
<file path=[Content_Types].xml><?xml version="1.0" encoding="utf-8"?>
<Types xmlns="http://schemas.openxmlformats.org/package/2006/content-types">
  <Default Extension="gif" ContentType="image/gif"/>
  <Default Extension="jpeg" ContentType="image/jpeg"/>
  <Default Extension="jpeg@f_auto" ContentType="image/jpeg"/>
  <Default Extension="jpg" ContentType="image/jpeg"/>
  <Default Extension="png" ContentType="image/png"/>
  <Default Extension="rels" ContentType="application/vnd.openxmlformats-package.relationships+xml"/>
  <Default Extension="webp" ContentType="image/webp"/>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931" r:id="rId1"/>
  </p:sldMasterIdLst>
  <p:notesMasterIdLst>
    <p:notesMasterId r:id="rId119"/>
  </p:notesMasterIdLst>
  <p:handoutMasterIdLst>
    <p:handoutMasterId r:id="rId120"/>
  </p:handoutMasterIdLst>
  <p:sldIdLst>
    <p:sldId id="599" r:id="rId2"/>
    <p:sldId id="409" r:id="rId3"/>
    <p:sldId id="418" r:id="rId4"/>
    <p:sldId id="693" r:id="rId5"/>
    <p:sldId id="603" r:id="rId6"/>
    <p:sldId id="417" r:id="rId7"/>
    <p:sldId id="312" r:id="rId8"/>
    <p:sldId id="420" r:id="rId9"/>
    <p:sldId id="604" r:id="rId10"/>
    <p:sldId id="605" r:id="rId11"/>
    <p:sldId id="692" r:id="rId12"/>
    <p:sldId id="607" r:id="rId13"/>
    <p:sldId id="423" r:id="rId14"/>
    <p:sldId id="608" r:id="rId15"/>
    <p:sldId id="567" r:id="rId16"/>
    <p:sldId id="612" r:id="rId17"/>
    <p:sldId id="613" r:id="rId18"/>
    <p:sldId id="614" r:id="rId19"/>
    <p:sldId id="703" r:id="rId20"/>
    <p:sldId id="615" r:id="rId21"/>
    <p:sldId id="616" r:id="rId22"/>
    <p:sldId id="617" r:id="rId23"/>
    <p:sldId id="618" r:id="rId24"/>
    <p:sldId id="619" r:id="rId25"/>
    <p:sldId id="620" r:id="rId26"/>
    <p:sldId id="621" r:id="rId27"/>
    <p:sldId id="622" r:id="rId28"/>
    <p:sldId id="623" r:id="rId29"/>
    <p:sldId id="624" r:id="rId30"/>
    <p:sldId id="625" r:id="rId31"/>
    <p:sldId id="626" r:id="rId32"/>
    <p:sldId id="627" r:id="rId33"/>
    <p:sldId id="628" r:id="rId34"/>
    <p:sldId id="629" r:id="rId35"/>
    <p:sldId id="587" r:id="rId36"/>
    <p:sldId id="704" r:id="rId37"/>
    <p:sldId id="630" r:id="rId38"/>
    <p:sldId id="633" r:id="rId39"/>
    <p:sldId id="705" r:id="rId40"/>
    <p:sldId id="706" r:id="rId41"/>
    <p:sldId id="446" r:id="rId42"/>
    <p:sldId id="708" r:id="rId43"/>
    <p:sldId id="709" r:id="rId44"/>
    <p:sldId id="707" r:id="rId45"/>
    <p:sldId id="695" r:id="rId46"/>
    <p:sldId id="694" r:id="rId47"/>
    <p:sldId id="447" r:id="rId48"/>
    <p:sldId id="690" r:id="rId49"/>
    <p:sldId id="638" r:id="rId50"/>
    <p:sldId id="691" r:id="rId51"/>
    <p:sldId id="450" r:id="rId52"/>
    <p:sldId id="639" r:id="rId53"/>
    <p:sldId id="710" r:id="rId54"/>
    <p:sldId id="711" r:id="rId55"/>
    <p:sldId id="455" r:id="rId56"/>
    <p:sldId id="697" r:id="rId57"/>
    <p:sldId id="640" r:id="rId58"/>
    <p:sldId id="712" r:id="rId59"/>
    <p:sldId id="713" r:id="rId60"/>
    <p:sldId id="714" r:id="rId61"/>
    <p:sldId id="722" r:id="rId62"/>
    <p:sldId id="642" r:id="rId63"/>
    <p:sldId id="716" r:id="rId64"/>
    <p:sldId id="723" r:id="rId65"/>
    <p:sldId id="643" r:id="rId66"/>
    <p:sldId id="375" r:id="rId67"/>
    <p:sldId id="717" r:id="rId68"/>
    <p:sldId id="481" r:id="rId69"/>
    <p:sldId id="718" r:id="rId70"/>
    <p:sldId id="719" r:id="rId71"/>
    <p:sldId id="484" r:id="rId72"/>
    <p:sldId id="480" r:id="rId73"/>
    <p:sldId id="724" r:id="rId74"/>
    <p:sldId id="485" r:id="rId75"/>
    <p:sldId id="653" r:id="rId76"/>
    <p:sldId id="685" r:id="rId77"/>
    <p:sldId id="487" r:id="rId78"/>
    <p:sldId id="688" r:id="rId79"/>
    <p:sldId id="489" r:id="rId80"/>
    <p:sldId id="657" r:id="rId81"/>
    <p:sldId id="658" r:id="rId82"/>
    <p:sldId id="659" r:id="rId83"/>
    <p:sldId id="725" r:id="rId84"/>
    <p:sldId id="689" r:id="rId85"/>
    <p:sldId id="498" r:id="rId86"/>
    <p:sldId id="661" r:id="rId87"/>
    <p:sldId id="662" r:id="rId88"/>
    <p:sldId id="663" r:id="rId89"/>
    <p:sldId id="507" r:id="rId90"/>
    <p:sldId id="666" r:id="rId91"/>
    <p:sldId id="667" r:id="rId92"/>
    <p:sldId id="668" r:id="rId93"/>
    <p:sldId id="513" r:id="rId94"/>
    <p:sldId id="514" r:id="rId95"/>
    <p:sldId id="669" r:id="rId96"/>
    <p:sldId id="516" r:id="rId97"/>
    <p:sldId id="670" r:id="rId98"/>
    <p:sldId id="671" r:id="rId99"/>
    <p:sldId id="672" r:id="rId100"/>
    <p:sldId id="673" r:id="rId101"/>
    <p:sldId id="674" r:id="rId102"/>
    <p:sldId id="675" r:id="rId103"/>
    <p:sldId id="676" r:id="rId104"/>
    <p:sldId id="535" r:id="rId105"/>
    <p:sldId id="678" r:id="rId106"/>
    <p:sldId id="679" r:id="rId107"/>
    <p:sldId id="680" r:id="rId108"/>
    <p:sldId id="543" r:id="rId109"/>
    <p:sldId id="681" r:id="rId110"/>
    <p:sldId id="548" r:id="rId111"/>
    <p:sldId id="726" r:id="rId112"/>
    <p:sldId id="727" r:id="rId113"/>
    <p:sldId id="729" r:id="rId114"/>
    <p:sldId id="728" r:id="rId115"/>
    <p:sldId id="682" r:id="rId116"/>
    <p:sldId id="683" r:id="rId117"/>
    <p:sldId id="562" r:id="rId118"/>
  </p:sldIdLst>
  <p:sldSz cx="12192000" cy="6858000"/>
  <p:notesSz cx="6858000" cy="9144000"/>
  <p:defaultTex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p:defaultTextStyle>
  <p:extLst>
    <p:ext uri="{EFAFB233-063F-42B5-8137-9DF3F51BA10A}">
      <p15:sldGuideLst xmlns:p15="http://schemas.microsoft.com/office/powerpoint/2012/main">
        <p15:guide id="1" orient="horz" pos="1882">
          <p15:clr>
            <a:srgbClr val="A4A3A4"/>
          </p15:clr>
        </p15:guide>
        <p15:guide id="2" pos="3855">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schemeClr val="tx1"/>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CDECF8"/>
    <a:srgbClr val="F9F2D5"/>
    <a:srgbClr val="FF9393"/>
    <a:srgbClr val="CFACFF"/>
    <a:srgbClr val="E34913"/>
    <a:srgbClr val="ACA7AD"/>
    <a:srgbClr val="FEFFF9"/>
    <a:srgbClr val="ED5824"/>
    <a:srgbClr val="94C0E8"/>
    <a:srgbClr val="3E8ED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7" autoAdjust="0"/>
    <p:restoredTop sz="95392" autoAdjust="0"/>
  </p:normalViewPr>
  <p:slideViewPr>
    <p:cSldViewPr snapToObjects="1">
      <p:cViewPr varScale="1">
        <p:scale>
          <a:sx n="107" d="100"/>
          <a:sy n="107" d="100"/>
        </p:scale>
        <p:origin x="612" y="96"/>
      </p:cViewPr>
      <p:guideLst>
        <p:guide orient="horz" pos="1882"/>
        <p:guide pos="3855"/>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slide" Target="slides/slide112.xml"/><Relationship Id="rId118" Type="http://schemas.openxmlformats.org/officeDocument/2006/relationships/slide" Target="slides/slide11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presProps" Target="pres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slide" Target="slides/slide115.xml"/><Relationship Id="rId124"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slide" Target="slides/slide113.xml"/><Relationship Id="rId119" Type="http://schemas.openxmlformats.org/officeDocument/2006/relationships/notesMaster" Target="notesMasters/notesMaster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handoutMaster" Target="handoutMasters/handout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lstStyle>
            <a:lvl1pPr eaLnBrk="1" hangingPunct="1">
              <a:buFontTx/>
              <a:buNone/>
              <a:defRPr kumimoji="1" sz="1200">
                <a:latin typeface="Times New Roman" panose="02020603050405020304" pitchFamily="18" charset="0"/>
                <a:ea typeface="PMingLiU" panose="02020500000000000000" pitchFamily="18" charset="-120"/>
              </a:defRPr>
            </a:lvl1pPr>
          </a:lstStyle>
          <a:p>
            <a:pPr>
              <a:defRPr/>
            </a:pPr>
            <a:endParaRPr lang="zh-TW" altLang="en-US"/>
          </a:p>
        </p:txBody>
      </p:sp>
      <p:sp>
        <p:nvSpPr>
          <p:cNvPr id="3075" name="Rectangle 3"/>
          <p:cNvSpPr>
            <a:spLocks noGrp="1" noChangeArrowheads="1"/>
          </p:cNvSpPr>
          <p:nvPr>
            <p:ph type="dt" sz="quarter" idx="1"/>
          </p:nvPr>
        </p:nvSpPr>
        <p:spPr bwMode="auto">
          <a:xfrm>
            <a:off x="388620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lstStyle>
            <a:lvl1pPr algn="r" eaLnBrk="1" hangingPunct="1">
              <a:buFontTx/>
              <a:buNone/>
              <a:defRPr kumimoji="1" sz="1200">
                <a:latin typeface="Times New Roman" panose="02020603050405020304" pitchFamily="18" charset="0"/>
                <a:ea typeface="PMingLiU" panose="02020500000000000000" pitchFamily="18" charset="-120"/>
              </a:defRPr>
            </a:lvl1pPr>
          </a:lstStyle>
          <a:p>
            <a:pPr>
              <a:defRPr/>
            </a:pPr>
            <a:endParaRPr lang="en-US" altLang="zh-TW"/>
          </a:p>
        </p:txBody>
      </p:sp>
      <p:sp>
        <p:nvSpPr>
          <p:cNvPr id="3076" name="Rectangle 4"/>
          <p:cNvSpPr>
            <a:spLocks noGrp="1" noChangeArrowheads="1"/>
          </p:cNvSpPr>
          <p:nvPr>
            <p:ph type="ftr" sz="quarter" idx="2"/>
          </p:nvPr>
        </p:nvSpPr>
        <p:spPr bwMode="auto">
          <a:xfrm>
            <a:off x="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lstStyle>
            <a:lvl1pPr eaLnBrk="1" hangingPunct="1">
              <a:buFontTx/>
              <a:buNone/>
              <a:defRPr kumimoji="1" sz="1200">
                <a:latin typeface="Times New Roman" panose="02020603050405020304" pitchFamily="18" charset="0"/>
                <a:ea typeface="PMingLiU" panose="02020500000000000000" pitchFamily="18" charset="-120"/>
              </a:defRPr>
            </a:lvl1pPr>
          </a:lstStyle>
          <a:p>
            <a:pPr>
              <a:defRPr/>
            </a:pPr>
            <a:endParaRPr lang="en-US" altLang="zh-TW"/>
          </a:p>
        </p:txBody>
      </p:sp>
      <p:sp>
        <p:nvSpPr>
          <p:cNvPr id="3077" name="Rectangle 5"/>
          <p:cNvSpPr>
            <a:spLocks noGrp="1" noChangeArrowheads="1"/>
          </p:cNvSpPr>
          <p:nvPr>
            <p:ph type="sldNum" sz="quarter" idx="3"/>
          </p:nvPr>
        </p:nvSpPr>
        <p:spPr bwMode="auto">
          <a:xfrm>
            <a:off x="388620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buFont typeface="Arial" panose="020B0604020202020204" pitchFamily="34" charset="0"/>
              <a:buNone/>
              <a:defRPr sz="1200" noProof="1">
                <a:latin typeface="Times New Roman" panose="02020603050405020304" pitchFamily="18" charset="0"/>
                <a:ea typeface="PMingLiU" panose="02020500000000000000" pitchFamily="18" charset="-120"/>
              </a:defRPr>
            </a:lvl1pPr>
          </a:lstStyle>
          <a:p>
            <a:pPr>
              <a:defRPr/>
            </a:pPr>
            <a:fld id="{A3F693C9-58C9-4EB2-AD38-541BF690C6BE}" type="slidenum">
              <a:rPr altLang="en-US"/>
              <a:pPr>
                <a:defRPr/>
              </a:pPr>
              <a:t>‹#›</a:t>
            </a:fld>
            <a:endParaRPr lang="zh-CN" altLang="en-US"/>
          </a:p>
        </p:txBody>
      </p:sp>
    </p:spTree>
    <p:extLst>
      <p:ext uri="{BB962C8B-B14F-4D97-AF65-F5344CB8AC3E}">
        <p14:creationId xmlns:p14="http://schemas.microsoft.com/office/powerpoint/2010/main" val="357256278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lstStyle>
            <a:lvl1pPr eaLnBrk="1" hangingPunct="1">
              <a:buFontTx/>
              <a:buNone/>
              <a:defRPr kumimoji="1" sz="1200">
                <a:latin typeface="Times New Roman" panose="02020603050405020304" pitchFamily="18" charset="0"/>
                <a:ea typeface="PMingLiU" panose="02020500000000000000" pitchFamily="18" charset="-120"/>
              </a:defRPr>
            </a:lvl1pPr>
          </a:lstStyle>
          <a:p>
            <a:pPr>
              <a:defRPr/>
            </a:pPr>
            <a:endParaRPr lang="zh-TW" altLang="en-US"/>
          </a:p>
        </p:txBody>
      </p:sp>
      <p:sp>
        <p:nvSpPr>
          <p:cNvPr id="5123" name="Rectangle 1027"/>
          <p:cNvSpPr>
            <a:spLocks noGrp="1" noChangeArrowheads="1"/>
          </p:cNvSpPr>
          <p:nvPr>
            <p:ph type="dt" idx="1"/>
          </p:nvPr>
        </p:nvSpPr>
        <p:spPr bwMode="auto">
          <a:xfrm>
            <a:off x="388620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lstStyle>
            <a:lvl1pPr algn="r" eaLnBrk="1" hangingPunct="1">
              <a:buFontTx/>
              <a:buNone/>
              <a:defRPr kumimoji="1" sz="1200">
                <a:latin typeface="Times New Roman" panose="02020603050405020304" pitchFamily="18" charset="0"/>
                <a:ea typeface="PMingLiU" panose="02020500000000000000" pitchFamily="18" charset="-120"/>
              </a:defRPr>
            </a:lvl1pPr>
          </a:lstStyle>
          <a:p>
            <a:pPr>
              <a:defRPr/>
            </a:pPr>
            <a:endParaRPr lang="en-US" altLang="zh-TW"/>
          </a:p>
        </p:txBody>
      </p:sp>
      <p:sp>
        <p:nvSpPr>
          <p:cNvPr id="8196" name="Rectangle 1028"/>
          <p:cNvSpPr>
            <a:spLocks noGrp="1" noRot="1" noChangeAspect="1" noChangeArrowheads="1"/>
          </p:cNvSpPr>
          <p:nvPr>
            <p:ph type="sldImg" idx="4294967295"/>
          </p:nvPr>
        </p:nvSpPr>
        <p:spPr bwMode="auto">
          <a:xfrm>
            <a:off x="381000" y="685800"/>
            <a:ext cx="6096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5" name="Rectangle 1029"/>
          <p:cNvSpPr>
            <a:spLocks noGrp="1" noChangeArrowheads="1"/>
          </p:cNvSpPr>
          <p:nvPr>
            <p:ph type="body" sz="quarter" idx="3"/>
          </p:nvPr>
        </p:nvSpPr>
        <p:spPr bwMode="auto">
          <a:xfrm>
            <a:off x="914400" y="4343400"/>
            <a:ext cx="50292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lstStyle/>
          <a:p>
            <a:pPr lvl="0"/>
            <a:r>
              <a:rPr lang="zh-TW" altLang="en-US" noProof="0"/>
              <a:t>按一下以編輯母片文字樣式</a:t>
            </a:r>
          </a:p>
          <a:p>
            <a:pPr lvl="1"/>
            <a:r>
              <a:rPr lang="zh-TW" altLang="en-US" noProof="0"/>
              <a:t>第二層</a:t>
            </a:r>
          </a:p>
          <a:p>
            <a:pPr lvl="2"/>
            <a:r>
              <a:rPr lang="zh-TW" altLang="en-US" noProof="0"/>
              <a:t>第三層</a:t>
            </a:r>
          </a:p>
          <a:p>
            <a:pPr lvl="3"/>
            <a:r>
              <a:rPr lang="zh-TW" altLang="en-US" noProof="0"/>
              <a:t>第四層</a:t>
            </a:r>
          </a:p>
          <a:p>
            <a:pPr lvl="4"/>
            <a:r>
              <a:rPr lang="zh-TW" altLang="en-US" noProof="0"/>
              <a:t>第五層</a:t>
            </a:r>
          </a:p>
        </p:txBody>
      </p:sp>
      <p:sp>
        <p:nvSpPr>
          <p:cNvPr id="5126" name="Rectangle 1030"/>
          <p:cNvSpPr>
            <a:spLocks noGrp="1" noChangeArrowheads="1"/>
          </p:cNvSpPr>
          <p:nvPr>
            <p:ph type="ftr" sz="quarter" idx="4"/>
          </p:nvPr>
        </p:nvSpPr>
        <p:spPr bwMode="auto">
          <a:xfrm>
            <a:off x="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lstStyle>
            <a:lvl1pPr eaLnBrk="1" hangingPunct="1">
              <a:buFontTx/>
              <a:buNone/>
              <a:defRPr kumimoji="1" sz="1200">
                <a:latin typeface="Times New Roman" panose="02020603050405020304" pitchFamily="18" charset="0"/>
                <a:ea typeface="PMingLiU" panose="02020500000000000000" pitchFamily="18" charset="-120"/>
              </a:defRPr>
            </a:lvl1pPr>
          </a:lstStyle>
          <a:p>
            <a:pPr>
              <a:defRPr/>
            </a:pPr>
            <a:endParaRPr lang="en-US" altLang="zh-TW"/>
          </a:p>
        </p:txBody>
      </p:sp>
      <p:sp>
        <p:nvSpPr>
          <p:cNvPr id="5127" name="Rectangle 1031"/>
          <p:cNvSpPr>
            <a:spLocks noGrp="1" noChangeArrowheads="1"/>
          </p:cNvSpPr>
          <p:nvPr>
            <p:ph type="sldNum" sz="quarter" idx="5"/>
          </p:nvPr>
        </p:nvSpPr>
        <p:spPr bwMode="auto">
          <a:xfrm>
            <a:off x="388620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buFont typeface="Arial" panose="020B0604020202020204" pitchFamily="34" charset="0"/>
              <a:buNone/>
              <a:defRPr sz="1200" noProof="1">
                <a:latin typeface="Times New Roman" panose="02020603050405020304" pitchFamily="18" charset="0"/>
                <a:ea typeface="PMingLiU" panose="02020500000000000000" pitchFamily="18" charset="-120"/>
              </a:defRPr>
            </a:lvl1pPr>
          </a:lstStyle>
          <a:p>
            <a:pPr>
              <a:defRPr/>
            </a:pPr>
            <a:fld id="{920CDB16-A53E-4514-BA0F-4482BE250617}" type="slidenum">
              <a:rPr altLang="en-US"/>
              <a:pPr>
                <a:defRPr/>
              </a:pPr>
              <a:t>‹#›</a:t>
            </a:fld>
            <a:endParaRPr lang="zh-CN" altLang="en-US"/>
          </a:p>
        </p:txBody>
      </p:sp>
    </p:spTree>
    <p:extLst>
      <p:ext uri="{BB962C8B-B14F-4D97-AF65-F5344CB8AC3E}">
        <p14:creationId xmlns:p14="http://schemas.microsoft.com/office/powerpoint/2010/main" val="2739172738"/>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anose="02020603050405020304" pitchFamily="18" charset="0"/>
        <a:ea typeface="宋体" panose="02010600030101010101" pitchFamily="2" charset="-122"/>
        <a:cs typeface="+mn-cs"/>
      </a:defRPr>
    </a:lvl1pPr>
    <a:lvl2pPr marL="457200" algn="l" rtl="0" eaLnBrk="0" fontAlgn="base" hangingPunct="0">
      <a:spcBef>
        <a:spcPct val="30000"/>
      </a:spcBef>
      <a:spcAft>
        <a:spcPct val="0"/>
      </a:spcAft>
      <a:defRPr sz="1200" kern="1200">
        <a:solidFill>
          <a:schemeClr val="tx1"/>
        </a:solidFill>
        <a:latin typeface="Times New Roman" panose="02020603050405020304" pitchFamily="18" charset="0"/>
        <a:ea typeface="宋体" panose="02010600030101010101" pitchFamily="2" charset="-122"/>
        <a:cs typeface="+mn-cs"/>
      </a:defRPr>
    </a:lvl2pPr>
    <a:lvl3pPr marL="914400" algn="l" rtl="0" eaLnBrk="0" fontAlgn="base" hangingPunct="0">
      <a:spcBef>
        <a:spcPct val="30000"/>
      </a:spcBef>
      <a:spcAft>
        <a:spcPct val="0"/>
      </a:spcAft>
      <a:defRPr sz="1200" kern="1200">
        <a:solidFill>
          <a:schemeClr val="tx1"/>
        </a:solidFill>
        <a:latin typeface="Times New Roman" panose="02020603050405020304" pitchFamily="18" charset="0"/>
        <a:ea typeface="宋体" panose="02010600030101010101" pitchFamily="2" charset="-122"/>
        <a:cs typeface="+mn-cs"/>
      </a:defRPr>
    </a:lvl3pPr>
    <a:lvl4pPr marL="1371600" algn="l" rtl="0" eaLnBrk="0" fontAlgn="base" hangingPunct="0">
      <a:spcBef>
        <a:spcPct val="30000"/>
      </a:spcBef>
      <a:spcAft>
        <a:spcPct val="0"/>
      </a:spcAft>
      <a:defRPr sz="1200" kern="1200">
        <a:solidFill>
          <a:schemeClr val="tx1"/>
        </a:solidFill>
        <a:latin typeface="Times New Roman" panose="02020603050405020304" pitchFamily="18" charset="0"/>
        <a:ea typeface="宋体" panose="02010600030101010101" pitchFamily="2" charset="-122"/>
        <a:cs typeface="+mn-cs"/>
      </a:defRPr>
    </a:lvl4pPr>
    <a:lvl5pPr marL="1828800" algn="l" rtl="0" eaLnBrk="0" fontAlgn="base" hangingPunct="0">
      <a:spcBef>
        <a:spcPct val="30000"/>
      </a:spcBef>
      <a:spcAft>
        <a:spcPct val="0"/>
      </a:spcAft>
      <a:defRPr sz="1200" kern="1200">
        <a:solidFill>
          <a:schemeClr val="tx1"/>
        </a:solidFill>
        <a:latin typeface="Times New Roman" panose="02020603050405020304" pitchFamily="18" charset="0"/>
        <a:ea typeface="宋体" panose="02010600030101010101" pitchFamily="2" charset="-122"/>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1031"/>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fld id="{F40C336C-DB18-4D84-A65D-DEEB5822DD69}" type="slidenum">
              <a:rPr altLang="en-US" smtClean="0">
                <a:latin typeface="Times New Roman" panose="02020603050405020304" pitchFamily="18" charset="0"/>
                <a:ea typeface="PMingLiU" panose="02020500000000000000" pitchFamily="18" charset="-120"/>
              </a:rPr>
              <a:pPr/>
              <a:t>21</a:t>
            </a:fld>
            <a:endParaRPr lang="zh-CN" altLang="en-US">
              <a:latin typeface="Times New Roman" panose="02020603050405020304" pitchFamily="18" charset="0"/>
              <a:ea typeface="PMingLiU" panose="02020500000000000000" pitchFamily="18" charset="-120"/>
            </a:endParaRPr>
          </a:p>
        </p:txBody>
      </p:sp>
      <p:sp>
        <p:nvSpPr>
          <p:cNvPr id="36867" name="Rectangle 2"/>
          <p:cNvSpPr>
            <a:spLocks noGrp="1" noRot="1" noChangeAspect="1" noChangeArrowheads="1" noTextEdit="1"/>
          </p:cNvSpPr>
          <p:nvPr>
            <p:ph type="sldImg" idx="4294967295"/>
          </p:nvPr>
        </p:nvSpPr>
        <p:spPr>
          <a:ln/>
        </p:spPr>
      </p:sp>
      <p:sp>
        <p:nvSpPr>
          <p:cNvPr id="36868" name="Rectangle 3"/>
          <p:cNvSpPr>
            <a:spLocks noGrp="1" noChangeArrowheads="1"/>
          </p:cNvSpPr>
          <p:nvPr>
            <p:ph type="body" idx="4294967295"/>
          </p:nvPr>
        </p:nvSpPr>
        <p:spPr>
          <a:noFill/>
        </p:spPr>
        <p:txBody>
          <a:bodyPr>
            <a:prstTxWarp prst="textNoShape">
              <a:avLst/>
            </a:prstTxWarp>
          </a:bodyPr>
          <a:lstStyle/>
          <a:p>
            <a:pPr eaLnBrk="1" hangingPunct="1"/>
            <a:endParaRPr lang="en-US" altLang="en-US"/>
          </a:p>
        </p:txBody>
      </p:sp>
    </p:spTree>
    <p:extLst>
      <p:ext uri="{BB962C8B-B14F-4D97-AF65-F5344CB8AC3E}">
        <p14:creationId xmlns:p14="http://schemas.microsoft.com/office/powerpoint/2010/main" val="88123521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幻灯片图像占位符 1"/>
          <p:cNvSpPr>
            <a:spLocks noGrp="1" noRot="1" noChangeAspect="1" noTextEdit="1"/>
          </p:cNvSpPr>
          <p:nvPr>
            <p:ph type="sldImg"/>
          </p:nvPr>
        </p:nvSpPr>
        <p:spPr>
          <a:ln/>
        </p:spPr>
      </p:sp>
      <p:sp>
        <p:nvSpPr>
          <p:cNvPr id="59395" name="备注占位符 2"/>
          <p:cNvSpPr>
            <a:spLocks noGrp="1"/>
          </p:cNvSpPr>
          <p:nvPr>
            <p:ph type="body" idx="1"/>
          </p:nvPr>
        </p:nvSpPr>
        <p:spPr>
          <a:noFill/>
        </p:spPr>
        <p:txBody>
          <a:bodyPr>
            <a:prstTxWarp prst="textNoShape">
              <a:avLst/>
            </a:prstTxWarp>
          </a:bodyPr>
          <a:lstStyle/>
          <a:p>
            <a:r>
              <a:rPr lang="zh-CN" altLang="en-US"/>
              <a:t>组成 </a:t>
            </a:r>
            <a:r>
              <a:rPr lang="en-US" altLang="zh-CN"/>
              <a:t>DNA</a:t>
            </a:r>
            <a:r>
              <a:rPr lang="zh-CN" altLang="en-US"/>
              <a:t>的脱氧核糖核苷酸一个个连接起来</a:t>
            </a:r>
          </a:p>
        </p:txBody>
      </p:sp>
      <p:sp>
        <p:nvSpPr>
          <p:cNvPr id="59396" name="灯片编号占位符 3"/>
          <p:cNvSpPr>
            <a:spLocks noGrp="1"/>
          </p:cNvSpPr>
          <p:nvPr>
            <p:ph type="sldNum" sz="quarter" idx="5"/>
          </p:nvPr>
        </p:nvSpPr>
        <p:spPr>
          <a:noFill/>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fld id="{29DFC475-7453-4075-B689-77F06683932C}" type="slidenum">
              <a:rPr altLang="zh-CN" smtClean="0">
                <a:latin typeface="Times New Roman" panose="02020603050405020304" pitchFamily="18" charset="0"/>
                <a:ea typeface="PMingLiU" panose="02020500000000000000" pitchFamily="18" charset="-120"/>
              </a:rPr>
              <a:pPr/>
              <a:t>34</a:t>
            </a:fld>
            <a:endParaRPr lang="zh-CN" altLang="en-US">
              <a:latin typeface="Times New Roman" panose="02020603050405020304" pitchFamily="18" charset="0"/>
              <a:ea typeface="PMingLiU" panose="02020500000000000000" pitchFamily="18" charset="-120"/>
            </a:endParaRPr>
          </a:p>
        </p:txBody>
      </p:sp>
    </p:spTree>
    <p:extLst>
      <p:ext uri="{BB962C8B-B14F-4D97-AF65-F5344CB8AC3E}">
        <p14:creationId xmlns:p14="http://schemas.microsoft.com/office/powerpoint/2010/main" val="55333941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pPr>
              <a:defRPr/>
            </a:pPr>
            <a:fld id="{920CDB16-A53E-4514-BA0F-4482BE250617}" type="slidenum">
              <a:rPr lang="en-US" altLang="zh-CN" smtClean="0"/>
              <a:pPr>
                <a:defRPr/>
              </a:pPr>
              <a:t>76</a:t>
            </a:fld>
            <a:endParaRPr lang="zh-CN" altLang="en-US"/>
          </a:p>
        </p:txBody>
      </p:sp>
    </p:spTree>
    <p:extLst>
      <p:ext uri="{BB962C8B-B14F-4D97-AF65-F5344CB8AC3E}">
        <p14:creationId xmlns:p14="http://schemas.microsoft.com/office/powerpoint/2010/main" val="383380669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pPr>
              <a:defRPr/>
            </a:pPr>
            <a:fld id="{920CDB16-A53E-4514-BA0F-4482BE250617}" type="slidenum">
              <a:rPr lang="en-US" altLang="zh-CN" smtClean="0"/>
              <a:pPr>
                <a:defRPr/>
              </a:pPr>
              <a:t>78</a:t>
            </a:fld>
            <a:endParaRPr lang="zh-CN" altLang="en-US"/>
          </a:p>
        </p:txBody>
      </p:sp>
    </p:spTree>
    <p:extLst>
      <p:ext uri="{BB962C8B-B14F-4D97-AF65-F5344CB8AC3E}">
        <p14:creationId xmlns:p14="http://schemas.microsoft.com/office/powerpoint/2010/main" val="168378030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1031"/>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fld id="{420A5B1B-8CC9-4507-A668-81F50FDB219C}" type="slidenum">
              <a:rPr altLang="en-US" smtClean="0">
                <a:latin typeface="Times New Roman" panose="02020603050405020304" pitchFamily="18" charset="0"/>
                <a:ea typeface="PMingLiU" panose="02020500000000000000" pitchFamily="18" charset="-120"/>
              </a:rPr>
              <a:pPr/>
              <a:t>88</a:t>
            </a:fld>
            <a:endParaRPr lang="zh-CN" altLang="en-US">
              <a:latin typeface="Times New Roman" panose="02020603050405020304" pitchFamily="18" charset="0"/>
              <a:ea typeface="PMingLiU" panose="02020500000000000000" pitchFamily="18" charset="-120"/>
            </a:endParaRPr>
          </a:p>
        </p:txBody>
      </p:sp>
      <p:sp>
        <p:nvSpPr>
          <p:cNvPr id="111619" name="Rectangle 2"/>
          <p:cNvSpPr>
            <a:spLocks noGrp="1" noRot="1" noChangeAspect="1" noChangeArrowheads="1" noTextEdit="1"/>
          </p:cNvSpPr>
          <p:nvPr>
            <p:ph type="sldImg" idx="4294967295"/>
          </p:nvPr>
        </p:nvSpPr>
        <p:spPr>
          <a:ln/>
        </p:spPr>
      </p:sp>
      <p:sp>
        <p:nvSpPr>
          <p:cNvPr id="111620" name="Rectangle 3"/>
          <p:cNvSpPr>
            <a:spLocks noGrp="1" noChangeArrowheads="1"/>
          </p:cNvSpPr>
          <p:nvPr>
            <p:ph type="body" idx="4294967295"/>
          </p:nvPr>
        </p:nvSpPr>
        <p:spPr>
          <a:noFill/>
        </p:spPr>
        <p:txBody>
          <a:bodyPr>
            <a:prstTxWarp prst="textNoShape">
              <a:avLst/>
            </a:prstTxWarp>
          </a:bodyPr>
          <a:lstStyle/>
          <a:p>
            <a:pPr eaLnBrk="1" hangingPunct="1"/>
            <a:endParaRPr lang="en-US" altLang="en-US"/>
          </a:p>
        </p:txBody>
      </p:sp>
    </p:spTree>
    <p:extLst>
      <p:ext uri="{BB962C8B-B14F-4D97-AF65-F5344CB8AC3E}">
        <p14:creationId xmlns:p14="http://schemas.microsoft.com/office/powerpoint/2010/main" val="299100364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1031"/>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fld id="{78D8898D-6653-4DEF-8A8D-CD2FB35FB7B0}" type="slidenum">
              <a:rPr altLang="en-US" smtClean="0">
                <a:latin typeface="Times New Roman" panose="02020603050405020304" pitchFamily="18" charset="0"/>
                <a:ea typeface="PMingLiU" panose="02020500000000000000" pitchFamily="18" charset="-120"/>
              </a:rPr>
              <a:pPr/>
              <a:t>90</a:t>
            </a:fld>
            <a:endParaRPr lang="zh-CN" altLang="en-US">
              <a:latin typeface="Times New Roman" panose="02020603050405020304" pitchFamily="18" charset="0"/>
              <a:ea typeface="PMingLiU" panose="02020500000000000000" pitchFamily="18" charset="-120"/>
            </a:endParaRPr>
          </a:p>
        </p:txBody>
      </p:sp>
      <p:sp>
        <p:nvSpPr>
          <p:cNvPr id="116739" name="Rectangle 2"/>
          <p:cNvSpPr>
            <a:spLocks noGrp="1" noRot="1" noChangeAspect="1" noChangeArrowheads="1" noTextEdit="1"/>
          </p:cNvSpPr>
          <p:nvPr>
            <p:ph type="sldImg" idx="4294967295"/>
          </p:nvPr>
        </p:nvSpPr>
        <p:spPr>
          <a:ln/>
        </p:spPr>
      </p:sp>
      <p:sp>
        <p:nvSpPr>
          <p:cNvPr id="116740" name="Rectangle 3"/>
          <p:cNvSpPr>
            <a:spLocks noGrp="1" noChangeArrowheads="1"/>
          </p:cNvSpPr>
          <p:nvPr>
            <p:ph type="body" idx="4294967295"/>
          </p:nvPr>
        </p:nvSpPr>
        <p:spPr>
          <a:noFill/>
        </p:spPr>
        <p:txBody>
          <a:bodyPr>
            <a:prstTxWarp prst="textNoShape">
              <a:avLst/>
            </a:prstTxWarp>
          </a:bodyPr>
          <a:lstStyle/>
          <a:p>
            <a:pPr eaLnBrk="1" hangingPunct="1"/>
            <a:r>
              <a:rPr lang="zh-CN" altLang="en-US"/>
              <a:t>核糖体由大小二亚基组成。</a:t>
            </a:r>
          </a:p>
        </p:txBody>
      </p:sp>
    </p:spTree>
    <p:extLst>
      <p:ext uri="{BB962C8B-B14F-4D97-AF65-F5344CB8AC3E}">
        <p14:creationId xmlns:p14="http://schemas.microsoft.com/office/powerpoint/2010/main" val="307012186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幻灯片图像占位符 1"/>
          <p:cNvSpPr>
            <a:spLocks noGrp="1" noRot="1" noChangeAspect="1" noTextEdit="1"/>
          </p:cNvSpPr>
          <p:nvPr>
            <p:ph type="sldImg"/>
          </p:nvPr>
        </p:nvSpPr>
        <p:spPr>
          <a:ln/>
        </p:spPr>
      </p:sp>
      <p:sp>
        <p:nvSpPr>
          <p:cNvPr id="119811" name="备注占位符 2"/>
          <p:cNvSpPr>
            <a:spLocks noGrp="1"/>
          </p:cNvSpPr>
          <p:nvPr>
            <p:ph type="body" idx="1"/>
          </p:nvPr>
        </p:nvSpPr>
        <p:spPr>
          <a:noFill/>
        </p:spPr>
        <p:txBody>
          <a:bodyPr>
            <a:prstTxWarp prst="textNoShape">
              <a:avLst/>
            </a:prstTxWarp>
          </a:bodyPr>
          <a:lstStyle/>
          <a:p>
            <a:endParaRPr lang="zh-CN" altLang="en-US"/>
          </a:p>
        </p:txBody>
      </p:sp>
      <p:sp>
        <p:nvSpPr>
          <p:cNvPr id="119812" name="灯片编号占位符 3"/>
          <p:cNvSpPr>
            <a:spLocks noGrp="1"/>
          </p:cNvSpPr>
          <p:nvPr>
            <p:ph type="sldNum" sz="quarter" idx="5"/>
          </p:nvPr>
        </p:nvSpPr>
        <p:spPr>
          <a:noFill/>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fld id="{8C0A4B0A-5FF1-44B9-B2F6-2E7B5622FC3D}" type="slidenum">
              <a:rPr altLang="zh-CN" smtClean="0">
                <a:latin typeface="Times New Roman" panose="02020603050405020304" pitchFamily="18" charset="0"/>
                <a:ea typeface="PMingLiU" panose="02020500000000000000" pitchFamily="18" charset="-120"/>
              </a:rPr>
              <a:pPr/>
              <a:t>92</a:t>
            </a:fld>
            <a:endParaRPr lang="zh-CN" altLang="en-US">
              <a:latin typeface="Times New Roman" panose="02020603050405020304" pitchFamily="18" charset="0"/>
              <a:ea typeface="PMingLiU" panose="02020500000000000000" pitchFamily="18" charset="-120"/>
            </a:endParaRPr>
          </a:p>
        </p:txBody>
      </p:sp>
    </p:spTree>
    <p:extLst>
      <p:ext uri="{BB962C8B-B14F-4D97-AF65-F5344CB8AC3E}">
        <p14:creationId xmlns:p14="http://schemas.microsoft.com/office/powerpoint/2010/main" val="328210995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1031"/>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fld id="{75B56AE3-BD8E-439F-B57B-ADD4D0E18418}" type="slidenum">
              <a:rPr altLang="en-US" smtClean="0">
                <a:latin typeface="Times New Roman" panose="02020603050405020304" pitchFamily="18" charset="0"/>
                <a:ea typeface="PMingLiU" panose="02020500000000000000" pitchFamily="18" charset="-120"/>
              </a:rPr>
              <a:pPr/>
              <a:t>106</a:t>
            </a:fld>
            <a:endParaRPr lang="zh-CN" altLang="en-US">
              <a:latin typeface="Times New Roman" panose="02020603050405020304" pitchFamily="18" charset="0"/>
              <a:ea typeface="PMingLiU" panose="02020500000000000000" pitchFamily="18" charset="-120"/>
            </a:endParaRPr>
          </a:p>
        </p:txBody>
      </p:sp>
      <p:sp>
        <p:nvSpPr>
          <p:cNvPr id="136195" name="Rectangle 2"/>
          <p:cNvSpPr>
            <a:spLocks noGrp="1" noRot="1" noChangeAspect="1" noChangeArrowheads="1" noTextEdit="1"/>
          </p:cNvSpPr>
          <p:nvPr>
            <p:ph type="sldImg" idx="4294967295"/>
          </p:nvPr>
        </p:nvSpPr>
        <p:spPr>
          <a:ln/>
        </p:spPr>
      </p:sp>
      <p:sp>
        <p:nvSpPr>
          <p:cNvPr id="136196" name="Rectangle 3"/>
          <p:cNvSpPr>
            <a:spLocks noGrp="1" noChangeArrowheads="1"/>
          </p:cNvSpPr>
          <p:nvPr>
            <p:ph type="body" idx="4294967295"/>
          </p:nvPr>
        </p:nvSpPr>
        <p:spPr>
          <a:noFill/>
        </p:spPr>
        <p:txBody>
          <a:bodyPr>
            <a:prstTxWarp prst="textNoShape">
              <a:avLst/>
            </a:prstTxWarp>
          </a:bodyPr>
          <a:lstStyle/>
          <a:p>
            <a:pPr eaLnBrk="1" hangingPunct="1"/>
            <a:endParaRPr lang="en-US" altLang="en-US"/>
          </a:p>
        </p:txBody>
      </p:sp>
    </p:spTree>
    <p:extLst>
      <p:ext uri="{BB962C8B-B14F-4D97-AF65-F5344CB8AC3E}">
        <p14:creationId xmlns:p14="http://schemas.microsoft.com/office/powerpoint/2010/main" val="188780762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幻灯片图像占位符 1"/>
          <p:cNvSpPr>
            <a:spLocks noGrp="1" noRot="1" noChangeAspect="1" noTextEdit="1"/>
          </p:cNvSpPr>
          <p:nvPr>
            <p:ph type="sldImg"/>
          </p:nvPr>
        </p:nvSpPr>
        <p:spPr>
          <a:ln/>
        </p:spPr>
      </p:sp>
      <p:sp>
        <p:nvSpPr>
          <p:cNvPr id="43011" name="备注占位符 2"/>
          <p:cNvSpPr>
            <a:spLocks noGrp="1"/>
          </p:cNvSpPr>
          <p:nvPr>
            <p:ph type="body" idx="1"/>
          </p:nvPr>
        </p:nvSpPr>
        <p:spPr>
          <a:noFill/>
        </p:spPr>
        <p:txBody>
          <a:bodyPr>
            <a:prstTxWarp prst="textNoShape">
              <a:avLst/>
            </a:prstTxWarp>
          </a:bodyPr>
          <a:lstStyle/>
          <a:p>
            <a:r>
              <a:rPr lang="zh-CN" altLang="en-US"/>
              <a:t>组成 </a:t>
            </a:r>
            <a:r>
              <a:rPr lang="en-US" altLang="zh-CN"/>
              <a:t>DNA</a:t>
            </a:r>
            <a:r>
              <a:rPr lang="zh-CN" altLang="en-US"/>
              <a:t>的脱氧核糖核苷酸一个个连接起来</a:t>
            </a:r>
          </a:p>
        </p:txBody>
      </p:sp>
      <p:sp>
        <p:nvSpPr>
          <p:cNvPr id="43012" name="灯片编号占位符 3"/>
          <p:cNvSpPr>
            <a:spLocks noGrp="1"/>
          </p:cNvSpPr>
          <p:nvPr>
            <p:ph type="sldNum" sz="quarter" idx="5"/>
          </p:nvPr>
        </p:nvSpPr>
        <p:spPr>
          <a:noFill/>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fld id="{7FD0A820-9C55-4E31-8C31-13DB61FA2FEC}" type="slidenum">
              <a:rPr altLang="zh-CN" smtClean="0">
                <a:latin typeface="Times New Roman" panose="02020603050405020304" pitchFamily="18" charset="0"/>
                <a:ea typeface="PMingLiU" panose="02020500000000000000" pitchFamily="18" charset="-120"/>
              </a:rPr>
              <a:pPr/>
              <a:t>26</a:t>
            </a:fld>
            <a:endParaRPr lang="zh-CN" altLang="en-US">
              <a:latin typeface="Times New Roman" panose="02020603050405020304" pitchFamily="18" charset="0"/>
              <a:ea typeface="PMingLiU" panose="02020500000000000000" pitchFamily="18" charset="-120"/>
            </a:endParaRPr>
          </a:p>
        </p:txBody>
      </p:sp>
    </p:spTree>
    <p:extLst>
      <p:ext uri="{BB962C8B-B14F-4D97-AF65-F5344CB8AC3E}">
        <p14:creationId xmlns:p14="http://schemas.microsoft.com/office/powerpoint/2010/main" val="133926965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幻灯片图像占位符 1"/>
          <p:cNvSpPr>
            <a:spLocks noGrp="1" noRot="1" noChangeAspect="1" noTextEdit="1"/>
          </p:cNvSpPr>
          <p:nvPr>
            <p:ph type="sldImg"/>
          </p:nvPr>
        </p:nvSpPr>
        <p:spPr>
          <a:ln/>
        </p:spPr>
      </p:sp>
      <p:sp>
        <p:nvSpPr>
          <p:cNvPr id="45059" name="备注占位符 2"/>
          <p:cNvSpPr>
            <a:spLocks noGrp="1"/>
          </p:cNvSpPr>
          <p:nvPr>
            <p:ph type="body" idx="1"/>
          </p:nvPr>
        </p:nvSpPr>
        <p:spPr>
          <a:noFill/>
        </p:spPr>
        <p:txBody>
          <a:bodyPr>
            <a:prstTxWarp prst="textNoShape">
              <a:avLst/>
            </a:prstTxWarp>
          </a:bodyPr>
          <a:lstStyle/>
          <a:p>
            <a:r>
              <a:rPr lang="zh-CN" altLang="en-US"/>
              <a:t>组成 </a:t>
            </a:r>
            <a:r>
              <a:rPr lang="en-US" altLang="zh-CN"/>
              <a:t>DNA</a:t>
            </a:r>
            <a:r>
              <a:rPr lang="zh-CN" altLang="en-US"/>
              <a:t>的脱氧核糖核苷酸一个个连接起来</a:t>
            </a:r>
          </a:p>
        </p:txBody>
      </p:sp>
      <p:sp>
        <p:nvSpPr>
          <p:cNvPr id="45060" name="灯片编号占位符 3"/>
          <p:cNvSpPr>
            <a:spLocks noGrp="1"/>
          </p:cNvSpPr>
          <p:nvPr>
            <p:ph type="sldNum" sz="quarter" idx="5"/>
          </p:nvPr>
        </p:nvSpPr>
        <p:spPr>
          <a:noFill/>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fld id="{B13AB8CD-84B3-4151-96F3-7ED0A09BE62C}" type="slidenum">
              <a:rPr altLang="zh-CN" smtClean="0">
                <a:latin typeface="Times New Roman" panose="02020603050405020304" pitchFamily="18" charset="0"/>
                <a:ea typeface="PMingLiU" panose="02020500000000000000" pitchFamily="18" charset="-120"/>
              </a:rPr>
              <a:pPr/>
              <a:t>27</a:t>
            </a:fld>
            <a:endParaRPr lang="zh-CN" altLang="en-US">
              <a:latin typeface="Times New Roman" panose="02020603050405020304" pitchFamily="18" charset="0"/>
              <a:ea typeface="PMingLiU" panose="02020500000000000000" pitchFamily="18" charset="-120"/>
            </a:endParaRPr>
          </a:p>
        </p:txBody>
      </p:sp>
    </p:spTree>
    <p:extLst>
      <p:ext uri="{BB962C8B-B14F-4D97-AF65-F5344CB8AC3E}">
        <p14:creationId xmlns:p14="http://schemas.microsoft.com/office/powerpoint/2010/main" val="41700608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幻灯片图像占位符 1"/>
          <p:cNvSpPr>
            <a:spLocks noGrp="1" noRot="1" noChangeAspect="1" noTextEdit="1"/>
          </p:cNvSpPr>
          <p:nvPr>
            <p:ph type="sldImg"/>
          </p:nvPr>
        </p:nvSpPr>
        <p:spPr>
          <a:ln/>
        </p:spPr>
      </p:sp>
      <p:sp>
        <p:nvSpPr>
          <p:cNvPr id="47107" name="备注占位符 2"/>
          <p:cNvSpPr>
            <a:spLocks noGrp="1"/>
          </p:cNvSpPr>
          <p:nvPr>
            <p:ph type="body" idx="1"/>
          </p:nvPr>
        </p:nvSpPr>
        <p:spPr>
          <a:noFill/>
        </p:spPr>
        <p:txBody>
          <a:bodyPr>
            <a:prstTxWarp prst="textNoShape">
              <a:avLst/>
            </a:prstTxWarp>
          </a:bodyPr>
          <a:lstStyle/>
          <a:p>
            <a:r>
              <a:rPr lang="zh-CN" altLang="en-US"/>
              <a:t>组成 </a:t>
            </a:r>
            <a:r>
              <a:rPr lang="en-US" altLang="zh-CN"/>
              <a:t>DNA</a:t>
            </a:r>
            <a:r>
              <a:rPr lang="zh-CN" altLang="en-US"/>
              <a:t>的脱氧核糖核苷酸一个个连接起来</a:t>
            </a:r>
          </a:p>
        </p:txBody>
      </p:sp>
      <p:sp>
        <p:nvSpPr>
          <p:cNvPr id="47108" name="灯片编号占位符 3"/>
          <p:cNvSpPr>
            <a:spLocks noGrp="1"/>
          </p:cNvSpPr>
          <p:nvPr>
            <p:ph type="sldNum" sz="quarter" idx="5"/>
          </p:nvPr>
        </p:nvSpPr>
        <p:spPr>
          <a:noFill/>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fld id="{73EC47AD-8820-48AE-8D42-81D96A0E1B6B}" type="slidenum">
              <a:rPr altLang="zh-CN" smtClean="0">
                <a:latin typeface="Times New Roman" panose="02020603050405020304" pitchFamily="18" charset="0"/>
                <a:ea typeface="PMingLiU" panose="02020500000000000000" pitchFamily="18" charset="-120"/>
              </a:rPr>
              <a:pPr/>
              <a:t>28</a:t>
            </a:fld>
            <a:endParaRPr lang="zh-CN" altLang="en-US">
              <a:latin typeface="Times New Roman" panose="02020603050405020304" pitchFamily="18" charset="0"/>
              <a:ea typeface="PMingLiU" panose="02020500000000000000" pitchFamily="18" charset="-120"/>
            </a:endParaRPr>
          </a:p>
        </p:txBody>
      </p:sp>
    </p:spTree>
    <p:extLst>
      <p:ext uri="{BB962C8B-B14F-4D97-AF65-F5344CB8AC3E}">
        <p14:creationId xmlns:p14="http://schemas.microsoft.com/office/powerpoint/2010/main" val="349993040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幻灯片图像占位符 1"/>
          <p:cNvSpPr>
            <a:spLocks noGrp="1" noRot="1" noChangeAspect="1" noTextEdit="1"/>
          </p:cNvSpPr>
          <p:nvPr>
            <p:ph type="sldImg"/>
          </p:nvPr>
        </p:nvSpPr>
        <p:spPr>
          <a:ln/>
        </p:spPr>
      </p:sp>
      <p:sp>
        <p:nvSpPr>
          <p:cNvPr id="49155" name="备注占位符 2"/>
          <p:cNvSpPr>
            <a:spLocks noGrp="1"/>
          </p:cNvSpPr>
          <p:nvPr>
            <p:ph type="body" idx="1"/>
          </p:nvPr>
        </p:nvSpPr>
        <p:spPr>
          <a:noFill/>
        </p:spPr>
        <p:txBody>
          <a:bodyPr>
            <a:prstTxWarp prst="textNoShape">
              <a:avLst/>
            </a:prstTxWarp>
          </a:bodyPr>
          <a:lstStyle/>
          <a:p>
            <a:r>
              <a:rPr lang="zh-CN" altLang="en-US"/>
              <a:t>组成 </a:t>
            </a:r>
            <a:r>
              <a:rPr lang="en-US" altLang="zh-CN"/>
              <a:t>DNA</a:t>
            </a:r>
            <a:r>
              <a:rPr lang="zh-CN" altLang="en-US"/>
              <a:t>的脱氧核糖核苷酸一个个连接起来</a:t>
            </a:r>
          </a:p>
        </p:txBody>
      </p:sp>
      <p:sp>
        <p:nvSpPr>
          <p:cNvPr id="49156" name="灯片编号占位符 3"/>
          <p:cNvSpPr>
            <a:spLocks noGrp="1"/>
          </p:cNvSpPr>
          <p:nvPr>
            <p:ph type="sldNum" sz="quarter" idx="5"/>
          </p:nvPr>
        </p:nvSpPr>
        <p:spPr>
          <a:noFill/>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fld id="{4745A345-6235-4840-87B4-3B5E5061BFCD}" type="slidenum">
              <a:rPr altLang="zh-CN" smtClean="0">
                <a:latin typeface="Times New Roman" panose="02020603050405020304" pitchFamily="18" charset="0"/>
                <a:ea typeface="PMingLiU" panose="02020500000000000000" pitchFamily="18" charset="-120"/>
              </a:rPr>
              <a:pPr/>
              <a:t>29</a:t>
            </a:fld>
            <a:endParaRPr lang="zh-CN" altLang="en-US">
              <a:latin typeface="Times New Roman" panose="02020603050405020304" pitchFamily="18" charset="0"/>
              <a:ea typeface="PMingLiU" panose="02020500000000000000" pitchFamily="18" charset="-120"/>
            </a:endParaRPr>
          </a:p>
        </p:txBody>
      </p:sp>
    </p:spTree>
    <p:extLst>
      <p:ext uri="{BB962C8B-B14F-4D97-AF65-F5344CB8AC3E}">
        <p14:creationId xmlns:p14="http://schemas.microsoft.com/office/powerpoint/2010/main" val="325105233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幻灯片图像占位符 1"/>
          <p:cNvSpPr>
            <a:spLocks noGrp="1" noRot="1" noChangeAspect="1" noTextEdit="1"/>
          </p:cNvSpPr>
          <p:nvPr>
            <p:ph type="sldImg"/>
          </p:nvPr>
        </p:nvSpPr>
        <p:spPr>
          <a:ln/>
        </p:spPr>
      </p:sp>
      <p:sp>
        <p:nvSpPr>
          <p:cNvPr id="51203" name="备注占位符 2"/>
          <p:cNvSpPr>
            <a:spLocks noGrp="1"/>
          </p:cNvSpPr>
          <p:nvPr>
            <p:ph type="body" idx="1"/>
          </p:nvPr>
        </p:nvSpPr>
        <p:spPr>
          <a:noFill/>
        </p:spPr>
        <p:txBody>
          <a:bodyPr>
            <a:prstTxWarp prst="textNoShape">
              <a:avLst/>
            </a:prstTxWarp>
          </a:bodyPr>
          <a:lstStyle/>
          <a:p>
            <a:r>
              <a:rPr lang="zh-CN" altLang="en-US"/>
              <a:t>组成 </a:t>
            </a:r>
            <a:r>
              <a:rPr lang="en-US" altLang="zh-CN"/>
              <a:t>DNA</a:t>
            </a:r>
            <a:r>
              <a:rPr lang="zh-CN" altLang="en-US"/>
              <a:t>的脱氧核糖核苷酸一个个连接起来</a:t>
            </a:r>
          </a:p>
        </p:txBody>
      </p:sp>
      <p:sp>
        <p:nvSpPr>
          <p:cNvPr id="51204" name="灯片编号占位符 3"/>
          <p:cNvSpPr>
            <a:spLocks noGrp="1"/>
          </p:cNvSpPr>
          <p:nvPr>
            <p:ph type="sldNum" sz="quarter" idx="5"/>
          </p:nvPr>
        </p:nvSpPr>
        <p:spPr>
          <a:noFill/>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fld id="{41E17A60-7AA1-4921-94BB-37B152469C5F}" type="slidenum">
              <a:rPr altLang="zh-CN" smtClean="0">
                <a:latin typeface="Times New Roman" panose="02020603050405020304" pitchFamily="18" charset="0"/>
                <a:ea typeface="PMingLiU" panose="02020500000000000000" pitchFamily="18" charset="-120"/>
              </a:rPr>
              <a:pPr/>
              <a:t>30</a:t>
            </a:fld>
            <a:endParaRPr lang="zh-CN" altLang="en-US">
              <a:latin typeface="Times New Roman" panose="02020603050405020304" pitchFamily="18" charset="0"/>
              <a:ea typeface="PMingLiU" panose="02020500000000000000" pitchFamily="18" charset="-120"/>
            </a:endParaRPr>
          </a:p>
        </p:txBody>
      </p:sp>
    </p:spTree>
    <p:extLst>
      <p:ext uri="{BB962C8B-B14F-4D97-AF65-F5344CB8AC3E}">
        <p14:creationId xmlns:p14="http://schemas.microsoft.com/office/powerpoint/2010/main" val="19968235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幻灯片图像占位符 1"/>
          <p:cNvSpPr>
            <a:spLocks noGrp="1" noRot="1" noChangeAspect="1" noTextEdit="1"/>
          </p:cNvSpPr>
          <p:nvPr>
            <p:ph type="sldImg"/>
          </p:nvPr>
        </p:nvSpPr>
        <p:spPr>
          <a:ln/>
        </p:spPr>
      </p:sp>
      <p:sp>
        <p:nvSpPr>
          <p:cNvPr id="53251" name="备注占位符 2"/>
          <p:cNvSpPr>
            <a:spLocks noGrp="1"/>
          </p:cNvSpPr>
          <p:nvPr>
            <p:ph type="body" idx="1"/>
          </p:nvPr>
        </p:nvSpPr>
        <p:spPr>
          <a:noFill/>
        </p:spPr>
        <p:txBody>
          <a:bodyPr>
            <a:prstTxWarp prst="textNoShape">
              <a:avLst/>
            </a:prstTxWarp>
          </a:bodyPr>
          <a:lstStyle/>
          <a:p>
            <a:r>
              <a:rPr lang="zh-CN" altLang="en-US"/>
              <a:t>组成 </a:t>
            </a:r>
            <a:r>
              <a:rPr lang="en-US" altLang="zh-CN"/>
              <a:t>DNA</a:t>
            </a:r>
            <a:r>
              <a:rPr lang="zh-CN" altLang="en-US"/>
              <a:t>的脱氧核糖核苷酸一个个连接起来</a:t>
            </a:r>
          </a:p>
        </p:txBody>
      </p:sp>
      <p:sp>
        <p:nvSpPr>
          <p:cNvPr id="53252" name="灯片编号占位符 3"/>
          <p:cNvSpPr>
            <a:spLocks noGrp="1"/>
          </p:cNvSpPr>
          <p:nvPr>
            <p:ph type="sldNum" sz="quarter" idx="5"/>
          </p:nvPr>
        </p:nvSpPr>
        <p:spPr>
          <a:noFill/>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fld id="{7187F0A5-46FD-4B9C-828B-23F892D6D79C}" type="slidenum">
              <a:rPr altLang="zh-CN" smtClean="0">
                <a:latin typeface="Times New Roman" panose="02020603050405020304" pitchFamily="18" charset="0"/>
                <a:ea typeface="PMingLiU" panose="02020500000000000000" pitchFamily="18" charset="-120"/>
              </a:rPr>
              <a:pPr/>
              <a:t>31</a:t>
            </a:fld>
            <a:endParaRPr lang="zh-CN" altLang="en-US">
              <a:latin typeface="Times New Roman" panose="02020603050405020304" pitchFamily="18" charset="0"/>
              <a:ea typeface="PMingLiU" panose="02020500000000000000" pitchFamily="18" charset="-120"/>
            </a:endParaRPr>
          </a:p>
        </p:txBody>
      </p:sp>
    </p:spTree>
    <p:extLst>
      <p:ext uri="{BB962C8B-B14F-4D97-AF65-F5344CB8AC3E}">
        <p14:creationId xmlns:p14="http://schemas.microsoft.com/office/powerpoint/2010/main" val="307761442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幻灯片图像占位符 1"/>
          <p:cNvSpPr>
            <a:spLocks noGrp="1" noRot="1" noChangeAspect="1" noTextEdit="1"/>
          </p:cNvSpPr>
          <p:nvPr>
            <p:ph type="sldImg"/>
          </p:nvPr>
        </p:nvSpPr>
        <p:spPr>
          <a:ln/>
        </p:spPr>
      </p:sp>
      <p:sp>
        <p:nvSpPr>
          <p:cNvPr id="55299" name="备注占位符 2"/>
          <p:cNvSpPr>
            <a:spLocks noGrp="1"/>
          </p:cNvSpPr>
          <p:nvPr>
            <p:ph type="body" idx="1"/>
          </p:nvPr>
        </p:nvSpPr>
        <p:spPr>
          <a:noFill/>
        </p:spPr>
        <p:txBody>
          <a:bodyPr>
            <a:prstTxWarp prst="textNoShape">
              <a:avLst/>
            </a:prstTxWarp>
          </a:bodyPr>
          <a:lstStyle/>
          <a:p>
            <a:r>
              <a:rPr lang="zh-CN" altLang="en-US"/>
              <a:t>组成 </a:t>
            </a:r>
            <a:r>
              <a:rPr lang="en-US" altLang="zh-CN"/>
              <a:t>DNA</a:t>
            </a:r>
            <a:r>
              <a:rPr lang="zh-CN" altLang="en-US"/>
              <a:t>的脱氧核糖核苷酸一个个连接起来</a:t>
            </a:r>
          </a:p>
        </p:txBody>
      </p:sp>
      <p:sp>
        <p:nvSpPr>
          <p:cNvPr id="55300" name="灯片编号占位符 3"/>
          <p:cNvSpPr>
            <a:spLocks noGrp="1"/>
          </p:cNvSpPr>
          <p:nvPr>
            <p:ph type="sldNum" sz="quarter" idx="5"/>
          </p:nvPr>
        </p:nvSpPr>
        <p:spPr>
          <a:noFill/>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fld id="{AD7607D0-5AA8-4476-B28E-7C87E26A19CA}" type="slidenum">
              <a:rPr altLang="zh-CN" smtClean="0">
                <a:latin typeface="Times New Roman" panose="02020603050405020304" pitchFamily="18" charset="0"/>
                <a:ea typeface="PMingLiU" panose="02020500000000000000" pitchFamily="18" charset="-120"/>
              </a:rPr>
              <a:pPr/>
              <a:t>32</a:t>
            </a:fld>
            <a:endParaRPr lang="zh-CN" altLang="en-US">
              <a:latin typeface="Times New Roman" panose="02020603050405020304" pitchFamily="18" charset="0"/>
              <a:ea typeface="PMingLiU" panose="02020500000000000000" pitchFamily="18" charset="-120"/>
            </a:endParaRPr>
          </a:p>
        </p:txBody>
      </p:sp>
    </p:spTree>
    <p:extLst>
      <p:ext uri="{BB962C8B-B14F-4D97-AF65-F5344CB8AC3E}">
        <p14:creationId xmlns:p14="http://schemas.microsoft.com/office/powerpoint/2010/main" val="32243534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幻灯片图像占位符 1"/>
          <p:cNvSpPr>
            <a:spLocks noGrp="1" noRot="1" noChangeAspect="1" noTextEdit="1"/>
          </p:cNvSpPr>
          <p:nvPr>
            <p:ph type="sldImg"/>
          </p:nvPr>
        </p:nvSpPr>
        <p:spPr>
          <a:ln/>
        </p:spPr>
      </p:sp>
      <p:sp>
        <p:nvSpPr>
          <p:cNvPr id="57347" name="备注占位符 2"/>
          <p:cNvSpPr>
            <a:spLocks noGrp="1"/>
          </p:cNvSpPr>
          <p:nvPr>
            <p:ph type="body" idx="1"/>
          </p:nvPr>
        </p:nvSpPr>
        <p:spPr>
          <a:noFill/>
        </p:spPr>
        <p:txBody>
          <a:bodyPr>
            <a:prstTxWarp prst="textNoShape">
              <a:avLst/>
            </a:prstTxWarp>
          </a:bodyPr>
          <a:lstStyle/>
          <a:p>
            <a:r>
              <a:rPr lang="zh-CN" altLang="en-US"/>
              <a:t>组成 </a:t>
            </a:r>
            <a:r>
              <a:rPr lang="en-US" altLang="zh-CN"/>
              <a:t>DNA</a:t>
            </a:r>
            <a:r>
              <a:rPr lang="zh-CN" altLang="en-US"/>
              <a:t>的脱氧核糖核苷酸一个个连接起来</a:t>
            </a:r>
          </a:p>
        </p:txBody>
      </p:sp>
      <p:sp>
        <p:nvSpPr>
          <p:cNvPr id="57348" name="灯片编号占位符 3"/>
          <p:cNvSpPr>
            <a:spLocks noGrp="1"/>
          </p:cNvSpPr>
          <p:nvPr>
            <p:ph type="sldNum" sz="quarter" idx="5"/>
          </p:nvPr>
        </p:nvSpPr>
        <p:spPr>
          <a:noFill/>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fld id="{036E41CB-D971-42CA-9284-3C6D3F3D37DA}" type="slidenum">
              <a:rPr altLang="zh-CN" smtClean="0">
                <a:latin typeface="Times New Roman" panose="02020603050405020304" pitchFamily="18" charset="0"/>
                <a:ea typeface="PMingLiU" panose="02020500000000000000" pitchFamily="18" charset="-120"/>
              </a:rPr>
              <a:pPr/>
              <a:t>33</a:t>
            </a:fld>
            <a:endParaRPr lang="zh-CN" altLang="en-US">
              <a:latin typeface="Times New Roman" panose="02020603050405020304" pitchFamily="18" charset="0"/>
              <a:ea typeface="PMingLiU" panose="02020500000000000000" pitchFamily="18" charset="-120"/>
            </a:endParaRPr>
          </a:p>
        </p:txBody>
      </p:sp>
    </p:spTree>
    <p:extLst>
      <p:ext uri="{BB962C8B-B14F-4D97-AF65-F5344CB8AC3E}">
        <p14:creationId xmlns:p14="http://schemas.microsoft.com/office/powerpoint/2010/main" val="376520112"/>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jpe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标题幻灯片">
    <p:spTree>
      <p:nvGrpSpPr>
        <p:cNvPr id="1" name=""/>
        <p:cNvGrpSpPr/>
        <p:nvPr/>
      </p:nvGrpSpPr>
      <p:grpSpPr>
        <a:xfrm>
          <a:off x="0" y="0"/>
          <a:ext cx="0" cy="0"/>
          <a:chOff x="0" y="0"/>
          <a:chExt cx="0" cy="0"/>
        </a:xfrm>
      </p:grpSpPr>
      <p:sp>
        <p:nvSpPr>
          <p:cNvPr id="4" name="Rectangle 6"/>
          <p:cNvSpPr/>
          <p:nvPr/>
        </p:nvSpPr>
        <p:spPr>
          <a:xfrm>
            <a:off x="920834" y="1346946"/>
            <a:ext cx="10222992" cy="80683"/>
          </a:xfrm>
          <a:prstGeom prst="rect">
            <a:avLst/>
          </a:prstGeom>
          <a:blipFill dpi="0" rotWithShape="1">
            <a:blip r:embed="rId2">
              <a:alphaModFix amt="85000"/>
              <a:lum bright="70000" contrast="-70000"/>
              <a:extLst>
                <a:ext uri="{28A0092B-C50C-407E-A947-70E740481C1C}">
                  <a14:useLocalDpi xmlns:a14="http://schemas.microsoft.com/office/drawing/2010/main" val="0"/>
                </a:ext>
              </a:extLst>
            </a:blip>
            <a:srcRect/>
            <a:tile tx="0" ty="-76200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sp>
      <p:sp>
        <p:nvSpPr>
          <p:cNvPr id="5" name="Rectangle 7"/>
          <p:cNvSpPr/>
          <p:nvPr/>
        </p:nvSpPr>
        <p:spPr>
          <a:xfrm>
            <a:off x="920834" y="4299696"/>
            <a:ext cx="10222992" cy="80683"/>
          </a:xfrm>
          <a:prstGeom prst="rect">
            <a:avLst/>
          </a:prstGeom>
          <a:blipFill dpi="0" rotWithShape="1">
            <a:blip r:embed="rId2">
              <a:alphaModFix amt="85000"/>
              <a:lum bright="70000" contrast="-70000"/>
              <a:extLst>
                <a:ext uri="{28A0092B-C50C-407E-A947-70E740481C1C}">
                  <a14:useLocalDpi xmlns:a14="http://schemas.microsoft.com/office/drawing/2010/main" val="0"/>
                </a:ext>
              </a:extLst>
            </a:blip>
            <a:srcRect/>
            <a:tile tx="0" ty="-71755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sp>
      <p:sp>
        <p:nvSpPr>
          <p:cNvPr id="6" name="Rectangle 8"/>
          <p:cNvSpPr/>
          <p:nvPr/>
        </p:nvSpPr>
        <p:spPr>
          <a:xfrm>
            <a:off x="920834" y="1484779"/>
            <a:ext cx="10222992" cy="2743200"/>
          </a:xfrm>
          <a:prstGeom prst="rect">
            <a:avLst/>
          </a:prstGeom>
          <a:blipFill dpi="0" rotWithShape="1">
            <a:blip r:embed="rId2">
              <a:alphaModFix amt="85000"/>
              <a:lum bright="70000" contrast="-70000"/>
              <a:extLst>
                <a:ext uri="{28A0092B-C50C-407E-A947-70E740481C1C}">
                  <a14:useLocalDpi xmlns:a14="http://schemas.microsoft.com/office/drawing/2010/main" val="0"/>
                </a:ext>
              </a:extLst>
            </a:blip>
            <a:srcRect/>
            <a:tile tx="0" ty="-70485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sp>
      <p:grpSp>
        <p:nvGrpSpPr>
          <p:cNvPr id="7" name="Group 9"/>
          <p:cNvGrpSpPr>
            <a:grpSpLocks/>
          </p:cNvGrpSpPr>
          <p:nvPr/>
        </p:nvGrpSpPr>
        <p:grpSpPr bwMode="auto">
          <a:xfrm>
            <a:off x="9648825" y="4068763"/>
            <a:ext cx="1081088" cy="1081087"/>
            <a:chOff x="9685338" y="4460675"/>
            <a:chExt cx="1080904" cy="1080902"/>
          </a:xfrm>
        </p:grpSpPr>
        <p:sp>
          <p:nvSpPr>
            <p:cNvPr id="8" name="Oval 10"/>
            <p:cNvSpPr/>
            <p:nvPr/>
          </p:nvSpPr>
          <p:spPr>
            <a:xfrm>
              <a:off x="9685338" y="4460675"/>
              <a:ext cx="1080904" cy="1080902"/>
            </a:xfrm>
            <a:prstGeom prst="ellipse">
              <a:avLst/>
            </a:prstGeom>
            <a:blipFill dpi="0" rotWithShape="1">
              <a:blip r:embed="rId3">
                <a:duotone>
                  <a:schemeClr val="accent1">
                    <a:shade val="45000"/>
                    <a:satMod val="135000"/>
                  </a:schemeClr>
                  <a:prstClr val="white"/>
                </a:duotone>
              </a:blip>
              <a:srcRect/>
              <a:tile tx="0" ty="0" sx="85000" sy="85000" flip="none" algn="tl"/>
            </a:blipFill>
            <a:ln w="25400" cap="flat" cmpd="sng" algn="ctr">
              <a:noFill/>
              <a:prstDash val="solid"/>
            </a:ln>
            <a:effectLst/>
          </p:spPr>
        </p:sp>
        <p:sp>
          <p:nvSpPr>
            <p:cNvPr id="9" name="Oval 11"/>
            <p:cNvSpPr>
              <a:spLocks noChangeArrowheads="1"/>
            </p:cNvSpPr>
            <p:nvPr/>
          </p:nvSpPr>
          <p:spPr bwMode="auto">
            <a:xfrm>
              <a:off x="9793270" y="4568607"/>
              <a:ext cx="865041" cy="865039"/>
            </a:xfrm>
            <a:prstGeom prst="ellipse">
              <a:avLst/>
            </a:prstGeom>
            <a:noFill/>
            <a:ln w="25400" algn="ctr">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defRPr/>
              </a:pPr>
              <a:endParaRPr lang="zh-CN" altLang="en-US"/>
            </a:p>
          </p:txBody>
        </p:sp>
      </p:grpSp>
      <p:pic>
        <p:nvPicPr>
          <p:cNvPr id="10" name="图片 1"/>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9551988" y="115888"/>
            <a:ext cx="2520950" cy="43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1051560" y="1432223"/>
            <a:ext cx="9966960" cy="3035808"/>
          </a:xfrm>
        </p:spPr>
        <p:txBody>
          <a:bodyPr>
            <a:noAutofit/>
          </a:bodyPr>
          <a:lstStyle>
            <a:lvl1pPr algn="l">
              <a:lnSpc>
                <a:spcPct val="80000"/>
              </a:lnSpc>
              <a:defRPr sz="9600" cap="all" baseline="0">
                <a:blipFill dpi="0" rotWithShape="1">
                  <a:blip r:embed="rId3"/>
                  <a:srcRect/>
                  <a:tile tx="6350" ty="-127000" sx="65000" sy="64000" flip="none" algn="tl"/>
                </a:blipFill>
              </a:defRPr>
            </a:lvl1pPr>
          </a:lstStyle>
          <a:p>
            <a:r>
              <a:rPr lang="zh-CN" altLang="en-US"/>
              <a:t>单击此处编辑母版标题样式</a:t>
            </a:r>
            <a:endParaRPr lang="en-US" dirty="0"/>
          </a:p>
        </p:txBody>
      </p:sp>
      <p:sp>
        <p:nvSpPr>
          <p:cNvPr id="3" name="Subtitle 2"/>
          <p:cNvSpPr>
            <a:spLocks noGrp="1"/>
          </p:cNvSpPr>
          <p:nvPr>
            <p:ph type="subTitle" idx="1"/>
          </p:nvPr>
        </p:nvSpPr>
        <p:spPr>
          <a:xfrm>
            <a:off x="1069848" y="4389120"/>
            <a:ext cx="7891272" cy="1069848"/>
          </a:xfrm>
        </p:spPr>
        <p:txBody>
          <a:bodyPr>
            <a:normAutofit/>
          </a:bodyPr>
          <a:lstStyle>
            <a:lvl1pPr marL="0" indent="0" algn="l">
              <a:buNone/>
              <a:defRPr sz="2200">
                <a:solidFill>
                  <a:schemeClr val="tx1"/>
                </a:solidFill>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zh-CN" altLang="en-US"/>
              <a:t>单击此处编辑母版副标题样式</a:t>
            </a:r>
            <a:endParaRPr lang="en-US" dirty="0"/>
          </a:p>
        </p:txBody>
      </p:sp>
      <p:sp>
        <p:nvSpPr>
          <p:cNvPr id="11" name="Date Placeholder 3"/>
          <p:cNvSpPr>
            <a:spLocks noGrp="1"/>
          </p:cNvSpPr>
          <p:nvPr>
            <p:ph type="dt" sz="half" idx="10"/>
          </p:nvPr>
        </p:nvSpPr>
        <p:spPr/>
        <p:txBody>
          <a:bodyPr/>
          <a:lstStyle>
            <a:lvl1pPr>
              <a:defRPr/>
            </a:lvl1pPr>
          </a:lstStyle>
          <a:p>
            <a:pPr>
              <a:defRPr/>
            </a:pPr>
            <a:endParaRPr lang="en-US" altLang="zh-CN"/>
          </a:p>
        </p:txBody>
      </p:sp>
      <p:sp>
        <p:nvSpPr>
          <p:cNvPr id="12" name="Footer Placeholder 4"/>
          <p:cNvSpPr>
            <a:spLocks noGrp="1"/>
          </p:cNvSpPr>
          <p:nvPr>
            <p:ph type="ftr" sz="quarter" idx="11"/>
          </p:nvPr>
        </p:nvSpPr>
        <p:spPr/>
        <p:txBody>
          <a:bodyPr/>
          <a:lstStyle>
            <a:lvl1pPr>
              <a:defRPr/>
            </a:lvl1pPr>
          </a:lstStyle>
          <a:p>
            <a:pPr>
              <a:defRPr/>
            </a:pPr>
            <a:endParaRPr lang="en-US" altLang="zh-CN"/>
          </a:p>
        </p:txBody>
      </p:sp>
      <p:sp>
        <p:nvSpPr>
          <p:cNvPr id="13" name="Slide Number Placeholder 5"/>
          <p:cNvSpPr>
            <a:spLocks noGrp="1"/>
          </p:cNvSpPr>
          <p:nvPr>
            <p:ph type="sldNum" sz="quarter" idx="12"/>
          </p:nvPr>
        </p:nvSpPr>
        <p:spPr>
          <a:xfrm>
            <a:off x="9593263" y="4289425"/>
            <a:ext cx="1193800" cy="639763"/>
          </a:xfrm>
        </p:spPr>
        <p:txBody>
          <a:bodyPr/>
          <a:lstStyle>
            <a:lvl1pPr>
              <a:defRPr sz="2800"/>
            </a:lvl1pPr>
          </a:lstStyle>
          <a:p>
            <a:pPr>
              <a:defRPr/>
            </a:pPr>
            <a:fld id="{7943BCDA-5826-426D-B2A7-07FDD594BC54}" type="slidenum">
              <a:rPr lang="en-US" altLang="zh-CN"/>
              <a:pPr>
                <a:defRPr/>
              </a:pPr>
              <a:t>‹#›</a:t>
            </a:fld>
            <a:endParaRPr lang="zh-CN" altLang="en-US"/>
          </a:p>
        </p:txBody>
      </p:sp>
    </p:spTree>
    <p:extLst>
      <p:ext uri="{BB962C8B-B14F-4D97-AF65-F5344CB8AC3E}">
        <p14:creationId xmlns:p14="http://schemas.microsoft.com/office/powerpoint/2010/main" val="913316852"/>
      </p:ext>
    </p:extLst>
  </p:cSld>
  <p:clrMapOvr>
    <a:masterClrMapping/>
  </p:clrMapOvr>
  <p:transition>
    <p:plus/>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lvl1pPr>
              <a:defRPr/>
            </a:lvl1pPr>
          </a:lstStyle>
          <a:p>
            <a:pPr>
              <a:defRPr/>
            </a:pPr>
            <a:endParaRPr lang="en-US" altLang="zh-CN"/>
          </a:p>
        </p:txBody>
      </p:sp>
      <p:sp>
        <p:nvSpPr>
          <p:cNvPr id="5" name="Footer Placeholder 4"/>
          <p:cNvSpPr>
            <a:spLocks noGrp="1"/>
          </p:cNvSpPr>
          <p:nvPr>
            <p:ph type="ftr" sz="quarter" idx="11"/>
          </p:nvPr>
        </p:nvSpPr>
        <p:spPr/>
        <p:txBody>
          <a:bodyPr/>
          <a:lstStyle>
            <a:lvl1pPr>
              <a:defRPr/>
            </a:lvl1pPr>
          </a:lstStyle>
          <a:p>
            <a:pPr>
              <a:defRPr/>
            </a:pPr>
            <a:endParaRPr lang="en-US" altLang="zh-CN"/>
          </a:p>
        </p:txBody>
      </p:sp>
      <p:sp>
        <p:nvSpPr>
          <p:cNvPr id="6" name="Slide Number Placeholder 5"/>
          <p:cNvSpPr>
            <a:spLocks noGrp="1"/>
          </p:cNvSpPr>
          <p:nvPr>
            <p:ph type="sldNum" sz="quarter" idx="12"/>
          </p:nvPr>
        </p:nvSpPr>
        <p:spPr/>
        <p:txBody>
          <a:bodyPr/>
          <a:lstStyle>
            <a:lvl1pPr>
              <a:defRPr/>
            </a:lvl1pPr>
          </a:lstStyle>
          <a:p>
            <a:pPr>
              <a:defRPr/>
            </a:pPr>
            <a:fld id="{2DBB75A3-66A2-4ED8-B2EF-C07ABA820041}" type="slidenum">
              <a:rPr lang="en-US" altLang="zh-CN"/>
              <a:pPr>
                <a:defRPr/>
              </a:pPr>
              <a:t>‹#›</a:t>
            </a:fld>
            <a:endParaRPr lang="zh-CN" altLang="en-US"/>
          </a:p>
        </p:txBody>
      </p:sp>
    </p:spTree>
    <p:extLst>
      <p:ext uri="{BB962C8B-B14F-4D97-AF65-F5344CB8AC3E}">
        <p14:creationId xmlns:p14="http://schemas.microsoft.com/office/powerpoint/2010/main" val="1866627103"/>
      </p:ext>
    </p:extLst>
  </p:cSld>
  <p:clrMapOvr>
    <a:masterClrMapping/>
  </p:clrMapOvr>
  <p:transition>
    <p:plus/>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533400"/>
            <a:ext cx="2552700" cy="5638800"/>
          </a:xfrm>
        </p:spPr>
        <p:txBody>
          <a:bodyPr vert="eaVert"/>
          <a:lstStyle/>
          <a:p>
            <a:r>
              <a:rPr lang="zh-CN" altLang="en-US"/>
              <a:t>单击此处编辑母版标题样式</a:t>
            </a:r>
            <a:endParaRPr lang="en-US" dirty="0"/>
          </a:p>
        </p:txBody>
      </p:sp>
      <p:sp>
        <p:nvSpPr>
          <p:cNvPr id="3" name="Vertical Text Placeholder 2"/>
          <p:cNvSpPr>
            <a:spLocks noGrp="1"/>
          </p:cNvSpPr>
          <p:nvPr>
            <p:ph type="body" orient="vert" idx="1"/>
          </p:nvPr>
        </p:nvSpPr>
        <p:spPr>
          <a:xfrm>
            <a:off x="1066800" y="533400"/>
            <a:ext cx="7505700" cy="5638800"/>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lvl1pPr>
              <a:defRPr/>
            </a:lvl1pPr>
          </a:lstStyle>
          <a:p>
            <a:pPr>
              <a:defRPr/>
            </a:pPr>
            <a:endParaRPr lang="en-US" altLang="zh-CN"/>
          </a:p>
        </p:txBody>
      </p:sp>
      <p:sp>
        <p:nvSpPr>
          <p:cNvPr id="5" name="Footer Placeholder 4"/>
          <p:cNvSpPr>
            <a:spLocks noGrp="1"/>
          </p:cNvSpPr>
          <p:nvPr>
            <p:ph type="ftr" sz="quarter" idx="11"/>
          </p:nvPr>
        </p:nvSpPr>
        <p:spPr/>
        <p:txBody>
          <a:bodyPr/>
          <a:lstStyle>
            <a:lvl1pPr>
              <a:defRPr/>
            </a:lvl1pPr>
          </a:lstStyle>
          <a:p>
            <a:pPr>
              <a:defRPr/>
            </a:pPr>
            <a:endParaRPr lang="en-US" altLang="zh-CN"/>
          </a:p>
        </p:txBody>
      </p:sp>
      <p:sp>
        <p:nvSpPr>
          <p:cNvPr id="6" name="Slide Number Placeholder 5"/>
          <p:cNvSpPr>
            <a:spLocks noGrp="1"/>
          </p:cNvSpPr>
          <p:nvPr>
            <p:ph type="sldNum" sz="quarter" idx="12"/>
          </p:nvPr>
        </p:nvSpPr>
        <p:spPr/>
        <p:txBody>
          <a:bodyPr/>
          <a:lstStyle>
            <a:lvl1pPr>
              <a:defRPr/>
            </a:lvl1pPr>
          </a:lstStyle>
          <a:p>
            <a:pPr>
              <a:defRPr/>
            </a:pPr>
            <a:fld id="{3977BF75-2840-46D9-AF07-28F60F827FD9}" type="slidenum">
              <a:rPr lang="en-US" altLang="zh-CN"/>
              <a:pPr>
                <a:defRPr/>
              </a:pPr>
              <a:t>‹#›</a:t>
            </a:fld>
            <a:endParaRPr lang="zh-CN" altLang="en-US"/>
          </a:p>
        </p:txBody>
      </p:sp>
    </p:spTree>
    <p:extLst>
      <p:ext uri="{BB962C8B-B14F-4D97-AF65-F5344CB8AC3E}">
        <p14:creationId xmlns:p14="http://schemas.microsoft.com/office/powerpoint/2010/main" val="151525967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bl">
  <p:cSld name="标题和表格">
    <p:spTree>
      <p:nvGrpSpPr>
        <p:cNvPr id="1" name=""/>
        <p:cNvGrpSpPr/>
        <p:nvPr/>
      </p:nvGrpSpPr>
      <p:grpSpPr>
        <a:xfrm>
          <a:off x="0" y="0"/>
          <a:ext cx="0" cy="0"/>
          <a:chOff x="0" y="0"/>
          <a:chExt cx="0" cy="0"/>
        </a:xfrm>
      </p:grpSpPr>
      <p:sp>
        <p:nvSpPr>
          <p:cNvPr id="2" name="标题 1"/>
          <p:cNvSpPr>
            <a:spLocks noGrp="1"/>
          </p:cNvSpPr>
          <p:nvPr>
            <p:ph type="title"/>
          </p:nvPr>
        </p:nvSpPr>
        <p:spPr>
          <a:xfrm>
            <a:off x="609600" y="277814"/>
            <a:ext cx="10972800" cy="1139825"/>
          </a:xfrm>
        </p:spPr>
        <p:txBody>
          <a:bodyPr/>
          <a:lstStyle/>
          <a:p>
            <a:r>
              <a:rPr lang="zh-CN" altLang="en-US" noProof="1"/>
              <a:t>单击此处编辑母版标题样式</a:t>
            </a:r>
          </a:p>
        </p:txBody>
      </p:sp>
      <p:sp>
        <p:nvSpPr>
          <p:cNvPr id="3" name="表格占位符 2"/>
          <p:cNvSpPr>
            <a:spLocks noGrp="1"/>
          </p:cNvSpPr>
          <p:nvPr>
            <p:ph type="tbl" idx="1"/>
          </p:nvPr>
        </p:nvSpPr>
        <p:spPr>
          <a:xfrm>
            <a:off x="609600" y="1600201"/>
            <a:ext cx="10972800" cy="4530725"/>
          </a:xfrm>
        </p:spPr>
        <p:txBody>
          <a:bodyPr rtlCol="0">
            <a:normAutofit/>
          </a:bodyPr>
          <a:lstStyle/>
          <a:p>
            <a:pPr lvl="0"/>
            <a:endParaRPr lang="zh-CN" alt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pPr>
              <a:defRPr/>
            </a:pPr>
            <a:fld id="{25AD9CC5-9566-485F-8E9A-169C3DE229A8}" type="slidenum">
              <a:rPr altLang="zh-CN"/>
              <a:pPr>
                <a:defRPr/>
              </a:pPr>
              <a:t>‹#›</a:t>
            </a:fld>
            <a:endParaRPr lang="zh-CN" altLang="zh-CN"/>
          </a:p>
        </p:txBody>
      </p:sp>
    </p:spTree>
    <p:extLst>
      <p:ext uri="{BB962C8B-B14F-4D97-AF65-F5344CB8AC3E}">
        <p14:creationId xmlns:p14="http://schemas.microsoft.com/office/powerpoint/2010/main" val="16745605"/>
      </p:ext>
    </p:extLst>
  </p:cSld>
  <p:clrMapOvr>
    <a:masterClrMapping/>
  </p:clrMapOvr>
  <p:transition>
    <p:plus/>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Only">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609600" y="277813"/>
            <a:ext cx="10972800" cy="5853112"/>
          </a:xfrm>
        </p:spPr>
        <p:txBody>
          <a:bodyPr/>
          <a:lstStyle/>
          <a:p>
            <a:pPr lvl="0"/>
            <a:r>
              <a:rPr lang="zh-CN" altLang="en-US" noProof="1"/>
              <a:t>单击此处编辑母版文本样式</a:t>
            </a:r>
          </a:p>
          <a:p>
            <a:pPr lvl="1"/>
            <a:r>
              <a:rPr lang="zh-CN" altLang="en-US" noProof="1"/>
              <a:t>第二级</a:t>
            </a:r>
          </a:p>
          <a:p>
            <a:pPr lvl="2"/>
            <a:r>
              <a:rPr lang="zh-CN" altLang="en-US" noProof="1"/>
              <a:t>第三级</a:t>
            </a:r>
          </a:p>
          <a:p>
            <a:pPr lvl="3"/>
            <a:r>
              <a:rPr lang="zh-CN" altLang="en-US" noProof="1"/>
              <a:t>第四级</a:t>
            </a:r>
          </a:p>
          <a:p>
            <a:pPr lvl="4"/>
            <a:r>
              <a:rPr lang="zh-CN" altLang="en-US" noProof="1"/>
              <a:t>第五级</a:t>
            </a:r>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pPr>
              <a:defRPr/>
            </a:pPr>
            <a:fld id="{31691B1C-2BAF-412A-8086-BC0B6BDA7B5F}" type="slidenum">
              <a:rPr altLang="zh-CN"/>
              <a:pPr>
                <a:defRPr/>
              </a:pPr>
              <a:t>‹#›</a:t>
            </a:fld>
            <a:endParaRPr lang="zh-CN" altLang="zh-CN"/>
          </a:p>
        </p:txBody>
      </p:sp>
    </p:spTree>
    <p:extLst>
      <p:ext uri="{BB962C8B-B14F-4D97-AF65-F5344CB8AC3E}">
        <p14:creationId xmlns:p14="http://schemas.microsoft.com/office/powerpoint/2010/main" val="3948575547"/>
      </p:ext>
    </p:extLst>
  </p:cSld>
  <p:clrMapOvr>
    <a:masterClrMapping/>
  </p:clrMapOvr>
  <p:transition>
    <p:plus/>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lvl1pPr>
              <a:defRPr/>
            </a:lvl1pPr>
          </a:lstStyle>
          <a:p>
            <a:pPr>
              <a:defRPr/>
            </a:pPr>
            <a:endParaRPr lang="en-US" altLang="zh-CN"/>
          </a:p>
        </p:txBody>
      </p:sp>
      <p:sp>
        <p:nvSpPr>
          <p:cNvPr id="5" name="Footer Placeholder 4"/>
          <p:cNvSpPr>
            <a:spLocks noGrp="1"/>
          </p:cNvSpPr>
          <p:nvPr>
            <p:ph type="ftr" sz="quarter" idx="11"/>
          </p:nvPr>
        </p:nvSpPr>
        <p:spPr/>
        <p:txBody>
          <a:bodyPr/>
          <a:lstStyle>
            <a:lvl1pPr>
              <a:defRPr/>
            </a:lvl1pPr>
          </a:lstStyle>
          <a:p>
            <a:pPr>
              <a:defRPr/>
            </a:pPr>
            <a:endParaRPr lang="en-US" altLang="zh-CN"/>
          </a:p>
        </p:txBody>
      </p:sp>
      <p:sp>
        <p:nvSpPr>
          <p:cNvPr id="6" name="Slide Number Placeholder 5"/>
          <p:cNvSpPr>
            <a:spLocks noGrp="1"/>
          </p:cNvSpPr>
          <p:nvPr>
            <p:ph type="sldNum" sz="quarter" idx="12"/>
          </p:nvPr>
        </p:nvSpPr>
        <p:spPr/>
        <p:txBody>
          <a:bodyPr/>
          <a:lstStyle>
            <a:lvl1pPr>
              <a:defRPr/>
            </a:lvl1pPr>
          </a:lstStyle>
          <a:p>
            <a:pPr>
              <a:defRPr/>
            </a:pPr>
            <a:fld id="{154EB0D0-0F57-456C-891C-9D880E80F721}" type="slidenum">
              <a:rPr lang="en-US" altLang="zh-CN"/>
              <a:pPr>
                <a:defRPr/>
              </a:pPr>
              <a:t>‹#›</a:t>
            </a:fld>
            <a:endParaRPr lang="zh-CN" altLang="en-US"/>
          </a:p>
        </p:txBody>
      </p:sp>
    </p:spTree>
    <p:extLst>
      <p:ext uri="{BB962C8B-B14F-4D97-AF65-F5344CB8AC3E}">
        <p14:creationId xmlns:p14="http://schemas.microsoft.com/office/powerpoint/2010/main" val="2334134083"/>
      </p:ext>
    </p:extLst>
  </p:cSld>
  <p:clrMapOvr>
    <a:masterClrMapping/>
  </p:clrMapOvr>
  <p:transition>
    <p:plus/>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节标题">
    <p:spTree>
      <p:nvGrpSpPr>
        <p:cNvPr id="1" name=""/>
        <p:cNvGrpSpPr/>
        <p:nvPr/>
      </p:nvGrpSpPr>
      <p:grpSpPr>
        <a:xfrm>
          <a:off x="0" y="0"/>
          <a:ext cx="0" cy="0"/>
          <a:chOff x="0" y="0"/>
          <a:chExt cx="0" cy="0"/>
        </a:xfrm>
      </p:grpSpPr>
      <p:sp>
        <p:nvSpPr>
          <p:cNvPr id="4" name="Rectangle 6"/>
          <p:cNvSpPr/>
          <p:nvPr/>
        </p:nvSpPr>
        <p:spPr>
          <a:xfrm>
            <a:off x="0" y="4917989"/>
            <a:ext cx="12192000" cy="1940010"/>
          </a:xfrm>
          <a:prstGeom prst="rect">
            <a:avLst/>
          </a:prstGeom>
          <a:blipFill dpi="0" rotWithShape="1">
            <a:blip r:embed="rId2">
              <a:alphaModFix amt="85000"/>
              <a:lum bright="70000" contrast="-70000"/>
              <a:extLst>
                <a:ext uri="{28A0092B-C50C-407E-A947-70E740481C1C}">
                  <a14:useLocalDpi xmlns:a14="http://schemas.microsoft.com/office/drawing/2010/main" val="0"/>
                </a:ext>
              </a:extLst>
            </a:blip>
            <a:srcRect/>
            <a:tile tx="0" ty="-70485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sp>
      <p:grpSp>
        <p:nvGrpSpPr>
          <p:cNvPr id="5" name="Group 7"/>
          <p:cNvGrpSpPr>
            <a:grpSpLocks/>
          </p:cNvGrpSpPr>
          <p:nvPr/>
        </p:nvGrpSpPr>
        <p:grpSpPr bwMode="auto">
          <a:xfrm>
            <a:off x="896938" y="2325688"/>
            <a:ext cx="1081087" cy="1081087"/>
            <a:chOff x="9685338" y="4460675"/>
            <a:chExt cx="1080904" cy="1080902"/>
          </a:xfrm>
        </p:grpSpPr>
        <p:sp>
          <p:nvSpPr>
            <p:cNvPr id="6" name="Oval 8"/>
            <p:cNvSpPr/>
            <p:nvPr/>
          </p:nvSpPr>
          <p:spPr>
            <a:xfrm>
              <a:off x="9685338" y="4460675"/>
              <a:ext cx="1080904" cy="1080902"/>
            </a:xfrm>
            <a:prstGeom prst="ellipse">
              <a:avLst/>
            </a:prstGeom>
            <a:blipFill dpi="0" rotWithShape="1">
              <a:blip r:embed="rId3">
                <a:duotone>
                  <a:schemeClr val="accent1">
                    <a:shade val="45000"/>
                    <a:satMod val="135000"/>
                  </a:schemeClr>
                  <a:prstClr val="white"/>
                </a:duotone>
              </a:blip>
              <a:srcRect/>
              <a:tile tx="0" ty="0" sx="85000" sy="85000" flip="none" algn="tl"/>
            </a:blipFill>
            <a:ln w="25400" cap="flat" cmpd="sng" algn="ctr">
              <a:noFill/>
              <a:prstDash val="solid"/>
            </a:ln>
            <a:effectLst/>
          </p:spPr>
        </p:sp>
        <p:sp>
          <p:nvSpPr>
            <p:cNvPr id="7" name="Oval 9"/>
            <p:cNvSpPr>
              <a:spLocks noChangeArrowheads="1"/>
            </p:cNvSpPr>
            <p:nvPr/>
          </p:nvSpPr>
          <p:spPr bwMode="auto">
            <a:xfrm>
              <a:off x="9793270" y="4568607"/>
              <a:ext cx="865041" cy="865039"/>
            </a:xfrm>
            <a:prstGeom prst="ellipse">
              <a:avLst/>
            </a:prstGeom>
            <a:noFill/>
            <a:ln w="25400" algn="ctr">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defRPr/>
              </a:pPr>
              <a:endParaRPr lang="zh-CN" altLang="en-US"/>
            </a:p>
          </p:txBody>
        </p:sp>
      </p:grpSp>
      <p:sp>
        <p:nvSpPr>
          <p:cNvPr id="2" name="Title 1"/>
          <p:cNvSpPr>
            <a:spLocks noGrp="1"/>
          </p:cNvSpPr>
          <p:nvPr>
            <p:ph type="title"/>
          </p:nvPr>
        </p:nvSpPr>
        <p:spPr>
          <a:xfrm>
            <a:off x="2167128" y="1225296"/>
            <a:ext cx="9281160" cy="3520440"/>
          </a:xfrm>
        </p:spPr>
        <p:txBody>
          <a:bodyPr/>
          <a:lstStyle>
            <a:lvl1pPr>
              <a:lnSpc>
                <a:spcPct val="80000"/>
              </a:lnSpc>
              <a:defRPr sz="8000" b="0"/>
            </a:lvl1pPr>
          </a:lstStyle>
          <a:p>
            <a:r>
              <a:rPr lang="zh-CN" altLang="en-US"/>
              <a:t>单击此处编辑母版标题样式</a:t>
            </a:r>
            <a:endParaRPr lang="en-US" dirty="0"/>
          </a:p>
        </p:txBody>
      </p:sp>
      <p:sp>
        <p:nvSpPr>
          <p:cNvPr id="3" name="Text Placeholder 2"/>
          <p:cNvSpPr>
            <a:spLocks noGrp="1"/>
          </p:cNvSpPr>
          <p:nvPr>
            <p:ph type="body" idx="1"/>
          </p:nvPr>
        </p:nvSpPr>
        <p:spPr>
          <a:xfrm>
            <a:off x="2165774" y="5020056"/>
            <a:ext cx="9052560" cy="1066800"/>
          </a:xfrm>
        </p:spPr>
        <p:txBody>
          <a:bodyPr>
            <a:normAutofit/>
          </a:bodyPr>
          <a:lstStyle>
            <a:lvl1pPr marL="0" indent="0">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a:t>单击此处编辑母版文本样式</a:t>
            </a:r>
          </a:p>
        </p:txBody>
      </p:sp>
      <p:sp>
        <p:nvSpPr>
          <p:cNvPr id="8" name="Date Placeholder 3"/>
          <p:cNvSpPr>
            <a:spLocks noGrp="1"/>
          </p:cNvSpPr>
          <p:nvPr>
            <p:ph type="dt" sz="half" idx="10"/>
          </p:nvPr>
        </p:nvSpPr>
        <p:spPr>
          <a:xfrm>
            <a:off x="8593138" y="6272213"/>
            <a:ext cx="2644775" cy="365125"/>
          </a:xfrm>
        </p:spPr>
        <p:txBody>
          <a:bodyPr/>
          <a:lstStyle>
            <a:lvl1pPr>
              <a:defRPr/>
            </a:lvl1pPr>
          </a:lstStyle>
          <a:p>
            <a:pPr>
              <a:defRPr/>
            </a:pPr>
            <a:endParaRPr lang="en-US" altLang="zh-CN"/>
          </a:p>
        </p:txBody>
      </p:sp>
      <p:sp>
        <p:nvSpPr>
          <p:cNvPr id="9" name="Footer Placeholder 4"/>
          <p:cNvSpPr>
            <a:spLocks noGrp="1"/>
          </p:cNvSpPr>
          <p:nvPr>
            <p:ph type="ftr" sz="quarter" idx="11"/>
          </p:nvPr>
        </p:nvSpPr>
        <p:spPr>
          <a:xfrm>
            <a:off x="2182813" y="6272213"/>
            <a:ext cx="6327775" cy="365125"/>
          </a:xfrm>
        </p:spPr>
        <p:txBody>
          <a:bodyPr/>
          <a:lstStyle>
            <a:lvl1pPr>
              <a:defRPr/>
            </a:lvl1pPr>
          </a:lstStyle>
          <a:p>
            <a:pPr>
              <a:defRPr/>
            </a:pPr>
            <a:endParaRPr lang="en-US" altLang="zh-CN"/>
          </a:p>
        </p:txBody>
      </p:sp>
      <p:sp>
        <p:nvSpPr>
          <p:cNvPr id="10" name="Slide Number Placeholder 5"/>
          <p:cNvSpPr>
            <a:spLocks noGrp="1"/>
          </p:cNvSpPr>
          <p:nvPr>
            <p:ph type="sldNum" sz="quarter" idx="12"/>
          </p:nvPr>
        </p:nvSpPr>
        <p:spPr>
          <a:xfrm>
            <a:off x="842963" y="2506663"/>
            <a:ext cx="1189037" cy="719137"/>
          </a:xfrm>
        </p:spPr>
        <p:txBody>
          <a:bodyPr/>
          <a:lstStyle>
            <a:lvl1pPr>
              <a:defRPr sz="2800"/>
            </a:lvl1pPr>
          </a:lstStyle>
          <a:p>
            <a:pPr>
              <a:defRPr/>
            </a:pPr>
            <a:fld id="{5E8F84E4-F0FD-47FC-A4EC-149D5116C1C5}" type="slidenum">
              <a:rPr lang="en-US" altLang="zh-CN"/>
              <a:pPr>
                <a:defRPr/>
              </a:pPr>
              <a:t>‹#›</a:t>
            </a:fld>
            <a:endParaRPr lang="zh-CN" altLang="en-US"/>
          </a:p>
        </p:txBody>
      </p:sp>
    </p:spTree>
    <p:extLst>
      <p:ext uri="{BB962C8B-B14F-4D97-AF65-F5344CB8AC3E}">
        <p14:creationId xmlns:p14="http://schemas.microsoft.com/office/powerpoint/2010/main" val="2092355262"/>
      </p:ext>
    </p:extLst>
  </p:cSld>
  <p:clrMapOvr>
    <a:masterClrMapping/>
  </p:clrMapOvr>
  <p:transition>
    <p:plus/>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sz="half" idx="1"/>
          </p:nvPr>
        </p:nvSpPr>
        <p:spPr>
          <a:xfrm>
            <a:off x="1069848" y="2194560"/>
            <a:ext cx="4754880" cy="3977640"/>
          </a:xfrm>
        </p:spPr>
        <p:txBody>
          <a:bodyPr/>
          <a:lstStyle>
            <a:lvl1pPr>
              <a:defRPr sz="20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Content Placeholder 3"/>
          <p:cNvSpPr>
            <a:spLocks noGrp="1"/>
          </p:cNvSpPr>
          <p:nvPr>
            <p:ph sz="half" idx="2"/>
          </p:nvPr>
        </p:nvSpPr>
        <p:spPr>
          <a:xfrm>
            <a:off x="6364224" y="2194560"/>
            <a:ext cx="4754880" cy="3977640"/>
          </a:xfrm>
        </p:spPr>
        <p:txBody>
          <a:bodyPr/>
          <a:lstStyle>
            <a:lvl1pPr>
              <a:defRPr sz="20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Date Placeholder 3"/>
          <p:cNvSpPr>
            <a:spLocks noGrp="1"/>
          </p:cNvSpPr>
          <p:nvPr>
            <p:ph type="dt" sz="half" idx="10"/>
          </p:nvPr>
        </p:nvSpPr>
        <p:spPr/>
        <p:txBody>
          <a:bodyPr/>
          <a:lstStyle>
            <a:lvl1pPr>
              <a:defRPr/>
            </a:lvl1pPr>
          </a:lstStyle>
          <a:p>
            <a:pPr>
              <a:defRPr/>
            </a:pPr>
            <a:endParaRPr lang="en-US" altLang="zh-CN"/>
          </a:p>
        </p:txBody>
      </p:sp>
      <p:sp>
        <p:nvSpPr>
          <p:cNvPr id="6" name="Footer Placeholder 4"/>
          <p:cNvSpPr>
            <a:spLocks noGrp="1"/>
          </p:cNvSpPr>
          <p:nvPr>
            <p:ph type="ftr" sz="quarter" idx="11"/>
          </p:nvPr>
        </p:nvSpPr>
        <p:spPr/>
        <p:txBody>
          <a:bodyPr/>
          <a:lstStyle>
            <a:lvl1pPr>
              <a:defRPr/>
            </a:lvl1pPr>
          </a:lstStyle>
          <a:p>
            <a:pPr>
              <a:defRPr/>
            </a:pPr>
            <a:endParaRPr lang="en-US" altLang="zh-CN"/>
          </a:p>
        </p:txBody>
      </p:sp>
      <p:sp>
        <p:nvSpPr>
          <p:cNvPr id="7" name="Slide Number Placeholder 5"/>
          <p:cNvSpPr>
            <a:spLocks noGrp="1"/>
          </p:cNvSpPr>
          <p:nvPr>
            <p:ph type="sldNum" sz="quarter" idx="12"/>
          </p:nvPr>
        </p:nvSpPr>
        <p:spPr/>
        <p:txBody>
          <a:bodyPr/>
          <a:lstStyle>
            <a:lvl1pPr>
              <a:defRPr/>
            </a:lvl1pPr>
          </a:lstStyle>
          <a:p>
            <a:pPr>
              <a:defRPr/>
            </a:pPr>
            <a:fld id="{7B0AE08D-7917-46F2-9418-7839967EBA2C}" type="slidenum">
              <a:rPr lang="en-US" altLang="zh-CN"/>
              <a:pPr>
                <a:defRPr/>
              </a:pPr>
              <a:t>‹#›</a:t>
            </a:fld>
            <a:endParaRPr lang="zh-CN" altLang="en-US"/>
          </a:p>
        </p:txBody>
      </p:sp>
    </p:spTree>
    <p:extLst>
      <p:ext uri="{BB962C8B-B14F-4D97-AF65-F5344CB8AC3E}">
        <p14:creationId xmlns:p14="http://schemas.microsoft.com/office/powerpoint/2010/main" val="2210332396"/>
      </p:ext>
    </p:extLst>
  </p:cSld>
  <p:clrMapOvr>
    <a:masterClrMapping/>
  </p:clrMapOvr>
  <p:transition>
    <p:plus/>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zh-CN" altLang="en-US"/>
              <a:t>单击此处编辑母版标题样式</a:t>
            </a:r>
            <a:endParaRPr lang="en-US" dirty="0"/>
          </a:p>
        </p:txBody>
      </p:sp>
      <p:sp>
        <p:nvSpPr>
          <p:cNvPr id="3" name="Text Placeholder 2"/>
          <p:cNvSpPr>
            <a:spLocks noGrp="1"/>
          </p:cNvSpPr>
          <p:nvPr>
            <p:ph type="body" idx="1"/>
          </p:nvPr>
        </p:nvSpPr>
        <p:spPr>
          <a:xfrm>
            <a:off x="1066800" y="2048256"/>
            <a:ext cx="4754880" cy="640080"/>
          </a:xfrm>
        </p:spPr>
        <p:txBody>
          <a:bodyPr anchor="ctr">
            <a:normAutofit/>
          </a:bodyPr>
          <a:lstStyle>
            <a:lvl1pPr marL="0" indent="0">
              <a:buNone/>
              <a:defRPr sz="2000" b="1">
                <a:solidFill>
                  <a:schemeClr val="accent1">
                    <a:lumMod val="7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Content Placeholder 3"/>
          <p:cNvSpPr>
            <a:spLocks noGrp="1"/>
          </p:cNvSpPr>
          <p:nvPr>
            <p:ph sz="half" idx="2"/>
          </p:nvPr>
        </p:nvSpPr>
        <p:spPr>
          <a:xfrm>
            <a:off x="1069848" y="2743200"/>
            <a:ext cx="4754880" cy="3291840"/>
          </a:xfrm>
        </p:spPr>
        <p:txBody>
          <a:bodyPr/>
          <a:lstStyle>
            <a:lvl1pPr>
              <a:defRPr sz="20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Text Placeholder 4"/>
          <p:cNvSpPr>
            <a:spLocks noGrp="1"/>
          </p:cNvSpPr>
          <p:nvPr>
            <p:ph type="body" sz="quarter" idx="3"/>
          </p:nvPr>
        </p:nvSpPr>
        <p:spPr>
          <a:xfrm>
            <a:off x="6364224" y="2048256"/>
            <a:ext cx="4754880" cy="640080"/>
          </a:xfrm>
        </p:spPr>
        <p:txBody>
          <a:bodyPr anchor="ctr">
            <a:normAutofit/>
          </a:bodyPr>
          <a:lstStyle>
            <a:lvl1pPr marL="0" indent="0">
              <a:buNone/>
              <a:defRPr sz="2000" b="1">
                <a:solidFill>
                  <a:schemeClr val="accent1">
                    <a:lumMod val="7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Content Placeholder 5"/>
          <p:cNvSpPr>
            <a:spLocks noGrp="1"/>
          </p:cNvSpPr>
          <p:nvPr>
            <p:ph sz="quarter" idx="4"/>
          </p:nvPr>
        </p:nvSpPr>
        <p:spPr>
          <a:xfrm>
            <a:off x="6364224" y="2743200"/>
            <a:ext cx="4754880" cy="3291840"/>
          </a:xfrm>
        </p:spPr>
        <p:txBody>
          <a:bodyPr/>
          <a:lstStyle>
            <a:lvl1pPr>
              <a:defRPr sz="20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7" name="Date Placeholder 3"/>
          <p:cNvSpPr>
            <a:spLocks noGrp="1"/>
          </p:cNvSpPr>
          <p:nvPr>
            <p:ph type="dt" sz="half" idx="10"/>
          </p:nvPr>
        </p:nvSpPr>
        <p:spPr/>
        <p:txBody>
          <a:bodyPr/>
          <a:lstStyle>
            <a:lvl1pPr>
              <a:defRPr/>
            </a:lvl1pPr>
          </a:lstStyle>
          <a:p>
            <a:pPr>
              <a:defRPr/>
            </a:pPr>
            <a:endParaRPr lang="en-US" altLang="zh-CN"/>
          </a:p>
        </p:txBody>
      </p:sp>
      <p:sp>
        <p:nvSpPr>
          <p:cNvPr id="8" name="Footer Placeholder 4"/>
          <p:cNvSpPr>
            <a:spLocks noGrp="1"/>
          </p:cNvSpPr>
          <p:nvPr>
            <p:ph type="ftr" sz="quarter" idx="11"/>
          </p:nvPr>
        </p:nvSpPr>
        <p:spPr/>
        <p:txBody>
          <a:bodyPr/>
          <a:lstStyle>
            <a:lvl1pPr>
              <a:defRPr/>
            </a:lvl1pPr>
          </a:lstStyle>
          <a:p>
            <a:pPr>
              <a:defRPr/>
            </a:pPr>
            <a:endParaRPr lang="en-US" altLang="zh-CN"/>
          </a:p>
        </p:txBody>
      </p:sp>
      <p:sp>
        <p:nvSpPr>
          <p:cNvPr id="9" name="Slide Number Placeholder 5"/>
          <p:cNvSpPr>
            <a:spLocks noGrp="1"/>
          </p:cNvSpPr>
          <p:nvPr>
            <p:ph type="sldNum" sz="quarter" idx="12"/>
          </p:nvPr>
        </p:nvSpPr>
        <p:spPr/>
        <p:txBody>
          <a:bodyPr/>
          <a:lstStyle>
            <a:lvl1pPr>
              <a:defRPr/>
            </a:lvl1pPr>
          </a:lstStyle>
          <a:p>
            <a:pPr>
              <a:defRPr/>
            </a:pPr>
            <a:fld id="{DD2DE887-00E2-49C1-B790-FE308E2978A9}" type="slidenum">
              <a:rPr lang="en-US" altLang="zh-CN"/>
              <a:pPr>
                <a:defRPr/>
              </a:pPr>
              <a:t>‹#›</a:t>
            </a:fld>
            <a:endParaRPr lang="zh-CN" altLang="en-US"/>
          </a:p>
        </p:txBody>
      </p:sp>
    </p:spTree>
    <p:extLst>
      <p:ext uri="{BB962C8B-B14F-4D97-AF65-F5344CB8AC3E}">
        <p14:creationId xmlns:p14="http://schemas.microsoft.com/office/powerpoint/2010/main" val="2658678828"/>
      </p:ext>
    </p:extLst>
  </p:cSld>
  <p:clrMapOvr>
    <a:masterClrMapping/>
  </p:clrMapOvr>
  <p:transition>
    <p:plus/>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zh-CN" altLang="en-US"/>
              <a:t>单击此处编辑母版标题样式</a:t>
            </a:r>
            <a:endParaRPr lang="en-US" dirty="0"/>
          </a:p>
        </p:txBody>
      </p:sp>
      <p:sp>
        <p:nvSpPr>
          <p:cNvPr id="3" name="Date Placeholder 3"/>
          <p:cNvSpPr>
            <a:spLocks noGrp="1"/>
          </p:cNvSpPr>
          <p:nvPr>
            <p:ph type="dt" sz="half" idx="10"/>
          </p:nvPr>
        </p:nvSpPr>
        <p:spPr/>
        <p:txBody>
          <a:bodyPr/>
          <a:lstStyle>
            <a:lvl1pPr>
              <a:defRPr/>
            </a:lvl1pPr>
          </a:lstStyle>
          <a:p>
            <a:pPr>
              <a:defRPr/>
            </a:pPr>
            <a:endParaRPr lang="en-US" altLang="zh-CN"/>
          </a:p>
        </p:txBody>
      </p:sp>
      <p:sp>
        <p:nvSpPr>
          <p:cNvPr id="4" name="Footer Placeholder 4"/>
          <p:cNvSpPr>
            <a:spLocks noGrp="1"/>
          </p:cNvSpPr>
          <p:nvPr>
            <p:ph type="ftr" sz="quarter" idx="11"/>
          </p:nvPr>
        </p:nvSpPr>
        <p:spPr/>
        <p:txBody>
          <a:bodyPr/>
          <a:lstStyle>
            <a:lvl1pPr>
              <a:defRPr/>
            </a:lvl1pPr>
          </a:lstStyle>
          <a:p>
            <a:pPr>
              <a:defRPr/>
            </a:pPr>
            <a:endParaRPr lang="en-US" altLang="zh-CN"/>
          </a:p>
        </p:txBody>
      </p:sp>
      <p:sp>
        <p:nvSpPr>
          <p:cNvPr id="5" name="Slide Number Placeholder 5"/>
          <p:cNvSpPr>
            <a:spLocks noGrp="1"/>
          </p:cNvSpPr>
          <p:nvPr>
            <p:ph type="sldNum" sz="quarter" idx="12"/>
          </p:nvPr>
        </p:nvSpPr>
        <p:spPr/>
        <p:txBody>
          <a:bodyPr/>
          <a:lstStyle>
            <a:lvl1pPr>
              <a:defRPr/>
            </a:lvl1pPr>
          </a:lstStyle>
          <a:p>
            <a:pPr>
              <a:defRPr/>
            </a:pPr>
            <a:fld id="{B4304B3C-FBE3-49AE-897A-9DB52C4DA5DA}" type="slidenum">
              <a:rPr lang="en-US" altLang="zh-CN"/>
              <a:pPr>
                <a:defRPr/>
              </a:pPr>
              <a:t>‹#›</a:t>
            </a:fld>
            <a:endParaRPr lang="zh-CN" altLang="en-US"/>
          </a:p>
        </p:txBody>
      </p:sp>
    </p:spTree>
    <p:extLst>
      <p:ext uri="{BB962C8B-B14F-4D97-AF65-F5344CB8AC3E}">
        <p14:creationId xmlns:p14="http://schemas.microsoft.com/office/powerpoint/2010/main" val="1227875208"/>
      </p:ext>
    </p:extLst>
  </p:cSld>
  <p:clrMapOvr>
    <a:masterClrMapping/>
  </p:clrMapOvr>
  <p:transition>
    <p:plus/>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tLang="zh-CN"/>
          </a:p>
        </p:txBody>
      </p:sp>
      <p:sp>
        <p:nvSpPr>
          <p:cNvPr id="3" name="Footer Placeholder 4"/>
          <p:cNvSpPr>
            <a:spLocks noGrp="1"/>
          </p:cNvSpPr>
          <p:nvPr>
            <p:ph type="ftr" sz="quarter" idx="11"/>
          </p:nvPr>
        </p:nvSpPr>
        <p:spPr/>
        <p:txBody>
          <a:bodyPr/>
          <a:lstStyle>
            <a:lvl1pPr>
              <a:defRPr/>
            </a:lvl1pPr>
          </a:lstStyle>
          <a:p>
            <a:pPr>
              <a:defRPr/>
            </a:pPr>
            <a:endParaRPr lang="en-US" altLang="zh-CN"/>
          </a:p>
        </p:txBody>
      </p:sp>
      <p:sp>
        <p:nvSpPr>
          <p:cNvPr id="4" name="Slide Number Placeholder 5"/>
          <p:cNvSpPr>
            <a:spLocks noGrp="1"/>
          </p:cNvSpPr>
          <p:nvPr>
            <p:ph type="sldNum" sz="quarter" idx="12"/>
          </p:nvPr>
        </p:nvSpPr>
        <p:spPr/>
        <p:txBody>
          <a:bodyPr/>
          <a:lstStyle>
            <a:lvl1pPr>
              <a:defRPr/>
            </a:lvl1pPr>
          </a:lstStyle>
          <a:p>
            <a:pPr>
              <a:defRPr/>
            </a:pPr>
            <a:fld id="{1B9952CD-ED3F-4DD8-A65B-9D5AFB73BDD0}" type="slidenum">
              <a:rPr lang="en-US" altLang="zh-CN"/>
              <a:pPr>
                <a:defRPr/>
              </a:pPr>
              <a:t>‹#›</a:t>
            </a:fld>
            <a:endParaRPr lang="zh-CN" altLang="en-US"/>
          </a:p>
        </p:txBody>
      </p:sp>
    </p:spTree>
    <p:extLst>
      <p:ext uri="{BB962C8B-B14F-4D97-AF65-F5344CB8AC3E}">
        <p14:creationId xmlns:p14="http://schemas.microsoft.com/office/powerpoint/2010/main" val="46017968"/>
      </p:ext>
    </p:extLst>
  </p:cSld>
  <p:clrMapOvr>
    <a:masterClrMapping/>
  </p:clrMapOvr>
  <p:transition>
    <p:plus/>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内容与标题">
    <p:spTree>
      <p:nvGrpSpPr>
        <p:cNvPr id="1" name=""/>
        <p:cNvGrpSpPr/>
        <p:nvPr/>
      </p:nvGrpSpPr>
      <p:grpSpPr>
        <a:xfrm>
          <a:off x="0" y="0"/>
          <a:ext cx="0" cy="0"/>
          <a:chOff x="0" y="0"/>
          <a:chExt cx="0" cy="0"/>
        </a:xfrm>
      </p:grpSpPr>
      <p:sp>
        <p:nvSpPr>
          <p:cNvPr id="5" name="Rectangle 7"/>
          <p:cNvSpPr/>
          <p:nvPr/>
        </p:nvSpPr>
        <p:spPr>
          <a:xfrm>
            <a:off x="8303740" y="0"/>
            <a:ext cx="3888259" cy="6857999"/>
          </a:xfrm>
          <a:prstGeom prst="rect">
            <a:avLst/>
          </a:prstGeom>
          <a:blipFill dpi="0" rotWithShape="1">
            <a:blip r:embed="rId2">
              <a:alphaModFix amt="60000"/>
              <a:lum bright="70000" contrast="-70000"/>
              <a:extLst>
                <a:ext uri="{28A0092B-C50C-407E-A947-70E740481C1C}">
                  <a14:useLocalDpi xmlns:a14="http://schemas.microsoft.com/office/drawing/2010/main" val="0"/>
                </a:ext>
              </a:extLst>
            </a:blip>
            <a:srcRect/>
            <a:tile tx="0" ty="-70485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sp>
      <p:grpSp>
        <p:nvGrpSpPr>
          <p:cNvPr id="6" name="Group 8"/>
          <p:cNvGrpSpPr>
            <a:grpSpLocks noChangeAspect="1"/>
          </p:cNvGrpSpPr>
          <p:nvPr/>
        </p:nvGrpSpPr>
        <p:grpSpPr bwMode="auto">
          <a:xfrm>
            <a:off x="11401425" y="6229350"/>
            <a:ext cx="457200" cy="457200"/>
            <a:chOff x="11361456" y="6195813"/>
            <a:chExt cx="548640" cy="548640"/>
          </a:xfrm>
        </p:grpSpPr>
        <p:sp>
          <p:nvSpPr>
            <p:cNvPr id="7" name="Oval 9"/>
            <p:cNvSpPr/>
            <p:nvPr/>
          </p:nvSpPr>
          <p:spPr>
            <a:xfrm>
              <a:off x="11361456" y="6195813"/>
              <a:ext cx="548640" cy="548640"/>
            </a:xfrm>
            <a:prstGeom prst="ellipse">
              <a:avLst/>
            </a:prstGeom>
            <a:blipFill dpi="0" rotWithShape="1">
              <a:blip r:embed="rId3">
                <a:duotone>
                  <a:schemeClr val="accent1">
                    <a:shade val="45000"/>
                    <a:satMod val="135000"/>
                  </a:schemeClr>
                  <a:prstClr val="white"/>
                </a:duotone>
              </a:blip>
              <a:srcRect/>
              <a:tile tx="50800" ty="0" sx="85000" sy="85000" flip="none" algn="tl"/>
            </a:blipFill>
            <a:ln w="25400" cap="flat" cmpd="sng" algn="ctr">
              <a:noFill/>
              <a:prstDash val="solid"/>
            </a:ln>
            <a:effectLst/>
          </p:spPr>
        </p:sp>
        <p:sp>
          <p:nvSpPr>
            <p:cNvPr id="8" name="Oval 10"/>
            <p:cNvSpPr>
              <a:spLocks noChangeArrowheads="1"/>
            </p:cNvSpPr>
            <p:nvPr/>
          </p:nvSpPr>
          <p:spPr bwMode="auto">
            <a:xfrm>
              <a:off x="11395746" y="6230103"/>
              <a:ext cx="480060" cy="480060"/>
            </a:xfrm>
            <a:prstGeom prst="ellipse">
              <a:avLst/>
            </a:prstGeom>
            <a:noFill/>
            <a:ln w="12700" algn="ctr">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defRPr/>
              </a:pPr>
              <a:endParaRPr lang="zh-CN" altLang="en-US"/>
            </a:p>
          </p:txBody>
        </p:sp>
      </p:grpSp>
      <p:sp>
        <p:nvSpPr>
          <p:cNvPr id="2" name="Title 1"/>
          <p:cNvSpPr>
            <a:spLocks noGrp="1"/>
          </p:cNvSpPr>
          <p:nvPr>
            <p:ph type="title"/>
          </p:nvPr>
        </p:nvSpPr>
        <p:spPr>
          <a:xfrm>
            <a:off x="8549640" y="685800"/>
            <a:ext cx="3200400" cy="1737360"/>
          </a:xfrm>
        </p:spPr>
        <p:txBody>
          <a:bodyPr anchor="b"/>
          <a:lstStyle>
            <a:lvl1pPr>
              <a:defRPr sz="3200" b="1"/>
            </a:lvl1pPr>
          </a:lstStyle>
          <a:p>
            <a:r>
              <a:rPr lang="zh-CN" altLang="en-US"/>
              <a:t>单击此处编辑母版标题样式</a:t>
            </a:r>
            <a:endParaRPr lang="en-US" dirty="0"/>
          </a:p>
        </p:txBody>
      </p:sp>
      <p:sp>
        <p:nvSpPr>
          <p:cNvPr id="3" name="Content Placeholder 2"/>
          <p:cNvSpPr>
            <a:spLocks noGrp="1"/>
          </p:cNvSpPr>
          <p:nvPr>
            <p:ph idx="1"/>
          </p:nvPr>
        </p:nvSpPr>
        <p:spPr>
          <a:xfrm>
            <a:off x="838200" y="685800"/>
            <a:ext cx="6711696" cy="5020056"/>
          </a:xfrm>
        </p:spPr>
        <p:txBody>
          <a:bodyPr/>
          <a:lstStyle>
            <a:lvl1pPr>
              <a:defRPr sz="20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Text Placeholder 3"/>
          <p:cNvSpPr>
            <a:spLocks noGrp="1"/>
          </p:cNvSpPr>
          <p:nvPr>
            <p:ph type="body" sz="half" idx="2"/>
          </p:nvPr>
        </p:nvSpPr>
        <p:spPr>
          <a:xfrm>
            <a:off x="8549640" y="2423160"/>
            <a:ext cx="3200400" cy="3291840"/>
          </a:xfrm>
        </p:spPr>
        <p:txBody>
          <a:bodyPr>
            <a:normAutofit/>
          </a:bodyPr>
          <a:lstStyle>
            <a:lvl1pPr marL="0" indent="0">
              <a:lnSpc>
                <a:spcPct val="100000"/>
              </a:lnSpc>
              <a:spcBef>
                <a:spcPts val="1000"/>
              </a:spcBef>
              <a:buNone/>
              <a:defRPr sz="1400">
                <a:solidFill>
                  <a:schemeClr val="accent1">
                    <a:lumMod val="7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9" name="Date Placeholder 4"/>
          <p:cNvSpPr>
            <a:spLocks noGrp="1"/>
          </p:cNvSpPr>
          <p:nvPr>
            <p:ph type="dt" sz="half" idx="10"/>
          </p:nvPr>
        </p:nvSpPr>
        <p:spPr/>
        <p:txBody>
          <a:bodyPr/>
          <a:lstStyle>
            <a:lvl1pPr>
              <a:defRPr/>
            </a:lvl1pPr>
          </a:lstStyle>
          <a:p>
            <a:pPr>
              <a:defRPr/>
            </a:pPr>
            <a:endParaRPr lang="en-US" altLang="zh-CN"/>
          </a:p>
        </p:txBody>
      </p:sp>
      <p:sp>
        <p:nvSpPr>
          <p:cNvPr id="10" name="Footer Placeholder 5"/>
          <p:cNvSpPr>
            <a:spLocks noGrp="1"/>
          </p:cNvSpPr>
          <p:nvPr>
            <p:ph type="ftr" sz="quarter" idx="11"/>
          </p:nvPr>
        </p:nvSpPr>
        <p:spPr/>
        <p:txBody>
          <a:bodyPr/>
          <a:lstStyle>
            <a:lvl1pPr>
              <a:defRPr/>
            </a:lvl1pPr>
          </a:lstStyle>
          <a:p>
            <a:pPr>
              <a:defRPr/>
            </a:pPr>
            <a:endParaRPr lang="en-US" altLang="zh-CN"/>
          </a:p>
        </p:txBody>
      </p:sp>
      <p:sp>
        <p:nvSpPr>
          <p:cNvPr id="11" name="Slide Number Placeholder 6"/>
          <p:cNvSpPr>
            <a:spLocks noGrp="1"/>
          </p:cNvSpPr>
          <p:nvPr>
            <p:ph type="sldNum" sz="quarter" idx="12"/>
          </p:nvPr>
        </p:nvSpPr>
        <p:spPr/>
        <p:txBody>
          <a:bodyPr/>
          <a:lstStyle>
            <a:lvl1pPr>
              <a:defRPr/>
            </a:lvl1pPr>
          </a:lstStyle>
          <a:p>
            <a:pPr>
              <a:defRPr/>
            </a:pPr>
            <a:fld id="{0073AF10-AE9B-49D6-9EFF-CF37F480AE8D}" type="slidenum">
              <a:rPr lang="en-US" altLang="zh-CN"/>
              <a:pPr>
                <a:defRPr/>
              </a:pPr>
              <a:t>‹#›</a:t>
            </a:fld>
            <a:endParaRPr lang="zh-CN" altLang="en-US"/>
          </a:p>
        </p:txBody>
      </p:sp>
    </p:spTree>
    <p:extLst>
      <p:ext uri="{BB962C8B-B14F-4D97-AF65-F5344CB8AC3E}">
        <p14:creationId xmlns:p14="http://schemas.microsoft.com/office/powerpoint/2010/main" val="2168435045"/>
      </p:ext>
    </p:extLst>
  </p:cSld>
  <p:clrMapOvr>
    <a:masterClrMapping/>
  </p:clrMapOvr>
  <p:transition>
    <p:plus/>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图片与标题">
    <p:spTree>
      <p:nvGrpSpPr>
        <p:cNvPr id="1" name=""/>
        <p:cNvGrpSpPr/>
        <p:nvPr/>
      </p:nvGrpSpPr>
      <p:grpSpPr>
        <a:xfrm>
          <a:off x="0" y="0"/>
          <a:ext cx="0" cy="0"/>
          <a:chOff x="0" y="0"/>
          <a:chExt cx="0" cy="0"/>
        </a:xfrm>
      </p:grpSpPr>
      <p:sp>
        <p:nvSpPr>
          <p:cNvPr id="5" name="Rectangle 10"/>
          <p:cNvSpPr/>
          <p:nvPr/>
        </p:nvSpPr>
        <p:spPr>
          <a:xfrm>
            <a:off x="8303740" y="0"/>
            <a:ext cx="3888259" cy="6857999"/>
          </a:xfrm>
          <a:prstGeom prst="rect">
            <a:avLst/>
          </a:prstGeom>
          <a:blipFill dpi="0" rotWithShape="1">
            <a:blip r:embed="rId2">
              <a:alphaModFix amt="60000"/>
              <a:lum bright="70000" contrast="-70000"/>
              <a:extLst>
                <a:ext uri="{28A0092B-C50C-407E-A947-70E740481C1C}">
                  <a14:useLocalDpi xmlns:a14="http://schemas.microsoft.com/office/drawing/2010/main" val="0"/>
                </a:ext>
              </a:extLst>
            </a:blip>
            <a:srcRect/>
            <a:tile tx="0" ty="-70485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sp>
      <p:grpSp>
        <p:nvGrpSpPr>
          <p:cNvPr id="6" name="Group 7"/>
          <p:cNvGrpSpPr>
            <a:grpSpLocks noChangeAspect="1"/>
          </p:cNvGrpSpPr>
          <p:nvPr/>
        </p:nvGrpSpPr>
        <p:grpSpPr bwMode="auto">
          <a:xfrm>
            <a:off x="11401425" y="6229350"/>
            <a:ext cx="457200" cy="457200"/>
            <a:chOff x="11361456" y="6195813"/>
            <a:chExt cx="548640" cy="548640"/>
          </a:xfrm>
        </p:grpSpPr>
        <p:sp>
          <p:nvSpPr>
            <p:cNvPr id="7" name="Oval 8"/>
            <p:cNvSpPr/>
            <p:nvPr/>
          </p:nvSpPr>
          <p:spPr>
            <a:xfrm>
              <a:off x="11361456" y="6195813"/>
              <a:ext cx="548640" cy="548640"/>
            </a:xfrm>
            <a:prstGeom prst="ellipse">
              <a:avLst/>
            </a:prstGeom>
            <a:blipFill dpi="0" rotWithShape="1">
              <a:blip r:embed="rId3">
                <a:duotone>
                  <a:schemeClr val="accent1">
                    <a:shade val="45000"/>
                    <a:satMod val="135000"/>
                  </a:schemeClr>
                  <a:prstClr val="white"/>
                </a:duotone>
              </a:blip>
              <a:srcRect/>
              <a:tile tx="50800" ty="0" sx="85000" sy="85000" flip="none" algn="tl"/>
            </a:blipFill>
            <a:ln w="25400" cap="flat" cmpd="sng" algn="ctr">
              <a:noFill/>
              <a:prstDash val="solid"/>
            </a:ln>
            <a:effectLst/>
          </p:spPr>
        </p:sp>
        <p:sp>
          <p:nvSpPr>
            <p:cNvPr id="8" name="Oval 9"/>
            <p:cNvSpPr>
              <a:spLocks noChangeArrowheads="1"/>
            </p:cNvSpPr>
            <p:nvPr/>
          </p:nvSpPr>
          <p:spPr bwMode="auto">
            <a:xfrm>
              <a:off x="11395746" y="6230103"/>
              <a:ext cx="480060" cy="480060"/>
            </a:xfrm>
            <a:prstGeom prst="ellipse">
              <a:avLst/>
            </a:prstGeom>
            <a:noFill/>
            <a:ln w="12700" algn="ctr">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defRPr/>
              </a:pPr>
              <a:endParaRPr lang="zh-CN" altLang="en-US"/>
            </a:p>
          </p:txBody>
        </p:sp>
      </p:grpSp>
      <p:sp>
        <p:nvSpPr>
          <p:cNvPr id="2" name="Title 1"/>
          <p:cNvSpPr>
            <a:spLocks noGrp="1"/>
          </p:cNvSpPr>
          <p:nvPr>
            <p:ph type="title"/>
          </p:nvPr>
        </p:nvSpPr>
        <p:spPr>
          <a:xfrm>
            <a:off x="8549640" y="685800"/>
            <a:ext cx="3200400" cy="1737360"/>
          </a:xfrm>
        </p:spPr>
        <p:txBody>
          <a:bodyPr anchor="b"/>
          <a:lstStyle>
            <a:lvl1pPr>
              <a:defRPr sz="3200" b="1"/>
            </a:lvl1pPr>
          </a:lstStyle>
          <a:p>
            <a:r>
              <a:rPr lang="zh-CN" altLang="en-US"/>
              <a:t>单击此处编辑母版标题样式</a:t>
            </a:r>
            <a:endParaRPr lang="en-US" dirty="0"/>
          </a:p>
        </p:txBody>
      </p:sp>
      <p:sp>
        <p:nvSpPr>
          <p:cNvPr id="3" name="Picture Placeholder 2"/>
          <p:cNvSpPr>
            <a:spLocks noGrp="1" noChangeAspect="1"/>
          </p:cNvSpPr>
          <p:nvPr>
            <p:ph type="pic" idx="1"/>
          </p:nvPr>
        </p:nvSpPr>
        <p:spPr>
          <a:xfrm>
            <a:off x="0" y="0"/>
            <a:ext cx="8303740" cy="6858000"/>
          </a:xfrm>
          <a:solidFill>
            <a:schemeClr val="tx2">
              <a:lumMod val="20000"/>
              <a:lumOff val="80000"/>
            </a:schemeClr>
          </a:solidFill>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zh-CN" altLang="en-US" noProof="0"/>
              <a:t>单击图标添加图片</a:t>
            </a:r>
            <a:endParaRPr lang="en-US" noProof="0" dirty="0"/>
          </a:p>
        </p:txBody>
      </p:sp>
      <p:sp>
        <p:nvSpPr>
          <p:cNvPr id="4" name="Text Placeholder 3"/>
          <p:cNvSpPr>
            <a:spLocks noGrp="1"/>
          </p:cNvSpPr>
          <p:nvPr>
            <p:ph type="body" sz="half" idx="2"/>
          </p:nvPr>
        </p:nvSpPr>
        <p:spPr>
          <a:xfrm>
            <a:off x="8549640" y="2423160"/>
            <a:ext cx="3200400" cy="3291840"/>
          </a:xfrm>
        </p:spPr>
        <p:txBody>
          <a:bodyPr>
            <a:normAutofit/>
          </a:bodyPr>
          <a:lstStyle>
            <a:lvl1pPr marL="0" indent="0">
              <a:lnSpc>
                <a:spcPct val="100000"/>
              </a:lnSpc>
              <a:spcBef>
                <a:spcPts val="1000"/>
              </a:spcBef>
              <a:buNone/>
              <a:defRPr sz="1400">
                <a:solidFill>
                  <a:schemeClr val="accent1">
                    <a:lumMod val="7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9" name="Date Placeholder 4"/>
          <p:cNvSpPr>
            <a:spLocks noGrp="1"/>
          </p:cNvSpPr>
          <p:nvPr>
            <p:ph type="dt" sz="half" idx="10"/>
          </p:nvPr>
        </p:nvSpPr>
        <p:spPr/>
        <p:txBody>
          <a:bodyPr/>
          <a:lstStyle>
            <a:lvl1pPr>
              <a:defRPr/>
            </a:lvl1pPr>
          </a:lstStyle>
          <a:p>
            <a:pPr>
              <a:defRPr/>
            </a:pPr>
            <a:endParaRPr lang="en-US" altLang="zh-CN"/>
          </a:p>
        </p:txBody>
      </p:sp>
      <p:sp>
        <p:nvSpPr>
          <p:cNvPr id="10" name="Slide Number Placeholder 6"/>
          <p:cNvSpPr>
            <a:spLocks noGrp="1"/>
          </p:cNvSpPr>
          <p:nvPr>
            <p:ph type="sldNum" sz="quarter" idx="11"/>
          </p:nvPr>
        </p:nvSpPr>
        <p:spPr/>
        <p:txBody>
          <a:bodyPr/>
          <a:lstStyle>
            <a:lvl1pPr>
              <a:defRPr/>
            </a:lvl1pPr>
          </a:lstStyle>
          <a:p>
            <a:pPr>
              <a:defRPr/>
            </a:pPr>
            <a:fld id="{5FD966FB-F681-4280-8767-91BB85C04900}" type="slidenum">
              <a:rPr lang="en-US" altLang="zh-CN"/>
              <a:pPr>
                <a:defRPr/>
              </a:pPr>
              <a:t>‹#›</a:t>
            </a:fld>
            <a:endParaRPr lang="zh-CN" altLang="en-US"/>
          </a:p>
        </p:txBody>
      </p:sp>
    </p:spTree>
    <p:extLst>
      <p:ext uri="{BB962C8B-B14F-4D97-AF65-F5344CB8AC3E}">
        <p14:creationId xmlns:p14="http://schemas.microsoft.com/office/powerpoint/2010/main" val="1190882826"/>
      </p:ext>
    </p:extLst>
  </p:cSld>
  <p:clrMapOvr>
    <a:masterClrMapping/>
  </p:clrMapOvr>
  <p:transition>
    <p:plus/>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4.png"/><Relationship Id="rId2" Type="http://schemas.openxmlformats.org/officeDocument/2006/relationships/slideLayout" Target="../slideLayouts/slideLayout2.xml"/><Relationship Id="rId16" Type="http://schemas.openxmlformats.org/officeDocument/2006/relationships/image" Target="../media/image3.jpe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2.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069975" y="484188"/>
            <a:ext cx="10058400" cy="1609725"/>
          </a:xfrm>
          <a:prstGeom prst="rect">
            <a:avLst/>
          </a:prstGeom>
        </p:spPr>
        <p:txBody>
          <a:bodyPr vert="horz" lIns="91440" tIns="45720" rIns="91440" bIns="45720" rtlCol="0" anchor="ctr">
            <a:normAutofit/>
          </a:bodyPr>
          <a:lstStyle/>
          <a:p>
            <a:r>
              <a:rPr lang="zh-CN" altLang="en-US"/>
              <a:t>单击此处编辑母版标题样式</a:t>
            </a:r>
            <a:endParaRPr lang="en-US" dirty="0"/>
          </a:p>
        </p:txBody>
      </p:sp>
      <p:sp>
        <p:nvSpPr>
          <p:cNvPr id="1027" name="Text Placeholder 2"/>
          <p:cNvSpPr>
            <a:spLocks noGrp="1"/>
          </p:cNvSpPr>
          <p:nvPr>
            <p:ph type="body" idx="1"/>
          </p:nvPr>
        </p:nvSpPr>
        <p:spPr bwMode="auto">
          <a:xfrm>
            <a:off x="1069975" y="2120900"/>
            <a:ext cx="10058400" cy="405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Date Placeholder 3"/>
          <p:cNvSpPr>
            <a:spLocks noGrp="1"/>
          </p:cNvSpPr>
          <p:nvPr>
            <p:ph type="dt" sz="half" idx="2"/>
          </p:nvPr>
        </p:nvSpPr>
        <p:spPr>
          <a:xfrm>
            <a:off x="7964488" y="6272213"/>
            <a:ext cx="3273425" cy="365125"/>
          </a:xfrm>
          <a:prstGeom prst="rect">
            <a:avLst/>
          </a:prstGeom>
        </p:spPr>
        <p:txBody>
          <a:bodyPr vert="horz" lIns="91440" tIns="45720" rIns="91440" bIns="45720" rtlCol="0" anchor="ctr"/>
          <a:lstStyle>
            <a:lvl1pPr algn="r">
              <a:defRPr sz="1100">
                <a:solidFill>
                  <a:schemeClr val="tx2"/>
                </a:solidFill>
              </a:defRPr>
            </a:lvl1pPr>
          </a:lstStyle>
          <a:p>
            <a:pPr>
              <a:defRPr/>
            </a:pPr>
            <a:endParaRPr lang="en-US" altLang="zh-CN"/>
          </a:p>
        </p:txBody>
      </p:sp>
      <p:sp>
        <p:nvSpPr>
          <p:cNvPr id="5" name="Footer Placeholder 4"/>
          <p:cNvSpPr>
            <a:spLocks noGrp="1"/>
          </p:cNvSpPr>
          <p:nvPr>
            <p:ph type="ftr" sz="quarter" idx="3"/>
          </p:nvPr>
        </p:nvSpPr>
        <p:spPr>
          <a:xfrm>
            <a:off x="1087438" y="6272213"/>
            <a:ext cx="6327775" cy="365125"/>
          </a:xfrm>
          <a:prstGeom prst="rect">
            <a:avLst/>
          </a:prstGeom>
        </p:spPr>
        <p:txBody>
          <a:bodyPr vert="horz" lIns="91440" tIns="45720" rIns="91440" bIns="45720" rtlCol="0" anchor="ctr"/>
          <a:lstStyle>
            <a:lvl1pPr algn="l">
              <a:defRPr sz="1100">
                <a:solidFill>
                  <a:schemeClr val="tx2"/>
                </a:solidFill>
              </a:defRPr>
            </a:lvl1pPr>
          </a:lstStyle>
          <a:p>
            <a:pPr>
              <a:defRPr/>
            </a:pPr>
            <a:endParaRPr lang="en-US" altLang="zh-CN"/>
          </a:p>
        </p:txBody>
      </p:sp>
      <p:grpSp>
        <p:nvGrpSpPr>
          <p:cNvPr id="1030" name="Group 6"/>
          <p:cNvGrpSpPr>
            <a:grpSpLocks noChangeAspect="1"/>
          </p:cNvGrpSpPr>
          <p:nvPr/>
        </p:nvGrpSpPr>
        <p:grpSpPr bwMode="auto">
          <a:xfrm>
            <a:off x="11401425" y="6229350"/>
            <a:ext cx="457200" cy="457200"/>
            <a:chOff x="11361456" y="6195813"/>
            <a:chExt cx="548640" cy="548640"/>
          </a:xfrm>
        </p:grpSpPr>
        <p:sp>
          <p:nvSpPr>
            <p:cNvPr id="8" name="Oval 7"/>
            <p:cNvSpPr/>
            <p:nvPr/>
          </p:nvSpPr>
          <p:spPr>
            <a:xfrm>
              <a:off x="11361456" y="6195813"/>
              <a:ext cx="548640" cy="548640"/>
            </a:xfrm>
            <a:prstGeom prst="ellipse">
              <a:avLst/>
            </a:prstGeom>
            <a:blipFill dpi="0" rotWithShape="1">
              <a:blip r:embed="rId15">
                <a:duotone>
                  <a:schemeClr val="accent1">
                    <a:shade val="45000"/>
                    <a:satMod val="135000"/>
                  </a:schemeClr>
                  <a:prstClr val="white"/>
                </a:duotone>
              </a:blip>
              <a:srcRect/>
              <a:tile tx="50800" ty="0" sx="85000" sy="85000" flip="none" algn="tl"/>
            </a:blipFill>
            <a:ln w="25400" cap="flat" cmpd="sng" algn="ctr">
              <a:noFill/>
              <a:prstDash val="solid"/>
            </a:ln>
            <a:effectLst/>
          </p:spPr>
        </p:sp>
        <p:sp>
          <p:nvSpPr>
            <p:cNvPr id="1036" name="Oval 8"/>
            <p:cNvSpPr>
              <a:spLocks noChangeArrowheads="1"/>
            </p:cNvSpPr>
            <p:nvPr/>
          </p:nvSpPr>
          <p:spPr bwMode="auto">
            <a:xfrm>
              <a:off x="11395746" y="6230103"/>
              <a:ext cx="480060" cy="480060"/>
            </a:xfrm>
            <a:prstGeom prst="ellipse">
              <a:avLst/>
            </a:prstGeom>
            <a:noFill/>
            <a:ln w="12700" algn="ctr">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defRPr/>
              </a:pPr>
              <a:endParaRPr lang="zh-CN" altLang="en-US"/>
            </a:p>
          </p:txBody>
        </p:sp>
      </p:grpSp>
      <p:sp>
        <p:nvSpPr>
          <p:cNvPr id="6" name="Slide Number Placeholder 5"/>
          <p:cNvSpPr>
            <a:spLocks noGrp="1"/>
          </p:cNvSpPr>
          <p:nvPr>
            <p:ph type="sldNum" sz="quarter" idx="4"/>
          </p:nvPr>
        </p:nvSpPr>
        <p:spPr>
          <a:xfrm>
            <a:off x="11310938" y="6272213"/>
            <a:ext cx="639762" cy="365125"/>
          </a:xfrm>
          <a:prstGeom prst="rect">
            <a:avLst/>
          </a:prstGeom>
        </p:spPr>
        <p:txBody>
          <a:bodyPr vert="horz" lIns="91440" tIns="45720" rIns="91440" bIns="45720" rtlCol="0" anchor="ctr"/>
          <a:lstStyle>
            <a:lvl1pPr algn="ctr">
              <a:defRPr sz="1400" b="1">
                <a:solidFill>
                  <a:srgbClr val="FFFFFF"/>
                </a:solidFill>
                <a:latin typeface="+mj-lt"/>
              </a:defRPr>
            </a:lvl1pPr>
          </a:lstStyle>
          <a:p>
            <a:pPr>
              <a:defRPr/>
            </a:pPr>
            <a:fld id="{F6817EE0-4522-45AA-944E-BFB15A023C33}" type="slidenum">
              <a:rPr lang="en-US" altLang="zh-CN"/>
              <a:pPr>
                <a:defRPr/>
              </a:pPr>
              <a:t>‹#›</a:t>
            </a:fld>
            <a:endParaRPr lang="zh-CN" altLang="en-US"/>
          </a:p>
        </p:txBody>
      </p:sp>
      <p:pic>
        <p:nvPicPr>
          <p:cNvPr id="1032" name="图片 1"/>
          <p:cNvPicPr>
            <a:picLocks noChangeAspect="1" noChangeArrowheads="1"/>
          </p:cNvPicPr>
          <p:nvPr userDrawn="1"/>
        </p:nvPicPr>
        <p:blipFill>
          <a:blip r:embed="rId16">
            <a:extLst>
              <a:ext uri="{28A0092B-C50C-407E-A947-70E740481C1C}">
                <a14:useLocalDpi xmlns:a14="http://schemas.microsoft.com/office/drawing/2010/main" val="0"/>
              </a:ext>
            </a:extLst>
          </a:blip>
          <a:srcRect/>
          <a:stretch>
            <a:fillRect/>
          </a:stretch>
        </p:blipFill>
        <p:spPr bwMode="auto">
          <a:xfrm>
            <a:off x="9551988" y="115888"/>
            <a:ext cx="2520950" cy="43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4034" r:id="rId1"/>
    <p:sldLayoutId id="2147484027" r:id="rId2"/>
    <p:sldLayoutId id="2147484035" r:id="rId3"/>
    <p:sldLayoutId id="2147484028" r:id="rId4"/>
    <p:sldLayoutId id="2147484029" r:id="rId5"/>
    <p:sldLayoutId id="2147484030" r:id="rId6"/>
    <p:sldLayoutId id="2147484031" r:id="rId7"/>
    <p:sldLayoutId id="2147484036" r:id="rId8"/>
    <p:sldLayoutId id="2147484037" r:id="rId9"/>
    <p:sldLayoutId id="2147484032" r:id="rId10"/>
    <p:sldLayoutId id="2147484033" r:id="rId11"/>
    <p:sldLayoutId id="2147484039" r:id="rId12"/>
    <p:sldLayoutId id="2147484040" r:id="rId13"/>
  </p:sldLayoutIdLst>
  <p:transition>
    <p:plus/>
  </p:transition>
  <p:txStyles>
    <p:titleStyle>
      <a:lvl1pPr algn="l" rtl="0" eaLnBrk="0" fontAlgn="base" hangingPunct="0">
        <a:lnSpc>
          <a:spcPct val="90000"/>
        </a:lnSpc>
        <a:spcBef>
          <a:spcPct val="0"/>
        </a:spcBef>
        <a:spcAft>
          <a:spcPct val="0"/>
        </a:spcAft>
        <a:defRPr sz="5400" kern="1200" cap="all">
          <a:blipFill>
            <a:blip r:embed="rId17">
              <a:extLst>
                <a:ext uri="{28A0092B-C50C-407E-A947-70E740481C1C}">
                  <a14:useLocalDpi xmlns:a14="http://schemas.microsoft.com/office/drawing/2010/main" val="0"/>
                </a:ext>
              </a:extLst>
            </a:blip>
            <a:tile tx="6350" ty="-127000" sx="65000" sy="64000" flip="none" algn="tl"/>
          </a:blipFill>
          <a:latin typeface="+mj-lt"/>
          <a:ea typeface="+mj-ea"/>
          <a:cs typeface="+mj-cs"/>
        </a:defRPr>
      </a:lvl1pPr>
      <a:lvl2pPr algn="l" rtl="0" eaLnBrk="0" fontAlgn="base" hangingPunct="0">
        <a:lnSpc>
          <a:spcPct val="90000"/>
        </a:lnSpc>
        <a:spcBef>
          <a:spcPct val="0"/>
        </a:spcBef>
        <a:spcAft>
          <a:spcPct val="0"/>
        </a:spcAft>
        <a:defRPr sz="5400">
          <a:solidFill>
            <a:schemeClr val="tx1"/>
          </a:solidFill>
          <a:latin typeface="Rockwell Condensed" panose="02060603050405020104" pitchFamily="18" charset="0"/>
        </a:defRPr>
      </a:lvl2pPr>
      <a:lvl3pPr algn="l" rtl="0" eaLnBrk="0" fontAlgn="base" hangingPunct="0">
        <a:lnSpc>
          <a:spcPct val="90000"/>
        </a:lnSpc>
        <a:spcBef>
          <a:spcPct val="0"/>
        </a:spcBef>
        <a:spcAft>
          <a:spcPct val="0"/>
        </a:spcAft>
        <a:defRPr sz="5400">
          <a:solidFill>
            <a:schemeClr val="tx1"/>
          </a:solidFill>
          <a:latin typeface="Rockwell Condensed" panose="02060603050405020104" pitchFamily="18" charset="0"/>
        </a:defRPr>
      </a:lvl3pPr>
      <a:lvl4pPr algn="l" rtl="0" eaLnBrk="0" fontAlgn="base" hangingPunct="0">
        <a:lnSpc>
          <a:spcPct val="90000"/>
        </a:lnSpc>
        <a:spcBef>
          <a:spcPct val="0"/>
        </a:spcBef>
        <a:spcAft>
          <a:spcPct val="0"/>
        </a:spcAft>
        <a:defRPr sz="5400">
          <a:solidFill>
            <a:schemeClr val="tx1"/>
          </a:solidFill>
          <a:latin typeface="Rockwell Condensed" panose="02060603050405020104" pitchFamily="18" charset="0"/>
        </a:defRPr>
      </a:lvl4pPr>
      <a:lvl5pPr algn="l" rtl="0" eaLnBrk="0" fontAlgn="base" hangingPunct="0">
        <a:lnSpc>
          <a:spcPct val="90000"/>
        </a:lnSpc>
        <a:spcBef>
          <a:spcPct val="0"/>
        </a:spcBef>
        <a:spcAft>
          <a:spcPct val="0"/>
        </a:spcAft>
        <a:defRPr sz="5400">
          <a:solidFill>
            <a:schemeClr val="tx1"/>
          </a:solidFill>
          <a:latin typeface="Rockwell Condensed" panose="02060603050405020104" pitchFamily="18" charset="0"/>
        </a:defRPr>
      </a:lvl5pPr>
      <a:lvl6pPr marL="457200" algn="l" rtl="0" fontAlgn="base">
        <a:lnSpc>
          <a:spcPct val="90000"/>
        </a:lnSpc>
        <a:spcBef>
          <a:spcPct val="0"/>
        </a:spcBef>
        <a:spcAft>
          <a:spcPct val="0"/>
        </a:spcAft>
        <a:defRPr sz="5400">
          <a:solidFill>
            <a:schemeClr val="tx1"/>
          </a:solidFill>
          <a:latin typeface="Rockwell Condensed" panose="02060603050405020104" pitchFamily="18" charset="0"/>
        </a:defRPr>
      </a:lvl6pPr>
      <a:lvl7pPr marL="914400" algn="l" rtl="0" fontAlgn="base">
        <a:lnSpc>
          <a:spcPct val="90000"/>
        </a:lnSpc>
        <a:spcBef>
          <a:spcPct val="0"/>
        </a:spcBef>
        <a:spcAft>
          <a:spcPct val="0"/>
        </a:spcAft>
        <a:defRPr sz="5400">
          <a:solidFill>
            <a:schemeClr val="tx1"/>
          </a:solidFill>
          <a:latin typeface="Rockwell Condensed" panose="02060603050405020104" pitchFamily="18" charset="0"/>
        </a:defRPr>
      </a:lvl7pPr>
      <a:lvl8pPr marL="1371600" algn="l" rtl="0" fontAlgn="base">
        <a:lnSpc>
          <a:spcPct val="90000"/>
        </a:lnSpc>
        <a:spcBef>
          <a:spcPct val="0"/>
        </a:spcBef>
        <a:spcAft>
          <a:spcPct val="0"/>
        </a:spcAft>
        <a:defRPr sz="5400">
          <a:solidFill>
            <a:schemeClr val="tx1"/>
          </a:solidFill>
          <a:latin typeface="Rockwell Condensed" panose="02060603050405020104" pitchFamily="18" charset="0"/>
        </a:defRPr>
      </a:lvl8pPr>
      <a:lvl9pPr marL="1828800" algn="l" rtl="0" fontAlgn="base">
        <a:lnSpc>
          <a:spcPct val="90000"/>
        </a:lnSpc>
        <a:spcBef>
          <a:spcPct val="0"/>
        </a:spcBef>
        <a:spcAft>
          <a:spcPct val="0"/>
        </a:spcAft>
        <a:defRPr sz="5400">
          <a:solidFill>
            <a:schemeClr val="tx1"/>
          </a:solidFill>
          <a:latin typeface="Rockwell Condensed" panose="02060603050405020104" pitchFamily="18" charset="0"/>
        </a:defRPr>
      </a:lvl9pPr>
    </p:titleStyle>
    <p:bodyStyle>
      <a:lvl1pPr marL="182563" indent="-182563" algn="l" rtl="0" eaLnBrk="0" fontAlgn="base" hangingPunct="0">
        <a:lnSpc>
          <a:spcPct val="90000"/>
        </a:lnSpc>
        <a:spcBef>
          <a:spcPts val="1200"/>
        </a:spcBef>
        <a:spcAft>
          <a:spcPct val="0"/>
        </a:spcAft>
        <a:buClr>
          <a:srgbClr val="9E3611"/>
        </a:buClr>
        <a:buSzPct val="85000"/>
        <a:buFont typeface="Wingdings" panose="05000000000000000000" pitchFamily="2" charset="2"/>
        <a:buChar char="§"/>
        <a:defRPr sz="2000" kern="1200">
          <a:solidFill>
            <a:schemeClr val="tx1"/>
          </a:solidFill>
          <a:latin typeface="+mn-lt"/>
          <a:ea typeface="+mn-ea"/>
          <a:cs typeface="+mn-cs"/>
        </a:defRPr>
      </a:lvl1pPr>
      <a:lvl2pPr marL="457200" indent="-182563" algn="l" rtl="0" eaLnBrk="0" fontAlgn="base" hangingPunct="0">
        <a:lnSpc>
          <a:spcPct val="90000"/>
        </a:lnSpc>
        <a:spcBef>
          <a:spcPts val="400"/>
        </a:spcBef>
        <a:spcAft>
          <a:spcPts val="200"/>
        </a:spcAft>
        <a:buClr>
          <a:srgbClr val="9E3611"/>
        </a:buClr>
        <a:buSzPct val="85000"/>
        <a:buFont typeface="Wingdings" panose="05000000000000000000" pitchFamily="2" charset="2"/>
        <a:buChar char="§"/>
        <a:defRPr kern="1200">
          <a:solidFill>
            <a:schemeClr val="tx1"/>
          </a:solidFill>
          <a:latin typeface="+mn-lt"/>
          <a:ea typeface="+mn-ea"/>
          <a:cs typeface="+mn-cs"/>
        </a:defRPr>
      </a:lvl2pPr>
      <a:lvl3pPr marL="730250" indent="-182563" algn="l" rtl="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kern="1200">
          <a:solidFill>
            <a:schemeClr val="tx1"/>
          </a:solidFill>
          <a:latin typeface="+mn-lt"/>
          <a:ea typeface="+mn-ea"/>
          <a:cs typeface="+mn-cs"/>
        </a:defRPr>
      </a:lvl3pPr>
      <a:lvl4pPr marL="1004888" indent="-182563" algn="l" rtl="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kern="1200">
          <a:solidFill>
            <a:schemeClr val="tx1"/>
          </a:solidFill>
          <a:latin typeface="+mn-lt"/>
          <a:ea typeface="+mn-ea"/>
          <a:cs typeface="+mn-cs"/>
        </a:defRPr>
      </a:lvl4pPr>
      <a:lvl5pPr marL="1279525" indent="-182563" algn="l" rtl="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kern="1200">
          <a:solidFill>
            <a:schemeClr val="tx1"/>
          </a:solidFill>
          <a:latin typeface="+mn-lt"/>
          <a:ea typeface="+mn-ea"/>
          <a:cs typeface="+mn-cs"/>
        </a:defRPr>
      </a:lvl5pPr>
      <a:lvl6pPr marL="16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6pPr>
      <a:lvl7pPr marL="19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7pPr>
      <a:lvl8pPr marL="22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8pPr>
      <a:lvl9pPr marL="25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hyperlink" Target="bio22.swf" TargetMode="External"/><Relationship Id="rId2" Type="http://schemas.openxmlformats.org/officeDocument/2006/relationships/hyperlink" Target="bio22%5b1%5d.swf" TargetMode="External"/><Relationship Id="rId1" Type="http://schemas.openxmlformats.org/officeDocument/2006/relationships/slideLayout" Target="../slideLayouts/slideLayout2.xml"/><Relationship Id="rId4" Type="http://schemas.openxmlformats.org/officeDocument/2006/relationships/image" Target="../media/image6.webp"/></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2" Type="http://schemas.openxmlformats.org/officeDocument/2006/relationships/hyperlink" Target="&#32763;&#35793;&#21160;&#30011;.swf" TargetMode="External"/><Relationship Id="rId1" Type="http://schemas.openxmlformats.org/officeDocument/2006/relationships/slideLayout" Target="../slideLayouts/slideLayout12.xml"/></Relationships>
</file>

<file path=ppt/slides/_rels/slide10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hyperlink" Target="&#36951;&#20256;&#20449;&#24687;&#30340;&#20256;&#36882;&#19982;&#34920;&#36798;&#21160;&#30011;.swf" TargetMode="External"/><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hyperlink" Target="&#22797;&#21046;&#30340;&#36215;&#22987;&#21160;&#30011;.swf" TargetMode="Externa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hyperlink" Target="DNA&#29983;&#29289;&#21512;&#25104;&#21160;&#30011;.swf" TargetMode="Externa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8.jpeg"/><Relationship Id="rId1" Type="http://schemas.openxmlformats.org/officeDocument/2006/relationships/slideLayout" Target="../slideLayouts/slideLayout7.xml"/><Relationship Id="rId4" Type="http://schemas.openxmlformats.org/officeDocument/2006/relationships/image" Target="../media/image10.jpeg"/></Relationships>
</file>

<file path=ppt/slides/_rels/slide4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7.xml"/><Relationship Id="rId5" Type="http://schemas.openxmlformats.org/officeDocument/2006/relationships/image" Target="../media/image14.jpeg"/><Relationship Id="rId4" Type="http://schemas.openxmlformats.org/officeDocument/2006/relationships/image" Target="../media/image13.jpeg@f_auto"/></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3" Type="http://schemas.openxmlformats.org/officeDocument/2006/relationships/hyperlink" Target="&#36716;&#24405;&#21160;&#30011;2.swf" TargetMode="External"/><Relationship Id="rId2" Type="http://schemas.openxmlformats.org/officeDocument/2006/relationships/hyperlink" Target="&#36716;&#24405;&#21160;&#30011;1.swf" TargetMode="External"/><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openxmlformats.org/officeDocument/2006/relationships/image" Target="../media/image16.gif"/></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a:xfrm>
            <a:off x="1486916" y="1700808"/>
            <a:ext cx="9145588" cy="1873250"/>
          </a:xfrm>
          <a:prstGeom prst="rect">
            <a:avLst/>
          </a:prstGeom>
        </p:spPr>
        <p:txBody>
          <a:bodyPr anchor="ctr">
            <a:normAutofit fontScale="97500"/>
          </a:bodyPr>
          <a:lstStyle>
            <a:lvl1pPr algn="l" defTabSz="914400" rtl="0" eaLnBrk="1" latinLnBrk="0" hangingPunct="1">
              <a:lnSpc>
                <a:spcPct val="80000"/>
              </a:lnSpc>
              <a:spcBef>
                <a:spcPct val="0"/>
              </a:spcBef>
              <a:buNone/>
              <a:defRPr sz="9600" kern="1200" cap="all" baseline="0">
                <a:blipFill dpi="0" rotWithShape="1">
                  <a:blip r:embed="rId2"/>
                  <a:srcRect/>
                  <a:tile tx="6350" ty="-127000" sx="65000" sy="64000" flip="none" algn="tl"/>
                </a:blipFill>
                <a:latin typeface="+mj-lt"/>
                <a:ea typeface="+mj-ea"/>
                <a:cs typeface="+mj-cs"/>
              </a:defRPr>
            </a:lvl1pPr>
          </a:lstStyle>
          <a:p>
            <a:pPr algn="ctr" fontAlgn="auto">
              <a:lnSpc>
                <a:spcPct val="100000"/>
              </a:lnSpc>
              <a:spcAft>
                <a:spcPts val="0"/>
              </a:spcAft>
              <a:defRPr/>
            </a:pPr>
            <a:r>
              <a:rPr lang="zh-CN" altLang="en-US" sz="6200" cap="none" dirty="0">
                <a:effectLst>
                  <a:outerShdw blurRad="38100" dist="38100" dir="2700000" algn="tl">
                    <a:srgbClr val="000000">
                      <a:alpha val="43137"/>
                    </a:srgbClr>
                  </a:outerShdw>
                </a:effectLst>
                <a:latin typeface="华文新魏" panose="02010800040101010101" pitchFamily="2" charset="-122"/>
                <a:ea typeface="华文新魏" panose="02010800040101010101" pitchFamily="2" charset="-122"/>
              </a:rPr>
              <a:t>基因信息传递与表达</a:t>
            </a:r>
            <a:br>
              <a:rPr lang="zh-CN" altLang="en-US" sz="8000" cap="none" dirty="0">
                <a:effectLst>
                  <a:outerShdw blurRad="38100" dist="38100" dir="2700000" algn="tl">
                    <a:srgbClr val="000000">
                      <a:alpha val="43137"/>
                    </a:srgbClr>
                  </a:outerShdw>
                </a:effectLst>
                <a:latin typeface="华文新魏" panose="02010800040101010101" pitchFamily="2" charset="-122"/>
                <a:ea typeface="华文新魏" panose="02010800040101010101" pitchFamily="2" charset="-122"/>
              </a:rPr>
            </a:br>
            <a:r>
              <a:rPr lang="en-US" altLang="zh-CN" sz="3400" cap="none"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The transfer of genetic information and expression </a:t>
            </a:r>
            <a:endParaRPr lang="zh-TW" altLang="en-US" sz="3400" cap="none"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6" name="Rectangle 28"/>
          <p:cNvSpPr>
            <a:spLocks noChangeArrowheads="1"/>
          </p:cNvSpPr>
          <p:nvPr/>
        </p:nvSpPr>
        <p:spPr bwMode="auto">
          <a:xfrm>
            <a:off x="911225" y="817563"/>
            <a:ext cx="1755096"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2800" dirty="0">
                <a:solidFill>
                  <a:srgbClr val="C00000"/>
                </a:solidFill>
                <a:effectLst>
                  <a:outerShdw blurRad="38100" dist="38100" dir="2700000" algn="tl">
                    <a:srgbClr val="C0C0C0"/>
                  </a:outerShdw>
                </a:effectLst>
                <a:latin typeface="Times New Roman" panose="02020603050405020304" pitchFamily="18" charset="0"/>
              </a:rPr>
              <a:t>Chapter 11</a:t>
            </a:r>
            <a:endParaRPr kumimoji="1" lang="zh-CN" altLang="en-US" sz="2800" dirty="0">
              <a:solidFill>
                <a:srgbClr val="C00000"/>
              </a:solidFill>
              <a:effectLst>
                <a:outerShdw blurRad="38100" dist="38100" dir="2700000" algn="tl">
                  <a:srgbClr val="C0C0C0"/>
                </a:outerShdw>
              </a:effectLst>
              <a:latin typeface="Times New Roman" panose="02020603050405020304" pitchFamily="18" charset="0"/>
            </a:endParaRPr>
          </a:p>
        </p:txBody>
      </p:sp>
    </p:spTree>
  </p:cSld>
  <p:clrMapOvr>
    <a:masterClrMapping/>
  </p:clrMapOvr>
  <p:transition>
    <p:plus/>
  </p:transition>
</p:sld>
</file>

<file path=ppt/slides/slide1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4700" name="Rectangle 12"/>
          <p:cNvSpPr>
            <a:spLocks noChangeArrowheads="1"/>
          </p:cNvSpPr>
          <p:nvPr/>
        </p:nvSpPr>
        <p:spPr bwMode="auto">
          <a:xfrm>
            <a:off x="1055688" y="620713"/>
            <a:ext cx="5616376" cy="10686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a:spAutoFit/>
          </a:bodyPr>
          <a:lstStyle/>
          <a:p>
            <a:pPr marL="360000" indent="-360000">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1958年，美国</a:t>
            </a:r>
            <a:r>
              <a:rPr kumimoji="1" lang="zh-CN" altLang="en-US" sz="2800" u="sng" dirty="0">
                <a:effectLst>
                  <a:outerShdw blurRad="38100" dist="38100" dir="2700000" algn="tl">
                    <a:srgbClr val="C0C0C0"/>
                  </a:outerShdw>
                </a:effectLst>
                <a:latin typeface="Times New Roman" panose="02020603050405020304" pitchFamily="18" charset="0"/>
                <a:ea typeface="方正姚体" panose="02010601030101010101" pitchFamily="2" charset="-122"/>
              </a:rPr>
              <a:t>梅塞尔森</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和</a:t>
            </a:r>
            <a:r>
              <a:rPr kumimoji="1" lang="zh-CN" altLang="en-US" sz="2800" u="sng" dirty="0">
                <a:effectLst>
                  <a:outerShdw blurRad="38100" dist="38100" dir="2700000" algn="tl">
                    <a:srgbClr val="C0C0C0"/>
                  </a:outerShdw>
                </a:effectLst>
                <a:latin typeface="Times New Roman" panose="02020603050405020304" pitchFamily="18" charset="0"/>
                <a:ea typeface="方正姚体" panose="02010601030101010101" pitchFamily="2" charset="-122"/>
              </a:rPr>
              <a:t>斯塔尔</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实验证实。</a:t>
            </a:r>
          </a:p>
        </p:txBody>
      </p:sp>
      <p:sp>
        <p:nvSpPr>
          <p:cNvPr id="114702" name="Rectangle 14">
            <a:hlinkClick r:id="rId2" action="ppaction://hlinkfile"/>
          </p:cNvPr>
          <p:cNvSpPr>
            <a:spLocks noChangeArrowheads="1"/>
          </p:cNvSpPr>
          <p:nvPr/>
        </p:nvSpPr>
        <p:spPr bwMode="auto">
          <a:xfrm>
            <a:off x="6336412" y="5775622"/>
            <a:ext cx="141577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2400" dirty="0">
                <a:solidFill>
                  <a:srgbClr val="FFC000"/>
                </a:solidFill>
                <a:effectLst>
                  <a:outerShdw blurRad="38100" dist="38100" dir="2700000" algn="tl">
                    <a:srgbClr val="C0C0C0"/>
                  </a:outerShdw>
                </a:effectLst>
                <a:latin typeface="Times New Roman" panose="02020603050405020304" pitchFamily="18" charset="0"/>
                <a:ea typeface="方正姚体" panose="02010601030101010101" pitchFamily="2" charset="-122"/>
                <a:hlinkClick r:id="rId3" action="ppaction://hlinkfile"/>
              </a:rPr>
              <a:t>动画演示</a:t>
            </a:r>
            <a:endParaRPr kumimoji="1" lang="zh-CN" altLang="en-US" sz="2400" dirty="0">
              <a:solidFill>
                <a:srgbClr val="FFC000"/>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grpSp>
        <p:nvGrpSpPr>
          <p:cNvPr id="21508" name="组合 2"/>
          <p:cNvGrpSpPr>
            <a:grpSpLocks noChangeAspect="1"/>
          </p:cNvGrpSpPr>
          <p:nvPr/>
        </p:nvGrpSpPr>
        <p:grpSpPr bwMode="auto">
          <a:xfrm>
            <a:off x="8545215" y="1341438"/>
            <a:ext cx="719137" cy="1296987"/>
            <a:chOff x="4960938" y="1846263"/>
            <a:chExt cx="1444625" cy="2603500"/>
          </a:xfrm>
        </p:grpSpPr>
        <p:sp>
          <p:nvSpPr>
            <p:cNvPr id="8" name="任意多边形 7"/>
            <p:cNvSpPr/>
            <p:nvPr/>
          </p:nvSpPr>
          <p:spPr>
            <a:xfrm rot="17585496">
              <a:off x="4435675" y="2479873"/>
              <a:ext cx="2495154" cy="1444625"/>
            </a:xfrm>
            <a:custGeom>
              <a:avLst/>
              <a:gdLst>
                <a:gd name="connsiteX0" fmla="*/ 2267686 w 2493595"/>
                <a:gd name="connsiteY0" fmla="*/ 0 h 1445197"/>
                <a:gd name="connsiteX1" fmla="*/ 2493595 w 2493595"/>
                <a:gd name="connsiteY1" fmla="*/ 529850 h 1445197"/>
                <a:gd name="connsiteX2" fmla="*/ 374194 w 2493595"/>
                <a:gd name="connsiteY2" fmla="*/ 1433484 h 1445197"/>
                <a:gd name="connsiteX3" fmla="*/ 373560 w 2493595"/>
                <a:gd name="connsiteY3" fmla="*/ 1431997 h 1445197"/>
                <a:gd name="connsiteX4" fmla="*/ 370976 w 2493595"/>
                <a:gd name="connsiteY4" fmla="*/ 1433008 h 1445197"/>
                <a:gd name="connsiteX5" fmla="*/ 144042 w 2493595"/>
                <a:gd name="connsiteY5" fmla="*/ 1406602 h 1445197"/>
                <a:gd name="connsiteX6" fmla="*/ 9840 w 2493595"/>
                <a:gd name="connsiteY6" fmla="*/ 1082611 h 1445197"/>
                <a:gd name="connsiteX7" fmla="*/ 112715 w 2493595"/>
                <a:gd name="connsiteY7" fmla="*/ 928648 h 1445197"/>
                <a:gd name="connsiteX8" fmla="*/ 148955 w 2493595"/>
                <a:gd name="connsiteY8" fmla="*/ 905206 h 1445197"/>
                <a:gd name="connsiteX9" fmla="*/ 148285 w 2493595"/>
                <a:gd name="connsiteY9" fmla="*/ 903634 h 1445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93595" h="1445197">
                  <a:moveTo>
                    <a:pt x="2267686" y="0"/>
                  </a:moveTo>
                  <a:lnTo>
                    <a:pt x="2493595" y="529850"/>
                  </a:lnTo>
                  <a:lnTo>
                    <a:pt x="374194" y="1433484"/>
                  </a:lnTo>
                  <a:lnTo>
                    <a:pt x="373560" y="1431997"/>
                  </a:lnTo>
                  <a:lnTo>
                    <a:pt x="370976" y="1433008"/>
                  </a:lnTo>
                  <a:cubicBezTo>
                    <a:pt x="296769" y="1455284"/>
                    <a:pt x="214604" y="1447341"/>
                    <a:pt x="144042" y="1406602"/>
                  </a:cubicBezTo>
                  <a:cubicBezTo>
                    <a:pt x="31143" y="1341420"/>
                    <a:pt x="-23900" y="1208534"/>
                    <a:pt x="9840" y="1082611"/>
                  </a:cubicBezTo>
                  <a:cubicBezTo>
                    <a:pt x="26711" y="1019650"/>
                    <a:pt x="63674" y="966278"/>
                    <a:pt x="112715" y="928648"/>
                  </a:cubicBezTo>
                  <a:lnTo>
                    <a:pt x="148955" y="905206"/>
                  </a:lnTo>
                  <a:lnTo>
                    <a:pt x="148285" y="903634"/>
                  </a:lnTo>
                  <a:close/>
                </a:path>
              </a:pathLst>
            </a:custGeom>
            <a:solidFill>
              <a:srgbClr val="9ABEE6"/>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 name="椭圆 10"/>
            <p:cNvSpPr/>
            <p:nvPr/>
          </p:nvSpPr>
          <p:spPr>
            <a:xfrm>
              <a:off x="5394645" y="1846263"/>
              <a:ext cx="615480" cy="251745"/>
            </a:xfrm>
            <a:prstGeom prst="ellipse">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 name="椭圆 11"/>
            <p:cNvSpPr/>
            <p:nvPr/>
          </p:nvSpPr>
          <p:spPr>
            <a:xfrm>
              <a:off x="5426535" y="1865383"/>
              <a:ext cx="558077" cy="197573"/>
            </a:xfrm>
            <a:prstGeom prst="ellipse">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 name="流程图: 库存数据 5"/>
            <p:cNvSpPr/>
            <p:nvPr/>
          </p:nvSpPr>
          <p:spPr>
            <a:xfrm rot="16200000">
              <a:off x="5477730" y="1989461"/>
              <a:ext cx="465252" cy="548511"/>
            </a:xfrm>
            <a:prstGeom prst="flowChartOnlineStorage">
              <a:avLst/>
            </a:prstGeom>
            <a:solidFill>
              <a:srgbClr val="DADAD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 name="椭圆 4"/>
            <p:cNvSpPr/>
            <p:nvPr/>
          </p:nvSpPr>
          <p:spPr>
            <a:xfrm>
              <a:off x="5436101" y="2276461"/>
              <a:ext cx="538945" cy="251747"/>
            </a:xfrm>
            <a:prstGeom prst="ellipse">
              <a:avLst/>
            </a:prstGeom>
            <a:solidFill>
              <a:srgbClr val="CCDCF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4" name="椭圆 13"/>
            <p:cNvSpPr/>
            <p:nvPr/>
          </p:nvSpPr>
          <p:spPr>
            <a:xfrm>
              <a:off x="5432913" y="3806058"/>
              <a:ext cx="561267" cy="251747"/>
            </a:xfrm>
            <a:prstGeom prst="ellipse">
              <a:avLst/>
            </a:prstGeom>
            <a:solidFill>
              <a:srgbClr val="81B4E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4" name="任意多边形 23"/>
            <p:cNvSpPr/>
            <p:nvPr/>
          </p:nvSpPr>
          <p:spPr>
            <a:xfrm rot="16200000">
              <a:off x="5568550" y="3797885"/>
              <a:ext cx="283612" cy="561267"/>
            </a:xfrm>
            <a:custGeom>
              <a:avLst/>
              <a:gdLst>
                <a:gd name="connsiteX0" fmla="*/ 286444 w 286444"/>
                <a:gd name="connsiteY0" fmla="*/ 0 h 547200"/>
                <a:gd name="connsiteX1" fmla="*/ 172421 w 286444"/>
                <a:gd name="connsiteY1" fmla="*/ 273600 h 547200"/>
                <a:gd name="connsiteX2" fmla="*/ 286444 w 286444"/>
                <a:gd name="connsiteY2" fmla="*/ 547200 h 547200"/>
                <a:gd name="connsiteX3" fmla="*/ 144016 w 286444"/>
                <a:gd name="connsiteY3" fmla="*/ 547200 h 547200"/>
                <a:gd name="connsiteX4" fmla="*/ 142460 w 286444"/>
                <a:gd name="connsiteY4" fmla="*/ 547200 h 547200"/>
                <a:gd name="connsiteX5" fmla="*/ 114023 w 286444"/>
                <a:gd name="connsiteY5" fmla="*/ 547200 h 547200"/>
                <a:gd name="connsiteX6" fmla="*/ 0 w 286444"/>
                <a:gd name="connsiteY6" fmla="*/ 273600 h 547200"/>
                <a:gd name="connsiteX7" fmla="*/ 114023 w 286444"/>
                <a:gd name="connsiteY7" fmla="*/ 0 h 547200"/>
                <a:gd name="connsiteX8" fmla="*/ 142460 w 286444"/>
                <a:gd name="connsiteY8" fmla="*/ 0 h 547200"/>
                <a:gd name="connsiteX9" fmla="*/ 144016 w 286444"/>
                <a:gd name="connsiteY9" fmla="*/ 0 h 54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444" h="547200">
                  <a:moveTo>
                    <a:pt x="286444" y="0"/>
                  </a:moveTo>
                  <a:cubicBezTo>
                    <a:pt x="223447" y="0"/>
                    <a:pt x="172421" y="122518"/>
                    <a:pt x="172421" y="273600"/>
                  </a:cubicBezTo>
                  <a:cubicBezTo>
                    <a:pt x="172421" y="424682"/>
                    <a:pt x="223447" y="547200"/>
                    <a:pt x="286444" y="547200"/>
                  </a:cubicBezTo>
                  <a:lnTo>
                    <a:pt x="144016" y="547200"/>
                  </a:lnTo>
                  <a:lnTo>
                    <a:pt x="142460" y="547200"/>
                  </a:lnTo>
                  <a:lnTo>
                    <a:pt x="114023" y="547200"/>
                  </a:lnTo>
                  <a:cubicBezTo>
                    <a:pt x="51026" y="547200"/>
                    <a:pt x="0" y="424682"/>
                    <a:pt x="0" y="273600"/>
                  </a:cubicBezTo>
                  <a:cubicBezTo>
                    <a:pt x="0" y="122518"/>
                    <a:pt x="51026" y="0"/>
                    <a:pt x="114023" y="0"/>
                  </a:cubicBezTo>
                  <a:lnTo>
                    <a:pt x="142460" y="0"/>
                  </a:lnTo>
                  <a:lnTo>
                    <a:pt x="144016" y="0"/>
                  </a:lnTo>
                  <a:close/>
                </a:path>
              </a:pathLst>
            </a:custGeom>
            <a:solidFill>
              <a:srgbClr val="377BC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21509" name="组合 1"/>
          <p:cNvGrpSpPr>
            <a:grpSpLocks noChangeAspect="1"/>
          </p:cNvGrpSpPr>
          <p:nvPr/>
        </p:nvGrpSpPr>
        <p:grpSpPr bwMode="auto">
          <a:xfrm>
            <a:off x="8545215" y="4506913"/>
            <a:ext cx="719137" cy="1298575"/>
            <a:chOff x="3719736" y="1844824"/>
            <a:chExt cx="1444625" cy="2603500"/>
          </a:xfrm>
        </p:grpSpPr>
        <p:sp>
          <p:nvSpPr>
            <p:cNvPr id="15" name="任意多边形 14"/>
            <p:cNvSpPr/>
            <p:nvPr/>
          </p:nvSpPr>
          <p:spPr bwMode="auto">
            <a:xfrm rot="17585496">
              <a:off x="3194406" y="2478367"/>
              <a:ext cx="2495286" cy="1444625"/>
            </a:xfrm>
            <a:custGeom>
              <a:avLst/>
              <a:gdLst>
                <a:gd name="connsiteX0" fmla="*/ 2267686 w 2493595"/>
                <a:gd name="connsiteY0" fmla="*/ 0 h 1445197"/>
                <a:gd name="connsiteX1" fmla="*/ 2493595 w 2493595"/>
                <a:gd name="connsiteY1" fmla="*/ 529850 h 1445197"/>
                <a:gd name="connsiteX2" fmla="*/ 374194 w 2493595"/>
                <a:gd name="connsiteY2" fmla="*/ 1433484 h 1445197"/>
                <a:gd name="connsiteX3" fmla="*/ 373560 w 2493595"/>
                <a:gd name="connsiteY3" fmla="*/ 1431997 h 1445197"/>
                <a:gd name="connsiteX4" fmla="*/ 370976 w 2493595"/>
                <a:gd name="connsiteY4" fmla="*/ 1433008 h 1445197"/>
                <a:gd name="connsiteX5" fmla="*/ 144042 w 2493595"/>
                <a:gd name="connsiteY5" fmla="*/ 1406602 h 1445197"/>
                <a:gd name="connsiteX6" fmla="*/ 9840 w 2493595"/>
                <a:gd name="connsiteY6" fmla="*/ 1082611 h 1445197"/>
                <a:gd name="connsiteX7" fmla="*/ 112715 w 2493595"/>
                <a:gd name="connsiteY7" fmla="*/ 928648 h 1445197"/>
                <a:gd name="connsiteX8" fmla="*/ 148955 w 2493595"/>
                <a:gd name="connsiteY8" fmla="*/ 905206 h 1445197"/>
                <a:gd name="connsiteX9" fmla="*/ 148285 w 2493595"/>
                <a:gd name="connsiteY9" fmla="*/ 903634 h 1445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93595" h="1445197">
                  <a:moveTo>
                    <a:pt x="2267686" y="0"/>
                  </a:moveTo>
                  <a:lnTo>
                    <a:pt x="2493595" y="529850"/>
                  </a:lnTo>
                  <a:lnTo>
                    <a:pt x="374194" y="1433484"/>
                  </a:lnTo>
                  <a:lnTo>
                    <a:pt x="373560" y="1431997"/>
                  </a:lnTo>
                  <a:lnTo>
                    <a:pt x="370976" y="1433008"/>
                  </a:lnTo>
                  <a:cubicBezTo>
                    <a:pt x="296769" y="1455284"/>
                    <a:pt x="214604" y="1447341"/>
                    <a:pt x="144042" y="1406602"/>
                  </a:cubicBezTo>
                  <a:cubicBezTo>
                    <a:pt x="31143" y="1341420"/>
                    <a:pt x="-23900" y="1208534"/>
                    <a:pt x="9840" y="1082611"/>
                  </a:cubicBezTo>
                  <a:cubicBezTo>
                    <a:pt x="26711" y="1019650"/>
                    <a:pt x="63674" y="966278"/>
                    <a:pt x="112715" y="928648"/>
                  </a:cubicBezTo>
                  <a:lnTo>
                    <a:pt x="148955" y="905206"/>
                  </a:lnTo>
                  <a:lnTo>
                    <a:pt x="148285" y="903634"/>
                  </a:lnTo>
                  <a:close/>
                </a:path>
              </a:pathLst>
            </a:custGeom>
            <a:solidFill>
              <a:srgbClr val="9ABEE6"/>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6" name="椭圆 15"/>
            <p:cNvSpPr/>
            <p:nvPr/>
          </p:nvSpPr>
          <p:spPr bwMode="auto">
            <a:xfrm>
              <a:off x="4153443" y="1844824"/>
              <a:ext cx="615480" cy="251437"/>
            </a:xfrm>
            <a:prstGeom prst="ellipse">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7" name="椭圆 16"/>
            <p:cNvSpPr/>
            <p:nvPr/>
          </p:nvSpPr>
          <p:spPr bwMode="auto">
            <a:xfrm>
              <a:off x="4185333" y="1863921"/>
              <a:ext cx="558077" cy="197331"/>
            </a:xfrm>
            <a:prstGeom prst="ellipse">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8" name="流程图: 库存数据 17"/>
            <p:cNvSpPr/>
            <p:nvPr/>
          </p:nvSpPr>
          <p:spPr bwMode="auto">
            <a:xfrm rot="16200000">
              <a:off x="4235222" y="1989101"/>
              <a:ext cx="467865" cy="548511"/>
            </a:xfrm>
            <a:prstGeom prst="flowChartOnlineStorage">
              <a:avLst/>
            </a:prstGeom>
            <a:solidFill>
              <a:srgbClr val="DADAD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9" name="椭圆 18"/>
            <p:cNvSpPr/>
            <p:nvPr/>
          </p:nvSpPr>
          <p:spPr bwMode="auto">
            <a:xfrm>
              <a:off x="4194899" y="2274496"/>
              <a:ext cx="538945" cy="251439"/>
            </a:xfrm>
            <a:prstGeom prst="ellipse">
              <a:avLst/>
            </a:prstGeom>
            <a:solidFill>
              <a:srgbClr val="CCDCF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0" name="椭圆 19"/>
            <p:cNvSpPr/>
            <p:nvPr/>
          </p:nvSpPr>
          <p:spPr bwMode="auto">
            <a:xfrm>
              <a:off x="4191711" y="3229325"/>
              <a:ext cx="561267" cy="254621"/>
            </a:xfrm>
            <a:prstGeom prst="ellipse">
              <a:avLst/>
            </a:prstGeom>
            <a:solidFill>
              <a:srgbClr val="9A87B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1" name="任意多边形 20"/>
            <p:cNvSpPr/>
            <p:nvPr/>
          </p:nvSpPr>
          <p:spPr bwMode="auto">
            <a:xfrm rot="16200000">
              <a:off x="4325929" y="3222411"/>
              <a:ext cx="286449" cy="561267"/>
            </a:xfrm>
            <a:custGeom>
              <a:avLst/>
              <a:gdLst>
                <a:gd name="connsiteX0" fmla="*/ 286444 w 286444"/>
                <a:gd name="connsiteY0" fmla="*/ 0 h 547200"/>
                <a:gd name="connsiteX1" fmla="*/ 172421 w 286444"/>
                <a:gd name="connsiteY1" fmla="*/ 273600 h 547200"/>
                <a:gd name="connsiteX2" fmla="*/ 286444 w 286444"/>
                <a:gd name="connsiteY2" fmla="*/ 547200 h 547200"/>
                <a:gd name="connsiteX3" fmla="*/ 144016 w 286444"/>
                <a:gd name="connsiteY3" fmla="*/ 547200 h 547200"/>
                <a:gd name="connsiteX4" fmla="*/ 142460 w 286444"/>
                <a:gd name="connsiteY4" fmla="*/ 547200 h 547200"/>
                <a:gd name="connsiteX5" fmla="*/ 114023 w 286444"/>
                <a:gd name="connsiteY5" fmla="*/ 547200 h 547200"/>
                <a:gd name="connsiteX6" fmla="*/ 0 w 286444"/>
                <a:gd name="connsiteY6" fmla="*/ 273600 h 547200"/>
                <a:gd name="connsiteX7" fmla="*/ 114023 w 286444"/>
                <a:gd name="connsiteY7" fmla="*/ 0 h 547200"/>
                <a:gd name="connsiteX8" fmla="*/ 142460 w 286444"/>
                <a:gd name="connsiteY8" fmla="*/ 0 h 547200"/>
                <a:gd name="connsiteX9" fmla="*/ 144016 w 286444"/>
                <a:gd name="connsiteY9" fmla="*/ 0 h 54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444" h="547200">
                  <a:moveTo>
                    <a:pt x="286444" y="0"/>
                  </a:moveTo>
                  <a:cubicBezTo>
                    <a:pt x="223447" y="0"/>
                    <a:pt x="172421" y="122518"/>
                    <a:pt x="172421" y="273600"/>
                  </a:cubicBezTo>
                  <a:cubicBezTo>
                    <a:pt x="172421" y="424682"/>
                    <a:pt x="223447" y="547200"/>
                    <a:pt x="286444" y="547200"/>
                  </a:cubicBezTo>
                  <a:lnTo>
                    <a:pt x="144016" y="547200"/>
                  </a:lnTo>
                  <a:lnTo>
                    <a:pt x="142460" y="547200"/>
                  </a:lnTo>
                  <a:lnTo>
                    <a:pt x="114023" y="547200"/>
                  </a:lnTo>
                  <a:cubicBezTo>
                    <a:pt x="51026" y="547200"/>
                    <a:pt x="0" y="424682"/>
                    <a:pt x="0" y="273600"/>
                  </a:cubicBezTo>
                  <a:cubicBezTo>
                    <a:pt x="0" y="122518"/>
                    <a:pt x="51026" y="0"/>
                    <a:pt x="114023" y="0"/>
                  </a:cubicBezTo>
                  <a:lnTo>
                    <a:pt x="142460" y="0"/>
                  </a:lnTo>
                  <a:lnTo>
                    <a:pt x="144016" y="0"/>
                  </a:lnTo>
                  <a:close/>
                </a:path>
              </a:pathLst>
            </a:custGeom>
            <a:solidFill>
              <a:srgbClr val="472D8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2" name="椭圆 21"/>
            <p:cNvSpPr/>
            <p:nvPr/>
          </p:nvSpPr>
          <p:spPr bwMode="auto">
            <a:xfrm>
              <a:off x="4191711" y="2637331"/>
              <a:ext cx="561267" cy="251439"/>
            </a:xfrm>
            <a:prstGeom prst="ellipse">
              <a:avLst/>
            </a:prstGeom>
            <a:solidFill>
              <a:srgbClr val="EB8A8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3" name="任意多边形 22"/>
            <p:cNvSpPr/>
            <p:nvPr/>
          </p:nvSpPr>
          <p:spPr bwMode="auto">
            <a:xfrm rot="16200000">
              <a:off x="4325929" y="2627233"/>
              <a:ext cx="286449" cy="561267"/>
            </a:xfrm>
            <a:custGeom>
              <a:avLst/>
              <a:gdLst>
                <a:gd name="connsiteX0" fmla="*/ 286444 w 286444"/>
                <a:gd name="connsiteY0" fmla="*/ 0 h 547200"/>
                <a:gd name="connsiteX1" fmla="*/ 172421 w 286444"/>
                <a:gd name="connsiteY1" fmla="*/ 273600 h 547200"/>
                <a:gd name="connsiteX2" fmla="*/ 286444 w 286444"/>
                <a:gd name="connsiteY2" fmla="*/ 547200 h 547200"/>
                <a:gd name="connsiteX3" fmla="*/ 144016 w 286444"/>
                <a:gd name="connsiteY3" fmla="*/ 547200 h 547200"/>
                <a:gd name="connsiteX4" fmla="*/ 142460 w 286444"/>
                <a:gd name="connsiteY4" fmla="*/ 547200 h 547200"/>
                <a:gd name="connsiteX5" fmla="*/ 114023 w 286444"/>
                <a:gd name="connsiteY5" fmla="*/ 547200 h 547200"/>
                <a:gd name="connsiteX6" fmla="*/ 0 w 286444"/>
                <a:gd name="connsiteY6" fmla="*/ 273600 h 547200"/>
                <a:gd name="connsiteX7" fmla="*/ 114023 w 286444"/>
                <a:gd name="connsiteY7" fmla="*/ 0 h 547200"/>
                <a:gd name="connsiteX8" fmla="*/ 142460 w 286444"/>
                <a:gd name="connsiteY8" fmla="*/ 0 h 547200"/>
                <a:gd name="connsiteX9" fmla="*/ 144016 w 286444"/>
                <a:gd name="connsiteY9" fmla="*/ 0 h 54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444" h="547200">
                  <a:moveTo>
                    <a:pt x="286444" y="0"/>
                  </a:moveTo>
                  <a:cubicBezTo>
                    <a:pt x="223447" y="0"/>
                    <a:pt x="172421" y="122518"/>
                    <a:pt x="172421" y="273600"/>
                  </a:cubicBezTo>
                  <a:cubicBezTo>
                    <a:pt x="172421" y="424682"/>
                    <a:pt x="223447" y="547200"/>
                    <a:pt x="286444" y="547200"/>
                  </a:cubicBezTo>
                  <a:lnTo>
                    <a:pt x="144016" y="547200"/>
                  </a:lnTo>
                  <a:lnTo>
                    <a:pt x="142460" y="547200"/>
                  </a:lnTo>
                  <a:lnTo>
                    <a:pt x="114023" y="547200"/>
                  </a:lnTo>
                  <a:cubicBezTo>
                    <a:pt x="51026" y="547200"/>
                    <a:pt x="0" y="424682"/>
                    <a:pt x="0" y="273600"/>
                  </a:cubicBezTo>
                  <a:cubicBezTo>
                    <a:pt x="0" y="122518"/>
                    <a:pt x="51026" y="0"/>
                    <a:pt x="114023" y="0"/>
                  </a:cubicBezTo>
                  <a:lnTo>
                    <a:pt x="142460" y="0"/>
                  </a:lnTo>
                  <a:lnTo>
                    <a:pt x="144016" y="0"/>
                  </a:lnTo>
                  <a:close/>
                </a:path>
              </a:pathLst>
            </a:custGeom>
            <a:solidFill>
              <a:srgbClr val="D1004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21510" name="组合 1"/>
          <p:cNvGrpSpPr>
            <a:grpSpLocks noChangeAspect="1"/>
          </p:cNvGrpSpPr>
          <p:nvPr/>
        </p:nvGrpSpPr>
        <p:grpSpPr bwMode="auto">
          <a:xfrm>
            <a:off x="8545215" y="2852738"/>
            <a:ext cx="719137" cy="1298575"/>
            <a:chOff x="2351088" y="1846263"/>
            <a:chExt cx="1444625" cy="2603500"/>
          </a:xfrm>
        </p:grpSpPr>
        <p:sp>
          <p:nvSpPr>
            <p:cNvPr id="25" name="任意多边形 24"/>
            <p:cNvSpPr/>
            <p:nvPr/>
          </p:nvSpPr>
          <p:spPr bwMode="auto">
            <a:xfrm rot="17585496">
              <a:off x="1825758" y="2479806"/>
              <a:ext cx="2495286" cy="1444625"/>
            </a:xfrm>
            <a:custGeom>
              <a:avLst/>
              <a:gdLst>
                <a:gd name="connsiteX0" fmla="*/ 2267686 w 2493595"/>
                <a:gd name="connsiteY0" fmla="*/ 0 h 1445197"/>
                <a:gd name="connsiteX1" fmla="*/ 2493595 w 2493595"/>
                <a:gd name="connsiteY1" fmla="*/ 529850 h 1445197"/>
                <a:gd name="connsiteX2" fmla="*/ 374194 w 2493595"/>
                <a:gd name="connsiteY2" fmla="*/ 1433484 h 1445197"/>
                <a:gd name="connsiteX3" fmla="*/ 373560 w 2493595"/>
                <a:gd name="connsiteY3" fmla="*/ 1431997 h 1445197"/>
                <a:gd name="connsiteX4" fmla="*/ 370976 w 2493595"/>
                <a:gd name="connsiteY4" fmla="*/ 1433008 h 1445197"/>
                <a:gd name="connsiteX5" fmla="*/ 144042 w 2493595"/>
                <a:gd name="connsiteY5" fmla="*/ 1406602 h 1445197"/>
                <a:gd name="connsiteX6" fmla="*/ 9840 w 2493595"/>
                <a:gd name="connsiteY6" fmla="*/ 1082611 h 1445197"/>
                <a:gd name="connsiteX7" fmla="*/ 112715 w 2493595"/>
                <a:gd name="connsiteY7" fmla="*/ 928648 h 1445197"/>
                <a:gd name="connsiteX8" fmla="*/ 148955 w 2493595"/>
                <a:gd name="connsiteY8" fmla="*/ 905206 h 1445197"/>
                <a:gd name="connsiteX9" fmla="*/ 148285 w 2493595"/>
                <a:gd name="connsiteY9" fmla="*/ 903634 h 1445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93595" h="1445197">
                  <a:moveTo>
                    <a:pt x="2267686" y="0"/>
                  </a:moveTo>
                  <a:lnTo>
                    <a:pt x="2493595" y="529850"/>
                  </a:lnTo>
                  <a:lnTo>
                    <a:pt x="374194" y="1433484"/>
                  </a:lnTo>
                  <a:lnTo>
                    <a:pt x="373560" y="1431997"/>
                  </a:lnTo>
                  <a:lnTo>
                    <a:pt x="370976" y="1433008"/>
                  </a:lnTo>
                  <a:cubicBezTo>
                    <a:pt x="296769" y="1455284"/>
                    <a:pt x="214604" y="1447341"/>
                    <a:pt x="144042" y="1406602"/>
                  </a:cubicBezTo>
                  <a:cubicBezTo>
                    <a:pt x="31143" y="1341420"/>
                    <a:pt x="-23900" y="1208534"/>
                    <a:pt x="9840" y="1082611"/>
                  </a:cubicBezTo>
                  <a:cubicBezTo>
                    <a:pt x="26711" y="1019650"/>
                    <a:pt x="63674" y="966278"/>
                    <a:pt x="112715" y="928648"/>
                  </a:cubicBezTo>
                  <a:lnTo>
                    <a:pt x="148955" y="905206"/>
                  </a:lnTo>
                  <a:lnTo>
                    <a:pt x="148285" y="903634"/>
                  </a:lnTo>
                  <a:close/>
                </a:path>
              </a:pathLst>
            </a:custGeom>
            <a:solidFill>
              <a:srgbClr val="9ABEE6"/>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6" name="椭圆 25"/>
            <p:cNvSpPr/>
            <p:nvPr/>
          </p:nvSpPr>
          <p:spPr bwMode="auto">
            <a:xfrm>
              <a:off x="2784795" y="1846263"/>
              <a:ext cx="615480" cy="251437"/>
            </a:xfrm>
            <a:prstGeom prst="ellipse">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7" name="椭圆 26"/>
            <p:cNvSpPr/>
            <p:nvPr/>
          </p:nvSpPr>
          <p:spPr bwMode="auto">
            <a:xfrm>
              <a:off x="2816685" y="1865360"/>
              <a:ext cx="558077" cy="197331"/>
            </a:xfrm>
            <a:prstGeom prst="ellipse">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8" name="流程图: 库存数据 27"/>
            <p:cNvSpPr/>
            <p:nvPr/>
          </p:nvSpPr>
          <p:spPr bwMode="auto">
            <a:xfrm rot="16200000">
              <a:off x="2866574" y="1990540"/>
              <a:ext cx="467865" cy="548511"/>
            </a:xfrm>
            <a:prstGeom prst="flowChartOnlineStorage">
              <a:avLst/>
            </a:prstGeom>
            <a:solidFill>
              <a:srgbClr val="DADAD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9" name="椭圆 28"/>
            <p:cNvSpPr/>
            <p:nvPr/>
          </p:nvSpPr>
          <p:spPr bwMode="auto">
            <a:xfrm>
              <a:off x="2826251" y="2275935"/>
              <a:ext cx="538945" cy="251439"/>
            </a:xfrm>
            <a:prstGeom prst="ellipse">
              <a:avLst/>
            </a:prstGeom>
            <a:solidFill>
              <a:srgbClr val="CCDCF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0" name="椭圆 29"/>
            <p:cNvSpPr/>
            <p:nvPr/>
          </p:nvSpPr>
          <p:spPr bwMode="auto">
            <a:xfrm>
              <a:off x="2823063" y="3230764"/>
              <a:ext cx="561267" cy="254621"/>
            </a:xfrm>
            <a:prstGeom prst="ellipse">
              <a:avLst/>
            </a:prstGeom>
            <a:solidFill>
              <a:srgbClr val="9A87B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1" name="任意多边形 30"/>
            <p:cNvSpPr/>
            <p:nvPr/>
          </p:nvSpPr>
          <p:spPr bwMode="auto">
            <a:xfrm rot="16200000">
              <a:off x="2957281" y="3223850"/>
              <a:ext cx="286449" cy="561267"/>
            </a:xfrm>
            <a:custGeom>
              <a:avLst/>
              <a:gdLst>
                <a:gd name="connsiteX0" fmla="*/ 286444 w 286444"/>
                <a:gd name="connsiteY0" fmla="*/ 0 h 547200"/>
                <a:gd name="connsiteX1" fmla="*/ 172421 w 286444"/>
                <a:gd name="connsiteY1" fmla="*/ 273600 h 547200"/>
                <a:gd name="connsiteX2" fmla="*/ 286444 w 286444"/>
                <a:gd name="connsiteY2" fmla="*/ 547200 h 547200"/>
                <a:gd name="connsiteX3" fmla="*/ 144016 w 286444"/>
                <a:gd name="connsiteY3" fmla="*/ 547200 h 547200"/>
                <a:gd name="connsiteX4" fmla="*/ 142460 w 286444"/>
                <a:gd name="connsiteY4" fmla="*/ 547200 h 547200"/>
                <a:gd name="connsiteX5" fmla="*/ 114023 w 286444"/>
                <a:gd name="connsiteY5" fmla="*/ 547200 h 547200"/>
                <a:gd name="connsiteX6" fmla="*/ 0 w 286444"/>
                <a:gd name="connsiteY6" fmla="*/ 273600 h 547200"/>
                <a:gd name="connsiteX7" fmla="*/ 114023 w 286444"/>
                <a:gd name="connsiteY7" fmla="*/ 0 h 547200"/>
                <a:gd name="connsiteX8" fmla="*/ 142460 w 286444"/>
                <a:gd name="connsiteY8" fmla="*/ 0 h 547200"/>
                <a:gd name="connsiteX9" fmla="*/ 144016 w 286444"/>
                <a:gd name="connsiteY9" fmla="*/ 0 h 54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444" h="547200">
                  <a:moveTo>
                    <a:pt x="286444" y="0"/>
                  </a:moveTo>
                  <a:cubicBezTo>
                    <a:pt x="223447" y="0"/>
                    <a:pt x="172421" y="122518"/>
                    <a:pt x="172421" y="273600"/>
                  </a:cubicBezTo>
                  <a:cubicBezTo>
                    <a:pt x="172421" y="424682"/>
                    <a:pt x="223447" y="547200"/>
                    <a:pt x="286444" y="547200"/>
                  </a:cubicBezTo>
                  <a:lnTo>
                    <a:pt x="144016" y="547200"/>
                  </a:lnTo>
                  <a:lnTo>
                    <a:pt x="142460" y="547200"/>
                  </a:lnTo>
                  <a:lnTo>
                    <a:pt x="114023" y="547200"/>
                  </a:lnTo>
                  <a:cubicBezTo>
                    <a:pt x="51026" y="547200"/>
                    <a:pt x="0" y="424682"/>
                    <a:pt x="0" y="273600"/>
                  </a:cubicBezTo>
                  <a:cubicBezTo>
                    <a:pt x="0" y="122518"/>
                    <a:pt x="51026" y="0"/>
                    <a:pt x="114023" y="0"/>
                  </a:cubicBezTo>
                  <a:lnTo>
                    <a:pt x="142460" y="0"/>
                  </a:lnTo>
                  <a:lnTo>
                    <a:pt x="144016" y="0"/>
                  </a:lnTo>
                  <a:close/>
                </a:path>
              </a:pathLst>
            </a:custGeom>
            <a:solidFill>
              <a:srgbClr val="472D8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
        <p:nvSpPr>
          <p:cNvPr id="3" name="矩形 2"/>
          <p:cNvSpPr/>
          <p:nvPr/>
        </p:nvSpPr>
        <p:spPr>
          <a:xfrm>
            <a:off x="7392690" y="2060575"/>
            <a:ext cx="1036637" cy="585788"/>
          </a:xfrm>
          <a:prstGeom prst="rect">
            <a:avLst/>
          </a:prstGeom>
        </p:spPr>
        <p:txBody>
          <a:bodyPr wrap="none">
            <a:spAutoFit/>
          </a:bodyPr>
          <a:lstStyle/>
          <a:p>
            <a:pPr algn="r">
              <a:defRPr/>
            </a:pP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重链</a:t>
            </a: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p>
          <a:p>
            <a:pPr algn="r">
              <a:defRPr/>
            </a:pP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en-US" altLang="zh-CN" sz="16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15</a:t>
            </a: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N)</a:t>
            </a:r>
            <a:endParaRPr lang="zh-CN" altLang="en-US" sz="1600" dirty="0"/>
          </a:p>
        </p:txBody>
      </p:sp>
      <p:sp>
        <p:nvSpPr>
          <p:cNvPr id="34" name="矩形 33"/>
          <p:cNvSpPr/>
          <p:nvPr/>
        </p:nvSpPr>
        <p:spPr>
          <a:xfrm>
            <a:off x="6960890" y="4791075"/>
            <a:ext cx="1460500" cy="654050"/>
          </a:xfrm>
          <a:prstGeom prst="rect">
            <a:avLst/>
          </a:prstGeom>
        </p:spPr>
        <p:txBody>
          <a:bodyPr wrap="none">
            <a:spAutoFit/>
          </a:bodyPr>
          <a:lstStyle/>
          <a:p>
            <a:pPr algn="r">
              <a:lnSpc>
                <a:spcPts val="2300"/>
              </a:lnSpc>
              <a:defRPr/>
            </a:pP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轻链</a:t>
            </a: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en-US" altLang="zh-CN" sz="16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14</a:t>
            </a: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N)</a:t>
            </a:r>
          </a:p>
          <a:p>
            <a:pPr algn="r">
              <a:lnSpc>
                <a:spcPts val="2300"/>
              </a:lnSpc>
              <a:defRPr/>
            </a:pP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杂交</a:t>
            </a: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endPar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5" name="矩形 34"/>
          <p:cNvSpPr/>
          <p:nvPr/>
        </p:nvSpPr>
        <p:spPr>
          <a:xfrm>
            <a:off x="7392690" y="3213100"/>
            <a:ext cx="1036637" cy="584200"/>
          </a:xfrm>
          <a:prstGeom prst="rect">
            <a:avLst/>
          </a:prstGeom>
        </p:spPr>
        <p:txBody>
          <a:bodyPr wrap="none">
            <a:spAutoFit/>
          </a:bodyPr>
          <a:lstStyle/>
          <a:p>
            <a:pPr algn="r">
              <a:defRPr/>
            </a:pP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杂交</a:t>
            </a: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p>
          <a:p>
            <a:pPr algn="r">
              <a:defRPr/>
            </a:pP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en-US" altLang="zh-CN" sz="16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15</a:t>
            </a: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N/</a:t>
            </a:r>
            <a:r>
              <a:rPr kumimoji="1" lang="en-US" altLang="zh-CN" sz="16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14</a:t>
            </a: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N)</a:t>
            </a:r>
            <a:endPar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3" name="矩形 32"/>
          <p:cNvSpPr/>
          <p:nvPr/>
        </p:nvSpPr>
        <p:spPr>
          <a:xfrm>
            <a:off x="4446166" y="3378200"/>
            <a:ext cx="425450" cy="338138"/>
          </a:xfrm>
          <a:prstGeom prst="rect">
            <a:avLst/>
          </a:prstGeom>
        </p:spPr>
        <p:txBody>
          <a:bodyPr wrap="none">
            <a:spAutoFit/>
          </a:bodyPr>
          <a:lstStyle/>
          <a:p>
            <a:pPr algn="r">
              <a:defRPr/>
            </a:pP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(b)</a:t>
            </a:r>
            <a:endParaRPr lang="zh-CN" altLang="en-US" sz="1600" dirty="0"/>
          </a:p>
        </p:txBody>
      </p:sp>
      <p:sp>
        <p:nvSpPr>
          <p:cNvPr id="36" name="矩形 35"/>
          <p:cNvSpPr/>
          <p:nvPr/>
        </p:nvSpPr>
        <p:spPr>
          <a:xfrm>
            <a:off x="4450928" y="1916113"/>
            <a:ext cx="414338" cy="339725"/>
          </a:xfrm>
          <a:prstGeom prst="rect">
            <a:avLst/>
          </a:prstGeom>
        </p:spPr>
        <p:txBody>
          <a:bodyPr wrap="none">
            <a:spAutoFit/>
          </a:bodyPr>
          <a:lstStyle/>
          <a:p>
            <a:pPr algn="r">
              <a:defRPr/>
            </a:pP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lang="zh-CN" altLang="en-US" sz="1600" dirty="0"/>
          </a:p>
        </p:txBody>
      </p:sp>
      <p:sp>
        <p:nvSpPr>
          <p:cNvPr id="37" name="矩形 36"/>
          <p:cNvSpPr/>
          <p:nvPr/>
        </p:nvSpPr>
        <p:spPr>
          <a:xfrm>
            <a:off x="4439816" y="4962525"/>
            <a:ext cx="425450" cy="338138"/>
          </a:xfrm>
          <a:prstGeom prst="rect">
            <a:avLst/>
          </a:prstGeom>
        </p:spPr>
        <p:txBody>
          <a:bodyPr wrap="none">
            <a:spAutoFit/>
          </a:bodyPr>
          <a:lstStyle/>
          <a:p>
            <a:pPr algn="r">
              <a:defRPr/>
            </a:pP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lang="zh-CN" altLang="en-US" sz="1600" dirty="0"/>
          </a:p>
        </p:txBody>
      </p:sp>
      <p:cxnSp>
        <p:nvCxnSpPr>
          <p:cNvPr id="4" name="直接箭头连接符 3"/>
          <p:cNvCxnSpPr/>
          <p:nvPr/>
        </p:nvCxnSpPr>
        <p:spPr>
          <a:xfrm>
            <a:off x="8364240" y="2420938"/>
            <a:ext cx="32385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9" name="直接箭头连接符 38"/>
          <p:cNvCxnSpPr/>
          <p:nvPr/>
        </p:nvCxnSpPr>
        <p:spPr>
          <a:xfrm>
            <a:off x="8364240" y="3644900"/>
            <a:ext cx="32385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0" name="直接箭头连接符 39"/>
          <p:cNvCxnSpPr/>
          <p:nvPr/>
        </p:nvCxnSpPr>
        <p:spPr>
          <a:xfrm>
            <a:off x="8364240" y="5013325"/>
            <a:ext cx="32385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1" name="直接箭头连接符 40"/>
          <p:cNvCxnSpPr/>
          <p:nvPr/>
        </p:nvCxnSpPr>
        <p:spPr>
          <a:xfrm>
            <a:off x="8364240" y="5300663"/>
            <a:ext cx="32385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 name="矩形 1"/>
          <p:cNvSpPr/>
          <p:nvPr/>
        </p:nvSpPr>
        <p:spPr>
          <a:xfrm>
            <a:off x="7413947" y="693738"/>
            <a:ext cx="2930525" cy="647700"/>
          </a:xfrm>
          <a:prstGeom prst="rect">
            <a:avLst/>
          </a:prstGeom>
        </p:spPr>
        <p:txBody>
          <a:bodyPr>
            <a:spAutoFit/>
          </a:bodyPr>
          <a:lstStyle/>
          <a:p>
            <a:pPr>
              <a:defRPr/>
            </a:pPr>
            <a:r>
              <a:rPr kumimoji="1"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用氯化铯平衡密度梯度离心法提取和离心分离的</a:t>
            </a:r>
            <a:r>
              <a:rPr kumimoji="1"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endParaRPr kumimoji="1"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grpSp>
        <p:nvGrpSpPr>
          <p:cNvPr id="21522" name="组合 8"/>
          <p:cNvGrpSpPr>
            <a:grpSpLocks/>
          </p:cNvGrpSpPr>
          <p:nvPr/>
        </p:nvGrpSpPr>
        <p:grpSpPr bwMode="auto">
          <a:xfrm>
            <a:off x="9971782" y="1377950"/>
            <a:ext cx="358775" cy="1106488"/>
            <a:chOff x="4712858" y="2636912"/>
            <a:chExt cx="359279" cy="1106121"/>
          </a:xfrm>
        </p:grpSpPr>
        <p:grpSp>
          <p:nvGrpSpPr>
            <p:cNvPr id="21592" name="组合 6"/>
            <p:cNvGrpSpPr>
              <a:grpSpLocks/>
            </p:cNvGrpSpPr>
            <p:nvPr/>
          </p:nvGrpSpPr>
          <p:grpSpPr bwMode="auto">
            <a:xfrm>
              <a:off x="4712858" y="2717336"/>
              <a:ext cx="344289" cy="1025697"/>
              <a:chOff x="4712858" y="2717336"/>
              <a:chExt cx="344289" cy="1025697"/>
            </a:xfrm>
          </p:grpSpPr>
          <p:sp>
            <p:nvSpPr>
              <p:cNvPr id="21598" name="Freeform 5655"/>
              <p:cNvSpPr>
                <a:spLocks/>
              </p:cNvSpPr>
              <p:nvPr/>
            </p:nvSpPr>
            <p:spPr bwMode="auto">
              <a:xfrm rot="-5400000" flipH="1" flipV="1">
                <a:off x="4752008" y="3437895"/>
                <a:ext cx="266997" cy="343280"/>
              </a:xfrm>
              <a:custGeom>
                <a:avLst/>
                <a:gdLst>
                  <a:gd name="T0" fmla="*/ 4010 w 2730"/>
                  <a:gd name="T1" fmla="*/ 340434 h 2533"/>
                  <a:gd name="T2" fmla="*/ 30318 w 2730"/>
                  <a:gd name="T3" fmla="*/ 324849 h 2533"/>
                  <a:gd name="T4" fmla="*/ 53791 w 2730"/>
                  <a:gd name="T5" fmla="*/ 296253 h 2533"/>
                  <a:gd name="T6" fmla="*/ 72568 w 2730"/>
                  <a:gd name="T7" fmla="*/ 260746 h 2533"/>
                  <a:gd name="T8" fmla="*/ 123327 w 2730"/>
                  <a:gd name="T9" fmla="*/ 146907 h 2533"/>
                  <a:gd name="T10" fmla="*/ 179074 w 2730"/>
                  <a:gd name="T11" fmla="*/ 46349 h 2533"/>
                  <a:gd name="T12" fmla="*/ 223182 w 2730"/>
                  <a:gd name="T13" fmla="*/ 7318 h 2533"/>
                  <a:gd name="T14" fmla="*/ 264356 w 2730"/>
                  <a:gd name="T15" fmla="*/ 2439 h 2533"/>
                  <a:gd name="T16" fmla="*/ 238732 w 2730"/>
                  <a:gd name="T17" fmla="*/ 17076 h 2533"/>
                  <a:gd name="T18" fmla="*/ 216532 w 2730"/>
                  <a:gd name="T19" fmla="*/ 42554 h 2533"/>
                  <a:gd name="T20" fmla="*/ 192766 w 2730"/>
                  <a:gd name="T21" fmla="*/ 84431 h 2533"/>
                  <a:gd name="T22" fmla="*/ 164110 w 2730"/>
                  <a:gd name="T23" fmla="*/ 147585 h 2533"/>
                  <a:gd name="T24" fmla="*/ 107777 w 2730"/>
                  <a:gd name="T25" fmla="*/ 264677 h 2533"/>
                  <a:gd name="T26" fmla="*/ 54182 w 2730"/>
                  <a:gd name="T27" fmla="*/ 330676 h 2533"/>
                  <a:gd name="T28" fmla="*/ 4010 w 2730"/>
                  <a:gd name="T29" fmla="*/ 340434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599" name="Freeform 5655"/>
              <p:cNvSpPr>
                <a:spLocks/>
              </p:cNvSpPr>
              <p:nvPr/>
            </p:nvSpPr>
            <p:spPr bwMode="auto">
              <a:xfrm rot="-5400000" flipH="1" flipV="1">
                <a:off x="4750999" y="2930567"/>
                <a:ext cx="266997" cy="343280"/>
              </a:xfrm>
              <a:custGeom>
                <a:avLst/>
                <a:gdLst>
                  <a:gd name="T0" fmla="*/ 4010 w 2730"/>
                  <a:gd name="T1" fmla="*/ 340434 h 2533"/>
                  <a:gd name="T2" fmla="*/ 30318 w 2730"/>
                  <a:gd name="T3" fmla="*/ 324849 h 2533"/>
                  <a:gd name="T4" fmla="*/ 53791 w 2730"/>
                  <a:gd name="T5" fmla="*/ 296253 h 2533"/>
                  <a:gd name="T6" fmla="*/ 72568 w 2730"/>
                  <a:gd name="T7" fmla="*/ 260746 h 2533"/>
                  <a:gd name="T8" fmla="*/ 123327 w 2730"/>
                  <a:gd name="T9" fmla="*/ 146907 h 2533"/>
                  <a:gd name="T10" fmla="*/ 179074 w 2730"/>
                  <a:gd name="T11" fmla="*/ 46349 h 2533"/>
                  <a:gd name="T12" fmla="*/ 223182 w 2730"/>
                  <a:gd name="T13" fmla="*/ 7318 h 2533"/>
                  <a:gd name="T14" fmla="*/ 264356 w 2730"/>
                  <a:gd name="T15" fmla="*/ 2439 h 2533"/>
                  <a:gd name="T16" fmla="*/ 238732 w 2730"/>
                  <a:gd name="T17" fmla="*/ 17076 h 2533"/>
                  <a:gd name="T18" fmla="*/ 216532 w 2730"/>
                  <a:gd name="T19" fmla="*/ 42554 h 2533"/>
                  <a:gd name="T20" fmla="*/ 192766 w 2730"/>
                  <a:gd name="T21" fmla="*/ 84431 h 2533"/>
                  <a:gd name="T22" fmla="*/ 164110 w 2730"/>
                  <a:gd name="T23" fmla="*/ 147585 h 2533"/>
                  <a:gd name="T24" fmla="*/ 107777 w 2730"/>
                  <a:gd name="T25" fmla="*/ 264677 h 2533"/>
                  <a:gd name="T26" fmla="*/ 54182 w 2730"/>
                  <a:gd name="T27" fmla="*/ 330676 h 2533"/>
                  <a:gd name="T28" fmla="*/ 4010 w 2730"/>
                  <a:gd name="T29" fmla="*/ 340434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600" name="Freeform 5655"/>
              <p:cNvSpPr>
                <a:spLocks/>
              </p:cNvSpPr>
              <p:nvPr/>
            </p:nvSpPr>
            <p:spPr bwMode="auto">
              <a:xfrm rot="5400000" flipH="1">
                <a:off x="4751217" y="2679195"/>
                <a:ext cx="266997" cy="343280"/>
              </a:xfrm>
              <a:custGeom>
                <a:avLst/>
                <a:gdLst>
                  <a:gd name="T0" fmla="*/ 4010 w 2730"/>
                  <a:gd name="T1" fmla="*/ 340434 h 2533"/>
                  <a:gd name="T2" fmla="*/ 30318 w 2730"/>
                  <a:gd name="T3" fmla="*/ 324849 h 2533"/>
                  <a:gd name="T4" fmla="*/ 53791 w 2730"/>
                  <a:gd name="T5" fmla="*/ 296253 h 2533"/>
                  <a:gd name="T6" fmla="*/ 72568 w 2730"/>
                  <a:gd name="T7" fmla="*/ 260746 h 2533"/>
                  <a:gd name="T8" fmla="*/ 123327 w 2730"/>
                  <a:gd name="T9" fmla="*/ 146907 h 2533"/>
                  <a:gd name="T10" fmla="*/ 179074 w 2730"/>
                  <a:gd name="T11" fmla="*/ 46349 h 2533"/>
                  <a:gd name="T12" fmla="*/ 223182 w 2730"/>
                  <a:gd name="T13" fmla="*/ 7318 h 2533"/>
                  <a:gd name="T14" fmla="*/ 264356 w 2730"/>
                  <a:gd name="T15" fmla="*/ 2439 h 2533"/>
                  <a:gd name="T16" fmla="*/ 238732 w 2730"/>
                  <a:gd name="T17" fmla="*/ 17076 h 2533"/>
                  <a:gd name="T18" fmla="*/ 216532 w 2730"/>
                  <a:gd name="T19" fmla="*/ 42554 h 2533"/>
                  <a:gd name="T20" fmla="*/ 192766 w 2730"/>
                  <a:gd name="T21" fmla="*/ 84431 h 2533"/>
                  <a:gd name="T22" fmla="*/ 164110 w 2730"/>
                  <a:gd name="T23" fmla="*/ 147585 h 2533"/>
                  <a:gd name="T24" fmla="*/ 107777 w 2730"/>
                  <a:gd name="T25" fmla="*/ 264677 h 2533"/>
                  <a:gd name="T26" fmla="*/ 54182 w 2730"/>
                  <a:gd name="T27" fmla="*/ 330676 h 2533"/>
                  <a:gd name="T28" fmla="*/ 4010 w 2730"/>
                  <a:gd name="T29" fmla="*/ 340434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601" name="Freeform 5655"/>
              <p:cNvSpPr>
                <a:spLocks/>
              </p:cNvSpPr>
              <p:nvPr/>
            </p:nvSpPr>
            <p:spPr bwMode="auto">
              <a:xfrm rot="5400000" flipH="1">
                <a:off x="4751217" y="3189648"/>
                <a:ext cx="266997" cy="343280"/>
              </a:xfrm>
              <a:custGeom>
                <a:avLst/>
                <a:gdLst>
                  <a:gd name="T0" fmla="*/ 4010 w 2730"/>
                  <a:gd name="T1" fmla="*/ 340434 h 2533"/>
                  <a:gd name="T2" fmla="*/ 30318 w 2730"/>
                  <a:gd name="T3" fmla="*/ 324849 h 2533"/>
                  <a:gd name="T4" fmla="*/ 53791 w 2730"/>
                  <a:gd name="T5" fmla="*/ 296253 h 2533"/>
                  <a:gd name="T6" fmla="*/ 72568 w 2730"/>
                  <a:gd name="T7" fmla="*/ 260746 h 2533"/>
                  <a:gd name="T8" fmla="*/ 123327 w 2730"/>
                  <a:gd name="T9" fmla="*/ 146907 h 2533"/>
                  <a:gd name="T10" fmla="*/ 179074 w 2730"/>
                  <a:gd name="T11" fmla="*/ 46349 h 2533"/>
                  <a:gd name="T12" fmla="*/ 223182 w 2730"/>
                  <a:gd name="T13" fmla="*/ 7318 h 2533"/>
                  <a:gd name="T14" fmla="*/ 264356 w 2730"/>
                  <a:gd name="T15" fmla="*/ 2439 h 2533"/>
                  <a:gd name="T16" fmla="*/ 238732 w 2730"/>
                  <a:gd name="T17" fmla="*/ 17076 h 2533"/>
                  <a:gd name="T18" fmla="*/ 216532 w 2730"/>
                  <a:gd name="T19" fmla="*/ 42554 h 2533"/>
                  <a:gd name="T20" fmla="*/ 192766 w 2730"/>
                  <a:gd name="T21" fmla="*/ 84431 h 2533"/>
                  <a:gd name="T22" fmla="*/ 164110 w 2730"/>
                  <a:gd name="T23" fmla="*/ 147585 h 2533"/>
                  <a:gd name="T24" fmla="*/ 107777 w 2730"/>
                  <a:gd name="T25" fmla="*/ 264677 h 2533"/>
                  <a:gd name="T26" fmla="*/ 54182 w 2730"/>
                  <a:gd name="T27" fmla="*/ 330676 h 2533"/>
                  <a:gd name="T28" fmla="*/ 4010 w 2730"/>
                  <a:gd name="T29" fmla="*/ 340434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21593" name="组合 86"/>
            <p:cNvGrpSpPr>
              <a:grpSpLocks/>
            </p:cNvGrpSpPr>
            <p:nvPr/>
          </p:nvGrpSpPr>
          <p:grpSpPr bwMode="auto">
            <a:xfrm flipH="1">
              <a:off x="4727848" y="2636912"/>
              <a:ext cx="344289" cy="1025697"/>
              <a:chOff x="4712858" y="2717336"/>
              <a:chExt cx="344289" cy="1025697"/>
            </a:xfrm>
          </p:grpSpPr>
          <p:sp>
            <p:nvSpPr>
              <p:cNvPr id="21594" name="Freeform 5655"/>
              <p:cNvSpPr>
                <a:spLocks/>
              </p:cNvSpPr>
              <p:nvPr/>
            </p:nvSpPr>
            <p:spPr bwMode="auto">
              <a:xfrm rot="-5400000" flipH="1" flipV="1">
                <a:off x="4752008" y="3437895"/>
                <a:ext cx="266997" cy="343280"/>
              </a:xfrm>
              <a:custGeom>
                <a:avLst/>
                <a:gdLst>
                  <a:gd name="T0" fmla="*/ 4010 w 2730"/>
                  <a:gd name="T1" fmla="*/ 340434 h 2533"/>
                  <a:gd name="T2" fmla="*/ 30318 w 2730"/>
                  <a:gd name="T3" fmla="*/ 324849 h 2533"/>
                  <a:gd name="T4" fmla="*/ 53791 w 2730"/>
                  <a:gd name="T5" fmla="*/ 296253 h 2533"/>
                  <a:gd name="T6" fmla="*/ 72568 w 2730"/>
                  <a:gd name="T7" fmla="*/ 260746 h 2533"/>
                  <a:gd name="T8" fmla="*/ 123327 w 2730"/>
                  <a:gd name="T9" fmla="*/ 146907 h 2533"/>
                  <a:gd name="T10" fmla="*/ 179074 w 2730"/>
                  <a:gd name="T11" fmla="*/ 46349 h 2533"/>
                  <a:gd name="T12" fmla="*/ 223182 w 2730"/>
                  <a:gd name="T13" fmla="*/ 7318 h 2533"/>
                  <a:gd name="T14" fmla="*/ 264356 w 2730"/>
                  <a:gd name="T15" fmla="*/ 2439 h 2533"/>
                  <a:gd name="T16" fmla="*/ 238732 w 2730"/>
                  <a:gd name="T17" fmla="*/ 17076 h 2533"/>
                  <a:gd name="T18" fmla="*/ 216532 w 2730"/>
                  <a:gd name="T19" fmla="*/ 42554 h 2533"/>
                  <a:gd name="T20" fmla="*/ 192766 w 2730"/>
                  <a:gd name="T21" fmla="*/ 84431 h 2533"/>
                  <a:gd name="T22" fmla="*/ 164110 w 2730"/>
                  <a:gd name="T23" fmla="*/ 147585 h 2533"/>
                  <a:gd name="T24" fmla="*/ 107777 w 2730"/>
                  <a:gd name="T25" fmla="*/ 264677 h 2533"/>
                  <a:gd name="T26" fmla="*/ 54182 w 2730"/>
                  <a:gd name="T27" fmla="*/ 330676 h 2533"/>
                  <a:gd name="T28" fmla="*/ 4010 w 2730"/>
                  <a:gd name="T29" fmla="*/ 340434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595" name="Freeform 5655"/>
              <p:cNvSpPr>
                <a:spLocks/>
              </p:cNvSpPr>
              <p:nvPr/>
            </p:nvSpPr>
            <p:spPr bwMode="auto">
              <a:xfrm rot="-5400000" flipH="1" flipV="1">
                <a:off x="4750999" y="2930567"/>
                <a:ext cx="266997" cy="343280"/>
              </a:xfrm>
              <a:custGeom>
                <a:avLst/>
                <a:gdLst>
                  <a:gd name="T0" fmla="*/ 4010 w 2730"/>
                  <a:gd name="T1" fmla="*/ 340434 h 2533"/>
                  <a:gd name="T2" fmla="*/ 30318 w 2730"/>
                  <a:gd name="T3" fmla="*/ 324849 h 2533"/>
                  <a:gd name="T4" fmla="*/ 53791 w 2730"/>
                  <a:gd name="T5" fmla="*/ 296253 h 2533"/>
                  <a:gd name="T6" fmla="*/ 72568 w 2730"/>
                  <a:gd name="T7" fmla="*/ 260746 h 2533"/>
                  <a:gd name="T8" fmla="*/ 123327 w 2730"/>
                  <a:gd name="T9" fmla="*/ 146907 h 2533"/>
                  <a:gd name="T10" fmla="*/ 179074 w 2730"/>
                  <a:gd name="T11" fmla="*/ 46349 h 2533"/>
                  <a:gd name="T12" fmla="*/ 223182 w 2730"/>
                  <a:gd name="T13" fmla="*/ 7318 h 2533"/>
                  <a:gd name="T14" fmla="*/ 264356 w 2730"/>
                  <a:gd name="T15" fmla="*/ 2439 h 2533"/>
                  <a:gd name="T16" fmla="*/ 238732 w 2730"/>
                  <a:gd name="T17" fmla="*/ 17076 h 2533"/>
                  <a:gd name="T18" fmla="*/ 216532 w 2730"/>
                  <a:gd name="T19" fmla="*/ 42554 h 2533"/>
                  <a:gd name="T20" fmla="*/ 192766 w 2730"/>
                  <a:gd name="T21" fmla="*/ 84431 h 2533"/>
                  <a:gd name="T22" fmla="*/ 164110 w 2730"/>
                  <a:gd name="T23" fmla="*/ 147585 h 2533"/>
                  <a:gd name="T24" fmla="*/ 107777 w 2730"/>
                  <a:gd name="T25" fmla="*/ 264677 h 2533"/>
                  <a:gd name="T26" fmla="*/ 54182 w 2730"/>
                  <a:gd name="T27" fmla="*/ 330676 h 2533"/>
                  <a:gd name="T28" fmla="*/ 4010 w 2730"/>
                  <a:gd name="T29" fmla="*/ 340434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596" name="Freeform 5655"/>
              <p:cNvSpPr>
                <a:spLocks/>
              </p:cNvSpPr>
              <p:nvPr/>
            </p:nvSpPr>
            <p:spPr bwMode="auto">
              <a:xfrm rot="5400000" flipH="1">
                <a:off x="4751217" y="2679195"/>
                <a:ext cx="266997" cy="343280"/>
              </a:xfrm>
              <a:custGeom>
                <a:avLst/>
                <a:gdLst>
                  <a:gd name="T0" fmla="*/ 4010 w 2730"/>
                  <a:gd name="T1" fmla="*/ 340434 h 2533"/>
                  <a:gd name="T2" fmla="*/ 30318 w 2730"/>
                  <a:gd name="T3" fmla="*/ 324849 h 2533"/>
                  <a:gd name="T4" fmla="*/ 53791 w 2730"/>
                  <a:gd name="T5" fmla="*/ 296253 h 2533"/>
                  <a:gd name="T6" fmla="*/ 72568 w 2730"/>
                  <a:gd name="T7" fmla="*/ 260746 h 2533"/>
                  <a:gd name="T8" fmla="*/ 123327 w 2730"/>
                  <a:gd name="T9" fmla="*/ 146907 h 2533"/>
                  <a:gd name="T10" fmla="*/ 179074 w 2730"/>
                  <a:gd name="T11" fmla="*/ 46349 h 2533"/>
                  <a:gd name="T12" fmla="*/ 223182 w 2730"/>
                  <a:gd name="T13" fmla="*/ 7318 h 2533"/>
                  <a:gd name="T14" fmla="*/ 264356 w 2730"/>
                  <a:gd name="T15" fmla="*/ 2439 h 2533"/>
                  <a:gd name="T16" fmla="*/ 238732 w 2730"/>
                  <a:gd name="T17" fmla="*/ 17076 h 2533"/>
                  <a:gd name="T18" fmla="*/ 216532 w 2730"/>
                  <a:gd name="T19" fmla="*/ 42554 h 2533"/>
                  <a:gd name="T20" fmla="*/ 192766 w 2730"/>
                  <a:gd name="T21" fmla="*/ 84431 h 2533"/>
                  <a:gd name="T22" fmla="*/ 164110 w 2730"/>
                  <a:gd name="T23" fmla="*/ 147585 h 2533"/>
                  <a:gd name="T24" fmla="*/ 107777 w 2730"/>
                  <a:gd name="T25" fmla="*/ 264677 h 2533"/>
                  <a:gd name="T26" fmla="*/ 54182 w 2730"/>
                  <a:gd name="T27" fmla="*/ 330676 h 2533"/>
                  <a:gd name="T28" fmla="*/ 4010 w 2730"/>
                  <a:gd name="T29" fmla="*/ 340434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597" name="Freeform 5655"/>
              <p:cNvSpPr>
                <a:spLocks/>
              </p:cNvSpPr>
              <p:nvPr/>
            </p:nvSpPr>
            <p:spPr bwMode="auto">
              <a:xfrm rot="5400000" flipH="1">
                <a:off x="4751217" y="3189648"/>
                <a:ext cx="266997" cy="343280"/>
              </a:xfrm>
              <a:custGeom>
                <a:avLst/>
                <a:gdLst>
                  <a:gd name="T0" fmla="*/ 4010 w 2730"/>
                  <a:gd name="T1" fmla="*/ 340434 h 2533"/>
                  <a:gd name="T2" fmla="*/ 30318 w 2730"/>
                  <a:gd name="T3" fmla="*/ 324849 h 2533"/>
                  <a:gd name="T4" fmla="*/ 53791 w 2730"/>
                  <a:gd name="T5" fmla="*/ 296253 h 2533"/>
                  <a:gd name="T6" fmla="*/ 72568 w 2730"/>
                  <a:gd name="T7" fmla="*/ 260746 h 2533"/>
                  <a:gd name="T8" fmla="*/ 123327 w 2730"/>
                  <a:gd name="T9" fmla="*/ 146907 h 2533"/>
                  <a:gd name="T10" fmla="*/ 179074 w 2730"/>
                  <a:gd name="T11" fmla="*/ 46349 h 2533"/>
                  <a:gd name="T12" fmla="*/ 223182 w 2730"/>
                  <a:gd name="T13" fmla="*/ 7318 h 2533"/>
                  <a:gd name="T14" fmla="*/ 264356 w 2730"/>
                  <a:gd name="T15" fmla="*/ 2439 h 2533"/>
                  <a:gd name="T16" fmla="*/ 238732 w 2730"/>
                  <a:gd name="T17" fmla="*/ 17076 h 2533"/>
                  <a:gd name="T18" fmla="*/ 216532 w 2730"/>
                  <a:gd name="T19" fmla="*/ 42554 h 2533"/>
                  <a:gd name="T20" fmla="*/ 192766 w 2730"/>
                  <a:gd name="T21" fmla="*/ 84431 h 2533"/>
                  <a:gd name="T22" fmla="*/ 164110 w 2730"/>
                  <a:gd name="T23" fmla="*/ 147585 h 2533"/>
                  <a:gd name="T24" fmla="*/ 107777 w 2730"/>
                  <a:gd name="T25" fmla="*/ 264677 h 2533"/>
                  <a:gd name="T26" fmla="*/ 54182 w 2730"/>
                  <a:gd name="T27" fmla="*/ 330676 h 2533"/>
                  <a:gd name="T28" fmla="*/ 4010 w 2730"/>
                  <a:gd name="T29" fmla="*/ 340434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21523" name="组合 9"/>
          <p:cNvGrpSpPr>
            <a:grpSpLocks/>
          </p:cNvGrpSpPr>
          <p:nvPr/>
        </p:nvGrpSpPr>
        <p:grpSpPr bwMode="auto">
          <a:xfrm>
            <a:off x="9668569" y="2947988"/>
            <a:ext cx="360363" cy="1128712"/>
            <a:chOff x="4727848" y="2534095"/>
            <a:chExt cx="360040" cy="1128514"/>
          </a:xfrm>
        </p:grpSpPr>
        <p:grpSp>
          <p:nvGrpSpPr>
            <p:cNvPr id="21582" name="组合 78"/>
            <p:cNvGrpSpPr>
              <a:grpSpLocks noChangeAspect="1"/>
            </p:cNvGrpSpPr>
            <p:nvPr/>
          </p:nvGrpSpPr>
          <p:grpSpPr bwMode="auto">
            <a:xfrm>
              <a:off x="4743599" y="2534095"/>
              <a:ext cx="344289" cy="1038921"/>
              <a:chOff x="10277784" y="2290695"/>
              <a:chExt cx="1291610" cy="3897519"/>
            </a:xfrm>
          </p:grpSpPr>
          <p:sp>
            <p:nvSpPr>
              <p:cNvPr id="21588" name="Freeform 5655"/>
              <p:cNvSpPr>
                <a:spLocks/>
              </p:cNvSpPr>
              <p:nvPr/>
            </p:nvSpPr>
            <p:spPr bwMode="auto">
              <a:xfrm rot="-5400000" flipH="1" flipV="1">
                <a:off x="10421204" y="2147275"/>
                <a:ext cx="1003950" cy="1290789"/>
              </a:xfrm>
              <a:custGeom>
                <a:avLst/>
                <a:gdLst>
                  <a:gd name="T0" fmla="*/ 15078 w 2730"/>
                  <a:gd name="T1" fmla="*/ 1280088 h 2533"/>
                  <a:gd name="T2" fmla="*/ 114002 w 2730"/>
                  <a:gd name="T3" fmla="*/ 1221485 h 2533"/>
                  <a:gd name="T4" fmla="*/ 202261 w 2730"/>
                  <a:gd name="T5" fmla="*/ 1113962 h 2533"/>
                  <a:gd name="T6" fmla="*/ 272868 w 2730"/>
                  <a:gd name="T7" fmla="*/ 980449 h 2533"/>
                  <a:gd name="T8" fmla="*/ 463729 w 2730"/>
                  <a:gd name="T9" fmla="*/ 552395 h 2533"/>
                  <a:gd name="T10" fmla="*/ 673345 w 2730"/>
                  <a:gd name="T11" fmla="*/ 174279 h 2533"/>
                  <a:gd name="T12" fmla="*/ 839199 w 2730"/>
                  <a:gd name="T13" fmla="*/ 27518 h 2533"/>
                  <a:gd name="T14" fmla="*/ 994021 w 2730"/>
                  <a:gd name="T15" fmla="*/ 9173 h 2533"/>
                  <a:gd name="T16" fmla="*/ 897671 w 2730"/>
                  <a:gd name="T17" fmla="*/ 64208 h 2533"/>
                  <a:gd name="T18" fmla="*/ 814192 w 2730"/>
                  <a:gd name="T19" fmla="*/ 160011 h 2533"/>
                  <a:gd name="T20" fmla="*/ 724830 w 2730"/>
                  <a:gd name="T21" fmla="*/ 317474 h 2533"/>
                  <a:gd name="T22" fmla="*/ 617080 w 2730"/>
                  <a:gd name="T23" fmla="*/ 554942 h 2533"/>
                  <a:gd name="T24" fmla="*/ 405257 w 2730"/>
                  <a:gd name="T25" fmla="*/ 995227 h 2533"/>
                  <a:gd name="T26" fmla="*/ 203732 w 2730"/>
                  <a:gd name="T27" fmla="*/ 1243397 h 2533"/>
                  <a:gd name="T28" fmla="*/ 15078 w 2730"/>
                  <a:gd name="T29" fmla="*/ 1280088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5353"/>
                  </a:gs>
                  <a:gs pos="50000">
                    <a:srgbClr val="FFD5D5"/>
                  </a:gs>
                  <a:gs pos="100000">
                    <a:srgbClr val="FF5353"/>
                  </a:gs>
                </a:gsLst>
                <a:lin ang="10800000" scaled="1"/>
              </a:gradFill>
              <a:ln w="9525">
                <a:solidFill>
                  <a:srgbClr val="C1AA7F"/>
                </a:solidFill>
                <a:round/>
                <a:headEnd/>
                <a:tailEnd/>
              </a:ln>
            </p:spPr>
            <p:txBody>
              <a:bodyPr/>
              <a:lstStyle/>
              <a:p>
                <a:endParaRPr lang="zh-CN" altLang="en-US"/>
              </a:p>
            </p:txBody>
          </p:sp>
          <p:sp>
            <p:nvSpPr>
              <p:cNvPr id="21589" name="Freeform 5655"/>
              <p:cNvSpPr>
                <a:spLocks/>
              </p:cNvSpPr>
              <p:nvPr/>
            </p:nvSpPr>
            <p:spPr bwMode="auto">
              <a:xfrm rot="-5400000" flipH="1" flipV="1">
                <a:off x="10421204" y="4066657"/>
                <a:ext cx="1003950" cy="1290789"/>
              </a:xfrm>
              <a:custGeom>
                <a:avLst/>
                <a:gdLst>
                  <a:gd name="T0" fmla="*/ 15078 w 2730"/>
                  <a:gd name="T1" fmla="*/ 1280088 h 2533"/>
                  <a:gd name="T2" fmla="*/ 114002 w 2730"/>
                  <a:gd name="T3" fmla="*/ 1221485 h 2533"/>
                  <a:gd name="T4" fmla="*/ 202261 w 2730"/>
                  <a:gd name="T5" fmla="*/ 1113962 h 2533"/>
                  <a:gd name="T6" fmla="*/ 272868 w 2730"/>
                  <a:gd name="T7" fmla="*/ 980449 h 2533"/>
                  <a:gd name="T8" fmla="*/ 463729 w 2730"/>
                  <a:gd name="T9" fmla="*/ 552395 h 2533"/>
                  <a:gd name="T10" fmla="*/ 673345 w 2730"/>
                  <a:gd name="T11" fmla="*/ 174279 h 2533"/>
                  <a:gd name="T12" fmla="*/ 839199 w 2730"/>
                  <a:gd name="T13" fmla="*/ 27518 h 2533"/>
                  <a:gd name="T14" fmla="*/ 994021 w 2730"/>
                  <a:gd name="T15" fmla="*/ 9173 h 2533"/>
                  <a:gd name="T16" fmla="*/ 897671 w 2730"/>
                  <a:gd name="T17" fmla="*/ 64208 h 2533"/>
                  <a:gd name="T18" fmla="*/ 814192 w 2730"/>
                  <a:gd name="T19" fmla="*/ 160011 h 2533"/>
                  <a:gd name="T20" fmla="*/ 724830 w 2730"/>
                  <a:gd name="T21" fmla="*/ 317474 h 2533"/>
                  <a:gd name="T22" fmla="*/ 617080 w 2730"/>
                  <a:gd name="T23" fmla="*/ 554942 h 2533"/>
                  <a:gd name="T24" fmla="*/ 405257 w 2730"/>
                  <a:gd name="T25" fmla="*/ 995227 h 2533"/>
                  <a:gd name="T26" fmla="*/ 203732 w 2730"/>
                  <a:gd name="T27" fmla="*/ 1243397 h 2533"/>
                  <a:gd name="T28" fmla="*/ 15078 w 2730"/>
                  <a:gd name="T29" fmla="*/ 1280088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5353"/>
                  </a:gs>
                  <a:gs pos="50000">
                    <a:srgbClr val="FFD5D5"/>
                  </a:gs>
                  <a:gs pos="100000">
                    <a:srgbClr val="FF5353"/>
                  </a:gs>
                </a:gsLst>
                <a:lin ang="10800000" scaled="1"/>
              </a:gradFill>
              <a:ln w="9525">
                <a:solidFill>
                  <a:srgbClr val="C1AA7F"/>
                </a:solidFill>
                <a:round/>
                <a:headEnd/>
                <a:tailEnd/>
              </a:ln>
            </p:spPr>
            <p:txBody>
              <a:bodyPr/>
              <a:lstStyle/>
              <a:p>
                <a:endParaRPr lang="zh-CN" altLang="en-US"/>
              </a:p>
            </p:txBody>
          </p:sp>
          <p:sp>
            <p:nvSpPr>
              <p:cNvPr id="21590" name="Freeform 5655"/>
              <p:cNvSpPr>
                <a:spLocks/>
              </p:cNvSpPr>
              <p:nvPr/>
            </p:nvSpPr>
            <p:spPr bwMode="auto">
              <a:xfrm rot="5400000" flipH="1">
                <a:off x="10422025" y="3121461"/>
                <a:ext cx="1003950" cy="1290789"/>
              </a:xfrm>
              <a:custGeom>
                <a:avLst/>
                <a:gdLst>
                  <a:gd name="T0" fmla="*/ 15078 w 2730"/>
                  <a:gd name="T1" fmla="*/ 1280088 h 2533"/>
                  <a:gd name="T2" fmla="*/ 114002 w 2730"/>
                  <a:gd name="T3" fmla="*/ 1221485 h 2533"/>
                  <a:gd name="T4" fmla="*/ 202261 w 2730"/>
                  <a:gd name="T5" fmla="*/ 1113962 h 2533"/>
                  <a:gd name="T6" fmla="*/ 272868 w 2730"/>
                  <a:gd name="T7" fmla="*/ 980449 h 2533"/>
                  <a:gd name="T8" fmla="*/ 463729 w 2730"/>
                  <a:gd name="T9" fmla="*/ 552395 h 2533"/>
                  <a:gd name="T10" fmla="*/ 673345 w 2730"/>
                  <a:gd name="T11" fmla="*/ 174279 h 2533"/>
                  <a:gd name="T12" fmla="*/ 839199 w 2730"/>
                  <a:gd name="T13" fmla="*/ 27518 h 2533"/>
                  <a:gd name="T14" fmla="*/ 994021 w 2730"/>
                  <a:gd name="T15" fmla="*/ 9173 h 2533"/>
                  <a:gd name="T16" fmla="*/ 897671 w 2730"/>
                  <a:gd name="T17" fmla="*/ 64208 h 2533"/>
                  <a:gd name="T18" fmla="*/ 814192 w 2730"/>
                  <a:gd name="T19" fmla="*/ 160011 h 2533"/>
                  <a:gd name="T20" fmla="*/ 724830 w 2730"/>
                  <a:gd name="T21" fmla="*/ 317474 h 2533"/>
                  <a:gd name="T22" fmla="*/ 617080 w 2730"/>
                  <a:gd name="T23" fmla="*/ 554942 h 2533"/>
                  <a:gd name="T24" fmla="*/ 405257 w 2730"/>
                  <a:gd name="T25" fmla="*/ 995227 h 2533"/>
                  <a:gd name="T26" fmla="*/ 203732 w 2730"/>
                  <a:gd name="T27" fmla="*/ 1243397 h 2533"/>
                  <a:gd name="T28" fmla="*/ 15078 w 2730"/>
                  <a:gd name="T29" fmla="*/ 1280088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0000"/>
                  </a:gs>
                  <a:gs pos="50000">
                    <a:srgbClr val="FF9F9F"/>
                  </a:gs>
                  <a:gs pos="100000">
                    <a:srgbClr val="FF0000"/>
                  </a:gs>
                </a:gsLst>
                <a:lin ang="10800000" scaled="1"/>
              </a:gradFill>
              <a:ln w="9525">
                <a:solidFill>
                  <a:srgbClr val="BF9A48"/>
                </a:solidFill>
                <a:round/>
                <a:headEnd/>
                <a:tailEnd/>
              </a:ln>
            </p:spPr>
            <p:txBody>
              <a:bodyPr/>
              <a:lstStyle/>
              <a:p>
                <a:endParaRPr lang="zh-CN" altLang="en-US"/>
              </a:p>
            </p:txBody>
          </p:sp>
          <p:sp>
            <p:nvSpPr>
              <p:cNvPr id="21591" name="Freeform 5655"/>
              <p:cNvSpPr>
                <a:spLocks/>
              </p:cNvSpPr>
              <p:nvPr/>
            </p:nvSpPr>
            <p:spPr bwMode="auto">
              <a:xfrm rot="5400000" flipH="1">
                <a:off x="10422025" y="5040844"/>
                <a:ext cx="1003950" cy="1290789"/>
              </a:xfrm>
              <a:custGeom>
                <a:avLst/>
                <a:gdLst>
                  <a:gd name="T0" fmla="*/ 15078 w 2730"/>
                  <a:gd name="T1" fmla="*/ 1280088 h 2533"/>
                  <a:gd name="T2" fmla="*/ 114002 w 2730"/>
                  <a:gd name="T3" fmla="*/ 1221485 h 2533"/>
                  <a:gd name="T4" fmla="*/ 202261 w 2730"/>
                  <a:gd name="T5" fmla="*/ 1113962 h 2533"/>
                  <a:gd name="T6" fmla="*/ 272868 w 2730"/>
                  <a:gd name="T7" fmla="*/ 980449 h 2533"/>
                  <a:gd name="T8" fmla="*/ 463729 w 2730"/>
                  <a:gd name="T9" fmla="*/ 552395 h 2533"/>
                  <a:gd name="T10" fmla="*/ 673345 w 2730"/>
                  <a:gd name="T11" fmla="*/ 174279 h 2533"/>
                  <a:gd name="T12" fmla="*/ 839199 w 2730"/>
                  <a:gd name="T13" fmla="*/ 27518 h 2533"/>
                  <a:gd name="T14" fmla="*/ 994021 w 2730"/>
                  <a:gd name="T15" fmla="*/ 9173 h 2533"/>
                  <a:gd name="T16" fmla="*/ 897671 w 2730"/>
                  <a:gd name="T17" fmla="*/ 64208 h 2533"/>
                  <a:gd name="T18" fmla="*/ 814192 w 2730"/>
                  <a:gd name="T19" fmla="*/ 160011 h 2533"/>
                  <a:gd name="T20" fmla="*/ 724830 w 2730"/>
                  <a:gd name="T21" fmla="*/ 317474 h 2533"/>
                  <a:gd name="T22" fmla="*/ 617080 w 2730"/>
                  <a:gd name="T23" fmla="*/ 554942 h 2533"/>
                  <a:gd name="T24" fmla="*/ 405257 w 2730"/>
                  <a:gd name="T25" fmla="*/ 995227 h 2533"/>
                  <a:gd name="T26" fmla="*/ 203732 w 2730"/>
                  <a:gd name="T27" fmla="*/ 1243397 h 2533"/>
                  <a:gd name="T28" fmla="*/ 15078 w 2730"/>
                  <a:gd name="T29" fmla="*/ 1280088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0000"/>
                  </a:gs>
                  <a:gs pos="50000">
                    <a:srgbClr val="FF9F9F"/>
                  </a:gs>
                  <a:gs pos="100000">
                    <a:srgbClr val="FF0000"/>
                  </a:gs>
                </a:gsLst>
                <a:lin ang="10800000" scaled="1"/>
              </a:gradFill>
              <a:ln w="9525">
                <a:solidFill>
                  <a:srgbClr val="BF9A48"/>
                </a:solidFill>
                <a:round/>
                <a:headEnd/>
                <a:tailEnd/>
              </a:ln>
            </p:spPr>
            <p:txBody>
              <a:bodyPr/>
              <a:lstStyle/>
              <a:p>
                <a:endParaRPr lang="zh-CN" altLang="en-US"/>
              </a:p>
            </p:txBody>
          </p:sp>
        </p:grpSp>
        <p:grpSp>
          <p:nvGrpSpPr>
            <p:cNvPr id="21583" name="组合 92"/>
            <p:cNvGrpSpPr>
              <a:grpSpLocks/>
            </p:cNvGrpSpPr>
            <p:nvPr/>
          </p:nvGrpSpPr>
          <p:grpSpPr bwMode="auto">
            <a:xfrm>
              <a:off x="4727848" y="2636912"/>
              <a:ext cx="344289" cy="1025697"/>
              <a:chOff x="4712858" y="2717336"/>
              <a:chExt cx="344289" cy="1025697"/>
            </a:xfrm>
          </p:grpSpPr>
          <p:sp>
            <p:nvSpPr>
              <p:cNvPr id="21584" name="Freeform 5655"/>
              <p:cNvSpPr>
                <a:spLocks/>
              </p:cNvSpPr>
              <p:nvPr/>
            </p:nvSpPr>
            <p:spPr bwMode="auto">
              <a:xfrm rot="-5400000" flipH="1" flipV="1">
                <a:off x="4752008" y="3437895"/>
                <a:ext cx="266997" cy="343280"/>
              </a:xfrm>
              <a:custGeom>
                <a:avLst/>
                <a:gdLst>
                  <a:gd name="T0" fmla="*/ 4010 w 2730"/>
                  <a:gd name="T1" fmla="*/ 340434 h 2533"/>
                  <a:gd name="T2" fmla="*/ 30318 w 2730"/>
                  <a:gd name="T3" fmla="*/ 324849 h 2533"/>
                  <a:gd name="T4" fmla="*/ 53791 w 2730"/>
                  <a:gd name="T5" fmla="*/ 296253 h 2533"/>
                  <a:gd name="T6" fmla="*/ 72568 w 2730"/>
                  <a:gd name="T7" fmla="*/ 260746 h 2533"/>
                  <a:gd name="T8" fmla="*/ 123327 w 2730"/>
                  <a:gd name="T9" fmla="*/ 146907 h 2533"/>
                  <a:gd name="T10" fmla="*/ 179074 w 2730"/>
                  <a:gd name="T11" fmla="*/ 46349 h 2533"/>
                  <a:gd name="T12" fmla="*/ 223182 w 2730"/>
                  <a:gd name="T13" fmla="*/ 7318 h 2533"/>
                  <a:gd name="T14" fmla="*/ 264356 w 2730"/>
                  <a:gd name="T15" fmla="*/ 2439 h 2533"/>
                  <a:gd name="T16" fmla="*/ 238732 w 2730"/>
                  <a:gd name="T17" fmla="*/ 17076 h 2533"/>
                  <a:gd name="T18" fmla="*/ 216532 w 2730"/>
                  <a:gd name="T19" fmla="*/ 42554 h 2533"/>
                  <a:gd name="T20" fmla="*/ 192766 w 2730"/>
                  <a:gd name="T21" fmla="*/ 84431 h 2533"/>
                  <a:gd name="T22" fmla="*/ 164110 w 2730"/>
                  <a:gd name="T23" fmla="*/ 147585 h 2533"/>
                  <a:gd name="T24" fmla="*/ 107777 w 2730"/>
                  <a:gd name="T25" fmla="*/ 264677 h 2533"/>
                  <a:gd name="T26" fmla="*/ 54182 w 2730"/>
                  <a:gd name="T27" fmla="*/ 330676 h 2533"/>
                  <a:gd name="T28" fmla="*/ 4010 w 2730"/>
                  <a:gd name="T29" fmla="*/ 340434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585" name="Freeform 5655"/>
              <p:cNvSpPr>
                <a:spLocks/>
              </p:cNvSpPr>
              <p:nvPr/>
            </p:nvSpPr>
            <p:spPr bwMode="auto">
              <a:xfrm rot="-5400000" flipH="1" flipV="1">
                <a:off x="4750999" y="2930567"/>
                <a:ext cx="266997" cy="343280"/>
              </a:xfrm>
              <a:custGeom>
                <a:avLst/>
                <a:gdLst>
                  <a:gd name="T0" fmla="*/ 4010 w 2730"/>
                  <a:gd name="T1" fmla="*/ 340434 h 2533"/>
                  <a:gd name="T2" fmla="*/ 30318 w 2730"/>
                  <a:gd name="T3" fmla="*/ 324849 h 2533"/>
                  <a:gd name="T4" fmla="*/ 53791 w 2730"/>
                  <a:gd name="T5" fmla="*/ 296253 h 2533"/>
                  <a:gd name="T6" fmla="*/ 72568 w 2730"/>
                  <a:gd name="T7" fmla="*/ 260746 h 2533"/>
                  <a:gd name="T8" fmla="*/ 123327 w 2730"/>
                  <a:gd name="T9" fmla="*/ 146907 h 2533"/>
                  <a:gd name="T10" fmla="*/ 179074 w 2730"/>
                  <a:gd name="T11" fmla="*/ 46349 h 2533"/>
                  <a:gd name="T12" fmla="*/ 223182 w 2730"/>
                  <a:gd name="T13" fmla="*/ 7318 h 2533"/>
                  <a:gd name="T14" fmla="*/ 264356 w 2730"/>
                  <a:gd name="T15" fmla="*/ 2439 h 2533"/>
                  <a:gd name="T16" fmla="*/ 238732 w 2730"/>
                  <a:gd name="T17" fmla="*/ 17076 h 2533"/>
                  <a:gd name="T18" fmla="*/ 216532 w 2730"/>
                  <a:gd name="T19" fmla="*/ 42554 h 2533"/>
                  <a:gd name="T20" fmla="*/ 192766 w 2730"/>
                  <a:gd name="T21" fmla="*/ 84431 h 2533"/>
                  <a:gd name="T22" fmla="*/ 164110 w 2730"/>
                  <a:gd name="T23" fmla="*/ 147585 h 2533"/>
                  <a:gd name="T24" fmla="*/ 107777 w 2730"/>
                  <a:gd name="T25" fmla="*/ 264677 h 2533"/>
                  <a:gd name="T26" fmla="*/ 54182 w 2730"/>
                  <a:gd name="T27" fmla="*/ 330676 h 2533"/>
                  <a:gd name="T28" fmla="*/ 4010 w 2730"/>
                  <a:gd name="T29" fmla="*/ 340434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586" name="Freeform 5655"/>
              <p:cNvSpPr>
                <a:spLocks/>
              </p:cNvSpPr>
              <p:nvPr/>
            </p:nvSpPr>
            <p:spPr bwMode="auto">
              <a:xfrm rot="5400000" flipH="1">
                <a:off x="4751217" y="2679195"/>
                <a:ext cx="266997" cy="343280"/>
              </a:xfrm>
              <a:custGeom>
                <a:avLst/>
                <a:gdLst>
                  <a:gd name="T0" fmla="*/ 4010 w 2730"/>
                  <a:gd name="T1" fmla="*/ 340434 h 2533"/>
                  <a:gd name="T2" fmla="*/ 30318 w 2730"/>
                  <a:gd name="T3" fmla="*/ 324849 h 2533"/>
                  <a:gd name="T4" fmla="*/ 53791 w 2730"/>
                  <a:gd name="T5" fmla="*/ 296253 h 2533"/>
                  <a:gd name="T6" fmla="*/ 72568 w 2730"/>
                  <a:gd name="T7" fmla="*/ 260746 h 2533"/>
                  <a:gd name="T8" fmla="*/ 123327 w 2730"/>
                  <a:gd name="T9" fmla="*/ 146907 h 2533"/>
                  <a:gd name="T10" fmla="*/ 179074 w 2730"/>
                  <a:gd name="T11" fmla="*/ 46349 h 2533"/>
                  <a:gd name="T12" fmla="*/ 223182 w 2730"/>
                  <a:gd name="T13" fmla="*/ 7318 h 2533"/>
                  <a:gd name="T14" fmla="*/ 264356 w 2730"/>
                  <a:gd name="T15" fmla="*/ 2439 h 2533"/>
                  <a:gd name="T16" fmla="*/ 238732 w 2730"/>
                  <a:gd name="T17" fmla="*/ 17076 h 2533"/>
                  <a:gd name="T18" fmla="*/ 216532 w 2730"/>
                  <a:gd name="T19" fmla="*/ 42554 h 2533"/>
                  <a:gd name="T20" fmla="*/ 192766 w 2730"/>
                  <a:gd name="T21" fmla="*/ 84431 h 2533"/>
                  <a:gd name="T22" fmla="*/ 164110 w 2730"/>
                  <a:gd name="T23" fmla="*/ 147585 h 2533"/>
                  <a:gd name="T24" fmla="*/ 107777 w 2730"/>
                  <a:gd name="T25" fmla="*/ 264677 h 2533"/>
                  <a:gd name="T26" fmla="*/ 54182 w 2730"/>
                  <a:gd name="T27" fmla="*/ 330676 h 2533"/>
                  <a:gd name="T28" fmla="*/ 4010 w 2730"/>
                  <a:gd name="T29" fmla="*/ 340434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587" name="Freeform 5655"/>
              <p:cNvSpPr>
                <a:spLocks/>
              </p:cNvSpPr>
              <p:nvPr/>
            </p:nvSpPr>
            <p:spPr bwMode="auto">
              <a:xfrm rot="5400000" flipH="1">
                <a:off x="4751217" y="3189648"/>
                <a:ext cx="266997" cy="343280"/>
              </a:xfrm>
              <a:custGeom>
                <a:avLst/>
                <a:gdLst>
                  <a:gd name="T0" fmla="*/ 4010 w 2730"/>
                  <a:gd name="T1" fmla="*/ 340434 h 2533"/>
                  <a:gd name="T2" fmla="*/ 30318 w 2730"/>
                  <a:gd name="T3" fmla="*/ 324849 h 2533"/>
                  <a:gd name="T4" fmla="*/ 53791 w 2730"/>
                  <a:gd name="T5" fmla="*/ 296253 h 2533"/>
                  <a:gd name="T6" fmla="*/ 72568 w 2730"/>
                  <a:gd name="T7" fmla="*/ 260746 h 2533"/>
                  <a:gd name="T8" fmla="*/ 123327 w 2730"/>
                  <a:gd name="T9" fmla="*/ 146907 h 2533"/>
                  <a:gd name="T10" fmla="*/ 179074 w 2730"/>
                  <a:gd name="T11" fmla="*/ 46349 h 2533"/>
                  <a:gd name="T12" fmla="*/ 223182 w 2730"/>
                  <a:gd name="T13" fmla="*/ 7318 h 2533"/>
                  <a:gd name="T14" fmla="*/ 264356 w 2730"/>
                  <a:gd name="T15" fmla="*/ 2439 h 2533"/>
                  <a:gd name="T16" fmla="*/ 238732 w 2730"/>
                  <a:gd name="T17" fmla="*/ 17076 h 2533"/>
                  <a:gd name="T18" fmla="*/ 216532 w 2730"/>
                  <a:gd name="T19" fmla="*/ 42554 h 2533"/>
                  <a:gd name="T20" fmla="*/ 192766 w 2730"/>
                  <a:gd name="T21" fmla="*/ 84431 h 2533"/>
                  <a:gd name="T22" fmla="*/ 164110 w 2730"/>
                  <a:gd name="T23" fmla="*/ 147585 h 2533"/>
                  <a:gd name="T24" fmla="*/ 107777 w 2730"/>
                  <a:gd name="T25" fmla="*/ 264677 h 2533"/>
                  <a:gd name="T26" fmla="*/ 54182 w 2730"/>
                  <a:gd name="T27" fmla="*/ 330676 h 2533"/>
                  <a:gd name="T28" fmla="*/ 4010 w 2730"/>
                  <a:gd name="T29" fmla="*/ 340434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21524" name="组合 12"/>
          <p:cNvGrpSpPr>
            <a:grpSpLocks/>
          </p:cNvGrpSpPr>
          <p:nvPr/>
        </p:nvGrpSpPr>
        <p:grpSpPr bwMode="auto">
          <a:xfrm>
            <a:off x="10238482" y="2951163"/>
            <a:ext cx="344487" cy="1109662"/>
            <a:chOff x="1791271" y="4005064"/>
            <a:chExt cx="344289" cy="1110929"/>
          </a:xfrm>
        </p:grpSpPr>
        <p:grpSp>
          <p:nvGrpSpPr>
            <p:cNvPr id="21572" name="组合 97"/>
            <p:cNvGrpSpPr>
              <a:grpSpLocks noChangeAspect="1"/>
            </p:cNvGrpSpPr>
            <p:nvPr/>
          </p:nvGrpSpPr>
          <p:grpSpPr bwMode="auto">
            <a:xfrm flipH="1">
              <a:off x="1791271" y="4077072"/>
              <a:ext cx="344289" cy="1038921"/>
              <a:chOff x="10277784" y="2290695"/>
              <a:chExt cx="1291610" cy="3897519"/>
            </a:xfrm>
          </p:grpSpPr>
          <p:sp>
            <p:nvSpPr>
              <p:cNvPr id="21578" name="Freeform 5655"/>
              <p:cNvSpPr>
                <a:spLocks/>
              </p:cNvSpPr>
              <p:nvPr/>
            </p:nvSpPr>
            <p:spPr bwMode="auto">
              <a:xfrm rot="-5400000" flipH="1" flipV="1">
                <a:off x="10421204" y="2147275"/>
                <a:ext cx="1003950" cy="1290789"/>
              </a:xfrm>
              <a:custGeom>
                <a:avLst/>
                <a:gdLst>
                  <a:gd name="T0" fmla="*/ 15078 w 2730"/>
                  <a:gd name="T1" fmla="*/ 1280088 h 2533"/>
                  <a:gd name="T2" fmla="*/ 114002 w 2730"/>
                  <a:gd name="T3" fmla="*/ 1221485 h 2533"/>
                  <a:gd name="T4" fmla="*/ 202261 w 2730"/>
                  <a:gd name="T5" fmla="*/ 1113962 h 2533"/>
                  <a:gd name="T6" fmla="*/ 272868 w 2730"/>
                  <a:gd name="T7" fmla="*/ 980449 h 2533"/>
                  <a:gd name="T8" fmla="*/ 463729 w 2730"/>
                  <a:gd name="T9" fmla="*/ 552395 h 2533"/>
                  <a:gd name="T10" fmla="*/ 673345 w 2730"/>
                  <a:gd name="T11" fmla="*/ 174279 h 2533"/>
                  <a:gd name="T12" fmla="*/ 839199 w 2730"/>
                  <a:gd name="T13" fmla="*/ 27518 h 2533"/>
                  <a:gd name="T14" fmla="*/ 994021 w 2730"/>
                  <a:gd name="T15" fmla="*/ 9173 h 2533"/>
                  <a:gd name="T16" fmla="*/ 897671 w 2730"/>
                  <a:gd name="T17" fmla="*/ 64208 h 2533"/>
                  <a:gd name="T18" fmla="*/ 814192 w 2730"/>
                  <a:gd name="T19" fmla="*/ 160011 h 2533"/>
                  <a:gd name="T20" fmla="*/ 724830 w 2730"/>
                  <a:gd name="T21" fmla="*/ 317474 h 2533"/>
                  <a:gd name="T22" fmla="*/ 617080 w 2730"/>
                  <a:gd name="T23" fmla="*/ 554942 h 2533"/>
                  <a:gd name="T24" fmla="*/ 405257 w 2730"/>
                  <a:gd name="T25" fmla="*/ 995227 h 2533"/>
                  <a:gd name="T26" fmla="*/ 203732 w 2730"/>
                  <a:gd name="T27" fmla="*/ 1243397 h 2533"/>
                  <a:gd name="T28" fmla="*/ 15078 w 2730"/>
                  <a:gd name="T29" fmla="*/ 1280088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5353"/>
                  </a:gs>
                  <a:gs pos="50000">
                    <a:srgbClr val="FFD5D5"/>
                  </a:gs>
                  <a:gs pos="100000">
                    <a:srgbClr val="FF5353"/>
                  </a:gs>
                </a:gsLst>
                <a:lin ang="10800000" scaled="1"/>
              </a:gradFill>
              <a:ln w="9525">
                <a:solidFill>
                  <a:srgbClr val="C1AA7F"/>
                </a:solidFill>
                <a:round/>
                <a:headEnd/>
                <a:tailEnd/>
              </a:ln>
            </p:spPr>
            <p:txBody>
              <a:bodyPr/>
              <a:lstStyle/>
              <a:p>
                <a:endParaRPr lang="zh-CN" altLang="en-US"/>
              </a:p>
            </p:txBody>
          </p:sp>
          <p:sp>
            <p:nvSpPr>
              <p:cNvPr id="21579" name="Freeform 5655"/>
              <p:cNvSpPr>
                <a:spLocks/>
              </p:cNvSpPr>
              <p:nvPr/>
            </p:nvSpPr>
            <p:spPr bwMode="auto">
              <a:xfrm rot="-5400000" flipH="1" flipV="1">
                <a:off x="10421204" y="4066657"/>
                <a:ext cx="1003950" cy="1290789"/>
              </a:xfrm>
              <a:custGeom>
                <a:avLst/>
                <a:gdLst>
                  <a:gd name="T0" fmla="*/ 15078 w 2730"/>
                  <a:gd name="T1" fmla="*/ 1280088 h 2533"/>
                  <a:gd name="T2" fmla="*/ 114002 w 2730"/>
                  <a:gd name="T3" fmla="*/ 1221485 h 2533"/>
                  <a:gd name="T4" fmla="*/ 202261 w 2730"/>
                  <a:gd name="T5" fmla="*/ 1113962 h 2533"/>
                  <a:gd name="T6" fmla="*/ 272868 w 2730"/>
                  <a:gd name="T7" fmla="*/ 980449 h 2533"/>
                  <a:gd name="T8" fmla="*/ 463729 w 2730"/>
                  <a:gd name="T9" fmla="*/ 552395 h 2533"/>
                  <a:gd name="T10" fmla="*/ 673345 w 2730"/>
                  <a:gd name="T11" fmla="*/ 174279 h 2533"/>
                  <a:gd name="T12" fmla="*/ 839199 w 2730"/>
                  <a:gd name="T13" fmla="*/ 27518 h 2533"/>
                  <a:gd name="T14" fmla="*/ 994021 w 2730"/>
                  <a:gd name="T15" fmla="*/ 9173 h 2533"/>
                  <a:gd name="T16" fmla="*/ 897671 w 2730"/>
                  <a:gd name="T17" fmla="*/ 64208 h 2533"/>
                  <a:gd name="T18" fmla="*/ 814192 w 2730"/>
                  <a:gd name="T19" fmla="*/ 160011 h 2533"/>
                  <a:gd name="T20" fmla="*/ 724830 w 2730"/>
                  <a:gd name="T21" fmla="*/ 317474 h 2533"/>
                  <a:gd name="T22" fmla="*/ 617080 w 2730"/>
                  <a:gd name="T23" fmla="*/ 554942 h 2533"/>
                  <a:gd name="T24" fmla="*/ 405257 w 2730"/>
                  <a:gd name="T25" fmla="*/ 995227 h 2533"/>
                  <a:gd name="T26" fmla="*/ 203732 w 2730"/>
                  <a:gd name="T27" fmla="*/ 1243397 h 2533"/>
                  <a:gd name="T28" fmla="*/ 15078 w 2730"/>
                  <a:gd name="T29" fmla="*/ 1280088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5353"/>
                  </a:gs>
                  <a:gs pos="50000">
                    <a:srgbClr val="FFD5D5"/>
                  </a:gs>
                  <a:gs pos="100000">
                    <a:srgbClr val="FF5353"/>
                  </a:gs>
                </a:gsLst>
                <a:lin ang="10800000" scaled="1"/>
              </a:gradFill>
              <a:ln w="9525">
                <a:solidFill>
                  <a:srgbClr val="C1AA7F"/>
                </a:solidFill>
                <a:round/>
                <a:headEnd/>
                <a:tailEnd/>
              </a:ln>
            </p:spPr>
            <p:txBody>
              <a:bodyPr/>
              <a:lstStyle/>
              <a:p>
                <a:endParaRPr lang="zh-CN" altLang="en-US"/>
              </a:p>
            </p:txBody>
          </p:sp>
          <p:sp>
            <p:nvSpPr>
              <p:cNvPr id="21580" name="Freeform 5655"/>
              <p:cNvSpPr>
                <a:spLocks/>
              </p:cNvSpPr>
              <p:nvPr/>
            </p:nvSpPr>
            <p:spPr bwMode="auto">
              <a:xfrm rot="5400000" flipH="1">
                <a:off x="10422025" y="3121461"/>
                <a:ext cx="1003950" cy="1290789"/>
              </a:xfrm>
              <a:custGeom>
                <a:avLst/>
                <a:gdLst>
                  <a:gd name="T0" fmla="*/ 15078 w 2730"/>
                  <a:gd name="T1" fmla="*/ 1280088 h 2533"/>
                  <a:gd name="T2" fmla="*/ 114002 w 2730"/>
                  <a:gd name="T3" fmla="*/ 1221485 h 2533"/>
                  <a:gd name="T4" fmla="*/ 202261 w 2730"/>
                  <a:gd name="T5" fmla="*/ 1113962 h 2533"/>
                  <a:gd name="T6" fmla="*/ 272868 w 2730"/>
                  <a:gd name="T7" fmla="*/ 980449 h 2533"/>
                  <a:gd name="T8" fmla="*/ 463729 w 2730"/>
                  <a:gd name="T9" fmla="*/ 552395 h 2533"/>
                  <a:gd name="T10" fmla="*/ 673345 w 2730"/>
                  <a:gd name="T11" fmla="*/ 174279 h 2533"/>
                  <a:gd name="T12" fmla="*/ 839199 w 2730"/>
                  <a:gd name="T13" fmla="*/ 27518 h 2533"/>
                  <a:gd name="T14" fmla="*/ 994021 w 2730"/>
                  <a:gd name="T15" fmla="*/ 9173 h 2533"/>
                  <a:gd name="T16" fmla="*/ 897671 w 2730"/>
                  <a:gd name="T17" fmla="*/ 64208 h 2533"/>
                  <a:gd name="T18" fmla="*/ 814192 w 2730"/>
                  <a:gd name="T19" fmla="*/ 160011 h 2533"/>
                  <a:gd name="T20" fmla="*/ 724830 w 2730"/>
                  <a:gd name="T21" fmla="*/ 317474 h 2533"/>
                  <a:gd name="T22" fmla="*/ 617080 w 2730"/>
                  <a:gd name="T23" fmla="*/ 554942 h 2533"/>
                  <a:gd name="T24" fmla="*/ 405257 w 2730"/>
                  <a:gd name="T25" fmla="*/ 995227 h 2533"/>
                  <a:gd name="T26" fmla="*/ 203732 w 2730"/>
                  <a:gd name="T27" fmla="*/ 1243397 h 2533"/>
                  <a:gd name="T28" fmla="*/ 15078 w 2730"/>
                  <a:gd name="T29" fmla="*/ 1280088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0000"/>
                  </a:gs>
                  <a:gs pos="50000">
                    <a:srgbClr val="FF9F9F"/>
                  </a:gs>
                  <a:gs pos="100000">
                    <a:srgbClr val="FF0000"/>
                  </a:gs>
                </a:gsLst>
                <a:lin ang="10800000" scaled="1"/>
              </a:gradFill>
              <a:ln w="9525">
                <a:solidFill>
                  <a:srgbClr val="BF9A48"/>
                </a:solidFill>
                <a:round/>
                <a:headEnd/>
                <a:tailEnd/>
              </a:ln>
            </p:spPr>
            <p:txBody>
              <a:bodyPr/>
              <a:lstStyle/>
              <a:p>
                <a:endParaRPr lang="zh-CN" altLang="en-US"/>
              </a:p>
            </p:txBody>
          </p:sp>
          <p:sp>
            <p:nvSpPr>
              <p:cNvPr id="21581" name="Freeform 5655"/>
              <p:cNvSpPr>
                <a:spLocks/>
              </p:cNvSpPr>
              <p:nvPr/>
            </p:nvSpPr>
            <p:spPr bwMode="auto">
              <a:xfrm rot="5400000" flipH="1">
                <a:off x="10422025" y="5040844"/>
                <a:ext cx="1003950" cy="1290789"/>
              </a:xfrm>
              <a:custGeom>
                <a:avLst/>
                <a:gdLst>
                  <a:gd name="T0" fmla="*/ 15078 w 2730"/>
                  <a:gd name="T1" fmla="*/ 1280088 h 2533"/>
                  <a:gd name="T2" fmla="*/ 114002 w 2730"/>
                  <a:gd name="T3" fmla="*/ 1221485 h 2533"/>
                  <a:gd name="T4" fmla="*/ 202261 w 2730"/>
                  <a:gd name="T5" fmla="*/ 1113962 h 2533"/>
                  <a:gd name="T6" fmla="*/ 272868 w 2730"/>
                  <a:gd name="T7" fmla="*/ 980449 h 2533"/>
                  <a:gd name="T8" fmla="*/ 463729 w 2730"/>
                  <a:gd name="T9" fmla="*/ 552395 h 2533"/>
                  <a:gd name="T10" fmla="*/ 673345 w 2730"/>
                  <a:gd name="T11" fmla="*/ 174279 h 2533"/>
                  <a:gd name="T12" fmla="*/ 839199 w 2730"/>
                  <a:gd name="T13" fmla="*/ 27518 h 2533"/>
                  <a:gd name="T14" fmla="*/ 994021 w 2730"/>
                  <a:gd name="T15" fmla="*/ 9173 h 2533"/>
                  <a:gd name="T16" fmla="*/ 897671 w 2730"/>
                  <a:gd name="T17" fmla="*/ 64208 h 2533"/>
                  <a:gd name="T18" fmla="*/ 814192 w 2730"/>
                  <a:gd name="T19" fmla="*/ 160011 h 2533"/>
                  <a:gd name="T20" fmla="*/ 724830 w 2730"/>
                  <a:gd name="T21" fmla="*/ 317474 h 2533"/>
                  <a:gd name="T22" fmla="*/ 617080 w 2730"/>
                  <a:gd name="T23" fmla="*/ 554942 h 2533"/>
                  <a:gd name="T24" fmla="*/ 405257 w 2730"/>
                  <a:gd name="T25" fmla="*/ 995227 h 2533"/>
                  <a:gd name="T26" fmla="*/ 203732 w 2730"/>
                  <a:gd name="T27" fmla="*/ 1243397 h 2533"/>
                  <a:gd name="T28" fmla="*/ 15078 w 2730"/>
                  <a:gd name="T29" fmla="*/ 1280088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0000"/>
                  </a:gs>
                  <a:gs pos="50000">
                    <a:srgbClr val="FF9F9F"/>
                  </a:gs>
                  <a:gs pos="100000">
                    <a:srgbClr val="FF0000"/>
                  </a:gs>
                </a:gsLst>
                <a:lin ang="10800000" scaled="1"/>
              </a:gradFill>
              <a:ln w="9525">
                <a:solidFill>
                  <a:srgbClr val="BF9A48"/>
                </a:solidFill>
                <a:round/>
                <a:headEnd/>
                <a:tailEnd/>
              </a:ln>
            </p:spPr>
            <p:txBody>
              <a:bodyPr/>
              <a:lstStyle/>
              <a:p>
                <a:endParaRPr lang="zh-CN" altLang="en-US"/>
              </a:p>
            </p:txBody>
          </p:sp>
        </p:grpSp>
        <p:grpSp>
          <p:nvGrpSpPr>
            <p:cNvPr id="21573" name="组合 102"/>
            <p:cNvGrpSpPr>
              <a:grpSpLocks/>
            </p:cNvGrpSpPr>
            <p:nvPr/>
          </p:nvGrpSpPr>
          <p:grpSpPr bwMode="auto">
            <a:xfrm flipH="1">
              <a:off x="1791271" y="4005064"/>
              <a:ext cx="344289" cy="1025697"/>
              <a:chOff x="4712858" y="2717336"/>
              <a:chExt cx="344289" cy="1025697"/>
            </a:xfrm>
          </p:grpSpPr>
          <p:sp>
            <p:nvSpPr>
              <p:cNvPr id="21574" name="Freeform 5655"/>
              <p:cNvSpPr>
                <a:spLocks/>
              </p:cNvSpPr>
              <p:nvPr/>
            </p:nvSpPr>
            <p:spPr bwMode="auto">
              <a:xfrm rot="-5400000" flipH="1" flipV="1">
                <a:off x="4752008" y="3437895"/>
                <a:ext cx="266997" cy="343280"/>
              </a:xfrm>
              <a:custGeom>
                <a:avLst/>
                <a:gdLst>
                  <a:gd name="T0" fmla="*/ 4010 w 2730"/>
                  <a:gd name="T1" fmla="*/ 340434 h 2533"/>
                  <a:gd name="T2" fmla="*/ 30318 w 2730"/>
                  <a:gd name="T3" fmla="*/ 324849 h 2533"/>
                  <a:gd name="T4" fmla="*/ 53791 w 2730"/>
                  <a:gd name="T5" fmla="*/ 296253 h 2533"/>
                  <a:gd name="T6" fmla="*/ 72568 w 2730"/>
                  <a:gd name="T7" fmla="*/ 260746 h 2533"/>
                  <a:gd name="T8" fmla="*/ 123327 w 2730"/>
                  <a:gd name="T9" fmla="*/ 146907 h 2533"/>
                  <a:gd name="T10" fmla="*/ 179074 w 2730"/>
                  <a:gd name="T11" fmla="*/ 46349 h 2533"/>
                  <a:gd name="T12" fmla="*/ 223182 w 2730"/>
                  <a:gd name="T13" fmla="*/ 7318 h 2533"/>
                  <a:gd name="T14" fmla="*/ 264356 w 2730"/>
                  <a:gd name="T15" fmla="*/ 2439 h 2533"/>
                  <a:gd name="T16" fmla="*/ 238732 w 2730"/>
                  <a:gd name="T17" fmla="*/ 17076 h 2533"/>
                  <a:gd name="T18" fmla="*/ 216532 w 2730"/>
                  <a:gd name="T19" fmla="*/ 42554 h 2533"/>
                  <a:gd name="T20" fmla="*/ 192766 w 2730"/>
                  <a:gd name="T21" fmla="*/ 84431 h 2533"/>
                  <a:gd name="T22" fmla="*/ 164110 w 2730"/>
                  <a:gd name="T23" fmla="*/ 147585 h 2533"/>
                  <a:gd name="T24" fmla="*/ 107777 w 2730"/>
                  <a:gd name="T25" fmla="*/ 264677 h 2533"/>
                  <a:gd name="T26" fmla="*/ 54182 w 2730"/>
                  <a:gd name="T27" fmla="*/ 330676 h 2533"/>
                  <a:gd name="T28" fmla="*/ 4010 w 2730"/>
                  <a:gd name="T29" fmla="*/ 340434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575" name="Freeform 5655"/>
              <p:cNvSpPr>
                <a:spLocks/>
              </p:cNvSpPr>
              <p:nvPr/>
            </p:nvSpPr>
            <p:spPr bwMode="auto">
              <a:xfrm rot="-5400000" flipH="1" flipV="1">
                <a:off x="4750999" y="2930567"/>
                <a:ext cx="266997" cy="343280"/>
              </a:xfrm>
              <a:custGeom>
                <a:avLst/>
                <a:gdLst>
                  <a:gd name="T0" fmla="*/ 4010 w 2730"/>
                  <a:gd name="T1" fmla="*/ 340434 h 2533"/>
                  <a:gd name="T2" fmla="*/ 30318 w 2730"/>
                  <a:gd name="T3" fmla="*/ 324849 h 2533"/>
                  <a:gd name="T4" fmla="*/ 53791 w 2730"/>
                  <a:gd name="T5" fmla="*/ 296253 h 2533"/>
                  <a:gd name="T6" fmla="*/ 72568 w 2730"/>
                  <a:gd name="T7" fmla="*/ 260746 h 2533"/>
                  <a:gd name="T8" fmla="*/ 123327 w 2730"/>
                  <a:gd name="T9" fmla="*/ 146907 h 2533"/>
                  <a:gd name="T10" fmla="*/ 179074 w 2730"/>
                  <a:gd name="T11" fmla="*/ 46349 h 2533"/>
                  <a:gd name="T12" fmla="*/ 223182 w 2730"/>
                  <a:gd name="T13" fmla="*/ 7318 h 2533"/>
                  <a:gd name="T14" fmla="*/ 264356 w 2730"/>
                  <a:gd name="T15" fmla="*/ 2439 h 2533"/>
                  <a:gd name="T16" fmla="*/ 238732 w 2730"/>
                  <a:gd name="T17" fmla="*/ 17076 h 2533"/>
                  <a:gd name="T18" fmla="*/ 216532 w 2730"/>
                  <a:gd name="T19" fmla="*/ 42554 h 2533"/>
                  <a:gd name="T20" fmla="*/ 192766 w 2730"/>
                  <a:gd name="T21" fmla="*/ 84431 h 2533"/>
                  <a:gd name="T22" fmla="*/ 164110 w 2730"/>
                  <a:gd name="T23" fmla="*/ 147585 h 2533"/>
                  <a:gd name="T24" fmla="*/ 107777 w 2730"/>
                  <a:gd name="T25" fmla="*/ 264677 h 2533"/>
                  <a:gd name="T26" fmla="*/ 54182 w 2730"/>
                  <a:gd name="T27" fmla="*/ 330676 h 2533"/>
                  <a:gd name="T28" fmla="*/ 4010 w 2730"/>
                  <a:gd name="T29" fmla="*/ 340434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576" name="Freeform 5655"/>
              <p:cNvSpPr>
                <a:spLocks/>
              </p:cNvSpPr>
              <p:nvPr/>
            </p:nvSpPr>
            <p:spPr bwMode="auto">
              <a:xfrm rot="5400000" flipH="1">
                <a:off x="4751217" y="2679195"/>
                <a:ext cx="266997" cy="343280"/>
              </a:xfrm>
              <a:custGeom>
                <a:avLst/>
                <a:gdLst>
                  <a:gd name="T0" fmla="*/ 4010 w 2730"/>
                  <a:gd name="T1" fmla="*/ 340434 h 2533"/>
                  <a:gd name="T2" fmla="*/ 30318 w 2730"/>
                  <a:gd name="T3" fmla="*/ 324849 h 2533"/>
                  <a:gd name="T4" fmla="*/ 53791 w 2730"/>
                  <a:gd name="T5" fmla="*/ 296253 h 2533"/>
                  <a:gd name="T6" fmla="*/ 72568 w 2730"/>
                  <a:gd name="T7" fmla="*/ 260746 h 2533"/>
                  <a:gd name="T8" fmla="*/ 123327 w 2730"/>
                  <a:gd name="T9" fmla="*/ 146907 h 2533"/>
                  <a:gd name="T10" fmla="*/ 179074 w 2730"/>
                  <a:gd name="T11" fmla="*/ 46349 h 2533"/>
                  <a:gd name="T12" fmla="*/ 223182 w 2730"/>
                  <a:gd name="T13" fmla="*/ 7318 h 2533"/>
                  <a:gd name="T14" fmla="*/ 264356 w 2730"/>
                  <a:gd name="T15" fmla="*/ 2439 h 2533"/>
                  <a:gd name="T16" fmla="*/ 238732 w 2730"/>
                  <a:gd name="T17" fmla="*/ 17076 h 2533"/>
                  <a:gd name="T18" fmla="*/ 216532 w 2730"/>
                  <a:gd name="T19" fmla="*/ 42554 h 2533"/>
                  <a:gd name="T20" fmla="*/ 192766 w 2730"/>
                  <a:gd name="T21" fmla="*/ 84431 h 2533"/>
                  <a:gd name="T22" fmla="*/ 164110 w 2730"/>
                  <a:gd name="T23" fmla="*/ 147585 h 2533"/>
                  <a:gd name="T24" fmla="*/ 107777 w 2730"/>
                  <a:gd name="T25" fmla="*/ 264677 h 2533"/>
                  <a:gd name="T26" fmla="*/ 54182 w 2730"/>
                  <a:gd name="T27" fmla="*/ 330676 h 2533"/>
                  <a:gd name="T28" fmla="*/ 4010 w 2730"/>
                  <a:gd name="T29" fmla="*/ 340434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577" name="Freeform 5655"/>
              <p:cNvSpPr>
                <a:spLocks/>
              </p:cNvSpPr>
              <p:nvPr/>
            </p:nvSpPr>
            <p:spPr bwMode="auto">
              <a:xfrm rot="5400000" flipH="1">
                <a:off x="4751217" y="3189648"/>
                <a:ext cx="266997" cy="343280"/>
              </a:xfrm>
              <a:custGeom>
                <a:avLst/>
                <a:gdLst>
                  <a:gd name="T0" fmla="*/ 4010 w 2730"/>
                  <a:gd name="T1" fmla="*/ 340434 h 2533"/>
                  <a:gd name="T2" fmla="*/ 30318 w 2730"/>
                  <a:gd name="T3" fmla="*/ 324849 h 2533"/>
                  <a:gd name="T4" fmla="*/ 53791 w 2730"/>
                  <a:gd name="T5" fmla="*/ 296253 h 2533"/>
                  <a:gd name="T6" fmla="*/ 72568 w 2730"/>
                  <a:gd name="T7" fmla="*/ 260746 h 2533"/>
                  <a:gd name="T8" fmla="*/ 123327 w 2730"/>
                  <a:gd name="T9" fmla="*/ 146907 h 2533"/>
                  <a:gd name="T10" fmla="*/ 179074 w 2730"/>
                  <a:gd name="T11" fmla="*/ 46349 h 2533"/>
                  <a:gd name="T12" fmla="*/ 223182 w 2730"/>
                  <a:gd name="T13" fmla="*/ 7318 h 2533"/>
                  <a:gd name="T14" fmla="*/ 264356 w 2730"/>
                  <a:gd name="T15" fmla="*/ 2439 h 2533"/>
                  <a:gd name="T16" fmla="*/ 238732 w 2730"/>
                  <a:gd name="T17" fmla="*/ 17076 h 2533"/>
                  <a:gd name="T18" fmla="*/ 216532 w 2730"/>
                  <a:gd name="T19" fmla="*/ 42554 h 2533"/>
                  <a:gd name="T20" fmla="*/ 192766 w 2730"/>
                  <a:gd name="T21" fmla="*/ 84431 h 2533"/>
                  <a:gd name="T22" fmla="*/ 164110 w 2730"/>
                  <a:gd name="T23" fmla="*/ 147585 h 2533"/>
                  <a:gd name="T24" fmla="*/ 107777 w 2730"/>
                  <a:gd name="T25" fmla="*/ 264677 h 2533"/>
                  <a:gd name="T26" fmla="*/ 54182 w 2730"/>
                  <a:gd name="T27" fmla="*/ 330676 h 2533"/>
                  <a:gd name="T28" fmla="*/ 4010 w 2730"/>
                  <a:gd name="T29" fmla="*/ 340434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21525" name="组合 109"/>
          <p:cNvGrpSpPr>
            <a:grpSpLocks/>
          </p:cNvGrpSpPr>
          <p:nvPr/>
        </p:nvGrpSpPr>
        <p:grpSpPr bwMode="auto">
          <a:xfrm>
            <a:off x="9243119" y="4584700"/>
            <a:ext cx="360363" cy="1128713"/>
            <a:chOff x="4727848" y="2534095"/>
            <a:chExt cx="360040" cy="1128514"/>
          </a:xfrm>
        </p:grpSpPr>
        <p:grpSp>
          <p:nvGrpSpPr>
            <p:cNvPr id="21562" name="组合 110"/>
            <p:cNvGrpSpPr>
              <a:grpSpLocks noChangeAspect="1"/>
            </p:cNvGrpSpPr>
            <p:nvPr/>
          </p:nvGrpSpPr>
          <p:grpSpPr bwMode="auto">
            <a:xfrm>
              <a:off x="4743599" y="2534095"/>
              <a:ext cx="344289" cy="1038921"/>
              <a:chOff x="10277784" y="2290695"/>
              <a:chExt cx="1291610" cy="3897519"/>
            </a:xfrm>
          </p:grpSpPr>
          <p:sp>
            <p:nvSpPr>
              <p:cNvPr id="21568" name="Freeform 5655"/>
              <p:cNvSpPr>
                <a:spLocks/>
              </p:cNvSpPr>
              <p:nvPr/>
            </p:nvSpPr>
            <p:spPr bwMode="auto">
              <a:xfrm rot="-5400000" flipH="1" flipV="1">
                <a:off x="10421204" y="2147275"/>
                <a:ext cx="1003950" cy="1290789"/>
              </a:xfrm>
              <a:custGeom>
                <a:avLst/>
                <a:gdLst>
                  <a:gd name="T0" fmla="*/ 15078 w 2730"/>
                  <a:gd name="T1" fmla="*/ 1280088 h 2533"/>
                  <a:gd name="T2" fmla="*/ 114002 w 2730"/>
                  <a:gd name="T3" fmla="*/ 1221485 h 2533"/>
                  <a:gd name="T4" fmla="*/ 202261 w 2730"/>
                  <a:gd name="T5" fmla="*/ 1113962 h 2533"/>
                  <a:gd name="T6" fmla="*/ 272868 w 2730"/>
                  <a:gd name="T7" fmla="*/ 980449 h 2533"/>
                  <a:gd name="T8" fmla="*/ 463729 w 2730"/>
                  <a:gd name="T9" fmla="*/ 552395 h 2533"/>
                  <a:gd name="T10" fmla="*/ 673345 w 2730"/>
                  <a:gd name="T11" fmla="*/ 174279 h 2533"/>
                  <a:gd name="T12" fmla="*/ 839199 w 2730"/>
                  <a:gd name="T13" fmla="*/ 27518 h 2533"/>
                  <a:gd name="T14" fmla="*/ 994021 w 2730"/>
                  <a:gd name="T15" fmla="*/ 9173 h 2533"/>
                  <a:gd name="T16" fmla="*/ 897671 w 2730"/>
                  <a:gd name="T17" fmla="*/ 64208 h 2533"/>
                  <a:gd name="T18" fmla="*/ 814192 w 2730"/>
                  <a:gd name="T19" fmla="*/ 160011 h 2533"/>
                  <a:gd name="T20" fmla="*/ 724830 w 2730"/>
                  <a:gd name="T21" fmla="*/ 317474 h 2533"/>
                  <a:gd name="T22" fmla="*/ 617080 w 2730"/>
                  <a:gd name="T23" fmla="*/ 554942 h 2533"/>
                  <a:gd name="T24" fmla="*/ 405257 w 2730"/>
                  <a:gd name="T25" fmla="*/ 995227 h 2533"/>
                  <a:gd name="T26" fmla="*/ 203732 w 2730"/>
                  <a:gd name="T27" fmla="*/ 1243397 h 2533"/>
                  <a:gd name="T28" fmla="*/ 15078 w 2730"/>
                  <a:gd name="T29" fmla="*/ 1280088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5353"/>
                  </a:gs>
                  <a:gs pos="50000">
                    <a:srgbClr val="FFD5D5"/>
                  </a:gs>
                  <a:gs pos="100000">
                    <a:srgbClr val="FF5353"/>
                  </a:gs>
                </a:gsLst>
                <a:lin ang="10800000" scaled="1"/>
              </a:gradFill>
              <a:ln w="9525">
                <a:solidFill>
                  <a:srgbClr val="C1AA7F"/>
                </a:solidFill>
                <a:round/>
                <a:headEnd/>
                <a:tailEnd/>
              </a:ln>
            </p:spPr>
            <p:txBody>
              <a:bodyPr/>
              <a:lstStyle/>
              <a:p>
                <a:endParaRPr lang="zh-CN" altLang="en-US"/>
              </a:p>
            </p:txBody>
          </p:sp>
          <p:sp>
            <p:nvSpPr>
              <p:cNvPr id="21569" name="Freeform 5655"/>
              <p:cNvSpPr>
                <a:spLocks/>
              </p:cNvSpPr>
              <p:nvPr/>
            </p:nvSpPr>
            <p:spPr bwMode="auto">
              <a:xfrm rot="-5400000" flipH="1" flipV="1">
                <a:off x="10421204" y="4066657"/>
                <a:ext cx="1003950" cy="1290789"/>
              </a:xfrm>
              <a:custGeom>
                <a:avLst/>
                <a:gdLst>
                  <a:gd name="T0" fmla="*/ 15078 w 2730"/>
                  <a:gd name="T1" fmla="*/ 1280088 h 2533"/>
                  <a:gd name="T2" fmla="*/ 114002 w 2730"/>
                  <a:gd name="T3" fmla="*/ 1221485 h 2533"/>
                  <a:gd name="T4" fmla="*/ 202261 w 2730"/>
                  <a:gd name="T5" fmla="*/ 1113962 h 2533"/>
                  <a:gd name="T6" fmla="*/ 272868 w 2730"/>
                  <a:gd name="T7" fmla="*/ 980449 h 2533"/>
                  <a:gd name="T8" fmla="*/ 463729 w 2730"/>
                  <a:gd name="T9" fmla="*/ 552395 h 2533"/>
                  <a:gd name="T10" fmla="*/ 673345 w 2730"/>
                  <a:gd name="T11" fmla="*/ 174279 h 2533"/>
                  <a:gd name="T12" fmla="*/ 839199 w 2730"/>
                  <a:gd name="T13" fmla="*/ 27518 h 2533"/>
                  <a:gd name="T14" fmla="*/ 994021 w 2730"/>
                  <a:gd name="T15" fmla="*/ 9173 h 2533"/>
                  <a:gd name="T16" fmla="*/ 897671 w 2730"/>
                  <a:gd name="T17" fmla="*/ 64208 h 2533"/>
                  <a:gd name="T18" fmla="*/ 814192 w 2730"/>
                  <a:gd name="T19" fmla="*/ 160011 h 2533"/>
                  <a:gd name="T20" fmla="*/ 724830 w 2730"/>
                  <a:gd name="T21" fmla="*/ 317474 h 2533"/>
                  <a:gd name="T22" fmla="*/ 617080 w 2730"/>
                  <a:gd name="T23" fmla="*/ 554942 h 2533"/>
                  <a:gd name="T24" fmla="*/ 405257 w 2730"/>
                  <a:gd name="T25" fmla="*/ 995227 h 2533"/>
                  <a:gd name="T26" fmla="*/ 203732 w 2730"/>
                  <a:gd name="T27" fmla="*/ 1243397 h 2533"/>
                  <a:gd name="T28" fmla="*/ 15078 w 2730"/>
                  <a:gd name="T29" fmla="*/ 1280088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5353"/>
                  </a:gs>
                  <a:gs pos="50000">
                    <a:srgbClr val="FFD5D5"/>
                  </a:gs>
                  <a:gs pos="100000">
                    <a:srgbClr val="FF5353"/>
                  </a:gs>
                </a:gsLst>
                <a:lin ang="10800000" scaled="1"/>
              </a:gradFill>
              <a:ln w="9525">
                <a:solidFill>
                  <a:srgbClr val="C1AA7F"/>
                </a:solidFill>
                <a:round/>
                <a:headEnd/>
                <a:tailEnd/>
              </a:ln>
            </p:spPr>
            <p:txBody>
              <a:bodyPr/>
              <a:lstStyle/>
              <a:p>
                <a:endParaRPr lang="zh-CN" altLang="en-US"/>
              </a:p>
            </p:txBody>
          </p:sp>
          <p:sp>
            <p:nvSpPr>
              <p:cNvPr id="21570" name="Freeform 5655"/>
              <p:cNvSpPr>
                <a:spLocks/>
              </p:cNvSpPr>
              <p:nvPr/>
            </p:nvSpPr>
            <p:spPr bwMode="auto">
              <a:xfrm rot="5400000" flipH="1">
                <a:off x="10422025" y="3121461"/>
                <a:ext cx="1003950" cy="1290789"/>
              </a:xfrm>
              <a:custGeom>
                <a:avLst/>
                <a:gdLst>
                  <a:gd name="T0" fmla="*/ 15078 w 2730"/>
                  <a:gd name="T1" fmla="*/ 1280088 h 2533"/>
                  <a:gd name="T2" fmla="*/ 114002 w 2730"/>
                  <a:gd name="T3" fmla="*/ 1221485 h 2533"/>
                  <a:gd name="T4" fmla="*/ 202261 w 2730"/>
                  <a:gd name="T5" fmla="*/ 1113962 h 2533"/>
                  <a:gd name="T6" fmla="*/ 272868 w 2730"/>
                  <a:gd name="T7" fmla="*/ 980449 h 2533"/>
                  <a:gd name="T8" fmla="*/ 463729 w 2730"/>
                  <a:gd name="T9" fmla="*/ 552395 h 2533"/>
                  <a:gd name="T10" fmla="*/ 673345 w 2730"/>
                  <a:gd name="T11" fmla="*/ 174279 h 2533"/>
                  <a:gd name="T12" fmla="*/ 839199 w 2730"/>
                  <a:gd name="T13" fmla="*/ 27518 h 2533"/>
                  <a:gd name="T14" fmla="*/ 994021 w 2730"/>
                  <a:gd name="T15" fmla="*/ 9173 h 2533"/>
                  <a:gd name="T16" fmla="*/ 897671 w 2730"/>
                  <a:gd name="T17" fmla="*/ 64208 h 2533"/>
                  <a:gd name="T18" fmla="*/ 814192 w 2730"/>
                  <a:gd name="T19" fmla="*/ 160011 h 2533"/>
                  <a:gd name="T20" fmla="*/ 724830 w 2730"/>
                  <a:gd name="T21" fmla="*/ 317474 h 2533"/>
                  <a:gd name="T22" fmla="*/ 617080 w 2730"/>
                  <a:gd name="T23" fmla="*/ 554942 h 2533"/>
                  <a:gd name="T24" fmla="*/ 405257 w 2730"/>
                  <a:gd name="T25" fmla="*/ 995227 h 2533"/>
                  <a:gd name="T26" fmla="*/ 203732 w 2730"/>
                  <a:gd name="T27" fmla="*/ 1243397 h 2533"/>
                  <a:gd name="T28" fmla="*/ 15078 w 2730"/>
                  <a:gd name="T29" fmla="*/ 1280088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0000"/>
                  </a:gs>
                  <a:gs pos="50000">
                    <a:srgbClr val="FF9F9F"/>
                  </a:gs>
                  <a:gs pos="100000">
                    <a:srgbClr val="FF0000"/>
                  </a:gs>
                </a:gsLst>
                <a:lin ang="10800000" scaled="1"/>
              </a:gradFill>
              <a:ln w="9525">
                <a:solidFill>
                  <a:srgbClr val="BF9A48"/>
                </a:solidFill>
                <a:round/>
                <a:headEnd/>
                <a:tailEnd/>
              </a:ln>
            </p:spPr>
            <p:txBody>
              <a:bodyPr/>
              <a:lstStyle/>
              <a:p>
                <a:endParaRPr lang="zh-CN" altLang="en-US"/>
              </a:p>
            </p:txBody>
          </p:sp>
          <p:sp>
            <p:nvSpPr>
              <p:cNvPr id="21571" name="Freeform 5655"/>
              <p:cNvSpPr>
                <a:spLocks/>
              </p:cNvSpPr>
              <p:nvPr/>
            </p:nvSpPr>
            <p:spPr bwMode="auto">
              <a:xfrm rot="5400000" flipH="1">
                <a:off x="10422025" y="5040844"/>
                <a:ext cx="1003950" cy="1290789"/>
              </a:xfrm>
              <a:custGeom>
                <a:avLst/>
                <a:gdLst>
                  <a:gd name="T0" fmla="*/ 15078 w 2730"/>
                  <a:gd name="T1" fmla="*/ 1280088 h 2533"/>
                  <a:gd name="T2" fmla="*/ 114002 w 2730"/>
                  <a:gd name="T3" fmla="*/ 1221485 h 2533"/>
                  <a:gd name="T4" fmla="*/ 202261 w 2730"/>
                  <a:gd name="T5" fmla="*/ 1113962 h 2533"/>
                  <a:gd name="T6" fmla="*/ 272868 w 2730"/>
                  <a:gd name="T7" fmla="*/ 980449 h 2533"/>
                  <a:gd name="T8" fmla="*/ 463729 w 2730"/>
                  <a:gd name="T9" fmla="*/ 552395 h 2533"/>
                  <a:gd name="T10" fmla="*/ 673345 w 2730"/>
                  <a:gd name="T11" fmla="*/ 174279 h 2533"/>
                  <a:gd name="T12" fmla="*/ 839199 w 2730"/>
                  <a:gd name="T13" fmla="*/ 27518 h 2533"/>
                  <a:gd name="T14" fmla="*/ 994021 w 2730"/>
                  <a:gd name="T15" fmla="*/ 9173 h 2533"/>
                  <a:gd name="T16" fmla="*/ 897671 w 2730"/>
                  <a:gd name="T17" fmla="*/ 64208 h 2533"/>
                  <a:gd name="T18" fmla="*/ 814192 w 2730"/>
                  <a:gd name="T19" fmla="*/ 160011 h 2533"/>
                  <a:gd name="T20" fmla="*/ 724830 w 2730"/>
                  <a:gd name="T21" fmla="*/ 317474 h 2533"/>
                  <a:gd name="T22" fmla="*/ 617080 w 2730"/>
                  <a:gd name="T23" fmla="*/ 554942 h 2533"/>
                  <a:gd name="T24" fmla="*/ 405257 w 2730"/>
                  <a:gd name="T25" fmla="*/ 995227 h 2533"/>
                  <a:gd name="T26" fmla="*/ 203732 w 2730"/>
                  <a:gd name="T27" fmla="*/ 1243397 h 2533"/>
                  <a:gd name="T28" fmla="*/ 15078 w 2730"/>
                  <a:gd name="T29" fmla="*/ 1280088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0000"/>
                  </a:gs>
                  <a:gs pos="50000">
                    <a:srgbClr val="FF9F9F"/>
                  </a:gs>
                  <a:gs pos="100000">
                    <a:srgbClr val="FF0000"/>
                  </a:gs>
                </a:gsLst>
                <a:lin ang="10800000" scaled="1"/>
              </a:gradFill>
              <a:ln w="9525">
                <a:solidFill>
                  <a:srgbClr val="BF9A48"/>
                </a:solidFill>
                <a:round/>
                <a:headEnd/>
                <a:tailEnd/>
              </a:ln>
            </p:spPr>
            <p:txBody>
              <a:bodyPr/>
              <a:lstStyle/>
              <a:p>
                <a:endParaRPr lang="zh-CN" altLang="en-US"/>
              </a:p>
            </p:txBody>
          </p:sp>
        </p:grpSp>
        <p:grpSp>
          <p:nvGrpSpPr>
            <p:cNvPr id="21563" name="组合 111"/>
            <p:cNvGrpSpPr>
              <a:grpSpLocks/>
            </p:cNvGrpSpPr>
            <p:nvPr/>
          </p:nvGrpSpPr>
          <p:grpSpPr bwMode="auto">
            <a:xfrm>
              <a:off x="4727848" y="2636912"/>
              <a:ext cx="344289" cy="1025697"/>
              <a:chOff x="4712858" y="2717336"/>
              <a:chExt cx="344289" cy="1025697"/>
            </a:xfrm>
          </p:grpSpPr>
          <p:sp>
            <p:nvSpPr>
              <p:cNvPr id="21564" name="Freeform 5655"/>
              <p:cNvSpPr>
                <a:spLocks/>
              </p:cNvSpPr>
              <p:nvPr/>
            </p:nvSpPr>
            <p:spPr bwMode="auto">
              <a:xfrm rot="-5400000" flipH="1" flipV="1">
                <a:off x="4752008" y="3437895"/>
                <a:ext cx="266997" cy="343280"/>
              </a:xfrm>
              <a:custGeom>
                <a:avLst/>
                <a:gdLst>
                  <a:gd name="T0" fmla="*/ 4010 w 2730"/>
                  <a:gd name="T1" fmla="*/ 340434 h 2533"/>
                  <a:gd name="T2" fmla="*/ 30318 w 2730"/>
                  <a:gd name="T3" fmla="*/ 324849 h 2533"/>
                  <a:gd name="T4" fmla="*/ 53791 w 2730"/>
                  <a:gd name="T5" fmla="*/ 296253 h 2533"/>
                  <a:gd name="T6" fmla="*/ 72568 w 2730"/>
                  <a:gd name="T7" fmla="*/ 260746 h 2533"/>
                  <a:gd name="T8" fmla="*/ 123327 w 2730"/>
                  <a:gd name="T9" fmla="*/ 146907 h 2533"/>
                  <a:gd name="T10" fmla="*/ 179074 w 2730"/>
                  <a:gd name="T11" fmla="*/ 46349 h 2533"/>
                  <a:gd name="T12" fmla="*/ 223182 w 2730"/>
                  <a:gd name="T13" fmla="*/ 7318 h 2533"/>
                  <a:gd name="T14" fmla="*/ 264356 w 2730"/>
                  <a:gd name="T15" fmla="*/ 2439 h 2533"/>
                  <a:gd name="T16" fmla="*/ 238732 w 2730"/>
                  <a:gd name="T17" fmla="*/ 17076 h 2533"/>
                  <a:gd name="T18" fmla="*/ 216532 w 2730"/>
                  <a:gd name="T19" fmla="*/ 42554 h 2533"/>
                  <a:gd name="T20" fmla="*/ 192766 w 2730"/>
                  <a:gd name="T21" fmla="*/ 84431 h 2533"/>
                  <a:gd name="T22" fmla="*/ 164110 w 2730"/>
                  <a:gd name="T23" fmla="*/ 147585 h 2533"/>
                  <a:gd name="T24" fmla="*/ 107777 w 2730"/>
                  <a:gd name="T25" fmla="*/ 264677 h 2533"/>
                  <a:gd name="T26" fmla="*/ 54182 w 2730"/>
                  <a:gd name="T27" fmla="*/ 330676 h 2533"/>
                  <a:gd name="T28" fmla="*/ 4010 w 2730"/>
                  <a:gd name="T29" fmla="*/ 340434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565" name="Freeform 5655"/>
              <p:cNvSpPr>
                <a:spLocks/>
              </p:cNvSpPr>
              <p:nvPr/>
            </p:nvSpPr>
            <p:spPr bwMode="auto">
              <a:xfrm rot="-5400000" flipH="1" flipV="1">
                <a:off x="4750999" y="2930567"/>
                <a:ext cx="266997" cy="343280"/>
              </a:xfrm>
              <a:custGeom>
                <a:avLst/>
                <a:gdLst>
                  <a:gd name="T0" fmla="*/ 4010 w 2730"/>
                  <a:gd name="T1" fmla="*/ 340434 h 2533"/>
                  <a:gd name="T2" fmla="*/ 30318 w 2730"/>
                  <a:gd name="T3" fmla="*/ 324849 h 2533"/>
                  <a:gd name="T4" fmla="*/ 53791 w 2730"/>
                  <a:gd name="T5" fmla="*/ 296253 h 2533"/>
                  <a:gd name="T6" fmla="*/ 72568 w 2730"/>
                  <a:gd name="T7" fmla="*/ 260746 h 2533"/>
                  <a:gd name="T8" fmla="*/ 123327 w 2730"/>
                  <a:gd name="T9" fmla="*/ 146907 h 2533"/>
                  <a:gd name="T10" fmla="*/ 179074 w 2730"/>
                  <a:gd name="T11" fmla="*/ 46349 h 2533"/>
                  <a:gd name="T12" fmla="*/ 223182 w 2730"/>
                  <a:gd name="T13" fmla="*/ 7318 h 2533"/>
                  <a:gd name="T14" fmla="*/ 264356 w 2730"/>
                  <a:gd name="T15" fmla="*/ 2439 h 2533"/>
                  <a:gd name="T16" fmla="*/ 238732 w 2730"/>
                  <a:gd name="T17" fmla="*/ 17076 h 2533"/>
                  <a:gd name="T18" fmla="*/ 216532 w 2730"/>
                  <a:gd name="T19" fmla="*/ 42554 h 2533"/>
                  <a:gd name="T20" fmla="*/ 192766 w 2730"/>
                  <a:gd name="T21" fmla="*/ 84431 h 2533"/>
                  <a:gd name="T22" fmla="*/ 164110 w 2730"/>
                  <a:gd name="T23" fmla="*/ 147585 h 2533"/>
                  <a:gd name="T24" fmla="*/ 107777 w 2730"/>
                  <a:gd name="T25" fmla="*/ 264677 h 2533"/>
                  <a:gd name="T26" fmla="*/ 54182 w 2730"/>
                  <a:gd name="T27" fmla="*/ 330676 h 2533"/>
                  <a:gd name="T28" fmla="*/ 4010 w 2730"/>
                  <a:gd name="T29" fmla="*/ 340434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566" name="Freeform 5655"/>
              <p:cNvSpPr>
                <a:spLocks/>
              </p:cNvSpPr>
              <p:nvPr/>
            </p:nvSpPr>
            <p:spPr bwMode="auto">
              <a:xfrm rot="5400000" flipH="1">
                <a:off x="4751217" y="2679195"/>
                <a:ext cx="266997" cy="343280"/>
              </a:xfrm>
              <a:custGeom>
                <a:avLst/>
                <a:gdLst>
                  <a:gd name="T0" fmla="*/ 4010 w 2730"/>
                  <a:gd name="T1" fmla="*/ 340434 h 2533"/>
                  <a:gd name="T2" fmla="*/ 30318 w 2730"/>
                  <a:gd name="T3" fmla="*/ 324849 h 2533"/>
                  <a:gd name="T4" fmla="*/ 53791 w 2730"/>
                  <a:gd name="T5" fmla="*/ 296253 h 2533"/>
                  <a:gd name="T6" fmla="*/ 72568 w 2730"/>
                  <a:gd name="T7" fmla="*/ 260746 h 2533"/>
                  <a:gd name="T8" fmla="*/ 123327 w 2730"/>
                  <a:gd name="T9" fmla="*/ 146907 h 2533"/>
                  <a:gd name="T10" fmla="*/ 179074 w 2730"/>
                  <a:gd name="T11" fmla="*/ 46349 h 2533"/>
                  <a:gd name="T12" fmla="*/ 223182 w 2730"/>
                  <a:gd name="T13" fmla="*/ 7318 h 2533"/>
                  <a:gd name="T14" fmla="*/ 264356 w 2730"/>
                  <a:gd name="T15" fmla="*/ 2439 h 2533"/>
                  <a:gd name="T16" fmla="*/ 238732 w 2730"/>
                  <a:gd name="T17" fmla="*/ 17076 h 2533"/>
                  <a:gd name="T18" fmla="*/ 216532 w 2730"/>
                  <a:gd name="T19" fmla="*/ 42554 h 2533"/>
                  <a:gd name="T20" fmla="*/ 192766 w 2730"/>
                  <a:gd name="T21" fmla="*/ 84431 h 2533"/>
                  <a:gd name="T22" fmla="*/ 164110 w 2730"/>
                  <a:gd name="T23" fmla="*/ 147585 h 2533"/>
                  <a:gd name="T24" fmla="*/ 107777 w 2730"/>
                  <a:gd name="T25" fmla="*/ 264677 h 2533"/>
                  <a:gd name="T26" fmla="*/ 54182 w 2730"/>
                  <a:gd name="T27" fmla="*/ 330676 h 2533"/>
                  <a:gd name="T28" fmla="*/ 4010 w 2730"/>
                  <a:gd name="T29" fmla="*/ 340434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567" name="Freeform 5655"/>
              <p:cNvSpPr>
                <a:spLocks/>
              </p:cNvSpPr>
              <p:nvPr/>
            </p:nvSpPr>
            <p:spPr bwMode="auto">
              <a:xfrm rot="5400000" flipH="1">
                <a:off x="4751217" y="3189648"/>
                <a:ext cx="266997" cy="343280"/>
              </a:xfrm>
              <a:custGeom>
                <a:avLst/>
                <a:gdLst>
                  <a:gd name="T0" fmla="*/ 4010 w 2730"/>
                  <a:gd name="T1" fmla="*/ 340434 h 2533"/>
                  <a:gd name="T2" fmla="*/ 30318 w 2730"/>
                  <a:gd name="T3" fmla="*/ 324849 h 2533"/>
                  <a:gd name="T4" fmla="*/ 53791 w 2730"/>
                  <a:gd name="T5" fmla="*/ 296253 h 2533"/>
                  <a:gd name="T6" fmla="*/ 72568 w 2730"/>
                  <a:gd name="T7" fmla="*/ 260746 h 2533"/>
                  <a:gd name="T8" fmla="*/ 123327 w 2730"/>
                  <a:gd name="T9" fmla="*/ 146907 h 2533"/>
                  <a:gd name="T10" fmla="*/ 179074 w 2730"/>
                  <a:gd name="T11" fmla="*/ 46349 h 2533"/>
                  <a:gd name="T12" fmla="*/ 223182 w 2730"/>
                  <a:gd name="T13" fmla="*/ 7318 h 2533"/>
                  <a:gd name="T14" fmla="*/ 264356 w 2730"/>
                  <a:gd name="T15" fmla="*/ 2439 h 2533"/>
                  <a:gd name="T16" fmla="*/ 238732 w 2730"/>
                  <a:gd name="T17" fmla="*/ 17076 h 2533"/>
                  <a:gd name="T18" fmla="*/ 216532 w 2730"/>
                  <a:gd name="T19" fmla="*/ 42554 h 2533"/>
                  <a:gd name="T20" fmla="*/ 192766 w 2730"/>
                  <a:gd name="T21" fmla="*/ 84431 h 2533"/>
                  <a:gd name="T22" fmla="*/ 164110 w 2730"/>
                  <a:gd name="T23" fmla="*/ 147585 h 2533"/>
                  <a:gd name="T24" fmla="*/ 107777 w 2730"/>
                  <a:gd name="T25" fmla="*/ 264677 h 2533"/>
                  <a:gd name="T26" fmla="*/ 54182 w 2730"/>
                  <a:gd name="T27" fmla="*/ 330676 h 2533"/>
                  <a:gd name="T28" fmla="*/ 4010 w 2730"/>
                  <a:gd name="T29" fmla="*/ 340434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21526" name="组合 120"/>
          <p:cNvGrpSpPr>
            <a:grpSpLocks/>
          </p:cNvGrpSpPr>
          <p:nvPr/>
        </p:nvGrpSpPr>
        <p:grpSpPr bwMode="auto">
          <a:xfrm>
            <a:off x="10648057" y="4606925"/>
            <a:ext cx="344487" cy="1111250"/>
            <a:chOff x="1791271" y="4005064"/>
            <a:chExt cx="344289" cy="1110929"/>
          </a:xfrm>
        </p:grpSpPr>
        <p:grpSp>
          <p:nvGrpSpPr>
            <p:cNvPr id="21552" name="组合 121"/>
            <p:cNvGrpSpPr>
              <a:grpSpLocks noChangeAspect="1"/>
            </p:cNvGrpSpPr>
            <p:nvPr/>
          </p:nvGrpSpPr>
          <p:grpSpPr bwMode="auto">
            <a:xfrm flipH="1">
              <a:off x="1791271" y="4077072"/>
              <a:ext cx="344289" cy="1038921"/>
              <a:chOff x="10277784" y="2290695"/>
              <a:chExt cx="1291610" cy="3897519"/>
            </a:xfrm>
          </p:grpSpPr>
          <p:sp>
            <p:nvSpPr>
              <p:cNvPr id="21558" name="Freeform 5655"/>
              <p:cNvSpPr>
                <a:spLocks/>
              </p:cNvSpPr>
              <p:nvPr/>
            </p:nvSpPr>
            <p:spPr bwMode="auto">
              <a:xfrm rot="-5400000" flipH="1" flipV="1">
                <a:off x="10421204" y="2147275"/>
                <a:ext cx="1003950" cy="1290789"/>
              </a:xfrm>
              <a:custGeom>
                <a:avLst/>
                <a:gdLst>
                  <a:gd name="T0" fmla="*/ 15078 w 2730"/>
                  <a:gd name="T1" fmla="*/ 1280088 h 2533"/>
                  <a:gd name="T2" fmla="*/ 114002 w 2730"/>
                  <a:gd name="T3" fmla="*/ 1221485 h 2533"/>
                  <a:gd name="T4" fmla="*/ 202261 w 2730"/>
                  <a:gd name="T5" fmla="*/ 1113962 h 2533"/>
                  <a:gd name="T6" fmla="*/ 272868 w 2730"/>
                  <a:gd name="T7" fmla="*/ 980449 h 2533"/>
                  <a:gd name="T8" fmla="*/ 463729 w 2730"/>
                  <a:gd name="T9" fmla="*/ 552395 h 2533"/>
                  <a:gd name="T10" fmla="*/ 673345 w 2730"/>
                  <a:gd name="T11" fmla="*/ 174279 h 2533"/>
                  <a:gd name="T12" fmla="*/ 839199 w 2730"/>
                  <a:gd name="T13" fmla="*/ 27518 h 2533"/>
                  <a:gd name="T14" fmla="*/ 994021 w 2730"/>
                  <a:gd name="T15" fmla="*/ 9173 h 2533"/>
                  <a:gd name="T16" fmla="*/ 897671 w 2730"/>
                  <a:gd name="T17" fmla="*/ 64208 h 2533"/>
                  <a:gd name="T18" fmla="*/ 814192 w 2730"/>
                  <a:gd name="T19" fmla="*/ 160011 h 2533"/>
                  <a:gd name="T20" fmla="*/ 724830 w 2730"/>
                  <a:gd name="T21" fmla="*/ 317474 h 2533"/>
                  <a:gd name="T22" fmla="*/ 617080 w 2730"/>
                  <a:gd name="T23" fmla="*/ 554942 h 2533"/>
                  <a:gd name="T24" fmla="*/ 405257 w 2730"/>
                  <a:gd name="T25" fmla="*/ 995227 h 2533"/>
                  <a:gd name="T26" fmla="*/ 203732 w 2730"/>
                  <a:gd name="T27" fmla="*/ 1243397 h 2533"/>
                  <a:gd name="T28" fmla="*/ 15078 w 2730"/>
                  <a:gd name="T29" fmla="*/ 1280088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5353"/>
                  </a:gs>
                  <a:gs pos="50000">
                    <a:srgbClr val="FFD5D5"/>
                  </a:gs>
                  <a:gs pos="100000">
                    <a:srgbClr val="FF5353"/>
                  </a:gs>
                </a:gsLst>
                <a:lin ang="10800000" scaled="1"/>
              </a:gradFill>
              <a:ln w="9525">
                <a:solidFill>
                  <a:srgbClr val="C1AA7F"/>
                </a:solidFill>
                <a:round/>
                <a:headEnd/>
                <a:tailEnd/>
              </a:ln>
            </p:spPr>
            <p:txBody>
              <a:bodyPr/>
              <a:lstStyle/>
              <a:p>
                <a:endParaRPr lang="zh-CN" altLang="en-US"/>
              </a:p>
            </p:txBody>
          </p:sp>
          <p:sp>
            <p:nvSpPr>
              <p:cNvPr id="21559" name="Freeform 5655"/>
              <p:cNvSpPr>
                <a:spLocks/>
              </p:cNvSpPr>
              <p:nvPr/>
            </p:nvSpPr>
            <p:spPr bwMode="auto">
              <a:xfrm rot="-5400000" flipH="1" flipV="1">
                <a:off x="10421204" y="4066657"/>
                <a:ext cx="1003950" cy="1290789"/>
              </a:xfrm>
              <a:custGeom>
                <a:avLst/>
                <a:gdLst>
                  <a:gd name="T0" fmla="*/ 15078 w 2730"/>
                  <a:gd name="T1" fmla="*/ 1280088 h 2533"/>
                  <a:gd name="T2" fmla="*/ 114002 w 2730"/>
                  <a:gd name="T3" fmla="*/ 1221485 h 2533"/>
                  <a:gd name="T4" fmla="*/ 202261 w 2730"/>
                  <a:gd name="T5" fmla="*/ 1113962 h 2533"/>
                  <a:gd name="T6" fmla="*/ 272868 w 2730"/>
                  <a:gd name="T7" fmla="*/ 980449 h 2533"/>
                  <a:gd name="T8" fmla="*/ 463729 w 2730"/>
                  <a:gd name="T9" fmla="*/ 552395 h 2533"/>
                  <a:gd name="T10" fmla="*/ 673345 w 2730"/>
                  <a:gd name="T11" fmla="*/ 174279 h 2533"/>
                  <a:gd name="T12" fmla="*/ 839199 w 2730"/>
                  <a:gd name="T13" fmla="*/ 27518 h 2533"/>
                  <a:gd name="T14" fmla="*/ 994021 w 2730"/>
                  <a:gd name="T15" fmla="*/ 9173 h 2533"/>
                  <a:gd name="T16" fmla="*/ 897671 w 2730"/>
                  <a:gd name="T17" fmla="*/ 64208 h 2533"/>
                  <a:gd name="T18" fmla="*/ 814192 w 2730"/>
                  <a:gd name="T19" fmla="*/ 160011 h 2533"/>
                  <a:gd name="T20" fmla="*/ 724830 w 2730"/>
                  <a:gd name="T21" fmla="*/ 317474 h 2533"/>
                  <a:gd name="T22" fmla="*/ 617080 w 2730"/>
                  <a:gd name="T23" fmla="*/ 554942 h 2533"/>
                  <a:gd name="T24" fmla="*/ 405257 w 2730"/>
                  <a:gd name="T25" fmla="*/ 995227 h 2533"/>
                  <a:gd name="T26" fmla="*/ 203732 w 2730"/>
                  <a:gd name="T27" fmla="*/ 1243397 h 2533"/>
                  <a:gd name="T28" fmla="*/ 15078 w 2730"/>
                  <a:gd name="T29" fmla="*/ 1280088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5353"/>
                  </a:gs>
                  <a:gs pos="50000">
                    <a:srgbClr val="FFD5D5"/>
                  </a:gs>
                  <a:gs pos="100000">
                    <a:srgbClr val="FF5353"/>
                  </a:gs>
                </a:gsLst>
                <a:lin ang="10800000" scaled="1"/>
              </a:gradFill>
              <a:ln w="9525">
                <a:solidFill>
                  <a:srgbClr val="C1AA7F"/>
                </a:solidFill>
                <a:round/>
                <a:headEnd/>
                <a:tailEnd/>
              </a:ln>
            </p:spPr>
            <p:txBody>
              <a:bodyPr/>
              <a:lstStyle/>
              <a:p>
                <a:endParaRPr lang="zh-CN" altLang="en-US"/>
              </a:p>
            </p:txBody>
          </p:sp>
          <p:sp>
            <p:nvSpPr>
              <p:cNvPr id="21560" name="Freeform 5655"/>
              <p:cNvSpPr>
                <a:spLocks/>
              </p:cNvSpPr>
              <p:nvPr/>
            </p:nvSpPr>
            <p:spPr bwMode="auto">
              <a:xfrm rot="5400000" flipH="1">
                <a:off x="10422025" y="3121461"/>
                <a:ext cx="1003950" cy="1290789"/>
              </a:xfrm>
              <a:custGeom>
                <a:avLst/>
                <a:gdLst>
                  <a:gd name="T0" fmla="*/ 15078 w 2730"/>
                  <a:gd name="T1" fmla="*/ 1280088 h 2533"/>
                  <a:gd name="T2" fmla="*/ 114002 w 2730"/>
                  <a:gd name="T3" fmla="*/ 1221485 h 2533"/>
                  <a:gd name="T4" fmla="*/ 202261 w 2730"/>
                  <a:gd name="T5" fmla="*/ 1113962 h 2533"/>
                  <a:gd name="T6" fmla="*/ 272868 w 2730"/>
                  <a:gd name="T7" fmla="*/ 980449 h 2533"/>
                  <a:gd name="T8" fmla="*/ 463729 w 2730"/>
                  <a:gd name="T9" fmla="*/ 552395 h 2533"/>
                  <a:gd name="T10" fmla="*/ 673345 w 2730"/>
                  <a:gd name="T11" fmla="*/ 174279 h 2533"/>
                  <a:gd name="T12" fmla="*/ 839199 w 2730"/>
                  <a:gd name="T13" fmla="*/ 27518 h 2533"/>
                  <a:gd name="T14" fmla="*/ 994021 w 2730"/>
                  <a:gd name="T15" fmla="*/ 9173 h 2533"/>
                  <a:gd name="T16" fmla="*/ 897671 w 2730"/>
                  <a:gd name="T17" fmla="*/ 64208 h 2533"/>
                  <a:gd name="T18" fmla="*/ 814192 w 2730"/>
                  <a:gd name="T19" fmla="*/ 160011 h 2533"/>
                  <a:gd name="T20" fmla="*/ 724830 w 2730"/>
                  <a:gd name="T21" fmla="*/ 317474 h 2533"/>
                  <a:gd name="T22" fmla="*/ 617080 w 2730"/>
                  <a:gd name="T23" fmla="*/ 554942 h 2533"/>
                  <a:gd name="T24" fmla="*/ 405257 w 2730"/>
                  <a:gd name="T25" fmla="*/ 995227 h 2533"/>
                  <a:gd name="T26" fmla="*/ 203732 w 2730"/>
                  <a:gd name="T27" fmla="*/ 1243397 h 2533"/>
                  <a:gd name="T28" fmla="*/ 15078 w 2730"/>
                  <a:gd name="T29" fmla="*/ 1280088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0000"/>
                  </a:gs>
                  <a:gs pos="50000">
                    <a:srgbClr val="FF9F9F"/>
                  </a:gs>
                  <a:gs pos="100000">
                    <a:srgbClr val="FF0000"/>
                  </a:gs>
                </a:gsLst>
                <a:lin ang="10800000" scaled="1"/>
              </a:gradFill>
              <a:ln w="9525">
                <a:solidFill>
                  <a:srgbClr val="BF9A48"/>
                </a:solidFill>
                <a:round/>
                <a:headEnd/>
                <a:tailEnd/>
              </a:ln>
            </p:spPr>
            <p:txBody>
              <a:bodyPr/>
              <a:lstStyle/>
              <a:p>
                <a:endParaRPr lang="zh-CN" altLang="en-US"/>
              </a:p>
            </p:txBody>
          </p:sp>
          <p:sp>
            <p:nvSpPr>
              <p:cNvPr id="21561" name="Freeform 5655"/>
              <p:cNvSpPr>
                <a:spLocks/>
              </p:cNvSpPr>
              <p:nvPr/>
            </p:nvSpPr>
            <p:spPr bwMode="auto">
              <a:xfrm rot="5400000" flipH="1">
                <a:off x="10422025" y="5040844"/>
                <a:ext cx="1003950" cy="1290789"/>
              </a:xfrm>
              <a:custGeom>
                <a:avLst/>
                <a:gdLst>
                  <a:gd name="T0" fmla="*/ 15078 w 2730"/>
                  <a:gd name="T1" fmla="*/ 1280088 h 2533"/>
                  <a:gd name="T2" fmla="*/ 114002 w 2730"/>
                  <a:gd name="T3" fmla="*/ 1221485 h 2533"/>
                  <a:gd name="T4" fmla="*/ 202261 w 2730"/>
                  <a:gd name="T5" fmla="*/ 1113962 h 2533"/>
                  <a:gd name="T6" fmla="*/ 272868 w 2730"/>
                  <a:gd name="T7" fmla="*/ 980449 h 2533"/>
                  <a:gd name="T8" fmla="*/ 463729 w 2730"/>
                  <a:gd name="T9" fmla="*/ 552395 h 2533"/>
                  <a:gd name="T10" fmla="*/ 673345 w 2730"/>
                  <a:gd name="T11" fmla="*/ 174279 h 2533"/>
                  <a:gd name="T12" fmla="*/ 839199 w 2730"/>
                  <a:gd name="T13" fmla="*/ 27518 h 2533"/>
                  <a:gd name="T14" fmla="*/ 994021 w 2730"/>
                  <a:gd name="T15" fmla="*/ 9173 h 2533"/>
                  <a:gd name="T16" fmla="*/ 897671 w 2730"/>
                  <a:gd name="T17" fmla="*/ 64208 h 2533"/>
                  <a:gd name="T18" fmla="*/ 814192 w 2730"/>
                  <a:gd name="T19" fmla="*/ 160011 h 2533"/>
                  <a:gd name="T20" fmla="*/ 724830 w 2730"/>
                  <a:gd name="T21" fmla="*/ 317474 h 2533"/>
                  <a:gd name="T22" fmla="*/ 617080 w 2730"/>
                  <a:gd name="T23" fmla="*/ 554942 h 2533"/>
                  <a:gd name="T24" fmla="*/ 405257 w 2730"/>
                  <a:gd name="T25" fmla="*/ 995227 h 2533"/>
                  <a:gd name="T26" fmla="*/ 203732 w 2730"/>
                  <a:gd name="T27" fmla="*/ 1243397 h 2533"/>
                  <a:gd name="T28" fmla="*/ 15078 w 2730"/>
                  <a:gd name="T29" fmla="*/ 1280088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0000"/>
                  </a:gs>
                  <a:gs pos="50000">
                    <a:srgbClr val="FF9F9F"/>
                  </a:gs>
                  <a:gs pos="100000">
                    <a:srgbClr val="FF0000"/>
                  </a:gs>
                </a:gsLst>
                <a:lin ang="10800000" scaled="1"/>
              </a:gradFill>
              <a:ln w="9525">
                <a:solidFill>
                  <a:srgbClr val="BF9A48"/>
                </a:solidFill>
                <a:round/>
                <a:headEnd/>
                <a:tailEnd/>
              </a:ln>
            </p:spPr>
            <p:txBody>
              <a:bodyPr/>
              <a:lstStyle/>
              <a:p>
                <a:endParaRPr lang="zh-CN" altLang="en-US"/>
              </a:p>
            </p:txBody>
          </p:sp>
        </p:grpSp>
        <p:grpSp>
          <p:nvGrpSpPr>
            <p:cNvPr id="21553" name="组合 122"/>
            <p:cNvGrpSpPr>
              <a:grpSpLocks/>
            </p:cNvGrpSpPr>
            <p:nvPr/>
          </p:nvGrpSpPr>
          <p:grpSpPr bwMode="auto">
            <a:xfrm flipH="1">
              <a:off x="1791271" y="4005064"/>
              <a:ext cx="344289" cy="1025697"/>
              <a:chOff x="4712858" y="2717336"/>
              <a:chExt cx="344289" cy="1025697"/>
            </a:xfrm>
          </p:grpSpPr>
          <p:sp>
            <p:nvSpPr>
              <p:cNvPr id="21554" name="Freeform 5655"/>
              <p:cNvSpPr>
                <a:spLocks/>
              </p:cNvSpPr>
              <p:nvPr/>
            </p:nvSpPr>
            <p:spPr bwMode="auto">
              <a:xfrm rot="-5400000" flipH="1" flipV="1">
                <a:off x="4752008" y="3437895"/>
                <a:ext cx="266997" cy="343280"/>
              </a:xfrm>
              <a:custGeom>
                <a:avLst/>
                <a:gdLst>
                  <a:gd name="T0" fmla="*/ 4010 w 2730"/>
                  <a:gd name="T1" fmla="*/ 340434 h 2533"/>
                  <a:gd name="T2" fmla="*/ 30318 w 2730"/>
                  <a:gd name="T3" fmla="*/ 324849 h 2533"/>
                  <a:gd name="T4" fmla="*/ 53791 w 2730"/>
                  <a:gd name="T5" fmla="*/ 296253 h 2533"/>
                  <a:gd name="T6" fmla="*/ 72568 w 2730"/>
                  <a:gd name="T7" fmla="*/ 260746 h 2533"/>
                  <a:gd name="T8" fmla="*/ 123327 w 2730"/>
                  <a:gd name="T9" fmla="*/ 146907 h 2533"/>
                  <a:gd name="T10" fmla="*/ 179074 w 2730"/>
                  <a:gd name="T11" fmla="*/ 46349 h 2533"/>
                  <a:gd name="T12" fmla="*/ 223182 w 2730"/>
                  <a:gd name="T13" fmla="*/ 7318 h 2533"/>
                  <a:gd name="T14" fmla="*/ 264356 w 2730"/>
                  <a:gd name="T15" fmla="*/ 2439 h 2533"/>
                  <a:gd name="T16" fmla="*/ 238732 w 2730"/>
                  <a:gd name="T17" fmla="*/ 17076 h 2533"/>
                  <a:gd name="T18" fmla="*/ 216532 w 2730"/>
                  <a:gd name="T19" fmla="*/ 42554 h 2533"/>
                  <a:gd name="T20" fmla="*/ 192766 w 2730"/>
                  <a:gd name="T21" fmla="*/ 84431 h 2533"/>
                  <a:gd name="T22" fmla="*/ 164110 w 2730"/>
                  <a:gd name="T23" fmla="*/ 147585 h 2533"/>
                  <a:gd name="T24" fmla="*/ 107777 w 2730"/>
                  <a:gd name="T25" fmla="*/ 264677 h 2533"/>
                  <a:gd name="T26" fmla="*/ 54182 w 2730"/>
                  <a:gd name="T27" fmla="*/ 330676 h 2533"/>
                  <a:gd name="T28" fmla="*/ 4010 w 2730"/>
                  <a:gd name="T29" fmla="*/ 340434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555" name="Freeform 5655"/>
              <p:cNvSpPr>
                <a:spLocks/>
              </p:cNvSpPr>
              <p:nvPr/>
            </p:nvSpPr>
            <p:spPr bwMode="auto">
              <a:xfrm rot="-5400000" flipH="1" flipV="1">
                <a:off x="4750999" y="2930567"/>
                <a:ext cx="266997" cy="343280"/>
              </a:xfrm>
              <a:custGeom>
                <a:avLst/>
                <a:gdLst>
                  <a:gd name="T0" fmla="*/ 4010 w 2730"/>
                  <a:gd name="T1" fmla="*/ 340434 h 2533"/>
                  <a:gd name="T2" fmla="*/ 30318 w 2730"/>
                  <a:gd name="T3" fmla="*/ 324849 h 2533"/>
                  <a:gd name="T4" fmla="*/ 53791 w 2730"/>
                  <a:gd name="T5" fmla="*/ 296253 h 2533"/>
                  <a:gd name="T6" fmla="*/ 72568 w 2730"/>
                  <a:gd name="T7" fmla="*/ 260746 h 2533"/>
                  <a:gd name="T8" fmla="*/ 123327 w 2730"/>
                  <a:gd name="T9" fmla="*/ 146907 h 2533"/>
                  <a:gd name="T10" fmla="*/ 179074 w 2730"/>
                  <a:gd name="T11" fmla="*/ 46349 h 2533"/>
                  <a:gd name="T12" fmla="*/ 223182 w 2730"/>
                  <a:gd name="T13" fmla="*/ 7318 h 2533"/>
                  <a:gd name="T14" fmla="*/ 264356 w 2730"/>
                  <a:gd name="T15" fmla="*/ 2439 h 2533"/>
                  <a:gd name="T16" fmla="*/ 238732 w 2730"/>
                  <a:gd name="T17" fmla="*/ 17076 h 2533"/>
                  <a:gd name="T18" fmla="*/ 216532 w 2730"/>
                  <a:gd name="T19" fmla="*/ 42554 h 2533"/>
                  <a:gd name="T20" fmla="*/ 192766 w 2730"/>
                  <a:gd name="T21" fmla="*/ 84431 h 2533"/>
                  <a:gd name="T22" fmla="*/ 164110 w 2730"/>
                  <a:gd name="T23" fmla="*/ 147585 h 2533"/>
                  <a:gd name="T24" fmla="*/ 107777 w 2730"/>
                  <a:gd name="T25" fmla="*/ 264677 h 2533"/>
                  <a:gd name="T26" fmla="*/ 54182 w 2730"/>
                  <a:gd name="T27" fmla="*/ 330676 h 2533"/>
                  <a:gd name="T28" fmla="*/ 4010 w 2730"/>
                  <a:gd name="T29" fmla="*/ 340434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556" name="Freeform 5655"/>
              <p:cNvSpPr>
                <a:spLocks/>
              </p:cNvSpPr>
              <p:nvPr/>
            </p:nvSpPr>
            <p:spPr bwMode="auto">
              <a:xfrm rot="5400000" flipH="1">
                <a:off x="4751217" y="2679195"/>
                <a:ext cx="266997" cy="343280"/>
              </a:xfrm>
              <a:custGeom>
                <a:avLst/>
                <a:gdLst>
                  <a:gd name="T0" fmla="*/ 4010 w 2730"/>
                  <a:gd name="T1" fmla="*/ 340434 h 2533"/>
                  <a:gd name="T2" fmla="*/ 30318 w 2730"/>
                  <a:gd name="T3" fmla="*/ 324849 h 2533"/>
                  <a:gd name="T4" fmla="*/ 53791 w 2730"/>
                  <a:gd name="T5" fmla="*/ 296253 h 2533"/>
                  <a:gd name="T6" fmla="*/ 72568 w 2730"/>
                  <a:gd name="T7" fmla="*/ 260746 h 2533"/>
                  <a:gd name="T8" fmla="*/ 123327 w 2730"/>
                  <a:gd name="T9" fmla="*/ 146907 h 2533"/>
                  <a:gd name="T10" fmla="*/ 179074 w 2730"/>
                  <a:gd name="T11" fmla="*/ 46349 h 2533"/>
                  <a:gd name="T12" fmla="*/ 223182 w 2730"/>
                  <a:gd name="T13" fmla="*/ 7318 h 2533"/>
                  <a:gd name="T14" fmla="*/ 264356 w 2730"/>
                  <a:gd name="T15" fmla="*/ 2439 h 2533"/>
                  <a:gd name="T16" fmla="*/ 238732 w 2730"/>
                  <a:gd name="T17" fmla="*/ 17076 h 2533"/>
                  <a:gd name="T18" fmla="*/ 216532 w 2730"/>
                  <a:gd name="T19" fmla="*/ 42554 h 2533"/>
                  <a:gd name="T20" fmla="*/ 192766 w 2730"/>
                  <a:gd name="T21" fmla="*/ 84431 h 2533"/>
                  <a:gd name="T22" fmla="*/ 164110 w 2730"/>
                  <a:gd name="T23" fmla="*/ 147585 h 2533"/>
                  <a:gd name="T24" fmla="*/ 107777 w 2730"/>
                  <a:gd name="T25" fmla="*/ 264677 h 2533"/>
                  <a:gd name="T26" fmla="*/ 54182 w 2730"/>
                  <a:gd name="T27" fmla="*/ 330676 h 2533"/>
                  <a:gd name="T28" fmla="*/ 4010 w 2730"/>
                  <a:gd name="T29" fmla="*/ 340434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557" name="Freeform 5655"/>
              <p:cNvSpPr>
                <a:spLocks/>
              </p:cNvSpPr>
              <p:nvPr/>
            </p:nvSpPr>
            <p:spPr bwMode="auto">
              <a:xfrm rot="5400000" flipH="1">
                <a:off x="4751217" y="3189648"/>
                <a:ext cx="266997" cy="343280"/>
              </a:xfrm>
              <a:custGeom>
                <a:avLst/>
                <a:gdLst>
                  <a:gd name="T0" fmla="*/ 4010 w 2730"/>
                  <a:gd name="T1" fmla="*/ 340434 h 2533"/>
                  <a:gd name="T2" fmla="*/ 30318 w 2730"/>
                  <a:gd name="T3" fmla="*/ 324849 h 2533"/>
                  <a:gd name="T4" fmla="*/ 53791 w 2730"/>
                  <a:gd name="T5" fmla="*/ 296253 h 2533"/>
                  <a:gd name="T6" fmla="*/ 72568 w 2730"/>
                  <a:gd name="T7" fmla="*/ 260746 h 2533"/>
                  <a:gd name="T8" fmla="*/ 123327 w 2730"/>
                  <a:gd name="T9" fmla="*/ 146907 h 2533"/>
                  <a:gd name="T10" fmla="*/ 179074 w 2730"/>
                  <a:gd name="T11" fmla="*/ 46349 h 2533"/>
                  <a:gd name="T12" fmla="*/ 223182 w 2730"/>
                  <a:gd name="T13" fmla="*/ 7318 h 2533"/>
                  <a:gd name="T14" fmla="*/ 264356 w 2730"/>
                  <a:gd name="T15" fmla="*/ 2439 h 2533"/>
                  <a:gd name="T16" fmla="*/ 238732 w 2730"/>
                  <a:gd name="T17" fmla="*/ 17076 h 2533"/>
                  <a:gd name="T18" fmla="*/ 216532 w 2730"/>
                  <a:gd name="T19" fmla="*/ 42554 h 2533"/>
                  <a:gd name="T20" fmla="*/ 192766 w 2730"/>
                  <a:gd name="T21" fmla="*/ 84431 h 2533"/>
                  <a:gd name="T22" fmla="*/ 164110 w 2730"/>
                  <a:gd name="T23" fmla="*/ 147585 h 2533"/>
                  <a:gd name="T24" fmla="*/ 107777 w 2730"/>
                  <a:gd name="T25" fmla="*/ 264677 h 2533"/>
                  <a:gd name="T26" fmla="*/ 54182 w 2730"/>
                  <a:gd name="T27" fmla="*/ 330676 h 2533"/>
                  <a:gd name="T28" fmla="*/ 4010 w 2730"/>
                  <a:gd name="T29" fmla="*/ 340434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21527" name="组合 114687"/>
          <p:cNvGrpSpPr>
            <a:grpSpLocks/>
          </p:cNvGrpSpPr>
          <p:nvPr/>
        </p:nvGrpSpPr>
        <p:grpSpPr bwMode="auto">
          <a:xfrm>
            <a:off x="9686032" y="4570413"/>
            <a:ext cx="344487" cy="1143000"/>
            <a:chOff x="4583832" y="2606103"/>
            <a:chExt cx="344289" cy="1141738"/>
          </a:xfrm>
        </p:grpSpPr>
        <p:grpSp>
          <p:nvGrpSpPr>
            <p:cNvPr id="21542" name="组合 56"/>
            <p:cNvGrpSpPr>
              <a:grpSpLocks noChangeAspect="1"/>
            </p:cNvGrpSpPr>
            <p:nvPr/>
          </p:nvGrpSpPr>
          <p:grpSpPr bwMode="auto">
            <a:xfrm>
              <a:off x="4583832" y="2606103"/>
              <a:ext cx="344289" cy="1038921"/>
              <a:chOff x="10277784" y="2290695"/>
              <a:chExt cx="1291610" cy="3897519"/>
            </a:xfrm>
          </p:grpSpPr>
          <p:sp>
            <p:nvSpPr>
              <p:cNvPr id="21548" name="Freeform 5655"/>
              <p:cNvSpPr>
                <a:spLocks/>
              </p:cNvSpPr>
              <p:nvPr/>
            </p:nvSpPr>
            <p:spPr bwMode="auto">
              <a:xfrm rot="-5400000" flipH="1" flipV="1">
                <a:off x="10421204" y="2147275"/>
                <a:ext cx="1003950" cy="1290789"/>
              </a:xfrm>
              <a:custGeom>
                <a:avLst/>
                <a:gdLst>
                  <a:gd name="T0" fmla="*/ 15078 w 2730"/>
                  <a:gd name="T1" fmla="*/ 1280088 h 2533"/>
                  <a:gd name="T2" fmla="*/ 114002 w 2730"/>
                  <a:gd name="T3" fmla="*/ 1221485 h 2533"/>
                  <a:gd name="T4" fmla="*/ 202261 w 2730"/>
                  <a:gd name="T5" fmla="*/ 1113962 h 2533"/>
                  <a:gd name="T6" fmla="*/ 272868 w 2730"/>
                  <a:gd name="T7" fmla="*/ 980449 h 2533"/>
                  <a:gd name="T8" fmla="*/ 463729 w 2730"/>
                  <a:gd name="T9" fmla="*/ 552395 h 2533"/>
                  <a:gd name="T10" fmla="*/ 673345 w 2730"/>
                  <a:gd name="T11" fmla="*/ 174279 h 2533"/>
                  <a:gd name="T12" fmla="*/ 839199 w 2730"/>
                  <a:gd name="T13" fmla="*/ 27518 h 2533"/>
                  <a:gd name="T14" fmla="*/ 994021 w 2730"/>
                  <a:gd name="T15" fmla="*/ 9173 h 2533"/>
                  <a:gd name="T16" fmla="*/ 897671 w 2730"/>
                  <a:gd name="T17" fmla="*/ 64208 h 2533"/>
                  <a:gd name="T18" fmla="*/ 814192 w 2730"/>
                  <a:gd name="T19" fmla="*/ 160011 h 2533"/>
                  <a:gd name="T20" fmla="*/ 724830 w 2730"/>
                  <a:gd name="T21" fmla="*/ 317474 h 2533"/>
                  <a:gd name="T22" fmla="*/ 617080 w 2730"/>
                  <a:gd name="T23" fmla="*/ 554942 h 2533"/>
                  <a:gd name="T24" fmla="*/ 405257 w 2730"/>
                  <a:gd name="T25" fmla="*/ 995227 h 2533"/>
                  <a:gd name="T26" fmla="*/ 203732 w 2730"/>
                  <a:gd name="T27" fmla="*/ 1243397 h 2533"/>
                  <a:gd name="T28" fmla="*/ 15078 w 2730"/>
                  <a:gd name="T29" fmla="*/ 1280088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5353"/>
                  </a:gs>
                  <a:gs pos="50000">
                    <a:srgbClr val="FFD5D5"/>
                  </a:gs>
                  <a:gs pos="100000">
                    <a:srgbClr val="FF5353"/>
                  </a:gs>
                </a:gsLst>
                <a:lin ang="10800000" scaled="1"/>
              </a:gradFill>
              <a:ln w="9525">
                <a:solidFill>
                  <a:srgbClr val="C1AA7F"/>
                </a:solidFill>
                <a:round/>
                <a:headEnd/>
                <a:tailEnd/>
              </a:ln>
            </p:spPr>
            <p:txBody>
              <a:bodyPr/>
              <a:lstStyle/>
              <a:p>
                <a:endParaRPr lang="zh-CN" altLang="en-US"/>
              </a:p>
            </p:txBody>
          </p:sp>
          <p:sp>
            <p:nvSpPr>
              <p:cNvPr id="21549" name="Freeform 5655"/>
              <p:cNvSpPr>
                <a:spLocks/>
              </p:cNvSpPr>
              <p:nvPr/>
            </p:nvSpPr>
            <p:spPr bwMode="auto">
              <a:xfrm rot="-5400000" flipH="1" flipV="1">
                <a:off x="10421204" y="4066657"/>
                <a:ext cx="1003950" cy="1290789"/>
              </a:xfrm>
              <a:custGeom>
                <a:avLst/>
                <a:gdLst>
                  <a:gd name="T0" fmla="*/ 15078 w 2730"/>
                  <a:gd name="T1" fmla="*/ 1280088 h 2533"/>
                  <a:gd name="T2" fmla="*/ 114002 w 2730"/>
                  <a:gd name="T3" fmla="*/ 1221485 h 2533"/>
                  <a:gd name="T4" fmla="*/ 202261 w 2730"/>
                  <a:gd name="T5" fmla="*/ 1113962 h 2533"/>
                  <a:gd name="T6" fmla="*/ 272868 w 2730"/>
                  <a:gd name="T7" fmla="*/ 980449 h 2533"/>
                  <a:gd name="T8" fmla="*/ 463729 w 2730"/>
                  <a:gd name="T9" fmla="*/ 552395 h 2533"/>
                  <a:gd name="T10" fmla="*/ 673345 w 2730"/>
                  <a:gd name="T11" fmla="*/ 174279 h 2533"/>
                  <a:gd name="T12" fmla="*/ 839199 w 2730"/>
                  <a:gd name="T13" fmla="*/ 27518 h 2533"/>
                  <a:gd name="T14" fmla="*/ 994021 w 2730"/>
                  <a:gd name="T15" fmla="*/ 9173 h 2533"/>
                  <a:gd name="T16" fmla="*/ 897671 w 2730"/>
                  <a:gd name="T17" fmla="*/ 64208 h 2533"/>
                  <a:gd name="T18" fmla="*/ 814192 w 2730"/>
                  <a:gd name="T19" fmla="*/ 160011 h 2533"/>
                  <a:gd name="T20" fmla="*/ 724830 w 2730"/>
                  <a:gd name="T21" fmla="*/ 317474 h 2533"/>
                  <a:gd name="T22" fmla="*/ 617080 w 2730"/>
                  <a:gd name="T23" fmla="*/ 554942 h 2533"/>
                  <a:gd name="T24" fmla="*/ 405257 w 2730"/>
                  <a:gd name="T25" fmla="*/ 995227 h 2533"/>
                  <a:gd name="T26" fmla="*/ 203732 w 2730"/>
                  <a:gd name="T27" fmla="*/ 1243397 h 2533"/>
                  <a:gd name="T28" fmla="*/ 15078 w 2730"/>
                  <a:gd name="T29" fmla="*/ 1280088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5353"/>
                  </a:gs>
                  <a:gs pos="50000">
                    <a:srgbClr val="FFD5D5"/>
                  </a:gs>
                  <a:gs pos="100000">
                    <a:srgbClr val="FF5353"/>
                  </a:gs>
                </a:gsLst>
                <a:lin ang="10800000" scaled="1"/>
              </a:gradFill>
              <a:ln w="9525">
                <a:solidFill>
                  <a:srgbClr val="C1AA7F"/>
                </a:solidFill>
                <a:round/>
                <a:headEnd/>
                <a:tailEnd/>
              </a:ln>
            </p:spPr>
            <p:txBody>
              <a:bodyPr/>
              <a:lstStyle/>
              <a:p>
                <a:endParaRPr lang="zh-CN" altLang="en-US"/>
              </a:p>
            </p:txBody>
          </p:sp>
          <p:sp>
            <p:nvSpPr>
              <p:cNvPr id="21550" name="Freeform 5655"/>
              <p:cNvSpPr>
                <a:spLocks/>
              </p:cNvSpPr>
              <p:nvPr/>
            </p:nvSpPr>
            <p:spPr bwMode="auto">
              <a:xfrm rot="5400000" flipH="1">
                <a:off x="10422025" y="3121461"/>
                <a:ext cx="1003950" cy="1290789"/>
              </a:xfrm>
              <a:custGeom>
                <a:avLst/>
                <a:gdLst>
                  <a:gd name="T0" fmla="*/ 15078 w 2730"/>
                  <a:gd name="T1" fmla="*/ 1280088 h 2533"/>
                  <a:gd name="T2" fmla="*/ 114002 w 2730"/>
                  <a:gd name="T3" fmla="*/ 1221485 h 2533"/>
                  <a:gd name="T4" fmla="*/ 202261 w 2730"/>
                  <a:gd name="T5" fmla="*/ 1113962 h 2533"/>
                  <a:gd name="T6" fmla="*/ 272868 w 2730"/>
                  <a:gd name="T7" fmla="*/ 980449 h 2533"/>
                  <a:gd name="T8" fmla="*/ 463729 w 2730"/>
                  <a:gd name="T9" fmla="*/ 552395 h 2533"/>
                  <a:gd name="T10" fmla="*/ 673345 w 2730"/>
                  <a:gd name="T11" fmla="*/ 174279 h 2533"/>
                  <a:gd name="T12" fmla="*/ 839199 w 2730"/>
                  <a:gd name="T13" fmla="*/ 27518 h 2533"/>
                  <a:gd name="T14" fmla="*/ 994021 w 2730"/>
                  <a:gd name="T15" fmla="*/ 9173 h 2533"/>
                  <a:gd name="T16" fmla="*/ 897671 w 2730"/>
                  <a:gd name="T17" fmla="*/ 64208 h 2533"/>
                  <a:gd name="T18" fmla="*/ 814192 w 2730"/>
                  <a:gd name="T19" fmla="*/ 160011 h 2533"/>
                  <a:gd name="T20" fmla="*/ 724830 w 2730"/>
                  <a:gd name="T21" fmla="*/ 317474 h 2533"/>
                  <a:gd name="T22" fmla="*/ 617080 w 2730"/>
                  <a:gd name="T23" fmla="*/ 554942 h 2533"/>
                  <a:gd name="T24" fmla="*/ 405257 w 2730"/>
                  <a:gd name="T25" fmla="*/ 995227 h 2533"/>
                  <a:gd name="T26" fmla="*/ 203732 w 2730"/>
                  <a:gd name="T27" fmla="*/ 1243397 h 2533"/>
                  <a:gd name="T28" fmla="*/ 15078 w 2730"/>
                  <a:gd name="T29" fmla="*/ 1280088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0000"/>
                  </a:gs>
                  <a:gs pos="50000">
                    <a:srgbClr val="FF9F9F"/>
                  </a:gs>
                  <a:gs pos="100000">
                    <a:srgbClr val="FF0000"/>
                  </a:gs>
                </a:gsLst>
                <a:lin ang="10800000" scaled="1"/>
              </a:gradFill>
              <a:ln w="9525">
                <a:solidFill>
                  <a:srgbClr val="BF9A48"/>
                </a:solidFill>
                <a:round/>
                <a:headEnd/>
                <a:tailEnd/>
              </a:ln>
            </p:spPr>
            <p:txBody>
              <a:bodyPr/>
              <a:lstStyle/>
              <a:p>
                <a:endParaRPr lang="zh-CN" altLang="en-US"/>
              </a:p>
            </p:txBody>
          </p:sp>
          <p:sp>
            <p:nvSpPr>
              <p:cNvPr id="21551" name="Freeform 5655"/>
              <p:cNvSpPr>
                <a:spLocks/>
              </p:cNvSpPr>
              <p:nvPr/>
            </p:nvSpPr>
            <p:spPr bwMode="auto">
              <a:xfrm rot="5400000" flipH="1">
                <a:off x="10422025" y="5040844"/>
                <a:ext cx="1003950" cy="1290789"/>
              </a:xfrm>
              <a:custGeom>
                <a:avLst/>
                <a:gdLst>
                  <a:gd name="T0" fmla="*/ 15078 w 2730"/>
                  <a:gd name="T1" fmla="*/ 1280088 h 2533"/>
                  <a:gd name="T2" fmla="*/ 114002 w 2730"/>
                  <a:gd name="T3" fmla="*/ 1221485 h 2533"/>
                  <a:gd name="T4" fmla="*/ 202261 w 2730"/>
                  <a:gd name="T5" fmla="*/ 1113962 h 2533"/>
                  <a:gd name="T6" fmla="*/ 272868 w 2730"/>
                  <a:gd name="T7" fmla="*/ 980449 h 2533"/>
                  <a:gd name="T8" fmla="*/ 463729 w 2730"/>
                  <a:gd name="T9" fmla="*/ 552395 h 2533"/>
                  <a:gd name="T10" fmla="*/ 673345 w 2730"/>
                  <a:gd name="T11" fmla="*/ 174279 h 2533"/>
                  <a:gd name="T12" fmla="*/ 839199 w 2730"/>
                  <a:gd name="T13" fmla="*/ 27518 h 2533"/>
                  <a:gd name="T14" fmla="*/ 994021 w 2730"/>
                  <a:gd name="T15" fmla="*/ 9173 h 2533"/>
                  <a:gd name="T16" fmla="*/ 897671 w 2730"/>
                  <a:gd name="T17" fmla="*/ 64208 h 2533"/>
                  <a:gd name="T18" fmla="*/ 814192 w 2730"/>
                  <a:gd name="T19" fmla="*/ 160011 h 2533"/>
                  <a:gd name="T20" fmla="*/ 724830 w 2730"/>
                  <a:gd name="T21" fmla="*/ 317474 h 2533"/>
                  <a:gd name="T22" fmla="*/ 617080 w 2730"/>
                  <a:gd name="T23" fmla="*/ 554942 h 2533"/>
                  <a:gd name="T24" fmla="*/ 405257 w 2730"/>
                  <a:gd name="T25" fmla="*/ 995227 h 2533"/>
                  <a:gd name="T26" fmla="*/ 203732 w 2730"/>
                  <a:gd name="T27" fmla="*/ 1243397 h 2533"/>
                  <a:gd name="T28" fmla="*/ 15078 w 2730"/>
                  <a:gd name="T29" fmla="*/ 1280088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0000"/>
                  </a:gs>
                  <a:gs pos="50000">
                    <a:srgbClr val="FF9F9F"/>
                  </a:gs>
                  <a:gs pos="100000">
                    <a:srgbClr val="FF0000"/>
                  </a:gs>
                </a:gsLst>
                <a:lin ang="10800000" scaled="1"/>
              </a:gradFill>
              <a:ln w="9525">
                <a:solidFill>
                  <a:srgbClr val="BF9A48"/>
                </a:solidFill>
                <a:round/>
                <a:headEnd/>
                <a:tailEnd/>
              </a:ln>
            </p:spPr>
            <p:txBody>
              <a:bodyPr/>
              <a:lstStyle/>
              <a:p>
                <a:endParaRPr lang="zh-CN" altLang="en-US"/>
              </a:p>
            </p:txBody>
          </p:sp>
        </p:grpSp>
        <p:grpSp>
          <p:nvGrpSpPr>
            <p:cNvPr id="21543" name="组合 131"/>
            <p:cNvGrpSpPr>
              <a:grpSpLocks noChangeAspect="1"/>
            </p:cNvGrpSpPr>
            <p:nvPr/>
          </p:nvGrpSpPr>
          <p:grpSpPr bwMode="auto">
            <a:xfrm flipH="1">
              <a:off x="4583832" y="2708920"/>
              <a:ext cx="344289" cy="1038921"/>
              <a:chOff x="10277784" y="2290695"/>
              <a:chExt cx="1291610" cy="3897519"/>
            </a:xfrm>
          </p:grpSpPr>
          <p:sp>
            <p:nvSpPr>
              <p:cNvPr id="21544" name="Freeform 5655"/>
              <p:cNvSpPr>
                <a:spLocks/>
              </p:cNvSpPr>
              <p:nvPr/>
            </p:nvSpPr>
            <p:spPr bwMode="auto">
              <a:xfrm rot="-5400000" flipH="1" flipV="1">
                <a:off x="10421204" y="2147275"/>
                <a:ext cx="1003950" cy="1290789"/>
              </a:xfrm>
              <a:custGeom>
                <a:avLst/>
                <a:gdLst>
                  <a:gd name="T0" fmla="*/ 15078 w 2730"/>
                  <a:gd name="T1" fmla="*/ 1280088 h 2533"/>
                  <a:gd name="T2" fmla="*/ 114002 w 2730"/>
                  <a:gd name="T3" fmla="*/ 1221485 h 2533"/>
                  <a:gd name="T4" fmla="*/ 202261 w 2730"/>
                  <a:gd name="T5" fmla="*/ 1113962 h 2533"/>
                  <a:gd name="T6" fmla="*/ 272868 w 2730"/>
                  <a:gd name="T7" fmla="*/ 980449 h 2533"/>
                  <a:gd name="T8" fmla="*/ 463729 w 2730"/>
                  <a:gd name="T9" fmla="*/ 552395 h 2533"/>
                  <a:gd name="T10" fmla="*/ 673345 w 2730"/>
                  <a:gd name="T11" fmla="*/ 174279 h 2533"/>
                  <a:gd name="T12" fmla="*/ 839199 w 2730"/>
                  <a:gd name="T13" fmla="*/ 27518 h 2533"/>
                  <a:gd name="T14" fmla="*/ 994021 w 2730"/>
                  <a:gd name="T15" fmla="*/ 9173 h 2533"/>
                  <a:gd name="T16" fmla="*/ 897671 w 2730"/>
                  <a:gd name="T17" fmla="*/ 64208 h 2533"/>
                  <a:gd name="T18" fmla="*/ 814192 w 2730"/>
                  <a:gd name="T19" fmla="*/ 160011 h 2533"/>
                  <a:gd name="T20" fmla="*/ 724830 w 2730"/>
                  <a:gd name="T21" fmla="*/ 317474 h 2533"/>
                  <a:gd name="T22" fmla="*/ 617080 w 2730"/>
                  <a:gd name="T23" fmla="*/ 554942 h 2533"/>
                  <a:gd name="T24" fmla="*/ 405257 w 2730"/>
                  <a:gd name="T25" fmla="*/ 995227 h 2533"/>
                  <a:gd name="T26" fmla="*/ 203732 w 2730"/>
                  <a:gd name="T27" fmla="*/ 1243397 h 2533"/>
                  <a:gd name="T28" fmla="*/ 15078 w 2730"/>
                  <a:gd name="T29" fmla="*/ 1280088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5353"/>
                  </a:gs>
                  <a:gs pos="50000">
                    <a:srgbClr val="FFD5D5"/>
                  </a:gs>
                  <a:gs pos="100000">
                    <a:srgbClr val="FF5353"/>
                  </a:gs>
                </a:gsLst>
                <a:lin ang="10800000" scaled="1"/>
              </a:gradFill>
              <a:ln w="9525">
                <a:solidFill>
                  <a:srgbClr val="C1AA7F"/>
                </a:solidFill>
                <a:round/>
                <a:headEnd/>
                <a:tailEnd/>
              </a:ln>
            </p:spPr>
            <p:txBody>
              <a:bodyPr/>
              <a:lstStyle/>
              <a:p>
                <a:endParaRPr lang="zh-CN" altLang="en-US"/>
              </a:p>
            </p:txBody>
          </p:sp>
          <p:sp>
            <p:nvSpPr>
              <p:cNvPr id="21545" name="Freeform 5655"/>
              <p:cNvSpPr>
                <a:spLocks/>
              </p:cNvSpPr>
              <p:nvPr/>
            </p:nvSpPr>
            <p:spPr bwMode="auto">
              <a:xfrm rot="-5400000" flipH="1" flipV="1">
                <a:off x="10421204" y="4066657"/>
                <a:ext cx="1003950" cy="1290789"/>
              </a:xfrm>
              <a:custGeom>
                <a:avLst/>
                <a:gdLst>
                  <a:gd name="T0" fmla="*/ 15078 w 2730"/>
                  <a:gd name="T1" fmla="*/ 1280088 h 2533"/>
                  <a:gd name="T2" fmla="*/ 114002 w 2730"/>
                  <a:gd name="T3" fmla="*/ 1221485 h 2533"/>
                  <a:gd name="T4" fmla="*/ 202261 w 2730"/>
                  <a:gd name="T5" fmla="*/ 1113962 h 2533"/>
                  <a:gd name="T6" fmla="*/ 272868 w 2730"/>
                  <a:gd name="T7" fmla="*/ 980449 h 2533"/>
                  <a:gd name="T8" fmla="*/ 463729 w 2730"/>
                  <a:gd name="T9" fmla="*/ 552395 h 2533"/>
                  <a:gd name="T10" fmla="*/ 673345 w 2730"/>
                  <a:gd name="T11" fmla="*/ 174279 h 2533"/>
                  <a:gd name="T12" fmla="*/ 839199 w 2730"/>
                  <a:gd name="T13" fmla="*/ 27518 h 2533"/>
                  <a:gd name="T14" fmla="*/ 994021 w 2730"/>
                  <a:gd name="T15" fmla="*/ 9173 h 2533"/>
                  <a:gd name="T16" fmla="*/ 897671 w 2730"/>
                  <a:gd name="T17" fmla="*/ 64208 h 2533"/>
                  <a:gd name="T18" fmla="*/ 814192 w 2730"/>
                  <a:gd name="T19" fmla="*/ 160011 h 2533"/>
                  <a:gd name="T20" fmla="*/ 724830 w 2730"/>
                  <a:gd name="T21" fmla="*/ 317474 h 2533"/>
                  <a:gd name="T22" fmla="*/ 617080 w 2730"/>
                  <a:gd name="T23" fmla="*/ 554942 h 2533"/>
                  <a:gd name="T24" fmla="*/ 405257 w 2730"/>
                  <a:gd name="T25" fmla="*/ 995227 h 2533"/>
                  <a:gd name="T26" fmla="*/ 203732 w 2730"/>
                  <a:gd name="T27" fmla="*/ 1243397 h 2533"/>
                  <a:gd name="T28" fmla="*/ 15078 w 2730"/>
                  <a:gd name="T29" fmla="*/ 1280088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5353"/>
                  </a:gs>
                  <a:gs pos="50000">
                    <a:srgbClr val="FFD5D5"/>
                  </a:gs>
                  <a:gs pos="100000">
                    <a:srgbClr val="FF5353"/>
                  </a:gs>
                </a:gsLst>
                <a:lin ang="10800000" scaled="1"/>
              </a:gradFill>
              <a:ln w="9525">
                <a:solidFill>
                  <a:srgbClr val="C1AA7F"/>
                </a:solidFill>
                <a:round/>
                <a:headEnd/>
                <a:tailEnd/>
              </a:ln>
            </p:spPr>
            <p:txBody>
              <a:bodyPr/>
              <a:lstStyle/>
              <a:p>
                <a:endParaRPr lang="zh-CN" altLang="en-US"/>
              </a:p>
            </p:txBody>
          </p:sp>
          <p:sp>
            <p:nvSpPr>
              <p:cNvPr id="21546" name="Freeform 5655"/>
              <p:cNvSpPr>
                <a:spLocks/>
              </p:cNvSpPr>
              <p:nvPr/>
            </p:nvSpPr>
            <p:spPr bwMode="auto">
              <a:xfrm rot="5400000" flipH="1">
                <a:off x="10422025" y="3121461"/>
                <a:ext cx="1003950" cy="1290789"/>
              </a:xfrm>
              <a:custGeom>
                <a:avLst/>
                <a:gdLst>
                  <a:gd name="T0" fmla="*/ 15078 w 2730"/>
                  <a:gd name="T1" fmla="*/ 1280088 h 2533"/>
                  <a:gd name="T2" fmla="*/ 114002 w 2730"/>
                  <a:gd name="T3" fmla="*/ 1221485 h 2533"/>
                  <a:gd name="T4" fmla="*/ 202261 w 2730"/>
                  <a:gd name="T5" fmla="*/ 1113962 h 2533"/>
                  <a:gd name="T6" fmla="*/ 272868 w 2730"/>
                  <a:gd name="T7" fmla="*/ 980449 h 2533"/>
                  <a:gd name="T8" fmla="*/ 463729 w 2730"/>
                  <a:gd name="T9" fmla="*/ 552395 h 2533"/>
                  <a:gd name="T10" fmla="*/ 673345 w 2730"/>
                  <a:gd name="T11" fmla="*/ 174279 h 2533"/>
                  <a:gd name="T12" fmla="*/ 839199 w 2730"/>
                  <a:gd name="T13" fmla="*/ 27518 h 2533"/>
                  <a:gd name="T14" fmla="*/ 994021 w 2730"/>
                  <a:gd name="T15" fmla="*/ 9173 h 2533"/>
                  <a:gd name="T16" fmla="*/ 897671 w 2730"/>
                  <a:gd name="T17" fmla="*/ 64208 h 2533"/>
                  <a:gd name="T18" fmla="*/ 814192 w 2730"/>
                  <a:gd name="T19" fmla="*/ 160011 h 2533"/>
                  <a:gd name="T20" fmla="*/ 724830 w 2730"/>
                  <a:gd name="T21" fmla="*/ 317474 h 2533"/>
                  <a:gd name="T22" fmla="*/ 617080 w 2730"/>
                  <a:gd name="T23" fmla="*/ 554942 h 2533"/>
                  <a:gd name="T24" fmla="*/ 405257 w 2730"/>
                  <a:gd name="T25" fmla="*/ 995227 h 2533"/>
                  <a:gd name="T26" fmla="*/ 203732 w 2730"/>
                  <a:gd name="T27" fmla="*/ 1243397 h 2533"/>
                  <a:gd name="T28" fmla="*/ 15078 w 2730"/>
                  <a:gd name="T29" fmla="*/ 1280088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0000"/>
                  </a:gs>
                  <a:gs pos="50000">
                    <a:srgbClr val="FF9F9F"/>
                  </a:gs>
                  <a:gs pos="100000">
                    <a:srgbClr val="FF0000"/>
                  </a:gs>
                </a:gsLst>
                <a:lin ang="10800000" scaled="1"/>
              </a:gradFill>
              <a:ln w="9525">
                <a:solidFill>
                  <a:srgbClr val="BF9A48"/>
                </a:solidFill>
                <a:round/>
                <a:headEnd/>
                <a:tailEnd/>
              </a:ln>
            </p:spPr>
            <p:txBody>
              <a:bodyPr/>
              <a:lstStyle/>
              <a:p>
                <a:endParaRPr lang="zh-CN" altLang="en-US"/>
              </a:p>
            </p:txBody>
          </p:sp>
          <p:sp>
            <p:nvSpPr>
              <p:cNvPr id="21547" name="Freeform 5655"/>
              <p:cNvSpPr>
                <a:spLocks/>
              </p:cNvSpPr>
              <p:nvPr/>
            </p:nvSpPr>
            <p:spPr bwMode="auto">
              <a:xfrm rot="5400000" flipH="1">
                <a:off x="10422025" y="5040844"/>
                <a:ext cx="1003950" cy="1290789"/>
              </a:xfrm>
              <a:custGeom>
                <a:avLst/>
                <a:gdLst>
                  <a:gd name="T0" fmla="*/ 15078 w 2730"/>
                  <a:gd name="T1" fmla="*/ 1280088 h 2533"/>
                  <a:gd name="T2" fmla="*/ 114002 w 2730"/>
                  <a:gd name="T3" fmla="*/ 1221485 h 2533"/>
                  <a:gd name="T4" fmla="*/ 202261 w 2730"/>
                  <a:gd name="T5" fmla="*/ 1113962 h 2533"/>
                  <a:gd name="T6" fmla="*/ 272868 w 2730"/>
                  <a:gd name="T7" fmla="*/ 980449 h 2533"/>
                  <a:gd name="T8" fmla="*/ 463729 w 2730"/>
                  <a:gd name="T9" fmla="*/ 552395 h 2533"/>
                  <a:gd name="T10" fmla="*/ 673345 w 2730"/>
                  <a:gd name="T11" fmla="*/ 174279 h 2533"/>
                  <a:gd name="T12" fmla="*/ 839199 w 2730"/>
                  <a:gd name="T13" fmla="*/ 27518 h 2533"/>
                  <a:gd name="T14" fmla="*/ 994021 w 2730"/>
                  <a:gd name="T15" fmla="*/ 9173 h 2533"/>
                  <a:gd name="T16" fmla="*/ 897671 w 2730"/>
                  <a:gd name="T17" fmla="*/ 64208 h 2533"/>
                  <a:gd name="T18" fmla="*/ 814192 w 2730"/>
                  <a:gd name="T19" fmla="*/ 160011 h 2533"/>
                  <a:gd name="T20" fmla="*/ 724830 w 2730"/>
                  <a:gd name="T21" fmla="*/ 317474 h 2533"/>
                  <a:gd name="T22" fmla="*/ 617080 w 2730"/>
                  <a:gd name="T23" fmla="*/ 554942 h 2533"/>
                  <a:gd name="T24" fmla="*/ 405257 w 2730"/>
                  <a:gd name="T25" fmla="*/ 995227 h 2533"/>
                  <a:gd name="T26" fmla="*/ 203732 w 2730"/>
                  <a:gd name="T27" fmla="*/ 1243397 h 2533"/>
                  <a:gd name="T28" fmla="*/ 15078 w 2730"/>
                  <a:gd name="T29" fmla="*/ 1280088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0000"/>
                  </a:gs>
                  <a:gs pos="50000">
                    <a:srgbClr val="FF9F9F"/>
                  </a:gs>
                  <a:gs pos="100000">
                    <a:srgbClr val="FF0000"/>
                  </a:gs>
                </a:gsLst>
                <a:lin ang="10800000" scaled="1"/>
              </a:gradFill>
              <a:ln w="9525">
                <a:solidFill>
                  <a:srgbClr val="BF9A48"/>
                </a:solidFill>
                <a:round/>
                <a:headEnd/>
                <a:tailEnd/>
              </a:ln>
            </p:spPr>
            <p:txBody>
              <a:bodyPr/>
              <a:lstStyle/>
              <a:p>
                <a:endParaRPr lang="zh-CN" altLang="en-US"/>
              </a:p>
            </p:txBody>
          </p:sp>
        </p:grpSp>
      </p:grpSp>
      <p:grpSp>
        <p:nvGrpSpPr>
          <p:cNvPr id="21528" name="组合 147"/>
          <p:cNvGrpSpPr>
            <a:grpSpLocks/>
          </p:cNvGrpSpPr>
          <p:nvPr/>
        </p:nvGrpSpPr>
        <p:grpSpPr bwMode="auto">
          <a:xfrm>
            <a:off x="10194032" y="4591050"/>
            <a:ext cx="344487" cy="1141413"/>
            <a:chOff x="4583832" y="2606103"/>
            <a:chExt cx="344289" cy="1141738"/>
          </a:xfrm>
        </p:grpSpPr>
        <p:grpSp>
          <p:nvGrpSpPr>
            <p:cNvPr id="21532" name="组合 148"/>
            <p:cNvGrpSpPr>
              <a:grpSpLocks noChangeAspect="1"/>
            </p:cNvGrpSpPr>
            <p:nvPr/>
          </p:nvGrpSpPr>
          <p:grpSpPr bwMode="auto">
            <a:xfrm>
              <a:off x="4583832" y="2606103"/>
              <a:ext cx="344289" cy="1038921"/>
              <a:chOff x="10277784" y="2290695"/>
              <a:chExt cx="1291610" cy="3897519"/>
            </a:xfrm>
          </p:grpSpPr>
          <p:sp>
            <p:nvSpPr>
              <p:cNvPr id="21538" name="Freeform 5655"/>
              <p:cNvSpPr>
                <a:spLocks/>
              </p:cNvSpPr>
              <p:nvPr/>
            </p:nvSpPr>
            <p:spPr bwMode="auto">
              <a:xfrm rot="-5400000" flipH="1" flipV="1">
                <a:off x="10421204" y="2147275"/>
                <a:ext cx="1003950" cy="1290789"/>
              </a:xfrm>
              <a:custGeom>
                <a:avLst/>
                <a:gdLst>
                  <a:gd name="T0" fmla="*/ 15078 w 2730"/>
                  <a:gd name="T1" fmla="*/ 1280088 h 2533"/>
                  <a:gd name="T2" fmla="*/ 114002 w 2730"/>
                  <a:gd name="T3" fmla="*/ 1221485 h 2533"/>
                  <a:gd name="T4" fmla="*/ 202261 w 2730"/>
                  <a:gd name="T5" fmla="*/ 1113962 h 2533"/>
                  <a:gd name="T6" fmla="*/ 272868 w 2730"/>
                  <a:gd name="T7" fmla="*/ 980449 h 2533"/>
                  <a:gd name="T8" fmla="*/ 463729 w 2730"/>
                  <a:gd name="T9" fmla="*/ 552395 h 2533"/>
                  <a:gd name="T10" fmla="*/ 673345 w 2730"/>
                  <a:gd name="T11" fmla="*/ 174279 h 2533"/>
                  <a:gd name="T12" fmla="*/ 839199 w 2730"/>
                  <a:gd name="T13" fmla="*/ 27518 h 2533"/>
                  <a:gd name="T14" fmla="*/ 994021 w 2730"/>
                  <a:gd name="T15" fmla="*/ 9173 h 2533"/>
                  <a:gd name="T16" fmla="*/ 897671 w 2730"/>
                  <a:gd name="T17" fmla="*/ 64208 h 2533"/>
                  <a:gd name="T18" fmla="*/ 814192 w 2730"/>
                  <a:gd name="T19" fmla="*/ 160011 h 2533"/>
                  <a:gd name="T20" fmla="*/ 724830 w 2730"/>
                  <a:gd name="T21" fmla="*/ 317474 h 2533"/>
                  <a:gd name="T22" fmla="*/ 617080 w 2730"/>
                  <a:gd name="T23" fmla="*/ 554942 h 2533"/>
                  <a:gd name="T24" fmla="*/ 405257 w 2730"/>
                  <a:gd name="T25" fmla="*/ 995227 h 2533"/>
                  <a:gd name="T26" fmla="*/ 203732 w 2730"/>
                  <a:gd name="T27" fmla="*/ 1243397 h 2533"/>
                  <a:gd name="T28" fmla="*/ 15078 w 2730"/>
                  <a:gd name="T29" fmla="*/ 1280088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5353"/>
                  </a:gs>
                  <a:gs pos="50000">
                    <a:srgbClr val="FFD5D5"/>
                  </a:gs>
                  <a:gs pos="100000">
                    <a:srgbClr val="FF5353"/>
                  </a:gs>
                </a:gsLst>
                <a:lin ang="10800000" scaled="1"/>
              </a:gradFill>
              <a:ln w="9525">
                <a:solidFill>
                  <a:srgbClr val="C1AA7F"/>
                </a:solidFill>
                <a:round/>
                <a:headEnd/>
                <a:tailEnd/>
              </a:ln>
            </p:spPr>
            <p:txBody>
              <a:bodyPr/>
              <a:lstStyle/>
              <a:p>
                <a:endParaRPr lang="zh-CN" altLang="en-US"/>
              </a:p>
            </p:txBody>
          </p:sp>
          <p:sp>
            <p:nvSpPr>
              <p:cNvPr id="21539" name="Freeform 5655"/>
              <p:cNvSpPr>
                <a:spLocks/>
              </p:cNvSpPr>
              <p:nvPr/>
            </p:nvSpPr>
            <p:spPr bwMode="auto">
              <a:xfrm rot="-5400000" flipH="1" flipV="1">
                <a:off x="10421204" y="4066657"/>
                <a:ext cx="1003950" cy="1290789"/>
              </a:xfrm>
              <a:custGeom>
                <a:avLst/>
                <a:gdLst>
                  <a:gd name="T0" fmla="*/ 15078 w 2730"/>
                  <a:gd name="T1" fmla="*/ 1280088 h 2533"/>
                  <a:gd name="T2" fmla="*/ 114002 w 2730"/>
                  <a:gd name="T3" fmla="*/ 1221485 h 2533"/>
                  <a:gd name="T4" fmla="*/ 202261 w 2730"/>
                  <a:gd name="T5" fmla="*/ 1113962 h 2533"/>
                  <a:gd name="T6" fmla="*/ 272868 w 2730"/>
                  <a:gd name="T7" fmla="*/ 980449 h 2533"/>
                  <a:gd name="T8" fmla="*/ 463729 w 2730"/>
                  <a:gd name="T9" fmla="*/ 552395 h 2533"/>
                  <a:gd name="T10" fmla="*/ 673345 w 2730"/>
                  <a:gd name="T11" fmla="*/ 174279 h 2533"/>
                  <a:gd name="T12" fmla="*/ 839199 w 2730"/>
                  <a:gd name="T13" fmla="*/ 27518 h 2533"/>
                  <a:gd name="T14" fmla="*/ 994021 w 2730"/>
                  <a:gd name="T15" fmla="*/ 9173 h 2533"/>
                  <a:gd name="T16" fmla="*/ 897671 w 2730"/>
                  <a:gd name="T17" fmla="*/ 64208 h 2533"/>
                  <a:gd name="T18" fmla="*/ 814192 w 2730"/>
                  <a:gd name="T19" fmla="*/ 160011 h 2533"/>
                  <a:gd name="T20" fmla="*/ 724830 w 2730"/>
                  <a:gd name="T21" fmla="*/ 317474 h 2533"/>
                  <a:gd name="T22" fmla="*/ 617080 w 2730"/>
                  <a:gd name="T23" fmla="*/ 554942 h 2533"/>
                  <a:gd name="T24" fmla="*/ 405257 w 2730"/>
                  <a:gd name="T25" fmla="*/ 995227 h 2533"/>
                  <a:gd name="T26" fmla="*/ 203732 w 2730"/>
                  <a:gd name="T27" fmla="*/ 1243397 h 2533"/>
                  <a:gd name="T28" fmla="*/ 15078 w 2730"/>
                  <a:gd name="T29" fmla="*/ 1280088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5353"/>
                  </a:gs>
                  <a:gs pos="50000">
                    <a:srgbClr val="FFD5D5"/>
                  </a:gs>
                  <a:gs pos="100000">
                    <a:srgbClr val="FF5353"/>
                  </a:gs>
                </a:gsLst>
                <a:lin ang="10800000" scaled="1"/>
              </a:gradFill>
              <a:ln w="9525">
                <a:solidFill>
                  <a:srgbClr val="C1AA7F"/>
                </a:solidFill>
                <a:round/>
                <a:headEnd/>
                <a:tailEnd/>
              </a:ln>
            </p:spPr>
            <p:txBody>
              <a:bodyPr/>
              <a:lstStyle/>
              <a:p>
                <a:endParaRPr lang="zh-CN" altLang="en-US"/>
              </a:p>
            </p:txBody>
          </p:sp>
          <p:sp>
            <p:nvSpPr>
              <p:cNvPr id="21540" name="Freeform 5655"/>
              <p:cNvSpPr>
                <a:spLocks/>
              </p:cNvSpPr>
              <p:nvPr/>
            </p:nvSpPr>
            <p:spPr bwMode="auto">
              <a:xfrm rot="5400000" flipH="1">
                <a:off x="10422025" y="3121461"/>
                <a:ext cx="1003950" cy="1290789"/>
              </a:xfrm>
              <a:custGeom>
                <a:avLst/>
                <a:gdLst>
                  <a:gd name="T0" fmla="*/ 15078 w 2730"/>
                  <a:gd name="T1" fmla="*/ 1280088 h 2533"/>
                  <a:gd name="T2" fmla="*/ 114002 w 2730"/>
                  <a:gd name="T3" fmla="*/ 1221485 h 2533"/>
                  <a:gd name="T4" fmla="*/ 202261 w 2730"/>
                  <a:gd name="T5" fmla="*/ 1113962 h 2533"/>
                  <a:gd name="T6" fmla="*/ 272868 w 2730"/>
                  <a:gd name="T7" fmla="*/ 980449 h 2533"/>
                  <a:gd name="T8" fmla="*/ 463729 w 2730"/>
                  <a:gd name="T9" fmla="*/ 552395 h 2533"/>
                  <a:gd name="T10" fmla="*/ 673345 w 2730"/>
                  <a:gd name="T11" fmla="*/ 174279 h 2533"/>
                  <a:gd name="T12" fmla="*/ 839199 w 2730"/>
                  <a:gd name="T13" fmla="*/ 27518 h 2533"/>
                  <a:gd name="T14" fmla="*/ 994021 w 2730"/>
                  <a:gd name="T15" fmla="*/ 9173 h 2533"/>
                  <a:gd name="T16" fmla="*/ 897671 w 2730"/>
                  <a:gd name="T17" fmla="*/ 64208 h 2533"/>
                  <a:gd name="T18" fmla="*/ 814192 w 2730"/>
                  <a:gd name="T19" fmla="*/ 160011 h 2533"/>
                  <a:gd name="T20" fmla="*/ 724830 w 2730"/>
                  <a:gd name="T21" fmla="*/ 317474 h 2533"/>
                  <a:gd name="T22" fmla="*/ 617080 w 2730"/>
                  <a:gd name="T23" fmla="*/ 554942 h 2533"/>
                  <a:gd name="T24" fmla="*/ 405257 w 2730"/>
                  <a:gd name="T25" fmla="*/ 995227 h 2533"/>
                  <a:gd name="T26" fmla="*/ 203732 w 2730"/>
                  <a:gd name="T27" fmla="*/ 1243397 h 2533"/>
                  <a:gd name="T28" fmla="*/ 15078 w 2730"/>
                  <a:gd name="T29" fmla="*/ 1280088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0000"/>
                  </a:gs>
                  <a:gs pos="50000">
                    <a:srgbClr val="FF9F9F"/>
                  </a:gs>
                  <a:gs pos="100000">
                    <a:srgbClr val="FF0000"/>
                  </a:gs>
                </a:gsLst>
                <a:lin ang="10800000" scaled="1"/>
              </a:gradFill>
              <a:ln w="9525">
                <a:solidFill>
                  <a:srgbClr val="BF9A48"/>
                </a:solidFill>
                <a:round/>
                <a:headEnd/>
                <a:tailEnd/>
              </a:ln>
            </p:spPr>
            <p:txBody>
              <a:bodyPr/>
              <a:lstStyle/>
              <a:p>
                <a:endParaRPr lang="zh-CN" altLang="en-US"/>
              </a:p>
            </p:txBody>
          </p:sp>
          <p:sp>
            <p:nvSpPr>
              <p:cNvPr id="21541" name="Freeform 5655"/>
              <p:cNvSpPr>
                <a:spLocks/>
              </p:cNvSpPr>
              <p:nvPr/>
            </p:nvSpPr>
            <p:spPr bwMode="auto">
              <a:xfrm rot="5400000" flipH="1">
                <a:off x="10422025" y="5040844"/>
                <a:ext cx="1003950" cy="1290789"/>
              </a:xfrm>
              <a:custGeom>
                <a:avLst/>
                <a:gdLst>
                  <a:gd name="T0" fmla="*/ 15078 w 2730"/>
                  <a:gd name="T1" fmla="*/ 1280088 h 2533"/>
                  <a:gd name="T2" fmla="*/ 114002 w 2730"/>
                  <a:gd name="T3" fmla="*/ 1221485 h 2533"/>
                  <a:gd name="T4" fmla="*/ 202261 w 2730"/>
                  <a:gd name="T5" fmla="*/ 1113962 h 2533"/>
                  <a:gd name="T6" fmla="*/ 272868 w 2730"/>
                  <a:gd name="T7" fmla="*/ 980449 h 2533"/>
                  <a:gd name="T8" fmla="*/ 463729 w 2730"/>
                  <a:gd name="T9" fmla="*/ 552395 h 2533"/>
                  <a:gd name="T10" fmla="*/ 673345 w 2730"/>
                  <a:gd name="T11" fmla="*/ 174279 h 2533"/>
                  <a:gd name="T12" fmla="*/ 839199 w 2730"/>
                  <a:gd name="T13" fmla="*/ 27518 h 2533"/>
                  <a:gd name="T14" fmla="*/ 994021 w 2730"/>
                  <a:gd name="T15" fmla="*/ 9173 h 2533"/>
                  <a:gd name="T16" fmla="*/ 897671 w 2730"/>
                  <a:gd name="T17" fmla="*/ 64208 h 2533"/>
                  <a:gd name="T18" fmla="*/ 814192 w 2730"/>
                  <a:gd name="T19" fmla="*/ 160011 h 2533"/>
                  <a:gd name="T20" fmla="*/ 724830 w 2730"/>
                  <a:gd name="T21" fmla="*/ 317474 h 2533"/>
                  <a:gd name="T22" fmla="*/ 617080 w 2730"/>
                  <a:gd name="T23" fmla="*/ 554942 h 2533"/>
                  <a:gd name="T24" fmla="*/ 405257 w 2730"/>
                  <a:gd name="T25" fmla="*/ 995227 h 2533"/>
                  <a:gd name="T26" fmla="*/ 203732 w 2730"/>
                  <a:gd name="T27" fmla="*/ 1243397 h 2533"/>
                  <a:gd name="T28" fmla="*/ 15078 w 2730"/>
                  <a:gd name="T29" fmla="*/ 1280088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0000"/>
                  </a:gs>
                  <a:gs pos="50000">
                    <a:srgbClr val="FF9F9F"/>
                  </a:gs>
                  <a:gs pos="100000">
                    <a:srgbClr val="FF0000"/>
                  </a:gs>
                </a:gsLst>
                <a:lin ang="10800000" scaled="1"/>
              </a:gradFill>
              <a:ln w="9525">
                <a:solidFill>
                  <a:srgbClr val="BF9A48"/>
                </a:solidFill>
                <a:round/>
                <a:headEnd/>
                <a:tailEnd/>
              </a:ln>
            </p:spPr>
            <p:txBody>
              <a:bodyPr/>
              <a:lstStyle/>
              <a:p>
                <a:endParaRPr lang="zh-CN" altLang="en-US"/>
              </a:p>
            </p:txBody>
          </p:sp>
        </p:grpSp>
        <p:grpSp>
          <p:nvGrpSpPr>
            <p:cNvPr id="21533" name="组合 149"/>
            <p:cNvGrpSpPr>
              <a:grpSpLocks noChangeAspect="1"/>
            </p:cNvGrpSpPr>
            <p:nvPr/>
          </p:nvGrpSpPr>
          <p:grpSpPr bwMode="auto">
            <a:xfrm flipH="1">
              <a:off x="4583832" y="2708920"/>
              <a:ext cx="344289" cy="1038921"/>
              <a:chOff x="10277784" y="2290695"/>
              <a:chExt cx="1291610" cy="3897519"/>
            </a:xfrm>
          </p:grpSpPr>
          <p:sp>
            <p:nvSpPr>
              <p:cNvPr id="21534" name="Freeform 5655"/>
              <p:cNvSpPr>
                <a:spLocks/>
              </p:cNvSpPr>
              <p:nvPr/>
            </p:nvSpPr>
            <p:spPr bwMode="auto">
              <a:xfrm rot="-5400000" flipH="1" flipV="1">
                <a:off x="10421204" y="2147275"/>
                <a:ext cx="1003950" cy="1290789"/>
              </a:xfrm>
              <a:custGeom>
                <a:avLst/>
                <a:gdLst>
                  <a:gd name="T0" fmla="*/ 15078 w 2730"/>
                  <a:gd name="T1" fmla="*/ 1280088 h 2533"/>
                  <a:gd name="T2" fmla="*/ 114002 w 2730"/>
                  <a:gd name="T3" fmla="*/ 1221485 h 2533"/>
                  <a:gd name="T4" fmla="*/ 202261 w 2730"/>
                  <a:gd name="T5" fmla="*/ 1113962 h 2533"/>
                  <a:gd name="T6" fmla="*/ 272868 w 2730"/>
                  <a:gd name="T7" fmla="*/ 980449 h 2533"/>
                  <a:gd name="T8" fmla="*/ 463729 w 2730"/>
                  <a:gd name="T9" fmla="*/ 552395 h 2533"/>
                  <a:gd name="T10" fmla="*/ 673345 w 2730"/>
                  <a:gd name="T11" fmla="*/ 174279 h 2533"/>
                  <a:gd name="T12" fmla="*/ 839199 w 2730"/>
                  <a:gd name="T13" fmla="*/ 27518 h 2533"/>
                  <a:gd name="T14" fmla="*/ 994021 w 2730"/>
                  <a:gd name="T15" fmla="*/ 9173 h 2533"/>
                  <a:gd name="T16" fmla="*/ 897671 w 2730"/>
                  <a:gd name="T17" fmla="*/ 64208 h 2533"/>
                  <a:gd name="T18" fmla="*/ 814192 w 2730"/>
                  <a:gd name="T19" fmla="*/ 160011 h 2533"/>
                  <a:gd name="T20" fmla="*/ 724830 w 2730"/>
                  <a:gd name="T21" fmla="*/ 317474 h 2533"/>
                  <a:gd name="T22" fmla="*/ 617080 w 2730"/>
                  <a:gd name="T23" fmla="*/ 554942 h 2533"/>
                  <a:gd name="T24" fmla="*/ 405257 w 2730"/>
                  <a:gd name="T25" fmla="*/ 995227 h 2533"/>
                  <a:gd name="T26" fmla="*/ 203732 w 2730"/>
                  <a:gd name="T27" fmla="*/ 1243397 h 2533"/>
                  <a:gd name="T28" fmla="*/ 15078 w 2730"/>
                  <a:gd name="T29" fmla="*/ 1280088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5353"/>
                  </a:gs>
                  <a:gs pos="50000">
                    <a:srgbClr val="FFD5D5"/>
                  </a:gs>
                  <a:gs pos="100000">
                    <a:srgbClr val="FF5353"/>
                  </a:gs>
                </a:gsLst>
                <a:lin ang="10800000" scaled="1"/>
              </a:gradFill>
              <a:ln w="9525">
                <a:solidFill>
                  <a:srgbClr val="C1AA7F"/>
                </a:solidFill>
                <a:round/>
                <a:headEnd/>
                <a:tailEnd/>
              </a:ln>
            </p:spPr>
            <p:txBody>
              <a:bodyPr/>
              <a:lstStyle/>
              <a:p>
                <a:endParaRPr lang="zh-CN" altLang="en-US"/>
              </a:p>
            </p:txBody>
          </p:sp>
          <p:sp>
            <p:nvSpPr>
              <p:cNvPr id="21535" name="Freeform 5655"/>
              <p:cNvSpPr>
                <a:spLocks/>
              </p:cNvSpPr>
              <p:nvPr/>
            </p:nvSpPr>
            <p:spPr bwMode="auto">
              <a:xfrm rot="-5400000" flipH="1" flipV="1">
                <a:off x="10421204" y="4066657"/>
                <a:ext cx="1003950" cy="1290789"/>
              </a:xfrm>
              <a:custGeom>
                <a:avLst/>
                <a:gdLst>
                  <a:gd name="T0" fmla="*/ 15078 w 2730"/>
                  <a:gd name="T1" fmla="*/ 1280088 h 2533"/>
                  <a:gd name="T2" fmla="*/ 114002 w 2730"/>
                  <a:gd name="T3" fmla="*/ 1221485 h 2533"/>
                  <a:gd name="T4" fmla="*/ 202261 w 2730"/>
                  <a:gd name="T5" fmla="*/ 1113962 h 2533"/>
                  <a:gd name="T6" fmla="*/ 272868 w 2730"/>
                  <a:gd name="T7" fmla="*/ 980449 h 2533"/>
                  <a:gd name="T8" fmla="*/ 463729 w 2730"/>
                  <a:gd name="T9" fmla="*/ 552395 h 2533"/>
                  <a:gd name="T10" fmla="*/ 673345 w 2730"/>
                  <a:gd name="T11" fmla="*/ 174279 h 2533"/>
                  <a:gd name="T12" fmla="*/ 839199 w 2730"/>
                  <a:gd name="T13" fmla="*/ 27518 h 2533"/>
                  <a:gd name="T14" fmla="*/ 994021 w 2730"/>
                  <a:gd name="T15" fmla="*/ 9173 h 2533"/>
                  <a:gd name="T16" fmla="*/ 897671 w 2730"/>
                  <a:gd name="T17" fmla="*/ 64208 h 2533"/>
                  <a:gd name="T18" fmla="*/ 814192 w 2730"/>
                  <a:gd name="T19" fmla="*/ 160011 h 2533"/>
                  <a:gd name="T20" fmla="*/ 724830 w 2730"/>
                  <a:gd name="T21" fmla="*/ 317474 h 2533"/>
                  <a:gd name="T22" fmla="*/ 617080 w 2730"/>
                  <a:gd name="T23" fmla="*/ 554942 h 2533"/>
                  <a:gd name="T24" fmla="*/ 405257 w 2730"/>
                  <a:gd name="T25" fmla="*/ 995227 h 2533"/>
                  <a:gd name="T26" fmla="*/ 203732 w 2730"/>
                  <a:gd name="T27" fmla="*/ 1243397 h 2533"/>
                  <a:gd name="T28" fmla="*/ 15078 w 2730"/>
                  <a:gd name="T29" fmla="*/ 1280088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5353"/>
                  </a:gs>
                  <a:gs pos="50000">
                    <a:srgbClr val="FFD5D5"/>
                  </a:gs>
                  <a:gs pos="100000">
                    <a:srgbClr val="FF5353"/>
                  </a:gs>
                </a:gsLst>
                <a:lin ang="10800000" scaled="1"/>
              </a:gradFill>
              <a:ln w="9525">
                <a:solidFill>
                  <a:srgbClr val="C1AA7F"/>
                </a:solidFill>
                <a:round/>
                <a:headEnd/>
                <a:tailEnd/>
              </a:ln>
            </p:spPr>
            <p:txBody>
              <a:bodyPr/>
              <a:lstStyle/>
              <a:p>
                <a:endParaRPr lang="zh-CN" altLang="en-US"/>
              </a:p>
            </p:txBody>
          </p:sp>
          <p:sp>
            <p:nvSpPr>
              <p:cNvPr id="21536" name="Freeform 5655"/>
              <p:cNvSpPr>
                <a:spLocks/>
              </p:cNvSpPr>
              <p:nvPr/>
            </p:nvSpPr>
            <p:spPr bwMode="auto">
              <a:xfrm rot="5400000" flipH="1">
                <a:off x="10422025" y="3121461"/>
                <a:ext cx="1003950" cy="1290789"/>
              </a:xfrm>
              <a:custGeom>
                <a:avLst/>
                <a:gdLst>
                  <a:gd name="T0" fmla="*/ 15078 w 2730"/>
                  <a:gd name="T1" fmla="*/ 1280088 h 2533"/>
                  <a:gd name="T2" fmla="*/ 114002 w 2730"/>
                  <a:gd name="T3" fmla="*/ 1221485 h 2533"/>
                  <a:gd name="T4" fmla="*/ 202261 w 2730"/>
                  <a:gd name="T5" fmla="*/ 1113962 h 2533"/>
                  <a:gd name="T6" fmla="*/ 272868 w 2730"/>
                  <a:gd name="T7" fmla="*/ 980449 h 2533"/>
                  <a:gd name="T8" fmla="*/ 463729 w 2730"/>
                  <a:gd name="T9" fmla="*/ 552395 h 2533"/>
                  <a:gd name="T10" fmla="*/ 673345 w 2730"/>
                  <a:gd name="T11" fmla="*/ 174279 h 2533"/>
                  <a:gd name="T12" fmla="*/ 839199 w 2730"/>
                  <a:gd name="T13" fmla="*/ 27518 h 2533"/>
                  <a:gd name="T14" fmla="*/ 994021 w 2730"/>
                  <a:gd name="T15" fmla="*/ 9173 h 2533"/>
                  <a:gd name="T16" fmla="*/ 897671 w 2730"/>
                  <a:gd name="T17" fmla="*/ 64208 h 2533"/>
                  <a:gd name="T18" fmla="*/ 814192 w 2730"/>
                  <a:gd name="T19" fmla="*/ 160011 h 2533"/>
                  <a:gd name="T20" fmla="*/ 724830 w 2730"/>
                  <a:gd name="T21" fmla="*/ 317474 h 2533"/>
                  <a:gd name="T22" fmla="*/ 617080 w 2730"/>
                  <a:gd name="T23" fmla="*/ 554942 h 2533"/>
                  <a:gd name="T24" fmla="*/ 405257 w 2730"/>
                  <a:gd name="T25" fmla="*/ 995227 h 2533"/>
                  <a:gd name="T26" fmla="*/ 203732 w 2730"/>
                  <a:gd name="T27" fmla="*/ 1243397 h 2533"/>
                  <a:gd name="T28" fmla="*/ 15078 w 2730"/>
                  <a:gd name="T29" fmla="*/ 1280088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0000"/>
                  </a:gs>
                  <a:gs pos="50000">
                    <a:srgbClr val="FF9F9F"/>
                  </a:gs>
                  <a:gs pos="100000">
                    <a:srgbClr val="FF0000"/>
                  </a:gs>
                </a:gsLst>
                <a:lin ang="10800000" scaled="1"/>
              </a:gradFill>
              <a:ln w="9525">
                <a:solidFill>
                  <a:srgbClr val="BF9A48"/>
                </a:solidFill>
                <a:round/>
                <a:headEnd/>
                <a:tailEnd/>
              </a:ln>
            </p:spPr>
            <p:txBody>
              <a:bodyPr/>
              <a:lstStyle/>
              <a:p>
                <a:endParaRPr lang="zh-CN" altLang="en-US"/>
              </a:p>
            </p:txBody>
          </p:sp>
          <p:sp>
            <p:nvSpPr>
              <p:cNvPr id="21537" name="Freeform 5655"/>
              <p:cNvSpPr>
                <a:spLocks/>
              </p:cNvSpPr>
              <p:nvPr/>
            </p:nvSpPr>
            <p:spPr bwMode="auto">
              <a:xfrm rot="5400000" flipH="1">
                <a:off x="10422025" y="5040844"/>
                <a:ext cx="1003950" cy="1290789"/>
              </a:xfrm>
              <a:custGeom>
                <a:avLst/>
                <a:gdLst>
                  <a:gd name="T0" fmla="*/ 15078 w 2730"/>
                  <a:gd name="T1" fmla="*/ 1280088 h 2533"/>
                  <a:gd name="T2" fmla="*/ 114002 w 2730"/>
                  <a:gd name="T3" fmla="*/ 1221485 h 2533"/>
                  <a:gd name="T4" fmla="*/ 202261 w 2730"/>
                  <a:gd name="T5" fmla="*/ 1113962 h 2533"/>
                  <a:gd name="T6" fmla="*/ 272868 w 2730"/>
                  <a:gd name="T7" fmla="*/ 980449 h 2533"/>
                  <a:gd name="T8" fmla="*/ 463729 w 2730"/>
                  <a:gd name="T9" fmla="*/ 552395 h 2533"/>
                  <a:gd name="T10" fmla="*/ 673345 w 2730"/>
                  <a:gd name="T11" fmla="*/ 174279 h 2533"/>
                  <a:gd name="T12" fmla="*/ 839199 w 2730"/>
                  <a:gd name="T13" fmla="*/ 27518 h 2533"/>
                  <a:gd name="T14" fmla="*/ 994021 w 2730"/>
                  <a:gd name="T15" fmla="*/ 9173 h 2533"/>
                  <a:gd name="T16" fmla="*/ 897671 w 2730"/>
                  <a:gd name="T17" fmla="*/ 64208 h 2533"/>
                  <a:gd name="T18" fmla="*/ 814192 w 2730"/>
                  <a:gd name="T19" fmla="*/ 160011 h 2533"/>
                  <a:gd name="T20" fmla="*/ 724830 w 2730"/>
                  <a:gd name="T21" fmla="*/ 317474 h 2533"/>
                  <a:gd name="T22" fmla="*/ 617080 w 2730"/>
                  <a:gd name="T23" fmla="*/ 554942 h 2533"/>
                  <a:gd name="T24" fmla="*/ 405257 w 2730"/>
                  <a:gd name="T25" fmla="*/ 995227 h 2533"/>
                  <a:gd name="T26" fmla="*/ 203732 w 2730"/>
                  <a:gd name="T27" fmla="*/ 1243397 h 2533"/>
                  <a:gd name="T28" fmla="*/ 15078 w 2730"/>
                  <a:gd name="T29" fmla="*/ 1280088 h 2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0000"/>
                  </a:gs>
                  <a:gs pos="50000">
                    <a:srgbClr val="FF9F9F"/>
                  </a:gs>
                  <a:gs pos="100000">
                    <a:srgbClr val="FF0000"/>
                  </a:gs>
                </a:gsLst>
                <a:lin ang="10800000" scaled="1"/>
              </a:gradFill>
              <a:ln w="9525">
                <a:solidFill>
                  <a:srgbClr val="BF9A48"/>
                </a:solidFill>
                <a:round/>
                <a:headEnd/>
                <a:tailEnd/>
              </a:ln>
            </p:spPr>
            <p:txBody>
              <a:bodyPr/>
              <a:lstStyle/>
              <a:p>
                <a:endParaRPr lang="zh-CN" altLang="en-US"/>
              </a:p>
            </p:txBody>
          </p:sp>
        </p:grpSp>
      </p:grpSp>
      <p:sp>
        <p:nvSpPr>
          <p:cNvPr id="159" name="矩形 158"/>
          <p:cNvSpPr/>
          <p:nvPr/>
        </p:nvSpPr>
        <p:spPr>
          <a:xfrm>
            <a:off x="9336360" y="2514600"/>
            <a:ext cx="2282997" cy="338554"/>
          </a:xfrm>
          <a:prstGeom prst="rect">
            <a:avLst/>
          </a:prstGeom>
        </p:spPr>
        <p:txBody>
          <a:bodyPr wrap="none">
            <a:spAutoFit/>
          </a:bodyPr>
          <a:lstStyle/>
          <a:p>
            <a:pPr>
              <a:defRPr/>
            </a:pPr>
            <a:r>
              <a:rPr kumimoji="1" lang="en-US" altLang="zh-CN" sz="16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15</a:t>
            </a: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N/</a:t>
            </a:r>
            <a:r>
              <a:rPr kumimoji="1" lang="en-US" altLang="zh-CN" sz="16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15</a:t>
            </a: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N-DNA(</a:t>
            </a: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原始分子</a:t>
            </a: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lang="zh-CN" altLang="en-US" sz="1600" dirty="0"/>
          </a:p>
        </p:txBody>
      </p:sp>
      <p:sp>
        <p:nvSpPr>
          <p:cNvPr id="160" name="矩形 159"/>
          <p:cNvSpPr/>
          <p:nvPr/>
        </p:nvSpPr>
        <p:spPr>
          <a:xfrm>
            <a:off x="9091266" y="4103688"/>
            <a:ext cx="2693366" cy="338554"/>
          </a:xfrm>
          <a:prstGeom prst="rect">
            <a:avLst/>
          </a:prstGeom>
        </p:spPr>
        <p:txBody>
          <a:bodyPr wrap="none">
            <a:spAutoFit/>
          </a:bodyPr>
          <a:lstStyle/>
          <a:p>
            <a:pPr>
              <a:defRPr/>
            </a:pPr>
            <a:r>
              <a:rPr kumimoji="1" lang="en-US" altLang="zh-CN" sz="16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15</a:t>
            </a: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N/</a:t>
            </a:r>
            <a:r>
              <a:rPr kumimoji="1" lang="en-US" altLang="zh-CN" sz="16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14</a:t>
            </a: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N-DNA(</a:t>
            </a: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第一代子分子</a:t>
            </a: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lang="zh-CN" altLang="en-US" sz="1600" dirty="0"/>
          </a:p>
        </p:txBody>
      </p:sp>
      <p:sp>
        <p:nvSpPr>
          <p:cNvPr id="161" name="矩形 160"/>
          <p:cNvSpPr/>
          <p:nvPr/>
        </p:nvSpPr>
        <p:spPr>
          <a:xfrm>
            <a:off x="9019258" y="5754688"/>
            <a:ext cx="2693366" cy="338554"/>
          </a:xfrm>
          <a:prstGeom prst="rect">
            <a:avLst/>
          </a:prstGeom>
        </p:spPr>
        <p:txBody>
          <a:bodyPr wrap="none">
            <a:spAutoFit/>
          </a:bodyPr>
          <a:lstStyle/>
          <a:p>
            <a:pPr>
              <a:defRPr/>
            </a:pPr>
            <a:r>
              <a:rPr kumimoji="1" lang="en-US" altLang="zh-CN" sz="16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14</a:t>
            </a: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N/</a:t>
            </a:r>
            <a:r>
              <a:rPr kumimoji="1" lang="en-US" altLang="zh-CN" sz="16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14</a:t>
            </a: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N-DNA(</a:t>
            </a: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第二代子分子</a:t>
            </a: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lang="zh-CN" altLang="en-US" sz="1600" dirty="0"/>
          </a:p>
        </p:txBody>
      </p:sp>
      <p:pic>
        <p:nvPicPr>
          <p:cNvPr id="9" name="图片 8">
            <a:extLst>
              <a:ext uri="{FF2B5EF4-FFF2-40B4-BE49-F238E27FC236}">
                <a16:creationId xmlns:a16="http://schemas.microsoft.com/office/drawing/2014/main" id="{2FC4EF6E-8955-E228-D853-365B301789FB}"/>
              </a:ext>
            </a:extLst>
          </p:cNvPr>
          <p:cNvPicPr>
            <a:picLocks noChangeAspect="1"/>
          </p:cNvPicPr>
          <p:nvPr/>
        </p:nvPicPr>
        <p:blipFill rotWithShape="1">
          <a:blip r:embed="rId4">
            <a:extLst>
              <a:ext uri="{28A0092B-C50C-407E-A947-70E740481C1C}">
                <a14:useLocalDpi xmlns:a14="http://schemas.microsoft.com/office/drawing/2010/main" val="0"/>
              </a:ext>
            </a:extLst>
          </a:blip>
          <a:srcRect l="28303" r="30663"/>
          <a:stretch/>
        </p:blipFill>
        <p:spPr>
          <a:xfrm>
            <a:off x="1516366" y="1737184"/>
            <a:ext cx="2520000" cy="3829792"/>
          </a:xfrm>
          <a:prstGeom prst="rect">
            <a:avLst/>
          </a:prstGeom>
        </p:spPr>
      </p:pic>
      <p:sp>
        <p:nvSpPr>
          <p:cNvPr id="13" name="文本框 12">
            <a:extLst>
              <a:ext uri="{FF2B5EF4-FFF2-40B4-BE49-F238E27FC236}">
                <a16:creationId xmlns:a16="http://schemas.microsoft.com/office/drawing/2014/main" id="{BE59E9E4-7222-7F2F-46DF-D8351291E75D}"/>
              </a:ext>
            </a:extLst>
          </p:cNvPr>
          <p:cNvSpPr txBox="1"/>
          <p:nvPr/>
        </p:nvSpPr>
        <p:spPr>
          <a:xfrm>
            <a:off x="839416" y="5517232"/>
            <a:ext cx="1920530" cy="584775"/>
          </a:xfrm>
          <a:prstGeom prst="rect">
            <a:avLst/>
          </a:prstGeom>
          <a:noFill/>
        </p:spPr>
        <p:txBody>
          <a:bodyPr wrap="square">
            <a:spAutoFit/>
          </a:bodyPr>
          <a:lstStyle/>
          <a:p>
            <a:r>
              <a:rPr kumimoji="1" lang="en-US" altLang="zh-CN" sz="1600" dirty="0">
                <a:solidFill>
                  <a:srgbClr val="FFC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Matthew </a:t>
            </a:r>
            <a:r>
              <a:rPr kumimoji="1" lang="en-US" altLang="zh-CN" sz="1600" dirty="0" err="1">
                <a:solidFill>
                  <a:srgbClr val="FFC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Messelson</a:t>
            </a:r>
            <a:endParaRPr kumimoji="1" lang="en-US" altLang="zh-CN" sz="1600" dirty="0">
              <a:solidFill>
                <a:srgbClr val="FFC000"/>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r>
              <a:rPr kumimoji="1" lang="en-US" altLang="zh-CN" sz="1600" dirty="0">
                <a:solidFill>
                  <a:srgbClr val="FFC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(1930.5.24-)</a:t>
            </a:r>
            <a:endParaRPr lang="zh-CN" altLang="en-US" sz="1600" dirty="0">
              <a:solidFill>
                <a:srgbClr val="FFC000"/>
              </a:solidFill>
            </a:endParaRPr>
          </a:p>
        </p:txBody>
      </p:sp>
      <p:sp>
        <p:nvSpPr>
          <p:cNvPr id="21505" name="文本框 21504">
            <a:extLst>
              <a:ext uri="{FF2B5EF4-FFF2-40B4-BE49-F238E27FC236}">
                <a16:creationId xmlns:a16="http://schemas.microsoft.com/office/drawing/2014/main" id="{F8038ECE-D3BE-DD30-26D0-BA317A11C00B}"/>
              </a:ext>
            </a:extLst>
          </p:cNvPr>
          <p:cNvSpPr txBox="1"/>
          <p:nvPr/>
        </p:nvSpPr>
        <p:spPr>
          <a:xfrm>
            <a:off x="2881918" y="5508521"/>
            <a:ext cx="2092040" cy="584775"/>
          </a:xfrm>
          <a:prstGeom prst="rect">
            <a:avLst/>
          </a:prstGeom>
          <a:noFill/>
        </p:spPr>
        <p:txBody>
          <a:bodyPr wrap="square">
            <a:spAutoFit/>
          </a:bodyPr>
          <a:lstStyle>
            <a:defPPr>
              <a:defRPr lang="en-US"/>
            </a:defPPr>
            <a:lvl1pPr>
              <a:defRPr kumimoji="1" sz="1600">
                <a:solidFill>
                  <a:srgbClr val="FFC000"/>
                </a:solidFill>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r>
              <a:rPr lang="en-US" altLang="zh-CN" dirty="0"/>
              <a:t>Franklin William Stahl</a:t>
            </a:r>
            <a:r>
              <a:rPr lang="zh-CN" altLang="en-US" dirty="0"/>
              <a:t> </a:t>
            </a:r>
            <a:r>
              <a:rPr lang="en-US" altLang="zh-CN" dirty="0"/>
              <a:t>(1929.10.8-)</a:t>
            </a:r>
            <a:endParaRPr lang="zh-CN" altLang="en-US" dirty="0"/>
          </a:p>
        </p:txBody>
      </p:sp>
      <p:grpSp>
        <p:nvGrpSpPr>
          <p:cNvPr id="21506" name="组合 21505">
            <a:extLst>
              <a:ext uri="{FF2B5EF4-FFF2-40B4-BE49-F238E27FC236}">
                <a16:creationId xmlns:a16="http://schemas.microsoft.com/office/drawing/2014/main" id="{FEA77496-904F-A4FD-46A4-06E843F22EE4}"/>
              </a:ext>
            </a:extLst>
          </p:cNvPr>
          <p:cNvGrpSpPr>
            <a:grpSpLocks noChangeAspect="1"/>
          </p:cNvGrpSpPr>
          <p:nvPr/>
        </p:nvGrpSpPr>
        <p:grpSpPr>
          <a:xfrm>
            <a:off x="5196000" y="1196752"/>
            <a:ext cx="900000" cy="1498574"/>
            <a:chOff x="7077082" y="2581691"/>
            <a:chExt cx="1620000" cy="2697434"/>
          </a:xfrm>
        </p:grpSpPr>
        <p:sp>
          <p:nvSpPr>
            <p:cNvPr id="21507" name="任意多边形: 形状 21506">
              <a:extLst>
                <a:ext uri="{FF2B5EF4-FFF2-40B4-BE49-F238E27FC236}">
                  <a16:creationId xmlns:a16="http://schemas.microsoft.com/office/drawing/2014/main" id="{93873DD0-4089-B8BB-FD32-689BFF89A199}"/>
                </a:ext>
              </a:extLst>
            </p:cNvPr>
            <p:cNvSpPr>
              <a:spLocks/>
            </p:cNvSpPr>
            <p:nvPr/>
          </p:nvSpPr>
          <p:spPr>
            <a:xfrm>
              <a:off x="7109331" y="2798681"/>
              <a:ext cx="1556250" cy="2456250"/>
            </a:xfrm>
            <a:custGeom>
              <a:avLst/>
              <a:gdLst>
                <a:gd name="connsiteX0" fmla="*/ 517800 w 1555200"/>
                <a:gd name="connsiteY0" fmla="*/ 0 h 2392611"/>
                <a:gd name="connsiteX1" fmla="*/ 776873 w 1555200"/>
                <a:gd name="connsiteY1" fmla="*/ 0 h 2392611"/>
                <a:gd name="connsiteX2" fmla="*/ 1029000 w 1555200"/>
                <a:gd name="connsiteY2" fmla="*/ 0 h 2392611"/>
                <a:gd name="connsiteX3" fmla="*/ 1029000 w 1555200"/>
                <a:gd name="connsiteY3" fmla="*/ 657722 h 2392611"/>
                <a:gd name="connsiteX4" fmla="*/ 1533093 w 1555200"/>
                <a:gd name="connsiteY4" fmla="*/ 1972746 h 2392611"/>
                <a:gd name="connsiteX5" fmla="*/ 1551890 w 1555200"/>
                <a:gd name="connsiteY5" fmla="*/ 2021783 h 2392611"/>
                <a:gd name="connsiteX6" fmla="*/ 1555200 w 1555200"/>
                <a:gd name="connsiteY6" fmla="*/ 2050611 h 2392611"/>
                <a:gd name="connsiteX7" fmla="*/ 1539402 w 1555200"/>
                <a:gd name="connsiteY7" fmla="*/ 2119536 h 2392611"/>
                <a:gd name="connsiteX8" fmla="*/ 1510843 w 1555200"/>
                <a:gd name="connsiteY8" fmla="*/ 2160000 h 2392611"/>
                <a:gd name="connsiteX9" fmla="*/ 1494092 w 1555200"/>
                <a:gd name="connsiteY9" fmla="*/ 2183733 h 2392611"/>
                <a:gd name="connsiteX10" fmla="*/ 777600 w 1555200"/>
                <a:gd name="connsiteY10" fmla="*/ 2392611 h 2392611"/>
                <a:gd name="connsiteX11" fmla="*/ 61108 w 1555200"/>
                <a:gd name="connsiteY11" fmla="*/ 2183733 h 2392611"/>
                <a:gd name="connsiteX12" fmla="*/ 44357 w 1555200"/>
                <a:gd name="connsiteY12" fmla="*/ 2160000 h 2392611"/>
                <a:gd name="connsiteX13" fmla="*/ 15798 w 1555200"/>
                <a:gd name="connsiteY13" fmla="*/ 2119536 h 2392611"/>
                <a:gd name="connsiteX14" fmla="*/ 0 w 1555200"/>
                <a:gd name="connsiteY14" fmla="*/ 2050611 h 2392611"/>
                <a:gd name="connsiteX15" fmla="*/ 3932 w 1555200"/>
                <a:gd name="connsiteY15" fmla="*/ 2016368 h 2392611"/>
                <a:gd name="connsiteX16" fmla="*/ 18925 w 1555200"/>
                <a:gd name="connsiteY16" fmla="*/ 1977256 h 2392611"/>
                <a:gd name="connsiteX17" fmla="*/ 517800 w 1555200"/>
                <a:gd name="connsiteY17" fmla="*/ 675843 h 239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5200" h="2392611">
                  <a:moveTo>
                    <a:pt x="517800" y="0"/>
                  </a:moveTo>
                  <a:lnTo>
                    <a:pt x="776873" y="0"/>
                  </a:lnTo>
                  <a:lnTo>
                    <a:pt x="1029000" y="0"/>
                  </a:lnTo>
                  <a:lnTo>
                    <a:pt x="1029000" y="657722"/>
                  </a:lnTo>
                  <a:lnTo>
                    <a:pt x="1533093" y="1972746"/>
                  </a:lnTo>
                  <a:lnTo>
                    <a:pt x="1551890" y="2021783"/>
                  </a:lnTo>
                  <a:lnTo>
                    <a:pt x="1555200" y="2050611"/>
                  </a:lnTo>
                  <a:cubicBezTo>
                    <a:pt x="1555200" y="2074221"/>
                    <a:pt x="1549761" y="2097273"/>
                    <a:pt x="1539402" y="2119536"/>
                  </a:cubicBezTo>
                  <a:lnTo>
                    <a:pt x="1510843" y="2160000"/>
                  </a:lnTo>
                  <a:lnTo>
                    <a:pt x="1494092" y="2183733"/>
                  </a:lnTo>
                  <a:cubicBezTo>
                    <a:pt x="1376047" y="2306482"/>
                    <a:pt x="1099693" y="2392611"/>
                    <a:pt x="777600" y="2392611"/>
                  </a:cubicBezTo>
                  <a:cubicBezTo>
                    <a:pt x="455507" y="2392611"/>
                    <a:pt x="179154" y="2306482"/>
                    <a:pt x="61108" y="2183733"/>
                  </a:cubicBezTo>
                  <a:lnTo>
                    <a:pt x="44357" y="2160000"/>
                  </a:lnTo>
                  <a:lnTo>
                    <a:pt x="15798" y="2119536"/>
                  </a:lnTo>
                  <a:cubicBezTo>
                    <a:pt x="5440" y="2097273"/>
                    <a:pt x="0" y="2074221"/>
                    <a:pt x="0" y="2050611"/>
                  </a:cubicBezTo>
                  <a:lnTo>
                    <a:pt x="3932" y="2016368"/>
                  </a:lnTo>
                  <a:lnTo>
                    <a:pt x="18925" y="1977256"/>
                  </a:lnTo>
                  <a:lnTo>
                    <a:pt x="517800" y="675843"/>
                  </a:lnTo>
                  <a:close/>
                </a:path>
              </a:pathLst>
            </a:custGeom>
            <a:solidFill>
              <a:schemeClr val="bg1">
                <a:lumMod val="85000"/>
              </a:schemeClr>
            </a:soli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21511" name="任意多边形: 形状 21510">
              <a:extLst>
                <a:ext uri="{FF2B5EF4-FFF2-40B4-BE49-F238E27FC236}">
                  <a16:creationId xmlns:a16="http://schemas.microsoft.com/office/drawing/2014/main" id="{687CCB0A-63C4-7358-0961-C03F9D3B80C3}"/>
                </a:ext>
              </a:extLst>
            </p:cNvPr>
            <p:cNvSpPr/>
            <p:nvPr/>
          </p:nvSpPr>
          <p:spPr>
            <a:xfrm>
              <a:off x="7283633" y="2798681"/>
              <a:ext cx="1207064" cy="1616379"/>
            </a:xfrm>
            <a:custGeom>
              <a:avLst/>
              <a:gdLst>
                <a:gd name="connsiteX0" fmla="*/ 330095 w 1158781"/>
                <a:gd name="connsiteY0" fmla="*/ 0 h 1551724"/>
                <a:gd name="connsiteX1" fmla="*/ 578973 w 1158781"/>
                <a:gd name="connsiteY1" fmla="*/ 0 h 1551724"/>
                <a:gd name="connsiteX2" fmla="*/ 821178 w 1158781"/>
                <a:gd name="connsiteY2" fmla="*/ 0 h 1551724"/>
                <a:gd name="connsiteX3" fmla="*/ 821178 w 1158781"/>
                <a:gd name="connsiteY3" fmla="*/ 648208 h 1551724"/>
                <a:gd name="connsiteX4" fmla="*/ 1158781 w 1158781"/>
                <a:gd name="connsiteY4" fmla="*/ 1551724 h 1551724"/>
                <a:gd name="connsiteX5" fmla="*/ 1125441 w 1158781"/>
                <a:gd name="connsiteY5" fmla="*/ 1522432 h 1551724"/>
                <a:gd name="connsiteX6" fmla="*/ 578120 w 1158781"/>
                <a:gd name="connsiteY6" fmla="*/ 1423490 h 1551724"/>
                <a:gd name="connsiteX7" fmla="*/ 30799 w 1158781"/>
                <a:gd name="connsiteY7" fmla="*/ 1522432 h 1551724"/>
                <a:gd name="connsiteX8" fmla="*/ 0 w 1158781"/>
                <a:gd name="connsiteY8" fmla="*/ 1549492 h 1551724"/>
                <a:gd name="connsiteX9" fmla="*/ 330095 w 1158781"/>
                <a:gd name="connsiteY9" fmla="*/ 666067 h 1551724"/>
                <a:gd name="connsiteX10" fmla="*/ 330095 w 1158781"/>
                <a:gd name="connsiteY10" fmla="*/ 0 h 1551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58781" h="1551724">
                  <a:moveTo>
                    <a:pt x="330095" y="0"/>
                  </a:moveTo>
                  <a:lnTo>
                    <a:pt x="578973" y="0"/>
                  </a:lnTo>
                  <a:lnTo>
                    <a:pt x="821178" y="0"/>
                  </a:lnTo>
                  <a:lnTo>
                    <a:pt x="821178" y="648208"/>
                  </a:lnTo>
                  <a:lnTo>
                    <a:pt x="1158781" y="1551724"/>
                  </a:lnTo>
                  <a:lnTo>
                    <a:pt x="1125441" y="1522432"/>
                  </a:lnTo>
                  <a:cubicBezTo>
                    <a:pt x="1035267" y="1464288"/>
                    <a:pt x="824163" y="1423490"/>
                    <a:pt x="578120" y="1423490"/>
                  </a:cubicBezTo>
                  <a:cubicBezTo>
                    <a:pt x="332077" y="1423490"/>
                    <a:pt x="120974" y="1464288"/>
                    <a:pt x="30799" y="1522432"/>
                  </a:cubicBezTo>
                  <a:lnTo>
                    <a:pt x="0" y="1549492"/>
                  </a:lnTo>
                  <a:lnTo>
                    <a:pt x="330095" y="666067"/>
                  </a:lnTo>
                  <a:lnTo>
                    <a:pt x="330095" y="0"/>
                  </a:lnTo>
                  <a:close/>
                </a:path>
              </a:pathLst>
            </a:cu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21512" name="任意多边形: 形状 21511">
              <a:extLst>
                <a:ext uri="{FF2B5EF4-FFF2-40B4-BE49-F238E27FC236}">
                  <a16:creationId xmlns:a16="http://schemas.microsoft.com/office/drawing/2014/main" id="{5304DAAF-BD3B-A7B4-57D6-E2FCAA53BC3B}"/>
                </a:ext>
              </a:extLst>
            </p:cNvPr>
            <p:cNvSpPr/>
            <p:nvPr/>
          </p:nvSpPr>
          <p:spPr>
            <a:xfrm>
              <a:off x="7077082" y="2786270"/>
              <a:ext cx="1620000" cy="2492303"/>
            </a:xfrm>
            <a:custGeom>
              <a:avLst/>
              <a:gdLst>
                <a:gd name="connsiteX0" fmla="*/ 517800 w 1555200"/>
                <a:gd name="connsiteY0" fmla="*/ 0 h 2392611"/>
                <a:gd name="connsiteX1" fmla="*/ 776873 w 1555200"/>
                <a:gd name="connsiteY1" fmla="*/ 0 h 2392611"/>
                <a:gd name="connsiteX2" fmla="*/ 1029000 w 1555200"/>
                <a:gd name="connsiteY2" fmla="*/ 0 h 2392611"/>
                <a:gd name="connsiteX3" fmla="*/ 1029000 w 1555200"/>
                <a:gd name="connsiteY3" fmla="*/ 657722 h 2392611"/>
                <a:gd name="connsiteX4" fmla="*/ 1533093 w 1555200"/>
                <a:gd name="connsiteY4" fmla="*/ 1972746 h 2392611"/>
                <a:gd name="connsiteX5" fmla="*/ 1551890 w 1555200"/>
                <a:gd name="connsiteY5" fmla="*/ 2021783 h 2392611"/>
                <a:gd name="connsiteX6" fmla="*/ 1555200 w 1555200"/>
                <a:gd name="connsiteY6" fmla="*/ 2050611 h 2392611"/>
                <a:gd name="connsiteX7" fmla="*/ 1539402 w 1555200"/>
                <a:gd name="connsiteY7" fmla="*/ 2119536 h 2392611"/>
                <a:gd name="connsiteX8" fmla="*/ 1510843 w 1555200"/>
                <a:gd name="connsiteY8" fmla="*/ 2160000 h 2392611"/>
                <a:gd name="connsiteX9" fmla="*/ 1494092 w 1555200"/>
                <a:gd name="connsiteY9" fmla="*/ 2183733 h 2392611"/>
                <a:gd name="connsiteX10" fmla="*/ 777600 w 1555200"/>
                <a:gd name="connsiteY10" fmla="*/ 2392611 h 2392611"/>
                <a:gd name="connsiteX11" fmla="*/ 61108 w 1555200"/>
                <a:gd name="connsiteY11" fmla="*/ 2183733 h 2392611"/>
                <a:gd name="connsiteX12" fmla="*/ 44357 w 1555200"/>
                <a:gd name="connsiteY12" fmla="*/ 2160000 h 2392611"/>
                <a:gd name="connsiteX13" fmla="*/ 15798 w 1555200"/>
                <a:gd name="connsiteY13" fmla="*/ 2119536 h 2392611"/>
                <a:gd name="connsiteX14" fmla="*/ 0 w 1555200"/>
                <a:gd name="connsiteY14" fmla="*/ 2050611 h 2392611"/>
                <a:gd name="connsiteX15" fmla="*/ 3932 w 1555200"/>
                <a:gd name="connsiteY15" fmla="*/ 2016368 h 2392611"/>
                <a:gd name="connsiteX16" fmla="*/ 18925 w 1555200"/>
                <a:gd name="connsiteY16" fmla="*/ 1977256 h 2392611"/>
                <a:gd name="connsiteX17" fmla="*/ 517800 w 1555200"/>
                <a:gd name="connsiteY17" fmla="*/ 675843 h 239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5200" h="2392611">
                  <a:moveTo>
                    <a:pt x="517800" y="0"/>
                  </a:moveTo>
                  <a:lnTo>
                    <a:pt x="776873" y="0"/>
                  </a:lnTo>
                  <a:lnTo>
                    <a:pt x="1029000" y="0"/>
                  </a:lnTo>
                  <a:lnTo>
                    <a:pt x="1029000" y="657722"/>
                  </a:lnTo>
                  <a:lnTo>
                    <a:pt x="1533093" y="1972746"/>
                  </a:lnTo>
                  <a:lnTo>
                    <a:pt x="1551890" y="2021783"/>
                  </a:lnTo>
                  <a:lnTo>
                    <a:pt x="1555200" y="2050611"/>
                  </a:lnTo>
                  <a:cubicBezTo>
                    <a:pt x="1555200" y="2074221"/>
                    <a:pt x="1549761" y="2097273"/>
                    <a:pt x="1539402" y="2119536"/>
                  </a:cubicBezTo>
                  <a:lnTo>
                    <a:pt x="1510843" y="2160000"/>
                  </a:lnTo>
                  <a:lnTo>
                    <a:pt x="1494092" y="2183733"/>
                  </a:lnTo>
                  <a:cubicBezTo>
                    <a:pt x="1376047" y="2306482"/>
                    <a:pt x="1099693" y="2392611"/>
                    <a:pt x="777600" y="2392611"/>
                  </a:cubicBezTo>
                  <a:cubicBezTo>
                    <a:pt x="455507" y="2392611"/>
                    <a:pt x="179154" y="2306482"/>
                    <a:pt x="61108" y="2183733"/>
                  </a:cubicBezTo>
                  <a:lnTo>
                    <a:pt x="44357" y="2160000"/>
                  </a:lnTo>
                  <a:lnTo>
                    <a:pt x="15798" y="2119536"/>
                  </a:lnTo>
                  <a:cubicBezTo>
                    <a:pt x="5440" y="2097273"/>
                    <a:pt x="0" y="2074221"/>
                    <a:pt x="0" y="2050611"/>
                  </a:cubicBezTo>
                  <a:lnTo>
                    <a:pt x="3932" y="2016368"/>
                  </a:lnTo>
                  <a:lnTo>
                    <a:pt x="18925" y="1977256"/>
                  </a:lnTo>
                  <a:lnTo>
                    <a:pt x="517800" y="675843"/>
                  </a:lnTo>
                  <a:close/>
                </a:path>
              </a:pathLst>
            </a:cu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1513" name="椭圆 21512">
              <a:extLst>
                <a:ext uri="{FF2B5EF4-FFF2-40B4-BE49-F238E27FC236}">
                  <a16:creationId xmlns:a16="http://schemas.microsoft.com/office/drawing/2014/main" id="{B75A9EF3-4DE7-9989-07F8-FC0C28D88359}"/>
                </a:ext>
              </a:extLst>
            </p:cNvPr>
            <p:cNvSpPr/>
            <p:nvPr/>
          </p:nvSpPr>
          <p:spPr>
            <a:xfrm>
              <a:off x="7196146" y="4729771"/>
              <a:ext cx="1387500" cy="525000"/>
            </a:xfrm>
            <a:prstGeom prst="ellipse">
              <a:avLst/>
            </a:prstGeom>
            <a:solidFill>
              <a:srgbClr val="FF6011"/>
            </a:soli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14" name="椭圆 21513">
              <a:extLst>
                <a:ext uri="{FF2B5EF4-FFF2-40B4-BE49-F238E27FC236}">
                  <a16:creationId xmlns:a16="http://schemas.microsoft.com/office/drawing/2014/main" id="{299AB09C-197D-FCB3-7DC2-5C9B2130D5D3}"/>
                </a:ext>
              </a:extLst>
            </p:cNvPr>
            <p:cNvSpPr/>
            <p:nvPr/>
          </p:nvSpPr>
          <p:spPr>
            <a:xfrm>
              <a:off x="7267090" y="4283963"/>
              <a:ext cx="1237500" cy="337500"/>
            </a:xfrm>
            <a:prstGeom prst="ellipse">
              <a:avLst/>
            </a:prstGeom>
            <a:solidFill>
              <a:srgbClr val="FFD8C5"/>
            </a:soli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515" name="椭圆 21514">
              <a:extLst>
                <a:ext uri="{FF2B5EF4-FFF2-40B4-BE49-F238E27FC236}">
                  <a16:creationId xmlns:a16="http://schemas.microsoft.com/office/drawing/2014/main" id="{8881BA55-34FD-B2ED-F0BB-1D19AE2B7C5E}"/>
                </a:ext>
              </a:extLst>
            </p:cNvPr>
            <p:cNvSpPr/>
            <p:nvPr/>
          </p:nvSpPr>
          <p:spPr>
            <a:xfrm>
              <a:off x="7578350" y="2686539"/>
              <a:ext cx="607500" cy="236250"/>
            </a:xfrm>
            <a:prstGeom prst="ellipse">
              <a:avLst/>
            </a:prstGeom>
            <a:solidFill>
              <a:schemeClr val="bg1">
                <a:lumMod val="85000"/>
              </a:schemeClr>
            </a:soli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16" name="椭圆 21515">
              <a:extLst>
                <a:ext uri="{FF2B5EF4-FFF2-40B4-BE49-F238E27FC236}">
                  <a16:creationId xmlns:a16="http://schemas.microsoft.com/office/drawing/2014/main" id="{CA469D54-5A0E-C3FB-E1ED-068ECB12C71B}"/>
                </a:ext>
              </a:extLst>
            </p:cNvPr>
            <p:cNvSpPr/>
            <p:nvPr/>
          </p:nvSpPr>
          <p:spPr>
            <a:xfrm>
              <a:off x="7624547" y="2716099"/>
              <a:ext cx="532500" cy="161250"/>
            </a:xfrm>
            <a:prstGeom prst="ellipse">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17" name="任意多边形: 形状 21516">
              <a:extLst>
                <a:ext uri="{FF2B5EF4-FFF2-40B4-BE49-F238E27FC236}">
                  <a16:creationId xmlns:a16="http://schemas.microsoft.com/office/drawing/2014/main" id="{1220794D-ACA8-FFBE-A7DB-49E8A20021AC}"/>
                </a:ext>
              </a:extLst>
            </p:cNvPr>
            <p:cNvSpPr/>
            <p:nvPr/>
          </p:nvSpPr>
          <p:spPr>
            <a:xfrm>
              <a:off x="7109331" y="4451246"/>
              <a:ext cx="1556250" cy="803684"/>
            </a:xfrm>
            <a:custGeom>
              <a:avLst/>
              <a:gdLst>
                <a:gd name="connsiteX0" fmla="*/ 1339090 w 1494000"/>
                <a:gd name="connsiteY0" fmla="*/ 0 h 771537"/>
                <a:gd name="connsiteX1" fmla="*/ 1472763 w 1494000"/>
                <a:gd name="connsiteY1" fmla="*/ 357746 h 771537"/>
                <a:gd name="connsiteX2" fmla="*/ 1490820 w 1494000"/>
                <a:gd name="connsiteY2" fmla="*/ 406074 h 771537"/>
                <a:gd name="connsiteX3" fmla="*/ 1494000 w 1494000"/>
                <a:gd name="connsiteY3" fmla="*/ 434484 h 771537"/>
                <a:gd name="connsiteX4" fmla="*/ 1478824 w 1494000"/>
                <a:gd name="connsiteY4" fmla="*/ 502412 h 771537"/>
                <a:gd name="connsiteX5" fmla="*/ 1451389 w 1494000"/>
                <a:gd name="connsiteY5" fmla="*/ 542291 h 771537"/>
                <a:gd name="connsiteX6" fmla="*/ 1435297 w 1494000"/>
                <a:gd name="connsiteY6" fmla="*/ 565681 h 771537"/>
                <a:gd name="connsiteX7" fmla="*/ 747000 w 1494000"/>
                <a:gd name="connsiteY7" fmla="*/ 771537 h 771537"/>
                <a:gd name="connsiteX8" fmla="*/ 58703 w 1494000"/>
                <a:gd name="connsiteY8" fmla="*/ 565681 h 771537"/>
                <a:gd name="connsiteX9" fmla="*/ 42612 w 1494000"/>
                <a:gd name="connsiteY9" fmla="*/ 542291 h 771537"/>
                <a:gd name="connsiteX10" fmla="*/ 15176 w 1494000"/>
                <a:gd name="connsiteY10" fmla="*/ 502412 h 771537"/>
                <a:gd name="connsiteX11" fmla="*/ 0 w 1494000"/>
                <a:gd name="connsiteY11" fmla="*/ 434484 h 771537"/>
                <a:gd name="connsiteX12" fmla="*/ 3777 w 1494000"/>
                <a:gd name="connsiteY12" fmla="*/ 400737 h 771537"/>
                <a:gd name="connsiteX13" fmla="*/ 18180 w 1494000"/>
                <a:gd name="connsiteY13" fmla="*/ 362191 h 771537"/>
                <a:gd name="connsiteX14" fmla="*/ 152657 w 1494000"/>
                <a:gd name="connsiteY14" fmla="*/ 2295 h 771537"/>
                <a:gd name="connsiteX15" fmla="*/ 163517 w 1494000"/>
                <a:gd name="connsiteY15" fmla="*/ 31676 h 771537"/>
                <a:gd name="connsiteX16" fmla="*/ 745449 w 1494000"/>
                <a:gd name="connsiteY16" fmla="*/ 161027 h 771537"/>
                <a:gd name="connsiteX17" fmla="*/ 1327381 w 1494000"/>
                <a:gd name="connsiteY17" fmla="*/ 31676 h 771537"/>
                <a:gd name="connsiteX18" fmla="*/ 1339090 w 1494000"/>
                <a:gd name="connsiteY18" fmla="*/ 0 h 77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94000" h="771537">
                  <a:moveTo>
                    <a:pt x="1339090" y="0"/>
                  </a:moveTo>
                  <a:lnTo>
                    <a:pt x="1472763" y="357746"/>
                  </a:lnTo>
                  <a:lnTo>
                    <a:pt x="1490820" y="406074"/>
                  </a:lnTo>
                  <a:lnTo>
                    <a:pt x="1494000" y="434484"/>
                  </a:lnTo>
                  <a:cubicBezTo>
                    <a:pt x="1494000" y="457753"/>
                    <a:pt x="1488775" y="480471"/>
                    <a:pt x="1478824" y="502412"/>
                  </a:cubicBezTo>
                  <a:lnTo>
                    <a:pt x="1451389" y="542291"/>
                  </a:lnTo>
                  <a:lnTo>
                    <a:pt x="1435297" y="565681"/>
                  </a:lnTo>
                  <a:cubicBezTo>
                    <a:pt x="1321897" y="686654"/>
                    <a:pt x="1056418" y="771537"/>
                    <a:pt x="747000" y="771537"/>
                  </a:cubicBezTo>
                  <a:cubicBezTo>
                    <a:pt x="437582" y="771537"/>
                    <a:pt x="172104" y="686654"/>
                    <a:pt x="58703" y="565681"/>
                  </a:cubicBezTo>
                  <a:lnTo>
                    <a:pt x="42612" y="542291"/>
                  </a:lnTo>
                  <a:lnTo>
                    <a:pt x="15176" y="502412"/>
                  </a:lnTo>
                  <a:cubicBezTo>
                    <a:pt x="5226" y="480471"/>
                    <a:pt x="0" y="457753"/>
                    <a:pt x="0" y="434484"/>
                  </a:cubicBezTo>
                  <a:lnTo>
                    <a:pt x="3777" y="400737"/>
                  </a:lnTo>
                  <a:lnTo>
                    <a:pt x="18180" y="362191"/>
                  </a:lnTo>
                  <a:lnTo>
                    <a:pt x="152657" y="2295"/>
                  </a:lnTo>
                  <a:lnTo>
                    <a:pt x="163517" y="31676"/>
                  </a:lnTo>
                  <a:cubicBezTo>
                    <a:pt x="218905" y="105496"/>
                    <a:pt x="458399" y="161027"/>
                    <a:pt x="745449" y="161027"/>
                  </a:cubicBezTo>
                  <a:cubicBezTo>
                    <a:pt x="1032499" y="161027"/>
                    <a:pt x="1271993" y="105496"/>
                    <a:pt x="1327381" y="31676"/>
                  </a:cubicBezTo>
                  <a:lnTo>
                    <a:pt x="1339090" y="0"/>
                  </a:lnTo>
                  <a:close/>
                </a:path>
              </a:pathLst>
            </a:custGeom>
            <a:gradFill flip="none" rotWithShape="1">
              <a:gsLst>
                <a:gs pos="0">
                  <a:srgbClr val="FF8040">
                    <a:alpha val="50000"/>
                  </a:srgbClr>
                </a:gs>
                <a:gs pos="50000">
                  <a:srgbClr val="FFA87D"/>
                </a:gs>
                <a:gs pos="100000">
                  <a:srgbClr val="FFD8C5"/>
                </a:gs>
              </a:gsLst>
              <a:lin ang="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21518" name="任意多边形: 形状 21517">
              <a:extLst>
                <a:ext uri="{FF2B5EF4-FFF2-40B4-BE49-F238E27FC236}">
                  <a16:creationId xmlns:a16="http://schemas.microsoft.com/office/drawing/2014/main" id="{564068C6-90A9-2CA0-C61B-95E9ADADAF61}"/>
                </a:ext>
              </a:extLst>
            </p:cNvPr>
            <p:cNvSpPr/>
            <p:nvPr/>
          </p:nvSpPr>
          <p:spPr>
            <a:xfrm>
              <a:off x="7086842" y="2581691"/>
              <a:ext cx="870284" cy="2697434"/>
            </a:xfrm>
            <a:custGeom>
              <a:avLst/>
              <a:gdLst>
                <a:gd name="connsiteX0" fmla="*/ 533559 w 835473"/>
                <a:gd name="connsiteY0" fmla="*/ 149952 h 2594975"/>
                <a:gd name="connsiteX1" fmla="*/ 543391 w 835473"/>
                <a:gd name="connsiteY1" fmla="*/ 484249 h 2594975"/>
                <a:gd name="connsiteX2" fmla="*/ 543391 w 835473"/>
                <a:gd name="connsiteY2" fmla="*/ 848042 h 2594975"/>
                <a:gd name="connsiteX3" fmla="*/ 415572 w 835473"/>
                <a:gd name="connsiteY3" fmla="*/ 1211836 h 2594975"/>
                <a:gd name="connsiteX4" fmla="*/ 199262 w 835473"/>
                <a:gd name="connsiteY4" fmla="*/ 1742778 h 2594975"/>
                <a:gd name="connsiteX5" fmla="*/ 2617 w 835473"/>
                <a:gd name="connsiteY5" fmla="*/ 2254055 h 2594975"/>
                <a:gd name="connsiteX6" fmla="*/ 100940 w 835473"/>
                <a:gd name="connsiteY6" fmla="*/ 2588352 h 2594975"/>
                <a:gd name="connsiteX7" fmla="*/ 307417 w 835473"/>
                <a:gd name="connsiteY7" fmla="*/ 2440868 h 2594975"/>
                <a:gd name="connsiteX8" fmla="*/ 445069 w 835473"/>
                <a:gd name="connsiteY8" fmla="*/ 2018081 h 2594975"/>
                <a:gd name="connsiteX9" fmla="*/ 651546 w 835473"/>
                <a:gd name="connsiteY9" fmla="*/ 1506804 h 2594975"/>
                <a:gd name="connsiteX10" fmla="*/ 818694 w 835473"/>
                <a:gd name="connsiteY10" fmla="*/ 1034855 h 2594975"/>
                <a:gd name="connsiteX11" fmla="*/ 828527 w 835473"/>
                <a:gd name="connsiteY11" fmla="*/ 730055 h 2594975"/>
                <a:gd name="connsiteX12" fmla="*/ 808862 w 835473"/>
                <a:gd name="connsiteY12" fmla="*/ 307268 h 2594975"/>
                <a:gd name="connsiteX13" fmla="*/ 789198 w 835473"/>
                <a:gd name="connsiteY13" fmla="*/ 81126 h 2594975"/>
                <a:gd name="connsiteX14" fmla="*/ 681043 w 835473"/>
                <a:gd name="connsiteY14" fmla="*/ 2468 h 2594975"/>
                <a:gd name="connsiteX15" fmla="*/ 533559 w 835473"/>
                <a:gd name="connsiteY15" fmla="*/ 149952 h 2594975"/>
                <a:gd name="connsiteX0" fmla="*/ 533559 w 835473"/>
                <a:gd name="connsiteY0" fmla="*/ 149952 h 2589537"/>
                <a:gd name="connsiteX1" fmla="*/ 543391 w 835473"/>
                <a:gd name="connsiteY1" fmla="*/ 484249 h 2589537"/>
                <a:gd name="connsiteX2" fmla="*/ 543391 w 835473"/>
                <a:gd name="connsiteY2" fmla="*/ 848042 h 2589537"/>
                <a:gd name="connsiteX3" fmla="*/ 415572 w 835473"/>
                <a:gd name="connsiteY3" fmla="*/ 1211836 h 2589537"/>
                <a:gd name="connsiteX4" fmla="*/ 199262 w 835473"/>
                <a:gd name="connsiteY4" fmla="*/ 1742778 h 2589537"/>
                <a:gd name="connsiteX5" fmla="*/ 2617 w 835473"/>
                <a:gd name="connsiteY5" fmla="*/ 2254055 h 2589537"/>
                <a:gd name="connsiteX6" fmla="*/ 100940 w 835473"/>
                <a:gd name="connsiteY6" fmla="*/ 2588352 h 2589537"/>
                <a:gd name="connsiteX7" fmla="*/ 307417 w 835473"/>
                <a:gd name="connsiteY7" fmla="*/ 2352378 h 2589537"/>
                <a:gd name="connsiteX8" fmla="*/ 445069 w 835473"/>
                <a:gd name="connsiteY8" fmla="*/ 2018081 h 2589537"/>
                <a:gd name="connsiteX9" fmla="*/ 651546 w 835473"/>
                <a:gd name="connsiteY9" fmla="*/ 1506804 h 2589537"/>
                <a:gd name="connsiteX10" fmla="*/ 818694 w 835473"/>
                <a:gd name="connsiteY10" fmla="*/ 1034855 h 2589537"/>
                <a:gd name="connsiteX11" fmla="*/ 828527 w 835473"/>
                <a:gd name="connsiteY11" fmla="*/ 730055 h 2589537"/>
                <a:gd name="connsiteX12" fmla="*/ 808862 w 835473"/>
                <a:gd name="connsiteY12" fmla="*/ 307268 h 2589537"/>
                <a:gd name="connsiteX13" fmla="*/ 789198 w 835473"/>
                <a:gd name="connsiteY13" fmla="*/ 81126 h 2589537"/>
                <a:gd name="connsiteX14" fmla="*/ 681043 w 835473"/>
                <a:gd name="connsiteY14" fmla="*/ 2468 h 2589537"/>
                <a:gd name="connsiteX15" fmla="*/ 533559 w 835473"/>
                <a:gd name="connsiteY15" fmla="*/ 149952 h 258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35473" h="2589537">
                  <a:moveTo>
                    <a:pt x="533559" y="149952"/>
                  </a:moveTo>
                  <a:cubicBezTo>
                    <a:pt x="510617" y="230249"/>
                    <a:pt x="541752" y="367901"/>
                    <a:pt x="543391" y="484249"/>
                  </a:cubicBezTo>
                  <a:cubicBezTo>
                    <a:pt x="545030" y="600597"/>
                    <a:pt x="564694" y="726778"/>
                    <a:pt x="543391" y="848042"/>
                  </a:cubicBezTo>
                  <a:cubicBezTo>
                    <a:pt x="522088" y="969306"/>
                    <a:pt x="472927" y="1062713"/>
                    <a:pt x="415572" y="1211836"/>
                  </a:cubicBezTo>
                  <a:cubicBezTo>
                    <a:pt x="358217" y="1360959"/>
                    <a:pt x="268088" y="1569075"/>
                    <a:pt x="199262" y="1742778"/>
                  </a:cubicBezTo>
                  <a:cubicBezTo>
                    <a:pt x="130436" y="1916481"/>
                    <a:pt x="19004" y="2113126"/>
                    <a:pt x="2617" y="2254055"/>
                  </a:cubicBezTo>
                  <a:cubicBezTo>
                    <a:pt x="-13770" y="2394984"/>
                    <a:pt x="50140" y="2571965"/>
                    <a:pt x="100940" y="2588352"/>
                  </a:cubicBezTo>
                  <a:cubicBezTo>
                    <a:pt x="151740" y="2604739"/>
                    <a:pt x="250062" y="2447423"/>
                    <a:pt x="307417" y="2352378"/>
                  </a:cubicBezTo>
                  <a:cubicBezTo>
                    <a:pt x="364772" y="2257333"/>
                    <a:pt x="387714" y="2159010"/>
                    <a:pt x="445069" y="2018081"/>
                  </a:cubicBezTo>
                  <a:cubicBezTo>
                    <a:pt x="502424" y="1877152"/>
                    <a:pt x="589275" y="1670675"/>
                    <a:pt x="651546" y="1506804"/>
                  </a:cubicBezTo>
                  <a:cubicBezTo>
                    <a:pt x="713817" y="1342933"/>
                    <a:pt x="789197" y="1164313"/>
                    <a:pt x="818694" y="1034855"/>
                  </a:cubicBezTo>
                  <a:cubicBezTo>
                    <a:pt x="848191" y="905397"/>
                    <a:pt x="830166" y="851319"/>
                    <a:pt x="828527" y="730055"/>
                  </a:cubicBezTo>
                  <a:cubicBezTo>
                    <a:pt x="826888" y="608791"/>
                    <a:pt x="815417" y="415423"/>
                    <a:pt x="808862" y="307268"/>
                  </a:cubicBezTo>
                  <a:cubicBezTo>
                    <a:pt x="802307" y="199113"/>
                    <a:pt x="810501" y="131926"/>
                    <a:pt x="789198" y="81126"/>
                  </a:cubicBezTo>
                  <a:cubicBezTo>
                    <a:pt x="767895" y="30326"/>
                    <a:pt x="723649" y="-10642"/>
                    <a:pt x="681043" y="2468"/>
                  </a:cubicBezTo>
                  <a:cubicBezTo>
                    <a:pt x="638437" y="15578"/>
                    <a:pt x="556501" y="69655"/>
                    <a:pt x="533559" y="149952"/>
                  </a:cubicBezTo>
                  <a:close/>
                </a:path>
              </a:pathLst>
            </a:custGeom>
            <a:solidFill>
              <a:schemeClr val="bg1"/>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1519" name="组合 21518">
            <a:extLst>
              <a:ext uri="{FF2B5EF4-FFF2-40B4-BE49-F238E27FC236}">
                <a16:creationId xmlns:a16="http://schemas.microsoft.com/office/drawing/2014/main" id="{CF07393F-EA03-115E-FE18-414D739E1F32}"/>
              </a:ext>
            </a:extLst>
          </p:cNvPr>
          <p:cNvGrpSpPr>
            <a:grpSpLocks noChangeAspect="1"/>
          </p:cNvGrpSpPr>
          <p:nvPr/>
        </p:nvGrpSpPr>
        <p:grpSpPr>
          <a:xfrm>
            <a:off x="5196893" y="2819996"/>
            <a:ext cx="900000" cy="1498574"/>
            <a:chOff x="2642721" y="2581691"/>
            <a:chExt cx="1620000" cy="2697434"/>
          </a:xfrm>
        </p:grpSpPr>
        <p:sp>
          <p:nvSpPr>
            <p:cNvPr id="21520" name="任意多边形: 形状 21519">
              <a:extLst>
                <a:ext uri="{FF2B5EF4-FFF2-40B4-BE49-F238E27FC236}">
                  <a16:creationId xmlns:a16="http://schemas.microsoft.com/office/drawing/2014/main" id="{835E7771-E8B6-746D-B135-460AC40B0448}"/>
                </a:ext>
              </a:extLst>
            </p:cNvPr>
            <p:cNvSpPr>
              <a:spLocks/>
            </p:cNvSpPr>
            <p:nvPr/>
          </p:nvSpPr>
          <p:spPr>
            <a:xfrm>
              <a:off x="2674970" y="2798681"/>
              <a:ext cx="1556250" cy="2456250"/>
            </a:xfrm>
            <a:custGeom>
              <a:avLst/>
              <a:gdLst>
                <a:gd name="connsiteX0" fmla="*/ 517800 w 1555200"/>
                <a:gd name="connsiteY0" fmla="*/ 0 h 2392611"/>
                <a:gd name="connsiteX1" fmla="*/ 776873 w 1555200"/>
                <a:gd name="connsiteY1" fmla="*/ 0 h 2392611"/>
                <a:gd name="connsiteX2" fmla="*/ 1029000 w 1555200"/>
                <a:gd name="connsiteY2" fmla="*/ 0 h 2392611"/>
                <a:gd name="connsiteX3" fmla="*/ 1029000 w 1555200"/>
                <a:gd name="connsiteY3" fmla="*/ 657722 h 2392611"/>
                <a:gd name="connsiteX4" fmla="*/ 1533093 w 1555200"/>
                <a:gd name="connsiteY4" fmla="*/ 1972746 h 2392611"/>
                <a:gd name="connsiteX5" fmla="*/ 1551890 w 1555200"/>
                <a:gd name="connsiteY5" fmla="*/ 2021783 h 2392611"/>
                <a:gd name="connsiteX6" fmla="*/ 1555200 w 1555200"/>
                <a:gd name="connsiteY6" fmla="*/ 2050611 h 2392611"/>
                <a:gd name="connsiteX7" fmla="*/ 1539402 w 1555200"/>
                <a:gd name="connsiteY7" fmla="*/ 2119536 h 2392611"/>
                <a:gd name="connsiteX8" fmla="*/ 1510843 w 1555200"/>
                <a:gd name="connsiteY8" fmla="*/ 2160000 h 2392611"/>
                <a:gd name="connsiteX9" fmla="*/ 1494092 w 1555200"/>
                <a:gd name="connsiteY9" fmla="*/ 2183733 h 2392611"/>
                <a:gd name="connsiteX10" fmla="*/ 777600 w 1555200"/>
                <a:gd name="connsiteY10" fmla="*/ 2392611 h 2392611"/>
                <a:gd name="connsiteX11" fmla="*/ 61108 w 1555200"/>
                <a:gd name="connsiteY11" fmla="*/ 2183733 h 2392611"/>
                <a:gd name="connsiteX12" fmla="*/ 44357 w 1555200"/>
                <a:gd name="connsiteY12" fmla="*/ 2160000 h 2392611"/>
                <a:gd name="connsiteX13" fmla="*/ 15798 w 1555200"/>
                <a:gd name="connsiteY13" fmla="*/ 2119536 h 2392611"/>
                <a:gd name="connsiteX14" fmla="*/ 0 w 1555200"/>
                <a:gd name="connsiteY14" fmla="*/ 2050611 h 2392611"/>
                <a:gd name="connsiteX15" fmla="*/ 3932 w 1555200"/>
                <a:gd name="connsiteY15" fmla="*/ 2016368 h 2392611"/>
                <a:gd name="connsiteX16" fmla="*/ 18925 w 1555200"/>
                <a:gd name="connsiteY16" fmla="*/ 1977256 h 2392611"/>
                <a:gd name="connsiteX17" fmla="*/ 517800 w 1555200"/>
                <a:gd name="connsiteY17" fmla="*/ 675843 h 239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5200" h="2392611">
                  <a:moveTo>
                    <a:pt x="517800" y="0"/>
                  </a:moveTo>
                  <a:lnTo>
                    <a:pt x="776873" y="0"/>
                  </a:lnTo>
                  <a:lnTo>
                    <a:pt x="1029000" y="0"/>
                  </a:lnTo>
                  <a:lnTo>
                    <a:pt x="1029000" y="657722"/>
                  </a:lnTo>
                  <a:lnTo>
                    <a:pt x="1533093" y="1972746"/>
                  </a:lnTo>
                  <a:lnTo>
                    <a:pt x="1551890" y="2021783"/>
                  </a:lnTo>
                  <a:lnTo>
                    <a:pt x="1555200" y="2050611"/>
                  </a:lnTo>
                  <a:cubicBezTo>
                    <a:pt x="1555200" y="2074221"/>
                    <a:pt x="1549761" y="2097273"/>
                    <a:pt x="1539402" y="2119536"/>
                  </a:cubicBezTo>
                  <a:lnTo>
                    <a:pt x="1510843" y="2160000"/>
                  </a:lnTo>
                  <a:lnTo>
                    <a:pt x="1494092" y="2183733"/>
                  </a:lnTo>
                  <a:cubicBezTo>
                    <a:pt x="1376047" y="2306482"/>
                    <a:pt x="1099693" y="2392611"/>
                    <a:pt x="777600" y="2392611"/>
                  </a:cubicBezTo>
                  <a:cubicBezTo>
                    <a:pt x="455507" y="2392611"/>
                    <a:pt x="179154" y="2306482"/>
                    <a:pt x="61108" y="2183733"/>
                  </a:cubicBezTo>
                  <a:lnTo>
                    <a:pt x="44357" y="2160000"/>
                  </a:lnTo>
                  <a:lnTo>
                    <a:pt x="15798" y="2119536"/>
                  </a:lnTo>
                  <a:cubicBezTo>
                    <a:pt x="5440" y="2097273"/>
                    <a:pt x="0" y="2074221"/>
                    <a:pt x="0" y="2050611"/>
                  </a:cubicBezTo>
                  <a:lnTo>
                    <a:pt x="3932" y="2016368"/>
                  </a:lnTo>
                  <a:lnTo>
                    <a:pt x="18925" y="1977256"/>
                  </a:lnTo>
                  <a:lnTo>
                    <a:pt x="517800" y="675843"/>
                  </a:lnTo>
                  <a:close/>
                </a:path>
              </a:pathLst>
            </a:custGeom>
            <a:solidFill>
              <a:schemeClr val="bg1">
                <a:lumMod val="85000"/>
              </a:schemeClr>
            </a:soli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21521" name="任意多边形: 形状 21520">
              <a:extLst>
                <a:ext uri="{FF2B5EF4-FFF2-40B4-BE49-F238E27FC236}">
                  <a16:creationId xmlns:a16="http://schemas.microsoft.com/office/drawing/2014/main" id="{B6BB5399-78D5-25B5-1687-78D7A6F4C2AD}"/>
                </a:ext>
              </a:extLst>
            </p:cNvPr>
            <p:cNvSpPr/>
            <p:nvPr/>
          </p:nvSpPr>
          <p:spPr>
            <a:xfrm>
              <a:off x="2849272" y="2798681"/>
              <a:ext cx="1207064" cy="1616379"/>
            </a:xfrm>
            <a:custGeom>
              <a:avLst/>
              <a:gdLst>
                <a:gd name="connsiteX0" fmla="*/ 330095 w 1158781"/>
                <a:gd name="connsiteY0" fmla="*/ 0 h 1551724"/>
                <a:gd name="connsiteX1" fmla="*/ 578973 w 1158781"/>
                <a:gd name="connsiteY1" fmla="*/ 0 h 1551724"/>
                <a:gd name="connsiteX2" fmla="*/ 821178 w 1158781"/>
                <a:gd name="connsiteY2" fmla="*/ 0 h 1551724"/>
                <a:gd name="connsiteX3" fmla="*/ 821178 w 1158781"/>
                <a:gd name="connsiteY3" fmla="*/ 648208 h 1551724"/>
                <a:gd name="connsiteX4" fmla="*/ 1158781 w 1158781"/>
                <a:gd name="connsiteY4" fmla="*/ 1551724 h 1551724"/>
                <a:gd name="connsiteX5" fmla="*/ 1125441 w 1158781"/>
                <a:gd name="connsiteY5" fmla="*/ 1522432 h 1551724"/>
                <a:gd name="connsiteX6" fmla="*/ 578120 w 1158781"/>
                <a:gd name="connsiteY6" fmla="*/ 1423490 h 1551724"/>
                <a:gd name="connsiteX7" fmla="*/ 30799 w 1158781"/>
                <a:gd name="connsiteY7" fmla="*/ 1522432 h 1551724"/>
                <a:gd name="connsiteX8" fmla="*/ 0 w 1158781"/>
                <a:gd name="connsiteY8" fmla="*/ 1549492 h 1551724"/>
                <a:gd name="connsiteX9" fmla="*/ 330095 w 1158781"/>
                <a:gd name="connsiteY9" fmla="*/ 666067 h 1551724"/>
                <a:gd name="connsiteX10" fmla="*/ 330095 w 1158781"/>
                <a:gd name="connsiteY10" fmla="*/ 0 h 1551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58781" h="1551724">
                  <a:moveTo>
                    <a:pt x="330095" y="0"/>
                  </a:moveTo>
                  <a:lnTo>
                    <a:pt x="578973" y="0"/>
                  </a:lnTo>
                  <a:lnTo>
                    <a:pt x="821178" y="0"/>
                  </a:lnTo>
                  <a:lnTo>
                    <a:pt x="821178" y="648208"/>
                  </a:lnTo>
                  <a:lnTo>
                    <a:pt x="1158781" y="1551724"/>
                  </a:lnTo>
                  <a:lnTo>
                    <a:pt x="1125441" y="1522432"/>
                  </a:lnTo>
                  <a:cubicBezTo>
                    <a:pt x="1035267" y="1464288"/>
                    <a:pt x="824163" y="1423490"/>
                    <a:pt x="578120" y="1423490"/>
                  </a:cubicBezTo>
                  <a:cubicBezTo>
                    <a:pt x="332077" y="1423490"/>
                    <a:pt x="120974" y="1464288"/>
                    <a:pt x="30799" y="1522432"/>
                  </a:cubicBezTo>
                  <a:lnTo>
                    <a:pt x="0" y="1549492"/>
                  </a:lnTo>
                  <a:lnTo>
                    <a:pt x="330095" y="666067"/>
                  </a:lnTo>
                  <a:lnTo>
                    <a:pt x="330095" y="0"/>
                  </a:lnTo>
                  <a:close/>
                </a:path>
              </a:pathLst>
            </a:cu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21529" name="任意多边形: 形状 21528">
              <a:extLst>
                <a:ext uri="{FF2B5EF4-FFF2-40B4-BE49-F238E27FC236}">
                  <a16:creationId xmlns:a16="http://schemas.microsoft.com/office/drawing/2014/main" id="{7427E3C8-D6F8-9CB6-2039-51947C0E3134}"/>
                </a:ext>
              </a:extLst>
            </p:cNvPr>
            <p:cNvSpPr/>
            <p:nvPr/>
          </p:nvSpPr>
          <p:spPr>
            <a:xfrm>
              <a:off x="2642721" y="2786270"/>
              <a:ext cx="1620000" cy="2492303"/>
            </a:xfrm>
            <a:custGeom>
              <a:avLst/>
              <a:gdLst>
                <a:gd name="connsiteX0" fmla="*/ 517800 w 1555200"/>
                <a:gd name="connsiteY0" fmla="*/ 0 h 2392611"/>
                <a:gd name="connsiteX1" fmla="*/ 776873 w 1555200"/>
                <a:gd name="connsiteY1" fmla="*/ 0 h 2392611"/>
                <a:gd name="connsiteX2" fmla="*/ 1029000 w 1555200"/>
                <a:gd name="connsiteY2" fmla="*/ 0 h 2392611"/>
                <a:gd name="connsiteX3" fmla="*/ 1029000 w 1555200"/>
                <a:gd name="connsiteY3" fmla="*/ 657722 h 2392611"/>
                <a:gd name="connsiteX4" fmla="*/ 1533093 w 1555200"/>
                <a:gd name="connsiteY4" fmla="*/ 1972746 h 2392611"/>
                <a:gd name="connsiteX5" fmla="*/ 1551890 w 1555200"/>
                <a:gd name="connsiteY5" fmla="*/ 2021783 h 2392611"/>
                <a:gd name="connsiteX6" fmla="*/ 1555200 w 1555200"/>
                <a:gd name="connsiteY6" fmla="*/ 2050611 h 2392611"/>
                <a:gd name="connsiteX7" fmla="*/ 1539402 w 1555200"/>
                <a:gd name="connsiteY7" fmla="*/ 2119536 h 2392611"/>
                <a:gd name="connsiteX8" fmla="*/ 1510843 w 1555200"/>
                <a:gd name="connsiteY8" fmla="*/ 2160000 h 2392611"/>
                <a:gd name="connsiteX9" fmla="*/ 1494092 w 1555200"/>
                <a:gd name="connsiteY9" fmla="*/ 2183733 h 2392611"/>
                <a:gd name="connsiteX10" fmla="*/ 777600 w 1555200"/>
                <a:gd name="connsiteY10" fmla="*/ 2392611 h 2392611"/>
                <a:gd name="connsiteX11" fmla="*/ 61108 w 1555200"/>
                <a:gd name="connsiteY11" fmla="*/ 2183733 h 2392611"/>
                <a:gd name="connsiteX12" fmla="*/ 44357 w 1555200"/>
                <a:gd name="connsiteY12" fmla="*/ 2160000 h 2392611"/>
                <a:gd name="connsiteX13" fmla="*/ 15798 w 1555200"/>
                <a:gd name="connsiteY13" fmla="*/ 2119536 h 2392611"/>
                <a:gd name="connsiteX14" fmla="*/ 0 w 1555200"/>
                <a:gd name="connsiteY14" fmla="*/ 2050611 h 2392611"/>
                <a:gd name="connsiteX15" fmla="*/ 3932 w 1555200"/>
                <a:gd name="connsiteY15" fmla="*/ 2016368 h 2392611"/>
                <a:gd name="connsiteX16" fmla="*/ 18925 w 1555200"/>
                <a:gd name="connsiteY16" fmla="*/ 1977256 h 2392611"/>
                <a:gd name="connsiteX17" fmla="*/ 517800 w 1555200"/>
                <a:gd name="connsiteY17" fmla="*/ 675843 h 239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5200" h="2392611">
                  <a:moveTo>
                    <a:pt x="517800" y="0"/>
                  </a:moveTo>
                  <a:lnTo>
                    <a:pt x="776873" y="0"/>
                  </a:lnTo>
                  <a:lnTo>
                    <a:pt x="1029000" y="0"/>
                  </a:lnTo>
                  <a:lnTo>
                    <a:pt x="1029000" y="657722"/>
                  </a:lnTo>
                  <a:lnTo>
                    <a:pt x="1533093" y="1972746"/>
                  </a:lnTo>
                  <a:lnTo>
                    <a:pt x="1551890" y="2021783"/>
                  </a:lnTo>
                  <a:lnTo>
                    <a:pt x="1555200" y="2050611"/>
                  </a:lnTo>
                  <a:cubicBezTo>
                    <a:pt x="1555200" y="2074221"/>
                    <a:pt x="1549761" y="2097273"/>
                    <a:pt x="1539402" y="2119536"/>
                  </a:cubicBezTo>
                  <a:lnTo>
                    <a:pt x="1510843" y="2160000"/>
                  </a:lnTo>
                  <a:lnTo>
                    <a:pt x="1494092" y="2183733"/>
                  </a:lnTo>
                  <a:cubicBezTo>
                    <a:pt x="1376047" y="2306482"/>
                    <a:pt x="1099693" y="2392611"/>
                    <a:pt x="777600" y="2392611"/>
                  </a:cubicBezTo>
                  <a:cubicBezTo>
                    <a:pt x="455507" y="2392611"/>
                    <a:pt x="179154" y="2306482"/>
                    <a:pt x="61108" y="2183733"/>
                  </a:cubicBezTo>
                  <a:lnTo>
                    <a:pt x="44357" y="2160000"/>
                  </a:lnTo>
                  <a:lnTo>
                    <a:pt x="15798" y="2119536"/>
                  </a:lnTo>
                  <a:cubicBezTo>
                    <a:pt x="5440" y="2097273"/>
                    <a:pt x="0" y="2074221"/>
                    <a:pt x="0" y="2050611"/>
                  </a:cubicBezTo>
                  <a:lnTo>
                    <a:pt x="3932" y="2016368"/>
                  </a:lnTo>
                  <a:lnTo>
                    <a:pt x="18925" y="1977256"/>
                  </a:lnTo>
                  <a:lnTo>
                    <a:pt x="517800" y="675843"/>
                  </a:lnTo>
                  <a:close/>
                </a:path>
              </a:pathLst>
            </a:cu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1530" name="椭圆 21529">
              <a:extLst>
                <a:ext uri="{FF2B5EF4-FFF2-40B4-BE49-F238E27FC236}">
                  <a16:creationId xmlns:a16="http://schemas.microsoft.com/office/drawing/2014/main" id="{EA2062EC-32EB-F463-6677-FE5F2BD3059D}"/>
                </a:ext>
              </a:extLst>
            </p:cNvPr>
            <p:cNvSpPr/>
            <p:nvPr/>
          </p:nvSpPr>
          <p:spPr>
            <a:xfrm>
              <a:off x="2761785" y="4729771"/>
              <a:ext cx="1387500" cy="525000"/>
            </a:xfrm>
            <a:prstGeom prst="ellipse">
              <a:avLst/>
            </a:prstGeom>
            <a:solidFill>
              <a:srgbClr val="D3D80A"/>
            </a:soli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31" name="椭圆 21530">
              <a:extLst>
                <a:ext uri="{FF2B5EF4-FFF2-40B4-BE49-F238E27FC236}">
                  <a16:creationId xmlns:a16="http://schemas.microsoft.com/office/drawing/2014/main" id="{C3A6FE0F-6376-84B9-3711-BAFD61B30696}"/>
                </a:ext>
              </a:extLst>
            </p:cNvPr>
            <p:cNvSpPr/>
            <p:nvPr/>
          </p:nvSpPr>
          <p:spPr>
            <a:xfrm>
              <a:off x="2832729" y="4283963"/>
              <a:ext cx="1237500" cy="337500"/>
            </a:xfrm>
            <a:prstGeom prst="ellipse">
              <a:avLst/>
            </a:prstGeom>
            <a:solidFill>
              <a:srgbClr val="FDFEDE"/>
            </a:soli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14688" name="椭圆 114687">
              <a:extLst>
                <a:ext uri="{FF2B5EF4-FFF2-40B4-BE49-F238E27FC236}">
                  <a16:creationId xmlns:a16="http://schemas.microsoft.com/office/drawing/2014/main" id="{37F4C07F-DAB4-6FE8-F87F-017FABC7EF0C}"/>
                </a:ext>
              </a:extLst>
            </p:cNvPr>
            <p:cNvSpPr/>
            <p:nvPr/>
          </p:nvSpPr>
          <p:spPr>
            <a:xfrm>
              <a:off x="3143989" y="2686539"/>
              <a:ext cx="607500" cy="236250"/>
            </a:xfrm>
            <a:prstGeom prst="ellipse">
              <a:avLst/>
            </a:prstGeom>
            <a:solidFill>
              <a:schemeClr val="bg1">
                <a:lumMod val="85000"/>
              </a:schemeClr>
            </a:soli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4689" name="椭圆 114688">
              <a:extLst>
                <a:ext uri="{FF2B5EF4-FFF2-40B4-BE49-F238E27FC236}">
                  <a16:creationId xmlns:a16="http://schemas.microsoft.com/office/drawing/2014/main" id="{787C6DE3-5866-7FD7-2833-9BF94E5BEA2A}"/>
                </a:ext>
              </a:extLst>
            </p:cNvPr>
            <p:cNvSpPr/>
            <p:nvPr/>
          </p:nvSpPr>
          <p:spPr>
            <a:xfrm>
              <a:off x="3190186" y="2716099"/>
              <a:ext cx="532500" cy="161250"/>
            </a:xfrm>
            <a:prstGeom prst="ellipse">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4690" name="任意多边形: 形状 114689">
              <a:extLst>
                <a:ext uri="{FF2B5EF4-FFF2-40B4-BE49-F238E27FC236}">
                  <a16:creationId xmlns:a16="http://schemas.microsoft.com/office/drawing/2014/main" id="{14219EE1-3E5B-6A22-3CC1-2AEE5880A26E}"/>
                </a:ext>
              </a:extLst>
            </p:cNvPr>
            <p:cNvSpPr/>
            <p:nvPr/>
          </p:nvSpPr>
          <p:spPr>
            <a:xfrm>
              <a:off x="2674970" y="4451246"/>
              <a:ext cx="1556250" cy="803684"/>
            </a:xfrm>
            <a:custGeom>
              <a:avLst/>
              <a:gdLst>
                <a:gd name="connsiteX0" fmla="*/ 1339090 w 1494000"/>
                <a:gd name="connsiteY0" fmla="*/ 0 h 771537"/>
                <a:gd name="connsiteX1" fmla="*/ 1472763 w 1494000"/>
                <a:gd name="connsiteY1" fmla="*/ 357746 h 771537"/>
                <a:gd name="connsiteX2" fmla="*/ 1490820 w 1494000"/>
                <a:gd name="connsiteY2" fmla="*/ 406074 h 771537"/>
                <a:gd name="connsiteX3" fmla="*/ 1494000 w 1494000"/>
                <a:gd name="connsiteY3" fmla="*/ 434484 h 771537"/>
                <a:gd name="connsiteX4" fmla="*/ 1478824 w 1494000"/>
                <a:gd name="connsiteY4" fmla="*/ 502412 h 771537"/>
                <a:gd name="connsiteX5" fmla="*/ 1451389 w 1494000"/>
                <a:gd name="connsiteY5" fmla="*/ 542291 h 771537"/>
                <a:gd name="connsiteX6" fmla="*/ 1435297 w 1494000"/>
                <a:gd name="connsiteY6" fmla="*/ 565681 h 771537"/>
                <a:gd name="connsiteX7" fmla="*/ 747000 w 1494000"/>
                <a:gd name="connsiteY7" fmla="*/ 771537 h 771537"/>
                <a:gd name="connsiteX8" fmla="*/ 58703 w 1494000"/>
                <a:gd name="connsiteY8" fmla="*/ 565681 h 771537"/>
                <a:gd name="connsiteX9" fmla="*/ 42612 w 1494000"/>
                <a:gd name="connsiteY9" fmla="*/ 542291 h 771537"/>
                <a:gd name="connsiteX10" fmla="*/ 15176 w 1494000"/>
                <a:gd name="connsiteY10" fmla="*/ 502412 h 771537"/>
                <a:gd name="connsiteX11" fmla="*/ 0 w 1494000"/>
                <a:gd name="connsiteY11" fmla="*/ 434484 h 771537"/>
                <a:gd name="connsiteX12" fmla="*/ 3777 w 1494000"/>
                <a:gd name="connsiteY12" fmla="*/ 400737 h 771537"/>
                <a:gd name="connsiteX13" fmla="*/ 18180 w 1494000"/>
                <a:gd name="connsiteY13" fmla="*/ 362191 h 771537"/>
                <a:gd name="connsiteX14" fmla="*/ 152657 w 1494000"/>
                <a:gd name="connsiteY14" fmla="*/ 2295 h 771537"/>
                <a:gd name="connsiteX15" fmla="*/ 163517 w 1494000"/>
                <a:gd name="connsiteY15" fmla="*/ 31676 h 771537"/>
                <a:gd name="connsiteX16" fmla="*/ 745449 w 1494000"/>
                <a:gd name="connsiteY16" fmla="*/ 161027 h 771537"/>
                <a:gd name="connsiteX17" fmla="*/ 1327381 w 1494000"/>
                <a:gd name="connsiteY17" fmla="*/ 31676 h 771537"/>
                <a:gd name="connsiteX18" fmla="*/ 1339090 w 1494000"/>
                <a:gd name="connsiteY18" fmla="*/ 0 h 77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94000" h="771537">
                  <a:moveTo>
                    <a:pt x="1339090" y="0"/>
                  </a:moveTo>
                  <a:lnTo>
                    <a:pt x="1472763" y="357746"/>
                  </a:lnTo>
                  <a:lnTo>
                    <a:pt x="1490820" y="406074"/>
                  </a:lnTo>
                  <a:lnTo>
                    <a:pt x="1494000" y="434484"/>
                  </a:lnTo>
                  <a:cubicBezTo>
                    <a:pt x="1494000" y="457753"/>
                    <a:pt x="1488775" y="480471"/>
                    <a:pt x="1478824" y="502412"/>
                  </a:cubicBezTo>
                  <a:lnTo>
                    <a:pt x="1451389" y="542291"/>
                  </a:lnTo>
                  <a:lnTo>
                    <a:pt x="1435297" y="565681"/>
                  </a:lnTo>
                  <a:cubicBezTo>
                    <a:pt x="1321897" y="686654"/>
                    <a:pt x="1056418" y="771537"/>
                    <a:pt x="747000" y="771537"/>
                  </a:cubicBezTo>
                  <a:cubicBezTo>
                    <a:pt x="437582" y="771537"/>
                    <a:pt x="172104" y="686654"/>
                    <a:pt x="58703" y="565681"/>
                  </a:cubicBezTo>
                  <a:lnTo>
                    <a:pt x="42612" y="542291"/>
                  </a:lnTo>
                  <a:lnTo>
                    <a:pt x="15176" y="502412"/>
                  </a:lnTo>
                  <a:cubicBezTo>
                    <a:pt x="5226" y="480471"/>
                    <a:pt x="0" y="457753"/>
                    <a:pt x="0" y="434484"/>
                  </a:cubicBezTo>
                  <a:lnTo>
                    <a:pt x="3777" y="400737"/>
                  </a:lnTo>
                  <a:lnTo>
                    <a:pt x="18180" y="362191"/>
                  </a:lnTo>
                  <a:lnTo>
                    <a:pt x="152657" y="2295"/>
                  </a:lnTo>
                  <a:lnTo>
                    <a:pt x="163517" y="31676"/>
                  </a:lnTo>
                  <a:cubicBezTo>
                    <a:pt x="218905" y="105496"/>
                    <a:pt x="458399" y="161027"/>
                    <a:pt x="745449" y="161027"/>
                  </a:cubicBezTo>
                  <a:cubicBezTo>
                    <a:pt x="1032499" y="161027"/>
                    <a:pt x="1271993" y="105496"/>
                    <a:pt x="1327381" y="31676"/>
                  </a:cubicBezTo>
                  <a:lnTo>
                    <a:pt x="1339090" y="0"/>
                  </a:lnTo>
                  <a:close/>
                </a:path>
              </a:pathLst>
            </a:custGeom>
            <a:gradFill flip="none" rotWithShape="1">
              <a:gsLst>
                <a:gs pos="0">
                  <a:srgbClr val="F5F97B">
                    <a:alpha val="50000"/>
                  </a:srgbClr>
                </a:gs>
                <a:gs pos="50000">
                  <a:srgbClr val="F9FBA7"/>
                </a:gs>
                <a:gs pos="100000">
                  <a:srgbClr val="FDFEDE"/>
                </a:gs>
              </a:gsLst>
              <a:lin ang="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114691" name="任意多边形: 形状 114690">
              <a:extLst>
                <a:ext uri="{FF2B5EF4-FFF2-40B4-BE49-F238E27FC236}">
                  <a16:creationId xmlns:a16="http://schemas.microsoft.com/office/drawing/2014/main" id="{AA725247-BD81-B28C-CBD6-43E7B231C390}"/>
                </a:ext>
              </a:extLst>
            </p:cNvPr>
            <p:cNvSpPr/>
            <p:nvPr/>
          </p:nvSpPr>
          <p:spPr>
            <a:xfrm>
              <a:off x="2652481" y="2581691"/>
              <a:ext cx="870284" cy="2697434"/>
            </a:xfrm>
            <a:custGeom>
              <a:avLst/>
              <a:gdLst>
                <a:gd name="connsiteX0" fmla="*/ 533559 w 835473"/>
                <a:gd name="connsiteY0" fmla="*/ 149952 h 2594975"/>
                <a:gd name="connsiteX1" fmla="*/ 543391 w 835473"/>
                <a:gd name="connsiteY1" fmla="*/ 484249 h 2594975"/>
                <a:gd name="connsiteX2" fmla="*/ 543391 w 835473"/>
                <a:gd name="connsiteY2" fmla="*/ 848042 h 2594975"/>
                <a:gd name="connsiteX3" fmla="*/ 415572 w 835473"/>
                <a:gd name="connsiteY3" fmla="*/ 1211836 h 2594975"/>
                <a:gd name="connsiteX4" fmla="*/ 199262 w 835473"/>
                <a:gd name="connsiteY4" fmla="*/ 1742778 h 2594975"/>
                <a:gd name="connsiteX5" fmla="*/ 2617 w 835473"/>
                <a:gd name="connsiteY5" fmla="*/ 2254055 h 2594975"/>
                <a:gd name="connsiteX6" fmla="*/ 100940 w 835473"/>
                <a:gd name="connsiteY6" fmla="*/ 2588352 h 2594975"/>
                <a:gd name="connsiteX7" fmla="*/ 307417 w 835473"/>
                <a:gd name="connsiteY7" fmla="*/ 2440868 h 2594975"/>
                <a:gd name="connsiteX8" fmla="*/ 445069 w 835473"/>
                <a:gd name="connsiteY8" fmla="*/ 2018081 h 2594975"/>
                <a:gd name="connsiteX9" fmla="*/ 651546 w 835473"/>
                <a:gd name="connsiteY9" fmla="*/ 1506804 h 2594975"/>
                <a:gd name="connsiteX10" fmla="*/ 818694 w 835473"/>
                <a:gd name="connsiteY10" fmla="*/ 1034855 h 2594975"/>
                <a:gd name="connsiteX11" fmla="*/ 828527 w 835473"/>
                <a:gd name="connsiteY11" fmla="*/ 730055 h 2594975"/>
                <a:gd name="connsiteX12" fmla="*/ 808862 w 835473"/>
                <a:gd name="connsiteY12" fmla="*/ 307268 h 2594975"/>
                <a:gd name="connsiteX13" fmla="*/ 789198 w 835473"/>
                <a:gd name="connsiteY13" fmla="*/ 81126 h 2594975"/>
                <a:gd name="connsiteX14" fmla="*/ 681043 w 835473"/>
                <a:gd name="connsiteY14" fmla="*/ 2468 h 2594975"/>
                <a:gd name="connsiteX15" fmla="*/ 533559 w 835473"/>
                <a:gd name="connsiteY15" fmla="*/ 149952 h 2594975"/>
                <a:gd name="connsiteX0" fmla="*/ 533559 w 835473"/>
                <a:gd name="connsiteY0" fmla="*/ 149952 h 2589537"/>
                <a:gd name="connsiteX1" fmla="*/ 543391 w 835473"/>
                <a:gd name="connsiteY1" fmla="*/ 484249 h 2589537"/>
                <a:gd name="connsiteX2" fmla="*/ 543391 w 835473"/>
                <a:gd name="connsiteY2" fmla="*/ 848042 h 2589537"/>
                <a:gd name="connsiteX3" fmla="*/ 415572 w 835473"/>
                <a:gd name="connsiteY3" fmla="*/ 1211836 h 2589537"/>
                <a:gd name="connsiteX4" fmla="*/ 199262 w 835473"/>
                <a:gd name="connsiteY4" fmla="*/ 1742778 h 2589537"/>
                <a:gd name="connsiteX5" fmla="*/ 2617 w 835473"/>
                <a:gd name="connsiteY5" fmla="*/ 2254055 h 2589537"/>
                <a:gd name="connsiteX6" fmla="*/ 100940 w 835473"/>
                <a:gd name="connsiteY6" fmla="*/ 2588352 h 2589537"/>
                <a:gd name="connsiteX7" fmla="*/ 307417 w 835473"/>
                <a:gd name="connsiteY7" fmla="*/ 2352378 h 2589537"/>
                <a:gd name="connsiteX8" fmla="*/ 445069 w 835473"/>
                <a:gd name="connsiteY8" fmla="*/ 2018081 h 2589537"/>
                <a:gd name="connsiteX9" fmla="*/ 651546 w 835473"/>
                <a:gd name="connsiteY9" fmla="*/ 1506804 h 2589537"/>
                <a:gd name="connsiteX10" fmla="*/ 818694 w 835473"/>
                <a:gd name="connsiteY10" fmla="*/ 1034855 h 2589537"/>
                <a:gd name="connsiteX11" fmla="*/ 828527 w 835473"/>
                <a:gd name="connsiteY11" fmla="*/ 730055 h 2589537"/>
                <a:gd name="connsiteX12" fmla="*/ 808862 w 835473"/>
                <a:gd name="connsiteY12" fmla="*/ 307268 h 2589537"/>
                <a:gd name="connsiteX13" fmla="*/ 789198 w 835473"/>
                <a:gd name="connsiteY13" fmla="*/ 81126 h 2589537"/>
                <a:gd name="connsiteX14" fmla="*/ 681043 w 835473"/>
                <a:gd name="connsiteY14" fmla="*/ 2468 h 2589537"/>
                <a:gd name="connsiteX15" fmla="*/ 533559 w 835473"/>
                <a:gd name="connsiteY15" fmla="*/ 149952 h 258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35473" h="2589537">
                  <a:moveTo>
                    <a:pt x="533559" y="149952"/>
                  </a:moveTo>
                  <a:cubicBezTo>
                    <a:pt x="510617" y="230249"/>
                    <a:pt x="541752" y="367901"/>
                    <a:pt x="543391" y="484249"/>
                  </a:cubicBezTo>
                  <a:cubicBezTo>
                    <a:pt x="545030" y="600597"/>
                    <a:pt x="564694" y="726778"/>
                    <a:pt x="543391" y="848042"/>
                  </a:cubicBezTo>
                  <a:cubicBezTo>
                    <a:pt x="522088" y="969306"/>
                    <a:pt x="472927" y="1062713"/>
                    <a:pt x="415572" y="1211836"/>
                  </a:cubicBezTo>
                  <a:cubicBezTo>
                    <a:pt x="358217" y="1360959"/>
                    <a:pt x="268088" y="1569075"/>
                    <a:pt x="199262" y="1742778"/>
                  </a:cubicBezTo>
                  <a:cubicBezTo>
                    <a:pt x="130436" y="1916481"/>
                    <a:pt x="19004" y="2113126"/>
                    <a:pt x="2617" y="2254055"/>
                  </a:cubicBezTo>
                  <a:cubicBezTo>
                    <a:pt x="-13770" y="2394984"/>
                    <a:pt x="50140" y="2571965"/>
                    <a:pt x="100940" y="2588352"/>
                  </a:cubicBezTo>
                  <a:cubicBezTo>
                    <a:pt x="151740" y="2604739"/>
                    <a:pt x="250062" y="2447423"/>
                    <a:pt x="307417" y="2352378"/>
                  </a:cubicBezTo>
                  <a:cubicBezTo>
                    <a:pt x="364772" y="2257333"/>
                    <a:pt x="387714" y="2159010"/>
                    <a:pt x="445069" y="2018081"/>
                  </a:cubicBezTo>
                  <a:cubicBezTo>
                    <a:pt x="502424" y="1877152"/>
                    <a:pt x="589275" y="1670675"/>
                    <a:pt x="651546" y="1506804"/>
                  </a:cubicBezTo>
                  <a:cubicBezTo>
                    <a:pt x="713817" y="1342933"/>
                    <a:pt x="789197" y="1164313"/>
                    <a:pt x="818694" y="1034855"/>
                  </a:cubicBezTo>
                  <a:cubicBezTo>
                    <a:pt x="848191" y="905397"/>
                    <a:pt x="830166" y="851319"/>
                    <a:pt x="828527" y="730055"/>
                  </a:cubicBezTo>
                  <a:cubicBezTo>
                    <a:pt x="826888" y="608791"/>
                    <a:pt x="815417" y="415423"/>
                    <a:pt x="808862" y="307268"/>
                  </a:cubicBezTo>
                  <a:cubicBezTo>
                    <a:pt x="802307" y="199113"/>
                    <a:pt x="810501" y="131926"/>
                    <a:pt x="789198" y="81126"/>
                  </a:cubicBezTo>
                  <a:cubicBezTo>
                    <a:pt x="767895" y="30326"/>
                    <a:pt x="723649" y="-10642"/>
                    <a:pt x="681043" y="2468"/>
                  </a:cubicBezTo>
                  <a:cubicBezTo>
                    <a:pt x="638437" y="15578"/>
                    <a:pt x="556501" y="69655"/>
                    <a:pt x="533559" y="149952"/>
                  </a:cubicBezTo>
                  <a:close/>
                </a:path>
              </a:pathLst>
            </a:custGeom>
            <a:solidFill>
              <a:schemeClr val="bg1"/>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
        <p:nvSpPr>
          <p:cNvPr id="114692" name="矩形 114691">
            <a:extLst>
              <a:ext uri="{FF2B5EF4-FFF2-40B4-BE49-F238E27FC236}">
                <a16:creationId xmlns:a16="http://schemas.microsoft.com/office/drawing/2014/main" id="{EF7FCD90-78D4-73E4-8FF9-0766F6FD5D56}"/>
              </a:ext>
            </a:extLst>
          </p:cNvPr>
          <p:cNvSpPr/>
          <p:nvPr/>
        </p:nvSpPr>
        <p:spPr>
          <a:xfrm>
            <a:off x="5428077" y="2354849"/>
            <a:ext cx="470000" cy="338554"/>
          </a:xfrm>
          <a:prstGeom prst="rect">
            <a:avLst/>
          </a:prstGeom>
        </p:spPr>
        <p:txBody>
          <a:bodyPr wrap="none">
            <a:spAutoFit/>
          </a:bodyPr>
          <a:lstStyle/>
          <a:p>
            <a:pPr>
              <a:defRPr/>
            </a:pPr>
            <a:r>
              <a:rPr kumimoji="1" lang="en-US" altLang="zh-CN" sz="16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15</a:t>
            </a: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N</a:t>
            </a:r>
            <a:endParaRPr lang="zh-CN" altLang="en-US" sz="1600" dirty="0"/>
          </a:p>
        </p:txBody>
      </p:sp>
      <p:sp>
        <p:nvSpPr>
          <p:cNvPr id="114693" name="矩形 114692">
            <a:extLst>
              <a:ext uri="{FF2B5EF4-FFF2-40B4-BE49-F238E27FC236}">
                <a16:creationId xmlns:a16="http://schemas.microsoft.com/office/drawing/2014/main" id="{563E7DB7-D5A8-6290-FEF9-0736D000658B}"/>
              </a:ext>
            </a:extLst>
          </p:cNvPr>
          <p:cNvSpPr/>
          <p:nvPr/>
        </p:nvSpPr>
        <p:spPr>
          <a:xfrm>
            <a:off x="5429200" y="3933056"/>
            <a:ext cx="470000" cy="338554"/>
          </a:xfrm>
          <a:prstGeom prst="rect">
            <a:avLst/>
          </a:prstGeom>
        </p:spPr>
        <p:txBody>
          <a:bodyPr wrap="none">
            <a:spAutoFit/>
          </a:bodyPr>
          <a:lstStyle/>
          <a:p>
            <a:pPr>
              <a:defRPr/>
            </a:pPr>
            <a:r>
              <a:rPr kumimoji="1" lang="en-US" altLang="zh-CN" sz="16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14</a:t>
            </a: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N</a:t>
            </a:r>
            <a:endParaRPr lang="zh-CN" altLang="en-US" sz="1600" dirty="0"/>
          </a:p>
        </p:txBody>
      </p:sp>
      <p:grpSp>
        <p:nvGrpSpPr>
          <p:cNvPr id="114694" name="组合 114693">
            <a:extLst>
              <a:ext uri="{FF2B5EF4-FFF2-40B4-BE49-F238E27FC236}">
                <a16:creationId xmlns:a16="http://schemas.microsoft.com/office/drawing/2014/main" id="{BEB68730-FD27-41D8-B8F6-404E1BE47322}"/>
              </a:ext>
            </a:extLst>
          </p:cNvPr>
          <p:cNvGrpSpPr>
            <a:grpSpLocks noChangeAspect="1"/>
          </p:cNvGrpSpPr>
          <p:nvPr/>
        </p:nvGrpSpPr>
        <p:grpSpPr>
          <a:xfrm>
            <a:off x="5196000" y="4450706"/>
            <a:ext cx="900000" cy="1498574"/>
            <a:chOff x="2642721" y="2581691"/>
            <a:chExt cx="1620000" cy="2697434"/>
          </a:xfrm>
        </p:grpSpPr>
        <p:sp>
          <p:nvSpPr>
            <p:cNvPr id="114695" name="任意多边形: 形状 114694">
              <a:extLst>
                <a:ext uri="{FF2B5EF4-FFF2-40B4-BE49-F238E27FC236}">
                  <a16:creationId xmlns:a16="http://schemas.microsoft.com/office/drawing/2014/main" id="{4CF28774-1BE4-8AA1-1549-DCE7BCA802B0}"/>
                </a:ext>
              </a:extLst>
            </p:cNvPr>
            <p:cNvSpPr>
              <a:spLocks/>
            </p:cNvSpPr>
            <p:nvPr/>
          </p:nvSpPr>
          <p:spPr>
            <a:xfrm>
              <a:off x="2674970" y="2798681"/>
              <a:ext cx="1556250" cy="2456250"/>
            </a:xfrm>
            <a:custGeom>
              <a:avLst/>
              <a:gdLst>
                <a:gd name="connsiteX0" fmla="*/ 517800 w 1555200"/>
                <a:gd name="connsiteY0" fmla="*/ 0 h 2392611"/>
                <a:gd name="connsiteX1" fmla="*/ 776873 w 1555200"/>
                <a:gd name="connsiteY1" fmla="*/ 0 h 2392611"/>
                <a:gd name="connsiteX2" fmla="*/ 1029000 w 1555200"/>
                <a:gd name="connsiteY2" fmla="*/ 0 h 2392611"/>
                <a:gd name="connsiteX3" fmla="*/ 1029000 w 1555200"/>
                <a:gd name="connsiteY3" fmla="*/ 657722 h 2392611"/>
                <a:gd name="connsiteX4" fmla="*/ 1533093 w 1555200"/>
                <a:gd name="connsiteY4" fmla="*/ 1972746 h 2392611"/>
                <a:gd name="connsiteX5" fmla="*/ 1551890 w 1555200"/>
                <a:gd name="connsiteY5" fmla="*/ 2021783 h 2392611"/>
                <a:gd name="connsiteX6" fmla="*/ 1555200 w 1555200"/>
                <a:gd name="connsiteY6" fmla="*/ 2050611 h 2392611"/>
                <a:gd name="connsiteX7" fmla="*/ 1539402 w 1555200"/>
                <a:gd name="connsiteY7" fmla="*/ 2119536 h 2392611"/>
                <a:gd name="connsiteX8" fmla="*/ 1510843 w 1555200"/>
                <a:gd name="connsiteY8" fmla="*/ 2160000 h 2392611"/>
                <a:gd name="connsiteX9" fmla="*/ 1494092 w 1555200"/>
                <a:gd name="connsiteY9" fmla="*/ 2183733 h 2392611"/>
                <a:gd name="connsiteX10" fmla="*/ 777600 w 1555200"/>
                <a:gd name="connsiteY10" fmla="*/ 2392611 h 2392611"/>
                <a:gd name="connsiteX11" fmla="*/ 61108 w 1555200"/>
                <a:gd name="connsiteY11" fmla="*/ 2183733 h 2392611"/>
                <a:gd name="connsiteX12" fmla="*/ 44357 w 1555200"/>
                <a:gd name="connsiteY12" fmla="*/ 2160000 h 2392611"/>
                <a:gd name="connsiteX13" fmla="*/ 15798 w 1555200"/>
                <a:gd name="connsiteY13" fmla="*/ 2119536 h 2392611"/>
                <a:gd name="connsiteX14" fmla="*/ 0 w 1555200"/>
                <a:gd name="connsiteY14" fmla="*/ 2050611 h 2392611"/>
                <a:gd name="connsiteX15" fmla="*/ 3932 w 1555200"/>
                <a:gd name="connsiteY15" fmla="*/ 2016368 h 2392611"/>
                <a:gd name="connsiteX16" fmla="*/ 18925 w 1555200"/>
                <a:gd name="connsiteY16" fmla="*/ 1977256 h 2392611"/>
                <a:gd name="connsiteX17" fmla="*/ 517800 w 1555200"/>
                <a:gd name="connsiteY17" fmla="*/ 675843 h 239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5200" h="2392611">
                  <a:moveTo>
                    <a:pt x="517800" y="0"/>
                  </a:moveTo>
                  <a:lnTo>
                    <a:pt x="776873" y="0"/>
                  </a:lnTo>
                  <a:lnTo>
                    <a:pt x="1029000" y="0"/>
                  </a:lnTo>
                  <a:lnTo>
                    <a:pt x="1029000" y="657722"/>
                  </a:lnTo>
                  <a:lnTo>
                    <a:pt x="1533093" y="1972746"/>
                  </a:lnTo>
                  <a:lnTo>
                    <a:pt x="1551890" y="2021783"/>
                  </a:lnTo>
                  <a:lnTo>
                    <a:pt x="1555200" y="2050611"/>
                  </a:lnTo>
                  <a:cubicBezTo>
                    <a:pt x="1555200" y="2074221"/>
                    <a:pt x="1549761" y="2097273"/>
                    <a:pt x="1539402" y="2119536"/>
                  </a:cubicBezTo>
                  <a:lnTo>
                    <a:pt x="1510843" y="2160000"/>
                  </a:lnTo>
                  <a:lnTo>
                    <a:pt x="1494092" y="2183733"/>
                  </a:lnTo>
                  <a:cubicBezTo>
                    <a:pt x="1376047" y="2306482"/>
                    <a:pt x="1099693" y="2392611"/>
                    <a:pt x="777600" y="2392611"/>
                  </a:cubicBezTo>
                  <a:cubicBezTo>
                    <a:pt x="455507" y="2392611"/>
                    <a:pt x="179154" y="2306482"/>
                    <a:pt x="61108" y="2183733"/>
                  </a:cubicBezTo>
                  <a:lnTo>
                    <a:pt x="44357" y="2160000"/>
                  </a:lnTo>
                  <a:lnTo>
                    <a:pt x="15798" y="2119536"/>
                  </a:lnTo>
                  <a:cubicBezTo>
                    <a:pt x="5440" y="2097273"/>
                    <a:pt x="0" y="2074221"/>
                    <a:pt x="0" y="2050611"/>
                  </a:cubicBezTo>
                  <a:lnTo>
                    <a:pt x="3932" y="2016368"/>
                  </a:lnTo>
                  <a:lnTo>
                    <a:pt x="18925" y="1977256"/>
                  </a:lnTo>
                  <a:lnTo>
                    <a:pt x="517800" y="675843"/>
                  </a:lnTo>
                  <a:close/>
                </a:path>
              </a:pathLst>
            </a:custGeom>
            <a:solidFill>
              <a:schemeClr val="bg1">
                <a:lumMod val="85000"/>
              </a:schemeClr>
            </a:soli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114696" name="任意多边形: 形状 114695">
              <a:extLst>
                <a:ext uri="{FF2B5EF4-FFF2-40B4-BE49-F238E27FC236}">
                  <a16:creationId xmlns:a16="http://schemas.microsoft.com/office/drawing/2014/main" id="{338296AD-86EF-3224-EEDD-8539AEC6156D}"/>
                </a:ext>
              </a:extLst>
            </p:cNvPr>
            <p:cNvSpPr/>
            <p:nvPr/>
          </p:nvSpPr>
          <p:spPr>
            <a:xfrm>
              <a:off x="2849272" y="2798681"/>
              <a:ext cx="1207064" cy="1616379"/>
            </a:xfrm>
            <a:custGeom>
              <a:avLst/>
              <a:gdLst>
                <a:gd name="connsiteX0" fmla="*/ 330095 w 1158781"/>
                <a:gd name="connsiteY0" fmla="*/ 0 h 1551724"/>
                <a:gd name="connsiteX1" fmla="*/ 578973 w 1158781"/>
                <a:gd name="connsiteY1" fmla="*/ 0 h 1551724"/>
                <a:gd name="connsiteX2" fmla="*/ 821178 w 1158781"/>
                <a:gd name="connsiteY2" fmla="*/ 0 h 1551724"/>
                <a:gd name="connsiteX3" fmla="*/ 821178 w 1158781"/>
                <a:gd name="connsiteY3" fmla="*/ 648208 h 1551724"/>
                <a:gd name="connsiteX4" fmla="*/ 1158781 w 1158781"/>
                <a:gd name="connsiteY4" fmla="*/ 1551724 h 1551724"/>
                <a:gd name="connsiteX5" fmla="*/ 1125441 w 1158781"/>
                <a:gd name="connsiteY5" fmla="*/ 1522432 h 1551724"/>
                <a:gd name="connsiteX6" fmla="*/ 578120 w 1158781"/>
                <a:gd name="connsiteY6" fmla="*/ 1423490 h 1551724"/>
                <a:gd name="connsiteX7" fmla="*/ 30799 w 1158781"/>
                <a:gd name="connsiteY7" fmla="*/ 1522432 h 1551724"/>
                <a:gd name="connsiteX8" fmla="*/ 0 w 1158781"/>
                <a:gd name="connsiteY8" fmla="*/ 1549492 h 1551724"/>
                <a:gd name="connsiteX9" fmla="*/ 330095 w 1158781"/>
                <a:gd name="connsiteY9" fmla="*/ 666067 h 1551724"/>
                <a:gd name="connsiteX10" fmla="*/ 330095 w 1158781"/>
                <a:gd name="connsiteY10" fmla="*/ 0 h 1551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58781" h="1551724">
                  <a:moveTo>
                    <a:pt x="330095" y="0"/>
                  </a:moveTo>
                  <a:lnTo>
                    <a:pt x="578973" y="0"/>
                  </a:lnTo>
                  <a:lnTo>
                    <a:pt x="821178" y="0"/>
                  </a:lnTo>
                  <a:lnTo>
                    <a:pt x="821178" y="648208"/>
                  </a:lnTo>
                  <a:lnTo>
                    <a:pt x="1158781" y="1551724"/>
                  </a:lnTo>
                  <a:lnTo>
                    <a:pt x="1125441" y="1522432"/>
                  </a:lnTo>
                  <a:cubicBezTo>
                    <a:pt x="1035267" y="1464288"/>
                    <a:pt x="824163" y="1423490"/>
                    <a:pt x="578120" y="1423490"/>
                  </a:cubicBezTo>
                  <a:cubicBezTo>
                    <a:pt x="332077" y="1423490"/>
                    <a:pt x="120974" y="1464288"/>
                    <a:pt x="30799" y="1522432"/>
                  </a:cubicBezTo>
                  <a:lnTo>
                    <a:pt x="0" y="1549492"/>
                  </a:lnTo>
                  <a:lnTo>
                    <a:pt x="330095" y="666067"/>
                  </a:lnTo>
                  <a:lnTo>
                    <a:pt x="330095" y="0"/>
                  </a:lnTo>
                  <a:close/>
                </a:path>
              </a:pathLst>
            </a:cu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114697" name="任意多边形: 形状 114696">
              <a:extLst>
                <a:ext uri="{FF2B5EF4-FFF2-40B4-BE49-F238E27FC236}">
                  <a16:creationId xmlns:a16="http://schemas.microsoft.com/office/drawing/2014/main" id="{E3DEBA32-AA41-FE5D-104B-F30FD5D34188}"/>
                </a:ext>
              </a:extLst>
            </p:cNvPr>
            <p:cNvSpPr/>
            <p:nvPr/>
          </p:nvSpPr>
          <p:spPr>
            <a:xfrm>
              <a:off x="2642721" y="2786270"/>
              <a:ext cx="1620000" cy="2492303"/>
            </a:xfrm>
            <a:custGeom>
              <a:avLst/>
              <a:gdLst>
                <a:gd name="connsiteX0" fmla="*/ 517800 w 1555200"/>
                <a:gd name="connsiteY0" fmla="*/ 0 h 2392611"/>
                <a:gd name="connsiteX1" fmla="*/ 776873 w 1555200"/>
                <a:gd name="connsiteY1" fmla="*/ 0 h 2392611"/>
                <a:gd name="connsiteX2" fmla="*/ 1029000 w 1555200"/>
                <a:gd name="connsiteY2" fmla="*/ 0 h 2392611"/>
                <a:gd name="connsiteX3" fmla="*/ 1029000 w 1555200"/>
                <a:gd name="connsiteY3" fmla="*/ 657722 h 2392611"/>
                <a:gd name="connsiteX4" fmla="*/ 1533093 w 1555200"/>
                <a:gd name="connsiteY4" fmla="*/ 1972746 h 2392611"/>
                <a:gd name="connsiteX5" fmla="*/ 1551890 w 1555200"/>
                <a:gd name="connsiteY5" fmla="*/ 2021783 h 2392611"/>
                <a:gd name="connsiteX6" fmla="*/ 1555200 w 1555200"/>
                <a:gd name="connsiteY6" fmla="*/ 2050611 h 2392611"/>
                <a:gd name="connsiteX7" fmla="*/ 1539402 w 1555200"/>
                <a:gd name="connsiteY7" fmla="*/ 2119536 h 2392611"/>
                <a:gd name="connsiteX8" fmla="*/ 1510843 w 1555200"/>
                <a:gd name="connsiteY8" fmla="*/ 2160000 h 2392611"/>
                <a:gd name="connsiteX9" fmla="*/ 1494092 w 1555200"/>
                <a:gd name="connsiteY9" fmla="*/ 2183733 h 2392611"/>
                <a:gd name="connsiteX10" fmla="*/ 777600 w 1555200"/>
                <a:gd name="connsiteY10" fmla="*/ 2392611 h 2392611"/>
                <a:gd name="connsiteX11" fmla="*/ 61108 w 1555200"/>
                <a:gd name="connsiteY11" fmla="*/ 2183733 h 2392611"/>
                <a:gd name="connsiteX12" fmla="*/ 44357 w 1555200"/>
                <a:gd name="connsiteY12" fmla="*/ 2160000 h 2392611"/>
                <a:gd name="connsiteX13" fmla="*/ 15798 w 1555200"/>
                <a:gd name="connsiteY13" fmla="*/ 2119536 h 2392611"/>
                <a:gd name="connsiteX14" fmla="*/ 0 w 1555200"/>
                <a:gd name="connsiteY14" fmla="*/ 2050611 h 2392611"/>
                <a:gd name="connsiteX15" fmla="*/ 3932 w 1555200"/>
                <a:gd name="connsiteY15" fmla="*/ 2016368 h 2392611"/>
                <a:gd name="connsiteX16" fmla="*/ 18925 w 1555200"/>
                <a:gd name="connsiteY16" fmla="*/ 1977256 h 2392611"/>
                <a:gd name="connsiteX17" fmla="*/ 517800 w 1555200"/>
                <a:gd name="connsiteY17" fmla="*/ 675843 h 239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5200" h="2392611">
                  <a:moveTo>
                    <a:pt x="517800" y="0"/>
                  </a:moveTo>
                  <a:lnTo>
                    <a:pt x="776873" y="0"/>
                  </a:lnTo>
                  <a:lnTo>
                    <a:pt x="1029000" y="0"/>
                  </a:lnTo>
                  <a:lnTo>
                    <a:pt x="1029000" y="657722"/>
                  </a:lnTo>
                  <a:lnTo>
                    <a:pt x="1533093" y="1972746"/>
                  </a:lnTo>
                  <a:lnTo>
                    <a:pt x="1551890" y="2021783"/>
                  </a:lnTo>
                  <a:lnTo>
                    <a:pt x="1555200" y="2050611"/>
                  </a:lnTo>
                  <a:cubicBezTo>
                    <a:pt x="1555200" y="2074221"/>
                    <a:pt x="1549761" y="2097273"/>
                    <a:pt x="1539402" y="2119536"/>
                  </a:cubicBezTo>
                  <a:lnTo>
                    <a:pt x="1510843" y="2160000"/>
                  </a:lnTo>
                  <a:lnTo>
                    <a:pt x="1494092" y="2183733"/>
                  </a:lnTo>
                  <a:cubicBezTo>
                    <a:pt x="1376047" y="2306482"/>
                    <a:pt x="1099693" y="2392611"/>
                    <a:pt x="777600" y="2392611"/>
                  </a:cubicBezTo>
                  <a:cubicBezTo>
                    <a:pt x="455507" y="2392611"/>
                    <a:pt x="179154" y="2306482"/>
                    <a:pt x="61108" y="2183733"/>
                  </a:cubicBezTo>
                  <a:lnTo>
                    <a:pt x="44357" y="2160000"/>
                  </a:lnTo>
                  <a:lnTo>
                    <a:pt x="15798" y="2119536"/>
                  </a:lnTo>
                  <a:cubicBezTo>
                    <a:pt x="5440" y="2097273"/>
                    <a:pt x="0" y="2074221"/>
                    <a:pt x="0" y="2050611"/>
                  </a:cubicBezTo>
                  <a:lnTo>
                    <a:pt x="3932" y="2016368"/>
                  </a:lnTo>
                  <a:lnTo>
                    <a:pt x="18925" y="1977256"/>
                  </a:lnTo>
                  <a:lnTo>
                    <a:pt x="517800" y="675843"/>
                  </a:lnTo>
                  <a:close/>
                </a:path>
              </a:pathLst>
            </a:cu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4698" name="椭圆 114697">
              <a:extLst>
                <a:ext uri="{FF2B5EF4-FFF2-40B4-BE49-F238E27FC236}">
                  <a16:creationId xmlns:a16="http://schemas.microsoft.com/office/drawing/2014/main" id="{FDD4BFD7-E146-F4EB-D967-42ACCA8D7BAE}"/>
                </a:ext>
              </a:extLst>
            </p:cNvPr>
            <p:cNvSpPr/>
            <p:nvPr/>
          </p:nvSpPr>
          <p:spPr>
            <a:xfrm>
              <a:off x="2761785" y="4729771"/>
              <a:ext cx="1387500" cy="525000"/>
            </a:xfrm>
            <a:prstGeom prst="ellipse">
              <a:avLst/>
            </a:prstGeom>
            <a:solidFill>
              <a:srgbClr val="D3D80A"/>
            </a:soli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4699" name="椭圆 114698">
              <a:extLst>
                <a:ext uri="{FF2B5EF4-FFF2-40B4-BE49-F238E27FC236}">
                  <a16:creationId xmlns:a16="http://schemas.microsoft.com/office/drawing/2014/main" id="{08DFB436-3F5F-C022-69F4-7CE50C03DD31}"/>
                </a:ext>
              </a:extLst>
            </p:cNvPr>
            <p:cNvSpPr/>
            <p:nvPr/>
          </p:nvSpPr>
          <p:spPr>
            <a:xfrm>
              <a:off x="2832729" y="4283963"/>
              <a:ext cx="1237500" cy="337500"/>
            </a:xfrm>
            <a:prstGeom prst="ellipse">
              <a:avLst/>
            </a:prstGeom>
            <a:solidFill>
              <a:srgbClr val="FDFEDE"/>
            </a:soli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14701" name="椭圆 114700">
              <a:extLst>
                <a:ext uri="{FF2B5EF4-FFF2-40B4-BE49-F238E27FC236}">
                  <a16:creationId xmlns:a16="http://schemas.microsoft.com/office/drawing/2014/main" id="{EF7C0BEE-203A-37FC-06C5-F160E49600B5}"/>
                </a:ext>
              </a:extLst>
            </p:cNvPr>
            <p:cNvSpPr/>
            <p:nvPr/>
          </p:nvSpPr>
          <p:spPr>
            <a:xfrm>
              <a:off x="3143989" y="2686539"/>
              <a:ext cx="607500" cy="236250"/>
            </a:xfrm>
            <a:prstGeom prst="ellipse">
              <a:avLst/>
            </a:prstGeom>
            <a:solidFill>
              <a:schemeClr val="bg1">
                <a:lumMod val="85000"/>
              </a:schemeClr>
            </a:soli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4703" name="椭圆 114702">
              <a:extLst>
                <a:ext uri="{FF2B5EF4-FFF2-40B4-BE49-F238E27FC236}">
                  <a16:creationId xmlns:a16="http://schemas.microsoft.com/office/drawing/2014/main" id="{E6F32977-0DA2-ECE6-A551-C786F6F99207}"/>
                </a:ext>
              </a:extLst>
            </p:cNvPr>
            <p:cNvSpPr/>
            <p:nvPr/>
          </p:nvSpPr>
          <p:spPr>
            <a:xfrm>
              <a:off x="3190186" y="2716099"/>
              <a:ext cx="532500" cy="161250"/>
            </a:xfrm>
            <a:prstGeom prst="ellipse">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4704" name="任意多边形: 形状 114703">
              <a:extLst>
                <a:ext uri="{FF2B5EF4-FFF2-40B4-BE49-F238E27FC236}">
                  <a16:creationId xmlns:a16="http://schemas.microsoft.com/office/drawing/2014/main" id="{B3C66D50-3F5E-9B79-6E1A-CD31EE087005}"/>
                </a:ext>
              </a:extLst>
            </p:cNvPr>
            <p:cNvSpPr/>
            <p:nvPr/>
          </p:nvSpPr>
          <p:spPr>
            <a:xfrm>
              <a:off x="2674970" y="4451246"/>
              <a:ext cx="1556250" cy="803684"/>
            </a:xfrm>
            <a:custGeom>
              <a:avLst/>
              <a:gdLst>
                <a:gd name="connsiteX0" fmla="*/ 1339090 w 1494000"/>
                <a:gd name="connsiteY0" fmla="*/ 0 h 771537"/>
                <a:gd name="connsiteX1" fmla="*/ 1472763 w 1494000"/>
                <a:gd name="connsiteY1" fmla="*/ 357746 h 771537"/>
                <a:gd name="connsiteX2" fmla="*/ 1490820 w 1494000"/>
                <a:gd name="connsiteY2" fmla="*/ 406074 h 771537"/>
                <a:gd name="connsiteX3" fmla="*/ 1494000 w 1494000"/>
                <a:gd name="connsiteY3" fmla="*/ 434484 h 771537"/>
                <a:gd name="connsiteX4" fmla="*/ 1478824 w 1494000"/>
                <a:gd name="connsiteY4" fmla="*/ 502412 h 771537"/>
                <a:gd name="connsiteX5" fmla="*/ 1451389 w 1494000"/>
                <a:gd name="connsiteY5" fmla="*/ 542291 h 771537"/>
                <a:gd name="connsiteX6" fmla="*/ 1435297 w 1494000"/>
                <a:gd name="connsiteY6" fmla="*/ 565681 h 771537"/>
                <a:gd name="connsiteX7" fmla="*/ 747000 w 1494000"/>
                <a:gd name="connsiteY7" fmla="*/ 771537 h 771537"/>
                <a:gd name="connsiteX8" fmla="*/ 58703 w 1494000"/>
                <a:gd name="connsiteY8" fmla="*/ 565681 h 771537"/>
                <a:gd name="connsiteX9" fmla="*/ 42612 w 1494000"/>
                <a:gd name="connsiteY9" fmla="*/ 542291 h 771537"/>
                <a:gd name="connsiteX10" fmla="*/ 15176 w 1494000"/>
                <a:gd name="connsiteY10" fmla="*/ 502412 h 771537"/>
                <a:gd name="connsiteX11" fmla="*/ 0 w 1494000"/>
                <a:gd name="connsiteY11" fmla="*/ 434484 h 771537"/>
                <a:gd name="connsiteX12" fmla="*/ 3777 w 1494000"/>
                <a:gd name="connsiteY12" fmla="*/ 400737 h 771537"/>
                <a:gd name="connsiteX13" fmla="*/ 18180 w 1494000"/>
                <a:gd name="connsiteY13" fmla="*/ 362191 h 771537"/>
                <a:gd name="connsiteX14" fmla="*/ 152657 w 1494000"/>
                <a:gd name="connsiteY14" fmla="*/ 2295 h 771537"/>
                <a:gd name="connsiteX15" fmla="*/ 163517 w 1494000"/>
                <a:gd name="connsiteY15" fmla="*/ 31676 h 771537"/>
                <a:gd name="connsiteX16" fmla="*/ 745449 w 1494000"/>
                <a:gd name="connsiteY16" fmla="*/ 161027 h 771537"/>
                <a:gd name="connsiteX17" fmla="*/ 1327381 w 1494000"/>
                <a:gd name="connsiteY17" fmla="*/ 31676 h 771537"/>
                <a:gd name="connsiteX18" fmla="*/ 1339090 w 1494000"/>
                <a:gd name="connsiteY18" fmla="*/ 0 h 77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94000" h="771537">
                  <a:moveTo>
                    <a:pt x="1339090" y="0"/>
                  </a:moveTo>
                  <a:lnTo>
                    <a:pt x="1472763" y="357746"/>
                  </a:lnTo>
                  <a:lnTo>
                    <a:pt x="1490820" y="406074"/>
                  </a:lnTo>
                  <a:lnTo>
                    <a:pt x="1494000" y="434484"/>
                  </a:lnTo>
                  <a:cubicBezTo>
                    <a:pt x="1494000" y="457753"/>
                    <a:pt x="1488775" y="480471"/>
                    <a:pt x="1478824" y="502412"/>
                  </a:cubicBezTo>
                  <a:lnTo>
                    <a:pt x="1451389" y="542291"/>
                  </a:lnTo>
                  <a:lnTo>
                    <a:pt x="1435297" y="565681"/>
                  </a:lnTo>
                  <a:cubicBezTo>
                    <a:pt x="1321897" y="686654"/>
                    <a:pt x="1056418" y="771537"/>
                    <a:pt x="747000" y="771537"/>
                  </a:cubicBezTo>
                  <a:cubicBezTo>
                    <a:pt x="437582" y="771537"/>
                    <a:pt x="172104" y="686654"/>
                    <a:pt x="58703" y="565681"/>
                  </a:cubicBezTo>
                  <a:lnTo>
                    <a:pt x="42612" y="542291"/>
                  </a:lnTo>
                  <a:lnTo>
                    <a:pt x="15176" y="502412"/>
                  </a:lnTo>
                  <a:cubicBezTo>
                    <a:pt x="5226" y="480471"/>
                    <a:pt x="0" y="457753"/>
                    <a:pt x="0" y="434484"/>
                  </a:cubicBezTo>
                  <a:lnTo>
                    <a:pt x="3777" y="400737"/>
                  </a:lnTo>
                  <a:lnTo>
                    <a:pt x="18180" y="362191"/>
                  </a:lnTo>
                  <a:lnTo>
                    <a:pt x="152657" y="2295"/>
                  </a:lnTo>
                  <a:lnTo>
                    <a:pt x="163517" y="31676"/>
                  </a:lnTo>
                  <a:cubicBezTo>
                    <a:pt x="218905" y="105496"/>
                    <a:pt x="458399" y="161027"/>
                    <a:pt x="745449" y="161027"/>
                  </a:cubicBezTo>
                  <a:cubicBezTo>
                    <a:pt x="1032499" y="161027"/>
                    <a:pt x="1271993" y="105496"/>
                    <a:pt x="1327381" y="31676"/>
                  </a:cubicBezTo>
                  <a:lnTo>
                    <a:pt x="1339090" y="0"/>
                  </a:lnTo>
                  <a:close/>
                </a:path>
              </a:pathLst>
            </a:custGeom>
            <a:gradFill flip="none" rotWithShape="1">
              <a:gsLst>
                <a:gs pos="0">
                  <a:srgbClr val="F5F97B">
                    <a:alpha val="50000"/>
                  </a:srgbClr>
                </a:gs>
                <a:gs pos="50000">
                  <a:srgbClr val="F9FBA7"/>
                </a:gs>
                <a:gs pos="100000">
                  <a:srgbClr val="FDFEDE"/>
                </a:gs>
              </a:gsLst>
              <a:lin ang="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114705" name="任意多边形: 形状 114704">
              <a:extLst>
                <a:ext uri="{FF2B5EF4-FFF2-40B4-BE49-F238E27FC236}">
                  <a16:creationId xmlns:a16="http://schemas.microsoft.com/office/drawing/2014/main" id="{4CD53356-C4D6-12A5-8807-FF6FBC83C8F8}"/>
                </a:ext>
              </a:extLst>
            </p:cNvPr>
            <p:cNvSpPr/>
            <p:nvPr/>
          </p:nvSpPr>
          <p:spPr>
            <a:xfrm>
              <a:off x="2652481" y="2581691"/>
              <a:ext cx="870284" cy="2697434"/>
            </a:xfrm>
            <a:custGeom>
              <a:avLst/>
              <a:gdLst>
                <a:gd name="connsiteX0" fmla="*/ 533559 w 835473"/>
                <a:gd name="connsiteY0" fmla="*/ 149952 h 2594975"/>
                <a:gd name="connsiteX1" fmla="*/ 543391 w 835473"/>
                <a:gd name="connsiteY1" fmla="*/ 484249 h 2594975"/>
                <a:gd name="connsiteX2" fmla="*/ 543391 w 835473"/>
                <a:gd name="connsiteY2" fmla="*/ 848042 h 2594975"/>
                <a:gd name="connsiteX3" fmla="*/ 415572 w 835473"/>
                <a:gd name="connsiteY3" fmla="*/ 1211836 h 2594975"/>
                <a:gd name="connsiteX4" fmla="*/ 199262 w 835473"/>
                <a:gd name="connsiteY4" fmla="*/ 1742778 h 2594975"/>
                <a:gd name="connsiteX5" fmla="*/ 2617 w 835473"/>
                <a:gd name="connsiteY5" fmla="*/ 2254055 h 2594975"/>
                <a:gd name="connsiteX6" fmla="*/ 100940 w 835473"/>
                <a:gd name="connsiteY6" fmla="*/ 2588352 h 2594975"/>
                <a:gd name="connsiteX7" fmla="*/ 307417 w 835473"/>
                <a:gd name="connsiteY7" fmla="*/ 2440868 h 2594975"/>
                <a:gd name="connsiteX8" fmla="*/ 445069 w 835473"/>
                <a:gd name="connsiteY8" fmla="*/ 2018081 h 2594975"/>
                <a:gd name="connsiteX9" fmla="*/ 651546 w 835473"/>
                <a:gd name="connsiteY9" fmla="*/ 1506804 h 2594975"/>
                <a:gd name="connsiteX10" fmla="*/ 818694 w 835473"/>
                <a:gd name="connsiteY10" fmla="*/ 1034855 h 2594975"/>
                <a:gd name="connsiteX11" fmla="*/ 828527 w 835473"/>
                <a:gd name="connsiteY11" fmla="*/ 730055 h 2594975"/>
                <a:gd name="connsiteX12" fmla="*/ 808862 w 835473"/>
                <a:gd name="connsiteY12" fmla="*/ 307268 h 2594975"/>
                <a:gd name="connsiteX13" fmla="*/ 789198 w 835473"/>
                <a:gd name="connsiteY13" fmla="*/ 81126 h 2594975"/>
                <a:gd name="connsiteX14" fmla="*/ 681043 w 835473"/>
                <a:gd name="connsiteY14" fmla="*/ 2468 h 2594975"/>
                <a:gd name="connsiteX15" fmla="*/ 533559 w 835473"/>
                <a:gd name="connsiteY15" fmla="*/ 149952 h 2594975"/>
                <a:gd name="connsiteX0" fmla="*/ 533559 w 835473"/>
                <a:gd name="connsiteY0" fmla="*/ 149952 h 2589537"/>
                <a:gd name="connsiteX1" fmla="*/ 543391 w 835473"/>
                <a:gd name="connsiteY1" fmla="*/ 484249 h 2589537"/>
                <a:gd name="connsiteX2" fmla="*/ 543391 w 835473"/>
                <a:gd name="connsiteY2" fmla="*/ 848042 h 2589537"/>
                <a:gd name="connsiteX3" fmla="*/ 415572 w 835473"/>
                <a:gd name="connsiteY3" fmla="*/ 1211836 h 2589537"/>
                <a:gd name="connsiteX4" fmla="*/ 199262 w 835473"/>
                <a:gd name="connsiteY4" fmla="*/ 1742778 h 2589537"/>
                <a:gd name="connsiteX5" fmla="*/ 2617 w 835473"/>
                <a:gd name="connsiteY5" fmla="*/ 2254055 h 2589537"/>
                <a:gd name="connsiteX6" fmla="*/ 100940 w 835473"/>
                <a:gd name="connsiteY6" fmla="*/ 2588352 h 2589537"/>
                <a:gd name="connsiteX7" fmla="*/ 307417 w 835473"/>
                <a:gd name="connsiteY7" fmla="*/ 2352378 h 2589537"/>
                <a:gd name="connsiteX8" fmla="*/ 445069 w 835473"/>
                <a:gd name="connsiteY8" fmla="*/ 2018081 h 2589537"/>
                <a:gd name="connsiteX9" fmla="*/ 651546 w 835473"/>
                <a:gd name="connsiteY9" fmla="*/ 1506804 h 2589537"/>
                <a:gd name="connsiteX10" fmla="*/ 818694 w 835473"/>
                <a:gd name="connsiteY10" fmla="*/ 1034855 h 2589537"/>
                <a:gd name="connsiteX11" fmla="*/ 828527 w 835473"/>
                <a:gd name="connsiteY11" fmla="*/ 730055 h 2589537"/>
                <a:gd name="connsiteX12" fmla="*/ 808862 w 835473"/>
                <a:gd name="connsiteY12" fmla="*/ 307268 h 2589537"/>
                <a:gd name="connsiteX13" fmla="*/ 789198 w 835473"/>
                <a:gd name="connsiteY13" fmla="*/ 81126 h 2589537"/>
                <a:gd name="connsiteX14" fmla="*/ 681043 w 835473"/>
                <a:gd name="connsiteY14" fmla="*/ 2468 h 2589537"/>
                <a:gd name="connsiteX15" fmla="*/ 533559 w 835473"/>
                <a:gd name="connsiteY15" fmla="*/ 149952 h 258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35473" h="2589537">
                  <a:moveTo>
                    <a:pt x="533559" y="149952"/>
                  </a:moveTo>
                  <a:cubicBezTo>
                    <a:pt x="510617" y="230249"/>
                    <a:pt x="541752" y="367901"/>
                    <a:pt x="543391" y="484249"/>
                  </a:cubicBezTo>
                  <a:cubicBezTo>
                    <a:pt x="545030" y="600597"/>
                    <a:pt x="564694" y="726778"/>
                    <a:pt x="543391" y="848042"/>
                  </a:cubicBezTo>
                  <a:cubicBezTo>
                    <a:pt x="522088" y="969306"/>
                    <a:pt x="472927" y="1062713"/>
                    <a:pt x="415572" y="1211836"/>
                  </a:cubicBezTo>
                  <a:cubicBezTo>
                    <a:pt x="358217" y="1360959"/>
                    <a:pt x="268088" y="1569075"/>
                    <a:pt x="199262" y="1742778"/>
                  </a:cubicBezTo>
                  <a:cubicBezTo>
                    <a:pt x="130436" y="1916481"/>
                    <a:pt x="19004" y="2113126"/>
                    <a:pt x="2617" y="2254055"/>
                  </a:cubicBezTo>
                  <a:cubicBezTo>
                    <a:pt x="-13770" y="2394984"/>
                    <a:pt x="50140" y="2571965"/>
                    <a:pt x="100940" y="2588352"/>
                  </a:cubicBezTo>
                  <a:cubicBezTo>
                    <a:pt x="151740" y="2604739"/>
                    <a:pt x="250062" y="2447423"/>
                    <a:pt x="307417" y="2352378"/>
                  </a:cubicBezTo>
                  <a:cubicBezTo>
                    <a:pt x="364772" y="2257333"/>
                    <a:pt x="387714" y="2159010"/>
                    <a:pt x="445069" y="2018081"/>
                  </a:cubicBezTo>
                  <a:cubicBezTo>
                    <a:pt x="502424" y="1877152"/>
                    <a:pt x="589275" y="1670675"/>
                    <a:pt x="651546" y="1506804"/>
                  </a:cubicBezTo>
                  <a:cubicBezTo>
                    <a:pt x="713817" y="1342933"/>
                    <a:pt x="789197" y="1164313"/>
                    <a:pt x="818694" y="1034855"/>
                  </a:cubicBezTo>
                  <a:cubicBezTo>
                    <a:pt x="848191" y="905397"/>
                    <a:pt x="830166" y="851319"/>
                    <a:pt x="828527" y="730055"/>
                  </a:cubicBezTo>
                  <a:cubicBezTo>
                    <a:pt x="826888" y="608791"/>
                    <a:pt x="815417" y="415423"/>
                    <a:pt x="808862" y="307268"/>
                  </a:cubicBezTo>
                  <a:cubicBezTo>
                    <a:pt x="802307" y="199113"/>
                    <a:pt x="810501" y="131926"/>
                    <a:pt x="789198" y="81126"/>
                  </a:cubicBezTo>
                  <a:cubicBezTo>
                    <a:pt x="767895" y="30326"/>
                    <a:pt x="723649" y="-10642"/>
                    <a:pt x="681043" y="2468"/>
                  </a:cubicBezTo>
                  <a:cubicBezTo>
                    <a:pt x="638437" y="15578"/>
                    <a:pt x="556501" y="69655"/>
                    <a:pt x="533559" y="149952"/>
                  </a:cubicBezTo>
                  <a:close/>
                </a:path>
              </a:pathLst>
            </a:custGeom>
            <a:solidFill>
              <a:schemeClr val="bg1"/>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
        <p:nvSpPr>
          <p:cNvPr id="114706" name="矩形 114705">
            <a:extLst>
              <a:ext uri="{FF2B5EF4-FFF2-40B4-BE49-F238E27FC236}">
                <a16:creationId xmlns:a16="http://schemas.microsoft.com/office/drawing/2014/main" id="{354AF55E-19A6-9769-664B-7FB8D0132CF6}"/>
              </a:ext>
            </a:extLst>
          </p:cNvPr>
          <p:cNvSpPr/>
          <p:nvPr/>
        </p:nvSpPr>
        <p:spPr>
          <a:xfrm>
            <a:off x="5428307" y="5563766"/>
            <a:ext cx="470000" cy="338554"/>
          </a:xfrm>
          <a:prstGeom prst="rect">
            <a:avLst/>
          </a:prstGeom>
        </p:spPr>
        <p:txBody>
          <a:bodyPr wrap="none">
            <a:spAutoFit/>
          </a:bodyPr>
          <a:lstStyle/>
          <a:p>
            <a:pPr>
              <a:defRPr/>
            </a:pPr>
            <a:r>
              <a:rPr kumimoji="1" lang="en-US" altLang="zh-CN" sz="16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14</a:t>
            </a: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N</a:t>
            </a:r>
            <a:endParaRPr lang="zh-CN" altLang="en-US" sz="1600" dirty="0"/>
          </a:p>
        </p:txBody>
      </p:sp>
      <p:cxnSp>
        <p:nvCxnSpPr>
          <p:cNvPr id="114707" name="直接箭头连接符 114706">
            <a:extLst>
              <a:ext uri="{FF2B5EF4-FFF2-40B4-BE49-F238E27FC236}">
                <a16:creationId xmlns:a16="http://schemas.microsoft.com/office/drawing/2014/main" id="{2E3D4BAA-A992-B8EF-0FF4-A93540732098}"/>
              </a:ext>
            </a:extLst>
          </p:cNvPr>
          <p:cNvCxnSpPr/>
          <p:nvPr/>
        </p:nvCxnSpPr>
        <p:spPr>
          <a:xfrm>
            <a:off x="6294438" y="1925360"/>
            <a:ext cx="72000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4709" name="文本框 114708">
            <a:extLst>
              <a:ext uri="{FF2B5EF4-FFF2-40B4-BE49-F238E27FC236}">
                <a16:creationId xmlns:a16="http://schemas.microsoft.com/office/drawing/2014/main" id="{B5ECF6EA-FD08-C6C2-F38A-F4E84AA23AE3}"/>
              </a:ext>
            </a:extLst>
          </p:cNvPr>
          <p:cNvSpPr txBox="1"/>
          <p:nvPr/>
        </p:nvSpPr>
        <p:spPr>
          <a:xfrm>
            <a:off x="6193773" y="1609055"/>
            <a:ext cx="900000" cy="307777"/>
          </a:xfrm>
          <a:prstGeom prst="rect">
            <a:avLst/>
          </a:prstGeom>
        </p:spPr>
        <p:txBody>
          <a:bodyPr wrap="square">
            <a:spAutoFit/>
          </a:bodyPr>
          <a:lstStyle>
            <a:defPPr>
              <a:defRPr lang="en-US"/>
            </a:defPPr>
            <a:lvl1pPr>
              <a:defRPr kumimoji="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r>
              <a:rPr lang="zh-CN" altLang="en-US" sz="1400" dirty="0"/>
              <a:t>离心分离</a:t>
            </a:r>
          </a:p>
        </p:txBody>
      </p:sp>
      <p:cxnSp>
        <p:nvCxnSpPr>
          <p:cNvPr id="114710" name="直接箭头连接符 114709">
            <a:extLst>
              <a:ext uri="{FF2B5EF4-FFF2-40B4-BE49-F238E27FC236}">
                <a16:creationId xmlns:a16="http://schemas.microsoft.com/office/drawing/2014/main" id="{A7359D80-0E7D-6406-7D54-9818F4280C77}"/>
              </a:ext>
            </a:extLst>
          </p:cNvPr>
          <p:cNvCxnSpPr/>
          <p:nvPr/>
        </p:nvCxnSpPr>
        <p:spPr>
          <a:xfrm>
            <a:off x="6304777" y="3573016"/>
            <a:ext cx="72000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4711" name="文本框 114710">
            <a:extLst>
              <a:ext uri="{FF2B5EF4-FFF2-40B4-BE49-F238E27FC236}">
                <a16:creationId xmlns:a16="http://schemas.microsoft.com/office/drawing/2014/main" id="{0D223CBA-F4B8-34B2-3413-D82A9E5CECBA}"/>
              </a:ext>
            </a:extLst>
          </p:cNvPr>
          <p:cNvSpPr txBox="1"/>
          <p:nvPr/>
        </p:nvSpPr>
        <p:spPr>
          <a:xfrm>
            <a:off x="6204112" y="3256711"/>
            <a:ext cx="900000" cy="307777"/>
          </a:xfrm>
          <a:prstGeom prst="rect">
            <a:avLst/>
          </a:prstGeom>
        </p:spPr>
        <p:txBody>
          <a:bodyPr wrap="square">
            <a:spAutoFit/>
          </a:bodyPr>
          <a:lstStyle>
            <a:defPPr>
              <a:defRPr lang="en-US"/>
            </a:defPPr>
            <a:lvl1pPr>
              <a:defRPr kumimoji="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r>
              <a:rPr lang="zh-CN" altLang="en-US" sz="1400" dirty="0"/>
              <a:t>离心分离</a:t>
            </a:r>
          </a:p>
        </p:txBody>
      </p:sp>
      <p:cxnSp>
        <p:nvCxnSpPr>
          <p:cNvPr id="114712" name="直接箭头连接符 114711">
            <a:extLst>
              <a:ext uri="{FF2B5EF4-FFF2-40B4-BE49-F238E27FC236}">
                <a16:creationId xmlns:a16="http://schemas.microsoft.com/office/drawing/2014/main" id="{2C41A623-35CE-8AE2-409F-2245E6E048CE}"/>
              </a:ext>
            </a:extLst>
          </p:cNvPr>
          <p:cNvCxnSpPr/>
          <p:nvPr/>
        </p:nvCxnSpPr>
        <p:spPr>
          <a:xfrm>
            <a:off x="6304777" y="5229200"/>
            <a:ext cx="72000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4713" name="文本框 114712">
            <a:extLst>
              <a:ext uri="{FF2B5EF4-FFF2-40B4-BE49-F238E27FC236}">
                <a16:creationId xmlns:a16="http://schemas.microsoft.com/office/drawing/2014/main" id="{A79EC3C3-93E9-9412-7CE4-441428EBAB5E}"/>
              </a:ext>
            </a:extLst>
          </p:cNvPr>
          <p:cNvSpPr txBox="1"/>
          <p:nvPr/>
        </p:nvSpPr>
        <p:spPr>
          <a:xfrm>
            <a:off x="6204112" y="4912895"/>
            <a:ext cx="900000" cy="307777"/>
          </a:xfrm>
          <a:prstGeom prst="rect">
            <a:avLst/>
          </a:prstGeom>
        </p:spPr>
        <p:txBody>
          <a:bodyPr wrap="square">
            <a:spAutoFit/>
          </a:bodyPr>
          <a:lstStyle>
            <a:defPPr>
              <a:defRPr lang="en-US"/>
            </a:defPPr>
            <a:lvl1pPr>
              <a:defRPr kumimoji="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r>
              <a:rPr lang="zh-CN" altLang="en-US" sz="1400" dirty="0"/>
              <a:t>离心分离</a:t>
            </a:r>
          </a:p>
        </p:txBody>
      </p:sp>
    </p:spTree>
  </p:cSld>
  <p:clrMapOvr>
    <a:masterClrMapping/>
  </p:clrMapOvr>
  <p:transition>
    <p:plus/>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 name="矩形 151"/>
          <p:cNvSpPr/>
          <p:nvPr/>
        </p:nvSpPr>
        <p:spPr>
          <a:xfrm>
            <a:off x="7995551" y="687903"/>
            <a:ext cx="558000" cy="1800000"/>
          </a:xfrm>
          <a:prstGeom prst="rect">
            <a:avLst/>
          </a:prstGeom>
          <a:solidFill>
            <a:srgbClr val="EFA0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n-US" altLang="zh-CN" spc="-80" dirty="0">
                <a:solidFill>
                  <a:schemeClr val="tx1"/>
                </a:solidFill>
                <a:latin typeface="Times New Roman" panose="02020603050405020304" pitchFamily="18" charset="0"/>
                <a:ea typeface="方正姚体" panose="02010601030101010101" pitchFamily="2" charset="-122"/>
              </a:rPr>
              <a:t>P</a:t>
            </a:r>
            <a:r>
              <a:rPr lang="zh-CN" altLang="en-US" spc="-80" dirty="0">
                <a:solidFill>
                  <a:schemeClr val="tx1"/>
                </a:solidFill>
                <a:latin typeface="Times New Roman" panose="02020603050405020304" pitchFamily="18" charset="0"/>
                <a:ea typeface="方正姚体" panose="02010601030101010101" pitchFamily="2" charset="-122"/>
              </a:rPr>
              <a:t>位</a:t>
            </a:r>
          </a:p>
        </p:txBody>
      </p:sp>
      <p:sp>
        <p:nvSpPr>
          <p:cNvPr id="160" name="矩形 159"/>
          <p:cNvSpPr/>
          <p:nvPr/>
        </p:nvSpPr>
        <p:spPr>
          <a:xfrm>
            <a:off x="8552820" y="687903"/>
            <a:ext cx="558000" cy="1800000"/>
          </a:xfrm>
          <a:prstGeom prst="rect">
            <a:avLst/>
          </a:prstGeom>
          <a:solidFill>
            <a:srgbClr val="F9D0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n-US" altLang="zh-CN" spc="-80" dirty="0">
                <a:solidFill>
                  <a:schemeClr val="tx1"/>
                </a:solidFill>
                <a:latin typeface="Times New Roman" panose="02020603050405020304" pitchFamily="18" charset="0"/>
                <a:ea typeface="方正姚体" panose="02010601030101010101" pitchFamily="2" charset="-122"/>
              </a:rPr>
              <a:t>A</a:t>
            </a:r>
            <a:r>
              <a:rPr lang="zh-CN" altLang="en-US" spc="-80" dirty="0">
                <a:solidFill>
                  <a:schemeClr val="tx1"/>
                </a:solidFill>
                <a:latin typeface="Times New Roman" panose="02020603050405020304" pitchFamily="18" charset="0"/>
                <a:ea typeface="方正姚体" panose="02010601030101010101" pitchFamily="2" charset="-122"/>
              </a:rPr>
              <a:t>位</a:t>
            </a:r>
          </a:p>
        </p:txBody>
      </p:sp>
      <p:sp>
        <p:nvSpPr>
          <p:cNvPr id="168" name="矩形 167"/>
          <p:cNvSpPr/>
          <p:nvPr/>
        </p:nvSpPr>
        <p:spPr>
          <a:xfrm>
            <a:off x="7434031" y="687903"/>
            <a:ext cx="558000" cy="1800000"/>
          </a:xfrm>
          <a:prstGeom prst="rect">
            <a:avLst/>
          </a:prstGeom>
          <a:solidFill>
            <a:srgbClr val="FAD9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n-US" altLang="zh-CN" spc="-80" dirty="0">
                <a:solidFill>
                  <a:schemeClr val="tx1"/>
                </a:solidFill>
                <a:latin typeface="Times New Roman" panose="02020603050405020304" pitchFamily="18" charset="0"/>
                <a:ea typeface="方正姚体" panose="02010601030101010101" pitchFamily="2" charset="-122"/>
              </a:rPr>
              <a:t>E</a:t>
            </a:r>
            <a:r>
              <a:rPr lang="zh-CN" altLang="en-US" spc="-80" dirty="0">
                <a:solidFill>
                  <a:schemeClr val="tx1"/>
                </a:solidFill>
                <a:latin typeface="Times New Roman" panose="02020603050405020304" pitchFamily="18" charset="0"/>
                <a:ea typeface="方正姚体" panose="02010601030101010101" pitchFamily="2" charset="-122"/>
              </a:rPr>
              <a:t>位</a:t>
            </a:r>
          </a:p>
        </p:txBody>
      </p:sp>
      <p:grpSp>
        <p:nvGrpSpPr>
          <p:cNvPr id="169" name="组合 168"/>
          <p:cNvGrpSpPr/>
          <p:nvPr/>
        </p:nvGrpSpPr>
        <p:grpSpPr>
          <a:xfrm rot="19859364">
            <a:off x="8094339" y="950850"/>
            <a:ext cx="486000" cy="709332"/>
            <a:chOff x="5671487" y="1810070"/>
            <a:chExt cx="486000" cy="709332"/>
          </a:xfrm>
        </p:grpSpPr>
        <p:sp>
          <p:nvSpPr>
            <p:cNvPr id="170" name="椭圆 169"/>
            <p:cNvSpPr/>
            <p:nvPr/>
          </p:nvSpPr>
          <p:spPr>
            <a:xfrm>
              <a:off x="5671487" y="2033402"/>
              <a:ext cx="486000" cy="486000"/>
            </a:xfrm>
            <a:prstGeom prst="ellipse">
              <a:avLst/>
            </a:prstGeom>
            <a:solidFill>
              <a:srgbClr val="9AC3EA"/>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nSpc>
                  <a:spcPts val="600"/>
                </a:lnSpc>
              </a:pPr>
              <a:r>
                <a:rPr lang="en-US" altLang="zh-CN" sz="600" dirty="0">
                  <a:solidFill>
                    <a:schemeClr val="tx1"/>
                  </a:solidFill>
                  <a:latin typeface="Arial" panose="020B0604020202020204" pitchFamily="34" charset="0"/>
                  <a:ea typeface="方正姚体" panose="02010601030101010101" pitchFamily="2" charset="-122"/>
                </a:rPr>
                <a:t>      NH</a:t>
              </a:r>
            </a:p>
            <a:p>
              <a:pPr>
                <a:lnSpc>
                  <a:spcPts val="6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ⅼ</a:t>
              </a:r>
            </a:p>
            <a:p>
              <a:pPr>
                <a:lnSpc>
                  <a:spcPts val="6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R</a:t>
              </a:r>
              <a:r>
                <a:rPr lang="en-US" altLang="zh-CN" sz="600" baseline="300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1</a:t>
              </a: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-C-H</a:t>
              </a:r>
            </a:p>
            <a:p>
              <a:pPr>
                <a:lnSpc>
                  <a:spcPts val="6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ⅼ</a:t>
              </a:r>
            </a:p>
            <a:p>
              <a:pPr>
                <a:lnSpc>
                  <a:spcPts val="6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O=C</a:t>
              </a:r>
            </a:p>
            <a:p>
              <a:pPr>
                <a:lnSpc>
                  <a:spcPts val="6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ⅼ</a:t>
              </a:r>
              <a:endParaRPr lang="zh-CN" altLang="en-US" sz="600" dirty="0">
                <a:solidFill>
                  <a:schemeClr val="tx1"/>
                </a:solidFill>
                <a:latin typeface="Arial" panose="020B0604020202020204" pitchFamily="34" charset="0"/>
                <a:ea typeface="方正姚体" panose="02010601030101010101" pitchFamily="2" charset="-122"/>
              </a:endParaRPr>
            </a:p>
          </p:txBody>
        </p:sp>
        <p:sp>
          <p:nvSpPr>
            <p:cNvPr id="171" name="矩形 170"/>
            <p:cNvSpPr/>
            <p:nvPr/>
          </p:nvSpPr>
          <p:spPr>
            <a:xfrm>
              <a:off x="5870365" y="1810070"/>
              <a:ext cx="160300" cy="256480"/>
            </a:xfrm>
            <a:prstGeom prst="rect">
              <a:avLst/>
            </a:prstGeom>
          </p:spPr>
          <p:txBody>
            <a:bodyPr wrap="none" lIns="0" tIns="0" rIns="0" bIns="0">
              <a:spAutoFit/>
            </a:bodyPr>
            <a:lstStyle/>
            <a:p>
              <a:pPr>
                <a:lnSpc>
                  <a:spcPts val="500"/>
                </a:lnSpc>
              </a:pPr>
              <a:r>
                <a:rPr lang="en-US" altLang="zh-CN" sz="600" dirty="0"/>
                <a:t>H</a:t>
              </a:r>
            </a:p>
            <a:p>
              <a:pPr>
                <a:lnSpc>
                  <a:spcPts val="500"/>
                </a:lnSpc>
              </a:pPr>
              <a:r>
                <a:rPr lang="en-US" altLang="zh-CN" sz="600" dirty="0">
                  <a:latin typeface="Arial Unicode MS" panose="020B0604020202020204" pitchFamily="34" charset="-122"/>
                  <a:ea typeface="Arial Unicode MS" panose="020B0604020202020204" pitchFamily="34" charset="-122"/>
                  <a:cs typeface="Arial Unicode MS" panose="020B0604020202020204" pitchFamily="34" charset="-122"/>
                </a:rPr>
                <a:t> ⅼ</a:t>
              </a:r>
            </a:p>
            <a:p>
              <a:pPr>
                <a:lnSpc>
                  <a:spcPts val="500"/>
                </a:lnSpc>
              </a:pPr>
              <a:r>
                <a:rPr lang="en-US" altLang="zh-CN" sz="600" dirty="0">
                  <a:latin typeface="Arial Unicode MS" panose="020B0604020202020204" pitchFamily="34" charset="-122"/>
                  <a:ea typeface="Arial Unicode MS" panose="020B0604020202020204" pitchFamily="34" charset="-122"/>
                  <a:cs typeface="Arial Unicode MS" panose="020B0604020202020204" pitchFamily="34" charset="-122"/>
                </a:rPr>
                <a:t>C=O</a:t>
              </a:r>
            </a:p>
            <a:p>
              <a:pPr>
                <a:lnSpc>
                  <a:spcPts val="500"/>
                </a:lnSpc>
              </a:pPr>
              <a:r>
                <a:rPr lang="en-US" altLang="zh-CN" sz="600" dirty="0">
                  <a:latin typeface="Arial Unicode MS" panose="020B0604020202020204" pitchFamily="34" charset="-122"/>
                  <a:ea typeface="Arial Unicode MS" panose="020B0604020202020204" pitchFamily="34" charset="-122"/>
                  <a:cs typeface="Arial Unicode MS" panose="020B0604020202020204" pitchFamily="34" charset="-122"/>
                </a:rPr>
                <a:t> ⅼ</a:t>
              </a:r>
              <a:endParaRPr lang="en-US" altLang="zh-CN" sz="600" dirty="0"/>
            </a:p>
          </p:txBody>
        </p:sp>
      </p:grpSp>
      <p:grpSp>
        <p:nvGrpSpPr>
          <p:cNvPr id="172" name="组合 171"/>
          <p:cNvGrpSpPr/>
          <p:nvPr/>
        </p:nvGrpSpPr>
        <p:grpSpPr>
          <a:xfrm>
            <a:off x="7891442" y="1979559"/>
            <a:ext cx="429073" cy="558133"/>
            <a:chOff x="7008345" y="5359202"/>
            <a:chExt cx="429073" cy="558133"/>
          </a:xfrm>
        </p:grpSpPr>
        <p:sp>
          <p:nvSpPr>
            <p:cNvPr id="173" name="任意多边形 172"/>
            <p:cNvSpPr/>
            <p:nvPr/>
          </p:nvSpPr>
          <p:spPr>
            <a:xfrm rot="20312739">
              <a:off x="7150006" y="5474366"/>
              <a:ext cx="82354" cy="110208"/>
            </a:xfrm>
            <a:custGeom>
              <a:avLst/>
              <a:gdLst>
                <a:gd name="connsiteX0" fmla="*/ 40235 w 82354"/>
                <a:gd name="connsiteY0" fmla="*/ 9 h 110208"/>
                <a:gd name="connsiteX1" fmla="*/ 54683 w 82354"/>
                <a:gd name="connsiteY1" fmla="*/ 6120 h 110208"/>
                <a:gd name="connsiteX2" fmla="*/ 81364 w 82354"/>
                <a:gd name="connsiteY2" fmla="*/ 54699 h 110208"/>
                <a:gd name="connsiteX3" fmla="*/ 80890 w 82354"/>
                <a:gd name="connsiteY3" fmla="*/ 89794 h 110208"/>
                <a:gd name="connsiteX4" fmla="*/ 77109 w 82354"/>
                <a:gd name="connsiteY4" fmla="*/ 110208 h 110208"/>
                <a:gd name="connsiteX5" fmla="*/ 66465 w 82354"/>
                <a:gd name="connsiteY5" fmla="*/ 100525 h 110208"/>
                <a:gd name="connsiteX6" fmla="*/ 42652 w 82354"/>
                <a:gd name="connsiteY6" fmla="*/ 81921 h 110208"/>
                <a:gd name="connsiteX7" fmla="*/ 0 w 82354"/>
                <a:gd name="connsiteY7" fmla="*/ 63377 h 110208"/>
                <a:gd name="connsiteX8" fmla="*/ 1146 w 82354"/>
                <a:gd name="connsiteY8" fmla="*/ 50055 h 110208"/>
                <a:gd name="connsiteX9" fmla="*/ 3550 w 82354"/>
                <a:gd name="connsiteY9" fmla="*/ 29677 h 110208"/>
                <a:gd name="connsiteX10" fmla="*/ 26281 w 82354"/>
                <a:gd name="connsiteY10" fmla="*/ 3270 h 110208"/>
                <a:gd name="connsiteX11" fmla="*/ 40235 w 82354"/>
                <a:gd name="connsiteY11" fmla="*/ 9 h 110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354" h="110208">
                  <a:moveTo>
                    <a:pt x="40235" y="9"/>
                  </a:moveTo>
                  <a:cubicBezTo>
                    <a:pt x="45124" y="141"/>
                    <a:pt x="50093" y="1834"/>
                    <a:pt x="54683" y="6120"/>
                  </a:cubicBezTo>
                  <a:cubicBezTo>
                    <a:pt x="63864" y="14691"/>
                    <a:pt x="78106" y="34769"/>
                    <a:pt x="81364" y="54699"/>
                  </a:cubicBezTo>
                  <a:cubicBezTo>
                    <a:pt x="82993" y="64665"/>
                    <a:pt x="82456" y="77162"/>
                    <a:pt x="80890" y="89794"/>
                  </a:cubicBezTo>
                  <a:lnTo>
                    <a:pt x="77109" y="110208"/>
                  </a:lnTo>
                  <a:lnTo>
                    <a:pt x="66465" y="100525"/>
                  </a:lnTo>
                  <a:cubicBezTo>
                    <a:pt x="58924" y="93728"/>
                    <a:pt x="50987" y="87081"/>
                    <a:pt x="42652" y="81921"/>
                  </a:cubicBezTo>
                  <a:lnTo>
                    <a:pt x="0" y="63377"/>
                  </a:lnTo>
                  <a:lnTo>
                    <a:pt x="1146" y="50055"/>
                  </a:lnTo>
                  <a:cubicBezTo>
                    <a:pt x="1190" y="42469"/>
                    <a:pt x="1276" y="35665"/>
                    <a:pt x="3550" y="29677"/>
                  </a:cubicBezTo>
                  <a:cubicBezTo>
                    <a:pt x="8098" y="17702"/>
                    <a:pt x="17759" y="7197"/>
                    <a:pt x="26281" y="3270"/>
                  </a:cubicBezTo>
                  <a:cubicBezTo>
                    <a:pt x="30542" y="1307"/>
                    <a:pt x="35348" y="-123"/>
                    <a:pt x="40235" y="9"/>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4" name="任意多边形 173"/>
            <p:cNvSpPr/>
            <p:nvPr/>
          </p:nvSpPr>
          <p:spPr>
            <a:xfrm rot="20312739">
              <a:off x="7008345" y="5359202"/>
              <a:ext cx="429073" cy="558133"/>
            </a:xfrm>
            <a:custGeom>
              <a:avLst/>
              <a:gdLst>
                <a:gd name="connsiteX0" fmla="*/ 331441 w 429073"/>
                <a:gd name="connsiteY0" fmla="*/ 429 h 523430"/>
                <a:gd name="connsiteX1" fmla="*/ 355254 w 429073"/>
                <a:gd name="connsiteY1" fmla="*/ 12335 h 523430"/>
                <a:gd name="connsiteX2" fmla="*/ 371923 w 429073"/>
                <a:gd name="connsiteY2" fmla="*/ 43292 h 523430"/>
                <a:gd name="connsiteX3" fmla="*/ 398116 w 429073"/>
                <a:gd name="connsiteY3" fmla="*/ 98060 h 523430"/>
                <a:gd name="connsiteX4" fmla="*/ 417166 w 429073"/>
                <a:gd name="connsiteY4" fmla="*/ 150448 h 523430"/>
                <a:gd name="connsiteX5" fmla="*/ 429073 w 429073"/>
                <a:gd name="connsiteY5" fmla="*/ 233792 h 523430"/>
                <a:gd name="connsiteX6" fmla="*/ 417166 w 429073"/>
                <a:gd name="connsiteY6" fmla="*/ 302848 h 523430"/>
                <a:gd name="connsiteX7" fmla="*/ 393354 w 429073"/>
                <a:gd name="connsiteY7" fmla="*/ 343329 h 523430"/>
                <a:gd name="connsiteX8" fmla="*/ 355254 w 429073"/>
                <a:gd name="connsiteY8" fmla="*/ 362379 h 523430"/>
                <a:gd name="connsiteX9" fmla="*/ 307629 w 429073"/>
                <a:gd name="connsiteY9" fmla="*/ 362379 h 523430"/>
                <a:gd name="connsiteX10" fmla="*/ 248098 w 429073"/>
                <a:gd name="connsiteY10" fmla="*/ 333804 h 523430"/>
                <a:gd name="connsiteX11" fmla="*/ 226518 w 429073"/>
                <a:gd name="connsiteY11" fmla="*/ 313712 h 523430"/>
                <a:gd name="connsiteX12" fmla="*/ 223848 w 429073"/>
                <a:gd name="connsiteY12" fmla="*/ 310831 h 523430"/>
                <a:gd name="connsiteX13" fmla="*/ 223071 w 429073"/>
                <a:gd name="connsiteY13" fmla="*/ 312059 h 523430"/>
                <a:gd name="connsiteX14" fmla="*/ 210116 w 429073"/>
                <a:gd name="connsiteY14" fmla="*/ 298086 h 523430"/>
                <a:gd name="connsiteX15" fmla="*/ 172016 w 429073"/>
                <a:gd name="connsiteY15" fmla="*/ 267130 h 523430"/>
                <a:gd name="connsiteX16" fmla="*/ 156786 w 429073"/>
                <a:gd name="connsiteY16" fmla="*/ 260008 h 523430"/>
                <a:gd name="connsiteX17" fmla="*/ 157270 w 429073"/>
                <a:gd name="connsiteY17" fmla="*/ 259176 h 523430"/>
                <a:gd name="connsiteX18" fmla="*/ 153592 w 429073"/>
                <a:gd name="connsiteY18" fmla="*/ 257456 h 523430"/>
                <a:gd name="connsiteX19" fmla="*/ 133798 w 429073"/>
                <a:gd name="connsiteY19" fmla="*/ 252842 h 523430"/>
                <a:gd name="connsiteX20" fmla="*/ 102842 w 429073"/>
                <a:gd name="connsiteY20" fmla="*/ 262367 h 523430"/>
                <a:gd name="connsiteX21" fmla="*/ 98079 w 429073"/>
                <a:gd name="connsiteY21" fmla="*/ 290942 h 523430"/>
                <a:gd name="connsiteX22" fmla="*/ 105223 w 429073"/>
                <a:gd name="connsiteY22" fmla="*/ 305825 h 523430"/>
                <a:gd name="connsiteX23" fmla="*/ 119495 w 429073"/>
                <a:gd name="connsiteY23" fmla="*/ 321880 h 523430"/>
                <a:gd name="connsiteX24" fmla="*/ 131391 w 429073"/>
                <a:gd name="connsiteY24" fmla="*/ 331492 h 523430"/>
                <a:gd name="connsiteX25" fmla="*/ 170402 w 429073"/>
                <a:gd name="connsiteY25" fmla="*/ 358784 h 523430"/>
                <a:gd name="connsiteX26" fmla="*/ 180587 w 429073"/>
                <a:gd name="connsiteY26" fmla="*/ 366140 h 523430"/>
                <a:gd name="connsiteX27" fmla="*/ 181205 w 429073"/>
                <a:gd name="connsiteY27" fmla="*/ 365396 h 523430"/>
                <a:gd name="connsiteX28" fmla="*/ 209999 w 429073"/>
                <a:gd name="connsiteY28" fmla="*/ 386192 h 523430"/>
                <a:gd name="connsiteX29" fmla="*/ 257624 w 429073"/>
                <a:gd name="connsiteY29" fmla="*/ 424292 h 523430"/>
                <a:gd name="connsiteX30" fmla="*/ 290961 w 429073"/>
                <a:gd name="connsiteY30" fmla="*/ 457629 h 523430"/>
                <a:gd name="connsiteX31" fmla="*/ 310011 w 429073"/>
                <a:gd name="connsiteY31" fmla="*/ 490967 h 523430"/>
                <a:gd name="connsiteX32" fmla="*/ 311202 w 429073"/>
                <a:gd name="connsiteY32" fmla="*/ 514482 h 523430"/>
                <a:gd name="connsiteX33" fmla="*/ 310555 w 429073"/>
                <a:gd name="connsiteY33" fmla="*/ 523430 h 523430"/>
                <a:gd name="connsiteX34" fmla="*/ 211060 w 429073"/>
                <a:gd name="connsiteY34" fmla="*/ 523430 h 523430"/>
                <a:gd name="connsiteX35" fmla="*/ 211041 w 429073"/>
                <a:gd name="connsiteY35" fmla="*/ 523263 h 523430"/>
                <a:gd name="connsiteX36" fmla="*/ 205236 w 429073"/>
                <a:gd name="connsiteY36" fmla="*/ 490967 h 523430"/>
                <a:gd name="connsiteX37" fmla="*/ 157611 w 429073"/>
                <a:gd name="connsiteY37" fmla="*/ 448104 h 523430"/>
                <a:gd name="connsiteX38" fmla="*/ 131816 w 429073"/>
                <a:gd name="connsiteY38" fmla="*/ 432434 h 523430"/>
                <a:gd name="connsiteX39" fmla="*/ 130987 w 429073"/>
                <a:gd name="connsiteY39" fmla="*/ 433495 h 523430"/>
                <a:gd name="connsiteX40" fmla="*/ 129028 w 429073"/>
                <a:gd name="connsiteY40" fmla="*/ 432305 h 523430"/>
                <a:gd name="connsiteX41" fmla="*/ 96583 w 429073"/>
                <a:gd name="connsiteY41" fmla="*/ 413553 h 523430"/>
                <a:gd name="connsiteX42" fmla="*/ 64484 w 429073"/>
                <a:gd name="connsiteY42" fmla="*/ 390208 h 523430"/>
                <a:gd name="connsiteX43" fmla="*/ 64415 w 429073"/>
                <a:gd name="connsiteY43" fmla="*/ 390284 h 523430"/>
                <a:gd name="connsiteX44" fmla="*/ 45692 w 429073"/>
                <a:gd name="connsiteY44" fmla="*/ 376667 h 523430"/>
                <a:gd name="connsiteX45" fmla="*/ 7592 w 429073"/>
                <a:gd name="connsiteY45" fmla="*/ 326661 h 523430"/>
                <a:gd name="connsiteX46" fmla="*/ 448 w 429073"/>
                <a:gd name="connsiteY46" fmla="*/ 269511 h 523430"/>
                <a:gd name="connsiteX47" fmla="*/ 14736 w 429073"/>
                <a:gd name="connsiteY47" fmla="*/ 224267 h 523430"/>
                <a:gd name="connsiteX48" fmla="*/ 52836 w 429073"/>
                <a:gd name="connsiteY48" fmla="*/ 181405 h 523430"/>
                <a:gd name="connsiteX49" fmla="*/ 105223 w 429073"/>
                <a:gd name="connsiteY49" fmla="*/ 162355 h 523430"/>
                <a:gd name="connsiteX50" fmla="*/ 174279 w 429073"/>
                <a:gd name="connsiteY50" fmla="*/ 169498 h 523430"/>
                <a:gd name="connsiteX51" fmla="*/ 186396 w 429073"/>
                <a:gd name="connsiteY51" fmla="*/ 174767 h 523430"/>
                <a:gd name="connsiteX52" fmla="*/ 186315 w 429073"/>
                <a:gd name="connsiteY52" fmla="*/ 175715 h 523430"/>
                <a:gd name="connsiteX53" fmla="*/ 226785 w 429073"/>
                <a:gd name="connsiteY53" fmla="*/ 193311 h 523430"/>
                <a:gd name="connsiteX54" fmla="*/ 250598 w 429073"/>
                <a:gd name="connsiteY54" fmla="*/ 211915 h 523430"/>
                <a:gd name="connsiteX55" fmla="*/ 258348 w 429073"/>
                <a:gd name="connsiteY55" fmla="*/ 218965 h 523430"/>
                <a:gd name="connsiteX56" fmla="*/ 258742 w 429073"/>
                <a:gd name="connsiteY56" fmla="*/ 216835 h 523430"/>
                <a:gd name="connsiteX57" fmla="*/ 269529 w 429073"/>
                <a:gd name="connsiteY57" fmla="*/ 226648 h 523430"/>
                <a:gd name="connsiteX58" fmla="*/ 305248 w 429073"/>
                <a:gd name="connsiteY58" fmla="*/ 257604 h 523430"/>
                <a:gd name="connsiteX59" fmla="*/ 336204 w 429073"/>
                <a:gd name="connsiteY59" fmla="*/ 262367 h 523430"/>
                <a:gd name="connsiteX60" fmla="*/ 345729 w 429073"/>
                <a:gd name="connsiteY60" fmla="*/ 233792 h 523430"/>
                <a:gd name="connsiteX61" fmla="*/ 336204 w 429073"/>
                <a:gd name="connsiteY61" fmla="*/ 179023 h 523430"/>
                <a:gd name="connsiteX62" fmla="*/ 319535 w 429073"/>
                <a:gd name="connsiteY62" fmla="*/ 131398 h 523430"/>
                <a:gd name="connsiteX63" fmla="*/ 293341 w 429073"/>
                <a:gd name="connsiteY63" fmla="*/ 81392 h 523430"/>
                <a:gd name="connsiteX64" fmla="*/ 267148 w 429073"/>
                <a:gd name="connsiteY64" fmla="*/ 29004 h 523430"/>
                <a:gd name="connsiteX65" fmla="*/ 307629 w 429073"/>
                <a:gd name="connsiteY65" fmla="*/ 5192 h 523430"/>
                <a:gd name="connsiteX66" fmla="*/ 331441 w 429073"/>
                <a:gd name="connsiteY66" fmla="*/ 429 h 523430"/>
                <a:gd name="connsiteX0" fmla="*/ 331441 w 429073"/>
                <a:gd name="connsiteY0" fmla="*/ 429 h 560632"/>
                <a:gd name="connsiteX1" fmla="*/ 355254 w 429073"/>
                <a:gd name="connsiteY1" fmla="*/ 12335 h 560632"/>
                <a:gd name="connsiteX2" fmla="*/ 371923 w 429073"/>
                <a:gd name="connsiteY2" fmla="*/ 43292 h 560632"/>
                <a:gd name="connsiteX3" fmla="*/ 398116 w 429073"/>
                <a:gd name="connsiteY3" fmla="*/ 98060 h 560632"/>
                <a:gd name="connsiteX4" fmla="*/ 417166 w 429073"/>
                <a:gd name="connsiteY4" fmla="*/ 150448 h 560632"/>
                <a:gd name="connsiteX5" fmla="*/ 429073 w 429073"/>
                <a:gd name="connsiteY5" fmla="*/ 233792 h 560632"/>
                <a:gd name="connsiteX6" fmla="*/ 417166 w 429073"/>
                <a:gd name="connsiteY6" fmla="*/ 302848 h 560632"/>
                <a:gd name="connsiteX7" fmla="*/ 393354 w 429073"/>
                <a:gd name="connsiteY7" fmla="*/ 343329 h 560632"/>
                <a:gd name="connsiteX8" fmla="*/ 355254 w 429073"/>
                <a:gd name="connsiteY8" fmla="*/ 362379 h 560632"/>
                <a:gd name="connsiteX9" fmla="*/ 307629 w 429073"/>
                <a:gd name="connsiteY9" fmla="*/ 362379 h 560632"/>
                <a:gd name="connsiteX10" fmla="*/ 248098 w 429073"/>
                <a:gd name="connsiteY10" fmla="*/ 333804 h 560632"/>
                <a:gd name="connsiteX11" fmla="*/ 226518 w 429073"/>
                <a:gd name="connsiteY11" fmla="*/ 313712 h 560632"/>
                <a:gd name="connsiteX12" fmla="*/ 223848 w 429073"/>
                <a:gd name="connsiteY12" fmla="*/ 310831 h 560632"/>
                <a:gd name="connsiteX13" fmla="*/ 223071 w 429073"/>
                <a:gd name="connsiteY13" fmla="*/ 312059 h 560632"/>
                <a:gd name="connsiteX14" fmla="*/ 210116 w 429073"/>
                <a:gd name="connsiteY14" fmla="*/ 298086 h 560632"/>
                <a:gd name="connsiteX15" fmla="*/ 172016 w 429073"/>
                <a:gd name="connsiteY15" fmla="*/ 267130 h 560632"/>
                <a:gd name="connsiteX16" fmla="*/ 156786 w 429073"/>
                <a:gd name="connsiteY16" fmla="*/ 260008 h 560632"/>
                <a:gd name="connsiteX17" fmla="*/ 157270 w 429073"/>
                <a:gd name="connsiteY17" fmla="*/ 259176 h 560632"/>
                <a:gd name="connsiteX18" fmla="*/ 153592 w 429073"/>
                <a:gd name="connsiteY18" fmla="*/ 257456 h 560632"/>
                <a:gd name="connsiteX19" fmla="*/ 133798 w 429073"/>
                <a:gd name="connsiteY19" fmla="*/ 252842 h 560632"/>
                <a:gd name="connsiteX20" fmla="*/ 102842 w 429073"/>
                <a:gd name="connsiteY20" fmla="*/ 262367 h 560632"/>
                <a:gd name="connsiteX21" fmla="*/ 98079 w 429073"/>
                <a:gd name="connsiteY21" fmla="*/ 290942 h 560632"/>
                <a:gd name="connsiteX22" fmla="*/ 105223 w 429073"/>
                <a:gd name="connsiteY22" fmla="*/ 305825 h 560632"/>
                <a:gd name="connsiteX23" fmla="*/ 119495 w 429073"/>
                <a:gd name="connsiteY23" fmla="*/ 321880 h 560632"/>
                <a:gd name="connsiteX24" fmla="*/ 131391 w 429073"/>
                <a:gd name="connsiteY24" fmla="*/ 331492 h 560632"/>
                <a:gd name="connsiteX25" fmla="*/ 170402 w 429073"/>
                <a:gd name="connsiteY25" fmla="*/ 358784 h 560632"/>
                <a:gd name="connsiteX26" fmla="*/ 180587 w 429073"/>
                <a:gd name="connsiteY26" fmla="*/ 366140 h 560632"/>
                <a:gd name="connsiteX27" fmla="*/ 181205 w 429073"/>
                <a:gd name="connsiteY27" fmla="*/ 365396 h 560632"/>
                <a:gd name="connsiteX28" fmla="*/ 209999 w 429073"/>
                <a:gd name="connsiteY28" fmla="*/ 386192 h 560632"/>
                <a:gd name="connsiteX29" fmla="*/ 257624 w 429073"/>
                <a:gd name="connsiteY29" fmla="*/ 424292 h 560632"/>
                <a:gd name="connsiteX30" fmla="*/ 290961 w 429073"/>
                <a:gd name="connsiteY30" fmla="*/ 457629 h 560632"/>
                <a:gd name="connsiteX31" fmla="*/ 310011 w 429073"/>
                <a:gd name="connsiteY31" fmla="*/ 490967 h 560632"/>
                <a:gd name="connsiteX32" fmla="*/ 311202 w 429073"/>
                <a:gd name="connsiteY32" fmla="*/ 514482 h 560632"/>
                <a:gd name="connsiteX33" fmla="*/ 301053 w 429073"/>
                <a:gd name="connsiteY33" fmla="*/ 560632 h 560632"/>
                <a:gd name="connsiteX34" fmla="*/ 211060 w 429073"/>
                <a:gd name="connsiteY34" fmla="*/ 523430 h 560632"/>
                <a:gd name="connsiteX35" fmla="*/ 211041 w 429073"/>
                <a:gd name="connsiteY35" fmla="*/ 523263 h 560632"/>
                <a:gd name="connsiteX36" fmla="*/ 205236 w 429073"/>
                <a:gd name="connsiteY36" fmla="*/ 490967 h 560632"/>
                <a:gd name="connsiteX37" fmla="*/ 157611 w 429073"/>
                <a:gd name="connsiteY37" fmla="*/ 448104 h 560632"/>
                <a:gd name="connsiteX38" fmla="*/ 131816 w 429073"/>
                <a:gd name="connsiteY38" fmla="*/ 432434 h 560632"/>
                <a:gd name="connsiteX39" fmla="*/ 130987 w 429073"/>
                <a:gd name="connsiteY39" fmla="*/ 433495 h 560632"/>
                <a:gd name="connsiteX40" fmla="*/ 129028 w 429073"/>
                <a:gd name="connsiteY40" fmla="*/ 432305 h 560632"/>
                <a:gd name="connsiteX41" fmla="*/ 96583 w 429073"/>
                <a:gd name="connsiteY41" fmla="*/ 413553 h 560632"/>
                <a:gd name="connsiteX42" fmla="*/ 64484 w 429073"/>
                <a:gd name="connsiteY42" fmla="*/ 390208 h 560632"/>
                <a:gd name="connsiteX43" fmla="*/ 64415 w 429073"/>
                <a:gd name="connsiteY43" fmla="*/ 390284 h 560632"/>
                <a:gd name="connsiteX44" fmla="*/ 45692 w 429073"/>
                <a:gd name="connsiteY44" fmla="*/ 376667 h 560632"/>
                <a:gd name="connsiteX45" fmla="*/ 7592 w 429073"/>
                <a:gd name="connsiteY45" fmla="*/ 326661 h 560632"/>
                <a:gd name="connsiteX46" fmla="*/ 448 w 429073"/>
                <a:gd name="connsiteY46" fmla="*/ 269511 h 560632"/>
                <a:gd name="connsiteX47" fmla="*/ 14736 w 429073"/>
                <a:gd name="connsiteY47" fmla="*/ 224267 h 560632"/>
                <a:gd name="connsiteX48" fmla="*/ 52836 w 429073"/>
                <a:gd name="connsiteY48" fmla="*/ 181405 h 560632"/>
                <a:gd name="connsiteX49" fmla="*/ 105223 w 429073"/>
                <a:gd name="connsiteY49" fmla="*/ 162355 h 560632"/>
                <a:gd name="connsiteX50" fmla="*/ 174279 w 429073"/>
                <a:gd name="connsiteY50" fmla="*/ 169498 h 560632"/>
                <a:gd name="connsiteX51" fmla="*/ 186396 w 429073"/>
                <a:gd name="connsiteY51" fmla="*/ 174767 h 560632"/>
                <a:gd name="connsiteX52" fmla="*/ 186315 w 429073"/>
                <a:gd name="connsiteY52" fmla="*/ 175715 h 560632"/>
                <a:gd name="connsiteX53" fmla="*/ 226785 w 429073"/>
                <a:gd name="connsiteY53" fmla="*/ 193311 h 560632"/>
                <a:gd name="connsiteX54" fmla="*/ 250598 w 429073"/>
                <a:gd name="connsiteY54" fmla="*/ 211915 h 560632"/>
                <a:gd name="connsiteX55" fmla="*/ 258348 w 429073"/>
                <a:gd name="connsiteY55" fmla="*/ 218965 h 560632"/>
                <a:gd name="connsiteX56" fmla="*/ 258742 w 429073"/>
                <a:gd name="connsiteY56" fmla="*/ 216835 h 560632"/>
                <a:gd name="connsiteX57" fmla="*/ 269529 w 429073"/>
                <a:gd name="connsiteY57" fmla="*/ 226648 h 560632"/>
                <a:gd name="connsiteX58" fmla="*/ 305248 w 429073"/>
                <a:gd name="connsiteY58" fmla="*/ 257604 h 560632"/>
                <a:gd name="connsiteX59" fmla="*/ 336204 w 429073"/>
                <a:gd name="connsiteY59" fmla="*/ 262367 h 560632"/>
                <a:gd name="connsiteX60" fmla="*/ 345729 w 429073"/>
                <a:gd name="connsiteY60" fmla="*/ 233792 h 560632"/>
                <a:gd name="connsiteX61" fmla="*/ 336204 w 429073"/>
                <a:gd name="connsiteY61" fmla="*/ 179023 h 560632"/>
                <a:gd name="connsiteX62" fmla="*/ 319535 w 429073"/>
                <a:gd name="connsiteY62" fmla="*/ 131398 h 560632"/>
                <a:gd name="connsiteX63" fmla="*/ 293341 w 429073"/>
                <a:gd name="connsiteY63" fmla="*/ 81392 h 560632"/>
                <a:gd name="connsiteX64" fmla="*/ 267148 w 429073"/>
                <a:gd name="connsiteY64" fmla="*/ 29004 h 560632"/>
                <a:gd name="connsiteX65" fmla="*/ 307629 w 429073"/>
                <a:gd name="connsiteY65" fmla="*/ 5192 h 560632"/>
                <a:gd name="connsiteX66" fmla="*/ 331441 w 429073"/>
                <a:gd name="connsiteY66" fmla="*/ 429 h 560632"/>
                <a:gd name="connsiteX0" fmla="*/ 331441 w 429073"/>
                <a:gd name="connsiteY0" fmla="*/ 429 h 558416"/>
                <a:gd name="connsiteX1" fmla="*/ 355254 w 429073"/>
                <a:gd name="connsiteY1" fmla="*/ 12335 h 558416"/>
                <a:gd name="connsiteX2" fmla="*/ 371923 w 429073"/>
                <a:gd name="connsiteY2" fmla="*/ 43292 h 558416"/>
                <a:gd name="connsiteX3" fmla="*/ 398116 w 429073"/>
                <a:gd name="connsiteY3" fmla="*/ 98060 h 558416"/>
                <a:gd name="connsiteX4" fmla="*/ 417166 w 429073"/>
                <a:gd name="connsiteY4" fmla="*/ 150448 h 558416"/>
                <a:gd name="connsiteX5" fmla="*/ 429073 w 429073"/>
                <a:gd name="connsiteY5" fmla="*/ 233792 h 558416"/>
                <a:gd name="connsiteX6" fmla="*/ 417166 w 429073"/>
                <a:gd name="connsiteY6" fmla="*/ 302848 h 558416"/>
                <a:gd name="connsiteX7" fmla="*/ 393354 w 429073"/>
                <a:gd name="connsiteY7" fmla="*/ 343329 h 558416"/>
                <a:gd name="connsiteX8" fmla="*/ 355254 w 429073"/>
                <a:gd name="connsiteY8" fmla="*/ 362379 h 558416"/>
                <a:gd name="connsiteX9" fmla="*/ 307629 w 429073"/>
                <a:gd name="connsiteY9" fmla="*/ 362379 h 558416"/>
                <a:gd name="connsiteX10" fmla="*/ 248098 w 429073"/>
                <a:gd name="connsiteY10" fmla="*/ 333804 h 558416"/>
                <a:gd name="connsiteX11" fmla="*/ 226518 w 429073"/>
                <a:gd name="connsiteY11" fmla="*/ 313712 h 558416"/>
                <a:gd name="connsiteX12" fmla="*/ 223848 w 429073"/>
                <a:gd name="connsiteY12" fmla="*/ 310831 h 558416"/>
                <a:gd name="connsiteX13" fmla="*/ 223071 w 429073"/>
                <a:gd name="connsiteY13" fmla="*/ 312059 h 558416"/>
                <a:gd name="connsiteX14" fmla="*/ 210116 w 429073"/>
                <a:gd name="connsiteY14" fmla="*/ 298086 h 558416"/>
                <a:gd name="connsiteX15" fmla="*/ 172016 w 429073"/>
                <a:gd name="connsiteY15" fmla="*/ 267130 h 558416"/>
                <a:gd name="connsiteX16" fmla="*/ 156786 w 429073"/>
                <a:gd name="connsiteY16" fmla="*/ 260008 h 558416"/>
                <a:gd name="connsiteX17" fmla="*/ 157270 w 429073"/>
                <a:gd name="connsiteY17" fmla="*/ 259176 h 558416"/>
                <a:gd name="connsiteX18" fmla="*/ 153592 w 429073"/>
                <a:gd name="connsiteY18" fmla="*/ 257456 h 558416"/>
                <a:gd name="connsiteX19" fmla="*/ 133798 w 429073"/>
                <a:gd name="connsiteY19" fmla="*/ 252842 h 558416"/>
                <a:gd name="connsiteX20" fmla="*/ 102842 w 429073"/>
                <a:gd name="connsiteY20" fmla="*/ 262367 h 558416"/>
                <a:gd name="connsiteX21" fmla="*/ 98079 w 429073"/>
                <a:gd name="connsiteY21" fmla="*/ 290942 h 558416"/>
                <a:gd name="connsiteX22" fmla="*/ 105223 w 429073"/>
                <a:gd name="connsiteY22" fmla="*/ 305825 h 558416"/>
                <a:gd name="connsiteX23" fmla="*/ 119495 w 429073"/>
                <a:gd name="connsiteY23" fmla="*/ 321880 h 558416"/>
                <a:gd name="connsiteX24" fmla="*/ 131391 w 429073"/>
                <a:gd name="connsiteY24" fmla="*/ 331492 h 558416"/>
                <a:gd name="connsiteX25" fmla="*/ 170402 w 429073"/>
                <a:gd name="connsiteY25" fmla="*/ 358784 h 558416"/>
                <a:gd name="connsiteX26" fmla="*/ 180587 w 429073"/>
                <a:gd name="connsiteY26" fmla="*/ 366140 h 558416"/>
                <a:gd name="connsiteX27" fmla="*/ 181205 w 429073"/>
                <a:gd name="connsiteY27" fmla="*/ 365396 h 558416"/>
                <a:gd name="connsiteX28" fmla="*/ 209999 w 429073"/>
                <a:gd name="connsiteY28" fmla="*/ 386192 h 558416"/>
                <a:gd name="connsiteX29" fmla="*/ 257624 w 429073"/>
                <a:gd name="connsiteY29" fmla="*/ 424292 h 558416"/>
                <a:gd name="connsiteX30" fmla="*/ 290961 w 429073"/>
                <a:gd name="connsiteY30" fmla="*/ 457629 h 558416"/>
                <a:gd name="connsiteX31" fmla="*/ 310011 w 429073"/>
                <a:gd name="connsiteY31" fmla="*/ 490967 h 558416"/>
                <a:gd name="connsiteX32" fmla="*/ 311202 w 429073"/>
                <a:gd name="connsiteY32" fmla="*/ 514482 h 558416"/>
                <a:gd name="connsiteX33" fmla="*/ 301924 w 429073"/>
                <a:gd name="connsiteY33" fmla="*/ 558416 h 558416"/>
                <a:gd name="connsiteX34" fmla="*/ 211060 w 429073"/>
                <a:gd name="connsiteY34" fmla="*/ 523430 h 558416"/>
                <a:gd name="connsiteX35" fmla="*/ 211041 w 429073"/>
                <a:gd name="connsiteY35" fmla="*/ 523263 h 558416"/>
                <a:gd name="connsiteX36" fmla="*/ 205236 w 429073"/>
                <a:gd name="connsiteY36" fmla="*/ 490967 h 558416"/>
                <a:gd name="connsiteX37" fmla="*/ 157611 w 429073"/>
                <a:gd name="connsiteY37" fmla="*/ 448104 h 558416"/>
                <a:gd name="connsiteX38" fmla="*/ 131816 w 429073"/>
                <a:gd name="connsiteY38" fmla="*/ 432434 h 558416"/>
                <a:gd name="connsiteX39" fmla="*/ 130987 w 429073"/>
                <a:gd name="connsiteY39" fmla="*/ 433495 h 558416"/>
                <a:gd name="connsiteX40" fmla="*/ 129028 w 429073"/>
                <a:gd name="connsiteY40" fmla="*/ 432305 h 558416"/>
                <a:gd name="connsiteX41" fmla="*/ 96583 w 429073"/>
                <a:gd name="connsiteY41" fmla="*/ 413553 h 558416"/>
                <a:gd name="connsiteX42" fmla="*/ 64484 w 429073"/>
                <a:gd name="connsiteY42" fmla="*/ 390208 h 558416"/>
                <a:gd name="connsiteX43" fmla="*/ 64415 w 429073"/>
                <a:gd name="connsiteY43" fmla="*/ 390284 h 558416"/>
                <a:gd name="connsiteX44" fmla="*/ 45692 w 429073"/>
                <a:gd name="connsiteY44" fmla="*/ 376667 h 558416"/>
                <a:gd name="connsiteX45" fmla="*/ 7592 w 429073"/>
                <a:gd name="connsiteY45" fmla="*/ 326661 h 558416"/>
                <a:gd name="connsiteX46" fmla="*/ 448 w 429073"/>
                <a:gd name="connsiteY46" fmla="*/ 269511 h 558416"/>
                <a:gd name="connsiteX47" fmla="*/ 14736 w 429073"/>
                <a:gd name="connsiteY47" fmla="*/ 224267 h 558416"/>
                <a:gd name="connsiteX48" fmla="*/ 52836 w 429073"/>
                <a:gd name="connsiteY48" fmla="*/ 181405 h 558416"/>
                <a:gd name="connsiteX49" fmla="*/ 105223 w 429073"/>
                <a:gd name="connsiteY49" fmla="*/ 162355 h 558416"/>
                <a:gd name="connsiteX50" fmla="*/ 174279 w 429073"/>
                <a:gd name="connsiteY50" fmla="*/ 169498 h 558416"/>
                <a:gd name="connsiteX51" fmla="*/ 186396 w 429073"/>
                <a:gd name="connsiteY51" fmla="*/ 174767 h 558416"/>
                <a:gd name="connsiteX52" fmla="*/ 186315 w 429073"/>
                <a:gd name="connsiteY52" fmla="*/ 175715 h 558416"/>
                <a:gd name="connsiteX53" fmla="*/ 226785 w 429073"/>
                <a:gd name="connsiteY53" fmla="*/ 193311 h 558416"/>
                <a:gd name="connsiteX54" fmla="*/ 250598 w 429073"/>
                <a:gd name="connsiteY54" fmla="*/ 211915 h 558416"/>
                <a:gd name="connsiteX55" fmla="*/ 258348 w 429073"/>
                <a:gd name="connsiteY55" fmla="*/ 218965 h 558416"/>
                <a:gd name="connsiteX56" fmla="*/ 258742 w 429073"/>
                <a:gd name="connsiteY56" fmla="*/ 216835 h 558416"/>
                <a:gd name="connsiteX57" fmla="*/ 269529 w 429073"/>
                <a:gd name="connsiteY57" fmla="*/ 226648 h 558416"/>
                <a:gd name="connsiteX58" fmla="*/ 305248 w 429073"/>
                <a:gd name="connsiteY58" fmla="*/ 257604 h 558416"/>
                <a:gd name="connsiteX59" fmla="*/ 336204 w 429073"/>
                <a:gd name="connsiteY59" fmla="*/ 262367 h 558416"/>
                <a:gd name="connsiteX60" fmla="*/ 345729 w 429073"/>
                <a:gd name="connsiteY60" fmla="*/ 233792 h 558416"/>
                <a:gd name="connsiteX61" fmla="*/ 336204 w 429073"/>
                <a:gd name="connsiteY61" fmla="*/ 179023 h 558416"/>
                <a:gd name="connsiteX62" fmla="*/ 319535 w 429073"/>
                <a:gd name="connsiteY62" fmla="*/ 131398 h 558416"/>
                <a:gd name="connsiteX63" fmla="*/ 293341 w 429073"/>
                <a:gd name="connsiteY63" fmla="*/ 81392 h 558416"/>
                <a:gd name="connsiteX64" fmla="*/ 267148 w 429073"/>
                <a:gd name="connsiteY64" fmla="*/ 29004 h 558416"/>
                <a:gd name="connsiteX65" fmla="*/ 307629 w 429073"/>
                <a:gd name="connsiteY65" fmla="*/ 5192 h 558416"/>
                <a:gd name="connsiteX66" fmla="*/ 331441 w 429073"/>
                <a:gd name="connsiteY66" fmla="*/ 429 h 558416"/>
                <a:gd name="connsiteX0" fmla="*/ 331441 w 429073"/>
                <a:gd name="connsiteY0" fmla="*/ 678 h 558665"/>
                <a:gd name="connsiteX1" fmla="*/ 355254 w 429073"/>
                <a:gd name="connsiteY1" fmla="*/ 12584 h 558665"/>
                <a:gd name="connsiteX2" fmla="*/ 371923 w 429073"/>
                <a:gd name="connsiteY2" fmla="*/ 43541 h 558665"/>
                <a:gd name="connsiteX3" fmla="*/ 398116 w 429073"/>
                <a:gd name="connsiteY3" fmla="*/ 98309 h 558665"/>
                <a:gd name="connsiteX4" fmla="*/ 417166 w 429073"/>
                <a:gd name="connsiteY4" fmla="*/ 150697 h 558665"/>
                <a:gd name="connsiteX5" fmla="*/ 429073 w 429073"/>
                <a:gd name="connsiteY5" fmla="*/ 234041 h 558665"/>
                <a:gd name="connsiteX6" fmla="*/ 417166 w 429073"/>
                <a:gd name="connsiteY6" fmla="*/ 303097 h 558665"/>
                <a:gd name="connsiteX7" fmla="*/ 393354 w 429073"/>
                <a:gd name="connsiteY7" fmla="*/ 343578 h 558665"/>
                <a:gd name="connsiteX8" fmla="*/ 355254 w 429073"/>
                <a:gd name="connsiteY8" fmla="*/ 362628 h 558665"/>
                <a:gd name="connsiteX9" fmla="*/ 307629 w 429073"/>
                <a:gd name="connsiteY9" fmla="*/ 362628 h 558665"/>
                <a:gd name="connsiteX10" fmla="*/ 248098 w 429073"/>
                <a:gd name="connsiteY10" fmla="*/ 334053 h 558665"/>
                <a:gd name="connsiteX11" fmla="*/ 226518 w 429073"/>
                <a:gd name="connsiteY11" fmla="*/ 313961 h 558665"/>
                <a:gd name="connsiteX12" fmla="*/ 223848 w 429073"/>
                <a:gd name="connsiteY12" fmla="*/ 311080 h 558665"/>
                <a:gd name="connsiteX13" fmla="*/ 223071 w 429073"/>
                <a:gd name="connsiteY13" fmla="*/ 312308 h 558665"/>
                <a:gd name="connsiteX14" fmla="*/ 210116 w 429073"/>
                <a:gd name="connsiteY14" fmla="*/ 298335 h 558665"/>
                <a:gd name="connsiteX15" fmla="*/ 172016 w 429073"/>
                <a:gd name="connsiteY15" fmla="*/ 267379 h 558665"/>
                <a:gd name="connsiteX16" fmla="*/ 156786 w 429073"/>
                <a:gd name="connsiteY16" fmla="*/ 260257 h 558665"/>
                <a:gd name="connsiteX17" fmla="*/ 157270 w 429073"/>
                <a:gd name="connsiteY17" fmla="*/ 259425 h 558665"/>
                <a:gd name="connsiteX18" fmla="*/ 153592 w 429073"/>
                <a:gd name="connsiteY18" fmla="*/ 257705 h 558665"/>
                <a:gd name="connsiteX19" fmla="*/ 133798 w 429073"/>
                <a:gd name="connsiteY19" fmla="*/ 253091 h 558665"/>
                <a:gd name="connsiteX20" fmla="*/ 102842 w 429073"/>
                <a:gd name="connsiteY20" fmla="*/ 262616 h 558665"/>
                <a:gd name="connsiteX21" fmla="*/ 98079 w 429073"/>
                <a:gd name="connsiteY21" fmla="*/ 291191 h 558665"/>
                <a:gd name="connsiteX22" fmla="*/ 105223 w 429073"/>
                <a:gd name="connsiteY22" fmla="*/ 306074 h 558665"/>
                <a:gd name="connsiteX23" fmla="*/ 119495 w 429073"/>
                <a:gd name="connsiteY23" fmla="*/ 322129 h 558665"/>
                <a:gd name="connsiteX24" fmla="*/ 131391 w 429073"/>
                <a:gd name="connsiteY24" fmla="*/ 331741 h 558665"/>
                <a:gd name="connsiteX25" fmla="*/ 170402 w 429073"/>
                <a:gd name="connsiteY25" fmla="*/ 359033 h 558665"/>
                <a:gd name="connsiteX26" fmla="*/ 180587 w 429073"/>
                <a:gd name="connsiteY26" fmla="*/ 366389 h 558665"/>
                <a:gd name="connsiteX27" fmla="*/ 181205 w 429073"/>
                <a:gd name="connsiteY27" fmla="*/ 365645 h 558665"/>
                <a:gd name="connsiteX28" fmla="*/ 209999 w 429073"/>
                <a:gd name="connsiteY28" fmla="*/ 386441 h 558665"/>
                <a:gd name="connsiteX29" fmla="*/ 257624 w 429073"/>
                <a:gd name="connsiteY29" fmla="*/ 424541 h 558665"/>
                <a:gd name="connsiteX30" fmla="*/ 290961 w 429073"/>
                <a:gd name="connsiteY30" fmla="*/ 457878 h 558665"/>
                <a:gd name="connsiteX31" fmla="*/ 310011 w 429073"/>
                <a:gd name="connsiteY31" fmla="*/ 491216 h 558665"/>
                <a:gd name="connsiteX32" fmla="*/ 311202 w 429073"/>
                <a:gd name="connsiteY32" fmla="*/ 514731 h 558665"/>
                <a:gd name="connsiteX33" fmla="*/ 301924 w 429073"/>
                <a:gd name="connsiteY33" fmla="*/ 558665 h 558665"/>
                <a:gd name="connsiteX34" fmla="*/ 211060 w 429073"/>
                <a:gd name="connsiteY34" fmla="*/ 523679 h 558665"/>
                <a:gd name="connsiteX35" fmla="*/ 211041 w 429073"/>
                <a:gd name="connsiteY35" fmla="*/ 523512 h 558665"/>
                <a:gd name="connsiteX36" fmla="*/ 205236 w 429073"/>
                <a:gd name="connsiteY36" fmla="*/ 491216 h 558665"/>
                <a:gd name="connsiteX37" fmla="*/ 157611 w 429073"/>
                <a:gd name="connsiteY37" fmla="*/ 448353 h 558665"/>
                <a:gd name="connsiteX38" fmla="*/ 131816 w 429073"/>
                <a:gd name="connsiteY38" fmla="*/ 432683 h 558665"/>
                <a:gd name="connsiteX39" fmla="*/ 130987 w 429073"/>
                <a:gd name="connsiteY39" fmla="*/ 433744 h 558665"/>
                <a:gd name="connsiteX40" fmla="*/ 129028 w 429073"/>
                <a:gd name="connsiteY40" fmla="*/ 432554 h 558665"/>
                <a:gd name="connsiteX41" fmla="*/ 96583 w 429073"/>
                <a:gd name="connsiteY41" fmla="*/ 413802 h 558665"/>
                <a:gd name="connsiteX42" fmla="*/ 64484 w 429073"/>
                <a:gd name="connsiteY42" fmla="*/ 390457 h 558665"/>
                <a:gd name="connsiteX43" fmla="*/ 64415 w 429073"/>
                <a:gd name="connsiteY43" fmla="*/ 390533 h 558665"/>
                <a:gd name="connsiteX44" fmla="*/ 45692 w 429073"/>
                <a:gd name="connsiteY44" fmla="*/ 376916 h 558665"/>
                <a:gd name="connsiteX45" fmla="*/ 7592 w 429073"/>
                <a:gd name="connsiteY45" fmla="*/ 326910 h 558665"/>
                <a:gd name="connsiteX46" fmla="*/ 448 w 429073"/>
                <a:gd name="connsiteY46" fmla="*/ 269760 h 558665"/>
                <a:gd name="connsiteX47" fmla="*/ 14736 w 429073"/>
                <a:gd name="connsiteY47" fmla="*/ 224516 h 558665"/>
                <a:gd name="connsiteX48" fmla="*/ 52836 w 429073"/>
                <a:gd name="connsiteY48" fmla="*/ 181654 h 558665"/>
                <a:gd name="connsiteX49" fmla="*/ 105223 w 429073"/>
                <a:gd name="connsiteY49" fmla="*/ 162604 h 558665"/>
                <a:gd name="connsiteX50" fmla="*/ 174279 w 429073"/>
                <a:gd name="connsiteY50" fmla="*/ 169747 h 558665"/>
                <a:gd name="connsiteX51" fmla="*/ 186396 w 429073"/>
                <a:gd name="connsiteY51" fmla="*/ 175016 h 558665"/>
                <a:gd name="connsiteX52" fmla="*/ 186315 w 429073"/>
                <a:gd name="connsiteY52" fmla="*/ 175964 h 558665"/>
                <a:gd name="connsiteX53" fmla="*/ 226785 w 429073"/>
                <a:gd name="connsiteY53" fmla="*/ 193560 h 558665"/>
                <a:gd name="connsiteX54" fmla="*/ 250598 w 429073"/>
                <a:gd name="connsiteY54" fmla="*/ 212164 h 558665"/>
                <a:gd name="connsiteX55" fmla="*/ 258348 w 429073"/>
                <a:gd name="connsiteY55" fmla="*/ 219214 h 558665"/>
                <a:gd name="connsiteX56" fmla="*/ 258742 w 429073"/>
                <a:gd name="connsiteY56" fmla="*/ 217084 h 558665"/>
                <a:gd name="connsiteX57" fmla="*/ 269529 w 429073"/>
                <a:gd name="connsiteY57" fmla="*/ 226897 h 558665"/>
                <a:gd name="connsiteX58" fmla="*/ 305248 w 429073"/>
                <a:gd name="connsiteY58" fmla="*/ 257853 h 558665"/>
                <a:gd name="connsiteX59" fmla="*/ 336204 w 429073"/>
                <a:gd name="connsiteY59" fmla="*/ 262616 h 558665"/>
                <a:gd name="connsiteX60" fmla="*/ 345729 w 429073"/>
                <a:gd name="connsiteY60" fmla="*/ 234041 h 558665"/>
                <a:gd name="connsiteX61" fmla="*/ 336204 w 429073"/>
                <a:gd name="connsiteY61" fmla="*/ 179272 h 558665"/>
                <a:gd name="connsiteX62" fmla="*/ 319535 w 429073"/>
                <a:gd name="connsiteY62" fmla="*/ 131647 h 558665"/>
                <a:gd name="connsiteX63" fmla="*/ 293341 w 429073"/>
                <a:gd name="connsiteY63" fmla="*/ 81641 h 558665"/>
                <a:gd name="connsiteX64" fmla="*/ 276487 w 429073"/>
                <a:gd name="connsiteY64" fmla="*/ 38040 h 558665"/>
                <a:gd name="connsiteX65" fmla="*/ 307629 w 429073"/>
                <a:gd name="connsiteY65" fmla="*/ 5441 h 558665"/>
                <a:gd name="connsiteX66" fmla="*/ 331441 w 429073"/>
                <a:gd name="connsiteY66" fmla="*/ 678 h 558665"/>
                <a:gd name="connsiteX0" fmla="*/ 331441 w 429073"/>
                <a:gd name="connsiteY0" fmla="*/ 662 h 558649"/>
                <a:gd name="connsiteX1" fmla="*/ 355254 w 429073"/>
                <a:gd name="connsiteY1" fmla="*/ 12568 h 558649"/>
                <a:gd name="connsiteX2" fmla="*/ 371923 w 429073"/>
                <a:gd name="connsiteY2" fmla="*/ 43525 h 558649"/>
                <a:gd name="connsiteX3" fmla="*/ 398116 w 429073"/>
                <a:gd name="connsiteY3" fmla="*/ 98293 h 558649"/>
                <a:gd name="connsiteX4" fmla="*/ 417166 w 429073"/>
                <a:gd name="connsiteY4" fmla="*/ 150681 h 558649"/>
                <a:gd name="connsiteX5" fmla="*/ 429073 w 429073"/>
                <a:gd name="connsiteY5" fmla="*/ 234025 h 558649"/>
                <a:gd name="connsiteX6" fmla="*/ 417166 w 429073"/>
                <a:gd name="connsiteY6" fmla="*/ 303081 h 558649"/>
                <a:gd name="connsiteX7" fmla="*/ 393354 w 429073"/>
                <a:gd name="connsiteY7" fmla="*/ 343562 h 558649"/>
                <a:gd name="connsiteX8" fmla="*/ 355254 w 429073"/>
                <a:gd name="connsiteY8" fmla="*/ 362612 h 558649"/>
                <a:gd name="connsiteX9" fmla="*/ 307629 w 429073"/>
                <a:gd name="connsiteY9" fmla="*/ 362612 h 558649"/>
                <a:gd name="connsiteX10" fmla="*/ 248098 w 429073"/>
                <a:gd name="connsiteY10" fmla="*/ 334037 h 558649"/>
                <a:gd name="connsiteX11" fmla="*/ 226518 w 429073"/>
                <a:gd name="connsiteY11" fmla="*/ 313945 h 558649"/>
                <a:gd name="connsiteX12" fmla="*/ 223848 w 429073"/>
                <a:gd name="connsiteY12" fmla="*/ 311064 h 558649"/>
                <a:gd name="connsiteX13" fmla="*/ 223071 w 429073"/>
                <a:gd name="connsiteY13" fmla="*/ 312292 h 558649"/>
                <a:gd name="connsiteX14" fmla="*/ 210116 w 429073"/>
                <a:gd name="connsiteY14" fmla="*/ 298319 h 558649"/>
                <a:gd name="connsiteX15" fmla="*/ 172016 w 429073"/>
                <a:gd name="connsiteY15" fmla="*/ 267363 h 558649"/>
                <a:gd name="connsiteX16" fmla="*/ 156786 w 429073"/>
                <a:gd name="connsiteY16" fmla="*/ 260241 h 558649"/>
                <a:gd name="connsiteX17" fmla="*/ 157270 w 429073"/>
                <a:gd name="connsiteY17" fmla="*/ 259409 h 558649"/>
                <a:gd name="connsiteX18" fmla="*/ 153592 w 429073"/>
                <a:gd name="connsiteY18" fmla="*/ 257689 h 558649"/>
                <a:gd name="connsiteX19" fmla="*/ 133798 w 429073"/>
                <a:gd name="connsiteY19" fmla="*/ 253075 h 558649"/>
                <a:gd name="connsiteX20" fmla="*/ 102842 w 429073"/>
                <a:gd name="connsiteY20" fmla="*/ 262600 h 558649"/>
                <a:gd name="connsiteX21" fmla="*/ 98079 w 429073"/>
                <a:gd name="connsiteY21" fmla="*/ 291175 h 558649"/>
                <a:gd name="connsiteX22" fmla="*/ 105223 w 429073"/>
                <a:gd name="connsiteY22" fmla="*/ 306058 h 558649"/>
                <a:gd name="connsiteX23" fmla="*/ 119495 w 429073"/>
                <a:gd name="connsiteY23" fmla="*/ 322113 h 558649"/>
                <a:gd name="connsiteX24" fmla="*/ 131391 w 429073"/>
                <a:gd name="connsiteY24" fmla="*/ 331725 h 558649"/>
                <a:gd name="connsiteX25" fmla="*/ 170402 w 429073"/>
                <a:gd name="connsiteY25" fmla="*/ 359017 h 558649"/>
                <a:gd name="connsiteX26" fmla="*/ 180587 w 429073"/>
                <a:gd name="connsiteY26" fmla="*/ 366373 h 558649"/>
                <a:gd name="connsiteX27" fmla="*/ 181205 w 429073"/>
                <a:gd name="connsiteY27" fmla="*/ 365629 h 558649"/>
                <a:gd name="connsiteX28" fmla="*/ 209999 w 429073"/>
                <a:gd name="connsiteY28" fmla="*/ 386425 h 558649"/>
                <a:gd name="connsiteX29" fmla="*/ 257624 w 429073"/>
                <a:gd name="connsiteY29" fmla="*/ 424525 h 558649"/>
                <a:gd name="connsiteX30" fmla="*/ 290961 w 429073"/>
                <a:gd name="connsiteY30" fmla="*/ 457862 h 558649"/>
                <a:gd name="connsiteX31" fmla="*/ 310011 w 429073"/>
                <a:gd name="connsiteY31" fmla="*/ 491200 h 558649"/>
                <a:gd name="connsiteX32" fmla="*/ 311202 w 429073"/>
                <a:gd name="connsiteY32" fmla="*/ 514715 h 558649"/>
                <a:gd name="connsiteX33" fmla="*/ 301924 w 429073"/>
                <a:gd name="connsiteY33" fmla="*/ 558649 h 558649"/>
                <a:gd name="connsiteX34" fmla="*/ 211060 w 429073"/>
                <a:gd name="connsiteY34" fmla="*/ 523663 h 558649"/>
                <a:gd name="connsiteX35" fmla="*/ 211041 w 429073"/>
                <a:gd name="connsiteY35" fmla="*/ 523496 h 558649"/>
                <a:gd name="connsiteX36" fmla="*/ 205236 w 429073"/>
                <a:gd name="connsiteY36" fmla="*/ 491200 h 558649"/>
                <a:gd name="connsiteX37" fmla="*/ 157611 w 429073"/>
                <a:gd name="connsiteY37" fmla="*/ 448337 h 558649"/>
                <a:gd name="connsiteX38" fmla="*/ 131816 w 429073"/>
                <a:gd name="connsiteY38" fmla="*/ 432667 h 558649"/>
                <a:gd name="connsiteX39" fmla="*/ 130987 w 429073"/>
                <a:gd name="connsiteY39" fmla="*/ 433728 h 558649"/>
                <a:gd name="connsiteX40" fmla="*/ 129028 w 429073"/>
                <a:gd name="connsiteY40" fmla="*/ 432538 h 558649"/>
                <a:gd name="connsiteX41" fmla="*/ 96583 w 429073"/>
                <a:gd name="connsiteY41" fmla="*/ 413786 h 558649"/>
                <a:gd name="connsiteX42" fmla="*/ 64484 w 429073"/>
                <a:gd name="connsiteY42" fmla="*/ 390441 h 558649"/>
                <a:gd name="connsiteX43" fmla="*/ 64415 w 429073"/>
                <a:gd name="connsiteY43" fmla="*/ 390517 h 558649"/>
                <a:gd name="connsiteX44" fmla="*/ 45692 w 429073"/>
                <a:gd name="connsiteY44" fmla="*/ 376900 h 558649"/>
                <a:gd name="connsiteX45" fmla="*/ 7592 w 429073"/>
                <a:gd name="connsiteY45" fmla="*/ 326894 h 558649"/>
                <a:gd name="connsiteX46" fmla="*/ 448 w 429073"/>
                <a:gd name="connsiteY46" fmla="*/ 269744 h 558649"/>
                <a:gd name="connsiteX47" fmla="*/ 14736 w 429073"/>
                <a:gd name="connsiteY47" fmla="*/ 224500 h 558649"/>
                <a:gd name="connsiteX48" fmla="*/ 52836 w 429073"/>
                <a:gd name="connsiteY48" fmla="*/ 181638 h 558649"/>
                <a:gd name="connsiteX49" fmla="*/ 105223 w 429073"/>
                <a:gd name="connsiteY49" fmla="*/ 162588 h 558649"/>
                <a:gd name="connsiteX50" fmla="*/ 174279 w 429073"/>
                <a:gd name="connsiteY50" fmla="*/ 169731 h 558649"/>
                <a:gd name="connsiteX51" fmla="*/ 186396 w 429073"/>
                <a:gd name="connsiteY51" fmla="*/ 175000 h 558649"/>
                <a:gd name="connsiteX52" fmla="*/ 186315 w 429073"/>
                <a:gd name="connsiteY52" fmla="*/ 175948 h 558649"/>
                <a:gd name="connsiteX53" fmla="*/ 226785 w 429073"/>
                <a:gd name="connsiteY53" fmla="*/ 193544 h 558649"/>
                <a:gd name="connsiteX54" fmla="*/ 250598 w 429073"/>
                <a:gd name="connsiteY54" fmla="*/ 212148 h 558649"/>
                <a:gd name="connsiteX55" fmla="*/ 258348 w 429073"/>
                <a:gd name="connsiteY55" fmla="*/ 219198 h 558649"/>
                <a:gd name="connsiteX56" fmla="*/ 258742 w 429073"/>
                <a:gd name="connsiteY56" fmla="*/ 217068 h 558649"/>
                <a:gd name="connsiteX57" fmla="*/ 269529 w 429073"/>
                <a:gd name="connsiteY57" fmla="*/ 226881 h 558649"/>
                <a:gd name="connsiteX58" fmla="*/ 305248 w 429073"/>
                <a:gd name="connsiteY58" fmla="*/ 257837 h 558649"/>
                <a:gd name="connsiteX59" fmla="*/ 336204 w 429073"/>
                <a:gd name="connsiteY59" fmla="*/ 262600 h 558649"/>
                <a:gd name="connsiteX60" fmla="*/ 345729 w 429073"/>
                <a:gd name="connsiteY60" fmla="*/ 234025 h 558649"/>
                <a:gd name="connsiteX61" fmla="*/ 336204 w 429073"/>
                <a:gd name="connsiteY61" fmla="*/ 179256 h 558649"/>
                <a:gd name="connsiteX62" fmla="*/ 319535 w 429073"/>
                <a:gd name="connsiteY62" fmla="*/ 131631 h 558649"/>
                <a:gd name="connsiteX63" fmla="*/ 293341 w 429073"/>
                <a:gd name="connsiteY63" fmla="*/ 81625 h 558649"/>
                <a:gd name="connsiteX64" fmla="*/ 281790 w 429073"/>
                <a:gd name="connsiteY64" fmla="*/ 37549 h 558649"/>
                <a:gd name="connsiteX65" fmla="*/ 307629 w 429073"/>
                <a:gd name="connsiteY65" fmla="*/ 5425 h 558649"/>
                <a:gd name="connsiteX66" fmla="*/ 331441 w 429073"/>
                <a:gd name="connsiteY66" fmla="*/ 662 h 558649"/>
                <a:gd name="connsiteX0" fmla="*/ 331441 w 429073"/>
                <a:gd name="connsiteY0" fmla="*/ 662 h 558649"/>
                <a:gd name="connsiteX1" fmla="*/ 355254 w 429073"/>
                <a:gd name="connsiteY1" fmla="*/ 12568 h 558649"/>
                <a:gd name="connsiteX2" fmla="*/ 371923 w 429073"/>
                <a:gd name="connsiteY2" fmla="*/ 43525 h 558649"/>
                <a:gd name="connsiteX3" fmla="*/ 398116 w 429073"/>
                <a:gd name="connsiteY3" fmla="*/ 98293 h 558649"/>
                <a:gd name="connsiteX4" fmla="*/ 417166 w 429073"/>
                <a:gd name="connsiteY4" fmla="*/ 150681 h 558649"/>
                <a:gd name="connsiteX5" fmla="*/ 429073 w 429073"/>
                <a:gd name="connsiteY5" fmla="*/ 234025 h 558649"/>
                <a:gd name="connsiteX6" fmla="*/ 417166 w 429073"/>
                <a:gd name="connsiteY6" fmla="*/ 303081 h 558649"/>
                <a:gd name="connsiteX7" fmla="*/ 393354 w 429073"/>
                <a:gd name="connsiteY7" fmla="*/ 343562 h 558649"/>
                <a:gd name="connsiteX8" fmla="*/ 355254 w 429073"/>
                <a:gd name="connsiteY8" fmla="*/ 362612 h 558649"/>
                <a:gd name="connsiteX9" fmla="*/ 307629 w 429073"/>
                <a:gd name="connsiteY9" fmla="*/ 362612 h 558649"/>
                <a:gd name="connsiteX10" fmla="*/ 248098 w 429073"/>
                <a:gd name="connsiteY10" fmla="*/ 334037 h 558649"/>
                <a:gd name="connsiteX11" fmla="*/ 226518 w 429073"/>
                <a:gd name="connsiteY11" fmla="*/ 313945 h 558649"/>
                <a:gd name="connsiteX12" fmla="*/ 223848 w 429073"/>
                <a:gd name="connsiteY12" fmla="*/ 311064 h 558649"/>
                <a:gd name="connsiteX13" fmla="*/ 223071 w 429073"/>
                <a:gd name="connsiteY13" fmla="*/ 312292 h 558649"/>
                <a:gd name="connsiteX14" fmla="*/ 210116 w 429073"/>
                <a:gd name="connsiteY14" fmla="*/ 298319 h 558649"/>
                <a:gd name="connsiteX15" fmla="*/ 172016 w 429073"/>
                <a:gd name="connsiteY15" fmla="*/ 267363 h 558649"/>
                <a:gd name="connsiteX16" fmla="*/ 156786 w 429073"/>
                <a:gd name="connsiteY16" fmla="*/ 260241 h 558649"/>
                <a:gd name="connsiteX17" fmla="*/ 157270 w 429073"/>
                <a:gd name="connsiteY17" fmla="*/ 259409 h 558649"/>
                <a:gd name="connsiteX18" fmla="*/ 153592 w 429073"/>
                <a:gd name="connsiteY18" fmla="*/ 257689 h 558649"/>
                <a:gd name="connsiteX19" fmla="*/ 133798 w 429073"/>
                <a:gd name="connsiteY19" fmla="*/ 253075 h 558649"/>
                <a:gd name="connsiteX20" fmla="*/ 102842 w 429073"/>
                <a:gd name="connsiteY20" fmla="*/ 262600 h 558649"/>
                <a:gd name="connsiteX21" fmla="*/ 98079 w 429073"/>
                <a:gd name="connsiteY21" fmla="*/ 291175 h 558649"/>
                <a:gd name="connsiteX22" fmla="*/ 105223 w 429073"/>
                <a:gd name="connsiteY22" fmla="*/ 306058 h 558649"/>
                <a:gd name="connsiteX23" fmla="*/ 119495 w 429073"/>
                <a:gd name="connsiteY23" fmla="*/ 322113 h 558649"/>
                <a:gd name="connsiteX24" fmla="*/ 131391 w 429073"/>
                <a:gd name="connsiteY24" fmla="*/ 331725 h 558649"/>
                <a:gd name="connsiteX25" fmla="*/ 170402 w 429073"/>
                <a:gd name="connsiteY25" fmla="*/ 359017 h 558649"/>
                <a:gd name="connsiteX26" fmla="*/ 180587 w 429073"/>
                <a:gd name="connsiteY26" fmla="*/ 366373 h 558649"/>
                <a:gd name="connsiteX27" fmla="*/ 181205 w 429073"/>
                <a:gd name="connsiteY27" fmla="*/ 365629 h 558649"/>
                <a:gd name="connsiteX28" fmla="*/ 209999 w 429073"/>
                <a:gd name="connsiteY28" fmla="*/ 386425 h 558649"/>
                <a:gd name="connsiteX29" fmla="*/ 257624 w 429073"/>
                <a:gd name="connsiteY29" fmla="*/ 424525 h 558649"/>
                <a:gd name="connsiteX30" fmla="*/ 290961 w 429073"/>
                <a:gd name="connsiteY30" fmla="*/ 457862 h 558649"/>
                <a:gd name="connsiteX31" fmla="*/ 310011 w 429073"/>
                <a:gd name="connsiteY31" fmla="*/ 491200 h 558649"/>
                <a:gd name="connsiteX32" fmla="*/ 311202 w 429073"/>
                <a:gd name="connsiteY32" fmla="*/ 514715 h 558649"/>
                <a:gd name="connsiteX33" fmla="*/ 301924 w 429073"/>
                <a:gd name="connsiteY33" fmla="*/ 558649 h 558649"/>
                <a:gd name="connsiteX34" fmla="*/ 211060 w 429073"/>
                <a:gd name="connsiteY34" fmla="*/ 523663 h 558649"/>
                <a:gd name="connsiteX35" fmla="*/ 211041 w 429073"/>
                <a:gd name="connsiteY35" fmla="*/ 523496 h 558649"/>
                <a:gd name="connsiteX36" fmla="*/ 205236 w 429073"/>
                <a:gd name="connsiteY36" fmla="*/ 491200 h 558649"/>
                <a:gd name="connsiteX37" fmla="*/ 157611 w 429073"/>
                <a:gd name="connsiteY37" fmla="*/ 448337 h 558649"/>
                <a:gd name="connsiteX38" fmla="*/ 131816 w 429073"/>
                <a:gd name="connsiteY38" fmla="*/ 432667 h 558649"/>
                <a:gd name="connsiteX39" fmla="*/ 130987 w 429073"/>
                <a:gd name="connsiteY39" fmla="*/ 433728 h 558649"/>
                <a:gd name="connsiteX40" fmla="*/ 129028 w 429073"/>
                <a:gd name="connsiteY40" fmla="*/ 432538 h 558649"/>
                <a:gd name="connsiteX41" fmla="*/ 96583 w 429073"/>
                <a:gd name="connsiteY41" fmla="*/ 413786 h 558649"/>
                <a:gd name="connsiteX42" fmla="*/ 64484 w 429073"/>
                <a:gd name="connsiteY42" fmla="*/ 390441 h 558649"/>
                <a:gd name="connsiteX43" fmla="*/ 64415 w 429073"/>
                <a:gd name="connsiteY43" fmla="*/ 390517 h 558649"/>
                <a:gd name="connsiteX44" fmla="*/ 45692 w 429073"/>
                <a:gd name="connsiteY44" fmla="*/ 376900 h 558649"/>
                <a:gd name="connsiteX45" fmla="*/ 7592 w 429073"/>
                <a:gd name="connsiteY45" fmla="*/ 326894 h 558649"/>
                <a:gd name="connsiteX46" fmla="*/ 448 w 429073"/>
                <a:gd name="connsiteY46" fmla="*/ 269744 h 558649"/>
                <a:gd name="connsiteX47" fmla="*/ 14736 w 429073"/>
                <a:gd name="connsiteY47" fmla="*/ 224500 h 558649"/>
                <a:gd name="connsiteX48" fmla="*/ 52836 w 429073"/>
                <a:gd name="connsiteY48" fmla="*/ 181638 h 558649"/>
                <a:gd name="connsiteX49" fmla="*/ 105223 w 429073"/>
                <a:gd name="connsiteY49" fmla="*/ 162588 h 558649"/>
                <a:gd name="connsiteX50" fmla="*/ 174279 w 429073"/>
                <a:gd name="connsiteY50" fmla="*/ 169731 h 558649"/>
                <a:gd name="connsiteX51" fmla="*/ 186396 w 429073"/>
                <a:gd name="connsiteY51" fmla="*/ 175000 h 558649"/>
                <a:gd name="connsiteX52" fmla="*/ 186315 w 429073"/>
                <a:gd name="connsiteY52" fmla="*/ 175948 h 558649"/>
                <a:gd name="connsiteX53" fmla="*/ 226785 w 429073"/>
                <a:gd name="connsiteY53" fmla="*/ 193544 h 558649"/>
                <a:gd name="connsiteX54" fmla="*/ 250598 w 429073"/>
                <a:gd name="connsiteY54" fmla="*/ 212148 h 558649"/>
                <a:gd name="connsiteX55" fmla="*/ 258348 w 429073"/>
                <a:gd name="connsiteY55" fmla="*/ 219198 h 558649"/>
                <a:gd name="connsiteX56" fmla="*/ 258742 w 429073"/>
                <a:gd name="connsiteY56" fmla="*/ 217068 h 558649"/>
                <a:gd name="connsiteX57" fmla="*/ 269529 w 429073"/>
                <a:gd name="connsiteY57" fmla="*/ 226881 h 558649"/>
                <a:gd name="connsiteX58" fmla="*/ 305248 w 429073"/>
                <a:gd name="connsiteY58" fmla="*/ 257837 h 558649"/>
                <a:gd name="connsiteX59" fmla="*/ 336204 w 429073"/>
                <a:gd name="connsiteY59" fmla="*/ 262600 h 558649"/>
                <a:gd name="connsiteX60" fmla="*/ 345729 w 429073"/>
                <a:gd name="connsiteY60" fmla="*/ 234025 h 558649"/>
                <a:gd name="connsiteX61" fmla="*/ 336204 w 429073"/>
                <a:gd name="connsiteY61" fmla="*/ 179256 h 558649"/>
                <a:gd name="connsiteX62" fmla="*/ 319535 w 429073"/>
                <a:gd name="connsiteY62" fmla="*/ 131631 h 558649"/>
                <a:gd name="connsiteX63" fmla="*/ 297774 w 429073"/>
                <a:gd name="connsiteY63" fmla="*/ 83368 h 558649"/>
                <a:gd name="connsiteX64" fmla="*/ 281790 w 429073"/>
                <a:gd name="connsiteY64" fmla="*/ 37549 h 558649"/>
                <a:gd name="connsiteX65" fmla="*/ 307629 w 429073"/>
                <a:gd name="connsiteY65" fmla="*/ 5425 h 558649"/>
                <a:gd name="connsiteX66" fmla="*/ 331441 w 429073"/>
                <a:gd name="connsiteY66" fmla="*/ 662 h 558649"/>
                <a:gd name="connsiteX0" fmla="*/ 331441 w 429073"/>
                <a:gd name="connsiteY0" fmla="*/ 146 h 558133"/>
                <a:gd name="connsiteX1" fmla="*/ 355254 w 429073"/>
                <a:gd name="connsiteY1" fmla="*/ 12052 h 558133"/>
                <a:gd name="connsiteX2" fmla="*/ 371923 w 429073"/>
                <a:gd name="connsiteY2" fmla="*/ 43009 h 558133"/>
                <a:gd name="connsiteX3" fmla="*/ 398116 w 429073"/>
                <a:gd name="connsiteY3" fmla="*/ 97777 h 558133"/>
                <a:gd name="connsiteX4" fmla="*/ 417166 w 429073"/>
                <a:gd name="connsiteY4" fmla="*/ 150165 h 558133"/>
                <a:gd name="connsiteX5" fmla="*/ 429073 w 429073"/>
                <a:gd name="connsiteY5" fmla="*/ 233509 h 558133"/>
                <a:gd name="connsiteX6" fmla="*/ 417166 w 429073"/>
                <a:gd name="connsiteY6" fmla="*/ 302565 h 558133"/>
                <a:gd name="connsiteX7" fmla="*/ 393354 w 429073"/>
                <a:gd name="connsiteY7" fmla="*/ 343046 h 558133"/>
                <a:gd name="connsiteX8" fmla="*/ 355254 w 429073"/>
                <a:gd name="connsiteY8" fmla="*/ 362096 h 558133"/>
                <a:gd name="connsiteX9" fmla="*/ 307629 w 429073"/>
                <a:gd name="connsiteY9" fmla="*/ 362096 h 558133"/>
                <a:gd name="connsiteX10" fmla="*/ 248098 w 429073"/>
                <a:gd name="connsiteY10" fmla="*/ 333521 h 558133"/>
                <a:gd name="connsiteX11" fmla="*/ 226518 w 429073"/>
                <a:gd name="connsiteY11" fmla="*/ 313429 h 558133"/>
                <a:gd name="connsiteX12" fmla="*/ 223848 w 429073"/>
                <a:gd name="connsiteY12" fmla="*/ 310548 h 558133"/>
                <a:gd name="connsiteX13" fmla="*/ 223071 w 429073"/>
                <a:gd name="connsiteY13" fmla="*/ 311776 h 558133"/>
                <a:gd name="connsiteX14" fmla="*/ 210116 w 429073"/>
                <a:gd name="connsiteY14" fmla="*/ 297803 h 558133"/>
                <a:gd name="connsiteX15" fmla="*/ 172016 w 429073"/>
                <a:gd name="connsiteY15" fmla="*/ 266847 h 558133"/>
                <a:gd name="connsiteX16" fmla="*/ 156786 w 429073"/>
                <a:gd name="connsiteY16" fmla="*/ 259725 h 558133"/>
                <a:gd name="connsiteX17" fmla="*/ 157270 w 429073"/>
                <a:gd name="connsiteY17" fmla="*/ 258893 h 558133"/>
                <a:gd name="connsiteX18" fmla="*/ 153592 w 429073"/>
                <a:gd name="connsiteY18" fmla="*/ 257173 h 558133"/>
                <a:gd name="connsiteX19" fmla="*/ 133798 w 429073"/>
                <a:gd name="connsiteY19" fmla="*/ 252559 h 558133"/>
                <a:gd name="connsiteX20" fmla="*/ 102842 w 429073"/>
                <a:gd name="connsiteY20" fmla="*/ 262084 h 558133"/>
                <a:gd name="connsiteX21" fmla="*/ 98079 w 429073"/>
                <a:gd name="connsiteY21" fmla="*/ 290659 h 558133"/>
                <a:gd name="connsiteX22" fmla="*/ 105223 w 429073"/>
                <a:gd name="connsiteY22" fmla="*/ 305542 h 558133"/>
                <a:gd name="connsiteX23" fmla="*/ 119495 w 429073"/>
                <a:gd name="connsiteY23" fmla="*/ 321597 h 558133"/>
                <a:gd name="connsiteX24" fmla="*/ 131391 w 429073"/>
                <a:gd name="connsiteY24" fmla="*/ 331209 h 558133"/>
                <a:gd name="connsiteX25" fmla="*/ 170402 w 429073"/>
                <a:gd name="connsiteY25" fmla="*/ 358501 h 558133"/>
                <a:gd name="connsiteX26" fmla="*/ 180587 w 429073"/>
                <a:gd name="connsiteY26" fmla="*/ 365857 h 558133"/>
                <a:gd name="connsiteX27" fmla="*/ 181205 w 429073"/>
                <a:gd name="connsiteY27" fmla="*/ 365113 h 558133"/>
                <a:gd name="connsiteX28" fmla="*/ 209999 w 429073"/>
                <a:gd name="connsiteY28" fmla="*/ 385909 h 558133"/>
                <a:gd name="connsiteX29" fmla="*/ 257624 w 429073"/>
                <a:gd name="connsiteY29" fmla="*/ 424009 h 558133"/>
                <a:gd name="connsiteX30" fmla="*/ 290961 w 429073"/>
                <a:gd name="connsiteY30" fmla="*/ 457346 h 558133"/>
                <a:gd name="connsiteX31" fmla="*/ 310011 w 429073"/>
                <a:gd name="connsiteY31" fmla="*/ 490684 h 558133"/>
                <a:gd name="connsiteX32" fmla="*/ 311202 w 429073"/>
                <a:gd name="connsiteY32" fmla="*/ 514199 h 558133"/>
                <a:gd name="connsiteX33" fmla="*/ 301924 w 429073"/>
                <a:gd name="connsiteY33" fmla="*/ 558133 h 558133"/>
                <a:gd name="connsiteX34" fmla="*/ 211060 w 429073"/>
                <a:gd name="connsiteY34" fmla="*/ 523147 h 558133"/>
                <a:gd name="connsiteX35" fmla="*/ 211041 w 429073"/>
                <a:gd name="connsiteY35" fmla="*/ 522980 h 558133"/>
                <a:gd name="connsiteX36" fmla="*/ 205236 w 429073"/>
                <a:gd name="connsiteY36" fmla="*/ 490684 h 558133"/>
                <a:gd name="connsiteX37" fmla="*/ 157611 w 429073"/>
                <a:gd name="connsiteY37" fmla="*/ 447821 h 558133"/>
                <a:gd name="connsiteX38" fmla="*/ 131816 w 429073"/>
                <a:gd name="connsiteY38" fmla="*/ 432151 h 558133"/>
                <a:gd name="connsiteX39" fmla="*/ 130987 w 429073"/>
                <a:gd name="connsiteY39" fmla="*/ 433212 h 558133"/>
                <a:gd name="connsiteX40" fmla="*/ 129028 w 429073"/>
                <a:gd name="connsiteY40" fmla="*/ 432022 h 558133"/>
                <a:gd name="connsiteX41" fmla="*/ 96583 w 429073"/>
                <a:gd name="connsiteY41" fmla="*/ 413270 h 558133"/>
                <a:gd name="connsiteX42" fmla="*/ 64484 w 429073"/>
                <a:gd name="connsiteY42" fmla="*/ 389925 h 558133"/>
                <a:gd name="connsiteX43" fmla="*/ 64415 w 429073"/>
                <a:gd name="connsiteY43" fmla="*/ 390001 h 558133"/>
                <a:gd name="connsiteX44" fmla="*/ 45692 w 429073"/>
                <a:gd name="connsiteY44" fmla="*/ 376384 h 558133"/>
                <a:gd name="connsiteX45" fmla="*/ 7592 w 429073"/>
                <a:gd name="connsiteY45" fmla="*/ 326378 h 558133"/>
                <a:gd name="connsiteX46" fmla="*/ 448 w 429073"/>
                <a:gd name="connsiteY46" fmla="*/ 269228 h 558133"/>
                <a:gd name="connsiteX47" fmla="*/ 14736 w 429073"/>
                <a:gd name="connsiteY47" fmla="*/ 223984 h 558133"/>
                <a:gd name="connsiteX48" fmla="*/ 52836 w 429073"/>
                <a:gd name="connsiteY48" fmla="*/ 181122 h 558133"/>
                <a:gd name="connsiteX49" fmla="*/ 105223 w 429073"/>
                <a:gd name="connsiteY49" fmla="*/ 162072 h 558133"/>
                <a:gd name="connsiteX50" fmla="*/ 174279 w 429073"/>
                <a:gd name="connsiteY50" fmla="*/ 169215 h 558133"/>
                <a:gd name="connsiteX51" fmla="*/ 186396 w 429073"/>
                <a:gd name="connsiteY51" fmla="*/ 174484 h 558133"/>
                <a:gd name="connsiteX52" fmla="*/ 186315 w 429073"/>
                <a:gd name="connsiteY52" fmla="*/ 175432 h 558133"/>
                <a:gd name="connsiteX53" fmla="*/ 226785 w 429073"/>
                <a:gd name="connsiteY53" fmla="*/ 193028 h 558133"/>
                <a:gd name="connsiteX54" fmla="*/ 250598 w 429073"/>
                <a:gd name="connsiteY54" fmla="*/ 211632 h 558133"/>
                <a:gd name="connsiteX55" fmla="*/ 258348 w 429073"/>
                <a:gd name="connsiteY55" fmla="*/ 218682 h 558133"/>
                <a:gd name="connsiteX56" fmla="*/ 258742 w 429073"/>
                <a:gd name="connsiteY56" fmla="*/ 216552 h 558133"/>
                <a:gd name="connsiteX57" fmla="*/ 269529 w 429073"/>
                <a:gd name="connsiteY57" fmla="*/ 226365 h 558133"/>
                <a:gd name="connsiteX58" fmla="*/ 305248 w 429073"/>
                <a:gd name="connsiteY58" fmla="*/ 257321 h 558133"/>
                <a:gd name="connsiteX59" fmla="*/ 336204 w 429073"/>
                <a:gd name="connsiteY59" fmla="*/ 262084 h 558133"/>
                <a:gd name="connsiteX60" fmla="*/ 345729 w 429073"/>
                <a:gd name="connsiteY60" fmla="*/ 233509 h 558133"/>
                <a:gd name="connsiteX61" fmla="*/ 336204 w 429073"/>
                <a:gd name="connsiteY61" fmla="*/ 178740 h 558133"/>
                <a:gd name="connsiteX62" fmla="*/ 319535 w 429073"/>
                <a:gd name="connsiteY62" fmla="*/ 131115 h 558133"/>
                <a:gd name="connsiteX63" fmla="*/ 297774 w 429073"/>
                <a:gd name="connsiteY63" fmla="*/ 82852 h 558133"/>
                <a:gd name="connsiteX64" fmla="*/ 281790 w 429073"/>
                <a:gd name="connsiteY64" fmla="*/ 37033 h 558133"/>
                <a:gd name="connsiteX65" fmla="*/ 301454 w 429073"/>
                <a:gd name="connsiteY65" fmla="*/ 7599 h 558133"/>
                <a:gd name="connsiteX66" fmla="*/ 331441 w 429073"/>
                <a:gd name="connsiteY66" fmla="*/ 146 h 55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29073" h="558133">
                  <a:moveTo>
                    <a:pt x="331441" y="146"/>
                  </a:moveTo>
                  <a:cubicBezTo>
                    <a:pt x="340408" y="888"/>
                    <a:pt x="348507" y="4908"/>
                    <a:pt x="355254" y="12052"/>
                  </a:cubicBezTo>
                  <a:cubicBezTo>
                    <a:pt x="362001" y="19196"/>
                    <a:pt x="364779" y="28722"/>
                    <a:pt x="371923" y="43009"/>
                  </a:cubicBezTo>
                  <a:cubicBezTo>
                    <a:pt x="379067" y="57296"/>
                    <a:pt x="390576" y="79918"/>
                    <a:pt x="398116" y="97777"/>
                  </a:cubicBezTo>
                  <a:cubicBezTo>
                    <a:pt x="405656" y="115636"/>
                    <a:pt x="412007" y="127543"/>
                    <a:pt x="417166" y="150165"/>
                  </a:cubicBezTo>
                  <a:cubicBezTo>
                    <a:pt x="422326" y="172787"/>
                    <a:pt x="429073" y="208109"/>
                    <a:pt x="429073" y="233509"/>
                  </a:cubicBezTo>
                  <a:cubicBezTo>
                    <a:pt x="429073" y="258909"/>
                    <a:pt x="423119" y="284309"/>
                    <a:pt x="417166" y="302565"/>
                  </a:cubicBezTo>
                  <a:cubicBezTo>
                    <a:pt x="411213" y="320821"/>
                    <a:pt x="403673" y="333124"/>
                    <a:pt x="393354" y="343046"/>
                  </a:cubicBezTo>
                  <a:cubicBezTo>
                    <a:pt x="383035" y="352968"/>
                    <a:pt x="369541" y="358921"/>
                    <a:pt x="355254" y="362096"/>
                  </a:cubicBezTo>
                  <a:cubicBezTo>
                    <a:pt x="340967" y="365271"/>
                    <a:pt x="325488" y="366858"/>
                    <a:pt x="307629" y="362096"/>
                  </a:cubicBezTo>
                  <a:cubicBezTo>
                    <a:pt x="289770" y="357334"/>
                    <a:pt x="264767" y="345030"/>
                    <a:pt x="248098" y="333521"/>
                  </a:cubicBezTo>
                  <a:cubicBezTo>
                    <a:pt x="239764" y="327767"/>
                    <a:pt x="232917" y="320623"/>
                    <a:pt x="226518" y="313429"/>
                  </a:cubicBezTo>
                  <a:lnTo>
                    <a:pt x="223848" y="310548"/>
                  </a:lnTo>
                  <a:lnTo>
                    <a:pt x="223071" y="311776"/>
                  </a:lnTo>
                  <a:lnTo>
                    <a:pt x="210116" y="297803"/>
                  </a:lnTo>
                  <a:cubicBezTo>
                    <a:pt x="197019" y="285897"/>
                    <a:pt x="185113" y="274388"/>
                    <a:pt x="172016" y="266847"/>
                  </a:cubicBezTo>
                  <a:lnTo>
                    <a:pt x="156786" y="259725"/>
                  </a:lnTo>
                  <a:lnTo>
                    <a:pt x="157270" y="258893"/>
                  </a:lnTo>
                  <a:lnTo>
                    <a:pt x="153592" y="257173"/>
                  </a:lnTo>
                  <a:cubicBezTo>
                    <a:pt x="146597" y="254643"/>
                    <a:pt x="139751" y="252956"/>
                    <a:pt x="133798" y="252559"/>
                  </a:cubicBezTo>
                  <a:cubicBezTo>
                    <a:pt x="121892" y="251765"/>
                    <a:pt x="108795" y="255734"/>
                    <a:pt x="102842" y="262084"/>
                  </a:cubicBezTo>
                  <a:cubicBezTo>
                    <a:pt x="96889" y="268434"/>
                    <a:pt x="95301" y="280737"/>
                    <a:pt x="98079" y="290659"/>
                  </a:cubicBezTo>
                  <a:cubicBezTo>
                    <a:pt x="99468" y="295620"/>
                    <a:pt x="101751" y="300482"/>
                    <a:pt x="105223" y="305542"/>
                  </a:cubicBezTo>
                  <a:lnTo>
                    <a:pt x="119495" y="321597"/>
                  </a:lnTo>
                  <a:lnTo>
                    <a:pt x="131391" y="331209"/>
                  </a:lnTo>
                  <a:cubicBezTo>
                    <a:pt x="147855" y="343544"/>
                    <a:pt x="170402" y="358501"/>
                    <a:pt x="170402" y="358501"/>
                  </a:cubicBezTo>
                  <a:lnTo>
                    <a:pt x="180587" y="365857"/>
                  </a:lnTo>
                  <a:lnTo>
                    <a:pt x="181205" y="365113"/>
                  </a:lnTo>
                  <a:lnTo>
                    <a:pt x="209999" y="385909"/>
                  </a:lnTo>
                  <a:cubicBezTo>
                    <a:pt x="225080" y="397418"/>
                    <a:pt x="244130" y="412103"/>
                    <a:pt x="257624" y="424009"/>
                  </a:cubicBezTo>
                  <a:cubicBezTo>
                    <a:pt x="271118" y="435915"/>
                    <a:pt x="282230" y="446233"/>
                    <a:pt x="290961" y="457346"/>
                  </a:cubicBezTo>
                  <a:cubicBezTo>
                    <a:pt x="299692" y="468459"/>
                    <a:pt x="306836" y="478778"/>
                    <a:pt x="310011" y="490684"/>
                  </a:cubicBezTo>
                  <a:cubicBezTo>
                    <a:pt x="311599" y="496637"/>
                    <a:pt x="311599" y="506162"/>
                    <a:pt x="311202" y="514199"/>
                  </a:cubicBezTo>
                  <a:lnTo>
                    <a:pt x="301924" y="558133"/>
                  </a:lnTo>
                  <a:lnTo>
                    <a:pt x="211060" y="523147"/>
                  </a:lnTo>
                  <a:cubicBezTo>
                    <a:pt x="211054" y="523091"/>
                    <a:pt x="211047" y="523036"/>
                    <a:pt x="211041" y="522980"/>
                  </a:cubicBezTo>
                  <a:cubicBezTo>
                    <a:pt x="210495" y="511520"/>
                    <a:pt x="210396" y="499217"/>
                    <a:pt x="205236" y="490684"/>
                  </a:cubicBezTo>
                  <a:cubicBezTo>
                    <a:pt x="194917" y="473618"/>
                    <a:pt x="176264" y="461315"/>
                    <a:pt x="157611" y="447821"/>
                  </a:cubicBezTo>
                  <a:lnTo>
                    <a:pt x="131816" y="432151"/>
                  </a:lnTo>
                  <a:lnTo>
                    <a:pt x="130987" y="433212"/>
                  </a:lnTo>
                  <a:lnTo>
                    <a:pt x="129028" y="432022"/>
                  </a:lnTo>
                  <a:cubicBezTo>
                    <a:pt x="117717" y="425772"/>
                    <a:pt x="106307" y="419620"/>
                    <a:pt x="96583" y="413270"/>
                  </a:cubicBezTo>
                  <a:lnTo>
                    <a:pt x="64484" y="389925"/>
                  </a:lnTo>
                  <a:cubicBezTo>
                    <a:pt x="64461" y="389950"/>
                    <a:pt x="64438" y="389976"/>
                    <a:pt x="64415" y="390001"/>
                  </a:cubicBezTo>
                  <a:lnTo>
                    <a:pt x="45692" y="376384"/>
                  </a:lnTo>
                  <a:cubicBezTo>
                    <a:pt x="30611" y="361700"/>
                    <a:pt x="15133" y="344237"/>
                    <a:pt x="7592" y="326378"/>
                  </a:cubicBezTo>
                  <a:cubicBezTo>
                    <a:pt x="51" y="308519"/>
                    <a:pt x="-743" y="286294"/>
                    <a:pt x="448" y="269228"/>
                  </a:cubicBezTo>
                  <a:cubicBezTo>
                    <a:pt x="1639" y="252162"/>
                    <a:pt x="6005" y="238668"/>
                    <a:pt x="14736" y="223984"/>
                  </a:cubicBezTo>
                  <a:cubicBezTo>
                    <a:pt x="23467" y="209300"/>
                    <a:pt x="37755" y="191441"/>
                    <a:pt x="52836" y="181122"/>
                  </a:cubicBezTo>
                  <a:cubicBezTo>
                    <a:pt x="67917" y="170803"/>
                    <a:pt x="84983" y="164057"/>
                    <a:pt x="105223" y="162072"/>
                  </a:cubicBezTo>
                  <a:cubicBezTo>
                    <a:pt x="125464" y="160088"/>
                    <a:pt x="153642" y="164056"/>
                    <a:pt x="174279" y="169215"/>
                  </a:cubicBezTo>
                  <a:lnTo>
                    <a:pt x="186396" y="174484"/>
                  </a:lnTo>
                  <a:lnTo>
                    <a:pt x="186315" y="175432"/>
                  </a:lnTo>
                  <a:lnTo>
                    <a:pt x="226785" y="193028"/>
                  </a:lnTo>
                  <a:cubicBezTo>
                    <a:pt x="235120" y="198188"/>
                    <a:pt x="243057" y="204835"/>
                    <a:pt x="250598" y="211632"/>
                  </a:cubicBezTo>
                  <a:lnTo>
                    <a:pt x="258348" y="218682"/>
                  </a:lnTo>
                  <a:cubicBezTo>
                    <a:pt x="258479" y="217972"/>
                    <a:pt x="258611" y="217262"/>
                    <a:pt x="258742" y="216552"/>
                  </a:cubicBezTo>
                  <a:lnTo>
                    <a:pt x="269529" y="226365"/>
                  </a:lnTo>
                  <a:cubicBezTo>
                    <a:pt x="283023" y="237874"/>
                    <a:pt x="294136" y="251368"/>
                    <a:pt x="305248" y="257321"/>
                  </a:cubicBezTo>
                  <a:cubicBezTo>
                    <a:pt x="316360" y="263274"/>
                    <a:pt x="329457" y="266053"/>
                    <a:pt x="336204" y="262084"/>
                  </a:cubicBezTo>
                  <a:cubicBezTo>
                    <a:pt x="342951" y="258115"/>
                    <a:pt x="345729" y="247400"/>
                    <a:pt x="345729" y="233509"/>
                  </a:cubicBezTo>
                  <a:cubicBezTo>
                    <a:pt x="345729" y="219618"/>
                    <a:pt x="340570" y="195806"/>
                    <a:pt x="336204" y="178740"/>
                  </a:cubicBezTo>
                  <a:cubicBezTo>
                    <a:pt x="331838" y="161674"/>
                    <a:pt x="325940" y="147096"/>
                    <a:pt x="319535" y="131115"/>
                  </a:cubicBezTo>
                  <a:cubicBezTo>
                    <a:pt x="313130" y="115134"/>
                    <a:pt x="304065" y="98532"/>
                    <a:pt x="297774" y="82852"/>
                  </a:cubicBezTo>
                  <a:cubicBezTo>
                    <a:pt x="291483" y="67172"/>
                    <a:pt x="279409" y="49733"/>
                    <a:pt x="281790" y="37033"/>
                  </a:cubicBezTo>
                  <a:cubicBezTo>
                    <a:pt x="284171" y="24333"/>
                    <a:pt x="293179" y="13747"/>
                    <a:pt x="301454" y="7599"/>
                  </a:cubicBezTo>
                  <a:cubicBezTo>
                    <a:pt x="309729" y="1451"/>
                    <a:pt x="322474" y="-596"/>
                    <a:pt x="331441" y="14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5" name="任意多边形 174"/>
            <p:cNvSpPr/>
            <p:nvPr/>
          </p:nvSpPr>
          <p:spPr>
            <a:xfrm>
              <a:off x="7093673" y="5638882"/>
              <a:ext cx="142481" cy="225085"/>
            </a:xfrm>
            <a:custGeom>
              <a:avLst/>
              <a:gdLst>
                <a:gd name="connsiteX0" fmla="*/ 61750 w 142481"/>
                <a:gd name="connsiteY0" fmla="*/ 0 h 225085"/>
                <a:gd name="connsiteX1" fmla="*/ 78530 w 142481"/>
                <a:gd name="connsiteY1" fmla="*/ 1058 h 225085"/>
                <a:gd name="connsiteX2" fmla="*/ 125313 w 142481"/>
                <a:gd name="connsiteY2" fmla="*/ 15934 h 225085"/>
                <a:gd name="connsiteX3" fmla="*/ 142481 w 142481"/>
                <a:gd name="connsiteY3" fmla="*/ 24200 h 225085"/>
                <a:gd name="connsiteX4" fmla="*/ 132495 w 142481"/>
                <a:gd name="connsiteY4" fmla="*/ 76336 h 225085"/>
                <a:gd name="connsiteX5" fmla="*/ 127092 w 142481"/>
                <a:gd name="connsiteY5" fmla="*/ 92673 h 225085"/>
                <a:gd name="connsiteX6" fmla="*/ 127091 w 142481"/>
                <a:gd name="connsiteY6" fmla="*/ 92672 h 225085"/>
                <a:gd name="connsiteX7" fmla="*/ 119180 w 142481"/>
                <a:gd name="connsiteY7" fmla="*/ 116596 h 225085"/>
                <a:gd name="connsiteX8" fmla="*/ 105123 w 142481"/>
                <a:gd name="connsiteY8" fmla="*/ 158176 h 225085"/>
                <a:gd name="connsiteX9" fmla="*/ 102800 w 142481"/>
                <a:gd name="connsiteY9" fmla="*/ 165997 h 225085"/>
                <a:gd name="connsiteX10" fmla="*/ 103614 w 142481"/>
                <a:gd name="connsiteY10" fmla="*/ 166138 h 225085"/>
                <a:gd name="connsiteX11" fmla="*/ 95250 w 142481"/>
                <a:gd name="connsiteY11" fmla="*/ 194274 h 225085"/>
                <a:gd name="connsiteX12" fmla="*/ 89754 w 142481"/>
                <a:gd name="connsiteY12" fmla="*/ 225085 h 225085"/>
                <a:gd name="connsiteX13" fmla="*/ 0 w 142481"/>
                <a:gd name="connsiteY13" fmla="*/ 225085 h 225085"/>
                <a:gd name="connsiteX14" fmla="*/ 10447 w 142481"/>
                <a:gd name="connsiteY14" fmla="*/ 185344 h 225085"/>
                <a:gd name="connsiteX15" fmla="*/ 21633 w 142481"/>
                <a:gd name="connsiteY15" fmla="*/ 155943 h 225085"/>
                <a:gd name="connsiteX16" fmla="*/ 21322 w 142481"/>
                <a:gd name="connsiteY16" fmla="*/ 155862 h 225085"/>
                <a:gd name="connsiteX17" fmla="*/ 21497 w 142481"/>
                <a:gd name="connsiteY17" fmla="*/ 155401 h 225085"/>
                <a:gd name="connsiteX18" fmla="*/ 35473 w 142481"/>
                <a:gd name="connsiteY18" fmla="*/ 121442 h 225085"/>
                <a:gd name="connsiteX19" fmla="*/ 48821 w 142481"/>
                <a:gd name="connsiteY19" fmla="*/ 72451 h 225085"/>
                <a:gd name="connsiteX20" fmla="*/ 48823 w 142481"/>
                <a:gd name="connsiteY20" fmla="*/ 72452 h 225085"/>
                <a:gd name="connsiteX21" fmla="*/ 52976 w 142481"/>
                <a:gd name="connsiteY21" fmla="*/ 57207 h 225085"/>
                <a:gd name="connsiteX22" fmla="*/ 61750 w 142481"/>
                <a:gd name="connsiteY22" fmla="*/ 0 h 22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2481" h="225085">
                  <a:moveTo>
                    <a:pt x="61750" y="0"/>
                  </a:moveTo>
                  <a:lnTo>
                    <a:pt x="78530" y="1058"/>
                  </a:lnTo>
                  <a:cubicBezTo>
                    <a:pt x="93478" y="3286"/>
                    <a:pt x="108768" y="9643"/>
                    <a:pt x="125313" y="15934"/>
                  </a:cubicBezTo>
                  <a:lnTo>
                    <a:pt x="142481" y="24200"/>
                  </a:lnTo>
                  <a:lnTo>
                    <a:pt x="132495" y="76336"/>
                  </a:lnTo>
                  <a:lnTo>
                    <a:pt x="127092" y="92673"/>
                  </a:lnTo>
                  <a:lnTo>
                    <a:pt x="127091" y="92672"/>
                  </a:lnTo>
                  <a:lnTo>
                    <a:pt x="119180" y="116596"/>
                  </a:lnTo>
                  <a:cubicBezTo>
                    <a:pt x="114201" y="130292"/>
                    <a:pt x="109098" y="144207"/>
                    <a:pt x="105123" y="158176"/>
                  </a:cubicBezTo>
                  <a:lnTo>
                    <a:pt x="102800" y="165997"/>
                  </a:lnTo>
                  <a:lnTo>
                    <a:pt x="103614" y="166138"/>
                  </a:lnTo>
                  <a:lnTo>
                    <a:pt x="95250" y="194274"/>
                  </a:lnTo>
                  <a:lnTo>
                    <a:pt x="89754" y="225085"/>
                  </a:lnTo>
                  <a:lnTo>
                    <a:pt x="0" y="225085"/>
                  </a:lnTo>
                  <a:lnTo>
                    <a:pt x="10447" y="185344"/>
                  </a:lnTo>
                  <a:lnTo>
                    <a:pt x="21633" y="155943"/>
                  </a:lnTo>
                  <a:lnTo>
                    <a:pt x="21322" y="155862"/>
                  </a:lnTo>
                  <a:lnTo>
                    <a:pt x="21497" y="155401"/>
                  </a:lnTo>
                  <a:cubicBezTo>
                    <a:pt x="26582" y="143838"/>
                    <a:pt x="31706" y="132634"/>
                    <a:pt x="35473" y="121442"/>
                  </a:cubicBezTo>
                  <a:lnTo>
                    <a:pt x="48821" y="72451"/>
                  </a:lnTo>
                  <a:lnTo>
                    <a:pt x="48823" y="72452"/>
                  </a:lnTo>
                  <a:lnTo>
                    <a:pt x="52976" y="57207"/>
                  </a:lnTo>
                  <a:lnTo>
                    <a:pt x="61750" y="0"/>
                  </a:ln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176" name="矩形 175"/>
          <p:cNvSpPr/>
          <p:nvPr/>
        </p:nvSpPr>
        <p:spPr>
          <a:xfrm>
            <a:off x="7898534" y="1803740"/>
            <a:ext cx="205184" cy="195626"/>
          </a:xfrm>
          <a:prstGeom prst="rect">
            <a:avLst/>
          </a:prstGeom>
        </p:spPr>
        <p:txBody>
          <a:bodyPr wrap="none" lIns="0" tIns="36000" rIns="0" bIns="0">
            <a:spAutoFit/>
          </a:bodyPr>
          <a:lstStyle/>
          <a:p>
            <a:pPr>
              <a:lnSpc>
                <a:spcPts val="600"/>
              </a:lnSpc>
            </a:pPr>
            <a:r>
              <a:rPr lang="en-US" altLang="zh-CN" sz="800" dirty="0">
                <a:ea typeface="方正姚体" panose="02010601030101010101" pitchFamily="2" charset="-122"/>
                <a:cs typeface="Arial Unicode MS" panose="020B0604020202020204" pitchFamily="34" charset="-122"/>
              </a:rPr>
              <a:t>HO</a:t>
            </a:r>
          </a:p>
          <a:p>
            <a:pPr>
              <a:lnSpc>
                <a:spcPts val="600"/>
              </a:lnSpc>
            </a:pPr>
            <a:r>
              <a:rPr lang="en-US" altLang="zh-CN" sz="800" dirty="0">
                <a:latin typeface="Arial Unicode MS" panose="020B0604020202020204" pitchFamily="34" charset="-122"/>
                <a:ea typeface="方正姚体" panose="02010601030101010101" pitchFamily="2" charset="-122"/>
                <a:cs typeface="Arial Unicode MS" panose="020B0604020202020204" pitchFamily="34" charset="-122"/>
              </a:rPr>
              <a:t>     ╲</a:t>
            </a:r>
            <a:endParaRPr lang="en-US" altLang="zh-CN" sz="800" dirty="0">
              <a:ea typeface="方正姚体" panose="02010601030101010101" pitchFamily="2" charset="-122"/>
              <a:cs typeface="Arial Unicode MS" panose="020B0604020202020204" pitchFamily="34" charset="-122"/>
            </a:endParaRPr>
          </a:p>
        </p:txBody>
      </p:sp>
      <p:sp>
        <p:nvSpPr>
          <p:cNvPr id="177" name="Rectangle 58"/>
          <p:cNvSpPr>
            <a:spLocks noChangeArrowheads="1"/>
          </p:cNvSpPr>
          <p:nvPr/>
        </p:nvSpPr>
        <p:spPr bwMode="auto">
          <a:xfrm>
            <a:off x="7977444" y="1995954"/>
            <a:ext cx="109004" cy="1231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zh-CN" altLang="en-US" sz="800" dirty="0">
                <a:effectLst>
                  <a:outerShdw blurRad="38100" dist="38100" dir="2700000" algn="tl">
                    <a:srgbClr val="C0C0C0"/>
                  </a:outerShdw>
                </a:effectLst>
              </a:rPr>
              <a:t>5´</a:t>
            </a:r>
          </a:p>
        </p:txBody>
      </p:sp>
      <p:grpSp>
        <p:nvGrpSpPr>
          <p:cNvPr id="178" name="组合 177"/>
          <p:cNvGrpSpPr/>
          <p:nvPr/>
        </p:nvGrpSpPr>
        <p:grpSpPr>
          <a:xfrm>
            <a:off x="8558175" y="1981668"/>
            <a:ext cx="429073" cy="558133"/>
            <a:chOff x="7008345" y="5359202"/>
            <a:chExt cx="429073" cy="558133"/>
          </a:xfrm>
        </p:grpSpPr>
        <p:sp>
          <p:nvSpPr>
            <p:cNvPr id="179" name="任意多边形 178"/>
            <p:cNvSpPr/>
            <p:nvPr/>
          </p:nvSpPr>
          <p:spPr>
            <a:xfrm rot="20312739">
              <a:off x="7150006" y="5474366"/>
              <a:ext cx="82354" cy="110208"/>
            </a:xfrm>
            <a:custGeom>
              <a:avLst/>
              <a:gdLst>
                <a:gd name="connsiteX0" fmla="*/ 40235 w 82354"/>
                <a:gd name="connsiteY0" fmla="*/ 9 h 110208"/>
                <a:gd name="connsiteX1" fmla="*/ 54683 w 82354"/>
                <a:gd name="connsiteY1" fmla="*/ 6120 h 110208"/>
                <a:gd name="connsiteX2" fmla="*/ 81364 w 82354"/>
                <a:gd name="connsiteY2" fmla="*/ 54699 h 110208"/>
                <a:gd name="connsiteX3" fmla="*/ 80890 w 82354"/>
                <a:gd name="connsiteY3" fmla="*/ 89794 h 110208"/>
                <a:gd name="connsiteX4" fmla="*/ 77109 w 82354"/>
                <a:gd name="connsiteY4" fmla="*/ 110208 h 110208"/>
                <a:gd name="connsiteX5" fmla="*/ 66465 w 82354"/>
                <a:gd name="connsiteY5" fmla="*/ 100525 h 110208"/>
                <a:gd name="connsiteX6" fmla="*/ 42652 w 82354"/>
                <a:gd name="connsiteY6" fmla="*/ 81921 h 110208"/>
                <a:gd name="connsiteX7" fmla="*/ 0 w 82354"/>
                <a:gd name="connsiteY7" fmla="*/ 63377 h 110208"/>
                <a:gd name="connsiteX8" fmla="*/ 1146 w 82354"/>
                <a:gd name="connsiteY8" fmla="*/ 50055 h 110208"/>
                <a:gd name="connsiteX9" fmla="*/ 3550 w 82354"/>
                <a:gd name="connsiteY9" fmla="*/ 29677 h 110208"/>
                <a:gd name="connsiteX10" fmla="*/ 26281 w 82354"/>
                <a:gd name="connsiteY10" fmla="*/ 3270 h 110208"/>
                <a:gd name="connsiteX11" fmla="*/ 40235 w 82354"/>
                <a:gd name="connsiteY11" fmla="*/ 9 h 110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354" h="110208">
                  <a:moveTo>
                    <a:pt x="40235" y="9"/>
                  </a:moveTo>
                  <a:cubicBezTo>
                    <a:pt x="45124" y="141"/>
                    <a:pt x="50093" y="1834"/>
                    <a:pt x="54683" y="6120"/>
                  </a:cubicBezTo>
                  <a:cubicBezTo>
                    <a:pt x="63864" y="14691"/>
                    <a:pt x="78106" y="34769"/>
                    <a:pt x="81364" y="54699"/>
                  </a:cubicBezTo>
                  <a:cubicBezTo>
                    <a:pt x="82993" y="64665"/>
                    <a:pt x="82456" y="77162"/>
                    <a:pt x="80890" y="89794"/>
                  </a:cubicBezTo>
                  <a:lnTo>
                    <a:pt x="77109" y="110208"/>
                  </a:lnTo>
                  <a:lnTo>
                    <a:pt x="66465" y="100525"/>
                  </a:lnTo>
                  <a:cubicBezTo>
                    <a:pt x="58924" y="93728"/>
                    <a:pt x="50987" y="87081"/>
                    <a:pt x="42652" y="81921"/>
                  </a:cubicBezTo>
                  <a:lnTo>
                    <a:pt x="0" y="63377"/>
                  </a:lnTo>
                  <a:lnTo>
                    <a:pt x="1146" y="50055"/>
                  </a:lnTo>
                  <a:cubicBezTo>
                    <a:pt x="1190" y="42469"/>
                    <a:pt x="1276" y="35665"/>
                    <a:pt x="3550" y="29677"/>
                  </a:cubicBezTo>
                  <a:cubicBezTo>
                    <a:pt x="8098" y="17702"/>
                    <a:pt x="17759" y="7197"/>
                    <a:pt x="26281" y="3270"/>
                  </a:cubicBezTo>
                  <a:cubicBezTo>
                    <a:pt x="30542" y="1307"/>
                    <a:pt x="35348" y="-123"/>
                    <a:pt x="40235" y="9"/>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0" name="任意多边形 179"/>
            <p:cNvSpPr/>
            <p:nvPr/>
          </p:nvSpPr>
          <p:spPr>
            <a:xfrm rot="20312739">
              <a:off x="7008345" y="5359202"/>
              <a:ext cx="429073" cy="558133"/>
            </a:xfrm>
            <a:custGeom>
              <a:avLst/>
              <a:gdLst>
                <a:gd name="connsiteX0" fmla="*/ 331441 w 429073"/>
                <a:gd name="connsiteY0" fmla="*/ 429 h 523430"/>
                <a:gd name="connsiteX1" fmla="*/ 355254 w 429073"/>
                <a:gd name="connsiteY1" fmla="*/ 12335 h 523430"/>
                <a:gd name="connsiteX2" fmla="*/ 371923 w 429073"/>
                <a:gd name="connsiteY2" fmla="*/ 43292 h 523430"/>
                <a:gd name="connsiteX3" fmla="*/ 398116 w 429073"/>
                <a:gd name="connsiteY3" fmla="*/ 98060 h 523430"/>
                <a:gd name="connsiteX4" fmla="*/ 417166 w 429073"/>
                <a:gd name="connsiteY4" fmla="*/ 150448 h 523430"/>
                <a:gd name="connsiteX5" fmla="*/ 429073 w 429073"/>
                <a:gd name="connsiteY5" fmla="*/ 233792 h 523430"/>
                <a:gd name="connsiteX6" fmla="*/ 417166 w 429073"/>
                <a:gd name="connsiteY6" fmla="*/ 302848 h 523430"/>
                <a:gd name="connsiteX7" fmla="*/ 393354 w 429073"/>
                <a:gd name="connsiteY7" fmla="*/ 343329 h 523430"/>
                <a:gd name="connsiteX8" fmla="*/ 355254 w 429073"/>
                <a:gd name="connsiteY8" fmla="*/ 362379 h 523430"/>
                <a:gd name="connsiteX9" fmla="*/ 307629 w 429073"/>
                <a:gd name="connsiteY9" fmla="*/ 362379 h 523430"/>
                <a:gd name="connsiteX10" fmla="*/ 248098 w 429073"/>
                <a:gd name="connsiteY10" fmla="*/ 333804 h 523430"/>
                <a:gd name="connsiteX11" fmla="*/ 226518 w 429073"/>
                <a:gd name="connsiteY11" fmla="*/ 313712 h 523430"/>
                <a:gd name="connsiteX12" fmla="*/ 223848 w 429073"/>
                <a:gd name="connsiteY12" fmla="*/ 310831 h 523430"/>
                <a:gd name="connsiteX13" fmla="*/ 223071 w 429073"/>
                <a:gd name="connsiteY13" fmla="*/ 312059 h 523430"/>
                <a:gd name="connsiteX14" fmla="*/ 210116 w 429073"/>
                <a:gd name="connsiteY14" fmla="*/ 298086 h 523430"/>
                <a:gd name="connsiteX15" fmla="*/ 172016 w 429073"/>
                <a:gd name="connsiteY15" fmla="*/ 267130 h 523430"/>
                <a:gd name="connsiteX16" fmla="*/ 156786 w 429073"/>
                <a:gd name="connsiteY16" fmla="*/ 260008 h 523430"/>
                <a:gd name="connsiteX17" fmla="*/ 157270 w 429073"/>
                <a:gd name="connsiteY17" fmla="*/ 259176 h 523430"/>
                <a:gd name="connsiteX18" fmla="*/ 153592 w 429073"/>
                <a:gd name="connsiteY18" fmla="*/ 257456 h 523430"/>
                <a:gd name="connsiteX19" fmla="*/ 133798 w 429073"/>
                <a:gd name="connsiteY19" fmla="*/ 252842 h 523430"/>
                <a:gd name="connsiteX20" fmla="*/ 102842 w 429073"/>
                <a:gd name="connsiteY20" fmla="*/ 262367 h 523430"/>
                <a:gd name="connsiteX21" fmla="*/ 98079 w 429073"/>
                <a:gd name="connsiteY21" fmla="*/ 290942 h 523430"/>
                <a:gd name="connsiteX22" fmla="*/ 105223 w 429073"/>
                <a:gd name="connsiteY22" fmla="*/ 305825 h 523430"/>
                <a:gd name="connsiteX23" fmla="*/ 119495 w 429073"/>
                <a:gd name="connsiteY23" fmla="*/ 321880 h 523430"/>
                <a:gd name="connsiteX24" fmla="*/ 131391 w 429073"/>
                <a:gd name="connsiteY24" fmla="*/ 331492 h 523430"/>
                <a:gd name="connsiteX25" fmla="*/ 170402 w 429073"/>
                <a:gd name="connsiteY25" fmla="*/ 358784 h 523430"/>
                <a:gd name="connsiteX26" fmla="*/ 180587 w 429073"/>
                <a:gd name="connsiteY26" fmla="*/ 366140 h 523430"/>
                <a:gd name="connsiteX27" fmla="*/ 181205 w 429073"/>
                <a:gd name="connsiteY27" fmla="*/ 365396 h 523430"/>
                <a:gd name="connsiteX28" fmla="*/ 209999 w 429073"/>
                <a:gd name="connsiteY28" fmla="*/ 386192 h 523430"/>
                <a:gd name="connsiteX29" fmla="*/ 257624 w 429073"/>
                <a:gd name="connsiteY29" fmla="*/ 424292 h 523430"/>
                <a:gd name="connsiteX30" fmla="*/ 290961 w 429073"/>
                <a:gd name="connsiteY30" fmla="*/ 457629 h 523430"/>
                <a:gd name="connsiteX31" fmla="*/ 310011 w 429073"/>
                <a:gd name="connsiteY31" fmla="*/ 490967 h 523430"/>
                <a:gd name="connsiteX32" fmla="*/ 311202 w 429073"/>
                <a:gd name="connsiteY32" fmla="*/ 514482 h 523430"/>
                <a:gd name="connsiteX33" fmla="*/ 310555 w 429073"/>
                <a:gd name="connsiteY33" fmla="*/ 523430 h 523430"/>
                <a:gd name="connsiteX34" fmla="*/ 211060 w 429073"/>
                <a:gd name="connsiteY34" fmla="*/ 523430 h 523430"/>
                <a:gd name="connsiteX35" fmla="*/ 211041 w 429073"/>
                <a:gd name="connsiteY35" fmla="*/ 523263 h 523430"/>
                <a:gd name="connsiteX36" fmla="*/ 205236 w 429073"/>
                <a:gd name="connsiteY36" fmla="*/ 490967 h 523430"/>
                <a:gd name="connsiteX37" fmla="*/ 157611 w 429073"/>
                <a:gd name="connsiteY37" fmla="*/ 448104 h 523430"/>
                <a:gd name="connsiteX38" fmla="*/ 131816 w 429073"/>
                <a:gd name="connsiteY38" fmla="*/ 432434 h 523430"/>
                <a:gd name="connsiteX39" fmla="*/ 130987 w 429073"/>
                <a:gd name="connsiteY39" fmla="*/ 433495 h 523430"/>
                <a:gd name="connsiteX40" fmla="*/ 129028 w 429073"/>
                <a:gd name="connsiteY40" fmla="*/ 432305 h 523430"/>
                <a:gd name="connsiteX41" fmla="*/ 96583 w 429073"/>
                <a:gd name="connsiteY41" fmla="*/ 413553 h 523430"/>
                <a:gd name="connsiteX42" fmla="*/ 64484 w 429073"/>
                <a:gd name="connsiteY42" fmla="*/ 390208 h 523430"/>
                <a:gd name="connsiteX43" fmla="*/ 64415 w 429073"/>
                <a:gd name="connsiteY43" fmla="*/ 390284 h 523430"/>
                <a:gd name="connsiteX44" fmla="*/ 45692 w 429073"/>
                <a:gd name="connsiteY44" fmla="*/ 376667 h 523430"/>
                <a:gd name="connsiteX45" fmla="*/ 7592 w 429073"/>
                <a:gd name="connsiteY45" fmla="*/ 326661 h 523430"/>
                <a:gd name="connsiteX46" fmla="*/ 448 w 429073"/>
                <a:gd name="connsiteY46" fmla="*/ 269511 h 523430"/>
                <a:gd name="connsiteX47" fmla="*/ 14736 w 429073"/>
                <a:gd name="connsiteY47" fmla="*/ 224267 h 523430"/>
                <a:gd name="connsiteX48" fmla="*/ 52836 w 429073"/>
                <a:gd name="connsiteY48" fmla="*/ 181405 h 523430"/>
                <a:gd name="connsiteX49" fmla="*/ 105223 w 429073"/>
                <a:gd name="connsiteY49" fmla="*/ 162355 h 523430"/>
                <a:gd name="connsiteX50" fmla="*/ 174279 w 429073"/>
                <a:gd name="connsiteY50" fmla="*/ 169498 h 523430"/>
                <a:gd name="connsiteX51" fmla="*/ 186396 w 429073"/>
                <a:gd name="connsiteY51" fmla="*/ 174767 h 523430"/>
                <a:gd name="connsiteX52" fmla="*/ 186315 w 429073"/>
                <a:gd name="connsiteY52" fmla="*/ 175715 h 523430"/>
                <a:gd name="connsiteX53" fmla="*/ 226785 w 429073"/>
                <a:gd name="connsiteY53" fmla="*/ 193311 h 523430"/>
                <a:gd name="connsiteX54" fmla="*/ 250598 w 429073"/>
                <a:gd name="connsiteY54" fmla="*/ 211915 h 523430"/>
                <a:gd name="connsiteX55" fmla="*/ 258348 w 429073"/>
                <a:gd name="connsiteY55" fmla="*/ 218965 h 523430"/>
                <a:gd name="connsiteX56" fmla="*/ 258742 w 429073"/>
                <a:gd name="connsiteY56" fmla="*/ 216835 h 523430"/>
                <a:gd name="connsiteX57" fmla="*/ 269529 w 429073"/>
                <a:gd name="connsiteY57" fmla="*/ 226648 h 523430"/>
                <a:gd name="connsiteX58" fmla="*/ 305248 w 429073"/>
                <a:gd name="connsiteY58" fmla="*/ 257604 h 523430"/>
                <a:gd name="connsiteX59" fmla="*/ 336204 w 429073"/>
                <a:gd name="connsiteY59" fmla="*/ 262367 h 523430"/>
                <a:gd name="connsiteX60" fmla="*/ 345729 w 429073"/>
                <a:gd name="connsiteY60" fmla="*/ 233792 h 523430"/>
                <a:gd name="connsiteX61" fmla="*/ 336204 w 429073"/>
                <a:gd name="connsiteY61" fmla="*/ 179023 h 523430"/>
                <a:gd name="connsiteX62" fmla="*/ 319535 w 429073"/>
                <a:gd name="connsiteY62" fmla="*/ 131398 h 523430"/>
                <a:gd name="connsiteX63" fmla="*/ 293341 w 429073"/>
                <a:gd name="connsiteY63" fmla="*/ 81392 h 523430"/>
                <a:gd name="connsiteX64" fmla="*/ 267148 w 429073"/>
                <a:gd name="connsiteY64" fmla="*/ 29004 h 523430"/>
                <a:gd name="connsiteX65" fmla="*/ 307629 w 429073"/>
                <a:gd name="connsiteY65" fmla="*/ 5192 h 523430"/>
                <a:gd name="connsiteX66" fmla="*/ 331441 w 429073"/>
                <a:gd name="connsiteY66" fmla="*/ 429 h 523430"/>
                <a:gd name="connsiteX0" fmla="*/ 331441 w 429073"/>
                <a:gd name="connsiteY0" fmla="*/ 429 h 560632"/>
                <a:gd name="connsiteX1" fmla="*/ 355254 w 429073"/>
                <a:gd name="connsiteY1" fmla="*/ 12335 h 560632"/>
                <a:gd name="connsiteX2" fmla="*/ 371923 w 429073"/>
                <a:gd name="connsiteY2" fmla="*/ 43292 h 560632"/>
                <a:gd name="connsiteX3" fmla="*/ 398116 w 429073"/>
                <a:gd name="connsiteY3" fmla="*/ 98060 h 560632"/>
                <a:gd name="connsiteX4" fmla="*/ 417166 w 429073"/>
                <a:gd name="connsiteY4" fmla="*/ 150448 h 560632"/>
                <a:gd name="connsiteX5" fmla="*/ 429073 w 429073"/>
                <a:gd name="connsiteY5" fmla="*/ 233792 h 560632"/>
                <a:gd name="connsiteX6" fmla="*/ 417166 w 429073"/>
                <a:gd name="connsiteY6" fmla="*/ 302848 h 560632"/>
                <a:gd name="connsiteX7" fmla="*/ 393354 w 429073"/>
                <a:gd name="connsiteY7" fmla="*/ 343329 h 560632"/>
                <a:gd name="connsiteX8" fmla="*/ 355254 w 429073"/>
                <a:gd name="connsiteY8" fmla="*/ 362379 h 560632"/>
                <a:gd name="connsiteX9" fmla="*/ 307629 w 429073"/>
                <a:gd name="connsiteY9" fmla="*/ 362379 h 560632"/>
                <a:gd name="connsiteX10" fmla="*/ 248098 w 429073"/>
                <a:gd name="connsiteY10" fmla="*/ 333804 h 560632"/>
                <a:gd name="connsiteX11" fmla="*/ 226518 w 429073"/>
                <a:gd name="connsiteY11" fmla="*/ 313712 h 560632"/>
                <a:gd name="connsiteX12" fmla="*/ 223848 w 429073"/>
                <a:gd name="connsiteY12" fmla="*/ 310831 h 560632"/>
                <a:gd name="connsiteX13" fmla="*/ 223071 w 429073"/>
                <a:gd name="connsiteY13" fmla="*/ 312059 h 560632"/>
                <a:gd name="connsiteX14" fmla="*/ 210116 w 429073"/>
                <a:gd name="connsiteY14" fmla="*/ 298086 h 560632"/>
                <a:gd name="connsiteX15" fmla="*/ 172016 w 429073"/>
                <a:gd name="connsiteY15" fmla="*/ 267130 h 560632"/>
                <a:gd name="connsiteX16" fmla="*/ 156786 w 429073"/>
                <a:gd name="connsiteY16" fmla="*/ 260008 h 560632"/>
                <a:gd name="connsiteX17" fmla="*/ 157270 w 429073"/>
                <a:gd name="connsiteY17" fmla="*/ 259176 h 560632"/>
                <a:gd name="connsiteX18" fmla="*/ 153592 w 429073"/>
                <a:gd name="connsiteY18" fmla="*/ 257456 h 560632"/>
                <a:gd name="connsiteX19" fmla="*/ 133798 w 429073"/>
                <a:gd name="connsiteY19" fmla="*/ 252842 h 560632"/>
                <a:gd name="connsiteX20" fmla="*/ 102842 w 429073"/>
                <a:gd name="connsiteY20" fmla="*/ 262367 h 560632"/>
                <a:gd name="connsiteX21" fmla="*/ 98079 w 429073"/>
                <a:gd name="connsiteY21" fmla="*/ 290942 h 560632"/>
                <a:gd name="connsiteX22" fmla="*/ 105223 w 429073"/>
                <a:gd name="connsiteY22" fmla="*/ 305825 h 560632"/>
                <a:gd name="connsiteX23" fmla="*/ 119495 w 429073"/>
                <a:gd name="connsiteY23" fmla="*/ 321880 h 560632"/>
                <a:gd name="connsiteX24" fmla="*/ 131391 w 429073"/>
                <a:gd name="connsiteY24" fmla="*/ 331492 h 560632"/>
                <a:gd name="connsiteX25" fmla="*/ 170402 w 429073"/>
                <a:gd name="connsiteY25" fmla="*/ 358784 h 560632"/>
                <a:gd name="connsiteX26" fmla="*/ 180587 w 429073"/>
                <a:gd name="connsiteY26" fmla="*/ 366140 h 560632"/>
                <a:gd name="connsiteX27" fmla="*/ 181205 w 429073"/>
                <a:gd name="connsiteY27" fmla="*/ 365396 h 560632"/>
                <a:gd name="connsiteX28" fmla="*/ 209999 w 429073"/>
                <a:gd name="connsiteY28" fmla="*/ 386192 h 560632"/>
                <a:gd name="connsiteX29" fmla="*/ 257624 w 429073"/>
                <a:gd name="connsiteY29" fmla="*/ 424292 h 560632"/>
                <a:gd name="connsiteX30" fmla="*/ 290961 w 429073"/>
                <a:gd name="connsiteY30" fmla="*/ 457629 h 560632"/>
                <a:gd name="connsiteX31" fmla="*/ 310011 w 429073"/>
                <a:gd name="connsiteY31" fmla="*/ 490967 h 560632"/>
                <a:gd name="connsiteX32" fmla="*/ 311202 w 429073"/>
                <a:gd name="connsiteY32" fmla="*/ 514482 h 560632"/>
                <a:gd name="connsiteX33" fmla="*/ 301053 w 429073"/>
                <a:gd name="connsiteY33" fmla="*/ 560632 h 560632"/>
                <a:gd name="connsiteX34" fmla="*/ 211060 w 429073"/>
                <a:gd name="connsiteY34" fmla="*/ 523430 h 560632"/>
                <a:gd name="connsiteX35" fmla="*/ 211041 w 429073"/>
                <a:gd name="connsiteY35" fmla="*/ 523263 h 560632"/>
                <a:gd name="connsiteX36" fmla="*/ 205236 w 429073"/>
                <a:gd name="connsiteY36" fmla="*/ 490967 h 560632"/>
                <a:gd name="connsiteX37" fmla="*/ 157611 w 429073"/>
                <a:gd name="connsiteY37" fmla="*/ 448104 h 560632"/>
                <a:gd name="connsiteX38" fmla="*/ 131816 w 429073"/>
                <a:gd name="connsiteY38" fmla="*/ 432434 h 560632"/>
                <a:gd name="connsiteX39" fmla="*/ 130987 w 429073"/>
                <a:gd name="connsiteY39" fmla="*/ 433495 h 560632"/>
                <a:gd name="connsiteX40" fmla="*/ 129028 w 429073"/>
                <a:gd name="connsiteY40" fmla="*/ 432305 h 560632"/>
                <a:gd name="connsiteX41" fmla="*/ 96583 w 429073"/>
                <a:gd name="connsiteY41" fmla="*/ 413553 h 560632"/>
                <a:gd name="connsiteX42" fmla="*/ 64484 w 429073"/>
                <a:gd name="connsiteY42" fmla="*/ 390208 h 560632"/>
                <a:gd name="connsiteX43" fmla="*/ 64415 w 429073"/>
                <a:gd name="connsiteY43" fmla="*/ 390284 h 560632"/>
                <a:gd name="connsiteX44" fmla="*/ 45692 w 429073"/>
                <a:gd name="connsiteY44" fmla="*/ 376667 h 560632"/>
                <a:gd name="connsiteX45" fmla="*/ 7592 w 429073"/>
                <a:gd name="connsiteY45" fmla="*/ 326661 h 560632"/>
                <a:gd name="connsiteX46" fmla="*/ 448 w 429073"/>
                <a:gd name="connsiteY46" fmla="*/ 269511 h 560632"/>
                <a:gd name="connsiteX47" fmla="*/ 14736 w 429073"/>
                <a:gd name="connsiteY47" fmla="*/ 224267 h 560632"/>
                <a:gd name="connsiteX48" fmla="*/ 52836 w 429073"/>
                <a:gd name="connsiteY48" fmla="*/ 181405 h 560632"/>
                <a:gd name="connsiteX49" fmla="*/ 105223 w 429073"/>
                <a:gd name="connsiteY49" fmla="*/ 162355 h 560632"/>
                <a:gd name="connsiteX50" fmla="*/ 174279 w 429073"/>
                <a:gd name="connsiteY50" fmla="*/ 169498 h 560632"/>
                <a:gd name="connsiteX51" fmla="*/ 186396 w 429073"/>
                <a:gd name="connsiteY51" fmla="*/ 174767 h 560632"/>
                <a:gd name="connsiteX52" fmla="*/ 186315 w 429073"/>
                <a:gd name="connsiteY52" fmla="*/ 175715 h 560632"/>
                <a:gd name="connsiteX53" fmla="*/ 226785 w 429073"/>
                <a:gd name="connsiteY53" fmla="*/ 193311 h 560632"/>
                <a:gd name="connsiteX54" fmla="*/ 250598 w 429073"/>
                <a:gd name="connsiteY54" fmla="*/ 211915 h 560632"/>
                <a:gd name="connsiteX55" fmla="*/ 258348 w 429073"/>
                <a:gd name="connsiteY55" fmla="*/ 218965 h 560632"/>
                <a:gd name="connsiteX56" fmla="*/ 258742 w 429073"/>
                <a:gd name="connsiteY56" fmla="*/ 216835 h 560632"/>
                <a:gd name="connsiteX57" fmla="*/ 269529 w 429073"/>
                <a:gd name="connsiteY57" fmla="*/ 226648 h 560632"/>
                <a:gd name="connsiteX58" fmla="*/ 305248 w 429073"/>
                <a:gd name="connsiteY58" fmla="*/ 257604 h 560632"/>
                <a:gd name="connsiteX59" fmla="*/ 336204 w 429073"/>
                <a:gd name="connsiteY59" fmla="*/ 262367 h 560632"/>
                <a:gd name="connsiteX60" fmla="*/ 345729 w 429073"/>
                <a:gd name="connsiteY60" fmla="*/ 233792 h 560632"/>
                <a:gd name="connsiteX61" fmla="*/ 336204 w 429073"/>
                <a:gd name="connsiteY61" fmla="*/ 179023 h 560632"/>
                <a:gd name="connsiteX62" fmla="*/ 319535 w 429073"/>
                <a:gd name="connsiteY62" fmla="*/ 131398 h 560632"/>
                <a:gd name="connsiteX63" fmla="*/ 293341 w 429073"/>
                <a:gd name="connsiteY63" fmla="*/ 81392 h 560632"/>
                <a:gd name="connsiteX64" fmla="*/ 267148 w 429073"/>
                <a:gd name="connsiteY64" fmla="*/ 29004 h 560632"/>
                <a:gd name="connsiteX65" fmla="*/ 307629 w 429073"/>
                <a:gd name="connsiteY65" fmla="*/ 5192 h 560632"/>
                <a:gd name="connsiteX66" fmla="*/ 331441 w 429073"/>
                <a:gd name="connsiteY66" fmla="*/ 429 h 560632"/>
                <a:gd name="connsiteX0" fmla="*/ 331441 w 429073"/>
                <a:gd name="connsiteY0" fmla="*/ 429 h 558416"/>
                <a:gd name="connsiteX1" fmla="*/ 355254 w 429073"/>
                <a:gd name="connsiteY1" fmla="*/ 12335 h 558416"/>
                <a:gd name="connsiteX2" fmla="*/ 371923 w 429073"/>
                <a:gd name="connsiteY2" fmla="*/ 43292 h 558416"/>
                <a:gd name="connsiteX3" fmla="*/ 398116 w 429073"/>
                <a:gd name="connsiteY3" fmla="*/ 98060 h 558416"/>
                <a:gd name="connsiteX4" fmla="*/ 417166 w 429073"/>
                <a:gd name="connsiteY4" fmla="*/ 150448 h 558416"/>
                <a:gd name="connsiteX5" fmla="*/ 429073 w 429073"/>
                <a:gd name="connsiteY5" fmla="*/ 233792 h 558416"/>
                <a:gd name="connsiteX6" fmla="*/ 417166 w 429073"/>
                <a:gd name="connsiteY6" fmla="*/ 302848 h 558416"/>
                <a:gd name="connsiteX7" fmla="*/ 393354 w 429073"/>
                <a:gd name="connsiteY7" fmla="*/ 343329 h 558416"/>
                <a:gd name="connsiteX8" fmla="*/ 355254 w 429073"/>
                <a:gd name="connsiteY8" fmla="*/ 362379 h 558416"/>
                <a:gd name="connsiteX9" fmla="*/ 307629 w 429073"/>
                <a:gd name="connsiteY9" fmla="*/ 362379 h 558416"/>
                <a:gd name="connsiteX10" fmla="*/ 248098 w 429073"/>
                <a:gd name="connsiteY10" fmla="*/ 333804 h 558416"/>
                <a:gd name="connsiteX11" fmla="*/ 226518 w 429073"/>
                <a:gd name="connsiteY11" fmla="*/ 313712 h 558416"/>
                <a:gd name="connsiteX12" fmla="*/ 223848 w 429073"/>
                <a:gd name="connsiteY12" fmla="*/ 310831 h 558416"/>
                <a:gd name="connsiteX13" fmla="*/ 223071 w 429073"/>
                <a:gd name="connsiteY13" fmla="*/ 312059 h 558416"/>
                <a:gd name="connsiteX14" fmla="*/ 210116 w 429073"/>
                <a:gd name="connsiteY14" fmla="*/ 298086 h 558416"/>
                <a:gd name="connsiteX15" fmla="*/ 172016 w 429073"/>
                <a:gd name="connsiteY15" fmla="*/ 267130 h 558416"/>
                <a:gd name="connsiteX16" fmla="*/ 156786 w 429073"/>
                <a:gd name="connsiteY16" fmla="*/ 260008 h 558416"/>
                <a:gd name="connsiteX17" fmla="*/ 157270 w 429073"/>
                <a:gd name="connsiteY17" fmla="*/ 259176 h 558416"/>
                <a:gd name="connsiteX18" fmla="*/ 153592 w 429073"/>
                <a:gd name="connsiteY18" fmla="*/ 257456 h 558416"/>
                <a:gd name="connsiteX19" fmla="*/ 133798 w 429073"/>
                <a:gd name="connsiteY19" fmla="*/ 252842 h 558416"/>
                <a:gd name="connsiteX20" fmla="*/ 102842 w 429073"/>
                <a:gd name="connsiteY20" fmla="*/ 262367 h 558416"/>
                <a:gd name="connsiteX21" fmla="*/ 98079 w 429073"/>
                <a:gd name="connsiteY21" fmla="*/ 290942 h 558416"/>
                <a:gd name="connsiteX22" fmla="*/ 105223 w 429073"/>
                <a:gd name="connsiteY22" fmla="*/ 305825 h 558416"/>
                <a:gd name="connsiteX23" fmla="*/ 119495 w 429073"/>
                <a:gd name="connsiteY23" fmla="*/ 321880 h 558416"/>
                <a:gd name="connsiteX24" fmla="*/ 131391 w 429073"/>
                <a:gd name="connsiteY24" fmla="*/ 331492 h 558416"/>
                <a:gd name="connsiteX25" fmla="*/ 170402 w 429073"/>
                <a:gd name="connsiteY25" fmla="*/ 358784 h 558416"/>
                <a:gd name="connsiteX26" fmla="*/ 180587 w 429073"/>
                <a:gd name="connsiteY26" fmla="*/ 366140 h 558416"/>
                <a:gd name="connsiteX27" fmla="*/ 181205 w 429073"/>
                <a:gd name="connsiteY27" fmla="*/ 365396 h 558416"/>
                <a:gd name="connsiteX28" fmla="*/ 209999 w 429073"/>
                <a:gd name="connsiteY28" fmla="*/ 386192 h 558416"/>
                <a:gd name="connsiteX29" fmla="*/ 257624 w 429073"/>
                <a:gd name="connsiteY29" fmla="*/ 424292 h 558416"/>
                <a:gd name="connsiteX30" fmla="*/ 290961 w 429073"/>
                <a:gd name="connsiteY30" fmla="*/ 457629 h 558416"/>
                <a:gd name="connsiteX31" fmla="*/ 310011 w 429073"/>
                <a:gd name="connsiteY31" fmla="*/ 490967 h 558416"/>
                <a:gd name="connsiteX32" fmla="*/ 311202 w 429073"/>
                <a:gd name="connsiteY32" fmla="*/ 514482 h 558416"/>
                <a:gd name="connsiteX33" fmla="*/ 301924 w 429073"/>
                <a:gd name="connsiteY33" fmla="*/ 558416 h 558416"/>
                <a:gd name="connsiteX34" fmla="*/ 211060 w 429073"/>
                <a:gd name="connsiteY34" fmla="*/ 523430 h 558416"/>
                <a:gd name="connsiteX35" fmla="*/ 211041 w 429073"/>
                <a:gd name="connsiteY35" fmla="*/ 523263 h 558416"/>
                <a:gd name="connsiteX36" fmla="*/ 205236 w 429073"/>
                <a:gd name="connsiteY36" fmla="*/ 490967 h 558416"/>
                <a:gd name="connsiteX37" fmla="*/ 157611 w 429073"/>
                <a:gd name="connsiteY37" fmla="*/ 448104 h 558416"/>
                <a:gd name="connsiteX38" fmla="*/ 131816 w 429073"/>
                <a:gd name="connsiteY38" fmla="*/ 432434 h 558416"/>
                <a:gd name="connsiteX39" fmla="*/ 130987 w 429073"/>
                <a:gd name="connsiteY39" fmla="*/ 433495 h 558416"/>
                <a:gd name="connsiteX40" fmla="*/ 129028 w 429073"/>
                <a:gd name="connsiteY40" fmla="*/ 432305 h 558416"/>
                <a:gd name="connsiteX41" fmla="*/ 96583 w 429073"/>
                <a:gd name="connsiteY41" fmla="*/ 413553 h 558416"/>
                <a:gd name="connsiteX42" fmla="*/ 64484 w 429073"/>
                <a:gd name="connsiteY42" fmla="*/ 390208 h 558416"/>
                <a:gd name="connsiteX43" fmla="*/ 64415 w 429073"/>
                <a:gd name="connsiteY43" fmla="*/ 390284 h 558416"/>
                <a:gd name="connsiteX44" fmla="*/ 45692 w 429073"/>
                <a:gd name="connsiteY44" fmla="*/ 376667 h 558416"/>
                <a:gd name="connsiteX45" fmla="*/ 7592 w 429073"/>
                <a:gd name="connsiteY45" fmla="*/ 326661 h 558416"/>
                <a:gd name="connsiteX46" fmla="*/ 448 w 429073"/>
                <a:gd name="connsiteY46" fmla="*/ 269511 h 558416"/>
                <a:gd name="connsiteX47" fmla="*/ 14736 w 429073"/>
                <a:gd name="connsiteY47" fmla="*/ 224267 h 558416"/>
                <a:gd name="connsiteX48" fmla="*/ 52836 w 429073"/>
                <a:gd name="connsiteY48" fmla="*/ 181405 h 558416"/>
                <a:gd name="connsiteX49" fmla="*/ 105223 w 429073"/>
                <a:gd name="connsiteY49" fmla="*/ 162355 h 558416"/>
                <a:gd name="connsiteX50" fmla="*/ 174279 w 429073"/>
                <a:gd name="connsiteY50" fmla="*/ 169498 h 558416"/>
                <a:gd name="connsiteX51" fmla="*/ 186396 w 429073"/>
                <a:gd name="connsiteY51" fmla="*/ 174767 h 558416"/>
                <a:gd name="connsiteX52" fmla="*/ 186315 w 429073"/>
                <a:gd name="connsiteY52" fmla="*/ 175715 h 558416"/>
                <a:gd name="connsiteX53" fmla="*/ 226785 w 429073"/>
                <a:gd name="connsiteY53" fmla="*/ 193311 h 558416"/>
                <a:gd name="connsiteX54" fmla="*/ 250598 w 429073"/>
                <a:gd name="connsiteY54" fmla="*/ 211915 h 558416"/>
                <a:gd name="connsiteX55" fmla="*/ 258348 w 429073"/>
                <a:gd name="connsiteY55" fmla="*/ 218965 h 558416"/>
                <a:gd name="connsiteX56" fmla="*/ 258742 w 429073"/>
                <a:gd name="connsiteY56" fmla="*/ 216835 h 558416"/>
                <a:gd name="connsiteX57" fmla="*/ 269529 w 429073"/>
                <a:gd name="connsiteY57" fmla="*/ 226648 h 558416"/>
                <a:gd name="connsiteX58" fmla="*/ 305248 w 429073"/>
                <a:gd name="connsiteY58" fmla="*/ 257604 h 558416"/>
                <a:gd name="connsiteX59" fmla="*/ 336204 w 429073"/>
                <a:gd name="connsiteY59" fmla="*/ 262367 h 558416"/>
                <a:gd name="connsiteX60" fmla="*/ 345729 w 429073"/>
                <a:gd name="connsiteY60" fmla="*/ 233792 h 558416"/>
                <a:gd name="connsiteX61" fmla="*/ 336204 w 429073"/>
                <a:gd name="connsiteY61" fmla="*/ 179023 h 558416"/>
                <a:gd name="connsiteX62" fmla="*/ 319535 w 429073"/>
                <a:gd name="connsiteY62" fmla="*/ 131398 h 558416"/>
                <a:gd name="connsiteX63" fmla="*/ 293341 w 429073"/>
                <a:gd name="connsiteY63" fmla="*/ 81392 h 558416"/>
                <a:gd name="connsiteX64" fmla="*/ 267148 w 429073"/>
                <a:gd name="connsiteY64" fmla="*/ 29004 h 558416"/>
                <a:gd name="connsiteX65" fmla="*/ 307629 w 429073"/>
                <a:gd name="connsiteY65" fmla="*/ 5192 h 558416"/>
                <a:gd name="connsiteX66" fmla="*/ 331441 w 429073"/>
                <a:gd name="connsiteY66" fmla="*/ 429 h 558416"/>
                <a:gd name="connsiteX0" fmla="*/ 331441 w 429073"/>
                <a:gd name="connsiteY0" fmla="*/ 678 h 558665"/>
                <a:gd name="connsiteX1" fmla="*/ 355254 w 429073"/>
                <a:gd name="connsiteY1" fmla="*/ 12584 h 558665"/>
                <a:gd name="connsiteX2" fmla="*/ 371923 w 429073"/>
                <a:gd name="connsiteY2" fmla="*/ 43541 h 558665"/>
                <a:gd name="connsiteX3" fmla="*/ 398116 w 429073"/>
                <a:gd name="connsiteY3" fmla="*/ 98309 h 558665"/>
                <a:gd name="connsiteX4" fmla="*/ 417166 w 429073"/>
                <a:gd name="connsiteY4" fmla="*/ 150697 h 558665"/>
                <a:gd name="connsiteX5" fmla="*/ 429073 w 429073"/>
                <a:gd name="connsiteY5" fmla="*/ 234041 h 558665"/>
                <a:gd name="connsiteX6" fmla="*/ 417166 w 429073"/>
                <a:gd name="connsiteY6" fmla="*/ 303097 h 558665"/>
                <a:gd name="connsiteX7" fmla="*/ 393354 w 429073"/>
                <a:gd name="connsiteY7" fmla="*/ 343578 h 558665"/>
                <a:gd name="connsiteX8" fmla="*/ 355254 w 429073"/>
                <a:gd name="connsiteY8" fmla="*/ 362628 h 558665"/>
                <a:gd name="connsiteX9" fmla="*/ 307629 w 429073"/>
                <a:gd name="connsiteY9" fmla="*/ 362628 h 558665"/>
                <a:gd name="connsiteX10" fmla="*/ 248098 w 429073"/>
                <a:gd name="connsiteY10" fmla="*/ 334053 h 558665"/>
                <a:gd name="connsiteX11" fmla="*/ 226518 w 429073"/>
                <a:gd name="connsiteY11" fmla="*/ 313961 h 558665"/>
                <a:gd name="connsiteX12" fmla="*/ 223848 w 429073"/>
                <a:gd name="connsiteY12" fmla="*/ 311080 h 558665"/>
                <a:gd name="connsiteX13" fmla="*/ 223071 w 429073"/>
                <a:gd name="connsiteY13" fmla="*/ 312308 h 558665"/>
                <a:gd name="connsiteX14" fmla="*/ 210116 w 429073"/>
                <a:gd name="connsiteY14" fmla="*/ 298335 h 558665"/>
                <a:gd name="connsiteX15" fmla="*/ 172016 w 429073"/>
                <a:gd name="connsiteY15" fmla="*/ 267379 h 558665"/>
                <a:gd name="connsiteX16" fmla="*/ 156786 w 429073"/>
                <a:gd name="connsiteY16" fmla="*/ 260257 h 558665"/>
                <a:gd name="connsiteX17" fmla="*/ 157270 w 429073"/>
                <a:gd name="connsiteY17" fmla="*/ 259425 h 558665"/>
                <a:gd name="connsiteX18" fmla="*/ 153592 w 429073"/>
                <a:gd name="connsiteY18" fmla="*/ 257705 h 558665"/>
                <a:gd name="connsiteX19" fmla="*/ 133798 w 429073"/>
                <a:gd name="connsiteY19" fmla="*/ 253091 h 558665"/>
                <a:gd name="connsiteX20" fmla="*/ 102842 w 429073"/>
                <a:gd name="connsiteY20" fmla="*/ 262616 h 558665"/>
                <a:gd name="connsiteX21" fmla="*/ 98079 w 429073"/>
                <a:gd name="connsiteY21" fmla="*/ 291191 h 558665"/>
                <a:gd name="connsiteX22" fmla="*/ 105223 w 429073"/>
                <a:gd name="connsiteY22" fmla="*/ 306074 h 558665"/>
                <a:gd name="connsiteX23" fmla="*/ 119495 w 429073"/>
                <a:gd name="connsiteY23" fmla="*/ 322129 h 558665"/>
                <a:gd name="connsiteX24" fmla="*/ 131391 w 429073"/>
                <a:gd name="connsiteY24" fmla="*/ 331741 h 558665"/>
                <a:gd name="connsiteX25" fmla="*/ 170402 w 429073"/>
                <a:gd name="connsiteY25" fmla="*/ 359033 h 558665"/>
                <a:gd name="connsiteX26" fmla="*/ 180587 w 429073"/>
                <a:gd name="connsiteY26" fmla="*/ 366389 h 558665"/>
                <a:gd name="connsiteX27" fmla="*/ 181205 w 429073"/>
                <a:gd name="connsiteY27" fmla="*/ 365645 h 558665"/>
                <a:gd name="connsiteX28" fmla="*/ 209999 w 429073"/>
                <a:gd name="connsiteY28" fmla="*/ 386441 h 558665"/>
                <a:gd name="connsiteX29" fmla="*/ 257624 w 429073"/>
                <a:gd name="connsiteY29" fmla="*/ 424541 h 558665"/>
                <a:gd name="connsiteX30" fmla="*/ 290961 w 429073"/>
                <a:gd name="connsiteY30" fmla="*/ 457878 h 558665"/>
                <a:gd name="connsiteX31" fmla="*/ 310011 w 429073"/>
                <a:gd name="connsiteY31" fmla="*/ 491216 h 558665"/>
                <a:gd name="connsiteX32" fmla="*/ 311202 w 429073"/>
                <a:gd name="connsiteY32" fmla="*/ 514731 h 558665"/>
                <a:gd name="connsiteX33" fmla="*/ 301924 w 429073"/>
                <a:gd name="connsiteY33" fmla="*/ 558665 h 558665"/>
                <a:gd name="connsiteX34" fmla="*/ 211060 w 429073"/>
                <a:gd name="connsiteY34" fmla="*/ 523679 h 558665"/>
                <a:gd name="connsiteX35" fmla="*/ 211041 w 429073"/>
                <a:gd name="connsiteY35" fmla="*/ 523512 h 558665"/>
                <a:gd name="connsiteX36" fmla="*/ 205236 w 429073"/>
                <a:gd name="connsiteY36" fmla="*/ 491216 h 558665"/>
                <a:gd name="connsiteX37" fmla="*/ 157611 w 429073"/>
                <a:gd name="connsiteY37" fmla="*/ 448353 h 558665"/>
                <a:gd name="connsiteX38" fmla="*/ 131816 w 429073"/>
                <a:gd name="connsiteY38" fmla="*/ 432683 h 558665"/>
                <a:gd name="connsiteX39" fmla="*/ 130987 w 429073"/>
                <a:gd name="connsiteY39" fmla="*/ 433744 h 558665"/>
                <a:gd name="connsiteX40" fmla="*/ 129028 w 429073"/>
                <a:gd name="connsiteY40" fmla="*/ 432554 h 558665"/>
                <a:gd name="connsiteX41" fmla="*/ 96583 w 429073"/>
                <a:gd name="connsiteY41" fmla="*/ 413802 h 558665"/>
                <a:gd name="connsiteX42" fmla="*/ 64484 w 429073"/>
                <a:gd name="connsiteY42" fmla="*/ 390457 h 558665"/>
                <a:gd name="connsiteX43" fmla="*/ 64415 w 429073"/>
                <a:gd name="connsiteY43" fmla="*/ 390533 h 558665"/>
                <a:gd name="connsiteX44" fmla="*/ 45692 w 429073"/>
                <a:gd name="connsiteY44" fmla="*/ 376916 h 558665"/>
                <a:gd name="connsiteX45" fmla="*/ 7592 w 429073"/>
                <a:gd name="connsiteY45" fmla="*/ 326910 h 558665"/>
                <a:gd name="connsiteX46" fmla="*/ 448 w 429073"/>
                <a:gd name="connsiteY46" fmla="*/ 269760 h 558665"/>
                <a:gd name="connsiteX47" fmla="*/ 14736 w 429073"/>
                <a:gd name="connsiteY47" fmla="*/ 224516 h 558665"/>
                <a:gd name="connsiteX48" fmla="*/ 52836 w 429073"/>
                <a:gd name="connsiteY48" fmla="*/ 181654 h 558665"/>
                <a:gd name="connsiteX49" fmla="*/ 105223 w 429073"/>
                <a:gd name="connsiteY49" fmla="*/ 162604 h 558665"/>
                <a:gd name="connsiteX50" fmla="*/ 174279 w 429073"/>
                <a:gd name="connsiteY50" fmla="*/ 169747 h 558665"/>
                <a:gd name="connsiteX51" fmla="*/ 186396 w 429073"/>
                <a:gd name="connsiteY51" fmla="*/ 175016 h 558665"/>
                <a:gd name="connsiteX52" fmla="*/ 186315 w 429073"/>
                <a:gd name="connsiteY52" fmla="*/ 175964 h 558665"/>
                <a:gd name="connsiteX53" fmla="*/ 226785 w 429073"/>
                <a:gd name="connsiteY53" fmla="*/ 193560 h 558665"/>
                <a:gd name="connsiteX54" fmla="*/ 250598 w 429073"/>
                <a:gd name="connsiteY54" fmla="*/ 212164 h 558665"/>
                <a:gd name="connsiteX55" fmla="*/ 258348 w 429073"/>
                <a:gd name="connsiteY55" fmla="*/ 219214 h 558665"/>
                <a:gd name="connsiteX56" fmla="*/ 258742 w 429073"/>
                <a:gd name="connsiteY56" fmla="*/ 217084 h 558665"/>
                <a:gd name="connsiteX57" fmla="*/ 269529 w 429073"/>
                <a:gd name="connsiteY57" fmla="*/ 226897 h 558665"/>
                <a:gd name="connsiteX58" fmla="*/ 305248 w 429073"/>
                <a:gd name="connsiteY58" fmla="*/ 257853 h 558665"/>
                <a:gd name="connsiteX59" fmla="*/ 336204 w 429073"/>
                <a:gd name="connsiteY59" fmla="*/ 262616 h 558665"/>
                <a:gd name="connsiteX60" fmla="*/ 345729 w 429073"/>
                <a:gd name="connsiteY60" fmla="*/ 234041 h 558665"/>
                <a:gd name="connsiteX61" fmla="*/ 336204 w 429073"/>
                <a:gd name="connsiteY61" fmla="*/ 179272 h 558665"/>
                <a:gd name="connsiteX62" fmla="*/ 319535 w 429073"/>
                <a:gd name="connsiteY62" fmla="*/ 131647 h 558665"/>
                <a:gd name="connsiteX63" fmla="*/ 293341 w 429073"/>
                <a:gd name="connsiteY63" fmla="*/ 81641 h 558665"/>
                <a:gd name="connsiteX64" fmla="*/ 276487 w 429073"/>
                <a:gd name="connsiteY64" fmla="*/ 38040 h 558665"/>
                <a:gd name="connsiteX65" fmla="*/ 307629 w 429073"/>
                <a:gd name="connsiteY65" fmla="*/ 5441 h 558665"/>
                <a:gd name="connsiteX66" fmla="*/ 331441 w 429073"/>
                <a:gd name="connsiteY66" fmla="*/ 678 h 558665"/>
                <a:gd name="connsiteX0" fmla="*/ 331441 w 429073"/>
                <a:gd name="connsiteY0" fmla="*/ 662 h 558649"/>
                <a:gd name="connsiteX1" fmla="*/ 355254 w 429073"/>
                <a:gd name="connsiteY1" fmla="*/ 12568 h 558649"/>
                <a:gd name="connsiteX2" fmla="*/ 371923 w 429073"/>
                <a:gd name="connsiteY2" fmla="*/ 43525 h 558649"/>
                <a:gd name="connsiteX3" fmla="*/ 398116 w 429073"/>
                <a:gd name="connsiteY3" fmla="*/ 98293 h 558649"/>
                <a:gd name="connsiteX4" fmla="*/ 417166 w 429073"/>
                <a:gd name="connsiteY4" fmla="*/ 150681 h 558649"/>
                <a:gd name="connsiteX5" fmla="*/ 429073 w 429073"/>
                <a:gd name="connsiteY5" fmla="*/ 234025 h 558649"/>
                <a:gd name="connsiteX6" fmla="*/ 417166 w 429073"/>
                <a:gd name="connsiteY6" fmla="*/ 303081 h 558649"/>
                <a:gd name="connsiteX7" fmla="*/ 393354 w 429073"/>
                <a:gd name="connsiteY7" fmla="*/ 343562 h 558649"/>
                <a:gd name="connsiteX8" fmla="*/ 355254 w 429073"/>
                <a:gd name="connsiteY8" fmla="*/ 362612 h 558649"/>
                <a:gd name="connsiteX9" fmla="*/ 307629 w 429073"/>
                <a:gd name="connsiteY9" fmla="*/ 362612 h 558649"/>
                <a:gd name="connsiteX10" fmla="*/ 248098 w 429073"/>
                <a:gd name="connsiteY10" fmla="*/ 334037 h 558649"/>
                <a:gd name="connsiteX11" fmla="*/ 226518 w 429073"/>
                <a:gd name="connsiteY11" fmla="*/ 313945 h 558649"/>
                <a:gd name="connsiteX12" fmla="*/ 223848 w 429073"/>
                <a:gd name="connsiteY12" fmla="*/ 311064 h 558649"/>
                <a:gd name="connsiteX13" fmla="*/ 223071 w 429073"/>
                <a:gd name="connsiteY13" fmla="*/ 312292 h 558649"/>
                <a:gd name="connsiteX14" fmla="*/ 210116 w 429073"/>
                <a:gd name="connsiteY14" fmla="*/ 298319 h 558649"/>
                <a:gd name="connsiteX15" fmla="*/ 172016 w 429073"/>
                <a:gd name="connsiteY15" fmla="*/ 267363 h 558649"/>
                <a:gd name="connsiteX16" fmla="*/ 156786 w 429073"/>
                <a:gd name="connsiteY16" fmla="*/ 260241 h 558649"/>
                <a:gd name="connsiteX17" fmla="*/ 157270 w 429073"/>
                <a:gd name="connsiteY17" fmla="*/ 259409 h 558649"/>
                <a:gd name="connsiteX18" fmla="*/ 153592 w 429073"/>
                <a:gd name="connsiteY18" fmla="*/ 257689 h 558649"/>
                <a:gd name="connsiteX19" fmla="*/ 133798 w 429073"/>
                <a:gd name="connsiteY19" fmla="*/ 253075 h 558649"/>
                <a:gd name="connsiteX20" fmla="*/ 102842 w 429073"/>
                <a:gd name="connsiteY20" fmla="*/ 262600 h 558649"/>
                <a:gd name="connsiteX21" fmla="*/ 98079 w 429073"/>
                <a:gd name="connsiteY21" fmla="*/ 291175 h 558649"/>
                <a:gd name="connsiteX22" fmla="*/ 105223 w 429073"/>
                <a:gd name="connsiteY22" fmla="*/ 306058 h 558649"/>
                <a:gd name="connsiteX23" fmla="*/ 119495 w 429073"/>
                <a:gd name="connsiteY23" fmla="*/ 322113 h 558649"/>
                <a:gd name="connsiteX24" fmla="*/ 131391 w 429073"/>
                <a:gd name="connsiteY24" fmla="*/ 331725 h 558649"/>
                <a:gd name="connsiteX25" fmla="*/ 170402 w 429073"/>
                <a:gd name="connsiteY25" fmla="*/ 359017 h 558649"/>
                <a:gd name="connsiteX26" fmla="*/ 180587 w 429073"/>
                <a:gd name="connsiteY26" fmla="*/ 366373 h 558649"/>
                <a:gd name="connsiteX27" fmla="*/ 181205 w 429073"/>
                <a:gd name="connsiteY27" fmla="*/ 365629 h 558649"/>
                <a:gd name="connsiteX28" fmla="*/ 209999 w 429073"/>
                <a:gd name="connsiteY28" fmla="*/ 386425 h 558649"/>
                <a:gd name="connsiteX29" fmla="*/ 257624 w 429073"/>
                <a:gd name="connsiteY29" fmla="*/ 424525 h 558649"/>
                <a:gd name="connsiteX30" fmla="*/ 290961 w 429073"/>
                <a:gd name="connsiteY30" fmla="*/ 457862 h 558649"/>
                <a:gd name="connsiteX31" fmla="*/ 310011 w 429073"/>
                <a:gd name="connsiteY31" fmla="*/ 491200 h 558649"/>
                <a:gd name="connsiteX32" fmla="*/ 311202 w 429073"/>
                <a:gd name="connsiteY32" fmla="*/ 514715 h 558649"/>
                <a:gd name="connsiteX33" fmla="*/ 301924 w 429073"/>
                <a:gd name="connsiteY33" fmla="*/ 558649 h 558649"/>
                <a:gd name="connsiteX34" fmla="*/ 211060 w 429073"/>
                <a:gd name="connsiteY34" fmla="*/ 523663 h 558649"/>
                <a:gd name="connsiteX35" fmla="*/ 211041 w 429073"/>
                <a:gd name="connsiteY35" fmla="*/ 523496 h 558649"/>
                <a:gd name="connsiteX36" fmla="*/ 205236 w 429073"/>
                <a:gd name="connsiteY36" fmla="*/ 491200 h 558649"/>
                <a:gd name="connsiteX37" fmla="*/ 157611 w 429073"/>
                <a:gd name="connsiteY37" fmla="*/ 448337 h 558649"/>
                <a:gd name="connsiteX38" fmla="*/ 131816 w 429073"/>
                <a:gd name="connsiteY38" fmla="*/ 432667 h 558649"/>
                <a:gd name="connsiteX39" fmla="*/ 130987 w 429073"/>
                <a:gd name="connsiteY39" fmla="*/ 433728 h 558649"/>
                <a:gd name="connsiteX40" fmla="*/ 129028 w 429073"/>
                <a:gd name="connsiteY40" fmla="*/ 432538 h 558649"/>
                <a:gd name="connsiteX41" fmla="*/ 96583 w 429073"/>
                <a:gd name="connsiteY41" fmla="*/ 413786 h 558649"/>
                <a:gd name="connsiteX42" fmla="*/ 64484 w 429073"/>
                <a:gd name="connsiteY42" fmla="*/ 390441 h 558649"/>
                <a:gd name="connsiteX43" fmla="*/ 64415 w 429073"/>
                <a:gd name="connsiteY43" fmla="*/ 390517 h 558649"/>
                <a:gd name="connsiteX44" fmla="*/ 45692 w 429073"/>
                <a:gd name="connsiteY44" fmla="*/ 376900 h 558649"/>
                <a:gd name="connsiteX45" fmla="*/ 7592 w 429073"/>
                <a:gd name="connsiteY45" fmla="*/ 326894 h 558649"/>
                <a:gd name="connsiteX46" fmla="*/ 448 w 429073"/>
                <a:gd name="connsiteY46" fmla="*/ 269744 h 558649"/>
                <a:gd name="connsiteX47" fmla="*/ 14736 w 429073"/>
                <a:gd name="connsiteY47" fmla="*/ 224500 h 558649"/>
                <a:gd name="connsiteX48" fmla="*/ 52836 w 429073"/>
                <a:gd name="connsiteY48" fmla="*/ 181638 h 558649"/>
                <a:gd name="connsiteX49" fmla="*/ 105223 w 429073"/>
                <a:gd name="connsiteY49" fmla="*/ 162588 h 558649"/>
                <a:gd name="connsiteX50" fmla="*/ 174279 w 429073"/>
                <a:gd name="connsiteY50" fmla="*/ 169731 h 558649"/>
                <a:gd name="connsiteX51" fmla="*/ 186396 w 429073"/>
                <a:gd name="connsiteY51" fmla="*/ 175000 h 558649"/>
                <a:gd name="connsiteX52" fmla="*/ 186315 w 429073"/>
                <a:gd name="connsiteY52" fmla="*/ 175948 h 558649"/>
                <a:gd name="connsiteX53" fmla="*/ 226785 w 429073"/>
                <a:gd name="connsiteY53" fmla="*/ 193544 h 558649"/>
                <a:gd name="connsiteX54" fmla="*/ 250598 w 429073"/>
                <a:gd name="connsiteY54" fmla="*/ 212148 h 558649"/>
                <a:gd name="connsiteX55" fmla="*/ 258348 w 429073"/>
                <a:gd name="connsiteY55" fmla="*/ 219198 h 558649"/>
                <a:gd name="connsiteX56" fmla="*/ 258742 w 429073"/>
                <a:gd name="connsiteY56" fmla="*/ 217068 h 558649"/>
                <a:gd name="connsiteX57" fmla="*/ 269529 w 429073"/>
                <a:gd name="connsiteY57" fmla="*/ 226881 h 558649"/>
                <a:gd name="connsiteX58" fmla="*/ 305248 w 429073"/>
                <a:gd name="connsiteY58" fmla="*/ 257837 h 558649"/>
                <a:gd name="connsiteX59" fmla="*/ 336204 w 429073"/>
                <a:gd name="connsiteY59" fmla="*/ 262600 h 558649"/>
                <a:gd name="connsiteX60" fmla="*/ 345729 w 429073"/>
                <a:gd name="connsiteY60" fmla="*/ 234025 h 558649"/>
                <a:gd name="connsiteX61" fmla="*/ 336204 w 429073"/>
                <a:gd name="connsiteY61" fmla="*/ 179256 h 558649"/>
                <a:gd name="connsiteX62" fmla="*/ 319535 w 429073"/>
                <a:gd name="connsiteY62" fmla="*/ 131631 h 558649"/>
                <a:gd name="connsiteX63" fmla="*/ 293341 w 429073"/>
                <a:gd name="connsiteY63" fmla="*/ 81625 h 558649"/>
                <a:gd name="connsiteX64" fmla="*/ 281790 w 429073"/>
                <a:gd name="connsiteY64" fmla="*/ 37549 h 558649"/>
                <a:gd name="connsiteX65" fmla="*/ 307629 w 429073"/>
                <a:gd name="connsiteY65" fmla="*/ 5425 h 558649"/>
                <a:gd name="connsiteX66" fmla="*/ 331441 w 429073"/>
                <a:gd name="connsiteY66" fmla="*/ 662 h 558649"/>
                <a:gd name="connsiteX0" fmla="*/ 331441 w 429073"/>
                <a:gd name="connsiteY0" fmla="*/ 662 h 558649"/>
                <a:gd name="connsiteX1" fmla="*/ 355254 w 429073"/>
                <a:gd name="connsiteY1" fmla="*/ 12568 h 558649"/>
                <a:gd name="connsiteX2" fmla="*/ 371923 w 429073"/>
                <a:gd name="connsiteY2" fmla="*/ 43525 h 558649"/>
                <a:gd name="connsiteX3" fmla="*/ 398116 w 429073"/>
                <a:gd name="connsiteY3" fmla="*/ 98293 h 558649"/>
                <a:gd name="connsiteX4" fmla="*/ 417166 w 429073"/>
                <a:gd name="connsiteY4" fmla="*/ 150681 h 558649"/>
                <a:gd name="connsiteX5" fmla="*/ 429073 w 429073"/>
                <a:gd name="connsiteY5" fmla="*/ 234025 h 558649"/>
                <a:gd name="connsiteX6" fmla="*/ 417166 w 429073"/>
                <a:gd name="connsiteY6" fmla="*/ 303081 h 558649"/>
                <a:gd name="connsiteX7" fmla="*/ 393354 w 429073"/>
                <a:gd name="connsiteY7" fmla="*/ 343562 h 558649"/>
                <a:gd name="connsiteX8" fmla="*/ 355254 w 429073"/>
                <a:gd name="connsiteY8" fmla="*/ 362612 h 558649"/>
                <a:gd name="connsiteX9" fmla="*/ 307629 w 429073"/>
                <a:gd name="connsiteY9" fmla="*/ 362612 h 558649"/>
                <a:gd name="connsiteX10" fmla="*/ 248098 w 429073"/>
                <a:gd name="connsiteY10" fmla="*/ 334037 h 558649"/>
                <a:gd name="connsiteX11" fmla="*/ 226518 w 429073"/>
                <a:gd name="connsiteY11" fmla="*/ 313945 h 558649"/>
                <a:gd name="connsiteX12" fmla="*/ 223848 w 429073"/>
                <a:gd name="connsiteY12" fmla="*/ 311064 h 558649"/>
                <a:gd name="connsiteX13" fmla="*/ 223071 w 429073"/>
                <a:gd name="connsiteY13" fmla="*/ 312292 h 558649"/>
                <a:gd name="connsiteX14" fmla="*/ 210116 w 429073"/>
                <a:gd name="connsiteY14" fmla="*/ 298319 h 558649"/>
                <a:gd name="connsiteX15" fmla="*/ 172016 w 429073"/>
                <a:gd name="connsiteY15" fmla="*/ 267363 h 558649"/>
                <a:gd name="connsiteX16" fmla="*/ 156786 w 429073"/>
                <a:gd name="connsiteY16" fmla="*/ 260241 h 558649"/>
                <a:gd name="connsiteX17" fmla="*/ 157270 w 429073"/>
                <a:gd name="connsiteY17" fmla="*/ 259409 h 558649"/>
                <a:gd name="connsiteX18" fmla="*/ 153592 w 429073"/>
                <a:gd name="connsiteY18" fmla="*/ 257689 h 558649"/>
                <a:gd name="connsiteX19" fmla="*/ 133798 w 429073"/>
                <a:gd name="connsiteY19" fmla="*/ 253075 h 558649"/>
                <a:gd name="connsiteX20" fmla="*/ 102842 w 429073"/>
                <a:gd name="connsiteY20" fmla="*/ 262600 h 558649"/>
                <a:gd name="connsiteX21" fmla="*/ 98079 w 429073"/>
                <a:gd name="connsiteY21" fmla="*/ 291175 h 558649"/>
                <a:gd name="connsiteX22" fmla="*/ 105223 w 429073"/>
                <a:gd name="connsiteY22" fmla="*/ 306058 h 558649"/>
                <a:gd name="connsiteX23" fmla="*/ 119495 w 429073"/>
                <a:gd name="connsiteY23" fmla="*/ 322113 h 558649"/>
                <a:gd name="connsiteX24" fmla="*/ 131391 w 429073"/>
                <a:gd name="connsiteY24" fmla="*/ 331725 h 558649"/>
                <a:gd name="connsiteX25" fmla="*/ 170402 w 429073"/>
                <a:gd name="connsiteY25" fmla="*/ 359017 h 558649"/>
                <a:gd name="connsiteX26" fmla="*/ 180587 w 429073"/>
                <a:gd name="connsiteY26" fmla="*/ 366373 h 558649"/>
                <a:gd name="connsiteX27" fmla="*/ 181205 w 429073"/>
                <a:gd name="connsiteY27" fmla="*/ 365629 h 558649"/>
                <a:gd name="connsiteX28" fmla="*/ 209999 w 429073"/>
                <a:gd name="connsiteY28" fmla="*/ 386425 h 558649"/>
                <a:gd name="connsiteX29" fmla="*/ 257624 w 429073"/>
                <a:gd name="connsiteY29" fmla="*/ 424525 h 558649"/>
                <a:gd name="connsiteX30" fmla="*/ 290961 w 429073"/>
                <a:gd name="connsiteY30" fmla="*/ 457862 h 558649"/>
                <a:gd name="connsiteX31" fmla="*/ 310011 w 429073"/>
                <a:gd name="connsiteY31" fmla="*/ 491200 h 558649"/>
                <a:gd name="connsiteX32" fmla="*/ 311202 w 429073"/>
                <a:gd name="connsiteY32" fmla="*/ 514715 h 558649"/>
                <a:gd name="connsiteX33" fmla="*/ 301924 w 429073"/>
                <a:gd name="connsiteY33" fmla="*/ 558649 h 558649"/>
                <a:gd name="connsiteX34" fmla="*/ 211060 w 429073"/>
                <a:gd name="connsiteY34" fmla="*/ 523663 h 558649"/>
                <a:gd name="connsiteX35" fmla="*/ 211041 w 429073"/>
                <a:gd name="connsiteY35" fmla="*/ 523496 h 558649"/>
                <a:gd name="connsiteX36" fmla="*/ 205236 w 429073"/>
                <a:gd name="connsiteY36" fmla="*/ 491200 h 558649"/>
                <a:gd name="connsiteX37" fmla="*/ 157611 w 429073"/>
                <a:gd name="connsiteY37" fmla="*/ 448337 h 558649"/>
                <a:gd name="connsiteX38" fmla="*/ 131816 w 429073"/>
                <a:gd name="connsiteY38" fmla="*/ 432667 h 558649"/>
                <a:gd name="connsiteX39" fmla="*/ 130987 w 429073"/>
                <a:gd name="connsiteY39" fmla="*/ 433728 h 558649"/>
                <a:gd name="connsiteX40" fmla="*/ 129028 w 429073"/>
                <a:gd name="connsiteY40" fmla="*/ 432538 h 558649"/>
                <a:gd name="connsiteX41" fmla="*/ 96583 w 429073"/>
                <a:gd name="connsiteY41" fmla="*/ 413786 h 558649"/>
                <a:gd name="connsiteX42" fmla="*/ 64484 w 429073"/>
                <a:gd name="connsiteY42" fmla="*/ 390441 h 558649"/>
                <a:gd name="connsiteX43" fmla="*/ 64415 w 429073"/>
                <a:gd name="connsiteY43" fmla="*/ 390517 h 558649"/>
                <a:gd name="connsiteX44" fmla="*/ 45692 w 429073"/>
                <a:gd name="connsiteY44" fmla="*/ 376900 h 558649"/>
                <a:gd name="connsiteX45" fmla="*/ 7592 w 429073"/>
                <a:gd name="connsiteY45" fmla="*/ 326894 h 558649"/>
                <a:gd name="connsiteX46" fmla="*/ 448 w 429073"/>
                <a:gd name="connsiteY46" fmla="*/ 269744 h 558649"/>
                <a:gd name="connsiteX47" fmla="*/ 14736 w 429073"/>
                <a:gd name="connsiteY47" fmla="*/ 224500 h 558649"/>
                <a:gd name="connsiteX48" fmla="*/ 52836 w 429073"/>
                <a:gd name="connsiteY48" fmla="*/ 181638 h 558649"/>
                <a:gd name="connsiteX49" fmla="*/ 105223 w 429073"/>
                <a:gd name="connsiteY49" fmla="*/ 162588 h 558649"/>
                <a:gd name="connsiteX50" fmla="*/ 174279 w 429073"/>
                <a:gd name="connsiteY50" fmla="*/ 169731 h 558649"/>
                <a:gd name="connsiteX51" fmla="*/ 186396 w 429073"/>
                <a:gd name="connsiteY51" fmla="*/ 175000 h 558649"/>
                <a:gd name="connsiteX52" fmla="*/ 186315 w 429073"/>
                <a:gd name="connsiteY52" fmla="*/ 175948 h 558649"/>
                <a:gd name="connsiteX53" fmla="*/ 226785 w 429073"/>
                <a:gd name="connsiteY53" fmla="*/ 193544 h 558649"/>
                <a:gd name="connsiteX54" fmla="*/ 250598 w 429073"/>
                <a:gd name="connsiteY54" fmla="*/ 212148 h 558649"/>
                <a:gd name="connsiteX55" fmla="*/ 258348 w 429073"/>
                <a:gd name="connsiteY55" fmla="*/ 219198 h 558649"/>
                <a:gd name="connsiteX56" fmla="*/ 258742 w 429073"/>
                <a:gd name="connsiteY56" fmla="*/ 217068 h 558649"/>
                <a:gd name="connsiteX57" fmla="*/ 269529 w 429073"/>
                <a:gd name="connsiteY57" fmla="*/ 226881 h 558649"/>
                <a:gd name="connsiteX58" fmla="*/ 305248 w 429073"/>
                <a:gd name="connsiteY58" fmla="*/ 257837 h 558649"/>
                <a:gd name="connsiteX59" fmla="*/ 336204 w 429073"/>
                <a:gd name="connsiteY59" fmla="*/ 262600 h 558649"/>
                <a:gd name="connsiteX60" fmla="*/ 345729 w 429073"/>
                <a:gd name="connsiteY60" fmla="*/ 234025 h 558649"/>
                <a:gd name="connsiteX61" fmla="*/ 336204 w 429073"/>
                <a:gd name="connsiteY61" fmla="*/ 179256 h 558649"/>
                <a:gd name="connsiteX62" fmla="*/ 319535 w 429073"/>
                <a:gd name="connsiteY62" fmla="*/ 131631 h 558649"/>
                <a:gd name="connsiteX63" fmla="*/ 297774 w 429073"/>
                <a:gd name="connsiteY63" fmla="*/ 83368 h 558649"/>
                <a:gd name="connsiteX64" fmla="*/ 281790 w 429073"/>
                <a:gd name="connsiteY64" fmla="*/ 37549 h 558649"/>
                <a:gd name="connsiteX65" fmla="*/ 307629 w 429073"/>
                <a:gd name="connsiteY65" fmla="*/ 5425 h 558649"/>
                <a:gd name="connsiteX66" fmla="*/ 331441 w 429073"/>
                <a:gd name="connsiteY66" fmla="*/ 662 h 558649"/>
                <a:gd name="connsiteX0" fmla="*/ 331441 w 429073"/>
                <a:gd name="connsiteY0" fmla="*/ 146 h 558133"/>
                <a:gd name="connsiteX1" fmla="*/ 355254 w 429073"/>
                <a:gd name="connsiteY1" fmla="*/ 12052 h 558133"/>
                <a:gd name="connsiteX2" fmla="*/ 371923 w 429073"/>
                <a:gd name="connsiteY2" fmla="*/ 43009 h 558133"/>
                <a:gd name="connsiteX3" fmla="*/ 398116 w 429073"/>
                <a:gd name="connsiteY3" fmla="*/ 97777 h 558133"/>
                <a:gd name="connsiteX4" fmla="*/ 417166 w 429073"/>
                <a:gd name="connsiteY4" fmla="*/ 150165 h 558133"/>
                <a:gd name="connsiteX5" fmla="*/ 429073 w 429073"/>
                <a:gd name="connsiteY5" fmla="*/ 233509 h 558133"/>
                <a:gd name="connsiteX6" fmla="*/ 417166 w 429073"/>
                <a:gd name="connsiteY6" fmla="*/ 302565 h 558133"/>
                <a:gd name="connsiteX7" fmla="*/ 393354 w 429073"/>
                <a:gd name="connsiteY7" fmla="*/ 343046 h 558133"/>
                <a:gd name="connsiteX8" fmla="*/ 355254 w 429073"/>
                <a:gd name="connsiteY8" fmla="*/ 362096 h 558133"/>
                <a:gd name="connsiteX9" fmla="*/ 307629 w 429073"/>
                <a:gd name="connsiteY9" fmla="*/ 362096 h 558133"/>
                <a:gd name="connsiteX10" fmla="*/ 248098 w 429073"/>
                <a:gd name="connsiteY10" fmla="*/ 333521 h 558133"/>
                <a:gd name="connsiteX11" fmla="*/ 226518 w 429073"/>
                <a:gd name="connsiteY11" fmla="*/ 313429 h 558133"/>
                <a:gd name="connsiteX12" fmla="*/ 223848 w 429073"/>
                <a:gd name="connsiteY12" fmla="*/ 310548 h 558133"/>
                <a:gd name="connsiteX13" fmla="*/ 223071 w 429073"/>
                <a:gd name="connsiteY13" fmla="*/ 311776 h 558133"/>
                <a:gd name="connsiteX14" fmla="*/ 210116 w 429073"/>
                <a:gd name="connsiteY14" fmla="*/ 297803 h 558133"/>
                <a:gd name="connsiteX15" fmla="*/ 172016 w 429073"/>
                <a:gd name="connsiteY15" fmla="*/ 266847 h 558133"/>
                <a:gd name="connsiteX16" fmla="*/ 156786 w 429073"/>
                <a:gd name="connsiteY16" fmla="*/ 259725 h 558133"/>
                <a:gd name="connsiteX17" fmla="*/ 157270 w 429073"/>
                <a:gd name="connsiteY17" fmla="*/ 258893 h 558133"/>
                <a:gd name="connsiteX18" fmla="*/ 153592 w 429073"/>
                <a:gd name="connsiteY18" fmla="*/ 257173 h 558133"/>
                <a:gd name="connsiteX19" fmla="*/ 133798 w 429073"/>
                <a:gd name="connsiteY19" fmla="*/ 252559 h 558133"/>
                <a:gd name="connsiteX20" fmla="*/ 102842 w 429073"/>
                <a:gd name="connsiteY20" fmla="*/ 262084 h 558133"/>
                <a:gd name="connsiteX21" fmla="*/ 98079 w 429073"/>
                <a:gd name="connsiteY21" fmla="*/ 290659 h 558133"/>
                <a:gd name="connsiteX22" fmla="*/ 105223 w 429073"/>
                <a:gd name="connsiteY22" fmla="*/ 305542 h 558133"/>
                <a:gd name="connsiteX23" fmla="*/ 119495 w 429073"/>
                <a:gd name="connsiteY23" fmla="*/ 321597 h 558133"/>
                <a:gd name="connsiteX24" fmla="*/ 131391 w 429073"/>
                <a:gd name="connsiteY24" fmla="*/ 331209 h 558133"/>
                <a:gd name="connsiteX25" fmla="*/ 170402 w 429073"/>
                <a:gd name="connsiteY25" fmla="*/ 358501 h 558133"/>
                <a:gd name="connsiteX26" fmla="*/ 180587 w 429073"/>
                <a:gd name="connsiteY26" fmla="*/ 365857 h 558133"/>
                <a:gd name="connsiteX27" fmla="*/ 181205 w 429073"/>
                <a:gd name="connsiteY27" fmla="*/ 365113 h 558133"/>
                <a:gd name="connsiteX28" fmla="*/ 209999 w 429073"/>
                <a:gd name="connsiteY28" fmla="*/ 385909 h 558133"/>
                <a:gd name="connsiteX29" fmla="*/ 257624 w 429073"/>
                <a:gd name="connsiteY29" fmla="*/ 424009 h 558133"/>
                <a:gd name="connsiteX30" fmla="*/ 290961 w 429073"/>
                <a:gd name="connsiteY30" fmla="*/ 457346 h 558133"/>
                <a:gd name="connsiteX31" fmla="*/ 310011 w 429073"/>
                <a:gd name="connsiteY31" fmla="*/ 490684 h 558133"/>
                <a:gd name="connsiteX32" fmla="*/ 311202 w 429073"/>
                <a:gd name="connsiteY32" fmla="*/ 514199 h 558133"/>
                <a:gd name="connsiteX33" fmla="*/ 301924 w 429073"/>
                <a:gd name="connsiteY33" fmla="*/ 558133 h 558133"/>
                <a:gd name="connsiteX34" fmla="*/ 211060 w 429073"/>
                <a:gd name="connsiteY34" fmla="*/ 523147 h 558133"/>
                <a:gd name="connsiteX35" fmla="*/ 211041 w 429073"/>
                <a:gd name="connsiteY35" fmla="*/ 522980 h 558133"/>
                <a:gd name="connsiteX36" fmla="*/ 205236 w 429073"/>
                <a:gd name="connsiteY36" fmla="*/ 490684 h 558133"/>
                <a:gd name="connsiteX37" fmla="*/ 157611 w 429073"/>
                <a:gd name="connsiteY37" fmla="*/ 447821 h 558133"/>
                <a:gd name="connsiteX38" fmla="*/ 131816 w 429073"/>
                <a:gd name="connsiteY38" fmla="*/ 432151 h 558133"/>
                <a:gd name="connsiteX39" fmla="*/ 130987 w 429073"/>
                <a:gd name="connsiteY39" fmla="*/ 433212 h 558133"/>
                <a:gd name="connsiteX40" fmla="*/ 129028 w 429073"/>
                <a:gd name="connsiteY40" fmla="*/ 432022 h 558133"/>
                <a:gd name="connsiteX41" fmla="*/ 96583 w 429073"/>
                <a:gd name="connsiteY41" fmla="*/ 413270 h 558133"/>
                <a:gd name="connsiteX42" fmla="*/ 64484 w 429073"/>
                <a:gd name="connsiteY42" fmla="*/ 389925 h 558133"/>
                <a:gd name="connsiteX43" fmla="*/ 64415 w 429073"/>
                <a:gd name="connsiteY43" fmla="*/ 390001 h 558133"/>
                <a:gd name="connsiteX44" fmla="*/ 45692 w 429073"/>
                <a:gd name="connsiteY44" fmla="*/ 376384 h 558133"/>
                <a:gd name="connsiteX45" fmla="*/ 7592 w 429073"/>
                <a:gd name="connsiteY45" fmla="*/ 326378 h 558133"/>
                <a:gd name="connsiteX46" fmla="*/ 448 w 429073"/>
                <a:gd name="connsiteY46" fmla="*/ 269228 h 558133"/>
                <a:gd name="connsiteX47" fmla="*/ 14736 w 429073"/>
                <a:gd name="connsiteY47" fmla="*/ 223984 h 558133"/>
                <a:gd name="connsiteX48" fmla="*/ 52836 w 429073"/>
                <a:gd name="connsiteY48" fmla="*/ 181122 h 558133"/>
                <a:gd name="connsiteX49" fmla="*/ 105223 w 429073"/>
                <a:gd name="connsiteY49" fmla="*/ 162072 h 558133"/>
                <a:gd name="connsiteX50" fmla="*/ 174279 w 429073"/>
                <a:gd name="connsiteY50" fmla="*/ 169215 h 558133"/>
                <a:gd name="connsiteX51" fmla="*/ 186396 w 429073"/>
                <a:gd name="connsiteY51" fmla="*/ 174484 h 558133"/>
                <a:gd name="connsiteX52" fmla="*/ 186315 w 429073"/>
                <a:gd name="connsiteY52" fmla="*/ 175432 h 558133"/>
                <a:gd name="connsiteX53" fmla="*/ 226785 w 429073"/>
                <a:gd name="connsiteY53" fmla="*/ 193028 h 558133"/>
                <a:gd name="connsiteX54" fmla="*/ 250598 w 429073"/>
                <a:gd name="connsiteY54" fmla="*/ 211632 h 558133"/>
                <a:gd name="connsiteX55" fmla="*/ 258348 w 429073"/>
                <a:gd name="connsiteY55" fmla="*/ 218682 h 558133"/>
                <a:gd name="connsiteX56" fmla="*/ 258742 w 429073"/>
                <a:gd name="connsiteY56" fmla="*/ 216552 h 558133"/>
                <a:gd name="connsiteX57" fmla="*/ 269529 w 429073"/>
                <a:gd name="connsiteY57" fmla="*/ 226365 h 558133"/>
                <a:gd name="connsiteX58" fmla="*/ 305248 w 429073"/>
                <a:gd name="connsiteY58" fmla="*/ 257321 h 558133"/>
                <a:gd name="connsiteX59" fmla="*/ 336204 w 429073"/>
                <a:gd name="connsiteY59" fmla="*/ 262084 h 558133"/>
                <a:gd name="connsiteX60" fmla="*/ 345729 w 429073"/>
                <a:gd name="connsiteY60" fmla="*/ 233509 h 558133"/>
                <a:gd name="connsiteX61" fmla="*/ 336204 w 429073"/>
                <a:gd name="connsiteY61" fmla="*/ 178740 h 558133"/>
                <a:gd name="connsiteX62" fmla="*/ 319535 w 429073"/>
                <a:gd name="connsiteY62" fmla="*/ 131115 h 558133"/>
                <a:gd name="connsiteX63" fmla="*/ 297774 w 429073"/>
                <a:gd name="connsiteY63" fmla="*/ 82852 h 558133"/>
                <a:gd name="connsiteX64" fmla="*/ 281790 w 429073"/>
                <a:gd name="connsiteY64" fmla="*/ 37033 h 558133"/>
                <a:gd name="connsiteX65" fmla="*/ 301454 w 429073"/>
                <a:gd name="connsiteY65" fmla="*/ 7599 h 558133"/>
                <a:gd name="connsiteX66" fmla="*/ 331441 w 429073"/>
                <a:gd name="connsiteY66" fmla="*/ 146 h 55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29073" h="558133">
                  <a:moveTo>
                    <a:pt x="331441" y="146"/>
                  </a:moveTo>
                  <a:cubicBezTo>
                    <a:pt x="340408" y="888"/>
                    <a:pt x="348507" y="4908"/>
                    <a:pt x="355254" y="12052"/>
                  </a:cubicBezTo>
                  <a:cubicBezTo>
                    <a:pt x="362001" y="19196"/>
                    <a:pt x="364779" y="28722"/>
                    <a:pt x="371923" y="43009"/>
                  </a:cubicBezTo>
                  <a:cubicBezTo>
                    <a:pt x="379067" y="57296"/>
                    <a:pt x="390576" y="79918"/>
                    <a:pt x="398116" y="97777"/>
                  </a:cubicBezTo>
                  <a:cubicBezTo>
                    <a:pt x="405656" y="115636"/>
                    <a:pt x="412007" y="127543"/>
                    <a:pt x="417166" y="150165"/>
                  </a:cubicBezTo>
                  <a:cubicBezTo>
                    <a:pt x="422326" y="172787"/>
                    <a:pt x="429073" y="208109"/>
                    <a:pt x="429073" y="233509"/>
                  </a:cubicBezTo>
                  <a:cubicBezTo>
                    <a:pt x="429073" y="258909"/>
                    <a:pt x="423119" y="284309"/>
                    <a:pt x="417166" y="302565"/>
                  </a:cubicBezTo>
                  <a:cubicBezTo>
                    <a:pt x="411213" y="320821"/>
                    <a:pt x="403673" y="333124"/>
                    <a:pt x="393354" y="343046"/>
                  </a:cubicBezTo>
                  <a:cubicBezTo>
                    <a:pt x="383035" y="352968"/>
                    <a:pt x="369541" y="358921"/>
                    <a:pt x="355254" y="362096"/>
                  </a:cubicBezTo>
                  <a:cubicBezTo>
                    <a:pt x="340967" y="365271"/>
                    <a:pt x="325488" y="366858"/>
                    <a:pt x="307629" y="362096"/>
                  </a:cubicBezTo>
                  <a:cubicBezTo>
                    <a:pt x="289770" y="357334"/>
                    <a:pt x="264767" y="345030"/>
                    <a:pt x="248098" y="333521"/>
                  </a:cubicBezTo>
                  <a:cubicBezTo>
                    <a:pt x="239764" y="327767"/>
                    <a:pt x="232917" y="320623"/>
                    <a:pt x="226518" y="313429"/>
                  </a:cubicBezTo>
                  <a:lnTo>
                    <a:pt x="223848" y="310548"/>
                  </a:lnTo>
                  <a:lnTo>
                    <a:pt x="223071" y="311776"/>
                  </a:lnTo>
                  <a:lnTo>
                    <a:pt x="210116" y="297803"/>
                  </a:lnTo>
                  <a:cubicBezTo>
                    <a:pt x="197019" y="285897"/>
                    <a:pt x="185113" y="274388"/>
                    <a:pt x="172016" y="266847"/>
                  </a:cubicBezTo>
                  <a:lnTo>
                    <a:pt x="156786" y="259725"/>
                  </a:lnTo>
                  <a:lnTo>
                    <a:pt x="157270" y="258893"/>
                  </a:lnTo>
                  <a:lnTo>
                    <a:pt x="153592" y="257173"/>
                  </a:lnTo>
                  <a:cubicBezTo>
                    <a:pt x="146597" y="254643"/>
                    <a:pt x="139751" y="252956"/>
                    <a:pt x="133798" y="252559"/>
                  </a:cubicBezTo>
                  <a:cubicBezTo>
                    <a:pt x="121892" y="251765"/>
                    <a:pt x="108795" y="255734"/>
                    <a:pt x="102842" y="262084"/>
                  </a:cubicBezTo>
                  <a:cubicBezTo>
                    <a:pt x="96889" y="268434"/>
                    <a:pt x="95301" y="280737"/>
                    <a:pt x="98079" y="290659"/>
                  </a:cubicBezTo>
                  <a:cubicBezTo>
                    <a:pt x="99468" y="295620"/>
                    <a:pt x="101751" y="300482"/>
                    <a:pt x="105223" y="305542"/>
                  </a:cubicBezTo>
                  <a:lnTo>
                    <a:pt x="119495" y="321597"/>
                  </a:lnTo>
                  <a:lnTo>
                    <a:pt x="131391" y="331209"/>
                  </a:lnTo>
                  <a:cubicBezTo>
                    <a:pt x="147855" y="343544"/>
                    <a:pt x="170402" y="358501"/>
                    <a:pt x="170402" y="358501"/>
                  </a:cubicBezTo>
                  <a:lnTo>
                    <a:pt x="180587" y="365857"/>
                  </a:lnTo>
                  <a:lnTo>
                    <a:pt x="181205" y="365113"/>
                  </a:lnTo>
                  <a:lnTo>
                    <a:pt x="209999" y="385909"/>
                  </a:lnTo>
                  <a:cubicBezTo>
                    <a:pt x="225080" y="397418"/>
                    <a:pt x="244130" y="412103"/>
                    <a:pt x="257624" y="424009"/>
                  </a:cubicBezTo>
                  <a:cubicBezTo>
                    <a:pt x="271118" y="435915"/>
                    <a:pt x="282230" y="446233"/>
                    <a:pt x="290961" y="457346"/>
                  </a:cubicBezTo>
                  <a:cubicBezTo>
                    <a:pt x="299692" y="468459"/>
                    <a:pt x="306836" y="478778"/>
                    <a:pt x="310011" y="490684"/>
                  </a:cubicBezTo>
                  <a:cubicBezTo>
                    <a:pt x="311599" y="496637"/>
                    <a:pt x="311599" y="506162"/>
                    <a:pt x="311202" y="514199"/>
                  </a:cubicBezTo>
                  <a:lnTo>
                    <a:pt x="301924" y="558133"/>
                  </a:lnTo>
                  <a:lnTo>
                    <a:pt x="211060" y="523147"/>
                  </a:lnTo>
                  <a:cubicBezTo>
                    <a:pt x="211054" y="523091"/>
                    <a:pt x="211047" y="523036"/>
                    <a:pt x="211041" y="522980"/>
                  </a:cubicBezTo>
                  <a:cubicBezTo>
                    <a:pt x="210495" y="511520"/>
                    <a:pt x="210396" y="499217"/>
                    <a:pt x="205236" y="490684"/>
                  </a:cubicBezTo>
                  <a:cubicBezTo>
                    <a:pt x="194917" y="473618"/>
                    <a:pt x="176264" y="461315"/>
                    <a:pt x="157611" y="447821"/>
                  </a:cubicBezTo>
                  <a:lnTo>
                    <a:pt x="131816" y="432151"/>
                  </a:lnTo>
                  <a:lnTo>
                    <a:pt x="130987" y="433212"/>
                  </a:lnTo>
                  <a:lnTo>
                    <a:pt x="129028" y="432022"/>
                  </a:lnTo>
                  <a:cubicBezTo>
                    <a:pt x="117717" y="425772"/>
                    <a:pt x="106307" y="419620"/>
                    <a:pt x="96583" y="413270"/>
                  </a:cubicBezTo>
                  <a:lnTo>
                    <a:pt x="64484" y="389925"/>
                  </a:lnTo>
                  <a:cubicBezTo>
                    <a:pt x="64461" y="389950"/>
                    <a:pt x="64438" y="389976"/>
                    <a:pt x="64415" y="390001"/>
                  </a:cubicBezTo>
                  <a:lnTo>
                    <a:pt x="45692" y="376384"/>
                  </a:lnTo>
                  <a:cubicBezTo>
                    <a:pt x="30611" y="361700"/>
                    <a:pt x="15133" y="344237"/>
                    <a:pt x="7592" y="326378"/>
                  </a:cubicBezTo>
                  <a:cubicBezTo>
                    <a:pt x="51" y="308519"/>
                    <a:pt x="-743" y="286294"/>
                    <a:pt x="448" y="269228"/>
                  </a:cubicBezTo>
                  <a:cubicBezTo>
                    <a:pt x="1639" y="252162"/>
                    <a:pt x="6005" y="238668"/>
                    <a:pt x="14736" y="223984"/>
                  </a:cubicBezTo>
                  <a:cubicBezTo>
                    <a:pt x="23467" y="209300"/>
                    <a:pt x="37755" y="191441"/>
                    <a:pt x="52836" y="181122"/>
                  </a:cubicBezTo>
                  <a:cubicBezTo>
                    <a:pt x="67917" y="170803"/>
                    <a:pt x="84983" y="164057"/>
                    <a:pt x="105223" y="162072"/>
                  </a:cubicBezTo>
                  <a:cubicBezTo>
                    <a:pt x="125464" y="160088"/>
                    <a:pt x="153642" y="164056"/>
                    <a:pt x="174279" y="169215"/>
                  </a:cubicBezTo>
                  <a:lnTo>
                    <a:pt x="186396" y="174484"/>
                  </a:lnTo>
                  <a:lnTo>
                    <a:pt x="186315" y="175432"/>
                  </a:lnTo>
                  <a:lnTo>
                    <a:pt x="226785" y="193028"/>
                  </a:lnTo>
                  <a:cubicBezTo>
                    <a:pt x="235120" y="198188"/>
                    <a:pt x="243057" y="204835"/>
                    <a:pt x="250598" y="211632"/>
                  </a:cubicBezTo>
                  <a:lnTo>
                    <a:pt x="258348" y="218682"/>
                  </a:lnTo>
                  <a:cubicBezTo>
                    <a:pt x="258479" y="217972"/>
                    <a:pt x="258611" y="217262"/>
                    <a:pt x="258742" y="216552"/>
                  </a:cubicBezTo>
                  <a:lnTo>
                    <a:pt x="269529" y="226365"/>
                  </a:lnTo>
                  <a:cubicBezTo>
                    <a:pt x="283023" y="237874"/>
                    <a:pt x="294136" y="251368"/>
                    <a:pt x="305248" y="257321"/>
                  </a:cubicBezTo>
                  <a:cubicBezTo>
                    <a:pt x="316360" y="263274"/>
                    <a:pt x="329457" y="266053"/>
                    <a:pt x="336204" y="262084"/>
                  </a:cubicBezTo>
                  <a:cubicBezTo>
                    <a:pt x="342951" y="258115"/>
                    <a:pt x="345729" y="247400"/>
                    <a:pt x="345729" y="233509"/>
                  </a:cubicBezTo>
                  <a:cubicBezTo>
                    <a:pt x="345729" y="219618"/>
                    <a:pt x="340570" y="195806"/>
                    <a:pt x="336204" y="178740"/>
                  </a:cubicBezTo>
                  <a:cubicBezTo>
                    <a:pt x="331838" y="161674"/>
                    <a:pt x="325940" y="147096"/>
                    <a:pt x="319535" y="131115"/>
                  </a:cubicBezTo>
                  <a:cubicBezTo>
                    <a:pt x="313130" y="115134"/>
                    <a:pt x="304065" y="98532"/>
                    <a:pt x="297774" y="82852"/>
                  </a:cubicBezTo>
                  <a:cubicBezTo>
                    <a:pt x="291483" y="67172"/>
                    <a:pt x="279409" y="49733"/>
                    <a:pt x="281790" y="37033"/>
                  </a:cubicBezTo>
                  <a:cubicBezTo>
                    <a:pt x="284171" y="24333"/>
                    <a:pt x="293179" y="13747"/>
                    <a:pt x="301454" y="7599"/>
                  </a:cubicBezTo>
                  <a:cubicBezTo>
                    <a:pt x="309729" y="1451"/>
                    <a:pt x="322474" y="-596"/>
                    <a:pt x="331441" y="14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1" name="任意多边形 180"/>
            <p:cNvSpPr/>
            <p:nvPr/>
          </p:nvSpPr>
          <p:spPr>
            <a:xfrm>
              <a:off x="7093673" y="5638882"/>
              <a:ext cx="142481" cy="225085"/>
            </a:xfrm>
            <a:custGeom>
              <a:avLst/>
              <a:gdLst>
                <a:gd name="connsiteX0" fmla="*/ 61750 w 142481"/>
                <a:gd name="connsiteY0" fmla="*/ 0 h 225085"/>
                <a:gd name="connsiteX1" fmla="*/ 78530 w 142481"/>
                <a:gd name="connsiteY1" fmla="*/ 1058 h 225085"/>
                <a:gd name="connsiteX2" fmla="*/ 125313 w 142481"/>
                <a:gd name="connsiteY2" fmla="*/ 15934 h 225085"/>
                <a:gd name="connsiteX3" fmla="*/ 142481 w 142481"/>
                <a:gd name="connsiteY3" fmla="*/ 24200 h 225085"/>
                <a:gd name="connsiteX4" fmla="*/ 132495 w 142481"/>
                <a:gd name="connsiteY4" fmla="*/ 76336 h 225085"/>
                <a:gd name="connsiteX5" fmla="*/ 127092 w 142481"/>
                <a:gd name="connsiteY5" fmla="*/ 92673 h 225085"/>
                <a:gd name="connsiteX6" fmla="*/ 127091 w 142481"/>
                <a:gd name="connsiteY6" fmla="*/ 92672 h 225085"/>
                <a:gd name="connsiteX7" fmla="*/ 119180 w 142481"/>
                <a:gd name="connsiteY7" fmla="*/ 116596 h 225085"/>
                <a:gd name="connsiteX8" fmla="*/ 105123 w 142481"/>
                <a:gd name="connsiteY8" fmla="*/ 158176 h 225085"/>
                <a:gd name="connsiteX9" fmla="*/ 102800 w 142481"/>
                <a:gd name="connsiteY9" fmla="*/ 165997 h 225085"/>
                <a:gd name="connsiteX10" fmla="*/ 103614 w 142481"/>
                <a:gd name="connsiteY10" fmla="*/ 166138 h 225085"/>
                <a:gd name="connsiteX11" fmla="*/ 95250 w 142481"/>
                <a:gd name="connsiteY11" fmla="*/ 194274 h 225085"/>
                <a:gd name="connsiteX12" fmla="*/ 89754 w 142481"/>
                <a:gd name="connsiteY12" fmla="*/ 225085 h 225085"/>
                <a:gd name="connsiteX13" fmla="*/ 0 w 142481"/>
                <a:gd name="connsiteY13" fmla="*/ 225085 h 225085"/>
                <a:gd name="connsiteX14" fmla="*/ 10447 w 142481"/>
                <a:gd name="connsiteY14" fmla="*/ 185344 h 225085"/>
                <a:gd name="connsiteX15" fmla="*/ 21633 w 142481"/>
                <a:gd name="connsiteY15" fmla="*/ 155943 h 225085"/>
                <a:gd name="connsiteX16" fmla="*/ 21322 w 142481"/>
                <a:gd name="connsiteY16" fmla="*/ 155862 h 225085"/>
                <a:gd name="connsiteX17" fmla="*/ 21497 w 142481"/>
                <a:gd name="connsiteY17" fmla="*/ 155401 h 225085"/>
                <a:gd name="connsiteX18" fmla="*/ 35473 w 142481"/>
                <a:gd name="connsiteY18" fmla="*/ 121442 h 225085"/>
                <a:gd name="connsiteX19" fmla="*/ 48821 w 142481"/>
                <a:gd name="connsiteY19" fmla="*/ 72451 h 225085"/>
                <a:gd name="connsiteX20" fmla="*/ 48823 w 142481"/>
                <a:gd name="connsiteY20" fmla="*/ 72452 h 225085"/>
                <a:gd name="connsiteX21" fmla="*/ 52976 w 142481"/>
                <a:gd name="connsiteY21" fmla="*/ 57207 h 225085"/>
                <a:gd name="connsiteX22" fmla="*/ 61750 w 142481"/>
                <a:gd name="connsiteY22" fmla="*/ 0 h 22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2481" h="225085">
                  <a:moveTo>
                    <a:pt x="61750" y="0"/>
                  </a:moveTo>
                  <a:lnTo>
                    <a:pt x="78530" y="1058"/>
                  </a:lnTo>
                  <a:cubicBezTo>
                    <a:pt x="93478" y="3286"/>
                    <a:pt x="108768" y="9643"/>
                    <a:pt x="125313" y="15934"/>
                  </a:cubicBezTo>
                  <a:lnTo>
                    <a:pt x="142481" y="24200"/>
                  </a:lnTo>
                  <a:lnTo>
                    <a:pt x="132495" y="76336"/>
                  </a:lnTo>
                  <a:lnTo>
                    <a:pt x="127092" y="92673"/>
                  </a:lnTo>
                  <a:lnTo>
                    <a:pt x="127091" y="92672"/>
                  </a:lnTo>
                  <a:lnTo>
                    <a:pt x="119180" y="116596"/>
                  </a:lnTo>
                  <a:cubicBezTo>
                    <a:pt x="114201" y="130292"/>
                    <a:pt x="109098" y="144207"/>
                    <a:pt x="105123" y="158176"/>
                  </a:cubicBezTo>
                  <a:lnTo>
                    <a:pt x="102800" y="165997"/>
                  </a:lnTo>
                  <a:lnTo>
                    <a:pt x="103614" y="166138"/>
                  </a:lnTo>
                  <a:lnTo>
                    <a:pt x="95250" y="194274"/>
                  </a:lnTo>
                  <a:lnTo>
                    <a:pt x="89754" y="225085"/>
                  </a:lnTo>
                  <a:lnTo>
                    <a:pt x="0" y="225085"/>
                  </a:lnTo>
                  <a:lnTo>
                    <a:pt x="10447" y="185344"/>
                  </a:lnTo>
                  <a:lnTo>
                    <a:pt x="21633" y="155943"/>
                  </a:lnTo>
                  <a:lnTo>
                    <a:pt x="21322" y="155862"/>
                  </a:lnTo>
                  <a:lnTo>
                    <a:pt x="21497" y="155401"/>
                  </a:lnTo>
                  <a:cubicBezTo>
                    <a:pt x="26582" y="143838"/>
                    <a:pt x="31706" y="132634"/>
                    <a:pt x="35473" y="121442"/>
                  </a:cubicBezTo>
                  <a:lnTo>
                    <a:pt x="48821" y="72451"/>
                  </a:lnTo>
                  <a:lnTo>
                    <a:pt x="48823" y="72452"/>
                  </a:lnTo>
                  <a:lnTo>
                    <a:pt x="52976" y="57207"/>
                  </a:lnTo>
                  <a:lnTo>
                    <a:pt x="61750" y="0"/>
                  </a:ln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182" name="椭圆 181"/>
          <p:cNvSpPr/>
          <p:nvPr/>
        </p:nvSpPr>
        <p:spPr>
          <a:xfrm rot="19860000">
            <a:off x="8390092" y="1587165"/>
            <a:ext cx="486000" cy="486000"/>
          </a:xfrm>
          <a:prstGeom prst="ellipse">
            <a:avLst/>
          </a:prstGeom>
          <a:solidFill>
            <a:srgbClr val="9AC3EA"/>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nSpc>
                <a:spcPts val="500"/>
              </a:lnSpc>
            </a:pPr>
            <a:r>
              <a:rPr lang="en-US" altLang="zh-CN" sz="600" dirty="0">
                <a:solidFill>
                  <a:schemeClr val="tx1"/>
                </a:solidFill>
                <a:latin typeface="Arial" panose="020B0604020202020204" pitchFamily="34" charset="0"/>
                <a:ea typeface="方正姚体" panose="02010601030101010101" pitchFamily="2" charset="-122"/>
              </a:rPr>
              <a:t>      NH</a:t>
            </a:r>
            <a:r>
              <a:rPr lang="en-US" altLang="zh-CN" sz="600" baseline="-25000" dirty="0">
                <a:solidFill>
                  <a:schemeClr val="tx1"/>
                </a:solidFill>
                <a:latin typeface="Arial" panose="020B0604020202020204" pitchFamily="34" charset="0"/>
                <a:ea typeface="方正姚体" panose="02010601030101010101" pitchFamily="2" charset="-122"/>
              </a:rPr>
              <a:t>2</a:t>
            </a:r>
          </a:p>
          <a:p>
            <a:pPr>
              <a:lnSpc>
                <a:spcPts val="5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ⅼ</a:t>
            </a:r>
          </a:p>
          <a:p>
            <a:pPr>
              <a:lnSpc>
                <a:spcPts val="5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R</a:t>
            </a:r>
            <a:r>
              <a:rPr lang="en-US" altLang="zh-CN" sz="600" baseline="300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2</a:t>
            </a: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-C-H</a:t>
            </a:r>
          </a:p>
          <a:p>
            <a:pPr>
              <a:lnSpc>
                <a:spcPts val="5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ⅼ</a:t>
            </a:r>
          </a:p>
          <a:p>
            <a:pPr>
              <a:lnSpc>
                <a:spcPts val="5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O=C</a:t>
            </a:r>
          </a:p>
          <a:p>
            <a:pPr>
              <a:lnSpc>
                <a:spcPts val="5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ⅼ</a:t>
            </a:r>
          </a:p>
          <a:p>
            <a:pPr>
              <a:lnSpc>
                <a:spcPts val="5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O</a:t>
            </a:r>
            <a:endParaRPr lang="zh-CN" altLang="en-US" sz="600" dirty="0">
              <a:solidFill>
                <a:schemeClr val="tx1"/>
              </a:solidFill>
              <a:latin typeface="Arial" panose="020B0604020202020204" pitchFamily="34" charset="0"/>
              <a:ea typeface="方正姚体" panose="02010601030101010101" pitchFamily="2" charset="-122"/>
            </a:endParaRPr>
          </a:p>
        </p:txBody>
      </p:sp>
      <p:sp>
        <p:nvSpPr>
          <p:cNvPr id="183" name="任意多边形 182"/>
          <p:cNvSpPr>
            <a:spLocks noChangeAspect="1"/>
          </p:cNvSpPr>
          <p:nvPr/>
        </p:nvSpPr>
        <p:spPr>
          <a:xfrm>
            <a:off x="8742316" y="1865628"/>
            <a:ext cx="1411430" cy="936000"/>
          </a:xfrm>
          <a:custGeom>
            <a:avLst/>
            <a:gdLst>
              <a:gd name="connsiteX0" fmla="*/ 1724379 w 2317284"/>
              <a:gd name="connsiteY0" fmla="*/ 381 h 1536721"/>
              <a:gd name="connsiteX1" fmla="*/ 1812336 w 2317284"/>
              <a:gd name="connsiteY1" fmla="*/ 10055 h 1536721"/>
              <a:gd name="connsiteX2" fmla="*/ 1988549 w 2317284"/>
              <a:gd name="connsiteY2" fmla="*/ 76730 h 1536721"/>
              <a:gd name="connsiteX3" fmla="*/ 2138568 w 2317284"/>
              <a:gd name="connsiteY3" fmla="*/ 191031 h 1536721"/>
              <a:gd name="connsiteX4" fmla="*/ 2226674 w 2317284"/>
              <a:gd name="connsiteY4" fmla="*/ 331524 h 1536721"/>
              <a:gd name="connsiteX5" fmla="*/ 2283824 w 2317284"/>
              <a:gd name="connsiteY5" fmla="*/ 519643 h 1536721"/>
              <a:gd name="connsiteX6" fmla="*/ 2314780 w 2317284"/>
              <a:gd name="connsiteY6" fmla="*/ 738718 h 1536721"/>
              <a:gd name="connsiteX7" fmla="*/ 2310018 w 2317284"/>
              <a:gd name="connsiteY7" fmla="*/ 929218 h 1536721"/>
              <a:gd name="connsiteX8" fmla="*/ 2267155 w 2317284"/>
              <a:gd name="connsiteY8" fmla="*/ 1112574 h 1536721"/>
              <a:gd name="connsiteX9" fmla="*/ 2176668 w 2317284"/>
              <a:gd name="connsiteY9" fmla="*/ 1291168 h 1536721"/>
              <a:gd name="connsiteX10" fmla="*/ 2109993 w 2317284"/>
              <a:gd name="connsiteY10" fmla="*/ 1374511 h 1536721"/>
              <a:gd name="connsiteX11" fmla="*/ 1993311 w 2317284"/>
              <a:gd name="connsiteY11" fmla="*/ 1498337 h 1536721"/>
              <a:gd name="connsiteX12" fmla="*/ 1954251 w 2317284"/>
              <a:gd name="connsiteY12" fmla="*/ 1516932 h 1536721"/>
              <a:gd name="connsiteX13" fmla="*/ 1945697 w 2317284"/>
              <a:gd name="connsiteY13" fmla="*/ 1514935 h 1536721"/>
              <a:gd name="connsiteX14" fmla="*/ 1871730 w 2317284"/>
              <a:gd name="connsiteY14" fmla="*/ 1502284 h 1536721"/>
              <a:gd name="connsiteX15" fmla="*/ 1747905 w 2317284"/>
              <a:gd name="connsiteY15" fmla="*/ 1487998 h 1536721"/>
              <a:gd name="connsiteX16" fmla="*/ 1626461 w 2317284"/>
              <a:gd name="connsiteY16" fmla="*/ 1476092 h 1536721"/>
              <a:gd name="connsiteX17" fmla="*/ 1426436 w 2317284"/>
              <a:gd name="connsiteY17" fmla="*/ 1478473 h 1536721"/>
              <a:gd name="connsiteX18" fmla="*/ 1269273 w 2317284"/>
              <a:gd name="connsiteY18" fmla="*/ 1497523 h 1536721"/>
              <a:gd name="connsiteX19" fmla="*/ 1150211 w 2317284"/>
              <a:gd name="connsiteY19" fmla="*/ 1514192 h 1536721"/>
              <a:gd name="connsiteX20" fmla="*/ 1002573 w 2317284"/>
              <a:gd name="connsiteY20" fmla="*/ 1530861 h 1536721"/>
              <a:gd name="connsiteX21" fmla="*/ 873986 w 2317284"/>
              <a:gd name="connsiteY21" fmla="*/ 1535623 h 1536721"/>
              <a:gd name="connsiteX22" fmla="*/ 731111 w 2317284"/>
              <a:gd name="connsiteY22" fmla="*/ 1511811 h 1536721"/>
              <a:gd name="connsiteX23" fmla="*/ 600142 w 2317284"/>
              <a:gd name="connsiteY23" fmla="*/ 1485617 h 1536721"/>
              <a:gd name="connsiteX24" fmla="*/ 475228 w 2317284"/>
              <a:gd name="connsiteY24" fmla="*/ 1461440 h 1536721"/>
              <a:gd name="connsiteX25" fmla="*/ 466930 w 2317284"/>
              <a:gd name="connsiteY25" fmla="*/ 1450712 h 1536721"/>
              <a:gd name="connsiteX26" fmla="*/ 419305 w 2317284"/>
              <a:gd name="connsiteY26" fmla="*/ 1348318 h 1536721"/>
              <a:gd name="connsiteX27" fmla="*/ 393111 w 2317284"/>
              <a:gd name="connsiteY27" fmla="*/ 1312599 h 1536721"/>
              <a:gd name="connsiteX28" fmla="*/ 359774 w 2317284"/>
              <a:gd name="connsiteY28" fmla="*/ 1303074 h 1536721"/>
              <a:gd name="connsiteX29" fmla="*/ 288336 w 2317284"/>
              <a:gd name="connsiteY29" fmla="*/ 1312599 h 1536721"/>
              <a:gd name="connsiteX30" fmla="*/ 174036 w 2317284"/>
              <a:gd name="connsiteY30" fmla="*/ 1310218 h 1536721"/>
              <a:gd name="connsiteX31" fmla="*/ 78786 w 2317284"/>
              <a:gd name="connsiteY31" fmla="*/ 1260212 h 1536721"/>
              <a:gd name="connsiteX32" fmla="*/ 24018 w 2317284"/>
              <a:gd name="connsiteY32" fmla="*/ 1198299 h 1536721"/>
              <a:gd name="connsiteX33" fmla="*/ 205 w 2317284"/>
              <a:gd name="connsiteY33" fmla="*/ 1095905 h 1536721"/>
              <a:gd name="connsiteX34" fmla="*/ 35924 w 2317284"/>
              <a:gd name="connsiteY34" fmla="*/ 943505 h 1536721"/>
              <a:gd name="connsiteX35" fmla="*/ 109743 w 2317284"/>
              <a:gd name="connsiteY35" fmla="*/ 822062 h 1536721"/>
              <a:gd name="connsiteX36" fmla="*/ 212136 w 2317284"/>
              <a:gd name="connsiteY36" fmla="*/ 707762 h 1536721"/>
              <a:gd name="connsiteX37" fmla="*/ 359774 w 2317284"/>
              <a:gd name="connsiteY37" fmla="*/ 572030 h 1536721"/>
              <a:gd name="connsiteX38" fmla="*/ 533605 w 2317284"/>
              <a:gd name="connsiteY38" fmla="*/ 445824 h 1536721"/>
              <a:gd name="connsiteX39" fmla="*/ 731249 w 2317284"/>
              <a:gd name="connsiteY39" fmla="*/ 319618 h 1536721"/>
              <a:gd name="connsiteX40" fmla="*/ 921749 w 2317284"/>
              <a:gd name="connsiteY40" fmla="*/ 214843 h 1536721"/>
              <a:gd name="connsiteX41" fmla="*/ 1083674 w 2317284"/>
              <a:gd name="connsiteY41" fmla="*/ 141024 h 1536721"/>
              <a:gd name="connsiteX42" fmla="*/ 1288461 w 2317284"/>
              <a:gd name="connsiteY42" fmla="*/ 69586 h 1536721"/>
              <a:gd name="connsiteX43" fmla="*/ 1521824 w 2317284"/>
              <a:gd name="connsiteY43" fmla="*/ 12436 h 1536721"/>
              <a:gd name="connsiteX44" fmla="*/ 1643268 w 2317284"/>
              <a:gd name="connsiteY44" fmla="*/ 530 h 1536721"/>
              <a:gd name="connsiteX45" fmla="*/ 1724379 w 2317284"/>
              <a:gd name="connsiteY45" fmla="*/ 381 h 1536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317284" h="1536721">
                <a:moveTo>
                  <a:pt x="1724379" y="381"/>
                </a:moveTo>
                <a:cubicBezTo>
                  <a:pt x="1753400" y="1225"/>
                  <a:pt x="1783563" y="3705"/>
                  <a:pt x="1812336" y="10055"/>
                </a:cubicBezTo>
                <a:cubicBezTo>
                  <a:pt x="1869883" y="22755"/>
                  <a:pt x="1934177" y="46567"/>
                  <a:pt x="1988549" y="76730"/>
                </a:cubicBezTo>
                <a:cubicBezTo>
                  <a:pt x="2042921" y="106893"/>
                  <a:pt x="2098881" y="148565"/>
                  <a:pt x="2138568" y="191031"/>
                </a:cubicBezTo>
                <a:cubicBezTo>
                  <a:pt x="2178255" y="233497"/>
                  <a:pt x="2202465" y="276755"/>
                  <a:pt x="2226674" y="331524"/>
                </a:cubicBezTo>
                <a:cubicBezTo>
                  <a:pt x="2250883" y="386293"/>
                  <a:pt x="2269140" y="451777"/>
                  <a:pt x="2283824" y="519643"/>
                </a:cubicBezTo>
                <a:cubicBezTo>
                  <a:pt x="2298508" y="587509"/>
                  <a:pt x="2310414" y="670456"/>
                  <a:pt x="2314780" y="738718"/>
                </a:cubicBezTo>
                <a:cubicBezTo>
                  <a:pt x="2319146" y="806980"/>
                  <a:pt x="2317955" y="866909"/>
                  <a:pt x="2310018" y="929218"/>
                </a:cubicBezTo>
                <a:cubicBezTo>
                  <a:pt x="2302081" y="991527"/>
                  <a:pt x="2289380" y="1052249"/>
                  <a:pt x="2267155" y="1112574"/>
                </a:cubicBezTo>
                <a:cubicBezTo>
                  <a:pt x="2244930" y="1172899"/>
                  <a:pt x="2202862" y="1247512"/>
                  <a:pt x="2176668" y="1291168"/>
                </a:cubicBezTo>
                <a:cubicBezTo>
                  <a:pt x="2150474" y="1334824"/>
                  <a:pt x="2140552" y="1339983"/>
                  <a:pt x="2109993" y="1374511"/>
                </a:cubicBezTo>
                <a:cubicBezTo>
                  <a:pt x="2079434" y="1409039"/>
                  <a:pt x="2081020" y="1457459"/>
                  <a:pt x="1993311" y="1498337"/>
                </a:cubicBezTo>
                <a:lnTo>
                  <a:pt x="1954251" y="1516932"/>
                </a:lnTo>
                <a:lnTo>
                  <a:pt x="1945697" y="1514935"/>
                </a:lnTo>
                <a:cubicBezTo>
                  <a:pt x="1919851" y="1510023"/>
                  <a:pt x="1894749" y="1506055"/>
                  <a:pt x="1871730" y="1502284"/>
                </a:cubicBezTo>
                <a:cubicBezTo>
                  <a:pt x="1830455" y="1495934"/>
                  <a:pt x="1788783" y="1492363"/>
                  <a:pt x="1747905" y="1487998"/>
                </a:cubicBezTo>
                <a:cubicBezTo>
                  <a:pt x="1707027" y="1483633"/>
                  <a:pt x="1680039" y="1477679"/>
                  <a:pt x="1626461" y="1476092"/>
                </a:cubicBezTo>
                <a:cubicBezTo>
                  <a:pt x="1572883" y="1474505"/>
                  <a:pt x="1485967" y="1474901"/>
                  <a:pt x="1426436" y="1478473"/>
                </a:cubicBezTo>
                <a:cubicBezTo>
                  <a:pt x="1366905" y="1482045"/>
                  <a:pt x="1315311" y="1491570"/>
                  <a:pt x="1269273" y="1497523"/>
                </a:cubicBezTo>
                <a:cubicBezTo>
                  <a:pt x="1223236" y="1503476"/>
                  <a:pt x="1194661" y="1508636"/>
                  <a:pt x="1150211" y="1514192"/>
                </a:cubicBezTo>
                <a:cubicBezTo>
                  <a:pt x="1105761" y="1519748"/>
                  <a:pt x="1048610" y="1527289"/>
                  <a:pt x="1002573" y="1530861"/>
                </a:cubicBezTo>
                <a:cubicBezTo>
                  <a:pt x="956536" y="1534433"/>
                  <a:pt x="919230" y="1538798"/>
                  <a:pt x="873986" y="1535623"/>
                </a:cubicBezTo>
                <a:cubicBezTo>
                  <a:pt x="828742" y="1532448"/>
                  <a:pt x="776752" y="1520145"/>
                  <a:pt x="731111" y="1511811"/>
                </a:cubicBezTo>
                <a:cubicBezTo>
                  <a:pt x="685470" y="1503477"/>
                  <a:pt x="600142" y="1485617"/>
                  <a:pt x="600142" y="1485617"/>
                </a:cubicBezTo>
                <a:lnTo>
                  <a:pt x="475228" y="1461440"/>
                </a:lnTo>
                <a:lnTo>
                  <a:pt x="466930" y="1450712"/>
                </a:lnTo>
                <a:cubicBezTo>
                  <a:pt x="420099" y="1407453"/>
                  <a:pt x="431608" y="1371337"/>
                  <a:pt x="419305" y="1348318"/>
                </a:cubicBezTo>
                <a:cubicBezTo>
                  <a:pt x="407002" y="1325299"/>
                  <a:pt x="403033" y="1320140"/>
                  <a:pt x="393111" y="1312599"/>
                </a:cubicBezTo>
                <a:cubicBezTo>
                  <a:pt x="383189" y="1305058"/>
                  <a:pt x="377236" y="1303074"/>
                  <a:pt x="359774" y="1303074"/>
                </a:cubicBezTo>
                <a:cubicBezTo>
                  <a:pt x="342312" y="1303074"/>
                  <a:pt x="319292" y="1311408"/>
                  <a:pt x="288336" y="1312599"/>
                </a:cubicBezTo>
                <a:cubicBezTo>
                  <a:pt x="257380" y="1313790"/>
                  <a:pt x="208961" y="1318949"/>
                  <a:pt x="174036" y="1310218"/>
                </a:cubicBezTo>
                <a:cubicBezTo>
                  <a:pt x="139111" y="1301487"/>
                  <a:pt x="103789" y="1278865"/>
                  <a:pt x="78786" y="1260212"/>
                </a:cubicBezTo>
                <a:cubicBezTo>
                  <a:pt x="53783" y="1241559"/>
                  <a:pt x="37115" y="1225683"/>
                  <a:pt x="24018" y="1198299"/>
                </a:cubicBezTo>
                <a:cubicBezTo>
                  <a:pt x="10921" y="1170915"/>
                  <a:pt x="-1779" y="1138371"/>
                  <a:pt x="205" y="1095905"/>
                </a:cubicBezTo>
                <a:cubicBezTo>
                  <a:pt x="2189" y="1053439"/>
                  <a:pt x="17668" y="989146"/>
                  <a:pt x="35924" y="943505"/>
                </a:cubicBezTo>
                <a:cubicBezTo>
                  <a:pt x="54180" y="897865"/>
                  <a:pt x="80374" y="861352"/>
                  <a:pt x="109743" y="822062"/>
                </a:cubicBezTo>
                <a:cubicBezTo>
                  <a:pt x="139112" y="782772"/>
                  <a:pt x="170464" y="749434"/>
                  <a:pt x="212136" y="707762"/>
                </a:cubicBezTo>
                <a:cubicBezTo>
                  <a:pt x="253808" y="666090"/>
                  <a:pt x="306196" y="615686"/>
                  <a:pt x="359774" y="572030"/>
                </a:cubicBezTo>
                <a:cubicBezTo>
                  <a:pt x="413352" y="528374"/>
                  <a:pt x="471693" y="487893"/>
                  <a:pt x="533605" y="445824"/>
                </a:cubicBezTo>
                <a:cubicBezTo>
                  <a:pt x="595517" y="403755"/>
                  <a:pt x="666558" y="358115"/>
                  <a:pt x="731249" y="319618"/>
                </a:cubicBezTo>
                <a:cubicBezTo>
                  <a:pt x="795940" y="281121"/>
                  <a:pt x="863011" y="244609"/>
                  <a:pt x="921749" y="214843"/>
                </a:cubicBezTo>
                <a:cubicBezTo>
                  <a:pt x="980486" y="185077"/>
                  <a:pt x="1022555" y="165234"/>
                  <a:pt x="1083674" y="141024"/>
                </a:cubicBezTo>
                <a:cubicBezTo>
                  <a:pt x="1144793" y="116815"/>
                  <a:pt x="1215436" y="91017"/>
                  <a:pt x="1288461" y="69586"/>
                </a:cubicBezTo>
                <a:cubicBezTo>
                  <a:pt x="1361486" y="48155"/>
                  <a:pt x="1462690" y="23945"/>
                  <a:pt x="1521824" y="12436"/>
                </a:cubicBezTo>
                <a:cubicBezTo>
                  <a:pt x="1580958" y="927"/>
                  <a:pt x="1594849" y="927"/>
                  <a:pt x="1643268" y="530"/>
                </a:cubicBezTo>
                <a:cubicBezTo>
                  <a:pt x="1667477" y="332"/>
                  <a:pt x="1695358" y="-462"/>
                  <a:pt x="1724379" y="381"/>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4" name="任意多边形 183"/>
          <p:cNvSpPr>
            <a:spLocks noChangeAspect="1"/>
          </p:cNvSpPr>
          <p:nvPr/>
        </p:nvSpPr>
        <p:spPr>
          <a:xfrm>
            <a:off x="8589655" y="2737426"/>
            <a:ext cx="1566000" cy="518479"/>
          </a:xfrm>
          <a:custGeom>
            <a:avLst/>
            <a:gdLst>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50286 w 2553748"/>
              <a:gd name="connsiteY31" fmla="*/ 79182 h 845507"/>
              <a:gd name="connsiteX32" fmla="*/ 2009793 w 2553748"/>
              <a:gd name="connsiteY32" fmla="*/ 60132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50286 w 2553748"/>
              <a:gd name="connsiteY31" fmla="*/ 79182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43143 w 2553748"/>
              <a:gd name="connsiteY31" fmla="*/ 76800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43143 w 2553748"/>
              <a:gd name="connsiteY31" fmla="*/ 72037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553748" h="845507">
                <a:moveTo>
                  <a:pt x="573899" y="7745"/>
                </a:moveTo>
                <a:cubicBezTo>
                  <a:pt x="522702" y="3379"/>
                  <a:pt x="469123" y="-1780"/>
                  <a:pt x="416736" y="601"/>
                </a:cubicBezTo>
                <a:cubicBezTo>
                  <a:pt x="364349" y="2982"/>
                  <a:pt x="304421" y="9729"/>
                  <a:pt x="259574" y="22032"/>
                </a:cubicBezTo>
                <a:cubicBezTo>
                  <a:pt x="214727" y="34335"/>
                  <a:pt x="179802" y="53385"/>
                  <a:pt x="147655" y="74420"/>
                </a:cubicBezTo>
                <a:cubicBezTo>
                  <a:pt x="115508" y="95455"/>
                  <a:pt x="88521" y="117680"/>
                  <a:pt x="66693" y="148239"/>
                </a:cubicBezTo>
                <a:cubicBezTo>
                  <a:pt x="44865" y="178798"/>
                  <a:pt x="27798" y="218882"/>
                  <a:pt x="16686" y="257776"/>
                </a:cubicBezTo>
                <a:cubicBezTo>
                  <a:pt x="5574" y="296670"/>
                  <a:pt x="-379" y="338342"/>
                  <a:pt x="18" y="381601"/>
                </a:cubicBezTo>
                <a:cubicBezTo>
                  <a:pt x="415" y="424860"/>
                  <a:pt x="9146" y="476057"/>
                  <a:pt x="19068" y="517332"/>
                </a:cubicBezTo>
                <a:cubicBezTo>
                  <a:pt x="28990" y="558607"/>
                  <a:pt x="40499" y="593135"/>
                  <a:pt x="59549" y="629251"/>
                </a:cubicBezTo>
                <a:cubicBezTo>
                  <a:pt x="78599" y="665367"/>
                  <a:pt x="106380" y="704657"/>
                  <a:pt x="133368" y="734026"/>
                </a:cubicBezTo>
                <a:cubicBezTo>
                  <a:pt x="160356" y="763395"/>
                  <a:pt x="186549" y="787605"/>
                  <a:pt x="221474" y="805464"/>
                </a:cubicBezTo>
                <a:cubicBezTo>
                  <a:pt x="256399" y="823323"/>
                  <a:pt x="296087" y="835626"/>
                  <a:pt x="342918" y="841182"/>
                </a:cubicBezTo>
                <a:cubicBezTo>
                  <a:pt x="389749" y="846738"/>
                  <a:pt x="447296" y="847929"/>
                  <a:pt x="502461" y="838801"/>
                </a:cubicBezTo>
                <a:cubicBezTo>
                  <a:pt x="557626" y="829673"/>
                  <a:pt x="622317" y="808242"/>
                  <a:pt x="673911" y="786414"/>
                </a:cubicBezTo>
                <a:cubicBezTo>
                  <a:pt x="725505" y="764586"/>
                  <a:pt x="770749" y="730454"/>
                  <a:pt x="812024" y="707832"/>
                </a:cubicBezTo>
                <a:cubicBezTo>
                  <a:pt x="853299" y="685210"/>
                  <a:pt x="882270" y="665366"/>
                  <a:pt x="921561" y="650682"/>
                </a:cubicBezTo>
                <a:cubicBezTo>
                  <a:pt x="960852" y="635998"/>
                  <a:pt x="1008874" y="623298"/>
                  <a:pt x="1047768" y="619726"/>
                </a:cubicBezTo>
                <a:cubicBezTo>
                  <a:pt x="1086662" y="616154"/>
                  <a:pt x="1112855" y="621710"/>
                  <a:pt x="1154924" y="629251"/>
                </a:cubicBezTo>
                <a:cubicBezTo>
                  <a:pt x="1196993" y="636792"/>
                  <a:pt x="1248190" y="655445"/>
                  <a:pt x="1300180" y="664970"/>
                </a:cubicBezTo>
                <a:cubicBezTo>
                  <a:pt x="1352170" y="674495"/>
                  <a:pt x="1406146" y="681242"/>
                  <a:pt x="1466868" y="686401"/>
                </a:cubicBezTo>
                <a:cubicBezTo>
                  <a:pt x="1527590" y="691560"/>
                  <a:pt x="1594661" y="695132"/>
                  <a:pt x="1664511" y="695926"/>
                </a:cubicBezTo>
                <a:cubicBezTo>
                  <a:pt x="1734361" y="696720"/>
                  <a:pt x="1814927" y="695927"/>
                  <a:pt x="1885968" y="691164"/>
                </a:cubicBezTo>
                <a:cubicBezTo>
                  <a:pt x="1957009" y="686402"/>
                  <a:pt x="2029240" y="678463"/>
                  <a:pt x="2090755" y="667351"/>
                </a:cubicBezTo>
                <a:cubicBezTo>
                  <a:pt x="2152270" y="656239"/>
                  <a:pt x="2205452" y="640364"/>
                  <a:pt x="2255061" y="624489"/>
                </a:cubicBezTo>
                <a:cubicBezTo>
                  <a:pt x="2304670" y="608614"/>
                  <a:pt x="2349517" y="591945"/>
                  <a:pt x="2388411" y="572101"/>
                </a:cubicBezTo>
                <a:cubicBezTo>
                  <a:pt x="2427305" y="552257"/>
                  <a:pt x="2462627" y="530032"/>
                  <a:pt x="2488424" y="505426"/>
                </a:cubicBezTo>
                <a:cubicBezTo>
                  <a:pt x="2514221" y="480820"/>
                  <a:pt x="2532477" y="453039"/>
                  <a:pt x="2543193" y="424464"/>
                </a:cubicBezTo>
                <a:cubicBezTo>
                  <a:pt x="2553909" y="395889"/>
                  <a:pt x="2555099" y="364932"/>
                  <a:pt x="2552718" y="333976"/>
                </a:cubicBezTo>
                <a:cubicBezTo>
                  <a:pt x="2550337" y="303020"/>
                  <a:pt x="2545177" y="267301"/>
                  <a:pt x="2528905" y="238726"/>
                </a:cubicBezTo>
                <a:cubicBezTo>
                  <a:pt x="2512633" y="210151"/>
                  <a:pt x="2493980" y="185148"/>
                  <a:pt x="2455086" y="162526"/>
                </a:cubicBezTo>
                <a:cubicBezTo>
                  <a:pt x="2416192" y="139904"/>
                  <a:pt x="2347534" y="118077"/>
                  <a:pt x="2295543" y="102995"/>
                </a:cubicBezTo>
                <a:cubicBezTo>
                  <a:pt x="2243552" y="87913"/>
                  <a:pt x="2189180" y="79578"/>
                  <a:pt x="2143143" y="72037"/>
                </a:cubicBezTo>
                <a:cubicBezTo>
                  <a:pt x="2101868" y="65687"/>
                  <a:pt x="2060196" y="62116"/>
                  <a:pt x="2019318" y="57751"/>
                </a:cubicBezTo>
                <a:cubicBezTo>
                  <a:pt x="1978440" y="53386"/>
                  <a:pt x="1951452" y="47432"/>
                  <a:pt x="1897874" y="45845"/>
                </a:cubicBezTo>
                <a:cubicBezTo>
                  <a:pt x="1844296" y="44258"/>
                  <a:pt x="1757380" y="44654"/>
                  <a:pt x="1697849" y="48226"/>
                </a:cubicBezTo>
                <a:cubicBezTo>
                  <a:pt x="1638318" y="51798"/>
                  <a:pt x="1586724" y="61323"/>
                  <a:pt x="1540686" y="67276"/>
                </a:cubicBezTo>
                <a:cubicBezTo>
                  <a:pt x="1494649" y="73229"/>
                  <a:pt x="1466074" y="78389"/>
                  <a:pt x="1421624" y="83945"/>
                </a:cubicBezTo>
                <a:cubicBezTo>
                  <a:pt x="1377174" y="89501"/>
                  <a:pt x="1320023" y="97042"/>
                  <a:pt x="1273986" y="100614"/>
                </a:cubicBezTo>
                <a:cubicBezTo>
                  <a:pt x="1227949" y="104186"/>
                  <a:pt x="1190643" y="108551"/>
                  <a:pt x="1145399" y="105376"/>
                </a:cubicBezTo>
                <a:cubicBezTo>
                  <a:pt x="1100155" y="102201"/>
                  <a:pt x="1048165" y="89898"/>
                  <a:pt x="1002524" y="81564"/>
                </a:cubicBezTo>
                <a:cubicBezTo>
                  <a:pt x="956883" y="73230"/>
                  <a:pt x="871555" y="55370"/>
                  <a:pt x="871555" y="55370"/>
                </a:cubicBezTo>
                <a:cubicBezTo>
                  <a:pt x="825121" y="46242"/>
                  <a:pt x="773924" y="35129"/>
                  <a:pt x="723918" y="26795"/>
                </a:cubicBezTo>
                <a:cubicBezTo>
                  <a:pt x="673912" y="18461"/>
                  <a:pt x="625096" y="12111"/>
                  <a:pt x="573899" y="7745"/>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5" name="椭圆 184"/>
          <p:cNvSpPr/>
          <p:nvPr/>
        </p:nvSpPr>
        <p:spPr>
          <a:xfrm>
            <a:off x="9267165" y="2443684"/>
            <a:ext cx="327600" cy="648000"/>
          </a:xfrm>
          <a:prstGeom prst="ellipse">
            <a:avLst/>
          </a:prstGeom>
          <a:solidFill>
            <a:srgbClr val="EDA670"/>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6" name="椭圆 185"/>
          <p:cNvSpPr/>
          <p:nvPr/>
        </p:nvSpPr>
        <p:spPr>
          <a:xfrm>
            <a:off x="9664971" y="2444247"/>
            <a:ext cx="327600" cy="648000"/>
          </a:xfrm>
          <a:prstGeom prst="ellipse">
            <a:avLst/>
          </a:prstGeom>
          <a:solidFill>
            <a:srgbClr val="FED5B5"/>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7" name="任意多边形 186"/>
          <p:cNvSpPr/>
          <p:nvPr/>
        </p:nvSpPr>
        <p:spPr>
          <a:xfrm>
            <a:off x="9663645" y="2765659"/>
            <a:ext cx="331200" cy="326187"/>
          </a:xfrm>
          <a:custGeom>
            <a:avLst/>
            <a:gdLst>
              <a:gd name="connsiteX0" fmla="*/ 85622 w 536717"/>
              <a:gd name="connsiteY0" fmla="*/ 88 h 538112"/>
              <a:gd name="connsiteX1" fmla="*/ 131108 w 536717"/>
              <a:gd name="connsiteY1" fmla="*/ 888 h 538112"/>
              <a:gd name="connsiteX2" fmla="*/ 252552 w 536717"/>
              <a:gd name="connsiteY2" fmla="*/ 12794 h 538112"/>
              <a:gd name="connsiteX3" fmla="*/ 376377 w 536717"/>
              <a:gd name="connsiteY3" fmla="*/ 27080 h 538112"/>
              <a:gd name="connsiteX4" fmla="*/ 528777 w 536717"/>
              <a:gd name="connsiteY4" fmla="*/ 58038 h 538112"/>
              <a:gd name="connsiteX5" fmla="*/ 536717 w 536717"/>
              <a:gd name="connsiteY5" fmla="*/ 60564 h 538112"/>
              <a:gd name="connsiteX6" fmla="*/ 534380 w 536717"/>
              <a:gd name="connsiteY6" fmla="*/ 106941 h 538112"/>
              <a:gd name="connsiteX7" fmla="*/ 269865 w 536717"/>
              <a:gd name="connsiteY7" fmla="*/ 538112 h 538112"/>
              <a:gd name="connsiteX8" fmla="*/ 5350 w 536717"/>
              <a:gd name="connsiteY8" fmla="*/ 106941 h 538112"/>
              <a:gd name="connsiteX9" fmla="*/ 0 w 536717"/>
              <a:gd name="connsiteY9" fmla="*/ 782 h 538112"/>
              <a:gd name="connsiteX10" fmla="*/ 33328 w 536717"/>
              <a:gd name="connsiteY10" fmla="*/ 144 h 538112"/>
              <a:gd name="connsiteX11" fmla="*/ 85622 w 536717"/>
              <a:gd name="connsiteY11" fmla="*/ 88 h 5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717" h="538112">
                <a:moveTo>
                  <a:pt x="85622" y="88"/>
                </a:moveTo>
                <a:cubicBezTo>
                  <a:pt x="102235" y="218"/>
                  <a:pt x="117714" y="491"/>
                  <a:pt x="131108" y="888"/>
                </a:cubicBezTo>
                <a:cubicBezTo>
                  <a:pt x="184686" y="2475"/>
                  <a:pt x="211674" y="8429"/>
                  <a:pt x="252552" y="12794"/>
                </a:cubicBezTo>
                <a:cubicBezTo>
                  <a:pt x="293430" y="17159"/>
                  <a:pt x="335102" y="20730"/>
                  <a:pt x="376377" y="27080"/>
                </a:cubicBezTo>
                <a:cubicBezTo>
                  <a:pt x="422414" y="34621"/>
                  <a:pt x="476786" y="42956"/>
                  <a:pt x="528777" y="58038"/>
                </a:cubicBezTo>
                <a:lnTo>
                  <a:pt x="536717" y="60564"/>
                </a:lnTo>
                <a:lnTo>
                  <a:pt x="534380" y="106941"/>
                </a:lnTo>
                <a:cubicBezTo>
                  <a:pt x="509203" y="353010"/>
                  <a:pt x="400342" y="538112"/>
                  <a:pt x="269865" y="538112"/>
                </a:cubicBezTo>
                <a:cubicBezTo>
                  <a:pt x="139388" y="538112"/>
                  <a:pt x="30527" y="353010"/>
                  <a:pt x="5350" y="106941"/>
                </a:cubicBezTo>
                <a:lnTo>
                  <a:pt x="0" y="782"/>
                </a:lnTo>
                <a:lnTo>
                  <a:pt x="33328" y="144"/>
                </a:lnTo>
                <a:cubicBezTo>
                  <a:pt x="51262" y="-30"/>
                  <a:pt x="69009" y="-42"/>
                  <a:pt x="85622" y="88"/>
                </a:cubicBezTo>
                <a:close/>
              </a:path>
            </a:pathLst>
          </a:custGeom>
          <a:no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A</a:t>
            </a:r>
            <a:endParaRPr lang="zh-CN" altLang="en-US" sz="1000" dirty="0">
              <a:solidFill>
                <a:schemeClr val="tx1"/>
              </a:solidFill>
              <a:latin typeface="Times New Roman" panose="02020603050405020304" pitchFamily="18" charset="0"/>
              <a:ea typeface="方正姚体" panose="02010601030101010101" pitchFamily="2" charset="-122"/>
            </a:endParaRPr>
          </a:p>
        </p:txBody>
      </p:sp>
      <p:sp>
        <p:nvSpPr>
          <p:cNvPr id="188" name="任意多边形 187"/>
          <p:cNvSpPr/>
          <p:nvPr/>
        </p:nvSpPr>
        <p:spPr>
          <a:xfrm>
            <a:off x="9266498" y="2770748"/>
            <a:ext cx="325258" cy="321098"/>
          </a:xfrm>
          <a:custGeom>
            <a:avLst/>
            <a:gdLst>
              <a:gd name="connsiteX0" fmla="*/ 536580 w 536580"/>
              <a:gd name="connsiteY0" fmla="*/ 0 h 529716"/>
              <a:gd name="connsiteX1" fmla="*/ 531613 w 536580"/>
              <a:gd name="connsiteY1" fmla="*/ 98545 h 529716"/>
              <a:gd name="connsiteX2" fmla="*/ 267098 w 536580"/>
              <a:gd name="connsiteY2" fmla="*/ 529716 h 529716"/>
              <a:gd name="connsiteX3" fmla="*/ 2583 w 536580"/>
              <a:gd name="connsiteY3" fmla="*/ 98545 h 529716"/>
              <a:gd name="connsiteX4" fmla="*/ 0 w 536580"/>
              <a:gd name="connsiteY4" fmla="*/ 47294 h 529716"/>
              <a:gd name="connsiteX5" fmla="*/ 33811 w 536580"/>
              <a:gd name="connsiteY5" fmla="*/ 52023 h 529716"/>
              <a:gd name="connsiteX6" fmla="*/ 162398 w 536580"/>
              <a:gd name="connsiteY6" fmla="*/ 47261 h 529716"/>
              <a:gd name="connsiteX7" fmla="*/ 310036 w 536580"/>
              <a:gd name="connsiteY7" fmla="*/ 30592 h 529716"/>
              <a:gd name="connsiteX8" fmla="*/ 429098 w 536580"/>
              <a:gd name="connsiteY8" fmla="*/ 13923 h 529716"/>
              <a:gd name="connsiteX9" fmla="*/ 502620 w 536580"/>
              <a:gd name="connsiteY9" fmla="*/ 3505 h 529716"/>
              <a:gd name="connsiteX10" fmla="*/ 536580 w 536580"/>
              <a:gd name="connsiteY10" fmla="*/ 0 h 52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6580" h="529716">
                <a:moveTo>
                  <a:pt x="536580" y="0"/>
                </a:moveTo>
                <a:lnTo>
                  <a:pt x="531613" y="98545"/>
                </a:lnTo>
                <a:cubicBezTo>
                  <a:pt x="506436" y="344614"/>
                  <a:pt x="397575" y="529716"/>
                  <a:pt x="267098" y="529716"/>
                </a:cubicBezTo>
                <a:cubicBezTo>
                  <a:pt x="136621" y="529716"/>
                  <a:pt x="27760" y="344614"/>
                  <a:pt x="2583" y="98545"/>
                </a:cubicBezTo>
                <a:lnTo>
                  <a:pt x="0" y="47294"/>
                </a:lnTo>
                <a:lnTo>
                  <a:pt x="33811" y="52023"/>
                </a:lnTo>
                <a:cubicBezTo>
                  <a:pt x="79055" y="55198"/>
                  <a:pt x="116361" y="50833"/>
                  <a:pt x="162398" y="47261"/>
                </a:cubicBezTo>
                <a:cubicBezTo>
                  <a:pt x="208435" y="43689"/>
                  <a:pt x="265586" y="36148"/>
                  <a:pt x="310036" y="30592"/>
                </a:cubicBezTo>
                <a:cubicBezTo>
                  <a:pt x="354486" y="25036"/>
                  <a:pt x="383061" y="19876"/>
                  <a:pt x="429098" y="13923"/>
                </a:cubicBezTo>
                <a:cubicBezTo>
                  <a:pt x="452117" y="10947"/>
                  <a:pt x="476525" y="7077"/>
                  <a:pt x="502620" y="3505"/>
                </a:cubicBezTo>
                <a:lnTo>
                  <a:pt x="536580" y="0"/>
                </a:lnTo>
                <a:close/>
              </a:path>
            </a:pathLst>
          </a:custGeom>
          <a:no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P</a:t>
            </a:r>
            <a:endParaRPr lang="zh-CN" altLang="en-US" sz="1000" dirty="0">
              <a:solidFill>
                <a:schemeClr val="tx1"/>
              </a:solidFill>
              <a:latin typeface="Times New Roman" panose="02020603050405020304" pitchFamily="18" charset="0"/>
              <a:ea typeface="方正姚体" panose="02010601030101010101" pitchFamily="2" charset="-122"/>
            </a:endParaRPr>
          </a:p>
        </p:txBody>
      </p:sp>
      <p:sp>
        <p:nvSpPr>
          <p:cNvPr id="189" name="椭圆 188"/>
          <p:cNvSpPr/>
          <p:nvPr/>
        </p:nvSpPr>
        <p:spPr>
          <a:xfrm>
            <a:off x="8984459" y="2374383"/>
            <a:ext cx="216000" cy="360000"/>
          </a:xfrm>
          <a:prstGeom prst="ellipse">
            <a:avLst/>
          </a:prstGeom>
          <a:solidFill>
            <a:srgbClr val="FFDD95"/>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E</a:t>
            </a:r>
            <a:endParaRPr lang="zh-CN" altLang="en-US" sz="1000" dirty="0">
              <a:solidFill>
                <a:schemeClr val="tx1"/>
              </a:solidFill>
              <a:latin typeface="Times New Roman" panose="02020603050405020304" pitchFamily="18" charset="0"/>
            </a:endParaRPr>
          </a:p>
        </p:txBody>
      </p:sp>
      <p:grpSp>
        <p:nvGrpSpPr>
          <p:cNvPr id="190" name="组合 189"/>
          <p:cNvGrpSpPr/>
          <p:nvPr/>
        </p:nvGrpSpPr>
        <p:grpSpPr>
          <a:xfrm>
            <a:off x="9223202" y="2496146"/>
            <a:ext cx="399803" cy="126000"/>
            <a:chOff x="8544272" y="3645024"/>
            <a:chExt cx="399803" cy="126000"/>
          </a:xfrm>
          <a:solidFill>
            <a:srgbClr val="D0E9A7"/>
          </a:solidFill>
        </p:grpSpPr>
        <p:sp>
          <p:nvSpPr>
            <p:cNvPr id="191" name="矩形 190"/>
            <p:cNvSpPr/>
            <p:nvPr/>
          </p:nvSpPr>
          <p:spPr>
            <a:xfrm>
              <a:off x="8544272"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U</a:t>
              </a:r>
              <a:endParaRPr lang="zh-CN" altLang="en-US" sz="1000" dirty="0">
                <a:solidFill>
                  <a:schemeClr val="tx1"/>
                </a:solidFill>
                <a:latin typeface="Times New Roman" panose="02020603050405020304" pitchFamily="18" charset="0"/>
              </a:endParaRPr>
            </a:p>
          </p:txBody>
        </p:sp>
        <p:sp>
          <p:nvSpPr>
            <p:cNvPr id="192" name="矩形 191"/>
            <p:cNvSpPr/>
            <p:nvPr/>
          </p:nvSpPr>
          <p:spPr>
            <a:xfrm>
              <a:off x="8676383"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A</a:t>
              </a:r>
              <a:endParaRPr lang="zh-CN" altLang="en-US" sz="1000" dirty="0">
                <a:solidFill>
                  <a:schemeClr val="tx1"/>
                </a:solidFill>
                <a:latin typeface="Times New Roman" panose="02020603050405020304" pitchFamily="18" charset="0"/>
              </a:endParaRPr>
            </a:p>
          </p:txBody>
        </p:sp>
        <p:sp>
          <p:nvSpPr>
            <p:cNvPr id="193" name="矩形 192"/>
            <p:cNvSpPr/>
            <p:nvPr/>
          </p:nvSpPr>
          <p:spPr>
            <a:xfrm>
              <a:off x="8810875"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C</a:t>
              </a:r>
              <a:endParaRPr lang="zh-CN" altLang="en-US" sz="1000" dirty="0">
                <a:solidFill>
                  <a:schemeClr val="tx1"/>
                </a:solidFill>
                <a:latin typeface="Times New Roman" panose="02020603050405020304" pitchFamily="18" charset="0"/>
              </a:endParaRPr>
            </a:p>
          </p:txBody>
        </p:sp>
      </p:grpSp>
      <p:grpSp>
        <p:nvGrpSpPr>
          <p:cNvPr id="194" name="组合 193"/>
          <p:cNvGrpSpPr>
            <a:grpSpLocks noChangeAspect="1"/>
          </p:cNvGrpSpPr>
          <p:nvPr/>
        </p:nvGrpSpPr>
        <p:grpSpPr>
          <a:xfrm rot="920232">
            <a:off x="9305291" y="2017838"/>
            <a:ext cx="296328" cy="504000"/>
            <a:chOff x="7384951" y="3589387"/>
            <a:chExt cx="499344" cy="849295"/>
          </a:xfrm>
        </p:grpSpPr>
        <p:sp>
          <p:nvSpPr>
            <p:cNvPr id="195" name="任意多边形 194"/>
            <p:cNvSpPr/>
            <p:nvPr/>
          </p:nvSpPr>
          <p:spPr>
            <a:xfrm>
              <a:off x="7384951" y="3700617"/>
              <a:ext cx="499344" cy="738065"/>
            </a:xfrm>
            <a:custGeom>
              <a:avLst/>
              <a:gdLst>
                <a:gd name="connsiteX0" fmla="*/ 144057 w 501268"/>
                <a:gd name="connsiteY0" fmla="*/ 252258 h 740435"/>
                <a:gd name="connsiteX1" fmla="*/ 201207 w 501268"/>
                <a:gd name="connsiteY1" fmla="*/ 264164 h 740435"/>
                <a:gd name="connsiteX2" fmla="*/ 239307 w 501268"/>
                <a:gd name="connsiteY2" fmla="*/ 283214 h 740435"/>
                <a:gd name="connsiteX3" fmla="*/ 255976 w 501268"/>
                <a:gd name="connsiteY3" fmla="*/ 304645 h 740435"/>
                <a:gd name="connsiteX4" fmla="*/ 267882 w 501268"/>
                <a:gd name="connsiteY4" fmla="*/ 335601 h 740435"/>
                <a:gd name="connsiteX5" fmla="*/ 255976 w 501268"/>
                <a:gd name="connsiteY5" fmla="*/ 366558 h 740435"/>
                <a:gd name="connsiteX6" fmla="*/ 225019 w 501268"/>
                <a:gd name="connsiteY6" fmla="*/ 399895 h 740435"/>
                <a:gd name="connsiteX7" fmla="*/ 175013 w 501268"/>
                <a:gd name="connsiteY7" fmla="*/ 449901 h 740435"/>
                <a:gd name="connsiteX8" fmla="*/ 120244 w 501268"/>
                <a:gd name="connsiteY8" fmla="*/ 518958 h 740435"/>
                <a:gd name="connsiteX9" fmla="*/ 115482 w 501268"/>
                <a:gd name="connsiteY9" fmla="*/ 585633 h 740435"/>
                <a:gd name="connsiteX10" fmla="*/ 129769 w 501268"/>
                <a:gd name="connsiteY10" fmla="*/ 640401 h 740435"/>
                <a:gd name="connsiteX11" fmla="*/ 172632 w 501268"/>
                <a:gd name="connsiteY11" fmla="*/ 697551 h 740435"/>
                <a:gd name="connsiteX12" fmla="*/ 215494 w 501268"/>
                <a:gd name="connsiteY12" fmla="*/ 728508 h 740435"/>
                <a:gd name="connsiteX13" fmla="*/ 270263 w 501268"/>
                <a:gd name="connsiteY13" fmla="*/ 740414 h 740435"/>
                <a:gd name="connsiteX14" fmla="*/ 327413 w 501268"/>
                <a:gd name="connsiteY14" fmla="*/ 726126 h 740435"/>
                <a:gd name="connsiteX15" fmla="*/ 375038 w 501268"/>
                <a:gd name="connsiteY15" fmla="*/ 692789 h 740435"/>
                <a:gd name="connsiteX16" fmla="*/ 398851 w 501268"/>
                <a:gd name="connsiteY16" fmla="*/ 630876 h 740435"/>
                <a:gd name="connsiteX17" fmla="*/ 405994 w 501268"/>
                <a:gd name="connsiteY17" fmla="*/ 559439 h 740435"/>
                <a:gd name="connsiteX18" fmla="*/ 377419 w 501268"/>
                <a:gd name="connsiteY18" fmla="*/ 488001 h 740435"/>
                <a:gd name="connsiteX19" fmla="*/ 351226 w 501268"/>
                <a:gd name="connsiteY19" fmla="*/ 449901 h 740435"/>
                <a:gd name="connsiteX20" fmla="*/ 315507 w 501268"/>
                <a:gd name="connsiteY20" fmla="*/ 414183 h 740435"/>
                <a:gd name="connsiteX21" fmla="*/ 286932 w 501268"/>
                <a:gd name="connsiteY21" fmla="*/ 445139 h 740435"/>
                <a:gd name="connsiteX22" fmla="*/ 263119 w 501268"/>
                <a:gd name="connsiteY22" fmla="*/ 468951 h 740435"/>
                <a:gd name="connsiteX23" fmla="*/ 294076 w 501268"/>
                <a:gd name="connsiteY23" fmla="*/ 495145 h 740435"/>
                <a:gd name="connsiteX24" fmla="*/ 327413 w 501268"/>
                <a:gd name="connsiteY24" fmla="*/ 533245 h 740435"/>
                <a:gd name="connsiteX25" fmla="*/ 339319 w 501268"/>
                <a:gd name="connsiteY25" fmla="*/ 573726 h 740435"/>
                <a:gd name="connsiteX26" fmla="*/ 336938 w 501268"/>
                <a:gd name="connsiteY26" fmla="*/ 630876 h 740435"/>
                <a:gd name="connsiteX27" fmla="*/ 303601 w 501268"/>
                <a:gd name="connsiteY27" fmla="*/ 661833 h 740435"/>
                <a:gd name="connsiteX28" fmla="*/ 255976 w 501268"/>
                <a:gd name="connsiteY28" fmla="*/ 664214 h 740435"/>
                <a:gd name="connsiteX29" fmla="*/ 213113 w 501268"/>
                <a:gd name="connsiteY29" fmla="*/ 635639 h 740435"/>
                <a:gd name="connsiteX30" fmla="*/ 198826 w 501268"/>
                <a:gd name="connsiteY30" fmla="*/ 602301 h 740435"/>
                <a:gd name="connsiteX31" fmla="*/ 201207 w 501268"/>
                <a:gd name="connsiteY31" fmla="*/ 535626 h 740435"/>
                <a:gd name="connsiteX32" fmla="*/ 234544 w 501268"/>
                <a:gd name="connsiteY32" fmla="*/ 485620 h 740435"/>
                <a:gd name="connsiteX33" fmla="*/ 272644 w 501268"/>
                <a:gd name="connsiteY33" fmla="*/ 459426 h 740435"/>
                <a:gd name="connsiteX34" fmla="*/ 310744 w 501268"/>
                <a:gd name="connsiteY34" fmla="*/ 414183 h 740435"/>
                <a:gd name="connsiteX35" fmla="*/ 332176 w 501268"/>
                <a:gd name="connsiteY35" fmla="*/ 378464 h 740435"/>
                <a:gd name="connsiteX36" fmla="*/ 336938 w 501268"/>
                <a:gd name="connsiteY36" fmla="*/ 304645 h 740435"/>
                <a:gd name="connsiteX37" fmla="*/ 308363 w 501268"/>
                <a:gd name="connsiteY37" fmla="*/ 245114 h 740435"/>
                <a:gd name="connsiteX38" fmla="*/ 272644 w 501268"/>
                <a:gd name="connsiteY38" fmla="*/ 214158 h 740435"/>
                <a:gd name="connsiteX39" fmla="*/ 215494 w 501268"/>
                <a:gd name="connsiteY39" fmla="*/ 197489 h 740435"/>
                <a:gd name="connsiteX40" fmla="*/ 148819 w 501268"/>
                <a:gd name="connsiteY40" fmla="*/ 173676 h 740435"/>
                <a:gd name="connsiteX41" fmla="*/ 105957 w 501268"/>
                <a:gd name="connsiteY41" fmla="*/ 154626 h 740435"/>
                <a:gd name="connsiteX42" fmla="*/ 77382 w 501268"/>
                <a:gd name="connsiteY42" fmla="*/ 126051 h 740435"/>
                <a:gd name="connsiteX43" fmla="*/ 75001 w 501268"/>
                <a:gd name="connsiteY43" fmla="*/ 92714 h 740435"/>
                <a:gd name="connsiteX44" fmla="*/ 105957 w 501268"/>
                <a:gd name="connsiteY44" fmla="*/ 80808 h 740435"/>
                <a:gd name="connsiteX45" fmla="*/ 153582 w 501268"/>
                <a:gd name="connsiteY45" fmla="*/ 95095 h 740435"/>
                <a:gd name="connsiteX46" fmla="*/ 191682 w 501268"/>
                <a:gd name="connsiteY46" fmla="*/ 114145 h 740435"/>
                <a:gd name="connsiteX47" fmla="*/ 229782 w 501268"/>
                <a:gd name="connsiteY47" fmla="*/ 133195 h 740435"/>
                <a:gd name="connsiteX48" fmla="*/ 284551 w 501268"/>
                <a:gd name="connsiteY48" fmla="*/ 157008 h 740435"/>
                <a:gd name="connsiteX49" fmla="*/ 355988 w 501268"/>
                <a:gd name="connsiteY49" fmla="*/ 152245 h 740435"/>
                <a:gd name="connsiteX50" fmla="*/ 420282 w 501268"/>
                <a:gd name="connsiteY50" fmla="*/ 130814 h 740435"/>
                <a:gd name="connsiteX51" fmla="*/ 458382 w 501268"/>
                <a:gd name="connsiteY51" fmla="*/ 107001 h 740435"/>
                <a:gd name="connsiteX52" fmla="*/ 486957 w 501268"/>
                <a:gd name="connsiteY52" fmla="*/ 76045 h 740435"/>
                <a:gd name="connsiteX53" fmla="*/ 501244 w 501268"/>
                <a:gd name="connsiteY53" fmla="*/ 47470 h 740435"/>
                <a:gd name="connsiteX54" fmla="*/ 489338 w 501268"/>
                <a:gd name="connsiteY54" fmla="*/ 6989 h 740435"/>
                <a:gd name="connsiteX55" fmla="*/ 453619 w 501268"/>
                <a:gd name="connsiteY55" fmla="*/ 2226 h 740435"/>
                <a:gd name="connsiteX56" fmla="*/ 422663 w 501268"/>
                <a:gd name="connsiteY56" fmla="*/ 30801 h 740435"/>
                <a:gd name="connsiteX57" fmla="*/ 396469 w 501268"/>
                <a:gd name="connsiteY57" fmla="*/ 54614 h 740435"/>
                <a:gd name="connsiteX58" fmla="*/ 360751 w 501268"/>
                <a:gd name="connsiteY58" fmla="*/ 76045 h 740435"/>
                <a:gd name="connsiteX59" fmla="*/ 296457 w 501268"/>
                <a:gd name="connsiteY59" fmla="*/ 78426 h 740435"/>
                <a:gd name="connsiteX60" fmla="*/ 239307 w 501268"/>
                <a:gd name="connsiteY60" fmla="*/ 56995 h 740435"/>
                <a:gd name="connsiteX61" fmla="*/ 175013 w 501268"/>
                <a:gd name="connsiteY61" fmla="*/ 26039 h 740435"/>
                <a:gd name="connsiteX62" fmla="*/ 110719 w 501268"/>
                <a:gd name="connsiteY62" fmla="*/ 14133 h 740435"/>
                <a:gd name="connsiteX63" fmla="*/ 41663 w 501268"/>
                <a:gd name="connsiteY63" fmla="*/ 35564 h 740435"/>
                <a:gd name="connsiteX64" fmla="*/ 10707 w 501268"/>
                <a:gd name="connsiteY64" fmla="*/ 76045 h 740435"/>
                <a:gd name="connsiteX65" fmla="*/ 1182 w 501268"/>
                <a:gd name="connsiteY65" fmla="*/ 140339 h 740435"/>
                <a:gd name="connsiteX66" fmla="*/ 34519 w 501268"/>
                <a:gd name="connsiteY66" fmla="*/ 199870 h 740435"/>
                <a:gd name="connsiteX67" fmla="*/ 79763 w 501268"/>
                <a:gd name="connsiteY67" fmla="*/ 228445 h 740435"/>
                <a:gd name="connsiteX68" fmla="*/ 144057 w 501268"/>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84682 w 501399"/>
                <a:gd name="connsiteY48" fmla="*/ 157008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49876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18320 w 499344"/>
                <a:gd name="connsiteY8" fmla="*/ 518958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9308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404071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9283 w 499344"/>
                <a:gd name="connsiteY31" fmla="*/ 535626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7876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82639 w 499344"/>
                <a:gd name="connsiteY18" fmla="*/ 497526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99344" h="738065">
                  <a:moveTo>
                    <a:pt x="142133" y="249876"/>
                  </a:moveTo>
                  <a:cubicBezTo>
                    <a:pt x="162374" y="255829"/>
                    <a:pt x="183408" y="258608"/>
                    <a:pt x="199283" y="264164"/>
                  </a:cubicBezTo>
                  <a:cubicBezTo>
                    <a:pt x="215158" y="269720"/>
                    <a:pt x="228255" y="276467"/>
                    <a:pt x="237383" y="283214"/>
                  </a:cubicBezTo>
                  <a:cubicBezTo>
                    <a:pt x="246511" y="289961"/>
                    <a:pt x="249290" y="295914"/>
                    <a:pt x="254052" y="304645"/>
                  </a:cubicBezTo>
                  <a:cubicBezTo>
                    <a:pt x="258814" y="313376"/>
                    <a:pt x="265958" y="325282"/>
                    <a:pt x="265958" y="335601"/>
                  </a:cubicBezTo>
                  <a:cubicBezTo>
                    <a:pt x="265958" y="345920"/>
                    <a:pt x="261196" y="355842"/>
                    <a:pt x="254052" y="366558"/>
                  </a:cubicBezTo>
                  <a:cubicBezTo>
                    <a:pt x="246908" y="377274"/>
                    <a:pt x="236589" y="386005"/>
                    <a:pt x="223095" y="399895"/>
                  </a:cubicBezTo>
                  <a:cubicBezTo>
                    <a:pt x="209601" y="413785"/>
                    <a:pt x="188964" y="430057"/>
                    <a:pt x="173089" y="449901"/>
                  </a:cubicBezTo>
                  <a:cubicBezTo>
                    <a:pt x="157214" y="469745"/>
                    <a:pt x="137370" y="496337"/>
                    <a:pt x="127845" y="518959"/>
                  </a:cubicBezTo>
                  <a:cubicBezTo>
                    <a:pt x="118320" y="541581"/>
                    <a:pt x="115939" y="565393"/>
                    <a:pt x="115939" y="585633"/>
                  </a:cubicBezTo>
                  <a:cubicBezTo>
                    <a:pt x="115939" y="605873"/>
                    <a:pt x="119511" y="621748"/>
                    <a:pt x="127845" y="640401"/>
                  </a:cubicBezTo>
                  <a:cubicBezTo>
                    <a:pt x="136179" y="659054"/>
                    <a:pt x="151658" y="682867"/>
                    <a:pt x="165945" y="697551"/>
                  </a:cubicBezTo>
                  <a:cubicBezTo>
                    <a:pt x="180233" y="712236"/>
                    <a:pt x="196107" y="721761"/>
                    <a:pt x="213570" y="728508"/>
                  </a:cubicBezTo>
                  <a:cubicBezTo>
                    <a:pt x="231033" y="735255"/>
                    <a:pt x="252068" y="738429"/>
                    <a:pt x="270721" y="738032"/>
                  </a:cubicBezTo>
                  <a:cubicBezTo>
                    <a:pt x="289374" y="737635"/>
                    <a:pt x="308424" y="733666"/>
                    <a:pt x="325489" y="726126"/>
                  </a:cubicBezTo>
                  <a:cubicBezTo>
                    <a:pt x="342554" y="718586"/>
                    <a:pt x="360017" y="708664"/>
                    <a:pt x="373114" y="692789"/>
                  </a:cubicBezTo>
                  <a:cubicBezTo>
                    <a:pt x="386211" y="676914"/>
                    <a:pt x="398515" y="653101"/>
                    <a:pt x="404071" y="630876"/>
                  </a:cubicBezTo>
                  <a:cubicBezTo>
                    <a:pt x="409627" y="608651"/>
                    <a:pt x="410024" y="581664"/>
                    <a:pt x="406452" y="559439"/>
                  </a:cubicBezTo>
                  <a:cubicBezTo>
                    <a:pt x="402880" y="537214"/>
                    <a:pt x="392164" y="515782"/>
                    <a:pt x="382639" y="497526"/>
                  </a:cubicBezTo>
                  <a:cubicBezTo>
                    <a:pt x="373114" y="479270"/>
                    <a:pt x="360811" y="463791"/>
                    <a:pt x="349302" y="449901"/>
                  </a:cubicBezTo>
                  <a:cubicBezTo>
                    <a:pt x="337793" y="436011"/>
                    <a:pt x="324299" y="414977"/>
                    <a:pt x="313583" y="414183"/>
                  </a:cubicBezTo>
                  <a:cubicBezTo>
                    <a:pt x="302867" y="413389"/>
                    <a:pt x="293739" y="436011"/>
                    <a:pt x="285008" y="445139"/>
                  </a:cubicBezTo>
                  <a:cubicBezTo>
                    <a:pt x="276277" y="454267"/>
                    <a:pt x="260004" y="460617"/>
                    <a:pt x="261195" y="468951"/>
                  </a:cubicBezTo>
                  <a:cubicBezTo>
                    <a:pt x="262386" y="477285"/>
                    <a:pt x="281436" y="484429"/>
                    <a:pt x="292152" y="495145"/>
                  </a:cubicBezTo>
                  <a:cubicBezTo>
                    <a:pt x="302868" y="505861"/>
                    <a:pt x="317552" y="520148"/>
                    <a:pt x="325489" y="533245"/>
                  </a:cubicBezTo>
                  <a:cubicBezTo>
                    <a:pt x="333426" y="546342"/>
                    <a:pt x="338189" y="557454"/>
                    <a:pt x="339776" y="573726"/>
                  </a:cubicBezTo>
                  <a:cubicBezTo>
                    <a:pt x="341364" y="589998"/>
                    <a:pt x="341364" y="616192"/>
                    <a:pt x="335014" y="630876"/>
                  </a:cubicBezTo>
                  <a:cubicBezTo>
                    <a:pt x="328664" y="645560"/>
                    <a:pt x="315171" y="656277"/>
                    <a:pt x="301677" y="661833"/>
                  </a:cubicBezTo>
                  <a:cubicBezTo>
                    <a:pt x="288183" y="667389"/>
                    <a:pt x="269133" y="668580"/>
                    <a:pt x="254052" y="664214"/>
                  </a:cubicBezTo>
                  <a:cubicBezTo>
                    <a:pt x="238971" y="659848"/>
                    <a:pt x="221111" y="647148"/>
                    <a:pt x="211189" y="635639"/>
                  </a:cubicBezTo>
                  <a:cubicBezTo>
                    <a:pt x="201267" y="624130"/>
                    <a:pt x="197299" y="609842"/>
                    <a:pt x="194521" y="595157"/>
                  </a:cubicBezTo>
                  <a:cubicBezTo>
                    <a:pt x="191743" y="580472"/>
                    <a:pt x="188568" y="564597"/>
                    <a:pt x="194521" y="547532"/>
                  </a:cubicBezTo>
                  <a:cubicBezTo>
                    <a:pt x="200474" y="530467"/>
                    <a:pt x="217539" y="507448"/>
                    <a:pt x="230239" y="492764"/>
                  </a:cubicBezTo>
                  <a:cubicBezTo>
                    <a:pt x="242939" y="478080"/>
                    <a:pt x="257623" y="472523"/>
                    <a:pt x="270720" y="459426"/>
                  </a:cubicBezTo>
                  <a:cubicBezTo>
                    <a:pt x="283817" y="446329"/>
                    <a:pt x="298898" y="427677"/>
                    <a:pt x="308820" y="414183"/>
                  </a:cubicBezTo>
                  <a:cubicBezTo>
                    <a:pt x="318742" y="400689"/>
                    <a:pt x="325886" y="396720"/>
                    <a:pt x="330252" y="378464"/>
                  </a:cubicBezTo>
                  <a:cubicBezTo>
                    <a:pt x="334618" y="360208"/>
                    <a:pt x="338983" y="326870"/>
                    <a:pt x="335014" y="304645"/>
                  </a:cubicBezTo>
                  <a:cubicBezTo>
                    <a:pt x="331045" y="282420"/>
                    <a:pt x="317552" y="259798"/>
                    <a:pt x="306439" y="245114"/>
                  </a:cubicBezTo>
                  <a:cubicBezTo>
                    <a:pt x="295326" y="230430"/>
                    <a:pt x="283816" y="224476"/>
                    <a:pt x="268338" y="216539"/>
                  </a:cubicBezTo>
                  <a:cubicBezTo>
                    <a:pt x="252860" y="208602"/>
                    <a:pt x="233810" y="204633"/>
                    <a:pt x="213570" y="197489"/>
                  </a:cubicBezTo>
                  <a:cubicBezTo>
                    <a:pt x="193330" y="190345"/>
                    <a:pt x="165151" y="180820"/>
                    <a:pt x="146895" y="173676"/>
                  </a:cubicBezTo>
                  <a:cubicBezTo>
                    <a:pt x="128639" y="166532"/>
                    <a:pt x="115939" y="162563"/>
                    <a:pt x="104033" y="154626"/>
                  </a:cubicBezTo>
                  <a:cubicBezTo>
                    <a:pt x="92127" y="146689"/>
                    <a:pt x="80617" y="136370"/>
                    <a:pt x="75458" y="126051"/>
                  </a:cubicBezTo>
                  <a:cubicBezTo>
                    <a:pt x="70299" y="115732"/>
                    <a:pt x="68314" y="100254"/>
                    <a:pt x="73077" y="92714"/>
                  </a:cubicBezTo>
                  <a:cubicBezTo>
                    <a:pt x="77839" y="85173"/>
                    <a:pt x="90936" y="80411"/>
                    <a:pt x="104033" y="80808"/>
                  </a:cubicBezTo>
                  <a:cubicBezTo>
                    <a:pt x="117130" y="81205"/>
                    <a:pt x="137370" y="89539"/>
                    <a:pt x="151658" y="95095"/>
                  </a:cubicBezTo>
                  <a:cubicBezTo>
                    <a:pt x="165946" y="100651"/>
                    <a:pt x="189758" y="114145"/>
                    <a:pt x="189758" y="114145"/>
                  </a:cubicBezTo>
                  <a:cubicBezTo>
                    <a:pt x="202458" y="120495"/>
                    <a:pt x="211190" y="126448"/>
                    <a:pt x="227858" y="133195"/>
                  </a:cubicBezTo>
                  <a:cubicBezTo>
                    <a:pt x="244526" y="139942"/>
                    <a:pt x="268736" y="151452"/>
                    <a:pt x="289770" y="154627"/>
                  </a:cubicBezTo>
                  <a:cubicBezTo>
                    <a:pt x="310804" y="157802"/>
                    <a:pt x="332633" y="156214"/>
                    <a:pt x="354064" y="152245"/>
                  </a:cubicBezTo>
                  <a:cubicBezTo>
                    <a:pt x="375495" y="148276"/>
                    <a:pt x="401292" y="138355"/>
                    <a:pt x="418358" y="130814"/>
                  </a:cubicBezTo>
                  <a:cubicBezTo>
                    <a:pt x="435424" y="123273"/>
                    <a:pt x="445346" y="116129"/>
                    <a:pt x="456458" y="107001"/>
                  </a:cubicBezTo>
                  <a:cubicBezTo>
                    <a:pt x="467571" y="97873"/>
                    <a:pt x="477889" y="85967"/>
                    <a:pt x="485033" y="76045"/>
                  </a:cubicBezTo>
                  <a:cubicBezTo>
                    <a:pt x="492177" y="66123"/>
                    <a:pt x="498923" y="58979"/>
                    <a:pt x="499320" y="47470"/>
                  </a:cubicBezTo>
                  <a:cubicBezTo>
                    <a:pt x="499717" y="35961"/>
                    <a:pt x="495351" y="14530"/>
                    <a:pt x="487414" y="6989"/>
                  </a:cubicBezTo>
                  <a:cubicBezTo>
                    <a:pt x="479477" y="-552"/>
                    <a:pt x="462807" y="-1743"/>
                    <a:pt x="451695" y="2226"/>
                  </a:cubicBezTo>
                  <a:cubicBezTo>
                    <a:pt x="440583" y="6195"/>
                    <a:pt x="420739" y="30801"/>
                    <a:pt x="420739" y="30801"/>
                  </a:cubicBezTo>
                  <a:cubicBezTo>
                    <a:pt x="411214" y="39532"/>
                    <a:pt x="404864" y="47073"/>
                    <a:pt x="394545" y="54614"/>
                  </a:cubicBezTo>
                  <a:cubicBezTo>
                    <a:pt x="384226" y="62155"/>
                    <a:pt x="375496" y="72076"/>
                    <a:pt x="358827" y="76045"/>
                  </a:cubicBezTo>
                  <a:cubicBezTo>
                    <a:pt x="342158" y="80014"/>
                    <a:pt x="314774" y="81601"/>
                    <a:pt x="294533" y="78426"/>
                  </a:cubicBezTo>
                  <a:cubicBezTo>
                    <a:pt x="274292" y="75251"/>
                    <a:pt x="257624" y="65726"/>
                    <a:pt x="237383" y="56995"/>
                  </a:cubicBezTo>
                  <a:cubicBezTo>
                    <a:pt x="217142" y="48264"/>
                    <a:pt x="194520" y="33183"/>
                    <a:pt x="173089" y="26039"/>
                  </a:cubicBezTo>
                  <a:cubicBezTo>
                    <a:pt x="151658" y="18895"/>
                    <a:pt x="129829" y="12943"/>
                    <a:pt x="108795" y="14133"/>
                  </a:cubicBezTo>
                  <a:cubicBezTo>
                    <a:pt x="87761" y="15323"/>
                    <a:pt x="63551" y="22863"/>
                    <a:pt x="46882" y="33182"/>
                  </a:cubicBezTo>
                  <a:cubicBezTo>
                    <a:pt x="30213" y="43501"/>
                    <a:pt x="16323" y="58186"/>
                    <a:pt x="8783" y="76045"/>
                  </a:cubicBezTo>
                  <a:cubicBezTo>
                    <a:pt x="1243" y="93904"/>
                    <a:pt x="-2330" y="119702"/>
                    <a:pt x="1639" y="140339"/>
                  </a:cubicBezTo>
                  <a:cubicBezTo>
                    <a:pt x="5608" y="160976"/>
                    <a:pt x="19498" y="185186"/>
                    <a:pt x="32595" y="199870"/>
                  </a:cubicBezTo>
                  <a:cubicBezTo>
                    <a:pt x="45692" y="214554"/>
                    <a:pt x="59583" y="220111"/>
                    <a:pt x="77839" y="228445"/>
                  </a:cubicBezTo>
                  <a:cubicBezTo>
                    <a:pt x="96095" y="236779"/>
                    <a:pt x="121892" y="243923"/>
                    <a:pt x="142133" y="24987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6" name="任意多边形 195"/>
            <p:cNvSpPr/>
            <p:nvPr/>
          </p:nvSpPr>
          <p:spPr>
            <a:xfrm>
              <a:off x="7443312" y="3589387"/>
              <a:ext cx="210226" cy="539953"/>
            </a:xfrm>
            <a:custGeom>
              <a:avLst/>
              <a:gdLst>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0488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0970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10226"/>
                <a:gd name="connsiteY0" fmla="*/ 539702 h 539898"/>
                <a:gd name="connsiteX1" fmla="*/ 183832 w 210226"/>
                <a:gd name="connsiteY1" fmla="*/ 487314 h 539898"/>
                <a:gd name="connsiteX2" fmla="*/ 145732 w 210226"/>
                <a:gd name="connsiteY2" fmla="*/ 480170 h 539898"/>
                <a:gd name="connsiteX3" fmla="*/ 105251 w 210226"/>
                <a:gd name="connsiteY3" fmla="*/ 456358 h 539898"/>
                <a:gd name="connsiteX4" fmla="*/ 76676 w 210226"/>
                <a:gd name="connsiteY4" fmla="*/ 406352 h 539898"/>
                <a:gd name="connsiteX5" fmla="*/ 88582 w 210226"/>
                <a:gd name="connsiteY5" fmla="*/ 330152 h 539898"/>
                <a:gd name="connsiteX6" fmla="*/ 124301 w 210226"/>
                <a:gd name="connsiteY6" fmla="*/ 265858 h 539898"/>
                <a:gd name="connsiteX7" fmla="*/ 164782 w 210226"/>
                <a:gd name="connsiteY7" fmla="*/ 206327 h 539898"/>
                <a:gd name="connsiteX8" fmla="*/ 193357 w 210226"/>
                <a:gd name="connsiteY8" fmla="*/ 149177 h 539898"/>
                <a:gd name="connsiteX9" fmla="*/ 207644 w 210226"/>
                <a:gd name="connsiteY9" fmla="*/ 101552 h 539898"/>
                <a:gd name="connsiteX10" fmla="*/ 207644 w 210226"/>
                <a:gd name="connsiteY10" fmla="*/ 42021 h 539898"/>
                <a:gd name="connsiteX11" fmla="*/ 181451 w 210226"/>
                <a:gd name="connsiteY11" fmla="*/ 3920 h 539898"/>
                <a:gd name="connsiteX12" fmla="*/ 157638 w 210226"/>
                <a:gd name="connsiteY12" fmla="*/ 3920 h 539898"/>
                <a:gd name="connsiteX13" fmla="*/ 140969 w 210226"/>
                <a:gd name="connsiteY13" fmla="*/ 27733 h 539898"/>
                <a:gd name="connsiteX14" fmla="*/ 140970 w 210226"/>
                <a:gd name="connsiteY14" fmla="*/ 65833 h 539898"/>
                <a:gd name="connsiteX15" fmla="*/ 129063 w 210226"/>
                <a:gd name="connsiteY15" fmla="*/ 120602 h 539898"/>
                <a:gd name="connsiteX16" fmla="*/ 105251 w 210226"/>
                <a:gd name="connsiteY16" fmla="*/ 172989 h 539898"/>
                <a:gd name="connsiteX17" fmla="*/ 76676 w 210226"/>
                <a:gd name="connsiteY17" fmla="*/ 220614 h 539898"/>
                <a:gd name="connsiteX18" fmla="*/ 38576 w 210226"/>
                <a:gd name="connsiteY18" fmla="*/ 270620 h 539898"/>
                <a:gd name="connsiteX19" fmla="*/ 7619 w 210226"/>
                <a:gd name="connsiteY19" fmla="*/ 332533 h 539898"/>
                <a:gd name="connsiteX20" fmla="*/ 476 w 210226"/>
                <a:gd name="connsiteY20" fmla="*/ 403970 h 539898"/>
                <a:gd name="connsiteX21" fmla="*/ 17144 w 210226"/>
                <a:gd name="connsiteY21" fmla="*/ 463502 h 539898"/>
                <a:gd name="connsiteX22" fmla="*/ 45719 w 210226"/>
                <a:gd name="connsiteY22" fmla="*/ 503983 h 539898"/>
                <a:gd name="connsiteX23" fmla="*/ 124301 w 210226"/>
                <a:gd name="connsiteY23" fmla="*/ 539702 h 539898"/>
                <a:gd name="connsiteX0" fmla="*/ 124301 w 210226"/>
                <a:gd name="connsiteY0" fmla="*/ 539702 h 539953"/>
                <a:gd name="connsiteX1" fmla="*/ 155257 w 210226"/>
                <a:gd name="connsiteY1" fmla="*/ 518269 h 539953"/>
                <a:gd name="connsiteX2" fmla="*/ 183832 w 210226"/>
                <a:gd name="connsiteY2" fmla="*/ 487314 h 539953"/>
                <a:gd name="connsiteX3" fmla="*/ 145732 w 210226"/>
                <a:gd name="connsiteY3" fmla="*/ 480170 h 539953"/>
                <a:gd name="connsiteX4" fmla="*/ 105251 w 210226"/>
                <a:gd name="connsiteY4" fmla="*/ 456358 h 539953"/>
                <a:gd name="connsiteX5" fmla="*/ 76676 w 210226"/>
                <a:gd name="connsiteY5" fmla="*/ 406352 h 539953"/>
                <a:gd name="connsiteX6" fmla="*/ 88582 w 210226"/>
                <a:gd name="connsiteY6" fmla="*/ 330152 h 539953"/>
                <a:gd name="connsiteX7" fmla="*/ 124301 w 210226"/>
                <a:gd name="connsiteY7" fmla="*/ 265858 h 539953"/>
                <a:gd name="connsiteX8" fmla="*/ 164782 w 210226"/>
                <a:gd name="connsiteY8" fmla="*/ 206327 h 539953"/>
                <a:gd name="connsiteX9" fmla="*/ 193357 w 210226"/>
                <a:gd name="connsiteY9" fmla="*/ 149177 h 539953"/>
                <a:gd name="connsiteX10" fmla="*/ 207644 w 210226"/>
                <a:gd name="connsiteY10" fmla="*/ 101552 h 539953"/>
                <a:gd name="connsiteX11" fmla="*/ 207644 w 210226"/>
                <a:gd name="connsiteY11" fmla="*/ 42021 h 539953"/>
                <a:gd name="connsiteX12" fmla="*/ 181451 w 210226"/>
                <a:gd name="connsiteY12" fmla="*/ 3920 h 539953"/>
                <a:gd name="connsiteX13" fmla="*/ 157638 w 210226"/>
                <a:gd name="connsiteY13" fmla="*/ 3920 h 539953"/>
                <a:gd name="connsiteX14" fmla="*/ 140969 w 210226"/>
                <a:gd name="connsiteY14" fmla="*/ 27733 h 539953"/>
                <a:gd name="connsiteX15" fmla="*/ 140970 w 210226"/>
                <a:gd name="connsiteY15" fmla="*/ 65833 h 539953"/>
                <a:gd name="connsiteX16" fmla="*/ 129063 w 210226"/>
                <a:gd name="connsiteY16" fmla="*/ 120602 h 539953"/>
                <a:gd name="connsiteX17" fmla="*/ 105251 w 210226"/>
                <a:gd name="connsiteY17" fmla="*/ 172989 h 539953"/>
                <a:gd name="connsiteX18" fmla="*/ 76676 w 210226"/>
                <a:gd name="connsiteY18" fmla="*/ 220614 h 539953"/>
                <a:gd name="connsiteX19" fmla="*/ 38576 w 210226"/>
                <a:gd name="connsiteY19" fmla="*/ 270620 h 539953"/>
                <a:gd name="connsiteX20" fmla="*/ 7619 w 210226"/>
                <a:gd name="connsiteY20" fmla="*/ 332533 h 539953"/>
                <a:gd name="connsiteX21" fmla="*/ 476 w 210226"/>
                <a:gd name="connsiteY21" fmla="*/ 403970 h 539953"/>
                <a:gd name="connsiteX22" fmla="*/ 17144 w 210226"/>
                <a:gd name="connsiteY22" fmla="*/ 463502 h 539953"/>
                <a:gd name="connsiteX23" fmla="*/ 45719 w 210226"/>
                <a:gd name="connsiteY23" fmla="*/ 503983 h 539953"/>
                <a:gd name="connsiteX24" fmla="*/ 124301 w 210226"/>
                <a:gd name="connsiteY24" fmla="*/ 539702 h 53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0226" h="539953">
                  <a:moveTo>
                    <a:pt x="124301" y="539702"/>
                  </a:moveTo>
                  <a:cubicBezTo>
                    <a:pt x="142557" y="542083"/>
                    <a:pt x="145335" y="527000"/>
                    <a:pt x="155257" y="518269"/>
                  </a:cubicBezTo>
                  <a:cubicBezTo>
                    <a:pt x="165179" y="509538"/>
                    <a:pt x="185420" y="493664"/>
                    <a:pt x="183832" y="487314"/>
                  </a:cubicBezTo>
                  <a:cubicBezTo>
                    <a:pt x="182245" y="480964"/>
                    <a:pt x="158829" y="485329"/>
                    <a:pt x="145732" y="480170"/>
                  </a:cubicBezTo>
                  <a:cubicBezTo>
                    <a:pt x="132635" y="475011"/>
                    <a:pt x="116760" y="468661"/>
                    <a:pt x="105251" y="456358"/>
                  </a:cubicBezTo>
                  <a:cubicBezTo>
                    <a:pt x="93742" y="444055"/>
                    <a:pt x="79454" y="427386"/>
                    <a:pt x="76676" y="406352"/>
                  </a:cubicBezTo>
                  <a:cubicBezTo>
                    <a:pt x="73898" y="385318"/>
                    <a:pt x="80645" y="353568"/>
                    <a:pt x="88582" y="330152"/>
                  </a:cubicBezTo>
                  <a:cubicBezTo>
                    <a:pt x="96519" y="306736"/>
                    <a:pt x="111601" y="286495"/>
                    <a:pt x="124301" y="265858"/>
                  </a:cubicBezTo>
                  <a:cubicBezTo>
                    <a:pt x="137001" y="245221"/>
                    <a:pt x="153273" y="225774"/>
                    <a:pt x="164782" y="206327"/>
                  </a:cubicBezTo>
                  <a:cubicBezTo>
                    <a:pt x="176291" y="186880"/>
                    <a:pt x="186213" y="166639"/>
                    <a:pt x="193357" y="149177"/>
                  </a:cubicBezTo>
                  <a:cubicBezTo>
                    <a:pt x="200501" y="131715"/>
                    <a:pt x="205263" y="119411"/>
                    <a:pt x="207644" y="101552"/>
                  </a:cubicBezTo>
                  <a:cubicBezTo>
                    <a:pt x="210025" y="83693"/>
                    <a:pt x="212009" y="58293"/>
                    <a:pt x="207644" y="42021"/>
                  </a:cubicBezTo>
                  <a:cubicBezTo>
                    <a:pt x="203279" y="25749"/>
                    <a:pt x="189785" y="10270"/>
                    <a:pt x="181451" y="3920"/>
                  </a:cubicBezTo>
                  <a:cubicBezTo>
                    <a:pt x="173117" y="-2430"/>
                    <a:pt x="164385" y="-49"/>
                    <a:pt x="157638" y="3920"/>
                  </a:cubicBezTo>
                  <a:cubicBezTo>
                    <a:pt x="150891" y="7889"/>
                    <a:pt x="143747" y="17414"/>
                    <a:pt x="140969" y="27733"/>
                  </a:cubicBezTo>
                  <a:cubicBezTo>
                    <a:pt x="138191" y="38052"/>
                    <a:pt x="142954" y="50355"/>
                    <a:pt x="140970" y="65833"/>
                  </a:cubicBezTo>
                  <a:cubicBezTo>
                    <a:pt x="138986" y="81311"/>
                    <a:pt x="135016" y="102743"/>
                    <a:pt x="129063" y="120602"/>
                  </a:cubicBezTo>
                  <a:cubicBezTo>
                    <a:pt x="123110" y="138461"/>
                    <a:pt x="113982" y="156320"/>
                    <a:pt x="105251" y="172989"/>
                  </a:cubicBezTo>
                  <a:cubicBezTo>
                    <a:pt x="96520" y="189658"/>
                    <a:pt x="87788" y="204342"/>
                    <a:pt x="76676" y="220614"/>
                  </a:cubicBezTo>
                  <a:cubicBezTo>
                    <a:pt x="65564" y="236886"/>
                    <a:pt x="50085" y="251967"/>
                    <a:pt x="38576" y="270620"/>
                  </a:cubicBezTo>
                  <a:cubicBezTo>
                    <a:pt x="27067" y="289273"/>
                    <a:pt x="13969" y="310308"/>
                    <a:pt x="7619" y="332533"/>
                  </a:cubicBezTo>
                  <a:cubicBezTo>
                    <a:pt x="1269" y="354758"/>
                    <a:pt x="-1111" y="382142"/>
                    <a:pt x="476" y="403970"/>
                  </a:cubicBezTo>
                  <a:cubicBezTo>
                    <a:pt x="2063" y="425798"/>
                    <a:pt x="9604" y="446833"/>
                    <a:pt x="17144" y="463502"/>
                  </a:cubicBezTo>
                  <a:cubicBezTo>
                    <a:pt x="24684" y="480171"/>
                    <a:pt x="33813" y="492871"/>
                    <a:pt x="45719" y="503983"/>
                  </a:cubicBezTo>
                  <a:cubicBezTo>
                    <a:pt x="57625" y="515095"/>
                    <a:pt x="106045" y="537321"/>
                    <a:pt x="124301" y="539702"/>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97" name="Rectangle 58"/>
          <p:cNvSpPr>
            <a:spLocks noChangeArrowheads="1"/>
          </p:cNvSpPr>
          <p:nvPr/>
        </p:nvSpPr>
        <p:spPr bwMode="auto">
          <a:xfrm>
            <a:off x="7603688" y="2612078"/>
            <a:ext cx="87671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mRNA  </a:t>
            </a:r>
            <a:r>
              <a:rPr kumimoji="1" lang="zh-CN" altLang="en-US" sz="1200" dirty="0">
                <a:effectLst>
                  <a:outerShdw blurRad="38100" dist="38100" dir="2700000" algn="tl">
                    <a:srgbClr val="C0C0C0"/>
                  </a:outerShdw>
                </a:effectLst>
              </a:rPr>
              <a:t>5´</a:t>
            </a:r>
          </a:p>
        </p:txBody>
      </p:sp>
      <p:sp>
        <p:nvSpPr>
          <p:cNvPr id="198" name="Rectangle 58"/>
          <p:cNvSpPr>
            <a:spLocks noChangeArrowheads="1"/>
          </p:cNvSpPr>
          <p:nvPr/>
        </p:nvSpPr>
        <p:spPr bwMode="auto">
          <a:xfrm>
            <a:off x="10420333" y="2612078"/>
            <a:ext cx="3465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3</a:t>
            </a:r>
            <a:r>
              <a:rPr kumimoji="1" lang="zh-CN" altLang="en-US" sz="1200" dirty="0">
                <a:effectLst>
                  <a:outerShdw blurRad="38100" dist="38100" dir="2700000" algn="tl">
                    <a:srgbClr val="C0C0C0"/>
                  </a:outerShdw>
                </a:effectLst>
              </a:rPr>
              <a:t>´</a:t>
            </a:r>
          </a:p>
        </p:txBody>
      </p:sp>
      <p:sp>
        <p:nvSpPr>
          <p:cNvPr id="199" name="Rectangle 58"/>
          <p:cNvSpPr>
            <a:spLocks noChangeArrowheads="1"/>
          </p:cNvSpPr>
          <p:nvPr/>
        </p:nvSpPr>
        <p:spPr bwMode="auto">
          <a:xfrm>
            <a:off x="9363353" y="1810563"/>
            <a:ext cx="3465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rPr>
              <a:t>5´</a:t>
            </a:r>
          </a:p>
        </p:txBody>
      </p:sp>
      <p:sp>
        <p:nvSpPr>
          <p:cNvPr id="200" name="Rectangle 58"/>
          <p:cNvSpPr>
            <a:spLocks noChangeArrowheads="1"/>
          </p:cNvSpPr>
          <p:nvPr/>
        </p:nvSpPr>
        <p:spPr bwMode="auto">
          <a:xfrm>
            <a:off x="9234383" y="2635423"/>
            <a:ext cx="399716" cy="769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36000" tIns="0" rIns="36000" bIns="0">
            <a:spAutoFit/>
          </a:bodyPr>
          <a:lstStyle/>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endParaRPr kumimoji="1" lang="zh-CN" altLang="en-US" sz="1200" dirty="0">
              <a:solidFill>
                <a:srgbClr val="00B0F0"/>
              </a:solidFill>
              <a:effectLst>
                <a:outerShdw blurRad="38100" dist="38100" dir="2700000" algn="tl">
                  <a:srgbClr val="C0C0C0"/>
                </a:outerShdw>
              </a:effectLst>
              <a:ea typeface="方正姚体" panose="02010601030101010101" pitchFamily="2" charset="-122"/>
            </a:endParaRPr>
          </a:p>
        </p:txBody>
      </p:sp>
      <p:sp>
        <p:nvSpPr>
          <p:cNvPr id="201" name="Rectangle 58"/>
          <p:cNvSpPr>
            <a:spLocks noChangeArrowheads="1"/>
          </p:cNvSpPr>
          <p:nvPr/>
        </p:nvSpPr>
        <p:spPr bwMode="auto">
          <a:xfrm>
            <a:off x="9632355" y="2642468"/>
            <a:ext cx="399716" cy="769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36000" tIns="0" rIns="36000" bIns="0">
            <a:spAutoFit/>
          </a:bodyPr>
          <a:lstStyle/>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endParaRPr kumimoji="1" lang="zh-CN" altLang="en-US" sz="1200" dirty="0">
              <a:solidFill>
                <a:srgbClr val="00B0F0"/>
              </a:solidFill>
              <a:effectLst>
                <a:outerShdw blurRad="38100" dist="38100" dir="2700000" algn="tl">
                  <a:srgbClr val="C0C0C0"/>
                </a:outerShdw>
              </a:effectLst>
              <a:ea typeface="方正姚体" panose="02010601030101010101" pitchFamily="2" charset="-122"/>
            </a:endParaRPr>
          </a:p>
        </p:txBody>
      </p:sp>
      <p:sp>
        <p:nvSpPr>
          <p:cNvPr id="202" name="Rectangle 58"/>
          <p:cNvSpPr>
            <a:spLocks noChangeArrowheads="1"/>
          </p:cNvSpPr>
          <p:nvPr/>
        </p:nvSpPr>
        <p:spPr bwMode="auto">
          <a:xfrm>
            <a:off x="9082505" y="1310794"/>
            <a:ext cx="121379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ea typeface="方正姚体" panose="02010601030101010101" pitchFamily="2" charset="-122"/>
              </a:rPr>
              <a:t>脱酰化</a:t>
            </a:r>
            <a:r>
              <a:rPr kumimoji="1" lang="en-US" altLang="zh-CN" sz="1200" dirty="0" err="1">
                <a:effectLst>
                  <a:outerShdw blurRad="38100" dist="38100" dir="2700000" algn="tl">
                    <a:srgbClr val="C0C0C0"/>
                  </a:outerShdw>
                </a:effectLst>
                <a:ea typeface="方正姚体" panose="02010601030101010101" pitchFamily="2" charset="-122"/>
              </a:rPr>
              <a:t>tRNA</a:t>
            </a:r>
            <a:r>
              <a:rPr kumimoji="1" lang="en-US" altLang="zh-CN" sz="1200" baseline="30000" dirty="0" err="1">
                <a:effectLst>
                  <a:outerShdw blurRad="38100" dist="38100" dir="2700000" algn="tl">
                    <a:srgbClr val="C0C0C0"/>
                  </a:outerShdw>
                </a:effectLst>
                <a:ea typeface="方正姚体" panose="02010601030101010101" pitchFamily="2" charset="-122"/>
              </a:rPr>
              <a:t>fMet</a:t>
            </a:r>
            <a:endParaRPr kumimoji="1" lang="zh-CN" altLang="en-US" sz="1200" baseline="30000" dirty="0">
              <a:effectLst>
                <a:outerShdw blurRad="38100" dist="38100" dir="2700000" algn="tl">
                  <a:srgbClr val="C0C0C0"/>
                </a:outerShdw>
              </a:effectLst>
              <a:ea typeface="方正姚体" panose="02010601030101010101" pitchFamily="2" charset="-122"/>
            </a:endParaRPr>
          </a:p>
        </p:txBody>
      </p:sp>
      <p:sp>
        <p:nvSpPr>
          <p:cNvPr id="203" name="Rectangle 58"/>
          <p:cNvSpPr>
            <a:spLocks noChangeArrowheads="1"/>
          </p:cNvSpPr>
          <p:nvPr/>
        </p:nvSpPr>
        <p:spPr bwMode="auto">
          <a:xfrm>
            <a:off x="10095229" y="1910337"/>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ea typeface="方正姚体" panose="02010601030101010101" pitchFamily="2" charset="-122"/>
              </a:rPr>
              <a:t>二肽酰</a:t>
            </a:r>
            <a:r>
              <a:rPr kumimoji="1" lang="en-US" altLang="zh-CN" sz="1200" dirty="0">
                <a:effectLst>
                  <a:outerShdw blurRad="38100" dist="38100" dir="2700000" algn="tl">
                    <a:srgbClr val="C0C0C0"/>
                  </a:outerShdw>
                </a:effectLst>
                <a:ea typeface="方正姚体" panose="02010601030101010101" pitchFamily="2" charset="-122"/>
              </a:rPr>
              <a:t>-tRNA</a:t>
            </a:r>
            <a:r>
              <a:rPr kumimoji="1" lang="en-US" altLang="zh-CN" sz="1200" baseline="-25000" dirty="0">
                <a:effectLst>
                  <a:outerShdw blurRad="38100" dist="38100" dir="2700000" algn="tl">
                    <a:srgbClr val="C0C0C0"/>
                  </a:outerShdw>
                </a:effectLst>
                <a:ea typeface="方正姚体" panose="02010601030101010101" pitchFamily="2" charset="-122"/>
              </a:rPr>
              <a:t>2</a:t>
            </a:r>
            <a:endParaRPr kumimoji="1" lang="zh-CN" altLang="en-US" sz="1200" baseline="-25000" dirty="0">
              <a:effectLst>
                <a:outerShdw blurRad="38100" dist="38100" dir="2700000" algn="tl">
                  <a:srgbClr val="C0C0C0"/>
                </a:outerShdw>
              </a:effectLst>
              <a:ea typeface="方正姚体" panose="02010601030101010101" pitchFamily="2" charset="-122"/>
            </a:endParaRPr>
          </a:p>
        </p:txBody>
      </p:sp>
      <p:cxnSp>
        <p:nvCxnSpPr>
          <p:cNvPr id="204" name="直接连接符 203"/>
          <p:cNvCxnSpPr/>
          <p:nvPr/>
        </p:nvCxnSpPr>
        <p:spPr>
          <a:xfrm>
            <a:off x="9416507" y="1530146"/>
            <a:ext cx="0" cy="504000"/>
          </a:xfrm>
          <a:prstGeom prst="line">
            <a:avLst/>
          </a:prstGeom>
        </p:spPr>
        <p:style>
          <a:lnRef idx="1">
            <a:schemeClr val="accent1"/>
          </a:lnRef>
          <a:fillRef idx="0">
            <a:schemeClr val="accent1"/>
          </a:fillRef>
          <a:effectRef idx="0">
            <a:schemeClr val="accent1"/>
          </a:effectRef>
          <a:fontRef idx="minor">
            <a:schemeClr val="tx1"/>
          </a:fontRef>
        </p:style>
      </p:cxnSp>
      <p:cxnSp>
        <p:nvCxnSpPr>
          <p:cNvPr id="205" name="直接连接符 204"/>
          <p:cNvCxnSpPr/>
          <p:nvPr/>
        </p:nvCxnSpPr>
        <p:spPr>
          <a:xfrm flipV="1">
            <a:off x="9931324" y="2177909"/>
            <a:ext cx="364975" cy="160887"/>
          </a:xfrm>
          <a:prstGeom prst="line">
            <a:avLst/>
          </a:prstGeom>
        </p:spPr>
        <p:style>
          <a:lnRef idx="1">
            <a:schemeClr val="accent1"/>
          </a:lnRef>
          <a:fillRef idx="0">
            <a:schemeClr val="accent1"/>
          </a:fillRef>
          <a:effectRef idx="0">
            <a:schemeClr val="accent1"/>
          </a:effectRef>
          <a:fontRef idx="minor">
            <a:schemeClr val="tx1"/>
          </a:fontRef>
        </p:style>
      </p:cxnSp>
      <p:sp>
        <p:nvSpPr>
          <p:cNvPr id="206" name="椭圆 205"/>
          <p:cNvSpPr/>
          <p:nvPr/>
        </p:nvSpPr>
        <p:spPr>
          <a:xfrm>
            <a:off x="9505501" y="3415611"/>
            <a:ext cx="270000" cy="270000"/>
          </a:xfrm>
          <a:prstGeom prst="ellipse">
            <a:avLst/>
          </a:prstGeom>
          <a:solidFill>
            <a:srgbClr val="CEE7A5"/>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000" spc="-190" dirty="0">
                <a:solidFill>
                  <a:schemeClr val="tx1"/>
                </a:solidFill>
                <a:latin typeface="Times New Roman" panose="02020603050405020304" pitchFamily="18" charset="0"/>
                <a:ea typeface="方正姚体" panose="02010601030101010101" pitchFamily="2" charset="-122"/>
              </a:rPr>
              <a:t>EF-G</a:t>
            </a:r>
            <a:endParaRPr lang="zh-CN" altLang="en-US" sz="1000" spc="-190" dirty="0">
              <a:solidFill>
                <a:schemeClr val="tx1"/>
              </a:solidFill>
              <a:latin typeface="Times New Roman" panose="02020603050405020304" pitchFamily="18" charset="0"/>
              <a:ea typeface="方正姚体" panose="02010601030101010101" pitchFamily="2" charset="-122"/>
            </a:endParaRPr>
          </a:p>
        </p:txBody>
      </p:sp>
      <p:sp>
        <p:nvSpPr>
          <p:cNvPr id="207" name="Rectangle 58"/>
          <p:cNvSpPr>
            <a:spLocks noChangeArrowheads="1"/>
          </p:cNvSpPr>
          <p:nvPr/>
        </p:nvSpPr>
        <p:spPr bwMode="auto">
          <a:xfrm>
            <a:off x="9788534" y="3416057"/>
            <a:ext cx="368691" cy="2573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36000">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-GTP</a:t>
            </a:r>
            <a:endParaRPr kumimoji="1" lang="zh-CN" altLang="en-US" sz="1200" dirty="0">
              <a:effectLst>
                <a:outerShdw blurRad="38100" dist="38100" dir="2700000" algn="tl">
                  <a:srgbClr val="C0C0C0"/>
                </a:outerShdw>
              </a:effectLst>
              <a:ea typeface="方正姚体" panose="02010601030101010101" pitchFamily="2" charset="-122"/>
            </a:endParaRPr>
          </a:p>
        </p:txBody>
      </p:sp>
      <p:sp>
        <p:nvSpPr>
          <p:cNvPr id="208" name="椭圆 207"/>
          <p:cNvSpPr/>
          <p:nvPr/>
        </p:nvSpPr>
        <p:spPr>
          <a:xfrm>
            <a:off x="9551134" y="3781115"/>
            <a:ext cx="270000" cy="270000"/>
          </a:xfrm>
          <a:prstGeom prst="ellipse">
            <a:avLst/>
          </a:prstGeom>
          <a:solidFill>
            <a:srgbClr val="CEE7A5"/>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000" spc="-190" dirty="0">
                <a:solidFill>
                  <a:schemeClr val="tx1"/>
                </a:solidFill>
                <a:latin typeface="Times New Roman" panose="02020603050405020304" pitchFamily="18" charset="0"/>
                <a:ea typeface="方正姚体" panose="02010601030101010101" pitchFamily="2" charset="-122"/>
              </a:rPr>
              <a:t>EF-G</a:t>
            </a:r>
            <a:endParaRPr lang="zh-CN" altLang="en-US" sz="1000" spc="-190" dirty="0">
              <a:solidFill>
                <a:schemeClr val="tx1"/>
              </a:solidFill>
              <a:latin typeface="Times New Roman" panose="02020603050405020304" pitchFamily="18" charset="0"/>
              <a:ea typeface="方正姚体" panose="02010601030101010101" pitchFamily="2" charset="-122"/>
            </a:endParaRPr>
          </a:p>
        </p:txBody>
      </p:sp>
      <p:sp>
        <p:nvSpPr>
          <p:cNvPr id="209" name="Rectangle 58"/>
          <p:cNvSpPr>
            <a:spLocks noChangeArrowheads="1"/>
          </p:cNvSpPr>
          <p:nvPr/>
        </p:nvSpPr>
        <p:spPr bwMode="auto">
          <a:xfrm>
            <a:off x="9881014" y="3808567"/>
            <a:ext cx="776303"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 GDP + Pi</a:t>
            </a:r>
            <a:endParaRPr kumimoji="1" lang="zh-CN" altLang="en-US" sz="1200" dirty="0">
              <a:effectLst>
                <a:outerShdw blurRad="38100" dist="38100" dir="2700000" algn="tl">
                  <a:srgbClr val="C0C0C0"/>
                </a:outerShdw>
              </a:effectLst>
              <a:ea typeface="方正姚体" panose="02010601030101010101" pitchFamily="2" charset="-122"/>
            </a:endParaRPr>
          </a:p>
        </p:txBody>
      </p:sp>
      <p:sp>
        <p:nvSpPr>
          <p:cNvPr id="210" name="下箭头 209"/>
          <p:cNvSpPr/>
          <p:nvPr/>
        </p:nvSpPr>
        <p:spPr>
          <a:xfrm>
            <a:off x="9329066" y="3178567"/>
            <a:ext cx="72000" cy="1116000"/>
          </a:xfrm>
          <a:prstGeom prst="downArrow">
            <a:avLst>
              <a:gd name="adj1" fmla="val 50000"/>
              <a:gd name="adj2" fmla="val 81366"/>
            </a:avLst>
          </a:prstGeom>
          <a:gradFill flip="none" rotWithShape="1">
            <a:gsLst>
              <a:gs pos="0">
                <a:srgbClr val="64A3DF"/>
              </a:gs>
              <a:gs pos="50000">
                <a:srgbClr val="63A4DF"/>
              </a:gs>
              <a:gs pos="100000">
                <a:srgbClr val="64A3DF">
                  <a:tint val="23500"/>
                  <a:satMod val="160000"/>
                </a:srgb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1" name="弧形 210"/>
          <p:cNvSpPr/>
          <p:nvPr/>
        </p:nvSpPr>
        <p:spPr>
          <a:xfrm rot="20557091" flipH="1" flipV="1">
            <a:off x="9391781" y="3604225"/>
            <a:ext cx="288032" cy="312909"/>
          </a:xfrm>
          <a:prstGeom prst="arc">
            <a:avLst>
              <a:gd name="adj1" fmla="val 16802800"/>
              <a:gd name="adj2" fmla="val 5667278"/>
            </a:avLst>
          </a:prstGeom>
          <a:ln>
            <a:head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12" name="Rectangle 58"/>
          <p:cNvSpPr>
            <a:spLocks noChangeArrowheads="1"/>
          </p:cNvSpPr>
          <p:nvPr/>
        </p:nvSpPr>
        <p:spPr bwMode="auto">
          <a:xfrm>
            <a:off x="8598336" y="2065611"/>
            <a:ext cx="109004" cy="1231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zh-CN" altLang="en-US" sz="800" dirty="0">
                <a:effectLst>
                  <a:outerShdw blurRad="38100" dist="38100" dir="2700000" algn="tl">
                    <a:srgbClr val="C0C0C0"/>
                  </a:outerShdw>
                </a:effectLst>
              </a:rPr>
              <a:t>5´</a:t>
            </a:r>
          </a:p>
        </p:txBody>
      </p:sp>
      <p:sp>
        <p:nvSpPr>
          <p:cNvPr id="213" name="矩形 212"/>
          <p:cNvSpPr/>
          <p:nvPr/>
        </p:nvSpPr>
        <p:spPr>
          <a:xfrm>
            <a:off x="8005168" y="3897272"/>
            <a:ext cx="558000" cy="1980000"/>
          </a:xfrm>
          <a:prstGeom prst="rect">
            <a:avLst/>
          </a:prstGeom>
          <a:solidFill>
            <a:srgbClr val="EFA0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n-US" altLang="zh-CN" spc="-80" dirty="0">
                <a:solidFill>
                  <a:schemeClr val="tx1"/>
                </a:solidFill>
                <a:latin typeface="Times New Roman" panose="02020603050405020304" pitchFamily="18" charset="0"/>
                <a:ea typeface="方正姚体" panose="02010601030101010101" pitchFamily="2" charset="-122"/>
              </a:rPr>
              <a:t>P</a:t>
            </a:r>
            <a:r>
              <a:rPr lang="zh-CN" altLang="en-US" spc="-80" dirty="0">
                <a:solidFill>
                  <a:schemeClr val="tx1"/>
                </a:solidFill>
                <a:latin typeface="Times New Roman" panose="02020603050405020304" pitchFamily="18" charset="0"/>
                <a:ea typeface="方正姚体" panose="02010601030101010101" pitchFamily="2" charset="-122"/>
              </a:rPr>
              <a:t>位</a:t>
            </a:r>
          </a:p>
        </p:txBody>
      </p:sp>
      <p:sp>
        <p:nvSpPr>
          <p:cNvPr id="214" name="矩形 213"/>
          <p:cNvSpPr/>
          <p:nvPr/>
        </p:nvSpPr>
        <p:spPr>
          <a:xfrm>
            <a:off x="8562437" y="3897744"/>
            <a:ext cx="558000" cy="1980000"/>
          </a:xfrm>
          <a:prstGeom prst="rect">
            <a:avLst/>
          </a:prstGeom>
          <a:solidFill>
            <a:srgbClr val="F9D0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n-US" altLang="zh-CN" spc="-80" dirty="0">
                <a:solidFill>
                  <a:schemeClr val="tx1"/>
                </a:solidFill>
                <a:latin typeface="Times New Roman" panose="02020603050405020304" pitchFamily="18" charset="0"/>
                <a:ea typeface="方正姚体" panose="02010601030101010101" pitchFamily="2" charset="-122"/>
              </a:rPr>
              <a:t>A</a:t>
            </a:r>
            <a:r>
              <a:rPr lang="zh-CN" altLang="en-US" spc="-80" dirty="0">
                <a:solidFill>
                  <a:schemeClr val="tx1"/>
                </a:solidFill>
                <a:latin typeface="Times New Roman" panose="02020603050405020304" pitchFamily="18" charset="0"/>
                <a:ea typeface="方正姚体" panose="02010601030101010101" pitchFamily="2" charset="-122"/>
              </a:rPr>
              <a:t>位</a:t>
            </a:r>
          </a:p>
        </p:txBody>
      </p:sp>
      <p:sp>
        <p:nvSpPr>
          <p:cNvPr id="215" name="矩形 214"/>
          <p:cNvSpPr/>
          <p:nvPr/>
        </p:nvSpPr>
        <p:spPr>
          <a:xfrm>
            <a:off x="7443648" y="3897744"/>
            <a:ext cx="558000" cy="1980000"/>
          </a:xfrm>
          <a:prstGeom prst="rect">
            <a:avLst/>
          </a:prstGeom>
          <a:solidFill>
            <a:srgbClr val="FAD9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n-US" altLang="zh-CN" spc="-80" dirty="0">
                <a:solidFill>
                  <a:schemeClr val="tx1"/>
                </a:solidFill>
                <a:latin typeface="Times New Roman" panose="02020603050405020304" pitchFamily="18" charset="0"/>
                <a:ea typeface="方正姚体" panose="02010601030101010101" pitchFamily="2" charset="-122"/>
              </a:rPr>
              <a:t>E</a:t>
            </a:r>
            <a:r>
              <a:rPr lang="zh-CN" altLang="en-US" spc="-80" dirty="0">
                <a:solidFill>
                  <a:schemeClr val="tx1"/>
                </a:solidFill>
                <a:latin typeface="Times New Roman" panose="02020603050405020304" pitchFamily="18" charset="0"/>
                <a:ea typeface="方正姚体" panose="02010601030101010101" pitchFamily="2" charset="-122"/>
              </a:rPr>
              <a:t>位</a:t>
            </a:r>
          </a:p>
        </p:txBody>
      </p:sp>
      <p:grpSp>
        <p:nvGrpSpPr>
          <p:cNvPr id="216" name="组合 215"/>
          <p:cNvGrpSpPr/>
          <p:nvPr/>
        </p:nvGrpSpPr>
        <p:grpSpPr>
          <a:xfrm rot="19859364">
            <a:off x="7994001" y="4303398"/>
            <a:ext cx="524658" cy="656492"/>
            <a:chOff x="5603477" y="1737404"/>
            <a:chExt cx="524658" cy="656492"/>
          </a:xfrm>
        </p:grpSpPr>
        <p:sp>
          <p:nvSpPr>
            <p:cNvPr id="217" name="椭圆 216"/>
            <p:cNvSpPr/>
            <p:nvPr/>
          </p:nvSpPr>
          <p:spPr>
            <a:xfrm rot="1740636">
              <a:off x="5603477" y="1907896"/>
              <a:ext cx="486000" cy="486000"/>
            </a:xfrm>
            <a:prstGeom prst="ellipse">
              <a:avLst/>
            </a:prstGeom>
            <a:solidFill>
              <a:srgbClr val="9AC3EA"/>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nSpc>
                  <a:spcPts val="600"/>
                </a:lnSpc>
              </a:pPr>
              <a:r>
                <a:rPr lang="en-US" altLang="zh-CN" sz="600" dirty="0">
                  <a:solidFill>
                    <a:schemeClr val="tx1"/>
                  </a:solidFill>
                  <a:latin typeface="Arial" panose="020B0604020202020204" pitchFamily="34" charset="0"/>
                  <a:ea typeface="方正姚体" panose="02010601030101010101" pitchFamily="2" charset="-122"/>
                </a:rPr>
                <a:t>      NH</a:t>
              </a:r>
            </a:p>
            <a:p>
              <a:pPr>
                <a:lnSpc>
                  <a:spcPts val="6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ⅼ</a:t>
              </a:r>
            </a:p>
            <a:p>
              <a:pPr>
                <a:lnSpc>
                  <a:spcPts val="6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R</a:t>
              </a:r>
              <a:r>
                <a:rPr lang="en-US" altLang="zh-CN" sz="600" baseline="300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1</a:t>
              </a: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-C-H</a:t>
              </a:r>
            </a:p>
            <a:p>
              <a:pPr>
                <a:lnSpc>
                  <a:spcPts val="6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ⅼ</a:t>
              </a:r>
            </a:p>
            <a:p>
              <a:pPr>
                <a:lnSpc>
                  <a:spcPts val="6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O=C</a:t>
              </a:r>
            </a:p>
            <a:p>
              <a:pPr>
                <a:lnSpc>
                  <a:spcPts val="6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ⅼ</a:t>
              </a:r>
              <a:endParaRPr lang="zh-CN" altLang="en-US" sz="600" dirty="0">
                <a:solidFill>
                  <a:schemeClr val="tx1"/>
                </a:solidFill>
                <a:latin typeface="Arial" panose="020B0604020202020204" pitchFamily="34" charset="0"/>
                <a:ea typeface="方正姚体" panose="02010601030101010101" pitchFamily="2" charset="-122"/>
              </a:endParaRPr>
            </a:p>
          </p:txBody>
        </p:sp>
        <p:sp>
          <p:nvSpPr>
            <p:cNvPr id="218" name="矩形 217"/>
            <p:cNvSpPr/>
            <p:nvPr/>
          </p:nvSpPr>
          <p:spPr>
            <a:xfrm rot="1740636">
              <a:off x="5967835" y="1737404"/>
              <a:ext cx="160300" cy="256480"/>
            </a:xfrm>
            <a:prstGeom prst="rect">
              <a:avLst/>
            </a:prstGeom>
          </p:spPr>
          <p:txBody>
            <a:bodyPr wrap="none" lIns="0" tIns="0" rIns="0" bIns="0">
              <a:spAutoFit/>
            </a:bodyPr>
            <a:lstStyle/>
            <a:p>
              <a:pPr>
                <a:lnSpc>
                  <a:spcPts val="500"/>
                </a:lnSpc>
              </a:pPr>
              <a:r>
                <a:rPr lang="en-US" altLang="zh-CN" sz="600" dirty="0"/>
                <a:t>H</a:t>
              </a:r>
            </a:p>
            <a:p>
              <a:pPr>
                <a:lnSpc>
                  <a:spcPts val="500"/>
                </a:lnSpc>
              </a:pPr>
              <a:r>
                <a:rPr lang="en-US" altLang="zh-CN" sz="600" dirty="0">
                  <a:latin typeface="Arial Unicode MS" panose="020B0604020202020204" pitchFamily="34" charset="-122"/>
                  <a:ea typeface="Arial Unicode MS" panose="020B0604020202020204" pitchFamily="34" charset="-122"/>
                  <a:cs typeface="Arial Unicode MS" panose="020B0604020202020204" pitchFamily="34" charset="-122"/>
                </a:rPr>
                <a:t> ⅼ</a:t>
              </a:r>
            </a:p>
            <a:p>
              <a:pPr>
                <a:lnSpc>
                  <a:spcPts val="500"/>
                </a:lnSpc>
              </a:pPr>
              <a:r>
                <a:rPr lang="en-US" altLang="zh-CN" sz="600" dirty="0">
                  <a:latin typeface="Arial Unicode MS" panose="020B0604020202020204" pitchFamily="34" charset="-122"/>
                  <a:ea typeface="Arial Unicode MS" panose="020B0604020202020204" pitchFamily="34" charset="-122"/>
                  <a:cs typeface="Arial Unicode MS" panose="020B0604020202020204" pitchFamily="34" charset="-122"/>
                </a:rPr>
                <a:t>C=O</a:t>
              </a:r>
            </a:p>
            <a:p>
              <a:pPr>
                <a:lnSpc>
                  <a:spcPts val="500"/>
                </a:lnSpc>
              </a:pPr>
              <a:r>
                <a:rPr lang="en-US" altLang="zh-CN" sz="600" dirty="0">
                  <a:latin typeface="Arial Unicode MS" panose="020B0604020202020204" pitchFamily="34" charset="-122"/>
                  <a:ea typeface="Arial Unicode MS" panose="020B0604020202020204" pitchFamily="34" charset="-122"/>
                  <a:cs typeface="Arial Unicode MS" panose="020B0604020202020204" pitchFamily="34" charset="-122"/>
                </a:rPr>
                <a:t> ⅼ</a:t>
              </a:r>
              <a:endParaRPr lang="en-US" altLang="zh-CN" sz="600" dirty="0"/>
            </a:p>
          </p:txBody>
        </p:sp>
      </p:grpSp>
      <p:grpSp>
        <p:nvGrpSpPr>
          <p:cNvPr id="219" name="组合 218"/>
          <p:cNvGrpSpPr/>
          <p:nvPr/>
        </p:nvGrpSpPr>
        <p:grpSpPr>
          <a:xfrm>
            <a:off x="7530854" y="5368728"/>
            <a:ext cx="429073" cy="558133"/>
            <a:chOff x="6638140" y="5359202"/>
            <a:chExt cx="429073" cy="558133"/>
          </a:xfrm>
        </p:grpSpPr>
        <p:sp>
          <p:nvSpPr>
            <p:cNvPr id="220" name="任意多边形 219"/>
            <p:cNvSpPr/>
            <p:nvPr/>
          </p:nvSpPr>
          <p:spPr>
            <a:xfrm rot="20312739">
              <a:off x="6779801" y="5474366"/>
              <a:ext cx="82354" cy="110208"/>
            </a:xfrm>
            <a:custGeom>
              <a:avLst/>
              <a:gdLst>
                <a:gd name="connsiteX0" fmla="*/ 40235 w 82354"/>
                <a:gd name="connsiteY0" fmla="*/ 9 h 110208"/>
                <a:gd name="connsiteX1" fmla="*/ 54683 w 82354"/>
                <a:gd name="connsiteY1" fmla="*/ 6120 h 110208"/>
                <a:gd name="connsiteX2" fmla="*/ 81364 w 82354"/>
                <a:gd name="connsiteY2" fmla="*/ 54699 h 110208"/>
                <a:gd name="connsiteX3" fmla="*/ 80890 w 82354"/>
                <a:gd name="connsiteY3" fmla="*/ 89794 h 110208"/>
                <a:gd name="connsiteX4" fmla="*/ 77109 w 82354"/>
                <a:gd name="connsiteY4" fmla="*/ 110208 h 110208"/>
                <a:gd name="connsiteX5" fmla="*/ 66465 w 82354"/>
                <a:gd name="connsiteY5" fmla="*/ 100525 h 110208"/>
                <a:gd name="connsiteX6" fmla="*/ 42652 w 82354"/>
                <a:gd name="connsiteY6" fmla="*/ 81921 h 110208"/>
                <a:gd name="connsiteX7" fmla="*/ 0 w 82354"/>
                <a:gd name="connsiteY7" fmla="*/ 63377 h 110208"/>
                <a:gd name="connsiteX8" fmla="*/ 1146 w 82354"/>
                <a:gd name="connsiteY8" fmla="*/ 50055 h 110208"/>
                <a:gd name="connsiteX9" fmla="*/ 3550 w 82354"/>
                <a:gd name="connsiteY9" fmla="*/ 29677 h 110208"/>
                <a:gd name="connsiteX10" fmla="*/ 26281 w 82354"/>
                <a:gd name="connsiteY10" fmla="*/ 3270 h 110208"/>
                <a:gd name="connsiteX11" fmla="*/ 40235 w 82354"/>
                <a:gd name="connsiteY11" fmla="*/ 9 h 110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354" h="110208">
                  <a:moveTo>
                    <a:pt x="40235" y="9"/>
                  </a:moveTo>
                  <a:cubicBezTo>
                    <a:pt x="45124" y="141"/>
                    <a:pt x="50093" y="1834"/>
                    <a:pt x="54683" y="6120"/>
                  </a:cubicBezTo>
                  <a:cubicBezTo>
                    <a:pt x="63864" y="14691"/>
                    <a:pt x="78106" y="34769"/>
                    <a:pt x="81364" y="54699"/>
                  </a:cubicBezTo>
                  <a:cubicBezTo>
                    <a:pt x="82993" y="64665"/>
                    <a:pt x="82456" y="77162"/>
                    <a:pt x="80890" y="89794"/>
                  </a:cubicBezTo>
                  <a:lnTo>
                    <a:pt x="77109" y="110208"/>
                  </a:lnTo>
                  <a:lnTo>
                    <a:pt x="66465" y="100525"/>
                  </a:lnTo>
                  <a:cubicBezTo>
                    <a:pt x="58924" y="93728"/>
                    <a:pt x="50987" y="87081"/>
                    <a:pt x="42652" y="81921"/>
                  </a:cubicBezTo>
                  <a:lnTo>
                    <a:pt x="0" y="63377"/>
                  </a:lnTo>
                  <a:lnTo>
                    <a:pt x="1146" y="50055"/>
                  </a:lnTo>
                  <a:cubicBezTo>
                    <a:pt x="1190" y="42469"/>
                    <a:pt x="1276" y="35665"/>
                    <a:pt x="3550" y="29677"/>
                  </a:cubicBezTo>
                  <a:cubicBezTo>
                    <a:pt x="8098" y="17702"/>
                    <a:pt x="17759" y="7197"/>
                    <a:pt x="26281" y="3270"/>
                  </a:cubicBezTo>
                  <a:cubicBezTo>
                    <a:pt x="30542" y="1307"/>
                    <a:pt x="35348" y="-123"/>
                    <a:pt x="40235" y="9"/>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21" name="任意多边形 220"/>
            <p:cNvSpPr/>
            <p:nvPr/>
          </p:nvSpPr>
          <p:spPr>
            <a:xfrm rot="20312739">
              <a:off x="6638140" y="5359202"/>
              <a:ext cx="429073" cy="558133"/>
            </a:xfrm>
            <a:custGeom>
              <a:avLst/>
              <a:gdLst>
                <a:gd name="connsiteX0" fmla="*/ 331441 w 429073"/>
                <a:gd name="connsiteY0" fmla="*/ 429 h 523430"/>
                <a:gd name="connsiteX1" fmla="*/ 355254 w 429073"/>
                <a:gd name="connsiteY1" fmla="*/ 12335 h 523430"/>
                <a:gd name="connsiteX2" fmla="*/ 371923 w 429073"/>
                <a:gd name="connsiteY2" fmla="*/ 43292 h 523430"/>
                <a:gd name="connsiteX3" fmla="*/ 398116 w 429073"/>
                <a:gd name="connsiteY3" fmla="*/ 98060 h 523430"/>
                <a:gd name="connsiteX4" fmla="*/ 417166 w 429073"/>
                <a:gd name="connsiteY4" fmla="*/ 150448 h 523430"/>
                <a:gd name="connsiteX5" fmla="*/ 429073 w 429073"/>
                <a:gd name="connsiteY5" fmla="*/ 233792 h 523430"/>
                <a:gd name="connsiteX6" fmla="*/ 417166 w 429073"/>
                <a:gd name="connsiteY6" fmla="*/ 302848 h 523430"/>
                <a:gd name="connsiteX7" fmla="*/ 393354 w 429073"/>
                <a:gd name="connsiteY7" fmla="*/ 343329 h 523430"/>
                <a:gd name="connsiteX8" fmla="*/ 355254 w 429073"/>
                <a:gd name="connsiteY8" fmla="*/ 362379 h 523430"/>
                <a:gd name="connsiteX9" fmla="*/ 307629 w 429073"/>
                <a:gd name="connsiteY9" fmla="*/ 362379 h 523430"/>
                <a:gd name="connsiteX10" fmla="*/ 248098 w 429073"/>
                <a:gd name="connsiteY10" fmla="*/ 333804 h 523430"/>
                <a:gd name="connsiteX11" fmla="*/ 226518 w 429073"/>
                <a:gd name="connsiteY11" fmla="*/ 313712 h 523430"/>
                <a:gd name="connsiteX12" fmla="*/ 223848 w 429073"/>
                <a:gd name="connsiteY12" fmla="*/ 310831 h 523430"/>
                <a:gd name="connsiteX13" fmla="*/ 223071 w 429073"/>
                <a:gd name="connsiteY13" fmla="*/ 312059 h 523430"/>
                <a:gd name="connsiteX14" fmla="*/ 210116 w 429073"/>
                <a:gd name="connsiteY14" fmla="*/ 298086 h 523430"/>
                <a:gd name="connsiteX15" fmla="*/ 172016 w 429073"/>
                <a:gd name="connsiteY15" fmla="*/ 267130 h 523430"/>
                <a:gd name="connsiteX16" fmla="*/ 156786 w 429073"/>
                <a:gd name="connsiteY16" fmla="*/ 260008 h 523430"/>
                <a:gd name="connsiteX17" fmla="*/ 157270 w 429073"/>
                <a:gd name="connsiteY17" fmla="*/ 259176 h 523430"/>
                <a:gd name="connsiteX18" fmla="*/ 153592 w 429073"/>
                <a:gd name="connsiteY18" fmla="*/ 257456 h 523430"/>
                <a:gd name="connsiteX19" fmla="*/ 133798 w 429073"/>
                <a:gd name="connsiteY19" fmla="*/ 252842 h 523430"/>
                <a:gd name="connsiteX20" fmla="*/ 102842 w 429073"/>
                <a:gd name="connsiteY20" fmla="*/ 262367 h 523430"/>
                <a:gd name="connsiteX21" fmla="*/ 98079 w 429073"/>
                <a:gd name="connsiteY21" fmla="*/ 290942 h 523430"/>
                <a:gd name="connsiteX22" fmla="*/ 105223 w 429073"/>
                <a:gd name="connsiteY22" fmla="*/ 305825 h 523430"/>
                <a:gd name="connsiteX23" fmla="*/ 119495 w 429073"/>
                <a:gd name="connsiteY23" fmla="*/ 321880 h 523430"/>
                <a:gd name="connsiteX24" fmla="*/ 131391 w 429073"/>
                <a:gd name="connsiteY24" fmla="*/ 331492 h 523430"/>
                <a:gd name="connsiteX25" fmla="*/ 170402 w 429073"/>
                <a:gd name="connsiteY25" fmla="*/ 358784 h 523430"/>
                <a:gd name="connsiteX26" fmla="*/ 180587 w 429073"/>
                <a:gd name="connsiteY26" fmla="*/ 366140 h 523430"/>
                <a:gd name="connsiteX27" fmla="*/ 181205 w 429073"/>
                <a:gd name="connsiteY27" fmla="*/ 365396 h 523430"/>
                <a:gd name="connsiteX28" fmla="*/ 209999 w 429073"/>
                <a:gd name="connsiteY28" fmla="*/ 386192 h 523430"/>
                <a:gd name="connsiteX29" fmla="*/ 257624 w 429073"/>
                <a:gd name="connsiteY29" fmla="*/ 424292 h 523430"/>
                <a:gd name="connsiteX30" fmla="*/ 290961 w 429073"/>
                <a:gd name="connsiteY30" fmla="*/ 457629 h 523430"/>
                <a:gd name="connsiteX31" fmla="*/ 310011 w 429073"/>
                <a:gd name="connsiteY31" fmla="*/ 490967 h 523430"/>
                <a:gd name="connsiteX32" fmla="*/ 311202 w 429073"/>
                <a:gd name="connsiteY32" fmla="*/ 514482 h 523430"/>
                <a:gd name="connsiteX33" fmla="*/ 310555 w 429073"/>
                <a:gd name="connsiteY33" fmla="*/ 523430 h 523430"/>
                <a:gd name="connsiteX34" fmla="*/ 211060 w 429073"/>
                <a:gd name="connsiteY34" fmla="*/ 523430 h 523430"/>
                <a:gd name="connsiteX35" fmla="*/ 211041 w 429073"/>
                <a:gd name="connsiteY35" fmla="*/ 523263 h 523430"/>
                <a:gd name="connsiteX36" fmla="*/ 205236 w 429073"/>
                <a:gd name="connsiteY36" fmla="*/ 490967 h 523430"/>
                <a:gd name="connsiteX37" fmla="*/ 157611 w 429073"/>
                <a:gd name="connsiteY37" fmla="*/ 448104 h 523430"/>
                <a:gd name="connsiteX38" fmla="*/ 131816 w 429073"/>
                <a:gd name="connsiteY38" fmla="*/ 432434 h 523430"/>
                <a:gd name="connsiteX39" fmla="*/ 130987 w 429073"/>
                <a:gd name="connsiteY39" fmla="*/ 433495 h 523430"/>
                <a:gd name="connsiteX40" fmla="*/ 129028 w 429073"/>
                <a:gd name="connsiteY40" fmla="*/ 432305 h 523430"/>
                <a:gd name="connsiteX41" fmla="*/ 96583 w 429073"/>
                <a:gd name="connsiteY41" fmla="*/ 413553 h 523430"/>
                <a:gd name="connsiteX42" fmla="*/ 64484 w 429073"/>
                <a:gd name="connsiteY42" fmla="*/ 390208 h 523430"/>
                <a:gd name="connsiteX43" fmla="*/ 64415 w 429073"/>
                <a:gd name="connsiteY43" fmla="*/ 390284 h 523430"/>
                <a:gd name="connsiteX44" fmla="*/ 45692 w 429073"/>
                <a:gd name="connsiteY44" fmla="*/ 376667 h 523430"/>
                <a:gd name="connsiteX45" fmla="*/ 7592 w 429073"/>
                <a:gd name="connsiteY45" fmla="*/ 326661 h 523430"/>
                <a:gd name="connsiteX46" fmla="*/ 448 w 429073"/>
                <a:gd name="connsiteY46" fmla="*/ 269511 h 523430"/>
                <a:gd name="connsiteX47" fmla="*/ 14736 w 429073"/>
                <a:gd name="connsiteY47" fmla="*/ 224267 h 523430"/>
                <a:gd name="connsiteX48" fmla="*/ 52836 w 429073"/>
                <a:gd name="connsiteY48" fmla="*/ 181405 h 523430"/>
                <a:gd name="connsiteX49" fmla="*/ 105223 w 429073"/>
                <a:gd name="connsiteY49" fmla="*/ 162355 h 523430"/>
                <a:gd name="connsiteX50" fmla="*/ 174279 w 429073"/>
                <a:gd name="connsiteY50" fmla="*/ 169498 h 523430"/>
                <a:gd name="connsiteX51" fmla="*/ 186396 w 429073"/>
                <a:gd name="connsiteY51" fmla="*/ 174767 h 523430"/>
                <a:gd name="connsiteX52" fmla="*/ 186315 w 429073"/>
                <a:gd name="connsiteY52" fmla="*/ 175715 h 523430"/>
                <a:gd name="connsiteX53" fmla="*/ 226785 w 429073"/>
                <a:gd name="connsiteY53" fmla="*/ 193311 h 523430"/>
                <a:gd name="connsiteX54" fmla="*/ 250598 w 429073"/>
                <a:gd name="connsiteY54" fmla="*/ 211915 h 523430"/>
                <a:gd name="connsiteX55" fmla="*/ 258348 w 429073"/>
                <a:gd name="connsiteY55" fmla="*/ 218965 h 523430"/>
                <a:gd name="connsiteX56" fmla="*/ 258742 w 429073"/>
                <a:gd name="connsiteY56" fmla="*/ 216835 h 523430"/>
                <a:gd name="connsiteX57" fmla="*/ 269529 w 429073"/>
                <a:gd name="connsiteY57" fmla="*/ 226648 h 523430"/>
                <a:gd name="connsiteX58" fmla="*/ 305248 w 429073"/>
                <a:gd name="connsiteY58" fmla="*/ 257604 h 523430"/>
                <a:gd name="connsiteX59" fmla="*/ 336204 w 429073"/>
                <a:gd name="connsiteY59" fmla="*/ 262367 h 523430"/>
                <a:gd name="connsiteX60" fmla="*/ 345729 w 429073"/>
                <a:gd name="connsiteY60" fmla="*/ 233792 h 523430"/>
                <a:gd name="connsiteX61" fmla="*/ 336204 w 429073"/>
                <a:gd name="connsiteY61" fmla="*/ 179023 h 523430"/>
                <a:gd name="connsiteX62" fmla="*/ 319535 w 429073"/>
                <a:gd name="connsiteY62" fmla="*/ 131398 h 523430"/>
                <a:gd name="connsiteX63" fmla="*/ 293341 w 429073"/>
                <a:gd name="connsiteY63" fmla="*/ 81392 h 523430"/>
                <a:gd name="connsiteX64" fmla="*/ 267148 w 429073"/>
                <a:gd name="connsiteY64" fmla="*/ 29004 h 523430"/>
                <a:gd name="connsiteX65" fmla="*/ 307629 w 429073"/>
                <a:gd name="connsiteY65" fmla="*/ 5192 h 523430"/>
                <a:gd name="connsiteX66" fmla="*/ 331441 w 429073"/>
                <a:gd name="connsiteY66" fmla="*/ 429 h 523430"/>
                <a:gd name="connsiteX0" fmla="*/ 331441 w 429073"/>
                <a:gd name="connsiteY0" fmla="*/ 429 h 560632"/>
                <a:gd name="connsiteX1" fmla="*/ 355254 w 429073"/>
                <a:gd name="connsiteY1" fmla="*/ 12335 h 560632"/>
                <a:gd name="connsiteX2" fmla="*/ 371923 w 429073"/>
                <a:gd name="connsiteY2" fmla="*/ 43292 h 560632"/>
                <a:gd name="connsiteX3" fmla="*/ 398116 w 429073"/>
                <a:gd name="connsiteY3" fmla="*/ 98060 h 560632"/>
                <a:gd name="connsiteX4" fmla="*/ 417166 w 429073"/>
                <a:gd name="connsiteY4" fmla="*/ 150448 h 560632"/>
                <a:gd name="connsiteX5" fmla="*/ 429073 w 429073"/>
                <a:gd name="connsiteY5" fmla="*/ 233792 h 560632"/>
                <a:gd name="connsiteX6" fmla="*/ 417166 w 429073"/>
                <a:gd name="connsiteY6" fmla="*/ 302848 h 560632"/>
                <a:gd name="connsiteX7" fmla="*/ 393354 w 429073"/>
                <a:gd name="connsiteY7" fmla="*/ 343329 h 560632"/>
                <a:gd name="connsiteX8" fmla="*/ 355254 w 429073"/>
                <a:gd name="connsiteY8" fmla="*/ 362379 h 560632"/>
                <a:gd name="connsiteX9" fmla="*/ 307629 w 429073"/>
                <a:gd name="connsiteY9" fmla="*/ 362379 h 560632"/>
                <a:gd name="connsiteX10" fmla="*/ 248098 w 429073"/>
                <a:gd name="connsiteY10" fmla="*/ 333804 h 560632"/>
                <a:gd name="connsiteX11" fmla="*/ 226518 w 429073"/>
                <a:gd name="connsiteY11" fmla="*/ 313712 h 560632"/>
                <a:gd name="connsiteX12" fmla="*/ 223848 w 429073"/>
                <a:gd name="connsiteY12" fmla="*/ 310831 h 560632"/>
                <a:gd name="connsiteX13" fmla="*/ 223071 w 429073"/>
                <a:gd name="connsiteY13" fmla="*/ 312059 h 560632"/>
                <a:gd name="connsiteX14" fmla="*/ 210116 w 429073"/>
                <a:gd name="connsiteY14" fmla="*/ 298086 h 560632"/>
                <a:gd name="connsiteX15" fmla="*/ 172016 w 429073"/>
                <a:gd name="connsiteY15" fmla="*/ 267130 h 560632"/>
                <a:gd name="connsiteX16" fmla="*/ 156786 w 429073"/>
                <a:gd name="connsiteY16" fmla="*/ 260008 h 560632"/>
                <a:gd name="connsiteX17" fmla="*/ 157270 w 429073"/>
                <a:gd name="connsiteY17" fmla="*/ 259176 h 560632"/>
                <a:gd name="connsiteX18" fmla="*/ 153592 w 429073"/>
                <a:gd name="connsiteY18" fmla="*/ 257456 h 560632"/>
                <a:gd name="connsiteX19" fmla="*/ 133798 w 429073"/>
                <a:gd name="connsiteY19" fmla="*/ 252842 h 560632"/>
                <a:gd name="connsiteX20" fmla="*/ 102842 w 429073"/>
                <a:gd name="connsiteY20" fmla="*/ 262367 h 560632"/>
                <a:gd name="connsiteX21" fmla="*/ 98079 w 429073"/>
                <a:gd name="connsiteY21" fmla="*/ 290942 h 560632"/>
                <a:gd name="connsiteX22" fmla="*/ 105223 w 429073"/>
                <a:gd name="connsiteY22" fmla="*/ 305825 h 560632"/>
                <a:gd name="connsiteX23" fmla="*/ 119495 w 429073"/>
                <a:gd name="connsiteY23" fmla="*/ 321880 h 560632"/>
                <a:gd name="connsiteX24" fmla="*/ 131391 w 429073"/>
                <a:gd name="connsiteY24" fmla="*/ 331492 h 560632"/>
                <a:gd name="connsiteX25" fmla="*/ 170402 w 429073"/>
                <a:gd name="connsiteY25" fmla="*/ 358784 h 560632"/>
                <a:gd name="connsiteX26" fmla="*/ 180587 w 429073"/>
                <a:gd name="connsiteY26" fmla="*/ 366140 h 560632"/>
                <a:gd name="connsiteX27" fmla="*/ 181205 w 429073"/>
                <a:gd name="connsiteY27" fmla="*/ 365396 h 560632"/>
                <a:gd name="connsiteX28" fmla="*/ 209999 w 429073"/>
                <a:gd name="connsiteY28" fmla="*/ 386192 h 560632"/>
                <a:gd name="connsiteX29" fmla="*/ 257624 w 429073"/>
                <a:gd name="connsiteY29" fmla="*/ 424292 h 560632"/>
                <a:gd name="connsiteX30" fmla="*/ 290961 w 429073"/>
                <a:gd name="connsiteY30" fmla="*/ 457629 h 560632"/>
                <a:gd name="connsiteX31" fmla="*/ 310011 w 429073"/>
                <a:gd name="connsiteY31" fmla="*/ 490967 h 560632"/>
                <a:gd name="connsiteX32" fmla="*/ 311202 w 429073"/>
                <a:gd name="connsiteY32" fmla="*/ 514482 h 560632"/>
                <a:gd name="connsiteX33" fmla="*/ 301053 w 429073"/>
                <a:gd name="connsiteY33" fmla="*/ 560632 h 560632"/>
                <a:gd name="connsiteX34" fmla="*/ 211060 w 429073"/>
                <a:gd name="connsiteY34" fmla="*/ 523430 h 560632"/>
                <a:gd name="connsiteX35" fmla="*/ 211041 w 429073"/>
                <a:gd name="connsiteY35" fmla="*/ 523263 h 560632"/>
                <a:gd name="connsiteX36" fmla="*/ 205236 w 429073"/>
                <a:gd name="connsiteY36" fmla="*/ 490967 h 560632"/>
                <a:gd name="connsiteX37" fmla="*/ 157611 w 429073"/>
                <a:gd name="connsiteY37" fmla="*/ 448104 h 560632"/>
                <a:gd name="connsiteX38" fmla="*/ 131816 w 429073"/>
                <a:gd name="connsiteY38" fmla="*/ 432434 h 560632"/>
                <a:gd name="connsiteX39" fmla="*/ 130987 w 429073"/>
                <a:gd name="connsiteY39" fmla="*/ 433495 h 560632"/>
                <a:gd name="connsiteX40" fmla="*/ 129028 w 429073"/>
                <a:gd name="connsiteY40" fmla="*/ 432305 h 560632"/>
                <a:gd name="connsiteX41" fmla="*/ 96583 w 429073"/>
                <a:gd name="connsiteY41" fmla="*/ 413553 h 560632"/>
                <a:gd name="connsiteX42" fmla="*/ 64484 w 429073"/>
                <a:gd name="connsiteY42" fmla="*/ 390208 h 560632"/>
                <a:gd name="connsiteX43" fmla="*/ 64415 w 429073"/>
                <a:gd name="connsiteY43" fmla="*/ 390284 h 560632"/>
                <a:gd name="connsiteX44" fmla="*/ 45692 w 429073"/>
                <a:gd name="connsiteY44" fmla="*/ 376667 h 560632"/>
                <a:gd name="connsiteX45" fmla="*/ 7592 w 429073"/>
                <a:gd name="connsiteY45" fmla="*/ 326661 h 560632"/>
                <a:gd name="connsiteX46" fmla="*/ 448 w 429073"/>
                <a:gd name="connsiteY46" fmla="*/ 269511 h 560632"/>
                <a:gd name="connsiteX47" fmla="*/ 14736 w 429073"/>
                <a:gd name="connsiteY47" fmla="*/ 224267 h 560632"/>
                <a:gd name="connsiteX48" fmla="*/ 52836 w 429073"/>
                <a:gd name="connsiteY48" fmla="*/ 181405 h 560632"/>
                <a:gd name="connsiteX49" fmla="*/ 105223 w 429073"/>
                <a:gd name="connsiteY49" fmla="*/ 162355 h 560632"/>
                <a:gd name="connsiteX50" fmla="*/ 174279 w 429073"/>
                <a:gd name="connsiteY50" fmla="*/ 169498 h 560632"/>
                <a:gd name="connsiteX51" fmla="*/ 186396 w 429073"/>
                <a:gd name="connsiteY51" fmla="*/ 174767 h 560632"/>
                <a:gd name="connsiteX52" fmla="*/ 186315 w 429073"/>
                <a:gd name="connsiteY52" fmla="*/ 175715 h 560632"/>
                <a:gd name="connsiteX53" fmla="*/ 226785 w 429073"/>
                <a:gd name="connsiteY53" fmla="*/ 193311 h 560632"/>
                <a:gd name="connsiteX54" fmla="*/ 250598 w 429073"/>
                <a:gd name="connsiteY54" fmla="*/ 211915 h 560632"/>
                <a:gd name="connsiteX55" fmla="*/ 258348 w 429073"/>
                <a:gd name="connsiteY55" fmla="*/ 218965 h 560632"/>
                <a:gd name="connsiteX56" fmla="*/ 258742 w 429073"/>
                <a:gd name="connsiteY56" fmla="*/ 216835 h 560632"/>
                <a:gd name="connsiteX57" fmla="*/ 269529 w 429073"/>
                <a:gd name="connsiteY57" fmla="*/ 226648 h 560632"/>
                <a:gd name="connsiteX58" fmla="*/ 305248 w 429073"/>
                <a:gd name="connsiteY58" fmla="*/ 257604 h 560632"/>
                <a:gd name="connsiteX59" fmla="*/ 336204 w 429073"/>
                <a:gd name="connsiteY59" fmla="*/ 262367 h 560632"/>
                <a:gd name="connsiteX60" fmla="*/ 345729 w 429073"/>
                <a:gd name="connsiteY60" fmla="*/ 233792 h 560632"/>
                <a:gd name="connsiteX61" fmla="*/ 336204 w 429073"/>
                <a:gd name="connsiteY61" fmla="*/ 179023 h 560632"/>
                <a:gd name="connsiteX62" fmla="*/ 319535 w 429073"/>
                <a:gd name="connsiteY62" fmla="*/ 131398 h 560632"/>
                <a:gd name="connsiteX63" fmla="*/ 293341 w 429073"/>
                <a:gd name="connsiteY63" fmla="*/ 81392 h 560632"/>
                <a:gd name="connsiteX64" fmla="*/ 267148 w 429073"/>
                <a:gd name="connsiteY64" fmla="*/ 29004 h 560632"/>
                <a:gd name="connsiteX65" fmla="*/ 307629 w 429073"/>
                <a:gd name="connsiteY65" fmla="*/ 5192 h 560632"/>
                <a:gd name="connsiteX66" fmla="*/ 331441 w 429073"/>
                <a:gd name="connsiteY66" fmla="*/ 429 h 560632"/>
                <a:gd name="connsiteX0" fmla="*/ 331441 w 429073"/>
                <a:gd name="connsiteY0" fmla="*/ 429 h 558416"/>
                <a:gd name="connsiteX1" fmla="*/ 355254 w 429073"/>
                <a:gd name="connsiteY1" fmla="*/ 12335 h 558416"/>
                <a:gd name="connsiteX2" fmla="*/ 371923 w 429073"/>
                <a:gd name="connsiteY2" fmla="*/ 43292 h 558416"/>
                <a:gd name="connsiteX3" fmla="*/ 398116 w 429073"/>
                <a:gd name="connsiteY3" fmla="*/ 98060 h 558416"/>
                <a:gd name="connsiteX4" fmla="*/ 417166 w 429073"/>
                <a:gd name="connsiteY4" fmla="*/ 150448 h 558416"/>
                <a:gd name="connsiteX5" fmla="*/ 429073 w 429073"/>
                <a:gd name="connsiteY5" fmla="*/ 233792 h 558416"/>
                <a:gd name="connsiteX6" fmla="*/ 417166 w 429073"/>
                <a:gd name="connsiteY6" fmla="*/ 302848 h 558416"/>
                <a:gd name="connsiteX7" fmla="*/ 393354 w 429073"/>
                <a:gd name="connsiteY7" fmla="*/ 343329 h 558416"/>
                <a:gd name="connsiteX8" fmla="*/ 355254 w 429073"/>
                <a:gd name="connsiteY8" fmla="*/ 362379 h 558416"/>
                <a:gd name="connsiteX9" fmla="*/ 307629 w 429073"/>
                <a:gd name="connsiteY9" fmla="*/ 362379 h 558416"/>
                <a:gd name="connsiteX10" fmla="*/ 248098 w 429073"/>
                <a:gd name="connsiteY10" fmla="*/ 333804 h 558416"/>
                <a:gd name="connsiteX11" fmla="*/ 226518 w 429073"/>
                <a:gd name="connsiteY11" fmla="*/ 313712 h 558416"/>
                <a:gd name="connsiteX12" fmla="*/ 223848 w 429073"/>
                <a:gd name="connsiteY12" fmla="*/ 310831 h 558416"/>
                <a:gd name="connsiteX13" fmla="*/ 223071 w 429073"/>
                <a:gd name="connsiteY13" fmla="*/ 312059 h 558416"/>
                <a:gd name="connsiteX14" fmla="*/ 210116 w 429073"/>
                <a:gd name="connsiteY14" fmla="*/ 298086 h 558416"/>
                <a:gd name="connsiteX15" fmla="*/ 172016 w 429073"/>
                <a:gd name="connsiteY15" fmla="*/ 267130 h 558416"/>
                <a:gd name="connsiteX16" fmla="*/ 156786 w 429073"/>
                <a:gd name="connsiteY16" fmla="*/ 260008 h 558416"/>
                <a:gd name="connsiteX17" fmla="*/ 157270 w 429073"/>
                <a:gd name="connsiteY17" fmla="*/ 259176 h 558416"/>
                <a:gd name="connsiteX18" fmla="*/ 153592 w 429073"/>
                <a:gd name="connsiteY18" fmla="*/ 257456 h 558416"/>
                <a:gd name="connsiteX19" fmla="*/ 133798 w 429073"/>
                <a:gd name="connsiteY19" fmla="*/ 252842 h 558416"/>
                <a:gd name="connsiteX20" fmla="*/ 102842 w 429073"/>
                <a:gd name="connsiteY20" fmla="*/ 262367 h 558416"/>
                <a:gd name="connsiteX21" fmla="*/ 98079 w 429073"/>
                <a:gd name="connsiteY21" fmla="*/ 290942 h 558416"/>
                <a:gd name="connsiteX22" fmla="*/ 105223 w 429073"/>
                <a:gd name="connsiteY22" fmla="*/ 305825 h 558416"/>
                <a:gd name="connsiteX23" fmla="*/ 119495 w 429073"/>
                <a:gd name="connsiteY23" fmla="*/ 321880 h 558416"/>
                <a:gd name="connsiteX24" fmla="*/ 131391 w 429073"/>
                <a:gd name="connsiteY24" fmla="*/ 331492 h 558416"/>
                <a:gd name="connsiteX25" fmla="*/ 170402 w 429073"/>
                <a:gd name="connsiteY25" fmla="*/ 358784 h 558416"/>
                <a:gd name="connsiteX26" fmla="*/ 180587 w 429073"/>
                <a:gd name="connsiteY26" fmla="*/ 366140 h 558416"/>
                <a:gd name="connsiteX27" fmla="*/ 181205 w 429073"/>
                <a:gd name="connsiteY27" fmla="*/ 365396 h 558416"/>
                <a:gd name="connsiteX28" fmla="*/ 209999 w 429073"/>
                <a:gd name="connsiteY28" fmla="*/ 386192 h 558416"/>
                <a:gd name="connsiteX29" fmla="*/ 257624 w 429073"/>
                <a:gd name="connsiteY29" fmla="*/ 424292 h 558416"/>
                <a:gd name="connsiteX30" fmla="*/ 290961 w 429073"/>
                <a:gd name="connsiteY30" fmla="*/ 457629 h 558416"/>
                <a:gd name="connsiteX31" fmla="*/ 310011 w 429073"/>
                <a:gd name="connsiteY31" fmla="*/ 490967 h 558416"/>
                <a:gd name="connsiteX32" fmla="*/ 311202 w 429073"/>
                <a:gd name="connsiteY32" fmla="*/ 514482 h 558416"/>
                <a:gd name="connsiteX33" fmla="*/ 301924 w 429073"/>
                <a:gd name="connsiteY33" fmla="*/ 558416 h 558416"/>
                <a:gd name="connsiteX34" fmla="*/ 211060 w 429073"/>
                <a:gd name="connsiteY34" fmla="*/ 523430 h 558416"/>
                <a:gd name="connsiteX35" fmla="*/ 211041 w 429073"/>
                <a:gd name="connsiteY35" fmla="*/ 523263 h 558416"/>
                <a:gd name="connsiteX36" fmla="*/ 205236 w 429073"/>
                <a:gd name="connsiteY36" fmla="*/ 490967 h 558416"/>
                <a:gd name="connsiteX37" fmla="*/ 157611 w 429073"/>
                <a:gd name="connsiteY37" fmla="*/ 448104 h 558416"/>
                <a:gd name="connsiteX38" fmla="*/ 131816 w 429073"/>
                <a:gd name="connsiteY38" fmla="*/ 432434 h 558416"/>
                <a:gd name="connsiteX39" fmla="*/ 130987 w 429073"/>
                <a:gd name="connsiteY39" fmla="*/ 433495 h 558416"/>
                <a:gd name="connsiteX40" fmla="*/ 129028 w 429073"/>
                <a:gd name="connsiteY40" fmla="*/ 432305 h 558416"/>
                <a:gd name="connsiteX41" fmla="*/ 96583 w 429073"/>
                <a:gd name="connsiteY41" fmla="*/ 413553 h 558416"/>
                <a:gd name="connsiteX42" fmla="*/ 64484 w 429073"/>
                <a:gd name="connsiteY42" fmla="*/ 390208 h 558416"/>
                <a:gd name="connsiteX43" fmla="*/ 64415 w 429073"/>
                <a:gd name="connsiteY43" fmla="*/ 390284 h 558416"/>
                <a:gd name="connsiteX44" fmla="*/ 45692 w 429073"/>
                <a:gd name="connsiteY44" fmla="*/ 376667 h 558416"/>
                <a:gd name="connsiteX45" fmla="*/ 7592 w 429073"/>
                <a:gd name="connsiteY45" fmla="*/ 326661 h 558416"/>
                <a:gd name="connsiteX46" fmla="*/ 448 w 429073"/>
                <a:gd name="connsiteY46" fmla="*/ 269511 h 558416"/>
                <a:gd name="connsiteX47" fmla="*/ 14736 w 429073"/>
                <a:gd name="connsiteY47" fmla="*/ 224267 h 558416"/>
                <a:gd name="connsiteX48" fmla="*/ 52836 w 429073"/>
                <a:gd name="connsiteY48" fmla="*/ 181405 h 558416"/>
                <a:gd name="connsiteX49" fmla="*/ 105223 w 429073"/>
                <a:gd name="connsiteY49" fmla="*/ 162355 h 558416"/>
                <a:gd name="connsiteX50" fmla="*/ 174279 w 429073"/>
                <a:gd name="connsiteY50" fmla="*/ 169498 h 558416"/>
                <a:gd name="connsiteX51" fmla="*/ 186396 w 429073"/>
                <a:gd name="connsiteY51" fmla="*/ 174767 h 558416"/>
                <a:gd name="connsiteX52" fmla="*/ 186315 w 429073"/>
                <a:gd name="connsiteY52" fmla="*/ 175715 h 558416"/>
                <a:gd name="connsiteX53" fmla="*/ 226785 w 429073"/>
                <a:gd name="connsiteY53" fmla="*/ 193311 h 558416"/>
                <a:gd name="connsiteX54" fmla="*/ 250598 w 429073"/>
                <a:gd name="connsiteY54" fmla="*/ 211915 h 558416"/>
                <a:gd name="connsiteX55" fmla="*/ 258348 w 429073"/>
                <a:gd name="connsiteY55" fmla="*/ 218965 h 558416"/>
                <a:gd name="connsiteX56" fmla="*/ 258742 w 429073"/>
                <a:gd name="connsiteY56" fmla="*/ 216835 h 558416"/>
                <a:gd name="connsiteX57" fmla="*/ 269529 w 429073"/>
                <a:gd name="connsiteY57" fmla="*/ 226648 h 558416"/>
                <a:gd name="connsiteX58" fmla="*/ 305248 w 429073"/>
                <a:gd name="connsiteY58" fmla="*/ 257604 h 558416"/>
                <a:gd name="connsiteX59" fmla="*/ 336204 w 429073"/>
                <a:gd name="connsiteY59" fmla="*/ 262367 h 558416"/>
                <a:gd name="connsiteX60" fmla="*/ 345729 w 429073"/>
                <a:gd name="connsiteY60" fmla="*/ 233792 h 558416"/>
                <a:gd name="connsiteX61" fmla="*/ 336204 w 429073"/>
                <a:gd name="connsiteY61" fmla="*/ 179023 h 558416"/>
                <a:gd name="connsiteX62" fmla="*/ 319535 w 429073"/>
                <a:gd name="connsiteY62" fmla="*/ 131398 h 558416"/>
                <a:gd name="connsiteX63" fmla="*/ 293341 w 429073"/>
                <a:gd name="connsiteY63" fmla="*/ 81392 h 558416"/>
                <a:gd name="connsiteX64" fmla="*/ 267148 w 429073"/>
                <a:gd name="connsiteY64" fmla="*/ 29004 h 558416"/>
                <a:gd name="connsiteX65" fmla="*/ 307629 w 429073"/>
                <a:gd name="connsiteY65" fmla="*/ 5192 h 558416"/>
                <a:gd name="connsiteX66" fmla="*/ 331441 w 429073"/>
                <a:gd name="connsiteY66" fmla="*/ 429 h 558416"/>
                <a:gd name="connsiteX0" fmla="*/ 331441 w 429073"/>
                <a:gd name="connsiteY0" fmla="*/ 678 h 558665"/>
                <a:gd name="connsiteX1" fmla="*/ 355254 w 429073"/>
                <a:gd name="connsiteY1" fmla="*/ 12584 h 558665"/>
                <a:gd name="connsiteX2" fmla="*/ 371923 w 429073"/>
                <a:gd name="connsiteY2" fmla="*/ 43541 h 558665"/>
                <a:gd name="connsiteX3" fmla="*/ 398116 w 429073"/>
                <a:gd name="connsiteY3" fmla="*/ 98309 h 558665"/>
                <a:gd name="connsiteX4" fmla="*/ 417166 w 429073"/>
                <a:gd name="connsiteY4" fmla="*/ 150697 h 558665"/>
                <a:gd name="connsiteX5" fmla="*/ 429073 w 429073"/>
                <a:gd name="connsiteY5" fmla="*/ 234041 h 558665"/>
                <a:gd name="connsiteX6" fmla="*/ 417166 w 429073"/>
                <a:gd name="connsiteY6" fmla="*/ 303097 h 558665"/>
                <a:gd name="connsiteX7" fmla="*/ 393354 w 429073"/>
                <a:gd name="connsiteY7" fmla="*/ 343578 h 558665"/>
                <a:gd name="connsiteX8" fmla="*/ 355254 w 429073"/>
                <a:gd name="connsiteY8" fmla="*/ 362628 h 558665"/>
                <a:gd name="connsiteX9" fmla="*/ 307629 w 429073"/>
                <a:gd name="connsiteY9" fmla="*/ 362628 h 558665"/>
                <a:gd name="connsiteX10" fmla="*/ 248098 w 429073"/>
                <a:gd name="connsiteY10" fmla="*/ 334053 h 558665"/>
                <a:gd name="connsiteX11" fmla="*/ 226518 w 429073"/>
                <a:gd name="connsiteY11" fmla="*/ 313961 h 558665"/>
                <a:gd name="connsiteX12" fmla="*/ 223848 w 429073"/>
                <a:gd name="connsiteY12" fmla="*/ 311080 h 558665"/>
                <a:gd name="connsiteX13" fmla="*/ 223071 w 429073"/>
                <a:gd name="connsiteY13" fmla="*/ 312308 h 558665"/>
                <a:gd name="connsiteX14" fmla="*/ 210116 w 429073"/>
                <a:gd name="connsiteY14" fmla="*/ 298335 h 558665"/>
                <a:gd name="connsiteX15" fmla="*/ 172016 w 429073"/>
                <a:gd name="connsiteY15" fmla="*/ 267379 h 558665"/>
                <a:gd name="connsiteX16" fmla="*/ 156786 w 429073"/>
                <a:gd name="connsiteY16" fmla="*/ 260257 h 558665"/>
                <a:gd name="connsiteX17" fmla="*/ 157270 w 429073"/>
                <a:gd name="connsiteY17" fmla="*/ 259425 h 558665"/>
                <a:gd name="connsiteX18" fmla="*/ 153592 w 429073"/>
                <a:gd name="connsiteY18" fmla="*/ 257705 h 558665"/>
                <a:gd name="connsiteX19" fmla="*/ 133798 w 429073"/>
                <a:gd name="connsiteY19" fmla="*/ 253091 h 558665"/>
                <a:gd name="connsiteX20" fmla="*/ 102842 w 429073"/>
                <a:gd name="connsiteY20" fmla="*/ 262616 h 558665"/>
                <a:gd name="connsiteX21" fmla="*/ 98079 w 429073"/>
                <a:gd name="connsiteY21" fmla="*/ 291191 h 558665"/>
                <a:gd name="connsiteX22" fmla="*/ 105223 w 429073"/>
                <a:gd name="connsiteY22" fmla="*/ 306074 h 558665"/>
                <a:gd name="connsiteX23" fmla="*/ 119495 w 429073"/>
                <a:gd name="connsiteY23" fmla="*/ 322129 h 558665"/>
                <a:gd name="connsiteX24" fmla="*/ 131391 w 429073"/>
                <a:gd name="connsiteY24" fmla="*/ 331741 h 558665"/>
                <a:gd name="connsiteX25" fmla="*/ 170402 w 429073"/>
                <a:gd name="connsiteY25" fmla="*/ 359033 h 558665"/>
                <a:gd name="connsiteX26" fmla="*/ 180587 w 429073"/>
                <a:gd name="connsiteY26" fmla="*/ 366389 h 558665"/>
                <a:gd name="connsiteX27" fmla="*/ 181205 w 429073"/>
                <a:gd name="connsiteY27" fmla="*/ 365645 h 558665"/>
                <a:gd name="connsiteX28" fmla="*/ 209999 w 429073"/>
                <a:gd name="connsiteY28" fmla="*/ 386441 h 558665"/>
                <a:gd name="connsiteX29" fmla="*/ 257624 w 429073"/>
                <a:gd name="connsiteY29" fmla="*/ 424541 h 558665"/>
                <a:gd name="connsiteX30" fmla="*/ 290961 w 429073"/>
                <a:gd name="connsiteY30" fmla="*/ 457878 h 558665"/>
                <a:gd name="connsiteX31" fmla="*/ 310011 w 429073"/>
                <a:gd name="connsiteY31" fmla="*/ 491216 h 558665"/>
                <a:gd name="connsiteX32" fmla="*/ 311202 w 429073"/>
                <a:gd name="connsiteY32" fmla="*/ 514731 h 558665"/>
                <a:gd name="connsiteX33" fmla="*/ 301924 w 429073"/>
                <a:gd name="connsiteY33" fmla="*/ 558665 h 558665"/>
                <a:gd name="connsiteX34" fmla="*/ 211060 w 429073"/>
                <a:gd name="connsiteY34" fmla="*/ 523679 h 558665"/>
                <a:gd name="connsiteX35" fmla="*/ 211041 w 429073"/>
                <a:gd name="connsiteY35" fmla="*/ 523512 h 558665"/>
                <a:gd name="connsiteX36" fmla="*/ 205236 w 429073"/>
                <a:gd name="connsiteY36" fmla="*/ 491216 h 558665"/>
                <a:gd name="connsiteX37" fmla="*/ 157611 w 429073"/>
                <a:gd name="connsiteY37" fmla="*/ 448353 h 558665"/>
                <a:gd name="connsiteX38" fmla="*/ 131816 w 429073"/>
                <a:gd name="connsiteY38" fmla="*/ 432683 h 558665"/>
                <a:gd name="connsiteX39" fmla="*/ 130987 w 429073"/>
                <a:gd name="connsiteY39" fmla="*/ 433744 h 558665"/>
                <a:gd name="connsiteX40" fmla="*/ 129028 w 429073"/>
                <a:gd name="connsiteY40" fmla="*/ 432554 h 558665"/>
                <a:gd name="connsiteX41" fmla="*/ 96583 w 429073"/>
                <a:gd name="connsiteY41" fmla="*/ 413802 h 558665"/>
                <a:gd name="connsiteX42" fmla="*/ 64484 w 429073"/>
                <a:gd name="connsiteY42" fmla="*/ 390457 h 558665"/>
                <a:gd name="connsiteX43" fmla="*/ 64415 w 429073"/>
                <a:gd name="connsiteY43" fmla="*/ 390533 h 558665"/>
                <a:gd name="connsiteX44" fmla="*/ 45692 w 429073"/>
                <a:gd name="connsiteY44" fmla="*/ 376916 h 558665"/>
                <a:gd name="connsiteX45" fmla="*/ 7592 w 429073"/>
                <a:gd name="connsiteY45" fmla="*/ 326910 h 558665"/>
                <a:gd name="connsiteX46" fmla="*/ 448 w 429073"/>
                <a:gd name="connsiteY46" fmla="*/ 269760 h 558665"/>
                <a:gd name="connsiteX47" fmla="*/ 14736 w 429073"/>
                <a:gd name="connsiteY47" fmla="*/ 224516 h 558665"/>
                <a:gd name="connsiteX48" fmla="*/ 52836 w 429073"/>
                <a:gd name="connsiteY48" fmla="*/ 181654 h 558665"/>
                <a:gd name="connsiteX49" fmla="*/ 105223 w 429073"/>
                <a:gd name="connsiteY49" fmla="*/ 162604 h 558665"/>
                <a:gd name="connsiteX50" fmla="*/ 174279 w 429073"/>
                <a:gd name="connsiteY50" fmla="*/ 169747 h 558665"/>
                <a:gd name="connsiteX51" fmla="*/ 186396 w 429073"/>
                <a:gd name="connsiteY51" fmla="*/ 175016 h 558665"/>
                <a:gd name="connsiteX52" fmla="*/ 186315 w 429073"/>
                <a:gd name="connsiteY52" fmla="*/ 175964 h 558665"/>
                <a:gd name="connsiteX53" fmla="*/ 226785 w 429073"/>
                <a:gd name="connsiteY53" fmla="*/ 193560 h 558665"/>
                <a:gd name="connsiteX54" fmla="*/ 250598 w 429073"/>
                <a:gd name="connsiteY54" fmla="*/ 212164 h 558665"/>
                <a:gd name="connsiteX55" fmla="*/ 258348 w 429073"/>
                <a:gd name="connsiteY55" fmla="*/ 219214 h 558665"/>
                <a:gd name="connsiteX56" fmla="*/ 258742 w 429073"/>
                <a:gd name="connsiteY56" fmla="*/ 217084 h 558665"/>
                <a:gd name="connsiteX57" fmla="*/ 269529 w 429073"/>
                <a:gd name="connsiteY57" fmla="*/ 226897 h 558665"/>
                <a:gd name="connsiteX58" fmla="*/ 305248 w 429073"/>
                <a:gd name="connsiteY58" fmla="*/ 257853 h 558665"/>
                <a:gd name="connsiteX59" fmla="*/ 336204 w 429073"/>
                <a:gd name="connsiteY59" fmla="*/ 262616 h 558665"/>
                <a:gd name="connsiteX60" fmla="*/ 345729 w 429073"/>
                <a:gd name="connsiteY60" fmla="*/ 234041 h 558665"/>
                <a:gd name="connsiteX61" fmla="*/ 336204 w 429073"/>
                <a:gd name="connsiteY61" fmla="*/ 179272 h 558665"/>
                <a:gd name="connsiteX62" fmla="*/ 319535 w 429073"/>
                <a:gd name="connsiteY62" fmla="*/ 131647 h 558665"/>
                <a:gd name="connsiteX63" fmla="*/ 293341 w 429073"/>
                <a:gd name="connsiteY63" fmla="*/ 81641 h 558665"/>
                <a:gd name="connsiteX64" fmla="*/ 276487 w 429073"/>
                <a:gd name="connsiteY64" fmla="*/ 38040 h 558665"/>
                <a:gd name="connsiteX65" fmla="*/ 307629 w 429073"/>
                <a:gd name="connsiteY65" fmla="*/ 5441 h 558665"/>
                <a:gd name="connsiteX66" fmla="*/ 331441 w 429073"/>
                <a:gd name="connsiteY66" fmla="*/ 678 h 558665"/>
                <a:gd name="connsiteX0" fmla="*/ 331441 w 429073"/>
                <a:gd name="connsiteY0" fmla="*/ 662 h 558649"/>
                <a:gd name="connsiteX1" fmla="*/ 355254 w 429073"/>
                <a:gd name="connsiteY1" fmla="*/ 12568 h 558649"/>
                <a:gd name="connsiteX2" fmla="*/ 371923 w 429073"/>
                <a:gd name="connsiteY2" fmla="*/ 43525 h 558649"/>
                <a:gd name="connsiteX3" fmla="*/ 398116 w 429073"/>
                <a:gd name="connsiteY3" fmla="*/ 98293 h 558649"/>
                <a:gd name="connsiteX4" fmla="*/ 417166 w 429073"/>
                <a:gd name="connsiteY4" fmla="*/ 150681 h 558649"/>
                <a:gd name="connsiteX5" fmla="*/ 429073 w 429073"/>
                <a:gd name="connsiteY5" fmla="*/ 234025 h 558649"/>
                <a:gd name="connsiteX6" fmla="*/ 417166 w 429073"/>
                <a:gd name="connsiteY6" fmla="*/ 303081 h 558649"/>
                <a:gd name="connsiteX7" fmla="*/ 393354 w 429073"/>
                <a:gd name="connsiteY7" fmla="*/ 343562 h 558649"/>
                <a:gd name="connsiteX8" fmla="*/ 355254 w 429073"/>
                <a:gd name="connsiteY8" fmla="*/ 362612 h 558649"/>
                <a:gd name="connsiteX9" fmla="*/ 307629 w 429073"/>
                <a:gd name="connsiteY9" fmla="*/ 362612 h 558649"/>
                <a:gd name="connsiteX10" fmla="*/ 248098 w 429073"/>
                <a:gd name="connsiteY10" fmla="*/ 334037 h 558649"/>
                <a:gd name="connsiteX11" fmla="*/ 226518 w 429073"/>
                <a:gd name="connsiteY11" fmla="*/ 313945 h 558649"/>
                <a:gd name="connsiteX12" fmla="*/ 223848 w 429073"/>
                <a:gd name="connsiteY12" fmla="*/ 311064 h 558649"/>
                <a:gd name="connsiteX13" fmla="*/ 223071 w 429073"/>
                <a:gd name="connsiteY13" fmla="*/ 312292 h 558649"/>
                <a:gd name="connsiteX14" fmla="*/ 210116 w 429073"/>
                <a:gd name="connsiteY14" fmla="*/ 298319 h 558649"/>
                <a:gd name="connsiteX15" fmla="*/ 172016 w 429073"/>
                <a:gd name="connsiteY15" fmla="*/ 267363 h 558649"/>
                <a:gd name="connsiteX16" fmla="*/ 156786 w 429073"/>
                <a:gd name="connsiteY16" fmla="*/ 260241 h 558649"/>
                <a:gd name="connsiteX17" fmla="*/ 157270 w 429073"/>
                <a:gd name="connsiteY17" fmla="*/ 259409 h 558649"/>
                <a:gd name="connsiteX18" fmla="*/ 153592 w 429073"/>
                <a:gd name="connsiteY18" fmla="*/ 257689 h 558649"/>
                <a:gd name="connsiteX19" fmla="*/ 133798 w 429073"/>
                <a:gd name="connsiteY19" fmla="*/ 253075 h 558649"/>
                <a:gd name="connsiteX20" fmla="*/ 102842 w 429073"/>
                <a:gd name="connsiteY20" fmla="*/ 262600 h 558649"/>
                <a:gd name="connsiteX21" fmla="*/ 98079 w 429073"/>
                <a:gd name="connsiteY21" fmla="*/ 291175 h 558649"/>
                <a:gd name="connsiteX22" fmla="*/ 105223 w 429073"/>
                <a:gd name="connsiteY22" fmla="*/ 306058 h 558649"/>
                <a:gd name="connsiteX23" fmla="*/ 119495 w 429073"/>
                <a:gd name="connsiteY23" fmla="*/ 322113 h 558649"/>
                <a:gd name="connsiteX24" fmla="*/ 131391 w 429073"/>
                <a:gd name="connsiteY24" fmla="*/ 331725 h 558649"/>
                <a:gd name="connsiteX25" fmla="*/ 170402 w 429073"/>
                <a:gd name="connsiteY25" fmla="*/ 359017 h 558649"/>
                <a:gd name="connsiteX26" fmla="*/ 180587 w 429073"/>
                <a:gd name="connsiteY26" fmla="*/ 366373 h 558649"/>
                <a:gd name="connsiteX27" fmla="*/ 181205 w 429073"/>
                <a:gd name="connsiteY27" fmla="*/ 365629 h 558649"/>
                <a:gd name="connsiteX28" fmla="*/ 209999 w 429073"/>
                <a:gd name="connsiteY28" fmla="*/ 386425 h 558649"/>
                <a:gd name="connsiteX29" fmla="*/ 257624 w 429073"/>
                <a:gd name="connsiteY29" fmla="*/ 424525 h 558649"/>
                <a:gd name="connsiteX30" fmla="*/ 290961 w 429073"/>
                <a:gd name="connsiteY30" fmla="*/ 457862 h 558649"/>
                <a:gd name="connsiteX31" fmla="*/ 310011 w 429073"/>
                <a:gd name="connsiteY31" fmla="*/ 491200 h 558649"/>
                <a:gd name="connsiteX32" fmla="*/ 311202 w 429073"/>
                <a:gd name="connsiteY32" fmla="*/ 514715 h 558649"/>
                <a:gd name="connsiteX33" fmla="*/ 301924 w 429073"/>
                <a:gd name="connsiteY33" fmla="*/ 558649 h 558649"/>
                <a:gd name="connsiteX34" fmla="*/ 211060 w 429073"/>
                <a:gd name="connsiteY34" fmla="*/ 523663 h 558649"/>
                <a:gd name="connsiteX35" fmla="*/ 211041 w 429073"/>
                <a:gd name="connsiteY35" fmla="*/ 523496 h 558649"/>
                <a:gd name="connsiteX36" fmla="*/ 205236 w 429073"/>
                <a:gd name="connsiteY36" fmla="*/ 491200 h 558649"/>
                <a:gd name="connsiteX37" fmla="*/ 157611 w 429073"/>
                <a:gd name="connsiteY37" fmla="*/ 448337 h 558649"/>
                <a:gd name="connsiteX38" fmla="*/ 131816 w 429073"/>
                <a:gd name="connsiteY38" fmla="*/ 432667 h 558649"/>
                <a:gd name="connsiteX39" fmla="*/ 130987 w 429073"/>
                <a:gd name="connsiteY39" fmla="*/ 433728 h 558649"/>
                <a:gd name="connsiteX40" fmla="*/ 129028 w 429073"/>
                <a:gd name="connsiteY40" fmla="*/ 432538 h 558649"/>
                <a:gd name="connsiteX41" fmla="*/ 96583 w 429073"/>
                <a:gd name="connsiteY41" fmla="*/ 413786 h 558649"/>
                <a:gd name="connsiteX42" fmla="*/ 64484 w 429073"/>
                <a:gd name="connsiteY42" fmla="*/ 390441 h 558649"/>
                <a:gd name="connsiteX43" fmla="*/ 64415 w 429073"/>
                <a:gd name="connsiteY43" fmla="*/ 390517 h 558649"/>
                <a:gd name="connsiteX44" fmla="*/ 45692 w 429073"/>
                <a:gd name="connsiteY44" fmla="*/ 376900 h 558649"/>
                <a:gd name="connsiteX45" fmla="*/ 7592 w 429073"/>
                <a:gd name="connsiteY45" fmla="*/ 326894 h 558649"/>
                <a:gd name="connsiteX46" fmla="*/ 448 w 429073"/>
                <a:gd name="connsiteY46" fmla="*/ 269744 h 558649"/>
                <a:gd name="connsiteX47" fmla="*/ 14736 w 429073"/>
                <a:gd name="connsiteY47" fmla="*/ 224500 h 558649"/>
                <a:gd name="connsiteX48" fmla="*/ 52836 w 429073"/>
                <a:gd name="connsiteY48" fmla="*/ 181638 h 558649"/>
                <a:gd name="connsiteX49" fmla="*/ 105223 w 429073"/>
                <a:gd name="connsiteY49" fmla="*/ 162588 h 558649"/>
                <a:gd name="connsiteX50" fmla="*/ 174279 w 429073"/>
                <a:gd name="connsiteY50" fmla="*/ 169731 h 558649"/>
                <a:gd name="connsiteX51" fmla="*/ 186396 w 429073"/>
                <a:gd name="connsiteY51" fmla="*/ 175000 h 558649"/>
                <a:gd name="connsiteX52" fmla="*/ 186315 w 429073"/>
                <a:gd name="connsiteY52" fmla="*/ 175948 h 558649"/>
                <a:gd name="connsiteX53" fmla="*/ 226785 w 429073"/>
                <a:gd name="connsiteY53" fmla="*/ 193544 h 558649"/>
                <a:gd name="connsiteX54" fmla="*/ 250598 w 429073"/>
                <a:gd name="connsiteY54" fmla="*/ 212148 h 558649"/>
                <a:gd name="connsiteX55" fmla="*/ 258348 w 429073"/>
                <a:gd name="connsiteY55" fmla="*/ 219198 h 558649"/>
                <a:gd name="connsiteX56" fmla="*/ 258742 w 429073"/>
                <a:gd name="connsiteY56" fmla="*/ 217068 h 558649"/>
                <a:gd name="connsiteX57" fmla="*/ 269529 w 429073"/>
                <a:gd name="connsiteY57" fmla="*/ 226881 h 558649"/>
                <a:gd name="connsiteX58" fmla="*/ 305248 w 429073"/>
                <a:gd name="connsiteY58" fmla="*/ 257837 h 558649"/>
                <a:gd name="connsiteX59" fmla="*/ 336204 w 429073"/>
                <a:gd name="connsiteY59" fmla="*/ 262600 h 558649"/>
                <a:gd name="connsiteX60" fmla="*/ 345729 w 429073"/>
                <a:gd name="connsiteY60" fmla="*/ 234025 h 558649"/>
                <a:gd name="connsiteX61" fmla="*/ 336204 w 429073"/>
                <a:gd name="connsiteY61" fmla="*/ 179256 h 558649"/>
                <a:gd name="connsiteX62" fmla="*/ 319535 w 429073"/>
                <a:gd name="connsiteY62" fmla="*/ 131631 h 558649"/>
                <a:gd name="connsiteX63" fmla="*/ 293341 w 429073"/>
                <a:gd name="connsiteY63" fmla="*/ 81625 h 558649"/>
                <a:gd name="connsiteX64" fmla="*/ 281790 w 429073"/>
                <a:gd name="connsiteY64" fmla="*/ 37549 h 558649"/>
                <a:gd name="connsiteX65" fmla="*/ 307629 w 429073"/>
                <a:gd name="connsiteY65" fmla="*/ 5425 h 558649"/>
                <a:gd name="connsiteX66" fmla="*/ 331441 w 429073"/>
                <a:gd name="connsiteY66" fmla="*/ 662 h 558649"/>
                <a:gd name="connsiteX0" fmla="*/ 331441 w 429073"/>
                <a:gd name="connsiteY0" fmla="*/ 662 h 558649"/>
                <a:gd name="connsiteX1" fmla="*/ 355254 w 429073"/>
                <a:gd name="connsiteY1" fmla="*/ 12568 h 558649"/>
                <a:gd name="connsiteX2" fmla="*/ 371923 w 429073"/>
                <a:gd name="connsiteY2" fmla="*/ 43525 h 558649"/>
                <a:gd name="connsiteX3" fmla="*/ 398116 w 429073"/>
                <a:gd name="connsiteY3" fmla="*/ 98293 h 558649"/>
                <a:gd name="connsiteX4" fmla="*/ 417166 w 429073"/>
                <a:gd name="connsiteY4" fmla="*/ 150681 h 558649"/>
                <a:gd name="connsiteX5" fmla="*/ 429073 w 429073"/>
                <a:gd name="connsiteY5" fmla="*/ 234025 h 558649"/>
                <a:gd name="connsiteX6" fmla="*/ 417166 w 429073"/>
                <a:gd name="connsiteY6" fmla="*/ 303081 h 558649"/>
                <a:gd name="connsiteX7" fmla="*/ 393354 w 429073"/>
                <a:gd name="connsiteY7" fmla="*/ 343562 h 558649"/>
                <a:gd name="connsiteX8" fmla="*/ 355254 w 429073"/>
                <a:gd name="connsiteY8" fmla="*/ 362612 h 558649"/>
                <a:gd name="connsiteX9" fmla="*/ 307629 w 429073"/>
                <a:gd name="connsiteY9" fmla="*/ 362612 h 558649"/>
                <a:gd name="connsiteX10" fmla="*/ 248098 w 429073"/>
                <a:gd name="connsiteY10" fmla="*/ 334037 h 558649"/>
                <a:gd name="connsiteX11" fmla="*/ 226518 w 429073"/>
                <a:gd name="connsiteY11" fmla="*/ 313945 h 558649"/>
                <a:gd name="connsiteX12" fmla="*/ 223848 w 429073"/>
                <a:gd name="connsiteY12" fmla="*/ 311064 h 558649"/>
                <a:gd name="connsiteX13" fmla="*/ 223071 w 429073"/>
                <a:gd name="connsiteY13" fmla="*/ 312292 h 558649"/>
                <a:gd name="connsiteX14" fmla="*/ 210116 w 429073"/>
                <a:gd name="connsiteY14" fmla="*/ 298319 h 558649"/>
                <a:gd name="connsiteX15" fmla="*/ 172016 w 429073"/>
                <a:gd name="connsiteY15" fmla="*/ 267363 h 558649"/>
                <a:gd name="connsiteX16" fmla="*/ 156786 w 429073"/>
                <a:gd name="connsiteY16" fmla="*/ 260241 h 558649"/>
                <a:gd name="connsiteX17" fmla="*/ 157270 w 429073"/>
                <a:gd name="connsiteY17" fmla="*/ 259409 h 558649"/>
                <a:gd name="connsiteX18" fmla="*/ 153592 w 429073"/>
                <a:gd name="connsiteY18" fmla="*/ 257689 h 558649"/>
                <a:gd name="connsiteX19" fmla="*/ 133798 w 429073"/>
                <a:gd name="connsiteY19" fmla="*/ 253075 h 558649"/>
                <a:gd name="connsiteX20" fmla="*/ 102842 w 429073"/>
                <a:gd name="connsiteY20" fmla="*/ 262600 h 558649"/>
                <a:gd name="connsiteX21" fmla="*/ 98079 w 429073"/>
                <a:gd name="connsiteY21" fmla="*/ 291175 h 558649"/>
                <a:gd name="connsiteX22" fmla="*/ 105223 w 429073"/>
                <a:gd name="connsiteY22" fmla="*/ 306058 h 558649"/>
                <a:gd name="connsiteX23" fmla="*/ 119495 w 429073"/>
                <a:gd name="connsiteY23" fmla="*/ 322113 h 558649"/>
                <a:gd name="connsiteX24" fmla="*/ 131391 w 429073"/>
                <a:gd name="connsiteY24" fmla="*/ 331725 h 558649"/>
                <a:gd name="connsiteX25" fmla="*/ 170402 w 429073"/>
                <a:gd name="connsiteY25" fmla="*/ 359017 h 558649"/>
                <a:gd name="connsiteX26" fmla="*/ 180587 w 429073"/>
                <a:gd name="connsiteY26" fmla="*/ 366373 h 558649"/>
                <a:gd name="connsiteX27" fmla="*/ 181205 w 429073"/>
                <a:gd name="connsiteY27" fmla="*/ 365629 h 558649"/>
                <a:gd name="connsiteX28" fmla="*/ 209999 w 429073"/>
                <a:gd name="connsiteY28" fmla="*/ 386425 h 558649"/>
                <a:gd name="connsiteX29" fmla="*/ 257624 w 429073"/>
                <a:gd name="connsiteY29" fmla="*/ 424525 h 558649"/>
                <a:gd name="connsiteX30" fmla="*/ 290961 w 429073"/>
                <a:gd name="connsiteY30" fmla="*/ 457862 h 558649"/>
                <a:gd name="connsiteX31" fmla="*/ 310011 w 429073"/>
                <a:gd name="connsiteY31" fmla="*/ 491200 h 558649"/>
                <a:gd name="connsiteX32" fmla="*/ 311202 w 429073"/>
                <a:gd name="connsiteY32" fmla="*/ 514715 h 558649"/>
                <a:gd name="connsiteX33" fmla="*/ 301924 w 429073"/>
                <a:gd name="connsiteY33" fmla="*/ 558649 h 558649"/>
                <a:gd name="connsiteX34" fmla="*/ 211060 w 429073"/>
                <a:gd name="connsiteY34" fmla="*/ 523663 h 558649"/>
                <a:gd name="connsiteX35" fmla="*/ 211041 w 429073"/>
                <a:gd name="connsiteY35" fmla="*/ 523496 h 558649"/>
                <a:gd name="connsiteX36" fmla="*/ 205236 w 429073"/>
                <a:gd name="connsiteY36" fmla="*/ 491200 h 558649"/>
                <a:gd name="connsiteX37" fmla="*/ 157611 w 429073"/>
                <a:gd name="connsiteY37" fmla="*/ 448337 h 558649"/>
                <a:gd name="connsiteX38" fmla="*/ 131816 w 429073"/>
                <a:gd name="connsiteY38" fmla="*/ 432667 h 558649"/>
                <a:gd name="connsiteX39" fmla="*/ 130987 w 429073"/>
                <a:gd name="connsiteY39" fmla="*/ 433728 h 558649"/>
                <a:gd name="connsiteX40" fmla="*/ 129028 w 429073"/>
                <a:gd name="connsiteY40" fmla="*/ 432538 h 558649"/>
                <a:gd name="connsiteX41" fmla="*/ 96583 w 429073"/>
                <a:gd name="connsiteY41" fmla="*/ 413786 h 558649"/>
                <a:gd name="connsiteX42" fmla="*/ 64484 w 429073"/>
                <a:gd name="connsiteY42" fmla="*/ 390441 h 558649"/>
                <a:gd name="connsiteX43" fmla="*/ 64415 w 429073"/>
                <a:gd name="connsiteY43" fmla="*/ 390517 h 558649"/>
                <a:gd name="connsiteX44" fmla="*/ 45692 w 429073"/>
                <a:gd name="connsiteY44" fmla="*/ 376900 h 558649"/>
                <a:gd name="connsiteX45" fmla="*/ 7592 w 429073"/>
                <a:gd name="connsiteY45" fmla="*/ 326894 h 558649"/>
                <a:gd name="connsiteX46" fmla="*/ 448 w 429073"/>
                <a:gd name="connsiteY46" fmla="*/ 269744 h 558649"/>
                <a:gd name="connsiteX47" fmla="*/ 14736 w 429073"/>
                <a:gd name="connsiteY47" fmla="*/ 224500 h 558649"/>
                <a:gd name="connsiteX48" fmla="*/ 52836 w 429073"/>
                <a:gd name="connsiteY48" fmla="*/ 181638 h 558649"/>
                <a:gd name="connsiteX49" fmla="*/ 105223 w 429073"/>
                <a:gd name="connsiteY49" fmla="*/ 162588 h 558649"/>
                <a:gd name="connsiteX50" fmla="*/ 174279 w 429073"/>
                <a:gd name="connsiteY50" fmla="*/ 169731 h 558649"/>
                <a:gd name="connsiteX51" fmla="*/ 186396 w 429073"/>
                <a:gd name="connsiteY51" fmla="*/ 175000 h 558649"/>
                <a:gd name="connsiteX52" fmla="*/ 186315 w 429073"/>
                <a:gd name="connsiteY52" fmla="*/ 175948 h 558649"/>
                <a:gd name="connsiteX53" fmla="*/ 226785 w 429073"/>
                <a:gd name="connsiteY53" fmla="*/ 193544 h 558649"/>
                <a:gd name="connsiteX54" fmla="*/ 250598 w 429073"/>
                <a:gd name="connsiteY54" fmla="*/ 212148 h 558649"/>
                <a:gd name="connsiteX55" fmla="*/ 258348 w 429073"/>
                <a:gd name="connsiteY55" fmla="*/ 219198 h 558649"/>
                <a:gd name="connsiteX56" fmla="*/ 258742 w 429073"/>
                <a:gd name="connsiteY56" fmla="*/ 217068 h 558649"/>
                <a:gd name="connsiteX57" fmla="*/ 269529 w 429073"/>
                <a:gd name="connsiteY57" fmla="*/ 226881 h 558649"/>
                <a:gd name="connsiteX58" fmla="*/ 305248 w 429073"/>
                <a:gd name="connsiteY58" fmla="*/ 257837 h 558649"/>
                <a:gd name="connsiteX59" fmla="*/ 336204 w 429073"/>
                <a:gd name="connsiteY59" fmla="*/ 262600 h 558649"/>
                <a:gd name="connsiteX60" fmla="*/ 345729 w 429073"/>
                <a:gd name="connsiteY60" fmla="*/ 234025 h 558649"/>
                <a:gd name="connsiteX61" fmla="*/ 336204 w 429073"/>
                <a:gd name="connsiteY61" fmla="*/ 179256 h 558649"/>
                <a:gd name="connsiteX62" fmla="*/ 319535 w 429073"/>
                <a:gd name="connsiteY62" fmla="*/ 131631 h 558649"/>
                <a:gd name="connsiteX63" fmla="*/ 297774 w 429073"/>
                <a:gd name="connsiteY63" fmla="*/ 83368 h 558649"/>
                <a:gd name="connsiteX64" fmla="*/ 281790 w 429073"/>
                <a:gd name="connsiteY64" fmla="*/ 37549 h 558649"/>
                <a:gd name="connsiteX65" fmla="*/ 307629 w 429073"/>
                <a:gd name="connsiteY65" fmla="*/ 5425 h 558649"/>
                <a:gd name="connsiteX66" fmla="*/ 331441 w 429073"/>
                <a:gd name="connsiteY66" fmla="*/ 662 h 558649"/>
                <a:gd name="connsiteX0" fmla="*/ 331441 w 429073"/>
                <a:gd name="connsiteY0" fmla="*/ 146 h 558133"/>
                <a:gd name="connsiteX1" fmla="*/ 355254 w 429073"/>
                <a:gd name="connsiteY1" fmla="*/ 12052 h 558133"/>
                <a:gd name="connsiteX2" fmla="*/ 371923 w 429073"/>
                <a:gd name="connsiteY2" fmla="*/ 43009 h 558133"/>
                <a:gd name="connsiteX3" fmla="*/ 398116 w 429073"/>
                <a:gd name="connsiteY3" fmla="*/ 97777 h 558133"/>
                <a:gd name="connsiteX4" fmla="*/ 417166 w 429073"/>
                <a:gd name="connsiteY4" fmla="*/ 150165 h 558133"/>
                <a:gd name="connsiteX5" fmla="*/ 429073 w 429073"/>
                <a:gd name="connsiteY5" fmla="*/ 233509 h 558133"/>
                <a:gd name="connsiteX6" fmla="*/ 417166 w 429073"/>
                <a:gd name="connsiteY6" fmla="*/ 302565 h 558133"/>
                <a:gd name="connsiteX7" fmla="*/ 393354 w 429073"/>
                <a:gd name="connsiteY7" fmla="*/ 343046 h 558133"/>
                <a:gd name="connsiteX8" fmla="*/ 355254 w 429073"/>
                <a:gd name="connsiteY8" fmla="*/ 362096 h 558133"/>
                <a:gd name="connsiteX9" fmla="*/ 307629 w 429073"/>
                <a:gd name="connsiteY9" fmla="*/ 362096 h 558133"/>
                <a:gd name="connsiteX10" fmla="*/ 248098 w 429073"/>
                <a:gd name="connsiteY10" fmla="*/ 333521 h 558133"/>
                <a:gd name="connsiteX11" fmla="*/ 226518 w 429073"/>
                <a:gd name="connsiteY11" fmla="*/ 313429 h 558133"/>
                <a:gd name="connsiteX12" fmla="*/ 223848 w 429073"/>
                <a:gd name="connsiteY12" fmla="*/ 310548 h 558133"/>
                <a:gd name="connsiteX13" fmla="*/ 223071 w 429073"/>
                <a:gd name="connsiteY13" fmla="*/ 311776 h 558133"/>
                <a:gd name="connsiteX14" fmla="*/ 210116 w 429073"/>
                <a:gd name="connsiteY14" fmla="*/ 297803 h 558133"/>
                <a:gd name="connsiteX15" fmla="*/ 172016 w 429073"/>
                <a:gd name="connsiteY15" fmla="*/ 266847 h 558133"/>
                <a:gd name="connsiteX16" fmla="*/ 156786 w 429073"/>
                <a:gd name="connsiteY16" fmla="*/ 259725 h 558133"/>
                <a:gd name="connsiteX17" fmla="*/ 157270 w 429073"/>
                <a:gd name="connsiteY17" fmla="*/ 258893 h 558133"/>
                <a:gd name="connsiteX18" fmla="*/ 153592 w 429073"/>
                <a:gd name="connsiteY18" fmla="*/ 257173 h 558133"/>
                <a:gd name="connsiteX19" fmla="*/ 133798 w 429073"/>
                <a:gd name="connsiteY19" fmla="*/ 252559 h 558133"/>
                <a:gd name="connsiteX20" fmla="*/ 102842 w 429073"/>
                <a:gd name="connsiteY20" fmla="*/ 262084 h 558133"/>
                <a:gd name="connsiteX21" fmla="*/ 98079 w 429073"/>
                <a:gd name="connsiteY21" fmla="*/ 290659 h 558133"/>
                <a:gd name="connsiteX22" fmla="*/ 105223 w 429073"/>
                <a:gd name="connsiteY22" fmla="*/ 305542 h 558133"/>
                <a:gd name="connsiteX23" fmla="*/ 119495 w 429073"/>
                <a:gd name="connsiteY23" fmla="*/ 321597 h 558133"/>
                <a:gd name="connsiteX24" fmla="*/ 131391 w 429073"/>
                <a:gd name="connsiteY24" fmla="*/ 331209 h 558133"/>
                <a:gd name="connsiteX25" fmla="*/ 170402 w 429073"/>
                <a:gd name="connsiteY25" fmla="*/ 358501 h 558133"/>
                <a:gd name="connsiteX26" fmla="*/ 180587 w 429073"/>
                <a:gd name="connsiteY26" fmla="*/ 365857 h 558133"/>
                <a:gd name="connsiteX27" fmla="*/ 181205 w 429073"/>
                <a:gd name="connsiteY27" fmla="*/ 365113 h 558133"/>
                <a:gd name="connsiteX28" fmla="*/ 209999 w 429073"/>
                <a:gd name="connsiteY28" fmla="*/ 385909 h 558133"/>
                <a:gd name="connsiteX29" fmla="*/ 257624 w 429073"/>
                <a:gd name="connsiteY29" fmla="*/ 424009 h 558133"/>
                <a:gd name="connsiteX30" fmla="*/ 290961 w 429073"/>
                <a:gd name="connsiteY30" fmla="*/ 457346 h 558133"/>
                <a:gd name="connsiteX31" fmla="*/ 310011 w 429073"/>
                <a:gd name="connsiteY31" fmla="*/ 490684 h 558133"/>
                <a:gd name="connsiteX32" fmla="*/ 311202 w 429073"/>
                <a:gd name="connsiteY32" fmla="*/ 514199 h 558133"/>
                <a:gd name="connsiteX33" fmla="*/ 301924 w 429073"/>
                <a:gd name="connsiteY33" fmla="*/ 558133 h 558133"/>
                <a:gd name="connsiteX34" fmla="*/ 211060 w 429073"/>
                <a:gd name="connsiteY34" fmla="*/ 523147 h 558133"/>
                <a:gd name="connsiteX35" fmla="*/ 211041 w 429073"/>
                <a:gd name="connsiteY35" fmla="*/ 522980 h 558133"/>
                <a:gd name="connsiteX36" fmla="*/ 205236 w 429073"/>
                <a:gd name="connsiteY36" fmla="*/ 490684 h 558133"/>
                <a:gd name="connsiteX37" fmla="*/ 157611 w 429073"/>
                <a:gd name="connsiteY37" fmla="*/ 447821 h 558133"/>
                <a:gd name="connsiteX38" fmla="*/ 131816 w 429073"/>
                <a:gd name="connsiteY38" fmla="*/ 432151 h 558133"/>
                <a:gd name="connsiteX39" fmla="*/ 130987 w 429073"/>
                <a:gd name="connsiteY39" fmla="*/ 433212 h 558133"/>
                <a:gd name="connsiteX40" fmla="*/ 129028 w 429073"/>
                <a:gd name="connsiteY40" fmla="*/ 432022 h 558133"/>
                <a:gd name="connsiteX41" fmla="*/ 96583 w 429073"/>
                <a:gd name="connsiteY41" fmla="*/ 413270 h 558133"/>
                <a:gd name="connsiteX42" fmla="*/ 64484 w 429073"/>
                <a:gd name="connsiteY42" fmla="*/ 389925 h 558133"/>
                <a:gd name="connsiteX43" fmla="*/ 64415 w 429073"/>
                <a:gd name="connsiteY43" fmla="*/ 390001 h 558133"/>
                <a:gd name="connsiteX44" fmla="*/ 45692 w 429073"/>
                <a:gd name="connsiteY44" fmla="*/ 376384 h 558133"/>
                <a:gd name="connsiteX45" fmla="*/ 7592 w 429073"/>
                <a:gd name="connsiteY45" fmla="*/ 326378 h 558133"/>
                <a:gd name="connsiteX46" fmla="*/ 448 w 429073"/>
                <a:gd name="connsiteY46" fmla="*/ 269228 h 558133"/>
                <a:gd name="connsiteX47" fmla="*/ 14736 w 429073"/>
                <a:gd name="connsiteY47" fmla="*/ 223984 h 558133"/>
                <a:gd name="connsiteX48" fmla="*/ 52836 w 429073"/>
                <a:gd name="connsiteY48" fmla="*/ 181122 h 558133"/>
                <a:gd name="connsiteX49" fmla="*/ 105223 w 429073"/>
                <a:gd name="connsiteY49" fmla="*/ 162072 h 558133"/>
                <a:gd name="connsiteX50" fmla="*/ 174279 w 429073"/>
                <a:gd name="connsiteY50" fmla="*/ 169215 h 558133"/>
                <a:gd name="connsiteX51" fmla="*/ 186396 w 429073"/>
                <a:gd name="connsiteY51" fmla="*/ 174484 h 558133"/>
                <a:gd name="connsiteX52" fmla="*/ 186315 w 429073"/>
                <a:gd name="connsiteY52" fmla="*/ 175432 h 558133"/>
                <a:gd name="connsiteX53" fmla="*/ 226785 w 429073"/>
                <a:gd name="connsiteY53" fmla="*/ 193028 h 558133"/>
                <a:gd name="connsiteX54" fmla="*/ 250598 w 429073"/>
                <a:gd name="connsiteY54" fmla="*/ 211632 h 558133"/>
                <a:gd name="connsiteX55" fmla="*/ 258348 w 429073"/>
                <a:gd name="connsiteY55" fmla="*/ 218682 h 558133"/>
                <a:gd name="connsiteX56" fmla="*/ 258742 w 429073"/>
                <a:gd name="connsiteY56" fmla="*/ 216552 h 558133"/>
                <a:gd name="connsiteX57" fmla="*/ 269529 w 429073"/>
                <a:gd name="connsiteY57" fmla="*/ 226365 h 558133"/>
                <a:gd name="connsiteX58" fmla="*/ 305248 w 429073"/>
                <a:gd name="connsiteY58" fmla="*/ 257321 h 558133"/>
                <a:gd name="connsiteX59" fmla="*/ 336204 w 429073"/>
                <a:gd name="connsiteY59" fmla="*/ 262084 h 558133"/>
                <a:gd name="connsiteX60" fmla="*/ 345729 w 429073"/>
                <a:gd name="connsiteY60" fmla="*/ 233509 h 558133"/>
                <a:gd name="connsiteX61" fmla="*/ 336204 w 429073"/>
                <a:gd name="connsiteY61" fmla="*/ 178740 h 558133"/>
                <a:gd name="connsiteX62" fmla="*/ 319535 w 429073"/>
                <a:gd name="connsiteY62" fmla="*/ 131115 h 558133"/>
                <a:gd name="connsiteX63" fmla="*/ 297774 w 429073"/>
                <a:gd name="connsiteY63" fmla="*/ 82852 h 558133"/>
                <a:gd name="connsiteX64" fmla="*/ 281790 w 429073"/>
                <a:gd name="connsiteY64" fmla="*/ 37033 h 558133"/>
                <a:gd name="connsiteX65" fmla="*/ 301454 w 429073"/>
                <a:gd name="connsiteY65" fmla="*/ 7599 h 558133"/>
                <a:gd name="connsiteX66" fmla="*/ 331441 w 429073"/>
                <a:gd name="connsiteY66" fmla="*/ 146 h 55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29073" h="558133">
                  <a:moveTo>
                    <a:pt x="331441" y="146"/>
                  </a:moveTo>
                  <a:cubicBezTo>
                    <a:pt x="340408" y="888"/>
                    <a:pt x="348507" y="4908"/>
                    <a:pt x="355254" y="12052"/>
                  </a:cubicBezTo>
                  <a:cubicBezTo>
                    <a:pt x="362001" y="19196"/>
                    <a:pt x="364779" y="28722"/>
                    <a:pt x="371923" y="43009"/>
                  </a:cubicBezTo>
                  <a:cubicBezTo>
                    <a:pt x="379067" y="57296"/>
                    <a:pt x="390576" y="79918"/>
                    <a:pt x="398116" y="97777"/>
                  </a:cubicBezTo>
                  <a:cubicBezTo>
                    <a:pt x="405656" y="115636"/>
                    <a:pt x="412007" y="127543"/>
                    <a:pt x="417166" y="150165"/>
                  </a:cubicBezTo>
                  <a:cubicBezTo>
                    <a:pt x="422326" y="172787"/>
                    <a:pt x="429073" y="208109"/>
                    <a:pt x="429073" y="233509"/>
                  </a:cubicBezTo>
                  <a:cubicBezTo>
                    <a:pt x="429073" y="258909"/>
                    <a:pt x="423119" y="284309"/>
                    <a:pt x="417166" y="302565"/>
                  </a:cubicBezTo>
                  <a:cubicBezTo>
                    <a:pt x="411213" y="320821"/>
                    <a:pt x="403673" y="333124"/>
                    <a:pt x="393354" y="343046"/>
                  </a:cubicBezTo>
                  <a:cubicBezTo>
                    <a:pt x="383035" y="352968"/>
                    <a:pt x="369541" y="358921"/>
                    <a:pt x="355254" y="362096"/>
                  </a:cubicBezTo>
                  <a:cubicBezTo>
                    <a:pt x="340967" y="365271"/>
                    <a:pt x="325488" y="366858"/>
                    <a:pt x="307629" y="362096"/>
                  </a:cubicBezTo>
                  <a:cubicBezTo>
                    <a:pt x="289770" y="357334"/>
                    <a:pt x="264767" y="345030"/>
                    <a:pt x="248098" y="333521"/>
                  </a:cubicBezTo>
                  <a:cubicBezTo>
                    <a:pt x="239764" y="327767"/>
                    <a:pt x="232917" y="320623"/>
                    <a:pt x="226518" y="313429"/>
                  </a:cubicBezTo>
                  <a:lnTo>
                    <a:pt x="223848" y="310548"/>
                  </a:lnTo>
                  <a:lnTo>
                    <a:pt x="223071" y="311776"/>
                  </a:lnTo>
                  <a:lnTo>
                    <a:pt x="210116" y="297803"/>
                  </a:lnTo>
                  <a:cubicBezTo>
                    <a:pt x="197019" y="285897"/>
                    <a:pt x="185113" y="274388"/>
                    <a:pt x="172016" y="266847"/>
                  </a:cubicBezTo>
                  <a:lnTo>
                    <a:pt x="156786" y="259725"/>
                  </a:lnTo>
                  <a:lnTo>
                    <a:pt x="157270" y="258893"/>
                  </a:lnTo>
                  <a:lnTo>
                    <a:pt x="153592" y="257173"/>
                  </a:lnTo>
                  <a:cubicBezTo>
                    <a:pt x="146597" y="254643"/>
                    <a:pt x="139751" y="252956"/>
                    <a:pt x="133798" y="252559"/>
                  </a:cubicBezTo>
                  <a:cubicBezTo>
                    <a:pt x="121892" y="251765"/>
                    <a:pt x="108795" y="255734"/>
                    <a:pt x="102842" y="262084"/>
                  </a:cubicBezTo>
                  <a:cubicBezTo>
                    <a:pt x="96889" y="268434"/>
                    <a:pt x="95301" y="280737"/>
                    <a:pt x="98079" y="290659"/>
                  </a:cubicBezTo>
                  <a:cubicBezTo>
                    <a:pt x="99468" y="295620"/>
                    <a:pt x="101751" y="300482"/>
                    <a:pt x="105223" y="305542"/>
                  </a:cubicBezTo>
                  <a:lnTo>
                    <a:pt x="119495" y="321597"/>
                  </a:lnTo>
                  <a:lnTo>
                    <a:pt x="131391" y="331209"/>
                  </a:lnTo>
                  <a:cubicBezTo>
                    <a:pt x="147855" y="343544"/>
                    <a:pt x="170402" y="358501"/>
                    <a:pt x="170402" y="358501"/>
                  </a:cubicBezTo>
                  <a:lnTo>
                    <a:pt x="180587" y="365857"/>
                  </a:lnTo>
                  <a:lnTo>
                    <a:pt x="181205" y="365113"/>
                  </a:lnTo>
                  <a:lnTo>
                    <a:pt x="209999" y="385909"/>
                  </a:lnTo>
                  <a:cubicBezTo>
                    <a:pt x="225080" y="397418"/>
                    <a:pt x="244130" y="412103"/>
                    <a:pt x="257624" y="424009"/>
                  </a:cubicBezTo>
                  <a:cubicBezTo>
                    <a:pt x="271118" y="435915"/>
                    <a:pt x="282230" y="446233"/>
                    <a:pt x="290961" y="457346"/>
                  </a:cubicBezTo>
                  <a:cubicBezTo>
                    <a:pt x="299692" y="468459"/>
                    <a:pt x="306836" y="478778"/>
                    <a:pt x="310011" y="490684"/>
                  </a:cubicBezTo>
                  <a:cubicBezTo>
                    <a:pt x="311599" y="496637"/>
                    <a:pt x="311599" y="506162"/>
                    <a:pt x="311202" y="514199"/>
                  </a:cubicBezTo>
                  <a:lnTo>
                    <a:pt x="301924" y="558133"/>
                  </a:lnTo>
                  <a:lnTo>
                    <a:pt x="211060" y="523147"/>
                  </a:lnTo>
                  <a:cubicBezTo>
                    <a:pt x="211054" y="523091"/>
                    <a:pt x="211047" y="523036"/>
                    <a:pt x="211041" y="522980"/>
                  </a:cubicBezTo>
                  <a:cubicBezTo>
                    <a:pt x="210495" y="511520"/>
                    <a:pt x="210396" y="499217"/>
                    <a:pt x="205236" y="490684"/>
                  </a:cubicBezTo>
                  <a:cubicBezTo>
                    <a:pt x="194917" y="473618"/>
                    <a:pt x="176264" y="461315"/>
                    <a:pt x="157611" y="447821"/>
                  </a:cubicBezTo>
                  <a:lnTo>
                    <a:pt x="131816" y="432151"/>
                  </a:lnTo>
                  <a:lnTo>
                    <a:pt x="130987" y="433212"/>
                  </a:lnTo>
                  <a:lnTo>
                    <a:pt x="129028" y="432022"/>
                  </a:lnTo>
                  <a:cubicBezTo>
                    <a:pt x="117717" y="425772"/>
                    <a:pt x="106307" y="419620"/>
                    <a:pt x="96583" y="413270"/>
                  </a:cubicBezTo>
                  <a:lnTo>
                    <a:pt x="64484" y="389925"/>
                  </a:lnTo>
                  <a:cubicBezTo>
                    <a:pt x="64461" y="389950"/>
                    <a:pt x="64438" y="389976"/>
                    <a:pt x="64415" y="390001"/>
                  </a:cubicBezTo>
                  <a:lnTo>
                    <a:pt x="45692" y="376384"/>
                  </a:lnTo>
                  <a:cubicBezTo>
                    <a:pt x="30611" y="361700"/>
                    <a:pt x="15133" y="344237"/>
                    <a:pt x="7592" y="326378"/>
                  </a:cubicBezTo>
                  <a:cubicBezTo>
                    <a:pt x="51" y="308519"/>
                    <a:pt x="-743" y="286294"/>
                    <a:pt x="448" y="269228"/>
                  </a:cubicBezTo>
                  <a:cubicBezTo>
                    <a:pt x="1639" y="252162"/>
                    <a:pt x="6005" y="238668"/>
                    <a:pt x="14736" y="223984"/>
                  </a:cubicBezTo>
                  <a:cubicBezTo>
                    <a:pt x="23467" y="209300"/>
                    <a:pt x="37755" y="191441"/>
                    <a:pt x="52836" y="181122"/>
                  </a:cubicBezTo>
                  <a:cubicBezTo>
                    <a:pt x="67917" y="170803"/>
                    <a:pt x="84983" y="164057"/>
                    <a:pt x="105223" y="162072"/>
                  </a:cubicBezTo>
                  <a:cubicBezTo>
                    <a:pt x="125464" y="160088"/>
                    <a:pt x="153642" y="164056"/>
                    <a:pt x="174279" y="169215"/>
                  </a:cubicBezTo>
                  <a:lnTo>
                    <a:pt x="186396" y="174484"/>
                  </a:lnTo>
                  <a:lnTo>
                    <a:pt x="186315" y="175432"/>
                  </a:lnTo>
                  <a:lnTo>
                    <a:pt x="226785" y="193028"/>
                  </a:lnTo>
                  <a:cubicBezTo>
                    <a:pt x="235120" y="198188"/>
                    <a:pt x="243057" y="204835"/>
                    <a:pt x="250598" y="211632"/>
                  </a:cubicBezTo>
                  <a:lnTo>
                    <a:pt x="258348" y="218682"/>
                  </a:lnTo>
                  <a:cubicBezTo>
                    <a:pt x="258479" y="217972"/>
                    <a:pt x="258611" y="217262"/>
                    <a:pt x="258742" y="216552"/>
                  </a:cubicBezTo>
                  <a:lnTo>
                    <a:pt x="269529" y="226365"/>
                  </a:lnTo>
                  <a:cubicBezTo>
                    <a:pt x="283023" y="237874"/>
                    <a:pt x="294136" y="251368"/>
                    <a:pt x="305248" y="257321"/>
                  </a:cubicBezTo>
                  <a:cubicBezTo>
                    <a:pt x="316360" y="263274"/>
                    <a:pt x="329457" y="266053"/>
                    <a:pt x="336204" y="262084"/>
                  </a:cubicBezTo>
                  <a:cubicBezTo>
                    <a:pt x="342951" y="258115"/>
                    <a:pt x="345729" y="247400"/>
                    <a:pt x="345729" y="233509"/>
                  </a:cubicBezTo>
                  <a:cubicBezTo>
                    <a:pt x="345729" y="219618"/>
                    <a:pt x="340570" y="195806"/>
                    <a:pt x="336204" y="178740"/>
                  </a:cubicBezTo>
                  <a:cubicBezTo>
                    <a:pt x="331838" y="161674"/>
                    <a:pt x="325940" y="147096"/>
                    <a:pt x="319535" y="131115"/>
                  </a:cubicBezTo>
                  <a:cubicBezTo>
                    <a:pt x="313130" y="115134"/>
                    <a:pt x="304065" y="98532"/>
                    <a:pt x="297774" y="82852"/>
                  </a:cubicBezTo>
                  <a:cubicBezTo>
                    <a:pt x="291483" y="67172"/>
                    <a:pt x="279409" y="49733"/>
                    <a:pt x="281790" y="37033"/>
                  </a:cubicBezTo>
                  <a:cubicBezTo>
                    <a:pt x="284171" y="24333"/>
                    <a:pt x="293179" y="13747"/>
                    <a:pt x="301454" y="7599"/>
                  </a:cubicBezTo>
                  <a:cubicBezTo>
                    <a:pt x="309729" y="1451"/>
                    <a:pt x="322474" y="-596"/>
                    <a:pt x="331441" y="14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22" name="任意多边形 221"/>
            <p:cNvSpPr/>
            <p:nvPr/>
          </p:nvSpPr>
          <p:spPr>
            <a:xfrm>
              <a:off x="6723468" y="5638882"/>
              <a:ext cx="142481" cy="225085"/>
            </a:xfrm>
            <a:custGeom>
              <a:avLst/>
              <a:gdLst>
                <a:gd name="connsiteX0" fmla="*/ 61750 w 142481"/>
                <a:gd name="connsiteY0" fmla="*/ 0 h 225085"/>
                <a:gd name="connsiteX1" fmla="*/ 78530 w 142481"/>
                <a:gd name="connsiteY1" fmla="*/ 1058 h 225085"/>
                <a:gd name="connsiteX2" fmla="*/ 125313 w 142481"/>
                <a:gd name="connsiteY2" fmla="*/ 15934 h 225085"/>
                <a:gd name="connsiteX3" fmla="*/ 142481 w 142481"/>
                <a:gd name="connsiteY3" fmla="*/ 24200 h 225085"/>
                <a:gd name="connsiteX4" fmla="*/ 132495 w 142481"/>
                <a:gd name="connsiteY4" fmla="*/ 76336 h 225085"/>
                <a:gd name="connsiteX5" fmla="*/ 127092 w 142481"/>
                <a:gd name="connsiteY5" fmla="*/ 92673 h 225085"/>
                <a:gd name="connsiteX6" fmla="*/ 127091 w 142481"/>
                <a:gd name="connsiteY6" fmla="*/ 92672 h 225085"/>
                <a:gd name="connsiteX7" fmla="*/ 119180 w 142481"/>
                <a:gd name="connsiteY7" fmla="*/ 116596 h 225085"/>
                <a:gd name="connsiteX8" fmla="*/ 105123 w 142481"/>
                <a:gd name="connsiteY8" fmla="*/ 158176 h 225085"/>
                <a:gd name="connsiteX9" fmla="*/ 102800 w 142481"/>
                <a:gd name="connsiteY9" fmla="*/ 165997 h 225085"/>
                <a:gd name="connsiteX10" fmla="*/ 103614 w 142481"/>
                <a:gd name="connsiteY10" fmla="*/ 166138 h 225085"/>
                <a:gd name="connsiteX11" fmla="*/ 95250 w 142481"/>
                <a:gd name="connsiteY11" fmla="*/ 194274 h 225085"/>
                <a:gd name="connsiteX12" fmla="*/ 89754 w 142481"/>
                <a:gd name="connsiteY12" fmla="*/ 225085 h 225085"/>
                <a:gd name="connsiteX13" fmla="*/ 0 w 142481"/>
                <a:gd name="connsiteY13" fmla="*/ 225085 h 225085"/>
                <a:gd name="connsiteX14" fmla="*/ 10447 w 142481"/>
                <a:gd name="connsiteY14" fmla="*/ 185344 h 225085"/>
                <a:gd name="connsiteX15" fmla="*/ 21633 w 142481"/>
                <a:gd name="connsiteY15" fmla="*/ 155943 h 225085"/>
                <a:gd name="connsiteX16" fmla="*/ 21322 w 142481"/>
                <a:gd name="connsiteY16" fmla="*/ 155862 h 225085"/>
                <a:gd name="connsiteX17" fmla="*/ 21497 w 142481"/>
                <a:gd name="connsiteY17" fmla="*/ 155401 h 225085"/>
                <a:gd name="connsiteX18" fmla="*/ 35473 w 142481"/>
                <a:gd name="connsiteY18" fmla="*/ 121442 h 225085"/>
                <a:gd name="connsiteX19" fmla="*/ 48821 w 142481"/>
                <a:gd name="connsiteY19" fmla="*/ 72451 h 225085"/>
                <a:gd name="connsiteX20" fmla="*/ 48823 w 142481"/>
                <a:gd name="connsiteY20" fmla="*/ 72452 h 225085"/>
                <a:gd name="connsiteX21" fmla="*/ 52976 w 142481"/>
                <a:gd name="connsiteY21" fmla="*/ 57207 h 225085"/>
                <a:gd name="connsiteX22" fmla="*/ 61750 w 142481"/>
                <a:gd name="connsiteY22" fmla="*/ 0 h 22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2481" h="225085">
                  <a:moveTo>
                    <a:pt x="61750" y="0"/>
                  </a:moveTo>
                  <a:lnTo>
                    <a:pt x="78530" y="1058"/>
                  </a:lnTo>
                  <a:cubicBezTo>
                    <a:pt x="93478" y="3286"/>
                    <a:pt x="108768" y="9643"/>
                    <a:pt x="125313" y="15934"/>
                  </a:cubicBezTo>
                  <a:lnTo>
                    <a:pt x="142481" y="24200"/>
                  </a:lnTo>
                  <a:lnTo>
                    <a:pt x="132495" y="76336"/>
                  </a:lnTo>
                  <a:lnTo>
                    <a:pt x="127092" y="92673"/>
                  </a:lnTo>
                  <a:lnTo>
                    <a:pt x="127091" y="92672"/>
                  </a:lnTo>
                  <a:lnTo>
                    <a:pt x="119180" y="116596"/>
                  </a:lnTo>
                  <a:cubicBezTo>
                    <a:pt x="114201" y="130292"/>
                    <a:pt x="109098" y="144207"/>
                    <a:pt x="105123" y="158176"/>
                  </a:cubicBezTo>
                  <a:lnTo>
                    <a:pt x="102800" y="165997"/>
                  </a:lnTo>
                  <a:lnTo>
                    <a:pt x="103614" y="166138"/>
                  </a:lnTo>
                  <a:lnTo>
                    <a:pt x="95250" y="194274"/>
                  </a:lnTo>
                  <a:lnTo>
                    <a:pt x="89754" y="225085"/>
                  </a:lnTo>
                  <a:lnTo>
                    <a:pt x="0" y="225085"/>
                  </a:lnTo>
                  <a:lnTo>
                    <a:pt x="10447" y="185344"/>
                  </a:lnTo>
                  <a:lnTo>
                    <a:pt x="21633" y="155943"/>
                  </a:lnTo>
                  <a:lnTo>
                    <a:pt x="21322" y="155862"/>
                  </a:lnTo>
                  <a:lnTo>
                    <a:pt x="21497" y="155401"/>
                  </a:lnTo>
                  <a:cubicBezTo>
                    <a:pt x="26582" y="143838"/>
                    <a:pt x="31706" y="132634"/>
                    <a:pt x="35473" y="121442"/>
                  </a:cubicBezTo>
                  <a:lnTo>
                    <a:pt x="48821" y="72451"/>
                  </a:lnTo>
                  <a:lnTo>
                    <a:pt x="48823" y="72452"/>
                  </a:lnTo>
                  <a:lnTo>
                    <a:pt x="52976" y="57207"/>
                  </a:lnTo>
                  <a:lnTo>
                    <a:pt x="61750" y="0"/>
                  </a:ln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223" name="矩形 222"/>
          <p:cNvSpPr/>
          <p:nvPr/>
        </p:nvSpPr>
        <p:spPr>
          <a:xfrm>
            <a:off x="7537946" y="5192909"/>
            <a:ext cx="205184" cy="195626"/>
          </a:xfrm>
          <a:prstGeom prst="rect">
            <a:avLst/>
          </a:prstGeom>
        </p:spPr>
        <p:txBody>
          <a:bodyPr wrap="none" lIns="0" tIns="36000" rIns="0" bIns="0">
            <a:spAutoFit/>
          </a:bodyPr>
          <a:lstStyle/>
          <a:p>
            <a:pPr>
              <a:lnSpc>
                <a:spcPts val="600"/>
              </a:lnSpc>
            </a:pPr>
            <a:r>
              <a:rPr lang="en-US" altLang="zh-CN" sz="800" dirty="0">
                <a:ea typeface="方正姚体" panose="02010601030101010101" pitchFamily="2" charset="-122"/>
                <a:cs typeface="Arial Unicode MS" panose="020B0604020202020204" pitchFamily="34" charset="-122"/>
              </a:rPr>
              <a:t>HO</a:t>
            </a:r>
          </a:p>
          <a:p>
            <a:pPr>
              <a:lnSpc>
                <a:spcPts val="600"/>
              </a:lnSpc>
            </a:pPr>
            <a:r>
              <a:rPr lang="en-US" altLang="zh-CN" sz="800" dirty="0">
                <a:latin typeface="Arial Unicode MS" panose="020B0604020202020204" pitchFamily="34" charset="-122"/>
                <a:ea typeface="方正姚体" panose="02010601030101010101" pitchFamily="2" charset="-122"/>
                <a:cs typeface="Arial Unicode MS" panose="020B0604020202020204" pitchFamily="34" charset="-122"/>
              </a:rPr>
              <a:t>     ╲</a:t>
            </a:r>
            <a:endParaRPr lang="en-US" altLang="zh-CN" sz="800" dirty="0">
              <a:ea typeface="方正姚体" panose="02010601030101010101" pitchFamily="2" charset="-122"/>
              <a:cs typeface="Arial Unicode MS" panose="020B0604020202020204" pitchFamily="34" charset="-122"/>
            </a:endParaRPr>
          </a:p>
        </p:txBody>
      </p:sp>
      <p:sp>
        <p:nvSpPr>
          <p:cNvPr id="224" name="Rectangle 58"/>
          <p:cNvSpPr>
            <a:spLocks noChangeArrowheads="1"/>
          </p:cNvSpPr>
          <p:nvPr/>
        </p:nvSpPr>
        <p:spPr bwMode="auto">
          <a:xfrm>
            <a:off x="7616856" y="5385123"/>
            <a:ext cx="109004" cy="1231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zh-CN" altLang="en-US" sz="800" dirty="0">
                <a:effectLst>
                  <a:outerShdw blurRad="38100" dist="38100" dir="2700000" algn="tl">
                    <a:srgbClr val="C0C0C0"/>
                  </a:outerShdw>
                </a:effectLst>
              </a:rPr>
              <a:t>5´</a:t>
            </a:r>
          </a:p>
        </p:txBody>
      </p:sp>
      <p:grpSp>
        <p:nvGrpSpPr>
          <p:cNvPr id="225" name="组合 224"/>
          <p:cNvGrpSpPr/>
          <p:nvPr/>
        </p:nvGrpSpPr>
        <p:grpSpPr>
          <a:xfrm>
            <a:off x="8079497" y="5370837"/>
            <a:ext cx="429073" cy="558133"/>
            <a:chOff x="6520050" y="5359202"/>
            <a:chExt cx="429073" cy="558133"/>
          </a:xfrm>
        </p:grpSpPr>
        <p:sp>
          <p:nvSpPr>
            <p:cNvPr id="226" name="任意多边形 225"/>
            <p:cNvSpPr/>
            <p:nvPr/>
          </p:nvSpPr>
          <p:spPr>
            <a:xfrm rot="20312739">
              <a:off x="6661711" y="5474366"/>
              <a:ext cx="82354" cy="110208"/>
            </a:xfrm>
            <a:custGeom>
              <a:avLst/>
              <a:gdLst>
                <a:gd name="connsiteX0" fmla="*/ 40235 w 82354"/>
                <a:gd name="connsiteY0" fmla="*/ 9 h 110208"/>
                <a:gd name="connsiteX1" fmla="*/ 54683 w 82354"/>
                <a:gd name="connsiteY1" fmla="*/ 6120 h 110208"/>
                <a:gd name="connsiteX2" fmla="*/ 81364 w 82354"/>
                <a:gd name="connsiteY2" fmla="*/ 54699 h 110208"/>
                <a:gd name="connsiteX3" fmla="*/ 80890 w 82354"/>
                <a:gd name="connsiteY3" fmla="*/ 89794 h 110208"/>
                <a:gd name="connsiteX4" fmla="*/ 77109 w 82354"/>
                <a:gd name="connsiteY4" fmla="*/ 110208 h 110208"/>
                <a:gd name="connsiteX5" fmla="*/ 66465 w 82354"/>
                <a:gd name="connsiteY5" fmla="*/ 100525 h 110208"/>
                <a:gd name="connsiteX6" fmla="*/ 42652 w 82354"/>
                <a:gd name="connsiteY6" fmla="*/ 81921 h 110208"/>
                <a:gd name="connsiteX7" fmla="*/ 0 w 82354"/>
                <a:gd name="connsiteY7" fmla="*/ 63377 h 110208"/>
                <a:gd name="connsiteX8" fmla="*/ 1146 w 82354"/>
                <a:gd name="connsiteY8" fmla="*/ 50055 h 110208"/>
                <a:gd name="connsiteX9" fmla="*/ 3550 w 82354"/>
                <a:gd name="connsiteY9" fmla="*/ 29677 h 110208"/>
                <a:gd name="connsiteX10" fmla="*/ 26281 w 82354"/>
                <a:gd name="connsiteY10" fmla="*/ 3270 h 110208"/>
                <a:gd name="connsiteX11" fmla="*/ 40235 w 82354"/>
                <a:gd name="connsiteY11" fmla="*/ 9 h 110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354" h="110208">
                  <a:moveTo>
                    <a:pt x="40235" y="9"/>
                  </a:moveTo>
                  <a:cubicBezTo>
                    <a:pt x="45124" y="141"/>
                    <a:pt x="50093" y="1834"/>
                    <a:pt x="54683" y="6120"/>
                  </a:cubicBezTo>
                  <a:cubicBezTo>
                    <a:pt x="63864" y="14691"/>
                    <a:pt x="78106" y="34769"/>
                    <a:pt x="81364" y="54699"/>
                  </a:cubicBezTo>
                  <a:cubicBezTo>
                    <a:pt x="82993" y="64665"/>
                    <a:pt x="82456" y="77162"/>
                    <a:pt x="80890" y="89794"/>
                  </a:cubicBezTo>
                  <a:lnTo>
                    <a:pt x="77109" y="110208"/>
                  </a:lnTo>
                  <a:lnTo>
                    <a:pt x="66465" y="100525"/>
                  </a:lnTo>
                  <a:cubicBezTo>
                    <a:pt x="58924" y="93728"/>
                    <a:pt x="50987" y="87081"/>
                    <a:pt x="42652" y="81921"/>
                  </a:cubicBezTo>
                  <a:lnTo>
                    <a:pt x="0" y="63377"/>
                  </a:lnTo>
                  <a:lnTo>
                    <a:pt x="1146" y="50055"/>
                  </a:lnTo>
                  <a:cubicBezTo>
                    <a:pt x="1190" y="42469"/>
                    <a:pt x="1276" y="35665"/>
                    <a:pt x="3550" y="29677"/>
                  </a:cubicBezTo>
                  <a:cubicBezTo>
                    <a:pt x="8098" y="17702"/>
                    <a:pt x="17759" y="7197"/>
                    <a:pt x="26281" y="3270"/>
                  </a:cubicBezTo>
                  <a:cubicBezTo>
                    <a:pt x="30542" y="1307"/>
                    <a:pt x="35348" y="-123"/>
                    <a:pt x="40235" y="9"/>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27" name="任意多边形 226"/>
            <p:cNvSpPr/>
            <p:nvPr/>
          </p:nvSpPr>
          <p:spPr>
            <a:xfrm rot="20312739">
              <a:off x="6520050" y="5359202"/>
              <a:ext cx="429073" cy="558133"/>
            </a:xfrm>
            <a:custGeom>
              <a:avLst/>
              <a:gdLst>
                <a:gd name="connsiteX0" fmla="*/ 331441 w 429073"/>
                <a:gd name="connsiteY0" fmla="*/ 429 h 523430"/>
                <a:gd name="connsiteX1" fmla="*/ 355254 w 429073"/>
                <a:gd name="connsiteY1" fmla="*/ 12335 h 523430"/>
                <a:gd name="connsiteX2" fmla="*/ 371923 w 429073"/>
                <a:gd name="connsiteY2" fmla="*/ 43292 h 523430"/>
                <a:gd name="connsiteX3" fmla="*/ 398116 w 429073"/>
                <a:gd name="connsiteY3" fmla="*/ 98060 h 523430"/>
                <a:gd name="connsiteX4" fmla="*/ 417166 w 429073"/>
                <a:gd name="connsiteY4" fmla="*/ 150448 h 523430"/>
                <a:gd name="connsiteX5" fmla="*/ 429073 w 429073"/>
                <a:gd name="connsiteY5" fmla="*/ 233792 h 523430"/>
                <a:gd name="connsiteX6" fmla="*/ 417166 w 429073"/>
                <a:gd name="connsiteY6" fmla="*/ 302848 h 523430"/>
                <a:gd name="connsiteX7" fmla="*/ 393354 w 429073"/>
                <a:gd name="connsiteY7" fmla="*/ 343329 h 523430"/>
                <a:gd name="connsiteX8" fmla="*/ 355254 w 429073"/>
                <a:gd name="connsiteY8" fmla="*/ 362379 h 523430"/>
                <a:gd name="connsiteX9" fmla="*/ 307629 w 429073"/>
                <a:gd name="connsiteY9" fmla="*/ 362379 h 523430"/>
                <a:gd name="connsiteX10" fmla="*/ 248098 w 429073"/>
                <a:gd name="connsiteY10" fmla="*/ 333804 h 523430"/>
                <a:gd name="connsiteX11" fmla="*/ 226518 w 429073"/>
                <a:gd name="connsiteY11" fmla="*/ 313712 h 523430"/>
                <a:gd name="connsiteX12" fmla="*/ 223848 w 429073"/>
                <a:gd name="connsiteY12" fmla="*/ 310831 h 523430"/>
                <a:gd name="connsiteX13" fmla="*/ 223071 w 429073"/>
                <a:gd name="connsiteY13" fmla="*/ 312059 h 523430"/>
                <a:gd name="connsiteX14" fmla="*/ 210116 w 429073"/>
                <a:gd name="connsiteY14" fmla="*/ 298086 h 523430"/>
                <a:gd name="connsiteX15" fmla="*/ 172016 w 429073"/>
                <a:gd name="connsiteY15" fmla="*/ 267130 h 523430"/>
                <a:gd name="connsiteX16" fmla="*/ 156786 w 429073"/>
                <a:gd name="connsiteY16" fmla="*/ 260008 h 523430"/>
                <a:gd name="connsiteX17" fmla="*/ 157270 w 429073"/>
                <a:gd name="connsiteY17" fmla="*/ 259176 h 523430"/>
                <a:gd name="connsiteX18" fmla="*/ 153592 w 429073"/>
                <a:gd name="connsiteY18" fmla="*/ 257456 h 523430"/>
                <a:gd name="connsiteX19" fmla="*/ 133798 w 429073"/>
                <a:gd name="connsiteY19" fmla="*/ 252842 h 523430"/>
                <a:gd name="connsiteX20" fmla="*/ 102842 w 429073"/>
                <a:gd name="connsiteY20" fmla="*/ 262367 h 523430"/>
                <a:gd name="connsiteX21" fmla="*/ 98079 w 429073"/>
                <a:gd name="connsiteY21" fmla="*/ 290942 h 523430"/>
                <a:gd name="connsiteX22" fmla="*/ 105223 w 429073"/>
                <a:gd name="connsiteY22" fmla="*/ 305825 h 523430"/>
                <a:gd name="connsiteX23" fmla="*/ 119495 w 429073"/>
                <a:gd name="connsiteY23" fmla="*/ 321880 h 523430"/>
                <a:gd name="connsiteX24" fmla="*/ 131391 w 429073"/>
                <a:gd name="connsiteY24" fmla="*/ 331492 h 523430"/>
                <a:gd name="connsiteX25" fmla="*/ 170402 w 429073"/>
                <a:gd name="connsiteY25" fmla="*/ 358784 h 523430"/>
                <a:gd name="connsiteX26" fmla="*/ 180587 w 429073"/>
                <a:gd name="connsiteY26" fmla="*/ 366140 h 523430"/>
                <a:gd name="connsiteX27" fmla="*/ 181205 w 429073"/>
                <a:gd name="connsiteY27" fmla="*/ 365396 h 523430"/>
                <a:gd name="connsiteX28" fmla="*/ 209999 w 429073"/>
                <a:gd name="connsiteY28" fmla="*/ 386192 h 523430"/>
                <a:gd name="connsiteX29" fmla="*/ 257624 w 429073"/>
                <a:gd name="connsiteY29" fmla="*/ 424292 h 523430"/>
                <a:gd name="connsiteX30" fmla="*/ 290961 w 429073"/>
                <a:gd name="connsiteY30" fmla="*/ 457629 h 523430"/>
                <a:gd name="connsiteX31" fmla="*/ 310011 w 429073"/>
                <a:gd name="connsiteY31" fmla="*/ 490967 h 523430"/>
                <a:gd name="connsiteX32" fmla="*/ 311202 w 429073"/>
                <a:gd name="connsiteY32" fmla="*/ 514482 h 523430"/>
                <a:gd name="connsiteX33" fmla="*/ 310555 w 429073"/>
                <a:gd name="connsiteY33" fmla="*/ 523430 h 523430"/>
                <a:gd name="connsiteX34" fmla="*/ 211060 w 429073"/>
                <a:gd name="connsiteY34" fmla="*/ 523430 h 523430"/>
                <a:gd name="connsiteX35" fmla="*/ 211041 w 429073"/>
                <a:gd name="connsiteY35" fmla="*/ 523263 h 523430"/>
                <a:gd name="connsiteX36" fmla="*/ 205236 w 429073"/>
                <a:gd name="connsiteY36" fmla="*/ 490967 h 523430"/>
                <a:gd name="connsiteX37" fmla="*/ 157611 w 429073"/>
                <a:gd name="connsiteY37" fmla="*/ 448104 h 523430"/>
                <a:gd name="connsiteX38" fmla="*/ 131816 w 429073"/>
                <a:gd name="connsiteY38" fmla="*/ 432434 h 523430"/>
                <a:gd name="connsiteX39" fmla="*/ 130987 w 429073"/>
                <a:gd name="connsiteY39" fmla="*/ 433495 h 523430"/>
                <a:gd name="connsiteX40" fmla="*/ 129028 w 429073"/>
                <a:gd name="connsiteY40" fmla="*/ 432305 h 523430"/>
                <a:gd name="connsiteX41" fmla="*/ 96583 w 429073"/>
                <a:gd name="connsiteY41" fmla="*/ 413553 h 523430"/>
                <a:gd name="connsiteX42" fmla="*/ 64484 w 429073"/>
                <a:gd name="connsiteY42" fmla="*/ 390208 h 523430"/>
                <a:gd name="connsiteX43" fmla="*/ 64415 w 429073"/>
                <a:gd name="connsiteY43" fmla="*/ 390284 h 523430"/>
                <a:gd name="connsiteX44" fmla="*/ 45692 w 429073"/>
                <a:gd name="connsiteY44" fmla="*/ 376667 h 523430"/>
                <a:gd name="connsiteX45" fmla="*/ 7592 w 429073"/>
                <a:gd name="connsiteY45" fmla="*/ 326661 h 523430"/>
                <a:gd name="connsiteX46" fmla="*/ 448 w 429073"/>
                <a:gd name="connsiteY46" fmla="*/ 269511 h 523430"/>
                <a:gd name="connsiteX47" fmla="*/ 14736 w 429073"/>
                <a:gd name="connsiteY47" fmla="*/ 224267 h 523430"/>
                <a:gd name="connsiteX48" fmla="*/ 52836 w 429073"/>
                <a:gd name="connsiteY48" fmla="*/ 181405 h 523430"/>
                <a:gd name="connsiteX49" fmla="*/ 105223 w 429073"/>
                <a:gd name="connsiteY49" fmla="*/ 162355 h 523430"/>
                <a:gd name="connsiteX50" fmla="*/ 174279 w 429073"/>
                <a:gd name="connsiteY50" fmla="*/ 169498 h 523430"/>
                <a:gd name="connsiteX51" fmla="*/ 186396 w 429073"/>
                <a:gd name="connsiteY51" fmla="*/ 174767 h 523430"/>
                <a:gd name="connsiteX52" fmla="*/ 186315 w 429073"/>
                <a:gd name="connsiteY52" fmla="*/ 175715 h 523430"/>
                <a:gd name="connsiteX53" fmla="*/ 226785 w 429073"/>
                <a:gd name="connsiteY53" fmla="*/ 193311 h 523430"/>
                <a:gd name="connsiteX54" fmla="*/ 250598 w 429073"/>
                <a:gd name="connsiteY54" fmla="*/ 211915 h 523430"/>
                <a:gd name="connsiteX55" fmla="*/ 258348 w 429073"/>
                <a:gd name="connsiteY55" fmla="*/ 218965 h 523430"/>
                <a:gd name="connsiteX56" fmla="*/ 258742 w 429073"/>
                <a:gd name="connsiteY56" fmla="*/ 216835 h 523430"/>
                <a:gd name="connsiteX57" fmla="*/ 269529 w 429073"/>
                <a:gd name="connsiteY57" fmla="*/ 226648 h 523430"/>
                <a:gd name="connsiteX58" fmla="*/ 305248 w 429073"/>
                <a:gd name="connsiteY58" fmla="*/ 257604 h 523430"/>
                <a:gd name="connsiteX59" fmla="*/ 336204 w 429073"/>
                <a:gd name="connsiteY59" fmla="*/ 262367 h 523430"/>
                <a:gd name="connsiteX60" fmla="*/ 345729 w 429073"/>
                <a:gd name="connsiteY60" fmla="*/ 233792 h 523430"/>
                <a:gd name="connsiteX61" fmla="*/ 336204 w 429073"/>
                <a:gd name="connsiteY61" fmla="*/ 179023 h 523430"/>
                <a:gd name="connsiteX62" fmla="*/ 319535 w 429073"/>
                <a:gd name="connsiteY62" fmla="*/ 131398 h 523430"/>
                <a:gd name="connsiteX63" fmla="*/ 293341 w 429073"/>
                <a:gd name="connsiteY63" fmla="*/ 81392 h 523430"/>
                <a:gd name="connsiteX64" fmla="*/ 267148 w 429073"/>
                <a:gd name="connsiteY64" fmla="*/ 29004 h 523430"/>
                <a:gd name="connsiteX65" fmla="*/ 307629 w 429073"/>
                <a:gd name="connsiteY65" fmla="*/ 5192 h 523430"/>
                <a:gd name="connsiteX66" fmla="*/ 331441 w 429073"/>
                <a:gd name="connsiteY66" fmla="*/ 429 h 523430"/>
                <a:gd name="connsiteX0" fmla="*/ 331441 w 429073"/>
                <a:gd name="connsiteY0" fmla="*/ 429 h 560632"/>
                <a:gd name="connsiteX1" fmla="*/ 355254 w 429073"/>
                <a:gd name="connsiteY1" fmla="*/ 12335 h 560632"/>
                <a:gd name="connsiteX2" fmla="*/ 371923 w 429073"/>
                <a:gd name="connsiteY2" fmla="*/ 43292 h 560632"/>
                <a:gd name="connsiteX3" fmla="*/ 398116 w 429073"/>
                <a:gd name="connsiteY3" fmla="*/ 98060 h 560632"/>
                <a:gd name="connsiteX4" fmla="*/ 417166 w 429073"/>
                <a:gd name="connsiteY4" fmla="*/ 150448 h 560632"/>
                <a:gd name="connsiteX5" fmla="*/ 429073 w 429073"/>
                <a:gd name="connsiteY5" fmla="*/ 233792 h 560632"/>
                <a:gd name="connsiteX6" fmla="*/ 417166 w 429073"/>
                <a:gd name="connsiteY6" fmla="*/ 302848 h 560632"/>
                <a:gd name="connsiteX7" fmla="*/ 393354 w 429073"/>
                <a:gd name="connsiteY7" fmla="*/ 343329 h 560632"/>
                <a:gd name="connsiteX8" fmla="*/ 355254 w 429073"/>
                <a:gd name="connsiteY8" fmla="*/ 362379 h 560632"/>
                <a:gd name="connsiteX9" fmla="*/ 307629 w 429073"/>
                <a:gd name="connsiteY9" fmla="*/ 362379 h 560632"/>
                <a:gd name="connsiteX10" fmla="*/ 248098 w 429073"/>
                <a:gd name="connsiteY10" fmla="*/ 333804 h 560632"/>
                <a:gd name="connsiteX11" fmla="*/ 226518 w 429073"/>
                <a:gd name="connsiteY11" fmla="*/ 313712 h 560632"/>
                <a:gd name="connsiteX12" fmla="*/ 223848 w 429073"/>
                <a:gd name="connsiteY12" fmla="*/ 310831 h 560632"/>
                <a:gd name="connsiteX13" fmla="*/ 223071 w 429073"/>
                <a:gd name="connsiteY13" fmla="*/ 312059 h 560632"/>
                <a:gd name="connsiteX14" fmla="*/ 210116 w 429073"/>
                <a:gd name="connsiteY14" fmla="*/ 298086 h 560632"/>
                <a:gd name="connsiteX15" fmla="*/ 172016 w 429073"/>
                <a:gd name="connsiteY15" fmla="*/ 267130 h 560632"/>
                <a:gd name="connsiteX16" fmla="*/ 156786 w 429073"/>
                <a:gd name="connsiteY16" fmla="*/ 260008 h 560632"/>
                <a:gd name="connsiteX17" fmla="*/ 157270 w 429073"/>
                <a:gd name="connsiteY17" fmla="*/ 259176 h 560632"/>
                <a:gd name="connsiteX18" fmla="*/ 153592 w 429073"/>
                <a:gd name="connsiteY18" fmla="*/ 257456 h 560632"/>
                <a:gd name="connsiteX19" fmla="*/ 133798 w 429073"/>
                <a:gd name="connsiteY19" fmla="*/ 252842 h 560632"/>
                <a:gd name="connsiteX20" fmla="*/ 102842 w 429073"/>
                <a:gd name="connsiteY20" fmla="*/ 262367 h 560632"/>
                <a:gd name="connsiteX21" fmla="*/ 98079 w 429073"/>
                <a:gd name="connsiteY21" fmla="*/ 290942 h 560632"/>
                <a:gd name="connsiteX22" fmla="*/ 105223 w 429073"/>
                <a:gd name="connsiteY22" fmla="*/ 305825 h 560632"/>
                <a:gd name="connsiteX23" fmla="*/ 119495 w 429073"/>
                <a:gd name="connsiteY23" fmla="*/ 321880 h 560632"/>
                <a:gd name="connsiteX24" fmla="*/ 131391 w 429073"/>
                <a:gd name="connsiteY24" fmla="*/ 331492 h 560632"/>
                <a:gd name="connsiteX25" fmla="*/ 170402 w 429073"/>
                <a:gd name="connsiteY25" fmla="*/ 358784 h 560632"/>
                <a:gd name="connsiteX26" fmla="*/ 180587 w 429073"/>
                <a:gd name="connsiteY26" fmla="*/ 366140 h 560632"/>
                <a:gd name="connsiteX27" fmla="*/ 181205 w 429073"/>
                <a:gd name="connsiteY27" fmla="*/ 365396 h 560632"/>
                <a:gd name="connsiteX28" fmla="*/ 209999 w 429073"/>
                <a:gd name="connsiteY28" fmla="*/ 386192 h 560632"/>
                <a:gd name="connsiteX29" fmla="*/ 257624 w 429073"/>
                <a:gd name="connsiteY29" fmla="*/ 424292 h 560632"/>
                <a:gd name="connsiteX30" fmla="*/ 290961 w 429073"/>
                <a:gd name="connsiteY30" fmla="*/ 457629 h 560632"/>
                <a:gd name="connsiteX31" fmla="*/ 310011 w 429073"/>
                <a:gd name="connsiteY31" fmla="*/ 490967 h 560632"/>
                <a:gd name="connsiteX32" fmla="*/ 311202 w 429073"/>
                <a:gd name="connsiteY32" fmla="*/ 514482 h 560632"/>
                <a:gd name="connsiteX33" fmla="*/ 301053 w 429073"/>
                <a:gd name="connsiteY33" fmla="*/ 560632 h 560632"/>
                <a:gd name="connsiteX34" fmla="*/ 211060 w 429073"/>
                <a:gd name="connsiteY34" fmla="*/ 523430 h 560632"/>
                <a:gd name="connsiteX35" fmla="*/ 211041 w 429073"/>
                <a:gd name="connsiteY35" fmla="*/ 523263 h 560632"/>
                <a:gd name="connsiteX36" fmla="*/ 205236 w 429073"/>
                <a:gd name="connsiteY36" fmla="*/ 490967 h 560632"/>
                <a:gd name="connsiteX37" fmla="*/ 157611 w 429073"/>
                <a:gd name="connsiteY37" fmla="*/ 448104 h 560632"/>
                <a:gd name="connsiteX38" fmla="*/ 131816 w 429073"/>
                <a:gd name="connsiteY38" fmla="*/ 432434 h 560632"/>
                <a:gd name="connsiteX39" fmla="*/ 130987 w 429073"/>
                <a:gd name="connsiteY39" fmla="*/ 433495 h 560632"/>
                <a:gd name="connsiteX40" fmla="*/ 129028 w 429073"/>
                <a:gd name="connsiteY40" fmla="*/ 432305 h 560632"/>
                <a:gd name="connsiteX41" fmla="*/ 96583 w 429073"/>
                <a:gd name="connsiteY41" fmla="*/ 413553 h 560632"/>
                <a:gd name="connsiteX42" fmla="*/ 64484 w 429073"/>
                <a:gd name="connsiteY42" fmla="*/ 390208 h 560632"/>
                <a:gd name="connsiteX43" fmla="*/ 64415 w 429073"/>
                <a:gd name="connsiteY43" fmla="*/ 390284 h 560632"/>
                <a:gd name="connsiteX44" fmla="*/ 45692 w 429073"/>
                <a:gd name="connsiteY44" fmla="*/ 376667 h 560632"/>
                <a:gd name="connsiteX45" fmla="*/ 7592 w 429073"/>
                <a:gd name="connsiteY45" fmla="*/ 326661 h 560632"/>
                <a:gd name="connsiteX46" fmla="*/ 448 w 429073"/>
                <a:gd name="connsiteY46" fmla="*/ 269511 h 560632"/>
                <a:gd name="connsiteX47" fmla="*/ 14736 w 429073"/>
                <a:gd name="connsiteY47" fmla="*/ 224267 h 560632"/>
                <a:gd name="connsiteX48" fmla="*/ 52836 w 429073"/>
                <a:gd name="connsiteY48" fmla="*/ 181405 h 560632"/>
                <a:gd name="connsiteX49" fmla="*/ 105223 w 429073"/>
                <a:gd name="connsiteY49" fmla="*/ 162355 h 560632"/>
                <a:gd name="connsiteX50" fmla="*/ 174279 w 429073"/>
                <a:gd name="connsiteY50" fmla="*/ 169498 h 560632"/>
                <a:gd name="connsiteX51" fmla="*/ 186396 w 429073"/>
                <a:gd name="connsiteY51" fmla="*/ 174767 h 560632"/>
                <a:gd name="connsiteX52" fmla="*/ 186315 w 429073"/>
                <a:gd name="connsiteY52" fmla="*/ 175715 h 560632"/>
                <a:gd name="connsiteX53" fmla="*/ 226785 w 429073"/>
                <a:gd name="connsiteY53" fmla="*/ 193311 h 560632"/>
                <a:gd name="connsiteX54" fmla="*/ 250598 w 429073"/>
                <a:gd name="connsiteY54" fmla="*/ 211915 h 560632"/>
                <a:gd name="connsiteX55" fmla="*/ 258348 w 429073"/>
                <a:gd name="connsiteY55" fmla="*/ 218965 h 560632"/>
                <a:gd name="connsiteX56" fmla="*/ 258742 w 429073"/>
                <a:gd name="connsiteY56" fmla="*/ 216835 h 560632"/>
                <a:gd name="connsiteX57" fmla="*/ 269529 w 429073"/>
                <a:gd name="connsiteY57" fmla="*/ 226648 h 560632"/>
                <a:gd name="connsiteX58" fmla="*/ 305248 w 429073"/>
                <a:gd name="connsiteY58" fmla="*/ 257604 h 560632"/>
                <a:gd name="connsiteX59" fmla="*/ 336204 w 429073"/>
                <a:gd name="connsiteY59" fmla="*/ 262367 h 560632"/>
                <a:gd name="connsiteX60" fmla="*/ 345729 w 429073"/>
                <a:gd name="connsiteY60" fmla="*/ 233792 h 560632"/>
                <a:gd name="connsiteX61" fmla="*/ 336204 w 429073"/>
                <a:gd name="connsiteY61" fmla="*/ 179023 h 560632"/>
                <a:gd name="connsiteX62" fmla="*/ 319535 w 429073"/>
                <a:gd name="connsiteY62" fmla="*/ 131398 h 560632"/>
                <a:gd name="connsiteX63" fmla="*/ 293341 w 429073"/>
                <a:gd name="connsiteY63" fmla="*/ 81392 h 560632"/>
                <a:gd name="connsiteX64" fmla="*/ 267148 w 429073"/>
                <a:gd name="connsiteY64" fmla="*/ 29004 h 560632"/>
                <a:gd name="connsiteX65" fmla="*/ 307629 w 429073"/>
                <a:gd name="connsiteY65" fmla="*/ 5192 h 560632"/>
                <a:gd name="connsiteX66" fmla="*/ 331441 w 429073"/>
                <a:gd name="connsiteY66" fmla="*/ 429 h 560632"/>
                <a:gd name="connsiteX0" fmla="*/ 331441 w 429073"/>
                <a:gd name="connsiteY0" fmla="*/ 429 h 558416"/>
                <a:gd name="connsiteX1" fmla="*/ 355254 w 429073"/>
                <a:gd name="connsiteY1" fmla="*/ 12335 h 558416"/>
                <a:gd name="connsiteX2" fmla="*/ 371923 w 429073"/>
                <a:gd name="connsiteY2" fmla="*/ 43292 h 558416"/>
                <a:gd name="connsiteX3" fmla="*/ 398116 w 429073"/>
                <a:gd name="connsiteY3" fmla="*/ 98060 h 558416"/>
                <a:gd name="connsiteX4" fmla="*/ 417166 w 429073"/>
                <a:gd name="connsiteY4" fmla="*/ 150448 h 558416"/>
                <a:gd name="connsiteX5" fmla="*/ 429073 w 429073"/>
                <a:gd name="connsiteY5" fmla="*/ 233792 h 558416"/>
                <a:gd name="connsiteX6" fmla="*/ 417166 w 429073"/>
                <a:gd name="connsiteY6" fmla="*/ 302848 h 558416"/>
                <a:gd name="connsiteX7" fmla="*/ 393354 w 429073"/>
                <a:gd name="connsiteY7" fmla="*/ 343329 h 558416"/>
                <a:gd name="connsiteX8" fmla="*/ 355254 w 429073"/>
                <a:gd name="connsiteY8" fmla="*/ 362379 h 558416"/>
                <a:gd name="connsiteX9" fmla="*/ 307629 w 429073"/>
                <a:gd name="connsiteY9" fmla="*/ 362379 h 558416"/>
                <a:gd name="connsiteX10" fmla="*/ 248098 w 429073"/>
                <a:gd name="connsiteY10" fmla="*/ 333804 h 558416"/>
                <a:gd name="connsiteX11" fmla="*/ 226518 w 429073"/>
                <a:gd name="connsiteY11" fmla="*/ 313712 h 558416"/>
                <a:gd name="connsiteX12" fmla="*/ 223848 w 429073"/>
                <a:gd name="connsiteY12" fmla="*/ 310831 h 558416"/>
                <a:gd name="connsiteX13" fmla="*/ 223071 w 429073"/>
                <a:gd name="connsiteY13" fmla="*/ 312059 h 558416"/>
                <a:gd name="connsiteX14" fmla="*/ 210116 w 429073"/>
                <a:gd name="connsiteY14" fmla="*/ 298086 h 558416"/>
                <a:gd name="connsiteX15" fmla="*/ 172016 w 429073"/>
                <a:gd name="connsiteY15" fmla="*/ 267130 h 558416"/>
                <a:gd name="connsiteX16" fmla="*/ 156786 w 429073"/>
                <a:gd name="connsiteY16" fmla="*/ 260008 h 558416"/>
                <a:gd name="connsiteX17" fmla="*/ 157270 w 429073"/>
                <a:gd name="connsiteY17" fmla="*/ 259176 h 558416"/>
                <a:gd name="connsiteX18" fmla="*/ 153592 w 429073"/>
                <a:gd name="connsiteY18" fmla="*/ 257456 h 558416"/>
                <a:gd name="connsiteX19" fmla="*/ 133798 w 429073"/>
                <a:gd name="connsiteY19" fmla="*/ 252842 h 558416"/>
                <a:gd name="connsiteX20" fmla="*/ 102842 w 429073"/>
                <a:gd name="connsiteY20" fmla="*/ 262367 h 558416"/>
                <a:gd name="connsiteX21" fmla="*/ 98079 w 429073"/>
                <a:gd name="connsiteY21" fmla="*/ 290942 h 558416"/>
                <a:gd name="connsiteX22" fmla="*/ 105223 w 429073"/>
                <a:gd name="connsiteY22" fmla="*/ 305825 h 558416"/>
                <a:gd name="connsiteX23" fmla="*/ 119495 w 429073"/>
                <a:gd name="connsiteY23" fmla="*/ 321880 h 558416"/>
                <a:gd name="connsiteX24" fmla="*/ 131391 w 429073"/>
                <a:gd name="connsiteY24" fmla="*/ 331492 h 558416"/>
                <a:gd name="connsiteX25" fmla="*/ 170402 w 429073"/>
                <a:gd name="connsiteY25" fmla="*/ 358784 h 558416"/>
                <a:gd name="connsiteX26" fmla="*/ 180587 w 429073"/>
                <a:gd name="connsiteY26" fmla="*/ 366140 h 558416"/>
                <a:gd name="connsiteX27" fmla="*/ 181205 w 429073"/>
                <a:gd name="connsiteY27" fmla="*/ 365396 h 558416"/>
                <a:gd name="connsiteX28" fmla="*/ 209999 w 429073"/>
                <a:gd name="connsiteY28" fmla="*/ 386192 h 558416"/>
                <a:gd name="connsiteX29" fmla="*/ 257624 w 429073"/>
                <a:gd name="connsiteY29" fmla="*/ 424292 h 558416"/>
                <a:gd name="connsiteX30" fmla="*/ 290961 w 429073"/>
                <a:gd name="connsiteY30" fmla="*/ 457629 h 558416"/>
                <a:gd name="connsiteX31" fmla="*/ 310011 w 429073"/>
                <a:gd name="connsiteY31" fmla="*/ 490967 h 558416"/>
                <a:gd name="connsiteX32" fmla="*/ 311202 w 429073"/>
                <a:gd name="connsiteY32" fmla="*/ 514482 h 558416"/>
                <a:gd name="connsiteX33" fmla="*/ 301924 w 429073"/>
                <a:gd name="connsiteY33" fmla="*/ 558416 h 558416"/>
                <a:gd name="connsiteX34" fmla="*/ 211060 w 429073"/>
                <a:gd name="connsiteY34" fmla="*/ 523430 h 558416"/>
                <a:gd name="connsiteX35" fmla="*/ 211041 w 429073"/>
                <a:gd name="connsiteY35" fmla="*/ 523263 h 558416"/>
                <a:gd name="connsiteX36" fmla="*/ 205236 w 429073"/>
                <a:gd name="connsiteY36" fmla="*/ 490967 h 558416"/>
                <a:gd name="connsiteX37" fmla="*/ 157611 w 429073"/>
                <a:gd name="connsiteY37" fmla="*/ 448104 h 558416"/>
                <a:gd name="connsiteX38" fmla="*/ 131816 w 429073"/>
                <a:gd name="connsiteY38" fmla="*/ 432434 h 558416"/>
                <a:gd name="connsiteX39" fmla="*/ 130987 w 429073"/>
                <a:gd name="connsiteY39" fmla="*/ 433495 h 558416"/>
                <a:gd name="connsiteX40" fmla="*/ 129028 w 429073"/>
                <a:gd name="connsiteY40" fmla="*/ 432305 h 558416"/>
                <a:gd name="connsiteX41" fmla="*/ 96583 w 429073"/>
                <a:gd name="connsiteY41" fmla="*/ 413553 h 558416"/>
                <a:gd name="connsiteX42" fmla="*/ 64484 w 429073"/>
                <a:gd name="connsiteY42" fmla="*/ 390208 h 558416"/>
                <a:gd name="connsiteX43" fmla="*/ 64415 w 429073"/>
                <a:gd name="connsiteY43" fmla="*/ 390284 h 558416"/>
                <a:gd name="connsiteX44" fmla="*/ 45692 w 429073"/>
                <a:gd name="connsiteY44" fmla="*/ 376667 h 558416"/>
                <a:gd name="connsiteX45" fmla="*/ 7592 w 429073"/>
                <a:gd name="connsiteY45" fmla="*/ 326661 h 558416"/>
                <a:gd name="connsiteX46" fmla="*/ 448 w 429073"/>
                <a:gd name="connsiteY46" fmla="*/ 269511 h 558416"/>
                <a:gd name="connsiteX47" fmla="*/ 14736 w 429073"/>
                <a:gd name="connsiteY47" fmla="*/ 224267 h 558416"/>
                <a:gd name="connsiteX48" fmla="*/ 52836 w 429073"/>
                <a:gd name="connsiteY48" fmla="*/ 181405 h 558416"/>
                <a:gd name="connsiteX49" fmla="*/ 105223 w 429073"/>
                <a:gd name="connsiteY49" fmla="*/ 162355 h 558416"/>
                <a:gd name="connsiteX50" fmla="*/ 174279 w 429073"/>
                <a:gd name="connsiteY50" fmla="*/ 169498 h 558416"/>
                <a:gd name="connsiteX51" fmla="*/ 186396 w 429073"/>
                <a:gd name="connsiteY51" fmla="*/ 174767 h 558416"/>
                <a:gd name="connsiteX52" fmla="*/ 186315 w 429073"/>
                <a:gd name="connsiteY52" fmla="*/ 175715 h 558416"/>
                <a:gd name="connsiteX53" fmla="*/ 226785 w 429073"/>
                <a:gd name="connsiteY53" fmla="*/ 193311 h 558416"/>
                <a:gd name="connsiteX54" fmla="*/ 250598 w 429073"/>
                <a:gd name="connsiteY54" fmla="*/ 211915 h 558416"/>
                <a:gd name="connsiteX55" fmla="*/ 258348 w 429073"/>
                <a:gd name="connsiteY55" fmla="*/ 218965 h 558416"/>
                <a:gd name="connsiteX56" fmla="*/ 258742 w 429073"/>
                <a:gd name="connsiteY56" fmla="*/ 216835 h 558416"/>
                <a:gd name="connsiteX57" fmla="*/ 269529 w 429073"/>
                <a:gd name="connsiteY57" fmla="*/ 226648 h 558416"/>
                <a:gd name="connsiteX58" fmla="*/ 305248 w 429073"/>
                <a:gd name="connsiteY58" fmla="*/ 257604 h 558416"/>
                <a:gd name="connsiteX59" fmla="*/ 336204 w 429073"/>
                <a:gd name="connsiteY59" fmla="*/ 262367 h 558416"/>
                <a:gd name="connsiteX60" fmla="*/ 345729 w 429073"/>
                <a:gd name="connsiteY60" fmla="*/ 233792 h 558416"/>
                <a:gd name="connsiteX61" fmla="*/ 336204 w 429073"/>
                <a:gd name="connsiteY61" fmla="*/ 179023 h 558416"/>
                <a:gd name="connsiteX62" fmla="*/ 319535 w 429073"/>
                <a:gd name="connsiteY62" fmla="*/ 131398 h 558416"/>
                <a:gd name="connsiteX63" fmla="*/ 293341 w 429073"/>
                <a:gd name="connsiteY63" fmla="*/ 81392 h 558416"/>
                <a:gd name="connsiteX64" fmla="*/ 267148 w 429073"/>
                <a:gd name="connsiteY64" fmla="*/ 29004 h 558416"/>
                <a:gd name="connsiteX65" fmla="*/ 307629 w 429073"/>
                <a:gd name="connsiteY65" fmla="*/ 5192 h 558416"/>
                <a:gd name="connsiteX66" fmla="*/ 331441 w 429073"/>
                <a:gd name="connsiteY66" fmla="*/ 429 h 558416"/>
                <a:gd name="connsiteX0" fmla="*/ 331441 w 429073"/>
                <a:gd name="connsiteY0" fmla="*/ 678 h 558665"/>
                <a:gd name="connsiteX1" fmla="*/ 355254 w 429073"/>
                <a:gd name="connsiteY1" fmla="*/ 12584 h 558665"/>
                <a:gd name="connsiteX2" fmla="*/ 371923 w 429073"/>
                <a:gd name="connsiteY2" fmla="*/ 43541 h 558665"/>
                <a:gd name="connsiteX3" fmla="*/ 398116 w 429073"/>
                <a:gd name="connsiteY3" fmla="*/ 98309 h 558665"/>
                <a:gd name="connsiteX4" fmla="*/ 417166 w 429073"/>
                <a:gd name="connsiteY4" fmla="*/ 150697 h 558665"/>
                <a:gd name="connsiteX5" fmla="*/ 429073 w 429073"/>
                <a:gd name="connsiteY5" fmla="*/ 234041 h 558665"/>
                <a:gd name="connsiteX6" fmla="*/ 417166 w 429073"/>
                <a:gd name="connsiteY6" fmla="*/ 303097 h 558665"/>
                <a:gd name="connsiteX7" fmla="*/ 393354 w 429073"/>
                <a:gd name="connsiteY7" fmla="*/ 343578 h 558665"/>
                <a:gd name="connsiteX8" fmla="*/ 355254 w 429073"/>
                <a:gd name="connsiteY8" fmla="*/ 362628 h 558665"/>
                <a:gd name="connsiteX9" fmla="*/ 307629 w 429073"/>
                <a:gd name="connsiteY9" fmla="*/ 362628 h 558665"/>
                <a:gd name="connsiteX10" fmla="*/ 248098 w 429073"/>
                <a:gd name="connsiteY10" fmla="*/ 334053 h 558665"/>
                <a:gd name="connsiteX11" fmla="*/ 226518 w 429073"/>
                <a:gd name="connsiteY11" fmla="*/ 313961 h 558665"/>
                <a:gd name="connsiteX12" fmla="*/ 223848 w 429073"/>
                <a:gd name="connsiteY12" fmla="*/ 311080 h 558665"/>
                <a:gd name="connsiteX13" fmla="*/ 223071 w 429073"/>
                <a:gd name="connsiteY13" fmla="*/ 312308 h 558665"/>
                <a:gd name="connsiteX14" fmla="*/ 210116 w 429073"/>
                <a:gd name="connsiteY14" fmla="*/ 298335 h 558665"/>
                <a:gd name="connsiteX15" fmla="*/ 172016 w 429073"/>
                <a:gd name="connsiteY15" fmla="*/ 267379 h 558665"/>
                <a:gd name="connsiteX16" fmla="*/ 156786 w 429073"/>
                <a:gd name="connsiteY16" fmla="*/ 260257 h 558665"/>
                <a:gd name="connsiteX17" fmla="*/ 157270 w 429073"/>
                <a:gd name="connsiteY17" fmla="*/ 259425 h 558665"/>
                <a:gd name="connsiteX18" fmla="*/ 153592 w 429073"/>
                <a:gd name="connsiteY18" fmla="*/ 257705 h 558665"/>
                <a:gd name="connsiteX19" fmla="*/ 133798 w 429073"/>
                <a:gd name="connsiteY19" fmla="*/ 253091 h 558665"/>
                <a:gd name="connsiteX20" fmla="*/ 102842 w 429073"/>
                <a:gd name="connsiteY20" fmla="*/ 262616 h 558665"/>
                <a:gd name="connsiteX21" fmla="*/ 98079 w 429073"/>
                <a:gd name="connsiteY21" fmla="*/ 291191 h 558665"/>
                <a:gd name="connsiteX22" fmla="*/ 105223 w 429073"/>
                <a:gd name="connsiteY22" fmla="*/ 306074 h 558665"/>
                <a:gd name="connsiteX23" fmla="*/ 119495 w 429073"/>
                <a:gd name="connsiteY23" fmla="*/ 322129 h 558665"/>
                <a:gd name="connsiteX24" fmla="*/ 131391 w 429073"/>
                <a:gd name="connsiteY24" fmla="*/ 331741 h 558665"/>
                <a:gd name="connsiteX25" fmla="*/ 170402 w 429073"/>
                <a:gd name="connsiteY25" fmla="*/ 359033 h 558665"/>
                <a:gd name="connsiteX26" fmla="*/ 180587 w 429073"/>
                <a:gd name="connsiteY26" fmla="*/ 366389 h 558665"/>
                <a:gd name="connsiteX27" fmla="*/ 181205 w 429073"/>
                <a:gd name="connsiteY27" fmla="*/ 365645 h 558665"/>
                <a:gd name="connsiteX28" fmla="*/ 209999 w 429073"/>
                <a:gd name="connsiteY28" fmla="*/ 386441 h 558665"/>
                <a:gd name="connsiteX29" fmla="*/ 257624 w 429073"/>
                <a:gd name="connsiteY29" fmla="*/ 424541 h 558665"/>
                <a:gd name="connsiteX30" fmla="*/ 290961 w 429073"/>
                <a:gd name="connsiteY30" fmla="*/ 457878 h 558665"/>
                <a:gd name="connsiteX31" fmla="*/ 310011 w 429073"/>
                <a:gd name="connsiteY31" fmla="*/ 491216 h 558665"/>
                <a:gd name="connsiteX32" fmla="*/ 311202 w 429073"/>
                <a:gd name="connsiteY32" fmla="*/ 514731 h 558665"/>
                <a:gd name="connsiteX33" fmla="*/ 301924 w 429073"/>
                <a:gd name="connsiteY33" fmla="*/ 558665 h 558665"/>
                <a:gd name="connsiteX34" fmla="*/ 211060 w 429073"/>
                <a:gd name="connsiteY34" fmla="*/ 523679 h 558665"/>
                <a:gd name="connsiteX35" fmla="*/ 211041 w 429073"/>
                <a:gd name="connsiteY35" fmla="*/ 523512 h 558665"/>
                <a:gd name="connsiteX36" fmla="*/ 205236 w 429073"/>
                <a:gd name="connsiteY36" fmla="*/ 491216 h 558665"/>
                <a:gd name="connsiteX37" fmla="*/ 157611 w 429073"/>
                <a:gd name="connsiteY37" fmla="*/ 448353 h 558665"/>
                <a:gd name="connsiteX38" fmla="*/ 131816 w 429073"/>
                <a:gd name="connsiteY38" fmla="*/ 432683 h 558665"/>
                <a:gd name="connsiteX39" fmla="*/ 130987 w 429073"/>
                <a:gd name="connsiteY39" fmla="*/ 433744 h 558665"/>
                <a:gd name="connsiteX40" fmla="*/ 129028 w 429073"/>
                <a:gd name="connsiteY40" fmla="*/ 432554 h 558665"/>
                <a:gd name="connsiteX41" fmla="*/ 96583 w 429073"/>
                <a:gd name="connsiteY41" fmla="*/ 413802 h 558665"/>
                <a:gd name="connsiteX42" fmla="*/ 64484 w 429073"/>
                <a:gd name="connsiteY42" fmla="*/ 390457 h 558665"/>
                <a:gd name="connsiteX43" fmla="*/ 64415 w 429073"/>
                <a:gd name="connsiteY43" fmla="*/ 390533 h 558665"/>
                <a:gd name="connsiteX44" fmla="*/ 45692 w 429073"/>
                <a:gd name="connsiteY44" fmla="*/ 376916 h 558665"/>
                <a:gd name="connsiteX45" fmla="*/ 7592 w 429073"/>
                <a:gd name="connsiteY45" fmla="*/ 326910 h 558665"/>
                <a:gd name="connsiteX46" fmla="*/ 448 w 429073"/>
                <a:gd name="connsiteY46" fmla="*/ 269760 h 558665"/>
                <a:gd name="connsiteX47" fmla="*/ 14736 w 429073"/>
                <a:gd name="connsiteY47" fmla="*/ 224516 h 558665"/>
                <a:gd name="connsiteX48" fmla="*/ 52836 w 429073"/>
                <a:gd name="connsiteY48" fmla="*/ 181654 h 558665"/>
                <a:gd name="connsiteX49" fmla="*/ 105223 w 429073"/>
                <a:gd name="connsiteY49" fmla="*/ 162604 h 558665"/>
                <a:gd name="connsiteX50" fmla="*/ 174279 w 429073"/>
                <a:gd name="connsiteY50" fmla="*/ 169747 h 558665"/>
                <a:gd name="connsiteX51" fmla="*/ 186396 w 429073"/>
                <a:gd name="connsiteY51" fmla="*/ 175016 h 558665"/>
                <a:gd name="connsiteX52" fmla="*/ 186315 w 429073"/>
                <a:gd name="connsiteY52" fmla="*/ 175964 h 558665"/>
                <a:gd name="connsiteX53" fmla="*/ 226785 w 429073"/>
                <a:gd name="connsiteY53" fmla="*/ 193560 h 558665"/>
                <a:gd name="connsiteX54" fmla="*/ 250598 w 429073"/>
                <a:gd name="connsiteY54" fmla="*/ 212164 h 558665"/>
                <a:gd name="connsiteX55" fmla="*/ 258348 w 429073"/>
                <a:gd name="connsiteY55" fmla="*/ 219214 h 558665"/>
                <a:gd name="connsiteX56" fmla="*/ 258742 w 429073"/>
                <a:gd name="connsiteY56" fmla="*/ 217084 h 558665"/>
                <a:gd name="connsiteX57" fmla="*/ 269529 w 429073"/>
                <a:gd name="connsiteY57" fmla="*/ 226897 h 558665"/>
                <a:gd name="connsiteX58" fmla="*/ 305248 w 429073"/>
                <a:gd name="connsiteY58" fmla="*/ 257853 h 558665"/>
                <a:gd name="connsiteX59" fmla="*/ 336204 w 429073"/>
                <a:gd name="connsiteY59" fmla="*/ 262616 h 558665"/>
                <a:gd name="connsiteX60" fmla="*/ 345729 w 429073"/>
                <a:gd name="connsiteY60" fmla="*/ 234041 h 558665"/>
                <a:gd name="connsiteX61" fmla="*/ 336204 w 429073"/>
                <a:gd name="connsiteY61" fmla="*/ 179272 h 558665"/>
                <a:gd name="connsiteX62" fmla="*/ 319535 w 429073"/>
                <a:gd name="connsiteY62" fmla="*/ 131647 h 558665"/>
                <a:gd name="connsiteX63" fmla="*/ 293341 w 429073"/>
                <a:gd name="connsiteY63" fmla="*/ 81641 h 558665"/>
                <a:gd name="connsiteX64" fmla="*/ 276487 w 429073"/>
                <a:gd name="connsiteY64" fmla="*/ 38040 h 558665"/>
                <a:gd name="connsiteX65" fmla="*/ 307629 w 429073"/>
                <a:gd name="connsiteY65" fmla="*/ 5441 h 558665"/>
                <a:gd name="connsiteX66" fmla="*/ 331441 w 429073"/>
                <a:gd name="connsiteY66" fmla="*/ 678 h 558665"/>
                <a:gd name="connsiteX0" fmla="*/ 331441 w 429073"/>
                <a:gd name="connsiteY0" fmla="*/ 662 h 558649"/>
                <a:gd name="connsiteX1" fmla="*/ 355254 w 429073"/>
                <a:gd name="connsiteY1" fmla="*/ 12568 h 558649"/>
                <a:gd name="connsiteX2" fmla="*/ 371923 w 429073"/>
                <a:gd name="connsiteY2" fmla="*/ 43525 h 558649"/>
                <a:gd name="connsiteX3" fmla="*/ 398116 w 429073"/>
                <a:gd name="connsiteY3" fmla="*/ 98293 h 558649"/>
                <a:gd name="connsiteX4" fmla="*/ 417166 w 429073"/>
                <a:gd name="connsiteY4" fmla="*/ 150681 h 558649"/>
                <a:gd name="connsiteX5" fmla="*/ 429073 w 429073"/>
                <a:gd name="connsiteY5" fmla="*/ 234025 h 558649"/>
                <a:gd name="connsiteX6" fmla="*/ 417166 w 429073"/>
                <a:gd name="connsiteY6" fmla="*/ 303081 h 558649"/>
                <a:gd name="connsiteX7" fmla="*/ 393354 w 429073"/>
                <a:gd name="connsiteY7" fmla="*/ 343562 h 558649"/>
                <a:gd name="connsiteX8" fmla="*/ 355254 w 429073"/>
                <a:gd name="connsiteY8" fmla="*/ 362612 h 558649"/>
                <a:gd name="connsiteX9" fmla="*/ 307629 w 429073"/>
                <a:gd name="connsiteY9" fmla="*/ 362612 h 558649"/>
                <a:gd name="connsiteX10" fmla="*/ 248098 w 429073"/>
                <a:gd name="connsiteY10" fmla="*/ 334037 h 558649"/>
                <a:gd name="connsiteX11" fmla="*/ 226518 w 429073"/>
                <a:gd name="connsiteY11" fmla="*/ 313945 h 558649"/>
                <a:gd name="connsiteX12" fmla="*/ 223848 w 429073"/>
                <a:gd name="connsiteY12" fmla="*/ 311064 h 558649"/>
                <a:gd name="connsiteX13" fmla="*/ 223071 w 429073"/>
                <a:gd name="connsiteY13" fmla="*/ 312292 h 558649"/>
                <a:gd name="connsiteX14" fmla="*/ 210116 w 429073"/>
                <a:gd name="connsiteY14" fmla="*/ 298319 h 558649"/>
                <a:gd name="connsiteX15" fmla="*/ 172016 w 429073"/>
                <a:gd name="connsiteY15" fmla="*/ 267363 h 558649"/>
                <a:gd name="connsiteX16" fmla="*/ 156786 w 429073"/>
                <a:gd name="connsiteY16" fmla="*/ 260241 h 558649"/>
                <a:gd name="connsiteX17" fmla="*/ 157270 w 429073"/>
                <a:gd name="connsiteY17" fmla="*/ 259409 h 558649"/>
                <a:gd name="connsiteX18" fmla="*/ 153592 w 429073"/>
                <a:gd name="connsiteY18" fmla="*/ 257689 h 558649"/>
                <a:gd name="connsiteX19" fmla="*/ 133798 w 429073"/>
                <a:gd name="connsiteY19" fmla="*/ 253075 h 558649"/>
                <a:gd name="connsiteX20" fmla="*/ 102842 w 429073"/>
                <a:gd name="connsiteY20" fmla="*/ 262600 h 558649"/>
                <a:gd name="connsiteX21" fmla="*/ 98079 w 429073"/>
                <a:gd name="connsiteY21" fmla="*/ 291175 h 558649"/>
                <a:gd name="connsiteX22" fmla="*/ 105223 w 429073"/>
                <a:gd name="connsiteY22" fmla="*/ 306058 h 558649"/>
                <a:gd name="connsiteX23" fmla="*/ 119495 w 429073"/>
                <a:gd name="connsiteY23" fmla="*/ 322113 h 558649"/>
                <a:gd name="connsiteX24" fmla="*/ 131391 w 429073"/>
                <a:gd name="connsiteY24" fmla="*/ 331725 h 558649"/>
                <a:gd name="connsiteX25" fmla="*/ 170402 w 429073"/>
                <a:gd name="connsiteY25" fmla="*/ 359017 h 558649"/>
                <a:gd name="connsiteX26" fmla="*/ 180587 w 429073"/>
                <a:gd name="connsiteY26" fmla="*/ 366373 h 558649"/>
                <a:gd name="connsiteX27" fmla="*/ 181205 w 429073"/>
                <a:gd name="connsiteY27" fmla="*/ 365629 h 558649"/>
                <a:gd name="connsiteX28" fmla="*/ 209999 w 429073"/>
                <a:gd name="connsiteY28" fmla="*/ 386425 h 558649"/>
                <a:gd name="connsiteX29" fmla="*/ 257624 w 429073"/>
                <a:gd name="connsiteY29" fmla="*/ 424525 h 558649"/>
                <a:gd name="connsiteX30" fmla="*/ 290961 w 429073"/>
                <a:gd name="connsiteY30" fmla="*/ 457862 h 558649"/>
                <a:gd name="connsiteX31" fmla="*/ 310011 w 429073"/>
                <a:gd name="connsiteY31" fmla="*/ 491200 h 558649"/>
                <a:gd name="connsiteX32" fmla="*/ 311202 w 429073"/>
                <a:gd name="connsiteY32" fmla="*/ 514715 h 558649"/>
                <a:gd name="connsiteX33" fmla="*/ 301924 w 429073"/>
                <a:gd name="connsiteY33" fmla="*/ 558649 h 558649"/>
                <a:gd name="connsiteX34" fmla="*/ 211060 w 429073"/>
                <a:gd name="connsiteY34" fmla="*/ 523663 h 558649"/>
                <a:gd name="connsiteX35" fmla="*/ 211041 w 429073"/>
                <a:gd name="connsiteY35" fmla="*/ 523496 h 558649"/>
                <a:gd name="connsiteX36" fmla="*/ 205236 w 429073"/>
                <a:gd name="connsiteY36" fmla="*/ 491200 h 558649"/>
                <a:gd name="connsiteX37" fmla="*/ 157611 w 429073"/>
                <a:gd name="connsiteY37" fmla="*/ 448337 h 558649"/>
                <a:gd name="connsiteX38" fmla="*/ 131816 w 429073"/>
                <a:gd name="connsiteY38" fmla="*/ 432667 h 558649"/>
                <a:gd name="connsiteX39" fmla="*/ 130987 w 429073"/>
                <a:gd name="connsiteY39" fmla="*/ 433728 h 558649"/>
                <a:gd name="connsiteX40" fmla="*/ 129028 w 429073"/>
                <a:gd name="connsiteY40" fmla="*/ 432538 h 558649"/>
                <a:gd name="connsiteX41" fmla="*/ 96583 w 429073"/>
                <a:gd name="connsiteY41" fmla="*/ 413786 h 558649"/>
                <a:gd name="connsiteX42" fmla="*/ 64484 w 429073"/>
                <a:gd name="connsiteY42" fmla="*/ 390441 h 558649"/>
                <a:gd name="connsiteX43" fmla="*/ 64415 w 429073"/>
                <a:gd name="connsiteY43" fmla="*/ 390517 h 558649"/>
                <a:gd name="connsiteX44" fmla="*/ 45692 w 429073"/>
                <a:gd name="connsiteY44" fmla="*/ 376900 h 558649"/>
                <a:gd name="connsiteX45" fmla="*/ 7592 w 429073"/>
                <a:gd name="connsiteY45" fmla="*/ 326894 h 558649"/>
                <a:gd name="connsiteX46" fmla="*/ 448 w 429073"/>
                <a:gd name="connsiteY46" fmla="*/ 269744 h 558649"/>
                <a:gd name="connsiteX47" fmla="*/ 14736 w 429073"/>
                <a:gd name="connsiteY47" fmla="*/ 224500 h 558649"/>
                <a:gd name="connsiteX48" fmla="*/ 52836 w 429073"/>
                <a:gd name="connsiteY48" fmla="*/ 181638 h 558649"/>
                <a:gd name="connsiteX49" fmla="*/ 105223 w 429073"/>
                <a:gd name="connsiteY49" fmla="*/ 162588 h 558649"/>
                <a:gd name="connsiteX50" fmla="*/ 174279 w 429073"/>
                <a:gd name="connsiteY50" fmla="*/ 169731 h 558649"/>
                <a:gd name="connsiteX51" fmla="*/ 186396 w 429073"/>
                <a:gd name="connsiteY51" fmla="*/ 175000 h 558649"/>
                <a:gd name="connsiteX52" fmla="*/ 186315 w 429073"/>
                <a:gd name="connsiteY52" fmla="*/ 175948 h 558649"/>
                <a:gd name="connsiteX53" fmla="*/ 226785 w 429073"/>
                <a:gd name="connsiteY53" fmla="*/ 193544 h 558649"/>
                <a:gd name="connsiteX54" fmla="*/ 250598 w 429073"/>
                <a:gd name="connsiteY54" fmla="*/ 212148 h 558649"/>
                <a:gd name="connsiteX55" fmla="*/ 258348 w 429073"/>
                <a:gd name="connsiteY55" fmla="*/ 219198 h 558649"/>
                <a:gd name="connsiteX56" fmla="*/ 258742 w 429073"/>
                <a:gd name="connsiteY56" fmla="*/ 217068 h 558649"/>
                <a:gd name="connsiteX57" fmla="*/ 269529 w 429073"/>
                <a:gd name="connsiteY57" fmla="*/ 226881 h 558649"/>
                <a:gd name="connsiteX58" fmla="*/ 305248 w 429073"/>
                <a:gd name="connsiteY58" fmla="*/ 257837 h 558649"/>
                <a:gd name="connsiteX59" fmla="*/ 336204 w 429073"/>
                <a:gd name="connsiteY59" fmla="*/ 262600 h 558649"/>
                <a:gd name="connsiteX60" fmla="*/ 345729 w 429073"/>
                <a:gd name="connsiteY60" fmla="*/ 234025 h 558649"/>
                <a:gd name="connsiteX61" fmla="*/ 336204 w 429073"/>
                <a:gd name="connsiteY61" fmla="*/ 179256 h 558649"/>
                <a:gd name="connsiteX62" fmla="*/ 319535 w 429073"/>
                <a:gd name="connsiteY62" fmla="*/ 131631 h 558649"/>
                <a:gd name="connsiteX63" fmla="*/ 293341 w 429073"/>
                <a:gd name="connsiteY63" fmla="*/ 81625 h 558649"/>
                <a:gd name="connsiteX64" fmla="*/ 281790 w 429073"/>
                <a:gd name="connsiteY64" fmla="*/ 37549 h 558649"/>
                <a:gd name="connsiteX65" fmla="*/ 307629 w 429073"/>
                <a:gd name="connsiteY65" fmla="*/ 5425 h 558649"/>
                <a:gd name="connsiteX66" fmla="*/ 331441 w 429073"/>
                <a:gd name="connsiteY66" fmla="*/ 662 h 558649"/>
                <a:gd name="connsiteX0" fmla="*/ 331441 w 429073"/>
                <a:gd name="connsiteY0" fmla="*/ 662 h 558649"/>
                <a:gd name="connsiteX1" fmla="*/ 355254 w 429073"/>
                <a:gd name="connsiteY1" fmla="*/ 12568 h 558649"/>
                <a:gd name="connsiteX2" fmla="*/ 371923 w 429073"/>
                <a:gd name="connsiteY2" fmla="*/ 43525 h 558649"/>
                <a:gd name="connsiteX3" fmla="*/ 398116 w 429073"/>
                <a:gd name="connsiteY3" fmla="*/ 98293 h 558649"/>
                <a:gd name="connsiteX4" fmla="*/ 417166 w 429073"/>
                <a:gd name="connsiteY4" fmla="*/ 150681 h 558649"/>
                <a:gd name="connsiteX5" fmla="*/ 429073 w 429073"/>
                <a:gd name="connsiteY5" fmla="*/ 234025 h 558649"/>
                <a:gd name="connsiteX6" fmla="*/ 417166 w 429073"/>
                <a:gd name="connsiteY6" fmla="*/ 303081 h 558649"/>
                <a:gd name="connsiteX7" fmla="*/ 393354 w 429073"/>
                <a:gd name="connsiteY7" fmla="*/ 343562 h 558649"/>
                <a:gd name="connsiteX8" fmla="*/ 355254 w 429073"/>
                <a:gd name="connsiteY8" fmla="*/ 362612 h 558649"/>
                <a:gd name="connsiteX9" fmla="*/ 307629 w 429073"/>
                <a:gd name="connsiteY9" fmla="*/ 362612 h 558649"/>
                <a:gd name="connsiteX10" fmla="*/ 248098 w 429073"/>
                <a:gd name="connsiteY10" fmla="*/ 334037 h 558649"/>
                <a:gd name="connsiteX11" fmla="*/ 226518 w 429073"/>
                <a:gd name="connsiteY11" fmla="*/ 313945 h 558649"/>
                <a:gd name="connsiteX12" fmla="*/ 223848 w 429073"/>
                <a:gd name="connsiteY12" fmla="*/ 311064 h 558649"/>
                <a:gd name="connsiteX13" fmla="*/ 223071 w 429073"/>
                <a:gd name="connsiteY13" fmla="*/ 312292 h 558649"/>
                <a:gd name="connsiteX14" fmla="*/ 210116 w 429073"/>
                <a:gd name="connsiteY14" fmla="*/ 298319 h 558649"/>
                <a:gd name="connsiteX15" fmla="*/ 172016 w 429073"/>
                <a:gd name="connsiteY15" fmla="*/ 267363 h 558649"/>
                <a:gd name="connsiteX16" fmla="*/ 156786 w 429073"/>
                <a:gd name="connsiteY16" fmla="*/ 260241 h 558649"/>
                <a:gd name="connsiteX17" fmla="*/ 157270 w 429073"/>
                <a:gd name="connsiteY17" fmla="*/ 259409 h 558649"/>
                <a:gd name="connsiteX18" fmla="*/ 153592 w 429073"/>
                <a:gd name="connsiteY18" fmla="*/ 257689 h 558649"/>
                <a:gd name="connsiteX19" fmla="*/ 133798 w 429073"/>
                <a:gd name="connsiteY19" fmla="*/ 253075 h 558649"/>
                <a:gd name="connsiteX20" fmla="*/ 102842 w 429073"/>
                <a:gd name="connsiteY20" fmla="*/ 262600 h 558649"/>
                <a:gd name="connsiteX21" fmla="*/ 98079 w 429073"/>
                <a:gd name="connsiteY21" fmla="*/ 291175 h 558649"/>
                <a:gd name="connsiteX22" fmla="*/ 105223 w 429073"/>
                <a:gd name="connsiteY22" fmla="*/ 306058 h 558649"/>
                <a:gd name="connsiteX23" fmla="*/ 119495 w 429073"/>
                <a:gd name="connsiteY23" fmla="*/ 322113 h 558649"/>
                <a:gd name="connsiteX24" fmla="*/ 131391 w 429073"/>
                <a:gd name="connsiteY24" fmla="*/ 331725 h 558649"/>
                <a:gd name="connsiteX25" fmla="*/ 170402 w 429073"/>
                <a:gd name="connsiteY25" fmla="*/ 359017 h 558649"/>
                <a:gd name="connsiteX26" fmla="*/ 180587 w 429073"/>
                <a:gd name="connsiteY26" fmla="*/ 366373 h 558649"/>
                <a:gd name="connsiteX27" fmla="*/ 181205 w 429073"/>
                <a:gd name="connsiteY27" fmla="*/ 365629 h 558649"/>
                <a:gd name="connsiteX28" fmla="*/ 209999 w 429073"/>
                <a:gd name="connsiteY28" fmla="*/ 386425 h 558649"/>
                <a:gd name="connsiteX29" fmla="*/ 257624 w 429073"/>
                <a:gd name="connsiteY29" fmla="*/ 424525 h 558649"/>
                <a:gd name="connsiteX30" fmla="*/ 290961 w 429073"/>
                <a:gd name="connsiteY30" fmla="*/ 457862 h 558649"/>
                <a:gd name="connsiteX31" fmla="*/ 310011 w 429073"/>
                <a:gd name="connsiteY31" fmla="*/ 491200 h 558649"/>
                <a:gd name="connsiteX32" fmla="*/ 311202 w 429073"/>
                <a:gd name="connsiteY32" fmla="*/ 514715 h 558649"/>
                <a:gd name="connsiteX33" fmla="*/ 301924 w 429073"/>
                <a:gd name="connsiteY33" fmla="*/ 558649 h 558649"/>
                <a:gd name="connsiteX34" fmla="*/ 211060 w 429073"/>
                <a:gd name="connsiteY34" fmla="*/ 523663 h 558649"/>
                <a:gd name="connsiteX35" fmla="*/ 211041 w 429073"/>
                <a:gd name="connsiteY35" fmla="*/ 523496 h 558649"/>
                <a:gd name="connsiteX36" fmla="*/ 205236 w 429073"/>
                <a:gd name="connsiteY36" fmla="*/ 491200 h 558649"/>
                <a:gd name="connsiteX37" fmla="*/ 157611 w 429073"/>
                <a:gd name="connsiteY37" fmla="*/ 448337 h 558649"/>
                <a:gd name="connsiteX38" fmla="*/ 131816 w 429073"/>
                <a:gd name="connsiteY38" fmla="*/ 432667 h 558649"/>
                <a:gd name="connsiteX39" fmla="*/ 130987 w 429073"/>
                <a:gd name="connsiteY39" fmla="*/ 433728 h 558649"/>
                <a:gd name="connsiteX40" fmla="*/ 129028 w 429073"/>
                <a:gd name="connsiteY40" fmla="*/ 432538 h 558649"/>
                <a:gd name="connsiteX41" fmla="*/ 96583 w 429073"/>
                <a:gd name="connsiteY41" fmla="*/ 413786 h 558649"/>
                <a:gd name="connsiteX42" fmla="*/ 64484 w 429073"/>
                <a:gd name="connsiteY42" fmla="*/ 390441 h 558649"/>
                <a:gd name="connsiteX43" fmla="*/ 64415 w 429073"/>
                <a:gd name="connsiteY43" fmla="*/ 390517 h 558649"/>
                <a:gd name="connsiteX44" fmla="*/ 45692 w 429073"/>
                <a:gd name="connsiteY44" fmla="*/ 376900 h 558649"/>
                <a:gd name="connsiteX45" fmla="*/ 7592 w 429073"/>
                <a:gd name="connsiteY45" fmla="*/ 326894 h 558649"/>
                <a:gd name="connsiteX46" fmla="*/ 448 w 429073"/>
                <a:gd name="connsiteY46" fmla="*/ 269744 h 558649"/>
                <a:gd name="connsiteX47" fmla="*/ 14736 w 429073"/>
                <a:gd name="connsiteY47" fmla="*/ 224500 h 558649"/>
                <a:gd name="connsiteX48" fmla="*/ 52836 w 429073"/>
                <a:gd name="connsiteY48" fmla="*/ 181638 h 558649"/>
                <a:gd name="connsiteX49" fmla="*/ 105223 w 429073"/>
                <a:gd name="connsiteY49" fmla="*/ 162588 h 558649"/>
                <a:gd name="connsiteX50" fmla="*/ 174279 w 429073"/>
                <a:gd name="connsiteY50" fmla="*/ 169731 h 558649"/>
                <a:gd name="connsiteX51" fmla="*/ 186396 w 429073"/>
                <a:gd name="connsiteY51" fmla="*/ 175000 h 558649"/>
                <a:gd name="connsiteX52" fmla="*/ 186315 w 429073"/>
                <a:gd name="connsiteY52" fmla="*/ 175948 h 558649"/>
                <a:gd name="connsiteX53" fmla="*/ 226785 w 429073"/>
                <a:gd name="connsiteY53" fmla="*/ 193544 h 558649"/>
                <a:gd name="connsiteX54" fmla="*/ 250598 w 429073"/>
                <a:gd name="connsiteY54" fmla="*/ 212148 h 558649"/>
                <a:gd name="connsiteX55" fmla="*/ 258348 w 429073"/>
                <a:gd name="connsiteY55" fmla="*/ 219198 h 558649"/>
                <a:gd name="connsiteX56" fmla="*/ 258742 w 429073"/>
                <a:gd name="connsiteY56" fmla="*/ 217068 h 558649"/>
                <a:gd name="connsiteX57" fmla="*/ 269529 w 429073"/>
                <a:gd name="connsiteY57" fmla="*/ 226881 h 558649"/>
                <a:gd name="connsiteX58" fmla="*/ 305248 w 429073"/>
                <a:gd name="connsiteY58" fmla="*/ 257837 h 558649"/>
                <a:gd name="connsiteX59" fmla="*/ 336204 w 429073"/>
                <a:gd name="connsiteY59" fmla="*/ 262600 h 558649"/>
                <a:gd name="connsiteX60" fmla="*/ 345729 w 429073"/>
                <a:gd name="connsiteY60" fmla="*/ 234025 h 558649"/>
                <a:gd name="connsiteX61" fmla="*/ 336204 w 429073"/>
                <a:gd name="connsiteY61" fmla="*/ 179256 h 558649"/>
                <a:gd name="connsiteX62" fmla="*/ 319535 w 429073"/>
                <a:gd name="connsiteY62" fmla="*/ 131631 h 558649"/>
                <a:gd name="connsiteX63" fmla="*/ 297774 w 429073"/>
                <a:gd name="connsiteY63" fmla="*/ 83368 h 558649"/>
                <a:gd name="connsiteX64" fmla="*/ 281790 w 429073"/>
                <a:gd name="connsiteY64" fmla="*/ 37549 h 558649"/>
                <a:gd name="connsiteX65" fmla="*/ 307629 w 429073"/>
                <a:gd name="connsiteY65" fmla="*/ 5425 h 558649"/>
                <a:gd name="connsiteX66" fmla="*/ 331441 w 429073"/>
                <a:gd name="connsiteY66" fmla="*/ 662 h 558649"/>
                <a:gd name="connsiteX0" fmla="*/ 331441 w 429073"/>
                <a:gd name="connsiteY0" fmla="*/ 146 h 558133"/>
                <a:gd name="connsiteX1" fmla="*/ 355254 w 429073"/>
                <a:gd name="connsiteY1" fmla="*/ 12052 h 558133"/>
                <a:gd name="connsiteX2" fmla="*/ 371923 w 429073"/>
                <a:gd name="connsiteY2" fmla="*/ 43009 h 558133"/>
                <a:gd name="connsiteX3" fmla="*/ 398116 w 429073"/>
                <a:gd name="connsiteY3" fmla="*/ 97777 h 558133"/>
                <a:gd name="connsiteX4" fmla="*/ 417166 w 429073"/>
                <a:gd name="connsiteY4" fmla="*/ 150165 h 558133"/>
                <a:gd name="connsiteX5" fmla="*/ 429073 w 429073"/>
                <a:gd name="connsiteY5" fmla="*/ 233509 h 558133"/>
                <a:gd name="connsiteX6" fmla="*/ 417166 w 429073"/>
                <a:gd name="connsiteY6" fmla="*/ 302565 h 558133"/>
                <a:gd name="connsiteX7" fmla="*/ 393354 w 429073"/>
                <a:gd name="connsiteY7" fmla="*/ 343046 h 558133"/>
                <a:gd name="connsiteX8" fmla="*/ 355254 w 429073"/>
                <a:gd name="connsiteY8" fmla="*/ 362096 h 558133"/>
                <a:gd name="connsiteX9" fmla="*/ 307629 w 429073"/>
                <a:gd name="connsiteY9" fmla="*/ 362096 h 558133"/>
                <a:gd name="connsiteX10" fmla="*/ 248098 w 429073"/>
                <a:gd name="connsiteY10" fmla="*/ 333521 h 558133"/>
                <a:gd name="connsiteX11" fmla="*/ 226518 w 429073"/>
                <a:gd name="connsiteY11" fmla="*/ 313429 h 558133"/>
                <a:gd name="connsiteX12" fmla="*/ 223848 w 429073"/>
                <a:gd name="connsiteY12" fmla="*/ 310548 h 558133"/>
                <a:gd name="connsiteX13" fmla="*/ 223071 w 429073"/>
                <a:gd name="connsiteY13" fmla="*/ 311776 h 558133"/>
                <a:gd name="connsiteX14" fmla="*/ 210116 w 429073"/>
                <a:gd name="connsiteY14" fmla="*/ 297803 h 558133"/>
                <a:gd name="connsiteX15" fmla="*/ 172016 w 429073"/>
                <a:gd name="connsiteY15" fmla="*/ 266847 h 558133"/>
                <a:gd name="connsiteX16" fmla="*/ 156786 w 429073"/>
                <a:gd name="connsiteY16" fmla="*/ 259725 h 558133"/>
                <a:gd name="connsiteX17" fmla="*/ 157270 w 429073"/>
                <a:gd name="connsiteY17" fmla="*/ 258893 h 558133"/>
                <a:gd name="connsiteX18" fmla="*/ 153592 w 429073"/>
                <a:gd name="connsiteY18" fmla="*/ 257173 h 558133"/>
                <a:gd name="connsiteX19" fmla="*/ 133798 w 429073"/>
                <a:gd name="connsiteY19" fmla="*/ 252559 h 558133"/>
                <a:gd name="connsiteX20" fmla="*/ 102842 w 429073"/>
                <a:gd name="connsiteY20" fmla="*/ 262084 h 558133"/>
                <a:gd name="connsiteX21" fmla="*/ 98079 w 429073"/>
                <a:gd name="connsiteY21" fmla="*/ 290659 h 558133"/>
                <a:gd name="connsiteX22" fmla="*/ 105223 w 429073"/>
                <a:gd name="connsiteY22" fmla="*/ 305542 h 558133"/>
                <a:gd name="connsiteX23" fmla="*/ 119495 w 429073"/>
                <a:gd name="connsiteY23" fmla="*/ 321597 h 558133"/>
                <a:gd name="connsiteX24" fmla="*/ 131391 w 429073"/>
                <a:gd name="connsiteY24" fmla="*/ 331209 h 558133"/>
                <a:gd name="connsiteX25" fmla="*/ 170402 w 429073"/>
                <a:gd name="connsiteY25" fmla="*/ 358501 h 558133"/>
                <a:gd name="connsiteX26" fmla="*/ 180587 w 429073"/>
                <a:gd name="connsiteY26" fmla="*/ 365857 h 558133"/>
                <a:gd name="connsiteX27" fmla="*/ 181205 w 429073"/>
                <a:gd name="connsiteY27" fmla="*/ 365113 h 558133"/>
                <a:gd name="connsiteX28" fmla="*/ 209999 w 429073"/>
                <a:gd name="connsiteY28" fmla="*/ 385909 h 558133"/>
                <a:gd name="connsiteX29" fmla="*/ 257624 w 429073"/>
                <a:gd name="connsiteY29" fmla="*/ 424009 h 558133"/>
                <a:gd name="connsiteX30" fmla="*/ 290961 w 429073"/>
                <a:gd name="connsiteY30" fmla="*/ 457346 h 558133"/>
                <a:gd name="connsiteX31" fmla="*/ 310011 w 429073"/>
                <a:gd name="connsiteY31" fmla="*/ 490684 h 558133"/>
                <a:gd name="connsiteX32" fmla="*/ 311202 w 429073"/>
                <a:gd name="connsiteY32" fmla="*/ 514199 h 558133"/>
                <a:gd name="connsiteX33" fmla="*/ 301924 w 429073"/>
                <a:gd name="connsiteY33" fmla="*/ 558133 h 558133"/>
                <a:gd name="connsiteX34" fmla="*/ 211060 w 429073"/>
                <a:gd name="connsiteY34" fmla="*/ 523147 h 558133"/>
                <a:gd name="connsiteX35" fmla="*/ 211041 w 429073"/>
                <a:gd name="connsiteY35" fmla="*/ 522980 h 558133"/>
                <a:gd name="connsiteX36" fmla="*/ 205236 w 429073"/>
                <a:gd name="connsiteY36" fmla="*/ 490684 h 558133"/>
                <a:gd name="connsiteX37" fmla="*/ 157611 w 429073"/>
                <a:gd name="connsiteY37" fmla="*/ 447821 h 558133"/>
                <a:gd name="connsiteX38" fmla="*/ 131816 w 429073"/>
                <a:gd name="connsiteY38" fmla="*/ 432151 h 558133"/>
                <a:gd name="connsiteX39" fmla="*/ 130987 w 429073"/>
                <a:gd name="connsiteY39" fmla="*/ 433212 h 558133"/>
                <a:gd name="connsiteX40" fmla="*/ 129028 w 429073"/>
                <a:gd name="connsiteY40" fmla="*/ 432022 h 558133"/>
                <a:gd name="connsiteX41" fmla="*/ 96583 w 429073"/>
                <a:gd name="connsiteY41" fmla="*/ 413270 h 558133"/>
                <a:gd name="connsiteX42" fmla="*/ 64484 w 429073"/>
                <a:gd name="connsiteY42" fmla="*/ 389925 h 558133"/>
                <a:gd name="connsiteX43" fmla="*/ 64415 w 429073"/>
                <a:gd name="connsiteY43" fmla="*/ 390001 h 558133"/>
                <a:gd name="connsiteX44" fmla="*/ 45692 w 429073"/>
                <a:gd name="connsiteY44" fmla="*/ 376384 h 558133"/>
                <a:gd name="connsiteX45" fmla="*/ 7592 w 429073"/>
                <a:gd name="connsiteY45" fmla="*/ 326378 h 558133"/>
                <a:gd name="connsiteX46" fmla="*/ 448 w 429073"/>
                <a:gd name="connsiteY46" fmla="*/ 269228 h 558133"/>
                <a:gd name="connsiteX47" fmla="*/ 14736 w 429073"/>
                <a:gd name="connsiteY47" fmla="*/ 223984 h 558133"/>
                <a:gd name="connsiteX48" fmla="*/ 52836 w 429073"/>
                <a:gd name="connsiteY48" fmla="*/ 181122 h 558133"/>
                <a:gd name="connsiteX49" fmla="*/ 105223 w 429073"/>
                <a:gd name="connsiteY49" fmla="*/ 162072 h 558133"/>
                <a:gd name="connsiteX50" fmla="*/ 174279 w 429073"/>
                <a:gd name="connsiteY50" fmla="*/ 169215 h 558133"/>
                <a:gd name="connsiteX51" fmla="*/ 186396 w 429073"/>
                <a:gd name="connsiteY51" fmla="*/ 174484 h 558133"/>
                <a:gd name="connsiteX52" fmla="*/ 186315 w 429073"/>
                <a:gd name="connsiteY52" fmla="*/ 175432 h 558133"/>
                <a:gd name="connsiteX53" fmla="*/ 226785 w 429073"/>
                <a:gd name="connsiteY53" fmla="*/ 193028 h 558133"/>
                <a:gd name="connsiteX54" fmla="*/ 250598 w 429073"/>
                <a:gd name="connsiteY54" fmla="*/ 211632 h 558133"/>
                <a:gd name="connsiteX55" fmla="*/ 258348 w 429073"/>
                <a:gd name="connsiteY55" fmla="*/ 218682 h 558133"/>
                <a:gd name="connsiteX56" fmla="*/ 258742 w 429073"/>
                <a:gd name="connsiteY56" fmla="*/ 216552 h 558133"/>
                <a:gd name="connsiteX57" fmla="*/ 269529 w 429073"/>
                <a:gd name="connsiteY57" fmla="*/ 226365 h 558133"/>
                <a:gd name="connsiteX58" fmla="*/ 305248 w 429073"/>
                <a:gd name="connsiteY58" fmla="*/ 257321 h 558133"/>
                <a:gd name="connsiteX59" fmla="*/ 336204 w 429073"/>
                <a:gd name="connsiteY59" fmla="*/ 262084 h 558133"/>
                <a:gd name="connsiteX60" fmla="*/ 345729 w 429073"/>
                <a:gd name="connsiteY60" fmla="*/ 233509 h 558133"/>
                <a:gd name="connsiteX61" fmla="*/ 336204 w 429073"/>
                <a:gd name="connsiteY61" fmla="*/ 178740 h 558133"/>
                <a:gd name="connsiteX62" fmla="*/ 319535 w 429073"/>
                <a:gd name="connsiteY62" fmla="*/ 131115 h 558133"/>
                <a:gd name="connsiteX63" fmla="*/ 297774 w 429073"/>
                <a:gd name="connsiteY63" fmla="*/ 82852 h 558133"/>
                <a:gd name="connsiteX64" fmla="*/ 281790 w 429073"/>
                <a:gd name="connsiteY64" fmla="*/ 37033 h 558133"/>
                <a:gd name="connsiteX65" fmla="*/ 301454 w 429073"/>
                <a:gd name="connsiteY65" fmla="*/ 7599 h 558133"/>
                <a:gd name="connsiteX66" fmla="*/ 331441 w 429073"/>
                <a:gd name="connsiteY66" fmla="*/ 146 h 55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29073" h="558133">
                  <a:moveTo>
                    <a:pt x="331441" y="146"/>
                  </a:moveTo>
                  <a:cubicBezTo>
                    <a:pt x="340408" y="888"/>
                    <a:pt x="348507" y="4908"/>
                    <a:pt x="355254" y="12052"/>
                  </a:cubicBezTo>
                  <a:cubicBezTo>
                    <a:pt x="362001" y="19196"/>
                    <a:pt x="364779" y="28722"/>
                    <a:pt x="371923" y="43009"/>
                  </a:cubicBezTo>
                  <a:cubicBezTo>
                    <a:pt x="379067" y="57296"/>
                    <a:pt x="390576" y="79918"/>
                    <a:pt x="398116" y="97777"/>
                  </a:cubicBezTo>
                  <a:cubicBezTo>
                    <a:pt x="405656" y="115636"/>
                    <a:pt x="412007" y="127543"/>
                    <a:pt x="417166" y="150165"/>
                  </a:cubicBezTo>
                  <a:cubicBezTo>
                    <a:pt x="422326" y="172787"/>
                    <a:pt x="429073" y="208109"/>
                    <a:pt x="429073" y="233509"/>
                  </a:cubicBezTo>
                  <a:cubicBezTo>
                    <a:pt x="429073" y="258909"/>
                    <a:pt x="423119" y="284309"/>
                    <a:pt x="417166" y="302565"/>
                  </a:cubicBezTo>
                  <a:cubicBezTo>
                    <a:pt x="411213" y="320821"/>
                    <a:pt x="403673" y="333124"/>
                    <a:pt x="393354" y="343046"/>
                  </a:cubicBezTo>
                  <a:cubicBezTo>
                    <a:pt x="383035" y="352968"/>
                    <a:pt x="369541" y="358921"/>
                    <a:pt x="355254" y="362096"/>
                  </a:cubicBezTo>
                  <a:cubicBezTo>
                    <a:pt x="340967" y="365271"/>
                    <a:pt x="325488" y="366858"/>
                    <a:pt x="307629" y="362096"/>
                  </a:cubicBezTo>
                  <a:cubicBezTo>
                    <a:pt x="289770" y="357334"/>
                    <a:pt x="264767" y="345030"/>
                    <a:pt x="248098" y="333521"/>
                  </a:cubicBezTo>
                  <a:cubicBezTo>
                    <a:pt x="239764" y="327767"/>
                    <a:pt x="232917" y="320623"/>
                    <a:pt x="226518" y="313429"/>
                  </a:cubicBezTo>
                  <a:lnTo>
                    <a:pt x="223848" y="310548"/>
                  </a:lnTo>
                  <a:lnTo>
                    <a:pt x="223071" y="311776"/>
                  </a:lnTo>
                  <a:lnTo>
                    <a:pt x="210116" y="297803"/>
                  </a:lnTo>
                  <a:cubicBezTo>
                    <a:pt x="197019" y="285897"/>
                    <a:pt x="185113" y="274388"/>
                    <a:pt x="172016" y="266847"/>
                  </a:cubicBezTo>
                  <a:lnTo>
                    <a:pt x="156786" y="259725"/>
                  </a:lnTo>
                  <a:lnTo>
                    <a:pt x="157270" y="258893"/>
                  </a:lnTo>
                  <a:lnTo>
                    <a:pt x="153592" y="257173"/>
                  </a:lnTo>
                  <a:cubicBezTo>
                    <a:pt x="146597" y="254643"/>
                    <a:pt x="139751" y="252956"/>
                    <a:pt x="133798" y="252559"/>
                  </a:cubicBezTo>
                  <a:cubicBezTo>
                    <a:pt x="121892" y="251765"/>
                    <a:pt x="108795" y="255734"/>
                    <a:pt x="102842" y="262084"/>
                  </a:cubicBezTo>
                  <a:cubicBezTo>
                    <a:pt x="96889" y="268434"/>
                    <a:pt x="95301" y="280737"/>
                    <a:pt x="98079" y="290659"/>
                  </a:cubicBezTo>
                  <a:cubicBezTo>
                    <a:pt x="99468" y="295620"/>
                    <a:pt x="101751" y="300482"/>
                    <a:pt x="105223" y="305542"/>
                  </a:cubicBezTo>
                  <a:lnTo>
                    <a:pt x="119495" y="321597"/>
                  </a:lnTo>
                  <a:lnTo>
                    <a:pt x="131391" y="331209"/>
                  </a:lnTo>
                  <a:cubicBezTo>
                    <a:pt x="147855" y="343544"/>
                    <a:pt x="170402" y="358501"/>
                    <a:pt x="170402" y="358501"/>
                  </a:cubicBezTo>
                  <a:lnTo>
                    <a:pt x="180587" y="365857"/>
                  </a:lnTo>
                  <a:lnTo>
                    <a:pt x="181205" y="365113"/>
                  </a:lnTo>
                  <a:lnTo>
                    <a:pt x="209999" y="385909"/>
                  </a:lnTo>
                  <a:cubicBezTo>
                    <a:pt x="225080" y="397418"/>
                    <a:pt x="244130" y="412103"/>
                    <a:pt x="257624" y="424009"/>
                  </a:cubicBezTo>
                  <a:cubicBezTo>
                    <a:pt x="271118" y="435915"/>
                    <a:pt x="282230" y="446233"/>
                    <a:pt x="290961" y="457346"/>
                  </a:cubicBezTo>
                  <a:cubicBezTo>
                    <a:pt x="299692" y="468459"/>
                    <a:pt x="306836" y="478778"/>
                    <a:pt x="310011" y="490684"/>
                  </a:cubicBezTo>
                  <a:cubicBezTo>
                    <a:pt x="311599" y="496637"/>
                    <a:pt x="311599" y="506162"/>
                    <a:pt x="311202" y="514199"/>
                  </a:cubicBezTo>
                  <a:lnTo>
                    <a:pt x="301924" y="558133"/>
                  </a:lnTo>
                  <a:lnTo>
                    <a:pt x="211060" y="523147"/>
                  </a:lnTo>
                  <a:cubicBezTo>
                    <a:pt x="211054" y="523091"/>
                    <a:pt x="211047" y="523036"/>
                    <a:pt x="211041" y="522980"/>
                  </a:cubicBezTo>
                  <a:cubicBezTo>
                    <a:pt x="210495" y="511520"/>
                    <a:pt x="210396" y="499217"/>
                    <a:pt x="205236" y="490684"/>
                  </a:cubicBezTo>
                  <a:cubicBezTo>
                    <a:pt x="194917" y="473618"/>
                    <a:pt x="176264" y="461315"/>
                    <a:pt x="157611" y="447821"/>
                  </a:cubicBezTo>
                  <a:lnTo>
                    <a:pt x="131816" y="432151"/>
                  </a:lnTo>
                  <a:lnTo>
                    <a:pt x="130987" y="433212"/>
                  </a:lnTo>
                  <a:lnTo>
                    <a:pt x="129028" y="432022"/>
                  </a:lnTo>
                  <a:cubicBezTo>
                    <a:pt x="117717" y="425772"/>
                    <a:pt x="106307" y="419620"/>
                    <a:pt x="96583" y="413270"/>
                  </a:cubicBezTo>
                  <a:lnTo>
                    <a:pt x="64484" y="389925"/>
                  </a:lnTo>
                  <a:cubicBezTo>
                    <a:pt x="64461" y="389950"/>
                    <a:pt x="64438" y="389976"/>
                    <a:pt x="64415" y="390001"/>
                  </a:cubicBezTo>
                  <a:lnTo>
                    <a:pt x="45692" y="376384"/>
                  </a:lnTo>
                  <a:cubicBezTo>
                    <a:pt x="30611" y="361700"/>
                    <a:pt x="15133" y="344237"/>
                    <a:pt x="7592" y="326378"/>
                  </a:cubicBezTo>
                  <a:cubicBezTo>
                    <a:pt x="51" y="308519"/>
                    <a:pt x="-743" y="286294"/>
                    <a:pt x="448" y="269228"/>
                  </a:cubicBezTo>
                  <a:cubicBezTo>
                    <a:pt x="1639" y="252162"/>
                    <a:pt x="6005" y="238668"/>
                    <a:pt x="14736" y="223984"/>
                  </a:cubicBezTo>
                  <a:cubicBezTo>
                    <a:pt x="23467" y="209300"/>
                    <a:pt x="37755" y="191441"/>
                    <a:pt x="52836" y="181122"/>
                  </a:cubicBezTo>
                  <a:cubicBezTo>
                    <a:pt x="67917" y="170803"/>
                    <a:pt x="84983" y="164057"/>
                    <a:pt x="105223" y="162072"/>
                  </a:cubicBezTo>
                  <a:cubicBezTo>
                    <a:pt x="125464" y="160088"/>
                    <a:pt x="153642" y="164056"/>
                    <a:pt x="174279" y="169215"/>
                  </a:cubicBezTo>
                  <a:lnTo>
                    <a:pt x="186396" y="174484"/>
                  </a:lnTo>
                  <a:lnTo>
                    <a:pt x="186315" y="175432"/>
                  </a:lnTo>
                  <a:lnTo>
                    <a:pt x="226785" y="193028"/>
                  </a:lnTo>
                  <a:cubicBezTo>
                    <a:pt x="235120" y="198188"/>
                    <a:pt x="243057" y="204835"/>
                    <a:pt x="250598" y="211632"/>
                  </a:cubicBezTo>
                  <a:lnTo>
                    <a:pt x="258348" y="218682"/>
                  </a:lnTo>
                  <a:cubicBezTo>
                    <a:pt x="258479" y="217972"/>
                    <a:pt x="258611" y="217262"/>
                    <a:pt x="258742" y="216552"/>
                  </a:cubicBezTo>
                  <a:lnTo>
                    <a:pt x="269529" y="226365"/>
                  </a:lnTo>
                  <a:cubicBezTo>
                    <a:pt x="283023" y="237874"/>
                    <a:pt x="294136" y="251368"/>
                    <a:pt x="305248" y="257321"/>
                  </a:cubicBezTo>
                  <a:cubicBezTo>
                    <a:pt x="316360" y="263274"/>
                    <a:pt x="329457" y="266053"/>
                    <a:pt x="336204" y="262084"/>
                  </a:cubicBezTo>
                  <a:cubicBezTo>
                    <a:pt x="342951" y="258115"/>
                    <a:pt x="345729" y="247400"/>
                    <a:pt x="345729" y="233509"/>
                  </a:cubicBezTo>
                  <a:cubicBezTo>
                    <a:pt x="345729" y="219618"/>
                    <a:pt x="340570" y="195806"/>
                    <a:pt x="336204" y="178740"/>
                  </a:cubicBezTo>
                  <a:cubicBezTo>
                    <a:pt x="331838" y="161674"/>
                    <a:pt x="325940" y="147096"/>
                    <a:pt x="319535" y="131115"/>
                  </a:cubicBezTo>
                  <a:cubicBezTo>
                    <a:pt x="313130" y="115134"/>
                    <a:pt x="304065" y="98532"/>
                    <a:pt x="297774" y="82852"/>
                  </a:cubicBezTo>
                  <a:cubicBezTo>
                    <a:pt x="291483" y="67172"/>
                    <a:pt x="279409" y="49733"/>
                    <a:pt x="281790" y="37033"/>
                  </a:cubicBezTo>
                  <a:cubicBezTo>
                    <a:pt x="284171" y="24333"/>
                    <a:pt x="293179" y="13747"/>
                    <a:pt x="301454" y="7599"/>
                  </a:cubicBezTo>
                  <a:cubicBezTo>
                    <a:pt x="309729" y="1451"/>
                    <a:pt x="322474" y="-596"/>
                    <a:pt x="331441" y="14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28" name="任意多边形 227"/>
            <p:cNvSpPr/>
            <p:nvPr/>
          </p:nvSpPr>
          <p:spPr>
            <a:xfrm>
              <a:off x="6605378" y="5638882"/>
              <a:ext cx="142481" cy="225085"/>
            </a:xfrm>
            <a:custGeom>
              <a:avLst/>
              <a:gdLst>
                <a:gd name="connsiteX0" fmla="*/ 61750 w 142481"/>
                <a:gd name="connsiteY0" fmla="*/ 0 h 225085"/>
                <a:gd name="connsiteX1" fmla="*/ 78530 w 142481"/>
                <a:gd name="connsiteY1" fmla="*/ 1058 h 225085"/>
                <a:gd name="connsiteX2" fmla="*/ 125313 w 142481"/>
                <a:gd name="connsiteY2" fmla="*/ 15934 h 225085"/>
                <a:gd name="connsiteX3" fmla="*/ 142481 w 142481"/>
                <a:gd name="connsiteY3" fmla="*/ 24200 h 225085"/>
                <a:gd name="connsiteX4" fmla="*/ 132495 w 142481"/>
                <a:gd name="connsiteY4" fmla="*/ 76336 h 225085"/>
                <a:gd name="connsiteX5" fmla="*/ 127092 w 142481"/>
                <a:gd name="connsiteY5" fmla="*/ 92673 h 225085"/>
                <a:gd name="connsiteX6" fmla="*/ 127091 w 142481"/>
                <a:gd name="connsiteY6" fmla="*/ 92672 h 225085"/>
                <a:gd name="connsiteX7" fmla="*/ 119180 w 142481"/>
                <a:gd name="connsiteY7" fmla="*/ 116596 h 225085"/>
                <a:gd name="connsiteX8" fmla="*/ 105123 w 142481"/>
                <a:gd name="connsiteY8" fmla="*/ 158176 h 225085"/>
                <a:gd name="connsiteX9" fmla="*/ 102800 w 142481"/>
                <a:gd name="connsiteY9" fmla="*/ 165997 h 225085"/>
                <a:gd name="connsiteX10" fmla="*/ 103614 w 142481"/>
                <a:gd name="connsiteY10" fmla="*/ 166138 h 225085"/>
                <a:gd name="connsiteX11" fmla="*/ 95250 w 142481"/>
                <a:gd name="connsiteY11" fmla="*/ 194274 h 225085"/>
                <a:gd name="connsiteX12" fmla="*/ 89754 w 142481"/>
                <a:gd name="connsiteY12" fmla="*/ 225085 h 225085"/>
                <a:gd name="connsiteX13" fmla="*/ 0 w 142481"/>
                <a:gd name="connsiteY13" fmla="*/ 225085 h 225085"/>
                <a:gd name="connsiteX14" fmla="*/ 10447 w 142481"/>
                <a:gd name="connsiteY14" fmla="*/ 185344 h 225085"/>
                <a:gd name="connsiteX15" fmla="*/ 21633 w 142481"/>
                <a:gd name="connsiteY15" fmla="*/ 155943 h 225085"/>
                <a:gd name="connsiteX16" fmla="*/ 21322 w 142481"/>
                <a:gd name="connsiteY16" fmla="*/ 155862 h 225085"/>
                <a:gd name="connsiteX17" fmla="*/ 21497 w 142481"/>
                <a:gd name="connsiteY17" fmla="*/ 155401 h 225085"/>
                <a:gd name="connsiteX18" fmla="*/ 35473 w 142481"/>
                <a:gd name="connsiteY18" fmla="*/ 121442 h 225085"/>
                <a:gd name="connsiteX19" fmla="*/ 48821 w 142481"/>
                <a:gd name="connsiteY19" fmla="*/ 72451 h 225085"/>
                <a:gd name="connsiteX20" fmla="*/ 48823 w 142481"/>
                <a:gd name="connsiteY20" fmla="*/ 72452 h 225085"/>
                <a:gd name="connsiteX21" fmla="*/ 52976 w 142481"/>
                <a:gd name="connsiteY21" fmla="*/ 57207 h 225085"/>
                <a:gd name="connsiteX22" fmla="*/ 61750 w 142481"/>
                <a:gd name="connsiteY22" fmla="*/ 0 h 22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2481" h="225085">
                  <a:moveTo>
                    <a:pt x="61750" y="0"/>
                  </a:moveTo>
                  <a:lnTo>
                    <a:pt x="78530" y="1058"/>
                  </a:lnTo>
                  <a:cubicBezTo>
                    <a:pt x="93478" y="3286"/>
                    <a:pt x="108768" y="9643"/>
                    <a:pt x="125313" y="15934"/>
                  </a:cubicBezTo>
                  <a:lnTo>
                    <a:pt x="142481" y="24200"/>
                  </a:lnTo>
                  <a:lnTo>
                    <a:pt x="132495" y="76336"/>
                  </a:lnTo>
                  <a:lnTo>
                    <a:pt x="127092" y="92673"/>
                  </a:lnTo>
                  <a:lnTo>
                    <a:pt x="127091" y="92672"/>
                  </a:lnTo>
                  <a:lnTo>
                    <a:pt x="119180" y="116596"/>
                  </a:lnTo>
                  <a:cubicBezTo>
                    <a:pt x="114201" y="130292"/>
                    <a:pt x="109098" y="144207"/>
                    <a:pt x="105123" y="158176"/>
                  </a:cubicBezTo>
                  <a:lnTo>
                    <a:pt x="102800" y="165997"/>
                  </a:lnTo>
                  <a:lnTo>
                    <a:pt x="103614" y="166138"/>
                  </a:lnTo>
                  <a:lnTo>
                    <a:pt x="95250" y="194274"/>
                  </a:lnTo>
                  <a:lnTo>
                    <a:pt x="89754" y="225085"/>
                  </a:lnTo>
                  <a:lnTo>
                    <a:pt x="0" y="225085"/>
                  </a:lnTo>
                  <a:lnTo>
                    <a:pt x="10447" y="185344"/>
                  </a:lnTo>
                  <a:lnTo>
                    <a:pt x="21633" y="155943"/>
                  </a:lnTo>
                  <a:lnTo>
                    <a:pt x="21322" y="155862"/>
                  </a:lnTo>
                  <a:lnTo>
                    <a:pt x="21497" y="155401"/>
                  </a:lnTo>
                  <a:cubicBezTo>
                    <a:pt x="26582" y="143838"/>
                    <a:pt x="31706" y="132634"/>
                    <a:pt x="35473" y="121442"/>
                  </a:cubicBezTo>
                  <a:lnTo>
                    <a:pt x="48821" y="72451"/>
                  </a:lnTo>
                  <a:lnTo>
                    <a:pt x="48823" y="72452"/>
                  </a:lnTo>
                  <a:lnTo>
                    <a:pt x="52976" y="57207"/>
                  </a:lnTo>
                  <a:lnTo>
                    <a:pt x="61750" y="0"/>
                  </a:ln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229" name="椭圆 228"/>
          <p:cNvSpPr/>
          <p:nvPr/>
        </p:nvSpPr>
        <p:spPr>
          <a:xfrm>
            <a:off x="8037768" y="4959224"/>
            <a:ext cx="486000" cy="486000"/>
          </a:xfrm>
          <a:prstGeom prst="ellipse">
            <a:avLst/>
          </a:prstGeom>
          <a:solidFill>
            <a:srgbClr val="9AC3EA"/>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nSpc>
                <a:spcPts val="500"/>
              </a:lnSpc>
            </a:pPr>
            <a:r>
              <a:rPr lang="en-US" altLang="zh-CN" sz="600" dirty="0">
                <a:solidFill>
                  <a:schemeClr val="tx1"/>
                </a:solidFill>
                <a:latin typeface="Arial" panose="020B0604020202020204" pitchFamily="34" charset="0"/>
                <a:ea typeface="方正姚体" panose="02010601030101010101" pitchFamily="2" charset="-122"/>
              </a:rPr>
              <a:t>      NH</a:t>
            </a:r>
            <a:r>
              <a:rPr lang="en-US" altLang="zh-CN" sz="600" baseline="-25000" dirty="0">
                <a:solidFill>
                  <a:schemeClr val="tx1"/>
                </a:solidFill>
                <a:latin typeface="Arial" panose="020B0604020202020204" pitchFamily="34" charset="0"/>
                <a:ea typeface="方正姚体" panose="02010601030101010101" pitchFamily="2" charset="-122"/>
              </a:rPr>
              <a:t>2</a:t>
            </a:r>
          </a:p>
          <a:p>
            <a:pPr>
              <a:lnSpc>
                <a:spcPts val="5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ⅼ</a:t>
            </a:r>
          </a:p>
          <a:p>
            <a:pPr>
              <a:lnSpc>
                <a:spcPts val="5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R</a:t>
            </a:r>
            <a:r>
              <a:rPr lang="en-US" altLang="zh-CN" sz="600" baseline="300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2</a:t>
            </a: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-C-H</a:t>
            </a:r>
          </a:p>
          <a:p>
            <a:pPr>
              <a:lnSpc>
                <a:spcPts val="5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ⅼ</a:t>
            </a:r>
          </a:p>
          <a:p>
            <a:pPr>
              <a:lnSpc>
                <a:spcPts val="5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O=C</a:t>
            </a:r>
          </a:p>
          <a:p>
            <a:pPr>
              <a:lnSpc>
                <a:spcPts val="5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ⅼ</a:t>
            </a:r>
          </a:p>
          <a:p>
            <a:pPr>
              <a:lnSpc>
                <a:spcPts val="5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O</a:t>
            </a:r>
            <a:endParaRPr lang="zh-CN" altLang="en-US" sz="600" dirty="0">
              <a:solidFill>
                <a:schemeClr val="tx1"/>
              </a:solidFill>
              <a:latin typeface="Arial" panose="020B0604020202020204" pitchFamily="34" charset="0"/>
              <a:ea typeface="方正姚体" panose="02010601030101010101" pitchFamily="2" charset="-122"/>
            </a:endParaRPr>
          </a:p>
        </p:txBody>
      </p:sp>
      <p:sp>
        <p:nvSpPr>
          <p:cNvPr id="230" name="任意多边形 229"/>
          <p:cNvSpPr>
            <a:spLocks noChangeAspect="1"/>
          </p:cNvSpPr>
          <p:nvPr/>
        </p:nvSpPr>
        <p:spPr>
          <a:xfrm>
            <a:off x="8751933" y="5254797"/>
            <a:ext cx="1411430" cy="936000"/>
          </a:xfrm>
          <a:custGeom>
            <a:avLst/>
            <a:gdLst>
              <a:gd name="connsiteX0" fmla="*/ 1724379 w 2317284"/>
              <a:gd name="connsiteY0" fmla="*/ 381 h 1536721"/>
              <a:gd name="connsiteX1" fmla="*/ 1812336 w 2317284"/>
              <a:gd name="connsiteY1" fmla="*/ 10055 h 1536721"/>
              <a:gd name="connsiteX2" fmla="*/ 1988549 w 2317284"/>
              <a:gd name="connsiteY2" fmla="*/ 76730 h 1536721"/>
              <a:gd name="connsiteX3" fmla="*/ 2138568 w 2317284"/>
              <a:gd name="connsiteY3" fmla="*/ 191031 h 1536721"/>
              <a:gd name="connsiteX4" fmla="*/ 2226674 w 2317284"/>
              <a:gd name="connsiteY4" fmla="*/ 331524 h 1536721"/>
              <a:gd name="connsiteX5" fmla="*/ 2283824 w 2317284"/>
              <a:gd name="connsiteY5" fmla="*/ 519643 h 1536721"/>
              <a:gd name="connsiteX6" fmla="*/ 2314780 w 2317284"/>
              <a:gd name="connsiteY6" fmla="*/ 738718 h 1536721"/>
              <a:gd name="connsiteX7" fmla="*/ 2310018 w 2317284"/>
              <a:gd name="connsiteY7" fmla="*/ 929218 h 1536721"/>
              <a:gd name="connsiteX8" fmla="*/ 2267155 w 2317284"/>
              <a:gd name="connsiteY8" fmla="*/ 1112574 h 1536721"/>
              <a:gd name="connsiteX9" fmla="*/ 2176668 w 2317284"/>
              <a:gd name="connsiteY9" fmla="*/ 1291168 h 1536721"/>
              <a:gd name="connsiteX10" fmla="*/ 2109993 w 2317284"/>
              <a:gd name="connsiteY10" fmla="*/ 1374511 h 1536721"/>
              <a:gd name="connsiteX11" fmla="*/ 1993311 w 2317284"/>
              <a:gd name="connsiteY11" fmla="*/ 1498337 h 1536721"/>
              <a:gd name="connsiteX12" fmla="*/ 1954251 w 2317284"/>
              <a:gd name="connsiteY12" fmla="*/ 1516932 h 1536721"/>
              <a:gd name="connsiteX13" fmla="*/ 1945697 w 2317284"/>
              <a:gd name="connsiteY13" fmla="*/ 1514935 h 1536721"/>
              <a:gd name="connsiteX14" fmla="*/ 1871730 w 2317284"/>
              <a:gd name="connsiteY14" fmla="*/ 1502284 h 1536721"/>
              <a:gd name="connsiteX15" fmla="*/ 1747905 w 2317284"/>
              <a:gd name="connsiteY15" fmla="*/ 1487998 h 1536721"/>
              <a:gd name="connsiteX16" fmla="*/ 1626461 w 2317284"/>
              <a:gd name="connsiteY16" fmla="*/ 1476092 h 1536721"/>
              <a:gd name="connsiteX17" fmla="*/ 1426436 w 2317284"/>
              <a:gd name="connsiteY17" fmla="*/ 1478473 h 1536721"/>
              <a:gd name="connsiteX18" fmla="*/ 1269273 w 2317284"/>
              <a:gd name="connsiteY18" fmla="*/ 1497523 h 1536721"/>
              <a:gd name="connsiteX19" fmla="*/ 1150211 w 2317284"/>
              <a:gd name="connsiteY19" fmla="*/ 1514192 h 1536721"/>
              <a:gd name="connsiteX20" fmla="*/ 1002573 w 2317284"/>
              <a:gd name="connsiteY20" fmla="*/ 1530861 h 1536721"/>
              <a:gd name="connsiteX21" fmla="*/ 873986 w 2317284"/>
              <a:gd name="connsiteY21" fmla="*/ 1535623 h 1536721"/>
              <a:gd name="connsiteX22" fmla="*/ 731111 w 2317284"/>
              <a:gd name="connsiteY22" fmla="*/ 1511811 h 1536721"/>
              <a:gd name="connsiteX23" fmla="*/ 600142 w 2317284"/>
              <a:gd name="connsiteY23" fmla="*/ 1485617 h 1536721"/>
              <a:gd name="connsiteX24" fmla="*/ 475228 w 2317284"/>
              <a:gd name="connsiteY24" fmla="*/ 1461440 h 1536721"/>
              <a:gd name="connsiteX25" fmla="*/ 466930 w 2317284"/>
              <a:gd name="connsiteY25" fmla="*/ 1450712 h 1536721"/>
              <a:gd name="connsiteX26" fmla="*/ 419305 w 2317284"/>
              <a:gd name="connsiteY26" fmla="*/ 1348318 h 1536721"/>
              <a:gd name="connsiteX27" fmla="*/ 393111 w 2317284"/>
              <a:gd name="connsiteY27" fmla="*/ 1312599 h 1536721"/>
              <a:gd name="connsiteX28" fmla="*/ 359774 w 2317284"/>
              <a:gd name="connsiteY28" fmla="*/ 1303074 h 1536721"/>
              <a:gd name="connsiteX29" fmla="*/ 288336 w 2317284"/>
              <a:gd name="connsiteY29" fmla="*/ 1312599 h 1536721"/>
              <a:gd name="connsiteX30" fmla="*/ 174036 w 2317284"/>
              <a:gd name="connsiteY30" fmla="*/ 1310218 h 1536721"/>
              <a:gd name="connsiteX31" fmla="*/ 78786 w 2317284"/>
              <a:gd name="connsiteY31" fmla="*/ 1260212 h 1536721"/>
              <a:gd name="connsiteX32" fmla="*/ 24018 w 2317284"/>
              <a:gd name="connsiteY32" fmla="*/ 1198299 h 1536721"/>
              <a:gd name="connsiteX33" fmla="*/ 205 w 2317284"/>
              <a:gd name="connsiteY33" fmla="*/ 1095905 h 1536721"/>
              <a:gd name="connsiteX34" fmla="*/ 35924 w 2317284"/>
              <a:gd name="connsiteY34" fmla="*/ 943505 h 1536721"/>
              <a:gd name="connsiteX35" fmla="*/ 109743 w 2317284"/>
              <a:gd name="connsiteY35" fmla="*/ 822062 h 1536721"/>
              <a:gd name="connsiteX36" fmla="*/ 212136 w 2317284"/>
              <a:gd name="connsiteY36" fmla="*/ 707762 h 1536721"/>
              <a:gd name="connsiteX37" fmla="*/ 359774 w 2317284"/>
              <a:gd name="connsiteY37" fmla="*/ 572030 h 1536721"/>
              <a:gd name="connsiteX38" fmla="*/ 533605 w 2317284"/>
              <a:gd name="connsiteY38" fmla="*/ 445824 h 1536721"/>
              <a:gd name="connsiteX39" fmla="*/ 731249 w 2317284"/>
              <a:gd name="connsiteY39" fmla="*/ 319618 h 1536721"/>
              <a:gd name="connsiteX40" fmla="*/ 921749 w 2317284"/>
              <a:gd name="connsiteY40" fmla="*/ 214843 h 1536721"/>
              <a:gd name="connsiteX41" fmla="*/ 1083674 w 2317284"/>
              <a:gd name="connsiteY41" fmla="*/ 141024 h 1536721"/>
              <a:gd name="connsiteX42" fmla="*/ 1288461 w 2317284"/>
              <a:gd name="connsiteY42" fmla="*/ 69586 h 1536721"/>
              <a:gd name="connsiteX43" fmla="*/ 1521824 w 2317284"/>
              <a:gd name="connsiteY43" fmla="*/ 12436 h 1536721"/>
              <a:gd name="connsiteX44" fmla="*/ 1643268 w 2317284"/>
              <a:gd name="connsiteY44" fmla="*/ 530 h 1536721"/>
              <a:gd name="connsiteX45" fmla="*/ 1724379 w 2317284"/>
              <a:gd name="connsiteY45" fmla="*/ 381 h 1536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317284" h="1536721">
                <a:moveTo>
                  <a:pt x="1724379" y="381"/>
                </a:moveTo>
                <a:cubicBezTo>
                  <a:pt x="1753400" y="1225"/>
                  <a:pt x="1783563" y="3705"/>
                  <a:pt x="1812336" y="10055"/>
                </a:cubicBezTo>
                <a:cubicBezTo>
                  <a:pt x="1869883" y="22755"/>
                  <a:pt x="1934177" y="46567"/>
                  <a:pt x="1988549" y="76730"/>
                </a:cubicBezTo>
                <a:cubicBezTo>
                  <a:pt x="2042921" y="106893"/>
                  <a:pt x="2098881" y="148565"/>
                  <a:pt x="2138568" y="191031"/>
                </a:cubicBezTo>
                <a:cubicBezTo>
                  <a:pt x="2178255" y="233497"/>
                  <a:pt x="2202465" y="276755"/>
                  <a:pt x="2226674" y="331524"/>
                </a:cubicBezTo>
                <a:cubicBezTo>
                  <a:pt x="2250883" y="386293"/>
                  <a:pt x="2269140" y="451777"/>
                  <a:pt x="2283824" y="519643"/>
                </a:cubicBezTo>
                <a:cubicBezTo>
                  <a:pt x="2298508" y="587509"/>
                  <a:pt x="2310414" y="670456"/>
                  <a:pt x="2314780" y="738718"/>
                </a:cubicBezTo>
                <a:cubicBezTo>
                  <a:pt x="2319146" y="806980"/>
                  <a:pt x="2317955" y="866909"/>
                  <a:pt x="2310018" y="929218"/>
                </a:cubicBezTo>
                <a:cubicBezTo>
                  <a:pt x="2302081" y="991527"/>
                  <a:pt x="2289380" y="1052249"/>
                  <a:pt x="2267155" y="1112574"/>
                </a:cubicBezTo>
                <a:cubicBezTo>
                  <a:pt x="2244930" y="1172899"/>
                  <a:pt x="2202862" y="1247512"/>
                  <a:pt x="2176668" y="1291168"/>
                </a:cubicBezTo>
                <a:cubicBezTo>
                  <a:pt x="2150474" y="1334824"/>
                  <a:pt x="2140552" y="1339983"/>
                  <a:pt x="2109993" y="1374511"/>
                </a:cubicBezTo>
                <a:cubicBezTo>
                  <a:pt x="2079434" y="1409039"/>
                  <a:pt x="2081020" y="1457459"/>
                  <a:pt x="1993311" y="1498337"/>
                </a:cubicBezTo>
                <a:lnTo>
                  <a:pt x="1954251" y="1516932"/>
                </a:lnTo>
                <a:lnTo>
                  <a:pt x="1945697" y="1514935"/>
                </a:lnTo>
                <a:cubicBezTo>
                  <a:pt x="1919851" y="1510023"/>
                  <a:pt x="1894749" y="1506055"/>
                  <a:pt x="1871730" y="1502284"/>
                </a:cubicBezTo>
                <a:cubicBezTo>
                  <a:pt x="1830455" y="1495934"/>
                  <a:pt x="1788783" y="1492363"/>
                  <a:pt x="1747905" y="1487998"/>
                </a:cubicBezTo>
                <a:cubicBezTo>
                  <a:pt x="1707027" y="1483633"/>
                  <a:pt x="1680039" y="1477679"/>
                  <a:pt x="1626461" y="1476092"/>
                </a:cubicBezTo>
                <a:cubicBezTo>
                  <a:pt x="1572883" y="1474505"/>
                  <a:pt x="1485967" y="1474901"/>
                  <a:pt x="1426436" y="1478473"/>
                </a:cubicBezTo>
                <a:cubicBezTo>
                  <a:pt x="1366905" y="1482045"/>
                  <a:pt x="1315311" y="1491570"/>
                  <a:pt x="1269273" y="1497523"/>
                </a:cubicBezTo>
                <a:cubicBezTo>
                  <a:pt x="1223236" y="1503476"/>
                  <a:pt x="1194661" y="1508636"/>
                  <a:pt x="1150211" y="1514192"/>
                </a:cubicBezTo>
                <a:cubicBezTo>
                  <a:pt x="1105761" y="1519748"/>
                  <a:pt x="1048610" y="1527289"/>
                  <a:pt x="1002573" y="1530861"/>
                </a:cubicBezTo>
                <a:cubicBezTo>
                  <a:pt x="956536" y="1534433"/>
                  <a:pt x="919230" y="1538798"/>
                  <a:pt x="873986" y="1535623"/>
                </a:cubicBezTo>
                <a:cubicBezTo>
                  <a:pt x="828742" y="1532448"/>
                  <a:pt x="776752" y="1520145"/>
                  <a:pt x="731111" y="1511811"/>
                </a:cubicBezTo>
                <a:cubicBezTo>
                  <a:pt x="685470" y="1503477"/>
                  <a:pt x="600142" y="1485617"/>
                  <a:pt x="600142" y="1485617"/>
                </a:cubicBezTo>
                <a:lnTo>
                  <a:pt x="475228" y="1461440"/>
                </a:lnTo>
                <a:lnTo>
                  <a:pt x="466930" y="1450712"/>
                </a:lnTo>
                <a:cubicBezTo>
                  <a:pt x="420099" y="1407453"/>
                  <a:pt x="431608" y="1371337"/>
                  <a:pt x="419305" y="1348318"/>
                </a:cubicBezTo>
                <a:cubicBezTo>
                  <a:pt x="407002" y="1325299"/>
                  <a:pt x="403033" y="1320140"/>
                  <a:pt x="393111" y="1312599"/>
                </a:cubicBezTo>
                <a:cubicBezTo>
                  <a:pt x="383189" y="1305058"/>
                  <a:pt x="377236" y="1303074"/>
                  <a:pt x="359774" y="1303074"/>
                </a:cubicBezTo>
                <a:cubicBezTo>
                  <a:pt x="342312" y="1303074"/>
                  <a:pt x="319292" y="1311408"/>
                  <a:pt x="288336" y="1312599"/>
                </a:cubicBezTo>
                <a:cubicBezTo>
                  <a:pt x="257380" y="1313790"/>
                  <a:pt x="208961" y="1318949"/>
                  <a:pt x="174036" y="1310218"/>
                </a:cubicBezTo>
                <a:cubicBezTo>
                  <a:pt x="139111" y="1301487"/>
                  <a:pt x="103789" y="1278865"/>
                  <a:pt x="78786" y="1260212"/>
                </a:cubicBezTo>
                <a:cubicBezTo>
                  <a:pt x="53783" y="1241559"/>
                  <a:pt x="37115" y="1225683"/>
                  <a:pt x="24018" y="1198299"/>
                </a:cubicBezTo>
                <a:cubicBezTo>
                  <a:pt x="10921" y="1170915"/>
                  <a:pt x="-1779" y="1138371"/>
                  <a:pt x="205" y="1095905"/>
                </a:cubicBezTo>
                <a:cubicBezTo>
                  <a:pt x="2189" y="1053439"/>
                  <a:pt x="17668" y="989146"/>
                  <a:pt x="35924" y="943505"/>
                </a:cubicBezTo>
                <a:cubicBezTo>
                  <a:pt x="54180" y="897865"/>
                  <a:pt x="80374" y="861352"/>
                  <a:pt x="109743" y="822062"/>
                </a:cubicBezTo>
                <a:cubicBezTo>
                  <a:pt x="139112" y="782772"/>
                  <a:pt x="170464" y="749434"/>
                  <a:pt x="212136" y="707762"/>
                </a:cubicBezTo>
                <a:cubicBezTo>
                  <a:pt x="253808" y="666090"/>
                  <a:pt x="306196" y="615686"/>
                  <a:pt x="359774" y="572030"/>
                </a:cubicBezTo>
                <a:cubicBezTo>
                  <a:pt x="413352" y="528374"/>
                  <a:pt x="471693" y="487893"/>
                  <a:pt x="533605" y="445824"/>
                </a:cubicBezTo>
                <a:cubicBezTo>
                  <a:pt x="595517" y="403755"/>
                  <a:pt x="666558" y="358115"/>
                  <a:pt x="731249" y="319618"/>
                </a:cubicBezTo>
                <a:cubicBezTo>
                  <a:pt x="795940" y="281121"/>
                  <a:pt x="863011" y="244609"/>
                  <a:pt x="921749" y="214843"/>
                </a:cubicBezTo>
                <a:cubicBezTo>
                  <a:pt x="980486" y="185077"/>
                  <a:pt x="1022555" y="165234"/>
                  <a:pt x="1083674" y="141024"/>
                </a:cubicBezTo>
                <a:cubicBezTo>
                  <a:pt x="1144793" y="116815"/>
                  <a:pt x="1215436" y="91017"/>
                  <a:pt x="1288461" y="69586"/>
                </a:cubicBezTo>
                <a:cubicBezTo>
                  <a:pt x="1361486" y="48155"/>
                  <a:pt x="1462690" y="23945"/>
                  <a:pt x="1521824" y="12436"/>
                </a:cubicBezTo>
                <a:cubicBezTo>
                  <a:pt x="1580958" y="927"/>
                  <a:pt x="1594849" y="927"/>
                  <a:pt x="1643268" y="530"/>
                </a:cubicBezTo>
                <a:cubicBezTo>
                  <a:pt x="1667477" y="332"/>
                  <a:pt x="1695358" y="-462"/>
                  <a:pt x="1724379" y="381"/>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230"/>
          <p:cNvSpPr>
            <a:spLocks noChangeAspect="1"/>
          </p:cNvSpPr>
          <p:nvPr/>
        </p:nvSpPr>
        <p:spPr>
          <a:xfrm>
            <a:off x="8599272" y="6126595"/>
            <a:ext cx="1566000" cy="518479"/>
          </a:xfrm>
          <a:custGeom>
            <a:avLst/>
            <a:gdLst>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50286 w 2553748"/>
              <a:gd name="connsiteY31" fmla="*/ 79182 h 845507"/>
              <a:gd name="connsiteX32" fmla="*/ 2009793 w 2553748"/>
              <a:gd name="connsiteY32" fmla="*/ 60132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50286 w 2553748"/>
              <a:gd name="connsiteY31" fmla="*/ 79182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43143 w 2553748"/>
              <a:gd name="connsiteY31" fmla="*/ 76800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43143 w 2553748"/>
              <a:gd name="connsiteY31" fmla="*/ 72037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553748" h="845507">
                <a:moveTo>
                  <a:pt x="573899" y="7745"/>
                </a:moveTo>
                <a:cubicBezTo>
                  <a:pt x="522702" y="3379"/>
                  <a:pt x="469123" y="-1780"/>
                  <a:pt x="416736" y="601"/>
                </a:cubicBezTo>
                <a:cubicBezTo>
                  <a:pt x="364349" y="2982"/>
                  <a:pt x="304421" y="9729"/>
                  <a:pt x="259574" y="22032"/>
                </a:cubicBezTo>
                <a:cubicBezTo>
                  <a:pt x="214727" y="34335"/>
                  <a:pt x="179802" y="53385"/>
                  <a:pt x="147655" y="74420"/>
                </a:cubicBezTo>
                <a:cubicBezTo>
                  <a:pt x="115508" y="95455"/>
                  <a:pt x="88521" y="117680"/>
                  <a:pt x="66693" y="148239"/>
                </a:cubicBezTo>
                <a:cubicBezTo>
                  <a:pt x="44865" y="178798"/>
                  <a:pt x="27798" y="218882"/>
                  <a:pt x="16686" y="257776"/>
                </a:cubicBezTo>
                <a:cubicBezTo>
                  <a:pt x="5574" y="296670"/>
                  <a:pt x="-379" y="338342"/>
                  <a:pt x="18" y="381601"/>
                </a:cubicBezTo>
                <a:cubicBezTo>
                  <a:pt x="415" y="424860"/>
                  <a:pt x="9146" y="476057"/>
                  <a:pt x="19068" y="517332"/>
                </a:cubicBezTo>
                <a:cubicBezTo>
                  <a:pt x="28990" y="558607"/>
                  <a:pt x="40499" y="593135"/>
                  <a:pt x="59549" y="629251"/>
                </a:cubicBezTo>
                <a:cubicBezTo>
                  <a:pt x="78599" y="665367"/>
                  <a:pt x="106380" y="704657"/>
                  <a:pt x="133368" y="734026"/>
                </a:cubicBezTo>
                <a:cubicBezTo>
                  <a:pt x="160356" y="763395"/>
                  <a:pt x="186549" y="787605"/>
                  <a:pt x="221474" y="805464"/>
                </a:cubicBezTo>
                <a:cubicBezTo>
                  <a:pt x="256399" y="823323"/>
                  <a:pt x="296087" y="835626"/>
                  <a:pt x="342918" y="841182"/>
                </a:cubicBezTo>
                <a:cubicBezTo>
                  <a:pt x="389749" y="846738"/>
                  <a:pt x="447296" y="847929"/>
                  <a:pt x="502461" y="838801"/>
                </a:cubicBezTo>
                <a:cubicBezTo>
                  <a:pt x="557626" y="829673"/>
                  <a:pt x="622317" y="808242"/>
                  <a:pt x="673911" y="786414"/>
                </a:cubicBezTo>
                <a:cubicBezTo>
                  <a:pt x="725505" y="764586"/>
                  <a:pt x="770749" y="730454"/>
                  <a:pt x="812024" y="707832"/>
                </a:cubicBezTo>
                <a:cubicBezTo>
                  <a:pt x="853299" y="685210"/>
                  <a:pt x="882270" y="665366"/>
                  <a:pt x="921561" y="650682"/>
                </a:cubicBezTo>
                <a:cubicBezTo>
                  <a:pt x="960852" y="635998"/>
                  <a:pt x="1008874" y="623298"/>
                  <a:pt x="1047768" y="619726"/>
                </a:cubicBezTo>
                <a:cubicBezTo>
                  <a:pt x="1086662" y="616154"/>
                  <a:pt x="1112855" y="621710"/>
                  <a:pt x="1154924" y="629251"/>
                </a:cubicBezTo>
                <a:cubicBezTo>
                  <a:pt x="1196993" y="636792"/>
                  <a:pt x="1248190" y="655445"/>
                  <a:pt x="1300180" y="664970"/>
                </a:cubicBezTo>
                <a:cubicBezTo>
                  <a:pt x="1352170" y="674495"/>
                  <a:pt x="1406146" y="681242"/>
                  <a:pt x="1466868" y="686401"/>
                </a:cubicBezTo>
                <a:cubicBezTo>
                  <a:pt x="1527590" y="691560"/>
                  <a:pt x="1594661" y="695132"/>
                  <a:pt x="1664511" y="695926"/>
                </a:cubicBezTo>
                <a:cubicBezTo>
                  <a:pt x="1734361" y="696720"/>
                  <a:pt x="1814927" y="695927"/>
                  <a:pt x="1885968" y="691164"/>
                </a:cubicBezTo>
                <a:cubicBezTo>
                  <a:pt x="1957009" y="686402"/>
                  <a:pt x="2029240" y="678463"/>
                  <a:pt x="2090755" y="667351"/>
                </a:cubicBezTo>
                <a:cubicBezTo>
                  <a:pt x="2152270" y="656239"/>
                  <a:pt x="2205452" y="640364"/>
                  <a:pt x="2255061" y="624489"/>
                </a:cubicBezTo>
                <a:cubicBezTo>
                  <a:pt x="2304670" y="608614"/>
                  <a:pt x="2349517" y="591945"/>
                  <a:pt x="2388411" y="572101"/>
                </a:cubicBezTo>
                <a:cubicBezTo>
                  <a:pt x="2427305" y="552257"/>
                  <a:pt x="2462627" y="530032"/>
                  <a:pt x="2488424" y="505426"/>
                </a:cubicBezTo>
                <a:cubicBezTo>
                  <a:pt x="2514221" y="480820"/>
                  <a:pt x="2532477" y="453039"/>
                  <a:pt x="2543193" y="424464"/>
                </a:cubicBezTo>
                <a:cubicBezTo>
                  <a:pt x="2553909" y="395889"/>
                  <a:pt x="2555099" y="364932"/>
                  <a:pt x="2552718" y="333976"/>
                </a:cubicBezTo>
                <a:cubicBezTo>
                  <a:pt x="2550337" y="303020"/>
                  <a:pt x="2545177" y="267301"/>
                  <a:pt x="2528905" y="238726"/>
                </a:cubicBezTo>
                <a:cubicBezTo>
                  <a:pt x="2512633" y="210151"/>
                  <a:pt x="2493980" y="185148"/>
                  <a:pt x="2455086" y="162526"/>
                </a:cubicBezTo>
                <a:cubicBezTo>
                  <a:pt x="2416192" y="139904"/>
                  <a:pt x="2347534" y="118077"/>
                  <a:pt x="2295543" y="102995"/>
                </a:cubicBezTo>
                <a:cubicBezTo>
                  <a:pt x="2243552" y="87913"/>
                  <a:pt x="2189180" y="79578"/>
                  <a:pt x="2143143" y="72037"/>
                </a:cubicBezTo>
                <a:cubicBezTo>
                  <a:pt x="2101868" y="65687"/>
                  <a:pt x="2060196" y="62116"/>
                  <a:pt x="2019318" y="57751"/>
                </a:cubicBezTo>
                <a:cubicBezTo>
                  <a:pt x="1978440" y="53386"/>
                  <a:pt x="1951452" y="47432"/>
                  <a:pt x="1897874" y="45845"/>
                </a:cubicBezTo>
                <a:cubicBezTo>
                  <a:pt x="1844296" y="44258"/>
                  <a:pt x="1757380" y="44654"/>
                  <a:pt x="1697849" y="48226"/>
                </a:cubicBezTo>
                <a:cubicBezTo>
                  <a:pt x="1638318" y="51798"/>
                  <a:pt x="1586724" y="61323"/>
                  <a:pt x="1540686" y="67276"/>
                </a:cubicBezTo>
                <a:cubicBezTo>
                  <a:pt x="1494649" y="73229"/>
                  <a:pt x="1466074" y="78389"/>
                  <a:pt x="1421624" y="83945"/>
                </a:cubicBezTo>
                <a:cubicBezTo>
                  <a:pt x="1377174" y="89501"/>
                  <a:pt x="1320023" y="97042"/>
                  <a:pt x="1273986" y="100614"/>
                </a:cubicBezTo>
                <a:cubicBezTo>
                  <a:pt x="1227949" y="104186"/>
                  <a:pt x="1190643" y="108551"/>
                  <a:pt x="1145399" y="105376"/>
                </a:cubicBezTo>
                <a:cubicBezTo>
                  <a:pt x="1100155" y="102201"/>
                  <a:pt x="1048165" y="89898"/>
                  <a:pt x="1002524" y="81564"/>
                </a:cubicBezTo>
                <a:cubicBezTo>
                  <a:pt x="956883" y="73230"/>
                  <a:pt x="871555" y="55370"/>
                  <a:pt x="871555" y="55370"/>
                </a:cubicBezTo>
                <a:cubicBezTo>
                  <a:pt x="825121" y="46242"/>
                  <a:pt x="773924" y="35129"/>
                  <a:pt x="723918" y="26795"/>
                </a:cubicBezTo>
                <a:cubicBezTo>
                  <a:pt x="673912" y="18461"/>
                  <a:pt x="625096" y="12111"/>
                  <a:pt x="573899" y="7745"/>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椭圆 231"/>
          <p:cNvSpPr/>
          <p:nvPr/>
        </p:nvSpPr>
        <p:spPr>
          <a:xfrm>
            <a:off x="9276782" y="5832853"/>
            <a:ext cx="327600" cy="648000"/>
          </a:xfrm>
          <a:prstGeom prst="ellipse">
            <a:avLst/>
          </a:prstGeom>
          <a:solidFill>
            <a:srgbClr val="EDA670"/>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椭圆 232"/>
          <p:cNvSpPr/>
          <p:nvPr/>
        </p:nvSpPr>
        <p:spPr>
          <a:xfrm>
            <a:off x="9674588" y="5833416"/>
            <a:ext cx="327600" cy="648000"/>
          </a:xfrm>
          <a:prstGeom prst="ellipse">
            <a:avLst/>
          </a:prstGeom>
          <a:solidFill>
            <a:srgbClr val="FED5B5"/>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233"/>
          <p:cNvSpPr/>
          <p:nvPr/>
        </p:nvSpPr>
        <p:spPr>
          <a:xfrm>
            <a:off x="9673262" y="6154828"/>
            <a:ext cx="331200" cy="326187"/>
          </a:xfrm>
          <a:custGeom>
            <a:avLst/>
            <a:gdLst>
              <a:gd name="connsiteX0" fmla="*/ 85622 w 536717"/>
              <a:gd name="connsiteY0" fmla="*/ 88 h 538112"/>
              <a:gd name="connsiteX1" fmla="*/ 131108 w 536717"/>
              <a:gd name="connsiteY1" fmla="*/ 888 h 538112"/>
              <a:gd name="connsiteX2" fmla="*/ 252552 w 536717"/>
              <a:gd name="connsiteY2" fmla="*/ 12794 h 538112"/>
              <a:gd name="connsiteX3" fmla="*/ 376377 w 536717"/>
              <a:gd name="connsiteY3" fmla="*/ 27080 h 538112"/>
              <a:gd name="connsiteX4" fmla="*/ 528777 w 536717"/>
              <a:gd name="connsiteY4" fmla="*/ 58038 h 538112"/>
              <a:gd name="connsiteX5" fmla="*/ 536717 w 536717"/>
              <a:gd name="connsiteY5" fmla="*/ 60564 h 538112"/>
              <a:gd name="connsiteX6" fmla="*/ 534380 w 536717"/>
              <a:gd name="connsiteY6" fmla="*/ 106941 h 538112"/>
              <a:gd name="connsiteX7" fmla="*/ 269865 w 536717"/>
              <a:gd name="connsiteY7" fmla="*/ 538112 h 538112"/>
              <a:gd name="connsiteX8" fmla="*/ 5350 w 536717"/>
              <a:gd name="connsiteY8" fmla="*/ 106941 h 538112"/>
              <a:gd name="connsiteX9" fmla="*/ 0 w 536717"/>
              <a:gd name="connsiteY9" fmla="*/ 782 h 538112"/>
              <a:gd name="connsiteX10" fmla="*/ 33328 w 536717"/>
              <a:gd name="connsiteY10" fmla="*/ 144 h 538112"/>
              <a:gd name="connsiteX11" fmla="*/ 85622 w 536717"/>
              <a:gd name="connsiteY11" fmla="*/ 88 h 5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717" h="538112">
                <a:moveTo>
                  <a:pt x="85622" y="88"/>
                </a:moveTo>
                <a:cubicBezTo>
                  <a:pt x="102235" y="218"/>
                  <a:pt x="117714" y="491"/>
                  <a:pt x="131108" y="888"/>
                </a:cubicBezTo>
                <a:cubicBezTo>
                  <a:pt x="184686" y="2475"/>
                  <a:pt x="211674" y="8429"/>
                  <a:pt x="252552" y="12794"/>
                </a:cubicBezTo>
                <a:cubicBezTo>
                  <a:pt x="293430" y="17159"/>
                  <a:pt x="335102" y="20730"/>
                  <a:pt x="376377" y="27080"/>
                </a:cubicBezTo>
                <a:cubicBezTo>
                  <a:pt x="422414" y="34621"/>
                  <a:pt x="476786" y="42956"/>
                  <a:pt x="528777" y="58038"/>
                </a:cubicBezTo>
                <a:lnTo>
                  <a:pt x="536717" y="60564"/>
                </a:lnTo>
                <a:lnTo>
                  <a:pt x="534380" y="106941"/>
                </a:lnTo>
                <a:cubicBezTo>
                  <a:pt x="509203" y="353010"/>
                  <a:pt x="400342" y="538112"/>
                  <a:pt x="269865" y="538112"/>
                </a:cubicBezTo>
                <a:cubicBezTo>
                  <a:pt x="139388" y="538112"/>
                  <a:pt x="30527" y="353010"/>
                  <a:pt x="5350" y="106941"/>
                </a:cubicBezTo>
                <a:lnTo>
                  <a:pt x="0" y="782"/>
                </a:lnTo>
                <a:lnTo>
                  <a:pt x="33328" y="144"/>
                </a:lnTo>
                <a:cubicBezTo>
                  <a:pt x="51262" y="-30"/>
                  <a:pt x="69009" y="-42"/>
                  <a:pt x="85622" y="88"/>
                </a:cubicBezTo>
                <a:close/>
              </a:path>
            </a:pathLst>
          </a:custGeom>
          <a:no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A</a:t>
            </a:r>
            <a:endParaRPr lang="zh-CN" altLang="en-US" sz="1000" dirty="0">
              <a:solidFill>
                <a:schemeClr val="tx1"/>
              </a:solidFill>
              <a:latin typeface="Times New Roman" panose="02020603050405020304" pitchFamily="18" charset="0"/>
              <a:ea typeface="方正姚体" panose="02010601030101010101" pitchFamily="2" charset="-122"/>
            </a:endParaRPr>
          </a:p>
        </p:txBody>
      </p:sp>
      <p:sp>
        <p:nvSpPr>
          <p:cNvPr id="235" name="任意多边形 234"/>
          <p:cNvSpPr/>
          <p:nvPr/>
        </p:nvSpPr>
        <p:spPr>
          <a:xfrm>
            <a:off x="9276115" y="6159917"/>
            <a:ext cx="325258" cy="321098"/>
          </a:xfrm>
          <a:custGeom>
            <a:avLst/>
            <a:gdLst>
              <a:gd name="connsiteX0" fmla="*/ 536580 w 536580"/>
              <a:gd name="connsiteY0" fmla="*/ 0 h 529716"/>
              <a:gd name="connsiteX1" fmla="*/ 531613 w 536580"/>
              <a:gd name="connsiteY1" fmla="*/ 98545 h 529716"/>
              <a:gd name="connsiteX2" fmla="*/ 267098 w 536580"/>
              <a:gd name="connsiteY2" fmla="*/ 529716 h 529716"/>
              <a:gd name="connsiteX3" fmla="*/ 2583 w 536580"/>
              <a:gd name="connsiteY3" fmla="*/ 98545 h 529716"/>
              <a:gd name="connsiteX4" fmla="*/ 0 w 536580"/>
              <a:gd name="connsiteY4" fmla="*/ 47294 h 529716"/>
              <a:gd name="connsiteX5" fmla="*/ 33811 w 536580"/>
              <a:gd name="connsiteY5" fmla="*/ 52023 h 529716"/>
              <a:gd name="connsiteX6" fmla="*/ 162398 w 536580"/>
              <a:gd name="connsiteY6" fmla="*/ 47261 h 529716"/>
              <a:gd name="connsiteX7" fmla="*/ 310036 w 536580"/>
              <a:gd name="connsiteY7" fmla="*/ 30592 h 529716"/>
              <a:gd name="connsiteX8" fmla="*/ 429098 w 536580"/>
              <a:gd name="connsiteY8" fmla="*/ 13923 h 529716"/>
              <a:gd name="connsiteX9" fmla="*/ 502620 w 536580"/>
              <a:gd name="connsiteY9" fmla="*/ 3505 h 529716"/>
              <a:gd name="connsiteX10" fmla="*/ 536580 w 536580"/>
              <a:gd name="connsiteY10" fmla="*/ 0 h 52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6580" h="529716">
                <a:moveTo>
                  <a:pt x="536580" y="0"/>
                </a:moveTo>
                <a:lnTo>
                  <a:pt x="531613" y="98545"/>
                </a:lnTo>
                <a:cubicBezTo>
                  <a:pt x="506436" y="344614"/>
                  <a:pt x="397575" y="529716"/>
                  <a:pt x="267098" y="529716"/>
                </a:cubicBezTo>
                <a:cubicBezTo>
                  <a:pt x="136621" y="529716"/>
                  <a:pt x="27760" y="344614"/>
                  <a:pt x="2583" y="98545"/>
                </a:cubicBezTo>
                <a:lnTo>
                  <a:pt x="0" y="47294"/>
                </a:lnTo>
                <a:lnTo>
                  <a:pt x="33811" y="52023"/>
                </a:lnTo>
                <a:cubicBezTo>
                  <a:pt x="79055" y="55198"/>
                  <a:pt x="116361" y="50833"/>
                  <a:pt x="162398" y="47261"/>
                </a:cubicBezTo>
                <a:cubicBezTo>
                  <a:pt x="208435" y="43689"/>
                  <a:pt x="265586" y="36148"/>
                  <a:pt x="310036" y="30592"/>
                </a:cubicBezTo>
                <a:cubicBezTo>
                  <a:pt x="354486" y="25036"/>
                  <a:pt x="383061" y="19876"/>
                  <a:pt x="429098" y="13923"/>
                </a:cubicBezTo>
                <a:cubicBezTo>
                  <a:pt x="452117" y="10947"/>
                  <a:pt x="476525" y="7077"/>
                  <a:pt x="502620" y="3505"/>
                </a:cubicBezTo>
                <a:lnTo>
                  <a:pt x="536580" y="0"/>
                </a:lnTo>
                <a:close/>
              </a:path>
            </a:pathLst>
          </a:custGeom>
          <a:no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P</a:t>
            </a:r>
            <a:endParaRPr lang="zh-CN" altLang="en-US" sz="1000" dirty="0">
              <a:solidFill>
                <a:schemeClr val="tx1"/>
              </a:solidFill>
              <a:latin typeface="Times New Roman" panose="02020603050405020304" pitchFamily="18" charset="0"/>
              <a:ea typeface="方正姚体" panose="02010601030101010101" pitchFamily="2" charset="-122"/>
            </a:endParaRPr>
          </a:p>
        </p:txBody>
      </p:sp>
      <p:sp>
        <p:nvSpPr>
          <p:cNvPr id="236" name="椭圆 235"/>
          <p:cNvSpPr/>
          <p:nvPr/>
        </p:nvSpPr>
        <p:spPr>
          <a:xfrm>
            <a:off x="8994076" y="5763552"/>
            <a:ext cx="216000" cy="360000"/>
          </a:xfrm>
          <a:prstGeom prst="ellipse">
            <a:avLst/>
          </a:prstGeom>
          <a:solidFill>
            <a:srgbClr val="FFDD95"/>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E</a:t>
            </a:r>
            <a:endParaRPr lang="zh-CN" altLang="en-US" sz="1000" dirty="0">
              <a:solidFill>
                <a:schemeClr val="tx1"/>
              </a:solidFill>
              <a:latin typeface="Times New Roman" panose="02020603050405020304" pitchFamily="18" charset="0"/>
            </a:endParaRPr>
          </a:p>
        </p:txBody>
      </p:sp>
      <p:sp>
        <p:nvSpPr>
          <p:cNvPr id="237" name="椭圆 236"/>
          <p:cNvSpPr/>
          <p:nvPr/>
        </p:nvSpPr>
        <p:spPr>
          <a:xfrm>
            <a:off x="9522453" y="5161126"/>
            <a:ext cx="198000" cy="198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zh-CN" altLang="en-US" sz="800" spc="-120" dirty="0">
              <a:solidFill>
                <a:schemeClr val="tx1"/>
              </a:solidFill>
              <a:latin typeface="Times New Roman" panose="02020603050405020304" pitchFamily="18" charset="0"/>
              <a:ea typeface="方正姚体" panose="02010601030101010101" pitchFamily="2" charset="-122"/>
            </a:endParaRPr>
          </a:p>
        </p:txBody>
      </p:sp>
      <p:sp>
        <p:nvSpPr>
          <p:cNvPr id="238" name="Rectangle 58"/>
          <p:cNvSpPr>
            <a:spLocks noChangeArrowheads="1"/>
          </p:cNvSpPr>
          <p:nvPr/>
        </p:nvSpPr>
        <p:spPr bwMode="auto">
          <a:xfrm>
            <a:off x="7613305" y="6001247"/>
            <a:ext cx="87671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mRNA  </a:t>
            </a:r>
            <a:r>
              <a:rPr kumimoji="1" lang="zh-CN" altLang="en-US" sz="1200" dirty="0">
                <a:effectLst>
                  <a:outerShdw blurRad="38100" dist="38100" dir="2700000" algn="tl">
                    <a:srgbClr val="C0C0C0"/>
                  </a:outerShdw>
                </a:effectLst>
              </a:rPr>
              <a:t>5´</a:t>
            </a:r>
          </a:p>
        </p:txBody>
      </p:sp>
      <p:sp>
        <p:nvSpPr>
          <p:cNvPr id="239" name="Rectangle 58"/>
          <p:cNvSpPr>
            <a:spLocks noChangeArrowheads="1"/>
          </p:cNvSpPr>
          <p:nvPr/>
        </p:nvSpPr>
        <p:spPr bwMode="auto">
          <a:xfrm>
            <a:off x="10429950" y="6001247"/>
            <a:ext cx="3465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3</a:t>
            </a:r>
            <a:r>
              <a:rPr kumimoji="1" lang="zh-CN" altLang="en-US" sz="1200" dirty="0">
                <a:effectLst>
                  <a:outerShdw blurRad="38100" dist="38100" dir="2700000" algn="tl">
                    <a:srgbClr val="C0C0C0"/>
                  </a:outerShdw>
                </a:effectLst>
              </a:rPr>
              <a:t>´</a:t>
            </a:r>
          </a:p>
        </p:txBody>
      </p:sp>
      <p:grpSp>
        <p:nvGrpSpPr>
          <p:cNvPr id="240" name="组合 239"/>
          <p:cNvGrpSpPr/>
          <p:nvPr/>
        </p:nvGrpSpPr>
        <p:grpSpPr>
          <a:xfrm>
            <a:off x="9243848" y="5295111"/>
            <a:ext cx="524558" cy="717474"/>
            <a:chOff x="6346807" y="2876372"/>
            <a:chExt cx="524558" cy="717474"/>
          </a:xfrm>
        </p:grpSpPr>
        <p:grpSp>
          <p:nvGrpSpPr>
            <p:cNvPr id="241" name="组合 240"/>
            <p:cNvGrpSpPr/>
            <p:nvPr/>
          </p:nvGrpSpPr>
          <p:grpSpPr>
            <a:xfrm>
              <a:off x="6346807" y="3467846"/>
              <a:ext cx="390376" cy="126000"/>
              <a:chOff x="8544272" y="3645024"/>
              <a:chExt cx="390376" cy="126000"/>
            </a:xfrm>
            <a:solidFill>
              <a:srgbClr val="D0E9A7"/>
            </a:solidFill>
          </p:grpSpPr>
          <p:sp>
            <p:nvSpPr>
              <p:cNvPr id="247" name="矩形 246"/>
              <p:cNvSpPr/>
              <p:nvPr/>
            </p:nvSpPr>
            <p:spPr>
              <a:xfrm>
                <a:off x="8544272"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sp>
            <p:nvSpPr>
              <p:cNvPr id="248" name="矩形 247"/>
              <p:cNvSpPr/>
              <p:nvPr/>
            </p:nvSpPr>
            <p:spPr>
              <a:xfrm>
                <a:off x="8676383"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sp>
            <p:nvSpPr>
              <p:cNvPr id="249" name="矩形 248"/>
              <p:cNvSpPr/>
              <p:nvPr/>
            </p:nvSpPr>
            <p:spPr>
              <a:xfrm>
                <a:off x="8801448"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grpSp>
        <p:grpSp>
          <p:nvGrpSpPr>
            <p:cNvPr id="242" name="组合 241"/>
            <p:cNvGrpSpPr>
              <a:grpSpLocks noChangeAspect="1"/>
            </p:cNvGrpSpPr>
            <p:nvPr/>
          </p:nvGrpSpPr>
          <p:grpSpPr>
            <a:xfrm rot="920232">
              <a:off x="6428981" y="2982783"/>
              <a:ext cx="296328" cy="504000"/>
              <a:chOff x="7384951" y="3589387"/>
              <a:chExt cx="499344" cy="849295"/>
            </a:xfrm>
          </p:grpSpPr>
          <p:sp>
            <p:nvSpPr>
              <p:cNvPr id="245" name="任意多边形 244"/>
              <p:cNvSpPr/>
              <p:nvPr/>
            </p:nvSpPr>
            <p:spPr>
              <a:xfrm>
                <a:off x="7384951" y="3700617"/>
                <a:ext cx="499344" cy="738065"/>
              </a:xfrm>
              <a:custGeom>
                <a:avLst/>
                <a:gdLst>
                  <a:gd name="connsiteX0" fmla="*/ 144057 w 501268"/>
                  <a:gd name="connsiteY0" fmla="*/ 252258 h 740435"/>
                  <a:gd name="connsiteX1" fmla="*/ 201207 w 501268"/>
                  <a:gd name="connsiteY1" fmla="*/ 264164 h 740435"/>
                  <a:gd name="connsiteX2" fmla="*/ 239307 w 501268"/>
                  <a:gd name="connsiteY2" fmla="*/ 283214 h 740435"/>
                  <a:gd name="connsiteX3" fmla="*/ 255976 w 501268"/>
                  <a:gd name="connsiteY3" fmla="*/ 304645 h 740435"/>
                  <a:gd name="connsiteX4" fmla="*/ 267882 w 501268"/>
                  <a:gd name="connsiteY4" fmla="*/ 335601 h 740435"/>
                  <a:gd name="connsiteX5" fmla="*/ 255976 w 501268"/>
                  <a:gd name="connsiteY5" fmla="*/ 366558 h 740435"/>
                  <a:gd name="connsiteX6" fmla="*/ 225019 w 501268"/>
                  <a:gd name="connsiteY6" fmla="*/ 399895 h 740435"/>
                  <a:gd name="connsiteX7" fmla="*/ 175013 w 501268"/>
                  <a:gd name="connsiteY7" fmla="*/ 449901 h 740435"/>
                  <a:gd name="connsiteX8" fmla="*/ 120244 w 501268"/>
                  <a:gd name="connsiteY8" fmla="*/ 518958 h 740435"/>
                  <a:gd name="connsiteX9" fmla="*/ 115482 w 501268"/>
                  <a:gd name="connsiteY9" fmla="*/ 585633 h 740435"/>
                  <a:gd name="connsiteX10" fmla="*/ 129769 w 501268"/>
                  <a:gd name="connsiteY10" fmla="*/ 640401 h 740435"/>
                  <a:gd name="connsiteX11" fmla="*/ 172632 w 501268"/>
                  <a:gd name="connsiteY11" fmla="*/ 697551 h 740435"/>
                  <a:gd name="connsiteX12" fmla="*/ 215494 w 501268"/>
                  <a:gd name="connsiteY12" fmla="*/ 728508 h 740435"/>
                  <a:gd name="connsiteX13" fmla="*/ 270263 w 501268"/>
                  <a:gd name="connsiteY13" fmla="*/ 740414 h 740435"/>
                  <a:gd name="connsiteX14" fmla="*/ 327413 w 501268"/>
                  <a:gd name="connsiteY14" fmla="*/ 726126 h 740435"/>
                  <a:gd name="connsiteX15" fmla="*/ 375038 w 501268"/>
                  <a:gd name="connsiteY15" fmla="*/ 692789 h 740435"/>
                  <a:gd name="connsiteX16" fmla="*/ 398851 w 501268"/>
                  <a:gd name="connsiteY16" fmla="*/ 630876 h 740435"/>
                  <a:gd name="connsiteX17" fmla="*/ 405994 w 501268"/>
                  <a:gd name="connsiteY17" fmla="*/ 559439 h 740435"/>
                  <a:gd name="connsiteX18" fmla="*/ 377419 w 501268"/>
                  <a:gd name="connsiteY18" fmla="*/ 488001 h 740435"/>
                  <a:gd name="connsiteX19" fmla="*/ 351226 w 501268"/>
                  <a:gd name="connsiteY19" fmla="*/ 449901 h 740435"/>
                  <a:gd name="connsiteX20" fmla="*/ 315507 w 501268"/>
                  <a:gd name="connsiteY20" fmla="*/ 414183 h 740435"/>
                  <a:gd name="connsiteX21" fmla="*/ 286932 w 501268"/>
                  <a:gd name="connsiteY21" fmla="*/ 445139 h 740435"/>
                  <a:gd name="connsiteX22" fmla="*/ 263119 w 501268"/>
                  <a:gd name="connsiteY22" fmla="*/ 468951 h 740435"/>
                  <a:gd name="connsiteX23" fmla="*/ 294076 w 501268"/>
                  <a:gd name="connsiteY23" fmla="*/ 495145 h 740435"/>
                  <a:gd name="connsiteX24" fmla="*/ 327413 w 501268"/>
                  <a:gd name="connsiteY24" fmla="*/ 533245 h 740435"/>
                  <a:gd name="connsiteX25" fmla="*/ 339319 w 501268"/>
                  <a:gd name="connsiteY25" fmla="*/ 573726 h 740435"/>
                  <a:gd name="connsiteX26" fmla="*/ 336938 w 501268"/>
                  <a:gd name="connsiteY26" fmla="*/ 630876 h 740435"/>
                  <a:gd name="connsiteX27" fmla="*/ 303601 w 501268"/>
                  <a:gd name="connsiteY27" fmla="*/ 661833 h 740435"/>
                  <a:gd name="connsiteX28" fmla="*/ 255976 w 501268"/>
                  <a:gd name="connsiteY28" fmla="*/ 664214 h 740435"/>
                  <a:gd name="connsiteX29" fmla="*/ 213113 w 501268"/>
                  <a:gd name="connsiteY29" fmla="*/ 635639 h 740435"/>
                  <a:gd name="connsiteX30" fmla="*/ 198826 w 501268"/>
                  <a:gd name="connsiteY30" fmla="*/ 602301 h 740435"/>
                  <a:gd name="connsiteX31" fmla="*/ 201207 w 501268"/>
                  <a:gd name="connsiteY31" fmla="*/ 535626 h 740435"/>
                  <a:gd name="connsiteX32" fmla="*/ 234544 w 501268"/>
                  <a:gd name="connsiteY32" fmla="*/ 485620 h 740435"/>
                  <a:gd name="connsiteX33" fmla="*/ 272644 w 501268"/>
                  <a:gd name="connsiteY33" fmla="*/ 459426 h 740435"/>
                  <a:gd name="connsiteX34" fmla="*/ 310744 w 501268"/>
                  <a:gd name="connsiteY34" fmla="*/ 414183 h 740435"/>
                  <a:gd name="connsiteX35" fmla="*/ 332176 w 501268"/>
                  <a:gd name="connsiteY35" fmla="*/ 378464 h 740435"/>
                  <a:gd name="connsiteX36" fmla="*/ 336938 w 501268"/>
                  <a:gd name="connsiteY36" fmla="*/ 304645 h 740435"/>
                  <a:gd name="connsiteX37" fmla="*/ 308363 w 501268"/>
                  <a:gd name="connsiteY37" fmla="*/ 245114 h 740435"/>
                  <a:gd name="connsiteX38" fmla="*/ 272644 w 501268"/>
                  <a:gd name="connsiteY38" fmla="*/ 214158 h 740435"/>
                  <a:gd name="connsiteX39" fmla="*/ 215494 w 501268"/>
                  <a:gd name="connsiteY39" fmla="*/ 197489 h 740435"/>
                  <a:gd name="connsiteX40" fmla="*/ 148819 w 501268"/>
                  <a:gd name="connsiteY40" fmla="*/ 173676 h 740435"/>
                  <a:gd name="connsiteX41" fmla="*/ 105957 w 501268"/>
                  <a:gd name="connsiteY41" fmla="*/ 154626 h 740435"/>
                  <a:gd name="connsiteX42" fmla="*/ 77382 w 501268"/>
                  <a:gd name="connsiteY42" fmla="*/ 126051 h 740435"/>
                  <a:gd name="connsiteX43" fmla="*/ 75001 w 501268"/>
                  <a:gd name="connsiteY43" fmla="*/ 92714 h 740435"/>
                  <a:gd name="connsiteX44" fmla="*/ 105957 w 501268"/>
                  <a:gd name="connsiteY44" fmla="*/ 80808 h 740435"/>
                  <a:gd name="connsiteX45" fmla="*/ 153582 w 501268"/>
                  <a:gd name="connsiteY45" fmla="*/ 95095 h 740435"/>
                  <a:gd name="connsiteX46" fmla="*/ 191682 w 501268"/>
                  <a:gd name="connsiteY46" fmla="*/ 114145 h 740435"/>
                  <a:gd name="connsiteX47" fmla="*/ 229782 w 501268"/>
                  <a:gd name="connsiteY47" fmla="*/ 133195 h 740435"/>
                  <a:gd name="connsiteX48" fmla="*/ 284551 w 501268"/>
                  <a:gd name="connsiteY48" fmla="*/ 157008 h 740435"/>
                  <a:gd name="connsiteX49" fmla="*/ 355988 w 501268"/>
                  <a:gd name="connsiteY49" fmla="*/ 152245 h 740435"/>
                  <a:gd name="connsiteX50" fmla="*/ 420282 w 501268"/>
                  <a:gd name="connsiteY50" fmla="*/ 130814 h 740435"/>
                  <a:gd name="connsiteX51" fmla="*/ 458382 w 501268"/>
                  <a:gd name="connsiteY51" fmla="*/ 107001 h 740435"/>
                  <a:gd name="connsiteX52" fmla="*/ 486957 w 501268"/>
                  <a:gd name="connsiteY52" fmla="*/ 76045 h 740435"/>
                  <a:gd name="connsiteX53" fmla="*/ 501244 w 501268"/>
                  <a:gd name="connsiteY53" fmla="*/ 47470 h 740435"/>
                  <a:gd name="connsiteX54" fmla="*/ 489338 w 501268"/>
                  <a:gd name="connsiteY54" fmla="*/ 6989 h 740435"/>
                  <a:gd name="connsiteX55" fmla="*/ 453619 w 501268"/>
                  <a:gd name="connsiteY55" fmla="*/ 2226 h 740435"/>
                  <a:gd name="connsiteX56" fmla="*/ 422663 w 501268"/>
                  <a:gd name="connsiteY56" fmla="*/ 30801 h 740435"/>
                  <a:gd name="connsiteX57" fmla="*/ 396469 w 501268"/>
                  <a:gd name="connsiteY57" fmla="*/ 54614 h 740435"/>
                  <a:gd name="connsiteX58" fmla="*/ 360751 w 501268"/>
                  <a:gd name="connsiteY58" fmla="*/ 76045 h 740435"/>
                  <a:gd name="connsiteX59" fmla="*/ 296457 w 501268"/>
                  <a:gd name="connsiteY59" fmla="*/ 78426 h 740435"/>
                  <a:gd name="connsiteX60" fmla="*/ 239307 w 501268"/>
                  <a:gd name="connsiteY60" fmla="*/ 56995 h 740435"/>
                  <a:gd name="connsiteX61" fmla="*/ 175013 w 501268"/>
                  <a:gd name="connsiteY61" fmla="*/ 26039 h 740435"/>
                  <a:gd name="connsiteX62" fmla="*/ 110719 w 501268"/>
                  <a:gd name="connsiteY62" fmla="*/ 14133 h 740435"/>
                  <a:gd name="connsiteX63" fmla="*/ 41663 w 501268"/>
                  <a:gd name="connsiteY63" fmla="*/ 35564 h 740435"/>
                  <a:gd name="connsiteX64" fmla="*/ 10707 w 501268"/>
                  <a:gd name="connsiteY64" fmla="*/ 76045 h 740435"/>
                  <a:gd name="connsiteX65" fmla="*/ 1182 w 501268"/>
                  <a:gd name="connsiteY65" fmla="*/ 140339 h 740435"/>
                  <a:gd name="connsiteX66" fmla="*/ 34519 w 501268"/>
                  <a:gd name="connsiteY66" fmla="*/ 199870 h 740435"/>
                  <a:gd name="connsiteX67" fmla="*/ 79763 w 501268"/>
                  <a:gd name="connsiteY67" fmla="*/ 228445 h 740435"/>
                  <a:gd name="connsiteX68" fmla="*/ 144057 w 501268"/>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84682 w 501399"/>
                  <a:gd name="connsiteY48" fmla="*/ 157008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49876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18320 w 499344"/>
                  <a:gd name="connsiteY8" fmla="*/ 518958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9308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404071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9283 w 499344"/>
                  <a:gd name="connsiteY31" fmla="*/ 535626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7876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82639 w 499344"/>
                  <a:gd name="connsiteY18" fmla="*/ 497526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99344" h="738065">
                    <a:moveTo>
                      <a:pt x="142133" y="249876"/>
                    </a:moveTo>
                    <a:cubicBezTo>
                      <a:pt x="162374" y="255829"/>
                      <a:pt x="183408" y="258608"/>
                      <a:pt x="199283" y="264164"/>
                    </a:cubicBezTo>
                    <a:cubicBezTo>
                      <a:pt x="215158" y="269720"/>
                      <a:pt x="228255" y="276467"/>
                      <a:pt x="237383" y="283214"/>
                    </a:cubicBezTo>
                    <a:cubicBezTo>
                      <a:pt x="246511" y="289961"/>
                      <a:pt x="249290" y="295914"/>
                      <a:pt x="254052" y="304645"/>
                    </a:cubicBezTo>
                    <a:cubicBezTo>
                      <a:pt x="258814" y="313376"/>
                      <a:pt x="265958" y="325282"/>
                      <a:pt x="265958" y="335601"/>
                    </a:cubicBezTo>
                    <a:cubicBezTo>
                      <a:pt x="265958" y="345920"/>
                      <a:pt x="261196" y="355842"/>
                      <a:pt x="254052" y="366558"/>
                    </a:cubicBezTo>
                    <a:cubicBezTo>
                      <a:pt x="246908" y="377274"/>
                      <a:pt x="236589" y="386005"/>
                      <a:pt x="223095" y="399895"/>
                    </a:cubicBezTo>
                    <a:cubicBezTo>
                      <a:pt x="209601" y="413785"/>
                      <a:pt x="188964" y="430057"/>
                      <a:pt x="173089" y="449901"/>
                    </a:cubicBezTo>
                    <a:cubicBezTo>
                      <a:pt x="157214" y="469745"/>
                      <a:pt x="137370" y="496337"/>
                      <a:pt x="127845" y="518959"/>
                    </a:cubicBezTo>
                    <a:cubicBezTo>
                      <a:pt x="118320" y="541581"/>
                      <a:pt x="115939" y="565393"/>
                      <a:pt x="115939" y="585633"/>
                    </a:cubicBezTo>
                    <a:cubicBezTo>
                      <a:pt x="115939" y="605873"/>
                      <a:pt x="119511" y="621748"/>
                      <a:pt x="127845" y="640401"/>
                    </a:cubicBezTo>
                    <a:cubicBezTo>
                      <a:pt x="136179" y="659054"/>
                      <a:pt x="151658" y="682867"/>
                      <a:pt x="165945" y="697551"/>
                    </a:cubicBezTo>
                    <a:cubicBezTo>
                      <a:pt x="180233" y="712236"/>
                      <a:pt x="196107" y="721761"/>
                      <a:pt x="213570" y="728508"/>
                    </a:cubicBezTo>
                    <a:cubicBezTo>
                      <a:pt x="231033" y="735255"/>
                      <a:pt x="252068" y="738429"/>
                      <a:pt x="270721" y="738032"/>
                    </a:cubicBezTo>
                    <a:cubicBezTo>
                      <a:pt x="289374" y="737635"/>
                      <a:pt x="308424" y="733666"/>
                      <a:pt x="325489" y="726126"/>
                    </a:cubicBezTo>
                    <a:cubicBezTo>
                      <a:pt x="342554" y="718586"/>
                      <a:pt x="360017" y="708664"/>
                      <a:pt x="373114" y="692789"/>
                    </a:cubicBezTo>
                    <a:cubicBezTo>
                      <a:pt x="386211" y="676914"/>
                      <a:pt x="398515" y="653101"/>
                      <a:pt x="404071" y="630876"/>
                    </a:cubicBezTo>
                    <a:cubicBezTo>
                      <a:pt x="409627" y="608651"/>
                      <a:pt x="410024" y="581664"/>
                      <a:pt x="406452" y="559439"/>
                    </a:cubicBezTo>
                    <a:cubicBezTo>
                      <a:pt x="402880" y="537214"/>
                      <a:pt x="392164" y="515782"/>
                      <a:pt x="382639" y="497526"/>
                    </a:cubicBezTo>
                    <a:cubicBezTo>
                      <a:pt x="373114" y="479270"/>
                      <a:pt x="360811" y="463791"/>
                      <a:pt x="349302" y="449901"/>
                    </a:cubicBezTo>
                    <a:cubicBezTo>
                      <a:pt x="337793" y="436011"/>
                      <a:pt x="324299" y="414977"/>
                      <a:pt x="313583" y="414183"/>
                    </a:cubicBezTo>
                    <a:cubicBezTo>
                      <a:pt x="302867" y="413389"/>
                      <a:pt x="293739" y="436011"/>
                      <a:pt x="285008" y="445139"/>
                    </a:cubicBezTo>
                    <a:cubicBezTo>
                      <a:pt x="276277" y="454267"/>
                      <a:pt x="260004" y="460617"/>
                      <a:pt x="261195" y="468951"/>
                    </a:cubicBezTo>
                    <a:cubicBezTo>
                      <a:pt x="262386" y="477285"/>
                      <a:pt x="281436" y="484429"/>
                      <a:pt x="292152" y="495145"/>
                    </a:cubicBezTo>
                    <a:cubicBezTo>
                      <a:pt x="302868" y="505861"/>
                      <a:pt x="317552" y="520148"/>
                      <a:pt x="325489" y="533245"/>
                    </a:cubicBezTo>
                    <a:cubicBezTo>
                      <a:pt x="333426" y="546342"/>
                      <a:pt x="338189" y="557454"/>
                      <a:pt x="339776" y="573726"/>
                    </a:cubicBezTo>
                    <a:cubicBezTo>
                      <a:pt x="341364" y="589998"/>
                      <a:pt x="341364" y="616192"/>
                      <a:pt x="335014" y="630876"/>
                    </a:cubicBezTo>
                    <a:cubicBezTo>
                      <a:pt x="328664" y="645560"/>
                      <a:pt x="315171" y="656277"/>
                      <a:pt x="301677" y="661833"/>
                    </a:cubicBezTo>
                    <a:cubicBezTo>
                      <a:pt x="288183" y="667389"/>
                      <a:pt x="269133" y="668580"/>
                      <a:pt x="254052" y="664214"/>
                    </a:cubicBezTo>
                    <a:cubicBezTo>
                      <a:pt x="238971" y="659848"/>
                      <a:pt x="221111" y="647148"/>
                      <a:pt x="211189" y="635639"/>
                    </a:cubicBezTo>
                    <a:cubicBezTo>
                      <a:pt x="201267" y="624130"/>
                      <a:pt x="197299" y="609842"/>
                      <a:pt x="194521" y="595157"/>
                    </a:cubicBezTo>
                    <a:cubicBezTo>
                      <a:pt x="191743" y="580472"/>
                      <a:pt x="188568" y="564597"/>
                      <a:pt x="194521" y="547532"/>
                    </a:cubicBezTo>
                    <a:cubicBezTo>
                      <a:pt x="200474" y="530467"/>
                      <a:pt x="217539" y="507448"/>
                      <a:pt x="230239" y="492764"/>
                    </a:cubicBezTo>
                    <a:cubicBezTo>
                      <a:pt x="242939" y="478080"/>
                      <a:pt x="257623" y="472523"/>
                      <a:pt x="270720" y="459426"/>
                    </a:cubicBezTo>
                    <a:cubicBezTo>
                      <a:pt x="283817" y="446329"/>
                      <a:pt x="298898" y="427677"/>
                      <a:pt x="308820" y="414183"/>
                    </a:cubicBezTo>
                    <a:cubicBezTo>
                      <a:pt x="318742" y="400689"/>
                      <a:pt x="325886" y="396720"/>
                      <a:pt x="330252" y="378464"/>
                    </a:cubicBezTo>
                    <a:cubicBezTo>
                      <a:pt x="334618" y="360208"/>
                      <a:pt x="338983" y="326870"/>
                      <a:pt x="335014" y="304645"/>
                    </a:cubicBezTo>
                    <a:cubicBezTo>
                      <a:pt x="331045" y="282420"/>
                      <a:pt x="317552" y="259798"/>
                      <a:pt x="306439" y="245114"/>
                    </a:cubicBezTo>
                    <a:cubicBezTo>
                      <a:pt x="295326" y="230430"/>
                      <a:pt x="283816" y="224476"/>
                      <a:pt x="268338" y="216539"/>
                    </a:cubicBezTo>
                    <a:cubicBezTo>
                      <a:pt x="252860" y="208602"/>
                      <a:pt x="233810" y="204633"/>
                      <a:pt x="213570" y="197489"/>
                    </a:cubicBezTo>
                    <a:cubicBezTo>
                      <a:pt x="193330" y="190345"/>
                      <a:pt x="165151" y="180820"/>
                      <a:pt x="146895" y="173676"/>
                    </a:cubicBezTo>
                    <a:cubicBezTo>
                      <a:pt x="128639" y="166532"/>
                      <a:pt x="115939" y="162563"/>
                      <a:pt x="104033" y="154626"/>
                    </a:cubicBezTo>
                    <a:cubicBezTo>
                      <a:pt x="92127" y="146689"/>
                      <a:pt x="80617" y="136370"/>
                      <a:pt x="75458" y="126051"/>
                    </a:cubicBezTo>
                    <a:cubicBezTo>
                      <a:pt x="70299" y="115732"/>
                      <a:pt x="68314" y="100254"/>
                      <a:pt x="73077" y="92714"/>
                    </a:cubicBezTo>
                    <a:cubicBezTo>
                      <a:pt x="77839" y="85173"/>
                      <a:pt x="90936" y="80411"/>
                      <a:pt x="104033" y="80808"/>
                    </a:cubicBezTo>
                    <a:cubicBezTo>
                      <a:pt x="117130" y="81205"/>
                      <a:pt x="137370" y="89539"/>
                      <a:pt x="151658" y="95095"/>
                    </a:cubicBezTo>
                    <a:cubicBezTo>
                      <a:pt x="165946" y="100651"/>
                      <a:pt x="189758" y="114145"/>
                      <a:pt x="189758" y="114145"/>
                    </a:cubicBezTo>
                    <a:cubicBezTo>
                      <a:pt x="202458" y="120495"/>
                      <a:pt x="211190" y="126448"/>
                      <a:pt x="227858" y="133195"/>
                    </a:cubicBezTo>
                    <a:cubicBezTo>
                      <a:pt x="244526" y="139942"/>
                      <a:pt x="268736" y="151452"/>
                      <a:pt x="289770" y="154627"/>
                    </a:cubicBezTo>
                    <a:cubicBezTo>
                      <a:pt x="310804" y="157802"/>
                      <a:pt x="332633" y="156214"/>
                      <a:pt x="354064" y="152245"/>
                    </a:cubicBezTo>
                    <a:cubicBezTo>
                      <a:pt x="375495" y="148276"/>
                      <a:pt x="401292" y="138355"/>
                      <a:pt x="418358" y="130814"/>
                    </a:cubicBezTo>
                    <a:cubicBezTo>
                      <a:pt x="435424" y="123273"/>
                      <a:pt x="445346" y="116129"/>
                      <a:pt x="456458" y="107001"/>
                    </a:cubicBezTo>
                    <a:cubicBezTo>
                      <a:pt x="467571" y="97873"/>
                      <a:pt x="477889" y="85967"/>
                      <a:pt x="485033" y="76045"/>
                    </a:cubicBezTo>
                    <a:cubicBezTo>
                      <a:pt x="492177" y="66123"/>
                      <a:pt x="498923" y="58979"/>
                      <a:pt x="499320" y="47470"/>
                    </a:cubicBezTo>
                    <a:cubicBezTo>
                      <a:pt x="499717" y="35961"/>
                      <a:pt x="495351" y="14530"/>
                      <a:pt x="487414" y="6989"/>
                    </a:cubicBezTo>
                    <a:cubicBezTo>
                      <a:pt x="479477" y="-552"/>
                      <a:pt x="462807" y="-1743"/>
                      <a:pt x="451695" y="2226"/>
                    </a:cubicBezTo>
                    <a:cubicBezTo>
                      <a:pt x="440583" y="6195"/>
                      <a:pt x="420739" y="30801"/>
                      <a:pt x="420739" y="30801"/>
                    </a:cubicBezTo>
                    <a:cubicBezTo>
                      <a:pt x="411214" y="39532"/>
                      <a:pt x="404864" y="47073"/>
                      <a:pt x="394545" y="54614"/>
                    </a:cubicBezTo>
                    <a:cubicBezTo>
                      <a:pt x="384226" y="62155"/>
                      <a:pt x="375496" y="72076"/>
                      <a:pt x="358827" y="76045"/>
                    </a:cubicBezTo>
                    <a:cubicBezTo>
                      <a:pt x="342158" y="80014"/>
                      <a:pt x="314774" y="81601"/>
                      <a:pt x="294533" y="78426"/>
                    </a:cubicBezTo>
                    <a:cubicBezTo>
                      <a:pt x="274292" y="75251"/>
                      <a:pt x="257624" y="65726"/>
                      <a:pt x="237383" y="56995"/>
                    </a:cubicBezTo>
                    <a:cubicBezTo>
                      <a:pt x="217142" y="48264"/>
                      <a:pt x="194520" y="33183"/>
                      <a:pt x="173089" y="26039"/>
                    </a:cubicBezTo>
                    <a:cubicBezTo>
                      <a:pt x="151658" y="18895"/>
                      <a:pt x="129829" y="12943"/>
                      <a:pt x="108795" y="14133"/>
                    </a:cubicBezTo>
                    <a:cubicBezTo>
                      <a:pt x="87761" y="15323"/>
                      <a:pt x="63551" y="22863"/>
                      <a:pt x="46882" y="33182"/>
                    </a:cubicBezTo>
                    <a:cubicBezTo>
                      <a:pt x="30213" y="43501"/>
                      <a:pt x="16323" y="58186"/>
                      <a:pt x="8783" y="76045"/>
                    </a:cubicBezTo>
                    <a:cubicBezTo>
                      <a:pt x="1243" y="93904"/>
                      <a:pt x="-2330" y="119702"/>
                      <a:pt x="1639" y="140339"/>
                    </a:cubicBezTo>
                    <a:cubicBezTo>
                      <a:pt x="5608" y="160976"/>
                      <a:pt x="19498" y="185186"/>
                      <a:pt x="32595" y="199870"/>
                    </a:cubicBezTo>
                    <a:cubicBezTo>
                      <a:pt x="45692" y="214554"/>
                      <a:pt x="59583" y="220111"/>
                      <a:pt x="77839" y="228445"/>
                    </a:cubicBezTo>
                    <a:cubicBezTo>
                      <a:pt x="96095" y="236779"/>
                      <a:pt x="121892" y="243923"/>
                      <a:pt x="142133" y="24987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245"/>
              <p:cNvSpPr/>
              <p:nvPr/>
            </p:nvSpPr>
            <p:spPr>
              <a:xfrm>
                <a:off x="7443312" y="3589387"/>
                <a:ext cx="210226" cy="539953"/>
              </a:xfrm>
              <a:custGeom>
                <a:avLst/>
                <a:gdLst>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0488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0970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10226"/>
                  <a:gd name="connsiteY0" fmla="*/ 539702 h 539898"/>
                  <a:gd name="connsiteX1" fmla="*/ 183832 w 210226"/>
                  <a:gd name="connsiteY1" fmla="*/ 487314 h 539898"/>
                  <a:gd name="connsiteX2" fmla="*/ 145732 w 210226"/>
                  <a:gd name="connsiteY2" fmla="*/ 480170 h 539898"/>
                  <a:gd name="connsiteX3" fmla="*/ 105251 w 210226"/>
                  <a:gd name="connsiteY3" fmla="*/ 456358 h 539898"/>
                  <a:gd name="connsiteX4" fmla="*/ 76676 w 210226"/>
                  <a:gd name="connsiteY4" fmla="*/ 406352 h 539898"/>
                  <a:gd name="connsiteX5" fmla="*/ 88582 w 210226"/>
                  <a:gd name="connsiteY5" fmla="*/ 330152 h 539898"/>
                  <a:gd name="connsiteX6" fmla="*/ 124301 w 210226"/>
                  <a:gd name="connsiteY6" fmla="*/ 265858 h 539898"/>
                  <a:gd name="connsiteX7" fmla="*/ 164782 w 210226"/>
                  <a:gd name="connsiteY7" fmla="*/ 206327 h 539898"/>
                  <a:gd name="connsiteX8" fmla="*/ 193357 w 210226"/>
                  <a:gd name="connsiteY8" fmla="*/ 149177 h 539898"/>
                  <a:gd name="connsiteX9" fmla="*/ 207644 w 210226"/>
                  <a:gd name="connsiteY9" fmla="*/ 101552 h 539898"/>
                  <a:gd name="connsiteX10" fmla="*/ 207644 w 210226"/>
                  <a:gd name="connsiteY10" fmla="*/ 42021 h 539898"/>
                  <a:gd name="connsiteX11" fmla="*/ 181451 w 210226"/>
                  <a:gd name="connsiteY11" fmla="*/ 3920 h 539898"/>
                  <a:gd name="connsiteX12" fmla="*/ 157638 w 210226"/>
                  <a:gd name="connsiteY12" fmla="*/ 3920 h 539898"/>
                  <a:gd name="connsiteX13" fmla="*/ 140969 w 210226"/>
                  <a:gd name="connsiteY13" fmla="*/ 27733 h 539898"/>
                  <a:gd name="connsiteX14" fmla="*/ 140970 w 210226"/>
                  <a:gd name="connsiteY14" fmla="*/ 65833 h 539898"/>
                  <a:gd name="connsiteX15" fmla="*/ 129063 w 210226"/>
                  <a:gd name="connsiteY15" fmla="*/ 120602 h 539898"/>
                  <a:gd name="connsiteX16" fmla="*/ 105251 w 210226"/>
                  <a:gd name="connsiteY16" fmla="*/ 172989 h 539898"/>
                  <a:gd name="connsiteX17" fmla="*/ 76676 w 210226"/>
                  <a:gd name="connsiteY17" fmla="*/ 220614 h 539898"/>
                  <a:gd name="connsiteX18" fmla="*/ 38576 w 210226"/>
                  <a:gd name="connsiteY18" fmla="*/ 270620 h 539898"/>
                  <a:gd name="connsiteX19" fmla="*/ 7619 w 210226"/>
                  <a:gd name="connsiteY19" fmla="*/ 332533 h 539898"/>
                  <a:gd name="connsiteX20" fmla="*/ 476 w 210226"/>
                  <a:gd name="connsiteY20" fmla="*/ 403970 h 539898"/>
                  <a:gd name="connsiteX21" fmla="*/ 17144 w 210226"/>
                  <a:gd name="connsiteY21" fmla="*/ 463502 h 539898"/>
                  <a:gd name="connsiteX22" fmla="*/ 45719 w 210226"/>
                  <a:gd name="connsiteY22" fmla="*/ 503983 h 539898"/>
                  <a:gd name="connsiteX23" fmla="*/ 124301 w 210226"/>
                  <a:gd name="connsiteY23" fmla="*/ 539702 h 539898"/>
                  <a:gd name="connsiteX0" fmla="*/ 124301 w 210226"/>
                  <a:gd name="connsiteY0" fmla="*/ 539702 h 539953"/>
                  <a:gd name="connsiteX1" fmla="*/ 155257 w 210226"/>
                  <a:gd name="connsiteY1" fmla="*/ 518269 h 539953"/>
                  <a:gd name="connsiteX2" fmla="*/ 183832 w 210226"/>
                  <a:gd name="connsiteY2" fmla="*/ 487314 h 539953"/>
                  <a:gd name="connsiteX3" fmla="*/ 145732 w 210226"/>
                  <a:gd name="connsiteY3" fmla="*/ 480170 h 539953"/>
                  <a:gd name="connsiteX4" fmla="*/ 105251 w 210226"/>
                  <a:gd name="connsiteY4" fmla="*/ 456358 h 539953"/>
                  <a:gd name="connsiteX5" fmla="*/ 76676 w 210226"/>
                  <a:gd name="connsiteY5" fmla="*/ 406352 h 539953"/>
                  <a:gd name="connsiteX6" fmla="*/ 88582 w 210226"/>
                  <a:gd name="connsiteY6" fmla="*/ 330152 h 539953"/>
                  <a:gd name="connsiteX7" fmla="*/ 124301 w 210226"/>
                  <a:gd name="connsiteY7" fmla="*/ 265858 h 539953"/>
                  <a:gd name="connsiteX8" fmla="*/ 164782 w 210226"/>
                  <a:gd name="connsiteY8" fmla="*/ 206327 h 539953"/>
                  <a:gd name="connsiteX9" fmla="*/ 193357 w 210226"/>
                  <a:gd name="connsiteY9" fmla="*/ 149177 h 539953"/>
                  <a:gd name="connsiteX10" fmla="*/ 207644 w 210226"/>
                  <a:gd name="connsiteY10" fmla="*/ 101552 h 539953"/>
                  <a:gd name="connsiteX11" fmla="*/ 207644 w 210226"/>
                  <a:gd name="connsiteY11" fmla="*/ 42021 h 539953"/>
                  <a:gd name="connsiteX12" fmla="*/ 181451 w 210226"/>
                  <a:gd name="connsiteY12" fmla="*/ 3920 h 539953"/>
                  <a:gd name="connsiteX13" fmla="*/ 157638 w 210226"/>
                  <a:gd name="connsiteY13" fmla="*/ 3920 h 539953"/>
                  <a:gd name="connsiteX14" fmla="*/ 140969 w 210226"/>
                  <a:gd name="connsiteY14" fmla="*/ 27733 h 539953"/>
                  <a:gd name="connsiteX15" fmla="*/ 140970 w 210226"/>
                  <a:gd name="connsiteY15" fmla="*/ 65833 h 539953"/>
                  <a:gd name="connsiteX16" fmla="*/ 129063 w 210226"/>
                  <a:gd name="connsiteY16" fmla="*/ 120602 h 539953"/>
                  <a:gd name="connsiteX17" fmla="*/ 105251 w 210226"/>
                  <a:gd name="connsiteY17" fmla="*/ 172989 h 539953"/>
                  <a:gd name="connsiteX18" fmla="*/ 76676 w 210226"/>
                  <a:gd name="connsiteY18" fmla="*/ 220614 h 539953"/>
                  <a:gd name="connsiteX19" fmla="*/ 38576 w 210226"/>
                  <a:gd name="connsiteY19" fmla="*/ 270620 h 539953"/>
                  <a:gd name="connsiteX20" fmla="*/ 7619 w 210226"/>
                  <a:gd name="connsiteY20" fmla="*/ 332533 h 539953"/>
                  <a:gd name="connsiteX21" fmla="*/ 476 w 210226"/>
                  <a:gd name="connsiteY21" fmla="*/ 403970 h 539953"/>
                  <a:gd name="connsiteX22" fmla="*/ 17144 w 210226"/>
                  <a:gd name="connsiteY22" fmla="*/ 463502 h 539953"/>
                  <a:gd name="connsiteX23" fmla="*/ 45719 w 210226"/>
                  <a:gd name="connsiteY23" fmla="*/ 503983 h 539953"/>
                  <a:gd name="connsiteX24" fmla="*/ 124301 w 210226"/>
                  <a:gd name="connsiteY24" fmla="*/ 539702 h 53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0226" h="539953">
                    <a:moveTo>
                      <a:pt x="124301" y="539702"/>
                    </a:moveTo>
                    <a:cubicBezTo>
                      <a:pt x="142557" y="542083"/>
                      <a:pt x="145335" y="527000"/>
                      <a:pt x="155257" y="518269"/>
                    </a:cubicBezTo>
                    <a:cubicBezTo>
                      <a:pt x="165179" y="509538"/>
                      <a:pt x="185420" y="493664"/>
                      <a:pt x="183832" y="487314"/>
                    </a:cubicBezTo>
                    <a:cubicBezTo>
                      <a:pt x="182245" y="480964"/>
                      <a:pt x="158829" y="485329"/>
                      <a:pt x="145732" y="480170"/>
                    </a:cubicBezTo>
                    <a:cubicBezTo>
                      <a:pt x="132635" y="475011"/>
                      <a:pt x="116760" y="468661"/>
                      <a:pt x="105251" y="456358"/>
                    </a:cubicBezTo>
                    <a:cubicBezTo>
                      <a:pt x="93742" y="444055"/>
                      <a:pt x="79454" y="427386"/>
                      <a:pt x="76676" y="406352"/>
                    </a:cubicBezTo>
                    <a:cubicBezTo>
                      <a:pt x="73898" y="385318"/>
                      <a:pt x="80645" y="353568"/>
                      <a:pt x="88582" y="330152"/>
                    </a:cubicBezTo>
                    <a:cubicBezTo>
                      <a:pt x="96519" y="306736"/>
                      <a:pt x="111601" y="286495"/>
                      <a:pt x="124301" y="265858"/>
                    </a:cubicBezTo>
                    <a:cubicBezTo>
                      <a:pt x="137001" y="245221"/>
                      <a:pt x="153273" y="225774"/>
                      <a:pt x="164782" y="206327"/>
                    </a:cubicBezTo>
                    <a:cubicBezTo>
                      <a:pt x="176291" y="186880"/>
                      <a:pt x="186213" y="166639"/>
                      <a:pt x="193357" y="149177"/>
                    </a:cubicBezTo>
                    <a:cubicBezTo>
                      <a:pt x="200501" y="131715"/>
                      <a:pt x="205263" y="119411"/>
                      <a:pt x="207644" y="101552"/>
                    </a:cubicBezTo>
                    <a:cubicBezTo>
                      <a:pt x="210025" y="83693"/>
                      <a:pt x="212009" y="58293"/>
                      <a:pt x="207644" y="42021"/>
                    </a:cubicBezTo>
                    <a:cubicBezTo>
                      <a:pt x="203279" y="25749"/>
                      <a:pt x="189785" y="10270"/>
                      <a:pt x="181451" y="3920"/>
                    </a:cubicBezTo>
                    <a:cubicBezTo>
                      <a:pt x="173117" y="-2430"/>
                      <a:pt x="164385" y="-49"/>
                      <a:pt x="157638" y="3920"/>
                    </a:cubicBezTo>
                    <a:cubicBezTo>
                      <a:pt x="150891" y="7889"/>
                      <a:pt x="143747" y="17414"/>
                      <a:pt x="140969" y="27733"/>
                    </a:cubicBezTo>
                    <a:cubicBezTo>
                      <a:pt x="138191" y="38052"/>
                      <a:pt x="142954" y="50355"/>
                      <a:pt x="140970" y="65833"/>
                    </a:cubicBezTo>
                    <a:cubicBezTo>
                      <a:pt x="138986" y="81311"/>
                      <a:pt x="135016" y="102743"/>
                      <a:pt x="129063" y="120602"/>
                    </a:cubicBezTo>
                    <a:cubicBezTo>
                      <a:pt x="123110" y="138461"/>
                      <a:pt x="113982" y="156320"/>
                      <a:pt x="105251" y="172989"/>
                    </a:cubicBezTo>
                    <a:cubicBezTo>
                      <a:pt x="96520" y="189658"/>
                      <a:pt x="87788" y="204342"/>
                      <a:pt x="76676" y="220614"/>
                    </a:cubicBezTo>
                    <a:cubicBezTo>
                      <a:pt x="65564" y="236886"/>
                      <a:pt x="50085" y="251967"/>
                      <a:pt x="38576" y="270620"/>
                    </a:cubicBezTo>
                    <a:cubicBezTo>
                      <a:pt x="27067" y="289273"/>
                      <a:pt x="13969" y="310308"/>
                      <a:pt x="7619" y="332533"/>
                    </a:cubicBezTo>
                    <a:cubicBezTo>
                      <a:pt x="1269" y="354758"/>
                      <a:pt x="-1111" y="382142"/>
                      <a:pt x="476" y="403970"/>
                    </a:cubicBezTo>
                    <a:cubicBezTo>
                      <a:pt x="2063" y="425798"/>
                      <a:pt x="9604" y="446833"/>
                      <a:pt x="17144" y="463502"/>
                    </a:cubicBezTo>
                    <a:cubicBezTo>
                      <a:pt x="24684" y="480171"/>
                      <a:pt x="33813" y="492871"/>
                      <a:pt x="45719" y="503983"/>
                    </a:cubicBezTo>
                    <a:cubicBezTo>
                      <a:pt x="57625" y="515095"/>
                      <a:pt x="106045" y="537321"/>
                      <a:pt x="124301" y="539702"/>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43" name="椭圆 242"/>
            <p:cNvSpPr/>
            <p:nvPr/>
          </p:nvSpPr>
          <p:spPr>
            <a:xfrm>
              <a:off x="6673365" y="2929886"/>
              <a:ext cx="198000" cy="198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zh-CN" altLang="en-US" sz="800" spc="-150" dirty="0">
                <a:solidFill>
                  <a:schemeClr val="tx1"/>
                </a:solidFill>
                <a:latin typeface="Times New Roman" panose="02020603050405020304" pitchFamily="18" charset="0"/>
                <a:ea typeface="方正姚体" panose="02010601030101010101" pitchFamily="2" charset="-122"/>
              </a:endParaRPr>
            </a:p>
          </p:txBody>
        </p:sp>
        <p:sp>
          <p:nvSpPr>
            <p:cNvPr id="244" name="Rectangle 58"/>
            <p:cNvSpPr>
              <a:spLocks noChangeArrowheads="1"/>
            </p:cNvSpPr>
            <p:nvPr/>
          </p:nvSpPr>
          <p:spPr bwMode="auto">
            <a:xfrm>
              <a:off x="6492389" y="2876372"/>
              <a:ext cx="161904"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zh-CN" altLang="en-US" sz="1200" dirty="0">
                  <a:effectLst>
                    <a:outerShdw blurRad="38100" dist="38100" dir="2700000" algn="tl">
                      <a:srgbClr val="C0C0C0"/>
                    </a:outerShdw>
                  </a:effectLst>
                </a:rPr>
                <a:t>5´</a:t>
              </a:r>
            </a:p>
          </p:txBody>
        </p:sp>
      </p:grpSp>
      <p:sp>
        <p:nvSpPr>
          <p:cNvPr id="250" name="Rectangle 58"/>
          <p:cNvSpPr>
            <a:spLocks noChangeArrowheads="1"/>
          </p:cNvSpPr>
          <p:nvPr/>
        </p:nvSpPr>
        <p:spPr bwMode="auto">
          <a:xfrm>
            <a:off x="8131495" y="5454750"/>
            <a:ext cx="109004" cy="1231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zh-CN" altLang="en-US" sz="800" dirty="0">
                <a:effectLst>
                  <a:outerShdw blurRad="38100" dist="38100" dir="2700000" algn="tl">
                    <a:srgbClr val="C0C0C0"/>
                  </a:outerShdw>
                </a:effectLst>
              </a:rPr>
              <a:t>5´</a:t>
            </a:r>
          </a:p>
        </p:txBody>
      </p:sp>
      <p:grpSp>
        <p:nvGrpSpPr>
          <p:cNvPr id="251" name="组合 250"/>
          <p:cNvGrpSpPr/>
          <p:nvPr/>
        </p:nvGrpSpPr>
        <p:grpSpPr>
          <a:xfrm rot="20942326">
            <a:off x="8702222" y="5260162"/>
            <a:ext cx="399803" cy="772688"/>
            <a:chOff x="6458157" y="5348669"/>
            <a:chExt cx="399803" cy="772688"/>
          </a:xfrm>
        </p:grpSpPr>
        <p:grpSp>
          <p:nvGrpSpPr>
            <p:cNvPr id="252" name="组合 251"/>
            <p:cNvGrpSpPr/>
            <p:nvPr/>
          </p:nvGrpSpPr>
          <p:grpSpPr>
            <a:xfrm>
              <a:off x="6458157" y="5995357"/>
              <a:ext cx="399803" cy="126000"/>
              <a:chOff x="8544272" y="3645024"/>
              <a:chExt cx="399803" cy="126000"/>
            </a:xfrm>
            <a:solidFill>
              <a:srgbClr val="D0E9A7"/>
            </a:solidFill>
          </p:grpSpPr>
          <p:sp>
            <p:nvSpPr>
              <p:cNvPr id="257" name="矩形 256"/>
              <p:cNvSpPr/>
              <p:nvPr/>
            </p:nvSpPr>
            <p:spPr>
              <a:xfrm>
                <a:off x="8544272"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U</a:t>
                </a:r>
                <a:endParaRPr lang="zh-CN" altLang="en-US" sz="1000" dirty="0">
                  <a:solidFill>
                    <a:schemeClr val="tx1"/>
                  </a:solidFill>
                  <a:latin typeface="Times New Roman" panose="02020603050405020304" pitchFamily="18" charset="0"/>
                </a:endParaRPr>
              </a:p>
            </p:txBody>
          </p:sp>
          <p:sp>
            <p:nvSpPr>
              <p:cNvPr id="258" name="矩形 257"/>
              <p:cNvSpPr/>
              <p:nvPr/>
            </p:nvSpPr>
            <p:spPr>
              <a:xfrm>
                <a:off x="8676383"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A</a:t>
                </a:r>
                <a:endParaRPr lang="zh-CN" altLang="en-US" sz="1000" dirty="0">
                  <a:solidFill>
                    <a:schemeClr val="tx1"/>
                  </a:solidFill>
                  <a:latin typeface="Times New Roman" panose="02020603050405020304" pitchFamily="18" charset="0"/>
                </a:endParaRPr>
              </a:p>
            </p:txBody>
          </p:sp>
          <p:sp>
            <p:nvSpPr>
              <p:cNvPr id="259" name="矩形 258"/>
              <p:cNvSpPr/>
              <p:nvPr/>
            </p:nvSpPr>
            <p:spPr>
              <a:xfrm>
                <a:off x="8810875"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C</a:t>
                </a:r>
                <a:endParaRPr lang="zh-CN" altLang="en-US" sz="1000" dirty="0">
                  <a:solidFill>
                    <a:schemeClr val="tx1"/>
                  </a:solidFill>
                  <a:latin typeface="Times New Roman" panose="02020603050405020304" pitchFamily="18" charset="0"/>
                </a:endParaRPr>
              </a:p>
            </p:txBody>
          </p:sp>
        </p:grpSp>
        <p:grpSp>
          <p:nvGrpSpPr>
            <p:cNvPr id="253" name="组合 252"/>
            <p:cNvGrpSpPr>
              <a:grpSpLocks noChangeAspect="1"/>
            </p:cNvGrpSpPr>
            <p:nvPr/>
          </p:nvGrpSpPr>
          <p:grpSpPr>
            <a:xfrm rot="920232">
              <a:off x="6540246" y="5517049"/>
              <a:ext cx="296328" cy="504000"/>
              <a:chOff x="7384951" y="3589387"/>
              <a:chExt cx="499344" cy="849295"/>
            </a:xfrm>
          </p:grpSpPr>
          <p:sp>
            <p:nvSpPr>
              <p:cNvPr id="255" name="任意多边形 254"/>
              <p:cNvSpPr/>
              <p:nvPr/>
            </p:nvSpPr>
            <p:spPr>
              <a:xfrm>
                <a:off x="7384951" y="3700617"/>
                <a:ext cx="499344" cy="738065"/>
              </a:xfrm>
              <a:custGeom>
                <a:avLst/>
                <a:gdLst>
                  <a:gd name="connsiteX0" fmla="*/ 144057 w 501268"/>
                  <a:gd name="connsiteY0" fmla="*/ 252258 h 740435"/>
                  <a:gd name="connsiteX1" fmla="*/ 201207 w 501268"/>
                  <a:gd name="connsiteY1" fmla="*/ 264164 h 740435"/>
                  <a:gd name="connsiteX2" fmla="*/ 239307 w 501268"/>
                  <a:gd name="connsiteY2" fmla="*/ 283214 h 740435"/>
                  <a:gd name="connsiteX3" fmla="*/ 255976 w 501268"/>
                  <a:gd name="connsiteY3" fmla="*/ 304645 h 740435"/>
                  <a:gd name="connsiteX4" fmla="*/ 267882 w 501268"/>
                  <a:gd name="connsiteY4" fmla="*/ 335601 h 740435"/>
                  <a:gd name="connsiteX5" fmla="*/ 255976 w 501268"/>
                  <a:gd name="connsiteY5" fmla="*/ 366558 h 740435"/>
                  <a:gd name="connsiteX6" fmla="*/ 225019 w 501268"/>
                  <a:gd name="connsiteY6" fmla="*/ 399895 h 740435"/>
                  <a:gd name="connsiteX7" fmla="*/ 175013 w 501268"/>
                  <a:gd name="connsiteY7" fmla="*/ 449901 h 740435"/>
                  <a:gd name="connsiteX8" fmla="*/ 120244 w 501268"/>
                  <a:gd name="connsiteY8" fmla="*/ 518958 h 740435"/>
                  <a:gd name="connsiteX9" fmla="*/ 115482 w 501268"/>
                  <a:gd name="connsiteY9" fmla="*/ 585633 h 740435"/>
                  <a:gd name="connsiteX10" fmla="*/ 129769 w 501268"/>
                  <a:gd name="connsiteY10" fmla="*/ 640401 h 740435"/>
                  <a:gd name="connsiteX11" fmla="*/ 172632 w 501268"/>
                  <a:gd name="connsiteY11" fmla="*/ 697551 h 740435"/>
                  <a:gd name="connsiteX12" fmla="*/ 215494 w 501268"/>
                  <a:gd name="connsiteY12" fmla="*/ 728508 h 740435"/>
                  <a:gd name="connsiteX13" fmla="*/ 270263 w 501268"/>
                  <a:gd name="connsiteY13" fmla="*/ 740414 h 740435"/>
                  <a:gd name="connsiteX14" fmla="*/ 327413 w 501268"/>
                  <a:gd name="connsiteY14" fmla="*/ 726126 h 740435"/>
                  <a:gd name="connsiteX15" fmla="*/ 375038 w 501268"/>
                  <a:gd name="connsiteY15" fmla="*/ 692789 h 740435"/>
                  <a:gd name="connsiteX16" fmla="*/ 398851 w 501268"/>
                  <a:gd name="connsiteY16" fmla="*/ 630876 h 740435"/>
                  <a:gd name="connsiteX17" fmla="*/ 405994 w 501268"/>
                  <a:gd name="connsiteY17" fmla="*/ 559439 h 740435"/>
                  <a:gd name="connsiteX18" fmla="*/ 377419 w 501268"/>
                  <a:gd name="connsiteY18" fmla="*/ 488001 h 740435"/>
                  <a:gd name="connsiteX19" fmla="*/ 351226 w 501268"/>
                  <a:gd name="connsiteY19" fmla="*/ 449901 h 740435"/>
                  <a:gd name="connsiteX20" fmla="*/ 315507 w 501268"/>
                  <a:gd name="connsiteY20" fmla="*/ 414183 h 740435"/>
                  <a:gd name="connsiteX21" fmla="*/ 286932 w 501268"/>
                  <a:gd name="connsiteY21" fmla="*/ 445139 h 740435"/>
                  <a:gd name="connsiteX22" fmla="*/ 263119 w 501268"/>
                  <a:gd name="connsiteY22" fmla="*/ 468951 h 740435"/>
                  <a:gd name="connsiteX23" fmla="*/ 294076 w 501268"/>
                  <a:gd name="connsiteY23" fmla="*/ 495145 h 740435"/>
                  <a:gd name="connsiteX24" fmla="*/ 327413 w 501268"/>
                  <a:gd name="connsiteY24" fmla="*/ 533245 h 740435"/>
                  <a:gd name="connsiteX25" fmla="*/ 339319 w 501268"/>
                  <a:gd name="connsiteY25" fmla="*/ 573726 h 740435"/>
                  <a:gd name="connsiteX26" fmla="*/ 336938 w 501268"/>
                  <a:gd name="connsiteY26" fmla="*/ 630876 h 740435"/>
                  <a:gd name="connsiteX27" fmla="*/ 303601 w 501268"/>
                  <a:gd name="connsiteY27" fmla="*/ 661833 h 740435"/>
                  <a:gd name="connsiteX28" fmla="*/ 255976 w 501268"/>
                  <a:gd name="connsiteY28" fmla="*/ 664214 h 740435"/>
                  <a:gd name="connsiteX29" fmla="*/ 213113 w 501268"/>
                  <a:gd name="connsiteY29" fmla="*/ 635639 h 740435"/>
                  <a:gd name="connsiteX30" fmla="*/ 198826 w 501268"/>
                  <a:gd name="connsiteY30" fmla="*/ 602301 h 740435"/>
                  <a:gd name="connsiteX31" fmla="*/ 201207 w 501268"/>
                  <a:gd name="connsiteY31" fmla="*/ 535626 h 740435"/>
                  <a:gd name="connsiteX32" fmla="*/ 234544 w 501268"/>
                  <a:gd name="connsiteY32" fmla="*/ 485620 h 740435"/>
                  <a:gd name="connsiteX33" fmla="*/ 272644 w 501268"/>
                  <a:gd name="connsiteY33" fmla="*/ 459426 h 740435"/>
                  <a:gd name="connsiteX34" fmla="*/ 310744 w 501268"/>
                  <a:gd name="connsiteY34" fmla="*/ 414183 h 740435"/>
                  <a:gd name="connsiteX35" fmla="*/ 332176 w 501268"/>
                  <a:gd name="connsiteY35" fmla="*/ 378464 h 740435"/>
                  <a:gd name="connsiteX36" fmla="*/ 336938 w 501268"/>
                  <a:gd name="connsiteY36" fmla="*/ 304645 h 740435"/>
                  <a:gd name="connsiteX37" fmla="*/ 308363 w 501268"/>
                  <a:gd name="connsiteY37" fmla="*/ 245114 h 740435"/>
                  <a:gd name="connsiteX38" fmla="*/ 272644 w 501268"/>
                  <a:gd name="connsiteY38" fmla="*/ 214158 h 740435"/>
                  <a:gd name="connsiteX39" fmla="*/ 215494 w 501268"/>
                  <a:gd name="connsiteY39" fmla="*/ 197489 h 740435"/>
                  <a:gd name="connsiteX40" fmla="*/ 148819 w 501268"/>
                  <a:gd name="connsiteY40" fmla="*/ 173676 h 740435"/>
                  <a:gd name="connsiteX41" fmla="*/ 105957 w 501268"/>
                  <a:gd name="connsiteY41" fmla="*/ 154626 h 740435"/>
                  <a:gd name="connsiteX42" fmla="*/ 77382 w 501268"/>
                  <a:gd name="connsiteY42" fmla="*/ 126051 h 740435"/>
                  <a:gd name="connsiteX43" fmla="*/ 75001 w 501268"/>
                  <a:gd name="connsiteY43" fmla="*/ 92714 h 740435"/>
                  <a:gd name="connsiteX44" fmla="*/ 105957 w 501268"/>
                  <a:gd name="connsiteY44" fmla="*/ 80808 h 740435"/>
                  <a:gd name="connsiteX45" fmla="*/ 153582 w 501268"/>
                  <a:gd name="connsiteY45" fmla="*/ 95095 h 740435"/>
                  <a:gd name="connsiteX46" fmla="*/ 191682 w 501268"/>
                  <a:gd name="connsiteY46" fmla="*/ 114145 h 740435"/>
                  <a:gd name="connsiteX47" fmla="*/ 229782 w 501268"/>
                  <a:gd name="connsiteY47" fmla="*/ 133195 h 740435"/>
                  <a:gd name="connsiteX48" fmla="*/ 284551 w 501268"/>
                  <a:gd name="connsiteY48" fmla="*/ 157008 h 740435"/>
                  <a:gd name="connsiteX49" fmla="*/ 355988 w 501268"/>
                  <a:gd name="connsiteY49" fmla="*/ 152245 h 740435"/>
                  <a:gd name="connsiteX50" fmla="*/ 420282 w 501268"/>
                  <a:gd name="connsiteY50" fmla="*/ 130814 h 740435"/>
                  <a:gd name="connsiteX51" fmla="*/ 458382 w 501268"/>
                  <a:gd name="connsiteY51" fmla="*/ 107001 h 740435"/>
                  <a:gd name="connsiteX52" fmla="*/ 486957 w 501268"/>
                  <a:gd name="connsiteY52" fmla="*/ 76045 h 740435"/>
                  <a:gd name="connsiteX53" fmla="*/ 501244 w 501268"/>
                  <a:gd name="connsiteY53" fmla="*/ 47470 h 740435"/>
                  <a:gd name="connsiteX54" fmla="*/ 489338 w 501268"/>
                  <a:gd name="connsiteY54" fmla="*/ 6989 h 740435"/>
                  <a:gd name="connsiteX55" fmla="*/ 453619 w 501268"/>
                  <a:gd name="connsiteY55" fmla="*/ 2226 h 740435"/>
                  <a:gd name="connsiteX56" fmla="*/ 422663 w 501268"/>
                  <a:gd name="connsiteY56" fmla="*/ 30801 h 740435"/>
                  <a:gd name="connsiteX57" fmla="*/ 396469 w 501268"/>
                  <a:gd name="connsiteY57" fmla="*/ 54614 h 740435"/>
                  <a:gd name="connsiteX58" fmla="*/ 360751 w 501268"/>
                  <a:gd name="connsiteY58" fmla="*/ 76045 h 740435"/>
                  <a:gd name="connsiteX59" fmla="*/ 296457 w 501268"/>
                  <a:gd name="connsiteY59" fmla="*/ 78426 h 740435"/>
                  <a:gd name="connsiteX60" fmla="*/ 239307 w 501268"/>
                  <a:gd name="connsiteY60" fmla="*/ 56995 h 740435"/>
                  <a:gd name="connsiteX61" fmla="*/ 175013 w 501268"/>
                  <a:gd name="connsiteY61" fmla="*/ 26039 h 740435"/>
                  <a:gd name="connsiteX62" fmla="*/ 110719 w 501268"/>
                  <a:gd name="connsiteY62" fmla="*/ 14133 h 740435"/>
                  <a:gd name="connsiteX63" fmla="*/ 41663 w 501268"/>
                  <a:gd name="connsiteY63" fmla="*/ 35564 h 740435"/>
                  <a:gd name="connsiteX64" fmla="*/ 10707 w 501268"/>
                  <a:gd name="connsiteY64" fmla="*/ 76045 h 740435"/>
                  <a:gd name="connsiteX65" fmla="*/ 1182 w 501268"/>
                  <a:gd name="connsiteY65" fmla="*/ 140339 h 740435"/>
                  <a:gd name="connsiteX66" fmla="*/ 34519 w 501268"/>
                  <a:gd name="connsiteY66" fmla="*/ 199870 h 740435"/>
                  <a:gd name="connsiteX67" fmla="*/ 79763 w 501268"/>
                  <a:gd name="connsiteY67" fmla="*/ 228445 h 740435"/>
                  <a:gd name="connsiteX68" fmla="*/ 144057 w 501268"/>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84682 w 501399"/>
                  <a:gd name="connsiteY48" fmla="*/ 157008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49876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18320 w 499344"/>
                  <a:gd name="connsiteY8" fmla="*/ 518958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9308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404071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9283 w 499344"/>
                  <a:gd name="connsiteY31" fmla="*/ 535626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7876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82639 w 499344"/>
                  <a:gd name="connsiteY18" fmla="*/ 497526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99344" h="738065">
                    <a:moveTo>
                      <a:pt x="142133" y="249876"/>
                    </a:moveTo>
                    <a:cubicBezTo>
                      <a:pt x="162374" y="255829"/>
                      <a:pt x="183408" y="258608"/>
                      <a:pt x="199283" y="264164"/>
                    </a:cubicBezTo>
                    <a:cubicBezTo>
                      <a:pt x="215158" y="269720"/>
                      <a:pt x="228255" y="276467"/>
                      <a:pt x="237383" y="283214"/>
                    </a:cubicBezTo>
                    <a:cubicBezTo>
                      <a:pt x="246511" y="289961"/>
                      <a:pt x="249290" y="295914"/>
                      <a:pt x="254052" y="304645"/>
                    </a:cubicBezTo>
                    <a:cubicBezTo>
                      <a:pt x="258814" y="313376"/>
                      <a:pt x="265958" y="325282"/>
                      <a:pt x="265958" y="335601"/>
                    </a:cubicBezTo>
                    <a:cubicBezTo>
                      <a:pt x="265958" y="345920"/>
                      <a:pt x="261196" y="355842"/>
                      <a:pt x="254052" y="366558"/>
                    </a:cubicBezTo>
                    <a:cubicBezTo>
                      <a:pt x="246908" y="377274"/>
                      <a:pt x="236589" y="386005"/>
                      <a:pt x="223095" y="399895"/>
                    </a:cubicBezTo>
                    <a:cubicBezTo>
                      <a:pt x="209601" y="413785"/>
                      <a:pt x="188964" y="430057"/>
                      <a:pt x="173089" y="449901"/>
                    </a:cubicBezTo>
                    <a:cubicBezTo>
                      <a:pt x="157214" y="469745"/>
                      <a:pt x="137370" y="496337"/>
                      <a:pt x="127845" y="518959"/>
                    </a:cubicBezTo>
                    <a:cubicBezTo>
                      <a:pt x="118320" y="541581"/>
                      <a:pt x="115939" y="565393"/>
                      <a:pt x="115939" y="585633"/>
                    </a:cubicBezTo>
                    <a:cubicBezTo>
                      <a:pt x="115939" y="605873"/>
                      <a:pt x="119511" y="621748"/>
                      <a:pt x="127845" y="640401"/>
                    </a:cubicBezTo>
                    <a:cubicBezTo>
                      <a:pt x="136179" y="659054"/>
                      <a:pt x="151658" y="682867"/>
                      <a:pt x="165945" y="697551"/>
                    </a:cubicBezTo>
                    <a:cubicBezTo>
                      <a:pt x="180233" y="712236"/>
                      <a:pt x="196107" y="721761"/>
                      <a:pt x="213570" y="728508"/>
                    </a:cubicBezTo>
                    <a:cubicBezTo>
                      <a:pt x="231033" y="735255"/>
                      <a:pt x="252068" y="738429"/>
                      <a:pt x="270721" y="738032"/>
                    </a:cubicBezTo>
                    <a:cubicBezTo>
                      <a:pt x="289374" y="737635"/>
                      <a:pt x="308424" y="733666"/>
                      <a:pt x="325489" y="726126"/>
                    </a:cubicBezTo>
                    <a:cubicBezTo>
                      <a:pt x="342554" y="718586"/>
                      <a:pt x="360017" y="708664"/>
                      <a:pt x="373114" y="692789"/>
                    </a:cubicBezTo>
                    <a:cubicBezTo>
                      <a:pt x="386211" y="676914"/>
                      <a:pt x="398515" y="653101"/>
                      <a:pt x="404071" y="630876"/>
                    </a:cubicBezTo>
                    <a:cubicBezTo>
                      <a:pt x="409627" y="608651"/>
                      <a:pt x="410024" y="581664"/>
                      <a:pt x="406452" y="559439"/>
                    </a:cubicBezTo>
                    <a:cubicBezTo>
                      <a:pt x="402880" y="537214"/>
                      <a:pt x="392164" y="515782"/>
                      <a:pt x="382639" y="497526"/>
                    </a:cubicBezTo>
                    <a:cubicBezTo>
                      <a:pt x="373114" y="479270"/>
                      <a:pt x="360811" y="463791"/>
                      <a:pt x="349302" y="449901"/>
                    </a:cubicBezTo>
                    <a:cubicBezTo>
                      <a:pt x="337793" y="436011"/>
                      <a:pt x="324299" y="414977"/>
                      <a:pt x="313583" y="414183"/>
                    </a:cubicBezTo>
                    <a:cubicBezTo>
                      <a:pt x="302867" y="413389"/>
                      <a:pt x="293739" y="436011"/>
                      <a:pt x="285008" y="445139"/>
                    </a:cubicBezTo>
                    <a:cubicBezTo>
                      <a:pt x="276277" y="454267"/>
                      <a:pt x="260004" y="460617"/>
                      <a:pt x="261195" y="468951"/>
                    </a:cubicBezTo>
                    <a:cubicBezTo>
                      <a:pt x="262386" y="477285"/>
                      <a:pt x="281436" y="484429"/>
                      <a:pt x="292152" y="495145"/>
                    </a:cubicBezTo>
                    <a:cubicBezTo>
                      <a:pt x="302868" y="505861"/>
                      <a:pt x="317552" y="520148"/>
                      <a:pt x="325489" y="533245"/>
                    </a:cubicBezTo>
                    <a:cubicBezTo>
                      <a:pt x="333426" y="546342"/>
                      <a:pt x="338189" y="557454"/>
                      <a:pt x="339776" y="573726"/>
                    </a:cubicBezTo>
                    <a:cubicBezTo>
                      <a:pt x="341364" y="589998"/>
                      <a:pt x="341364" y="616192"/>
                      <a:pt x="335014" y="630876"/>
                    </a:cubicBezTo>
                    <a:cubicBezTo>
                      <a:pt x="328664" y="645560"/>
                      <a:pt x="315171" y="656277"/>
                      <a:pt x="301677" y="661833"/>
                    </a:cubicBezTo>
                    <a:cubicBezTo>
                      <a:pt x="288183" y="667389"/>
                      <a:pt x="269133" y="668580"/>
                      <a:pt x="254052" y="664214"/>
                    </a:cubicBezTo>
                    <a:cubicBezTo>
                      <a:pt x="238971" y="659848"/>
                      <a:pt x="221111" y="647148"/>
                      <a:pt x="211189" y="635639"/>
                    </a:cubicBezTo>
                    <a:cubicBezTo>
                      <a:pt x="201267" y="624130"/>
                      <a:pt x="197299" y="609842"/>
                      <a:pt x="194521" y="595157"/>
                    </a:cubicBezTo>
                    <a:cubicBezTo>
                      <a:pt x="191743" y="580472"/>
                      <a:pt x="188568" y="564597"/>
                      <a:pt x="194521" y="547532"/>
                    </a:cubicBezTo>
                    <a:cubicBezTo>
                      <a:pt x="200474" y="530467"/>
                      <a:pt x="217539" y="507448"/>
                      <a:pt x="230239" y="492764"/>
                    </a:cubicBezTo>
                    <a:cubicBezTo>
                      <a:pt x="242939" y="478080"/>
                      <a:pt x="257623" y="472523"/>
                      <a:pt x="270720" y="459426"/>
                    </a:cubicBezTo>
                    <a:cubicBezTo>
                      <a:pt x="283817" y="446329"/>
                      <a:pt x="298898" y="427677"/>
                      <a:pt x="308820" y="414183"/>
                    </a:cubicBezTo>
                    <a:cubicBezTo>
                      <a:pt x="318742" y="400689"/>
                      <a:pt x="325886" y="396720"/>
                      <a:pt x="330252" y="378464"/>
                    </a:cubicBezTo>
                    <a:cubicBezTo>
                      <a:pt x="334618" y="360208"/>
                      <a:pt x="338983" y="326870"/>
                      <a:pt x="335014" y="304645"/>
                    </a:cubicBezTo>
                    <a:cubicBezTo>
                      <a:pt x="331045" y="282420"/>
                      <a:pt x="317552" y="259798"/>
                      <a:pt x="306439" y="245114"/>
                    </a:cubicBezTo>
                    <a:cubicBezTo>
                      <a:pt x="295326" y="230430"/>
                      <a:pt x="283816" y="224476"/>
                      <a:pt x="268338" y="216539"/>
                    </a:cubicBezTo>
                    <a:cubicBezTo>
                      <a:pt x="252860" y="208602"/>
                      <a:pt x="233810" y="204633"/>
                      <a:pt x="213570" y="197489"/>
                    </a:cubicBezTo>
                    <a:cubicBezTo>
                      <a:pt x="193330" y="190345"/>
                      <a:pt x="165151" y="180820"/>
                      <a:pt x="146895" y="173676"/>
                    </a:cubicBezTo>
                    <a:cubicBezTo>
                      <a:pt x="128639" y="166532"/>
                      <a:pt x="115939" y="162563"/>
                      <a:pt x="104033" y="154626"/>
                    </a:cubicBezTo>
                    <a:cubicBezTo>
                      <a:pt x="92127" y="146689"/>
                      <a:pt x="80617" y="136370"/>
                      <a:pt x="75458" y="126051"/>
                    </a:cubicBezTo>
                    <a:cubicBezTo>
                      <a:pt x="70299" y="115732"/>
                      <a:pt x="68314" y="100254"/>
                      <a:pt x="73077" y="92714"/>
                    </a:cubicBezTo>
                    <a:cubicBezTo>
                      <a:pt x="77839" y="85173"/>
                      <a:pt x="90936" y="80411"/>
                      <a:pt x="104033" y="80808"/>
                    </a:cubicBezTo>
                    <a:cubicBezTo>
                      <a:pt x="117130" y="81205"/>
                      <a:pt x="137370" y="89539"/>
                      <a:pt x="151658" y="95095"/>
                    </a:cubicBezTo>
                    <a:cubicBezTo>
                      <a:pt x="165946" y="100651"/>
                      <a:pt x="189758" y="114145"/>
                      <a:pt x="189758" y="114145"/>
                    </a:cubicBezTo>
                    <a:cubicBezTo>
                      <a:pt x="202458" y="120495"/>
                      <a:pt x="211190" y="126448"/>
                      <a:pt x="227858" y="133195"/>
                    </a:cubicBezTo>
                    <a:cubicBezTo>
                      <a:pt x="244526" y="139942"/>
                      <a:pt x="268736" y="151452"/>
                      <a:pt x="289770" y="154627"/>
                    </a:cubicBezTo>
                    <a:cubicBezTo>
                      <a:pt x="310804" y="157802"/>
                      <a:pt x="332633" y="156214"/>
                      <a:pt x="354064" y="152245"/>
                    </a:cubicBezTo>
                    <a:cubicBezTo>
                      <a:pt x="375495" y="148276"/>
                      <a:pt x="401292" y="138355"/>
                      <a:pt x="418358" y="130814"/>
                    </a:cubicBezTo>
                    <a:cubicBezTo>
                      <a:pt x="435424" y="123273"/>
                      <a:pt x="445346" y="116129"/>
                      <a:pt x="456458" y="107001"/>
                    </a:cubicBezTo>
                    <a:cubicBezTo>
                      <a:pt x="467571" y="97873"/>
                      <a:pt x="477889" y="85967"/>
                      <a:pt x="485033" y="76045"/>
                    </a:cubicBezTo>
                    <a:cubicBezTo>
                      <a:pt x="492177" y="66123"/>
                      <a:pt x="498923" y="58979"/>
                      <a:pt x="499320" y="47470"/>
                    </a:cubicBezTo>
                    <a:cubicBezTo>
                      <a:pt x="499717" y="35961"/>
                      <a:pt x="495351" y="14530"/>
                      <a:pt x="487414" y="6989"/>
                    </a:cubicBezTo>
                    <a:cubicBezTo>
                      <a:pt x="479477" y="-552"/>
                      <a:pt x="462807" y="-1743"/>
                      <a:pt x="451695" y="2226"/>
                    </a:cubicBezTo>
                    <a:cubicBezTo>
                      <a:pt x="440583" y="6195"/>
                      <a:pt x="420739" y="30801"/>
                      <a:pt x="420739" y="30801"/>
                    </a:cubicBezTo>
                    <a:cubicBezTo>
                      <a:pt x="411214" y="39532"/>
                      <a:pt x="404864" y="47073"/>
                      <a:pt x="394545" y="54614"/>
                    </a:cubicBezTo>
                    <a:cubicBezTo>
                      <a:pt x="384226" y="62155"/>
                      <a:pt x="375496" y="72076"/>
                      <a:pt x="358827" y="76045"/>
                    </a:cubicBezTo>
                    <a:cubicBezTo>
                      <a:pt x="342158" y="80014"/>
                      <a:pt x="314774" y="81601"/>
                      <a:pt x="294533" y="78426"/>
                    </a:cubicBezTo>
                    <a:cubicBezTo>
                      <a:pt x="274292" y="75251"/>
                      <a:pt x="257624" y="65726"/>
                      <a:pt x="237383" y="56995"/>
                    </a:cubicBezTo>
                    <a:cubicBezTo>
                      <a:pt x="217142" y="48264"/>
                      <a:pt x="194520" y="33183"/>
                      <a:pt x="173089" y="26039"/>
                    </a:cubicBezTo>
                    <a:cubicBezTo>
                      <a:pt x="151658" y="18895"/>
                      <a:pt x="129829" y="12943"/>
                      <a:pt x="108795" y="14133"/>
                    </a:cubicBezTo>
                    <a:cubicBezTo>
                      <a:pt x="87761" y="15323"/>
                      <a:pt x="63551" y="22863"/>
                      <a:pt x="46882" y="33182"/>
                    </a:cubicBezTo>
                    <a:cubicBezTo>
                      <a:pt x="30213" y="43501"/>
                      <a:pt x="16323" y="58186"/>
                      <a:pt x="8783" y="76045"/>
                    </a:cubicBezTo>
                    <a:cubicBezTo>
                      <a:pt x="1243" y="93904"/>
                      <a:pt x="-2330" y="119702"/>
                      <a:pt x="1639" y="140339"/>
                    </a:cubicBezTo>
                    <a:cubicBezTo>
                      <a:pt x="5608" y="160976"/>
                      <a:pt x="19498" y="185186"/>
                      <a:pt x="32595" y="199870"/>
                    </a:cubicBezTo>
                    <a:cubicBezTo>
                      <a:pt x="45692" y="214554"/>
                      <a:pt x="59583" y="220111"/>
                      <a:pt x="77839" y="228445"/>
                    </a:cubicBezTo>
                    <a:cubicBezTo>
                      <a:pt x="96095" y="236779"/>
                      <a:pt x="121892" y="243923"/>
                      <a:pt x="142133" y="24987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255"/>
              <p:cNvSpPr/>
              <p:nvPr/>
            </p:nvSpPr>
            <p:spPr>
              <a:xfrm>
                <a:off x="7443312" y="3589387"/>
                <a:ext cx="210226" cy="539953"/>
              </a:xfrm>
              <a:custGeom>
                <a:avLst/>
                <a:gdLst>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0488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0970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10226"/>
                  <a:gd name="connsiteY0" fmla="*/ 539702 h 539898"/>
                  <a:gd name="connsiteX1" fmla="*/ 183832 w 210226"/>
                  <a:gd name="connsiteY1" fmla="*/ 487314 h 539898"/>
                  <a:gd name="connsiteX2" fmla="*/ 145732 w 210226"/>
                  <a:gd name="connsiteY2" fmla="*/ 480170 h 539898"/>
                  <a:gd name="connsiteX3" fmla="*/ 105251 w 210226"/>
                  <a:gd name="connsiteY3" fmla="*/ 456358 h 539898"/>
                  <a:gd name="connsiteX4" fmla="*/ 76676 w 210226"/>
                  <a:gd name="connsiteY4" fmla="*/ 406352 h 539898"/>
                  <a:gd name="connsiteX5" fmla="*/ 88582 w 210226"/>
                  <a:gd name="connsiteY5" fmla="*/ 330152 h 539898"/>
                  <a:gd name="connsiteX6" fmla="*/ 124301 w 210226"/>
                  <a:gd name="connsiteY6" fmla="*/ 265858 h 539898"/>
                  <a:gd name="connsiteX7" fmla="*/ 164782 w 210226"/>
                  <a:gd name="connsiteY7" fmla="*/ 206327 h 539898"/>
                  <a:gd name="connsiteX8" fmla="*/ 193357 w 210226"/>
                  <a:gd name="connsiteY8" fmla="*/ 149177 h 539898"/>
                  <a:gd name="connsiteX9" fmla="*/ 207644 w 210226"/>
                  <a:gd name="connsiteY9" fmla="*/ 101552 h 539898"/>
                  <a:gd name="connsiteX10" fmla="*/ 207644 w 210226"/>
                  <a:gd name="connsiteY10" fmla="*/ 42021 h 539898"/>
                  <a:gd name="connsiteX11" fmla="*/ 181451 w 210226"/>
                  <a:gd name="connsiteY11" fmla="*/ 3920 h 539898"/>
                  <a:gd name="connsiteX12" fmla="*/ 157638 w 210226"/>
                  <a:gd name="connsiteY12" fmla="*/ 3920 h 539898"/>
                  <a:gd name="connsiteX13" fmla="*/ 140969 w 210226"/>
                  <a:gd name="connsiteY13" fmla="*/ 27733 h 539898"/>
                  <a:gd name="connsiteX14" fmla="*/ 140970 w 210226"/>
                  <a:gd name="connsiteY14" fmla="*/ 65833 h 539898"/>
                  <a:gd name="connsiteX15" fmla="*/ 129063 w 210226"/>
                  <a:gd name="connsiteY15" fmla="*/ 120602 h 539898"/>
                  <a:gd name="connsiteX16" fmla="*/ 105251 w 210226"/>
                  <a:gd name="connsiteY16" fmla="*/ 172989 h 539898"/>
                  <a:gd name="connsiteX17" fmla="*/ 76676 w 210226"/>
                  <a:gd name="connsiteY17" fmla="*/ 220614 h 539898"/>
                  <a:gd name="connsiteX18" fmla="*/ 38576 w 210226"/>
                  <a:gd name="connsiteY18" fmla="*/ 270620 h 539898"/>
                  <a:gd name="connsiteX19" fmla="*/ 7619 w 210226"/>
                  <a:gd name="connsiteY19" fmla="*/ 332533 h 539898"/>
                  <a:gd name="connsiteX20" fmla="*/ 476 w 210226"/>
                  <a:gd name="connsiteY20" fmla="*/ 403970 h 539898"/>
                  <a:gd name="connsiteX21" fmla="*/ 17144 w 210226"/>
                  <a:gd name="connsiteY21" fmla="*/ 463502 h 539898"/>
                  <a:gd name="connsiteX22" fmla="*/ 45719 w 210226"/>
                  <a:gd name="connsiteY22" fmla="*/ 503983 h 539898"/>
                  <a:gd name="connsiteX23" fmla="*/ 124301 w 210226"/>
                  <a:gd name="connsiteY23" fmla="*/ 539702 h 539898"/>
                  <a:gd name="connsiteX0" fmla="*/ 124301 w 210226"/>
                  <a:gd name="connsiteY0" fmla="*/ 539702 h 539953"/>
                  <a:gd name="connsiteX1" fmla="*/ 155257 w 210226"/>
                  <a:gd name="connsiteY1" fmla="*/ 518269 h 539953"/>
                  <a:gd name="connsiteX2" fmla="*/ 183832 w 210226"/>
                  <a:gd name="connsiteY2" fmla="*/ 487314 h 539953"/>
                  <a:gd name="connsiteX3" fmla="*/ 145732 w 210226"/>
                  <a:gd name="connsiteY3" fmla="*/ 480170 h 539953"/>
                  <a:gd name="connsiteX4" fmla="*/ 105251 w 210226"/>
                  <a:gd name="connsiteY4" fmla="*/ 456358 h 539953"/>
                  <a:gd name="connsiteX5" fmla="*/ 76676 w 210226"/>
                  <a:gd name="connsiteY5" fmla="*/ 406352 h 539953"/>
                  <a:gd name="connsiteX6" fmla="*/ 88582 w 210226"/>
                  <a:gd name="connsiteY6" fmla="*/ 330152 h 539953"/>
                  <a:gd name="connsiteX7" fmla="*/ 124301 w 210226"/>
                  <a:gd name="connsiteY7" fmla="*/ 265858 h 539953"/>
                  <a:gd name="connsiteX8" fmla="*/ 164782 w 210226"/>
                  <a:gd name="connsiteY8" fmla="*/ 206327 h 539953"/>
                  <a:gd name="connsiteX9" fmla="*/ 193357 w 210226"/>
                  <a:gd name="connsiteY9" fmla="*/ 149177 h 539953"/>
                  <a:gd name="connsiteX10" fmla="*/ 207644 w 210226"/>
                  <a:gd name="connsiteY10" fmla="*/ 101552 h 539953"/>
                  <a:gd name="connsiteX11" fmla="*/ 207644 w 210226"/>
                  <a:gd name="connsiteY11" fmla="*/ 42021 h 539953"/>
                  <a:gd name="connsiteX12" fmla="*/ 181451 w 210226"/>
                  <a:gd name="connsiteY12" fmla="*/ 3920 h 539953"/>
                  <a:gd name="connsiteX13" fmla="*/ 157638 w 210226"/>
                  <a:gd name="connsiteY13" fmla="*/ 3920 h 539953"/>
                  <a:gd name="connsiteX14" fmla="*/ 140969 w 210226"/>
                  <a:gd name="connsiteY14" fmla="*/ 27733 h 539953"/>
                  <a:gd name="connsiteX15" fmla="*/ 140970 w 210226"/>
                  <a:gd name="connsiteY15" fmla="*/ 65833 h 539953"/>
                  <a:gd name="connsiteX16" fmla="*/ 129063 w 210226"/>
                  <a:gd name="connsiteY16" fmla="*/ 120602 h 539953"/>
                  <a:gd name="connsiteX17" fmla="*/ 105251 w 210226"/>
                  <a:gd name="connsiteY17" fmla="*/ 172989 h 539953"/>
                  <a:gd name="connsiteX18" fmla="*/ 76676 w 210226"/>
                  <a:gd name="connsiteY18" fmla="*/ 220614 h 539953"/>
                  <a:gd name="connsiteX19" fmla="*/ 38576 w 210226"/>
                  <a:gd name="connsiteY19" fmla="*/ 270620 h 539953"/>
                  <a:gd name="connsiteX20" fmla="*/ 7619 w 210226"/>
                  <a:gd name="connsiteY20" fmla="*/ 332533 h 539953"/>
                  <a:gd name="connsiteX21" fmla="*/ 476 w 210226"/>
                  <a:gd name="connsiteY21" fmla="*/ 403970 h 539953"/>
                  <a:gd name="connsiteX22" fmla="*/ 17144 w 210226"/>
                  <a:gd name="connsiteY22" fmla="*/ 463502 h 539953"/>
                  <a:gd name="connsiteX23" fmla="*/ 45719 w 210226"/>
                  <a:gd name="connsiteY23" fmla="*/ 503983 h 539953"/>
                  <a:gd name="connsiteX24" fmla="*/ 124301 w 210226"/>
                  <a:gd name="connsiteY24" fmla="*/ 539702 h 53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0226" h="539953">
                    <a:moveTo>
                      <a:pt x="124301" y="539702"/>
                    </a:moveTo>
                    <a:cubicBezTo>
                      <a:pt x="142557" y="542083"/>
                      <a:pt x="145335" y="527000"/>
                      <a:pt x="155257" y="518269"/>
                    </a:cubicBezTo>
                    <a:cubicBezTo>
                      <a:pt x="165179" y="509538"/>
                      <a:pt x="185420" y="493664"/>
                      <a:pt x="183832" y="487314"/>
                    </a:cubicBezTo>
                    <a:cubicBezTo>
                      <a:pt x="182245" y="480964"/>
                      <a:pt x="158829" y="485329"/>
                      <a:pt x="145732" y="480170"/>
                    </a:cubicBezTo>
                    <a:cubicBezTo>
                      <a:pt x="132635" y="475011"/>
                      <a:pt x="116760" y="468661"/>
                      <a:pt x="105251" y="456358"/>
                    </a:cubicBezTo>
                    <a:cubicBezTo>
                      <a:pt x="93742" y="444055"/>
                      <a:pt x="79454" y="427386"/>
                      <a:pt x="76676" y="406352"/>
                    </a:cubicBezTo>
                    <a:cubicBezTo>
                      <a:pt x="73898" y="385318"/>
                      <a:pt x="80645" y="353568"/>
                      <a:pt x="88582" y="330152"/>
                    </a:cubicBezTo>
                    <a:cubicBezTo>
                      <a:pt x="96519" y="306736"/>
                      <a:pt x="111601" y="286495"/>
                      <a:pt x="124301" y="265858"/>
                    </a:cubicBezTo>
                    <a:cubicBezTo>
                      <a:pt x="137001" y="245221"/>
                      <a:pt x="153273" y="225774"/>
                      <a:pt x="164782" y="206327"/>
                    </a:cubicBezTo>
                    <a:cubicBezTo>
                      <a:pt x="176291" y="186880"/>
                      <a:pt x="186213" y="166639"/>
                      <a:pt x="193357" y="149177"/>
                    </a:cubicBezTo>
                    <a:cubicBezTo>
                      <a:pt x="200501" y="131715"/>
                      <a:pt x="205263" y="119411"/>
                      <a:pt x="207644" y="101552"/>
                    </a:cubicBezTo>
                    <a:cubicBezTo>
                      <a:pt x="210025" y="83693"/>
                      <a:pt x="212009" y="58293"/>
                      <a:pt x="207644" y="42021"/>
                    </a:cubicBezTo>
                    <a:cubicBezTo>
                      <a:pt x="203279" y="25749"/>
                      <a:pt x="189785" y="10270"/>
                      <a:pt x="181451" y="3920"/>
                    </a:cubicBezTo>
                    <a:cubicBezTo>
                      <a:pt x="173117" y="-2430"/>
                      <a:pt x="164385" y="-49"/>
                      <a:pt x="157638" y="3920"/>
                    </a:cubicBezTo>
                    <a:cubicBezTo>
                      <a:pt x="150891" y="7889"/>
                      <a:pt x="143747" y="17414"/>
                      <a:pt x="140969" y="27733"/>
                    </a:cubicBezTo>
                    <a:cubicBezTo>
                      <a:pt x="138191" y="38052"/>
                      <a:pt x="142954" y="50355"/>
                      <a:pt x="140970" y="65833"/>
                    </a:cubicBezTo>
                    <a:cubicBezTo>
                      <a:pt x="138986" y="81311"/>
                      <a:pt x="135016" y="102743"/>
                      <a:pt x="129063" y="120602"/>
                    </a:cubicBezTo>
                    <a:cubicBezTo>
                      <a:pt x="123110" y="138461"/>
                      <a:pt x="113982" y="156320"/>
                      <a:pt x="105251" y="172989"/>
                    </a:cubicBezTo>
                    <a:cubicBezTo>
                      <a:pt x="96520" y="189658"/>
                      <a:pt x="87788" y="204342"/>
                      <a:pt x="76676" y="220614"/>
                    </a:cubicBezTo>
                    <a:cubicBezTo>
                      <a:pt x="65564" y="236886"/>
                      <a:pt x="50085" y="251967"/>
                      <a:pt x="38576" y="270620"/>
                    </a:cubicBezTo>
                    <a:cubicBezTo>
                      <a:pt x="27067" y="289273"/>
                      <a:pt x="13969" y="310308"/>
                      <a:pt x="7619" y="332533"/>
                    </a:cubicBezTo>
                    <a:cubicBezTo>
                      <a:pt x="1269" y="354758"/>
                      <a:pt x="-1111" y="382142"/>
                      <a:pt x="476" y="403970"/>
                    </a:cubicBezTo>
                    <a:cubicBezTo>
                      <a:pt x="2063" y="425798"/>
                      <a:pt x="9604" y="446833"/>
                      <a:pt x="17144" y="463502"/>
                    </a:cubicBezTo>
                    <a:cubicBezTo>
                      <a:pt x="24684" y="480171"/>
                      <a:pt x="33813" y="492871"/>
                      <a:pt x="45719" y="503983"/>
                    </a:cubicBezTo>
                    <a:cubicBezTo>
                      <a:pt x="57625" y="515095"/>
                      <a:pt x="106045" y="537321"/>
                      <a:pt x="124301" y="539702"/>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54" name="Rectangle 58"/>
            <p:cNvSpPr>
              <a:spLocks noChangeArrowheads="1"/>
            </p:cNvSpPr>
            <p:nvPr/>
          </p:nvSpPr>
          <p:spPr bwMode="auto">
            <a:xfrm>
              <a:off x="6685210" y="5348669"/>
              <a:ext cx="161904"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zh-CN" altLang="en-US" sz="1200" dirty="0">
                  <a:effectLst>
                    <a:outerShdw blurRad="38100" dist="38100" dir="2700000" algn="tl">
                      <a:srgbClr val="C0C0C0"/>
                    </a:outerShdw>
                  </a:effectLst>
                </a:rPr>
                <a:t>5´</a:t>
              </a:r>
            </a:p>
          </p:txBody>
        </p:sp>
      </p:grpSp>
      <p:sp>
        <p:nvSpPr>
          <p:cNvPr id="260" name="下箭头 259"/>
          <p:cNvSpPr/>
          <p:nvPr/>
        </p:nvSpPr>
        <p:spPr>
          <a:xfrm rot="16200000">
            <a:off x="8055664" y="5841336"/>
            <a:ext cx="144000" cy="1080000"/>
          </a:xfrm>
          <a:prstGeom prst="downArrow">
            <a:avLst>
              <a:gd name="adj1" fmla="val 50000"/>
              <a:gd name="adj2" fmla="val 81366"/>
            </a:avLst>
          </a:prstGeom>
          <a:gradFill flip="none" rotWithShape="1">
            <a:gsLst>
              <a:gs pos="0">
                <a:srgbClr val="64A3DF"/>
              </a:gs>
              <a:gs pos="50000">
                <a:srgbClr val="63A4DF"/>
              </a:gs>
              <a:gs pos="100000">
                <a:srgbClr val="64A3DF">
                  <a:tint val="23500"/>
                  <a:satMod val="160000"/>
                </a:srgb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Rectangle 58"/>
          <p:cNvSpPr>
            <a:spLocks noChangeArrowheads="1"/>
          </p:cNvSpPr>
          <p:nvPr/>
        </p:nvSpPr>
        <p:spPr bwMode="auto">
          <a:xfrm>
            <a:off x="7443648" y="6464369"/>
            <a:ext cx="126188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ea typeface="方正姚体" panose="02010601030101010101" pitchFamily="2" charset="-122"/>
              </a:rPr>
              <a:t>核糖体移动方向</a:t>
            </a:r>
          </a:p>
        </p:txBody>
      </p:sp>
      <p:sp>
        <p:nvSpPr>
          <p:cNvPr id="262" name="Rectangle 5"/>
          <p:cNvSpPr>
            <a:spLocks noChangeArrowheads="1"/>
          </p:cNvSpPr>
          <p:nvPr/>
        </p:nvSpPr>
        <p:spPr bwMode="auto">
          <a:xfrm>
            <a:off x="8631334" y="3356992"/>
            <a:ext cx="70502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转位</a:t>
            </a:r>
          </a:p>
        </p:txBody>
      </p:sp>
      <p:sp>
        <p:nvSpPr>
          <p:cNvPr id="263" name="Rectangle 58"/>
          <p:cNvSpPr>
            <a:spLocks noChangeArrowheads="1"/>
          </p:cNvSpPr>
          <p:nvPr/>
        </p:nvSpPr>
        <p:spPr bwMode="auto">
          <a:xfrm>
            <a:off x="9840416" y="4509120"/>
            <a:ext cx="112242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ea typeface="方正姚体" panose="02010601030101010101" pitchFamily="2" charset="-122"/>
              </a:rPr>
              <a:t>正在进位的</a:t>
            </a:r>
            <a:endParaRPr kumimoji="1" lang="en-US" altLang="zh-CN" sz="1200" dirty="0">
              <a:effectLst>
                <a:outerShdw blurRad="38100" dist="38100" dir="2700000" algn="tl">
                  <a:srgbClr val="C0C0C0"/>
                </a:outerShdw>
              </a:effectLst>
              <a:ea typeface="方正姚体" panose="02010601030101010101" pitchFamily="2" charset="-122"/>
            </a:endParaRPr>
          </a:p>
          <a:p>
            <a:pPr eaLnBrk="1" hangingPunct="1">
              <a:defRPr/>
            </a:pPr>
            <a:r>
              <a:rPr kumimoji="1" lang="zh-CN" altLang="en-US" sz="1200" dirty="0">
                <a:effectLst>
                  <a:outerShdw blurRad="38100" dist="38100" dir="2700000" algn="tl">
                    <a:srgbClr val="C0C0C0"/>
                  </a:outerShdw>
                </a:effectLst>
                <a:ea typeface="方正姚体" panose="02010601030101010101" pitchFamily="2" charset="-122"/>
              </a:rPr>
              <a:t>氨基酰</a:t>
            </a:r>
            <a:r>
              <a:rPr kumimoji="1" lang="en-US" altLang="zh-CN" sz="1200" dirty="0">
                <a:effectLst>
                  <a:outerShdw blurRad="38100" dist="38100" dir="2700000" algn="tl">
                    <a:srgbClr val="C0C0C0"/>
                  </a:outerShdw>
                </a:effectLst>
                <a:ea typeface="方正姚体" panose="02010601030101010101" pitchFamily="2" charset="-122"/>
              </a:rPr>
              <a:t>-tRNA</a:t>
            </a:r>
            <a:r>
              <a:rPr kumimoji="1" lang="en-US" altLang="zh-CN" sz="1200" baseline="-25000" dirty="0">
                <a:effectLst>
                  <a:outerShdw blurRad="38100" dist="38100" dir="2700000" algn="tl">
                    <a:srgbClr val="C0C0C0"/>
                  </a:outerShdw>
                </a:effectLst>
                <a:ea typeface="方正姚体" panose="02010601030101010101" pitchFamily="2" charset="-122"/>
              </a:rPr>
              <a:t>3</a:t>
            </a:r>
            <a:endParaRPr kumimoji="1" lang="zh-CN" altLang="en-US" sz="1200" baseline="-25000" dirty="0">
              <a:effectLst>
                <a:outerShdw blurRad="38100" dist="38100" dir="2700000" algn="tl">
                  <a:srgbClr val="C0C0C0"/>
                </a:outerShdw>
              </a:effectLst>
              <a:ea typeface="方正姚体" panose="02010601030101010101" pitchFamily="2" charset="-122"/>
            </a:endParaRPr>
          </a:p>
        </p:txBody>
      </p:sp>
      <p:sp>
        <p:nvSpPr>
          <p:cNvPr id="264" name="任意多边形 263"/>
          <p:cNvSpPr>
            <a:spLocks noChangeAspect="1"/>
          </p:cNvSpPr>
          <p:nvPr/>
        </p:nvSpPr>
        <p:spPr>
          <a:xfrm>
            <a:off x="9480376" y="1772816"/>
            <a:ext cx="790798" cy="720000"/>
          </a:xfrm>
          <a:custGeom>
            <a:avLst/>
            <a:gdLst>
              <a:gd name="connsiteX0" fmla="*/ 621220 w 1592260"/>
              <a:gd name="connsiteY0" fmla="*/ 1431318 h 1453646"/>
              <a:gd name="connsiteX1" fmla="*/ 792670 w 1592260"/>
              <a:gd name="connsiteY1" fmla="*/ 1436081 h 1453646"/>
              <a:gd name="connsiteX2" fmla="*/ 971264 w 1592260"/>
              <a:gd name="connsiteY2" fmla="*/ 1452750 h 1453646"/>
              <a:gd name="connsiteX3" fmla="*/ 1114139 w 1592260"/>
              <a:gd name="connsiteY3" fmla="*/ 1447987 h 1453646"/>
              <a:gd name="connsiteX4" fmla="*/ 1285589 w 1592260"/>
              <a:gd name="connsiteY4" fmla="*/ 1419412 h 1453646"/>
              <a:gd name="connsiteX5" fmla="*/ 1390364 w 1592260"/>
              <a:gd name="connsiteY5" fmla="*/ 1355118 h 1453646"/>
              <a:gd name="connsiteX6" fmla="*/ 1518951 w 1592260"/>
              <a:gd name="connsiteY6" fmla="*/ 1167000 h 1453646"/>
              <a:gd name="connsiteX7" fmla="*/ 1583245 w 1592260"/>
              <a:gd name="connsiteY7" fmla="*/ 1000312 h 1453646"/>
              <a:gd name="connsiteX8" fmla="*/ 1588007 w 1592260"/>
              <a:gd name="connsiteY8" fmla="*/ 831243 h 1453646"/>
              <a:gd name="connsiteX9" fmla="*/ 1547526 w 1592260"/>
              <a:gd name="connsiteY9" fmla="*/ 650268 h 1453646"/>
              <a:gd name="connsiteX10" fmla="*/ 1478470 w 1592260"/>
              <a:gd name="connsiteY10" fmla="*/ 488343 h 1453646"/>
              <a:gd name="connsiteX11" fmla="*/ 1380839 w 1592260"/>
              <a:gd name="connsiteY11" fmla="*/ 340706 h 1453646"/>
              <a:gd name="connsiteX12" fmla="*/ 1287970 w 1592260"/>
              <a:gd name="connsiteY12" fmla="*/ 224025 h 1453646"/>
              <a:gd name="connsiteX13" fmla="*/ 1180814 w 1592260"/>
              <a:gd name="connsiteY13" fmla="*/ 124012 h 1453646"/>
              <a:gd name="connsiteX14" fmla="*/ 1052226 w 1592260"/>
              <a:gd name="connsiteY14" fmla="*/ 47812 h 1453646"/>
              <a:gd name="connsiteX15" fmla="*/ 864107 w 1592260"/>
              <a:gd name="connsiteY15" fmla="*/ 187 h 1453646"/>
              <a:gd name="connsiteX16" fmla="*/ 671226 w 1592260"/>
              <a:gd name="connsiteY16" fmla="*/ 35906 h 1453646"/>
              <a:gd name="connsiteX17" fmla="*/ 442626 w 1592260"/>
              <a:gd name="connsiteY17" fmla="*/ 143062 h 1453646"/>
              <a:gd name="connsiteX18" fmla="*/ 264032 w 1592260"/>
              <a:gd name="connsiteY18" fmla="*/ 288318 h 1453646"/>
              <a:gd name="connsiteX19" fmla="*/ 164020 w 1592260"/>
              <a:gd name="connsiteY19" fmla="*/ 419287 h 1453646"/>
              <a:gd name="connsiteX20" fmla="*/ 109251 w 1592260"/>
              <a:gd name="connsiteY20" fmla="*/ 535968 h 1453646"/>
              <a:gd name="connsiteX21" fmla="*/ 52101 w 1592260"/>
              <a:gd name="connsiteY21" fmla="*/ 733612 h 1453646"/>
              <a:gd name="connsiteX22" fmla="*/ 6857 w 1592260"/>
              <a:gd name="connsiteY22" fmla="*/ 976500 h 1453646"/>
              <a:gd name="connsiteX23" fmla="*/ 2095 w 1592260"/>
              <a:gd name="connsiteY23" fmla="*/ 1171762 h 1453646"/>
              <a:gd name="connsiteX24" fmla="*/ 25907 w 1592260"/>
              <a:gd name="connsiteY24" fmla="*/ 1290825 h 1453646"/>
              <a:gd name="connsiteX25" fmla="*/ 90201 w 1592260"/>
              <a:gd name="connsiteY25" fmla="*/ 1381312 h 1453646"/>
              <a:gd name="connsiteX26" fmla="*/ 175926 w 1592260"/>
              <a:gd name="connsiteY26" fmla="*/ 1421793 h 1453646"/>
              <a:gd name="connsiteX27" fmla="*/ 337851 w 1592260"/>
              <a:gd name="connsiteY27" fmla="*/ 1426556 h 1453646"/>
              <a:gd name="connsiteX28" fmla="*/ 468820 w 1592260"/>
              <a:gd name="connsiteY28" fmla="*/ 1417031 h 1453646"/>
              <a:gd name="connsiteX29" fmla="*/ 564070 w 1592260"/>
              <a:gd name="connsiteY29" fmla="*/ 1421793 h 1453646"/>
              <a:gd name="connsiteX30" fmla="*/ 621220 w 1592260"/>
              <a:gd name="connsiteY30" fmla="*/ 1431318 h 1453646"/>
              <a:gd name="connsiteX0" fmla="*/ 621220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21220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99726 w 1592260"/>
              <a:gd name="connsiteY20" fmla="*/ 555078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473707 w 1592260"/>
              <a:gd name="connsiteY6" fmla="*/ 1264121 h 1448944"/>
              <a:gd name="connsiteX7" fmla="*/ 1518951 w 1592260"/>
              <a:gd name="connsiteY7" fmla="*/ 1162298 h 1448944"/>
              <a:gd name="connsiteX8" fmla="*/ 1583245 w 1592260"/>
              <a:gd name="connsiteY8" fmla="*/ 995610 h 1448944"/>
              <a:gd name="connsiteX9" fmla="*/ 1588007 w 1592260"/>
              <a:gd name="connsiteY9" fmla="*/ 826541 h 1448944"/>
              <a:gd name="connsiteX10" fmla="*/ 1547526 w 1592260"/>
              <a:gd name="connsiteY10" fmla="*/ 645566 h 1448944"/>
              <a:gd name="connsiteX11" fmla="*/ 1478470 w 1592260"/>
              <a:gd name="connsiteY11" fmla="*/ 483641 h 1448944"/>
              <a:gd name="connsiteX12" fmla="*/ 1380839 w 1592260"/>
              <a:gd name="connsiteY12" fmla="*/ 336004 h 1448944"/>
              <a:gd name="connsiteX13" fmla="*/ 1287970 w 1592260"/>
              <a:gd name="connsiteY13" fmla="*/ 219323 h 1448944"/>
              <a:gd name="connsiteX14" fmla="*/ 1180814 w 1592260"/>
              <a:gd name="connsiteY14" fmla="*/ 119310 h 1448944"/>
              <a:gd name="connsiteX15" fmla="*/ 1052226 w 1592260"/>
              <a:gd name="connsiteY15" fmla="*/ 43110 h 1448944"/>
              <a:gd name="connsiteX16" fmla="*/ 866488 w 1592260"/>
              <a:gd name="connsiteY16" fmla="*/ 248 h 1448944"/>
              <a:gd name="connsiteX17" fmla="*/ 671226 w 1592260"/>
              <a:gd name="connsiteY17" fmla="*/ 31204 h 1448944"/>
              <a:gd name="connsiteX18" fmla="*/ 442626 w 1592260"/>
              <a:gd name="connsiteY18" fmla="*/ 138360 h 1448944"/>
              <a:gd name="connsiteX19" fmla="*/ 264032 w 1592260"/>
              <a:gd name="connsiteY19" fmla="*/ 283616 h 1448944"/>
              <a:gd name="connsiteX20" fmla="*/ 164020 w 1592260"/>
              <a:gd name="connsiteY20" fmla="*/ 414585 h 1448944"/>
              <a:gd name="connsiteX21" fmla="*/ 99726 w 1592260"/>
              <a:gd name="connsiteY21" fmla="*/ 555078 h 1448944"/>
              <a:gd name="connsiteX22" fmla="*/ 52101 w 1592260"/>
              <a:gd name="connsiteY22" fmla="*/ 728910 h 1448944"/>
              <a:gd name="connsiteX23" fmla="*/ 6857 w 1592260"/>
              <a:gd name="connsiteY23" fmla="*/ 971798 h 1448944"/>
              <a:gd name="connsiteX24" fmla="*/ 2095 w 1592260"/>
              <a:gd name="connsiteY24" fmla="*/ 1167060 h 1448944"/>
              <a:gd name="connsiteX25" fmla="*/ 25907 w 1592260"/>
              <a:gd name="connsiteY25" fmla="*/ 1286123 h 1448944"/>
              <a:gd name="connsiteX26" fmla="*/ 90201 w 1592260"/>
              <a:gd name="connsiteY26" fmla="*/ 1376610 h 1448944"/>
              <a:gd name="connsiteX27" fmla="*/ 175926 w 1592260"/>
              <a:gd name="connsiteY27" fmla="*/ 1417091 h 1448944"/>
              <a:gd name="connsiteX28" fmla="*/ 337851 w 1592260"/>
              <a:gd name="connsiteY28" fmla="*/ 1421854 h 1448944"/>
              <a:gd name="connsiteX29" fmla="*/ 466439 w 1592260"/>
              <a:gd name="connsiteY29" fmla="*/ 1417092 h 1448944"/>
              <a:gd name="connsiteX30" fmla="*/ 564070 w 1592260"/>
              <a:gd name="connsiteY30" fmla="*/ 1417091 h 1448944"/>
              <a:gd name="connsiteX31" fmla="*/ 649795 w 1592260"/>
              <a:gd name="connsiteY31" fmla="*/ 1426616 h 1448944"/>
              <a:gd name="connsiteX0" fmla="*/ 649795 w 1591421"/>
              <a:gd name="connsiteY0" fmla="*/ 1426616 h 1448944"/>
              <a:gd name="connsiteX1" fmla="*/ 792670 w 1591421"/>
              <a:gd name="connsiteY1" fmla="*/ 1431379 h 1448944"/>
              <a:gd name="connsiteX2" fmla="*/ 971264 w 1591421"/>
              <a:gd name="connsiteY2" fmla="*/ 1448048 h 1448944"/>
              <a:gd name="connsiteX3" fmla="*/ 1114139 w 1591421"/>
              <a:gd name="connsiteY3" fmla="*/ 1443285 h 1448944"/>
              <a:gd name="connsiteX4" fmla="*/ 1285589 w 1591421"/>
              <a:gd name="connsiteY4" fmla="*/ 1414710 h 1448944"/>
              <a:gd name="connsiteX5" fmla="*/ 1390364 w 1591421"/>
              <a:gd name="connsiteY5" fmla="*/ 1350416 h 1448944"/>
              <a:gd name="connsiteX6" fmla="*/ 1473707 w 1591421"/>
              <a:gd name="connsiteY6" fmla="*/ 1264121 h 1448944"/>
              <a:gd name="connsiteX7" fmla="*/ 1535620 w 1591421"/>
              <a:gd name="connsiteY7" fmla="*/ 1157535 h 1448944"/>
              <a:gd name="connsiteX8" fmla="*/ 1583245 w 1591421"/>
              <a:gd name="connsiteY8" fmla="*/ 995610 h 1448944"/>
              <a:gd name="connsiteX9" fmla="*/ 1588007 w 1591421"/>
              <a:gd name="connsiteY9" fmla="*/ 826541 h 1448944"/>
              <a:gd name="connsiteX10" fmla="*/ 1547526 w 1591421"/>
              <a:gd name="connsiteY10" fmla="*/ 645566 h 1448944"/>
              <a:gd name="connsiteX11" fmla="*/ 1478470 w 1591421"/>
              <a:gd name="connsiteY11" fmla="*/ 483641 h 1448944"/>
              <a:gd name="connsiteX12" fmla="*/ 1380839 w 1591421"/>
              <a:gd name="connsiteY12" fmla="*/ 336004 h 1448944"/>
              <a:gd name="connsiteX13" fmla="*/ 1287970 w 1591421"/>
              <a:gd name="connsiteY13" fmla="*/ 219323 h 1448944"/>
              <a:gd name="connsiteX14" fmla="*/ 1180814 w 1591421"/>
              <a:gd name="connsiteY14" fmla="*/ 119310 h 1448944"/>
              <a:gd name="connsiteX15" fmla="*/ 1052226 w 1591421"/>
              <a:gd name="connsiteY15" fmla="*/ 43110 h 1448944"/>
              <a:gd name="connsiteX16" fmla="*/ 866488 w 1591421"/>
              <a:gd name="connsiteY16" fmla="*/ 248 h 1448944"/>
              <a:gd name="connsiteX17" fmla="*/ 671226 w 1591421"/>
              <a:gd name="connsiteY17" fmla="*/ 31204 h 1448944"/>
              <a:gd name="connsiteX18" fmla="*/ 442626 w 1591421"/>
              <a:gd name="connsiteY18" fmla="*/ 138360 h 1448944"/>
              <a:gd name="connsiteX19" fmla="*/ 264032 w 1591421"/>
              <a:gd name="connsiteY19" fmla="*/ 283616 h 1448944"/>
              <a:gd name="connsiteX20" fmla="*/ 164020 w 1591421"/>
              <a:gd name="connsiteY20" fmla="*/ 414585 h 1448944"/>
              <a:gd name="connsiteX21" fmla="*/ 99726 w 1591421"/>
              <a:gd name="connsiteY21" fmla="*/ 555078 h 1448944"/>
              <a:gd name="connsiteX22" fmla="*/ 52101 w 1591421"/>
              <a:gd name="connsiteY22" fmla="*/ 728910 h 1448944"/>
              <a:gd name="connsiteX23" fmla="*/ 6857 w 1591421"/>
              <a:gd name="connsiteY23" fmla="*/ 971798 h 1448944"/>
              <a:gd name="connsiteX24" fmla="*/ 2095 w 1591421"/>
              <a:gd name="connsiteY24" fmla="*/ 1167060 h 1448944"/>
              <a:gd name="connsiteX25" fmla="*/ 25907 w 1591421"/>
              <a:gd name="connsiteY25" fmla="*/ 1286123 h 1448944"/>
              <a:gd name="connsiteX26" fmla="*/ 90201 w 1591421"/>
              <a:gd name="connsiteY26" fmla="*/ 1376610 h 1448944"/>
              <a:gd name="connsiteX27" fmla="*/ 175926 w 1591421"/>
              <a:gd name="connsiteY27" fmla="*/ 1417091 h 1448944"/>
              <a:gd name="connsiteX28" fmla="*/ 337851 w 1591421"/>
              <a:gd name="connsiteY28" fmla="*/ 1421854 h 1448944"/>
              <a:gd name="connsiteX29" fmla="*/ 466439 w 1591421"/>
              <a:gd name="connsiteY29" fmla="*/ 1417092 h 1448944"/>
              <a:gd name="connsiteX30" fmla="*/ 564070 w 1591421"/>
              <a:gd name="connsiteY30" fmla="*/ 1417091 h 1448944"/>
              <a:gd name="connsiteX31" fmla="*/ 649795 w 1591421"/>
              <a:gd name="connsiteY31" fmla="*/ 1426616 h 144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91421" h="1448944">
                <a:moveTo>
                  <a:pt x="649795" y="1426616"/>
                </a:moveTo>
                <a:cubicBezTo>
                  <a:pt x="687895" y="1428997"/>
                  <a:pt x="739092" y="1427807"/>
                  <a:pt x="792670" y="1431379"/>
                </a:cubicBezTo>
                <a:cubicBezTo>
                  <a:pt x="846248" y="1434951"/>
                  <a:pt x="917686" y="1446064"/>
                  <a:pt x="971264" y="1448048"/>
                </a:cubicBezTo>
                <a:cubicBezTo>
                  <a:pt x="1024842" y="1450032"/>
                  <a:pt x="1061752" y="1448841"/>
                  <a:pt x="1114139" y="1443285"/>
                </a:cubicBezTo>
                <a:cubicBezTo>
                  <a:pt x="1166527" y="1437729"/>
                  <a:pt x="1239552" y="1430188"/>
                  <a:pt x="1285589" y="1414710"/>
                </a:cubicBezTo>
                <a:cubicBezTo>
                  <a:pt x="1331626" y="1399232"/>
                  <a:pt x="1359011" y="1375514"/>
                  <a:pt x="1390364" y="1350416"/>
                </a:cubicBezTo>
                <a:cubicBezTo>
                  <a:pt x="1421717" y="1325318"/>
                  <a:pt x="1452276" y="1295474"/>
                  <a:pt x="1473707" y="1264121"/>
                </a:cubicBezTo>
                <a:cubicBezTo>
                  <a:pt x="1495138" y="1232768"/>
                  <a:pt x="1517364" y="1202287"/>
                  <a:pt x="1535620" y="1157535"/>
                </a:cubicBezTo>
                <a:cubicBezTo>
                  <a:pt x="1553876" y="1112783"/>
                  <a:pt x="1574514" y="1050776"/>
                  <a:pt x="1583245" y="995610"/>
                </a:cubicBezTo>
                <a:cubicBezTo>
                  <a:pt x="1591976" y="940444"/>
                  <a:pt x="1593960" y="884882"/>
                  <a:pt x="1588007" y="826541"/>
                </a:cubicBezTo>
                <a:cubicBezTo>
                  <a:pt x="1582054" y="768200"/>
                  <a:pt x="1565782" y="702716"/>
                  <a:pt x="1547526" y="645566"/>
                </a:cubicBezTo>
                <a:cubicBezTo>
                  <a:pt x="1529270" y="588416"/>
                  <a:pt x="1506251" y="535235"/>
                  <a:pt x="1478470" y="483641"/>
                </a:cubicBezTo>
                <a:cubicBezTo>
                  <a:pt x="1450689" y="432047"/>
                  <a:pt x="1412589" y="380057"/>
                  <a:pt x="1380839" y="336004"/>
                </a:cubicBezTo>
                <a:cubicBezTo>
                  <a:pt x="1349089" y="291951"/>
                  <a:pt x="1321307" y="255439"/>
                  <a:pt x="1287970" y="219323"/>
                </a:cubicBezTo>
                <a:cubicBezTo>
                  <a:pt x="1254633" y="183207"/>
                  <a:pt x="1220105" y="148679"/>
                  <a:pt x="1180814" y="119310"/>
                </a:cubicBezTo>
                <a:cubicBezTo>
                  <a:pt x="1141523" y="89941"/>
                  <a:pt x="1104614" y="62954"/>
                  <a:pt x="1052226" y="43110"/>
                </a:cubicBezTo>
                <a:cubicBezTo>
                  <a:pt x="999838" y="23266"/>
                  <a:pt x="929988" y="2232"/>
                  <a:pt x="866488" y="248"/>
                </a:cubicBezTo>
                <a:cubicBezTo>
                  <a:pt x="802988" y="-1736"/>
                  <a:pt x="741870" y="8185"/>
                  <a:pt x="671226" y="31204"/>
                </a:cubicBezTo>
                <a:cubicBezTo>
                  <a:pt x="600582" y="54223"/>
                  <a:pt x="510492" y="96291"/>
                  <a:pt x="442626" y="138360"/>
                </a:cubicBezTo>
                <a:cubicBezTo>
                  <a:pt x="374760" y="180429"/>
                  <a:pt x="310466" y="237579"/>
                  <a:pt x="264032" y="283616"/>
                </a:cubicBezTo>
                <a:cubicBezTo>
                  <a:pt x="217598" y="329653"/>
                  <a:pt x="191404" y="369341"/>
                  <a:pt x="164020" y="414585"/>
                </a:cubicBezTo>
                <a:cubicBezTo>
                  <a:pt x="136636" y="459829"/>
                  <a:pt x="118379" y="502691"/>
                  <a:pt x="99726" y="555078"/>
                </a:cubicBezTo>
                <a:cubicBezTo>
                  <a:pt x="81073" y="607465"/>
                  <a:pt x="67579" y="659457"/>
                  <a:pt x="52101" y="728910"/>
                </a:cubicBezTo>
                <a:cubicBezTo>
                  <a:pt x="36623" y="798363"/>
                  <a:pt x="15191" y="898773"/>
                  <a:pt x="6857" y="971798"/>
                </a:cubicBezTo>
                <a:cubicBezTo>
                  <a:pt x="-1477" y="1044823"/>
                  <a:pt x="-1080" y="1114673"/>
                  <a:pt x="2095" y="1167060"/>
                </a:cubicBezTo>
                <a:cubicBezTo>
                  <a:pt x="5270" y="1219447"/>
                  <a:pt x="11223" y="1251198"/>
                  <a:pt x="25907" y="1286123"/>
                </a:cubicBezTo>
                <a:cubicBezTo>
                  <a:pt x="40591" y="1321048"/>
                  <a:pt x="65198" y="1354782"/>
                  <a:pt x="90201" y="1376610"/>
                </a:cubicBezTo>
                <a:cubicBezTo>
                  <a:pt x="115204" y="1398438"/>
                  <a:pt x="134651" y="1409550"/>
                  <a:pt x="175926" y="1417091"/>
                </a:cubicBezTo>
                <a:cubicBezTo>
                  <a:pt x="217201" y="1424632"/>
                  <a:pt x="289432" y="1421854"/>
                  <a:pt x="337851" y="1421854"/>
                </a:cubicBezTo>
                <a:cubicBezTo>
                  <a:pt x="386270" y="1421854"/>
                  <a:pt x="428736" y="1417886"/>
                  <a:pt x="466439" y="1417092"/>
                </a:cubicBezTo>
                <a:cubicBezTo>
                  <a:pt x="504142" y="1416298"/>
                  <a:pt x="533511" y="1415504"/>
                  <a:pt x="564070" y="1417091"/>
                </a:cubicBezTo>
                <a:cubicBezTo>
                  <a:pt x="594629" y="1418678"/>
                  <a:pt x="611695" y="1424235"/>
                  <a:pt x="649795" y="1426616"/>
                </a:cubicBezTo>
                <a:close/>
              </a:path>
            </a:pathLst>
          </a:cu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264"/>
          <p:cNvSpPr/>
          <p:nvPr/>
        </p:nvSpPr>
        <p:spPr>
          <a:xfrm flipH="1" flipV="1">
            <a:off x="8545562" y="2636832"/>
            <a:ext cx="684000" cy="576000"/>
          </a:xfrm>
          <a:custGeom>
            <a:avLst/>
            <a:gdLst>
              <a:gd name="connsiteX0" fmla="*/ 546315 w 665442"/>
              <a:gd name="connsiteY0" fmla="*/ 28 h 424295"/>
              <a:gd name="connsiteX1" fmla="*/ 557161 w 665442"/>
              <a:gd name="connsiteY1" fmla="*/ 3935 h 424295"/>
              <a:gd name="connsiteX2" fmla="*/ 630980 w 665442"/>
              <a:gd name="connsiteY2" fmla="*/ 72992 h 424295"/>
              <a:gd name="connsiteX3" fmla="*/ 664318 w 665442"/>
              <a:gd name="connsiteY3" fmla="*/ 206342 h 424295"/>
              <a:gd name="connsiteX4" fmla="*/ 592880 w 665442"/>
              <a:gd name="connsiteY4" fmla="*/ 342073 h 424295"/>
              <a:gd name="connsiteX5" fmla="*/ 445243 w 665442"/>
              <a:gd name="connsiteY5" fmla="*/ 418273 h 424295"/>
              <a:gd name="connsiteX6" fmla="*/ 280937 w 665442"/>
              <a:gd name="connsiteY6" fmla="*/ 415892 h 424295"/>
              <a:gd name="connsiteX7" fmla="*/ 157112 w 665442"/>
              <a:gd name="connsiteY7" fmla="*/ 387317 h 424295"/>
              <a:gd name="connsiteX8" fmla="*/ 40430 w 665442"/>
              <a:gd name="connsiteY8" fmla="*/ 353979 h 424295"/>
              <a:gd name="connsiteX9" fmla="*/ 0 w 665442"/>
              <a:gd name="connsiteY9" fmla="*/ 345461 h 424295"/>
              <a:gd name="connsiteX10" fmla="*/ 0 w 665442"/>
              <a:gd name="connsiteY10" fmla="*/ 26500 h 424295"/>
              <a:gd name="connsiteX11" fmla="*/ 44523 w 665442"/>
              <a:gd name="connsiteY11" fmla="*/ 30018 h 424295"/>
              <a:gd name="connsiteX12" fmla="*/ 238074 w 665442"/>
              <a:gd name="connsiteY12" fmla="*/ 44417 h 424295"/>
              <a:gd name="connsiteX13" fmla="*/ 407143 w 665442"/>
              <a:gd name="connsiteY13" fmla="*/ 32510 h 424295"/>
              <a:gd name="connsiteX14" fmla="*/ 516681 w 665442"/>
              <a:gd name="connsiteY14" fmla="*/ 11079 h 424295"/>
              <a:gd name="connsiteX15" fmla="*/ 546315 w 665442"/>
              <a:gd name="connsiteY15" fmla="*/ 28 h 42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5442" h="424295">
                <a:moveTo>
                  <a:pt x="546315" y="28"/>
                </a:moveTo>
                <a:cubicBezTo>
                  <a:pt x="549050" y="214"/>
                  <a:pt x="552398" y="1355"/>
                  <a:pt x="557161" y="3935"/>
                </a:cubicBezTo>
                <a:cubicBezTo>
                  <a:pt x="576211" y="14254"/>
                  <a:pt x="613121" y="39258"/>
                  <a:pt x="630980" y="72992"/>
                </a:cubicBezTo>
                <a:cubicBezTo>
                  <a:pt x="648839" y="106726"/>
                  <a:pt x="670668" y="161495"/>
                  <a:pt x="664318" y="206342"/>
                </a:cubicBezTo>
                <a:cubicBezTo>
                  <a:pt x="657968" y="251189"/>
                  <a:pt x="629392" y="306751"/>
                  <a:pt x="592880" y="342073"/>
                </a:cubicBezTo>
                <a:cubicBezTo>
                  <a:pt x="556368" y="377395"/>
                  <a:pt x="497233" y="405970"/>
                  <a:pt x="445243" y="418273"/>
                </a:cubicBezTo>
                <a:cubicBezTo>
                  <a:pt x="393253" y="430576"/>
                  <a:pt x="328959" y="421051"/>
                  <a:pt x="280937" y="415892"/>
                </a:cubicBezTo>
                <a:cubicBezTo>
                  <a:pt x="232915" y="410733"/>
                  <a:pt x="197196" y="397636"/>
                  <a:pt x="157112" y="387317"/>
                </a:cubicBezTo>
                <a:cubicBezTo>
                  <a:pt x="117028" y="376998"/>
                  <a:pt x="75752" y="362313"/>
                  <a:pt x="40430" y="353979"/>
                </a:cubicBezTo>
                <a:lnTo>
                  <a:pt x="0" y="345461"/>
                </a:lnTo>
                <a:lnTo>
                  <a:pt x="0" y="26500"/>
                </a:lnTo>
                <a:lnTo>
                  <a:pt x="44523" y="30018"/>
                </a:lnTo>
                <a:cubicBezTo>
                  <a:pt x="108817" y="35711"/>
                  <a:pt x="185389" y="43525"/>
                  <a:pt x="238074" y="44417"/>
                </a:cubicBezTo>
                <a:cubicBezTo>
                  <a:pt x="308321" y="45607"/>
                  <a:pt x="360709" y="38066"/>
                  <a:pt x="407143" y="32510"/>
                </a:cubicBezTo>
                <a:cubicBezTo>
                  <a:pt x="453578" y="26954"/>
                  <a:pt x="491678" y="15841"/>
                  <a:pt x="516681" y="11079"/>
                </a:cubicBezTo>
                <a:cubicBezTo>
                  <a:pt x="535433" y="7508"/>
                  <a:pt x="538112" y="-530"/>
                  <a:pt x="546315" y="28"/>
                </a:cubicBezTo>
                <a:close/>
              </a:path>
            </a:pathLst>
          </a:custGeom>
          <a:solidFill>
            <a:schemeClr val="bg1"/>
          </a:solidFill>
          <a:effectLst>
            <a:softEdge rad="177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265"/>
          <p:cNvSpPr>
            <a:spLocks noChangeAspect="1"/>
          </p:cNvSpPr>
          <p:nvPr/>
        </p:nvSpPr>
        <p:spPr>
          <a:xfrm>
            <a:off x="9480376" y="5157192"/>
            <a:ext cx="790798" cy="720000"/>
          </a:xfrm>
          <a:custGeom>
            <a:avLst/>
            <a:gdLst>
              <a:gd name="connsiteX0" fmla="*/ 621220 w 1592260"/>
              <a:gd name="connsiteY0" fmla="*/ 1431318 h 1453646"/>
              <a:gd name="connsiteX1" fmla="*/ 792670 w 1592260"/>
              <a:gd name="connsiteY1" fmla="*/ 1436081 h 1453646"/>
              <a:gd name="connsiteX2" fmla="*/ 971264 w 1592260"/>
              <a:gd name="connsiteY2" fmla="*/ 1452750 h 1453646"/>
              <a:gd name="connsiteX3" fmla="*/ 1114139 w 1592260"/>
              <a:gd name="connsiteY3" fmla="*/ 1447987 h 1453646"/>
              <a:gd name="connsiteX4" fmla="*/ 1285589 w 1592260"/>
              <a:gd name="connsiteY4" fmla="*/ 1419412 h 1453646"/>
              <a:gd name="connsiteX5" fmla="*/ 1390364 w 1592260"/>
              <a:gd name="connsiteY5" fmla="*/ 1355118 h 1453646"/>
              <a:gd name="connsiteX6" fmla="*/ 1518951 w 1592260"/>
              <a:gd name="connsiteY6" fmla="*/ 1167000 h 1453646"/>
              <a:gd name="connsiteX7" fmla="*/ 1583245 w 1592260"/>
              <a:gd name="connsiteY7" fmla="*/ 1000312 h 1453646"/>
              <a:gd name="connsiteX8" fmla="*/ 1588007 w 1592260"/>
              <a:gd name="connsiteY8" fmla="*/ 831243 h 1453646"/>
              <a:gd name="connsiteX9" fmla="*/ 1547526 w 1592260"/>
              <a:gd name="connsiteY9" fmla="*/ 650268 h 1453646"/>
              <a:gd name="connsiteX10" fmla="*/ 1478470 w 1592260"/>
              <a:gd name="connsiteY10" fmla="*/ 488343 h 1453646"/>
              <a:gd name="connsiteX11" fmla="*/ 1380839 w 1592260"/>
              <a:gd name="connsiteY11" fmla="*/ 340706 h 1453646"/>
              <a:gd name="connsiteX12" fmla="*/ 1287970 w 1592260"/>
              <a:gd name="connsiteY12" fmla="*/ 224025 h 1453646"/>
              <a:gd name="connsiteX13" fmla="*/ 1180814 w 1592260"/>
              <a:gd name="connsiteY13" fmla="*/ 124012 h 1453646"/>
              <a:gd name="connsiteX14" fmla="*/ 1052226 w 1592260"/>
              <a:gd name="connsiteY14" fmla="*/ 47812 h 1453646"/>
              <a:gd name="connsiteX15" fmla="*/ 864107 w 1592260"/>
              <a:gd name="connsiteY15" fmla="*/ 187 h 1453646"/>
              <a:gd name="connsiteX16" fmla="*/ 671226 w 1592260"/>
              <a:gd name="connsiteY16" fmla="*/ 35906 h 1453646"/>
              <a:gd name="connsiteX17" fmla="*/ 442626 w 1592260"/>
              <a:gd name="connsiteY17" fmla="*/ 143062 h 1453646"/>
              <a:gd name="connsiteX18" fmla="*/ 264032 w 1592260"/>
              <a:gd name="connsiteY18" fmla="*/ 288318 h 1453646"/>
              <a:gd name="connsiteX19" fmla="*/ 164020 w 1592260"/>
              <a:gd name="connsiteY19" fmla="*/ 419287 h 1453646"/>
              <a:gd name="connsiteX20" fmla="*/ 109251 w 1592260"/>
              <a:gd name="connsiteY20" fmla="*/ 535968 h 1453646"/>
              <a:gd name="connsiteX21" fmla="*/ 52101 w 1592260"/>
              <a:gd name="connsiteY21" fmla="*/ 733612 h 1453646"/>
              <a:gd name="connsiteX22" fmla="*/ 6857 w 1592260"/>
              <a:gd name="connsiteY22" fmla="*/ 976500 h 1453646"/>
              <a:gd name="connsiteX23" fmla="*/ 2095 w 1592260"/>
              <a:gd name="connsiteY23" fmla="*/ 1171762 h 1453646"/>
              <a:gd name="connsiteX24" fmla="*/ 25907 w 1592260"/>
              <a:gd name="connsiteY24" fmla="*/ 1290825 h 1453646"/>
              <a:gd name="connsiteX25" fmla="*/ 90201 w 1592260"/>
              <a:gd name="connsiteY25" fmla="*/ 1381312 h 1453646"/>
              <a:gd name="connsiteX26" fmla="*/ 175926 w 1592260"/>
              <a:gd name="connsiteY26" fmla="*/ 1421793 h 1453646"/>
              <a:gd name="connsiteX27" fmla="*/ 337851 w 1592260"/>
              <a:gd name="connsiteY27" fmla="*/ 1426556 h 1453646"/>
              <a:gd name="connsiteX28" fmla="*/ 468820 w 1592260"/>
              <a:gd name="connsiteY28" fmla="*/ 1417031 h 1453646"/>
              <a:gd name="connsiteX29" fmla="*/ 564070 w 1592260"/>
              <a:gd name="connsiteY29" fmla="*/ 1421793 h 1453646"/>
              <a:gd name="connsiteX30" fmla="*/ 621220 w 1592260"/>
              <a:gd name="connsiteY30" fmla="*/ 1431318 h 1453646"/>
              <a:gd name="connsiteX0" fmla="*/ 621220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21220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99726 w 1592260"/>
              <a:gd name="connsiteY20" fmla="*/ 555078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473707 w 1592260"/>
              <a:gd name="connsiteY6" fmla="*/ 1264121 h 1448944"/>
              <a:gd name="connsiteX7" fmla="*/ 1518951 w 1592260"/>
              <a:gd name="connsiteY7" fmla="*/ 1162298 h 1448944"/>
              <a:gd name="connsiteX8" fmla="*/ 1583245 w 1592260"/>
              <a:gd name="connsiteY8" fmla="*/ 995610 h 1448944"/>
              <a:gd name="connsiteX9" fmla="*/ 1588007 w 1592260"/>
              <a:gd name="connsiteY9" fmla="*/ 826541 h 1448944"/>
              <a:gd name="connsiteX10" fmla="*/ 1547526 w 1592260"/>
              <a:gd name="connsiteY10" fmla="*/ 645566 h 1448944"/>
              <a:gd name="connsiteX11" fmla="*/ 1478470 w 1592260"/>
              <a:gd name="connsiteY11" fmla="*/ 483641 h 1448944"/>
              <a:gd name="connsiteX12" fmla="*/ 1380839 w 1592260"/>
              <a:gd name="connsiteY12" fmla="*/ 336004 h 1448944"/>
              <a:gd name="connsiteX13" fmla="*/ 1287970 w 1592260"/>
              <a:gd name="connsiteY13" fmla="*/ 219323 h 1448944"/>
              <a:gd name="connsiteX14" fmla="*/ 1180814 w 1592260"/>
              <a:gd name="connsiteY14" fmla="*/ 119310 h 1448944"/>
              <a:gd name="connsiteX15" fmla="*/ 1052226 w 1592260"/>
              <a:gd name="connsiteY15" fmla="*/ 43110 h 1448944"/>
              <a:gd name="connsiteX16" fmla="*/ 866488 w 1592260"/>
              <a:gd name="connsiteY16" fmla="*/ 248 h 1448944"/>
              <a:gd name="connsiteX17" fmla="*/ 671226 w 1592260"/>
              <a:gd name="connsiteY17" fmla="*/ 31204 h 1448944"/>
              <a:gd name="connsiteX18" fmla="*/ 442626 w 1592260"/>
              <a:gd name="connsiteY18" fmla="*/ 138360 h 1448944"/>
              <a:gd name="connsiteX19" fmla="*/ 264032 w 1592260"/>
              <a:gd name="connsiteY19" fmla="*/ 283616 h 1448944"/>
              <a:gd name="connsiteX20" fmla="*/ 164020 w 1592260"/>
              <a:gd name="connsiteY20" fmla="*/ 414585 h 1448944"/>
              <a:gd name="connsiteX21" fmla="*/ 99726 w 1592260"/>
              <a:gd name="connsiteY21" fmla="*/ 555078 h 1448944"/>
              <a:gd name="connsiteX22" fmla="*/ 52101 w 1592260"/>
              <a:gd name="connsiteY22" fmla="*/ 728910 h 1448944"/>
              <a:gd name="connsiteX23" fmla="*/ 6857 w 1592260"/>
              <a:gd name="connsiteY23" fmla="*/ 971798 h 1448944"/>
              <a:gd name="connsiteX24" fmla="*/ 2095 w 1592260"/>
              <a:gd name="connsiteY24" fmla="*/ 1167060 h 1448944"/>
              <a:gd name="connsiteX25" fmla="*/ 25907 w 1592260"/>
              <a:gd name="connsiteY25" fmla="*/ 1286123 h 1448944"/>
              <a:gd name="connsiteX26" fmla="*/ 90201 w 1592260"/>
              <a:gd name="connsiteY26" fmla="*/ 1376610 h 1448944"/>
              <a:gd name="connsiteX27" fmla="*/ 175926 w 1592260"/>
              <a:gd name="connsiteY27" fmla="*/ 1417091 h 1448944"/>
              <a:gd name="connsiteX28" fmla="*/ 337851 w 1592260"/>
              <a:gd name="connsiteY28" fmla="*/ 1421854 h 1448944"/>
              <a:gd name="connsiteX29" fmla="*/ 466439 w 1592260"/>
              <a:gd name="connsiteY29" fmla="*/ 1417092 h 1448944"/>
              <a:gd name="connsiteX30" fmla="*/ 564070 w 1592260"/>
              <a:gd name="connsiteY30" fmla="*/ 1417091 h 1448944"/>
              <a:gd name="connsiteX31" fmla="*/ 649795 w 1592260"/>
              <a:gd name="connsiteY31" fmla="*/ 1426616 h 1448944"/>
              <a:gd name="connsiteX0" fmla="*/ 649795 w 1591421"/>
              <a:gd name="connsiteY0" fmla="*/ 1426616 h 1448944"/>
              <a:gd name="connsiteX1" fmla="*/ 792670 w 1591421"/>
              <a:gd name="connsiteY1" fmla="*/ 1431379 h 1448944"/>
              <a:gd name="connsiteX2" fmla="*/ 971264 w 1591421"/>
              <a:gd name="connsiteY2" fmla="*/ 1448048 h 1448944"/>
              <a:gd name="connsiteX3" fmla="*/ 1114139 w 1591421"/>
              <a:gd name="connsiteY3" fmla="*/ 1443285 h 1448944"/>
              <a:gd name="connsiteX4" fmla="*/ 1285589 w 1591421"/>
              <a:gd name="connsiteY4" fmla="*/ 1414710 h 1448944"/>
              <a:gd name="connsiteX5" fmla="*/ 1390364 w 1591421"/>
              <a:gd name="connsiteY5" fmla="*/ 1350416 h 1448944"/>
              <a:gd name="connsiteX6" fmla="*/ 1473707 w 1591421"/>
              <a:gd name="connsiteY6" fmla="*/ 1264121 h 1448944"/>
              <a:gd name="connsiteX7" fmla="*/ 1535620 w 1591421"/>
              <a:gd name="connsiteY7" fmla="*/ 1157535 h 1448944"/>
              <a:gd name="connsiteX8" fmla="*/ 1583245 w 1591421"/>
              <a:gd name="connsiteY8" fmla="*/ 995610 h 1448944"/>
              <a:gd name="connsiteX9" fmla="*/ 1588007 w 1591421"/>
              <a:gd name="connsiteY9" fmla="*/ 826541 h 1448944"/>
              <a:gd name="connsiteX10" fmla="*/ 1547526 w 1591421"/>
              <a:gd name="connsiteY10" fmla="*/ 645566 h 1448944"/>
              <a:gd name="connsiteX11" fmla="*/ 1478470 w 1591421"/>
              <a:gd name="connsiteY11" fmla="*/ 483641 h 1448944"/>
              <a:gd name="connsiteX12" fmla="*/ 1380839 w 1591421"/>
              <a:gd name="connsiteY12" fmla="*/ 336004 h 1448944"/>
              <a:gd name="connsiteX13" fmla="*/ 1287970 w 1591421"/>
              <a:gd name="connsiteY13" fmla="*/ 219323 h 1448944"/>
              <a:gd name="connsiteX14" fmla="*/ 1180814 w 1591421"/>
              <a:gd name="connsiteY14" fmla="*/ 119310 h 1448944"/>
              <a:gd name="connsiteX15" fmla="*/ 1052226 w 1591421"/>
              <a:gd name="connsiteY15" fmla="*/ 43110 h 1448944"/>
              <a:gd name="connsiteX16" fmla="*/ 866488 w 1591421"/>
              <a:gd name="connsiteY16" fmla="*/ 248 h 1448944"/>
              <a:gd name="connsiteX17" fmla="*/ 671226 w 1591421"/>
              <a:gd name="connsiteY17" fmla="*/ 31204 h 1448944"/>
              <a:gd name="connsiteX18" fmla="*/ 442626 w 1591421"/>
              <a:gd name="connsiteY18" fmla="*/ 138360 h 1448944"/>
              <a:gd name="connsiteX19" fmla="*/ 264032 w 1591421"/>
              <a:gd name="connsiteY19" fmla="*/ 283616 h 1448944"/>
              <a:gd name="connsiteX20" fmla="*/ 164020 w 1591421"/>
              <a:gd name="connsiteY20" fmla="*/ 414585 h 1448944"/>
              <a:gd name="connsiteX21" fmla="*/ 99726 w 1591421"/>
              <a:gd name="connsiteY21" fmla="*/ 555078 h 1448944"/>
              <a:gd name="connsiteX22" fmla="*/ 52101 w 1591421"/>
              <a:gd name="connsiteY22" fmla="*/ 728910 h 1448944"/>
              <a:gd name="connsiteX23" fmla="*/ 6857 w 1591421"/>
              <a:gd name="connsiteY23" fmla="*/ 971798 h 1448944"/>
              <a:gd name="connsiteX24" fmla="*/ 2095 w 1591421"/>
              <a:gd name="connsiteY24" fmla="*/ 1167060 h 1448944"/>
              <a:gd name="connsiteX25" fmla="*/ 25907 w 1591421"/>
              <a:gd name="connsiteY25" fmla="*/ 1286123 h 1448944"/>
              <a:gd name="connsiteX26" fmla="*/ 90201 w 1591421"/>
              <a:gd name="connsiteY26" fmla="*/ 1376610 h 1448944"/>
              <a:gd name="connsiteX27" fmla="*/ 175926 w 1591421"/>
              <a:gd name="connsiteY27" fmla="*/ 1417091 h 1448944"/>
              <a:gd name="connsiteX28" fmla="*/ 337851 w 1591421"/>
              <a:gd name="connsiteY28" fmla="*/ 1421854 h 1448944"/>
              <a:gd name="connsiteX29" fmla="*/ 466439 w 1591421"/>
              <a:gd name="connsiteY29" fmla="*/ 1417092 h 1448944"/>
              <a:gd name="connsiteX30" fmla="*/ 564070 w 1591421"/>
              <a:gd name="connsiteY30" fmla="*/ 1417091 h 1448944"/>
              <a:gd name="connsiteX31" fmla="*/ 649795 w 1591421"/>
              <a:gd name="connsiteY31" fmla="*/ 1426616 h 144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91421" h="1448944">
                <a:moveTo>
                  <a:pt x="649795" y="1426616"/>
                </a:moveTo>
                <a:cubicBezTo>
                  <a:pt x="687895" y="1428997"/>
                  <a:pt x="739092" y="1427807"/>
                  <a:pt x="792670" y="1431379"/>
                </a:cubicBezTo>
                <a:cubicBezTo>
                  <a:pt x="846248" y="1434951"/>
                  <a:pt x="917686" y="1446064"/>
                  <a:pt x="971264" y="1448048"/>
                </a:cubicBezTo>
                <a:cubicBezTo>
                  <a:pt x="1024842" y="1450032"/>
                  <a:pt x="1061752" y="1448841"/>
                  <a:pt x="1114139" y="1443285"/>
                </a:cubicBezTo>
                <a:cubicBezTo>
                  <a:pt x="1166527" y="1437729"/>
                  <a:pt x="1239552" y="1430188"/>
                  <a:pt x="1285589" y="1414710"/>
                </a:cubicBezTo>
                <a:cubicBezTo>
                  <a:pt x="1331626" y="1399232"/>
                  <a:pt x="1359011" y="1375514"/>
                  <a:pt x="1390364" y="1350416"/>
                </a:cubicBezTo>
                <a:cubicBezTo>
                  <a:pt x="1421717" y="1325318"/>
                  <a:pt x="1452276" y="1295474"/>
                  <a:pt x="1473707" y="1264121"/>
                </a:cubicBezTo>
                <a:cubicBezTo>
                  <a:pt x="1495138" y="1232768"/>
                  <a:pt x="1517364" y="1202287"/>
                  <a:pt x="1535620" y="1157535"/>
                </a:cubicBezTo>
                <a:cubicBezTo>
                  <a:pt x="1553876" y="1112783"/>
                  <a:pt x="1574514" y="1050776"/>
                  <a:pt x="1583245" y="995610"/>
                </a:cubicBezTo>
                <a:cubicBezTo>
                  <a:pt x="1591976" y="940444"/>
                  <a:pt x="1593960" y="884882"/>
                  <a:pt x="1588007" y="826541"/>
                </a:cubicBezTo>
                <a:cubicBezTo>
                  <a:pt x="1582054" y="768200"/>
                  <a:pt x="1565782" y="702716"/>
                  <a:pt x="1547526" y="645566"/>
                </a:cubicBezTo>
                <a:cubicBezTo>
                  <a:pt x="1529270" y="588416"/>
                  <a:pt x="1506251" y="535235"/>
                  <a:pt x="1478470" y="483641"/>
                </a:cubicBezTo>
                <a:cubicBezTo>
                  <a:pt x="1450689" y="432047"/>
                  <a:pt x="1412589" y="380057"/>
                  <a:pt x="1380839" y="336004"/>
                </a:cubicBezTo>
                <a:cubicBezTo>
                  <a:pt x="1349089" y="291951"/>
                  <a:pt x="1321307" y="255439"/>
                  <a:pt x="1287970" y="219323"/>
                </a:cubicBezTo>
                <a:cubicBezTo>
                  <a:pt x="1254633" y="183207"/>
                  <a:pt x="1220105" y="148679"/>
                  <a:pt x="1180814" y="119310"/>
                </a:cubicBezTo>
                <a:cubicBezTo>
                  <a:pt x="1141523" y="89941"/>
                  <a:pt x="1104614" y="62954"/>
                  <a:pt x="1052226" y="43110"/>
                </a:cubicBezTo>
                <a:cubicBezTo>
                  <a:pt x="999838" y="23266"/>
                  <a:pt x="929988" y="2232"/>
                  <a:pt x="866488" y="248"/>
                </a:cubicBezTo>
                <a:cubicBezTo>
                  <a:pt x="802988" y="-1736"/>
                  <a:pt x="741870" y="8185"/>
                  <a:pt x="671226" y="31204"/>
                </a:cubicBezTo>
                <a:cubicBezTo>
                  <a:pt x="600582" y="54223"/>
                  <a:pt x="510492" y="96291"/>
                  <a:pt x="442626" y="138360"/>
                </a:cubicBezTo>
                <a:cubicBezTo>
                  <a:pt x="374760" y="180429"/>
                  <a:pt x="310466" y="237579"/>
                  <a:pt x="264032" y="283616"/>
                </a:cubicBezTo>
                <a:cubicBezTo>
                  <a:pt x="217598" y="329653"/>
                  <a:pt x="191404" y="369341"/>
                  <a:pt x="164020" y="414585"/>
                </a:cubicBezTo>
                <a:cubicBezTo>
                  <a:pt x="136636" y="459829"/>
                  <a:pt x="118379" y="502691"/>
                  <a:pt x="99726" y="555078"/>
                </a:cubicBezTo>
                <a:cubicBezTo>
                  <a:pt x="81073" y="607465"/>
                  <a:pt x="67579" y="659457"/>
                  <a:pt x="52101" y="728910"/>
                </a:cubicBezTo>
                <a:cubicBezTo>
                  <a:pt x="36623" y="798363"/>
                  <a:pt x="15191" y="898773"/>
                  <a:pt x="6857" y="971798"/>
                </a:cubicBezTo>
                <a:cubicBezTo>
                  <a:pt x="-1477" y="1044823"/>
                  <a:pt x="-1080" y="1114673"/>
                  <a:pt x="2095" y="1167060"/>
                </a:cubicBezTo>
                <a:cubicBezTo>
                  <a:pt x="5270" y="1219447"/>
                  <a:pt x="11223" y="1251198"/>
                  <a:pt x="25907" y="1286123"/>
                </a:cubicBezTo>
                <a:cubicBezTo>
                  <a:pt x="40591" y="1321048"/>
                  <a:pt x="65198" y="1354782"/>
                  <a:pt x="90201" y="1376610"/>
                </a:cubicBezTo>
                <a:cubicBezTo>
                  <a:pt x="115204" y="1398438"/>
                  <a:pt x="134651" y="1409550"/>
                  <a:pt x="175926" y="1417091"/>
                </a:cubicBezTo>
                <a:cubicBezTo>
                  <a:pt x="217201" y="1424632"/>
                  <a:pt x="289432" y="1421854"/>
                  <a:pt x="337851" y="1421854"/>
                </a:cubicBezTo>
                <a:cubicBezTo>
                  <a:pt x="386270" y="1421854"/>
                  <a:pt x="428736" y="1417886"/>
                  <a:pt x="466439" y="1417092"/>
                </a:cubicBezTo>
                <a:cubicBezTo>
                  <a:pt x="504142" y="1416298"/>
                  <a:pt x="533511" y="1415504"/>
                  <a:pt x="564070" y="1417091"/>
                </a:cubicBezTo>
                <a:cubicBezTo>
                  <a:pt x="594629" y="1418678"/>
                  <a:pt x="611695" y="1424235"/>
                  <a:pt x="649795" y="1426616"/>
                </a:cubicBezTo>
                <a:close/>
              </a:path>
            </a:pathLst>
          </a:cu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266"/>
          <p:cNvSpPr/>
          <p:nvPr/>
        </p:nvSpPr>
        <p:spPr>
          <a:xfrm flipH="1" flipV="1">
            <a:off x="8545562" y="6021208"/>
            <a:ext cx="684000" cy="576000"/>
          </a:xfrm>
          <a:custGeom>
            <a:avLst/>
            <a:gdLst>
              <a:gd name="connsiteX0" fmla="*/ 546315 w 665442"/>
              <a:gd name="connsiteY0" fmla="*/ 28 h 424295"/>
              <a:gd name="connsiteX1" fmla="*/ 557161 w 665442"/>
              <a:gd name="connsiteY1" fmla="*/ 3935 h 424295"/>
              <a:gd name="connsiteX2" fmla="*/ 630980 w 665442"/>
              <a:gd name="connsiteY2" fmla="*/ 72992 h 424295"/>
              <a:gd name="connsiteX3" fmla="*/ 664318 w 665442"/>
              <a:gd name="connsiteY3" fmla="*/ 206342 h 424295"/>
              <a:gd name="connsiteX4" fmla="*/ 592880 w 665442"/>
              <a:gd name="connsiteY4" fmla="*/ 342073 h 424295"/>
              <a:gd name="connsiteX5" fmla="*/ 445243 w 665442"/>
              <a:gd name="connsiteY5" fmla="*/ 418273 h 424295"/>
              <a:gd name="connsiteX6" fmla="*/ 280937 w 665442"/>
              <a:gd name="connsiteY6" fmla="*/ 415892 h 424295"/>
              <a:gd name="connsiteX7" fmla="*/ 157112 w 665442"/>
              <a:gd name="connsiteY7" fmla="*/ 387317 h 424295"/>
              <a:gd name="connsiteX8" fmla="*/ 40430 w 665442"/>
              <a:gd name="connsiteY8" fmla="*/ 353979 h 424295"/>
              <a:gd name="connsiteX9" fmla="*/ 0 w 665442"/>
              <a:gd name="connsiteY9" fmla="*/ 345461 h 424295"/>
              <a:gd name="connsiteX10" fmla="*/ 0 w 665442"/>
              <a:gd name="connsiteY10" fmla="*/ 26500 h 424295"/>
              <a:gd name="connsiteX11" fmla="*/ 44523 w 665442"/>
              <a:gd name="connsiteY11" fmla="*/ 30018 h 424295"/>
              <a:gd name="connsiteX12" fmla="*/ 238074 w 665442"/>
              <a:gd name="connsiteY12" fmla="*/ 44417 h 424295"/>
              <a:gd name="connsiteX13" fmla="*/ 407143 w 665442"/>
              <a:gd name="connsiteY13" fmla="*/ 32510 h 424295"/>
              <a:gd name="connsiteX14" fmla="*/ 516681 w 665442"/>
              <a:gd name="connsiteY14" fmla="*/ 11079 h 424295"/>
              <a:gd name="connsiteX15" fmla="*/ 546315 w 665442"/>
              <a:gd name="connsiteY15" fmla="*/ 28 h 42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5442" h="424295">
                <a:moveTo>
                  <a:pt x="546315" y="28"/>
                </a:moveTo>
                <a:cubicBezTo>
                  <a:pt x="549050" y="214"/>
                  <a:pt x="552398" y="1355"/>
                  <a:pt x="557161" y="3935"/>
                </a:cubicBezTo>
                <a:cubicBezTo>
                  <a:pt x="576211" y="14254"/>
                  <a:pt x="613121" y="39258"/>
                  <a:pt x="630980" y="72992"/>
                </a:cubicBezTo>
                <a:cubicBezTo>
                  <a:pt x="648839" y="106726"/>
                  <a:pt x="670668" y="161495"/>
                  <a:pt x="664318" y="206342"/>
                </a:cubicBezTo>
                <a:cubicBezTo>
                  <a:pt x="657968" y="251189"/>
                  <a:pt x="629392" y="306751"/>
                  <a:pt x="592880" y="342073"/>
                </a:cubicBezTo>
                <a:cubicBezTo>
                  <a:pt x="556368" y="377395"/>
                  <a:pt x="497233" y="405970"/>
                  <a:pt x="445243" y="418273"/>
                </a:cubicBezTo>
                <a:cubicBezTo>
                  <a:pt x="393253" y="430576"/>
                  <a:pt x="328959" y="421051"/>
                  <a:pt x="280937" y="415892"/>
                </a:cubicBezTo>
                <a:cubicBezTo>
                  <a:pt x="232915" y="410733"/>
                  <a:pt x="197196" y="397636"/>
                  <a:pt x="157112" y="387317"/>
                </a:cubicBezTo>
                <a:cubicBezTo>
                  <a:pt x="117028" y="376998"/>
                  <a:pt x="75752" y="362313"/>
                  <a:pt x="40430" y="353979"/>
                </a:cubicBezTo>
                <a:lnTo>
                  <a:pt x="0" y="345461"/>
                </a:lnTo>
                <a:lnTo>
                  <a:pt x="0" y="26500"/>
                </a:lnTo>
                <a:lnTo>
                  <a:pt x="44523" y="30018"/>
                </a:lnTo>
                <a:cubicBezTo>
                  <a:pt x="108817" y="35711"/>
                  <a:pt x="185389" y="43525"/>
                  <a:pt x="238074" y="44417"/>
                </a:cubicBezTo>
                <a:cubicBezTo>
                  <a:pt x="308321" y="45607"/>
                  <a:pt x="360709" y="38066"/>
                  <a:pt x="407143" y="32510"/>
                </a:cubicBezTo>
                <a:cubicBezTo>
                  <a:pt x="453578" y="26954"/>
                  <a:pt x="491678" y="15841"/>
                  <a:pt x="516681" y="11079"/>
                </a:cubicBezTo>
                <a:cubicBezTo>
                  <a:pt x="535433" y="7508"/>
                  <a:pt x="538112" y="-530"/>
                  <a:pt x="546315" y="28"/>
                </a:cubicBezTo>
                <a:close/>
              </a:path>
            </a:pathLst>
          </a:custGeom>
          <a:solidFill>
            <a:schemeClr val="bg1"/>
          </a:solidFill>
          <a:effectLst>
            <a:softEdge rad="177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椭圆 267"/>
          <p:cNvSpPr/>
          <p:nvPr/>
        </p:nvSpPr>
        <p:spPr>
          <a:xfrm>
            <a:off x="9852296" y="1771957"/>
            <a:ext cx="198000" cy="198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zh-CN" altLang="en-US" sz="800" spc="-120" dirty="0">
              <a:solidFill>
                <a:schemeClr val="tx1"/>
              </a:solidFill>
              <a:latin typeface="Times New Roman" panose="02020603050405020304" pitchFamily="18" charset="0"/>
              <a:ea typeface="方正姚体" panose="02010601030101010101" pitchFamily="2" charset="-122"/>
            </a:endParaRPr>
          </a:p>
        </p:txBody>
      </p:sp>
      <p:grpSp>
        <p:nvGrpSpPr>
          <p:cNvPr id="269" name="组合 268"/>
          <p:cNvGrpSpPr/>
          <p:nvPr/>
        </p:nvGrpSpPr>
        <p:grpSpPr>
          <a:xfrm>
            <a:off x="9623838" y="1896515"/>
            <a:ext cx="515131" cy="726901"/>
            <a:chOff x="6346807" y="2866945"/>
            <a:chExt cx="515131" cy="726901"/>
          </a:xfrm>
        </p:grpSpPr>
        <p:grpSp>
          <p:nvGrpSpPr>
            <p:cNvPr id="270" name="组合 269"/>
            <p:cNvGrpSpPr/>
            <p:nvPr/>
          </p:nvGrpSpPr>
          <p:grpSpPr>
            <a:xfrm>
              <a:off x="6346807" y="3467846"/>
              <a:ext cx="390376" cy="126000"/>
              <a:chOff x="8544272" y="3645024"/>
              <a:chExt cx="390376" cy="126000"/>
            </a:xfrm>
            <a:solidFill>
              <a:srgbClr val="D0E9A7"/>
            </a:solidFill>
          </p:grpSpPr>
          <p:sp>
            <p:nvSpPr>
              <p:cNvPr id="276" name="矩形 275"/>
              <p:cNvSpPr/>
              <p:nvPr/>
            </p:nvSpPr>
            <p:spPr>
              <a:xfrm>
                <a:off x="8544272"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sp>
            <p:nvSpPr>
              <p:cNvPr id="277" name="矩形 276"/>
              <p:cNvSpPr/>
              <p:nvPr/>
            </p:nvSpPr>
            <p:spPr>
              <a:xfrm>
                <a:off x="8676383"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sp>
            <p:nvSpPr>
              <p:cNvPr id="278" name="矩形 277"/>
              <p:cNvSpPr/>
              <p:nvPr/>
            </p:nvSpPr>
            <p:spPr>
              <a:xfrm>
                <a:off x="8801448"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grpSp>
        <p:grpSp>
          <p:nvGrpSpPr>
            <p:cNvPr id="271" name="组合 270"/>
            <p:cNvGrpSpPr>
              <a:grpSpLocks noChangeAspect="1"/>
            </p:cNvGrpSpPr>
            <p:nvPr/>
          </p:nvGrpSpPr>
          <p:grpSpPr>
            <a:xfrm rot="920232">
              <a:off x="6428981" y="2982783"/>
              <a:ext cx="296328" cy="504000"/>
              <a:chOff x="7384951" y="3589387"/>
              <a:chExt cx="499344" cy="849295"/>
            </a:xfrm>
          </p:grpSpPr>
          <p:sp>
            <p:nvSpPr>
              <p:cNvPr id="274" name="任意多边形 273"/>
              <p:cNvSpPr/>
              <p:nvPr/>
            </p:nvSpPr>
            <p:spPr>
              <a:xfrm>
                <a:off x="7384951" y="3700617"/>
                <a:ext cx="499344" cy="738065"/>
              </a:xfrm>
              <a:custGeom>
                <a:avLst/>
                <a:gdLst>
                  <a:gd name="connsiteX0" fmla="*/ 144057 w 501268"/>
                  <a:gd name="connsiteY0" fmla="*/ 252258 h 740435"/>
                  <a:gd name="connsiteX1" fmla="*/ 201207 w 501268"/>
                  <a:gd name="connsiteY1" fmla="*/ 264164 h 740435"/>
                  <a:gd name="connsiteX2" fmla="*/ 239307 w 501268"/>
                  <a:gd name="connsiteY2" fmla="*/ 283214 h 740435"/>
                  <a:gd name="connsiteX3" fmla="*/ 255976 w 501268"/>
                  <a:gd name="connsiteY3" fmla="*/ 304645 h 740435"/>
                  <a:gd name="connsiteX4" fmla="*/ 267882 w 501268"/>
                  <a:gd name="connsiteY4" fmla="*/ 335601 h 740435"/>
                  <a:gd name="connsiteX5" fmla="*/ 255976 w 501268"/>
                  <a:gd name="connsiteY5" fmla="*/ 366558 h 740435"/>
                  <a:gd name="connsiteX6" fmla="*/ 225019 w 501268"/>
                  <a:gd name="connsiteY6" fmla="*/ 399895 h 740435"/>
                  <a:gd name="connsiteX7" fmla="*/ 175013 w 501268"/>
                  <a:gd name="connsiteY7" fmla="*/ 449901 h 740435"/>
                  <a:gd name="connsiteX8" fmla="*/ 120244 w 501268"/>
                  <a:gd name="connsiteY8" fmla="*/ 518958 h 740435"/>
                  <a:gd name="connsiteX9" fmla="*/ 115482 w 501268"/>
                  <a:gd name="connsiteY9" fmla="*/ 585633 h 740435"/>
                  <a:gd name="connsiteX10" fmla="*/ 129769 w 501268"/>
                  <a:gd name="connsiteY10" fmla="*/ 640401 h 740435"/>
                  <a:gd name="connsiteX11" fmla="*/ 172632 w 501268"/>
                  <a:gd name="connsiteY11" fmla="*/ 697551 h 740435"/>
                  <a:gd name="connsiteX12" fmla="*/ 215494 w 501268"/>
                  <a:gd name="connsiteY12" fmla="*/ 728508 h 740435"/>
                  <a:gd name="connsiteX13" fmla="*/ 270263 w 501268"/>
                  <a:gd name="connsiteY13" fmla="*/ 740414 h 740435"/>
                  <a:gd name="connsiteX14" fmla="*/ 327413 w 501268"/>
                  <a:gd name="connsiteY14" fmla="*/ 726126 h 740435"/>
                  <a:gd name="connsiteX15" fmla="*/ 375038 w 501268"/>
                  <a:gd name="connsiteY15" fmla="*/ 692789 h 740435"/>
                  <a:gd name="connsiteX16" fmla="*/ 398851 w 501268"/>
                  <a:gd name="connsiteY16" fmla="*/ 630876 h 740435"/>
                  <a:gd name="connsiteX17" fmla="*/ 405994 w 501268"/>
                  <a:gd name="connsiteY17" fmla="*/ 559439 h 740435"/>
                  <a:gd name="connsiteX18" fmla="*/ 377419 w 501268"/>
                  <a:gd name="connsiteY18" fmla="*/ 488001 h 740435"/>
                  <a:gd name="connsiteX19" fmla="*/ 351226 w 501268"/>
                  <a:gd name="connsiteY19" fmla="*/ 449901 h 740435"/>
                  <a:gd name="connsiteX20" fmla="*/ 315507 w 501268"/>
                  <a:gd name="connsiteY20" fmla="*/ 414183 h 740435"/>
                  <a:gd name="connsiteX21" fmla="*/ 286932 w 501268"/>
                  <a:gd name="connsiteY21" fmla="*/ 445139 h 740435"/>
                  <a:gd name="connsiteX22" fmla="*/ 263119 w 501268"/>
                  <a:gd name="connsiteY22" fmla="*/ 468951 h 740435"/>
                  <a:gd name="connsiteX23" fmla="*/ 294076 w 501268"/>
                  <a:gd name="connsiteY23" fmla="*/ 495145 h 740435"/>
                  <a:gd name="connsiteX24" fmla="*/ 327413 w 501268"/>
                  <a:gd name="connsiteY24" fmla="*/ 533245 h 740435"/>
                  <a:gd name="connsiteX25" fmla="*/ 339319 w 501268"/>
                  <a:gd name="connsiteY25" fmla="*/ 573726 h 740435"/>
                  <a:gd name="connsiteX26" fmla="*/ 336938 w 501268"/>
                  <a:gd name="connsiteY26" fmla="*/ 630876 h 740435"/>
                  <a:gd name="connsiteX27" fmla="*/ 303601 w 501268"/>
                  <a:gd name="connsiteY27" fmla="*/ 661833 h 740435"/>
                  <a:gd name="connsiteX28" fmla="*/ 255976 w 501268"/>
                  <a:gd name="connsiteY28" fmla="*/ 664214 h 740435"/>
                  <a:gd name="connsiteX29" fmla="*/ 213113 w 501268"/>
                  <a:gd name="connsiteY29" fmla="*/ 635639 h 740435"/>
                  <a:gd name="connsiteX30" fmla="*/ 198826 w 501268"/>
                  <a:gd name="connsiteY30" fmla="*/ 602301 h 740435"/>
                  <a:gd name="connsiteX31" fmla="*/ 201207 w 501268"/>
                  <a:gd name="connsiteY31" fmla="*/ 535626 h 740435"/>
                  <a:gd name="connsiteX32" fmla="*/ 234544 w 501268"/>
                  <a:gd name="connsiteY32" fmla="*/ 485620 h 740435"/>
                  <a:gd name="connsiteX33" fmla="*/ 272644 w 501268"/>
                  <a:gd name="connsiteY33" fmla="*/ 459426 h 740435"/>
                  <a:gd name="connsiteX34" fmla="*/ 310744 w 501268"/>
                  <a:gd name="connsiteY34" fmla="*/ 414183 h 740435"/>
                  <a:gd name="connsiteX35" fmla="*/ 332176 w 501268"/>
                  <a:gd name="connsiteY35" fmla="*/ 378464 h 740435"/>
                  <a:gd name="connsiteX36" fmla="*/ 336938 w 501268"/>
                  <a:gd name="connsiteY36" fmla="*/ 304645 h 740435"/>
                  <a:gd name="connsiteX37" fmla="*/ 308363 w 501268"/>
                  <a:gd name="connsiteY37" fmla="*/ 245114 h 740435"/>
                  <a:gd name="connsiteX38" fmla="*/ 272644 w 501268"/>
                  <a:gd name="connsiteY38" fmla="*/ 214158 h 740435"/>
                  <a:gd name="connsiteX39" fmla="*/ 215494 w 501268"/>
                  <a:gd name="connsiteY39" fmla="*/ 197489 h 740435"/>
                  <a:gd name="connsiteX40" fmla="*/ 148819 w 501268"/>
                  <a:gd name="connsiteY40" fmla="*/ 173676 h 740435"/>
                  <a:gd name="connsiteX41" fmla="*/ 105957 w 501268"/>
                  <a:gd name="connsiteY41" fmla="*/ 154626 h 740435"/>
                  <a:gd name="connsiteX42" fmla="*/ 77382 w 501268"/>
                  <a:gd name="connsiteY42" fmla="*/ 126051 h 740435"/>
                  <a:gd name="connsiteX43" fmla="*/ 75001 w 501268"/>
                  <a:gd name="connsiteY43" fmla="*/ 92714 h 740435"/>
                  <a:gd name="connsiteX44" fmla="*/ 105957 w 501268"/>
                  <a:gd name="connsiteY44" fmla="*/ 80808 h 740435"/>
                  <a:gd name="connsiteX45" fmla="*/ 153582 w 501268"/>
                  <a:gd name="connsiteY45" fmla="*/ 95095 h 740435"/>
                  <a:gd name="connsiteX46" fmla="*/ 191682 w 501268"/>
                  <a:gd name="connsiteY46" fmla="*/ 114145 h 740435"/>
                  <a:gd name="connsiteX47" fmla="*/ 229782 w 501268"/>
                  <a:gd name="connsiteY47" fmla="*/ 133195 h 740435"/>
                  <a:gd name="connsiteX48" fmla="*/ 284551 w 501268"/>
                  <a:gd name="connsiteY48" fmla="*/ 157008 h 740435"/>
                  <a:gd name="connsiteX49" fmla="*/ 355988 w 501268"/>
                  <a:gd name="connsiteY49" fmla="*/ 152245 h 740435"/>
                  <a:gd name="connsiteX50" fmla="*/ 420282 w 501268"/>
                  <a:gd name="connsiteY50" fmla="*/ 130814 h 740435"/>
                  <a:gd name="connsiteX51" fmla="*/ 458382 w 501268"/>
                  <a:gd name="connsiteY51" fmla="*/ 107001 h 740435"/>
                  <a:gd name="connsiteX52" fmla="*/ 486957 w 501268"/>
                  <a:gd name="connsiteY52" fmla="*/ 76045 h 740435"/>
                  <a:gd name="connsiteX53" fmla="*/ 501244 w 501268"/>
                  <a:gd name="connsiteY53" fmla="*/ 47470 h 740435"/>
                  <a:gd name="connsiteX54" fmla="*/ 489338 w 501268"/>
                  <a:gd name="connsiteY54" fmla="*/ 6989 h 740435"/>
                  <a:gd name="connsiteX55" fmla="*/ 453619 w 501268"/>
                  <a:gd name="connsiteY55" fmla="*/ 2226 h 740435"/>
                  <a:gd name="connsiteX56" fmla="*/ 422663 w 501268"/>
                  <a:gd name="connsiteY56" fmla="*/ 30801 h 740435"/>
                  <a:gd name="connsiteX57" fmla="*/ 396469 w 501268"/>
                  <a:gd name="connsiteY57" fmla="*/ 54614 h 740435"/>
                  <a:gd name="connsiteX58" fmla="*/ 360751 w 501268"/>
                  <a:gd name="connsiteY58" fmla="*/ 76045 h 740435"/>
                  <a:gd name="connsiteX59" fmla="*/ 296457 w 501268"/>
                  <a:gd name="connsiteY59" fmla="*/ 78426 h 740435"/>
                  <a:gd name="connsiteX60" fmla="*/ 239307 w 501268"/>
                  <a:gd name="connsiteY60" fmla="*/ 56995 h 740435"/>
                  <a:gd name="connsiteX61" fmla="*/ 175013 w 501268"/>
                  <a:gd name="connsiteY61" fmla="*/ 26039 h 740435"/>
                  <a:gd name="connsiteX62" fmla="*/ 110719 w 501268"/>
                  <a:gd name="connsiteY62" fmla="*/ 14133 h 740435"/>
                  <a:gd name="connsiteX63" fmla="*/ 41663 w 501268"/>
                  <a:gd name="connsiteY63" fmla="*/ 35564 h 740435"/>
                  <a:gd name="connsiteX64" fmla="*/ 10707 w 501268"/>
                  <a:gd name="connsiteY64" fmla="*/ 76045 h 740435"/>
                  <a:gd name="connsiteX65" fmla="*/ 1182 w 501268"/>
                  <a:gd name="connsiteY65" fmla="*/ 140339 h 740435"/>
                  <a:gd name="connsiteX66" fmla="*/ 34519 w 501268"/>
                  <a:gd name="connsiteY66" fmla="*/ 199870 h 740435"/>
                  <a:gd name="connsiteX67" fmla="*/ 79763 w 501268"/>
                  <a:gd name="connsiteY67" fmla="*/ 228445 h 740435"/>
                  <a:gd name="connsiteX68" fmla="*/ 144057 w 501268"/>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84682 w 501399"/>
                  <a:gd name="connsiteY48" fmla="*/ 157008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49876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18320 w 499344"/>
                  <a:gd name="connsiteY8" fmla="*/ 518958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9308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404071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9283 w 499344"/>
                  <a:gd name="connsiteY31" fmla="*/ 535626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7876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82639 w 499344"/>
                  <a:gd name="connsiteY18" fmla="*/ 497526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99344" h="738065">
                    <a:moveTo>
                      <a:pt x="142133" y="249876"/>
                    </a:moveTo>
                    <a:cubicBezTo>
                      <a:pt x="162374" y="255829"/>
                      <a:pt x="183408" y="258608"/>
                      <a:pt x="199283" y="264164"/>
                    </a:cubicBezTo>
                    <a:cubicBezTo>
                      <a:pt x="215158" y="269720"/>
                      <a:pt x="228255" y="276467"/>
                      <a:pt x="237383" y="283214"/>
                    </a:cubicBezTo>
                    <a:cubicBezTo>
                      <a:pt x="246511" y="289961"/>
                      <a:pt x="249290" y="295914"/>
                      <a:pt x="254052" y="304645"/>
                    </a:cubicBezTo>
                    <a:cubicBezTo>
                      <a:pt x="258814" y="313376"/>
                      <a:pt x="265958" y="325282"/>
                      <a:pt x="265958" y="335601"/>
                    </a:cubicBezTo>
                    <a:cubicBezTo>
                      <a:pt x="265958" y="345920"/>
                      <a:pt x="261196" y="355842"/>
                      <a:pt x="254052" y="366558"/>
                    </a:cubicBezTo>
                    <a:cubicBezTo>
                      <a:pt x="246908" y="377274"/>
                      <a:pt x="236589" y="386005"/>
                      <a:pt x="223095" y="399895"/>
                    </a:cubicBezTo>
                    <a:cubicBezTo>
                      <a:pt x="209601" y="413785"/>
                      <a:pt x="188964" y="430057"/>
                      <a:pt x="173089" y="449901"/>
                    </a:cubicBezTo>
                    <a:cubicBezTo>
                      <a:pt x="157214" y="469745"/>
                      <a:pt x="137370" y="496337"/>
                      <a:pt x="127845" y="518959"/>
                    </a:cubicBezTo>
                    <a:cubicBezTo>
                      <a:pt x="118320" y="541581"/>
                      <a:pt x="115939" y="565393"/>
                      <a:pt x="115939" y="585633"/>
                    </a:cubicBezTo>
                    <a:cubicBezTo>
                      <a:pt x="115939" y="605873"/>
                      <a:pt x="119511" y="621748"/>
                      <a:pt x="127845" y="640401"/>
                    </a:cubicBezTo>
                    <a:cubicBezTo>
                      <a:pt x="136179" y="659054"/>
                      <a:pt x="151658" y="682867"/>
                      <a:pt x="165945" y="697551"/>
                    </a:cubicBezTo>
                    <a:cubicBezTo>
                      <a:pt x="180233" y="712236"/>
                      <a:pt x="196107" y="721761"/>
                      <a:pt x="213570" y="728508"/>
                    </a:cubicBezTo>
                    <a:cubicBezTo>
                      <a:pt x="231033" y="735255"/>
                      <a:pt x="252068" y="738429"/>
                      <a:pt x="270721" y="738032"/>
                    </a:cubicBezTo>
                    <a:cubicBezTo>
                      <a:pt x="289374" y="737635"/>
                      <a:pt x="308424" y="733666"/>
                      <a:pt x="325489" y="726126"/>
                    </a:cubicBezTo>
                    <a:cubicBezTo>
                      <a:pt x="342554" y="718586"/>
                      <a:pt x="360017" y="708664"/>
                      <a:pt x="373114" y="692789"/>
                    </a:cubicBezTo>
                    <a:cubicBezTo>
                      <a:pt x="386211" y="676914"/>
                      <a:pt x="398515" y="653101"/>
                      <a:pt x="404071" y="630876"/>
                    </a:cubicBezTo>
                    <a:cubicBezTo>
                      <a:pt x="409627" y="608651"/>
                      <a:pt x="410024" y="581664"/>
                      <a:pt x="406452" y="559439"/>
                    </a:cubicBezTo>
                    <a:cubicBezTo>
                      <a:pt x="402880" y="537214"/>
                      <a:pt x="392164" y="515782"/>
                      <a:pt x="382639" y="497526"/>
                    </a:cubicBezTo>
                    <a:cubicBezTo>
                      <a:pt x="373114" y="479270"/>
                      <a:pt x="360811" y="463791"/>
                      <a:pt x="349302" y="449901"/>
                    </a:cubicBezTo>
                    <a:cubicBezTo>
                      <a:pt x="337793" y="436011"/>
                      <a:pt x="324299" y="414977"/>
                      <a:pt x="313583" y="414183"/>
                    </a:cubicBezTo>
                    <a:cubicBezTo>
                      <a:pt x="302867" y="413389"/>
                      <a:pt x="293739" y="436011"/>
                      <a:pt x="285008" y="445139"/>
                    </a:cubicBezTo>
                    <a:cubicBezTo>
                      <a:pt x="276277" y="454267"/>
                      <a:pt x="260004" y="460617"/>
                      <a:pt x="261195" y="468951"/>
                    </a:cubicBezTo>
                    <a:cubicBezTo>
                      <a:pt x="262386" y="477285"/>
                      <a:pt x="281436" y="484429"/>
                      <a:pt x="292152" y="495145"/>
                    </a:cubicBezTo>
                    <a:cubicBezTo>
                      <a:pt x="302868" y="505861"/>
                      <a:pt x="317552" y="520148"/>
                      <a:pt x="325489" y="533245"/>
                    </a:cubicBezTo>
                    <a:cubicBezTo>
                      <a:pt x="333426" y="546342"/>
                      <a:pt x="338189" y="557454"/>
                      <a:pt x="339776" y="573726"/>
                    </a:cubicBezTo>
                    <a:cubicBezTo>
                      <a:pt x="341364" y="589998"/>
                      <a:pt x="341364" y="616192"/>
                      <a:pt x="335014" y="630876"/>
                    </a:cubicBezTo>
                    <a:cubicBezTo>
                      <a:pt x="328664" y="645560"/>
                      <a:pt x="315171" y="656277"/>
                      <a:pt x="301677" y="661833"/>
                    </a:cubicBezTo>
                    <a:cubicBezTo>
                      <a:pt x="288183" y="667389"/>
                      <a:pt x="269133" y="668580"/>
                      <a:pt x="254052" y="664214"/>
                    </a:cubicBezTo>
                    <a:cubicBezTo>
                      <a:pt x="238971" y="659848"/>
                      <a:pt x="221111" y="647148"/>
                      <a:pt x="211189" y="635639"/>
                    </a:cubicBezTo>
                    <a:cubicBezTo>
                      <a:pt x="201267" y="624130"/>
                      <a:pt x="197299" y="609842"/>
                      <a:pt x="194521" y="595157"/>
                    </a:cubicBezTo>
                    <a:cubicBezTo>
                      <a:pt x="191743" y="580472"/>
                      <a:pt x="188568" y="564597"/>
                      <a:pt x="194521" y="547532"/>
                    </a:cubicBezTo>
                    <a:cubicBezTo>
                      <a:pt x="200474" y="530467"/>
                      <a:pt x="217539" y="507448"/>
                      <a:pt x="230239" y="492764"/>
                    </a:cubicBezTo>
                    <a:cubicBezTo>
                      <a:pt x="242939" y="478080"/>
                      <a:pt x="257623" y="472523"/>
                      <a:pt x="270720" y="459426"/>
                    </a:cubicBezTo>
                    <a:cubicBezTo>
                      <a:pt x="283817" y="446329"/>
                      <a:pt x="298898" y="427677"/>
                      <a:pt x="308820" y="414183"/>
                    </a:cubicBezTo>
                    <a:cubicBezTo>
                      <a:pt x="318742" y="400689"/>
                      <a:pt x="325886" y="396720"/>
                      <a:pt x="330252" y="378464"/>
                    </a:cubicBezTo>
                    <a:cubicBezTo>
                      <a:pt x="334618" y="360208"/>
                      <a:pt x="338983" y="326870"/>
                      <a:pt x="335014" y="304645"/>
                    </a:cubicBezTo>
                    <a:cubicBezTo>
                      <a:pt x="331045" y="282420"/>
                      <a:pt x="317552" y="259798"/>
                      <a:pt x="306439" y="245114"/>
                    </a:cubicBezTo>
                    <a:cubicBezTo>
                      <a:pt x="295326" y="230430"/>
                      <a:pt x="283816" y="224476"/>
                      <a:pt x="268338" y="216539"/>
                    </a:cubicBezTo>
                    <a:cubicBezTo>
                      <a:pt x="252860" y="208602"/>
                      <a:pt x="233810" y="204633"/>
                      <a:pt x="213570" y="197489"/>
                    </a:cubicBezTo>
                    <a:cubicBezTo>
                      <a:pt x="193330" y="190345"/>
                      <a:pt x="165151" y="180820"/>
                      <a:pt x="146895" y="173676"/>
                    </a:cubicBezTo>
                    <a:cubicBezTo>
                      <a:pt x="128639" y="166532"/>
                      <a:pt x="115939" y="162563"/>
                      <a:pt x="104033" y="154626"/>
                    </a:cubicBezTo>
                    <a:cubicBezTo>
                      <a:pt x="92127" y="146689"/>
                      <a:pt x="80617" y="136370"/>
                      <a:pt x="75458" y="126051"/>
                    </a:cubicBezTo>
                    <a:cubicBezTo>
                      <a:pt x="70299" y="115732"/>
                      <a:pt x="68314" y="100254"/>
                      <a:pt x="73077" y="92714"/>
                    </a:cubicBezTo>
                    <a:cubicBezTo>
                      <a:pt x="77839" y="85173"/>
                      <a:pt x="90936" y="80411"/>
                      <a:pt x="104033" y="80808"/>
                    </a:cubicBezTo>
                    <a:cubicBezTo>
                      <a:pt x="117130" y="81205"/>
                      <a:pt x="137370" y="89539"/>
                      <a:pt x="151658" y="95095"/>
                    </a:cubicBezTo>
                    <a:cubicBezTo>
                      <a:pt x="165946" y="100651"/>
                      <a:pt x="189758" y="114145"/>
                      <a:pt x="189758" y="114145"/>
                    </a:cubicBezTo>
                    <a:cubicBezTo>
                      <a:pt x="202458" y="120495"/>
                      <a:pt x="211190" y="126448"/>
                      <a:pt x="227858" y="133195"/>
                    </a:cubicBezTo>
                    <a:cubicBezTo>
                      <a:pt x="244526" y="139942"/>
                      <a:pt x="268736" y="151452"/>
                      <a:pt x="289770" y="154627"/>
                    </a:cubicBezTo>
                    <a:cubicBezTo>
                      <a:pt x="310804" y="157802"/>
                      <a:pt x="332633" y="156214"/>
                      <a:pt x="354064" y="152245"/>
                    </a:cubicBezTo>
                    <a:cubicBezTo>
                      <a:pt x="375495" y="148276"/>
                      <a:pt x="401292" y="138355"/>
                      <a:pt x="418358" y="130814"/>
                    </a:cubicBezTo>
                    <a:cubicBezTo>
                      <a:pt x="435424" y="123273"/>
                      <a:pt x="445346" y="116129"/>
                      <a:pt x="456458" y="107001"/>
                    </a:cubicBezTo>
                    <a:cubicBezTo>
                      <a:pt x="467571" y="97873"/>
                      <a:pt x="477889" y="85967"/>
                      <a:pt x="485033" y="76045"/>
                    </a:cubicBezTo>
                    <a:cubicBezTo>
                      <a:pt x="492177" y="66123"/>
                      <a:pt x="498923" y="58979"/>
                      <a:pt x="499320" y="47470"/>
                    </a:cubicBezTo>
                    <a:cubicBezTo>
                      <a:pt x="499717" y="35961"/>
                      <a:pt x="495351" y="14530"/>
                      <a:pt x="487414" y="6989"/>
                    </a:cubicBezTo>
                    <a:cubicBezTo>
                      <a:pt x="479477" y="-552"/>
                      <a:pt x="462807" y="-1743"/>
                      <a:pt x="451695" y="2226"/>
                    </a:cubicBezTo>
                    <a:cubicBezTo>
                      <a:pt x="440583" y="6195"/>
                      <a:pt x="420739" y="30801"/>
                      <a:pt x="420739" y="30801"/>
                    </a:cubicBezTo>
                    <a:cubicBezTo>
                      <a:pt x="411214" y="39532"/>
                      <a:pt x="404864" y="47073"/>
                      <a:pt x="394545" y="54614"/>
                    </a:cubicBezTo>
                    <a:cubicBezTo>
                      <a:pt x="384226" y="62155"/>
                      <a:pt x="375496" y="72076"/>
                      <a:pt x="358827" y="76045"/>
                    </a:cubicBezTo>
                    <a:cubicBezTo>
                      <a:pt x="342158" y="80014"/>
                      <a:pt x="314774" y="81601"/>
                      <a:pt x="294533" y="78426"/>
                    </a:cubicBezTo>
                    <a:cubicBezTo>
                      <a:pt x="274292" y="75251"/>
                      <a:pt x="257624" y="65726"/>
                      <a:pt x="237383" y="56995"/>
                    </a:cubicBezTo>
                    <a:cubicBezTo>
                      <a:pt x="217142" y="48264"/>
                      <a:pt x="194520" y="33183"/>
                      <a:pt x="173089" y="26039"/>
                    </a:cubicBezTo>
                    <a:cubicBezTo>
                      <a:pt x="151658" y="18895"/>
                      <a:pt x="129829" y="12943"/>
                      <a:pt x="108795" y="14133"/>
                    </a:cubicBezTo>
                    <a:cubicBezTo>
                      <a:pt x="87761" y="15323"/>
                      <a:pt x="63551" y="22863"/>
                      <a:pt x="46882" y="33182"/>
                    </a:cubicBezTo>
                    <a:cubicBezTo>
                      <a:pt x="30213" y="43501"/>
                      <a:pt x="16323" y="58186"/>
                      <a:pt x="8783" y="76045"/>
                    </a:cubicBezTo>
                    <a:cubicBezTo>
                      <a:pt x="1243" y="93904"/>
                      <a:pt x="-2330" y="119702"/>
                      <a:pt x="1639" y="140339"/>
                    </a:cubicBezTo>
                    <a:cubicBezTo>
                      <a:pt x="5608" y="160976"/>
                      <a:pt x="19498" y="185186"/>
                      <a:pt x="32595" y="199870"/>
                    </a:cubicBezTo>
                    <a:cubicBezTo>
                      <a:pt x="45692" y="214554"/>
                      <a:pt x="59583" y="220111"/>
                      <a:pt x="77839" y="228445"/>
                    </a:cubicBezTo>
                    <a:cubicBezTo>
                      <a:pt x="96095" y="236779"/>
                      <a:pt x="121892" y="243923"/>
                      <a:pt x="142133" y="24987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274"/>
              <p:cNvSpPr/>
              <p:nvPr/>
            </p:nvSpPr>
            <p:spPr>
              <a:xfrm>
                <a:off x="7443312" y="3589387"/>
                <a:ext cx="210226" cy="539953"/>
              </a:xfrm>
              <a:custGeom>
                <a:avLst/>
                <a:gdLst>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0488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0970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10226"/>
                  <a:gd name="connsiteY0" fmla="*/ 539702 h 539898"/>
                  <a:gd name="connsiteX1" fmla="*/ 183832 w 210226"/>
                  <a:gd name="connsiteY1" fmla="*/ 487314 h 539898"/>
                  <a:gd name="connsiteX2" fmla="*/ 145732 w 210226"/>
                  <a:gd name="connsiteY2" fmla="*/ 480170 h 539898"/>
                  <a:gd name="connsiteX3" fmla="*/ 105251 w 210226"/>
                  <a:gd name="connsiteY3" fmla="*/ 456358 h 539898"/>
                  <a:gd name="connsiteX4" fmla="*/ 76676 w 210226"/>
                  <a:gd name="connsiteY4" fmla="*/ 406352 h 539898"/>
                  <a:gd name="connsiteX5" fmla="*/ 88582 w 210226"/>
                  <a:gd name="connsiteY5" fmla="*/ 330152 h 539898"/>
                  <a:gd name="connsiteX6" fmla="*/ 124301 w 210226"/>
                  <a:gd name="connsiteY6" fmla="*/ 265858 h 539898"/>
                  <a:gd name="connsiteX7" fmla="*/ 164782 w 210226"/>
                  <a:gd name="connsiteY7" fmla="*/ 206327 h 539898"/>
                  <a:gd name="connsiteX8" fmla="*/ 193357 w 210226"/>
                  <a:gd name="connsiteY8" fmla="*/ 149177 h 539898"/>
                  <a:gd name="connsiteX9" fmla="*/ 207644 w 210226"/>
                  <a:gd name="connsiteY9" fmla="*/ 101552 h 539898"/>
                  <a:gd name="connsiteX10" fmla="*/ 207644 w 210226"/>
                  <a:gd name="connsiteY10" fmla="*/ 42021 h 539898"/>
                  <a:gd name="connsiteX11" fmla="*/ 181451 w 210226"/>
                  <a:gd name="connsiteY11" fmla="*/ 3920 h 539898"/>
                  <a:gd name="connsiteX12" fmla="*/ 157638 w 210226"/>
                  <a:gd name="connsiteY12" fmla="*/ 3920 h 539898"/>
                  <a:gd name="connsiteX13" fmla="*/ 140969 w 210226"/>
                  <a:gd name="connsiteY13" fmla="*/ 27733 h 539898"/>
                  <a:gd name="connsiteX14" fmla="*/ 140970 w 210226"/>
                  <a:gd name="connsiteY14" fmla="*/ 65833 h 539898"/>
                  <a:gd name="connsiteX15" fmla="*/ 129063 w 210226"/>
                  <a:gd name="connsiteY15" fmla="*/ 120602 h 539898"/>
                  <a:gd name="connsiteX16" fmla="*/ 105251 w 210226"/>
                  <a:gd name="connsiteY16" fmla="*/ 172989 h 539898"/>
                  <a:gd name="connsiteX17" fmla="*/ 76676 w 210226"/>
                  <a:gd name="connsiteY17" fmla="*/ 220614 h 539898"/>
                  <a:gd name="connsiteX18" fmla="*/ 38576 w 210226"/>
                  <a:gd name="connsiteY18" fmla="*/ 270620 h 539898"/>
                  <a:gd name="connsiteX19" fmla="*/ 7619 w 210226"/>
                  <a:gd name="connsiteY19" fmla="*/ 332533 h 539898"/>
                  <a:gd name="connsiteX20" fmla="*/ 476 w 210226"/>
                  <a:gd name="connsiteY20" fmla="*/ 403970 h 539898"/>
                  <a:gd name="connsiteX21" fmla="*/ 17144 w 210226"/>
                  <a:gd name="connsiteY21" fmla="*/ 463502 h 539898"/>
                  <a:gd name="connsiteX22" fmla="*/ 45719 w 210226"/>
                  <a:gd name="connsiteY22" fmla="*/ 503983 h 539898"/>
                  <a:gd name="connsiteX23" fmla="*/ 124301 w 210226"/>
                  <a:gd name="connsiteY23" fmla="*/ 539702 h 539898"/>
                  <a:gd name="connsiteX0" fmla="*/ 124301 w 210226"/>
                  <a:gd name="connsiteY0" fmla="*/ 539702 h 539953"/>
                  <a:gd name="connsiteX1" fmla="*/ 155257 w 210226"/>
                  <a:gd name="connsiteY1" fmla="*/ 518269 h 539953"/>
                  <a:gd name="connsiteX2" fmla="*/ 183832 w 210226"/>
                  <a:gd name="connsiteY2" fmla="*/ 487314 h 539953"/>
                  <a:gd name="connsiteX3" fmla="*/ 145732 w 210226"/>
                  <a:gd name="connsiteY3" fmla="*/ 480170 h 539953"/>
                  <a:gd name="connsiteX4" fmla="*/ 105251 w 210226"/>
                  <a:gd name="connsiteY4" fmla="*/ 456358 h 539953"/>
                  <a:gd name="connsiteX5" fmla="*/ 76676 w 210226"/>
                  <a:gd name="connsiteY5" fmla="*/ 406352 h 539953"/>
                  <a:gd name="connsiteX6" fmla="*/ 88582 w 210226"/>
                  <a:gd name="connsiteY6" fmla="*/ 330152 h 539953"/>
                  <a:gd name="connsiteX7" fmla="*/ 124301 w 210226"/>
                  <a:gd name="connsiteY7" fmla="*/ 265858 h 539953"/>
                  <a:gd name="connsiteX8" fmla="*/ 164782 w 210226"/>
                  <a:gd name="connsiteY8" fmla="*/ 206327 h 539953"/>
                  <a:gd name="connsiteX9" fmla="*/ 193357 w 210226"/>
                  <a:gd name="connsiteY9" fmla="*/ 149177 h 539953"/>
                  <a:gd name="connsiteX10" fmla="*/ 207644 w 210226"/>
                  <a:gd name="connsiteY10" fmla="*/ 101552 h 539953"/>
                  <a:gd name="connsiteX11" fmla="*/ 207644 w 210226"/>
                  <a:gd name="connsiteY11" fmla="*/ 42021 h 539953"/>
                  <a:gd name="connsiteX12" fmla="*/ 181451 w 210226"/>
                  <a:gd name="connsiteY12" fmla="*/ 3920 h 539953"/>
                  <a:gd name="connsiteX13" fmla="*/ 157638 w 210226"/>
                  <a:gd name="connsiteY13" fmla="*/ 3920 h 539953"/>
                  <a:gd name="connsiteX14" fmla="*/ 140969 w 210226"/>
                  <a:gd name="connsiteY14" fmla="*/ 27733 h 539953"/>
                  <a:gd name="connsiteX15" fmla="*/ 140970 w 210226"/>
                  <a:gd name="connsiteY15" fmla="*/ 65833 h 539953"/>
                  <a:gd name="connsiteX16" fmla="*/ 129063 w 210226"/>
                  <a:gd name="connsiteY16" fmla="*/ 120602 h 539953"/>
                  <a:gd name="connsiteX17" fmla="*/ 105251 w 210226"/>
                  <a:gd name="connsiteY17" fmla="*/ 172989 h 539953"/>
                  <a:gd name="connsiteX18" fmla="*/ 76676 w 210226"/>
                  <a:gd name="connsiteY18" fmla="*/ 220614 h 539953"/>
                  <a:gd name="connsiteX19" fmla="*/ 38576 w 210226"/>
                  <a:gd name="connsiteY19" fmla="*/ 270620 h 539953"/>
                  <a:gd name="connsiteX20" fmla="*/ 7619 w 210226"/>
                  <a:gd name="connsiteY20" fmla="*/ 332533 h 539953"/>
                  <a:gd name="connsiteX21" fmla="*/ 476 w 210226"/>
                  <a:gd name="connsiteY21" fmla="*/ 403970 h 539953"/>
                  <a:gd name="connsiteX22" fmla="*/ 17144 w 210226"/>
                  <a:gd name="connsiteY22" fmla="*/ 463502 h 539953"/>
                  <a:gd name="connsiteX23" fmla="*/ 45719 w 210226"/>
                  <a:gd name="connsiteY23" fmla="*/ 503983 h 539953"/>
                  <a:gd name="connsiteX24" fmla="*/ 124301 w 210226"/>
                  <a:gd name="connsiteY24" fmla="*/ 539702 h 53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0226" h="539953">
                    <a:moveTo>
                      <a:pt x="124301" y="539702"/>
                    </a:moveTo>
                    <a:cubicBezTo>
                      <a:pt x="142557" y="542083"/>
                      <a:pt x="145335" y="527000"/>
                      <a:pt x="155257" y="518269"/>
                    </a:cubicBezTo>
                    <a:cubicBezTo>
                      <a:pt x="165179" y="509538"/>
                      <a:pt x="185420" y="493664"/>
                      <a:pt x="183832" y="487314"/>
                    </a:cubicBezTo>
                    <a:cubicBezTo>
                      <a:pt x="182245" y="480964"/>
                      <a:pt x="158829" y="485329"/>
                      <a:pt x="145732" y="480170"/>
                    </a:cubicBezTo>
                    <a:cubicBezTo>
                      <a:pt x="132635" y="475011"/>
                      <a:pt x="116760" y="468661"/>
                      <a:pt x="105251" y="456358"/>
                    </a:cubicBezTo>
                    <a:cubicBezTo>
                      <a:pt x="93742" y="444055"/>
                      <a:pt x="79454" y="427386"/>
                      <a:pt x="76676" y="406352"/>
                    </a:cubicBezTo>
                    <a:cubicBezTo>
                      <a:pt x="73898" y="385318"/>
                      <a:pt x="80645" y="353568"/>
                      <a:pt x="88582" y="330152"/>
                    </a:cubicBezTo>
                    <a:cubicBezTo>
                      <a:pt x="96519" y="306736"/>
                      <a:pt x="111601" y="286495"/>
                      <a:pt x="124301" y="265858"/>
                    </a:cubicBezTo>
                    <a:cubicBezTo>
                      <a:pt x="137001" y="245221"/>
                      <a:pt x="153273" y="225774"/>
                      <a:pt x="164782" y="206327"/>
                    </a:cubicBezTo>
                    <a:cubicBezTo>
                      <a:pt x="176291" y="186880"/>
                      <a:pt x="186213" y="166639"/>
                      <a:pt x="193357" y="149177"/>
                    </a:cubicBezTo>
                    <a:cubicBezTo>
                      <a:pt x="200501" y="131715"/>
                      <a:pt x="205263" y="119411"/>
                      <a:pt x="207644" y="101552"/>
                    </a:cubicBezTo>
                    <a:cubicBezTo>
                      <a:pt x="210025" y="83693"/>
                      <a:pt x="212009" y="58293"/>
                      <a:pt x="207644" y="42021"/>
                    </a:cubicBezTo>
                    <a:cubicBezTo>
                      <a:pt x="203279" y="25749"/>
                      <a:pt x="189785" y="10270"/>
                      <a:pt x="181451" y="3920"/>
                    </a:cubicBezTo>
                    <a:cubicBezTo>
                      <a:pt x="173117" y="-2430"/>
                      <a:pt x="164385" y="-49"/>
                      <a:pt x="157638" y="3920"/>
                    </a:cubicBezTo>
                    <a:cubicBezTo>
                      <a:pt x="150891" y="7889"/>
                      <a:pt x="143747" y="17414"/>
                      <a:pt x="140969" y="27733"/>
                    </a:cubicBezTo>
                    <a:cubicBezTo>
                      <a:pt x="138191" y="38052"/>
                      <a:pt x="142954" y="50355"/>
                      <a:pt x="140970" y="65833"/>
                    </a:cubicBezTo>
                    <a:cubicBezTo>
                      <a:pt x="138986" y="81311"/>
                      <a:pt x="135016" y="102743"/>
                      <a:pt x="129063" y="120602"/>
                    </a:cubicBezTo>
                    <a:cubicBezTo>
                      <a:pt x="123110" y="138461"/>
                      <a:pt x="113982" y="156320"/>
                      <a:pt x="105251" y="172989"/>
                    </a:cubicBezTo>
                    <a:cubicBezTo>
                      <a:pt x="96520" y="189658"/>
                      <a:pt x="87788" y="204342"/>
                      <a:pt x="76676" y="220614"/>
                    </a:cubicBezTo>
                    <a:cubicBezTo>
                      <a:pt x="65564" y="236886"/>
                      <a:pt x="50085" y="251967"/>
                      <a:pt x="38576" y="270620"/>
                    </a:cubicBezTo>
                    <a:cubicBezTo>
                      <a:pt x="27067" y="289273"/>
                      <a:pt x="13969" y="310308"/>
                      <a:pt x="7619" y="332533"/>
                    </a:cubicBezTo>
                    <a:cubicBezTo>
                      <a:pt x="1269" y="354758"/>
                      <a:pt x="-1111" y="382142"/>
                      <a:pt x="476" y="403970"/>
                    </a:cubicBezTo>
                    <a:cubicBezTo>
                      <a:pt x="2063" y="425798"/>
                      <a:pt x="9604" y="446833"/>
                      <a:pt x="17144" y="463502"/>
                    </a:cubicBezTo>
                    <a:cubicBezTo>
                      <a:pt x="24684" y="480171"/>
                      <a:pt x="33813" y="492871"/>
                      <a:pt x="45719" y="503983"/>
                    </a:cubicBezTo>
                    <a:cubicBezTo>
                      <a:pt x="57625" y="515095"/>
                      <a:pt x="106045" y="537321"/>
                      <a:pt x="124301" y="539702"/>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2" name="椭圆 271"/>
            <p:cNvSpPr/>
            <p:nvPr/>
          </p:nvSpPr>
          <p:spPr>
            <a:xfrm>
              <a:off x="6663938" y="2929886"/>
              <a:ext cx="198000" cy="198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zh-CN" altLang="en-US" sz="800" spc="-150" dirty="0">
                <a:solidFill>
                  <a:schemeClr val="tx1"/>
                </a:solidFill>
                <a:latin typeface="Times New Roman" panose="02020603050405020304" pitchFamily="18" charset="0"/>
                <a:ea typeface="方正姚体" panose="02010601030101010101" pitchFamily="2" charset="-122"/>
              </a:endParaRPr>
            </a:p>
          </p:txBody>
        </p:sp>
        <p:sp>
          <p:nvSpPr>
            <p:cNvPr id="273" name="Rectangle 58"/>
            <p:cNvSpPr>
              <a:spLocks noChangeArrowheads="1"/>
            </p:cNvSpPr>
            <p:nvPr/>
          </p:nvSpPr>
          <p:spPr bwMode="auto">
            <a:xfrm>
              <a:off x="6464108" y="2866945"/>
              <a:ext cx="161904"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zh-CN" altLang="en-US" sz="1200" dirty="0">
                  <a:effectLst>
                    <a:outerShdw blurRad="38100" dist="38100" dir="2700000" algn="tl">
                      <a:srgbClr val="C0C0C0"/>
                    </a:outerShdw>
                  </a:effectLst>
                </a:rPr>
                <a:t>5´</a:t>
              </a:r>
            </a:p>
          </p:txBody>
        </p:sp>
      </p:grpSp>
      <p:grpSp>
        <p:nvGrpSpPr>
          <p:cNvPr id="279" name="组合 278"/>
          <p:cNvGrpSpPr/>
          <p:nvPr/>
        </p:nvGrpSpPr>
        <p:grpSpPr>
          <a:xfrm>
            <a:off x="8373003" y="2687813"/>
            <a:ext cx="2095145" cy="126000"/>
            <a:chOff x="7213828" y="1844824"/>
            <a:chExt cx="2095145" cy="126000"/>
          </a:xfrm>
        </p:grpSpPr>
        <p:sp>
          <p:nvSpPr>
            <p:cNvPr id="280" name="矩形 279"/>
            <p:cNvSpPr/>
            <p:nvPr/>
          </p:nvSpPr>
          <p:spPr>
            <a:xfrm>
              <a:off x="7213828" y="1844824"/>
              <a:ext cx="846000" cy="126000"/>
            </a:xfrm>
            <a:prstGeom prst="rect">
              <a:avLst/>
            </a:prstGeom>
            <a:solidFill>
              <a:srgbClr val="38AD4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矩形 280"/>
            <p:cNvSpPr/>
            <p:nvPr/>
          </p:nvSpPr>
          <p:spPr>
            <a:xfrm>
              <a:off x="8858973" y="1844824"/>
              <a:ext cx="450000" cy="126000"/>
            </a:xfrm>
            <a:prstGeom prst="rect">
              <a:avLst/>
            </a:prstGeom>
            <a:solidFill>
              <a:srgbClr val="38AD4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矩形 281"/>
            <p:cNvSpPr/>
            <p:nvPr/>
          </p:nvSpPr>
          <p:spPr>
            <a:xfrm>
              <a:off x="8061645"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A</a:t>
              </a:r>
              <a:endParaRPr lang="zh-CN" altLang="en-US" sz="1000" dirty="0">
                <a:solidFill>
                  <a:schemeClr val="tx1"/>
                </a:solidFill>
                <a:latin typeface="Times New Roman" panose="02020603050405020304" pitchFamily="18" charset="0"/>
              </a:endParaRPr>
            </a:p>
          </p:txBody>
        </p:sp>
        <p:sp>
          <p:nvSpPr>
            <p:cNvPr id="283" name="矩形 282"/>
            <p:cNvSpPr/>
            <p:nvPr/>
          </p:nvSpPr>
          <p:spPr>
            <a:xfrm>
              <a:off x="8193756"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U</a:t>
              </a:r>
              <a:endParaRPr lang="zh-CN" altLang="en-US" sz="1000" dirty="0">
                <a:solidFill>
                  <a:schemeClr val="tx1"/>
                </a:solidFill>
                <a:latin typeface="Times New Roman" panose="02020603050405020304" pitchFamily="18" charset="0"/>
              </a:endParaRPr>
            </a:p>
          </p:txBody>
        </p:sp>
        <p:sp>
          <p:nvSpPr>
            <p:cNvPr id="284" name="矩形 283"/>
            <p:cNvSpPr/>
            <p:nvPr/>
          </p:nvSpPr>
          <p:spPr>
            <a:xfrm>
              <a:off x="8328248"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G</a:t>
              </a:r>
              <a:endParaRPr lang="zh-CN" altLang="en-US" sz="1000" dirty="0">
                <a:solidFill>
                  <a:schemeClr val="tx1"/>
                </a:solidFill>
                <a:latin typeface="Times New Roman" panose="02020603050405020304" pitchFamily="18" charset="0"/>
              </a:endParaRPr>
            </a:p>
          </p:txBody>
        </p:sp>
        <p:sp>
          <p:nvSpPr>
            <p:cNvPr id="285" name="矩形 284"/>
            <p:cNvSpPr/>
            <p:nvPr/>
          </p:nvSpPr>
          <p:spPr>
            <a:xfrm>
              <a:off x="8460359"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矩形 285"/>
            <p:cNvSpPr/>
            <p:nvPr/>
          </p:nvSpPr>
          <p:spPr>
            <a:xfrm>
              <a:off x="8596143"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矩形 286"/>
            <p:cNvSpPr/>
            <p:nvPr/>
          </p:nvSpPr>
          <p:spPr>
            <a:xfrm>
              <a:off x="8731724"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88" name="组合 287"/>
          <p:cNvGrpSpPr/>
          <p:nvPr/>
        </p:nvGrpSpPr>
        <p:grpSpPr>
          <a:xfrm rot="1037810">
            <a:off x="9904857" y="4890423"/>
            <a:ext cx="543407" cy="717474"/>
            <a:chOff x="6346807" y="2876372"/>
            <a:chExt cx="543407" cy="717474"/>
          </a:xfrm>
        </p:grpSpPr>
        <p:grpSp>
          <p:nvGrpSpPr>
            <p:cNvPr id="289" name="组合 288"/>
            <p:cNvGrpSpPr/>
            <p:nvPr/>
          </p:nvGrpSpPr>
          <p:grpSpPr>
            <a:xfrm>
              <a:off x="6346807" y="3467846"/>
              <a:ext cx="390376" cy="126000"/>
              <a:chOff x="8544272" y="3645024"/>
              <a:chExt cx="390376" cy="126000"/>
            </a:xfrm>
            <a:solidFill>
              <a:srgbClr val="D0E9A7"/>
            </a:solidFill>
          </p:grpSpPr>
          <p:sp>
            <p:nvSpPr>
              <p:cNvPr id="295" name="矩形 294"/>
              <p:cNvSpPr/>
              <p:nvPr/>
            </p:nvSpPr>
            <p:spPr>
              <a:xfrm>
                <a:off x="8544272"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sp>
            <p:nvSpPr>
              <p:cNvPr id="296" name="矩形 295"/>
              <p:cNvSpPr/>
              <p:nvPr/>
            </p:nvSpPr>
            <p:spPr>
              <a:xfrm>
                <a:off x="8676383"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sp>
            <p:nvSpPr>
              <p:cNvPr id="297" name="矩形 296"/>
              <p:cNvSpPr/>
              <p:nvPr/>
            </p:nvSpPr>
            <p:spPr>
              <a:xfrm>
                <a:off x="8801448"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grpSp>
        <p:grpSp>
          <p:nvGrpSpPr>
            <p:cNvPr id="290" name="组合 289"/>
            <p:cNvGrpSpPr>
              <a:grpSpLocks noChangeAspect="1"/>
            </p:cNvGrpSpPr>
            <p:nvPr/>
          </p:nvGrpSpPr>
          <p:grpSpPr>
            <a:xfrm rot="920232">
              <a:off x="6428981" y="2982783"/>
              <a:ext cx="296328" cy="504000"/>
              <a:chOff x="7384951" y="3589387"/>
              <a:chExt cx="499344" cy="849295"/>
            </a:xfrm>
          </p:grpSpPr>
          <p:sp>
            <p:nvSpPr>
              <p:cNvPr id="293" name="任意多边形 292"/>
              <p:cNvSpPr/>
              <p:nvPr/>
            </p:nvSpPr>
            <p:spPr>
              <a:xfrm>
                <a:off x="7384951" y="3700617"/>
                <a:ext cx="499344" cy="738065"/>
              </a:xfrm>
              <a:custGeom>
                <a:avLst/>
                <a:gdLst>
                  <a:gd name="connsiteX0" fmla="*/ 144057 w 501268"/>
                  <a:gd name="connsiteY0" fmla="*/ 252258 h 740435"/>
                  <a:gd name="connsiteX1" fmla="*/ 201207 w 501268"/>
                  <a:gd name="connsiteY1" fmla="*/ 264164 h 740435"/>
                  <a:gd name="connsiteX2" fmla="*/ 239307 w 501268"/>
                  <a:gd name="connsiteY2" fmla="*/ 283214 h 740435"/>
                  <a:gd name="connsiteX3" fmla="*/ 255976 w 501268"/>
                  <a:gd name="connsiteY3" fmla="*/ 304645 h 740435"/>
                  <a:gd name="connsiteX4" fmla="*/ 267882 w 501268"/>
                  <a:gd name="connsiteY4" fmla="*/ 335601 h 740435"/>
                  <a:gd name="connsiteX5" fmla="*/ 255976 w 501268"/>
                  <a:gd name="connsiteY5" fmla="*/ 366558 h 740435"/>
                  <a:gd name="connsiteX6" fmla="*/ 225019 w 501268"/>
                  <a:gd name="connsiteY6" fmla="*/ 399895 h 740435"/>
                  <a:gd name="connsiteX7" fmla="*/ 175013 w 501268"/>
                  <a:gd name="connsiteY7" fmla="*/ 449901 h 740435"/>
                  <a:gd name="connsiteX8" fmla="*/ 120244 w 501268"/>
                  <a:gd name="connsiteY8" fmla="*/ 518958 h 740435"/>
                  <a:gd name="connsiteX9" fmla="*/ 115482 w 501268"/>
                  <a:gd name="connsiteY9" fmla="*/ 585633 h 740435"/>
                  <a:gd name="connsiteX10" fmla="*/ 129769 w 501268"/>
                  <a:gd name="connsiteY10" fmla="*/ 640401 h 740435"/>
                  <a:gd name="connsiteX11" fmla="*/ 172632 w 501268"/>
                  <a:gd name="connsiteY11" fmla="*/ 697551 h 740435"/>
                  <a:gd name="connsiteX12" fmla="*/ 215494 w 501268"/>
                  <a:gd name="connsiteY12" fmla="*/ 728508 h 740435"/>
                  <a:gd name="connsiteX13" fmla="*/ 270263 w 501268"/>
                  <a:gd name="connsiteY13" fmla="*/ 740414 h 740435"/>
                  <a:gd name="connsiteX14" fmla="*/ 327413 w 501268"/>
                  <a:gd name="connsiteY14" fmla="*/ 726126 h 740435"/>
                  <a:gd name="connsiteX15" fmla="*/ 375038 w 501268"/>
                  <a:gd name="connsiteY15" fmla="*/ 692789 h 740435"/>
                  <a:gd name="connsiteX16" fmla="*/ 398851 w 501268"/>
                  <a:gd name="connsiteY16" fmla="*/ 630876 h 740435"/>
                  <a:gd name="connsiteX17" fmla="*/ 405994 w 501268"/>
                  <a:gd name="connsiteY17" fmla="*/ 559439 h 740435"/>
                  <a:gd name="connsiteX18" fmla="*/ 377419 w 501268"/>
                  <a:gd name="connsiteY18" fmla="*/ 488001 h 740435"/>
                  <a:gd name="connsiteX19" fmla="*/ 351226 w 501268"/>
                  <a:gd name="connsiteY19" fmla="*/ 449901 h 740435"/>
                  <a:gd name="connsiteX20" fmla="*/ 315507 w 501268"/>
                  <a:gd name="connsiteY20" fmla="*/ 414183 h 740435"/>
                  <a:gd name="connsiteX21" fmla="*/ 286932 w 501268"/>
                  <a:gd name="connsiteY21" fmla="*/ 445139 h 740435"/>
                  <a:gd name="connsiteX22" fmla="*/ 263119 w 501268"/>
                  <a:gd name="connsiteY22" fmla="*/ 468951 h 740435"/>
                  <a:gd name="connsiteX23" fmla="*/ 294076 w 501268"/>
                  <a:gd name="connsiteY23" fmla="*/ 495145 h 740435"/>
                  <a:gd name="connsiteX24" fmla="*/ 327413 w 501268"/>
                  <a:gd name="connsiteY24" fmla="*/ 533245 h 740435"/>
                  <a:gd name="connsiteX25" fmla="*/ 339319 w 501268"/>
                  <a:gd name="connsiteY25" fmla="*/ 573726 h 740435"/>
                  <a:gd name="connsiteX26" fmla="*/ 336938 w 501268"/>
                  <a:gd name="connsiteY26" fmla="*/ 630876 h 740435"/>
                  <a:gd name="connsiteX27" fmla="*/ 303601 w 501268"/>
                  <a:gd name="connsiteY27" fmla="*/ 661833 h 740435"/>
                  <a:gd name="connsiteX28" fmla="*/ 255976 w 501268"/>
                  <a:gd name="connsiteY28" fmla="*/ 664214 h 740435"/>
                  <a:gd name="connsiteX29" fmla="*/ 213113 w 501268"/>
                  <a:gd name="connsiteY29" fmla="*/ 635639 h 740435"/>
                  <a:gd name="connsiteX30" fmla="*/ 198826 w 501268"/>
                  <a:gd name="connsiteY30" fmla="*/ 602301 h 740435"/>
                  <a:gd name="connsiteX31" fmla="*/ 201207 w 501268"/>
                  <a:gd name="connsiteY31" fmla="*/ 535626 h 740435"/>
                  <a:gd name="connsiteX32" fmla="*/ 234544 w 501268"/>
                  <a:gd name="connsiteY32" fmla="*/ 485620 h 740435"/>
                  <a:gd name="connsiteX33" fmla="*/ 272644 w 501268"/>
                  <a:gd name="connsiteY33" fmla="*/ 459426 h 740435"/>
                  <a:gd name="connsiteX34" fmla="*/ 310744 w 501268"/>
                  <a:gd name="connsiteY34" fmla="*/ 414183 h 740435"/>
                  <a:gd name="connsiteX35" fmla="*/ 332176 w 501268"/>
                  <a:gd name="connsiteY35" fmla="*/ 378464 h 740435"/>
                  <a:gd name="connsiteX36" fmla="*/ 336938 w 501268"/>
                  <a:gd name="connsiteY36" fmla="*/ 304645 h 740435"/>
                  <a:gd name="connsiteX37" fmla="*/ 308363 w 501268"/>
                  <a:gd name="connsiteY37" fmla="*/ 245114 h 740435"/>
                  <a:gd name="connsiteX38" fmla="*/ 272644 w 501268"/>
                  <a:gd name="connsiteY38" fmla="*/ 214158 h 740435"/>
                  <a:gd name="connsiteX39" fmla="*/ 215494 w 501268"/>
                  <a:gd name="connsiteY39" fmla="*/ 197489 h 740435"/>
                  <a:gd name="connsiteX40" fmla="*/ 148819 w 501268"/>
                  <a:gd name="connsiteY40" fmla="*/ 173676 h 740435"/>
                  <a:gd name="connsiteX41" fmla="*/ 105957 w 501268"/>
                  <a:gd name="connsiteY41" fmla="*/ 154626 h 740435"/>
                  <a:gd name="connsiteX42" fmla="*/ 77382 w 501268"/>
                  <a:gd name="connsiteY42" fmla="*/ 126051 h 740435"/>
                  <a:gd name="connsiteX43" fmla="*/ 75001 w 501268"/>
                  <a:gd name="connsiteY43" fmla="*/ 92714 h 740435"/>
                  <a:gd name="connsiteX44" fmla="*/ 105957 w 501268"/>
                  <a:gd name="connsiteY44" fmla="*/ 80808 h 740435"/>
                  <a:gd name="connsiteX45" fmla="*/ 153582 w 501268"/>
                  <a:gd name="connsiteY45" fmla="*/ 95095 h 740435"/>
                  <a:gd name="connsiteX46" fmla="*/ 191682 w 501268"/>
                  <a:gd name="connsiteY46" fmla="*/ 114145 h 740435"/>
                  <a:gd name="connsiteX47" fmla="*/ 229782 w 501268"/>
                  <a:gd name="connsiteY47" fmla="*/ 133195 h 740435"/>
                  <a:gd name="connsiteX48" fmla="*/ 284551 w 501268"/>
                  <a:gd name="connsiteY48" fmla="*/ 157008 h 740435"/>
                  <a:gd name="connsiteX49" fmla="*/ 355988 w 501268"/>
                  <a:gd name="connsiteY49" fmla="*/ 152245 h 740435"/>
                  <a:gd name="connsiteX50" fmla="*/ 420282 w 501268"/>
                  <a:gd name="connsiteY50" fmla="*/ 130814 h 740435"/>
                  <a:gd name="connsiteX51" fmla="*/ 458382 w 501268"/>
                  <a:gd name="connsiteY51" fmla="*/ 107001 h 740435"/>
                  <a:gd name="connsiteX52" fmla="*/ 486957 w 501268"/>
                  <a:gd name="connsiteY52" fmla="*/ 76045 h 740435"/>
                  <a:gd name="connsiteX53" fmla="*/ 501244 w 501268"/>
                  <a:gd name="connsiteY53" fmla="*/ 47470 h 740435"/>
                  <a:gd name="connsiteX54" fmla="*/ 489338 w 501268"/>
                  <a:gd name="connsiteY54" fmla="*/ 6989 h 740435"/>
                  <a:gd name="connsiteX55" fmla="*/ 453619 w 501268"/>
                  <a:gd name="connsiteY55" fmla="*/ 2226 h 740435"/>
                  <a:gd name="connsiteX56" fmla="*/ 422663 w 501268"/>
                  <a:gd name="connsiteY56" fmla="*/ 30801 h 740435"/>
                  <a:gd name="connsiteX57" fmla="*/ 396469 w 501268"/>
                  <a:gd name="connsiteY57" fmla="*/ 54614 h 740435"/>
                  <a:gd name="connsiteX58" fmla="*/ 360751 w 501268"/>
                  <a:gd name="connsiteY58" fmla="*/ 76045 h 740435"/>
                  <a:gd name="connsiteX59" fmla="*/ 296457 w 501268"/>
                  <a:gd name="connsiteY59" fmla="*/ 78426 h 740435"/>
                  <a:gd name="connsiteX60" fmla="*/ 239307 w 501268"/>
                  <a:gd name="connsiteY60" fmla="*/ 56995 h 740435"/>
                  <a:gd name="connsiteX61" fmla="*/ 175013 w 501268"/>
                  <a:gd name="connsiteY61" fmla="*/ 26039 h 740435"/>
                  <a:gd name="connsiteX62" fmla="*/ 110719 w 501268"/>
                  <a:gd name="connsiteY62" fmla="*/ 14133 h 740435"/>
                  <a:gd name="connsiteX63" fmla="*/ 41663 w 501268"/>
                  <a:gd name="connsiteY63" fmla="*/ 35564 h 740435"/>
                  <a:gd name="connsiteX64" fmla="*/ 10707 w 501268"/>
                  <a:gd name="connsiteY64" fmla="*/ 76045 h 740435"/>
                  <a:gd name="connsiteX65" fmla="*/ 1182 w 501268"/>
                  <a:gd name="connsiteY65" fmla="*/ 140339 h 740435"/>
                  <a:gd name="connsiteX66" fmla="*/ 34519 w 501268"/>
                  <a:gd name="connsiteY66" fmla="*/ 199870 h 740435"/>
                  <a:gd name="connsiteX67" fmla="*/ 79763 w 501268"/>
                  <a:gd name="connsiteY67" fmla="*/ 228445 h 740435"/>
                  <a:gd name="connsiteX68" fmla="*/ 144057 w 501268"/>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84682 w 501399"/>
                  <a:gd name="connsiteY48" fmla="*/ 157008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49876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18320 w 499344"/>
                  <a:gd name="connsiteY8" fmla="*/ 518958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9308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404071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9283 w 499344"/>
                  <a:gd name="connsiteY31" fmla="*/ 535626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7876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82639 w 499344"/>
                  <a:gd name="connsiteY18" fmla="*/ 497526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99344" h="738065">
                    <a:moveTo>
                      <a:pt x="142133" y="249876"/>
                    </a:moveTo>
                    <a:cubicBezTo>
                      <a:pt x="162374" y="255829"/>
                      <a:pt x="183408" y="258608"/>
                      <a:pt x="199283" y="264164"/>
                    </a:cubicBezTo>
                    <a:cubicBezTo>
                      <a:pt x="215158" y="269720"/>
                      <a:pt x="228255" y="276467"/>
                      <a:pt x="237383" y="283214"/>
                    </a:cubicBezTo>
                    <a:cubicBezTo>
                      <a:pt x="246511" y="289961"/>
                      <a:pt x="249290" y="295914"/>
                      <a:pt x="254052" y="304645"/>
                    </a:cubicBezTo>
                    <a:cubicBezTo>
                      <a:pt x="258814" y="313376"/>
                      <a:pt x="265958" y="325282"/>
                      <a:pt x="265958" y="335601"/>
                    </a:cubicBezTo>
                    <a:cubicBezTo>
                      <a:pt x="265958" y="345920"/>
                      <a:pt x="261196" y="355842"/>
                      <a:pt x="254052" y="366558"/>
                    </a:cubicBezTo>
                    <a:cubicBezTo>
                      <a:pt x="246908" y="377274"/>
                      <a:pt x="236589" y="386005"/>
                      <a:pt x="223095" y="399895"/>
                    </a:cubicBezTo>
                    <a:cubicBezTo>
                      <a:pt x="209601" y="413785"/>
                      <a:pt x="188964" y="430057"/>
                      <a:pt x="173089" y="449901"/>
                    </a:cubicBezTo>
                    <a:cubicBezTo>
                      <a:pt x="157214" y="469745"/>
                      <a:pt x="137370" y="496337"/>
                      <a:pt x="127845" y="518959"/>
                    </a:cubicBezTo>
                    <a:cubicBezTo>
                      <a:pt x="118320" y="541581"/>
                      <a:pt x="115939" y="565393"/>
                      <a:pt x="115939" y="585633"/>
                    </a:cubicBezTo>
                    <a:cubicBezTo>
                      <a:pt x="115939" y="605873"/>
                      <a:pt x="119511" y="621748"/>
                      <a:pt x="127845" y="640401"/>
                    </a:cubicBezTo>
                    <a:cubicBezTo>
                      <a:pt x="136179" y="659054"/>
                      <a:pt x="151658" y="682867"/>
                      <a:pt x="165945" y="697551"/>
                    </a:cubicBezTo>
                    <a:cubicBezTo>
                      <a:pt x="180233" y="712236"/>
                      <a:pt x="196107" y="721761"/>
                      <a:pt x="213570" y="728508"/>
                    </a:cubicBezTo>
                    <a:cubicBezTo>
                      <a:pt x="231033" y="735255"/>
                      <a:pt x="252068" y="738429"/>
                      <a:pt x="270721" y="738032"/>
                    </a:cubicBezTo>
                    <a:cubicBezTo>
                      <a:pt x="289374" y="737635"/>
                      <a:pt x="308424" y="733666"/>
                      <a:pt x="325489" y="726126"/>
                    </a:cubicBezTo>
                    <a:cubicBezTo>
                      <a:pt x="342554" y="718586"/>
                      <a:pt x="360017" y="708664"/>
                      <a:pt x="373114" y="692789"/>
                    </a:cubicBezTo>
                    <a:cubicBezTo>
                      <a:pt x="386211" y="676914"/>
                      <a:pt x="398515" y="653101"/>
                      <a:pt x="404071" y="630876"/>
                    </a:cubicBezTo>
                    <a:cubicBezTo>
                      <a:pt x="409627" y="608651"/>
                      <a:pt x="410024" y="581664"/>
                      <a:pt x="406452" y="559439"/>
                    </a:cubicBezTo>
                    <a:cubicBezTo>
                      <a:pt x="402880" y="537214"/>
                      <a:pt x="392164" y="515782"/>
                      <a:pt x="382639" y="497526"/>
                    </a:cubicBezTo>
                    <a:cubicBezTo>
                      <a:pt x="373114" y="479270"/>
                      <a:pt x="360811" y="463791"/>
                      <a:pt x="349302" y="449901"/>
                    </a:cubicBezTo>
                    <a:cubicBezTo>
                      <a:pt x="337793" y="436011"/>
                      <a:pt x="324299" y="414977"/>
                      <a:pt x="313583" y="414183"/>
                    </a:cubicBezTo>
                    <a:cubicBezTo>
                      <a:pt x="302867" y="413389"/>
                      <a:pt x="293739" y="436011"/>
                      <a:pt x="285008" y="445139"/>
                    </a:cubicBezTo>
                    <a:cubicBezTo>
                      <a:pt x="276277" y="454267"/>
                      <a:pt x="260004" y="460617"/>
                      <a:pt x="261195" y="468951"/>
                    </a:cubicBezTo>
                    <a:cubicBezTo>
                      <a:pt x="262386" y="477285"/>
                      <a:pt x="281436" y="484429"/>
                      <a:pt x="292152" y="495145"/>
                    </a:cubicBezTo>
                    <a:cubicBezTo>
                      <a:pt x="302868" y="505861"/>
                      <a:pt x="317552" y="520148"/>
                      <a:pt x="325489" y="533245"/>
                    </a:cubicBezTo>
                    <a:cubicBezTo>
                      <a:pt x="333426" y="546342"/>
                      <a:pt x="338189" y="557454"/>
                      <a:pt x="339776" y="573726"/>
                    </a:cubicBezTo>
                    <a:cubicBezTo>
                      <a:pt x="341364" y="589998"/>
                      <a:pt x="341364" y="616192"/>
                      <a:pt x="335014" y="630876"/>
                    </a:cubicBezTo>
                    <a:cubicBezTo>
                      <a:pt x="328664" y="645560"/>
                      <a:pt x="315171" y="656277"/>
                      <a:pt x="301677" y="661833"/>
                    </a:cubicBezTo>
                    <a:cubicBezTo>
                      <a:pt x="288183" y="667389"/>
                      <a:pt x="269133" y="668580"/>
                      <a:pt x="254052" y="664214"/>
                    </a:cubicBezTo>
                    <a:cubicBezTo>
                      <a:pt x="238971" y="659848"/>
                      <a:pt x="221111" y="647148"/>
                      <a:pt x="211189" y="635639"/>
                    </a:cubicBezTo>
                    <a:cubicBezTo>
                      <a:pt x="201267" y="624130"/>
                      <a:pt x="197299" y="609842"/>
                      <a:pt x="194521" y="595157"/>
                    </a:cubicBezTo>
                    <a:cubicBezTo>
                      <a:pt x="191743" y="580472"/>
                      <a:pt x="188568" y="564597"/>
                      <a:pt x="194521" y="547532"/>
                    </a:cubicBezTo>
                    <a:cubicBezTo>
                      <a:pt x="200474" y="530467"/>
                      <a:pt x="217539" y="507448"/>
                      <a:pt x="230239" y="492764"/>
                    </a:cubicBezTo>
                    <a:cubicBezTo>
                      <a:pt x="242939" y="478080"/>
                      <a:pt x="257623" y="472523"/>
                      <a:pt x="270720" y="459426"/>
                    </a:cubicBezTo>
                    <a:cubicBezTo>
                      <a:pt x="283817" y="446329"/>
                      <a:pt x="298898" y="427677"/>
                      <a:pt x="308820" y="414183"/>
                    </a:cubicBezTo>
                    <a:cubicBezTo>
                      <a:pt x="318742" y="400689"/>
                      <a:pt x="325886" y="396720"/>
                      <a:pt x="330252" y="378464"/>
                    </a:cubicBezTo>
                    <a:cubicBezTo>
                      <a:pt x="334618" y="360208"/>
                      <a:pt x="338983" y="326870"/>
                      <a:pt x="335014" y="304645"/>
                    </a:cubicBezTo>
                    <a:cubicBezTo>
                      <a:pt x="331045" y="282420"/>
                      <a:pt x="317552" y="259798"/>
                      <a:pt x="306439" y="245114"/>
                    </a:cubicBezTo>
                    <a:cubicBezTo>
                      <a:pt x="295326" y="230430"/>
                      <a:pt x="283816" y="224476"/>
                      <a:pt x="268338" y="216539"/>
                    </a:cubicBezTo>
                    <a:cubicBezTo>
                      <a:pt x="252860" y="208602"/>
                      <a:pt x="233810" y="204633"/>
                      <a:pt x="213570" y="197489"/>
                    </a:cubicBezTo>
                    <a:cubicBezTo>
                      <a:pt x="193330" y="190345"/>
                      <a:pt x="165151" y="180820"/>
                      <a:pt x="146895" y="173676"/>
                    </a:cubicBezTo>
                    <a:cubicBezTo>
                      <a:pt x="128639" y="166532"/>
                      <a:pt x="115939" y="162563"/>
                      <a:pt x="104033" y="154626"/>
                    </a:cubicBezTo>
                    <a:cubicBezTo>
                      <a:pt x="92127" y="146689"/>
                      <a:pt x="80617" y="136370"/>
                      <a:pt x="75458" y="126051"/>
                    </a:cubicBezTo>
                    <a:cubicBezTo>
                      <a:pt x="70299" y="115732"/>
                      <a:pt x="68314" y="100254"/>
                      <a:pt x="73077" y="92714"/>
                    </a:cubicBezTo>
                    <a:cubicBezTo>
                      <a:pt x="77839" y="85173"/>
                      <a:pt x="90936" y="80411"/>
                      <a:pt x="104033" y="80808"/>
                    </a:cubicBezTo>
                    <a:cubicBezTo>
                      <a:pt x="117130" y="81205"/>
                      <a:pt x="137370" y="89539"/>
                      <a:pt x="151658" y="95095"/>
                    </a:cubicBezTo>
                    <a:cubicBezTo>
                      <a:pt x="165946" y="100651"/>
                      <a:pt x="189758" y="114145"/>
                      <a:pt x="189758" y="114145"/>
                    </a:cubicBezTo>
                    <a:cubicBezTo>
                      <a:pt x="202458" y="120495"/>
                      <a:pt x="211190" y="126448"/>
                      <a:pt x="227858" y="133195"/>
                    </a:cubicBezTo>
                    <a:cubicBezTo>
                      <a:pt x="244526" y="139942"/>
                      <a:pt x="268736" y="151452"/>
                      <a:pt x="289770" y="154627"/>
                    </a:cubicBezTo>
                    <a:cubicBezTo>
                      <a:pt x="310804" y="157802"/>
                      <a:pt x="332633" y="156214"/>
                      <a:pt x="354064" y="152245"/>
                    </a:cubicBezTo>
                    <a:cubicBezTo>
                      <a:pt x="375495" y="148276"/>
                      <a:pt x="401292" y="138355"/>
                      <a:pt x="418358" y="130814"/>
                    </a:cubicBezTo>
                    <a:cubicBezTo>
                      <a:pt x="435424" y="123273"/>
                      <a:pt x="445346" y="116129"/>
                      <a:pt x="456458" y="107001"/>
                    </a:cubicBezTo>
                    <a:cubicBezTo>
                      <a:pt x="467571" y="97873"/>
                      <a:pt x="477889" y="85967"/>
                      <a:pt x="485033" y="76045"/>
                    </a:cubicBezTo>
                    <a:cubicBezTo>
                      <a:pt x="492177" y="66123"/>
                      <a:pt x="498923" y="58979"/>
                      <a:pt x="499320" y="47470"/>
                    </a:cubicBezTo>
                    <a:cubicBezTo>
                      <a:pt x="499717" y="35961"/>
                      <a:pt x="495351" y="14530"/>
                      <a:pt x="487414" y="6989"/>
                    </a:cubicBezTo>
                    <a:cubicBezTo>
                      <a:pt x="479477" y="-552"/>
                      <a:pt x="462807" y="-1743"/>
                      <a:pt x="451695" y="2226"/>
                    </a:cubicBezTo>
                    <a:cubicBezTo>
                      <a:pt x="440583" y="6195"/>
                      <a:pt x="420739" y="30801"/>
                      <a:pt x="420739" y="30801"/>
                    </a:cubicBezTo>
                    <a:cubicBezTo>
                      <a:pt x="411214" y="39532"/>
                      <a:pt x="404864" y="47073"/>
                      <a:pt x="394545" y="54614"/>
                    </a:cubicBezTo>
                    <a:cubicBezTo>
                      <a:pt x="384226" y="62155"/>
                      <a:pt x="375496" y="72076"/>
                      <a:pt x="358827" y="76045"/>
                    </a:cubicBezTo>
                    <a:cubicBezTo>
                      <a:pt x="342158" y="80014"/>
                      <a:pt x="314774" y="81601"/>
                      <a:pt x="294533" y="78426"/>
                    </a:cubicBezTo>
                    <a:cubicBezTo>
                      <a:pt x="274292" y="75251"/>
                      <a:pt x="257624" y="65726"/>
                      <a:pt x="237383" y="56995"/>
                    </a:cubicBezTo>
                    <a:cubicBezTo>
                      <a:pt x="217142" y="48264"/>
                      <a:pt x="194520" y="33183"/>
                      <a:pt x="173089" y="26039"/>
                    </a:cubicBezTo>
                    <a:cubicBezTo>
                      <a:pt x="151658" y="18895"/>
                      <a:pt x="129829" y="12943"/>
                      <a:pt x="108795" y="14133"/>
                    </a:cubicBezTo>
                    <a:cubicBezTo>
                      <a:pt x="87761" y="15323"/>
                      <a:pt x="63551" y="22863"/>
                      <a:pt x="46882" y="33182"/>
                    </a:cubicBezTo>
                    <a:cubicBezTo>
                      <a:pt x="30213" y="43501"/>
                      <a:pt x="16323" y="58186"/>
                      <a:pt x="8783" y="76045"/>
                    </a:cubicBezTo>
                    <a:cubicBezTo>
                      <a:pt x="1243" y="93904"/>
                      <a:pt x="-2330" y="119702"/>
                      <a:pt x="1639" y="140339"/>
                    </a:cubicBezTo>
                    <a:cubicBezTo>
                      <a:pt x="5608" y="160976"/>
                      <a:pt x="19498" y="185186"/>
                      <a:pt x="32595" y="199870"/>
                    </a:cubicBezTo>
                    <a:cubicBezTo>
                      <a:pt x="45692" y="214554"/>
                      <a:pt x="59583" y="220111"/>
                      <a:pt x="77839" y="228445"/>
                    </a:cubicBezTo>
                    <a:cubicBezTo>
                      <a:pt x="96095" y="236779"/>
                      <a:pt x="121892" y="243923"/>
                      <a:pt x="142133" y="24987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293"/>
              <p:cNvSpPr/>
              <p:nvPr/>
            </p:nvSpPr>
            <p:spPr>
              <a:xfrm>
                <a:off x="7443312" y="3589387"/>
                <a:ext cx="210226" cy="539953"/>
              </a:xfrm>
              <a:custGeom>
                <a:avLst/>
                <a:gdLst>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0488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0970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10226"/>
                  <a:gd name="connsiteY0" fmla="*/ 539702 h 539898"/>
                  <a:gd name="connsiteX1" fmla="*/ 183832 w 210226"/>
                  <a:gd name="connsiteY1" fmla="*/ 487314 h 539898"/>
                  <a:gd name="connsiteX2" fmla="*/ 145732 w 210226"/>
                  <a:gd name="connsiteY2" fmla="*/ 480170 h 539898"/>
                  <a:gd name="connsiteX3" fmla="*/ 105251 w 210226"/>
                  <a:gd name="connsiteY3" fmla="*/ 456358 h 539898"/>
                  <a:gd name="connsiteX4" fmla="*/ 76676 w 210226"/>
                  <a:gd name="connsiteY4" fmla="*/ 406352 h 539898"/>
                  <a:gd name="connsiteX5" fmla="*/ 88582 w 210226"/>
                  <a:gd name="connsiteY5" fmla="*/ 330152 h 539898"/>
                  <a:gd name="connsiteX6" fmla="*/ 124301 w 210226"/>
                  <a:gd name="connsiteY6" fmla="*/ 265858 h 539898"/>
                  <a:gd name="connsiteX7" fmla="*/ 164782 w 210226"/>
                  <a:gd name="connsiteY7" fmla="*/ 206327 h 539898"/>
                  <a:gd name="connsiteX8" fmla="*/ 193357 w 210226"/>
                  <a:gd name="connsiteY8" fmla="*/ 149177 h 539898"/>
                  <a:gd name="connsiteX9" fmla="*/ 207644 w 210226"/>
                  <a:gd name="connsiteY9" fmla="*/ 101552 h 539898"/>
                  <a:gd name="connsiteX10" fmla="*/ 207644 w 210226"/>
                  <a:gd name="connsiteY10" fmla="*/ 42021 h 539898"/>
                  <a:gd name="connsiteX11" fmla="*/ 181451 w 210226"/>
                  <a:gd name="connsiteY11" fmla="*/ 3920 h 539898"/>
                  <a:gd name="connsiteX12" fmla="*/ 157638 w 210226"/>
                  <a:gd name="connsiteY12" fmla="*/ 3920 h 539898"/>
                  <a:gd name="connsiteX13" fmla="*/ 140969 w 210226"/>
                  <a:gd name="connsiteY13" fmla="*/ 27733 h 539898"/>
                  <a:gd name="connsiteX14" fmla="*/ 140970 w 210226"/>
                  <a:gd name="connsiteY14" fmla="*/ 65833 h 539898"/>
                  <a:gd name="connsiteX15" fmla="*/ 129063 w 210226"/>
                  <a:gd name="connsiteY15" fmla="*/ 120602 h 539898"/>
                  <a:gd name="connsiteX16" fmla="*/ 105251 w 210226"/>
                  <a:gd name="connsiteY16" fmla="*/ 172989 h 539898"/>
                  <a:gd name="connsiteX17" fmla="*/ 76676 w 210226"/>
                  <a:gd name="connsiteY17" fmla="*/ 220614 h 539898"/>
                  <a:gd name="connsiteX18" fmla="*/ 38576 w 210226"/>
                  <a:gd name="connsiteY18" fmla="*/ 270620 h 539898"/>
                  <a:gd name="connsiteX19" fmla="*/ 7619 w 210226"/>
                  <a:gd name="connsiteY19" fmla="*/ 332533 h 539898"/>
                  <a:gd name="connsiteX20" fmla="*/ 476 w 210226"/>
                  <a:gd name="connsiteY20" fmla="*/ 403970 h 539898"/>
                  <a:gd name="connsiteX21" fmla="*/ 17144 w 210226"/>
                  <a:gd name="connsiteY21" fmla="*/ 463502 h 539898"/>
                  <a:gd name="connsiteX22" fmla="*/ 45719 w 210226"/>
                  <a:gd name="connsiteY22" fmla="*/ 503983 h 539898"/>
                  <a:gd name="connsiteX23" fmla="*/ 124301 w 210226"/>
                  <a:gd name="connsiteY23" fmla="*/ 539702 h 539898"/>
                  <a:gd name="connsiteX0" fmla="*/ 124301 w 210226"/>
                  <a:gd name="connsiteY0" fmla="*/ 539702 h 539953"/>
                  <a:gd name="connsiteX1" fmla="*/ 155257 w 210226"/>
                  <a:gd name="connsiteY1" fmla="*/ 518269 h 539953"/>
                  <a:gd name="connsiteX2" fmla="*/ 183832 w 210226"/>
                  <a:gd name="connsiteY2" fmla="*/ 487314 h 539953"/>
                  <a:gd name="connsiteX3" fmla="*/ 145732 w 210226"/>
                  <a:gd name="connsiteY3" fmla="*/ 480170 h 539953"/>
                  <a:gd name="connsiteX4" fmla="*/ 105251 w 210226"/>
                  <a:gd name="connsiteY4" fmla="*/ 456358 h 539953"/>
                  <a:gd name="connsiteX5" fmla="*/ 76676 w 210226"/>
                  <a:gd name="connsiteY5" fmla="*/ 406352 h 539953"/>
                  <a:gd name="connsiteX6" fmla="*/ 88582 w 210226"/>
                  <a:gd name="connsiteY6" fmla="*/ 330152 h 539953"/>
                  <a:gd name="connsiteX7" fmla="*/ 124301 w 210226"/>
                  <a:gd name="connsiteY7" fmla="*/ 265858 h 539953"/>
                  <a:gd name="connsiteX8" fmla="*/ 164782 w 210226"/>
                  <a:gd name="connsiteY8" fmla="*/ 206327 h 539953"/>
                  <a:gd name="connsiteX9" fmla="*/ 193357 w 210226"/>
                  <a:gd name="connsiteY9" fmla="*/ 149177 h 539953"/>
                  <a:gd name="connsiteX10" fmla="*/ 207644 w 210226"/>
                  <a:gd name="connsiteY10" fmla="*/ 101552 h 539953"/>
                  <a:gd name="connsiteX11" fmla="*/ 207644 w 210226"/>
                  <a:gd name="connsiteY11" fmla="*/ 42021 h 539953"/>
                  <a:gd name="connsiteX12" fmla="*/ 181451 w 210226"/>
                  <a:gd name="connsiteY12" fmla="*/ 3920 h 539953"/>
                  <a:gd name="connsiteX13" fmla="*/ 157638 w 210226"/>
                  <a:gd name="connsiteY13" fmla="*/ 3920 h 539953"/>
                  <a:gd name="connsiteX14" fmla="*/ 140969 w 210226"/>
                  <a:gd name="connsiteY14" fmla="*/ 27733 h 539953"/>
                  <a:gd name="connsiteX15" fmla="*/ 140970 w 210226"/>
                  <a:gd name="connsiteY15" fmla="*/ 65833 h 539953"/>
                  <a:gd name="connsiteX16" fmla="*/ 129063 w 210226"/>
                  <a:gd name="connsiteY16" fmla="*/ 120602 h 539953"/>
                  <a:gd name="connsiteX17" fmla="*/ 105251 w 210226"/>
                  <a:gd name="connsiteY17" fmla="*/ 172989 h 539953"/>
                  <a:gd name="connsiteX18" fmla="*/ 76676 w 210226"/>
                  <a:gd name="connsiteY18" fmla="*/ 220614 h 539953"/>
                  <a:gd name="connsiteX19" fmla="*/ 38576 w 210226"/>
                  <a:gd name="connsiteY19" fmla="*/ 270620 h 539953"/>
                  <a:gd name="connsiteX20" fmla="*/ 7619 w 210226"/>
                  <a:gd name="connsiteY20" fmla="*/ 332533 h 539953"/>
                  <a:gd name="connsiteX21" fmla="*/ 476 w 210226"/>
                  <a:gd name="connsiteY21" fmla="*/ 403970 h 539953"/>
                  <a:gd name="connsiteX22" fmla="*/ 17144 w 210226"/>
                  <a:gd name="connsiteY22" fmla="*/ 463502 h 539953"/>
                  <a:gd name="connsiteX23" fmla="*/ 45719 w 210226"/>
                  <a:gd name="connsiteY23" fmla="*/ 503983 h 539953"/>
                  <a:gd name="connsiteX24" fmla="*/ 124301 w 210226"/>
                  <a:gd name="connsiteY24" fmla="*/ 539702 h 53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0226" h="539953">
                    <a:moveTo>
                      <a:pt x="124301" y="539702"/>
                    </a:moveTo>
                    <a:cubicBezTo>
                      <a:pt x="142557" y="542083"/>
                      <a:pt x="145335" y="527000"/>
                      <a:pt x="155257" y="518269"/>
                    </a:cubicBezTo>
                    <a:cubicBezTo>
                      <a:pt x="165179" y="509538"/>
                      <a:pt x="185420" y="493664"/>
                      <a:pt x="183832" y="487314"/>
                    </a:cubicBezTo>
                    <a:cubicBezTo>
                      <a:pt x="182245" y="480964"/>
                      <a:pt x="158829" y="485329"/>
                      <a:pt x="145732" y="480170"/>
                    </a:cubicBezTo>
                    <a:cubicBezTo>
                      <a:pt x="132635" y="475011"/>
                      <a:pt x="116760" y="468661"/>
                      <a:pt x="105251" y="456358"/>
                    </a:cubicBezTo>
                    <a:cubicBezTo>
                      <a:pt x="93742" y="444055"/>
                      <a:pt x="79454" y="427386"/>
                      <a:pt x="76676" y="406352"/>
                    </a:cubicBezTo>
                    <a:cubicBezTo>
                      <a:pt x="73898" y="385318"/>
                      <a:pt x="80645" y="353568"/>
                      <a:pt x="88582" y="330152"/>
                    </a:cubicBezTo>
                    <a:cubicBezTo>
                      <a:pt x="96519" y="306736"/>
                      <a:pt x="111601" y="286495"/>
                      <a:pt x="124301" y="265858"/>
                    </a:cubicBezTo>
                    <a:cubicBezTo>
                      <a:pt x="137001" y="245221"/>
                      <a:pt x="153273" y="225774"/>
                      <a:pt x="164782" y="206327"/>
                    </a:cubicBezTo>
                    <a:cubicBezTo>
                      <a:pt x="176291" y="186880"/>
                      <a:pt x="186213" y="166639"/>
                      <a:pt x="193357" y="149177"/>
                    </a:cubicBezTo>
                    <a:cubicBezTo>
                      <a:pt x="200501" y="131715"/>
                      <a:pt x="205263" y="119411"/>
                      <a:pt x="207644" y="101552"/>
                    </a:cubicBezTo>
                    <a:cubicBezTo>
                      <a:pt x="210025" y="83693"/>
                      <a:pt x="212009" y="58293"/>
                      <a:pt x="207644" y="42021"/>
                    </a:cubicBezTo>
                    <a:cubicBezTo>
                      <a:pt x="203279" y="25749"/>
                      <a:pt x="189785" y="10270"/>
                      <a:pt x="181451" y="3920"/>
                    </a:cubicBezTo>
                    <a:cubicBezTo>
                      <a:pt x="173117" y="-2430"/>
                      <a:pt x="164385" y="-49"/>
                      <a:pt x="157638" y="3920"/>
                    </a:cubicBezTo>
                    <a:cubicBezTo>
                      <a:pt x="150891" y="7889"/>
                      <a:pt x="143747" y="17414"/>
                      <a:pt x="140969" y="27733"/>
                    </a:cubicBezTo>
                    <a:cubicBezTo>
                      <a:pt x="138191" y="38052"/>
                      <a:pt x="142954" y="50355"/>
                      <a:pt x="140970" y="65833"/>
                    </a:cubicBezTo>
                    <a:cubicBezTo>
                      <a:pt x="138986" y="81311"/>
                      <a:pt x="135016" y="102743"/>
                      <a:pt x="129063" y="120602"/>
                    </a:cubicBezTo>
                    <a:cubicBezTo>
                      <a:pt x="123110" y="138461"/>
                      <a:pt x="113982" y="156320"/>
                      <a:pt x="105251" y="172989"/>
                    </a:cubicBezTo>
                    <a:cubicBezTo>
                      <a:pt x="96520" y="189658"/>
                      <a:pt x="87788" y="204342"/>
                      <a:pt x="76676" y="220614"/>
                    </a:cubicBezTo>
                    <a:cubicBezTo>
                      <a:pt x="65564" y="236886"/>
                      <a:pt x="50085" y="251967"/>
                      <a:pt x="38576" y="270620"/>
                    </a:cubicBezTo>
                    <a:cubicBezTo>
                      <a:pt x="27067" y="289273"/>
                      <a:pt x="13969" y="310308"/>
                      <a:pt x="7619" y="332533"/>
                    </a:cubicBezTo>
                    <a:cubicBezTo>
                      <a:pt x="1269" y="354758"/>
                      <a:pt x="-1111" y="382142"/>
                      <a:pt x="476" y="403970"/>
                    </a:cubicBezTo>
                    <a:cubicBezTo>
                      <a:pt x="2063" y="425798"/>
                      <a:pt x="9604" y="446833"/>
                      <a:pt x="17144" y="463502"/>
                    </a:cubicBezTo>
                    <a:cubicBezTo>
                      <a:pt x="24684" y="480171"/>
                      <a:pt x="33813" y="492871"/>
                      <a:pt x="45719" y="503983"/>
                    </a:cubicBezTo>
                    <a:cubicBezTo>
                      <a:pt x="57625" y="515095"/>
                      <a:pt x="106045" y="537321"/>
                      <a:pt x="124301" y="539702"/>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91" name="椭圆 290"/>
            <p:cNvSpPr/>
            <p:nvPr/>
          </p:nvSpPr>
          <p:spPr>
            <a:xfrm>
              <a:off x="6692214" y="2923135"/>
              <a:ext cx="198000" cy="198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zh-CN" altLang="en-US" sz="800" spc="-150" dirty="0">
                <a:solidFill>
                  <a:schemeClr val="tx1"/>
                </a:solidFill>
                <a:latin typeface="Times New Roman" panose="02020603050405020304" pitchFamily="18" charset="0"/>
                <a:ea typeface="方正姚体" panose="02010601030101010101" pitchFamily="2" charset="-122"/>
              </a:endParaRPr>
            </a:p>
          </p:txBody>
        </p:sp>
        <p:sp>
          <p:nvSpPr>
            <p:cNvPr id="292" name="Rectangle 58"/>
            <p:cNvSpPr>
              <a:spLocks noChangeArrowheads="1"/>
            </p:cNvSpPr>
            <p:nvPr/>
          </p:nvSpPr>
          <p:spPr bwMode="auto">
            <a:xfrm>
              <a:off x="6492389" y="2876372"/>
              <a:ext cx="161904"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zh-CN" altLang="en-US" sz="1200" dirty="0">
                  <a:effectLst>
                    <a:outerShdw blurRad="38100" dist="38100" dir="2700000" algn="tl">
                      <a:srgbClr val="C0C0C0"/>
                    </a:outerShdw>
                  </a:effectLst>
                </a:rPr>
                <a:t>5´</a:t>
              </a:r>
            </a:p>
          </p:txBody>
        </p:sp>
      </p:grpSp>
      <p:grpSp>
        <p:nvGrpSpPr>
          <p:cNvPr id="298" name="组合 297"/>
          <p:cNvGrpSpPr/>
          <p:nvPr/>
        </p:nvGrpSpPr>
        <p:grpSpPr>
          <a:xfrm>
            <a:off x="8382620" y="6024592"/>
            <a:ext cx="2095145" cy="178390"/>
            <a:chOff x="8382620" y="6024592"/>
            <a:chExt cx="2095145" cy="178390"/>
          </a:xfrm>
        </p:grpSpPr>
        <p:sp>
          <p:nvSpPr>
            <p:cNvPr id="299" name="矩形 298"/>
            <p:cNvSpPr/>
            <p:nvPr/>
          </p:nvSpPr>
          <p:spPr>
            <a:xfrm>
              <a:off x="8382620" y="6076982"/>
              <a:ext cx="846000" cy="126000"/>
            </a:xfrm>
            <a:prstGeom prst="rect">
              <a:avLst/>
            </a:prstGeom>
            <a:solidFill>
              <a:srgbClr val="38AD4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矩形 299"/>
            <p:cNvSpPr/>
            <p:nvPr/>
          </p:nvSpPr>
          <p:spPr>
            <a:xfrm>
              <a:off x="10027765" y="6076982"/>
              <a:ext cx="450000" cy="126000"/>
            </a:xfrm>
            <a:prstGeom prst="rect">
              <a:avLst/>
            </a:prstGeom>
            <a:solidFill>
              <a:srgbClr val="38AD4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01" name="组合 300"/>
            <p:cNvGrpSpPr/>
            <p:nvPr/>
          </p:nvGrpSpPr>
          <p:grpSpPr>
            <a:xfrm>
              <a:off x="8832874" y="6076982"/>
              <a:ext cx="399803" cy="126000"/>
              <a:chOff x="3793964" y="6004974"/>
              <a:chExt cx="399803" cy="126000"/>
            </a:xfrm>
          </p:grpSpPr>
          <p:sp>
            <p:nvSpPr>
              <p:cNvPr id="312" name="矩形 311"/>
              <p:cNvSpPr/>
              <p:nvPr/>
            </p:nvSpPr>
            <p:spPr>
              <a:xfrm>
                <a:off x="3793964" y="600497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A</a:t>
                </a:r>
                <a:endParaRPr lang="zh-CN" altLang="en-US" sz="1000" dirty="0">
                  <a:solidFill>
                    <a:schemeClr val="tx1"/>
                  </a:solidFill>
                  <a:latin typeface="Times New Roman" panose="02020603050405020304" pitchFamily="18" charset="0"/>
                </a:endParaRPr>
              </a:p>
            </p:txBody>
          </p:sp>
          <p:sp>
            <p:nvSpPr>
              <p:cNvPr id="313" name="矩形 312"/>
              <p:cNvSpPr/>
              <p:nvPr/>
            </p:nvSpPr>
            <p:spPr>
              <a:xfrm>
                <a:off x="3926075" y="600497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U</a:t>
                </a:r>
                <a:endParaRPr lang="zh-CN" altLang="en-US" sz="1000" dirty="0">
                  <a:solidFill>
                    <a:schemeClr val="tx1"/>
                  </a:solidFill>
                  <a:latin typeface="Times New Roman" panose="02020603050405020304" pitchFamily="18" charset="0"/>
                </a:endParaRPr>
              </a:p>
            </p:txBody>
          </p:sp>
          <p:sp>
            <p:nvSpPr>
              <p:cNvPr id="314" name="矩形 313"/>
              <p:cNvSpPr/>
              <p:nvPr/>
            </p:nvSpPr>
            <p:spPr>
              <a:xfrm>
                <a:off x="4060567" y="600497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G</a:t>
                </a:r>
                <a:endParaRPr lang="zh-CN" altLang="en-US" sz="1000" dirty="0">
                  <a:solidFill>
                    <a:schemeClr val="tx1"/>
                  </a:solidFill>
                  <a:latin typeface="Times New Roman" panose="02020603050405020304" pitchFamily="18" charset="0"/>
                </a:endParaRPr>
              </a:p>
            </p:txBody>
          </p:sp>
        </p:grpSp>
        <p:grpSp>
          <p:nvGrpSpPr>
            <p:cNvPr id="302" name="组合 301"/>
            <p:cNvGrpSpPr/>
            <p:nvPr/>
          </p:nvGrpSpPr>
          <p:grpSpPr>
            <a:xfrm>
              <a:off x="9233623" y="6076982"/>
              <a:ext cx="404565" cy="126000"/>
              <a:chOff x="4251275" y="6004974"/>
              <a:chExt cx="404565" cy="126000"/>
            </a:xfrm>
          </p:grpSpPr>
          <p:sp>
            <p:nvSpPr>
              <p:cNvPr id="309" name="矩形 308"/>
              <p:cNvSpPr/>
              <p:nvPr/>
            </p:nvSpPr>
            <p:spPr>
              <a:xfrm>
                <a:off x="4251275" y="600497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矩形 309"/>
              <p:cNvSpPr/>
              <p:nvPr/>
            </p:nvSpPr>
            <p:spPr>
              <a:xfrm>
                <a:off x="4387059" y="600497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矩形 310"/>
              <p:cNvSpPr/>
              <p:nvPr/>
            </p:nvSpPr>
            <p:spPr>
              <a:xfrm>
                <a:off x="4522640" y="600497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03" name="Rectangle 58"/>
            <p:cNvSpPr>
              <a:spLocks noChangeArrowheads="1"/>
            </p:cNvSpPr>
            <p:nvPr/>
          </p:nvSpPr>
          <p:spPr bwMode="auto">
            <a:xfrm>
              <a:off x="9244000" y="6024592"/>
              <a:ext cx="399716" cy="769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36000" tIns="0" rIns="36000" bIns="0">
              <a:spAutoFit/>
            </a:bodyPr>
            <a:lstStyle/>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endParaRPr kumimoji="1" lang="zh-CN" altLang="en-US" sz="1200" dirty="0">
                <a:solidFill>
                  <a:srgbClr val="00B0F0"/>
                </a:solidFill>
                <a:effectLst>
                  <a:outerShdw blurRad="38100" dist="38100" dir="2700000" algn="tl">
                    <a:srgbClr val="C0C0C0"/>
                  </a:outerShdw>
                </a:effectLst>
                <a:ea typeface="方正姚体" panose="02010601030101010101" pitchFamily="2" charset="-122"/>
              </a:endParaRPr>
            </a:p>
          </p:txBody>
        </p:sp>
        <p:sp>
          <p:nvSpPr>
            <p:cNvPr id="304" name="Rectangle 58"/>
            <p:cNvSpPr>
              <a:spLocks noChangeArrowheads="1"/>
            </p:cNvSpPr>
            <p:nvPr/>
          </p:nvSpPr>
          <p:spPr bwMode="auto">
            <a:xfrm>
              <a:off x="9641972" y="6031637"/>
              <a:ext cx="399716" cy="769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36000" tIns="0" rIns="36000" bIns="0">
              <a:spAutoFit/>
            </a:bodyPr>
            <a:lstStyle/>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endParaRPr kumimoji="1" lang="zh-CN" altLang="en-US" sz="1200" dirty="0">
                <a:solidFill>
                  <a:srgbClr val="00B0F0"/>
                </a:solidFill>
                <a:effectLst>
                  <a:outerShdw blurRad="38100" dist="38100" dir="2700000" algn="tl">
                    <a:srgbClr val="C0C0C0"/>
                  </a:outerShdw>
                </a:effectLst>
                <a:ea typeface="方正姚体" panose="02010601030101010101" pitchFamily="2" charset="-122"/>
              </a:endParaRPr>
            </a:p>
          </p:txBody>
        </p:sp>
        <p:grpSp>
          <p:nvGrpSpPr>
            <p:cNvPr id="305" name="组合 304"/>
            <p:cNvGrpSpPr/>
            <p:nvPr/>
          </p:nvGrpSpPr>
          <p:grpSpPr>
            <a:xfrm>
              <a:off x="9638188" y="6074442"/>
              <a:ext cx="395138" cy="126000"/>
              <a:chOff x="4251275" y="6004974"/>
              <a:chExt cx="395138" cy="126000"/>
            </a:xfrm>
          </p:grpSpPr>
          <p:sp>
            <p:nvSpPr>
              <p:cNvPr id="306" name="矩形 305"/>
              <p:cNvSpPr/>
              <p:nvPr/>
            </p:nvSpPr>
            <p:spPr>
              <a:xfrm>
                <a:off x="4251275" y="600497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矩形 306"/>
              <p:cNvSpPr/>
              <p:nvPr/>
            </p:nvSpPr>
            <p:spPr>
              <a:xfrm>
                <a:off x="4387059" y="600497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矩形 307"/>
              <p:cNvSpPr/>
              <p:nvPr/>
            </p:nvSpPr>
            <p:spPr>
              <a:xfrm>
                <a:off x="4513213" y="600497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315" name="弧形 314"/>
          <p:cNvSpPr/>
          <p:nvPr/>
        </p:nvSpPr>
        <p:spPr>
          <a:xfrm rot="4717415" flipH="1" flipV="1">
            <a:off x="9768167" y="5650997"/>
            <a:ext cx="612000" cy="504000"/>
          </a:xfrm>
          <a:prstGeom prst="arc">
            <a:avLst/>
          </a:prstGeom>
          <a:ln w="12700">
            <a:solidFill>
              <a:schemeClr val="tx1"/>
            </a:solidFill>
            <a:head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cxnSp>
        <p:nvCxnSpPr>
          <p:cNvPr id="2" name="直接连接符 1">
            <a:extLst>
              <a:ext uri="{FF2B5EF4-FFF2-40B4-BE49-F238E27FC236}">
                <a16:creationId xmlns:a16="http://schemas.microsoft.com/office/drawing/2014/main" id="{BEBB6AB1-046E-8E72-C4C6-8668506B7820}"/>
              </a:ext>
            </a:extLst>
          </p:cNvPr>
          <p:cNvCxnSpPr/>
          <p:nvPr/>
        </p:nvCxnSpPr>
        <p:spPr>
          <a:xfrm>
            <a:off x="1077913" y="1196975"/>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5" name="Text Box 6">
            <a:extLst>
              <a:ext uri="{FF2B5EF4-FFF2-40B4-BE49-F238E27FC236}">
                <a16:creationId xmlns:a16="http://schemas.microsoft.com/office/drawing/2014/main" id="{CB1F10F8-3963-1F63-2C45-607CB95DAA59}"/>
              </a:ext>
            </a:extLst>
          </p:cNvPr>
          <p:cNvSpPr txBox="1">
            <a:spLocks noChangeArrowheads="1"/>
          </p:cNvSpPr>
          <p:nvPr/>
        </p:nvSpPr>
        <p:spPr bwMode="auto">
          <a:xfrm>
            <a:off x="1077913" y="689177"/>
            <a:ext cx="3289895" cy="5075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ts val="3500"/>
              </a:lnSpc>
              <a:spcBef>
                <a:spcPts val="600"/>
              </a:spcBef>
              <a:buClr>
                <a:srgbClr val="C00000"/>
              </a:buClr>
              <a:buSzPct val="80000"/>
              <a:defRPr/>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2.</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肽链延长阶段</a:t>
            </a:r>
          </a:p>
        </p:txBody>
      </p:sp>
      <p:sp>
        <p:nvSpPr>
          <p:cNvPr id="6" name="Text Box 3">
            <a:extLst>
              <a:ext uri="{FF2B5EF4-FFF2-40B4-BE49-F238E27FC236}">
                <a16:creationId xmlns:a16="http://schemas.microsoft.com/office/drawing/2014/main" id="{51AA4149-A85A-226D-B4C1-9B458755C496}"/>
              </a:ext>
            </a:extLst>
          </p:cNvPr>
          <p:cNvSpPr txBox="1">
            <a:spLocks noChangeArrowheads="1"/>
          </p:cNvSpPr>
          <p:nvPr/>
        </p:nvSpPr>
        <p:spPr bwMode="auto">
          <a:xfrm>
            <a:off x="983432" y="1383714"/>
            <a:ext cx="6214133" cy="3787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marL="361950" indent="-361950">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marL="360363" indent="-360363" eaLnBrk="1" hangingPunct="1">
              <a:lnSpc>
                <a:spcPts val="4000"/>
              </a:lnSpc>
              <a:spcBef>
                <a:spcPts val="600"/>
              </a:spcBef>
              <a:buClr>
                <a:srgbClr val="C00000"/>
              </a:buClr>
              <a:buSzPct val="80000"/>
              <a:buFont typeface="Wingdings" panose="05000000000000000000" pitchFamily="2" charset="2"/>
              <a:buChar char="p"/>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转位及脱落：在转位酶催化下，核糖体沿</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mRNA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的</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5´→3´</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方向前移一个密码子的距离，游离</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tRNA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释放</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p>
          <a:p>
            <a:pPr marL="360363" indent="-360363" eaLnBrk="1" hangingPunct="1">
              <a:lnSpc>
                <a:spcPts val="4000"/>
              </a:lnSpc>
              <a:spcBef>
                <a:spcPts val="600"/>
              </a:spcBef>
              <a:buClr>
                <a:srgbClr val="C00000"/>
              </a:buClr>
              <a:buSzPct val="80000"/>
              <a:buFont typeface="Wingdings" panose="05000000000000000000" pitchFamily="2" charset="2"/>
              <a:buChar char="p"/>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原受位变为给位，给位被肽酰</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-tRNA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占据，受位空留，下一个氨基酸进入。</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363" indent="-360363" eaLnBrk="1" hangingPunct="1">
              <a:lnSpc>
                <a:spcPts val="4000"/>
              </a:lnSpc>
              <a:spcBef>
                <a:spcPts val="600"/>
              </a:spcBef>
              <a:buClr>
                <a:srgbClr val="C00000"/>
              </a:buClr>
              <a:buSzPct val="80000"/>
              <a:buFont typeface="Wingdings" panose="05000000000000000000" pitchFamily="2" charset="2"/>
              <a:buChar char="p"/>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肽链合成：从</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N</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端 → </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端延长。</a:t>
            </a:r>
          </a:p>
        </p:txBody>
      </p:sp>
    </p:spTree>
  </p:cSld>
  <p:clrMapOvr>
    <a:masterClrMapping/>
  </p:clrMapOvr>
  <p:transition>
    <p:plus/>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wipe(left)">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wipe(left)">
                                      <p:cBhvr>
                                        <p:cTn id="17"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0" name="Text Box 2"/>
          <p:cNvSpPr txBox="1">
            <a:spLocks noChangeArrowheads="1"/>
          </p:cNvSpPr>
          <p:nvPr/>
        </p:nvSpPr>
        <p:spPr bwMode="auto">
          <a:xfrm>
            <a:off x="983431" y="1368220"/>
            <a:ext cx="4749965" cy="47250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defPPr>
              <a:defRPr lang="en-US"/>
            </a:defPPr>
            <a:lvl1pPr marL="360363" indent="-360363" eaLnBrk="1" hangingPunct="1">
              <a:lnSpc>
                <a:spcPts val="4000"/>
              </a:lnSpc>
              <a:spcBef>
                <a:spcPts val="600"/>
              </a:spcBef>
              <a:buClr>
                <a:srgbClr val="C00000"/>
              </a:buClr>
              <a:buSzPct val="80000"/>
              <a:buFont typeface="Wingdings" panose="05000000000000000000" pitchFamily="2" charset="2"/>
              <a:buChar char="p"/>
              <a:defRPr sz="2800">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vl6pPr fontAlgn="base">
              <a:spcBef>
                <a:spcPct val="0"/>
              </a:spcBef>
              <a:spcAft>
                <a:spcPct val="0"/>
              </a:spcAft>
              <a:buFont typeface="Arial" panose="020B0604020202020204" pitchFamily="34" charset="0"/>
            </a:lvl6pPr>
            <a:lvl7pPr fontAlgn="base">
              <a:spcBef>
                <a:spcPct val="0"/>
              </a:spcBef>
              <a:spcAft>
                <a:spcPct val="0"/>
              </a:spcAft>
              <a:buFont typeface="Arial" panose="020B0604020202020204" pitchFamily="34" charset="0"/>
            </a:lvl7pPr>
            <a:lvl8pPr fontAlgn="base">
              <a:spcBef>
                <a:spcPct val="0"/>
              </a:spcBef>
              <a:spcAft>
                <a:spcPct val="0"/>
              </a:spcAft>
              <a:buFont typeface="Arial" panose="020B0604020202020204" pitchFamily="34" charset="0"/>
            </a:lvl8pPr>
            <a:lvl9pPr fontAlgn="base">
              <a:spcBef>
                <a:spcPct val="0"/>
              </a:spcBef>
              <a:spcAft>
                <a:spcPct val="0"/>
              </a:spcAft>
              <a:buFont typeface="Arial" panose="020B0604020202020204" pitchFamily="34" charset="0"/>
            </a:lvl9pPr>
          </a:lstStyle>
          <a:p>
            <a:r>
              <a:rPr lang="zh-CN" altLang="en-US" dirty="0"/>
              <a:t>通过进位-转肽-转位不断重复，肽链自</a:t>
            </a:r>
            <a:r>
              <a:rPr lang="en-US" altLang="zh-CN" dirty="0"/>
              <a:t>N</a:t>
            </a:r>
            <a:r>
              <a:rPr lang="zh-CN" altLang="en-US" dirty="0"/>
              <a:t>端</a:t>
            </a:r>
            <a:r>
              <a:rPr lang="en-US" altLang="zh-CN" dirty="0"/>
              <a:t>→C</a:t>
            </a:r>
            <a:r>
              <a:rPr lang="zh-CN" altLang="en-US" dirty="0"/>
              <a:t>端不断延长。</a:t>
            </a:r>
            <a:endParaRPr lang="en-US" altLang="zh-CN" dirty="0"/>
          </a:p>
          <a:p>
            <a:r>
              <a:rPr lang="zh-CN" altLang="en-US" dirty="0"/>
              <a:t>每生成</a:t>
            </a:r>
            <a:r>
              <a:rPr lang="en-US" altLang="zh-CN" dirty="0"/>
              <a:t>1</a:t>
            </a:r>
            <a:r>
              <a:rPr lang="zh-CN" altLang="en-US" dirty="0"/>
              <a:t>个肽键，要消耗</a:t>
            </a:r>
            <a:r>
              <a:rPr lang="en-US" altLang="zh-CN" dirty="0"/>
              <a:t>2</a:t>
            </a:r>
            <a:r>
              <a:rPr lang="zh-CN" altLang="en-US" dirty="0"/>
              <a:t>分子</a:t>
            </a:r>
            <a:r>
              <a:rPr lang="en-US" altLang="zh-CN" dirty="0"/>
              <a:t>GTP(</a:t>
            </a:r>
            <a:r>
              <a:rPr lang="zh-CN" altLang="en-US" dirty="0"/>
              <a:t>进位和转位</a:t>
            </a:r>
            <a:r>
              <a:rPr lang="en-US" altLang="zh-CN" dirty="0"/>
              <a:t>)</a:t>
            </a:r>
            <a:r>
              <a:rPr lang="zh-CN" altLang="en-US" dirty="0"/>
              <a:t>，而氨基酸活化需消耗</a:t>
            </a:r>
            <a:r>
              <a:rPr lang="en-US" altLang="zh-CN" dirty="0"/>
              <a:t>2</a:t>
            </a:r>
            <a:r>
              <a:rPr lang="zh-CN" altLang="en-US" dirty="0"/>
              <a:t>个高能磷酸键。故每增加</a:t>
            </a:r>
            <a:r>
              <a:rPr lang="en-US" altLang="zh-CN" dirty="0"/>
              <a:t>1</a:t>
            </a:r>
            <a:r>
              <a:rPr lang="zh-CN" altLang="en-US" dirty="0"/>
              <a:t>个氨基酸残基实际消耗</a:t>
            </a:r>
            <a:r>
              <a:rPr lang="en-US" altLang="zh-CN" dirty="0"/>
              <a:t>4</a:t>
            </a:r>
            <a:r>
              <a:rPr lang="zh-CN" altLang="en-US" dirty="0"/>
              <a:t>个高能磷酸键。</a:t>
            </a:r>
          </a:p>
        </p:txBody>
      </p:sp>
      <p:sp>
        <p:nvSpPr>
          <p:cNvPr id="521" name="任意多边形 520"/>
          <p:cNvSpPr>
            <a:spLocks noChangeAspect="1"/>
          </p:cNvSpPr>
          <p:nvPr/>
        </p:nvSpPr>
        <p:spPr>
          <a:xfrm>
            <a:off x="8256240" y="4607850"/>
            <a:ext cx="1195026" cy="792000"/>
          </a:xfrm>
          <a:custGeom>
            <a:avLst/>
            <a:gdLst>
              <a:gd name="connsiteX0" fmla="*/ 1050299 w 1411430"/>
              <a:gd name="connsiteY0" fmla="*/ 232 h 935422"/>
              <a:gd name="connsiteX1" fmla="*/ 1103872 w 1411430"/>
              <a:gd name="connsiteY1" fmla="*/ 6125 h 935422"/>
              <a:gd name="connsiteX2" fmla="*/ 1211202 w 1411430"/>
              <a:gd name="connsiteY2" fmla="*/ 46736 h 935422"/>
              <a:gd name="connsiteX3" fmla="*/ 1302576 w 1411430"/>
              <a:gd name="connsiteY3" fmla="*/ 116355 h 935422"/>
              <a:gd name="connsiteX4" fmla="*/ 1356241 w 1411430"/>
              <a:gd name="connsiteY4" fmla="*/ 201928 h 935422"/>
              <a:gd name="connsiteX5" fmla="*/ 1391050 w 1411430"/>
              <a:gd name="connsiteY5" fmla="*/ 316509 h 935422"/>
              <a:gd name="connsiteX6" fmla="*/ 1409905 w 1411430"/>
              <a:gd name="connsiteY6" fmla="*/ 449945 h 935422"/>
              <a:gd name="connsiteX7" fmla="*/ 1407005 w 1411430"/>
              <a:gd name="connsiteY7" fmla="*/ 565977 h 935422"/>
              <a:gd name="connsiteX8" fmla="*/ 1380897 w 1411430"/>
              <a:gd name="connsiteY8" fmla="*/ 677657 h 935422"/>
              <a:gd name="connsiteX9" fmla="*/ 1330546 w 1411430"/>
              <a:gd name="connsiteY9" fmla="*/ 786436 h 935422"/>
              <a:gd name="connsiteX10" fmla="*/ 1289935 w 1411430"/>
              <a:gd name="connsiteY10" fmla="*/ 846725 h 935422"/>
              <a:gd name="connsiteX11" fmla="*/ 1214102 w 1411430"/>
              <a:gd name="connsiteY11" fmla="*/ 912621 h 935422"/>
              <a:gd name="connsiteX12" fmla="*/ 1195032 w 1411430"/>
              <a:gd name="connsiteY12" fmla="*/ 921700 h 935422"/>
              <a:gd name="connsiteX13" fmla="*/ 1161549 w 1411430"/>
              <a:gd name="connsiteY13" fmla="*/ 915973 h 935422"/>
              <a:gd name="connsiteX14" fmla="*/ 1085618 w 1411430"/>
              <a:gd name="connsiteY14" fmla="*/ 907212 h 935422"/>
              <a:gd name="connsiteX15" fmla="*/ 1011147 w 1411430"/>
              <a:gd name="connsiteY15" fmla="*/ 899911 h 935422"/>
              <a:gd name="connsiteX16" fmla="*/ 999001 w 1411430"/>
              <a:gd name="connsiteY16" fmla="*/ 899698 h 935422"/>
              <a:gd name="connsiteX17" fmla="*/ 990658 w 1411430"/>
              <a:gd name="connsiteY17" fmla="*/ 899072 h 935422"/>
              <a:gd name="connsiteX18" fmla="*/ 868825 w 1411430"/>
              <a:gd name="connsiteY18" fmla="*/ 900522 h 935422"/>
              <a:gd name="connsiteX19" fmla="*/ 773099 w 1411430"/>
              <a:gd name="connsiteY19" fmla="*/ 912125 h 935422"/>
              <a:gd name="connsiteX20" fmla="*/ 700580 w 1411430"/>
              <a:gd name="connsiteY20" fmla="*/ 922278 h 935422"/>
              <a:gd name="connsiteX21" fmla="*/ 610655 w 1411430"/>
              <a:gd name="connsiteY21" fmla="*/ 932431 h 935422"/>
              <a:gd name="connsiteX22" fmla="*/ 571314 w 1411430"/>
              <a:gd name="connsiteY22" fmla="*/ 935422 h 935422"/>
              <a:gd name="connsiteX23" fmla="*/ 542117 w 1411430"/>
              <a:gd name="connsiteY23" fmla="*/ 935354 h 935422"/>
              <a:gd name="connsiteX24" fmla="*/ 506001 w 1411430"/>
              <a:gd name="connsiteY24" fmla="*/ 930302 h 935422"/>
              <a:gd name="connsiteX25" fmla="*/ 462103 w 1411430"/>
              <a:gd name="connsiteY25" fmla="*/ 921815 h 935422"/>
              <a:gd name="connsiteX26" fmla="*/ 381791 w 1411430"/>
              <a:gd name="connsiteY26" fmla="*/ 905752 h 935422"/>
              <a:gd name="connsiteX27" fmla="*/ 291258 w 1411430"/>
              <a:gd name="connsiteY27" fmla="*/ 888229 h 935422"/>
              <a:gd name="connsiteX28" fmla="*/ 287615 w 1411430"/>
              <a:gd name="connsiteY28" fmla="*/ 887767 h 935422"/>
              <a:gd name="connsiteX29" fmla="*/ 284402 w 1411430"/>
              <a:gd name="connsiteY29" fmla="*/ 883613 h 935422"/>
              <a:gd name="connsiteX30" fmla="*/ 255394 w 1411430"/>
              <a:gd name="connsiteY30" fmla="*/ 821246 h 935422"/>
              <a:gd name="connsiteX31" fmla="*/ 239439 w 1411430"/>
              <a:gd name="connsiteY31" fmla="*/ 799490 h 935422"/>
              <a:gd name="connsiteX32" fmla="*/ 219134 w 1411430"/>
              <a:gd name="connsiteY32" fmla="*/ 793688 h 935422"/>
              <a:gd name="connsiteX33" fmla="*/ 175622 w 1411430"/>
              <a:gd name="connsiteY33" fmla="*/ 799490 h 935422"/>
              <a:gd name="connsiteX34" fmla="*/ 106003 w 1411430"/>
              <a:gd name="connsiteY34" fmla="*/ 798040 h 935422"/>
              <a:gd name="connsiteX35" fmla="*/ 47988 w 1411430"/>
              <a:gd name="connsiteY35" fmla="*/ 767582 h 935422"/>
              <a:gd name="connsiteX36" fmla="*/ 14629 w 1411430"/>
              <a:gd name="connsiteY36" fmla="*/ 729871 h 935422"/>
              <a:gd name="connsiteX37" fmla="*/ 125 w 1411430"/>
              <a:gd name="connsiteY37" fmla="*/ 667504 h 935422"/>
              <a:gd name="connsiteX38" fmla="*/ 21881 w 1411430"/>
              <a:gd name="connsiteY38" fmla="*/ 574679 h 935422"/>
              <a:gd name="connsiteX39" fmla="*/ 66843 w 1411430"/>
              <a:gd name="connsiteY39" fmla="*/ 500709 h 935422"/>
              <a:gd name="connsiteX40" fmla="*/ 129210 w 1411430"/>
              <a:gd name="connsiteY40" fmla="*/ 431090 h 935422"/>
              <a:gd name="connsiteX41" fmla="*/ 219134 w 1411430"/>
              <a:gd name="connsiteY41" fmla="*/ 348417 h 935422"/>
              <a:gd name="connsiteX42" fmla="*/ 325013 w 1411430"/>
              <a:gd name="connsiteY42" fmla="*/ 271547 h 935422"/>
              <a:gd name="connsiteX43" fmla="*/ 445395 w 1411430"/>
              <a:gd name="connsiteY43" fmla="*/ 194676 h 935422"/>
              <a:gd name="connsiteX44" fmla="*/ 561427 w 1411430"/>
              <a:gd name="connsiteY44" fmla="*/ 130859 h 935422"/>
              <a:gd name="connsiteX45" fmla="*/ 660053 w 1411430"/>
              <a:gd name="connsiteY45" fmla="*/ 85896 h 935422"/>
              <a:gd name="connsiteX46" fmla="*/ 784786 w 1411430"/>
              <a:gd name="connsiteY46" fmla="*/ 42384 h 935422"/>
              <a:gd name="connsiteX47" fmla="*/ 926925 w 1411430"/>
              <a:gd name="connsiteY47" fmla="*/ 7575 h 935422"/>
              <a:gd name="connsiteX48" fmla="*/ 1000895 w 1411430"/>
              <a:gd name="connsiteY48" fmla="*/ 323 h 935422"/>
              <a:gd name="connsiteX49" fmla="*/ 1050299 w 1411430"/>
              <a:gd name="connsiteY49" fmla="*/ 232 h 935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411430" h="935422">
                <a:moveTo>
                  <a:pt x="1050299" y="232"/>
                </a:moveTo>
                <a:cubicBezTo>
                  <a:pt x="1067975" y="746"/>
                  <a:pt x="1086347" y="2257"/>
                  <a:pt x="1103872" y="6125"/>
                </a:cubicBezTo>
                <a:cubicBezTo>
                  <a:pt x="1138924" y="13860"/>
                  <a:pt x="1178084" y="28364"/>
                  <a:pt x="1211202" y="46736"/>
                </a:cubicBezTo>
                <a:cubicBezTo>
                  <a:pt x="1244319" y="65108"/>
                  <a:pt x="1278404" y="90490"/>
                  <a:pt x="1302576" y="116355"/>
                </a:cubicBezTo>
                <a:cubicBezTo>
                  <a:pt x="1326749" y="142221"/>
                  <a:pt x="1341495" y="168569"/>
                  <a:pt x="1356241" y="201928"/>
                </a:cubicBezTo>
                <a:cubicBezTo>
                  <a:pt x="1370986" y="235287"/>
                  <a:pt x="1382106" y="275173"/>
                  <a:pt x="1391050" y="316509"/>
                </a:cubicBezTo>
                <a:cubicBezTo>
                  <a:pt x="1399994" y="357846"/>
                  <a:pt x="1407246" y="408368"/>
                  <a:pt x="1409905" y="449945"/>
                </a:cubicBezTo>
                <a:cubicBezTo>
                  <a:pt x="1412564" y="491523"/>
                  <a:pt x="1411839" y="528025"/>
                  <a:pt x="1407005" y="565977"/>
                </a:cubicBezTo>
                <a:cubicBezTo>
                  <a:pt x="1402170" y="603928"/>
                  <a:pt x="1393641" y="640914"/>
                  <a:pt x="1380897" y="677657"/>
                </a:cubicBezTo>
                <a:cubicBezTo>
                  <a:pt x="1368154" y="714400"/>
                  <a:pt x="1345707" y="758258"/>
                  <a:pt x="1330546" y="786436"/>
                </a:cubicBezTo>
                <a:cubicBezTo>
                  <a:pt x="1315386" y="814614"/>
                  <a:pt x="1309343" y="825695"/>
                  <a:pt x="1289935" y="846725"/>
                </a:cubicBezTo>
                <a:cubicBezTo>
                  <a:pt x="1270528" y="867756"/>
                  <a:pt x="1267525" y="887723"/>
                  <a:pt x="1214102" y="912621"/>
                </a:cubicBezTo>
                <a:lnTo>
                  <a:pt x="1195032" y="921700"/>
                </a:lnTo>
                <a:lnTo>
                  <a:pt x="1161549" y="915973"/>
                </a:lnTo>
                <a:cubicBezTo>
                  <a:pt x="1136239" y="912079"/>
                  <a:pt x="1110685" y="909889"/>
                  <a:pt x="1085618" y="907212"/>
                </a:cubicBezTo>
                <a:cubicBezTo>
                  <a:pt x="1060551" y="904535"/>
                  <a:pt x="1044001" y="900884"/>
                  <a:pt x="1011147" y="899911"/>
                </a:cubicBezTo>
                <a:lnTo>
                  <a:pt x="999001" y="899698"/>
                </a:lnTo>
                <a:lnTo>
                  <a:pt x="990658" y="899072"/>
                </a:lnTo>
                <a:cubicBezTo>
                  <a:pt x="958024" y="898105"/>
                  <a:pt x="905085" y="898346"/>
                  <a:pt x="868825" y="900522"/>
                </a:cubicBezTo>
                <a:cubicBezTo>
                  <a:pt x="832566" y="902698"/>
                  <a:pt x="801140" y="908499"/>
                  <a:pt x="773099" y="912125"/>
                </a:cubicBezTo>
                <a:cubicBezTo>
                  <a:pt x="745059" y="915751"/>
                  <a:pt x="727654" y="918894"/>
                  <a:pt x="700580" y="922278"/>
                </a:cubicBezTo>
                <a:cubicBezTo>
                  <a:pt x="673506" y="925662"/>
                  <a:pt x="638696" y="930255"/>
                  <a:pt x="610655" y="932431"/>
                </a:cubicBezTo>
                <a:cubicBezTo>
                  <a:pt x="596635" y="933519"/>
                  <a:pt x="583944" y="934728"/>
                  <a:pt x="571314" y="935422"/>
                </a:cubicBezTo>
                <a:lnTo>
                  <a:pt x="542117" y="935354"/>
                </a:lnTo>
                <a:lnTo>
                  <a:pt x="506001" y="930302"/>
                </a:lnTo>
                <a:cubicBezTo>
                  <a:pt x="491064" y="927534"/>
                  <a:pt x="476097" y="924370"/>
                  <a:pt x="462103" y="921815"/>
                </a:cubicBezTo>
                <a:cubicBezTo>
                  <a:pt x="434116" y="916704"/>
                  <a:pt x="381791" y="905752"/>
                  <a:pt x="381791" y="905752"/>
                </a:cubicBezTo>
                <a:cubicBezTo>
                  <a:pt x="353317" y="900155"/>
                  <a:pt x="321922" y="893340"/>
                  <a:pt x="291258" y="888229"/>
                </a:cubicBezTo>
                <a:lnTo>
                  <a:pt x="287615" y="887767"/>
                </a:lnTo>
                <a:lnTo>
                  <a:pt x="284402" y="883613"/>
                </a:lnTo>
                <a:cubicBezTo>
                  <a:pt x="255878" y="857264"/>
                  <a:pt x="262888" y="835267"/>
                  <a:pt x="255394" y="821246"/>
                </a:cubicBezTo>
                <a:cubicBezTo>
                  <a:pt x="247900" y="807225"/>
                  <a:pt x="245483" y="804083"/>
                  <a:pt x="239439" y="799490"/>
                </a:cubicBezTo>
                <a:cubicBezTo>
                  <a:pt x="233396" y="794897"/>
                  <a:pt x="229770" y="793688"/>
                  <a:pt x="219134" y="793688"/>
                </a:cubicBezTo>
                <a:cubicBezTo>
                  <a:pt x="208498" y="793688"/>
                  <a:pt x="194477" y="798765"/>
                  <a:pt x="175622" y="799490"/>
                </a:cubicBezTo>
                <a:cubicBezTo>
                  <a:pt x="156767" y="800215"/>
                  <a:pt x="127276" y="803358"/>
                  <a:pt x="106003" y="798040"/>
                </a:cubicBezTo>
                <a:cubicBezTo>
                  <a:pt x="84731" y="792722"/>
                  <a:pt x="63217" y="778943"/>
                  <a:pt x="47988" y="767582"/>
                </a:cubicBezTo>
                <a:cubicBezTo>
                  <a:pt x="32759" y="756220"/>
                  <a:pt x="22607" y="746550"/>
                  <a:pt x="14629" y="729871"/>
                </a:cubicBezTo>
                <a:cubicBezTo>
                  <a:pt x="6652" y="713192"/>
                  <a:pt x="-1083" y="693370"/>
                  <a:pt x="125" y="667504"/>
                </a:cubicBezTo>
                <a:cubicBezTo>
                  <a:pt x="1334" y="641638"/>
                  <a:pt x="10762" y="602478"/>
                  <a:pt x="21881" y="574679"/>
                </a:cubicBezTo>
                <a:cubicBezTo>
                  <a:pt x="33001" y="546880"/>
                  <a:pt x="48955" y="524640"/>
                  <a:pt x="66843" y="500709"/>
                </a:cubicBezTo>
                <a:cubicBezTo>
                  <a:pt x="84732" y="476778"/>
                  <a:pt x="103828" y="456472"/>
                  <a:pt x="129210" y="431090"/>
                </a:cubicBezTo>
                <a:cubicBezTo>
                  <a:pt x="154592" y="405708"/>
                  <a:pt x="186501" y="375008"/>
                  <a:pt x="219134" y="348417"/>
                </a:cubicBezTo>
                <a:cubicBezTo>
                  <a:pt x="251768" y="321827"/>
                  <a:pt x="287303" y="297171"/>
                  <a:pt x="325013" y="271547"/>
                </a:cubicBezTo>
                <a:cubicBezTo>
                  <a:pt x="362723" y="245923"/>
                  <a:pt x="405993" y="218124"/>
                  <a:pt x="445395" y="194676"/>
                </a:cubicBezTo>
                <a:cubicBezTo>
                  <a:pt x="484798" y="171228"/>
                  <a:pt x="525650" y="148989"/>
                  <a:pt x="561427" y="130859"/>
                </a:cubicBezTo>
                <a:cubicBezTo>
                  <a:pt x="597203" y="112729"/>
                  <a:pt x="622826" y="100642"/>
                  <a:pt x="660053" y="85896"/>
                </a:cubicBezTo>
                <a:cubicBezTo>
                  <a:pt x="697280" y="71151"/>
                  <a:pt x="740308" y="55438"/>
                  <a:pt x="784786" y="42384"/>
                </a:cubicBezTo>
                <a:cubicBezTo>
                  <a:pt x="829265" y="29331"/>
                  <a:pt x="890907" y="14585"/>
                  <a:pt x="926925" y="7575"/>
                </a:cubicBezTo>
                <a:cubicBezTo>
                  <a:pt x="962943" y="565"/>
                  <a:pt x="971404" y="565"/>
                  <a:pt x="1000895" y="323"/>
                </a:cubicBezTo>
                <a:cubicBezTo>
                  <a:pt x="1015641" y="202"/>
                  <a:pt x="1032623" y="-281"/>
                  <a:pt x="1050299" y="232"/>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22" name="任意多边形 521"/>
          <p:cNvSpPr>
            <a:spLocks noChangeAspect="1"/>
          </p:cNvSpPr>
          <p:nvPr/>
        </p:nvSpPr>
        <p:spPr>
          <a:xfrm>
            <a:off x="8738495" y="4488707"/>
            <a:ext cx="790798" cy="720000"/>
          </a:xfrm>
          <a:custGeom>
            <a:avLst/>
            <a:gdLst>
              <a:gd name="connsiteX0" fmla="*/ 621220 w 1592260"/>
              <a:gd name="connsiteY0" fmla="*/ 1431318 h 1453646"/>
              <a:gd name="connsiteX1" fmla="*/ 792670 w 1592260"/>
              <a:gd name="connsiteY1" fmla="*/ 1436081 h 1453646"/>
              <a:gd name="connsiteX2" fmla="*/ 971264 w 1592260"/>
              <a:gd name="connsiteY2" fmla="*/ 1452750 h 1453646"/>
              <a:gd name="connsiteX3" fmla="*/ 1114139 w 1592260"/>
              <a:gd name="connsiteY3" fmla="*/ 1447987 h 1453646"/>
              <a:gd name="connsiteX4" fmla="*/ 1285589 w 1592260"/>
              <a:gd name="connsiteY4" fmla="*/ 1419412 h 1453646"/>
              <a:gd name="connsiteX5" fmla="*/ 1390364 w 1592260"/>
              <a:gd name="connsiteY5" fmla="*/ 1355118 h 1453646"/>
              <a:gd name="connsiteX6" fmla="*/ 1518951 w 1592260"/>
              <a:gd name="connsiteY6" fmla="*/ 1167000 h 1453646"/>
              <a:gd name="connsiteX7" fmla="*/ 1583245 w 1592260"/>
              <a:gd name="connsiteY7" fmla="*/ 1000312 h 1453646"/>
              <a:gd name="connsiteX8" fmla="*/ 1588007 w 1592260"/>
              <a:gd name="connsiteY8" fmla="*/ 831243 h 1453646"/>
              <a:gd name="connsiteX9" fmla="*/ 1547526 w 1592260"/>
              <a:gd name="connsiteY9" fmla="*/ 650268 h 1453646"/>
              <a:gd name="connsiteX10" fmla="*/ 1478470 w 1592260"/>
              <a:gd name="connsiteY10" fmla="*/ 488343 h 1453646"/>
              <a:gd name="connsiteX11" fmla="*/ 1380839 w 1592260"/>
              <a:gd name="connsiteY11" fmla="*/ 340706 h 1453646"/>
              <a:gd name="connsiteX12" fmla="*/ 1287970 w 1592260"/>
              <a:gd name="connsiteY12" fmla="*/ 224025 h 1453646"/>
              <a:gd name="connsiteX13" fmla="*/ 1180814 w 1592260"/>
              <a:gd name="connsiteY13" fmla="*/ 124012 h 1453646"/>
              <a:gd name="connsiteX14" fmla="*/ 1052226 w 1592260"/>
              <a:gd name="connsiteY14" fmla="*/ 47812 h 1453646"/>
              <a:gd name="connsiteX15" fmla="*/ 864107 w 1592260"/>
              <a:gd name="connsiteY15" fmla="*/ 187 h 1453646"/>
              <a:gd name="connsiteX16" fmla="*/ 671226 w 1592260"/>
              <a:gd name="connsiteY16" fmla="*/ 35906 h 1453646"/>
              <a:gd name="connsiteX17" fmla="*/ 442626 w 1592260"/>
              <a:gd name="connsiteY17" fmla="*/ 143062 h 1453646"/>
              <a:gd name="connsiteX18" fmla="*/ 264032 w 1592260"/>
              <a:gd name="connsiteY18" fmla="*/ 288318 h 1453646"/>
              <a:gd name="connsiteX19" fmla="*/ 164020 w 1592260"/>
              <a:gd name="connsiteY19" fmla="*/ 419287 h 1453646"/>
              <a:gd name="connsiteX20" fmla="*/ 109251 w 1592260"/>
              <a:gd name="connsiteY20" fmla="*/ 535968 h 1453646"/>
              <a:gd name="connsiteX21" fmla="*/ 52101 w 1592260"/>
              <a:gd name="connsiteY21" fmla="*/ 733612 h 1453646"/>
              <a:gd name="connsiteX22" fmla="*/ 6857 w 1592260"/>
              <a:gd name="connsiteY22" fmla="*/ 976500 h 1453646"/>
              <a:gd name="connsiteX23" fmla="*/ 2095 w 1592260"/>
              <a:gd name="connsiteY23" fmla="*/ 1171762 h 1453646"/>
              <a:gd name="connsiteX24" fmla="*/ 25907 w 1592260"/>
              <a:gd name="connsiteY24" fmla="*/ 1290825 h 1453646"/>
              <a:gd name="connsiteX25" fmla="*/ 90201 w 1592260"/>
              <a:gd name="connsiteY25" fmla="*/ 1381312 h 1453646"/>
              <a:gd name="connsiteX26" fmla="*/ 175926 w 1592260"/>
              <a:gd name="connsiteY26" fmla="*/ 1421793 h 1453646"/>
              <a:gd name="connsiteX27" fmla="*/ 337851 w 1592260"/>
              <a:gd name="connsiteY27" fmla="*/ 1426556 h 1453646"/>
              <a:gd name="connsiteX28" fmla="*/ 468820 w 1592260"/>
              <a:gd name="connsiteY28" fmla="*/ 1417031 h 1453646"/>
              <a:gd name="connsiteX29" fmla="*/ 564070 w 1592260"/>
              <a:gd name="connsiteY29" fmla="*/ 1421793 h 1453646"/>
              <a:gd name="connsiteX30" fmla="*/ 621220 w 1592260"/>
              <a:gd name="connsiteY30" fmla="*/ 1431318 h 1453646"/>
              <a:gd name="connsiteX0" fmla="*/ 621220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21220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99726 w 1592260"/>
              <a:gd name="connsiteY20" fmla="*/ 555078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473707 w 1592260"/>
              <a:gd name="connsiteY6" fmla="*/ 1264121 h 1448944"/>
              <a:gd name="connsiteX7" fmla="*/ 1518951 w 1592260"/>
              <a:gd name="connsiteY7" fmla="*/ 1162298 h 1448944"/>
              <a:gd name="connsiteX8" fmla="*/ 1583245 w 1592260"/>
              <a:gd name="connsiteY8" fmla="*/ 995610 h 1448944"/>
              <a:gd name="connsiteX9" fmla="*/ 1588007 w 1592260"/>
              <a:gd name="connsiteY9" fmla="*/ 826541 h 1448944"/>
              <a:gd name="connsiteX10" fmla="*/ 1547526 w 1592260"/>
              <a:gd name="connsiteY10" fmla="*/ 645566 h 1448944"/>
              <a:gd name="connsiteX11" fmla="*/ 1478470 w 1592260"/>
              <a:gd name="connsiteY11" fmla="*/ 483641 h 1448944"/>
              <a:gd name="connsiteX12" fmla="*/ 1380839 w 1592260"/>
              <a:gd name="connsiteY12" fmla="*/ 336004 h 1448944"/>
              <a:gd name="connsiteX13" fmla="*/ 1287970 w 1592260"/>
              <a:gd name="connsiteY13" fmla="*/ 219323 h 1448944"/>
              <a:gd name="connsiteX14" fmla="*/ 1180814 w 1592260"/>
              <a:gd name="connsiteY14" fmla="*/ 119310 h 1448944"/>
              <a:gd name="connsiteX15" fmla="*/ 1052226 w 1592260"/>
              <a:gd name="connsiteY15" fmla="*/ 43110 h 1448944"/>
              <a:gd name="connsiteX16" fmla="*/ 866488 w 1592260"/>
              <a:gd name="connsiteY16" fmla="*/ 248 h 1448944"/>
              <a:gd name="connsiteX17" fmla="*/ 671226 w 1592260"/>
              <a:gd name="connsiteY17" fmla="*/ 31204 h 1448944"/>
              <a:gd name="connsiteX18" fmla="*/ 442626 w 1592260"/>
              <a:gd name="connsiteY18" fmla="*/ 138360 h 1448944"/>
              <a:gd name="connsiteX19" fmla="*/ 264032 w 1592260"/>
              <a:gd name="connsiteY19" fmla="*/ 283616 h 1448944"/>
              <a:gd name="connsiteX20" fmla="*/ 164020 w 1592260"/>
              <a:gd name="connsiteY20" fmla="*/ 414585 h 1448944"/>
              <a:gd name="connsiteX21" fmla="*/ 99726 w 1592260"/>
              <a:gd name="connsiteY21" fmla="*/ 555078 h 1448944"/>
              <a:gd name="connsiteX22" fmla="*/ 52101 w 1592260"/>
              <a:gd name="connsiteY22" fmla="*/ 728910 h 1448944"/>
              <a:gd name="connsiteX23" fmla="*/ 6857 w 1592260"/>
              <a:gd name="connsiteY23" fmla="*/ 971798 h 1448944"/>
              <a:gd name="connsiteX24" fmla="*/ 2095 w 1592260"/>
              <a:gd name="connsiteY24" fmla="*/ 1167060 h 1448944"/>
              <a:gd name="connsiteX25" fmla="*/ 25907 w 1592260"/>
              <a:gd name="connsiteY25" fmla="*/ 1286123 h 1448944"/>
              <a:gd name="connsiteX26" fmla="*/ 90201 w 1592260"/>
              <a:gd name="connsiteY26" fmla="*/ 1376610 h 1448944"/>
              <a:gd name="connsiteX27" fmla="*/ 175926 w 1592260"/>
              <a:gd name="connsiteY27" fmla="*/ 1417091 h 1448944"/>
              <a:gd name="connsiteX28" fmla="*/ 337851 w 1592260"/>
              <a:gd name="connsiteY28" fmla="*/ 1421854 h 1448944"/>
              <a:gd name="connsiteX29" fmla="*/ 466439 w 1592260"/>
              <a:gd name="connsiteY29" fmla="*/ 1417092 h 1448944"/>
              <a:gd name="connsiteX30" fmla="*/ 564070 w 1592260"/>
              <a:gd name="connsiteY30" fmla="*/ 1417091 h 1448944"/>
              <a:gd name="connsiteX31" fmla="*/ 649795 w 1592260"/>
              <a:gd name="connsiteY31" fmla="*/ 1426616 h 1448944"/>
              <a:gd name="connsiteX0" fmla="*/ 649795 w 1591421"/>
              <a:gd name="connsiteY0" fmla="*/ 1426616 h 1448944"/>
              <a:gd name="connsiteX1" fmla="*/ 792670 w 1591421"/>
              <a:gd name="connsiteY1" fmla="*/ 1431379 h 1448944"/>
              <a:gd name="connsiteX2" fmla="*/ 971264 w 1591421"/>
              <a:gd name="connsiteY2" fmla="*/ 1448048 h 1448944"/>
              <a:gd name="connsiteX3" fmla="*/ 1114139 w 1591421"/>
              <a:gd name="connsiteY3" fmla="*/ 1443285 h 1448944"/>
              <a:gd name="connsiteX4" fmla="*/ 1285589 w 1591421"/>
              <a:gd name="connsiteY4" fmla="*/ 1414710 h 1448944"/>
              <a:gd name="connsiteX5" fmla="*/ 1390364 w 1591421"/>
              <a:gd name="connsiteY5" fmla="*/ 1350416 h 1448944"/>
              <a:gd name="connsiteX6" fmla="*/ 1473707 w 1591421"/>
              <a:gd name="connsiteY6" fmla="*/ 1264121 h 1448944"/>
              <a:gd name="connsiteX7" fmla="*/ 1535620 w 1591421"/>
              <a:gd name="connsiteY7" fmla="*/ 1157535 h 1448944"/>
              <a:gd name="connsiteX8" fmla="*/ 1583245 w 1591421"/>
              <a:gd name="connsiteY8" fmla="*/ 995610 h 1448944"/>
              <a:gd name="connsiteX9" fmla="*/ 1588007 w 1591421"/>
              <a:gd name="connsiteY9" fmla="*/ 826541 h 1448944"/>
              <a:gd name="connsiteX10" fmla="*/ 1547526 w 1591421"/>
              <a:gd name="connsiteY10" fmla="*/ 645566 h 1448944"/>
              <a:gd name="connsiteX11" fmla="*/ 1478470 w 1591421"/>
              <a:gd name="connsiteY11" fmla="*/ 483641 h 1448944"/>
              <a:gd name="connsiteX12" fmla="*/ 1380839 w 1591421"/>
              <a:gd name="connsiteY12" fmla="*/ 336004 h 1448944"/>
              <a:gd name="connsiteX13" fmla="*/ 1287970 w 1591421"/>
              <a:gd name="connsiteY13" fmla="*/ 219323 h 1448944"/>
              <a:gd name="connsiteX14" fmla="*/ 1180814 w 1591421"/>
              <a:gd name="connsiteY14" fmla="*/ 119310 h 1448944"/>
              <a:gd name="connsiteX15" fmla="*/ 1052226 w 1591421"/>
              <a:gd name="connsiteY15" fmla="*/ 43110 h 1448944"/>
              <a:gd name="connsiteX16" fmla="*/ 866488 w 1591421"/>
              <a:gd name="connsiteY16" fmla="*/ 248 h 1448944"/>
              <a:gd name="connsiteX17" fmla="*/ 671226 w 1591421"/>
              <a:gd name="connsiteY17" fmla="*/ 31204 h 1448944"/>
              <a:gd name="connsiteX18" fmla="*/ 442626 w 1591421"/>
              <a:gd name="connsiteY18" fmla="*/ 138360 h 1448944"/>
              <a:gd name="connsiteX19" fmla="*/ 264032 w 1591421"/>
              <a:gd name="connsiteY19" fmla="*/ 283616 h 1448944"/>
              <a:gd name="connsiteX20" fmla="*/ 164020 w 1591421"/>
              <a:gd name="connsiteY20" fmla="*/ 414585 h 1448944"/>
              <a:gd name="connsiteX21" fmla="*/ 99726 w 1591421"/>
              <a:gd name="connsiteY21" fmla="*/ 555078 h 1448944"/>
              <a:gd name="connsiteX22" fmla="*/ 52101 w 1591421"/>
              <a:gd name="connsiteY22" fmla="*/ 728910 h 1448944"/>
              <a:gd name="connsiteX23" fmla="*/ 6857 w 1591421"/>
              <a:gd name="connsiteY23" fmla="*/ 971798 h 1448944"/>
              <a:gd name="connsiteX24" fmla="*/ 2095 w 1591421"/>
              <a:gd name="connsiteY24" fmla="*/ 1167060 h 1448944"/>
              <a:gd name="connsiteX25" fmla="*/ 25907 w 1591421"/>
              <a:gd name="connsiteY25" fmla="*/ 1286123 h 1448944"/>
              <a:gd name="connsiteX26" fmla="*/ 90201 w 1591421"/>
              <a:gd name="connsiteY26" fmla="*/ 1376610 h 1448944"/>
              <a:gd name="connsiteX27" fmla="*/ 175926 w 1591421"/>
              <a:gd name="connsiteY27" fmla="*/ 1417091 h 1448944"/>
              <a:gd name="connsiteX28" fmla="*/ 337851 w 1591421"/>
              <a:gd name="connsiteY28" fmla="*/ 1421854 h 1448944"/>
              <a:gd name="connsiteX29" fmla="*/ 466439 w 1591421"/>
              <a:gd name="connsiteY29" fmla="*/ 1417092 h 1448944"/>
              <a:gd name="connsiteX30" fmla="*/ 564070 w 1591421"/>
              <a:gd name="connsiteY30" fmla="*/ 1417091 h 1448944"/>
              <a:gd name="connsiteX31" fmla="*/ 649795 w 1591421"/>
              <a:gd name="connsiteY31" fmla="*/ 1426616 h 144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91421" h="1448944">
                <a:moveTo>
                  <a:pt x="649795" y="1426616"/>
                </a:moveTo>
                <a:cubicBezTo>
                  <a:pt x="687895" y="1428997"/>
                  <a:pt x="739092" y="1427807"/>
                  <a:pt x="792670" y="1431379"/>
                </a:cubicBezTo>
                <a:cubicBezTo>
                  <a:pt x="846248" y="1434951"/>
                  <a:pt x="917686" y="1446064"/>
                  <a:pt x="971264" y="1448048"/>
                </a:cubicBezTo>
                <a:cubicBezTo>
                  <a:pt x="1024842" y="1450032"/>
                  <a:pt x="1061752" y="1448841"/>
                  <a:pt x="1114139" y="1443285"/>
                </a:cubicBezTo>
                <a:cubicBezTo>
                  <a:pt x="1166527" y="1437729"/>
                  <a:pt x="1239552" y="1430188"/>
                  <a:pt x="1285589" y="1414710"/>
                </a:cubicBezTo>
                <a:cubicBezTo>
                  <a:pt x="1331626" y="1399232"/>
                  <a:pt x="1359011" y="1375514"/>
                  <a:pt x="1390364" y="1350416"/>
                </a:cubicBezTo>
                <a:cubicBezTo>
                  <a:pt x="1421717" y="1325318"/>
                  <a:pt x="1452276" y="1295474"/>
                  <a:pt x="1473707" y="1264121"/>
                </a:cubicBezTo>
                <a:cubicBezTo>
                  <a:pt x="1495138" y="1232768"/>
                  <a:pt x="1517364" y="1202287"/>
                  <a:pt x="1535620" y="1157535"/>
                </a:cubicBezTo>
                <a:cubicBezTo>
                  <a:pt x="1553876" y="1112783"/>
                  <a:pt x="1574514" y="1050776"/>
                  <a:pt x="1583245" y="995610"/>
                </a:cubicBezTo>
                <a:cubicBezTo>
                  <a:pt x="1591976" y="940444"/>
                  <a:pt x="1593960" y="884882"/>
                  <a:pt x="1588007" y="826541"/>
                </a:cubicBezTo>
                <a:cubicBezTo>
                  <a:pt x="1582054" y="768200"/>
                  <a:pt x="1565782" y="702716"/>
                  <a:pt x="1547526" y="645566"/>
                </a:cubicBezTo>
                <a:cubicBezTo>
                  <a:pt x="1529270" y="588416"/>
                  <a:pt x="1506251" y="535235"/>
                  <a:pt x="1478470" y="483641"/>
                </a:cubicBezTo>
                <a:cubicBezTo>
                  <a:pt x="1450689" y="432047"/>
                  <a:pt x="1412589" y="380057"/>
                  <a:pt x="1380839" y="336004"/>
                </a:cubicBezTo>
                <a:cubicBezTo>
                  <a:pt x="1349089" y="291951"/>
                  <a:pt x="1321307" y="255439"/>
                  <a:pt x="1287970" y="219323"/>
                </a:cubicBezTo>
                <a:cubicBezTo>
                  <a:pt x="1254633" y="183207"/>
                  <a:pt x="1220105" y="148679"/>
                  <a:pt x="1180814" y="119310"/>
                </a:cubicBezTo>
                <a:cubicBezTo>
                  <a:pt x="1141523" y="89941"/>
                  <a:pt x="1104614" y="62954"/>
                  <a:pt x="1052226" y="43110"/>
                </a:cubicBezTo>
                <a:cubicBezTo>
                  <a:pt x="999838" y="23266"/>
                  <a:pt x="929988" y="2232"/>
                  <a:pt x="866488" y="248"/>
                </a:cubicBezTo>
                <a:cubicBezTo>
                  <a:pt x="802988" y="-1736"/>
                  <a:pt x="741870" y="8185"/>
                  <a:pt x="671226" y="31204"/>
                </a:cubicBezTo>
                <a:cubicBezTo>
                  <a:pt x="600582" y="54223"/>
                  <a:pt x="510492" y="96291"/>
                  <a:pt x="442626" y="138360"/>
                </a:cubicBezTo>
                <a:cubicBezTo>
                  <a:pt x="374760" y="180429"/>
                  <a:pt x="310466" y="237579"/>
                  <a:pt x="264032" y="283616"/>
                </a:cubicBezTo>
                <a:cubicBezTo>
                  <a:pt x="217598" y="329653"/>
                  <a:pt x="191404" y="369341"/>
                  <a:pt x="164020" y="414585"/>
                </a:cubicBezTo>
                <a:cubicBezTo>
                  <a:pt x="136636" y="459829"/>
                  <a:pt x="118379" y="502691"/>
                  <a:pt x="99726" y="555078"/>
                </a:cubicBezTo>
                <a:cubicBezTo>
                  <a:pt x="81073" y="607465"/>
                  <a:pt x="67579" y="659457"/>
                  <a:pt x="52101" y="728910"/>
                </a:cubicBezTo>
                <a:cubicBezTo>
                  <a:pt x="36623" y="798363"/>
                  <a:pt x="15191" y="898773"/>
                  <a:pt x="6857" y="971798"/>
                </a:cubicBezTo>
                <a:cubicBezTo>
                  <a:pt x="-1477" y="1044823"/>
                  <a:pt x="-1080" y="1114673"/>
                  <a:pt x="2095" y="1167060"/>
                </a:cubicBezTo>
                <a:cubicBezTo>
                  <a:pt x="5270" y="1219447"/>
                  <a:pt x="11223" y="1251198"/>
                  <a:pt x="25907" y="1286123"/>
                </a:cubicBezTo>
                <a:cubicBezTo>
                  <a:pt x="40591" y="1321048"/>
                  <a:pt x="65198" y="1354782"/>
                  <a:pt x="90201" y="1376610"/>
                </a:cubicBezTo>
                <a:cubicBezTo>
                  <a:pt x="115204" y="1398438"/>
                  <a:pt x="134651" y="1409550"/>
                  <a:pt x="175926" y="1417091"/>
                </a:cubicBezTo>
                <a:cubicBezTo>
                  <a:pt x="217201" y="1424632"/>
                  <a:pt x="289432" y="1421854"/>
                  <a:pt x="337851" y="1421854"/>
                </a:cubicBezTo>
                <a:cubicBezTo>
                  <a:pt x="386270" y="1421854"/>
                  <a:pt x="428736" y="1417886"/>
                  <a:pt x="466439" y="1417092"/>
                </a:cubicBezTo>
                <a:cubicBezTo>
                  <a:pt x="504142" y="1416298"/>
                  <a:pt x="533511" y="1415504"/>
                  <a:pt x="564070" y="1417091"/>
                </a:cubicBezTo>
                <a:cubicBezTo>
                  <a:pt x="594629" y="1418678"/>
                  <a:pt x="611695" y="1424235"/>
                  <a:pt x="649795" y="1426616"/>
                </a:cubicBezTo>
                <a:close/>
              </a:path>
            </a:pathLst>
          </a:cu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3" name="任意多边形 522"/>
          <p:cNvSpPr>
            <a:spLocks noChangeAspect="1"/>
          </p:cNvSpPr>
          <p:nvPr/>
        </p:nvSpPr>
        <p:spPr>
          <a:xfrm>
            <a:off x="10223547" y="2861902"/>
            <a:ext cx="1195026" cy="792000"/>
          </a:xfrm>
          <a:custGeom>
            <a:avLst/>
            <a:gdLst>
              <a:gd name="connsiteX0" fmla="*/ 1050299 w 1411430"/>
              <a:gd name="connsiteY0" fmla="*/ 232 h 935422"/>
              <a:gd name="connsiteX1" fmla="*/ 1103872 w 1411430"/>
              <a:gd name="connsiteY1" fmla="*/ 6125 h 935422"/>
              <a:gd name="connsiteX2" fmla="*/ 1211202 w 1411430"/>
              <a:gd name="connsiteY2" fmla="*/ 46736 h 935422"/>
              <a:gd name="connsiteX3" fmla="*/ 1302576 w 1411430"/>
              <a:gd name="connsiteY3" fmla="*/ 116355 h 935422"/>
              <a:gd name="connsiteX4" fmla="*/ 1356241 w 1411430"/>
              <a:gd name="connsiteY4" fmla="*/ 201928 h 935422"/>
              <a:gd name="connsiteX5" fmla="*/ 1391050 w 1411430"/>
              <a:gd name="connsiteY5" fmla="*/ 316509 h 935422"/>
              <a:gd name="connsiteX6" fmla="*/ 1409905 w 1411430"/>
              <a:gd name="connsiteY6" fmla="*/ 449945 h 935422"/>
              <a:gd name="connsiteX7" fmla="*/ 1407005 w 1411430"/>
              <a:gd name="connsiteY7" fmla="*/ 565977 h 935422"/>
              <a:gd name="connsiteX8" fmla="*/ 1380897 w 1411430"/>
              <a:gd name="connsiteY8" fmla="*/ 677657 h 935422"/>
              <a:gd name="connsiteX9" fmla="*/ 1330546 w 1411430"/>
              <a:gd name="connsiteY9" fmla="*/ 786436 h 935422"/>
              <a:gd name="connsiteX10" fmla="*/ 1289935 w 1411430"/>
              <a:gd name="connsiteY10" fmla="*/ 846725 h 935422"/>
              <a:gd name="connsiteX11" fmla="*/ 1214102 w 1411430"/>
              <a:gd name="connsiteY11" fmla="*/ 912621 h 935422"/>
              <a:gd name="connsiteX12" fmla="*/ 1195032 w 1411430"/>
              <a:gd name="connsiteY12" fmla="*/ 921700 h 935422"/>
              <a:gd name="connsiteX13" fmla="*/ 1161549 w 1411430"/>
              <a:gd name="connsiteY13" fmla="*/ 915973 h 935422"/>
              <a:gd name="connsiteX14" fmla="*/ 1085618 w 1411430"/>
              <a:gd name="connsiteY14" fmla="*/ 907212 h 935422"/>
              <a:gd name="connsiteX15" fmla="*/ 1011147 w 1411430"/>
              <a:gd name="connsiteY15" fmla="*/ 899911 h 935422"/>
              <a:gd name="connsiteX16" fmla="*/ 999001 w 1411430"/>
              <a:gd name="connsiteY16" fmla="*/ 899698 h 935422"/>
              <a:gd name="connsiteX17" fmla="*/ 990658 w 1411430"/>
              <a:gd name="connsiteY17" fmla="*/ 899072 h 935422"/>
              <a:gd name="connsiteX18" fmla="*/ 868825 w 1411430"/>
              <a:gd name="connsiteY18" fmla="*/ 900522 h 935422"/>
              <a:gd name="connsiteX19" fmla="*/ 773099 w 1411430"/>
              <a:gd name="connsiteY19" fmla="*/ 912125 h 935422"/>
              <a:gd name="connsiteX20" fmla="*/ 700580 w 1411430"/>
              <a:gd name="connsiteY20" fmla="*/ 922278 h 935422"/>
              <a:gd name="connsiteX21" fmla="*/ 610655 w 1411430"/>
              <a:gd name="connsiteY21" fmla="*/ 932431 h 935422"/>
              <a:gd name="connsiteX22" fmla="*/ 571314 w 1411430"/>
              <a:gd name="connsiteY22" fmla="*/ 935422 h 935422"/>
              <a:gd name="connsiteX23" fmla="*/ 542117 w 1411430"/>
              <a:gd name="connsiteY23" fmla="*/ 935354 h 935422"/>
              <a:gd name="connsiteX24" fmla="*/ 506001 w 1411430"/>
              <a:gd name="connsiteY24" fmla="*/ 930302 h 935422"/>
              <a:gd name="connsiteX25" fmla="*/ 462103 w 1411430"/>
              <a:gd name="connsiteY25" fmla="*/ 921815 h 935422"/>
              <a:gd name="connsiteX26" fmla="*/ 381791 w 1411430"/>
              <a:gd name="connsiteY26" fmla="*/ 905752 h 935422"/>
              <a:gd name="connsiteX27" fmla="*/ 291258 w 1411430"/>
              <a:gd name="connsiteY27" fmla="*/ 888229 h 935422"/>
              <a:gd name="connsiteX28" fmla="*/ 287615 w 1411430"/>
              <a:gd name="connsiteY28" fmla="*/ 887767 h 935422"/>
              <a:gd name="connsiteX29" fmla="*/ 284402 w 1411430"/>
              <a:gd name="connsiteY29" fmla="*/ 883613 h 935422"/>
              <a:gd name="connsiteX30" fmla="*/ 255394 w 1411430"/>
              <a:gd name="connsiteY30" fmla="*/ 821246 h 935422"/>
              <a:gd name="connsiteX31" fmla="*/ 239439 w 1411430"/>
              <a:gd name="connsiteY31" fmla="*/ 799490 h 935422"/>
              <a:gd name="connsiteX32" fmla="*/ 219134 w 1411430"/>
              <a:gd name="connsiteY32" fmla="*/ 793688 h 935422"/>
              <a:gd name="connsiteX33" fmla="*/ 175622 w 1411430"/>
              <a:gd name="connsiteY33" fmla="*/ 799490 h 935422"/>
              <a:gd name="connsiteX34" fmla="*/ 106003 w 1411430"/>
              <a:gd name="connsiteY34" fmla="*/ 798040 h 935422"/>
              <a:gd name="connsiteX35" fmla="*/ 47988 w 1411430"/>
              <a:gd name="connsiteY35" fmla="*/ 767582 h 935422"/>
              <a:gd name="connsiteX36" fmla="*/ 14629 w 1411430"/>
              <a:gd name="connsiteY36" fmla="*/ 729871 h 935422"/>
              <a:gd name="connsiteX37" fmla="*/ 125 w 1411430"/>
              <a:gd name="connsiteY37" fmla="*/ 667504 h 935422"/>
              <a:gd name="connsiteX38" fmla="*/ 21881 w 1411430"/>
              <a:gd name="connsiteY38" fmla="*/ 574679 h 935422"/>
              <a:gd name="connsiteX39" fmla="*/ 66843 w 1411430"/>
              <a:gd name="connsiteY39" fmla="*/ 500709 h 935422"/>
              <a:gd name="connsiteX40" fmla="*/ 129210 w 1411430"/>
              <a:gd name="connsiteY40" fmla="*/ 431090 h 935422"/>
              <a:gd name="connsiteX41" fmla="*/ 219134 w 1411430"/>
              <a:gd name="connsiteY41" fmla="*/ 348417 h 935422"/>
              <a:gd name="connsiteX42" fmla="*/ 325013 w 1411430"/>
              <a:gd name="connsiteY42" fmla="*/ 271547 h 935422"/>
              <a:gd name="connsiteX43" fmla="*/ 445395 w 1411430"/>
              <a:gd name="connsiteY43" fmla="*/ 194676 h 935422"/>
              <a:gd name="connsiteX44" fmla="*/ 561427 w 1411430"/>
              <a:gd name="connsiteY44" fmla="*/ 130859 h 935422"/>
              <a:gd name="connsiteX45" fmla="*/ 660053 w 1411430"/>
              <a:gd name="connsiteY45" fmla="*/ 85896 h 935422"/>
              <a:gd name="connsiteX46" fmla="*/ 784786 w 1411430"/>
              <a:gd name="connsiteY46" fmla="*/ 42384 h 935422"/>
              <a:gd name="connsiteX47" fmla="*/ 926925 w 1411430"/>
              <a:gd name="connsiteY47" fmla="*/ 7575 h 935422"/>
              <a:gd name="connsiteX48" fmla="*/ 1000895 w 1411430"/>
              <a:gd name="connsiteY48" fmla="*/ 323 h 935422"/>
              <a:gd name="connsiteX49" fmla="*/ 1050299 w 1411430"/>
              <a:gd name="connsiteY49" fmla="*/ 232 h 935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411430" h="935422">
                <a:moveTo>
                  <a:pt x="1050299" y="232"/>
                </a:moveTo>
                <a:cubicBezTo>
                  <a:pt x="1067975" y="746"/>
                  <a:pt x="1086347" y="2257"/>
                  <a:pt x="1103872" y="6125"/>
                </a:cubicBezTo>
                <a:cubicBezTo>
                  <a:pt x="1138924" y="13860"/>
                  <a:pt x="1178084" y="28364"/>
                  <a:pt x="1211202" y="46736"/>
                </a:cubicBezTo>
                <a:cubicBezTo>
                  <a:pt x="1244319" y="65108"/>
                  <a:pt x="1278404" y="90490"/>
                  <a:pt x="1302576" y="116355"/>
                </a:cubicBezTo>
                <a:cubicBezTo>
                  <a:pt x="1326749" y="142221"/>
                  <a:pt x="1341495" y="168569"/>
                  <a:pt x="1356241" y="201928"/>
                </a:cubicBezTo>
                <a:cubicBezTo>
                  <a:pt x="1370986" y="235287"/>
                  <a:pt x="1382106" y="275173"/>
                  <a:pt x="1391050" y="316509"/>
                </a:cubicBezTo>
                <a:cubicBezTo>
                  <a:pt x="1399994" y="357846"/>
                  <a:pt x="1407246" y="408368"/>
                  <a:pt x="1409905" y="449945"/>
                </a:cubicBezTo>
                <a:cubicBezTo>
                  <a:pt x="1412564" y="491523"/>
                  <a:pt x="1411839" y="528025"/>
                  <a:pt x="1407005" y="565977"/>
                </a:cubicBezTo>
                <a:cubicBezTo>
                  <a:pt x="1402170" y="603928"/>
                  <a:pt x="1393641" y="640914"/>
                  <a:pt x="1380897" y="677657"/>
                </a:cubicBezTo>
                <a:cubicBezTo>
                  <a:pt x="1368154" y="714400"/>
                  <a:pt x="1345707" y="758258"/>
                  <a:pt x="1330546" y="786436"/>
                </a:cubicBezTo>
                <a:cubicBezTo>
                  <a:pt x="1315386" y="814614"/>
                  <a:pt x="1309343" y="825695"/>
                  <a:pt x="1289935" y="846725"/>
                </a:cubicBezTo>
                <a:cubicBezTo>
                  <a:pt x="1270528" y="867756"/>
                  <a:pt x="1267525" y="887723"/>
                  <a:pt x="1214102" y="912621"/>
                </a:cubicBezTo>
                <a:lnTo>
                  <a:pt x="1195032" y="921700"/>
                </a:lnTo>
                <a:lnTo>
                  <a:pt x="1161549" y="915973"/>
                </a:lnTo>
                <a:cubicBezTo>
                  <a:pt x="1136239" y="912079"/>
                  <a:pt x="1110685" y="909889"/>
                  <a:pt x="1085618" y="907212"/>
                </a:cubicBezTo>
                <a:cubicBezTo>
                  <a:pt x="1060551" y="904535"/>
                  <a:pt x="1044001" y="900884"/>
                  <a:pt x="1011147" y="899911"/>
                </a:cubicBezTo>
                <a:lnTo>
                  <a:pt x="999001" y="899698"/>
                </a:lnTo>
                <a:lnTo>
                  <a:pt x="990658" y="899072"/>
                </a:lnTo>
                <a:cubicBezTo>
                  <a:pt x="958024" y="898105"/>
                  <a:pt x="905085" y="898346"/>
                  <a:pt x="868825" y="900522"/>
                </a:cubicBezTo>
                <a:cubicBezTo>
                  <a:pt x="832566" y="902698"/>
                  <a:pt x="801140" y="908499"/>
                  <a:pt x="773099" y="912125"/>
                </a:cubicBezTo>
                <a:cubicBezTo>
                  <a:pt x="745059" y="915751"/>
                  <a:pt x="727654" y="918894"/>
                  <a:pt x="700580" y="922278"/>
                </a:cubicBezTo>
                <a:cubicBezTo>
                  <a:pt x="673506" y="925662"/>
                  <a:pt x="638696" y="930255"/>
                  <a:pt x="610655" y="932431"/>
                </a:cubicBezTo>
                <a:cubicBezTo>
                  <a:pt x="596635" y="933519"/>
                  <a:pt x="583944" y="934728"/>
                  <a:pt x="571314" y="935422"/>
                </a:cubicBezTo>
                <a:lnTo>
                  <a:pt x="542117" y="935354"/>
                </a:lnTo>
                <a:lnTo>
                  <a:pt x="506001" y="930302"/>
                </a:lnTo>
                <a:cubicBezTo>
                  <a:pt x="491064" y="927534"/>
                  <a:pt x="476097" y="924370"/>
                  <a:pt x="462103" y="921815"/>
                </a:cubicBezTo>
                <a:cubicBezTo>
                  <a:pt x="434116" y="916704"/>
                  <a:pt x="381791" y="905752"/>
                  <a:pt x="381791" y="905752"/>
                </a:cubicBezTo>
                <a:cubicBezTo>
                  <a:pt x="353317" y="900155"/>
                  <a:pt x="321922" y="893340"/>
                  <a:pt x="291258" y="888229"/>
                </a:cubicBezTo>
                <a:lnTo>
                  <a:pt x="287615" y="887767"/>
                </a:lnTo>
                <a:lnTo>
                  <a:pt x="284402" y="883613"/>
                </a:lnTo>
                <a:cubicBezTo>
                  <a:pt x="255878" y="857264"/>
                  <a:pt x="262888" y="835267"/>
                  <a:pt x="255394" y="821246"/>
                </a:cubicBezTo>
                <a:cubicBezTo>
                  <a:pt x="247900" y="807225"/>
                  <a:pt x="245483" y="804083"/>
                  <a:pt x="239439" y="799490"/>
                </a:cubicBezTo>
                <a:cubicBezTo>
                  <a:pt x="233396" y="794897"/>
                  <a:pt x="229770" y="793688"/>
                  <a:pt x="219134" y="793688"/>
                </a:cubicBezTo>
                <a:cubicBezTo>
                  <a:pt x="208498" y="793688"/>
                  <a:pt x="194477" y="798765"/>
                  <a:pt x="175622" y="799490"/>
                </a:cubicBezTo>
                <a:cubicBezTo>
                  <a:pt x="156767" y="800215"/>
                  <a:pt x="127276" y="803358"/>
                  <a:pt x="106003" y="798040"/>
                </a:cubicBezTo>
                <a:cubicBezTo>
                  <a:pt x="84731" y="792722"/>
                  <a:pt x="63217" y="778943"/>
                  <a:pt x="47988" y="767582"/>
                </a:cubicBezTo>
                <a:cubicBezTo>
                  <a:pt x="32759" y="756220"/>
                  <a:pt x="22607" y="746550"/>
                  <a:pt x="14629" y="729871"/>
                </a:cubicBezTo>
                <a:cubicBezTo>
                  <a:pt x="6652" y="713192"/>
                  <a:pt x="-1083" y="693370"/>
                  <a:pt x="125" y="667504"/>
                </a:cubicBezTo>
                <a:cubicBezTo>
                  <a:pt x="1334" y="641638"/>
                  <a:pt x="10762" y="602478"/>
                  <a:pt x="21881" y="574679"/>
                </a:cubicBezTo>
                <a:cubicBezTo>
                  <a:pt x="33001" y="546880"/>
                  <a:pt x="48955" y="524640"/>
                  <a:pt x="66843" y="500709"/>
                </a:cubicBezTo>
                <a:cubicBezTo>
                  <a:pt x="84732" y="476778"/>
                  <a:pt x="103828" y="456472"/>
                  <a:pt x="129210" y="431090"/>
                </a:cubicBezTo>
                <a:cubicBezTo>
                  <a:pt x="154592" y="405708"/>
                  <a:pt x="186501" y="375008"/>
                  <a:pt x="219134" y="348417"/>
                </a:cubicBezTo>
                <a:cubicBezTo>
                  <a:pt x="251768" y="321827"/>
                  <a:pt x="287303" y="297171"/>
                  <a:pt x="325013" y="271547"/>
                </a:cubicBezTo>
                <a:cubicBezTo>
                  <a:pt x="362723" y="245923"/>
                  <a:pt x="405993" y="218124"/>
                  <a:pt x="445395" y="194676"/>
                </a:cubicBezTo>
                <a:cubicBezTo>
                  <a:pt x="484798" y="171228"/>
                  <a:pt x="525650" y="148989"/>
                  <a:pt x="561427" y="130859"/>
                </a:cubicBezTo>
                <a:cubicBezTo>
                  <a:pt x="597203" y="112729"/>
                  <a:pt x="622826" y="100642"/>
                  <a:pt x="660053" y="85896"/>
                </a:cubicBezTo>
                <a:cubicBezTo>
                  <a:pt x="697280" y="71151"/>
                  <a:pt x="740308" y="55438"/>
                  <a:pt x="784786" y="42384"/>
                </a:cubicBezTo>
                <a:cubicBezTo>
                  <a:pt x="829265" y="29331"/>
                  <a:pt x="890907" y="14585"/>
                  <a:pt x="926925" y="7575"/>
                </a:cubicBezTo>
                <a:cubicBezTo>
                  <a:pt x="962943" y="565"/>
                  <a:pt x="971404" y="565"/>
                  <a:pt x="1000895" y="323"/>
                </a:cubicBezTo>
                <a:cubicBezTo>
                  <a:pt x="1015641" y="202"/>
                  <a:pt x="1032623" y="-281"/>
                  <a:pt x="1050299" y="232"/>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24" name="任意多边形 523"/>
          <p:cNvSpPr>
            <a:spLocks noChangeAspect="1"/>
          </p:cNvSpPr>
          <p:nvPr/>
        </p:nvSpPr>
        <p:spPr>
          <a:xfrm>
            <a:off x="10705802" y="2742759"/>
            <a:ext cx="790798" cy="720000"/>
          </a:xfrm>
          <a:custGeom>
            <a:avLst/>
            <a:gdLst>
              <a:gd name="connsiteX0" fmla="*/ 621220 w 1592260"/>
              <a:gd name="connsiteY0" fmla="*/ 1431318 h 1453646"/>
              <a:gd name="connsiteX1" fmla="*/ 792670 w 1592260"/>
              <a:gd name="connsiteY1" fmla="*/ 1436081 h 1453646"/>
              <a:gd name="connsiteX2" fmla="*/ 971264 w 1592260"/>
              <a:gd name="connsiteY2" fmla="*/ 1452750 h 1453646"/>
              <a:gd name="connsiteX3" fmla="*/ 1114139 w 1592260"/>
              <a:gd name="connsiteY3" fmla="*/ 1447987 h 1453646"/>
              <a:gd name="connsiteX4" fmla="*/ 1285589 w 1592260"/>
              <a:gd name="connsiteY4" fmla="*/ 1419412 h 1453646"/>
              <a:gd name="connsiteX5" fmla="*/ 1390364 w 1592260"/>
              <a:gd name="connsiteY5" fmla="*/ 1355118 h 1453646"/>
              <a:gd name="connsiteX6" fmla="*/ 1518951 w 1592260"/>
              <a:gd name="connsiteY6" fmla="*/ 1167000 h 1453646"/>
              <a:gd name="connsiteX7" fmla="*/ 1583245 w 1592260"/>
              <a:gd name="connsiteY7" fmla="*/ 1000312 h 1453646"/>
              <a:gd name="connsiteX8" fmla="*/ 1588007 w 1592260"/>
              <a:gd name="connsiteY8" fmla="*/ 831243 h 1453646"/>
              <a:gd name="connsiteX9" fmla="*/ 1547526 w 1592260"/>
              <a:gd name="connsiteY9" fmla="*/ 650268 h 1453646"/>
              <a:gd name="connsiteX10" fmla="*/ 1478470 w 1592260"/>
              <a:gd name="connsiteY10" fmla="*/ 488343 h 1453646"/>
              <a:gd name="connsiteX11" fmla="*/ 1380839 w 1592260"/>
              <a:gd name="connsiteY11" fmla="*/ 340706 h 1453646"/>
              <a:gd name="connsiteX12" fmla="*/ 1287970 w 1592260"/>
              <a:gd name="connsiteY12" fmla="*/ 224025 h 1453646"/>
              <a:gd name="connsiteX13" fmla="*/ 1180814 w 1592260"/>
              <a:gd name="connsiteY13" fmla="*/ 124012 h 1453646"/>
              <a:gd name="connsiteX14" fmla="*/ 1052226 w 1592260"/>
              <a:gd name="connsiteY14" fmla="*/ 47812 h 1453646"/>
              <a:gd name="connsiteX15" fmla="*/ 864107 w 1592260"/>
              <a:gd name="connsiteY15" fmla="*/ 187 h 1453646"/>
              <a:gd name="connsiteX16" fmla="*/ 671226 w 1592260"/>
              <a:gd name="connsiteY16" fmla="*/ 35906 h 1453646"/>
              <a:gd name="connsiteX17" fmla="*/ 442626 w 1592260"/>
              <a:gd name="connsiteY17" fmla="*/ 143062 h 1453646"/>
              <a:gd name="connsiteX18" fmla="*/ 264032 w 1592260"/>
              <a:gd name="connsiteY18" fmla="*/ 288318 h 1453646"/>
              <a:gd name="connsiteX19" fmla="*/ 164020 w 1592260"/>
              <a:gd name="connsiteY19" fmla="*/ 419287 h 1453646"/>
              <a:gd name="connsiteX20" fmla="*/ 109251 w 1592260"/>
              <a:gd name="connsiteY20" fmla="*/ 535968 h 1453646"/>
              <a:gd name="connsiteX21" fmla="*/ 52101 w 1592260"/>
              <a:gd name="connsiteY21" fmla="*/ 733612 h 1453646"/>
              <a:gd name="connsiteX22" fmla="*/ 6857 w 1592260"/>
              <a:gd name="connsiteY22" fmla="*/ 976500 h 1453646"/>
              <a:gd name="connsiteX23" fmla="*/ 2095 w 1592260"/>
              <a:gd name="connsiteY23" fmla="*/ 1171762 h 1453646"/>
              <a:gd name="connsiteX24" fmla="*/ 25907 w 1592260"/>
              <a:gd name="connsiteY24" fmla="*/ 1290825 h 1453646"/>
              <a:gd name="connsiteX25" fmla="*/ 90201 w 1592260"/>
              <a:gd name="connsiteY25" fmla="*/ 1381312 h 1453646"/>
              <a:gd name="connsiteX26" fmla="*/ 175926 w 1592260"/>
              <a:gd name="connsiteY26" fmla="*/ 1421793 h 1453646"/>
              <a:gd name="connsiteX27" fmla="*/ 337851 w 1592260"/>
              <a:gd name="connsiteY27" fmla="*/ 1426556 h 1453646"/>
              <a:gd name="connsiteX28" fmla="*/ 468820 w 1592260"/>
              <a:gd name="connsiteY28" fmla="*/ 1417031 h 1453646"/>
              <a:gd name="connsiteX29" fmla="*/ 564070 w 1592260"/>
              <a:gd name="connsiteY29" fmla="*/ 1421793 h 1453646"/>
              <a:gd name="connsiteX30" fmla="*/ 621220 w 1592260"/>
              <a:gd name="connsiteY30" fmla="*/ 1431318 h 1453646"/>
              <a:gd name="connsiteX0" fmla="*/ 621220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21220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99726 w 1592260"/>
              <a:gd name="connsiteY20" fmla="*/ 555078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473707 w 1592260"/>
              <a:gd name="connsiteY6" fmla="*/ 1264121 h 1448944"/>
              <a:gd name="connsiteX7" fmla="*/ 1518951 w 1592260"/>
              <a:gd name="connsiteY7" fmla="*/ 1162298 h 1448944"/>
              <a:gd name="connsiteX8" fmla="*/ 1583245 w 1592260"/>
              <a:gd name="connsiteY8" fmla="*/ 995610 h 1448944"/>
              <a:gd name="connsiteX9" fmla="*/ 1588007 w 1592260"/>
              <a:gd name="connsiteY9" fmla="*/ 826541 h 1448944"/>
              <a:gd name="connsiteX10" fmla="*/ 1547526 w 1592260"/>
              <a:gd name="connsiteY10" fmla="*/ 645566 h 1448944"/>
              <a:gd name="connsiteX11" fmla="*/ 1478470 w 1592260"/>
              <a:gd name="connsiteY11" fmla="*/ 483641 h 1448944"/>
              <a:gd name="connsiteX12" fmla="*/ 1380839 w 1592260"/>
              <a:gd name="connsiteY12" fmla="*/ 336004 h 1448944"/>
              <a:gd name="connsiteX13" fmla="*/ 1287970 w 1592260"/>
              <a:gd name="connsiteY13" fmla="*/ 219323 h 1448944"/>
              <a:gd name="connsiteX14" fmla="*/ 1180814 w 1592260"/>
              <a:gd name="connsiteY14" fmla="*/ 119310 h 1448944"/>
              <a:gd name="connsiteX15" fmla="*/ 1052226 w 1592260"/>
              <a:gd name="connsiteY15" fmla="*/ 43110 h 1448944"/>
              <a:gd name="connsiteX16" fmla="*/ 866488 w 1592260"/>
              <a:gd name="connsiteY16" fmla="*/ 248 h 1448944"/>
              <a:gd name="connsiteX17" fmla="*/ 671226 w 1592260"/>
              <a:gd name="connsiteY17" fmla="*/ 31204 h 1448944"/>
              <a:gd name="connsiteX18" fmla="*/ 442626 w 1592260"/>
              <a:gd name="connsiteY18" fmla="*/ 138360 h 1448944"/>
              <a:gd name="connsiteX19" fmla="*/ 264032 w 1592260"/>
              <a:gd name="connsiteY19" fmla="*/ 283616 h 1448944"/>
              <a:gd name="connsiteX20" fmla="*/ 164020 w 1592260"/>
              <a:gd name="connsiteY20" fmla="*/ 414585 h 1448944"/>
              <a:gd name="connsiteX21" fmla="*/ 99726 w 1592260"/>
              <a:gd name="connsiteY21" fmla="*/ 555078 h 1448944"/>
              <a:gd name="connsiteX22" fmla="*/ 52101 w 1592260"/>
              <a:gd name="connsiteY22" fmla="*/ 728910 h 1448944"/>
              <a:gd name="connsiteX23" fmla="*/ 6857 w 1592260"/>
              <a:gd name="connsiteY23" fmla="*/ 971798 h 1448944"/>
              <a:gd name="connsiteX24" fmla="*/ 2095 w 1592260"/>
              <a:gd name="connsiteY24" fmla="*/ 1167060 h 1448944"/>
              <a:gd name="connsiteX25" fmla="*/ 25907 w 1592260"/>
              <a:gd name="connsiteY25" fmla="*/ 1286123 h 1448944"/>
              <a:gd name="connsiteX26" fmla="*/ 90201 w 1592260"/>
              <a:gd name="connsiteY26" fmla="*/ 1376610 h 1448944"/>
              <a:gd name="connsiteX27" fmla="*/ 175926 w 1592260"/>
              <a:gd name="connsiteY27" fmla="*/ 1417091 h 1448944"/>
              <a:gd name="connsiteX28" fmla="*/ 337851 w 1592260"/>
              <a:gd name="connsiteY28" fmla="*/ 1421854 h 1448944"/>
              <a:gd name="connsiteX29" fmla="*/ 466439 w 1592260"/>
              <a:gd name="connsiteY29" fmla="*/ 1417092 h 1448944"/>
              <a:gd name="connsiteX30" fmla="*/ 564070 w 1592260"/>
              <a:gd name="connsiteY30" fmla="*/ 1417091 h 1448944"/>
              <a:gd name="connsiteX31" fmla="*/ 649795 w 1592260"/>
              <a:gd name="connsiteY31" fmla="*/ 1426616 h 1448944"/>
              <a:gd name="connsiteX0" fmla="*/ 649795 w 1591421"/>
              <a:gd name="connsiteY0" fmla="*/ 1426616 h 1448944"/>
              <a:gd name="connsiteX1" fmla="*/ 792670 w 1591421"/>
              <a:gd name="connsiteY1" fmla="*/ 1431379 h 1448944"/>
              <a:gd name="connsiteX2" fmla="*/ 971264 w 1591421"/>
              <a:gd name="connsiteY2" fmla="*/ 1448048 h 1448944"/>
              <a:gd name="connsiteX3" fmla="*/ 1114139 w 1591421"/>
              <a:gd name="connsiteY3" fmla="*/ 1443285 h 1448944"/>
              <a:gd name="connsiteX4" fmla="*/ 1285589 w 1591421"/>
              <a:gd name="connsiteY4" fmla="*/ 1414710 h 1448944"/>
              <a:gd name="connsiteX5" fmla="*/ 1390364 w 1591421"/>
              <a:gd name="connsiteY5" fmla="*/ 1350416 h 1448944"/>
              <a:gd name="connsiteX6" fmla="*/ 1473707 w 1591421"/>
              <a:gd name="connsiteY6" fmla="*/ 1264121 h 1448944"/>
              <a:gd name="connsiteX7" fmla="*/ 1535620 w 1591421"/>
              <a:gd name="connsiteY7" fmla="*/ 1157535 h 1448944"/>
              <a:gd name="connsiteX8" fmla="*/ 1583245 w 1591421"/>
              <a:gd name="connsiteY8" fmla="*/ 995610 h 1448944"/>
              <a:gd name="connsiteX9" fmla="*/ 1588007 w 1591421"/>
              <a:gd name="connsiteY9" fmla="*/ 826541 h 1448944"/>
              <a:gd name="connsiteX10" fmla="*/ 1547526 w 1591421"/>
              <a:gd name="connsiteY10" fmla="*/ 645566 h 1448944"/>
              <a:gd name="connsiteX11" fmla="*/ 1478470 w 1591421"/>
              <a:gd name="connsiteY11" fmla="*/ 483641 h 1448944"/>
              <a:gd name="connsiteX12" fmla="*/ 1380839 w 1591421"/>
              <a:gd name="connsiteY12" fmla="*/ 336004 h 1448944"/>
              <a:gd name="connsiteX13" fmla="*/ 1287970 w 1591421"/>
              <a:gd name="connsiteY13" fmla="*/ 219323 h 1448944"/>
              <a:gd name="connsiteX14" fmla="*/ 1180814 w 1591421"/>
              <a:gd name="connsiteY14" fmla="*/ 119310 h 1448944"/>
              <a:gd name="connsiteX15" fmla="*/ 1052226 w 1591421"/>
              <a:gd name="connsiteY15" fmla="*/ 43110 h 1448944"/>
              <a:gd name="connsiteX16" fmla="*/ 866488 w 1591421"/>
              <a:gd name="connsiteY16" fmla="*/ 248 h 1448944"/>
              <a:gd name="connsiteX17" fmla="*/ 671226 w 1591421"/>
              <a:gd name="connsiteY17" fmla="*/ 31204 h 1448944"/>
              <a:gd name="connsiteX18" fmla="*/ 442626 w 1591421"/>
              <a:gd name="connsiteY18" fmla="*/ 138360 h 1448944"/>
              <a:gd name="connsiteX19" fmla="*/ 264032 w 1591421"/>
              <a:gd name="connsiteY19" fmla="*/ 283616 h 1448944"/>
              <a:gd name="connsiteX20" fmla="*/ 164020 w 1591421"/>
              <a:gd name="connsiteY20" fmla="*/ 414585 h 1448944"/>
              <a:gd name="connsiteX21" fmla="*/ 99726 w 1591421"/>
              <a:gd name="connsiteY21" fmla="*/ 555078 h 1448944"/>
              <a:gd name="connsiteX22" fmla="*/ 52101 w 1591421"/>
              <a:gd name="connsiteY22" fmla="*/ 728910 h 1448944"/>
              <a:gd name="connsiteX23" fmla="*/ 6857 w 1591421"/>
              <a:gd name="connsiteY23" fmla="*/ 971798 h 1448944"/>
              <a:gd name="connsiteX24" fmla="*/ 2095 w 1591421"/>
              <a:gd name="connsiteY24" fmla="*/ 1167060 h 1448944"/>
              <a:gd name="connsiteX25" fmla="*/ 25907 w 1591421"/>
              <a:gd name="connsiteY25" fmla="*/ 1286123 h 1448944"/>
              <a:gd name="connsiteX26" fmla="*/ 90201 w 1591421"/>
              <a:gd name="connsiteY26" fmla="*/ 1376610 h 1448944"/>
              <a:gd name="connsiteX27" fmla="*/ 175926 w 1591421"/>
              <a:gd name="connsiteY27" fmla="*/ 1417091 h 1448944"/>
              <a:gd name="connsiteX28" fmla="*/ 337851 w 1591421"/>
              <a:gd name="connsiteY28" fmla="*/ 1421854 h 1448944"/>
              <a:gd name="connsiteX29" fmla="*/ 466439 w 1591421"/>
              <a:gd name="connsiteY29" fmla="*/ 1417092 h 1448944"/>
              <a:gd name="connsiteX30" fmla="*/ 564070 w 1591421"/>
              <a:gd name="connsiteY30" fmla="*/ 1417091 h 1448944"/>
              <a:gd name="connsiteX31" fmla="*/ 649795 w 1591421"/>
              <a:gd name="connsiteY31" fmla="*/ 1426616 h 144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91421" h="1448944">
                <a:moveTo>
                  <a:pt x="649795" y="1426616"/>
                </a:moveTo>
                <a:cubicBezTo>
                  <a:pt x="687895" y="1428997"/>
                  <a:pt x="739092" y="1427807"/>
                  <a:pt x="792670" y="1431379"/>
                </a:cubicBezTo>
                <a:cubicBezTo>
                  <a:pt x="846248" y="1434951"/>
                  <a:pt x="917686" y="1446064"/>
                  <a:pt x="971264" y="1448048"/>
                </a:cubicBezTo>
                <a:cubicBezTo>
                  <a:pt x="1024842" y="1450032"/>
                  <a:pt x="1061752" y="1448841"/>
                  <a:pt x="1114139" y="1443285"/>
                </a:cubicBezTo>
                <a:cubicBezTo>
                  <a:pt x="1166527" y="1437729"/>
                  <a:pt x="1239552" y="1430188"/>
                  <a:pt x="1285589" y="1414710"/>
                </a:cubicBezTo>
                <a:cubicBezTo>
                  <a:pt x="1331626" y="1399232"/>
                  <a:pt x="1359011" y="1375514"/>
                  <a:pt x="1390364" y="1350416"/>
                </a:cubicBezTo>
                <a:cubicBezTo>
                  <a:pt x="1421717" y="1325318"/>
                  <a:pt x="1452276" y="1295474"/>
                  <a:pt x="1473707" y="1264121"/>
                </a:cubicBezTo>
                <a:cubicBezTo>
                  <a:pt x="1495138" y="1232768"/>
                  <a:pt x="1517364" y="1202287"/>
                  <a:pt x="1535620" y="1157535"/>
                </a:cubicBezTo>
                <a:cubicBezTo>
                  <a:pt x="1553876" y="1112783"/>
                  <a:pt x="1574514" y="1050776"/>
                  <a:pt x="1583245" y="995610"/>
                </a:cubicBezTo>
                <a:cubicBezTo>
                  <a:pt x="1591976" y="940444"/>
                  <a:pt x="1593960" y="884882"/>
                  <a:pt x="1588007" y="826541"/>
                </a:cubicBezTo>
                <a:cubicBezTo>
                  <a:pt x="1582054" y="768200"/>
                  <a:pt x="1565782" y="702716"/>
                  <a:pt x="1547526" y="645566"/>
                </a:cubicBezTo>
                <a:cubicBezTo>
                  <a:pt x="1529270" y="588416"/>
                  <a:pt x="1506251" y="535235"/>
                  <a:pt x="1478470" y="483641"/>
                </a:cubicBezTo>
                <a:cubicBezTo>
                  <a:pt x="1450689" y="432047"/>
                  <a:pt x="1412589" y="380057"/>
                  <a:pt x="1380839" y="336004"/>
                </a:cubicBezTo>
                <a:cubicBezTo>
                  <a:pt x="1349089" y="291951"/>
                  <a:pt x="1321307" y="255439"/>
                  <a:pt x="1287970" y="219323"/>
                </a:cubicBezTo>
                <a:cubicBezTo>
                  <a:pt x="1254633" y="183207"/>
                  <a:pt x="1220105" y="148679"/>
                  <a:pt x="1180814" y="119310"/>
                </a:cubicBezTo>
                <a:cubicBezTo>
                  <a:pt x="1141523" y="89941"/>
                  <a:pt x="1104614" y="62954"/>
                  <a:pt x="1052226" y="43110"/>
                </a:cubicBezTo>
                <a:cubicBezTo>
                  <a:pt x="999838" y="23266"/>
                  <a:pt x="929988" y="2232"/>
                  <a:pt x="866488" y="248"/>
                </a:cubicBezTo>
                <a:cubicBezTo>
                  <a:pt x="802988" y="-1736"/>
                  <a:pt x="741870" y="8185"/>
                  <a:pt x="671226" y="31204"/>
                </a:cubicBezTo>
                <a:cubicBezTo>
                  <a:pt x="600582" y="54223"/>
                  <a:pt x="510492" y="96291"/>
                  <a:pt x="442626" y="138360"/>
                </a:cubicBezTo>
                <a:cubicBezTo>
                  <a:pt x="374760" y="180429"/>
                  <a:pt x="310466" y="237579"/>
                  <a:pt x="264032" y="283616"/>
                </a:cubicBezTo>
                <a:cubicBezTo>
                  <a:pt x="217598" y="329653"/>
                  <a:pt x="191404" y="369341"/>
                  <a:pt x="164020" y="414585"/>
                </a:cubicBezTo>
                <a:cubicBezTo>
                  <a:pt x="136636" y="459829"/>
                  <a:pt x="118379" y="502691"/>
                  <a:pt x="99726" y="555078"/>
                </a:cubicBezTo>
                <a:cubicBezTo>
                  <a:pt x="81073" y="607465"/>
                  <a:pt x="67579" y="659457"/>
                  <a:pt x="52101" y="728910"/>
                </a:cubicBezTo>
                <a:cubicBezTo>
                  <a:pt x="36623" y="798363"/>
                  <a:pt x="15191" y="898773"/>
                  <a:pt x="6857" y="971798"/>
                </a:cubicBezTo>
                <a:cubicBezTo>
                  <a:pt x="-1477" y="1044823"/>
                  <a:pt x="-1080" y="1114673"/>
                  <a:pt x="2095" y="1167060"/>
                </a:cubicBezTo>
                <a:cubicBezTo>
                  <a:pt x="5270" y="1219447"/>
                  <a:pt x="11223" y="1251198"/>
                  <a:pt x="25907" y="1286123"/>
                </a:cubicBezTo>
                <a:cubicBezTo>
                  <a:pt x="40591" y="1321048"/>
                  <a:pt x="65198" y="1354782"/>
                  <a:pt x="90201" y="1376610"/>
                </a:cubicBezTo>
                <a:cubicBezTo>
                  <a:pt x="115204" y="1398438"/>
                  <a:pt x="134651" y="1409550"/>
                  <a:pt x="175926" y="1417091"/>
                </a:cubicBezTo>
                <a:cubicBezTo>
                  <a:pt x="217201" y="1424632"/>
                  <a:pt x="289432" y="1421854"/>
                  <a:pt x="337851" y="1421854"/>
                </a:cubicBezTo>
                <a:cubicBezTo>
                  <a:pt x="386270" y="1421854"/>
                  <a:pt x="428736" y="1417886"/>
                  <a:pt x="466439" y="1417092"/>
                </a:cubicBezTo>
                <a:cubicBezTo>
                  <a:pt x="504142" y="1416298"/>
                  <a:pt x="533511" y="1415504"/>
                  <a:pt x="564070" y="1417091"/>
                </a:cubicBezTo>
                <a:cubicBezTo>
                  <a:pt x="594629" y="1418678"/>
                  <a:pt x="611695" y="1424235"/>
                  <a:pt x="649795" y="1426616"/>
                </a:cubicBezTo>
                <a:close/>
              </a:path>
            </a:pathLst>
          </a:cu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5" name="任意多边形 524"/>
          <p:cNvSpPr>
            <a:spLocks noChangeAspect="1"/>
          </p:cNvSpPr>
          <p:nvPr/>
        </p:nvSpPr>
        <p:spPr>
          <a:xfrm>
            <a:off x="8207323" y="1171879"/>
            <a:ext cx="1195026" cy="792000"/>
          </a:xfrm>
          <a:custGeom>
            <a:avLst/>
            <a:gdLst>
              <a:gd name="connsiteX0" fmla="*/ 1050299 w 1411430"/>
              <a:gd name="connsiteY0" fmla="*/ 232 h 935422"/>
              <a:gd name="connsiteX1" fmla="*/ 1103872 w 1411430"/>
              <a:gd name="connsiteY1" fmla="*/ 6125 h 935422"/>
              <a:gd name="connsiteX2" fmla="*/ 1211202 w 1411430"/>
              <a:gd name="connsiteY2" fmla="*/ 46736 h 935422"/>
              <a:gd name="connsiteX3" fmla="*/ 1302576 w 1411430"/>
              <a:gd name="connsiteY3" fmla="*/ 116355 h 935422"/>
              <a:gd name="connsiteX4" fmla="*/ 1356241 w 1411430"/>
              <a:gd name="connsiteY4" fmla="*/ 201928 h 935422"/>
              <a:gd name="connsiteX5" fmla="*/ 1391050 w 1411430"/>
              <a:gd name="connsiteY5" fmla="*/ 316509 h 935422"/>
              <a:gd name="connsiteX6" fmla="*/ 1409905 w 1411430"/>
              <a:gd name="connsiteY6" fmla="*/ 449945 h 935422"/>
              <a:gd name="connsiteX7" fmla="*/ 1407005 w 1411430"/>
              <a:gd name="connsiteY7" fmla="*/ 565977 h 935422"/>
              <a:gd name="connsiteX8" fmla="*/ 1380897 w 1411430"/>
              <a:gd name="connsiteY8" fmla="*/ 677657 h 935422"/>
              <a:gd name="connsiteX9" fmla="*/ 1330546 w 1411430"/>
              <a:gd name="connsiteY9" fmla="*/ 786436 h 935422"/>
              <a:gd name="connsiteX10" fmla="*/ 1289935 w 1411430"/>
              <a:gd name="connsiteY10" fmla="*/ 846725 h 935422"/>
              <a:gd name="connsiteX11" fmla="*/ 1214102 w 1411430"/>
              <a:gd name="connsiteY11" fmla="*/ 912621 h 935422"/>
              <a:gd name="connsiteX12" fmla="*/ 1195032 w 1411430"/>
              <a:gd name="connsiteY12" fmla="*/ 921700 h 935422"/>
              <a:gd name="connsiteX13" fmla="*/ 1161549 w 1411430"/>
              <a:gd name="connsiteY13" fmla="*/ 915973 h 935422"/>
              <a:gd name="connsiteX14" fmla="*/ 1085618 w 1411430"/>
              <a:gd name="connsiteY14" fmla="*/ 907212 h 935422"/>
              <a:gd name="connsiteX15" fmla="*/ 1011147 w 1411430"/>
              <a:gd name="connsiteY15" fmla="*/ 899911 h 935422"/>
              <a:gd name="connsiteX16" fmla="*/ 999001 w 1411430"/>
              <a:gd name="connsiteY16" fmla="*/ 899698 h 935422"/>
              <a:gd name="connsiteX17" fmla="*/ 990658 w 1411430"/>
              <a:gd name="connsiteY17" fmla="*/ 899072 h 935422"/>
              <a:gd name="connsiteX18" fmla="*/ 868825 w 1411430"/>
              <a:gd name="connsiteY18" fmla="*/ 900522 h 935422"/>
              <a:gd name="connsiteX19" fmla="*/ 773099 w 1411430"/>
              <a:gd name="connsiteY19" fmla="*/ 912125 h 935422"/>
              <a:gd name="connsiteX20" fmla="*/ 700580 w 1411430"/>
              <a:gd name="connsiteY20" fmla="*/ 922278 h 935422"/>
              <a:gd name="connsiteX21" fmla="*/ 610655 w 1411430"/>
              <a:gd name="connsiteY21" fmla="*/ 932431 h 935422"/>
              <a:gd name="connsiteX22" fmla="*/ 571314 w 1411430"/>
              <a:gd name="connsiteY22" fmla="*/ 935422 h 935422"/>
              <a:gd name="connsiteX23" fmla="*/ 542117 w 1411430"/>
              <a:gd name="connsiteY23" fmla="*/ 935354 h 935422"/>
              <a:gd name="connsiteX24" fmla="*/ 506001 w 1411430"/>
              <a:gd name="connsiteY24" fmla="*/ 930302 h 935422"/>
              <a:gd name="connsiteX25" fmla="*/ 462103 w 1411430"/>
              <a:gd name="connsiteY25" fmla="*/ 921815 h 935422"/>
              <a:gd name="connsiteX26" fmla="*/ 381791 w 1411430"/>
              <a:gd name="connsiteY26" fmla="*/ 905752 h 935422"/>
              <a:gd name="connsiteX27" fmla="*/ 291258 w 1411430"/>
              <a:gd name="connsiteY27" fmla="*/ 888229 h 935422"/>
              <a:gd name="connsiteX28" fmla="*/ 287615 w 1411430"/>
              <a:gd name="connsiteY28" fmla="*/ 887767 h 935422"/>
              <a:gd name="connsiteX29" fmla="*/ 284402 w 1411430"/>
              <a:gd name="connsiteY29" fmla="*/ 883613 h 935422"/>
              <a:gd name="connsiteX30" fmla="*/ 255394 w 1411430"/>
              <a:gd name="connsiteY30" fmla="*/ 821246 h 935422"/>
              <a:gd name="connsiteX31" fmla="*/ 239439 w 1411430"/>
              <a:gd name="connsiteY31" fmla="*/ 799490 h 935422"/>
              <a:gd name="connsiteX32" fmla="*/ 219134 w 1411430"/>
              <a:gd name="connsiteY32" fmla="*/ 793688 h 935422"/>
              <a:gd name="connsiteX33" fmla="*/ 175622 w 1411430"/>
              <a:gd name="connsiteY33" fmla="*/ 799490 h 935422"/>
              <a:gd name="connsiteX34" fmla="*/ 106003 w 1411430"/>
              <a:gd name="connsiteY34" fmla="*/ 798040 h 935422"/>
              <a:gd name="connsiteX35" fmla="*/ 47988 w 1411430"/>
              <a:gd name="connsiteY35" fmla="*/ 767582 h 935422"/>
              <a:gd name="connsiteX36" fmla="*/ 14629 w 1411430"/>
              <a:gd name="connsiteY36" fmla="*/ 729871 h 935422"/>
              <a:gd name="connsiteX37" fmla="*/ 125 w 1411430"/>
              <a:gd name="connsiteY37" fmla="*/ 667504 h 935422"/>
              <a:gd name="connsiteX38" fmla="*/ 21881 w 1411430"/>
              <a:gd name="connsiteY38" fmla="*/ 574679 h 935422"/>
              <a:gd name="connsiteX39" fmla="*/ 66843 w 1411430"/>
              <a:gd name="connsiteY39" fmla="*/ 500709 h 935422"/>
              <a:gd name="connsiteX40" fmla="*/ 129210 w 1411430"/>
              <a:gd name="connsiteY40" fmla="*/ 431090 h 935422"/>
              <a:gd name="connsiteX41" fmla="*/ 219134 w 1411430"/>
              <a:gd name="connsiteY41" fmla="*/ 348417 h 935422"/>
              <a:gd name="connsiteX42" fmla="*/ 325013 w 1411430"/>
              <a:gd name="connsiteY42" fmla="*/ 271547 h 935422"/>
              <a:gd name="connsiteX43" fmla="*/ 445395 w 1411430"/>
              <a:gd name="connsiteY43" fmla="*/ 194676 h 935422"/>
              <a:gd name="connsiteX44" fmla="*/ 561427 w 1411430"/>
              <a:gd name="connsiteY44" fmla="*/ 130859 h 935422"/>
              <a:gd name="connsiteX45" fmla="*/ 660053 w 1411430"/>
              <a:gd name="connsiteY45" fmla="*/ 85896 h 935422"/>
              <a:gd name="connsiteX46" fmla="*/ 784786 w 1411430"/>
              <a:gd name="connsiteY46" fmla="*/ 42384 h 935422"/>
              <a:gd name="connsiteX47" fmla="*/ 926925 w 1411430"/>
              <a:gd name="connsiteY47" fmla="*/ 7575 h 935422"/>
              <a:gd name="connsiteX48" fmla="*/ 1000895 w 1411430"/>
              <a:gd name="connsiteY48" fmla="*/ 323 h 935422"/>
              <a:gd name="connsiteX49" fmla="*/ 1050299 w 1411430"/>
              <a:gd name="connsiteY49" fmla="*/ 232 h 935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411430" h="935422">
                <a:moveTo>
                  <a:pt x="1050299" y="232"/>
                </a:moveTo>
                <a:cubicBezTo>
                  <a:pt x="1067975" y="746"/>
                  <a:pt x="1086347" y="2257"/>
                  <a:pt x="1103872" y="6125"/>
                </a:cubicBezTo>
                <a:cubicBezTo>
                  <a:pt x="1138924" y="13860"/>
                  <a:pt x="1178084" y="28364"/>
                  <a:pt x="1211202" y="46736"/>
                </a:cubicBezTo>
                <a:cubicBezTo>
                  <a:pt x="1244319" y="65108"/>
                  <a:pt x="1278404" y="90490"/>
                  <a:pt x="1302576" y="116355"/>
                </a:cubicBezTo>
                <a:cubicBezTo>
                  <a:pt x="1326749" y="142221"/>
                  <a:pt x="1341495" y="168569"/>
                  <a:pt x="1356241" y="201928"/>
                </a:cubicBezTo>
                <a:cubicBezTo>
                  <a:pt x="1370986" y="235287"/>
                  <a:pt x="1382106" y="275173"/>
                  <a:pt x="1391050" y="316509"/>
                </a:cubicBezTo>
                <a:cubicBezTo>
                  <a:pt x="1399994" y="357846"/>
                  <a:pt x="1407246" y="408368"/>
                  <a:pt x="1409905" y="449945"/>
                </a:cubicBezTo>
                <a:cubicBezTo>
                  <a:pt x="1412564" y="491523"/>
                  <a:pt x="1411839" y="528025"/>
                  <a:pt x="1407005" y="565977"/>
                </a:cubicBezTo>
                <a:cubicBezTo>
                  <a:pt x="1402170" y="603928"/>
                  <a:pt x="1393641" y="640914"/>
                  <a:pt x="1380897" y="677657"/>
                </a:cubicBezTo>
                <a:cubicBezTo>
                  <a:pt x="1368154" y="714400"/>
                  <a:pt x="1345707" y="758258"/>
                  <a:pt x="1330546" y="786436"/>
                </a:cubicBezTo>
                <a:cubicBezTo>
                  <a:pt x="1315386" y="814614"/>
                  <a:pt x="1309343" y="825695"/>
                  <a:pt x="1289935" y="846725"/>
                </a:cubicBezTo>
                <a:cubicBezTo>
                  <a:pt x="1270528" y="867756"/>
                  <a:pt x="1267525" y="887723"/>
                  <a:pt x="1214102" y="912621"/>
                </a:cubicBezTo>
                <a:lnTo>
                  <a:pt x="1195032" y="921700"/>
                </a:lnTo>
                <a:lnTo>
                  <a:pt x="1161549" y="915973"/>
                </a:lnTo>
                <a:cubicBezTo>
                  <a:pt x="1136239" y="912079"/>
                  <a:pt x="1110685" y="909889"/>
                  <a:pt x="1085618" y="907212"/>
                </a:cubicBezTo>
                <a:cubicBezTo>
                  <a:pt x="1060551" y="904535"/>
                  <a:pt x="1044001" y="900884"/>
                  <a:pt x="1011147" y="899911"/>
                </a:cubicBezTo>
                <a:lnTo>
                  <a:pt x="999001" y="899698"/>
                </a:lnTo>
                <a:lnTo>
                  <a:pt x="990658" y="899072"/>
                </a:lnTo>
                <a:cubicBezTo>
                  <a:pt x="958024" y="898105"/>
                  <a:pt x="905085" y="898346"/>
                  <a:pt x="868825" y="900522"/>
                </a:cubicBezTo>
                <a:cubicBezTo>
                  <a:pt x="832566" y="902698"/>
                  <a:pt x="801140" y="908499"/>
                  <a:pt x="773099" y="912125"/>
                </a:cubicBezTo>
                <a:cubicBezTo>
                  <a:pt x="745059" y="915751"/>
                  <a:pt x="727654" y="918894"/>
                  <a:pt x="700580" y="922278"/>
                </a:cubicBezTo>
                <a:cubicBezTo>
                  <a:pt x="673506" y="925662"/>
                  <a:pt x="638696" y="930255"/>
                  <a:pt x="610655" y="932431"/>
                </a:cubicBezTo>
                <a:cubicBezTo>
                  <a:pt x="596635" y="933519"/>
                  <a:pt x="583944" y="934728"/>
                  <a:pt x="571314" y="935422"/>
                </a:cubicBezTo>
                <a:lnTo>
                  <a:pt x="542117" y="935354"/>
                </a:lnTo>
                <a:lnTo>
                  <a:pt x="506001" y="930302"/>
                </a:lnTo>
                <a:cubicBezTo>
                  <a:pt x="491064" y="927534"/>
                  <a:pt x="476097" y="924370"/>
                  <a:pt x="462103" y="921815"/>
                </a:cubicBezTo>
                <a:cubicBezTo>
                  <a:pt x="434116" y="916704"/>
                  <a:pt x="381791" y="905752"/>
                  <a:pt x="381791" y="905752"/>
                </a:cubicBezTo>
                <a:cubicBezTo>
                  <a:pt x="353317" y="900155"/>
                  <a:pt x="321922" y="893340"/>
                  <a:pt x="291258" y="888229"/>
                </a:cubicBezTo>
                <a:lnTo>
                  <a:pt x="287615" y="887767"/>
                </a:lnTo>
                <a:lnTo>
                  <a:pt x="284402" y="883613"/>
                </a:lnTo>
                <a:cubicBezTo>
                  <a:pt x="255878" y="857264"/>
                  <a:pt x="262888" y="835267"/>
                  <a:pt x="255394" y="821246"/>
                </a:cubicBezTo>
                <a:cubicBezTo>
                  <a:pt x="247900" y="807225"/>
                  <a:pt x="245483" y="804083"/>
                  <a:pt x="239439" y="799490"/>
                </a:cubicBezTo>
                <a:cubicBezTo>
                  <a:pt x="233396" y="794897"/>
                  <a:pt x="229770" y="793688"/>
                  <a:pt x="219134" y="793688"/>
                </a:cubicBezTo>
                <a:cubicBezTo>
                  <a:pt x="208498" y="793688"/>
                  <a:pt x="194477" y="798765"/>
                  <a:pt x="175622" y="799490"/>
                </a:cubicBezTo>
                <a:cubicBezTo>
                  <a:pt x="156767" y="800215"/>
                  <a:pt x="127276" y="803358"/>
                  <a:pt x="106003" y="798040"/>
                </a:cubicBezTo>
                <a:cubicBezTo>
                  <a:pt x="84731" y="792722"/>
                  <a:pt x="63217" y="778943"/>
                  <a:pt x="47988" y="767582"/>
                </a:cubicBezTo>
                <a:cubicBezTo>
                  <a:pt x="32759" y="756220"/>
                  <a:pt x="22607" y="746550"/>
                  <a:pt x="14629" y="729871"/>
                </a:cubicBezTo>
                <a:cubicBezTo>
                  <a:pt x="6652" y="713192"/>
                  <a:pt x="-1083" y="693370"/>
                  <a:pt x="125" y="667504"/>
                </a:cubicBezTo>
                <a:cubicBezTo>
                  <a:pt x="1334" y="641638"/>
                  <a:pt x="10762" y="602478"/>
                  <a:pt x="21881" y="574679"/>
                </a:cubicBezTo>
                <a:cubicBezTo>
                  <a:pt x="33001" y="546880"/>
                  <a:pt x="48955" y="524640"/>
                  <a:pt x="66843" y="500709"/>
                </a:cubicBezTo>
                <a:cubicBezTo>
                  <a:pt x="84732" y="476778"/>
                  <a:pt x="103828" y="456472"/>
                  <a:pt x="129210" y="431090"/>
                </a:cubicBezTo>
                <a:cubicBezTo>
                  <a:pt x="154592" y="405708"/>
                  <a:pt x="186501" y="375008"/>
                  <a:pt x="219134" y="348417"/>
                </a:cubicBezTo>
                <a:cubicBezTo>
                  <a:pt x="251768" y="321827"/>
                  <a:pt x="287303" y="297171"/>
                  <a:pt x="325013" y="271547"/>
                </a:cubicBezTo>
                <a:cubicBezTo>
                  <a:pt x="362723" y="245923"/>
                  <a:pt x="405993" y="218124"/>
                  <a:pt x="445395" y="194676"/>
                </a:cubicBezTo>
                <a:cubicBezTo>
                  <a:pt x="484798" y="171228"/>
                  <a:pt x="525650" y="148989"/>
                  <a:pt x="561427" y="130859"/>
                </a:cubicBezTo>
                <a:cubicBezTo>
                  <a:pt x="597203" y="112729"/>
                  <a:pt x="622826" y="100642"/>
                  <a:pt x="660053" y="85896"/>
                </a:cubicBezTo>
                <a:cubicBezTo>
                  <a:pt x="697280" y="71151"/>
                  <a:pt x="740308" y="55438"/>
                  <a:pt x="784786" y="42384"/>
                </a:cubicBezTo>
                <a:cubicBezTo>
                  <a:pt x="829265" y="29331"/>
                  <a:pt x="890907" y="14585"/>
                  <a:pt x="926925" y="7575"/>
                </a:cubicBezTo>
                <a:cubicBezTo>
                  <a:pt x="962943" y="565"/>
                  <a:pt x="971404" y="565"/>
                  <a:pt x="1000895" y="323"/>
                </a:cubicBezTo>
                <a:cubicBezTo>
                  <a:pt x="1015641" y="202"/>
                  <a:pt x="1032623" y="-281"/>
                  <a:pt x="1050299" y="232"/>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26" name="任意多边形 525"/>
          <p:cNvSpPr>
            <a:spLocks noChangeAspect="1"/>
          </p:cNvSpPr>
          <p:nvPr/>
        </p:nvSpPr>
        <p:spPr>
          <a:xfrm>
            <a:off x="8689578" y="1052736"/>
            <a:ext cx="790798" cy="720000"/>
          </a:xfrm>
          <a:custGeom>
            <a:avLst/>
            <a:gdLst>
              <a:gd name="connsiteX0" fmla="*/ 621220 w 1592260"/>
              <a:gd name="connsiteY0" fmla="*/ 1431318 h 1453646"/>
              <a:gd name="connsiteX1" fmla="*/ 792670 w 1592260"/>
              <a:gd name="connsiteY1" fmla="*/ 1436081 h 1453646"/>
              <a:gd name="connsiteX2" fmla="*/ 971264 w 1592260"/>
              <a:gd name="connsiteY2" fmla="*/ 1452750 h 1453646"/>
              <a:gd name="connsiteX3" fmla="*/ 1114139 w 1592260"/>
              <a:gd name="connsiteY3" fmla="*/ 1447987 h 1453646"/>
              <a:gd name="connsiteX4" fmla="*/ 1285589 w 1592260"/>
              <a:gd name="connsiteY4" fmla="*/ 1419412 h 1453646"/>
              <a:gd name="connsiteX5" fmla="*/ 1390364 w 1592260"/>
              <a:gd name="connsiteY5" fmla="*/ 1355118 h 1453646"/>
              <a:gd name="connsiteX6" fmla="*/ 1518951 w 1592260"/>
              <a:gd name="connsiteY6" fmla="*/ 1167000 h 1453646"/>
              <a:gd name="connsiteX7" fmla="*/ 1583245 w 1592260"/>
              <a:gd name="connsiteY7" fmla="*/ 1000312 h 1453646"/>
              <a:gd name="connsiteX8" fmla="*/ 1588007 w 1592260"/>
              <a:gd name="connsiteY8" fmla="*/ 831243 h 1453646"/>
              <a:gd name="connsiteX9" fmla="*/ 1547526 w 1592260"/>
              <a:gd name="connsiteY9" fmla="*/ 650268 h 1453646"/>
              <a:gd name="connsiteX10" fmla="*/ 1478470 w 1592260"/>
              <a:gd name="connsiteY10" fmla="*/ 488343 h 1453646"/>
              <a:gd name="connsiteX11" fmla="*/ 1380839 w 1592260"/>
              <a:gd name="connsiteY11" fmla="*/ 340706 h 1453646"/>
              <a:gd name="connsiteX12" fmla="*/ 1287970 w 1592260"/>
              <a:gd name="connsiteY12" fmla="*/ 224025 h 1453646"/>
              <a:gd name="connsiteX13" fmla="*/ 1180814 w 1592260"/>
              <a:gd name="connsiteY13" fmla="*/ 124012 h 1453646"/>
              <a:gd name="connsiteX14" fmla="*/ 1052226 w 1592260"/>
              <a:gd name="connsiteY14" fmla="*/ 47812 h 1453646"/>
              <a:gd name="connsiteX15" fmla="*/ 864107 w 1592260"/>
              <a:gd name="connsiteY15" fmla="*/ 187 h 1453646"/>
              <a:gd name="connsiteX16" fmla="*/ 671226 w 1592260"/>
              <a:gd name="connsiteY16" fmla="*/ 35906 h 1453646"/>
              <a:gd name="connsiteX17" fmla="*/ 442626 w 1592260"/>
              <a:gd name="connsiteY17" fmla="*/ 143062 h 1453646"/>
              <a:gd name="connsiteX18" fmla="*/ 264032 w 1592260"/>
              <a:gd name="connsiteY18" fmla="*/ 288318 h 1453646"/>
              <a:gd name="connsiteX19" fmla="*/ 164020 w 1592260"/>
              <a:gd name="connsiteY19" fmla="*/ 419287 h 1453646"/>
              <a:gd name="connsiteX20" fmla="*/ 109251 w 1592260"/>
              <a:gd name="connsiteY20" fmla="*/ 535968 h 1453646"/>
              <a:gd name="connsiteX21" fmla="*/ 52101 w 1592260"/>
              <a:gd name="connsiteY21" fmla="*/ 733612 h 1453646"/>
              <a:gd name="connsiteX22" fmla="*/ 6857 w 1592260"/>
              <a:gd name="connsiteY22" fmla="*/ 976500 h 1453646"/>
              <a:gd name="connsiteX23" fmla="*/ 2095 w 1592260"/>
              <a:gd name="connsiteY23" fmla="*/ 1171762 h 1453646"/>
              <a:gd name="connsiteX24" fmla="*/ 25907 w 1592260"/>
              <a:gd name="connsiteY24" fmla="*/ 1290825 h 1453646"/>
              <a:gd name="connsiteX25" fmla="*/ 90201 w 1592260"/>
              <a:gd name="connsiteY25" fmla="*/ 1381312 h 1453646"/>
              <a:gd name="connsiteX26" fmla="*/ 175926 w 1592260"/>
              <a:gd name="connsiteY26" fmla="*/ 1421793 h 1453646"/>
              <a:gd name="connsiteX27" fmla="*/ 337851 w 1592260"/>
              <a:gd name="connsiteY27" fmla="*/ 1426556 h 1453646"/>
              <a:gd name="connsiteX28" fmla="*/ 468820 w 1592260"/>
              <a:gd name="connsiteY28" fmla="*/ 1417031 h 1453646"/>
              <a:gd name="connsiteX29" fmla="*/ 564070 w 1592260"/>
              <a:gd name="connsiteY29" fmla="*/ 1421793 h 1453646"/>
              <a:gd name="connsiteX30" fmla="*/ 621220 w 1592260"/>
              <a:gd name="connsiteY30" fmla="*/ 1431318 h 1453646"/>
              <a:gd name="connsiteX0" fmla="*/ 621220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21220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99726 w 1592260"/>
              <a:gd name="connsiteY20" fmla="*/ 555078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473707 w 1592260"/>
              <a:gd name="connsiteY6" fmla="*/ 1264121 h 1448944"/>
              <a:gd name="connsiteX7" fmla="*/ 1518951 w 1592260"/>
              <a:gd name="connsiteY7" fmla="*/ 1162298 h 1448944"/>
              <a:gd name="connsiteX8" fmla="*/ 1583245 w 1592260"/>
              <a:gd name="connsiteY8" fmla="*/ 995610 h 1448944"/>
              <a:gd name="connsiteX9" fmla="*/ 1588007 w 1592260"/>
              <a:gd name="connsiteY9" fmla="*/ 826541 h 1448944"/>
              <a:gd name="connsiteX10" fmla="*/ 1547526 w 1592260"/>
              <a:gd name="connsiteY10" fmla="*/ 645566 h 1448944"/>
              <a:gd name="connsiteX11" fmla="*/ 1478470 w 1592260"/>
              <a:gd name="connsiteY11" fmla="*/ 483641 h 1448944"/>
              <a:gd name="connsiteX12" fmla="*/ 1380839 w 1592260"/>
              <a:gd name="connsiteY12" fmla="*/ 336004 h 1448944"/>
              <a:gd name="connsiteX13" fmla="*/ 1287970 w 1592260"/>
              <a:gd name="connsiteY13" fmla="*/ 219323 h 1448944"/>
              <a:gd name="connsiteX14" fmla="*/ 1180814 w 1592260"/>
              <a:gd name="connsiteY14" fmla="*/ 119310 h 1448944"/>
              <a:gd name="connsiteX15" fmla="*/ 1052226 w 1592260"/>
              <a:gd name="connsiteY15" fmla="*/ 43110 h 1448944"/>
              <a:gd name="connsiteX16" fmla="*/ 866488 w 1592260"/>
              <a:gd name="connsiteY16" fmla="*/ 248 h 1448944"/>
              <a:gd name="connsiteX17" fmla="*/ 671226 w 1592260"/>
              <a:gd name="connsiteY17" fmla="*/ 31204 h 1448944"/>
              <a:gd name="connsiteX18" fmla="*/ 442626 w 1592260"/>
              <a:gd name="connsiteY18" fmla="*/ 138360 h 1448944"/>
              <a:gd name="connsiteX19" fmla="*/ 264032 w 1592260"/>
              <a:gd name="connsiteY19" fmla="*/ 283616 h 1448944"/>
              <a:gd name="connsiteX20" fmla="*/ 164020 w 1592260"/>
              <a:gd name="connsiteY20" fmla="*/ 414585 h 1448944"/>
              <a:gd name="connsiteX21" fmla="*/ 99726 w 1592260"/>
              <a:gd name="connsiteY21" fmla="*/ 555078 h 1448944"/>
              <a:gd name="connsiteX22" fmla="*/ 52101 w 1592260"/>
              <a:gd name="connsiteY22" fmla="*/ 728910 h 1448944"/>
              <a:gd name="connsiteX23" fmla="*/ 6857 w 1592260"/>
              <a:gd name="connsiteY23" fmla="*/ 971798 h 1448944"/>
              <a:gd name="connsiteX24" fmla="*/ 2095 w 1592260"/>
              <a:gd name="connsiteY24" fmla="*/ 1167060 h 1448944"/>
              <a:gd name="connsiteX25" fmla="*/ 25907 w 1592260"/>
              <a:gd name="connsiteY25" fmla="*/ 1286123 h 1448944"/>
              <a:gd name="connsiteX26" fmla="*/ 90201 w 1592260"/>
              <a:gd name="connsiteY26" fmla="*/ 1376610 h 1448944"/>
              <a:gd name="connsiteX27" fmla="*/ 175926 w 1592260"/>
              <a:gd name="connsiteY27" fmla="*/ 1417091 h 1448944"/>
              <a:gd name="connsiteX28" fmla="*/ 337851 w 1592260"/>
              <a:gd name="connsiteY28" fmla="*/ 1421854 h 1448944"/>
              <a:gd name="connsiteX29" fmla="*/ 466439 w 1592260"/>
              <a:gd name="connsiteY29" fmla="*/ 1417092 h 1448944"/>
              <a:gd name="connsiteX30" fmla="*/ 564070 w 1592260"/>
              <a:gd name="connsiteY30" fmla="*/ 1417091 h 1448944"/>
              <a:gd name="connsiteX31" fmla="*/ 649795 w 1592260"/>
              <a:gd name="connsiteY31" fmla="*/ 1426616 h 1448944"/>
              <a:gd name="connsiteX0" fmla="*/ 649795 w 1591421"/>
              <a:gd name="connsiteY0" fmla="*/ 1426616 h 1448944"/>
              <a:gd name="connsiteX1" fmla="*/ 792670 w 1591421"/>
              <a:gd name="connsiteY1" fmla="*/ 1431379 h 1448944"/>
              <a:gd name="connsiteX2" fmla="*/ 971264 w 1591421"/>
              <a:gd name="connsiteY2" fmla="*/ 1448048 h 1448944"/>
              <a:gd name="connsiteX3" fmla="*/ 1114139 w 1591421"/>
              <a:gd name="connsiteY3" fmla="*/ 1443285 h 1448944"/>
              <a:gd name="connsiteX4" fmla="*/ 1285589 w 1591421"/>
              <a:gd name="connsiteY4" fmla="*/ 1414710 h 1448944"/>
              <a:gd name="connsiteX5" fmla="*/ 1390364 w 1591421"/>
              <a:gd name="connsiteY5" fmla="*/ 1350416 h 1448944"/>
              <a:gd name="connsiteX6" fmla="*/ 1473707 w 1591421"/>
              <a:gd name="connsiteY6" fmla="*/ 1264121 h 1448944"/>
              <a:gd name="connsiteX7" fmla="*/ 1535620 w 1591421"/>
              <a:gd name="connsiteY7" fmla="*/ 1157535 h 1448944"/>
              <a:gd name="connsiteX8" fmla="*/ 1583245 w 1591421"/>
              <a:gd name="connsiteY8" fmla="*/ 995610 h 1448944"/>
              <a:gd name="connsiteX9" fmla="*/ 1588007 w 1591421"/>
              <a:gd name="connsiteY9" fmla="*/ 826541 h 1448944"/>
              <a:gd name="connsiteX10" fmla="*/ 1547526 w 1591421"/>
              <a:gd name="connsiteY10" fmla="*/ 645566 h 1448944"/>
              <a:gd name="connsiteX11" fmla="*/ 1478470 w 1591421"/>
              <a:gd name="connsiteY11" fmla="*/ 483641 h 1448944"/>
              <a:gd name="connsiteX12" fmla="*/ 1380839 w 1591421"/>
              <a:gd name="connsiteY12" fmla="*/ 336004 h 1448944"/>
              <a:gd name="connsiteX13" fmla="*/ 1287970 w 1591421"/>
              <a:gd name="connsiteY13" fmla="*/ 219323 h 1448944"/>
              <a:gd name="connsiteX14" fmla="*/ 1180814 w 1591421"/>
              <a:gd name="connsiteY14" fmla="*/ 119310 h 1448944"/>
              <a:gd name="connsiteX15" fmla="*/ 1052226 w 1591421"/>
              <a:gd name="connsiteY15" fmla="*/ 43110 h 1448944"/>
              <a:gd name="connsiteX16" fmla="*/ 866488 w 1591421"/>
              <a:gd name="connsiteY16" fmla="*/ 248 h 1448944"/>
              <a:gd name="connsiteX17" fmla="*/ 671226 w 1591421"/>
              <a:gd name="connsiteY17" fmla="*/ 31204 h 1448944"/>
              <a:gd name="connsiteX18" fmla="*/ 442626 w 1591421"/>
              <a:gd name="connsiteY18" fmla="*/ 138360 h 1448944"/>
              <a:gd name="connsiteX19" fmla="*/ 264032 w 1591421"/>
              <a:gd name="connsiteY19" fmla="*/ 283616 h 1448944"/>
              <a:gd name="connsiteX20" fmla="*/ 164020 w 1591421"/>
              <a:gd name="connsiteY20" fmla="*/ 414585 h 1448944"/>
              <a:gd name="connsiteX21" fmla="*/ 99726 w 1591421"/>
              <a:gd name="connsiteY21" fmla="*/ 555078 h 1448944"/>
              <a:gd name="connsiteX22" fmla="*/ 52101 w 1591421"/>
              <a:gd name="connsiteY22" fmla="*/ 728910 h 1448944"/>
              <a:gd name="connsiteX23" fmla="*/ 6857 w 1591421"/>
              <a:gd name="connsiteY23" fmla="*/ 971798 h 1448944"/>
              <a:gd name="connsiteX24" fmla="*/ 2095 w 1591421"/>
              <a:gd name="connsiteY24" fmla="*/ 1167060 h 1448944"/>
              <a:gd name="connsiteX25" fmla="*/ 25907 w 1591421"/>
              <a:gd name="connsiteY25" fmla="*/ 1286123 h 1448944"/>
              <a:gd name="connsiteX26" fmla="*/ 90201 w 1591421"/>
              <a:gd name="connsiteY26" fmla="*/ 1376610 h 1448944"/>
              <a:gd name="connsiteX27" fmla="*/ 175926 w 1591421"/>
              <a:gd name="connsiteY27" fmla="*/ 1417091 h 1448944"/>
              <a:gd name="connsiteX28" fmla="*/ 337851 w 1591421"/>
              <a:gd name="connsiteY28" fmla="*/ 1421854 h 1448944"/>
              <a:gd name="connsiteX29" fmla="*/ 466439 w 1591421"/>
              <a:gd name="connsiteY29" fmla="*/ 1417092 h 1448944"/>
              <a:gd name="connsiteX30" fmla="*/ 564070 w 1591421"/>
              <a:gd name="connsiteY30" fmla="*/ 1417091 h 1448944"/>
              <a:gd name="connsiteX31" fmla="*/ 649795 w 1591421"/>
              <a:gd name="connsiteY31" fmla="*/ 1426616 h 144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91421" h="1448944">
                <a:moveTo>
                  <a:pt x="649795" y="1426616"/>
                </a:moveTo>
                <a:cubicBezTo>
                  <a:pt x="687895" y="1428997"/>
                  <a:pt x="739092" y="1427807"/>
                  <a:pt x="792670" y="1431379"/>
                </a:cubicBezTo>
                <a:cubicBezTo>
                  <a:pt x="846248" y="1434951"/>
                  <a:pt x="917686" y="1446064"/>
                  <a:pt x="971264" y="1448048"/>
                </a:cubicBezTo>
                <a:cubicBezTo>
                  <a:pt x="1024842" y="1450032"/>
                  <a:pt x="1061752" y="1448841"/>
                  <a:pt x="1114139" y="1443285"/>
                </a:cubicBezTo>
                <a:cubicBezTo>
                  <a:pt x="1166527" y="1437729"/>
                  <a:pt x="1239552" y="1430188"/>
                  <a:pt x="1285589" y="1414710"/>
                </a:cubicBezTo>
                <a:cubicBezTo>
                  <a:pt x="1331626" y="1399232"/>
                  <a:pt x="1359011" y="1375514"/>
                  <a:pt x="1390364" y="1350416"/>
                </a:cubicBezTo>
                <a:cubicBezTo>
                  <a:pt x="1421717" y="1325318"/>
                  <a:pt x="1452276" y="1295474"/>
                  <a:pt x="1473707" y="1264121"/>
                </a:cubicBezTo>
                <a:cubicBezTo>
                  <a:pt x="1495138" y="1232768"/>
                  <a:pt x="1517364" y="1202287"/>
                  <a:pt x="1535620" y="1157535"/>
                </a:cubicBezTo>
                <a:cubicBezTo>
                  <a:pt x="1553876" y="1112783"/>
                  <a:pt x="1574514" y="1050776"/>
                  <a:pt x="1583245" y="995610"/>
                </a:cubicBezTo>
                <a:cubicBezTo>
                  <a:pt x="1591976" y="940444"/>
                  <a:pt x="1593960" y="884882"/>
                  <a:pt x="1588007" y="826541"/>
                </a:cubicBezTo>
                <a:cubicBezTo>
                  <a:pt x="1582054" y="768200"/>
                  <a:pt x="1565782" y="702716"/>
                  <a:pt x="1547526" y="645566"/>
                </a:cubicBezTo>
                <a:cubicBezTo>
                  <a:pt x="1529270" y="588416"/>
                  <a:pt x="1506251" y="535235"/>
                  <a:pt x="1478470" y="483641"/>
                </a:cubicBezTo>
                <a:cubicBezTo>
                  <a:pt x="1450689" y="432047"/>
                  <a:pt x="1412589" y="380057"/>
                  <a:pt x="1380839" y="336004"/>
                </a:cubicBezTo>
                <a:cubicBezTo>
                  <a:pt x="1349089" y="291951"/>
                  <a:pt x="1321307" y="255439"/>
                  <a:pt x="1287970" y="219323"/>
                </a:cubicBezTo>
                <a:cubicBezTo>
                  <a:pt x="1254633" y="183207"/>
                  <a:pt x="1220105" y="148679"/>
                  <a:pt x="1180814" y="119310"/>
                </a:cubicBezTo>
                <a:cubicBezTo>
                  <a:pt x="1141523" y="89941"/>
                  <a:pt x="1104614" y="62954"/>
                  <a:pt x="1052226" y="43110"/>
                </a:cubicBezTo>
                <a:cubicBezTo>
                  <a:pt x="999838" y="23266"/>
                  <a:pt x="929988" y="2232"/>
                  <a:pt x="866488" y="248"/>
                </a:cubicBezTo>
                <a:cubicBezTo>
                  <a:pt x="802988" y="-1736"/>
                  <a:pt x="741870" y="8185"/>
                  <a:pt x="671226" y="31204"/>
                </a:cubicBezTo>
                <a:cubicBezTo>
                  <a:pt x="600582" y="54223"/>
                  <a:pt x="510492" y="96291"/>
                  <a:pt x="442626" y="138360"/>
                </a:cubicBezTo>
                <a:cubicBezTo>
                  <a:pt x="374760" y="180429"/>
                  <a:pt x="310466" y="237579"/>
                  <a:pt x="264032" y="283616"/>
                </a:cubicBezTo>
                <a:cubicBezTo>
                  <a:pt x="217598" y="329653"/>
                  <a:pt x="191404" y="369341"/>
                  <a:pt x="164020" y="414585"/>
                </a:cubicBezTo>
                <a:cubicBezTo>
                  <a:pt x="136636" y="459829"/>
                  <a:pt x="118379" y="502691"/>
                  <a:pt x="99726" y="555078"/>
                </a:cubicBezTo>
                <a:cubicBezTo>
                  <a:pt x="81073" y="607465"/>
                  <a:pt x="67579" y="659457"/>
                  <a:pt x="52101" y="728910"/>
                </a:cubicBezTo>
                <a:cubicBezTo>
                  <a:pt x="36623" y="798363"/>
                  <a:pt x="15191" y="898773"/>
                  <a:pt x="6857" y="971798"/>
                </a:cubicBezTo>
                <a:cubicBezTo>
                  <a:pt x="-1477" y="1044823"/>
                  <a:pt x="-1080" y="1114673"/>
                  <a:pt x="2095" y="1167060"/>
                </a:cubicBezTo>
                <a:cubicBezTo>
                  <a:pt x="5270" y="1219447"/>
                  <a:pt x="11223" y="1251198"/>
                  <a:pt x="25907" y="1286123"/>
                </a:cubicBezTo>
                <a:cubicBezTo>
                  <a:pt x="40591" y="1321048"/>
                  <a:pt x="65198" y="1354782"/>
                  <a:pt x="90201" y="1376610"/>
                </a:cubicBezTo>
                <a:cubicBezTo>
                  <a:pt x="115204" y="1398438"/>
                  <a:pt x="134651" y="1409550"/>
                  <a:pt x="175926" y="1417091"/>
                </a:cubicBezTo>
                <a:cubicBezTo>
                  <a:pt x="217201" y="1424632"/>
                  <a:pt x="289432" y="1421854"/>
                  <a:pt x="337851" y="1421854"/>
                </a:cubicBezTo>
                <a:cubicBezTo>
                  <a:pt x="386270" y="1421854"/>
                  <a:pt x="428736" y="1417886"/>
                  <a:pt x="466439" y="1417092"/>
                </a:cubicBezTo>
                <a:cubicBezTo>
                  <a:pt x="504142" y="1416298"/>
                  <a:pt x="533511" y="1415504"/>
                  <a:pt x="564070" y="1417091"/>
                </a:cubicBezTo>
                <a:cubicBezTo>
                  <a:pt x="594629" y="1418678"/>
                  <a:pt x="611695" y="1424235"/>
                  <a:pt x="649795" y="1426616"/>
                </a:cubicBezTo>
                <a:close/>
              </a:path>
            </a:pathLst>
          </a:cu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7" name="任意多边形 526"/>
          <p:cNvSpPr>
            <a:spLocks noChangeAspect="1"/>
          </p:cNvSpPr>
          <p:nvPr/>
        </p:nvSpPr>
        <p:spPr>
          <a:xfrm>
            <a:off x="6482258" y="3079069"/>
            <a:ext cx="1195026" cy="792000"/>
          </a:xfrm>
          <a:custGeom>
            <a:avLst/>
            <a:gdLst>
              <a:gd name="connsiteX0" fmla="*/ 1050299 w 1411430"/>
              <a:gd name="connsiteY0" fmla="*/ 232 h 935422"/>
              <a:gd name="connsiteX1" fmla="*/ 1103872 w 1411430"/>
              <a:gd name="connsiteY1" fmla="*/ 6125 h 935422"/>
              <a:gd name="connsiteX2" fmla="*/ 1211202 w 1411430"/>
              <a:gd name="connsiteY2" fmla="*/ 46736 h 935422"/>
              <a:gd name="connsiteX3" fmla="*/ 1302576 w 1411430"/>
              <a:gd name="connsiteY3" fmla="*/ 116355 h 935422"/>
              <a:gd name="connsiteX4" fmla="*/ 1356241 w 1411430"/>
              <a:gd name="connsiteY4" fmla="*/ 201928 h 935422"/>
              <a:gd name="connsiteX5" fmla="*/ 1391050 w 1411430"/>
              <a:gd name="connsiteY5" fmla="*/ 316509 h 935422"/>
              <a:gd name="connsiteX6" fmla="*/ 1409905 w 1411430"/>
              <a:gd name="connsiteY6" fmla="*/ 449945 h 935422"/>
              <a:gd name="connsiteX7" fmla="*/ 1407005 w 1411430"/>
              <a:gd name="connsiteY7" fmla="*/ 565977 h 935422"/>
              <a:gd name="connsiteX8" fmla="*/ 1380897 w 1411430"/>
              <a:gd name="connsiteY8" fmla="*/ 677657 h 935422"/>
              <a:gd name="connsiteX9" fmla="*/ 1330546 w 1411430"/>
              <a:gd name="connsiteY9" fmla="*/ 786436 h 935422"/>
              <a:gd name="connsiteX10" fmla="*/ 1289935 w 1411430"/>
              <a:gd name="connsiteY10" fmla="*/ 846725 h 935422"/>
              <a:gd name="connsiteX11" fmla="*/ 1214102 w 1411430"/>
              <a:gd name="connsiteY11" fmla="*/ 912621 h 935422"/>
              <a:gd name="connsiteX12" fmla="*/ 1195032 w 1411430"/>
              <a:gd name="connsiteY12" fmla="*/ 921700 h 935422"/>
              <a:gd name="connsiteX13" fmla="*/ 1161549 w 1411430"/>
              <a:gd name="connsiteY13" fmla="*/ 915973 h 935422"/>
              <a:gd name="connsiteX14" fmla="*/ 1085618 w 1411430"/>
              <a:gd name="connsiteY14" fmla="*/ 907212 h 935422"/>
              <a:gd name="connsiteX15" fmla="*/ 1011147 w 1411430"/>
              <a:gd name="connsiteY15" fmla="*/ 899911 h 935422"/>
              <a:gd name="connsiteX16" fmla="*/ 999001 w 1411430"/>
              <a:gd name="connsiteY16" fmla="*/ 899698 h 935422"/>
              <a:gd name="connsiteX17" fmla="*/ 990658 w 1411430"/>
              <a:gd name="connsiteY17" fmla="*/ 899072 h 935422"/>
              <a:gd name="connsiteX18" fmla="*/ 868825 w 1411430"/>
              <a:gd name="connsiteY18" fmla="*/ 900522 h 935422"/>
              <a:gd name="connsiteX19" fmla="*/ 773099 w 1411430"/>
              <a:gd name="connsiteY19" fmla="*/ 912125 h 935422"/>
              <a:gd name="connsiteX20" fmla="*/ 700580 w 1411430"/>
              <a:gd name="connsiteY20" fmla="*/ 922278 h 935422"/>
              <a:gd name="connsiteX21" fmla="*/ 610655 w 1411430"/>
              <a:gd name="connsiteY21" fmla="*/ 932431 h 935422"/>
              <a:gd name="connsiteX22" fmla="*/ 571314 w 1411430"/>
              <a:gd name="connsiteY22" fmla="*/ 935422 h 935422"/>
              <a:gd name="connsiteX23" fmla="*/ 542117 w 1411430"/>
              <a:gd name="connsiteY23" fmla="*/ 935354 h 935422"/>
              <a:gd name="connsiteX24" fmla="*/ 506001 w 1411430"/>
              <a:gd name="connsiteY24" fmla="*/ 930302 h 935422"/>
              <a:gd name="connsiteX25" fmla="*/ 462103 w 1411430"/>
              <a:gd name="connsiteY25" fmla="*/ 921815 h 935422"/>
              <a:gd name="connsiteX26" fmla="*/ 381791 w 1411430"/>
              <a:gd name="connsiteY26" fmla="*/ 905752 h 935422"/>
              <a:gd name="connsiteX27" fmla="*/ 291258 w 1411430"/>
              <a:gd name="connsiteY27" fmla="*/ 888229 h 935422"/>
              <a:gd name="connsiteX28" fmla="*/ 287615 w 1411430"/>
              <a:gd name="connsiteY28" fmla="*/ 887767 h 935422"/>
              <a:gd name="connsiteX29" fmla="*/ 284402 w 1411430"/>
              <a:gd name="connsiteY29" fmla="*/ 883613 h 935422"/>
              <a:gd name="connsiteX30" fmla="*/ 255394 w 1411430"/>
              <a:gd name="connsiteY30" fmla="*/ 821246 h 935422"/>
              <a:gd name="connsiteX31" fmla="*/ 239439 w 1411430"/>
              <a:gd name="connsiteY31" fmla="*/ 799490 h 935422"/>
              <a:gd name="connsiteX32" fmla="*/ 219134 w 1411430"/>
              <a:gd name="connsiteY32" fmla="*/ 793688 h 935422"/>
              <a:gd name="connsiteX33" fmla="*/ 175622 w 1411430"/>
              <a:gd name="connsiteY33" fmla="*/ 799490 h 935422"/>
              <a:gd name="connsiteX34" fmla="*/ 106003 w 1411430"/>
              <a:gd name="connsiteY34" fmla="*/ 798040 h 935422"/>
              <a:gd name="connsiteX35" fmla="*/ 47988 w 1411430"/>
              <a:gd name="connsiteY35" fmla="*/ 767582 h 935422"/>
              <a:gd name="connsiteX36" fmla="*/ 14629 w 1411430"/>
              <a:gd name="connsiteY36" fmla="*/ 729871 h 935422"/>
              <a:gd name="connsiteX37" fmla="*/ 125 w 1411430"/>
              <a:gd name="connsiteY37" fmla="*/ 667504 h 935422"/>
              <a:gd name="connsiteX38" fmla="*/ 21881 w 1411430"/>
              <a:gd name="connsiteY38" fmla="*/ 574679 h 935422"/>
              <a:gd name="connsiteX39" fmla="*/ 66843 w 1411430"/>
              <a:gd name="connsiteY39" fmla="*/ 500709 h 935422"/>
              <a:gd name="connsiteX40" fmla="*/ 129210 w 1411430"/>
              <a:gd name="connsiteY40" fmla="*/ 431090 h 935422"/>
              <a:gd name="connsiteX41" fmla="*/ 219134 w 1411430"/>
              <a:gd name="connsiteY41" fmla="*/ 348417 h 935422"/>
              <a:gd name="connsiteX42" fmla="*/ 325013 w 1411430"/>
              <a:gd name="connsiteY42" fmla="*/ 271547 h 935422"/>
              <a:gd name="connsiteX43" fmla="*/ 445395 w 1411430"/>
              <a:gd name="connsiteY43" fmla="*/ 194676 h 935422"/>
              <a:gd name="connsiteX44" fmla="*/ 561427 w 1411430"/>
              <a:gd name="connsiteY44" fmla="*/ 130859 h 935422"/>
              <a:gd name="connsiteX45" fmla="*/ 660053 w 1411430"/>
              <a:gd name="connsiteY45" fmla="*/ 85896 h 935422"/>
              <a:gd name="connsiteX46" fmla="*/ 784786 w 1411430"/>
              <a:gd name="connsiteY46" fmla="*/ 42384 h 935422"/>
              <a:gd name="connsiteX47" fmla="*/ 926925 w 1411430"/>
              <a:gd name="connsiteY47" fmla="*/ 7575 h 935422"/>
              <a:gd name="connsiteX48" fmla="*/ 1000895 w 1411430"/>
              <a:gd name="connsiteY48" fmla="*/ 323 h 935422"/>
              <a:gd name="connsiteX49" fmla="*/ 1050299 w 1411430"/>
              <a:gd name="connsiteY49" fmla="*/ 232 h 935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411430" h="935422">
                <a:moveTo>
                  <a:pt x="1050299" y="232"/>
                </a:moveTo>
                <a:cubicBezTo>
                  <a:pt x="1067975" y="746"/>
                  <a:pt x="1086347" y="2257"/>
                  <a:pt x="1103872" y="6125"/>
                </a:cubicBezTo>
                <a:cubicBezTo>
                  <a:pt x="1138924" y="13860"/>
                  <a:pt x="1178084" y="28364"/>
                  <a:pt x="1211202" y="46736"/>
                </a:cubicBezTo>
                <a:cubicBezTo>
                  <a:pt x="1244319" y="65108"/>
                  <a:pt x="1278404" y="90490"/>
                  <a:pt x="1302576" y="116355"/>
                </a:cubicBezTo>
                <a:cubicBezTo>
                  <a:pt x="1326749" y="142221"/>
                  <a:pt x="1341495" y="168569"/>
                  <a:pt x="1356241" y="201928"/>
                </a:cubicBezTo>
                <a:cubicBezTo>
                  <a:pt x="1370986" y="235287"/>
                  <a:pt x="1382106" y="275173"/>
                  <a:pt x="1391050" y="316509"/>
                </a:cubicBezTo>
                <a:cubicBezTo>
                  <a:pt x="1399994" y="357846"/>
                  <a:pt x="1407246" y="408368"/>
                  <a:pt x="1409905" y="449945"/>
                </a:cubicBezTo>
                <a:cubicBezTo>
                  <a:pt x="1412564" y="491523"/>
                  <a:pt x="1411839" y="528025"/>
                  <a:pt x="1407005" y="565977"/>
                </a:cubicBezTo>
                <a:cubicBezTo>
                  <a:pt x="1402170" y="603928"/>
                  <a:pt x="1393641" y="640914"/>
                  <a:pt x="1380897" y="677657"/>
                </a:cubicBezTo>
                <a:cubicBezTo>
                  <a:pt x="1368154" y="714400"/>
                  <a:pt x="1345707" y="758258"/>
                  <a:pt x="1330546" y="786436"/>
                </a:cubicBezTo>
                <a:cubicBezTo>
                  <a:pt x="1315386" y="814614"/>
                  <a:pt x="1309343" y="825695"/>
                  <a:pt x="1289935" y="846725"/>
                </a:cubicBezTo>
                <a:cubicBezTo>
                  <a:pt x="1270528" y="867756"/>
                  <a:pt x="1267525" y="887723"/>
                  <a:pt x="1214102" y="912621"/>
                </a:cubicBezTo>
                <a:lnTo>
                  <a:pt x="1195032" y="921700"/>
                </a:lnTo>
                <a:lnTo>
                  <a:pt x="1161549" y="915973"/>
                </a:lnTo>
                <a:cubicBezTo>
                  <a:pt x="1136239" y="912079"/>
                  <a:pt x="1110685" y="909889"/>
                  <a:pt x="1085618" y="907212"/>
                </a:cubicBezTo>
                <a:cubicBezTo>
                  <a:pt x="1060551" y="904535"/>
                  <a:pt x="1044001" y="900884"/>
                  <a:pt x="1011147" y="899911"/>
                </a:cubicBezTo>
                <a:lnTo>
                  <a:pt x="999001" y="899698"/>
                </a:lnTo>
                <a:lnTo>
                  <a:pt x="990658" y="899072"/>
                </a:lnTo>
                <a:cubicBezTo>
                  <a:pt x="958024" y="898105"/>
                  <a:pt x="905085" y="898346"/>
                  <a:pt x="868825" y="900522"/>
                </a:cubicBezTo>
                <a:cubicBezTo>
                  <a:pt x="832566" y="902698"/>
                  <a:pt x="801140" y="908499"/>
                  <a:pt x="773099" y="912125"/>
                </a:cubicBezTo>
                <a:cubicBezTo>
                  <a:pt x="745059" y="915751"/>
                  <a:pt x="727654" y="918894"/>
                  <a:pt x="700580" y="922278"/>
                </a:cubicBezTo>
                <a:cubicBezTo>
                  <a:pt x="673506" y="925662"/>
                  <a:pt x="638696" y="930255"/>
                  <a:pt x="610655" y="932431"/>
                </a:cubicBezTo>
                <a:cubicBezTo>
                  <a:pt x="596635" y="933519"/>
                  <a:pt x="583944" y="934728"/>
                  <a:pt x="571314" y="935422"/>
                </a:cubicBezTo>
                <a:lnTo>
                  <a:pt x="542117" y="935354"/>
                </a:lnTo>
                <a:lnTo>
                  <a:pt x="506001" y="930302"/>
                </a:lnTo>
                <a:cubicBezTo>
                  <a:pt x="491064" y="927534"/>
                  <a:pt x="476097" y="924370"/>
                  <a:pt x="462103" y="921815"/>
                </a:cubicBezTo>
                <a:cubicBezTo>
                  <a:pt x="434116" y="916704"/>
                  <a:pt x="381791" y="905752"/>
                  <a:pt x="381791" y="905752"/>
                </a:cubicBezTo>
                <a:cubicBezTo>
                  <a:pt x="353317" y="900155"/>
                  <a:pt x="321922" y="893340"/>
                  <a:pt x="291258" y="888229"/>
                </a:cubicBezTo>
                <a:lnTo>
                  <a:pt x="287615" y="887767"/>
                </a:lnTo>
                <a:lnTo>
                  <a:pt x="284402" y="883613"/>
                </a:lnTo>
                <a:cubicBezTo>
                  <a:pt x="255878" y="857264"/>
                  <a:pt x="262888" y="835267"/>
                  <a:pt x="255394" y="821246"/>
                </a:cubicBezTo>
                <a:cubicBezTo>
                  <a:pt x="247900" y="807225"/>
                  <a:pt x="245483" y="804083"/>
                  <a:pt x="239439" y="799490"/>
                </a:cubicBezTo>
                <a:cubicBezTo>
                  <a:pt x="233396" y="794897"/>
                  <a:pt x="229770" y="793688"/>
                  <a:pt x="219134" y="793688"/>
                </a:cubicBezTo>
                <a:cubicBezTo>
                  <a:pt x="208498" y="793688"/>
                  <a:pt x="194477" y="798765"/>
                  <a:pt x="175622" y="799490"/>
                </a:cubicBezTo>
                <a:cubicBezTo>
                  <a:pt x="156767" y="800215"/>
                  <a:pt x="127276" y="803358"/>
                  <a:pt x="106003" y="798040"/>
                </a:cubicBezTo>
                <a:cubicBezTo>
                  <a:pt x="84731" y="792722"/>
                  <a:pt x="63217" y="778943"/>
                  <a:pt x="47988" y="767582"/>
                </a:cubicBezTo>
                <a:cubicBezTo>
                  <a:pt x="32759" y="756220"/>
                  <a:pt x="22607" y="746550"/>
                  <a:pt x="14629" y="729871"/>
                </a:cubicBezTo>
                <a:cubicBezTo>
                  <a:pt x="6652" y="713192"/>
                  <a:pt x="-1083" y="693370"/>
                  <a:pt x="125" y="667504"/>
                </a:cubicBezTo>
                <a:cubicBezTo>
                  <a:pt x="1334" y="641638"/>
                  <a:pt x="10762" y="602478"/>
                  <a:pt x="21881" y="574679"/>
                </a:cubicBezTo>
                <a:cubicBezTo>
                  <a:pt x="33001" y="546880"/>
                  <a:pt x="48955" y="524640"/>
                  <a:pt x="66843" y="500709"/>
                </a:cubicBezTo>
                <a:cubicBezTo>
                  <a:pt x="84732" y="476778"/>
                  <a:pt x="103828" y="456472"/>
                  <a:pt x="129210" y="431090"/>
                </a:cubicBezTo>
                <a:cubicBezTo>
                  <a:pt x="154592" y="405708"/>
                  <a:pt x="186501" y="375008"/>
                  <a:pt x="219134" y="348417"/>
                </a:cubicBezTo>
                <a:cubicBezTo>
                  <a:pt x="251768" y="321827"/>
                  <a:pt x="287303" y="297171"/>
                  <a:pt x="325013" y="271547"/>
                </a:cubicBezTo>
                <a:cubicBezTo>
                  <a:pt x="362723" y="245923"/>
                  <a:pt x="405993" y="218124"/>
                  <a:pt x="445395" y="194676"/>
                </a:cubicBezTo>
                <a:cubicBezTo>
                  <a:pt x="484798" y="171228"/>
                  <a:pt x="525650" y="148989"/>
                  <a:pt x="561427" y="130859"/>
                </a:cubicBezTo>
                <a:cubicBezTo>
                  <a:pt x="597203" y="112729"/>
                  <a:pt x="622826" y="100642"/>
                  <a:pt x="660053" y="85896"/>
                </a:cubicBezTo>
                <a:cubicBezTo>
                  <a:pt x="697280" y="71151"/>
                  <a:pt x="740308" y="55438"/>
                  <a:pt x="784786" y="42384"/>
                </a:cubicBezTo>
                <a:cubicBezTo>
                  <a:pt x="829265" y="29331"/>
                  <a:pt x="890907" y="14585"/>
                  <a:pt x="926925" y="7575"/>
                </a:cubicBezTo>
                <a:cubicBezTo>
                  <a:pt x="962943" y="565"/>
                  <a:pt x="971404" y="565"/>
                  <a:pt x="1000895" y="323"/>
                </a:cubicBezTo>
                <a:cubicBezTo>
                  <a:pt x="1015641" y="202"/>
                  <a:pt x="1032623" y="-281"/>
                  <a:pt x="1050299" y="232"/>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28" name="任意多边形 527"/>
          <p:cNvSpPr>
            <a:spLocks noChangeAspect="1"/>
          </p:cNvSpPr>
          <p:nvPr/>
        </p:nvSpPr>
        <p:spPr>
          <a:xfrm>
            <a:off x="7032104" y="2997032"/>
            <a:ext cx="790798" cy="720000"/>
          </a:xfrm>
          <a:custGeom>
            <a:avLst/>
            <a:gdLst>
              <a:gd name="connsiteX0" fmla="*/ 621220 w 1592260"/>
              <a:gd name="connsiteY0" fmla="*/ 1431318 h 1453646"/>
              <a:gd name="connsiteX1" fmla="*/ 792670 w 1592260"/>
              <a:gd name="connsiteY1" fmla="*/ 1436081 h 1453646"/>
              <a:gd name="connsiteX2" fmla="*/ 971264 w 1592260"/>
              <a:gd name="connsiteY2" fmla="*/ 1452750 h 1453646"/>
              <a:gd name="connsiteX3" fmla="*/ 1114139 w 1592260"/>
              <a:gd name="connsiteY3" fmla="*/ 1447987 h 1453646"/>
              <a:gd name="connsiteX4" fmla="*/ 1285589 w 1592260"/>
              <a:gd name="connsiteY4" fmla="*/ 1419412 h 1453646"/>
              <a:gd name="connsiteX5" fmla="*/ 1390364 w 1592260"/>
              <a:gd name="connsiteY5" fmla="*/ 1355118 h 1453646"/>
              <a:gd name="connsiteX6" fmla="*/ 1518951 w 1592260"/>
              <a:gd name="connsiteY6" fmla="*/ 1167000 h 1453646"/>
              <a:gd name="connsiteX7" fmla="*/ 1583245 w 1592260"/>
              <a:gd name="connsiteY7" fmla="*/ 1000312 h 1453646"/>
              <a:gd name="connsiteX8" fmla="*/ 1588007 w 1592260"/>
              <a:gd name="connsiteY8" fmla="*/ 831243 h 1453646"/>
              <a:gd name="connsiteX9" fmla="*/ 1547526 w 1592260"/>
              <a:gd name="connsiteY9" fmla="*/ 650268 h 1453646"/>
              <a:gd name="connsiteX10" fmla="*/ 1478470 w 1592260"/>
              <a:gd name="connsiteY10" fmla="*/ 488343 h 1453646"/>
              <a:gd name="connsiteX11" fmla="*/ 1380839 w 1592260"/>
              <a:gd name="connsiteY11" fmla="*/ 340706 h 1453646"/>
              <a:gd name="connsiteX12" fmla="*/ 1287970 w 1592260"/>
              <a:gd name="connsiteY12" fmla="*/ 224025 h 1453646"/>
              <a:gd name="connsiteX13" fmla="*/ 1180814 w 1592260"/>
              <a:gd name="connsiteY13" fmla="*/ 124012 h 1453646"/>
              <a:gd name="connsiteX14" fmla="*/ 1052226 w 1592260"/>
              <a:gd name="connsiteY14" fmla="*/ 47812 h 1453646"/>
              <a:gd name="connsiteX15" fmla="*/ 864107 w 1592260"/>
              <a:gd name="connsiteY15" fmla="*/ 187 h 1453646"/>
              <a:gd name="connsiteX16" fmla="*/ 671226 w 1592260"/>
              <a:gd name="connsiteY16" fmla="*/ 35906 h 1453646"/>
              <a:gd name="connsiteX17" fmla="*/ 442626 w 1592260"/>
              <a:gd name="connsiteY17" fmla="*/ 143062 h 1453646"/>
              <a:gd name="connsiteX18" fmla="*/ 264032 w 1592260"/>
              <a:gd name="connsiteY18" fmla="*/ 288318 h 1453646"/>
              <a:gd name="connsiteX19" fmla="*/ 164020 w 1592260"/>
              <a:gd name="connsiteY19" fmla="*/ 419287 h 1453646"/>
              <a:gd name="connsiteX20" fmla="*/ 109251 w 1592260"/>
              <a:gd name="connsiteY20" fmla="*/ 535968 h 1453646"/>
              <a:gd name="connsiteX21" fmla="*/ 52101 w 1592260"/>
              <a:gd name="connsiteY21" fmla="*/ 733612 h 1453646"/>
              <a:gd name="connsiteX22" fmla="*/ 6857 w 1592260"/>
              <a:gd name="connsiteY22" fmla="*/ 976500 h 1453646"/>
              <a:gd name="connsiteX23" fmla="*/ 2095 w 1592260"/>
              <a:gd name="connsiteY23" fmla="*/ 1171762 h 1453646"/>
              <a:gd name="connsiteX24" fmla="*/ 25907 w 1592260"/>
              <a:gd name="connsiteY24" fmla="*/ 1290825 h 1453646"/>
              <a:gd name="connsiteX25" fmla="*/ 90201 w 1592260"/>
              <a:gd name="connsiteY25" fmla="*/ 1381312 h 1453646"/>
              <a:gd name="connsiteX26" fmla="*/ 175926 w 1592260"/>
              <a:gd name="connsiteY26" fmla="*/ 1421793 h 1453646"/>
              <a:gd name="connsiteX27" fmla="*/ 337851 w 1592260"/>
              <a:gd name="connsiteY27" fmla="*/ 1426556 h 1453646"/>
              <a:gd name="connsiteX28" fmla="*/ 468820 w 1592260"/>
              <a:gd name="connsiteY28" fmla="*/ 1417031 h 1453646"/>
              <a:gd name="connsiteX29" fmla="*/ 564070 w 1592260"/>
              <a:gd name="connsiteY29" fmla="*/ 1421793 h 1453646"/>
              <a:gd name="connsiteX30" fmla="*/ 621220 w 1592260"/>
              <a:gd name="connsiteY30" fmla="*/ 1431318 h 1453646"/>
              <a:gd name="connsiteX0" fmla="*/ 621220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21220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99726 w 1592260"/>
              <a:gd name="connsiteY20" fmla="*/ 555078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473707 w 1592260"/>
              <a:gd name="connsiteY6" fmla="*/ 1264121 h 1448944"/>
              <a:gd name="connsiteX7" fmla="*/ 1518951 w 1592260"/>
              <a:gd name="connsiteY7" fmla="*/ 1162298 h 1448944"/>
              <a:gd name="connsiteX8" fmla="*/ 1583245 w 1592260"/>
              <a:gd name="connsiteY8" fmla="*/ 995610 h 1448944"/>
              <a:gd name="connsiteX9" fmla="*/ 1588007 w 1592260"/>
              <a:gd name="connsiteY9" fmla="*/ 826541 h 1448944"/>
              <a:gd name="connsiteX10" fmla="*/ 1547526 w 1592260"/>
              <a:gd name="connsiteY10" fmla="*/ 645566 h 1448944"/>
              <a:gd name="connsiteX11" fmla="*/ 1478470 w 1592260"/>
              <a:gd name="connsiteY11" fmla="*/ 483641 h 1448944"/>
              <a:gd name="connsiteX12" fmla="*/ 1380839 w 1592260"/>
              <a:gd name="connsiteY12" fmla="*/ 336004 h 1448944"/>
              <a:gd name="connsiteX13" fmla="*/ 1287970 w 1592260"/>
              <a:gd name="connsiteY13" fmla="*/ 219323 h 1448944"/>
              <a:gd name="connsiteX14" fmla="*/ 1180814 w 1592260"/>
              <a:gd name="connsiteY14" fmla="*/ 119310 h 1448944"/>
              <a:gd name="connsiteX15" fmla="*/ 1052226 w 1592260"/>
              <a:gd name="connsiteY15" fmla="*/ 43110 h 1448944"/>
              <a:gd name="connsiteX16" fmla="*/ 866488 w 1592260"/>
              <a:gd name="connsiteY16" fmla="*/ 248 h 1448944"/>
              <a:gd name="connsiteX17" fmla="*/ 671226 w 1592260"/>
              <a:gd name="connsiteY17" fmla="*/ 31204 h 1448944"/>
              <a:gd name="connsiteX18" fmla="*/ 442626 w 1592260"/>
              <a:gd name="connsiteY18" fmla="*/ 138360 h 1448944"/>
              <a:gd name="connsiteX19" fmla="*/ 264032 w 1592260"/>
              <a:gd name="connsiteY19" fmla="*/ 283616 h 1448944"/>
              <a:gd name="connsiteX20" fmla="*/ 164020 w 1592260"/>
              <a:gd name="connsiteY20" fmla="*/ 414585 h 1448944"/>
              <a:gd name="connsiteX21" fmla="*/ 99726 w 1592260"/>
              <a:gd name="connsiteY21" fmla="*/ 555078 h 1448944"/>
              <a:gd name="connsiteX22" fmla="*/ 52101 w 1592260"/>
              <a:gd name="connsiteY22" fmla="*/ 728910 h 1448944"/>
              <a:gd name="connsiteX23" fmla="*/ 6857 w 1592260"/>
              <a:gd name="connsiteY23" fmla="*/ 971798 h 1448944"/>
              <a:gd name="connsiteX24" fmla="*/ 2095 w 1592260"/>
              <a:gd name="connsiteY24" fmla="*/ 1167060 h 1448944"/>
              <a:gd name="connsiteX25" fmla="*/ 25907 w 1592260"/>
              <a:gd name="connsiteY25" fmla="*/ 1286123 h 1448944"/>
              <a:gd name="connsiteX26" fmla="*/ 90201 w 1592260"/>
              <a:gd name="connsiteY26" fmla="*/ 1376610 h 1448944"/>
              <a:gd name="connsiteX27" fmla="*/ 175926 w 1592260"/>
              <a:gd name="connsiteY27" fmla="*/ 1417091 h 1448944"/>
              <a:gd name="connsiteX28" fmla="*/ 337851 w 1592260"/>
              <a:gd name="connsiteY28" fmla="*/ 1421854 h 1448944"/>
              <a:gd name="connsiteX29" fmla="*/ 466439 w 1592260"/>
              <a:gd name="connsiteY29" fmla="*/ 1417092 h 1448944"/>
              <a:gd name="connsiteX30" fmla="*/ 564070 w 1592260"/>
              <a:gd name="connsiteY30" fmla="*/ 1417091 h 1448944"/>
              <a:gd name="connsiteX31" fmla="*/ 649795 w 1592260"/>
              <a:gd name="connsiteY31" fmla="*/ 1426616 h 1448944"/>
              <a:gd name="connsiteX0" fmla="*/ 649795 w 1591421"/>
              <a:gd name="connsiteY0" fmla="*/ 1426616 h 1448944"/>
              <a:gd name="connsiteX1" fmla="*/ 792670 w 1591421"/>
              <a:gd name="connsiteY1" fmla="*/ 1431379 h 1448944"/>
              <a:gd name="connsiteX2" fmla="*/ 971264 w 1591421"/>
              <a:gd name="connsiteY2" fmla="*/ 1448048 h 1448944"/>
              <a:gd name="connsiteX3" fmla="*/ 1114139 w 1591421"/>
              <a:gd name="connsiteY3" fmla="*/ 1443285 h 1448944"/>
              <a:gd name="connsiteX4" fmla="*/ 1285589 w 1591421"/>
              <a:gd name="connsiteY4" fmla="*/ 1414710 h 1448944"/>
              <a:gd name="connsiteX5" fmla="*/ 1390364 w 1591421"/>
              <a:gd name="connsiteY5" fmla="*/ 1350416 h 1448944"/>
              <a:gd name="connsiteX6" fmla="*/ 1473707 w 1591421"/>
              <a:gd name="connsiteY6" fmla="*/ 1264121 h 1448944"/>
              <a:gd name="connsiteX7" fmla="*/ 1535620 w 1591421"/>
              <a:gd name="connsiteY7" fmla="*/ 1157535 h 1448944"/>
              <a:gd name="connsiteX8" fmla="*/ 1583245 w 1591421"/>
              <a:gd name="connsiteY8" fmla="*/ 995610 h 1448944"/>
              <a:gd name="connsiteX9" fmla="*/ 1588007 w 1591421"/>
              <a:gd name="connsiteY9" fmla="*/ 826541 h 1448944"/>
              <a:gd name="connsiteX10" fmla="*/ 1547526 w 1591421"/>
              <a:gd name="connsiteY10" fmla="*/ 645566 h 1448944"/>
              <a:gd name="connsiteX11" fmla="*/ 1478470 w 1591421"/>
              <a:gd name="connsiteY11" fmla="*/ 483641 h 1448944"/>
              <a:gd name="connsiteX12" fmla="*/ 1380839 w 1591421"/>
              <a:gd name="connsiteY12" fmla="*/ 336004 h 1448944"/>
              <a:gd name="connsiteX13" fmla="*/ 1287970 w 1591421"/>
              <a:gd name="connsiteY13" fmla="*/ 219323 h 1448944"/>
              <a:gd name="connsiteX14" fmla="*/ 1180814 w 1591421"/>
              <a:gd name="connsiteY14" fmla="*/ 119310 h 1448944"/>
              <a:gd name="connsiteX15" fmla="*/ 1052226 w 1591421"/>
              <a:gd name="connsiteY15" fmla="*/ 43110 h 1448944"/>
              <a:gd name="connsiteX16" fmla="*/ 866488 w 1591421"/>
              <a:gd name="connsiteY16" fmla="*/ 248 h 1448944"/>
              <a:gd name="connsiteX17" fmla="*/ 671226 w 1591421"/>
              <a:gd name="connsiteY17" fmla="*/ 31204 h 1448944"/>
              <a:gd name="connsiteX18" fmla="*/ 442626 w 1591421"/>
              <a:gd name="connsiteY18" fmla="*/ 138360 h 1448944"/>
              <a:gd name="connsiteX19" fmla="*/ 264032 w 1591421"/>
              <a:gd name="connsiteY19" fmla="*/ 283616 h 1448944"/>
              <a:gd name="connsiteX20" fmla="*/ 164020 w 1591421"/>
              <a:gd name="connsiteY20" fmla="*/ 414585 h 1448944"/>
              <a:gd name="connsiteX21" fmla="*/ 99726 w 1591421"/>
              <a:gd name="connsiteY21" fmla="*/ 555078 h 1448944"/>
              <a:gd name="connsiteX22" fmla="*/ 52101 w 1591421"/>
              <a:gd name="connsiteY22" fmla="*/ 728910 h 1448944"/>
              <a:gd name="connsiteX23" fmla="*/ 6857 w 1591421"/>
              <a:gd name="connsiteY23" fmla="*/ 971798 h 1448944"/>
              <a:gd name="connsiteX24" fmla="*/ 2095 w 1591421"/>
              <a:gd name="connsiteY24" fmla="*/ 1167060 h 1448944"/>
              <a:gd name="connsiteX25" fmla="*/ 25907 w 1591421"/>
              <a:gd name="connsiteY25" fmla="*/ 1286123 h 1448944"/>
              <a:gd name="connsiteX26" fmla="*/ 90201 w 1591421"/>
              <a:gd name="connsiteY26" fmla="*/ 1376610 h 1448944"/>
              <a:gd name="connsiteX27" fmla="*/ 175926 w 1591421"/>
              <a:gd name="connsiteY27" fmla="*/ 1417091 h 1448944"/>
              <a:gd name="connsiteX28" fmla="*/ 337851 w 1591421"/>
              <a:gd name="connsiteY28" fmla="*/ 1421854 h 1448944"/>
              <a:gd name="connsiteX29" fmla="*/ 466439 w 1591421"/>
              <a:gd name="connsiteY29" fmla="*/ 1417092 h 1448944"/>
              <a:gd name="connsiteX30" fmla="*/ 564070 w 1591421"/>
              <a:gd name="connsiteY30" fmla="*/ 1417091 h 1448944"/>
              <a:gd name="connsiteX31" fmla="*/ 649795 w 1591421"/>
              <a:gd name="connsiteY31" fmla="*/ 1426616 h 144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91421" h="1448944">
                <a:moveTo>
                  <a:pt x="649795" y="1426616"/>
                </a:moveTo>
                <a:cubicBezTo>
                  <a:pt x="687895" y="1428997"/>
                  <a:pt x="739092" y="1427807"/>
                  <a:pt x="792670" y="1431379"/>
                </a:cubicBezTo>
                <a:cubicBezTo>
                  <a:pt x="846248" y="1434951"/>
                  <a:pt x="917686" y="1446064"/>
                  <a:pt x="971264" y="1448048"/>
                </a:cubicBezTo>
                <a:cubicBezTo>
                  <a:pt x="1024842" y="1450032"/>
                  <a:pt x="1061752" y="1448841"/>
                  <a:pt x="1114139" y="1443285"/>
                </a:cubicBezTo>
                <a:cubicBezTo>
                  <a:pt x="1166527" y="1437729"/>
                  <a:pt x="1239552" y="1430188"/>
                  <a:pt x="1285589" y="1414710"/>
                </a:cubicBezTo>
                <a:cubicBezTo>
                  <a:pt x="1331626" y="1399232"/>
                  <a:pt x="1359011" y="1375514"/>
                  <a:pt x="1390364" y="1350416"/>
                </a:cubicBezTo>
                <a:cubicBezTo>
                  <a:pt x="1421717" y="1325318"/>
                  <a:pt x="1452276" y="1295474"/>
                  <a:pt x="1473707" y="1264121"/>
                </a:cubicBezTo>
                <a:cubicBezTo>
                  <a:pt x="1495138" y="1232768"/>
                  <a:pt x="1517364" y="1202287"/>
                  <a:pt x="1535620" y="1157535"/>
                </a:cubicBezTo>
                <a:cubicBezTo>
                  <a:pt x="1553876" y="1112783"/>
                  <a:pt x="1574514" y="1050776"/>
                  <a:pt x="1583245" y="995610"/>
                </a:cubicBezTo>
                <a:cubicBezTo>
                  <a:pt x="1591976" y="940444"/>
                  <a:pt x="1593960" y="884882"/>
                  <a:pt x="1588007" y="826541"/>
                </a:cubicBezTo>
                <a:cubicBezTo>
                  <a:pt x="1582054" y="768200"/>
                  <a:pt x="1565782" y="702716"/>
                  <a:pt x="1547526" y="645566"/>
                </a:cubicBezTo>
                <a:cubicBezTo>
                  <a:pt x="1529270" y="588416"/>
                  <a:pt x="1506251" y="535235"/>
                  <a:pt x="1478470" y="483641"/>
                </a:cubicBezTo>
                <a:cubicBezTo>
                  <a:pt x="1450689" y="432047"/>
                  <a:pt x="1412589" y="380057"/>
                  <a:pt x="1380839" y="336004"/>
                </a:cubicBezTo>
                <a:cubicBezTo>
                  <a:pt x="1349089" y="291951"/>
                  <a:pt x="1321307" y="255439"/>
                  <a:pt x="1287970" y="219323"/>
                </a:cubicBezTo>
                <a:cubicBezTo>
                  <a:pt x="1254633" y="183207"/>
                  <a:pt x="1220105" y="148679"/>
                  <a:pt x="1180814" y="119310"/>
                </a:cubicBezTo>
                <a:cubicBezTo>
                  <a:pt x="1141523" y="89941"/>
                  <a:pt x="1104614" y="62954"/>
                  <a:pt x="1052226" y="43110"/>
                </a:cubicBezTo>
                <a:cubicBezTo>
                  <a:pt x="999838" y="23266"/>
                  <a:pt x="929988" y="2232"/>
                  <a:pt x="866488" y="248"/>
                </a:cubicBezTo>
                <a:cubicBezTo>
                  <a:pt x="802988" y="-1736"/>
                  <a:pt x="741870" y="8185"/>
                  <a:pt x="671226" y="31204"/>
                </a:cubicBezTo>
                <a:cubicBezTo>
                  <a:pt x="600582" y="54223"/>
                  <a:pt x="510492" y="96291"/>
                  <a:pt x="442626" y="138360"/>
                </a:cubicBezTo>
                <a:cubicBezTo>
                  <a:pt x="374760" y="180429"/>
                  <a:pt x="310466" y="237579"/>
                  <a:pt x="264032" y="283616"/>
                </a:cubicBezTo>
                <a:cubicBezTo>
                  <a:pt x="217598" y="329653"/>
                  <a:pt x="191404" y="369341"/>
                  <a:pt x="164020" y="414585"/>
                </a:cubicBezTo>
                <a:cubicBezTo>
                  <a:pt x="136636" y="459829"/>
                  <a:pt x="118379" y="502691"/>
                  <a:pt x="99726" y="555078"/>
                </a:cubicBezTo>
                <a:cubicBezTo>
                  <a:pt x="81073" y="607465"/>
                  <a:pt x="67579" y="659457"/>
                  <a:pt x="52101" y="728910"/>
                </a:cubicBezTo>
                <a:cubicBezTo>
                  <a:pt x="36623" y="798363"/>
                  <a:pt x="15191" y="898773"/>
                  <a:pt x="6857" y="971798"/>
                </a:cubicBezTo>
                <a:cubicBezTo>
                  <a:pt x="-1477" y="1044823"/>
                  <a:pt x="-1080" y="1114673"/>
                  <a:pt x="2095" y="1167060"/>
                </a:cubicBezTo>
                <a:cubicBezTo>
                  <a:pt x="5270" y="1219447"/>
                  <a:pt x="11223" y="1251198"/>
                  <a:pt x="25907" y="1286123"/>
                </a:cubicBezTo>
                <a:cubicBezTo>
                  <a:pt x="40591" y="1321048"/>
                  <a:pt x="65198" y="1354782"/>
                  <a:pt x="90201" y="1376610"/>
                </a:cubicBezTo>
                <a:cubicBezTo>
                  <a:pt x="115204" y="1398438"/>
                  <a:pt x="134651" y="1409550"/>
                  <a:pt x="175926" y="1417091"/>
                </a:cubicBezTo>
                <a:cubicBezTo>
                  <a:pt x="217201" y="1424632"/>
                  <a:pt x="289432" y="1421854"/>
                  <a:pt x="337851" y="1421854"/>
                </a:cubicBezTo>
                <a:cubicBezTo>
                  <a:pt x="386270" y="1421854"/>
                  <a:pt x="428736" y="1417886"/>
                  <a:pt x="466439" y="1417092"/>
                </a:cubicBezTo>
                <a:cubicBezTo>
                  <a:pt x="504142" y="1416298"/>
                  <a:pt x="533511" y="1415504"/>
                  <a:pt x="564070" y="1417091"/>
                </a:cubicBezTo>
                <a:cubicBezTo>
                  <a:pt x="594629" y="1418678"/>
                  <a:pt x="611695" y="1424235"/>
                  <a:pt x="649795" y="1426616"/>
                </a:cubicBezTo>
                <a:close/>
              </a:path>
            </a:pathLst>
          </a:cu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9" name="Rectangle 58"/>
          <p:cNvSpPr>
            <a:spLocks noChangeArrowheads="1"/>
          </p:cNvSpPr>
          <p:nvPr/>
        </p:nvSpPr>
        <p:spPr bwMode="auto">
          <a:xfrm>
            <a:off x="7394853" y="764704"/>
            <a:ext cx="1005403"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600" dirty="0">
                <a:effectLst>
                  <a:outerShdw blurRad="38100" dist="38100" dir="2700000" algn="tl">
                    <a:srgbClr val="C0C0C0"/>
                  </a:outerShdw>
                </a:effectLst>
                <a:ea typeface="方正姚体" panose="02010601030101010101" pitchFamily="2" charset="-122"/>
              </a:rPr>
              <a:t>多肽链的</a:t>
            </a:r>
            <a:endParaRPr kumimoji="1" lang="en-US" altLang="zh-CN" sz="1600" dirty="0">
              <a:effectLst>
                <a:outerShdw blurRad="38100" dist="38100" dir="2700000" algn="tl">
                  <a:srgbClr val="C0C0C0"/>
                </a:outerShdw>
              </a:effectLst>
              <a:ea typeface="方正姚体" panose="02010601030101010101" pitchFamily="2" charset="-122"/>
            </a:endParaRPr>
          </a:p>
          <a:p>
            <a:pPr eaLnBrk="1" hangingPunct="1">
              <a:defRPr/>
            </a:pPr>
            <a:r>
              <a:rPr kumimoji="1" lang="zh-CN" altLang="en-US" sz="1600" dirty="0">
                <a:effectLst>
                  <a:outerShdw blurRad="38100" dist="38100" dir="2700000" algn="tl">
                    <a:srgbClr val="C0C0C0"/>
                  </a:outerShdw>
                </a:effectLst>
                <a:ea typeface="方正姚体" panose="02010601030101010101" pitchFamily="2" charset="-122"/>
              </a:rPr>
              <a:t>氨基末端</a:t>
            </a:r>
          </a:p>
        </p:txBody>
      </p:sp>
      <p:sp>
        <p:nvSpPr>
          <p:cNvPr id="530" name="Rectangle 58"/>
          <p:cNvSpPr>
            <a:spLocks noChangeArrowheads="1"/>
          </p:cNvSpPr>
          <p:nvPr/>
        </p:nvSpPr>
        <p:spPr bwMode="auto">
          <a:xfrm>
            <a:off x="7514834" y="1594522"/>
            <a:ext cx="787395"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600" dirty="0">
                <a:effectLst>
                  <a:outerShdw blurRad="38100" dist="38100" dir="2700000" algn="tl">
                    <a:srgbClr val="C0C0C0"/>
                  </a:outerShdw>
                </a:effectLst>
                <a:ea typeface="方正姚体" panose="02010601030101010101" pitchFamily="2" charset="-122"/>
              </a:rPr>
              <a:t>mRNA</a:t>
            </a:r>
            <a:endParaRPr kumimoji="1" lang="zh-CN" altLang="en-US" sz="1600" dirty="0">
              <a:effectLst>
                <a:outerShdw blurRad="38100" dist="38100" dir="2700000" algn="tl">
                  <a:srgbClr val="C0C0C0"/>
                </a:outerShdw>
              </a:effectLst>
              <a:ea typeface="方正姚体" panose="02010601030101010101" pitchFamily="2" charset="-122"/>
            </a:endParaRPr>
          </a:p>
        </p:txBody>
      </p:sp>
      <p:sp>
        <p:nvSpPr>
          <p:cNvPr id="541" name="任意多边形 540"/>
          <p:cNvSpPr/>
          <p:nvPr/>
        </p:nvSpPr>
        <p:spPr>
          <a:xfrm>
            <a:off x="8269835" y="1951981"/>
            <a:ext cx="1077566" cy="334611"/>
          </a:xfrm>
          <a:custGeom>
            <a:avLst/>
            <a:gdLst>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88915 w 1392400"/>
              <a:gd name="connsiteY10" fmla="*/ 40710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0748 h 432495"/>
              <a:gd name="connsiteX21" fmla="*/ 550740 w 1392400"/>
              <a:gd name="connsiteY21" fmla="*/ 338367 h 432495"/>
              <a:gd name="connsiteX22" fmla="*/ 431677 w 1392400"/>
              <a:gd name="connsiteY22" fmla="*/ 338367 h 432495"/>
              <a:gd name="connsiteX23" fmla="*/ 312615 w 1392400"/>
              <a:gd name="connsiteY23" fmla="*/ 359798 h 432495"/>
              <a:gd name="connsiteX24" fmla="*/ 184027 w 1392400"/>
              <a:gd name="connsiteY24" fmla="*/ 369323 h 432495"/>
              <a:gd name="connsiteX25" fmla="*/ 74490 w 1392400"/>
              <a:gd name="connsiteY25" fmla="*/ 345510 h 432495"/>
              <a:gd name="connsiteX26" fmla="*/ 17340 w 1392400"/>
              <a:gd name="connsiteY26" fmla="*/ 274073 h 432495"/>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36527 w 1392400"/>
              <a:gd name="connsiteY10" fmla="*/ 45473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0748 h 432495"/>
              <a:gd name="connsiteX21" fmla="*/ 550740 w 1392400"/>
              <a:gd name="connsiteY21" fmla="*/ 338367 h 432495"/>
              <a:gd name="connsiteX22" fmla="*/ 431677 w 1392400"/>
              <a:gd name="connsiteY22" fmla="*/ 338367 h 432495"/>
              <a:gd name="connsiteX23" fmla="*/ 312615 w 1392400"/>
              <a:gd name="connsiteY23" fmla="*/ 359798 h 432495"/>
              <a:gd name="connsiteX24" fmla="*/ 184027 w 1392400"/>
              <a:gd name="connsiteY24" fmla="*/ 369323 h 432495"/>
              <a:gd name="connsiteX25" fmla="*/ 74490 w 1392400"/>
              <a:gd name="connsiteY25" fmla="*/ 345510 h 432495"/>
              <a:gd name="connsiteX26" fmla="*/ 17340 w 1392400"/>
              <a:gd name="connsiteY26" fmla="*/ 274073 h 432495"/>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36527 w 1392400"/>
              <a:gd name="connsiteY10" fmla="*/ 45473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0748 h 432495"/>
              <a:gd name="connsiteX21" fmla="*/ 550740 w 1392400"/>
              <a:gd name="connsiteY21" fmla="*/ 338367 h 432495"/>
              <a:gd name="connsiteX22" fmla="*/ 434058 w 1392400"/>
              <a:gd name="connsiteY22" fmla="*/ 343129 h 432495"/>
              <a:gd name="connsiteX23" fmla="*/ 312615 w 1392400"/>
              <a:gd name="connsiteY23" fmla="*/ 359798 h 432495"/>
              <a:gd name="connsiteX24" fmla="*/ 184027 w 1392400"/>
              <a:gd name="connsiteY24" fmla="*/ 369323 h 432495"/>
              <a:gd name="connsiteX25" fmla="*/ 74490 w 1392400"/>
              <a:gd name="connsiteY25" fmla="*/ 345510 h 432495"/>
              <a:gd name="connsiteX26" fmla="*/ 17340 w 1392400"/>
              <a:gd name="connsiteY26" fmla="*/ 274073 h 432495"/>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36527 w 1392400"/>
              <a:gd name="connsiteY10" fmla="*/ 45473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5511 h 432495"/>
              <a:gd name="connsiteX21" fmla="*/ 550740 w 1392400"/>
              <a:gd name="connsiteY21" fmla="*/ 338367 h 432495"/>
              <a:gd name="connsiteX22" fmla="*/ 434058 w 1392400"/>
              <a:gd name="connsiteY22" fmla="*/ 343129 h 432495"/>
              <a:gd name="connsiteX23" fmla="*/ 312615 w 1392400"/>
              <a:gd name="connsiteY23" fmla="*/ 359798 h 432495"/>
              <a:gd name="connsiteX24" fmla="*/ 184027 w 1392400"/>
              <a:gd name="connsiteY24" fmla="*/ 369323 h 432495"/>
              <a:gd name="connsiteX25" fmla="*/ 74490 w 1392400"/>
              <a:gd name="connsiteY25" fmla="*/ 345510 h 432495"/>
              <a:gd name="connsiteX26" fmla="*/ 17340 w 1392400"/>
              <a:gd name="connsiteY26" fmla="*/ 274073 h 432495"/>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36527 w 1392400"/>
              <a:gd name="connsiteY10" fmla="*/ 45473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5511 h 432495"/>
              <a:gd name="connsiteX21" fmla="*/ 550740 w 1392400"/>
              <a:gd name="connsiteY21" fmla="*/ 338367 h 432495"/>
              <a:gd name="connsiteX22" fmla="*/ 434058 w 1392400"/>
              <a:gd name="connsiteY22" fmla="*/ 343129 h 432495"/>
              <a:gd name="connsiteX23" fmla="*/ 312615 w 1392400"/>
              <a:gd name="connsiteY23" fmla="*/ 359798 h 432495"/>
              <a:gd name="connsiteX24" fmla="*/ 184027 w 1392400"/>
              <a:gd name="connsiteY24" fmla="*/ 374085 h 432495"/>
              <a:gd name="connsiteX25" fmla="*/ 74490 w 1392400"/>
              <a:gd name="connsiteY25" fmla="*/ 345510 h 432495"/>
              <a:gd name="connsiteX26" fmla="*/ 17340 w 1392400"/>
              <a:gd name="connsiteY26" fmla="*/ 274073 h 432495"/>
              <a:gd name="connsiteX0" fmla="*/ 22445 w 1392743"/>
              <a:gd name="connsiteY0" fmla="*/ 276454 h 432495"/>
              <a:gd name="connsiteX1" fmla="*/ 1014 w 1392743"/>
              <a:gd name="connsiteY1" fmla="*/ 197873 h 432495"/>
              <a:gd name="connsiteX2" fmla="*/ 8158 w 1392743"/>
              <a:gd name="connsiteY2" fmla="*/ 102623 h 432495"/>
              <a:gd name="connsiteX3" fmla="*/ 48639 w 1392743"/>
              <a:gd name="connsiteY3" fmla="*/ 38329 h 432495"/>
              <a:gd name="connsiteX4" fmla="*/ 134364 w 1392743"/>
              <a:gd name="connsiteY4" fmla="*/ 9754 h 432495"/>
              <a:gd name="connsiteX5" fmla="*/ 241520 w 1392743"/>
              <a:gd name="connsiteY5" fmla="*/ 229 h 432495"/>
              <a:gd name="connsiteX6" fmla="*/ 393920 w 1392743"/>
              <a:gd name="connsiteY6" fmla="*/ 4992 h 432495"/>
              <a:gd name="connsiteX7" fmla="*/ 548701 w 1392743"/>
              <a:gd name="connsiteY7" fmla="*/ 26423 h 432495"/>
              <a:gd name="connsiteX8" fmla="*/ 713008 w 1392743"/>
              <a:gd name="connsiteY8" fmla="*/ 33567 h 432495"/>
              <a:gd name="connsiteX9" fmla="*/ 965420 w 1392743"/>
              <a:gd name="connsiteY9" fmla="*/ 52617 h 432495"/>
              <a:gd name="connsiteX10" fmla="*/ 1136870 w 1392743"/>
              <a:gd name="connsiteY10" fmla="*/ 45473 h 432495"/>
              <a:gd name="connsiteX11" fmla="*/ 1246408 w 1392743"/>
              <a:gd name="connsiteY11" fmla="*/ 21660 h 432495"/>
              <a:gd name="connsiteX12" fmla="*/ 1291651 w 1392743"/>
              <a:gd name="connsiteY12" fmla="*/ 19279 h 432495"/>
              <a:gd name="connsiteX13" fmla="*/ 1358326 w 1392743"/>
              <a:gd name="connsiteY13" fmla="*/ 81192 h 432495"/>
              <a:gd name="connsiteX14" fmla="*/ 1391664 w 1392743"/>
              <a:gd name="connsiteY14" fmla="*/ 214542 h 432495"/>
              <a:gd name="connsiteX15" fmla="*/ 1320226 w 1392743"/>
              <a:gd name="connsiteY15" fmla="*/ 350273 h 432495"/>
              <a:gd name="connsiteX16" fmla="*/ 1172589 w 1392743"/>
              <a:gd name="connsiteY16" fmla="*/ 426473 h 432495"/>
              <a:gd name="connsiteX17" fmla="*/ 1008283 w 1392743"/>
              <a:gd name="connsiteY17" fmla="*/ 424092 h 432495"/>
              <a:gd name="connsiteX18" fmla="*/ 884458 w 1392743"/>
              <a:gd name="connsiteY18" fmla="*/ 395517 h 432495"/>
              <a:gd name="connsiteX19" fmla="*/ 767776 w 1392743"/>
              <a:gd name="connsiteY19" fmla="*/ 362179 h 432495"/>
              <a:gd name="connsiteX20" fmla="*/ 672526 w 1392743"/>
              <a:gd name="connsiteY20" fmla="*/ 345511 h 432495"/>
              <a:gd name="connsiteX21" fmla="*/ 551083 w 1392743"/>
              <a:gd name="connsiteY21" fmla="*/ 338367 h 432495"/>
              <a:gd name="connsiteX22" fmla="*/ 434401 w 1392743"/>
              <a:gd name="connsiteY22" fmla="*/ 343129 h 432495"/>
              <a:gd name="connsiteX23" fmla="*/ 312958 w 1392743"/>
              <a:gd name="connsiteY23" fmla="*/ 359798 h 432495"/>
              <a:gd name="connsiteX24" fmla="*/ 184370 w 1392743"/>
              <a:gd name="connsiteY24" fmla="*/ 374085 h 432495"/>
              <a:gd name="connsiteX25" fmla="*/ 74833 w 1392743"/>
              <a:gd name="connsiteY25" fmla="*/ 345510 h 432495"/>
              <a:gd name="connsiteX26" fmla="*/ 22445 w 1392743"/>
              <a:gd name="connsiteY26" fmla="*/ 276454 h 432495"/>
              <a:gd name="connsiteX0" fmla="*/ 22445 w 1392743"/>
              <a:gd name="connsiteY0" fmla="*/ 276454 h 432495"/>
              <a:gd name="connsiteX1" fmla="*/ 1014 w 1392743"/>
              <a:gd name="connsiteY1" fmla="*/ 197873 h 432495"/>
              <a:gd name="connsiteX2" fmla="*/ 8158 w 1392743"/>
              <a:gd name="connsiteY2" fmla="*/ 102623 h 432495"/>
              <a:gd name="connsiteX3" fmla="*/ 48639 w 1392743"/>
              <a:gd name="connsiteY3" fmla="*/ 38329 h 432495"/>
              <a:gd name="connsiteX4" fmla="*/ 134364 w 1392743"/>
              <a:gd name="connsiteY4" fmla="*/ 9754 h 432495"/>
              <a:gd name="connsiteX5" fmla="*/ 241520 w 1392743"/>
              <a:gd name="connsiteY5" fmla="*/ 229 h 432495"/>
              <a:gd name="connsiteX6" fmla="*/ 393920 w 1392743"/>
              <a:gd name="connsiteY6" fmla="*/ 4992 h 432495"/>
              <a:gd name="connsiteX7" fmla="*/ 548701 w 1392743"/>
              <a:gd name="connsiteY7" fmla="*/ 26423 h 432495"/>
              <a:gd name="connsiteX8" fmla="*/ 713008 w 1392743"/>
              <a:gd name="connsiteY8" fmla="*/ 33567 h 432495"/>
              <a:gd name="connsiteX9" fmla="*/ 965420 w 1392743"/>
              <a:gd name="connsiteY9" fmla="*/ 52617 h 432495"/>
              <a:gd name="connsiteX10" fmla="*/ 1136870 w 1392743"/>
              <a:gd name="connsiteY10" fmla="*/ 45473 h 432495"/>
              <a:gd name="connsiteX11" fmla="*/ 1244027 w 1392743"/>
              <a:gd name="connsiteY11" fmla="*/ 19279 h 432495"/>
              <a:gd name="connsiteX12" fmla="*/ 1291651 w 1392743"/>
              <a:gd name="connsiteY12" fmla="*/ 19279 h 432495"/>
              <a:gd name="connsiteX13" fmla="*/ 1358326 w 1392743"/>
              <a:gd name="connsiteY13" fmla="*/ 81192 h 432495"/>
              <a:gd name="connsiteX14" fmla="*/ 1391664 w 1392743"/>
              <a:gd name="connsiteY14" fmla="*/ 214542 h 432495"/>
              <a:gd name="connsiteX15" fmla="*/ 1320226 w 1392743"/>
              <a:gd name="connsiteY15" fmla="*/ 350273 h 432495"/>
              <a:gd name="connsiteX16" fmla="*/ 1172589 w 1392743"/>
              <a:gd name="connsiteY16" fmla="*/ 426473 h 432495"/>
              <a:gd name="connsiteX17" fmla="*/ 1008283 w 1392743"/>
              <a:gd name="connsiteY17" fmla="*/ 424092 h 432495"/>
              <a:gd name="connsiteX18" fmla="*/ 884458 w 1392743"/>
              <a:gd name="connsiteY18" fmla="*/ 395517 h 432495"/>
              <a:gd name="connsiteX19" fmla="*/ 767776 w 1392743"/>
              <a:gd name="connsiteY19" fmla="*/ 362179 h 432495"/>
              <a:gd name="connsiteX20" fmla="*/ 672526 w 1392743"/>
              <a:gd name="connsiteY20" fmla="*/ 345511 h 432495"/>
              <a:gd name="connsiteX21" fmla="*/ 551083 w 1392743"/>
              <a:gd name="connsiteY21" fmla="*/ 338367 h 432495"/>
              <a:gd name="connsiteX22" fmla="*/ 434401 w 1392743"/>
              <a:gd name="connsiteY22" fmla="*/ 343129 h 432495"/>
              <a:gd name="connsiteX23" fmla="*/ 312958 w 1392743"/>
              <a:gd name="connsiteY23" fmla="*/ 359798 h 432495"/>
              <a:gd name="connsiteX24" fmla="*/ 184370 w 1392743"/>
              <a:gd name="connsiteY24" fmla="*/ 374085 h 432495"/>
              <a:gd name="connsiteX25" fmla="*/ 74833 w 1392743"/>
              <a:gd name="connsiteY25" fmla="*/ 345510 h 432495"/>
              <a:gd name="connsiteX26" fmla="*/ 22445 w 1392743"/>
              <a:gd name="connsiteY26" fmla="*/ 276454 h 432495"/>
              <a:gd name="connsiteX0" fmla="*/ 22445 w 1392743"/>
              <a:gd name="connsiteY0" fmla="*/ 276454 h 432495"/>
              <a:gd name="connsiteX1" fmla="*/ 1014 w 1392743"/>
              <a:gd name="connsiteY1" fmla="*/ 197873 h 432495"/>
              <a:gd name="connsiteX2" fmla="*/ 8158 w 1392743"/>
              <a:gd name="connsiteY2" fmla="*/ 102623 h 432495"/>
              <a:gd name="connsiteX3" fmla="*/ 48639 w 1392743"/>
              <a:gd name="connsiteY3" fmla="*/ 38329 h 432495"/>
              <a:gd name="connsiteX4" fmla="*/ 134364 w 1392743"/>
              <a:gd name="connsiteY4" fmla="*/ 9754 h 432495"/>
              <a:gd name="connsiteX5" fmla="*/ 241520 w 1392743"/>
              <a:gd name="connsiteY5" fmla="*/ 229 h 432495"/>
              <a:gd name="connsiteX6" fmla="*/ 393920 w 1392743"/>
              <a:gd name="connsiteY6" fmla="*/ 4992 h 432495"/>
              <a:gd name="connsiteX7" fmla="*/ 548701 w 1392743"/>
              <a:gd name="connsiteY7" fmla="*/ 26423 h 432495"/>
              <a:gd name="connsiteX8" fmla="*/ 713008 w 1392743"/>
              <a:gd name="connsiteY8" fmla="*/ 33567 h 432495"/>
              <a:gd name="connsiteX9" fmla="*/ 965420 w 1392743"/>
              <a:gd name="connsiteY9" fmla="*/ 52617 h 432495"/>
              <a:gd name="connsiteX10" fmla="*/ 1134489 w 1392743"/>
              <a:gd name="connsiteY10" fmla="*/ 40710 h 432495"/>
              <a:gd name="connsiteX11" fmla="*/ 1244027 w 1392743"/>
              <a:gd name="connsiteY11" fmla="*/ 19279 h 432495"/>
              <a:gd name="connsiteX12" fmla="*/ 1291651 w 1392743"/>
              <a:gd name="connsiteY12" fmla="*/ 19279 h 432495"/>
              <a:gd name="connsiteX13" fmla="*/ 1358326 w 1392743"/>
              <a:gd name="connsiteY13" fmla="*/ 81192 h 432495"/>
              <a:gd name="connsiteX14" fmla="*/ 1391664 w 1392743"/>
              <a:gd name="connsiteY14" fmla="*/ 214542 h 432495"/>
              <a:gd name="connsiteX15" fmla="*/ 1320226 w 1392743"/>
              <a:gd name="connsiteY15" fmla="*/ 350273 h 432495"/>
              <a:gd name="connsiteX16" fmla="*/ 1172589 w 1392743"/>
              <a:gd name="connsiteY16" fmla="*/ 426473 h 432495"/>
              <a:gd name="connsiteX17" fmla="*/ 1008283 w 1392743"/>
              <a:gd name="connsiteY17" fmla="*/ 424092 h 432495"/>
              <a:gd name="connsiteX18" fmla="*/ 884458 w 1392743"/>
              <a:gd name="connsiteY18" fmla="*/ 395517 h 432495"/>
              <a:gd name="connsiteX19" fmla="*/ 767776 w 1392743"/>
              <a:gd name="connsiteY19" fmla="*/ 362179 h 432495"/>
              <a:gd name="connsiteX20" fmla="*/ 672526 w 1392743"/>
              <a:gd name="connsiteY20" fmla="*/ 345511 h 432495"/>
              <a:gd name="connsiteX21" fmla="*/ 551083 w 1392743"/>
              <a:gd name="connsiteY21" fmla="*/ 338367 h 432495"/>
              <a:gd name="connsiteX22" fmla="*/ 434401 w 1392743"/>
              <a:gd name="connsiteY22" fmla="*/ 343129 h 432495"/>
              <a:gd name="connsiteX23" fmla="*/ 312958 w 1392743"/>
              <a:gd name="connsiteY23" fmla="*/ 359798 h 432495"/>
              <a:gd name="connsiteX24" fmla="*/ 184370 w 1392743"/>
              <a:gd name="connsiteY24" fmla="*/ 374085 h 432495"/>
              <a:gd name="connsiteX25" fmla="*/ 74833 w 1392743"/>
              <a:gd name="connsiteY25" fmla="*/ 345510 h 432495"/>
              <a:gd name="connsiteX26" fmla="*/ 22445 w 1392743"/>
              <a:gd name="connsiteY26" fmla="*/ 276454 h 432495"/>
              <a:gd name="connsiteX0" fmla="*/ 22445 w 1392788"/>
              <a:gd name="connsiteY0" fmla="*/ 276454 h 432495"/>
              <a:gd name="connsiteX1" fmla="*/ 1014 w 1392788"/>
              <a:gd name="connsiteY1" fmla="*/ 197873 h 432495"/>
              <a:gd name="connsiteX2" fmla="*/ 8158 w 1392788"/>
              <a:gd name="connsiteY2" fmla="*/ 102623 h 432495"/>
              <a:gd name="connsiteX3" fmla="*/ 48639 w 1392788"/>
              <a:gd name="connsiteY3" fmla="*/ 38329 h 432495"/>
              <a:gd name="connsiteX4" fmla="*/ 134364 w 1392788"/>
              <a:gd name="connsiteY4" fmla="*/ 9754 h 432495"/>
              <a:gd name="connsiteX5" fmla="*/ 241520 w 1392788"/>
              <a:gd name="connsiteY5" fmla="*/ 229 h 432495"/>
              <a:gd name="connsiteX6" fmla="*/ 393920 w 1392788"/>
              <a:gd name="connsiteY6" fmla="*/ 4992 h 432495"/>
              <a:gd name="connsiteX7" fmla="*/ 548701 w 1392788"/>
              <a:gd name="connsiteY7" fmla="*/ 26423 h 432495"/>
              <a:gd name="connsiteX8" fmla="*/ 713008 w 1392788"/>
              <a:gd name="connsiteY8" fmla="*/ 33567 h 432495"/>
              <a:gd name="connsiteX9" fmla="*/ 965420 w 1392788"/>
              <a:gd name="connsiteY9" fmla="*/ 52617 h 432495"/>
              <a:gd name="connsiteX10" fmla="*/ 1134489 w 1392788"/>
              <a:gd name="connsiteY10" fmla="*/ 40710 h 432495"/>
              <a:gd name="connsiteX11" fmla="*/ 1244027 w 1392788"/>
              <a:gd name="connsiteY11" fmla="*/ 19279 h 432495"/>
              <a:gd name="connsiteX12" fmla="*/ 1284507 w 1392788"/>
              <a:gd name="connsiteY12" fmla="*/ 12135 h 432495"/>
              <a:gd name="connsiteX13" fmla="*/ 1358326 w 1392788"/>
              <a:gd name="connsiteY13" fmla="*/ 81192 h 432495"/>
              <a:gd name="connsiteX14" fmla="*/ 1391664 w 1392788"/>
              <a:gd name="connsiteY14" fmla="*/ 214542 h 432495"/>
              <a:gd name="connsiteX15" fmla="*/ 1320226 w 1392788"/>
              <a:gd name="connsiteY15" fmla="*/ 350273 h 432495"/>
              <a:gd name="connsiteX16" fmla="*/ 1172589 w 1392788"/>
              <a:gd name="connsiteY16" fmla="*/ 426473 h 432495"/>
              <a:gd name="connsiteX17" fmla="*/ 1008283 w 1392788"/>
              <a:gd name="connsiteY17" fmla="*/ 424092 h 432495"/>
              <a:gd name="connsiteX18" fmla="*/ 884458 w 1392788"/>
              <a:gd name="connsiteY18" fmla="*/ 395517 h 432495"/>
              <a:gd name="connsiteX19" fmla="*/ 767776 w 1392788"/>
              <a:gd name="connsiteY19" fmla="*/ 362179 h 432495"/>
              <a:gd name="connsiteX20" fmla="*/ 672526 w 1392788"/>
              <a:gd name="connsiteY20" fmla="*/ 345511 h 432495"/>
              <a:gd name="connsiteX21" fmla="*/ 551083 w 1392788"/>
              <a:gd name="connsiteY21" fmla="*/ 338367 h 432495"/>
              <a:gd name="connsiteX22" fmla="*/ 434401 w 1392788"/>
              <a:gd name="connsiteY22" fmla="*/ 343129 h 432495"/>
              <a:gd name="connsiteX23" fmla="*/ 312958 w 1392788"/>
              <a:gd name="connsiteY23" fmla="*/ 359798 h 432495"/>
              <a:gd name="connsiteX24" fmla="*/ 184370 w 1392788"/>
              <a:gd name="connsiteY24" fmla="*/ 374085 h 432495"/>
              <a:gd name="connsiteX25" fmla="*/ 74833 w 1392788"/>
              <a:gd name="connsiteY25" fmla="*/ 345510 h 432495"/>
              <a:gd name="connsiteX26" fmla="*/ 22445 w 1392788"/>
              <a:gd name="connsiteY26" fmla="*/ 276454 h 43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92788" h="432495">
                <a:moveTo>
                  <a:pt x="22445" y="276454"/>
                </a:moveTo>
                <a:cubicBezTo>
                  <a:pt x="10142" y="251848"/>
                  <a:pt x="3395" y="226845"/>
                  <a:pt x="1014" y="197873"/>
                </a:cubicBezTo>
                <a:cubicBezTo>
                  <a:pt x="-1367" y="168901"/>
                  <a:pt x="221" y="129214"/>
                  <a:pt x="8158" y="102623"/>
                </a:cubicBezTo>
                <a:cubicBezTo>
                  <a:pt x="16095" y="76032"/>
                  <a:pt x="27605" y="53807"/>
                  <a:pt x="48639" y="38329"/>
                </a:cubicBezTo>
                <a:cubicBezTo>
                  <a:pt x="69673" y="22851"/>
                  <a:pt x="102217" y="16104"/>
                  <a:pt x="134364" y="9754"/>
                </a:cubicBezTo>
                <a:cubicBezTo>
                  <a:pt x="166511" y="3404"/>
                  <a:pt x="198261" y="1023"/>
                  <a:pt x="241520" y="229"/>
                </a:cubicBezTo>
                <a:cubicBezTo>
                  <a:pt x="284779" y="-565"/>
                  <a:pt x="342723" y="626"/>
                  <a:pt x="393920" y="4992"/>
                </a:cubicBezTo>
                <a:cubicBezTo>
                  <a:pt x="445117" y="9358"/>
                  <a:pt x="495520" y="21660"/>
                  <a:pt x="548701" y="26423"/>
                </a:cubicBezTo>
                <a:cubicBezTo>
                  <a:pt x="601882" y="31185"/>
                  <a:pt x="643555" y="29201"/>
                  <a:pt x="713008" y="33567"/>
                </a:cubicBezTo>
                <a:cubicBezTo>
                  <a:pt x="782461" y="37933"/>
                  <a:pt x="895173" y="51427"/>
                  <a:pt x="965420" y="52617"/>
                </a:cubicBezTo>
                <a:cubicBezTo>
                  <a:pt x="1035667" y="53807"/>
                  <a:pt x="1088055" y="46266"/>
                  <a:pt x="1134489" y="40710"/>
                </a:cubicBezTo>
                <a:cubicBezTo>
                  <a:pt x="1180924" y="35154"/>
                  <a:pt x="1219024" y="24041"/>
                  <a:pt x="1244027" y="19279"/>
                </a:cubicBezTo>
                <a:cubicBezTo>
                  <a:pt x="1269030" y="14517"/>
                  <a:pt x="1265457" y="1816"/>
                  <a:pt x="1284507" y="12135"/>
                </a:cubicBezTo>
                <a:cubicBezTo>
                  <a:pt x="1303557" y="22454"/>
                  <a:pt x="1340467" y="47458"/>
                  <a:pt x="1358326" y="81192"/>
                </a:cubicBezTo>
                <a:cubicBezTo>
                  <a:pt x="1376185" y="114926"/>
                  <a:pt x="1398014" y="169695"/>
                  <a:pt x="1391664" y="214542"/>
                </a:cubicBezTo>
                <a:cubicBezTo>
                  <a:pt x="1385314" y="259389"/>
                  <a:pt x="1356738" y="314951"/>
                  <a:pt x="1320226" y="350273"/>
                </a:cubicBezTo>
                <a:cubicBezTo>
                  <a:pt x="1283714" y="385595"/>
                  <a:pt x="1224579" y="414170"/>
                  <a:pt x="1172589" y="426473"/>
                </a:cubicBezTo>
                <a:cubicBezTo>
                  <a:pt x="1120599" y="438776"/>
                  <a:pt x="1056305" y="429251"/>
                  <a:pt x="1008283" y="424092"/>
                </a:cubicBezTo>
                <a:cubicBezTo>
                  <a:pt x="960261" y="418933"/>
                  <a:pt x="924542" y="405836"/>
                  <a:pt x="884458" y="395517"/>
                </a:cubicBezTo>
                <a:cubicBezTo>
                  <a:pt x="844374" y="385198"/>
                  <a:pt x="803098" y="370513"/>
                  <a:pt x="767776" y="362179"/>
                </a:cubicBezTo>
                <a:cubicBezTo>
                  <a:pt x="732454" y="353845"/>
                  <a:pt x="708641" y="349480"/>
                  <a:pt x="672526" y="345511"/>
                </a:cubicBezTo>
                <a:cubicBezTo>
                  <a:pt x="636411" y="341542"/>
                  <a:pt x="590770" y="338764"/>
                  <a:pt x="551083" y="338367"/>
                </a:cubicBezTo>
                <a:cubicBezTo>
                  <a:pt x="511396" y="337970"/>
                  <a:pt x="474089" y="339557"/>
                  <a:pt x="434401" y="343129"/>
                </a:cubicBezTo>
                <a:cubicBezTo>
                  <a:pt x="394714" y="346701"/>
                  <a:pt x="354630" y="354639"/>
                  <a:pt x="312958" y="359798"/>
                </a:cubicBezTo>
                <a:cubicBezTo>
                  <a:pt x="271286" y="364957"/>
                  <a:pt x="224058" y="376466"/>
                  <a:pt x="184370" y="374085"/>
                </a:cubicBezTo>
                <a:cubicBezTo>
                  <a:pt x="144683" y="371704"/>
                  <a:pt x="101821" y="361782"/>
                  <a:pt x="74833" y="345510"/>
                </a:cubicBezTo>
                <a:cubicBezTo>
                  <a:pt x="47845" y="329238"/>
                  <a:pt x="34748" y="301060"/>
                  <a:pt x="22445" y="276454"/>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2" name="流程图: 延期 5"/>
          <p:cNvSpPr/>
          <p:nvPr/>
        </p:nvSpPr>
        <p:spPr>
          <a:xfrm rot="16200000">
            <a:off x="8781270" y="1577188"/>
            <a:ext cx="570974" cy="222819"/>
          </a:xfrm>
          <a:custGeom>
            <a:avLst/>
            <a:gdLst>
              <a:gd name="connsiteX0" fmla="*/ 0 w 716771"/>
              <a:gd name="connsiteY0" fmla="*/ 0 h 504056"/>
              <a:gd name="connsiteX1" fmla="*/ 358386 w 716771"/>
              <a:gd name="connsiteY1" fmla="*/ 0 h 504056"/>
              <a:gd name="connsiteX2" fmla="*/ 716772 w 716771"/>
              <a:gd name="connsiteY2" fmla="*/ 252028 h 504056"/>
              <a:gd name="connsiteX3" fmla="*/ 358386 w 716771"/>
              <a:gd name="connsiteY3" fmla="*/ 504056 h 504056"/>
              <a:gd name="connsiteX4" fmla="*/ 0 w 716771"/>
              <a:gd name="connsiteY4" fmla="*/ 504056 h 504056"/>
              <a:gd name="connsiteX5" fmla="*/ 0 w 716771"/>
              <a:gd name="connsiteY5" fmla="*/ 0 h 504056"/>
              <a:gd name="connsiteX0" fmla="*/ 0 w 718470"/>
              <a:gd name="connsiteY0" fmla="*/ 0 h 504056"/>
              <a:gd name="connsiteX1" fmla="*/ 448872 w 718470"/>
              <a:gd name="connsiteY1" fmla="*/ 2384 h 504056"/>
              <a:gd name="connsiteX2" fmla="*/ 716772 w 718470"/>
              <a:gd name="connsiteY2" fmla="*/ 252028 h 504056"/>
              <a:gd name="connsiteX3" fmla="*/ 358386 w 718470"/>
              <a:gd name="connsiteY3" fmla="*/ 504056 h 504056"/>
              <a:gd name="connsiteX4" fmla="*/ 0 w 718470"/>
              <a:gd name="connsiteY4" fmla="*/ 504056 h 504056"/>
              <a:gd name="connsiteX5" fmla="*/ 0 w 718470"/>
              <a:gd name="connsiteY5" fmla="*/ 0 h 504056"/>
              <a:gd name="connsiteX0" fmla="*/ 0 w 716779"/>
              <a:gd name="connsiteY0" fmla="*/ 0 h 504056"/>
              <a:gd name="connsiteX1" fmla="*/ 448872 w 716779"/>
              <a:gd name="connsiteY1" fmla="*/ 2384 h 504056"/>
              <a:gd name="connsiteX2" fmla="*/ 716772 w 716779"/>
              <a:gd name="connsiteY2" fmla="*/ 252028 h 504056"/>
              <a:gd name="connsiteX3" fmla="*/ 453636 w 716779"/>
              <a:gd name="connsiteY3" fmla="*/ 504056 h 504056"/>
              <a:gd name="connsiteX4" fmla="*/ 0 w 716779"/>
              <a:gd name="connsiteY4" fmla="*/ 504056 h 504056"/>
              <a:gd name="connsiteX5" fmla="*/ 0 w 716779"/>
              <a:gd name="connsiteY5" fmla="*/ 0 h 504056"/>
              <a:gd name="connsiteX0" fmla="*/ 0 w 718903"/>
              <a:gd name="connsiteY0" fmla="*/ 0 h 504056"/>
              <a:gd name="connsiteX1" fmla="*/ 448872 w 718903"/>
              <a:gd name="connsiteY1" fmla="*/ 2384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8903"/>
              <a:gd name="connsiteY0" fmla="*/ 0 h 504056"/>
              <a:gd name="connsiteX1" fmla="*/ 448871 w 718903"/>
              <a:gd name="connsiteY1" fmla="*/ 2388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6859"/>
              <a:gd name="connsiteY0" fmla="*/ 0 h 504056"/>
              <a:gd name="connsiteX1" fmla="*/ 515679 w 716859"/>
              <a:gd name="connsiteY1" fmla="*/ 2392 h 504056"/>
              <a:gd name="connsiteX2" fmla="*/ 716772 w 716859"/>
              <a:gd name="connsiteY2" fmla="*/ 252028 h 504056"/>
              <a:gd name="connsiteX3" fmla="*/ 509668 w 716859"/>
              <a:gd name="connsiteY3" fmla="*/ 504056 h 504056"/>
              <a:gd name="connsiteX4" fmla="*/ 0 w 716859"/>
              <a:gd name="connsiteY4" fmla="*/ 504056 h 504056"/>
              <a:gd name="connsiteX5" fmla="*/ 0 w 716859"/>
              <a:gd name="connsiteY5" fmla="*/ 0 h 50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59" h="504056">
                <a:moveTo>
                  <a:pt x="0" y="0"/>
                </a:moveTo>
                <a:lnTo>
                  <a:pt x="515679" y="2392"/>
                </a:lnTo>
                <a:cubicBezTo>
                  <a:pt x="713610" y="2392"/>
                  <a:pt x="717774" y="168417"/>
                  <a:pt x="716772" y="252028"/>
                </a:cubicBezTo>
                <a:cubicBezTo>
                  <a:pt x="715770" y="335639"/>
                  <a:pt x="707599" y="504056"/>
                  <a:pt x="509668" y="504056"/>
                </a:cubicBezTo>
                <a:lnTo>
                  <a:pt x="0" y="504056"/>
                </a:lnTo>
                <a:lnTo>
                  <a:pt x="0" y="0"/>
                </a:lnTo>
                <a:close/>
              </a:path>
            </a:pathLst>
          </a:custGeom>
          <a:gradFill flip="none" rotWithShape="1">
            <a:gsLst>
              <a:gs pos="0">
                <a:srgbClr val="703324">
                  <a:shade val="30000"/>
                  <a:satMod val="115000"/>
                </a:srgbClr>
              </a:gs>
              <a:gs pos="50000">
                <a:srgbClr val="703324">
                  <a:shade val="67500"/>
                  <a:satMod val="115000"/>
                </a:srgbClr>
              </a:gs>
              <a:gs pos="100000">
                <a:srgbClr val="703324">
                  <a:shade val="100000"/>
                  <a:satMod val="115000"/>
                </a:srgb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3" name="流程图: 延期 5"/>
          <p:cNvSpPr/>
          <p:nvPr/>
        </p:nvSpPr>
        <p:spPr>
          <a:xfrm rot="16200000">
            <a:off x="8556610" y="1575917"/>
            <a:ext cx="570974" cy="222819"/>
          </a:xfrm>
          <a:custGeom>
            <a:avLst/>
            <a:gdLst>
              <a:gd name="connsiteX0" fmla="*/ 0 w 716771"/>
              <a:gd name="connsiteY0" fmla="*/ 0 h 504056"/>
              <a:gd name="connsiteX1" fmla="*/ 358386 w 716771"/>
              <a:gd name="connsiteY1" fmla="*/ 0 h 504056"/>
              <a:gd name="connsiteX2" fmla="*/ 716772 w 716771"/>
              <a:gd name="connsiteY2" fmla="*/ 252028 h 504056"/>
              <a:gd name="connsiteX3" fmla="*/ 358386 w 716771"/>
              <a:gd name="connsiteY3" fmla="*/ 504056 h 504056"/>
              <a:gd name="connsiteX4" fmla="*/ 0 w 716771"/>
              <a:gd name="connsiteY4" fmla="*/ 504056 h 504056"/>
              <a:gd name="connsiteX5" fmla="*/ 0 w 716771"/>
              <a:gd name="connsiteY5" fmla="*/ 0 h 504056"/>
              <a:gd name="connsiteX0" fmla="*/ 0 w 718470"/>
              <a:gd name="connsiteY0" fmla="*/ 0 h 504056"/>
              <a:gd name="connsiteX1" fmla="*/ 448872 w 718470"/>
              <a:gd name="connsiteY1" fmla="*/ 2384 h 504056"/>
              <a:gd name="connsiteX2" fmla="*/ 716772 w 718470"/>
              <a:gd name="connsiteY2" fmla="*/ 252028 h 504056"/>
              <a:gd name="connsiteX3" fmla="*/ 358386 w 718470"/>
              <a:gd name="connsiteY3" fmla="*/ 504056 h 504056"/>
              <a:gd name="connsiteX4" fmla="*/ 0 w 718470"/>
              <a:gd name="connsiteY4" fmla="*/ 504056 h 504056"/>
              <a:gd name="connsiteX5" fmla="*/ 0 w 718470"/>
              <a:gd name="connsiteY5" fmla="*/ 0 h 504056"/>
              <a:gd name="connsiteX0" fmla="*/ 0 w 716779"/>
              <a:gd name="connsiteY0" fmla="*/ 0 h 504056"/>
              <a:gd name="connsiteX1" fmla="*/ 448872 w 716779"/>
              <a:gd name="connsiteY1" fmla="*/ 2384 h 504056"/>
              <a:gd name="connsiteX2" fmla="*/ 716772 w 716779"/>
              <a:gd name="connsiteY2" fmla="*/ 252028 h 504056"/>
              <a:gd name="connsiteX3" fmla="*/ 453636 w 716779"/>
              <a:gd name="connsiteY3" fmla="*/ 504056 h 504056"/>
              <a:gd name="connsiteX4" fmla="*/ 0 w 716779"/>
              <a:gd name="connsiteY4" fmla="*/ 504056 h 504056"/>
              <a:gd name="connsiteX5" fmla="*/ 0 w 716779"/>
              <a:gd name="connsiteY5" fmla="*/ 0 h 504056"/>
              <a:gd name="connsiteX0" fmla="*/ 0 w 718903"/>
              <a:gd name="connsiteY0" fmla="*/ 0 h 504056"/>
              <a:gd name="connsiteX1" fmla="*/ 448872 w 718903"/>
              <a:gd name="connsiteY1" fmla="*/ 2384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8903"/>
              <a:gd name="connsiteY0" fmla="*/ 0 h 504056"/>
              <a:gd name="connsiteX1" fmla="*/ 448871 w 718903"/>
              <a:gd name="connsiteY1" fmla="*/ 2388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6859"/>
              <a:gd name="connsiteY0" fmla="*/ 0 h 504056"/>
              <a:gd name="connsiteX1" fmla="*/ 515679 w 716859"/>
              <a:gd name="connsiteY1" fmla="*/ 2392 h 504056"/>
              <a:gd name="connsiteX2" fmla="*/ 716772 w 716859"/>
              <a:gd name="connsiteY2" fmla="*/ 252028 h 504056"/>
              <a:gd name="connsiteX3" fmla="*/ 509668 w 716859"/>
              <a:gd name="connsiteY3" fmla="*/ 504056 h 504056"/>
              <a:gd name="connsiteX4" fmla="*/ 0 w 716859"/>
              <a:gd name="connsiteY4" fmla="*/ 504056 h 504056"/>
              <a:gd name="connsiteX5" fmla="*/ 0 w 716859"/>
              <a:gd name="connsiteY5" fmla="*/ 0 h 50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59" h="504056">
                <a:moveTo>
                  <a:pt x="0" y="0"/>
                </a:moveTo>
                <a:lnTo>
                  <a:pt x="515679" y="2392"/>
                </a:lnTo>
                <a:cubicBezTo>
                  <a:pt x="713610" y="2392"/>
                  <a:pt x="717774" y="168417"/>
                  <a:pt x="716772" y="252028"/>
                </a:cubicBezTo>
                <a:cubicBezTo>
                  <a:pt x="715770" y="335639"/>
                  <a:pt x="707599" y="504056"/>
                  <a:pt x="509668" y="504056"/>
                </a:cubicBezTo>
                <a:lnTo>
                  <a:pt x="0" y="504056"/>
                </a:lnTo>
                <a:lnTo>
                  <a:pt x="0" y="0"/>
                </a:lnTo>
                <a:close/>
              </a:path>
            </a:pathLst>
          </a:custGeom>
          <a:gradFill flip="none" rotWithShape="1">
            <a:gsLst>
              <a:gs pos="0">
                <a:srgbClr val="703324">
                  <a:shade val="30000"/>
                  <a:satMod val="115000"/>
                </a:srgbClr>
              </a:gs>
              <a:gs pos="50000">
                <a:srgbClr val="703324">
                  <a:shade val="67500"/>
                  <a:satMod val="115000"/>
                </a:srgbClr>
              </a:gs>
              <a:gs pos="100000">
                <a:srgbClr val="703324">
                  <a:shade val="100000"/>
                  <a:satMod val="115000"/>
                </a:srgb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4" name="流程图: 延期 5"/>
          <p:cNvSpPr/>
          <p:nvPr/>
        </p:nvSpPr>
        <p:spPr>
          <a:xfrm rot="16200000">
            <a:off x="8402979" y="1510429"/>
            <a:ext cx="431712" cy="223603"/>
          </a:xfrm>
          <a:custGeom>
            <a:avLst/>
            <a:gdLst>
              <a:gd name="connsiteX0" fmla="*/ 0 w 716771"/>
              <a:gd name="connsiteY0" fmla="*/ 0 h 504056"/>
              <a:gd name="connsiteX1" fmla="*/ 358386 w 716771"/>
              <a:gd name="connsiteY1" fmla="*/ 0 h 504056"/>
              <a:gd name="connsiteX2" fmla="*/ 716772 w 716771"/>
              <a:gd name="connsiteY2" fmla="*/ 252028 h 504056"/>
              <a:gd name="connsiteX3" fmla="*/ 358386 w 716771"/>
              <a:gd name="connsiteY3" fmla="*/ 504056 h 504056"/>
              <a:gd name="connsiteX4" fmla="*/ 0 w 716771"/>
              <a:gd name="connsiteY4" fmla="*/ 504056 h 504056"/>
              <a:gd name="connsiteX5" fmla="*/ 0 w 716771"/>
              <a:gd name="connsiteY5" fmla="*/ 0 h 504056"/>
              <a:gd name="connsiteX0" fmla="*/ 0 w 718470"/>
              <a:gd name="connsiteY0" fmla="*/ 0 h 504056"/>
              <a:gd name="connsiteX1" fmla="*/ 448872 w 718470"/>
              <a:gd name="connsiteY1" fmla="*/ 2384 h 504056"/>
              <a:gd name="connsiteX2" fmla="*/ 716772 w 718470"/>
              <a:gd name="connsiteY2" fmla="*/ 252028 h 504056"/>
              <a:gd name="connsiteX3" fmla="*/ 358386 w 718470"/>
              <a:gd name="connsiteY3" fmla="*/ 504056 h 504056"/>
              <a:gd name="connsiteX4" fmla="*/ 0 w 718470"/>
              <a:gd name="connsiteY4" fmla="*/ 504056 h 504056"/>
              <a:gd name="connsiteX5" fmla="*/ 0 w 718470"/>
              <a:gd name="connsiteY5" fmla="*/ 0 h 504056"/>
              <a:gd name="connsiteX0" fmla="*/ 0 w 716779"/>
              <a:gd name="connsiteY0" fmla="*/ 0 h 504056"/>
              <a:gd name="connsiteX1" fmla="*/ 448872 w 716779"/>
              <a:gd name="connsiteY1" fmla="*/ 2384 h 504056"/>
              <a:gd name="connsiteX2" fmla="*/ 716772 w 716779"/>
              <a:gd name="connsiteY2" fmla="*/ 252028 h 504056"/>
              <a:gd name="connsiteX3" fmla="*/ 453636 w 716779"/>
              <a:gd name="connsiteY3" fmla="*/ 504056 h 504056"/>
              <a:gd name="connsiteX4" fmla="*/ 0 w 716779"/>
              <a:gd name="connsiteY4" fmla="*/ 504056 h 504056"/>
              <a:gd name="connsiteX5" fmla="*/ 0 w 716779"/>
              <a:gd name="connsiteY5" fmla="*/ 0 h 504056"/>
              <a:gd name="connsiteX0" fmla="*/ 0 w 718903"/>
              <a:gd name="connsiteY0" fmla="*/ 0 h 504056"/>
              <a:gd name="connsiteX1" fmla="*/ 448872 w 718903"/>
              <a:gd name="connsiteY1" fmla="*/ 2384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8903"/>
              <a:gd name="connsiteY0" fmla="*/ 0 h 504056"/>
              <a:gd name="connsiteX1" fmla="*/ 448871 w 718903"/>
              <a:gd name="connsiteY1" fmla="*/ 2388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6859"/>
              <a:gd name="connsiteY0" fmla="*/ 0 h 504056"/>
              <a:gd name="connsiteX1" fmla="*/ 515679 w 716859"/>
              <a:gd name="connsiteY1" fmla="*/ 2392 h 504056"/>
              <a:gd name="connsiteX2" fmla="*/ 716772 w 716859"/>
              <a:gd name="connsiteY2" fmla="*/ 252028 h 504056"/>
              <a:gd name="connsiteX3" fmla="*/ 509668 w 716859"/>
              <a:gd name="connsiteY3" fmla="*/ 504056 h 504056"/>
              <a:gd name="connsiteX4" fmla="*/ 0 w 716859"/>
              <a:gd name="connsiteY4" fmla="*/ 504056 h 504056"/>
              <a:gd name="connsiteX5" fmla="*/ 0 w 716859"/>
              <a:gd name="connsiteY5" fmla="*/ 0 h 504056"/>
              <a:gd name="connsiteX0" fmla="*/ 0 w 717666"/>
              <a:gd name="connsiteY0" fmla="*/ 1775 h 505831"/>
              <a:gd name="connsiteX1" fmla="*/ 476358 w 717666"/>
              <a:gd name="connsiteY1" fmla="*/ 0 h 505831"/>
              <a:gd name="connsiteX2" fmla="*/ 716772 w 717666"/>
              <a:gd name="connsiteY2" fmla="*/ 253803 h 505831"/>
              <a:gd name="connsiteX3" fmla="*/ 509668 w 717666"/>
              <a:gd name="connsiteY3" fmla="*/ 505831 h 505831"/>
              <a:gd name="connsiteX4" fmla="*/ 0 w 717666"/>
              <a:gd name="connsiteY4" fmla="*/ 505831 h 505831"/>
              <a:gd name="connsiteX5" fmla="*/ 0 w 717666"/>
              <a:gd name="connsiteY5" fmla="*/ 1775 h 50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666" h="505831">
                <a:moveTo>
                  <a:pt x="0" y="1775"/>
                </a:moveTo>
                <a:lnTo>
                  <a:pt x="476358" y="0"/>
                </a:lnTo>
                <a:cubicBezTo>
                  <a:pt x="674289" y="0"/>
                  <a:pt x="711220" y="169498"/>
                  <a:pt x="716772" y="253803"/>
                </a:cubicBezTo>
                <a:cubicBezTo>
                  <a:pt x="722324" y="338108"/>
                  <a:pt x="707599" y="505831"/>
                  <a:pt x="509668" y="505831"/>
                </a:cubicBezTo>
                <a:lnTo>
                  <a:pt x="0" y="505831"/>
                </a:lnTo>
                <a:lnTo>
                  <a:pt x="0" y="1775"/>
                </a:lnTo>
                <a:close/>
              </a:path>
            </a:pathLst>
          </a:custGeom>
          <a:gradFill flip="none" rotWithShape="1">
            <a:gsLst>
              <a:gs pos="0">
                <a:srgbClr val="703324">
                  <a:shade val="30000"/>
                  <a:satMod val="115000"/>
                </a:srgbClr>
              </a:gs>
              <a:gs pos="50000">
                <a:srgbClr val="703324">
                  <a:shade val="67500"/>
                  <a:satMod val="115000"/>
                </a:srgbClr>
              </a:gs>
              <a:gs pos="100000">
                <a:srgbClr val="703324">
                  <a:shade val="100000"/>
                  <a:satMod val="115000"/>
                </a:srgb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5" name="任意多边形 544"/>
          <p:cNvSpPr/>
          <p:nvPr/>
        </p:nvSpPr>
        <p:spPr>
          <a:xfrm>
            <a:off x="8240317" y="1951981"/>
            <a:ext cx="507025" cy="289668"/>
          </a:xfrm>
          <a:custGeom>
            <a:avLst/>
            <a:gdLst>
              <a:gd name="connsiteX0" fmla="*/ 241520 w 655346"/>
              <a:gd name="connsiteY0" fmla="*/ 229 h 374405"/>
              <a:gd name="connsiteX1" fmla="*/ 393920 w 655346"/>
              <a:gd name="connsiteY1" fmla="*/ 4992 h 374405"/>
              <a:gd name="connsiteX2" fmla="*/ 548701 w 655346"/>
              <a:gd name="connsiteY2" fmla="*/ 26423 h 374405"/>
              <a:gd name="connsiteX3" fmla="*/ 624753 w 655346"/>
              <a:gd name="connsiteY3" fmla="*/ 30144 h 374405"/>
              <a:gd name="connsiteX4" fmla="*/ 655346 w 655346"/>
              <a:gd name="connsiteY4" fmla="*/ 30996 h 374405"/>
              <a:gd name="connsiteX5" fmla="*/ 655346 w 655346"/>
              <a:gd name="connsiteY5" fmla="*/ 344090 h 374405"/>
              <a:gd name="connsiteX6" fmla="*/ 613144 w 655346"/>
              <a:gd name="connsiteY6" fmla="*/ 340600 h 374405"/>
              <a:gd name="connsiteX7" fmla="*/ 551083 w 655346"/>
              <a:gd name="connsiteY7" fmla="*/ 338367 h 374405"/>
              <a:gd name="connsiteX8" fmla="*/ 434401 w 655346"/>
              <a:gd name="connsiteY8" fmla="*/ 343129 h 374405"/>
              <a:gd name="connsiteX9" fmla="*/ 312958 w 655346"/>
              <a:gd name="connsiteY9" fmla="*/ 359798 h 374405"/>
              <a:gd name="connsiteX10" fmla="*/ 184370 w 655346"/>
              <a:gd name="connsiteY10" fmla="*/ 374085 h 374405"/>
              <a:gd name="connsiteX11" fmla="*/ 74833 w 655346"/>
              <a:gd name="connsiteY11" fmla="*/ 345510 h 374405"/>
              <a:gd name="connsiteX12" fmla="*/ 22445 w 655346"/>
              <a:gd name="connsiteY12" fmla="*/ 276454 h 374405"/>
              <a:gd name="connsiteX13" fmla="*/ 1014 w 655346"/>
              <a:gd name="connsiteY13" fmla="*/ 197873 h 374405"/>
              <a:gd name="connsiteX14" fmla="*/ 8158 w 655346"/>
              <a:gd name="connsiteY14" fmla="*/ 102623 h 374405"/>
              <a:gd name="connsiteX15" fmla="*/ 48639 w 655346"/>
              <a:gd name="connsiteY15" fmla="*/ 38329 h 374405"/>
              <a:gd name="connsiteX16" fmla="*/ 134364 w 655346"/>
              <a:gd name="connsiteY16" fmla="*/ 9754 h 374405"/>
              <a:gd name="connsiteX17" fmla="*/ 241520 w 655346"/>
              <a:gd name="connsiteY17" fmla="*/ 229 h 37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5346" h="374405">
                <a:moveTo>
                  <a:pt x="241520" y="229"/>
                </a:moveTo>
                <a:cubicBezTo>
                  <a:pt x="284779" y="-565"/>
                  <a:pt x="342723" y="626"/>
                  <a:pt x="393920" y="4992"/>
                </a:cubicBezTo>
                <a:cubicBezTo>
                  <a:pt x="445117" y="9358"/>
                  <a:pt x="495520" y="21660"/>
                  <a:pt x="548701" y="26423"/>
                </a:cubicBezTo>
                <a:cubicBezTo>
                  <a:pt x="575292" y="28804"/>
                  <a:pt x="599005" y="29499"/>
                  <a:pt x="624753" y="30144"/>
                </a:cubicBezTo>
                <a:lnTo>
                  <a:pt x="655346" y="30996"/>
                </a:lnTo>
                <a:lnTo>
                  <a:pt x="655346" y="344090"/>
                </a:lnTo>
                <a:lnTo>
                  <a:pt x="613144" y="340600"/>
                </a:lnTo>
                <a:cubicBezTo>
                  <a:pt x="592258" y="339359"/>
                  <a:pt x="570926" y="338566"/>
                  <a:pt x="551083" y="338367"/>
                </a:cubicBezTo>
                <a:cubicBezTo>
                  <a:pt x="511396" y="337970"/>
                  <a:pt x="474089" y="339557"/>
                  <a:pt x="434401" y="343129"/>
                </a:cubicBezTo>
                <a:cubicBezTo>
                  <a:pt x="394714" y="346701"/>
                  <a:pt x="354630" y="354639"/>
                  <a:pt x="312958" y="359798"/>
                </a:cubicBezTo>
                <a:cubicBezTo>
                  <a:pt x="271286" y="364957"/>
                  <a:pt x="224058" y="376466"/>
                  <a:pt x="184370" y="374085"/>
                </a:cubicBezTo>
                <a:cubicBezTo>
                  <a:pt x="144683" y="371704"/>
                  <a:pt x="101821" y="361782"/>
                  <a:pt x="74833" y="345510"/>
                </a:cubicBezTo>
                <a:cubicBezTo>
                  <a:pt x="47845" y="329238"/>
                  <a:pt x="34748" y="301060"/>
                  <a:pt x="22445" y="276454"/>
                </a:cubicBezTo>
                <a:cubicBezTo>
                  <a:pt x="10142" y="251848"/>
                  <a:pt x="3395" y="226845"/>
                  <a:pt x="1014" y="197873"/>
                </a:cubicBezTo>
                <a:cubicBezTo>
                  <a:pt x="-1367" y="168901"/>
                  <a:pt x="221" y="129214"/>
                  <a:pt x="8158" y="102623"/>
                </a:cubicBezTo>
                <a:cubicBezTo>
                  <a:pt x="16095" y="76032"/>
                  <a:pt x="27605" y="53807"/>
                  <a:pt x="48639" y="38329"/>
                </a:cubicBezTo>
                <a:cubicBezTo>
                  <a:pt x="69673" y="22851"/>
                  <a:pt x="102217" y="16104"/>
                  <a:pt x="134364" y="9754"/>
                </a:cubicBezTo>
                <a:cubicBezTo>
                  <a:pt x="166511" y="3404"/>
                  <a:pt x="198261" y="1023"/>
                  <a:pt x="241520" y="229"/>
                </a:cubicBezTo>
                <a:close/>
              </a:path>
            </a:pathLst>
          </a:custGeom>
          <a:solidFill>
            <a:schemeClr val="bg1"/>
          </a:solidFill>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6" name="任意多边形 545"/>
          <p:cNvSpPr/>
          <p:nvPr/>
        </p:nvSpPr>
        <p:spPr>
          <a:xfrm>
            <a:off x="8843531" y="1951468"/>
            <a:ext cx="514836" cy="328267"/>
          </a:xfrm>
          <a:custGeom>
            <a:avLst/>
            <a:gdLst>
              <a:gd name="connsiteX0" fmla="*/ 546315 w 665442"/>
              <a:gd name="connsiteY0" fmla="*/ 28 h 424295"/>
              <a:gd name="connsiteX1" fmla="*/ 557161 w 665442"/>
              <a:gd name="connsiteY1" fmla="*/ 3935 h 424295"/>
              <a:gd name="connsiteX2" fmla="*/ 630980 w 665442"/>
              <a:gd name="connsiteY2" fmla="*/ 72992 h 424295"/>
              <a:gd name="connsiteX3" fmla="*/ 664318 w 665442"/>
              <a:gd name="connsiteY3" fmla="*/ 206342 h 424295"/>
              <a:gd name="connsiteX4" fmla="*/ 592880 w 665442"/>
              <a:gd name="connsiteY4" fmla="*/ 342073 h 424295"/>
              <a:gd name="connsiteX5" fmla="*/ 445243 w 665442"/>
              <a:gd name="connsiteY5" fmla="*/ 418273 h 424295"/>
              <a:gd name="connsiteX6" fmla="*/ 280937 w 665442"/>
              <a:gd name="connsiteY6" fmla="*/ 415892 h 424295"/>
              <a:gd name="connsiteX7" fmla="*/ 157112 w 665442"/>
              <a:gd name="connsiteY7" fmla="*/ 387317 h 424295"/>
              <a:gd name="connsiteX8" fmla="*/ 40430 w 665442"/>
              <a:gd name="connsiteY8" fmla="*/ 353979 h 424295"/>
              <a:gd name="connsiteX9" fmla="*/ 0 w 665442"/>
              <a:gd name="connsiteY9" fmla="*/ 345461 h 424295"/>
              <a:gd name="connsiteX10" fmla="*/ 0 w 665442"/>
              <a:gd name="connsiteY10" fmla="*/ 26500 h 424295"/>
              <a:gd name="connsiteX11" fmla="*/ 44523 w 665442"/>
              <a:gd name="connsiteY11" fmla="*/ 30018 h 424295"/>
              <a:gd name="connsiteX12" fmla="*/ 238074 w 665442"/>
              <a:gd name="connsiteY12" fmla="*/ 44417 h 424295"/>
              <a:gd name="connsiteX13" fmla="*/ 407143 w 665442"/>
              <a:gd name="connsiteY13" fmla="*/ 32510 h 424295"/>
              <a:gd name="connsiteX14" fmla="*/ 516681 w 665442"/>
              <a:gd name="connsiteY14" fmla="*/ 11079 h 424295"/>
              <a:gd name="connsiteX15" fmla="*/ 546315 w 665442"/>
              <a:gd name="connsiteY15" fmla="*/ 28 h 42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5442" h="424295">
                <a:moveTo>
                  <a:pt x="546315" y="28"/>
                </a:moveTo>
                <a:cubicBezTo>
                  <a:pt x="549050" y="214"/>
                  <a:pt x="552398" y="1355"/>
                  <a:pt x="557161" y="3935"/>
                </a:cubicBezTo>
                <a:cubicBezTo>
                  <a:pt x="576211" y="14254"/>
                  <a:pt x="613121" y="39258"/>
                  <a:pt x="630980" y="72992"/>
                </a:cubicBezTo>
                <a:cubicBezTo>
                  <a:pt x="648839" y="106726"/>
                  <a:pt x="670668" y="161495"/>
                  <a:pt x="664318" y="206342"/>
                </a:cubicBezTo>
                <a:cubicBezTo>
                  <a:pt x="657968" y="251189"/>
                  <a:pt x="629392" y="306751"/>
                  <a:pt x="592880" y="342073"/>
                </a:cubicBezTo>
                <a:cubicBezTo>
                  <a:pt x="556368" y="377395"/>
                  <a:pt x="497233" y="405970"/>
                  <a:pt x="445243" y="418273"/>
                </a:cubicBezTo>
                <a:cubicBezTo>
                  <a:pt x="393253" y="430576"/>
                  <a:pt x="328959" y="421051"/>
                  <a:pt x="280937" y="415892"/>
                </a:cubicBezTo>
                <a:cubicBezTo>
                  <a:pt x="232915" y="410733"/>
                  <a:pt x="197196" y="397636"/>
                  <a:pt x="157112" y="387317"/>
                </a:cubicBezTo>
                <a:cubicBezTo>
                  <a:pt x="117028" y="376998"/>
                  <a:pt x="75752" y="362313"/>
                  <a:pt x="40430" y="353979"/>
                </a:cubicBezTo>
                <a:lnTo>
                  <a:pt x="0" y="345461"/>
                </a:lnTo>
                <a:lnTo>
                  <a:pt x="0" y="26500"/>
                </a:lnTo>
                <a:lnTo>
                  <a:pt x="44523" y="30018"/>
                </a:lnTo>
                <a:cubicBezTo>
                  <a:pt x="108817" y="35711"/>
                  <a:pt x="185389" y="43525"/>
                  <a:pt x="238074" y="44417"/>
                </a:cubicBezTo>
                <a:cubicBezTo>
                  <a:pt x="308321" y="45607"/>
                  <a:pt x="360709" y="38066"/>
                  <a:pt x="407143" y="32510"/>
                </a:cubicBezTo>
                <a:cubicBezTo>
                  <a:pt x="453578" y="26954"/>
                  <a:pt x="491678" y="15841"/>
                  <a:pt x="516681" y="11079"/>
                </a:cubicBezTo>
                <a:cubicBezTo>
                  <a:pt x="535433" y="7508"/>
                  <a:pt x="538112" y="-530"/>
                  <a:pt x="546315" y="28"/>
                </a:cubicBezTo>
                <a:close/>
              </a:path>
            </a:pathLst>
          </a:custGeom>
          <a:solidFill>
            <a:schemeClr val="bg1"/>
          </a:solidFill>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7" name="任意多边形 546"/>
          <p:cNvSpPr/>
          <p:nvPr/>
        </p:nvSpPr>
        <p:spPr>
          <a:xfrm>
            <a:off x="8277692" y="1991691"/>
            <a:ext cx="330515" cy="41754"/>
          </a:xfrm>
          <a:custGeom>
            <a:avLst/>
            <a:gdLst>
              <a:gd name="connsiteX0" fmla="*/ 33450 w 427201"/>
              <a:gd name="connsiteY0" fmla="*/ 0 h 53968"/>
              <a:gd name="connsiteX1" fmla="*/ 305963 w 427201"/>
              <a:gd name="connsiteY1" fmla="*/ 224 h 53968"/>
              <a:gd name="connsiteX2" fmla="*/ 427148 w 427201"/>
              <a:gd name="connsiteY2" fmla="*/ 26968 h 53968"/>
              <a:gd name="connsiteX3" fmla="*/ 302341 w 427201"/>
              <a:gd name="connsiteY3" fmla="*/ 53968 h 53968"/>
              <a:gd name="connsiteX4" fmla="*/ 0 w 427201"/>
              <a:gd name="connsiteY4" fmla="*/ 53968 h 53968"/>
              <a:gd name="connsiteX5" fmla="*/ 13336 w 427201"/>
              <a:gd name="connsiteY5" fmla="*/ 22375 h 53968"/>
              <a:gd name="connsiteX6" fmla="*/ 33450 w 427201"/>
              <a:gd name="connsiteY6" fmla="*/ 0 h 53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7201" h="53968">
                <a:moveTo>
                  <a:pt x="33450" y="0"/>
                </a:moveTo>
                <a:lnTo>
                  <a:pt x="305963" y="224"/>
                </a:lnTo>
                <a:cubicBezTo>
                  <a:pt x="425242" y="224"/>
                  <a:pt x="427752" y="18011"/>
                  <a:pt x="427148" y="26968"/>
                </a:cubicBezTo>
                <a:cubicBezTo>
                  <a:pt x="426544" y="35925"/>
                  <a:pt x="421620" y="53968"/>
                  <a:pt x="302341" y="53968"/>
                </a:cubicBezTo>
                <a:lnTo>
                  <a:pt x="0" y="53968"/>
                </a:lnTo>
                <a:lnTo>
                  <a:pt x="13336" y="22375"/>
                </a:lnTo>
                <a:lnTo>
                  <a:pt x="33450" y="0"/>
                </a:lnTo>
                <a:close/>
              </a:path>
            </a:pathLst>
          </a:custGeom>
          <a:gradFill flip="none" rotWithShape="1">
            <a:gsLst>
              <a:gs pos="0">
                <a:srgbClr val="703324">
                  <a:shade val="30000"/>
                  <a:satMod val="115000"/>
                </a:srgbClr>
              </a:gs>
              <a:gs pos="50000">
                <a:srgbClr val="703324">
                  <a:shade val="67500"/>
                  <a:satMod val="115000"/>
                </a:srgbClr>
              </a:gs>
              <a:gs pos="100000">
                <a:srgbClr val="703324">
                  <a:shade val="100000"/>
                  <a:satMod val="115000"/>
                </a:srgbClr>
              </a:gs>
            </a:gsLst>
            <a:lin ang="16200000" scaled="1"/>
            <a:tileRect/>
          </a:gra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48" name="任意多边形 547"/>
          <p:cNvSpPr/>
          <p:nvPr/>
        </p:nvSpPr>
        <p:spPr>
          <a:xfrm>
            <a:off x="8896105" y="1772438"/>
            <a:ext cx="61275" cy="133691"/>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grpSp>
        <p:nvGrpSpPr>
          <p:cNvPr id="549" name="组合 548"/>
          <p:cNvGrpSpPr/>
          <p:nvPr/>
        </p:nvGrpSpPr>
        <p:grpSpPr>
          <a:xfrm>
            <a:off x="7852526" y="1813347"/>
            <a:ext cx="2095209" cy="406033"/>
            <a:chOff x="6955581" y="5490958"/>
            <a:chExt cx="2708122" cy="524810"/>
          </a:xfrm>
        </p:grpSpPr>
        <p:grpSp>
          <p:nvGrpSpPr>
            <p:cNvPr id="550" name="组合 549"/>
            <p:cNvGrpSpPr/>
            <p:nvPr/>
          </p:nvGrpSpPr>
          <p:grpSpPr>
            <a:xfrm>
              <a:off x="8013976" y="5560456"/>
              <a:ext cx="79200" cy="172800"/>
              <a:chOff x="8013976" y="5560456"/>
              <a:chExt cx="79200" cy="172800"/>
            </a:xfrm>
          </p:grpSpPr>
          <p:sp>
            <p:nvSpPr>
              <p:cNvPr id="626" name="任意多边形 625"/>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627" name="Rectangle 58"/>
              <p:cNvSpPr>
                <a:spLocks noChangeArrowheads="1"/>
              </p:cNvSpPr>
              <p:nvPr/>
            </p:nvSpPr>
            <p:spPr bwMode="auto">
              <a:xfrm>
                <a:off x="8020471" y="5590925"/>
                <a:ext cx="72520"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551" name="组合 550"/>
            <p:cNvGrpSpPr/>
            <p:nvPr/>
          </p:nvGrpSpPr>
          <p:grpSpPr>
            <a:xfrm>
              <a:off x="8208042" y="5560456"/>
              <a:ext cx="80407" cy="172800"/>
              <a:chOff x="8205661" y="5560456"/>
              <a:chExt cx="80407" cy="172800"/>
            </a:xfrm>
          </p:grpSpPr>
          <p:sp>
            <p:nvSpPr>
              <p:cNvPr id="624" name="任意多边形 623"/>
              <p:cNvSpPr/>
              <p:nvPr/>
            </p:nvSpPr>
            <p:spPr>
              <a:xfrm flipV="1">
                <a:off x="8205661" y="5560456"/>
                <a:ext cx="79200" cy="172800"/>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625" name="Rectangle 58"/>
              <p:cNvSpPr>
                <a:spLocks noChangeArrowheads="1"/>
              </p:cNvSpPr>
              <p:nvPr/>
            </p:nvSpPr>
            <p:spPr bwMode="auto">
              <a:xfrm>
                <a:off x="8213549" y="5594002"/>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U</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552" name="组合 551"/>
            <p:cNvGrpSpPr/>
            <p:nvPr/>
          </p:nvGrpSpPr>
          <p:grpSpPr>
            <a:xfrm>
              <a:off x="8112175" y="5560456"/>
              <a:ext cx="79200" cy="172800"/>
              <a:chOff x="8112175" y="5560456"/>
              <a:chExt cx="79200" cy="172800"/>
            </a:xfrm>
          </p:grpSpPr>
          <p:sp>
            <p:nvSpPr>
              <p:cNvPr id="622" name="任意多边形 621"/>
              <p:cNvSpPr/>
              <p:nvPr/>
            </p:nvSpPr>
            <p:spPr>
              <a:xfrm>
                <a:off x="8112175" y="5560456"/>
                <a:ext cx="79200" cy="172800"/>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623" name="Rectangle 58"/>
              <p:cNvSpPr>
                <a:spLocks noChangeArrowheads="1"/>
              </p:cNvSpPr>
              <p:nvPr/>
            </p:nvSpPr>
            <p:spPr bwMode="auto">
              <a:xfrm>
                <a:off x="8118764" y="5590925"/>
                <a:ext cx="66302"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A</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553" name="组合 552"/>
            <p:cNvGrpSpPr/>
            <p:nvPr/>
          </p:nvGrpSpPr>
          <p:grpSpPr>
            <a:xfrm>
              <a:off x="8599621" y="5563073"/>
              <a:ext cx="80738" cy="172800"/>
              <a:chOff x="8599621" y="5563073"/>
              <a:chExt cx="80738" cy="172800"/>
            </a:xfrm>
          </p:grpSpPr>
          <p:sp>
            <p:nvSpPr>
              <p:cNvPr id="620" name="任意多边形 619"/>
              <p:cNvSpPr/>
              <p:nvPr/>
            </p:nvSpPr>
            <p:spPr>
              <a:xfrm>
                <a:off x="8599621" y="5563073"/>
                <a:ext cx="79200" cy="172800"/>
              </a:xfrm>
              <a:custGeom>
                <a:avLst/>
                <a:gdLst>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97441 h 319771"/>
                  <a:gd name="connsiteX5" fmla="*/ 90000 w 180000"/>
                  <a:gd name="connsiteY5" fmla="*/ 0 h 319771"/>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8862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5409 h 319771"/>
                  <a:gd name="connsiteX5" fmla="*/ 90000 w 180000"/>
                  <a:gd name="connsiteY5" fmla="*/ 0 h 31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771">
                    <a:moveTo>
                      <a:pt x="90000" y="0"/>
                    </a:moveTo>
                    <a:lnTo>
                      <a:pt x="180000" y="75409"/>
                    </a:lnTo>
                    <a:lnTo>
                      <a:pt x="180000" y="319771"/>
                    </a:lnTo>
                    <a:lnTo>
                      <a:pt x="0" y="319771"/>
                    </a:lnTo>
                    <a:lnTo>
                      <a:pt x="0" y="75409"/>
                    </a:lnTo>
                    <a:lnTo>
                      <a:pt x="90000" y="0"/>
                    </a:lnTo>
                    <a:close/>
                  </a:path>
                </a:pathLst>
              </a:custGeom>
              <a:solidFill>
                <a:srgbClr val="CCE2A0"/>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621" name="Rectangle 58"/>
              <p:cNvSpPr>
                <a:spLocks noChangeArrowheads="1"/>
              </p:cNvSpPr>
              <p:nvPr/>
            </p:nvSpPr>
            <p:spPr bwMode="auto">
              <a:xfrm>
                <a:off x="8603696" y="5594002"/>
                <a:ext cx="76663"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G</a:t>
                </a:r>
                <a:endParaRPr kumimoji="1" lang="zh-CN" altLang="en-US" sz="600" dirty="0">
                  <a:effectLst>
                    <a:outerShdw blurRad="38100" dist="38100" dir="2700000" algn="tl">
                      <a:srgbClr val="C0C0C0"/>
                    </a:outerShdw>
                  </a:effectLst>
                  <a:ea typeface="方正姚体" panose="02010601030101010101" pitchFamily="2" charset="-122"/>
                </a:endParaRPr>
              </a:p>
            </p:txBody>
          </p:sp>
        </p:grpSp>
        <p:sp>
          <p:nvSpPr>
            <p:cNvPr id="554" name="任意多边形 553"/>
            <p:cNvSpPr/>
            <p:nvPr/>
          </p:nvSpPr>
          <p:spPr>
            <a:xfrm rot="20130744">
              <a:off x="9071465" y="5600230"/>
              <a:ext cx="582159" cy="154389"/>
            </a:xfrm>
            <a:custGeom>
              <a:avLst/>
              <a:gdLst>
                <a:gd name="connsiteX0" fmla="*/ 582159 w 582159"/>
                <a:gd name="connsiteY0" fmla="*/ 17515 h 154389"/>
                <a:gd name="connsiteX1" fmla="*/ 582159 w 582159"/>
                <a:gd name="connsiteY1" fmla="*/ 154389 h 154389"/>
                <a:gd name="connsiteX2" fmla="*/ 490065 w 582159"/>
                <a:gd name="connsiteY2" fmla="*/ 145996 h 154389"/>
                <a:gd name="connsiteX3" fmla="*/ 403125 w 582159"/>
                <a:gd name="connsiteY3" fmla="*/ 137752 h 154389"/>
                <a:gd name="connsiteX4" fmla="*/ 307245 w 582159"/>
                <a:gd name="connsiteY4" fmla="*/ 121290 h 154389"/>
                <a:gd name="connsiteX5" fmla="*/ 198031 w 582159"/>
                <a:gd name="connsiteY5" fmla="*/ 89066 h 154389"/>
                <a:gd name="connsiteX6" fmla="*/ 110141 w 582159"/>
                <a:gd name="connsiteY6" fmla="*/ 54840 h 154389"/>
                <a:gd name="connsiteX7" fmla="*/ 802 w 582159"/>
                <a:gd name="connsiteY7" fmla="*/ 1968 h 154389"/>
                <a:gd name="connsiteX8" fmla="*/ 64043 w 582159"/>
                <a:gd name="connsiteY8" fmla="*/ 12529 h 154389"/>
                <a:gd name="connsiteX9" fmla="*/ 129320 w 582159"/>
                <a:gd name="connsiteY9" fmla="*/ 24329 h 154389"/>
                <a:gd name="connsiteX10" fmla="*/ 236250 w 582159"/>
                <a:gd name="connsiteY10" fmla="*/ 36359 h 154389"/>
                <a:gd name="connsiteX11" fmla="*/ 328136 w 582159"/>
                <a:gd name="connsiteY11" fmla="*/ 36462 h 154389"/>
                <a:gd name="connsiteX12" fmla="*/ 420461 w 582159"/>
                <a:gd name="connsiteY12" fmla="*/ 31259 h 154389"/>
                <a:gd name="connsiteX13" fmla="*/ 507916 w 582159"/>
                <a:gd name="connsiteY13" fmla="*/ 20311 h 154389"/>
                <a:gd name="connsiteX14" fmla="*/ 573664 w 582159"/>
                <a:gd name="connsiteY14" fmla="*/ 15069 h 154389"/>
                <a:gd name="connsiteX15" fmla="*/ 582159 w 582159"/>
                <a:gd name="connsiteY15" fmla="*/ 17515 h 15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2159" h="154389">
                  <a:moveTo>
                    <a:pt x="582159" y="17515"/>
                  </a:moveTo>
                  <a:lnTo>
                    <a:pt x="582159" y="154389"/>
                  </a:lnTo>
                  <a:lnTo>
                    <a:pt x="490065" y="145996"/>
                  </a:lnTo>
                  <a:cubicBezTo>
                    <a:pt x="490065" y="145996"/>
                    <a:pt x="433594" y="141870"/>
                    <a:pt x="403125" y="137752"/>
                  </a:cubicBezTo>
                  <a:cubicBezTo>
                    <a:pt x="372654" y="133635"/>
                    <a:pt x="341427" y="129405"/>
                    <a:pt x="307245" y="121290"/>
                  </a:cubicBezTo>
                  <a:cubicBezTo>
                    <a:pt x="273062" y="113176"/>
                    <a:pt x="230880" y="100141"/>
                    <a:pt x="198031" y="89066"/>
                  </a:cubicBezTo>
                  <a:cubicBezTo>
                    <a:pt x="165181" y="77991"/>
                    <a:pt x="143013" y="69356"/>
                    <a:pt x="110141" y="54840"/>
                  </a:cubicBezTo>
                  <a:cubicBezTo>
                    <a:pt x="77270" y="40323"/>
                    <a:pt x="8485" y="9020"/>
                    <a:pt x="802" y="1968"/>
                  </a:cubicBezTo>
                  <a:cubicBezTo>
                    <a:pt x="-6881" y="-5084"/>
                    <a:pt x="42623" y="8803"/>
                    <a:pt x="64043" y="12529"/>
                  </a:cubicBezTo>
                  <a:cubicBezTo>
                    <a:pt x="64043" y="12529"/>
                    <a:pt x="100618" y="20357"/>
                    <a:pt x="129320" y="24329"/>
                  </a:cubicBezTo>
                  <a:cubicBezTo>
                    <a:pt x="158021" y="28301"/>
                    <a:pt x="203113" y="34336"/>
                    <a:pt x="236250" y="36359"/>
                  </a:cubicBezTo>
                  <a:cubicBezTo>
                    <a:pt x="269386" y="38381"/>
                    <a:pt x="297434" y="37312"/>
                    <a:pt x="328136" y="36462"/>
                  </a:cubicBezTo>
                  <a:cubicBezTo>
                    <a:pt x="358839" y="35612"/>
                    <a:pt x="390498" y="33951"/>
                    <a:pt x="420461" y="31259"/>
                  </a:cubicBezTo>
                  <a:cubicBezTo>
                    <a:pt x="450424" y="28567"/>
                    <a:pt x="479794" y="22264"/>
                    <a:pt x="507916" y="20311"/>
                  </a:cubicBezTo>
                  <a:cubicBezTo>
                    <a:pt x="529008" y="18846"/>
                    <a:pt x="555137" y="13389"/>
                    <a:pt x="573664" y="15069"/>
                  </a:cubicBezTo>
                  <a:lnTo>
                    <a:pt x="582159" y="17515"/>
                  </a:lnTo>
                  <a:close/>
                </a:path>
              </a:pathLst>
            </a:custGeom>
            <a:gradFill flip="none" rotWithShape="1">
              <a:gsLst>
                <a:gs pos="0">
                  <a:srgbClr val="ED6757"/>
                </a:gs>
                <a:gs pos="50000">
                  <a:srgbClr val="FF9D70"/>
                </a:gs>
                <a:gs pos="100000">
                  <a:srgbClr val="FECCA7"/>
                </a:gs>
              </a:gsLst>
              <a:lin ang="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5" name="组合 554"/>
            <p:cNvGrpSpPr/>
            <p:nvPr/>
          </p:nvGrpSpPr>
          <p:grpSpPr>
            <a:xfrm>
              <a:off x="8304389" y="5560456"/>
              <a:ext cx="80738" cy="172800"/>
              <a:chOff x="8599621" y="5563073"/>
              <a:chExt cx="80738" cy="172800"/>
            </a:xfrm>
          </p:grpSpPr>
          <p:sp>
            <p:nvSpPr>
              <p:cNvPr id="618" name="任意多边形 617"/>
              <p:cNvSpPr/>
              <p:nvPr/>
            </p:nvSpPr>
            <p:spPr>
              <a:xfrm>
                <a:off x="8599621" y="5563073"/>
                <a:ext cx="79200" cy="172800"/>
              </a:xfrm>
              <a:custGeom>
                <a:avLst/>
                <a:gdLst>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97441 h 319771"/>
                  <a:gd name="connsiteX5" fmla="*/ 90000 w 180000"/>
                  <a:gd name="connsiteY5" fmla="*/ 0 h 319771"/>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8862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5409 h 319771"/>
                  <a:gd name="connsiteX5" fmla="*/ 90000 w 180000"/>
                  <a:gd name="connsiteY5" fmla="*/ 0 h 31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771">
                    <a:moveTo>
                      <a:pt x="90000" y="0"/>
                    </a:moveTo>
                    <a:lnTo>
                      <a:pt x="180000" y="75409"/>
                    </a:lnTo>
                    <a:lnTo>
                      <a:pt x="180000" y="319771"/>
                    </a:lnTo>
                    <a:lnTo>
                      <a:pt x="0" y="319771"/>
                    </a:lnTo>
                    <a:lnTo>
                      <a:pt x="0" y="75409"/>
                    </a:lnTo>
                    <a:lnTo>
                      <a:pt x="90000" y="0"/>
                    </a:lnTo>
                    <a:close/>
                  </a:path>
                </a:pathLst>
              </a:custGeom>
              <a:solidFill>
                <a:srgbClr val="CCE2A0"/>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619" name="Rectangle 58"/>
              <p:cNvSpPr>
                <a:spLocks noChangeArrowheads="1"/>
              </p:cNvSpPr>
              <p:nvPr/>
            </p:nvSpPr>
            <p:spPr bwMode="auto">
              <a:xfrm>
                <a:off x="8603696" y="5590924"/>
                <a:ext cx="76663"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G</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556" name="组合 555"/>
            <p:cNvGrpSpPr/>
            <p:nvPr/>
          </p:nvGrpSpPr>
          <p:grpSpPr>
            <a:xfrm rot="21043809">
              <a:off x="7425610" y="5560579"/>
              <a:ext cx="79200" cy="172800"/>
              <a:chOff x="8013976" y="5560456"/>
              <a:chExt cx="79200" cy="172800"/>
            </a:xfrm>
          </p:grpSpPr>
          <p:sp>
            <p:nvSpPr>
              <p:cNvPr id="616" name="任意多边形 615"/>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617" name="Rectangle 58"/>
              <p:cNvSpPr>
                <a:spLocks noChangeArrowheads="1"/>
              </p:cNvSpPr>
              <p:nvPr/>
            </p:nvSpPr>
            <p:spPr bwMode="auto">
              <a:xfrm>
                <a:off x="8019349" y="5588192"/>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557" name="组合 556"/>
            <p:cNvGrpSpPr/>
            <p:nvPr/>
          </p:nvGrpSpPr>
          <p:grpSpPr>
            <a:xfrm rot="20522284">
              <a:off x="7219883" y="5597242"/>
              <a:ext cx="79200" cy="172800"/>
              <a:chOff x="8013976" y="5560456"/>
              <a:chExt cx="79200" cy="172800"/>
            </a:xfrm>
          </p:grpSpPr>
          <p:sp>
            <p:nvSpPr>
              <p:cNvPr id="614" name="任意多边形 613"/>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615" name="Rectangle 58"/>
              <p:cNvSpPr>
                <a:spLocks noChangeArrowheads="1"/>
              </p:cNvSpPr>
              <p:nvPr/>
            </p:nvSpPr>
            <p:spPr bwMode="auto">
              <a:xfrm>
                <a:off x="8019349" y="5588192"/>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558" name="组合 557"/>
            <p:cNvGrpSpPr/>
            <p:nvPr/>
          </p:nvGrpSpPr>
          <p:grpSpPr>
            <a:xfrm rot="19986796">
              <a:off x="7025841" y="5674579"/>
              <a:ext cx="79200" cy="172800"/>
              <a:chOff x="8013976" y="5560456"/>
              <a:chExt cx="79200" cy="172800"/>
            </a:xfrm>
          </p:grpSpPr>
          <p:sp>
            <p:nvSpPr>
              <p:cNvPr id="612" name="任意多边形 611"/>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613" name="Rectangle 58"/>
              <p:cNvSpPr>
                <a:spLocks noChangeArrowheads="1"/>
              </p:cNvSpPr>
              <p:nvPr/>
            </p:nvSpPr>
            <p:spPr bwMode="auto">
              <a:xfrm>
                <a:off x="8019350" y="5588192"/>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559" name="组合 558"/>
            <p:cNvGrpSpPr/>
            <p:nvPr/>
          </p:nvGrpSpPr>
          <p:grpSpPr>
            <a:xfrm rot="20985629">
              <a:off x="9365745" y="5490958"/>
              <a:ext cx="79200" cy="172800"/>
              <a:chOff x="8013976" y="5560456"/>
              <a:chExt cx="79200" cy="172800"/>
            </a:xfrm>
          </p:grpSpPr>
          <p:sp>
            <p:nvSpPr>
              <p:cNvPr id="610" name="任意多边形 609"/>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611" name="Rectangle 58"/>
              <p:cNvSpPr>
                <a:spLocks noChangeArrowheads="1"/>
              </p:cNvSpPr>
              <p:nvPr/>
            </p:nvSpPr>
            <p:spPr bwMode="auto">
              <a:xfrm>
                <a:off x="8018802" y="5591221"/>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560" name="组合 559"/>
            <p:cNvGrpSpPr/>
            <p:nvPr/>
          </p:nvGrpSpPr>
          <p:grpSpPr>
            <a:xfrm rot="21284050">
              <a:off x="9272115" y="5513359"/>
              <a:ext cx="79200" cy="172800"/>
              <a:chOff x="8013976" y="5560456"/>
              <a:chExt cx="79200" cy="172800"/>
            </a:xfrm>
          </p:grpSpPr>
          <p:sp>
            <p:nvSpPr>
              <p:cNvPr id="608" name="任意多边形 607"/>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609" name="Rectangle 58"/>
              <p:cNvSpPr>
                <a:spLocks noChangeArrowheads="1"/>
              </p:cNvSpPr>
              <p:nvPr/>
            </p:nvSpPr>
            <p:spPr bwMode="auto">
              <a:xfrm>
                <a:off x="8019067" y="5591256"/>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561" name="组合 560"/>
            <p:cNvGrpSpPr/>
            <p:nvPr/>
          </p:nvGrpSpPr>
          <p:grpSpPr>
            <a:xfrm>
              <a:off x="8887594" y="5569982"/>
              <a:ext cx="80738" cy="172800"/>
              <a:chOff x="8599621" y="5563073"/>
              <a:chExt cx="80738" cy="172800"/>
            </a:xfrm>
          </p:grpSpPr>
          <p:sp>
            <p:nvSpPr>
              <p:cNvPr id="606" name="任意多边形 605"/>
              <p:cNvSpPr/>
              <p:nvPr/>
            </p:nvSpPr>
            <p:spPr>
              <a:xfrm>
                <a:off x="8599621" y="5563073"/>
                <a:ext cx="79200" cy="172800"/>
              </a:xfrm>
              <a:custGeom>
                <a:avLst/>
                <a:gdLst>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97441 h 319771"/>
                  <a:gd name="connsiteX5" fmla="*/ 90000 w 180000"/>
                  <a:gd name="connsiteY5" fmla="*/ 0 h 319771"/>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8862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5409 h 319771"/>
                  <a:gd name="connsiteX5" fmla="*/ 90000 w 180000"/>
                  <a:gd name="connsiteY5" fmla="*/ 0 h 31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771">
                    <a:moveTo>
                      <a:pt x="90000" y="0"/>
                    </a:moveTo>
                    <a:lnTo>
                      <a:pt x="180000" y="75409"/>
                    </a:lnTo>
                    <a:lnTo>
                      <a:pt x="180000" y="319771"/>
                    </a:lnTo>
                    <a:lnTo>
                      <a:pt x="0" y="319771"/>
                    </a:lnTo>
                    <a:lnTo>
                      <a:pt x="0" y="75409"/>
                    </a:lnTo>
                    <a:lnTo>
                      <a:pt x="90000" y="0"/>
                    </a:lnTo>
                    <a:close/>
                  </a:path>
                </a:pathLst>
              </a:custGeom>
              <a:solidFill>
                <a:srgbClr val="CCE2A0"/>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607" name="Rectangle 58"/>
              <p:cNvSpPr>
                <a:spLocks noChangeArrowheads="1"/>
              </p:cNvSpPr>
              <p:nvPr/>
            </p:nvSpPr>
            <p:spPr bwMode="auto">
              <a:xfrm>
                <a:off x="8603696" y="5594002"/>
                <a:ext cx="76663"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G</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562" name="组合 561"/>
            <p:cNvGrpSpPr/>
            <p:nvPr/>
          </p:nvGrpSpPr>
          <p:grpSpPr>
            <a:xfrm>
              <a:off x="9084219" y="5565541"/>
              <a:ext cx="79200" cy="172800"/>
              <a:chOff x="8112175" y="5560456"/>
              <a:chExt cx="79200" cy="172800"/>
            </a:xfrm>
          </p:grpSpPr>
          <p:sp>
            <p:nvSpPr>
              <p:cNvPr id="604" name="任意多边形 603"/>
              <p:cNvSpPr/>
              <p:nvPr/>
            </p:nvSpPr>
            <p:spPr>
              <a:xfrm>
                <a:off x="8112175" y="5560456"/>
                <a:ext cx="79200" cy="172800"/>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605" name="Rectangle 58"/>
              <p:cNvSpPr>
                <a:spLocks noChangeArrowheads="1"/>
              </p:cNvSpPr>
              <p:nvPr/>
            </p:nvSpPr>
            <p:spPr bwMode="auto">
              <a:xfrm>
                <a:off x="8121842" y="5590925"/>
                <a:ext cx="66302"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A</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563" name="组合 562"/>
            <p:cNvGrpSpPr/>
            <p:nvPr/>
          </p:nvGrpSpPr>
          <p:grpSpPr>
            <a:xfrm rot="20683588">
              <a:off x="7324120" y="5572921"/>
              <a:ext cx="79200" cy="172800"/>
              <a:chOff x="8112175" y="5560456"/>
              <a:chExt cx="79200" cy="172800"/>
            </a:xfrm>
          </p:grpSpPr>
          <p:sp>
            <p:nvSpPr>
              <p:cNvPr id="602" name="任意多边形 601"/>
              <p:cNvSpPr/>
              <p:nvPr/>
            </p:nvSpPr>
            <p:spPr>
              <a:xfrm>
                <a:off x="8112175" y="5560456"/>
                <a:ext cx="79200" cy="172800"/>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603" name="Rectangle 58"/>
              <p:cNvSpPr>
                <a:spLocks noChangeArrowheads="1"/>
              </p:cNvSpPr>
              <p:nvPr/>
            </p:nvSpPr>
            <p:spPr bwMode="auto">
              <a:xfrm>
                <a:off x="8121425" y="5588192"/>
                <a:ext cx="66302"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A</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564" name="组合 563"/>
            <p:cNvGrpSpPr/>
            <p:nvPr/>
          </p:nvGrpSpPr>
          <p:grpSpPr>
            <a:xfrm>
              <a:off x="8694466" y="5564580"/>
              <a:ext cx="79200" cy="172800"/>
              <a:chOff x="8013976" y="5560456"/>
              <a:chExt cx="79200" cy="172800"/>
            </a:xfrm>
          </p:grpSpPr>
          <p:sp>
            <p:nvSpPr>
              <p:cNvPr id="600" name="任意多边形 599"/>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601" name="Rectangle 58"/>
              <p:cNvSpPr>
                <a:spLocks noChangeArrowheads="1"/>
              </p:cNvSpPr>
              <p:nvPr/>
            </p:nvSpPr>
            <p:spPr bwMode="auto">
              <a:xfrm>
                <a:off x="8020471" y="5594002"/>
                <a:ext cx="72520"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565" name="组合 564"/>
            <p:cNvGrpSpPr/>
            <p:nvPr/>
          </p:nvGrpSpPr>
          <p:grpSpPr>
            <a:xfrm>
              <a:off x="8793637" y="5565219"/>
              <a:ext cx="79200" cy="172800"/>
              <a:chOff x="8013976" y="5560456"/>
              <a:chExt cx="79200" cy="172800"/>
            </a:xfrm>
          </p:grpSpPr>
          <p:sp>
            <p:nvSpPr>
              <p:cNvPr id="598" name="任意多边形 597"/>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599" name="Rectangle 58"/>
              <p:cNvSpPr>
                <a:spLocks noChangeArrowheads="1"/>
              </p:cNvSpPr>
              <p:nvPr/>
            </p:nvSpPr>
            <p:spPr bwMode="auto">
              <a:xfrm>
                <a:off x="8020471" y="5594002"/>
                <a:ext cx="72520"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566" name="组合 565"/>
            <p:cNvGrpSpPr/>
            <p:nvPr/>
          </p:nvGrpSpPr>
          <p:grpSpPr>
            <a:xfrm rot="21341980">
              <a:off x="9180390" y="5534245"/>
              <a:ext cx="79200" cy="172800"/>
              <a:chOff x="8205661" y="5560456"/>
              <a:chExt cx="79200" cy="172800"/>
            </a:xfrm>
          </p:grpSpPr>
          <p:sp>
            <p:nvSpPr>
              <p:cNvPr id="596" name="任意多边形 595"/>
              <p:cNvSpPr/>
              <p:nvPr/>
            </p:nvSpPr>
            <p:spPr>
              <a:xfrm flipV="1">
                <a:off x="8205661" y="5560456"/>
                <a:ext cx="79200" cy="172800"/>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597" name="Rectangle 58"/>
              <p:cNvSpPr>
                <a:spLocks noChangeArrowheads="1"/>
              </p:cNvSpPr>
              <p:nvPr/>
            </p:nvSpPr>
            <p:spPr bwMode="auto">
              <a:xfrm>
                <a:off x="8211835" y="5594910"/>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U</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567" name="组合 566"/>
            <p:cNvGrpSpPr/>
            <p:nvPr/>
          </p:nvGrpSpPr>
          <p:grpSpPr>
            <a:xfrm>
              <a:off x="7916205" y="5558846"/>
              <a:ext cx="79200" cy="172800"/>
              <a:chOff x="8205661" y="5560456"/>
              <a:chExt cx="79200" cy="172800"/>
            </a:xfrm>
          </p:grpSpPr>
          <p:sp>
            <p:nvSpPr>
              <p:cNvPr id="594" name="任意多边形 593"/>
              <p:cNvSpPr/>
              <p:nvPr/>
            </p:nvSpPr>
            <p:spPr>
              <a:xfrm flipV="1">
                <a:off x="8205661" y="5560456"/>
                <a:ext cx="79200" cy="172800"/>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595" name="Rectangle 58"/>
              <p:cNvSpPr>
                <a:spLocks noChangeArrowheads="1"/>
              </p:cNvSpPr>
              <p:nvPr/>
            </p:nvSpPr>
            <p:spPr bwMode="auto">
              <a:xfrm>
                <a:off x="8210472" y="5590925"/>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U</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568" name="组合 567"/>
            <p:cNvGrpSpPr/>
            <p:nvPr/>
          </p:nvGrpSpPr>
          <p:grpSpPr>
            <a:xfrm rot="20163596">
              <a:off x="7119773" y="5630971"/>
              <a:ext cx="79200" cy="172800"/>
              <a:chOff x="8205661" y="5560456"/>
              <a:chExt cx="79200" cy="172800"/>
            </a:xfrm>
          </p:grpSpPr>
          <p:sp>
            <p:nvSpPr>
              <p:cNvPr id="592" name="任意多边形 591"/>
              <p:cNvSpPr/>
              <p:nvPr/>
            </p:nvSpPr>
            <p:spPr>
              <a:xfrm flipV="1">
                <a:off x="8205661" y="5560456"/>
                <a:ext cx="79200" cy="172800"/>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593" name="Rectangle 58"/>
              <p:cNvSpPr>
                <a:spLocks noChangeArrowheads="1"/>
              </p:cNvSpPr>
              <p:nvPr/>
            </p:nvSpPr>
            <p:spPr bwMode="auto">
              <a:xfrm>
                <a:off x="8209350" y="5588192"/>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U</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569" name="组合 568"/>
            <p:cNvGrpSpPr/>
            <p:nvPr/>
          </p:nvGrpSpPr>
          <p:grpSpPr>
            <a:xfrm rot="21095530">
              <a:off x="7529068" y="5555594"/>
              <a:ext cx="79200" cy="172800"/>
              <a:chOff x="8205661" y="5560456"/>
              <a:chExt cx="79200" cy="172800"/>
            </a:xfrm>
          </p:grpSpPr>
          <p:sp>
            <p:nvSpPr>
              <p:cNvPr id="590" name="任意多边形 589"/>
              <p:cNvSpPr/>
              <p:nvPr/>
            </p:nvSpPr>
            <p:spPr>
              <a:xfrm flipV="1">
                <a:off x="8205661" y="5560456"/>
                <a:ext cx="79200" cy="172800"/>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591" name="Rectangle 58"/>
              <p:cNvSpPr>
                <a:spLocks noChangeArrowheads="1"/>
              </p:cNvSpPr>
              <p:nvPr/>
            </p:nvSpPr>
            <p:spPr bwMode="auto">
              <a:xfrm>
                <a:off x="8209350" y="5588192"/>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U</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570" name="组合 569"/>
            <p:cNvGrpSpPr/>
            <p:nvPr/>
          </p:nvGrpSpPr>
          <p:grpSpPr>
            <a:xfrm>
              <a:off x="8404969" y="5560456"/>
              <a:ext cx="79200" cy="172800"/>
              <a:chOff x="8112175" y="5560456"/>
              <a:chExt cx="79200" cy="172800"/>
            </a:xfrm>
          </p:grpSpPr>
          <p:sp>
            <p:nvSpPr>
              <p:cNvPr id="588" name="任意多边形 587"/>
              <p:cNvSpPr/>
              <p:nvPr/>
            </p:nvSpPr>
            <p:spPr>
              <a:xfrm>
                <a:off x="8112175" y="5560456"/>
                <a:ext cx="79200" cy="172800"/>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589" name="Rectangle 58"/>
              <p:cNvSpPr>
                <a:spLocks noChangeArrowheads="1"/>
              </p:cNvSpPr>
              <p:nvPr/>
            </p:nvSpPr>
            <p:spPr bwMode="auto">
              <a:xfrm>
                <a:off x="8121842" y="5590925"/>
                <a:ext cx="66302"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A</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571" name="组合 570"/>
            <p:cNvGrpSpPr/>
            <p:nvPr/>
          </p:nvGrpSpPr>
          <p:grpSpPr>
            <a:xfrm>
              <a:off x="8503217" y="5562837"/>
              <a:ext cx="79200" cy="172800"/>
              <a:chOff x="8112175" y="5560456"/>
              <a:chExt cx="79200" cy="172800"/>
            </a:xfrm>
          </p:grpSpPr>
          <p:sp>
            <p:nvSpPr>
              <p:cNvPr id="586" name="任意多边形 585"/>
              <p:cNvSpPr/>
              <p:nvPr/>
            </p:nvSpPr>
            <p:spPr>
              <a:xfrm>
                <a:off x="8112175" y="5560456"/>
                <a:ext cx="79200" cy="172800"/>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587" name="Rectangle 58"/>
              <p:cNvSpPr>
                <a:spLocks noChangeArrowheads="1"/>
              </p:cNvSpPr>
              <p:nvPr/>
            </p:nvSpPr>
            <p:spPr bwMode="auto">
              <a:xfrm>
                <a:off x="8118764" y="5590925"/>
                <a:ext cx="66302"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A</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572" name="组合 571"/>
            <p:cNvGrpSpPr/>
            <p:nvPr/>
          </p:nvGrpSpPr>
          <p:grpSpPr>
            <a:xfrm>
              <a:off x="7715891" y="5560456"/>
              <a:ext cx="79200" cy="172800"/>
              <a:chOff x="8112175" y="5560456"/>
              <a:chExt cx="79200" cy="172800"/>
            </a:xfrm>
          </p:grpSpPr>
          <p:sp>
            <p:nvSpPr>
              <p:cNvPr id="584" name="任意多边形 583"/>
              <p:cNvSpPr/>
              <p:nvPr/>
            </p:nvSpPr>
            <p:spPr>
              <a:xfrm>
                <a:off x="8112175" y="5560456"/>
                <a:ext cx="79200" cy="172800"/>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585" name="Rectangle 58"/>
              <p:cNvSpPr>
                <a:spLocks noChangeArrowheads="1"/>
              </p:cNvSpPr>
              <p:nvPr/>
            </p:nvSpPr>
            <p:spPr bwMode="auto">
              <a:xfrm>
                <a:off x="8121842" y="5590925"/>
                <a:ext cx="66302"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A</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573" name="组合 572"/>
            <p:cNvGrpSpPr/>
            <p:nvPr/>
          </p:nvGrpSpPr>
          <p:grpSpPr>
            <a:xfrm>
              <a:off x="7623188" y="5560456"/>
              <a:ext cx="79200" cy="172800"/>
              <a:chOff x="8013976" y="5560456"/>
              <a:chExt cx="79200" cy="172800"/>
            </a:xfrm>
          </p:grpSpPr>
          <p:sp>
            <p:nvSpPr>
              <p:cNvPr id="582" name="任意多边形 581"/>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583" name="Rectangle 58"/>
              <p:cNvSpPr>
                <a:spLocks noChangeArrowheads="1"/>
              </p:cNvSpPr>
              <p:nvPr/>
            </p:nvSpPr>
            <p:spPr bwMode="auto">
              <a:xfrm>
                <a:off x="8020471" y="5594002"/>
                <a:ext cx="72520"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574" name="组合 573"/>
            <p:cNvGrpSpPr/>
            <p:nvPr/>
          </p:nvGrpSpPr>
          <p:grpSpPr>
            <a:xfrm>
              <a:off x="7814668" y="5558075"/>
              <a:ext cx="80738" cy="172800"/>
              <a:chOff x="8599621" y="5563073"/>
              <a:chExt cx="80738" cy="172800"/>
            </a:xfrm>
          </p:grpSpPr>
          <p:sp>
            <p:nvSpPr>
              <p:cNvPr id="580" name="任意多边形 579"/>
              <p:cNvSpPr/>
              <p:nvPr/>
            </p:nvSpPr>
            <p:spPr>
              <a:xfrm>
                <a:off x="8599621" y="5563073"/>
                <a:ext cx="79200" cy="172800"/>
              </a:xfrm>
              <a:custGeom>
                <a:avLst/>
                <a:gdLst>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97441 h 319771"/>
                  <a:gd name="connsiteX5" fmla="*/ 90000 w 180000"/>
                  <a:gd name="connsiteY5" fmla="*/ 0 h 319771"/>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8862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5409 h 319771"/>
                  <a:gd name="connsiteX5" fmla="*/ 90000 w 180000"/>
                  <a:gd name="connsiteY5" fmla="*/ 0 h 31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771">
                    <a:moveTo>
                      <a:pt x="90000" y="0"/>
                    </a:moveTo>
                    <a:lnTo>
                      <a:pt x="180000" y="75409"/>
                    </a:lnTo>
                    <a:lnTo>
                      <a:pt x="180000" y="319771"/>
                    </a:lnTo>
                    <a:lnTo>
                      <a:pt x="0" y="319771"/>
                    </a:lnTo>
                    <a:lnTo>
                      <a:pt x="0" y="75409"/>
                    </a:lnTo>
                    <a:lnTo>
                      <a:pt x="90000" y="0"/>
                    </a:lnTo>
                    <a:close/>
                  </a:path>
                </a:pathLst>
              </a:custGeom>
              <a:solidFill>
                <a:srgbClr val="CCE2A0"/>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581" name="Rectangle 58"/>
              <p:cNvSpPr>
                <a:spLocks noChangeArrowheads="1"/>
              </p:cNvSpPr>
              <p:nvPr/>
            </p:nvSpPr>
            <p:spPr bwMode="auto">
              <a:xfrm>
                <a:off x="8603696" y="5590924"/>
                <a:ext cx="76663"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G</a:t>
                </a:r>
                <a:endParaRPr kumimoji="1" lang="zh-CN" altLang="en-US" sz="600" dirty="0">
                  <a:effectLst>
                    <a:outerShdw blurRad="38100" dist="38100" dir="2700000" algn="tl">
                      <a:srgbClr val="C0C0C0"/>
                    </a:outerShdw>
                  </a:effectLst>
                  <a:ea typeface="方正姚体" panose="02010601030101010101" pitchFamily="2" charset="-122"/>
                </a:endParaRPr>
              </a:p>
            </p:txBody>
          </p:sp>
        </p:grpSp>
        <p:sp>
          <p:nvSpPr>
            <p:cNvPr id="575" name="任意多边形 574"/>
            <p:cNvSpPr/>
            <p:nvPr/>
          </p:nvSpPr>
          <p:spPr>
            <a:xfrm>
              <a:off x="6962053" y="5726192"/>
              <a:ext cx="580853" cy="289576"/>
            </a:xfrm>
            <a:custGeom>
              <a:avLst/>
              <a:gdLst>
                <a:gd name="connsiteX0" fmla="*/ 560632 w 580853"/>
                <a:gd name="connsiteY0" fmla="*/ 100 h 289576"/>
                <a:gd name="connsiteX1" fmla="*/ 579366 w 580853"/>
                <a:gd name="connsiteY1" fmla="*/ 714 h 289576"/>
                <a:gd name="connsiteX2" fmla="*/ 519835 w 580853"/>
                <a:gd name="connsiteY2" fmla="*/ 24527 h 289576"/>
                <a:gd name="connsiteX3" fmla="*/ 457922 w 580853"/>
                <a:gd name="connsiteY3" fmla="*/ 48339 h 289576"/>
                <a:gd name="connsiteX4" fmla="*/ 360291 w 580853"/>
                <a:gd name="connsiteY4" fmla="*/ 93583 h 289576"/>
                <a:gd name="connsiteX5" fmla="*/ 281710 w 580853"/>
                <a:gd name="connsiteY5" fmla="*/ 141208 h 289576"/>
                <a:gd name="connsiteX6" fmla="*/ 205510 w 580853"/>
                <a:gd name="connsiteY6" fmla="*/ 193596 h 289576"/>
                <a:gd name="connsiteX7" fmla="*/ 136454 w 580853"/>
                <a:gd name="connsiteY7" fmla="*/ 248364 h 289576"/>
                <a:gd name="connsiteX8" fmla="*/ 82987 w 580853"/>
                <a:gd name="connsiteY8" fmla="*/ 286985 h 289576"/>
                <a:gd name="connsiteX9" fmla="*/ 73464 w 580853"/>
                <a:gd name="connsiteY9" fmla="*/ 289576 h 289576"/>
                <a:gd name="connsiteX10" fmla="*/ 0 w 580853"/>
                <a:gd name="connsiteY10" fmla="*/ 173987 h 289576"/>
                <a:gd name="connsiteX11" fmla="*/ 86447 w 580853"/>
                <a:gd name="connsiteY11" fmla="*/ 131683 h 289576"/>
                <a:gd name="connsiteX12" fmla="*/ 165028 w 580853"/>
                <a:gd name="connsiteY12" fmla="*/ 93583 h 289576"/>
                <a:gd name="connsiteX13" fmla="*/ 255516 w 580853"/>
                <a:gd name="connsiteY13" fmla="*/ 57864 h 289576"/>
                <a:gd name="connsiteX14" fmla="*/ 360291 w 580853"/>
                <a:gd name="connsiteY14" fmla="*/ 24527 h 289576"/>
                <a:gd name="connsiteX15" fmla="*/ 455541 w 580853"/>
                <a:gd name="connsiteY15" fmla="*/ 7858 h 289576"/>
                <a:gd name="connsiteX16" fmla="*/ 560632 w 580853"/>
                <a:gd name="connsiteY16" fmla="*/ 100 h 289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0853" h="289576">
                  <a:moveTo>
                    <a:pt x="560632" y="100"/>
                  </a:moveTo>
                  <a:cubicBezTo>
                    <a:pt x="569891" y="-130"/>
                    <a:pt x="576687" y="20"/>
                    <a:pt x="579366" y="714"/>
                  </a:cubicBezTo>
                  <a:cubicBezTo>
                    <a:pt x="590082" y="3492"/>
                    <a:pt x="540076" y="16590"/>
                    <a:pt x="519835" y="24527"/>
                  </a:cubicBezTo>
                  <a:cubicBezTo>
                    <a:pt x="519835" y="24527"/>
                    <a:pt x="484513" y="36830"/>
                    <a:pt x="457922" y="48339"/>
                  </a:cubicBezTo>
                  <a:cubicBezTo>
                    <a:pt x="431331" y="59848"/>
                    <a:pt x="389660" y="78105"/>
                    <a:pt x="360291" y="93583"/>
                  </a:cubicBezTo>
                  <a:cubicBezTo>
                    <a:pt x="330922" y="109061"/>
                    <a:pt x="307507" y="124539"/>
                    <a:pt x="281710" y="141208"/>
                  </a:cubicBezTo>
                  <a:cubicBezTo>
                    <a:pt x="255913" y="157877"/>
                    <a:pt x="229719" y="175737"/>
                    <a:pt x="205510" y="193596"/>
                  </a:cubicBezTo>
                  <a:cubicBezTo>
                    <a:pt x="181301" y="211455"/>
                    <a:pt x="159473" y="232092"/>
                    <a:pt x="136454" y="248364"/>
                  </a:cubicBezTo>
                  <a:cubicBezTo>
                    <a:pt x="119190" y="260568"/>
                    <a:pt x="99693" y="278800"/>
                    <a:pt x="82987" y="286985"/>
                  </a:cubicBezTo>
                  <a:lnTo>
                    <a:pt x="73464" y="289576"/>
                  </a:lnTo>
                  <a:lnTo>
                    <a:pt x="0" y="173987"/>
                  </a:lnTo>
                  <a:lnTo>
                    <a:pt x="86447" y="131683"/>
                  </a:lnTo>
                  <a:cubicBezTo>
                    <a:pt x="86447" y="131683"/>
                    <a:pt x="136850" y="105886"/>
                    <a:pt x="165028" y="93583"/>
                  </a:cubicBezTo>
                  <a:cubicBezTo>
                    <a:pt x="193206" y="81280"/>
                    <a:pt x="222972" y="69373"/>
                    <a:pt x="255516" y="57864"/>
                  </a:cubicBezTo>
                  <a:cubicBezTo>
                    <a:pt x="288060" y="46355"/>
                    <a:pt x="326954" y="32861"/>
                    <a:pt x="360291" y="24527"/>
                  </a:cubicBezTo>
                  <a:cubicBezTo>
                    <a:pt x="393628" y="16193"/>
                    <a:pt x="419029" y="11827"/>
                    <a:pt x="455541" y="7858"/>
                  </a:cubicBezTo>
                  <a:cubicBezTo>
                    <a:pt x="482926" y="4881"/>
                    <a:pt x="532857" y="789"/>
                    <a:pt x="560632" y="100"/>
                  </a:cubicBezTo>
                  <a:close/>
                </a:path>
              </a:pathLst>
            </a:custGeom>
            <a:gradFill flip="none" rotWithShape="1">
              <a:gsLst>
                <a:gs pos="0">
                  <a:srgbClr val="FEC7A2"/>
                </a:gs>
                <a:gs pos="50000">
                  <a:srgbClr val="FFAA7F"/>
                </a:gs>
                <a:gs pos="100000">
                  <a:srgbClr val="F47B60"/>
                </a:gs>
              </a:gsLst>
              <a:lin ang="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76" name="组合 575"/>
            <p:cNvGrpSpPr/>
            <p:nvPr/>
          </p:nvGrpSpPr>
          <p:grpSpPr>
            <a:xfrm>
              <a:off x="8985844" y="5565218"/>
              <a:ext cx="79200" cy="172800"/>
              <a:chOff x="8013976" y="5560456"/>
              <a:chExt cx="79200" cy="172800"/>
            </a:xfrm>
          </p:grpSpPr>
          <p:sp>
            <p:nvSpPr>
              <p:cNvPr id="578" name="任意多边形 577"/>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579" name="Rectangle 58"/>
              <p:cNvSpPr>
                <a:spLocks noChangeArrowheads="1"/>
              </p:cNvSpPr>
              <p:nvPr/>
            </p:nvSpPr>
            <p:spPr bwMode="auto">
              <a:xfrm>
                <a:off x="8020471" y="5594002"/>
                <a:ext cx="72520"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sp>
          <p:nvSpPr>
            <p:cNvPr id="577" name="任意多边形 576"/>
            <p:cNvSpPr/>
            <p:nvPr/>
          </p:nvSpPr>
          <p:spPr>
            <a:xfrm>
              <a:off x="6955581" y="5613985"/>
              <a:ext cx="2708122" cy="293943"/>
            </a:xfrm>
            <a:custGeom>
              <a:avLst/>
              <a:gdLst>
                <a:gd name="connsiteX0" fmla="*/ 2697265 w 2708122"/>
                <a:gd name="connsiteY0" fmla="*/ 0 h 293943"/>
                <a:gd name="connsiteX1" fmla="*/ 2708122 w 2708122"/>
                <a:gd name="connsiteY1" fmla="*/ 23838 h 293943"/>
                <a:gd name="connsiteX2" fmla="*/ 2676873 w 2708122"/>
                <a:gd name="connsiteY2" fmla="*/ 35679 h 293943"/>
                <a:gd name="connsiteX3" fmla="*/ 2595613 w 2708122"/>
                <a:gd name="connsiteY3" fmla="*/ 62915 h 293943"/>
                <a:gd name="connsiteX4" fmla="*/ 2397969 w 2708122"/>
                <a:gd name="connsiteY4" fmla="*/ 112921 h 293943"/>
                <a:gd name="connsiteX5" fmla="*/ 2221757 w 2708122"/>
                <a:gd name="connsiteY5" fmla="*/ 129590 h 293943"/>
                <a:gd name="connsiteX6" fmla="*/ 1962200 w 2708122"/>
                <a:gd name="connsiteY6" fmla="*/ 131971 h 293943"/>
                <a:gd name="connsiteX7" fmla="*/ 1602632 w 2708122"/>
                <a:gd name="connsiteY7" fmla="*/ 127209 h 293943"/>
                <a:gd name="connsiteX8" fmla="*/ 1274019 w 2708122"/>
                <a:gd name="connsiteY8" fmla="*/ 124828 h 293943"/>
                <a:gd name="connsiteX9" fmla="*/ 983507 w 2708122"/>
                <a:gd name="connsiteY9" fmla="*/ 120065 h 293943"/>
                <a:gd name="connsiteX10" fmla="*/ 697757 w 2708122"/>
                <a:gd name="connsiteY10" fmla="*/ 122446 h 293943"/>
                <a:gd name="connsiteX11" fmla="*/ 478682 w 2708122"/>
                <a:gd name="connsiteY11" fmla="*/ 127209 h 293943"/>
                <a:gd name="connsiteX12" fmla="*/ 350094 w 2708122"/>
                <a:gd name="connsiteY12" fmla="*/ 151021 h 293943"/>
                <a:gd name="connsiteX13" fmla="*/ 233413 w 2708122"/>
                <a:gd name="connsiteY13" fmla="*/ 189122 h 293943"/>
                <a:gd name="connsiteX14" fmla="*/ 97682 w 2708122"/>
                <a:gd name="connsiteY14" fmla="*/ 251034 h 293943"/>
                <a:gd name="connsiteX15" fmla="*/ 13743 w 2708122"/>
                <a:gd name="connsiteY15" fmla="*/ 293897 h 293943"/>
                <a:gd name="connsiteX16" fmla="*/ 13657 w 2708122"/>
                <a:gd name="connsiteY16" fmla="*/ 293943 h 293943"/>
                <a:gd name="connsiteX17" fmla="*/ 0 w 2708122"/>
                <a:gd name="connsiteY17" fmla="*/ 272453 h 293943"/>
                <a:gd name="connsiteX18" fmla="*/ 14207 w 2708122"/>
                <a:gd name="connsiteY18" fmla="*/ 265321 h 293943"/>
                <a:gd name="connsiteX19" fmla="*/ 131019 w 2708122"/>
                <a:gd name="connsiteY19" fmla="*/ 208171 h 293943"/>
                <a:gd name="connsiteX20" fmla="*/ 250082 w 2708122"/>
                <a:gd name="connsiteY20" fmla="*/ 158165 h 293943"/>
                <a:gd name="connsiteX21" fmla="*/ 352475 w 2708122"/>
                <a:gd name="connsiteY21" fmla="*/ 124828 h 293943"/>
                <a:gd name="connsiteX22" fmla="*/ 440581 w 2708122"/>
                <a:gd name="connsiteY22" fmla="*/ 108158 h 293943"/>
                <a:gd name="connsiteX23" fmla="*/ 564407 w 2708122"/>
                <a:gd name="connsiteY23" fmla="*/ 98634 h 293943"/>
                <a:gd name="connsiteX24" fmla="*/ 854919 w 2708122"/>
                <a:gd name="connsiteY24" fmla="*/ 96253 h 293943"/>
                <a:gd name="connsiteX25" fmla="*/ 1178769 w 2708122"/>
                <a:gd name="connsiteY25" fmla="*/ 96253 h 293943"/>
                <a:gd name="connsiteX26" fmla="*/ 1521669 w 2708122"/>
                <a:gd name="connsiteY26" fmla="*/ 101016 h 293943"/>
                <a:gd name="connsiteX27" fmla="*/ 1883619 w 2708122"/>
                <a:gd name="connsiteY27" fmla="*/ 105778 h 293943"/>
                <a:gd name="connsiteX28" fmla="*/ 2152701 w 2708122"/>
                <a:gd name="connsiteY28" fmla="*/ 105777 h 293943"/>
                <a:gd name="connsiteX29" fmla="*/ 2331294 w 2708122"/>
                <a:gd name="connsiteY29" fmla="*/ 98633 h 293943"/>
                <a:gd name="connsiteX30" fmla="*/ 2505125 w 2708122"/>
                <a:gd name="connsiteY30" fmla="*/ 65296 h 293943"/>
                <a:gd name="connsiteX31" fmla="*/ 2667050 w 2708122"/>
                <a:gd name="connsiteY31" fmla="*/ 12909 h 293943"/>
                <a:gd name="connsiteX32" fmla="*/ 2697265 w 2708122"/>
                <a:gd name="connsiteY32" fmla="*/ 0 h 29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08122" h="293943">
                  <a:moveTo>
                    <a:pt x="2697265" y="0"/>
                  </a:moveTo>
                  <a:lnTo>
                    <a:pt x="2708122" y="23838"/>
                  </a:lnTo>
                  <a:lnTo>
                    <a:pt x="2676873" y="35679"/>
                  </a:lnTo>
                  <a:cubicBezTo>
                    <a:pt x="2651870" y="44857"/>
                    <a:pt x="2624387" y="54382"/>
                    <a:pt x="2595613" y="62915"/>
                  </a:cubicBezTo>
                  <a:cubicBezTo>
                    <a:pt x="2538066" y="79981"/>
                    <a:pt x="2460278" y="101809"/>
                    <a:pt x="2397969" y="112921"/>
                  </a:cubicBezTo>
                  <a:cubicBezTo>
                    <a:pt x="2335660" y="124033"/>
                    <a:pt x="2294385" y="126415"/>
                    <a:pt x="2221757" y="129590"/>
                  </a:cubicBezTo>
                  <a:cubicBezTo>
                    <a:pt x="2149129" y="132765"/>
                    <a:pt x="1962200" y="131971"/>
                    <a:pt x="1962200" y="131971"/>
                  </a:cubicBezTo>
                  <a:lnTo>
                    <a:pt x="1602632" y="127209"/>
                  </a:lnTo>
                  <a:lnTo>
                    <a:pt x="1274019" y="124828"/>
                  </a:lnTo>
                  <a:lnTo>
                    <a:pt x="983507" y="120065"/>
                  </a:lnTo>
                  <a:lnTo>
                    <a:pt x="697757" y="122446"/>
                  </a:lnTo>
                  <a:cubicBezTo>
                    <a:pt x="613620" y="123637"/>
                    <a:pt x="536626" y="122447"/>
                    <a:pt x="478682" y="127209"/>
                  </a:cubicBezTo>
                  <a:cubicBezTo>
                    <a:pt x="420738" y="131972"/>
                    <a:pt x="390972" y="140702"/>
                    <a:pt x="350094" y="151021"/>
                  </a:cubicBezTo>
                  <a:cubicBezTo>
                    <a:pt x="309216" y="161340"/>
                    <a:pt x="275482" y="172453"/>
                    <a:pt x="233413" y="189122"/>
                  </a:cubicBezTo>
                  <a:cubicBezTo>
                    <a:pt x="191344" y="205791"/>
                    <a:pt x="147688" y="226428"/>
                    <a:pt x="97682" y="251034"/>
                  </a:cubicBezTo>
                  <a:cubicBezTo>
                    <a:pt x="72679" y="263337"/>
                    <a:pt x="42913" y="278617"/>
                    <a:pt x="13743" y="293897"/>
                  </a:cubicBezTo>
                  <a:lnTo>
                    <a:pt x="13657" y="293943"/>
                  </a:lnTo>
                  <a:lnTo>
                    <a:pt x="0" y="272453"/>
                  </a:lnTo>
                  <a:lnTo>
                    <a:pt x="14207" y="265321"/>
                  </a:lnTo>
                  <a:cubicBezTo>
                    <a:pt x="51247" y="246718"/>
                    <a:pt x="97384" y="223650"/>
                    <a:pt x="131019" y="208171"/>
                  </a:cubicBezTo>
                  <a:cubicBezTo>
                    <a:pt x="175866" y="187533"/>
                    <a:pt x="213173" y="172055"/>
                    <a:pt x="250082" y="158165"/>
                  </a:cubicBezTo>
                  <a:cubicBezTo>
                    <a:pt x="286991" y="144275"/>
                    <a:pt x="320725" y="133163"/>
                    <a:pt x="352475" y="124828"/>
                  </a:cubicBezTo>
                  <a:cubicBezTo>
                    <a:pt x="384225" y="116494"/>
                    <a:pt x="405259" y="112524"/>
                    <a:pt x="440581" y="108158"/>
                  </a:cubicBezTo>
                  <a:cubicBezTo>
                    <a:pt x="475903" y="103792"/>
                    <a:pt x="495351" y="100618"/>
                    <a:pt x="564407" y="98634"/>
                  </a:cubicBezTo>
                  <a:cubicBezTo>
                    <a:pt x="633463" y="96650"/>
                    <a:pt x="752525" y="96650"/>
                    <a:pt x="854919" y="96253"/>
                  </a:cubicBezTo>
                  <a:lnTo>
                    <a:pt x="1178769" y="96253"/>
                  </a:lnTo>
                  <a:lnTo>
                    <a:pt x="1521669" y="101016"/>
                  </a:lnTo>
                  <a:lnTo>
                    <a:pt x="1883619" y="105778"/>
                  </a:lnTo>
                  <a:lnTo>
                    <a:pt x="2152701" y="105777"/>
                  </a:lnTo>
                  <a:cubicBezTo>
                    <a:pt x="2227313" y="104586"/>
                    <a:pt x="2272557" y="105380"/>
                    <a:pt x="2331294" y="98633"/>
                  </a:cubicBezTo>
                  <a:cubicBezTo>
                    <a:pt x="2390031" y="91886"/>
                    <a:pt x="2449166" y="79583"/>
                    <a:pt x="2505125" y="65296"/>
                  </a:cubicBezTo>
                  <a:cubicBezTo>
                    <a:pt x="2561084" y="51009"/>
                    <a:pt x="2616250" y="31562"/>
                    <a:pt x="2667050" y="12909"/>
                  </a:cubicBezTo>
                  <a:lnTo>
                    <a:pt x="2697265" y="0"/>
                  </a:ln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28" name="任意多边形 627"/>
          <p:cNvSpPr/>
          <p:nvPr/>
        </p:nvSpPr>
        <p:spPr>
          <a:xfrm flipV="1">
            <a:off x="8821526" y="1759543"/>
            <a:ext cx="61275" cy="133691"/>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629" name="任意多边形 628"/>
          <p:cNvSpPr/>
          <p:nvPr/>
        </p:nvSpPr>
        <p:spPr>
          <a:xfrm>
            <a:off x="8747292" y="1758118"/>
            <a:ext cx="61275" cy="133691"/>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630" name="Rectangle 58"/>
          <p:cNvSpPr>
            <a:spLocks noChangeArrowheads="1"/>
          </p:cNvSpPr>
          <p:nvPr/>
        </p:nvSpPr>
        <p:spPr bwMode="auto">
          <a:xfrm>
            <a:off x="8753373" y="1790030"/>
            <a:ext cx="56106" cy="923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U</a:t>
            </a:r>
            <a:endParaRPr kumimoji="1" lang="zh-CN" altLang="en-US" sz="600" dirty="0">
              <a:effectLst>
                <a:outerShdw blurRad="38100" dist="38100" dir="2700000" algn="tl">
                  <a:srgbClr val="C0C0C0"/>
                </a:outerShdw>
              </a:effectLst>
              <a:ea typeface="方正姚体" panose="02010601030101010101" pitchFamily="2" charset="-122"/>
            </a:endParaRPr>
          </a:p>
        </p:txBody>
      </p:sp>
      <p:sp>
        <p:nvSpPr>
          <p:cNvPr id="631" name="Rectangle 58"/>
          <p:cNvSpPr>
            <a:spLocks noChangeArrowheads="1"/>
          </p:cNvSpPr>
          <p:nvPr/>
        </p:nvSpPr>
        <p:spPr bwMode="auto">
          <a:xfrm>
            <a:off x="8828601" y="1798516"/>
            <a:ext cx="51296" cy="923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A</a:t>
            </a:r>
            <a:endParaRPr kumimoji="1" lang="zh-CN" altLang="en-US" sz="600" dirty="0">
              <a:effectLst>
                <a:outerShdw blurRad="38100" dist="38100" dir="2700000" algn="tl">
                  <a:srgbClr val="C0C0C0"/>
                </a:outerShdw>
              </a:effectLst>
              <a:ea typeface="方正姚体" panose="02010601030101010101" pitchFamily="2" charset="-122"/>
            </a:endParaRPr>
          </a:p>
        </p:txBody>
      </p:sp>
      <p:sp>
        <p:nvSpPr>
          <p:cNvPr id="632" name="Rectangle 58"/>
          <p:cNvSpPr>
            <a:spLocks noChangeArrowheads="1"/>
          </p:cNvSpPr>
          <p:nvPr/>
        </p:nvSpPr>
        <p:spPr bwMode="auto">
          <a:xfrm>
            <a:off x="8901062" y="1790762"/>
            <a:ext cx="56106" cy="923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sp>
        <p:nvSpPr>
          <p:cNvPr id="633" name="任意多边形 632"/>
          <p:cNvSpPr/>
          <p:nvPr/>
        </p:nvSpPr>
        <p:spPr>
          <a:xfrm flipV="1">
            <a:off x="8717914" y="1301288"/>
            <a:ext cx="278523" cy="529195"/>
          </a:xfrm>
          <a:custGeom>
            <a:avLst/>
            <a:gdLst>
              <a:gd name="connsiteX0" fmla="*/ 156649 w 403402"/>
              <a:gd name="connsiteY0" fmla="*/ 695240 h 695240"/>
              <a:gd name="connsiteX1" fmla="*/ 189390 w 403402"/>
              <a:gd name="connsiteY1" fmla="*/ 691518 h 695240"/>
              <a:gd name="connsiteX2" fmla="*/ 279877 w 403402"/>
              <a:gd name="connsiteY2" fmla="*/ 667705 h 695240"/>
              <a:gd name="connsiteX3" fmla="*/ 334646 w 403402"/>
              <a:gd name="connsiteY3" fmla="*/ 634368 h 695240"/>
              <a:gd name="connsiteX4" fmla="*/ 392801 w 403402"/>
              <a:gd name="connsiteY4" fmla="*/ 582074 h 695240"/>
              <a:gd name="connsiteX5" fmla="*/ 403402 w 403402"/>
              <a:gd name="connsiteY5" fmla="*/ 565774 h 695240"/>
              <a:gd name="connsiteX6" fmla="*/ 306576 w 403402"/>
              <a:gd name="connsiteY6" fmla="*/ 407959 h 695240"/>
              <a:gd name="connsiteX7" fmla="*/ 306812 w 403402"/>
              <a:gd name="connsiteY7" fmla="*/ 42027 h 695240"/>
              <a:gd name="connsiteX8" fmla="*/ 306181 w 403402"/>
              <a:gd name="connsiteY8" fmla="*/ 41215 h 695240"/>
              <a:gd name="connsiteX9" fmla="*/ 297896 w 403402"/>
              <a:gd name="connsiteY9" fmla="*/ 34269 h 695240"/>
              <a:gd name="connsiteX10" fmla="*/ 151525 w 403402"/>
              <a:gd name="connsiteY10" fmla="*/ 0 h 695240"/>
              <a:gd name="connsiteX11" fmla="*/ 5154 w 403402"/>
              <a:gd name="connsiteY11" fmla="*/ 34269 h 695240"/>
              <a:gd name="connsiteX12" fmla="*/ 0 w 403402"/>
              <a:gd name="connsiteY12" fmla="*/ 38590 h 695240"/>
              <a:gd name="connsiteX13" fmla="*/ 0 w 403402"/>
              <a:gd name="connsiteY13" fmla="*/ 451637 h 695240"/>
              <a:gd name="connsiteX14" fmla="*/ 144617 w 403402"/>
              <a:gd name="connsiteY14" fmla="*/ 693336 h 695240"/>
              <a:gd name="connsiteX15" fmla="*/ 156649 w 403402"/>
              <a:gd name="connsiteY15" fmla="*/ 695240 h 69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3402" h="695240">
                <a:moveTo>
                  <a:pt x="156649" y="695240"/>
                </a:moveTo>
                <a:cubicBezTo>
                  <a:pt x="166669" y="695288"/>
                  <a:pt x="177286" y="692907"/>
                  <a:pt x="189390" y="691518"/>
                </a:cubicBezTo>
                <a:cubicBezTo>
                  <a:pt x="213598" y="688740"/>
                  <a:pt x="255668" y="677231"/>
                  <a:pt x="279877" y="667705"/>
                </a:cubicBezTo>
                <a:cubicBezTo>
                  <a:pt x="304086" y="658180"/>
                  <a:pt x="314008" y="651433"/>
                  <a:pt x="334646" y="634368"/>
                </a:cubicBezTo>
                <a:cubicBezTo>
                  <a:pt x="350124" y="621570"/>
                  <a:pt x="377210" y="600287"/>
                  <a:pt x="392801" y="582074"/>
                </a:cubicBezTo>
                <a:lnTo>
                  <a:pt x="403402" y="565774"/>
                </a:lnTo>
                <a:lnTo>
                  <a:pt x="306576" y="407959"/>
                </a:lnTo>
                <a:lnTo>
                  <a:pt x="306812" y="42027"/>
                </a:lnTo>
                <a:lnTo>
                  <a:pt x="306181" y="41215"/>
                </a:lnTo>
                <a:lnTo>
                  <a:pt x="297896" y="34269"/>
                </a:lnTo>
                <a:cubicBezTo>
                  <a:pt x="260436" y="13096"/>
                  <a:pt x="208686" y="0"/>
                  <a:pt x="151525" y="0"/>
                </a:cubicBezTo>
                <a:cubicBezTo>
                  <a:pt x="94364" y="0"/>
                  <a:pt x="42614" y="13096"/>
                  <a:pt x="5154" y="34269"/>
                </a:cubicBezTo>
                <a:lnTo>
                  <a:pt x="0" y="38590"/>
                </a:lnTo>
                <a:lnTo>
                  <a:pt x="0" y="451637"/>
                </a:lnTo>
                <a:lnTo>
                  <a:pt x="144617" y="693336"/>
                </a:lnTo>
                <a:lnTo>
                  <a:pt x="156649" y="695240"/>
                </a:lnTo>
                <a:close/>
              </a:path>
            </a:pathLst>
          </a:custGeom>
          <a:solidFill>
            <a:schemeClr val="bg1"/>
          </a:solidFill>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634" name="任意多边形 633"/>
          <p:cNvSpPr/>
          <p:nvPr/>
        </p:nvSpPr>
        <p:spPr>
          <a:xfrm>
            <a:off x="8739034" y="799284"/>
            <a:ext cx="309513" cy="613492"/>
          </a:xfrm>
          <a:custGeom>
            <a:avLst/>
            <a:gdLst>
              <a:gd name="connsiteX0" fmla="*/ 0 w 399644"/>
              <a:gd name="connsiteY0" fmla="*/ 0 h 792956"/>
              <a:gd name="connsiteX1" fmla="*/ 69056 w 399644"/>
              <a:gd name="connsiteY1" fmla="*/ 73819 h 792956"/>
              <a:gd name="connsiteX2" fmla="*/ 164306 w 399644"/>
              <a:gd name="connsiteY2" fmla="*/ 183356 h 792956"/>
              <a:gd name="connsiteX3" fmla="*/ 233362 w 399644"/>
              <a:gd name="connsiteY3" fmla="*/ 290513 h 792956"/>
              <a:gd name="connsiteX4" fmla="*/ 300037 w 399644"/>
              <a:gd name="connsiteY4" fmla="*/ 392906 h 792956"/>
              <a:gd name="connsiteX5" fmla="*/ 352425 w 399644"/>
              <a:gd name="connsiteY5" fmla="*/ 469106 h 792956"/>
              <a:gd name="connsiteX6" fmla="*/ 395287 w 399644"/>
              <a:gd name="connsiteY6" fmla="*/ 583406 h 792956"/>
              <a:gd name="connsiteX7" fmla="*/ 397668 w 399644"/>
              <a:gd name="connsiteY7" fmla="*/ 676275 h 792956"/>
              <a:gd name="connsiteX8" fmla="*/ 390525 w 399644"/>
              <a:gd name="connsiteY8" fmla="*/ 759619 h 792956"/>
              <a:gd name="connsiteX9" fmla="*/ 376237 w 399644"/>
              <a:gd name="connsiteY9" fmla="*/ 792956 h 792956"/>
              <a:gd name="connsiteX0" fmla="*/ 0 w 400055"/>
              <a:gd name="connsiteY0" fmla="*/ 0 h 792956"/>
              <a:gd name="connsiteX1" fmla="*/ 69056 w 400055"/>
              <a:gd name="connsiteY1" fmla="*/ 73819 h 792956"/>
              <a:gd name="connsiteX2" fmla="*/ 164306 w 400055"/>
              <a:gd name="connsiteY2" fmla="*/ 183356 h 792956"/>
              <a:gd name="connsiteX3" fmla="*/ 233362 w 400055"/>
              <a:gd name="connsiteY3" fmla="*/ 290513 h 792956"/>
              <a:gd name="connsiteX4" fmla="*/ 300037 w 400055"/>
              <a:gd name="connsiteY4" fmla="*/ 392906 h 792956"/>
              <a:gd name="connsiteX5" fmla="*/ 352425 w 400055"/>
              <a:gd name="connsiteY5" fmla="*/ 469106 h 792956"/>
              <a:gd name="connsiteX6" fmla="*/ 395287 w 400055"/>
              <a:gd name="connsiteY6" fmla="*/ 583406 h 792956"/>
              <a:gd name="connsiteX7" fmla="*/ 397668 w 400055"/>
              <a:gd name="connsiteY7" fmla="*/ 676275 h 792956"/>
              <a:gd name="connsiteX8" fmla="*/ 383381 w 400055"/>
              <a:gd name="connsiteY8" fmla="*/ 759619 h 792956"/>
              <a:gd name="connsiteX9" fmla="*/ 376237 w 400055"/>
              <a:gd name="connsiteY9" fmla="*/ 792956 h 792956"/>
              <a:gd name="connsiteX0" fmla="*/ 0 w 400055"/>
              <a:gd name="connsiteY0" fmla="*/ 0 h 792956"/>
              <a:gd name="connsiteX1" fmla="*/ 69056 w 400055"/>
              <a:gd name="connsiteY1" fmla="*/ 73819 h 792956"/>
              <a:gd name="connsiteX2" fmla="*/ 164306 w 400055"/>
              <a:gd name="connsiteY2" fmla="*/ 183356 h 792956"/>
              <a:gd name="connsiteX3" fmla="*/ 233362 w 400055"/>
              <a:gd name="connsiteY3" fmla="*/ 290513 h 792956"/>
              <a:gd name="connsiteX4" fmla="*/ 300037 w 400055"/>
              <a:gd name="connsiteY4" fmla="*/ 392906 h 792956"/>
              <a:gd name="connsiteX5" fmla="*/ 352425 w 400055"/>
              <a:gd name="connsiteY5" fmla="*/ 469106 h 792956"/>
              <a:gd name="connsiteX6" fmla="*/ 395287 w 400055"/>
              <a:gd name="connsiteY6" fmla="*/ 583406 h 792956"/>
              <a:gd name="connsiteX7" fmla="*/ 397668 w 400055"/>
              <a:gd name="connsiteY7" fmla="*/ 676275 h 792956"/>
              <a:gd name="connsiteX8" fmla="*/ 383381 w 400055"/>
              <a:gd name="connsiteY8" fmla="*/ 759619 h 792956"/>
              <a:gd name="connsiteX9" fmla="*/ 369093 w 400055"/>
              <a:gd name="connsiteY9" fmla="*/ 792956 h 792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055" h="792956">
                <a:moveTo>
                  <a:pt x="0" y="0"/>
                </a:moveTo>
                <a:cubicBezTo>
                  <a:pt x="20836" y="21630"/>
                  <a:pt x="41672" y="43260"/>
                  <a:pt x="69056" y="73819"/>
                </a:cubicBezTo>
                <a:cubicBezTo>
                  <a:pt x="96440" y="104378"/>
                  <a:pt x="136922" y="147240"/>
                  <a:pt x="164306" y="183356"/>
                </a:cubicBezTo>
                <a:cubicBezTo>
                  <a:pt x="191690" y="219472"/>
                  <a:pt x="233362" y="290513"/>
                  <a:pt x="233362" y="290513"/>
                </a:cubicBezTo>
                <a:cubicBezTo>
                  <a:pt x="255984" y="325438"/>
                  <a:pt x="280193" y="363141"/>
                  <a:pt x="300037" y="392906"/>
                </a:cubicBezTo>
                <a:cubicBezTo>
                  <a:pt x="319881" y="422672"/>
                  <a:pt x="336550" y="437356"/>
                  <a:pt x="352425" y="469106"/>
                </a:cubicBezTo>
                <a:cubicBezTo>
                  <a:pt x="368300" y="500856"/>
                  <a:pt x="387747" y="548878"/>
                  <a:pt x="395287" y="583406"/>
                </a:cubicBezTo>
                <a:cubicBezTo>
                  <a:pt x="402827" y="617934"/>
                  <a:pt x="399652" y="646906"/>
                  <a:pt x="397668" y="676275"/>
                </a:cubicBezTo>
                <a:cubicBezTo>
                  <a:pt x="395684" y="705644"/>
                  <a:pt x="388143" y="740172"/>
                  <a:pt x="383381" y="759619"/>
                </a:cubicBezTo>
                <a:cubicBezTo>
                  <a:pt x="378619" y="779066"/>
                  <a:pt x="374451" y="786011"/>
                  <a:pt x="369093" y="79295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5" name="等腰三角形 634"/>
          <p:cNvSpPr/>
          <p:nvPr/>
        </p:nvSpPr>
        <p:spPr>
          <a:xfrm rot="8746323">
            <a:off x="8872980" y="1003444"/>
            <a:ext cx="125336" cy="97483"/>
          </a:xfrm>
          <a:prstGeom prst="triangle">
            <a:avLst/>
          </a:prstGeom>
          <a:solidFill>
            <a:srgbClr val="5C528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6" name="椭圆 635"/>
          <p:cNvSpPr/>
          <p:nvPr/>
        </p:nvSpPr>
        <p:spPr>
          <a:xfrm>
            <a:off x="8942080" y="1108262"/>
            <a:ext cx="139262" cy="139262"/>
          </a:xfrm>
          <a:prstGeom prst="ellipse">
            <a:avLst/>
          </a:prstGeom>
          <a:solidFill>
            <a:srgbClr val="5C528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7" name="矩形 636"/>
          <p:cNvSpPr/>
          <p:nvPr/>
        </p:nvSpPr>
        <p:spPr>
          <a:xfrm rot="423300">
            <a:off x="8789975" y="860179"/>
            <a:ext cx="109194" cy="111422"/>
          </a:xfrm>
          <a:prstGeom prst="rect">
            <a:avLst/>
          </a:prstGeom>
          <a:solidFill>
            <a:srgbClr val="5C528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8" name="六边形 637"/>
          <p:cNvSpPr/>
          <p:nvPr/>
        </p:nvSpPr>
        <p:spPr>
          <a:xfrm>
            <a:off x="8669240" y="718077"/>
            <a:ext cx="125336" cy="111422"/>
          </a:xfrm>
          <a:prstGeom prst="hexagon">
            <a:avLst/>
          </a:prstGeom>
          <a:solidFill>
            <a:srgbClr val="5C528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9" name="Rectangle 58"/>
          <p:cNvSpPr>
            <a:spLocks noChangeArrowheads="1"/>
          </p:cNvSpPr>
          <p:nvPr/>
        </p:nvSpPr>
        <p:spPr bwMode="auto">
          <a:xfrm>
            <a:off x="9696400" y="1556792"/>
            <a:ext cx="268133" cy="214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3</a:t>
            </a:r>
            <a:r>
              <a:rPr kumimoji="1" lang="zh-CN" altLang="en-US" sz="1200" dirty="0">
                <a:effectLst>
                  <a:outerShdw blurRad="38100" dist="38100" dir="2700000" algn="tl">
                    <a:srgbClr val="C0C0C0"/>
                  </a:outerShdw>
                </a:effectLst>
              </a:rPr>
              <a:t>´</a:t>
            </a:r>
          </a:p>
        </p:txBody>
      </p:sp>
      <p:sp>
        <p:nvSpPr>
          <p:cNvPr id="640" name="Rectangle 58"/>
          <p:cNvSpPr>
            <a:spLocks noChangeArrowheads="1"/>
          </p:cNvSpPr>
          <p:nvPr/>
        </p:nvSpPr>
        <p:spPr bwMode="auto">
          <a:xfrm>
            <a:off x="7680176" y="2134573"/>
            <a:ext cx="268133" cy="214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5</a:t>
            </a:r>
            <a:r>
              <a:rPr kumimoji="1" lang="zh-CN" altLang="en-US" sz="1200" dirty="0">
                <a:effectLst>
                  <a:outerShdw blurRad="38100" dist="38100" dir="2700000" algn="tl">
                    <a:srgbClr val="C0C0C0"/>
                  </a:outerShdw>
                </a:effectLst>
              </a:rPr>
              <a:t>´</a:t>
            </a:r>
          </a:p>
        </p:txBody>
      </p:sp>
      <p:sp>
        <p:nvSpPr>
          <p:cNvPr id="641" name="Rectangle 58"/>
          <p:cNvSpPr>
            <a:spLocks noChangeArrowheads="1"/>
          </p:cNvSpPr>
          <p:nvPr/>
        </p:nvSpPr>
        <p:spPr bwMode="auto">
          <a:xfrm>
            <a:off x="8759411" y="1998931"/>
            <a:ext cx="198432" cy="1428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P</a:t>
            </a:r>
            <a:r>
              <a:rPr kumimoji="1" lang="zh-CN" altLang="en-US" sz="1200" dirty="0">
                <a:effectLst>
                  <a:outerShdw blurRad="38100" dist="38100" dir="2700000" algn="tl">
                    <a:srgbClr val="C0C0C0"/>
                  </a:outerShdw>
                </a:effectLst>
                <a:ea typeface="方正姚体" panose="02010601030101010101" pitchFamily="2" charset="-122"/>
              </a:rPr>
              <a:t>位</a:t>
            </a:r>
          </a:p>
        </p:txBody>
      </p:sp>
      <p:sp>
        <p:nvSpPr>
          <p:cNvPr id="642" name="Rectangle 58"/>
          <p:cNvSpPr>
            <a:spLocks noChangeArrowheads="1"/>
          </p:cNvSpPr>
          <p:nvPr/>
        </p:nvSpPr>
        <p:spPr bwMode="auto">
          <a:xfrm>
            <a:off x="9006665" y="1998931"/>
            <a:ext cx="198432" cy="1428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A</a:t>
            </a:r>
            <a:r>
              <a:rPr kumimoji="1" lang="zh-CN" altLang="en-US" sz="1200" dirty="0">
                <a:effectLst>
                  <a:outerShdw blurRad="38100" dist="38100" dir="2700000" algn="tl">
                    <a:srgbClr val="C0C0C0"/>
                  </a:outerShdw>
                </a:effectLst>
                <a:ea typeface="方正姚体" panose="02010601030101010101" pitchFamily="2" charset="-122"/>
              </a:rPr>
              <a:t>位</a:t>
            </a:r>
          </a:p>
        </p:txBody>
      </p:sp>
      <p:sp>
        <p:nvSpPr>
          <p:cNvPr id="643" name="Rectangle 58"/>
          <p:cNvSpPr>
            <a:spLocks noChangeArrowheads="1"/>
          </p:cNvSpPr>
          <p:nvPr/>
        </p:nvSpPr>
        <p:spPr bwMode="auto">
          <a:xfrm>
            <a:off x="8578285" y="1577526"/>
            <a:ext cx="79373" cy="1428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1200" dirty="0">
                <a:solidFill>
                  <a:schemeClr val="bg1"/>
                </a:solidFill>
                <a:effectLst>
                  <a:outerShdw blurRad="38100" dist="38100" dir="2700000" algn="tl">
                    <a:srgbClr val="C0C0C0"/>
                  </a:outerShdw>
                </a:effectLst>
                <a:ea typeface="方正姚体" panose="02010601030101010101" pitchFamily="2" charset="-122"/>
              </a:rPr>
              <a:t>E</a:t>
            </a:r>
            <a:endParaRPr kumimoji="1" lang="zh-CN" altLang="en-US" sz="1200" dirty="0">
              <a:solidFill>
                <a:schemeClr val="bg1"/>
              </a:solidFill>
              <a:effectLst>
                <a:outerShdw blurRad="38100" dist="38100" dir="2700000" algn="tl">
                  <a:srgbClr val="C0C0C0"/>
                </a:outerShdw>
              </a:effectLst>
              <a:ea typeface="方正姚体" panose="02010601030101010101" pitchFamily="2" charset="-122"/>
            </a:endParaRPr>
          </a:p>
        </p:txBody>
      </p:sp>
      <p:sp>
        <p:nvSpPr>
          <p:cNvPr id="644" name="任意多边形 643"/>
          <p:cNvSpPr/>
          <p:nvPr/>
        </p:nvSpPr>
        <p:spPr>
          <a:xfrm rot="2372643">
            <a:off x="9545737" y="1265168"/>
            <a:ext cx="59501" cy="129821"/>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645" name="任意多边形 644"/>
          <p:cNvSpPr/>
          <p:nvPr/>
        </p:nvSpPr>
        <p:spPr>
          <a:xfrm rot="2372643">
            <a:off x="9603203" y="1307790"/>
            <a:ext cx="59501" cy="129821"/>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646" name="任意多边形 645"/>
          <p:cNvSpPr/>
          <p:nvPr/>
        </p:nvSpPr>
        <p:spPr>
          <a:xfrm rot="2372643">
            <a:off x="9655367" y="1358756"/>
            <a:ext cx="59501" cy="129821"/>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647" name="任意多边形 646"/>
          <p:cNvSpPr/>
          <p:nvPr/>
        </p:nvSpPr>
        <p:spPr>
          <a:xfrm rot="2372643">
            <a:off x="10125331" y="991010"/>
            <a:ext cx="49098" cy="214678"/>
          </a:xfrm>
          <a:custGeom>
            <a:avLst/>
            <a:gdLst>
              <a:gd name="connsiteX0" fmla="*/ 0 w 68001"/>
              <a:gd name="connsiteY0" fmla="*/ 0 h 285750"/>
              <a:gd name="connsiteX1" fmla="*/ 47625 w 68001"/>
              <a:gd name="connsiteY1" fmla="*/ 76200 h 285750"/>
              <a:gd name="connsiteX2" fmla="*/ 66675 w 68001"/>
              <a:gd name="connsiteY2" fmla="*/ 116681 h 285750"/>
              <a:gd name="connsiteX3" fmla="*/ 61913 w 68001"/>
              <a:gd name="connsiteY3" fmla="*/ 202406 h 285750"/>
              <a:gd name="connsiteX4" fmla="*/ 26194 w 68001"/>
              <a:gd name="connsiteY4" fmla="*/ 285750 h 285750"/>
              <a:gd name="connsiteX0" fmla="*/ 0 w 65170"/>
              <a:gd name="connsiteY0" fmla="*/ 0 h 285750"/>
              <a:gd name="connsiteX1" fmla="*/ 47625 w 65170"/>
              <a:gd name="connsiteY1" fmla="*/ 76200 h 285750"/>
              <a:gd name="connsiteX2" fmla="*/ 61913 w 65170"/>
              <a:gd name="connsiteY2" fmla="*/ 116681 h 285750"/>
              <a:gd name="connsiteX3" fmla="*/ 61913 w 65170"/>
              <a:gd name="connsiteY3" fmla="*/ 202406 h 285750"/>
              <a:gd name="connsiteX4" fmla="*/ 26194 w 65170"/>
              <a:gd name="connsiteY4" fmla="*/ 285750 h 285750"/>
              <a:gd name="connsiteX0" fmla="*/ 0 w 63705"/>
              <a:gd name="connsiteY0" fmla="*/ 0 h 285750"/>
              <a:gd name="connsiteX1" fmla="*/ 47625 w 63705"/>
              <a:gd name="connsiteY1" fmla="*/ 76200 h 285750"/>
              <a:gd name="connsiteX2" fmla="*/ 61913 w 63705"/>
              <a:gd name="connsiteY2" fmla="*/ 116681 h 285750"/>
              <a:gd name="connsiteX3" fmla="*/ 59531 w 63705"/>
              <a:gd name="connsiteY3" fmla="*/ 202406 h 285750"/>
              <a:gd name="connsiteX4" fmla="*/ 26194 w 63705"/>
              <a:gd name="connsiteY4" fmla="*/ 285750 h 285750"/>
              <a:gd name="connsiteX0" fmla="*/ 0 w 65352"/>
              <a:gd name="connsiteY0" fmla="*/ 0 h 285750"/>
              <a:gd name="connsiteX1" fmla="*/ 47625 w 65352"/>
              <a:gd name="connsiteY1" fmla="*/ 76200 h 285750"/>
              <a:gd name="connsiteX2" fmla="*/ 64294 w 65352"/>
              <a:gd name="connsiteY2" fmla="*/ 133350 h 285750"/>
              <a:gd name="connsiteX3" fmla="*/ 59531 w 65352"/>
              <a:gd name="connsiteY3" fmla="*/ 202406 h 285750"/>
              <a:gd name="connsiteX4" fmla="*/ 26194 w 65352"/>
              <a:gd name="connsiteY4" fmla="*/ 285750 h 285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52" h="285750">
                <a:moveTo>
                  <a:pt x="0" y="0"/>
                </a:moveTo>
                <a:cubicBezTo>
                  <a:pt x="18256" y="28376"/>
                  <a:pt x="36909" y="53975"/>
                  <a:pt x="47625" y="76200"/>
                </a:cubicBezTo>
                <a:cubicBezTo>
                  <a:pt x="58341" y="98425"/>
                  <a:pt x="62310" y="112316"/>
                  <a:pt x="64294" y="133350"/>
                </a:cubicBezTo>
                <a:cubicBezTo>
                  <a:pt x="66278" y="154384"/>
                  <a:pt x="65881" y="177006"/>
                  <a:pt x="59531" y="202406"/>
                </a:cubicBezTo>
                <a:cubicBezTo>
                  <a:pt x="53181" y="227806"/>
                  <a:pt x="40680" y="258167"/>
                  <a:pt x="26194" y="28575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9" name="Rectangle 58"/>
          <p:cNvSpPr>
            <a:spLocks noChangeArrowheads="1"/>
          </p:cNvSpPr>
          <p:nvPr/>
        </p:nvSpPr>
        <p:spPr bwMode="auto">
          <a:xfrm rot="2372643">
            <a:off x="9543419" y="1285890"/>
            <a:ext cx="48172" cy="809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U</a:t>
            </a:r>
            <a:endParaRPr kumimoji="1" lang="zh-CN" altLang="en-US" sz="700" dirty="0">
              <a:effectLst>
                <a:outerShdw blurRad="38100" dist="38100" dir="2700000" algn="tl">
                  <a:srgbClr val="C0C0C0"/>
                </a:outerShdw>
              </a:effectLst>
              <a:ea typeface="方正姚体" panose="02010601030101010101" pitchFamily="2" charset="-122"/>
            </a:endParaRPr>
          </a:p>
        </p:txBody>
      </p:sp>
      <p:sp>
        <p:nvSpPr>
          <p:cNvPr id="650" name="Rectangle 58"/>
          <p:cNvSpPr>
            <a:spLocks noChangeArrowheads="1"/>
          </p:cNvSpPr>
          <p:nvPr/>
        </p:nvSpPr>
        <p:spPr bwMode="auto">
          <a:xfrm rot="2372643">
            <a:off x="9602558" y="1326107"/>
            <a:ext cx="48172" cy="809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U</a:t>
            </a:r>
            <a:endParaRPr kumimoji="1" lang="zh-CN" altLang="en-US" sz="700" dirty="0">
              <a:effectLst>
                <a:outerShdw blurRad="38100" dist="38100" dir="2700000" algn="tl">
                  <a:srgbClr val="C0C0C0"/>
                </a:outerShdw>
              </a:effectLst>
              <a:ea typeface="方正姚体" panose="02010601030101010101" pitchFamily="2" charset="-122"/>
            </a:endParaRPr>
          </a:p>
        </p:txBody>
      </p:sp>
      <p:sp>
        <p:nvSpPr>
          <p:cNvPr id="651" name="Rectangle 58"/>
          <p:cNvSpPr>
            <a:spLocks noChangeArrowheads="1"/>
          </p:cNvSpPr>
          <p:nvPr/>
        </p:nvSpPr>
        <p:spPr bwMode="auto">
          <a:xfrm rot="2372643">
            <a:off x="9663919" y="1365883"/>
            <a:ext cx="48172" cy="809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C</a:t>
            </a:r>
            <a:endParaRPr kumimoji="1" lang="zh-CN" altLang="en-US" sz="700" dirty="0">
              <a:effectLst>
                <a:outerShdw blurRad="38100" dist="38100" dir="2700000" algn="tl">
                  <a:srgbClr val="C0C0C0"/>
                </a:outerShdw>
              </a:effectLst>
              <a:ea typeface="方正姚体" panose="02010601030101010101" pitchFamily="2" charset="-122"/>
            </a:endParaRPr>
          </a:p>
        </p:txBody>
      </p:sp>
      <p:sp>
        <p:nvSpPr>
          <p:cNvPr id="652" name="任意多边形 651"/>
          <p:cNvSpPr/>
          <p:nvPr/>
        </p:nvSpPr>
        <p:spPr>
          <a:xfrm>
            <a:off x="10331902" y="3724489"/>
            <a:ext cx="1077566" cy="334611"/>
          </a:xfrm>
          <a:custGeom>
            <a:avLst/>
            <a:gdLst>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88915 w 1392400"/>
              <a:gd name="connsiteY10" fmla="*/ 40710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0748 h 432495"/>
              <a:gd name="connsiteX21" fmla="*/ 550740 w 1392400"/>
              <a:gd name="connsiteY21" fmla="*/ 338367 h 432495"/>
              <a:gd name="connsiteX22" fmla="*/ 431677 w 1392400"/>
              <a:gd name="connsiteY22" fmla="*/ 338367 h 432495"/>
              <a:gd name="connsiteX23" fmla="*/ 312615 w 1392400"/>
              <a:gd name="connsiteY23" fmla="*/ 359798 h 432495"/>
              <a:gd name="connsiteX24" fmla="*/ 184027 w 1392400"/>
              <a:gd name="connsiteY24" fmla="*/ 369323 h 432495"/>
              <a:gd name="connsiteX25" fmla="*/ 74490 w 1392400"/>
              <a:gd name="connsiteY25" fmla="*/ 345510 h 432495"/>
              <a:gd name="connsiteX26" fmla="*/ 17340 w 1392400"/>
              <a:gd name="connsiteY26" fmla="*/ 274073 h 432495"/>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36527 w 1392400"/>
              <a:gd name="connsiteY10" fmla="*/ 45473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0748 h 432495"/>
              <a:gd name="connsiteX21" fmla="*/ 550740 w 1392400"/>
              <a:gd name="connsiteY21" fmla="*/ 338367 h 432495"/>
              <a:gd name="connsiteX22" fmla="*/ 431677 w 1392400"/>
              <a:gd name="connsiteY22" fmla="*/ 338367 h 432495"/>
              <a:gd name="connsiteX23" fmla="*/ 312615 w 1392400"/>
              <a:gd name="connsiteY23" fmla="*/ 359798 h 432495"/>
              <a:gd name="connsiteX24" fmla="*/ 184027 w 1392400"/>
              <a:gd name="connsiteY24" fmla="*/ 369323 h 432495"/>
              <a:gd name="connsiteX25" fmla="*/ 74490 w 1392400"/>
              <a:gd name="connsiteY25" fmla="*/ 345510 h 432495"/>
              <a:gd name="connsiteX26" fmla="*/ 17340 w 1392400"/>
              <a:gd name="connsiteY26" fmla="*/ 274073 h 432495"/>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36527 w 1392400"/>
              <a:gd name="connsiteY10" fmla="*/ 45473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0748 h 432495"/>
              <a:gd name="connsiteX21" fmla="*/ 550740 w 1392400"/>
              <a:gd name="connsiteY21" fmla="*/ 338367 h 432495"/>
              <a:gd name="connsiteX22" fmla="*/ 434058 w 1392400"/>
              <a:gd name="connsiteY22" fmla="*/ 343129 h 432495"/>
              <a:gd name="connsiteX23" fmla="*/ 312615 w 1392400"/>
              <a:gd name="connsiteY23" fmla="*/ 359798 h 432495"/>
              <a:gd name="connsiteX24" fmla="*/ 184027 w 1392400"/>
              <a:gd name="connsiteY24" fmla="*/ 369323 h 432495"/>
              <a:gd name="connsiteX25" fmla="*/ 74490 w 1392400"/>
              <a:gd name="connsiteY25" fmla="*/ 345510 h 432495"/>
              <a:gd name="connsiteX26" fmla="*/ 17340 w 1392400"/>
              <a:gd name="connsiteY26" fmla="*/ 274073 h 432495"/>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36527 w 1392400"/>
              <a:gd name="connsiteY10" fmla="*/ 45473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5511 h 432495"/>
              <a:gd name="connsiteX21" fmla="*/ 550740 w 1392400"/>
              <a:gd name="connsiteY21" fmla="*/ 338367 h 432495"/>
              <a:gd name="connsiteX22" fmla="*/ 434058 w 1392400"/>
              <a:gd name="connsiteY22" fmla="*/ 343129 h 432495"/>
              <a:gd name="connsiteX23" fmla="*/ 312615 w 1392400"/>
              <a:gd name="connsiteY23" fmla="*/ 359798 h 432495"/>
              <a:gd name="connsiteX24" fmla="*/ 184027 w 1392400"/>
              <a:gd name="connsiteY24" fmla="*/ 369323 h 432495"/>
              <a:gd name="connsiteX25" fmla="*/ 74490 w 1392400"/>
              <a:gd name="connsiteY25" fmla="*/ 345510 h 432495"/>
              <a:gd name="connsiteX26" fmla="*/ 17340 w 1392400"/>
              <a:gd name="connsiteY26" fmla="*/ 274073 h 432495"/>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36527 w 1392400"/>
              <a:gd name="connsiteY10" fmla="*/ 45473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5511 h 432495"/>
              <a:gd name="connsiteX21" fmla="*/ 550740 w 1392400"/>
              <a:gd name="connsiteY21" fmla="*/ 338367 h 432495"/>
              <a:gd name="connsiteX22" fmla="*/ 434058 w 1392400"/>
              <a:gd name="connsiteY22" fmla="*/ 343129 h 432495"/>
              <a:gd name="connsiteX23" fmla="*/ 312615 w 1392400"/>
              <a:gd name="connsiteY23" fmla="*/ 359798 h 432495"/>
              <a:gd name="connsiteX24" fmla="*/ 184027 w 1392400"/>
              <a:gd name="connsiteY24" fmla="*/ 374085 h 432495"/>
              <a:gd name="connsiteX25" fmla="*/ 74490 w 1392400"/>
              <a:gd name="connsiteY25" fmla="*/ 345510 h 432495"/>
              <a:gd name="connsiteX26" fmla="*/ 17340 w 1392400"/>
              <a:gd name="connsiteY26" fmla="*/ 274073 h 432495"/>
              <a:gd name="connsiteX0" fmla="*/ 22445 w 1392743"/>
              <a:gd name="connsiteY0" fmla="*/ 276454 h 432495"/>
              <a:gd name="connsiteX1" fmla="*/ 1014 w 1392743"/>
              <a:gd name="connsiteY1" fmla="*/ 197873 h 432495"/>
              <a:gd name="connsiteX2" fmla="*/ 8158 w 1392743"/>
              <a:gd name="connsiteY2" fmla="*/ 102623 h 432495"/>
              <a:gd name="connsiteX3" fmla="*/ 48639 w 1392743"/>
              <a:gd name="connsiteY3" fmla="*/ 38329 h 432495"/>
              <a:gd name="connsiteX4" fmla="*/ 134364 w 1392743"/>
              <a:gd name="connsiteY4" fmla="*/ 9754 h 432495"/>
              <a:gd name="connsiteX5" fmla="*/ 241520 w 1392743"/>
              <a:gd name="connsiteY5" fmla="*/ 229 h 432495"/>
              <a:gd name="connsiteX6" fmla="*/ 393920 w 1392743"/>
              <a:gd name="connsiteY6" fmla="*/ 4992 h 432495"/>
              <a:gd name="connsiteX7" fmla="*/ 548701 w 1392743"/>
              <a:gd name="connsiteY7" fmla="*/ 26423 h 432495"/>
              <a:gd name="connsiteX8" fmla="*/ 713008 w 1392743"/>
              <a:gd name="connsiteY8" fmla="*/ 33567 h 432495"/>
              <a:gd name="connsiteX9" fmla="*/ 965420 w 1392743"/>
              <a:gd name="connsiteY9" fmla="*/ 52617 h 432495"/>
              <a:gd name="connsiteX10" fmla="*/ 1136870 w 1392743"/>
              <a:gd name="connsiteY10" fmla="*/ 45473 h 432495"/>
              <a:gd name="connsiteX11" fmla="*/ 1246408 w 1392743"/>
              <a:gd name="connsiteY11" fmla="*/ 21660 h 432495"/>
              <a:gd name="connsiteX12" fmla="*/ 1291651 w 1392743"/>
              <a:gd name="connsiteY12" fmla="*/ 19279 h 432495"/>
              <a:gd name="connsiteX13" fmla="*/ 1358326 w 1392743"/>
              <a:gd name="connsiteY13" fmla="*/ 81192 h 432495"/>
              <a:gd name="connsiteX14" fmla="*/ 1391664 w 1392743"/>
              <a:gd name="connsiteY14" fmla="*/ 214542 h 432495"/>
              <a:gd name="connsiteX15" fmla="*/ 1320226 w 1392743"/>
              <a:gd name="connsiteY15" fmla="*/ 350273 h 432495"/>
              <a:gd name="connsiteX16" fmla="*/ 1172589 w 1392743"/>
              <a:gd name="connsiteY16" fmla="*/ 426473 h 432495"/>
              <a:gd name="connsiteX17" fmla="*/ 1008283 w 1392743"/>
              <a:gd name="connsiteY17" fmla="*/ 424092 h 432495"/>
              <a:gd name="connsiteX18" fmla="*/ 884458 w 1392743"/>
              <a:gd name="connsiteY18" fmla="*/ 395517 h 432495"/>
              <a:gd name="connsiteX19" fmla="*/ 767776 w 1392743"/>
              <a:gd name="connsiteY19" fmla="*/ 362179 h 432495"/>
              <a:gd name="connsiteX20" fmla="*/ 672526 w 1392743"/>
              <a:gd name="connsiteY20" fmla="*/ 345511 h 432495"/>
              <a:gd name="connsiteX21" fmla="*/ 551083 w 1392743"/>
              <a:gd name="connsiteY21" fmla="*/ 338367 h 432495"/>
              <a:gd name="connsiteX22" fmla="*/ 434401 w 1392743"/>
              <a:gd name="connsiteY22" fmla="*/ 343129 h 432495"/>
              <a:gd name="connsiteX23" fmla="*/ 312958 w 1392743"/>
              <a:gd name="connsiteY23" fmla="*/ 359798 h 432495"/>
              <a:gd name="connsiteX24" fmla="*/ 184370 w 1392743"/>
              <a:gd name="connsiteY24" fmla="*/ 374085 h 432495"/>
              <a:gd name="connsiteX25" fmla="*/ 74833 w 1392743"/>
              <a:gd name="connsiteY25" fmla="*/ 345510 h 432495"/>
              <a:gd name="connsiteX26" fmla="*/ 22445 w 1392743"/>
              <a:gd name="connsiteY26" fmla="*/ 276454 h 432495"/>
              <a:gd name="connsiteX0" fmla="*/ 22445 w 1392743"/>
              <a:gd name="connsiteY0" fmla="*/ 276454 h 432495"/>
              <a:gd name="connsiteX1" fmla="*/ 1014 w 1392743"/>
              <a:gd name="connsiteY1" fmla="*/ 197873 h 432495"/>
              <a:gd name="connsiteX2" fmla="*/ 8158 w 1392743"/>
              <a:gd name="connsiteY2" fmla="*/ 102623 h 432495"/>
              <a:gd name="connsiteX3" fmla="*/ 48639 w 1392743"/>
              <a:gd name="connsiteY3" fmla="*/ 38329 h 432495"/>
              <a:gd name="connsiteX4" fmla="*/ 134364 w 1392743"/>
              <a:gd name="connsiteY4" fmla="*/ 9754 h 432495"/>
              <a:gd name="connsiteX5" fmla="*/ 241520 w 1392743"/>
              <a:gd name="connsiteY5" fmla="*/ 229 h 432495"/>
              <a:gd name="connsiteX6" fmla="*/ 393920 w 1392743"/>
              <a:gd name="connsiteY6" fmla="*/ 4992 h 432495"/>
              <a:gd name="connsiteX7" fmla="*/ 548701 w 1392743"/>
              <a:gd name="connsiteY7" fmla="*/ 26423 h 432495"/>
              <a:gd name="connsiteX8" fmla="*/ 713008 w 1392743"/>
              <a:gd name="connsiteY8" fmla="*/ 33567 h 432495"/>
              <a:gd name="connsiteX9" fmla="*/ 965420 w 1392743"/>
              <a:gd name="connsiteY9" fmla="*/ 52617 h 432495"/>
              <a:gd name="connsiteX10" fmla="*/ 1136870 w 1392743"/>
              <a:gd name="connsiteY10" fmla="*/ 45473 h 432495"/>
              <a:gd name="connsiteX11" fmla="*/ 1244027 w 1392743"/>
              <a:gd name="connsiteY11" fmla="*/ 19279 h 432495"/>
              <a:gd name="connsiteX12" fmla="*/ 1291651 w 1392743"/>
              <a:gd name="connsiteY12" fmla="*/ 19279 h 432495"/>
              <a:gd name="connsiteX13" fmla="*/ 1358326 w 1392743"/>
              <a:gd name="connsiteY13" fmla="*/ 81192 h 432495"/>
              <a:gd name="connsiteX14" fmla="*/ 1391664 w 1392743"/>
              <a:gd name="connsiteY14" fmla="*/ 214542 h 432495"/>
              <a:gd name="connsiteX15" fmla="*/ 1320226 w 1392743"/>
              <a:gd name="connsiteY15" fmla="*/ 350273 h 432495"/>
              <a:gd name="connsiteX16" fmla="*/ 1172589 w 1392743"/>
              <a:gd name="connsiteY16" fmla="*/ 426473 h 432495"/>
              <a:gd name="connsiteX17" fmla="*/ 1008283 w 1392743"/>
              <a:gd name="connsiteY17" fmla="*/ 424092 h 432495"/>
              <a:gd name="connsiteX18" fmla="*/ 884458 w 1392743"/>
              <a:gd name="connsiteY18" fmla="*/ 395517 h 432495"/>
              <a:gd name="connsiteX19" fmla="*/ 767776 w 1392743"/>
              <a:gd name="connsiteY19" fmla="*/ 362179 h 432495"/>
              <a:gd name="connsiteX20" fmla="*/ 672526 w 1392743"/>
              <a:gd name="connsiteY20" fmla="*/ 345511 h 432495"/>
              <a:gd name="connsiteX21" fmla="*/ 551083 w 1392743"/>
              <a:gd name="connsiteY21" fmla="*/ 338367 h 432495"/>
              <a:gd name="connsiteX22" fmla="*/ 434401 w 1392743"/>
              <a:gd name="connsiteY22" fmla="*/ 343129 h 432495"/>
              <a:gd name="connsiteX23" fmla="*/ 312958 w 1392743"/>
              <a:gd name="connsiteY23" fmla="*/ 359798 h 432495"/>
              <a:gd name="connsiteX24" fmla="*/ 184370 w 1392743"/>
              <a:gd name="connsiteY24" fmla="*/ 374085 h 432495"/>
              <a:gd name="connsiteX25" fmla="*/ 74833 w 1392743"/>
              <a:gd name="connsiteY25" fmla="*/ 345510 h 432495"/>
              <a:gd name="connsiteX26" fmla="*/ 22445 w 1392743"/>
              <a:gd name="connsiteY26" fmla="*/ 276454 h 432495"/>
              <a:gd name="connsiteX0" fmla="*/ 22445 w 1392743"/>
              <a:gd name="connsiteY0" fmla="*/ 276454 h 432495"/>
              <a:gd name="connsiteX1" fmla="*/ 1014 w 1392743"/>
              <a:gd name="connsiteY1" fmla="*/ 197873 h 432495"/>
              <a:gd name="connsiteX2" fmla="*/ 8158 w 1392743"/>
              <a:gd name="connsiteY2" fmla="*/ 102623 h 432495"/>
              <a:gd name="connsiteX3" fmla="*/ 48639 w 1392743"/>
              <a:gd name="connsiteY3" fmla="*/ 38329 h 432495"/>
              <a:gd name="connsiteX4" fmla="*/ 134364 w 1392743"/>
              <a:gd name="connsiteY4" fmla="*/ 9754 h 432495"/>
              <a:gd name="connsiteX5" fmla="*/ 241520 w 1392743"/>
              <a:gd name="connsiteY5" fmla="*/ 229 h 432495"/>
              <a:gd name="connsiteX6" fmla="*/ 393920 w 1392743"/>
              <a:gd name="connsiteY6" fmla="*/ 4992 h 432495"/>
              <a:gd name="connsiteX7" fmla="*/ 548701 w 1392743"/>
              <a:gd name="connsiteY7" fmla="*/ 26423 h 432495"/>
              <a:gd name="connsiteX8" fmla="*/ 713008 w 1392743"/>
              <a:gd name="connsiteY8" fmla="*/ 33567 h 432495"/>
              <a:gd name="connsiteX9" fmla="*/ 965420 w 1392743"/>
              <a:gd name="connsiteY9" fmla="*/ 52617 h 432495"/>
              <a:gd name="connsiteX10" fmla="*/ 1134489 w 1392743"/>
              <a:gd name="connsiteY10" fmla="*/ 40710 h 432495"/>
              <a:gd name="connsiteX11" fmla="*/ 1244027 w 1392743"/>
              <a:gd name="connsiteY11" fmla="*/ 19279 h 432495"/>
              <a:gd name="connsiteX12" fmla="*/ 1291651 w 1392743"/>
              <a:gd name="connsiteY12" fmla="*/ 19279 h 432495"/>
              <a:gd name="connsiteX13" fmla="*/ 1358326 w 1392743"/>
              <a:gd name="connsiteY13" fmla="*/ 81192 h 432495"/>
              <a:gd name="connsiteX14" fmla="*/ 1391664 w 1392743"/>
              <a:gd name="connsiteY14" fmla="*/ 214542 h 432495"/>
              <a:gd name="connsiteX15" fmla="*/ 1320226 w 1392743"/>
              <a:gd name="connsiteY15" fmla="*/ 350273 h 432495"/>
              <a:gd name="connsiteX16" fmla="*/ 1172589 w 1392743"/>
              <a:gd name="connsiteY16" fmla="*/ 426473 h 432495"/>
              <a:gd name="connsiteX17" fmla="*/ 1008283 w 1392743"/>
              <a:gd name="connsiteY17" fmla="*/ 424092 h 432495"/>
              <a:gd name="connsiteX18" fmla="*/ 884458 w 1392743"/>
              <a:gd name="connsiteY18" fmla="*/ 395517 h 432495"/>
              <a:gd name="connsiteX19" fmla="*/ 767776 w 1392743"/>
              <a:gd name="connsiteY19" fmla="*/ 362179 h 432495"/>
              <a:gd name="connsiteX20" fmla="*/ 672526 w 1392743"/>
              <a:gd name="connsiteY20" fmla="*/ 345511 h 432495"/>
              <a:gd name="connsiteX21" fmla="*/ 551083 w 1392743"/>
              <a:gd name="connsiteY21" fmla="*/ 338367 h 432495"/>
              <a:gd name="connsiteX22" fmla="*/ 434401 w 1392743"/>
              <a:gd name="connsiteY22" fmla="*/ 343129 h 432495"/>
              <a:gd name="connsiteX23" fmla="*/ 312958 w 1392743"/>
              <a:gd name="connsiteY23" fmla="*/ 359798 h 432495"/>
              <a:gd name="connsiteX24" fmla="*/ 184370 w 1392743"/>
              <a:gd name="connsiteY24" fmla="*/ 374085 h 432495"/>
              <a:gd name="connsiteX25" fmla="*/ 74833 w 1392743"/>
              <a:gd name="connsiteY25" fmla="*/ 345510 h 432495"/>
              <a:gd name="connsiteX26" fmla="*/ 22445 w 1392743"/>
              <a:gd name="connsiteY26" fmla="*/ 276454 h 432495"/>
              <a:gd name="connsiteX0" fmla="*/ 22445 w 1392788"/>
              <a:gd name="connsiteY0" fmla="*/ 276454 h 432495"/>
              <a:gd name="connsiteX1" fmla="*/ 1014 w 1392788"/>
              <a:gd name="connsiteY1" fmla="*/ 197873 h 432495"/>
              <a:gd name="connsiteX2" fmla="*/ 8158 w 1392788"/>
              <a:gd name="connsiteY2" fmla="*/ 102623 h 432495"/>
              <a:gd name="connsiteX3" fmla="*/ 48639 w 1392788"/>
              <a:gd name="connsiteY3" fmla="*/ 38329 h 432495"/>
              <a:gd name="connsiteX4" fmla="*/ 134364 w 1392788"/>
              <a:gd name="connsiteY4" fmla="*/ 9754 h 432495"/>
              <a:gd name="connsiteX5" fmla="*/ 241520 w 1392788"/>
              <a:gd name="connsiteY5" fmla="*/ 229 h 432495"/>
              <a:gd name="connsiteX6" fmla="*/ 393920 w 1392788"/>
              <a:gd name="connsiteY6" fmla="*/ 4992 h 432495"/>
              <a:gd name="connsiteX7" fmla="*/ 548701 w 1392788"/>
              <a:gd name="connsiteY7" fmla="*/ 26423 h 432495"/>
              <a:gd name="connsiteX8" fmla="*/ 713008 w 1392788"/>
              <a:gd name="connsiteY8" fmla="*/ 33567 h 432495"/>
              <a:gd name="connsiteX9" fmla="*/ 965420 w 1392788"/>
              <a:gd name="connsiteY9" fmla="*/ 52617 h 432495"/>
              <a:gd name="connsiteX10" fmla="*/ 1134489 w 1392788"/>
              <a:gd name="connsiteY10" fmla="*/ 40710 h 432495"/>
              <a:gd name="connsiteX11" fmla="*/ 1244027 w 1392788"/>
              <a:gd name="connsiteY11" fmla="*/ 19279 h 432495"/>
              <a:gd name="connsiteX12" fmla="*/ 1284507 w 1392788"/>
              <a:gd name="connsiteY12" fmla="*/ 12135 h 432495"/>
              <a:gd name="connsiteX13" fmla="*/ 1358326 w 1392788"/>
              <a:gd name="connsiteY13" fmla="*/ 81192 h 432495"/>
              <a:gd name="connsiteX14" fmla="*/ 1391664 w 1392788"/>
              <a:gd name="connsiteY14" fmla="*/ 214542 h 432495"/>
              <a:gd name="connsiteX15" fmla="*/ 1320226 w 1392788"/>
              <a:gd name="connsiteY15" fmla="*/ 350273 h 432495"/>
              <a:gd name="connsiteX16" fmla="*/ 1172589 w 1392788"/>
              <a:gd name="connsiteY16" fmla="*/ 426473 h 432495"/>
              <a:gd name="connsiteX17" fmla="*/ 1008283 w 1392788"/>
              <a:gd name="connsiteY17" fmla="*/ 424092 h 432495"/>
              <a:gd name="connsiteX18" fmla="*/ 884458 w 1392788"/>
              <a:gd name="connsiteY18" fmla="*/ 395517 h 432495"/>
              <a:gd name="connsiteX19" fmla="*/ 767776 w 1392788"/>
              <a:gd name="connsiteY19" fmla="*/ 362179 h 432495"/>
              <a:gd name="connsiteX20" fmla="*/ 672526 w 1392788"/>
              <a:gd name="connsiteY20" fmla="*/ 345511 h 432495"/>
              <a:gd name="connsiteX21" fmla="*/ 551083 w 1392788"/>
              <a:gd name="connsiteY21" fmla="*/ 338367 h 432495"/>
              <a:gd name="connsiteX22" fmla="*/ 434401 w 1392788"/>
              <a:gd name="connsiteY22" fmla="*/ 343129 h 432495"/>
              <a:gd name="connsiteX23" fmla="*/ 312958 w 1392788"/>
              <a:gd name="connsiteY23" fmla="*/ 359798 h 432495"/>
              <a:gd name="connsiteX24" fmla="*/ 184370 w 1392788"/>
              <a:gd name="connsiteY24" fmla="*/ 374085 h 432495"/>
              <a:gd name="connsiteX25" fmla="*/ 74833 w 1392788"/>
              <a:gd name="connsiteY25" fmla="*/ 345510 h 432495"/>
              <a:gd name="connsiteX26" fmla="*/ 22445 w 1392788"/>
              <a:gd name="connsiteY26" fmla="*/ 276454 h 43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92788" h="432495">
                <a:moveTo>
                  <a:pt x="22445" y="276454"/>
                </a:moveTo>
                <a:cubicBezTo>
                  <a:pt x="10142" y="251848"/>
                  <a:pt x="3395" y="226845"/>
                  <a:pt x="1014" y="197873"/>
                </a:cubicBezTo>
                <a:cubicBezTo>
                  <a:pt x="-1367" y="168901"/>
                  <a:pt x="221" y="129214"/>
                  <a:pt x="8158" y="102623"/>
                </a:cubicBezTo>
                <a:cubicBezTo>
                  <a:pt x="16095" y="76032"/>
                  <a:pt x="27605" y="53807"/>
                  <a:pt x="48639" y="38329"/>
                </a:cubicBezTo>
                <a:cubicBezTo>
                  <a:pt x="69673" y="22851"/>
                  <a:pt x="102217" y="16104"/>
                  <a:pt x="134364" y="9754"/>
                </a:cubicBezTo>
                <a:cubicBezTo>
                  <a:pt x="166511" y="3404"/>
                  <a:pt x="198261" y="1023"/>
                  <a:pt x="241520" y="229"/>
                </a:cubicBezTo>
                <a:cubicBezTo>
                  <a:pt x="284779" y="-565"/>
                  <a:pt x="342723" y="626"/>
                  <a:pt x="393920" y="4992"/>
                </a:cubicBezTo>
                <a:cubicBezTo>
                  <a:pt x="445117" y="9358"/>
                  <a:pt x="495520" y="21660"/>
                  <a:pt x="548701" y="26423"/>
                </a:cubicBezTo>
                <a:cubicBezTo>
                  <a:pt x="601882" y="31185"/>
                  <a:pt x="643555" y="29201"/>
                  <a:pt x="713008" y="33567"/>
                </a:cubicBezTo>
                <a:cubicBezTo>
                  <a:pt x="782461" y="37933"/>
                  <a:pt x="895173" y="51427"/>
                  <a:pt x="965420" y="52617"/>
                </a:cubicBezTo>
                <a:cubicBezTo>
                  <a:pt x="1035667" y="53807"/>
                  <a:pt x="1088055" y="46266"/>
                  <a:pt x="1134489" y="40710"/>
                </a:cubicBezTo>
                <a:cubicBezTo>
                  <a:pt x="1180924" y="35154"/>
                  <a:pt x="1219024" y="24041"/>
                  <a:pt x="1244027" y="19279"/>
                </a:cubicBezTo>
                <a:cubicBezTo>
                  <a:pt x="1269030" y="14517"/>
                  <a:pt x="1265457" y="1816"/>
                  <a:pt x="1284507" y="12135"/>
                </a:cubicBezTo>
                <a:cubicBezTo>
                  <a:pt x="1303557" y="22454"/>
                  <a:pt x="1340467" y="47458"/>
                  <a:pt x="1358326" y="81192"/>
                </a:cubicBezTo>
                <a:cubicBezTo>
                  <a:pt x="1376185" y="114926"/>
                  <a:pt x="1398014" y="169695"/>
                  <a:pt x="1391664" y="214542"/>
                </a:cubicBezTo>
                <a:cubicBezTo>
                  <a:pt x="1385314" y="259389"/>
                  <a:pt x="1356738" y="314951"/>
                  <a:pt x="1320226" y="350273"/>
                </a:cubicBezTo>
                <a:cubicBezTo>
                  <a:pt x="1283714" y="385595"/>
                  <a:pt x="1224579" y="414170"/>
                  <a:pt x="1172589" y="426473"/>
                </a:cubicBezTo>
                <a:cubicBezTo>
                  <a:pt x="1120599" y="438776"/>
                  <a:pt x="1056305" y="429251"/>
                  <a:pt x="1008283" y="424092"/>
                </a:cubicBezTo>
                <a:cubicBezTo>
                  <a:pt x="960261" y="418933"/>
                  <a:pt x="924542" y="405836"/>
                  <a:pt x="884458" y="395517"/>
                </a:cubicBezTo>
                <a:cubicBezTo>
                  <a:pt x="844374" y="385198"/>
                  <a:pt x="803098" y="370513"/>
                  <a:pt x="767776" y="362179"/>
                </a:cubicBezTo>
                <a:cubicBezTo>
                  <a:pt x="732454" y="353845"/>
                  <a:pt x="708641" y="349480"/>
                  <a:pt x="672526" y="345511"/>
                </a:cubicBezTo>
                <a:cubicBezTo>
                  <a:pt x="636411" y="341542"/>
                  <a:pt x="590770" y="338764"/>
                  <a:pt x="551083" y="338367"/>
                </a:cubicBezTo>
                <a:cubicBezTo>
                  <a:pt x="511396" y="337970"/>
                  <a:pt x="474089" y="339557"/>
                  <a:pt x="434401" y="343129"/>
                </a:cubicBezTo>
                <a:cubicBezTo>
                  <a:pt x="394714" y="346701"/>
                  <a:pt x="354630" y="354639"/>
                  <a:pt x="312958" y="359798"/>
                </a:cubicBezTo>
                <a:cubicBezTo>
                  <a:pt x="271286" y="364957"/>
                  <a:pt x="224058" y="376466"/>
                  <a:pt x="184370" y="374085"/>
                </a:cubicBezTo>
                <a:cubicBezTo>
                  <a:pt x="144683" y="371704"/>
                  <a:pt x="101821" y="361782"/>
                  <a:pt x="74833" y="345510"/>
                </a:cubicBezTo>
                <a:cubicBezTo>
                  <a:pt x="47845" y="329238"/>
                  <a:pt x="34748" y="301060"/>
                  <a:pt x="22445" y="276454"/>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3" name="流程图: 延期 5"/>
          <p:cNvSpPr/>
          <p:nvPr/>
        </p:nvSpPr>
        <p:spPr>
          <a:xfrm rot="16200000">
            <a:off x="10843337" y="3349696"/>
            <a:ext cx="570974" cy="222819"/>
          </a:xfrm>
          <a:custGeom>
            <a:avLst/>
            <a:gdLst>
              <a:gd name="connsiteX0" fmla="*/ 0 w 716771"/>
              <a:gd name="connsiteY0" fmla="*/ 0 h 504056"/>
              <a:gd name="connsiteX1" fmla="*/ 358386 w 716771"/>
              <a:gd name="connsiteY1" fmla="*/ 0 h 504056"/>
              <a:gd name="connsiteX2" fmla="*/ 716772 w 716771"/>
              <a:gd name="connsiteY2" fmla="*/ 252028 h 504056"/>
              <a:gd name="connsiteX3" fmla="*/ 358386 w 716771"/>
              <a:gd name="connsiteY3" fmla="*/ 504056 h 504056"/>
              <a:gd name="connsiteX4" fmla="*/ 0 w 716771"/>
              <a:gd name="connsiteY4" fmla="*/ 504056 h 504056"/>
              <a:gd name="connsiteX5" fmla="*/ 0 w 716771"/>
              <a:gd name="connsiteY5" fmla="*/ 0 h 504056"/>
              <a:gd name="connsiteX0" fmla="*/ 0 w 718470"/>
              <a:gd name="connsiteY0" fmla="*/ 0 h 504056"/>
              <a:gd name="connsiteX1" fmla="*/ 448872 w 718470"/>
              <a:gd name="connsiteY1" fmla="*/ 2384 h 504056"/>
              <a:gd name="connsiteX2" fmla="*/ 716772 w 718470"/>
              <a:gd name="connsiteY2" fmla="*/ 252028 h 504056"/>
              <a:gd name="connsiteX3" fmla="*/ 358386 w 718470"/>
              <a:gd name="connsiteY3" fmla="*/ 504056 h 504056"/>
              <a:gd name="connsiteX4" fmla="*/ 0 w 718470"/>
              <a:gd name="connsiteY4" fmla="*/ 504056 h 504056"/>
              <a:gd name="connsiteX5" fmla="*/ 0 w 718470"/>
              <a:gd name="connsiteY5" fmla="*/ 0 h 504056"/>
              <a:gd name="connsiteX0" fmla="*/ 0 w 716779"/>
              <a:gd name="connsiteY0" fmla="*/ 0 h 504056"/>
              <a:gd name="connsiteX1" fmla="*/ 448872 w 716779"/>
              <a:gd name="connsiteY1" fmla="*/ 2384 h 504056"/>
              <a:gd name="connsiteX2" fmla="*/ 716772 w 716779"/>
              <a:gd name="connsiteY2" fmla="*/ 252028 h 504056"/>
              <a:gd name="connsiteX3" fmla="*/ 453636 w 716779"/>
              <a:gd name="connsiteY3" fmla="*/ 504056 h 504056"/>
              <a:gd name="connsiteX4" fmla="*/ 0 w 716779"/>
              <a:gd name="connsiteY4" fmla="*/ 504056 h 504056"/>
              <a:gd name="connsiteX5" fmla="*/ 0 w 716779"/>
              <a:gd name="connsiteY5" fmla="*/ 0 h 504056"/>
              <a:gd name="connsiteX0" fmla="*/ 0 w 718903"/>
              <a:gd name="connsiteY0" fmla="*/ 0 h 504056"/>
              <a:gd name="connsiteX1" fmla="*/ 448872 w 718903"/>
              <a:gd name="connsiteY1" fmla="*/ 2384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8903"/>
              <a:gd name="connsiteY0" fmla="*/ 0 h 504056"/>
              <a:gd name="connsiteX1" fmla="*/ 448871 w 718903"/>
              <a:gd name="connsiteY1" fmla="*/ 2388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6859"/>
              <a:gd name="connsiteY0" fmla="*/ 0 h 504056"/>
              <a:gd name="connsiteX1" fmla="*/ 515679 w 716859"/>
              <a:gd name="connsiteY1" fmla="*/ 2392 h 504056"/>
              <a:gd name="connsiteX2" fmla="*/ 716772 w 716859"/>
              <a:gd name="connsiteY2" fmla="*/ 252028 h 504056"/>
              <a:gd name="connsiteX3" fmla="*/ 509668 w 716859"/>
              <a:gd name="connsiteY3" fmla="*/ 504056 h 504056"/>
              <a:gd name="connsiteX4" fmla="*/ 0 w 716859"/>
              <a:gd name="connsiteY4" fmla="*/ 504056 h 504056"/>
              <a:gd name="connsiteX5" fmla="*/ 0 w 716859"/>
              <a:gd name="connsiteY5" fmla="*/ 0 h 50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59" h="504056">
                <a:moveTo>
                  <a:pt x="0" y="0"/>
                </a:moveTo>
                <a:lnTo>
                  <a:pt x="515679" y="2392"/>
                </a:lnTo>
                <a:cubicBezTo>
                  <a:pt x="713610" y="2392"/>
                  <a:pt x="717774" y="168417"/>
                  <a:pt x="716772" y="252028"/>
                </a:cubicBezTo>
                <a:cubicBezTo>
                  <a:pt x="715770" y="335639"/>
                  <a:pt x="707599" y="504056"/>
                  <a:pt x="509668" y="504056"/>
                </a:cubicBezTo>
                <a:lnTo>
                  <a:pt x="0" y="504056"/>
                </a:lnTo>
                <a:lnTo>
                  <a:pt x="0" y="0"/>
                </a:lnTo>
                <a:close/>
              </a:path>
            </a:pathLst>
          </a:custGeom>
          <a:gradFill flip="none" rotWithShape="1">
            <a:gsLst>
              <a:gs pos="0">
                <a:srgbClr val="703324">
                  <a:shade val="30000"/>
                  <a:satMod val="115000"/>
                </a:srgbClr>
              </a:gs>
              <a:gs pos="50000">
                <a:srgbClr val="703324">
                  <a:shade val="67500"/>
                  <a:satMod val="115000"/>
                </a:srgbClr>
              </a:gs>
              <a:gs pos="100000">
                <a:srgbClr val="703324">
                  <a:shade val="100000"/>
                  <a:satMod val="115000"/>
                </a:srgb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4" name="流程图: 延期 5"/>
          <p:cNvSpPr/>
          <p:nvPr/>
        </p:nvSpPr>
        <p:spPr>
          <a:xfrm rot="16200000">
            <a:off x="10618677" y="3348425"/>
            <a:ext cx="570974" cy="222819"/>
          </a:xfrm>
          <a:custGeom>
            <a:avLst/>
            <a:gdLst>
              <a:gd name="connsiteX0" fmla="*/ 0 w 716771"/>
              <a:gd name="connsiteY0" fmla="*/ 0 h 504056"/>
              <a:gd name="connsiteX1" fmla="*/ 358386 w 716771"/>
              <a:gd name="connsiteY1" fmla="*/ 0 h 504056"/>
              <a:gd name="connsiteX2" fmla="*/ 716772 w 716771"/>
              <a:gd name="connsiteY2" fmla="*/ 252028 h 504056"/>
              <a:gd name="connsiteX3" fmla="*/ 358386 w 716771"/>
              <a:gd name="connsiteY3" fmla="*/ 504056 h 504056"/>
              <a:gd name="connsiteX4" fmla="*/ 0 w 716771"/>
              <a:gd name="connsiteY4" fmla="*/ 504056 h 504056"/>
              <a:gd name="connsiteX5" fmla="*/ 0 w 716771"/>
              <a:gd name="connsiteY5" fmla="*/ 0 h 504056"/>
              <a:gd name="connsiteX0" fmla="*/ 0 w 718470"/>
              <a:gd name="connsiteY0" fmla="*/ 0 h 504056"/>
              <a:gd name="connsiteX1" fmla="*/ 448872 w 718470"/>
              <a:gd name="connsiteY1" fmla="*/ 2384 h 504056"/>
              <a:gd name="connsiteX2" fmla="*/ 716772 w 718470"/>
              <a:gd name="connsiteY2" fmla="*/ 252028 h 504056"/>
              <a:gd name="connsiteX3" fmla="*/ 358386 w 718470"/>
              <a:gd name="connsiteY3" fmla="*/ 504056 h 504056"/>
              <a:gd name="connsiteX4" fmla="*/ 0 w 718470"/>
              <a:gd name="connsiteY4" fmla="*/ 504056 h 504056"/>
              <a:gd name="connsiteX5" fmla="*/ 0 w 718470"/>
              <a:gd name="connsiteY5" fmla="*/ 0 h 504056"/>
              <a:gd name="connsiteX0" fmla="*/ 0 w 716779"/>
              <a:gd name="connsiteY0" fmla="*/ 0 h 504056"/>
              <a:gd name="connsiteX1" fmla="*/ 448872 w 716779"/>
              <a:gd name="connsiteY1" fmla="*/ 2384 h 504056"/>
              <a:gd name="connsiteX2" fmla="*/ 716772 w 716779"/>
              <a:gd name="connsiteY2" fmla="*/ 252028 h 504056"/>
              <a:gd name="connsiteX3" fmla="*/ 453636 w 716779"/>
              <a:gd name="connsiteY3" fmla="*/ 504056 h 504056"/>
              <a:gd name="connsiteX4" fmla="*/ 0 w 716779"/>
              <a:gd name="connsiteY4" fmla="*/ 504056 h 504056"/>
              <a:gd name="connsiteX5" fmla="*/ 0 w 716779"/>
              <a:gd name="connsiteY5" fmla="*/ 0 h 504056"/>
              <a:gd name="connsiteX0" fmla="*/ 0 w 718903"/>
              <a:gd name="connsiteY0" fmla="*/ 0 h 504056"/>
              <a:gd name="connsiteX1" fmla="*/ 448872 w 718903"/>
              <a:gd name="connsiteY1" fmla="*/ 2384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8903"/>
              <a:gd name="connsiteY0" fmla="*/ 0 h 504056"/>
              <a:gd name="connsiteX1" fmla="*/ 448871 w 718903"/>
              <a:gd name="connsiteY1" fmla="*/ 2388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6859"/>
              <a:gd name="connsiteY0" fmla="*/ 0 h 504056"/>
              <a:gd name="connsiteX1" fmla="*/ 515679 w 716859"/>
              <a:gd name="connsiteY1" fmla="*/ 2392 h 504056"/>
              <a:gd name="connsiteX2" fmla="*/ 716772 w 716859"/>
              <a:gd name="connsiteY2" fmla="*/ 252028 h 504056"/>
              <a:gd name="connsiteX3" fmla="*/ 509668 w 716859"/>
              <a:gd name="connsiteY3" fmla="*/ 504056 h 504056"/>
              <a:gd name="connsiteX4" fmla="*/ 0 w 716859"/>
              <a:gd name="connsiteY4" fmla="*/ 504056 h 504056"/>
              <a:gd name="connsiteX5" fmla="*/ 0 w 716859"/>
              <a:gd name="connsiteY5" fmla="*/ 0 h 50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59" h="504056">
                <a:moveTo>
                  <a:pt x="0" y="0"/>
                </a:moveTo>
                <a:lnTo>
                  <a:pt x="515679" y="2392"/>
                </a:lnTo>
                <a:cubicBezTo>
                  <a:pt x="713610" y="2392"/>
                  <a:pt x="717774" y="168417"/>
                  <a:pt x="716772" y="252028"/>
                </a:cubicBezTo>
                <a:cubicBezTo>
                  <a:pt x="715770" y="335639"/>
                  <a:pt x="707599" y="504056"/>
                  <a:pt x="509668" y="504056"/>
                </a:cubicBezTo>
                <a:lnTo>
                  <a:pt x="0" y="504056"/>
                </a:lnTo>
                <a:lnTo>
                  <a:pt x="0" y="0"/>
                </a:lnTo>
                <a:close/>
              </a:path>
            </a:pathLst>
          </a:custGeom>
          <a:gradFill flip="none" rotWithShape="1">
            <a:gsLst>
              <a:gs pos="0">
                <a:srgbClr val="703324">
                  <a:shade val="30000"/>
                  <a:satMod val="115000"/>
                </a:srgbClr>
              </a:gs>
              <a:gs pos="50000">
                <a:srgbClr val="703324">
                  <a:shade val="67500"/>
                  <a:satMod val="115000"/>
                </a:srgbClr>
              </a:gs>
              <a:gs pos="100000">
                <a:srgbClr val="703324">
                  <a:shade val="100000"/>
                  <a:satMod val="115000"/>
                </a:srgb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5" name="流程图: 延期 5"/>
          <p:cNvSpPr/>
          <p:nvPr/>
        </p:nvSpPr>
        <p:spPr>
          <a:xfrm rot="16200000">
            <a:off x="10465046" y="3282937"/>
            <a:ext cx="431712" cy="223603"/>
          </a:xfrm>
          <a:custGeom>
            <a:avLst/>
            <a:gdLst>
              <a:gd name="connsiteX0" fmla="*/ 0 w 716771"/>
              <a:gd name="connsiteY0" fmla="*/ 0 h 504056"/>
              <a:gd name="connsiteX1" fmla="*/ 358386 w 716771"/>
              <a:gd name="connsiteY1" fmla="*/ 0 h 504056"/>
              <a:gd name="connsiteX2" fmla="*/ 716772 w 716771"/>
              <a:gd name="connsiteY2" fmla="*/ 252028 h 504056"/>
              <a:gd name="connsiteX3" fmla="*/ 358386 w 716771"/>
              <a:gd name="connsiteY3" fmla="*/ 504056 h 504056"/>
              <a:gd name="connsiteX4" fmla="*/ 0 w 716771"/>
              <a:gd name="connsiteY4" fmla="*/ 504056 h 504056"/>
              <a:gd name="connsiteX5" fmla="*/ 0 w 716771"/>
              <a:gd name="connsiteY5" fmla="*/ 0 h 504056"/>
              <a:gd name="connsiteX0" fmla="*/ 0 w 718470"/>
              <a:gd name="connsiteY0" fmla="*/ 0 h 504056"/>
              <a:gd name="connsiteX1" fmla="*/ 448872 w 718470"/>
              <a:gd name="connsiteY1" fmla="*/ 2384 h 504056"/>
              <a:gd name="connsiteX2" fmla="*/ 716772 w 718470"/>
              <a:gd name="connsiteY2" fmla="*/ 252028 h 504056"/>
              <a:gd name="connsiteX3" fmla="*/ 358386 w 718470"/>
              <a:gd name="connsiteY3" fmla="*/ 504056 h 504056"/>
              <a:gd name="connsiteX4" fmla="*/ 0 w 718470"/>
              <a:gd name="connsiteY4" fmla="*/ 504056 h 504056"/>
              <a:gd name="connsiteX5" fmla="*/ 0 w 718470"/>
              <a:gd name="connsiteY5" fmla="*/ 0 h 504056"/>
              <a:gd name="connsiteX0" fmla="*/ 0 w 716779"/>
              <a:gd name="connsiteY0" fmla="*/ 0 h 504056"/>
              <a:gd name="connsiteX1" fmla="*/ 448872 w 716779"/>
              <a:gd name="connsiteY1" fmla="*/ 2384 h 504056"/>
              <a:gd name="connsiteX2" fmla="*/ 716772 w 716779"/>
              <a:gd name="connsiteY2" fmla="*/ 252028 h 504056"/>
              <a:gd name="connsiteX3" fmla="*/ 453636 w 716779"/>
              <a:gd name="connsiteY3" fmla="*/ 504056 h 504056"/>
              <a:gd name="connsiteX4" fmla="*/ 0 w 716779"/>
              <a:gd name="connsiteY4" fmla="*/ 504056 h 504056"/>
              <a:gd name="connsiteX5" fmla="*/ 0 w 716779"/>
              <a:gd name="connsiteY5" fmla="*/ 0 h 504056"/>
              <a:gd name="connsiteX0" fmla="*/ 0 w 718903"/>
              <a:gd name="connsiteY0" fmla="*/ 0 h 504056"/>
              <a:gd name="connsiteX1" fmla="*/ 448872 w 718903"/>
              <a:gd name="connsiteY1" fmla="*/ 2384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8903"/>
              <a:gd name="connsiteY0" fmla="*/ 0 h 504056"/>
              <a:gd name="connsiteX1" fmla="*/ 448871 w 718903"/>
              <a:gd name="connsiteY1" fmla="*/ 2388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6859"/>
              <a:gd name="connsiteY0" fmla="*/ 0 h 504056"/>
              <a:gd name="connsiteX1" fmla="*/ 515679 w 716859"/>
              <a:gd name="connsiteY1" fmla="*/ 2392 h 504056"/>
              <a:gd name="connsiteX2" fmla="*/ 716772 w 716859"/>
              <a:gd name="connsiteY2" fmla="*/ 252028 h 504056"/>
              <a:gd name="connsiteX3" fmla="*/ 509668 w 716859"/>
              <a:gd name="connsiteY3" fmla="*/ 504056 h 504056"/>
              <a:gd name="connsiteX4" fmla="*/ 0 w 716859"/>
              <a:gd name="connsiteY4" fmla="*/ 504056 h 504056"/>
              <a:gd name="connsiteX5" fmla="*/ 0 w 716859"/>
              <a:gd name="connsiteY5" fmla="*/ 0 h 504056"/>
              <a:gd name="connsiteX0" fmla="*/ 0 w 717666"/>
              <a:gd name="connsiteY0" fmla="*/ 1775 h 505831"/>
              <a:gd name="connsiteX1" fmla="*/ 476358 w 717666"/>
              <a:gd name="connsiteY1" fmla="*/ 0 h 505831"/>
              <a:gd name="connsiteX2" fmla="*/ 716772 w 717666"/>
              <a:gd name="connsiteY2" fmla="*/ 253803 h 505831"/>
              <a:gd name="connsiteX3" fmla="*/ 509668 w 717666"/>
              <a:gd name="connsiteY3" fmla="*/ 505831 h 505831"/>
              <a:gd name="connsiteX4" fmla="*/ 0 w 717666"/>
              <a:gd name="connsiteY4" fmla="*/ 505831 h 505831"/>
              <a:gd name="connsiteX5" fmla="*/ 0 w 717666"/>
              <a:gd name="connsiteY5" fmla="*/ 1775 h 50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666" h="505831">
                <a:moveTo>
                  <a:pt x="0" y="1775"/>
                </a:moveTo>
                <a:lnTo>
                  <a:pt x="476358" y="0"/>
                </a:lnTo>
                <a:cubicBezTo>
                  <a:pt x="674289" y="0"/>
                  <a:pt x="711220" y="169498"/>
                  <a:pt x="716772" y="253803"/>
                </a:cubicBezTo>
                <a:cubicBezTo>
                  <a:pt x="722324" y="338108"/>
                  <a:pt x="707599" y="505831"/>
                  <a:pt x="509668" y="505831"/>
                </a:cubicBezTo>
                <a:lnTo>
                  <a:pt x="0" y="505831"/>
                </a:lnTo>
                <a:lnTo>
                  <a:pt x="0" y="1775"/>
                </a:lnTo>
                <a:close/>
              </a:path>
            </a:pathLst>
          </a:custGeom>
          <a:gradFill flip="none" rotWithShape="1">
            <a:gsLst>
              <a:gs pos="0">
                <a:srgbClr val="703324">
                  <a:shade val="30000"/>
                  <a:satMod val="115000"/>
                </a:srgbClr>
              </a:gs>
              <a:gs pos="50000">
                <a:srgbClr val="703324">
                  <a:shade val="67500"/>
                  <a:satMod val="115000"/>
                </a:srgbClr>
              </a:gs>
              <a:gs pos="100000">
                <a:srgbClr val="703324">
                  <a:shade val="100000"/>
                  <a:satMod val="115000"/>
                </a:srgb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6" name="任意多边形 655"/>
          <p:cNvSpPr/>
          <p:nvPr/>
        </p:nvSpPr>
        <p:spPr>
          <a:xfrm>
            <a:off x="10302384" y="3724489"/>
            <a:ext cx="507025" cy="289668"/>
          </a:xfrm>
          <a:custGeom>
            <a:avLst/>
            <a:gdLst>
              <a:gd name="connsiteX0" fmla="*/ 241520 w 655346"/>
              <a:gd name="connsiteY0" fmla="*/ 229 h 374405"/>
              <a:gd name="connsiteX1" fmla="*/ 393920 w 655346"/>
              <a:gd name="connsiteY1" fmla="*/ 4992 h 374405"/>
              <a:gd name="connsiteX2" fmla="*/ 548701 w 655346"/>
              <a:gd name="connsiteY2" fmla="*/ 26423 h 374405"/>
              <a:gd name="connsiteX3" fmla="*/ 624753 w 655346"/>
              <a:gd name="connsiteY3" fmla="*/ 30144 h 374405"/>
              <a:gd name="connsiteX4" fmla="*/ 655346 w 655346"/>
              <a:gd name="connsiteY4" fmla="*/ 30996 h 374405"/>
              <a:gd name="connsiteX5" fmla="*/ 655346 w 655346"/>
              <a:gd name="connsiteY5" fmla="*/ 344090 h 374405"/>
              <a:gd name="connsiteX6" fmla="*/ 613144 w 655346"/>
              <a:gd name="connsiteY6" fmla="*/ 340600 h 374405"/>
              <a:gd name="connsiteX7" fmla="*/ 551083 w 655346"/>
              <a:gd name="connsiteY7" fmla="*/ 338367 h 374405"/>
              <a:gd name="connsiteX8" fmla="*/ 434401 w 655346"/>
              <a:gd name="connsiteY8" fmla="*/ 343129 h 374405"/>
              <a:gd name="connsiteX9" fmla="*/ 312958 w 655346"/>
              <a:gd name="connsiteY9" fmla="*/ 359798 h 374405"/>
              <a:gd name="connsiteX10" fmla="*/ 184370 w 655346"/>
              <a:gd name="connsiteY10" fmla="*/ 374085 h 374405"/>
              <a:gd name="connsiteX11" fmla="*/ 74833 w 655346"/>
              <a:gd name="connsiteY11" fmla="*/ 345510 h 374405"/>
              <a:gd name="connsiteX12" fmla="*/ 22445 w 655346"/>
              <a:gd name="connsiteY12" fmla="*/ 276454 h 374405"/>
              <a:gd name="connsiteX13" fmla="*/ 1014 w 655346"/>
              <a:gd name="connsiteY13" fmla="*/ 197873 h 374405"/>
              <a:gd name="connsiteX14" fmla="*/ 8158 w 655346"/>
              <a:gd name="connsiteY14" fmla="*/ 102623 h 374405"/>
              <a:gd name="connsiteX15" fmla="*/ 48639 w 655346"/>
              <a:gd name="connsiteY15" fmla="*/ 38329 h 374405"/>
              <a:gd name="connsiteX16" fmla="*/ 134364 w 655346"/>
              <a:gd name="connsiteY16" fmla="*/ 9754 h 374405"/>
              <a:gd name="connsiteX17" fmla="*/ 241520 w 655346"/>
              <a:gd name="connsiteY17" fmla="*/ 229 h 37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5346" h="374405">
                <a:moveTo>
                  <a:pt x="241520" y="229"/>
                </a:moveTo>
                <a:cubicBezTo>
                  <a:pt x="284779" y="-565"/>
                  <a:pt x="342723" y="626"/>
                  <a:pt x="393920" y="4992"/>
                </a:cubicBezTo>
                <a:cubicBezTo>
                  <a:pt x="445117" y="9358"/>
                  <a:pt x="495520" y="21660"/>
                  <a:pt x="548701" y="26423"/>
                </a:cubicBezTo>
                <a:cubicBezTo>
                  <a:pt x="575292" y="28804"/>
                  <a:pt x="599005" y="29499"/>
                  <a:pt x="624753" y="30144"/>
                </a:cubicBezTo>
                <a:lnTo>
                  <a:pt x="655346" y="30996"/>
                </a:lnTo>
                <a:lnTo>
                  <a:pt x="655346" y="344090"/>
                </a:lnTo>
                <a:lnTo>
                  <a:pt x="613144" y="340600"/>
                </a:lnTo>
                <a:cubicBezTo>
                  <a:pt x="592258" y="339359"/>
                  <a:pt x="570926" y="338566"/>
                  <a:pt x="551083" y="338367"/>
                </a:cubicBezTo>
                <a:cubicBezTo>
                  <a:pt x="511396" y="337970"/>
                  <a:pt x="474089" y="339557"/>
                  <a:pt x="434401" y="343129"/>
                </a:cubicBezTo>
                <a:cubicBezTo>
                  <a:pt x="394714" y="346701"/>
                  <a:pt x="354630" y="354639"/>
                  <a:pt x="312958" y="359798"/>
                </a:cubicBezTo>
                <a:cubicBezTo>
                  <a:pt x="271286" y="364957"/>
                  <a:pt x="224058" y="376466"/>
                  <a:pt x="184370" y="374085"/>
                </a:cubicBezTo>
                <a:cubicBezTo>
                  <a:pt x="144683" y="371704"/>
                  <a:pt x="101821" y="361782"/>
                  <a:pt x="74833" y="345510"/>
                </a:cubicBezTo>
                <a:cubicBezTo>
                  <a:pt x="47845" y="329238"/>
                  <a:pt x="34748" y="301060"/>
                  <a:pt x="22445" y="276454"/>
                </a:cubicBezTo>
                <a:cubicBezTo>
                  <a:pt x="10142" y="251848"/>
                  <a:pt x="3395" y="226845"/>
                  <a:pt x="1014" y="197873"/>
                </a:cubicBezTo>
                <a:cubicBezTo>
                  <a:pt x="-1367" y="168901"/>
                  <a:pt x="221" y="129214"/>
                  <a:pt x="8158" y="102623"/>
                </a:cubicBezTo>
                <a:cubicBezTo>
                  <a:pt x="16095" y="76032"/>
                  <a:pt x="27605" y="53807"/>
                  <a:pt x="48639" y="38329"/>
                </a:cubicBezTo>
                <a:cubicBezTo>
                  <a:pt x="69673" y="22851"/>
                  <a:pt x="102217" y="16104"/>
                  <a:pt x="134364" y="9754"/>
                </a:cubicBezTo>
                <a:cubicBezTo>
                  <a:pt x="166511" y="3404"/>
                  <a:pt x="198261" y="1023"/>
                  <a:pt x="241520" y="229"/>
                </a:cubicBezTo>
                <a:close/>
              </a:path>
            </a:pathLst>
          </a:custGeom>
          <a:solidFill>
            <a:schemeClr val="bg1"/>
          </a:solidFill>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7" name="任意多边形 656"/>
          <p:cNvSpPr/>
          <p:nvPr/>
        </p:nvSpPr>
        <p:spPr>
          <a:xfrm>
            <a:off x="10905598" y="3723976"/>
            <a:ext cx="514836" cy="328267"/>
          </a:xfrm>
          <a:custGeom>
            <a:avLst/>
            <a:gdLst>
              <a:gd name="connsiteX0" fmla="*/ 546315 w 665442"/>
              <a:gd name="connsiteY0" fmla="*/ 28 h 424295"/>
              <a:gd name="connsiteX1" fmla="*/ 557161 w 665442"/>
              <a:gd name="connsiteY1" fmla="*/ 3935 h 424295"/>
              <a:gd name="connsiteX2" fmla="*/ 630980 w 665442"/>
              <a:gd name="connsiteY2" fmla="*/ 72992 h 424295"/>
              <a:gd name="connsiteX3" fmla="*/ 664318 w 665442"/>
              <a:gd name="connsiteY3" fmla="*/ 206342 h 424295"/>
              <a:gd name="connsiteX4" fmla="*/ 592880 w 665442"/>
              <a:gd name="connsiteY4" fmla="*/ 342073 h 424295"/>
              <a:gd name="connsiteX5" fmla="*/ 445243 w 665442"/>
              <a:gd name="connsiteY5" fmla="*/ 418273 h 424295"/>
              <a:gd name="connsiteX6" fmla="*/ 280937 w 665442"/>
              <a:gd name="connsiteY6" fmla="*/ 415892 h 424295"/>
              <a:gd name="connsiteX7" fmla="*/ 157112 w 665442"/>
              <a:gd name="connsiteY7" fmla="*/ 387317 h 424295"/>
              <a:gd name="connsiteX8" fmla="*/ 40430 w 665442"/>
              <a:gd name="connsiteY8" fmla="*/ 353979 h 424295"/>
              <a:gd name="connsiteX9" fmla="*/ 0 w 665442"/>
              <a:gd name="connsiteY9" fmla="*/ 345461 h 424295"/>
              <a:gd name="connsiteX10" fmla="*/ 0 w 665442"/>
              <a:gd name="connsiteY10" fmla="*/ 26500 h 424295"/>
              <a:gd name="connsiteX11" fmla="*/ 44523 w 665442"/>
              <a:gd name="connsiteY11" fmla="*/ 30018 h 424295"/>
              <a:gd name="connsiteX12" fmla="*/ 238074 w 665442"/>
              <a:gd name="connsiteY12" fmla="*/ 44417 h 424295"/>
              <a:gd name="connsiteX13" fmla="*/ 407143 w 665442"/>
              <a:gd name="connsiteY13" fmla="*/ 32510 h 424295"/>
              <a:gd name="connsiteX14" fmla="*/ 516681 w 665442"/>
              <a:gd name="connsiteY14" fmla="*/ 11079 h 424295"/>
              <a:gd name="connsiteX15" fmla="*/ 546315 w 665442"/>
              <a:gd name="connsiteY15" fmla="*/ 28 h 42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5442" h="424295">
                <a:moveTo>
                  <a:pt x="546315" y="28"/>
                </a:moveTo>
                <a:cubicBezTo>
                  <a:pt x="549050" y="214"/>
                  <a:pt x="552398" y="1355"/>
                  <a:pt x="557161" y="3935"/>
                </a:cubicBezTo>
                <a:cubicBezTo>
                  <a:pt x="576211" y="14254"/>
                  <a:pt x="613121" y="39258"/>
                  <a:pt x="630980" y="72992"/>
                </a:cubicBezTo>
                <a:cubicBezTo>
                  <a:pt x="648839" y="106726"/>
                  <a:pt x="670668" y="161495"/>
                  <a:pt x="664318" y="206342"/>
                </a:cubicBezTo>
                <a:cubicBezTo>
                  <a:pt x="657968" y="251189"/>
                  <a:pt x="629392" y="306751"/>
                  <a:pt x="592880" y="342073"/>
                </a:cubicBezTo>
                <a:cubicBezTo>
                  <a:pt x="556368" y="377395"/>
                  <a:pt x="497233" y="405970"/>
                  <a:pt x="445243" y="418273"/>
                </a:cubicBezTo>
                <a:cubicBezTo>
                  <a:pt x="393253" y="430576"/>
                  <a:pt x="328959" y="421051"/>
                  <a:pt x="280937" y="415892"/>
                </a:cubicBezTo>
                <a:cubicBezTo>
                  <a:pt x="232915" y="410733"/>
                  <a:pt x="197196" y="397636"/>
                  <a:pt x="157112" y="387317"/>
                </a:cubicBezTo>
                <a:cubicBezTo>
                  <a:pt x="117028" y="376998"/>
                  <a:pt x="75752" y="362313"/>
                  <a:pt x="40430" y="353979"/>
                </a:cubicBezTo>
                <a:lnTo>
                  <a:pt x="0" y="345461"/>
                </a:lnTo>
                <a:lnTo>
                  <a:pt x="0" y="26500"/>
                </a:lnTo>
                <a:lnTo>
                  <a:pt x="44523" y="30018"/>
                </a:lnTo>
                <a:cubicBezTo>
                  <a:pt x="108817" y="35711"/>
                  <a:pt x="185389" y="43525"/>
                  <a:pt x="238074" y="44417"/>
                </a:cubicBezTo>
                <a:cubicBezTo>
                  <a:pt x="308321" y="45607"/>
                  <a:pt x="360709" y="38066"/>
                  <a:pt x="407143" y="32510"/>
                </a:cubicBezTo>
                <a:cubicBezTo>
                  <a:pt x="453578" y="26954"/>
                  <a:pt x="491678" y="15841"/>
                  <a:pt x="516681" y="11079"/>
                </a:cubicBezTo>
                <a:cubicBezTo>
                  <a:pt x="535433" y="7508"/>
                  <a:pt x="538112" y="-530"/>
                  <a:pt x="546315" y="28"/>
                </a:cubicBezTo>
                <a:close/>
              </a:path>
            </a:pathLst>
          </a:custGeom>
          <a:solidFill>
            <a:schemeClr val="bg1"/>
          </a:solidFill>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8" name="任意多边形 657"/>
          <p:cNvSpPr/>
          <p:nvPr/>
        </p:nvSpPr>
        <p:spPr>
          <a:xfrm>
            <a:off x="10339759" y="3764199"/>
            <a:ext cx="330515" cy="41754"/>
          </a:xfrm>
          <a:custGeom>
            <a:avLst/>
            <a:gdLst>
              <a:gd name="connsiteX0" fmla="*/ 33450 w 427201"/>
              <a:gd name="connsiteY0" fmla="*/ 0 h 53968"/>
              <a:gd name="connsiteX1" fmla="*/ 305963 w 427201"/>
              <a:gd name="connsiteY1" fmla="*/ 224 h 53968"/>
              <a:gd name="connsiteX2" fmla="*/ 427148 w 427201"/>
              <a:gd name="connsiteY2" fmla="*/ 26968 h 53968"/>
              <a:gd name="connsiteX3" fmla="*/ 302341 w 427201"/>
              <a:gd name="connsiteY3" fmla="*/ 53968 h 53968"/>
              <a:gd name="connsiteX4" fmla="*/ 0 w 427201"/>
              <a:gd name="connsiteY4" fmla="*/ 53968 h 53968"/>
              <a:gd name="connsiteX5" fmla="*/ 13336 w 427201"/>
              <a:gd name="connsiteY5" fmla="*/ 22375 h 53968"/>
              <a:gd name="connsiteX6" fmla="*/ 33450 w 427201"/>
              <a:gd name="connsiteY6" fmla="*/ 0 h 53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7201" h="53968">
                <a:moveTo>
                  <a:pt x="33450" y="0"/>
                </a:moveTo>
                <a:lnTo>
                  <a:pt x="305963" y="224"/>
                </a:lnTo>
                <a:cubicBezTo>
                  <a:pt x="425242" y="224"/>
                  <a:pt x="427752" y="18011"/>
                  <a:pt x="427148" y="26968"/>
                </a:cubicBezTo>
                <a:cubicBezTo>
                  <a:pt x="426544" y="35925"/>
                  <a:pt x="421620" y="53968"/>
                  <a:pt x="302341" y="53968"/>
                </a:cubicBezTo>
                <a:lnTo>
                  <a:pt x="0" y="53968"/>
                </a:lnTo>
                <a:lnTo>
                  <a:pt x="13336" y="22375"/>
                </a:lnTo>
                <a:lnTo>
                  <a:pt x="33450" y="0"/>
                </a:lnTo>
                <a:close/>
              </a:path>
            </a:pathLst>
          </a:custGeom>
          <a:gradFill flip="none" rotWithShape="1">
            <a:gsLst>
              <a:gs pos="0">
                <a:srgbClr val="703324">
                  <a:shade val="30000"/>
                  <a:satMod val="115000"/>
                </a:srgbClr>
              </a:gs>
              <a:gs pos="50000">
                <a:srgbClr val="703324">
                  <a:shade val="67500"/>
                  <a:satMod val="115000"/>
                </a:srgbClr>
              </a:gs>
              <a:gs pos="100000">
                <a:srgbClr val="703324">
                  <a:shade val="100000"/>
                  <a:satMod val="115000"/>
                </a:srgbClr>
              </a:gs>
            </a:gsLst>
            <a:lin ang="16200000" scaled="1"/>
            <a:tileRect/>
          </a:gra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59" name="任意多边形 658"/>
          <p:cNvSpPr/>
          <p:nvPr/>
        </p:nvSpPr>
        <p:spPr>
          <a:xfrm>
            <a:off x="10958172" y="3544946"/>
            <a:ext cx="61275" cy="133691"/>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grpSp>
        <p:nvGrpSpPr>
          <p:cNvPr id="660" name="组合 659"/>
          <p:cNvGrpSpPr/>
          <p:nvPr/>
        </p:nvGrpSpPr>
        <p:grpSpPr>
          <a:xfrm>
            <a:off x="9914593" y="3585855"/>
            <a:ext cx="2095209" cy="406033"/>
            <a:chOff x="6955581" y="5490958"/>
            <a:chExt cx="2708122" cy="524810"/>
          </a:xfrm>
        </p:grpSpPr>
        <p:grpSp>
          <p:nvGrpSpPr>
            <p:cNvPr id="661" name="组合 660"/>
            <p:cNvGrpSpPr/>
            <p:nvPr/>
          </p:nvGrpSpPr>
          <p:grpSpPr>
            <a:xfrm>
              <a:off x="8013976" y="5560456"/>
              <a:ext cx="79200" cy="172800"/>
              <a:chOff x="8013976" y="5560456"/>
              <a:chExt cx="79200" cy="172800"/>
            </a:xfrm>
          </p:grpSpPr>
          <p:sp>
            <p:nvSpPr>
              <p:cNvPr id="737" name="任意多边形 736"/>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738" name="Rectangle 58"/>
              <p:cNvSpPr>
                <a:spLocks noChangeArrowheads="1"/>
              </p:cNvSpPr>
              <p:nvPr/>
            </p:nvSpPr>
            <p:spPr bwMode="auto">
              <a:xfrm>
                <a:off x="8020471" y="5594002"/>
                <a:ext cx="72520"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662" name="组合 661"/>
            <p:cNvGrpSpPr/>
            <p:nvPr/>
          </p:nvGrpSpPr>
          <p:grpSpPr>
            <a:xfrm>
              <a:off x="8208042" y="5560456"/>
              <a:ext cx="79200" cy="172800"/>
              <a:chOff x="8205661" y="5560456"/>
              <a:chExt cx="79200" cy="172800"/>
            </a:xfrm>
          </p:grpSpPr>
          <p:sp>
            <p:nvSpPr>
              <p:cNvPr id="735" name="任意多边形 734"/>
              <p:cNvSpPr/>
              <p:nvPr/>
            </p:nvSpPr>
            <p:spPr>
              <a:xfrm flipV="1">
                <a:off x="8205661" y="5560456"/>
                <a:ext cx="79200" cy="172800"/>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736" name="Rectangle 58"/>
              <p:cNvSpPr>
                <a:spLocks noChangeArrowheads="1"/>
              </p:cNvSpPr>
              <p:nvPr/>
            </p:nvSpPr>
            <p:spPr bwMode="auto">
              <a:xfrm>
                <a:off x="8210472" y="5594002"/>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U</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663" name="组合 662"/>
            <p:cNvGrpSpPr/>
            <p:nvPr/>
          </p:nvGrpSpPr>
          <p:grpSpPr>
            <a:xfrm>
              <a:off x="8112175" y="5560456"/>
              <a:ext cx="79200" cy="172800"/>
              <a:chOff x="8112175" y="5560456"/>
              <a:chExt cx="79200" cy="172800"/>
            </a:xfrm>
          </p:grpSpPr>
          <p:sp>
            <p:nvSpPr>
              <p:cNvPr id="733" name="任意多边形 732"/>
              <p:cNvSpPr/>
              <p:nvPr/>
            </p:nvSpPr>
            <p:spPr>
              <a:xfrm>
                <a:off x="8112175" y="5560456"/>
                <a:ext cx="79200" cy="172800"/>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734" name="Rectangle 58"/>
              <p:cNvSpPr>
                <a:spLocks noChangeArrowheads="1"/>
              </p:cNvSpPr>
              <p:nvPr/>
            </p:nvSpPr>
            <p:spPr bwMode="auto">
              <a:xfrm>
                <a:off x="8121842" y="5594002"/>
                <a:ext cx="66302"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A</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664" name="组合 663"/>
            <p:cNvGrpSpPr/>
            <p:nvPr/>
          </p:nvGrpSpPr>
          <p:grpSpPr>
            <a:xfrm>
              <a:off x="8599621" y="5563073"/>
              <a:ext cx="80738" cy="172800"/>
              <a:chOff x="8599621" y="5563073"/>
              <a:chExt cx="80738" cy="172800"/>
            </a:xfrm>
          </p:grpSpPr>
          <p:sp>
            <p:nvSpPr>
              <p:cNvPr id="731" name="任意多边形 730"/>
              <p:cNvSpPr/>
              <p:nvPr/>
            </p:nvSpPr>
            <p:spPr>
              <a:xfrm>
                <a:off x="8599621" y="5563073"/>
                <a:ext cx="79200" cy="172800"/>
              </a:xfrm>
              <a:custGeom>
                <a:avLst/>
                <a:gdLst>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97441 h 319771"/>
                  <a:gd name="connsiteX5" fmla="*/ 90000 w 180000"/>
                  <a:gd name="connsiteY5" fmla="*/ 0 h 319771"/>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8862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5409 h 319771"/>
                  <a:gd name="connsiteX5" fmla="*/ 90000 w 180000"/>
                  <a:gd name="connsiteY5" fmla="*/ 0 h 31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771">
                    <a:moveTo>
                      <a:pt x="90000" y="0"/>
                    </a:moveTo>
                    <a:lnTo>
                      <a:pt x="180000" y="75409"/>
                    </a:lnTo>
                    <a:lnTo>
                      <a:pt x="180000" y="319771"/>
                    </a:lnTo>
                    <a:lnTo>
                      <a:pt x="0" y="319771"/>
                    </a:lnTo>
                    <a:lnTo>
                      <a:pt x="0" y="75409"/>
                    </a:lnTo>
                    <a:lnTo>
                      <a:pt x="90000" y="0"/>
                    </a:lnTo>
                    <a:close/>
                  </a:path>
                </a:pathLst>
              </a:custGeom>
              <a:solidFill>
                <a:srgbClr val="CCE2A0"/>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732" name="Rectangle 58"/>
              <p:cNvSpPr>
                <a:spLocks noChangeArrowheads="1"/>
              </p:cNvSpPr>
              <p:nvPr/>
            </p:nvSpPr>
            <p:spPr bwMode="auto">
              <a:xfrm>
                <a:off x="8603696" y="5594002"/>
                <a:ext cx="76663"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G</a:t>
                </a:r>
                <a:endParaRPr kumimoji="1" lang="zh-CN" altLang="en-US" sz="600" dirty="0">
                  <a:effectLst>
                    <a:outerShdw blurRad="38100" dist="38100" dir="2700000" algn="tl">
                      <a:srgbClr val="C0C0C0"/>
                    </a:outerShdw>
                  </a:effectLst>
                  <a:ea typeface="方正姚体" panose="02010601030101010101" pitchFamily="2" charset="-122"/>
                </a:endParaRPr>
              </a:p>
            </p:txBody>
          </p:sp>
        </p:grpSp>
        <p:sp>
          <p:nvSpPr>
            <p:cNvPr id="665" name="任意多边形 664"/>
            <p:cNvSpPr/>
            <p:nvPr/>
          </p:nvSpPr>
          <p:spPr>
            <a:xfrm rot="20130744">
              <a:off x="9071465" y="5600230"/>
              <a:ext cx="582159" cy="154389"/>
            </a:xfrm>
            <a:custGeom>
              <a:avLst/>
              <a:gdLst>
                <a:gd name="connsiteX0" fmla="*/ 582159 w 582159"/>
                <a:gd name="connsiteY0" fmla="*/ 17515 h 154389"/>
                <a:gd name="connsiteX1" fmla="*/ 582159 w 582159"/>
                <a:gd name="connsiteY1" fmla="*/ 154389 h 154389"/>
                <a:gd name="connsiteX2" fmla="*/ 490065 w 582159"/>
                <a:gd name="connsiteY2" fmla="*/ 145996 h 154389"/>
                <a:gd name="connsiteX3" fmla="*/ 403125 w 582159"/>
                <a:gd name="connsiteY3" fmla="*/ 137752 h 154389"/>
                <a:gd name="connsiteX4" fmla="*/ 307245 w 582159"/>
                <a:gd name="connsiteY4" fmla="*/ 121290 h 154389"/>
                <a:gd name="connsiteX5" fmla="*/ 198031 w 582159"/>
                <a:gd name="connsiteY5" fmla="*/ 89066 h 154389"/>
                <a:gd name="connsiteX6" fmla="*/ 110141 w 582159"/>
                <a:gd name="connsiteY6" fmla="*/ 54840 h 154389"/>
                <a:gd name="connsiteX7" fmla="*/ 802 w 582159"/>
                <a:gd name="connsiteY7" fmla="*/ 1968 h 154389"/>
                <a:gd name="connsiteX8" fmla="*/ 64043 w 582159"/>
                <a:gd name="connsiteY8" fmla="*/ 12529 h 154389"/>
                <a:gd name="connsiteX9" fmla="*/ 129320 w 582159"/>
                <a:gd name="connsiteY9" fmla="*/ 24329 h 154389"/>
                <a:gd name="connsiteX10" fmla="*/ 236250 w 582159"/>
                <a:gd name="connsiteY10" fmla="*/ 36359 h 154389"/>
                <a:gd name="connsiteX11" fmla="*/ 328136 w 582159"/>
                <a:gd name="connsiteY11" fmla="*/ 36462 h 154389"/>
                <a:gd name="connsiteX12" fmla="*/ 420461 w 582159"/>
                <a:gd name="connsiteY12" fmla="*/ 31259 h 154389"/>
                <a:gd name="connsiteX13" fmla="*/ 507916 w 582159"/>
                <a:gd name="connsiteY13" fmla="*/ 20311 h 154389"/>
                <a:gd name="connsiteX14" fmla="*/ 573664 w 582159"/>
                <a:gd name="connsiteY14" fmla="*/ 15069 h 154389"/>
                <a:gd name="connsiteX15" fmla="*/ 582159 w 582159"/>
                <a:gd name="connsiteY15" fmla="*/ 17515 h 15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2159" h="154389">
                  <a:moveTo>
                    <a:pt x="582159" y="17515"/>
                  </a:moveTo>
                  <a:lnTo>
                    <a:pt x="582159" y="154389"/>
                  </a:lnTo>
                  <a:lnTo>
                    <a:pt x="490065" y="145996"/>
                  </a:lnTo>
                  <a:cubicBezTo>
                    <a:pt x="490065" y="145996"/>
                    <a:pt x="433594" y="141870"/>
                    <a:pt x="403125" y="137752"/>
                  </a:cubicBezTo>
                  <a:cubicBezTo>
                    <a:pt x="372654" y="133635"/>
                    <a:pt x="341427" y="129405"/>
                    <a:pt x="307245" y="121290"/>
                  </a:cubicBezTo>
                  <a:cubicBezTo>
                    <a:pt x="273062" y="113176"/>
                    <a:pt x="230880" y="100141"/>
                    <a:pt x="198031" y="89066"/>
                  </a:cubicBezTo>
                  <a:cubicBezTo>
                    <a:pt x="165181" y="77991"/>
                    <a:pt x="143013" y="69356"/>
                    <a:pt x="110141" y="54840"/>
                  </a:cubicBezTo>
                  <a:cubicBezTo>
                    <a:pt x="77270" y="40323"/>
                    <a:pt x="8485" y="9020"/>
                    <a:pt x="802" y="1968"/>
                  </a:cubicBezTo>
                  <a:cubicBezTo>
                    <a:pt x="-6881" y="-5084"/>
                    <a:pt x="42623" y="8803"/>
                    <a:pt x="64043" y="12529"/>
                  </a:cubicBezTo>
                  <a:cubicBezTo>
                    <a:pt x="64043" y="12529"/>
                    <a:pt x="100618" y="20357"/>
                    <a:pt x="129320" y="24329"/>
                  </a:cubicBezTo>
                  <a:cubicBezTo>
                    <a:pt x="158021" y="28301"/>
                    <a:pt x="203113" y="34336"/>
                    <a:pt x="236250" y="36359"/>
                  </a:cubicBezTo>
                  <a:cubicBezTo>
                    <a:pt x="269386" y="38381"/>
                    <a:pt x="297434" y="37312"/>
                    <a:pt x="328136" y="36462"/>
                  </a:cubicBezTo>
                  <a:cubicBezTo>
                    <a:pt x="358839" y="35612"/>
                    <a:pt x="390498" y="33951"/>
                    <a:pt x="420461" y="31259"/>
                  </a:cubicBezTo>
                  <a:cubicBezTo>
                    <a:pt x="450424" y="28567"/>
                    <a:pt x="479794" y="22264"/>
                    <a:pt x="507916" y="20311"/>
                  </a:cubicBezTo>
                  <a:cubicBezTo>
                    <a:pt x="529008" y="18846"/>
                    <a:pt x="555137" y="13389"/>
                    <a:pt x="573664" y="15069"/>
                  </a:cubicBezTo>
                  <a:lnTo>
                    <a:pt x="582159" y="17515"/>
                  </a:lnTo>
                  <a:close/>
                </a:path>
              </a:pathLst>
            </a:custGeom>
            <a:gradFill flip="none" rotWithShape="1">
              <a:gsLst>
                <a:gs pos="0">
                  <a:srgbClr val="ED6757"/>
                </a:gs>
                <a:gs pos="50000">
                  <a:srgbClr val="FF9D70"/>
                </a:gs>
                <a:gs pos="100000">
                  <a:srgbClr val="FECCA7"/>
                </a:gs>
              </a:gsLst>
              <a:lin ang="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66" name="组合 665"/>
            <p:cNvGrpSpPr/>
            <p:nvPr/>
          </p:nvGrpSpPr>
          <p:grpSpPr>
            <a:xfrm>
              <a:off x="8304389" y="5560456"/>
              <a:ext cx="80738" cy="172800"/>
              <a:chOff x="8599621" y="5563073"/>
              <a:chExt cx="80738" cy="172800"/>
            </a:xfrm>
          </p:grpSpPr>
          <p:sp>
            <p:nvSpPr>
              <p:cNvPr id="729" name="任意多边形 728"/>
              <p:cNvSpPr/>
              <p:nvPr/>
            </p:nvSpPr>
            <p:spPr>
              <a:xfrm>
                <a:off x="8599621" y="5563073"/>
                <a:ext cx="79200" cy="172800"/>
              </a:xfrm>
              <a:custGeom>
                <a:avLst/>
                <a:gdLst>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97441 h 319771"/>
                  <a:gd name="connsiteX5" fmla="*/ 90000 w 180000"/>
                  <a:gd name="connsiteY5" fmla="*/ 0 h 319771"/>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8862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5409 h 319771"/>
                  <a:gd name="connsiteX5" fmla="*/ 90000 w 180000"/>
                  <a:gd name="connsiteY5" fmla="*/ 0 h 31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771">
                    <a:moveTo>
                      <a:pt x="90000" y="0"/>
                    </a:moveTo>
                    <a:lnTo>
                      <a:pt x="180000" y="75409"/>
                    </a:lnTo>
                    <a:lnTo>
                      <a:pt x="180000" y="319771"/>
                    </a:lnTo>
                    <a:lnTo>
                      <a:pt x="0" y="319771"/>
                    </a:lnTo>
                    <a:lnTo>
                      <a:pt x="0" y="75409"/>
                    </a:lnTo>
                    <a:lnTo>
                      <a:pt x="90000" y="0"/>
                    </a:lnTo>
                    <a:close/>
                  </a:path>
                </a:pathLst>
              </a:custGeom>
              <a:solidFill>
                <a:srgbClr val="CCE2A0"/>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730" name="Rectangle 58"/>
              <p:cNvSpPr>
                <a:spLocks noChangeArrowheads="1"/>
              </p:cNvSpPr>
              <p:nvPr/>
            </p:nvSpPr>
            <p:spPr bwMode="auto">
              <a:xfrm>
                <a:off x="8603696" y="5594002"/>
                <a:ext cx="76663"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G</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667" name="组合 666"/>
            <p:cNvGrpSpPr/>
            <p:nvPr/>
          </p:nvGrpSpPr>
          <p:grpSpPr>
            <a:xfrm rot="21043809">
              <a:off x="7425610" y="5560579"/>
              <a:ext cx="79200" cy="172800"/>
              <a:chOff x="8013976" y="5560456"/>
              <a:chExt cx="79200" cy="172800"/>
            </a:xfrm>
          </p:grpSpPr>
          <p:sp>
            <p:nvSpPr>
              <p:cNvPr id="727" name="任意多边形 726"/>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728" name="Rectangle 58"/>
              <p:cNvSpPr>
                <a:spLocks noChangeArrowheads="1"/>
              </p:cNvSpPr>
              <p:nvPr/>
            </p:nvSpPr>
            <p:spPr bwMode="auto">
              <a:xfrm>
                <a:off x="8018853" y="5591229"/>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668" name="组合 667"/>
            <p:cNvGrpSpPr/>
            <p:nvPr/>
          </p:nvGrpSpPr>
          <p:grpSpPr>
            <a:xfrm rot="20522284">
              <a:off x="7219883" y="5597242"/>
              <a:ext cx="79200" cy="172800"/>
              <a:chOff x="8013976" y="5560456"/>
              <a:chExt cx="79200" cy="172800"/>
            </a:xfrm>
          </p:grpSpPr>
          <p:sp>
            <p:nvSpPr>
              <p:cNvPr id="725" name="任意多边形 724"/>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726" name="Rectangle 58"/>
              <p:cNvSpPr>
                <a:spLocks noChangeArrowheads="1"/>
              </p:cNvSpPr>
              <p:nvPr/>
            </p:nvSpPr>
            <p:spPr bwMode="auto">
              <a:xfrm>
                <a:off x="8018400" y="5591120"/>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669" name="组合 668"/>
            <p:cNvGrpSpPr/>
            <p:nvPr/>
          </p:nvGrpSpPr>
          <p:grpSpPr>
            <a:xfrm rot="19986796">
              <a:off x="7025841" y="5674579"/>
              <a:ext cx="79200" cy="172800"/>
              <a:chOff x="8013976" y="5560456"/>
              <a:chExt cx="79200" cy="172800"/>
            </a:xfrm>
          </p:grpSpPr>
          <p:sp>
            <p:nvSpPr>
              <p:cNvPr id="723" name="任意多边形 722"/>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724" name="Rectangle 58"/>
              <p:cNvSpPr>
                <a:spLocks noChangeArrowheads="1"/>
              </p:cNvSpPr>
              <p:nvPr/>
            </p:nvSpPr>
            <p:spPr bwMode="auto">
              <a:xfrm>
                <a:off x="8017958" y="5590937"/>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670" name="组合 669"/>
            <p:cNvGrpSpPr/>
            <p:nvPr/>
          </p:nvGrpSpPr>
          <p:grpSpPr>
            <a:xfrm rot="20985629">
              <a:off x="9365745" y="5490958"/>
              <a:ext cx="79200" cy="172800"/>
              <a:chOff x="8013976" y="5560456"/>
              <a:chExt cx="79200" cy="172800"/>
            </a:xfrm>
          </p:grpSpPr>
          <p:sp>
            <p:nvSpPr>
              <p:cNvPr id="721" name="任意多边形 720"/>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722" name="Rectangle 58"/>
              <p:cNvSpPr>
                <a:spLocks noChangeArrowheads="1"/>
              </p:cNvSpPr>
              <p:nvPr/>
            </p:nvSpPr>
            <p:spPr bwMode="auto">
              <a:xfrm>
                <a:off x="8018802" y="5591221"/>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671" name="组合 670"/>
            <p:cNvGrpSpPr/>
            <p:nvPr/>
          </p:nvGrpSpPr>
          <p:grpSpPr>
            <a:xfrm rot="21284050">
              <a:off x="9272115" y="5513359"/>
              <a:ext cx="79200" cy="172800"/>
              <a:chOff x="8013976" y="5560456"/>
              <a:chExt cx="79200" cy="172800"/>
            </a:xfrm>
          </p:grpSpPr>
          <p:sp>
            <p:nvSpPr>
              <p:cNvPr id="719" name="任意多边形 718"/>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720" name="Rectangle 58"/>
              <p:cNvSpPr>
                <a:spLocks noChangeArrowheads="1"/>
              </p:cNvSpPr>
              <p:nvPr/>
            </p:nvSpPr>
            <p:spPr bwMode="auto">
              <a:xfrm>
                <a:off x="8019067" y="5591256"/>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672" name="组合 671"/>
            <p:cNvGrpSpPr/>
            <p:nvPr/>
          </p:nvGrpSpPr>
          <p:grpSpPr>
            <a:xfrm>
              <a:off x="8887594" y="5569982"/>
              <a:ext cx="80738" cy="172800"/>
              <a:chOff x="8599621" y="5563073"/>
              <a:chExt cx="80738" cy="172800"/>
            </a:xfrm>
          </p:grpSpPr>
          <p:sp>
            <p:nvSpPr>
              <p:cNvPr id="717" name="任意多边形 716"/>
              <p:cNvSpPr/>
              <p:nvPr/>
            </p:nvSpPr>
            <p:spPr>
              <a:xfrm>
                <a:off x="8599621" y="5563073"/>
                <a:ext cx="79200" cy="172800"/>
              </a:xfrm>
              <a:custGeom>
                <a:avLst/>
                <a:gdLst>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97441 h 319771"/>
                  <a:gd name="connsiteX5" fmla="*/ 90000 w 180000"/>
                  <a:gd name="connsiteY5" fmla="*/ 0 h 319771"/>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8862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5409 h 319771"/>
                  <a:gd name="connsiteX5" fmla="*/ 90000 w 180000"/>
                  <a:gd name="connsiteY5" fmla="*/ 0 h 31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771">
                    <a:moveTo>
                      <a:pt x="90000" y="0"/>
                    </a:moveTo>
                    <a:lnTo>
                      <a:pt x="180000" y="75409"/>
                    </a:lnTo>
                    <a:lnTo>
                      <a:pt x="180000" y="319771"/>
                    </a:lnTo>
                    <a:lnTo>
                      <a:pt x="0" y="319771"/>
                    </a:lnTo>
                    <a:lnTo>
                      <a:pt x="0" y="75409"/>
                    </a:lnTo>
                    <a:lnTo>
                      <a:pt x="90000" y="0"/>
                    </a:lnTo>
                    <a:close/>
                  </a:path>
                </a:pathLst>
              </a:custGeom>
              <a:solidFill>
                <a:srgbClr val="CCE2A0"/>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718" name="Rectangle 58"/>
              <p:cNvSpPr>
                <a:spLocks noChangeArrowheads="1"/>
              </p:cNvSpPr>
              <p:nvPr/>
            </p:nvSpPr>
            <p:spPr bwMode="auto">
              <a:xfrm>
                <a:off x="8603696" y="5594002"/>
                <a:ext cx="76663"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G</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673" name="组合 672"/>
            <p:cNvGrpSpPr/>
            <p:nvPr/>
          </p:nvGrpSpPr>
          <p:grpSpPr>
            <a:xfrm>
              <a:off x="9084219" y="5565541"/>
              <a:ext cx="79200" cy="172800"/>
              <a:chOff x="8112175" y="5560456"/>
              <a:chExt cx="79200" cy="172800"/>
            </a:xfrm>
          </p:grpSpPr>
          <p:sp>
            <p:nvSpPr>
              <p:cNvPr id="715" name="任意多边形 714"/>
              <p:cNvSpPr/>
              <p:nvPr/>
            </p:nvSpPr>
            <p:spPr>
              <a:xfrm>
                <a:off x="8112175" y="5560456"/>
                <a:ext cx="79200" cy="172800"/>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716" name="Rectangle 58"/>
              <p:cNvSpPr>
                <a:spLocks noChangeArrowheads="1"/>
              </p:cNvSpPr>
              <p:nvPr/>
            </p:nvSpPr>
            <p:spPr bwMode="auto">
              <a:xfrm>
                <a:off x="8121842" y="5594002"/>
                <a:ext cx="66302"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A</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674" name="组合 673"/>
            <p:cNvGrpSpPr/>
            <p:nvPr/>
          </p:nvGrpSpPr>
          <p:grpSpPr>
            <a:xfrm rot="20683588">
              <a:off x="7324120" y="5572921"/>
              <a:ext cx="79200" cy="172800"/>
              <a:chOff x="8112175" y="5560456"/>
              <a:chExt cx="79200" cy="172800"/>
            </a:xfrm>
          </p:grpSpPr>
          <p:sp>
            <p:nvSpPr>
              <p:cNvPr id="713" name="任意多边形 712"/>
              <p:cNvSpPr/>
              <p:nvPr/>
            </p:nvSpPr>
            <p:spPr>
              <a:xfrm>
                <a:off x="8112175" y="5560456"/>
                <a:ext cx="79200" cy="172800"/>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714" name="Rectangle 58"/>
              <p:cNvSpPr>
                <a:spLocks noChangeArrowheads="1"/>
              </p:cNvSpPr>
              <p:nvPr/>
            </p:nvSpPr>
            <p:spPr bwMode="auto">
              <a:xfrm>
                <a:off x="8121425" y="5588192"/>
                <a:ext cx="66302"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A</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675" name="组合 674"/>
            <p:cNvGrpSpPr/>
            <p:nvPr/>
          </p:nvGrpSpPr>
          <p:grpSpPr>
            <a:xfrm>
              <a:off x="8694466" y="5564580"/>
              <a:ext cx="79200" cy="172800"/>
              <a:chOff x="8013976" y="5560456"/>
              <a:chExt cx="79200" cy="172800"/>
            </a:xfrm>
          </p:grpSpPr>
          <p:sp>
            <p:nvSpPr>
              <p:cNvPr id="711" name="任意多边形 710"/>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712" name="Rectangle 58"/>
              <p:cNvSpPr>
                <a:spLocks noChangeArrowheads="1"/>
              </p:cNvSpPr>
              <p:nvPr/>
            </p:nvSpPr>
            <p:spPr bwMode="auto">
              <a:xfrm>
                <a:off x="8020471" y="5594002"/>
                <a:ext cx="72520"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676" name="组合 675"/>
            <p:cNvGrpSpPr/>
            <p:nvPr/>
          </p:nvGrpSpPr>
          <p:grpSpPr>
            <a:xfrm>
              <a:off x="8793637" y="5565219"/>
              <a:ext cx="79200" cy="172800"/>
              <a:chOff x="8013976" y="5560456"/>
              <a:chExt cx="79200" cy="172800"/>
            </a:xfrm>
          </p:grpSpPr>
          <p:sp>
            <p:nvSpPr>
              <p:cNvPr id="709" name="任意多边形 708"/>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710" name="Rectangle 58"/>
              <p:cNvSpPr>
                <a:spLocks noChangeArrowheads="1"/>
              </p:cNvSpPr>
              <p:nvPr/>
            </p:nvSpPr>
            <p:spPr bwMode="auto">
              <a:xfrm>
                <a:off x="8020471" y="5594002"/>
                <a:ext cx="72520"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677" name="组合 676"/>
            <p:cNvGrpSpPr/>
            <p:nvPr/>
          </p:nvGrpSpPr>
          <p:grpSpPr>
            <a:xfrm rot="21341980">
              <a:off x="9180390" y="5534245"/>
              <a:ext cx="79200" cy="172800"/>
              <a:chOff x="8205661" y="5560456"/>
              <a:chExt cx="79200" cy="172800"/>
            </a:xfrm>
          </p:grpSpPr>
          <p:sp>
            <p:nvSpPr>
              <p:cNvPr id="707" name="任意多边形 706"/>
              <p:cNvSpPr/>
              <p:nvPr/>
            </p:nvSpPr>
            <p:spPr>
              <a:xfrm flipV="1">
                <a:off x="8205661" y="5560456"/>
                <a:ext cx="79200" cy="172800"/>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708" name="Rectangle 58"/>
              <p:cNvSpPr>
                <a:spLocks noChangeArrowheads="1"/>
              </p:cNvSpPr>
              <p:nvPr/>
            </p:nvSpPr>
            <p:spPr bwMode="auto">
              <a:xfrm>
                <a:off x="8209118" y="5591260"/>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U</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678" name="组合 677"/>
            <p:cNvGrpSpPr/>
            <p:nvPr/>
          </p:nvGrpSpPr>
          <p:grpSpPr>
            <a:xfrm>
              <a:off x="7916205" y="5558846"/>
              <a:ext cx="79200" cy="172800"/>
              <a:chOff x="8205661" y="5560456"/>
              <a:chExt cx="79200" cy="172800"/>
            </a:xfrm>
          </p:grpSpPr>
          <p:sp>
            <p:nvSpPr>
              <p:cNvPr id="705" name="任意多边形 704"/>
              <p:cNvSpPr/>
              <p:nvPr/>
            </p:nvSpPr>
            <p:spPr>
              <a:xfrm flipV="1">
                <a:off x="8205661" y="5560456"/>
                <a:ext cx="79200" cy="172800"/>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706" name="Rectangle 58"/>
              <p:cNvSpPr>
                <a:spLocks noChangeArrowheads="1"/>
              </p:cNvSpPr>
              <p:nvPr/>
            </p:nvSpPr>
            <p:spPr bwMode="auto">
              <a:xfrm>
                <a:off x="8210472" y="5594002"/>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U</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679" name="组合 678"/>
            <p:cNvGrpSpPr/>
            <p:nvPr/>
          </p:nvGrpSpPr>
          <p:grpSpPr>
            <a:xfrm rot="20163596">
              <a:off x="7119773" y="5630971"/>
              <a:ext cx="79200" cy="172800"/>
              <a:chOff x="8205661" y="5560456"/>
              <a:chExt cx="79200" cy="172800"/>
            </a:xfrm>
          </p:grpSpPr>
          <p:sp>
            <p:nvSpPr>
              <p:cNvPr id="703" name="任意多边形 702"/>
              <p:cNvSpPr/>
              <p:nvPr/>
            </p:nvSpPr>
            <p:spPr>
              <a:xfrm flipV="1">
                <a:off x="8205661" y="5560456"/>
                <a:ext cx="79200" cy="172800"/>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704" name="Rectangle 58"/>
              <p:cNvSpPr>
                <a:spLocks noChangeArrowheads="1"/>
              </p:cNvSpPr>
              <p:nvPr/>
            </p:nvSpPr>
            <p:spPr bwMode="auto">
              <a:xfrm>
                <a:off x="8212163" y="5589440"/>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U</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680" name="组合 679"/>
            <p:cNvGrpSpPr/>
            <p:nvPr/>
          </p:nvGrpSpPr>
          <p:grpSpPr>
            <a:xfrm rot="21095530">
              <a:off x="7529068" y="5555590"/>
              <a:ext cx="79252" cy="172800"/>
              <a:chOff x="8205661" y="5560456"/>
              <a:chExt cx="79252" cy="172800"/>
            </a:xfrm>
          </p:grpSpPr>
          <p:sp>
            <p:nvSpPr>
              <p:cNvPr id="701" name="任意多边形 700"/>
              <p:cNvSpPr/>
              <p:nvPr/>
            </p:nvSpPr>
            <p:spPr>
              <a:xfrm flipV="1">
                <a:off x="8205661" y="5560456"/>
                <a:ext cx="79200" cy="172800"/>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702" name="Rectangle 58"/>
              <p:cNvSpPr>
                <a:spLocks noChangeArrowheads="1"/>
              </p:cNvSpPr>
              <p:nvPr/>
            </p:nvSpPr>
            <p:spPr bwMode="auto">
              <a:xfrm>
                <a:off x="8212394" y="5588642"/>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U</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681" name="组合 680"/>
            <p:cNvGrpSpPr/>
            <p:nvPr/>
          </p:nvGrpSpPr>
          <p:grpSpPr>
            <a:xfrm>
              <a:off x="8404969" y="5560456"/>
              <a:ext cx="79200" cy="172800"/>
              <a:chOff x="8112175" y="5560456"/>
              <a:chExt cx="79200" cy="172800"/>
            </a:xfrm>
          </p:grpSpPr>
          <p:sp>
            <p:nvSpPr>
              <p:cNvPr id="699" name="任意多边形 698"/>
              <p:cNvSpPr/>
              <p:nvPr/>
            </p:nvSpPr>
            <p:spPr>
              <a:xfrm>
                <a:off x="8112175" y="5560456"/>
                <a:ext cx="79200" cy="172800"/>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700" name="Rectangle 58"/>
              <p:cNvSpPr>
                <a:spLocks noChangeArrowheads="1"/>
              </p:cNvSpPr>
              <p:nvPr/>
            </p:nvSpPr>
            <p:spPr bwMode="auto">
              <a:xfrm>
                <a:off x="8121842" y="5594002"/>
                <a:ext cx="66302"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A</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682" name="组合 681"/>
            <p:cNvGrpSpPr/>
            <p:nvPr/>
          </p:nvGrpSpPr>
          <p:grpSpPr>
            <a:xfrm>
              <a:off x="8503217" y="5562837"/>
              <a:ext cx="79200" cy="172800"/>
              <a:chOff x="8112175" y="5560456"/>
              <a:chExt cx="79200" cy="172800"/>
            </a:xfrm>
          </p:grpSpPr>
          <p:sp>
            <p:nvSpPr>
              <p:cNvPr id="697" name="任意多边形 696"/>
              <p:cNvSpPr/>
              <p:nvPr/>
            </p:nvSpPr>
            <p:spPr>
              <a:xfrm>
                <a:off x="8112175" y="5560456"/>
                <a:ext cx="79200" cy="172800"/>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698" name="Rectangle 58"/>
              <p:cNvSpPr>
                <a:spLocks noChangeArrowheads="1"/>
              </p:cNvSpPr>
              <p:nvPr/>
            </p:nvSpPr>
            <p:spPr bwMode="auto">
              <a:xfrm>
                <a:off x="8121842" y="5594002"/>
                <a:ext cx="66302"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A</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683" name="组合 682"/>
            <p:cNvGrpSpPr/>
            <p:nvPr/>
          </p:nvGrpSpPr>
          <p:grpSpPr>
            <a:xfrm>
              <a:off x="7715891" y="5560456"/>
              <a:ext cx="79200" cy="172800"/>
              <a:chOff x="8112175" y="5560456"/>
              <a:chExt cx="79200" cy="172800"/>
            </a:xfrm>
          </p:grpSpPr>
          <p:sp>
            <p:nvSpPr>
              <p:cNvPr id="695" name="任意多边形 694"/>
              <p:cNvSpPr/>
              <p:nvPr/>
            </p:nvSpPr>
            <p:spPr>
              <a:xfrm>
                <a:off x="8112175" y="5560456"/>
                <a:ext cx="79200" cy="172800"/>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696" name="Rectangle 58"/>
              <p:cNvSpPr>
                <a:spLocks noChangeArrowheads="1"/>
              </p:cNvSpPr>
              <p:nvPr/>
            </p:nvSpPr>
            <p:spPr bwMode="auto">
              <a:xfrm>
                <a:off x="8118764" y="5594002"/>
                <a:ext cx="66302"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A</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684" name="组合 683"/>
            <p:cNvGrpSpPr/>
            <p:nvPr/>
          </p:nvGrpSpPr>
          <p:grpSpPr>
            <a:xfrm>
              <a:off x="7623188" y="5560456"/>
              <a:ext cx="82092" cy="172800"/>
              <a:chOff x="8013976" y="5560456"/>
              <a:chExt cx="82092" cy="172800"/>
            </a:xfrm>
          </p:grpSpPr>
          <p:sp>
            <p:nvSpPr>
              <p:cNvPr id="693" name="任意多边形 692"/>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694" name="Rectangle 58"/>
              <p:cNvSpPr>
                <a:spLocks noChangeArrowheads="1"/>
              </p:cNvSpPr>
              <p:nvPr/>
            </p:nvSpPr>
            <p:spPr bwMode="auto">
              <a:xfrm>
                <a:off x="8023549" y="5594002"/>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685" name="组合 684"/>
            <p:cNvGrpSpPr/>
            <p:nvPr/>
          </p:nvGrpSpPr>
          <p:grpSpPr>
            <a:xfrm>
              <a:off x="7814668" y="5558075"/>
              <a:ext cx="80738" cy="172800"/>
              <a:chOff x="8599621" y="5563073"/>
              <a:chExt cx="80738" cy="172800"/>
            </a:xfrm>
          </p:grpSpPr>
          <p:sp>
            <p:nvSpPr>
              <p:cNvPr id="691" name="任意多边形 690"/>
              <p:cNvSpPr/>
              <p:nvPr/>
            </p:nvSpPr>
            <p:spPr>
              <a:xfrm>
                <a:off x="8599621" y="5563073"/>
                <a:ext cx="79200" cy="172800"/>
              </a:xfrm>
              <a:custGeom>
                <a:avLst/>
                <a:gdLst>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97441 h 319771"/>
                  <a:gd name="connsiteX5" fmla="*/ 90000 w 180000"/>
                  <a:gd name="connsiteY5" fmla="*/ 0 h 319771"/>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8862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5409 h 319771"/>
                  <a:gd name="connsiteX5" fmla="*/ 90000 w 180000"/>
                  <a:gd name="connsiteY5" fmla="*/ 0 h 31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771">
                    <a:moveTo>
                      <a:pt x="90000" y="0"/>
                    </a:moveTo>
                    <a:lnTo>
                      <a:pt x="180000" y="75409"/>
                    </a:lnTo>
                    <a:lnTo>
                      <a:pt x="180000" y="319771"/>
                    </a:lnTo>
                    <a:lnTo>
                      <a:pt x="0" y="319771"/>
                    </a:lnTo>
                    <a:lnTo>
                      <a:pt x="0" y="75409"/>
                    </a:lnTo>
                    <a:lnTo>
                      <a:pt x="90000" y="0"/>
                    </a:lnTo>
                    <a:close/>
                  </a:path>
                </a:pathLst>
              </a:custGeom>
              <a:solidFill>
                <a:srgbClr val="CCE2A0"/>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692" name="Rectangle 58"/>
              <p:cNvSpPr>
                <a:spLocks noChangeArrowheads="1"/>
              </p:cNvSpPr>
              <p:nvPr/>
            </p:nvSpPr>
            <p:spPr bwMode="auto">
              <a:xfrm>
                <a:off x="8603696" y="5594002"/>
                <a:ext cx="76663"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G</a:t>
                </a:r>
                <a:endParaRPr kumimoji="1" lang="zh-CN" altLang="en-US" sz="600" dirty="0">
                  <a:effectLst>
                    <a:outerShdw blurRad="38100" dist="38100" dir="2700000" algn="tl">
                      <a:srgbClr val="C0C0C0"/>
                    </a:outerShdw>
                  </a:effectLst>
                  <a:ea typeface="方正姚体" panose="02010601030101010101" pitchFamily="2" charset="-122"/>
                </a:endParaRPr>
              </a:p>
            </p:txBody>
          </p:sp>
        </p:grpSp>
        <p:sp>
          <p:nvSpPr>
            <p:cNvPr id="686" name="任意多边形 685"/>
            <p:cNvSpPr/>
            <p:nvPr/>
          </p:nvSpPr>
          <p:spPr>
            <a:xfrm>
              <a:off x="6962053" y="5726192"/>
              <a:ext cx="580853" cy="289576"/>
            </a:xfrm>
            <a:custGeom>
              <a:avLst/>
              <a:gdLst>
                <a:gd name="connsiteX0" fmla="*/ 560632 w 580853"/>
                <a:gd name="connsiteY0" fmla="*/ 100 h 289576"/>
                <a:gd name="connsiteX1" fmla="*/ 579366 w 580853"/>
                <a:gd name="connsiteY1" fmla="*/ 714 h 289576"/>
                <a:gd name="connsiteX2" fmla="*/ 519835 w 580853"/>
                <a:gd name="connsiteY2" fmla="*/ 24527 h 289576"/>
                <a:gd name="connsiteX3" fmla="*/ 457922 w 580853"/>
                <a:gd name="connsiteY3" fmla="*/ 48339 h 289576"/>
                <a:gd name="connsiteX4" fmla="*/ 360291 w 580853"/>
                <a:gd name="connsiteY4" fmla="*/ 93583 h 289576"/>
                <a:gd name="connsiteX5" fmla="*/ 281710 w 580853"/>
                <a:gd name="connsiteY5" fmla="*/ 141208 h 289576"/>
                <a:gd name="connsiteX6" fmla="*/ 205510 w 580853"/>
                <a:gd name="connsiteY6" fmla="*/ 193596 h 289576"/>
                <a:gd name="connsiteX7" fmla="*/ 136454 w 580853"/>
                <a:gd name="connsiteY7" fmla="*/ 248364 h 289576"/>
                <a:gd name="connsiteX8" fmla="*/ 82987 w 580853"/>
                <a:gd name="connsiteY8" fmla="*/ 286985 h 289576"/>
                <a:gd name="connsiteX9" fmla="*/ 73464 w 580853"/>
                <a:gd name="connsiteY9" fmla="*/ 289576 h 289576"/>
                <a:gd name="connsiteX10" fmla="*/ 0 w 580853"/>
                <a:gd name="connsiteY10" fmla="*/ 173987 h 289576"/>
                <a:gd name="connsiteX11" fmla="*/ 86447 w 580853"/>
                <a:gd name="connsiteY11" fmla="*/ 131683 h 289576"/>
                <a:gd name="connsiteX12" fmla="*/ 165028 w 580853"/>
                <a:gd name="connsiteY12" fmla="*/ 93583 h 289576"/>
                <a:gd name="connsiteX13" fmla="*/ 255516 w 580853"/>
                <a:gd name="connsiteY13" fmla="*/ 57864 h 289576"/>
                <a:gd name="connsiteX14" fmla="*/ 360291 w 580853"/>
                <a:gd name="connsiteY14" fmla="*/ 24527 h 289576"/>
                <a:gd name="connsiteX15" fmla="*/ 455541 w 580853"/>
                <a:gd name="connsiteY15" fmla="*/ 7858 h 289576"/>
                <a:gd name="connsiteX16" fmla="*/ 560632 w 580853"/>
                <a:gd name="connsiteY16" fmla="*/ 100 h 289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0853" h="289576">
                  <a:moveTo>
                    <a:pt x="560632" y="100"/>
                  </a:moveTo>
                  <a:cubicBezTo>
                    <a:pt x="569891" y="-130"/>
                    <a:pt x="576687" y="20"/>
                    <a:pt x="579366" y="714"/>
                  </a:cubicBezTo>
                  <a:cubicBezTo>
                    <a:pt x="590082" y="3492"/>
                    <a:pt x="540076" y="16590"/>
                    <a:pt x="519835" y="24527"/>
                  </a:cubicBezTo>
                  <a:cubicBezTo>
                    <a:pt x="519835" y="24527"/>
                    <a:pt x="484513" y="36830"/>
                    <a:pt x="457922" y="48339"/>
                  </a:cubicBezTo>
                  <a:cubicBezTo>
                    <a:pt x="431331" y="59848"/>
                    <a:pt x="389660" y="78105"/>
                    <a:pt x="360291" y="93583"/>
                  </a:cubicBezTo>
                  <a:cubicBezTo>
                    <a:pt x="330922" y="109061"/>
                    <a:pt x="307507" y="124539"/>
                    <a:pt x="281710" y="141208"/>
                  </a:cubicBezTo>
                  <a:cubicBezTo>
                    <a:pt x="255913" y="157877"/>
                    <a:pt x="229719" y="175737"/>
                    <a:pt x="205510" y="193596"/>
                  </a:cubicBezTo>
                  <a:cubicBezTo>
                    <a:pt x="181301" y="211455"/>
                    <a:pt x="159473" y="232092"/>
                    <a:pt x="136454" y="248364"/>
                  </a:cubicBezTo>
                  <a:cubicBezTo>
                    <a:pt x="119190" y="260568"/>
                    <a:pt x="99693" y="278800"/>
                    <a:pt x="82987" y="286985"/>
                  </a:cubicBezTo>
                  <a:lnTo>
                    <a:pt x="73464" y="289576"/>
                  </a:lnTo>
                  <a:lnTo>
                    <a:pt x="0" y="173987"/>
                  </a:lnTo>
                  <a:lnTo>
                    <a:pt x="86447" y="131683"/>
                  </a:lnTo>
                  <a:cubicBezTo>
                    <a:pt x="86447" y="131683"/>
                    <a:pt x="136850" y="105886"/>
                    <a:pt x="165028" y="93583"/>
                  </a:cubicBezTo>
                  <a:cubicBezTo>
                    <a:pt x="193206" y="81280"/>
                    <a:pt x="222972" y="69373"/>
                    <a:pt x="255516" y="57864"/>
                  </a:cubicBezTo>
                  <a:cubicBezTo>
                    <a:pt x="288060" y="46355"/>
                    <a:pt x="326954" y="32861"/>
                    <a:pt x="360291" y="24527"/>
                  </a:cubicBezTo>
                  <a:cubicBezTo>
                    <a:pt x="393628" y="16193"/>
                    <a:pt x="419029" y="11827"/>
                    <a:pt x="455541" y="7858"/>
                  </a:cubicBezTo>
                  <a:cubicBezTo>
                    <a:pt x="482926" y="4881"/>
                    <a:pt x="532857" y="789"/>
                    <a:pt x="560632" y="100"/>
                  </a:cubicBezTo>
                  <a:close/>
                </a:path>
              </a:pathLst>
            </a:custGeom>
            <a:gradFill flip="none" rotWithShape="1">
              <a:gsLst>
                <a:gs pos="0">
                  <a:srgbClr val="FEC7A2"/>
                </a:gs>
                <a:gs pos="50000">
                  <a:srgbClr val="FFAA7F"/>
                </a:gs>
                <a:gs pos="100000">
                  <a:srgbClr val="F47B60"/>
                </a:gs>
              </a:gsLst>
              <a:lin ang="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87" name="组合 686"/>
            <p:cNvGrpSpPr/>
            <p:nvPr/>
          </p:nvGrpSpPr>
          <p:grpSpPr>
            <a:xfrm>
              <a:off x="8985844" y="5565218"/>
              <a:ext cx="79200" cy="172800"/>
              <a:chOff x="8013976" y="5560456"/>
              <a:chExt cx="79200" cy="172800"/>
            </a:xfrm>
          </p:grpSpPr>
          <p:sp>
            <p:nvSpPr>
              <p:cNvPr id="689" name="任意多边形 688"/>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690" name="Rectangle 58"/>
              <p:cNvSpPr>
                <a:spLocks noChangeArrowheads="1"/>
              </p:cNvSpPr>
              <p:nvPr/>
            </p:nvSpPr>
            <p:spPr bwMode="auto">
              <a:xfrm>
                <a:off x="8020471" y="5594002"/>
                <a:ext cx="72520"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sp>
          <p:nvSpPr>
            <p:cNvPr id="688" name="任意多边形 687"/>
            <p:cNvSpPr/>
            <p:nvPr/>
          </p:nvSpPr>
          <p:spPr>
            <a:xfrm>
              <a:off x="6955581" y="5613985"/>
              <a:ext cx="2708122" cy="293943"/>
            </a:xfrm>
            <a:custGeom>
              <a:avLst/>
              <a:gdLst>
                <a:gd name="connsiteX0" fmla="*/ 2697265 w 2708122"/>
                <a:gd name="connsiteY0" fmla="*/ 0 h 293943"/>
                <a:gd name="connsiteX1" fmla="*/ 2708122 w 2708122"/>
                <a:gd name="connsiteY1" fmla="*/ 23838 h 293943"/>
                <a:gd name="connsiteX2" fmla="*/ 2676873 w 2708122"/>
                <a:gd name="connsiteY2" fmla="*/ 35679 h 293943"/>
                <a:gd name="connsiteX3" fmla="*/ 2595613 w 2708122"/>
                <a:gd name="connsiteY3" fmla="*/ 62915 h 293943"/>
                <a:gd name="connsiteX4" fmla="*/ 2397969 w 2708122"/>
                <a:gd name="connsiteY4" fmla="*/ 112921 h 293943"/>
                <a:gd name="connsiteX5" fmla="*/ 2221757 w 2708122"/>
                <a:gd name="connsiteY5" fmla="*/ 129590 h 293943"/>
                <a:gd name="connsiteX6" fmla="*/ 1962200 w 2708122"/>
                <a:gd name="connsiteY6" fmla="*/ 131971 h 293943"/>
                <a:gd name="connsiteX7" fmla="*/ 1602632 w 2708122"/>
                <a:gd name="connsiteY7" fmla="*/ 127209 h 293943"/>
                <a:gd name="connsiteX8" fmla="*/ 1274019 w 2708122"/>
                <a:gd name="connsiteY8" fmla="*/ 124828 h 293943"/>
                <a:gd name="connsiteX9" fmla="*/ 983507 w 2708122"/>
                <a:gd name="connsiteY9" fmla="*/ 120065 h 293943"/>
                <a:gd name="connsiteX10" fmla="*/ 697757 w 2708122"/>
                <a:gd name="connsiteY10" fmla="*/ 122446 h 293943"/>
                <a:gd name="connsiteX11" fmla="*/ 478682 w 2708122"/>
                <a:gd name="connsiteY11" fmla="*/ 127209 h 293943"/>
                <a:gd name="connsiteX12" fmla="*/ 350094 w 2708122"/>
                <a:gd name="connsiteY12" fmla="*/ 151021 h 293943"/>
                <a:gd name="connsiteX13" fmla="*/ 233413 w 2708122"/>
                <a:gd name="connsiteY13" fmla="*/ 189122 h 293943"/>
                <a:gd name="connsiteX14" fmla="*/ 97682 w 2708122"/>
                <a:gd name="connsiteY14" fmla="*/ 251034 h 293943"/>
                <a:gd name="connsiteX15" fmla="*/ 13743 w 2708122"/>
                <a:gd name="connsiteY15" fmla="*/ 293897 h 293943"/>
                <a:gd name="connsiteX16" fmla="*/ 13657 w 2708122"/>
                <a:gd name="connsiteY16" fmla="*/ 293943 h 293943"/>
                <a:gd name="connsiteX17" fmla="*/ 0 w 2708122"/>
                <a:gd name="connsiteY17" fmla="*/ 272453 h 293943"/>
                <a:gd name="connsiteX18" fmla="*/ 14207 w 2708122"/>
                <a:gd name="connsiteY18" fmla="*/ 265321 h 293943"/>
                <a:gd name="connsiteX19" fmla="*/ 131019 w 2708122"/>
                <a:gd name="connsiteY19" fmla="*/ 208171 h 293943"/>
                <a:gd name="connsiteX20" fmla="*/ 250082 w 2708122"/>
                <a:gd name="connsiteY20" fmla="*/ 158165 h 293943"/>
                <a:gd name="connsiteX21" fmla="*/ 352475 w 2708122"/>
                <a:gd name="connsiteY21" fmla="*/ 124828 h 293943"/>
                <a:gd name="connsiteX22" fmla="*/ 440581 w 2708122"/>
                <a:gd name="connsiteY22" fmla="*/ 108158 h 293943"/>
                <a:gd name="connsiteX23" fmla="*/ 564407 w 2708122"/>
                <a:gd name="connsiteY23" fmla="*/ 98634 h 293943"/>
                <a:gd name="connsiteX24" fmla="*/ 854919 w 2708122"/>
                <a:gd name="connsiteY24" fmla="*/ 96253 h 293943"/>
                <a:gd name="connsiteX25" fmla="*/ 1178769 w 2708122"/>
                <a:gd name="connsiteY25" fmla="*/ 96253 h 293943"/>
                <a:gd name="connsiteX26" fmla="*/ 1521669 w 2708122"/>
                <a:gd name="connsiteY26" fmla="*/ 101016 h 293943"/>
                <a:gd name="connsiteX27" fmla="*/ 1883619 w 2708122"/>
                <a:gd name="connsiteY27" fmla="*/ 105778 h 293943"/>
                <a:gd name="connsiteX28" fmla="*/ 2152701 w 2708122"/>
                <a:gd name="connsiteY28" fmla="*/ 105777 h 293943"/>
                <a:gd name="connsiteX29" fmla="*/ 2331294 w 2708122"/>
                <a:gd name="connsiteY29" fmla="*/ 98633 h 293943"/>
                <a:gd name="connsiteX30" fmla="*/ 2505125 w 2708122"/>
                <a:gd name="connsiteY30" fmla="*/ 65296 h 293943"/>
                <a:gd name="connsiteX31" fmla="*/ 2667050 w 2708122"/>
                <a:gd name="connsiteY31" fmla="*/ 12909 h 293943"/>
                <a:gd name="connsiteX32" fmla="*/ 2697265 w 2708122"/>
                <a:gd name="connsiteY32" fmla="*/ 0 h 29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08122" h="293943">
                  <a:moveTo>
                    <a:pt x="2697265" y="0"/>
                  </a:moveTo>
                  <a:lnTo>
                    <a:pt x="2708122" y="23838"/>
                  </a:lnTo>
                  <a:lnTo>
                    <a:pt x="2676873" y="35679"/>
                  </a:lnTo>
                  <a:cubicBezTo>
                    <a:pt x="2651870" y="44857"/>
                    <a:pt x="2624387" y="54382"/>
                    <a:pt x="2595613" y="62915"/>
                  </a:cubicBezTo>
                  <a:cubicBezTo>
                    <a:pt x="2538066" y="79981"/>
                    <a:pt x="2460278" y="101809"/>
                    <a:pt x="2397969" y="112921"/>
                  </a:cubicBezTo>
                  <a:cubicBezTo>
                    <a:pt x="2335660" y="124033"/>
                    <a:pt x="2294385" y="126415"/>
                    <a:pt x="2221757" y="129590"/>
                  </a:cubicBezTo>
                  <a:cubicBezTo>
                    <a:pt x="2149129" y="132765"/>
                    <a:pt x="1962200" y="131971"/>
                    <a:pt x="1962200" y="131971"/>
                  </a:cubicBezTo>
                  <a:lnTo>
                    <a:pt x="1602632" y="127209"/>
                  </a:lnTo>
                  <a:lnTo>
                    <a:pt x="1274019" y="124828"/>
                  </a:lnTo>
                  <a:lnTo>
                    <a:pt x="983507" y="120065"/>
                  </a:lnTo>
                  <a:lnTo>
                    <a:pt x="697757" y="122446"/>
                  </a:lnTo>
                  <a:cubicBezTo>
                    <a:pt x="613620" y="123637"/>
                    <a:pt x="536626" y="122447"/>
                    <a:pt x="478682" y="127209"/>
                  </a:cubicBezTo>
                  <a:cubicBezTo>
                    <a:pt x="420738" y="131972"/>
                    <a:pt x="390972" y="140702"/>
                    <a:pt x="350094" y="151021"/>
                  </a:cubicBezTo>
                  <a:cubicBezTo>
                    <a:pt x="309216" y="161340"/>
                    <a:pt x="275482" y="172453"/>
                    <a:pt x="233413" y="189122"/>
                  </a:cubicBezTo>
                  <a:cubicBezTo>
                    <a:pt x="191344" y="205791"/>
                    <a:pt x="147688" y="226428"/>
                    <a:pt x="97682" y="251034"/>
                  </a:cubicBezTo>
                  <a:cubicBezTo>
                    <a:pt x="72679" y="263337"/>
                    <a:pt x="42913" y="278617"/>
                    <a:pt x="13743" y="293897"/>
                  </a:cubicBezTo>
                  <a:lnTo>
                    <a:pt x="13657" y="293943"/>
                  </a:lnTo>
                  <a:lnTo>
                    <a:pt x="0" y="272453"/>
                  </a:lnTo>
                  <a:lnTo>
                    <a:pt x="14207" y="265321"/>
                  </a:lnTo>
                  <a:cubicBezTo>
                    <a:pt x="51247" y="246718"/>
                    <a:pt x="97384" y="223650"/>
                    <a:pt x="131019" y="208171"/>
                  </a:cubicBezTo>
                  <a:cubicBezTo>
                    <a:pt x="175866" y="187533"/>
                    <a:pt x="213173" y="172055"/>
                    <a:pt x="250082" y="158165"/>
                  </a:cubicBezTo>
                  <a:cubicBezTo>
                    <a:pt x="286991" y="144275"/>
                    <a:pt x="320725" y="133163"/>
                    <a:pt x="352475" y="124828"/>
                  </a:cubicBezTo>
                  <a:cubicBezTo>
                    <a:pt x="384225" y="116494"/>
                    <a:pt x="405259" y="112524"/>
                    <a:pt x="440581" y="108158"/>
                  </a:cubicBezTo>
                  <a:cubicBezTo>
                    <a:pt x="475903" y="103792"/>
                    <a:pt x="495351" y="100618"/>
                    <a:pt x="564407" y="98634"/>
                  </a:cubicBezTo>
                  <a:cubicBezTo>
                    <a:pt x="633463" y="96650"/>
                    <a:pt x="752525" y="96650"/>
                    <a:pt x="854919" y="96253"/>
                  </a:cubicBezTo>
                  <a:lnTo>
                    <a:pt x="1178769" y="96253"/>
                  </a:lnTo>
                  <a:lnTo>
                    <a:pt x="1521669" y="101016"/>
                  </a:lnTo>
                  <a:lnTo>
                    <a:pt x="1883619" y="105778"/>
                  </a:lnTo>
                  <a:lnTo>
                    <a:pt x="2152701" y="105777"/>
                  </a:lnTo>
                  <a:cubicBezTo>
                    <a:pt x="2227313" y="104586"/>
                    <a:pt x="2272557" y="105380"/>
                    <a:pt x="2331294" y="98633"/>
                  </a:cubicBezTo>
                  <a:cubicBezTo>
                    <a:pt x="2390031" y="91886"/>
                    <a:pt x="2449166" y="79583"/>
                    <a:pt x="2505125" y="65296"/>
                  </a:cubicBezTo>
                  <a:cubicBezTo>
                    <a:pt x="2561084" y="51009"/>
                    <a:pt x="2616250" y="31562"/>
                    <a:pt x="2667050" y="12909"/>
                  </a:cubicBezTo>
                  <a:lnTo>
                    <a:pt x="2697265" y="0"/>
                  </a:ln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39" name="任意多边形 738"/>
          <p:cNvSpPr/>
          <p:nvPr/>
        </p:nvSpPr>
        <p:spPr>
          <a:xfrm flipV="1">
            <a:off x="10883593" y="3548718"/>
            <a:ext cx="61275" cy="111600"/>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740" name="任意多边形 739"/>
          <p:cNvSpPr/>
          <p:nvPr/>
        </p:nvSpPr>
        <p:spPr>
          <a:xfrm>
            <a:off x="10809359" y="3549674"/>
            <a:ext cx="61275" cy="111600"/>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741" name="Rectangle 58"/>
          <p:cNvSpPr>
            <a:spLocks noChangeArrowheads="1"/>
          </p:cNvSpPr>
          <p:nvPr/>
        </p:nvSpPr>
        <p:spPr bwMode="auto">
          <a:xfrm>
            <a:off x="10815440" y="3569681"/>
            <a:ext cx="56106" cy="923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U</a:t>
            </a:r>
            <a:endParaRPr kumimoji="1" lang="zh-CN" altLang="en-US" sz="600" dirty="0">
              <a:effectLst>
                <a:outerShdw blurRad="38100" dist="38100" dir="2700000" algn="tl">
                  <a:srgbClr val="C0C0C0"/>
                </a:outerShdw>
              </a:effectLst>
              <a:ea typeface="方正姚体" panose="02010601030101010101" pitchFamily="2" charset="-122"/>
            </a:endParaRPr>
          </a:p>
        </p:txBody>
      </p:sp>
      <p:sp>
        <p:nvSpPr>
          <p:cNvPr id="742" name="Rectangle 58"/>
          <p:cNvSpPr>
            <a:spLocks noChangeArrowheads="1"/>
          </p:cNvSpPr>
          <p:nvPr/>
        </p:nvSpPr>
        <p:spPr bwMode="auto">
          <a:xfrm>
            <a:off x="10890668" y="3571024"/>
            <a:ext cx="51296" cy="923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A</a:t>
            </a:r>
            <a:endParaRPr kumimoji="1" lang="zh-CN" altLang="en-US" sz="600" dirty="0">
              <a:effectLst>
                <a:outerShdw blurRad="38100" dist="38100" dir="2700000" algn="tl">
                  <a:srgbClr val="C0C0C0"/>
                </a:outerShdw>
              </a:effectLst>
              <a:ea typeface="方正姚体" panose="02010601030101010101" pitchFamily="2" charset="-122"/>
            </a:endParaRPr>
          </a:p>
        </p:txBody>
      </p:sp>
      <p:sp>
        <p:nvSpPr>
          <p:cNvPr id="743" name="Rectangle 58"/>
          <p:cNvSpPr>
            <a:spLocks noChangeArrowheads="1"/>
          </p:cNvSpPr>
          <p:nvPr/>
        </p:nvSpPr>
        <p:spPr bwMode="auto">
          <a:xfrm>
            <a:off x="10963129" y="3565651"/>
            <a:ext cx="56106" cy="923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sp>
        <p:nvSpPr>
          <p:cNvPr id="744" name="任意多边形 743"/>
          <p:cNvSpPr/>
          <p:nvPr/>
        </p:nvSpPr>
        <p:spPr>
          <a:xfrm flipV="1">
            <a:off x="10779981" y="3073796"/>
            <a:ext cx="278523" cy="529195"/>
          </a:xfrm>
          <a:custGeom>
            <a:avLst/>
            <a:gdLst>
              <a:gd name="connsiteX0" fmla="*/ 156649 w 403402"/>
              <a:gd name="connsiteY0" fmla="*/ 695240 h 695240"/>
              <a:gd name="connsiteX1" fmla="*/ 189390 w 403402"/>
              <a:gd name="connsiteY1" fmla="*/ 691518 h 695240"/>
              <a:gd name="connsiteX2" fmla="*/ 279877 w 403402"/>
              <a:gd name="connsiteY2" fmla="*/ 667705 h 695240"/>
              <a:gd name="connsiteX3" fmla="*/ 334646 w 403402"/>
              <a:gd name="connsiteY3" fmla="*/ 634368 h 695240"/>
              <a:gd name="connsiteX4" fmla="*/ 392801 w 403402"/>
              <a:gd name="connsiteY4" fmla="*/ 582074 h 695240"/>
              <a:gd name="connsiteX5" fmla="*/ 403402 w 403402"/>
              <a:gd name="connsiteY5" fmla="*/ 565774 h 695240"/>
              <a:gd name="connsiteX6" fmla="*/ 306576 w 403402"/>
              <a:gd name="connsiteY6" fmla="*/ 407959 h 695240"/>
              <a:gd name="connsiteX7" fmla="*/ 306812 w 403402"/>
              <a:gd name="connsiteY7" fmla="*/ 42027 h 695240"/>
              <a:gd name="connsiteX8" fmla="*/ 306181 w 403402"/>
              <a:gd name="connsiteY8" fmla="*/ 41215 h 695240"/>
              <a:gd name="connsiteX9" fmla="*/ 297896 w 403402"/>
              <a:gd name="connsiteY9" fmla="*/ 34269 h 695240"/>
              <a:gd name="connsiteX10" fmla="*/ 151525 w 403402"/>
              <a:gd name="connsiteY10" fmla="*/ 0 h 695240"/>
              <a:gd name="connsiteX11" fmla="*/ 5154 w 403402"/>
              <a:gd name="connsiteY11" fmla="*/ 34269 h 695240"/>
              <a:gd name="connsiteX12" fmla="*/ 0 w 403402"/>
              <a:gd name="connsiteY12" fmla="*/ 38590 h 695240"/>
              <a:gd name="connsiteX13" fmla="*/ 0 w 403402"/>
              <a:gd name="connsiteY13" fmla="*/ 451637 h 695240"/>
              <a:gd name="connsiteX14" fmla="*/ 144617 w 403402"/>
              <a:gd name="connsiteY14" fmla="*/ 693336 h 695240"/>
              <a:gd name="connsiteX15" fmla="*/ 156649 w 403402"/>
              <a:gd name="connsiteY15" fmla="*/ 695240 h 69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3402" h="695240">
                <a:moveTo>
                  <a:pt x="156649" y="695240"/>
                </a:moveTo>
                <a:cubicBezTo>
                  <a:pt x="166669" y="695288"/>
                  <a:pt x="177286" y="692907"/>
                  <a:pt x="189390" y="691518"/>
                </a:cubicBezTo>
                <a:cubicBezTo>
                  <a:pt x="213598" y="688740"/>
                  <a:pt x="255668" y="677231"/>
                  <a:pt x="279877" y="667705"/>
                </a:cubicBezTo>
                <a:cubicBezTo>
                  <a:pt x="304086" y="658180"/>
                  <a:pt x="314008" y="651433"/>
                  <a:pt x="334646" y="634368"/>
                </a:cubicBezTo>
                <a:cubicBezTo>
                  <a:pt x="350124" y="621570"/>
                  <a:pt x="377210" y="600287"/>
                  <a:pt x="392801" y="582074"/>
                </a:cubicBezTo>
                <a:lnTo>
                  <a:pt x="403402" y="565774"/>
                </a:lnTo>
                <a:lnTo>
                  <a:pt x="306576" y="407959"/>
                </a:lnTo>
                <a:lnTo>
                  <a:pt x="306812" y="42027"/>
                </a:lnTo>
                <a:lnTo>
                  <a:pt x="306181" y="41215"/>
                </a:lnTo>
                <a:lnTo>
                  <a:pt x="297896" y="34269"/>
                </a:lnTo>
                <a:cubicBezTo>
                  <a:pt x="260436" y="13096"/>
                  <a:pt x="208686" y="0"/>
                  <a:pt x="151525" y="0"/>
                </a:cubicBezTo>
                <a:cubicBezTo>
                  <a:pt x="94364" y="0"/>
                  <a:pt x="42614" y="13096"/>
                  <a:pt x="5154" y="34269"/>
                </a:cubicBezTo>
                <a:lnTo>
                  <a:pt x="0" y="38590"/>
                </a:lnTo>
                <a:lnTo>
                  <a:pt x="0" y="451637"/>
                </a:lnTo>
                <a:lnTo>
                  <a:pt x="144617" y="693336"/>
                </a:lnTo>
                <a:lnTo>
                  <a:pt x="156649" y="695240"/>
                </a:lnTo>
                <a:close/>
              </a:path>
            </a:pathLst>
          </a:custGeom>
          <a:solidFill>
            <a:schemeClr val="bg1"/>
          </a:solidFill>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745" name="Rectangle 58"/>
          <p:cNvSpPr>
            <a:spLocks noChangeArrowheads="1"/>
          </p:cNvSpPr>
          <p:nvPr/>
        </p:nvSpPr>
        <p:spPr bwMode="auto">
          <a:xfrm>
            <a:off x="11758467" y="3329300"/>
            <a:ext cx="268133" cy="214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3</a:t>
            </a:r>
            <a:r>
              <a:rPr kumimoji="1" lang="zh-CN" altLang="en-US" sz="1200" dirty="0">
                <a:effectLst>
                  <a:outerShdw blurRad="38100" dist="38100" dir="2700000" algn="tl">
                    <a:srgbClr val="C0C0C0"/>
                  </a:outerShdw>
                </a:effectLst>
              </a:rPr>
              <a:t>´</a:t>
            </a:r>
          </a:p>
        </p:txBody>
      </p:sp>
      <p:sp>
        <p:nvSpPr>
          <p:cNvPr id="746" name="Rectangle 58"/>
          <p:cNvSpPr>
            <a:spLocks noChangeArrowheads="1"/>
          </p:cNvSpPr>
          <p:nvPr/>
        </p:nvSpPr>
        <p:spPr bwMode="auto">
          <a:xfrm>
            <a:off x="9742243" y="3907081"/>
            <a:ext cx="268133" cy="214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5</a:t>
            </a:r>
            <a:r>
              <a:rPr kumimoji="1" lang="zh-CN" altLang="en-US" sz="1200" dirty="0">
                <a:effectLst>
                  <a:outerShdw blurRad="38100" dist="38100" dir="2700000" algn="tl">
                    <a:srgbClr val="C0C0C0"/>
                  </a:outerShdw>
                </a:effectLst>
              </a:rPr>
              <a:t>´</a:t>
            </a:r>
          </a:p>
        </p:txBody>
      </p:sp>
      <p:sp>
        <p:nvSpPr>
          <p:cNvPr id="747" name="Rectangle 58"/>
          <p:cNvSpPr>
            <a:spLocks noChangeArrowheads="1"/>
          </p:cNvSpPr>
          <p:nvPr/>
        </p:nvSpPr>
        <p:spPr bwMode="auto">
          <a:xfrm>
            <a:off x="10821478" y="3771439"/>
            <a:ext cx="198432" cy="1428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P</a:t>
            </a:r>
            <a:r>
              <a:rPr kumimoji="1" lang="zh-CN" altLang="en-US" sz="1200" dirty="0">
                <a:effectLst>
                  <a:outerShdw blurRad="38100" dist="38100" dir="2700000" algn="tl">
                    <a:srgbClr val="C0C0C0"/>
                  </a:outerShdw>
                </a:effectLst>
                <a:ea typeface="方正姚体" panose="02010601030101010101" pitchFamily="2" charset="-122"/>
              </a:rPr>
              <a:t>位</a:t>
            </a:r>
          </a:p>
        </p:txBody>
      </p:sp>
      <p:sp>
        <p:nvSpPr>
          <p:cNvPr id="748" name="Rectangle 58"/>
          <p:cNvSpPr>
            <a:spLocks noChangeArrowheads="1"/>
          </p:cNvSpPr>
          <p:nvPr/>
        </p:nvSpPr>
        <p:spPr bwMode="auto">
          <a:xfrm>
            <a:off x="11068732" y="3771439"/>
            <a:ext cx="198432" cy="1428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A</a:t>
            </a:r>
            <a:r>
              <a:rPr kumimoji="1" lang="zh-CN" altLang="en-US" sz="1200" dirty="0">
                <a:effectLst>
                  <a:outerShdw blurRad="38100" dist="38100" dir="2700000" algn="tl">
                    <a:srgbClr val="C0C0C0"/>
                  </a:outerShdw>
                </a:effectLst>
                <a:ea typeface="方正姚体" panose="02010601030101010101" pitchFamily="2" charset="-122"/>
              </a:rPr>
              <a:t>位</a:t>
            </a:r>
          </a:p>
        </p:txBody>
      </p:sp>
      <p:sp>
        <p:nvSpPr>
          <p:cNvPr id="749" name="Rectangle 58"/>
          <p:cNvSpPr>
            <a:spLocks noChangeArrowheads="1"/>
          </p:cNvSpPr>
          <p:nvPr/>
        </p:nvSpPr>
        <p:spPr bwMode="auto">
          <a:xfrm>
            <a:off x="10640352" y="3350034"/>
            <a:ext cx="79373" cy="1428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1200" dirty="0">
                <a:solidFill>
                  <a:schemeClr val="bg1"/>
                </a:solidFill>
                <a:effectLst>
                  <a:outerShdw blurRad="38100" dist="38100" dir="2700000" algn="tl">
                    <a:srgbClr val="C0C0C0"/>
                  </a:outerShdw>
                </a:effectLst>
                <a:ea typeface="方正姚体" panose="02010601030101010101" pitchFamily="2" charset="-122"/>
              </a:rPr>
              <a:t>E</a:t>
            </a:r>
            <a:endParaRPr kumimoji="1" lang="zh-CN" altLang="en-US" sz="1200" dirty="0">
              <a:solidFill>
                <a:schemeClr val="bg1"/>
              </a:solidFill>
              <a:effectLst>
                <a:outerShdw blurRad="38100" dist="38100" dir="2700000" algn="tl">
                  <a:srgbClr val="C0C0C0"/>
                </a:outerShdw>
              </a:effectLst>
              <a:ea typeface="方正姚体" panose="02010601030101010101" pitchFamily="2" charset="-122"/>
            </a:endParaRPr>
          </a:p>
        </p:txBody>
      </p:sp>
      <p:sp>
        <p:nvSpPr>
          <p:cNvPr id="750" name="任意多边形 749"/>
          <p:cNvSpPr/>
          <p:nvPr/>
        </p:nvSpPr>
        <p:spPr>
          <a:xfrm>
            <a:off x="11038064" y="3558454"/>
            <a:ext cx="59501" cy="108000"/>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751" name="任意多边形 750"/>
          <p:cNvSpPr/>
          <p:nvPr/>
        </p:nvSpPr>
        <p:spPr>
          <a:xfrm>
            <a:off x="11114062" y="3553968"/>
            <a:ext cx="59501" cy="108000"/>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752" name="任意多边形 751"/>
          <p:cNvSpPr/>
          <p:nvPr/>
        </p:nvSpPr>
        <p:spPr>
          <a:xfrm>
            <a:off x="11184259" y="3550743"/>
            <a:ext cx="59501" cy="129821"/>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753" name="任意多边形 752"/>
          <p:cNvSpPr/>
          <p:nvPr/>
        </p:nvSpPr>
        <p:spPr>
          <a:xfrm flipV="1">
            <a:off x="11003723" y="3102520"/>
            <a:ext cx="270460" cy="513874"/>
          </a:xfrm>
          <a:custGeom>
            <a:avLst/>
            <a:gdLst>
              <a:gd name="connsiteX0" fmla="*/ 156649 w 403402"/>
              <a:gd name="connsiteY0" fmla="*/ 695240 h 695240"/>
              <a:gd name="connsiteX1" fmla="*/ 189390 w 403402"/>
              <a:gd name="connsiteY1" fmla="*/ 691518 h 695240"/>
              <a:gd name="connsiteX2" fmla="*/ 279877 w 403402"/>
              <a:gd name="connsiteY2" fmla="*/ 667705 h 695240"/>
              <a:gd name="connsiteX3" fmla="*/ 334646 w 403402"/>
              <a:gd name="connsiteY3" fmla="*/ 634368 h 695240"/>
              <a:gd name="connsiteX4" fmla="*/ 392801 w 403402"/>
              <a:gd name="connsiteY4" fmla="*/ 582074 h 695240"/>
              <a:gd name="connsiteX5" fmla="*/ 403402 w 403402"/>
              <a:gd name="connsiteY5" fmla="*/ 565774 h 695240"/>
              <a:gd name="connsiteX6" fmla="*/ 306576 w 403402"/>
              <a:gd name="connsiteY6" fmla="*/ 407959 h 695240"/>
              <a:gd name="connsiteX7" fmla="*/ 306812 w 403402"/>
              <a:gd name="connsiteY7" fmla="*/ 42027 h 695240"/>
              <a:gd name="connsiteX8" fmla="*/ 306181 w 403402"/>
              <a:gd name="connsiteY8" fmla="*/ 41215 h 695240"/>
              <a:gd name="connsiteX9" fmla="*/ 297896 w 403402"/>
              <a:gd name="connsiteY9" fmla="*/ 34269 h 695240"/>
              <a:gd name="connsiteX10" fmla="*/ 151525 w 403402"/>
              <a:gd name="connsiteY10" fmla="*/ 0 h 695240"/>
              <a:gd name="connsiteX11" fmla="*/ 5154 w 403402"/>
              <a:gd name="connsiteY11" fmla="*/ 34269 h 695240"/>
              <a:gd name="connsiteX12" fmla="*/ 0 w 403402"/>
              <a:gd name="connsiteY12" fmla="*/ 38590 h 695240"/>
              <a:gd name="connsiteX13" fmla="*/ 0 w 403402"/>
              <a:gd name="connsiteY13" fmla="*/ 451637 h 695240"/>
              <a:gd name="connsiteX14" fmla="*/ 144617 w 403402"/>
              <a:gd name="connsiteY14" fmla="*/ 693336 h 695240"/>
              <a:gd name="connsiteX15" fmla="*/ 156649 w 403402"/>
              <a:gd name="connsiteY15" fmla="*/ 695240 h 69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3402" h="695240">
                <a:moveTo>
                  <a:pt x="156649" y="695240"/>
                </a:moveTo>
                <a:cubicBezTo>
                  <a:pt x="166669" y="695288"/>
                  <a:pt x="177286" y="692907"/>
                  <a:pt x="189390" y="691518"/>
                </a:cubicBezTo>
                <a:cubicBezTo>
                  <a:pt x="213598" y="688740"/>
                  <a:pt x="255668" y="677231"/>
                  <a:pt x="279877" y="667705"/>
                </a:cubicBezTo>
                <a:cubicBezTo>
                  <a:pt x="304086" y="658180"/>
                  <a:pt x="314008" y="651433"/>
                  <a:pt x="334646" y="634368"/>
                </a:cubicBezTo>
                <a:cubicBezTo>
                  <a:pt x="350124" y="621570"/>
                  <a:pt x="377210" y="600287"/>
                  <a:pt x="392801" y="582074"/>
                </a:cubicBezTo>
                <a:lnTo>
                  <a:pt x="403402" y="565774"/>
                </a:lnTo>
                <a:lnTo>
                  <a:pt x="306576" y="407959"/>
                </a:lnTo>
                <a:lnTo>
                  <a:pt x="306812" y="42027"/>
                </a:lnTo>
                <a:lnTo>
                  <a:pt x="306181" y="41215"/>
                </a:lnTo>
                <a:lnTo>
                  <a:pt x="297896" y="34269"/>
                </a:lnTo>
                <a:cubicBezTo>
                  <a:pt x="260436" y="13096"/>
                  <a:pt x="208686" y="0"/>
                  <a:pt x="151525" y="0"/>
                </a:cubicBezTo>
                <a:cubicBezTo>
                  <a:pt x="94364" y="0"/>
                  <a:pt x="42614" y="13096"/>
                  <a:pt x="5154" y="34269"/>
                </a:cubicBezTo>
                <a:lnTo>
                  <a:pt x="0" y="38590"/>
                </a:lnTo>
                <a:lnTo>
                  <a:pt x="0" y="451637"/>
                </a:lnTo>
                <a:lnTo>
                  <a:pt x="144617" y="693336"/>
                </a:lnTo>
                <a:lnTo>
                  <a:pt x="156649" y="695240"/>
                </a:lnTo>
                <a:close/>
              </a:path>
            </a:pathLst>
          </a:custGeom>
          <a:solidFill>
            <a:schemeClr val="bg1"/>
          </a:solidFill>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754" name="任意多边形 753"/>
          <p:cNvSpPr/>
          <p:nvPr/>
        </p:nvSpPr>
        <p:spPr>
          <a:xfrm>
            <a:off x="11303486" y="2998298"/>
            <a:ext cx="49098" cy="214678"/>
          </a:xfrm>
          <a:custGeom>
            <a:avLst/>
            <a:gdLst>
              <a:gd name="connsiteX0" fmla="*/ 0 w 68001"/>
              <a:gd name="connsiteY0" fmla="*/ 0 h 285750"/>
              <a:gd name="connsiteX1" fmla="*/ 47625 w 68001"/>
              <a:gd name="connsiteY1" fmla="*/ 76200 h 285750"/>
              <a:gd name="connsiteX2" fmla="*/ 66675 w 68001"/>
              <a:gd name="connsiteY2" fmla="*/ 116681 h 285750"/>
              <a:gd name="connsiteX3" fmla="*/ 61913 w 68001"/>
              <a:gd name="connsiteY3" fmla="*/ 202406 h 285750"/>
              <a:gd name="connsiteX4" fmla="*/ 26194 w 68001"/>
              <a:gd name="connsiteY4" fmla="*/ 285750 h 285750"/>
              <a:gd name="connsiteX0" fmla="*/ 0 w 65170"/>
              <a:gd name="connsiteY0" fmla="*/ 0 h 285750"/>
              <a:gd name="connsiteX1" fmla="*/ 47625 w 65170"/>
              <a:gd name="connsiteY1" fmla="*/ 76200 h 285750"/>
              <a:gd name="connsiteX2" fmla="*/ 61913 w 65170"/>
              <a:gd name="connsiteY2" fmla="*/ 116681 h 285750"/>
              <a:gd name="connsiteX3" fmla="*/ 61913 w 65170"/>
              <a:gd name="connsiteY3" fmla="*/ 202406 h 285750"/>
              <a:gd name="connsiteX4" fmla="*/ 26194 w 65170"/>
              <a:gd name="connsiteY4" fmla="*/ 285750 h 285750"/>
              <a:gd name="connsiteX0" fmla="*/ 0 w 63705"/>
              <a:gd name="connsiteY0" fmla="*/ 0 h 285750"/>
              <a:gd name="connsiteX1" fmla="*/ 47625 w 63705"/>
              <a:gd name="connsiteY1" fmla="*/ 76200 h 285750"/>
              <a:gd name="connsiteX2" fmla="*/ 61913 w 63705"/>
              <a:gd name="connsiteY2" fmla="*/ 116681 h 285750"/>
              <a:gd name="connsiteX3" fmla="*/ 59531 w 63705"/>
              <a:gd name="connsiteY3" fmla="*/ 202406 h 285750"/>
              <a:gd name="connsiteX4" fmla="*/ 26194 w 63705"/>
              <a:gd name="connsiteY4" fmla="*/ 285750 h 285750"/>
              <a:gd name="connsiteX0" fmla="*/ 0 w 65352"/>
              <a:gd name="connsiteY0" fmla="*/ 0 h 285750"/>
              <a:gd name="connsiteX1" fmla="*/ 47625 w 65352"/>
              <a:gd name="connsiteY1" fmla="*/ 76200 h 285750"/>
              <a:gd name="connsiteX2" fmla="*/ 64294 w 65352"/>
              <a:gd name="connsiteY2" fmla="*/ 133350 h 285750"/>
              <a:gd name="connsiteX3" fmla="*/ 59531 w 65352"/>
              <a:gd name="connsiteY3" fmla="*/ 202406 h 285750"/>
              <a:gd name="connsiteX4" fmla="*/ 26194 w 65352"/>
              <a:gd name="connsiteY4" fmla="*/ 285750 h 285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52" h="285750">
                <a:moveTo>
                  <a:pt x="0" y="0"/>
                </a:moveTo>
                <a:cubicBezTo>
                  <a:pt x="18256" y="28376"/>
                  <a:pt x="36909" y="53975"/>
                  <a:pt x="47625" y="76200"/>
                </a:cubicBezTo>
                <a:cubicBezTo>
                  <a:pt x="58341" y="98425"/>
                  <a:pt x="62310" y="112316"/>
                  <a:pt x="64294" y="133350"/>
                </a:cubicBezTo>
                <a:cubicBezTo>
                  <a:pt x="66278" y="154384"/>
                  <a:pt x="65881" y="177006"/>
                  <a:pt x="59531" y="202406"/>
                </a:cubicBezTo>
                <a:cubicBezTo>
                  <a:pt x="53181" y="227806"/>
                  <a:pt x="40680" y="258167"/>
                  <a:pt x="26194" y="28575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5" name="矩形 754"/>
          <p:cNvSpPr/>
          <p:nvPr/>
        </p:nvSpPr>
        <p:spPr>
          <a:xfrm rot="423300">
            <a:off x="11222318" y="2914122"/>
            <a:ext cx="106033" cy="108196"/>
          </a:xfrm>
          <a:prstGeom prst="rect">
            <a:avLst/>
          </a:prstGeom>
          <a:solidFill>
            <a:srgbClr val="5C528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6" name="Rectangle 58"/>
          <p:cNvSpPr>
            <a:spLocks noChangeArrowheads="1"/>
          </p:cNvSpPr>
          <p:nvPr/>
        </p:nvSpPr>
        <p:spPr bwMode="auto">
          <a:xfrm>
            <a:off x="11041054" y="3571776"/>
            <a:ext cx="56106" cy="923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U</a:t>
            </a:r>
            <a:endParaRPr kumimoji="1" lang="zh-CN" altLang="en-US" sz="600" dirty="0">
              <a:effectLst>
                <a:outerShdw blurRad="38100" dist="38100" dir="2700000" algn="tl">
                  <a:srgbClr val="C0C0C0"/>
                </a:outerShdw>
              </a:effectLst>
              <a:ea typeface="方正姚体" panose="02010601030101010101" pitchFamily="2" charset="-122"/>
            </a:endParaRPr>
          </a:p>
        </p:txBody>
      </p:sp>
      <p:sp>
        <p:nvSpPr>
          <p:cNvPr id="757" name="Rectangle 58"/>
          <p:cNvSpPr>
            <a:spLocks noChangeArrowheads="1"/>
          </p:cNvSpPr>
          <p:nvPr/>
        </p:nvSpPr>
        <p:spPr bwMode="auto">
          <a:xfrm>
            <a:off x="11118872" y="3573997"/>
            <a:ext cx="56106" cy="923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U</a:t>
            </a:r>
            <a:endParaRPr kumimoji="1" lang="zh-CN" altLang="en-US" sz="600" dirty="0">
              <a:effectLst>
                <a:outerShdw blurRad="38100" dist="38100" dir="2700000" algn="tl">
                  <a:srgbClr val="C0C0C0"/>
                </a:outerShdw>
              </a:effectLst>
              <a:ea typeface="方正姚体" panose="02010601030101010101" pitchFamily="2" charset="-122"/>
            </a:endParaRPr>
          </a:p>
        </p:txBody>
      </p:sp>
      <p:sp>
        <p:nvSpPr>
          <p:cNvPr id="758" name="Rectangle 58"/>
          <p:cNvSpPr>
            <a:spLocks noChangeArrowheads="1"/>
          </p:cNvSpPr>
          <p:nvPr/>
        </p:nvSpPr>
        <p:spPr bwMode="auto">
          <a:xfrm>
            <a:off x="11190222" y="3568633"/>
            <a:ext cx="56106" cy="923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sp>
        <p:nvSpPr>
          <p:cNvPr id="759" name="任意多边形 758"/>
          <p:cNvSpPr/>
          <p:nvPr/>
        </p:nvSpPr>
        <p:spPr>
          <a:xfrm>
            <a:off x="8330280" y="5465205"/>
            <a:ext cx="1077566" cy="334611"/>
          </a:xfrm>
          <a:custGeom>
            <a:avLst/>
            <a:gdLst>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88915 w 1392400"/>
              <a:gd name="connsiteY10" fmla="*/ 40710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0748 h 432495"/>
              <a:gd name="connsiteX21" fmla="*/ 550740 w 1392400"/>
              <a:gd name="connsiteY21" fmla="*/ 338367 h 432495"/>
              <a:gd name="connsiteX22" fmla="*/ 431677 w 1392400"/>
              <a:gd name="connsiteY22" fmla="*/ 338367 h 432495"/>
              <a:gd name="connsiteX23" fmla="*/ 312615 w 1392400"/>
              <a:gd name="connsiteY23" fmla="*/ 359798 h 432495"/>
              <a:gd name="connsiteX24" fmla="*/ 184027 w 1392400"/>
              <a:gd name="connsiteY24" fmla="*/ 369323 h 432495"/>
              <a:gd name="connsiteX25" fmla="*/ 74490 w 1392400"/>
              <a:gd name="connsiteY25" fmla="*/ 345510 h 432495"/>
              <a:gd name="connsiteX26" fmla="*/ 17340 w 1392400"/>
              <a:gd name="connsiteY26" fmla="*/ 274073 h 432495"/>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36527 w 1392400"/>
              <a:gd name="connsiteY10" fmla="*/ 45473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0748 h 432495"/>
              <a:gd name="connsiteX21" fmla="*/ 550740 w 1392400"/>
              <a:gd name="connsiteY21" fmla="*/ 338367 h 432495"/>
              <a:gd name="connsiteX22" fmla="*/ 431677 w 1392400"/>
              <a:gd name="connsiteY22" fmla="*/ 338367 h 432495"/>
              <a:gd name="connsiteX23" fmla="*/ 312615 w 1392400"/>
              <a:gd name="connsiteY23" fmla="*/ 359798 h 432495"/>
              <a:gd name="connsiteX24" fmla="*/ 184027 w 1392400"/>
              <a:gd name="connsiteY24" fmla="*/ 369323 h 432495"/>
              <a:gd name="connsiteX25" fmla="*/ 74490 w 1392400"/>
              <a:gd name="connsiteY25" fmla="*/ 345510 h 432495"/>
              <a:gd name="connsiteX26" fmla="*/ 17340 w 1392400"/>
              <a:gd name="connsiteY26" fmla="*/ 274073 h 432495"/>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36527 w 1392400"/>
              <a:gd name="connsiteY10" fmla="*/ 45473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0748 h 432495"/>
              <a:gd name="connsiteX21" fmla="*/ 550740 w 1392400"/>
              <a:gd name="connsiteY21" fmla="*/ 338367 h 432495"/>
              <a:gd name="connsiteX22" fmla="*/ 434058 w 1392400"/>
              <a:gd name="connsiteY22" fmla="*/ 343129 h 432495"/>
              <a:gd name="connsiteX23" fmla="*/ 312615 w 1392400"/>
              <a:gd name="connsiteY23" fmla="*/ 359798 h 432495"/>
              <a:gd name="connsiteX24" fmla="*/ 184027 w 1392400"/>
              <a:gd name="connsiteY24" fmla="*/ 369323 h 432495"/>
              <a:gd name="connsiteX25" fmla="*/ 74490 w 1392400"/>
              <a:gd name="connsiteY25" fmla="*/ 345510 h 432495"/>
              <a:gd name="connsiteX26" fmla="*/ 17340 w 1392400"/>
              <a:gd name="connsiteY26" fmla="*/ 274073 h 432495"/>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36527 w 1392400"/>
              <a:gd name="connsiteY10" fmla="*/ 45473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5511 h 432495"/>
              <a:gd name="connsiteX21" fmla="*/ 550740 w 1392400"/>
              <a:gd name="connsiteY21" fmla="*/ 338367 h 432495"/>
              <a:gd name="connsiteX22" fmla="*/ 434058 w 1392400"/>
              <a:gd name="connsiteY22" fmla="*/ 343129 h 432495"/>
              <a:gd name="connsiteX23" fmla="*/ 312615 w 1392400"/>
              <a:gd name="connsiteY23" fmla="*/ 359798 h 432495"/>
              <a:gd name="connsiteX24" fmla="*/ 184027 w 1392400"/>
              <a:gd name="connsiteY24" fmla="*/ 369323 h 432495"/>
              <a:gd name="connsiteX25" fmla="*/ 74490 w 1392400"/>
              <a:gd name="connsiteY25" fmla="*/ 345510 h 432495"/>
              <a:gd name="connsiteX26" fmla="*/ 17340 w 1392400"/>
              <a:gd name="connsiteY26" fmla="*/ 274073 h 432495"/>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36527 w 1392400"/>
              <a:gd name="connsiteY10" fmla="*/ 45473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5511 h 432495"/>
              <a:gd name="connsiteX21" fmla="*/ 550740 w 1392400"/>
              <a:gd name="connsiteY21" fmla="*/ 338367 h 432495"/>
              <a:gd name="connsiteX22" fmla="*/ 434058 w 1392400"/>
              <a:gd name="connsiteY22" fmla="*/ 343129 h 432495"/>
              <a:gd name="connsiteX23" fmla="*/ 312615 w 1392400"/>
              <a:gd name="connsiteY23" fmla="*/ 359798 h 432495"/>
              <a:gd name="connsiteX24" fmla="*/ 184027 w 1392400"/>
              <a:gd name="connsiteY24" fmla="*/ 374085 h 432495"/>
              <a:gd name="connsiteX25" fmla="*/ 74490 w 1392400"/>
              <a:gd name="connsiteY25" fmla="*/ 345510 h 432495"/>
              <a:gd name="connsiteX26" fmla="*/ 17340 w 1392400"/>
              <a:gd name="connsiteY26" fmla="*/ 274073 h 432495"/>
              <a:gd name="connsiteX0" fmla="*/ 22445 w 1392743"/>
              <a:gd name="connsiteY0" fmla="*/ 276454 h 432495"/>
              <a:gd name="connsiteX1" fmla="*/ 1014 w 1392743"/>
              <a:gd name="connsiteY1" fmla="*/ 197873 h 432495"/>
              <a:gd name="connsiteX2" fmla="*/ 8158 w 1392743"/>
              <a:gd name="connsiteY2" fmla="*/ 102623 h 432495"/>
              <a:gd name="connsiteX3" fmla="*/ 48639 w 1392743"/>
              <a:gd name="connsiteY3" fmla="*/ 38329 h 432495"/>
              <a:gd name="connsiteX4" fmla="*/ 134364 w 1392743"/>
              <a:gd name="connsiteY4" fmla="*/ 9754 h 432495"/>
              <a:gd name="connsiteX5" fmla="*/ 241520 w 1392743"/>
              <a:gd name="connsiteY5" fmla="*/ 229 h 432495"/>
              <a:gd name="connsiteX6" fmla="*/ 393920 w 1392743"/>
              <a:gd name="connsiteY6" fmla="*/ 4992 h 432495"/>
              <a:gd name="connsiteX7" fmla="*/ 548701 w 1392743"/>
              <a:gd name="connsiteY7" fmla="*/ 26423 h 432495"/>
              <a:gd name="connsiteX8" fmla="*/ 713008 w 1392743"/>
              <a:gd name="connsiteY8" fmla="*/ 33567 h 432495"/>
              <a:gd name="connsiteX9" fmla="*/ 965420 w 1392743"/>
              <a:gd name="connsiteY9" fmla="*/ 52617 h 432495"/>
              <a:gd name="connsiteX10" fmla="*/ 1136870 w 1392743"/>
              <a:gd name="connsiteY10" fmla="*/ 45473 h 432495"/>
              <a:gd name="connsiteX11" fmla="*/ 1246408 w 1392743"/>
              <a:gd name="connsiteY11" fmla="*/ 21660 h 432495"/>
              <a:gd name="connsiteX12" fmla="*/ 1291651 w 1392743"/>
              <a:gd name="connsiteY12" fmla="*/ 19279 h 432495"/>
              <a:gd name="connsiteX13" fmla="*/ 1358326 w 1392743"/>
              <a:gd name="connsiteY13" fmla="*/ 81192 h 432495"/>
              <a:gd name="connsiteX14" fmla="*/ 1391664 w 1392743"/>
              <a:gd name="connsiteY14" fmla="*/ 214542 h 432495"/>
              <a:gd name="connsiteX15" fmla="*/ 1320226 w 1392743"/>
              <a:gd name="connsiteY15" fmla="*/ 350273 h 432495"/>
              <a:gd name="connsiteX16" fmla="*/ 1172589 w 1392743"/>
              <a:gd name="connsiteY16" fmla="*/ 426473 h 432495"/>
              <a:gd name="connsiteX17" fmla="*/ 1008283 w 1392743"/>
              <a:gd name="connsiteY17" fmla="*/ 424092 h 432495"/>
              <a:gd name="connsiteX18" fmla="*/ 884458 w 1392743"/>
              <a:gd name="connsiteY18" fmla="*/ 395517 h 432495"/>
              <a:gd name="connsiteX19" fmla="*/ 767776 w 1392743"/>
              <a:gd name="connsiteY19" fmla="*/ 362179 h 432495"/>
              <a:gd name="connsiteX20" fmla="*/ 672526 w 1392743"/>
              <a:gd name="connsiteY20" fmla="*/ 345511 h 432495"/>
              <a:gd name="connsiteX21" fmla="*/ 551083 w 1392743"/>
              <a:gd name="connsiteY21" fmla="*/ 338367 h 432495"/>
              <a:gd name="connsiteX22" fmla="*/ 434401 w 1392743"/>
              <a:gd name="connsiteY22" fmla="*/ 343129 h 432495"/>
              <a:gd name="connsiteX23" fmla="*/ 312958 w 1392743"/>
              <a:gd name="connsiteY23" fmla="*/ 359798 h 432495"/>
              <a:gd name="connsiteX24" fmla="*/ 184370 w 1392743"/>
              <a:gd name="connsiteY24" fmla="*/ 374085 h 432495"/>
              <a:gd name="connsiteX25" fmla="*/ 74833 w 1392743"/>
              <a:gd name="connsiteY25" fmla="*/ 345510 h 432495"/>
              <a:gd name="connsiteX26" fmla="*/ 22445 w 1392743"/>
              <a:gd name="connsiteY26" fmla="*/ 276454 h 432495"/>
              <a:gd name="connsiteX0" fmla="*/ 22445 w 1392743"/>
              <a:gd name="connsiteY0" fmla="*/ 276454 h 432495"/>
              <a:gd name="connsiteX1" fmla="*/ 1014 w 1392743"/>
              <a:gd name="connsiteY1" fmla="*/ 197873 h 432495"/>
              <a:gd name="connsiteX2" fmla="*/ 8158 w 1392743"/>
              <a:gd name="connsiteY2" fmla="*/ 102623 h 432495"/>
              <a:gd name="connsiteX3" fmla="*/ 48639 w 1392743"/>
              <a:gd name="connsiteY3" fmla="*/ 38329 h 432495"/>
              <a:gd name="connsiteX4" fmla="*/ 134364 w 1392743"/>
              <a:gd name="connsiteY4" fmla="*/ 9754 h 432495"/>
              <a:gd name="connsiteX5" fmla="*/ 241520 w 1392743"/>
              <a:gd name="connsiteY5" fmla="*/ 229 h 432495"/>
              <a:gd name="connsiteX6" fmla="*/ 393920 w 1392743"/>
              <a:gd name="connsiteY6" fmla="*/ 4992 h 432495"/>
              <a:gd name="connsiteX7" fmla="*/ 548701 w 1392743"/>
              <a:gd name="connsiteY7" fmla="*/ 26423 h 432495"/>
              <a:gd name="connsiteX8" fmla="*/ 713008 w 1392743"/>
              <a:gd name="connsiteY8" fmla="*/ 33567 h 432495"/>
              <a:gd name="connsiteX9" fmla="*/ 965420 w 1392743"/>
              <a:gd name="connsiteY9" fmla="*/ 52617 h 432495"/>
              <a:gd name="connsiteX10" fmla="*/ 1136870 w 1392743"/>
              <a:gd name="connsiteY10" fmla="*/ 45473 h 432495"/>
              <a:gd name="connsiteX11" fmla="*/ 1244027 w 1392743"/>
              <a:gd name="connsiteY11" fmla="*/ 19279 h 432495"/>
              <a:gd name="connsiteX12" fmla="*/ 1291651 w 1392743"/>
              <a:gd name="connsiteY12" fmla="*/ 19279 h 432495"/>
              <a:gd name="connsiteX13" fmla="*/ 1358326 w 1392743"/>
              <a:gd name="connsiteY13" fmla="*/ 81192 h 432495"/>
              <a:gd name="connsiteX14" fmla="*/ 1391664 w 1392743"/>
              <a:gd name="connsiteY14" fmla="*/ 214542 h 432495"/>
              <a:gd name="connsiteX15" fmla="*/ 1320226 w 1392743"/>
              <a:gd name="connsiteY15" fmla="*/ 350273 h 432495"/>
              <a:gd name="connsiteX16" fmla="*/ 1172589 w 1392743"/>
              <a:gd name="connsiteY16" fmla="*/ 426473 h 432495"/>
              <a:gd name="connsiteX17" fmla="*/ 1008283 w 1392743"/>
              <a:gd name="connsiteY17" fmla="*/ 424092 h 432495"/>
              <a:gd name="connsiteX18" fmla="*/ 884458 w 1392743"/>
              <a:gd name="connsiteY18" fmla="*/ 395517 h 432495"/>
              <a:gd name="connsiteX19" fmla="*/ 767776 w 1392743"/>
              <a:gd name="connsiteY19" fmla="*/ 362179 h 432495"/>
              <a:gd name="connsiteX20" fmla="*/ 672526 w 1392743"/>
              <a:gd name="connsiteY20" fmla="*/ 345511 h 432495"/>
              <a:gd name="connsiteX21" fmla="*/ 551083 w 1392743"/>
              <a:gd name="connsiteY21" fmla="*/ 338367 h 432495"/>
              <a:gd name="connsiteX22" fmla="*/ 434401 w 1392743"/>
              <a:gd name="connsiteY22" fmla="*/ 343129 h 432495"/>
              <a:gd name="connsiteX23" fmla="*/ 312958 w 1392743"/>
              <a:gd name="connsiteY23" fmla="*/ 359798 h 432495"/>
              <a:gd name="connsiteX24" fmla="*/ 184370 w 1392743"/>
              <a:gd name="connsiteY24" fmla="*/ 374085 h 432495"/>
              <a:gd name="connsiteX25" fmla="*/ 74833 w 1392743"/>
              <a:gd name="connsiteY25" fmla="*/ 345510 h 432495"/>
              <a:gd name="connsiteX26" fmla="*/ 22445 w 1392743"/>
              <a:gd name="connsiteY26" fmla="*/ 276454 h 432495"/>
              <a:gd name="connsiteX0" fmla="*/ 22445 w 1392743"/>
              <a:gd name="connsiteY0" fmla="*/ 276454 h 432495"/>
              <a:gd name="connsiteX1" fmla="*/ 1014 w 1392743"/>
              <a:gd name="connsiteY1" fmla="*/ 197873 h 432495"/>
              <a:gd name="connsiteX2" fmla="*/ 8158 w 1392743"/>
              <a:gd name="connsiteY2" fmla="*/ 102623 h 432495"/>
              <a:gd name="connsiteX3" fmla="*/ 48639 w 1392743"/>
              <a:gd name="connsiteY3" fmla="*/ 38329 h 432495"/>
              <a:gd name="connsiteX4" fmla="*/ 134364 w 1392743"/>
              <a:gd name="connsiteY4" fmla="*/ 9754 h 432495"/>
              <a:gd name="connsiteX5" fmla="*/ 241520 w 1392743"/>
              <a:gd name="connsiteY5" fmla="*/ 229 h 432495"/>
              <a:gd name="connsiteX6" fmla="*/ 393920 w 1392743"/>
              <a:gd name="connsiteY6" fmla="*/ 4992 h 432495"/>
              <a:gd name="connsiteX7" fmla="*/ 548701 w 1392743"/>
              <a:gd name="connsiteY7" fmla="*/ 26423 h 432495"/>
              <a:gd name="connsiteX8" fmla="*/ 713008 w 1392743"/>
              <a:gd name="connsiteY8" fmla="*/ 33567 h 432495"/>
              <a:gd name="connsiteX9" fmla="*/ 965420 w 1392743"/>
              <a:gd name="connsiteY9" fmla="*/ 52617 h 432495"/>
              <a:gd name="connsiteX10" fmla="*/ 1134489 w 1392743"/>
              <a:gd name="connsiteY10" fmla="*/ 40710 h 432495"/>
              <a:gd name="connsiteX11" fmla="*/ 1244027 w 1392743"/>
              <a:gd name="connsiteY11" fmla="*/ 19279 h 432495"/>
              <a:gd name="connsiteX12" fmla="*/ 1291651 w 1392743"/>
              <a:gd name="connsiteY12" fmla="*/ 19279 h 432495"/>
              <a:gd name="connsiteX13" fmla="*/ 1358326 w 1392743"/>
              <a:gd name="connsiteY13" fmla="*/ 81192 h 432495"/>
              <a:gd name="connsiteX14" fmla="*/ 1391664 w 1392743"/>
              <a:gd name="connsiteY14" fmla="*/ 214542 h 432495"/>
              <a:gd name="connsiteX15" fmla="*/ 1320226 w 1392743"/>
              <a:gd name="connsiteY15" fmla="*/ 350273 h 432495"/>
              <a:gd name="connsiteX16" fmla="*/ 1172589 w 1392743"/>
              <a:gd name="connsiteY16" fmla="*/ 426473 h 432495"/>
              <a:gd name="connsiteX17" fmla="*/ 1008283 w 1392743"/>
              <a:gd name="connsiteY17" fmla="*/ 424092 h 432495"/>
              <a:gd name="connsiteX18" fmla="*/ 884458 w 1392743"/>
              <a:gd name="connsiteY18" fmla="*/ 395517 h 432495"/>
              <a:gd name="connsiteX19" fmla="*/ 767776 w 1392743"/>
              <a:gd name="connsiteY19" fmla="*/ 362179 h 432495"/>
              <a:gd name="connsiteX20" fmla="*/ 672526 w 1392743"/>
              <a:gd name="connsiteY20" fmla="*/ 345511 h 432495"/>
              <a:gd name="connsiteX21" fmla="*/ 551083 w 1392743"/>
              <a:gd name="connsiteY21" fmla="*/ 338367 h 432495"/>
              <a:gd name="connsiteX22" fmla="*/ 434401 w 1392743"/>
              <a:gd name="connsiteY22" fmla="*/ 343129 h 432495"/>
              <a:gd name="connsiteX23" fmla="*/ 312958 w 1392743"/>
              <a:gd name="connsiteY23" fmla="*/ 359798 h 432495"/>
              <a:gd name="connsiteX24" fmla="*/ 184370 w 1392743"/>
              <a:gd name="connsiteY24" fmla="*/ 374085 h 432495"/>
              <a:gd name="connsiteX25" fmla="*/ 74833 w 1392743"/>
              <a:gd name="connsiteY25" fmla="*/ 345510 h 432495"/>
              <a:gd name="connsiteX26" fmla="*/ 22445 w 1392743"/>
              <a:gd name="connsiteY26" fmla="*/ 276454 h 432495"/>
              <a:gd name="connsiteX0" fmla="*/ 22445 w 1392788"/>
              <a:gd name="connsiteY0" fmla="*/ 276454 h 432495"/>
              <a:gd name="connsiteX1" fmla="*/ 1014 w 1392788"/>
              <a:gd name="connsiteY1" fmla="*/ 197873 h 432495"/>
              <a:gd name="connsiteX2" fmla="*/ 8158 w 1392788"/>
              <a:gd name="connsiteY2" fmla="*/ 102623 h 432495"/>
              <a:gd name="connsiteX3" fmla="*/ 48639 w 1392788"/>
              <a:gd name="connsiteY3" fmla="*/ 38329 h 432495"/>
              <a:gd name="connsiteX4" fmla="*/ 134364 w 1392788"/>
              <a:gd name="connsiteY4" fmla="*/ 9754 h 432495"/>
              <a:gd name="connsiteX5" fmla="*/ 241520 w 1392788"/>
              <a:gd name="connsiteY5" fmla="*/ 229 h 432495"/>
              <a:gd name="connsiteX6" fmla="*/ 393920 w 1392788"/>
              <a:gd name="connsiteY6" fmla="*/ 4992 h 432495"/>
              <a:gd name="connsiteX7" fmla="*/ 548701 w 1392788"/>
              <a:gd name="connsiteY7" fmla="*/ 26423 h 432495"/>
              <a:gd name="connsiteX8" fmla="*/ 713008 w 1392788"/>
              <a:gd name="connsiteY8" fmla="*/ 33567 h 432495"/>
              <a:gd name="connsiteX9" fmla="*/ 965420 w 1392788"/>
              <a:gd name="connsiteY9" fmla="*/ 52617 h 432495"/>
              <a:gd name="connsiteX10" fmla="*/ 1134489 w 1392788"/>
              <a:gd name="connsiteY10" fmla="*/ 40710 h 432495"/>
              <a:gd name="connsiteX11" fmla="*/ 1244027 w 1392788"/>
              <a:gd name="connsiteY11" fmla="*/ 19279 h 432495"/>
              <a:gd name="connsiteX12" fmla="*/ 1284507 w 1392788"/>
              <a:gd name="connsiteY12" fmla="*/ 12135 h 432495"/>
              <a:gd name="connsiteX13" fmla="*/ 1358326 w 1392788"/>
              <a:gd name="connsiteY13" fmla="*/ 81192 h 432495"/>
              <a:gd name="connsiteX14" fmla="*/ 1391664 w 1392788"/>
              <a:gd name="connsiteY14" fmla="*/ 214542 h 432495"/>
              <a:gd name="connsiteX15" fmla="*/ 1320226 w 1392788"/>
              <a:gd name="connsiteY15" fmla="*/ 350273 h 432495"/>
              <a:gd name="connsiteX16" fmla="*/ 1172589 w 1392788"/>
              <a:gd name="connsiteY16" fmla="*/ 426473 h 432495"/>
              <a:gd name="connsiteX17" fmla="*/ 1008283 w 1392788"/>
              <a:gd name="connsiteY17" fmla="*/ 424092 h 432495"/>
              <a:gd name="connsiteX18" fmla="*/ 884458 w 1392788"/>
              <a:gd name="connsiteY18" fmla="*/ 395517 h 432495"/>
              <a:gd name="connsiteX19" fmla="*/ 767776 w 1392788"/>
              <a:gd name="connsiteY19" fmla="*/ 362179 h 432495"/>
              <a:gd name="connsiteX20" fmla="*/ 672526 w 1392788"/>
              <a:gd name="connsiteY20" fmla="*/ 345511 h 432495"/>
              <a:gd name="connsiteX21" fmla="*/ 551083 w 1392788"/>
              <a:gd name="connsiteY21" fmla="*/ 338367 h 432495"/>
              <a:gd name="connsiteX22" fmla="*/ 434401 w 1392788"/>
              <a:gd name="connsiteY22" fmla="*/ 343129 h 432495"/>
              <a:gd name="connsiteX23" fmla="*/ 312958 w 1392788"/>
              <a:gd name="connsiteY23" fmla="*/ 359798 h 432495"/>
              <a:gd name="connsiteX24" fmla="*/ 184370 w 1392788"/>
              <a:gd name="connsiteY24" fmla="*/ 374085 h 432495"/>
              <a:gd name="connsiteX25" fmla="*/ 74833 w 1392788"/>
              <a:gd name="connsiteY25" fmla="*/ 345510 h 432495"/>
              <a:gd name="connsiteX26" fmla="*/ 22445 w 1392788"/>
              <a:gd name="connsiteY26" fmla="*/ 276454 h 43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92788" h="432495">
                <a:moveTo>
                  <a:pt x="22445" y="276454"/>
                </a:moveTo>
                <a:cubicBezTo>
                  <a:pt x="10142" y="251848"/>
                  <a:pt x="3395" y="226845"/>
                  <a:pt x="1014" y="197873"/>
                </a:cubicBezTo>
                <a:cubicBezTo>
                  <a:pt x="-1367" y="168901"/>
                  <a:pt x="221" y="129214"/>
                  <a:pt x="8158" y="102623"/>
                </a:cubicBezTo>
                <a:cubicBezTo>
                  <a:pt x="16095" y="76032"/>
                  <a:pt x="27605" y="53807"/>
                  <a:pt x="48639" y="38329"/>
                </a:cubicBezTo>
                <a:cubicBezTo>
                  <a:pt x="69673" y="22851"/>
                  <a:pt x="102217" y="16104"/>
                  <a:pt x="134364" y="9754"/>
                </a:cubicBezTo>
                <a:cubicBezTo>
                  <a:pt x="166511" y="3404"/>
                  <a:pt x="198261" y="1023"/>
                  <a:pt x="241520" y="229"/>
                </a:cubicBezTo>
                <a:cubicBezTo>
                  <a:pt x="284779" y="-565"/>
                  <a:pt x="342723" y="626"/>
                  <a:pt x="393920" y="4992"/>
                </a:cubicBezTo>
                <a:cubicBezTo>
                  <a:pt x="445117" y="9358"/>
                  <a:pt x="495520" y="21660"/>
                  <a:pt x="548701" y="26423"/>
                </a:cubicBezTo>
                <a:cubicBezTo>
                  <a:pt x="601882" y="31185"/>
                  <a:pt x="643555" y="29201"/>
                  <a:pt x="713008" y="33567"/>
                </a:cubicBezTo>
                <a:cubicBezTo>
                  <a:pt x="782461" y="37933"/>
                  <a:pt x="895173" y="51427"/>
                  <a:pt x="965420" y="52617"/>
                </a:cubicBezTo>
                <a:cubicBezTo>
                  <a:pt x="1035667" y="53807"/>
                  <a:pt x="1088055" y="46266"/>
                  <a:pt x="1134489" y="40710"/>
                </a:cubicBezTo>
                <a:cubicBezTo>
                  <a:pt x="1180924" y="35154"/>
                  <a:pt x="1219024" y="24041"/>
                  <a:pt x="1244027" y="19279"/>
                </a:cubicBezTo>
                <a:cubicBezTo>
                  <a:pt x="1269030" y="14517"/>
                  <a:pt x="1265457" y="1816"/>
                  <a:pt x="1284507" y="12135"/>
                </a:cubicBezTo>
                <a:cubicBezTo>
                  <a:pt x="1303557" y="22454"/>
                  <a:pt x="1340467" y="47458"/>
                  <a:pt x="1358326" y="81192"/>
                </a:cubicBezTo>
                <a:cubicBezTo>
                  <a:pt x="1376185" y="114926"/>
                  <a:pt x="1398014" y="169695"/>
                  <a:pt x="1391664" y="214542"/>
                </a:cubicBezTo>
                <a:cubicBezTo>
                  <a:pt x="1385314" y="259389"/>
                  <a:pt x="1356738" y="314951"/>
                  <a:pt x="1320226" y="350273"/>
                </a:cubicBezTo>
                <a:cubicBezTo>
                  <a:pt x="1283714" y="385595"/>
                  <a:pt x="1224579" y="414170"/>
                  <a:pt x="1172589" y="426473"/>
                </a:cubicBezTo>
                <a:cubicBezTo>
                  <a:pt x="1120599" y="438776"/>
                  <a:pt x="1056305" y="429251"/>
                  <a:pt x="1008283" y="424092"/>
                </a:cubicBezTo>
                <a:cubicBezTo>
                  <a:pt x="960261" y="418933"/>
                  <a:pt x="924542" y="405836"/>
                  <a:pt x="884458" y="395517"/>
                </a:cubicBezTo>
                <a:cubicBezTo>
                  <a:pt x="844374" y="385198"/>
                  <a:pt x="803098" y="370513"/>
                  <a:pt x="767776" y="362179"/>
                </a:cubicBezTo>
                <a:cubicBezTo>
                  <a:pt x="732454" y="353845"/>
                  <a:pt x="708641" y="349480"/>
                  <a:pt x="672526" y="345511"/>
                </a:cubicBezTo>
                <a:cubicBezTo>
                  <a:pt x="636411" y="341542"/>
                  <a:pt x="590770" y="338764"/>
                  <a:pt x="551083" y="338367"/>
                </a:cubicBezTo>
                <a:cubicBezTo>
                  <a:pt x="511396" y="337970"/>
                  <a:pt x="474089" y="339557"/>
                  <a:pt x="434401" y="343129"/>
                </a:cubicBezTo>
                <a:cubicBezTo>
                  <a:pt x="394714" y="346701"/>
                  <a:pt x="354630" y="354639"/>
                  <a:pt x="312958" y="359798"/>
                </a:cubicBezTo>
                <a:cubicBezTo>
                  <a:pt x="271286" y="364957"/>
                  <a:pt x="224058" y="376466"/>
                  <a:pt x="184370" y="374085"/>
                </a:cubicBezTo>
                <a:cubicBezTo>
                  <a:pt x="144683" y="371704"/>
                  <a:pt x="101821" y="361782"/>
                  <a:pt x="74833" y="345510"/>
                </a:cubicBezTo>
                <a:cubicBezTo>
                  <a:pt x="47845" y="329238"/>
                  <a:pt x="34748" y="301060"/>
                  <a:pt x="22445" y="276454"/>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0" name="流程图: 延期 5"/>
          <p:cNvSpPr/>
          <p:nvPr/>
        </p:nvSpPr>
        <p:spPr>
          <a:xfrm rot="16200000">
            <a:off x="8841715" y="5090412"/>
            <a:ext cx="570974" cy="222819"/>
          </a:xfrm>
          <a:custGeom>
            <a:avLst/>
            <a:gdLst>
              <a:gd name="connsiteX0" fmla="*/ 0 w 716771"/>
              <a:gd name="connsiteY0" fmla="*/ 0 h 504056"/>
              <a:gd name="connsiteX1" fmla="*/ 358386 w 716771"/>
              <a:gd name="connsiteY1" fmla="*/ 0 h 504056"/>
              <a:gd name="connsiteX2" fmla="*/ 716772 w 716771"/>
              <a:gd name="connsiteY2" fmla="*/ 252028 h 504056"/>
              <a:gd name="connsiteX3" fmla="*/ 358386 w 716771"/>
              <a:gd name="connsiteY3" fmla="*/ 504056 h 504056"/>
              <a:gd name="connsiteX4" fmla="*/ 0 w 716771"/>
              <a:gd name="connsiteY4" fmla="*/ 504056 h 504056"/>
              <a:gd name="connsiteX5" fmla="*/ 0 w 716771"/>
              <a:gd name="connsiteY5" fmla="*/ 0 h 504056"/>
              <a:gd name="connsiteX0" fmla="*/ 0 w 718470"/>
              <a:gd name="connsiteY0" fmla="*/ 0 h 504056"/>
              <a:gd name="connsiteX1" fmla="*/ 448872 w 718470"/>
              <a:gd name="connsiteY1" fmla="*/ 2384 h 504056"/>
              <a:gd name="connsiteX2" fmla="*/ 716772 w 718470"/>
              <a:gd name="connsiteY2" fmla="*/ 252028 h 504056"/>
              <a:gd name="connsiteX3" fmla="*/ 358386 w 718470"/>
              <a:gd name="connsiteY3" fmla="*/ 504056 h 504056"/>
              <a:gd name="connsiteX4" fmla="*/ 0 w 718470"/>
              <a:gd name="connsiteY4" fmla="*/ 504056 h 504056"/>
              <a:gd name="connsiteX5" fmla="*/ 0 w 718470"/>
              <a:gd name="connsiteY5" fmla="*/ 0 h 504056"/>
              <a:gd name="connsiteX0" fmla="*/ 0 w 716779"/>
              <a:gd name="connsiteY0" fmla="*/ 0 h 504056"/>
              <a:gd name="connsiteX1" fmla="*/ 448872 w 716779"/>
              <a:gd name="connsiteY1" fmla="*/ 2384 h 504056"/>
              <a:gd name="connsiteX2" fmla="*/ 716772 w 716779"/>
              <a:gd name="connsiteY2" fmla="*/ 252028 h 504056"/>
              <a:gd name="connsiteX3" fmla="*/ 453636 w 716779"/>
              <a:gd name="connsiteY3" fmla="*/ 504056 h 504056"/>
              <a:gd name="connsiteX4" fmla="*/ 0 w 716779"/>
              <a:gd name="connsiteY4" fmla="*/ 504056 h 504056"/>
              <a:gd name="connsiteX5" fmla="*/ 0 w 716779"/>
              <a:gd name="connsiteY5" fmla="*/ 0 h 504056"/>
              <a:gd name="connsiteX0" fmla="*/ 0 w 718903"/>
              <a:gd name="connsiteY0" fmla="*/ 0 h 504056"/>
              <a:gd name="connsiteX1" fmla="*/ 448872 w 718903"/>
              <a:gd name="connsiteY1" fmla="*/ 2384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8903"/>
              <a:gd name="connsiteY0" fmla="*/ 0 h 504056"/>
              <a:gd name="connsiteX1" fmla="*/ 448871 w 718903"/>
              <a:gd name="connsiteY1" fmla="*/ 2388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6859"/>
              <a:gd name="connsiteY0" fmla="*/ 0 h 504056"/>
              <a:gd name="connsiteX1" fmla="*/ 515679 w 716859"/>
              <a:gd name="connsiteY1" fmla="*/ 2392 h 504056"/>
              <a:gd name="connsiteX2" fmla="*/ 716772 w 716859"/>
              <a:gd name="connsiteY2" fmla="*/ 252028 h 504056"/>
              <a:gd name="connsiteX3" fmla="*/ 509668 w 716859"/>
              <a:gd name="connsiteY3" fmla="*/ 504056 h 504056"/>
              <a:gd name="connsiteX4" fmla="*/ 0 w 716859"/>
              <a:gd name="connsiteY4" fmla="*/ 504056 h 504056"/>
              <a:gd name="connsiteX5" fmla="*/ 0 w 716859"/>
              <a:gd name="connsiteY5" fmla="*/ 0 h 50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59" h="504056">
                <a:moveTo>
                  <a:pt x="0" y="0"/>
                </a:moveTo>
                <a:lnTo>
                  <a:pt x="515679" y="2392"/>
                </a:lnTo>
                <a:cubicBezTo>
                  <a:pt x="713610" y="2392"/>
                  <a:pt x="717774" y="168417"/>
                  <a:pt x="716772" y="252028"/>
                </a:cubicBezTo>
                <a:cubicBezTo>
                  <a:pt x="715770" y="335639"/>
                  <a:pt x="707599" y="504056"/>
                  <a:pt x="509668" y="504056"/>
                </a:cubicBezTo>
                <a:lnTo>
                  <a:pt x="0" y="504056"/>
                </a:lnTo>
                <a:lnTo>
                  <a:pt x="0" y="0"/>
                </a:lnTo>
                <a:close/>
              </a:path>
            </a:pathLst>
          </a:custGeom>
          <a:gradFill flip="none" rotWithShape="1">
            <a:gsLst>
              <a:gs pos="0">
                <a:srgbClr val="703324">
                  <a:shade val="30000"/>
                  <a:satMod val="115000"/>
                </a:srgbClr>
              </a:gs>
              <a:gs pos="50000">
                <a:srgbClr val="703324">
                  <a:shade val="67500"/>
                  <a:satMod val="115000"/>
                </a:srgbClr>
              </a:gs>
              <a:gs pos="100000">
                <a:srgbClr val="703324">
                  <a:shade val="100000"/>
                  <a:satMod val="115000"/>
                </a:srgb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1" name="流程图: 延期 5"/>
          <p:cNvSpPr/>
          <p:nvPr/>
        </p:nvSpPr>
        <p:spPr>
          <a:xfrm rot="16200000">
            <a:off x="8617055" y="5089141"/>
            <a:ext cx="570974" cy="222819"/>
          </a:xfrm>
          <a:custGeom>
            <a:avLst/>
            <a:gdLst>
              <a:gd name="connsiteX0" fmla="*/ 0 w 716771"/>
              <a:gd name="connsiteY0" fmla="*/ 0 h 504056"/>
              <a:gd name="connsiteX1" fmla="*/ 358386 w 716771"/>
              <a:gd name="connsiteY1" fmla="*/ 0 h 504056"/>
              <a:gd name="connsiteX2" fmla="*/ 716772 w 716771"/>
              <a:gd name="connsiteY2" fmla="*/ 252028 h 504056"/>
              <a:gd name="connsiteX3" fmla="*/ 358386 w 716771"/>
              <a:gd name="connsiteY3" fmla="*/ 504056 h 504056"/>
              <a:gd name="connsiteX4" fmla="*/ 0 w 716771"/>
              <a:gd name="connsiteY4" fmla="*/ 504056 h 504056"/>
              <a:gd name="connsiteX5" fmla="*/ 0 w 716771"/>
              <a:gd name="connsiteY5" fmla="*/ 0 h 504056"/>
              <a:gd name="connsiteX0" fmla="*/ 0 w 718470"/>
              <a:gd name="connsiteY0" fmla="*/ 0 h 504056"/>
              <a:gd name="connsiteX1" fmla="*/ 448872 w 718470"/>
              <a:gd name="connsiteY1" fmla="*/ 2384 h 504056"/>
              <a:gd name="connsiteX2" fmla="*/ 716772 w 718470"/>
              <a:gd name="connsiteY2" fmla="*/ 252028 h 504056"/>
              <a:gd name="connsiteX3" fmla="*/ 358386 w 718470"/>
              <a:gd name="connsiteY3" fmla="*/ 504056 h 504056"/>
              <a:gd name="connsiteX4" fmla="*/ 0 w 718470"/>
              <a:gd name="connsiteY4" fmla="*/ 504056 h 504056"/>
              <a:gd name="connsiteX5" fmla="*/ 0 w 718470"/>
              <a:gd name="connsiteY5" fmla="*/ 0 h 504056"/>
              <a:gd name="connsiteX0" fmla="*/ 0 w 716779"/>
              <a:gd name="connsiteY0" fmla="*/ 0 h 504056"/>
              <a:gd name="connsiteX1" fmla="*/ 448872 w 716779"/>
              <a:gd name="connsiteY1" fmla="*/ 2384 h 504056"/>
              <a:gd name="connsiteX2" fmla="*/ 716772 w 716779"/>
              <a:gd name="connsiteY2" fmla="*/ 252028 h 504056"/>
              <a:gd name="connsiteX3" fmla="*/ 453636 w 716779"/>
              <a:gd name="connsiteY3" fmla="*/ 504056 h 504056"/>
              <a:gd name="connsiteX4" fmla="*/ 0 w 716779"/>
              <a:gd name="connsiteY4" fmla="*/ 504056 h 504056"/>
              <a:gd name="connsiteX5" fmla="*/ 0 w 716779"/>
              <a:gd name="connsiteY5" fmla="*/ 0 h 504056"/>
              <a:gd name="connsiteX0" fmla="*/ 0 w 718903"/>
              <a:gd name="connsiteY0" fmla="*/ 0 h 504056"/>
              <a:gd name="connsiteX1" fmla="*/ 448872 w 718903"/>
              <a:gd name="connsiteY1" fmla="*/ 2384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8903"/>
              <a:gd name="connsiteY0" fmla="*/ 0 h 504056"/>
              <a:gd name="connsiteX1" fmla="*/ 448871 w 718903"/>
              <a:gd name="connsiteY1" fmla="*/ 2388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6859"/>
              <a:gd name="connsiteY0" fmla="*/ 0 h 504056"/>
              <a:gd name="connsiteX1" fmla="*/ 515679 w 716859"/>
              <a:gd name="connsiteY1" fmla="*/ 2392 h 504056"/>
              <a:gd name="connsiteX2" fmla="*/ 716772 w 716859"/>
              <a:gd name="connsiteY2" fmla="*/ 252028 h 504056"/>
              <a:gd name="connsiteX3" fmla="*/ 509668 w 716859"/>
              <a:gd name="connsiteY3" fmla="*/ 504056 h 504056"/>
              <a:gd name="connsiteX4" fmla="*/ 0 w 716859"/>
              <a:gd name="connsiteY4" fmla="*/ 504056 h 504056"/>
              <a:gd name="connsiteX5" fmla="*/ 0 w 716859"/>
              <a:gd name="connsiteY5" fmla="*/ 0 h 50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59" h="504056">
                <a:moveTo>
                  <a:pt x="0" y="0"/>
                </a:moveTo>
                <a:lnTo>
                  <a:pt x="515679" y="2392"/>
                </a:lnTo>
                <a:cubicBezTo>
                  <a:pt x="713610" y="2392"/>
                  <a:pt x="717774" y="168417"/>
                  <a:pt x="716772" y="252028"/>
                </a:cubicBezTo>
                <a:cubicBezTo>
                  <a:pt x="715770" y="335639"/>
                  <a:pt x="707599" y="504056"/>
                  <a:pt x="509668" y="504056"/>
                </a:cubicBezTo>
                <a:lnTo>
                  <a:pt x="0" y="504056"/>
                </a:lnTo>
                <a:lnTo>
                  <a:pt x="0" y="0"/>
                </a:lnTo>
                <a:close/>
              </a:path>
            </a:pathLst>
          </a:custGeom>
          <a:gradFill flip="none" rotWithShape="1">
            <a:gsLst>
              <a:gs pos="0">
                <a:srgbClr val="703324">
                  <a:shade val="30000"/>
                  <a:satMod val="115000"/>
                </a:srgbClr>
              </a:gs>
              <a:gs pos="50000">
                <a:srgbClr val="703324">
                  <a:shade val="67500"/>
                  <a:satMod val="115000"/>
                </a:srgbClr>
              </a:gs>
              <a:gs pos="100000">
                <a:srgbClr val="703324">
                  <a:shade val="100000"/>
                  <a:satMod val="115000"/>
                </a:srgb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2" name="流程图: 延期 5"/>
          <p:cNvSpPr/>
          <p:nvPr/>
        </p:nvSpPr>
        <p:spPr>
          <a:xfrm rot="16200000">
            <a:off x="8463424" y="5023653"/>
            <a:ext cx="431712" cy="223603"/>
          </a:xfrm>
          <a:custGeom>
            <a:avLst/>
            <a:gdLst>
              <a:gd name="connsiteX0" fmla="*/ 0 w 716771"/>
              <a:gd name="connsiteY0" fmla="*/ 0 h 504056"/>
              <a:gd name="connsiteX1" fmla="*/ 358386 w 716771"/>
              <a:gd name="connsiteY1" fmla="*/ 0 h 504056"/>
              <a:gd name="connsiteX2" fmla="*/ 716772 w 716771"/>
              <a:gd name="connsiteY2" fmla="*/ 252028 h 504056"/>
              <a:gd name="connsiteX3" fmla="*/ 358386 w 716771"/>
              <a:gd name="connsiteY3" fmla="*/ 504056 h 504056"/>
              <a:gd name="connsiteX4" fmla="*/ 0 w 716771"/>
              <a:gd name="connsiteY4" fmla="*/ 504056 h 504056"/>
              <a:gd name="connsiteX5" fmla="*/ 0 w 716771"/>
              <a:gd name="connsiteY5" fmla="*/ 0 h 504056"/>
              <a:gd name="connsiteX0" fmla="*/ 0 w 718470"/>
              <a:gd name="connsiteY0" fmla="*/ 0 h 504056"/>
              <a:gd name="connsiteX1" fmla="*/ 448872 w 718470"/>
              <a:gd name="connsiteY1" fmla="*/ 2384 h 504056"/>
              <a:gd name="connsiteX2" fmla="*/ 716772 w 718470"/>
              <a:gd name="connsiteY2" fmla="*/ 252028 h 504056"/>
              <a:gd name="connsiteX3" fmla="*/ 358386 w 718470"/>
              <a:gd name="connsiteY3" fmla="*/ 504056 h 504056"/>
              <a:gd name="connsiteX4" fmla="*/ 0 w 718470"/>
              <a:gd name="connsiteY4" fmla="*/ 504056 h 504056"/>
              <a:gd name="connsiteX5" fmla="*/ 0 w 718470"/>
              <a:gd name="connsiteY5" fmla="*/ 0 h 504056"/>
              <a:gd name="connsiteX0" fmla="*/ 0 w 716779"/>
              <a:gd name="connsiteY0" fmla="*/ 0 h 504056"/>
              <a:gd name="connsiteX1" fmla="*/ 448872 w 716779"/>
              <a:gd name="connsiteY1" fmla="*/ 2384 h 504056"/>
              <a:gd name="connsiteX2" fmla="*/ 716772 w 716779"/>
              <a:gd name="connsiteY2" fmla="*/ 252028 h 504056"/>
              <a:gd name="connsiteX3" fmla="*/ 453636 w 716779"/>
              <a:gd name="connsiteY3" fmla="*/ 504056 h 504056"/>
              <a:gd name="connsiteX4" fmla="*/ 0 w 716779"/>
              <a:gd name="connsiteY4" fmla="*/ 504056 h 504056"/>
              <a:gd name="connsiteX5" fmla="*/ 0 w 716779"/>
              <a:gd name="connsiteY5" fmla="*/ 0 h 504056"/>
              <a:gd name="connsiteX0" fmla="*/ 0 w 718903"/>
              <a:gd name="connsiteY0" fmla="*/ 0 h 504056"/>
              <a:gd name="connsiteX1" fmla="*/ 448872 w 718903"/>
              <a:gd name="connsiteY1" fmla="*/ 2384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8903"/>
              <a:gd name="connsiteY0" fmla="*/ 0 h 504056"/>
              <a:gd name="connsiteX1" fmla="*/ 448871 w 718903"/>
              <a:gd name="connsiteY1" fmla="*/ 2388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6859"/>
              <a:gd name="connsiteY0" fmla="*/ 0 h 504056"/>
              <a:gd name="connsiteX1" fmla="*/ 515679 w 716859"/>
              <a:gd name="connsiteY1" fmla="*/ 2392 h 504056"/>
              <a:gd name="connsiteX2" fmla="*/ 716772 w 716859"/>
              <a:gd name="connsiteY2" fmla="*/ 252028 h 504056"/>
              <a:gd name="connsiteX3" fmla="*/ 509668 w 716859"/>
              <a:gd name="connsiteY3" fmla="*/ 504056 h 504056"/>
              <a:gd name="connsiteX4" fmla="*/ 0 w 716859"/>
              <a:gd name="connsiteY4" fmla="*/ 504056 h 504056"/>
              <a:gd name="connsiteX5" fmla="*/ 0 w 716859"/>
              <a:gd name="connsiteY5" fmla="*/ 0 h 504056"/>
              <a:gd name="connsiteX0" fmla="*/ 0 w 717666"/>
              <a:gd name="connsiteY0" fmla="*/ 1775 h 505831"/>
              <a:gd name="connsiteX1" fmla="*/ 476358 w 717666"/>
              <a:gd name="connsiteY1" fmla="*/ 0 h 505831"/>
              <a:gd name="connsiteX2" fmla="*/ 716772 w 717666"/>
              <a:gd name="connsiteY2" fmla="*/ 253803 h 505831"/>
              <a:gd name="connsiteX3" fmla="*/ 509668 w 717666"/>
              <a:gd name="connsiteY3" fmla="*/ 505831 h 505831"/>
              <a:gd name="connsiteX4" fmla="*/ 0 w 717666"/>
              <a:gd name="connsiteY4" fmla="*/ 505831 h 505831"/>
              <a:gd name="connsiteX5" fmla="*/ 0 w 717666"/>
              <a:gd name="connsiteY5" fmla="*/ 1775 h 50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666" h="505831">
                <a:moveTo>
                  <a:pt x="0" y="1775"/>
                </a:moveTo>
                <a:lnTo>
                  <a:pt x="476358" y="0"/>
                </a:lnTo>
                <a:cubicBezTo>
                  <a:pt x="674289" y="0"/>
                  <a:pt x="711220" y="169498"/>
                  <a:pt x="716772" y="253803"/>
                </a:cubicBezTo>
                <a:cubicBezTo>
                  <a:pt x="722324" y="338108"/>
                  <a:pt x="707599" y="505831"/>
                  <a:pt x="509668" y="505831"/>
                </a:cubicBezTo>
                <a:lnTo>
                  <a:pt x="0" y="505831"/>
                </a:lnTo>
                <a:lnTo>
                  <a:pt x="0" y="1775"/>
                </a:lnTo>
                <a:close/>
              </a:path>
            </a:pathLst>
          </a:custGeom>
          <a:gradFill flip="none" rotWithShape="1">
            <a:gsLst>
              <a:gs pos="0">
                <a:srgbClr val="703324">
                  <a:shade val="30000"/>
                  <a:satMod val="115000"/>
                </a:srgbClr>
              </a:gs>
              <a:gs pos="50000">
                <a:srgbClr val="703324">
                  <a:shade val="67500"/>
                  <a:satMod val="115000"/>
                </a:srgbClr>
              </a:gs>
              <a:gs pos="100000">
                <a:srgbClr val="703324">
                  <a:shade val="100000"/>
                  <a:satMod val="115000"/>
                </a:srgb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3" name="任意多边形 762"/>
          <p:cNvSpPr/>
          <p:nvPr/>
        </p:nvSpPr>
        <p:spPr>
          <a:xfrm>
            <a:off x="8300762" y="5465205"/>
            <a:ext cx="507025" cy="289668"/>
          </a:xfrm>
          <a:custGeom>
            <a:avLst/>
            <a:gdLst>
              <a:gd name="connsiteX0" fmla="*/ 241520 w 655346"/>
              <a:gd name="connsiteY0" fmla="*/ 229 h 374405"/>
              <a:gd name="connsiteX1" fmla="*/ 393920 w 655346"/>
              <a:gd name="connsiteY1" fmla="*/ 4992 h 374405"/>
              <a:gd name="connsiteX2" fmla="*/ 548701 w 655346"/>
              <a:gd name="connsiteY2" fmla="*/ 26423 h 374405"/>
              <a:gd name="connsiteX3" fmla="*/ 624753 w 655346"/>
              <a:gd name="connsiteY3" fmla="*/ 30144 h 374405"/>
              <a:gd name="connsiteX4" fmla="*/ 655346 w 655346"/>
              <a:gd name="connsiteY4" fmla="*/ 30996 h 374405"/>
              <a:gd name="connsiteX5" fmla="*/ 655346 w 655346"/>
              <a:gd name="connsiteY5" fmla="*/ 344090 h 374405"/>
              <a:gd name="connsiteX6" fmla="*/ 613144 w 655346"/>
              <a:gd name="connsiteY6" fmla="*/ 340600 h 374405"/>
              <a:gd name="connsiteX7" fmla="*/ 551083 w 655346"/>
              <a:gd name="connsiteY7" fmla="*/ 338367 h 374405"/>
              <a:gd name="connsiteX8" fmla="*/ 434401 w 655346"/>
              <a:gd name="connsiteY8" fmla="*/ 343129 h 374405"/>
              <a:gd name="connsiteX9" fmla="*/ 312958 w 655346"/>
              <a:gd name="connsiteY9" fmla="*/ 359798 h 374405"/>
              <a:gd name="connsiteX10" fmla="*/ 184370 w 655346"/>
              <a:gd name="connsiteY10" fmla="*/ 374085 h 374405"/>
              <a:gd name="connsiteX11" fmla="*/ 74833 w 655346"/>
              <a:gd name="connsiteY11" fmla="*/ 345510 h 374405"/>
              <a:gd name="connsiteX12" fmla="*/ 22445 w 655346"/>
              <a:gd name="connsiteY12" fmla="*/ 276454 h 374405"/>
              <a:gd name="connsiteX13" fmla="*/ 1014 w 655346"/>
              <a:gd name="connsiteY13" fmla="*/ 197873 h 374405"/>
              <a:gd name="connsiteX14" fmla="*/ 8158 w 655346"/>
              <a:gd name="connsiteY14" fmla="*/ 102623 h 374405"/>
              <a:gd name="connsiteX15" fmla="*/ 48639 w 655346"/>
              <a:gd name="connsiteY15" fmla="*/ 38329 h 374405"/>
              <a:gd name="connsiteX16" fmla="*/ 134364 w 655346"/>
              <a:gd name="connsiteY16" fmla="*/ 9754 h 374405"/>
              <a:gd name="connsiteX17" fmla="*/ 241520 w 655346"/>
              <a:gd name="connsiteY17" fmla="*/ 229 h 37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5346" h="374405">
                <a:moveTo>
                  <a:pt x="241520" y="229"/>
                </a:moveTo>
                <a:cubicBezTo>
                  <a:pt x="284779" y="-565"/>
                  <a:pt x="342723" y="626"/>
                  <a:pt x="393920" y="4992"/>
                </a:cubicBezTo>
                <a:cubicBezTo>
                  <a:pt x="445117" y="9358"/>
                  <a:pt x="495520" y="21660"/>
                  <a:pt x="548701" y="26423"/>
                </a:cubicBezTo>
                <a:cubicBezTo>
                  <a:pt x="575292" y="28804"/>
                  <a:pt x="599005" y="29499"/>
                  <a:pt x="624753" y="30144"/>
                </a:cubicBezTo>
                <a:lnTo>
                  <a:pt x="655346" y="30996"/>
                </a:lnTo>
                <a:lnTo>
                  <a:pt x="655346" y="344090"/>
                </a:lnTo>
                <a:lnTo>
                  <a:pt x="613144" y="340600"/>
                </a:lnTo>
                <a:cubicBezTo>
                  <a:pt x="592258" y="339359"/>
                  <a:pt x="570926" y="338566"/>
                  <a:pt x="551083" y="338367"/>
                </a:cubicBezTo>
                <a:cubicBezTo>
                  <a:pt x="511396" y="337970"/>
                  <a:pt x="474089" y="339557"/>
                  <a:pt x="434401" y="343129"/>
                </a:cubicBezTo>
                <a:cubicBezTo>
                  <a:pt x="394714" y="346701"/>
                  <a:pt x="354630" y="354639"/>
                  <a:pt x="312958" y="359798"/>
                </a:cubicBezTo>
                <a:cubicBezTo>
                  <a:pt x="271286" y="364957"/>
                  <a:pt x="224058" y="376466"/>
                  <a:pt x="184370" y="374085"/>
                </a:cubicBezTo>
                <a:cubicBezTo>
                  <a:pt x="144683" y="371704"/>
                  <a:pt x="101821" y="361782"/>
                  <a:pt x="74833" y="345510"/>
                </a:cubicBezTo>
                <a:cubicBezTo>
                  <a:pt x="47845" y="329238"/>
                  <a:pt x="34748" y="301060"/>
                  <a:pt x="22445" y="276454"/>
                </a:cubicBezTo>
                <a:cubicBezTo>
                  <a:pt x="10142" y="251848"/>
                  <a:pt x="3395" y="226845"/>
                  <a:pt x="1014" y="197873"/>
                </a:cubicBezTo>
                <a:cubicBezTo>
                  <a:pt x="-1367" y="168901"/>
                  <a:pt x="221" y="129214"/>
                  <a:pt x="8158" y="102623"/>
                </a:cubicBezTo>
                <a:cubicBezTo>
                  <a:pt x="16095" y="76032"/>
                  <a:pt x="27605" y="53807"/>
                  <a:pt x="48639" y="38329"/>
                </a:cubicBezTo>
                <a:cubicBezTo>
                  <a:pt x="69673" y="22851"/>
                  <a:pt x="102217" y="16104"/>
                  <a:pt x="134364" y="9754"/>
                </a:cubicBezTo>
                <a:cubicBezTo>
                  <a:pt x="166511" y="3404"/>
                  <a:pt x="198261" y="1023"/>
                  <a:pt x="241520" y="229"/>
                </a:cubicBezTo>
                <a:close/>
              </a:path>
            </a:pathLst>
          </a:custGeom>
          <a:solidFill>
            <a:schemeClr val="bg1"/>
          </a:solidFill>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4" name="任意多边形 763"/>
          <p:cNvSpPr/>
          <p:nvPr/>
        </p:nvSpPr>
        <p:spPr>
          <a:xfrm>
            <a:off x="8903976" y="5464692"/>
            <a:ext cx="514836" cy="328267"/>
          </a:xfrm>
          <a:custGeom>
            <a:avLst/>
            <a:gdLst>
              <a:gd name="connsiteX0" fmla="*/ 546315 w 665442"/>
              <a:gd name="connsiteY0" fmla="*/ 28 h 424295"/>
              <a:gd name="connsiteX1" fmla="*/ 557161 w 665442"/>
              <a:gd name="connsiteY1" fmla="*/ 3935 h 424295"/>
              <a:gd name="connsiteX2" fmla="*/ 630980 w 665442"/>
              <a:gd name="connsiteY2" fmla="*/ 72992 h 424295"/>
              <a:gd name="connsiteX3" fmla="*/ 664318 w 665442"/>
              <a:gd name="connsiteY3" fmla="*/ 206342 h 424295"/>
              <a:gd name="connsiteX4" fmla="*/ 592880 w 665442"/>
              <a:gd name="connsiteY4" fmla="*/ 342073 h 424295"/>
              <a:gd name="connsiteX5" fmla="*/ 445243 w 665442"/>
              <a:gd name="connsiteY5" fmla="*/ 418273 h 424295"/>
              <a:gd name="connsiteX6" fmla="*/ 280937 w 665442"/>
              <a:gd name="connsiteY6" fmla="*/ 415892 h 424295"/>
              <a:gd name="connsiteX7" fmla="*/ 157112 w 665442"/>
              <a:gd name="connsiteY7" fmla="*/ 387317 h 424295"/>
              <a:gd name="connsiteX8" fmla="*/ 40430 w 665442"/>
              <a:gd name="connsiteY8" fmla="*/ 353979 h 424295"/>
              <a:gd name="connsiteX9" fmla="*/ 0 w 665442"/>
              <a:gd name="connsiteY9" fmla="*/ 345461 h 424295"/>
              <a:gd name="connsiteX10" fmla="*/ 0 w 665442"/>
              <a:gd name="connsiteY10" fmla="*/ 26500 h 424295"/>
              <a:gd name="connsiteX11" fmla="*/ 44523 w 665442"/>
              <a:gd name="connsiteY11" fmla="*/ 30018 h 424295"/>
              <a:gd name="connsiteX12" fmla="*/ 238074 w 665442"/>
              <a:gd name="connsiteY12" fmla="*/ 44417 h 424295"/>
              <a:gd name="connsiteX13" fmla="*/ 407143 w 665442"/>
              <a:gd name="connsiteY13" fmla="*/ 32510 h 424295"/>
              <a:gd name="connsiteX14" fmla="*/ 516681 w 665442"/>
              <a:gd name="connsiteY14" fmla="*/ 11079 h 424295"/>
              <a:gd name="connsiteX15" fmla="*/ 546315 w 665442"/>
              <a:gd name="connsiteY15" fmla="*/ 28 h 42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5442" h="424295">
                <a:moveTo>
                  <a:pt x="546315" y="28"/>
                </a:moveTo>
                <a:cubicBezTo>
                  <a:pt x="549050" y="214"/>
                  <a:pt x="552398" y="1355"/>
                  <a:pt x="557161" y="3935"/>
                </a:cubicBezTo>
                <a:cubicBezTo>
                  <a:pt x="576211" y="14254"/>
                  <a:pt x="613121" y="39258"/>
                  <a:pt x="630980" y="72992"/>
                </a:cubicBezTo>
                <a:cubicBezTo>
                  <a:pt x="648839" y="106726"/>
                  <a:pt x="670668" y="161495"/>
                  <a:pt x="664318" y="206342"/>
                </a:cubicBezTo>
                <a:cubicBezTo>
                  <a:pt x="657968" y="251189"/>
                  <a:pt x="629392" y="306751"/>
                  <a:pt x="592880" y="342073"/>
                </a:cubicBezTo>
                <a:cubicBezTo>
                  <a:pt x="556368" y="377395"/>
                  <a:pt x="497233" y="405970"/>
                  <a:pt x="445243" y="418273"/>
                </a:cubicBezTo>
                <a:cubicBezTo>
                  <a:pt x="393253" y="430576"/>
                  <a:pt x="328959" y="421051"/>
                  <a:pt x="280937" y="415892"/>
                </a:cubicBezTo>
                <a:cubicBezTo>
                  <a:pt x="232915" y="410733"/>
                  <a:pt x="197196" y="397636"/>
                  <a:pt x="157112" y="387317"/>
                </a:cubicBezTo>
                <a:cubicBezTo>
                  <a:pt x="117028" y="376998"/>
                  <a:pt x="75752" y="362313"/>
                  <a:pt x="40430" y="353979"/>
                </a:cubicBezTo>
                <a:lnTo>
                  <a:pt x="0" y="345461"/>
                </a:lnTo>
                <a:lnTo>
                  <a:pt x="0" y="26500"/>
                </a:lnTo>
                <a:lnTo>
                  <a:pt x="44523" y="30018"/>
                </a:lnTo>
                <a:cubicBezTo>
                  <a:pt x="108817" y="35711"/>
                  <a:pt x="185389" y="43525"/>
                  <a:pt x="238074" y="44417"/>
                </a:cubicBezTo>
                <a:cubicBezTo>
                  <a:pt x="308321" y="45607"/>
                  <a:pt x="360709" y="38066"/>
                  <a:pt x="407143" y="32510"/>
                </a:cubicBezTo>
                <a:cubicBezTo>
                  <a:pt x="453578" y="26954"/>
                  <a:pt x="491678" y="15841"/>
                  <a:pt x="516681" y="11079"/>
                </a:cubicBezTo>
                <a:cubicBezTo>
                  <a:pt x="535433" y="7508"/>
                  <a:pt x="538112" y="-530"/>
                  <a:pt x="546315" y="28"/>
                </a:cubicBezTo>
                <a:close/>
              </a:path>
            </a:pathLst>
          </a:custGeom>
          <a:solidFill>
            <a:schemeClr val="bg1"/>
          </a:solidFill>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5" name="任意多边形 764"/>
          <p:cNvSpPr/>
          <p:nvPr/>
        </p:nvSpPr>
        <p:spPr>
          <a:xfrm>
            <a:off x="8338137" y="5504915"/>
            <a:ext cx="330515" cy="41754"/>
          </a:xfrm>
          <a:custGeom>
            <a:avLst/>
            <a:gdLst>
              <a:gd name="connsiteX0" fmla="*/ 33450 w 427201"/>
              <a:gd name="connsiteY0" fmla="*/ 0 h 53968"/>
              <a:gd name="connsiteX1" fmla="*/ 305963 w 427201"/>
              <a:gd name="connsiteY1" fmla="*/ 224 h 53968"/>
              <a:gd name="connsiteX2" fmla="*/ 427148 w 427201"/>
              <a:gd name="connsiteY2" fmla="*/ 26968 h 53968"/>
              <a:gd name="connsiteX3" fmla="*/ 302341 w 427201"/>
              <a:gd name="connsiteY3" fmla="*/ 53968 h 53968"/>
              <a:gd name="connsiteX4" fmla="*/ 0 w 427201"/>
              <a:gd name="connsiteY4" fmla="*/ 53968 h 53968"/>
              <a:gd name="connsiteX5" fmla="*/ 13336 w 427201"/>
              <a:gd name="connsiteY5" fmla="*/ 22375 h 53968"/>
              <a:gd name="connsiteX6" fmla="*/ 33450 w 427201"/>
              <a:gd name="connsiteY6" fmla="*/ 0 h 53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7201" h="53968">
                <a:moveTo>
                  <a:pt x="33450" y="0"/>
                </a:moveTo>
                <a:lnTo>
                  <a:pt x="305963" y="224"/>
                </a:lnTo>
                <a:cubicBezTo>
                  <a:pt x="425242" y="224"/>
                  <a:pt x="427752" y="18011"/>
                  <a:pt x="427148" y="26968"/>
                </a:cubicBezTo>
                <a:cubicBezTo>
                  <a:pt x="426544" y="35925"/>
                  <a:pt x="421620" y="53968"/>
                  <a:pt x="302341" y="53968"/>
                </a:cubicBezTo>
                <a:lnTo>
                  <a:pt x="0" y="53968"/>
                </a:lnTo>
                <a:lnTo>
                  <a:pt x="13336" y="22375"/>
                </a:lnTo>
                <a:lnTo>
                  <a:pt x="33450" y="0"/>
                </a:lnTo>
                <a:close/>
              </a:path>
            </a:pathLst>
          </a:custGeom>
          <a:gradFill flip="none" rotWithShape="1">
            <a:gsLst>
              <a:gs pos="0">
                <a:srgbClr val="703324">
                  <a:shade val="30000"/>
                  <a:satMod val="115000"/>
                </a:srgbClr>
              </a:gs>
              <a:gs pos="50000">
                <a:srgbClr val="703324">
                  <a:shade val="67500"/>
                  <a:satMod val="115000"/>
                </a:srgbClr>
              </a:gs>
              <a:gs pos="100000">
                <a:srgbClr val="703324">
                  <a:shade val="100000"/>
                  <a:satMod val="115000"/>
                </a:srgbClr>
              </a:gs>
            </a:gsLst>
            <a:lin ang="16200000" scaled="1"/>
            <a:tileRect/>
          </a:gra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66" name="任意多边形 765"/>
          <p:cNvSpPr/>
          <p:nvPr/>
        </p:nvSpPr>
        <p:spPr>
          <a:xfrm>
            <a:off x="8956550" y="5285662"/>
            <a:ext cx="61275" cy="133691"/>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grpSp>
        <p:nvGrpSpPr>
          <p:cNvPr id="767" name="组合 766"/>
          <p:cNvGrpSpPr/>
          <p:nvPr/>
        </p:nvGrpSpPr>
        <p:grpSpPr>
          <a:xfrm>
            <a:off x="7912971" y="5326571"/>
            <a:ext cx="2095209" cy="406033"/>
            <a:chOff x="6955581" y="5490958"/>
            <a:chExt cx="2708122" cy="524810"/>
          </a:xfrm>
        </p:grpSpPr>
        <p:grpSp>
          <p:nvGrpSpPr>
            <p:cNvPr id="768" name="组合 767"/>
            <p:cNvGrpSpPr/>
            <p:nvPr/>
          </p:nvGrpSpPr>
          <p:grpSpPr>
            <a:xfrm>
              <a:off x="8013976" y="5560456"/>
              <a:ext cx="79200" cy="172800"/>
              <a:chOff x="8013976" y="5560456"/>
              <a:chExt cx="79200" cy="172800"/>
            </a:xfrm>
          </p:grpSpPr>
          <p:sp>
            <p:nvSpPr>
              <p:cNvPr id="844" name="任意多边形 843"/>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845" name="Rectangle 58"/>
              <p:cNvSpPr>
                <a:spLocks noChangeArrowheads="1"/>
              </p:cNvSpPr>
              <p:nvPr/>
            </p:nvSpPr>
            <p:spPr bwMode="auto">
              <a:xfrm>
                <a:off x="8020471" y="5594002"/>
                <a:ext cx="72520"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769" name="组合 768"/>
            <p:cNvGrpSpPr/>
            <p:nvPr/>
          </p:nvGrpSpPr>
          <p:grpSpPr>
            <a:xfrm>
              <a:off x="8208042" y="5560456"/>
              <a:ext cx="79200" cy="172800"/>
              <a:chOff x="8205661" y="5560456"/>
              <a:chExt cx="79200" cy="172800"/>
            </a:xfrm>
          </p:grpSpPr>
          <p:sp>
            <p:nvSpPr>
              <p:cNvPr id="842" name="任意多边形 841"/>
              <p:cNvSpPr/>
              <p:nvPr/>
            </p:nvSpPr>
            <p:spPr>
              <a:xfrm flipV="1">
                <a:off x="8205661" y="5560456"/>
                <a:ext cx="79200" cy="172800"/>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843" name="Rectangle 58"/>
              <p:cNvSpPr>
                <a:spLocks noChangeArrowheads="1"/>
              </p:cNvSpPr>
              <p:nvPr/>
            </p:nvSpPr>
            <p:spPr bwMode="auto">
              <a:xfrm>
                <a:off x="8210472" y="5594002"/>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U</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770" name="组合 769"/>
            <p:cNvGrpSpPr/>
            <p:nvPr/>
          </p:nvGrpSpPr>
          <p:grpSpPr>
            <a:xfrm>
              <a:off x="8112175" y="5560456"/>
              <a:ext cx="79200" cy="172800"/>
              <a:chOff x="8112175" y="5560456"/>
              <a:chExt cx="79200" cy="172800"/>
            </a:xfrm>
          </p:grpSpPr>
          <p:sp>
            <p:nvSpPr>
              <p:cNvPr id="840" name="任意多边形 839"/>
              <p:cNvSpPr/>
              <p:nvPr/>
            </p:nvSpPr>
            <p:spPr>
              <a:xfrm>
                <a:off x="8112175" y="5560456"/>
                <a:ext cx="79200" cy="172800"/>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841" name="Rectangle 58"/>
              <p:cNvSpPr>
                <a:spLocks noChangeArrowheads="1"/>
              </p:cNvSpPr>
              <p:nvPr/>
            </p:nvSpPr>
            <p:spPr bwMode="auto">
              <a:xfrm>
                <a:off x="8121842" y="5594002"/>
                <a:ext cx="66302"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A</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771" name="组合 770"/>
            <p:cNvGrpSpPr/>
            <p:nvPr/>
          </p:nvGrpSpPr>
          <p:grpSpPr>
            <a:xfrm>
              <a:off x="8599621" y="5563073"/>
              <a:ext cx="80738" cy="172800"/>
              <a:chOff x="8599621" y="5563073"/>
              <a:chExt cx="80738" cy="172800"/>
            </a:xfrm>
          </p:grpSpPr>
          <p:sp>
            <p:nvSpPr>
              <p:cNvPr id="838" name="任意多边形 837"/>
              <p:cNvSpPr/>
              <p:nvPr/>
            </p:nvSpPr>
            <p:spPr>
              <a:xfrm>
                <a:off x="8599621" y="5563073"/>
                <a:ext cx="79200" cy="172800"/>
              </a:xfrm>
              <a:custGeom>
                <a:avLst/>
                <a:gdLst>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97441 h 319771"/>
                  <a:gd name="connsiteX5" fmla="*/ 90000 w 180000"/>
                  <a:gd name="connsiteY5" fmla="*/ 0 h 319771"/>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8862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5409 h 319771"/>
                  <a:gd name="connsiteX5" fmla="*/ 90000 w 180000"/>
                  <a:gd name="connsiteY5" fmla="*/ 0 h 31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771">
                    <a:moveTo>
                      <a:pt x="90000" y="0"/>
                    </a:moveTo>
                    <a:lnTo>
                      <a:pt x="180000" y="75409"/>
                    </a:lnTo>
                    <a:lnTo>
                      <a:pt x="180000" y="319771"/>
                    </a:lnTo>
                    <a:lnTo>
                      <a:pt x="0" y="319771"/>
                    </a:lnTo>
                    <a:lnTo>
                      <a:pt x="0" y="75409"/>
                    </a:lnTo>
                    <a:lnTo>
                      <a:pt x="90000" y="0"/>
                    </a:lnTo>
                    <a:close/>
                  </a:path>
                </a:pathLst>
              </a:custGeom>
              <a:solidFill>
                <a:srgbClr val="CCE2A0"/>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839" name="Rectangle 58"/>
              <p:cNvSpPr>
                <a:spLocks noChangeArrowheads="1"/>
              </p:cNvSpPr>
              <p:nvPr/>
            </p:nvSpPr>
            <p:spPr bwMode="auto">
              <a:xfrm>
                <a:off x="8603696" y="5594002"/>
                <a:ext cx="76663"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G</a:t>
                </a:r>
                <a:endParaRPr kumimoji="1" lang="zh-CN" altLang="en-US" sz="600" dirty="0">
                  <a:effectLst>
                    <a:outerShdw blurRad="38100" dist="38100" dir="2700000" algn="tl">
                      <a:srgbClr val="C0C0C0"/>
                    </a:outerShdw>
                  </a:effectLst>
                  <a:ea typeface="方正姚体" panose="02010601030101010101" pitchFamily="2" charset="-122"/>
                </a:endParaRPr>
              </a:p>
            </p:txBody>
          </p:sp>
        </p:grpSp>
        <p:sp>
          <p:nvSpPr>
            <p:cNvPr id="772" name="任意多边形 771"/>
            <p:cNvSpPr/>
            <p:nvPr/>
          </p:nvSpPr>
          <p:spPr>
            <a:xfrm rot="20130744">
              <a:off x="9071465" y="5600230"/>
              <a:ext cx="582159" cy="154389"/>
            </a:xfrm>
            <a:custGeom>
              <a:avLst/>
              <a:gdLst>
                <a:gd name="connsiteX0" fmla="*/ 582159 w 582159"/>
                <a:gd name="connsiteY0" fmla="*/ 17515 h 154389"/>
                <a:gd name="connsiteX1" fmla="*/ 582159 w 582159"/>
                <a:gd name="connsiteY1" fmla="*/ 154389 h 154389"/>
                <a:gd name="connsiteX2" fmla="*/ 490065 w 582159"/>
                <a:gd name="connsiteY2" fmla="*/ 145996 h 154389"/>
                <a:gd name="connsiteX3" fmla="*/ 403125 w 582159"/>
                <a:gd name="connsiteY3" fmla="*/ 137752 h 154389"/>
                <a:gd name="connsiteX4" fmla="*/ 307245 w 582159"/>
                <a:gd name="connsiteY4" fmla="*/ 121290 h 154389"/>
                <a:gd name="connsiteX5" fmla="*/ 198031 w 582159"/>
                <a:gd name="connsiteY5" fmla="*/ 89066 h 154389"/>
                <a:gd name="connsiteX6" fmla="*/ 110141 w 582159"/>
                <a:gd name="connsiteY6" fmla="*/ 54840 h 154389"/>
                <a:gd name="connsiteX7" fmla="*/ 802 w 582159"/>
                <a:gd name="connsiteY7" fmla="*/ 1968 h 154389"/>
                <a:gd name="connsiteX8" fmla="*/ 64043 w 582159"/>
                <a:gd name="connsiteY8" fmla="*/ 12529 h 154389"/>
                <a:gd name="connsiteX9" fmla="*/ 129320 w 582159"/>
                <a:gd name="connsiteY9" fmla="*/ 24329 h 154389"/>
                <a:gd name="connsiteX10" fmla="*/ 236250 w 582159"/>
                <a:gd name="connsiteY10" fmla="*/ 36359 h 154389"/>
                <a:gd name="connsiteX11" fmla="*/ 328136 w 582159"/>
                <a:gd name="connsiteY11" fmla="*/ 36462 h 154389"/>
                <a:gd name="connsiteX12" fmla="*/ 420461 w 582159"/>
                <a:gd name="connsiteY12" fmla="*/ 31259 h 154389"/>
                <a:gd name="connsiteX13" fmla="*/ 507916 w 582159"/>
                <a:gd name="connsiteY13" fmla="*/ 20311 h 154389"/>
                <a:gd name="connsiteX14" fmla="*/ 573664 w 582159"/>
                <a:gd name="connsiteY14" fmla="*/ 15069 h 154389"/>
                <a:gd name="connsiteX15" fmla="*/ 582159 w 582159"/>
                <a:gd name="connsiteY15" fmla="*/ 17515 h 15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2159" h="154389">
                  <a:moveTo>
                    <a:pt x="582159" y="17515"/>
                  </a:moveTo>
                  <a:lnTo>
                    <a:pt x="582159" y="154389"/>
                  </a:lnTo>
                  <a:lnTo>
                    <a:pt x="490065" y="145996"/>
                  </a:lnTo>
                  <a:cubicBezTo>
                    <a:pt x="490065" y="145996"/>
                    <a:pt x="433594" y="141870"/>
                    <a:pt x="403125" y="137752"/>
                  </a:cubicBezTo>
                  <a:cubicBezTo>
                    <a:pt x="372654" y="133635"/>
                    <a:pt x="341427" y="129405"/>
                    <a:pt x="307245" y="121290"/>
                  </a:cubicBezTo>
                  <a:cubicBezTo>
                    <a:pt x="273062" y="113176"/>
                    <a:pt x="230880" y="100141"/>
                    <a:pt x="198031" y="89066"/>
                  </a:cubicBezTo>
                  <a:cubicBezTo>
                    <a:pt x="165181" y="77991"/>
                    <a:pt x="143013" y="69356"/>
                    <a:pt x="110141" y="54840"/>
                  </a:cubicBezTo>
                  <a:cubicBezTo>
                    <a:pt x="77270" y="40323"/>
                    <a:pt x="8485" y="9020"/>
                    <a:pt x="802" y="1968"/>
                  </a:cubicBezTo>
                  <a:cubicBezTo>
                    <a:pt x="-6881" y="-5084"/>
                    <a:pt x="42623" y="8803"/>
                    <a:pt x="64043" y="12529"/>
                  </a:cubicBezTo>
                  <a:cubicBezTo>
                    <a:pt x="64043" y="12529"/>
                    <a:pt x="100618" y="20357"/>
                    <a:pt x="129320" y="24329"/>
                  </a:cubicBezTo>
                  <a:cubicBezTo>
                    <a:pt x="158021" y="28301"/>
                    <a:pt x="203113" y="34336"/>
                    <a:pt x="236250" y="36359"/>
                  </a:cubicBezTo>
                  <a:cubicBezTo>
                    <a:pt x="269386" y="38381"/>
                    <a:pt x="297434" y="37312"/>
                    <a:pt x="328136" y="36462"/>
                  </a:cubicBezTo>
                  <a:cubicBezTo>
                    <a:pt x="358839" y="35612"/>
                    <a:pt x="390498" y="33951"/>
                    <a:pt x="420461" y="31259"/>
                  </a:cubicBezTo>
                  <a:cubicBezTo>
                    <a:pt x="450424" y="28567"/>
                    <a:pt x="479794" y="22264"/>
                    <a:pt x="507916" y="20311"/>
                  </a:cubicBezTo>
                  <a:cubicBezTo>
                    <a:pt x="529008" y="18846"/>
                    <a:pt x="555137" y="13389"/>
                    <a:pt x="573664" y="15069"/>
                  </a:cubicBezTo>
                  <a:lnTo>
                    <a:pt x="582159" y="17515"/>
                  </a:lnTo>
                  <a:close/>
                </a:path>
              </a:pathLst>
            </a:custGeom>
            <a:gradFill flip="none" rotWithShape="1">
              <a:gsLst>
                <a:gs pos="0">
                  <a:srgbClr val="ED6757"/>
                </a:gs>
                <a:gs pos="50000">
                  <a:srgbClr val="FF9D70"/>
                </a:gs>
                <a:gs pos="100000">
                  <a:srgbClr val="FECCA7"/>
                </a:gs>
              </a:gsLst>
              <a:lin ang="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73" name="组合 772"/>
            <p:cNvGrpSpPr/>
            <p:nvPr/>
          </p:nvGrpSpPr>
          <p:grpSpPr>
            <a:xfrm>
              <a:off x="8304389" y="5560456"/>
              <a:ext cx="80738" cy="172800"/>
              <a:chOff x="8599621" y="5563073"/>
              <a:chExt cx="80738" cy="172800"/>
            </a:xfrm>
          </p:grpSpPr>
          <p:sp>
            <p:nvSpPr>
              <p:cNvPr id="836" name="任意多边形 835"/>
              <p:cNvSpPr/>
              <p:nvPr/>
            </p:nvSpPr>
            <p:spPr>
              <a:xfrm>
                <a:off x="8599621" y="5563073"/>
                <a:ext cx="79200" cy="172800"/>
              </a:xfrm>
              <a:custGeom>
                <a:avLst/>
                <a:gdLst>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97441 h 319771"/>
                  <a:gd name="connsiteX5" fmla="*/ 90000 w 180000"/>
                  <a:gd name="connsiteY5" fmla="*/ 0 h 319771"/>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8862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5409 h 319771"/>
                  <a:gd name="connsiteX5" fmla="*/ 90000 w 180000"/>
                  <a:gd name="connsiteY5" fmla="*/ 0 h 31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771">
                    <a:moveTo>
                      <a:pt x="90000" y="0"/>
                    </a:moveTo>
                    <a:lnTo>
                      <a:pt x="180000" y="75409"/>
                    </a:lnTo>
                    <a:lnTo>
                      <a:pt x="180000" y="319771"/>
                    </a:lnTo>
                    <a:lnTo>
                      <a:pt x="0" y="319771"/>
                    </a:lnTo>
                    <a:lnTo>
                      <a:pt x="0" y="75409"/>
                    </a:lnTo>
                    <a:lnTo>
                      <a:pt x="90000" y="0"/>
                    </a:lnTo>
                    <a:close/>
                  </a:path>
                </a:pathLst>
              </a:custGeom>
              <a:solidFill>
                <a:srgbClr val="CCE2A0"/>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837" name="Rectangle 58"/>
              <p:cNvSpPr>
                <a:spLocks noChangeArrowheads="1"/>
              </p:cNvSpPr>
              <p:nvPr/>
            </p:nvSpPr>
            <p:spPr bwMode="auto">
              <a:xfrm>
                <a:off x="8603696" y="5594002"/>
                <a:ext cx="76663"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G</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774" name="组合 773"/>
            <p:cNvGrpSpPr/>
            <p:nvPr/>
          </p:nvGrpSpPr>
          <p:grpSpPr>
            <a:xfrm rot="21043809">
              <a:off x="7425610" y="5560579"/>
              <a:ext cx="79200" cy="172800"/>
              <a:chOff x="8013976" y="5560456"/>
              <a:chExt cx="79200" cy="172800"/>
            </a:xfrm>
          </p:grpSpPr>
          <p:sp>
            <p:nvSpPr>
              <p:cNvPr id="834" name="任意多边形 833"/>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835" name="Rectangle 58"/>
              <p:cNvSpPr>
                <a:spLocks noChangeArrowheads="1"/>
              </p:cNvSpPr>
              <p:nvPr/>
            </p:nvSpPr>
            <p:spPr bwMode="auto">
              <a:xfrm>
                <a:off x="8018853" y="5591229"/>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775" name="组合 774"/>
            <p:cNvGrpSpPr/>
            <p:nvPr/>
          </p:nvGrpSpPr>
          <p:grpSpPr>
            <a:xfrm rot="20522284">
              <a:off x="7219883" y="5597242"/>
              <a:ext cx="79200" cy="172800"/>
              <a:chOff x="8013976" y="5560456"/>
              <a:chExt cx="79200" cy="172800"/>
            </a:xfrm>
          </p:grpSpPr>
          <p:sp>
            <p:nvSpPr>
              <p:cNvPr id="832" name="任意多边形 831"/>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833" name="Rectangle 58"/>
              <p:cNvSpPr>
                <a:spLocks noChangeArrowheads="1"/>
              </p:cNvSpPr>
              <p:nvPr/>
            </p:nvSpPr>
            <p:spPr bwMode="auto">
              <a:xfrm>
                <a:off x="8018400" y="5591120"/>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776" name="组合 775"/>
            <p:cNvGrpSpPr/>
            <p:nvPr/>
          </p:nvGrpSpPr>
          <p:grpSpPr>
            <a:xfrm rot="19986796">
              <a:off x="7025841" y="5674579"/>
              <a:ext cx="79200" cy="172800"/>
              <a:chOff x="8013976" y="5560456"/>
              <a:chExt cx="79200" cy="172800"/>
            </a:xfrm>
          </p:grpSpPr>
          <p:sp>
            <p:nvSpPr>
              <p:cNvPr id="830" name="任意多边形 829"/>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831" name="Rectangle 58"/>
              <p:cNvSpPr>
                <a:spLocks noChangeArrowheads="1"/>
              </p:cNvSpPr>
              <p:nvPr/>
            </p:nvSpPr>
            <p:spPr bwMode="auto">
              <a:xfrm>
                <a:off x="8017958" y="5590937"/>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777" name="组合 776"/>
            <p:cNvGrpSpPr/>
            <p:nvPr/>
          </p:nvGrpSpPr>
          <p:grpSpPr>
            <a:xfrm rot="20985629">
              <a:off x="9365745" y="5490958"/>
              <a:ext cx="79200" cy="172800"/>
              <a:chOff x="8013976" y="5560456"/>
              <a:chExt cx="79200" cy="172800"/>
            </a:xfrm>
          </p:grpSpPr>
          <p:sp>
            <p:nvSpPr>
              <p:cNvPr id="828" name="任意多边形 827"/>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829" name="Rectangle 58"/>
              <p:cNvSpPr>
                <a:spLocks noChangeArrowheads="1"/>
              </p:cNvSpPr>
              <p:nvPr/>
            </p:nvSpPr>
            <p:spPr bwMode="auto">
              <a:xfrm>
                <a:off x="8018802" y="5591221"/>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778" name="组合 777"/>
            <p:cNvGrpSpPr/>
            <p:nvPr/>
          </p:nvGrpSpPr>
          <p:grpSpPr>
            <a:xfrm rot="21284050">
              <a:off x="9272115" y="5513359"/>
              <a:ext cx="79200" cy="172800"/>
              <a:chOff x="8013976" y="5560456"/>
              <a:chExt cx="79200" cy="172800"/>
            </a:xfrm>
          </p:grpSpPr>
          <p:sp>
            <p:nvSpPr>
              <p:cNvPr id="826" name="任意多边形 825"/>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827" name="Rectangle 58"/>
              <p:cNvSpPr>
                <a:spLocks noChangeArrowheads="1"/>
              </p:cNvSpPr>
              <p:nvPr/>
            </p:nvSpPr>
            <p:spPr bwMode="auto">
              <a:xfrm>
                <a:off x="8019067" y="5591256"/>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779" name="组合 778"/>
            <p:cNvGrpSpPr/>
            <p:nvPr/>
          </p:nvGrpSpPr>
          <p:grpSpPr>
            <a:xfrm>
              <a:off x="8887594" y="5569982"/>
              <a:ext cx="80738" cy="172800"/>
              <a:chOff x="8599621" y="5563073"/>
              <a:chExt cx="80738" cy="172800"/>
            </a:xfrm>
          </p:grpSpPr>
          <p:sp>
            <p:nvSpPr>
              <p:cNvPr id="824" name="任意多边形 823"/>
              <p:cNvSpPr/>
              <p:nvPr/>
            </p:nvSpPr>
            <p:spPr>
              <a:xfrm>
                <a:off x="8599621" y="5563073"/>
                <a:ext cx="79200" cy="172800"/>
              </a:xfrm>
              <a:custGeom>
                <a:avLst/>
                <a:gdLst>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97441 h 319771"/>
                  <a:gd name="connsiteX5" fmla="*/ 90000 w 180000"/>
                  <a:gd name="connsiteY5" fmla="*/ 0 h 319771"/>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8862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5409 h 319771"/>
                  <a:gd name="connsiteX5" fmla="*/ 90000 w 180000"/>
                  <a:gd name="connsiteY5" fmla="*/ 0 h 31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771">
                    <a:moveTo>
                      <a:pt x="90000" y="0"/>
                    </a:moveTo>
                    <a:lnTo>
                      <a:pt x="180000" y="75409"/>
                    </a:lnTo>
                    <a:lnTo>
                      <a:pt x="180000" y="319771"/>
                    </a:lnTo>
                    <a:lnTo>
                      <a:pt x="0" y="319771"/>
                    </a:lnTo>
                    <a:lnTo>
                      <a:pt x="0" y="75409"/>
                    </a:lnTo>
                    <a:lnTo>
                      <a:pt x="90000" y="0"/>
                    </a:lnTo>
                    <a:close/>
                  </a:path>
                </a:pathLst>
              </a:custGeom>
              <a:solidFill>
                <a:srgbClr val="CCE2A0"/>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825" name="Rectangle 58"/>
              <p:cNvSpPr>
                <a:spLocks noChangeArrowheads="1"/>
              </p:cNvSpPr>
              <p:nvPr/>
            </p:nvSpPr>
            <p:spPr bwMode="auto">
              <a:xfrm>
                <a:off x="8603696" y="5594002"/>
                <a:ext cx="76663"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G</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780" name="组合 779"/>
            <p:cNvGrpSpPr/>
            <p:nvPr/>
          </p:nvGrpSpPr>
          <p:grpSpPr>
            <a:xfrm>
              <a:off x="9084219" y="5565541"/>
              <a:ext cx="79200" cy="172800"/>
              <a:chOff x="8112175" y="5560456"/>
              <a:chExt cx="79200" cy="172800"/>
            </a:xfrm>
          </p:grpSpPr>
          <p:sp>
            <p:nvSpPr>
              <p:cNvPr id="822" name="任意多边形 821"/>
              <p:cNvSpPr/>
              <p:nvPr/>
            </p:nvSpPr>
            <p:spPr>
              <a:xfrm>
                <a:off x="8112175" y="5560456"/>
                <a:ext cx="79200" cy="172800"/>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823" name="Rectangle 58"/>
              <p:cNvSpPr>
                <a:spLocks noChangeArrowheads="1"/>
              </p:cNvSpPr>
              <p:nvPr/>
            </p:nvSpPr>
            <p:spPr bwMode="auto">
              <a:xfrm>
                <a:off x="8121842" y="5594002"/>
                <a:ext cx="66302"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A</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781" name="组合 780"/>
            <p:cNvGrpSpPr/>
            <p:nvPr/>
          </p:nvGrpSpPr>
          <p:grpSpPr>
            <a:xfrm rot="20683588">
              <a:off x="7324120" y="5572921"/>
              <a:ext cx="79200" cy="172800"/>
              <a:chOff x="8112175" y="5560456"/>
              <a:chExt cx="79200" cy="172800"/>
            </a:xfrm>
          </p:grpSpPr>
          <p:sp>
            <p:nvSpPr>
              <p:cNvPr id="820" name="任意多边形 819"/>
              <p:cNvSpPr/>
              <p:nvPr/>
            </p:nvSpPr>
            <p:spPr>
              <a:xfrm>
                <a:off x="8112175" y="5560456"/>
                <a:ext cx="79200" cy="172800"/>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821" name="Rectangle 58"/>
              <p:cNvSpPr>
                <a:spLocks noChangeArrowheads="1"/>
              </p:cNvSpPr>
              <p:nvPr/>
            </p:nvSpPr>
            <p:spPr bwMode="auto">
              <a:xfrm>
                <a:off x="8121425" y="5588192"/>
                <a:ext cx="66302"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A</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782" name="组合 781"/>
            <p:cNvGrpSpPr/>
            <p:nvPr/>
          </p:nvGrpSpPr>
          <p:grpSpPr>
            <a:xfrm>
              <a:off x="8694466" y="5564580"/>
              <a:ext cx="79200" cy="172800"/>
              <a:chOff x="8013976" y="5560456"/>
              <a:chExt cx="79200" cy="172800"/>
            </a:xfrm>
          </p:grpSpPr>
          <p:sp>
            <p:nvSpPr>
              <p:cNvPr id="818" name="任意多边形 817"/>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819" name="Rectangle 58"/>
              <p:cNvSpPr>
                <a:spLocks noChangeArrowheads="1"/>
              </p:cNvSpPr>
              <p:nvPr/>
            </p:nvSpPr>
            <p:spPr bwMode="auto">
              <a:xfrm>
                <a:off x="8020471" y="5594002"/>
                <a:ext cx="72520"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783" name="组合 782"/>
            <p:cNvGrpSpPr/>
            <p:nvPr/>
          </p:nvGrpSpPr>
          <p:grpSpPr>
            <a:xfrm>
              <a:off x="8793637" y="5565219"/>
              <a:ext cx="79200" cy="172800"/>
              <a:chOff x="8013976" y="5560456"/>
              <a:chExt cx="79200" cy="172800"/>
            </a:xfrm>
          </p:grpSpPr>
          <p:sp>
            <p:nvSpPr>
              <p:cNvPr id="816" name="任意多边形 815"/>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817" name="Rectangle 58"/>
              <p:cNvSpPr>
                <a:spLocks noChangeArrowheads="1"/>
              </p:cNvSpPr>
              <p:nvPr/>
            </p:nvSpPr>
            <p:spPr bwMode="auto">
              <a:xfrm>
                <a:off x="8020471" y="5594002"/>
                <a:ext cx="72520"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784" name="组合 783"/>
            <p:cNvGrpSpPr/>
            <p:nvPr/>
          </p:nvGrpSpPr>
          <p:grpSpPr>
            <a:xfrm rot="21341980">
              <a:off x="9180390" y="5534245"/>
              <a:ext cx="79200" cy="172800"/>
              <a:chOff x="8205661" y="5560456"/>
              <a:chExt cx="79200" cy="172800"/>
            </a:xfrm>
          </p:grpSpPr>
          <p:sp>
            <p:nvSpPr>
              <p:cNvPr id="814" name="任意多边形 813"/>
              <p:cNvSpPr/>
              <p:nvPr/>
            </p:nvSpPr>
            <p:spPr>
              <a:xfrm flipV="1">
                <a:off x="8205661" y="5560456"/>
                <a:ext cx="79200" cy="172800"/>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815" name="Rectangle 58"/>
              <p:cNvSpPr>
                <a:spLocks noChangeArrowheads="1"/>
              </p:cNvSpPr>
              <p:nvPr/>
            </p:nvSpPr>
            <p:spPr bwMode="auto">
              <a:xfrm>
                <a:off x="8209118" y="5591260"/>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U</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785" name="组合 784"/>
            <p:cNvGrpSpPr/>
            <p:nvPr/>
          </p:nvGrpSpPr>
          <p:grpSpPr>
            <a:xfrm>
              <a:off x="7916205" y="5558846"/>
              <a:ext cx="79200" cy="172800"/>
              <a:chOff x="8205661" y="5560456"/>
              <a:chExt cx="79200" cy="172800"/>
            </a:xfrm>
          </p:grpSpPr>
          <p:sp>
            <p:nvSpPr>
              <p:cNvPr id="812" name="任意多边形 811"/>
              <p:cNvSpPr/>
              <p:nvPr/>
            </p:nvSpPr>
            <p:spPr>
              <a:xfrm flipV="1">
                <a:off x="8205661" y="5560456"/>
                <a:ext cx="79200" cy="172800"/>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813" name="Rectangle 58"/>
              <p:cNvSpPr>
                <a:spLocks noChangeArrowheads="1"/>
              </p:cNvSpPr>
              <p:nvPr/>
            </p:nvSpPr>
            <p:spPr bwMode="auto">
              <a:xfrm>
                <a:off x="8210472" y="5594002"/>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U</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786" name="组合 785"/>
            <p:cNvGrpSpPr/>
            <p:nvPr/>
          </p:nvGrpSpPr>
          <p:grpSpPr>
            <a:xfrm rot="20163596">
              <a:off x="7119773" y="5630971"/>
              <a:ext cx="79200" cy="172800"/>
              <a:chOff x="8205661" y="5560456"/>
              <a:chExt cx="79200" cy="172800"/>
            </a:xfrm>
          </p:grpSpPr>
          <p:sp>
            <p:nvSpPr>
              <p:cNvPr id="810" name="任意多边形 809"/>
              <p:cNvSpPr/>
              <p:nvPr/>
            </p:nvSpPr>
            <p:spPr>
              <a:xfrm flipV="1">
                <a:off x="8205661" y="5560456"/>
                <a:ext cx="79200" cy="172800"/>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811" name="Rectangle 58"/>
              <p:cNvSpPr>
                <a:spLocks noChangeArrowheads="1"/>
              </p:cNvSpPr>
              <p:nvPr/>
            </p:nvSpPr>
            <p:spPr bwMode="auto">
              <a:xfrm>
                <a:off x="8212163" y="5589440"/>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U</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787" name="组合 786"/>
            <p:cNvGrpSpPr/>
            <p:nvPr/>
          </p:nvGrpSpPr>
          <p:grpSpPr>
            <a:xfrm rot="21095530">
              <a:off x="7529068" y="5555590"/>
              <a:ext cx="79252" cy="172800"/>
              <a:chOff x="8205661" y="5560456"/>
              <a:chExt cx="79252" cy="172800"/>
            </a:xfrm>
          </p:grpSpPr>
          <p:sp>
            <p:nvSpPr>
              <p:cNvPr id="808" name="任意多边形 807"/>
              <p:cNvSpPr/>
              <p:nvPr/>
            </p:nvSpPr>
            <p:spPr>
              <a:xfrm flipV="1">
                <a:off x="8205661" y="5560456"/>
                <a:ext cx="79200" cy="172800"/>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809" name="Rectangle 58"/>
              <p:cNvSpPr>
                <a:spLocks noChangeArrowheads="1"/>
              </p:cNvSpPr>
              <p:nvPr/>
            </p:nvSpPr>
            <p:spPr bwMode="auto">
              <a:xfrm>
                <a:off x="8212394" y="5588642"/>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U</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788" name="组合 787"/>
            <p:cNvGrpSpPr/>
            <p:nvPr/>
          </p:nvGrpSpPr>
          <p:grpSpPr>
            <a:xfrm>
              <a:off x="8404969" y="5560456"/>
              <a:ext cx="79200" cy="172800"/>
              <a:chOff x="8112175" y="5560456"/>
              <a:chExt cx="79200" cy="172800"/>
            </a:xfrm>
          </p:grpSpPr>
          <p:sp>
            <p:nvSpPr>
              <p:cNvPr id="806" name="任意多边形 805"/>
              <p:cNvSpPr/>
              <p:nvPr/>
            </p:nvSpPr>
            <p:spPr>
              <a:xfrm>
                <a:off x="8112175" y="5560456"/>
                <a:ext cx="79200" cy="172800"/>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807" name="Rectangle 58"/>
              <p:cNvSpPr>
                <a:spLocks noChangeArrowheads="1"/>
              </p:cNvSpPr>
              <p:nvPr/>
            </p:nvSpPr>
            <p:spPr bwMode="auto">
              <a:xfrm>
                <a:off x="8121842" y="5594002"/>
                <a:ext cx="66302"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A</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789" name="组合 788"/>
            <p:cNvGrpSpPr/>
            <p:nvPr/>
          </p:nvGrpSpPr>
          <p:grpSpPr>
            <a:xfrm>
              <a:off x="8503217" y="5562837"/>
              <a:ext cx="79200" cy="172800"/>
              <a:chOff x="8112175" y="5560456"/>
              <a:chExt cx="79200" cy="172800"/>
            </a:xfrm>
          </p:grpSpPr>
          <p:sp>
            <p:nvSpPr>
              <p:cNvPr id="804" name="任意多边形 803"/>
              <p:cNvSpPr/>
              <p:nvPr/>
            </p:nvSpPr>
            <p:spPr>
              <a:xfrm>
                <a:off x="8112175" y="5560456"/>
                <a:ext cx="79200" cy="172800"/>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805" name="Rectangle 58"/>
              <p:cNvSpPr>
                <a:spLocks noChangeArrowheads="1"/>
              </p:cNvSpPr>
              <p:nvPr/>
            </p:nvSpPr>
            <p:spPr bwMode="auto">
              <a:xfrm>
                <a:off x="8121842" y="5594002"/>
                <a:ext cx="66302"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A</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790" name="组合 789"/>
            <p:cNvGrpSpPr/>
            <p:nvPr/>
          </p:nvGrpSpPr>
          <p:grpSpPr>
            <a:xfrm>
              <a:off x="7715891" y="5560456"/>
              <a:ext cx="79200" cy="172800"/>
              <a:chOff x="8112175" y="5560456"/>
              <a:chExt cx="79200" cy="172800"/>
            </a:xfrm>
          </p:grpSpPr>
          <p:sp>
            <p:nvSpPr>
              <p:cNvPr id="802" name="任意多边形 801"/>
              <p:cNvSpPr/>
              <p:nvPr/>
            </p:nvSpPr>
            <p:spPr>
              <a:xfrm>
                <a:off x="8112175" y="5560456"/>
                <a:ext cx="79200" cy="172800"/>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803" name="Rectangle 58"/>
              <p:cNvSpPr>
                <a:spLocks noChangeArrowheads="1"/>
              </p:cNvSpPr>
              <p:nvPr/>
            </p:nvSpPr>
            <p:spPr bwMode="auto">
              <a:xfrm>
                <a:off x="8118764" y="5594002"/>
                <a:ext cx="66302"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A</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791" name="组合 790"/>
            <p:cNvGrpSpPr/>
            <p:nvPr/>
          </p:nvGrpSpPr>
          <p:grpSpPr>
            <a:xfrm>
              <a:off x="7623188" y="5560456"/>
              <a:ext cx="82092" cy="172800"/>
              <a:chOff x="8013976" y="5560456"/>
              <a:chExt cx="82092" cy="172800"/>
            </a:xfrm>
          </p:grpSpPr>
          <p:sp>
            <p:nvSpPr>
              <p:cNvPr id="800" name="任意多边形 799"/>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801" name="Rectangle 58"/>
              <p:cNvSpPr>
                <a:spLocks noChangeArrowheads="1"/>
              </p:cNvSpPr>
              <p:nvPr/>
            </p:nvSpPr>
            <p:spPr bwMode="auto">
              <a:xfrm>
                <a:off x="8023549" y="5594002"/>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792" name="组合 791"/>
            <p:cNvGrpSpPr/>
            <p:nvPr/>
          </p:nvGrpSpPr>
          <p:grpSpPr>
            <a:xfrm>
              <a:off x="7814668" y="5558075"/>
              <a:ext cx="80738" cy="172800"/>
              <a:chOff x="8599621" y="5563073"/>
              <a:chExt cx="80738" cy="172800"/>
            </a:xfrm>
          </p:grpSpPr>
          <p:sp>
            <p:nvSpPr>
              <p:cNvPr id="798" name="任意多边形 797"/>
              <p:cNvSpPr/>
              <p:nvPr/>
            </p:nvSpPr>
            <p:spPr>
              <a:xfrm>
                <a:off x="8599621" y="5563073"/>
                <a:ext cx="79200" cy="172800"/>
              </a:xfrm>
              <a:custGeom>
                <a:avLst/>
                <a:gdLst>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97441 h 319771"/>
                  <a:gd name="connsiteX5" fmla="*/ 90000 w 180000"/>
                  <a:gd name="connsiteY5" fmla="*/ 0 h 319771"/>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8862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5409 h 319771"/>
                  <a:gd name="connsiteX5" fmla="*/ 90000 w 180000"/>
                  <a:gd name="connsiteY5" fmla="*/ 0 h 31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771">
                    <a:moveTo>
                      <a:pt x="90000" y="0"/>
                    </a:moveTo>
                    <a:lnTo>
                      <a:pt x="180000" y="75409"/>
                    </a:lnTo>
                    <a:lnTo>
                      <a:pt x="180000" y="319771"/>
                    </a:lnTo>
                    <a:lnTo>
                      <a:pt x="0" y="319771"/>
                    </a:lnTo>
                    <a:lnTo>
                      <a:pt x="0" y="75409"/>
                    </a:lnTo>
                    <a:lnTo>
                      <a:pt x="90000" y="0"/>
                    </a:lnTo>
                    <a:close/>
                  </a:path>
                </a:pathLst>
              </a:custGeom>
              <a:solidFill>
                <a:srgbClr val="CCE2A0"/>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799" name="Rectangle 58"/>
              <p:cNvSpPr>
                <a:spLocks noChangeArrowheads="1"/>
              </p:cNvSpPr>
              <p:nvPr/>
            </p:nvSpPr>
            <p:spPr bwMode="auto">
              <a:xfrm>
                <a:off x="8603696" y="5594002"/>
                <a:ext cx="76663"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G</a:t>
                </a:r>
                <a:endParaRPr kumimoji="1" lang="zh-CN" altLang="en-US" sz="600" dirty="0">
                  <a:effectLst>
                    <a:outerShdw blurRad="38100" dist="38100" dir="2700000" algn="tl">
                      <a:srgbClr val="C0C0C0"/>
                    </a:outerShdw>
                  </a:effectLst>
                  <a:ea typeface="方正姚体" panose="02010601030101010101" pitchFamily="2" charset="-122"/>
                </a:endParaRPr>
              </a:p>
            </p:txBody>
          </p:sp>
        </p:grpSp>
        <p:sp>
          <p:nvSpPr>
            <p:cNvPr id="793" name="任意多边形 792"/>
            <p:cNvSpPr/>
            <p:nvPr/>
          </p:nvSpPr>
          <p:spPr>
            <a:xfrm>
              <a:off x="6962053" y="5726192"/>
              <a:ext cx="580853" cy="289576"/>
            </a:xfrm>
            <a:custGeom>
              <a:avLst/>
              <a:gdLst>
                <a:gd name="connsiteX0" fmla="*/ 560632 w 580853"/>
                <a:gd name="connsiteY0" fmla="*/ 100 h 289576"/>
                <a:gd name="connsiteX1" fmla="*/ 579366 w 580853"/>
                <a:gd name="connsiteY1" fmla="*/ 714 h 289576"/>
                <a:gd name="connsiteX2" fmla="*/ 519835 w 580853"/>
                <a:gd name="connsiteY2" fmla="*/ 24527 h 289576"/>
                <a:gd name="connsiteX3" fmla="*/ 457922 w 580853"/>
                <a:gd name="connsiteY3" fmla="*/ 48339 h 289576"/>
                <a:gd name="connsiteX4" fmla="*/ 360291 w 580853"/>
                <a:gd name="connsiteY4" fmla="*/ 93583 h 289576"/>
                <a:gd name="connsiteX5" fmla="*/ 281710 w 580853"/>
                <a:gd name="connsiteY5" fmla="*/ 141208 h 289576"/>
                <a:gd name="connsiteX6" fmla="*/ 205510 w 580853"/>
                <a:gd name="connsiteY6" fmla="*/ 193596 h 289576"/>
                <a:gd name="connsiteX7" fmla="*/ 136454 w 580853"/>
                <a:gd name="connsiteY7" fmla="*/ 248364 h 289576"/>
                <a:gd name="connsiteX8" fmla="*/ 82987 w 580853"/>
                <a:gd name="connsiteY8" fmla="*/ 286985 h 289576"/>
                <a:gd name="connsiteX9" fmla="*/ 73464 w 580853"/>
                <a:gd name="connsiteY9" fmla="*/ 289576 h 289576"/>
                <a:gd name="connsiteX10" fmla="*/ 0 w 580853"/>
                <a:gd name="connsiteY10" fmla="*/ 173987 h 289576"/>
                <a:gd name="connsiteX11" fmla="*/ 86447 w 580853"/>
                <a:gd name="connsiteY11" fmla="*/ 131683 h 289576"/>
                <a:gd name="connsiteX12" fmla="*/ 165028 w 580853"/>
                <a:gd name="connsiteY12" fmla="*/ 93583 h 289576"/>
                <a:gd name="connsiteX13" fmla="*/ 255516 w 580853"/>
                <a:gd name="connsiteY13" fmla="*/ 57864 h 289576"/>
                <a:gd name="connsiteX14" fmla="*/ 360291 w 580853"/>
                <a:gd name="connsiteY14" fmla="*/ 24527 h 289576"/>
                <a:gd name="connsiteX15" fmla="*/ 455541 w 580853"/>
                <a:gd name="connsiteY15" fmla="*/ 7858 h 289576"/>
                <a:gd name="connsiteX16" fmla="*/ 560632 w 580853"/>
                <a:gd name="connsiteY16" fmla="*/ 100 h 289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0853" h="289576">
                  <a:moveTo>
                    <a:pt x="560632" y="100"/>
                  </a:moveTo>
                  <a:cubicBezTo>
                    <a:pt x="569891" y="-130"/>
                    <a:pt x="576687" y="20"/>
                    <a:pt x="579366" y="714"/>
                  </a:cubicBezTo>
                  <a:cubicBezTo>
                    <a:pt x="590082" y="3492"/>
                    <a:pt x="540076" y="16590"/>
                    <a:pt x="519835" y="24527"/>
                  </a:cubicBezTo>
                  <a:cubicBezTo>
                    <a:pt x="519835" y="24527"/>
                    <a:pt x="484513" y="36830"/>
                    <a:pt x="457922" y="48339"/>
                  </a:cubicBezTo>
                  <a:cubicBezTo>
                    <a:pt x="431331" y="59848"/>
                    <a:pt x="389660" y="78105"/>
                    <a:pt x="360291" y="93583"/>
                  </a:cubicBezTo>
                  <a:cubicBezTo>
                    <a:pt x="330922" y="109061"/>
                    <a:pt x="307507" y="124539"/>
                    <a:pt x="281710" y="141208"/>
                  </a:cubicBezTo>
                  <a:cubicBezTo>
                    <a:pt x="255913" y="157877"/>
                    <a:pt x="229719" y="175737"/>
                    <a:pt x="205510" y="193596"/>
                  </a:cubicBezTo>
                  <a:cubicBezTo>
                    <a:pt x="181301" y="211455"/>
                    <a:pt x="159473" y="232092"/>
                    <a:pt x="136454" y="248364"/>
                  </a:cubicBezTo>
                  <a:cubicBezTo>
                    <a:pt x="119190" y="260568"/>
                    <a:pt x="99693" y="278800"/>
                    <a:pt x="82987" y="286985"/>
                  </a:cubicBezTo>
                  <a:lnTo>
                    <a:pt x="73464" y="289576"/>
                  </a:lnTo>
                  <a:lnTo>
                    <a:pt x="0" y="173987"/>
                  </a:lnTo>
                  <a:lnTo>
                    <a:pt x="86447" y="131683"/>
                  </a:lnTo>
                  <a:cubicBezTo>
                    <a:pt x="86447" y="131683"/>
                    <a:pt x="136850" y="105886"/>
                    <a:pt x="165028" y="93583"/>
                  </a:cubicBezTo>
                  <a:cubicBezTo>
                    <a:pt x="193206" y="81280"/>
                    <a:pt x="222972" y="69373"/>
                    <a:pt x="255516" y="57864"/>
                  </a:cubicBezTo>
                  <a:cubicBezTo>
                    <a:pt x="288060" y="46355"/>
                    <a:pt x="326954" y="32861"/>
                    <a:pt x="360291" y="24527"/>
                  </a:cubicBezTo>
                  <a:cubicBezTo>
                    <a:pt x="393628" y="16193"/>
                    <a:pt x="419029" y="11827"/>
                    <a:pt x="455541" y="7858"/>
                  </a:cubicBezTo>
                  <a:cubicBezTo>
                    <a:pt x="482926" y="4881"/>
                    <a:pt x="532857" y="789"/>
                    <a:pt x="560632" y="100"/>
                  </a:cubicBezTo>
                  <a:close/>
                </a:path>
              </a:pathLst>
            </a:custGeom>
            <a:gradFill flip="none" rotWithShape="1">
              <a:gsLst>
                <a:gs pos="0">
                  <a:srgbClr val="FEC7A2"/>
                </a:gs>
                <a:gs pos="50000">
                  <a:srgbClr val="FFAA7F"/>
                </a:gs>
                <a:gs pos="100000">
                  <a:srgbClr val="F47B60"/>
                </a:gs>
              </a:gsLst>
              <a:lin ang="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94" name="组合 793"/>
            <p:cNvGrpSpPr/>
            <p:nvPr/>
          </p:nvGrpSpPr>
          <p:grpSpPr>
            <a:xfrm>
              <a:off x="8985844" y="5565218"/>
              <a:ext cx="79200" cy="172800"/>
              <a:chOff x="8013976" y="5560456"/>
              <a:chExt cx="79200" cy="172800"/>
            </a:xfrm>
          </p:grpSpPr>
          <p:sp>
            <p:nvSpPr>
              <p:cNvPr id="796" name="任意多边形 795"/>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797" name="Rectangle 58"/>
              <p:cNvSpPr>
                <a:spLocks noChangeArrowheads="1"/>
              </p:cNvSpPr>
              <p:nvPr/>
            </p:nvSpPr>
            <p:spPr bwMode="auto">
              <a:xfrm>
                <a:off x="8020471" y="5594002"/>
                <a:ext cx="72520"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sp>
          <p:nvSpPr>
            <p:cNvPr id="795" name="任意多边形 794"/>
            <p:cNvSpPr/>
            <p:nvPr/>
          </p:nvSpPr>
          <p:spPr>
            <a:xfrm>
              <a:off x="6955581" y="5613985"/>
              <a:ext cx="2708122" cy="293943"/>
            </a:xfrm>
            <a:custGeom>
              <a:avLst/>
              <a:gdLst>
                <a:gd name="connsiteX0" fmla="*/ 2697265 w 2708122"/>
                <a:gd name="connsiteY0" fmla="*/ 0 h 293943"/>
                <a:gd name="connsiteX1" fmla="*/ 2708122 w 2708122"/>
                <a:gd name="connsiteY1" fmla="*/ 23838 h 293943"/>
                <a:gd name="connsiteX2" fmla="*/ 2676873 w 2708122"/>
                <a:gd name="connsiteY2" fmla="*/ 35679 h 293943"/>
                <a:gd name="connsiteX3" fmla="*/ 2595613 w 2708122"/>
                <a:gd name="connsiteY3" fmla="*/ 62915 h 293943"/>
                <a:gd name="connsiteX4" fmla="*/ 2397969 w 2708122"/>
                <a:gd name="connsiteY4" fmla="*/ 112921 h 293943"/>
                <a:gd name="connsiteX5" fmla="*/ 2221757 w 2708122"/>
                <a:gd name="connsiteY5" fmla="*/ 129590 h 293943"/>
                <a:gd name="connsiteX6" fmla="*/ 1962200 w 2708122"/>
                <a:gd name="connsiteY6" fmla="*/ 131971 h 293943"/>
                <a:gd name="connsiteX7" fmla="*/ 1602632 w 2708122"/>
                <a:gd name="connsiteY7" fmla="*/ 127209 h 293943"/>
                <a:gd name="connsiteX8" fmla="*/ 1274019 w 2708122"/>
                <a:gd name="connsiteY8" fmla="*/ 124828 h 293943"/>
                <a:gd name="connsiteX9" fmla="*/ 983507 w 2708122"/>
                <a:gd name="connsiteY9" fmla="*/ 120065 h 293943"/>
                <a:gd name="connsiteX10" fmla="*/ 697757 w 2708122"/>
                <a:gd name="connsiteY10" fmla="*/ 122446 h 293943"/>
                <a:gd name="connsiteX11" fmla="*/ 478682 w 2708122"/>
                <a:gd name="connsiteY11" fmla="*/ 127209 h 293943"/>
                <a:gd name="connsiteX12" fmla="*/ 350094 w 2708122"/>
                <a:gd name="connsiteY12" fmla="*/ 151021 h 293943"/>
                <a:gd name="connsiteX13" fmla="*/ 233413 w 2708122"/>
                <a:gd name="connsiteY13" fmla="*/ 189122 h 293943"/>
                <a:gd name="connsiteX14" fmla="*/ 97682 w 2708122"/>
                <a:gd name="connsiteY14" fmla="*/ 251034 h 293943"/>
                <a:gd name="connsiteX15" fmla="*/ 13743 w 2708122"/>
                <a:gd name="connsiteY15" fmla="*/ 293897 h 293943"/>
                <a:gd name="connsiteX16" fmla="*/ 13657 w 2708122"/>
                <a:gd name="connsiteY16" fmla="*/ 293943 h 293943"/>
                <a:gd name="connsiteX17" fmla="*/ 0 w 2708122"/>
                <a:gd name="connsiteY17" fmla="*/ 272453 h 293943"/>
                <a:gd name="connsiteX18" fmla="*/ 14207 w 2708122"/>
                <a:gd name="connsiteY18" fmla="*/ 265321 h 293943"/>
                <a:gd name="connsiteX19" fmla="*/ 131019 w 2708122"/>
                <a:gd name="connsiteY19" fmla="*/ 208171 h 293943"/>
                <a:gd name="connsiteX20" fmla="*/ 250082 w 2708122"/>
                <a:gd name="connsiteY20" fmla="*/ 158165 h 293943"/>
                <a:gd name="connsiteX21" fmla="*/ 352475 w 2708122"/>
                <a:gd name="connsiteY21" fmla="*/ 124828 h 293943"/>
                <a:gd name="connsiteX22" fmla="*/ 440581 w 2708122"/>
                <a:gd name="connsiteY22" fmla="*/ 108158 h 293943"/>
                <a:gd name="connsiteX23" fmla="*/ 564407 w 2708122"/>
                <a:gd name="connsiteY23" fmla="*/ 98634 h 293943"/>
                <a:gd name="connsiteX24" fmla="*/ 854919 w 2708122"/>
                <a:gd name="connsiteY24" fmla="*/ 96253 h 293943"/>
                <a:gd name="connsiteX25" fmla="*/ 1178769 w 2708122"/>
                <a:gd name="connsiteY25" fmla="*/ 96253 h 293943"/>
                <a:gd name="connsiteX26" fmla="*/ 1521669 w 2708122"/>
                <a:gd name="connsiteY26" fmla="*/ 101016 h 293943"/>
                <a:gd name="connsiteX27" fmla="*/ 1883619 w 2708122"/>
                <a:gd name="connsiteY27" fmla="*/ 105778 h 293943"/>
                <a:gd name="connsiteX28" fmla="*/ 2152701 w 2708122"/>
                <a:gd name="connsiteY28" fmla="*/ 105777 h 293943"/>
                <a:gd name="connsiteX29" fmla="*/ 2331294 w 2708122"/>
                <a:gd name="connsiteY29" fmla="*/ 98633 h 293943"/>
                <a:gd name="connsiteX30" fmla="*/ 2505125 w 2708122"/>
                <a:gd name="connsiteY30" fmla="*/ 65296 h 293943"/>
                <a:gd name="connsiteX31" fmla="*/ 2667050 w 2708122"/>
                <a:gd name="connsiteY31" fmla="*/ 12909 h 293943"/>
                <a:gd name="connsiteX32" fmla="*/ 2697265 w 2708122"/>
                <a:gd name="connsiteY32" fmla="*/ 0 h 29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08122" h="293943">
                  <a:moveTo>
                    <a:pt x="2697265" y="0"/>
                  </a:moveTo>
                  <a:lnTo>
                    <a:pt x="2708122" y="23838"/>
                  </a:lnTo>
                  <a:lnTo>
                    <a:pt x="2676873" y="35679"/>
                  </a:lnTo>
                  <a:cubicBezTo>
                    <a:pt x="2651870" y="44857"/>
                    <a:pt x="2624387" y="54382"/>
                    <a:pt x="2595613" y="62915"/>
                  </a:cubicBezTo>
                  <a:cubicBezTo>
                    <a:pt x="2538066" y="79981"/>
                    <a:pt x="2460278" y="101809"/>
                    <a:pt x="2397969" y="112921"/>
                  </a:cubicBezTo>
                  <a:cubicBezTo>
                    <a:pt x="2335660" y="124033"/>
                    <a:pt x="2294385" y="126415"/>
                    <a:pt x="2221757" y="129590"/>
                  </a:cubicBezTo>
                  <a:cubicBezTo>
                    <a:pt x="2149129" y="132765"/>
                    <a:pt x="1962200" y="131971"/>
                    <a:pt x="1962200" y="131971"/>
                  </a:cubicBezTo>
                  <a:lnTo>
                    <a:pt x="1602632" y="127209"/>
                  </a:lnTo>
                  <a:lnTo>
                    <a:pt x="1274019" y="124828"/>
                  </a:lnTo>
                  <a:lnTo>
                    <a:pt x="983507" y="120065"/>
                  </a:lnTo>
                  <a:lnTo>
                    <a:pt x="697757" y="122446"/>
                  </a:lnTo>
                  <a:cubicBezTo>
                    <a:pt x="613620" y="123637"/>
                    <a:pt x="536626" y="122447"/>
                    <a:pt x="478682" y="127209"/>
                  </a:cubicBezTo>
                  <a:cubicBezTo>
                    <a:pt x="420738" y="131972"/>
                    <a:pt x="390972" y="140702"/>
                    <a:pt x="350094" y="151021"/>
                  </a:cubicBezTo>
                  <a:cubicBezTo>
                    <a:pt x="309216" y="161340"/>
                    <a:pt x="275482" y="172453"/>
                    <a:pt x="233413" y="189122"/>
                  </a:cubicBezTo>
                  <a:cubicBezTo>
                    <a:pt x="191344" y="205791"/>
                    <a:pt x="147688" y="226428"/>
                    <a:pt x="97682" y="251034"/>
                  </a:cubicBezTo>
                  <a:cubicBezTo>
                    <a:pt x="72679" y="263337"/>
                    <a:pt x="42913" y="278617"/>
                    <a:pt x="13743" y="293897"/>
                  </a:cubicBezTo>
                  <a:lnTo>
                    <a:pt x="13657" y="293943"/>
                  </a:lnTo>
                  <a:lnTo>
                    <a:pt x="0" y="272453"/>
                  </a:lnTo>
                  <a:lnTo>
                    <a:pt x="14207" y="265321"/>
                  </a:lnTo>
                  <a:cubicBezTo>
                    <a:pt x="51247" y="246718"/>
                    <a:pt x="97384" y="223650"/>
                    <a:pt x="131019" y="208171"/>
                  </a:cubicBezTo>
                  <a:cubicBezTo>
                    <a:pt x="175866" y="187533"/>
                    <a:pt x="213173" y="172055"/>
                    <a:pt x="250082" y="158165"/>
                  </a:cubicBezTo>
                  <a:cubicBezTo>
                    <a:pt x="286991" y="144275"/>
                    <a:pt x="320725" y="133163"/>
                    <a:pt x="352475" y="124828"/>
                  </a:cubicBezTo>
                  <a:cubicBezTo>
                    <a:pt x="384225" y="116494"/>
                    <a:pt x="405259" y="112524"/>
                    <a:pt x="440581" y="108158"/>
                  </a:cubicBezTo>
                  <a:cubicBezTo>
                    <a:pt x="475903" y="103792"/>
                    <a:pt x="495351" y="100618"/>
                    <a:pt x="564407" y="98634"/>
                  </a:cubicBezTo>
                  <a:cubicBezTo>
                    <a:pt x="633463" y="96650"/>
                    <a:pt x="752525" y="96650"/>
                    <a:pt x="854919" y="96253"/>
                  </a:cubicBezTo>
                  <a:lnTo>
                    <a:pt x="1178769" y="96253"/>
                  </a:lnTo>
                  <a:lnTo>
                    <a:pt x="1521669" y="101016"/>
                  </a:lnTo>
                  <a:lnTo>
                    <a:pt x="1883619" y="105778"/>
                  </a:lnTo>
                  <a:lnTo>
                    <a:pt x="2152701" y="105777"/>
                  </a:lnTo>
                  <a:cubicBezTo>
                    <a:pt x="2227313" y="104586"/>
                    <a:pt x="2272557" y="105380"/>
                    <a:pt x="2331294" y="98633"/>
                  </a:cubicBezTo>
                  <a:cubicBezTo>
                    <a:pt x="2390031" y="91886"/>
                    <a:pt x="2449166" y="79583"/>
                    <a:pt x="2505125" y="65296"/>
                  </a:cubicBezTo>
                  <a:cubicBezTo>
                    <a:pt x="2561084" y="51009"/>
                    <a:pt x="2616250" y="31562"/>
                    <a:pt x="2667050" y="12909"/>
                  </a:cubicBezTo>
                  <a:lnTo>
                    <a:pt x="2697265" y="0"/>
                  </a:ln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46" name="任意多边形 845"/>
          <p:cNvSpPr/>
          <p:nvPr/>
        </p:nvSpPr>
        <p:spPr>
          <a:xfrm flipV="1">
            <a:off x="8881971" y="5289434"/>
            <a:ext cx="61275" cy="111600"/>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847" name="任意多边形 846"/>
          <p:cNvSpPr/>
          <p:nvPr/>
        </p:nvSpPr>
        <p:spPr>
          <a:xfrm>
            <a:off x="8807737" y="5290390"/>
            <a:ext cx="61275" cy="111600"/>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848" name="Rectangle 58"/>
          <p:cNvSpPr>
            <a:spLocks noChangeArrowheads="1"/>
          </p:cNvSpPr>
          <p:nvPr/>
        </p:nvSpPr>
        <p:spPr bwMode="auto">
          <a:xfrm>
            <a:off x="8813818" y="5310397"/>
            <a:ext cx="56106" cy="923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U</a:t>
            </a:r>
            <a:endParaRPr kumimoji="1" lang="zh-CN" altLang="en-US" sz="600" dirty="0">
              <a:effectLst>
                <a:outerShdw blurRad="38100" dist="38100" dir="2700000" algn="tl">
                  <a:srgbClr val="C0C0C0"/>
                </a:outerShdw>
              </a:effectLst>
              <a:ea typeface="方正姚体" panose="02010601030101010101" pitchFamily="2" charset="-122"/>
            </a:endParaRPr>
          </a:p>
        </p:txBody>
      </p:sp>
      <p:sp>
        <p:nvSpPr>
          <p:cNvPr id="849" name="Rectangle 58"/>
          <p:cNvSpPr>
            <a:spLocks noChangeArrowheads="1"/>
          </p:cNvSpPr>
          <p:nvPr/>
        </p:nvSpPr>
        <p:spPr bwMode="auto">
          <a:xfrm>
            <a:off x="8889046" y="5311740"/>
            <a:ext cx="51296" cy="923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A</a:t>
            </a:r>
            <a:endParaRPr kumimoji="1" lang="zh-CN" altLang="en-US" sz="600" dirty="0">
              <a:effectLst>
                <a:outerShdw blurRad="38100" dist="38100" dir="2700000" algn="tl">
                  <a:srgbClr val="C0C0C0"/>
                </a:outerShdw>
              </a:effectLst>
              <a:ea typeface="方正姚体" panose="02010601030101010101" pitchFamily="2" charset="-122"/>
            </a:endParaRPr>
          </a:p>
        </p:txBody>
      </p:sp>
      <p:sp>
        <p:nvSpPr>
          <p:cNvPr id="850" name="Rectangle 58"/>
          <p:cNvSpPr>
            <a:spLocks noChangeArrowheads="1"/>
          </p:cNvSpPr>
          <p:nvPr/>
        </p:nvSpPr>
        <p:spPr bwMode="auto">
          <a:xfrm>
            <a:off x="8961507" y="5306367"/>
            <a:ext cx="56106" cy="923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sp>
        <p:nvSpPr>
          <p:cNvPr id="851" name="Rectangle 58"/>
          <p:cNvSpPr>
            <a:spLocks noChangeArrowheads="1"/>
          </p:cNvSpPr>
          <p:nvPr/>
        </p:nvSpPr>
        <p:spPr bwMode="auto">
          <a:xfrm>
            <a:off x="9756845" y="5070016"/>
            <a:ext cx="268133" cy="214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3</a:t>
            </a:r>
            <a:r>
              <a:rPr kumimoji="1" lang="zh-CN" altLang="en-US" sz="1200" dirty="0">
                <a:effectLst>
                  <a:outerShdw blurRad="38100" dist="38100" dir="2700000" algn="tl">
                    <a:srgbClr val="C0C0C0"/>
                  </a:outerShdw>
                </a:effectLst>
              </a:rPr>
              <a:t>´</a:t>
            </a:r>
          </a:p>
        </p:txBody>
      </p:sp>
      <p:sp>
        <p:nvSpPr>
          <p:cNvPr id="852" name="Rectangle 58"/>
          <p:cNvSpPr>
            <a:spLocks noChangeArrowheads="1"/>
          </p:cNvSpPr>
          <p:nvPr/>
        </p:nvSpPr>
        <p:spPr bwMode="auto">
          <a:xfrm>
            <a:off x="7740621" y="5647797"/>
            <a:ext cx="268133" cy="214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5</a:t>
            </a:r>
            <a:r>
              <a:rPr kumimoji="1" lang="zh-CN" altLang="en-US" sz="1200" dirty="0">
                <a:effectLst>
                  <a:outerShdw blurRad="38100" dist="38100" dir="2700000" algn="tl">
                    <a:srgbClr val="C0C0C0"/>
                  </a:outerShdw>
                </a:effectLst>
              </a:rPr>
              <a:t>´</a:t>
            </a:r>
          </a:p>
        </p:txBody>
      </p:sp>
      <p:sp>
        <p:nvSpPr>
          <p:cNvPr id="853" name="Rectangle 58"/>
          <p:cNvSpPr>
            <a:spLocks noChangeArrowheads="1"/>
          </p:cNvSpPr>
          <p:nvPr/>
        </p:nvSpPr>
        <p:spPr bwMode="auto">
          <a:xfrm>
            <a:off x="8819856" y="5512155"/>
            <a:ext cx="198432" cy="1428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P</a:t>
            </a:r>
            <a:r>
              <a:rPr kumimoji="1" lang="zh-CN" altLang="en-US" sz="1200" dirty="0">
                <a:effectLst>
                  <a:outerShdw blurRad="38100" dist="38100" dir="2700000" algn="tl">
                    <a:srgbClr val="C0C0C0"/>
                  </a:outerShdw>
                </a:effectLst>
                <a:ea typeface="方正姚体" panose="02010601030101010101" pitchFamily="2" charset="-122"/>
              </a:rPr>
              <a:t>位</a:t>
            </a:r>
          </a:p>
        </p:txBody>
      </p:sp>
      <p:sp>
        <p:nvSpPr>
          <p:cNvPr id="854" name="Rectangle 58"/>
          <p:cNvSpPr>
            <a:spLocks noChangeArrowheads="1"/>
          </p:cNvSpPr>
          <p:nvPr/>
        </p:nvSpPr>
        <p:spPr bwMode="auto">
          <a:xfrm>
            <a:off x="9067110" y="5512155"/>
            <a:ext cx="198432" cy="1428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A</a:t>
            </a:r>
            <a:r>
              <a:rPr kumimoji="1" lang="zh-CN" altLang="en-US" sz="1200" dirty="0">
                <a:effectLst>
                  <a:outerShdw blurRad="38100" dist="38100" dir="2700000" algn="tl">
                    <a:srgbClr val="C0C0C0"/>
                  </a:outerShdw>
                </a:effectLst>
                <a:ea typeface="方正姚体" panose="02010601030101010101" pitchFamily="2" charset="-122"/>
              </a:rPr>
              <a:t>位</a:t>
            </a:r>
          </a:p>
        </p:txBody>
      </p:sp>
      <p:sp>
        <p:nvSpPr>
          <p:cNvPr id="855" name="Rectangle 58"/>
          <p:cNvSpPr>
            <a:spLocks noChangeArrowheads="1"/>
          </p:cNvSpPr>
          <p:nvPr/>
        </p:nvSpPr>
        <p:spPr bwMode="auto">
          <a:xfrm>
            <a:off x="8638730" y="5090750"/>
            <a:ext cx="79373" cy="1428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1200" dirty="0">
                <a:solidFill>
                  <a:schemeClr val="bg1"/>
                </a:solidFill>
                <a:effectLst>
                  <a:outerShdw blurRad="38100" dist="38100" dir="2700000" algn="tl">
                    <a:srgbClr val="C0C0C0"/>
                  </a:outerShdw>
                </a:effectLst>
                <a:ea typeface="方正姚体" panose="02010601030101010101" pitchFamily="2" charset="-122"/>
              </a:rPr>
              <a:t>E</a:t>
            </a:r>
            <a:endParaRPr kumimoji="1" lang="zh-CN" altLang="en-US" sz="1200" dirty="0">
              <a:solidFill>
                <a:schemeClr val="bg1"/>
              </a:solidFill>
              <a:effectLst>
                <a:outerShdw blurRad="38100" dist="38100" dir="2700000" algn="tl">
                  <a:srgbClr val="C0C0C0"/>
                </a:outerShdw>
              </a:effectLst>
              <a:ea typeface="方正姚体" panose="02010601030101010101" pitchFamily="2" charset="-122"/>
            </a:endParaRPr>
          </a:p>
        </p:txBody>
      </p:sp>
      <p:sp>
        <p:nvSpPr>
          <p:cNvPr id="856" name="任意多边形 855"/>
          <p:cNvSpPr/>
          <p:nvPr/>
        </p:nvSpPr>
        <p:spPr>
          <a:xfrm>
            <a:off x="9036442" y="5292027"/>
            <a:ext cx="59501" cy="111600"/>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857" name="任意多边形 856"/>
          <p:cNvSpPr/>
          <p:nvPr/>
        </p:nvSpPr>
        <p:spPr>
          <a:xfrm>
            <a:off x="9112440" y="5291435"/>
            <a:ext cx="59501" cy="111600"/>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858" name="任意多边形 857"/>
          <p:cNvSpPr/>
          <p:nvPr/>
        </p:nvSpPr>
        <p:spPr>
          <a:xfrm>
            <a:off x="9182637" y="5291459"/>
            <a:ext cx="59501" cy="129821"/>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grpSp>
        <p:nvGrpSpPr>
          <p:cNvPr id="859" name="组合 858"/>
          <p:cNvGrpSpPr/>
          <p:nvPr/>
        </p:nvGrpSpPr>
        <p:grpSpPr>
          <a:xfrm>
            <a:off x="8933341" y="4139961"/>
            <a:ext cx="475027" cy="801207"/>
            <a:chOff x="4117205" y="3955562"/>
            <a:chExt cx="475027" cy="801207"/>
          </a:xfrm>
        </p:grpSpPr>
        <p:sp>
          <p:nvSpPr>
            <p:cNvPr id="860" name="任意多边形 859"/>
            <p:cNvSpPr/>
            <p:nvPr/>
          </p:nvSpPr>
          <p:spPr>
            <a:xfrm>
              <a:off x="4186998" y="4036769"/>
              <a:ext cx="360000" cy="720000"/>
            </a:xfrm>
            <a:custGeom>
              <a:avLst/>
              <a:gdLst>
                <a:gd name="connsiteX0" fmla="*/ 0 w 399644"/>
                <a:gd name="connsiteY0" fmla="*/ 0 h 792956"/>
                <a:gd name="connsiteX1" fmla="*/ 69056 w 399644"/>
                <a:gd name="connsiteY1" fmla="*/ 73819 h 792956"/>
                <a:gd name="connsiteX2" fmla="*/ 164306 w 399644"/>
                <a:gd name="connsiteY2" fmla="*/ 183356 h 792956"/>
                <a:gd name="connsiteX3" fmla="*/ 233362 w 399644"/>
                <a:gd name="connsiteY3" fmla="*/ 290513 h 792956"/>
                <a:gd name="connsiteX4" fmla="*/ 300037 w 399644"/>
                <a:gd name="connsiteY4" fmla="*/ 392906 h 792956"/>
                <a:gd name="connsiteX5" fmla="*/ 352425 w 399644"/>
                <a:gd name="connsiteY5" fmla="*/ 469106 h 792956"/>
                <a:gd name="connsiteX6" fmla="*/ 395287 w 399644"/>
                <a:gd name="connsiteY6" fmla="*/ 583406 h 792956"/>
                <a:gd name="connsiteX7" fmla="*/ 397668 w 399644"/>
                <a:gd name="connsiteY7" fmla="*/ 676275 h 792956"/>
                <a:gd name="connsiteX8" fmla="*/ 390525 w 399644"/>
                <a:gd name="connsiteY8" fmla="*/ 759619 h 792956"/>
                <a:gd name="connsiteX9" fmla="*/ 376237 w 399644"/>
                <a:gd name="connsiteY9" fmla="*/ 792956 h 792956"/>
                <a:gd name="connsiteX0" fmla="*/ 0 w 400055"/>
                <a:gd name="connsiteY0" fmla="*/ 0 h 792956"/>
                <a:gd name="connsiteX1" fmla="*/ 69056 w 400055"/>
                <a:gd name="connsiteY1" fmla="*/ 73819 h 792956"/>
                <a:gd name="connsiteX2" fmla="*/ 164306 w 400055"/>
                <a:gd name="connsiteY2" fmla="*/ 183356 h 792956"/>
                <a:gd name="connsiteX3" fmla="*/ 233362 w 400055"/>
                <a:gd name="connsiteY3" fmla="*/ 290513 h 792956"/>
                <a:gd name="connsiteX4" fmla="*/ 300037 w 400055"/>
                <a:gd name="connsiteY4" fmla="*/ 392906 h 792956"/>
                <a:gd name="connsiteX5" fmla="*/ 352425 w 400055"/>
                <a:gd name="connsiteY5" fmla="*/ 469106 h 792956"/>
                <a:gd name="connsiteX6" fmla="*/ 395287 w 400055"/>
                <a:gd name="connsiteY6" fmla="*/ 583406 h 792956"/>
                <a:gd name="connsiteX7" fmla="*/ 397668 w 400055"/>
                <a:gd name="connsiteY7" fmla="*/ 676275 h 792956"/>
                <a:gd name="connsiteX8" fmla="*/ 383381 w 400055"/>
                <a:gd name="connsiteY8" fmla="*/ 759619 h 792956"/>
                <a:gd name="connsiteX9" fmla="*/ 376237 w 400055"/>
                <a:gd name="connsiteY9" fmla="*/ 792956 h 792956"/>
                <a:gd name="connsiteX0" fmla="*/ 0 w 400055"/>
                <a:gd name="connsiteY0" fmla="*/ 0 h 792956"/>
                <a:gd name="connsiteX1" fmla="*/ 69056 w 400055"/>
                <a:gd name="connsiteY1" fmla="*/ 73819 h 792956"/>
                <a:gd name="connsiteX2" fmla="*/ 164306 w 400055"/>
                <a:gd name="connsiteY2" fmla="*/ 183356 h 792956"/>
                <a:gd name="connsiteX3" fmla="*/ 233362 w 400055"/>
                <a:gd name="connsiteY3" fmla="*/ 290513 h 792956"/>
                <a:gd name="connsiteX4" fmla="*/ 300037 w 400055"/>
                <a:gd name="connsiteY4" fmla="*/ 392906 h 792956"/>
                <a:gd name="connsiteX5" fmla="*/ 352425 w 400055"/>
                <a:gd name="connsiteY5" fmla="*/ 469106 h 792956"/>
                <a:gd name="connsiteX6" fmla="*/ 395287 w 400055"/>
                <a:gd name="connsiteY6" fmla="*/ 583406 h 792956"/>
                <a:gd name="connsiteX7" fmla="*/ 397668 w 400055"/>
                <a:gd name="connsiteY7" fmla="*/ 676275 h 792956"/>
                <a:gd name="connsiteX8" fmla="*/ 383381 w 400055"/>
                <a:gd name="connsiteY8" fmla="*/ 759619 h 792956"/>
                <a:gd name="connsiteX9" fmla="*/ 369093 w 400055"/>
                <a:gd name="connsiteY9" fmla="*/ 792956 h 792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055" h="792956">
                  <a:moveTo>
                    <a:pt x="0" y="0"/>
                  </a:moveTo>
                  <a:cubicBezTo>
                    <a:pt x="20836" y="21630"/>
                    <a:pt x="41672" y="43260"/>
                    <a:pt x="69056" y="73819"/>
                  </a:cubicBezTo>
                  <a:cubicBezTo>
                    <a:pt x="96440" y="104378"/>
                    <a:pt x="136922" y="147240"/>
                    <a:pt x="164306" y="183356"/>
                  </a:cubicBezTo>
                  <a:cubicBezTo>
                    <a:pt x="191690" y="219472"/>
                    <a:pt x="233362" y="290513"/>
                    <a:pt x="233362" y="290513"/>
                  </a:cubicBezTo>
                  <a:cubicBezTo>
                    <a:pt x="255984" y="325438"/>
                    <a:pt x="280193" y="363141"/>
                    <a:pt x="300037" y="392906"/>
                  </a:cubicBezTo>
                  <a:cubicBezTo>
                    <a:pt x="319881" y="422672"/>
                    <a:pt x="336550" y="437356"/>
                    <a:pt x="352425" y="469106"/>
                  </a:cubicBezTo>
                  <a:cubicBezTo>
                    <a:pt x="368300" y="500856"/>
                    <a:pt x="387747" y="548878"/>
                    <a:pt x="395287" y="583406"/>
                  </a:cubicBezTo>
                  <a:cubicBezTo>
                    <a:pt x="402827" y="617934"/>
                    <a:pt x="399652" y="646906"/>
                    <a:pt x="397668" y="676275"/>
                  </a:cubicBezTo>
                  <a:cubicBezTo>
                    <a:pt x="395684" y="705644"/>
                    <a:pt x="388143" y="740172"/>
                    <a:pt x="383381" y="759619"/>
                  </a:cubicBezTo>
                  <a:cubicBezTo>
                    <a:pt x="378619" y="779066"/>
                    <a:pt x="374451" y="786011"/>
                    <a:pt x="369093" y="79295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1" name="等腰三角形 860"/>
            <p:cNvSpPr/>
            <p:nvPr/>
          </p:nvSpPr>
          <p:spPr>
            <a:xfrm rot="8746323">
              <a:off x="4320945" y="4240929"/>
              <a:ext cx="125336" cy="97483"/>
            </a:xfrm>
            <a:prstGeom prst="triangle">
              <a:avLst/>
            </a:prstGeom>
            <a:solidFill>
              <a:srgbClr val="5C528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2" name="椭圆 861"/>
            <p:cNvSpPr/>
            <p:nvPr/>
          </p:nvSpPr>
          <p:spPr>
            <a:xfrm>
              <a:off x="4390045" y="4345747"/>
              <a:ext cx="139262" cy="139262"/>
            </a:xfrm>
            <a:prstGeom prst="ellipse">
              <a:avLst/>
            </a:prstGeom>
            <a:solidFill>
              <a:srgbClr val="5C528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3" name="矩形 862"/>
            <p:cNvSpPr/>
            <p:nvPr/>
          </p:nvSpPr>
          <p:spPr>
            <a:xfrm rot="423300">
              <a:off x="4237940" y="4097664"/>
              <a:ext cx="109194" cy="111422"/>
            </a:xfrm>
            <a:prstGeom prst="rect">
              <a:avLst/>
            </a:prstGeom>
            <a:solidFill>
              <a:srgbClr val="5C528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4" name="六边形 863"/>
            <p:cNvSpPr/>
            <p:nvPr/>
          </p:nvSpPr>
          <p:spPr>
            <a:xfrm>
              <a:off x="4117205" y="3955562"/>
              <a:ext cx="125336" cy="111422"/>
            </a:xfrm>
            <a:prstGeom prst="hexagon">
              <a:avLst/>
            </a:prstGeom>
            <a:solidFill>
              <a:srgbClr val="5C528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5" name="矩形 864"/>
            <p:cNvSpPr/>
            <p:nvPr/>
          </p:nvSpPr>
          <p:spPr>
            <a:xfrm rot="2063213">
              <a:off x="4486199" y="4519116"/>
              <a:ext cx="106033" cy="108196"/>
            </a:xfrm>
            <a:prstGeom prst="rect">
              <a:avLst/>
            </a:prstGeom>
            <a:solidFill>
              <a:srgbClr val="5C528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66" name="Rectangle 58"/>
          <p:cNvSpPr>
            <a:spLocks noChangeArrowheads="1"/>
          </p:cNvSpPr>
          <p:nvPr/>
        </p:nvSpPr>
        <p:spPr bwMode="auto">
          <a:xfrm>
            <a:off x="9039432" y="5312492"/>
            <a:ext cx="56106" cy="923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U</a:t>
            </a:r>
            <a:endParaRPr kumimoji="1" lang="zh-CN" altLang="en-US" sz="600" dirty="0">
              <a:effectLst>
                <a:outerShdw blurRad="38100" dist="38100" dir="2700000" algn="tl">
                  <a:srgbClr val="C0C0C0"/>
                </a:outerShdw>
              </a:effectLst>
              <a:ea typeface="方正姚体" panose="02010601030101010101" pitchFamily="2" charset="-122"/>
            </a:endParaRPr>
          </a:p>
        </p:txBody>
      </p:sp>
      <p:sp>
        <p:nvSpPr>
          <p:cNvPr id="867" name="Rectangle 58"/>
          <p:cNvSpPr>
            <a:spLocks noChangeArrowheads="1"/>
          </p:cNvSpPr>
          <p:nvPr/>
        </p:nvSpPr>
        <p:spPr bwMode="auto">
          <a:xfrm>
            <a:off x="9117250" y="5314713"/>
            <a:ext cx="56106" cy="923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U</a:t>
            </a:r>
            <a:endParaRPr kumimoji="1" lang="zh-CN" altLang="en-US" sz="600" dirty="0">
              <a:effectLst>
                <a:outerShdw blurRad="38100" dist="38100" dir="2700000" algn="tl">
                  <a:srgbClr val="C0C0C0"/>
                </a:outerShdw>
              </a:effectLst>
              <a:ea typeface="方正姚体" panose="02010601030101010101" pitchFamily="2" charset="-122"/>
            </a:endParaRPr>
          </a:p>
        </p:txBody>
      </p:sp>
      <p:sp>
        <p:nvSpPr>
          <p:cNvPr id="868" name="Rectangle 58"/>
          <p:cNvSpPr>
            <a:spLocks noChangeArrowheads="1"/>
          </p:cNvSpPr>
          <p:nvPr/>
        </p:nvSpPr>
        <p:spPr bwMode="auto">
          <a:xfrm>
            <a:off x="9188600" y="5309349"/>
            <a:ext cx="56106" cy="923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sp>
        <p:nvSpPr>
          <p:cNvPr id="869" name="任意多边形 868"/>
          <p:cNvSpPr/>
          <p:nvPr/>
        </p:nvSpPr>
        <p:spPr>
          <a:xfrm>
            <a:off x="6570407" y="3865692"/>
            <a:ext cx="1077566" cy="334611"/>
          </a:xfrm>
          <a:custGeom>
            <a:avLst/>
            <a:gdLst>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88915 w 1392400"/>
              <a:gd name="connsiteY10" fmla="*/ 40710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0748 h 432495"/>
              <a:gd name="connsiteX21" fmla="*/ 550740 w 1392400"/>
              <a:gd name="connsiteY21" fmla="*/ 338367 h 432495"/>
              <a:gd name="connsiteX22" fmla="*/ 431677 w 1392400"/>
              <a:gd name="connsiteY22" fmla="*/ 338367 h 432495"/>
              <a:gd name="connsiteX23" fmla="*/ 312615 w 1392400"/>
              <a:gd name="connsiteY23" fmla="*/ 359798 h 432495"/>
              <a:gd name="connsiteX24" fmla="*/ 184027 w 1392400"/>
              <a:gd name="connsiteY24" fmla="*/ 369323 h 432495"/>
              <a:gd name="connsiteX25" fmla="*/ 74490 w 1392400"/>
              <a:gd name="connsiteY25" fmla="*/ 345510 h 432495"/>
              <a:gd name="connsiteX26" fmla="*/ 17340 w 1392400"/>
              <a:gd name="connsiteY26" fmla="*/ 274073 h 432495"/>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36527 w 1392400"/>
              <a:gd name="connsiteY10" fmla="*/ 45473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0748 h 432495"/>
              <a:gd name="connsiteX21" fmla="*/ 550740 w 1392400"/>
              <a:gd name="connsiteY21" fmla="*/ 338367 h 432495"/>
              <a:gd name="connsiteX22" fmla="*/ 431677 w 1392400"/>
              <a:gd name="connsiteY22" fmla="*/ 338367 h 432495"/>
              <a:gd name="connsiteX23" fmla="*/ 312615 w 1392400"/>
              <a:gd name="connsiteY23" fmla="*/ 359798 h 432495"/>
              <a:gd name="connsiteX24" fmla="*/ 184027 w 1392400"/>
              <a:gd name="connsiteY24" fmla="*/ 369323 h 432495"/>
              <a:gd name="connsiteX25" fmla="*/ 74490 w 1392400"/>
              <a:gd name="connsiteY25" fmla="*/ 345510 h 432495"/>
              <a:gd name="connsiteX26" fmla="*/ 17340 w 1392400"/>
              <a:gd name="connsiteY26" fmla="*/ 274073 h 432495"/>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36527 w 1392400"/>
              <a:gd name="connsiteY10" fmla="*/ 45473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0748 h 432495"/>
              <a:gd name="connsiteX21" fmla="*/ 550740 w 1392400"/>
              <a:gd name="connsiteY21" fmla="*/ 338367 h 432495"/>
              <a:gd name="connsiteX22" fmla="*/ 434058 w 1392400"/>
              <a:gd name="connsiteY22" fmla="*/ 343129 h 432495"/>
              <a:gd name="connsiteX23" fmla="*/ 312615 w 1392400"/>
              <a:gd name="connsiteY23" fmla="*/ 359798 h 432495"/>
              <a:gd name="connsiteX24" fmla="*/ 184027 w 1392400"/>
              <a:gd name="connsiteY24" fmla="*/ 369323 h 432495"/>
              <a:gd name="connsiteX25" fmla="*/ 74490 w 1392400"/>
              <a:gd name="connsiteY25" fmla="*/ 345510 h 432495"/>
              <a:gd name="connsiteX26" fmla="*/ 17340 w 1392400"/>
              <a:gd name="connsiteY26" fmla="*/ 274073 h 432495"/>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36527 w 1392400"/>
              <a:gd name="connsiteY10" fmla="*/ 45473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5511 h 432495"/>
              <a:gd name="connsiteX21" fmla="*/ 550740 w 1392400"/>
              <a:gd name="connsiteY21" fmla="*/ 338367 h 432495"/>
              <a:gd name="connsiteX22" fmla="*/ 434058 w 1392400"/>
              <a:gd name="connsiteY22" fmla="*/ 343129 h 432495"/>
              <a:gd name="connsiteX23" fmla="*/ 312615 w 1392400"/>
              <a:gd name="connsiteY23" fmla="*/ 359798 h 432495"/>
              <a:gd name="connsiteX24" fmla="*/ 184027 w 1392400"/>
              <a:gd name="connsiteY24" fmla="*/ 369323 h 432495"/>
              <a:gd name="connsiteX25" fmla="*/ 74490 w 1392400"/>
              <a:gd name="connsiteY25" fmla="*/ 345510 h 432495"/>
              <a:gd name="connsiteX26" fmla="*/ 17340 w 1392400"/>
              <a:gd name="connsiteY26" fmla="*/ 274073 h 432495"/>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36527 w 1392400"/>
              <a:gd name="connsiteY10" fmla="*/ 45473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5511 h 432495"/>
              <a:gd name="connsiteX21" fmla="*/ 550740 w 1392400"/>
              <a:gd name="connsiteY21" fmla="*/ 338367 h 432495"/>
              <a:gd name="connsiteX22" fmla="*/ 434058 w 1392400"/>
              <a:gd name="connsiteY22" fmla="*/ 343129 h 432495"/>
              <a:gd name="connsiteX23" fmla="*/ 312615 w 1392400"/>
              <a:gd name="connsiteY23" fmla="*/ 359798 h 432495"/>
              <a:gd name="connsiteX24" fmla="*/ 184027 w 1392400"/>
              <a:gd name="connsiteY24" fmla="*/ 374085 h 432495"/>
              <a:gd name="connsiteX25" fmla="*/ 74490 w 1392400"/>
              <a:gd name="connsiteY25" fmla="*/ 345510 h 432495"/>
              <a:gd name="connsiteX26" fmla="*/ 17340 w 1392400"/>
              <a:gd name="connsiteY26" fmla="*/ 274073 h 432495"/>
              <a:gd name="connsiteX0" fmla="*/ 22445 w 1392743"/>
              <a:gd name="connsiteY0" fmla="*/ 276454 h 432495"/>
              <a:gd name="connsiteX1" fmla="*/ 1014 w 1392743"/>
              <a:gd name="connsiteY1" fmla="*/ 197873 h 432495"/>
              <a:gd name="connsiteX2" fmla="*/ 8158 w 1392743"/>
              <a:gd name="connsiteY2" fmla="*/ 102623 h 432495"/>
              <a:gd name="connsiteX3" fmla="*/ 48639 w 1392743"/>
              <a:gd name="connsiteY3" fmla="*/ 38329 h 432495"/>
              <a:gd name="connsiteX4" fmla="*/ 134364 w 1392743"/>
              <a:gd name="connsiteY4" fmla="*/ 9754 h 432495"/>
              <a:gd name="connsiteX5" fmla="*/ 241520 w 1392743"/>
              <a:gd name="connsiteY5" fmla="*/ 229 h 432495"/>
              <a:gd name="connsiteX6" fmla="*/ 393920 w 1392743"/>
              <a:gd name="connsiteY6" fmla="*/ 4992 h 432495"/>
              <a:gd name="connsiteX7" fmla="*/ 548701 w 1392743"/>
              <a:gd name="connsiteY7" fmla="*/ 26423 h 432495"/>
              <a:gd name="connsiteX8" fmla="*/ 713008 w 1392743"/>
              <a:gd name="connsiteY8" fmla="*/ 33567 h 432495"/>
              <a:gd name="connsiteX9" fmla="*/ 965420 w 1392743"/>
              <a:gd name="connsiteY9" fmla="*/ 52617 h 432495"/>
              <a:gd name="connsiteX10" fmla="*/ 1136870 w 1392743"/>
              <a:gd name="connsiteY10" fmla="*/ 45473 h 432495"/>
              <a:gd name="connsiteX11" fmla="*/ 1246408 w 1392743"/>
              <a:gd name="connsiteY11" fmla="*/ 21660 h 432495"/>
              <a:gd name="connsiteX12" fmla="*/ 1291651 w 1392743"/>
              <a:gd name="connsiteY12" fmla="*/ 19279 h 432495"/>
              <a:gd name="connsiteX13" fmla="*/ 1358326 w 1392743"/>
              <a:gd name="connsiteY13" fmla="*/ 81192 h 432495"/>
              <a:gd name="connsiteX14" fmla="*/ 1391664 w 1392743"/>
              <a:gd name="connsiteY14" fmla="*/ 214542 h 432495"/>
              <a:gd name="connsiteX15" fmla="*/ 1320226 w 1392743"/>
              <a:gd name="connsiteY15" fmla="*/ 350273 h 432495"/>
              <a:gd name="connsiteX16" fmla="*/ 1172589 w 1392743"/>
              <a:gd name="connsiteY16" fmla="*/ 426473 h 432495"/>
              <a:gd name="connsiteX17" fmla="*/ 1008283 w 1392743"/>
              <a:gd name="connsiteY17" fmla="*/ 424092 h 432495"/>
              <a:gd name="connsiteX18" fmla="*/ 884458 w 1392743"/>
              <a:gd name="connsiteY18" fmla="*/ 395517 h 432495"/>
              <a:gd name="connsiteX19" fmla="*/ 767776 w 1392743"/>
              <a:gd name="connsiteY19" fmla="*/ 362179 h 432495"/>
              <a:gd name="connsiteX20" fmla="*/ 672526 w 1392743"/>
              <a:gd name="connsiteY20" fmla="*/ 345511 h 432495"/>
              <a:gd name="connsiteX21" fmla="*/ 551083 w 1392743"/>
              <a:gd name="connsiteY21" fmla="*/ 338367 h 432495"/>
              <a:gd name="connsiteX22" fmla="*/ 434401 w 1392743"/>
              <a:gd name="connsiteY22" fmla="*/ 343129 h 432495"/>
              <a:gd name="connsiteX23" fmla="*/ 312958 w 1392743"/>
              <a:gd name="connsiteY23" fmla="*/ 359798 h 432495"/>
              <a:gd name="connsiteX24" fmla="*/ 184370 w 1392743"/>
              <a:gd name="connsiteY24" fmla="*/ 374085 h 432495"/>
              <a:gd name="connsiteX25" fmla="*/ 74833 w 1392743"/>
              <a:gd name="connsiteY25" fmla="*/ 345510 h 432495"/>
              <a:gd name="connsiteX26" fmla="*/ 22445 w 1392743"/>
              <a:gd name="connsiteY26" fmla="*/ 276454 h 432495"/>
              <a:gd name="connsiteX0" fmla="*/ 22445 w 1392743"/>
              <a:gd name="connsiteY0" fmla="*/ 276454 h 432495"/>
              <a:gd name="connsiteX1" fmla="*/ 1014 w 1392743"/>
              <a:gd name="connsiteY1" fmla="*/ 197873 h 432495"/>
              <a:gd name="connsiteX2" fmla="*/ 8158 w 1392743"/>
              <a:gd name="connsiteY2" fmla="*/ 102623 h 432495"/>
              <a:gd name="connsiteX3" fmla="*/ 48639 w 1392743"/>
              <a:gd name="connsiteY3" fmla="*/ 38329 h 432495"/>
              <a:gd name="connsiteX4" fmla="*/ 134364 w 1392743"/>
              <a:gd name="connsiteY4" fmla="*/ 9754 h 432495"/>
              <a:gd name="connsiteX5" fmla="*/ 241520 w 1392743"/>
              <a:gd name="connsiteY5" fmla="*/ 229 h 432495"/>
              <a:gd name="connsiteX6" fmla="*/ 393920 w 1392743"/>
              <a:gd name="connsiteY6" fmla="*/ 4992 h 432495"/>
              <a:gd name="connsiteX7" fmla="*/ 548701 w 1392743"/>
              <a:gd name="connsiteY7" fmla="*/ 26423 h 432495"/>
              <a:gd name="connsiteX8" fmla="*/ 713008 w 1392743"/>
              <a:gd name="connsiteY8" fmla="*/ 33567 h 432495"/>
              <a:gd name="connsiteX9" fmla="*/ 965420 w 1392743"/>
              <a:gd name="connsiteY9" fmla="*/ 52617 h 432495"/>
              <a:gd name="connsiteX10" fmla="*/ 1136870 w 1392743"/>
              <a:gd name="connsiteY10" fmla="*/ 45473 h 432495"/>
              <a:gd name="connsiteX11" fmla="*/ 1244027 w 1392743"/>
              <a:gd name="connsiteY11" fmla="*/ 19279 h 432495"/>
              <a:gd name="connsiteX12" fmla="*/ 1291651 w 1392743"/>
              <a:gd name="connsiteY12" fmla="*/ 19279 h 432495"/>
              <a:gd name="connsiteX13" fmla="*/ 1358326 w 1392743"/>
              <a:gd name="connsiteY13" fmla="*/ 81192 h 432495"/>
              <a:gd name="connsiteX14" fmla="*/ 1391664 w 1392743"/>
              <a:gd name="connsiteY14" fmla="*/ 214542 h 432495"/>
              <a:gd name="connsiteX15" fmla="*/ 1320226 w 1392743"/>
              <a:gd name="connsiteY15" fmla="*/ 350273 h 432495"/>
              <a:gd name="connsiteX16" fmla="*/ 1172589 w 1392743"/>
              <a:gd name="connsiteY16" fmla="*/ 426473 h 432495"/>
              <a:gd name="connsiteX17" fmla="*/ 1008283 w 1392743"/>
              <a:gd name="connsiteY17" fmla="*/ 424092 h 432495"/>
              <a:gd name="connsiteX18" fmla="*/ 884458 w 1392743"/>
              <a:gd name="connsiteY18" fmla="*/ 395517 h 432495"/>
              <a:gd name="connsiteX19" fmla="*/ 767776 w 1392743"/>
              <a:gd name="connsiteY19" fmla="*/ 362179 h 432495"/>
              <a:gd name="connsiteX20" fmla="*/ 672526 w 1392743"/>
              <a:gd name="connsiteY20" fmla="*/ 345511 h 432495"/>
              <a:gd name="connsiteX21" fmla="*/ 551083 w 1392743"/>
              <a:gd name="connsiteY21" fmla="*/ 338367 h 432495"/>
              <a:gd name="connsiteX22" fmla="*/ 434401 w 1392743"/>
              <a:gd name="connsiteY22" fmla="*/ 343129 h 432495"/>
              <a:gd name="connsiteX23" fmla="*/ 312958 w 1392743"/>
              <a:gd name="connsiteY23" fmla="*/ 359798 h 432495"/>
              <a:gd name="connsiteX24" fmla="*/ 184370 w 1392743"/>
              <a:gd name="connsiteY24" fmla="*/ 374085 h 432495"/>
              <a:gd name="connsiteX25" fmla="*/ 74833 w 1392743"/>
              <a:gd name="connsiteY25" fmla="*/ 345510 h 432495"/>
              <a:gd name="connsiteX26" fmla="*/ 22445 w 1392743"/>
              <a:gd name="connsiteY26" fmla="*/ 276454 h 432495"/>
              <a:gd name="connsiteX0" fmla="*/ 22445 w 1392743"/>
              <a:gd name="connsiteY0" fmla="*/ 276454 h 432495"/>
              <a:gd name="connsiteX1" fmla="*/ 1014 w 1392743"/>
              <a:gd name="connsiteY1" fmla="*/ 197873 h 432495"/>
              <a:gd name="connsiteX2" fmla="*/ 8158 w 1392743"/>
              <a:gd name="connsiteY2" fmla="*/ 102623 h 432495"/>
              <a:gd name="connsiteX3" fmla="*/ 48639 w 1392743"/>
              <a:gd name="connsiteY3" fmla="*/ 38329 h 432495"/>
              <a:gd name="connsiteX4" fmla="*/ 134364 w 1392743"/>
              <a:gd name="connsiteY4" fmla="*/ 9754 h 432495"/>
              <a:gd name="connsiteX5" fmla="*/ 241520 w 1392743"/>
              <a:gd name="connsiteY5" fmla="*/ 229 h 432495"/>
              <a:gd name="connsiteX6" fmla="*/ 393920 w 1392743"/>
              <a:gd name="connsiteY6" fmla="*/ 4992 h 432495"/>
              <a:gd name="connsiteX7" fmla="*/ 548701 w 1392743"/>
              <a:gd name="connsiteY7" fmla="*/ 26423 h 432495"/>
              <a:gd name="connsiteX8" fmla="*/ 713008 w 1392743"/>
              <a:gd name="connsiteY8" fmla="*/ 33567 h 432495"/>
              <a:gd name="connsiteX9" fmla="*/ 965420 w 1392743"/>
              <a:gd name="connsiteY9" fmla="*/ 52617 h 432495"/>
              <a:gd name="connsiteX10" fmla="*/ 1134489 w 1392743"/>
              <a:gd name="connsiteY10" fmla="*/ 40710 h 432495"/>
              <a:gd name="connsiteX11" fmla="*/ 1244027 w 1392743"/>
              <a:gd name="connsiteY11" fmla="*/ 19279 h 432495"/>
              <a:gd name="connsiteX12" fmla="*/ 1291651 w 1392743"/>
              <a:gd name="connsiteY12" fmla="*/ 19279 h 432495"/>
              <a:gd name="connsiteX13" fmla="*/ 1358326 w 1392743"/>
              <a:gd name="connsiteY13" fmla="*/ 81192 h 432495"/>
              <a:gd name="connsiteX14" fmla="*/ 1391664 w 1392743"/>
              <a:gd name="connsiteY14" fmla="*/ 214542 h 432495"/>
              <a:gd name="connsiteX15" fmla="*/ 1320226 w 1392743"/>
              <a:gd name="connsiteY15" fmla="*/ 350273 h 432495"/>
              <a:gd name="connsiteX16" fmla="*/ 1172589 w 1392743"/>
              <a:gd name="connsiteY16" fmla="*/ 426473 h 432495"/>
              <a:gd name="connsiteX17" fmla="*/ 1008283 w 1392743"/>
              <a:gd name="connsiteY17" fmla="*/ 424092 h 432495"/>
              <a:gd name="connsiteX18" fmla="*/ 884458 w 1392743"/>
              <a:gd name="connsiteY18" fmla="*/ 395517 h 432495"/>
              <a:gd name="connsiteX19" fmla="*/ 767776 w 1392743"/>
              <a:gd name="connsiteY19" fmla="*/ 362179 h 432495"/>
              <a:gd name="connsiteX20" fmla="*/ 672526 w 1392743"/>
              <a:gd name="connsiteY20" fmla="*/ 345511 h 432495"/>
              <a:gd name="connsiteX21" fmla="*/ 551083 w 1392743"/>
              <a:gd name="connsiteY21" fmla="*/ 338367 h 432495"/>
              <a:gd name="connsiteX22" fmla="*/ 434401 w 1392743"/>
              <a:gd name="connsiteY22" fmla="*/ 343129 h 432495"/>
              <a:gd name="connsiteX23" fmla="*/ 312958 w 1392743"/>
              <a:gd name="connsiteY23" fmla="*/ 359798 h 432495"/>
              <a:gd name="connsiteX24" fmla="*/ 184370 w 1392743"/>
              <a:gd name="connsiteY24" fmla="*/ 374085 h 432495"/>
              <a:gd name="connsiteX25" fmla="*/ 74833 w 1392743"/>
              <a:gd name="connsiteY25" fmla="*/ 345510 h 432495"/>
              <a:gd name="connsiteX26" fmla="*/ 22445 w 1392743"/>
              <a:gd name="connsiteY26" fmla="*/ 276454 h 432495"/>
              <a:gd name="connsiteX0" fmla="*/ 22445 w 1392788"/>
              <a:gd name="connsiteY0" fmla="*/ 276454 h 432495"/>
              <a:gd name="connsiteX1" fmla="*/ 1014 w 1392788"/>
              <a:gd name="connsiteY1" fmla="*/ 197873 h 432495"/>
              <a:gd name="connsiteX2" fmla="*/ 8158 w 1392788"/>
              <a:gd name="connsiteY2" fmla="*/ 102623 h 432495"/>
              <a:gd name="connsiteX3" fmla="*/ 48639 w 1392788"/>
              <a:gd name="connsiteY3" fmla="*/ 38329 h 432495"/>
              <a:gd name="connsiteX4" fmla="*/ 134364 w 1392788"/>
              <a:gd name="connsiteY4" fmla="*/ 9754 h 432495"/>
              <a:gd name="connsiteX5" fmla="*/ 241520 w 1392788"/>
              <a:gd name="connsiteY5" fmla="*/ 229 h 432495"/>
              <a:gd name="connsiteX6" fmla="*/ 393920 w 1392788"/>
              <a:gd name="connsiteY6" fmla="*/ 4992 h 432495"/>
              <a:gd name="connsiteX7" fmla="*/ 548701 w 1392788"/>
              <a:gd name="connsiteY7" fmla="*/ 26423 h 432495"/>
              <a:gd name="connsiteX8" fmla="*/ 713008 w 1392788"/>
              <a:gd name="connsiteY8" fmla="*/ 33567 h 432495"/>
              <a:gd name="connsiteX9" fmla="*/ 965420 w 1392788"/>
              <a:gd name="connsiteY9" fmla="*/ 52617 h 432495"/>
              <a:gd name="connsiteX10" fmla="*/ 1134489 w 1392788"/>
              <a:gd name="connsiteY10" fmla="*/ 40710 h 432495"/>
              <a:gd name="connsiteX11" fmla="*/ 1244027 w 1392788"/>
              <a:gd name="connsiteY11" fmla="*/ 19279 h 432495"/>
              <a:gd name="connsiteX12" fmla="*/ 1284507 w 1392788"/>
              <a:gd name="connsiteY12" fmla="*/ 12135 h 432495"/>
              <a:gd name="connsiteX13" fmla="*/ 1358326 w 1392788"/>
              <a:gd name="connsiteY13" fmla="*/ 81192 h 432495"/>
              <a:gd name="connsiteX14" fmla="*/ 1391664 w 1392788"/>
              <a:gd name="connsiteY14" fmla="*/ 214542 h 432495"/>
              <a:gd name="connsiteX15" fmla="*/ 1320226 w 1392788"/>
              <a:gd name="connsiteY15" fmla="*/ 350273 h 432495"/>
              <a:gd name="connsiteX16" fmla="*/ 1172589 w 1392788"/>
              <a:gd name="connsiteY16" fmla="*/ 426473 h 432495"/>
              <a:gd name="connsiteX17" fmla="*/ 1008283 w 1392788"/>
              <a:gd name="connsiteY17" fmla="*/ 424092 h 432495"/>
              <a:gd name="connsiteX18" fmla="*/ 884458 w 1392788"/>
              <a:gd name="connsiteY18" fmla="*/ 395517 h 432495"/>
              <a:gd name="connsiteX19" fmla="*/ 767776 w 1392788"/>
              <a:gd name="connsiteY19" fmla="*/ 362179 h 432495"/>
              <a:gd name="connsiteX20" fmla="*/ 672526 w 1392788"/>
              <a:gd name="connsiteY20" fmla="*/ 345511 h 432495"/>
              <a:gd name="connsiteX21" fmla="*/ 551083 w 1392788"/>
              <a:gd name="connsiteY21" fmla="*/ 338367 h 432495"/>
              <a:gd name="connsiteX22" fmla="*/ 434401 w 1392788"/>
              <a:gd name="connsiteY22" fmla="*/ 343129 h 432495"/>
              <a:gd name="connsiteX23" fmla="*/ 312958 w 1392788"/>
              <a:gd name="connsiteY23" fmla="*/ 359798 h 432495"/>
              <a:gd name="connsiteX24" fmla="*/ 184370 w 1392788"/>
              <a:gd name="connsiteY24" fmla="*/ 374085 h 432495"/>
              <a:gd name="connsiteX25" fmla="*/ 74833 w 1392788"/>
              <a:gd name="connsiteY25" fmla="*/ 345510 h 432495"/>
              <a:gd name="connsiteX26" fmla="*/ 22445 w 1392788"/>
              <a:gd name="connsiteY26" fmla="*/ 276454 h 43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92788" h="432495">
                <a:moveTo>
                  <a:pt x="22445" y="276454"/>
                </a:moveTo>
                <a:cubicBezTo>
                  <a:pt x="10142" y="251848"/>
                  <a:pt x="3395" y="226845"/>
                  <a:pt x="1014" y="197873"/>
                </a:cubicBezTo>
                <a:cubicBezTo>
                  <a:pt x="-1367" y="168901"/>
                  <a:pt x="221" y="129214"/>
                  <a:pt x="8158" y="102623"/>
                </a:cubicBezTo>
                <a:cubicBezTo>
                  <a:pt x="16095" y="76032"/>
                  <a:pt x="27605" y="53807"/>
                  <a:pt x="48639" y="38329"/>
                </a:cubicBezTo>
                <a:cubicBezTo>
                  <a:pt x="69673" y="22851"/>
                  <a:pt x="102217" y="16104"/>
                  <a:pt x="134364" y="9754"/>
                </a:cubicBezTo>
                <a:cubicBezTo>
                  <a:pt x="166511" y="3404"/>
                  <a:pt x="198261" y="1023"/>
                  <a:pt x="241520" y="229"/>
                </a:cubicBezTo>
                <a:cubicBezTo>
                  <a:pt x="284779" y="-565"/>
                  <a:pt x="342723" y="626"/>
                  <a:pt x="393920" y="4992"/>
                </a:cubicBezTo>
                <a:cubicBezTo>
                  <a:pt x="445117" y="9358"/>
                  <a:pt x="495520" y="21660"/>
                  <a:pt x="548701" y="26423"/>
                </a:cubicBezTo>
                <a:cubicBezTo>
                  <a:pt x="601882" y="31185"/>
                  <a:pt x="643555" y="29201"/>
                  <a:pt x="713008" y="33567"/>
                </a:cubicBezTo>
                <a:cubicBezTo>
                  <a:pt x="782461" y="37933"/>
                  <a:pt x="895173" y="51427"/>
                  <a:pt x="965420" y="52617"/>
                </a:cubicBezTo>
                <a:cubicBezTo>
                  <a:pt x="1035667" y="53807"/>
                  <a:pt x="1088055" y="46266"/>
                  <a:pt x="1134489" y="40710"/>
                </a:cubicBezTo>
                <a:cubicBezTo>
                  <a:pt x="1180924" y="35154"/>
                  <a:pt x="1219024" y="24041"/>
                  <a:pt x="1244027" y="19279"/>
                </a:cubicBezTo>
                <a:cubicBezTo>
                  <a:pt x="1269030" y="14517"/>
                  <a:pt x="1265457" y="1816"/>
                  <a:pt x="1284507" y="12135"/>
                </a:cubicBezTo>
                <a:cubicBezTo>
                  <a:pt x="1303557" y="22454"/>
                  <a:pt x="1340467" y="47458"/>
                  <a:pt x="1358326" y="81192"/>
                </a:cubicBezTo>
                <a:cubicBezTo>
                  <a:pt x="1376185" y="114926"/>
                  <a:pt x="1398014" y="169695"/>
                  <a:pt x="1391664" y="214542"/>
                </a:cubicBezTo>
                <a:cubicBezTo>
                  <a:pt x="1385314" y="259389"/>
                  <a:pt x="1356738" y="314951"/>
                  <a:pt x="1320226" y="350273"/>
                </a:cubicBezTo>
                <a:cubicBezTo>
                  <a:pt x="1283714" y="385595"/>
                  <a:pt x="1224579" y="414170"/>
                  <a:pt x="1172589" y="426473"/>
                </a:cubicBezTo>
                <a:cubicBezTo>
                  <a:pt x="1120599" y="438776"/>
                  <a:pt x="1056305" y="429251"/>
                  <a:pt x="1008283" y="424092"/>
                </a:cubicBezTo>
                <a:cubicBezTo>
                  <a:pt x="960261" y="418933"/>
                  <a:pt x="924542" y="405836"/>
                  <a:pt x="884458" y="395517"/>
                </a:cubicBezTo>
                <a:cubicBezTo>
                  <a:pt x="844374" y="385198"/>
                  <a:pt x="803098" y="370513"/>
                  <a:pt x="767776" y="362179"/>
                </a:cubicBezTo>
                <a:cubicBezTo>
                  <a:pt x="732454" y="353845"/>
                  <a:pt x="708641" y="349480"/>
                  <a:pt x="672526" y="345511"/>
                </a:cubicBezTo>
                <a:cubicBezTo>
                  <a:pt x="636411" y="341542"/>
                  <a:pt x="590770" y="338764"/>
                  <a:pt x="551083" y="338367"/>
                </a:cubicBezTo>
                <a:cubicBezTo>
                  <a:pt x="511396" y="337970"/>
                  <a:pt x="474089" y="339557"/>
                  <a:pt x="434401" y="343129"/>
                </a:cubicBezTo>
                <a:cubicBezTo>
                  <a:pt x="394714" y="346701"/>
                  <a:pt x="354630" y="354639"/>
                  <a:pt x="312958" y="359798"/>
                </a:cubicBezTo>
                <a:cubicBezTo>
                  <a:pt x="271286" y="364957"/>
                  <a:pt x="224058" y="376466"/>
                  <a:pt x="184370" y="374085"/>
                </a:cubicBezTo>
                <a:cubicBezTo>
                  <a:pt x="144683" y="371704"/>
                  <a:pt x="101821" y="361782"/>
                  <a:pt x="74833" y="345510"/>
                </a:cubicBezTo>
                <a:cubicBezTo>
                  <a:pt x="47845" y="329238"/>
                  <a:pt x="34748" y="301060"/>
                  <a:pt x="22445" y="276454"/>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0" name="流程图: 延期 5"/>
          <p:cNvSpPr/>
          <p:nvPr/>
        </p:nvSpPr>
        <p:spPr>
          <a:xfrm rot="16200000">
            <a:off x="7081842" y="3490899"/>
            <a:ext cx="570974" cy="222819"/>
          </a:xfrm>
          <a:custGeom>
            <a:avLst/>
            <a:gdLst>
              <a:gd name="connsiteX0" fmla="*/ 0 w 716771"/>
              <a:gd name="connsiteY0" fmla="*/ 0 h 504056"/>
              <a:gd name="connsiteX1" fmla="*/ 358386 w 716771"/>
              <a:gd name="connsiteY1" fmla="*/ 0 h 504056"/>
              <a:gd name="connsiteX2" fmla="*/ 716772 w 716771"/>
              <a:gd name="connsiteY2" fmla="*/ 252028 h 504056"/>
              <a:gd name="connsiteX3" fmla="*/ 358386 w 716771"/>
              <a:gd name="connsiteY3" fmla="*/ 504056 h 504056"/>
              <a:gd name="connsiteX4" fmla="*/ 0 w 716771"/>
              <a:gd name="connsiteY4" fmla="*/ 504056 h 504056"/>
              <a:gd name="connsiteX5" fmla="*/ 0 w 716771"/>
              <a:gd name="connsiteY5" fmla="*/ 0 h 504056"/>
              <a:gd name="connsiteX0" fmla="*/ 0 w 718470"/>
              <a:gd name="connsiteY0" fmla="*/ 0 h 504056"/>
              <a:gd name="connsiteX1" fmla="*/ 448872 w 718470"/>
              <a:gd name="connsiteY1" fmla="*/ 2384 h 504056"/>
              <a:gd name="connsiteX2" fmla="*/ 716772 w 718470"/>
              <a:gd name="connsiteY2" fmla="*/ 252028 h 504056"/>
              <a:gd name="connsiteX3" fmla="*/ 358386 w 718470"/>
              <a:gd name="connsiteY3" fmla="*/ 504056 h 504056"/>
              <a:gd name="connsiteX4" fmla="*/ 0 w 718470"/>
              <a:gd name="connsiteY4" fmla="*/ 504056 h 504056"/>
              <a:gd name="connsiteX5" fmla="*/ 0 w 718470"/>
              <a:gd name="connsiteY5" fmla="*/ 0 h 504056"/>
              <a:gd name="connsiteX0" fmla="*/ 0 w 716779"/>
              <a:gd name="connsiteY0" fmla="*/ 0 h 504056"/>
              <a:gd name="connsiteX1" fmla="*/ 448872 w 716779"/>
              <a:gd name="connsiteY1" fmla="*/ 2384 h 504056"/>
              <a:gd name="connsiteX2" fmla="*/ 716772 w 716779"/>
              <a:gd name="connsiteY2" fmla="*/ 252028 h 504056"/>
              <a:gd name="connsiteX3" fmla="*/ 453636 w 716779"/>
              <a:gd name="connsiteY3" fmla="*/ 504056 h 504056"/>
              <a:gd name="connsiteX4" fmla="*/ 0 w 716779"/>
              <a:gd name="connsiteY4" fmla="*/ 504056 h 504056"/>
              <a:gd name="connsiteX5" fmla="*/ 0 w 716779"/>
              <a:gd name="connsiteY5" fmla="*/ 0 h 504056"/>
              <a:gd name="connsiteX0" fmla="*/ 0 w 718903"/>
              <a:gd name="connsiteY0" fmla="*/ 0 h 504056"/>
              <a:gd name="connsiteX1" fmla="*/ 448872 w 718903"/>
              <a:gd name="connsiteY1" fmla="*/ 2384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8903"/>
              <a:gd name="connsiteY0" fmla="*/ 0 h 504056"/>
              <a:gd name="connsiteX1" fmla="*/ 448871 w 718903"/>
              <a:gd name="connsiteY1" fmla="*/ 2388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6859"/>
              <a:gd name="connsiteY0" fmla="*/ 0 h 504056"/>
              <a:gd name="connsiteX1" fmla="*/ 515679 w 716859"/>
              <a:gd name="connsiteY1" fmla="*/ 2392 h 504056"/>
              <a:gd name="connsiteX2" fmla="*/ 716772 w 716859"/>
              <a:gd name="connsiteY2" fmla="*/ 252028 h 504056"/>
              <a:gd name="connsiteX3" fmla="*/ 509668 w 716859"/>
              <a:gd name="connsiteY3" fmla="*/ 504056 h 504056"/>
              <a:gd name="connsiteX4" fmla="*/ 0 w 716859"/>
              <a:gd name="connsiteY4" fmla="*/ 504056 h 504056"/>
              <a:gd name="connsiteX5" fmla="*/ 0 w 716859"/>
              <a:gd name="connsiteY5" fmla="*/ 0 h 50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59" h="504056">
                <a:moveTo>
                  <a:pt x="0" y="0"/>
                </a:moveTo>
                <a:lnTo>
                  <a:pt x="515679" y="2392"/>
                </a:lnTo>
                <a:cubicBezTo>
                  <a:pt x="713610" y="2392"/>
                  <a:pt x="717774" y="168417"/>
                  <a:pt x="716772" y="252028"/>
                </a:cubicBezTo>
                <a:cubicBezTo>
                  <a:pt x="715770" y="335639"/>
                  <a:pt x="707599" y="504056"/>
                  <a:pt x="509668" y="504056"/>
                </a:cubicBezTo>
                <a:lnTo>
                  <a:pt x="0" y="504056"/>
                </a:lnTo>
                <a:lnTo>
                  <a:pt x="0" y="0"/>
                </a:lnTo>
                <a:close/>
              </a:path>
            </a:pathLst>
          </a:custGeom>
          <a:gradFill flip="none" rotWithShape="1">
            <a:gsLst>
              <a:gs pos="0">
                <a:srgbClr val="703324">
                  <a:shade val="30000"/>
                  <a:satMod val="115000"/>
                </a:srgbClr>
              </a:gs>
              <a:gs pos="50000">
                <a:srgbClr val="703324">
                  <a:shade val="67500"/>
                  <a:satMod val="115000"/>
                </a:srgbClr>
              </a:gs>
              <a:gs pos="100000">
                <a:srgbClr val="703324">
                  <a:shade val="100000"/>
                  <a:satMod val="115000"/>
                </a:srgb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1" name="流程图: 延期 5"/>
          <p:cNvSpPr/>
          <p:nvPr/>
        </p:nvSpPr>
        <p:spPr>
          <a:xfrm rot="16200000">
            <a:off x="6857182" y="3489628"/>
            <a:ext cx="570974" cy="222819"/>
          </a:xfrm>
          <a:custGeom>
            <a:avLst/>
            <a:gdLst>
              <a:gd name="connsiteX0" fmla="*/ 0 w 716771"/>
              <a:gd name="connsiteY0" fmla="*/ 0 h 504056"/>
              <a:gd name="connsiteX1" fmla="*/ 358386 w 716771"/>
              <a:gd name="connsiteY1" fmla="*/ 0 h 504056"/>
              <a:gd name="connsiteX2" fmla="*/ 716772 w 716771"/>
              <a:gd name="connsiteY2" fmla="*/ 252028 h 504056"/>
              <a:gd name="connsiteX3" fmla="*/ 358386 w 716771"/>
              <a:gd name="connsiteY3" fmla="*/ 504056 h 504056"/>
              <a:gd name="connsiteX4" fmla="*/ 0 w 716771"/>
              <a:gd name="connsiteY4" fmla="*/ 504056 h 504056"/>
              <a:gd name="connsiteX5" fmla="*/ 0 w 716771"/>
              <a:gd name="connsiteY5" fmla="*/ 0 h 504056"/>
              <a:gd name="connsiteX0" fmla="*/ 0 w 718470"/>
              <a:gd name="connsiteY0" fmla="*/ 0 h 504056"/>
              <a:gd name="connsiteX1" fmla="*/ 448872 w 718470"/>
              <a:gd name="connsiteY1" fmla="*/ 2384 h 504056"/>
              <a:gd name="connsiteX2" fmla="*/ 716772 w 718470"/>
              <a:gd name="connsiteY2" fmla="*/ 252028 h 504056"/>
              <a:gd name="connsiteX3" fmla="*/ 358386 w 718470"/>
              <a:gd name="connsiteY3" fmla="*/ 504056 h 504056"/>
              <a:gd name="connsiteX4" fmla="*/ 0 w 718470"/>
              <a:gd name="connsiteY4" fmla="*/ 504056 h 504056"/>
              <a:gd name="connsiteX5" fmla="*/ 0 w 718470"/>
              <a:gd name="connsiteY5" fmla="*/ 0 h 504056"/>
              <a:gd name="connsiteX0" fmla="*/ 0 w 716779"/>
              <a:gd name="connsiteY0" fmla="*/ 0 h 504056"/>
              <a:gd name="connsiteX1" fmla="*/ 448872 w 716779"/>
              <a:gd name="connsiteY1" fmla="*/ 2384 h 504056"/>
              <a:gd name="connsiteX2" fmla="*/ 716772 w 716779"/>
              <a:gd name="connsiteY2" fmla="*/ 252028 h 504056"/>
              <a:gd name="connsiteX3" fmla="*/ 453636 w 716779"/>
              <a:gd name="connsiteY3" fmla="*/ 504056 h 504056"/>
              <a:gd name="connsiteX4" fmla="*/ 0 w 716779"/>
              <a:gd name="connsiteY4" fmla="*/ 504056 h 504056"/>
              <a:gd name="connsiteX5" fmla="*/ 0 w 716779"/>
              <a:gd name="connsiteY5" fmla="*/ 0 h 504056"/>
              <a:gd name="connsiteX0" fmla="*/ 0 w 718903"/>
              <a:gd name="connsiteY0" fmla="*/ 0 h 504056"/>
              <a:gd name="connsiteX1" fmla="*/ 448872 w 718903"/>
              <a:gd name="connsiteY1" fmla="*/ 2384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8903"/>
              <a:gd name="connsiteY0" fmla="*/ 0 h 504056"/>
              <a:gd name="connsiteX1" fmla="*/ 448871 w 718903"/>
              <a:gd name="connsiteY1" fmla="*/ 2388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6859"/>
              <a:gd name="connsiteY0" fmla="*/ 0 h 504056"/>
              <a:gd name="connsiteX1" fmla="*/ 515679 w 716859"/>
              <a:gd name="connsiteY1" fmla="*/ 2392 h 504056"/>
              <a:gd name="connsiteX2" fmla="*/ 716772 w 716859"/>
              <a:gd name="connsiteY2" fmla="*/ 252028 h 504056"/>
              <a:gd name="connsiteX3" fmla="*/ 509668 w 716859"/>
              <a:gd name="connsiteY3" fmla="*/ 504056 h 504056"/>
              <a:gd name="connsiteX4" fmla="*/ 0 w 716859"/>
              <a:gd name="connsiteY4" fmla="*/ 504056 h 504056"/>
              <a:gd name="connsiteX5" fmla="*/ 0 w 716859"/>
              <a:gd name="connsiteY5" fmla="*/ 0 h 50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59" h="504056">
                <a:moveTo>
                  <a:pt x="0" y="0"/>
                </a:moveTo>
                <a:lnTo>
                  <a:pt x="515679" y="2392"/>
                </a:lnTo>
                <a:cubicBezTo>
                  <a:pt x="713610" y="2392"/>
                  <a:pt x="717774" y="168417"/>
                  <a:pt x="716772" y="252028"/>
                </a:cubicBezTo>
                <a:cubicBezTo>
                  <a:pt x="715770" y="335639"/>
                  <a:pt x="707599" y="504056"/>
                  <a:pt x="509668" y="504056"/>
                </a:cubicBezTo>
                <a:lnTo>
                  <a:pt x="0" y="504056"/>
                </a:lnTo>
                <a:lnTo>
                  <a:pt x="0" y="0"/>
                </a:lnTo>
                <a:close/>
              </a:path>
            </a:pathLst>
          </a:custGeom>
          <a:gradFill flip="none" rotWithShape="1">
            <a:gsLst>
              <a:gs pos="0">
                <a:srgbClr val="703324">
                  <a:shade val="30000"/>
                  <a:satMod val="115000"/>
                </a:srgbClr>
              </a:gs>
              <a:gs pos="50000">
                <a:srgbClr val="703324">
                  <a:shade val="67500"/>
                  <a:satMod val="115000"/>
                </a:srgbClr>
              </a:gs>
              <a:gs pos="100000">
                <a:srgbClr val="703324">
                  <a:shade val="100000"/>
                  <a:satMod val="115000"/>
                </a:srgb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2" name="流程图: 延期 5"/>
          <p:cNvSpPr/>
          <p:nvPr/>
        </p:nvSpPr>
        <p:spPr>
          <a:xfrm rot="16200000">
            <a:off x="6703551" y="3424140"/>
            <a:ext cx="431712" cy="223603"/>
          </a:xfrm>
          <a:custGeom>
            <a:avLst/>
            <a:gdLst>
              <a:gd name="connsiteX0" fmla="*/ 0 w 716771"/>
              <a:gd name="connsiteY0" fmla="*/ 0 h 504056"/>
              <a:gd name="connsiteX1" fmla="*/ 358386 w 716771"/>
              <a:gd name="connsiteY1" fmla="*/ 0 h 504056"/>
              <a:gd name="connsiteX2" fmla="*/ 716772 w 716771"/>
              <a:gd name="connsiteY2" fmla="*/ 252028 h 504056"/>
              <a:gd name="connsiteX3" fmla="*/ 358386 w 716771"/>
              <a:gd name="connsiteY3" fmla="*/ 504056 h 504056"/>
              <a:gd name="connsiteX4" fmla="*/ 0 w 716771"/>
              <a:gd name="connsiteY4" fmla="*/ 504056 h 504056"/>
              <a:gd name="connsiteX5" fmla="*/ 0 w 716771"/>
              <a:gd name="connsiteY5" fmla="*/ 0 h 504056"/>
              <a:gd name="connsiteX0" fmla="*/ 0 w 718470"/>
              <a:gd name="connsiteY0" fmla="*/ 0 h 504056"/>
              <a:gd name="connsiteX1" fmla="*/ 448872 w 718470"/>
              <a:gd name="connsiteY1" fmla="*/ 2384 h 504056"/>
              <a:gd name="connsiteX2" fmla="*/ 716772 w 718470"/>
              <a:gd name="connsiteY2" fmla="*/ 252028 h 504056"/>
              <a:gd name="connsiteX3" fmla="*/ 358386 w 718470"/>
              <a:gd name="connsiteY3" fmla="*/ 504056 h 504056"/>
              <a:gd name="connsiteX4" fmla="*/ 0 w 718470"/>
              <a:gd name="connsiteY4" fmla="*/ 504056 h 504056"/>
              <a:gd name="connsiteX5" fmla="*/ 0 w 718470"/>
              <a:gd name="connsiteY5" fmla="*/ 0 h 504056"/>
              <a:gd name="connsiteX0" fmla="*/ 0 w 716779"/>
              <a:gd name="connsiteY0" fmla="*/ 0 h 504056"/>
              <a:gd name="connsiteX1" fmla="*/ 448872 w 716779"/>
              <a:gd name="connsiteY1" fmla="*/ 2384 h 504056"/>
              <a:gd name="connsiteX2" fmla="*/ 716772 w 716779"/>
              <a:gd name="connsiteY2" fmla="*/ 252028 h 504056"/>
              <a:gd name="connsiteX3" fmla="*/ 453636 w 716779"/>
              <a:gd name="connsiteY3" fmla="*/ 504056 h 504056"/>
              <a:gd name="connsiteX4" fmla="*/ 0 w 716779"/>
              <a:gd name="connsiteY4" fmla="*/ 504056 h 504056"/>
              <a:gd name="connsiteX5" fmla="*/ 0 w 716779"/>
              <a:gd name="connsiteY5" fmla="*/ 0 h 504056"/>
              <a:gd name="connsiteX0" fmla="*/ 0 w 718903"/>
              <a:gd name="connsiteY0" fmla="*/ 0 h 504056"/>
              <a:gd name="connsiteX1" fmla="*/ 448872 w 718903"/>
              <a:gd name="connsiteY1" fmla="*/ 2384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8903"/>
              <a:gd name="connsiteY0" fmla="*/ 0 h 504056"/>
              <a:gd name="connsiteX1" fmla="*/ 448871 w 718903"/>
              <a:gd name="connsiteY1" fmla="*/ 2388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6859"/>
              <a:gd name="connsiteY0" fmla="*/ 0 h 504056"/>
              <a:gd name="connsiteX1" fmla="*/ 515679 w 716859"/>
              <a:gd name="connsiteY1" fmla="*/ 2392 h 504056"/>
              <a:gd name="connsiteX2" fmla="*/ 716772 w 716859"/>
              <a:gd name="connsiteY2" fmla="*/ 252028 h 504056"/>
              <a:gd name="connsiteX3" fmla="*/ 509668 w 716859"/>
              <a:gd name="connsiteY3" fmla="*/ 504056 h 504056"/>
              <a:gd name="connsiteX4" fmla="*/ 0 w 716859"/>
              <a:gd name="connsiteY4" fmla="*/ 504056 h 504056"/>
              <a:gd name="connsiteX5" fmla="*/ 0 w 716859"/>
              <a:gd name="connsiteY5" fmla="*/ 0 h 504056"/>
              <a:gd name="connsiteX0" fmla="*/ 0 w 717666"/>
              <a:gd name="connsiteY0" fmla="*/ 1775 h 505831"/>
              <a:gd name="connsiteX1" fmla="*/ 476358 w 717666"/>
              <a:gd name="connsiteY1" fmla="*/ 0 h 505831"/>
              <a:gd name="connsiteX2" fmla="*/ 716772 w 717666"/>
              <a:gd name="connsiteY2" fmla="*/ 253803 h 505831"/>
              <a:gd name="connsiteX3" fmla="*/ 509668 w 717666"/>
              <a:gd name="connsiteY3" fmla="*/ 505831 h 505831"/>
              <a:gd name="connsiteX4" fmla="*/ 0 w 717666"/>
              <a:gd name="connsiteY4" fmla="*/ 505831 h 505831"/>
              <a:gd name="connsiteX5" fmla="*/ 0 w 717666"/>
              <a:gd name="connsiteY5" fmla="*/ 1775 h 50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666" h="505831">
                <a:moveTo>
                  <a:pt x="0" y="1775"/>
                </a:moveTo>
                <a:lnTo>
                  <a:pt x="476358" y="0"/>
                </a:lnTo>
                <a:cubicBezTo>
                  <a:pt x="674289" y="0"/>
                  <a:pt x="711220" y="169498"/>
                  <a:pt x="716772" y="253803"/>
                </a:cubicBezTo>
                <a:cubicBezTo>
                  <a:pt x="722324" y="338108"/>
                  <a:pt x="707599" y="505831"/>
                  <a:pt x="509668" y="505831"/>
                </a:cubicBezTo>
                <a:lnTo>
                  <a:pt x="0" y="505831"/>
                </a:lnTo>
                <a:lnTo>
                  <a:pt x="0" y="1775"/>
                </a:lnTo>
                <a:close/>
              </a:path>
            </a:pathLst>
          </a:custGeom>
          <a:gradFill flip="none" rotWithShape="1">
            <a:gsLst>
              <a:gs pos="0">
                <a:srgbClr val="703324">
                  <a:shade val="30000"/>
                  <a:satMod val="115000"/>
                </a:srgbClr>
              </a:gs>
              <a:gs pos="50000">
                <a:srgbClr val="703324">
                  <a:shade val="67500"/>
                  <a:satMod val="115000"/>
                </a:srgbClr>
              </a:gs>
              <a:gs pos="100000">
                <a:srgbClr val="703324">
                  <a:shade val="100000"/>
                  <a:satMod val="115000"/>
                </a:srgb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3" name="任意多边形 872"/>
          <p:cNvSpPr/>
          <p:nvPr/>
        </p:nvSpPr>
        <p:spPr>
          <a:xfrm>
            <a:off x="6540889" y="3865692"/>
            <a:ext cx="507025" cy="289668"/>
          </a:xfrm>
          <a:custGeom>
            <a:avLst/>
            <a:gdLst>
              <a:gd name="connsiteX0" fmla="*/ 241520 w 655346"/>
              <a:gd name="connsiteY0" fmla="*/ 229 h 374405"/>
              <a:gd name="connsiteX1" fmla="*/ 393920 w 655346"/>
              <a:gd name="connsiteY1" fmla="*/ 4992 h 374405"/>
              <a:gd name="connsiteX2" fmla="*/ 548701 w 655346"/>
              <a:gd name="connsiteY2" fmla="*/ 26423 h 374405"/>
              <a:gd name="connsiteX3" fmla="*/ 624753 w 655346"/>
              <a:gd name="connsiteY3" fmla="*/ 30144 h 374405"/>
              <a:gd name="connsiteX4" fmla="*/ 655346 w 655346"/>
              <a:gd name="connsiteY4" fmla="*/ 30996 h 374405"/>
              <a:gd name="connsiteX5" fmla="*/ 655346 w 655346"/>
              <a:gd name="connsiteY5" fmla="*/ 344090 h 374405"/>
              <a:gd name="connsiteX6" fmla="*/ 613144 w 655346"/>
              <a:gd name="connsiteY6" fmla="*/ 340600 h 374405"/>
              <a:gd name="connsiteX7" fmla="*/ 551083 w 655346"/>
              <a:gd name="connsiteY7" fmla="*/ 338367 h 374405"/>
              <a:gd name="connsiteX8" fmla="*/ 434401 w 655346"/>
              <a:gd name="connsiteY8" fmla="*/ 343129 h 374405"/>
              <a:gd name="connsiteX9" fmla="*/ 312958 w 655346"/>
              <a:gd name="connsiteY9" fmla="*/ 359798 h 374405"/>
              <a:gd name="connsiteX10" fmla="*/ 184370 w 655346"/>
              <a:gd name="connsiteY10" fmla="*/ 374085 h 374405"/>
              <a:gd name="connsiteX11" fmla="*/ 74833 w 655346"/>
              <a:gd name="connsiteY11" fmla="*/ 345510 h 374405"/>
              <a:gd name="connsiteX12" fmla="*/ 22445 w 655346"/>
              <a:gd name="connsiteY12" fmla="*/ 276454 h 374405"/>
              <a:gd name="connsiteX13" fmla="*/ 1014 w 655346"/>
              <a:gd name="connsiteY13" fmla="*/ 197873 h 374405"/>
              <a:gd name="connsiteX14" fmla="*/ 8158 w 655346"/>
              <a:gd name="connsiteY14" fmla="*/ 102623 h 374405"/>
              <a:gd name="connsiteX15" fmla="*/ 48639 w 655346"/>
              <a:gd name="connsiteY15" fmla="*/ 38329 h 374405"/>
              <a:gd name="connsiteX16" fmla="*/ 134364 w 655346"/>
              <a:gd name="connsiteY16" fmla="*/ 9754 h 374405"/>
              <a:gd name="connsiteX17" fmla="*/ 241520 w 655346"/>
              <a:gd name="connsiteY17" fmla="*/ 229 h 37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5346" h="374405">
                <a:moveTo>
                  <a:pt x="241520" y="229"/>
                </a:moveTo>
                <a:cubicBezTo>
                  <a:pt x="284779" y="-565"/>
                  <a:pt x="342723" y="626"/>
                  <a:pt x="393920" y="4992"/>
                </a:cubicBezTo>
                <a:cubicBezTo>
                  <a:pt x="445117" y="9358"/>
                  <a:pt x="495520" y="21660"/>
                  <a:pt x="548701" y="26423"/>
                </a:cubicBezTo>
                <a:cubicBezTo>
                  <a:pt x="575292" y="28804"/>
                  <a:pt x="599005" y="29499"/>
                  <a:pt x="624753" y="30144"/>
                </a:cubicBezTo>
                <a:lnTo>
                  <a:pt x="655346" y="30996"/>
                </a:lnTo>
                <a:lnTo>
                  <a:pt x="655346" y="344090"/>
                </a:lnTo>
                <a:lnTo>
                  <a:pt x="613144" y="340600"/>
                </a:lnTo>
                <a:cubicBezTo>
                  <a:pt x="592258" y="339359"/>
                  <a:pt x="570926" y="338566"/>
                  <a:pt x="551083" y="338367"/>
                </a:cubicBezTo>
                <a:cubicBezTo>
                  <a:pt x="511396" y="337970"/>
                  <a:pt x="474089" y="339557"/>
                  <a:pt x="434401" y="343129"/>
                </a:cubicBezTo>
                <a:cubicBezTo>
                  <a:pt x="394714" y="346701"/>
                  <a:pt x="354630" y="354639"/>
                  <a:pt x="312958" y="359798"/>
                </a:cubicBezTo>
                <a:cubicBezTo>
                  <a:pt x="271286" y="364957"/>
                  <a:pt x="224058" y="376466"/>
                  <a:pt x="184370" y="374085"/>
                </a:cubicBezTo>
                <a:cubicBezTo>
                  <a:pt x="144683" y="371704"/>
                  <a:pt x="101821" y="361782"/>
                  <a:pt x="74833" y="345510"/>
                </a:cubicBezTo>
                <a:cubicBezTo>
                  <a:pt x="47845" y="329238"/>
                  <a:pt x="34748" y="301060"/>
                  <a:pt x="22445" y="276454"/>
                </a:cubicBezTo>
                <a:cubicBezTo>
                  <a:pt x="10142" y="251848"/>
                  <a:pt x="3395" y="226845"/>
                  <a:pt x="1014" y="197873"/>
                </a:cubicBezTo>
                <a:cubicBezTo>
                  <a:pt x="-1367" y="168901"/>
                  <a:pt x="221" y="129214"/>
                  <a:pt x="8158" y="102623"/>
                </a:cubicBezTo>
                <a:cubicBezTo>
                  <a:pt x="16095" y="76032"/>
                  <a:pt x="27605" y="53807"/>
                  <a:pt x="48639" y="38329"/>
                </a:cubicBezTo>
                <a:cubicBezTo>
                  <a:pt x="69673" y="22851"/>
                  <a:pt x="102217" y="16104"/>
                  <a:pt x="134364" y="9754"/>
                </a:cubicBezTo>
                <a:cubicBezTo>
                  <a:pt x="166511" y="3404"/>
                  <a:pt x="198261" y="1023"/>
                  <a:pt x="241520" y="229"/>
                </a:cubicBezTo>
                <a:close/>
              </a:path>
            </a:pathLst>
          </a:custGeom>
          <a:solidFill>
            <a:schemeClr val="bg1"/>
          </a:solidFill>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4" name="任意多边形 873"/>
          <p:cNvSpPr/>
          <p:nvPr/>
        </p:nvSpPr>
        <p:spPr>
          <a:xfrm>
            <a:off x="7144103" y="3865179"/>
            <a:ext cx="514836" cy="328267"/>
          </a:xfrm>
          <a:custGeom>
            <a:avLst/>
            <a:gdLst>
              <a:gd name="connsiteX0" fmla="*/ 546315 w 665442"/>
              <a:gd name="connsiteY0" fmla="*/ 28 h 424295"/>
              <a:gd name="connsiteX1" fmla="*/ 557161 w 665442"/>
              <a:gd name="connsiteY1" fmla="*/ 3935 h 424295"/>
              <a:gd name="connsiteX2" fmla="*/ 630980 w 665442"/>
              <a:gd name="connsiteY2" fmla="*/ 72992 h 424295"/>
              <a:gd name="connsiteX3" fmla="*/ 664318 w 665442"/>
              <a:gd name="connsiteY3" fmla="*/ 206342 h 424295"/>
              <a:gd name="connsiteX4" fmla="*/ 592880 w 665442"/>
              <a:gd name="connsiteY4" fmla="*/ 342073 h 424295"/>
              <a:gd name="connsiteX5" fmla="*/ 445243 w 665442"/>
              <a:gd name="connsiteY5" fmla="*/ 418273 h 424295"/>
              <a:gd name="connsiteX6" fmla="*/ 280937 w 665442"/>
              <a:gd name="connsiteY6" fmla="*/ 415892 h 424295"/>
              <a:gd name="connsiteX7" fmla="*/ 157112 w 665442"/>
              <a:gd name="connsiteY7" fmla="*/ 387317 h 424295"/>
              <a:gd name="connsiteX8" fmla="*/ 40430 w 665442"/>
              <a:gd name="connsiteY8" fmla="*/ 353979 h 424295"/>
              <a:gd name="connsiteX9" fmla="*/ 0 w 665442"/>
              <a:gd name="connsiteY9" fmla="*/ 345461 h 424295"/>
              <a:gd name="connsiteX10" fmla="*/ 0 w 665442"/>
              <a:gd name="connsiteY10" fmla="*/ 26500 h 424295"/>
              <a:gd name="connsiteX11" fmla="*/ 44523 w 665442"/>
              <a:gd name="connsiteY11" fmla="*/ 30018 h 424295"/>
              <a:gd name="connsiteX12" fmla="*/ 238074 w 665442"/>
              <a:gd name="connsiteY12" fmla="*/ 44417 h 424295"/>
              <a:gd name="connsiteX13" fmla="*/ 407143 w 665442"/>
              <a:gd name="connsiteY13" fmla="*/ 32510 h 424295"/>
              <a:gd name="connsiteX14" fmla="*/ 516681 w 665442"/>
              <a:gd name="connsiteY14" fmla="*/ 11079 h 424295"/>
              <a:gd name="connsiteX15" fmla="*/ 546315 w 665442"/>
              <a:gd name="connsiteY15" fmla="*/ 28 h 42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5442" h="424295">
                <a:moveTo>
                  <a:pt x="546315" y="28"/>
                </a:moveTo>
                <a:cubicBezTo>
                  <a:pt x="549050" y="214"/>
                  <a:pt x="552398" y="1355"/>
                  <a:pt x="557161" y="3935"/>
                </a:cubicBezTo>
                <a:cubicBezTo>
                  <a:pt x="576211" y="14254"/>
                  <a:pt x="613121" y="39258"/>
                  <a:pt x="630980" y="72992"/>
                </a:cubicBezTo>
                <a:cubicBezTo>
                  <a:pt x="648839" y="106726"/>
                  <a:pt x="670668" y="161495"/>
                  <a:pt x="664318" y="206342"/>
                </a:cubicBezTo>
                <a:cubicBezTo>
                  <a:pt x="657968" y="251189"/>
                  <a:pt x="629392" y="306751"/>
                  <a:pt x="592880" y="342073"/>
                </a:cubicBezTo>
                <a:cubicBezTo>
                  <a:pt x="556368" y="377395"/>
                  <a:pt x="497233" y="405970"/>
                  <a:pt x="445243" y="418273"/>
                </a:cubicBezTo>
                <a:cubicBezTo>
                  <a:pt x="393253" y="430576"/>
                  <a:pt x="328959" y="421051"/>
                  <a:pt x="280937" y="415892"/>
                </a:cubicBezTo>
                <a:cubicBezTo>
                  <a:pt x="232915" y="410733"/>
                  <a:pt x="197196" y="397636"/>
                  <a:pt x="157112" y="387317"/>
                </a:cubicBezTo>
                <a:cubicBezTo>
                  <a:pt x="117028" y="376998"/>
                  <a:pt x="75752" y="362313"/>
                  <a:pt x="40430" y="353979"/>
                </a:cubicBezTo>
                <a:lnTo>
                  <a:pt x="0" y="345461"/>
                </a:lnTo>
                <a:lnTo>
                  <a:pt x="0" y="26500"/>
                </a:lnTo>
                <a:lnTo>
                  <a:pt x="44523" y="30018"/>
                </a:lnTo>
                <a:cubicBezTo>
                  <a:pt x="108817" y="35711"/>
                  <a:pt x="185389" y="43525"/>
                  <a:pt x="238074" y="44417"/>
                </a:cubicBezTo>
                <a:cubicBezTo>
                  <a:pt x="308321" y="45607"/>
                  <a:pt x="360709" y="38066"/>
                  <a:pt x="407143" y="32510"/>
                </a:cubicBezTo>
                <a:cubicBezTo>
                  <a:pt x="453578" y="26954"/>
                  <a:pt x="491678" y="15841"/>
                  <a:pt x="516681" y="11079"/>
                </a:cubicBezTo>
                <a:cubicBezTo>
                  <a:pt x="535433" y="7508"/>
                  <a:pt x="538112" y="-530"/>
                  <a:pt x="546315" y="28"/>
                </a:cubicBezTo>
                <a:close/>
              </a:path>
            </a:pathLst>
          </a:custGeom>
          <a:solidFill>
            <a:schemeClr val="bg1"/>
          </a:solidFill>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5" name="任意多边形 874"/>
          <p:cNvSpPr/>
          <p:nvPr/>
        </p:nvSpPr>
        <p:spPr>
          <a:xfrm>
            <a:off x="6578264" y="3905402"/>
            <a:ext cx="330515" cy="41754"/>
          </a:xfrm>
          <a:custGeom>
            <a:avLst/>
            <a:gdLst>
              <a:gd name="connsiteX0" fmla="*/ 33450 w 427201"/>
              <a:gd name="connsiteY0" fmla="*/ 0 h 53968"/>
              <a:gd name="connsiteX1" fmla="*/ 305963 w 427201"/>
              <a:gd name="connsiteY1" fmla="*/ 224 h 53968"/>
              <a:gd name="connsiteX2" fmla="*/ 427148 w 427201"/>
              <a:gd name="connsiteY2" fmla="*/ 26968 h 53968"/>
              <a:gd name="connsiteX3" fmla="*/ 302341 w 427201"/>
              <a:gd name="connsiteY3" fmla="*/ 53968 h 53968"/>
              <a:gd name="connsiteX4" fmla="*/ 0 w 427201"/>
              <a:gd name="connsiteY4" fmla="*/ 53968 h 53968"/>
              <a:gd name="connsiteX5" fmla="*/ 13336 w 427201"/>
              <a:gd name="connsiteY5" fmla="*/ 22375 h 53968"/>
              <a:gd name="connsiteX6" fmla="*/ 33450 w 427201"/>
              <a:gd name="connsiteY6" fmla="*/ 0 h 53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7201" h="53968">
                <a:moveTo>
                  <a:pt x="33450" y="0"/>
                </a:moveTo>
                <a:lnTo>
                  <a:pt x="305963" y="224"/>
                </a:lnTo>
                <a:cubicBezTo>
                  <a:pt x="425242" y="224"/>
                  <a:pt x="427752" y="18011"/>
                  <a:pt x="427148" y="26968"/>
                </a:cubicBezTo>
                <a:cubicBezTo>
                  <a:pt x="426544" y="35925"/>
                  <a:pt x="421620" y="53968"/>
                  <a:pt x="302341" y="53968"/>
                </a:cubicBezTo>
                <a:lnTo>
                  <a:pt x="0" y="53968"/>
                </a:lnTo>
                <a:lnTo>
                  <a:pt x="13336" y="22375"/>
                </a:lnTo>
                <a:lnTo>
                  <a:pt x="33450" y="0"/>
                </a:lnTo>
                <a:close/>
              </a:path>
            </a:pathLst>
          </a:custGeom>
          <a:gradFill flip="none" rotWithShape="1">
            <a:gsLst>
              <a:gs pos="0">
                <a:srgbClr val="703324">
                  <a:shade val="30000"/>
                  <a:satMod val="115000"/>
                </a:srgbClr>
              </a:gs>
              <a:gs pos="50000">
                <a:srgbClr val="703324">
                  <a:shade val="67500"/>
                  <a:satMod val="115000"/>
                </a:srgbClr>
              </a:gs>
              <a:gs pos="100000">
                <a:srgbClr val="703324">
                  <a:shade val="100000"/>
                  <a:satMod val="115000"/>
                </a:srgbClr>
              </a:gs>
            </a:gsLst>
            <a:lin ang="16200000" scaled="1"/>
            <a:tileRect/>
          </a:gra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876" name="组合 875"/>
          <p:cNvGrpSpPr/>
          <p:nvPr/>
        </p:nvGrpSpPr>
        <p:grpSpPr>
          <a:xfrm>
            <a:off x="5923406" y="3727058"/>
            <a:ext cx="2095209" cy="406033"/>
            <a:chOff x="6955581" y="5490958"/>
            <a:chExt cx="2708122" cy="524810"/>
          </a:xfrm>
        </p:grpSpPr>
        <p:grpSp>
          <p:nvGrpSpPr>
            <p:cNvPr id="877" name="组合 876"/>
            <p:cNvGrpSpPr/>
            <p:nvPr/>
          </p:nvGrpSpPr>
          <p:grpSpPr>
            <a:xfrm>
              <a:off x="8013976" y="5560456"/>
              <a:ext cx="79200" cy="172800"/>
              <a:chOff x="8013976" y="5560456"/>
              <a:chExt cx="79200" cy="172800"/>
            </a:xfrm>
          </p:grpSpPr>
          <p:sp>
            <p:nvSpPr>
              <p:cNvPr id="953" name="任意多边形 952"/>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954" name="Rectangle 58"/>
              <p:cNvSpPr>
                <a:spLocks noChangeArrowheads="1"/>
              </p:cNvSpPr>
              <p:nvPr/>
            </p:nvSpPr>
            <p:spPr bwMode="auto">
              <a:xfrm>
                <a:off x="8020471" y="5594002"/>
                <a:ext cx="72520"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878" name="组合 877"/>
            <p:cNvGrpSpPr/>
            <p:nvPr/>
          </p:nvGrpSpPr>
          <p:grpSpPr>
            <a:xfrm>
              <a:off x="8208042" y="5560456"/>
              <a:ext cx="79200" cy="172800"/>
              <a:chOff x="8205661" y="5560456"/>
              <a:chExt cx="79200" cy="172800"/>
            </a:xfrm>
          </p:grpSpPr>
          <p:sp>
            <p:nvSpPr>
              <p:cNvPr id="951" name="任意多边形 950"/>
              <p:cNvSpPr/>
              <p:nvPr/>
            </p:nvSpPr>
            <p:spPr>
              <a:xfrm flipV="1">
                <a:off x="8205661" y="5560456"/>
                <a:ext cx="79200" cy="172800"/>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952" name="Rectangle 58"/>
              <p:cNvSpPr>
                <a:spLocks noChangeArrowheads="1"/>
              </p:cNvSpPr>
              <p:nvPr/>
            </p:nvSpPr>
            <p:spPr bwMode="auto">
              <a:xfrm>
                <a:off x="8210472" y="5594002"/>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U</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879" name="组合 878"/>
            <p:cNvGrpSpPr/>
            <p:nvPr/>
          </p:nvGrpSpPr>
          <p:grpSpPr>
            <a:xfrm>
              <a:off x="8112175" y="5560456"/>
              <a:ext cx="79200" cy="172800"/>
              <a:chOff x="8112175" y="5560456"/>
              <a:chExt cx="79200" cy="172800"/>
            </a:xfrm>
          </p:grpSpPr>
          <p:sp>
            <p:nvSpPr>
              <p:cNvPr id="949" name="任意多边形 948"/>
              <p:cNvSpPr/>
              <p:nvPr/>
            </p:nvSpPr>
            <p:spPr>
              <a:xfrm>
                <a:off x="8112175" y="5560456"/>
                <a:ext cx="79200" cy="172800"/>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950" name="Rectangle 58"/>
              <p:cNvSpPr>
                <a:spLocks noChangeArrowheads="1"/>
              </p:cNvSpPr>
              <p:nvPr/>
            </p:nvSpPr>
            <p:spPr bwMode="auto">
              <a:xfrm>
                <a:off x="8121842" y="5594002"/>
                <a:ext cx="66302"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A</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880" name="组合 879"/>
            <p:cNvGrpSpPr/>
            <p:nvPr/>
          </p:nvGrpSpPr>
          <p:grpSpPr>
            <a:xfrm>
              <a:off x="8599621" y="5563073"/>
              <a:ext cx="80738" cy="172800"/>
              <a:chOff x="8599621" y="5563073"/>
              <a:chExt cx="80738" cy="172800"/>
            </a:xfrm>
          </p:grpSpPr>
          <p:sp>
            <p:nvSpPr>
              <p:cNvPr id="947" name="任意多边形 946"/>
              <p:cNvSpPr/>
              <p:nvPr/>
            </p:nvSpPr>
            <p:spPr>
              <a:xfrm>
                <a:off x="8599621" y="5563073"/>
                <a:ext cx="79200" cy="172800"/>
              </a:xfrm>
              <a:custGeom>
                <a:avLst/>
                <a:gdLst>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97441 h 319771"/>
                  <a:gd name="connsiteX5" fmla="*/ 90000 w 180000"/>
                  <a:gd name="connsiteY5" fmla="*/ 0 h 319771"/>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8862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5409 h 319771"/>
                  <a:gd name="connsiteX5" fmla="*/ 90000 w 180000"/>
                  <a:gd name="connsiteY5" fmla="*/ 0 h 31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771">
                    <a:moveTo>
                      <a:pt x="90000" y="0"/>
                    </a:moveTo>
                    <a:lnTo>
                      <a:pt x="180000" y="75409"/>
                    </a:lnTo>
                    <a:lnTo>
                      <a:pt x="180000" y="319771"/>
                    </a:lnTo>
                    <a:lnTo>
                      <a:pt x="0" y="319771"/>
                    </a:lnTo>
                    <a:lnTo>
                      <a:pt x="0" y="75409"/>
                    </a:lnTo>
                    <a:lnTo>
                      <a:pt x="90000" y="0"/>
                    </a:lnTo>
                    <a:close/>
                  </a:path>
                </a:pathLst>
              </a:custGeom>
              <a:solidFill>
                <a:srgbClr val="CCE2A0"/>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948" name="Rectangle 58"/>
              <p:cNvSpPr>
                <a:spLocks noChangeArrowheads="1"/>
              </p:cNvSpPr>
              <p:nvPr/>
            </p:nvSpPr>
            <p:spPr bwMode="auto">
              <a:xfrm>
                <a:off x="8603696" y="5594002"/>
                <a:ext cx="76663"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G</a:t>
                </a:r>
                <a:endParaRPr kumimoji="1" lang="zh-CN" altLang="en-US" sz="600" dirty="0">
                  <a:effectLst>
                    <a:outerShdw blurRad="38100" dist="38100" dir="2700000" algn="tl">
                      <a:srgbClr val="C0C0C0"/>
                    </a:outerShdw>
                  </a:effectLst>
                  <a:ea typeface="方正姚体" panose="02010601030101010101" pitchFamily="2" charset="-122"/>
                </a:endParaRPr>
              </a:p>
            </p:txBody>
          </p:sp>
        </p:grpSp>
        <p:sp>
          <p:nvSpPr>
            <p:cNvPr id="881" name="任意多边形 880"/>
            <p:cNvSpPr/>
            <p:nvPr/>
          </p:nvSpPr>
          <p:spPr>
            <a:xfrm rot="20130744">
              <a:off x="9071465" y="5600230"/>
              <a:ext cx="582159" cy="154389"/>
            </a:xfrm>
            <a:custGeom>
              <a:avLst/>
              <a:gdLst>
                <a:gd name="connsiteX0" fmla="*/ 582159 w 582159"/>
                <a:gd name="connsiteY0" fmla="*/ 17515 h 154389"/>
                <a:gd name="connsiteX1" fmla="*/ 582159 w 582159"/>
                <a:gd name="connsiteY1" fmla="*/ 154389 h 154389"/>
                <a:gd name="connsiteX2" fmla="*/ 490065 w 582159"/>
                <a:gd name="connsiteY2" fmla="*/ 145996 h 154389"/>
                <a:gd name="connsiteX3" fmla="*/ 403125 w 582159"/>
                <a:gd name="connsiteY3" fmla="*/ 137752 h 154389"/>
                <a:gd name="connsiteX4" fmla="*/ 307245 w 582159"/>
                <a:gd name="connsiteY4" fmla="*/ 121290 h 154389"/>
                <a:gd name="connsiteX5" fmla="*/ 198031 w 582159"/>
                <a:gd name="connsiteY5" fmla="*/ 89066 h 154389"/>
                <a:gd name="connsiteX6" fmla="*/ 110141 w 582159"/>
                <a:gd name="connsiteY6" fmla="*/ 54840 h 154389"/>
                <a:gd name="connsiteX7" fmla="*/ 802 w 582159"/>
                <a:gd name="connsiteY7" fmla="*/ 1968 h 154389"/>
                <a:gd name="connsiteX8" fmla="*/ 64043 w 582159"/>
                <a:gd name="connsiteY8" fmla="*/ 12529 h 154389"/>
                <a:gd name="connsiteX9" fmla="*/ 129320 w 582159"/>
                <a:gd name="connsiteY9" fmla="*/ 24329 h 154389"/>
                <a:gd name="connsiteX10" fmla="*/ 236250 w 582159"/>
                <a:gd name="connsiteY10" fmla="*/ 36359 h 154389"/>
                <a:gd name="connsiteX11" fmla="*/ 328136 w 582159"/>
                <a:gd name="connsiteY11" fmla="*/ 36462 h 154389"/>
                <a:gd name="connsiteX12" fmla="*/ 420461 w 582159"/>
                <a:gd name="connsiteY12" fmla="*/ 31259 h 154389"/>
                <a:gd name="connsiteX13" fmla="*/ 507916 w 582159"/>
                <a:gd name="connsiteY13" fmla="*/ 20311 h 154389"/>
                <a:gd name="connsiteX14" fmla="*/ 573664 w 582159"/>
                <a:gd name="connsiteY14" fmla="*/ 15069 h 154389"/>
                <a:gd name="connsiteX15" fmla="*/ 582159 w 582159"/>
                <a:gd name="connsiteY15" fmla="*/ 17515 h 15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2159" h="154389">
                  <a:moveTo>
                    <a:pt x="582159" y="17515"/>
                  </a:moveTo>
                  <a:lnTo>
                    <a:pt x="582159" y="154389"/>
                  </a:lnTo>
                  <a:lnTo>
                    <a:pt x="490065" y="145996"/>
                  </a:lnTo>
                  <a:cubicBezTo>
                    <a:pt x="490065" y="145996"/>
                    <a:pt x="433594" y="141870"/>
                    <a:pt x="403125" y="137752"/>
                  </a:cubicBezTo>
                  <a:cubicBezTo>
                    <a:pt x="372654" y="133635"/>
                    <a:pt x="341427" y="129405"/>
                    <a:pt x="307245" y="121290"/>
                  </a:cubicBezTo>
                  <a:cubicBezTo>
                    <a:pt x="273062" y="113176"/>
                    <a:pt x="230880" y="100141"/>
                    <a:pt x="198031" y="89066"/>
                  </a:cubicBezTo>
                  <a:cubicBezTo>
                    <a:pt x="165181" y="77991"/>
                    <a:pt x="143013" y="69356"/>
                    <a:pt x="110141" y="54840"/>
                  </a:cubicBezTo>
                  <a:cubicBezTo>
                    <a:pt x="77270" y="40323"/>
                    <a:pt x="8485" y="9020"/>
                    <a:pt x="802" y="1968"/>
                  </a:cubicBezTo>
                  <a:cubicBezTo>
                    <a:pt x="-6881" y="-5084"/>
                    <a:pt x="42623" y="8803"/>
                    <a:pt x="64043" y="12529"/>
                  </a:cubicBezTo>
                  <a:cubicBezTo>
                    <a:pt x="64043" y="12529"/>
                    <a:pt x="100618" y="20357"/>
                    <a:pt x="129320" y="24329"/>
                  </a:cubicBezTo>
                  <a:cubicBezTo>
                    <a:pt x="158021" y="28301"/>
                    <a:pt x="203113" y="34336"/>
                    <a:pt x="236250" y="36359"/>
                  </a:cubicBezTo>
                  <a:cubicBezTo>
                    <a:pt x="269386" y="38381"/>
                    <a:pt x="297434" y="37312"/>
                    <a:pt x="328136" y="36462"/>
                  </a:cubicBezTo>
                  <a:cubicBezTo>
                    <a:pt x="358839" y="35612"/>
                    <a:pt x="390498" y="33951"/>
                    <a:pt x="420461" y="31259"/>
                  </a:cubicBezTo>
                  <a:cubicBezTo>
                    <a:pt x="450424" y="28567"/>
                    <a:pt x="479794" y="22264"/>
                    <a:pt x="507916" y="20311"/>
                  </a:cubicBezTo>
                  <a:cubicBezTo>
                    <a:pt x="529008" y="18846"/>
                    <a:pt x="555137" y="13389"/>
                    <a:pt x="573664" y="15069"/>
                  </a:cubicBezTo>
                  <a:lnTo>
                    <a:pt x="582159" y="17515"/>
                  </a:lnTo>
                  <a:close/>
                </a:path>
              </a:pathLst>
            </a:custGeom>
            <a:gradFill flip="none" rotWithShape="1">
              <a:gsLst>
                <a:gs pos="0">
                  <a:srgbClr val="ED6757"/>
                </a:gs>
                <a:gs pos="50000">
                  <a:srgbClr val="FF9D70"/>
                </a:gs>
                <a:gs pos="100000">
                  <a:srgbClr val="FECCA7"/>
                </a:gs>
              </a:gsLst>
              <a:lin ang="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82" name="组合 881"/>
            <p:cNvGrpSpPr/>
            <p:nvPr/>
          </p:nvGrpSpPr>
          <p:grpSpPr>
            <a:xfrm>
              <a:off x="8302309" y="5560456"/>
              <a:ext cx="81280" cy="172800"/>
              <a:chOff x="8597541" y="5563073"/>
              <a:chExt cx="81280" cy="172800"/>
            </a:xfrm>
          </p:grpSpPr>
          <p:sp>
            <p:nvSpPr>
              <p:cNvPr id="945" name="任意多边形 944"/>
              <p:cNvSpPr/>
              <p:nvPr/>
            </p:nvSpPr>
            <p:spPr>
              <a:xfrm>
                <a:off x="8599621" y="5563073"/>
                <a:ext cx="79200" cy="172800"/>
              </a:xfrm>
              <a:custGeom>
                <a:avLst/>
                <a:gdLst>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97441 h 319771"/>
                  <a:gd name="connsiteX5" fmla="*/ 90000 w 180000"/>
                  <a:gd name="connsiteY5" fmla="*/ 0 h 319771"/>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8862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5409 h 319771"/>
                  <a:gd name="connsiteX5" fmla="*/ 90000 w 180000"/>
                  <a:gd name="connsiteY5" fmla="*/ 0 h 31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771">
                    <a:moveTo>
                      <a:pt x="90000" y="0"/>
                    </a:moveTo>
                    <a:lnTo>
                      <a:pt x="180000" y="75409"/>
                    </a:lnTo>
                    <a:lnTo>
                      <a:pt x="180000" y="319771"/>
                    </a:lnTo>
                    <a:lnTo>
                      <a:pt x="0" y="319771"/>
                    </a:lnTo>
                    <a:lnTo>
                      <a:pt x="0" y="75409"/>
                    </a:lnTo>
                    <a:lnTo>
                      <a:pt x="90000" y="0"/>
                    </a:lnTo>
                    <a:close/>
                  </a:path>
                </a:pathLst>
              </a:custGeom>
              <a:solidFill>
                <a:srgbClr val="CCE2A0"/>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946" name="Rectangle 58"/>
              <p:cNvSpPr>
                <a:spLocks noChangeArrowheads="1"/>
              </p:cNvSpPr>
              <p:nvPr/>
            </p:nvSpPr>
            <p:spPr bwMode="auto">
              <a:xfrm>
                <a:off x="8597541" y="5594002"/>
                <a:ext cx="76664"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G</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883" name="组合 882"/>
            <p:cNvGrpSpPr/>
            <p:nvPr/>
          </p:nvGrpSpPr>
          <p:grpSpPr>
            <a:xfrm rot="21043809">
              <a:off x="7425610" y="5560579"/>
              <a:ext cx="79200" cy="172800"/>
              <a:chOff x="8013976" y="5560456"/>
              <a:chExt cx="79200" cy="172800"/>
            </a:xfrm>
          </p:grpSpPr>
          <p:sp>
            <p:nvSpPr>
              <p:cNvPr id="943" name="任意多边形 942"/>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944" name="Rectangle 58"/>
              <p:cNvSpPr>
                <a:spLocks noChangeArrowheads="1"/>
              </p:cNvSpPr>
              <p:nvPr/>
            </p:nvSpPr>
            <p:spPr bwMode="auto">
              <a:xfrm>
                <a:off x="8018853" y="5591229"/>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884" name="组合 883"/>
            <p:cNvGrpSpPr/>
            <p:nvPr/>
          </p:nvGrpSpPr>
          <p:grpSpPr>
            <a:xfrm rot="20522284">
              <a:off x="7219883" y="5597242"/>
              <a:ext cx="79200" cy="172800"/>
              <a:chOff x="8013976" y="5560456"/>
              <a:chExt cx="79200" cy="172800"/>
            </a:xfrm>
          </p:grpSpPr>
          <p:sp>
            <p:nvSpPr>
              <p:cNvPr id="941" name="任意多边形 940"/>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942" name="Rectangle 58"/>
              <p:cNvSpPr>
                <a:spLocks noChangeArrowheads="1"/>
              </p:cNvSpPr>
              <p:nvPr/>
            </p:nvSpPr>
            <p:spPr bwMode="auto">
              <a:xfrm>
                <a:off x="8018400" y="5591120"/>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885" name="组合 884"/>
            <p:cNvGrpSpPr/>
            <p:nvPr/>
          </p:nvGrpSpPr>
          <p:grpSpPr>
            <a:xfrm rot="19986796">
              <a:off x="7025841" y="5674579"/>
              <a:ext cx="79200" cy="172800"/>
              <a:chOff x="8013976" y="5560456"/>
              <a:chExt cx="79200" cy="172800"/>
            </a:xfrm>
          </p:grpSpPr>
          <p:sp>
            <p:nvSpPr>
              <p:cNvPr id="939" name="任意多边形 938"/>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940" name="Rectangle 58"/>
              <p:cNvSpPr>
                <a:spLocks noChangeArrowheads="1"/>
              </p:cNvSpPr>
              <p:nvPr/>
            </p:nvSpPr>
            <p:spPr bwMode="auto">
              <a:xfrm>
                <a:off x="8017958" y="5590937"/>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886" name="组合 885"/>
            <p:cNvGrpSpPr/>
            <p:nvPr/>
          </p:nvGrpSpPr>
          <p:grpSpPr>
            <a:xfrm rot="20985629">
              <a:off x="9365745" y="5490958"/>
              <a:ext cx="79200" cy="172800"/>
              <a:chOff x="8013976" y="5560456"/>
              <a:chExt cx="79200" cy="172800"/>
            </a:xfrm>
          </p:grpSpPr>
          <p:sp>
            <p:nvSpPr>
              <p:cNvPr id="937" name="任意多边形 936"/>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938" name="Rectangle 58"/>
              <p:cNvSpPr>
                <a:spLocks noChangeArrowheads="1"/>
              </p:cNvSpPr>
              <p:nvPr/>
            </p:nvSpPr>
            <p:spPr bwMode="auto">
              <a:xfrm>
                <a:off x="8018802" y="5591221"/>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887" name="组合 886"/>
            <p:cNvGrpSpPr/>
            <p:nvPr/>
          </p:nvGrpSpPr>
          <p:grpSpPr>
            <a:xfrm rot="21284050">
              <a:off x="9272115" y="5513359"/>
              <a:ext cx="79200" cy="172800"/>
              <a:chOff x="8013976" y="5560456"/>
              <a:chExt cx="79200" cy="172800"/>
            </a:xfrm>
          </p:grpSpPr>
          <p:sp>
            <p:nvSpPr>
              <p:cNvPr id="935" name="任意多边形 934"/>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936" name="Rectangle 58"/>
              <p:cNvSpPr>
                <a:spLocks noChangeArrowheads="1"/>
              </p:cNvSpPr>
              <p:nvPr/>
            </p:nvSpPr>
            <p:spPr bwMode="auto">
              <a:xfrm>
                <a:off x="8019067" y="5591256"/>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888" name="组合 887"/>
            <p:cNvGrpSpPr/>
            <p:nvPr/>
          </p:nvGrpSpPr>
          <p:grpSpPr>
            <a:xfrm>
              <a:off x="8887594" y="5569982"/>
              <a:ext cx="80738" cy="172800"/>
              <a:chOff x="8599621" y="5563073"/>
              <a:chExt cx="80738" cy="172800"/>
            </a:xfrm>
          </p:grpSpPr>
          <p:sp>
            <p:nvSpPr>
              <p:cNvPr id="933" name="任意多边形 932"/>
              <p:cNvSpPr/>
              <p:nvPr/>
            </p:nvSpPr>
            <p:spPr>
              <a:xfrm>
                <a:off x="8599621" y="5563073"/>
                <a:ext cx="79200" cy="172800"/>
              </a:xfrm>
              <a:custGeom>
                <a:avLst/>
                <a:gdLst>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97441 h 319771"/>
                  <a:gd name="connsiteX5" fmla="*/ 90000 w 180000"/>
                  <a:gd name="connsiteY5" fmla="*/ 0 h 319771"/>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8862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5409 h 319771"/>
                  <a:gd name="connsiteX5" fmla="*/ 90000 w 180000"/>
                  <a:gd name="connsiteY5" fmla="*/ 0 h 31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771">
                    <a:moveTo>
                      <a:pt x="90000" y="0"/>
                    </a:moveTo>
                    <a:lnTo>
                      <a:pt x="180000" y="75409"/>
                    </a:lnTo>
                    <a:lnTo>
                      <a:pt x="180000" y="319771"/>
                    </a:lnTo>
                    <a:lnTo>
                      <a:pt x="0" y="319771"/>
                    </a:lnTo>
                    <a:lnTo>
                      <a:pt x="0" y="75409"/>
                    </a:lnTo>
                    <a:lnTo>
                      <a:pt x="90000" y="0"/>
                    </a:lnTo>
                    <a:close/>
                  </a:path>
                </a:pathLst>
              </a:custGeom>
              <a:solidFill>
                <a:srgbClr val="CCE2A0"/>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934" name="Rectangle 58"/>
              <p:cNvSpPr>
                <a:spLocks noChangeArrowheads="1"/>
              </p:cNvSpPr>
              <p:nvPr/>
            </p:nvSpPr>
            <p:spPr bwMode="auto">
              <a:xfrm>
                <a:off x="8603696" y="5594002"/>
                <a:ext cx="76663"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G</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889" name="组合 888"/>
            <p:cNvGrpSpPr/>
            <p:nvPr/>
          </p:nvGrpSpPr>
          <p:grpSpPr>
            <a:xfrm>
              <a:off x="9084219" y="5565541"/>
              <a:ext cx="79200" cy="172800"/>
              <a:chOff x="8112175" y="5560456"/>
              <a:chExt cx="79200" cy="172800"/>
            </a:xfrm>
          </p:grpSpPr>
          <p:sp>
            <p:nvSpPr>
              <p:cNvPr id="931" name="任意多边形 930"/>
              <p:cNvSpPr/>
              <p:nvPr/>
            </p:nvSpPr>
            <p:spPr>
              <a:xfrm>
                <a:off x="8112175" y="5560456"/>
                <a:ext cx="79200" cy="172800"/>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932" name="Rectangle 58"/>
              <p:cNvSpPr>
                <a:spLocks noChangeArrowheads="1"/>
              </p:cNvSpPr>
              <p:nvPr/>
            </p:nvSpPr>
            <p:spPr bwMode="auto">
              <a:xfrm>
                <a:off x="8121842" y="5594002"/>
                <a:ext cx="66302"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A</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890" name="组合 889"/>
            <p:cNvGrpSpPr/>
            <p:nvPr/>
          </p:nvGrpSpPr>
          <p:grpSpPr>
            <a:xfrm rot="20683588">
              <a:off x="7324120" y="5572921"/>
              <a:ext cx="79200" cy="172800"/>
              <a:chOff x="8112175" y="5560456"/>
              <a:chExt cx="79200" cy="172800"/>
            </a:xfrm>
          </p:grpSpPr>
          <p:sp>
            <p:nvSpPr>
              <p:cNvPr id="929" name="任意多边形 928"/>
              <p:cNvSpPr/>
              <p:nvPr/>
            </p:nvSpPr>
            <p:spPr>
              <a:xfrm>
                <a:off x="8112175" y="5560456"/>
                <a:ext cx="79200" cy="172800"/>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930" name="Rectangle 58"/>
              <p:cNvSpPr>
                <a:spLocks noChangeArrowheads="1"/>
              </p:cNvSpPr>
              <p:nvPr/>
            </p:nvSpPr>
            <p:spPr bwMode="auto">
              <a:xfrm>
                <a:off x="8121425" y="5588192"/>
                <a:ext cx="66302"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A</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891" name="组合 890"/>
            <p:cNvGrpSpPr/>
            <p:nvPr/>
          </p:nvGrpSpPr>
          <p:grpSpPr>
            <a:xfrm>
              <a:off x="8694466" y="5564580"/>
              <a:ext cx="79200" cy="172800"/>
              <a:chOff x="8013976" y="5560456"/>
              <a:chExt cx="79200" cy="172800"/>
            </a:xfrm>
          </p:grpSpPr>
          <p:sp>
            <p:nvSpPr>
              <p:cNvPr id="927" name="任意多边形 926"/>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928" name="Rectangle 58"/>
              <p:cNvSpPr>
                <a:spLocks noChangeArrowheads="1"/>
              </p:cNvSpPr>
              <p:nvPr/>
            </p:nvSpPr>
            <p:spPr bwMode="auto">
              <a:xfrm>
                <a:off x="8020471" y="5594002"/>
                <a:ext cx="72520"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892" name="组合 891"/>
            <p:cNvGrpSpPr/>
            <p:nvPr/>
          </p:nvGrpSpPr>
          <p:grpSpPr>
            <a:xfrm>
              <a:off x="8793637" y="5565219"/>
              <a:ext cx="79200" cy="172800"/>
              <a:chOff x="8013976" y="5560456"/>
              <a:chExt cx="79200" cy="172800"/>
            </a:xfrm>
          </p:grpSpPr>
          <p:sp>
            <p:nvSpPr>
              <p:cNvPr id="925" name="任意多边形 924"/>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926" name="Rectangle 58"/>
              <p:cNvSpPr>
                <a:spLocks noChangeArrowheads="1"/>
              </p:cNvSpPr>
              <p:nvPr/>
            </p:nvSpPr>
            <p:spPr bwMode="auto">
              <a:xfrm>
                <a:off x="8020471" y="5594002"/>
                <a:ext cx="72520"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893" name="组合 892"/>
            <p:cNvGrpSpPr/>
            <p:nvPr/>
          </p:nvGrpSpPr>
          <p:grpSpPr>
            <a:xfrm rot="21341980">
              <a:off x="9180390" y="5534245"/>
              <a:ext cx="79200" cy="172800"/>
              <a:chOff x="8205661" y="5560456"/>
              <a:chExt cx="79200" cy="172800"/>
            </a:xfrm>
          </p:grpSpPr>
          <p:sp>
            <p:nvSpPr>
              <p:cNvPr id="923" name="任意多边形 922"/>
              <p:cNvSpPr/>
              <p:nvPr/>
            </p:nvSpPr>
            <p:spPr>
              <a:xfrm flipV="1">
                <a:off x="8205661" y="5560456"/>
                <a:ext cx="79200" cy="172800"/>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924" name="Rectangle 58"/>
              <p:cNvSpPr>
                <a:spLocks noChangeArrowheads="1"/>
              </p:cNvSpPr>
              <p:nvPr/>
            </p:nvSpPr>
            <p:spPr bwMode="auto">
              <a:xfrm>
                <a:off x="8209118" y="5591260"/>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U</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894" name="组合 893"/>
            <p:cNvGrpSpPr/>
            <p:nvPr/>
          </p:nvGrpSpPr>
          <p:grpSpPr>
            <a:xfrm>
              <a:off x="7916205" y="5558846"/>
              <a:ext cx="79200" cy="172800"/>
              <a:chOff x="8205661" y="5560456"/>
              <a:chExt cx="79200" cy="172800"/>
            </a:xfrm>
          </p:grpSpPr>
          <p:sp>
            <p:nvSpPr>
              <p:cNvPr id="921" name="任意多边形 920"/>
              <p:cNvSpPr/>
              <p:nvPr/>
            </p:nvSpPr>
            <p:spPr>
              <a:xfrm flipV="1">
                <a:off x="8205661" y="5560456"/>
                <a:ext cx="79200" cy="172800"/>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922" name="Rectangle 58"/>
              <p:cNvSpPr>
                <a:spLocks noChangeArrowheads="1"/>
              </p:cNvSpPr>
              <p:nvPr/>
            </p:nvSpPr>
            <p:spPr bwMode="auto">
              <a:xfrm>
                <a:off x="8210472" y="5594002"/>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U</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895" name="组合 894"/>
            <p:cNvGrpSpPr/>
            <p:nvPr/>
          </p:nvGrpSpPr>
          <p:grpSpPr>
            <a:xfrm rot="20163596">
              <a:off x="7119773" y="5630971"/>
              <a:ext cx="79200" cy="172800"/>
              <a:chOff x="8205661" y="5560456"/>
              <a:chExt cx="79200" cy="172800"/>
            </a:xfrm>
          </p:grpSpPr>
          <p:sp>
            <p:nvSpPr>
              <p:cNvPr id="919" name="任意多边形 918"/>
              <p:cNvSpPr/>
              <p:nvPr/>
            </p:nvSpPr>
            <p:spPr>
              <a:xfrm flipV="1">
                <a:off x="8205661" y="5560456"/>
                <a:ext cx="79200" cy="172800"/>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920" name="Rectangle 58"/>
              <p:cNvSpPr>
                <a:spLocks noChangeArrowheads="1"/>
              </p:cNvSpPr>
              <p:nvPr/>
            </p:nvSpPr>
            <p:spPr bwMode="auto">
              <a:xfrm>
                <a:off x="8212163" y="5589440"/>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U</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896" name="组合 895"/>
            <p:cNvGrpSpPr/>
            <p:nvPr/>
          </p:nvGrpSpPr>
          <p:grpSpPr>
            <a:xfrm rot="21095530">
              <a:off x="7529068" y="5555590"/>
              <a:ext cx="79252" cy="172800"/>
              <a:chOff x="8205661" y="5560456"/>
              <a:chExt cx="79252" cy="172800"/>
            </a:xfrm>
          </p:grpSpPr>
          <p:sp>
            <p:nvSpPr>
              <p:cNvPr id="917" name="任意多边形 916"/>
              <p:cNvSpPr/>
              <p:nvPr/>
            </p:nvSpPr>
            <p:spPr>
              <a:xfrm flipV="1">
                <a:off x="8205661" y="5560456"/>
                <a:ext cx="79200" cy="172800"/>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918" name="Rectangle 58"/>
              <p:cNvSpPr>
                <a:spLocks noChangeArrowheads="1"/>
              </p:cNvSpPr>
              <p:nvPr/>
            </p:nvSpPr>
            <p:spPr bwMode="auto">
              <a:xfrm>
                <a:off x="8212394" y="5588642"/>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U</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897" name="组合 896"/>
            <p:cNvGrpSpPr/>
            <p:nvPr/>
          </p:nvGrpSpPr>
          <p:grpSpPr>
            <a:xfrm>
              <a:off x="8404969" y="5560456"/>
              <a:ext cx="79200" cy="172800"/>
              <a:chOff x="8112175" y="5560456"/>
              <a:chExt cx="79200" cy="172800"/>
            </a:xfrm>
          </p:grpSpPr>
          <p:sp>
            <p:nvSpPr>
              <p:cNvPr id="915" name="任意多边形 914"/>
              <p:cNvSpPr/>
              <p:nvPr/>
            </p:nvSpPr>
            <p:spPr>
              <a:xfrm>
                <a:off x="8112175" y="5560456"/>
                <a:ext cx="79200" cy="172800"/>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916" name="Rectangle 58"/>
              <p:cNvSpPr>
                <a:spLocks noChangeArrowheads="1"/>
              </p:cNvSpPr>
              <p:nvPr/>
            </p:nvSpPr>
            <p:spPr bwMode="auto">
              <a:xfrm>
                <a:off x="8121842" y="5594002"/>
                <a:ext cx="66302"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A</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898" name="组合 897"/>
            <p:cNvGrpSpPr/>
            <p:nvPr/>
          </p:nvGrpSpPr>
          <p:grpSpPr>
            <a:xfrm>
              <a:off x="8503217" y="5562837"/>
              <a:ext cx="79200" cy="172800"/>
              <a:chOff x="8112175" y="5560456"/>
              <a:chExt cx="79200" cy="172800"/>
            </a:xfrm>
          </p:grpSpPr>
          <p:sp>
            <p:nvSpPr>
              <p:cNvPr id="913" name="任意多边形 912"/>
              <p:cNvSpPr/>
              <p:nvPr/>
            </p:nvSpPr>
            <p:spPr>
              <a:xfrm>
                <a:off x="8112175" y="5560456"/>
                <a:ext cx="79200" cy="172800"/>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914" name="Rectangle 58"/>
              <p:cNvSpPr>
                <a:spLocks noChangeArrowheads="1"/>
              </p:cNvSpPr>
              <p:nvPr/>
            </p:nvSpPr>
            <p:spPr bwMode="auto">
              <a:xfrm>
                <a:off x="8121842" y="5594002"/>
                <a:ext cx="66302"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A</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899" name="组合 898"/>
            <p:cNvGrpSpPr/>
            <p:nvPr/>
          </p:nvGrpSpPr>
          <p:grpSpPr>
            <a:xfrm>
              <a:off x="7715891" y="5560456"/>
              <a:ext cx="79200" cy="172800"/>
              <a:chOff x="8112175" y="5560456"/>
              <a:chExt cx="79200" cy="172800"/>
            </a:xfrm>
          </p:grpSpPr>
          <p:sp>
            <p:nvSpPr>
              <p:cNvPr id="911" name="任意多边形 910"/>
              <p:cNvSpPr/>
              <p:nvPr/>
            </p:nvSpPr>
            <p:spPr>
              <a:xfrm>
                <a:off x="8112175" y="5560456"/>
                <a:ext cx="79200" cy="172800"/>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912" name="Rectangle 58"/>
              <p:cNvSpPr>
                <a:spLocks noChangeArrowheads="1"/>
              </p:cNvSpPr>
              <p:nvPr/>
            </p:nvSpPr>
            <p:spPr bwMode="auto">
              <a:xfrm>
                <a:off x="8118764" y="5594002"/>
                <a:ext cx="66302"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A</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900" name="组合 899"/>
            <p:cNvGrpSpPr/>
            <p:nvPr/>
          </p:nvGrpSpPr>
          <p:grpSpPr>
            <a:xfrm>
              <a:off x="7623188" y="5560456"/>
              <a:ext cx="82092" cy="172800"/>
              <a:chOff x="8013976" y="5560456"/>
              <a:chExt cx="82092" cy="172800"/>
            </a:xfrm>
          </p:grpSpPr>
          <p:sp>
            <p:nvSpPr>
              <p:cNvPr id="909" name="任意多边形 908"/>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910" name="Rectangle 58"/>
              <p:cNvSpPr>
                <a:spLocks noChangeArrowheads="1"/>
              </p:cNvSpPr>
              <p:nvPr/>
            </p:nvSpPr>
            <p:spPr bwMode="auto">
              <a:xfrm>
                <a:off x="8023549" y="5594002"/>
                <a:ext cx="72519"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grpSp>
          <p:nvGrpSpPr>
            <p:cNvPr id="901" name="组合 900"/>
            <p:cNvGrpSpPr/>
            <p:nvPr/>
          </p:nvGrpSpPr>
          <p:grpSpPr>
            <a:xfrm>
              <a:off x="7814668" y="5558075"/>
              <a:ext cx="80738" cy="172800"/>
              <a:chOff x="8599621" y="5563073"/>
              <a:chExt cx="80738" cy="172800"/>
            </a:xfrm>
          </p:grpSpPr>
          <p:sp>
            <p:nvSpPr>
              <p:cNvPr id="907" name="任意多边形 906"/>
              <p:cNvSpPr/>
              <p:nvPr/>
            </p:nvSpPr>
            <p:spPr>
              <a:xfrm>
                <a:off x="8599621" y="5563073"/>
                <a:ext cx="79200" cy="172800"/>
              </a:xfrm>
              <a:custGeom>
                <a:avLst/>
                <a:gdLst>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97441 h 319771"/>
                  <a:gd name="connsiteX5" fmla="*/ 90000 w 180000"/>
                  <a:gd name="connsiteY5" fmla="*/ 0 h 319771"/>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8862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5409 h 319771"/>
                  <a:gd name="connsiteX5" fmla="*/ 90000 w 180000"/>
                  <a:gd name="connsiteY5" fmla="*/ 0 h 31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771">
                    <a:moveTo>
                      <a:pt x="90000" y="0"/>
                    </a:moveTo>
                    <a:lnTo>
                      <a:pt x="180000" y="75409"/>
                    </a:lnTo>
                    <a:lnTo>
                      <a:pt x="180000" y="319771"/>
                    </a:lnTo>
                    <a:lnTo>
                      <a:pt x="0" y="319771"/>
                    </a:lnTo>
                    <a:lnTo>
                      <a:pt x="0" y="75409"/>
                    </a:lnTo>
                    <a:lnTo>
                      <a:pt x="90000" y="0"/>
                    </a:lnTo>
                    <a:close/>
                  </a:path>
                </a:pathLst>
              </a:custGeom>
              <a:solidFill>
                <a:srgbClr val="CCE2A0"/>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908" name="Rectangle 58"/>
              <p:cNvSpPr>
                <a:spLocks noChangeArrowheads="1"/>
              </p:cNvSpPr>
              <p:nvPr/>
            </p:nvSpPr>
            <p:spPr bwMode="auto">
              <a:xfrm>
                <a:off x="8603696" y="5594002"/>
                <a:ext cx="76663"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G</a:t>
                </a:r>
                <a:endParaRPr kumimoji="1" lang="zh-CN" altLang="en-US" sz="600" dirty="0">
                  <a:effectLst>
                    <a:outerShdw blurRad="38100" dist="38100" dir="2700000" algn="tl">
                      <a:srgbClr val="C0C0C0"/>
                    </a:outerShdw>
                  </a:effectLst>
                  <a:ea typeface="方正姚体" panose="02010601030101010101" pitchFamily="2" charset="-122"/>
                </a:endParaRPr>
              </a:p>
            </p:txBody>
          </p:sp>
        </p:grpSp>
        <p:sp>
          <p:nvSpPr>
            <p:cNvPr id="902" name="任意多边形 901"/>
            <p:cNvSpPr/>
            <p:nvPr/>
          </p:nvSpPr>
          <p:spPr>
            <a:xfrm>
              <a:off x="6962053" y="5726192"/>
              <a:ext cx="580853" cy="289576"/>
            </a:xfrm>
            <a:custGeom>
              <a:avLst/>
              <a:gdLst>
                <a:gd name="connsiteX0" fmla="*/ 560632 w 580853"/>
                <a:gd name="connsiteY0" fmla="*/ 100 h 289576"/>
                <a:gd name="connsiteX1" fmla="*/ 579366 w 580853"/>
                <a:gd name="connsiteY1" fmla="*/ 714 h 289576"/>
                <a:gd name="connsiteX2" fmla="*/ 519835 w 580853"/>
                <a:gd name="connsiteY2" fmla="*/ 24527 h 289576"/>
                <a:gd name="connsiteX3" fmla="*/ 457922 w 580853"/>
                <a:gd name="connsiteY3" fmla="*/ 48339 h 289576"/>
                <a:gd name="connsiteX4" fmla="*/ 360291 w 580853"/>
                <a:gd name="connsiteY4" fmla="*/ 93583 h 289576"/>
                <a:gd name="connsiteX5" fmla="*/ 281710 w 580853"/>
                <a:gd name="connsiteY5" fmla="*/ 141208 h 289576"/>
                <a:gd name="connsiteX6" fmla="*/ 205510 w 580853"/>
                <a:gd name="connsiteY6" fmla="*/ 193596 h 289576"/>
                <a:gd name="connsiteX7" fmla="*/ 136454 w 580853"/>
                <a:gd name="connsiteY7" fmla="*/ 248364 h 289576"/>
                <a:gd name="connsiteX8" fmla="*/ 82987 w 580853"/>
                <a:gd name="connsiteY8" fmla="*/ 286985 h 289576"/>
                <a:gd name="connsiteX9" fmla="*/ 73464 w 580853"/>
                <a:gd name="connsiteY9" fmla="*/ 289576 h 289576"/>
                <a:gd name="connsiteX10" fmla="*/ 0 w 580853"/>
                <a:gd name="connsiteY10" fmla="*/ 173987 h 289576"/>
                <a:gd name="connsiteX11" fmla="*/ 86447 w 580853"/>
                <a:gd name="connsiteY11" fmla="*/ 131683 h 289576"/>
                <a:gd name="connsiteX12" fmla="*/ 165028 w 580853"/>
                <a:gd name="connsiteY12" fmla="*/ 93583 h 289576"/>
                <a:gd name="connsiteX13" fmla="*/ 255516 w 580853"/>
                <a:gd name="connsiteY13" fmla="*/ 57864 h 289576"/>
                <a:gd name="connsiteX14" fmla="*/ 360291 w 580853"/>
                <a:gd name="connsiteY14" fmla="*/ 24527 h 289576"/>
                <a:gd name="connsiteX15" fmla="*/ 455541 w 580853"/>
                <a:gd name="connsiteY15" fmla="*/ 7858 h 289576"/>
                <a:gd name="connsiteX16" fmla="*/ 560632 w 580853"/>
                <a:gd name="connsiteY16" fmla="*/ 100 h 289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0853" h="289576">
                  <a:moveTo>
                    <a:pt x="560632" y="100"/>
                  </a:moveTo>
                  <a:cubicBezTo>
                    <a:pt x="569891" y="-130"/>
                    <a:pt x="576687" y="20"/>
                    <a:pt x="579366" y="714"/>
                  </a:cubicBezTo>
                  <a:cubicBezTo>
                    <a:pt x="590082" y="3492"/>
                    <a:pt x="540076" y="16590"/>
                    <a:pt x="519835" y="24527"/>
                  </a:cubicBezTo>
                  <a:cubicBezTo>
                    <a:pt x="519835" y="24527"/>
                    <a:pt x="484513" y="36830"/>
                    <a:pt x="457922" y="48339"/>
                  </a:cubicBezTo>
                  <a:cubicBezTo>
                    <a:pt x="431331" y="59848"/>
                    <a:pt x="389660" y="78105"/>
                    <a:pt x="360291" y="93583"/>
                  </a:cubicBezTo>
                  <a:cubicBezTo>
                    <a:pt x="330922" y="109061"/>
                    <a:pt x="307507" y="124539"/>
                    <a:pt x="281710" y="141208"/>
                  </a:cubicBezTo>
                  <a:cubicBezTo>
                    <a:pt x="255913" y="157877"/>
                    <a:pt x="229719" y="175737"/>
                    <a:pt x="205510" y="193596"/>
                  </a:cubicBezTo>
                  <a:cubicBezTo>
                    <a:pt x="181301" y="211455"/>
                    <a:pt x="159473" y="232092"/>
                    <a:pt x="136454" y="248364"/>
                  </a:cubicBezTo>
                  <a:cubicBezTo>
                    <a:pt x="119190" y="260568"/>
                    <a:pt x="99693" y="278800"/>
                    <a:pt x="82987" y="286985"/>
                  </a:cubicBezTo>
                  <a:lnTo>
                    <a:pt x="73464" y="289576"/>
                  </a:lnTo>
                  <a:lnTo>
                    <a:pt x="0" y="173987"/>
                  </a:lnTo>
                  <a:lnTo>
                    <a:pt x="86447" y="131683"/>
                  </a:lnTo>
                  <a:cubicBezTo>
                    <a:pt x="86447" y="131683"/>
                    <a:pt x="136850" y="105886"/>
                    <a:pt x="165028" y="93583"/>
                  </a:cubicBezTo>
                  <a:cubicBezTo>
                    <a:pt x="193206" y="81280"/>
                    <a:pt x="222972" y="69373"/>
                    <a:pt x="255516" y="57864"/>
                  </a:cubicBezTo>
                  <a:cubicBezTo>
                    <a:pt x="288060" y="46355"/>
                    <a:pt x="326954" y="32861"/>
                    <a:pt x="360291" y="24527"/>
                  </a:cubicBezTo>
                  <a:cubicBezTo>
                    <a:pt x="393628" y="16193"/>
                    <a:pt x="419029" y="11827"/>
                    <a:pt x="455541" y="7858"/>
                  </a:cubicBezTo>
                  <a:cubicBezTo>
                    <a:pt x="482926" y="4881"/>
                    <a:pt x="532857" y="789"/>
                    <a:pt x="560632" y="100"/>
                  </a:cubicBezTo>
                  <a:close/>
                </a:path>
              </a:pathLst>
            </a:custGeom>
            <a:gradFill flip="none" rotWithShape="1">
              <a:gsLst>
                <a:gs pos="0">
                  <a:srgbClr val="FEC7A2"/>
                </a:gs>
                <a:gs pos="50000">
                  <a:srgbClr val="FFAA7F"/>
                </a:gs>
                <a:gs pos="100000">
                  <a:srgbClr val="F47B60"/>
                </a:gs>
              </a:gsLst>
              <a:lin ang="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03" name="组合 902"/>
            <p:cNvGrpSpPr/>
            <p:nvPr/>
          </p:nvGrpSpPr>
          <p:grpSpPr>
            <a:xfrm>
              <a:off x="8985844" y="5565218"/>
              <a:ext cx="79200" cy="172800"/>
              <a:chOff x="8013976" y="5560456"/>
              <a:chExt cx="79200" cy="172800"/>
            </a:xfrm>
          </p:grpSpPr>
          <p:sp>
            <p:nvSpPr>
              <p:cNvPr id="905" name="任意多边形 904"/>
              <p:cNvSpPr/>
              <p:nvPr/>
            </p:nvSpPr>
            <p:spPr>
              <a:xfrm flipV="1">
                <a:off x="8013976" y="5560456"/>
                <a:ext cx="79200" cy="17280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906" name="Rectangle 58"/>
              <p:cNvSpPr>
                <a:spLocks noChangeArrowheads="1"/>
              </p:cNvSpPr>
              <p:nvPr/>
            </p:nvSpPr>
            <p:spPr bwMode="auto">
              <a:xfrm>
                <a:off x="8020471" y="5594002"/>
                <a:ext cx="72520" cy="119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sp>
          <p:nvSpPr>
            <p:cNvPr id="904" name="任意多边形 903"/>
            <p:cNvSpPr/>
            <p:nvPr/>
          </p:nvSpPr>
          <p:spPr>
            <a:xfrm>
              <a:off x="6955581" y="5613985"/>
              <a:ext cx="2708122" cy="293943"/>
            </a:xfrm>
            <a:custGeom>
              <a:avLst/>
              <a:gdLst>
                <a:gd name="connsiteX0" fmla="*/ 2697265 w 2708122"/>
                <a:gd name="connsiteY0" fmla="*/ 0 h 293943"/>
                <a:gd name="connsiteX1" fmla="*/ 2708122 w 2708122"/>
                <a:gd name="connsiteY1" fmla="*/ 23838 h 293943"/>
                <a:gd name="connsiteX2" fmla="*/ 2676873 w 2708122"/>
                <a:gd name="connsiteY2" fmla="*/ 35679 h 293943"/>
                <a:gd name="connsiteX3" fmla="*/ 2595613 w 2708122"/>
                <a:gd name="connsiteY3" fmla="*/ 62915 h 293943"/>
                <a:gd name="connsiteX4" fmla="*/ 2397969 w 2708122"/>
                <a:gd name="connsiteY4" fmla="*/ 112921 h 293943"/>
                <a:gd name="connsiteX5" fmla="*/ 2221757 w 2708122"/>
                <a:gd name="connsiteY5" fmla="*/ 129590 h 293943"/>
                <a:gd name="connsiteX6" fmla="*/ 1962200 w 2708122"/>
                <a:gd name="connsiteY6" fmla="*/ 131971 h 293943"/>
                <a:gd name="connsiteX7" fmla="*/ 1602632 w 2708122"/>
                <a:gd name="connsiteY7" fmla="*/ 127209 h 293943"/>
                <a:gd name="connsiteX8" fmla="*/ 1274019 w 2708122"/>
                <a:gd name="connsiteY8" fmla="*/ 124828 h 293943"/>
                <a:gd name="connsiteX9" fmla="*/ 983507 w 2708122"/>
                <a:gd name="connsiteY9" fmla="*/ 120065 h 293943"/>
                <a:gd name="connsiteX10" fmla="*/ 697757 w 2708122"/>
                <a:gd name="connsiteY10" fmla="*/ 122446 h 293943"/>
                <a:gd name="connsiteX11" fmla="*/ 478682 w 2708122"/>
                <a:gd name="connsiteY11" fmla="*/ 127209 h 293943"/>
                <a:gd name="connsiteX12" fmla="*/ 350094 w 2708122"/>
                <a:gd name="connsiteY12" fmla="*/ 151021 h 293943"/>
                <a:gd name="connsiteX13" fmla="*/ 233413 w 2708122"/>
                <a:gd name="connsiteY13" fmla="*/ 189122 h 293943"/>
                <a:gd name="connsiteX14" fmla="*/ 97682 w 2708122"/>
                <a:gd name="connsiteY14" fmla="*/ 251034 h 293943"/>
                <a:gd name="connsiteX15" fmla="*/ 13743 w 2708122"/>
                <a:gd name="connsiteY15" fmla="*/ 293897 h 293943"/>
                <a:gd name="connsiteX16" fmla="*/ 13657 w 2708122"/>
                <a:gd name="connsiteY16" fmla="*/ 293943 h 293943"/>
                <a:gd name="connsiteX17" fmla="*/ 0 w 2708122"/>
                <a:gd name="connsiteY17" fmla="*/ 272453 h 293943"/>
                <a:gd name="connsiteX18" fmla="*/ 14207 w 2708122"/>
                <a:gd name="connsiteY18" fmla="*/ 265321 h 293943"/>
                <a:gd name="connsiteX19" fmla="*/ 131019 w 2708122"/>
                <a:gd name="connsiteY19" fmla="*/ 208171 h 293943"/>
                <a:gd name="connsiteX20" fmla="*/ 250082 w 2708122"/>
                <a:gd name="connsiteY20" fmla="*/ 158165 h 293943"/>
                <a:gd name="connsiteX21" fmla="*/ 352475 w 2708122"/>
                <a:gd name="connsiteY21" fmla="*/ 124828 h 293943"/>
                <a:gd name="connsiteX22" fmla="*/ 440581 w 2708122"/>
                <a:gd name="connsiteY22" fmla="*/ 108158 h 293943"/>
                <a:gd name="connsiteX23" fmla="*/ 564407 w 2708122"/>
                <a:gd name="connsiteY23" fmla="*/ 98634 h 293943"/>
                <a:gd name="connsiteX24" fmla="*/ 854919 w 2708122"/>
                <a:gd name="connsiteY24" fmla="*/ 96253 h 293943"/>
                <a:gd name="connsiteX25" fmla="*/ 1178769 w 2708122"/>
                <a:gd name="connsiteY25" fmla="*/ 96253 h 293943"/>
                <a:gd name="connsiteX26" fmla="*/ 1521669 w 2708122"/>
                <a:gd name="connsiteY26" fmla="*/ 101016 h 293943"/>
                <a:gd name="connsiteX27" fmla="*/ 1883619 w 2708122"/>
                <a:gd name="connsiteY27" fmla="*/ 105778 h 293943"/>
                <a:gd name="connsiteX28" fmla="*/ 2152701 w 2708122"/>
                <a:gd name="connsiteY28" fmla="*/ 105777 h 293943"/>
                <a:gd name="connsiteX29" fmla="*/ 2331294 w 2708122"/>
                <a:gd name="connsiteY29" fmla="*/ 98633 h 293943"/>
                <a:gd name="connsiteX30" fmla="*/ 2505125 w 2708122"/>
                <a:gd name="connsiteY30" fmla="*/ 65296 h 293943"/>
                <a:gd name="connsiteX31" fmla="*/ 2667050 w 2708122"/>
                <a:gd name="connsiteY31" fmla="*/ 12909 h 293943"/>
                <a:gd name="connsiteX32" fmla="*/ 2697265 w 2708122"/>
                <a:gd name="connsiteY32" fmla="*/ 0 h 29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08122" h="293943">
                  <a:moveTo>
                    <a:pt x="2697265" y="0"/>
                  </a:moveTo>
                  <a:lnTo>
                    <a:pt x="2708122" y="23838"/>
                  </a:lnTo>
                  <a:lnTo>
                    <a:pt x="2676873" y="35679"/>
                  </a:lnTo>
                  <a:cubicBezTo>
                    <a:pt x="2651870" y="44857"/>
                    <a:pt x="2624387" y="54382"/>
                    <a:pt x="2595613" y="62915"/>
                  </a:cubicBezTo>
                  <a:cubicBezTo>
                    <a:pt x="2538066" y="79981"/>
                    <a:pt x="2460278" y="101809"/>
                    <a:pt x="2397969" y="112921"/>
                  </a:cubicBezTo>
                  <a:cubicBezTo>
                    <a:pt x="2335660" y="124033"/>
                    <a:pt x="2294385" y="126415"/>
                    <a:pt x="2221757" y="129590"/>
                  </a:cubicBezTo>
                  <a:cubicBezTo>
                    <a:pt x="2149129" y="132765"/>
                    <a:pt x="1962200" y="131971"/>
                    <a:pt x="1962200" y="131971"/>
                  </a:cubicBezTo>
                  <a:lnTo>
                    <a:pt x="1602632" y="127209"/>
                  </a:lnTo>
                  <a:lnTo>
                    <a:pt x="1274019" y="124828"/>
                  </a:lnTo>
                  <a:lnTo>
                    <a:pt x="983507" y="120065"/>
                  </a:lnTo>
                  <a:lnTo>
                    <a:pt x="697757" y="122446"/>
                  </a:lnTo>
                  <a:cubicBezTo>
                    <a:pt x="613620" y="123637"/>
                    <a:pt x="536626" y="122447"/>
                    <a:pt x="478682" y="127209"/>
                  </a:cubicBezTo>
                  <a:cubicBezTo>
                    <a:pt x="420738" y="131972"/>
                    <a:pt x="390972" y="140702"/>
                    <a:pt x="350094" y="151021"/>
                  </a:cubicBezTo>
                  <a:cubicBezTo>
                    <a:pt x="309216" y="161340"/>
                    <a:pt x="275482" y="172453"/>
                    <a:pt x="233413" y="189122"/>
                  </a:cubicBezTo>
                  <a:cubicBezTo>
                    <a:pt x="191344" y="205791"/>
                    <a:pt x="147688" y="226428"/>
                    <a:pt x="97682" y="251034"/>
                  </a:cubicBezTo>
                  <a:cubicBezTo>
                    <a:pt x="72679" y="263337"/>
                    <a:pt x="42913" y="278617"/>
                    <a:pt x="13743" y="293897"/>
                  </a:cubicBezTo>
                  <a:lnTo>
                    <a:pt x="13657" y="293943"/>
                  </a:lnTo>
                  <a:lnTo>
                    <a:pt x="0" y="272453"/>
                  </a:lnTo>
                  <a:lnTo>
                    <a:pt x="14207" y="265321"/>
                  </a:lnTo>
                  <a:cubicBezTo>
                    <a:pt x="51247" y="246718"/>
                    <a:pt x="97384" y="223650"/>
                    <a:pt x="131019" y="208171"/>
                  </a:cubicBezTo>
                  <a:cubicBezTo>
                    <a:pt x="175866" y="187533"/>
                    <a:pt x="213173" y="172055"/>
                    <a:pt x="250082" y="158165"/>
                  </a:cubicBezTo>
                  <a:cubicBezTo>
                    <a:pt x="286991" y="144275"/>
                    <a:pt x="320725" y="133163"/>
                    <a:pt x="352475" y="124828"/>
                  </a:cubicBezTo>
                  <a:cubicBezTo>
                    <a:pt x="384225" y="116494"/>
                    <a:pt x="405259" y="112524"/>
                    <a:pt x="440581" y="108158"/>
                  </a:cubicBezTo>
                  <a:cubicBezTo>
                    <a:pt x="475903" y="103792"/>
                    <a:pt x="495351" y="100618"/>
                    <a:pt x="564407" y="98634"/>
                  </a:cubicBezTo>
                  <a:cubicBezTo>
                    <a:pt x="633463" y="96650"/>
                    <a:pt x="752525" y="96650"/>
                    <a:pt x="854919" y="96253"/>
                  </a:cubicBezTo>
                  <a:lnTo>
                    <a:pt x="1178769" y="96253"/>
                  </a:lnTo>
                  <a:lnTo>
                    <a:pt x="1521669" y="101016"/>
                  </a:lnTo>
                  <a:lnTo>
                    <a:pt x="1883619" y="105778"/>
                  </a:lnTo>
                  <a:lnTo>
                    <a:pt x="2152701" y="105777"/>
                  </a:lnTo>
                  <a:cubicBezTo>
                    <a:pt x="2227313" y="104586"/>
                    <a:pt x="2272557" y="105380"/>
                    <a:pt x="2331294" y="98633"/>
                  </a:cubicBezTo>
                  <a:cubicBezTo>
                    <a:pt x="2390031" y="91886"/>
                    <a:pt x="2449166" y="79583"/>
                    <a:pt x="2505125" y="65296"/>
                  </a:cubicBezTo>
                  <a:cubicBezTo>
                    <a:pt x="2561084" y="51009"/>
                    <a:pt x="2616250" y="31562"/>
                    <a:pt x="2667050" y="12909"/>
                  </a:cubicBezTo>
                  <a:lnTo>
                    <a:pt x="2697265" y="0"/>
                  </a:ln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55" name="Rectangle 58"/>
          <p:cNvSpPr>
            <a:spLocks noChangeArrowheads="1"/>
          </p:cNvSpPr>
          <p:nvPr/>
        </p:nvSpPr>
        <p:spPr bwMode="auto">
          <a:xfrm>
            <a:off x="7896200" y="3502724"/>
            <a:ext cx="268133" cy="214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3</a:t>
            </a:r>
            <a:r>
              <a:rPr kumimoji="1" lang="zh-CN" altLang="en-US" sz="1200" dirty="0">
                <a:effectLst>
                  <a:outerShdw blurRad="38100" dist="38100" dir="2700000" algn="tl">
                    <a:srgbClr val="C0C0C0"/>
                  </a:outerShdw>
                </a:effectLst>
              </a:rPr>
              <a:t>´</a:t>
            </a:r>
          </a:p>
        </p:txBody>
      </p:sp>
      <p:sp>
        <p:nvSpPr>
          <p:cNvPr id="956" name="Rectangle 58"/>
          <p:cNvSpPr>
            <a:spLocks noChangeArrowheads="1"/>
          </p:cNvSpPr>
          <p:nvPr/>
        </p:nvSpPr>
        <p:spPr bwMode="auto">
          <a:xfrm>
            <a:off x="5980748" y="4048284"/>
            <a:ext cx="268133" cy="214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5</a:t>
            </a:r>
            <a:r>
              <a:rPr kumimoji="1" lang="zh-CN" altLang="en-US" sz="1200" dirty="0">
                <a:effectLst>
                  <a:outerShdw blurRad="38100" dist="38100" dir="2700000" algn="tl">
                    <a:srgbClr val="C0C0C0"/>
                  </a:outerShdw>
                </a:effectLst>
              </a:rPr>
              <a:t>´</a:t>
            </a:r>
          </a:p>
        </p:txBody>
      </p:sp>
      <p:sp>
        <p:nvSpPr>
          <p:cNvPr id="957" name="Rectangle 58"/>
          <p:cNvSpPr>
            <a:spLocks noChangeArrowheads="1"/>
          </p:cNvSpPr>
          <p:nvPr/>
        </p:nvSpPr>
        <p:spPr bwMode="auto">
          <a:xfrm>
            <a:off x="7059983" y="3912642"/>
            <a:ext cx="198432" cy="1428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P</a:t>
            </a:r>
            <a:r>
              <a:rPr kumimoji="1" lang="zh-CN" altLang="en-US" sz="1200" dirty="0">
                <a:effectLst>
                  <a:outerShdw blurRad="38100" dist="38100" dir="2700000" algn="tl">
                    <a:srgbClr val="C0C0C0"/>
                  </a:outerShdw>
                </a:effectLst>
                <a:ea typeface="方正姚体" panose="02010601030101010101" pitchFamily="2" charset="-122"/>
              </a:rPr>
              <a:t>位</a:t>
            </a:r>
          </a:p>
        </p:txBody>
      </p:sp>
      <p:sp>
        <p:nvSpPr>
          <p:cNvPr id="958" name="Rectangle 58"/>
          <p:cNvSpPr>
            <a:spLocks noChangeArrowheads="1"/>
          </p:cNvSpPr>
          <p:nvPr/>
        </p:nvSpPr>
        <p:spPr bwMode="auto">
          <a:xfrm>
            <a:off x="7307237" y="3912642"/>
            <a:ext cx="198432" cy="1428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A</a:t>
            </a:r>
            <a:r>
              <a:rPr kumimoji="1" lang="zh-CN" altLang="en-US" sz="1200" dirty="0">
                <a:effectLst>
                  <a:outerShdw blurRad="38100" dist="38100" dir="2700000" algn="tl">
                    <a:srgbClr val="C0C0C0"/>
                  </a:outerShdw>
                </a:effectLst>
                <a:ea typeface="方正姚体" panose="02010601030101010101" pitchFamily="2" charset="-122"/>
              </a:rPr>
              <a:t>位</a:t>
            </a:r>
          </a:p>
        </p:txBody>
      </p:sp>
      <p:sp>
        <p:nvSpPr>
          <p:cNvPr id="959" name="Rectangle 58"/>
          <p:cNvSpPr>
            <a:spLocks noChangeArrowheads="1"/>
          </p:cNvSpPr>
          <p:nvPr/>
        </p:nvSpPr>
        <p:spPr bwMode="auto">
          <a:xfrm>
            <a:off x="6878857" y="3429000"/>
            <a:ext cx="79373" cy="1428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1200" dirty="0">
                <a:solidFill>
                  <a:schemeClr val="bg1"/>
                </a:solidFill>
                <a:effectLst>
                  <a:outerShdw blurRad="38100" dist="38100" dir="2700000" algn="tl">
                    <a:srgbClr val="C0C0C0"/>
                  </a:outerShdw>
                </a:effectLst>
                <a:ea typeface="方正姚体" panose="02010601030101010101" pitchFamily="2" charset="-122"/>
              </a:rPr>
              <a:t>E</a:t>
            </a:r>
            <a:endParaRPr kumimoji="1" lang="zh-CN" altLang="en-US" sz="1200" dirty="0">
              <a:solidFill>
                <a:schemeClr val="bg1"/>
              </a:solidFill>
              <a:effectLst>
                <a:outerShdw blurRad="38100" dist="38100" dir="2700000" algn="tl">
                  <a:srgbClr val="C0C0C0"/>
                </a:outerShdw>
              </a:effectLst>
              <a:ea typeface="方正姚体" panose="02010601030101010101" pitchFamily="2" charset="-122"/>
            </a:endParaRPr>
          </a:p>
        </p:txBody>
      </p:sp>
      <p:sp>
        <p:nvSpPr>
          <p:cNvPr id="960" name="任意多边形 959"/>
          <p:cNvSpPr/>
          <p:nvPr/>
        </p:nvSpPr>
        <p:spPr>
          <a:xfrm>
            <a:off x="7045037" y="3694895"/>
            <a:ext cx="59501" cy="111600"/>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961" name="任意多边形 960"/>
          <p:cNvSpPr/>
          <p:nvPr/>
        </p:nvSpPr>
        <p:spPr>
          <a:xfrm>
            <a:off x="7121035" y="3691925"/>
            <a:ext cx="59501" cy="111600"/>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962" name="任意多边形 961"/>
          <p:cNvSpPr/>
          <p:nvPr/>
        </p:nvSpPr>
        <p:spPr>
          <a:xfrm>
            <a:off x="7195994" y="3691946"/>
            <a:ext cx="59501" cy="129821"/>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grpSp>
        <p:nvGrpSpPr>
          <p:cNvPr id="963" name="组合 962"/>
          <p:cNvGrpSpPr/>
          <p:nvPr/>
        </p:nvGrpSpPr>
        <p:grpSpPr>
          <a:xfrm>
            <a:off x="6938546" y="2541499"/>
            <a:ext cx="475027" cy="801207"/>
            <a:chOff x="4117205" y="3955562"/>
            <a:chExt cx="475027" cy="801207"/>
          </a:xfrm>
        </p:grpSpPr>
        <p:sp>
          <p:nvSpPr>
            <p:cNvPr id="964" name="任意多边形 963"/>
            <p:cNvSpPr/>
            <p:nvPr/>
          </p:nvSpPr>
          <p:spPr>
            <a:xfrm>
              <a:off x="4186998" y="4036769"/>
              <a:ext cx="360000" cy="720000"/>
            </a:xfrm>
            <a:custGeom>
              <a:avLst/>
              <a:gdLst>
                <a:gd name="connsiteX0" fmla="*/ 0 w 399644"/>
                <a:gd name="connsiteY0" fmla="*/ 0 h 792956"/>
                <a:gd name="connsiteX1" fmla="*/ 69056 w 399644"/>
                <a:gd name="connsiteY1" fmla="*/ 73819 h 792956"/>
                <a:gd name="connsiteX2" fmla="*/ 164306 w 399644"/>
                <a:gd name="connsiteY2" fmla="*/ 183356 h 792956"/>
                <a:gd name="connsiteX3" fmla="*/ 233362 w 399644"/>
                <a:gd name="connsiteY3" fmla="*/ 290513 h 792956"/>
                <a:gd name="connsiteX4" fmla="*/ 300037 w 399644"/>
                <a:gd name="connsiteY4" fmla="*/ 392906 h 792956"/>
                <a:gd name="connsiteX5" fmla="*/ 352425 w 399644"/>
                <a:gd name="connsiteY5" fmla="*/ 469106 h 792956"/>
                <a:gd name="connsiteX6" fmla="*/ 395287 w 399644"/>
                <a:gd name="connsiteY6" fmla="*/ 583406 h 792956"/>
                <a:gd name="connsiteX7" fmla="*/ 397668 w 399644"/>
                <a:gd name="connsiteY7" fmla="*/ 676275 h 792956"/>
                <a:gd name="connsiteX8" fmla="*/ 390525 w 399644"/>
                <a:gd name="connsiteY8" fmla="*/ 759619 h 792956"/>
                <a:gd name="connsiteX9" fmla="*/ 376237 w 399644"/>
                <a:gd name="connsiteY9" fmla="*/ 792956 h 792956"/>
                <a:gd name="connsiteX0" fmla="*/ 0 w 400055"/>
                <a:gd name="connsiteY0" fmla="*/ 0 h 792956"/>
                <a:gd name="connsiteX1" fmla="*/ 69056 w 400055"/>
                <a:gd name="connsiteY1" fmla="*/ 73819 h 792956"/>
                <a:gd name="connsiteX2" fmla="*/ 164306 w 400055"/>
                <a:gd name="connsiteY2" fmla="*/ 183356 h 792956"/>
                <a:gd name="connsiteX3" fmla="*/ 233362 w 400055"/>
                <a:gd name="connsiteY3" fmla="*/ 290513 h 792956"/>
                <a:gd name="connsiteX4" fmla="*/ 300037 w 400055"/>
                <a:gd name="connsiteY4" fmla="*/ 392906 h 792956"/>
                <a:gd name="connsiteX5" fmla="*/ 352425 w 400055"/>
                <a:gd name="connsiteY5" fmla="*/ 469106 h 792956"/>
                <a:gd name="connsiteX6" fmla="*/ 395287 w 400055"/>
                <a:gd name="connsiteY6" fmla="*/ 583406 h 792956"/>
                <a:gd name="connsiteX7" fmla="*/ 397668 w 400055"/>
                <a:gd name="connsiteY7" fmla="*/ 676275 h 792956"/>
                <a:gd name="connsiteX8" fmla="*/ 383381 w 400055"/>
                <a:gd name="connsiteY8" fmla="*/ 759619 h 792956"/>
                <a:gd name="connsiteX9" fmla="*/ 376237 w 400055"/>
                <a:gd name="connsiteY9" fmla="*/ 792956 h 792956"/>
                <a:gd name="connsiteX0" fmla="*/ 0 w 400055"/>
                <a:gd name="connsiteY0" fmla="*/ 0 h 792956"/>
                <a:gd name="connsiteX1" fmla="*/ 69056 w 400055"/>
                <a:gd name="connsiteY1" fmla="*/ 73819 h 792956"/>
                <a:gd name="connsiteX2" fmla="*/ 164306 w 400055"/>
                <a:gd name="connsiteY2" fmla="*/ 183356 h 792956"/>
                <a:gd name="connsiteX3" fmla="*/ 233362 w 400055"/>
                <a:gd name="connsiteY3" fmla="*/ 290513 h 792956"/>
                <a:gd name="connsiteX4" fmla="*/ 300037 w 400055"/>
                <a:gd name="connsiteY4" fmla="*/ 392906 h 792956"/>
                <a:gd name="connsiteX5" fmla="*/ 352425 w 400055"/>
                <a:gd name="connsiteY5" fmla="*/ 469106 h 792956"/>
                <a:gd name="connsiteX6" fmla="*/ 395287 w 400055"/>
                <a:gd name="connsiteY6" fmla="*/ 583406 h 792956"/>
                <a:gd name="connsiteX7" fmla="*/ 397668 w 400055"/>
                <a:gd name="connsiteY7" fmla="*/ 676275 h 792956"/>
                <a:gd name="connsiteX8" fmla="*/ 383381 w 400055"/>
                <a:gd name="connsiteY8" fmla="*/ 759619 h 792956"/>
                <a:gd name="connsiteX9" fmla="*/ 369093 w 400055"/>
                <a:gd name="connsiteY9" fmla="*/ 792956 h 792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055" h="792956">
                  <a:moveTo>
                    <a:pt x="0" y="0"/>
                  </a:moveTo>
                  <a:cubicBezTo>
                    <a:pt x="20836" y="21630"/>
                    <a:pt x="41672" y="43260"/>
                    <a:pt x="69056" y="73819"/>
                  </a:cubicBezTo>
                  <a:cubicBezTo>
                    <a:pt x="96440" y="104378"/>
                    <a:pt x="136922" y="147240"/>
                    <a:pt x="164306" y="183356"/>
                  </a:cubicBezTo>
                  <a:cubicBezTo>
                    <a:pt x="191690" y="219472"/>
                    <a:pt x="233362" y="290513"/>
                    <a:pt x="233362" y="290513"/>
                  </a:cubicBezTo>
                  <a:cubicBezTo>
                    <a:pt x="255984" y="325438"/>
                    <a:pt x="280193" y="363141"/>
                    <a:pt x="300037" y="392906"/>
                  </a:cubicBezTo>
                  <a:cubicBezTo>
                    <a:pt x="319881" y="422672"/>
                    <a:pt x="336550" y="437356"/>
                    <a:pt x="352425" y="469106"/>
                  </a:cubicBezTo>
                  <a:cubicBezTo>
                    <a:pt x="368300" y="500856"/>
                    <a:pt x="387747" y="548878"/>
                    <a:pt x="395287" y="583406"/>
                  </a:cubicBezTo>
                  <a:cubicBezTo>
                    <a:pt x="402827" y="617934"/>
                    <a:pt x="399652" y="646906"/>
                    <a:pt x="397668" y="676275"/>
                  </a:cubicBezTo>
                  <a:cubicBezTo>
                    <a:pt x="395684" y="705644"/>
                    <a:pt x="388143" y="740172"/>
                    <a:pt x="383381" y="759619"/>
                  </a:cubicBezTo>
                  <a:cubicBezTo>
                    <a:pt x="378619" y="779066"/>
                    <a:pt x="374451" y="786011"/>
                    <a:pt x="369093" y="79295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5" name="等腰三角形 964"/>
            <p:cNvSpPr/>
            <p:nvPr/>
          </p:nvSpPr>
          <p:spPr>
            <a:xfrm rot="8746323">
              <a:off x="4320945" y="4240929"/>
              <a:ext cx="125336" cy="97483"/>
            </a:xfrm>
            <a:prstGeom prst="triangle">
              <a:avLst/>
            </a:prstGeom>
            <a:solidFill>
              <a:srgbClr val="5C528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6" name="椭圆 965"/>
            <p:cNvSpPr/>
            <p:nvPr/>
          </p:nvSpPr>
          <p:spPr>
            <a:xfrm>
              <a:off x="4390045" y="4345747"/>
              <a:ext cx="139262" cy="139262"/>
            </a:xfrm>
            <a:prstGeom prst="ellipse">
              <a:avLst/>
            </a:prstGeom>
            <a:solidFill>
              <a:srgbClr val="5C528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7" name="矩形 966"/>
            <p:cNvSpPr/>
            <p:nvPr/>
          </p:nvSpPr>
          <p:spPr>
            <a:xfrm rot="423300">
              <a:off x="4237940" y="4097664"/>
              <a:ext cx="109194" cy="111422"/>
            </a:xfrm>
            <a:prstGeom prst="rect">
              <a:avLst/>
            </a:prstGeom>
            <a:solidFill>
              <a:srgbClr val="5C528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8" name="六边形 967"/>
            <p:cNvSpPr/>
            <p:nvPr/>
          </p:nvSpPr>
          <p:spPr>
            <a:xfrm>
              <a:off x="4117205" y="3955562"/>
              <a:ext cx="125336" cy="111422"/>
            </a:xfrm>
            <a:prstGeom prst="hexagon">
              <a:avLst/>
            </a:prstGeom>
            <a:solidFill>
              <a:srgbClr val="5C528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9" name="矩形 968"/>
            <p:cNvSpPr/>
            <p:nvPr/>
          </p:nvSpPr>
          <p:spPr>
            <a:xfrm rot="2063213">
              <a:off x="4486199" y="4519116"/>
              <a:ext cx="106033" cy="108196"/>
            </a:xfrm>
            <a:prstGeom prst="rect">
              <a:avLst/>
            </a:prstGeom>
            <a:solidFill>
              <a:srgbClr val="5C528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70" name="Rectangle 58"/>
          <p:cNvSpPr>
            <a:spLocks noChangeArrowheads="1"/>
          </p:cNvSpPr>
          <p:nvPr/>
        </p:nvSpPr>
        <p:spPr bwMode="auto">
          <a:xfrm>
            <a:off x="7050408" y="3712979"/>
            <a:ext cx="56106" cy="923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U</a:t>
            </a:r>
            <a:endParaRPr kumimoji="1" lang="zh-CN" altLang="en-US" sz="600" dirty="0">
              <a:effectLst>
                <a:outerShdw blurRad="38100" dist="38100" dir="2700000" algn="tl">
                  <a:srgbClr val="C0C0C0"/>
                </a:outerShdw>
              </a:effectLst>
              <a:ea typeface="方正姚体" panose="02010601030101010101" pitchFamily="2" charset="-122"/>
            </a:endParaRPr>
          </a:p>
        </p:txBody>
      </p:sp>
      <p:sp>
        <p:nvSpPr>
          <p:cNvPr id="971" name="Rectangle 58"/>
          <p:cNvSpPr>
            <a:spLocks noChangeArrowheads="1"/>
          </p:cNvSpPr>
          <p:nvPr/>
        </p:nvSpPr>
        <p:spPr bwMode="auto">
          <a:xfrm>
            <a:off x="7125845" y="3715200"/>
            <a:ext cx="56106" cy="923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U</a:t>
            </a:r>
            <a:endParaRPr kumimoji="1" lang="zh-CN" altLang="en-US" sz="600" dirty="0">
              <a:effectLst>
                <a:outerShdw blurRad="38100" dist="38100" dir="2700000" algn="tl">
                  <a:srgbClr val="C0C0C0"/>
                </a:outerShdw>
              </a:effectLst>
              <a:ea typeface="方正姚体" panose="02010601030101010101" pitchFamily="2" charset="-122"/>
            </a:endParaRPr>
          </a:p>
        </p:txBody>
      </p:sp>
      <p:sp>
        <p:nvSpPr>
          <p:cNvPr id="972" name="Rectangle 58"/>
          <p:cNvSpPr>
            <a:spLocks noChangeArrowheads="1"/>
          </p:cNvSpPr>
          <p:nvPr/>
        </p:nvSpPr>
        <p:spPr bwMode="auto">
          <a:xfrm>
            <a:off x="7201957" y="3709836"/>
            <a:ext cx="56106" cy="923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nvGrpSpPr>
          <p:cNvPr id="973" name="组合 972"/>
          <p:cNvGrpSpPr/>
          <p:nvPr/>
        </p:nvGrpSpPr>
        <p:grpSpPr>
          <a:xfrm rot="19493782">
            <a:off x="6648815" y="3358158"/>
            <a:ext cx="205247" cy="133691"/>
            <a:chOff x="2090819" y="5122437"/>
            <a:chExt cx="205247" cy="133691"/>
          </a:xfrm>
        </p:grpSpPr>
        <p:sp>
          <p:nvSpPr>
            <p:cNvPr id="974" name="任意多边形 973"/>
            <p:cNvSpPr/>
            <p:nvPr/>
          </p:nvSpPr>
          <p:spPr>
            <a:xfrm>
              <a:off x="2234791" y="5122437"/>
              <a:ext cx="61275" cy="133691"/>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dirty="0"/>
            </a:p>
          </p:txBody>
        </p:sp>
        <p:sp>
          <p:nvSpPr>
            <p:cNvPr id="975" name="任意多边形 974"/>
            <p:cNvSpPr/>
            <p:nvPr/>
          </p:nvSpPr>
          <p:spPr>
            <a:xfrm flipV="1">
              <a:off x="2162526" y="5122809"/>
              <a:ext cx="61275" cy="111600"/>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976" name="任意多边形 975"/>
            <p:cNvSpPr/>
            <p:nvPr/>
          </p:nvSpPr>
          <p:spPr>
            <a:xfrm>
              <a:off x="2090819" y="5126073"/>
              <a:ext cx="61275" cy="111600"/>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a:p>
          </p:txBody>
        </p:sp>
        <p:sp>
          <p:nvSpPr>
            <p:cNvPr id="977" name="Rectangle 58"/>
            <p:cNvSpPr>
              <a:spLocks noChangeArrowheads="1"/>
            </p:cNvSpPr>
            <p:nvPr/>
          </p:nvSpPr>
          <p:spPr bwMode="auto">
            <a:xfrm>
              <a:off x="2092059" y="5147172"/>
              <a:ext cx="56106" cy="923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U</a:t>
              </a:r>
              <a:endParaRPr kumimoji="1" lang="zh-CN" altLang="en-US" sz="600" dirty="0">
                <a:effectLst>
                  <a:outerShdw blurRad="38100" dist="38100" dir="2700000" algn="tl">
                    <a:srgbClr val="C0C0C0"/>
                  </a:outerShdw>
                </a:effectLst>
                <a:ea typeface="方正姚体" panose="02010601030101010101" pitchFamily="2" charset="-122"/>
              </a:endParaRPr>
            </a:p>
          </p:txBody>
        </p:sp>
        <p:sp>
          <p:nvSpPr>
            <p:cNvPr id="978" name="Rectangle 58"/>
            <p:cNvSpPr>
              <a:spLocks noChangeArrowheads="1"/>
            </p:cNvSpPr>
            <p:nvPr/>
          </p:nvSpPr>
          <p:spPr bwMode="auto">
            <a:xfrm>
              <a:off x="2167287" y="5148515"/>
              <a:ext cx="51296" cy="923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A</a:t>
              </a:r>
              <a:endParaRPr kumimoji="1" lang="zh-CN" altLang="en-US" sz="600" dirty="0">
                <a:effectLst>
                  <a:outerShdw blurRad="38100" dist="38100" dir="2700000" algn="tl">
                    <a:srgbClr val="C0C0C0"/>
                  </a:outerShdw>
                </a:effectLst>
                <a:ea typeface="方正姚体" panose="02010601030101010101" pitchFamily="2" charset="-122"/>
              </a:endParaRPr>
            </a:p>
          </p:txBody>
        </p:sp>
        <p:sp>
          <p:nvSpPr>
            <p:cNvPr id="979" name="Rectangle 58"/>
            <p:cNvSpPr>
              <a:spLocks noChangeArrowheads="1"/>
            </p:cNvSpPr>
            <p:nvPr/>
          </p:nvSpPr>
          <p:spPr bwMode="auto">
            <a:xfrm>
              <a:off x="2239748" y="5143142"/>
              <a:ext cx="56106" cy="923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600" dirty="0">
                  <a:effectLst>
                    <a:outerShdw blurRad="38100" dist="38100" dir="2700000" algn="tl">
                      <a:srgbClr val="C0C0C0"/>
                    </a:outerShdw>
                  </a:effectLst>
                  <a:ea typeface="方正姚体" panose="02010601030101010101" pitchFamily="2" charset="-122"/>
                </a:rPr>
                <a:t>C</a:t>
              </a:r>
              <a:endParaRPr kumimoji="1" lang="zh-CN" altLang="en-US" sz="600" dirty="0">
                <a:effectLst>
                  <a:outerShdw blurRad="38100" dist="38100" dir="2700000" algn="tl">
                    <a:srgbClr val="C0C0C0"/>
                  </a:outerShdw>
                </a:effectLst>
                <a:ea typeface="方正姚体" panose="02010601030101010101" pitchFamily="2" charset="-122"/>
              </a:endParaRPr>
            </a:p>
          </p:txBody>
        </p:sp>
      </p:grpSp>
      <p:sp>
        <p:nvSpPr>
          <p:cNvPr id="980" name="任意多边形 979"/>
          <p:cNvSpPr/>
          <p:nvPr/>
        </p:nvSpPr>
        <p:spPr>
          <a:xfrm rot="3727775" flipH="1">
            <a:off x="6734792" y="3588794"/>
            <a:ext cx="288000" cy="45719"/>
          </a:xfrm>
          <a:custGeom>
            <a:avLst/>
            <a:gdLst>
              <a:gd name="connsiteX0" fmla="*/ 0 w 207390"/>
              <a:gd name="connsiteY0" fmla="*/ 122564 h 122564"/>
              <a:gd name="connsiteX1" fmla="*/ 84841 w 207390"/>
              <a:gd name="connsiteY1" fmla="*/ 15 h 122564"/>
              <a:gd name="connsiteX2" fmla="*/ 197963 w 207390"/>
              <a:gd name="connsiteY2" fmla="*/ 113137 h 122564"/>
              <a:gd name="connsiteX3" fmla="*/ 207390 w 207390"/>
              <a:gd name="connsiteY3" fmla="*/ 122564 h 122564"/>
            </a:gdLst>
            <a:ahLst/>
            <a:cxnLst>
              <a:cxn ang="0">
                <a:pos x="connsiteX0" y="connsiteY0"/>
              </a:cxn>
              <a:cxn ang="0">
                <a:pos x="connsiteX1" y="connsiteY1"/>
              </a:cxn>
              <a:cxn ang="0">
                <a:pos x="connsiteX2" y="connsiteY2"/>
              </a:cxn>
              <a:cxn ang="0">
                <a:pos x="connsiteX3" y="connsiteY3"/>
              </a:cxn>
            </a:cxnLst>
            <a:rect l="l" t="t" r="r" b="b"/>
            <a:pathLst>
              <a:path w="207390" h="122564">
                <a:moveTo>
                  <a:pt x="0" y="122564"/>
                </a:moveTo>
                <a:cubicBezTo>
                  <a:pt x="25923" y="62075"/>
                  <a:pt x="51847" y="1586"/>
                  <a:pt x="84841" y="15"/>
                </a:cubicBezTo>
                <a:cubicBezTo>
                  <a:pt x="117835" y="-1556"/>
                  <a:pt x="197963" y="113137"/>
                  <a:pt x="197963" y="113137"/>
                </a:cubicBezTo>
                <a:lnTo>
                  <a:pt x="207390" y="122564"/>
                </a:lnTo>
              </a:path>
            </a:pathLst>
          </a:custGeom>
          <a:noFill/>
          <a:ln>
            <a:solidFill>
              <a:srgbClr val="FF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981" name="直接箭头连接符 980"/>
          <p:cNvCxnSpPr/>
          <p:nvPr/>
        </p:nvCxnSpPr>
        <p:spPr>
          <a:xfrm>
            <a:off x="7680216" y="3475986"/>
            <a:ext cx="360000" cy="0"/>
          </a:xfrm>
          <a:prstGeom prst="straightConnector1">
            <a:avLst/>
          </a:prstGeom>
          <a:noFill/>
          <a:ln>
            <a:solidFill>
              <a:srgbClr val="FF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cxnSp>
      <p:sp>
        <p:nvSpPr>
          <p:cNvPr id="982" name="任意多边形 981"/>
          <p:cNvSpPr/>
          <p:nvPr/>
        </p:nvSpPr>
        <p:spPr>
          <a:xfrm rot="11460000">
            <a:off x="9937384" y="1983362"/>
            <a:ext cx="726109" cy="534382"/>
          </a:xfrm>
          <a:custGeom>
            <a:avLst/>
            <a:gdLst>
              <a:gd name="connsiteX0" fmla="*/ 722075 w 726109"/>
              <a:gd name="connsiteY0" fmla="*/ 534382 h 534382"/>
              <a:gd name="connsiteX1" fmla="*/ 582189 w 726109"/>
              <a:gd name="connsiteY1" fmla="*/ 471500 h 534382"/>
              <a:gd name="connsiteX2" fmla="*/ 161307 w 726109"/>
              <a:gd name="connsiteY2" fmla="*/ 180469 h 534382"/>
              <a:gd name="connsiteX3" fmla="*/ 95108 w 726109"/>
              <a:gd name="connsiteY3" fmla="*/ 114398 h 534382"/>
              <a:gd name="connsiteX4" fmla="*/ 95109 w 726109"/>
              <a:gd name="connsiteY4" fmla="*/ 176866 h 534382"/>
              <a:gd name="connsiteX5" fmla="*/ 91961 w 726109"/>
              <a:gd name="connsiteY5" fmla="*/ 180000 h 534382"/>
              <a:gd name="connsiteX6" fmla="*/ 0 w 726109"/>
              <a:gd name="connsiteY6" fmla="*/ 0 h 534382"/>
              <a:gd name="connsiteX7" fmla="*/ 180000 w 726109"/>
              <a:gd name="connsiteY7" fmla="*/ 91152 h 534382"/>
              <a:gd name="connsiteX8" fmla="*/ 117784 w 726109"/>
              <a:gd name="connsiteY8" fmla="*/ 91152 h 534382"/>
              <a:gd name="connsiteX9" fmla="*/ 182991 w 726109"/>
              <a:gd name="connsiteY9" fmla="*/ 156233 h 534382"/>
              <a:gd name="connsiteX10" fmla="*/ 594387 w 726109"/>
              <a:gd name="connsiteY10" fmla="*/ 440704 h 534382"/>
              <a:gd name="connsiteX11" fmla="*/ 726109 w 726109"/>
              <a:gd name="connsiteY11" fmla="*/ 499917 h 53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6109" h="534382">
                <a:moveTo>
                  <a:pt x="722075" y="534382"/>
                </a:moveTo>
                <a:lnTo>
                  <a:pt x="582189" y="471500"/>
                </a:lnTo>
                <a:cubicBezTo>
                  <a:pt x="428049" y="393399"/>
                  <a:pt x="286620" y="294903"/>
                  <a:pt x="161307" y="180469"/>
                </a:cubicBezTo>
                <a:lnTo>
                  <a:pt x="95108" y="114398"/>
                </a:lnTo>
                <a:lnTo>
                  <a:pt x="95109" y="176866"/>
                </a:lnTo>
                <a:lnTo>
                  <a:pt x="91961" y="180000"/>
                </a:lnTo>
                <a:lnTo>
                  <a:pt x="0" y="0"/>
                </a:lnTo>
                <a:lnTo>
                  <a:pt x="180000" y="91152"/>
                </a:lnTo>
                <a:lnTo>
                  <a:pt x="117784" y="91152"/>
                </a:lnTo>
                <a:lnTo>
                  <a:pt x="182991" y="156233"/>
                </a:lnTo>
                <a:cubicBezTo>
                  <a:pt x="305479" y="268087"/>
                  <a:pt x="443722" y="364363"/>
                  <a:pt x="594387" y="440704"/>
                </a:cubicBezTo>
                <a:lnTo>
                  <a:pt x="726109" y="499917"/>
                </a:lnTo>
                <a:close/>
              </a:path>
            </a:pathLst>
          </a:custGeom>
          <a:gradFill flip="none" rotWithShape="1">
            <a:gsLst>
              <a:gs pos="0">
                <a:srgbClr val="60A5E0"/>
              </a:gs>
              <a:gs pos="50000">
                <a:srgbClr val="7EB1E8"/>
              </a:gs>
              <a:gs pos="100000">
                <a:srgbClr val="D7E8FC"/>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83" name="任意多边形 982"/>
          <p:cNvSpPr/>
          <p:nvPr/>
        </p:nvSpPr>
        <p:spPr>
          <a:xfrm rot="17040000">
            <a:off x="9782169" y="4343668"/>
            <a:ext cx="1080000" cy="576000"/>
          </a:xfrm>
          <a:custGeom>
            <a:avLst/>
            <a:gdLst>
              <a:gd name="connsiteX0" fmla="*/ 1057795 w 1057795"/>
              <a:gd name="connsiteY0" fmla="*/ 620731 h 674784"/>
              <a:gd name="connsiteX1" fmla="*/ 1050162 w 1057795"/>
              <a:gd name="connsiteY1" fmla="*/ 674784 h 674784"/>
              <a:gd name="connsiteX2" fmla="*/ 853915 w 1057795"/>
              <a:gd name="connsiteY2" fmla="*/ 619134 h 674784"/>
              <a:gd name="connsiteX3" fmla="*/ 268998 w 1057795"/>
              <a:gd name="connsiteY3" fmla="*/ 295472 h 674784"/>
              <a:gd name="connsiteX4" fmla="*/ 133152 w 1057795"/>
              <a:gd name="connsiteY4" fmla="*/ 172855 h 674784"/>
              <a:gd name="connsiteX5" fmla="*/ 133152 w 1057795"/>
              <a:gd name="connsiteY5" fmla="*/ 247612 h 674784"/>
              <a:gd name="connsiteX6" fmla="*/ 128745 w 1057795"/>
              <a:gd name="connsiteY6" fmla="*/ 252000 h 674784"/>
              <a:gd name="connsiteX7" fmla="*/ 0 w 1057795"/>
              <a:gd name="connsiteY7" fmla="*/ 0 h 674784"/>
              <a:gd name="connsiteX8" fmla="*/ 252000 w 1057795"/>
              <a:gd name="connsiteY8" fmla="*/ 127612 h 674784"/>
              <a:gd name="connsiteX9" fmla="*/ 163504 w 1057795"/>
              <a:gd name="connsiteY9" fmla="*/ 127612 h 674784"/>
              <a:gd name="connsiteX10" fmla="*/ 301267 w 1057795"/>
              <a:gd name="connsiteY10" fmla="*/ 251961 h 674784"/>
              <a:gd name="connsiteX11" fmla="*/ 873003 w 1057795"/>
              <a:gd name="connsiteY11" fmla="*/ 568328 h 67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7795" h="674784">
                <a:moveTo>
                  <a:pt x="1057795" y="620731"/>
                </a:moveTo>
                <a:lnTo>
                  <a:pt x="1050162" y="674784"/>
                </a:lnTo>
                <a:lnTo>
                  <a:pt x="853915" y="619134"/>
                </a:lnTo>
                <a:cubicBezTo>
                  <a:pt x="638151" y="544297"/>
                  <a:pt x="441638" y="434461"/>
                  <a:pt x="268998" y="295472"/>
                </a:cubicBezTo>
                <a:lnTo>
                  <a:pt x="133152" y="172855"/>
                </a:lnTo>
                <a:lnTo>
                  <a:pt x="133152" y="247612"/>
                </a:lnTo>
                <a:lnTo>
                  <a:pt x="128745" y="252000"/>
                </a:lnTo>
                <a:lnTo>
                  <a:pt x="0" y="0"/>
                </a:lnTo>
                <a:lnTo>
                  <a:pt x="252000" y="127612"/>
                </a:lnTo>
                <a:lnTo>
                  <a:pt x="163504" y="127612"/>
                </a:lnTo>
                <a:lnTo>
                  <a:pt x="301267" y="251961"/>
                </a:lnTo>
                <a:cubicBezTo>
                  <a:pt x="470016" y="387818"/>
                  <a:pt x="662102" y="495177"/>
                  <a:pt x="873003" y="568328"/>
                </a:cubicBezTo>
                <a:close/>
              </a:path>
            </a:pathLst>
          </a:custGeom>
          <a:gradFill flip="none" rotWithShape="1">
            <a:gsLst>
              <a:gs pos="0">
                <a:srgbClr val="60A5E0"/>
              </a:gs>
              <a:gs pos="50000">
                <a:srgbClr val="7EB1E8"/>
              </a:gs>
              <a:gs pos="100000">
                <a:srgbClr val="D7E8FC"/>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84" name="任意多边形 983"/>
          <p:cNvSpPr/>
          <p:nvPr/>
        </p:nvSpPr>
        <p:spPr>
          <a:xfrm rot="1140000">
            <a:off x="7162405" y="4410990"/>
            <a:ext cx="1080000" cy="576000"/>
          </a:xfrm>
          <a:custGeom>
            <a:avLst/>
            <a:gdLst>
              <a:gd name="connsiteX0" fmla="*/ 1057795 w 1057795"/>
              <a:gd name="connsiteY0" fmla="*/ 620731 h 674784"/>
              <a:gd name="connsiteX1" fmla="*/ 1050162 w 1057795"/>
              <a:gd name="connsiteY1" fmla="*/ 674784 h 674784"/>
              <a:gd name="connsiteX2" fmla="*/ 853915 w 1057795"/>
              <a:gd name="connsiteY2" fmla="*/ 619134 h 674784"/>
              <a:gd name="connsiteX3" fmla="*/ 268998 w 1057795"/>
              <a:gd name="connsiteY3" fmla="*/ 295472 h 674784"/>
              <a:gd name="connsiteX4" fmla="*/ 133152 w 1057795"/>
              <a:gd name="connsiteY4" fmla="*/ 172855 h 674784"/>
              <a:gd name="connsiteX5" fmla="*/ 133152 w 1057795"/>
              <a:gd name="connsiteY5" fmla="*/ 247612 h 674784"/>
              <a:gd name="connsiteX6" fmla="*/ 128745 w 1057795"/>
              <a:gd name="connsiteY6" fmla="*/ 252000 h 674784"/>
              <a:gd name="connsiteX7" fmla="*/ 0 w 1057795"/>
              <a:gd name="connsiteY7" fmla="*/ 0 h 674784"/>
              <a:gd name="connsiteX8" fmla="*/ 252000 w 1057795"/>
              <a:gd name="connsiteY8" fmla="*/ 127612 h 674784"/>
              <a:gd name="connsiteX9" fmla="*/ 163504 w 1057795"/>
              <a:gd name="connsiteY9" fmla="*/ 127612 h 674784"/>
              <a:gd name="connsiteX10" fmla="*/ 301267 w 1057795"/>
              <a:gd name="connsiteY10" fmla="*/ 251961 h 674784"/>
              <a:gd name="connsiteX11" fmla="*/ 873003 w 1057795"/>
              <a:gd name="connsiteY11" fmla="*/ 568328 h 67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7795" h="674784">
                <a:moveTo>
                  <a:pt x="1057795" y="620731"/>
                </a:moveTo>
                <a:lnTo>
                  <a:pt x="1050162" y="674784"/>
                </a:lnTo>
                <a:lnTo>
                  <a:pt x="853915" y="619134"/>
                </a:lnTo>
                <a:cubicBezTo>
                  <a:pt x="638151" y="544297"/>
                  <a:pt x="441638" y="434461"/>
                  <a:pt x="268998" y="295472"/>
                </a:cubicBezTo>
                <a:lnTo>
                  <a:pt x="133152" y="172855"/>
                </a:lnTo>
                <a:lnTo>
                  <a:pt x="133152" y="247612"/>
                </a:lnTo>
                <a:lnTo>
                  <a:pt x="128745" y="252000"/>
                </a:lnTo>
                <a:lnTo>
                  <a:pt x="0" y="0"/>
                </a:lnTo>
                <a:lnTo>
                  <a:pt x="252000" y="127612"/>
                </a:lnTo>
                <a:lnTo>
                  <a:pt x="163504" y="127612"/>
                </a:lnTo>
                <a:lnTo>
                  <a:pt x="301267" y="251961"/>
                </a:lnTo>
                <a:cubicBezTo>
                  <a:pt x="470016" y="387818"/>
                  <a:pt x="662102" y="495177"/>
                  <a:pt x="873003" y="568328"/>
                </a:cubicBezTo>
                <a:close/>
              </a:path>
            </a:pathLst>
          </a:custGeom>
          <a:gradFill flip="none" rotWithShape="1">
            <a:gsLst>
              <a:gs pos="0">
                <a:srgbClr val="60A5E0"/>
              </a:gs>
              <a:gs pos="50000">
                <a:srgbClr val="7EB1E8"/>
              </a:gs>
              <a:gs pos="100000">
                <a:srgbClr val="D7E8FC"/>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85" name="任意多边形 984"/>
          <p:cNvSpPr/>
          <p:nvPr/>
        </p:nvSpPr>
        <p:spPr>
          <a:xfrm rot="5460000">
            <a:off x="7176543" y="2127218"/>
            <a:ext cx="726109" cy="534382"/>
          </a:xfrm>
          <a:custGeom>
            <a:avLst/>
            <a:gdLst>
              <a:gd name="connsiteX0" fmla="*/ 722075 w 726109"/>
              <a:gd name="connsiteY0" fmla="*/ 534382 h 534382"/>
              <a:gd name="connsiteX1" fmla="*/ 582189 w 726109"/>
              <a:gd name="connsiteY1" fmla="*/ 471500 h 534382"/>
              <a:gd name="connsiteX2" fmla="*/ 161307 w 726109"/>
              <a:gd name="connsiteY2" fmla="*/ 180469 h 534382"/>
              <a:gd name="connsiteX3" fmla="*/ 95108 w 726109"/>
              <a:gd name="connsiteY3" fmla="*/ 114398 h 534382"/>
              <a:gd name="connsiteX4" fmla="*/ 95109 w 726109"/>
              <a:gd name="connsiteY4" fmla="*/ 176866 h 534382"/>
              <a:gd name="connsiteX5" fmla="*/ 91961 w 726109"/>
              <a:gd name="connsiteY5" fmla="*/ 180000 h 534382"/>
              <a:gd name="connsiteX6" fmla="*/ 0 w 726109"/>
              <a:gd name="connsiteY6" fmla="*/ 0 h 534382"/>
              <a:gd name="connsiteX7" fmla="*/ 180000 w 726109"/>
              <a:gd name="connsiteY7" fmla="*/ 91152 h 534382"/>
              <a:gd name="connsiteX8" fmla="*/ 117784 w 726109"/>
              <a:gd name="connsiteY8" fmla="*/ 91152 h 534382"/>
              <a:gd name="connsiteX9" fmla="*/ 182991 w 726109"/>
              <a:gd name="connsiteY9" fmla="*/ 156233 h 534382"/>
              <a:gd name="connsiteX10" fmla="*/ 594387 w 726109"/>
              <a:gd name="connsiteY10" fmla="*/ 440704 h 534382"/>
              <a:gd name="connsiteX11" fmla="*/ 726109 w 726109"/>
              <a:gd name="connsiteY11" fmla="*/ 499917 h 53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6109" h="534382">
                <a:moveTo>
                  <a:pt x="722075" y="534382"/>
                </a:moveTo>
                <a:lnTo>
                  <a:pt x="582189" y="471500"/>
                </a:lnTo>
                <a:cubicBezTo>
                  <a:pt x="428049" y="393399"/>
                  <a:pt x="286620" y="294903"/>
                  <a:pt x="161307" y="180469"/>
                </a:cubicBezTo>
                <a:lnTo>
                  <a:pt x="95108" y="114398"/>
                </a:lnTo>
                <a:lnTo>
                  <a:pt x="95109" y="176866"/>
                </a:lnTo>
                <a:lnTo>
                  <a:pt x="91961" y="180000"/>
                </a:lnTo>
                <a:lnTo>
                  <a:pt x="0" y="0"/>
                </a:lnTo>
                <a:lnTo>
                  <a:pt x="180000" y="91152"/>
                </a:lnTo>
                <a:lnTo>
                  <a:pt x="117784" y="91152"/>
                </a:lnTo>
                <a:lnTo>
                  <a:pt x="182991" y="156233"/>
                </a:lnTo>
                <a:cubicBezTo>
                  <a:pt x="305479" y="268087"/>
                  <a:pt x="443722" y="364363"/>
                  <a:pt x="594387" y="440704"/>
                </a:cubicBezTo>
                <a:lnTo>
                  <a:pt x="726109" y="499917"/>
                </a:lnTo>
                <a:close/>
              </a:path>
            </a:pathLst>
          </a:custGeom>
          <a:gradFill flip="none" rotWithShape="1">
            <a:gsLst>
              <a:gs pos="0">
                <a:srgbClr val="FF0000">
                  <a:shade val="30000"/>
                  <a:satMod val="115000"/>
                </a:srgbClr>
              </a:gs>
              <a:gs pos="50000">
                <a:srgbClr val="FF0000">
                  <a:shade val="67500"/>
                  <a:satMod val="115000"/>
                </a:srgbClr>
              </a:gs>
              <a:gs pos="100000">
                <a:srgbClr val="FF0000">
                  <a:shade val="100000"/>
                  <a:satMod val="115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86" name="椭圆 985"/>
          <p:cNvSpPr/>
          <p:nvPr/>
        </p:nvSpPr>
        <p:spPr>
          <a:xfrm>
            <a:off x="10272464" y="1808848"/>
            <a:ext cx="252000" cy="252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latin typeface="Arial" panose="020B0604020202020204" pitchFamily="34" charset="0"/>
                <a:ea typeface="方正姚体" panose="02010601030101010101" pitchFamily="2" charset="-122"/>
              </a:rPr>
              <a:t>1</a:t>
            </a:r>
            <a:endParaRPr lang="zh-CN" altLang="en-US" dirty="0">
              <a:latin typeface="Arial" panose="020B0604020202020204" pitchFamily="34" charset="0"/>
              <a:ea typeface="方正姚体" panose="02010601030101010101" pitchFamily="2" charset="-122"/>
            </a:endParaRPr>
          </a:p>
        </p:txBody>
      </p:sp>
      <p:sp>
        <p:nvSpPr>
          <p:cNvPr id="987" name="Rectangle 58"/>
          <p:cNvSpPr>
            <a:spLocks noChangeArrowheads="1"/>
          </p:cNvSpPr>
          <p:nvPr/>
        </p:nvSpPr>
        <p:spPr bwMode="auto">
          <a:xfrm>
            <a:off x="10511357" y="1764105"/>
            <a:ext cx="1210588"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600" dirty="0">
                <a:effectLst>
                  <a:outerShdw blurRad="38100" dist="38100" dir="2700000" algn="tl">
                    <a:srgbClr val="C0C0C0"/>
                  </a:outerShdw>
                </a:effectLst>
                <a:ea typeface="方正姚体" panose="02010601030101010101" pitchFamily="2" charset="-122"/>
              </a:rPr>
              <a:t>进位：</a:t>
            </a:r>
            <a:endParaRPr kumimoji="1" lang="en-US" altLang="zh-CN" sz="1600" dirty="0">
              <a:effectLst>
                <a:outerShdw blurRad="38100" dist="38100" dir="2700000" algn="tl">
                  <a:srgbClr val="C0C0C0"/>
                </a:outerShdw>
              </a:effectLst>
              <a:ea typeface="方正姚体" panose="02010601030101010101" pitchFamily="2" charset="-122"/>
            </a:endParaRPr>
          </a:p>
          <a:p>
            <a:pPr eaLnBrk="1" hangingPunct="1">
              <a:defRPr/>
            </a:pPr>
            <a:r>
              <a:rPr kumimoji="1" lang="zh-CN" altLang="en-US" sz="1600" dirty="0">
                <a:effectLst>
                  <a:outerShdw blurRad="38100" dist="38100" dir="2700000" algn="tl">
                    <a:srgbClr val="C0C0C0"/>
                  </a:outerShdw>
                </a:effectLst>
                <a:ea typeface="方正姚体" panose="02010601030101010101" pitchFamily="2" charset="-122"/>
              </a:rPr>
              <a:t>密码子辨认</a:t>
            </a:r>
          </a:p>
        </p:txBody>
      </p:sp>
      <p:sp>
        <p:nvSpPr>
          <p:cNvPr id="988" name="椭圆 987"/>
          <p:cNvSpPr/>
          <p:nvPr/>
        </p:nvSpPr>
        <p:spPr>
          <a:xfrm>
            <a:off x="10557422" y="4631147"/>
            <a:ext cx="252000" cy="252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latin typeface="Arial" panose="020B0604020202020204" pitchFamily="34" charset="0"/>
                <a:ea typeface="方正姚体" panose="02010601030101010101" pitchFamily="2" charset="-122"/>
              </a:rPr>
              <a:t>2</a:t>
            </a:r>
            <a:endParaRPr lang="zh-CN" altLang="en-US" dirty="0">
              <a:latin typeface="Arial" panose="020B0604020202020204" pitchFamily="34" charset="0"/>
              <a:ea typeface="方正姚体" panose="02010601030101010101" pitchFamily="2" charset="-122"/>
            </a:endParaRPr>
          </a:p>
        </p:txBody>
      </p:sp>
      <p:sp>
        <p:nvSpPr>
          <p:cNvPr id="989" name="椭圆 988"/>
          <p:cNvSpPr/>
          <p:nvPr/>
        </p:nvSpPr>
        <p:spPr>
          <a:xfrm>
            <a:off x="6672064" y="4663063"/>
            <a:ext cx="252000" cy="252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latin typeface="Arial" panose="020B0604020202020204" pitchFamily="34" charset="0"/>
                <a:ea typeface="方正姚体" panose="02010601030101010101" pitchFamily="2" charset="-122"/>
              </a:rPr>
              <a:t>3</a:t>
            </a:r>
            <a:endParaRPr lang="zh-CN" altLang="en-US" dirty="0">
              <a:latin typeface="Arial" panose="020B0604020202020204" pitchFamily="34" charset="0"/>
              <a:ea typeface="方正姚体" panose="02010601030101010101" pitchFamily="2" charset="-122"/>
            </a:endParaRPr>
          </a:p>
        </p:txBody>
      </p:sp>
      <p:sp>
        <p:nvSpPr>
          <p:cNvPr id="990" name="Rectangle 58"/>
          <p:cNvSpPr>
            <a:spLocks noChangeArrowheads="1"/>
          </p:cNvSpPr>
          <p:nvPr/>
        </p:nvSpPr>
        <p:spPr bwMode="auto">
          <a:xfrm>
            <a:off x="10779229" y="4602614"/>
            <a:ext cx="1005403"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600" dirty="0">
                <a:effectLst>
                  <a:outerShdw blurRad="38100" dist="38100" dir="2700000" algn="tl">
                    <a:srgbClr val="C0C0C0"/>
                  </a:outerShdw>
                </a:effectLst>
                <a:ea typeface="方正姚体" panose="02010601030101010101" pitchFamily="2" charset="-122"/>
              </a:rPr>
              <a:t>转肽：</a:t>
            </a:r>
            <a:endParaRPr kumimoji="1" lang="en-US" altLang="zh-CN" sz="1600" dirty="0">
              <a:effectLst>
                <a:outerShdw blurRad="38100" dist="38100" dir="2700000" algn="tl">
                  <a:srgbClr val="C0C0C0"/>
                </a:outerShdw>
              </a:effectLst>
              <a:ea typeface="方正姚体" panose="02010601030101010101" pitchFamily="2" charset="-122"/>
            </a:endParaRPr>
          </a:p>
          <a:p>
            <a:pPr eaLnBrk="1" hangingPunct="1">
              <a:defRPr/>
            </a:pPr>
            <a:r>
              <a:rPr kumimoji="1" lang="zh-CN" altLang="en-US" sz="1600" dirty="0">
                <a:effectLst>
                  <a:outerShdw blurRad="38100" dist="38100" dir="2700000" algn="tl">
                    <a:srgbClr val="C0C0C0"/>
                  </a:outerShdw>
                </a:effectLst>
                <a:ea typeface="方正姚体" panose="02010601030101010101" pitchFamily="2" charset="-122"/>
              </a:rPr>
              <a:t>肽键形成</a:t>
            </a:r>
          </a:p>
        </p:txBody>
      </p:sp>
      <p:sp>
        <p:nvSpPr>
          <p:cNvPr id="991" name="Rectangle 58"/>
          <p:cNvSpPr>
            <a:spLocks noChangeArrowheads="1"/>
          </p:cNvSpPr>
          <p:nvPr/>
        </p:nvSpPr>
        <p:spPr bwMode="auto">
          <a:xfrm>
            <a:off x="6867919" y="4633507"/>
            <a:ext cx="595035"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600" dirty="0">
                <a:effectLst>
                  <a:outerShdw blurRad="38100" dist="38100" dir="2700000" algn="tl">
                    <a:srgbClr val="C0C0C0"/>
                  </a:outerShdw>
                </a:effectLst>
                <a:ea typeface="方正姚体" panose="02010601030101010101" pitchFamily="2" charset="-122"/>
              </a:rPr>
              <a:t>转位</a:t>
            </a:r>
          </a:p>
        </p:txBody>
      </p:sp>
      <p:sp>
        <p:nvSpPr>
          <p:cNvPr id="992" name="Rectangle 58"/>
          <p:cNvSpPr>
            <a:spLocks noChangeArrowheads="1"/>
          </p:cNvSpPr>
          <p:nvPr/>
        </p:nvSpPr>
        <p:spPr bwMode="auto">
          <a:xfrm>
            <a:off x="5799885" y="1758118"/>
            <a:ext cx="1826141"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600" dirty="0">
                <a:effectLst>
                  <a:outerShdw blurRad="38100" dist="38100" dir="2700000" algn="tl">
                    <a:srgbClr val="C0C0C0"/>
                  </a:outerShdw>
                </a:effectLst>
                <a:ea typeface="方正姚体" panose="02010601030101010101" pitchFamily="2" charset="-122"/>
              </a:rPr>
              <a:t>核糖体准备下一个</a:t>
            </a:r>
            <a:endParaRPr kumimoji="1" lang="en-US" altLang="zh-CN" sz="1600" dirty="0">
              <a:effectLst>
                <a:outerShdw blurRad="38100" dist="38100" dir="2700000" algn="tl">
                  <a:srgbClr val="C0C0C0"/>
                </a:outerShdw>
              </a:effectLst>
              <a:ea typeface="方正姚体" panose="02010601030101010101" pitchFamily="2" charset="-122"/>
            </a:endParaRPr>
          </a:p>
          <a:p>
            <a:pPr eaLnBrk="1" hangingPunct="1">
              <a:defRPr/>
            </a:pPr>
            <a:r>
              <a:rPr kumimoji="1" lang="zh-CN" altLang="en-US" sz="1600" dirty="0">
                <a:effectLst>
                  <a:outerShdw blurRad="38100" dist="38100" dir="2700000" algn="tl">
                    <a:srgbClr val="C0C0C0"/>
                  </a:outerShdw>
                </a:effectLst>
                <a:ea typeface="方正姚体" panose="02010601030101010101" pitchFamily="2" charset="-122"/>
              </a:rPr>
              <a:t>氨基酰</a:t>
            </a:r>
            <a:r>
              <a:rPr kumimoji="1" lang="en-US" altLang="zh-CN" sz="1600" dirty="0">
                <a:effectLst>
                  <a:outerShdw blurRad="38100" dist="38100" dir="2700000" algn="tl">
                    <a:srgbClr val="C0C0C0"/>
                  </a:outerShdw>
                </a:effectLst>
                <a:ea typeface="方正姚体" panose="02010601030101010101" pitchFamily="2" charset="-122"/>
              </a:rPr>
              <a:t>-</a:t>
            </a:r>
            <a:r>
              <a:rPr kumimoji="1" lang="en-US" altLang="zh-CN" sz="1600" dirty="0" err="1">
                <a:effectLst>
                  <a:outerShdw blurRad="38100" dist="38100" dir="2700000" algn="tl">
                    <a:srgbClr val="C0C0C0"/>
                  </a:outerShdw>
                </a:effectLst>
                <a:ea typeface="方正姚体" panose="02010601030101010101" pitchFamily="2" charset="-122"/>
              </a:rPr>
              <a:t>tRNA</a:t>
            </a:r>
            <a:r>
              <a:rPr kumimoji="1" lang="zh-CN" altLang="en-US" sz="1600" dirty="0">
                <a:effectLst>
                  <a:outerShdw blurRad="38100" dist="38100" dir="2700000" algn="tl">
                    <a:srgbClr val="C0C0C0"/>
                  </a:outerShdw>
                </a:effectLst>
                <a:ea typeface="方正姚体" panose="02010601030101010101" pitchFamily="2" charset="-122"/>
              </a:rPr>
              <a:t>进位</a:t>
            </a:r>
          </a:p>
        </p:txBody>
      </p:sp>
      <p:grpSp>
        <p:nvGrpSpPr>
          <p:cNvPr id="993" name="组合 992"/>
          <p:cNvGrpSpPr>
            <a:grpSpLocks noChangeAspect="1"/>
          </p:cNvGrpSpPr>
          <p:nvPr/>
        </p:nvGrpSpPr>
        <p:grpSpPr>
          <a:xfrm rot="926426">
            <a:off x="8724982" y="1297553"/>
            <a:ext cx="296328" cy="504000"/>
            <a:chOff x="7384951" y="3589387"/>
            <a:chExt cx="499344" cy="849295"/>
          </a:xfrm>
        </p:grpSpPr>
        <p:sp>
          <p:nvSpPr>
            <p:cNvPr id="994" name="任意多边形 993"/>
            <p:cNvSpPr/>
            <p:nvPr/>
          </p:nvSpPr>
          <p:spPr>
            <a:xfrm>
              <a:off x="7384951" y="3700617"/>
              <a:ext cx="499344" cy="738065"/>
            </a:xfrm>
            <a:custGeom>
              <a:avLst/>
              <a:gdLst>
                <a:gd name="connsiteX0" fmla="*/ 144057 w 501268"/>
                <a:gd name="connsiteY0" fmla="*/ 252258 h 740435"/>
                <a:gd name="connsiteX1" fmla="*/ 201207 w 501268"/>
                <a:gd name="connsiteY1" fmla="*/ 264164 h 740435"/>
                <a:gd name="connsiteX2" fmla="*/ 239307 w 501268"/>
                <a:gd name="connsiteY2" fmla="*/ 283214 h 740435"/>
                <a:gd name="connsiteX3" fmla="*/ 255976 w 501268"/>
                <a:gd name="connsiteY3" fmla="*/ 304645 h 740435"/>
                <a:gd name="connsiteX4" fmla="*/ 267882 w 501268"/>
                <a:gd name="connsiteY4" fmla="*/ 335601 h 740435"/>
                <a:gd name="connsiteX5" fmla="*/ 255976 w 501268"/>
                <a:gd name="connsiteY5" fmla="*/ 366558 h 740435"/>
                <a:gd name="connsiteX6" fmla="*/ 225019 w 501268"/>
                <a:gd name="connsiteY6" fmla="*/ 399895 h 740435"/>
                <a:gd name="connsiteX7" fmla="*/ 175013 w 501268"/>
                <a:gd name="connsiteY7" fmla="*/ 449901 h 740435"/>
                <a:gd name="connsiteX8" fmla="*/ 120244 w 501268"/>
                <a:gd name="connsiteY8" fmla="*/ 518958 h 740435"/>
                <a:gd name="connsiteX9" fmla="*/ 115482 w 501268"/>
                <a:gd name="connsiteY9" fmla="*/ 585633 h 740435"/>
                <a:gd name="connsiteX10" fmla="*/ 129769 w 501268"/>
                <a:gd name="connsiteY10" fmla="*/ 640401 h 740435"/>
                <a:gd name="connsiteX11" fmla="*/ 172632 w 501268"/>
                <a:gd name="connsiteY11" fmla="*/ 697551 h 740435"/>
                <a:gd name="connsiteX12" fmla="*/ 215494 w 501268"/>
                <a:gd name="connsiteY12" fmla="*/ 728508 h 740435"/>
                <a:gd name="connsiteX13" fmla="*/ 270263 w 501268"/>
                <a:gd name="connsiteY13" fmla="*/ 740414 h 740435"/>
                <a:gd name="connsiteX14" fmla="*/ 327413 w 501268"/>
                <a:gd name="connsiteY14" fmla="*/ 726126 h 740435"/>
                <a:gd name="connsiteX15" fmla="*/ 375038 w 501268"/>
                <a:gd name="connsiteY15" fmla="*/ 692789 h 740435"/>
                <a:gd name="connsiteX16" fmla="*/ 398851 w 501268"/>
                <a:gd name="connsiteY16" fmla="*/ 630876 h 740435"/>
                <a:gd name="connsiteX17" fmla="*/ 405994 w 501268"/>
                <a:gd name="connsiteY17" fmla="*/ 559439 h 740435"/>
                <a:gd name="connsiteX18" fmla="*/ 377419 w 501268"/>
                <a:gd name="connsiteY18" fmla="*/ 488001 h 740435"/>
                <a:gd name="connsiteX19" fmla="*/ 351226 w 501268"/>
                <a:gd name="connsiteY19" fmla="*/ 449901 h 740435"/>
                <a:gd name="connsiteX20" fmla="*/ 315507 w 501268"/>
                <a:gd name="connsiteY20" fmla="*/ 414183 h 740435"/>
                <a:gd name="connsiteX21" fmla="*/ 286932 w 501268"/>
                <a:gd name="connsiteY21" fmla="*/ 445139 h 740435"/>
                <a:gd name="connsiteX22" fmla="*/ 263119 w 501268"/>
                <a:gd name="connsiteY22" fmla="*/ 468951 h 740435"/>
                <a:gd name="connsiteX23" fmla="*/ 294076 w 501268"/>
                <a:gd name="connsiteY23" fmla="*/ 495145 h 740435"/>
                <a:gd name="connsiteX24" fmla="*/ 327413 w 501268"/>
                <a:gd name="connsiteY24" fmla="*/ 533245 h 740435"/>
                <a:gd name="connsiteX25" fmla="*/ 339319 w 501268"/>
                <a:gd name="connsiteY25" fmla="*/ 573726 h 740435"/>
                <a:gd name="connsiteX26" fmla="*/ 336938 w 501268"/>
                <a:gd name="connsiteY26" fmla="*/ 630876 h 740435"/>
                <a:gd name="connsiteX27" fmla="*/ 303601 w 501268"/>
                <a:gd name="connsiteY27" fmla="*/ 661833 h 740435"/>
                <a:gd name="connsiteX28" fmla="*/ 255976 w 501268"/>
                <a:gd name="connsiteY28" fmla="*/ 664214 h 740435"/>
                <a:gd name="connsiteX29" fmla="*/ 213113 w 501268"/>
                <a:gd name="connsiteY29" fmla="*/ 635639 h 740435"/>
                <a:gd name="connsiteX30" fmla="*/ 198826 w 501268"/>
                <a:gd name="connsiteY30" fmla="*/ 602301 h 740435"/>
                <a:gd name="connsiteX31" fmla="*/ 201207 w 501268"/>
                <a:gd name="connsiteY31" fmla="*/ 535626 h 740435"/>
                <a:gd name="connsiteX32" fmla="*/ 234544 w 501268"/>
                <a:gd name="connsiteY32" fmla="*/ 485620 h 740435"/>
                <a:gd name="connsiteX33" fmla="*/ 272644 w 501268"/>
                <a:gd name="connsiteY33" fmla="*/ 459426 h 740435"/>
                <a:gd name="connsiteX34" fmla="*/ 310744 w 501268"/>
                <a:gd name="connsiteY34" fmla="*/ 414183 h 740435"/>
                <a:gd name="connsiteX35" fmla="*/ 332176 w 501268"/>
                <a:gd name="connsiteY35" fmla="*/ 378464 h 740435"/>
                <a:gd name="connsiteX36" fmla="*/ 336938 w 501268"/>
                <a:gd name="connsiteY36" fmla="*/ 304645 h 740435"/>
                <a:gd name="connsiteX37" fmla="*/ 308363 w 501268"/>
                <a:gd name="connsiteY37" fmla="*/ 245114 h 740435"/>
                <a:gd name="connsiteX38" fmla="*/ 272644 w 501268"/>
                <a:gd name="connsiteY38" fmla="*/ 214158 h 740435"/>
                <a:gd name="connsiteX39" fmla="*/ 215494 w 501268"/>
                <a:gd name="connsiteY39" fmla="*/ 197489 h 740435"/>
                <a:gd name="connsiteX40" fmla="*/ 148819 w 501268"/>
                <a:gd name="connsiteY40" fmla="*/ 173676 h 740435"/>
                <a:gd name="connsiteX41" fmla="*/ 105957 w 501268"/>
                <a:gd name="connsiteY41" fmla="*/ 154626 h 740435"/>
                <a:gd name="connsiteX42" fmla="*/ 77382 w 501268"/>
                <a:gd name="connsiteY42" fmla="*/ 126051 h 740435"/>
                <a:gd name="connsiteX43" fmla="*/ 75001 w 501268"/>
                <a:gd name="connsiteY43" fmla="*/ 92714 h 740435"/>
                <a:gd name="connsiteX44" fmla="*/ 105957 w 501268"/>
                <a:gd name="connsiteY44" fmla="*/ 80808 h 740435"/>
                <a:gd name="connsiteX45" fmla="*/ 153582 w 501268"/>
                <a:gd name="connsiteY45" fmla="*/ 95095 h 740435"/>
                <a:gd name="connsiteX46" fmla="*/ 191682 w 501268"/>
                <a:gd name="connsiteY46" fmla="*/ 114145 h 740435"/>
                <a:gd name="connsiteX47" fmla="*/ 229782 w 501268"/>
                <a:gd name="connsiteY47" fmla="*/ 133195 h 740435"/>
                <a:gd name="connsiteX48" fmla="*/ 284551 w 501268"/>
                <a:gd name="connsiteY48" fmla="*/ 157008 h 740435"/>
                <a:gd name="connsiteX49" fmla="*/ 355988 w 501268"/>
                <a:gd name="connsiteY49" fmla="*/ 152245 h 740435"/>
                <a:gd name="connsiteX50" fmla="*/ 420282 w 501268"/>
                <a:gd name="connsiteY50" fmla="*/ 130814 h 740435"/>
                <a:gd name="connsiteX51" fmla="*/ 458382 w 501268"/>
                <a:gd name="connsiteY51" fmla="*/ 107001 h 740435"/>
                <a:gd name="connsiteX52" fmla="*/ 486957 w 501268"/>
                <a:gd name="connsiteY52" fmla="*/ 76045 h 740435"/>
                <a:gd name="connsiteX53" fmla="*/ 501244 w 501268"/>
                <a:gd name="connsiteY53" fmla="*/ 47470 h 740435"/>
                <a:gd name="connsiteX54" fmla="*/ 489338 w 501268"/>
                <a:gd name="connsiteY54" fmla="*/ 6989 h 740435"/>
                <a:gd name="connsiteX55" fmla="*/ 453619 w 501268"/>
                <a:gd name="connsiteY55" fmla="*/ 2226 h 740435"/>
                <a:gd name="connsiteX56" fmla="*/ 422663 w 501268"/>
                <a:gd name="connsiteY56" fmla="*/ 30801 h 740435"/>
                <a:gd name="connsiteX57" fmla="*/ 396469 w 501268"/>
                <a:gd name="connsiteY57" fmla="*/ 54614 h 740435"/>
                <a:gd name="connsiteX58" fmla="*/ 360751 w 501268"/>
                <a:gd name="connsiteY58" fmla="*/ 76045 h 740435"/>
                <a:gd name="connsiteX59" fmla="*/ 296457 w 501268"/>
                <a:gd name="connsiteY59" fmla="*/ 78426 h 740435"/>
                <a:gd name="connsiteX60" fmla="*/ 239307 w 501268"/>
                <a:gd name="connsiteY60" fmla="*/ 56995 h 740435"/>
                <a:gd name="connsiteX61" fmla="*/ 175013 w 501268"/>
                <a:gd name="connsiteY61" fmla="*/ 26039 h 740435"/>
                <a:gd name="connsiteX62" fmla="*/ 110719 w 501268"/>
                <a:gd name="connsiteY62" fmla="*/ 14133 h 740435"/>
                <a:gd name="connsiteX63" fmla="*/ 41663 w 501268"/>
                <a:gd name="connsiteY63" fmla="*/ 35564 h 740435"/>
                <a:gd name="connsiteX64" fmla="*/ 10707 w 501268"/>
                <a:gd name="connsiteY64" fmla="*/ 76045 h 740435"/>
                <a:gd name="connsiteX65" fmla="*/ 1182 w 501268"/>
                <a:gd name="connsiteY65" fmla="*/ 140339 h 740435"/>
                <a:gd name="connsiteX66" fmla="*/ 34519 w 501268"/>
                <a:gd name="connsiteY66" fmla="*/ 199870 h 740435"/>
                <a:gd name="connsiteX67" fmla="*/ 79763 w 501268"/>
                <a:gd name="connsiteY67" fmla="*/ 228445 h 740435"/>
                <a:gd name="connsiteX68" fmla="*/ 144057 w 501268"/>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84682 w 501399"/>
                <a:gd name="connsiteY48" fmla="*/ 157008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49876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18320 w 499344"/>
                <a:gd name="connsiteY8" fmla="*/ 518958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9308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404071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9283 w 499344"/>
                <a:gd name="connsiteY31" fmla="*/ 535626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7876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82639 w 499344"/>
                <a:gd name="connsiteY18" fmla="*/ 497526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99344" h="738065">
                  <a:moveTo>
                    <a:pt x="142133" y="249876"/>
                  </a:moveTo>
                  <a:cubicBezTo>
                    <a:pt x="162374" y="255829"/>
                    <a:pt x="183408" y="258608"/>
                    <a:pt x="199283" y="264164"/>
                  </a:cubicBezTo>
                  <a:cubicBezTo>
                    <a:pt x="215158" y="269720"/>
                    <a:pt x="228255" y="276467"/>
                    <a:pt x="237383" y="283214"/>
                  </a:cubicBezTo>
                  <a:cubicBezTo>
                    <a:pt x="246511" y="289961"/>
                    <a:pt x="249290" y="295914"/>
                    <a:pt x="254052" y="304645"/>
                  </a:cubicBezTo>
                  <a:cubicBezTo>
                    <a:pt x="258814" y="313376"/>
                    <a:pt x="265958" y="325282"/>
                    <a:pt x="265958" y="335601"/>
                  </a:cubicBezTo>
                  <a:cubicBezTo>
                    <a:pt x="265958" y="345920"/>
                    <a:pt x="261196" y="355842"/>
                    <a:pt x="254052" y="366558"/>
                  </a:cubicBezTo>
                  <a:cubicBezTo>
                    <a:pt x="246908" y="377274"/>
                    <a:pt x="236589" y="386005"/>
                    <a:pt x="223095" y="399895"/>
                  </a:cubicBezTo>
                  <a:cubicBezTo>
                    <a:pt x="209601" y="413785"/>
                    <a:pt x="188964" y="430057"/>
                    <a:pt x="173089" y="449901"/>
                  </a:cubicBezTo>
                  <a:cubicBezTo>
                    <a:pt x="157214" y="469745"/>
                    <a:pt x="137370" y="496337"/>
                    <a:pt x="127845" y="518959"/>
                  </a:cubicBezTo>
                  <a:cubicBezTo>
                    <a:pt x="118320" y="541581"/>
                    <a:pt x="115939" y="565393"/>
                    <a:pt x="115939" y="585633"/>
                  </a:cubicBezTo>
                  <a:cubicBezTo>
                    <a:pt x="115939" y="605873"/>
                    <a:pt x="119511" y="621748"/>
                    <a:pt x="127845" y="640401"/>
                  </a:cubicBezTo>
                  <a:cubicBezTo>
                    <a:pt x="136179" y="659054"/>
                    <a:pt x="151658" y="682867"/>
                    <a:pt x="165945" y="697551"/>
                  </a:cubicBezTo>
                  <a:cubicBezTo>
                    <a:pt x="180233" y="712236"/>
                    <a:pt x="196107" y="721761"/>
                    <a:pt x="213570" y="728508"/>
                  </a:cubicBezTo>
                  <a:cubicBezTo>
                    <a:pt x="231033" y="735255"/>
                    <a:pt x="252068" y="738429"/>
                    <a:pt x="270721" y="738032"/>
                  </a:cubicBezTo>
                  <a:cubicBezTo>
                    <a:pt x="289374" y="737635"/>
                    <a:pt x="308424" y="733666"/>
                    <a:pt x="325489" y="726126"/>
                  </a:cubicBezTo>
                  <a:cubicBezTo>
                    <a:pt x="342554" y="718586"/>
                    <a:pt x="360017" y="708664"/>
                    <a:pt x="373114" y="692789"/>
                  </a:cubicBezTo>
                  <a:cubicBezTo>
                    <a:pt x="386211" y="676914"/>
                    <a:pt x="398515" y="653101"/>
                    <a:pt x="404071" y="630876"/>
                  </a:cubicBezTo>
                  <a:cubicBezTo>
                    <a:pt x="409627" y="608651"/>
                    <a:pt x="410024" y="581664"/>
                    <a:pt x="406452" y="559439"/>
                  </a:cubicBezTo>
                  <a:cubicBezTo>
                    <a:pt x="402880" y="537214"/>
                    <a:pt x="392164" y="515782"/>
                    <a:pt x="382639" y="497526"/>
                  </a:cubicBezTo>
                  <a:cubicBezTo>
                    <a:pt x="373114" y="479270"/>
                    <a:pt x="360811" y="463791"/>
                    <a:pt x="349302" y="449901"/>
                  </a:cubicBezTo>
                  <a:cubicBezTo>
                    <a:pt x="337793" y="436011"/>
                    <a:pt x="324299" y="414977"/>
                    <a:pt x="313583" y="414183"/>
                  </a:cubicBezTo>
                  <a:cubicBezTo>
                    <a:pt x="302867" y="413389"/>
                    <a:pt x="293739" y="436011"/>
                    <a:pt x="285008" y="445139"/>
                  </a:cubicBezTo>
                  <a:cubicBezTo>
                    <a:pt x="276277" y="454267"/>
                    <a:pt x="260004" y="460617"/>
                    <a:pt x="261195" y="468951"/>
                  </a:cubicBezTo>
                  <a:cubicBezTo>
                    <a:pt x="262386" y="477285"/>
                    <a:pt x="281436" y="484429"/>
                    <a:pt x="292152" y="495145"/>
                  </a:cubicBezTo>
                  <a:cubicBezTo>
                    <a:pt x="302868" y="505861"/>
                    <a:pt x="317552" y="520148"/>
                    <a:pt x="325489" y="533245"/>
                  </a:cubicBezTo>
                  <a:cubicBezTo>
                    <a:pt x="333426" y="546342"/>
                    <a:pt x="338189" y="557454"/>
                    <a:pt x="339776" y="573726"/>
                  </a:cubicBezTo>
                  <a:cubicBezTo>
                    <a:pt x="341364" y="589998"/>
                    <a:pt x="341364" y="616192"/>
                    <a:pt x="335014" y="630876"/>
                  </a:cubicBezTo>
                  <a:cubicBezTo>
                    <a:pt x="328664" y="645560"/>
                    <a:pt x="315171" y="656277"/>
                    <a:pt x="301677" y="661833"/>
                  </a:cubicBezTo>
                  <a:cubicBezTo>
                    <a:pt x="288183" y="667389"/>
                    <a:pt x="269133" y="668580"/>
                    <a:pt x="254052" y="664214"/>
                  </a:cubicBezTo>
                  <a:cubicBezTo>
                    <a:pt x="238971" y="659848"/>
                    <a:pt x="221111" y="647148"/>
                    <a:pt x="211189" y="635639"/>
                  </a:cubicBezTo>
                  <a:cubicBezTo>
                    <a:pt x="201267" y="624130"/>
                    <a:pt x="197299" y="609842"/>
                    <a:pt x="194521" y="595157"/>
                  </a:cubicBezTo>
                  <a:cubicBezTo>
                    <a:pt x="191743" y="580472"/>
                    <a:pt x="188568" y="564597"/>
                    <a:pt x="194521" y="547532"/>
                  </a:cubicBezTo>
                  <a:cubicBezTo>
                    <a:pt x="200474" y="530467"/>
                    <a:pt x="217539" y="507448"/>
                    <a:pt x="230239" y="492764"/>
                  </a:cubicBezTo>
                  <a:cubicBezTo>
                    <a:pt x="242939" y="478080"/>
                    <a:pt x="257623" y="472523"/>
                    <a:pt x="270720" y="459426"/>
                  </a:cubicBezTo>
                  <a:cubicBezTo>
                    <a:pt x="283817" y="446329"/>
                    <a:pt x="298898" y="427677"/>
                    <a:pt x="308820" y="414183"/>
                  </a:cubicBezTo>
                  <a:cubicBezTo>
                    <a:pt x="318742" y="400689"/>
                    <a:pt x="325886" y="396720"/>
                    <a:pt x="330252" y="378464"/>
                  </a:cubicBezTo>
                  <a:cubicBezTo>
                    <a:pt x="334618" y="360208"/>
                    <a:pt x="338983" y="326870"/>
                    <a:pt x="335014" y="304645"/>
                  </a:cubicBezTo>
                  <a:cubicBezTo>
                    <a:pt x="331045" y="282420"/>
                    <a:pt x="317552" y="259798"/>
                    <a:pt x="306439" y="245114"/>
                  </a:cubicBezTo>
                  <a:cubicBezTo>
                    <a:pt x="295326" y="230430"/>
                    <a:pt x="283816" y="224476"/>
                    <a:pt x="268338" y="216539"/>
                  </a:cubicBezTo>
                  <a:cubicBezTo>
                    <a:pt x="252860" y="208602"/>
                    <a:pt x="233810" y="204633"/>
                    <a:pt x="213570" y="197489"/>
                  </a:cubicBezTo>
                  <a:cubicBezTo>
                    <a:pt x="193330" y="190345"/>
                    <a:pt x="165151" y="180820"/>
                    <a:pt x="146895" y="173676"/>
                  </a:cubicBezTo>
                  <a:cubicBezTo>
                    <a:pt x="128639" y="166532"/>
                    <a:pt x="115939" y="162563"/>
                    <a:pt x="104033" y="154626"/>
                  </a:cubicBezTo>
                  <a:cubicBezTo>
                    <a:pt x="92127" y="146689"/>
                    <a:pt x="80617" y="136370"/>
                    <a:pt x="75458" y="126051"/>
                  </a:cubicBezTo>
                  <a:cubicBezTo>
                    <a:pt x="70299" y="115732"/>
                    <a:pt x="68314" y="100254"/>
                    <a:pt x="73077" y="92714"/>
                  </a:cubicBezTo>
                  <a:cubicBezTo>
                    <a:pt x="77839" y="85173"/>
                    <a:pt x="90936" y="80411"/>
                    <a:pt x="104033" y="80808"/>
                  </a:cubicBezTo>
                  <a:cubicBezTo>
                    <a:pt x="117130" y="81205"/>
                    <a:pt x="137370" y="89539"/>
                    <a:pt x="151658" y="95095"/>
                  </a:cubicBezTo>
                  <a:cubicBezTo>
                    <a:pt x="165946" y="100651"/>
                    <a:pt x="189758" y="114145"/>
                    <a:pt x="189758" y="114145"/>
                  </a:cubicBezTo>
                  <a:cubicBezTo>
                    <a:pt x="202458" y="120495"/>
                    <a:pt x="211190" y="126448"/>
                    <a:pt x="227858" y="133195"/>
                  </a:cubicBezTo>
                  <a:cubicBezTo>
                    <a:pt x="244526" y="139942"/>
                    <a:pt x="268736" y="151452"/>
                    <a:pt x="289770" y="154627"/>
                  </a:cubicBezTo>
                  <a:cubicBezTo>
                    <a:pt x="310804" y="157802"/>
                    <a:pt x="332633" y="156214"/>
                    <a:pt x="354064" y="152245"/>
                  </a:cubicBezTo>
                  <a:cubicBezTo>
                    <a:pt x="375495" y="148276"/>
                    <a:pt x="401292" y="138355"/>
                    <a:pt x="418358" y="130814"/>
                  </a:cubicBezTo>
                  <a:cubicBezTo>
                    <a:pt x="435424" y="123273"/>
                    <a:pt x="445346" y="116129"/>
                    <a:pt x="456458" y="107001"/>
                  </a:cubicBezTo>
                  <a:cubicBezTo>
                    <a:pt x="467571" y="97873"/>
                    <a:pt x="477889" y="85967"/>
                    <a:pt x="485033" y="76045"/>
                  </a:cubicBezTo>
                  <a:cubicBezTo>
                    <a:pt x="492177" y="66123"/>
                    <a:pt x="498923" y="58979"/>
                    <a:pt x="499320" y="47470"/>
                  </a:cubicBezTo>
                  <a:cubicBezTo>
                    <a:pt x="499717" y="35961"/>
                    <a:pt x="495351" y="14530"/>
                    <a:pt x="487414" y="6989"/>
                  </a:cubicBezTo>
                  <a:cubicBezTo>
                    <a:pt x="479477" y="-552"/>
                    <a:pt x="462807" y="-1743"/>
                    <a:pt x="451695" y="2226"/>
                  </a:cubicBezTo>
                  <a:cubicBezTo>
                    <a:pt x="440583" y="6195"/>
                    <a:pt x="420739" y="30801"/>
                    <a:pt x="420739" y="30801"/>
                  </a:cubicBezTo>
                  <a:cubicBezTo>
                    <a:pt x="411214" y="39532"/>
                    <a:pt x="404864" y="47073"/>
                    <a:pt x="394545" y="54614"/>
                  </a:cubicBezTo>
                  <a:cubicBezTo>
                    <a:pt x="384226" y="62155"/>
                    <a:pt x="375496" y="72076"/>
                    <a:pt x="358827" y="76045"/>
                  </a:cubicBezTo>
                  <a:cubicBezTo>
                    <a:pt x="342158" y="80014"/>
                    <a:pt x="314774" y="81601"/>
                    <a:pt x="294533" y="78426"/>
                  </a:cubicBezTo>
                  <a:cubicBezTo>
                    <a:pt x="274292" y="75251"/>
                    <a:pt x="257624" y="65726"/>
                    <a:pt x="237383" y="56995"/>
                  </a:cubicBezTo>
                  <a:cubicBezTo>
                    <a:pt x="217142" y="48264"/>
                    <a:pt x="194520" y="33183"/>
                    <a:pt x="173089" y="26039"/>
                  </a:cubicBezTo>
                  <a:cubicBezTo>
                    <a:pt x="151658" y="18895"/>
                    <a:pt x="129829" y="12943"/>
                    <a:pt x="108795" y="14133"/>
                  </a:cubicBezTo>
                  <a:cubicBezTo>
                    <a:pt x="87761" y="15323"/>
                    <a:pt x="63551" y="22863"/>
                    <a:pt x="46882" y="33182"/>
                  </a:cubicBezTo>
                  <a:cubicBezTo>
                    <a:pt x="30213" y="43501"/>
                    <a:pt x="16323" y="58186"/>
                    <a:pt x="8783" y="76045"/>
                  </a:cubicBezTo>
                  <a:cubicBezTo>
                    <a:pt x="1243" y="93904"/>
                    <a:pt x="-2330" y="119702"/>
                    <a:pt x="1639" y="140339"/>
                  </a:cubicBezTo>
                  <a:cubicBezTo>
                    <a:pt x="5608" y="160976"/>
                    <a:pt x="19498" y="185186"/>
                    <a:pt x="32595" y="199870"/>
                  </a:cubicBezTo>
                  <a:cubicBezTo>
                    <a:pt x="45692" y="214554"/>
                    <a:pt x="59583" y="220111"/>
                    <a:pt x="77839" y="228445"/>
                  </a:cubicBezTo>
                  <a:cubicBezTo>
                    <a:pt x="96095" y="236779"/>
                    <a:pt x="121892" y="243923"/>
                    <a:pt x="142133" y="24987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5" name="任意多边形 994"/>
            <p:cNvSpPr/>
            <p:nvPr/>
          </p:nvSpPr>
          <p:spPr>
            <a:xfrm>
              <a:off x="7443312" y="3589387"/>
              <a:ext cx="210226" cy="539953"/>
            </a:xfrm>
            <a:custGeom>
              <a:avLst/>
              <a:gdLst>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0488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0970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10226"/>
                <a:gd name="connsiteY0" fmla="*/ 539702 h 539898"/>
                <a:gd name="connsiteX1" fmla="*/ 183832 w 210226"/>
                <a:gd name="connsiteY1" fmla="*/ 487314 h 539898"/>
                <a:gd name="connsiteX2" fmla="*/ 145732 w 210226"/>
                <a:gd name="connsiteY2" fmla="*/ 480170 h 539898"/>
                <a:gd name="connsiteX3" fmla="*/ 105251 w 210226"/>
                <a:gd name="connsiteY3" fmla="*/ 456358 h 539898"/>
                <a:gd name="connsiteX4" fmla="*/ 76676 w 210226"/>
                <a:gd name="connsiteY4" fmla="*/ 406352 h 539898"/>
                <a:gd name="connsiteX5" fmla="*/ 88582 w 210226"/>
                <a:gd name="connsiteY5" fmla="*/ 330152 h 539898"/>
                <a:gd name="connsiteX6" fmla="*/ 124301 w 210226"/>
                <a:gd name="connsiteY6" fmla="*/ 265858 h 539898"/>
                <a:gd name="connsiteX7" fmla="*/ 164782 w 210226"/>
                <a:gd name="connsiteY7" fmla="*/ 206327 h 539898"/>
                <a:gd name="connsiteX8" fmla="*/ 193357 w 210226"/>
                <a:gd name="connsiteY8" fmla="*/ 149177 h 539898"/>
                <a:gd name="connsiteX9" fmla="*/ 207644 w 210226"/>
                <a:gd name="connsiteY9" fmla="*/ 101552 h 539898"/>
                <a:gd name="connsiteX10" fmla="*/ 207644 w 210226"/>
                <a:gd name="connsiteY10" fmla="*/ 42021 h 539898"/>
                <a:gd name="connsiteX11" fmla="*/ 181451 w 210226"/>
                <a:gd name="connsiteY11" fmla="*/ 3920 h 539898"/>
                <a:gd name="connsiteX12" fmla="*/ 157638 w 210226"/>
                <a:gd name="connsiteY12" fmla="*/ 3920 h 539898"/>
                <a:gd name="connsiteX13" fmla="*/ 140969 w 210226"/>
                <a:gd name="connsiteY13" fmla="*/ 27733 h 539898"/>
                <a:gd name="connsiteX14" fmla="*/ 140970 w 210226"/>
                <a:gd name="connsiteY14" fmla="*/ 65833 h 539898"/>
                <a:gd name="connsiteX15" fmla="*/ 129063 w 210226"/>
                <a:gd name="connsiteY15" fmla="*/ 120602 h 539898"/>
                <a:gd name="connsiteX16" fmla="*/ 105251 w 210226"/>
                <a:gd name="connsiteY16" fmla="*/ 172989 h 539898"/>
                <a:gd name="connsiteX17" fmla="*/ 76676 w 210226"/>
                <a:gd name="connsiteY17" fmla="*/ 220614 h 539898"/>
                <a:gd name="connsiteX18" fmla="*/ 38576 w 210226"/>
                <a:gd name="connsiteY18" fmla="*/ 270620 h 539898"/>
                <a:gd name="connsiteX19" fmla="*/ 7619 w 210226"/>
                <a:gd name="connsiteY19" fmla="*/ 332533 h 539898"/>
                <a:gd name="connsiteX20" fmla="*/ 476 w 210226"/>
                <a:gd name="connsiteY20" fmla="*/ 403970 h 539898"/>
                <a:gd name="connsiteX21" fmla="*/ 17144 w 210226"/>
                <a:gd name="connsiteY21" fmla="*/ 463502 h 539898"/>
                <a:gd name="connsiteX22" fmla="*/ 45719 w 210226"/>
                <a:gd name="connsiteY22" fmla="*/ 503983 h 539898"/>
                <a:gd name="connsiteX23" fmla="*/ 124301 w 210226"/>
                <a:gd name="connsiteY23" fmla="*/ 539702 h 539898"/>
                <a:gd name="connsiteX0" fmla="*/ 124301 w 210226"/>
                <a:gd name="connsiteY0" fmla="*/ 539702 h 539953"/>
                <a:gd name="connsiteX1" fmla="*/ 155257 w 210226"/>
                <a:gd name="connsiteY1" fmla="*/ 518269 h 539953"/>
                <a:gd name="connsiteX2" fmla="*/ 183832 w 210226"/>
                <a:gd name="connsiteY2" fmla="*/ 487314 h 539953"/>
                <a:gd name="connsiteX3" fmla="*/ 145732 w 210226"/>
                <a:gd name="connsiteY3" fmla="*/ 480170 h 539953"/>
                <a:gd name="connsiteX4" fmla="*/ 105251 w 210226"/>
                <a:gd name="connsiteY4" fmla="*/ 456358 h 539953"/>
                <a:gd name="connsiteX5" fmla="*/ 76676 w 210226"/>
                <a:gd name="connsiteY5" fmla="*/ 406352 h 539953"/>
                <a:gd name="connsiteX6" fmla="*/ 88582 w 210226"/>
                <a:gd name="connsiteY6" fmla="*/ 330152 h 539953"/>
                <a:gd name="connsiteX7" fmla="*/ 124301 w 210226"/>
                <a:gd name="connsiteY7" fmla="*/ 265858 h 539953"/>
                <a:gd name="connsiteX8" fmla="*/ 164782 w 210226"/>
                <a:gd name="connsiteY8" fmla="*/ 206327 h 539953"/>
                <a:gd name="connsiteX9" fmla="*/ 193357 w 210226"/>
                <a:gd name="connsiteY9" fmla="*/ 149177 h 539953"/>
                <a:gd name="connsiteX10" fmla="*/ 207644 w 210226"/>
                <a:gd name="connsiteY10" fmla="*/ 101552 h 539953"/>
                <a:gd name="connsiteX11" fmla="*/ 207644 w 210226"/>
                <a:gd name="connsiteY11" fmla="*/ 42021 h 539953"/>
                <a:gd name="connsiteX12" fmla="*/ 181451 w 210226"/>
                <a:gd name="connsiteY12" fmla="*/ 3920 h 539953"/>
                <a:gd name="connsiteX13" fmla="*/ 157638 w 210226"/>
                <a:gd name="connsiteY13" fmla="*/ 3920 h 539953"/>
                <a:gd name="connsiteX14" fmla="*/ 140969 w 210226"/>
                <a:gd name="connsiteY14" fmla="*/ 27733 h 539953"/>
                <a:gd name="connsiteX15" fmla="*/ 140970 w 210226"/>
                <a:gd name="connsiteY15" fmla="*/ 65833 h 539953"/>
                <a:gd name="connsiteX16" fmla="*/ 129063 w 210226"/>
                <a:gd name="connsiteY16" fmla="*/ 120602 h 539953"/>
                <a:gd name="connsiteX17" fmla="*/ 105251 w 210226"/>
                <a:gd name="connsiteY17" fmla="*/ 172989 h 539953"/>
                <a:gd name="connsiteX18" fmla="*/ 76676 w 210226"/>
                <a:gd name="connsiteY18" fmla="*/ 220614 h 539953"/>
                <a:gd name="connsiteX19" fmla="*/ 38576 w 210226"/>
                <a:gd name="connsiteY19" fmla="*/ 270620 h 539953"/>
                <a:gd name="connsiteX20" fmla="*/ 7619 w 210226"/>
                <a:gd name="connsiteY20" fmla="*/ 332533 h 539953"/>
                <a:gd name="connsiteX21" fmla="*/ 476 w 210226"/>
                <a:gd name="connsiteY21" fmla="*/ 403970 h 539953"/>
                <a:gd name="connsiteX22" fmla="*/ 17144 w 210226"/>
                <a:gd name="connsiteY22" fmla="*/ 463502 h 539953"/>
                <a:gd name="connsiteX23" fmla="*/ 45719 w 210226"/>
                <a:gd name="connsiteY23" fmla="*/ 503983 h 539953"/>
                <a:gd name="connsiteX24" fmla="*/ 124301 w 210226"/>
                <a:gd name="connsiteY24" fmla="*/ 539702 h 53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0226" h="539953">
                  <a:moveTo>
                    <a:pt x="124301" y="539702"/>
                  </a:moveTo>
                  <a:cubicBezTo>
                    <a:pt x="142557" y="542083"/>
                    <a:pt x="145335" y="527000"/>
                    <a:pt x="155257" y="518269"/>
                  </a:cubicBezTo>
                  <a:cubicBezTo>
                    <a:pt x="165179" y="509538"/>
                    <a:pt x="185420" y="493664"/>
                    <a:pt x="183832" y="487314"/>
                  </a:cubicBezTo>
                  <a:cubicBezTo>
                    <a:pt x="182245" y="480964"/>
                    <a:pt x="158829" y="485329"/>
                    <a:pt x="145732" y="480170"/>
                  </a:cubicBezTo>
                  <a:cubicBezTo>
                    <a:pt x="132635" y="475011"/>
                    <a:pt x="116760" y="468661"/>
                    <a:pt x="105251" y="456358"/>
                  </a:cubicBezTo>
                  <a:cubicBezTo>
                    <a:pt x="93742" y="444055"/>
                    <a:pt x="79454" y="427386"/>
                    <a:pt x="76676" y="406352"/>
                  </a:cubicBezTo>
                  <a:cubicBezTo>
                    <a:pt x="73898" y="385318"/>
                    <a:pt x="80645" y="353568"/>
                    <a:pt x="88582" y="330152"/>
                  </a:cubicBezTo>
                  <a:cubicBezTo>
                    <a:pt x="96519" y="306736"/>
                    <a:pt x="111601" y="286495"/>
                    <a:pt x="124301" y="265858"/>
                  </a:cubicBezTo>
                  <a:cubicBezTo>
                    <a:pt x="137001" y="245221"/>
                    <a:pt x="153273" y="225774"/>
                    <a:pt x="164782" y="206327"/>
                  </a:cubicBezTo>
                  <a:cubicBezTo>
                    <a:pt x="176291" y="186880"/>
                    <a:pt x="186213" y="166639"/>
                    <a:pt x="193357" y="149177"/>
                  </a:cubicBezTo>
                  <a:cubicBezTo>
                    <a:pt x="200501" y="131715"/>
                    <a:pt x="205263" y="119411"/>
                    <a:pt x="207644" y="101552"/>
                  </a:cubicBezTo>
                  <a:cubicBezTo>
                    <a:pt x="210025" y="83693"/>
                    <a:pt x="212009" y="58293"/>
                    <a:pt x="207644" y="42021"/>
                  </a:cubicBezTo>
                  <a:cubicBezTo>
                    <a:pt x="203279" y="25749"/>
                    <a:pt x="189785" y="10270"/>
                    <a:pt x="181451" y="3920"/>
                  </a:cubicBezTo>
                  <a:cubicBezTo>
                    <a:pt x="173117" y="-2430"/>
                    <a:pt x="164385" y="-49"/>
                    <a:pt x="157638" y="3920"/>
                  </a:cubicBezTo>
                  <a:cubicBezTo>
                    <a:pt x="150891" y="7889"/>
                    <a:pt x="143747" y="17414"/>
                    <a:pt x="140969" y="27733"/>
                  </a:cubicBezTo>
                  <a:cubicBezTo>
                    <a:pt x="138191" y="38052"/>
                    <a:pt x="142954" y="50355"/>
                    <a:pt x="140970" y="65833"/>
                  </a:cubicBezTo>
                  <a:cubicBezTo>
                    <a:pt x="138986" y="81311"/>
                    <a:pt x="135016" y="102743"/>
                    <a:pt x="129063" y="120602"/>
                  </a:cubicBezTo>
                  <a:cubicBezTo>
                    <a:pt x="123110" y="138461"/>
                    <a:pt x="113982" y="156320"/>
                    <a:pt x="105251" y="172989"/>
                  </a:cubicBezTo>
                  <a:cubicBezTo>
                    <a:pt x="96520" y="189658"/>
                    <a:pt x="87788" y="204342"/>
                    <a:pt x="76676" y="220614"/>
                  </a:cubicBezTo>
                  <a:cubicBezTo>
                    <a:pt x="65564" y="236886"/>
                    <a:pt x="50085" y="251967"/>
                    <a:pt x="38576" y="270620"/>
                  </a:cubicBezTo>
                  <a:cubicBezTo>
                    <a:pt x="27067" y="289273"/>
                    <a:pt x="13969" y="310308"/>
                    <a:pt x="7619" y="332533"/>
                  </a:cubicBezTo>
                  <a:cubicBezTo>
                    <a:pt x="1269" y="354758"/>
                    <a:pt x="-1111" y="382142"/>
                    <a:pt x="476" y="403970"/>
                  </a:cubicBezTo>
                  <a:cubicBezTo>
                    <a:pt x="2063" y="425798"/>
                    <a:pt x="9604" y="446833"/>
                    <a:pt x="17144" y="463502"/>
                  </a:cubicBezTo>
                  <a:cubicBezTo>
                    <a:pt x="24684" y="480171"/>
                    <a:pt x="33813" y="492871"/>
                    <a:pt x="45719" y="503983"/>
                  </a:cubicBezTo>
                  <a:cubicBezTo>
                    <a:pt x="57625" y="515095"/>
                    <a:pt x="106045" y="537321"/>
                    <a:pt x="124301" y="539702"/>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96" name="组合 995"/>
          <p:cNvGrpSpPr>
            <a:grpSpLocks noChangeAspect="1"/>
          </p:cNvGrpSpPr>
          <p:nvPr/>
        </p:nvGrpSpPr>
        <p:grpSpPr>
          <a:xfrm rot="3404225">
            <a:off x="9697629" y="923803"/>
            <a:ext cx="296328" cy="504000"/>
            <a:chOff x="7384951" y="3589387"/>
            <a:chExt cx="499344" cy="849295"/>
          </a:xfrm>
        </p:grpSpPr>
        <p:sp>
          <p:nvSpPr>
            <p:cNvPr id="997" name="任意多边形 996"/>
            <p:cNvSpPr/>
            <p:nvPr/>
          </p:nvSpPr>
          <p:spPr>
            <a:xfrm>
              <a:off x="7384951" y="3700617"/>
              <a:ext cx="499344" cy="738065"/>
            </a:xfrm>
            <a:custGeom>
              <a:avLst/>
              <a:gdLst>
                <a:gd name="connsiteX0" fmla="*/ 144057 w 501268"/>
                <a:gd name="connsiteY0" fmla="*/ 252258 h 740435"/>
                <a:gd name="connsiteX1" fmla="*/ 201207 w 501268"/>
                <a:gd name="connsiteY1" fmla="*/ 264164 h 740435"/>
                <a:gd name="connsiteX2" fmla="*/ 239307 w 501268"/>
                <a:gd name="connsiteY2" fmla="*/ 283214 h 740435"/>
                <a:gd name="connsiteX3" fmla="*/ 255976 w 501268"/>
                <a:gd name="connsiteY3" fmla="*/ 304645 h 740435"/>
                <a:gd name="connsiteX4" fmla="*/ 267882 w 501268"/>
                <a:gd name="connsiteY4" fmla="*/ 335601 h 740435"/>
                <a:gd name="connsiteX5" fmla="*/ 255976 w 501268"/>
                <a:gd name="connsiteY5" fmla="*/ 366558 h 740435"/>
                <a:gd name="connsiteX6" fmla="*/ 225019 w 501268"/>
                <a:gd name="connsiteY6" fmla="*/ 399895 h 740435"/>
                <a:gd name="connsiteX7" fmla="*/ 175013 w 501268"/>
                <a:gd name="connsiteY7" fmla="*/ 449901 h 740435"/>
                <a:gd name="connsiteX8" fmla="*/ 120244 w 501268"/>
                <a:gd name="connsiteY8" fmla="*/ 518958 h 740435"/>
                <a:gd name="connsiteX9" fmla="*/ 115482 w 501268"/>
                <a:gd name="connsiteY9" fmla="*/ 585633 h 740435"/>
                <a:gd name="connsiteX10" fmla="*/ 129769 w 501268"/>
                <a:gd name="connsiteY10" fmla="*/ 640401 h 740435"/>
                <a:gd name="connsiteX11" fmla="*/ 172632 w 501268"/>
                <a:gd name="connsiteY11" fmla="*/ 697551 h 740435"/>
                <a:gd name="connsiteX12" fmla="*/ 215494 w 501268"/>
                <a:gd name="connsiteY12" fmla="*/ 728508 h 740435"/>
                <a:gd name="connsiteX13" fmla="*/ 270263 w 501268"/>
                <a:gd name="connsiteY13" fmla="*/ 740414 h 740435"/>
                <a:gd name="connsiteX14" fmla="*/ 327413 w 501268"/>
                <a:gd name="connsiteY14" fmla="*/ 726126 h 740435"/>
                <a:gd name="connsiteX15" fmla="*/ 375038 w 501268"/>
                <a:gd name="connsiteY15" fmla="*/ 692789 h 740435"/>
                <a:gd name="connsiteX16" fmla="*/ 398851 w 501268"/>
                <a:gd name="connsiteY16" fmla="*/ 630876 h 740435"/>
                <a:gd name="connsiteX17" fmla="*/ 405994 w 501268"/>
                <a:gd name="connsiteY17" fmla="*/ 559439 h 740435"/>
                <a:gd name="connsiteX18" fmla="*/ 377419 w 501268"/>
                <a:gd name="connsiteY18" fmla="*/ 488001 h 740435"/>
                <a:gd name="connsiteX19" fmla="*/ 351226 w 501268"/>
                <a:gd name="connsiteY19" fmla="*/ 449901 h 740435"/>
                <a:gd name="connsiteX20" fmla="*/ 315507 w 501268"/>
                <a:gd name="connsiteY20" fmla="*/ 414183 h 740435"/>
                <a:gd name="connsiteX21" fmla="*/ 286932 w 501268"/>
                <a:gd name="connsiteY21" fmla="*/ 445139 h 740435"/>
                <a:gd name="connsiteX22" fmla="*/ 263119 w 501268"/>
                <a:gd name="connsiteY22" fmla="*/ 468951 h 740435"/>
                <a:gd name="connsiteX23" fmla="*/ 294076 w 501268"/>
                <a:gd name="connsiteY23" fmla="*/ 495145 h 740435"/>
                <a:gd name="connsiteX24" fmla="*/ 327413 w 501268"/>
                <a:gd name="connsiteY24" fmla="*/ 533245 h 740435"/>
                <a:gd name="connsiteX25" fmla="*/ 339319 w 501268"/>
                <a:gd name="connsiteY25" fmla="*/ 573726 h 740435"/>
                <a:gd name="connsiteX26" fmla="*/ 336938 w 501268"/>
                <a:gd name="connsiteY26" fmla="*/ 630876 h 740435"/>
                <a:gd name="connsiteX27" fmla="*/ 303601 w 501268"/>
                <a:gd name="connsiteY27" fmla="*/ 661833 h 740435"/>
                <a:gd name="connsiteX28" fmla="*/ 255976 w 501268"/>
                <a:gd name="connsiteY28" fmla="*/ 664214 h 740435"/>
                <a:gd name="connsiteX29" fmla="*/ 213113 w 501268"/>
                <a:gd name="connsiteY29" fmla="*/ 635639 h 740435"/>
                <a:gd name="connsiteX30" fmla="*/ 198826 w 501268"/>
                <a:gd name="connsiteY30" fmla="*/ 602301 h 740435"/>
                <a:gd name="connsiteX31" fmla="*/ 201207 w 501268"/>
                <a:gd name="connsiteY31" fmla="*/ 535626 h 740435"/>
                <a:gd name="connsiteX32" fmla="*/ 234544 w 501268"/>
                <a:gd name="connsiteY32" fmla="*/ 485620 h 740435"/>
                <a:gd name="connsiteX33" fmla="*/ 272644 w 501268"/>
                <a:gd name="connsiteY33" fmla="*/ 459426 h 740435"/>
                <a:gd name="connsiteX34" fmla="*/ 310744 w 501268"/>
                <a:gd name="connsiteY34" fmla="*/ 414183 h 740435"/>
                <a:gd name="connsiteX35" fmla="*/ 332176 w 501268"/>
                <a:gd name="connsiteY35" fmla="*/ 378464 h 740435"/>
                <a:gd name="connsiteX36" fmla="*/ 336938 w 501268"/>
                <a:gd name="connsiteY36" fmla="*/ 304645 h 740435"/>
                <a:gd name="connsiteX37" fmla="*/ 308363 w 501268"/>
                <a:gd name="connsiteY37" fmla="*/ 245114 h 740435"/>
                <a:gd name="connsiteX38" fmla="*/ 272644 w 501268"/>
                <a:gd name="connsiteY38" fmla="*/ 214158 h 740435"/>
                <a:gd name="connsiteX39" fmla="*/ 215494 w 501268"/>
                <a:gd name="connsiteY39" fmla="*/ 197489 h 740435"/>
                <a:gd name="connsiteX40" fmla="*/ 148819 w 501268"/>
                <a:gd name="connsiteY40" fmla="*/ 173676 h 740435"/>
                <a:gd name="connsiteX41" fmla="*/ 105957 w 501268"/>
                <a:gd name="connsiteY41" fmla="*/ 154626 h 740435"/>
                <a:gd name="connsiteX42" fmla="*/ 77382 w 501268"/>
                <a:gd name="connsiteY42" fmla="*/ 126051 h 740435"/>
                <a:gd name="connsiteX43" fmla="*/ 75001 w 501268"/>
                <a:gd name="connsiteY43" fmla="*/ 92714 h 740435"/>
                <a:gd name="connsiteX44" fmla="*/ 105957 w 501268"/>
                <a:gd name="connsiteY44" fmla="*/ 80808 h 740435"/>
                <a:gd name="connsiteX45" fmla="*/ 153582 w 501268"/>
                <a:gd name="connsiteY45" fmla="*/ 95095 h 740435"/>
                <a:gd name="connsiteX46" fmla="*/ 191682 w 501268"/>
                <a:gd name="connsiteY46" fmla="*/ 114145 h 740435"/>
                <a:gd name="connsiteX47" fmla="*/ 229782 w 501268"/>
                <a:gd name="connsiteY47" fmla="*/ 133195 h 740435"/>
                <a:gd name="connsiteX48" fmla="*/ 284551 w 501268"/>
                <a:gd name="connsiteY48" fmla="*/ 157008 h 740435"/>
                <a:gd name="connsiteX49" fmla="*/ 355988 w 501268"/>
                <a:gd name="connsiteY49" fmla="*/ 152245 h 740435"/>
                <a:gd name="connsiteX50" fmla="*/ 420282 w 501268"/>
                <a:gd name="connsiteY50" fmla="*/ 130814 h 740435"/>
                <a:gd name="connsiteX51" fmla="*/ 458382 w 501268"/>
                <a:gd name="connsiteY51" fmla="*/ 107001 h 740435"/>
                <a:gd name="connsiteX52" fmla="*/ 486957 w 501268"/>
                <a:gd name="connsiteY52" fmla="*/ 76045 h 740435"/>
                <a:gd name="connsiteX53" fmla="*/ 501244 w 501268"/>
                <a:gd name="connsiteY53" fmla="*/ 47470 h 740435"/>
                <a:gd name="connsiteX54" fmla="*/ 489338 w 501268"/>
                <a:gd name="connsiteY54" fmla="*/ 6989 h 740435"/>
                <a:gd name="connsiteX55" fmla="*/ 453619 w 501268"/>
                <a:gd name="connsiteY55" fmla="*/ 2226 h 740435"/>
                <a:gd name="connsiteX56" fmla="*/ 422663 w 501268"/>
                <a:gd name="connsiteY56" fmla="*/ 30801 h 740435"/>
                <a:gd name="connsiteX57" fmla="*/ 396469 w 501268"/>
                <a:gd name="connsiteY57" fmla="*/ 54614 h 740435"/>
                <a:gd name="connsiteX58" fmla="*/ 360751 w 501268"/>
                <a:gd name="connsiteY58" fmla="*/ 76045 h 740435"/>
                <a:gd name="connsiteX59" fmla="*/ 296457 w 501268"/>
                <a:gd name="connsiteY59" fmla="*/ 78426 h 740435"/>
                <a:gd name="connsiteX60" fmla="*/ 239307 w 501268"/>
                <a:gd name="connsiteY60" fmla="*/ 56995 h 740435"/>
                <a:gd name="connsiteX61" fmla="*/ 175013 w 501268"/>
                <a:gd name="connsiteY61" fmla="*/ 26039 h 740435"/>
                <a:gd name="connsiteX62" fmla="*/ 110719 w 501268"/>
                <a:gd name="connsiteY62" fmla="*/ 14133 h 740435"/>
                <a:gd name="connsiteX63" fmla="*/ 41663 w 501268"/>
                <a:gd name="connsiteY63" fmla="*/ 35564 h 740435"/>
                <a:gd name="connsiteX64" fmla="*/ 10707 w 501268"/>
                <a:gd name="connsiteY64" fmla="*/ 76045 h 740435"/>
                <a:gd name="connsiteX65" fmla="*/ 1182 w 501268"/>
                <a:gd name="connsiteY65" fmla="*/ 140339 h 740435"/>
                <a:gd name="connsiteX66" fmla="*/ 34519 w 501268"/>
                <a:gd name="connsiteY66" fmla="*/ 199870 h 740435"/>
                <a:gd name="connsiteX67" fmla="*/ 79763 w 501268"/>
                <a:gd name="connsiteY67" fmla="*/ 228445 h 740435"/>
                <a:gd name="connsiteX68" fmla="*/ 144057 w 501268"/>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84682 w 501399"/>
                <a:gd name="connsiteY48" fmla="*/ 157008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49876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18320 w 499344"/>
                <a:gd name="connsiteY8" fmla="*/ 518958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9308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404071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9283 w 499344"/>
                <a:gd name="connsiteY31" fmla="*/ 535626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7876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82639 w 499344"/>
                <a:gd name="connsiteY18" fmla="*/ 497526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99344" h="738065">
                  <a:moveTo>
                    <a:pt x="142133" y="249876"/>
                  </a:moveTo>
                  <a:cubicBezTo>
                    <a:pt x="162374" y="255829"/>
                    <a:pt x="183408" y="258608"/>
                    <a:pt x="199283" y="264164"/>
                  </a:cubicBezTo>
                  <a:cubicBezTo>
                    <a:pt x="215158" y="269720"/>
                    <a:pt x="228255" y="276467"/>
                    <a:pt x="237383" y="283214"/>
                  </a:cubicBezTo>
                  <a:cubicBezTo>
                    <a:pt x="246511" y="289961"/>
                    <a:pt x="249290" y="295914"/>
                    <a:pt x="254052" y="304645"/>
                  </a:cubicBezTo>
                  <a:cubicBezTo>
                    <a:pt x="258814" y="313376"/>
                    <a:pt x="265958" y="325282"/>
                    <a:pt x="265958" y="335601"/>
                  </a:cubicBezTo>
                  <a:cubicBezTo>
                    <a:pt x="265958" y="345920"/>
                    <a:pt x="261196" y="355842"/>
                    <a:pt x="254052" y="366558"/>
                  </a:cubicBezTo>
                  <a:cubicBezTo>
                    <a:pt x="246908" y="377274"/>
                    <a:pt x="236589" y="386005"/>
                    <a:pt x="223095" y="399895"/>
                  </a:cubicBezTo>
                  <a:cubicBezTo>
                    <a:pt x="209601" y="413785"/>
                    <a:pt x="188964" y="430057"/>
                    <a:pt x="173089" y="449901"/>
                  </a:cubicBezTo>
                  <a:cubicBezTo>
                    <a:pt x="157214" y="469745"/>
                    <a:pt x="137370" y="496337"/>
                    <a:pt x="127845" y="518959"/>
                  </a:cubicBezTo>
                  <a:cubicBezTo>
                    <a:pt x="118320" y="541581"/>
                    <a:pt x="115939" y="565393"/>
                    <a:pt x="115939" y="585633"/>
                  </a:cubicBezTo>
                  <a:cubicBezTo>
                    <a:pt x="115939" y="605873"/>
                    <a:pt x="119511" y="621748"/>
                    <a:pt x="127845" y="640401"/>
                  </a:cubicBezTo>
                  <a:cubicBezTo>
                    <a:pt x="136179" y="659054"/>
                    <a:pt x="151658" y="682867"/>
                    <a:pt x="165945" y="697551"/>
                  </a:cubicBezTo>
                  <a:cubicBezTo>
                    <a:pt x="180233" y="712236"/>
                    <a:pt x="196107" y="721761"/>
                    <a:pt x="213570" y="728508"/>
                  </a:cubicBezTo>
                  <a:cubicBezTo>
                    <a:pt x="231033" y="735255"/>
                    <a:pt x="252068" y="738429"/>
                    <a:pt x="270721" y="738032"/>
                  </a:cubicBezTo>
                  <a:cubicBezTo>
                    <a:pt x="289374" y="737635"/>
                    <a:pt x="308424" y="733666"/>
                    <a:pt x="325489" y="726126"/>
                  </a:cubicBezTo>
                  <a:cubicBezTo>
                    <a:pt x="342554" y="718586"/>
                    <a:pt x="360017" y="708664"/>
                    <a:pt x="373114" y="692789"/>
                  </a:cubicBezTo>
                  <a:cubicBezTo>
                    <a:pt x="386211" y="676914"/>
                    <a:pt x="398515" y="653101"/>
                    <a:pt x="404071" y="630876"/>
                  </a:cubicBezTo>
                  <a:cubicBezTo>
                    <a:pt x="409627" y="608651"/>
                    <a:pt x="410024" y="581664"/>
                    <a:pt x="406452" y="559439"/>
                  </a:cubicBezTo>
                  <a:cubicBezTo>
                    <a:pt x="402880" y="537214"/>
                    <a:pt x="392164" y="515782"/>
                    <a:pt x="382639" y="497526"/>
                  </a:cubicBezTo>
                  <a:cubicBezTo>
                    <a:pt x="373114" y="479270"/>
                    <a:pt x="360811" y="463791"/>
                    <a:pt x="349302" y="449901"/>
                  </a:cubicBezTo>
                  <a:cubicBezTo>
                    <a:pt x="337793" y="436011"/>
                    <a:pt x="324299" y="414977"/>
                    <a:pt x="313583" y="414183"/>
                  </a:cubicBezTo>
                  <a:cubicBezTo>
                    <a:pt x="302867" y="413389"/>
                    <a:pt x="293739" y="436011"/>
                    <a:pt x="285008" y="445139"/>
                  </a:cubicBezTo>
                  <a:cubicBezTo>
                    <a:pt x="276277" y="454267"/>
                    <a:pt x="260004" y="460617"/>
                    <a:pt x="261195" y="468951"/>
                  </a:cubicBezTo>
                  <a:cubicBezTo>
                    <a:pt x="262386" y="477285"/>
                    <a:pt x="281436" y="484429"/>
                    <a:pt x="292152" y="495145"/>
                  </a:cubicBezTo>
                  <a:cubicBezTo>
                    <a:pt x="302868" y="505861"/>
                    <a:pt x="317552" y="520148"/>
                    <a:pt x="325489" y="533245"/>
                  </a:cubicBezTo>
                  <a:cubicBezTo>
                    <a:pt x="333426" y="546342"/>
                    <a:pt x="338189" y="557454"/>
                    <a:pt x="339776" y="573726"/>
                  </a:cubicBezTo>
                  <a:cubicBezTo>
                    <a:pt x="341364" y="589998"/>
                    <a:pt x="341364" y="616192"/>
                    <a:pt x="335014" y="630876"/>
                  </a:cubicBezTo>
                  <a:cubicBezTo>
                    <a:pt x="328664" y="645560"/>
                    <a:pt x="315171" y="656277"/>
                    <a:pt x="301677" y="661833"/>
                  </a:cubicBezTo>
                  <a:cubicBezTo>
                    <a:pt x="288183" y="667389"/>
                    <a:pt x="269133" y="668580"/>
                    <a:pt x="254052" y="664214"/>
                  </a:cubicBezTo>
                  <a:cubicBezTo>
                    <a:pt x="238971" y="659848"/>
                    <a:pt x="221111" y="647148"/>
                    <a:pt x="211189" y="635639"/>
                  </a:cubicBezTo>
                  <a:cubicBezTo>
                    <a:pt x="201267" y="624130"/>
                    <a:pt x="197299" y="609842"/>
                    <a:pt x="194521" y="595157"/>
                  </a:cubicBezTo>
                  <a:cubicBezTo>
                    <a:pt x="191743" y="580472"/>
                    <a:pt x="188568" y="564597"/>
                    <a:pt x="194521" y="547532"/>
                  </a:cubicBezTo>
                  <a:cubicBezTo>
                    <a:pt x="200474" y="530467"/>
                    <a:pt x="217539" y="507448"/>
                    <a:pt x="230239" y="492764"/>
                  </a:cubicBezTo>
                  <a:cubicBezTo>
                    <a:pt x="242939" y="478080"/>
                    <a:pt x="257623" y="472523"/>
                    <a:pt x="270720" y="459426"/>
                  </a:cubicBezTo>
                  <a:cubicBezTo>
                    <a:pt x="283817" y="446329"/>
                    <a:pt x="298898" y="427677"/>
                    <a:pt x="308820" y="414183"/>
                  </a:cubicBezTo>
                  <a:cubicBezTo>
                    <a:pt x="318742" y="400689"/>
                    <a:pt x="325886" y="396720"/>
                    <a:pt x="330252" y="378464"/>
                  </a:cubicBezTo>
                  <a:cubicBezTo>
                    <a:pt x="334618" y="360208"/>
                    <a:pt x="338983" y="326870"/>
                    <a:pt x="335014" y="304645"/>
                  </a:cubicBezTo>
                  <a:cubicBezTo>
                    <a:pt x="331045" y="282420"/>
                    <a:pt x="317552" y="259798"/>
                    <a:pt x="306439" y="245114"/>
                  </a:cubicBezTo>
                  <a:cubicBezTo>
                    <a:pt x="295326" y="230430"/>
                    <a:pt x="283816" y="224476"/>
                    <a:pt x="268338" y="216539"/>
                  </a:cubicBezTo>
                  <a:cubicBezTo>
                    <a:pt x="252860" y="208602"/>
                    <a:pt x="233810" y="204633"/>
                    <a:pt x="213570" y="197489"/>
                  </a:cubicBezTo>
                  <a:cubicBezTo>
                    <a:pt x="193330" y="190345"/>
                    <a:pt x="165151" y="180820"/>
                    <a:pt x="146895" y="173676"/>
                  </a:cubicBezTo>
                  <a:cubicBezTo>
                    <a:pt x="128639" y="166532"/>
                    <a:pt x="115939" y="162563"/>
                    <a:pt x="104033" y="154626"/>
                  </a:cubicBezTo>
                  <a:cubicBezTo>
                    <a:pt x="92127" y="146689"/>
                    <a:pt x="80617" y="136370"/>
                    <a:pt x="75458" y="126051"/>
                  </a:cubicBezTo>
                  <a:cubicBezTo>
                    <a:pt x="70299" y="115732"/>
                    <a:pt x="68314" y="100254"/>
                    <a:pt x="73077" y="92714"/>
                  </a:cubicBezTo>
                  <a:cubicBezTo>
                    <a:pt x="77839" y="85173"/>
                    <a:pt x="90936" y="80411"/>
                    <a:pt x="104033" y="80808"/>
                  </a:cubicBezTo>
                  <a:cubicBezTo>
                    <a:pt x="117130" y="81205"/>
                    <a:pt x="137370" y="89539"/>
                    <a:pt x="151658" y="95095"/>
                  </a:cubicBezTo>
                  <a:cubicBezTo>
                    <a:pt x="165946" y="100651"/>
                    <a:pt x="189758" y="114145"/>
                    <a:pt x="189758" y="114145"/>
                  </a:cubicBezTo>
                  <a:cubicBezTo>
                    <a:pt x="202458" y="120495"/>
                    <a:pt x="211190" y="126448"/>
                    <a:pt x="227858" y="133195"/>
                  </a:cubicBezTo>
                  <a:cubicBezTo>
                    <a:pt x="244526" y="139942"/>
                    <a:pt x="268736" y="151452"/>
                    <a:pt x="289770" y="154627"/>
                  </a:cubicBezTo>
                  <a:cubicBezTo>
                    <a:pt x="310804" y="157802"/>
                    <a:pt x="332633" y="156214"/>
                    <a:pt x="354064" y="152245"/>
                  </a:cubicBezTo>
                  <a:cubicBezTo>
                    <a:pt x="375495" y="148276"/>
                    <a:pt x="401292" y="138355"/>
                    <a:pt x="418358" y="130814"/>
                  </a:cubicBezTo>
                  <a:cubicBezTo>
                    <a:pt x="435424" y="123273"/>
                    <a:pt x="445346" y="116129"/>
                    <a:pt x="456458" y="107001"/>
                  </a:cubicBezTo>
                  <a:cubicBezTo>
                    <a:pt x="467571" y="97873"/>
                    <a:pt x="477889" y="85967"/>
                    <a:pt x="485033" y="76045"/>
                  </a:cubicBezTo>
                  <a:cubicBezTo>
                    <a:pt x="492177" y="66123"/>
                    <a:pt x="498923" y="58979"/>
                    <a:pt x="499320" y="47470"/>
                  </a:cubicBezTo>
                  <a:cubicBezTo>
                    <a:pt x="499717" y="35961"/>
                    <a:pt x="495351" y="14530"/>
                    <a:pt x="487414" y="6989"/>
                  </a:cubicBezTo>
                  <a:cubicBezTo>
                    <a:pt x="479477" y="-552"/>
                    <a:pt x="462807" y="-1743"/>
                    <a:pt x="451695" y="2226"/>
                  </a:cubicBezTo>
                  <a:cubicBezTo>
                    <a:pt x="440583" y="6195"/>
                    <a:pt x="420739" y="30801"/>
                    <a:pt x="420739" y="30801"/>
                  </a:cubicBezTo>
                  <a:cubicBezTo>
                    <a:pt x="411214" y="39532"/>
                    <a:pt x="404864" y="47073"/>
                    <a:pt x="394545" y="54614"/>
                  </a:cubicBezTo>
                  <a:cubicBezTo>
                    <a:pt x="384226" y="62155"/>
                    <a:pt x="375496" y="72076"/>
                    <a:pt x="358827" y="76045"/>
                  </a:cubicBezTo>
                  <a:cubicBezTo>
                    <a:pt x="342158" y="80014"/>
                    <a:pt x="314774" y="81601"/>
                    <a:pt x="294533" y="78426"/>
                  </a:cubicBezTo>
                  <a:cubicBezTo>
                    <a:pt x="274292" y="75251"/>
                    <a:pt x="257624" y="65726"/>
                    <a:pt x="237383" y="56995"/>
                  </a:cubicBezTo>
                  <a:cubicBezTo>
                    <a:pt x="217142" y="48264"/>
                    <a:pt x="194520" y="33183"/>
                    <a:pt x="173089" y="26039"/>
                  </a:cubicBezTo>
                  <a:cubicBezTo>
                    <a:pt x="151658" y="18895"/>
                    <a:pt x="129829" y="12943"/>
                    <a:pt x="108795" y="14133"/>
                  </a:cubicBezTo>
                  <a:cubicBezTo>
                    <a:pt x="87761" y="15323"/>
                    <a:pt x="63551" y="22863"/>
                    <a:pt x="46882" y="33182"/>
                  </a:cubicBezTo>
                  <a:cubicBezTo>
                    <a:pt x="30213" y="43501"/>
                    <a:pt x="16323" y="58186"/>
                    <a:pt x="8783" y="76045"/>
                  </a:cubicBezTo>
                  <a:cubicBezTo>
                    <a:pt x="1243" y="93904"/>
                    <a:pt x="-2330" y="119702"/>
                    <a:pt x="1639" y="140339"/>
                  </a:cubicBezTo>
                  <a:cubicBezTo>
                    <a:pt x="5608" y="160976"/>
                    <a:pt x="19498" y="185186"/>
                    <a:pt x="32595" y="199870"/>
                  </a:cubicBezTo>
                  <a:cubicBezTo>
                    <a:pt x="45692" y="214554"/>
                    <a:pt x="59583" y="220111"/>
                    <a:pt x="77839" y="228445"/>
                  </a:cubicBezTo>
                  <a:cubicBezTo>
                    <a:pt x="96095" y="236779"/>
                    <a:pt x="121892" y="243923"/>
                    <a:pt x="142133" y="24987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8" name="任意多边形 997"/>
            <p:cNvSpPr/>
            <p:nvPr/>
          </p:nvSpPr>
          <p:spPr>
            <a:xfrm>
              <a:off x="7443312" y="3589387"/>
              <a:ext cx="210226" cy="539953"/>
            </a:xfrm>
            <a:custGeom>
              <a:avLst/>
              <a:gdLst>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0488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0970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10226"/>
                <a:gd name="connsiteY0" fmla="*/ 539702 h 539898"/>
                <a:gd name="connsiteX1" fmla="*/ 183832 w 210226"/>
                <a:gd name="connsiteY1" fmla="*/ 487314 h 539898"/>
                <a:gd name="connsiteX2" fmla="*/ 145732 w 210226"/>
                <a:gd name="connsiteY2" fmla="*/ 480170 h 539898"/>
                <a:gd name="connsiteX3" fmla="*/ 105251 w 210226"/>
                <a:gd name="connsiteY3" fmla="*/ 456358 h 539898"/>
                <a:gd name="connsiteX4" fmla="*/ 76676 w 210226"/>
                <a:gd name="connsiteY4" fmla="*/ 406352 h 539898"/>
                <a:gd name="connsiteX5" fmla="*/ 88582 w 210226"/>
                <a:gd name="connsiteY5" fmla="*/ 330152 h 539898"/>
                <a:gd name="connsiteX6" fmla="*/ 124301 w 210226"/>
                <a:gd name="connsiteY6" fmla="*/ 265858 h 539898"/>
                <a:gd name="connsiteX7" fmla="*/ 164782 w 210226"/>
                <a:gd name="connsiteY7" fmla="*/ 206327 h 539898"/>
                <a:gd name="connsiteX8" fmla="*/ 193357 w 210226"/>
                <a:gd name="connsiteY8" fmla="*/ 149177 h 539898"/>
                <a:gd name="connsiteX9" fmla="*/ 207644 w 210226"/>
                <a:gd name="connsiteY9" fmla="*/ 101552 h 539898"/>
                <a:gd name="connsiteX10" fmla="*/ 207644 w 210226"/>
                <a:gd name="connsiteY10" fmla="*/ 42021 h 539898"/>
                <a:gd name="connsiteX11" fmla="*/ 181451 w 210226"/>
                <a:gd name="connsiteY11" fmla="*/ 3920 h 539898"/>
                <a:gd name="connsiteX12" fmla="*/ 157638 w 210226"/>
                <a:gd name="connsiteY12" fmla="*/ 3920 h 539898"/>
                <a:gd name="connsiteX13" fmla="*/ 140969 w 210226"/>
                <a:gd name="connsiteY13" fmla="*/ 27733 h 539898"/>
                <a:gd name="connsiteX14" fmla="*/ 140970 w 210226"/>
                <a:gd name="connsiteY14" fmla="*/ 65833 h 539898"/>
                <a:gd name="connsiteX15" fmla="*/ 129063 w 210226"/>
                <a:gd name="connsiteY15" fmla="*/ 120602 h 539898"/>
                <a:gd name="connsiteX16" fmla="*/ 105251 w 210226"/>
                <a:gd name="connsiteY16" fmla="*/ 172989 h 539898"/>
                <a:gd name="connsiteX17" fmla="*/ 76676 w 210226"/>
                <a:gd name="connsiteY17" fmla="*/ 220614 h 539898"/>
                <a:gd name="connsiteX18" fmla="*/ 38576 w 210226"/>
                <a:gd name="connsiteY18" fmla="*/ 270620 h 539898"/>
                <a:gd name="connsiteX19" fmla="*/ 7619 w 210226"/>
                <a:gd name="connsiteY19" fmla="*/ 332533 h 539898"/>
                <a:gd name="connsiteX20" fmla="*/ 476 w 210226"/>
                <a:gd name="connsiteY20" fmla="*/ 403970 h 539898"/>
                <a:gd name="connsiteX21" fmla="*/ 17144 w 210226"/>
                <a:gd name="connsiteY21" fmla="*/ 463502 h 539898"/>
                <a:gd name="connsiteX22" fmla="*/ 45719 w 210226"/>
                <a:gd name="connsiteY22" fmla="*/ 503983 h 539898"/>
                <a:gd name="connsiteX23" fmla="*/ 124301 w 210226"/>
                <a:gd name="connsiteY23" fmla="*/ 539702 h 539898"/>
                <a:gd name="connsiteX0" fmla="*/ 124301 w 210226"/>
                <a:gd name="connsiteY0" fmla="*/ 539702 h 539953"/>
                <a:gd name="connsiteX1" fmla="*/ 155257 w 210226"/>
                <a:gd name="connsiteY1" fmla="*/ 518269 h 539953"/>
                <a:gd name="connsiteX2" fmla="*/ 183832 w 210226"/>
                <a:gd name="connsiteY2" fmla="*/ 487314 h 539953"/>
                <a:gd name="connsiteX3" fmla="*/ 145732 w 210226"/>
                <a:gd name="connsiteY3" fmla="*/ 480170 h 539953"/>
                <a:gd name="connsiteX4" fmla="*/ 105251 w 210226"/>
                <a:gd name="connsiteY4" fmla="*/ 456358 h 539953"/>
                <a:gd name="connsiteX5" fmla="*/ 76676 w 210226"/>
                <a:gd name="connsiteY5" fmla="*/ 406352 h 539953"/>
                <a:gd name="connsiteX6" fmla="*/ 88582 w 210226"/>
                <a:gd name="connsiteY6" fmla="*/ 330152 h 539953"/>
                <a:gd name="connsiteX7" fmla="*/ 124301 w 210226"/>
                <a:gd name="connsiteY7" fmla="*/ 265858 h 539953"/>
                <a:gd name="connsiteX8" fmla="*/ 164782 w 210226"/>
                <a:gd name="connsiteY8" fmla="*/ 206327 h 539953"/>
                <a:gd name="connsiteX9" fmla="*/ 193357 w 210226"/>
                <a:gd name="connsiteY9" fmla="*/ 149177 h 539953"/>
                <a:gd name="connsiteX10" fmla="*/ 207644 w 210226"/>
                <a:gd name="connsiteY10" fmla="*/ 101552 h 539953"/>
                <a:gd name="connsiteX11" fmla="*/ 207644 w 210226"/>
                <a:gd name="connsiteY11" fmla="*/ 42021 h 539953"/>
                <a:gd name="connsiteX12" fmla="*/ 181451 w 210226"/>
                <a:gd name="connsiteY12" fmla="*/ 3920 h 539953"/>
                <a:gd name="connsiteX13" fmla="*/ 157638 w 210226"/>
                <a:gd name="connsiteY13" fmla="*/ 3920 h 539953"/>
                <a:gd name="connsiteX14" fmla="*/ 140969 w 210226"/>
                <a:gd name="connsiteY14" fmla="*/ 27733 h 539953"/>
                <a:gd name="connsiteX15" fmla="*/ 140970 w 210226"/>
                <a:gd name="connsiteY15" fmla="*/ 65833 h 539953"/>
                <a:gd name="connsiteX16" fmla="*/ 129063 w 210226"/>
                <a:gd name="connsiteY16" fmla="*/ 120602 h 539953"/>
                <a:gd name="connsiteX17" fmla="*/ 105251 w 210226"/>
                <a:gd name="connsiteY17" fmla="*/ 172989 h 539953"/>
                <a:gd name="connsiteX18" fmla="*/ 76676 w 210226"/>
                <a:gd name="connsiteY18" fmla="*/ 220614 h 539953"/>
                <a:gd name="connsiteX19" fmla="*/ 38576 w 210226"/>
                <a:gd name="connsiteY19" fmla="*/ 270620 h 539953"/>
                <a:gd name="connsiteX20" fmla="*/ 7619 w 210226"/>
                <a:gd name="connsiteY20" fmla="*/ 332533 h 539953"/>
                <a:gd name="connsiteX21" fmla="*/ 476 w 210226"/>
                <a:gd name="connsiteY21" fmla="*/ 403970 h 539953"/>
                <a:gd name="connsiteX22" fmla="*/ 17144 w 210226"/>
                <a:gd name="connsiteY22" fmla="*/ 463502 h 539953"/>
                <a:gd name="connsiteX23" fmla="*/ 45719 w 210226"/>
                <a:gd name="connsiteY23" fmla="*/ 503983 h 539953"/>
                <a:gd name="connsiteX24" fmla="*/ 124301 w 210226"/>
                <a:gd name="connsiteY24" fmla="*/ 539702 h 53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0226" h="539953">
                  <a:moveTo>
                    <a:pt x="124301" y="539702"/>
                  </a:moveTo>
                  <a:cubicBezTo>
                    <a:pt x="142557" y="542083"/>
                    <a:pt x="145335" y="527000"/>
                    <a:pt x="155257" y="518269"/>
                  </a:cubicBezTo>
                  <a:cubicBezTo>
                    <a:pt x="165179" y="509538"/>
                    <a:pt x="185420" y="493664"/>
                    <a:pt x="183832" y="487314"/>
                  </a:cubicBezTo>
                  <a:cubicBezTo>
                    <a:pt x="182245" y="480964"/>
                    <a:pt x="158829" y="485329"/>
                    <a:pt x="145732" y="480170"/>
                  </a:cubicBezTo>
                  <a:cubicBezTo>
                    <a:pt x="132635" y="475011"/>
                    <a:pt x="116760" y="468661"/>
                    <a:pt x="105251" y="456358"/>
                  </a:cubicBezTo>
                  <a:cubicBezTo>
                    <a:pt x="93742" y="444055"/>
                    <a:pt x="79454" y="427386"/>
                    <a:pt x="76676" y="406352"/>
                  </a:cubicBezTo>
                  <a:cubicBezTo>
                    <a:pt x="73898" y="385318"/>
                    <a:pt x="80645" y="353568"/>
                    <a:pt x="88582" y="330152"/>
                  </a:cubicBezTo>
                  <a:cubicBezTo>
                    <a:pt x="96519" y="306736"/>
                    <a:pt x="111601" y="286495"/>
                    <a:pt x="124301" y="265858"/>
                  </a:cubicBezTo>
                  <a:cubicBezTo>
                    <a:pt x="137001" y="245221"/>
                    <a:pt x="153273" y="225774"/>
                    <a:pt x="164782" y="206327"/>
                  </a:cubicBezTo>
                  <a:cubicBezTo>
                    <a:pt x="176291" y="186880"/>
                    <a:pt x="186213" y="166639"/>
                    <a:pt x="193357" y="149177"/>
                  </a:cubicBezTo>
                  <a:cubicBezTo>
                    <a:pt x="200501" y="131715"/>
                    <a:pt x="205263" y="119411"/>
                    <a:pt x="207644" y="101552"/>
                  </a:cubicBezTo>
                  <a:cubicBezTo>
                    <a:pt x="210025" y="83693"/>
                    <a:pt x="212009" y="58293"/>
                    <a:pt x="207644" y="42021"/>
                  </a:cubicBezTo>
                  <a:cubicBezTo>
                    <a:pt x="203279" y="25749"/>
                    <a:pt x="189785" y="10270"/>
                    <a:pt x="181451" y="3920"/>
                  </a:cubicBezTo>
                  <a:cubicBezTo>
                    <a:pt x="173117" y="-2430"/>
                    <a:pt x="164385" y="-49"/>
                    <a:pt x="157638" y="3920"/>
                  </a:cubicBezTo>
                  <a:cubicBezTo>
                    <a:pt x="150891" y="7889"/>
                    <a:pt x="143747" y="17414"/>
                    <a:pt x="140969" y="27733"/>
                  </a:cubicBezTo>
                  <a:cubicBezTo>
                    <a:pt x="138191" y="38052"/>
                    <a:pt x="142954" y="50355"/>
                    <a:pt x="140970" y="65833"/>
                  </a:cubicBezTo>
                  <a:cubicBezTo>
                    <a:pt x="138986" y="81311"/>
                    <a:pt x="135016" y="102743"/>
                    <a:pt x="129063" y="120602"/>
                  </a:cubicBezTo>
                  <a:cubicBezTo>
                    <a:pt x="123110" y="138461"/>
                    <a:pt x="113982" y="156320"/>
                    <a:pt x="105251" y="172989"/>
                  </a:cubicBezTo>
                  <a:cubicBezTo>
                    <a:pt x="96520" y="189658"/>
                    <a:pt x="87788" y="204342"/>
                    <a:pt x="76676" y="220614"/>
                  </a:cubicBezTo>
                  <a:cubicBezTo>
                    <a:pt x="65564" y="236886"/>
                    <a:pt x="50085" y="251967"/>
                    <a:pt x="38576" y="270620"/>
                  </a:cubicBezTo>
                  <a:cubicBezTo>
                    <a:pt x="27067" y="289273"/>
                    <a:pt x="13969" y="310308"/>
                    <a:pt x="7619" y="332533"/>
                  </a:cubicBezTo>
                  <a:cubicBezTo>
                    <a:pt x="1269" y="354758"/>
                    <a:pt x="-1111" y="382142"/>
                    <a:pt x="476" y="403970"/>
                  </a:cubicBezTo>
                  <a:cubicBezTo>
                    <a:pt x="2063" y="425798"/>
                    <a:pt x="9604" y="446833"/>
                    <a:pt x="17144" y="463502"/>
                  </a:cubicBezTo>
                  <a:cubicBezTo>
                    <a:pt x="24684" y="480171"/>
                    <a:pt x="33813" y="492871"/>
                    <a:pt x="45719" y="503983"/>
                  </a:cubicBezTo>
                  <a:cubicBezTo>
                    <a:pt x="57625" y="515095"/>
                    <a:pt x="106045" y="537321"/>
                    <a:pt x="124301" y="539702"/>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99" name="组合 998"/>
          <p:cNvGrpSpPr>
            <a:grpSpLocks noChangeAspect="1"/>
          </p:cNvGrpSpPr>
          <p:nvPr/>
        </p:nvGrpSpPr>
        <p:grpSpPr>
          <a:xfrm rot="926426">
            <a:off x="11019982" y="3068359"/>
            <a:ext cx="296328" cy="504000"/>
            <a:chOff x="7384951" y="3589387"/>
            <a:chExt cx="499344" cy="849295"/>
          </a:xfrm>
        </p:grpSpPr>
        <p:sp>
          <p:nvSpPr>
            <p:cNvPr id="1000" name="任意多边形 999"/>
            <p:cNvSpPr/>
            <p:nvPr/>
          </p:nvSpPr>
          <p:spPr>
            <a:xfrm>
              <a:off x="7384951" y="3700617"/>
              <a:ext cx="499344" cy="738065"/>
            </a:xfrm>
            <a:custGeom>
              <a:avLst/>
              <a:gdLst>
                <a:gd name="connsiteX0" fmla="*/ 144057 w 501268"/>
                <a:gd name="connsiteY0" fmla="*/ 252258 h 740435"/>
                <a:gd name="connsiteX1" fmla="*/ 201207 w 501268"/>
                <a:gd name="connsiteY1" fmla="*/ 264164 h 740435"/>
                <a:gd name="connsiteX2" fmla="*/ 239307 w 501268"/>
                <a:gd name="connsiteY2" fmla="*/ 283214 h 740435"/>
                <a:gd name="connsiteX3" fmla="*/ 255976 w 501268"/>
                <a:gd name="connsiteY3" fmla="*/ 304645 h 740435"/>
                <a:gd name="connsiteX4" fmla="*/ 267882 w 501268"/>
                <a:gd name="connsiteY4" fmla="*/ 335601 h 740435"/>
                <a:gd name="connsiteX5" fmla="*/ 255976 w 501268"/>
                <a:gd name="connsiteY5" fmla="*/ 366558 h 740435"/>
                <a:gd name="connsiteX6" fmla="*/ 225019 w 501268"/>
                <a:gd name="connsiteY6" fmla="*/ 399895 h 740435"/>
                <a:gd name="connsiteX7" fmla="*/ 175013 w 501268"/>
                <a:gd name="connsiteY7" fmla="*/ 449901 h 740435"/>
                <a:gd name="connsiteX8" fmla="*/ 120244 w 501268"/>
                <a:gd name="connsiteY8" fmla="*/ 518958 h 740435"/>
                <a:gd name="connsiteX9" fmla="*/ 115482 w 501268"/>
                <a:gd name="connsiteY9" fmla="*/ 585633 h 740435"/>
                <a:gd name="connsiteX10" fmla="*/ 129769 w 501268"/>
                <a:gd name="connsiteY10" fmla="*/ 640401 h 740435"/>
                <a:gd name="connsiteX11" fmla="*/ 172632 w 501268"/>
                <a:gd name="connsiteY11" fmla="*/ 697551 h 740435"/>
                <a:gd name="connsiteX12" fmla="*/ 215494 w 501268"/>
                <a:gd name="connsiteY12" fmla="*/ 728508 h 740435"/>
                <a:gd name="connsiteX13" fmla="*/ 270263 w 501268"/>
                <a:gd name="connsiteY13" fmla="*/ 740414 h 740435"/>
                <a:gd name="connsiteX14" fmla="*/ 327413 w 501268"/>
                <a:gd name="connsiteY14" fmla="*/ 726126 h 740435"/>
                <a:gd name="connsiteX15" fmla="*/ 375038 w 501268"/>
                <a:gd name="connsiteY15" fmla="*/ 692789 h 740435"/>
                <a:gd name="connsiteX16" fmla="*/ 398851 w 501268"/>
                <a:gd name="connsiteY16" fmla="*/ 630876 h 740435"/>
                <a:gd name="connsiteX17" fmla="*/ 405994 w 501268"/>
                <a:gd name="connsiteY17" fmla="*/ 559439 h 740435"/>
                <a:gd name="connsiteX18" fmla="*/ 377419 w 501268"/>
                <a:gd name="connsiteY18" fmla="*/ 488001 h 740435"/>
                <a:gd name="connsiteX19" fmla="*/ 351226 w 501268"/>
                <a:gd name="connsiteY19" fmla="*/ 449901 h 740435"/>
                <a:gd name="connsiteX20" fmla="*/ 315507 w 501268"/>
                <a:gd name="connsiteY20" fmla="*/ 414183 h 740435"/>
                <a:gd name="connsiteX21" fmla="*/ 286932 w 501268"/>
                <a:gd name="connsiteY21" fmla="*/ 445139 h 740435"/>
                <a:gd name="connsiteX22" fmla="*/ 263119 w 501268"/>
                <a:gd name="connsiteY22" fmla="*/ 468951 h 740435"/>
                <a:gd name="connsiteX23" fmla="*/ 294076 w 501268"/>
                <a:gd name="connsiteY23" fmla="*/ 495145 h 740435"/>
                <a:gd name="connsiteX24" fmla="*/ 327413 w 501268"/>
                <a:gd name="connsiteY24" fmla="*/ 533245 h 740435"/>
                <a:gd name="connsiteX25" fmla="*/ 339319 w 501268"/>
                <a:gd name="connsiteY25" fmla="*/ 573726 h 740435"/>
                <a:gd name="connsiteX26" fmla="*/ 336938 w 501268"/>
                <a:gd name="connsiteY26" fmla="*/ 630876 h 740435"/>
                <a:gd name="connsiteX27" fmla="*/ 303601 w 501268"/>
                <a:gd name="connsiteY27" fmla="*/ 661833 h 740435"/>
                <a:gd name="connsiteX28" fmla="*/ 255976 w 501268"/>
                <a:gd name="connsiteY28" fmla="*/ 664214 h 740435"/>
                <a:gd name="connsiteX29" fmla="*/ 213113 w 501268"/>
                <a:gd name="connsiteY29" fmla="*/ 635639 h 740435"/>
                <a:gd name="connsiteX30" fmla="*/ 198826 w 501268"/>
                <a:gd name="connsiteY30" fmla="*/ 602301 h 740435"/>
                <a:gd name="connsiteX31" fmla="*/ 201207 w 501268"/>
                <a:gd name="connsiteY31" fmla="*/ 535626 h 740435"/>
                <a:gd name="connsiteX32" fmla="*/ 234544 w 501268"/>
                <a:gd name="connsiteY32" fmla="*/ 485620 h 740435"/>
                <a:gd name="connsiteX33" fmla="*/ 272644 w 501268"/>
                <a:gd name="connsiteY33" fmla="*/ 459426 h 740435"/>
                <a:gd name="connsiteX34" fmla="*/ 310744 w 501268"/>
                <a:gd name="connsiteY34" fmla="*/ 414183 h 740435"/>
                <a:gd name="connsiteX35" fmla="*/ 332176 w 501268"/>
                <a:gd name="connsiteY35" fmla="*/ 378464 h 740435"/>
                <a:gd name="connsiteX36" fmla="*/ 336938 w 501268"/>
                <a:gd name="connsiteY36" fmla="*/ 304645 h 740435"/>
                <a:gd name="connsiteX37" fmla="*/ 308363 w 501268"/>
                <a:gd name="connsiteY37" fmla="*/ 245114 h 740435"/>
                <a:gd name="connsiteX38" fmla="*/ 272644 w 501268"/>
                <a:gd name="connsiteY38" fmla="*/ 214158 h 740435"/>
                <a:gd name="connsiteX39" fmla="*/ 215494 w 501268"/>
                <a:gd name="connsiteY39" fmla="*/ 197489 h 740435"/>
                <a:gd name="connsiteX40" fmla="*/ 148819 w 501268"/>
                <a:gd name="connsiteY40" fmla="*/ 173676 h 740435"/>
                <a:gd name="connsiteX41" fmla="*/ 105957 w 501268"/>
                <a:gd name="connsiteY41" fmla="*/ 154626 h 740435"/>
                <a:gd name="connsiteX42" fmla="*/ 77382 w 501268"/>
                <a:gd name="connsiteY42" fmla="*/ 126051 h 740435"/>
                <a:gd name="connsiteX43" fmla="*/ 75001 w 501268"/>
                <a:gd name="connsiteY43" fmla="*/ 92714 h 740435"/>
                <a:gd name="connsiteX44" fmla="*/ 105957 w 501268"/>
                <a:gd name="connsiteY44" fmla="*/ 80808 h 740435"/>
                <a:gd name="connsiteX45" fmla="*/ 153582 w 501268"/>
                <a:gd name="connsiteY45" fmla="*/ 95095 h 740435"/>
                <a:gd name="connsiteX46" fmla="*/ 191682 w 501268"/>
                <a:gd name="connsiteY46" fmla="*/ 114145 h 740435"/>
                <a:gd name="connsiteX47" fmla="*/ 229782 w 501268"/>
                <a:gd name="connsiteY47" fmla="*/ 133195 h 740435"/>
                <a:gd name="connsiteX48" fmla="*/ 284551 w 501268"/>
                <a:gd name="connsiteY48" fmla="*/ 157008 h 740435"/>
                <a:gd name="connsiteX49" fmla="*/ 355988 w 501268"/>
                <a:gd name="connsiteY49" fmla="*/ 152245 h 740435"/>
                <a:gd name="connsiteX50" fmla="*/ 420282 w 501268"/>
                <a:gd name="connsiteY50" fmla="*/ 130814 h 740435"/>
                <a:gd name="connsiteX51" fmla="*/ 458382 w 501268"/>
                <a:gd name="connsiteY51" fmla="*/ 107001 h 740435"/>
                <a:gd name="connsiteX52" fmla="*/ 486957 w 501268"/>
                <a:gd name="connsiteY52" fmla="*/ 76045 h 740435"/>
                <a:gd name="connsiteX53" fmla="*/ 501244 w 501268"/>
                <a:gd name="connsiteY53" fmla="*/ 47470 h 740435"/>
                <a:gd name="connsiteX54" fmla="*/ 489338 w 501268"/>
                <a:gd name="connsiteY54" fmla="*/ 6989 h 740435"/>
                <a:gd name="connsiteX55" fmla="*/ 453619 w 501268"/>
                <a:gd name="connsiteY55" fmla="*/ 2226 h 740435"/>
                <a:gd name="connsiteX56" fmla="*/ 422663 w 501268"/>
                <a:gd name="connsiteY56" fmla="*/ 30801 h 740435"/>
                <a:gd name="connsiteX57" fmla="*/ 396469 w 501268"/>
                <a:gd name="connsiteY57" fmla="*/ 54614 h 740435"/>
                <a:gd name="connsiteX58" fmla="*/ 360751 w 501268"/>
                <a:gd name="connsiteY58" fmla="*/ 76045 h 740435"/>
                <a:gd name="connsiteX59" fmla="*/ 296457 w 501268"/>
                <a:gd name="connsiteY59" fmla="*/ 78426 h 740435"/>
                <a:gd name="connsiteX60" fmla="*/ 239307 w 501268"/>
                <a:gd name="connsiteY60" fmla="*/ 56995 h 740435"/>
                <a:gd name="connsiteX61" fmla="*/ 175013 w 501268"/>
                <a:gd name="connsiteY61" fmla="*/ 26039 h 740435"/>
                <a:gd name="connsiteX62" fmla="*/ 110719 w 501268"/>
                <a:gd name="connsiteY62" fmla="*/ 14133 h 740435"/>
                <a:gd name="connsiteX63" fmla="*/ 41663 w 501268"/>
                <a:gd name="connsiteY63" fmla="*/ 35564 h 740435"/>
                <a:gd name="connsiteX64" fmla="*/ 10707 w 501268"/>
                <a:gd name="connsiteY64" fmla="*/ 76045 h 740435"/>
                <a:gd name="connsiteX65" fmla="*/ 1182 w 501268"/>
                <a:gd name="connsiteY65" fmla="*/ 140339 h 740435"/>
                <a:gd name="connsiteX66" fmla="*/ 34519 w 501268"/>
                <a:gd name="connsiteY66" fmla="*/ 199870 h 740435"/>
                <a:gd name="connsiteX67" fmla="*/ 79763 w 501268"/>
                <a:gd name="connsiteY67" fmla="*/ 228445 h 740435"/>
                <a:gd name="connsiteX68" fmla="*/ 144057 w 501268"/>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84682 w 501399"/>
                <a:gd name="connsiteY48" fmla="*/ 157008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49876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18320 w 499344"/>
                <a:gd name="connsiteY8" fmla="*/ 518958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9308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404071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9283 w 499344"/>
                <a:gd name="connsiteY31" fmla="*/ 535626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7876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82639 w 499344"/>
                <a:gd name="connsiteY18" fmla="*/ 497526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99344" h="738065">
                  <a:moveTo>
                    <a:pt x="142133" y="249876"/>
                  </a:moveTo>
                  <a:cubicBezTo>
                    <a:pt x="162374" y="255829"/>
                    <a:pt x="183408" y="258608"/>
                    <a:pt x="199283" y="264164"/>
                  </a:cubicBezTo>
                  <a:cubicBezTo>
                    <a:pt x="215158" y="269720"/>
                    <a:pt x="228255" y="276467"/>
                    <a:pt x="237383" y="283214"/>
                  </a:cubicBezTo>
                  <a:cubicBezTo>
                    <a:pt x="246511" y="289961"/>
                    <a:pt x="249290" y="295914"/>
                    <a:pt x="254052" y="304645"/>
                  </a:cubicBezTo>
                  <a:cubicBezTo>
                    <a:pt x="258814" y="313376"/>
                    <a:pt x="265958" y="325282"/>
                    <a:pt x="265958" y="335601"/>
                  </a:cubicBezTo>
                  <a:cubicBezTo>
                    <a:pt x="265958" y="345920"/>
                    <a:pt x="261196" y="355842"/>
                    <a:pt x="254052" y="366558"/>
                  </a:cubicBezTo>
                  <a:cubicBezTo>
                    <a:pt x="246908" y="377274"/>
                    <a:pt x="236589" y="386005"/>
                    <a:pt x="223095" y="399895"/>
                  </a:cubicBezTo>
                  <a:cubicBezTo>
                    <a:pt x="209601" y="413785"/>
                    <a:pt x="188964" y="430057"/>
                    <a:pt x="173089" y="449901"/>
                  </a:cubicBezTo>
                  <a:cubicBezTo>
                    <a:pt x="157214" y="469745"/>
                    <a:pt x="137370" y="496337"/>
                    <a:pt x="127845" y="518959"/>
                  </a:cubicBezTo>
                  <a:cubicBezTo>
                    <a:pt x="118320" y="541581"/>
                    <a:pt x="115939" y="565393"/>
                    <a:pt x="115939" y="585633"/>
                  </a:cubicBezTo>
                  <a:cubicBezTo>
                    <a:pt x="115939" y="605873"/>
                    <a:pt x="119511" y="621748"/>
                    <a:pt x="127845" y="640401"/>
                  </a:cubicBezTo>
                  <a:cubicBezTo>
                    <a:pt x="136179" y="659054"/>
                    <a:pt x="151658" y="682867"/>
                    <a:pt x="165945" y="697551"/>
                  </a:cubicBezTo>
                  <a:cubicBezTo>
                    <a:pt x="180233" y="712236"/>
                    <a:pt x="196107" y="721761"/>
                    <a:pt x="213570" y="728508"/>
                  </a:cubicBezTo>
                  <a:cubicBezTo>
                    <a:pt x="231033" y="735255"/>
                    <a:pt x="252068" y="738429"/>
                    <a:pt x="270721" y="738032"/>
                  </a:cubicBezTo>
                  <a:cubicBezTo>
                    <a:pt x="289374" y="737635"/>
                    <a:pt x="308424" y="733666"/>
                    <a:pt x="325489" y="726126"/>
                  </a:cubicBezTo>
                  <a:cubicBezTo>
                    <a:pt x="342554" y="718586"/>
                    <a:pt x="360017" y="708664"/>
                    <a:pt x="373114" y="692789"/>
                  </a:cubicBezTo>
                  <a:cubicBezTo>
                    <a:pt x="386211" y="676914"/>
                    <a:pt x="398515" y="653101"/>
                    <a:pt x="404071" y="630876"/>
                  </a:cubicBezTo>
                  <a:cubicBezTo>
                    <a:pt x="409627" y="608651"/>
                    <a:pt x="410024" y="581664"/>
                    <a:pt x="406452" y="559439"/>
                  </a:cubicBezTo>
                  <a:cubicBezTo>
                    <a:pt x="402880" y="537214"/>
                    <a:pt x="392164" y="515782"/>
                    <a:pt x="382639" y="497526"/>
                  </a:cubicBezTo>
                  <a:cubicBezTo>
                    <a:pt x="373114" y="479270"/>
                    <a:pt x="360811" y="463791"/>
                    <a:pt x="349302" y="449901"/>
                  </a:cubicBezTo>
                  <a:cubicBezTo>
                    <a:pt x="337793" y="436011"/>
                    <a:pt x="324299" y="414977"/>
                    <a:pt x="313583" y="414183"/>
                  </a:cubicBezTo>
                  <a:cubicBezTo>
                    <a:pt x="302867" y="413389"/>
                    <a:pt x="293739" y="436011"/>
                    <a:pt x="285008" y="445139"/>
                  </a:cubicBezTo>
                  <a:cubicBezTo>
                    <a:pt x="276277" y="454267"/>
                    <a:pt x="260004" y="460617"/>
                    <a:pt x="261195" y="468951"/>
                  </a:cubicBezTo>
                  <a:cubicBezTo>
                    <a:pt x="262386" y="477285"/>
                    <a:pt x="281436" y="484429"/>
                    <a:pt x="292152" y="495145"/>
                  </a:cubicBezTo>
                  <a:cubicBezTo>
                    <a:pt x="302868" y="505861"/>
                    <a:pt x="317552" y="520148"/>
                    <a:pt x="325489" y="533245"/>
                  </a:cubicBezTo>
                  <a:cubicBezTo>
                    <a:pt x="333426" y="546342"/>
                    <a:pt x="338189" y="557454"/>
                    <a:pt x="339776" y="573726"/>
                  </a:cubicBezTo>
                  <a:cubicBezTo>
                    <a:pt x="341364" y="589998"/>
                    <a:pt x="341364" y="616192"/>
                    <a:pt x="335014" y="630876"/>
                  </a:cubicBezTo>
                  <a:cubicBezTo>
                    <a:pt x="328664" y="645560"/>
                    <a:pt x="315171" y="656277"/>
                    <a:pt x="301677" y="661833"/>
                  </a:cubicBezTo>
                  <a:cubicBezTo>
                    <a:pt x="288183" y="667389"/>
                    <a:pt x="269133" y="668580"/>
                    <a:pt x="254052" y="664214"/>
                  </a:cubicBezTo>
                  <a:cubicBezTo>
                    <a:pt x="238971" y="659848"/>
                    <a:pt x="221111" y="647148"/>
                    <a:pt x="211189" y="635639"/>
                  </a:cubicBezTo>
                  <a:cubicBezTo>
                    <a:pt x="201267" y="624130"/>
                    <a:pt x="197299" y="609842"/>
                    <a:pt x="194521" y="595157"/>
                  </a:cubicBezTo>
                  <a:cubicBezTo>
                    <a:pt x="191743" y="580472"/>
                    <a:pt x="188568" y="564597"/>
                    <a:pt x="194521" y="547532"/>
                  </a:cubicBezTo>
                  <a:cubicBezTo>
                    <a:pt x="200474" y="530467"/>
                    <a:pt x="217539" y="507448"/>
                    <a:pt x="230239" y="492764"/>
                  </a:cubicBezTo>
                  <a:cubicBezTo>
                    <a:pt x="242939" y="478080"/>
                    <a:pt x="257623" y="472523"/>
                    <a:pt x="270720" y="459426"/>
                  </a:cubicBezTo>
                  <a:cubicBezTo>
                    <a:pt x="283817" y="446329"/>
                    <a:pt x="298898" y="427677"/>
                    <a:pt x="308820" y="414183"/>
                  </a:cubicBezTo>
                  <a:cubicBezTo>
                    <a:pt x="318742" y="400689"/>
                    <a:pt x="325886" y="396720"/>
                    <a:pt x="330252" y="378464"/>
                  </a:cubicBezTo>
                  <a:cubicBezTo>
                    <a:pt x="334618" y="360208"/>
                    <a:pt x="338983" y="326870"/>
                    <a:pt x="335014" y="304645"/>
                  </a:cubicBezTo>
                  <a:cubicBezTo>
                    <a:pt x="331045" y="282420"/>
                    <a:pt x="317552" y="259798"/>
                    <a:pt x="306439" y="245114"/>
                  </a:cubicBezTo>
                  <a:cubicBezTo>
                    <a:pt x="295326" y="230430"/>
                    <a:pt x="283816" y="224476"/>
                    <a:pt x="268338" y="216539"/>
                  </a:cubicBezTo>
                  <a:cubicBezTo>
                    <a:pt x="252860" y="208602"/>
                    <a:pt x="233810" y="204633"/>
                    <a:pt x="213570" y="197489"/>
                  </a:cubicBezTo>
                  <a:cubicBezTo>
                    <a:pt x="193330" y="190345"/>
                    <a:pt x="165151" y="180820"/>
                    <a:pt x="146895" y="173676"/>
                  </a:cubicBezTo>
                  <a:cubicBezTo>
                    <a:pt x="128639" y="166532"/>
                    <a:pt x="115939" y="162563"/>
                    <a:pt x="104033" y="154626"/>
                  </a:cubicBezTo>
                  <a:cubicBezTo>
                    <a:pt x="92127" y="146689"/>
                    <a:pt x="80617" y="136370"/>
                    <a:pt x="75458" y="126051"/>
                  </a:cubicBezTo>
                  <a:cubicBezTo>
                    <a:pt x="70299" y="115732"/>
                    <a:pt x="68314" y="100254"/>
                    <a:pt x="73077" y="92714"/>
                  </a:cubicBezTo>
                  <a:cubicBezTo>
                    <a:pt x="77839" y="85173"/>
                    <a:pt x="90936" y="80411"/>
                    <a:pt x="104033" y="80808"/>
                  </a:cubicBezTo>
                  <a:cubicBezTo>
                    <a:pt x="117130" y="81205"/>
                    <a:pt x="137370" y="89539"/>
                    <a:pt x="151658" y="95095"/>
                  </a:cubicBezTo>
                  <a:cubicBezTo>
                    <a:pt x="165946" y="100651"/>
                    <a:pt x="189758" y="114145"/>
                    <a:pt x="189758" y="114145"/>
                  </a:cubicBezTo>
                  <a:cubicBezTo>
                    <a:pt x="202458" y="120495"/>
                    <a:pt x="211190" y="126448"/>
                    <a:pt x="227858" y="133195"/>
                  </a:cubicBezTo>
                  <a:cubicBezTo>
                    <a:pt x="244526" y="139942"/>
                    <a:pt x="268736" y="151452"/>
                    <a:pt x="289770" y="154627"/>
                  </a:cubicBezTo>
                  <a:cubicBezTo>
                    <a:pt x="310804" y="157802"/>
                    <a:pt x="332633" y="156214"/>
                    <a:pt x="354064" y="152245"/>
                  </a:cubicBezTo>
                  <a:cubicBezTo>
                    <a:pt x="375495" y="148276"/>
                    <a:pt x="401292" y="138355"/>
                    <a:pt x="418358" y="130814"/>
                  </a:cubicBezTo>
                  <a:cubicBezTo>
                    <a:pt x="435424" y="123273"/>
                    <a:pt x="445346" y="116129"/>
                    <a:pt x="456458" y="107001"/>
                  </a:cubicBezTo>
                  <a:cubicBezTo>
                    <a:pt x="467571" y="97873"/>
                    <a:pt x="477889" y="85967"/>
                    <a:pt x="485033" y="76045"/>
                  </a:cubicBezTo>
                  <a:cubicBezTo>
                    <a:pt x="492177" y="66123"/>
                    <a:pt x="498923" y="58979"/>
                    <a:pt x="499320" y="47470"/>
                  </a:cubicBezTo>
                  <a:cubicBezTo>
                    <a:pt x="499717" y="35961"/>
                    <a:pt x="495351" y="14530"/>
                    <a:pt x="487414" y="6989"/>
                  </a:cubicBezTo>
                  <a:cubicBezTo>
                    <a:pt x="479477" y="-552"/>
                    <a:pt x="462807" y="-1743"/>
                    <a:pt x="451695" y="2226"/>
                  </a:cubicBezTo>
                  <a:cubicBezTo>
                    <a:pt x="440583" y="6195"/>
                    <a:pt x="420739" y="30801"/>
                    <a:pt x="420739" y="30801"/>
                  </a:cubicBezTo>
                  <a:cubicBezTo>
                    <a:pt x="411214" y="39532"/>
                    <a:pt x="404864" y="47073"/>
                    <a:pt x="394545" y="54614"/>
                  </a:cubicBezTo>
                  <a:cubicBezTo>
                    <a:pt x="384226" y="62155"/>
                    <a:pt x="375496" y="72076"/>
                    <a:pt x="358827" y="76045"/>
                  </a:cubicBezTo>
                  <a:cubicBezTo>
                    <a:pt x="342158" y="80014"/>
                    <a:pt x="314774" y="81601"/>
                    <a:pt x="294533" y="78426"/>
                  </a:cubicBezTo>
                  <a:cubicBezTo>
                    <a:pt x="274292" y="75251"/>
                    <a:pt x="257624" y="65726"/>
                    <a:pt x="237383" y="56995"/>
                  </a:cubicBezTo>
                  <a:cubicBezTo>
                    <a:pt x="217142" y="48264"/>
                    <a:pt x="194520" y="33183"/>
                    <a:pt x="173089" y="26039"/>
                  </a:cubicBezTo>
                  <a:cubicBezTo>
                    <a:pt x="151658" y="18895"/>
                    <a:pt x="129829" y="12943"/>
                    <a:pt x="108795" y="14133"/>
                  </a:cubicBezTo>
                  <a:cubicBezTo>
                    <a:pt x="87761" y="15323"/>
                    <a:pt x="63551" y="22863"/>
                    <a:pt x="46882" y="33182"/>
                  </a:cubicBezTo>
                  <a:cubicBezTo>
                    <a:pt x="30213" y="43501"/>
                    <a:pt x="16323" y="58186"/>
                    <a:pt x="8783" y="76045"/>
                  </a:cubicBezTo>
                  <a:cubicBezTo>
                    <a:pt x="1243" y="93904"/>
                    <a:pt x="-2330" y="119702"/>
                    <a:pt x="1639" y="140339"/>
                  </a:cubicBezTo>
                  <a:cubicBezTo>
                    <a:pt x="5608" y="160976"/>
                    <a:pt x="19498" y="185186"/>
                    <a:pt x="32595" y="199870"/>
                  </a:cubicBezTo>
                  <a:cubicBezTo>
                    <a:pt x="45692" y="214554"/>
                    <a:pt x="59583" y="220111"/>
                    <a:pt x="77839" y="228445"/>
                  </a:cubicBezTo>
                  <a:cubicBezTo>
                    <a:pt x="96095" y="236779"/>
                    <a:pt x="121892" y="243923"/>
                    <a:pt x="142133" y="24987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1" name="任意多边形 1000"/>
            <p:cNvSpPr/>
            <p:nvPr/>
          </p:nvSpPr>
          <p:spPr>
            <a:xfrm>
              <a:off x="7443312" y="3589387"/>
              <a:ext cx="210226" cy="539953"/>
            </a:xfrm>
            <a:custGeom>
              <a:avLst/>
              <a:gdLst>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0488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0970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10226"/>
                <a:gd name="connsiteY0" fmla="*/ 539702 h 539898"/>
                <a:gd name="connsiteX1" fmla="*/ 183832 w 210226"/>
                <a:gd name="connsiteY1" fmla="*/ 487314 h 539898"/>
                <a:gd name="connsiteX2" fmla="*/ 145732 w 210226"/>
                <a:gd name="connsiteY2" fmla="*/ 480170 h 539898"/>
                <a:gd name="connsiteX3" fmla="*/ 105251 w 210226"/>
                <a:gd name="connsiteY3" fmla="*/ 456358 h 539898"/>
                <a:gd name="connsiteX4" fmla="*/ 76676 w 210226"/>
                <a:gd name="connsiteY4" fmla="*/ 406352 h 539898"/>
                <a:gd name="connsiteX5" fmla="*/ 88582 w 210226"/>
                <a:gd name="connsiteY5" fmla="*/ 330152 h 539898"/>
                <a:gd name="connsiteX6" fmla="*/ 124301 w 210226"/>
                <a:gd name="connsiteY6" fmla="*/ 265858 h 539898"/>
                <a:gd name="connsiteX7" fmla="*/ 164782 w 210226"/>
                <a:gd name="connsiteY7" fmla="*/ 206327 h 539898"/>
                <a:gd name="connsiteX8" fmla="*/ 193357 w 210226"/>
                <a:gd name="connsiteY8" fmla="*/ 149177 h 539898"/>
                <a:gd name="connsiteX9" fmla="*/ 207644 w 210226"/>
                <a:gd name="connsiteY9" fmla="*/ 101552 h 539898"/>
                <a:gd name="connsiteX10" fmla="*/ 207644 w 210226"/>
                <a:gd name="connsiteY10" fmla="*/ 42021 h 539898"/>
                <a:gd name="connsiteX11" fmla="*/ 181451 w 210226"/>
                <a:gd name="connsiteY11" fmla="*/ 3920 h 539898"/>
                <a:gd name="connsiteX12" fmla="*/ 157638 w 210226"/>
                <a:gd name="connsiteY12" fmla="*/ 3920 h 539898"/>
                <a:gd name="connsiteX13" fmla="*/ 140969 w 210226"/>
                <a:gd name="connsiteY13" fmla="*/ 27733 h 539898"/>
                <a:gd name="connsiteX14" fmla="*/ 140970 w 210226"/>
                <a:gd name="connsiteY14" fmla="*/ 65833 h 539898"/>
                <a:gd name="connsiteX15" fmla="*/ 129063 w 210226"/>
                <a:gd name="connsiteY15" fmla="*/ 120602 h 539898"/>
                <a:gd name="connsiteX16" fmla="*/ 105251 w 210226"/>
                <a:gd name="connsiteY16" fmla="*/ 172989 h 539898"/>
                <a:gd name="connsiteX17" fmla="*/ 76676 w 210226"/>
                <a:gd name="connsiteY17" fmla="*/ 220614 h 539898"/>
                <a:gd name="connsiteX18" fmla="*/ 38576 w 210226"/>
                <a:gd name="connsiteY18" fmla="*/ 270620 h 539898"/>
                <a:gd name="connsiteX19" fmla="*/ 7619 w 210226"/>
                <a:gd name="connsiteY19" fmla="*/ 332533 h 539898"/>
                <a:gd name="connsiteX20" fmla="*/ 476 w 210226"/>
                <a:gd name="connsiteY20" fmla="*/ 403970 h 539898"/>
                <a:gd name="connsiteX21" fmla="*/ 17144 w 210226"/>
                <a:gd name="connsiteY21" fmla="*/ 463502 h 539898"/>
                <a:gd name="connsiteX22" fmla="*/ 45719 w 210226"/>
                <a:gd name="connsiteY22" fmla="*/ 503983 h 539898"/>
                <a:gd name="connsiteX23" fmla="*/ 124301 w 210226"/>
                <a:gd name="connsiteY23" fmla="*/ 539702 h 539898"/>
                <a:gd name="connsiteX0" fmla="*/ 124301 w 210226"/>
                <a:gd name="connsiteY0" fmla="*/ 539702 h 539953"/>
                <a:gd name="connsiteX1" fmla="*/ 155257 w 210226"/>
                <a:gd name="connsiteY1" fmla="*/ 518269 h 539953"/>
                <a:gd name="connsiteX2" fmla="*/ 183832 w 210226"/>
                <a:gd name="connsiteY2" fmla="*/ 487314 h 539953"/>
                <a:gd name="connsiteX3" fmla="*/ 145732 w 210226"/>
                <a:gd name="connsiteY3" fmla="*/ 480170 h 539953"/>
                <a:gd name="connsiteX4" fmla="*/ 105251 w 210226"/>
                <a:gd name="connsiteY4" fmla="*/ 456358 h 539953"/>
                <a:gd name="connsiteX5" fmla="*/ 76676 w 210226"/>
                <a:gd name="connsiteY5" fmla="*/ 406352 h 539953"/>
                <a:gd name="connsiteX6" fmla="*/ 88582 w 210226"/>
                <a:gd name="connsiteY6" fmla="*/ 330152 h 539953"/>
                <a:gd name="connsiteX7" fmla="*/ 124301 w 210226"/>
                <a:gd name="connsiteY7" fmla="*/ 265858 h 539953"/>
                <a:gd name="connsiteX8" fmla="*/ 164782 w 210226"/>
                <a:gd name="connsiteY8" fmla="*/ 206327 h 539953"/>
                <a:gd name="connsiteX9" fmla="*/ 193357 w 210226"/>
                <a:gd name="connsiteY9" fmla="*/ 149177 h 539953"/>
                <a:gd name="connsiteX10" fmla="*/ 207644 w 210226"/>
                <a:gd name="connsiteY10" fmla="*/ 101552 h 539953"/>
                <a:gd name="connsiteX11" fmla="*/ 207644 w 210226"/>
                <a:gd name="connsiteY11" fmla="*/ 42021 h 539953"/>
                <a:gd name="connsiteX12" fmla="*/ 181451 w 210226"/>
                <a:gd name="connsiteY12" fmla="*/ 3920 h 539953"/>
                <a:gd name="connsiteX13" fmla="*/ 157638 w 210226"/>
                <a:gd name="connsiteY13" fmla="*/ 3920 h 539953"/>
                <a:gd name="connsiteX14" fmla="*/ 140969 w 210226"/>
                <a:gd name="connsiteY14" fmla="*/ 27733 h 539953"/>
                <a:gd name="connsiteX15" fmla="*/ 140970 w 210226"/>
                <a:gd name="connsiteY15" fmla="*/ 65833 h 539953"/>
                <a:gd name="connsiteX16" fmla="*/ 129063 w 210226"/>
                <a:gd name="connsiteY16" fmla="*/ 120602 h 539953"/>
                <a:gd name="connsiteX17" fmla="*/ 105251 w 210226"/>
                <a:gd name="connsiteY17" fmla="*/ 172989 h 539953"/>
                <a:gd name="connsiteX18" fmla="*/ 76676 w 210226"/>
                <a:gd name="connsiteY18" fmla="*/ 220614 h 539953"/>
                <a:gd name="connsiteX19" fmla="*/ 38576 w 210226"/>
                <a:gd name="connsiteY19" fmla="*/ 270620 h 539953"/>
                <a:gd name="connsiteX20" fmla="*/ 7619 w 210226"/>
                <a:gd name="connsiteY20" fmla="*/ 332533 h 539953"/>
                <a:gd name="connsiteX21" fmla="*/ 476 w 210226"/>
                <a:gd name="connsiteY21" fmla="*/ 403970 h 539953"/>
                <a:gd name="connsiteX22" fmla="*/ 17144 w 210226"/>
                <a:gd name="connsiteY22" fmla="*/ 463502 h 539953"/>
                <a:gd name="connsiteX23" fmla="*/ 45719 w 210226"/>
                <a:gd name="connsiteY23" fmla="*/ 503983 h 539953"/>
                <a:gd name="connsiteX24" fmla="*/ 124301 w 210226"/>
                <a:gd name="connsiteY24" fmla="*/ 539702 h 53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0226" h="539953">
                  <a:moveTo>
                    <a:pt x="124301" y="539702"/>
                  </a:moveTo>
                  <a:cubicBezTo>
                    <a:pt x="142557" y="542083"/>
                    <a:pt x="145335" y="527000"/>
                    <a:pt x="155257" y="518269"/>
                  </a:cubicBezTo>
                  <a:cubicBezTo>
                    <a:pt x="165179" y="509538"/>
                    <a:pt x="185420" y="493664"/>
                    <a:pt x="183832" y="487314"/>
                  </a:cubicBezTo>
                  <a:cubicBezTo>
                    <a:pt x="182245" y="480964"/>
                    <a:pt x="158829" y="485329"/>
                    <a:pt x="145732" y="480170"/>
                  </a:cubicBezTo>
                  <a:cubicBezTo>
                    <a:pt x="132635" y="475011"/>
                    <a:pt x="116760" y="468661"/>
                    <a:pt x="105251" y="456358"/>
                  </a:cubicBezTo>
                  <a:cubicBezTo>
                    <a:pt x="93742" y="444055"/>
                    <a:pt x="79454" y="427386"/>
                    <a:pt x="76676" y="406352"/>
                  </a:cubicBezTo>
                  <a:cubicBezTo>
                    <a:pt x="73898" y="385318"/>
                    <a:pt x="80645" y="353568"/>
                    <a:pt x="88582" y="330152"/>
                  </a:cubicBezTo>
                  <a:cubicBezTo>
                    <a:pt x="96519" y="306736"/>
                    <a:pt x="111601" y="286495"/>
                    <a:pt x="124301" y="265858"/>
                  </a:cubicBezTo>
                  <a:cubicBezTo>
                    <a:pt x="137001" y="245221"/>
                    <a:pt x="153273" y="225774"/>
                    <a:pt x="164782" y="206327"/>
                  </a:cubicBezTo>
                  <a:cubicBezTo>
                    <a:pt x="176291" y="186880"/>
                    <a:pt x="186213" y="166639"/>
                    <a:pt x="193357" y="149177"/>
                  </a:cubicBezTo>
                  <a:cubicBezTo>
                    <a:pt x="200501" y="131715"/>
                    <a:pt x="205263" y="119411"/>
                    <a:pt x="207644" y="101552"/>
                  </a:cubicBezTo>
                  <a:cubicBezTo>
                    <a:pt x="210025" y="83693"/>
                    <a:pt x="212009" y="58293"/>
                    <a:pt x="207644" y="42021"/>
                  </a:cubicBezTo>
                  <a:cubicBezTo>
                    <a:pt x="203279" y="25749"/>
                    <a:pt x="189785" y="10270"/>
                    <a:pt x="181451" y="3920"/>
                  </a:cubicBezTo>
                  <a:cubicBezTo>
                    <a:pt x="173117" y="-2430"/>
                    <a:pt x="164385" y="-49"/>
                    <a:pt x="157638" y="3920"/>
                  </a:cubicBezTo>
                  <a:cubicBezTo>
                    <a:pt x="150891" y="7889"/>
                    <a:pt x="143747" y="17414"/>
                    <a:pt x="140969" y="27733"/>
                  </a:cubicBezTo>
                  <a:cubicBezTo>
                    <a:pt x="138191" y="38052"/>
                    <a:pt x="142954" y="50355"/>
                    <a:pt x="140970" y="65833"/>
                  </a:cubicBezTo>
                  <a:cubicBezTo>
                    <a:pt x="138986" y="81311"/>
                    <a:pt x="135016" y="102743"/>
                    <a:pt x="129063" y="120602"/>
                  </a:cubicBezTo>
                  <a:cubicBezTo>
                    <a:pt x="123110" y="138461"/>
                    <a:pt x="113982" y="156320"/>
                    <a:pt x="105251" y="172989"/>
                  </a:cubicBezTo>
                  <a:cubicBezTo>
                    <a:pt x="96520" y="189658"/>
                    <a:pt x="87788" y="204342"/>
                    <a:pt x="76676" y="220614"/>
                  </a:cubicBezTo>
                  <a:cubicBezTo>
                    <a:pt x="65564" y="236886"/>
                    <a:pt x="50085" y="251967"/>
                    <a:pt x="38576" y="270620"/>
                  </a:cubicBezTo>
                  <a:cubicBezTo>
                    <a:pt x="27067" y="289273"/>
                    <a:pt x="13969" y="310308"/>
                    <a:pt x="7619" y="332533"/>
                  </a:cubicBezTo>
                  <a:cubicBezTo>
                    <a:pt x="1269" y="354758"/>
                    <a:pt x="-1111" y="382142"/>
                    <a:pt x="476" y="403970"/>
                  </a:cubicBezTo>
                  <a:cubicBezTo>
                    <a:pt x="2063" y="425798"/>
                    <a:pt x="9604" y="446833"/>
                    <a:pt x="17144" y="463502"/>
                  </a:cubicBezTo>
                  <a:cubicBezTo>
                    <a:pt x="24684" y="480171"/>
                    <a:pt x="33813" y="492871"/>
                    <a:pt x="45719" y="503983"/>
                  </a:cubicBezTo>
                  <a:cubicBezTo>
                    <a:pt x="57625" y="515095"/>
                    <a:pt x="106045" y="537321"/>
                    <a:pt x="124301" y="539702"/>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02" name="Rectangle 58"/>
          <p:cNvSpPr>
            <a:spLocks noChangeArrowheads="1"/>
          </p:cNvSpPr>
          <p:nvPr/>
        </p:nvSpPr>
        <p:spPr bwMode="auto">
          <a:xfrm>
            <a:off x="9889324" y="795867"/>
            <a:ext cx="3465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rPr>
              <a:t>5´</a:t>
            </a:r>
          </a:p>
        </p:txBody>
      </p:sp>
      <p:grpSp>
        <p:nvGrpSpPr>
          <p:cNvPr id="1003" name="组合 1002"/>
          <p:cNvGrpSpPr/>
          <p:nvPr/>
        </p:nvGrpSpPr>
        <p:grpSpPr>
          <a:xfrm>
            <a:off x="10753030" y="2518277"/>
            <a:ext cx="412102" cy="694699"/>
            <a:chOff x="10753030" y="2518277"/>
            <a:chExt cx="412102" cy="694699"/>
          </a:xfrm>
        </p:grpSpPr>
        <p:sp>
          <p:nvSpPr>
            <p:cNvPr id="1004" name="任意多边形 1003"/>
            <p:cNvSpPr/>
            <p:nvPr/>
          </p:nvSpPr>
          <p:spPr>
            <a:xfrm>
              <a:off x="10822824" y="2599484"/>
              <a:ext cx="309513" cy="613492"/>
            </a:xfrm>
            <a:custGeom>
              <a:avLst/>
              <a:gdLst>
                <a:gd name="connsiteX0" fmla="*/ 0 w 399644"/>
                <a:gd name="connsiteY0" fmla="*/ 0 h 792956"/>
                <a:gd name="connsiteX1" fmla="*/ 69056 w 399644"/>
                <a:gd name="connsiteY1" fmla="*/ 73819 h 792956"/>
                <a:gd name="connsiteX2" fmla="*/ 164306 w 399644"/>
                <a:gd name="connsiteY2" fmla="*/ 183356 h 792956"/>
                <a:gd name="connsiteX3" fmla="*/ 233362 w 399644"/>
                <a:gd name="connsiteY3" fmla="*/ 290513 h 792956"/>
                <a:gd name="connsiteX4" fmla="*/ 300037 w 399644"/>
                <a:gd name="connsiteY4" fmla="*/ 392906 h 792956"/>
                <a:gd name="connsiteX5" fmla="*/ 352425 w 399644"/>
                <a:gd name="connsiteY5" fmla="*/ 469106 h 792956"/>
                <a:gd name="connsiteX6" fmla="*/ 395287 w 399644"/>
                <a:gd name="connsiteY6" fmla="*/ 583406 h 792956"/>
                <a:gd name="connsiteX7" fmla="*/ 397668 w 399644"/>
                <a:gd name="connsiteY7" fmla="*/ 676275 h 792956"/>
                <a:gd name="connsiteX8" fmla="*/ 390525 w 399644"/>
                <a:gd name="connsiteY8" fmla="*/ 759619 h 792956"/>
                <a:gd name="connsiteX9" fmla="*/ 376237 w 399644"/>
                <a:gd name="connsiteY9" fmla="*/ 792956 h 792956"/>
                <a:gd name="connsiteX0" fmla="*/ 0 w 400055"/>
                <a:gd name="connsiteY0" fmla="*/ 0 h 792956"/>
                <a:gd name="connsiteX1" fmla="*/ 69056 w 400055"/>
                <a:gd name="connsiteY1" fmla="*/ 73819 h 792956"/>
                <a:gd name="connsiteX2" fmla="*/ 164306 w 400055"/>
                <a:gd name="connsiteY2" fmla="*/ 183356 h 792956"/>
                <a:gd name="connsiteX3" fmla="*/ 233362 w 400055"/>
                <a:gd name="connsiteY3" fmla="*/ 290513 h 792956"/>
                <a:gd name="connsiteX4" fmla="*/ 300037 w 400055"/>
                <a:gd name="connsiteY4" fmla="*/ 392906 h 792956"/>
                <a:gd name="connsiteX5" fmla="*/ 352425 w 400055"/>
                <a:gd name="connsiteY5" fmla="*/ 469106 h 792956"/>
                <a:gd name="connsiteX6" fmla="*/ 395287 w 400055"/>
                <a:gd name="connsiteY6" fmla="*/ 583406 h 792956"/>
                <a:gd name="connsiteX7" fmla="*/ 397668 w 400055"/>
                <a:gd name="connsiteY7" fmla="*/ 676275 h 792956"/>
                <a:gd name="connsiteX8" fmla="*/ 383381 w 400055"/>
                <a:gd name="connsiteY8" fmla="*/ 759619 h 792956"/>
                <a:gd name="connsiteX9" fmla="*/ 376237 w 400055"/>
                <a:gd name="connsiteY9" fmla="*/ 792956 h 792956"/>
                <a:gd name="connsiteX0" fmla="*/ 0 w 400055"/>
                <a:gd name="connsiteY0" fmla="*/ 0 h 792956"/>
                <a:gd name="connsiteX1" fmla="*/ 69056 w 400055"/>
                <a:gd name="connsiteY1" fmla="*/ 73819 h 792956"/>
                <a:gd name="connsiteX2" fmla="*/ 164306 w 400055"/>
                <a:gd name="connsiteY2" fmla="*/ 183356 h 792956"/>
                <a:gd name="connsiteX3" fmla="*/ 233362 w 400055"/>
                <a:gd name="connsiteY3" fmla="*/ 290513 h 792956"/>
                <a:gd name="connsiteX4" fmla="*/ 300037 w 400055"/>
                <a:gd name="connsiteY4" fmla="*/ 392906 h 792956"/>
                <a:gd name="connsiteX5" fmla="*/ 352425 w 400055"/>
                <a:gd name="connsiteY5" fmla="*/ 469106 h 792956"/>
                <a:gd name="connsiteX6" fmla="*/ 395287 w 400055"/>
                <a:gd name="connsiteY6" fmla="*/ 583406 h 792956"/>
                <a:gd name="connsiteX7" fmla="*/ 397668 w 400055"/>
                <a:gd name="connsiteY7" fmla="*/ 676275 h 792956"/>
                <a:gd name="connsiteX8" fmla="*/ 383381 w 400055"/>
                <a:gd name="connsiteY8" fmla="*/ 759619 h 792956"/>
                <a:gd name="connsiteX9" fmla="*/ 369093 w 400055"/>
                <a:gd name="connsiteY9" fmla="*/ 792956 h 792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055" h="792956">
                  <a:moveTo>
                    <a:pt x="0" y="0"/>
                  </a:moveTo>
                  <a:cubicBezTo>
                    <a:pt x="20836" y="21630"/>
                    <a:pt x="41672" y="43260"/>
                    <a:pt x="69056" y="73819"/>
                  </a:cubicBezTo>
                  <a:cubicBezTo>
                    <a:pt x="96440" y="104378"/>
                    <a:pt x="136922" y="147240"/>
                    <a:pt x="164306" y="183356"/>
                  </a:cubicBezTo>
                  <a:cubicBezTo>
                    <a:pt x="191690" y="219472"/>
                    <a:pt x="233362" y="290513"/>
                    <a:pt x="233362" y="290513"/>
                  </a:cubicBezTo>
                  <a:cubicBezTo>
                    <a:pt x="255984" y="325438"/>
                    <a:pt x="280193" y="363141"/>
                    <a:pt x="300037" y="392906"/>
                  </a:cubicBezTo>
                  <a:cubicBezTo>
                    <a:pt x="319881" y="422672"/>
                    <a:pt x="336550" y="437356"/>
                    <a:pt x="352425" y="469106"/>
                  </a:cubicBezTo>
                  <a:cubicBezTo>
                    <a:pt x="368300" y="500856"/>
                    <a:pt x="387747" y="548878"/>
                    <a:pt x="395287" y="583406"/>
                  </a:cubicBezTo>
                  <a:cubicBezTo>
                    <a:pt x="402827" y="617934"/>
                    <a:pt x="399652" y="646906"/>
                    <a:pt x="397668" y="676275"/>
                  </a:cubicBezTo>
                  <a:cubicBezTo>
                    <a:pt x="395684" y="705644"/>
                    <a:pt x="388143" y="740172"/>
                    <a:pt x="383381" y="759619"/>
                  </a:cubicBezTo>
                  <a:cubicBezTo>
                    <a:pt x="378619" y="779066"/>
                    <a:pt x="374451" y="786011"/>
                    <a:pt x="369093" y="79295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5" name="等腰三角形 1004"/>
            <p:cNvSpPr/>
            <p:nvPr/>
          </p:nvSpPr>
          <p:spPr>
            <a:xfrm rot="8746323">
              <a:off x="10956770" y="2803644"/>
              <a:ext cx="125336" cy="97483"/>
            </a:xfrm>
            <a:prstGeom prst="triangle">
              <a:avLst/>
            </a:prstGeom>
            <a:solidFill>
              <a:srgbClr val="5C528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6" name="椭圆 1005"/>
            <p:cNvSpPr/>
            <p:nvPr/>
          </p:nvSpPr>
          <p:spPr>
            <a:xfrm>
              <a:off x="11025870" y="2908462"/>
              <a:ext cx="139262" cy="139262"/>
            </a:xfrm>
            <a:prstGeom prst="ellipse">
              <a:avLst/>
            </a:prstGeom>
            <a:solidFill>
              <a:srgbClr val="5C528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7" name="矩形 1006"/>
            <p:cNvSpPr/>
            <p:nvPr/>
          </p:nvSpPr>
          <p:spPr>
            <a:xfrm rot="423300">
              <a:off x="10873765" y="2660379"/>
              <a:ext cx="109194" cy="111422"/>
            </a:xfrm>
            <a:prstGeom prst="rect">
              <a:avLst/>
            </a:prstGeom>
            <a:solidFill>
              <a:srgbClr val="5C528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8" name="六边形 1007"/>
            <p:cNvSpPr/>
            <p:nvPr/>
          </p:nvSpPr>
          <p:spPr>
            <a:xfrm>
              <a:off x="10753030" y="2518277"/>
              <a:ext cx="125336" cy="111422"/>
            </a:xfrm>
            <a:prstGeom prst="hexagon">
              <a:avLst/>
            </a:prstGeom>
            <a:solidFill>
              <a:srgbClr val="5C528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09" name="组合 1008"/>
          <p:cNvGrpSpPr>
            <a:grpSpLocks noChangeAspect="1"/>
          </p:cNvGrpSpPr>
          <p:nvPr/>
        </p:nvGrpSpPr>
        <p:grpSpPr>
          <a:xfrm rot="926426">
            <a:off x="10803360" y="3073121"/>
            <a:ext cx="296328" cy="504000"/>
            <a:chOff x="7384951" y="3589387"/>
            <a:chExt cx="499344" cy="849295"/>
          </a:xfrm>
        </p:grpSpPr>
        <p:sp>
          <p:nvSpPr>
            <p:cNvPr id="1010" name="任意多边形 1009"/>
            <p:cNvSpPr/>
            <p:nvPr/>
          </p:nvSpPr>
          <p:spPr>
            <a:xfrm>
              <a:off x="7384951" y="3700617"/>
              <a:ext cx="499344" cy="738065"/>
            </a:xfrm>
            <a:custGeom>
              <a:avLst/>
              <a:gdLst>
                <a:gd name="connsiteX0" fmla="*/ 144057 w 501268"/>
                <a:gd name="connsiteY0" fmla="*/ 252258 h 740435"/>
                <a:gd name="connsiteX1" fmla="*/ 201207 w 501268"/>
                <a:gd name="connsiteY1" fmla="*/ 264164 h 740435"/>
                <a:gd name="connsiteX2" fmla="*/ 239307 w 501268"/>
                <a:gd name="connsiteY2" fmla="*/ 283214 h 740435"/>
                <a:gd name="connsiteX3" fmla="*/ 255976 w 501268"/>
                <a:gd name="connsiteY3" fmla="*/ 304645 h 740435"/>
                <a:gd name="connsiteX4" fmla="*/ 267882 w 501268"/>
                <a:gd name="connsiteY4" fmla="*/ 335601 h 740435"/>
                <a:gd name="connsiteX5" fmla="*/ 255976 w 501268"/>
                <a:gd name="connsiteY5" fmla="*/ 366558 h 740435"/>
                <a:gd name="connsiteX6" fmla="*/ 225019 w 501268"/>
                <a:gd name="connsiteY6" fmla="*/ 399895 h 740435"/>
                <a:gd name="connsiteX7" fmla="*/ 175013 w 501268"/>
                <a:gd name="connsiteY7" fmla="*/ 449901 h 740435"/>
                <a:gd name="connsiteX8" fmla="*/ 120244 w 501268"/>
                <a:gd name="connsiteY8" fmla="*/ 518958 h 740435"/>
                <a:gd name="connsiteX9" fmla="*/ 115482 w 501268"/>
                <a:gd name="connsiteY9" fmla="*/ 585633 h 740435"/>
                <a:gd name="connsiteX10" fmla="*/ 129769 w 501268"/>
                <a:gd name="connsiteY10" fmla="*/ 640401 h 740435"/>
                <a:gd name="connsiteX11" fmla="*/ 172632 w 501268"/>
                <a:gd name="connsiteY11" fmla="*/ 697551 h 740435"/>
                <a:gd name="connsiteX12" fmla="*/ 215494 w 501268"/>
                <a:gd name="connsiteY12" fmla="*/ 728508 h 740435"/>
                <a:gd name="connsiteX13" fmla="*/ 270263 w 501268"/>
                <a:gd name="connsiteY13" fmla="*/ 740414 h 740435"/>
                <a:gd name="connsiteX14" fmla="*/ 327413 w 501268"/>
                <a:gd name="connsiteY14" fmla="*/ 726126 h 740435"/>
                <a:gd name="connsiteX15" fmla="*/ 375038 w 501268"/>
                <a:gd name="connsiteY15" fmla="*/ 692789 h 740435"/>
                <a:gd name="connsiteX16" fmla="*/ 398851 w 501268"/>
                <a:gd name="connsiteY16" fmla="*/ 630876 h 740435"/>
                <a:gd name="connsiteX17" fmla="*/ 405994 w 501268"/>
                <a:gd name="connsiteY17" fmla="*/ 559439 h 740435"/>
                <a:gd name="connsiteX18" fmla="*/ 377419 w 501268"/>
                <a:gd name="connsiteY18" fmla="*/ 488001 h 740435"/>
                <a:gd name="connsiteX19" fmla="*/ 351226 w 501268"/>
                <a:gd name="connsiteY19" fmla="*/ 449901 h 740435"/>
                <a:gd name="connsiteX20" fmla="*/ 315507 w 501268"/>
                <a:gd name="connsiteY20" fmla="*/ 414183 h 740435"/>
                <a:gd name="connsiteX21" fmla="*/ 286932 w 501268"/>
                <a:gd name="connsiteY21" fmla="*/ 445139 h 740435"/>
                <a:gd name="connsiteX22" fmla="*/ 263119 w 501268"/>
                <a:gd name="connsiteY22" fmla="*/ 468951 h 740435"/>
                <a:gd name="connsiteX23" fmla="*/ 294076 w 501268"/>
                <a:gd name="connsiteY23" fmla="*/ 495145 h 740435"/>
                <a:gd name="connsiteX24" fmla="*/ 327413 w 501268"/>
                <a:gd name="connsiteY24" fmla="*/ 533245 h 740435"/>
                <a:gd name="connsiteX25" fmla="*/ 339319 w 501268"/>
                <a:gd name="connsiteY25" fmla="*/ 573726 h 740435"/>
                <a:gd name="connsiteX26" fmla="*/ 336938 w 501268"/>
                <a:gd name="connsiteY26" fmla="*/ 630876 h 740435"/>
                <a:gd name="connsiteX27" fmla="*/ 303601 w 501268"/>
                <a:gd name="connsiteY27" fmla="*/ 661833 h 740435"/>
                <a:gd name="connsiteX28" fmla="*/ 255976 w 501268"/>
                <a:gd name="connsiteY28" fmla="*/ 664214 h 740435"/>
                <a:gd name="connsiteX29" fmla="*/ 213113 w 501268"/>
                <a:gd name="connsiteY29" fmla="*/ 635639 h 740435"/>
                <a:gd name="connsiteX30" fmla="*/ 198826 w 501268"/>
                <a:gd name="connsiteY30" fmla="*/ 602301 h 740435"/>
                <a:gd name="connsiteX31" fmla="*/ 201207 w 501268"/>
                <a:gd name="connsiteY31" fmla="*/ 535626 h 740435"/>
                <a:gd name="connsiteX32" fmla="*/ 234544 w 501268"/>
                <a:gd name="connsiteY32" fmla="*/ 485620 h 740435"/>
                <a:gd name="connsiteX33" fmla="*/ 272644 w 501268"/>
                <a:gd name="connsiteY33" fmla="*/ 459426 h 740435"/>
                <a:gd name="connsiteX34" fmla="*/ 310744 w 501268"/>
                <a:gd name="connsiteY34" fmla="*/ 414183 h 740435"/>
                <a:gd name="connsiteX35" fmla="*/ 332176 w 501268"/>
                <a:gd name="connsiteY35" fmla="*/ 378464 h 740435"/>
                <a:gd name="connsiteX36" fmla="*/ 336938 w 501268"/>
                <a:gd name="connsiteY36" fmla="*/ 304645 h 740435"/>
                <a:gd name="connsiteX37" fmla="*/ 308363 w 501268"/>
                <a:gd name="connsiteY37" fmla="*/ 245114 h 740435"/>
                <a:gd name="connsiteX38" fmla="*/ 272644 w 501268"/>
                <a:gd name="connsiteY38" fmla="*/ 214158 h 740435"/>
                <a:gd name="connsiteX39" fmla="*/ 215494 w 501268"/>
                <a:gd name="connsiteY39" fmla="*/ 197489 h 740435"/>
                <a:gd name="connsiteX40" fmla="*/ 148819 w 501268"/>
                <a:gd name="connsiteY40" fmla="*/ 173676 h 740435"/>
                <a:gd name="connsiteX41" fmla="*/ 105957 w 501268"/>
                <a:gd name="connsiteY41" fmla="*/ 154626 h 740435"/>
                <a:gd name="connsiteX42" fmla="*/ 77382 w 501268"/>
                <a:gd name="connsiteY42" fmla="*/ 126051 h 740435"/>
                <a:gd name="connsiteX43" fmla="*/ 75001 w 501268"/>
                <a:gd name="connsiteY43" fmla="*/ 92714 h 740435"/>
                <a:gd name="connsiteX44" fmla="*/ 105957 w 501268"/>
                <a:gd name="connsiteY44" fmla="*/ 80808 h 740435"/>
                <a:gd name="connsiteX45" fmla="*/ 153582 w 501268"/>
                <a:gd name="connsiteY45" fmla="*/ 95095 h 740435"/>
                <a:gd name="connsiteX46" fmla="*/ 191682 w 501268"/>
                <a:gd name="connsiteY46" fmla="*/ 114145 h 740435"/>
                <a:gd name="connsiteX47" fmla="*/ 229782 w 501268"/>
                <a:gd name="connsiteY47" fmla="*/ 133195 h 740435"/>
                <a:gd name="connsiteX48" fmla="*/ 284551 w 501268"/>
                <a:gd name="connsiteY48" fmla="*/ 157008 h 740435"/>
                <a:gd name="connsiteX49" fmla="*/ 355988 w 501268"/>
                <a:gd name="connsiteY49" fmla="*/ 152245 h 740435"/>
                <a:gd name="connsiteX50" fmla="*/ 420282 w 501268"/>
                <a:gd name="connsiteY50" fmla="*/ 130814 h 740435"/>
                <a:gd name="connsiteX51" fmla="*/ 458382 w 501268"/>
                <a:gd name="connsiteY51" fmla="*/ 107001 h 740435"/>
                <a:gd name="connsiteX52" fmla="*/ 486957 w 501268"/>
                <a:gd name="connsiteY52" fmla="*/ 76045 h 740435"/>
                <a:gd name="connsiteX53" fmla="*/ 501244 w 501268"/>
                <a:gd name="connsiteY53" fmla="*/ 47470 h 740435"/>
                <a:gd name="connsiteX54" fmla="*/ 489338 w 501268"/>
                <a:gd name="connsiteY54" fmla="*/ 6989 h 740435"/>
                <a:gd name="connsiteX55" fmla="*/ 453619 w 501268"/>
                <a:gd name="connsiteY55" fmla="*/ 2226 h 740435"/>
                <a:gd name="connsiteX56" fmla="*/ 422663 w 501268"/>
                <a:gd name="connsiteY56" fmla="*/ 30801 h 740435"/>
                <a:gd name="connsiteX57" fmla="*/ 396469 w 501268"/>
                <a:gd name="connsiteY57" fmla="*/ 54614 h 740435"/>
                <a:gd name="connsiteX58" fmla="*/ 360751 w 501268"/>
                <a:gd name="connsiteY58" fmla="*/ 76045 h 740435"/>
                <a:gd name="connsiteX59" fmla="*/ 296457 w 501268"/>
                <a:gd name="connsiteY59" fmla="*/ 78426 h 740435"/>
                <a:gd name="connsiteX60" fmla="*/ 239307 w 501268"/>
                <a:gd name="connsiteY60" fmla="*/ 56995 h 740435"/>
                <a:gd name="connsiteX61" fmla="*/ 175013 w 501268"/>
                <a:gd name="connsiteY61" fmla="*/ 26039 h 740435"/>
                <a:gd name="connsiteX62" fmla="*/ 110719 w 501268"/>
                <a:gd name="connsiteY62" fmla="*/ 14133 h 740435"/>
                <a:gd name="connsiteX63" fmla="*/ 41663 w 501268"/>
                <a:gd name="connsiteY63" fmla="*/ 35564 h 740435"/>
                <a:gd name="connsiteX64" fmla="*/ 10707 w 501268"/>
                <a:gd name="connsiteY64" fmla="*/ 76045 h 740435"/>
                <a:gd name="connsiteX65" fmla="*/ 1182 w 501268"/>
                <a:gd name="connsiteY65" fmla="*/ 140339 h 740435"/>
                <a:gd name="connsiteX66" fmla="*/ 34519 w 501268"/>
                <a:gd name="connsiteY66" fmla="*/ 199870 h 740435"/>
                <a:gd name="connsiteX67" fmla="*/ 79763 w 501268"/>
                <a:gd name="connsiteY67" fmla="*/ 228445 h 740435"/>
                <a:gd name="connsiteX68" fmla="*/ 144057 w 501268"/>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84682 w 501399"/>
                <a:gd name="connsiteY48" fmla="*/ 157008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49876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18320 w 499344"/>
                <a:gd name="connsiteY8" fmla="*/ 518958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9308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404071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9283 w 499344"/>
                <a:gd name="connsiteY31" fmla="*/ 535626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7876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82639 w 499344"/>
                <a:gd name="connsiteY18" fmla="*/ 497526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99344" h="738065">
                  <a:moveTo>
                    <a:pt x="142133" y="249876"/>
                  </a:moveTo>
                  <a:cubicBezTo>
                    <a:pt x="162374" y="255829"/>
                    <a:pt x="183408" y="258608"/>
                    <a:pt x="199283" y="264164"/>
                  </a:cubicBezTo>
                  <a:cubicBezTo>
                    <a:pt x="215158" y="269720"/>
                    <a:pt x="228255" y="276467"/>
                    <a:pt x="237383" y="283214"/>
                  </a:cubicBezTo>
                  <a:cubicBezTo>
                    <a:pt x="246511" y="289961"/>
                    <a:pt x="249290" y="295914"/>
                    <a:pt x="254052" y="304645"/>
                  </a:cubicBezTo>
                  <a:cubicBezTo>
                    <a:pt x="258814" y="313376"/>
                    <a:pt x="265958" y="325282"/>
                    <a:pt x="265958" y="335601"/>
                  </a:cubicBezTo>
                  <a:cubicBezTo>
                    <a:pt x="265958" y="345920"/>
                    <a:pt x="261196" y="355842"/>
                    <a:pt x="254052" y="366558"/>
                  </a:cubicBezTo>
                  <a:cubicBezTo>
                    <a:pt x="246908" y="377274"/>
                    <a:pt x="236589" y="386005"/>
                    <a:pt x="223095" y="399895"/>
                  </a:cubicBezTo>
                  <a:cubicBezTo>
                    <a:pt x="209601" y="413785"/>
                    <a:pt x="188964" y="430057"/>
                    <a:pt x="173089" y="449901"/>
                  </a:cubicBezTo>
                  <a:cubicBezTo>
                    <a:pt x="157214" y="469745"/>
                    <a:pt x="137370" y="496337"/>
                    <a:pt x="127845" y="518959"/>
                  </a:cubicBezTo>
                  <a:cubicBezTo>
                    <a:pt x="118320" y="541581"/>
                    <a:pt x="115939" y="565393"/>
                    <a:pt x="115939" y="585633"/>
                  </a:cubicBezTo>
                  <a:cubicBezTo>
                    <a:pt x="115939" y="605873"/>
                    <a:pt x="119511" y="621748"/>
                    <a:pt x="127845" y="640401"/>
                  </a:cubicBezTo>
                  <a:cubicBezTo>
                    <a:pt x="136179" y="659054"/>
                    <a:pt x="151658" y="682867"/>
                    <a:pt x="165945" y="697551"/>
                  </a:cubicBezTo>
                  <a:cubicBezTo>
                    <a:pt x="180233" y="712236"/>
                    <a:pt x="196107" y="721761"/>
                    <a:pt x="213570" y="728508"/>
                  </a:cubicBezTo>
                  <a:cubicBezTo>
                    <a:pt x="231033" y="735255"/>
                    <a:pt x="252068" y="738429"/>
                    <a:pt x="270721" y="738032"/>
                  </a:cubicBezTo>
                  <a:cubicBezTo>
                    <a:pt x="289374" y="737635"/>
                    <a:pt x="308424" y="733666"/>
                    <a:pt x="325489" y="726126"/>
                  </a:cubicBezTo>
                  <a:cubicBezTo>
                    <a:pt x="342554" y="718586"/>
                    <a:pt x="360017" y="708664"/>
                    <a:pt x="373114" y="692789"/>
                  </a:cubicBezTo>
                  <a:cubicBezTo>
                    <a:pt x="386211" y="676914"/>
                    <a:pt x="398515" y="653101"/>
                    <a:pt x="404071" y="630876"/>
                  </a:cubicBezTo>
                  <a:cubicBezTo>
                    <a:pt x="409627" y="608651"/>
                    <a:pt x="410024" y="581664"/>
                    <a:pt x="406452" y="559439"/>
                  </a:cubicBezTo>
                  <a:cubicBezTo>
                    <a:pt x="402880" y="537214"/>
                    <a:pt x="392164" y="515782"/>
                    <a:pt x="382639" y="497526"/>
                  </a:cubicBezTo>
                  <a:cubicBezTo>
                    <a:pt x="373114" y="479270"/>
                    <a:pt x="360811" y="463791"/>
                    <a:pt x="349302" y="449901"/>
                  </a:cubicBezTo>
                  <a:cubicBezTo>
                    <a:pt x="337793" y="436011"/>
                    <a:pt x="324299" y="414977"/>
                    <a:pt x="313583" y="414183"/>
                  </a:cubicBezTo>
                  <a:cubicBezTo>
                    <a:pt x="302867" y="413389"/>
                    <a:pt x="293739" y="436011"/>
                    <a:pt x="285008" y="445139"/>
                  </a:cubicBezTo>
                  <a:cubicBezTo>
                    <a:pt x="276277" y="454267"/>
                    <a:pt x="260004" y="460617"/>
                    <a:pt x="261195" y="468951"/>
                  </a:cubicBezTo>
                  <a:cubicBezTo>
                    <a:pt x="262386" y="477285"/>
                    <a:pt x="281436" y="484429"/>
                    <a:pt x="292152" y="495145"/>
                  </a:cubicBezTo>
                  <a:cubicBezTo>
                    <a:pt x="302868" y="505861"/>
                    <a:pt x="317552" y="520148"/>
                    <a:pt x="325489" y="533245"/>
                  </a:cubicBezTo>
                  <a:cubicBezTo>
                    <a:pt x="333426" y="546342"/>
                    <a:pt x="338189" y="557454"/>
                    <a:pt x="339776" y="573726"/>
                  </a:cubicBezTo>
                  <a:cubicBezTo>
                    <a:pt x="341364" y="589998"/>
                    <a:pt x="341364" y="616192"/>
                    <a:pt x="335014" y="630876"/>
                  </a:cubicBezTo>
                  <a:cubicBezTo>
                    <a:pt x="328664" y="645560"/>
                    <a:pt x="315171" y="656277"/>
                    <a:pt x="301677" y="661833"/>
                  </a:cubicBezTo>
                  <a:cubicBezTo>
                    <a:pt x="288183" y="667389"/>
                    <a:pt x="269133" y="668580"/>
                    <a:pt x="254052" y="664214"/>
                  </a:cubicBezTo>
                  <a:cubicBezTo>
                    <a:pt x="238971" y="659848"/>
                    <a:pt x="221111" y="647148"/>
                    <a:pt x="211189" y="635639"/>
                  </a:cubicBezTo>
                  <a:cubicBezTo>
                    <a:pt x="201267" y="624130"/>
                    <a:pt x="197299" y="609842"/>
                    <a:pt x="194521" y="595157"/>
                  </a:cubicBezTo>
                  <a:cubicBezTo>
                    <a:pt x="191743" y="580472"/>
                    <a:pt x="188568" y="564597"/>
                    <a:pt x="194521" y="547532"/>
                  </a:cubicBezTo>
                  <a:cubicBezTo>
                    <a:pt x="200474" y="530467"/>
                    <a:pt x="217539" y="507448"/>
                    <a:pt x="230239" y="492764"/>
                  </a:cubicBezTo>
                  <a:cubicBezTo>
                    <a:pt x="242939" y="478080"/>
                    <a:pt x="257623" y="472523"/>
                    <a:pt x="270720" y="459426"/>
                  </a:cubicBezTo>
                  <a:cubicBezTo>
                    <a:pt x="283817" y="446329"/>
                    <a:pt x="298898" y="427677"/>
                    <a:pt x="308820" y="414183"/>
                  </a:cubicBezTo>
                  <a:cubicBezTo>
                    <a:pt x="318742" y="400689"/>
                    <a:pt x="325886" y="396720"/>
                    <a:pt x="330252" y="378464"/>
                  </a:cubicBezTo>
                  <a:cubicBezTo>
                    <a:pt x="334618" y="360208"/>
                    <a:pt x="338983" y="326870"/>
                    <a:pt x="335014" y="304645"/>
                  </a:cubicBezTo>
                  <a:cubicBezTo>
                    <a:pt x="331045" y="282420"/>
                    <a:pt x="317552" y="259798"/>
                    <a:pt x="306439" y="245114"/>
                  </a:cubicBezTo>
                  <a:cubicBezTo>
                    <a:pt x="295326" y="230430"/>
                    <a:pt x="283816" y="224476"/>
                    <a:pt x="268338" y="216539"/>
                  </a:cubicBezTo>
                  <a:cubicBezTo>
                    <a:pt x="252860" y="208602"/>
                    <a:pt x="233810" y="204633"/>
                    <a:pt x="213570" y="197489"/>
                  </a:cubicBezTo>
                  <a:cubicBezTo>
                    <a:pt x="193330" y="190345"/>
                    <a:pt x="165151" y="180820"/>
                    <a:pt x="146895" y="173676"/>
                  </a:cubicBezTo>
                  <a:cubicBezTo>
                    <a:pt x="128639" y="166532"/>
                    <a:pt x="115939" y="162563"/>
                    <a:pt x="104033" y="154626"/>
                  </a:cubicBezTo>
                  <a:cubicBezTo>
                    <a:pt x="92127" y="146689"/>
                    <a:pt x="80617" y="136370"/>
                    <a:pt x="75458" y="126051"/>
                  </a:cubicBezTo>
                  <a:cubicBezTo>
                    <a:pt x="70299" y="115732"/>
                    <a:pt x="68314" y="100254"/>
                    <a:pt x="73077" y="92714"/>
                  </a:cubicBezTo>
                  <a:cubicBezTo>
                    <a:pt x="77839" y="85173"/>
                    <a:pt x="90936" y="80411"/>
                    <a:pt x="104033" y="80808"/>
                  </a:cubicBezTo>
                  <a:cubicBezTo>
                    <a:pt x="117130" y="81205"/>
                    <a:pt x="137370" y="89539"/>
                    <a:pt x="151658" y="95095"/>
                  </a:cubicBezTo>
                  <a:cubicBezTo>
                    <a:pt x="165946" y="100651"/>
                    <a:pt x="189758" y="114145"/>
                    <a:pt x="189758" y="114145"/>
                  </a:cubicBezTo>
                  <a:cubicBezTo>
                    <a:pt x="202458" y="120495"/>
                    <a:pt x="211190" y="126448"/>
                    <a:pt x="227858" y="133195"/>
                  </a:cubicBezTo>
                  <a:cubicBezTo>
                    <a:pt x="244526" y="139942"/>
                    <a:pt x="268736" y="151452"/>
                    <a:pt x="289770" y="154627"/>
                  </a:cubicBezTo>
                  <a:cubicBezTo>
                    <a:pt x="310804" y="157802"/>
                    <a:pt x="332633" y="156214"/>
                    <a:pt x="354064" y="152245"/>
                  </a:cubicBezTo>
                  <a:cubicBezTo>
                    <a:pt x="375495" y="148276"/>
                    <a:pt x="401292" y="138355"/>
                    <a:pt x="418358" y="130814"/>
                  </a:cubicBezTo>
                  <a:cubicBezTo>
                    <a:pt x="435424" y="123273"/>
                    <a:pt x="445346" y="116129"/>
                    <a:pt x="456458" y="107001"/>
                  </a:cubicBezTo>
                  <a:cubicBezTo>
                    <a:pt x="467571" y="97873"/>
                    <a:pt x="477889" y="85967"/>
                    <a:pt x="485033" y="76045"/>
                  </a:cubicBezTo>
                  <a:cubicBezTo>
                    <a:pt x="492177" y="66123"/>
                    <a:pt x="498923" y="58979"/>
                    <a:pt x="499320" y="47470"/>
                  </a:cubicBezTo>
                  <a:cubicBezTo>
                    <a:pt x="499717" y="35961"/>
                    <a:pt x="495351" y="14530"/>
                    <a:pt x="487414" y="6989"/>
                  </a:cubicBezTo>
                  <a:cubicBezTo>
                    <a:pt x="479477" y="-552"/>
                    <a:pt x="462807" y="-1743"/>
                    <a:pt x="451695" y="2226"/>
                  </a:cubicBezTo>
                  <a:cubicBezTo>
                    <a:pt x="440583" y="6195"/>
                    <a:pt x="420739" y="30801"/>
                    <a:pt x="420739" y="30801"/>
                  </a:cubicBezTo>
                  <a:cubicBezTo>
                    <a:pt x="411214" y="39532"/>
                    <a:pt x="404864" y="47073"/>
                    <a:pt x="394545" y="54614"/>
                  </a:cubicBezTo>
                  <a:cubicBezTo>
                    <a:pt x="384226" y="62155"/>
                    <a:pt x="375496" y="72076"/>
                    <a:pt x="358827" y="76045"/>
                  </a:cubicBezTo>
                  <a:cubicBezTo>
                    <a:pt x="342158" y="80014"/>
                    <a:pt x="314774" y="81601"/>
                    <a:pt x="294533" y="78426"/>
                  </a:cubicBezTo>
                  <a:cubicBezTo>
                    <a:pt x="274292" y="75251"/>
                    <a:pt x="257624" y="65726"/>
                    <a:pt x="237383" y="56995"/>
                  </a:cubicBezTo>
                  <a:cubicBezTo>
                    <a:pt x="217142" y="48264"/>
                    <a:pt x="194520" y="33183"/>
                    <a:pt x="173089" y="26039"/>
                  </a:cubicBezTo>
                  <a:cubicBezTo>
                    <a:pt x="151658" y="18895"/>
                    <a:pt x="129829" y="12943"/>
                    <a:pt x="108795" y="14133"/>
                  </a:cubicBezTo>
                  <a:cubicBezTo>
                    <a:pt x="87761" y="15323"/>
                    <a:pt x="63551" y="22863"/>
                    <a:pt x="46882" y="33182"/>
                  </a:cubicBezTo>
                  <a:cubicBezTo>
                    <a:pt x="30213" y="43501"/>
                    <a:pt x="16323" y="58186"/>
                    <a:pt x="8783" y="76045"/>
                  </a:cubicBezTo>
                  <a:cubicBezTo>
                    <a:pt x="1243" y="93904"/>
                    <a:pt x="-2330" y="119702"/>
                    <a:pt x="1639" y="140339"/>
                  </a:cubicBezTo>
                  <a:cubicBezTo>
                    <a:pt x="5608" y="160976"/>
                    <a:pt x="19498" y="185186"/>
                    <a:pt x="32595" y="199870"/>
                  </a:cubicBezTo>
                  <a:cubicBezTo>
                    <a:pt x="45692" y="214554"/>
                    <a:pt x="59583" y="220111"/>
                    <a:pt x="77839" y="228445"/>
                  </a:cubicBezTo>
                  <a:cubicBezTo>
                    <a:pt x="96095" y="236779"/>
                    <a:pt x="121892" y="243923"/>
                    <a:pt x="142133" y="24987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1" name="任意多边形 1010"/>
            <p:cNvSpPr/>
            <p:nvPr/>
          </p:nvSpPr>
          <p:spPr>
            <a:xfrm>
              <a:off x="7443312" y="3589387"/>
              <a:ext cx="210226" cy="539953"/>
            </a:xfrm>
            <a:custGeom>
              <a:avLst/>
              <a:gdLst>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0488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0970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10226"/>
                <a:gd name="connsiteY0" fmla="*/ 539702 h 539898"/>
                <a:gd name="connsiteX1" fmla="*/ 183832 w 210226"/>
                <a:gd name="connsiteY1" fmla="*/ 487314 h 539898"/>
                <a:gd name="connsiteX2" fmla="*/ 145732 w 210226"/>
                <a:gd name="connsiteY2" fmla="*/ 480170 h 539898"/>
                <a:gd name="connsiteX3" fmla="*/ 105251 w 210226"/>
                <a:gd name="connsiteY3" fmla="*/ 456358 h 539898"/>
                <a:gd name="connsiteX4" fmla="*/ 76676 w 210226"/>
                <a:gd name="connsiteY4" fmla="*/ 406352 h 539898"/>
                <a:gd name="connsiteX5" fmla="*/ 88582 w 210226"/>
                <a:gd name="connsiteY5" fmla="*/ 330152 h 539898"/>
                <a:gd name="connsiteX6" fmla="*/ 124301 w 210226"/>
                <a:gd name="connsiteY6" fmla="*/ 265858 h 539898"/>
                <a:gd name="connsiteX7" fmla="*/ 164782 w 210226"/>
                <a:gd name="connsiteY7" fmla="*/ 206327 h 539898"/>
                <a:gd name="connsiteX8" fmla="*/ 193357 w 210226"/>
                <a:gd name="connsiteY8" fmla="*/ 149177 h 539898"/>
                <a:gd name="connsiteX9" fmla="*/ 207644 w 210226"/>
                <a:gd name="connsiteY9" fmla="*/ 101552 h 539898"/>
                <a:gd name="connsiteX10" fmla="*/ 207644 w 210226"/>
                <a:gd name="connsiteY10" fmla="*/ 42021 h 539898"/>
                <a:gd name="connsiteX11" fmla="*/ 181451 w 210226"/>
                <a:gd name="connsiteY11" fmla="*/ 3920 h 539898"/>
                <a:gd name="connsiteX12" fmla="*/ 157638 w 210226"/>
                <a:gd name="connsiteY12" fmla="*/ 3920 h 539898"/>
                <a:gd name="connsiteX13" fmla="*/ 140969 w 210226"/>
                <a:gd name="connsiteY13" fmla="*/ 27733 h 539898"/>
                <a:gd name="connsiteX14" fmla="*/ 140970 w 210226"/>
                <a:gd name="connsiteY14" fmla="*/ 65833 h 539898"/>
                <a:gd name="connsiteX15" fmla="*/ 129063 w 210226"/>
                <a:gd name="connsiteY15" fmla="*/ 120602 h 539898"/>
                <a:gd name="connsiteX16" fmla="*/ 105251 w 210226"/>
                <a:gd name="connsiteY16" fmla="*/ 172989 h 539898"/>
                <a:gd name="connsiteX17" fmla="*/ 76676 w 210226"/>
                <a:gd name="connsiteY17" fmla="*/ 220614 h 539898"/>
                <a:gd name="connsiteX18" fmla="*/ 38576 w 210226"/>
                <a:gd name="connsiteY18" fmla="*/ 270620 h 539898"/>
                <a:gd name="connsiteX19" fmla="*/ 7619 w 210226"/>
                <a:gd name="connsiteY19" fmla="*/ 332533 h 539898"/>
                <a:gd name="connsiteX20" fmla="*/ 476 w 210226"/>
                <a:gd name="connsiteY20" fmla="*/ 403970 h 539898"/>
                <a:gd name="connsiteX21" fmla="*/ 17144 w 210226"/>
                <a:gd name="connsiteY21" fmla="*/ 463502 h 539898"/>
                <a:gd name="connsiteX22" fmla="*/ 45719 w 210226"/>
                <a:gd name="connsiteY22" fmla="*/ 503983 h 539898"/>
                <a:gd name="connsiteX23" fmla="*/ 124301 w 210226"/>
                <a:gd name="connsiteY23" fmla="*/ 539702 h 539898"/>
                <a:gd name="connsiteX0" fmla="*/ 124301 w 210226"/>
                <a:gd name="connsiteY0" fmla="*/ 539702 h 539953"/>
                <a:gd name="connsiteX1" fmla="*/ 155257 w 210226"/>
                <a:gd name="connsiteY1" fmla="*/ 518269 h 539953"/>
                <a:gd name="connsiteX2" fmla="*/ 183832 w 210226"/>
                <a:gd name="connsiteY2" fmla="*/ 487314 h 539953"/>
                <a:gd name="connsiteX3" fmla="*/ 145732 w 210226"/>
                <a:gd name="connsiteY3" fmla="*/ 480170 h 539953"/>
                <a:gd name="connsiteX4" fmla="*/ 105251 w 210226"/>
                <a:gd name="connsiteY4" fmla="*/ 456358 h 539953"/>
                <a:gd name="connsiteX5" fmla="*/ 76676 w 210226"/>
                <a:gd name="connsiteY5" fmla="*/ 406352 h 539953"/>
                <a:gd name="connsiteX6" fmla="*/ 88582 w 210226"/>
                <a:gd name="connsiteY6" fmla="*/ 330152 h 539953"/>
                <a:gd name="connsiteX7" fmla="*/ 124301 w 210226"/>
                <a:gd name="connsiteY7" fmla="*/ 265858 h 539953"/>
                <a:gd name="connsiteX8" fmla="*/ 164782 w 210226"/>
                <a:gd name="connsiteY8" fmla="*/ 206327 h 539953"/>
                <a:gd name="connsiteX9" fmla="*/ 193357 w 210226"/>
                <a:gd name="connsiteY9" fmla="*/ 149177 h 539953"/>
                <a:gd name="connsiteX10" fmla="*/ 207644 w 210226"/>
                <a:gd name="connsiteY10" fmla="*/ 101552 h 539953"/>
                <a:gd name="connsiteX11" fmla="*/ 207644 w 210226"/>
                <a:gd name="connsiteY11" fmla="*/ 42021 h 539953"/>
                <a:gd name="connsiteX12" fmla="*/ 181451 w 210226"/>
                <a:gd name="connsiteY12" fmla="*/ 3920 h 539953"/>
                <a:gd name="connsiteX13" fmla="*/ 157638 w 210226"/>
                <a:gd name="connsiteY13" fmla="*/ 3920 h 539953"/>
                <a:gd name="connsiteX14" fmla="*/ 140969 w 210226"/>
                <a:gd name="connsiteY14" fmla="*/ 27733 h 539953"/>
                <a:gd name="connsiteX15" fmla="*/ 140970 w 210226"/>
                <a:gd name="connsiteY15" fmla="*/ 65833 h 539953"/>
                <a:gd name="connsiteX16" fmla="*/ 129063 w 210226"/>
                <a:gd name="connsiteY16" fmla="*/ 120602 h 539953"/>
                <a:gd name="connsiteX17" fmla="*/ 105251 w 210226"/>
                <a:gd name="connsiteY17" fmla="*/ 172989 h 539953"/>
                <a:gd name="connsiteX18" fmla="*/ 76676 w 210226"/>
                <a:gd name="connsiteY18" fmla="*/ 220614 h 539953"/>
                <a:gd name="connsiteX19" fmla="*/ 38576 w 210226"/>
                <a:gd name="connsiteY19" fmla="*/ 270620 h 539953"/>
                <a:gd name="connsiteX20" fmla="*/ 7619 w 210226"/>
                <a:gd name="connsiteY20" fmla="*/ 332533 h 539953"/>
                <a:gd name="connsiteX21" fmla="*/ 476 w 210226"/>
                <a:gd name="connsiteY21" fmla="*/ 403970 h 539953"/>
                <a:gd name="connsiteX22" fmla="*/ 17144 w 210226"/>
                <a:gd name="connsiteY22" fmla="*/ 463502 h 539953"/>
                <a:gd name="connsiteX23" fmla="*/ 45719 w 210226"/>
                <a:gd name="connsiteY23" fmla="*/ 503983 h 539953"/>
                <a:gd name="connsiteX24" fmla="*/ 124301 w 210226"/>
                <a:gd name="connsiteY24" fmla="*/ 539702 h 53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0226" h="539953">
                  <a:moveTo>
                    <a:pt x="124301" y="539702"/>
                  </a:moveTo>
                  <a:cubicBezTo>
                    <a:pt x="142557" y="542083"/>
                    <a:pt x="145335" y="527000"/>
                    <a:pt x="155257" y="518269"/>
                  </a:cubicBezTo>
                  <a:cubicBezTo>
                    <a:pt x="165179" y="509538"/>
                    <a:pt x="185420" y="493664"/>
                    <a:pt x="183832" y="487314"/>
                  </a:cubicBezTo>
                  <a:cubicBezTo>
                    <a:pt x="182245" y="480964"/>
                    <a:pt x="158829" y="485329"/>
                    <a:pt x="145732" y="480170"/>
                  </a:cubicBezTo>
                  <a:cubicBezTo>
                    <a:pt x="132635" y="475011"/>
                    <a:pt x="116760" y="468661"/>
                    <a:pt x="105251" y="456358"/>
                  </a:cubicBezTo>
                  <a:cubicBezTo>
                    <a:pt x="93742" y="444055"/>
                    <a:pt x="79454" y="427386"/>
                    <a:pt x="76676" y="406352"/>
                  </a:cubicBezTo>
                  <a:cubicBezTo>
                    <a:pt x="73898" y="385318"/>
                    <a:pt x="80645" y="353568"/>
                    <a:pt x="88582" y="330152"/>
                  </a:cubicBezTo>
                  <a:cubicBezTo>
                    <a:pt x="96519" y="306736"/>
                    <a:pt x="111601" y="286495"/>
                    <a:pt x="124301" y="265858"/>
                  </a:cubicBezTo>
                  <a:cubicBezTo>
                    <a:pt x="137001" y="245221"/>
                    <a:pt x="153273" y="225774"/>
                    <a:pt x="164782" y="206327"/>
                  </a:cubicBezTo>
                  <a:cubicBezTo>
                    <a:pt x="176291" y="186880"/>
                    <a:pt x="186213" y="166639"/>
                    <a:pt x="193357" y="149177"/>
                  </a:cubicBezTo>
                  <a:cubicBezTo>
                    <a:pt x="200501" y="131715"/>
                    <a:pt x="205263" y="119411"/>
                    <a:pt x="207644" y="101552"/>
                  </a:cubicBezTo>
                  <a:cubicBezTo>
                    <a:pt x="210025" y="83693"/>
                    <a:pt x="212009" y="58293"/>
                    <a:pt x="207644" y="42021"/>
                  </a:cubicBezTo>
                  <a:cubicBezTo>
                    <a:pt x="203279" y="25749"/>
                    <a:pt x="189785" y="10270"/>
                    <a:pt x="181451" y="3920"/>
                  </a:cubicBezTo>
                  <a:cubicBezTo>
                    <a:pt x="173117" y="-2430"/>
                    <a:pt x="164385" y="-49"/>
                    <a:pt x="157638" y="3920"/>
                  </a:cubicBezTo>
                  <a:cubicBezTo>
                    <a:pt x="150891" y="7889"/>
                    <a:pt x="143747" y="17414"/>
                    <a:pt x="140969" y="27733"/>
                  </a:cubicBezTo>
                  <a:cubicBezTo>
                    <a:pt x="138191" y="38052"/>
                    <a:pt x="142954" y="50355"/>
                    <a:pt x="140970" y="65833"/>
                  </a:cubicBezTo>
                  <a:cubicBezTo>
                    <a:pt x="138986" y="81311"/>
                    <a:pt x="135016" y="102743"/>
                    <a:pt x="129063" y="120602"/>
                  </a:cubicBezTo>
                  <a:cubicBezTo>
                    <a:pt x="123110" y="138461"/>
                    <a:pt x="113982" y="156320"/>
                    <a:pt x="105251" y="172989"/>
                  </a:cubicBezTo>
                  <a:cubicBezTo>
                    <a:pt x="96520" y="189658"/>
                    <a:pt x="87788" y="204342"/>
                    <a:pt x="76676" y="220614"/>
                  </a:cubicBezTo>
                  <a:cubicBezTo>
                    <a:pt x="65564" y="236886"/>
                    <a:pt x="50085" y="251967"/>
                    <a:pt x="38576" y="270620"/>
                  </a:cubicBezTo>
                  <a:cubicBezTo>
                    <a:pt x="27067" y="289273"/>
                    <a:pt x="13969" y="310308"/>
                    <a:pt x="7619" y="332533"/>
                  </a:cubicBezTo>
                  <a:cubicBezTo>
                    <a:pt x="1269" y="354758"/>
                    <a:pt x="-1111" y="382142"/>
                    <a:pt x="476" y="403970"/>
                  </a:cubicBezTo>
                  <a:cubicBezTo>
                    <a:pt x="2063" y="425798"/>
                    <a:pt x="9604" y="446833"/>
                    <a:pt x="17144" y="463502"/>
                  </a:cubicBezTo>
                  <a:cubicBezTo>
                    <a:pt x="24684" y="480171"/>
                    <a:pt x="33813" y="492871"/>
                    <a:pt x="45719" y="503983"/>
                  </a:cubicBezTo>
                  <a:cubicBezTo>
                    <a:pt x="57625" y="515095"/>
                    <a:pt x="106045" y="537321"/>
                    <a:pt x="124301" y="539702"/>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12" name="任意多边形 1011"/>
          <p:cNvSpPr/>
          <p:nvPr/>
        </p:nvSpPr>
        <p:spPr>
          <a:xfrm rot="16200000" flipV="1">
            <a:off x="11125302" y="2746644"/>
            <a:ext cx="108000" cy="18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2700">
            <a:solidFill>
              <a:srgbClr val="FF0000"/>
            </a:solidFill>
            <a:headEnd type="triangle" w="sm"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grpSp>
        <p:nvGrpSpPr>
          <p:cNvPr id="1013" name="组合 1012"/>
          <p:cNvGrpSpPr>
            <a:grpSpLocks noChangeAspect="1"/>
          </p:cNvGrpSpPr>
          <p:nvPr/>
        </p:nvGrpSpPr>
        <p:grpSpPr>
          <a:xfrm rot="926426">
            <a:off x="9021996" y="4812095"/>
            <a:ext cx="296328" cy="504000"/>
            <a:chOff x="7384951" y="3589387"/>
            <a:chExt cx="499344" cy="849295"/>
          </a:xfrm>
        </p:grpSpPr>
        <p:sp>
          <p:nvSpPr>
            <p:cNvPr id="1014" name="任意多边形 1013"/>
            <p:cNvSpPr/>
            <p:nvPr/>
          </p:nvSpPr>
          <p:spPr>
            <a:xfrm>
              <a:off x="7384951" y="3700617"/>
              <a:ext cx="499344" cy="738065"/>
            </a:xfrm>
            <a:custGeom>
              <a:avLst/>
              <a:gdLst>
                <a:gd name="connsiteX0" fmla="*/ 144057 w 501268"/>
                <a:gd name="connsiteY0" fmla="*/ 252258 h 740435"/>
                <a:gd name="connsiteX1" fmla="*/ 201207 w 501268"/>
                <a:gd name="connsiteY1" fmla="*/ 264164 h 740435"/>
                <a:gd name="connsiteX2" fmla="*/ 239307 w 501268"/>
                <a:gd name="connsiteY2" fmla="*/ 283214 h 740435"/>
                <a:gd name="connsiteX3" fmla="*/ 255976 w 501268"/>
                <a:gd name="connsiteY3" fmla="*/ 304645 h 740435"/>
                <a:gd name="connsiteX4" fmla="*/ 267882 w 501268"/>
                <a:gd name="connsiteY4" fmla="*/ 335601 h 740435"/>
                <a:gd name="connsiteX5" fmla="*/ 255976 w 501268"/>
                <a:gd name="connsiteY5" fmla="*/ 366558 h 740435"/>
                <a:gd name="connsiteX6" fmla="*/ 225019 w 501268"/>
                <a:gd name="connsiteY6" fmla="*/ 399895 h 740435"/>
                <a:gd name="connsiteX7" fmla="*/ 175013 w 501268"/>
                <a:gd name="connsiteY7" fmla="*/ 449901 h 740435"/>
                <a:gd name="connsiteX8" fmla="*/ 120244 w 501268"/>
                <a:gd name="connsiteY8" fmla="*/ 518958 h 740435"/>
                <a:gd name="connsiteX9" fmla="*/ 115482 w 501268"/>
                <a:gd name="connsiteY9" fmla="*/ 585633 h 740435"/>
                <a:gd name="connsiteX10" fmla="*/ 129769 w 501268"/>
                <a:gd name="connsiteY10" fmla="*/ 640401 h 740435"/>
                <a:gd name="connsiteX11" fmla="*/ 172632 w 501268"/>
                <a:gd name="connsiteY11" fmla="*/ 697551 h 740435"/>
                <a:gd name="connsiteX12" fmla="*/ 215494 w 501268"/>
                <a:gd name="connsiteY12" fmla="*/ 728508 h 740435"/>
                <a:gd name="connsiteX13" fmla="*/ 270263 w 501268"/>
                <a:gd name="connsiteY13" fmla="*/ 740414 h 740435"/>
                <a:gd name="connsiteX14" fmla="*/ 327413 w 501268"/>
                <a:gd name="connsiteY14" fmla="*/ 726126 h 740435"/>
                <a:gd name="connsiteX15" fmla="*/ 375038 w 501268"/>
                <a:gd name="connsiteY15" fmla="*/ 692789 h 740435"/>
                <a:gd name="connsiteX16" fmla="*/ 398851 w 501268"/>
                <a:gd name="connsiteY16" fmla="*/ 630876 h 740435"/>
                <a:gd name="connsiteX17" fmla="*/ 405994 w 501268"/>
                <a:gd name="connsiteY17" fmla="*/ 559439 h 740435"/>
                <a:gd name="connsiteX18" fmla="*/ 377419 w 501268"/>
                <a:gd name="connsiteY18" fmla="*/ 488001 h 740435"/>
                <a:gd name="connsiteX19" fmla="*/ 351226 w 501268"/>
                <a:gd name="connsiteY19" fmla="*/ 449901 h 740435"/>
                <a:gd name="connsiteX20" fmla="*/ 315507 w 501268"/>
                <a:gd name="connsiteY20" fmla="*/ 414183 h 740435"/>
                <a:gd name="connsiteX21" fmla="*/ 286932 w 501268"/>
                <a:gd name="connsiteY21" fmla="*/ 445139 h 740435"/>
                <a:gd name="connsiteX22" fmla="*/ 263119 w 501268"/>
                <a:gd name="connsiteY22" fmla="*/ 468951 h 740435"/>
                <a:gd name="connsiteX23" fmla="*/ 294076 w 501268"/>
                <a:gd name="connsiteY23" fmla="*/ 495145 h 740435"/>
                <a:gd name="connsiteX24" fmla="*/ 327413 w 501268"/>
                <a:gd name="connsiteY24" fmla="*/ 533245 h 740435"/>
                <a:gd name="connsiteX25" fmla="*/ 339319 w 501268"/>
                <a:gd name="connsiteY25" fmla="*/ 573726 h 740435"/>
                <a:gd name="connsiteX26" fmla="*/ 336938 w 501268"/>
                <a:gd name="connsiteY26" fmla="*/ 630876 h 740435"/>
                <a:gd name="connsiteX27" fmla="*/ 303601 w 501268"/>
                <a:gd name="connsiteY27" fmla="*/ 661833 h 740435"/>
                <a:gd name="connsiteX28" fmla="*/ 255976 w 501268"/>
                <a:gd name="connsiteY28" fmla="*/ 664214 h 740435"/>
                <a:gd name="connsiteX29" fmla="*/ 213113 w 501268"/>
                <a:gd name="connsiteY29" fmla="*/ 635639 h 740435"/>
                <a:gd name="connsiteX30" fmla="*/ 198826 w 501268"/>
                <a:gd name="connsiteY30" fmla="*/ 602301 h 740435"/>
                <a:gd name="connsiteX31" fmla="*/ 201207 w 501268"/>
                <a:gd name="connsiteY31" fmla="*/ 535626 h 740435"/>
                <a:gd name="connsiteX32" fmla="*/ 234544 w 501268"/>
                <a:gd name="connsiteY32" fmla="*/ 485620 h 740435"/>
                <a:gd name="connsiteX33" fmla="*/ 272644 w 501268"/>
                <a:gd name="connsiteY33" fmla="*/ 459426 h 740435"/>
                <a:gd name="connsiteX34" fmla="*/ 310744 w 501268"/>
                <a:gd name="connsiteY34" fmla="*/ 414183 h 740435"/>
                <a:gd name="connsiteX35" fmla="*/ 332176 w 501268"/>
                <a:gd name="connsiteY35" fmla="*/ 378464 h 740435"/>
                <a:gd name="connsiteX36" fmla="*/ 336938 w 501268"/>
                <a:gd name="connsiteY36" fmla="*/ 304645 h 740435"/>
                <a:gd name="connsiteX37" fmla="*/ 308363 w 501268"/>
                <a:gd name="connsiteY37" fmla="*/ 245114 h 740435"/>
                <a:gd name="connsiteX38" fmla="*/ 272644 w 501268"/>
                <a:gd name="connsiteY38" fmla="*/ 214158 h 740435"/>
                <a:gd name="connsiteX39" fmla="*/ 215494 w 501268"/>
                <a:gd name="connsiteY39" fmla="*/ 197489 h 740435"/>
                <a:gd name="connsiteX40" fmla="*/ 148819 w 501268"/>
                <a:gd name="connsiteY40" fmla="*/ 173676 h 740435"/>
                <a:gd name="connsiteX41" fmla="*/ 105957 w 501268"/>
                <a:gd name="connsiteY41" fmla="*/ 154626 h 740435"/>
                <a:gd name="connsiteX42" fmla="*/ 77382 w 501268"/>
                <a:gd name="connsiteY42" fmla="*/ 126051 h 740435"/>
                <a:gd name="connsiteX43" fmla="*/ 75001 w 501268"/>
                <a:gd name="connsiteY43" fmla="*/ 92714 h 740435"/>
                <a:gd name="connsiteX44" fmla="*/ 105957 w 501268"/>
                <a:gd name="connsiteY44" fmla="*/ 80808 h 740435"/>
                <a:gd name="connsiteX45" fmla="*/ 153582 w 501268"/>
                <a:gd name="connsiteY45" fmla="*/ 95095 h 740435"/>
                <a:gd name="connsiteX46" fmla="*/ 191682 w 501268"/>
                <a:gd name="connsiteY46" fmla="*/ 114145 h 740435"/>
                <a:gd name="connsiteX47" fmla="*/ 229782 w 501268"/>
                <a:gd name="connsiteY47" fmla="*/ 133195 h 740435"/>
                <a:gd name="connsiteX48" fmla="*/ 284551 w 501268"/>
                <a:gd name="connsiteY48" fmla="*/ 157008 h 740435"/>
                <a:gd name="connsiteX49" fmla="*/ 355988 w 501268"/>
                <a:gd name="connsiteY49" fmla="*/ 152245 h 740435"/>
                <a:gd name="connsiteX50" fmla="*/ 420282 w 501268"/>
                <a:gd name="connsiteY50" fmla="*/ 130814 h 740435"/>
                <a:gd name="connsiteX51" fmla="*/ 458382 w 501268"/>
                <a:gd name="connsiteY51" fmla="*/ 107001 h 740435"/>
                <a:gd name="connsiteX52" fmla="*/ 486957 w 501268"/>
                <a:gd name="connsiteY52" fmla="*/ 76045 h 740435"/>
                <a:gd name="connsiteX53" fmla="*/ 501244 w 501268"/>
                <a:gd name="connsiteY53" fmla="*/ 47470 h 740435"/>
                <a:gd name="connsiteX54" fmla="*/ 489338 w 501268"/>
                <a:gd name="connsiteY54" fmla="*/ 6989 h 740435"/>
                <a:gd name="connsiteX55" fmla="*/ 453619 w 501268"/>
                <a:gd name="connsiteY55" fmla="*/ 2226 h 740435"/>
                <a:gd name="connsiteX56" fmla="*/ 422663 w 501268"/>
                <a:gd name="connsiteY56" fmla="*/ 30801 h 740435"/>
                <a:gd name="connsiteX57" fmla="*/ 396469 w 501268"/>
                <a:gd name="connsiteY57" fmla="*/ 54614 h 740435"/>
                <a:gd name="connsiteX58" fmla="*/ 360751 w 501268"/>
                <a:gd name="connsiteY58" fmla="*/ 76045 h 740435"/>
                <a:gd name="connsiteX59" fmla="*/ 296457 w 501268"/>
                <a:gd name="connsiteY59" fmla="*/ 78426 h 740435"/>
                <a:gd name="connsiteX60" fmla="*/ 239307 w 501268"/>
                <a:gd name="connsiteY60" fmla="*/ 56995 h 740435"/>
                <a:gd name="connsiteX61" fmla="*/ 175013 w 501268"/>
                <a:gd name="connsiteY61" fmla="*/ 26039 h 740435"/>
                <a:gd name="connsiteX62" fmla="*/ 110719 w 501268"/>
                <a:gd name="connsiteY62" fmla="*/ 14133 h 740435"/>
                <a:gd name="connsiteX63" fmla="*/ 41663 w 501268"/>
                <a:gd name="connsiteY63" fmla="*/ 35564 h 740435"/>
                <a:gd name="connsiteX64" fmla="*/ 10707 w 501268"/>
                <a:gd name="connsiteY64" fmla="*/ 76045 h 740435"/>
                <a:gd name="connsiteX65" fmla="*/ 1182 w 501268"/>
                <a:gd name="connsiteY65" fmla="*/ 140339 h 740435"/>
                <a:gd name="connsiteX66" fmla="*/ 34519 w 501268"/>
                <a:gd name="connsiteY66" fmla="*/ 199870 h 740435"/>
                <a:gd name="connsiteX67" fmla="*/ 79763 w 501268"/>
                <a:gd name="connsiteY67" fmla="*/ 228445 h 740435"/>
                <a:gd name="connsiteX68" fmla="*/ 144057 w 501268"/>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84682 w 501399"/>
                <a:gd name="connsiteY48" fmla="*/ 157008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49876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18320 w 499344"/>
                <a:gd name="connsiteY8" fmla="*/ 518958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9308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404071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9283 w 499344"/>
                <a:gd name="connsiteY31" fmla="*/ 535626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7876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82639 w 499344"/>
                <a:gd name="connsiteY18" fmla="*/ 497526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99344" h="738065">
                  <a:moveTo>
                    <a:pt x="142133" y="249876"/>
                  </a:moveTo>
                  <a:cubicBezTo>
                    <a:pt x="162374" y="255829"/>
                    <a:pt x="183408" y="258608"/>
                    <a:pt x="199283" y="264164"/>
                  </a:cubicBezTo>
                  <a:cubicBezTo>
                    <a:pt x="215158" y="269720"/>
                    <a:pt x="228255" y="276467"/>
                    <a:pt x="237383" y="283214"/>
                  </a:cubicBezTo>
                  <a:cubicBezTo>
                    <a:pt x="246511" y="289961"/>
                    <a:pt x="249290" y="295914"/>
                    <a:pt x="254052" y="304645"/>
                  </a:cubicBezTo>
                  <a:cubicBezTo>
                    <a:pt x="258814" y="313376"/>
                    <a:pt x="265958" y="325282"/>
                    <a:pt x="265958" y="335601"/>
                  </a:cubicBezTo>
                  <a:cubicBezTo>
                    <a:pt x="265958" y="345920"/>
                    <a:pt x="261196" y="355842"/>
                    <a:pt x="254052" y="366558"/>
                  </a:cubicBezTo>
                  <a:cubicBezTo>
                    <a:pt x="246908" y="377274"/>
                    <a:pt x="236589" y="386005"/>
                    <a:pt x="223095" y="399895"/>
                  </a:cubicBezTo>
                  <a:cubicBezTo>
                    <a:pt x="209601" y="413785"/>
                    <a:pt x="188964" y="430057"/>
                    <a:pt x="173089" y="449901"/>
                  </a:cubicBezTo>
                  <a:cubicBezTo>
                    <a:pt x="157214" y="469745"/>
                    <a:pt x="137370" y="496337"/>
                    <a:pt x="127845" y="518959"/>
                  </a:cubicBezTo>
                  <a:cubicBezTo>
                    <a:pt x="118320" y="541581"/>
                    <a:pt x="115939" y="565393"/>
                    <a:pt x="115939" y="585633"/>
                  </a:cubicBezTo>
                  <a:cubicBezTo>
                    <a:pt x="115939" y="605873"/>
                    <a:pt x="119511" y="621748"/>
                    <a:pt x="127845" y="640401"/>
                  </a:cubicBezTo>
                  <a:cubicBezTo>
                    <a:pt x="136179" y="659054"/>
                    <a:pt x="151658" y="682867"/>
                    <a:pt x="165945" y="697551"/>
                  </a:cubicBezTo>
                  <a:cubicBezTo>
                    <a:pt x="180233" y="712236"/>
                    <a:pt x="196107" y="721761"/>
                    <a:pt x="213570" y="728508"/>
                  </a:cubicBezTo>
                  <a:cubicBezTo>
                    <a:pt x="231033" y="735255"/>
                    <a:pt x="252068" y="738429"/>
                    <a:pt x="270721" y="738032"/>
                  </a:cubicBezTo>
                  <a:cubicBezTo>
                    <a:pt x="289374" y="737635"/>
                    <a:pt x="308424" y="733666"/>
                    <a:pt x="325489" y="726126"/>
                  </a:cubicBezTo>
                  <a:cubicBezTo>
                    <a:pt x="342554" y="718586"/>
                    <a:pt x="360017" y="708664"/>
                    <a:pt x="373114" y="692789"/>
                  </a:cubicBezTo>
                  <a:cubicBezTo>
                    <a:pt x="386211" y="676914"/>
                    <a:pt x="398515" y="653101"/>
                    <a:pt x="404071" y="630876"/>
                  </a:cubicBezTo>
                  <a:cubicBezTo>
                    <a:pt x="409627" y="608651"/>
                    <a:pt x="410024" y="581664"/>
                    <a:pt x="406452" y="559439"/>
                  </a:cubicBezTo>
                  <a:cubicBezTo>
                    <a:pt x="402880" y="537214"/>
                    <a:pt x="392164" y="515782"/>
                    <a:pt x="382639" y="497526"/>
                  </a:cubicBezTo>
                  <a:cubicBezTo>
                    <a:pt x="373114" y="479270"/>
                    <a:pt x="360811" y="463791"/>
                    <a:pt x="349302" y="449901"/>
                  </a:cubicBezTo>
                  <a:cubicBezTo>
                    <a:pt x="337793" y="436011"/>
                    <a:pt x="324299" y="414977"/>
                    <a:pt x="313583" y="414183"/>
                  </a:cubicBezTo>
                  <a:cubicBezTo>
                    <a:pt x="302867" y="413389"/>
                    <a:pt x="293739" y="436011"/>
                    <a:pt x="285008" y="445139"/>
                  </a:cubicBezTo>
                  <a:cubicBezTo>
                    <a:pt x="276277" y="454267"/>
                    <a:pt x="260004" y="460617"/>
                    <a:pt x="261195" y="468951"/>
                  </a:cubicBezTo>
                  <a:cubicBezTo>
                    <a:pt x="262386" y="477285"/>
                    <a:pt x="281436" y="484429"/>
                    <a:pt x="292152" y="495145"/>
                  </a:cubicBezTo>
                  <a:cubicBezTo>
                    <a:pt x="302868" y="505861"/>
                    <a:pt x="317552" y="520148"/>
                    <a:pt x="325489" y="533245"/>
                  </a:cubicBezTo>
                  <a:cubicBezTo>
                    <a:pt x="333426" y="546342"/>
                    <a:pt x="338189" y="557454"/>
                    <a:pt x="339776" y="573726"/>
                  </a:cubicBezTo>
                  <a:cubicBezTo>
                    <a:pt x="341364" y="589998"/>
                    <a:pt x="341364" y="616192"/>
                    <a:pt x="335014" y="630876"/>
                  </a:cubicBezTo>
                  <a:cubicBezTo>
                    <a:pt x="328664" y="645560"/>
                    <a:pt x="315171" y="656277"/>
                    <a:pt x="301677" y="661833"/>
                  </a:cubicBezTo>
                  <a:cubicBezTo>
                    <a:pt x="288183" y="667389"/>
                    <a:pt x="269133" y="668580"/>
                    <a:pt x="254052" y="664214"/>
                  </a:cubicBezTo>
                  <a:cubicBezTo>
                    <a:pt x="238971" y="659848"/>
                    <a:pt x="221111" y="647148"/>
                    <a:pt x="211189" y="635639"/>
                  </a:cubicBezTo>
                  <a:cubicBezTo>
                    <a:pt x="201267" y="624130"/>
                    <a:pt x="197299" y="609842"/>
                    <a:pt x="194521" y="595157"/>
                  </a:cubicBezTo>
                  <a:cubicBezTo>
                    <a:pt x="191743" y="580472"/>
                    <a:pt x="188568" y="564597"/>
                    <a:pt x="194521" y="547532"/>
                  </a:cubicBezTo>
                  <a:cubicBezTo>
                    <a:pt x="200474" y="530467"/>
                    <a:pt x="217539" y="507448"/>
                    <a:pt x="230239" y="492764"/>
                  </a:cubicBezTo>
                  <a:cubicBezTo>
                    <a:pt x="242939" y="478080"/>
                    <a:pt x="257623" y="472523"/>
                    <a:pt x="270720" y="459426"/>
                  </a:cubicBezTo>
                  <a:cubicBezTo>
                    <a:pt x="283817" y="446329"/>
                    <a:pt x="298898" y="427677"/>
                    <a:pt x="308820" y="414183"/>
                  </a:cubicBezTo>
                  <a:cubicBezTo>
                    <a:pt x="318742" y="400689"/>
                    <a:pt x="325886" y="396720"/>
                    <a:pt x="330252" y="378464"/>
                  </a:cubicBezTo>
                  <a:cubicBezTo>
                    <a:pt x="334618" y="360208"/>
                    <a:pt x="338983" y="326870"/>
                    <a:pt x="335014" y="304645"/>
                  </a:cubicBezTo>
                  <a:cubicBezTo>
                    <a:pt x="331045" y="282420"/>
                    <a:pt x="317552" y="259798"/>
                    <a:pt x="306439" y="245114"/>
                  </a:cubicBezTo>
                  <a:cubicBezTo>
                    <a:pt x="295326" y="230430"/>
                    <a:pt x="283816" y="224476"/>
                    <a:pt x="268338" y="216539"/>
                  </a:cubicBezTo>
                  <a:cubicBezTo>
                    <a:pt x="252860" y="208602"/>
                    <a:pt x="233810" y="204633"/>
                    <a:pt x="213570" y="197489"/>
                  </a:cubicBezTo>
                  <a:cubicBezTo>
                    <a:pt x="193330" y="190345"/>
                    <a:pt x="165151" y="180820"/>
                    <a:pt x="146895" y="173676"/>
                  </a:cubicBezTo>
                  <a:cubicBezTo>
                    <a:pt x="128639" y="166532"/>
                    <a:pt x="115939" y="162563"/>
                    <a:pt x="104033" y="154626"/>
                  </a:cubicBezTo>
                  <a:cubicBezTo>
                    <a:pt x="92127" y="146689"/>
                    <a:pt x="80617" y="136370"/>
                    <a:pt x="75458" y="126051"/>
                  </a:cubicBezTo>
                  <a:cubicBezTo>
                    <a:pt x="70299" y="115732"/>
                    <a:pt x="68314" y="100254"/>
                    <a:pt x="73077" y="92714"/>
                  </a:cubicBezTo>
                  <a:cubicBezTo>
                    <a:pt x="77839" y="85173"/>
                    <a:pt x="90936" y="80411"/>
                    <a:pt x="104033" y="80808"/>
                  </a:cubicBezTo>
                  <a:cubicBezTo>
                    <a:pt x="117130" y="81205"/>
                    <a:pt x="137370" y="89539"/>
                    <a:pt x="151658" y="95095"/>
                  </a:cubicBezTo>
                  <a:cubicBezTo>
                    <a:pt x="165946" y="100651"/>
                    <a:pt x="189758" y="114145"/>
                    <a:pt x="189758" y="114145"/>
                  </a:cubicBezTo>
                  <a:cubicBezTo>
                    <a:pt x="202458" y="120495"/>
                    <a:pt x="211190" y="126448"/>
                    <a:pt x="227858" y="133195"/>
                  </a:cubicBezTo>
                  <a:cubicBezTo>
                    <a:pt x="244526" y="139942"/>
                    <a:pt x="268736" y="151452"/>
                    <a:pt x="289770" y="154627"/>
                  </a:cubicBezTo>
                  <a:cubicBezTo>
                    <a:pt x="310804" y="157802"/>
                    <a:pt x="332633" y="156214"/>
                    <a:pt x="354064" y="152245"/>
                  </a:cubicBezTo>
                  <a:cubicBezTo>
                    <a:pt x="375495" y="148276"/>
                    <a:pt x="401292" y="138355"/>
                    <a:pt x="418358" y="130814"/>
                  </a:cubicBezTo>
                  <a:cubicBezTo>
                    <a:pt x="435424" y="123273"/>
                    <a:pt x="445346" y="116129"/>
                    <a:pt x="456458" y="107001"/>
                  </a:cubicBezTo>
                  <a:cubicBezTo>
                    <a:pt x="467571" y="97873"/>
                    <a:pt x="477889" y="85967"/>
                    <a:pt x="485033" y="76045"/>
                  </a:cubicBezTo>
                  <a:cubicBezTo>
                    <a:pt x="492177" y="66123"/>
                    <a:pt x="498923" y="58979"/>
                    <a:pt x="499320" y="47470"/>
                  </a:cubicBezTo>
                  <a:cubicBezTo>
                    <a:pt x="499717" y="35961"/>
                    <a:pt x="495351" y="14530"/>
                    <a:pt x="487414" y="6989"/>
                  </a:cubicBezTo>
                  <a:cubicBezTo>
                    <a:pt x="479477" y="-552"/>
                    <a:pt x="462807" y="-1743"/>
                    <a:pt x="451695" y="2226"/>
                  </a:cubicBezTo>
                  <a:cubicBezTo>
                    <a:pt x="440583" y="6195"/>
                    <a:pt x="420739" y="30801"/>
                    <a:pt x="420739" y="30801"/>
                  </a:cubicBezTo>
                  <a:cubicBezTo>
                    <a:pt x="411214" y="39532"/>
                    <a:pt x="404864" y="47073"/>
                    <a:pt x="394545" y="54614"/>
                  </a:cubicBezTo>
                  <a:cubicBezTo>
                    <a:pt x="384226" y="62155"/>
                    <a:pt x="375496" y="72076"/>
                    <a:pt x="358827" y="76045"/>
                  </a:cubicBezTo>
                  <a:cubicBezTo>
                    <a:pt x="342158" y="80014"/>
                    <a:pt x="314774" y="81601"/>
                    <a:pt x="294533" y="78426"/>
                  </a:cubicBezTo>
                  <a:cubicBezTo>
                    <a:pt x="274292" y="75251"/>
                    <a:pt x="257624" y="65726"/>
                    <a:pt x="237383" y="56995"/>
                  </a:cubicBezTo>
                  <a:cubicBezTo>
                    <a:pt x="217142" y="48264"/>
                    <a:pt x="194520" y="33183"/>
                    <a:pt x="173089" y="26039"/>
                  </a:cubicBezTo>
                  <a:cubicBezTo>
                    <a:pt x="151658" y="18895"/>
                    <a:pt x="129829" y="12943"/>
                    <a:pt x="108795" y="14133"/>
                  </a:cubicBezTo>
                  <a:cubicBezTo>
                    <a:pt x="87761" y="15323"/>
                    <a:pt x="63551" y="22863"/>
                    <a:pt x="46882" y="33182"/>
                  </a:cubicBezTo>
                  <a:cubicBezTo>
                    <a:pt x="30213" y="43501"/>
                    <a:pt x="16323" y="58186"/>
                    <a:pt x="8783" y="76045"/>
                  </a:cubicBezTo>
                  <a:cubicBezTo>
                    <a:pt x="1243" y="93904"/>
                    <a:pt x="-2330" y="119702"/>
                    <a:pt x="1639" y="140339"/>
                  </a:cubicBezTo>
                  <a:cubicBezTo>
                    <a:pt x="5608" y="160976"/>
                    <a:pt x="19498" y="185186"/>
                    <a:pt x="32595" y="199870"/>
                  </a:cubicBezTo>
                  <a:cubicBezTo>
                    <a:pt x="45692" y="214554"/>
                    <a:pt x="59583" y="220111"/>
                    <a:pt x="77839" y="228445"/>
                  </a:cubicBezTo>
                  <a:cubicBezTo>
                    <a:pt x="96095" y="236779"/>
                    <a:pt x="121892" y="243923"/>
                    <a:pt x="142133" y="24987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5" name="任意多边形 1014"/>
            <p:cNvSpPr/>
            <p:nvPr/>
          </p:nvSpPr>
          <p:spPr>
            <a:xfrm>
              <a:off x="7443312" y="3589387"/>
              <a:ext cx="210226" cy="539953"/>
            </a:xfrm>
            <a:custGeom>
              <a:avLst/>
              <a:gdLst>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0488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0970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10226"/>
                <a:gd name="connsiteY0" fmla="*/ 539702 h 539898"/>
                <a:gd name="connsiteX1" fmla="*/ 183832 w 210226"/>
                <a:gd name="connsiteY1" fmla="*/ 487314 h 539898"/>
                <a:gd name="connsiteX2" fmla="*/ 145732 w 210226"/>
                <a:gd name="connsiteY2" fmla="*/ 480170 h 539898"/>
                <a:gd name="connsiteX3" fmla="*/ 105251 w 210226"/>
                <a:gd name="connsiteY3" fmla="*/ 456358 h 539898"/>
                <a:gd name="connsiteX4" fmla="*/ 76676 w 210226"/>
                <a:gd name="connsiteY4" fmla="*/ 406352 h 539898"/>
                <a:gd name="connsiteX5" fmla="*/ 88582 w 210226"/>
                <a:gd name="connsiteY5" fmla="*/ 330152 h 539898"/>
                <a:gd name="connsiteX6" fmla="*/ 124301 w 210226"/>
                <a:gd name="connsiteY6" fmla="*/ 265858 h 539898"/>
                <a:gd name="connsiteX7" fmla="*/ 164782 w 210226"/>
                <a:gd name="connsiteY7" fmla="*/ 206327 h 539898"/>
                <a:gd name="connsiteX8" fmla="*/ 193357 w 210226"/>
                <a:gd name="connsiteY8" fmla="*/ 149177 h 539898"/>
                <a:gd name="connsiteX9" fmla="*/ 207644 w 210226"/>
                <a:gd name="connsiteY9" fmla="*/ 101552 h 539898"/>
                <a:gd name="connsiteX10" fmla="*/ 207644 w 210226"/>
                <a:gd name="connsiteY10" fmla="*/ 42021 h 539898"/>
                <a:gd name="connsiteX11" fmla="*/ 181451 w 210226"/>
                <a:gd name="connsiteY11" fmla="*/ 3920 h 539898"/>
                <a:gd name="connsiteX12" fmla="*/ 157638 w 210226"/>
                <a:gd name="connsiteY12" fmla="*/ 3920 h 539898"/>
                <a:gd name="connsiteX13" fmla="*/ 140969 w 210226"/>
                <a:gd name="connsiteY13" fmla="*/ 27733 h 539898"/>
                <a:gd name="connsiteX14" fmla="*/ 140970 w 210226"/>
                <a:gd name="connsiteY14" fmla="*/ 65833 h 539898"/>
                <a:gd name="connsiteX15" fmla="*/ 129063 w 210226"/>
                <a:gd name="connsiteY15" fmla="*/ 120602 h 539898"/>
                <a:gd name="connsiteX16" fmla="*/ 105251 w 210226"/>
                <a:gd name="connsiteY16" fmla="*/ 172989 h 539898"/>
                <a:gd name="connsiteX17" fmla="*/ 76676 w 210226"/>
                <a:gd name="connsiteY17" fmla="*/ 220614 h 539898"/>
                <a:gd name="connsiteX18" fmla="*/ 38576 w 210226"/>
                <a:gd name="connsiteY18" fmla="*/ 270620 h 539898"/>
                <a:gd name="connsiteX19" fmla="*/ 7619 w 210226"/>
                <a:gd name="connsiteY19" fmla="*/ 332533 h 539898"/>
                <a:gd name="connsiteX20" fmla="*/ 476 w 210226"/>
                <a:gd name="connsiteY20" fmla="*/ 403970 h 539898"/>
                <a:gd name="connsiteX21" fmla="*/ 17144 w 210226"/>
                <a:gd name="connsiteY21" fmla="*/ 463502 h 539898"/>
                <a:gd name="connsiteX22" fmla="*/ 45719 w 210226"/>
                <a:gd name="connsiteY22" fmla="*/ 503983 h 539898"/>
                <a:gd name="connsiteX23" fmla="*/ 124301 w 210226"/>
                <a:gd name="connsiteY23" fmla="*/ 539702 h 539898"/>
                <a:gd name="connsiteX0" fmla="*/ 124301 w 210226"/>
                <a:gd name="connsiteY0" fmla="*/ 539702 h 539953"/>
                <a:gd name="connsiteX1" fmla="*/ 155257 w 210226"/>
                <a:gd name="connsiteY1" fmla="*/ 518269 h 539953"/>
                <a:gd name="connsiteX2" fmla="*/ 183832 w 210226"/>
                <a:gd name="connsiteY2" fmla="*/ 487314 h 539953"/>
                <a:gd name="connsiteX3" fmla="*/ 145732 w 210226"/>
                <a:gd name="connsiteY3" fmla="*/ 480170 h 539953"/>
                <a:gd name="connsiteX4" fmla="*/ 105251 w 210226"/>
                <a:gd name="connsiteY4" fmla="*/ 456358 h 539953"/>
                <a:gd name="connsiteX5" fmla="*/ 76676 w 210226"/>
                <a:gd name="connsiteY5" fmla="*/ 406352 h 539953"/>
                <a:gd name="connsiteX6" fmla="*/ 88582 w 210226"/>
                <a:gd name="connsiteY6" fmla="*/ 330152 h 539953"/>
                <a:gd name="connsiteX7" fmla="*/ 124301 w 210226"/>
                <a:gd name="connsiteY7" fmla="*/ 265858 h 539953"/>
                <a:gd name="connsiteX8" fmla="*/ 164782 w 210226"/>
                <a:gd name="connsiteY8" fmla="*/ 206327 h 539953"/>
                <a:gd name="connsiteX9" fmla="*/ 193357 w 210226"/>
                <a:gd name="connsiteY9" fmla="*/ 149177 h 539953"/>
                <a:gd name="connsiteX10" fmla="*/ 207644 w 210226"/>
                <a:gd name="connsiteY10" fmla="*/ 101552 h 539953"/>
                <a:gd name="connsiteX11" fmla="*/ 207644 w 210226"/>
                <a:gd name="connsiteY11" fmla="*/ 42021 h 539953"/>
                <a:gd name="connsiteX12" fmla="*/ 181451 w 210226"/>
                <a:gd name="connsiteY12" fmla="*/ 3920 h 539953"/>
                <a:gd name="connsiteX13" fmla="*/ 157638 w 210226"/>
                <a:gd name="connsiteY13" fmla="*/ 3920 h 539953"/>
                <a:gd name="connsiteX14" fmla="*/ 140969 w 210226"/>
                <a:gd name="connsiteY14" fmla="*/ 27733 h 539953"/>
                <a:gd name="connsiteX15" fmla="*/ 140970 w 210226"/>
                <a:gd name="connsiteY15" fmla="*/ 65833 h 539953"/>
                <a:gd name="connsiteX16" fmla="*/ 129063 w 210226"/>
                <a:gd name="connsiteY16" fmla="*/ 120602 h 539953"/>
                <a:gd name="connsiteX17" fmla="*/ 105251 w 210226"/>
                <a:gd name="connsiteY17" fmla="*/ 172989 h 539953"/>
                <a:gd name="connsiteX18" fmla="*/ 76676 w 210226"/>
                <a:gd name="connsiteY18" fmla="*/ 220614 h 539953"/>
                <a:gd name="connsiteX19" fmla="*/ 38576 w 210226"/>
                <a:gd name="connsiteY19" fmla="*/ 270620 h 539953"/>
                <a:gd name="connsiteX20" fmla="*/ 7619 w 210226"/>
                <a:gd name="connsiteY20" fmla="*/ 332533 h 539953"/>
                <a:gd name="connsiteX21" fmla="*/ 476 w 210226"/>
                <a:gd name="connsiteY21" fmla="*/ 403970 h 539953"/>
                <a:gd name="connsiteX22" fmla="*/ 17144 w 210226"/>
                <a:gd name="connsiteY22" fmla="*/ 463502 h 539953"/>
                <a:gd name="connsiteX23" fmla="*/ 45719 w 210226"/>
                <a:gd name="connsiteY23" fmla="*/ 503983 h 539953"/>
                <a:gd name="connsiteX24" fmla="*/ 124301 w 210226"/>
                <a:gd name="connsiteY24" fmla="*/ 539702 h 53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0226" h="539953">
                  <a:moveTo>
                    <a:pt x="124301" y="539702"/>
                  </a:moveTo>
                  <a:cubicBezTo>
                    <a:pt x="142557" y="542083"/>
                    <a:pt x="145335" y="527000"/>
                    <a:pt x="155257" y="518269"/>
                  </a:cubicBezTo>
                  <a:cubicBezTo>
                    <a:pt x="165179" y="509538"/>
                    <a:pt x="185420" y="493664"/>
                    <a:pt x="183832" y="487314"/>
                  </a:cubicBezTo>
                  <a:cubicBezTo>
                    <a:pt x="182245" y="480964"/>
                    <a:pt x="158829" y="485329"/>
                    <a:pt x="145732" y="480170"/>
                  </a:cubicBezTo>
                  <a:cubicBezTo>
                    <a:pt x="132635" y="475011"/>
                    <a:pt x="116760" y="468661"/>
                    <a:pt x="105251" y="456358"/>
                  </a:cubicBezTo>
                  <a:cubicBezTo>
                    <a:pt x="93742" y="444055"/>
                    <a:pt x="79454" y="427386"/>
                    <a:pt x="76676" y="406352"/>
                  </a:cubicBezTo>
                  <a:cubicBezTo>
                    <a:pt x="73898" y="385318"/>
                    <a:pt x="80645" y="353568"/>
                    <a:pt x="88582" y="330152"/>
                  </a:cubicBezTo>
                  <a:cubicBezTo>
                    <a:pt x="96519" y="306736"/>
                    <a:pt x="111601" y="286495"/>
                    <a:pt x="124301" y="265858"/>
                  </a:cubicBezTo>
                  <a:cubicBezTo>
                    <a:pt x="137001" y="245221"/>
                    <a:pt x="153273" y="225774"/>
                    <a:pt x="164782" y="206327"/>
                  </a:cubicBezTo>
                  <a:cubicBezTo>
                    <a:pt x="176291" y="186880"/>
                    <a:pt x="186213" y="166639"/>
                    <a:pt x="193357" y="149177"/>
                  </a:cubicBezTo>
                  <a:cubicBezTo>
                    <a:pt x="200501" y="131715"/>
                    <a:pt x="205263" y="119411"/>
                    <a:pt x="207644" y="101552"/>
                  </a:cubicBezTo>
                  <a:cubicBezTo>
                    <a:pt x="210025" y="83693"/>
                    <a:pt x="212009" y="58293"/>
                    <a:pt x="207644" y="42021"/>
                  </a:cubicBezTo>
                  <a:cubicBezTo>
                    <a:pt x="203279" y="25749"/>
                    <a:pt x="189785" y="10270"/>
                    <a:pt x="181451" y="3920"/>
                  </a:cubicBezTo>
                  <a:cubicBezTo>
                    <a:pt x="173117" y="-2430"/>
                    <a:pt x="164385" y="-49"/>
                    <a:pt x="157638" y="3920"/>
                  </a:cubicBezTo>
                  <a:cubicBezTo>
                    <a:pt x="150891" y="7889"/>
                    <a:pt x="143747" y="17414"/>
                    <a:pt x="140969" y="27733"/>
                  </a:cubicBezTo>
                  <a:cubicBezTo>
                    <a:pt x="138191" y="38052"/>
                    <a:pt x="142954" y="50355"/>
                    <a:pt x="140970" y="65833"/>
                  </a:cubicBezTo>
                  <a:cubicBezTo>
                    <a:pt x="138986" y="81311"/>
                    <a:pt x="135016" y="102743"/>
                    <a:pt x="129063" y="120602"/>
                  </a:cubicBezTo>
                  <a:cubicBezTo>
                    <a:pt x="123110" y="138461"/>
                    <a:pt x="113982" y="156320"/>
                    <a:pt x="105251" y="172989"/>
                  </a:cubicBezTo>
                  <a:cubicBezTo>
                    <a:pt x="96520" y="189658"/>
                    <a:pt x="87788" y="204342"/>
                    <a:pt x="76676" y="220614"/>
                  </a:cubicBezTo>
                  <a:cubicBezTo>
                    <a:pt x="65564" y="236886"/>
                    <a:pt x="50085" y="251967"/>
                    <a:pt x="38576" y="270620"/>
                  </a:cubicBezTo>
                  <a:cubicBezTo>
                    <a:pt x="27067" y="289273"/>
                    <a:pt x="13969" y="310308"/>
                    <a:pt x="7619" y="332533"/>
                  </a:cubicBezTo>
                  <a:cubicBezTo>
                    <a:pt x="1269" y="354758"/>
                    <a:pt x="-1111" y="382142"/>
                    <a:pt x="476" y="403970"/>
                  </a:cubicBezTo>
                  <a:cubicBezTo>
                    <a:pt x="2063" y="425798"/>
                    <a:pt x="9604" y="446833"/>
                    <a:pt x="17144" y="463502"/>
                  </a:cubicBezTo>
                  <a:cubicBezTo>
                    <a:pt x="24684" y="480171"/>
                    <a:pt x="33813" y="492871"/>
                    <a:pt x="45719" y="503983"/>
                  </a:cubicBezTo>
                  <a:cubicBezTo>
                    <a:pt x="57625" y="515095"/>
                    <a:pt x="106045" y="537321"/>
                    <a:pt x="124301" y="539702"/>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16" name="组合 1015"/>
          <p:cNvGrpSpPr>
            <a:grpSpLocks noChangeAspect="1"/>
          </p:cNvGrpSpPr>
          <p:nvPr/>
        </p:nvGrpSpPr>
        <p:grpSpPr>
          <a:xfrm rot="926426">
            <a:off x="8805374" y="4816857"/>
            <a:ext cx="296328" cy="504000"/>
            <a:chOff x="7384951" y="3589387"/>
            <a:chExt cx="499344" cy="849295"/>
          </a:xfrm>
        </p:grpSpPr>
        <p:sp>
          <p:nvSpPr>
            <p:cNvPr id="1017" name="任意多边形 1016"/>
            <p:cNvSpPr/>
            <p:nvPr/>
          </p:nvSpPr>
          <p:spPr>
            <a:xfrm>
              <a:off x="7384951" y="3700617"/>
              <a:ext cx="499344" cy="738065"/>
            </a:xfrm>
            <a:custGeom>
              <a:avLst/>
              <a:gdLst>
                <a:gd name="connsiteX0" fmla="*/ 144057 w 501268"/>
                <a:gd name="connsiteY0" fmla="*/ 252258 h 740435"/>
                <a:gd name="connsiteX1" fmla="*/ 201207 w 501268"/>
                <a:gd name="connsiteY1" fmla="*/ 264164 h 740435"/>
                <a:gd name="connsiteX2" fmla="*/ 239307 w 501268"/>
                <a:gd name="connsiteY2" fmla="*/ 283214 h 740435"/>
                <a:gd name="connsiteX3" fmla="*/ 255976 w 501268"/>
                <a:gd name="connsiteY3" fmla="*/ 304645 h 740435"/>
                <a:gd name="connsiteX4" fmla="*/ 267882 w 501268"/>
                <a:gd name="connsiteY4" fmla="*/ 335601 h 740435"/>
                <a:gd name="connsiteX5" fmla="*/ 255976 w 501268"/>
                <a:gd name="connsiteY5" fmla="*/ 366558 h 740435"/>
                <a:gd name="connsiteX6" fmla="*/ 225019 w 501268"/>
                <a:gd name="connsiteY6" fmla="*/ 399895 h 740435"/>
                <a:gd name="connsiteX7" fmla="*/ 175013 w 501268"/>
                <a:gd name="connsiteY7" fmla="*/ 449901 h 740435"/>
                <a:gd name="connsiteX8" fmla="*/ 120244 w 501268"/>
                <a:gd name="connsiteY8" fmla="*/ 518958 h 740435"/>
                <a:gd name="connsiteX9" fmla="*/ 115482 w 501268"/>
                <a:gd name="connsiteY9" fmla="*/ 585633 h 740435"/>
                <a:gd name="connsiteX10" fmla="*/ 129769 w 501268"/>
                <a:gd name="connsiteY10" fmla="*/ 640401 h 740435"/>
                <a:gd name="connsiteX11" fmla="*/ 172632 w 501268"/>
                <a:gd name="connsiteY11" fmla="*/ 697551 h 740435"/>
                <a:gd name="connsiteX12" fmla="*/ 215494 w 501268"/>
                <a:gd name="connsiteY12" fmla="*/ 728508 h 740435"/>
                <a:gd name="connsiteX13" fmla="*/ 270263 w 501268"/>
                <a:gd name="connsiteY13" fmla="*/ 740414 h 740435"/>
                <a:gd name="connsiteX14" fmla="*/ 327413 w 501268"/>
                <a:gd name="connsiteY14" fmla="*/ 726126 h 740435"/>
                <a:gd name="connsiteX15" fmla="*/ 375038 w 501268"/>
                <a:gd name="connsiteY15" fmla="*/ 692789 h 740435"/>
                <a:gd name="connsiteX16" fmla="*/ 398851 w 501268"/>
                <a:gd name="connsiteY16" fmla="*/ 630876 h 740435"/>
                <a:gd name="connsiteX17" fmla="*/ 405994 w 501268"/>
                <a:gd name="connsiteY17" fmla="*/ 559439 h 740435"/>
                <a:gd name="connsiteX18" fmla="*/ 377419 w 501268"/>
                <a:gd name="connsiteY18" fmla="*/ 488001 h 740435"/>
                <a:gd name="connsiteX19" fmla="*/ 351226 w 501268"/>
                <a:gd name="connsiteY19" fmla="*/ 449901 h 740435"/>
                <a:gd name="connsiteX20" fmla="*/ 315507 w 501268"/>
                <a:gd name="connsiteY20" fmla="*/ 414183 h 740435"/>
                <a:gd name="connsiteX21" fmla="*/ 286932 w 501268"/>
                <a:gd name="connsiteY21" fmla="*/ 445139 h 740435"/>
                <a:gd name="connsiteX22" fmla="*/ 263119 w 501268"/>
                <a:gd name="connsiteY22" fmla="*/ 468951 h 740435"/>
                <a:gd name="connsiteX23" fmla="*/ 294076 w 501268"/>
                <a:gd name="connsiteY23" fmla="*/ 495145 h 740435"/>
                <a:gd name="connsiteX24" fmla="*/ 327413 w 501268"/>
                <a:gd name="connsiteY24" fmla="*/ 533245 h 740435"/>
                <a:gd name="connsiteX25" fmla="*/ 339319 w 501268"/>
                <a:gd name="connsiteY25" fmla="*/ 573726 h 740435"/>
                <a:gd name="connsiteX26" fmla="*/ 336938 w 501268"/>
                <a:gd name="connsiteY26" fmla="*/ 630876 h 740435"/>
                <a:gd name="connsiteX27" fmla="*/ 303601 w 501268"/>
                <a:gd name="connsiteY27" fmla="*/ 661833 h 740435"/>
                <a:gd name="connsiteX28" fmla="*/ 255976 w 501268"/>
                <a:gd name="connsiteY28" fmla="*/ 664214 h 740435"/>
                <a:gd name="connsiteX29" fmla="*/ 213113 w 501268"/>
                <a:gd name="connsiteY29" fmla="*/ 635639 h 740435"/>
                <a:gd name="connsiteX30" fmla="*/ 198826 w 501268"/>
                <a:gd name="connsiteY30" fmla="*/ 602301 h 740435"/>
                <a:gd name="connsiteX31" fmla="*/ 201207 w 501268"/>
                <a:gd name="connsiteY31" fmla="*/ 535626 h 740435"/>
                <a:gd name="connsiteX32" fmla="*/ 234544 w 501268"/>
                <a:gd name="connsiteY32" fmla="*/ 485620 h 740435"/>
                <a:gd name="connsiteX33" fmla="*/ 272644 w 501268"/>
                <a:gd name="connsiteY33" fmla="*/ 459426 h 740435"/>
                <a:gd name="connsiteX34" fmla="*/ 310744 w 501268"/>
                <a:gd name="connsiteY34" fmla="*/ 414183 h 740435"/>
                <a:gd name="connsiteX35" fmla="*/ 332176 w 501268"/>
                <a:gd name="connsiteY35" fmla="*/ 378464 h 740435"/>
                <a:gd name="connsiteX36" fmla="*/ 336938 w 501268"/>
                <a:gd name="connsiteY36" fmla="*/ 304645 h 740435"/>
                <a:gd name="connsiteX37" fmla="*/ 308363 w 501268"/>
                <a:gd name="connsiteY37" fmla="*/ 245114 h 740435"/>
                <a:gd name="connsiteX38" fmla="*/ 272644 w 501268"/>
                <a:gd name="connsiteY38" fmla="*/ 214158 h 740435"/>
                <a:gd name="connsiteX39" fmla="*/ 215494 w 501268"/>
                <a:gd name="connsiteY39" fmla="*/ 197489 h 740435"/>
                <a:gd name="connsiteX40" fmla="*/ 148819 w 501268"/>
                <a:gd name="connsiteY40" fmla="*/ 173676 h 740435"/>
                <a:gd name="connsiteX41" fmla="*/ 105957 w 501268"/>
                <a:gd name="connsiteY41" fmla="*/ 154626 h 740435"/>
                <a:gd name="connsiteX42" fmla="*/ 77382 w 501268"/>
                <a:gd name="connsiteY42" fmla="*/ 126051 h 740435"/>
                <a:gd name="connsiteX43" fmla="*/ 75001 w 501268"/>
                <a:gd name="connsiteY43" fmla="*/ 92714 h 740435"/>
                <a:gd name="connsiteX44" fmla="*/ 105957 w 501268"/>
                <a:gd name="connsiteY44" fmla="*/ 80808 h 740435"/>
                <a:gd name="connsiteX45" fmla="*/ 153582 w 501268"/>
                <a:gd name="connsiteY45" fmla="*/ 95095 h 740435"/>
                <a:gd name="connsiteX46" fmla="*/ 191682 w 501268"/>
                <a:gd name="connsiteY46" fmla="*/ 114145 h 740435"/>
                <a:gd name="connsiteX47" fmla="*/ 229782 w 501268"/>
                <a:gd name="connsiteY47" fmla="*/ 133195 h 740435"/>
                <a:gd name="connsiteX48" fmla="*/ 284551 w 501268"/>
                <a:gd name="connsiteY48" fmla="*/ 157008 h 740435"/>
                <a:gd name="connsiteX49" fmla="*/ 355988 w 501268"/>
                <a:gd name="connsiteY49" fmla="*/ 152245 h 740435"/>
                <a:gd name="connsiteX50" fmla="*/ 420282 w 501268"/>
                <a:gd name="connsiteY50" fmla="*/ 130814 h 740435"/>
                <a:gd name="connsiteX51" fmla="*/ 458382 w 501268"/>
                <a:gd name="connsiteY51" fmla="*/ 107001 h 740435"/>
                <a:gd name="connsiteX52" fmla="*/ 486957 w 501268"/>
                <a:gd name="connsiteY52" fmla="*/ 76045 h 740435"/>
                <a:gd name="connsiteX53" fmla="*/ 501244 w 501268"/>
                <a:gd name="connsiteY53" fmla="*/ 47470 h 740435"/>
                <a:gd name="connsiteX54" fmla="*/ 489338 w 501268"/>
                <a:gd name="connsiteY54" fmla="*/ 6989 h 740435"/>
                <a:gd name="connsiteX55" fmla="*/ 453619 w 501268"/>
                <a:gd name="connsiteY55" fmla="*/ 2226 h 740435"/>
                <a:gd name="connsiteX56" fmla="*/ 422663 w 501268"/>
                <a:gd name="connsiteY56" fmla="*/ 30801 h 740435"/>
                <a:gd name="connsiteX57" fmla="*/ 396469 w 501268"/>
                <a:gd name="connsiteY57" fmla="*/ 54614 h 740435"/>
                <a:gd name="connsiteX58" fmla="*/ 360751 w 501268"/>
                <a:gd name="connsiteY58" fmla="*/ 76045 h 740435"/>
                <a:gd name="connsiteX59" fmla="*/ 296457 w 501268"/>
                <a:gd name="connsiteY59" fmla="*/ 78426 h 740435"/>
                <a:gd name="connsiteX60" fmla="*/ 239307 w 501268"/>
                <a:gd name="connsiteY60" fmla="*/ 56995 h 740435"/>
                <a:gd name="connsiteX61" fmla="*/ 175013 w 501268"/>
                <a:gd name="connsiteY61" fmla="*/ 26039 h 740435"/>
                <a:gd name="connsiteX62" fmla="*/ 110719 w 501268"/>
                <a:gd name="connsiteY62" fmla="*/ 14133 h 740435"/>
                <a:gd name="connsiteX63" fmla="*/ 41663 w 501268"/>
                <a:gd name="connsiteY63" fmla="*/ 35564 h 740435"/>
                <a:gd name="connsiteX64" fmla="*/ 10707 w 501268"/>
                <a:gd name="connsiteY64" fmla="*/ 76045 h 740435"/>
                <a:gd name="connsiteX65" fmla="*/ 1182 w 501268"/>
                <a:gd name="connsiteY65" fmla="*/ 140339 h 740435"/>
                <a:gd name="connsiteX66" fmla="*/ 34519 w 501268"/>
                <a:gd name="connsiteY66" fmla="*/ 199870 h 740435"/>
                <a:gd name="connsiteX67" fmla="*/ 79763 w 501268"/>
                <a:gd name="connsiteY67" fmla="*/ 228445 h 740435"/>
                <a:gd name="connsiteX68" fmla="*/ 144057 w 501268"/>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84682 w 501399"/>
                <a:gd name="connsiteY48" fmla="*/ 157008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49876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18320 w 499344"/>
                <a:gd name="connsiteY8" fmla="*/ 518958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9308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404071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9283 w 499344"/>
                <a:gd name="connsiteY31" fmla="*/ 535626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7876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82639 w 499344"/>
                <a:gd name="connsiteY18" fmla="*/ 497526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99344" h="738065">
                  <a:moveTo>
                    <a:pt x="142133" y="249876"/>
                  </a:moveTo>
                  <a:cubicBezTo>
                    <a:pt x="162374" y="255829"/>
                    <a:pt x="183408" y="258608"/>
                    <a:pt x="199283" y="264164"/>
                  </a:cubicBezTo>
                  <a:cubicBezTo>
                    <a:pt x="215158" y="269720"/>
                    <a:pt x="228255" y="276467"/>
                    <a:pt x="237383" y="283214"/>
                  </a:cubicBezTo>
                  <a:cubicBezTo>
                    <a:pt x="246511" y="289961"/>
                    <a:pt x="249290" y="295914"/>
                    <a:pt x="254052" y="304645"/>
                  </a:cubicBezTo>
                  <a:cubicBezTo>
                    <a:pt x="258814" y="313376"/>
                    <a:pt x="265958" y="325282"/>
                    <a:pt x="265958" y="335601"/>
                  </a:cubicBezTo>
                  <a:cubicBezTo>
                    <a:pt x="265958" y="345920"/>
                    <a:pt x="261196" y="355842"/>
                    <a:pt x="254052" y="366558"/>
                  </a:cubicBezTo>
                  <a:cubicBezTo>
                    <a:pt x="246908" y="377274"/>
                    <a:pt x="236589" y="386005"/>
                    <a:pt x="223095" y="399895"/>
                  </a:cubicBezTo>
                  <a:cubicBezTo>
                    <a:pt x="209601" y="413785"/>
                    <a:pt x="188964" y="430057"/>
                    <a:pt x="173089" y="449901"/>
                  </a:cubicBezTo>
                  <a:cubicBezTo>
                    <a:pt x="157214" y="469745"/>
                    <a:pt x="137370" y="496337"/>
                    <a:pt x="127845" y="518959"/>
                  </a:cubicBezTo>
                  <a:cubicBezTo>
                    <a:pt x="118320" y="541581"/>
                    <a:pt x="115939" y="565393"/>
                    <a:pt x="115939" y="585633"/>
                  </a:cubicBezTo>
                  <a:cubicBezTo>
                    <a:pt x="115939" y="605873"/>
                    <a:pt x="119511" y="621748"/>
                    <a:pt x="127845" y="640401"/>
                  </a:cubicBezTo>
                  <a:cubicBezTo>
                    <a:pt x="136179" y="659054"/>
                    <a:pt x="151658" y="682867"/>
                    <a:pt x="165945" y="697551"/>
                  </a:cubicBezTo>
                  <a:cubicBezTo>
                    <a:pt x="180233" y="712236"/>
                    <a:pt x="196107" y="721761"/>
                    <a:pt x="213570" y="728508"/>
                  </a:cubicBezTo>
                  <a:cubicBezTo>
                    <a:pt x="231033" y="735255"/>
                    <a:pt x="252068" y="738429"/>
                    <a:pt x="270721" y="738032"/>
                  </a:cubicBezTo>
                  <a:cubicBezTo>
                    <a:pt x="289374" y="737635"/>
                    <a:pt x="308424" y="733666"/>
                    <a:pt x="325489" y="726126"/>
                  </a:cubicBezTo>
                  <a:cubicBezTo>
                    <a:pt x="342554" y="718586"/>
                    <a:pt x="360017" y="708664"/>
                    <a:pt x="373114" y="692789"/>
                  </a:cubicBezTo>
                  <a:cubicBezTo>
                    <a:pt x="386211" y="676914"/>
                    <a:pt x="398515" y="653101"/>
                    <a:pt x="404071" y="630876"/>
                  </a:cubicBezTo>
                  <a:cubicBezTo>
                    <a:pt x="409627" y="608651"/>
                    <a:pt x="410024" y="581664"/>
                    <a:pt x="406452" y="559439"/>
                  </a:cubicBezTo>
                  <a:cubicBezTo>
                    <a:pt x="402880" y="537214"/>
                    <a:pt x="392164" y="515782"/>
                    <a:pt x="382639" y="497526"/>
                  </a:cubicBezTo>
                  <a:cubicBezTo>
                    <a:pt x="373114" y="479270"/>
                    <a:pt x="360811" y="463791"/>
                    <a:pt x="349302" y="449901"/>
                  </a:cubicBezTo>
                  <a:cubicBezTo>
                    <a:pt x="337793" y="436011"/>
                    <a:pt x="324299" y="414977"/>
                    <a:pt x="313583" y="414183"/>
                  </a:cubicBezTo>
                  <a:cubicBezTo>
                    <a:pt x="302867" y="413389"/>
                    <a:pt x="293739" y="436011"/>
                    <a:pt x="285008" y="445139"/>
                  </a:cubicBezTo>
                  <a:cubicBezTo>
                    <a:pt x="276277" y="454267"/>
                    <a:pt x="260004" y="460617"/>
                    <a:pt x="261195" y="468951"/>
                  </a:cubicBezTo>
                  <a:cubicBezTo>
                    <a:pt x="262386" y="477285"/>
                    <a:pt x="281436" y="484429"/>
                    <a:pt x="292152" y="495145"/>
                  </a:cubicBezTo>
                  <a:cubicBezTo>
                    <a:pt x="302868" y="505861"/>
                    <a:pt x="317552" y="520148"/>
                    <a:pt x="325489" y="533245"/>
                  </a:cubicBezTo>
                  <a:cubicBezTo>
                    <a:pt x="333426" y="546342"/>
                    <a:pt x="338189" y="557454"/>
                    <a:pt x="339776" y="573726"/>
                  </a:cubicBezTo>
                  <a:cubicBezTo>
                    <a:pt x="341364" y="589998"/>
                    <a:pt x="341364" y="616192"/>
                    <a:pt x="335014" y="630876"/>
                  </a:cubicBezTo>
                  <a:cubicBezTo>
                    <a:pt x="328664" y="645560"/>
                    <a:pt x="315171" y="656277"/>
                    <a:pt x="301677" y="661833"/>
                  </a:cubicBezTo>
                  <a:cubicBezTo>
                    <a:pt x="288183" y="667389"/>
                    <a:pt x="269133" y="668580"/>
                    <a:pt x="254052" y="664214"/>
                  </a:cubicBezTo>
                  <a:cubicBezTo>
                    <a:pt x="238971" y="659848"/>
                    <a:pt x="221111" y="647148"/>
                    <a:pt x="211189" y="635639"/>
                  </a:cubicBezTo>
                  <a:cubicBezTo>
                    <a:pt x="201267" y="624130"/>
                    <a:pt x="197299" y="609842"/>
                    <a:pt x="194521" y="595157"/>
                  </a:cubicBezTo>
                  <a:cubicBezTo>
                    <a:pt x="191743" y="580472"/>
                    <a:pt x="188568" y="564597"/>
                    <a:pt x="194521" y="547532"/>
                  </a:cubicBezTo>
                  <a:cubicBezTo>
                    <a:pt x="200474" y="530467"/>
                    <a:pt x="217539" y="507448"/>
                    <a:pt x="230239" y="492764"/>
                  </a:cubicBezTo>
                  <a:cubicBezTo>
                    <a:pt x="242939" y="478080"/>
                    <a:pt x="257623" y="472523"/>
                    <a:pt x="270720" y="459426"/>
                  </a:cubicBezTo>
                  <a:cubicBezTo>
                    <a:pt x="283817" y="446329"/>
                    <a:pt x="298898" y="427677"/>
                    <a:pt x="308820" y="414183"/>
                  </a:cubicBezTo>
                  <a:cubicBezTo>
                    <a:pt x="318742" y="400689"/>
                    <a:pt x="325886" y="396720"/>
                    <a:pt x="330252" y="378464"/>
                  </a:cubicBezTo>
                  <a:cubicBezTo>
                    <a:pt x="334618" y="360208"/>
                    <a:pt x="338983" y="326870"/>
                    <a:pt x="335014" y="304645"/>
                  </a:cubicBezTo>
                  <a:cubicBezTo>
                    <a:pt x="331045" y="282420"/>
                    <a:pt x="317552" y="259798"/>
                    <a:pt x="306439" y="245114"/>
                  </a:cubicBezTo>
                  <a:cubicBezTo>
                    <a:pt x="295326" y="230430"/>
                    <a:pt x="283816" y="224476"/>
                    <a:pt x="268338" y="216539"/>
                  </a:cubicBezTo>
                  <a:cubicBezTo>
                    <a:pt x="252860" y="208602"/>
                    <a:pt x="233810" y="204633"/>
                    <a:pt x="213570" y="197489"/>
                  </a:cubicBezTo>
                  <a:cubicBezTo>
                    <a:pt x="193330" y="190345"/>
                    <a:pt x="165151" y="180820"/>
                    <a:pt x="146895" y="173676"/>
                  </a:cubicBezTo>
                  <a:cubicBezTo>
                    <a:pt x="128639" y="166532"/>
                    <a:pt x="115939" y="162563"/>
                    <a:pt x="104033" y="154626"/>
                  </a:cubicBezTo>
                  <a:cubicBezTo>
                    <a:pt x="92127" y="146689"/>
                    <a:pt x="80617" y="136370"/>
                    <a:pt x="75458" y="126051"/>
                  </a:cubicBezTo>
                  <a:cubicBezTo>
                    <a:pt x="70299" y="115732"/>
                    <a:pt x="68314" y="100254"/>
                    <a:pt x="73077" y="92714"/>
                  </a:cubicBezTo>
                  <a:cubicBezTo>
                    <a:pt x="77839" y="85173"/>
                    <a:pt x="90936" y="80411"/>
                    <a:pt x="104033" y="80808"/>
                  </a:cubicBezTo>
                  <a:cubicBezTo>
                    <a:pt x="117130" y="81205"/>
                    <a:pt x="137370" y="89539"/>
                    <a:pt x="151658" y="95095"/>
                  </a:cubicBezTo>
                  <a:cubicBezTo>
                    <a:pt x="165946" y="100651"/>
                    <a:pt x="189758" y="114145"/>
                    <a:pt x="189758" y="114145"/>
                  </a:cubicBezTo>
                  <a:cubicBezTo>
                    <a:pt x="202458" y="120495"/>
                    <a:pt x="211190" y="126448"/>
                    <a:pt x="227858" y="133195"/>
                  </a:cubicBezTo>
                  <a:cubicBezTo>
                    <a:pt x="244526" y="139942"/>
                    <a:pt x="268736" y="151452"/>
                    <a:pt x="289770" y="154627"/>
                  </a:cubicBezTo>
                  <a:cubicBezTo>
                    <a:pt x="310804" y="157802"/>
                    <a:pt x="332633" y="156214"/>
                    <a:pt x="354064" y="152245"/>
                  </a:cubicBezTo>
                  <a:cubicBezTo>
                    <a:pt x="375495" y="148276"/>
                    <a:pt x="401292" y="138355"/>
                    <a:pt x="418358" y="130814"/>
                  </a:cubicBezTo>
                  <a:cubicBezTo>
                    <a:pt x="435424" y="123273"/>
                    <a:pt x="445346" y="116129"/>
                    <a:pt x="456458" y="107001"/>
                  </a:cubicBezTo>
                  <a:cubicBezTo>
                    <a:pt x="467571" y="97873"/>
                    <a:pt x="477889" y="85967"/>
                    <a:pt x="485033" y="76045"/>
                  </a:cubicBezTo>
                  <a:cubicBezTo>
                    <a:pt x="492177" y="66123"/>
                    <a:pt x="498923" y="58979"/>
                    <a:pt x="499320" y="47470"/>
                  </a:cubicBezTo>
                  <a:cubicBezTo>
                    <a:pt x="499717" y="35961"/>
                    <a:pt x="495351" y="14530"/>
                    <a:pt x="487414" y="6989"/>
                  </a:cubicBezTo>
                  <a:cubicBezTo>
                    <a:pt x="479477" y="-552"/>
                    <a:pt x="462807" y="-1743"/>
                    <a:pt x="451695" y="2226"/>
                  </a:cubicBezTo>
                  <a:cubicBezTo>
                    <a:pt x="440583" y="6195"/>
                    <a:pt x="420739" y="30801"/>
                    <a:pt x="420739" y="30801"/>
                  </a:cubicBezTo>
                  <a:cubicBezTo>
                    <a:pt x="411214" y="39532"/>
                    <a:pt x="404864" y="47073"/>
                    <a:pt x="394545" y="54614"/>
                  </a:cubicBezTo>
                  <a:cubicBezTo>
                    <a:pt x="384226" y="62155"/>
                    <a:pt x="375496" y="72076"/>
                    <a:pt x="358827" y="76045"/>
                  </a:cubicBezTo>
                  <a:cubicBezTo>
                    <a:pt x="342158" y="80014"/>
                    <a:pt x="314774" y="81601"/>
                    <a:pt x="294533" y="78426"/>
                  </a:cubicBezTo>
                  <a:cubicBezTo>
                    <a:pt x="274292" y="75251"/>
                    <a:pt x="257624" y="65726"/>
                    <a:pt x="237383" y="56995"/>
                  </a:cubicBezTo>
                  <a:cubicBezTo>
                    <a:pt x="217142" y="48264"/>
                    <a:pt x="194520" y="33183"/>
                    <a:pt x="173089" y="26039"/>
                  </a:cubicBezTo>
                  <a:cubicBezTo>
                    <a:pt x="151658" y="18895"/>
                    <a:pt x="129829" y="12943"/>
                    <a:pt x="108795" y="14133"/>
                  </a:cubicBezTo>
                  <a:cubicBezTo>
                    <a:pt x="87761" y="15323"/>
                    <a:pt x="63551" y="22863"/>
                    <a:pt x="46882" y="33182"/>
                  </a:cubicBezTo>
                  <a:cubicBezTo>
                    <a:pt x="30213" y="43501"/>
                    <a:pt x="16323" y="58186"/>
                    <a:pt x="8783" y="76045"/>
                  </a:cubicBezTo>
                  <a:cubicBezTo>
                    <a:pt x="1243" y="93904"/>
                    <a:pt x="-2330" y="119702"/>
                    <a:pt x="1639" y="140339"/>
                  </a:cubicBezTo>
                  <a:cubicBezTo>
                    <a:pt x="5608" y="160976"/>
                    <a:pt x="19498" y="185186"/>
                    <a:pt x="32595" y="199870"/>
                  </a:cubicBezTo>
                  <a:cubicBezTo>
                    <a:pt x="45692" y="214554"/>
                    <a:pt x="59583" y="220111"/>
                    <a:pt x="77839" y="228445"/>
                  </a:cubicBezTo>
                  <a:cubicBezTo>
                    <a:pt x="96095" y="236779"/>
                    <a:pt x="121892" y="243923"/>
                    <a:pt x="142133" y="24987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8" name="任意多边形 1017"/>
            <p:cNvSpPr/>
            <p:nvPr/>
          </p:nvSpPr>
          <p:spPr>
            <a:xfrm>
              <a:off x="7443312" y="3589387"/>
              <a:ext cx="210226" cy="539953"/>
            </a:xfrm>
            <a:custGeom>
              <a:avLst/>
              <a:gdLst>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0488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0970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10226"/>
                <a:gd name="connsiteY0" fmla="*/ 539702 h 539898"/>
                <a:gd name="connsiteX1" fmla="*/ 183832 w 210226"/>
                <a:gd name="connsiteY1" fmla="*/ 487314 h 539898"/>
                <a:gd name="connsiteX2" fmla="*/ 145732 w 210226"/>
                <a:gd name="connsiteY2" fmla="*/ 480170 h 539898"/>
                <a:gd name="connsiteX3" fmla="*/ 105251 w 210226"/>
                <a:gd name="connsiteY3" fmla="*/ 456358 h 539898"/>
                <a:gd name="connsiteX4" fmla="*/ 76676 w 210226"/>
                <a:gd name="connsiteY4" fmla="*/ 406352 h 539898"/>
                <a:gd name="connsiteX5" fmla="*/ 88582 w 210226"/>
                <a:gd name="connsiteY5" fmla="*/ 330152 h 539898"/>
                <a:gd name="connsiteX6" fmla="*/ 124301 w 210226"/>
                <a:gd name="connsiteY6" fmla="*/ 265858 h 539898"/>
                <a:gd name="connsiteX7" fmla="*/ 164782 w 210226"/>
                <a:gd name="connsiteY7" fmla="*/ 206327 h 539898"/>
                <a:gd name="connsiteX8" fmla="*/ 193357 w 210226"/>
                <a:gd name="connsiteY8" fmla="*/ 149177 h 539898"/>
                <a:gd name="connsiteX9" fmla="*/ 207644 w 210226"/>
                <a:gd name="connsiteY9" fmla="*/ 101552 h 539898"/>
                <a:gd name="connsiteX10" fmla="*/ 207644 w 210226"/>
                <a:gd name="connsiteY10" fmla="*/ 42021 h 539898"/>
                <a:gd name="connsiteX11" fmla="*/ 181451 w 210226"/>
                <a:gd name="connsiteY11" fmla="*/ 3920 h 539898"/>
                <a:gd name="connsiteX12" fmla="*/ 157638 w 210226"/>
                <a:gd name="connsiteY12" fmla="*/ 3920 h 539898"/>
                <a:gd name="connsiteX13" fmla="*/ 140969 w 210226"/>
                <a:gd name="connsiteY13" fmla="*/ 27733 h 539898"/>
                <a:gd name="connsiteX14" fmla="*/ 140970 w 210226"/>
                <a:gd name="connsiteY14" fmla="*/ 65833 h 539898"/>
                <a:gd name="connsiteX15" fmla="*/ 129063 w 210226"/>
                <a:gd name="connsiteY15" fmla="*/ 120602 h 539898"/>
                <a:gd name="connsiteX16" fmla="*/ 105251 w 210226"/>
                <a:gd name="connsiteY16" fmla="*/ 172989 h 539898"/>
                <a:gd name="connsiteX17" fmla="*/ 76676 w 210226"/>
                <a:gd name="connsiteY17" fmla="*/ 220614 h 539898"/>
                <a:gd name="connsiteX18" fmla="*/ 38576 w 210226"/>
                <a:gd name="connsiteY18" fmla="*/ 270620 h 539898"/>
                <a:gd name="connsiteX19" fmla="*/ 7619 w 210226"/>
                <a:gd name="connsiteY19" fmla="*/ 332533 h 539898"/>
                <a:gd name="connsiteX20" fmla="*/ 476 w 210226"/>
                <a:gd name="connsiteY20" fmla="*/ 403970 h 539898"/>
                <a:gd name="connsiteX21" fmla="*/ 17144 w 210226"/>
                <a:gd name="connsiteY21" fmla="*/ 463502 h 539898"/>
                <a:gd name="connsiteX22" fmla="*/ 45719 w 210226"/>
                <a:gd name="connsiteY22" fmla="*/ 503983 h 539898"/>
                <a:gd name="connsiteX23" fmla="*/ 124301 w 210226"/>
                <a:gd name="connsiteY23" fmla="*/ 539702 h 539898"/>
                <a:gd name="connsiteX0" fmla="*/ 124301 w 210226"/>
                <a:gd name="connsiteY0" fmla="*/ 539702 h 539953"/>
                <a:gd name="connsiteX1" fmla="*/ 155257 w 210226"/>
                <a:gd name="connsiteY1" fmla="*/ 518269 h 539953"/>
                <a:gd name="connsiteX2" fmla="*/ 183832 w 210226"/>
                <a:gd name="connsiteY2" fmla="*/ 487314 h 539953"/>
                <a:gd name="connsiteX3" fmla="*/ 145732 w 210226"/>
                <a:gd name="connsiteY3" fmla="*/ 480170 h 539953"/>
                <a:gd name="connsiteX4" fmla="*/ 105251 w 210226"/>
                <a:gd name="connsiteY4" fmla="*/ 456358 h 539953"/>
                <a:gd name="connsiteX5" fmla="*/ 76676 w 210226"/>
                <a:gd name="connsiteY5" fmla="*/ 406352 h 539953"/>
                <a:gd name="connsiteX6" fmla="*/ 88582 w 210226"/>
                <a:gd name="connsiteY6" fmla="*/ 330152 h 539953"/>
                <a:gd name="connsiteX7" fmla="*/ 124301 w 210226"/>
                <a:gd name="connsiteY7" fmla="*/ 265858 h 539953"/>
                <a:gd name="connsiteX8" fmla="*/ 164782 w 210226"/>
                <a:gd name="connsiteY8" fmla="*/ 206327 h 539953"/>
                <a:gd name="connsiteX9" fmla="*/ 193357 w 210226"/>
                <a:gd name="connsiteY9" fmla="*/ 149177 h 539953"/>
                <a:gd name="connsiteX10" fmla="*/ 207644 w 210226"/>
                <a:gd name="connsiteY10" fmla="*/ 101552 h 539953"/>
                <a:gd name="connsiteX11" fmla="*/ 207644 w 210226"/>
                <a:gd name="connsiteY11" fmla="*/ 42021 h 539953"/>
                <a:gd name="connsiteX12" fmla="*/ 181451 w 210226"/>
                <a:gd name="connsiteY12" fmla="*/ 3920 h 539953"/>
                <a:gd name="connsiteX13" fmla="*/ 157638 w 210226"/>
                <a:gd name="connsiteY13" fmla="*/ 3920 h 539953"/>
                <a:gd name="connsiteX14" fmla="*/ 140969 w 210226"/>
                <a:gd name="connsiteY14" fmla="*/ 27733 h 539953"/>
                <a:gd name="connsiteX15" fmla="*/ 140970 w 210226"/>
                <a:gd name="connsiteY15" fmla="*/ 65833 h 539953"/>
                <a:gd name="connsiteX16" fmla="*/ 129063 w 210226"/>
                <a:gd name="connsiteY16" fmla="*/ 120602 h 539953"/>
                <a:gd name="connsiteX17" fmla="*/ 105251 w 210226"/>
                <a:gd name="connsiteY17" fmla="*/ 172989 h 539953"/>
                <a:gd name="connsiteX18" fmla="*/ 76676 w 210226"/>
                <a:gd name="connsiteY18" fmla="*/ 220614 h 539953"/>
                <a:gd name="connsiteX19" fmla="*/ 38576 w 210226"/>
                <a:gd name="connsiteY19" fmla="*/ 270620 h 539953"/>
                <a:gd name="connsiteX20" fmla="*/ 7619 w 210226"/>
                <a:gd name="connsiteY20" fmla="*/ 332533 h 539953"/>
                <a:gd name="connsiteX21" fmla="*/ 476 w 210226"/>
                <a:gd name="connsiteY21" fmla="*/ 403970 h 539953"/>
                <a:gd name="connsiteX22" fmla="*/ 17144 w 210226"/>
                <a:gd name="connsiteY22" fmla="*/ 463502 h 539953"/>
                <a:gd name="connsiteX23" fmla="*/ 45719 w 210226"/>
                <a:gd name="connsiteY23" fmla="*/ 503983 h 539953"/>
                <a:gd name="connsiteX24" fmla="*/ 124301 w 210226"/>
                <a:gd name="connsiteY24" fmla="*/ 539702 h 53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0226" h="539953">
                  <a:moveTo>
                    <a:pt x="124301" y="539702"/>
                  </a:moveTo>
                  <a:cubicBezTo>
                    <a:pt x="142557" y="542083"/>
                    <a:pt x="145335" y="527000"/>
                    <a:pt x="155257" y="518269"/>
                  </a:cubicBezTo>
                  <a:cubicBezTo>
                    <a:pt x="165179" y="509538"/>
                    <a:pt x="185420" y="493664"/>
                    <a:pt x="183832" y="487314"/>
                  </a:cubicBezTo>
                  <a:cubicBezTo>
                    <a:pt x="182245" y="480964"/>
                    <a:pt x="158829" y="485329"/>
                    <a:pt x="145732" y="480170"/>
                  </a:cubicBezTo>
                  <a:cubicBezTo>
                    <a:pt x="132635" y="475011"/>
                    <a:pt x="116760" y="468661"/>
                    <a:pt x="105251" y="456358"/>
                  </a:cubicBezTo>
                  <a:cubicBezTo>
                    <a:pt x="93742" y="444055"/>
                    <a:pt x="79454" y="427386"/>
                    <a:pt x="76676" y="406352"/>
                  </a:cubicBezTo>
                  <a:cubicBezTo>
                    <a:pt x="73898" y="385318"/>
                    <a:pt x="80645" y="353568"/>
                    <a:pt x="88582" y="330152"/>
                  </a:cubicBezTo>
                  <a:cubicBezTo>
                    <a:pt x="96519" y="306736"/>
                    <a:pt x="111601" y="286495"/>
                    <a:pt x="124301" y="265858"/>
                  </a:cubicBezTo>
                  <a:cubicBezTo>
                    <a:pt x="137001" y="245221"/>
                    <a:pt x="153273" y="225774"/>
                    <a:pt x="164782" y="206327"/>
                  </a:cubicBezTo>
                  <a:cubicBezTo>
                    <a:pt x="176291" y="186880"/>
                    <a:pt x="186213" y="166639"/>
                    <a:pt x="193357" y="149177"/>
                  </a:cubicBezTo>
                  <a:cubicBezTo>
                    <a:pt x="200501" y="131715"/>
                    <a:pt x="205263" y="119411"/>
                    <a:pt x="207644" y="101552"/>
                  </a:cubicBezTo>
                  <a:cubicBezTo>
                    <a:pt x="210025" y="83693"/>
                    <a:pt x="212009" y="58293"/>
                    <a:pt x="207644" y="42021"/>
                  </a:cubicBezTo>
                  <a:cubicBezTo>
                    <a:pt x="203279" y="25749"/>
                    <a:pt x="189785" y="10270"/>
                    <a:pt x="181451" y="3920"/>
                  </a:cubicBezTo>
                  <a:cubicBezTo>
                    <a:pt x="173117" y="-2430"/>
                    <a:pt x="164385" y="-49"/>
                    <a:pt x="157638" y="3920"/>
                  </a:cubicBezTo>
                  <a:cubicBezTo>
                    <a:pt x="150891" y="7889"/>
                    <a:pt x="143747" y="17414"/>
                    <a:pt x="140969" y="27733"/>
                  </a:cubicBezTo>
                  <a:cubicBezTo>
                    <a:pt x="138191" y="38052"/>
                    <a:pt x="142954" y="50355"/>
                    <a:pt x="140970" y="65833"/>
                  </a:cubicBezTo>
                  <a:cubicBezTo>
                    <a:pt x="138986" y="81311"/>
                    <a:pt x="135016" y="102743"/>
                    <a:pt x="129063" y="120602"/>
                  </a:cubicBezTo>
                  <a:cubicBezTo>
                    <a:pt x="123110" y="138461"/>
                    <a:pt x="113982" y="156320"/>
                    <a:pt x="105251" y="172989"/>
                  </a:cubicBezTo>
                  <a:cubicBezTo>
                    <a:pt x="96520" y="189658"/>
                    <a:pt x="87788" y="204342"/>
                    <a:pt x="76676" y="220614"/>
                  </a:cubicBezTo>
                  <a:cubicBezTo>
                    <a:pt x="65564" y="236886"/>
                    <a:pt x="50085" y="251967"/>
                    <a:pt x="38576" y="270620"/>
                  </a:cubicBezTo>
                  <a:cubicBezTo>
                    <a:pt x="27067" y="289273"/>
                    <a:pt x="13969" y="310308"/>
                    <a:pt x="7619" y="332533"/>
                  </a:cubicBezTo>
                  <a:cubicBezTo>
                    <a:pt x="1269" y="354758"/>
                    <a:pt x="-1111" y="382142"/>
                    <a:pt x="476" y="403970"/>
                  </a:cubicBezTo>
                  <a:cubicBezTo>
                    <a:pt x="2063" y="425798"/>
                    <a:pt x="9604" y="446833"/>
                    <a:pt x="17144" y="463502"/>
                  </a:cubicBezTo>
                  <a:cubicBezTo>
                    <a:pt x="24684" y="480171"/>
                    <a:pt x="33813" y="492871"/>
                    <a:pt x="45719" y="503983"/>
                  </a:cubicBezTo>
                  <a:cubicBezTo>
                    <a:pt x="57625" y="515095"/>
                    <a:pt x="106045" y="537321"/>
                    <a:pt x="124301" y="539702"/>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19" name="组合 1018"/>
          <p:cNvGrpSpPr>
            <a:grpSpLocks noChangeAspect="1"/>
          </p:cNvGrpSpPr>
          <p:nvPr/>
        </p:nvGrpSpPr>
        <p:grpSpPr>
          <a:xfrm rot="926426">
            <a:off x="7033746" y="3214178"/>
            <a:ext cx="296328" cy="504000"/>
            <a:chOff x="7384951" y="3589387"/>
            <a:chExt cx="499344" cy="849295"/>
          </a:xfrm>
        </p:grpSpPr>
        <p:sp>
          <p:nvSpPr>
            <p:cNvPr id="1020" name="任意多边形 1019"/>
            <p:cNvSpPr/>
            <p:nvPr/>
          </p:nvSpPr>
          <p:spPr>
            <a:xfrm>
              <a:off x="7384951" y="3700617"/>
              <a:ext cx="499344" cy="738065"/>
            </a:xfrm>
            <a:custGeom>
              <a:avLst/>
              <a:gdLst>
                <a:gd name="connsiteX0" fmla="*/ 144057 w 501268"/>
                <a:gd name="connsiteY0" fmla="*/ 252258 h 740435"/>
                <a:gd name="connsiteX1" fmla="*/ 201207 w 501268"/>
                <a:gd name="connsiteY1" fmla="*/ 264164 h 740435"/>
                <a:gd name="connsiteX2" fmla="*/ 239307 w 501268"/>
                <a:gd name="connsiteY2" fmla="*/ 283214 h 740435"/>
                <a:gd name="connsiteX3" fmla="*/ 255976 w 501268"/>
                <a:gd name="connsiteY3" fmla="*/ 304645 h 740435"/>
                <a:gd name="connsiteX4" fmla="*/ 267882 w 501268"/>
                <a:gd name="connsiteY4" fmla="*/ 335601 h 740435"/>
                <a:gd name="connsiteX5" fmla="*/ 255976 w 501268"/>
                <a:gd name="connsiteY5" fmla="*/ 366558 h 740435"/>
                <a:gd name="connsiteX6" fmla="*/ 225019 w 501268"/>
                <a:gd name="connsiteY6" fmla="*/ 399895 h 740435"/>
                <a:gd name="connsiteX7" fmla="*/ 175013 w 501268"/>
                <a:gd name="connsiteY7" fmla="*/ 449901 h 740435"/>
                <a:gd name="connsiteX8" fmla="*/ 120244 w 501268"/>
                <a:gd name="connsiteY8" fmla="*/ 518958 h 740435"/>
                <a:gd name="connsiteX9" fmla="*/ 115482 w 501268"/>
                <a:gd name="connsiteY9" fmla="*/ 585633 h 740435"/>
                <a:gd name="connsiteX10" fmla="*/ 129769 w 501268"/>
                <a:gd name="connsiteY10" fmla="*/ 640401 h 740435"/>
                <a:gd name="connsiteX11" fmla="*/ 172632 w 501268"/>
                <a:gd name="connsiteY11" fmla="*/ 697551 h 740435"/>
                <a:gd name="connsiteX12" fmla="*/ 215494 w 501268"/>
                <a:gd name="connsiteY12" fmla="*/ 728508 h 740435"/>
                <a:gd name="connsiteX13" fmla="*/ 270263 w 501268"/>
                <a:gd name="connsiteY13" fmla="*/ 740414 h 740435"/>
                <a:gd name="connsiteX14" fmla="*/ 327413 w 501268"/>
                <a:gd name="connsiteY14" fmla="*/ 726126 h 740435"/>
                <a:gd name="connsiteX15" fmla="*/ 375038 w 501268"/>
                <a:gd name="connsiteY15" fmla="*/ 692789 h 740435"/>
                <a:gd name="connsiteX16" fmla="*/ 398851 w 501268"/>
                <a:gd name="connsiteY16" fmla="*/ 630876 h 740435"/>
                <a:gd name="connsiteX17" fmla="*/ 405994 w 501268"/>
                <a:gd name="connsiteY17" fmla="*/ 559439 h 740435"/>
                <a:gd name="connsiteX18" fmla="*/ 377419 w 501268"/>
                <a:gd name="connsiteY18" fmla="*/ 488001 h 740435"/>
                <a:gd name="connsiteX19" fmla="*/ 351226 w 501268"/>
                <a:gd name="connsiteY19" fmla="*/ 449901 h 740435"/>
                <a:gd name="connsiteX20" fmla="*/ 315507 w 501268"/>
                <a:gd name="connsiteY20" fmla="*/ 414183 h 740435"/>
                <a:gd name="connsiteX21" fmla="*/ 286932 w 501268"/>
                <a:gd name="connsiteY21" fmla="*/ 445139 h 740435"/>
                <a:gd name="connsiteX22" fmla="*/ 263119 w 501268"/>
                <a:gd name="connsiteY22" fmla="*/ 468951 h 740435"/>
                <a:gd name="connsiteX23" fmla="*/ 294076 w 501268"/>
                <a:gd name="connsiteY23" fmla="*/ 495145 h 740435"/>
                <a:gd name="connsiteX24" fmla="*/ 327413 w 501268"/>
                <a:gd name="connsiteY24" fmla="*/ 533245 h 740435"/>
                <a:gd name="connsiteX25" fmla="*/ 339319 w 501268"/>
                <a:gd name="connsiteY25" fmla="*/ 573726 h 740435"/>
                <a:gd name="connsiteX26" fmla="*/ 336938 w 501268"/>
                <a:gd name="connsiteY26" fmla="*/ 630876 h 740435"/>
                <a:gd name="connsiteX27" fmla="*/ 303601 w 501268"/>
                <a:gd name="connsiteY27" fmla="*/ 661833 h 740435"/>
                <a:gd name="connsiteX28" fmla="*/ 255976 w 501268"/>
                <a:gd name="connsiteY28" fmla="*/ 664214 h 740435"/>
                <a:gd name="connsiteX29" fmla="*/ 213113 w 501268"/>
                <a:gd name="connsiteY29" fmla="*/ 635639 h 740435"/>
                <a:gd name="connsiteX30" fmla="*/ 198826 w 501268"/>
                <a:gd name="connsiteY30" fmla="*/ 602301 h 740435"/>
                <a:gd name="connsiteX31" fmla="*/ 201207 w 501268"/>
                <a:gd name="connsiteY31" fmla="*/ 535626 h 740435"/>
                <a:gd name="connsiteX32" fmla="*/ 234544 w 501268"/>
                <a:gd name="connsiteY32" fmla="*/ 485620 h 740435"/>
                <a:gd name="connsiteX33" fmla="*/ 272644 w 501268"/>
                <a:gd name="connsiteY33" fmla="*/ 459426 h 740435"/>
                <a:gd name="connsiteX34" fmla="*/ 310744 w 501268"/>
                <a:gd name="connsiteY34" fmla="*/ 414183 h 740435"/>
                <a:gd name="connsiteX35" fmla="*/ 332176 w 501268"/>
                <a:gd name="connsiteY35" fmla="*/ 378464 h 740435"/>
                <a:gd name="connsiteX36" fmla="*/ 336938 w 501268"/>
                <a:gd name="connsiteY36" fmla="*/ 304645 h 740435"/>
                <a:gd name="connsiteX37" fmla="*/ 308363 w 501268"/>
                <a:gd name="connsiteY37" fmla="*/ 245114 h 740435"/>
                <a:gd name="connsiteX38" fmla="*/ 272644 w 501268"/>
                <a:gd name="connsiteY38" fmla="*/ 214158 h 740435"/>
                <a:gd name="connsiteX39" fmla="*/ 215494 w 501268"/>
                <a:gd name="connsiteY39" fmla="*/ 197489 h 740435"/>
                <a:gd name="connsiteX40" fmla="*/ 148819 w 501268"/>
                <a:gd name="connsiteY40" fmla="*/ 173676 h 740435"/>
                <a:gd name="connsiteX41" fmla="*/ 105957 w 501268"/>
                <a:gd name="connsiteY41" fmla="*/ 154626 h 740435"/>
                <a:gd name="connsiteX42" fmla="*/ 77382 w 501268"/>
                <a:gd name="connsiteY42" fmla="*/ 126051 h 740435"/>
                <a:gd name="connsiteX43" fmla="*/ 75001 w 501268"/>
                <a:gd name="connsiteY43" fmla="*/ 92714 h 740435"/>
                <a:gd name="connsiteX44" fmla="*/ 105957 w 501268"/>
                <a:gd name="connsiteY44" fmla="*/ 80808 h 740435"/>
                <a:gd name="connsiteX45" fmla="*/ 153582 w 501268"/>
                <a:gd name="connsiteY45" fmla="*/ 95095 h 740435"/>
                <a:gd name="connsiteX46" fmla="*/ 191682 w 501268"/>
                <a:gd name="connsiteY46" fmla="*/ 114145 h 740435"/>
                <a:gd name="connsiteX47" fmla="*/ 229782 w 501268"/>
                <a:gd name="connsiteY47" fmla="*/ 133195 h 740435"/>
                <a:gd name="connsiteX48" fmla="*/ 284551 w 501268"/>
                <a:gd name="connsiteY48" fmla="*/ 157008 h 740435"/>
                <a:gd name="connsiteX49" fmla="*/ 355988 w 501268"/>
                <a:gd name="connsiteY49" fmla="*/ 152245 h 740435"/>
                <a:gd name="connsiteX50" fmla="*/ 420282 w 501268"/>
                <a:gd name="connsiteY50" fmla="*/ 130814 h 740435"/>
                <a:gd name="connsiteX51" fmla="*/ 458382 w 501268"/>
                <a:gd name="connsiteY51" fmla="*/ 107001 h 740435"/>
                <a:gd name="connsiteX52" fmla="*/ 486957 w 501268"/>
                <a:gd name="connsiteY52" fmla="*/ 76045 h 740435"/>
                <a:gd name="connsiteX53" fmla="*/ 501244 w 501268"/>
                <a:gd name="connsiteY53" fmla="*/ 47470 h 740435"/>
                <a:gd name="connsiteX54" fmla="*/ 489338 w 501268"/>
                <a:gd name="connsiteY54" fmla="*/ 6989 h 740435"/>
                <a:gd name="connsiteX55" fmla="*/ 453619 w 501268"/>
                <a:gd name="connsiteY55" fmla="*/ 2226 h 740435"/>
                <a:gd name="connsiteX56" fmla="*/ 422663 w 501268"/>
                <a:gd name="connsiteY56" fmla="*/ 30801 h 740435"/>
                <a:gd name="connsiteX57" fmla="*/ 396469 w 501268"/>
                <a:gd name="connsiteY57" fmla="*/ 54614 h 740435"/>
                <a:gd name="connsiteX58" fmla="*/ 360751 w 501268"/>
                <a:gd name="connsiteY58" fmla="*/ 76045 h 740435"/>
                <a:gd name="connsiteX59" fmla="*/ 296457 w 501268"/>
                <a:gd name="connsiteY59" fmla="*/ 78426 h 740435"/>
                <a:gd name="connsiteX60" fmla="*/ 239307 w 501268"/>
                <a:gd name="connsiteY60" fmla="*/ 56995 h 740435"/>
                <a:gd name="connsiteX61" fmla="*/ 175013 w 501268"/>
                <a:gd name="connsiteY61" fmla="*/ 26039 h 740435"/>
                <a:gd name="connsiteX62" fmla="*/ 110719 w 501268"/>
                <a:gd name="connsiteY62" fmla="*/ 14133 h 740435"/>
                <a:gd name="connsiteX63" fmla="*/ 41663 w 501268"/>
                <a:gd name="connsiteY63" fmla="*/ 35564 h 740435"/>
                <a:gd name="connsiteX64" fmla="*/ 10707 w 501268"/>
                <a:gd name="connsiteY64" fmla="*/ 76045 h 740435"/>
                <a:gd name="connsiteX65" fmla="*/ 1182 w 501268"/>
                <a:gd name="connsiteY65" fmla="*/ 140339 h 740435"/>
                <a:gd name="connsiteX66" fmla="*/ 34519 w 501268"/>
                <a:gd name="connsiteY66" fmla="*/ 199870 h 740435"/>
                <a:gd name="connsiteX67" fmla="*/ 79763 w 501268"/>
                <a:gd name="connsiteY67" fmla="*/ 228445 h 740435"/>
                <a:gd name="connsiteX68" fmla="*/ 144057 w 501268"/>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84682 w 501399"/>
                <a:gd name="connsiteY48" fmla="*/ 157008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49876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18320 w 499344"/>
                <a:gd name="connsiteY8" fmla="*/ 518958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9308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404071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9283 w 499344"/>
                <a:gd name="connsiteY31" fmla="*/ 535626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7876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82639 w 499344"/>
                <a:gd name="connsiteY18" fmla="*/ 497526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99344" h="738065">
                  <a:moveTo>
                    <a:pt x="142133" y="249876"/>
                  </a:moveTo>
                  <a:cubicBezTo>
                    <a:pt x="162374" y="255829"/>
                    <a:pt x="183408" y="258608"/>
                    <a:pt x="199283" y="264164"/>
                  </a:cubicBezTo>
                  <a:cubicBezTo>
                    <a:pt x="215158" y="269720"/>
                    <a:pt x="228255" y="276467"/>
                    <a:pt x="237383" y="283214"/>
                  </a:cubicBezTo>
                  <a:cubicBezTo>
                    <a:pt x="246511" y="289961"/>
                    <a:pt x="249290" y="295914"/>
                    <a:pt x="254052" y="304645"/>
                  </a:cubicBezTo>
                  <a:cubicBezTo>
                    <a:pt x="258814" y="313376"/>
                    <a:pt x="265958" y="325282"/>
                    <a:pt x="265958" y="335601"/>
                  </a:cubicBezTo>
                  <a:cubicBezTo>
                    <a:pt x="265958" y="345920"/>
                    <a:pt x="261196" y="355842"/>
                    <a:pt x="254052" y="366558"/>
                  </a:cubicBezTo>
                  <a:cubicBezTo>
                    <a:pt x="246908" y="377274"/>
                    <a:pt x="236589" y="386005"/>
                    <a:pt x="223095" y="399895"/>
                  </a:cubicBezTo>
                  <a:cubicBezTo>
                    <a:pt x="209601" y="413785"/>
                    <a:pt x="188964" y="430057"/>
                    <a:pt x="173089" y="449901"/>
                  </a:cubicBezTo>
                  <a:cubicBezTo>
                    <a:pt x="157214" y="469745"/>
                    <a:pt x="137370" y="496337"/>
                    <a:pt x="127845" y="518959"/>
                  </a:cubicBezTo>
                  <a:cubicBezTo>
                    <a:pt x="118320" y="541581"/>
                    <a:pt x="115939" y="565393"/>
                    <a:pt x="115939" y="585633"/>
                  </a:cubicBezTo>
                  <a:cubicBezTo>
                    <a:pt x="115939" y="605873"/>
                    <a:pt x="119511" y="621748"/>
                    <a:pt x="127845" y="640401"/>
                  </a:cubicBezTo>
                  <a:cubicBezTo>
                    <a:pt x="136179" y="659054"/>
                    <a:pt x="151658" y="682867"/>
                    <a:pt x="165945" y="697551"/>
                  </a:cubicBezTo>
                  <a:cubicBezTo>
                    <a:pt x="180233" y="712236"/>
                    <a:pt x="196107" y="721761"/>
                    <a:pt x="213570" y="728508"/>
                  </a:cubicBezTo>
                  <a:cubicBezTo>
                    <a:pt x="231033" y="735255"/>
                    <a:pt x="252068" y="738429"/>
                    <a:pt x="270721" y="738032"/>
                  </a:cubicBezTo>
                  <a:cubicBezTo>
                    <a:pt x="289374" y="737635"/>
                    <a:pt x="308424" y="733666"/>
                    <a:pt x="325489" y="726126"/>
                  </a:cubicBezTo>
                  <a:cubicBezTo>
                    <a:pt x="342554" y="718586"/>
                    <a:pt x="360017" y="708664"/>
                    <a:pt x="373114" y="692789"/>
                  </a:cubicBezTo>
                  <a:cubicBezTo>
                    <a:pt x="386211" y="676914"/>
                    <a:pt x="398515" y="653101"/>
                    <a:pt x="404071" y="630876"/>
                  </a:cubicBezTo>
                  <a:cubicBezTo>
                    <a:pt x="409627" y="608651"/>
                    <a:pt x="410024" y="581664"/>
                    <a:pt x="406452" y="559439"/>
                  </a:cubicBezTo>
                  <a:cubicBezTo>
                    <a:pt x="402880" y="537214"/>
                    <a:pt x="392164" y="515782"/>
                    <a:pt x="382639" y="497526"/>
                  </a:cubicBezTo>
                  <a:cubicBezTo>
                    <a:pt x="373114" y="479270"/>
                    <a:pt x="360811" y="463791"/>
                    <a:pt x="349302" y="449901"/>
                  </a:cubicBezTo>
                  <a:cubicBezTo>
                    <a:pt x="337793" y="436011"/>
                    <a:pt x="324299" y="414977"/>
                    <a:pt x="313583" y="414183"/>
                  </a:cubicBezTo>
                  <a:cubicBezTo>
                    <a:pt x="302867" y="413389"/>
                    <a:pt x="293739" y="436011"/>
                    <a:pt x="285008" y="445139"/>
                  </a:cubicBezTo>
                  <a:cubicBezTo>
                    <a:pt x="276277" y="454267"/>
                    <a:pt x="260004" y="460617"/>
                    <a:pt x="261195" y="468951"/>
                  </a:cubicBezTo>
                  <a:cubicBezTo>
                    <a:pt x="262386" y="477285"/>
                    <a:pt x="281436" y="484429"/>
                    <a:pt x="292152" y="495145"/>
                  </a:cubicBezTo>
                  <a:cubicBezTo>
                    <a:pt x="302868" y="505861"/>
                    <a:pt x="317552" y="520148"/>
                    <a:pt x="325489" y="533245"/>
                  </a:cubicBezTo>
                  <a:cubicBezTo>
                    <a:pt x="333426" y="546342"/>
                    <a:pt x="338189" y="557454"/>
                    <a:pt x="339776" y="573726"/>
                  </a:cubicBezTo>
                  <a:cubicBezTo>
                    <a:pt x="341364" y="589998"/>
                    <a:pt x="341364" y="616192"/>
                    <a:pt x="335014" y="630876"/>
                  </a:cubicBezTo>
                  <a:cubicBezTo>
                    <a:pt x="328664" y="645560"/>
                    <a:pt x="315171" y="656277"/>
                    <a:pt x="301677" y="661833"/>
                  </a:cubicBezTo>
                  <a:cubicBezTo>
                    <a:pt x="288183" y="667389"/>
                    <a:pt x="269133" y="668580"/>
                    <a:pt x="254052" y="664214"/>
                  </a:cubicBezTo>
                  <a:cubicBezTo>
                    <a:pt x="238971" y="659848"/>
                    <a:pt x="221111" y="647148"/>
                    <a:pt x="211189" y="635639"/>
                  </a:cubicBezTo>
                  <a:cubicBezTo>
                    <a:pt x="201267" y="624130"/>
                    <a:pt x="197299" y="609842"/>
                    <a:pt x="194521" y="595157"/>
                  </a:cubicBezTo>
                  <a:cubicBezTo>
                    <a:pt x="191743" y="580472"/>
                    <a:pt x="188568" y="564597"/>
                    <a:pt x="194521" y="547532"/>
                  </a:cubicBezTo>
                  <a:cubicBezTo>
                    <a:pt x="200474" y="530467"/>
                    <a:pt x="217539" y="507448"/>
                    <a:pt x="230239" y="492764"/>
                  </a:cubicBezTo>
                  <a:cubicBezTo>
                    <a:pt x="242939" y="478080"/>
                    <a:pt x="257623" y="472523"/>
                    <a:pt x="270720" y="459426"/>
                  </a:cubicBezTo>
                  <a:cubicBezTo>
                    <a:pt x="283817" y="446329"/>
                    <a:pt x="298898" y="427677"/>
                    <a:pt x="308820" y="414183"/>
                  </a:cubicBezTo>
                  <a:cubicBezTo>
                    <a:pt x="318742" y="400689"/>
                    <a:pt x="325886" y="396720"/>
                    <a:pt x="330252" y="378464"/>
                  </a:cubicBezTo>
                  <a:cubicBezTo>
                    <a:pt x="334618" y="360208"/>
                    <a:pt x="338983" y="326870"/>
                    <a:pt x="335014" y="304645"/>
                  </a:cubicBezTo>
                  <a:cubicBezTo>
                    <a:pt x="331045" y="282420"/>
                    <a:pt x="317552" y="259798"/>
                    <a:pt x="306439" y="245114"/>
                  </a:cubicBezTo>
                  <a:cubicBezTo>
                    <a:pt x="295326" y="230430"/>
                    <a:pt x="283816" y="224476"/>
                    <a:pt x="268338" y="216539"/>
                  </a:cubicBezTo>
                  <a:cubicBezTo>
                    <a:pt x="252860" y="208602"/>
                    <a:pt x="233810" y="204633"/>
                    <a:pt x="213570" y="197489"/>
                  </a:cubicBezTo>
                  <a:cubicBezTo>
                    <a:pt x="193330" y="190345"/>
                    <a:pt x="165151" y="180820"/>
                    <a:pt x="146895" y="173676"/>
                  </a:cubicBezTo>
                  <a:cubicBezTo>
                    <a:pt x="128639" y="166532"/>
                    <a:pt x="115939" y="162563"/>
                    <a:pt x="104033" y="154626"/>
                  </a:cubicBezTo>
                  <a:cubicBezTo>
                    <a:pt x="92127" y="146689"/>
                    <a:pt x="80617" y="136370"/>
                    <a:pt x="75458" y="126051"/>
                  </a:cubicBezTo>
                  <a:cubicBezTo>
                    <a:pt x="70299" y="115732"/>
                    <a:pt x="68314" y="100254"/>
                    <a:pt x="73077" y="92714"/>
                  </a:cubicBezTo>
                  <a:cubicBezTo>
                    <a:pt x="77839" y="85173"/>
                    <a:pt x="90936" y="80411"/>
                    <a:pt x="104033" y="80808"/>
                  </a:cubicBezTo>
                  <a:cubicBezTo>
                    <a:pt x="117130" y="81205"/>
                    <a:pt x="137370" y="89539"/>
                    <a:pt x="151658" y="95095"/>
                  </a:cubicBezTo>
                  <a:cubicBezTo>
                    <a:pt x="165946" y="100651"/>
                    <a:pt x="189758" y="114145"/>
                    <a:pt x="189758" y="114145"/>
                  </a:cubicBezTo>
                  <a:cubicBezTo>
                    <a:pt x="202458" y="120495"/>
                    <a:pt x="211190" y="126448"/>
                    <a:pt x="227858" y="133195"/>
                  </a:cubicBezTo>
                  <a:cubicBezTo>
                    <a:pt x="244526" y="139942"/>
                    <a:pt x="268736" y="151452"/>
                    <a:pt x="289770" y="154627"/>
                  </a:cubicBezTo>
                  <a:cubicBezTo>
                    <a:pt x="310804" y="157802"/>
                    <a:pt x="332633" y="156214"/>
                    <a:pt x="354064" y="152245"/>
                  </a:cubicBezTo>
                  <a:cubicBezTo>
                    <a:pt x="375495" y="148276"/>
                    <a:pt x="401292" y="138355"/>
                    <a:pt x="418358" y="130814"/>
                  </a:cubicBezTo>
                  <a:cubicBezTo>
                    <a:pt x="435424" y="123273"/>
                    <a:pt x="445346" y="116129"/>
                    <a:pt x="456458" y="107001"/>
                  </a:cubicBezTo>
                  <a:cubicBezTo>
                    <a:pt x="467571" y="97873"/>
                    <a:pt x="477889" y="85967"/>
                    <a:pt x="485033" y="76045"/>
                  </a:cubicBezTo>
                  <a:cubicBezTo>
                    <a:pt x="492177" y="66123"/>
                    <a:pt x="498923" y="58979"/>
                    <a:pt x="499320" y="47470"/>
                  </a:cubicBezTo>
                  <a:cubicBezTo>
                    <a:pt x="499717" y="35961"/>
                    <a:pt x="495351" y="14530"/>
                    <a:pt x="487414" y="6989"/>
                  </a:cubicBezTo>
                  <a:cubicBezTo>
                    <a:pt x="479477" y="-552"/>
                    <a:pt x="462807" y="-1743"/>
                    <a:pt x="451695" y="2226"/>
                  </a:cubicBezTo>
                  <a:cubicBezTo>
                    <a:pt x="440583" y="6195"/>
                    <a:pt x="420739" y="30801"/>
                    <a:pt x="420739" y="30801"/>
                  </a:cubicBezTo>
                  <a:cubicBezTo>
                    <a:pt x="411214" y="39532"/>
                    <a:pt x="404864" y="47073"/>
                    <a:pt x="394545" y="54614"/>
                  </a:cubicBezTo>
                  <a:cubicBezTo>
                    <a:pt x="384226" y="62155"/>
                    <a:pt x="375496" y="72076"/>
                    <a:pt x="358827" y="76045"/>
                  </a:cubicBezTo>
                  <a:cubicBezTo>
                    <a:pt x="342158" y="80014"/>
                    <a:pt x="314774" y="81601"/>
                    <a:pt x="294533" y="78426"/>
                  </a:cubicBezTo>
                  <a:cubicBezTo>
                    <a:pt x="274292" y="75251"/>
                    <a:pt x="257624" y="65726"/>
                    <a:pt x="237383" y="56995"/>
                  </a:cubicBezTo>
                  <a:cubicBezTo>
                    <a:pt x="217142" y="48264"/>
                    <a:pt x="194520" y="33183"/>
                    <a:pt x="173089" y="26039"/>
                  </a:cubicBezTo>
                  <a:cubicBezTo>
                    <a:pt x="151658" y="18895"/>
                    <a:pt x="129829" y="12943"/>
                    <a:pt x="108795" y="14133"/>
                  </a:cubicBezTo>
                  <a:cubicBezTo>
                    <a:pt x="87761" y="15323"/>
                    <a:pt x="63551" y="22863"/>
                    <a:pt x="46882" y="33182"/>
                  </a:cubicBezTo>
                  <a:cubicBezTo>
                    <a:pt x="30213" y="43501"/>
                    <a:pt x="16323" y="58186"/>
                    <a:pt x="8783" y="76045"/>
                  </a:cubicBezTo>
                  <a:cubicBezTo>
                    <a:pt x="1243" y="93904"/>
                    <a:pt x="-2330" y="119702"/>
                    <a:pt x="1639" y="140339"/>
                  </a:cubicBezTo>
                  <a:cubicBezTo>
                    <a:pt x="5608" y="160976"/>
                    <a:pt x="19498" y="185186"/>
                    <a:pt x="32595" y="199870"/>
                  </a:cubicBezTo>
                  <a:cubicBezTo>
                    <a:pt x="45692" y="214554"/>
                    <a:pt x="59583" y="220111"/>
                    <a:pt x="77839" y="228445"/>
                  </a:cubicBezTo>
                  <a:cubicBezTo>
                    <a:pt x="96095" y="236779"/>
                    <a:pt x="121892" y="243923"/>
                    <a:pt x="142133" y="24987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1" name="任意多边形 1020"/>
            <p:cNvSpPr/>
            <p:nvPr/>
          </p:nvSpPr>
          <p:spPr>
            <a:xfrm>
              <a:off x="7443312" y="3589387"/>
              <a:ext cx="210226" cy="539953"/>
            </a:xfrm>
            <a:custGeom>
              <a:avLst/>
              <a:gdLst>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0488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0970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10226"/>
                <a:gd name="connsiteY0" fmla="*/ 539702 h 539898"/>
                <a:gd name="connsiteX1" fmla="*/ 183832 w 210226"/>
                <a:gd name="connsiteY1" fmla="*/ 487314 h 539898"/>
                <a:gd name="connsiteX2" fmla="*/ 145732 w 210226"/>
                <a:gd name="connsiteY2" fmla="*/ 480170 h 539898"/>
                <a:gd name="connsiteX3" fmla="*/ 105251 w 210226"/>
                <a:gd name="connsiteY3" fmla="*/ 456358 h 539898"/>
                <a:gd name="connsiteX4" fmla="*/ 76676 w 210226"/>
                <a:gd name="connsiteY4" fmla="*/ 406352 h 539898"/>
                <a:gd name="connsiteX5" fmla="*/ 88582 w 210226"/>
                <a:gd name="connsiteY5" fmla="*/ 330152 h 539898"/>
                <a:gd name="connsiteX6" fmla="*/ 124301 w 210226"/>
                <a:gd name="connsiteY6" fmla="*/ 265858 h 539898"/>
                <a:gd name="connsiteX7" fmla="*/ 164782 w 210226"/>
                <a:gd name="connsiteY7" fmla="*/ 206327 h 539898"/>
                <a:gd name="connsiteX8" fmla="*/ 193357 w 210226"/>
                <a:gd name="connsiteY8" fmla="*/ 149177 h 539898"/>
                <a:gd name="connsiteX9" fmla="*/ 207644 w 210226"/>
                <a:gd name="connsiteY9" fmla="*/ 101552 h 539898"/>
                <a:gd name="connsiteX10" fmla="*/ 207644 w 210226"/>
                <a:gd name="connsiteY10" fmla="*/ 42021 h 539898"/>
                <a:gd name="connsiteX11" fmla="*/ 181451 w 210226"/>
                <a:gd name="connsiteY11" fmla="*/ 3920 h 539898"/>
                <a:gd name="connsiteX12" fmla="*/ 157638 w 210226"/>
                <a:gd name="connsiteY12" fmla="*/ 3920 h 539898"/>
                <a:gd name="connsiteX13" fmla="*/ 140969 w 210226"/>
                <a:gd name="connsiteY13" fmla="*/ 27733 h 539898"/>
                <a:gd name="connsiteX14" fmla="*/ 140970 w 210226"/>
                <a:gd name="connsiteY14" fmla="*/ 65833 h 539898"/>
                <a:gd name="connsiteX15" fmla="*/ 129063 w 210226"/>
                <a:gd name="connsiteY15" fmla="*/ 120602 h 539898"/>
                <a:gd name="connsiteX16" fmla="*/ 105251 w 210226"/>
                <a:gd name="connsiteY16" fmla="*/ 172989 h 539898"/>
                <a:gd name="connsiteX17" fmla="*/ 76676 w 210226"/>
                <a:gd name="connsiteY17" fmla="*/ 220614 h 539898"/>
                <a:gd name="connsiteX18" fmla="*/ 38576 w 210226"/>
                <a:gd name="connsiteY18" fmla="*/ 270620 h 539898"/>
                <a:gd name="connsiteX19" fmla="*/ 7619 w 210226"/>
                <a:gd name="connsiteY19" fmla="*/ 332533 h 539898"/>
                <a:gd name="connsiteX20" fmla="*/ 476 w 210226"/>
                <a:gd name="connsiteY20" fmla="*/ 403970 h 539898"/>
                <a:gd name="connsiteX21" fmla="*/ 17144 w 210226"/>
                <a:gd name="connsiteY21" fmla="*/ 463502 h 539898"/>
                <a:gd name="connsiteX22" fmla="*/ 45719 w 210226"/>
                <a:gd name="connsiteY22" fmla="*/ 503983 h 539898"/>
                <a:gd name="connsiteX23" fmla="*/ 124301 w 210226"/>
                <a:gd name="connsiteY23" fmla="*/ 539702 h 539898"/>
                <a:gd name="connsiteX0" fmla="*/ 124301 w 210226"/>
                <a:gd name="connsiteY0" fmla="*/ 539702 h 539953"/>
                <a:gd name="connsiteX1" fmla="*/ 155257 w 210226"/>
                <a:gd name="connsiteY1" fmla="*/ 518269 h 539953"/>
                <a:gd name="connsiteX2" fmla="*/ 183832 w 210226"/>
                <a:gd name="connsiteY2" fmla="*/ 487314 h 539953"/>
                <a:gd name="connsiteX3" fmla="*/ 145732 w 210226"/>
                <a:gd name="connsiteY3" fmla="*/ 480170 h 539953"/>
                <a:gd name="connsiteX4" fmla="*/ 105251 w 210226"/>
                <a:gd name="connsiteY4" fmla="*/ 456358 h 539953"/>
                <a:gd name="connsiteX5" fmla="*/ 76676 w 210226"/>
                <a:gd name="connsiteY5" fmla="*/ 406352 h 539953"/>
                <a:gd name="connsiteX6" fmla="*/ 88582 w 210226"/>
                <a:gd name="connsiteY6" fmla="*/ 330152 h 539953"/>
                <a:gd name="connsiteX7" fmla="*/ 124301 w 210226"/>
                <a:gd name="connsiteY7" fmla="*/ 265858 h 539953"/>
                <a:gd name="connsiteX8" fmla="*/ 164782 w 210226"/>
                <a:gd name="connsiteY8" fmla="*/ 206327 h 539953"/>
                <a:gd name="connsiteX9" fmla="*/ 193357 w 210226"/>
                <a:gd name="connsiteY9" fmla="*/ 149177 h 539953"/>
                <a:gd name="connsiteX10" fmla="*/ 207644 w 210226"/>
                <a:gd name="connsiteY10" fmla="*/ 101552 h 539953"/>
                <a:gd name="connsiteX11" fmla="*/ 207644 w 210226"/>
                <a:gd name="connsiteY11" fmla="*/ 42021 h 539953"/>
                <a:gd name="connsiteX12" fmla="*/ 181451 w 210226"/>
                <a:gd name="connsiteY12" fmla="*/ 3920 h 539953"/>
                <a:gd name="connsiteX13" fmla="*/ 157638 w 210226"/>
                <a:gd name="connsiteY13" fmla="*/ 3920 h 539953"/>
                <a:gd name="connsiteX14" fmla="*/ 140969 w 210226"/>
                <a:gd name="connsiteY14" fmla="*/ 27733 h 539953"/>
                <a:gd name="connsiteX15" fmla="*/ 140970 w 210226"/>
                <a:gd name="connsiteY15" fmla="*/ 65833 h 539953"/>
                <a:gd name="connsiteX16" fmla="*/ 129063 w 210226"/>
                <a:gd name="connsiteY16" fmla="*/ 120602 h 539953"/>
                <a:gd name="connsiteX17" fmla="*/ 105251 w 210226"/>
                <a:gd name="connsiteY17" fmla="*/ 172989 h 539953"/>
                <a:gd name="connsiteX18" fmla="*/ 76676 w 210226"/>
                <a:gd name="connsiteY18" fmla="*/ 220614 h 539953"/>
                <a:gd name="connsiteX19" fmla="*/ 38576 w 210226"/>
                <a:gd name="connsiteY19" fmla="*/ 270620 h 539953"/>
                <a:gd name="connsiteX20" fmla="*/ 7619 w 210226"/>
                <a:gd name="connsiteY20" fmla="*/ 332533 h 539953"/>
                <a:gd name="connsiteX21" fmla="*/ 476 w 210226"/>
                <a:gd name="connsiteY21" fmla="*/ 403970 h 539953"/>
                <a:gd name="connsiteX22" fmla="*/ 17144 w 210226"/>
                <a:gd name="connsiteY22" fmla="*/ 463502 h 539953"/>
                <a:gd name="connsiteX23" fmla="*/ 45719 w 210226"/>
                <a:gd name="connsiteY23" fmla="*/ 503983 h 539953"/>
                <a:gd name="connsiteX24" fmla="*/ 124301 w 210226"/>
                <a:gd name="connsiteY24" fmla="*/ 539702 h 53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0226" h="539953">
                  <a:moveTo>
                    <a:pt x="124301" y="539702"/>
                  </a:moveTo>
                  <a:cubicBezTo>
                    <a:pt x="142557" y="542083"/>
                    <a:pt x="145335" y="527000"/>
                    <a:pt x="155257" y="518269"/>
                  </a:cubicBezTo>
                  <a:cubicBezTo>
                    <a:pt x="165179" y="509538"/>
                    <a:pt x="185420" y="493664"/>
                    <a:pt x="183832" y="487314"/>
                  </a:cubicBezTo>
                  <a:cubicBezTo>
                    <a:pt x="182245" y="480964"/>
                    <a:pt x="158829" y="485329"/>
                    <a:pt x="145732" y="480170"/>
                  </a:cubicBezTo>
                  <a:cubicBezTo>
                    <a:pt x="132635" y="475011"/>
                    <a:pt x="116760" y="468661"/>
                    <a:pt x="105251" y="456358"/>
                  </a:cubicBezTo>
                  <a:cubicBezTo>
                    <a:pt x="93742" y="444055"/>
                    <a:pt x="79454" y="427386"/>
                    <a:pt x="76676" y="406352"/>
                  </a:cubicBezTo>
                  <a:cubicBezTo>
                    <a:pt x="73898" y="385318"/>
                    <a:pt x="80645" y="353568"/>
                    <a:pt x="88582" y="330152"/>
                  </a:cubicBezTo>
                  <a:cubicBezTo>
                    <a:pt x="96519" y="306736"/>
                    <a:pt x="111601" y="286495"/>
                    <a:pt x="124301" y="265858"/>
                  </a:cubicBezTo>
                  <a:cubicBezTo>
                    <a:pt x="137001" y="245221"/>
                    <a:pt x="153273" y="225774"/>
                    <a:pt x="164782" y="206327"/>
                  </a:cubicBezTo>
                  <a:cubicBezTo>
                    <a:pt x="176291" y="186880"/>
                    <a:pt x="186213" y="166639"/>
                    <a:pt x="193357" y="149177"/>
                  </a:cubicBezTo>
                  <a:cubicBezTo>
                    <a:pt x="200501" y="131715"/>
                    <a:pt x="205263" y="119411"/>
                    <a:pt x="207644" y="101552"/>
                  </a:cubicBezTo>
                  <a:cubicBezTo>
                    <a:pt x="210025" y="83693"/>
                    <a:pt x="212009" y="58293"/>
                    <a:pt x="207644" y="42021"/>
                  </a:cubicBezTo>
                  <a:cubicBezTo>
                    <a:pt x="203279" y="25749"/>
                    <a:pt x="189785" y="10270"/>
                    <a:pt x="181451" y="3920"/>
                  </a:cubicBezTo>
                  <a:cubicBezTo>
                    <a:pt x="173117" y="-2430"/>
                    <a:pt x="164385" y="-49"/>
                    <a:pt x="157638" y="3920"/>
                  </a:cubicBezTo>
                  <a:cubicBezTo>
                    <a:pt x="150891" y="7889"/>
                    <a:pt x="143747" y="17414"/>
                    <a:pt x="140969" y="27733"/>
                  </a:cubicBezTo>
                  <a:cubicBezTo>
                    <a:pt x="138191" y="38052"/>
                    <a:pt x="142954" y="50355"/>
                    <a:pt x="140970" y="65833"/>
                  </a:cubicBezTo>
                  <a:cubicBezTo>
                    <a:pt x="138986" y="81311"/>
                    <a:pt x="135016" y="102743"/>
                    <a:pt x="129063" y="120602"/>
                  </a:cubicBezTo>
                  <a:cubicBezTo>
                    <a:pt x="123110" y="138461"/>
                    <a:pt x="113982" y="156320"/>
                    <a:pt x="105251" y="172989"/>
                  </a:cubicBezTo>
                  <a:cubicBezTo>
                    <a:pt x="96520" y="189658"/>
                    <a:pt x="87788" y="204342"/>
                    <a:pt x="76676" y="220614"/>
                  </a:cubicBezTo>
                  <a:cubicBezTo>
                    <a:pt x="65564" y="236886"/>
                    <a:pt x="50085" y="251967"/>
                    <a:pt x="38576" y="270620"/>
                  </a:cubicBezTo>
                  <a:cubicBezTo>
                    <a:pt x="27067" y="289273"/>
                    <a:pt x="13969" y="310308"/>
                    <a:pt x="7619" y="332533"/>
                  </a:cubicBezTo>
                  <a:cubicBezTo>
                    <a:pt x="1269" y="354758"/>
                    <a:pt x="-1111" y="382142"/>
                    <a:pt x="476" y="403970"/>
                  </a:cubicBezTo>
                  <a:cubicBezTo>
                    <a:pt x="2063" y="425798"/>
                    <a:pt x="9604" y="446833"/>
                    <a:pt x="17144" y="463502"/>
                  </a:cubicBezTo>
                  <a:cubicBezTo>
                    <a:pt x="24684" y="480171"/>
                    <a:pt x="33813" y="492871"/>
                    <a:pt x="45719" y="503983"/>
                  </a:cubicBezTo>
                  <a:cubicBezTo>
                    <a:pt x="57625" y="515095"/>
                    <a:pt x="106045" y="537321"/>
                    <a:pt x="124301" y="539702"/>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22" name="组合 1021"/>
          <p:cNvGrpSpPr>
            <a:grpSpLocks noChangeAspect="1"/>
          </p:cNvGrpSpPr>
          <p:nvPr/>
        </p:nvGrpSpPr>
        <p:grpSpPr>
          <a:xfrm rot="20138759">
            <a:off x="6450447" y="2919659"/>
            <a:ext cx="296328" cy="504000"/>
            <a:chOff x="7384951" y="3589387"/>
            <a:chExt cx="499344" cy="849295"/>
          </a:xfrm>
        </p:grpSpPr>
        <p:sp>
          <p:nvSpPr>
            <p:cNvPr id="1023" name="任意多边形 1022"/>
            <p:cNvSpPr/>
            <p:nvPr/>
          </p:nvSpPr>
          <p:spPr>
            <a:xfrm>
              <a:off x="7384951" y="3700617"/>
              <a:ext cx="499344" cy="738065"/>
            </a:xfrm>
            <a:custGeom>
              <a:avLst/>
              <a:gdLst>
                <a:gd name="connsiteX0" fmla="*/ 144057 w 501268"/>
                <a:gd name="connsiteY0" fmla="*/ 252258 h 740435"/>
                <a:gd name="connsiteX1" fmla="*/ 201207 w 501268"/>
                <a:gd name="connsiteY1" fmla="*/ 264164 h 740435"/>
                <a:gd name="connsiteX2" fmla="*/ 239307 w 501268"/>
                <a:gd name="connsiteY2" fmla="*/ 283214 h 740435"/>
                <a:gd name="connsiteX3" fmla="*/ 255976 w 501268"/>
                <a:gd name="connsiteY3" fmla="*/ 304645 h 740435"/>
                <a:gd name="connsiteX4" fmla="*/ 267882 w 501268"/>
                <a:gd name="connsiteY4" fmla="*/ 335601 h 740435"/>
                <a:gd name="connsiteX5" fmla="*/ 255976 w 501268"/>
                <a:gd name="connsiteY5" fmla="*/ 366558 h 740435"/>
                <a:gd name="connsiteX6" fmla="*/ 225019 w 501268"/>
                <a:gd name="connsiteY6" fmla="*/ 399895 h 740435"/>
                <a:gd name="connsiteX7" fmla="*/ 175013 w 501268"/>
                <a:gd name="connsiteY7" fmla="*/ 449901 h 740435"/>
                <a:gd name="connsiteX8" fmla="*/ 120244 w 501268"/>
                <a:gd name="connsiteY8" fmla="*/ 518958 h 740435"/>
                <a:gd name="connsiteX9" fmla="*/ 115482 w 501268"/>
                <a:gd name="connsiteY9" fmla="*/ 585633 h 740435"/>
                <a:gd name="connsiteX10" fmla="*/ 129769 w 501268"/>
                <a:gd name="connsiteY10" fmla="*/ 640401 h 740435"/>
                <a:gd name="connsiteX11" fmla="*/ 172632 w 501268"/>
                <a:gd name="connsiteY11" fmla="*/ 697551 h 740435"/>
                <a:gd name="connsiteX12" fmla="*/ 215494 w 501268"/>
                <a:gd name="connsiteY12" fmla="*/ 728508 h 740435"/>
                <a:gd name="connsiteX13" fmla="*/ 270263 w 501268"/>
                <a:gd name="connsiteY13" fmla="*/ 740414 h 740435"/>
                <a:gd name="connsiteX14" fmla="*/ 327413 w 501268"/>
                <a:gd name="connsiteY14" fmla="*/ 726126 h 740435"/>
                <a:gd name="connsiteX15" fmla="*/ 375038 w 501268"/>
                <a:gd name="connsiteY15" fmla="*/ 692789 h 740435"/>
                <a:gd name="connsiteX16" fmla="*/ 398851 w 501268"/>
                <a:gd name="connsiteY16" fmla="*/ 630876 h 740435"/>
                <a:gd name="connsiteX17" fmla="*/ 405994 w 501268"/>
                <a:gd name="connsiteY17" fmla="*/ 559439 h 740435"/>
                <a:gd name="connsiteX18" fmla="*/ 377419 w 501268"/>
                <a:gd name="connsiteY18" fmla="*/ 488001 h 740435"/>
                <a:gd name="connsiteX19" fmla="*/ 351226 w 501268"/>
                <a:gd name="connsiteY19" fmla="*/ 449901 h 740435"/>
                <a:gd name="connsiteX20" fmla="*/ 315507 w 501268"/>
                <a:gd name="connsiteY20" fmla="*/ 414183 h 740435"/>
                <a:gd name="connsiteX21" fmla="*/ 286932 w 501268"/>
                <a:gd name="connsiteY21" fmla="*/ 445139 h 740435"/>
                <a:gd name="connsiteX22" fmla="*/ 263119 w 501268"/>
                <a:gd name="connsiteY22" fmla="*/ 468951 h 740435"/>
                <a:gd name="connsiteX23" fmla="*/ 294076 w 501268"/>
                <a:gd name="connsiteY23" fmla="*/ 495145 h 740435"/>
                <a:gd name="connsiteX24" fmla="*/ 327413 w 501268"/>
                <a:gd name="connsiteY24" fmla="*/ 533245 h 740435"/>
                <a:gd name="connsiteX25" fmla="*/ 339319 w 501268"/>
                <a:gd name="connsiteY25" fmla="*/ 573726 h 740435"/>
                <a:gd name="connsiteX26" fmla="*/ 336938 w 501268"/>
                <a:gd name="connsiteY26" fmla="*/ 630876 h 740435"/>
                <a:gd name="connsiteX27" fmla="*/ 303601 w 501268"/>
                <a:gd name="connsiteY27" fmla="*/ 661833 h 740435"/>
                <a:gd name="connsiteX28" fmla="*/ 255976 w 501268"/>
                <a:gd name="connsiteY28" fmla="*/ 664214 h 740435"/>
                <a:gd name="connsiteX29" fmla="*/ 213113 w 501268"/>
                <a:gd name="connsiteY29" fmla="*/ 635639 h 740435"/>
                <a:gd name="connsiteX30" fmla="*/ 198826 w 501268"/>
                <a:gd name="connsiteY30" fmla="*/ 602301 h 740435"/>
                <a:gd name="connsiteX31" fmla="*/ 201207 w 501268"/>
                <a:gd name="connsiteY31" fmla="*/ 535626 h 740435"/>
                <a:gd name="connsiteX32" fmla="*/ 234544 w 501268"/>
                <a:gd name="connsiteY32" fmla="*/ 485620 h 740435"/>
                <a:gd name="connsiteX33" fmla="*/ 272644 w 501268"/>
                <a:gd name="connsiteY33" fmla="*/ 459426 h 740435"/>
                <a:gd name="connsiteX34" fmla="*/ 310744 w 501268"/>
                <a:gd name="connsiteY34" fmla="*/ 414183 h 740435"/>
                <a:gd name="connsiteX35" fmla="*/ 332176 w 501268"/>
                <a:gd name="connsiteY35" fmla="*/ 378464 h 740435"/>
                <a:gd name="connsiteX36" fmla="*/ 336938 w 501268"/>
                <a:gd name="connsiteY36" fmla="*/ 304645 h 740435"/>
                <a:gd name="connsiteX37" fmla="*/ 308363 w 501268"/>
                <a:gd name="connsiteY37" fmla="*/ 245114 h 740435"/>
                <a:gd name="connsiteX38" fmla="*/ 272644 w 501268"/>
                <a:gd name="connsiteY38" fmla="*/ 214158 h 740435"/>
                <a:gd name="connsiteX39" fmla="*/ 215494 w 501268"/>
                <a:gd name="connsiteY39" fmla="*/ 197489 h 740435"/>
                <a:gd name="connsiteX40" fmla="*/ 148819 w 501268"/>
                <a:gd name="connsiteY40" fmla="*/ 173676 h 740435"/>
                <a:gd name="connsiteX41" fmla="*/ 105957 w 501268"/>
                <a:gd name="connsiteY41" fmla="*/ 154626 h 740435"/>
                <a:gd name="connsiteX42" fmla="*/ 77382 w 501268"/>
                <a:gd name="connsiteY42" fmla="*/ 126051 h 740435"/>
                <a:gd name="connsiteX43" fmla="*/ 75001 w 501268"/>
                <a:gd name="connsiteY43" fmla="*/ 92714 h 740435"/>
                <a:gd name="connsiteX44" fmla="*/ 105957 w 501268"/>
                <a:gd name="connsiteY44" fmla="*/ 80808 h 740435"/>
                <a:gd name="connsiteX45" fmla="*/ 153582 w 501268"/>
                <a:gd name="connsiteY45" fmla="*/ 95095 h 740435"/>
                <a:gd name="connsiteX46" fmla="*/ 191682 w 501268"/>
                <a:gd name="connsiteY46" fmla="*/ 114145 h 740435"/>
                <a:gd name="connsiteX47" fmla="*/ 229782 w 501268"/>
                <a:gd name="connsiteY47" fmla="*/ 133195 h 740435"/>
                <a:gd name="connsiteX48" fmla="*/ 284551 w 501268"/>
                <a:gd name="connsiteY48" fmla="*/ 157008 h 740435"/>
                <a:gd name="connsiteX49" fmla="*/ 355988 w 501268"/>
                <a:gd name="connsiteY49" fmla="*/ 152245 h 740435"/>
                <a:gd name="connsiteX50" fmla="*/ 420282 w 501268"/>
                <a:gd name="connsiteY50" fmla="*/ 130814 h 740435"/>
                <a:gd name="connsiteX51" fmla="*/ 458382 w 501268"/>
                <a:gd name="connsiteY51" fmla="*/ 107001 h 740435"/>
                <a:gd name="connsiteX52" fmla="*/ 486957 w 501268"/>
                <a:gd name="connsiteY52" fmla="*/ 76045 h 740435"/>
                <a:gd name="connsiteX53" fmla="*/ 501244 w 501268"/>
                <a:gd name="connsiteY53" fmla="*/ 47470 h 740435"/>
                <a:gd name="connsiteX54" fmla="*/ 489338 w 501268"/>
                <a:gd name="connsiteY54" fmla="*/ 6989 h 740435"/>
                <a:gd name="connsiteX55" fmla="*/ 453619 w 501268"/>
                <a:gd name="connsiteY55" fmla="*/ 2226 h 740435"/>
                <a:gd name="connsiteX56" fmla="*/ 422663 w 501268"/>
                <a:gd name="connsiteY56" fmla="*/ 30801 h 740435"/>
                <a:gd name="connsiteX57" fmla="*/ 396469 w 501268"/>
                <a:gd name="connsiteY57" fmla="*/ 54614 h 740435"/>
                <a:gd name="connsiteX58" fmla="*/ 360751 w 501268"/>
                <a:gd name="connsiteY58" fmla="*/ 76045 h 740435"/>
                <a:gd name="connsiteX59" fmla="*/ 296457 w 501268"/>
                <a:gd name="connsiteY59" fmla="*/ 78426 h 740435"/>
                <a:gd name="connsiteX60" fmla="*/ 239307 w 501268"/>
                <a:gd name="connsiteY60" fmla="*/ 56995 h 740435"/>
                <a:gd name="connsiteX61" fmla="*/ 175013 w 501268"/>
                <a:gd name="connsiteY61" fmla="*/ 26039 h 740435"/>
                <a:gd name="connsiteX62" fmla="*/ 110719 w 501268"/>
                <a:gd name="connsiteY62" fmla="*/ 14133 h 740435"/>
                <a:gd name="connsiteX63" fmla="*/ 41663 w 501268"/>
                <a:gd name="connsiteY63" fmla="*/ 35564 h 740435"/>
                <a:gd name="connsiteX64" fmla="*/ 10707 w 501268"/>
                <a:gd name="connsiteY64" fmla="*/ 76045 h 740435"/>
                <a:gd name="connsiteX65" fmla="*/ 1182 w 501268"/>
                <a:gd name="connsiteY65" fmla="*/ 140339 h 740435"/>
                <a:gd name="connsiteX66" fmla="*/ 34519 w 501268"/>
                <a:gd name="connsiteY66" fmla="*/ 199870 h 740435"/>
                <a:gd name="connsiteX67" fmla="*/ 79763 w 501268"/>
                <a:gd name="connsiteY67" fmla="*/ 228445 h 740435"/>
                <a:gd name="connsiteX68" fmla="*/ 144057 w 501268"/>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84682 w 501399"/>
                <a:gd name="connsiteY48" fmla="*/ 157008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49876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18320 w 499344"/>
                <a:gd name="connsiteY8" fmla="*/ 518958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9308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404071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9283 w 499344"/>
                <a:gd name="connsiteY31" fmla="*/ 535626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7876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82639 w 499344"/>
                <a:gd name="connsiteY18" fmla="*/ 497526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99344" h="738065">
                  <a:moveTo>
                    <a:pt x="142133" y="249876"/>
                  </a:moveTo>
                  <a:cubicBezTo>
                    <a:pt x="162374" y="255829"/>
                    <a:pt x="183408" y="258608"/>
                    <a:pt x="199283" y="264164"/>
                  </a:cubicBezTo>
                  <a:cubicBezTo>
                    <a:pt x="215158" y="269720"/>
                    <a:pt x="228255" y="276467"/>
                    <a:pt x="237383" y="283214"/>
                  </a:cubicBezTo>
                  <a:cubicBezTo>
                    <a:pt x="246511" y="289961"/>
                    <a:pt x="249290" y="295914"/>
                    <a:pt x="254052" y="304645"/>
                  </a:cubicBezTo>
                  <a:cubicBezTo>
                    <a:pt x="258814" y="313376"/>
                    <a:pt x="265958" y="325282"/>
                    <a:pt x="265958" y="335601"/>
                  </a:cubicBezTo>
                  <a:cubicBezTo>
                    <a:pt x="265958" y="345920"/>
                    <a:pt x="261196" y="355842"/>
                    <a:pt x="254052" y="366558"/>
                  </a:cubicBezTo>
                  <a:cubicBezTo>
                    <a:pt x="246908" y="377274"/>
                    <a:pt x="236589" y="386005"/>
                    <a:pt x="223095" y="399895"/>
                  </a:cubicBezTo>
                  <a:cubicBezTo>
                    <a:pt x="209601" y="413785"/>
                    <a:pt x="188964" y="430057"/>
                    <a:pt x="173089" y="449901"/>
                  </a:cubicBezTo>
                  <a:cubicBezTo>
                    <a:pt x="157214" y="469745"/>
                    <a:pt x="137370" y="496337"/>
                    <a:pt x="127845" y="518959"/>
                  </a:cubicBezTo>
                  <a:cubicBezTo>
                    <a:pt x="118320" y="541581"/>
                    <a:pt x="115939" y="565393"/>
                    <a:pt x="115939" y="585633"/>
                  </a:cubicBezTo>
                  <a:cubicBezTo>
                    <a:pt x="115939" y="605873"/>
                    <a:pt x="119511" y="621748"/>
                    <a:pt x="127845" y="640401"/>
                  </a:cubicBezTo>
                  <a:cubicBezTo>
                    <a:pt x="136179" y="659054"/>
                    <a:pt x="151658" y="682867"/>
                    <a:pt x="165945" y="697551"/>
                  </a:cubicBezTo>
                  <a:cubicBezTo>
                    <a:pt x="180233" y="712236"/>
                    <a:pt x="196107" y="721761"/>
                    <a:pt x="213570" y="728508"/>
                  </a:cubicBezTo>
                  <a:cubicBezTo>
                    <a:pt x="231033" y="735255"/>
                    <a:pt x="252068" y="738429"/>
                    <a:pt x="270721" y="738032"/>
                  </a:cubicBezTo>
                  <a:cubicBezTo>
                    <a:pt x="289374" y="737635"/>
                    <a:pt x="308424" y="733666"/>
                    <a:pt x="325489" y="726126"/>
                  </a:cubicBezTo>
                  <a:cubicBezTo>
                    <a:pt x="342554" y="718586"/>
                    <a:pt x="360017" y="708664"/>
                    <a:pt x="373114" y="692789"/>
                  </a:cubicBezTo>
                  <a:cubicBezTo>
                    <a:pt x="386211" y="676914"/>
                    <a:pt x="398515" y="653101"/>
                    <a:pt x="404071" y="630876"/>
                  </a:cubicBezTo>
                  <a:cubicBezTo>
                    <a:pt x="409627" y="608651"/>
                    <a:pt x="410024" y="581664"/>
                    <a:pt x="406452" y="559439"/>
                  </a:cubicBezTo>
                  <a:cubicBezTo>
                    <a:pt x="402880" y="537214"/>
                    <a:pt x="392164" y="515782"/>
                    <a:pt x="382639" y="497526"/>
                  </a:cubicBezTo>
                  <a:cubicBezTo>
                    <a:pt x="373114" y="479270"/>
                    <a:pt x="360811" y="463791"/>
                    <a:pt x="349302" y="449901"/>
                  </a:cubicBezTo>
                  <a:cubicBezTo>
                    <a:pt x="337793" y="436011"/>
                    <a:pt x="324299" y="414977"/>
                    <a:pt x="313583" y="414183"/>
                  </a:cubicBezTo>
                  <a:cubicBezTo>
                    <a:pt x="302867" y="413389"/>
                    <a:pt x="293739" y="436011"/>
                    <a:pt x="285008" y="445139"/>
                  </a:cubicBezTo>
                  <a:cubicBezTo>
                    <a:pt x="276277" y="454267"/>
                    <a:pt x="260004" y="460617"/>
                    <a:pt x="261195" y="468951"/>
                  </a:cubicBezTo>
                  <a:cubicBezTo>
                    <a:pt x="262386" y="477285"/>
                    <a:pt x="281436" y="484429"/>
                    <a:pt x="292152" y="495145"/>
                  </a:cubicBezTo>
                  <a:cubicBezTo>
                    <a:pt x="302868" y="505861"/>
                    <a:pt x="317552" y="520148"/>
                    <a:pt x="325489" y="533245"/>
                  </a:cubicBezTo>
                  <a:cubicBezTo>
                    <a:pt x="333426" y="546342"/>
                    <a:pt x="338189" y="557454"/>
                    <a:pt x="339776" y="573726"/>
                  </a:cubicBezTo>
                  <a:cubicBezTo>
                    <a:pt x="341364" y="589998"/>
                    <a:pt x="341364" y="616192"/>
                    <a:pt x="335014" y="630876"/>
                  </a:cubicBezTo>
                  <a:cubicBezTo>
                    <a:pt x="328664" y="645560"/>
                    <a:pt x="315171" y="656277"/>
                    <a:pt x="301677" y="661833"/>
                  </a:cubicBezTo>
                  <a:cubicBezTo>
                    <a:pt x="288183" y="667389"/>
                    <a:pt x="269133" y="668580"/>
                    <a:pt x="254052" y="664214"/>
                  </a:cubicBezTo>
                  <a:cubicBezTo>
                    <a:pt x="238971" y="659848"/>
                    <a:pt x="221111" y="647148"/>
                    <a:pt x="211189" y="635639"/>
                  </a:cubicBezTo>
                  <a:cubicBezTo>
                    <a:pt x="201267" y="624130"/>
                    <a:pt x="197299" y="609842"/>
                    <a:pt x="194521" y="595157"/>
                  </a:cubicBezTo>
                  <a:cubicBezTo>
                    <a:pt x="191743" y="580472"/>
                    <a:pt x="188568" y="564597"/>
                    <a:pt x="194521" y="547532"/>
                  </a:cubicBezTo>
                  <a:cubicBezTo>
                    <a:pt x="200474" y="530467"/>
                    <a:pt x="217539" y="507448"/>
                    <a:pt x="230239" y="492764"/>
                  </a:cubicBezTo>
                  <a:cubicBezTo>
                    <a:pt x="242939" y="478080"/>
                    <a:pt x="257623" y="472523"/>
                    <a:pt x="270720" y="459426"/>
                  </a:cubicBezTo>
                  <a:cubicBezTo>
                    <a:pt x="283817" y="446329"/>
                    <a:pt x="298898" y="427677"/>
                    <a:pt x="308820" y="414183"/>
                  </a:cubicBezTo>
                  <a:cubicBezTo>
                    <a:pt x="318742" y="400689"/>
                    <a:pt x="325886" y="396720"/>
                    <a:pt x="330252" y="378464"/>
                  </a:cubicBezTo>
                  <a:cubicBezTo>
                    <a:pt x="334618" y="360208"/>
                    <a:pt x="338983" y="326870"/>
                    <a:pt x="335014" y="304645"/>
                  </a:cubicBezTo>
                  <a:cubicBezTo>
                    <a:pt x="331045" y="282420"/>
                    <a:pt x="317552" y="259798"/>
                    <a:pt x="306439" y="245114"/>
                  </a:cubicBezTo>
                  <a:cubicBezTo>
                    <a:pt x="295326" y="230430"/>
                    <a:pt x="283816" y="224476"/>
                    <a:pt x="268338" y="216539"/>
                  </a:cubicBezTo>
                  <a:cubicBezTo>
                    <a:pt x="252860" y="208602"/>
                    <a:pt x="233810" y="204633"/>
                    <a:pt x="213570" y="197489"/>
                  </a:cubicBezTo>
                  <a:cubicBezTo>
                    <a:pt x="193330" y="190345"/>
                    <a:pt x="165151" y="180820"/>
                    <a:pt x="146895" y="173676"/>
                  </a:cubicBezTo>
                  <a:cubicBezTo>
                    <a:pt x="128639" y="166532"/>
                    <a:pt x="115939" y="162563"/>
                    <a:pt x="104033" y="154626"/>
                  </a:cubicBezTo>
                  <a:cubicBezTo>
                    <a:pt x="92127" y="146689"/>
                    <a:pt x="80617" y="136370"/>
                    <a:pt x="75458" y="126051"/>
                  </a:cubicBezTo>
                  <a:cubicBezTo>
                    <a:pt x="70299" y="115732"/>
                    <a:pt x="68314" y="100254"/>
                    <a:pt x="73077" y="92714"/>
                  </a:cubicBezTo>
                  <a:cubicBezTo>
                    <a:pt x="77839" y="85173"/>
                    <a:pt x="90936" y="80411"/>
                    <a:pt x="104033" y="80808"/>
                  </a:cubicBezTo>
                  <a:cubicBezTo>
                    <a:pt x="117130" y="81205"/>
                    <a:pt x="137370" y="89539"/>
                    <a:pt x="151658" y="95095"/>
                  </a:cubicBezTo>
                  <a:cubicBezTo>
                    <a:pt x="165946" y="100651"/>
                    <a:pt x="189758" y="114145"/>
                    <a:pt x="189758" y="114145"/>
                  </a:cubicBezTo>
                  <a:cubicBezTo>
                    <a:pt x="202458" y="120495"/>
                    <a:pt x="211190" y="126448"/>
                    <a:pt x="227858" y="133195"/>
                  </a:cubicBezTo>
                  <a:cubicBezTo>
                    <a:pt x="244526" y="139942"/>
                    <a:pt x="268736" y="151452"/>
                    <a:pt x="289770" y="154627"/>
                  </a:cubicBezTo>
                  <a:cubicBezTo>
                    <a:pt x="310804" y="157802"/>
                    <a:pt x="332633" y="156214"/>
                    <a:pt x="354064" y="152245"/>
                  </a:cubicBezTo>
                  <a:cubicBezTo>
                    <a:pt x="375495" y="148276"/>
                    <a:pt x="401292" y="138355"/>
                    <a:pt x="418358" y="130814"/>
                  </a:cubicBezTo>
                  <a:cubicBezTo>
                    <a:pt x="435424" y="123273"/>
                    <a:pt x="445346" y="116129"/>
                    <a:pt x="456458" y="107001"/>
                  </a:cubicBezTo>
                  <a:cubicBezTo>
                    <a:pt x="467571" y="97873"/>
                    <a:pt x="477889" y="85967"/>
                    <a:pt x="485033" y="76045"/>
                  </a:cubicBezTo>
                  <a:cubicBezTo>
                    <a:pt x="492177" y="66123"/>
                    <a:pt x="498923" y="58979"/>
                    <a:pt x="499320" y="47470"/>
                  </a:cubicBezTo>
                  <a:cubicBezTo>
                    <a:pt x="499717" y="35961"/>
                    <a:pt x="495351" y="14530"/>
                    <a:pt x="487414" y="6989"/>
                  </a:cubicBezTo>
                  <a:cubicBezTo>
                    <a:pt x="479477" y="-552"/>
                    <a:pt x="462807" y="-1743"/>
                    <a:pt x="451695" y="2226"/>
                  </a:cubicBezTo>
                  <a:cubicBezTo>
                    <a:pt x="440583" y="6195"/>
                    <a:pt x="420739" y="30801"/>
                    <a:pt x="420739" y="30801"/>
                  </a:cubicBezTo>
                  <a:cubicBezTo>
                    <a:pt x="411214" y="39532"/>
                    <a:pt x="404864" y="47073"/>
                    <a:pt x="394545" y="54614"/>
                  </a:cubicBezTo>
                  <a:cubicBezTo>
                    <a:pt x="384226" y="62155"/>
                    <a:pt x="375496" y="72076"/>
                    <a:pt x="358827" y="76045"/>
                  </a:cubicBezTo>
                  <a:cubicBezTo>
                    <a:pt x="342158" y="80014"/>
                    <a:pt x="314774" y="81601"/>
                    <a:pt x="294533" y="78426"/>
                  </a:cubicBezTo>
                  <a:cubicBezTo>
                    <a:pt x="274292" y="75251"/>
                    <a:pt x="257624" y="65726"/>
                    <a:pt x="237383" y="56995"/>
                  </a:cubicBezTo>
                  <a:cubicBezTo>
                    <a:pt x="217142" y="48264"/>
                    <a:pt x="194520" y="33183"/>
                    <a:pt x="173089" y="26039"/>
                  </a:cubicBezTo>
                  <a:cubicBezTo>
                    <a:pt x="151658" y="18895"/>
                    <a:pt x="129829" y="12943"/>
                    <a:pt x="108795" y="14133"/>
                  </a:cubicBezTo>
                  <a:cubicBezTo>
                    <a:pt x="87761" y="15323"/>
                    <a:pt x="63551" y="22863"/>
                    <a:pt x="46882" y="33182"/>
                  </a:cubicBezTo>
                  <a:cubicBezTo>
                    <a:pt x="30213" y="43501"/>
                    <a:pt x="16323" y="58186"/>
                    <a:pt x="8783" y="76045"/>
                  </a:cubicBezTo>
                  <a:cubicBezTo>
                    <a:pt x="1243" y="93904"/>
                    <a:pt x="-2330" y="119702"/>
                    <a:pt x="1639" y="140339"/>
                  </a:cubicBezTo>
                  <a:cubicBezTo>
                    <a:pt x="5608" y="160976"/>
                    <a:pt x="19498" y="185186"/>
                    <a:pt x="32595" y="199870"/>
                  </a:cubicBezTo>
                  <a:cubicBezTo>
                    <a:pt x="45692" y="214554"/>
                    <a:pt x="59583" y="220111"/>
                    <a:pt x="77839" y="228445"/>
                  </a:cubicBezTo>
                  <a:cubicBezTo>
                    <a:pt x="96095" y="236779"/>
                    <a:pt x="121892" y="243923"/>
                    <a:pt x="142133" y="24987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4" name="任意多边形 1023"/>
            <p:cNvSpPr/>
            <p:nvPr/>
          </p:nvSpPr>
          <p:spPr>
            <a:xfrm>
              <a:off x="7443312" y="3589387"/>
              <a:ext cx="210226" cy="539953"/>
            </a:xfrm>
            <a:custGeom>
              <a:avLst/>
              <a:gdLst>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0488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0970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10226"/>
                <a:gd name="connsiteY0" fmla="*/ 539702 h 539898"/>
                <a:gd name="connsiteX1" fmla="*/ 183832 w 210226"/>
                <a:gd name="connsiteY1" fmla="*/ 487314 h 539898"/>
                <a:gd name="connsiteX2" fmla="*/ 145732 w 210226"/>
                <a:gd name="connsiteY2" fmla="*/ 480170 h 539898"/>
                <a:gd name="connsiteX3" fmla="*/ 105251 w 210226"/>
                <a:gd name="connsiteY3" fmla="*/ 456358 h 539898"/>
                <a:gd name="connsiteX4" fmla="*/ 76676 w 210226"/>
                <a:gd name="connsiteY4" fmla="*/ 406352 h 539898"/>
                <a:gd name="connsiteX5" fmla="*/ 88582 w 210226"/>
                <a:gd name="connsiteY5" fmla="*/ 330152 h 539898"/>
                <a:gd name="connsiteX6" fmla="*/ 124301 w 210226"/>
                <a:gd name="connsiteY6" fmla="*/ 265858 h 539898"/>
                <a:gd name="connsiteX7" fmla="*/ 164782 w 210226"/>
                <a:gd name="connsiteY7" fmla="*/ 206327 h 539898"/>
                <a:gd name="connsiteX8" fmla="*/ 193357 w 210226"/>
                <a:gd name="connsiteY8" fmla="*/ 149177 h 539898"/>
                <a:gd name="connsiteX9" fmla="*/ 207644 w 210226"/>
                <a:gd name="connsiteY9" fmla="*/ 101552 h 539898"/>
                <a:gd name="connsiteX10" fmla="*/ 207644 w 210226"/>
                <a:gd name="connsiteY10" fmla="*/ 42021 h 539898"/>
                <a:gd name="connsiteX11" fmla="*/ 181451 w 210226"/>
                <a:gd name="connsiteY11" fmla="*/ 3920 h 539898"/>
                <a:gd name="connsiteX12" fmla="*/ 157638 w 210226"/>
                <a:gd name="connsiteY12" fmla="*/ 3920 h 539898"/>
                <a:gd name="connsiteX13" fmla="*/ 140969 w 210226"/>
                <a:gd name="connsiteY13" fmla="*/ 27733 h 539898"/>
                <a:gd name="connsiteX14" fmla="*/ 140970 w 210226"/>
                <a:gd name="connsiteY14" fmla="*/ 65833 h 539898"/>
                <a:gd name="connsiteX15" fmla="*/ 129063 w 210226"/>
                <a:gd name="connsiteY15" fmla="*/ 120602 h 539898"/>
                <a:gd name="connsiteX16" fmla="*/ 105251 w 210226"/>
                <a:gd name="connsiteY16" fmla="*/ 172989 h 539898"/>
                <a:gd name="connsiteX17" fmla="*/ 76676 w 210226"/>
                <a:gd name="connsiteY17" fmla="*/ 220614 h 539898"/>
                <a:gd name="connsiteX18" fmla="*/ 38576 w 210226"/>
                <a:gd name="connsiteY18" fmla="*/ 270620 h 539898"/>
                <a:gd name="connsiteX19" fmla="*/ 7619 w 210226"/>
                <a:gd name="connsiteY19" fmla="*/ 332533 h 539898"/>
                <a:gd name="connsiteX20" fmla="*/ 476 w 210226"/>
                <a:gd name="connsiteY20" fmla="*/ 403970 h 539898"/>
                <a:gd name="connsiteX21" fmla="*/ 17144 w 210226"/>
                <a:gd name="connsiteY21" fmla="*/ 463502 h 539898"/>
                <a:gd name="connsiteX22" fmla="*/ 45719 w 210226"/>
                <a:gd name="connsiteY22" fmla="*/ 503983 h 539898"/>
                <a:gd name="connsiteX23" fmla="*/ 124301 w 210226"/>
                <a:gd name="connsiteY23" fmla="*/ 539702 h 539898"/>
                <a:gd name="connsiteX0" fmla="*/ 124301 w 210226"/>
                <a:gd name="connsiteY0" fmla="*/ 539702 h 539953"/>
                <a:gd name="connsiteX1" fmla="*/ 155257 w 210226"/>
                <a:gd name="connsiteY1" fmla="*/ 518269 h 539953"/>
                <a:gd name="connsiteX2" fmla="*/ 183832 w 210226"/>
                <a:gd name="connsiteY2" fmla="*/ 487314 h 539953"/>
                <a:gd name="connsiteX3" fmla="*/ 145732 w 210226"/>
                <a:gd name="connsiteY3" fmla="*/ 480170 h 539953"/>
                <a:gd name="connsiteX4" fmla="*/ 105251 w 210226"/>
                <a:gd name="connsiteY4" fmla="*/ 456358 h 539953"/>
                <a:gd name="connsiteX5" fmla="*/ 76676 w 210226"/>
                <a:gd name="connsiteY5" fmla="*/ 406352 h 539953"/>
                <a:gd name="connsiteX6" fmla="*/ 88582 w 210226"/>
                <a:gd name="connsiteY6" fmla="*/ 330152 h 539953"/>
                <a:gd name="connsiteX7" fmla="*/ 124301 w 210226"/>
                <a:gd name="connsiteY7" fmla="*/ 265858 h 539953"/>
                <a:gd name="connsiteX8" fmla="*/ 164782 w 210226"/>
                <a:gd name="connsiteY8" fmla="*/ 206327 h 539953"/>
                <a:gd name="connsiteX9" fmla="*/ 193357 w 210226"/>
                <a:gd name="connsiteY9" fmla="*/ 149177 h 539953"/>
                <a:gd name="connsiteX10" fmla="*/ 207644 w 210226"/>
                <a:gd name="connsiteY10" fmla="*/ 101552 h 539953"/>
                <a:gd name="connsiteX11" fmla="*/ 207644 w 210226"/>
                <a:gd name="connsiteY11" fmla="*/ 42021 h 539953"/>
                <a:gd name="connsiteX12" fmla="*/ 181451 w 210226"/>
                <a:gd name="connsiteY12" fmla="*/ 3920 h 539953"/>
                <a:gd name="connsiteX13" fmla="*/ 157638 w 210226"/>
                <a:gd name="connsiteY13" fmla="*/ 3920 h 539953"/>
                <a:gd name="connsiteX14" fmla="*/ 140969 w 210226"/>
                <a:gd name="connsiteY14" fmla="*/ 27733 h 539953"/>
                <a:gd name="connsiteX15" fmla="*/ 140970 w 210226"/>
                <a:gd name="connsiteY15" fmla="*/ 65833 h 539953"/>
                <a:gd name="connsiteX16" fmla="*/ 129063 w 210226"/>
                <a:gd name="connsiteY16" fmla="*/ 120602 h 539953"/>
                <a:gd name="connsiteX17" fmla="*/ 105251 w 210226"/>
                <a:gd name="connsiteY17" fmla="*/ 172989 h 539953"/>
                <a:gd name="connsiteX18" fmla="*/ 76676 w 210226"/>
                <a:gd name="connsiteY18" fmla="*/ 220614 h 539953"/>
                <a:gd name="connsiteX19" fmla="*/ 38576 w 210226"/>
                <a:gd name="connsiteY19" fmla="*/ 270620 h 539953"/>
                <a:gd name="connsiteX20" fmla="*/ 7619 w 210226"/>
                <a:gd name="connsiteY20" fmla="*/ 332533 h 539953"/>
                <a:gd name="connsiteX21" fmla="*/ 476 w 210226"/>
                <a:gd name="connsiteY21" fmla="*/ 403970 h 539953"/>
                <a:gd name="connsiteX22" fmla="*/ 17144 w 210226"/>
                <a:gd name="connsiteY22" fmla="*/ 463502 h 539953"/>
                <a:gd name="connsiteX23" fmla="*/ 45719 w 210226"/>
                <a:gd name="connsiteY23" fmla="*/ 503983 h 539953"/>
                <a:gd name="connsiteX24" fmla="*/ 124301 w 210226"/>
                <a:gd name="connsiteY24" fmla="*/ 539702 h 53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0226" h="539953">
                  <a:moveTo>
                    <a:pt x="124301" y="539702"/>
                  </a:moveTo>
                  <a:cubicBezTo>
                    <a:pt x="142557" y="542083"/>
                    <a:pt x="145335" y="527000"/>
                    <a:pt x="155257" y="518269"/>
                  </a:cubicBezTo>
                  <a:cubicBezTo>
                    <a:pt x="165179" y="509538"/>
                    <a:pt x="185420" y="493664"/>
                    <a:pt x="183832" y="487314"/>
                  </a:cubicBezTo>
                  <a:cubicBezTo>
                    <a:pt x="182245" y="480964"/>
                    <a:pt x="158829" y="485329"/>
                    <a:pt x="145732" y="480170"/>
                  </a:cubicBezTo>
                  <a:cubicBezTo>
                    <a:pt x="132635" y="475011"/>
                    <a:pt x="116760" y="468661"/>
                    <a:pt x="105251" y="456358"/>
                  </a:cubicBezTo>
                  <a:cubicBezTo>
                    <a:pt x="93742" y="444055"/>
                    <a:pt x="79454" y="427386"/>
                    <a:pt x="76676" y="406352"/>
                  </a:cubicBezTo>
                  <a:cubicBezTo>
                    <a:pt x="73898" y="385318"/>
                    <a:pt x="80645" y="353568"/>
                    <a:pt x="88582" y="330152"/>
                  </a:cubicBezTo>
                  <a:cubicBezTo>
                    <a:pt x="96519" y="306736"/>
                    <a:pt x="111601" y="286495"/>
                    <a:pt x="124301" y="265858"/>
                  </a:cubicBezTo>
                  <a:cubicBezTo>
                    <a:pt x="137001" y="245221"/>
                    <a:pt x="153273" y="225774"/>
                    <a:pt x="164782" y="206327"/>
                  </a:cubicBezTo>
                  <a:cubicBezTo>
                    <a:pt x="176291" y="186880"/>
                    <a:pt x="186213" y="166639"/>
                    <a:pt x="193357" y="149177"/>
                  </a:cubicBezTo>
                  <a:cubicBezTo>
                    <a:pt x="200501" y="131715"/>
                    <a:pt x="205263" y="119411"/>
                    <a:pt x="207644" y="101552"/>
                  </a:cubicBezTo>
                  <a:cubicBezTo>
                    <a:pt x="210025" y="83693"/>
                    <a:pt x="212009" y="58293"/>
                    <a:pt x="207644" y="42021"/>
                  </a:cubicBezTo>
                  <a:cubicBezTo>
                    <a:pt x="203279" y="25749"/>
                    <a:pt x="189785" y="10270"/>
                    <a:pt x="181451" y="3920"/>
                  </a:cubicBezTo>
                  <a:cubicBezTo>
                    <a:pt x="173117" y="-2430"/>
                    <a:pt x="164385" y="-49"/>
                    <a:pt x="157638" y="3920"/>
                  </a:cubicBezTo>
                  <a:cubicBezTo>
                    <a:pt x="150891" y="7889"/>
                    <a:pt x="143747" y="17414"/>
                    <a:pt x="140969" y="27733"/>
                  </a:cubicBezTo>
                  <a:cubicBezTo>
                    <a:pt x="138191" y="38052"/>
                    <a:pt x="142954" y="50355"/>
                    <a:pt x="140970" y="65833"/>
                  </a:cubicBezTo>
                  <a:cubicBezTo>
                    <a:pt x="138986" y="81311"/>
                    <a:pt x="135016" y="102743"/>
                    <a:pt x="129063" y="120602"/>
                  </a:cubicBezTo>
                  <a:cubicBezTo>
                    <a:pt x="123110" y="138461"/>
                    <a:pt x="113982" y="156320"/>
                    <a:pt x="105251" y="172989"/>
                  </a:cubicBezTo>
                  <a:cubicBezTo>
                    <a:pt x="96520" y="189658"/>
                    <a:pt x="87788" y="204342"/>
                    <a:pt x="76676" y="220614"/>
                  </a:cubicBezTo>
                  <a:cubicBezTo>
                    <a:pt x="65564" y="236886"/>
                    <a:pt x="50085" y="251967"/>
                    <a:pt x="38576" y="270620"/>
                  </a:cubicBezTo>
                  <a:cubicBezTo>
                    <a:pt x="27067" y="289273"/>
                    <a:pt x="13969" y="310308"/>
                    <a:pt x="7619" y="332533"/>
                  </a:cubicBezTo>
                  <a:cubicBezTo>
                    <a:pt x="1269" y="354758"/>
                    <a:pt x="-1111" y="382142"/>
                    <a:pt x="476" y="403970"/>
                  </a:cubicBezTo>
                  <a:cubicBezTo>
                    <a:pt x="2063" y="425798"/>
                    <a:pt x="9604" y="446833"/>
                    <a:pt x="17144" y="463502"/>
                  </a:cubicBezTo>
                  <a:cubicBezTo>
                    <a:pt x="24684" y="480171"/>
                    <a:pt x="33813" y="492871"/>
                    <a:pt x="45719" y="503983"/>
                  </a:cubicBezTo>
                  <a:cubicBezTo>
                    <a:pt x="57625" y="515095"/>
                    <a:pt x="106045" y="537321"/>
                    <a:pt x="124301" y="539702"/>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97" name="椭圆 496"/>
          <p:cNvSpPr>
            <a:spLocks noChangeAspect="1"/>
          </p:cNvSpPr>
          <p:nvPr/>
        </p:nvSpPr>
        <p:spPr>
          <a:xfrm>
            <a:off x="10128448" y="908736"/>
            <a:ext cx="144000" cy="144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zh-CN" altLang="en-US" sz="800" spc="-120" dirty="0">
              <a:solidFill>
                <a:schemeClr val="tx1"/>
              </a:solidFill>
              <a:latin typeface="Times New Roman" panose="02020603050405020304" pitchFamily="18" charset="0"/>
              <a:ea typeface="方正姚体" panose="02010601030101010101" pitchFamily="2" charset="-122"/>
            </a:endParaRPr>
          </a:p>
        </p:txBody>
      </p:sp>
      <p:sp>
        <p:nvSpPr>
          <p:cNvPr id="498" name="椭圆 497"/>
          <p:cNvSpPr>
            <a:spLocks noChangeAspect="1"/>
          </p:cNvSpPr>
          <p:nvPr/>
        </p:nvSpPr>
        <p:spPr>
          <a:xfrm>
            <a:off x="8938216" y="1109405"/>
            <a:ext cx="144000" cy="144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zh-CN" altLang="en-US" sz="800" spc="-120" dirty="0">
              <a:solidFill>
                <a:schemeClr val="tx1"/>
              </a:solidFill>
              <a:latin typeface="Times New Roman" panose="02020603050405020304" pitchFamily="18" charset="0"/>
              <a:ea typeface="方正姚体" panose="02010601030101010101" pitchFamily="2" charset="-122"/>
            </a:endParaRPr>
          </a:p>
        </p:txBody>
      </p:sp>
      <p:sp>
        <p:nvSpPr>
          <p:cNvPr id="499" name="椭圆 498"/>
          <p:cNvSpPr>
            <a:spLocks noChangeAspect="1"/>
          </p:cNvSpPr>
          <p:nvPr/>
        </p:nvSpPr>
        <p:spPr>
          <a:xfrm>
            <a:off x="8856135" y="970513"/>
            <a:ext cx="144000" cy="144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zh-CN" altLang="en-US" sz="800" spc="-120" dirty="0">
              <a:solidFill>
                <a:schemeClr val="tx1"/>
              </a:solidFill>
              <a:latin typeface="Times New Roman" panose="02020603050405020304" pitchFamily="18" charset="0"/>
              <a:ea typeface="方正姚体" panose="02010601030101010101" pitchFamily="2" charset="-122"/>
            </a:endParaRPr>
          </a:p>
        </p:txBody>
      </p:sp>
      <p:sp>
        <p:nvSpPr>
          <p:cNvPr id="500" name="椭圆 499"/>
          <p:cNvSpPr>
            <a:spLocks noChangeAspect="1"/>
          </p:cNvSpPr>
          <p:nvPr/>
        </p:nvSpPr>
        <p:spPr>
          <a:xfrm>
            <a:off x="8761477" y="831695"/>
            <a:ext cx="144000" cy="144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zh-CN" altLang="en-US" sz="800" spc="-120" dirty="0">
              <a:solidFill>
                <a:schemeClr val="tx1"/>
              </a:solidFill>
              <a:latin typeface="Times New Roman" panose="02020603050405020304" pitchFamily="18" charset="0"/>
              <a:ea typeface="方正姚体" panose="02010601030101010101" pitchFamily="2" charset="-122"/>
            </a:endParaRPr>
          </a:p>
        </p:txBody>
      </p:sp>
      <p:sp>
        <p:nvSpPr>
          <p:cNvPr id="501" name="椭圆 500"/>
          <p:cNvSpPr>
            <a:spLocks noChangeAspect="1"/>
          </p:cNvSpPr>
          <p:nvPr/>
        </p:nvSpPr>
        <p:spPr>
          <a:xfrm>
            <a:off x="8654953" y="693700"/>
            <a:ext cx="144000" cy="144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zh-CN" altLang="en-US" sz="800" spc="-120" dirty="0">
              <a:solidFill>
                <a:schemeClr val="tx1"/>
              </a:solidFill>
              <a:latin typeface="Times New Roman" panose="02020603050405020304" pitchFamily="18" charset="0"/>
              <a:ea typeface="方正姚体" panose="02010601030101010101" pitchFamily="2" charset="-122"/>
            </a:endParaRPr>
          </a:p>
        </p:txBody>
      </p:sp>
      <p:sp>
        <p:nvSpPr>
          <p:cNvPr id="502" name="椭圆 501"/>
          <p:cNvSpPr>
            <a:spLocks noChangeAspect="1"/>
          </p:cNvSpPr>
          <p:nvPr/>
        </p:nvSpPr>
        <p:spPr>
          <a:xfrm>
            <a:off x="11208568" y="2889526"/>
            <a:ext cx="144000" cy="144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zh-CN" altLang="en-US" sz="800" spc="-120" dirty="0">
              <a:solidFill>
                <a:schemeClr val="tx1"/>
              </a:solidFill>
              <a:latin typeface="Times New Roman" panose="02020603050405020304" pitchFamily="18" charset="0"/>
              <a:ea typeface="方正姚体" panose="02010601030101010101" pitchFamily="2" charset="-122"/>
            </a:endParaRPr>
          </a:p>
        </p:txBody>
      </p:sp>
      <p:grpSp>
        <p:nvGrpSpPr>
          <p:cNvPr id="2" name="组合 1"/>
          <p:cNvGrpSpPr/>
          <p:nvPr/>
        </p:nvGrpSpPr>
        <p:grpSpPr>
          <a:xfrm>
            <a:off x="10745940" y="2498010"/>
            <a:ext cx="427263" cy="559705"/>
            <a:chOff x="10745940" y="2498010"/>
            <a:chExt cx="427263" cy="559705"/>
          </a:xfrm>
        </p:grpSpPr>
        <p:sp>
          <p:nvSpPr>
            <p:cNvPr id="503" name="椭圆 502"/>
            <p:cNvSpPr>
              <a:spLocks noChangeAspect="1"/>
            </p:cNvSpPr>
            <p:nvPr/>
          </p:nvSpPr>
          <p:spPr>
            <a:xfrm>
              <a:off x="11029203" y="2913715"/>
              <a:ext cx="144000" cy="144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zh-CN" altLang="en-US" sz="800" spc="-120" dirty="0">
                <a:solidFill>
                  <a:schemeClr val="tx1"/>
                </a:solidFill>
                <a:latin typeface="Times New Roman" panose="02020603050405020304" pitchFamily="18" charset="0"/>
                <a:ea typeface="方正姚体" panose="02010601030101010101" pitchFamily="2" charset="-122"/>
              </a:endParaRPr>
            </a:p>
          </p:txBody>
        </p:sp>
        <p:sp>
          <p:nvSpPr>
            <p:cNvPr id="504" name="椭圆 503"/>
            <p:cNvSpPr>
              <a:spLocks noChangeAspect="1"/>
            </p:cNvSpPr>
            <p:nvPr/>
          </p:nvSpPr>
          <p:spPr>
            <a:xfrm>
              <a:off x="10947122" y="2774823"/>
              <a:ext cx="144000" cy="144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zh-CN" altLang="en-US" sz="800" spc="-120" dirty="0">
                <a:solidFill>
                  <a:schemeClr val="tx1"/>
                </a:solidFill>
                <a:latin typeface="Times New Roman" panose="02020603050405020304" pitchFamily="18" charset="0"/>
                <a:ea typeface="方正姚体" panose="02010601030101010101" pitchFamily="2" charset="-122"/>
              </a:endParaRPr>
            </a:p>
          </p:txBody>
        </p:sp>
        <p:sp>
          <p:nvSpPr>
            <p:cNvPr id="505" name="椭圆 504"/>
            <p:cNvSpPr>
              <a:spLocks noChangeAspect="1"/>
            </p:cNvSpPr>
            <p:nvPr/>
          </p:nvSpPr>
          <p:spPr>
            <a:xfrm>
              <a:off x="10852464" y="2636005"/>
              <a:ext cx="144000" cy="144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zh-CN" altLang="en-US" sz="800" spc="-120" dirty="0">
                <a:solidFill>
                  <a:schemeClr val="tx1"/>
                </a:solidFill>
                <a:latin typeface="Times New Roman" panose="02020603050405020304" pitchFamily="18" charset="0"/>
                <a:ea typeface="方正姚体" panose="02010601030101010101" pitchFamily="2" charset="-122"/>
              </a:endParaRPr>
            </a:p>
          </p:txBody>
        </p:sp>
        <p:sp>
          <p:nvSpPr>
            <p:cNvPr id="506" name="椭圆 505"/>
            <p:cNvSpPr>
              <a:spLocks noChangeAspect="1"/>
            </p:cNvSpPr>
            <p:nvPr/>
          </p:nvSpPr>
          <p:spPr>
            <a:xfrm>
              <a:off x="10745940" y="2498010"/>
              <a:ext cx="144000" cy="144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zh-CN" altLang="en-US" sz="800" spc="-120" dirty="0">
                <a:solidFill>
                  <a:schemeClr val="tx1"/>
                </a:solidFill>
                <a:latin typeface="Times New Roman" panose="02020603050405020304" pitchFamily="18" charset="0"/>
                <a:ea typeface="方正姚体" panose="02010601030101010101" pitchFamily="2" charset="-122"/>
              </a:endParaRPr>
            </a:p>
          </p:txBody>
        </p:sp>
      </p:grpSp>
      <p:grpSp>
        <p:nvGrpSpPr>
          <p:cNvPr id="508" name="组合 507"/>
          <p:cNvGrpSpPr/>
          <p:nvPr/>
        </p:nvGrpSpPr>
        <p:grpSpPr>
          <a:xfrm>
            <a:off x="8926645" y="4116980"/>
            <a:ext cx="427263" cy="559705"/>
            <a:chOff x="10745940" y="2498010"/>
            <a:chExt cx="427263" cy="559705"/>
          </a:xfrm>
        </p:grpSpPr>
        <p:sp>
          <p:nvSpPr>
            <p:cNvPr id="509" name="椭圆 508"/>
            <p:cNvSpPr>
              <a:spLocks noChangeAspect="1"/>
            </p:cNvSpPr>
            <p:nvPr/>
          </p:nvSpPr>
          <p:spPr>
            <a:xfrm>
              <a:off x="11029203" y="2913715"/>
              <a:ext cx="144000" cy="144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zh-CN" altLang="en-US" sz="800" spc="-120" dirty="0">
                <a:solidFill>
                  <a:schemeClr val="tx1"/>
                </a:solidFill>
                <a:latin typeface="Times New Roman" panose="02020603050405020304" pitchFamily="18" charset="0"/>
                <a:ea typeface="方正姚体" panose="02010601030101010101" pitchFamily="2" charset="-122"/>
              </a:endParaRPr>
            </a:p>
          </p:txBody>
        </p:sp>
        <p:sp>
          <p:nvSpPr>
            <p:cNvPr id="510" name="椭圆 509"/>
            <p:cNvSpPr>
              <a:spLocks noChangeAspect="1"/>
            </p:cNvSpPr>
            <p:nvPr/>
          </p:nvSpPr>
          <p:spPr>
            <a:xfrm>
              <a:off x="10947122" y="2774823"/>
              <a:ext cx="144000" cy="144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zh-CN" altLang="en-US" sz="800" spc="-120" dirty="0">
                <a:solidFill>
                  <a:schemeClr val="tx1"/>
                </a:solidFill>
                <a:latin typeface="Times New Roman" panose="02020603050405020304" pitchFamily="18" charset="0"/>
                <a:ea typeface="方正姚体" panose="02010601030101010101" pitchFamily="2" charset="-122"/>
              </a:endParaRPr>
            </a:p>
          </p:txBody>
        </p:sp>
        <p:sp>
          <p:nvSpPr>
            <p:cNvPr id="511" name="椭圆 510"/>
            <p:cNvSpPr>
              <a:spLocks noChangeAspect="1"/>
            </p:cNvSpPr>
            <p:nvPr/>
          </p:nvSpPr>
          <p:spPr>
            <a:xfrm>
              <a:off x="10852464" y="2636005"/>
              <a:ext cx="144000" cy="144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zh-CN" altLang="en-US" sz="800" spc="-120" dirty="0">
                <a:solidFill>
                  <a:schemeClr val="tx1"/>
                </a:solidFill>
                <a:latin typeface="Times New Roman" panose="02020603050405020304" pitchFamily="18" charset="0"/>
                <a:ea typeface="方正姚体" panose="02010601030101010101" pitchFamily="2" charset="-122"/>
              </a:endParaRPr>
            </a:p>
          </p:txBody>
        </p:sp>
        <p:sp>
          <p:nvSpPr>
            <p:cNvPr id="512" name="椭圆 511"/>
            <p:cNvSpPr>
              <a:spLocks noChangeAspect="1"/>
            </p:cNvSpPr>
            <p:nvPr/>
          </p:nvSpPr>
          <p:spPr>
            <a:xfrm>
              <a:off x="10745940" y="2498010"/>
              <a:ext cx="144000" cy="144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zh-CN" altLang="en-US" sz="800" spc="-120" dirty="0">
                <a:solidFill>
                  <a:schemeClr val="tx1"/>
                </a:solidFill>
                <a:latin typeface="Times New Roman" panose="02020603050405020304" pitchFamily="18" charset="0"/>
                <a:ea typeface="方正姚体" panose="02010601030101010101" pitchFamily="2" charset="-122"/>
              </a:endParaRPr>
            </a:p>
          </p:txBody>
        </p:sp>
      </p:grpSp>
      <p:sp>
        <p:nvSpPr>
          <p:cNvPr id="513" name="椭圆 512"/>
          <p:cNvSpPr>
            <a:spLocks noChangeAspect="1"/>
          </p:cNvSpPr>
          <p:nvPr/>
        </p:nvSpPr>
        <p:spPr>
          <a:xfrm>
            <a:off x="9284317" y="4684717"/>
            <a:ext cx="144000" cy="144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zh-CN" altLang="en-US" sz="800" spc="-120" dirty="0">
              <a:solidFill>
                <a:schemeClr val="tx1"/>
              </a:solidFill>
              <a:latin typeface="Times New Roman" panose="02020603050405020304" pitchFamily="18" charset="0"/>
              <a:ea typeface="方正姚体" panose="02010601030101010101" pitchFamily="2" charset="-122"/>
            </a:endParaRPr>
          </a:p>
        </p:txBody>
      </p:sp>
      <p:grpSp>
        <p:nvGrpSpPr>
          <p:cNvPr id="514" name="组合 513"/>
          <p:cNvGrpSpPr/>
          <p:nvPr/>
        </p:nvGrpSpPr>
        <p:grpSpPr>
          <a:xfrm>
            <a:off x="6926387" y="2516691"/>
            <a:ext cx="427263" cy="559705"/>
            <a:chOff x="10745940" y="2498010"/>
            <a:chExt cx="427263" cy="559705"/>
          </a:xfrm>
        </p:grpSpPr>
        <p:sp>
          <p:nvSpPr>
            <p:cNvPr id="515" name="椭圆 514"/>
            <p:cNvSpPr>
              <a:spLocks noChangeAspect="1"/>
            </p:cNvSpPr>
            <p:nvPr/>
          </p:nvSpPr>
          <p:spPr>
            <a:xfrm>
              <a:off x="11029203" y="2913715"/>
              <a:ext cx="144000" cy="144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zh-CN" altLang="en-US" sz="800" spc="-120" dirty="0">
                <a:solidFill>
                  <a:schemeClr val="tx1"/>
                </a:solidFill>
                <a:latin typeface="Times New Roman" panose="02020603050405020304" pitchFamily="18" charset="0"/>
                <a:ea typeface="方正姚体" panose="02010601030101010101" pitchFamily="2" charset="-122"/>
              </a:endParaRPr>
            </a:p>
          </p:txBody>
        </p:sp>
        <p:sp>
          <p:nvSpPr>
            <p:cNvPr id="516" name="椭圆 515"/>
            <p:cNvSpPr>
              <a:spLocks noChangeAspect="1"/>
            </p:cNvSpPr>
            <p:nvPr/>
          </p:nvSpPr>
          <p:spPr>
            <a:xfrm>
              <a:off x="10947122" y="2774823"/>
              <a:ext cx="144000" cy="144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zh-CN" altLang="en-US" sz="800" spc="-120" dirty="0">
                <a:solidFill>
                  <a:schemeClr val="tx1"/>
                </a:solidFill>
                <a:latin typeface="Times New Roman" panose="02020603050405020304" pitchFamily="18" charset="0"/>
                <a:ea typeface="方正姚体" panose="02010601030101010101" pitchFamily="2" charset="-122"/>
              </a:endParaRPr>
            </a:p>
          </p:txBody>
        </p:sp>
        <p:sp>
          <p:nvSpPr>
            <p:cNvPr id="517" name="椭圆 516"/>
            <p:cNvSpPr>
              <a:spLocks noChangeAspect="1"/>
            </p:cNvSpPr>
            <p:nvPr/>
          </p:nvSpPr>
          <p:spPr>
            <a:xfrm>
              <a:off x="10852464" y="2636005"/>
              <a:ext cx="144000" cy="144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zh-CN" altLang="en-US" sz="800" spc="-120" dirty="0">
                <a:solidFill>
                  <a:schemeClr val="tx1"/>
                </a:solidFill>
                <a:latin typeface="Times New Roman" panose="02020603050405020304" pitchFamily="18" charset="0"/>
                <a:ea typeface="方正姚体" panose="02010601030101010101" pitchFamily="2" charset="-122"/>
              </a:endParaRPr>
            </a:p>
          </p:txBody>
        </p:sp>
        <p:sp>
          <p:nvSpPr>
            <p:cNvPr id="518" name="椭圆 517"/>
            <p:cNvSpPr>
              <a:spLocks noChangeAspect="1"/>
            </p:cNvSpPr>
            <p:nvPr/>
          </p:nvSpPr>
          <p:spPr>
            <a:xfrm>
              <a:off x="10745940" y="2498010"/>
              <a:ext cx="144000" cy="144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zh-CN" altLang="en-US" sz="800" spc="-120" dirty="0">
                <a:solidFill>
                  <a:schemeClr val="tx1"/>
                </a:solidFill>
                <a:latin typeface="Times New Roman" panose="02020603050405020304" pitchFamily="18" charset="0"/>
                <a:ea typeface="方正姚体" panose="02010601030101010101" pitchFamily="2" charset="-122"/>
              </a:endParaRPr>
            </a:p>
          </p:txBody>
        </p:sp>
      </p:grpSp>
      <p:sp>
        <p:nvSpPr>
          <p:cNvPr id="519" name="椭圆 518"/>
          <p:cNvSpPr>
            <a:spLocks noChangeAspect="1"/>
          </p:cNvSpPr>
          <p:nvPr/>
        </p:nvSpPr>
        <p:spPr>
          <a:xfrm>
            <a:off x="7284059" y="3084428"/>
            <a:ext cx="144000" cy="144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zh-CN" altLang="en-US" sz="800" spc="-120" dirty="0">
              <a:solidFill>
                <a:schemeClr val="tx1"/>
              </a:solidFill>
              <a:latin typeface="Times New Roman" panose="02020603050405020304" pitchFamily="18" charset="0"/>
              <a:ea typeface="方正姚体" panose="02010601030101010101" pitchFamily="2" charset="-122"/>
            </a:endParaRPr>
          </a:p>
        </p:txBody>
      </p:sp>
      <p:cxnSp>
        <p:nvCxnSpPr>
          <p:cNvPr id="3" name="直接连接符 2">
            <a:extLst>
              <a:ext uri="{FF2B5EF4-FFF2-40B4-BE49-F238E27FC236}">
                <a16:creationId xmlns:a16="http://schemas.microsoft.com/office/drawing/2014/main" id="{2FF93DE4-9700-3CFC-5C55-29B8CA23BC6F}"/>
              </a:ext>
            </a:extLst>
          </p:cNvPr>
          <p:cNvCxnSpPr/>
          <p:nvPr/>
        </p:nvCxnSpPr>
        <p:spPr>
          <a:xfrm>
            <a:off x="1077913" y="1196975"/>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4" name="Text Box 6">
            <a:extLst>
              <a:ext uri="{FF2B5EF4-FFF2-40B4-BE49-F238E27FC236}">
                <a16:creationId xmlns:a16="http://schemas.microsoft.com/office/drawing/2014/main" id="{A8419A1D-EB11-8BFA-DC73-A92544A9ADED}"/>
              </a:ext>
            </a:extLst>
          </p:cNvPr>
          <p:cNvSpPr txBox="1">
            <a:spLocks noChangeArrowheads="1"/>
          </p:cNvSpPr>
          <p:nvPr/>
        </p:nvSpPr>
        <p:spPr bwMode="auto">
          <a:xfrm>
            <a:off x="1077913" y="689177"/>
            <a:ext cx="3289895" cy="5075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ts val="3500"/>
              </a:lnSpc>
              <a:spcBef>
                <a:spcPts val="600"/>
              </a:spcBef>
              <a:buClr>
                <a:srgbClr val="C00000"/>
              </a:buClr>
              <a:buSzPct val="80000"/>
              <a:defRPr/>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2.</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肽链延长阶段</a:t>
            </a:r>
          </a:p>
        </p:txBody>
      </p:sp>
    </p:spTree>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01410"/>
                                        </p:tgtEl>
                                        <p:attrNameLst>
                                          <p:attrName>style.visibility</p:attrName>
                                        </p:attrNameLst>
                                      </p:cBhvr>
                                      <p:to>
                                        <p:strVal val="visible"/>
                                      </p:to>
                                    </p:set>
                                    <p:animEffect transition="in" filter="wipe(left)">
                                      <p:cBhvr>
                                        <p:cTn id="7" dur="500"/>
                                        <p:tgtEl>
                                          <p:spTgt spid="4014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1410"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57" name="Text Box 25"/>
          <p:cNvSpPr txBox="1">
            <a:spLocks noChangeArrowheads="1"/>
          </p:cNvSpPr>
          <p:nvPr/>
        </p:nvSpPr>
        <p:spPr bwMode="auto">
          <a:xfrm>
            <a:off x="1055440" y="1370806"/>
            <a:ext cx="5970458" cy="48901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marL="355600" indent="-355600" eaLnBrk="0" hangingPunct="0">
              <a:defRPr sz="2400">
                <a:solidFill>
                  <a:schemeClr val="tx1"/>
                </a:solidFill>
                <a:latin typeface="Times New Roman" panose="02020603050405020304" pitchFamily="18" charset="0"/>
                <a:ea typeface="PMingLiU" panose="02020500000000000000" pitchFamily="18" charset="-120"/>
              </a:defRPr>
            </a:lvl1pPr>
            <a:lvl2pPr marL="535305" eaLnBrk="0" hangingPunct="0">
              <a:defRPr sz="2400">
                <a:solidFill>
                  <a:schemeClr val="tx1"/>
                </a:solidFill>
                <a:latin typeface="Times New Roman" panose="02020603050405020304" pitchFamily="18" charset="0"/>
                <a:ea typeface="PMingLiU" panose="02020500000000000000" pitchFamily="18" charset="-120"/>
              </a:defRPr>
            </a:lvl2pPr>
            <a:lvl3pPr marL="714375" eaLnBrk="0" hangingPunct="0">
              <a:defRPr sz="2400">
                <a:solidFill>
                  <a:schemeClr val="tx1"/>
                </a:solidFill>
                <a:latin typeface="Times New Roman" panose="02020603050405020304" pitchFamily="18" charset="0"/>
                <a:ea typeface="PMingLiU" panose="02020500000000000000" pitchFamily="18" charset="-120"/>
              </a:defRPr>
            </a:lvl3pPr>
            <a:lvl4pPr marL="894080" eaLnBrk="0" hangingPunct="0">
              <a:defRPr sz="2400">
                <a:solidFill>
                  <a:schemeClr val="tx1"/>
                </a:solidFill>
                <a:latin typeface="Times New Roman" panose="02020603050405020304" pitchFamily="18" charset="0"/>
                <a:ea typeface="PMingLiU" panose="02020500000000000000" pitchFamily="18" charset="-120"/>
              </a:defRPr>
            </a:lvl4pPr>
            <a:lvl5pPr marL="1073150" eaLnBrk="0" hangingPunct="0">
              <a:defRPr sz="2400">
                <a:solidFill>
                  <a:schemeClr val="tx1"/>
                </a:solidFill>
                <a:latin typeface="Times New Roman" panose="02020603050405020304" pitchFamily="18" charset="0"/>
                <a:ea typeface="PMingLiU" panose="02020500000000000000" pitchFamily="18" charset="-120"/>
              </a:defRPr>
            </a:lvl5pPr>
            <a:lvl6pPr marL="1530350"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6pPr>
            <a:lvl7pPr marL="1987550"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7pPr>
            <a:lvl8pPr marL="2444750"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8pPr>
            <a:lvl9pPr marL="2901950"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9p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ea typeface="方正姚体" panose="02010601030101010101" pitchFamily="2" charset="-122"/>
              </a:rPr>
              <a:t>当</a:t>
            </a:r>
            <a:r>
              <a:rPr kumimoji="1" lang="en-US" altLang="zh-CN" sz="2800" dirty="0">
                <a:effectLst>
                  <a:outerShdw blurRad="38100" dist="38100" dir="2700000" algn="tl">
                    <a:srgbClr val="C0C0C0"/>
                  </a:outerShdw>
                </a:effectLst>
                <a:ea typeface="方正姚体" panose="02010601030101010101" pitchFamily="2" charset="-122"/>
              </a:rPr>
              <a:t>mRNA</a:t>
            </a:r>
            <a:r>
              <a:rPr kumimoji="1" lang="zh-CN" altLang="en-US" sz="2800" dirty="0">
                <a:effectLst>
                  <a:outerShdw blurRad="38100" dist="38100" dir="2700000" algn="tl">
                    <a:srgbClr val="C0C0C0"/>
                  </a:outerShdw>
                </a:effectLst>
                <a:ea typeface="方正姚体" panose="02010601030101010101" pitchFamily="2" charset="-122"/>
              </a:rPr>
              <a:t>的终止密码子</a:t>
            </a:r>
            <a:r>
              <a:rPr kumimoji="1" lang="en-US" altLang="zh-CN" sz="2800" dirty="0">
                <a:effectLst>
                  <a:outerShdw blurRad="38100" dist="38100" dir="2700000" algn="tl">
                    <a:srgbClr val="C0C0C0"/>
                  </a:outerShdw>
                </a:effectLst>
                <a:ea typeface="方正姚体" panose="02010601030101010101" pitchFamily="2" charset="-122"/>
              </a:rPr>
              <a:t>(UAA、UAG</a:t>
            </a:r>
            <a:r>
              <a:rPr kumimoji="1" lang="zh-CN" altLang="en-US" sz="2800" dirty="0">
                <a:effectLst>
                  <a:outerShdw blurRad="38100" dist="38100" dir="2700000" algn="tl">
                    <a:srgbClr val="C0C0C0"/>
                  </a:outerShdw>
                </a:effectLst>
                <a:ea typeface="方正姚体" panose="02010601030101010101" pitchFamily="2" charset="-122"/>
              </a:rPr>
              <a:t>或</a:t>
            </a:r>
            <a:r>
              <a:rPr kumimoji="1" lang="en-US" altLang="zh-CN" sz="2800" dirty="0">
                <a:effectLst>
                  <a:outerShdw blurRad="38100" dist="38100" dir="2700000" algn="tl">
                    <a:srgbClr val="C0C0C0"/>
                  </a:outerShdw>
                </a:effectLst>
                <a:ea typeface="方正姚体" panose="02010601030101010101" pitchFamily="2" charset="-122"/>
              </a:rPr>
              <a:t>UGA)</a:t>
            </a:r>
            <a:r>
              <a:rPr kumimoji="1" lang="zh-CN" altLang="en-US" sz="2800" dirty="0">
                <a:effectLst>
                  <a:outerShdw blurRad="38100" dist="38100" dir="2700000" algn="tl">
                    <a:srgbClr val="C0C0C0"/>
                  </a:outerShdw>
                </a:effectLst>
                <a:ea typeface="方正姚体" panose="02010601030101010101" pitchFamily="2" charset="-122"/>
              </a:rPr>
              <a:t>出现，</a:t>
            </a:r>
            <a:r>
              <a:rPr kumimoji="1" lang="en-US" altLang="zh-CN" sz="2800" dirty="0">
                <a:effectLst>
                  <a:outerShdw blurRad="38100" dist="38100" dir="2700000" algn="tl">
                    <a:srgbClr val="C0C0C0"/>
                  </a:outerShdw>
                </a:effectLst>
                <a:ea typeface="方正姚体" panose="02010601030101010101" pitchFamily="2" charset="-122"/>
              </a:rPr>
              <a:t>RF</a:t>
            </a:r>
            <a:r>
              <a:rPr kumimoji="1" lang="zh-CN" altLang="en-US" sz="2800" dirty="0">
                <a:effectLst>
                  <a:outerShdw blurRad="38100" dist="38100" dir="2700000" algn="tl">
                    <a:srgbClr val="C0C0C0"/>
                  </a:outerShdw>
                </a:effectLst>
                <a:ea typeface="方正姚体" panose="02010601030101010101" pitchFamily="2" charset="-122"/>
              </a:rPr>
              <a:t>识别之并进入受位，肽链延长停止。</a:t>
            </a:r>
          </a:p>
          <a:p>
            <a:pPr marL="360000" indent="-360000" eaLnBrk="1" hangingPunct="1">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ea typeface="方正姚体" panose="02010601030101010101" pitchFamily="2" charset="-122"/>
              </a:rPr>
              <a:t>转肽酶转变为水解活性，使肽链从</a:t>
            </a:r>
            <a:r>
              <a:rPr kumimoji="1" lang="en-US" altLang="zh-CN" sz="2800" dirty="0" err="1">
                <a:effectLst>
                  <a:outerShdw blurRad="38100" dist="38100" dir="2700000" algn="tl">
                    <a:srgbClr val="C0C0C0"/>
                  </a:outerShdw>
                </a:effectLst>
                <a:ea typeface="方正姚体" panose="02010601030101010101" pitchFamily="2" charset="-122"/>
              </a:rPr>
              <a:t>tRNA</a:t>
            </a:r>
            <a:r>
              <a:rPr kumimoji="1" lang="zh-CN" altLang="en-US" sz="2800" dirty="0">
                <a:effectLst>
                  <a:outerShdw blurRad="38100" dist="38100" dir="2700000" algn="tl">
                    <a:srgbClr val="C0C0C0"/>
                  </a:outerShdw>
                </a:effectLst>
                <a:ea typeface="方正姚体" panose="02010601030101010101" pitchFamily="2" charset="-122"/>
              </a:rPr>
              <a:t>上水解下来。</a:t>
            </a:r>
          </a:p>
          <a:p>
            <a:pPr marL="360000" indent="-360000" eaLnBrk="1" hangingPunct="1">
              <a:lnSpc>
                <a:spcPts val="4000"/>
              </a:lnSpc>
              <a:spcBef>
                <a:spcPts val="600"/>
              </a:spcBef>
              <a:buClr>
                <a:srgbClr val="C00000"/>
              </a:buClr>
              <a:buSzPct val="80000"/>
              <a:buFont typeface="Wingdings" panose="05000000000000000000" pitchFamily="2" charset="2"/>
              <a:buChar char="n"/>
              <a:defRPr/>
            </a:pPr>
            <a:r>
              <a:rPr kumimoji="1" lang="en-US" altLang="zh-CN" sz="2800" dirty="0">
                <a:effectLst>
                  <a:outerShdw blurRad="38100" dist="38100" dir="2700000" algn="tl">
                    <a:srgbClr val="C0C0C0"/>
                  </a:outerShdw>
                </a:effectLst>
                <a:ea typeface="方正姚体" panose="02010601030101010101" pitchFamily="2" charset="-122"/>
              </a:rPr>
              <a:t>tRNA</a:t>
            </a:r>
            <a:r>
              <a:rPr kumimoji="1" lang="zh-CN" altLang="en-US" sz="2800" dirty="0">
                <a:effectLst>
                  <a:outerShdw blurRad="38100" dist="38100" dir="2700000" algn="tl">
                    <a:srgbClr val="C0C0C0"/>
                  </a:outerShdw>
                </a:effectLst>
                <a:ea typeface="方正姚体" panose="02010601030101010101" pitchFamily="2" charset="-122"/>
              </a:rPr>
              <a:t>及</a:t>
            </a:r>
            <a:r>
              <a:rPr kumimoji="1" lang="en-US" altLang="zh-CN" sz="2800" dirty="0">
                <a:effectLst>
                  <a:outerShdw blurRad="38100" dist="38100" dir="2700000" algn="tl">
                    <a:srgbClr val="C0C0C0"/>
                  </a:outerShdw>
                </a:effectLst>
                <a:ea typeface="方正姚体" panose="02010601030101010101" pitchFamily="2" charset="-122"/>
              </a:rPr>
              <a:t>RF</a:t>
            </a:r>
            <a:r>
              <a:rPr kumimoji="1" lang="zh-CN" altLang="en-US" sz="2800" dirty="0">
                <a:effectLst>
                  <a:outerShdw blurRad="38100" dist="38100" dir="2700000" algn="tl">
                    <a:srgbClr val="C0C0C0"/>
                  </a:outerShdw>
                </a:effectLst>
                <a:ea typeface="方正姚体" panose="02010601030101010101" pitchFamily="2" charset="-122"/>
              </a:rPr>
              <a:t>释放，核糖体与</a:t>
            </a:r>
            <a:r>
              <a:rPr kumimoji="1" lang="en-US" altLang="zh-CN" sz="2800" dirty="0">
                <a:effectLst>
                  <a:outerShdw blurRad="38100" dist="38100" dir="2700000" algn="tl">
                    <a:srgbClr val="C0C0C0"/>
                  </a:outerShdw>
                </a:effectLst>
                <a:ea typeface="方正姚体" panose="02010601030101010101" pitchFamily="2" charset="-122"/>
              </a:rPr>
              <a:t>mRNA</a:t>
            </a:r>
            <a:r>
              <a:rPr kumimoji="1" lang="zh-CN" altLang="en-US" sz="2800" dirty="0">
                <a:effectLst>
                  <a:outerShdw blurRad="38100" dist="38100" dir="2700000" algn="tl">
                    <a:srgbClr val="C0C0C0"/>
                  </a:outerShdw>
                </a:effectLst>
                <a:ea typeface="方正姚体" panose="02010601030101010101" pitchFamily="2" charset="-122"/>
              </a:rPr>
              <a:t>分离，大小亚基分离。</a:t>
            </a:r>
          </a:p>
          <a:p>
            <a:pPr marL="360000" indent="-360000" eaLnBrk="1" hangingPunct="1">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ea typeface="方正姚体" panose="02010601030101010101" pitchFamily="2" charset="-122"/>
              </a:rPr>
              <a:t>解聚后的大小亚基重新聚合形成起始复合物，开始另一条肽链的合成。</a:t>
            </a:r>
          </a:p>
        </p:txBody>
      </p:sp>
      <p:sp>
        <p:nvSpPr>
          <p:cNvPr id="168" name="Rectangle 8"/>
          <p:cNvSpPr>
            <a:spLocks noChangeArrowheads="1"/>
          </p:cNvSpPr>
          <p:nvPr/>
        </p:nvSpPr>
        <p:spPr bwMode="auto">
          <a:xfrm>
            <a:off x="9404437" y="6074723"/>
            <a:ext cx="121058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2000" dirty="0">
                <a:solidFill>
                  <a:srgbClr val="FFC000"/>
                </a:solidFill>
                <a:effectLst>
                  <a:outerShdw blurRad="38100" dist="38100" dir="2700000" algn="tl">
                    <a:srgbClr val="C0C0C0"/>
                  </a:outerShdw>
                </a:effectLst>
                <a:latin typeface="Times New Roman" panose="02020603050405020304" pitchFamily="18" charset="0"/>
                <a:ea typeface="方正姚体" panose="02010601030101010101" pitchFamily="2" charset="-122"/>
                <a:hlinkClick r:id="rId2" action="ppaction://hlinkfile"/>
              </a:rPr>
              <a:t>翻译动画</a:t>
            </a:r>
            <a:endParaRPr kumimoji="1" lang="zh-CN" altLang="en-US" sz="2000" dirty="0">
              <a:solidFill>
                <a:srgbClr val="FFC000"/>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69" name="任意多边形 168"/>
          <p:cNvSpPr>
            <a:spLocks noChangeAspect="1"/>
          </p:cNvSpPr>
          <p:nvPr/>
        </p:nvSpPr>
        <p:spPr>
          <a:xfrm>
            <a:off x="8399424" y="882622"/>
            <a:ext cx="1411430" cy="936000"/>
          </a:xfrm>
          <a:custGeom>
            <a:avLst/>
            <a:gdLst>
              <a:gd name="connsiteX0" fmla="*/ 1724379 w 2317284"/>
              <a:gd name="connsiteY0" fmla="*/ 381 h 1536721"/>
              <a:gd name="connsiteX1" fmla="*/ 1812336 w 2317284"/>
              <a:gd name="connsiteY1" fmla="*/ 10055 h 1536721"/>
              <a:gd name="connsiteX2" fmla="*/ 1988549 w 2317284"/>
              <a:gd name="connsiteY2" fmla="*/ 76730 h 1536721"/>
              <a:gd name="connsiteX3" fmla="*/ 2138568 w 2317284"/>
              <a:gd name="connsiteY3" fmla="*/ 191031 h 1536721"/>
              <a:gd name="connsiteX4" fmla="*/ 2226674 w 2317284"/>
              <a:gd name="connsiteY4" fmla="*/ 331524 h 1536721"/>
              <a:gd name="connsiteX5" fmla="*/ 2283824 w 2317284"/>
              <a:gd name="connsiteY5" fmla="*/ 519643 h 1536721"/>
              <a:gd name="connsiteX6" fmla="*/ 2314780 w 2317284"/>
              <a:gd name="connsiteY6" fmla="*/ 738718 h 1536721"/>
              <a:gd name="connsiteX7" fmla="*/ 2310018 w 2317284"/>
              <a:gd name="connsiteY7" fmla="*/ 929218 h 1536721"/>
              <a:gd name="connsiteX8" fmla="*/ 2267155 w 2317284"/>
              <a:gd name="connsiteY8" fmla="*/ 1112574 h 1536721"/>
              <a:gd name="connsiteX9" fmla="*/ 2176668 w 2317284"/>
              <a:gd name="connsiteY9" fmla="*/ 1291168 h 1536721"/>
              <a:gd name="connsiteX10" fmla="*/ 2109993 w 2317284"/>
              <a:gd name="connsiteY10" fmla="*/ 1374511 h 1536721"/>
              <a:gd name="connsiteX11" fmla="*/ 1993311 w 2317284"/>
              <a:gd name="connsiteY11" fmla="*/ 1498337 h 1536721"/>
              <a:gd name="connsiteX12" fmla="*/ 1954251 w 2317284"/>
              <a:gd name="connsiteY12" fmla="*/ 1516932 h 1536721"/>
              <a:gd name="connsiteX13" fmla="*/ 1945697 w 2317284"/>
              <a:gd name="connsiteY13" fmla="*/ 1514935 h 1536721"/>
              <a:gd name="connsiteX14" fmla="*/ 1871730 w 2317284"/>
              <a:gd name="connsiteY14" fmla="*/ 1502284 h 1536721"/>
              <a:gd name="connsiteX15" fmla="*/ 1747905 w 2317284"/>
              <a:gd name="connsiteY15" fmla="*/ 1487998 h 1536721"/>
              <a:gd name="connsiteX16" fmla="*/ 1626461 w 2317284"/>
              <a:gd name="connsiteY16" fmla="*/ 1476092 h 1536721"/>
              <a:gd name="connsiteX17" fmla="*/ 1426436 w 2317284"/>
              <a:gd name="connsiteY17" fmla="*/ 1478473 h 1536721"/>
              <a:gd name="connsiteX18" fmla="*/ 1269273 w 2317284"/>
              <a:gd name="connsiteY18" fmla="*/ 1497523 h 1536721"/>
              <a:gd name="connsiteX19" fmla="*/ 1150211 w 2317284"/>
              <a:gd name="connsiteY19" fmla="*/ 1514192 h 1536721"/>
              <a:gd name="connsiteX20" fmla="*/ 1002573 w 2317284"/>
              <a:gd name="connsiteY20" fmla="*/ 1530861 h 1536721"/>
              <a:gd name="connsiteX21" fmla="*/ 873986 w 2317284"/>
              <a:gd name="connsiteY21" fmla="*/ 1535623 h 1536721"/>
              <a:gd name="connsiteX22" fmla="*/ 731111 w 2317284"/>
              <a:gd name="connsiteY22" fmla="*/ 1511811 h 1536721"/>
              <a:gd name="connsiteX23" fmla="*/ 600142 w 2317284"/>
              <a:gd name="connsiteY23" fmla="*/ 1485617 h 1536721"/>
              <a:gd name="connsiteX24" fmla="*/ 475228 w 2317284"/>
              <a:gd name="connsiteY24" fmla="*/ 1461440 h 1536721"/>
              <a:gd name="connsiteX25" fmla="*/ 466930 w 2317284"/>
              <a:gd name="connsiteY25" fmla="*/ 1450712 h 1536721"/>
              <a:gd name="connsiteX26" fmla="*/ 419305 w 2317284"/>
              <a:gd name="connsiteY26" fmla="*/ 1348318 h 1536721"/>
              <a:gd name="connsiteX27" fmla="*/ 393111 w 2317284"/>
              <a:gd name="connsiteY27" fmla="*/ 1312599 h 1536721"/>
              <a:gd name="connsiteX28" fmla="*/ 359774 w 2317284"/>
              <a:gd name="connsiteY28" fmla="*/ 1303074 h 1536721"/>
              <a:gd name="connsiteX29" fmla="*/ 288336 w 2317284"/>
              <a:gd name="connsiteY29" fmla="*/ 1312599 h 1536721"/>
              <a:gd name="connsiteX30" fmla="*/ 174036 w 2317284"/>
              <a:gd name="connsiteY30" fmla="*/ 1310218 h 1536721"/>
              <a:gd name="connsiteX31" fmla="*/ 78786 w 2317284"/>
              <a:gd name="connsiteY31" fmla="*/ 1260212 h 1536721"/>
              <a:gd name="connsiteX32" fmla="*/ 24018 w 2317284"/>
              <a:gd name="connsiteY32" fmla="*/ 1198299 h 1536721"/>
              <a:gd name="connsiteX33" fmla="*/ 205 w 2317284"/>
              <a:gd name="connsiteY33" fmla="*/ 1095905 h 1536721"/>
              <a:gd name="connsiteX34" fmla="*/ 35924 w 2317284"/>
              <a:gd name="connsiteY34" fmla="*/ 943505 h 1536721"/>
              <a:gd name="connsiteX35" fmla="*/ 109743 w 2317284"/>
              <a:gd name="connsiteY35" fmla="*/ 822062 h 1536721"/>
              <a:gd name="connsiteX36" fmla="*/ 212136 w 2317284"/>
              <a:gd name="connsiteY36" fmla="*/ 707762 h 1536721"/>
              <a:gd name="connsiteX37" fmla="*/ 359774 w 2317284"/>
              <a:gd name="connsiteY37" fmla="*/ 572030 h 1536721"/>
              <a:gd name="connsiteX38" fmla="*/ 533605 w 2317284"/>
              <a:gd name="connsiteY38" fmla="*/ 445824 h 1536721"/>
              <a:gd name="connsiteX39" fmla="*/ 731249 w 2317284"/>
              <a:gd name="connsiteY39" fmla="*/ 319618 h 1536721"/>
              <a:gd name="connsiteX40" fmla="*/ 921749 w 2317284"/>
              <a:gd name="connsiteY40" fmla="*/ 214843 h 1536721"/>
              <a:gd name="connsiteX41" fmla="*/ 1083674 w 2317284"/>
              <a:gd name="connsiteY41" fmla="*/ 141024 h 1536721"/>
              <a:gd name="connsiteX42" fmla="*/ 1288461 w 2317284"/>
              <a:gd name="connsiteY42" fmla="*/ 69586 h 1536721"/>
              <a:gd name="connsiteX43" fmla="*/ 1521824 w 2317284"/>
              <a:gd name="connsiteY43" fmla="*/ 12436 h 1536721"/>
              <a:gd name="connsiteX44" fmla="*/ 1643268 w 2317284"/>
              <a:gd name="connsiteY44" fmla="*/ 530 h 1536721"/>
              <a:gd name="connsiteX45" fmla="*/ 1724379 w 2317284"/>
              <a:gd name="connsiteY45" fmla="*/ 381 h 1536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317284" h="1536721">
                <a:moveTo>
                  <a:pt x="1724379" y="381"/>
                </a:moveTo>
                <a:cubicBezTo>
                  <a:pt x="1753400" y="1225"/>
                  <a:pt x="1783563" y="3705"/>
                  <a:pt x="1812336" y="10055"/>
                </a:cubicBezTo>
                <a:cubicBezTo>
                  <a:pt x="1869883" y="22755"/>
                  <a:pt x="1934177" y="46567"/>
                  <a:pt x="1988549" y="76730"/>
                </a:cubicBezTo>
                <a:cubicBezTo>
                  <a:pt x="2042921" y="106893"/>
                  <a:pt x="2098881" y="148565"/>
                  <a:pt x="2138568" y="191031"/>
                </a:cubicBezTo>
                <a:cubicBezTo>
                  <a:pt x="2178255" y="233497"/>
                  <a:pt x="2202465" y="276755"/>
                  <a:pt x="2226674" y="331524"/>
                </a:cubicBezTo>
                <a:cubicBezTo>
                  <a:pt x="2250883" y="386293"/>
                  <a:pt x="2269140" y="451777"/>
                  <a:pt x="2283824" y="519643"/>
                </a:cubicBezTo>
                <a:cubicBezTo>
                  <a:pt x="2298508" y="587509"/>
                  <a:pt x="2310414" y="670456"/>
                  <a:pt x="2314780" y="738718"/>
                </a:cubicBezTo>
                <a:cubicBezTo>
                  <a:pt x="2319146" y="806980"/>
                  <a:pt x="2317955" y="866909"/>
                  <a:pt x="2310018" y="929218"/>
                </a:cubicBezTo>
                <a:cubicBezTo>
                  <a:pt x="2302081" y="991527"/>
                  <a:pt x="2289380" y="1052249"/>
                  <a:pt x="2267155" y="1112574"/>
                </a:cubicBezTo>
                <a:cubicBezTo>
                  <a:pt x="2244930" y="1172899"/>
                  <a:pt x="2202862" y="1247512"/>
                  <a:pt x="2176668" y="1291168"/>
                </a:cubicBezTo>
                <a:cubicBezTo>
                  <a:pt x="2150474" y="1334824"/>
                  <a:pt x="2140552" y="1339983"/>
                  <a:pt x="2109993" y="1374511"/>
                </a:cubicBezTo>
                <a:cubicBezTo>
                  <a:pt x="2079434" y="1409039"/>
                  <a:pt x="2081020" y="1457459"/>
                  <a:pt x="1993311" y="1498337"/>
                </a:cubicBezTo>
                <a:lnTo>
                  <a:pt x="1954251" y="1516932"/>
                </a:lnTo>
                <a:lnTo>
                  <a:pt x="1945697" y="1514935"/>
                </a:lnTo>
                <a:cubicBezTo>
                  <a:pt x="1919851" y="1510023"/>
                  <a:pt x="1894749" y="1506055"/>
                  <a:pt x="1871730" y="1502284"/>
                </a:cubicBezTo>
                <a:cubicBezTo>
                  <a:pt x="1830455" y="1495934"/>
                  <a:pt x="1788783" y="1492363"/>
                  <a:pt x="1747905" y="1487998"/>
                </a:cubicBezTo>
                <a:cubicBezTo>
                  <a:pt x="1707027" y="1483633"/>
                  <a:pt x="1680039" y="1477679"/>
                  <a:pt x="1626461" y="1476092"/>
                </a:cubicBezTo>
                <a:cubicBezTo>
                  <a:pt x="1572883" y="1474505"/>
                  <a:pt x="1485967" y="1474901"/>
                  <a:pt x="1426436" y="1478473"/>
                </a:cubicBezTo>
                <a:cubicBezTo>
                  <a:pt x="1366905" y="1482045"/>
                  <a:pt x="1315311" y="1491570"/>
                  <a:pt x="1269273" y="1497523"/>
                </a:cubicBezTo>
                <a:cubicBezTo>
                  <a:pt x="1223236" y="1503476"/>
                  <a:pt x="1194661" y="1508636"/>
                  <a:pt x="1150211" y="1514192"/>
                </a:cubicBezTo>
                <a:cubicBezTo>
                  <a:pt x="1105761" y="1519748"/>
                  <a:pt x="1048610" y="1527289"/>
                  <a:pt x="1002573" y="1530861"/>
                </a:cubicBezTo>
                <a:cubicBezTo>
                  <a:pt x="956536" y="1534433"/>
                  <a:pt x="919230" y="1538798"/>
                  <a:pt x="873986" y="1535623"/>
                </a:cubicBezTo>
                <a:cubicBezTo>
                  <a:pt x="828742" y="1532448"/>
                  <a:pt x="776752" y="1520145"/>
                  <a:pt x="731111" y="1511811"/>
                </a:cubicBezTo>
                <a:cubicBezTo>
                  <a:pt x="685470" y="1503477"/>
                  <a:pt x="600142" y="1485617"/>
                  <a:pt x="600142" y="1485617"/>
                </a:cubicBezTo>
                <a:lnTo>
                  <a:pt x="475228" y="1461440"/>
                </a:lnTo>
                <a:lnTo>
                  <a:pt x="466930" y="1450712"/>
                </a:lnTo>
                <a:cubicBezTo>
                  <a:pt x="420099" y="1407453"/>
                  <a:pt x="431608" y="1371337"/>
                  <a:pt x="419305" y="1348318"/>
                </a:cubicBezTo>
                <a:cubicBezTo>
                  <a:pt x="407002" y="1325299"/>
                  <a:pt x="403033" y="1320140"/>
                  <a:pt x="393111" y="1312599"/>
                </a:cubicBezTo>
                <a:cubicBezTo>
                  <a:pt x="383189" y="1305058"/>
                  <a:pt x="377236" y="1303074"/>
                  <a:pt x="359774" y="1303074"/>
                </a:cubicBezTo>
                <a:cubicBezTo>
                  <a:pt x="342312" y="1303074"/>
                  <a:pt x="319292" y="1311408"/>
                  <a:pt x="288336" y="1312599"/>
                </a:cubicBezTo>
                <a:cubicBezTo>
                  <a:pt x="257380" y="1313790"/>
                  <a:pt x="208961" y="1318949"/>
                  <a:pt x="174036" y="1310218"/>
                </a:cubicBezTo>
                <a:cubicBezTo>
                  <a:pt x="139111" y="1301487"/>
                  <a:pt x="103789" y="1278865"/>
                  <a:pt x="78786" y="1260212"/>
                </a:cubicBezTo>
                <a:cubicBezTo>
                  <a:pt x="53783" y="1241559"/>
                  <a:pt x="37115" y="1225683"/>
                  <a:pt x="24018" y="1198299"/>
                </a:cubicBezTo>
                <a:cubicBezTo>
                  <a:pt x="10921" y="1170915"/>
                  <a:pt x="-1779" y="1138371"/>
                  <a:pt x="205" y="1095905"/>
                </a:cubicBezTo>
                <a:cubicBezTo>
                  <a:pt x="2189" y="1053439"/>
                  <a:pt x="17668" y="989146"/>
                  <a:pt x="35924" y="943505"/>
                </a:cubicBezTo>
                <a:cubicBezTo>
                  <a:pt x="54180" y="897865"/>
                  <a:pt x="80374" y="861352"/>
                  <a:pt x="109743" y="822062"/>
                </a:cubicBezTo>
                <a:cubicBezTo>
                  <a:pt x="139112" y="782772"/>
                  <a:pt x="170464" y="749434"/>
                  <a:pt x="212136" y="707762"/>
                </a:cubicBezTo>
                <a:cubicBezTo>
                  <a:pt x="253808" y="666090"/>
                  <a:pt x="306196" y="615686"/>
                  <a:pt x="359774" y="572030"/>
                </a:cubicBezTo>
                <a:cubicBezTo>
                  <a:pt x="413352" y="528374"/>
                  <a:pt x="471693" y="487893"/>
                  <a:pt x="533605" y="445824"/>
                </a:cubicBezTo>
                <a:cubicBezTo>
                  <a:pt x="595517" y="403755"/>
                  <a:pt x="666558" y="358115"/>
                  <a:pt x="731249" y="319618"/>
                </a:cubicBezTo>
                <a:cubicBezTo>
                  <a:pt x="795940" y="281121"/>
                  <a:pt x="863011" y="244609"/>
                  <a:pt x="921749" y="214843"/>
                </a:cubicBezTo>
                <a:cubicBezTo>
                  <a:pt x="980486" y="185077"/>
                  <a:pt x="1022555" y="165234"/>
                  <a:pt x="1083674" y="141024"/>
                </a:cubicBezTo>
                <a:cubicBezTo>
                  <a:pt x="1144793" y="116815"/>
                  <a:pt x="1215436" y="91017"/>
                  <a:pt x="1288461" y="69586"/>
                </a:cubicBezTo>
                <a:cubicBezTo>
                  <a:pt x="1361486" y="48155"/>
                  <a:pt x="1462690" y="23945"/>
                  <a:pt x="1521824" y="12436"/>
                </a:cubicBezTo>
                <a:cubicBezTo>
                  <a:pt x="1580958" y="927"/>
                  <a:pt x="1594849" y="927"/>
                  <a:pt x="1643268" y="530"/>
                </a:cubicBezTo>
                <a:cubicBezTo>
                  <a:pt x="1667477" y="332"/>
                  <a:pt x="1695358" y="-462"/>
                  <a:pt x="1724379" y="381"/>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任意多边形 169"/>
          <p:cNvSpPr>
            <a:spLocks noChangeAspect="1"/>
          </p:cNvSpPr>
          <p:nvPr/>
        </p:nvSpPr>
        <p:spPr>
          <a:xfrm>
            <a:off x="8246763" y="1754420"/>
            <a:ext cx="1566000" cy="518479"/>
          </a:xfrm>
          <a:custGeom>
            <a:avLst/>
            <a:gdLst>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50286 w 2553748"/>
              <a:gd name="connsiteY31" fmla="*/ 79182 h 845507"/>
              <a:gd name="connsiteX32" fmla="*/ 2009793 w 2553748"/>
              <a:gd name="connsiteY32" fmla="*/ 60132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50286 w 2553748"/>
              <a:gd name="connsiteY31" fmla="*/ 79182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43143 w 2553748"/>
              <a:gd name="connsiteY31" fmla="*/ 76800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43143 w 2553748"/>
              <a:gd name="connsiteY31" fmla="*/ 72037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553748" h="845507">
                <a:moveTo>
                  <a:pt x="573899" y="7745"/>
                </a:moveTo>
                <a:cubicBezTo>
                  <a:pt x="522702" y="3379"/>
                  <a:pt x="469123" y="-1780"/>
                  <a:pt x="416736" y="601"/>
                </a:cubicBezTo>
                <a:cubicBezTo>
                  <a:pt x="364349" y="2982"/>
                  <a:pt x="304421" y="9729"/>
                  <a:pt x="259574" y="22032"/>
                </a:cubicBezTo>
                <a:cubicBezTo>
                  <a:pt x="214727" y="34335"/>
                  <a:pt x="179802" y="53385"/>
                  <a:pt x="147655" y="74420"/>
                </a:cubicBezTo>
                <a:cubicBezTo>
                  <a:pt x="115508" y="95455"/>
                  <a:pt x="88521" y="117680"/>
                  <a:pt x="66693" y="148239"/>
                </a:cubicBezTo>
                <a:cubicBezTo>
                  <a:pt x="44865" y="178798"/>
                  <a:pt x="27798" y="218882"/>
                  <a:pt x="16686" y="257776"/>
                </a:cubicBezTo>
                <a:cubicBezTo>
                  <a:pt x="5574" y="296670"/>
                  <a:pt x="-379" y="338342"/>
                  <a:pt x="18" y="381601"/>
                </a:cubicBezTo>
                <a:cubicBezTo>
                  <a:pt x="415" y="424860"/>
                  <a:pt x="9146" y="476057"/>
                  <a:pt x="19068" y="517332"/>
                </a:cubicBezTo>
                <a:cubicBezTo>
                  <a:pt x="28990" y="558607"/>
                  <a:pt x="40499" y="593135"/>
                  <a:pt x="59549" y="629251"/>
                </a:cubicBezTo>
                <a:cubicBezTo>
                  <a:pt x="78599" y="665367"/>
                  <a:pt x="106380" y="704657"/>
                  <a:pt x="133368" y="734026"/>
                </a:cubicBezTo>
                <a:cubicBezTo>
                  <a:pt x="160356" y="763395"/>
                  <a:pt x="186549" y="787605"/>
                  <a:pt x="221474" y="805464"/>
                </a:cubicBezTo>
                <a:cubicBezTo>
                  <a:pt x="256399" y="823323"/>
                  <a:pt x="296087" y="835626"/>
                  <a:pt x="342918" y="841182"/>
                </a:cubicBezTo>
                <a:cubicBezTo>
                  <a:pt x="389749" y="846738"/>
                  <a:pt x="447296" y="847929"/>
                  <a:pt x="502461" y="838801"/>
                </a:cubicBezTo>
                <a:cubicBezTo>
                  <a:pt x="557626" y="829673"/>
                  <a:pt x="622317" y="808242"/>
                  <a:pt x="673911" y="786414"/>
                </a:cubicBezTo>
                <a:cubicBezTo>
                  <a:pt x="725505" y="764586"/>
                  <a:pt x="770749" y="730454"/>
                  <a:pt x="812024" y="707832"/>
                </a:cubicBezTo>
                <a:cubicBezTo>
                  <a:pt x="853299" y="685210"/>
                  <a:pt x="882270" y="665366"/>
                  <a:pt x="921561" y="650682"/>
                </a:cubicBezTo>
                <a:cubicBezTo>
                  <a:pt x="960852" y="635998"/>
                  <a:pt x="1008874" y="623298"/>
                  <a:pt x="1047768" y="619726"/>
                </a:cubicBezTo>
                <a:cubicBezTo>
                  <a:pt x="1086662" y="616154"/>
                  <a:pt x="1112855" y="621710"/>
                  <a:pt x="1154924" y="629251"/>
                </a:cubicBezTo>
                <a:cubicBezTo>
                  <a:pt x="1196993" y="636792"/>
                  <a:pt x="1248190" y="655445"/>
                  <a:pt x="1300180" y="664970"/>
                </a:cubicBezTo>
                <a:cubicBezTo>
                  <a:pt x="1352170" y="674495"/>
                  <a:pt x="1406146" y="681242"/>
                  <a:pt x="1466868" y="686401"/>
                </a:cubicBezTo>
                <a:cubicBezTo>
                  <a:pt x="1527590" y="691560"/>
                  <a:pt x="1594661" y="695132"/>
                  <a:pt x="1664511" y="695926"/>
                </a:cubicBezTo>
                <a:cubicBezTo>
                  <a:pt x="1734361" y="696720"/>
                  <a:pt x="1814927" y="695927"/>
                  <a:pt x="1885968" y="691164"/>
                </a:cubicBezTo>
                <a:cubicBezTo>
                  <a:pt x="1957009" y="686402"/>
                  <a:pt x="2029240" y="678463"/>
                  <a:pt x="2090755" y="667351"/>
                </a:cubicBezTo>
                <a:cubicBezTo>
                  <a:pt x="2152270" y="656239"/>
                  <a:pt x="2205452" y="640364"/>
                  <a:pt x="2255061" y="624489"/>
                </a:cubicBezTo>
                <a:cubicBezTo>
                  <a:pt x="2304670" y="608614"/>
                  <a:pt x="2349517" y="591945"/>
                  <a:pt x="2388411" y="572101"/>
                </a:cubicBezTo>
                <a:cubicBezTo>
                  <a:pt x="2427305" y="552257"/>
                  <a:pt x="2462627" y="530032"/>
                  <a:pt x="2488424" y="505426"/>
                </a:cubicBezTo>
                <a:cubicBezTo>
                  <a:pt x="2514221" y="480820"/>
                  <a:pt x="2532477" y="453039"/>
                  <a:pt x="2543193" y="424464"/>
                </a:cubicBezTo>
                <a:cubicBezTo>
                  <a:pt x="2553909" y="395889"/>
                  <a:pt x="2555099" y="364932"/>
                  <a:pt x="2552718" y="333976"/>
                </a:cubicBezTo>
                <a:cubicBezTo>
                  <a:pt x="2550337" y="303020"/>
                  <a:pt x="2545177" y="267301"/>
                  <a:pt x="2528905" y="238726"/>
                </a:cubicBezTo>
                <a:cubicBezTo>
                  <a:pt x="2512633" y="210151"/>
                  <a:pt x="2493980" y="185148"/>
                  <a:pt x="2455086" y="162526"/>
                </a:cubicBezTo>
                <a:cubicBezTo>
                  <a:pt x="2416192" y="139904"/>
                  <a:pt x="2347534" y="118077"/>
                  <a:pt x="2295543" y="102995"/>
                </a:cubicBezTo>
                <a:cubicBezTo>
                  <a:pt x="2243552" y="87913"/>
                  <a:pt x="2189180" y="79578"/>
                  <a:pt x="2143143" y="72037"/>
                </a:cubicBezTo>
                <a:cubicBezTo>
                  <a:pt x="2101868" y="65687"/>
                  <a:pt x="2060196" y="62116"/>
                  <a:pt x="2019318" y="57751"/>
                </a:cubicBezTo>
                <a:cubicBezTo>
                  <a:pt x="1978440" y="53386"/>
                  <a:pt x="1951452" y="47432"/>
                  <a:pt x="1897874" y="45845"/>
                </a:cubicBezTo>
                <a:cubicBezTo>
                  <a:pt x="1844296" y="44258"/>
                  <a:pt x="1757380" y="44654"/>
                  <a:pt x="1697849" y="48226"/>
                </a:cubicBezTo>
                <a:cubicBezTo>
                  <a:pt x="1638318" y="51798"/>
                  <a:pt x="1586724" y="61323"/>
                  <a:pt x="1540686" y="67276"/>
                </a:cubicBezTo>
                <a:cubicBezTo>
                  <a:pt x="1494649" y="73229"/>
                  <a:pt x="1466074" y="78389"/>
                  <a:pt x="1421624" y="83945"/>
                </a:cubicBezTo>
                <a:cubicBezTo>
                  <a:pt x="1377174" y="89501"/>
                  <a:pt x="1320023" y="97042"/>
                  <a:pt x="1273986" y="100614"/>
                </a:cubicBezTo>
                <a:cubicBezTo>
                  <a:pt x="1227949" y="104186"/>
                  <a:pt x="1190643" y="108551"/>
                  <a:pt x="1145399" y="105376"/>
                </a:cubicBezTo>
                <a:cubicBezTo>
                  <a:pt x="1100155" y="102201"/>
                  <a:pt x="1048165" y="89898"/>
                  <a:pt x="1002524" y="81564"/>
                </a:cubicBezTo>
                <a:cubicBezTo>
                  <a:pt x="956883" y="73230"/>
                  <a:pt x="871555" y="55370"/>
                  <a:pt x="871555" y="55370"/>
                </a:cubicBezTo>
                <a:cubicBezTo>
                  <a:pt x="825121" y="46242"/>
                  <a:pt x="773924" y="35129"/>
                  <a:pt x="723918" y="26795"/>
                </a:cubicBezTo>
                <a:cubicBezTo>
                  <a:pt x="673912" y="18461"/>
                  <a:pt x="625096" y="12111"/>
                  <a:pt x="573899" y="7745"/>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椭圆 170"/>
          <p:cNvSpPr/>
          <p:nvPr/>
        </p:nvSpPr>
        <p:spPr>
          <a:xfrm>
            <a:off x="8924273" y="1460678"/>
            <a:ext cx="327600" cy="648000"/>
          </a:xfrm>
          <a:prstGeom prst="ellipse">
            <a:avLst/>
          </a:prstGeom>
          <a:solidFill>
            <a:srgbClr val="EDA670"/>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椭圆 171"/>
          <p:cNvSpPr/>
          <p:nvPr/>
        </p:nvSpPr>
        <p:spPr>
          <a:xfrm>
            <a:off x="9322079" y="1461241"/>
            <a:ext cx="327600" cy="648000"/>
          </a:xfrm>
          <a:prstGeom prst="ellipse">
            <a:avLst/>
          </a:prstGeom>
          <a:solidFill>
            <a:srgbClr val="FED5B5"/>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任意多边形 172"/>
          <p:cNvSpPr/>
          <p:nvPr/>
        </p:nvSpPr>
        <p:spPr>
          <a:xfrm>
            <a:off x="9320753" y="1782653"/>
            <a:ext cx="331200" cy="326187"/>
          </a:xfrm>
          <a:custGeom>
            <a:avLst/>
            <a:gdLst>
              <a:gd name="connsiteX0" fmla="*/ 85622 w 536717"/>
              <a:gd name="connsiteY0" fmla="*/ 88 h 538112"/>
              <a:gd name="connsiteX1" fmla="*/ 131108 w 536717"/>
              <a:gd name="connsiteY1" fmla="*/ 888 h 538112"/>
              <a:gd name="connsiteX2" fmla="*/ 252552 w 536717"/>
              <a:gd name="connsiteY2" fmla="*/ 12794 h 538112"/>
              <a:gd name="connsiteX3" fmla="*/ 376377 w 536717"/>
              <a:gd name="connsiteY3" fmla="*/ 27080 h 538112"/>
              <a:gd name="connsiteX4" fmla="*/ 528777 w 536717"/>
              <a:gd name="connsiteY4" fmla="*/ 58038 h 538112"/>
              <a:gd name="connsiteX5" fmla="*/ 536717 w 536717"/>
              <a:gd name="connsiteY5" fmla="*/ 60564 h 538112"/>
              <a:gd name="connsiteX6" fmla="*/ 534380 w 536717"/>
              <a:gd name="connsiteY6" fmla="*/ 106941 h 538112"/>
              <a:gd name="connsiteX7" fmla="*/ 269865 w 536717"/>
              <a:gd name="connsiteY7" fmla="*/ 538112 h 538112"/>
              <a:gd name="connsiteX8" fmla="*/ 5350 w 536717"/>
              <a:gd name="connsiteY8" fmla="*/ 106941 h 538112"/>
              <a:gd name="connsiteX9" fmla="*/ 0 w 536717"/>
              <a:gd name="connsiteY9" fmla="*/ 782 h 538112"/>
              <a:gd name="connsiteX10" fmla="*/ 33328 w 536717"/>
              <a:gd name="connsiteY10" fmla="*/ 144 h 538112"/>
              <a:gd name="connsiteX11" fmla="*/ 85622 w 536717"/>
              <a:gd name="connsiteY11" fmla="*/ 88 h 5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717" h="538112">
                <a:moveTo>
                  <a:pt x="85622" y="88"/>
                </a:moveTo>
                <a:cubicBezTo>
                  <a:pt x="102235" y="218"/>
                  <a:pt x="117714" y="491"/>
                  <a:pt x="131108" y="888"/>
                </a:cubicBezTo>
                <a:cubicBezTo>
                  <a:pt x="184686" y="2475"/>
                  <a:pt x="211674" y="8429"/>
                  <a:pt x="252552" y="12794"/>
                </a:cubicBezTo>
                <a:cubicBezTo>
                  <a:pt x="293430" y="17159"/>
                  <a:pt x="335102" y="20730"/>
                  <a:pt x="376377" y="27080"/>
                </a:cubicBezTo>
                <a:cubicBezTo>
                  <a:pt x="422414" y="34621"/>
                  <a:pt x="476786" y="42956"/>
                  <a:pt x="528777" y="58038"/>
                </a:cubicBezTo>
                <a:lnTo>
                  <a:pt x="536717" y="60564"/>
                </a:lnTo>
                <a:lnTo>
                  <a:pt x="534380" y="106941"/>
                </a:lnTo>
                <a:cubicBezTo>
                  <a:pt x="509203" y="353010"/>
                  <a:pt x="400342" y="538112"/>
                  <a:pt x="269865" y="538112"/>
                </a:cubicBezTo>
                <a:cubicBezTo>
                  <a:pt x="139388" y="538112"/>
                  <a:pt x="30527" y="353010"/>
                  <a:pt x="5350" y="106941"/>
                </a:cubicBezTo>
                <a:lnTo>
                  <a:pt x="0" y="782"/>
                </a:lnTo>
                <a:lnTo>
                  <a:pt x="33328" y="144"/>
                </a:lnTo>
                <a:cubicBezTo>
                  <a:pt x="51262" y="-30"/>
                  <a:pt x="69009" y="-42"/>
                  <a:pt x="85622" y="88"/>
                </a:cubicBezTo>
                <a:close/>
              </a:path>
            </a:pathLst>
          </a:custGeom>
          <a:no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A</a:t>
            </a:r>
            <a:endParaRPr lang="zh-CN" altLang="en-US" sz="1000" dirty="0">
              <a:solidFill>
                <a:schemeClr val="tx1"/>
              </a:solidFill>
              <a:latin typeface="Times New Roman" panose="02020603050405020304" pitchFamily="18" charset="0"/>
              <a:ea typeface="方正姚体" panose="02010601030101010101" pitchFamily="2" charset="-122"/>
            </a:endParaRPr>
          </a:p>
        </p:txBody>
      </p:sp>
      <p:sp>
        <p:nvSpPr>
          <p:cNvPr id="174" name="任意多边形 173"/>
          <p:cNvSpPr/>
          <p:nvPr/>
        </p:nvSpPr>
        <p:spPr>
          <a:xfrm>
            <a:off x="8923606" y="1787742"/>
            <a:ext cx="325258" cy="321098"/>
          </a:xfrm>
          <a:custGeom>
            <a:avLst/>
            <a:gdLst>
              <a:gd name="connsiteX0" fmla="*/ 536580 w 536580"/>
              <a:gd name="connsiteY0" fmla="*/ 0 h 529716"/>
              <a:gd name="connsiteX1" fmla="*/ 531613 w 536580"/>
              <a:gd name="connsiteY1" fmla="*/ 98545 h 529716"/>
              <a:gd name="connsiteX2" fmla="*/ 267098 w 536580"/>
              <a:gd name="connsiteY2" fmla="*/ 529716 h 529716"/>
              <a:gd name="connsiteX3" fmla="*/ 2583 w 536580"/>
              <a:gd name="connsiteY3" fmla="*/ 98545 h 529716"/>
              <a:gd name="connsiteX4" fmla="*/ 0 w 536580"/>
              <a:gd name="connsiteY4" fmla="*/ 47294 h 529716"/>
              <a:gd name="connsiteX5" fmla="*/ 33811 w 536580"/>
              <a:gd name="connsiteY5" fmla="*/ 52023 h 529716"/>
              <a:gd name="connsiteX6" fmla="*/ 162398 w 536580"/>
              <a:gd name="connsiteY6" fmla="*/ 47261 h 529716"/>
              <a:gd name="connsiteX7" fmla="*/ 310036 w 536580"/>
              <a:gd name="connsiteY7" fmla="*/ 30592 h 529716"/>
              <a:gd name="connsiteX8" fmla="*/ 429098 w 536580"/>
              <a:gd name="connsiteY8" fmla="*/ 13923 h 529716"/>
              <a:gd name="connsiteX9" fmla="*/ 502620 w 536580"/>
              <a:gd name="connsiteY9" fmla="*/ 3505 h 529716"/>
              <a:gd name="connsiteX10" fmla="*/ 536580 w 536580"/>
              <a:gd name="connsiteY10" fmla="*/ 0 h 52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6580" h="529716">
                <a:moveTo>
                  <a:pt x="536580" y="0"/>
                </a:moveTo>
                <a:lnTo>
                  <a:pt x="531613" y="98545"/>
                </a:lnTo>
                <a:cubicBezTo>
                  <a:pt x="506436" y="344614"/>
                  <a:pt x="397575" y="529716"/>
                  <a:pt x="267098" y="529716"/>
                </a:cubicBezTo>
                <a:cubicBezTo>
                  <a:pt x="136621" y="529716"/>
                  <a:pt x="27760" y="344614"/>
                  <a:pt x="2583" y="98545"/>
                </a:cubicBezTo>
                <a:lnTo>
                  <a:pt x="0" y="47294"/>
                </a:lnTo>
                <a:lnTo>
                  <a:pt x="33811" y="52023"/>
                </a:lnTo>
                <a:cubicBezTo>
                  <a:pt x="79055" y="55198"/>
                  <a:pt x="116361" y="50833"/>
                  <a:pt x="162398" y="47261"/>
                </a:cubicBezTo>
                <a:cubicBezTo>
                  <a:pt x="208435" y="43689"/>
                  <a:pt x="265586" y="36148"/>
                  <a:pt x="310036" y="30592"/>
                </a:cubicBezTo>
                <a:cubicBezTo>
                  <a:pt x="354486" y="25036"/>
                  <a:pt x="383061" y="19876"/>
                  <a:pt x="429098" y="13923"/>
                </a:cubicBezTo>
                <a:cubicBezTo>
                  <a:pt x="452117" y="10947"/>
                  <a:pt x="476525" y="7077"/>
                  <a:pt x="502620" y="3505"/>
                </a:cubicBezTo>
                <a:lnTo>
                  <a:pt x="536580" y="0"/>
                </a:lnTo>
                <a:close/>
              </a:path>
            </a:pathLst>
          </a:custGeom>
          <a:no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P</a:t>
            </a:r>
            <a:endParaRPr lang="zh-CN" altLang="en-US" sz="1000" dirty="0">
              <a:solidFill>
                <a:schemeClr val="tx1"/>
              </a:solidFill>
              <a:latin typeface="Times New Roman" panose="02020603050405020304" pitchFamily="18" charset="0"/>
              <a:ea typeface="方正姚体" panose="02010601030101010101" pitchFamily="2" charset="-122"/>
            </a:endParaRPr>
          </a:p>
        </p:txBody>
      </p:sp>
      <p:sp>
        <p:nvSpPr>
          <p:cNvPr id="175" name="椭圆 174"/>
          <p:cNvSpPr/>
          <p:nvPr/>
        </p:nvSpPr>
        <p:spPr>
          <a:xfrm>
            <a:off x="8641567" y="1391377"/>
            <a:ext cx="216000" cy="360000"/>
          </a:xfrm>
          <a:prstGeom prst="ellipse">
            <a:avLst/>
          </a:prstGeom>
          <a:solidFill>
            <a:srgbClr val="FFDD95"/>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E</a:t>
            </a:r>
            <a:endParaRPr lang="zh-CN" altLang="en-US" sz="1000" dirty="0">
              <a:solidFill>
                <a:schemeClr val="tx1"/>
              </a:solidFill>
              <a:latin typeface="Times New Roman" panose="02020603050405020304" pitchFamily="18" charset="0"/>
            </a:endParaRPr>
          </a:p>
        </p:txBody>
      </p:sp>
      <p:sp>
        <p:nvSpPr>
          <p:cNvPr id="178" name="矩形 177"/>
          <p:cNvSpPr/>
          <p:nvPr/>
        </p:nvSpPr>
        <p:spPr>
          <a:xfrm>
            <a:off x="8030111" y="1704807"/>
            <a:ext cx="846000" cy="126000"/>
          </a:xfrm>
          <a:prstGeom prst="rect">
            <a:avLst/>
          </a:prstGeom>
          <a:solidFill>
            <a:srgbClr val="38AD4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 name="矩形 178"/>
          <p:cNvSpPr/>
          <p:nvPr/>
        </p:nvSpPr>
        <p:spPr>
          <a:xfrm>
            <a:off x="9665829" y="1704807"/>
            <a:ext cx="684000" cy="126000"/>
          </a:xfrm>
          <a:prstGeom prst="rect">
            <a:avLst/>
          </a:prstGeom>
          <a:solidFill>
            <a:srgbClr val="38AD4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82" name="组合 181"/>
          <p:cNvGrpSpPr/>
          <p:nvPr/>
        </p:nvGrpSpPr>
        <p:grpSpPr>
          <a:xfrm>
            <a:off x="7944882" y="1704807"/>
            <a:ext cx="399803" cy="126000"/>
            <a:chOff x="3793964" y="6004974"/>
            <a:chExt cx="399803" cy="126000"/>
          </a:xfrm>
        </p:grpSpPr>
        <p:sp>
          <p:nvSpPr>
            <p:cNvPr id="183" name="矩形 182"/>
            <p:cNvSpPr/>
            <p:nvPr/>
          </p:nvSpPr>
          <p:spPr>
            <a:xfrm>
              <a:off x="3793964" y="600497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sp>
          <p:nvSpPr>
            <p:cNvPr id="184" name="矩形 183"/>
            <p:cNvSpPr/>
            <p:nvPr/>
          </p:nvSpPr>
          <p:spPr>
            <a:xfrm>
              <a:off x="3926075" y="600497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sp>
          <p:nvSpPr>
            <p:cNvPr id="185" name="矩形 184"/>
            <p:cNvSpPr/>
            <p:nvPr/>
          </p:nvSpPr>
          <p:spPr>
            <a:xfrm>
              <a:off x="4060567" y="600497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grpSp>
      <p:grpSp>
        <p:nvGrpSpPr>
          <p:cNvPr id="194" name="组合 193"/>
          <p:cNvGrpSpPr/>
          <p:nvPr/>
        </p:nvGrpSpPr>
        <p:grpSpPr>
          <a:xfrm>
            <a:off x="8339222" y="1704807"/>
            <a:ext cx="404565" cy="126000"/>
            <a:chOff x="4251275" y="6004974"/>
            <a:chExt cx="404565" cy="126000"/>
          </a:xfrm>
        </p:grpSpPr>
        <p:sp>
          <p:nvSpPr>
            <p:cNvPr id="195" name="矩形 194"/>
            <p:cNvSpPr/>
            <p:nvPr/>
          </p:nvSpPr>
          <p:spPr>
            <a:xfrm>
              <a:off x="4251275" y="600497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6" name="矩形 195"/>
            <p:cNvSpPr/>
            <p:nvPr/>
          </p:nvSpPr>
          <p:spPr>
            <a:xfrm>
              <a:off x="4387059" y="600497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7" name="矩形 196"/>
            <p:cNvSpPr/>
            <p:nvPr/>
          </p:nvSpPr>
          <p:spPr>
            <a:xfrm>
              <a:off x="4522640" y="600497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98" name="Rectangle 58"/>
          <p:cNvSpPr>
            <a:spLocks noChangeArrowheads="1"/>
          </p:cNvSpPr>
          <p:nvPr/>
        </p:nvSpPr>
        <p:spPr bwMode="auto">
          <a:xfrm>
            <a:off x="7152794" y="1629072"/>
            <a:ext cx="87671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mRNA  </a:t>
            </a:r>
            <a:r>
              <a:rPr kumimoji="1" lang="zh-CN" altLang="en-US" sz="1200" dirty="0">
                <a:effectLst>
                  <a:outerShdw blurRad="38100" dist="38100" dir="2700000" algn="tl">
                    <a:srgbClr val="C0C0C0"/>
                  </a:outerShdw>
                </a:effectLst>
              </a:rPr>
              <a:t>5´</a:t>
            </a:r>
          </a:p>
        </p:txBody>
      </p:sp>
      <p:sp>
        <p:nvSpPr>
          <p:cNvPr id="199" name="Rectangle 58"/>
          <p:cNvSpPr>
            <a:spLocks noChangeArrowheads="1"/>
          </p:cNvSpPr>
          <p:nvPr/>
        </p:nvSpPr>
        <p:spPr bwMode="auto">
          <a:xfrm>
            <a:off x="10334616" y="1629072"/>
            <a:ext cx="3465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3</a:t>
            </a:r>
            <a:r>
              <a:rPr kumimoji="1" lang="zh-CN" altLang="en-US" sz="1200" dirty="0">
                <a:effectLst>
                  <a:outerShdw blurRad="38100" dist="38100" dir="2700000" algn="tl">
                    <a:srgbClr val="C0C0C0"/>
                  </a:outerShdw>
                </a:effectLst>
              </a:rPr>
              <a:t>´</a:t>
            </a:r>
          </a:p>
        </p:txBody>
      </p:sp>
      <p:sp>
        <p:nvSpPr>
          <p:cNvPr id="200" name="Rectangle 58"/>
          <p:cNvSpPr>
            <a:spLocks noChangeArrowheads="1"/>
          </p:cNvSpPr>
          <p:nvPr/>
        </p:nvSpPr>
        <p:spPr bwMode="auto">
          <a:xfrm>
            <a:off x="8891491" y="1652417"/>
            <a:ext cx="399716" cy="769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36000" tIns="0" rIns="36000" bIns="0">
            <a:spAutoFit/>
          </a:bodyPr>
          <a:lstStyle/>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endParaRPr kumimoji="1" lang="zh-CN" altLang="en-US" sz="1200" dirty="0">
              <a:solidFill>
                <a:srgbClr val="00B0F0"/>
              </a:solidFill>
              <a:effectLst>
                <a:outerShdw blurRad="38100" dist="38100" dir="2700000" algn="tl">
                  <a:srgbClr val="C0C0C0"/>
                </a:outerShdw>
              </a:effectLst>
              <a:ea typeface="方正姚体" panose="02010601030101010101" pitchFamily="2" charset="-122"/>
            </a:endParaRPr>
          </a:p>
        </p:txBody>
      </p:sp>
      <p:grpSp>
        <p:nvGrpSpPr>
          <p:cNvPr id="201" name="组合 200"/>
          <p:cNvGrpSpPr/>
          <p:nvPr/>
        </p:nvGrpSpPr>
        <p:grpSpPr>
          <a:xfrm>
            <a:off x="8891339" y="922936"/>
            <a:ext cx="390376" cy="717474"/>
            <a:chOff x="6346807" y="2876372"/>
            <a:chExt cx="390376" cy="717474"/>
          </a:xfrm>
        </p:grpSpPr>
        <p:grpSp>
          <p:nvGrpSpPr>
            <p:cNvPr id="208" name="组合 207"/>
            <p:cNvGrpSpPr/>
            <p:nvPr/>
          </p:nvGrpSpPr>
          <p:grpSpPr>
            <a:xfrm>
              <a:off x="6346807" y="3467846"/>
              <a:ext cx="390376" cy="126000"/>
              <a:chOff x="8544272" y="3645024"/>
              <a:chExt cx="390376" cy="126000"/>
            </a:xfrm>
            <a:solidFill>
              <a:srgbClr val="D0E9A7"/>
            </a:solidFill>
          </p:grpSpPr>
          <p:sp>
            <p:nvSpPr>
              <p:cNvPr id="222" name="矩形 221"/>
              <p:cNvSpPr/>
              <p:nvPr/>
            </p:nvSpPr>
            <p:spPr>
              <a:xfrm>
                <a:off x="8544272"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sp>
            <p:nvSpPr>
              <p:cNvPr id="223" name="矩形 222"/>
              <p:cNvSpPr/>
              <p:nvPr/>
            </p:nvSpPr>
            <p:spPr>
              <a:xfrm>
                <a:off x="8676383"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sp>
            <p:nvSpPr>
              <p:cNvPr id="224" name="矩形 223"/>
              <p:cNvSpPr/>
              <p:nvPr/>
            </p:nvSpPr>
            <p:spPr>
              <a:xfrm>
                <a:off x="8801448"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grpSp>
        <p:grpSp>
          <p:nvGrpSpPr>
            <p:cNvPr id="210" name="组合 209"/>
            <p:cNvGrpSpPr>
              <a:grpSpLocks noChangeAspect="1"/>
            </p:cNvGrpSpPr>
            <p:nvPr/>
          </p:nvGrpSpPr>
          <p:grpSpPr>
            <a:xfrm rot="920232">
              <a:off x="6428981" y="2982783"/>
              <a:ext cx="296328" cy="504000"/>
              <a:chOff x="7384951" y="3589387"/>
              <a:chExt cx="499344" cy="849295"/>
            </a:xfrm>
          </p:grpSpPr>
          <p:sp>
            <p:nvSpPr>
              <p:cNvPr id="220" name="任意多边形 219"/>
              <p:cNvSpPr/>
              <p:nvPr/>
            </p:nvSpPr>
            <p:spPr>
              <a:xfrm>
                <a:off x="7384951" y="3700617"/>
                <a:ext cx="499344" cy="738065"/>
              </a:xfrm>
              <a:custGeom>
                <a:avLst/>
                <a:gdLst>
                  <a:gd name="connsiteX0" fmla="*/ 144057 w 501268"/>
                  <a:gd name="connsiteY0" fmla="*/ 252258 h 740435"/>
                  <a:gd name="connsiteX1" fmla="*/ 201207 w 501268"/>
                  <a:gd name="connsiteY1" fmla="*/ 264164 h 740435"/>
                  <a:gd name="connsiteX2" fmla="*/ 239307 w 501268"/>
                  <a:gd name="connsiteY2" fmla="*/ 283214 h 740435"/>
                  <a:gd name="connsiteX3" fmla="*/ 255976 w 501268"/>
                  <a:gd name="connsiteY3" fmla="*/ 304645 h 740435"/>
                  <a:gd name="connsiteX4" fmla="*/ 267882 w 501268"/>
                  <a:gd name="connsiteY4" fmla="*/ 335601 h 740435"/>
                  <a:gd name="connsiteX5" fmla="*/ 255976 w 501268"/>
                  <a:gd name="connsiteY5" fmla="*/ 366558 h 740435"/>
                  <a:gd name="connsiteX6" fmla="*/ 225019 w 501268"/>
                  <a:gd name="connsiteY6" fmla="*/ 399895 h 740435"/>
                  <a:gd name="connsiteX7" fmla="*/ 175013 w 501268"/>
                  <a:gd name="connsiteY7" fmla="*/ 449901 h 740435"/>
                  <a:gd name="connsiteX8" fmla="*/ 120244 w 501268"/>
                  <a:gd name="connsiteY8" fmla="*/ 518958 h 740435"/>
                  <a:gd name="connsiteX9" fmla="*/ 115482 w 501268"/>
                  <a:gd name="connsiteY9" fmla="*/ 585633 h 740435"/>
                  <a:gd name="connsiteX10" fmla="*/ 129769 w 501268"/>
                  <a:gd name="connsiteY10" fmla="*/ 640401 h 740435"/>
                  <a:gd name="connsiteX11" fmla="*/ 172632 w 501268"/>
                  <a:gd name="connsiteY11" fmla="*/ 697551 h 740435"/>
                  <a:gd name="connsiteX12" fmla="*/ 215494 w 501268"/>
                  <a:gd name="connsiteY12" fmla="*/ 728508 h 740435"/>
                  <a:gd name="connsiteX13" fmla="*/ 270263 w 501268"/>
                  <a:gd name="connsiteY13" fmla="*/ 740414 h 740435"/>
                  <a:gd name="connsiteX14" fmla="*/ 327413 w 501268"/>
                  <a:gd name="connsiteY14" fmla="*/ 726126 h 740435"/>
                  <a:gd name="connsiteX15" fmla="*/ 375038 w 501268"/>
                  <a:gd name="connsiteY15" fmla="*/ 692789 h 740435"/>
                  <a:gd name="connsiteX16" fmla="*/ 398851 w 501268"/>
                  <a:gd name="connsiteY16" fmla="*/ 630876 h 740435"/>
                  <a:gd name="connsiteX17" fmla="*/ 405994 w 501268"/>
                  <a:gd name="connsiteY17" fmla="*/ 559439 h 740435"/>
                  <a:gd name="connsiteX18" fmla="*/ 377419 w 501268"/>
                  <a:gd name="connsiteY18" fmla="*/ 488001 h 740435"/>
                  <a:gd name="connsiteX19" fmla="*/ 351226 w 501268"/>
                  <a:gd name="connsiteY19" fmla="*/ 449901 h 740435"/>
                  <a:gd name="connsiteX20" fmla="*/ 315507 w 501268"/>
                  <a:gd name="connsiteY20" fmla="*/ 414183 h 740435"/>
                  <a:gd name="connsiteX21" fmla="*/ 286932 w 501268"/>
                  <a:gd name="connsiteY21" fmla="*/ 445139 h 740435"/>
                  <a:gd name="connsiteX22" fmla="*/ 263119 w 501268"/>
                  <a:gd name="connsiteY22" fmla="*/ 468951 h 740435"/>
                  <a:gd name="connsiteX23" fmla="*/ 294076 w 501268"/>
                  <a:gd name="connsiteY23" fmla="*/ 495145 h 740435"/>
                  <a:gd name="connsiteX24" fmla="*/ 327413 w 501268"/>
                  <a:gd name="connsiteY24" fmla="*/ 533245 h 740435"/>
                  <a:gd name="connsiteX25" fmla="*/ 339319 w 501268"/>
                  <a:gd name="connsiteY25" fmla="*/ 573726 h 740435"/>
                  <a:gd name="connsiteX26" fmla="*/ 336938 w 501268"/>
                  <a:gd name="connsiteY26" fmla="*/ 630876 h 740435"/>
                  <a:gd name="connsiteX27" fmla="*/ 303601 w 501268"/>
                  <a:gd name="connsiteY27" fmla="*/ 661833 h 740435"/>
                  <a:gd name="connsiteX28" fmla="*/ 255976 w 501268"/>
                  <a:gd name="connsiteY28" fmla="*/ 664214 h 740435"/>
                  <a:gd name="connsiteX29" fmla="*/ 213113 w 501268"/>
                  <a:gd name="connsiteY29" fmla="*/ 635639 h 740435"/>
                  <a:gd name="connsiteX30" fmla="*/ 198826 w 501268"/>
                  <a:gd name="connsiteY30" fmla="*/ 602301 h 740435"/>
                  <a:gd name="connsiteX31" fmla="*/ 201207 w 501268"/>
                  <a:gd name="connsiteY31" fmla="*/ 535626 h 740435"/>
                  <a:gd name="connsiteX32" fmla="*/ 234544 w 501268"/>
                  <a:gd name="connsiteY32" fmla="*/ 485620 h 740435"/>
                  <a:gd name="connsiteX33" fmla="*/ 272644 w 501268"/>
                  <a:gd name="connsiteY33" fmla="*/ 459426 h 740435"/>
                  <a:gd name="connsiteX34" fmla="*/ 310744 w 501268"/>
                  <a:gd name="connsiteY34" fmla="*/ 414183 h 740435"/>
                  <a:gd name="connsiteX35" fmla="*/ 332176 w 501268"/>
                  <a:gd name="connsiteY35" fmla="*/ 378464 h 740435"/>
                  <a:gd name="connsiteX36" fmla="*/ 336938 w 501268"/>
                  <a:gd name="connsiteY36" fmla="*/ 304645 h 740435"/>
                  <a:gd name="connsiteX37" fmla="*/ 308363 w 501268"/>
                  <a:gd name="connsiteY37" fmla="*/ 245114 h 740435"/>
                  <a:gd name="connsiteX38" fmla="*/ 272644 w 501268"/>
                  <a:gd name="connsiteY38" fmla="*/ 214158 h 740435"/>
                  <a:gd name="connsiteX39" fmla="*/ 215494 w 501268"/>
                  <a:gd name="connsiteY39" fmla="*/ 197489 h 740435"/>
                  <a:gd name="connsiteX40" fmla="*/ 148819 w 501268"/>
                  <a:gd name="connsiteY40" fmla="*/ 173676 h 740435"/>
                  <a:gd name="connsiteX41" fmla="*/ 105957 w 501268"/>
                  <a:gd name="connsiteY41" fmla="*/ 154626 h 740435"/>
                  <a:gd name="connsiteX42" fmla="*/ 77382 w 501268"/>
                  <a:gd name="connsiteY42" fmla="*/ 126051 h 740435"/>
                  <a:gd name="connsiteX43" fmla="*/ 75001 w 501268"/>
                  <a:gd name="connsiteY43" fmla="*/ 92714 h 740435"/>
                  <a:gd name="connsiteX44" fmla="*/ 105957 w 501268"/>
                  <a:gd name="connsiteY44" fmla="*/ 80808 h 740435"/>
                  <a:gd name="connsiteX45" fmla="*/ 153582 w 501268"/>
                  <a:gd name="connsiteY45" fmla="*/ 95095 h 740435"/>
                  <a:gd name="connsiteX46" fmla="*/ 191682 w 501268"/>
                  <a:gd name="connsiteY46" fmla="*/ 114145 h 740435"/>
                  <a:gd name="connsiteX47" fmla="*/ 229782 w 501268"/>
                  <a:gd name="connsiteY47" fmla="*/ 133195 h 740435"/>
                  <a:gd name="connsiteX48" fmla="*/ 284551 w 501268"/>
                  <a:gd name="connsiteY48" fmla="*/ 157008 h 740435"/>
                  <a:gd name="connsiteX49" fmla="*/ 355988 w 501268"/>
                  <a:gd name="connsiteY49" fmla="*/ 152245 h 740435"/>
                  <a:gd name="connsiteX50" fmla="*/ 420282 w 501268"/>
                  <a:gd name="connsiteY50" fmla="*/ 130814 h 740435"/>
                  <a:gd name="connsiteX51" fmla="*/ 458382 w 501268"/>
                  <a:gd name="connsiteY51" fmla="*/ 107001 h 740435"/>
                  <a:gd name="connsiteX52" fmla="*/ 486957 w 501268"/>
                  <a:gd name="connsiteY52" fmla="*/ 76045 h 740435"/>
                  <a:gd name="connsiteX53" fmla="*/ 501244 w 501268"/>
                  <a:gd name="connsiteY53" fmla="*/ 47470 h 740435"/>
                  <a:gd name="connsiteX54" fmla="*/ 489338 w 501268"/>
                  <a:gd name="connsiteY54" fmla="*/ 6989 h 740435"/>
                  <a:gd name="connsiteX55" fmla="*/ 453619 w 501268"/>
                  <a:gd name="connsiteY55" fmla="*/ 2226 h 740435"/>
                  <a:gd name="connsiteX56" fmla="*/ 422663 w 501268"/>
                  <a:gd name="connsiteY56" fmla="*/ 30801 h 740435"/>
                  <a:gd name="connsiteX57" fmla="*/ 396469 w 501268"/>
                  <a:gd name="connsiteY57" fmla="*/ 54614 h 740435"/>
                  <a:gd name="connsiteX58" fmla="*/ 360751 w 501268"/>
                  <a:gd name="connsiteY58" fmla="*/ 76045 h 740435"/>
                  <a:gd name="connsiteX59" fmla="*/ 296457 w 501268"/>
                  <a:gd name="connsiteY59" fmla="*/ 78426 h 740435"/>
                  <a:gd name="connsiteX60" fmla="*/ 239307 w 501268"/>
                  <a:gd name="connsiteY60" fmla="*/ 56995 h 740435"/>
                  <a:gd name="connsiteX61" fmla="*/ 175013 w 501268"/>
                  <a:gd name="connsiteY61" fmla="*/ 26039 h 740435"/>
                  <a:gd name="connsiteX62" fmla="*/ 110719 w 501268"/>
                  <a:gd name="connsiteY62" fmla="*/ 14133 h 740435"/>
                  <a:gd name="connsiteX63" fmla="*/ 41663 w 501268"/>
                  <a:gd name="connsiteY63" fmla="*/ 35564 h 740435"/>
                  <a:gd name="connsiteX64" fmla="*/ 10707 w 501268"/>
                  <a:gd name="connsiteY64" fmla="*/ 76045 h 740435"/>
                  <a:gd name="connsiteX65" fmla="*/ 1182 w 501268"/>
                  <a:gd name="connsiteY65" fmla="*/ 140339 h 740435"/>
                  <a:gd name="connsiteX66" fmla="*/ 34519 w 501268"/>
                  <a:gd name="connsiteY66" fmla="*/ 199870 h 740435"/>
                  <a:gd name="connsiteX67" fmla="*/ 79763 w 501268"/>
                  <a:gd name="connsiteY67" fmla="*/ 228445 h 740435"/>
                  <a:gd name="connsiteX68" fmla="*/ 144057 w 501268"/>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84682 w 501399"/>
                  <a:gd name="connsiteY48" fmla="*/ 157008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49876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18320 w 499344"/>
                  <a:gd name="connsiteY8" fmla="*/ 518958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9308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404071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9283 w 499344"/>
                  <a:gd name="connsiteY31" fmla="*/ 535626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7876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82639 w 499344"/>
                  <a:gd name="connsiteY18" fmla="*/ 497526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99344" h="738065">
                    <a:moveTo>
                      <a:pt x="142133" y="249876"/>
                    </a:moveTo>
                    <a:cubicBezTo>
                      <a:pt x="162374" y="255829"/>
                      <a:pt x="183408" y="258608"/>
                      <a:pt x="199283" y="264164"/>
                    </a:cubicBezTo>
                    <a:cubicBezTo>
                      <a:pt x="215158" y="269720"/>
                      <a:pt x="228255" y="276467"/>
                      <a:pt x="237383" y="283214"/>
                    </a:cubicBezTo>
                    <a:cubicBezTo>
                      <a:pt x="246511" y="289961"/>
                      <a:pt x="249290" y="295914"/>
                      <a:pt x="254052" y="304645"/>
                    </a:cubicBezTo>
                    <a:cubicBezTo>
                      <a:pt x="258814" y="313376"/>
                      <a:pt x="265958" y="325282"/>
                      <a:pt x="265958" y="335601"/>
                    </a:cubicBezTo>
                    <a:cubicBezTo>
                      <a:pt x="265958" y="345920"/>
                      <a:pt x="261196" y="355842"/>
                      <a:pt x="254052" y="366558"/>
                    </a:cubicBezTo>
                    <a:cubicBezTo>
                      <a:pt x="246908" y="377274"/>
                      <a:pt x="236589" y="386005"/>
                      <a:pt x="223095" y="399895"/>
                    </a:cubicBezTo>
                    <a:cubicBezTo>
                      <a:pt x="209601" y="413785"/>
                      <a:pt x="188964" y="430057"/>
                      <a:pt x="173089" y="449901"/>
                    </a:cubicBezTo>
                    <a:cubicBezTo>
                      <a:pt x="157214" y="469745"/>
                      <a:pt x="137370" y="496337"/>
                      <a:pt x="127845" y="518959"/>
                    </a:cubicBezTo>
                    <a:cubicBezTo>
                      <a:pt x="118320" y="541581"/>
                      <a:pt x="115939" y="565393"/>
                      <a:pt x="115939" y="585633"/>
                    </a:cubicBezTo>
                    <a:cubicBezTo>
                      <a:pt x="115939" y="605873"/>
                      <a:pt x="119511" y="621748"/>
                      <a:pt x="127845" y="640401"/>
                    </a:cubicBezTo>
                    <a:cubicBezTo>
                      <a:pt x="136179" y="659054"/>
                      <a:pt x="151658" y="682867"/>
                      <a:pt x="165945" y="697551"/>
                    </a:cubicBezTo>
                    <a:cubicBezTo>
                      <a:pt x="180233" y="712236"/>
                      <a:pt x="196107" y="721761"/>
                      <a:pt x="213570" y="728508"/>
                    </a:cubicBezTo>
                    <a:cubicBezTo>
                      <a:pt x="231033" y="735255"/>
                      <a:pt x="252068" y="738429"/>
                      <a:pt x="270721" y="738032"/>
                    </a:cubicBezTo>
                    <a:cubicBezTo>
                      <a:pt x="289374" y="737635"/>
                      <a:pt x="308424" y="733666"/>
                      <a:pt x="325489" y="726126"/>
                    </a:cubicBezTo>
                    <a:cubicBezTo>
                      <a:pt x="342554" y="718586"/>
                      <a:pt x="360017" y="708664"/>
                      <a:pt x="373114" y="692789"/>
                    </a:cubicBezTo>
                    <a:cubicBezTo>
                      <a:pt x="386211" y="676914"/>
                      <a:pt x="398515" y="653101"/>
                      <a:pt x="404071" y="630876"/>
                    </a:cubicBezTo>
                    <a:cubicBezTo>
                      <a:pt x="409627" y="608651"/>
                      <a:pt x="410024" y="581664"/>
                      <a:pt x="406452" y="559439"/>
                    </a:cubicBezTo>
                    <a:cubicBezTo>
                      <a:pt x="402880" y="537214"/>
                      <a:pt x="392164" y="515782"/>
                      <a:pt x="382639" y="497526"/>
                    </a:cubicBezTo>
                    <a:cubicBezTo>
                      <a:pt x="373114" y="479270"/>
                      <a:pt x="360811" y="463791"/>
                      <a:pt x="349302" y="449901"/>
                    </a:cubicBezTo>
                    <a:cubicBezTo>
                      <a:pt x="337793" y="436011"/>
                      <a:pt x="324299" y="414977"/>
                      <a:pt x="313583" y="414183"/>
                    </a:cubicBezTo>
                    <a:cubicBezTo>
                      <a:pt x="302867" y="413389"/>
                      <a:pt x="293739" y="436011"/>
                      <a:pt x="285008" y="445139"/>
                    </a:cubicBezTo>
                    <a:cubicBezTo>
                      <a:pt x="276277" y="454267"/>
                      <a:pt x="260004" y="460617"/>
                      <a:pt x="261195" y="468951"/>
                    </a:cubicBezTo>
                    <a:cubicBezTo>
                      <a:pt x="262386" y="477285"/>
                      <a:pt x="281436" y="484429"/>
                      <a:pt x="292152" y="495145"/>
                    </a:cubicBezTo>
                    <a:cubicBezTo>
                      <a:pt x="302868" y="505861"/>
                      <a:pt x="317552" y="520148"/>
                      <a:pt x="325489" y="533245"/>
                    </a:cubicBezTo>
                    <a:cubicBezTo>
                      <a:pt x="333426" y="546342"/>
                      <a:pt x="338189" y="557454"/>
                      <a:pt x="339776" y="573726"/>
                    </a:cubicBezTo>
                    <a:cubicBezTo>
                      <a:pt x="341364" y="589998"/>
                      <a:pt x="341364" y="616192"/>
                      <a:pt x="335014" y="630876"/>
                    </a:cubicBezTo>
                    <a:cubicBezTo>
                      <a:pt x="328664" y="645560"/>
                      <a:pt x="315171" y="656277"/>
                      <a:pt x="301677" y="661833"/>
                    </a:cubicBezTo>
                    <a:cubicBezTo>
                      <a:pt x="288183" y="667389"/>
                      <a:pt x="269133" y="668580"/>
                      <a:pt x="254052" y="664214"/>
                    </a:cubicBezTo>
                    <a:cubicBezTo>
                      <a:pt x="238971" y="659848"/>
                      <a:pt x="221111" y="647148"/>
                      <a:pt x="211189" y="635639"/>
                    </a:cubicBezTo>
                    <a:cubicBezTo>
                      <a:pt x="201267" y="624130"/>
                      <a:pt x="197299" y="609842"/>
                      <a:pt x="194521" y="595157"/>
                    </a:cubicBezTo>
                    <a:cubicBezTo>
                      <a:pt x="191743" y="580472"/>
                      <a:pt x="188568" y="564597"/>
                      <a:pt x="194521" y="547532"/>
                    </a:cubicBezTo>
                    <a:cubicBezTo>
                      <a:pt x="200474" y="530467"/>
                      <a:pt x="217539" y="507448"/>
                      <a:pt x="230239" y="492764"/>
                    </a:cubicBezTo>
                    <a:cubicBezTo>
                      <a:pt x="242939" y="478080"/>
                      <a:pt x="257623" y="472523"/>
                      <a:pt x="270720" y="459426"/>
                    </a:cubicBezTo>
                    <a:cubicBezTo>
                      <a:pt x="283817" y="446329"/>
                      <a:pt x="298898" y="427677"/>
                      <a:pt x="308820" y="414183"/>
                    </a:cubicBezTo>
                    <a:cubicBezTo>
                      <a:pt x="318742" y="400689"/>
                      <a:pt x="325886" y="396720"/>
                      <a:pt x="330252" y="378464"/>
                    </a:cubicBezTo>
                    <a:cubicBezTo>
                      <a:pt x="334618" y="360208"/>
                      <a:pt x="338983" y="326870"/>
                      <a:pt x="335014" y="304645"/>
                    </a:cubicBezTo>
                    <a:cubicBezTo>
                      <a:pt x="331045" y="282420"/>
                      <a:pt x="317552" y="259798"/>
                      <a:pt x="306439" y="245114"/>
                    </a:cubicBezTo>
                    <a:cubicBezTo>
                      <a:pt x="295326" y="230430"/>
                      <a:pt x="283816" y="224476"/>
                      <a:pt x="268338" y="216539"/>
                    </a:cubicBezTo>
                    <a:cubicBezTo>
                      <a:pt x="252860" y="208602"/>
                      <a:pt x="233810" y="204633"/>
                      <a:pt x="213570" y="197489"/>
                    </a:cubicBezTo>
                    <a:cubicBezTo>
                      <a:pt x="193330" y="190345"/>
                      <a:pt x="165151" y="180820"/>
                      <a:pt x="146895" y="173676"/>
                    </a:cubicBezTo>
                    <a:cubicBezTo>
                      <a:pt x="128639" y="166532"/>
                      <a:pt x="115939" y="162563"/>
                      <a:pt x="104033" y="154626"/>
                    </a:cubicBezTo>
                    <a:cubicBezTo>
                      <a:pt x="92127" y="146689"/>
                      <a:pt x="80617" y="136370"/>
                      <a:pt x="75458" y="126051"/>
                    </a:cubicBezTo>
                    <a:cubicBezTo>
                      <a:pt x="70299" y="115732"/>
                      <a:pt x="68314" y="100254"/>
                      <a:pt x="73077" y="92714"/>
                    </a:cubicBezTo>
                    <a:cubicBezTo>
                      <a:pt x="77839" y="85173"/>
                      <a:pt x="90936" y="80411"/>
                      <a:pt x="104033" y="80808"/>
                    </a:cubicBezTo>
                    <a:cubicBezTo>
                      <a:pt x="117130" y="81205"/>
                      <a:pt x="137370" y="89539"/>
                      <a:pt x="151658" y="95095"/>
                    </a:cubicBezTo>
                    <a:cubicBezTo>
                      <a:pt x="165946" y="100651"/>
                      <a:pt x="189758" y="114145"/>
                      <a:pt x="189758" y="114145"/>
                    </a:cubicBezTo>
                    <a:cubicBezTo>
                      <a:pt x="202458" y="120495"/>
                      <a:pt x="211190" y="126448"/>
                      <a:pt x="227858" y="133195"/>
                    </a:cubicBezTo>
                    <a:cubicBezTo>
                      <a:pt x="244526" y="139942"/>
                      <a:pt x="268736" y="151452"/>
                      <a:pt x="289770" y="154627"/>
                    </a:cubicBezTo>
                    <a:cubicBezTo>
                      <a:pt x="310804" y="157802"/>
                      <a:pt x="332633" y="156214"/>
                      <a:pt x="354064" y="152245"/>
                    </a:cubicBezTo>
                    <a:cubicBezTo>
                      <a:pt x="375495" y="148276"/>
                      <a:pt x="401292" y="138355"/>
                      <a:pt x="418358" y="130814"/>
                    </a:cubicBezTo>
                    <a:cubicBezTo>
                      <a:pt x="435424" y="123273"/>
                      <a:pt x="445346" y="116129"/>
                      <a:pt x="456458" y="107001"/>
                    </a:cubicBezTo>
                    <a:cubicBezTo>
                      <a:pt x="467571" y="97873"/>
                      <a:pt x="477889" y="85967"/>
                      <a:pt x="485033" y="76045"/>
                    </a:cubicBezTo>
                    <a:cubicBezTo>
                      <a:pt x="492177" y="66123"/>
                      <a:pt x="498923" y="58979"/>
                      <a:pt x="499320" y="47470"/>
                    </a:cubicBezTo>
                    <a:cubicBezTo>
                      <a:pt x="499717" y="35961"/>
                      <a:pt x="495351" y="14530"/>
                      <a:pt x="487414" y="6989"/>
                    </a:cubicBezTo>
                    <a:cubicBezTo>
                      <a:pt x="479477" y="-552"/>
                      <a:pt x="462807" y="-1743"/>
                      <a:pt x="451695" y="2226"/>
                    </a:cubicBezTo>
                    <a:cubicBezTo>
                      <a:pt x="440583" y="6195"/>
                      <a:pt x="420739" y="30801"/>
                      <a:pt x="420739" y="30801"/>
                    </a:cubicBezTo>
                    <a:cubicBezTo>
                      <a:pt x="411214" y="39532"/>
                      <a:pt x="404864" y="47073"/>
                      <a:pt x="394545" y="54614"/>
                    </a:cubicBezTo>
                    <a:cubicBezTo>
                      <a:pt x="384226" y="62155"/>
                      <a:pt x="375496" y="72076"/>
                      <a:pt x="358827" y="76045"/>
                    </a:cubicBezTo>
                    <a:cubicBezTo>
                      <a:pt x="342158" y="80014"/>
                      <a:pt x="314774" y="81601"/>
                      <a:pt x="294533" y="78426"/>
                    </a:cubicBezTo>
                    <a:cubicBezTo>
                      <a:pt x="274292" y="75251"/>
                      <a:pt x="257624" y="65726"/>
                      <a:pt x="237383" y="56995"/>
                    </a:cubicBezTo>
                    <a:cubicBezTo>
                      <a:pt x="217142" y="48264"/>
                      <a:pt x="194520" y="33183"/>
                      <a:pt x="173089" y="26039"/>
                    </a:cubicBezTo>
                    <a:cubicBezTo>
                      <a:pt x="151658" y="18895"/>
                      <a:pt x="129829" y="12943"/>
                      <a:pt x="108795" y="14133"/>
                    </a:cubicBezTo>
                    <a:cubicBezTo>
                      <a:pt x="87761" y="15323"/>
                      <a:pt x="63551" y="22863"/>
                      <a:pt x="46882" y="33182"/>
                    </a:cubicBezTo>
                    <a:cubicBezTo>
                      <a:pt x="30213" y="43501"/>
                      <a:pt x="16323" y="58186"/>
                      <a:pt x="8783" y="76045"/>
                    </a:cubicBezTo>
                    <a:cubicBezTo>
                      <a:pt x="1243" y="93904"/>
                      <a:pt x="-2330" y="119702"/>
                      <a:pt x="1639" y="140339"/>
                    </a:cubicBezTo>
                    <a:cubicBezTo>
                      <a:pt x="5608" y="160976"/>
                      <a:pt x="19498" y="185186"/>
                      <a:pt x="32595" y="199870"/>
                    </a:cubicBezTo>
                    <a:cubicBezTo>
                      <a:pt x="45692" y="214554"/>
                      <a:pt x="59583" y="220111"/>
                      <a:pt x="77839" y="228445"/>
                    </a:cubicBezTo>
                    <a:cubicBezTo>
                      <a:pt x="96095" y="236779"/>
                      <a:pt x="121892" y="243923"/>
                      <a:pt x="142133" y="24987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1" name="任意多边形 220"/>
              <p:cNvSpPr/>
              <p:nvPr/>
            </p:nvSpPr>
            <p:spPr>
              <a:xfrm>
                <a:off x="7443312" y="3589387"/>
                <a:ext cx="210226" cy="539953"/>
              </a:xfrm>
              <a:custGeom>
                <a:avLst/>
                <a:gdLst>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0488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0970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10226"/>
                  <a:gd name="connsiteY0" fmla="*/ 539702 h 539898"/>
                  <a:gd name="connsiteX1" fmla="*/ 183832 w 210226"/>
                  <a:gd name="connsiteY1" fmla="*/ 487314 h 539898"/>
                  <a:gd name="connsiteX2" fmla="*/ 145732 w 210226"/>
                  <a:gd name="connsiteY2" fmla="*/ 480170 h 539898"/>
                  <a:gd name="connsiteX3" fmla="*/ 105251 w 210226"/>
                  <a:gd name="connsiteY3" fmla="*/ 456358 h 539898"/>
                  <a:gd name="connsiteX4" fmla="*/ 76676 w 210226"/>
                  <a:gd name="connsiteY4" fmla="*/ 406352 h 539898"/>
                  <a:gd name="connsiteX5" fmla="*/ 88582 w 210226"/>
                  <a:gd name="connsiteY5" fmla="*/ 330152 h 539898"/>
                  <a:gd name="connsiteX6" fmla="*/ 124301 w 210226"/>
                  <a:gd name="connsiteY6" fmla="*/ 265858 h 539898"/>
                  <a:gd name="connsiteX7" fmla="*/ 164782 w 210226"/>
                  <a:gd name="connsiteY7" fmla="*/ 206327 h 539898"/>
                  <a:gd name="connsiteX8" fmla="*/ 193357 w 210226"/>
                  <a:gd name="connsiteY8" fmla="*/ 149177 h 539898"/>
                  <a:gd name="connsiteX9" fmla="*/ 207644 w 210226"/>
                  <a:gd name="connsiteY9" fmla="*/ 101552 h 539898"/>
                  <a:gd name="connsiteX10" fmla="*/ 207644 w 210226"/>
                  <a:gd name="connsiteY10" fmla="*/ 42021 h 539898"/>
                  <a:gd name="connsiteX11" fmla="*/ 181451 w 210226"/>
                  <a:gd name="connsiteY11" fmla="*/ 3920 h 539898"/>
                  <a:gd name="connsiteX12" fmla="*/ 157638 w 210226"/>
                  <a:gd name="connsiteY12" fmla="*/ 3920 h 539898"/>
                  <a:gd name="connsiteX13" fmla="*/ 140969 w 210226"/>
                  <a:gd name="connsiteY13" fmla="*/ 27733 h 539898"/>
                  <a:gd name="connsiteX14" fmla="*/ 140970 w 210226"/>
                  <a:gd name="connsiteY14" fmla="*/ 65833 h 539898"/>
                  <a:gd name="connsiteX15" fmla="*/ 129063 w 210226"/>
                  <a:gd name="connsiteY15" fmla="*/ 120602 h 539898"/>
                  <a:gd name="connsiteX16" fmla="*/ 105251 w 210226"/>
                  <a:gd name="connsiteY16" fmla="*/ 172989 h 539898"/>
                  <a:gd name="connsiteX17" fmla="*/ 76676 w 210226"/>
                  <a:gd name="connsiteY17" fmla="*/ 220614 h 539898"/>
                  <a:gd name="connsiteX18" fmla="*/ 38576 w 210226"/>
                  <a:gd name="connsiteY18" fmla="*/ 270620 h 539898"/>
                  <a:gd name="connsiteX19" fmla="*/ 7619 w 210226"/>
                  <a:gd name="connsiteY19" fmla="*/ 332533 h 539898"/>
                  <a:gd name="connsiteX20" fmla="*/ 476 w 210226"/>
                  <a:gd name="connsiteY20" fmla="*/ 403970 h 539898"/>
                  <a:gd name="connsiteX21" fmla="*/ 17144 w 210226"/>
                  <a:gd name="connsiteY21" fmla="*/ 463502 h 539898"/>
                  <a:gd name="connsiteX22" fmla="*/ 45719 w 210226"/>
                  <a:gd name="connsiteY22" fmla="*/ 503983 h 539898"/>
                  <a:gd name="connsiteX23" fmla="*/ 124301 w 210226"/>
                  <a:gd name="connsiteY23" fmla="*/ 539702 h 539898"/>
                  <a:gd name="connsiteX0" fmla="*/ 124301 w 210226"/>
                  <a:gd name="connsiteY0" fmla="*/ 539702 h 539953"/>
                  <a:gd name="connsiteX1" fmla="*/ 155257 w 210226"/>
                  <a:gd name="connsiteY1" fmla="*/ 518269 h 539953"/>
                  <a:gd name="connsiteX2" fmla="*/ 183832 w 210226"/>
                  <a:gd name="connsiteY2" fmla="*/ 487314 h 539953"/>
                  <a:gd name="connsiteX3" fmla="*/ 145732 w 210226"/>
                  <a:gd name="connsiteY3" fmla="*/ 480170 h 539953"/>
                  <a:gd name="connsiteX4" fmla="*/ 105251 w 210226"/>
                  <a:gd name="connsiteY4" fmla="*/ 456358 h 539953"/>
                  <a:gd name="connsiteX5" fmla="*/ 76676 w 210226"/>
                  <a:gd name="connsiteY5" fmla="*/ 406352 h 539953"/>
                  <a:gd name="connsiteX6" fmla="*/ 88582 w 210226"/>
                  <a:gd name="connsiteY6" fmla="*/ 330152 h 539953"/>
                  <a:gd name="connsiteX7" fmla="*/ 124301 w 210226"/>
                  <a:gd name="connsiteY7" fmla="*/ 265858 h 539953"/>
                  <a:gd name="connsiteX8" fmla="*/ 164782 w 210226"/>
                  <a:gd name="connsiteY8" fmla="*/ 206327 h 539953"/>
                  <a:gd name="connsiteX9" fmla="*/ 193357 w 210226"/>
                  <a:gd name="connsiteY9" fmla="*/ 149177 h 539953"/>
                  <a:gd name="connsiteX10" fmla="*/ 207644 w 210226"/>
                  <a:gd name="connsiteY10" fmla="*/ 101552 h 539953"/>
                  <a:gd name="connsiteX11" fmla="*/ 207644 w 210226"/>
                  <a:gd name="connsiteY11" fmla="*/ 42021 h 539953"/>
                  <a:gd name="connsiteX12" fmla="*/ 181451 w 210226"/>
                  <a:gd name="connsiteY12" fmla="*/ 3920 h 539953"/>
                  <a:gd name="connsiteX13" fmla="*/ 157638 w 210226"/>
                  <a:gd name="connsiteY13" fmla="*/ 3920 h 539953"/>
                  <a:gd name="connsiteX14" fmla="*/ 140969 w 210226"/>
                  <a:gd name="connsiteY14" fmla="*/ 27733 h 539953"/>
                  <a:gd name="connsiteX15" fmla="*/ 140970 w 210226"/>
                  <a:gd name="connsiteY15" fmla="*/ 65833 h 539953"/>
                  <a:gd name="connsiteX16" fmla="*/ 129063 w 210226"/>
                  <a:gd name="connsiteY16" fmla="*/ 120602 h 539953"/>
                  <a:gd name="connsiteX17" fmla="*/ 105251 w 210226"/>
                  <a:gd name="connsiteY17" fmla="*/ 172989 h 539953"/>
                  <a:gd name="connsiteX18" fmla="*/ 76676 w 210226"/>
                  <a:gd name="connsiteY18" fmla="*/ 220614 h 539953"/>
                  <a:gd name="connsiteX19" fmla="*/ 38576 w 210226"/>
                  <a:gd name="connsiteY19" fmla="*/ 270620 h 539953"/>
                  <a:gd name="connsiteX20" fmla="*/ 7619 w 210226"/>
                  <a:gd name="connsiteY20" fmla="*/ 332533 h 539953"/>
                  <a:gd name="connsiteX21" fmla="*/ 476 w 210226"/>
                  <a:gd name="connsiteY21" fmla="*/ 403970 h 539953"/>
                  <a:gd name="connsiteX22" fmla="*/ 17144 w 210226"/>
                  <a:gd name="connsiteY22" fmla="*/ 463502 h 539953"/>
                  <a:gd name="connsiteX23" fmla="*/ 45719 w 210226"/>
                  <a:gd name="connsiteY23" fmla="*/ 503983 h 539953"/>
                  <a:gd name="connsiteX24" fmla="*/ 124301 w 210226"/>
                  <a:gd name="connsiteY24" fmla="*/ 539702 h 53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0226" h="539953">
                    <a:moveTo>
                      <a:pt x="124301" y="539702"/>
                    </a:moveTo>
                    <a:cubicBezTo>
                      <a:pt x="142557" y="542083"/>
                      <a:pt x="145335" y="527000"/>
                      <a:pt x="155257" y="518269"/>
                    </a:cubicBezTo>
                    <a:cubicBezTo>
                      <a:pt x="165179" y="509538"/>
                      <a:pt x="185420" y="493664"/>
                      <a:pt x="183832" y="487314"/>
                    </a:cubicBezTo>
                    <a:cubicBezTo>
                      <a:pt x="182245" y="480964"/>
                      <a:pt x="158829" y="485329"/>
                      <a:pt x="145732" y="480170"/>
                    </a:cubicBezTo>
                    <a:cubicBezTo>
                      <a:pt x="132635" y="475011"/>
                      <a:pt x="116760" y="468661"/>
                      <a:pt x="105251" y="456358"/>
                    </a:cubicBezTo>
                    <a:cubicBezTo>
                      <a:pt x="93742" y="444055"/>
                      <a:pt x="79454" y="427386"/>
                      <a:pt x="76676" y="406352"/>
                    </a:cubicBezTo>
                    <a:cubicBezTo>
                      <a:pt x="73898" y="385318"/>
                      <a:pt x="80645" y="353568"/>
                      <a:pt x="88582" y="330152"/>
                    </a:cubicBezTo>
                    <a:cubicBezTo>
                      <a:pt x="96519" y="306736"/>
                      <a:pt x="111601" y="286495"/>
                      <a:pt x="124301" y="265858"/>
                    </a:cubicBezTo>
                    <a:cubicBezTo>
                      <a:pt x="137001" y="245221"/>
                      <a:pt x="153273" y="225774"/>
                      <a:pt x="164782" y="206327"/>
                    </a:cubicBezTo>
                    <a:cubicBezTo>
                      <a:pt x="176291" y="186880"/>
                      <a:pt x="186213" y="166639"/>
                      <a:pt x="193357" y="149177"/>
                    </a:cubicBezTo>
                    <a:cubicBezTo>
                      <a:pt x="200501" y="131715"/>
                      <a:pt x="205263" y="119411"/>
                      <a:pt x="207644" y="101552"/>
                    </a:cubicBezTo>
                    <a:cubicBezTo>
                      <a:pt x="210025" y="83693"/>
                      <a:pt x="212009" y="58293"/>
                      <a:pt x="207644" y="42021"/>
                    </a:cubicBezTo>
                    <a:cubicBezTo>
                      <a:pt x="203279" y="25749"/>
                      <a:pt x="189785" y="10270"/>
                      <a:pt x="181451" y="3920"/>
                    </a:cubicBezTo>
                    <a:cubicBezTo>
                      <a:pt x="173117" y="-2430"/>
                      <a:pt x="164385" y="-49"/>
                      <a:pt x="157638" y="3920"/>
                    </a:cubicBezTo>
                    <a:cubicBezTo>
                      <a:pt x="150891" y="7889"/>
                      <a:pt x="143747" y="17414"/>
                      <a:pt x="140969" y="27733"/>
                    </a:cubicBezTo>
                    <a:cubicBezTo>
                      <a:pt x="138191" y="38052"/>
                      <a:pt x="142954" y="50355"/>
                      <a:pt x="140970" y="65833"/>
                    </a:cubicBezTo>
                    <a:cubicBezTo>
                      <a:pt x="138986" y="81311"/>
                      <a:pt x="135016" y="102743"/>
                      <a:pt x="129063" y="120602"/>
                    </a:cubicBezTo>
                    <a:cubicBezTo>
                      <a:pt x="123110" y="138461"/>
                      <a:pt x="113982" y="156320"/>
                      <a:pt x="105251" y="172989"/>
                    </a:cubicBezTo>
                    <a:cubicBezTo>
                      <a:pt x="96520" y="189658"/>
                      <a:pt x="87788" y="204342"/>
                      <a:pt x="76676" y="220614"/>
                    </a:cubicBezTo>
                    <a:cubicBezTo>
                      <a:pt x="65564" y="236886"/>
                      <a:pt x="50085" y="251967"/>
                      <a:pt x="38576" y="270620"/>
                    </a:cubicBezTo>
                    <a:cubicBezTo>
                      <a:pt x="27067" y="289273"/>
                      <a:pt x="13969" y="310308"/>
                      <a:pt x="7619" y="332533"/>
                    </a:cubicBezTo>
                    <a:cubicBezTo>
                      <a:pt x="1269" y="354758"/>
                      <a:pt x="-1111" y="382142"/>
                      <a:pt x="476" y="403970"/>
                    </a:cubicBezTo>
                    <a:cubicBezTo>
                      <a:pt x="2063" y="425798"/>
                      <a:pt x="9604" y="446833"/>
                      <a:pt x="17144" y="463502"/>
                    </a:cubicBezTo>
                    <a:cubicBezTo>
                      <a:pt x="24684" y="480171"/>
                      <a:pt x="33813" y="492871"/>
                      <a:pt x="45719" y="503983"/>
                    </a:cubicBezTo>
                    <a:cubicBezTo>
                      <a:pt x="57625" y="515095"/>
                      <a:pt x="106045" y="537321"/>
                      <a:pt x="124301" y="539702"/>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17" name="Rectangle 58"/>
            <p:cNvSpPr>
              <a:spLocks noChangeArrowheads="1"/>
            </p:cNvSpPr>
            <p:nvPr/>
          </p:nvSpPr>
          <p:spPr bwMode="auto">
            <a:xfrm>
              <a:off x="6492389" y="2876372"/>
              <a:ext cx="161904"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zh-CN" altLang="en-US" sz="1200" dirty="0">
                  <a:effectLst>
                    <a:outerShdw blurRad="38100" dist="38100" dir="2700000" algn="tl">
                      <a:srgbClr val="C0C0C0"/>
                    </a:outerShdw>
                  </a:effectLst>
                </a:rPr>
                <a:t>5´</a:t>
              </a:r>
            </a:p>
          </p:txBody>
        </p:sp>
      </p:grpSp>
      <p:sp>
        <p:nvSpPr>
          <p:cNvPr id="225" name="Rectangle 58"/>
          <p:cNvSpPr>
            <a:spLocks noChangeArrowheads="1"/>
          </p:cNvSpPr>
          <p:nvPr/>
        </p:nvSpPr>
        <p:spPr bwMode="auto">
          <a:xfrm>
            <a:off x="9289463" y="1659462"/>
            <a:ext cx="399716" cy="769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36000" tIns="0" rIns="36000" bIns="0">
            <a:spAutoFit/>
          </a:bodyPr>
          <a:lstStyle/>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endParaRPr kumimoji="1" lang="zh-CN" altLang="en-US" sz="1200" dirty="0">
              <a:solidFill>
                <a:srgbClr val="00B0F0"/>
              </a:solidFill>
              <a:effectLst>
                <a:outerShdw blurRad="38100" dist="38100" dir="2700000" algn="tl">
                  <a:srgbClr val="C0C0C0"/>
                </a:outerShdw>
              </a:effectLst>
              <a:ea typeface="方正姚体" panose="02010601030101010101" pitchFamily="2" charset="-122"/>
            </a:endParaRPr>
          </a:p>
        </p:txBody>
      </p:sp>
      <p:grpSp>
        <p:nvGrpSpPr>
          <p:cNvPr id="226" name="组合 225"/>
          <p:cNvGrpSpPr/>
          <p:nvPr/>
        </p:nvGrpSpPr>
        <p:grpSpPr>
          <a:xfrm>
            <a:off x="8745599" y="1704648"/>
            <a:ext cx="395138" cy="126000"/>
            <a:chOff x="4251275" y="6007355"/>
            <a:chExt cx="395138" cy="126000"/>
          </a:xfrm>
        </p:grpSpPr>
        <p:sp>
          <p:nvSpPr>
            <p:cNvPr id="227" name="矩形 226"/>
            <p:cNvSpPr/>
            <p:nvPr/>
          </p:nvSpPr>
          <p:spPr>
            <a:xfrm>
              <a:off x="4251275" y="6007355"/>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8" name="矩形 227"/>
            <p:cNvSpPr/>
            <p:nvPr/>
          </p:nvSpPr>
          <p:spPr>
            <a:xfrm>
              <a:off x="4387059" y="6007355"/>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9" name="矩形 228"/>
            <p:cNvSpPr/>
            <p:nvPr/>
          </p:nvSpPr>
          <p:spPr>
            <a:xfrm>
              <a:off x="4513213" y="6007355"/>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30" name="下箭头 229"/>
          <p:cNvSpPr/>
          <p:nvPr/>
        </p:nvSpPr>
        <p:spPr>
          <a:xfrm rot="16200000">
            <a:off x="7703155" y="1469161"/>
            <a:ext cx="144000" cy="1080000"/>
          </a:xfrm>
          <a:prstGeom prst="downArrow">
            <a:avLst>
              <a:gd name="adj1" fmla="val 50000"/>
              <a:gd name="adj2" fmla="val 81366"/>
            </a:avLst>
          </a:prstGeom>
          <a:gradFill flip="none" rotWithShape="1">
            <a:gsLst>
              <a:gs pos="0">
                <a:srgbClr val="64A3DF"/>
              </a:gs>
              <a:gs pos="50000">
                <a:srgbClr val="63A4DF"/>
              </a:gs>
              <a:gs pos="100000">
                <a:srgbClr val="64A3DF">
                  <a:tint val="23500"/>
                  <a:satMod val="160000"/>
                </a:srgb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Rectangle 58"/>
          <p:cNvSpPr>
            <a:spLocks noChangeArrowheads="1"/>
          </p:cNvSpPr>
          <p:nvPr/>
        </p:nvSpPr>
        <p:spPr bwMode="auto">
          <a:xfrm>
            <a:off x="7091139" y="2092194"/>
            <a:ext cx="126188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ea typeface="方正姚体" panose="02010601030101010101" pitchFamily="2" charset="-122"/>
              </a:rPr>
              <a:t>核糖体移动方向</a:t>
            </a:r>
          </a:p>
        </p:txBody>
      </p:sp>
      <p:sp>
        <p:nvSpPr>
          <p:cNvPr id="232" name="矩形 231"/>
          <p:cNvSpPr/>
          <p:nvPr/>
        </p:nvSpPr>
        <p:spPr>
          <a:xfrm>
            <a:off x="9140737" y="1704909"/>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矩形 232"/>
          <p:cNvSpPr/>
          <p:nvPr/>
        </p:nvSpPr>
        <p:spPr>
          <a:xfrm>
            <a:off x="9276521" y="1704909"/>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U</a:t>
            </a:r>
            <a:endParaRPr lang="zh-CN" altLang="en-US" sz="1000" dirty="0">
              <a:solidFill>
                <a:schemeClr val="tx1"/>
              </a:solidFill>
              <a:latin typeface="Times New Roman" panose="02020603050405020304" pitchFamily="18" charset="0"/>
              <a:ea typeface="方正姚体" panose="02010601030101010101" pitchFamily="2" charset="-122"/>
            </a:endParaRPr>
          </a:p>
        </p:txBody>
      </p:sp>
      <p:sp>
        <p:nvSpPr>
          <p:cNvPr id="234" name="矩形 233"/>
          <p:cNvSpPr/>
          <p:nvPr/>
        </p:nvSpPr>
        <p:spPr>
          <a:xfrm>
            <a:off x="9402675" y="1704909"/>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A</a:t>
            </a:r>
            <a:endParaRPr lang="zh-CN" altLang="en-US" sz="1000" dirty="0">
              <a:solidFill>
                <a:schemeClr val="tx1"/>
              </a:solidFill>
              <a:latin typeface="Times New Roman" panose="02020603050405020304" pitchFamily="18" charset="0"/>
              <a:ea typeface="方正姚体" panose="02010601030101010101" pitchFamily="2" charset="-122"/>
            </a:endParaRPr>
          </a:p>
        </p:txBody>
      </p:sp>
      <p:sp>
        <p:nvSpPr>
          <p:cNvPr id="235" name="矩形 234"/>
          <p:cNvSpPr/>
          <p:nvPr/>
        </p:nvSpPr>
        <p:spPr>
          <a:xfrm>
            <a:off x="9536221" y="1705196"/>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G</a:t>
            </a:r>
            <a:endParaRPr lang="zh-CN" altLang="en-US" sz="1000" dirty="0">
              <a:solidFill>
                <a:schemeClr val="tx1"/>
              </a:solidFill>
              <a:latin typeface="Times New Roman" panose="02020603050405020304" pitchFamily="18" charset="0"/>
              <a:ea typeface="方正姚体" panose="02010601030101010101" pitchFamily="2" charset="-122"/>
            </a:endParaRPr>
          </a:p>
        </p:txBody>
      </p:sp>
      <p:grpSp>
        <p:nvGrpSpPr>
          <p:cNvPr id="236" name="组合 235"/>
          <p:cNvGrpSpPr/>
          <p:nvPr/>
        </p:nvGrpSpPr>
        <p:grpSpPr>
          <a:xfrm>
            <a:off x="8232891" y="620688"/>
            <a:ext cx="1218276" cy="529114"/>
            <a:chOff x="8046109" y="771592"/>
            <a:chExt cx="1218276" cy="529114"/>
          </a:xfrm>
        </p:grpSpPr>
        <p:sp>
          <p:nvSpPr>
            <p:cNvPr id="237" name="任意多边形 236"/>
            <p:cNvSpPr/>
            <p:nvPr/>
          </p:nvSpPr>
          <p:spPr>
            <a:xfrm>
              <a:off x="8046109" y="838117"/>
              <a:ext cx="104815" cy="71876"/>
            </a:xfrm>
            <a:custGeom>
              <a:avLst/>
              <a:gdLst>
                <a:gd name="connsiteX0" fmla="*/ 95385 w 95452"/>
                <a:gd name="connsiteY0" fmla="*/ 667 h 72460"/>
                <a:gd name="connsiteX1" fmla="*/ 47760 w 95452"/>
                <a:gd name="connsiteY1" fmla="*/ 19717 h 72460"/>
                <a:gd name="connsiteX2" fmla="*/ 19185 w 95452"/>
                <a:gd name="connsiteY2" fmla="*/ 50673 h 72460"/>
                <a:gd name="connsiteX3" fmla="*/ 135 w 95452"/>
                <a:gd name="connsiteY3" fmla="*/ 72105 h 72460"/>
                <a:gd name="connsiteX4" fmla="*/ 28710 w 95452"/>
                <a:gd name="connsiteY4" fmla="*/ 62580 h 72460"/>
                <a:gd name="connsiteX5" fmla="*/ 57285 w 95452"/>
                <a:gd name="connsiteY5" fmla="*/ 43530 h 72460"/>
                <a:gd name="connsiteX6" fmla="*/ 95385 w 95452"/>
                <a:gd name="connsiteY6" fmla="*/ 667 h 72460"/>
                <a:gd name="connsiteX0" fmla="*/ 95385 w 104815"/>
                <a:gd name="connsiteY0" fmla="*/ 83 h 71876"/>
                <a:gd name="connsiteX1" fmla="*/ 47760 w 104815"/>
                <a:gd name="connsiteY1" fmla="*/ 19133 h 71876"/>
                <a:gd name="connsiteX2" fmla="*/ 19185 w 104815"/>
                <a:gd name="connsiteY2" fmla="*/ 50089 h 71876"/>
                <a:gd name="connsiteX3" fmla="*/ 135 w 104815"/>
                <a:gd name="connsiteY3" fmla="*/ 71521 h 71876"/>
                <a:gd name="connsiteX4" fmla="*/ 28710 w 104815"/>
                <a:gd name="connsiteY4" fmla="*/ 61996 h 71876"/>
                <a:gd name="connsiteX5" fmla="*/ 97767 w 104815"/>
                <a:gd name="connsiteY5" fmla="*/ 26277 h 71876"/>
                <a:gd name="connsiteX6" fmla="*/ 95385 w 104815"/>
                <a:gd name="connsiteY6" fmla="*/ 83 h 7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815" h="71876">
                  <a:moveTo>
                    <a:pt x="95385" y="83"/>
                  </a:moveTo>
                  <a:cubicBezTo>
                    <a:pt x="87051" y="-1108"/>
                    <a:pt x="60460" y="10799"/>
                    <a:pt x="47760" y="19133"/>
                  </a:cubicBezTo>
                  <a:cubicBezTo>
                    <a:pt x="35060" y="27467"/>
                    <a:pt x="27122" y="41358"/>
                    <a:pt x="19185" y="50089"/>
                  </a:cubicBezTo>
                  <a:cubicBezTo>
                    <a:pt x="11248" y="58820"/>
                    <a:pt x="-1452" y="69537"/>
                    <a:pt x="135" y="71521"/>
                  </a:cubicBezTo>
                  <a:cubicBezTo>
                    <a:pt x="1722" y="73505"/>
                    <a:pt x="19185" y="66759"/>
                    <a:pt x="28710" y="61996"/>
                  </a:cubicBezTo>
                  <a:cubicBezTo>
                    <a:pt x="38235" y="57233"/>
                    <a:pt x="85067" y="32627"/>
                    <a:pt x="97767" y="26277"/>
                  </a:cubicBezTo>
                  <a:cubicBezTo>
                    <a:pt x="110467" y="19927"/>
                    <a:pt x="103719" y="1274"/>
                    <a:pt x="95385" y="83"/>
                  </a:cubicBezTo>
                  <a:close/>
                </a:path>
              </a:pathLst>
            </a:cu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237"/>
            <p:cNvSpPr/>
            <p:nvPr/>
          </p:nvSpPr>
          <p:spPr>
            <a:xfrm>
              <a:off x="8118306" y="772958"/>
              <a:ext cx="102539" cy="140524"/>
            </a:xfrm>
            <a:custGeom>
              <a:avLst/>
              <a:gdLst>
                <a:gd name="connsiteX0" fmla="*/ 97504 w 97530"/>
                <a:gd name="connsiteY0" fmla="*/ 23988 h 140822"/>
                <a:gd name="connsiteX1" fmla="*/ 47498 w 97530"/>
                <a:gd name="connsiteY1" fmla="*/ 175 h 140822"/>
                <a:gd name="connsiteX2" fmla="*/ 23685 w 97530"/>
                <a:gd name="connsiteY2" fmla="*/ 14463 h 140822"/>
                <a:gd name="connsiteX3" fmla="*/ 2254 w 97530"/>
                <a:gd name="connsiteY3" fmla="*/ 38275 h 140822"/>
                <a:gd name="connsiteX4" fmla="*/ 2254 w 97530"/>
                <a:gd name="connsiteY4" fmla="*/ 76375 h 140822"/>
                <a:gd name="connsiteX5" fmla="*/ 16541 w 97530"/>
                <a:gd name="connsiteY5" fmla="*/ 109713 h 140822"/>
                <a:gd name="connsiteX6" fmla="*/ 45116 w 97530"/>
                <a:gd name="connsiteY6" fmla="*/ 135907 h 140822"/>
                <a:gd name="connsiteX7" fmla="*/ 66548 w 97530"/>
                <a:gd name="connsiteY7" fmla="*/ 140669 h 140822"/>
                <a:gd name="connsiteX8" fmla="*/ 90360 w 97530"/>
                <a:gd name="connsiteY8" fmla="*/ 133525 h 140822"/>
                <a:gd name="connsiteX9" fmla="*/ 92741 w 97530"/>
                <a:gd name="connsiteY9" fmla="*/ 116857 h 140822"/>
                <a:gd name="connsiteX10" fmla="*/ 78454 w 97530"/>
                <a:gd name="connsiteY10" fmla="*/ 90663 h 140822"/>
                <a:gd name="connsiteX11" fmla="*/ 47498 w 97530"/>
                <a:gd name="connsiteY11" fmla="*/ 85900 h 140822"/>
                <a:gd name="connsiteX12" fmla="*/ 35591 w 97530"/>
                <a:gd name="connsiteY12" fmla="*/ 62088 h 140822"/>
                <a:gd name="connsiteX13" fmla="*/ 40354 w 97530"/>
                <a:gd name="connsiteY13" fmla="*/ 38275 h 140822"/>
                <a:gd name="connsiteX14" fmla="*/ 97504 w 97530"/>
                <a:gd name="connsiteY14" fmla="*/ 23988 h 140822"/>
                <a:gd name="connsiteX0" fmla="*/ 97345 w 97372"/>
                <a:gd name="connsiteY0" fmla="*/ 24136 h 140970"/>
                <a:gd name="connsiteX1" fmla="*/ 47339 w 97372"/>
                <a:gd name="connsiteY1" fmla="*/ 323 h 140970"/>
                <a:gd name="connsiteX2" fmla="*/ 21145 w 97372"/>
                <a:gd name="connsiteY2" fmla="*/ 12230 h 140970"/>
                <a:gd name="connsiteX3" fmla="*/ 2095 w 97372"/>
                <a:gd name="connsiteY3" fmla="*/ 38423 h 140970"/>
                <a:gd name="connsiteX4" fmla="*/ 2095 w 97372"/>
                <a:gd name="connsiteY4" fmla="*/ 76523 h 140970"/>
                <a:gd name="connsiteX5" fmla="*/ 16382 w 97372"/>
                <a:gd name="connsiteY5" fmla="*/ 109861 h 140970"/>
                <a:gd name="connsiteX6" fmla="*/ 44957 w 97372"/>
                <a:gd name="connsiteY6" fmla="*/ 136055 h 140970"/>
                <a:gd name="connsiteX7" fmla="*/ 66389 w 97372"/>
                <a:gd name="connsiteY7" fmla="*/ 140817 h 140970"/>
                <a:gd name="connsiteX8" fmla="*/ 90201 w 97372"/>
                <a:gd name="connsiteY8" fmla="*/ 133673 h 140970"/>
                <a:gd name="connsiteX9" fmla="*/ 92582 w 97372"/>
                <a:gd name="connsiteY9" fmla="*/ 117005 h 140970"/>
                <a:gd name="connsiteX10" fmla="*/ 78295 w 97372"/>
                <a:gd name="connsiteY10" fmla="*/ 90811 h 140970"/>
                <a:gd name="connsiteX11" fmla="*/ 47339 w 97372"/>
                <a:gd name="connsiteY11" fmla="*/ 86048 h 140970"/>
                <a:gd name="connsiteX12" fmla="*/ 35432 w 97372"/>
                <a:gd name="connsiteY12" fmla="*/ 62236 h 140970"/>
                <a:gd name="connsiteX13" fmla="*/ 40195 w 97372"/>
                <a:gd name="connsiteY13" fmla="*/ 38423 h 140970"/>
                <a:gd name="connsiteX14" fmla="*/ 97345 w 97372"/>
                <a:gd name="connsiteY14" fmla="*/ 24136 h 140970"/>
                <a:gd name="connsiteX0" fmla="*/ 97345 w 97672"/>
                <a:gd name="connsiteY0" fmla="*/ 19604 h 136438"/>
                <a:gd name="connsiteX1" fmla="*/ 61627 w 97672"/>
                <a:gd name="connsiteY1" fmla="*/ 554 h 136438"/>
                <a:gd name="connsiteX2" fmla="*/ 21145 w 97672"/>
                <a:gd name="connsiteY2" fmla="*/ 7698 h 136438"/>
                <a:gd name="connsiteX3" fmla="*/ 2095 w 97672"/>
                <a:gd name="connsiteY3" fmla="*/ 33891 h 136438"/>
                <a:gd name="connsiteX4" fmla="*/ 2095 w 97672"/>
                <a:gd name="connsiteY4" fmla="*/ 71991 h 136438"/>
                <a:gd name="connsiteX5" fmla="*/ 16382 w 97672"/>
                <a:gd name="connsiteY5" fmla="*/ 105329 h 136438"/>
                <a:gd name="connsiteX6" fmla="*/ 44957 w 97672"/>
                <a:gd name="connsiteY6" fmla="*/ 131523 h 136438"/>
                <a:gd name="connsiteX7" fmla="*/ 66389 w 97672"/>
                <a:gd name="connsiteY7" fmla="*/ 136285 h 136438"/>
                <a:gd name="connsiteX8" fmla="*/ 90201 w 97672"/>
                <a:gd name="connsiteY8" fmla="*/ 129141 h 136438"/>
                <a:gd name="connsiteX9" fmla="*/ 92582 w 97672"/>
                <a:gd name="connsiteY9" fmla="*/ 112473 h 136438"/>
                <a:gd name="connsiteX10" fmla="*/ 78295 w 97672"/>
                <a:gd name="connsiteY10" fmla="*/ 86279 h 136438"/>
                <a:gd name="connsiteX11" fmla="*/ 47339 w 97672"/>
                <a:gd name="connsiteY11" fmla="*/ 81516 h 136438"/>
                <a:gd name="connsiteX12" fmla="*/ 35432 w 97672"/>
                <a:gd name="connsiteY12" fmla="*/ 57704 h 136438"/>
                <a:gd name="connsiteX13" fmla="*/ 40195 w 97672"/>
                <a:gd name="connsiteY13" fmla="*/ 33891 h 136438"/>
                <a:gd name="connsiteX14" fmla="*/ 97345 w 97672"/>
                <a:gd name="connsiteY14" fmla="*/ 19604 h 136438"/>
                <a:gd name="connsiteX0" fmla="*/ 97345 w 97672"/>
                <a:gd name="connsiteY0" fmla="*/ 19604 h 136315"/>
                <a:gd name="connsiteX1" fmla="*/ 61627 w 97672"/>
                <a:gd name="connsiteY1" fmla="*/ 554 h 136315"/>
                <a:gd name="connsiteX2" fmla="*/ 21145 w 97672"/>
                <a:gd name="connsiteY2" fmla="*/ 7698 h 136315"/>
                <a:gd name="connsiteX3" fmla="*/ 2095 w 97672"/>
                <a:gd name="connsiteY3" fmla="*/ 33891 h 136315"/>
                <a:gd name="connsiteX4" fmla="*/ 2095 w 97672"/>
                <a:gd name="connsiteY4" fmla="*/ 71991 h 136315"/>
                <a:gd name="connsiteX5" fmla="*/ 16382 w 97672"/>
                <a:gd name="connsiteY5" fmla="*/ 105329 h 136315"/>
                <a:gd name="connsiteX6" fmla="*/ 40195 w 97672"/>
                <a:gd name="connsiteY6" fmla="*/ 126760 h 136315"/>
                <a:gd name="connsiteX7" fmla="*/ 66389 w 97672"/>
                <a:gd name="connsiteY7" fmla="*/ 136285 h 136315"/>
                <a:gd name="connsiteX8" fmla="*/ 90201 w 97672"/>
                <a:gd name="connsiteY8" fmla="*/ 129141 h 136315"/>
                <a:gd name="connsiteX9" fmla="*/ 92582 w 97672"/>
                <a:gd name="connsiteY9" fmla="*/ 112473 h 136315"/>
                <a:gd name="connsiteX10" fmla="*/ 78295 w 97672"/>
                <a:gd name="connsiteY10" fmla="*/ 86279 h 136315"/>
                <a:gd name="connsiteX11" fmla="*/ 47339 w 97672"/>
                <a:gd name="connsiteY11" fmla="*/ 81516 h 136315"/>
                <a:gd name="connsiteX12" fmla="*/ 35432 w 97672"/>
                <a:gd name="connsiteY12" fmla="*/ 57704 h 136315"/>
                <a:gd name="connsiteX13" fmla="*/ 40195 w 97672"/>
                <a:gd name="connsiteY13" fmla="*/ 33891 h 136315"/>
                <a:gd name="connsiteX14" fmla="*/ 97345 w 97672"/>
                <a:gd name="connsiteY14" fmla="*/ 19604 h 136315"/>
                <a:gd name="connsiteX0" fmla="*/ 97345 w 97418"/>
                <a:gd name="connsiteY0" fmla="*/ 19604 h 136315"/>
                <a:gd name="connsiteX1" fmla="*/ 61627 w 97418"/>
                <a:gd name="connsiteY1" fmla="*/ 554 h 136315"/>
                <a:gd name="connsiteX2" fmla="*/ 21145 w 97418"/>
                <a:gd name="connsiteY2" fmla="*/ 7698 h 136315"/>
                <a:gd name="connsiteX3" fmla="*/ 2095 w 97418"/>
                <a:gd name="connsiteY3" fmla="*/ 33891 h 136315"/>
                <a:gd name="connsiteX4" fmla="*/ 2095 w 97418"/>
                <a:gd name="connsiteY4" fmla="*/ 71991 h 136315"/>
                <a:gd name="connsiteX5" fmla="*/ 16382 w 97418"/>
                <a:gd name="connsiteY5" fmla="*/ 105329 h 136315"/>
                <a:gd name="connsiteX6" fmla="*/ 40195 w 97418"/>
                <a:gd name="connsiteY6" fmla="*/ 126760 h 136315"/>
                <a:gd name="connsiteX7" fmla="*/ 66389 w 97418"/>
                <a:gd name="connsiteY7" fmla="*/ 136285 h 136315"/>
                <a:gd name="connsiteX8" fmla="*/ 90201 w 97418"/>
                <a:gd name="connsiteY8" fmla="*/ 129141 h 136315"/>
                <a:gd name="connsiteX9" fmla="*/ 92582 w 97418"/>
                <a:gd name="connsiteY9" fmla="*/ 112473 h 136315"/>
                <a:gd name="connsiteX10" fmla="*/ 78295 w 97418"/>
                <a:gd name="connsiteY10" fmla="*/ 86279 h 136315"/>
                <a:gd name="connsiteX11" fmla="*/ 47339 w 97418"/>
                <a:gd name="connsiteY11" fmla="*/ 81516 h 136315"/>
                <a:gd name="connsiteX12" fmla="*/ 35432 w 97418"/>
                <a:gd name="connsiteY12" fmla="*/ 57704 h 136315"/>
                <a:gd name="connsiteX13" fmla="*/ 52101 w 97418"/>
                <a:gd name="connsiteY13" fmla="*/ 29128 h 136315"/>
                <a:gd name="connsiteX14" fmla="*/ 97345 w 97418"/>
                <a:gd name="connsiteY14" fmla="*/ 19604 h 136315"/>
                <a:gd name="connsiteX0" fmla="*/ 102108 w 102171"/>
                <a:gd name="connsiteY0" fmla="*/ 7144 h 135761"/>
                <a:gd name="connsiteX1" fmla="*/ 61627 w 102171"/>
                <a:gd name="connsiteY1" fmla="*/ 0 h 135761"/>
                <a:gd name="connsiteX2" fmla="*/ 21145 w 102171"/>
                <a:gd name="connsiteY2" fmla="*/ 7144 h 135761"/>
                <a:gd name="connsiteX3" fmla="*/ 2095 w 102171"/>
                <a:gd name="connsiteY3" fmla="*/ 33337 h 135761"/>
                <a:gd name="connsiteX4" fmla="*/ 2095 w 102171"/>
                <a:gd name="connsiteY4" fmla="*/ 71437 h 135761"/>
                <a:gd name="connsiteX5" fmla="*/ 16382 w 102171"/>
                <a:gd name="connsiteY5" fmla="*/ 104775 h 135761"/>
                <a:gd name="connsiteX6" fmla="*/ 40195 w 102171"/>
                <a:gd name="connsiteY6" fmla="*/ 126206 h 135761"/>
                <a:gd name="connsiteX7" fmla="*/ 66389 w 102171"/>
                <a:gd name="connsiteY7" fmla="*/ 135731 h 135761"/>
                <a:gd name="connsiteX8" fmla="*/ 90201 w 102171"/>
                <a:gd name="connsiteY8" fmla="*/ 128587 h 135761"/>
                <a:gd name="connsiteX9" fmla="*/ 92582 w 102171"/>
                <a:gd name="connsiteY9" fmla="*/ 111919 h 135761"/>
                <a:gd name="connsiteX10" fmla="*/ 78295 w 102171"/>
                <a:gd name="connsiteY10" fmla="*/ 85725 h 135761"/>
                <a:gd name="connsiteX11" fmla="*/ 47339 w 102171"/>
                <a:gd name="connsiteY11" fmla="*/ 80962 h 135761"/>
                <a:gd name="connsiteX12" fmla="*/ 35432 w 102171"/>
                <a:gd name="connsiteY12" fmla="*/ 57150 h 135761"/>
                <a:gd name="connsiteX13" fmla="*/ 52101 w 102171"/>
                <a:gd name="connsiteY13" fmla="*/ 28574 h 135761"/>
                <a:gd name="connsiteX14" fmla="*/ 102108 w 102171"/>
                <a:gd name="connsiteY14" fmla="*/ 7144 h 135761"/>
                <a:gd name="connsiteX0" fmla="*/ 102108 w 104264"/>
                <a:gd name="connsiteY0" fmla="*/ 7144 h 135761"/>
                <a:gd name="connsiteX1" fmla="*/ 61627 w 104264"/>
                <a:gd name="connsiteY1" fmla="*/ 0 h 135761"/>
                <a:gd name="connsiteX2" fmla="*/ 21145 w 104264"/>
                <a:gd name="connsiteY2" fmla="*/ 7144 h 135761"/>
                <a:gd name="connsiteX3" fmla="*/ 2095 w 104264"/>
                <a:gd name="connsiteY3" fmla="*/ 33337 h 135761"/>
                <a:gd name="connsiteX4" fmla="*/ 2095 w 104264"/>
                <a:gd name="connsiteY4" fmla="*/ 71437 h 135761"/>
                <a:gd name="connsiteX5" fmla="*/ 16382 w 104264"/>
                <a:gd name="connsiteY5" fmla="*/ 104775 h 135761"/>
                <a:gd name="connsiteX6" fmla="*/ 40195 w 104264"/>
                <a:gd name="connsiteY6" fmla="*/ 126206 h 135761"/>
                <a:gd name="connsiteX7" fmla="*/ 66389 w 104264"/>
                <a:gd name="connsiteY7" fmla="*/ 135731 h 135761"/>
                <a:gd name="connsiteX8" fmla="*/ 90201 w 104264"/>
                <a:gd name="connsiteY8" fmla="*/ 128587 h 135761"/>
                <a:gd name="connsiteX9" fmla="*/ 92582 w 104264"/>
                <a:gd name="connsiteY9" fmla="*/ 111919 h 135761"/>
                <a:gd name="connsiteX10" fmla="*/ 78295 w 104264"/>
                <a:gd name="connsiteY10" fmla="*/ 85725 h 135761"/>
                <a:gd name="connsiteX11" fmla="*/ 47339 w 104264"/>
                <a:gd name="connsiteY11" fmla="*/ 80962 h 135761"/>
                <a:gd name="connsiteX12" fmla="*/ 35432 w 104264"/>
                <a:gd name="connsiteY12" fmla="*/ 57150 h 135761"/>
                <a:gd name="connsiteX13" fmla="*/ 52101 w 104264"/>
                <a:gd name="connsiteY13" fmla="*/ 28574 h 135761"/>
                <a:gd name="connsiteX14" fmla="*/ 93797 w 104264"/>
                <a:gd name="connsiteY14" fmla="*/ 29523 h 135761"/>
                <a:gd name="connsiteX15" fmla="*/ 102108 w 104264"/>
                <a:gd name="connsiteY15" fmla="*/ 7144 h 135761"/>
                <a:gd name="connsiteX0" fmla="*/ 102108 w 104092"/>
                <a:gd name="connsiteY0" fmla="*/ 11907 h 140524"/>
                <a:gd name="connsiteX1" fmla="*/ 64008 w 104092"/>
                <a:gd name="connsiteY1" fmla="*/ 0 h 140524"/>
                <a:gd name="connsiteX2" fmla="*/ 21145 w 104092"/>
                <a:gd name="connsiteY2" fmla="*/ 11907 h 140524"/>
                <a:gd name="connsiteX3" fmla="*/ 2095 w 104092"/>
                <a:gd name="connsiteY3" fmla="*/ 38100 h 140524"/>
                <a:gd name="connsiteX4" fmla="*/ 2095 w 104092"/>
                <a:gd name="connsiteY4" fmla="*/ 76200 h 140524"/>
                <a:gd name="connsiteX5" fmla="*/ 16382 w 104092"/>
                <a:gd name="connsiteY5" fmla="*/ 109538 h 140524"/>
                <a:gd name="connsiteX6" fmla="*/ 40195 w 104092"/>
                <a:gd name="connsiteY6" fmla="*/ 130969 h 140524"/>
                <a:gd name="connsiteX7" fmla="*/ 66389 w 104092"/>
                <a:gd name="connsiteY7" fmla="*/ 140494 h 140524"/>
                <a:gd name="connsiteX8" fmla="*/ 90201 w 104092"/>
                <a:gd name="connsiteY8" fmla="*/ 133350 h 140524"/>
                <a:gd name="connsiteX9" fmla="*/ 92582 w 104092"/>
                <a:gd name="connsiteY9" fmla="*/ 116682 h 140524"/>
                <a:gd name="connsiteX10" fmla="*/ 78295 w 104092"/>
                <a:gd name="connsiteY10" fmla="*/ 90488 h 140524"/>
                <a:gd name="connsiteX11" fmla="*/ 47339 w 104092"/>
                <a:gd name="connsiteY11" fmla="*/ 85725 h 140524"/>
                <a:gd name="connsiteX12" fmla="*/ 35432 w 104092"/>
                <a:gd name="connsiteY12" fmla="*/ 61913 h 140524"/>
                <a:gd name="connsiteX13" fmla="*/ 52101 w 104092"/>
                <a:gd name="connsiteY13" fmla="*/ 33337 h 140524"/>
                <a:gd name="connsiteX14" fmla="*/ 93797 w 104092"/>
                <a:gd name="connsiteY14" fmla="*/ 34286 h 140524"/>
                <a:gd name="connsiteX15" fmla="*/ 102108 w 104092"/>
                <a:gd name="connsiteY15" fmla="*/ 11907 h 140524"/>
                <a:gd name="connsiteX0" fmla="*/ 100436 w 102420"/>
                <a:gd name="connsiteY0" fmla="*/ 11907 h 140524"/>
                <a:gd name="connsiteX1" fmla="*/ 62336 w 102420"/>
                <a:gd name="connsiteY1" fmla="*/ 0 h 140524"/>
                <a:gd name="connsiteX2" fmla="*/ 19473 w 102420"/>
                <a:gd name="connsiteY2" fmla="*/ 11907 h 140524"/>
                <a:gd name="connsiteX3" fmla="*/ 5186 w 102420"/>
                <a:gd name="connsiteY3" fmla="*/ 38100 h 140524"/>
                <a:gd name="connsiteX4" fmla="*/ 423 w 102420"/>
                <a:gd name="connsiteY4" fmla="*/ 76200 h 140524"/>
                <a:gd name="connsiteX5" fmla="*/ 14710 w 102420"/>
                <a:gd name="connsiteY5" fmla="*/ 109538 h 140524"/>
                <a:gd name="connsiteX6" fmla="*/ 38523 w 102420"/>
                <a:gd name="connsiteY6" fmla="*/ 130969 h 140524"/>
                <a:gd name="connsiteX7" fmla="*/ 64717 w 102420"/>
                <a:gd name="connsiteY7" fmla="*/ 140494 h 140524"/>
                <a:gd name="connsiteX8" fmla="*/ 88529 w 102420"/>
                <a:gd name="connsiteY8" fmla="*/ 133350 h 140524"/>
                <a:gd name="connsiteX9" fmla="*/ 90910 w 102420"/>
                <a:gd name="connsiteY9" fmla="*/ 116682 h 140524"/>
                <a:gd name="connsiteX10" fmla="*/ 76623 w 102420"/>
                <a:gd name="connsiteY10" fmla="*/ 90488 h 140524"/>
                <a:gd name="connsiteX11" fmla="*/ 45667 w 102420"/>
                <a:gd name="connsiteY11" fmla="*/ 85725 h 140524"/>
                <a:gd name="connsiteX12" fmla="*/ 33760 w 102420"/>
                <a:gd name="connsiteY12" fmla="*/ 61913 h 140524"/>
                <a:gd name="connsiteX13" fmla="*/ 50429 w 102420"/>
                <a:gd name="connsiteY13" fmla="*/ 33337 h 140524"/>
                <a:gd name="connsiteX14" fmla="*/ 92125 w 102420"/>
                <a:gd name="connsiteY14" fmla="*/ 34286 h 140524"/>
                <a:gd name="connsiteX15" fmla="*/ 100436 w 102420"/>
                <a:gd name="connsiteY15" fmla="*/ 11907 h 140524"/>
                <a:gd name="connsiteX0" fmla="*/ 100555 w 102539"/>
                <a:gd name="connsiteY0" fmla="*/ 11907 h 140524"/>
                <a:gd name="connsiteX1" fmla="*/ 62455 w 102539"/>
                <a:gd name="connsiteY1" fmla="*/ 0 h 140524"/>
                <a:gd name="connsiteX2" fmla="*/ 26736 w 102539"/>
                <a:gd name="connsiteY2" fmla="*/ 11907 h 140524"/>
                <a:gd name="connsiteX3" fmla="*/ 5305 w 102539"/>
                <a:gd name="connsiteY3" fmla="*/ 38100 h 140524"/>
                <a:gd name="connsiteX4" fmla="*/ 542 w 102539"/>
                <a:gd name="connsiteY4" fmla="*/ 76200 h 140524"/>
                <a:gd name="connsiteX5" fmla="*/ 14829 w 102539"/>
                <a:gd name="connsiteY5" fmla="*/ 109538 h 140524"/>
                <a:gd name="connsiteX6" fmla="*/ 38642 w 102539"/>
                <a:gd name="connsiteY6" fmla="*/ 130969 h 140524"/>
                <a:gd name="connsiteX7" fmla="*/ 64836 w 102539"/>
                <a:gd name="connsiteY7" fmla="*/ 140494 h 140524"/>
                <a:gd name="connsiteX8" fmla="*/ 88648 w 102539"/>
                <a:gd name="connsiteY8" fmla="*/ 133350 h 140524"/>
                <a:gd name="connsiteX9" fmla="*/ 91029 w 102539"/>
                <a:gd name="connsiteY9" fmla="*/ 116682 h 140524"/>
                <a:gd name="connsiteX10" fmla="*/ 76742 w 102539"/>
                <a:gd name="connsiteY10" fmla="*/ 90488 h 140524"/>
                <a:gd name="connsiteX11" fmla="*/ 45786 w 102539"/>
                <a:gd name="connsiteY11" fmla="*/ 85725 h 140524"/>
                <a:gd name="connsiteX12" fmla="*/ 33879 w 102539"/>
                <a:gd name="connsiteY12" fmla="*/ 61913 h 140524"/>
                <a:gd name="connsiteX13" fmla="*/ 50548 w 102539"/>
                <a:gd name="connsiteY13" fmla="*/ 33337 h 140524"/>
                <a:gd name="connsiteX14" fmla="*/ 92244 w 102539"/>
                <a:gd name="connsiteY14" fmla="*/ 34286 h 140524"/>
                <a:gd name="connsiteX15" fmla="*/ 100555 w 102539"/>
                <a:gd name="connsiteY15" fmla="*/ 11907 h 140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539" h="140524">
                  <a:moveTo>
                    <a:pt x="100555" y="11907"/>
                  </a:moveTo>
                  <a:cubicBezTo>
                    <a:pt x="95590" y="6193"/>
                    <a:pt x="74758" y="0"/>
                    <a:pt x="62455" y="0"/>
                  </a:cubicBezTo>
                  <a:cubicBezTo>
                    <a:pt x="50152" y="0"/>
                    <a:pt x="36261" y="5557"/>
                    <a:pt x="26736" y="11907"/>
                  </a:cubicBezTo>
                  <a:cubicBezTo>
                    <a:pt x="17211" y="18257"/>
                    <a:pt x="9671" y="27385"/>
                    <a:pt x="5305" y="38100"/>
                  </a:cubicBezTo>
                  <a:cubicBezTo>
                    <a:pt x="939" y="48815"/>
                    <a:pt x="-1045" y="64294"/>
                    <a:pt x="542" y="76200"/>
                  </a:cubicBezTo>
                  <a:cubicBezTo>
                    <a:pt x="2129" y="88106"/>
                    <a:pt x="8479" y="100410"/>
                    <a:pt x="14829" y="109538"/>
                  </a:cubicBezTo>
                  <a:cubicBezTo>
                    <a:pt x="21179" y="118666"/>
                    <a:pt x="30308" y="125810"/>
                    <a:pt x="38642" y="130969"/>
                  </a:cubicBezTo>
                  <a:cubicBezTo>
                    <a:pt x="46976" y="136128"/>
                    <a:pt x="56502" y="140097"/>
                    <a:pt x="64836" y="140494"/>
                  </a:cubicBezTo>
                  <a:cubicBezTo>
                    <a:pt x="73170" y="140891"/>
                    <a:pt x="84283" y="137319"/>
                    <a:pt x="88648" y="133350"/>
                  </a:cubicBezTo>
                  <a:cubicBezTo>
                    <a:pt x="93013" y="129381"/>
                    <a:pt x="93013" y="123826"/>
                    <a:pt x="91029" y="116682"/>
                  </a:cubicBezTo>
                  <a:cubicBezTo>
                    <a:pt x="89045" y="109538"/>
                    <a:pt x="84282" y="95647"/>
                    <a:pt x="76742" y="90488"/>
                  </a:cubicBezTo>
                  <a:cubicBezTo>
                    <a:pt x="69202" y="85329"/>
                    <a:pt x="52930" y="90487"/>
                    <a:pt x="45786" y="85725"/>
                  </a:cubicBezTo>
                  <a:cubicBezTo>
                    <a:pt x="38642" y="80963"/>
                    <a:pt x="35070" y="69851"/>
                    <a:pt x="33879" y="61913"/>
                  </a:cubicBezTo>
                  <a:cubicBezTo>
                    <a:pt x="32688" y="53975"/>
                    <a:pt x="40821" y="37942"/>
                    <a:pt x="50548" y="33337"/>
                  </a:cubicBezTo>
                  <a:cubicBezTo>
                    <a:pt x="60276" y="28733"/>
                    <a:pt x="83910" y="37858"/>
                    <a:pt x="92244" y="34286"/>
                  </a:cubicBezTo>
                  <a:cubicBezTo>
                    <a:pt x="100579" y="30714"/>
                    <a:pt x="105520" y="17621"/>
                    <a:pt x="100555" y="11907"/>
                  </a:cubicBezTo>
                  <a:close/>
                </a:path>
              </a:pathLst>
            </a:cu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238"/>
            <p:cNvSpPr/>
            <p:nvPr/>
          </p:nvSpPr>
          <p:spPr>
            <a:xfrm>
              <a:off x="8185135" y="774228"/>
              <a:ext cx="138351" cy="173201"/>
            </a:xfrm>
            <a:custGeom>
              <a:avLst/>
              <a:gdLst>
                <a:gd name="connsiteX0" fmla="*/ 138273 w 138391"/>
                <a:gd name="connsiteY0" fmla="*/ 161424 h 173442"/>
                <a:gd name="connsiteX1" fmla="*/ 81123 w 138391"/>
                <a:gd name="connsiteY1" fmla="*/ 173331 h 173442"/>
                <a:gd name="connsiteX2" fmla="*/ 40641 w 138391"/>
                <a:gd name="connsiteY2" fmla="*/ 159043 h 173442"/>
                <a:gd name="connsiteX3" fmla="*/ 14448 w 138391"/>
                <a:gd name="connsiteY3" fmla="*/ 132849 h 173442"/>
                <a:gd name="connsiteX4" fmla="*/ 160 w 138391"/>
                <a:gd name="connsiteY4" fmla="*/ 89987 h 173442"/>
                <a:gd name="connsiteX5" fmla="*/ 9685 w 138391"/>
                <a:gd name="connsiteY5" fmla="*/ 37599 h 173442"/>
                <a:gd name="connsiteX6" fmla="*/ 50166 w 138391"/>
                <a:gd name="connsiteY6" fmla="*/ 1881 h 173442"/>
                <a:gd name="connsiteX7" fmla="*/ 90648 w 138391"/>
                <a:gd name="connsiteY7" fmla="*/ 6643 h 173442"/>
                <a:gd name="connsiteX8" fmla="*/ 112079 w 138391"/>
                <a:gd name="connsiteY8" fmla="*/ 20931 h 173442"/>
                <a:gd name="connsiteX9" fmla="*/ 126366 w 138391"/>
                <a:gd name="connsiteY9" fmla="*/ 35218 h 173442"/>
                <a:gd name="connsiteX10" fmla="*/ 107316 w 138391"/>
                <a:gd name="connsiteY10" fmla="*/ 59031 h 173442"/>
                <a:gd name="connsiteX11" fmla="*/ 83504 w 138391"/>
                <a:gd name="connsiteY11" fmla="*/ 44743 h 173442"/>
                <a:gd name="connsiteX12" fmla="*/ 59691 w 138391"/>
                <a:gd name="connsiteY12" fmla="*/ 44743 h 173442"/>
                <a:gd name="connsiteX13" fmla="*/ 45404 w 138391"/>
                <a:gd name="connsiteY13" fmla="*/ 59031 h 173442"/>
                <a:gd name="connsiteX14" fmla="*/ 43023 w 138391"/>
                <a:gd name="connsiteY14" fmla="*/ 85224 h 173442"/>
                <a:gd name="connsiteX15" fmla="*/ 52548 w 138391"/>
                <a:gd name="connsiteY15" fmla="*/ 97131 h 173442"/>
                <a:gd name="connsiteX16" fmla="*/ 69216 w 138391"/>
                <a:gd name="connsiteY16" fmla="*/ 106656 h 173442"/>
                <a:gd name="connsiteX17" fmla="*/ 95410 w 138391"/>
                <a:gd name="connsiteY17" fmla="*/ 99512 h 173442"/>
                <a:gd name="connsiteX18" fmla="*/ 138273 w 138391"/>
                <a:gd name="connsiteY18" fmla="*/ 161424 h 173442"/>
                <a:gd name="connsiteX0" fmla="*/ 138244 w 138362"/>
                <a:gd name="connsiteY0" fmla="*/ 161424 h 173442"/>
                <a:gd name="connsiteX1" fmla="*/ 81094 w 138362"/>
                <a:gd name="connsiteY1" fmla="*/ 173331 h 173442"/>
                <a:gd name="connsiteX2" fmla="*/ 40612 w 138362"/>
                <a:gd name="connsiteY2" fmla="*/ 159043 h 173442"/>
                <a:gd name="connsiteX3" fmla="*/ 14419 w 138362"/>
                <a:gd name="connsiteY3" fmla="*/ 132849 h 173442"/>
                <a:gd name="connsiteX4" fmla="*/ 131 w 138362"/>
                <a:gd name="connsiteY4" fmla="*/ 89987 h 173442"/>
                <a:gd name="connsiteX5" fmla="*/ 9656 w 138362"/>
                <a:gd name="connsiteY5" fmla="*/ 37599 h 173442"/>
                <a:gd name="connsiteX6" fmla="*/ 45374 w 138362"/>
                <a:gd name="connsiteY6" fmla="*/ 1881 h 173442"/>
                <a:gd name="connsiteX7" fmla="*/ 90619 w 138362"/>
                <a:gd name="connsiteY7" fmla="*/ 6643 h 173442"/>
                <a:gd name="connsiteX8" fmla="*/ 112050 w 138362"/>
                <a:gd name="connsiteY8" fmla="*/ 20931 h 173442"/>
                <a:gd name="connsiteX9" fmla="*/ 126337 w 138362"/>
                <a:gd name="connsiteY9" fmla="*/ 35218 h 173442"/>
                <a:gd name="connsiteX10" fmla="*/ 107287 w 138362"/>
                <a:gd name="connsiteY10" fmla="*/ 59031 h 173442"/>
                <a:gd name="connsiteX11" fmla="*/ 83475 w 138362"/>
                <a:gd name="connsiteY11" fmla="*/ 44743 h 173442"/>
                <a:gd name="connsiteX12" fmla="*/ 59662 w 138362"/>
                <a:gd name="connsiteY12" fmla="*/ 44743 h 173442"/>
                <a:gd name="connsiteX13" fmla="*/ 45375 w 138362"/>
                <a:gd name="connsiteY13" fmla="*/ 59031 h 173442"/>
                <a:gd name="connsiteX14" fmla="*/ 42994 w 138362"/>
                <a:gd name="connsiteY14" fmla="*/ 85224 h 173442"/>
                <a:gd name="connsiteX15" fmla="*/ 52519 w 138362"/>
                <a:gd name="connsiteY15" fmla="*/ 97131 h 173442"/>
                <a:gd name="connsiteX16" fmla="*/ 69187 w 138362"/>
                <a:gd name="connsiteY16" fmla="*/ 106656 h 173442"/>
                <a:gd name="connsiteX17" fmla="*/ 95381 w 138362"/>
                <a:gd name="connsiteY17" fmla="*/ 99512 h 173442"/>
                <a:gd name="connsiteX18" fmla="*/ 138244 w 138362"/>
                <a:gd name="connsiteY18" fmla="*/ 161424 h 173442"/>
                <a:gd name="connsiteX0" fmla="*/ 138244 w 138362"/>
                <a:gd name="connsiteY0" fmla="*/ 163042 h 175060"/>
                <a:gd name="connsiteX1" fmla="*/ 81094 w 138362"/>
                <a:gd name="connsiteY1" fmla="*/ 174949 h 175060"/>
                <a:gd name="connsiteX2" fmla="*/ 40612 w 138362"/>
                <a:gd name="connsiteY2" fmla="*/ 160661 h 175060"/>
                <a:gd name="connsiteX3" fmla="*/ 14419 w 138362"/>
                <a:gd name="connsiteY3" fmla="*/ 134467 h 175060"/>
                <a:gd name="connsiteX4" fmla="*/ 131 w 138362"/>
                <a:gd name="connsiteY4" fmla="*/ 91605 h 175060"/>
                <a:gd name="connsiteX5" fmla="*/ 9656 w 138362"/>
                <a:gd name="connsiteY5" fmla="*/ 39217 h 175060"/>
                <a:gd name="connsiteX6" fmla="*/ 45374 w 138362"/>
                <a:gd name="connsiteY6" fmla="*/ 3499 h 175060"/>
                <a:gd name="connsiteX7" fmla="*/ 88238 w 138362"/>
                <a:gd name="connsiteY7" fmla="*/ 3498 h 175060"/>
                <a:gd name="connsiteX8" fmla="*/ 112050 w 138362"/>
                <a:gd name="connsiteY8" fmla="*/ 22549 h 175060"/>
                <a:gd name="connsiteX9" fmla="*/ 126337 w 138362"/>
                <a:gd name="connsiteY9" fmla="*/ 36836 h 175060"/>
                <a:gd name="connsiteX10" fmla="*/ 107287 w 138362"/>
                <a:gd name="connsiteY10" fmla="*/ 60649 h 175060"/>
                <a:gd name="connsiteX11" fmla="*/ 83475 w 138362"/>
                <a:gd name="connsiteY11" fmla="*/ 46361 h 175060"/>
                <a:gd name="connsiteX12" fmla="*/ 59662 w 138362"/>
                <a:gd name="connsiteY12" fmla="*/ 46361 h 175060"/>
                <a:gd name="connsiteX13" fmla="*/ 45375 w 138362"/>
                <a:gd name="connsiteY13" fmla="*/ 60649 h 175060"/>
                <a:gd name="connsiteX14" fmla="*/ 42994 w 138362"/>
                <a:gd name="connsiteY14" fmla="*/ 86842 h 175060"/>
                <a:gd name="connsiteX15" fmla="*/ 52519 w 138362"/>
                <a:gd name="connsiteY15" fmla="*/ 98749 h 175060"/>
                <a:gd name="connsiteX16" fmla="*/ 69187 w 138362"/>
                <a:gd name="connsiteY16" fmla="*/ 108274 h 175060"/>
                <a:gd name="connsiteX17" fmla="*/ 95381 w 138362"/>
                <a:gd name="connsiteY17" fmla="*/ 101130 h 175060"/>
                <a:gd name="connsiteX18" fmla="*/ 138244 w 138362"/>
                <a:gd name="connsiteY18" fmla="*/ 163042 h 175060"/>
                <a:gd name="connsiteX0" fmla="*/ 138244 w 138362"/>
                <a:gd name="connsiteY0" fmla="*/ 162688 h 174706"/>
                <a:gd name="connsiteX1" fmla="*/ 81094 w 138362"/>
                <a:gd name="connsiteY1" fmla="*/ 174595 h 174706"/>
                <a:gd name="connsiteX2" fmla="*/ 40612 w 138362"/>
                <a:gd name="connsiteY2" fmla="*/ 160307 h 174706"/>
                <a:gd name="connsiteX3" fmla="*/ 14419 w 138362"/>
                <a:gd name="connsiteY3" fmla="*/ 134113 h 174706"/>
                <a:gd name="connsiteX4" fmla="*/ 131 w 138362"/>
                <a:gd name="connsiteY4" fmla="*/ 91251 h 174706"/>
                <a:gd name="connsiteX5" fmla="*/ 9656 w 138362"/>
                <a:gd name="connsiteY5" fmla="*/ 38863 h 174706"/>
                <a:gd name="connsiteX6" fmla="*/ 45374 w 138362"/>
                <a:gd name="connsiteY6" fmla="*/ 3145 h 174706"/>
                <a:gd name="connsiteX7" fmla="*/ 88238 w 138362"/>
                <a:gd name="connsiteY7" fmla="*/ 3144 h 174706"/>
                <a:gd name="connsiteX8" fmla="*/ 109669 w 138362"/>
                <a:gd name="connsiteY8" fmla="*/ 15052 h 174706"/>
                <a:gd name="connsiteX9" fmla="*/ 126337 w 138362"/>
                <a:gd name="connsiteY9" fmla="*/ 36482 h 174706"/>
                <a:gd name="connsiteX10" fmla="*/ 107287 w 138362"/>
                <a:gd name="connsiteY10" fmla="*/ 60295 h 174706"/>
                <a:gd name="connsiteX11" fmla="*/ 83475 w 138362"/>
                <a:gd name="connsiteY11" fmla="*/ 46007 h 174706"/>
                <a:gd name="connsiteX12" fmla="*/ 59662 w 138362"/>
                <a:gd name="connsiteY12" fmla="*/ 46007 h 174706"/>
                <a:gd name="connsiteX13" fmla="*/ 45375 w 138362"/>
                <a:gd name="connsiteY13" fmla="*/ 60295 h 174706"/>
                <a:gd name="connsiteX14" fmla="*/ 42994 w 138362"/>
                <a:gd name="connsiteY14" fmla="*/ 86488 h 174706"/>
                <a:gd name="connsiteX15" fmla="*/ 52519 w 138362"/>
                <a:gd name="connsiteY15" fmla="*/ 98395 h 174706"/>
                <a:gd name="connsiteX16" fmla="*/ 69187 w 138362"/>
                <a:gd name="connsiteY16" fmla="*/ 107920 h 174706"/>
                <a:gd name="connsiteX17" fmla="*/ 95381 w 138362"/>
                <a:gd name="connsiteY17" fmla="*/ 100776 h 174706"/>
                <a:gd name="connsiteX18" fmla="*/ 138244 w 138362"/>
                <a:gd name="connsiteY18" fmla="*/ 162688 h 174706"/>
                <a:gd name="connsiteX0" fmla="*/ 138233 w 138351"/>
                <a:gd name="connsiteY0" fmla="*/ 161183 h 173201"/>
                <a:gd name="connsiteX1" fmla="*/ 81083 w 138351"/>
                <a:gd name="connsiteY1" fmla="*/ 173090 h 173201"/>
                <a:gd name="connsiteX2" fmla="*/ 40601 w 138351"/>
                <a:gd name="connsiteY2" fmla="*/ 158802 h 173201"/>
                <a:gd name="connsiteX3" fmla="*/ 14408 w 138351"/>
                <a:gd name="connsiteY3" fmla="*/ 132608 h 173201"/>
                <a:gd name="connsiteX4" fmla="*/ 120 w 138351"/>
                <a:gd name="connsiteY4" fmla="*/ 89746 h 173201"/>
                <a:gd name="connsiteX5" fmla="*/ 9645 w 138351"/>
                <a:gd name="connsiteY5" fmla="*/ 37358 h 173201"/>
                <a:gd name="connsiteX6" fmla="*/ 42982 w 138351"/>
                <a:gd name="connsiteY6" fmla="*/ 4021 h 173201"/>
                <a:gd name="connsiteX7" fmla="*/ 88227 w 138351"/>
                <a:gd name="connsiteY7" fmla="*/ 1639 h 173201"/>
                <a:gd name="connsiteX8" fmla="*/ 109658 w 138351"/>
                <a:gd name="connsiteY8" fmla="*/ 13547 h 173201"/>
                <a:gd name="connsiteX9" fmla="*/ 126326 w 138351"/>
                <a:gd name="connsiteY9" fmla="*/ 34977 h 173201"/>
                <a:gd name="connsiteX10" fmla="*/ 107276 w 138351"/>
                <a:gd name="connsiteY10" fmla="*/ 58790 h 173201"/>
                <a:gd name="connsiteX11" fmla="*/ 83464 w 138351"/>
                <a:gd name="connsiteY11" fmla="*/ 44502 h 173201"/>
                <a:gd name="connsiteX12" fmla="*/ 59651 w 138351"/>
                <a:gd name="connsiteY12" fmla="*/ 44502 h 173201"/>
                <a:gd name="connsiteX13" fmla="*/ 45364 w 138351"/>
                <a:gd name="connsiteY13" fmla="*/ 58790 h 173201"/>
                <a:gd name="connsiteX14" fmla="*/ 42983 w 138351"/>
                <a:gd name="connsiteY14" fmla="*/ 84983 h 173201"/>
                <a:gd name="connsiteX15" fmla="*/ 52508 w 138351"/>
                <a:gd name="connsiteY15" fmla="*/ 96890 h 173201"/>
                <a:gd name="connsiteX16" fmla="*/ 69176 w 138351"/>
                <a:gd name="connsiteY16" fmla="*/ 106415 h 173201"/>
                <a:gd name="connsiteX17" fmla="*/ 95370 w 138351"/>
                <a:gd name="connsiteY17" fmla="*/ 99271 h 173201"/>
                <a:gd name="connsiteX18" fmla="*/ 138233 w 138351"/>
                <a:gd name="connsiteY18" fmla="*/ 161183 h 173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8351" h="173201">
                  <a:moveTo>
                    <a:pt x="138233" y="161183"/>
                  </a:moveTo>
                  <a:cubicBezTo>
                    <a:pt x="135852" y="173486"/>
                    <a:pt x="97355" y="173487"/>
                    <a:pt x="81083" y="173090"/>
                  </a:cubicBezTo>
                  <a:cubicBezTo>
                    <a:pt x="64811" y="172693"/>
                    <a:pt x="51713" y="165549"/>
                    <a:pt x="40601" y="158802"/>
                  </a:cubicBezTo>
                  <a:cubicBezTo>
                    <a:pt x="29489" y="152055"/>
                    <a:pt x="21155" y="144117"/>
                    <a:pt x="14408" y="132608"/>
                  </a:cubicBezTo>
                  <a:cubicBezTo>
                    <a:pt x="7661" y="121099"/>
                    <a:pt x="914" y="105621"/>
                    <a:pt x="120" y="89746"/>
                  </a:cubicBezTo>
                  <a:cubicBezTo>
                    <a:pt x="-674" y="73871"/>
                    <a:pt x="2501" y="51645"/>
                    <a:pt x="9645" y="37358"/>
                  </a:cubicBezTo>
                  <a:cubicBezTo>
                    <a:pt x="16789" y="23071"/>
                    <a:pt x="29885" y="9974"/>
                    <a:pt x="42982" y="4021"/>
                  </a:cubicBezTo>
                  <a:cubicBezTo>
                    <a:pt x="56079" y="-1932"/>
                    <a:pt x="77114" y="51"/>
                    <a:pt x="88227" y="1639"/>
                  </a:cubicBezTo>
                  <a:cubicBezTo>
                    <a:pt x="99340" y="3227"/>
                    <a:pt x="103308" y="7991"/>
                    <a:pt x="109658" y="13547"/>
                  </a:cubicBezTo>
                  <a:cubicBezTo>
                    <a:pt x="116008" y="19103"/>
                    <a:pt x="126723" y="27437"/>
                    <a:pt x="126326" y="34977"/>
                  </a:cubicBezTo>
                  <a:cubicBezTo>
                    <a:pt x="125929" y="42517"/>
                    <a:pt x="114420" y="57202"/>
                    <a:pt x="107276" y="58790"/>
                  </a:cubicBezTo>
                  <a:cubicBezTo>
                    <a:pt x="100132" y="60377"/>
                    <a:pt x="91401" y="46883"/>
                    <a:pt x="83464" y="44502"/>
                  </a:cubicBezTo>
                  <a:cubicBezTo>
                    <a:pt x="75527" y="42121"/>
                    <a:pt x="66001" y="42121"/>
                    <a:pt x="59651" y="44502"/>
                  </a:cubicBezTo>
                  <a:cubicBezTo>
                    <a:pt x="53301" y="46883"/>
                    <a:pt x="48142" y="52043"/>
                    <a:pt x="45364" y="58790"/>
                  </a:cubicBezTo>
                  <a:cubicBezTo>
                    <a:pt x="42586" y="65537"/>
                    <a:pt x="41792" y="78633"/>
                    <a:pt x="42983" y="84983"/>
                  </a:cubicBezTo>
                  <a:cubicBezTo>
                    <a:pt x="44174" y="91333"/>
                    <a:pt x="48143" y="93318"/>
                    <a:pt x="52508" y="96890"/>
                  </a:cubicBezTo>
                  <a:cubicBezTo>
                    <a:pt x="56873" y="100462"/>
                    <a:pt x="62032" y="106018"/>
                    <a:pt x="69176" y="106415"/>
                  </a:cubicBezTo>
                  <a:cubicBezTo>
                    <a:pt x="76320" y="106812"/>
                    <a:pt x="84257" y="89746"/>
                    <a:pt x="95370" y="99271"/>
                  </a:cubicBezTo>
                  <a:cubicBezTo>
                    <a:pt x="106482" y="108796"/>
                    <a:pt x="140614" y="148880"/>
                    <a:pt x="138233" y="161183"/>
                  </a:cubicBezTo>
                  <a:close/>
                </a:path>
              </a:pathLst>
            </a:cu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239"/>
            <p:cNvSpPr/>
            <p:nvPr/>
          </p:nvSpPr>
          <p:spPr>
            <a:xfrm>
              <a:off x="8265764" y="771592"/>
              <a:ext cx="233695" cy="206755"/>
            </a:xfrm>
            <a:custGeom>
              <a:avLst/>
              <a:gdLst>
                <a:gd name="connsiteX0" fmla="*/ 236079 w 238203"/>
                <a:gd name="connsiteY0" fmla="*/ 202458 h 209189"/>
                <a:gd name="connsiteX1" fmla="*/ 159879 w 238203"/>
                <a:gd name="connsiteY1" fmla="*/ 204839 h 209189"/>
                <a:gd name="connsiteX2" fmla="*/ 71773 w 238203"/>
                <a:gd name="connsiteY2" fmla="*/ 190552 h 209189"/>
                <a:gd name="connsiteX3" fmla="*/ 24148 w 238203"/>
                <a:gd name="connsiteY3" fmla="*/ 154833 h 209189"/>
                <a:gd name="connsiteX4" fmla="*/ 336 w 238203"/>
                <a:gd name="connsiteY4" fmla="*/ 107208 h 209189"/>
                <a:gd name="connsiteX5" fmla="*/ 12242 w 238203"/>
                <a:gd name="connsiteY5" fmla="*/ 54821 h 209189"/>
                <a:gd name="connsiteX6" fmla="*/ 40817 w 238203"/>
                <a:gd name="connsiteY6" fmla="*/ 16721 h 209189"/>
                <a:gd name="connsiteX7" fmla="*/ 90823 w 238203"/>
                <a:gd name="connsiteY7" fmla="*/ 52 h 209189"/>
                <a:gd name="connsiteX8" fmla="*/ 138448 w 238203"/>
                <a:gd name="connsiteY8" fmla="*/ 21483 h 209189"/>
                <a:gd name="connsiteX9" fmla="*/ 169404 w 238203"/>
                <a:gd name="connsiteY9" fmla="*/ 59583 h 209189"/>
                <a:gd name="connsiteX10" fmla="*/ 169404 w 238203"/>
                <a:gd name="connsiteY10" fmla="*/ 119114 h 209189"/>
                <a:gd name="connsiteX11" fmla="*/ 145592 w 238203"/>
                <a:gd name="connsiteY11" fmla="*/ 140546 h 209189"/>
                <a:gd name="connsiteX12" fmla="*/ 100348 w 238203"/>
                <a:gd name="connsiteY12" fmla="*/ 140546 h 209189"/>
                <a:gd name="connsiteX13" fmla="*/ 74154 w 238203"/>
                <a:gd name="connsiteY13" fmla="*/ 128639 h 209189"/>
                <a:gd name="connsiteX14" fmla="*/ 62248 w 238203"/>
                <a:gd name="connsiteY14" fmla="*/ 97683 h 209189"/>
                <a:gd name="connsiteX15" fmla="*/ 64629 w 238203"/>
                <a:gd name="connsiteY15" fmla="*/ 71489 h 209189"/>
                <a:gd name="connsiteX16" fmla="*/ 95586 w 238203"/>
                <a:gd name="connsiteY16" fmla="*/ 52439 h 209189"/>
                <a:gd name="connsiteX17" fmla="*/ 121779 w 238203"/>
                <a:gd name="connsiteY17" fmla="*/ 66727 h 209189"/>
                <a:gd name="connsiteX18" fmla="*/ 121779 w 238203"/>
                <a:gd name="connsiteY18" fmla="*/ 95302 h 209189"/>
                <a:gd name="connsiteX19" fmla="*/ 109873 w 238203"/>
                <a:gd name="connsiteY19" fmla="*/ 121496 h 209189"/>
                <a:gd name="connsiteX20" fmla="*/ 86061 w 238203"/>
                <a:gd name="connsiteY20" fmla="*/ 138164 h 209189"/>
                <a:gd name="connsiteX21" fmla="*/ 128923 w 238203"/>
                <a:gd name="connsiteY21" fmla="*/ 145308 h 209189"/>
                <a:gd name="connsiteX22" fmla="*/ 174167 w 238203"/>
                <a:gd name="connsiteY22" fmla="*/ 126258 h 209189"/>
                <a:gd name="connsiteX23" fmla="*/ 197979 w 238203"/>
                <a:gd name="connsiteY23" fmla="*/ 107208 h 209189"/>
                <a:gd name="connsiteX24" fmla="*/ 219411 w 238203"/>
                <a:gd name="connsiteY24" fmla="*/ 85777 h 209189"/>
                <a:gd name="connsiteX25" fmla="*/ 226554 w 238203"/>
                <a:gd name="connsiteY25" fmla="*/ 81014 h 209189"/>
                <a:gd name="connsiteX26" fmla="*/ 217029 w 238203"/>
                <a:gd name="connsiteY26" fmla="*/ 131021 h 209189"/>
                <a:gd name="connsiteX27" fmla="*/ 236079 w 238203"/>
                <a:gd name="connsiteY27" fmla="*/ 202458 h 209189"/>
                <a:gd name="connsiteX0" fmla="*/ 236079 w 238203"/>
                <a:gd name="connsiteY0" fmla="*/ 202406 h 209137"/>
                <a:gd name="connsiteX1" fmla="*/ 159879 w 238203"/>
                <a:gd name="connsiteY1" fmla="*/ 204787 h 209137"/>
                <a:gd name="connsiteX2" fmla="*/ 71773 w 238203"/>
                <a:gd name="connsiteY2" fmla="*/ 190500 h 209137"/>
                <a:gd name="connsiteX3" fmla="*/ 24148 w 238203"/>
                <a:gd name="connsiteY3" fmla="*/ 154781 h 209137"/>
                <a:gd name="connsiteX4" fmla="*/ 336 w 238203"/>
                <a:gd name="connsiteY4" fmla="*/ 107156 h 209137"/>
                <a:gd name="connsiteX5" fmla="*/ 12242 w 238203"/>
                <a:gd name="connsiteY5" fmla="*/ 54769 h 209137"/>
                <a:gd name="connsiteX6" fmla="*/ 40817 w 238203"/>
                <a:gd name="connsiteY6" fmla="*/ 16669 h 209137"/>
                <a:gd name="connsiteX7" fmla="*/ 90823 w 238203"/>
                <a:gd name="connsiteY7" fmla="*/ 0 h 209137"/>
                <a:gd name="connsiteX8" fmla="*/ 138448 w 238203"/>
                <a:gd name="connsiteY8" fmla="*/ 16669 h 209137"/>
                <a:gd name="connsiteX9" fmla="*/ 169404 w 238203"/>
                <a:gd name="connsiteY9" fmla="*/ 59531 h 209137"/>
                <a:gd name="connsiteX10" fmla="*/ 169404 w 238203"/>
                <a:gd name="connsiteY10" fmla="*/ 119062 h 209137"/>
                <a:gd name="connsiteX11" fmla="*/ 145592 w 238203"/>
                <a:gd name="connsiteY11" fmla="*/ 140494 h 209137"/>
                <a:gd name="connsiteX12" fmla="*/ 100348 w 238203"/>
                <a:gd name="connsiteY12" fmla="*/ 140494 h 209137"/>
                <a:gd name="connsiteX13" fmla="*/ 74154 w 238203"/>
                <a:gd name="connsiteY13" fmla="*/ 128587 h 209137"/>
                <a:gd name="connsiteX14" fmla="*/ 62248 w 238203"/>
                <a:gd name="connsiteY14" fmla="*/ 97631 h 209137"/>
                <a:gd name="connsiteX15" fmla="*/ 64629 w 238203"/>
                <a:gd name="connsiteY15" fmla="*/ 71437 h 209137"/>
                <a:gd name="connsiteX16" fmla="*/ 95586 w 238203"/>
                <a:gd name="connsiteY16" fmla="*/ 52387 h 209137"/>
                <a:gd name="connsiteX17" fmla="*/ 121779 w 238203"/>
                <a:gd name="connsiteY17" fmla="*/ 66675 h 209137"/>
                <a:gd name="connsiteX18" fmla="*/ 121779 w 238203"/>
                <a:gd name="connsiteY18" fmla="*/ 95250 h 209137"/>
                <a:gd name="connsiteX19" fmla="*/ 109873 w 238203"/>
                <a:gd name="connsiteY19" fmla="*/ 121444 h 209137"/>
                <a:gd name="connsiteX20" fmla="*/ 86061 w 238203"/>
                <a:gd name="connsiteY20" fmla="*/ 138112 h 209137"/>
                <a:gd name="connsiteX21" fmla="*/ 128923 w 238203"/>
                <a:gd name="connsiteY21" fmla="*/ 145256 h 209137"/>
                <a:gd name="connsiteX22" fmla="*/ 174167 w 238203"/>
                <a:gd name="connsiteY22" fmla="*/ 126206 h 209137"/>
                <a:gd name="connsiteX23" fmla="*/ 197979 w 238203"/>
                <a:gd name="connsiteY23" fmla="*/ 107156 h 209137"/>
                <a:gd name="connsiteX24" fmla="*/ 219411 w 238203"/>
                <a:gd name="connsiteY24" fmla="*/ 85725 h 209137"/>
                <a:gd name="connsiteX25" fmla="*/ 226554 w 238203"/>
                <a:gd name="connsiteY25" fmla="*/ 80962 h 209137"/>
                <a:gd name="connsiteX26" fmla="*/ 217029 w 238203"/>
                <a:gd name="connsiteY26" fmla="*/ 130969 h 209137"/>
                <a:gd name="connsiteX27" fmla="*/ 236079 w 238203"/>
                <a:gd name="connsiteY27" fmla="*/ 202406 h 209137"/>
                <a:gd name="connsiteX0" fmla="*/ 233793 w 235917"/>
                <a:gd name="connsiteY0" fmla="*/ 202406 h 209137"/>
                <a:gd name="connsiteX1" fmla="*/ 157593 w 235917"/>
                <a:gd name="connsiteY1" fmla="*/ 204787 h 209137"/>
                <a:gd name="connsiteX2" fmla="*/ 69487 w 235917"/>
                <a:gd name="connsiteY2" fmla="*/ 190500 h 209137"/>
                <a:gd name="connsiteX3" fmla="*/ 21862 w 235917"/>
                <a:gd name="connsiteY3" fmla="*/ 154781 h 209137"/>
                <a:gd name="connsiteX4" fmla="*/ 431 w 235917"/>
                <a:gd name="connsiteY4" fmla="*/ 107156 h 209137"/>
                <a:gd name="connsiteX5" fmla="*/ 9956 w 235917"/>
                <a:gd name="connsiteY5" fmla="*/ 54769 h 209137"/>
                <a:gd name="connsiteX6" fmla="*/ 38531 w 235917"/>
                <a:gd name="connsiteY6" fmla="*/ 16669 h 209137"/>
                <a:gd name="connsiteX7" fmla="*/ 88537 w 235917"/>
                <a:gd name="connsiteY7" fmla="*/ 0 h 209137"/>
                <a:gd name="connsiteX8" fmla="*/ 136162 w 235917"/>
                <a:gd name="connsiteY8" fmla="*/ 16669 h 209137"/>
                <a:gd name="connsiteX9" fmla="*/ 167118 w 235917"/>
                <a:gd name="connsiteY9" fmla="*/ 59531 h 209137"/>
                <a:gd name="connsiteX10" fmla="*/ 167118 w 235917"/>
                <a:gd name="connsiteY10" fmla="*/ 119062 h 209137"/>
                <a:gd name="connsiteX11" fmla="*/ 143306 w 235917"/>
                <a:gd name="connsiteY11" fmla="*/ 140494 h 209137"/>
                <a:gd name="connsiteX12" fmla="*/ 98062 w 235917"/>
                <a:gd name="connsiteY12" fmla="*/ 140494 h 209137"/>
                <a:gd name="connsiteX13" fmla="*/ 71868 w 235917"/>
                <a:gd name="connsiteY13" fmla="*/ 128587 h 209137"/>
                <a:gd name="connsiteX14" fmla="*/ 59962 w 235917"/>
                <a:gd name="connsiteY14" fmla="*/ 97631 h 209137"/>
                <a:gd name="connsiteX15" fmla="*/ 62343 w 235917"/>
                <a:gd name="connsiteY15" fmla="*/ 71437 h 209137"/>
                <a:gd name="connsiteX16" fmla="*/ 93300 w 235917"/>
                <a:gd name="connsiteY16" fmla="*/ 52387 h 209137"/>
                <a:gd name="connsiteX17" fmla="*/ 119493 w 235917"/>
                <a:gd name="connsiteY17" fmla="*/ 66675 h 209137"/>
                <a:gd name="connsiteX18" fmla="*/ 119493 w 235917"/>
                <a:gd name="connsiteY18" fmla="*/ 95250 h 209137"/>
                <a:gd name="connsiteX19" fmla="*/ 107587 w 235917"/>
                <a:gd name="connsiteY19" fmla="*/ 121444 h 209137"/>
                <a:gd name="connsiteX20" fmla="*/ 83775 w 235917"/>
                <a:gd name="connsiteY20" fmla="*/ 138112 h 209137"/>
                <a:gd name="connsiteX21" fmla="*/ 126637 w 235917"/>
                <a:gd name="connsiteY21" fmla="*/ 145256 h 209137"/>
                <a:gd name="connsiteX22" fmla="*/ 171881 w 235917"/>
                <a:gd name="connsiteY22" fmla="*/ 126206 h 209137"/>
                <a:gd name="connsiteX23" fmla="*/ 195693 w 235917"/>
                <a:gd name="connsiteY23" fmla="*/ 107156 h 209137"/>
                <a:gd name="connsiteX24" fmla="*/ 217125 w 235917"/>
                <a:gd name="connsiteY24" fmla="*/ 85725 h 209137"/>
                <a:gd name="connsiteX25" fmla="*/ 224268 w 235917"/>
                <a:gd name="connsiteY25" fmla="*/ 80962 h 209137"/>
                <a:gd name="connsiteX26" fmla="*/ 214743 w 235917"/>
                <a:gd name="connsiteY26" fmla="*/ 130969 h 209137"/>
                <a:gd name="connsiteX27" fmla="*/ 233793 w 235917"/>
                <a:gd name="connsiteY27" fmla="*/ 202406 h 209137"/>
                <a:gd name="connsiteX0" fmla="*/ 231571 w 233695"/>
                <a:gd name="connsiteY0" fmla="*/ 202406 h 209137"/>
                <a:gd name="connsiteX1" fmla="*/ 155371 w 233695"/>
                <a:gd name="connsiteY1" fmla="*/ 204787 h 209137"/>
                <a:gd name="connsiteX2" fmla="*/ 67265 w 233695"/>
                <a:gd name="connsiteY2" fmla="*/ 190500 h 209137"/>
                <a:gd name="connsiteX3" fmla="*/ 19640 w 233695"/>
                <a:gd name="connsiteY3" fmla="*/ 154781 h 209137"/>
                <a:gd name="connsiteX4" fmla="*/ 591 w 233695"/>
                <a:gd name="connsiteY4" fmla="*/ 102393 h 209137"/>
                <a:gd name="connsiteX5" fmla="*/ 7734 w 233695"/>
                <a:gd name="connsiteY5" fmla="*/ 54769 h 209137"/>
                <a:gd name="connsiteX6" fmla="*/ 36309 w 233695"/>
                <a:gd name="connsiteY6" fmla="*/ 16669 h 209137"/>
                <a:gd name="connsiteX7" fmla="*/ 86315 w 233695"/>
                <a:gd name="connsiteY7" fmla="*/ 0 h 209137"/>
                <a:gd name="connsiteX8" fmla="*/ 133940 w 233695"/>
                <a:gd name="connsiteY8" fmla="*/ 16669 h 209137"/>
                <a:gd name="connsiteX9" fmla="*/ 164896 w 233695"/>
                <a:gd name="connsiteY9" fmla="*/ 59531 h 209137"/>
                <a:gd name="connsiteX10" fmla="*/ 164896 w 233695"/>
                <a:gd name="connsiteY10" fmla="*/ 119062 h 209137"/>
                <a:gd name="connsiteX11" fmla="*/ 141084 w 233695"/>
                <a:gd name="connsiteY11" fmla="*/ 140494 h 209137"/>
                <a:gd name="connsiteX12" fmla="*/ 95840 w 233695"/>
                <a:gd name="connsiteY12" fmla="*/ 140494 h 209137"/>
                <a:gd name="connsiteX13" fmla="*/ 69646 w 233695"/>
                <a:gd name="connsiteY13" fmla="*/ 128587 h 209137"/>
                <a:gd name="connsiteX14" fmla="*/ 57740 w 233695"/>
                <a:gd name="connsiteY14" fmla="*/ 97631 h 209137"/>
                <a:gd name="connsiteX15" fmla="*/ 60121 w 233695"/>
                <a:gd name="connsiteY15" fmla="*/ 71437 h 209137"/>
                <a:gd name="connsiteX16" fmla="*/ 91078 w 233695"/>
                <a:gd name="connsiteY16" fmla="*/ 52387 h 209137"/>
                <a:gd name="connsiteX17" fmla="*/ 117271 w 233695"/>
                <a:gd name="connsiteY17" fmla="*/ 66675 h 209137"/>
                <a:gd name="connsiteX18" fmla="*/ 117271 w 233695"/>
                <a:gd name="connsiteY18" fmla="*/ 95250 h 209137"/>
                <a:gd name="connsiteX19" fmla="*/ 105365 w 233695"/>
                <a:gd name="connsiteY19" fmla="*/ 121444 h 209137"/>
                <a:gd name="connsiteX20" fmla="*/ 81553 w 233695"/>
                <a:gd name="connsiteY20" fmla="*/ 138112 h 209137"/>
                <a:gd name="connsiteX21" fmla="*/ 124415 w 233695"/>
                <a:gd name="connsiteY21" fmla="*/ 145256 h 209137"/>
                <a:gd name="connsiteX22" fmla="*/ 169659 w 233695"/>
                <a:gd name="connsiteY22" fmla="*/ 126206 h 209137"/>
                <a:gd name="connsiteX23" fmla="*/ 193471 w 233695"/>
                <a:gd name="connsiteY23" fmla="*/ 107156 h 209137"/>
                <a:gd name="connsiteX24" fmla="*/ 214903 w 233695"/>
                <a:gd name="connsiteY24" fmla="*/ 85725 h 209137"/>
                <a:gd name="connsiteX25" fmla="*/ 222046 w 233695"/>
                <a:gd name="connsiteY25" fmla="*/ 80962 h 209137"/>
                <a:gd name="connsiteX26" fmla="*/ 212521 w 233695"/>
                <a:gd name="connsiteY26" fmla="*/ 130969 h 209137"/>
                <a:gd name="connsiteX27" fmla="*/ 231571 w 233695"/>
                <a:gd name="connsiteY27" fmla="*/ 202406 h 209137"/>
                <a:gd name="connsiteX0" fmla="*/ 231571 w 233695"/>
                <a:gd name="connsiteY0" fmla="*/ 200024 h 206755"/>
                <a:gd name="connsiteX1" fmla="*/ 155371 w 233695"/>
                <a:gd name="connsiteY1" fmla="*/ 202405 h 206755"/>
                <a:gd name="connsiteX2" fmla="*/ 67265 w 233695"/>
                <a:gd name="connsiteY2" fmla="*/ 188118 h 206755"/>
                <a:gd name="connsiteX3" fmla="*/ 19640 w 233695"/>
                <a:gd name="connsiteY3" fmla="*/ 152399 h 206755"/>
                <a:gd name="connsiteX4" fmla="*/ 591 w 233695"/>
                <a:gd name="connsiteY4" fmla="*/ 100011 h 206755"/>
                <a:gd name="connsiteX5" fmla="*/ 7734 w 233695"/>
                <a:gd name="connsiteY5" fmla="*/ 52387 h 206755"/>
                <a:gd name="connsiteX6" fmla="*/ 36309 w 233695"/>
                <a:gd name="connsiteY6" fmla="*/ 14287 h 206755"/>
                <a:gd name="connsiteX7" fmla="*/ 86315 w 233695"/>
                <a:gd name="connsiteY7" fmla="*/ 0 h 206755"/>
                <a:gd name="connsiteX8" fmla="*/ 133940 w 233695"/>
                <a:gd name="connsiteY8" fmla="*/ 14287 h 206755"/>
                <a:gd name="connsiteX9" fmla="*/ 164896 w 233695"/>
                <a:gd name="connsiteY9" fmla="*/ 57149 h 206755"/>
                <a:gd name="connsiteX10" fmla="*/ 164896 w 233695"/>
                <a:gd name="connsiteY10" fmla="*/ 116680 h 206755"/>
                <a:gd name="connsiteX11" fmla="*/ 141084 w 233695"/>
                <a:gd name="connsiteY11" fmla="*/ 138112 h 206755"/>
                <a:gd name="connsiteX12" fmla="*/ 95840 w 233695"/>
                <a:gd name="connsiteY12" fmla="*/ 138112 h 206755"/>
                <a:gd name="connsiteX13" fmla="*/ 69646 w 233695"/>
                <a:gd name="connsiteY13" fmla="*/ 126205 h 206755"/>
                <a:gd name="connsiteX14" fmla="*/ 57740 w 233695"/>
                <a:gd name="connsiteY14" fmla="*/ 95249 h 206755"/>
                <a:gd name="connsiteX15" fmla="*/ 60121 w 233695"/>
                <a:gd name="connsiteY15" fmla="*/ 69055 h 206755"/>
                <a:gd name="connsiteX16" fmla="*/ 91078 w 233695"/>
                <a:gd name="connsiteY16" fmla="*/ 50005 h 206755"/>
                <a:gd name="connsiteX17" fmla="*/ 117271 w 233695"/>
                <a:gd name="connsiteY17" fmla="*/ 64293 h 206755"/>
                <a:gd name="connsiteX18" fmla="*/ 117271 w 233695"/>
                <a:gd name="connsiteY18" fmla="*/ 92868 h 206755"/>
                <a:gd name="connsiteX19" fmla="*/ 105365 w 233695"/>
                <a:gd name="connsiteY19" fmla="*/ 119062 h 206755"/>
                <a:gd name="connsiteX20" fmla="*/ 81553 w 233695"/>
                <a:gd name="connsiteY20" fmla="*/ 135730 h 206755"/>
                <a:gd name="connsiteX21" fmla="*/ 124415 w 233695"/>
                <a:gd name="connsiteY21" fmla="*/ 142874 h 206755"/>
                <a:gd name="connsiteX22" fmla="*/ 169659 w 233695"/>
                <a:gd name="connsiteY22" fmla="*/ 123824 h 206755"/>
                <a:gd name="connsiteX23" fmla="*/ 193471 w 233695"/>
                <a:gd name="connsiteY23" fmla="*/ 104774 h 206755"/>
                <a:gd name="connsiteX24" fmla="*/ 214903 w 233695"/>
                <a:gd name="connsiteY24" fmla="*/ 83343 h 206755"/>
                <a:gd name="connsiteX25" fmla="*/ 222046 w 233695"/>
                <a:gd name="connsiteY25" fmla="*/ 78580 h 206755"/>
                <a:gd name="connsiteX26" fmla="*/ 212521 w 233695"/>
                <a:gd name="connsiteY26" fmla="*/ 128587 h 206755"/>
                <a:gd name="connsiteX27" fmla="*/ 231571 w 233695"/>
                <a:gd name="connsiteY27" fmla="*/ 200024 h 206755"/>
                <a:gd name="connsiteX0" fmla="*/ 231571 w 233695"/>
                <a:gd name="connsiteY0" fmla="*/ 200024 h 206755"/>
                <a:gd name="connsiteX1" fmla="*/ 155371 w 233695"/>
                <a:gd name="connsiteY1" fmla="*/ 202405 h 206755"/>
                <a:gd name="connsiteX2" fmla="*/ 67265 w 233695"/>
                <a:gd name="connsiteY2" fmla="*/ 188118 h 206755"/>
                <a:gd name="connsiteX3" fmla="*/ 19640 w 233695"/>
                <a:gd name="connsiteY3" fmla="*/ 152399 h 206755"/>
                <a:gd name="connsiteX4" fmla="*/ 591 w 233695"/>
                <a:gd name="connsiteY4" fmla="*/ 100011 h 206755"/>
                <a:gd name="connsiteX5" fmla="*/ 7734 w 233695"/>
                <a:gd name="connsiteY5" fmla="*/ 52387 h 206755"/>
                <a:gd name="connsiteX6" fmla="*/ 36309 w 233695"/>
                <a:gd name="connsiteY6" fmla="*/ 14287 h 206755"/>
                <a:gd name="connsiteX7" fmla="*/ 86315 w 233695"/>
                <a:gd name="connsiteY7" fmla="*/ 0 h 206755"/>
                <a:gd name="connsiteX8" fmla="*/ 133940 w 233695"/>
                <a:gd name="connsiteY8" fmla="*/ 14287 h 206755"/>
                <a:gd name="connsiteX9" fmla="*/ 164896 w 233695"/>
                <a:gd name="connsiteY9" fmla="*/ 57149 h 206755"/>
                <a:gd name="connsiteX10" fmla="*/ 164896 w 233695"/>
                <a:gd name="connsiteY10" fmla="*/ 116680 h 206755"/>
                <a:gd name="connsiteX11" fmla="*/ 141084 w 233695"/>
                <a:gd name="connsiteY11" fmla="*/ 138112 h 206755"/>
                <a:gd name="connsiteX12" fmla="*/ 95840 w 233695"/>
                <a:gd name="connsiteY12" fmla="*/ 138112 h 206755"/>
                <a:gd name="connsiteX13" fmla="*/ 69646 w 233695"/>
                <a:gd name="connsiteY13" fmla="*/ 126205 h 206755"/>
                <a:gd name="connsiteX14" fmla="*/ 57740 w 233695"/>
                <a:gd name="connsiteY14" fmla="*/ 95249 h 206755"/>
                <a:gd name="connsiteX15" fmla="*/ 64883 w 233695"/>
                <a:gd name="connsiteY15" fmla="*/ 66674 h 206755"/>
                <a:gd name="connsiteX16" fmla="*/ 91078 w 233695"/>
                <a:gd name="connsiteY16" fmla="*/ 50005 h 206755"/>
                <a:gd name="connsiteX17" fmla="*/ 117271 w 233695"/>
                <a:gd name="connsiteY17" fmla="*/ 64293 h 206755"/>
                <a:gd name="connsiteX18" fmla="*/ 117271 w 233695"/>
                <a:gd name="connsiteY18" fmla="*/ 92868 h 206755"/>
                <a:gd name="connsiteX19" fmla="*/ 105365 w 233695"/>
                <a:gd name="connsiteY19" fmla="*/ 119062 h 206755"/>
                <a:gd name="connsiteX20" fmla="*/ 81553 w 233695"/>
                <a:gd name="connsiteY20" fmla="*/ 135730 h 206755"/>
                <a:gd name="connsiteX21" fmla="*/ 124415 w 233695"/>
                <a:gd name="connsiteY21" fmla="*/ 142874 h 206755"/>
                <a:gd name="connsiteX22" fmla="*/ 169659 w 233695"/>
                <a:gd name="connsiteY22" fmla="*/ 123824 h 206755"/>
                <a:gd name="connsiteX23" fmla="*/ 193471 w 233695"/>
                <a:gd name="connsiteY23" fmla="*/ 104774 h 206755"/>
                <a:gd name="connsiteX24" fmla="*/ 214903 w 233695"/>
                <a:gd name="connsiteY24" fmla="*/ 83343 h 206755"/>
                <a:gd name="connsiteX25" fmla="*/ 222046 w 233695"/>
                <a:gd name="connsiteY25" fmla="*/ 78580 h 206755"/>
                <a:gd name="connsiteX26" fmla="*/ 212521 w 233695"/>
                <a:gd name="connsiteY26" fmla="*/ 128587 h 206755"/>
                <a:gd name="connsiteX27" fmla="*/ 231571 w 233695"/>
                <a:gd name="connsiteY27" fmla="*/ 200024 h 206755"/>
                <a:gd name="connsiteX0" fmla="*/ 231571 w 233695"/>
                <a:gd name="connsiteY0" fmla="*/ 200024 h 206755"/>
                <a:gd name="connsiteX1" fmla="*/ 155371 w 233695"/>
                <a:gd name="connsiteY1" fmla="*/ 202405 h 206755"/>
                <a:gd name="connsiteX2" fmla="*/ 67265 w 233695"/>
                <a:gd name="connsiteY2" fmla="*/ 188118 h 206755"/>
                <a:gd name="connsiteX3" fmla="*/ 19640 w 233695"/>
                <a:gd name="connsiteY3" fmla="*/ 152399 h 206755"/>
                <a:gd name="connsiteX4" fmla="*/ 591 w 233695"/>
                <a:gd name="connsiteY4" fmla="*/ 100011 h 206755"/>
                <a:gd name="connsiteX5" fmla="*/ 7734 w 233695"/>
                <a:gd name="connsiteY5" fmla="*/ 52387 h 206755"/>
                <a:gd name="connsiteX6" fmla="*/ 36309 w 233695"/>
                <a:gd name="connsiteY6" fmla="*/ 14287 h 206755"/>
                <a:gd name="connsiteX7" fmla="*/ 86315 w 233695"/>
                <a:gd name="connsiteY7" fmla="*/ 0 h 206755"/>
                <a:gd name="connsiteX8" fmla="*/ 133940 w 233695"/>
                <a:gd name="connsiteY8" fmla="*/ 14287 h 206755"/>
                <a:gd name="connsiteX9" fmla="*/ 164896 w 233695"/>
                <a:gd name="connsiteY9" fmla="*/ 57149 h 206755"/>
                <a:gd name="connsiteX10" fmla="*/ 164896 w 233695"/>
                <a:gd name="connsiteY10" fmla="*/ 116680 h 206755"/>
                <a:gd name="connsiteX11" fmla="*/ 141084 w 233695"/>
                <a:gd name="connsiteY11" fmla="*/ 138112 h 206755"/>
                <a:gd name="connsiteX12" fmla="*/ 95840 w 233695"/>
                <a:gd name="connsiteY12" fmla="*/ 138112 h 206755"/>
                <a:gd name="connsiteX13" fmla="*/ 69646 w 233695"/>
                <a:gd name="connsiteY13" fmla="*/ 126205 h 206755"/>
                <a:gd name="connsiteX14" fmla="*/ 57740 w 233695"/>
                <a:gd name="connsiteY14" fmla="*/ 95249 h 206755"/>
                <a:gd name="connsiteX15" fmla="*/ 64883 w 233695"/>
                <a:gd name="connsiteY15" fmla="*/ 66674 h 206755"/>
                <a:gd name="connsiteX16" fmla="*/ 91078 w 233695"/>
                <a:gd name="connsiteY16" fmla="*/ 50005 h 206755"/>
                <a:gd name="connsiteX17" fmla="*/ 117271 w 233695"/>
                <a:gd name="connsiteY17" fmla="*/ 64293 h 206755"/>
                <a:gd name="connsiteX18" fmla="*/ 117271 w 233695"/>
                <a:gd name="connsiteY18" fmla="*/ 92868 h 206755"/>
                <a:gd name="connsiteX19" fmla="*/ 105365 w 233695"/>
                <a:gd name="connsiteY19" fmla="*/ 119062 h 206755"/>
                <a:gd name="connsiteX20" fmla="*/ 79172 w 233695"/>
                <a:gd name="connsiteY20" fmla="*/ 128586 h 206755"/>
                <a:gd name="connsiteX21" fmla="*/ 124415 w 233695"/>
                <a:gd name="connsiteY21" fmla="*/ 142874 h 206755"/>
                <a:gd name="connsiteX22" fmla="*/ 169659 w 233695"/>
                <a:gd name="connsiteY22" fmla="*/ 123824 h 206755"/>
                <a:gd name="connsiteX23" fmla="*/ 193471 w 233695"/>
                <a:gd name="connsiteY23" fmla="*/ 104774 h 206755"/>
                <a:gd name="connsiteX24" fmla="*/ 214903 w 233695"/>
                <a:gd name="connsiteY24" fmla="*/ 83343 h 206755"/>
                <a:gd name="connsiteX25" fmla="*/ 222046 w 233695"/>
                <a:gd name="connsiteY25" fmla="*/ 78580 h 206755"/>
                <a:gd name="connsiteX26" fmla="*/ 212521 w 233695"/>
                <a:gd name="connsiteY26" fmla="*/ 128587 h 206755"/>
                <a:gd name="connsiteX27" fmla="*/ 231571 w 233695"/>
                <a:gd name="connsiteY27" fmla="*/ 200024 h 206755"/>
                <a:gd name="connsiteX0" fmla="*/ 231571 w 233695"/>
                <a:gd name="connsiteY0" fmla="*/ 200024 h 206755"/>
                <a:gd name="connsiteX1" fmla="*/ 155371 w 233695"/>
                <a:gd name="connsiteY1" fmla="*/ 202405 h 206755"/>
                <a:gd name="connsiteX2" fmla="*/ 67265 w 233695"/>
                <a:gd name="connsiteY2" fmla="*/ 188118 h 206755"/>
                <a:gd name="connsiteX3" fmla="*/ 19640 w 233695"/>
                <a:gd name="connsiteY3" fmla="*/ 152399 h 206755"/>
                <a:gd name="connsiteX4" fmla="*/ 591 w 233695"/>
                <a:gd name="connsiteY4" fmla="*/ 100011 h 206755"/>
                <a:gd name="connsiteX5" fmla="*/ 7734 w 233695"/>
                <a:gd name="connsiteY5" fmla="*/ 52387 h 206755"/>
                <a:gd name="connsiteX6" fmla="*/ 36309 w 233695"/>
                <a:gd name="connsiteY6" fmla="*/ 14287 h 206755"/>
                <a:gd name="connsiteX7" fmla="*/ 86315 w 233695"/>
                <a:gd name="connsiteY7" fmla="*/ 0 h 206755"/>
                <a:gd name="connsiteX8" fmla="*/ 133940 w 233695"/>
                <a:gd name="connsiteY8" fmla="*/ 14287 h 206755"/>
                <a:gd name="connsiteX9" fmla="*/ 164896 w 233695"/>
                <a:gd name="connsiteY9" fmla="*/ 57149 h 206755"/>
                <a:gd name="connsiteX10" fmla="*/ 164896 w 233695"/>
                <a:gd name="connsiteY10" fmla="*/ 116680 h 206755"/>
                <a:gd name="connsiteX11" fmla="*/ 141084 w 233695"/>
                <a:gd name="connsiteY11" fmla="*/ 138112 h 206755"/>
                <a:gd name="connsiteX12" fmla="*/ 98221 w 233695"/>
                <a:gd name="connsiteY12" fmla="*/ 140493 h 206755"/>
                <a:gd name="connsiteX13" fmla="*/ 69646 w 233695"/>
                <a:gd name="connsiteY13" fmla="*/ 126205 h 206755"/>
                <a:gd name="connsiteX14" fmla="*/ 57740 w 233695"/>
                <a:gd name="connsiteY14" fmla="*/ 95249 h 206755"/>
                <a:gd name="connsiteX15" fmla="*/ 64883 w 233695"/>
                <a:gd name="connsiteY15" fmla="*/ 66674 h 206755"/>
                <a:gd name="connsiteX16" fmla="*/ 91078 w 233695"/>
                <a:gd name="connsiteY16" fmla="*/ 50005 h 206755"/>
                <a:gd name="connsiteX17" fmla="*/ 117271 w 233695"/>
                <a:gd name="connsiteY17" fmla="*/ 64293 h 206755"/>
                <a:gd name="connsiteX18" fmla="*/ 117271 w 233695"/>
                <a:gd name="connsiteY18" fmla="*/ 92868 h 206755"/>
                <a:gd name="connsiteX19" fmla="*/ 105365 w 233695"/>
                <a:gd name="connsiteY19" fmla="*/ 119062 h 206755"/>
                <a:gd name="connsiteX20" fmla="*/ 79172 w 233695"/>
                <a:gd name="connsiteY20" fmla="*/ 128586 h 206755"/>
                <a:gd name="connsiteX21" fmla="*/ 124415 w 233695"/>
                <a:gd name="connsiteY21" fmla="*/ 142874 h 206755"/>
                <a:gd name="connsiteX22" fmla="*/ 169659 w 233695"/>
                <a:gd name="connsiteY22" fmla="*/ 123824 h 206755"/>
                <a:gd name="connsiteX23" fmla="*/ 193471 w 233695"/>
                <a:gd name="connsiteY23" fmla="*/ 104774 h 206755"/>
                <a:gd name="connsiteX24" fmla="*/ 214903 w 233695"/>
                <a:gd name="connsiteY24" fmla="*/ 83343 h 206755"/>
                <a:gd name="connsiteX25" fmla="*/ 222046 w 233695"/>
                <a:gd name="connsiteY25" fmla="*/ 78580 h 206755"/>
                <a:gd name="connsiteX26" fmla="*/ 212521 w 233695"/>
                <a:gd name="connsiteY26" fmla="*/ 128587 h 206755"/>
                <a:gd name="connsiteX27" fmla="*/ 231571 w 233695"/>
                <a:gd name="connsiteY27" fmla="*/ 200024 h 20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3695" h="206755">
                  <a:moveTo>
                    <a:pt x="231571" y="200024"/>
                  </a:moveTo>
                  <a:cubicBezTo>
                    <a:pt x="222046" y="212327"/>
                    <a:pt x="182755" y="204389"/>
                    <a:pt x="155371" y="202405"/>
                  </a:cubicBezTo>
                  <a:cubicBezTo>
                    <a:pt x="127987" y="200421"/>
                    <a:pt x="89887" y="196452"/>
                    <a:pt x="67265" y="188118"/>
                  </a:cubicBezTo>
                  <a:cubicBezTo>
                    <a:pt x="44643" y="179784"/>
                    <a:pt x="30752" y="167083"/>
                    <a:pt x="19640" y="152399"/>
                  </a:cubicBezTo>
                  <a:cubicBezTo>
                    <a:pt x="8528" y="137715"/>
                    <a:pt x="2575" y="116680"/>
                    <a:pt x="591" y="100011"/>
                  </a:cubicBezTo>
                  <a:cubicBezTo>
                    <a:pt x="-1393" y="83342"/>
                    <a:pt x="1781" y="66674"/>
                    <a:pt x="7734" y="52387"/>
                  </a:cubicBezTo>
                  <a:cubicBezTo>
                    <a:pt x="13687" y="38100"/>
                    <a:pt x="23212" y="23018"/>
                    <a:pt x="36309" y="14287"/>
                  </a:cubicBezTo>
                  <a:cubicBezTo>
                    <a:pt x="49406" y="5556"/>
                    <a:pt x="70043" y="0"/>
                    <a:pt x="86315" y="0"/>
                  </a:cubicBezTo>
                  <a:cubicBezTo>
                    <a:pt x="102587" y="0"/>
                    <a:pt x="120843" y="4762"/>
                    <a:pt x="133940" y="14287"/>
                  </a:cubicBezTo>
                  <a:cubicBezTo>
                    <a:pt x="147037" y="23812"/>
                    <a:pt x="159737" y="40084"/>
                    <a:pt x="164896" y="57149"/>
                  </a:cubicBezTo>
                  <a:cubicBezTo>
                    <a:pt x="170055" y="74214"/>
                    <a:pt x="168865" y="103186"/>
                    <a:pt x="164896" y="116680"/>
                  </a:cubicBezTo>
                  <a:cubicBezTo>
                    <a:pt x="160927" y="130174"/>
                    <a:pt x="152196" y="134143"/>
                    <a:pt x="141084" y="138112"/>
                  </a:cubicBezTo>
                  <a:cubicBezTo>
                    <a:pt x="129972" y="142081"/>
                    <a:pt x="110127" y="142477"/>
                    <a:pt x="98221" y="140493"/>
                  </a:cubicBezTo>
                  <a:cubicBezTo>
                    <a:pt x="86315" y="138508"/>
                    <a:pt x="76393" y="133746"/>
                    <a:pt x="69646" y="126205"/>
                  </a:cubicBezTo>
                  <a:cubicBezTo>
                    <a:pt x="62899" y="118664"/>
                    <a:pt x="58534" y="105171"/>
                    <a:pt x="57740" y="95249"/>
                  </a:cubicBezTo>
                  <a:cubicBezTo>
                    <a:pt x="56946" y="85327"/>
                    <a:pt x="59327" y="74215"/>
                    <a:pt x="64883" y="66674"/>
                  </a:cubicBezTo>
                  <a:cubicBezTo>
                    <a:pt x="70439" y="59133"/>
                    <a:pt x="82347" y="50402"/>
                    <a:pt x="91078" y="50005"/>
                  </a:cubicBezTo>
                  <a:cubicBezTo>
                    <a:pt x="99809" y="49608"/>
                    <a:pt x="112906" y="57149"/>
                    <a:pt x="117271" y="64293"/>
                  </a:cubicBezTo>
                  <a:cubicBezTo>
                    <a:pt x="121636" y="71437"/>
                    <a:pt x="119255" y="83740"/>
                    <a:pt x="117271" y="92868"/>
                  </a:cubicBezTo>
                  <a:cubicBezTo>
                    <a:pt x="115287" y="101996"/>
                    <a:pt x="111715" y="113109"/>
                    <a:pt x="105365" y="119062"/>
                  </a:cubicBezTo>
                  <a:cubicBezTo>
                    <a:pt x="99015" y="125015"/>
                    <a:pt x="75997" y="124617"/>
                    <a:pt x="79172" y="128586"/>
                  </a:cubicBezTo>
                  <a:cubicBezTo>
                    <a:pt x="82347" y="132555"/>
                    <a:pt x="109334" y="143668"/>
                    <a:pt x="124415" y="142874"/>
                  </a:cubicBezTo>
                  <a:cubicBezTo>
                    <a:pt x="139496" y="142080"/>
                    <a:pt x="158150" y="130174"/>
                    <a:pt x="169659" y="123824"/>
                  </a:cubicBezTo>
                  <a:cubicBezTo>
                    <a:pt x="181168" y="117474"/>
                    <a:pt x="185930" y="111521"/>
                    <a:pt x="193471" y="104774"/>
                  </a:cubicBezTo>
                  <a:cubicBezTo>
                    <a:pt x="201012" y="98027"/>
                    <a:pt x="210141" y="87709"/>
                    <a:pt x="214903" y="83343"/>
                  </a:cubicBezTo>
                  <a:cubicBezTo>
                    <a:pt x="219665" y="78977"/>
                    <a:pt x="222443" y="71039"/>
                    <a:pt x="222046" y="78580"/>
                  </a:cubicBezTo>
                  <a:cubicBezTo>
                    <a:pt x="221649" y="86121"/>
                    <a:pt x="209346" y="107949"/>
                    <a:pt x="212521" y="128587"/>
                  </a:cubicBezTo>
                  <a:cubicBezTo>
                    <a:pt x="215696" y="149224"/>
                    <a:pt x="241096" y="187721"/>
                    <a:pt x="231571" y="200024"/>
                  </a:cubicBezTo>
                  <a:close/>
                </a:path>
              </a:pathLst>
            </a:cu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椭圆 240"/>
            <p:cNvSpPr/>
            <p:nvPr/>
          </p:nvSpPr>
          <p:spPr>
            <a:xfrm>
              <a:off x="8460359" y="825871"/>
              <a:ext cx="162000" cy="162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椭圆 241"/>
            <p:cNvSpPr/>
            <p:nvPr/>
          </p:nvSpPr>
          <p:spPr>
            <a:xfrm>
              <a:off x="8508557" y="824807"/>
              <a:ext cx="172800" cy="1728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椭圆 242"/>
            <p:cNvSpPr/>
            <p:nvPr/>
          </p:nvSpPr>
          <p:spPr>
            <a:xfrm>
              <a:off x="8567414" y="825031"/>
              <a:ext cx="180000" cy="180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椭圆 243"/>
            <p:cNvSpPr/>
            <p:nvPr/>
          </p:nvSpPr>
          <p:spPr>
            <a:xfrm>
              <a:off x="8652755" y="830974"/>
              <a:ext cx="187200" cy="1872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椭圆 244"/>
            <p:cNvSpPr/>
            <p:nvPr/>
          </p:nvSpPr>
          <p:spPr>
            <a:xfrm>
              <a:off x="8747414" y="845467"/>
              <a:ext cx="198000" cy="198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椭圆 245"/>
            <p:cNvSpPr/>
            <p:nvPr/>
          </p:nvSpPr>
          <p:spPr>
            <a:xfrm>
              <a:off x="8860511" y="885271"/>
              <a:ext cx="205200" cy="2052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椭圆 246"/>
            <p:cNvSpPr/>
            <p:nvPr/>
          </p:nvSpPr>
          <p:spPr>
            <a:xfrm>
              <a:off x="8978225" y="968925"/>
              <a:ext cx="212400" cy="2124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椭圆 247"/>
            <p:cNvSpPr/>
            <p:nvPr/>
          </p:nvSpPr>
          <p:spPr>
            <a:xfrm>
              <a:off x="9041185" y="1077506"/>
              <a:ext cx="223200" cy="2232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49" name="矩形 248"/>
          <p:cNvSpPr/>
          <p:nvPr/>
        </p:nvSpPr>
        <p:spPr>
          <a:xfrm>
            <a:off x="9740532" y="789074"/>
            <a:ext cx="110799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zh-CN" altLang="en-US" sz="1200" dirty="0">
                <a:effectLst>
                  <a:outerShdw blurRad="38100" dist="38100" dir="2700000" algn="tl">
                    <a:srgbClr val="C0C0C0"/>
                  </a:outerShdw>
                </a:effectLst>
                <a:ea typeface="方正姚体" panose="02010601030101010101" pitchFamily="2" charset="-122"/>
              </a:rPr>
              <a:t>释放因子结合</a:t>
            </a:r>
          </a:p>
        </p:txBody>
      </p:sp>
      <p:sp>
        <p:nvSpPr>
          <p:cNvPr id="250" name="下箭头 249"/>
          <p:cNvSpPr/>
          <p:nvPr/>
        </p:nvSpPr>
        <p:spPr>
          <a:xfrm>
            <a:off x="9150330" y="2259846"/>
            <a:ext cx="72000" cy="540000"/>
          </a:xfrm>
          <a:prstGeom prst="downArrow">
            <a:avLst>
              <a:gd name="adj1" fmla="val 50000"/>
              <a:gd name="adj2" fmla="val 81366"/>
            </a:avLst>
          </a:prstGeom>
          <a:gradFill flip="none" rotWithShape="1">
            <a:gsLst>
              <a:gs pos="0">
                <a:srgbClr val="64A3DF"/>
              </a:gs>
              <a:gs pos="50000">
                <a:srgbClr val="63A4DF"/>
              </a:gs>
              <a:gs pos="100000">
                <a:srgbClr val="64A3DF">
                  <a:tint val="23500"/>
                  <a:satMod val="160000"/>
                </a:srgb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Rectangle 58"/>
          <p:cNvSpPr>
            <a:spLocks noChangeArrowheads="1"/>
          </p:cNvSpPr>
          <p:nvPr/>
        </p:nvSpPr>
        <p:spPr bwMode="auto">
          <a:xfrm>
            <a:off x="9178408" y="2318856"/>
            <a:ext cx="152638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ea typeface="方正姚体" panose="02010601030101010101" pitchFamily="2" charset="-122"/>
              </a:rPr>
              <a:t>多肽酰</a:t>
            </a:r>
            <a:r>
              <a:rPr kumimoji="1" lang="en-US" altLang="zh-CN" sz="1200" dirty="0">
                <a:effectLst>
                  <a:outerShdw blurRad="38100" dist="38100" dir="2700000" algn="tl">
                    <a:srgbClr val="C0C0C0"/>
                  </a:outerShdw>
                </a:effectLst>
                <a:ea typeface="方正姚体" panose="02010601030101010101" pitchFamily="2" charset="-122"/>
              </a:rPr>
              <a:t>-</a:t>
            </a:r>
            <a:r>
              <a:rPr kumimoji="1" lang="en-US" altLang="zh-CN" sz="1200" dirty="0" err="1">
                <a:effectLst>
                  <a:outerShdw blurRad="38100" dist="38100" dir="2700000" algn="tl">
                    <a:srgbClr val="C0C0C0"/>
                  </a:outerShdw>
                </a:effectLst>
                <a:ea typeface="方正姚体" panose="02010601030101010101" pitchFamily="2" charset="-122"/>
              </a:rPr>
              <a:t>tRNA</a:t>
            </a:r>
            <a:r>
              <a:rPr kumimoji="1" lang="zh-CN" altLang="en-US" sz="1200" dirty="0">
                <a:effectLst>
                  <a:outerShdw blurRad="38100" dist="38100" dir="2700000" algn="tl">
                    <a:srgbClr val="C0C0C0"/>
                  </a:outerShdw>
                </a:effectLst>
                <a:ea typeface="方正姚体" panose="02010601030101010101" pitchFamily="2" charset="-122"/>
              </a:rPr>
              <a:t>链水解</a:t>
            </a:r>
          </a:p>
        </p:txBody>
      </p:sp>
      <p:sp>
        <p:nvSpPr>
          <p:cNvPr id="252" name="任意多边形 251"/>
          <p:cNvSpPr>
            <a:spLocks noChangeAspect="1"/>
          </p:cNvSpPr>
          <p:nvPr/>
        </p:nvSpPr>
        <p:spPr>
          <a:xfrm>
            <a:off x="8415571" y="3015778"/>
            <a:ext cx="1411430" cy="936000"/>
          </a:xfrm>
          <a:custGeom>
            <a:avLst/>
            <a:gdLst>
              <a:gd name="connsiteX0" fmla="*/ 1724379 w 2317284"/>
              <a:gd name="connsiteY0" fmla="*/ 381 h 1536721"/>
              <a:gd name="connsiteX1" fmla="*/ 1812336 w 2317284"/>
              <a:gd name="connsiteY1" fmla="*/ 10055 h 1536721"/>
              <a:gd name="connsiteX2" fmla="*/ 1988549 w 2317284"/>
              <a:gd name="connsiteY2" fmla="*/ 76730 h 1536721"/>
              <a:gd name="connsiteX3" fmla="*/ 2138568 w 2317284"/>
              <a:gd name="connsiteY3" fmla="*/ 191031 h 1536721"/>
              <a:gd name="connsiteX4" fmla="*/ 2226674 w 2317284"/>
              <a:gd name="connsiteY4" fmla="*/ 331524 h 1536721"/>
              <a:gd name="connsiteX5" fmla="*/ 2283824 w 2317284"/>
              <a:gd name="connsiteY5" fmla="*/ 519643 h 1536721"/>
              <a:gd name="connsiteX6" fmla="*/ 2314780 w 2317284"/>
              <a:gd name="connsiteY6" fmla="*/ 738718 h 1536721"/>
              <a:gd name="connsiteX7" fmla="*/ 2310018 w 2317284"/>
              <a:gd name="connsiteY7" fmla="*/ 929218 h 1536721"/>
              <a:gd name="connsiteX8" fmla="*/ 2267155 w 2317284"/>
              <a:gd name="connsiteY8" fmla="*/ 1112574 h 1536721"/>
              <a:gd name="connsiteX9" fmla="*/ 2176668 w 2317284"/>
              <a:gd name="connsiteY9" fmla="*/ 1291168 h 1536721"/>
              <a:gd name="connsiteX10" fmla="*/ 2109993 w 2317284"/>
              <a:gd name="connsiteY10" fmla="*/ 1374511 h 1536721"/>
              <a:gd name="connsiteX11" fmla="*/ 1993311 w 2317284"/>
              <a:gd name="connsiteY11" fmla="*/ 1498337 h 1536721"/>
              <a:gd name="connsiteX12" fmla="*/ 1954251 w 2317284"/>
              <a:gd name="connsiteY12" fmla="*/ 1516932 h 1536721"/>
              <a:gd name="connsiteX13" fmla="*/ 1945697 w 2317284"/>
              <a:gd name="connsiteY13" fmla="*/ 1514935 h 1536721"/>
              <a:gd name="connsiteX14" fmla="*/ 1871730 w 2317284"/>
              <a:gd name="connsiteY14" fmla="*/ 1502284 h 1536721"/>
              <a:gd name="connsiteX15" fmla="*/ 1747905 w 2317284"/>
              <a:gd name="connsiteY15" fmla="*/ 1487998 h 1536721"/>
              <a:gd name="connsiteX16" fmla="*/ 1626461 w 2317284"/>
              <a:gd name="connsiteY16" fmla="*/ 1476092 h 1536721"/>
              <a:gd name="connsiteX17" fmla="*/ 1426436 w 2317284"/>
              <a:gd name="connsiteY17" fmla="*/ 1478473 h 1536721"/>
              <a:gd name="connsiteX18" fmla="*/ 1269273 w 2317284"/>
              <a:gd name="connsiteY18" fmla="*/ 1497523 h 1536721"/>
              <a:gd name="connsiteX19" fmla="*/ 1150211 w 2317284"/>
              <a:gd name="connsiteY19" fmla="*/ 1514192 h 1536721"/>
              <a:gd name="connsiteX20" fmla="*/ 1002573 w 2317284"/>
              <a:gd name="connsiteY20" fmla="*/ 1530861 h 1536721"/>
              <a:gd name="connsiteX21" fmla="*/ 873986 w 2317284"/>
              <a:gd name="connsiteY21" fmla="*/ 1535623 h 1536721"/>
              <a:gd name="connsiteX22" fmla="*/ 731111 w 2317284"/>
              <a:gd name="connsiteY22" fmla="*/ 1511811 h 1536721"/>
              <a:gd name="connsiteX23" fmla="*/ 600142 w 2317284"/>
              <a:gd name="connsiteY23" fmla="*/ 1485617 h 1536721"/>
              <a:gd name="connsiteX24" fmla="*/ 475228 w 2317284"/>
              <a:gd name="connsiteY24" fmla="*/ 1461440 h 1536721"/>
              <a:gd name="connsiteX25" fmla="*/ 466930 w 2317284"/>
              <a:gd name="connsiteY25" fmla="*/ 1450712 h 1536721"/>
              <a:gd name="connsiteX26" fmla="*/ 419305 w 2317284"/>
              <a:gd name="connsiteY26" fmla="*/ 1348318 h 1536721"/>
              <a:gd name="connsiteX27" fmla="*/ 393111 w 2317284"/>
              <a:gd name="connsiteY27" fmla="*/ 1312599 h 1536721"/>
              <a:gd name="connsiteX28" fmla="*/ 359774 w 2317284"/>
              <a:gd name="connsiteY28" fmla="*/ 1303074 h 1536721"/>
              <a:gd name="connsiteX29" fmla="*/ 288336 w 2317284"/>
              <a:gd name="connsiteY29" fmla="*/ 1312599 h 1536721"/>
              <a:gd name="connsiteX30" fmla="*/ 174036 w 2317284"/>
              <a:gd name="connsiteY30" fmla="*/ 1310218 h 1536721"/>
              <a:gd name="connsiteX31" fmla="*/ 78786 w 2317284"/>
              <a:gd name="connsiteY31" fmla="*/ 1260212 h 1536721"/>
              <a:gd name="connsiteX32" fmla="*/ 24018 w 2317284"/>
              <a:gd name="connsiteY32" fmla="*/ 1198299 h 1536721"/>
              <a:gd name="connsiteX33" fmla="*/ 205 w 2317284"/>
              <a:gd name="connsiteY33" fmla="*/ 1095905 h 1536721"/>
              <a:gd name="connsiteX34" fmla="*/ 35924 w 2317284"/>
              <a:gd name="connsiteY34" fmla="*/ 943505 h 1536721"/>
              <a:gd name="connsiteX35" fmla="*/ 109743 w 2317284"/>
              <a:gd name="connsiteY35" fmla="*/ 822062 h 1536721"/>
              <a:gd name="connsiteX36" fmla="*/ 212136 w 2317284"/>
              <a:gd name="connsiteY36" fmla="*/ 707762 h 1536721"/>
              <a:gd name="connsiteX37" fmla="*/ 359774 w 2317284"/>
              <a:gd name="connsiteY37" fmla="*/ 572030 h 1536721"/>
              <a:gd name="connsiteX38" fmla="*/ 533605 w 2317284"/>
              <a:gd name="connsiteY38" fmla="*/ 445824 h 1536721"/>
              <a:gd name="connsiteX39" fmla="*/ 731249 w 2317284"/>
              <a:gd name="connsiteY39" fmla="*/ 319618 h 1536721"/>
              <a:gd name="connsiteX40" fmla="*/ 921749 w 2317284"/>
              <a:gd name="connsiteY40" fmla="*/ 214843 h 1536721"/>
              <a:gd name="connsiteX41" fmla="*/ 1083674 w 2317284"/>
              <a:gd name="connsiteY41" fmla="*/ 141024 h 1536721"/>
              <a:gd name="connsiteX42" fmla="*/ 1288461 w 2317284"/>
              <a:gd name="connsiteY42" fmla="*/ 69586 h 1536721"/>
              <a:gd name="connsiteX43" fmla="*/ 1521824 w 2317284"/>
              <a:gd name="connsiteY43" fmla="*/ 12436 h 1536721"/>
              <a:gd name="connsiteX44" fmla="*/ 1643268 w 2317284"/>
              <a:gd name="connsiteY44" fmla="*/ 530 h 1536721"/>
              <a:gd name="connsiteX45" fmla="*/ 1724379 w 2317284"/>
              <a:gd name="connsiteY45" fmla="*/ 381 h 1536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317284" h="1536721">
                <a:moveTo>
                  <a:pt x="1724379" y="381"/>
                </a:moveTo>
                <a:cubicBezTo>
                  <a:pt x="1753400" y="1225"/>
                  <a:pt x="1783563" y="3705"/>
                  <a:pt x="1812336" y="10055"/>
                </a:cubicBezTo>
                <a:cubicBezTo>
                  <a:pt x="1869883" y="22755"/>
                  <a:pt x="1934177" y="46567"/>
                  <a:pt x="1988549" y="76730"/>
                </a:cubicBezTo>
                <a:cubicBezTo>
                  <a:pt x="2042921" y="106893"/>
                  <a:pt x="2098881" y="148565"/>
                  <a:pt x="2138568" y="191031"/>
                </a:cubicBezTo>
                <a:cubicBezTo>
                  <a:pt x="2178255" y="233497"/>
                  <a:pt x="2202465" y="276755"/>
                  <a:pt x="2226674" y="331524"/>
                </a:cubicBezTo>
                <a:cubicBezTo>
                  <a:pt x="2250883" y="386293"/>
                  <a:pt x="2269140" y="451777"/>
                  <a:pt x="2283824" y="519643"/>
                </a:cubicBezTo>
                <a:cubicBezTo>
                  <a:pt x="2298508" y="587509"/>
                  <a:pt x="2310414" y="670456"/>
                  <a:pt x="2314780" y="738718"/>
                </a:cubicBezTo>
                <a:cubicBezTo>
                  <a:pt x="2319146" y="806980"/>
                  <a:pt x="2317955" y="866909"/>
                  <a:pt x="2310018" y="929218"/>
                </a:cubicBezTo>
                <a:cubicBezTo>
                  <a:pt x="2302081" y="991527"/>
                  <a:pt x="2289380" y="1052249"/>
                  <a:pt x="2267155" y="1112574"/>
                </a:cubicBezTo>
                <a:cubicBezTo>
                  <a:pt x="2244930" y="1172899"/>
                  <a:pt x="2202862" y="1247512"/>
                  <a:pt x="2176668" y="1291168"/>
                </a:cubicBezTo>
                <a:cubicBezTo>
                  <a:pt x="2150474" y="1334824"/>
                  <a:pt x="2140552" y="1339983"/>
                  <a:pt x="2109993" y="1374511"/>
                </a:cubicBezTo>
                <a:cubicBezTo>
                  <a:pt x="2079434" y="1409039"/>
                  <a:pt x="2081020" y="1457459"/>
                  <a:pt x="1993311" y="1498337"/>
                </a:cubicBezTo>
                <a:lnTo>
                  <a:pt x="1954251" y="1516932"/>
                </a:lnTo>
                <a:lnTo>
                  <a:pt x="1945697" y="1514935"/>
                </a:lnTo>
                <a:cubicBezTo>
                  <a:pt x="1919851" y="1510023"/>
                  <a:pt x="1894749" y="1506055"/>
                  <a:pt x="1871730" y="1502284"/>
                </a:cubicBezTo>
                <a:cubicBezTo>
                  <a:pt x="1830455" y="1495934"/>
                  <a:pt x="1788783" y="1492363"/>
                  <a:pt x="1747905" y="1487998"/>
                </a:cubicBezTo>
                <a:cubicBezTo>
                  <a:pt x="1707027" y="1483633"/>
                  <a:pt x="1680039" y="1477679"/>
                  <a:pt x="1626461" y="1476092"/>
                </a:cubicBezTo>
                <a:cubicBezTo>
                  <a:pt x="1572883" y="1474505"/>
                  <a:pt x="1485967" y="1474901"/>
                  <a:pt x="1426436" y="1478473"/>
                </a:cubicBezTo>
                <a:cubicBezTo>
                  <a:pt x="1366905" y="1482045"/>
                  <a:pt x="1315311" y="1491570"/>
                  <a:pt x="1269273" y="1497523"/>
                </a:cubicBezTo>
                <a:cubicBezTo>
                  <a:pt x="1223236" y="1503476"/>
                  <a:pt x="1194661" y="1508636"/>
                  <a:pt x="1150211" y="1514192"/>
                </a:cubicBezTo>
                <a:cubicBezTo>
                  <a:pt x="1105761" y="1519748"/>
                  <a:pt x="1048610" y="1527289"/>
                  <a:pt x="1002573" y="1530861"/>
                </a:cubicBezTo>
                <a:cubicBezTo>
                  <a:pt x="956536" y="1534433"/>
                  <a:pt x="919230" y="1538798"/>
                  <a:pt x="873986" y="1535623"/>
                </a:cubicBezTo>
                <a:cubicBezTo>
                  <a:pt x="828742" y="1532448"/>
                  <a:pt x="776752" y="1520145"/>
                  <a:pt x="731111" y="1511811"/>
                </a:cubicBezTo>
                <a:cubicBezTo>
                  <a:pt x="685470" y="1503477"/>
                  <a:pt x="600142" y="1485617"/>
                  <a:pt x="600142" y="1485617"/>
                </a:cubicBezTo>
                <a:lnTo>
                  <a:pt x="475228" y="1461440"/>
                </a:lnTo>
                <a:lnTo>
                  <a:pt x="466930" y="1450712"/>
                </a:lnTo>
                <a:cubicBezTo>
                  <a:pt x="420099" y="1407453"/>
                  <a:pt x="431608" y="1371337"/>
                  <a:pt x="419305" y="1348318"/>
                </a:cubicBezTo>
                <a:cubicBezTo>
                  <a:pt x="407002" y="1325299"/>
                  <a:pt x="403033" y="1320140"/>
                  <a:pt x="393111" y="1312599"/>
                </a:cubicBezTo>
                <a:cubicBezTo>
                  <a:pt x="383189" y="1305058"/>
                  <a:pt x="377236" y="1303074"/>
                  <a:pt x="359774" y="1303074"/>
                </a:cubicBezTo>
                <a:cubicBezTo>
                  <a:pt x="342312" y="1303074"/>
                  <a:pt x="319292" y="1311408"/>
                  <a:pt x="288336" y="1312599"/>
                </a:cubicBezTo>
                <a:cubicBezTo>
                  <a:pt x="257380" y="1313790"/>
                  <a:pt x="208961" y="1318949"/>
                  <a:pt x="174036" y="1310218"/>
                </a:cubicBezTo>
                <a:cubicBezTo>
                  <a:pt x="139111" y="1301487"/>
                  <a:pt x="103789" y="1278865"/>
                  <a:pt x="78786" y="1260212"/>
                </a:cubicBezTo>
                <a:cubicBezTo>
                  <a:pt x="53783" y="1241559"/>
                  <a:pt x="37115" y="1225683"/>
                  <a:pt x="24018" y="1198299"/>
                </a:cubicBezTo>
                <a:cubicBezTo>
                  <a:pt x="10921" y="1170915"/>
                  <a:pt x="-1779" y="1138371"/>
                  <a:pt x="205" y="1095905"/>
                </a:cubicBezTo>
                <a:cubicBezTo>
                  <a:pt x="2189" y="1053439"/>
                  <a:pt x="17668" y="989146"/>
                  <a:pt x="35924" y="943505"/>
                </a:cubicBezTo>
                <a:cubicBezTo>
                  <a:pt x="54180" y="897865"/>
                  <a:pt x="80374" y="861352"/>
                  <a:pt x="109743" y="822062"/>
                </a:cubicBezTo>
                <a:cubicBezTo>
                  <a:pt x="139112" y="782772"/>
                  <a:pt x="170464" y="749434"/>
                  <a:pt x="212136" y="707762"/>
                </a:cubicBezTo>
                <a:cubicBezTo>
                  <a:pt x="253808" y="666090"/>
                  <a:pt x="306196" y="615686"/>
                  <a:pt x="359774" y="572030"/>
                </a:cubicBezTo>
                <a:cubicBezTo>
                  <a:pt x="413352" y="528374"/>
                  <a:pt x="471693" y="487893"/>
                  <a:pt x="533605" y="445824"/>
                </a:cubicBezTo>
                <a:cubicBezTo>
                  <a:pt x="595517" y="403755"/>
                  <a:pt x="666558" y="358115"/>
                  <a:pt x="731249" y="319618"/>
                </a:cubicBezTo>
                <a:cubicBezTo>
                  <a:pt x="795940" y="281121"/>
                  <a:pt x="863011" y="244609"/>
                  <a:pt x="921749" y="214843"/>
                </a:cubicBezTo>
                <a:cubicBezTo>
                  <a:pt x="980486" y="185077"/>
                  <a:pt x="1022555" y="165234"/>
                  <a:pt x="1083674" y="141024"/>
                </a:cubicBezTo>
                <a:cubicBezTo>
                  <a:pt x="1144793" y="116815"/>
                  <a:pt x="1215436" y="91017"/>
                  <a:pt x="1288461" y="69586"/>
                </a:cubicBezTo>
                <a:cubicBezTo>
                  <a:pt x="1361486" y="48155"/>
                  <a:pt x="1462690" y="23945"/>
                  <a:pt x="1521824" y="12436"/>
                </a:cubicBezTo>
                <a:cubicBezTo>
                  <a:pt x="1580958" y="927"/>
                  <a:pt x="1594849" y="927"/>
                  <a:pt x="1643268" y="530"/>
                </a:cubicBezTo>
                <a:cubicBezTo>
                  <a:pt x="1667477" y="332"/>
                  <a:pt x="1695358" y="-462"/>
                  <a:pt x="1724379" y="381"/>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252"/>
          <p:cNvSpPr>
            <a:spLocks noChangeAspect="1"/>
          </p:cNvSpPr>
          <p:nvPr/>
        </p:nvSpPr>
        <p:spPr>
          <a:xfrm>
            <a:off x="8262910" y="3887576"/>
            <a:ext cx="1566000" cy="518479"/>
          </a:xfrm>
          <a:custGeom>
            <a:avLst/>
            <a:gdLst>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50286 w 2553748"/>
              <a:gd name="connsiteY31" fmla="*/ 79182 h 845507"/>
              <a:gd name="connsiteX32" fmla="*/ 2009793 w 2553748"/>
              <a:gd name="connsiteY32" fmla="*/ 60132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50286 w 2553748"/>
              <a:gd name="connsiteY31" fmla="*/ 79182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43143 w 2553748"/>
              <a:gd name="connsiteY31" fmla="*/ 76800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43143 w 2553748"/>
              <a:gd name="connsiteY31" fmla="*/ 72037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553748" h="845507">
                <a:moveTo>
                  <a:pt x="573899" y="7745"/>
                </a:moveTo>
                <a:cubicBezTo>
                  <a:pt x="522702" y="3379"/>
                  <a:pt x="469123" y="-1780"/>
                  <a:pt x="416736" y="601"/>
                </a:cubicBezTo>
                <a:cubicBezTo>
                  <a:pt x="364349" y="2982"/>
                  <a:pt x="304421" y="9729"/>
                  <a:pt x="259574" y="22032"/>
                </a:cubicBezTo>
                <a:cubicBezTo>
                  <a:pt x="214727" y="34335"/>
                  <a:pt x="179802" y="53385"/>
                  <a:pt x="147655" y="74420"/>
                </a:cubicBezTo>
                <a:cubicBezTo>
                  <a:pt x="115508" y="95455"/>
                  <a:pt x="88521" y="117680"/>
                  <a:pt x="66693" y="148239"/>
                </a:cubicBezTo>
                <a:cubicBezTo>
                  <a:pt x="44865" y="178798"/>
                  <a:pt x="27798" y="218882"/>
                  <a:pt x="16686" y="257776"/>
                </a:cubicBezTo>
                <a:cubicBezTo>
                  <a:pt x="5574" y="296670"/>
                  <a:pt x="-379" y="338342"/>
                  <a:pt x="18" y="381601"/>
                </a:cubicBezTo>
                <a:cubicBezTo>
                  <a:pt x="415" y="424860"/>
                  <a:pt x="9146" y="476057"/>
                  <a:pt x="19068" y="517332"/>
                </a:cubicBezTo>
                <a:cubicBezTo>
                  <a:pt x="28990" y="558607"/>
                  <a:pt x="40499" y="593135"/>
                  <a:pt x="59549" y="629251"/>
                </a:cubicBezTo>
                <a:cubicBezTo>
                  <a:pt x="78599" y="665367"/>
                  <a:pt x="106380" y="704657"/>
                  <a:pt x="133368" y="734026"/>
                </a:cubicBezTo>
                <a:cubicBezTo>
                  <a:pt x="160356" y="763395"/>
                  <a:pt x="186549" y="787605"/>
                  <a:pt x="221474" y="805464"/>
                </a:cubicBezTo>
                <a:cubicBezTo>
                  <a:pt x="256399" y="823323"/>
                  <a:pt x="296087" y="835626"/>
                  <a:pt x="342918" y="841182"/>
                </a:cubicBezTo>
                <a:cubicBezTo>
                  <a:pt x="389749" y="846738"/>
                  <a:pt x="447296" y="847929"/>
                  <a:pt x="502461" y="838801"/>
                </a:cubicBezTo>
                <a:cubicBezTo>
                  <a:pt x="557626" y="829673"/>
                  <a:pt x="622317" y="808242"/>
                  <a:pt x="673911" y="786414"/>
                </a:cubicBezTo>
                <a:cubicBezTo>
                  <a:pt x="725505" y="764586"/>
                  <a:pt x="770749" y="730454"/>
                  <a:pt x="812024" y="707832"/>
                </a:cubicBezTo>
                <a:cubicBezTo>
                  <a:pt x="853299" y="685210"/>
                  <a:pt x="882270" y="665366"/>
                  <a:pt x="921561" y="650682"/>
                </a:cubicBezTo>
                <a:cubicBezTo>
                  <a:pt x="960852" y="635998"/>
                  <a:pt x="1008874" y="623298"/>
                  <a:pt x="1047768" y="619726"/>
                </a:cubicBezTo>
                <a:cubicBezTo>
                  <a:pt x="1086662" y="616154"/>
                  <a:pt x="1112855" y="621710"/>
                  <a:pt x="1154924" y="629251"/>
                </a:cubicBezTo>
                <a:cubicBezTo>
                  <a:pt x="1196993" y="636792"/>
                  <a:pt x="1248190" y="655445"/>
                  <a:pt x="1300180" y="664970"/>
                </a:cubicBezTo>
                <a:cubicBezTo>
                  <a:pt x="1352170" y="674495"/>
                  <a:pt x="1406146" y="681242"/>
                  <a:pt x="1466868" y="686401"/>
                </a:cubicBezTo>
                <a:cubicBezTo>
                  <a:pt x="1527590" y="691560"/>
                  <a:pt x="1594661" y="695132"/>
                  <a:pt x="1664511" y="695926"/>
                </a:cubicBezTo>
                <a:cubicBezTo>
                  <a:pt x="1734361" y="696720"/>
                  <a:pt x="1814927" y="695927"/>
                  <a:pt x="1885968" y="691164"/>
                </a:cubicBezTo>
                <a:cubicBezTo>
                  <a:pt x="1957009" y="686402"/>
                  <a:pt x="2029240" y="678463"/>
                  <a:pt x="2090755" y="667351"/>
                </a:cubicBezTo>
                <a:cubicBezTo>
                  <a:pt x="2152270" y="656239"/>
                  <a:pt x="2205452" y="640364"/>
                  <a:pt x="2255061" y="624489"/>
                </a:cubicBezTo>
                <a:cubicBezTo>
                  <a:pt x="2304670" y="608614"/>
                  <a:pt x="2349517" y="591945"/>
                  <a:pt x="2388411" y="572101"/>
                </a:cubicBezTo>
                <a:cubicBezTo>
                  <a:pt x="2427305" y="552257"/>
                  <a:pt x="2462627" y="530032"/>
                  <a:pt x="2488424" y="505426"/>
                </a:cubicBezTo>
                <a:cubicBezTo>
                  <a:pt x="2514221" y="480820"/>
                  <a:pt x="2532477" y="453039"/>
                  <a:pt x="2543193" y="424464"/>
                </a:cubicBezTo>
                <a:cubicBezTo>
                  <a:pt x="2553909" y="395889"/>
                  <a:pt x="2555099" y="364932"/>
                  <a:pt x="2552718" y="333976"/>
                </a:cubicBezTo>
                <a:cubicBezTo>
                  <a:pt x="2550337" y="303020"/>
                  <a:pt x="2545177" y="267301"/>
                  <a:pt x="2528905" y="238726"/>
                </a:cubicBezTo>
                <a:cubicBezTo>
                  <a:pt x="2512633" y="210151"/>
                  <a:pt x="2493980" y="185148"/>
                  <a:pt x="2455086" y="162526"/>
                </a:cubicBezTo>
                <a:cubicBezTo>
                  <a:pt x="2416192" y="139904"/>
                  <a:pt x="2347534" y="118077"/>
                  <a:pt x="2295543" y="102995"/>
                </a:cubicBezTo>
                <a:cubicBezTo>
                  <a:pt x="2243552" y="87913"/>
                  <a:pt x="2189180" y="79578"/>
                  <a:pt x="2143143" y="72037"/>
                </a:cubicBezTo>
                <a:cubicBezTo>
                  <a:pt x="2101868" y="65687"/>
                  <a:pt x="2060196" y="62116"/>
                  <a:pt x="2019318" y="57751"/>
                </a:cubicBezTo>
                <a:cubicBezTo>
                  <a:pt x="1978440" y="53386"/>
                  <a:pt x="1951452" y="47432"/>
                  <a:pt x="1897874" y="45845"/>
                </a:cubicBezTo>
                <a:cubicBezTo>
                  <a:pt x="1844296" y="44258"/>
                  <a:pt x="1757380" y="44654"/>
                  <a:pt x="1697849" y="48226"/>
                </a:cubicBezTo>
                <a:cubicBezTo>
                  <a:pt x="1638318" y="51798"/>
                  <a:pt x="1586724" y="61323"/>
                  <a:pt x="1540686" y="67276"/>
                </a:cubicBezTo>
                <a:cubicBezTo>
                  <a:pt x="1494649" y="73229"/>
                  <a:pt x="1466074" y="78389"/>
                  <a:pt x="1421624" y="83945"/>
                </a:cubicBezTo>
                <a:cubicBezTo>
                  <a:pt x="1377174" y="89501"/>
                  <a:pt x="1320023" y="97042"/>
                  <a:pt x="1273986" y="100614"/>
                </a:cubicBezTo>
                <a:cubicBezTo>
                  <a:pt x="1227949" y="104186"/>
                  <a:pt x="1190643" y="108551"/>
                  <a:pt x="1145399" y="105376"/>
                </a:cubicBezTo>
                <a:cubicBezTo>
                  <a:pt x="1100155" y="102201"/>
                  <a:pt x="1048165" y="89898"/>
                  <a:pt x="1002524" y="81564"/>
                </a:cubicBezTo>
                <a:cubicBezTo>
                  <a:pt x="956883" y="73230"/>
                  <a:pt x="871555" y="55370"/>
                  <a:pt x="871555" y="55370"/>
                </a:cubicBezTo>
                <a:cubicBezTo>
                  <a:pt x="825121" y="46242"/>
                  <a:pt x="773924" y="35129"/>
                  <a:pt x="723918" y="26795"/>
                </a:cubicBezTo>
                <a:cubicBezTo>
                  <a:pt x="673912" y="18461"/>
                  <a:pt x="625096" y="12111"/>
                  <a:pt x="573899" y="7745"/>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椭圆 253"/>
          <p:cNvSpPr/>
          <p:nvPr/>
        </p:nvSpPr>
        <p:spPr>
          <a:xfrm>
            <a:off x="8940420" y="3593834"/>
            <a:ext cx="327600" cy="648000"/>
          </a:xfrm>
          <a:prstGeom prst="ellipse">
            <a:avLst/>
          </a:prstGeom>
          <a:solidFill>
            <a:srgbClr val="EDA670"/>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椭圆 254"/>
          <p:cNvSpPr/>
          <p:nvPr/>
        </p:nvSpPr>
        <p:spPr>
          <a:xfrm>
            <a:off x="9338226" y="3594397"/>
            <a:ext cx="327600" cy="648000"/>
          </a:xfrm>
          <a:prstGeom prst="ellipse">
            <a:avLst/>
          </a:prstGeom>
          <a:solidFill>
            <a:srgbClr val="FED5B5"/>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255"/>
          <p:cNvSpPr/>
          <p:nvPr/>
        </p:nvSpPr>
        <p:spPr>
          <a:xfrm>
            <a:off x="9336900" y="3915809"/>
            <a:ext cx="331200" cy="326187"/>
          </a:xfrm>
          <a:custGeom>
            <a:avLst/>
            <a:gdLst>
              <a:gd name="connsiteX0" fmla="*/ 85622 w 536717"/>
              <a:gd name="connsiteY0" fmla="*/ 88 h 538112"/>
              <a:gd name="connsiteX1" fmla="*/ 131108 w 536717"/>
              <a:gd name="connsiteY1" fmla="*/ 888 h 538112"/>
              <a:gd name="connsiteX2" fmla="*/ 252552 w 536717"/>
              <a:gd name="connsiteY2" fmla="*/ 12794 h 538112"/>
              <a:gd name="connsiteX3" fmla="*/ 376377 w 536717"/>
              <a:gd name="connsiteY3" fmla="*/ 27080 h 538112"/>
              <a:gd name="connsiteX4" fmla="*/ 528777 w 536717"/>
              <a:gd name="connsiteY4" fmla="*/ 58038 h 538112"/>
              <a:gd name="connsiteX5" fmla="*/ 536717 w 536717"/>
              <a:gd name="connsiteY5" fmla="*/ 60564 h 538112"/>
              <a:gd name="connsiteX6" fmla="*/ 534380 w 536717"/>
              <a:gd name="connsiteY6" fmla="*/ 106941 h 538112"/>
              <a:gd name="connsiteX7" fmla="*/ 269865 w 536717"/>
              <a:gd name="connsiteY7" fmla="*/ 538112 h 538112"/>
              <a:gd name="connsiteX8" fmla="*/ 5350 w 536717"/>
              <a:gd name="connsiteY8" fmla="*/ 106941 h 538112"/>
              <a:gd name="connsiteX9" fmla="*/ 0 w 536717"/>
              <a:gd name="connsiteY9" fmla="*/ 782 h 538112"/>
              <a:gd name="connsiteX10" fmla="*/ 33328 w 536717"/>
              <a:gd name="connsiteY10" fmla="*/ 144 h 538112"/>
              <a:gd name="connsiteX11" fmla="*/ 85622 w 536717"/>
              <a:gd name="connsiteY11" fmla="*/ 88 h 5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717" h="538112">
                <a:moveTo>
                  <a:pt x="85622" y="88"/>
                </a:moveTo>
                <a:cubicBezTo>
                  <a:pt x="102235" y="218"/>
                  <a:pt x="117714" y="491"/>
                  <a:pt x="131108" y="888"/>
                </a:cubicBezTo>
                <a:cubicBezTo>
                  <a:pt x="184686" y="2475"/>
                  <a:pt x="211674" y="8429"/>
                  <a:pt x="252552" y="12794"/>
                </a:cubicBezTo>
                <a:cubicBezTo>
                  <a:pt x="293430" y="17159"/>
                  <a:pt x="335102" y="20730"/>
                  <a:pt x="376377" y="27080"/>
                </a:cubicBezTo>
                <a:cubicBezTo>
                  <a:pt x="422414" y="34621"/>
                  <a:pt x="476786" y="42956"/>
                  <a:pt x="528777" y="58038"/>
                </a:cubicBezTo>
                <a:lnTo>
                  <a:pt x="536717" y="60564"/>
                </a:lnTo>
                <a:lnTo>
                  <a:pt x="534380" y="106941"/>
                </a:lnTo>
                <a:cubicBezTo>
                  <a:pt x="509203" y="353010"/>
                  <a:pt x="400342" y="538112"/>
                  <a:pt x="269865" y="538112"/>
                </a:cubicBezTo>
                <a:cubicBezTo>
                  <a:pt x="139388" y="538112"/>
                  <a:pt x="30527" y="353010"/>
                  <a:pt x="5350" y="106941"/>
                </a:cubicBezTo>
                <a:lnTo>
                  <a:pt x="0" y="782"/>
                </a:lnTo>
                <a:lnTo>
                  <a:pt x="33328" y="144"/>
                </a:lnTo>
                <a:cubicBezTo>
                  <a:pt x="51262" y="-30"/>
                  <a:pt x="69009" y="-42"/>
                  <a:pt x="85622" y="88"/>
                </a:cubicBezTo>
                <a:close/>
              </a:path>
            </a:pathLst>
          </a:custGeom>
          <a:no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A</a:t>
            </a:r>
            <a:endParaRPr lang="zh-CN" altLang="en-US" sz="1000" dirty="0">
              <a:solidFill>
                <a:schemeClr val="tx1"/>
              </a:solidFill>
              <a:latin typeface="Times New Roman" panose="02020603050405020304" pitchFamily="18" charset="0"/>
              <a:ea typeface="方正姚体" panose="02010601030101010101" pitchFamily="2" charset="-122"/>
            </a:endParaRPr>
          </a:p>
        </p:txBody>
      </p:sp>
      <p:sp>
        <p:nvSpPr>
          <p:cNvPr id="257" name="任意多边形 256"/>
          <p:cNvSpPr/>
          <p:nvPr/>
        </p:nvSpPr>
        <p:spPr>
          <a:xfrm>
            <a:off x="8939753" y="3920898"/>
            <a:ext cx="325258" cy="321098"/>
          </a:xfrm>
          <a:custGeom>
            <a:avLst/>
            <a:gdLst>
              <a:gd name="connsiteX0" fmla="*/ 536580 w 536580"/>
              <a:gd name="connsiteY0" fmla="*/ 0 h 529716"/>
              <a:gd name="connsiteX1" fmla="*/ 531613 w 536580"/>
              <a:gd name="connsiteY1" fmla="*/ 98545 h 529716"/>
              <a:gd name="connsiteX2" fmla="*/ 267098 w 536580"/>
              <a:gd name="connsiteY2" fmla="*/ 529716 h 529716"/>
              <a:gd name="connsiteX3" fmla="*/ 2583 w 536580"/>
              <a:gd name="connsiteY3" fmla="*/ 98545 h 529716"/>
              <a:gd name="connsiteX4" fmla="*/ 0 w 536580"/>
              <a:gd name="connsiteY4" fmla="*/ 47294 h 529716"/>
              <a:gd name="connsiteX5" fmla="*/ 33811 w 536580"/>
              <a:gd name="connsiteY5" fmla="*/ 52023 h 529716"/>
              <a:gd name="connsiteX6" fmla="*/ 162398 w 536580"/>
              <a:gd name="connsiteY6" fmla="*/ 47261 h 529716"/>
              <a:gd name="connsiteX7" fmla="*/ 310036 w 536580"/>
              <a:gd name="connsiteY7" fmla="*/ 30592 h 529716"/>
              <a:gd name="connsiteX8" fmla="*/ 429098 w 536580"/>
              <a:gd name="connsiteY8" fmla="*/ 13923 h 529716"/>
              <a:gd name="connsiteX9" fmla="*/ 502620 w 536580"/>
              <a:gd name="connsiteY9" fmla="*/ 3505 h 529716"/>
              <a:gd name="connsiteX10" fmla="*/ 536580 w 536580"/>
              <a:gd name="connsiteY10" fmla="*/ 0 h 52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6580" h="529716">
                <a:moveTo>
                  <a:pt x="536580" y="0"/>
                </a:moveTo>
                <a:lnTo>
                  <a:pt x="531613" y="98545"/>
                </a:lnTo>
                <a:cubicBezTo>
                  <a:pt x="506436" y="344614"/>
                  <a:pt x="397575" y="529716"/>
                  <a:pt x="267098" y="529716"/>
                </a:cubicBezTo>
                <a:cubicBezTo>
                  <a:pt x="136621" y="529716"/>
                  <a:pt x="27760" y="344614"/>
                  <a:pt x="2583" y="98545"/>
                </a:cubicBezTo>
                <a:lnTo>
                  <a:pt x="0" y="47294"/>
                </a:lnTo>
                <a:lnTo>
                  <a:pt x="33811" y="52023"/>
                </a:lnTo>
                <a:cubicBezTo>
                  <a:pt x="79055" y="55198"/>
                  <a:pt x="116361" y="50833"/>
                  <a:pt x="162398" y="47261"/>
                </a:cubicBezTo>
                <a:cubicBezTo>
                  <a:pt x="208435" y="43689"/>
                  <a:pt x="265586" y="36148"/>
                  <a:pt x="310036" y="30592"/>
                </a:cubicBezTo>
                <a:cubicBezTo>
                  <a:pt x="354486" y="25036"/>
                  <a:pt x="383061" y="19876"/>
                  <a:pt x="429098" y="13923"/>
                </a:cubicBezTo>
                <a:cubicBezTo>
                  <a:pt x="452117" y="10947"/>
                  <a:pt x="476525" y="7077"/>
                  <a:pt x="502620" y="3505"/>
                </a:cubicBezTo>
                <a:lnTo>
                  <a:pt x="536580" y="0"/>
                </a:lnTo>
                <a:close/>
              </a:path>
            </a:pathLst>
          </a:custGeom>
          <a:no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P</a:t>
            </a:r>
            <a:endParaRPr lang="zh-CN" altLang="en-US" sz="1000" dirty="0">
              <a:solidFill>
                <a:schemeClr val="tx1"/>
              </a:solidFill>
              <a:latin typeface="Times New Roman" panose="02020603050405020304" pitchFamily="18" charset="0"/>
              <a:ea typeface="方正姚体" panose="02010601030101010101" pitchFamily="2" charset="-122"/>
            </a:endParaRPr>
          </a:p>
        </p:txBody>
      </p:sp>
      <p:sp>
        <p:nvSpPr>
          <p:cNvPr id="258" name="椭圆 257"/>
          <p:cNvSpPr/>
          <p:nvPr/>
        </p:nvSpPr>
        <p:spPr>
          <a:xfrm>
            <a:off x="8657714" y="3524533"/>
            <a:ext cx="216000" cy="360000"/>
          </a:xfrm>
          <a:prstGeom prst="ellipse">
            <a:avLst/>
          </a:prstGeom>
          <a:solidFill>
            <a:srgbClr val="FFDD95"/>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E</a:t>
            </a:r>
            <a:endParaRPr lang="zh-CN" altLang="en-US" sz="1000" dirty="0">
              <a:solidFill>
                <a:schemeClr val="tx1"/>
              </a:solidFill>
              <a:latin typeface="Times New Roman" panose="02020603050405020304" pitchFamily="18" charset="0"/>
            </a:endParaRPr>
          </a:p>
        </p:txBody>
      </p:sp>
      <p:sp>
        <p:nvSpPr>
          <p:cNvPr id="259" name="矩形 258"/>
          <p:cNvSpPr/>
          <p:nvPr/>
        </p:nvSpPr>
        <p:spPr>
          <a:xfrm>
            <a:off x="8046258" y="3837963"/>
            <a:ext cx="846000" cy="126000"/>
          </a:xfrm>
          <a:prstGeom prst="rect">
            <a:avLst/>
          </a:prstGeom>
          <a:solidFill>
            <a:srgbClr val="38AD4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矩形 259"/>
          <p:cNvSpPr/>
          <p:nvPr/>
        </p:nvSpPr>
        <p:spPr>
          <a:xfrm>
            <a:off x="9681976" y="3837963"/>
            <a:ext cx="684000" cy="126000"/>
          </a:xfrm>
          <a:prstGeom prst="rect">
            <a:avLst/>
          </a:prstGeom>
          <a:solidFill>
            <a:srgbClr val="38AD4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61" name="组合 260"/>
          <p:cNvGrpSpPr/>
          <p:nvPr/>
        </p:nvGrpSpPr>
        <p:grpSpPr>
          <a:xfrm>
            <a:off x="7961029" y="3837963"/>
            <a:ext cx="399803" cy="126000"/>
            <a:chOff x="3793964" y="6004974"/>
            <a:chExt cx="399803" cy="126000"/>
          </a:xfrm>
        </p:grpSpPr>
        <p:sp>
          <p:nvSpPr>
            <p:cNvPr id="262" name="矩形 261"/>
            <p:cNvSpPr/>
            <p:nvPr/>
          </p:nvSpPr>
          <p:spPr>
            <a:xfrm>
              <a:off x="3793964" y="600497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sp>
          <p:nvSpPr>
            <p:cNvPr id="263" name="矩形 262"/>
            <p:cNvSpPr/>
            <p:nvPr/>
          </p:nvSpPr>
          <p:spPr>
            <a:xfrm>
              <a:off x="3926075" y="600497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sp>
          <p:nvSpPr>
            <p:cNvPr id="264" name="矩形 263"/>
            <p:cNvSpPr/>
            <p:nvPr/>
          </p:nvSpPr>
          <p:spPr>
            <a:xfrm>
              <a:off x="4060567" y="600497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grpSp>
      <p:grpSp>
        <p:nvGrpSpPr>
          <p:cNvPr id="265" name="组合 264"/>
          <p:cNvGrpSpPr/>
          <p:nvPr/>
        </p:nvGrpSpPr>
        <p:grpSpPr>
          <a:xfrm>
            <a:off x="8355369" y="3837963"/>
            <a:ext cx="404565" cy="126000"/>
            <a:chOff x="4251275" y="6004974"/>
            <a:chExt cx="404565" cy="126000"/>
          </a:xfrm>
        </p:grpSpPr>
        <p:sp>
          <p:nvSpPr>
            <p:cNvPr id="266" name="矩形 265"/>
            <p:cNvSpPr/>
            <p:nvPr/>
          </p:nvSpPr>
          <p:spPr>
            <a:xfrm>
              <a:off x="4251275" y="600497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矩形 266"/>
            <p:cNvSpPr/>
            <p:nvPr/>
          </p:nvSpPr>
          <p:spPr>
            <a:xfrm>
              <a:off x="4387059" y="600497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矩形 267"/>
            <p:cNvSpPr/>
            <p:nvPr/>
          </p:nvSpPr>
          <p:spPr>
            <a:xfrm>
              <a:off x="4522640" y="600497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69" name="Rectangle 58"/>
          <p:cNvSpPr>
            <a:spLocks noChangeArrowheads="1"/>
          </p:cNvSpPr>
          <p:nvPr/>
        </p:nvSpPr>
        <p:spPr bwMode="auto">
          <a:xfrm>
            <a:off x="7168941" y="3762228"/>
            <a:ext cx="87671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mRNA  </a:t>
            </a:r>
            <a:r>
              <a:rPr kumimoji="1" lang="zh-CN" altLang="en-US" sz="1200" dirty="0">
                <a:effectLst>
                  <a:outerShdw blurRad="38100" dist="38100" dir="2700000" algn="tl">
                    <a:srgbClr val="C0C0C0"/>
                  </a:outerShdw>
                </a:effectLst>
              </a:rPr>
              <a:t>5´</a:t>
            </a:r>
          </a:p>
        </p:txBody>
      </p:sp>
      <p:sp>
        <p:nvSpPr>
          <p:cNvPr id="270" name="Rectangle 58"/>
          <p:cNvSpPr>
            <a:spLocks noChangeArrowheads="1"/>
          </p:cNvSpPr>
          <p:nvPr/>
        </p:nvSpPr>
        <p:spPr bwMode="auto">
          <a:xfrm>
            <a:off x="10350763" y="3762228"/>
            <a:ext cx="3465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3</a:t>
            </a:r>
            <a:r>
              <a:rPr kumimoji="1" lang="zh-CN" altLang="en-US" sz="1200" dirty="0">
                <a:effectLst>
                  <a:outerShdw blurRad="38100" dist="38100" dir="2700000" algn="tl">
                    <a:srgbClr val="C0C0C0"/>
                  </a:outerShdw>
                </a:effectLst>
              </a:rPr>
              <a:t>´</a:t>
            </a:r>
          </a:p>
        </p:txBody>
      </p:sp>
      <p:sp>
        <p:nvSpPr>
          <p:cNvPr id="271" name="Rectangle 58"/>
          <p:cNvSpPr>
            <a:spLocks noChangeArrowheads="1"/>
          </p:cNvSpPr>
          <p:nvPr/>
        </p:nvSpPr>
        <p:spPr bwMode="auto">
          <a:xfrm>
            <a:off x="8907638" y="3785573"/>
            <a:ext cx="399716" cy="769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36000" tIns="0" rIns="36000" bIns="0">
            <a:spAutoFit/>
          </a:bodyPr>
          <a:lstStyle/>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endParaRPr kumimoji="1" lang="zh-CN" altLang="en-US" sz="1200" dirty="0">
              <a:solidFill>
                <a:srgbClr val="00B0F0"/>
              </a:solidFill>
              <a:effectLst>
                <a:outerShdw blurRad="38100" dist="38100" dir="2700000" algn="tl">
                  <a:srgbClr val="C0C0C0"/>
                </a:outerShdw>
              </a:effectLst>
              <a:ea typeface="方正姚体" panose="02010601030101010101" pitchFamily="2" charset="-122"/>
            </a:endParaRPr>
          </a:p>
        </p:txBody>
      </p:sp>
      <p:grpSp>
        <p:nvGrpSpPr>
          <p:cNvPr id="272" name="组合 271"/>
          <p:cNvGrpSpPr/>
          <p:nvPr/>
        </p:nvGrpSpPr>
        <p:grpSpPr>
          <a:xfrm>
            <a:off x="8907486" y="3056092"/>
            <a:ext cx="390376" cy="717474"/>
            <a:chOff x="6346807" y="2876372"/>
            <a:chExt cx="390376" cy="717474"/>
          </a:xfrm>
        </p:grpSpPr>
        <p:grpSp>
          <p:nvGrpSpPr>
            <p:cNvPr id="273" name="组合 272"/>
            <p:cNvGrpSpPr/>
            <p:nvPr/>
          </p:nvGrpSpPr>
          <p:grpSpPr>
            <a:xfrm>
              <a:off x="6346807" y="3467846"/>
              <a:ext cx="390376" cy="126000"/>
              <a:chOff x="8544272" y="3645024"/>
              <a:chExt cx="390376" cy="126000"/>
            </a:xfrm>
            <a:solidFill>
              <a:srgbClr val="D0E9A7"/>
            </a:solidFill>
          </p:grpSpPr>
          <p:sp>
            <p:nvSpPr>
              <p:cNvPr id="278" name="矩形 277"/>
              <p:cNvSpPr/>
              <p:nvPr/>
            </p:nvSpPr>
            <p:spPr>
              <a:xfrm>
                <a:off x="8544272"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sp>
            <p:nvSpPr>
              <p:cNvPr id="279" name="矩形 278"/>
              <p:cNvSpPr/>
              <p:nvPr/>
            </p:nvSpPr>
            <p:spPr>
              <a:xfrm>
                <a:off x="8676383"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sp>
            <p:nvSpPr>
              <p:cNvPr id="280" name="矩形 279"/>
              <p:cNvSpPr/>
              <p:nvPr/>
            </p:nvSpPr>
            <p:spPr>
              <a:xfrm>
                <a:off x="8801448"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grpSp>
        <p:grpSp>
          <p:nvGrpSpPr>
            <p:cNvPr id="274" name="组合 273"/>
            <p:cNvGrpSpPr>
              <a:grpSpLocks noChangeAspect="1"/>
            </p:cNvGrpSpPr>
            <p:nvPr/>
          </p:nvGrpSpPr>
          <p:grpSpPr>
            <a:xfrm rot="920232">
              <a:off x="6428981" y="2982783"/>
              <a:ext cx="296328" cy="504000"/>
              <a:chOff x="7384951" y="3589387"/>
              <a:chExt cx="499344" cy="849295"/>
            </a:xfrm>
          </p:grpSpPr>
          <p:sp>
            <p:nvSpPr>
              <p:cNvPr id="276" name="任意多边形 275"/>
              <p:cNvSpPr/>
              <p:nvPr/>
            </p:nvSpPr>
            <p:spPr>
              <a:xfrm>
                <a:off x="7384951" y="3700617"/>
                <a:ext cx="499344" cy="738065"/>
              </a:xfrm>
              <a:custGeom>
                <a:avLst/>
                <a:gdLst>
                  <a:gd name="connsiteX0" fmla="*/ 144057 w 501268"/>
                  <a:gd name="connsiteY0" fmla="*/ 252258 h 740435"/>
                  <a:gd name="connsiteX1" fmla="*/ 201207 w 501268"/>
                  <a:gd name="connsiteY1" fmla="*/ 264164 h 740435"/>
                  <a:gd name="connsiteX2" fmla="*/ 239307 w 501268"/>
                  <a:gd name="connsiteY2" fmla="*/ 283214 h 740435"/>
                  <a:gd name="connsiteX3" fmla="*/ 255976 w 501268"/>
                  <a:gd name="connsiteY3" fmla="*/ 304645 h 740435"/>
                  <a:gd name="connsiteX4" fmla="*/ 267882 w 501268"/>
                  <a:gd name="connsiteY4" fmla="*/ 335601 h 740435"/>
                  <a:gd name="connsiteX5" fmla="*/ 255976 w 501268"/>
                  <a:gd name="connsiteY5" fmla="*/ 366558 h 740435"/>
                  <a:gd name="connsiteX6" fmla="*/ 225019 w 501268"/>
                  <a:gd name="connsiteY6" fmla="*/ 399895 h 740435"/>
                  <a:gd name="connsiteX7" fmla="*/ 175013 w 501268"/>
                  <a:gd name="connsiteY7" fmla="*/ 449901 h 740435"/>
                  <a:gd name="connsiteX8" fmla="*/ 120244 w 501268"/>
                  <a:gd name="connsiteY8" fmla="*/ 518958 h 740435"/>
                  <a:gd name="connsiteX9" fmla="*/ 115482 w 501268"/>
                  <a:gd name="connsiteY9" fmla="*/ 585633 h 740435"/>
                  <a:gd name="connsiteX10" fmla="*/ 129769 w 501268"/>
                  <a:gd name="connsiteY10" fmla="*/ 640401 h 740435"/>
                  <a:gd name="connsiteX11" fmla="*/ 172632 w 501268"/>
                  <a:gd name="connsiteY11" fmla="*/ 697551 h 740435"/>
                  <a:gd name="connsiteX12" fmla="*/ 215494 w 501268"/>
                  <a:gd name="connsiteY12" fmla="*/ 728508 h 740435"/>
                  <a:gd name="connsiteX13" fmla="*/ 270263 w 501268"/>
                  <a:gd name="connsiteY13" fmla="*/ 740414 h 740435"/>
                  <a:gd name="connsiteX14" fmla="*/ 327413 w 501268"/>
                  <a:gd name="connsiteY14" fmla="*/ 726126 h 740435"/>
                  <a:gd name="connsiteX15" fmla="*/ 375038 w 501268"/>
                  <a:gd name="connsiteY15" fmla="*/ 692789 h 740435"/>
                  <a:gd name="connsiteX16" fmla="*/ 398851 w 501268"/>
                  <a:gd name="connsiteY16" fmla="*/ 630876 h 740435"/>
                  <a:gd name="connsiteX17" fmla="*/ 405994 w 501268"/>
                  <a:gd name="connsiteY17" fmla="*/ 559439 h 740435"/>
                  <a:gd name="connsiteX18" fmla="*/ 377419 w 501268"/>
                  <a:gd name="connsiteY18" fmla="*/ 488001 h 740435"/>
                  <a:gd name="connsiteX19" fmla="*/ 351226 w 501268"/>
                  <a:gd name="connsiteY19" fmla="*/ 449901 h 740435"/>
                  <a:gd name="connsiteX20" fmla="*/ 315507 w 501268"/>
                  <a:gd name="connsiteY20" fmla="*/ 414183 h 740435"/>
                  <a:gd name="connsiteX21" fmla="*/ 286932 w 501268"/>
                  <a:gd name="connsiteY21" fmla="*/ 445139 h 740435"/>
                  <a:gd name="connsiteX22" fmla="*/ 263119 w 501268"/>
                  <a:gd name="connsiteY22" fmla="*/ 468951 h 740435"/>
                  <a:gd name="connsiteX23" fmla="*/ 294076 w 501268"/>
                  <a:gd name="connsiteY23" fmla="*/ 495145 h 740435"/>
                  <a:gd name="connsiteX24" fmla="*/ 327413 w 501268"/>
                  <a:gd name="connsiteY24" fmla="*/ 533245 h 740435"/>
                  <a:gd name="connsiteX25" fmla="*/ 339319 w 501268"/>
                  <a:gd name="connsiteY25" fmla="*/ 573726 h 740435"/>
                  <a:gd name="connsiteX26" fmla="*/ 336938 w 501268"/>
                  <a:gd name="connsiteY26" fmla="*/ 630876 h 740435"/>
                  <a:gd name="connsiteX27" fmla="*/ 303601 w 501268"/>
                  <a:gd name="connsiteY27" fmla="*/ 661833 h 740435"/>
                  <a:gd name="connsiteX28" fmla="*/ 255976 w 501268"/>
                  <a:gd name="connsiteY28" fmla="*/ 664214 h 740435"/>
                  <a:gd name="connsiteX29" fmla="*/ 213113 w 501268"/>
                  <a:gd name="connsiteY29" fmla="*/ 635639 h 740435"/>
                  <a:gd name="connsiteX30" fmla="*/ 198826 w 501268"/>
                  <a:gd name="connsiteY30" fmla="*/ 602301 h 740435"/>
                  <a:gd name="connsiteX31" fmla="*/ 201207 w 501268"/>
                  <a:gd name="connsiteY31" fmla="*/ 535626 h 740435"/>
                  <a:gd name="connsiteX32" fmla="*/ 234544 w 501268"/>
                  <a:gd name="connsiteY32" fmla="*/ 485620 h 740435"/>
                  <a:gd name="connsiteX33" fmla="*/ 272644 w 501268"/>
                  <a:gd name="connsiteY33" fmla="*/ 459426 h 740435"/>
                  <a:gd name="connsiteX34" fmla="*/ 310744 w 501268"/>
                  <a:gd name="connsiteY34" fmla="*/ 414183 h 740435"/>
                  <a:gd name="connsiteX35" fmla="*/ 332176 w 501268"/>
                  <a:gd name="connsiteY35" fmla="*/ 378464 h 740435"/>
                  <a:gd name="connsiteX36" fmla="*/ 336938 w 501268"/>
                  <a:gd name="connsiteY36" fmla="*/ 304645 h 740435"/>
                  <a:gd name="connsiteX37" fmla="*/ 308363 w 501268"/>
                  <a:gd name="connsiteY37" fmla="*/ 245114 h 740435"/>
                  <a:gd name="connsiteX38" fmla="*/ 272644 w 501268"/>
                  <a:gd name="connsiteY38" fmla="*/ 214158 h 740435"/>
                  <a:gd name="connsiteX39" fmla="*/ 215494 w 501268"/>
                  <a:gd name="connsiteY39" fmla="*/ 197489 h 740435"/>
                  <a:gd name="connsiteX40" fmla="*/ 148819 w 501268"/>
                  <a:gd name="connsiteY40" fmla="*/ 173676 h 740435"/>
                  <a:gd name="connsiteX41" fmla="*/ 105957 w 501268"/>
                  <a:gd name="connsiteY41" fmla="*/ 154626 h 740435"/>
                  <a:gd name="connsiteX42" fmla="*/ 77382 w 501268"/>
                  <a:gd name="connsiteY42" fmla="*/ 126051 h 740435"/>
                  <a:gd name="connsiteX43" fmla="*/ 75001 w 501268"/>
                  <a:gd name="connsiteY43" fmla="*/ 92714 h 740435"/>
                  <a:gd name="connsiteX44" fmla="*/ 105957 w 501268"/>
                  <a:gd name="connsiteY44" fmla="*/ 80808 h 740435"/>
                  <a:gd name="connsiteX45" fmla="*/ 153582 w 501268"/>
                  <a:gd name="connsiteY45" fmla="*/ 95095 h 740435"/>
                  <a:gd name="connsiteX46" fmla="*/ 191682 w 501268"/>
                  <a:gd name="connsiteY46" fmla="*/ 114145 h 740435"/>
                  <a:gd name="connsiteX47" fmla="*/ 229782 w 501268"/>
                  <a:gd name="connsiteY47" fmla="*/ 133195 h 740435"/>
                  <a:gd name="connsiteX48" fmla="*/ 284551 w 501268"/>
                  <a:gd name="connsiteY48" fmla="*/ 157008 h 740435"/>
                  <a:gd name="connsiteX49" fmla="*/ 355988 w 501268"/>
                  <a:gd name="connsiteY49" fmla="*/ 152245 h 740435"/>
                  <a:gd name="connsiteX50" fmla="*/ 420282 w 501268"/>
                  <a:gd name="connsiteY50" fmla="*/ 130814 h 740435"/>
                  <a:gd name="connsiteX51" fmla="*/ 458382 w 501268"/>
                  <a:gd name="connsiteY51" fmla="*/ 107001 h 740435"/>
                  <a:gd name="connsiteX52" fmla="*/ 486957 w 501268"/>
                  <a:gd name="connsiteY52" fmla="*/ 76045 h 740435"/>
                  <a:gd name="connsiteX53" fmla="*/ 501244 w 501268"/>
                  <a:gd name="connsiteY53" fmla="*/ 47470 h 740435"/>
                  <a:gd name="connsiteX54" fmla="*/ 489338 w 501268"/>
                  <a:gd name="connsiteY54" fmla="*/ 6989 h 740435"/>
                  <a:gd name="connsiteX55" fmla="*/ 453619 w 501268"/>
                  <a:gd name="connsiteY55" fmla="*/ 2226 h 740435"/>
                  <a:gd name="connsiteX56" fmla="*/ 422663 w 501268"/>
                  <a:gd name="connsiteY56" fmla="*/ 30801 h 740435"/>
                  <a:gd name="connsiteX57" fmla="*/ 396469 w 501268"/>
                  <a:gd name="connsiteY57" fmla="*/ 54614 h 740435"/>
                  <a:gd name="connsiteX58" fmla="*/ 360751 w 501268"/>
                  <a:gd name="connsiteY58" fmla="*/ 76045 h 740435"/>
                  <a:gd name="connsiteX59" fmla="*/ 296457 w 501268"/>
                  <a:gd name="connsiteY59" fmla="*/ 78426 h 740435"/>
                  <a:gd name="connsiteX60" fmla="*/ 239307 w 501268"/>
                  <a:gd name="connsiteY60" fmla="*/ 56995 h 740435"/>
                  <a:gd name="connsiteX61" fmla="*/ 175013 w 501268"/>
                  <a:gd name="connsiteY61" fmla="*/ 26039 h 740435"/>
                  <a:gd name="connsiteX62" fmla="*/ 110719 w 501268"/>
                  <a:gd name="connsiteY62" fmla="*/ 14133 h 740435"/>
                  <a:gd name="connsiteX63" fmla="*/ 41663 w 501268"/>
                  <a:gd name="connsiteY63" fmla="*/ 35564 h 740435"/>
                  <a:gd name="connsiteX64" fmla="*/ 10707 w 501268"/>
                  <a:gd name="connsiteY64" fmla="*/ 76045 h 740435"/>
                  <a:gd name="connsiteX65" fmla="*/ 1182 w 501268"/>
                  <a:gd name="connsiteY65" fmla="*/ 140339 h 740435"/>
                  <a:gd name="connsiteX66" fmla="*/ 34519 w 501268"/>
                  <a:gd name="connsiteY66" fmla="*/ 199870 h 740435"/>
                  <a:gd name="connsiteX67" fmla="*/ 79763 w 501268"/>
                  <a:gd name="connsiteY67" fmla="*/ 228445 h 740435"/>
                  <a:gd name="connsiteX68" fmla="*/ 144057 w 501268"/>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84682 w 501399"/>
                  <a:gd name="connsiteY48" fmla="*/ 157008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49876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18320 w 499344"/>
                  <a:gd name="connsiteY8" fmla="*/ 518958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9308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404071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9283 w 499344"/>
                  <a:gd name="connsiteY31" fmla="*/ 535626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7876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82639 w 499344"/>
                  <a:gd name="connsiteY18" fmla="*/ 497526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99344" h="738065">
                    <a:moveTo>
                      <a:pt x="142133" y="249876"/>
                    </a:moveTo>
                    <a:cubicBezTo>
                      <a:pt x="162374" y="255829"/>
                      <a:pt x="183408" y="258608"/>
                      <a:pt x="199283" y="264164"/>
                    </a:cubicBezTo>
                    <a:cubicBezTo>
                      <a:pt x="215158" y="269720"/>
                      <a:pt x="228255" y="276467"/>
                      <a:pt x="237383" y="283214"/>
                    </a:cubicBezTo>
                    <a:cubicBezTo>
                      <a:pt x="246511" y="289961"/>
                      <a:pt x="249290" y="295914"/>
                      <a:pt x="254052" y="304645"/>
                    </a:cubicBezTo>
                    <a:cubicBezTo>
                      <a:pt x="258814" y="313376"/>
                      <a:pt x="265958" y="325282"/>
                      <a:pt x="265958" y="335601"/>
                    </a:cubicBezTo>
                    <a:cubicBezTo>
                      <a:pt x="265958" y="345920"/>
                      <a:pt x="261196" y="355842"/>
                      <a:pt x="254052" y="366558"/>
                    </a:cubicBezTo>
                    <a:cubicBezTo>
                      <a:pt x="246908" y="377274"/>
                      <a:pt x="236589" y="386005"/>
                      <a:pt x="223095" y="399895"/>
                    </a:cubicBezTo>
                    <a:cubicBezTo>
                      <a:pt x="209601" y="413785"/>
                      <a:pt x="188964" y="430057"/>
                      <a:pt x="173089" y="449901"/>
                    </a:cubicBezTo>
                    <a:cubicBezTo>
                      <a:pt x="157214" y="469745"/>
                      <a:pt x="137370" y="496337"/>
                      <a:pt x="127845" y="518959"/>
                    </a:cubicBezTo>
                    <a:cubicBezTo>
                      <a:pt x="118320" y="541581"/>
                      <a:pt x="115939" y="565393"/>
                      <a:pt x="115939" y="585633"/>
                    </a:cubicBezTo>
                    <a:cubicBezTo>
                      <a:pt x="115939" y="605873"/>
                      <a:pt x="119511" y="621748"/>
                      <a:pt x="127845" y="640401"/>
                    </a:cubicBezTo>
                    <a:cubicBezTo>
                      <a:pt x="136179" y="659054"/>
                      <a:pt x="151658" y="682867"/>
                      <a:pt x="165945" y="697551"/>
                    </a:cubicBezTo>
                    <a:cubicBezTo>
                      <a:pt x="180233" y="712236"/>
                      <a:pt x="196107" y="721761"/>
                      <a:pt x="213570" y="728508"/>
                    </a:cubicBezTo>
                    <a:cubicBezTo>
                      <a:pt x="231033" y="735255"/>
                      <a:pt x="252068" y="738429"/>
                      <a:pt x="270721" y="738032"/>
                    </a:cubicBezTo>
                    <a:cubicBezTo>
                      <a:pt x="289374" y="737635"/>
                      <a:pt x="308424" y="733666"/>
                      <a:pt x="325489" y="726126"/>
                    </a:cubicBezTo>
                    <a:cubicBezTo>
                      <a:pt x="342554" y="718586"/>
                      <a:pt x="360017" y="708664"/>
                      <a:pt x="373114" y="692789"/>
                    </a:cubicBezTo>
                    <a:cubicBezTo>
                      <a:pt x="386211" y="676914"/>
                      <a:pt x="398515" y="653101"/>
                      <a:pt x="404071" y="630876"/>
                    </a:cubicBezTo>
                    <a:cubicBezTo>
                      <a:pt x="409627" y="608651"/>
                      <a:pt x="410024" y="581664"/>
                      <a:pt x="406452" y="559439"/>
                    </a:cubicBezTo>
                    <a:cubicBezTo>
                      <a:pt x="402880" y="537214"/>
                      <a:pt x="392164" y="515782"/>
                      <a:pt x="382639" y="497526"/>
                    </a:cubicBezTo>
                    <a:cubicBezTo>
                      <a:pt x="373114" y="479270"/>
                      <a:pt x="360811" y="463791"/>
                      <a:pt x="349302" y="449901"/>
                    </a:cubicBezTo>
                    <a:cubicBezTo>
                      <a:pt x="337793" y="436011"/>
                      <a:pt x="324299" y="414977"/>
                      <a:pt x="313583" y="414183"/>
                    </a:cubicBezTo>
                    <a:cubicBezTo>
                      <a:pt x="302867" y="413389"/>
                      <a:pt x="293739" y="436011"/>
                      <a:pt x="285008" y="445139"/>
                    </a:cubicBezTo>
                    <a:cubicBezTo>
                      <a:pt x="276277" y="454267"/>
                      <a:pt x="260004" y="460617"/>
                      <a:pt x="261195" y="468951"/>
                    </a:cubicBezTo>
                    <a:cubicBezTo>
                      <a:pt x="262386" y="477285"/>
                      <a:pt x="281436" y="484429"/>
                      <a:pt x="292152" y="495145"/>
                    </a:cubicBezTo>
                    <a:cubicBezTo>
                      <a:pt x="302868" y="505861"/>
                      <a:pt x="317552" y="520148"/>
                      <a:pt x="325489" y="533245"/>
                    </a:cubicBezTo>
                    <a:cubicBezTo>
                      <a:pt x="333426" y="546342"/>
                      <a:pt x="338189" y="557454"/>
                      <a:pt x="339776" y="573726"/>
                    </a:cubicBezTo>
                    <a:cubicBezTo>
                      <a:pt x="341364" y="589998"/>
                      <a:pt x="341364" y="616192"/>
                      <a:pt x="335014" y="630876"/>
                    </a:cubicBezTo>
                    <a:cubicBezTo>
                      <a:pt x="328664" y="645560"/>
                      <a:pt x="315171" y="656277"/>
                      <a:pt x="301677" y="661833"/>
                    </a:cubicBezTo>
                    <a:cubicBezTo>
                      <a:pt x="288183" y="667389"/>
                      <a:pt x="269133" y="668580"/>
                      <a:pt x="254052" y="664214"/>
                    </a:cubicBezTo>
                    <a:cubicBezTo>
                      <a:pt x="238971" y="659848"/>
                      <a:pt x="221111" y="647148"/>
                      <a:pt x="211189" y="635639"/>
                    </a:cubicBezTo>
                    <a:cubicBezTo>
                      <a:pt x="201267" y="624130"/>
                      <a:pt x="197299" y="609842"/>
                      <a:pt x="194521" y="595157"/>
                    </a:cubicBezTo>
                    <a:cubicBezTo>
                      <a:pt x="191743" y="580472"/>
                      <a:pt x="188568" y="564597"/>
                      <a:pt x="194521" y="547532"/>
                    </a:cubicBezTo>
                    <a:cubicBezTo>
                      <a:pt x="200474" y="530467"/>
                      <a:pt x="217539" y="507448"/>
                      <a:pt x="230239" y="492764"/>
                    </a:cubicBezTo>
                    <a:cubicBezTo>
                      <a:pt x="242939" y="478080"/>
                      <a:pt x="257623" y="472523"/>
                      <a:pt x="270720" y="459426"/>
                    </a:cubicBezTo>
                    <a:cubicBezTo>
                      <a:pt x="283817" y="446329"/>
                      <a:pt x="298898" y="427677"/>
                      <a:pt x="308820" y="414183"/>
                    </a:cubicBezTo>
                    <a:cubicBezTo>
                      <a:pt x="318742" y="400689"/>
                      <a:pt x="325886" y="396720"/>
                      <a:pt x="330252" y="378464"/>
                    </a:cubicBezTo>
                    <a:cubicBezTo>
                      <a:pt x="334618" y="360208"/>
                      <a:pt x="338983" y="326870"/>
                      <a:pt x="335014" y="304645"/>
                    </a:cubicBezTo>
                    <a:cubicBezTo>
                      <a:pt x="331045" y="282420"/>
                      <a:pt x="317552" y="259798"/>
                      <a:pt x="306439" y="245114"/>
                    </a:cubicBezTo>
                    <a:cubicBezTo>
                      <a:pt x="295326" y="230430"/>
                      <a:pt x="283816" y="224476"/>
                      <a:pt x="268338" y="216539"/>
                    </a:cubicBezTo>
                    <a:cubicBezTo>
                      <a:pt x="252860" y="208602"/>
                      <a:pt x="233810" y="204633"/>
                      <a:pt x="213570" y="197489"/>
                    </a:cubicBezTo>
                    <a:cubicBezTo>
                      <a:pt x="193330" y="190345"/>
                      <a:pt x="165151" y="180820"/>
                      <a:pt x="146895" y="173676"/>
                    </a:cubicBezTo>
                    <a:cubicBezTo>
                      <a:pt x="128639" y="166532"/>
                      <a:pt x="115939" y="162563"/>
                      <a:pt x="104033" y="154626"/>
                    </a:cubicBezTo>
                    <a:cubicBezTo>
                      <a:pt x="92127" y="146689"/>
                      <a:pt x="80617" y="136370"/>
                      <a:pt x="75458" y="126051"/>
                    </a:cubicBezTo>
                    <a:cubicBezTo>
                      <a:pt x="70299" y="115732"/>
                      <a:pt x="68314" y="100254"/>
                      <a:pt x="73077" y="92714"/>
                    </a:cubicBezTo>
                    <a:cubicBezTo>
                      <a:pt x="77839" y="85173"/>
                      <a:pt x="90936" y="80411"/>
                      <a:pt x="104033" y="80808"/>
                    </a:cubicBezTo>
                    <a:cubicBezTo>
                      <a:pt x="117130" y="81205"/>
                      <a:pt x="137370" y="89539"/>
                      <a:pt x="151658" y="95095"/>
                    </a:cubicBezTo>
                    <a:cubicBezTo>
                      <a:pt x="165946" y="100651"/>
                      <a:pt x="189758" y="114145"/>
                      <a:pt x="189758" y="114145"/>
                    </a:cubicBezTo>
                    <a:cubicBezTo>
                      <a:pt x="202458" y="120495"/>
                      <a:pt x="211190" y="126448"/>
                      <a:pt x="227858" y="133195"/>
                    </a:cubicBezTo>
                    <a:cubicBezTo>
                      <a:pt x="244526" y="139942"/>
                      <a:pt x="268736" y="151452"/>
                      <a:pt x="289770" y="154627"/>
                    </a:cubicBezTo>
                    <a:cubicBezTo>
                      <a:pt x="310804" y="157802"/>
                      <a:pt x="332633" y="156214"/>
                      <a:pt x="354064" y="152245"/>
                    </a:cubicBezTo>
                    <a:cubicBezTo>
                      <a:pt x="375495" y="148276"/>
                      <a:pt x="401292" y="138355"/>
                      <a:pt x="418358" y="130814"/>
                    </a:cubicBezTo>
                    <a:cubicBezTo>
                      <a:pt x="435424" y="123273"/>
                      <a:pt x="445346" y="116129"/>
                      <a:pt x="456458" y="107001"/>
                    </a:cubicBezTo>
                    <a:cubicBezTo>
                      <a:pt x="467571" y="97873"/>
                      <a:pt x="477889" y="85967"/>
                      <a:pt x="485033" y="76045"/>
                    </a:cubicBezTo>
                    <a:cubicBezTo>
                      <a:pt x="492177" y="66123"/>
                      <a:pt x="498923" y="58979"/>
                      <a:pt x="499320" y="47470"/>
                    </a:cubicBezTo>
                    <a:cubicBezTo>
                      <a:pt x="499717" y="35961"/>
                      <a:pt x="495351" y="14530"/>
                      <a:pt x="487414" y="6989"/>
                    </a:cubicBezTo>
                    <a:cubicBezTo>
                      <a:pt x="479477" y="-552"/>
                      <a:pt x="462807" y="-1743"/>
                      <a:pt x="451695" y="2226"/>
                    </a:cubicBezTo>
                    <a:cubicBezTo>
                      <a:pt x="440583" y="6195"/>
                      <a:pt x="420739" y="30801"/>
                      <a:pt x="420739" y="30801"/>
                    </a:cubicBezTo>
                    <a:cubicBezTo>
                      <a:pt x="411214" y="39532"/>
                      <a:pt x="404864" y="47073"/>
                      <a:pt x="394545" y="54614"/>
                    </a:cubicBezTo>
                    <a:cubicBezTo>
                      <a:pt x="384226" y="62155"/>
                      <a:pt x="375496" y="72076"/>
                      <a:pt x="358827" y="76045"/>
                    </a:cubicBezTo>
                    <a:cubicBezTo>
                      <a:pt x="342158" y="80014"/>
                      <a:pt x="314774" y="81601"/>
                      <a:pt x="294533" y="78426"/>
                    </a:cubicBezTo>
                    <a:cubicBezTo>
                      <a:pt x="274292" y="75251"/>
                      <a:pt x="257624" y="65726"/>
                      <a:pt x="237383" y="56995"/>
                    </a:cubicBezTo>
                    <a:cubicBezTo>
                      <a:pt x="217142" y="48264"/>
                      <a:pt x="194520" y="33183"/>
                      <a:pt x="173089" y="26039"/>
                    </a:cubicBezTo>
                    <a:cubicBezTo>
                      <a:pt x="151658" y="18895"/>
                      <a:pt x="129829" y="12943"/>
                      <a:pt x="108795" y="14133"/>
                    </a:cubicBezTo>
                    <a:cubicBezTo>
                      <a:pt x="87761" y="15323"/>
                      <a:pt x="63551" y="22863"/>
                      <a:pt x="46882" y="33182"/>
                    </a:cubicBezTo>
                    <a:cubicBezTo>
                      <a:pt x="30213" y="43501"/>
                      <a:pt x="16323" y="58186"/>
                      <a:pt x="8783" y="76045"/>
                    </a:cubicBezTo>
                    <a:cubicBezTo>
                      <a:pt x="1243" y="93904"/>
                      <a:pt x="-2330" y="119702"/>
                      <a:pt x="1639" y="140339"/>
                    </a:cubicBezTo>
                    <a:cubicBezTo>
                      <a:pt x="5608" y="160976"/>
                      <a:pt x="19498" y="185186"/>
                      <a:pt x="32595" y="199870"/>
                    </a:cubicBezTo>
                    <a:cubicBezTo>
                      <a:pt x="45692" y="214554"/>
                      <a:pt x="59583" y="220111"/>
                      <a:pt x="77839" y="228445"/>
                    </a:cubicBezTo>
                    <a:cubicBezTo>
                      <a:pt x="96095" y="236779"/>
                      <a:pt x="121892" y="243923"/>
                      <a:pt x="142133" y="24987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276"/>
              <p:cNvSpPr/>
              <p:nvPr/>
            </p:nvSpPr>
            <p:spPr>
              <a:xfrm>
                <a:off x="7443312" y="3589387"/>
                <a:ext cx="210226" cy="539953"/>
              </a:xfrm>
              <a:custGeom>
                <a:avLst/>
                <a:gdLst>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0488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0970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10226"/>
                  <a:gd name="connsiteY0" fmla="*/ 539702 h 539898"/>
                  <a:gd name="connsiteX1" fmla="*/ 183832 w 210226"/>
                  <a:gd name="connsiteY1" fmla="*/ 487314 h 539898"/>
                  <a:gd name="connsiteX2" fmla="*/ 145732 w 210226"/>
                  <a:gd name="connsiteY2" fmla="*/ 480170 h 539898"/>
                  <a:gd name="connsiteX3" fmla="*/ 105251 w 210226"/>
                  <a:gd name="connsiteY3" fmla="*/ 456358 h 539898"/>
                  <a:gd name="connsiteX4" fmla="*/ 76676 w 210226"/>
                  <a:gd name="connsiteY4" fmla="*/ 406352 h 539898"/>
                  <a:gd name="connsiteX5" fmla="*/ 88582 w 210226"/>
                  <a:gd name="connsiteY5" fmla="*/ 330152 h 539898"/>
                  <a:gd name="connsiteX6" fmla="*/ 124301 w 210226"/>
                  <a:gd name="connsiteY6" fmla="*/ 265858 h 539898"/>
                  <a:gd name="connsiteX7" fmla="*/ 164782 w 210226"/>
                  <a:gd name="connsiteY7" fmla="*/ 206327 h 539898"/>
                  <a:gd name="connsiteX8" fmla="*/ 193357 w 210226"/>
                  <a:gd name="connsiteY8" fmla="*/ 149177 h 539898"/>
                  <a:gd name="connsiteX9" fmla="*/ 207644 w 210226"/>
                  <a:gd name="connsiteY9" fmla="*/ 101552 h 539898"/>
                  <a:gd name="connsiteX10" fmla="*/ 207644 w 210226"/>
                  <a:gd name="connsiteY10" fmla="*/ 42021 h 539898"/>
                  <a:gd name="connsiteX11" fmla="*/ 181451 w 210226"/>
                  <a:gd name="connsiteY11" fmla="*/ 3920 h 539898"/>
                  <a:gd name="connsiteX12" fmla="*/ 157638 w 210226"/>
                  <a:gd name="connsiteY12" fmla="*/ 3920 h 539898"/>
                  <a:gd name="connsiteX13" fmla="*/ 140969 w 210226"/>
                  <a:gd name="connsiteY13" fmla="*/ 27733 h 539898"/>
                  <a:gd name="connsiteX14" fmla="*/ 140970 w 210226"/>
                  <a:gd name="connsiteY14" fmla="*/ 65833 h 539898"/>
                  <a:gd name="connsiteX15" fmla="*/ 129063 w 210226"/>
                  <a:gd name="connsiteY15" fmla="*/ 120602 h 539898"/>
                  <a:gd name="connsiteX16" fmla="*/ 105251 w 210226"/>
                  <a:gd name="connsiteY16" fmla="*/ 172989 h 539898"/>
                  <a:gd name="connsiteX17" fmla="*/ 76676 w 210226"/>
                  <a:gd name="connsiteY17" fmla="*/ 220614 h 539898"/>
                  <a:gd name="connsiteX18" fmla="*/ 38576 w 210226"/>
                  <a:gd name="connsiteY18" fmla="*/ 270620 h 539898"/>
                  <a:gd name="connsiteX19" fmla="*/ 7619 w 210226"/>
                  <a:gd name="connsiteY19" fmla="*/ 332533 h 539898"/>
                  <a:gd name="connsiteX20" fmla="*/ 476 w 210226"/>
                  <a:gd name="connsiteY20" fmla="*/ 403970 h 539898"/>
                  <a:gd name="connsiteX21" fmla="*/ 17144 w 210226"/>
                  <a:gd name="connsiteY21" fmla="*/ 463502 h 539898"/>
                  <a:gd name="connsiteX22" fmla="*/ 45719 w 210226"/>
                  <a:gd name="connsiteY22" fmla="*/ 503983 h 539898"/>
                  <a:gd name="connsiteX23" fmla="*/ 124301 w 210226"/>
                  <a:gd name="connsiteY23" fmla="*/ 539702 h 539898"/>
                  <a:gd name="connsiteX0" fmla="*/ 124301 w 210226"/>
                  <a:gd name="connsiteY0" fmla="*/ 539702 h 539953"/>
                  <a:gd name="connsiteX1" fmla="*/ 155257 w 210226"/>
                  <a:gd name="connsiteY1" fmla="*/ 518269 h 539953"/>
                  <a:gd name="connsiteX2" fmla="*/ 183832 w 210226"/>
                  <a:gd name="connsiteY2" fmla="*/ 487314 h 539953"/>
                  <a:gd name="connsiteX3" fmla="*/ 145732 w 210226"/>
                  <a:gd name="connsiteY3" fmla="*/ 480170 h 539953"/>
                  <a:gd name="connsiteX4" fmla="*/ 105251 w 210226"/>
                  <a:gd name="connsiteY4" fmla="*/ 456358 h 539953"/>
                  <a:gd name="connsiteX5" fmla="*/ 76676 w 210226"/>
                  <a:gd name="connsiteY5" fmla="*/ 406352 h 539953"/>
                  <a:gd name="connsiteX6" fmla="*/ 88582 w 210226"/>
                  <a:gd name="connsiteY6" fmla="*/ 330152 h 539953"/>
                  <a:gd name="connsiteX7" fmla="*/ 124301 w 210226"/>
                  <a:gd name="connsiteY7" fmla="*/ 265858 h 539953"/>
                  <a:gd name="connsiteX8" fmla="*/ 164782 w 210226"/>
                  <a:gd name="connsiteY8" fmla="*/ 206327 h 539953"/>
                  <a:gd name="connsiteX9" fmla="*/ 193357 w 210226"/>
                  <a:gd name="connsiteY9" fmla="*/ 149177 h 539953"/>
                  <a:gd name="connsiteX10" fmla="*/ 207644 w 210226"/>
                  <a:gd name="connsiteY10" fmla="*/ 101552 h 539953"/>
                  <a:gd name="connsiteX11" fmla="*/ 207644 w 210226"/>
                  <a:gd name="connsiteY11" fmla="*/ 42021 h 539953"/>
                  <a:gd name="connsiteX12" fmla="*/ 181451 w 210226"/>
                  <a:gd name="connsiteY12" fmla="*/ 3920 h 539953"/>
                  <a:gd name="connsiteX13" fmla="*/ 157638 w 210226"/>
                  <a:gd name="connsiteY13" fmla="*/ 3920 h 539953"/>
                  <a:gd name="connsiteX14" fmla="*/ 140969 w 210226"/>
                  <a:gd name="connsiteY14" fmla="*/ 27733 h 539953"/>
                  <a:gd name="connsiteX15" fmla="*/ 140970 w 210226"/>
                  <a:gd name="connsiteY15" fmla="*/ 65833 h 539953"/>
                  <a:gd name="connsiteX16" fmla="*/ 129063 w 210226"/>
                  <a:gd name="connsiteY16" fmla="*/ 120602 h 539953"/>
                  <a:gd name="connsiteX17" fmla="*/ 105251 w 210226"/>
                  <a:gd name="connsiteY17" fmla="*/ 172989 h 539953"/>
                  <a:gd name="connsiteX18" fmla="*/ 76676 w 210226"/>
                  <a:gd name="connsiteY18" fmla="*/ 220614 h 539953"/>
                  <a:gd name="connsiteX19" fmla="*/ 38576 w 210226"/>
                  <a:gd name="connsiteY19" fmla="*/ 270620 h 539953"/>
                  <a:gd name="connsiteX20" fmla="*/ 7619 w 210226"/>
                  <a:gd name="connsiteY20" fmla="*/ 332533 h 539953"/>
                  <a:gd name="connsiteX21" fmla="*/ 476 w 210226"/>
                  <a:gd name="connsiteY21" fmla="*/ 403970 h 539953"/>
                  <a:gd name="connsiteX22" fmla="*/ 17144 w 210226"/>
                  <a:gd name="connsiteY22" fmla="*/ 463502 h 539953"/>
                  <a:gd name="connsiteX23" fmla="*/ 45719 w 210226"/>
                  <a:gd name="connsiteY23" fmla="*/ 503983 h 539953"/>
                  <a:gd name="connsiteX24" fmla="*/ 124301 w 210226"/>
                  <a:gd name="connsiteY24" fmla="*/ 539702 h 53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0226" h="539953">
                    <a:moveTo>
                      <a:pt x="124301" y="539702"/>
                    </a:moveTo>
                    <a:cubicBezTo>
                      <a:pt x="142557" y="542083"/>
                      <a:pt x="145335" y="527000"/>
                      <a:pt x="155257" y="518269"/>
                    </a:cubicBezTo>
                    <a:cubicBezTo>
                      <a:pt x="165179" y="509538"/>
                      <a:pt x="185420" y="493664"/>
                      <a:pt x="183832" y="487314"/>
                    </a:cubicBezTo>
                    <a:cubicBezTo>
                      <a:pt x="182245" y="480964"/>
                      <a:pt x="158829" y="485329"/>
                      <a:pt x="145732" y="480170"/>
                    </a:cubicBezTo>
                    <a:cubicBezTo>
                      <a:pt x="132635" y="475011"/>
                      <a:pt x="116760" y="468661"/>
                      <a:pt x="105251" y="456358"/>
                    </a:cubicBezTo>
                    <a:cubicBezTo>
                      <a:pt x="93742" y="444055"/>
                      <a:pt x="79454" y="427386"/>
                      <a:pt x="76676" y="406352"/>
                    </a:cubicBezTo>
                    <a:cubicBezTo>
                      <a:pt x="73898" y="385318"/>
                      <a:pt x="80645" y="353568"/>
                      <a:pt x="88582" y="330152"/>
                    </a:cubicBezTo>
                    <a:cubicBezTo>
                      <a:pt x="96519" y="306736"/>
                      <a:pt x="111601" y="286495"/>
                      <a:pt x="124301" y="265858"/>
                    </a:cubicBezTo>
                    <a:cubicBezTo>
                      <a:pt x="137001" y="245221"/>
                      <a:pt x="153273" y="225774"/>
                      <a:pt x="164782" y="206327"/>
                    </a:cubicBezTo>
                    <a:cubicBezTo>
                      <a:pt x="176291" y="186880"/>
                      <a:pt x="186213" y="166639"/>
                      <a:pt x="193357" y="149177"/>
                    </a:cubicBezTo>
                    <a:cubicBezTo>
                      <a:pt x="200501" y="131715"/>
                      <a:pt x="205263" y="119411"/>
                      <a:pt x="207644" y="101552"/>
                    </a:cubicBezTo>
                    <a:cubicBezTo>
                      <a:pt x="210025" y="83693"/>
                      <a:pt x="212009" y="58293"/>
                      <a:pt x="207644" y="42021"/>
                    </a:cubicBezTo>
                    <a:cubicBezTo>
                      <a:pt x="203279" y="25749"/>
                      <a:pt x="189785" y="10270"/>
                      <a:pt x="181451" y="3920"/>
                    </a:cubicBezTo>
                    <a:cubicBezTo>
                      <a:pt x="173117" y="-2430"/>
                      <a:pt x="164385" y="-49"/>
                      <a:pt x="157638" y="3920"/>
                    </a:cubicBezTo>
                    <a:cubicBezTo>
                      <a:pt x="150891" y="7889"/>
                      <a:pt x="143747" y="17414"/>
                      <a:pt x="140969" y="27733"/>
                    </a:cubicBezTo>
                    <a:cubicBezTo>
                      <a:pt x="138191" y="38052"/>
                      <a:pt x="142954" y="50355"/>
                      <a:pt x="140970" y="65833"/>
                    </a:cubicBezTo>
                    <a:cubicBezTo>
                      <a:pt x="138986" y="81311"/>
                      <a:pt x="135016" y="102743"/>
                      <a:pt x="129063" y="120602"/>
                    </a:cubicBezTo>
                    <a:cubicBezTo>
                      <a:pt x="123110" y="138461"/>
                      <a:pt x="113982" y="156320"/>
                      <a:pt x="105251" y="172989"/>
                    </a:cubicBezTo>
                    <a:cubicBezTo>
                      <a:pt x="96520" y="189658"/>
                      <a:pt x="87788" y="204342"/>
                      <a:pt x="76676" y="220614"/>
                    </a:cubicBezTo>
                    <a:cubicBezTo>
                      <a:pt x="65564" y="236886"/>
                      <a:pt x="50085" y="251967"/>
                      <a:pt x="38576" y="270620"/>
                    </a:cubicBezTo>
                    <a:cubicBezTo>
                      <a:pt x="27067" y="289273"/>
                      <a:pt x="13969" y="310308"/>
                      <a:pt x="7619" y="332533"/>
                    </a:cubicBezTo>
                    <a:cubicBezTo>
                      <a:pt x="1269" y="354758"/>
                      <a:pt x="-1111" y="382142"/>
                      <a:pt x="476" y="403970"/>
                    </a:cubicBezTo>
                    <a:cubicBezTo>
                      <a:pt x="2063" y="425798"/>
                      <a:pt x="9604" y="446833"/>
                      <a:pt x="17144" y="463502"/>
                    </a:cubicBezTo>
                    <a:cubicBezTo>
                      <a:pt x="24684" y="480171"/>
                      <a:pt x="33813" y="492871"/>
                      <a:pt x="45719" y="503983"/>
                    </a:cubicBezTo>
                    <a:cubicBezTo>
                      <a:pt x="57625" y="515095"/>
                      <a:pt x="106045" y="537321"/>
                      <a:pt x="124301" y="539702"/>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5" name="Rectangle 58"/>
            <p:cNvSpPr>
              <a:spLocks noChangeArrowheads="1"/>
            </p:cNvSpPr>
            <p:nvPr/>
          </p:nvSpPr>
          <p:spPr bwMode="auto">
            <a:xfrm>
              <a:off x="6492389" y="2876372"/>
              <a:ext cx="161904"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zh-CN" altLang="en-US" sz="1200" dirty="0">
                  <a:effectLst>
                    <a:outerShdw blurRad="38100" dist="38100" dir="2700000" algn="tl">
                      <a:srgbClr val="C0C0C0"/>
                    </a:outerShdw>
                  </a:effectLst>
                </a:rPr>
                <a:t>5´</a:t>
              </a:r>
            </a:p>
          </p:txBody>
        </p:sp>
      </p:grpSp>
      <p:sp>
        <p:nvSpPr>
          <p:cNvPr id="281" name="Rectangle 58"/>
          <p:cNvSpPr>
            <a:spLocks noChangeArrowheads="1"/>
          </p:cNvSpPr>
          <p:nvPr/>
        </p:nvSpPr>
        <p:spPr bwMode="auto">
          <a:xfrm>
            <a:off x="9305610" y="3792618"/>
            <a:ext cx="399716" cy="769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36000" tIns="0" rIns="36000" bIns="0">
            <a:spAutoFit/>
          </a:bodyPr>
          <a:lstStyle/>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endParaRPr kumimoji="1" lang="zh-CN" altLang="en-US" sz="1200" dirty="0">
              <a:solidFill>
                <a:srgbClr val="00B0F0"/>
              </a:solidFill>
              <a:effectLst>
                <a:outerShdw blurRad="38100" dist="38100" dir="2700000" algn="tl">
                  <a:srgbClr val="C0C0C0"/>
                </a:outerShdw>
              </a:effectLst>
              <a:ea typeface="方正姚体" panose="02010601030101010101" pitchFamily="2" charset="-122"/>
            </a:endParaRPr>
          </a:p>
        </p:txBody>
      </p:sp>
      <p:grpSp>
        <p:nvGrpSpPr>
          <p:cNvPr id="282" name="组合 281"/>
          <p:cNvGrpSpPr/>
          <p:nvPr/>
        </p:nvGrpSpPr>
        <p:grpSpPr>
          <a:xfrm>
            <a:off x="8761746" y="3840185"/>
            <a:ext cx="395138" cy="126000"/>
            <a:chOff x="4251275" y="6009736"/>
            <a:chExt cx="395138" cy="126000"/>
          </a:xfrm>
        </p:grpSpPr>
        <p:sp>
          <p:nvSpPr>
            <p:cNvPr id="283" name="矩形 282"/>
            <p:cNvSpPr/>
            <p:nvPr/>
          </p:nvSpPr>
          <p:spPr>
            <a:xfrm>
              <a:off x="4251275" y="6009736"/>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矩形 283"/>
            <p:cNvSpPr/>
            <p:nvPr/>
          </p:nvSpPr>
          <p:spPr>
            <a:xfrm>
              <a:off x="4387059" y="6009736"/>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矩形 284"/>
            <p:cNvSpPr/>
            <p:nvPr/>
          </p:nvSpPr>
          <p:spPr>
            <a:xfrm>
              <a:off x="4513213" y="6009736"/>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86" name="矩形 285"/>
          <p:cNvSpPr/>
          <p:nvPr/>
        </p:nvSpPr>
        <p:spPr>
          <a:xfrm>
            <a:off x="9156884" y="3838065"/>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矩形 286"/>
          <p:cNvSpPr/>
          <p:nvPr/>
        </p:nvSpPr>
        <p:spPr>
          <a:xfrm>
            <a:off x="9292668" y="3838065"/>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U</a:t>
            </a:r>
            <a:endParaRPr lang="zh-CN" altLang="en-US" sz="1000" dirty="0">
              <a:solidFill>
                <a:schemeClr val="tx1"/>
              </a:solidFill>
              <a:latin typeface="Times New Roman" panose="02020603050405020304" pitchFamily="18" charset="0"/>
              <a:ea typeface="方正姚体" panose="02010601030101010101" pitchFamily="2" charset="-122"/>
            </a:endParaRPr>
          </a:p>
        </p:txBody>
      </p:sp>
      <p:sp>
        <p:nvSpPr>
          <p:cNvPr id="288" name="矩形 287"/>
          <p:cNvSpPr/>
          <p:nvPr/>
        </p:nvSpPr>
        <p:spPr>
          <a:xfrm>
            <a:off x="9418822" y="3838065"/>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A</a:t>
            </a:r>
            <a:endParaRPr lang="zh-CN" altLang="en-US" sz="1000" dirty="0">
              <a:solidFill>
                <a:schemeClr val="tx1"/>
              </a:solidFill>
              <a:latin typeface="Times New Roman" panose="02020603050405020304" pitchFamily="18" charset="0"/>
              <a:ea typeface="方正姚体" panose="02010601030101010101" pitchFamily="2" charset="-122"/>
            </a:endParaRPr>
          </a:p>
        </p:txBody>
      </p:sp>
      <p:sp>
        <p:nvSpPr>
          <p:cNvPr id="289" name="矩形 288"/>
          <p:cNvSpPr/>
          <p:nvPr/>
        </p:nvSpPr>
        <p:spPr>
          <a:xfrm>
            <a:off x="9552368" y="3838352"/>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G</a:t>
            </a:r>
            <a:endParaRPr lang="zh-CN" altLang="en-US" sz="1000" dirty="0">
              <a:solidFill>
                <a:schemeClr val="tx1"/>
              </a:solidFill>
              <a:latin typeface="Times New Roman" panose="02020603050405020304" pitchFamily="18" charset="0"/>
              <a:ea typeface="方正姚体" panose="02010601030101010101" pitchFamily="2" charset="-122"/>
            </a:endParaRPr>
          </a:p>
        </p:txBody>
      </p:sp>
      <p:sp>
        <p:nvSpPr>
          <p:cNvPr id="290" name="五边形 289"/>
          <p:cNvSpPr/>
          <p:nvPr/>
        </p:nvSpPr>
        <p:spPr>
          <a:xfrm rot="16200000">
            <a:off x="9387916" y="3471044"/>
            <a:ext cx="216000" cy="396000"/>
          </a:xfrm>
          <a:prstGeom prst="homePlate">
            <a:avLst>
              <a:gd name="adj" fmla="val 38778"/>
            </a:avLst>
          </a:prstGeom>
          <a:solidFill>
            <a:srgbClr val="CCE2A0"/>
          </a:solidFill>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RF</a:t>
            </a:r>
            <a:endParaRPr lang="zh-CN" altLang="en-US" sz="1000" dirty="0">
              <a:solidFill>
                <a:schemeClr val="tx1"/>
              </a:solidFill>
              <a:latin typeface="Times New Roman" panose="02020603050405020304" pitchFamily="18" charset="0"/>
              <a:ea typeface="方正姚体" panose="02010601030101010101" pitchFamily="2" charset="-122"/>
            </a:endParaRPr>
          </a:p>
        </p:txBody>
      </p:sp>
      <p:grpSp>
        <p:nvGrpSpPr>
          <p:cNvPr id="291" name="组合 290"/>
          <p:cNvGrpSpPr/>
          <p:nvPr/>
        </p:nvGrpSpPr>
        <p:grpSpPr>
          <a:xfrm>
            <a:off x="7623753" y="2383355"/>
            <a:ext cx="1218276" cy="529114"/>
            <a:chOff x="8046109" y="771592"/>
            <a:chExt cx="1218276" cy="529114"/>
          </a:xfrm>
        </p:grpSpPr>
        <p:sp>
          <p:nvSpPr>
            <p:cNvPr id="292" name="任意多边形 291"/>
            <p:cNvSpPr/>
            <p:nvPr/>
          </p:nvSpPr>
          <p:spPr>
            <a:xfrm>
              <a:off x="8046109" y="838117"/>
              <a:ext cx="104815" cy="71876"/>
            </a:xfrm>
            <a:custGeom>
              <a:avLst/>
              <a:gdLst>
                <a:gd name="connsiteX0" fmla="*/ 95385 w 95452"/>
                <a:gd name="connsiteY0" fmla="*/ 667 h 72460"/>
                <a:gd name="connsiteX1" fmla="*/ 47760 w 95452"/>
                <a:gd name="connsiteY1" fmla="*/ 19717 h 72460"/>
                <a:gd name="connsiteX2" fmla="*/ 19185 w 95452"/>
                <a:gd name="connsiteY2" fmla="*/ 50673 h 72460"/>
                <a:gd name="connsiteX3" fmla="*/ 135 w 95452"/>
                <a:gd name="connsiteY3" fmla="*/ 72105 h 72460"/>
                <a:gd name="connsiteX4" fmla="*/ 28710 w 95452"/>
                <a:gd name="connsiteY4" fmla="*/ 62580 h 72460"/>
                <a:gd name="connsiteX5" fmla="*/ 57285 w 95452"/>
                <a:gd name="connsiteY5" fmla="*/ 43530 h 72460"/>
                <a:gd name="connsiteX6" fmla="*/ 95385 w 95452"/>
                <a:gd name="connsiteY6" fmla="*/ 667 h 72460"/>
                <a:gd name="connsiteX0" fmla="*/ 95385 w 104815"/>
                <a:gd name="connsiteY0" fmla="*/ 83 h 71876"/>
                <a:gd name="connsiteX1" fmla="*/ 47760 w 104815"/>
                <a:gd name="connsiteY1" fmla="*/ 19133 h 71876"/>
                <a:gd name="connsiteX2" fmla="*/ 19185 w 104815"/>
                <a:gd name="connsiteY2" fmla="*/ 50089 h 71876"/>
                <a:gd name="connsiteX3" fmla="*/ 135 w 104815"/>
                <a:gd name="connsiteY3" fmla="*/ 71521 h 71876"/>
                <a:gd name="connsiteX4" fmla="*/ 28710 w 104815"/>
                <a:gd name="connsiteY4" fmla="*/ 61996 h 71876"/>
                <a:gd name="connsiteX5" fmla="*/ 97767 w 104815"/>
                <a:gd name="connsiteY5" fmla="*/ 26277 h 71876"/>
                <a:gd name="connsiteX6" fmla="*/ 95385 w 104815"/>
                <a:gd name="connsiteY6" fmla="*/ 83 h 7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815" h="71876">
                  <a:moveTo>
                    <a:pt x="95385" y="83"/>
                  </a:moveTo>
                  <a:cubicBezTo>
                    <a:pt x="87051" y="-1108"/>
                    <a:pt x="60460" y="10799"/>
                    <a:pt x="47760" y="19133"/>
                  </a:cubicBezTo>
                  <a:cubicBezTo>
                    <a:pt x="35060" y="27467"/>
                    <a:pt x="27122" y="41358"/>
                    <a:pt x="19185" y="50089"/>
                  </a:cubicBezTo>
                  <a:cubicBezTo>
                    <a:pt x="11248" y="58820"/>
                    <a:pt x="-1452" y="69537"/>
                    <a:pt x="135" y="71521"/>
                  </a:cubicBezTo>
                  <a:cubicBezTo>
                    <a:pt x="1722" y="73505"/>
                    <a:pt x="19185" y="66759"/>
                    <a:pt x="28710" y="61996"/>
                  </a:cubicBezTo>
                  <a:cubicBezTo>
                    <a:pt x="38235" y="57233"/>
                    <a:pt x="85067" y="32627"/>
                    <a:pt x="97767" y="26277"/>
                  </a:cubicBezTo>
                  <a:cubicBezTo>
                    <a:pt x="110467" y="19927"/>
                    <a:pt x="103719" y="1274"/>
                    <a:pt x="95385" y="83"/>
                  </a:cubicBezTo>
                  <a:close/>
                </a:path>
              </a:pathLst>
            </a:cu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292"/>
            <p:cNvSpPr/>
            <p:nvPr/>
          </p:nvSpPr>
          <p:spPr>
            <a:xfrm>
              <a:off x="8118306" y="772958"/>
              <a:ext cx="102539" cy="140524"/>
            </a:xfrm>
            <a:custGeom>
              <a:avLst/>
              <a:gdLst>
                <a:gd name="connsiteX0" fmla="*/ 97504 w 97530"/>
                <a:gd name="connsiteY0" fmla="*/ 23988 h 140822"/>
                <a:gd name="connsiteX1" fmla="*/ 47498 w 97530"/>
                <a:gd name="connsiteY1" fmla="*/ 175 h 140822"/>
                <a:gd name="connsiteX2" fmla="*/ 23685 w 97530"/>
                <a:gd name="connsiteY2" fmla="*/ 14463 h 140822"/>
                <a:gd name="connsiteX3" fmla="*/ 2254 w 97530"/>
                <a:gd name="connsiteY3" fmla="*/ 38275 h 140822"/>
                <a:gd name="connsiteX4" fmla="*/ 2254 w 97530"/>
                <a:gd name="connsiteY4" fmla="*/ 76375 h 140822"/>
                <a:gd name="connsiteX5" fmla="*/ 16541 w 97530"/>
                <a:gd name="connsiteY5" fmla="*/ 109713 h 140822"/>
                <a:gd name="connsiteX6" fmla="*/ 45116 w 97530"/>
                <a:gd name="connsiteY6" fmla="*/ 135907 h 140822"/>
                <a:gd name="connsiteX7" fmla="*/ 66548 w 97530"/>
                <a:gd name="connsiteY7" fmla="*/ 140669 h 140822"/>
                <a:gd name="connsiteX8" fmla="*/ 90360 w 97530"/>
                <a:gd name="connsiteY8" fmla="*/ 133525 h 140822"/>
                <a:gd name="connsiteX9" fmla="*/ 92741 w 97530"/>
                <a:gd name="connsiteY9" fmla="*/ 116857 h 140822"/>
                <a:gd name="connsiteX10" fmla="*/ 78454 w 97530"/>
                <a:gd name="connsiteY10" fmla="*/ 90663 h 140822"/>
                <a:gd name="connsiteX11" fmla="*/ 47498 w 97530"/>
                <a:gd name="connsiteY11" fmla="*/ 85900 h 140822"/>
                <a:gd name="connsiteX12" fmla="*/ 35591 w 97530"/>
                <a:gd name="connsiteY12" fmla="*/ 62088 h 140822"/>
                <a:gd name="connsiteX13" fmla="*/ 40354 w 97530"/>
                <a:gd name="connsiteY13" fmla="*/ 38275 h 140822"/>
                <a:gd name="connsiteX14" fmla="*/ 97504 w 97530"/>
                <a:gd name="connsiteY14" fmla="*/ 23988 h 140822"/>
                <a:gd name="connsiteX0" fmla="*/ 97345 w 97372"/>
                <a:gd name="connsiteY0" fmla="*/ 24136 h 140970"/>
                <a:gd name="connsiteX1" fmla="*/ 47339 w 97372"/>
                <a:gd name="connsiteY1" fmla="*/ 323 h 140970"/>
                <a:gd name="connsiteX2" fmla="*/ 21145 w 97372"/>
                <a:gd name="connsiteY2" fmla="*/ 12230 h 140970"/>
                <a:gd name="connsiteX3" fmla="*/ 2095 w 97372"/>
                <a:gd name="connsiteY3" fmla="*/ 38423 h 140970"/>
                <a:gd name="connsiteX4" fmla="*/ 2095 w 97372"/>
                <a:gd name="connsiteY4" fmla="*/ 76523 h 140970"/>
                <a:gd name="connsiteX5" fmla="*/ 16382 w 97372"/>
                <a:gd name="connsiteY5" fmla="*/ 109861 h 140970"/>
                <a:gd name="connsiteX6" fmla="*/ 44957 w 97372"/>
                <a:gd name="connsiteY6" fmla="*/ 136055 h 140970"/>
                <a:gd name="connsiteX7" fmla="*/ 66389 w 97372"/>
                <a:gd name="connsiteY7" fmla="*/ 140817 h 140970"/>
                <a:gd name="connsiteX8" fmla="*/ 90201 w 97372"/>
                <a:gd name="connsiteY8" fmla="*/ 133673 h 140970"/>
                <a:gd name="connsiteX9" fmla="*/ 92582 w 97372"/>
                <a:gd name="connsiteY9" fmla="*/ 117005 h 140970"/>
                <a:gd name="connsiteX10" fmla="*/ 78295 w 97372"/>
                <a:gd name="connsiteY10" fmla="*/ 90811 h 140970"/>
                <a:gd name="connsiteX11" fmla="*/ 47339 w 97372"/>
                <a:gd name="connsiteY11" fmla="*/ 86048 h 140970"/>
                <a:gd name="connsiteX12" fmla="*/ 35432 w 97372"/>
                <a:gd name="connsiteY12" fmla="*/ 62236 h 140970"/>
                <a:gd name="connsiteX13" fmla="*/ 40195 w 97372"/>
                <a:gd name="connsiteY13" fmla="*/ 38423 h 140970"/>
                <a:gd name="connsiteX14" fmla="*/ 97345 w 97372"/>
                <a:gd name="connsiteY14" fmla="*/ 24136 h 140970"/>
                <a:gd name="connsiteX0" fmla="*/ 97345 w 97672"/>
                <a:gd name="connsiteY0" fmla="*/ 19604 h 136438"/>
                <a:gd name="connsiteX1" fmla="*/ 61627 w 97672"/>
                <a:gd name="connsiteY1" fmla="*/ 554 h 136438"/>
                <a:gd name="connsiteX2" fmla="*/ 21145 w 97672"/>
                <a:gd name="connsiteY2" fmla="*/ 7698 h 136438"/>
                <a:gd name="connsiteX3" fmla="*/ 2095 w 97672"/>
                <a:gd name="connsiteY3" fmla="*/ 33891 h 136438"/>
                <a:gd name="connsiteX4" fmla="*/ 2095 w 97672"/>
                <a:gd name="connsiteY4" fmla="*/ 71991 h 136438"/>
                <a:gd name="connsiteX5" fmla="*/ 16382 w 97672"/>
                <a:gd name="connsiteY5" fmla="*/ 105329 h 136438"/>
                <a:gd name="connsiteX6" fmla="*/ 44957 w 97672"/>
                <a:gd name="connsiteY6" fmla="*/ 131523 h 136438"/>
                <a:gd name="connsiteX7" fmla="*/ 66389 w 97672"/>
                <a:gd name="connsiteY7" fmla="*/ 136285 h 136438"/>
                <a:gd name="connsiteX8" fmla="*/ 90201 w 97672"/>
                <a:gd name="connsiteY8" fmla="*/ 129141 h 136438"/>
                <a:gd name="connsiteX9" fmla="*/ 92582 w 97672"/>
                <a:gd name="connsiteY9" fmla="*/ 112473 h 136438"/>
                <a:gd name="connsiteX10" fmla="*/ 78295 w 97672"/>
                <a:gd name="connsiteY10" fmla="*/ 86279 h 136438"/>
                <a:gd name="connsiteX11" fmla="*/ 47339 w 97672"/>
                <a:gd name="connsiteY11" fmla="*/ 81516 h 136438"/>
                <a:gd name="connsiteX12" fmla="*/ 35432 w 97672"/>
                <a:gd name="connsiteY12" fmla="*/ 57704 h 136438"/>
                <a:gd name="connsiteX13" fmla="*/ 40195 w 97672"/>
                <a:gd name="connsiteY13" fmla="*/ 33891 h 136438"/>
                <a:gd name="connsiteX14" fmla="*/ 97345 w 97672"/>
                <a:gd name="connsiteY14" fmla="*/ 19604 h 136438"/>
                <a:gd name="connsiteX0" fmla="*/ 97345 w 97672"/>
                <a:gd name="connsiteY0" fmla="*/ 19604 h 136315"/>
                <a:gd name="connsiteX1" fmla="*/ 61627 w 97672"/>
                <a:gd name="connsiteY1" fmla="*/ 554 h 136315"/>
                <a:gd name="connsiteX2" fmla="*/ 21145 w 97672"/>
                <a:gd name="connsiteY2" fmla="*/ 7698 h 136315"/>
                <a:gd name="connsiteX3" fmla="*/ 2095 w 97672"/>
                <a:gd name="connsiteY3" fmla="*/ 33891 h 136315"/>
                <a:gd name="connsiteX4" fmla="*/ 2095 w 97672"/>
                <a:gd name="connsiteY4" fmla="*/ 71991 h 136315"/>
                <a:gd name="connsiteX5" fmla="*/ 16382 w 97672"/>
                <a:gd name="connsiteY5" fmla="*/ 105329 h 136315"/>
                <a:gd name="connsiteX6" fmla="*/ 40195 w 97672"/>
                <a:gd name="connsiteY6" fmla="*/ 126760 h 136315"/>
                <a:gd name="connsiteX7" fmla="*/ 66389 w 97672"/>
                <a:gd name="connsiteY7" fmla="*/ 136285 h 136315"/>
                <a:gd name="connsiteX8" fmla="*/ 90201 w 97672"/>
                <a:gd name="connsiteY8" fmla="*/ 129141 h 136315"/>
                <a:gd name="connsiteX9" fmla="*/ 92582 w 97672"/>
                <a:gd name="connsiteY9" fmla="*/ 112473 h 136315"/>
                <a:gd name="connsiteX10" fmla="*/ 78295 w 97672"/>
                <a:gd name="connsiteY10" fmla="*/ 86279 h 136315"/>
                <a:gd name="connsiteX11" fmla="*/ 47339 w 97672"/>
                <a:gd name="connsiteY11" fmla="*/ 81516 h 136315"/>
                <a:gd name="connsiteX12" fmla="*/ 35432 w 97672"/>
                <a:gd name="connsiteY12" fmla="*/ 57704 h 136315"/>
                <a:gd name="connsiteX13" fmla="*/ 40195 w 97672"/>
                <a:gd name="connsiteY13" fmla="*/ 33891 h 136315"/>
                <a:gd name="connsiteX14" fmla="*/ 97345 w 97672"/>
                <a:gd name="connsiteY14" fmla="*/ 19604 h 136315"/>
                <a:gd name="connsiteX0" fmla="*/ 97345 w 97418"/>
                <a:gd name="connsiteY0" fmla="*/ 19604 h 136315"/>
                <a:gd name="connsiteX1" fmla="*/ 61627 w 97418"/>
                <a:gd name="connsiteY1" fmla="*/ 554 h 136315"/>
                <a:gd name="connsiteX2" fmla="*/ 21145 w 97418"/>
                <a:gd name="connsiteY2" fmla="*/ 7698 h 136315"/>
                <a:gd name="connsiteX3" fmla="*/ 2095 w 97418"/>
                <a:gd name="connsiteY3" fmla="*/ 33891 h 136315"/>
                <a:gd name="connsiteX4" fmla="*/ 2095 w 97418"/>
                <a:gd name="connsiteY4" fmla="*/ 71991 h 136315"/>
                <a:gd name="connsiteX5" fmla="*/ 16382 w 97418"/>
                <a:gd name="connsiteY5" fmla="*/ 105329 h 136315"/>
                <a:gd name="connsiteX6" fmla="*/ 40195 w 97418"/>
                <a:gd name="connsiteY6" fmla="*/ 126760 h 136315"/>
                <a:gd name="connsiteX7" fmla="*/ 66389 w 97418"/>
                <a:gd name="connsiteY7" fmla="*/ 136285 h 136315"/>
                <a:gd name="connsiteX8" fmla="*/ 90201 w 97418"/>
                <a:gd name="connsiteY8" fmla="*/ 129141 h 136315"/>
                <a:gd name="connsiteX9" fmla="*/ 92582 w 97418"/>
                <a:gd name="connsiteY9" fmla="*/ 112473 h 136315"/>
                <a:gd name="connsiteX10" fmla="*/ 78295 w 97418"/>
                <a:gd name="connsiteY10" fmla="*/ 86279 h 136315"/>
                <a:gd name="connsiteX11" fmla="*/ 47339 w 97418"/>
                <a:gd name="connsiteY11" fmla="*/ 81516 h 136315"/>
                <a:gd name="connsiteX12" fmla="*/ 35432 w 97418"/>
                <a:gd name="connsiteY12" fmla="*/ 57704 h 136315"/>
                <a:gd name="connsiteX13" fmla="*/ 52101 w 97418"/>
                <a:gd name="connsiteY13" fmla="*/ 29128 h 136315"/>
                <a:gd name="connsiteX14" fmla="*/ 97345 w 97418"/>
                <a:gd name="connsiteY14" fmla="*/ 19604 h 136315"/>
                <a:gd name="connsiteX0" fmla="*/ 102108 w 102171"/>
                <a:gd name="connsiteY0" fmla="*/ 7144 h 135761"/>
                <a:gd name="connsiteX1" fmla="*/ 61627 w 102171"/>
                <a:gd name="connsiteY1" fmla="*/ 0 h 135761"/>
                <a:gd name="connsiteX2" fmla="*/ 21145 w 102171"/>
                <a:gd name="connsiteY2" fmla="*/ 7144 h 135761"/>
                <a:gd name="connsiteX3" fmla="*/ 2095 w 102171"/>
                <a:gd name="connsiteY3" fmla="*/ 33337 h 135761"/>
                <a:gd name="connsiteX4" fmla="*/ 2095 w 102171"/>
                <a:gd name="connsiteY4" fmla="*/ 71437 h 135761"/>
                <a:gd name="connsiteX5" fmla="*/ 16382 w 102171"/>
                <a:gd name="connsiteY5" fmla="*/ 104775 h 135761"/>
                <a:gd name="connsiteX6" fmla="*/ 40195 w 102171"/>
                <a:gd name="connsiteY6" fmla="*/ 126206 h 135761"/>
                <a:gd name="connsiteX7" fmla="*/ 66389 w 102171"/>
                <a:gd name="connsiteY7" fmla="*/ 135731 h 135761"/>
                <a:gd name="connsiteX8" fmla="*/ 90201 w 102171"/>
                <a:gd name="connsiteY8" fmla="*/ 128587 h 135761"/>
                <a:gd name="connsiteX9" fmla="*/ 92582 w 102171"/>
                <a:gd name="connsiteY9" fmla="*/ 111919 h 135761"/>
                <a:gd name="connsiteX10" fmla="*/ 78295 w 102171"/>
                <a:gd name="connsiteY10" fmla="*/ 85725 h 135761"/>
                <a:gd name="connsiteX11" fmla="*/ 47339 w 102171"/>
                <a:gd name="connsiteY11" fmla="*/ 80962 h 135761"/>
                <a:gd name="connsiteX12" fmla="*/ 35432 w 102171"/>
                <a:gd name="connsiteY12" fmla="*/ 57150 h 135761"/>
                <a:gd name="connsiteX13" fmla="*/ 52101 w 102171"/>
                <a:gd name="connsiteY13" fmla="*/ 28574 h 135761"/>
                <a:gd name="connsiteX14" fmla="*/ 102108 w 102171"/>
                <a:gd name="connsiteY14" fmla="*/ 7144 h 135761"/>
                <a:gd name="connsiteX0" fmla="*/ 102108 w 104264"/>
                <a:gd name="connsiteY0" fmla="*/ 7144 h 135761"/>
                <a:gd name="connsiteX1" fmla="*/ 61627 w 104264"/>
                <a:gd name="connsiteY1" fmla="*/ 0 h 135761"/>
                <a:gd name="connsiteX2" fmla="*/ 21145 w 104264"/>
                <a:gd name="connsiteY2" fmla="*/ 7144 h 135761"/>
                <a:gd name="connsiteX3" fmla="*/ 2095 w 104264"/>
                <a:gd name="connsiteY3" fmla="*/ 33337 h 135761"/>
                <a:gd name="connsiteX4" fmla="*/ 2095 w 104264"/>
                <a:gd name="connsiteY4" fmla="*/ 71437 h 135761"/>
                <a:gd name="connsiteX5" fmla="*/ 16382 w 104264"/>
                <a:gd name="connsiteY5" fmla="*/ 104775 h 135761"/>
                <a:gd name="connsiteX6" fmla="*/ 40195 w 104264"/>
                <a:gd name="connsiteY6" fmla="*/ 126206 h 135761"/>
                <a:gd name="connsiteX7" fmla="*/ 66389 w 104264"/>
                <a:gd name="connsiteY7" fmla="*/ 135731 h 135761"/>
                <a:gd name="connsiteX8" fmla="*/ 90201 w 104264"/>
                <a:gd name="connsiteY8" fmla="*/ 128587 h 135761"/>
                <a:gd name="connsiteX9" fmla="*/ 92582 w 104264"/>
                <a:gd name="connsiteY9" fmla="*/ 111919 h 135761"/>
                <a:gd name="connsiteX10" fmla="*/ 78295 w 104264"/>
                <a:gd name="connsiteY10" fmla="*/ 85725 h 135761"/>
                <a:gd name="connsiteX11" fmla="*/ 47339 w 104264"/>
                <a:gd name="connsiteY11" fmla="*/ 80962 h 135761"/>
                <a:gd name="connsiteX12" fmla="*/ 35432 w 104264"/>
                <a:gd name="connsiteY12" fmla="*/ 57150 h 135761"/>
                <a:gd name="connsiteX13" fmla="*/ 52101 w 104264"/>
                <a:gd name="connsiteY13" fmla="*/ 28574 h 135761"/>
                <a:gd name="connsiteX14" fmla="*/ 93797 w 104264"/>
                <a:gd name="connsiteY14" fmla="*/ 29523 h 135761"/>
                <a:gd name="connsiteX15" fmla="*/ 102108 w 104264"/>
                <a:gd name="connsiteY15" fmla="*/ 7144 h 135761"/>
                <a:gd name="connsiteX0" fmla="*/ 102108 w 104092"/>
                <a:gd name="connsiteY0" fmla="*/ 11907 h 140524"/>
                <a:gd name="connsiteX1" fmla="*/ 64008 w 104092"/>
                <a:gd name="connsiteY1" fmla="*/ 0 h 140524"/>
                <a:gd name="connsiteX2" fmla="*/ 21145 w 104092"/>
                <a:gd name="connsiteY2" fmla="*/ 11907 h 140524"/>
                <a:gd name="connsiteX3" fmla="*/ 2095 w 104092"/>
                <a:gd name="connsiteY3" fmla="*/ 38100 h 140524"/>
                <a:gd name="connsiteX4" fmla="*/ 2095 w 104092"/>
                <a:gd name="connsiteY4" fmla="*/ 76200 h 140524"/>
                <a:gd name="connsiteX5" fmla="*/ 16382 w 104092"/>
                <a:gd name="connsiteY5" fmla="*/ 109538 h 140524"/>
                <a:gd name="connsiteX6" fmla="*/ 40195 w 104092"/>
                <a:gd name="connsiteY6" fmla="*/ 130969 h 140524"/>
                <a:gd name="connsiteX7" fmla="*/ 66389 w 104092"/>
                <a:gd name="connsiteY7" fmla="*/ 140494 h 140524"/>
                <a:gd name="connsiteX8" fmla="*/ 90201 w 104092"/>
                <a:gd name="connsiteY8" fmla="*/ 133350 h 140524"/>
                <a:gd name="connsiteX9" fmla="*/ 92582 w 104092"/>
                <a:gd name="connsiteY9" fmla="*/ 116682 h 140524"/>
                <a:gd name="connsiteX10" fmla="*/ 78295 w 104092"/>
                <a:gd name="connsiteY10" fmla="*/ 90488 h 140524"/>
                <a:gd name="connsiteX11" fmla="*/ 47339 w 104092"/>
                <a:gd name="connsiteY11" fmla="*/ 85725 h 140524"/>
                <a:gd name="connsiteX12" fmla="*/ 35432 w 104092"/>
                <a:gd name="connsiteY12" fmla="*/ 61913 h 140524"/>
                <a:gd name="connsiteX13" fmla="*/ 52101 w 104092"/>
                <a:gd name="connsiteY13" fmla="*/ 33337 h 140524"/>
                <a:gd name="connsiteX14" fmla="*/ 93797 w 104092"/>
                <a:gd name="connsiteY14" fmla="*/ 34286 h 140524"/>
                <a:gd name="connsiteX15" fmla="*/ 102108 w 104092"/>
                <a:gd name="connsiteY15" fmla="*/ 11907 h 140524"/>
                <a:gd name="connsiteX0" fmla="*/ 100436 w 102420"/>
                <a:gd name="connsiteY0" fmla="*/ 11907 h 140524"/>
                <a:gd name="connsiteX1" fmla="*/ 62336 w 102420"/>
                <a:gd name="connsiteY1" fmla="*/ 0 h 140524"/>
                <a:gd name="connsiteX2" fmla="*/ 19473 w 102420"/>
                <a:gd name="connsiteY2" fmla="*/ 11907 h 140524"/>
                <a:gd name="connsiteX3" fmla="*/ 5186 w 102420"/>
                <a:gd name="connsiteY3" fmla="*/ 38100 h 140524"/>
                <a:gd name="connsiteX4" fmla="*/ 423 w 102420"/>
                <a:gd name="connsiteY4" fmla="*/ 76200 h 140524"/>
                <a:gd name="connsiteX5" fmla="*/ 14710 w 102420"/>
                <a:gd name="connsiteY5" fmla="*/ 109538 h 140524"/>
                <a:gd name="connsiteX6" fmla="*/ 38523 w 102420"/>
                <a:gd name="connsiteY6" fmla="*/ 130969 h 140524"/>
                <a:gd name="connsiteX7" fmla="*/ 64717 w 102420"/>
                <a:gd name="connsiteY7" fmla="*/ 140494 h 140524"/>
                <a:gd name="connsiteX8" fmla="*/ 88529 w 102420"/>
                <a:gd name="connsiteY8" fmla="*/ 133350 h 140524"/>
                <a:gd name="connsiteX9" fmla="*/ 90910 w 102420"/>
                <a:gd name="connsiteY9" fmla="*/ 116682 h 140524"/>
                <a:gd name="connsiteX10" fmla="*/ 76623 w 102420"/>
                <a:gd name="connsiteY10" fmla="*/ 90488 h 140524"/>
                <a:gd name="connsiteX11" fmla="*/ 45667 w 102420"/>
                <a:gd name="connsiteY11" fmla="*/ 85725 h 140524"/>
                <a:gd name="connsiteX12" fmla="*/ 33760 w 102420"/>
                <a:gd name="connsiteY12" fmla="*/ 61913 h 140524"/>
                <a:gd name="connsiteX13" fmla="*/ 50429 w 102420"/>
                <a:gd name="connsiteY13" fmla="*/ 33337 h 140524"/>
                <a:gd name="connsiteX14" fmla="*/ 92125 w 102420"/>
                <a:gd name="connsiteY14" fmla="*/ 34286 h 140524"/>
                <a:gd name="connsiteX15" fmla="*/ 100436 w 102420"/>
                <a:gd name="connsiteY15" fmla="*/ 11907 h 140524"/>
                <a:gd name="connsiteX0" fmla="*/ 100555 w 102539"/>
                <a:gd name="connsiteY0" fmla="*/ 11907 h 140524"/>
                <a:gd name="connsiteX1" fmla="*/ 62455 w 102539"/>
                <a:gd name="connsiteY1" fmla="*/ 0 h 140524"/>
                <a:gd name="connsiteX2" fmla="*/ 26736 w 102539"/>
                <a:gd name="connsiteY2" fmla="*/ 11907 h 140524"/>
                <a:gd name="connsiteX3" fmla="*/ 5305 w 102539"/>
                <a:gd name="connsiteY3" fmla="*/ 38100 h 140524"/>
                <a:gd name="connsiteX4" fmla="*/ 542 w 102539"/>
                <a:gd name="connsiteY4" fmla="*/ 76200 h 140524"/>
                <a:gd name="connsiteX5" fmla="*/ 14829 w 102539"/>
                <a:gd name="connsiteY5" fmla="*/ 109538 h 140524"/>
                <a:gd name="connsiteX6" fmla="*/ 38642 w 102539"/>
                <a:gd name="connsiteY6" fmla="*/ 130969 h 140524"/>
                <a:gd name="connsiteX7" fmla="*/ 64836 w 102539"/>
                <a:gd name="connsiteY7" fmla="*/ 140494 h 140524"/>
                <a:gd name="connsiteX8" fmla="*/ 88648 w 102539"/>
                <a:gd name="connsiteY8" fmla="*/ 133350 h 140524"/>
                <a:gd name="connsiteX9" fmla="*/ 91029 w 102539"/>
                <a:gd name="connsiteY9" fmla="*/ 116682 h 140524"/>
                <a:gd name="connsiteX10" fmla="*/ 76742 w 102539"/>
                <a:gd name="connsiteY10" fmla="*/ 90488 h 140524"/>
                <a:gd name="connsiteX11" fmla="*/ 45786 w 102539"/>
                <a:gd name="connsiteY11" fmla="*/ 85725 h 140524"/>
                <a:gd name="connsiteX12" fmla="*/ 33879 w 102539"/>
                <a:gd name="connsiteY12" fmla="*/ 61913 h 140524"/>
                <a:gd name="connsiteX13" fmla="*/ 50548 w 102539"/>
                <a:gd name="connsiteY13" fmla="*/ 33337 h 140524"/>
                <a:gd name="connsiteX14" fmla="*/ 92244 w 102539"/>
                <a:gd name="connsiteY14" fmla="*/ 34286 h 140524"/>
                <a:gd name="connsiteX15" fmla="*/ 100555 w 102539"/>
                <a:gd name="connsiteY15" fmla="*/ 11907 h 140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539" h="140524">
                  <a:moveTo>
                    <a:pt x="100555" y="11907"/>
                  </a:moveTo>
                  <a:cubicBezTo>
                    <a:pt x="95590" y="6193"/>
                    <a:pt x="74758" y="0"/>
                    <a:pt x="62455" y="0"/>
                  </a:cubicBezTo>
                  <a:cubicBezTo>
                    <a:pt x="50152" y="0"/>
                    <a:pt x="36261" y="5557"/>
                    <a:pt x="26736" y="11907"/>
                  </a:cubicBezTo>
                  <a:cubicBezTo>
                    <a:pt x="17211" y="18257"/>
                    <a:pt x="9671" y="27385"/>
                    <a:pt x="5305" y="38100"/>
                  </a:cubicBezTo>
                  <a:cubicBezTo>
                    <a:pt x="939" y="48815"/>
                    <a:pt x="-1045" y="64294"/>
                    <a:pt x="542" y="76200"/>
                  </a:cubicBezTo>
                  <a:cubicBezTo>
                    <a:pt x="2129" y="88106"/>
                    <a:pt x="8479" y="100410"/>
                    <a:pt x="14829" y="109538"/>
                  </a:cubicBezTo>
                  <a:cubicBezTo>
                    <a:pt x="21179" y="118666"/>
                    <a:pt x="30308" y="125810"/>
                    <a:pt x="38642" y="130969"/>
                  </a:cubicBezTo>
                  <a:cubicBezTo>
                    <a:pt x="46976" y="136128"/>
                    <a:pt x="56502" y="140097"/>
                    <a:pt x="64836" y="140494"/>
                  </a:cubicBezTo>
                  <a:cubicBezTo>
                    <a:pt x="73170" y="140891"/>
                    <a:pt x="84283" y="137319"/>
                    <a:pt x="88648" y="133350"/>
                  </a:cubicBezTo>
                  <a:cubicBezTo>
                    <a:pt x="93013" y="129381"/>
                    <a:pt x="93013" y="123826"/>
                    <a:pt x="91029" y="116682"/>
                  </a:cubicBezTo>
                  <a:cubicBezTo>
                    <a:pt x="89045" y="109538"/>
                    <a:pt x="84282" y="95647"/>
                    <a:pt x="76742" y="90488"/>
                  </a:cubicBezTo>
                  <a:cubicBezTo>
                    <a:pt x="69202" y="85329"/>
                    <a:pt x="52930" y="90487"/>
                    <a:pt x="45786" y="85725"/>
                  </a:cubicBezTo>
                  <a:cubicBezTo>
                    <a:pt x="38642" y="80963"/>
                    <a:pt x="35070" y="69851"/>
                    <a:pt x="33879" y="61913"/>
                  </a:cubicBezTo>
                  <a:cubicBezTo>
                    <a:pt x="32688" y="53975"/>
                    <a:pt x="40821" y="37942"/>
                    <a:pt x="50548" y="33337"/>
                  </a:cubicBezTo>
                  <a:cubicBezTo>
                    <a:pt x="60276" y="28733"/>
                    <a:pt x="83910" y="37858"/>
                    <a:pt x="92244" y="34286"/>
                  </a:cubicBezTo>
                  <a:cubicBezTo>
                    <a:pt x="100579" y="30714"/>
                    <a:pt x="105520" y="17621"/>
                    <a:pt x="100555" y="11907"/>
                  </a:cubicBezTo>
                  <a:close/>
                </a:path>
              </a:pathLst>
            </a:cu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293"/>
            <p:cNvSpPr/>
            <p:nvPr/>
          </p:nvSpPr>
          <p:spPr>
            <a:xfrm>
              <a:off x="8185135" y="774228"/>
              <a:ext cx="138351" cy="173201"/>
            </a:xfrm>
            <a:custGeom>
              <a:avLst/>
              <a:gdLst>
                <a:gd name="connsiteX0" fmla="*/ 138273 w 138391"/>
                <a:gd name="connsiteY0" fmla="*/ 161424 h 173442"/>
                <a:gd name="connsiteX1" fmla="*/ 81123 w 138391"/>
                <a:gd name="connsiteY1" fmla="*/ 173331 h 173442"/>
                <a:gd name="connsiteX2" fmla="*/ 40641 w 138391"/>
                <a:gd name="connsiteY2" fmla="*/ 159043 h 173442"/>
                <a:gd name="connsiteX3" fmla="*/ 14448 w 138391"/>
                <a:gd name="connsiteY3" fmla="*/ 132849 h 173442"/>
                <a:gd name="connsiteX4" fmla="*/ 160 w 138391"/>
                <a:gd name="connsiteY4" fmla="*/ 89987 h 173442"/>
                <a:gd name="connsiteX5" fmla="*/ 9685 w 138391"/>
                <a:gd name="connsiteY5" fmla="*/ 37599 h 173442"/>
                <a:gd name="connsiteX6" fmla="*/ 50166 w 138391"/>
                <a:gd name="connsiteY6" fmla="*/ 1881 h 173442"/>
                <a:gd name="connsiteX7" fmla="*/ 90648 w 138391"/>
                <a:gd name="connsiteY7" fmla="*/ 6643 h 173442"/>
                <a:gd name="connsiteX8" fmla="*/ 112079 w 138391"/>
                <a:gd name="connsiteY8" fmla="*/ 20931 h 173442"/>
                <a:gd name="connsiteX9" fmla="*/ 126366 w 138391"/>
                <a:gd name="connsiteY9" fmla="*/ 35218 h 173442"/>
                <a:gd name="connsiteX10" fmla="*/ 107316 w 138391"/>
                <a:gd name="connsiteY10" fmla="*/ 59031 h 173442"/>
                <a:gd name="connsiteX11" fmla="*/ 83504 w 138391"/>
                <a:gd name="connsiteY11" fmla="*/ 44743 h 173442"/>
                <a:gd name="connsiteX12" fmla="*/ 59691 w 138391"/>
                <a:gd name="connsiteY12" fmla="*/ 44743 h 173442"/>
                <a:gd name="connsiteX13" fmla="*/ 45404 w 138391"/>
                <a:gd name="connsiteY13" fmla="*/ 59031 h 173442"/>
                <a:gd name="connsiteX14" fmla="*/ 43023 w 138391"/>
                <a:gd name="connsiteY14" fmla="*/ 85224 h 173442"/>
                <a:gd name="connsiteX15" fmla="*/ 52548 w 138391"/>
                <a:gd name="connsiteY15" fmla="*/ 97131 h 173442"/>
                <a:gd name="connsiteX16" fmla="*/ 69216 w 138391"/>
                <a:gd name="connsiteY16" fmla="*/ 106656 h 173442"/>
                <a:gd name="connsiteX17" fmla="*/ 95410 w 138391"/>
                <a:gd name="connsiteY17" fmla="*/ 99512 h 173442"/>
                <a:gd name="connsiteX18" fmla="*/ 138273 w 138391"/>
                <a:gd name="connsiteY18" fmla="*/ 161424 h 173442"/>
                <a:gd name="connsiteX0" fmla="*/ 138244 w 138362"/>
                <a:gd name="connsiteY0" fmla="*/ 161424 h 173442"/>
                <a:gd name="connsiteX1" fmla="*/ 81094 w 138362"/>
                <a:gd name="connsiteY1" fmla="*/ 173331 h 173442"/>
                <a:gd name="connsiteX2" fmla="*/ 40612 w 138362"/>
                <a:gd name="connsiteY2" fmla="*/ 159043 h 173442"/>
                <a:gd name="connsiteX3" fmla="*/ 14419 w 138362"/>
                <a:gd name="connsiteY3" fmla="*/ 132849 h 173442"/>
                <a:gd name="connsiteX4" fmla="*/ 131 w 138362"/>
                <a:gd name="connsiteY4" fmla="*/ 89987 h 173442"/>
                <a:gd name="connsiteX5" fmla="*/ 9656 w 138362"/>
                <a:gd name="connsiteY5" fmla="*/ 37599 h 173442"/>
                <a:gd name="connsiteX6" fmla="*/ 45374 w 138362"/>
                <a:gd name="connsiteY6" fmla="*/ 1881 h 173442"/>
                <a:gd name="connsiteX7" fmla="*/ 90619 w 138362"/>
                <a:gd name="connsiteY7" fmla="*/ 6643 h 173442"/>
                <a:gd name="connsiteX8" fmla="*/ 112050 w 138362"/>
                <a:gd name="connsiteY8" fmla="*/ 20931 h 173442"/>
                <a:gd name="connsiteX9" fmla="*/ 126337 w 138362"/>
                <a:gd name="connsiteY9" fmla="*/ 35218 h 173442"/>
                <a:gd name="connsiteX10" fmla="*/ 107287 w 138362"/>
                <a:gd name="connsiteY10" fmla="*/ 59031 h 173442"/>
                <a:gd name="connsiteX11" fmla="*/ 83475 w 138362"/>
                <a:gd name="connsiteY11" fmla="*/ 44743 h 173442"/>
                <a:gd name="connsiteX12" fmla="*/ 59662 w 138362"/>
                <a:gd name="connsiteY12" fmla="*/ 44743 h 173442"/>
                <a:gd name="connsiteX13" fmla="*/ 45375 w 138362"/>
                <a:gd name="connsiteY13" fmla="*/ 59031 h 173442"/>
                <a:gd name="connsiteX14" fmla="*/ 42994 w 138362"/>
                <a:gd name="connsiteY14" fmla="*/ 85224 h 173442"/>
                <a:gd name="connsiteX15" fmla="*/ 52519 w 138362"/>
                <a:gd name="connsiteY15" fmla="*/ 97131 h 173442"/>
                <a:gd name="connsiteX16" fmla="*/ 69187 w 138362"/>
                <a:gd name="connsiteY16" fmla="*/ 106656 h 173442"/>
                <a:gd name="connsiteX17" fmla="*/ 95381 w 138362"/>
                <a:gd name="connsiteY17" fmla="*/ 99512 h 173442"/>
                <a:gd name="connsiteX18" fmla="*/ 138244 w 138362"/>
                <a:gd name="connsiteY18" fmla="*/ 161424 h 173442"/>
                <a:gd name="connsiteX0" fmla="*/ 138244 w 138362"/>
                <a:gd name="connsiteY0" fmla="*/ 163042 h 175060"/>
                <a:gd name="connsiteX1" fmla="*/ 81094 w 138362"/>
                <a:gd name="connsiteY1" fmla="*/ 174949 h 175060"/>
                <a:gd name="connsiteX2" fmla="*/ 40612 w 138362"/>
                <a:gd name="connsiteY2" fmla="*/ 160661 h 175060"/>
                <a:gd name="connsiteX3" fmla="*/ 14419 w 138362"/>
                <a:gd name="connsiteY3" fmla="*/ 134467 h 175060"/>
                <a:gd name="connsiteX4" fmla="*/ 131 w 138362"/>
                <a:gd name="connsiteY4" fmla="*/ 91605 h 175060"/>
                <a:gd name="connsiteX5" fmla="*/ 9656 w 138362"/>
                <a:gd name="connsiteY5" fmla="*/ 39217 h 175060"/>
                <a:gd name="connsiteX6" fmla="*/ 45374 w 138362"/>
                <a:gd name="connsiteY6" fmla="*/ 3499 h 175060"/>
                <a:gd name="connsiteX7" fmla="*/ 88238 w 138362"/>
                <a:gd name="connsiteY7" fmla="*/ 3498 h 175060"/>
                <a:gd name="connsiteX8" fmla="*/ 112050 w 138362"/>
                <a:gd name="connsiteY8" fmla="*/ 22549 h 175060"/>
                <a:gd name="connsiteX9" fmla="*/ 126337 w 138362"/>
                <a:gd name="connsiteY9" fmla="*/ 36836 h 175060"/>
                <a:gd name="connsiteX10" fmla="*/ 107287 w 138362"/>
                <a:gd name="connsiteY10" fmla="*/ 60649 h 175060"/>
                <a:gd name="connsiteX11" fmla="*/ 83475 w 138362"/>
                <a:gd name="connsiteY11" fmla="*/ 46361 h 175060"/>
                <a:gd name="connsiteX12" fmla="*/ 59662 w 138362"/>
                <a:gd name="connsiteY12" fmla="*/ 46361 h 175060"/>
                <a:gd name="connsiteX13" fmla="*/ 45375 w 138362"/>
                <a:gd name="connsiteY13" fmla="*/ 60649 h 175060"/>
                <a:gd name="connsiteX14" fmla="*/ 42994 w 138362"/>
                <a:gd name="connsiteY14" fmla="*/ 86842 h 175060"/>
                <a:gd name="connsiteX15" fmla="*/ 52519 w 138362"/>
                <a:gd name="connsiteY15" fmla="*/ 98749 h 175060"/>
                <a:gd name="connsiteX16" fmla="*/ 69187 w 138362"/>
                <a:gd name="connsiteY16" fmla="*/ 108274 h 175060"/>
                <a:gd name="connsiteX17" fmla="*/ 95381 w 138362"/>
                <a:gd name="connsiteY17" fmla="*/ 101130 h 175060"/>
                <a:gd name="connsiteX18" fmla="*/ 138244 w 138362"/>
                <a:gd name="connsiteY18" fmla="*/ 163042 h 175060"/>
                <a:gd name="connsiteX0" fmla="*/ 138244 w 138362"/>
                <a:gd name="connsiteY0" fmla="*/ 162688 h 174706"/>
                <a:gd name="connsiteX1" fmla="*/ 81094 w 138362"/>
                <a:gd name="connsiteY1" fmla="*/ 174595 h 174706"/>
                <a:gd name="connsiteX2" fmla="*/ 40612 w 138362"/>
                <a:gd name="connsiteY2" fmla="*/ 160307 h 174706"/>
                <a:gd name="connsiteX3" fmla="*/ 14419 w 138362"/>
                <a:gd name="connsiteY3" fmla="*/ 134113 h 174706"/>
                <a:gd name="connsiteX4" fmla="*/ 131 w 138362"/>
                <a:gd name="connsiteY4" fmla="*/ 91251 h 174706"/>
                <a:gd name="connsiteX5" fmla="*/ 9656 w 138362"/>
                <a:gd name="connsiteY5" fmla="*/ 38863 h 174706"/>
                <a:gd name="connsiteX6" fmla="*/ 45374 w 138362"/>
                <a:gd name="connsiteY6" fmla="*/ 3145 h 174706"/>
                <a:gd name="connsiteX7" fmla="*/ 88238 w 138362"/>
                <a:gd name="connsiteY7" fmla="*/ 3144 h 174706"/>
                <a:gd name="connsiteX8" fmla="*/ 109669 w 138362"/>
                <a:gd name="connsiteY8" fmla="*/ 15052 h 174706"/>
                <a:gd name="connsiteX9" fmla="*/ 126337 w 138362"/>
                <a:gd name="connsiteY9" fmla="*/ 36482 h 174706"/>
                <a:gd name="connsiteX10" fmla="*/ 107287 w 138362"/>
                <a:gd name="connsiteY10" fmla="*/ 60295 h 174706"/>
                <a:gd name="connsiteX11" fmla="*/ 83475 w 138362"/>
                <a:gd name="connsiteY11" fmla="*/ 46007 h 174706"/>
                <a:gd name="connsiteX12" fmla="*/ 59662 w 138362"/>
                <a:gd name="connsiteY12" fmla="*/ 46007 h 174706"/>
                <a:gd name="connsiteX13" fmla="*/ 45375 w 138362"/>
                <a:gd name="connsiteY13" fmla="*/ 60295 h 174706"/>
                <a:gd name="connsiteX14" fmla="*/ 42994 w 138362"/>
                <a:gd name="connsiteY14" fmla="*/ 86488 h 174706"/>
                <a:gd name="connsiteX15" fmla="*/ 52519 w 138362"/>
                <a:gd name="connsiteY15" fmla="*/ 98395 h 174706"/>
                <a:gd name="connsiteX16" fmla="*/ 69187 w 138362"/>
                <a:gd name="connsiteY16" fmla="*/ 107920 h 174706"/>
                <a:gd name="connsiteX17" fmla="*/ 95381 w 138362"/>
                <a:gd name="connsiteY17" fmla="*/ 100776 h 174706"/>
                <a:gd name="connsiteX18" fmla="*/ 138244 w 138362"/>
                <a:gd name="connsiteY18" fmla="*/ 162688 h 174706"/>
                <a:gd name="connsiteX0" fmla="*/ 138233 w 138351"/>
                <a:gd name="connsiteY0" fmla="*/ 161183 h 173201"/>
                <a:gd name="connsiteX1" fmla="*/ 81083 w 138351"/>
                <a:gd name="connsiteY1" fmla="*/ 173090 h 173201"/>
                <a:gd name="connsiteX2" fmla="*/ 40601 w 138351"/>
                <a:gd name="connsiteY2" fmla="*/ 158802 h 173201"/>
                <a:gd name="connsiteX3" fmla="*/ 14408 w 138351"/>
                <a:gd name="connsiteY3" fmla="*/ 132608 h 173201"/>
                <a:gd name="connsiteX4" fmla="*/ 120 w 138351"/>
                <a:gd name="connsiteY4" fmla="*/ 89746 h 173201"/>
                <a:gd name="connsiteX5" fmla="*/ 9645 w 138351"/>
                <a:gd name="connsiteY5" fmla="*/ 37358 h 173201"/>
                <a:gd name="connsiteX6" fmla="*/ 42982 w 138351"/>
                <a:gd name="connsiteY6" fmla="*/ 4021 h 173201"/>
                <a:gd name="connsiteX7" fmla="*/ 88227 w 138351"/>
                <a:gd name="connsiteY7" fmla="*/ 1639 h 173201"/>
                <a:gd name="connsiteX8" fmla="*/ 109658 w 138351"/>
                <a:gd name="connsiteY8" fmla="*/ 13547 h 173201"/>
                <a:gd name="connsiteX9" fmla="*/ 126326 w 138351"/>
                <a:gd name="connsiteY9" fmla="*/ 34977 h 173201"/>
                <a:gd name="connsiteX10" fmla="*/ 107276 w 138351"/>
                <a:gd name="connsiteY10" fmla="*/ 58790 h 173201"/>
                <a:gd name="connsiteX11" fmla="*/ 83464 w 138351"/>
                <a:gd name="connsiteY11" fmla="*/ 44502 h 173201"/>
                <a:gd name="connsiteX12" fmla="*/ 59651 w 138351"/>
                <a:gd name="connsiteY12" fmla="*/ 44502 h 173201"/>
                <a:gd name="connsiteX13" fmla="*/ 45364 w 138351"/>
                <a:gd name="connsiteY13" fmla="*/ 58790 h 173201"/>
                <a:gd name="connsiteX14" fmla="*/ 42983 w 138351"/>
                <a:gd name="connsiteY14" fmla="*/ 84983 h 173201"/>
                <a:gd name="connsiteX15" fmla="*/ 52508 w 138351"/>
                <a:gd name="connsiteY15" fmla="*/ 96890 h 173201"/>
                <a:gd name="connsiteX16" fmla="*/ 69176 w 138351"/>
                <a:gd name="connsiteY16" fmla="*/ 106415 h 173201"/>
                <a:gd name="connsiteX17" fmla="*/ 95370 w 138351"/>
                <a:gd name="connsiteY17" fmla="*/ 99271 h 173201"/>
                <a:gd name="connsiteX18" fmla="*/ 138233 w 138351"/>
                <a:gd name="connsiteY18" fmla="*/ 161183 h 173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8351" h="173201">
                  <a:moveTo>
                    <a:pt x="138233" y="161183"/>
                  </a:moveTo>
                  <a:cubicBezTo>
                    <a:pt x="135852" y="173486"/>
                    <a:pt x="97355" y="173487"/>
                    <a:pt x="81083" y="173090"/>
                  </a:cubicBezTo>
                  <a:cubicBezTo>
                    <a:pt x="64811" y="172693"/>
                    <a:pt x="51713" y="165549"/>
                    <a:pt x="40601" y="158802"/>
                  </a:cubicBezTo>
                  <a:cubicBezTo>
                    <a:pt x="29489" y="152055"/>
                    <a:pt x="21155" y="144117"/>
                    <a:pt x="14408" y="132608"/>
                  </a:cubicBezTo>
                  <a:cubicBezTo>
                    <a:pt x="7661" y="121099"/>
                    <a:pt x="914" y="105621"/>
                    <a:pt x="120" y="89746"/>
                  </a:cubicBezTo>
                  <a:cubicBezTo>
                    <a:pt x="-674" y="73871"/>
                    <a:pt x="2501" y="51645"/>
                    <a:pt x="9645" y="37358"/>
                  </a:cubicBezTo>
                  <a:cubicBezTo>
                    <a:pt x="16789" y="23071"/>
                    <a:pt x="29885" y="9974"/>
                    <a:pt x="42982" y="4021"/>
                  </a:cubicBezTo>
                  <a:cubicBezTo>
                    <a:pt x="56079" y="-1932"/>
                    <a:pt x="77114" y="51"/>
                    <a:pt x="88227" y="1639"/>
                  </a:cubicBezTo>
                  <a:cubicBezTo>
                    <a:pt x="99340" y="3227"/>
                    <a:pt x="103308" y="7991"/>
                    <a:pt x="109658" y="13547"/>
                  </a:cubicBezTo>
                  <a:cubicBezTo>
                    <a:pt x="116008" y="19103"/>
                    <a:pt x="126723" y="27437"/>
                    <a:pt x="126326" y="34977"/>
                  </a:cubicBezTo>
                  <a:cubicBezTo>
                    <a:pt x="125929" y="42517"/>
                    <a:pt x="114420" y="57202"/>
                    <a:pt x="107276" y="58790"/>
                  </a:cubicBezTo>
                  <a:cubicBezTo>
                    <a:pt x="100132" y="60377"/>
                    <a:pt x="91401" y="46883"/>
                    <a:pt x="83464" y="44502"/>
                  </a:cubicBezTo>
                  <a:cubicBezTo>
                    <a:pt x="75527" y="42121"/>
                    <a:pt x="66001" y="42121"/>
                    <a:pt x="59651" y="44502"/>
                  </a:cubicBezTo>
                  <a:cubicBezTo>
                    <a:pt x="53301" y="46883"/>
                    <a:pt x="48142" y="52043"/>
                    <a:pt x="45364" y="58790"/>
                  </a:cubicBezTo>
                  <a:cubicBezTo>
                    <a:pt x="42586" y="65537"/>
                    <a:pt x="41792" y="78633"/>
                    <a:pt x="42983" y="84983"/>
                  </a:cubicBezTo>
                  <a:cubicBezTo>
                    <a:pt x="44174" y="91333"/>
                    <a:pt x="48143" y="93318"/>
                    <a:pt x="52508" y="96890"/>
                  </a:cubicBezTo>
                  <a:cubicBezTo>
                    <a:pt x="56873" y="100462"/>
                    <a:pt x="62032" y="106018"/>
                    <a:pt x="69176" y="106415"/>
                  </a:cubicBezTo>
                  <a:cubicBezTo>
                    <a:pt x="76320" y="106812"/>
                    <a:pt x="84257" y="89746"/>
                    <a:pt x="95370" y="99271"/>
                  </a:cubicBezTo>
                  <a:cubicBezTo>
                    <a:pt x="106482" y="108796"/>
                    <a:pt x="140614" y="148880"/>
                    <a:pt x="138233" y="161183"/>
                  </a:cubicBezTo>
                  <a:close/>
                </a:path>
              </a:pathLst>
            </a:cu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294"/>
            <p:cNvSpPr/>
            <p:nvPr/>
          </p:nvSpPr>
          <p:spPr>
            <a:xfrm>
              <a:off x="8265764" y="771592"/>
              <a:ext cx="233695" cy="206755"/>
            </a:xfrm>
            <a:custGeom>
              <a:avLst/>
              <a:gdLst>
                <a:gd name="connsiteX0" fmla="*/ 236079 w 238203"/>
                <a:gd name="connsiteY0" fmla="*/ 202458 h 209189"/>
                <a:gd name="connsiteX1" fmla="*/ 159879 w 238203"/>
                <a:gd name="connsiteY1" fmla="*/ 204839 h 209189"/>
                <a:gd name="connsiteX2" fmla="*/ 71773 w 238203"/>
                <a:gd name="connsiteY2" fmla="*/ 190552 h 209189"/>
                <a:gd name="connsiteX3" fmla="*/ 24148 w 238203"/>
                <a:gd name="connsiteY3" fmla="*/ 154833 h 209189"/>
                <a:gd name="connsiteX4" fmla="*/ 336 w 238203"/>
                <a:gd name="connsiteY4" fmla="*/ 107208 h 209189"/>
                <a:gd name="connsiteX5" fmla="*/ 12242 w 238203"/>
                <a:gd name="connsiteY5" fmla="*/ 54821 h 209189"/>
                <a:gd name="connsiteX6" fmla="*/ 40817 w 238203"/>
                <a:gd name="connsiteY6" fmla="*/ 16721 h 209189"/>
                <a:gd name="connsiteX7" fmla="*/ 90823 w 238203"/>
                <a:gd name="connsiteY7" fmla="*/ 52 h 209189"/>
                <a:gd name="connsiteX8" fmla="*/ 138448 w 238203"/>
                <a:gd name="connsiteY8" fmla="*/ 21483 h 209189"/>
                <a:gd name="connsiteX9" fmla="*/ 169404 w 238203"/>
                <a:gd name="connsiteY9" fmla="*/ 59583 h 209189"/>
                <a:gd name="connsiteX10" fmla="*/ 169404 w 238203"/>
                <a:gd name="connsiteY10" fmla="*/ 119114 h 209189"/>
                <a:gd name="connsiteX11" fmla="*/ 145592 w 238203"/>
                <a:gd name="connsiteY11" fmla="*/ 140546 h 209189"/>
                <a:gd name="connsiteX12" fmla="*/ 100348 w 238203"/>
                <a:gd name="connsiteY12" fmla="*/ 140546 h 209189"/>
                <a:gd name="connsiteX13" fmla="*/ 74154 w 238203"/>
                <a:gd name="connsiteY13" fmla="*/ 128639 h 209189"/>
                <a:gd name="connsiteX14" fmla="*/ 62248 w 238203"/>
                <a:gd name="connsiteY14" fmla="*/ 97683 h 209189"/>
                <a:gd name="connsiteX15" fmla="*/ 64629 w 238203"/>
                <a:gd name="connsiteY15" fmla="*/ 71489 h 209189"/>
                <a:gd name="connsiteX16" fmla="*/ 95586 w 238203"/>
                <a:gd name="connsiteY16" fmla="*/ 52439 h 209189"/>
                <a:gd name="connsiteX17" fmla="*/ 121779 w 238203"/>
                <a:gd name="connsiteY17" fmla="*/ 66727 h 209189"/>
                <a:gd name="connsiteX18" fmla="*/ 121779 w 238203"/>
                <a:gd name="connsiteY18" fmla="*/ 95302 h 209189"/>
                <a:gd name="connsiteX19" fmla="*/ 109873 w 238203"/>
                <a:gd name="connsiteY19" fmla="*/ 121496 h 209189"/>
                <a:gd name="connsiteX20" fmla="*/ 86061 w 238203"/>
                <a:gd name="connsiteY20" fmla="*/ 138164 h 209189"/>
                <a:gd name="connsiteX21" fmla="*/ 128923 w 238203"/>
                <a:gd name="connsiteY21" fmla="*/ 145308 h 209189"/>
                <a:gd name="connsiteX22" fmla="*/ 174167 w 238203"/>
                <a:gd name="connsiteY22" fmla="*/ 126258 h 209189"/>
                <a:gd name="connsiteX23" fmla="*/ 197979 w 238203"/>
                <a:gd name="connsiteY23" fmla="*/ 107208 h 209189"/>
                <a:gd name="connsiteX24" fmla="*/ 219411 w 238203"/>
                <a:gd name="connsiteY24" fmla="*/ 85777 h 209189"/>
                <a:gd name="connsiteX25" fmla="*/ 226554 w 238203"/>
                <a:gd name="connsiteY25" fmla="*/ 81014 h 209189"/>
                <a:gd name="connsiteX26" fmla="*/ 217029 w 238203"/>
                <a:gd name="connsiteY26" fmla="*/ 131021 h 209189"/>
                <a:gd name="connsiteX27" fmla="*/ 236079 w 238203"/>
                <a:gd name="connsiteY27" fmla="*/ 202458 h 209189"/>
                <a:gd name="connsiteX0" fmla="*/ 236079 w 238203"/>
                <a:gd name="connsiteY0" fmla="*/ 202406 h 209137"/>
                <a:gd name="connsiteX1" fmla="*/ 159879 w 238203"/>
                <a:gd name="connsiteY1" fmla="*/ 204787 h 209137"/>
                <a:gd name="connsiteX2" fmla="*/ 71773 w 238203"/>
                <a:gd name="connsiteY2" fmla="*/ 190500 h 209137"/>
                <a:gd name="connsiteX3" fmla="*/ 24148 w 238203"/>
                <a:gd name="connsiteY3" fmla="*/ 154781 h 209137"/>
                <a:gd name="connsiteX4" fmla="*/ 336 w 238203"/>
                <a:gd name="connsiteY4" fmla="*/ 107156 h 209137"/>
                <a:gd name="connsiteX5" fmla="*/ 12242 w 238203"/>
                <a:gd name="connsiteY5" fmla="*/ 54769 h 209137"/>
                <a:gd name="connsiteX6" fmla="*/ 40817 w 238203"/>
                <a:gd name="connsiteY6" fmla="*/ 16669 h 209137"/>
                <a:gd name="connsiteX7" fmla="*/ 90823 w 238203"/>
                <a:gd name="connsiteY7" fmla="*/ 0 h 209137"/>
                <a:gd name="connsiteX8" fmla="*/ 138448 w 238203"/>
                <a:gd name="connsiteY8" fmla="*/ 16669 h 209137"/>
                <a:gd name="connsiteX9" fmla="*/ 169404 w 238203"/>
                <a:gd name="connsiteY9" fmla="*/ 59531 h 209137"/>
                <a:gd name="connsiteX10" fmla="*/ 169404 w 238203"/>
                <a:gd name="connsiteY10" fmla="*/ 119062 h 209137"/>
                <a:gd name="connsiteX11" fmla="*/ 145592 w 238203"/>
                <a:gd name="connsiteY11" fmla="*/ 140494 h 209137"/>
                <a:gd name="connsiteX12" fmla="*/ 100348 w 238203"/>
                <a:gd name="connsiteY12" fmla="*/ 140494 h 209137"/>
                <a:gd name="connsiteX13" fmla="*/ 74154 w 238203"/>
                <a:gd name="connsiteY13" fmla="*/ 128587 h 209137"/>
                <a:gd name="connsiteX14" fmla="*/ 62248 w 238203"/>
                <a:gd name="connsiteY14" fmla="*/ 97631 h 209137"/>
                <a:gd name="connsiteX15" fmla="*/ 64629 w 238203"/>
                <a:gd name="connsiteY15" fmla="*/ 71437 h 209137"/>
                <a:gd name="connsiteX16" fmla="*/ 95586 w 238203"/>
                <a:gd name="connsiteY16" fmla="*/ 52387 h 209137"/>
                <a:gd name="connsiteX17" fmla="*/ 121779 w 238203"/>
                <a:gd name="connsiteY17" fmla="*/ 66675 h 209137"/>
                <a:gd name="connsiteX18" fmla="*/ 121779 w 238203"/>
                <a:gd name="connsiteY18" fmla="*/ 95250 h 209137"/>
                <a:gd name="connsiteX19" fmla="*/ 109873 w 238203"/>
                <a:gd name="connsiteY19" fmla="*/ 121444 h 209137"/>
                <a:gd name="connsiteX20" fmla="*/ 86061 w 238203"/>
                <a:gd name="connsiteY20" fmla="*/ 138112 h 209137"/>
                <a:gd name="connsiteX21" fmla="*/ 128923 w 238203"/>
                <a:gd name="connsiteY21" fmla="*/ 145256 h 209137"/>
                <a:gd name="connsiteX22" fmla="*/ 174167 w 238203"/>
                <a:gd name="connsiteY22" fmla="*/ 126206 h 209137"/>
                <a:gd name="connsiteX23" fmla="*/ 197979 w 238203"/>
                <a:gd name="connsiteY23" fmla="*/ 107156 h 209137"/>
                <a:gd name="connsiteX24" fmla="*/ 219411 w 238203"/>
                <a:gd name="connsiteY24" fmla="*/ 85725 h 209137"/>
                <a:gd name="connsiteX25" fmla="*/ 226554 w 238203"/>
                <a:gd name="connsiteY25" fmla="*/ 80962 h 209137"/>
                <a:gd name="connsiteX26" fmla="*/ 217029 w 238203"/>
                <a:gd name="connsiteY26" fmla="*/ 130969 h 209137"/>
                <a:gd name="connsiteX27" fmla="*/ 236079 w 238203"/>
                <a:gd name="connsiteY27" fmla="*/ 202406 h 209137"/>
                <a:gd name="connsiteX0" fmla="*/ 233793 w 235917"/>
                <a:gd name="connsiteY0" fmla="*/ 202406 h 209137"/>
                <a:gd name="connsiteX1" fmla="*/ 157593 w 235917"/>
                <a:gd name="connsiteY1" fmla="*/ 204787 h 209137"/>
                <a:gd name="connsiteX2" fmla="*/ 69487 w 235917"/>
                <a:gd name="connsiteY2" fmla="*/ 190500 h 209137"/>
                <a:gd name="connsiteX3" fmla="*/ 21862 w 235917"/>
                <a:gd name="connsiteY3" fmla="*/ 154781 h 209137"/>
                <a:gd name="connsiteX4" fmla="*/ 431 w 235917"/>
                <a:gd name="connsiteY4" fmla="*/ 107156 h 209137"/>
                <a:gd name="connsiteX5" fmla="*/ 9956 w 235917"/>
                <a:gd name="connsiteY5" fmla="*/ 54769 h 209137"/>
                <a:gd name="connsiteX6" fmla="*/ 38531 w 235917"/>
                <a:gd name="connsiteY6" fmla="*/ 16669 h 209137"/>
                <a:gd name="connsiteX7" fmla="*/ 88537 w 235917"/>
                <a:gd name="connsiteY7" fmla="*/ 0 h 209137"/>
                <a:gd name="connsiteX8" fmla="*/ 136162 w 235917"/>
                <a:gd name="connsiteY8" fmla="*/ 16669 h 209137"/>
                <a:gd name="connsiteX9" fmla="*/ 167118 w 235917"/>
                <a:gd name="connsiteY9" fmla="*/ 59531 h 209137"/>
                <a:gd name="connsiteX10" fmla="*/ 167118 w 235917"/>
                <a:gd name="connsiteY10" fmla="*/ 119062 h 209137"/>
                <a:gd name="connsiteX11" fmla="*/ 143306 w 235917"/>
                <a:gd name="connsiteY11" fmla="*/ 140494 h 209137"/>
                <a:gd name="connsiteX12" fmla="*/ 98062 w 235917"/>
                <a:gd name="connsiteY12" fmla="*/ 140494 h 209137"/>
                <a:gd name="connsiteX13" fmla="*/ 71868 w 235917"/>
                <a:gd name="connsiteY13" fmla="*/ 128587 h 209137"/>
                <a:gd name="connsiteX14" fmla="*/ 59962 w 235917"/>
                <a:gd name="connsiteY14" fmla="*/ 97631 h 209137"/>
                <a:gd name="connsiteX15" fmla="*/ 62343 w 235917"/>
                <a:gd name="connsiteY15" fmla="*/ 71437 h 209137"/>
                <a:gd name="connsiteX16" fmla="*/ 93300 w 235917"/>
                <a:gd name="connsiteY16" fmla="*/ 52387 h 209137"/>
                <a:gd name="connsiteX17" fmla="*/ 119493 w 235917"/>
                <a:gd name="connsiteY17" fmla="*/ 66675 h 209137"/>
                <a:gd name="connsiteX18" fmla="*/ 119493 w 235917"/>
                <a:gd name="connsiteY18" fmla="*/ 95250 h 209137"/>
                <a:gd name="connsiteX19" fmla="*/ 107587 w 235917"/>
                <a:gd name="connsiteY19" fmla="*/ 121444 h 209137"/>
                <a:gd name="connsiteX20" fmla="*/ 83775 w 235917"/>
                <a:gd name="connsiteY20" fmla="*/ 138112 h 209137"/>
                <a:gd name="connsiteX21" fmla="*/ 126637 w 235917"/>
                <a:gd name="connsiteY21" fmla="*/ 145256 h 209137"/>
                <a:gd name="connsiteX22" fmla="*/ 171881 w 235917"/>
                <a:gd name="connsiteY22" fmla="*/ 126206 h 209137"/>
                <a:gd name="connsiteX23" fmla="*/ 195693 w 235917"/>
                <a:gd name="connsiteY23" fmla="*/ 107156 h 209137"/>
                <a:gd name="connsiteX24" fmla="*/ 217125 w 235917"/>
                <a:gd name="connsiteY24" fmla="*/ 85725 h 209137"/>
                <a:gd name="connsiteX25" fmla="*/ 224268 w 235917"/>
                <a:gd name="connsiteY25" fmla="*/ 80962 h 209137"/>
                <a:gd name="connsiteX26" fmla="*/ 214743 w 235917"/>
                <a:gd name="connsiteY26" fmla="*/ 130969 h 209137"/>
                <a:gd name="connsiteX27" fmla="*/ 233793 w 235917"/>
                <a:gd name="connsiteY27" fmla="*/ 202406 h 209137"/>
                <a:gd name="connsiteX0" fmla="*/ 231571 w 233695"/>
                <a:gd name="connsiteY0" fmla="*/ 202406 h 209137"/>
                <a:gd name="connsiteX1" fmla="*/ 155371 w 233695"/>
                <a:gd name="connsiteY1" fmla="*/ 204787 h 209137"/>
                <a:gd name="connsiteX2" fmla="*/ 67265 w 233695"/>
                <a:gd name="connsiteY2" fmla="*/ 190500 h 209137"/>
                <a:gd name="connsiteX3" fmla="*/ 19640 w 233695"/>
                <a:gd name="connsiteY3" fmla="*/ 154781 h 209137"/>
                <a:gd name="connsiteX4" fmla="*/ 591 w 233695"/>
                <a:gd name="connsiteY4" fmla="*/ 102393 h 209137"/>
                <a:gd name="connsiteX5" fmla="*/ 7734 w 233695"/>
                <a:gd name="connsiteY5" fmla="*/ 54769 h 209137"/>
                <a:gd name="connsiteX6" fmla="*/ 36309 w 233695"/>
                <a:gd name="connsiteY6" fmla="*/ 16669 h 209137"/>
                <a:gd name="connsiteX7" fmla="*/ 86315 w 233695"/>
                <a:gd name="connsiteY7" fmla="*/ 0 h 209137"/>
                <a:gd name="connsiteX8" fmla="*/ 133940 w 233695"/>
                <a:gd name="connsiteY8" fmla="*/ 16669 h 209137"/>
                <a:gd name="connsiteX9" fmla="*/ 164896 w 233695"/>
                <a:gd name="connsiteY9" fmla="*/ 59531 h 209137"/>
                <a:gd name="connsiteX10" fmla="*/ 164896 w 233695"/>
                <a:gd name="connsiteY10" fmla="*/ 119062 h 209137"/>
                <a:gd name="connsiteX11" fmla="*/ 141084 w 233695"/>
                <a:gd name="connsiteY11" fmla="*/ 140494 h 209137"/>
                <a:gd name="connsiteX12" fmla="*/ 95840 w 233695"/>
                <a:gd name="connsiteY12" fmla="*/ 140494 h 209137"/>
                <a:gd name="connsiteX13" fmla="*/ 69646 w 233695"/>
                <a:gd name="connsiteY13" fmla="*/ 128587 h 209137"/>
                <a:gd name="connsiteX14" fmla="*/ 57740 w 233695"/>
                <a:gd name="connsiteY14" fmla="*/ 97631 h 209137"/>
                <a:gd name="connsiteX15" fmla="*/ 60121 w 233695"/>
                <a:gd name="connsiteY15" fmla="*/ 71437 h 209137"/>
                <a:gd name="connsiteX16" fmla="*/ 91078 w 233695"/>
                <a:gd name="connsiteY16" fmla="*/ 52387 h 209137"/>
                <a:gd name="connsiteX17" fmla="*/ 117271 w 233695"/>
                <a:gd name="connsiteY17" fmla="*/ 66675 h 209137"/>
                <a:gd name="connsiteX18" fmla="*/ 117271 w 233695"/>
                <a:gd name="connsiteY18" fmla="*/ 95250 h 209137"/>
                <a:gd name="connsiteX19" fmla="*/ 105365 w 233695"/>
                <a:gd name="connsiteY19" fmla="*/ 121444 h 209137"/>
                <a:gd name="connsiteX20" fmla="*/ 81553 w 233695"/>
                <a:gd name="connsiteY20" fmla="*/ 138112 h 209137"/>
                <a:gd name="connsiteX21" fmla="*/ 124415 w 233695"/>
                <a:gd name="connsiteY21" fmla="*/ 145256 h 209137"/>
                <a:gd name="connsiteX22" fmla="*/ 169659 w 233695"/>
                <a:gd name="connsiteY22" fmla="*/ 126206 h 209137"/>
                <a:gd name="connsiteX23" fmla="*/ 193471 w 233695"/>
                <a:gd name="connsiteY23" fmla="*/ 107156 h 209137"/>
                <a:gd name="connsiteX24" fmla="*/ 214903 w 233695"/>
                <a:gd name="connsiteY24" fmla="*/ 85725 h 209137"/>
                <a:gd name="connsiteX25" fmla="*/ 222046 w 233695"/>
                <a:gd name="connsiteY25" fmla="*/ 80962 h 209137"/>
                <a:gd name="connsiteX26" fmla="*/ 212521 w 233695"/>
                <a:gd name="connsiteY26" fmla="*/ 130969 h 209137"/>
                <a:gd name="connsiteX27" fmla="*/ 231571 w 233695"/>
                <a:gd name="connsiteY27" fmla="*/ 202406 h 209137"/>
                <a:gd name="connsiteX0" fmla="*/ 231571 w 233695"/>
                <a:gd name="connsiteY0" fmla="*/ 200024 h 206755"/>
                <a:gd name="connsiteX1" fmla="*/ 155371 w 233695"/>
                <a:gd name="connsiteY1" fmla="*/ 202405 h 206755"/>
                <a:gd name="connsiteX2" fmla="*/ 67265 w 233695"/>
                <a:gd name="connsiteY2" fmla="*/ 188118 h 206755"/>
                <a:gd name="connsiteX3" fmla="*/ 19640 w 233695"/>
                <a:gd name="connsiteY3" fmla="*/ 152399 h 206755"/>
                <a:gd name="connsiteX4" fmla="*/ 591 w 233695"/>
                <a:gd name="connsiteY4" fmla="*/ 100011 h 206755"/>
                <a:gd name="connsiteX5" fmla="*/ 7734 w 233695"/>
                <a:gd name="connsiteY5" fmla="*/ 52387 h 206755"/>
                <a:gd name="connsiteX6" fmla="*/ 36309 w 233695"/>
                <a:gd name="connsiteY6" fmla="*/ 14287 h 206755"/>
                <a:gd name="connsiteX7" fmla="*/ 86315 w 233695"/>
                <a:gd name="connsiteY7" fmla="*/ 0 h 206755"/>
                <a:gd name="connsiteX8" fmla="*/ 133940 w 233695"/>
                <a:gd name="connsiteY8" fmla="*/ 14287 h 206755"/>
                <a:gd name="connsiteX9" fmla="*/ 164896 w 233695"/>
                <a:gd name="connsiteY9" fmla="*/ 57149 h 206755"/>
                <a:gd name="connsiteX10" fmla="*/ 164896 w 233695"/>
                <a:gd name="connsiteY10" fmla="*/ 116680 h 206755"/>
                <a:gd name="connsiteX11" fmla="*/ 141084 w 233695"/>
                <a:gd name="connsiteY11" fmla="*/ 138112 h 206755"/>
                <a:gd name="connsiteX12" fmla="*/ 95840 w 233695"/>
                <a:gd name="connsiteY12" fmla="*/ 138112 h 206755"/>
                <a:gd name="connsiteX13" fmla="*/ 69646 w 233695"/>
                <a:gd name="connsiteY13" fmla="*/ 126205 h 206755"/>
                <a:gd name="connsiteX14" fmla="*/ 57740 w 233695"/>
                <a:gd name="connsiteY14" fmla="*/ 95249 h 206755"/>
                <a:gd name="connsiteX15" fmla="*/ 60121 w 233695"/>
                <a:gd name="connsiteY15" fmla="*/ 69055 h 206755"/>
                <a:gd name="connsiteX16" fmla="*/ 91078 w 233695"/>
                <a:gd name="connsiteY16" fmla="*/ 50005 h 206755"/>
                <a:gd name="connsiteX17" fmla="*/ 117271 w 233695"/>
                <a:gd name="connsiteY17" fmla="*/ 64293 h 206755"/>
                <a:gd name="connsiteX18" fmla="*/ 117271 w 233695"/>
                <a:gd name="connsiteY18" fmla="*/ 92868 h 206755"/>
                <a:gd name="connsiteX19" fmla="*/ 105365 w 233695"/>
                <a:gd name="connsiteY19" fmla="*/ 119062 h 206755"/>
                <a:gd name="connsiteX20" fmla="*/ 81553 w 233695"/>
                <a:gd name="connsiteY20" fmla="*/ 135730 h 206755"/>
                <a:gd name="connsiteX21" fmla="*/ 124415 w 233695"/>
                <a:gd name="connsiteY21" fmla="*/ 142874 h 206755"/>
                <a:gd name="connsiteX22" fmla="*/ 169659 w 233695"/>
                <a:gd name="connsiteY22" fmla="*/ 123824 h 206755"/>
                <a:gd name="connsiteX23" fmla="*/ 193471 w 233695"/>
                <a:gd name="connsiteY23" fmla="*/ 104774 h 206755"/>
                <a:gd name="connsiteX24" fmla="*/ 214903 w 233695"/>
                <a:gd name="connsiteY24" fmla="*/ 83343 h 206755"/>
                <a:gd name="connsiteX25" fmla="*/ 222046 w 233695"/>
                <a:gd name="connsiteY25" fmla="*/ 78580 h 206755"/>
                <a:gd name="connsiteX26" fmla="*/ 212521 w 233695"/>
                <a:gd name="connsiteY26" fmla="*/ 128587 h 206755"/>
                <a:gd name="connsiteX27" fmla="*/ 231571 w 233695"/>
                <a:gd name="connsiteY27" fmla="*/ 200024 h 206755"/>
                <a:gd name="connsiteX0" fmla="*/ 231571 w 233695"/>
                <a:gd name="connsiteY0" fmla="*/ 200024 h 206755"/>
                <a:gd name="connsiteX1" fmla="*/ 155371 w 233695"/>
                <a:gd name="connsiteY1" fmla="*/ 202405 h 206755"/>
                <a:gd name="connsiteX2" fmla="*/ 67265 w 233695"/>
                <a:gd name="connsiteY2" fmla="*/ 188118 h 206755"/>
                <a:gd name="connsiteX3" fmla="*/ 19640 w 233695"/>
                <a:gd name="connsiteY3" fmla="*/ 152399 h 206755"/>
                <a:gd name="connsiteX4" fmla="*/ 591 w 233695"/>
                <a:gd name="connsiteY4" fmla="*/ 100011 h 206755"/>
                <a:gd name="connsiteX5" fmla="*/ 7734 w 233695"/>
                <a:gd name="connsiteY5" fmla="*/ 52387 h 206755"/>
                <a:gd name="connsiteX6" fmla="*/ 36309 w 233695"/>
                <a:gd name="connsiteY6" fmla="*/ 14287 h 206755"/>
                <a:gd name="connsiteX7" fmla="*/ 86315 w 233695"/>
                <a:gd name="connsiteY7" fmla="*/ 0 h 206755"/>
                <a:gd name="connsiteX8" fmla="*/ 133940 w 233695"/>
                <a:gd name="connsiteY8" fmla="*/ 14287 h 206755"/>
                <a:gd name="connsiteX9" fmla="*/ 164896 w 233695"/>
                <a:gd name="connsiteY9" fmla="*/ 57149 h 206755"/>
                <a:gd name="connsiteX10" fmla="*/ 164896 w 233695"/>
                <a:gd name="connsiteY10" fmla="*/ 116680 h 206755"/>
                <a:gd name="connsiteX11" fmla="*/ 141084 w 233695"/>
                <a:gd name="connsiteY11" fmla="*/ 138112 h 206755"/>
                <a:gd name="connsiteX12" fmla="*/ 95840 w 233695"/>
                <a:gd name="connsiteY12" fmla="*/ 138112 h 206755"/>
                <a:gd name="connsiteX13" fmla="*/ 69646 w 233695"/>
                <a:gd name="connsiteY13" fmla="*/ 126205 h 206755"/>
                <a:gd name="connsiteX14" fmla="*/ 57740 w 233695"/>
                <a:gd name="connsiteY14" fmla="*/ 95249 h 206755"/>
                <a:gd name="connsiteX15" fmla="*/ 64883 w 233695"/>
                <a:gd name="connsiteY15" fmla="*/ 66674 h 206755"/>
                <a:gd name="connsiteX16" fmla="*/ 91078 w 233695"/>
                <a:gd name="connsiteY16" fmla="*/ 50005 h 206755"/>
                <a:gd name="connsiteX17" fmla="*/ 117271 w 233695"/>
                <a:gd name="connsiteY17" fmla="*/ 64293 h 206755"/>
                <a:gd name="connsiteX18" fmla="*/ 117271 w 233695"/>
                <a:gd name="connsiteY18" fmla="*/ 92868 h 206755"/>
                <a:gd name="connsiteX19" fmla="*/ 105365 w 233695"/>
                <a:gd name="connsiteY19" fmla="*/ 119062 h 206755"/>
                <a:gd name="connsiteX20" fmla="*/ 81553 w 233695"/>
                <a:gd name="connsiteY20" fmla="*/ 135730 h 206755"/>
                <a:gd name="connsiteX21" fmla="*/ 124415 w 233695"/>
                <a:gd name="connsiteY21" fmla="*/ 142874 h 206755"/>
                <a:gd name="connsiteX22" fmla="*/ 169659 w 233695"/>
                <a:gd name="connsiteY22" fmla="*/ 123824 h 206755"/>
                <a:gd name="connsiteX23" fmla="*/ 193471 w 233695"/>
                <a:gd name="connsiteY23" fmla="*/ 104774 h 206755"/>
                <a:gd name="connsiteX24" fmla="*/ 214903 w 233695"/>
                <a:gd name="connsiteY24" fmla="*/ 83343 h 206755"/>
                <a:gd name="connsiteX25" fmla="*/ 222046 w 233695"/>
                <a:gd name="connsiteY25" fmla="*/ 78580 h 206755"/>
                <a:gd name="connsiteX26" fmla="*/ 212521 w 233695"/>
                <a:gd name="connsiteY26" fmla="*/ 128587 h 206755"/>
                <a:gd name="connsiteX27" fmla="*/ 231571 w 233695"/>
                <a:gd name="connsiteY27" fmla="*/ 200024 h 206755"/>
                <a:gd name="connsiteX0" fmla="*/ 231571 w 233695"/>
                <a:gd name="connsiteY0" fmla="*/ 200024 h 206755"/>
                <a:gd name="connsiteX1" fmla="*/ 155371 w 233695"/>
                <a:gd name="connsiteY1" fmla="*/ 202405 h 206755"/>
                <a:gd name="connsiteX2" fmla="*/ 67265 w 233695"/>
                <a:gd name="connsiteY2" fmla="*/ 188118 h 206755"/>
                <a:gd name="connsiteX3" fmla="*/ 19640 w 233695"/>
                <a:gd name="connsiteY3" fmla="*/ 152399 h 206755"/>
                <a:gd name="connsiteX4" fmla="*/ 591 w 233695"/>
                <a:gd name="connsiteY4" fmla="*/ 100011 h 206755"/>
                <a:gd name="connsiteX5" fmla="*/ 7734 w 233695"/>
                <a:gd name="connsiteY5" fmla="*/ 52387 h 206755"/>
                <a:gd name="connsiteX6" fmla="*/ 36309 w 233695"/>
                <a:gd name="connsiteY6" fmla="*/ 14287 h 206755"/>
                <a:gd name="connsiteX7" fmla="*/ 86315 w 233695"/>
                <a:gd name="connsiteY7" fmla="*/ 0 h 206755"/>
                <a:gd name="connsiteX8" fmla="*/ 133940 w 233695"/>
                <a:gd name="connsiteY8" fmla="*/ 14287 h 206755"/>
                <a:gd name="connsiteX9" fmla="*/ 164896 w 233695"/>
                <a:gd name="connsiteY9" fmla="*/ 57149 h 206755"/>
                <a:gd name="connsiteX10" fmla="*/ 164896 w 233695"/>
                <a:gd name="connsiteY10" fmla="*/ 116680 h 206755"/>
                <a:gd name="connsiteX11" fmla="*/ 141084 w 233695"/>
                <a:gd name="connsiteY11" fmla="*/ 138112 h 206755"/>
                <a:gd name="connsiteX12" fmla="*/ 95840 w 233695"/>
                <a:gd name="connsiteY12" fmla="*/ 138112 h 206755"/>
                <a:gd name="connsiteX13" fmla="*/ 69646 w 233695"/>
                <a:gd name="connsiteY13" fmla="*/ 126205 h 206755"/>
                <a:gd name="connsiteX14" fmla="*/ 57740 w 233695"/>
                <a:gd name="connsiteY14" fmla="*/ 95249 h 206755"/>
                <a:gd name="connsiteX15" fmla="*/ 64883 w 233695"/>
                <a:gd name="connsiteY15" fmla="*/ 66674 h 206755"/>
                <a:gd name="connsiteX16" fmla="*/ 91078 w 233695"/>
                <a:gd name="connsiteY16" fmla="*/ 50005 h 206755"/>
                <a:gd name="connsiteX17" fmla="*/ 117271 w 233695"/>
                <a:gd name="connsiteY17" fmla="*/ 64293 h 206755"/>
                <a:gd name="connsiteX18" fmla="*/ 117271 w 233695"/>
                <a:gd name="connsiteY18" fmla="*/ 92868 h 206755"/>
                <a:gd name="connsiteX19" fmla="*/ 105365 w 233695"/>
                <a:gd name="connsiteY19" fmla="*/ 119062 h 206755"/>
                <a:gd name="connsiteX20" fmla="*/ 79172 w 233695"/>
                <a:gd name="connsiteY20" fmla="*/ 128586 h 206755"/>
                <a:gd name="connsiteX21" fmla="*/ 124415 w 233695"/>
                <a:gd name="connsiteY21" fmla="*/ 142874 h 206755"/>
                <a:gd name="connsiteX22" fmla="*/ 169659 w 233695"/>
                <a:gd name="connsiteY22" fmla="*/ 123824 h 206755"/>
                <a:gd name="connsiteX23" fmla="*/ 193471 w 233695"/>
                <a:gd name="connsiteY23" fmla="*/ 104774 h 206755"/>
                <a:gd name="connsiteX24" fmla="*/ 214903 w 233695"/>
                <a:gd name="connsiteY24" fmla="*/ 83343 h 206755"/>
                <a:gd name="connsiteX25" fmla="*/ 222046 w 233695"/>
                <a:gd name="connsiteY25" fmla="*/ 78580 h 206755"/>
                <a:gd name="connsiteX26" fmla="*/ 212521 w 233695"/>
                <a:gd name="connsiteY26" fmla="*/ 128587 h 206755"/>
                <a:gd name="connsiteX27" fmla="*/ 231571 w 233695"/>
                <a:gd name="connsiteY27" fmla="*/ 200024 h 206755"/>
                <a:gd name="connsiteX0" fmla="*/ 231571 w 233695"/>
                <a:gd name="connsiteY0" fmla="*/ 200024 h 206755"/>
                <a:gd name="connsiteX1" fmla="*/ 155371 w 233695"/>
                <a:gd name="connsiteY1" fmla="*/ 202405 h 206755"/>
                <a:gd name="connsiteX2" fmla="*/ 67265 w 233695"/>
                <a:gd name="connsiteY2" fmla="*/ 188118 h 206755"/>
                <a:gd name="connsiteX3" fmla="*/ 19640 w 233695"/>
                <a:gd name="connsiteY3" fmla="*/ 152399 h 206755"/>
                <a:gd name="connsiteX4" fmla="*/ 591 w 233695"/>
                <a:gd name="connsiteY4" fmla="*/ 100011 h 206755"/>
                <a:gd name="connsiteX5" fmla="*/ 7734 w 233695"/>
                <a:gd name="connsiteY5" fmla="*/ 52387 h 206755"/>
                <a:gd name="connsiteX6" fmla="*/ 36309 w 233695"/>
                <a:gd name="connsiteY6" fmla="*/ 14287 h 206755"/>
                <a:gd name="connsiteX7" fmla="*/ 86315 w 233695"/>
                <a:gd name="connsiteY7" fmla="*/ 0 h 206755"/>
                <a:gd name="connsiteX8" fmla="*/ 133940 w 233695"/>
                <a:gd name="connsiteY8" fmla="*/ 14287 h 206755"/>
                <a:gd name="connsiteX9" fmla="*/ 164896 w 233695"/>
                <a:gd name="connsiteY9" fmla="*/ 57149 h 206755"/>
                <a:gd name="connsiteX10" fmla="*/ 164896 w 233695"/>
                <a:gd name="connsiteY10" fmla="*/ 116680 h 206755"/>
                <a:gd name="connsiteX11" fmla="*/ 141084 w 233695"/>
                <a:gd name="connsiteY11" fmla="*/ 138112 h 206755"/>
                <a:gd name="connsiteX12" fmla="*/ 98221 w 233695"/>
                <a:gd name="connsiteY12" fmla="*/ 140493 h 206755"/>
                <a:gd name="connsiteX13" fmla="*/ 69646 w 233695"/>
                <a:gd name="connsiteY13" fmla="*/ 126205 h 206755"/>
                <a:gd name="connsiteX14" fmla="*/ 57740 w 233695"/>
                <a:gd name="connsiteY14" fmla="*/ 95249 h 206755"/>
                <a:gd name="connsiteX15" fmla="*/ 64883 w 233695"/>
                <a:gd name="connsiteY15" fmla="*/ 66674 h 206755"/>
                <a:gd name="connsiteX16" fmla="*/ 91078 w 233695"/>
                <a:gd name="connsiteY16" fmla="*/ 50005 h 206755"/>
                <a:gd name="connsiteX17" fmla="*/ 117271 w 233695"/>
                <a:gd name="connsiteY17" fmla="*/ 64293 h 206755"/>
                <a:gd name="connsiteX18" fmla="*/ 117271 w 233695"/>
                <a:gd name="connsiteY18" fmla="*/ 92868 h 206755"/>
                <a:gd name="connsiteX19" fmla="*/ 105365 w 233695"/>
                <a:gd name="connsiteY19" fmla="*/ 119062 h 206755"/>
                <a:gd name="connsiteX20" fmla="*/ 79172 w 233695"/>
                <a:gd name="connsiteY20" fmla="*/ 128586 h 206755"/>
                <a:gd name="connsiteX21" fmla="*/ 124415 w 233695"/>
                <a:gd name="connsiteY21" fmla="*/ 142874 h 206755"/>
                <a:gd name="connsiteX22" fmla="*/ 169659 w 233695"/>
                <a:gd name="connsiteY22" fmla="*/ 123824 h 206755"/>
                <a:gd name="connsiteX23" fmla="*/ 193471 w 233695"/>
                <a:gd name="connsiteY23" fmla="*/ 104774 h 206755"/>
                <a:gd name="connsiteX24" fmla="*/ 214903 w 233695"/>
                <a:gd name="connsiteY24" fmla="*/ 83343 h 206755"/>
                <a:gd name="connsiteX25" fmla="*/ 222046 w 233695"/>
                <a:gd name="connsiteY25" fmla="*/ 78580 h 206755"/>
                <a:gd name="connsiteX26" fmla="*/ 212521 w 233695"/>
                <a:gd name="connsiteY26" fmla="*/ 128587 h 206755"/>
                <a:gd name="connsiteX27" fmla="*/ 231571 w 233695"/>
                <a:gd name="connsiteY27" fmla="*/ 200024 h 20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3695" h="206755">
                  <a:moveTo>
                    <a:pt x="231571" y="200024"/>
                  </a:moveTo>
                  <a:cubicBezTo>
                    <a:pt x="222046" y="212327"/>
                    <a:pt x="182755" y="204389"/>
                    <a:pt x="155371" y="202405"/>
                  </a:cubicBezTo>
                  <a:cubicBezTo>
                    <a:pt x="127987" y="200421"/>
                    <a:pt x="89887" y="196452"/>
                    <a:pt x="67265" y="188118"/>
                  </a:cubicBezTo>
                  <a:cubicBezTo>
                    <a:pt x="44643" y="179784"/>
                    <a:pt x="30752" y="167083"/>
                    <a:pt x="19640" y="152399"/>
                  </a:cubicBezTo>
                  <a:cubicBezTo>
                    <a:pt x="8528" y="137715"/>
                    <a:pt x="2575" y="116680"/>
                    <a:pt x="591" y="100011"/>
                  </a:cubicBezTo>
                  <a:cubicBezTo>
                    <a:pt x="-1393" y="83342"/>
                    <a:pt x="1781" y="66674"/>
                    <a:pt x="7734" y="52387"/>
                  </a:cubicBezTo>
                  <a:cubicBezTo>
                    <a:pt x="13687" y="38100"/>
                    <a:pt x="23212" y="23018"/>
                    <a:pt x="36309" y="14287"/>
                  </a:cubicBezTo>
                  <a:cubicBezTo>
                    <a:pt x="49406" y="5556"/>
                    <a:pt x="70043" y="0"/>
                    <a:pt x="86315" y="0"/>
                  </a:cubicBezTo>
                  <a:cubicBezTo>
                    <a:pt x="102587" y="0"/>
                    <a:pt x="120843" y="4762"/>
                    <a:pt x="133940" y="14287"/>
                  </a:cubicBezTo>
                  <a:cubicBezTo>
                    <a:pt x="147037" y="23812"/>
                    <a:pt x="159737" y="40084"/>
                    <a:pt x="164896" y="57149"/>
                  </a:cubicBezTo>
                  <a:cubicBezTo>
                    <a:pt x="170055" y="74214"/>
                    <a:pt x="168865" y="103186"/>
                    <a:pt x="164896" y="116680"/>
                  </a:cubicBezTo>
                  <a:cubicBezTo>
                    <a:pt x="160927" y="130174"/>
                    <a:pt x="152196" y="134143"/>
                    <a:pt x="141084" y="138112"/>
                  </a:cubicBezTo>
                  <a:cubicBezTo>
                    <a:pt x="129972" y="142081"/>
                    <a:pt x="110127" y="142477"/>
                    <a:pt x="98221" y="140493"/>
                  </a:cubicBezTo>
                  <a:cubicBezTo>
                    <a:pt x="86315" y="138508"/>
                    <a:pt x="76393" y="133746"/>
                    <a:pt x="69646" y="126205"/>
                  </a:cubicBezTo>
                  <a:cubicBezTo>
                    <a:pt x="62899" y="118664"/>
                    <a:pt x="58534" y="105171"/>
                    <a:pt x="57740" y="95249"/>
                  </a:cubicBezTo>
                  <a:cubicBezTo>
                    <a:pt x="56946" y="85327"/>
                    <a:pt x="59327" y="74215"/>
                    <a:pt x="64883" y="66674"/>
                  </a:cubicBezTo>
                  <a:cubicBezTo>
                    <a:pt x="70439" y="59133"/>
                    <a:pt x="82347" y="50402"/>
                    <a:pt x="91078" y="50005"/>
                  </a:cubicBezTo>
                  <a:cubicBezTo>
                    <a:pt x="99809" y="49608"/>
                    <a:pt x="112906" y="57149"/>
                    <a:pt x="117271" y="64293"/>
                  </a:cubicBezTo>
                  <a:cubicBezTo>
                    <a:pt x="121636" y="71437"/>
                    <a:pt x="119255" y="83740"/>
                    <a:pt x="117271" y="92868"/>
                  </a:cubicBezTo>
                  <a:cubicBezTo>
                    <a:pt x="115287" y="101996"/>
                    <a:pt x="111715" y="113109"/>
                    <a:pt x="105365" y="119062"/>
                  </a:cubicBezTo>
                  <a:cubicBezTo>
                    <a:pt x="99015" y="125015"/>
                    <a:pt x="75997" y="124617"/>
                    <a:pt x="79172" y="128586"/>
                  </a:cubicBezTo>
                  <a:cubicBezTo>
                    <a:pt x="82347" y="132555"/>
                    <a:pt x="109334" y="143668"/>
                    <a:pt x="124415" y="142874"/>
                  </a:cubicBezTo>
                  <a:cubicBezTo>
                    <a:pt x="139496" y="142080"/>
                    <a:pt x="158150" y="130174"/>
                    <a:pt x="169659" y="123824"/>
                  </a:cubicBezTo>
                  <a:cubicBezTo>
                    <a:pt x="181168" y="117474"/>
                    <a:pt x="185930" y="111521"/>
                    <a:pt x="193471" y="104774"/>
                  </a:cubicBezTo>
                  <a:cubicBezTo>
                    <a:pt x="201012" y="98027"/>
                    <a:pt x="210141" y="87709"/>
                    <a:pt x="214903" y="83343"/>
                  </a:cubicBezTo>
                  <a:cubicBezTo>
                    <a:pt x="219665" y="78977"/>
                    <a:pt x="222443" y="71039"/>
                    <a:pt x="222046" y="78580"/>
                  </a:cubicBezTo>
                  <a:cubicBezTo>
                    <a:pt x="221649" y="86121"/>
                    <a:pt x="209346" y="107949"/>
                    <a:pt x="212521" y="128587"/>
                  </a:cubicBezTo>
                  <a:cubicBezTo>
                    <a:pt x="215696" y="149224"/>
                    <a:pt x="241096" y="187721"/>
                    <a:pt x="231571" y="200024"/>
                  </a:cubicBezTo>
                  <a:close/>
                </a:path>
              </a:pathLst>
            </a:cu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椭圆 295"/>
            <p:cNvSpPr/>
            <p:nvPr/>
          </p:nvSpPr>
          <p:spPr>
            <a:xfrm>
              <a:off x="8460359" y="825871"/>
              <a:ext cx="162000" cy="162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椭圆 296"/>
            <p:cNvSpPr/>
            <p:nvPr/>
          </p:nvSpPr>
          <p:spPr>
            <a:xfrm>
              <a:off x="8508557" y="824807"/>
              <a:ext cx="172800" cy="1728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椭圆 297"/>
            <p:cNvSpPr/>
            <p:nvPr/>
          </p:nvSpPr>
          <p:spPr>
            <a:xfrm>
              <a:off x="8567414" y="825031"/>
              <a:ext cx="180000" cy="180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椭圆 298"/>
            <p:cNvSpPr/>
            <p:nvPr/>
          </p:nvSpPr>
          <p:spPr>
            <a:xfrm>
              <a:off x="8652755" y="830974"/>
              <a:ext cx="187200" cy="1872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椭圆 299"/>
            <p:cNvSpPr/>
            <p:nvPr/>
          </p:nvSpPr>
          <p:spPr>
            <a:xfrm>
              <a:off x="8747414" y="845467"/>
              <a:ext cx="198000" cy="198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椭圆 300"/>
            <p:cNvSpPr/>
            <p:nvPr/>
          </p:nvSpPr>
          <p:spPr>
            <a:xfrm>
              <a:off x="8860511" y="885271"/>
              <a:ext cx="205200" cy="2052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椭圆 301"/>
            <p:cNvSpPr/>
            <p:nvPr/>
          </p:nvSpPr>
          <p:spPr>
            <a:xfrm>
              <a:off x="8978225" y="968925"/>
              <a:ext cx="212400" cy="2124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椭圆 302"/>
            <p:cNvSpPr/>
            <p:nvPr/>
          </p:nvSpPr>
          <p:spPr>
            <a:xfrm>
              <a:off x="9041185" y="1077506"/>
              <a:ext cx="223200" cy="2232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04" name="Rectangle 58"/>
          <p:cNvSpPr>
            <a:spLocks noChangeArrowheads="1"/>
          </p:cNvSpPr>
          <p:nvPr/>
        </p:nvSpPr>
        <p:spPr bwMode="auto">
          <a:xfrm>
            <a:off x="8712094" y="2729485"/>
            <a:ext cx="69762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-COOH</a:t>
            </a:r>
            <a:endParaRPr kumimoji="1" lang="zh-CN" altLang="en-US" sz="1200" dirty="0">
              <a:effectLst>
                <a:outerShdw blurRad="38100" dist="38100" dir="2700000" algn="tl">
                  <a:srgbClr val="C0C0C0"/>
                </a:outerShdw>
              </a:effectLst>
            </a:endParaRPr>
          </a:p>
        </p:txBody>
      </p:sp>
      <p:sp>
        <p:nvSpPr>
          <p:cNvPr id="305" name="下箭头 304"/>
          <p:cNvSpPr/>
          <p:nvPr/>
        </p:nvSpPr>
        <p:spPr>
          <a:xfrm>
            <a:off x="9150330" y="4420022"/>
            <a:ext cx="72000" cy="1008000"/>
          </a:xfrm>
          <a:prstGeom prst="downArrow">
            <a:avLst>
              <a:gd name="adj1" fmla="val 50000"/>
              <a:gd name="adj2" fmla="val 81366"/>
            </a:avLst>
          </a:prstGeom>
          <a:gradFill flip="none" rotWithShape="1">
            <a:gsLst>
              <a:gs pos="0">
                <a:srgbClr val="64A3DF"/>
              </a:gs>
              <a:gs pos="50000">
                <a:srgbClr val="63A4DF"/>
              </a:gs>
              <a:gs pos="100000">
                <a:srgbClr val="64A3DF">
                  <a:tint val="23500"/>
                  <a:satMod val="160000"/>
                </a:srgb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305"/>
          <p:cNvSpPr>
            <a:spLocks noChangeAspect="1"/>
          </p:cNvSpPr>
          <p:nvPr/>
        </p:nvSpPr>
        <p:spPr>
          <a:xfrm>
            <a:off x="7099545" y="4767817"/>
            <a:ext cx="1411430" cy="935422"/>
          </a:xfrm>
          <a:custGeom>
            <a:avLst/>
            <a:gdLst>
              <a:gd name="connsiteX0" fmla="*/ 1050299 w 1411430"/>
              <a:gd name="connsiteY0" fmla="*/ 232 h 935422"/>
              <a:gd name="connsiteX1" fmla="*/ 1103872 w 1411430"/>
              <a:gd name="connsiteY1" fmla="*/ 6125 h 935422"/>
              <a:gd name="connsiteX2" fmla="*/ 1211202 w 1411430"/>
              <a:gd name="connsiteY2" fmla="*/ 46736 h 935422"/>
              <a:gd name="connsiteX3" fmla="*/ 1302576 w 1411430"/>
              <a:gd name="connsiteY3" fmla="*/ 116355 h 935422"/>
              <a:gd name="connsiteX4" fmla="*/ 1356241 w 1411430"/>
              <a:gd name="connsiteY4" fmla="*/ 201928 h 935422"/>
              <a:gd name="connsiteX5" fmla="*/ 1391050 w 1411430"/>
              <a:gd name="connsiteY5" fmla="*/ 316509 h 935422"/>
              <a:gd name="connsiteX6" fmla="*/ 1409905 w 1411430"/>
              <a:gd name="connsiteY6" fmla="*/ 449945 h 935422"/>
              <a:gd name="connsiteX7" fmla="*/ 1407005 w 1411430"/>
              <a:gd name="connsiteY7" fmla="*/ 565977 h 935422"/>
              <a:gd name="connsiteX8" fmla="*/ 1380897 w 1411430"/>
              <a:gd name="connsiteY8" fmla="*/ 677657 h 935422"/>
              <a:gd name="connsiteX9" fmla="*/ 1330546 w 1411430"/>
              <a:gd name="connsiteY9" fmla="*/ 786436 h 935422"/>
              <a:gd name="connsiteX10" fmla="*/ 1289935 w 1411430"/>
              <a:gd name="connsiteY10" fmla="*/ 846725 h 935422"/>
              <a:gd name="connsiteX11" fmla="*/ 1214102 w 1411430"/>
              <a:gd name="connsiteY11" fmla="*/ 912621 h 935422"/>
              <a:gd name="connsiteX12" fmla="*/ 1195032 w 1411430"/>
              <a:gd name="connsiteY12" fmla="*/ 921700 h 935422"/>
              <a:gd name="connsiteX13" fmla="*/ 1161549 w 1411430"/>
              <a:gd name="connsiteY13" fmla="*/ 915973 h 935422"/>
              <a:gd name="connsiteX14" fmla="*/ 1085618 w 1411430"/>
              <a:gd name="connsiteY14" fmla="*/ 907212 h 935422"/>
              <a:gd name="connsiteX15" fmla="*/ 1011147 w 1411430"/>
              <a:gd name="connsiteY15" fmla="*/ 899911 h 935422"/>
              <a:gd name="connsiteX16" fmla="*/ 999001 w 1411430"/>
              <a:gd name="connsiteY16" fmla="*/ 899698 h 935422"/>
              <a:gd name="connsiteX17" fmla="*/ 990658 w 1411430"/>
              <a:gd name="connsiteY17" fmla="*/ 899072 h 935422"/>
              <a:gd name="connsiteX18" fmla="*/ 868825 w 1411430"/>
              <a:gd name="connsiteY18" fmla="*/ 900522 h 935422"/>
              <a:gd name="connsiteX19" fmla="*/ 773099 w 1411430"/>
              <a:gd name="connsiteY19" fmla="*/ 912125 h 935422"/>
              <a:gd name="connsiteX20" fmla="*/ 700580 w 1411430"/>
              <a:gd name="connsiteY20" fmla="*/ 922278 h 935422"/>
              <a:gd name="connsiteX21" fmla="*/ 610655 w 1411430"/>
              <a:gd name="connsiteY21" fmla="*/ 932431 h 935422"/>
              <a:gd name="connsiteX22" fmla="*/ 571314 w 1411430"/>
              <a:gd name="connsiteY22" fmla="*/ 935422 h 935422"/>
              <a:gd name="connsiteX23" fmla="*/ 542117 w 1411430"/>
              <a:gd name="connsiteY23" fmla="*/ 935354 h 935422"/>
              <a:gd name="connsiteX24" fmla="*/ 506001 w 1411430"/>
              <a:gd name="connsiteY24" fmla="*/ 930302 h 935422"/>
              <a:gd name="connsiteX25" fmla="*/ 462103 w 1411430"/>
              <a:gd name="connsiteY25" fmla="*/ 921815 h 935422"/>
              <a:gd name="connsiteX26" fmla="*/ 381791 w 1411430"/>
              <a:gd name="connsiteY26" fmla="*/ 905752 h 935422"/>
              <a:gd name="connsiteX27" fmla="*/ 291258 w 1411430"/>
              <a:gd name="connsiteY27" fmla="*/ 888229 h 935422"/>
              <a:gd name="connsiteX28" fmla="*/ 287615 w 1411430"/>
              <a:gd name="connsiteY28" fmla="*/ 887767 h 935422"/>
              <a:gd name="connsiteX29" fmla="*/ 284402 w 1411430"/>
              <a:gd name="connsiteY29" fmla="*/ 883613 h 935422"/>
              <a:gd name="connsiteX30" fmla="*/ 255394 w 1411430"/>
              <a:gd name="connsiteY30" fmla="*/ 821246 h 935422"/>
              <a:gd name="connsiteX31" fmla="*/ 239439 w 1411430"/>
              <a:gd name="connsiteY31" fmla="*/ 799490 h 935422"/>
              <a:gd name="connsiteX32" fmla="*/ 219134 w 1411430"/>
              <a:gd name="connsiteY32" fmla="*/ 793688 h 935422"/>
              <a:gd name="connsiteX33" fmla="*/ 175622 w 1411430"/>
              <a:gd name="connsiteY33" fmla="*/ 799490 h 935422"/>
              <a:gd name="connsiteX34" fmla="*/ 106003 w 1411430"/>
              <a:gd name="connsiteY34" fmla="*/ 798040 h 935422"/>
              <a:gd name="connsiteX35" fmla="*/ 47988 w 1411430"/>
              <a:gd name="connsiteY35" fmla="*/ 767582 h 935422"/>
              <a:gd name="connsiteX36" fmla="*/ 14629 w 1411430"/>
              <a:gd name="connsiteY36" fmla="*/ 729871 h 935422"/>
              <a:gd name="connsiteX37" fmla="*/ 125 w 1411430"/>
              <a:gd name="connsiteY37" fmla="*/ 667504 h 935422"/>
              <a:gd name="connsiteX38" fmla="*/ 21881 w 1411430"/>
              <a:gd name="connsiteY38" fmla="*/ 574679 h 935422"/>
              <a:gd name="connsiteX39" fmla="*/ 66843 w 1411430"/>
              <a:gd name="connsiteY39" fmla="*/ 500709 h 935422"/>
              <a:gd name="connsiteX40" fmla="*/ 129210 w 1411430"/>
              <a:gd name="connsiteY40" fmla="*/ 431090 h 935422"/>
              <a:gd name="connsiteX41" fmla="*/ 219134 w 1411430"/>
              <a:gd name="connsiteY41" fmla="*/ 348417 h 935422"/>
              <a:gd name="connsiteX42" fmla="*/ 325013 w 1411430"/>
              <a:gd name="connsiteY42" fmla="*/ 271547 h 935422"/>
              <a:gd name="connsiteX43" fmla="*/ 445395 w 1411430"/>
              <a:gd name="connsiteY43" fmla="*/ 194676 h 935422"/>
              <a:gd name="connsiteX44" fmla="*/ 561427 w 1411430"/>
              <a:gd name="connsiteY44" fmla="*/ 130859 h 935422"/>
              <a:gd name="connsiteX45" fmla="*/ 660053 w 1411430"/>
              <a:gd name="connsiteY45" fmla="*/ 85896 h 935422"/>
              <a:gd name="connsiteX46" fmla="*/ 784786 w 1411430"/>
              <a:gd name="connsiteY46" fmla="*/ 42384 h 935422"/>
              <a:gd name="connsiteX47" fmla="*/ 926925 w 1411430"/>
              <a:gd name="connsiteY47" fmla="*/ 7575 h 935422"/>
              <a:gd name="connsiteX48" fmla="*/ 1000895 w 1411430"/>
              <a:gd name="connsiteY48" fmla="*/ 323 h 935422"/>
              <a:gd name="connsiteX49" fmla="*/ 1050299 w 1411430"/>
              <a:gd name="connsiteY49" fmla="*/ 232 h 935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411430" h="935422">
                <a:moveTo>
                  <a:pt x="1050299" y="232"/>
                </a:moveTo>
                <a:cubicBezTo>
                  <a:pt x="1067975" y="746"/>
                  <a:pt x="1086347" y="2257"/>
                  <a:pt x="1103872" y="6125"/>
                </a:cubicBezTo>
                <a:cubicBezTo>
                  <a:pt x="1138924" y="13860"/>
                  <a:pt x="1178084" y="28364"/>
                  <a:pt x="1211202" y="46736"/>
                </a:cubicBezTo>
                <a:cubicBezTo>
                  <a:pt x="1244319" y="65108"/>
                  <a:pt x="1278404" y="90490"/>
                  <a:pt x="1302576" y="116355"/>
                </a:cubicBezTo>
                <a:cubicBezTo>
                  <a:pt x="1326749" y="142221"/>
                  <a:pt x="1341495" y="168569"/>
                  <a:pt x="1356241" y="201928"/>
                </a:cubicBezTo>
                <a:cubicBezTo>
                  <a:pt x="1370986" y="235287"/>
                  <a:pt x="1382106" y="275173"/>
                  <a:pt x="1391050" y="316509"/>
                </a:cubicBezTo>
                <a:cubicBezTo>
                  <a:pt x="1399994" y="357846"/>
                  <a:pt x="1407246" y="408368"/>
                  <a:pt x="1409905" y="449945"/>
                </a:cubicBezTo>
                <a:cubicBezTo>
                  <a:pt x="1412564" y="491523"/>
                  <a:pt x="1411839" y="528025"/>
                  <a:pt x="1407005" y="565977"/>
                </a:cubicBezTo>
                <a:cubicBezTo>
                  <a:pt x="1402170" y="603928"/>
                  <a:pt x="1393641" y="640914"/>
                  <a:pt x="1380897" y="677657"/>
                </a:cubicBezTo>
                <a:cubicBezTo>
                  <a:pt x="1368154" y="714400"/>
                  <a:pt x="1345707" y="758258"/>
                  <a:pt x="1330546" y="786436"/>
                </a:cubicBezTo>
                <a:cubicBezTo>
                  <a:pt x="1315386" y="814614"/>
                  <a:pt x="1309343" y="825695"/>
                  <a:pt x="1289935" y="846725"/>
                </a:cubicBezTo>
                <a:cubicBezTo>
                  <a:pt x="1270528" y="867756"/>
                  <a:pt x="1267525" y="887723"/>
                  <a:pt x="1214102" y="912621"/>
                </a:cubicBezTo>
                <a:lnTo>
                  <a:pt x="1195032" y="921700"/>
                </a:lnTo>
                <a:lnTo>
                  <a:pt x="1161549" y="915973"/>
                </a:lnTo>
                <a:cubicBezTo>
                  <a:pt x="1136239" y="912079"/>
                  <a:pt x="1110685" y="909889"/>
                  <a:pt x="1085618" y="907212"/>
                </a:cubicBezTo>
                <a:cubicBezTo>
                  <a:pt x="1060551" y="904535"/>
                  <a:pt x="1044001" y="900884"/>
                  <a:pt x="1011147" y="899911"/>
                </a:cubicBezTo>
                <a:lnTo>
                  <a:pt x="999001" y="899698"/>
                </a:lnTo>
                <a:lnTo>
                  <a:pt x="990658" y="899072"/>
                </a:lnTo>
                <a:cubicBezTo>
                  <a:pt x="958024" y="898105"/>
                  <a:pt x="905085" y="898346"/>
                  <a:pt x="868825" y="900522"/>
                </a:cubicBezTo>
                <a:cubicBezTo>
                  <a:pt x="832566" y="902698"/>
                  <a:pt x="801140" y="908499"/>
                  <a:pt x="773099" y="912125"/>
                </a:cubicBezTo>
                <a:cubicBezTo>
                  <a:pt x="745059" y="915751"/>
                  <a:pt x="727654" y="918894"/>
                  <a:pt x="700580" y="922278"/>
                </a:cubicBezTo>
                <a:cubicBezTo>
                  <a:pt x="673506" y="925662"/>
                  <a:pt x="638696" y="930255"/>
                  <a:pt x="610655" y="932431"/>
                </a:cubicBezTo>
                <a:cubicBezTo>
                  <a:pt x="596635" y="933519"/>
                  <a:pt x="583944" y="934728"/>
                  <a:pt x="571314" y="935422"/>
                </a:cubicBezTo>
                <a:lnTo>
                  <a:pt x="542117" y="935354"/>
                </a:lnTo>
                <a:lnTo>
                  <a:pt x="506001" y="930302"/>
                </a:lnTo>
                <a:cubicBezTo>
                  <a:pt x="491064" y="927534"/>
                  <a:pt x="476097" y="924370"/>
                  <a:pt x="462103" y="921815"/>
                </a:cubicBezTo>
                <a:cubicBezTo>
                  <a:pt x="434116" y="916704"/>
                  <a:pt x="381791" y="905752"/>
                  <a:pt x="381791" y="905752"/>
                </a:cubicBezTo>
                <a:cubicBezTo>
                  <a:pt x="353317" y="900155"/>
                  <a:pt x="321922" y="893340"/>
                  <a:pt x="291258" y="888229"/>
                </a:cubicBezTo>
                <a:lnTo>
                  <a:pt x="287615" y="887767"/>
                </a:lnTo>
                <a:lnTo>
                  <a:pt x="284402" y="883613"/>
                </a:lnTo>
                <a:cubicBezTo>
                  <a:pt x="255878" y="857264"/>
                  <a:pt x="262888" y="835267"/>
                  <a:pt x="255394" y="821246"/>
                </a:cubicBezTo>
                <a:cubicBezTo>
                  <a:pt x="247900" y="807225"/>
                  <a:pt x="245483" y="804083"/>
                  <a:pt x="239439" y="799490"/>
                </a:cubicBezTo>
                <a:cubicBezTo>
                  <a:pt x="233396" y="794897"/>
                  <a:pt x="229770" y="793688"/>
                  <a:pt x="219134" y="793688"/>
                </a:cubicBezTo>
                <a:cubicBezTo>
                  <a:pt x="208498" y="793688"/>
                  <a:pt x="194477" y="798765"/>
                  <a:pt x="175622" y="799490"/>
                </a:cubicBezTo>
                <a:cubicBezTo>
                  <a:pt x="156767" y="800215"/>
                  <a:pt x="127276" y="803358"/>
                  <a:pt x="106003" y="798040"/>
                </a:cubicBezTo>
                <a:cubicBezTo>
                  <a:pt x="84731" y="792722"/>
                  <a:pt x="63217" y="778943"/>
                  <a:pt x="47988" y="767582"/>
                </a:cubicBezTo>
                <a:cubicBezTo>
                  <a:pt x="32759" y="756220"/>
                  <a:pt x="22607" y="746550"/>
                  <a:pt x="14629" y="729871"/>
                </a:cubicBezTo>
                <a:cubicBezTo>
                  <a:pt x="6652" y="713192"/>
                  <a:pt x="-1083" y="693370"/>
                  <a:pt x="125" y="667504"/>
                </a:cubicBezTo>
                <a:cubicBezTo>
                  <a:pt x="1334" y="641638"/>
                  <a:pt x="10762" y="602478"/>
                  <a:pt x="21881" y="574679"/>
                </a:cubicBezTo>
                <a:cubicBezTo>
                  <a:pt x="33001" y="546880"/>
                  <a:pt x="48955" y="524640"/>
                  <a:pt x="66843" y="500709"/>
                </a:cubicBezTo>
                <a:cubicBezTo>
                  <a:pt x="84732" y="476778"/>
                  <a:pt x="103828" y="456472"/>
                  <a:pt x="129210" y="431090"/>
                </a:cubicBezTo>
                <a:cubicBezTo>
                  <a:pt x="154592" y="405708"/>
                  <a:pt x="186501" y="375008"/>
                  <a:pt x="219134" y="348417"/>
                </a:cubicBezTo>
                <a:cubicBezTo>
                  <a:pt x="251768" y="321827"/>
                  <a:pt x="287303" y="297171"/>
                  <a:pt x="325013" y="271547"/>
                </a:cubicBezTo>
                <a:cubicBezTo>
                  <a:pt x="362723" y="245923"/>
                  <a:pt x="405993" y="218124"/>
                  <a:pt x="445395" y="194676"/>
                </a:cubicBezTo>
                <a:cubicBezTo>
                  <a:pt x="484798" y="171228"/>
                  <a:pt x="525650" y="148989"/>
                  <a:pt x="561427" y="130859"/>
                </a:cubicBezTo>
                <a:cubicBezTo>
                  <a:pt x="597203" y="112729"/>
                  <a:pt x="622826" y="100642"/>
                  <a:pt x="660053" y="85896"/>
                </a:cubicBezTo>
                <a:cubicBezTo>
                  <a:pt x="697280" y="71151"/>
                  <a:pt x="740308" y="55438"/>
                  <a:pt x="784786" y="42384"/>
                </a:cubicBezTo>
                <a:cubicBezTo>
                  <a:pt x="829265" y="29331"/>
                  <a:pt x="890907" y="14585"/>
                  <a:pt x="926925" y="7575"/>
                </a:cubicBezTo>
                <a:cubicBezTo>
                  <a:pt x="962943" y="565"/>
                  <a:pt x="971404" y="565"/>
                  <a:pt x="1000895" y="323"/>
                </a:cubicBezTo>
                <a:cubicBezTo>
                  <a:pt x="1015641" y="202"/>
                  <a:pt x="1032623" y="-281"/>
                  <a:pt x="1050299" y="232"/>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07" name="任意多边形 306"/>
          <p:cNvSpPr>
            <a:spLocks noChangeAspect="1"/>
          </p:cNvSpPr>
          <p:nvPr/>
        </p:nvSpPr>
        <p:spPr>
          <a:xfrm>
            <a:off x="7044587" y="5974813"/>
            <a:ext cx="1566000" cy="518480"/>
          </a:xfrm>
          <a:custGeom>
            <a:avLst/>
            <a:gdLst>
              <a:gd name="connsiteX0" fmla="*/ 255550 w 1566000"/>
              <a:gd name="connsiteY0" fmla="*/ 370 h 518480"/>
              <a:gd name="connsiteX1" fmla="*/ 351924 w 1566000"/>
              <a:gd name="connsiteY1" fmla="*/ 4751 h 518480"/>
              <a:gd name="connsiteX2" fmla="*/ 440276 w 1566000"/>
              <a:gd name="connsiteY2" fmla="*/ 15970 h 518480"/>
              <a:gd name="connsiteX3" fmla="*/ 442117 w 1566000"/>
              <a:gd name="connsiteY3" fmla="*/ 18350 h 518480"/>
              <a:gd name="connsiteX4" fmla="*/ 518201 w 1566000"/>
              <a:gd name="connsiteY4" fmla="*/ 33076 h 518480"/>
              <a:gd name="connsiteX5" fmla="*/ 597972 w 1566000"/>
              <a:gd name="connsiteY5" fmla="*/ 49031 h 518480"/>
              <a:gd name="connsiteX6" fmla="*/ 684996 w 1566000"/>
              <a:gd name="connsiteY6" fmla="*/ 63534 h 518480"/>
              <a:gd name="connsiteX7" fmla="*/ 694778 w 1566000"/>
              <a:gd name="connsiteY7" fmla="*/ 63557 h 518480"/>
              <a:gd name="connsiteX8" fmla="*/ 702378 w 1566000"/>
              <a:gd name="connsiteY8" fmla="*/ 64620 h 518480"/>
              <a:gd name="connsiteX9" fmla="*/ 781229 w 1566000"/>
              <a:gd name="connsiteY9" fmla="*/ 61699 h 518480"/>
              <a:gd name="connsiteX10" fmla="*/ 871763 w 1566000"/>
              <a:gd name="connsiteY10" fmla="*/ 51478 h 518480"/>
              <a:gd name="connsiteX11" fmla="*/ 944774 w 1566000"/>
              <a:gd name="connsiteY11" fmla="*/ 41256 h 518480"/>
              <a:gd name="connsiteX12" fmla="*/ 1041149 w 1566000"/>
              <a:gd name="connsiteY12" fmla="*/ 29574 h 518480"/>
              <a:gd name="connsiteX13" fmla="*/ 1135915 w 1566000"/>
              <a:gd name="connsiteY13" fmla="*/ 27624 h 518480"/>
              <a:gd name="connsiteX14" fmla="*/ 1151662 w 1566000"/>
              <a:gd name="connsiteY14" fmla="*/ 27901 h 518480"/>
              <a:gd name="connsiteX15" fmla="*/ 1183205 w 1566000"/>
              <a:gd name="connsiteY15" fmla="*/ 30266 h 518480"/>
              <a:gd name="connsiteX16" fmla="*/ 1217289 w 1566000"/>
              <a:gd name="connsiteY16" fmla="*/ 34527 h 518480"/>
              <a:gd name="connsiteX17" fmla="*/ 1292710 w 1566000"/>
              <a:gd name="connsiteY17" fmla="*/ 43228 h 518480"/>
              <a:gd name="connsiteX18" fmla="*/ 1337762 w 1566000"/>
              <a:gd name="connsiteY18" fmla="*/ 50934 h 518480"/>
              <a:gd name="connsiteX19" fmla="*/ 1342972 w 1566000"/>
              <a:gd name="connsiteY19" fmla="*/ 52150 h 518480"/>
              <a:gd name="connsiteX20" fmla="*/ 1347693 w 1566000"/>
              <a:gd name="connsiteY20" fmla="*/ 49903 h 518480"/>
              <a:gd name="connsiteX21" fmla="*/ 1359568 w 1566000"/>
              <a:gd name="connsiteY21" fmla="*/ 51934 h 518480"/>
              <a:gd name="connsiteX22" fmla="*/ 1407665 w 1566000"/>
              <a:gd name="connsiteY22" fmla="*/ 63160 h 518480"/>
              <a:gd name="connsiteX23" fmla="*/ 1505499 w 1566000"/>
              <a:gd name="connsiteY23" fmla="*/ 99665 h 518480"/>
              <a:gd name="connsiteX24" fmla="*/ 1550766 w 1566000"/>
              <a:gd name="connsiteY24" fmla="*/ 146392 h 518480"/>
              <a:gd name="connsiteX25" fmla="*/ 1565369 w 1566000"/>
              <a:gd name="connsiteY25" fmla="*/ 204801 h 518480"/>
              <a:gd name="connsiteX26" fmla="*/ 1559528 w 1566000"/>
              <a:gd name="connsiteY26" fmla="*/ 260290 h 518480"/>
              <a:gd name="connsiteX27" fmla="*/ 1525942 w 1566000"/>
              <a:gd name="connsiteY27" fmla="*/ 309937 h 518480"/>
              <a:gd name="connsiteX28" fmla="*/ 1464613 w 1566000"/>
              <a:gd name="connsiteY28" fmla="*/ 350823 h 518480"/>
              <a:gd name="connsiteX29" fmla="*/ 1382840 w 1566000"/>
              <a:gd name="connsiteY29" fmla="*/ 382948 h 518480"/>
              <a:gd name="connsiteX30" fmla="*/ 1282085 w 1566000"/>
              <a:gd name="connsiteY30" fmla="*/ 409232 h 518480"/>
              <a:gd name="connsiteX31" fmla="*/ 1156507 w 1566000"/>
              <a:gd name="connsiteY31" fmla="*/ 423835 h 518480"/>
              <a:gd name="connsiteX32" fmla="*/ 1020706 w 1566000"/>
              <a:gd name="connsiteY32" fmla="*/ 426755 h 518480"/>
              <a:gd name="connsiteX33" fmla="*/ 899508 w 1566000"/>
              <a:gd name="connsiteY33" fmla="*/ 420914 h 518480"/>
              <a:gd name="connsiteX34" fmla="*/ 797292 w 1566000"/>
              <a:gd name="connsiteY34" fmla="*/ 407772 h 518480"/>
              <a:gd name="connsiteX35" fmla="*/ 708218 w 1566000"/>
              <a:gd name="connsiteY35" fmla="*/ 385868 h 518480"/>
              <a:gd name="connsiteX36" fmla="*/ 642509 w 1566000"/>
              <a:gd name="connsiteY36" fmla="*/ 380028 h 518480"/>
              <a:gd name="connsiteX37" fmla="*/ 565116 w 1566000"/>
              <a:gd name="connsiteY37" fmla="*/ 399010 h 518480"/>
              <a:gd name="connsiteX38" fmla="*/ 497947 w 1566000"/>
              <a:gd name="connsiteY38" fmla="*/ 434056 h 518480"/>
              <a:gd name="connsiteX39" fmla="*/ 413253 w 1566000"/>
              <a:gd name="connsiteY39" fmla="*/ 482243 h 518480"/>
              <a:gd name="connsiteX40" fmla="*/ 308118 w 1566000"/>
              <a:gd name="connsiteY40" fmla="*/ 514368 h 518480"/>
              <a:gd name="connsiteX41" fmla="*/ 210283 w 1566000"/>
              <a:gd name="connsiteY41" fmla="*/ 515828 h 518480"/>
              <a:gd name="connsiteX42" fmla="*/ 135812 w 1566000"/>
              <a:gd name="connsiteY42" fmla="*/ 493925 h 518480"/>
              <a:gd name="connsiteX43" fmla="*/ 81784 w 1566000"/>
              <a:gd name="connsiteY43" fmla="*/ 450118 h 518480"/>
              <a:gd name="connsiteX44" fmla="*/ 36517 w 1566000"/>
              <a:gd name="connsiteY44" fmla="*/ 385868 h 518480"/>
              <a:gd name="connsiteX45" fmla="*/ 11693 w 1566000"/>
              <a:gd name="connsiteY45" fmla="*/ 317238 h 518480"/>
              <a:gd name="connsiteX46" fmla="*/ 11 w 1566000"/>
              <a:gd name="connsiteY46" fmla="*/ 234005 h 518480"/>
              <a:gd name="connsiteX47" fmla="*/ 10232 w 1566000"/>
              <a:gd name="connsiteY47" fmla="*/ 158074 h 518480"/>
              <a:gd name="connsiteX48" fmla="*/ 40897 w 1566000"/>
              <a:gd name="connsiteY48" fmla="*/ 90904 h 518480"/>
              <a:gd name="connsiteX49" fmla="*/ 90545 w 1566000"/>
              <a:gd name="connsiteY49" fmla="*/ 45637 h 518480"/>
              <a:gd name="connsiteX50" fmla="*/ 159175 w 1566000"/>
              <a:gd name="connsiteY50" fmla="*/ 13512 h 518480"/>
              <a:gd name="connsiteX51" fmla="*/ 255550 w 1566000"/>
              <a:gd name="connsiteY51" fmla="*/ 370 h 5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566000" h="518480">
                <a:moveTo>
                  <a:pt x="255550" y="370"/>
                </a:moveTo>
                <a:cubicBezTo>
                  <a:pt x="287674" y="-1090"/>
                  <a:pt x="320530" y="2073"/>
                  <a:pt x="351924" y="4751"/>
                </a:cubicBezTo>
                <a:lnTo>
                  <a:pt x="440276" y="15970"/>
                </a:lnTo>
                <a:lnTo>
                  <a:pt x="442117" y="18350"/>
                </a:lnTo>
                <a:lnTo>
                  <a:pt x="518201" y="33076"/>
                </a:lnTo>
                <a:cubicBezTo>
                  <a:pt x="518201" y="33076"/>
                  <a:pt x="570173" y="43955"/>
                  <a:pt x="597972" y="49031"/>
                </a:cubicBezTo>
                <a:cubicBezTo>
                  <a:pt x="625772" y="54107"/>
                  <a:pt x="657438" y="61601"/>
                  <a:pt x="684996" y="63534"/>
                </a:cubicBezTo>
                <a:lnTo>
                  <a:pt x="694778" y="63557"/>
                </a:lnTo>
                <a:lnTo>
                  <a:pt x="702378" y="64620"/>
                </a:lnTo>
                <a:cubicBezTo>
                  <a:pt x="730122" y="66567"/>
                  <a:pt x="752999" y="63890"/>
                  <a:pt x="781229" y="61699"/>
                </a:cubicBezTo>
                <a:cubicBezTo>
                  <a:pt x="809460" y="59509"/>
                  <a:pt x="844506" y="54885"/>
                  <a:pt x="871763" y="51478"/>
                </a:cubicBezTo>
                <a:cubicBezTo>
                  <a:pt x="899021" y="48071"/>
                  <a:pt x="916543" y="44906"/>
                  <a:pt x="944774" y="41256"/>
                </a:cubicBezTo>
                <a:cubicBezTo>
                  <a:pt x="973005" y="37606"/>
                  <a:pt x="1004644" y="31765"/>
                  <a:pt x="1041149" y="29574"/>
                </a:cubicBezTo>
                <a:cubicBezTo>
                  <a:pt x="1068528" y="27932"/>
                  <a:pt x="1105353" y="27384"/>
                  <a:pt x="1135915" y="27624"/>
                </a:cubicBezTo>
                <a:lnTo>
                  <a:pt x="1151662" y="27901"/>
                </a:lnTo>
                <a:lnTo>
                  <a:pt x="1183205" y="30266"/>
                </a:lnTo>
                <a:cubicBezTo>
                  <a:pt x="1194506" y="31626"/>
                  <a:pt x="1204840" y="33198"/>
                  <a:pt x="1217289" y="34527"/>
                </a:cubicBezTo>
                <a:cubicBezTo>
                  <a:pt x="1242188" y="37185"/>
                  <a:pt x="1267569" y="39360"/>
                  <a:pt x="1292710" y="43228"/>
                </a:cubicBezTo>
                <a:cubicBezTo>
                  <a:pt x="1306730" y="45525"/>
                  <a:pt x="1322019" y="47942"/>
                  <a:pt x="1337762" y="50934"/>
                </a:cubicBezTo>
                <a:lnTo>
                  <a:pt x="1342972" y="52150"/>
                </a:lnTo>
                <a:lnTo>
                  <a:pt x="1347693" y="49903"/>
                </a:lnTo>
                <a:lnTo>
                  <a:pt x="1359568" y="51934"/>
                </a:lnTo>
                <a:cubicBezTo>
                  <a:pt x="1375418" y="54946"/>
                  <a:pt x="1391724" y="58536"/>
                  <a:pt x="1407665" y="63160"/>
                </a:cubicBezTo>
                <a:cubicBezTo>
                  <a:pt x="1439546" y="72408"/>
                  <a:pt x="1481649" y="85793"/>
                  <a:pt x="1505499" y="99665"/>
                </a:cubicBezTo>
                <a:cubicBezTo>
                  <a:pt x="1529349" y="113537"/>
                  <a:pt x="1540788" y="128869"/>
                  <a:pt x="1550766" y="146392"/>
                </a:cubicBezTo>
                <a:cubicBezTo>
                  <a:pt x="1560744" y="163915"/>
                  <a:pt x="1563909" y="185818"/>
                  <a:pt x="1565369" y="204801"/>
                </a:cubicBezTo>
                <a:cubicBezTo>
                  <a:pt x="1566829" y="223784"/>
                  <a:pt x="1566099" y="242767"/>
                  <a:pt x="1559528" y="260290"/>
                </a:cubicBezTo>
                <a:cubicBezTo>
                  <a:pt x="1552956" y="277812"/>
                  <a:pt x="1541762" y="294848"/>
                  <a:pt x="1525942" y="309937"/>
                </a:cubicBezTo>
                <a:cubicBezTo>
                  <a:pt x="1510123" y="325026"/>
                  <a:pt x="1488463" y="338654"/>
                  <a:pt x="1464613" y="350823"/>
                </a:cubicBezTo>
                <a:cubicBezTo>
                  <a:pt x="1440762" y="362992"/>
                  <a:pt x="1413261" y="373213"/>
                  <a:pt x="1382840" y="382948"/>
                </a:cubicBezTo>
                <a:cubicBezTo>
                  <a:pt x="1352419" y="392683"/>
                  <a:pt x="1319807" y="402418"/>
                  <a:pt x="1282085" y="409232"/>
                </a:cubicBezTo>
                <a:cubicBezTo>
                  <a:pt x="1244363" y="416046"/>
                  <a:pt x="1200070" y="420914"/>
                  <a:pt x="1156507" y="423835"/>
                </a:cubicBezTo>
                <a:cubicBezTo>
                  <a:pt x="1112943" y="426755"/>
                  <a:pt x="1063539" y="427242"/>
                  <a:pt x="1020706" y="426755"/>
                </a:cubicBezTo>
                <a:cubicBezTo>
                  <a:pt x="977872" y="426268"/>
                  <a:pt x="936743" y="424077"/>
                  <a:pt x="899508" y="420914"/>
                </a:cubicBezTo>
                <a:cubicBezTo>
                  <a:pt x="862272" y="417750"/>
                  <a:pt x="829173" y="413613"/>
                  <a:pt x="797292" y="407772"/>
                </a:cubicBezTo>
                <a:cubicBezTo>
                  <a:pt x="765411" y="401931"/>
                  <a:pt x="734016" y="390493"/>
                  <a:pt x="708218" y="385868"/>
                </a:cubicBezTo>
                <a:cubicBezTo>
                  <a:pt x="682421" y="381244"/>
                  <a:pt x="666359" y="377837"/>
                  <a:pt x="642509" y="380028"/>
                </a:cubicBezTo>
                <a:cubicBezTo>
                  <a:pt x="618658" y="382218"/>
                  <a:pt x="589210" y="390006"/>
                  <a:pt x="565116" y="399010"/>
                </a:cubicBezTo>
                <a:cubicBezTo>
                  <a:pt x="541023" y="408015"/>
                  <a:pt x="523257" y="420183"/>
                  <a:pt x="497947" y="434056"/>
                </a:cubicBezTo>
                <a:cubicBezTo>
                  <a:pt x="472636" y="447928"/>
                  <a:pt x="444892" y="468858"/>
                  <a:pt x="413253" y="482243"/>
                </a:cubicBezTo>
                <a:cubicBezTo>
                  <a:pt x="381615" y="495629"/>
                  <a:pt x="341946" y="508771"/>
                  <a:pt x="308118" y="514368"/>
                </a:cubicBezTo>
                <a:cubicBezTo>
                  <a:pt x="274289" y="519965"/>
                  <a:pt x="239001" y="519235"/>
                  <a:pt x="210283" y="515828"/>
                </a:cubicBezTo>
                <a:cubicBezTo>
                  <a:pt x="181566" y="512421"/>
                  <a:pt x="157228" y="504877"/>
                  <a:pt x="135812" y="493925"/>
                </a:cubicBezTo>
                <a:cubicBezTo>
                  <a:pt x="114395" y="482974"/>
                  <a:pt x="98333" y="468128"/>
                  <a:pt x="81784" y="450118"/>
                </a:cubicBezTo>
                <a:cubicBezTo>
                  <a:pt x="65234" y="432109"/>
                  <a:pt x="48198" y="408015"/>
                  <a:pt x="36517" y="385868"/>
                </a:cubicBezTo>
                <a:cubicBezTo>
                  <a:pt x="24835" y="363722"/>
                  <a:pt x="17777" y="342548"/>
                  <a:pt x="11693" y="317238"/>
                </a:cubicBezTo>
                <a:cubicBezTo>
                  <a:pt x="5609" y="291927"/>
                  <a:pt x="255" y="260532"/>
                  <a:pt x="11" y="234005"/>
                </a:cubicBezTo>
                <a:cubicBezTo>
                  <a:pt x="-232" y="207478"/>
                  <a:pt x="3418" y="181924"/>
                  <a:pt x="10232" y="158074"/>
                </a:cubicBezTo>
                <a:cubicBezTo>
                  <a:pt x="17046" y="134223"/>
                  <a:pt x="27512" y="109643"/>
                  <a:pt x="40897" y="90904"/>
                </a:cubicBezTo>
                <a:cubicBezTo>
                  <a:pt x="54283" y="72165"/>
                  <a:pt x="70832" y="58536"/>
                  <a:pt x="90545" y="45637"/>
                </a:cubicBezTo>
                <a:cubicBezTo>
                  <a:pt x="110258" y="32738"/>
                  <a:pt x="131674" y="21056"/>
                  <a:pt x="159175" y="13512"/>
                </a:cubicBezTo>
                <a:cubicBezTo>
                  <a:pt x="186676" y="5967"/>
                  <a:pt x="223425" y="1830"/>
                  <a:pt x="255550" y="370"/>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308" name="组合 307"/>
          <p:cNvGrpSpPr/>
          <p:nvPr/>
        </p:nvGrpSpPr>
        <p:grpSpPr>
          <a:xfrm>
            <a:off x="7134106" y="5724017"/>
            <a:ext cx="3528392" cy="276999"/>
            <a:chOff x="2985357" y="5975650"/>
            <a:chExt cx="3528392" cy="276999"/>
          </a:xfrm>
        </p:grpSpPr>
        <p:sp>
          <p:nvSpPr>
            <p:cNvPr id="309" name="矩形 308"/>
            <p:cNvSpPr/>
            <p:nvPr/>
          </p:nvSpPr>
          <p:spPr>
            <a:xfrm>
              <a:off x="3862674" y="6051385"/>
              <a:ext cx="846000" cy="126000"/>
            </a:xfrm>
            <a:prstGeom prst="rect">
              <a:avLst/>
            </a:prstGeom>
            <a:solidFill>
              <a:srgbClr val="38AD4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矩形 309"/>
            <p:cNvSpPr/>
            <p:nvPr/>
          </p:nvSpPr>
          <p:spPr>
            <a:xfrm>
              <a:off x="5498392" y="6051385"/>
              <a:ext cx="684000" cy="126000"/>
            </a:xfrm>
            <a:prstGeom prst="rect">
              <a:avLst/>
            </a:prstGeom>
            <a:solidFill>
              <a:srgbClr val="38AD4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11" name="组合 310"/>
            <p:cNvGrpSpPr/>
            <p:nvPr/>
          </p:nvGrpSpPr>
          <p:grpSpPr>
            <a:xfrm>
              <a:off x="3777445" y="6051385"/>
              <a:ext cx="399803" cy="126000"/>
              <a:chOff x="3793964" y="6004974"/>
              <a:chExt cx="399803" cy="126000"/>
            </a:xfrm>
          </p:grpSpPr>
          <p:sp>
            <p:nvSpPr>
              <p:cNvPr id="326" name="矩形 325"/>
              <p:cNvSpPr/>
              <p:nvPr/>
            </p:nvSpPr>
            <p:spPr>
              <a:xfrm>
                <a:off x="3793964" y="600497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sp>
            <p:nvSpPr>
              <p:cNvPr id="327" name="矩形 326"/>
              <p:cNvSpPr/>
              <p:nvPr/>
            </p:nvSpPr>
            <p:spPr>
              <a:xfrm>
                <a:off x="3926075" y="600497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sp>
            <p:nvSpPr>
              <p:cNvPr id="328" name="矩形 327"/>
              <p:cNvSpPr/>
              <p:nvPr/>
            </p:nvSpPr>
            <p:spPr>
              <a:xfrm>
                <a:off x="4060567" y="600497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grpSp>
        <p:grpSp>
          <p:nvGrpSpPr>
            <p:cNvPr id="312" name="组合 311"/>
            <p:cNvGrpSpPr/>
            <p:nvPr/>
          </p:nvGrpSpPr>
          <p:grpSpPr>
            <a:xfrm>
              <a:off x="4171785" y="6051385"/>
              <a:ext cx="404565" cy="126000"/>
              <a:chOff x="4251275" y="6004974"/>
              <a:chExt cx="404565" cy="126000"/>
            </a:xfrm>
          </p:grpSpPr>
          <p:sp>
            <p:nvSpPr>
              <p:cNvPr id="323" name="矩形 322"/>
              <p:cNvSpPr/>
              <p:nvPr/>
            </p:nvSpPr>
            <p:spPr>
              <a:xfrm>
                <a:off x="4251275" y="600497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矩形 323"/>
              <p:cNvSpPr/>
              <p:nvPr/>
            </p:nvSpPr>
            <p:spPr>
              <a:xfrm>
                <a:off x="4387059" y="600497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矩形 324"/>
              <p:cNvSpPr/>
              <p:nvPr/>
            </p:nvSpPr>
            <p:spPr>
              <a:xfrm>
                <a:off x="4522640" y="600497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13" name="Rectangle 58"/>
            <p:cNvSpPr>
              <a:spLocks noChangeArrowheads="1"/>
            </p:cNvSpPr>
            <p:nvPr/>
          </p:nvSpPr>
          <p:spPr bwMode="auto">
            <a:xfrm>
              <a:off x="2985357" y="5975650"/>
              <a:ext cx="87671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mRNA  </a:t>
              </a:r>
              <a:r>
                <a:rPr kumimoji="1" lang="zh-CN" altLang="en-US" sz="1200" dirty="0">
                  <a:effectLst>
                    <a:outerShdw blurRad="38100" dist="38100" dir="2700000" algn="tl">
                      <a:srgbClr val="C0C0C0"/>
                    </a:outerShdw>
                  </a:effectLst>
                </a:rPr>
                <a:t>5´</a:t>
              </a:r>
            </a:p>
          </p:txBody>
        </p:sp>
        <p:sp>
          <p:nvSpPr>
            <p:cNvPr id="314" name="Rectangle 58"/>
            <p:cNvSpPr>
              <a:spLocks noChangeArrowheads="1"/>
            </p:cNvSpPr>
            <p:nvPr/>
          </p:nvSpPr>
          <p:spPr bwMode="auto">
            <a:xfrm>
              <a:off x="6167179" y="5975650"/>
              <a:ext cx="3465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3</a:t>
              </a:r>
              <a:r>
                <a:rPr kumimoji="1" lang="zh-CN" altLang="en-US" sz="1200" dirty="0">
                  <a:effectLst>
                    <a:outerShdw blurRad="38100" dist="38100" dir="2700000" algn="tl">
                      <a:srgbClr val="C0C0C0"/>
                    </a:outerShdw>
                  </a:effectLst>
                </a:rPr>
                <a:t>´</a:t>
              </a:r>
            </a:p>
          </p:txBody>
        </p:sp>
        <p:grpSp>
          <p:nvGrpSpPr>
            <p:cNvPr id="315" name="组合 314"/>
            <p:cNvGrpSpPr/>
            <p:nvPr/>
          </p:nvGrpSpPr>
          <p:grpSpPr>
            <a:xfrm>
              <a:off x="4578162" y="6051226"/>
              <a:ext cx="395138" cy="126000"/>
              <a:chOff x="4251275" y="6007355"/>
              <a:chExt cx="395138" cy="126000"/>
            </a:xfrm>
          </p:grpSpPr>
          <p:sp>
            <p:nvSpPr>
              <p:cNvPr id="320" name="矩形 319"/>
              <p:cNvSpPr/>
              <p:nvPr/>
            </p:nvSpPr>
            <p:spPr>
              <a:xfrm>
                <a:off x="4251275" y="6007355"/>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矩形 320"/>
              <p:cNvSpPr/>
              <p:nvPr/>
            </p:nvSpPr>
            <p:spPr>
              <a:xfrm>
                <a:off x="4387059" y="6007355"/>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矩形 321"/>
              <p:cNvSpPr/>
              <p:nvPr/>
            </p:nvSpPr>
            <p:spPr>
              <a:xfrm>
                <a:off x="4513213" y="6007355"/>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16" name="矩形 315"/>
            <p:cNvSpPr/>
            <p:nvPr/>
          </p:nvSpPr>
          <p:spPr>
            <a:xfrm>
              <a:off x="4973300" y="6051487"/>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矩形 316"/>
            <p:cNvSpPr/>
            <p:nvPr/>
          </p:nvSpPr>
          <p:spPr>
            <a:xfrm>
              <a:off x="5109084" y="6051487"/>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U</a:t>
              </a:r>
              <a:endParaRPr lang="zh-CN" altLang="en-US" sz="1000" dirty="0">
                <a:solidFill>
                  <a:schemeClr val="tx1"/>
                </a:solidFill>
                <a:latin typeface="Times New Roman" panose="02020603050405020304" pitchFamily="18" charset="0"/>
                <a:ea typeface="方正姚体" panose="02010601030101010101" pitchFamily="2" charset="-122"/>
              </a:endParaRPr>
            </a:p>
          </p:txBody>
        </p:sp>
        <p:sp>
          <p:nvSpPr>
            <p:cNvPr id="318" name="矩形 317"/>
            <p:cNvSpPr/>
            <p:nvPr/>
          </p:nvSpPr>
          <p:spPr>
            <a:xfrm>
              <a:off x="5235238" y="6051487"/>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A</a:t>
              </a:r>
              <a:endParaRPr lang="zh-CN" altLang="en-US" sz="1000" dirty="0">
                <a:solidFill>
                  <a:schemeClr val="tx1"/>
                </a:solidFill>
                <a:latin typeface="Times New Roman" panose="02020603050405020304" pitchFamily="18" charset="0"/>
                <a:ea typeface="方正姚体" panose="02010601030101010101" pitchFamily="2" charset="-122"/>
              </a:endParaRPr>
            </a:p>
          </p:txBody>
        </p:sp>
        <p:sp>
          <p:nvSpPr>
            <p:cNvPr id="319" name="矩形 318"/>
            <p:cNvSpPr/>
            <p:nvPr/>
          </p:nvSpPr>
          <p:spPr>
            <a:xfrm>
              <a:off x="5368784" y="6049393"/>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G</a:t>
              </a:r>
              <a:endParaRPr lang="zh-CN" altLang="en-US" sz="1000" dirty="0">
                <a:solidFill>
                  <a:schemeClr val="tx1"/>
                </a:solidFill>
                <a:latin typeface="Times New Roman" panose="02020603050405020304" pitchFamily="18" charset="0"/>
                <a:ea typeface="方正姚体" panose="02010601030101010101" pitchFamily="2" charset="-122"/>
              </a:endParaRPr>
            </a:p>
          </p:txBody>
        </p:sp>
      </p:grpSp>
      <p:sp>
        <p:nvSpPr>
          <p:cNvPr id="329" name="五边形 328"/>
          <p:cNvSpPr/>
          <p:nvPr/>
        </p:nvSpPr>
        <p:spPr>
          <a:xfrm rot="14129124">
            <a:off x="10024496" y="5225081"/>
            <a:ext cx="216000" cy="396000"/>
          </a:xfrm>
          <a:prstGeom prst="homePlate">
            <a:avLst>
              <a:gd name="adj" fmla="val 38778"/>
            </a:avLst>
          </a:prstGeom>
          <a:solidFill>
            <a:srgbClr val="CCE2A0"/>
          </a:solidFill>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RF</a:t>
            </a:r>
            <a:endParaRPr lang="zh-CN" altLang="en-US" sz="1000" dirty="0">
              <a:solidFill>
                <a:schemeClr val="tx1"/>
              </a:solidFill>
              <a:latin typeface="Times New Roman" panose="02020603050405020304" pitchFamily="18" charset="0"/>
              <a:ea typeface="方正姚体" panose="02010601030101010101" pitchFamily="2" charset="-122"/>
            </a:endParaRPr>
          </a:p>
        </p:txBody>
      </p:sp>
      <p:grpSp>
        <p:nvGrpSpPr>
          <p:cNvPr id="330" name="组合 329"/>
          <p:cNvGrpSpPr/>
          <p:nvPr/>
        </p:nvGrpSpPr>
        <p:grpSpPr>
          <a:xfrm rot="1696008">
            <a:off x="9508206" y="4869539"/>
            <a:ext cx="390376" cy="717474"/>
            <a:chOff x="6346807" y="2876372"/>
            <a:chExt cx="390376" cy="717474"/>
          </a:xfrm>
        </p:grpSpPr>
        <p:grpSp>
          <p:nvGrpSpPr>
            <p:cNvPr id="331" name="组合 330"/>
            <p:cNvGrpSpPr/>
            <p:nvPr/>
          </p:nvGrpSpPr>
          <p:grpSpPr>
            <a:xfrm>
              <a:off x="6346807" y="3467846"/>
              <a:ext cx="390376" cy="126000"/>
              <a:chOff x="8544272" y="3645024"/>
              <a:chExt cx="390376" cy="126000"/>
            </a:xfrm>
            <a:solidFill>
              <a:srgbClr val="D0E9A7"/>
            </a:solidFill>
          </p:grpSpPr>
          <p:sp>
            <p:nvSpPr>
              <p:cNvPr id="336" name="矩形 335"/>
              <p:cNvSpPr/>
              <p:nvPr/>
            </p:nvSpPr>
            <p:spPr>
              <a:xfrm>
                <a:off x="8544272"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sp>
            <p:nvSpPr>
              <p:cNvPr id="337" name="矩形 336"/>
              <p:cNvSpPr/>
              <p:nvPr/>
            </p:nvSpPr>
            <p:spPr>
              <a:xfrm>
                <a:off x="8676383"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sp>
            <p:nvSpPr>
              <p:cNvPr id="338" name="矩形 337"/>
              <p:cNvSpPr/>
              <p:nvPr/>
            </p:nvSpPr>
            <p:spPr>
              <a:xfrm>
                <a:off x="8801448"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grpSp>
        <p:grpSp>
          <p:nvGrpSpPr>
            <p:cNvPr id="332" name="组合 331"/>
            <p:cNvGrpSpPr>
              <a:grpSpLocks noChangeAspect="1"/>
            </p:cNvGrpSpPr>
            <p:nvPr/>
          </p:nvGrpSpPr>
          <p:grpSpPr>
            <a:xfrm rot="920232">
              <a:off x="6428981" y="2982783"/>
              <a:ext cx="296328" cy="504000"/>
              <a:chOff x="7384951" y="3589387"/>
              <a:chExt cx="499344" cy="849295"/>
            </a:xfrm>
          </p:grpSpPr>
          <p:sp>
            <p:nvSpPr>
              <p:cNvPr id="334" name="任意多边形 333"/>
              <p:cNvSpPr/>
              <p:nvPr/>
            </p:nvSpPr>
            <p:spPr>
              <a:xfrm>
                <a:off x="7384951" y="3700617"/>
                <a:ext cx="499344" cy="738065"/>
              </a:xfrm>
              <a:custGeom>
                <a:avLst/>
                <a:gdLst>
                  <a:gd name="connsiteX0" fmla="*/ 144057 w 501268"/>
                  <a:gd name="connsiteY0" fmla="*/ 252258 h 740435"/>
                  <a:gd name="connsiteX1" fmla="*/ 201207 w 501268"/>
                  <a:gd name="connsiteY1" fmla="*/ 264164 h 740435"/>
                  <a:gd name="connsiteX2" fmla="*/ 239307 w 501268"/>
                  <a:gd name="connsiteY2" fmla="*/ 283214 h 740435"/>
                  <a:gd name="connsiteX3" fmla="*/ 255976 w 501268"/>
                  <a:gd name="connsiteY3" fmla="*/ 304645 h 740435"/>
                  <a:gd name="connsiteX4" fmla="*/ 267882 w 501268"/>
                  <a:gd name="connsiteY4" fmla="*/ 335601 h 740435"/>
                  <a:gd name="connsiteX5" fmla="*/ 255976 w 501268"/>
                  <a:gd name="connsiteY5" fmla="*/ 366558 h 740435"/>
                  <a:gd name="connsiteX6" fmla="*/ 225019 w 501268"/>
                  <a:gd name="connsiteY6" fmla="*/ 399895 h 740435"/>
                  <a:gd name="connsiteX7" fmla="*/ 175013 w 501268"/>
                  <a:gd name="connsiteY7" fmla="*/ 449901 h 740435"/>
                  <a:gd name="connsiteX8" fmla="*/ 120244 w 501268"/>
                  <a:gd name="connsiteY8" fmla="*/ 518958 h 740435"/>
                  <a:gd name="connsiteX9" fmla="*/ 115482 w 501268"/>
                  <a:gd name="connsiteY9" fmla="*/ 585633 h 740435"/>
                  <a:gd name="connsiteX10" fmla="*/ 129769 w 501268"/>
                  <a:gd name="connsiteY10" fmla="*/ 640401 h 740435"/>
                  <a:gd name="connsiteX11" fmla="*/ 172632 w 501268"/>
                  <a:gd name="connsiteY11" fmla="*/ 697551 h 740435"/>
                  <a:gd name="connsiteX12" fmla="*/ 215494 w 501268"/>
                  <a:gd name="connsiteY12" fmla="*/ 728508 h 740435"/>
                  <a:gd name="connsiteX13" fmla="*/ 270263 w 501268"/>
                  <a:gd name="connsiteY13" fmla="*/ 740414 h 740435"/>
                  <a:gd name="connsiteX14" fmla="*/ 327413 w 501268"/>
                  <a:gd name="connsiteY14" fmla="*/ 726126 h 740435"/>
                  <a:gd name="connsiteX15" fmla="*/ 375038 w 501268"/>
                  <a:gd name="connsiteY15" fmla="*/ 692789 h 740435"/>
                  <a:gd name="connsiteX16" fmla="*/ 398851 w 501268"/>
                  <a:gd name="connsiteY16" fmla="*/ 630876 h 740435"/>
                  <a:gd name="connsiteX17" fmla="*/ 405994 w 501268"/>
                  <a:gd name="connsiteY17" fmla="*/ 559439 h 740435"/>
                  <a:gd name="connsiteX18" fmla="*/ 377419 w 501268"/>
                  <a:gd name="connsiteY18" fmla="*/ 488001 h 740435"/>
                  <a:gd name="connsiteX19" fmla="*/ 351226 w 501268"/>
                  <a:gd name="connsiteY19" fmla="*/ 449901 h 740435"/>
                  <a:gd name="connsiteX20" fmla="*/ 315507 w 501268"/>
                  <a:gd name="connsiteY20" fmla="*/ 414183 h 740435"/>
                  <a:gd name="connsiteX21" fmla="*/ 286932 w 501268"/>
                  <a:gd name="connsiteY21" fmla="*/ 445139 h 740435"/>
                  <a:gd name="connsiteX22" fmla="*/ 263119 w 501268"/>
                  <a:gd name="connsiteY22" fmla="*/ 468951 h 740435"/>
                  <a:gd name="connsiteX23" fmla="*/ 294076 w 501268"/>
                  <a:gd name="connsiteY23" fmla="*/ 495145 h 740435"/>
                  <a:gd name="connsiteX24" fmla="*/ 327413 w 501268"/>
                  <a:gd name="connsiteY24" fmla="*/ 533245 h 740435"/>
                  <a:gd name="connsiteX25" fmla="*/ 339319 w 501268"/>
                  <a:gd name="connsiteY25" fmla="*/ 573726 h 740435"/>
                  <a:gd name="connsiteX26" fmla="*/ 336938 w 501268"/>
                  <a:gd name="connsiteY26" fmla="*/ 630876 h 740435"/>
                  <a:gd name="connsiteX27" fmla="*/ 303601 w 501268"/>
                  <a:gd name="connsiteY27" fmla="*/ 661833 h 740435"/>
                  <a:gd name="connsiteX28" fmla="*/ 255976 w 501268"/>
                  <a:gd name="connsiteY28" fmla="*/ 664214 h 740435"/>
                  <a:gd name="connsiteX29" fmla="*/ 213113 w 501268"/>
                  <a:gd name="connsiteY29" fmla="*/ 635639 h 740435"/>
                  <a:gd name="connsiteX30" fmla="*/ 198826 w 501268"/>
                  <a:gd name="connsiteY30" fmla="*/ 602301 h 740435"/>
                  <a:gd name="connsiteX31" fmla="*/ 201207 w 501268"/>
                  <a:gd name="connsiteY31" fmla="*/ 535626 h 740435"/>
                  <a:gd name="connsiteX32" fmla="*/ 234544 w 501268"/>
                  <a:gd name="connsiteY32" fmla="*/ 485620 h 740435"/>
                  <a:gd name="connsiteX33" fmla="*/ 272644 w 501268"/>
                  <a:gd name="connsiteY33" fmla="*/ 459426 h 740435"/>
                  <a:gd name="connsiteX34" fmla="*/ 310744 w 501268"/>
                  <a:gd name="connsiteY34" fmla="*/ 414183 h 740435"/>
                  <a:gd name="connsiteX35" fmla="*/ 332176 w 501268"/>
                  <a:gd name="connsiteY35" fmla="*/ 378464 h 740435"/>
                  <a:gd name="connsiteX36" fmla="*/ 336938 w 501268"/>
                  <a:gd name="connsiteY36" fmla="*/ 304645 h 740435"/>
                  <a:gd name="connsiteX37" fmla="*/ 308363 w 501268"/>
                  <a:gd name="connsiteY37" fmla="*/ 245114 h 740435"/>
                  <a:gd name="connsiteX38" fmla="*/ 272644 w 501268"/>
                  <a:gd name="connsiteY38" fmla="*/ 214158 h 740435"/>
                  <a:gd name="connsiteX39" fmla="*/ 215494 w 501268"/>
                  <a:gd name="connsiteY39" fmla="*/ 197489 h 740435"/>
                  <a:gd name="connsiteX40" fmla="*/ 148819 w 501268"/>
                  <a:gd name="connsiteY40" fmla="*/ 173676 h 740435"/>
                  <a:gd name="connsiteX41" fmla="*/ 105957 w 501268"/>
                  <a:gd name="connsiteY41" fmla="*/ 154626 h 740435"/>
                  <a:gd name="connsiteX42" fmla="*/ 77382 w 501268"/>
                  <a:gd name="connsiteY42" fmla="*/ 126051 h 740435"/>
                  <a:gd name="connsiteX43" fmla="*/ 75001 w 501268"/>
                  <a:gd name="connsiteY43" fmla="*/ 92714 h 740435"/>
                  <a:gd name="connsiteX44" fmla="*/ 105957 w 501268"/>
                  <a:gd name="connsiteY44" fmla="*/ 80808 h 740435"/>
                  <a:gd name="connsiteX45" fmla="*/ 153582 w 501268"/>
                  <a:gd name="connsiteY45" fmla="*/ 95095 h 740435"/>
                  <a:gd name="connsiteX46" fmla="*/ 191682 w 501268"/>
                  <a:gd name="connsiteY46" fmla="*/ 114145 h 740435"/>
                  <a:gd name="connsiteX47" fmla="*/ 229782 w 501268"/>
                  <a:gd name="connsiteY47" fmla="*/ 133195 h 740435"/>
                  <a:gd name="connsiteX48" fmla="*/ 284551 w 501268"/>
                  <a:gd name="connsiteY48" fmla="*/ 157008 h 740435"/>
                  <a:gd name="connsiteX49" fmla="*/ 355988 w 501268"/>
                  <a:gd name="connsiteY49" fmla="*/ 152245 h 740435"/>
                  <a:gd name="connsiteX50" fmla="*/ 420282 w 501268"/>
                  <a:gd name="connsiteY50" fmla="*/ 130814 h 740435"/>
                  <a:gd name="connsiteX51" fmla="*/ 458382 w 501268"/>
                  <a:gd name="connsiteY51" fmla="*/ 107001 h 740435"/>
                  <a:gd name="connsiteX52" fmla="*/ 486957 w 501268"/>
                  <a:gd name="connsiteY52" fmla="*/ 76045 h 740435"/>
                  <a:gd name="connsiteX53" fmla="*/ 501244 w 501268"/>
                  <a:gd name="connsiteY53" fmla="*/ 47470 h 740435"/>
                  <a:gd name="connsiteX54" fmla="*/ 489338 w 501268"/>
                  <a:gd name="connsiteY54" fmla="*/ 6989 h 740435"/>
                  <a:gd name="connsiteX55" fmla="*/ 453619 w 501268"/>
                  <a:gd name="connsiteY55" fmla="*/ 2226 h 740435"/>
                  <a:gd name="connsiteX56" fmla="*/ 422663 w 501268"/>
                  <a:gd name="connsiteY56" fmla="*/ 30801 h 740435"/>
                  <a:gd name="connsiteX57" fmla="*/ 396469 w 501268"/>
                  <a:gd name="connsiteY57" fmla="*/ 54614 h 740435"/>
                  <a:gd name="connsiteX58" fmla="*/ 360751 w 501268"/>
                  <a:gd name="connsiteY58" fmla="*/ 76045 h 740435"/>
                  <a:gd name="connsiteX59" fmla="*/ 296457 w 501268"/>
                  <a:gd name="connsiteY59" fmla="*/ 78426 h 740435"/>
                  <a:gd name="connsiteX60" fmla="*/ 239307 w 501268"/>
                  <a:gd name="connsiteY60" fmla="*/ 56995 h 740435"/>
                  <a:gd name="connsiteX61" fmla="*/ 175013 w 501268"/>
                  <a:gd name="connsiteY61" fmla="*/ 26039 h 740435"/>
                  <a:gd name="connsiteX62" fmla="*/ 110719 w 501268"/>
                  <a:gd name="connsiteY62" fmla="*/ 14133 h 740435"/>
                  <a:gd name="connsiteX63" fmla="*/ 41663 w 501268"/>
                  <a:gd name="connsiteY63" fmla="*/ 35564 h 740435"/>
                  <a:gd name="connsiteX64" fmla="*/ 10707 w 501268"/>
                  <a:gd name="connsiteY64" fmla="*/ 76045 h 740435"/>
                  <a:gd name="connsiteX65" fmla="*/ 1182 w 501268"/>
                  <a:gd name="connsiteY65" fmla="*/ 140339 h 740435"/>
                  <a:gd name="connsiteX66" fmla="*/ 34519 w 501268"/>
                  <a:gd name="connsiteY66" fmla="*/ 199870 h 740435"/>
                  <a:gd name="connsiteX67" fmla="*/ 79763 w 501268"/>
                  <a:gd name="connsiteY67" fmla="*/ 228445 h 740435"/>
                  <a:gd name="connsiteX68" fmla="*/ 144057 w 501268"/>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84682 w 501399"/>
                  <a:gd name="connsiteY48" fmla="*/ 157008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49876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18320 w 499344"/>
                  <a:gd name="connsiteY8" fmla="*/ 518958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9308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404071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9283 w 499344"/>
                  <a:gd name="connsiteY31" fmla="*/ 535626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7876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82639 w 499344"/>
                  <a:gd name="connsiteY18" fmla="*/ 497526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99344" h="738065">
                    <a:moveTo>
                      <a:pt x="142133" y="249876"/>
                    </a:moveTo>
                    <a:cubicBezTo>
                      <a:pt x="162374" y="255829"/>
                      <a:pt x="183408" y="258608"/>
                      <a:pt x="199283" y="264164"/>
                    </a:cubicBezTo>
                    <a:cubicBezTo>
                      <a:pt x="215158" y="269720"/>
                      <a:pt x="228255" y="276467"/>
                      <a:pt x="237383" y="283214"/>
                    </a:cubicBezTo>
                    <a:cubicBezTo>
                      <a:pt x="246511" y="289961"/>
                      <a:pt x="249290" y="295914"/>
                      <a:pt x="254052" y="304645"/>
                    </a:cubicBezTo>
                    <a:cubicBezTo>
                      <a:pt x="258814" y="313376"/>
                      <a:pt x="265958" y="325282"/>
                      <a:pt x="265958" y="335601"/>
                    </a:cubicBezTo>
                    <a:cubicBezTo>
                      <a:pt x="265958" y="345920"/>
                      <a:pt x="261196" y="355842"/>
                      <a:pt x="254052" y="366558"/>
                    </a:cubicBezTo>
                    <a:cubicBezTo>
                      <a:pt x="246908" y="377274"/>
                      <a:pt x="236589" y="386005"/>
                      <a:pt x="223095" y="399895"/>
                    </a:cubicBezTo>
                    <a:cubicBezTo>
                      <a:pt x="209601" y="413785"/>
                      <a:pt x="188964" y="430057"/>
                      <a:pt x="173089" y="449901"/>
                    </a:cubicBezTo>
                    <a:cubicBezTo>
                      <a:pt x="157214" y="469745"/>
                      <a:pt x="137370" y="496337"/>
                      <a:pt x="127845" y="518959"/>
                    </a:cubicBezTo>
                    <a:cubicBezTo>
                      <a:pt x="118320" y="541581"/>
                      <a:pt x="115939" y="565393"/>
                      <a:pt x="115939" y="585633"/>
                    </a:cubicBezTo>
                    <a:cubicBezTo>
                      <a:pt x="115939" y="605873"/>
                      <a:pt x="119511" y="621748"/>
                      <a:pt x="127845" y="640401"/>
                    </a:cubicBezTo>
                    <a:cubicBezTo>
                      <a:pt x="136179" y="659054"/>
                      <a:pt x="151658" y="682867"/>
                      <a:pt x="165945" y="697551"/>
                    </a:cubicBezTo>
                    <a:cubicBezTo>
                      <a:pt x="180233" y="712236"/>
                      <a:pt x="196107" y="721761"/>
                      <a:pt x="213570" y="728508"/>
                    </a:cubicBezTo>
                    <a:cubicBezTo>
                      <a:pt x="231033" y="735255"/>
                      <a:pt x="252068" y="738429"/>
                      <a:pt x="270721" y="738032"/>
                    </a:cubicBezTo>
                    <a:cubicBezTo>
                      <a:pt x="289374" y="737635"/>
                      <a:pt x="308424" y="733666"/>
                      <a:pt x="325489" y="726126"/>
                    </a:cubicBezTo>
                    <a:cubicBezTo>
                      <a:pt x="342554" y="718586"/>
                      <a:pt x="360017" y="708664"/>
                      <a:pt x="373114" y="692789"/>
                    </a:cubicBezTo>
                    <a:cubicBezTo>
                      <a:pt x="386211" y="676914"/>
                      <a:pt x="398515" y="653101"/>
                      <a:pt x="404071" y="630876"/>
                    </a:cubicBezTo>
                    <a:cubicBezTo>
                      <a:pt x="409627" y="608651"/>
                      <a:pt x="410024" y="581664"/>
                      <a:pt x="406452" y="559439"/>
                    </a:cubicBezTo>
                    <a:cubicBezTo>
                      <a:pt x="402880" y="537214"/>
                      <a:pt x="392164" y="515782"/>
                      <a:pt x="382639" y="497526"/>
                    </a:cubicBezTo>
                    <a:cubicBezTo>
                      <a:pt x="373114" y="479270"/>
                      <a:pt x="360811" y="463791"/>
                      <a:pt x="349302" y="449901"/>
                    </a:cubicBezTo>
                    <a:cubicBezTo>
                      <a:pt x="337793" y="436011"/>
                      <a:pt x="324299" y="414977"/>
                      <a:pt x="313583" y="414183"/>
                    </a:cubicBezTo>
                    <a:cubicBezTo>
                      <a:pt x="302867" y="413389"/>
                      <a:pt x="293739" y="436011"/>
                      <a:pt x="285008" y="445139"/>
                    </a:cubicBezTo>
                    <a:cubicBezTo>
                      <a:pt x="276277" y="454267"/>
                      <a:pt x="260004" y="460617"/>
                      <a:pt x="261195" y="468951"/>
                    </a:cubicBezTo>
                    <a:cubicBezTo>
                      <a:pt x="262386" y="477285"/>
                      <a:pt x="281436" y="484429"/>
                      <a:pt x="292152" y="495145"/>
                    </a:cubicBezTo>
                    <a:cubicBezTo>
                      <a:pt x="302868" y="505861"/>
                      <a:pt x="317552" y="520148"/>
                      <a:pt x="325489" y="533245"/>
                    </a:cubicBezTo>
                    <a:cubicBezTo>
                      <a:pt x="333426" y="546342"/>
                      <a:pt x="338189" y="557454"/>
                      <a:pt x="339776" y="573726"/>
                    </a:cubicBezTo>
                    <a:cubicBezTo>
                      <a:pt x="341364" y="589998"/>
                      <a:pt x="341364" y="616192"/>
                      <a:pt x="335014" y="630876"/>
                    </a:cubicBezTo>
                    <a:cubicBezTo>
                      <a:pt x="328664" y="645560"/>
                      <a:pt x="315171" y="656277"/>
                      <a:pt x="301677" y="661833"/>
                    </a:cubicBezTo>
                    <a:cubicBezTo>
                      <a:pt x="288183" y="667389"/>
                      <a:pt x="269133" y="668580"/>
                      <a:pt x="254052" y="664214"/>
                    </a:cubicBezTo>
                    <a:cubicBezTo>
                      <a:pt x="238971" y="659848"/>
                      <a:pt x="221111" y="647148"/>
                      <a:pt x="211189" y="635639"/>
                    </a:cubicBezTo>
                    <a:cubicBezTo>
                      <a:pt x="201267" y="624130"/>
                      <a:pt x="197299" y="609842"/>
                      <a:pt x="194521" y="595157"/>
                    </a:cubicBezTo>
                    <a:cubicBezTo>
                      <a:pt x="191743" y="580472"/>
                      <a:pt x="188568" y="564597"/>
                      <a:pt x="194521" y="547532"/>
                    </a:cubicBezTo>
                    <a:cubicBezTo>
                      <a:pt x="200474" y="530467"/>
                      <a:pt x="217539" y="507448"/>
                      <a:pt x="230239" y="492764"/>
                    </a:cubicBezTo>
                    <a:cubicBezTo>
                      <a:pt x="242939" y="478080"/>
                      <a:pt x="257623" y="472523"/>
                      <a:pt x="270720" y="459426"/>
                    </a:cubicBezTo>
                    <a:cubicBezTo>
                      <a:pt x="283817" y="446329"/>
                      <a:pt x="298898" y="427677"/>
                      <a:pt x="308820" y="414183"/>
                    </a:cubicBezTo>
                    <a:cubicBezTo>
                      <a:pt x="318742" y="400689"/>
                      <a:pt x="325886" y="396720"/>
                      <a:pt x="330252" y="378464"/>
                    </a:cubicBezTo>
                    <a:cubicBezTo>
                      <a:pt x="334618" y="360208"/>
                      <a:pt x="338983" y="326870"/>
                      <a:pt x="335014" y="304645"/>
                    </a:cubicBezTo>
                    <a:cubicBezTo>
                      <a:pt x="331045" y="282420"/>
                      <a:pt x="317552" y="259798"/>
                      <a:pt x="306439" y="245114"/>
                    </a:cubicBezTo>
                    <a:cubicBezTo>
                      <a:pt x="295326" y="230430"/>
                      <a:pt x="283816" y="224476"/>
                      <a:pt x="268338" y="216539"/>
                    </a:cubicBezTo>
                    <a:cubicBezTo>
                      <a:pt x="252860" y="208602"/>
                      <a:pt x="233810" y="204633"/>
                      <a:pt x="213570" y="197489"/>
                    </a:cubicBezTo>
                    <a:cubicBezTo>
                      <a:pt x="193330" y="190345"/>
                      <a:pt x="165151" y="180820"/>
                      <a:pt x="146895" y="173676"/>
                    </a:cubicBezTo>
                    <a:cubicBezTo>
                      <a:pt x="128639" y="166532"/>
                      <a:pt x="115939" y="162563"/>
                      <a:pt x="104033" y="154626"/>
                    </a:cubicBezTo>
                    <a:cubicBezTo>
                      <a:pt x="92127" y="146689"/>
                      <a:pt x="80617" y="136370"/>
                      <a:pt x="75458" y="126051"/>
                    </a:cubicBezTo>
                    <a:cubicBezTo>
                      <a:pt x="70299" y="115732"/>
                      <a:pt x="68314" y="100254"/>
                      <a:pt x="73077" y="92714"/>
                    </a:cubicBezTo>
                    <a:cubicBezTo>
                      <a:pt x="77839" y="85173"/>
                      <a:pt x="90936" y="80411"/>
                      <a:pt x="104033" y="80808"/>
                    </a:cubicBezTo>
                    <a:cubicBezTo>
                      <a:pt x="117130" y="81205"/>
                      <a:pt x="137370" y="89539"/>
                      <a:pt x="151658" y="95095"/>
                    </a:cubicBezTo>
                    <a:cubicBezTo>
                      <a:pt x="165946" y="100651"/>
                      <a:pt x="189758" y="114145"/>
                      <a:pt x="189758" y="114145"/>
                    </a:cubicBezTo>
                    <a:cubicBezTo>
                      <a:pt x="202458" y="120495"/>
                      <a:pt x="211190" y="126448"/>
                      <a:pt x="227858" y="133195"/>
                    </a:cubicBezTo>
                    <a:cubicBezTo>
                      <a:pt x="244526" y="139942"/>
                      <a:pt x="268736" y="151452"/>
                      <a:pt x="289770" y="154627"/>
                    </a:cubicBezTo>
                    <a:cubicBezTo>
                      <a:pt x="310804" y="157802"/>
                      <a:pt x="332633" y="156214"/>
                      <a:pt x="354064" y="152245"/>
                    </a:cubicBezTo>
                    <a:cubicBezTo>
                      <a:pt x="375495" y="148276"/>
                      <a:pt x="401292" y="138355"/>
                      <a:pt x="418358" y="130814"/>
                    </a:cubicBezTo>
                    <a:cubicBezTo>
                      <a:pt x="435424" y="123273"/>
                      <a:pt x="445346" y="116129"/>
                      <a:pt x="456458" y="107001"/>
                    </a:cubicBezTo>
                    <a:cubicBezTo>
                      <a:pt x="467571" y="97873"/>
                      <a:pt x="477889" y="85967"/>
                      <a:pt x="485033" y="76045"/>
                    </a:cubicBezTo>
                    <a:cubicBezTo>
                      <a:pt x="492177" y="66123"/>
                      <a:pt x="498923" y="58979"/>
                      <a:pt x="499320" y="47470"/>
                    </a:cubicBezTo>
                    <a:cubicBezTo>
                      <a:pt x="499717" y="35961"/>
                      <a:pt x="495351" y="14530"/>
                      <a:pt x="487414" y="6989"/>
                    </a:cubicBezTo>
                    <a:cubicBezTo>
                      <a:pt x="479477" y="-552"/>
                      <a:pt x="462807" y="-1743"/>
                      <a:pt x="451695" y="2226"/>
                    </a:cubicBezTo>
                    <a:cubicBezTo>
                      <a:pt x="440583" y="6195"/>
                      <a:pt x="420739" y="30801"/>
                      <a:pt x="420739" y="30801"/>
                    </a:cubicBezTo>
                    <a:cubicBezTo>
                      <a:pt x="411214" y="39532"/>
                      <a:pt x="404864" y="47073"/>
                      <a:pt x="394545" y="54614"/>
                    </a:cubicBezTo>
                    <a:cubicBezTo>
                      <a:pt x="384226" y="62155"/>
                      <a:pt x="375496" y="72076"/>
                      <a:pt x="358827" y="76045"/>
                    </a:cubicBezTo>
                    <a:cubicBezTo>
                      <a:pt x="342158" y="80014"/>
                      <a:pt x="314774" y="81601"/>
                      <a:pt x="294533" y="78426"/>
                    </a:cubicBezTo>
                    <a:cubicBezTo>
                      <a:pt x="274292" y="75251"/>
                      <a:pt x="257624" y="65726"/>
                      <a:pt x="237383" y="56995"/>
                    </a:cubicBezTo>
                    <a:cubicBezTo>
                      <a:pt x="217142" y="48264"/>
                      <a:pt x="194520" y="33183"/>
                      <a:pt x="173089" y="26039"/>
                    </a:cubicBezTo>
                    <a:cubicBezTo>
                      <a:pt x="151658" y="18895"/>
                      <a:pt x="129829" y="12943"/>
                      <a:pt x="108795" y="14133"/>
                    </a:cubicBezTo>
                    <a:cubicBezTo>
                      <a:pt x="87761" y="15323"/>
                      <a:pt x="63551" y="22863"/>
                      <a:pt x="46882" y="33182"/>
                    </a:cubicBezTo>
                    <a:cubicBezTo>
                      <a:pt x="30213" y="43501"/>
                      <a:pt x="16323" y="58186"/>
                      <a:pt x="8783" y="76045"/>
                    </a:cubicBezTo>
                    <a:cubicBezTo>
                      <a:pt x="1243" y="93904"/>
                      <a:pt x="-2330" y="119702"/>
                      <a:pt x="1639" y="140339"/>
                    </a:cubicBezTo>
                    <a:cubicBezTo>
                      <a:pt x="5608" y="160976"/>
                      <a:pt x="19498" y="185186"/>
                      <a:pt x="32595" y="199870"/>
                    </a:cubicBezTo>
                    <a:cubicBezTo>
                      <a:pt x="45692" y="214554"/>
                      <a:pt x="59583" y="220111"/>
                      <a:pt x="77839" y="228445"/>
                    </a:cubicBezTo>
                    <a:cubicBezTo>
                      <a:pt x="96095" y="236779"/>
                      <a:pt x="121892" y="243923"/>
                      <a:pt x="142133" y="24987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5" name="任意多边形 334"/>
              <p:cNvSpPr/>
              <p:nvPr/>
            </p:nvSpPr>
            <p:spPr>
              <a:xfrm>
                <a:off x="7443312" y="3589387"/>
                <a:ext cx="210226" cy="539953"/>
              </a:xfrm>
              <a:custGeom>
                <a:avLst/>
                <a:gdLst>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0488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0970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10226"/>
                  <a:gd name="connsiteY0" fmla="*/ 539702 h 539898"/>
                  <a:gd name="connsiteX1" fmla="*/ 183832 w 210226"/>
                  <a:gd name="connsiteY1" fmla="*/ 487314 h 539898"/>
                  <a:gd name="connsiteX2" fmla="*/ 145732 w 210226"/>
                  <a:gd name="connsiteY2" fmla="*/ 480170 h 539898"/>
                  <a:gd name="connsiteX3" fmla="*/ 105251 w 210226"/>
                  <a:gd name="connsiteY3" fmla="*/ 456358 h 539898"/>
                  <a:gd name="connsiteX4" fmla="*/ 76676 w 210226"/>
                  <a:gd name="connsiteY4" fmla="*/ 406352 h 539898"/>
                  <a:gd name="connsiteX5" fmla="*/ 88582 w 210226"/>
                  <a:gd name="connsiteY5" fmla="*/ 330152 h 539898"/>
                  <a:gd name="connsiteX6" fmla="*/ 124301 w 210226"/>
                  <a:gd name="connsiteY6" fmla="*/ 265858 h 539898"/>
                  <a:gd name="connsiteX7" fmla="*/ 164782 w 210226"/>
                  <a:gd name="connsiteY7" fmla="*/ 206327 h 539898"/>
                  <a:gd name="connsiteX8" fmla="*/ 193357 w 210226"/>
                  <a:gd name="connsiteY8" fmla="*/ 149177 h 539898"/>
                  <a:gd name="connsiteX9" fmla="*/ 207644 w 210226"/>
                  <a:gd name="connsiteY9" fmla="*/ 101552 h 539898"/>
                  <a:gd name="connsiteX10" fmla="*/ 207644 w 210226"/>
                  <a:gd name="connsiteY10" fmla="*/ 42021 h 539898"/>
                  <a:gd name="connsiteX11" fmla="*/ 181451 w 210226"/>
                  <a:gd name="connsiteY11" fmla="*/ 3920 h 539898"/>
                  <a:gd name="connsiteX12" fmla="*/ 157638 w 210226"/>
                  <a:gd name="connsiteY12" fmla="*/ 3920 h 539898"/>
                  <a:gd name="connsiteX13" fmla="*/ 140969 w 210226"/>
                  <a:gd name="connsiteY13" fmla="*/ 27733 h 539898"/>
                  <a:gd name="connsiteX14" fmla="*/ 140970 w 210226"/>
                  <a:gd name="connsiteY14" fmla="*/ 65833 h 539898"/>
                  <a:gd name="connsiteX15" fmla="*/ 129063 w 210226"/>
                  <a:gd name="connsiteY15" fmla="*/ 120602 h 539898"/>
                  <a:gd name="connsiteX16" fmla="*/ 105251 w 210226"/>
                  <a:gd name="connsiteY16" fmla="*/ 172989 h 539898"/>
                  <a:gd name="connsiteX17" fmla="*/ 76676 w 210226"/>
                  <a:gd name="connsiteY17" fmla="*/ 220614 h 539898"/>
                  <a:gd name="connsiteX18" fmla="*/ 38576 w 210226"/>
                  <a:gd name="connsiteY18" fmla="*/ 270620 h 539898"/>
                  <a:gd name="connsiteX19" fmla="*/ 7619 w 210226"/>
                  <a:gd name="connsiteY19" fmla="*/ 332533 h 539898"/>
                  <a:gd name="connsiteX20" fmla="*/ 476 w 210226"/>
                  <a:gd name="connsiteY20" fmla="*/ 403970 h 539898"/>
                  <a:gd name="connsiteX21" fmla="*/ 17144 w 210226"/>
                  <a:gd name="connsiteY21" fmla="*/ 463502 h 539898"/>
                  <a:gd name="connsiteX22" fmla="*/ 45719 w 210226"/>
                  <a:gd name="connsiteY22" fmla="*/ 503983 h 539898"/>
                  <a:gd name="connsiteX23" fmla="*/ 124301 w 210226"/>
                  <a:gd name="connsiteY23" fmla="*/ 539702 h 539898"/>
                  <a:gd name="connsiteX0" fmla="*/ 124301 w 210226"/>
                  <a:gd name="connsiteY0" fmla="*/ 539702 h 539953"/>
                  <a:gd name="connsiteX1" fmla="*/ 155257 w 210226"/>
                  <a:gd name="connsiteY1" fmla="*/ 518269 h 539953"/>
                  <a:gd name="connsiteX2" fmla="*/ 183832 w 210226"/>
                  <a:gd name="connsiteY2" fmla="*/ 487314 h 539953"/>
                  <a:gd name="connsiteX3" fmla="*/ 145732 w 210226"/>
                  <a:gd name="connsiteY3" fmla="*/ 480170 h 539953"/>
                  <a:gd name="connsiteX4" fmla="*/ 105251 w 210226"/>
                  <a:gd name="connsiteY4" fmla="*/ 456358 h 539953"/>
                  <a:gd name="connsiteX5" fmla="*/ 76676 w 210226"/>
                  <a:gd name="connsiteY5" fmla="*/ 406352 h 539953"/>
                  <a:gd name="connsiteX6" fmla="*/ 88582 w 210226"/>
                  <a:gd name="connsiteY6" fmla="*/ 330152 h 539953"/>
                  <a:gd name="connsiteX7" fmla="*/ 124301 w 210226"/>
                  <a:gd name="connsiteY7" fmla="*/ 265858 h 539953"/>
                  <a:gd name="connsiteX8" fmla="*/ 164782 w 210226"/>
                  <a:gd name="connsiteY8" fmla="*/ 206327 h 539953"/>
                  <a:gd name="connsiteX9" fmla="*/ 193357 w 210226"/>
                  <a:gd name="connsiteY9" fmla="*/ 149177 h 539953"/>
                  <a:gd name="connsiteX10" fmla="*/ 207644 w 210226"/>
                  <a:gd name="connsiteY10" fmla="*/ 101552 h 539953"/>
                  <a:gd name="connsiteX11" fmla="*/ 207644 w 210226"/>
                  <a:gd name="connsiteY11" fmla="*/ 42021 h 539953"/>
                  <a:gd name="connsiteX12" fmla="*/ 181451 w 210226"/>
                  <a:gd name="connsiteY12" fmla="*/ 3920 h 539953"/>
                  <a:gd name="connsiteX13" fmla="*/ 157638 w 210226"/>
                  <a:gd name="connsiteY13" fmla="*/ 3920 h 539953"/>
                  <a:gd name="connsiteX14" fmla="*/ 140969 w 210226"/>
                  <a:gd name="connsiteY14" fmla="*/ 27733 h 539953"/>
                  <a:gd name="connsiteX15" fmla="*/ 140970 w 210226"/>
                  <a:gd name="connsiteY15" fmla="*/ 65833 h 539953"/>
                  <a:gd name="connsiteX16" fmla="*/ 129063 w 210226"/>
                  <a:gd name="connsiteY16" fmla="*/ 120602 h 539953"/>
                  <a:gd name="connsiteX17" fmla="*/ 105251 w 210226"/>
                  <a:gd name="connsiteY17" fmla="*/ 172989 h 539953"/>
                  <a:gd name="connsiteX18" fmla="*/ 76676 w 210226"/>
                  <a:gd name="connsiteY18" fmla="*/ 220614 h 539953"/>
                  <a:gd name="connsiteX19" fmla="*/ 38576 w 210226"/>
                  <a:gd name="connsiteY19" fmla="*/ 270620 h 539953"/>
                  <a:gd name="connsiteX20" fmla="*/ 7619 w 210226"/>
                  <a:gd name="connsiteY20" fmla="*/ 332533 h 539953"/>
                  <a:gd name="connsiteX21" fmla="*/ 476 w 210226"/>
                  <a:gd name="connsiteY21" fmla="*/ 403970 h 539953"/>
                  <a:gd name="connsiteX22" fmla="*/ 17144 w 210226"/>
                  <a:gd name="connsiteY22" fmla="*/ 463502 h 539953"/>
                  <a:gd name="connsiteX23" fmla="*/ 45719 w 210226"/>
                  <a:gd name="connsiteY23" fmla="*/ 503983 h 539953"/>
                  <a:gd name="connsiteX24" fmla="*/ 124301 w 210226"/>
                  <a:gd name="connsiteY24" fmla="*/ 539702 h 53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0226" h="539953">
                    <a:moveTo>
                      <a:pt x="124301" y="539702"/>
                    </a:moveTo>
                    <a:cubicBezTo>
                      <a:pt x="142557" y="542083"/>
                      <a:pt x="145335" y="527000"/>
                      <a:pt x="155257" y="518269"/>
                    </a:cubicBezTo>
                    <a:cubicBezTo>
                      <a:pt x="165179" y="509538"/>
                      <a:pt x="185420" y="493664"/>
                      <a:pt x="183832" y="487314"/>
                    </a:cubicBezTo>
                    <a:cubicBezTo>
                      <a:pt x="182245" y="480964"/>
                      <a:pt x="158829" y="485329"/>
                      <a:pt x="145732" y="480170"/>
                    </a:cubicBezTo>
                    <a:cubicBezTo>
                      <a:pt x="132635" y="475011"/>
                      <a:pt x="116760" y="468661"/>
                      <a:pt x="105251" y="456358"/>
                    </a:cubicBezTo>
                    <a:cubicBezTo>
                      <a:pt x="93742" y="444055"/>
                      <a:pt x="79454" y="427386"/>
                      <a:pt x="76676" y="406352"/>
                    </a:cubicBezTo>
                    <a:cubicBezTo>
                      <a:pt x="73898" y="385318"/>
                      <a:pt x="80645" y="353568"/>
                      <a:pt x="88582" y="330152"/>
                    </a:cubicBezTo>
                    <a:cubicBezTo>
                      <a:pt x="96519" y="306736"/>
                      <a:pt x="111601" y="286495"/>
                      <a:pt x="124301" y="265858"/>
                    </a:cubicBezTo>
                    <a:cubicBezTo>
                      <a:pt x="137001" y="245221"/>
                      <a:pt x="153273" y="225774"/>
                      <a:pt x="164782" y="206327"/>
                    </a:cubicBezTo>
                    <a:cubicBezTo>
                      <a:pt x="176291" y="186880"/>
                      <a:pt x="186213" y="166639"/>
                      <a:pt x="193357" y="149177"/>
                    </a:cubicBezTo>
                    <a:cubicBezTo>
                      <a:pt x="200501" y="131715"/>
                      <a:pt x="205263" y="119411"/>
                      <a:pt x="207644" y="101552"/>
                    </a:cubicBezTo>
                    <a:cubicBezTo>
                      <a:pt x="210025" y="83693"/>
                      <a:pt x="212009" y="58293"/>
                      <a:pt x="207644" y="42021"/>
                    </a:cubicBezTo>
                    <a:cubicBezTo>
                      <a:pt x="203279" y="25749"/>
                      <a:pt x="189785" y="10270"/>
                      <a:pt x="181451" y="3920"/>
                    </a:cubicBezTo>
                    <a:cubicBezTo>
                      <a:pt x="173117" y="-2430"/>
                      <a:pt x="164385" y="-49"/>
                      <a:pt x="157638" y="3920"/>
                    </a:cubicBezTo>
                    <a:cubicBezTo>
                      <a:pt x="150891" y="7889"/>
                      <a:pt x="143747" y="17414"/>
                      <a:pt x="140969" y="27733"/>
                    </a:cubicBezTo>
                    <a:cubicBezTo>
                      <a:pt x="138191" y="38052"/>
                      <a:pt x="142954" y="50355"/>
                      <a:pt x="140970" y="65833"/>
                    </a:cubicBezTo>
                    <a:cubicBezTo>
                      <a:pt x="138986" y="81311"/>
                      <a:pt x="135016" y="102743"/>
                      <a:pt x="129063" y="120602"/>
                    </a:cubicBezTo>
                    <a:cubicBezTo>
                      <a:pt x="123110" y="138461"/>
                      <a:pt x="113982" y="156320"/>
                      <a:pt x="105251" y="172989"/>
                    </a:cubicBezTo>
                    <a:cubicBezTo>
                      <a:pt x="96520" y="189658"/>
                      <a:pt x="87788" y="204342"/>
                      <a:pt x="76676" y="220614"/>
                    </a:cubicBezTo>
                    <a:cubicBezTo>
                      <a:pt x="65564" y="236886"/>
                      <a:pt x="50085" y="251967"/>
                      <a:pt x="38576" y="270620"/>
                    </a:cubicBezTo>
                    <a:cubicBezTo>
                      <a:pt x="27067" y="289273"/>
                      <a:pt x="13969" y="310308"/>
                      <a:pt x="7619" y="332533"/>
                    </a:cubicBezTo>
                    <a:cubicBezTo>
                      <a:pt x="1269" y="354758"/>
                      <a:pt x="-1111" y="382142"/>
                      <a:pt x="476" y="403970"/>
                    </a:cubicBezTo>
                    <a:cubicBezTo>
                      <a:pt x="2063" y="425798"/>
                      <a:pt x="9604" y="446833"/>
                      <a:pt x="17144" y="463502"/>
                    </a:cubicBezTo>
                    <a:cubicBezTo>
                      <a:pt x="24684" y="480171"/>
                      <a:pt x="33813" y="492871"/>
                      <a:pt x="45719" y="503983"/>
                    </a:cubicBezTo>
                    <a:cubicBezTo>
                      <a:pt x="57625" y="515095"/>
                      <a:pt x="106045" y="537321"/>
                      <a:pt x="124301" y="539702"/>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33" name="Rectangle 58"/>
            <p:cNvSpPr>
              <a:spLocks noChangeArrowheads="1"/>
            </p:cNvSpPr>
            <p:nvPr/>
          </p:nvSpPr>
          <p:spPr bwMode="auto">
            <a:xfrm>
              <a:off x="6492389" y="2876372"/>
              <a:ext cx="161904"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zh-CN" altLang="en-US" sz="1200" dirty="0">
                  <a:effectLst>
                    <a:outerShdw blurRad="38100" dist="38100" dir="2700000" algn="tl">
                      <a:srgbClr val="C0C0C0"/>
                    </a:outerShdw>
                  </a:effectLst>
                </a:rPr>
                <a:t>5´</a:t>
              </a:r>
            </a:p>
          </p:txBody>
        </p:sp>
      </p:grpSp>
      <p:sp>
        <p:nvSpPr>
          <p:cNvPr id="339" name="Rectangle 58"/>
          <p:cNvSpPr>
            <a:spLocks noChangeArrowheads="1"/>
          </p:cNvSpPr>
          <p:nvPr/>
        </p:nvSpPr>
        <p:spPr bwMode="auto">
          <a:xfrm>
            <a:off x="9193192" y="4633443"/>
            <a:ext cx="800219"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ea typeface="方正姚体" panose="02010601030101010101" pitchFamily="2" charset="-122"/>
              </a:rPr>
              <a:t>组分离解</a:t>
            </a:r>
          </a:p>
        </p:txBody>
      </p:sp>
      <p:sp>
        <p:nvSpPr>
          <p:cNvPr id="340" name="任意多边形 339"/>
          <p:cNvSpPr>
            <a:spLocks noChangeAspect="1"/>
          </p:cNvSpPr>
          <p:nvPr/>
        </p:nvSpPr>
        <p:spPr>
          <a:xfrm>
            <a:off x="9150330" y="855710"/>
            <a:ext cx="790798" cy="720000"/>
          </a:xfrm>
          <a:custGeom>
            <a:avLst/>
            <a:gdLst>
              <a:gd name="connsiteX0" fmla="*/ 621220 w 1592260"/>
              <a:gd name="connsiteY0" fmla="*/ 1431318 h 1453646"/>
              <a:gd name="connsiteX1" fmla="*/ 792670 w 1592260"/>
              <a:gd name="connsiteY1" fmla="*/ 1436081 h 1453646"/>
              <a:gd name="connsiteX2" fmla="*/ 971264 w 1592260"/>
              <a:gd name="connsiteY2" fmla="*/ 1452750 h 1453646"/>
              <a:gd name="connsiteX3" fmla="*/ 1114139 w 1592260"/>
              <a:gd name="connsiteY3" fmla="*/ 1447987 h 1453646"/>
              <a:gd name="connsiteX4" fmla="*/ 1285589 w 1592260"/>
              <a:gd name="connsiteY4" fmla="*/ 1419412 h 1453646"/>
              <a:gd name="connsiteX5" fmla="*/ 1390364 w 1592260"/>
              <a:gd name="connsiteY5" fmla="*/ 1355118 h 1453646"/>
              <a:gd name="connsiteX6" fmla="*/ 1518951 w 1592260"/>
              <a:gd name="connsiteY6" fmla="*/ 1167000 h 1453646"/>
              <a:gd name="connsiteX7" fmla="*/ 1583245 w 1592260"/>
              <a:gd name="connsiteY7" fmla="*/ 1000312 h 1453646"/>
              <a:gd name="connsiteX8" fmla="*/ 1588007 w 1592260"/>
              <a:gd name="connsiteY8" fmla="*/ 831243 h 1453646"/>
              <a:gd name="connsiteX9" fmla="*/ 1547526 w 1592260"/>
              <a:gd name="connsiteY9" fmla="*/ 650268 h 1453646"/>
              <a:gd name="connsiteX10" fmla="*/ 1478470 w 1592260"/>
              <a:gd name="connsiteY10" fmla="*/ 488343 h 1453646"/>
              <a:gd name="connsiteX11" fmla="*/ 1380839 w 1592260"/>
              <a:gd name="connsiteY11" fmla="*/ 340706 h 1453646"/>
              <a:gd name="connsiteX12" fmla="*/ 1287970 w 1592260"/>
              <a:gd name="connsiteY12" fmla="*/ 224025 h 1453646"/>
              <a:gd name="connsiteX13" fmla="*/ 1180814 w 1592260"/>
              <a:gd name="connsiteY13" fmla="*/ 124012 h 1453646"/>
              <a:gd name="connsiteX14" fmla="*/ 1052226 w 1592260"/>
              <a:gd name="connsiteY14" fmla="*/ 47812 h 1453646"/>
              <a:gd name="connsiteX15" fmla="*/ 864107 w 1592260"/>
              <a:gd name="connsiteY15" fmla="*/ 187 h 1453646"/>
              <a:gd name="connsiteX16" fmla="*/ 671226 w 1592260"/>
              <a:gd name="connsiteY16" fmla="*/ 35906 h 1453646"/>
              <a:gd name="connsiteX17" fmla="*/ 442626 w 1592260"/>
              <a:gd name="connsiteY17" fmla="*/ 143062 h 1453646"/>
              <a:gd name="connsiteX18" fmla="*/ 264032 w 1592260"/>
              <a:gd name="connsiteY18" fmla="*/ 288318 h 1453646"/>
              <a:gd name="connsiteX19" fmla="*/ 164020 w 1592260"/>
              <a:gd name="connsiteY19" fmla="*/ 419287 h 1453646"/>
              <a:gd name="connsiteX20" fmla="*/ 109251 w 1592260"/>
              <a:gd name="connsiteY20" fmla="*/ 535968 h 1453646"/>
              <a:gd name="connsiteX21" fmla="*/ 52101 w 1592260"/>
              <a:gd name="connsiteY21" fmla="*/ 733612 h 1453646"/>
              <a:gd name="connsiteX22" fmla="*/ 6857 w 1592260"/>
              <a:gd name="connsiteY22" fmla="*/ 976500 h 1453646"/>
              <a:gd name="connsiteX23" fmla="*/ 2095 w 1592260"/>
              <a:gd name="connsiteY23" fmla="*/ 1171762 h 1453646"/>
              <a:gd name="connsiteX24" fmla="*/ 25907 w 1592260"/>
              <a:gd name="connsiteY24" fmla="*/ 1290825 h 1453646"/>
              <a:gd name="connsiteX25" fmla="*/ 90201 w 1592260"/>
              <a:gd name="connsiteY25" fmla="*/ 1381312 h 1453646"/>
              <a:gd name="connsiteX26" fmla="*/ 175926 w 1592260"/>
              <a:gd name="connsiteY26" fmla="*/ 1421793 h 1453646"/>
              <a:gd name="connsiteX27" fmla="*/ 337851 w 1592260"/>
              <a:gd name="connsiteY27" fmla="*/ 1426556 h 1453646"/>
              <a:gd name="connsiteX28" fmla="*/ 468820 w 1592260"/>
              <a:gd name="connsiteY28" fmla="*/ 1417031 h 1453646"/>
              <a:gd name="connsiteX29" fmla="*/ 564070 w 1592260"/>
              <a:gd name="connsiteY29" fmla="*/ 1421793 h 1453646"/>
              <a:gd name="connsiteX30" fmla="*/ 621220 w 1592260"/>
              <a:gd name="connsiteY30" fmla="*/ 1431318 h 1453646"/>
              <a:gd name="connsiteX0" fmla="*/ 621220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21220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99726 w 1592260"/>
              <a:gd name="connsiteY20" fmla="*/ 555078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473707 w 1592260"/>
              <a:gd name="connsiteY6" fmla="*/ 1264121 h 1448944"/>
              <a:gd name="connsiteX7" fmla="*/ 1518951 w 1592260"/>
              <a:gd name="connsiteY7" fmla="*/ 1162298 h 1448944"/>
              <a:gd name="connsiteX8" fmla="*/ 1583245 w 1592260"/>
              <a:gd name="connsiteY8" fmla="*/ 995610 h 1448944"/>
              <a:gd name="connsiteX9" fmla="*/ 1588007 w 1592260"/>
              <a:gd name="connsiteY9" fmla="*/ 826541 h 1448944"/>
              <a:gd name="connsiteX10" fmla="*/ 1547526 w 1592260"/>
              <a:gd name="connsiteY10" fmla="*/ 645566 h 1448944"/>
              <a:gd name="connsiteX11" fmla="*/ 1478470 w 1592260"/>
              <a:gd name="connsiteY11" fmla="*/ 483641 h 1448944"/>
              <a:gd name="connsiteX12" fmla="*/ 1380839 w 1592260"/>
              <a:gd name="connsiteY12" fmla="*/ 336004 h 1448944"/>
              <a:gd name="connsiteX13" fmla="*/ 1287970 w 1592260"/>
              <a:gd name="connsiteY13" fmla="*/ 219323 h 1448944"/>
              <a:gd name="connsiteX14" fmla="*/ 1180814 w 1592260"/>
              <a:gd name="connsiteY14" fmla="*/ 119310 h 1448944"/>
              <a:gd name="connsiteX15" fmla="*/ 1052226 w 1592260"/>
              <a:gd name="connsiteY15" fmla="*/ 43110 h 1448944"/>
              <a:gd name="connsiteX16" fmla="*/ 866488 w 1592260"/>
              <a:gd name="connsiteY16" fmla="*/ 248 h 1448944"/>
              <a:gd name="connsiteX17" fmla="*/ 671226 w 1592260"/>
              <a:gd name="connsiteY17" fmla="*/ 31204 h 1448944"/>
              <a:gd name="connsiteX18" fmla="*/ 442626 w 1592260"/>
              <a:gd name="connsiteY18" fmla="*/ 138360 h 1448944"/>
              <a:gd name="connsiteX19" fmla="*/ 264032 w 1592260"/>
              <a:gd name="connsiteY19" fmla="*/ 283616 h 1448944"/>
              <a:gd name="connsiteX20" fmla="*/ 164020 w 1592260"/>
              <a:gd name="connsiteY20" fmla="*/ 414585 h 1448944"/>
              <a:gd name="connsiteX21" fmla="*/ 99726 w 1592260"/>
              <a:gd name="connsiteY21" fmla="*/ 555078 h 1448944"/>
              <a:gd name="connsiteX22" fmla="*/ 52101 w 1592260"/>
              <a:gd name="connsiteY22" fmla="*/ 728910 h 1448944"/>
              <a:gd name="connsiteX23" fmla="*/ 6857 w 1592260"/>
              <a:gd name="connsiteY23" fmla="*/ 971798 h 1448944"/>
              <a:gd name="connsiteX24" fmla="*/ 2095 w 1592260"/>
              <a:gd name="connsiteY24" fmla="*/ 1167060 h 1448944"/>
              <a:gd name="connsiteX25" fmla="*/ 25907 w 1592260"/>
              <a:gd name="connsiteY25" fmla="*/ 1286123 h 1448944"/>
              <a:gd name="connsiteX26" fmla="*/ 90201 w 1592260"/>
              <a:gd name="connsiteY26" fmla="*/ 1376610 h 1448944"/>
              <a:gd name="connsiteX27" fmla="*/ 175926 w 1592260"/>
              <a:gd name="connsiteY27" fmla="*/ 1417091 h 1448944"/>
              <a:gd name="connsiteX28" fmla="*/ 337851 w 1592260"/>
              <a:gd name="connsiteY28" fmla="*/ 1421854 h 1448944"/>
              <a:gd name="connsiteX29" fmla="*/ 466439 w 1592260"/>
              <a:gd name="connsiteY29" fmla="*/ 1417092 h 1448944"/>
              <a:gd name="connsiteX30" fmla="*/ 564070 w 1592260"/>
              <a:gd name="connsiteY30" fmla="*/ 1417091 h 1448944"/>
              <a:gd name="connsiteX31" fmla="*/ 649795 w 1592260"/>
              <a:gd name="connsiteY31" fmla="*/ 1426616 h 1448944"/>
              <a:gd name="connsiteX0" fmla="*/ 649795 w 1591421"/>
              <a:gd name="connsiteY0" fmla="*/ 1426616 h 1448944"/>
              <a:gd name="connsiteX1" fmla="*/ 792670 w 1591421"/>
              <a:gd name="connsiteY1" fmla="*/ 1431379 h 1448944"/>
              <a:gd name="connsiteX2" fmla="*/ 971264 w 1591421"/>
              <a:gd name="connsiteY2" fmla="*/ 1448048 h 1448944"/>
              <a:gd name="connsiteX3" fmla="*/ 1114139 w 1591421"/>
              <a:gd name="connsiteY3" fmla="*/ 1443285 h 1448944"/>
              <a:gd name="connsiteX4" fmla="*/ 1285589 w 1591421"/>
              <a:gd name="connsiteY4" fmla="*/ 1414710 h 1448944"/>
              <a:gd name="connsiteX5" fmla="*/ 1390364 w 1591421"/>
              <a:gd name="connsiteY5" fmla="*/ 1350416 h 1448944"/>
              <a:gd name="connsiteX6" fmla="*/ 1473707 w 1591421"/>
              <a:gd name="connsiteY6" fmla="*/ 1264121 h 1448944"/>
              <a:gd name="connsiteX7" fmla="*/ 1535620 w 1591421"/>
              <a:gd name="connsiteY7" fmla="*/ 1157535 h 1448944"/>
              <a:gd name="connsiteX8" fmla="*/ 1583245 w 1591421"/>
              <a:gd name="connsiteY8" fmla="*/ 995610 h 1448944"/>
              <a:gd name="connsiteX9" fmla="*/ 1588007 w 1591421"/>
              <a:gd name="connsiteY9" fmla="*/ 826541 h 1448944"/>
              <a:gd name="connsiteX10" fmla="*/ 1547526 w 1591421"/>
              <a:gd name="connsiteY10" fmla="*/ 645566 h 1448944"/>
              <a:gd name="connsiteX11" fmla="*/ 1478470 w 1591421"/>
              <a:gd name="connsiteY11" fmla="*/ 483641 h 1448944"/>
              <a:gd name="connsiteX12" fmla="*/ 1380839 w 1591421"/>
              <a:gd name="connsiteY12" fmla="*/ 336004 h 1448944"/>
              <a:gd name="connsiteX13" fmla="*/ 1287970 w 1591421"/>
              <a:gd name="connsiteY13" fmla="*/ 219323 h 1448944"/>
              <a:gd name="connsiteX14" fmla="*/ 1180814 w 1591421"/>
              <a:gd name="connsiteY14" fmla="*/ 119310 h 1448944"/>
              <a:gd name="connsiteX15" fmla="*/ 1052226 w 1591421"/>
              <a:gd name="connsiteY15" fmla="*/ 43110 h 1448944"/>
              <a:gd name="connsiteX16" fmla="*/ 866488 w 1591421"/>
              <a:gd name="connsiteY16" fmla="*/ 248 h 1448944"/>
              <a:gd name="connsiteX17" fmla="*/ 671226 w 1591421"/>
              <a:gd name="connsiteY17" fmla="*/ 31204 h 1448944"/>
              <a:gd name="connsiteX18" fmla="*/ 442626 w 1591421"/>
              <a:gd name="connsiteY18" fmla="*/ 138360 h 1448944"/>
              <a:gd name="connsiteX19" fmla="*/ 264032 w 1591421"/>
              <a:gd name="connsiteY19" fmla="*/ 283616 h 1448944"/>
              <a:gd name="connsiteX20" fmla="*/ 164020 w 1591421"/>
              <a:gd name="connsiteY20" fmla="*/ 414585 h 1448944"/>
              <a:gd name="connsiteX21" fmla="*/ 99726 w 1591421"/>
              <a:gd name="connsiteY21" fmla="*/ 555078 h 1448944"/>
              <a:gd name="connsiteX22" fmla="*/ 52101 w 1591421"/>
              <a:gd name="connsiteY22" fmla="*/ 728910 h 1448944"/>
              <a:gd name="connsiteX23" fmla="*/ 6857 w 1591421"/>
              <a:gd name="connsiteY23" fmla="*/ 971798 h 1448944"/>
              <a:gd name="connsiteX24" fmla="*/ 2095 w 1591421"/>
              <a:gd name="connsiteY24" fmla="*/ 1167060 h 1448944"/>
              <a:gd name="connsiteX25" fmla="*/ 25907 w 1591421"/>
              <a:gd name="connsiteY25" fmla="*/ 1286123 h 1448944"/>
              <a:gd name="connsiteX26" fmla="*/ 90201 w 1591421"/>
              <a:gd name="connsiteY26" fmla="*/ 1376610 h 1448944"/>
              <a:gd name="connsiteX27" fmla="*/ 175926 w 1591421"/>
              <a:gd name="connsiteY27" fmla="*/ 1417091 h 1448944"/>
              <a:gd name="connsiteX28" fmla="*/ 337851 w 1591421"/>
              <a:gd name="connsiteY28" fmla="*/ 1421854 h 1448944"/>
              <a:gd name="connsiteX29" fmla="*/ 466439 w 1591421"/>
              <a:gd name="connsiteY29" fmla="*/ 1417092 h 1448944"/>
              <a:gd name="connsiteX30" fmla="*/ 564070 w 1591421"/>
              <a:gd name="connsiteY30" fmla="*/ 1417091 h 1448944"/>
              <a:gd name="connsiteX31" fmla="*/ 649795 w 1591421"/>
              <a:gd name="connsiteY31" fmla="*/ 1426616 h 144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91421" h="1448944">
                <a:moveTo>
                  <a:pt x="649795" y="1426616"/>
                </a:moveTo>
                <a:cubicBezTo>
                  <a:pt x="687895" y="1428997"/>
                  <a:pt x="739092" y="1427807"/>
                  <a:pt x="792670" y="1431379"/>
                </a:cubicBezTo>
                <a:cubicBezTo>
                  <a:pt x="846248" y="1434951"/>
                  <a:pt x="917686" y="1446064"/>
                  <a:pt x="971264" y="1448048"/>
                </a:cubicBezTo>
                <a:cubicBezTo>
                  <a:pt x="1024842" y="1450032"/>
                  <a:pt x="1061752" y="1448841"/>
                  <a:pt x="1114139" y="1443285"/>
                </a:cubicBezTo>
                <a:cubicBezTo>
                  <a:pt x="1166527" y="1437729"/>
                  <a:pt x="1239552" y="1430188"/>
                  <a:pt x="1285589" y="1414710"/>
                </a:cubicBezTo>
                <a:cubicBezTo>
                  <a:pt x="1331626" y="1399232"/>
                  <a:pt x="1359011" y="1375514"/>
                  <a:pt x="1390364" y="1350416"/>
                </a:cubicBezTo>
                <a:cubicBezTo>
                  <a:pt x="1421717" y="1325318"/>
                  <a:pt x="1452276" y="1295474"/>
                  <a:pt x="1473707" y="1264121"/>
                </a:cubicBezTo>
                <a:cubicBezTo>
                  <a:pt x="1495138" y="1232768"/>
                  <a:pt x="1517364" y="1202287"/>
                  <a:pt x="1535620" y="1157535"/>
                </a:cubicBezTo>
                <a:cubicBezTo>
                  <a:pt x="1553876" y="1112783"/>
                  <a:pt x="1574514" y="1050776"/>
                  <a:pt x="1583245" y="995610"/>
                </a:cubicBezTo>
                <a:cubicBezTo>
                  <a:pt x="1591976" y="940444"/>
                  <a:pt x="1593960" y="884882"/>
                  <a:pt x="1588007" y="826541"/>
                </a:cubicBezTo>
                <a:cubicBezTo>
                  <a:pt x="1582054" y="768200"/>
                  <a:pt x="1565782" y="702716"/>
                  <a:pt x="1547526" y="645566"/>
                </a:cubicBezTo>
                <a:cubicBezTo>
                  <a:pt x="1529270" y="588416"/>
                  <a:pt x="1506251" y="535235"/>
                  <a:pt x="1478470" y="483641"/>
                </a:cubicBezTo>
                <a:cubicBezTo>
                  <a:pt x="1450689" y="432047"/>
                  <a:pt x="1412589" y="380057"/>
                  <a:pt x="1380839" y="336004"/>
                </a:cubicBezTo>
                <a:cubicBezTo>
                  <a:pt x="1349089" y="291951"/>
                  <a:pt x="1321307" y="255439"/>
                  <a:pt x="1287970" y="219323"/>
                </a:cubicBezTo>
                <a:cubicBezTo>
                  <a:pt x="1254633" y="183207"/>
                  <a:pt x="1220105" y="148679"/>
                  <a:pt x="1180814" y="119310"/>
                </a:cubicBezTo>
                <a:cubicBezTo>
                  <a:pt x="1141523" y="89941"/>
                  <a:pt x="1104614" y="62954"/>
                  <a:pt x="1052226" y="43110"/>
                </a:cubicBezTo>
                <a:cubicBezTo>
                  <a:pt x="999838" y="23266"/>
                  <a:pt x="929988" y="2232"/>
                  <a:pt x="866488" y="248"/>
                </a:cubicBezTo>
                <a:cubicBezTo>
                  <a:pt x="802988" y="-1736"/>
                  <a:pt x="741870" y="8185"/>
                  <a:pt x="671226" y="31204"/>
                </a:cubicBezTo>
                <a:cubicBezTo>
                  <a:pt x="600582" y="54223"/>
                  <a:pt x="510492" y="96291"/>
                  <a:pt x="442626" y="138360"/>
                </a:cubicBezTo>
                <a:cubicBezTo>
                  <a:pt x="374760" y="180429"/>
                  <a:pt x="310466" y="237579"/>
                  <a:pt x="264032" y="283616"/>
                </a:cubicBezTo>
                <a:cubicBezTo>
                  <a:pt x="217598" y="329653"/>
                  <a:pt x="191404" y="369341"/>
                  <a:pt x="164020" y="414585"/>
                </a:cubicBezTo>
                <a:cubicBezTo>
                  <a:pt x="136636" y="459829"/>
                  <a:pt x="118379" y="502691"/>
                  <a:pt x="99726" y="555078"/>
                </a:cubicBezTo>
                <a:cubicBezTo>
                  <a:pt x="81073" y="607465"/>
                  <a:pt x="67579" y="659457"/>
                  <a:pt x="52101" y="728910"/>
                </a:cubicBezTo>
                <a:cubicBezTo>
                  <a:pt x="36623" y="798363"/>
                  <a:pt x="15191" y="898773"/>
                  <a:pt x="6857" y="971798"/>
                </a:cubicBezTo>
                <a:cubicBezTo>
                  <a:pt x="-1477" y="1044823"/>
                  <a:pt x="-1080" y="1114673"/>
                  <a:pt x="2095" y="1167060"/>
                </a:cubicBezTo>
                <a:cubicBezTo>
                  <a:pt x="5270" y="1219447"/>
                  <a:pt x="11223" y="1251198"/>
                  <a:pt x="25907" y="1286123"/>
                </a:cubicBezTo>
                <a:cubicBezTo>
                  <a:pt x="40591" y="1321048"/>
                  <a:pt x="65198" y="1354782"/>
                  <a:pt x="90201" y="1376610"/>
                </a:cubicBezTo>
                <a:cubicBezTo>
                  <a:pt x="115204" y="1398438"/>
                  <a:pt x="134651" y="1409550"/>
                  <a:pt x="175926" y="1417091"/>
                </a:cubicBezTo>
                <a:cubicBezTo>
                  <a:pt x="217201" y="1424632"/>
                  <a:pt x="289432" y="1421854"/>
                  <a:pt x="337851" y="1421854"/>
                </a:cubicBezTo>
                <a:cubicBezTo>
                  <a:pt x="386270" y="1421854"/>
                  <a:pt x="428736" y="1417886"/>
                  <a:pt x="466439" y="1417092"/>
                </a:cubicBezTo>
                <a:cubicBezTo>
                  <a:pt x="504142" y="1416298"/>
                  <a:pt x="533511" y="1415504"/>
                  <a:pt x="564070" y="1417091"/>
                </a:cubicBezTo>
                <a:cubicBezTo>
                  <a:pt x="594629" y="1418678"/>
                  <a:pt x="611695" y="1424235"/>
                  <a:pt x="649795" y="1426616"/>
                </a:cubicBezTo>
                <a:close/>
              </a:path>
            </a:pathLst>
          </a:cu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1" name="任意多边形 340"/>
          <p:cNvSpPr/>
          <p:nvPr/>
        </p:nvSpPr>
        <p:spPr>
          <a:xfrm flipH="1" flipV="1">
            <a:off x="8214226" y="1719726"/>
            <a:ext cx="684000" cy="576000"/>
          </a:xfrm>
          <a:custGeom>
            <a:avLst/>
            <a:gdLst>
              <a:gd name="connsiteX0" fmla="*/ 546315 w 665442"/>
              <a:gd name="connsiteY0" fmla="*/ 28 h 424295"/>
              <a:gd name="connsiteX1" fmla="*/ 557161 w 665442"/>
              <a:gd name="connsiteY1" fmla="*/ 3935 h 424295"/>
              <a:gd name="connsiteX2" fmla="*/ 630980 w 665442"/>
              <a:gd name="connsiteY2" fmla="*/ 72992 h 424295"/>
              <a:gd name="connsiteX3" fmla="*/ 664318 w 665442"/>
              <a:gd name="connsiteY3" fmla="*/ 206342 h 424295"/>
              <a:gd name="connsiteX4" fmla="*/ 592880 w 665442"/>
              <a:gd name="connsiteY4" fmla="*/ 342073 h 424295"/>
              <a:gd name="connsiteX5" fmla="*/ 445243 w 665442"/>
              <a:gd name="connsiteY5" fmla="*/ 418273 h 424295"/>
              <a:gd name="connsiteX6" fmla="*/ 280937 w 665442"/>
              <a:gd name="connsiteY6" fmla="*/ 415892 h 424295"/>
              <a:gd name="connsiteX7" fmla="*/ 157112 w 665442"/>
              <a:gd name="connsiteY7" fmla="*/ 387317 h 424295"/>
              <a:gd name="connsiteX8" fmla="*/ 40430 w 665442"/>
              <a:gd name="connsiteY8" fmla="*/ 353979 h 424295"/>
              <a:gd name="connsiteX9" fmla="*/ 0 w 665442"/>
              <a:gd name="connsiteY9" fmla="*/ 345461 h 424295"/>
              <a:gd name="connsiteX10" fmla="*/ 0 w 665442"/>
              <a:gd name="connsiteY10" fmla="*/ 26500 h 424295"/>
              <a:gd name="connsiteX11" fmla="*/ 44523 w 665442"/>
              <a:gd name="connsiteY11" fmla="*/ 30018 h 424295"/>
              <a:gd name="connsiteX12" fmla="*/ 238074 w 665442"/>
              <a:gd name="connsiteY12" fmla="*/ 44417 h 424295"/>
              <a:gd name="connsiteX13" fmla="*/ 407143 w 665442"/>
              <a:gd name="connsiteY13" fmla="*/ 32510 h 424295"/>
              <a:gd name="connsiteX14" fmla="*/ 516681 w 665442"/>
              <a:gd name="connsiteY14" fmla="*/ 11079 h 424295"/>
              <a:gd name="connsiteX15" fmla="*/ 546315 w 665442"/>
              <a:gd name="connsiteY15" fmla="*/ 28 h 42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5442" h="424295">
                <a:moveTo>
                  <a:pt x="546315" y="28"/>
                </a:moveTo>
                <a:cubicBezTo>
                  <a:pt x="549050" y="214"/>
                  <a:pt x="552398" y="1355"/>
                  <a:pt x="557161" y="3935"/>
                </a:cubicBezTo>
                <a:cubicBezTo>
                  <a:pt x="576211" y="14254"/>
                  <a:pt x="613121" y="39258"/>
                  <a:pt x="630980" y="72992"/>
                </a:cubicBezTo>
                <a:cubicBezTo>
                  <a:pt x="648839" y="106726"/>
                  <a:pt x="670668" y="161495"/>
                  <a:pt x="664318" y="206342"/>
                </a:cubicBezTo>
                <a:cubicBezTo>
                  <a:pt x="657968" y="251189"/>
                  <a:pt x="629392" y="306751"/>
                  <a:pt x="592880" y="342073"/>
                </a:cubicBezTo>
                <a:cubicBezTo>
                  <a:pt x="556368" y="377395"/>
                  <a:pt x="497233" y="405970"/>
                  <a:pt x="445243" y="418273"/>
                </a:cubicBezTo>
                <a:cubicBezTo>
                  <a:pt x="393253" y="430576"/>
                  <a:pt x="328959" y="421051"/>
                  <a:pt x="280937" y="415892"/>
                </a:cubicBezTo>
                <a:cubicBezTo>
                  <a:pt x="232915" y="410733"/>
                  <a:pt x="197196" y="397636"/>
                  <a:pt x="157112" y="387317"/>
                </a:cubicBezTo>
                <a:cubicBezTo>
                  <a:pt x="117028" y="376998"/>
                  <a:pt x="75752" y="362313"/>
                  <a:pt x="40430" y="353979"/>
                </a:cubicBezTo>
                <a:lnTo>
                  <a:pt x="0" y="345461"/>
                </a:lnTo>
                <a:lnTo>
                  <a:pt x="0" y="26500"/>
                </a:lnTo>
                <a:lnTo>
                  <a:pt x="44523" y="30018"/>
                </a:lnTo>
                <a:cubicBezTo>
                  <a:pt x="108817" y="35711"/>
                  <a:pt x="185389" y="43525"/>
                  <a:pt x="238074" y="44417"/>
                </a:cubicBezTo>
                <a:cubicBezTo>
                  <a:pt x="308321" y="45607"/>
                  <a:pt x="360709" y="38066"/>
                  <a:pt x="407143" y="32510"/>
                </a:cubicBezTo>
                <a:cubicBezTo>
                  <a:pt x="453578" y="26954"/>
                  <a:pt x="491678" y="15841"/>
                  <a:pt x="516681" y="11079"/>
                </a:cubicBezTo>
                <a:cubicBezTo>
                  <a:pt x="535433" y="7508"/>
                  <a:pt x="538112" y="-530"/>
                  <a:pt x="546315" y="28"/>
                </a:cubicBezTo>
                <a:close/>
              </a:path>
            </a:pathLst>
          </a:custGeom>
          <a:solidFill>
            <a:schemeClr val="bg1"/>
          </a:solidFill>
          <a:effectLst>
            <a:softEdge rad="177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2" name="弧形 341"/>
          <p:cNvSpPr/>
          <p:nvPr/>
        </p:nvSpPr>
        <p:spPr>
          <a:xfrm rot="4717415" flipH="1" flipV="1">
            <a:off x="9415658" y="1278822"/>
            <a:ext cx="612000" cy="504000"/>
          </a:xfrm>
          <a:prstGeom prst="arc">
            <a:avLst/>
          </a:prstGeom>
          <a:ln w="12700">
            <a:solidFill>
              <a:schemeClr val="tx1"/>
            </a:solidFill>
            <a:head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343" name="五边形 342"/>
          <p:cNvSpPr/>
          <p:nvPr/>
        </p:nvSpPr>
        <p:spPr>
          <a:xfrm rot="17220000">
            <a:off x="9585774" y="903413"/>
            <a:ext cx="216000" cy="396000"/>
          </a:xfrm>
          <a:prstGeom prst="homePlate">
            <a:avLst>
              <a:gd name="adj" fmla="val 38778"/>
            </a:avLst>
          </a:prstGeom>
          <a:solidFill>
            <a:srgbClr val="CCE2A0"/>
          </a:solidFill>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RF</a:t>
            </a:r>
            <a:endParaRPr lang="zh-CN" altLang="en-US" sz="1000" dirty="0">
              <a:solidFill>
                <a:schemeClr val="tx1"/>
              </a:solidFill>
              <a:latin typeface="Times New Roman" panose="02020603050405020304" pitchFamily="18" charset="0"/>
              <a:ea typeface="方正姚体" panose="02010601030101010101" pitchFamily="2" charset="-122"/>
            </a:endParaRPr>
          </a:p>
        </p:txBody>
      </p:sp>
      <p:sp>
        <p:nvSpPr>
          <p:cNvPr id="344" name="任意多边形 343"/>
          <p:cNvSpPr>
            <a:spLocks noChangeAspect="1"/>
          </p:cNvSpPr>
          <p:nvPr/>
        </p:nvSpPr>
        <p:spPr>
          <a:xfrm>
            <a:off x="9149040" y="2943942"/>
            <a:ext cx="790798" cy="720000"/>
          </a:xfrm>
          <a:custGeom>
            <a:avLst/>
            <a:gdLst>
              <a:gd name="connsiteX0" fmla="*/ 621220 w 1592260"/>
              <a:gd name="connsiteY0" fmla="*/ 1431318 h 1453646"/>
              <a:gd name="connsiteX1" fmla="*/ 792670 w 1592260"/>
              <a:gd name="connsiteY1" fmla="*/ 1436081 h 1453646"/>
              <a:gd name="connsiteX2" fmla="*/ 971264 w 1592260"/>
              <a:gd name="connsiteY2" fmla="*/ 1452750 h 1453646"/>
              <a:gd name="connsiteX3" fmla="*/ 1114139 w 1592260"/>
              <a:gd name="connsiteY3" fmla="*/ 1447987 h 1453646"/>
              <a:gd name="connsiteX4" fmla="*/ 1285589 w 1592260"/>
              <a:gd name="connsiteY4" fmla="*/ 1419412 h 1453646"/>
              <a:gd name="connsiteX5" fmla="*/ 1390364 w 1592260"/>
              <a:gd name="connsiteY5" fmla="*/ 1355118 h 1453646"/>
              <a:gd name="connsiteX6" fmla="*/ 1518951 w 1592260"/>
              <a:gd name="connsiteY6" fmla="*/ 1167000 h 1453646"/>
              <a:gd name="connsiteX7" fmla="*/ 1583245 w 1592260"/>
              <a:gd name="connsiteY7" fmla="*/ 1000312 h 1453646"/>
              <a:gd name="connsiteX8" fmla="*/ 1588007 w 1592260"/>
              <a:gd name="connsiteY8" fmla="*/ 831243 h 1453646"/>
              <a:gd name="connsiteX9" fmla="*/ 1547526 w 1592260"/>
              <a:gd name="connsiteY9" fmla="*/ 650268 h 1453646"/>
              <a:gd name="connsiteX10" fmla="*/ 1478470 w 1592260"/>
              <a:gd name="connsiteY10" fmla="*/ 488343 h 1453646"/>
              <a:gd name="connsiteX11" fmla="*/ 1380839 w 1592260"/>
              <a:gd name="connsiteY11" fmla="*/ 340706 h 1453646"/>
              <a:gd name="connsiteX12" fmla="*/ 1287970 w 1592260"/>
              <a:gd name="connsiteY12" fmla="*/ 224025 h 1453646"/>
              <a:gd name="connsiteX13" fmla="*/ 1180814 w 1592260"/>
              <a:gd name="connsiteY13" fmla="*/ 124012 h 1453646"/>
              <a:gd name="connsiteX14" fmla="*/ 1052226 w 1592260"/>
              <a:gd name="connsiteY14" fmla="*/ 47812 h 1453646"/>
              <a:gd name="connsiteX15" fmla="*/ 864107 w 1592260"/>
              <a:gd name="connsiteY15" fmla="*/ 187 h 1453646"/>
              <a:gd name="connsiteX16" fmla="*/ 671226 w 1592260"/>
              <a:gd name="connsiteY16" fmla="*/ 35906 h 1453646"/>
              <a:gd name="connsiteX17" fmla="*/ 442626 w 1592260"/>
              <a:gd name="connsiteY17" fmla="*/ 143062 h 1453646"/>
              <a:gd name="connsiteX18" fmla="*/ 264032 w 1592260"/>
              <a:gd name="connsiteY18" fmla="*/ 288318 h 1453646"/>
              <a:gd name="connsiteX19" fmla="*/ 164020 w 1592260"/>
              <a:gd name="connsiteY19" fmla="*/ 419287 h 1453646"/>
              <a:gd name="connsiteX20" fmla="*/ 109251 w 1592260"/>
              <a:gd name="connsiteY20" fmla="*/ 535968 h 1453646"/>
              <a:gd name="connsiteX21" fmla="*/ 52101 w 1592260"/>
              <a:gd name="connsiteY21" fmla="*/ 733612 h 1453646"/>
              <a:gd name="connsiteX22" fmla="*/ 6857 w 1592260"/>
              <a:gd name="connsiteY22" fmla="*/ 976500 h 1453646"/>
              <a:gd name="connsiteX23" fmla="*/ 2095 w 1592260"/>
              <a:gd name="connsiteY23" fmla="*/ 1171762 h 1453646"/>
              <a:gd name="connsiteX24" fmla="*/ 25907 w 1592260"/>
              <a:gd name="connsiteY24" fmla="*/ 1290825 h 1453646"/>
              <a:gd name="connsiteX25" fmla="*/ 90201 w 1592260"/>
              <a:gd name="connsiteY25" fmla="*/ 1381312 h 1453646"/>
              <a:gd name="connsiteX26" fmla="*/ 175926 w 1592260"/>
              <a:gd name="connsiteY26" fmla="*/ 1421793 h 1453646"/>
              <a:gd name="connsiteX27" fmla="*/ 337851 w 1592260"/>
              <a:gd name="connsiteY27" fmla="*/ 1426556 h 1453646"/>
              <a:gd name="connsiteX28" fmla="*/ 468820 w 1592260"/>
              <a:gd name="connsiteY28" fmla="*/ 1417031 h 1453646"/>
              <a:gd name="connsiteX29" fmla="*/ 564070 w 1592260"/>
              <a:gd name="connsiteY29" fmla="*/ 1421793 h 1453646"/>
              <a:gd name="connsiteX30" fmla="*/ 621220 w 1592260"/>
              <a:gd name="connsiteY30" fmla="*/ 1431318 h 1453646"/>
              <a:gd name="connsiteX0" fmla="*/ 621220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21220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99726 w 1592260"/>
              <a:gd name="connsiteY20" fmla="*/ 555078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473707 w 1592260"/>
              <a:gd name="connsiteY6" fmla="*/ 1264121 h 1448944"/>
              <a:gd name="connsiteX7" fmla="*/ 1518951 w 1592260"/>
              <a:gd name="connsiteY7" fmla="*/ 1162298 h 1448944"/>
              <a:gd name="connsiteX8" fmla="*/ 1583245 w 1592260"/>
              <a:gd name="connsiteY8" fmla="*/ 995610 h 1448944"/>
              <a:gd name="connsiteX9" fmla="*/ 1588007 w 1592260"/>
              <a:gd name="connsiteY9" fmla="*/ 826541 h 1448944"/>
              <a:gd name="connsiteX10" fmla="*/ 1547526 w 1592260"/>
              <a:gd name="connsiteY10" fmla="*/ 645566 h 1448944"/>
              <a:gd name="connsiteX11" fmla="*/ 1478470 w 1592260"/>
              <a:gd name="connsiteY11" fmla="*/ 483641 h 1448944"/>
              <a:gd name="connsiteX12" fmla="*/ 1380839 w 1592260"/>
              <a:gd name="connsiteY12" fmla="*/ 336004 h 1448944"/>
              <a:gd name="connsiteX13" fmla="*/ 1287970 w 1592260"/>
              <a:gd name="connsiteY13" fmla="*/ 219323 h 1448944"/>
              <a:gd name="connsiteX14" fmla="*/ 1180814 w 1592260"/>
              <a:gd name="connsiteY14" fmla="*/ 119310 h 1448944"/>
              <a:gd name="connsiteX15" fmla="*/ 1052226 w 1592260"/>
              <a:gd name="connsiteY15" fmla="*/ 43110 h 1448944"/>
              <a:gd name="connsiteX16" fmla="*/ 866488 w 1592260"/>
              <a:gd name="connsiteY16" fmla="*/ 248 h 1448944"/>
              <a:gd name="connsiteX17" fmla="*/ 671226 w 1592260"/>
              <a:gd name="connsiteY17" fmla="*/ 31204 h 1448944"/>
              <a:gd name="connsiteX18" fmla="*/ 442626 w 1592260"/>
              <a:gd name="connsiteY18" fmla="*/ 138360 h 1448944"/>
              <a:gd name="connsiteX19" fmla="*/ 264032 w 1592260"/>
              <a:gd name="connsiteY19" fmla="*/ 283616 h 1448944"/>
              <a:gd name="connsiteX20" fmla="*/ 164020 w 1592260"/>
              <a:gd name="connsiteY20" fmla="*/ 414585 h 1448944"/>
              <a:gd name="connsiteX21" fmla="*/ 99726 w 1592260"/>
              <a:gd name="connsiteY21" fmla="*/ 555078 h 1448944"/>
              <a:gd name="connsiteX22" fmla="*/ 52101 w 1592260"/>
              <a:gd name="connsiteY22" fmla="*/ 728910 h 1448944"/>
              <a:gd name="connsiteX23" fmla="*/ 6857 w 1592260"/>
              <a:gd name="connsiteY23" fmla="*/ 971798 h 1448944"/>
              <a:gd name="connsiteX24" fmla="*/ 2095 w 1592260"/>
              <a:gd name="connsiteY24" fmla="*/ 1167060 h 1448944"/>
              <a:gd name="connsiteX25" fmla="*/ 25907 w 1592260"/>
              <a:gd name="connsiteY25" fmla="*/ 1286123 h 1448944"/>
              <a:gd name="connsiteX26" fmla="*/ 90201 w 1592260"/>
              <a:gd name="connsiteY26" fmla="*/ 1376610 h 1448944"/>
              <a:gd name="connsiteX27" fmla="*/ 175926 w 1592260"/>
              <a:gd name="connsiteY27" fmla="*/ 1417091 h 1448944"/>
              <a:gd name="connsiteX28" fmla="*/ 337851 w 1592260"/>
              <a:gd name="connsiteY28" fmla="*/ 1421854 h 1448944"/>
              <a:gd name="connsiteX29" fmla="*/ 466439 w 1592260"/>
              <a:gd name="connsiteY29" fmla="*/ 1417092 h 1448944"/>
              <a:gd name="connsiteX30" fmla="*/ 564070 w 1592260"/>
              <a:gd name="connsiteY30" fmla="*/ 1417091 h 1448944"/>
              <a:gd name="connsiteX31" fmla="*/ 649795 w 1592260"/>
              <a:gd name="connsiteY31" fmla="*/ 1426616 h 1448944"/>
              <a:gd name="connsiteX0" fmla="*/ 649795 w 1591421"/>
              <a:gd name="connsiteY0" fmla="*/ 1426616 h 1448944"/>
              <a:gd name="connsiteX1" fmla="*/ 792670 w 1591421"/>
              <a:gd name="connsiteY1" fmla="*/ 1431379 h 1448944"/>
              <a:gd name="connsiteX2" fmla="*/ 971264 w 1591421"/>
              <a:gd name="connsiteY2" fmla="*/ 1448048 h 1448944"/>
              <a:gd name="connsiteX3" fmla="*/ 1114139 w 1591421"/>
              <a:gd name="connsiteY3" fmla="*/ 1443285 h 1448944"/>
              <a:gd name="connsiteX4" fmla="*/ 1285589 w 1591421"/>
              <a:gd name="connsiteY4" fmla="*/ 1414710 h 1448944"/>
              <a:gd name="connsiteX5" fmla="*/ 1390364 w 1591421"/>
              <a:gd name="connsiteY5" fmla="*/ 1350416 h 1448944"/>
              <a:gd name="connsiteX6" fmla="*/ 1473707 w 1591421"/>
              <a:gd name="connsiteY6" fmla="*/ 1264121 h 1448944"/>
              <a:gd name="connsiteX7" fmla="*/ 1535620 w 1591421"/>
              <a:gd name="connsiteY7" fmla="*/ 1157535 h 1448944"/>
              <a:gd name="connsiteX8" fmla="*/ 1583245 w 1591421"/>
              <a:gd name="connsiteY8" fmla="*/ 995610 h 1448944"/>
              <a:gd name="connsiteX9" fmla="*/ 1588007 w 1591421"/>
              <a:gd name="connsiteY9" fmla="*/ 826541 h 1448944"/>
              <a:gd name="connsiteX10" fmla="*/ 1547526 w 1591421"/>
              <a:gd name="connsiteY10" fmla="*/ 645566 h 1448944"/>
              <a:gd name="connsiteX11" fmla="*/ 1478470 w 1591421"/>
              <a:gd name="connsiteY11" fmla="*/ 483641 h 1448944"/>
              <a:gd name="connsiteX12" fmla="*/ 1380839 w 1591421"/>
              <a:gd name="connsiteY12" fmla="*/ 336004 h 1448944"/>
              <a:gd name="connsiteX13" fmla="*/ 1287970 w 1591421"/>
              <a:gd name="connsiteY13" fmla="*/ 219323 h 1448944"/>
              <a:gd name="connsiteX14" fmla="*/ 1180814 w 1591421"/>
              <a:gd name="connsiteY14" fmla="*/ 119310 h 1448944"/>
              <a:gd name="connsiteX15" fmla="*/ 1052226 w 1591421"/>
              <a:gd name="connsiteY15" fmla="*/ 43110 h 1448944"/>
              <a:gd name="connsiteX16" fmla="*/ 866488 w 1591421"/>
              <a:gd name="connsiteY16" fmla="*/ 248 h 1448944"/>
              <a:gd name="connsiteX17" fmla="*/ 671226 w 1591421"/>
              <a:gd name="connsiteY17" fmla="*/ 31204 h 1448944"/>
              <a:gd name="connsiteX18" fmla="*/ 442626 w 1591421"/>
              <a:gd name="connsiteY18" fmla="*/ 138360 h 1448944"/>
              <a:gd name="connsiteX19" fmla="*/ 264032 w 1591421"/>
              <a:gd name="connsiteY19" fmla="*/ 283616 h 1448944"/>
              <a:gd name="connsiteX20" fmla="*/ 164020 w 1591421"/>
              <a:gd name="connsiteY20" fmla="*/ 414585 h 1448944"/>
              <a:gd name="connsiteX21" fmla="*/ 99726 w 1591421"/>
              <a:gd name="connsiteY21" fmla="*/ 555078 h 1448944"/>
              <a:gd name="connsiteX22" fmla="*/ 52101 w 1591421"/>
              <a:gd name="connsiteY22" fmla="*/ 728910 h 1448944"/>
              <a:gd name="connsiteX23" fmla="*/ 6857 w 1591421"/>
              <a:gd name="connsiteY23" fmla="*/ 971798 h 1448944"/>
              <a:gd name="connsiteX24" fmla="*/ 2095 w 1591421"/>
              <a:gd name="connsiteY24" fmla="*/ 1167060 h 1448944"/>
              <a:gd name="connsiteX25" fmla="*/ 25907 w 1591421"/>
              <a:gd name="connsiteY25" fmla="*/ 1286123 h 1448944"/>
              <a:gd name="connsiteX26" fmla="*/ 90201 w 1591421"/>
              <a:gd name="connsiteY26" fmla="*/ 1376610 h 1448944"/>
              <a:gd name="connsiteX27" fmla="*/ 175926 w 1591421"/>
              <a:gd name="connsiteY27" fmla="*/ 1417091 h 1448944"/>
              <a:gd name="connsiteX28" fmla="*/ 337851 w 1591421"/>
              <a:gd name="connsiteY28" fmla="*/ 1421854 h 1448944"/>
              <a:gd name="connsiteX29" fmla="*/ 466439 w 1591421"/>
              <a:gd name="connsiteY29" fmla="*/ 1417092 h 1448944"/>
              <a:gd name="connsiteX30" fmla="*/ 564070 w 1591421"/>
              <a:gd name="connsiteY30" fmla="*/ 1417091 h 1448944"/>
              <a:gd name="connsiteX31" fmla="*/ 649795 w 1591421"/>
              <a:gd name="connsiteY31" fmla="*/ 1426616 h 144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91421" h="1448944">
                <a:moveTo>
                  <a:pt x="649795" y="1426616"/>
                </a:moveTo>
                <a:cubicBezTo>
                  <a:pt x="687895" y="1428997"/>
                  <a:pt x="739092" y="1427807"/>
                  <a:pt x="792670" y="1431379"/>
                </a:cubicBezTo>
                <a:cubicBezTo>
                  <a:pt x="846248" y="1434951"/>
                  <a:pt x="917686" y="1446064"/>
                  <a:pt x="971264" y="1448048"/>
                </a:cubicBezTo>
                <a:cubicBezTo>
                  <a:pt x="1024842" y="1450032"/>
                  <a:pt x="1061752" y="1448841"/>
                  <a:pt x="1114139" y="1443285"/>
                </a:cubicBezTo>
                <a:cubicBezTo>
                  <a:pt x="1166527" y="1437729"/>
                  <a:pt x="1239552" y="1430188"/>
                  <a:pt x="1285589" y="1414710"/>
                </a:cubicBezTo>
                <a:cubicBezTo>
                  <a:pt x="1331626" y="1399232"/>
                  <a:pt x="1359011" y="1375514"/>
                  <a:pt x="1390364" y="1350416"/>
                </a:cubicBezTo>
                <a:cubicBezTo>
                  <a:pt x="1421717" y="1325318"/>
                  <a:pt x="1452276" y="1295474"/>
                  <a:pt x="1473707" y="1264121"/>
                </a:cubicBezTo>
                <a:cubicBezTo>
                  <a:pt x="1495138" y="1232768"/>
                  <a:pt x="1517364" y="1202287"/>
                  <a:pt x="1535620" y="1157535"/>
                </a:cubicBezTo>
                <a:cubicBezTo>
                  <a:pt x="1553876" y="1112783"/>
                  <a:pt x="1574514" y="1050776"/>
                  <a:pt x="1583245" y="995610"/>
                </a:cubicBezTo>
                <a:cubicBezTo>
                  <a:pt x="1591976" y="940444"/>
                  <a:pt x="1593960" y="884882"/>
                  <a:pt x="1588007" y="826541"/>
                </a:cubicBezTo>
                <a:cubicBezTo>
                  <a:pt x="1582054" y="768200"/>
                  <a:pt x="1565782" y="702716"/>
                  <a:pt x="1547526" y="645566"/>
                </a:cubicBezTo>
                <a:cubicBezTo>
                  <a:pt x="1529270" y="588416"/>
                  <a:pt x="1506251" y="535235"/>
                  <a:pt x="1478470" y="483641"/>
                </a:cubicBezTo>
                <a:cubicBezTo>
                  <a:pt x="1450689" y="432047"/>
                  <a:pt x="1412589" y="380057"/>
                  <a:pt x="1380839" y="336004"/>
                </a:cubicBezTo>
                <a:cubicBezTo>
                  <a:pt x="1349089" y="291951"/>
                  <a:pt x="1321307" y="255439"/>
                  <a:pt x="1287970" y="219323"/>
                </a:cubicBezTo>
                <a:cubicBezTo>
                  <a:pt x="1254633" y="183207"/>
                  <a:pt x="1220105" y="148679"/>
                  <a:pt x="1180814" y="119310"/>
                </a:cubicBezTo>
                <a:cubicBezTo>
                  <a:pt x="1141523" y="89941"/>
                  <a:pt x="1104614" y="62954"/>
                  <a:pt x="1052226" y="43110"/>
                </a:cubicBezTo>
                <a:cubicBezTo>
                  <a:pt x="999838" y="23266"/>
                  <a:pt x="929988" y="2232"/>
                  <a:pt x="866488" y="248"/>
                </a:cubicBezTo>
                <a:cubicBezTo>
                  <a:pt x="802988" y="-1736"/>
                  <a:pt x="741870" y="8185"/>
                  <a:pt x="671226" y="31204"/>
                </a:cubicBezTo>
                <a:cubicBezTo>
                  <a:pt x="600582" y="54223"/>
                  <a:pt x="510492" y="96291"/>
                  <a:pt x="442626" y="138360"/>
                </a:cubicBezTo>
                <a:cubicBezTo>
                  <a:pt x="374760" y="180429"/>
                  <a:pt x="310466" y="237579"/>
                  <a:pt x="264032" y="283616"/>
                </a:cubicBezTo>
                <a:cubicBezTo>
                  <a:pt x="217598" y="329653"/>
                  <a:pt x="191404" y="369341"/>
                  <a:pt x="164020" y="414585"/>
                </a:cubicBezTo>
                <a:cubicBezTo>
                  <a:pt x="136636" y="459829"/>
                  <a:pt x="118379" y="502691"/>
                  <a:pt x="99726" y="555078"/>
                </a:cubicBezTo>
                <a:cubicBezTo>
                  <a:pt x="81073" y="607465"/>
                  <a:pt x="67579" y="659457"/>
                  <a:pt x="52101" y="728910"/>
                </a:cubicBezTo>
                <a:cubicBezTo>
                  <a:pt x="36623" y="798363"/>
                  <a:pt x="15191" y="898773"/>
                  <a:pt x="6857" y="971798"/>
                </a:cubicBezTo>
                <a:cubicBezTo>
                  <a:pt x="-1477" y="1044823"/>
                  <a:pt x="-1080" y="1114673"/>
                  <a:pt x="2095" y="1167060"/>
                </a:cubicBezTo>
                <a:cubicBezTo>
                  <a:pt x="5270" y="1219447"/>
                  <a:pt x="11223" y="1251198"/>
                  <a:pt x="25907" y="1286123"/>
                </a:cubicBezTo>
                <a:cubicBezTo>
                  <a:pt x="40591" y="1321048"/>
                  <a:pt x="65198" y="1354782"/>
                  <a:pt x="90201" y="1376610"/>
                </a:cubicBezTo>
                <a:cubicBezTo>
                  <a:pt x="115204" y="1398438"/>
                  <a:pt x="134651" y="1409550"/>
                  <a:pt x="175926" y="1417091"/>
                </a:cubicBezTo>
                <a:cubicBezTo>
                  <a:pt x="217201" y="1424632"/>
                  <a:pt x="289432" y="1421854"/>
                  <a:pt x="337851" y="1421854"/>
                </a:cubicBezTo>
                <a:cubicBezTo>
                  <a:pt x="386270" y="1421854"/>
                  <a:pt x="428736" y="1417886"/>
                  <a:pt x="466439" y="1417092"/>
                </a:cubicBezTo>
                <a:cubicBezTo>
                  <a:pt x="504142" y="1416298"/>
                  <a:pt x="533511" y="1415504"/>
                  <a:pt x="564070" y="1417091"/>
                </a:cubicBezTo>
                <a:cubicBezTo>
                  <a:pt x="594629" y="1418678"/>
                  <a:pt x="611695" y="1424235"/>
                  <a:pt x="649795" y="1426616"/>
                </a:cubicBezTo>
                <a:close/>
              </a:path>
            </a:pathLst>
          </a:cu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5" name="任意多边形 344"/>
          <p:cNvSpPr/>
          <p:nvPr/>
        </p:nvSpPr>
        <p:spPr>
          <a:xfrm flipH="1" flipV="1">
            <a:off x="8214226" y="3807958"/>
            <a:ext cx="684000" cy="576000"/>
          </a:xfrm>
          <a:custGeom>
            <a:avLst/>
            <a:gdLst>
              <a:gd name="connsiteX0" fmla="*/ 546315 w 665442"/>
              <a:gd name="connsiteY0" fmla="*/ 28 h 424295"/>
              <a:gd name="connsiteX1" fmla="*/ 557161 w 665442"/>
              <a:gd name="connsiteY1" fmla="*/ 3935 h 424295"/>
              <a:gd name="connsiteX2" fmla="*/ 630980 w 665442"/>
              <a:gd name="connsiteY2" fmla="*/ 72992 h 424295"/>
              <a:gd name="connsiteX3" fmla="*/ 664318 w 665442"/>
              <a:gd name="connsiteY3" fmla="*/ 206342 h 424295"/>
              <a:gd name="connsiteX4" fmla="*/ 592880 w 665442"/>
              <a:gd name="connsiteY4" fmla="*/ 342073 h 424295"/>
              <a:gd name="connsiteX5" fmla="*/ 445243 w 665442"/>
              <a:gd name="connsiteY5" fmla="*/ 418273 h 424295"/>
              <a:gd name="connsiteX6" fmla="*/ 280937 w 665442"/>
              <a:gd name="connsiteY6" fmla="*/ 415892 h 424295"/>
              <a:gd name="connsiteX7" fmla="*/ 157112 w 665442"/>
              <a:gd name="connsiteY7" fmla="*/ 387317 h 424295"/>
              <a:gd name="connsiteX8" fmla="*/ 40430 w 665442"/>
              <a:gd name="connsiteY8" fmla="*/ 353979 h 424295"/>
              <a:gd name="connsiteX9" fmla="*/ 0 w 665442"/>
              <a:gd name="connsiteY9" fmla="*/ 345461 h 424295"/>
              <a:gd name="connsiteX10" fmla="*/ 0 w 665442"/>
              <a:gd name="connsiteY10" fmla="*/ 26500 h 424295"/>
              <a:gd name="connsiteX11" fmla="*/ 44523 w 665442"/>
              <a:gd name="connsiteY11" fmla="*/ 30018 h 424295"/>
              <a:gd name="connsiteX12" fmla="*/ 238074 w 665442"/>
              <a:gd name="connsiteY12" fmla="*/ 44417 h 424295"/>
              <a:gd name="connsiteX13" fmla="*/ 407143 w 665442"/>
              <a:gd name="connsiteY13" fmla="*/ 32510 h 424295"/>
              <a:gd name="connsiteX14" fmla="*/ 516681 w 665442"/>
              <a:gd name="connsiteY14" fmla="*/ 11079 h 424295"/>
              <a:gd name="connsiteX15" fmla="*/ 546315 w 665442"/>
              <a:gd name="connsiteY15" fmla="*/ 28 h 42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5442" h="424295">
                <a:moveTo>
                  <a:pt x="546315" y="28"/>
                </a:moveTo>
                <a:cubicBezTo>
                  <a:pt x="549050" y="214"/>
                  <a:pt x="552398" y="1355"/>
                  <a:pt x="557161" y="3935"/>
                </a:cubicBezTo>
                <a:cubicBezTo>
                  <a:pt x="576211" y="14254"/>
                  <a:pt x="613121" y="39258"/>
                  <a:pt x="630980" y="72992"/>
                </a:cubicBezTo>
                <a:cubicBezTo>
                  <a:pt x="648839" y="106726"/>
                  <a:pt x="670668" y="161495"/>
                  <a:pt x="664318" y="206342"/>
                </a:cubicBezTo>
                <a:cubicBezTo>
                  <a:pt x="657968" y="251189"/>
                  <a:pt x="629392" y="306751"/>
                  <a:pt x="592880" y="342073"/>
                </a:cubicBezTo>
                <a:cubicBezTo>
                  <a:pt x="556368" y="377395"/>
                  <a:pt x="497233" y="405970"/>
                  <a:pt x="445243" y="418273"/>
                </a:cubicBezTo>
                <a:cubicBezTo>
                  <a:pt x="393253" y="430576"/>
                  <a:pt x="328959" y="421051"/>
                  <a:pt x="280937" y="415892"/>
                </a:cubicBezTo>
                <a:cubicBezTo>
                  <a:pt x="232915" y="410733"/>
                  <a:pt x="197196" y="397636"/>
                  <a:pt x="157112" y="387317"/>
                </a:cubicBezTo>
                <a:cubicBezTo>
                  <a:pt x="117028" y="376998"/>
                  <a:pt x="75752" y="362313"/>
                  <a:pt x="40430" y="353979"/>
                </a:cubicBezTo>
                <a:lnTo>
                  <a:pt x="0" y="345461"/>
                </a:lnTo>
                <a:lnTo>
                  <a:pt x="0" y="26500"/>
                </a:lnTo>
                <a:lnTo>
                  <a:pt x="44523" y="30018"/>
                </a:lnTo>
                <a:cubicBezTo>
                  <a:pt x="108817" y="35711"/>
                  <a:pt x="185389" y="43525"/>
                  <a:pt x="238074" y="44417"/>
                </a:cubicBezTo>
                <a:cubicBezTo>
                  <a:pt x="308321" y="45607"/>
                  <a:pt x="360709" y="38066"/>
                  <a:pt x="407143" y="32510"/>
                </a:cubicBezTo>
                <a:cubicBezTo>
                  <a:pt x="453578" y="26954"/>
                  <a:pt x="491678" y="15841"/>
                  <a:pt x="516681" y="11079"/>
                </a:cubicBezTo>
                <a:cubicBezTo>
                  <a:pt x="535433" y="7508"/>
                  <a:pt x="538112" y="-530"/>
                  <a:pt x="546315" y="28"/>
                </a:cubicBezTo>
                <a:close/>
              </a:path>
            </a:pathLst>
          </a:custGeom>
          <a:solidFill>
            <a:schemeClr val="bg1"/>
          </a:solidFill>
          <a:effectLst>
            <a:softEdge rad="177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6" name="任意多边形 345"/>
          <p:cNvSpPr>
            <a:spLocks noChangeAspect="1"/>
          </p:cNvSpPr>
          <p:nvPr/>
        </p:nvSpPr>
        <p:spPr>
          <a:xfrm>
            <a:off x="7780888" y="4671990"/>
            <a:ext cx="790798" cy="720000"/>
          </a:xfrm>
          <a:custGeom>
            <a:avLst/>
            <a:gdLst>
              <a:gd name="connsiteX0" fmla="*/ 621220 w 1592260"/>
              <a:gd name="connsiteY0" fmla="*/ 1431318 h 1453646"/>
              <a:gd name="connsiteX1" fmla="*/ 792670 w 1592260"/>
              <a:gd name="connsiteY1" fmla="*/ 1436081 h 1453646"/>
              <a:gd name="connsiteX2" fmla="*/ 971264 w 1592260"/>
              <a:gd name="connsiteY2" fmla="*/ 1452750 h 1453646"/>
              <a:gd name="connsiteX3" fmla="*/ 1114139 w 1592260"/>
              <a:gd name="connsiteY3" fmla="*/ 1447987 h 1453646"/>
              <a:gd name="connsiteX4" fmla="*/ 1285589 w 1592260"/>
              <a:gd name="connsiteY4" fmla="*/ 1419412 h 1453646"/>
              <a:gd name="connsiteX5" fmla="*/ 1390364 w 1592260"/>
              <a:gd name="connsiteY5" fmla="*/ 1355118 h 1453646"/>
              <a:gd name="connsiteX6" fmla="*/ 1518951 w 1592260"/>
              <a:gd name="connsiteY6" fmla="*/ 1167000 h 1453646"/>
              <a:gd name="connsiteX7" fmla="*/ 1583245 w 1592260"/>
              <a:gd name="connsiteY7" fmla="*/ 1000312 h 1453646"/>
              <a:gd name="connsiteX8" fmla="*/ 1588007 w 1592260"/>
              <a:gd name="connsiteY8" fmla="*/ 831243 h 1453646"/>
              <a:gd name="connsiteX9" fmla="*/ 1547526 w 1592260"/>
              <a:gd name="connsiteY9" fmla="*/ 650268 h 1453646"/>
              <a:gd name="connsiteX10" fmla="*/ 1478470 w 1592260"/>
              <a:gd name="connsiteY10" fmla="*/ 488343 h 1453646"/>
              <a:gd name="connsiteX11" fmla="*/ 1380839 w 1592260"/>
              <a:gd name="connsiteY11" fmla="*/ 340706 h 1453646"/>
              <a:gd name="connsiteX12" fmla="*/ 1287970 w 1592260"/>
              <a:gd name="connsiteY12" fmla="*/ 224025 h 1453646"/>
              <a:gd name="connsiteX13" fmla="*/ 1180814 w 1592260"/>
              <a:gd name="connsiteY13" fmla="*/ 124012 h 1453646"/>
              <a:gd name="connsiteX14" fmla="*/ 1052226 w 1592260"/>
              <a:gd name="connsiteY14" fmla="*/ 47812 h 1453646"/>
              <a:gd name="connsiteX15" fmla="*/ 864107 w 1592260"/>
              <a:gd name="connsiteY15" fmla="*/ 187 h 1453646"/>
              <a:gd name="connsiteX16" fmla="*/ 671226 w 1592260"/>
              <a:gd name="connsiteY16" fmla="*/ 35906 h 1453646"/>
              <a:gd name="connsiteX17" fmla="*/ 442626 w 1592260"/>
              <a:gd name="connsiteY17" fmla="*/ 143062 h 1453646"/>
              <a:gd name="connsiteX18" fmla="*/ 264032 w 1592260"/>
              <a:gd name="connsiteY18" fmla="*/ 288318 h 1453646"/>
              <a:gd name="connsiteX19" fmla="*/ 164020 w 1592260"/>
              <a:gd name="connsiteY19" fmla="*/ 419287 h 1453646"/>
              <a:gd name="connsiteX20" fmla="*/ 109251 w 1592260"/>
              <a:gd name="connsiteY20" fmla="*/ 535968 h 1453646"/>
              <a:gd name="connsiteX21" fmla="*/ 52101 w 1592260"/>
              <a:gd name="connsiteY21" fmla="*/ 733612 h 1453646"/>
              <a:gd name="connsiteX22" fmla="*/ 6857 w 1592260"/>
              <a:gd name="connsiteY22" fmla="*/ 976500 h 1453646"/>
              <a:gd name="connsiteX23" fmla="*/ 2095 w 1592260"/>
              <a:gd name="connsiteY23" fmla="*/ 1171762 h 1453646"/>
              <a:gd name="connsiteX24" fmla="*/ 25907 w 1592260"/>
              <a:gd name="connsiteY24" fmla="*/ 1290825 h 1453646"/>
              <a:gd name="connsiteX25" fmla="*/ 90201 w 1592260"/>
              <a:gd name="connsiteY25" fmla="*/ 1381312 h 1453646"/>
              <a:gd name="connsiteX26" fmla="*/ 175926 w 1592260"/>
              <a:gd name="connsiteY26" fmla="*/ 1421793 h 1453646"/>
              <a:gd name="connsiteX27" fmla="*/ 337851 w 1592260"/>
              <a:gd name="connsiteY27" fmla="*/ 1426556 h 1453646"/>
              <a:gd name="connsiteX28" fmla="*/ 468820 w 1592260"/>
              <a:gd name="connsiteY28" fmla="*/ 1417031 h 1453646"/>
              <a:gd name="connsiteX29" fmla="*/ 564070 w 1592260"/>
              <a:gd name="connsiteY29" fmla="*/ 1421793 h 1453646"/>
              <a:gd name="connsiteX30" fmla="*/ 621220 w 1592260"/>
              <a:gd name="connsiteY30" fmla="*/ 1431318 h 1453646"/>
              <a:gd name="connsiteX0" fmla="*/ 621220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21220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99726 w 1592260"/>
              <a:gd name="connsiteY20" fmla="*/ 555078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473707 w 1592260"/>
              <a:gd name="connsiteY6" fmla="*/ 1264121 h 1448944"/>
              <a:gd name="connsiteX7" fmla="*/ 1518951 w 1592260"/>
              <a:gd name="connsiteY7" fmla="*/ 1162298 h 1448944"/>
              <a:gd name="connsiteX8" fmla="*/ 1583245 w 1592260"/>
              <a:gd name="connsiteY8" fmla="*/ 995610 h 1448944"/>
              <a:gd name="connsiteX9" fmla="*/ 1588007 w 1592260"/>
              <a:gd name="connsiteY9" fmla="*/ 826541 h 1448944"/>
              <a:gd name="connsiteX10" fmla="*/ 1547526 w 1592260"/>
              <a:gd name="connsiteY10" fmla="*/ 645566 h 1448944"/>
              <a:gd name="connsiteX11" fmla="*/ 1478470 w 1592260"/>
              <a:gd name="connsiteY11" fmla="*/ 483641 h 1448944"/>
              <a:gd name="connsiteX12" fmla="*/ 1380839 w 1592260"/>
              <a:gd name="connsiteY12" fmla="*/ 336004 h 1448944"/>
              <a:gd name="connsiteX13" fmla="*/ 1287970 w 1592260"/>
              <a:gd name="connsiteY13" fmla="*/ 219323 h 1448944"/>
              <a:gd name="connsiteX14" fmla="*/ 1180814 w 1592260"/>
              <a:gd name="connsiteY14" fmla="*/ 119310 h 1448944"/>
              <a:gd name="connsiteX15" fmla="*/ 1052226 w 1592260"/>
              <a:gd name="connsiteY15" fmla="*/ 43110 h 1448944"/>
              <a:gd name="connsiteX16" fmla="*/ 866488 w 1592260"/>
              <a:gd name="connsiteY16" fmla="*/ 248 h 1448944"/>
              <a:gd name="connsiteX17" fmla="*/ 671226 w 1592260"/>
              <a:gd name="connsiteY17" fmla="*/ 31204 h 1448944"/>
              <a:gd name="connsiteX18" fmla="*/ 442626 w 1592260"/>
              <a:gd name="connsiteY18" fmla="*/ 138360 h 1448944"/>
              <a:gd name="connsiteX19" fmla="*/ 264032 w 1592260"/>
              <a:gd name="connsiteY19" fmla="*/ 283616 h 1448944"/>
              <a:gd name="connsiteX20" fmla="*/ 164020 w 1592260"/>
              <a:gd name="connsiteY20" fmla="*/ 414585 h 1448944"/>
              <a:gd name="connsiteX21" fmla="*/ 99726 w 1592260"/>
              <a:gd name="connsiteY21" fmla="*/ 555078 h 1448944"/>
              <a:gd name="connsiteX22" fmla="*/ 52101 w 1592260"/>
              <a:gd name="connsiteY22" fmla="*/ 728910 h 1448944"/>
              <a:gd name="connsiteX23" fmla="*/ 6857 w 1592260"/>
              <a:gd name="connsiteY23" fmla="*/ 971798 h 1448944"/>
              <a:gd name="connsiteX24" fmla="*/ 2095 w 1592260"/>
              <a:gd name="connsiteY24" fmla="*/ 1167060 h 1448944"/>
              <a:gd name="connsiteX25" fmla="*/ 25907 w 1592260"/>
              <a:gd name="connsiteY25" fmla="*/ 1286123 h 1448944"/>
              <a:gd name="connsiteX26" fmla="*/ 90201 w 1592260"/>
              <a:gd name="connsiteY26" fmla="*/ 1376610 h 1448944"/>
              <a:gd name="connsiteX27" fmla="*/ 175926 w 1592260"/>
              <a:gd name="connsiteY27" fmla="*/ 1417091 h 1448944"/>
              <a:gd name="connsiteX28" fmla="*/ 337851 w 1592260"/>
              <a:gd name="connsiteY28" fmla="*/ 1421854 h 1448944"/>
              <a:gd name="connsiteX29" fmla="*/ 466439 w 1592260"/>
              <a:gd name="connsiteY29" fmla="*/ 1417092 h 1448944"/>
              <a:gd name="connsiteX30" fmla="*/ 564070 w 1592260"/>
              <a:gd name="connsiteY30" fmla="*/ 1417091 h 1448944"/>
              <a:gd name="connsiteX31" fmla="*/ 649795 w 1592260"/>
              <a:gd name="connsiteY31" fmla="*/ 1426616 h 1448944"/>
              <a:gd name="connsiteX0" fmla="*/ 649795 w 1591421"/>
              <a:gd name="connsiteY0" fmla="*/ 1426616 h 1448944"/>
              <a:gd name="connsiteX1" fmla="*/ 792670 w 1591421"/>
              <a:gd name="connsiteY1" fmla="*/ 1431379 h 1448944"/>
              <a:gd name="connsiteX2" fmla="*/ 971264 w 1591421"/>
              <a:gd name="connsiteY2" fmla="*/ 1448048 h 1448944"/>
              <a:gd name="connsiteX3" fmla="*/ 1114139 w 1591421"/>
              <a:gd name="connsiteY3" fmla="*/ 1443285 h 1448944"/>
              <a:gd name="connsiteX4" fmla="*/ 1285589 w 1591421"/>
              <a:gd name="connsiteY4" fmla="*/ 1414710 h 1448944"/>
              <a:gd name="connsiteX5" fmla="*/ 1390364 w 1591421"/>
              <a:gd name="connsiteY5" fmla="*/ 1350416 h 1448944"/>
              <a:gd name="connsiteX6" fmla="*/ 1473707 w 1591421"/>
              <a:gd name="connsiteY6" fmla="*/ 1264121 h 1448944"/>
              <a:gd name="connsiteX7" fmla="*/ 1535620 w 1591421"/>
              <a:gd name="connsiteY7" fmla="*/ 1157535 h 1448944"/>
              <a:gd name="connsiteX8" fmla="*/ 1583245 w 1591421"/>
              <a:gd name="connsiteY8" fmla="*/ 995610 h 1448944"/>
              <a:gd name="connsiteX9" fmla="*/ 1588007 w 1591421"/>
              <a:gd name="connsiteY9" fmla="*/ 826541 h 1448944"/>
              <a:gd name="connsiteX10" fmla="*/ 1547526 w 1591421"/>
              <a:gd name="connsiteY10" fmla="*/ 645566 h 1448944"/>
              <a:gd name="connsiteX11" fmla="*/ 1478470 w 1591421"/>
              <a:gd name="connsiteY11" fmla="*/ 483641 h 1448944"/>
              <a:gd name="connsiteX12" fmla="*/ 1380839 w 1591421"/>
              <a:gd name="connsiteY12" fmla="*/ 336004 h 1448944"/>
              <a:gd name="connsiteX13" fmla="*/ 1287970 w 1591421"/>
              <a:gd name="connsiteY13" fmla="*/ 219323 h 1448944"/>
              <a:gd name="connsiteX14" fmla="*/ 1180814 w 1591421"/>
              <a:gd name="connsiteY14" fmla="*/ 119310 h 1448944"/>
              <a:gd name="connsiteX15" fmla="*/ 1052226 w 1591421"/>
              <a:gd name="connsiteY15" fmla="*/ 43110 h 1448944"/>
              <a:gd name="connsiteX16" fmla="*/ 866488 w 1591421"/>
              <a:gd name="connsiteY16" fmla="*/ 248 h 1448944"/>
              <a:gd name="connsiteX17" fmla="*/ 671226 w 1591421"/>
              <a:gd name="connsiteY17" fmla="*/ 31204 h 1448944"/>
              <a:gd name="connsiteX18" fmla="*/ 442626 w 1591421"/>
              <a:gd name="connsiteY18" fmla="*/ 138360 h 1448944"/>
              <a:gd name="connsiteX19" fmla="*/ 264032 w 1591421"/>
              <a:gd name="connsiteY19" fmla="*/ 283616 h 1448944"/>
              <a:gd name="connsiteX20" fmla="*/ 164020 w 1591421"/>
              <a:gd name="connsiteY20" fmla="*/ 414585 h 1448944"/>
              <a:gd name="connsiteX21" fmla="*/ 99726 w 1591421"/>
              <a:gd name="connsiteY21" fmla="*/ 555078 h 1448944"/>
              <a:gd name="connsiteX22" fmla="*/ 52101 w 1591421"/>
              <a:gd name="connsiteY22" fmla="*/ 728910 h 1448944"/>
              <a:gd name="connsiteX23" fmla="*/ 6857 w 1591421"/>
              <a:gd name="connsiteY23" fmla="*/ 971798 h 1448944"/>
              <a:gd name="connsiteX24" fmla="*/ 2095 w 1591421"/>
              <a:gd name="connsiteY24" fmla="*/ 1167060 h 1448944"/>
              <a:gd name="connsiteX25" fmla="*/ 25907 w 1591421"/>
              <a:gd name="connsiteY25" fmla="*/ 1286123 h 1448944"/>
              <a:gd name="connsiteX26" fmla="*/ 90201 w 1591421"/>
              <a:gd name="connsiteY26" fmla="*/ 1376610 h 1448944"/>
              <a:gd name="connsiteX27" fmla="*/ 175926 w 1591421"/>
              <a:gd name="connsiteY27" fmla="*/ 1417091 h 1448944"/>
              <a:gd name="connsiteX28" fmla="*/ 337851 w 1591421"/>
              <a:gd name="connsiteY28" fmla="*/ 1421854 h 1448944"/>
              <a:gd name="connsiteX29" fmla="*/ 466439 w 1591421"/>
              <a:gd name="connsiteY29" fmla="*/ 1417092 h 1448944"/>
              <a:gd name="connsiteX30" fmla="*/ 564070 w 1591421"/>
              <a:gd name="connsiteY30" fmla="*/ 1417091 h 1448944"/>
              <a:gd name="connsiteX31" fmla="*/ 649795 w 1591421"/>
              <a:gd name="connsiteY31" fmla="*/ 1426616 h 144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91421" h="1448944">
                <a:moveTo>
                  <a:pt x="649795" y="1426616"/>
                </a:moveTo>
                <a:cubicBezTo>
                  <a:pt x="687895" y="1428997"/>
                  <a:pt x="739092" y="1427807"/>
                  <a:pt x="792670" y="1431379"/>
                </a:cubicBezTo>
                <a:cubicBezTo>
                  <a:pt x="846248" y="1434951"/>
                  <a:pt x="917686" y="1446064"/>
                  <a:pt x="971264" y="1448048"/>
                </a:cubicBezTo>
                <a:cubicBezTo>
                  <a:pt x="1024842" y="1450032"/>
                  <a:pt x="1061752" y="1448841"/>
                  <a:pt x="1114139" y="1443285"/>
                </a:cubicBezTo>
                <a:cubicBezTo>
                  <a:pt x="1166527" y="1437729"/>
                  <a:pt x="1239552" y="1430188"/>
                  <a:pt x="1285589" y="1414710"/>
                </a:cubicBezTo>
                <a:cubicBezTo>
                  <a:pt x="1331626" y="1399232"/>
                  <a:pt x="1359011" y="1375514"/>
                  <a:pt x="1390364" y="1350416"/>
                </a:cubicBezTo>
                <a:cubicBezTo>
                  <a:pt x="1421717" y="1325318"/>
                  <a:pt x="1452276" y="1295474"/>
                  <a:pt x="1473707" y="1264121"/>
                </a:cubicBezTo>
                <a:cubicBezTo>
                  <a:pt x="1495138" y="1232768"/>
                  <a:pt x="1517364" y="1202287"/>
                  <a:pt x="1535620" y="1157535"/>
                </a:cubicBezTo>
                <a:cubicBezTo>
                  <a:pt x="1553876" y="1112783"/>
                  <a:pt x="1574514" y="1050776"/>
                  <a:pt x="1583245" y="995610"/>
                </a:cubicBezTo>
                <a:cubicBezTo>
                  <a:pt x="1591976" y="940444"/>
                  <a:pt x="1593960" y="884882"/>
                  <a:pt x="1588007" y="826541"/>
                </a:cubicBezTo>
                <a:cubicBezTo>
                  <a:pt x="1582054" y="768200"/>
                  <a:pt x="1565782" y="702716"/>
                  <a:pt x="1547526" y="645566"/>
                </a:cubicBezTo>
                <a:cubicBezTo>
                  <a:pt x="1529270" y="588416"/>
                  <a:pt x="1506251" y="535235"/>
                  <a:pt x="1478470" y="483641"/>
                </a:cubicBezTo>
                <a:cubicBezTo>
                  <a:pt x="1450689" y="432047"/>
                  <a:pt x="1412589" y="380057"/>
                  <a:pt x="1380839" y="336004"/>
                </a:cubicBezTo>
                <a:cubicBezTo>
                  <a:pt x="1349089" y="291951"/>
                  <a:pt x="1321307" y="255439"/>
                  <a:pt x="1287970" y="219323"/>
                </a:cubicBezTo>
                <a:cubicBezTo>
                  <a:pt x="1254633" y="183207"/>
                  <a:pt x="1220105" y="148679"/>
                  <a:pt x="1180814" y="119310"/>
                </a:cubicBezTo>
                <a:cubicBezTo>
                  <a:pt x="1141523" y="89941"/>
                  <a:pt x="1104614" y="62954"/>
                  <a:pt x="1052226" y="43110"/>
                </a:cubicBezTo>
                <a:cubicBezTo>
                  <a:pt x="999838" y="23266"/>
                  <a:pt x="929988" y="2232"/>
                  <a:pt x="866488" y="248"/>
                </a:cubicBezTo>
                <a:cubicBezTo>
                  <a:pt x="802988" y="-1736"/>
                  <a:pt x="741870" y="8185"/>
                  <a:pt x="671226" y="31204"/>
                </a:cubicBezTo>
                <a:cubicBezTo>
                  <a:pt x="600582" y="54223"/>
                  <a:pt x="510492" y="96291"/>
                  <a:pt x="442626" y="138360"/>
                </a:cubicBezTo>
                <a:cubicBezTo>
                  <a:pt x="374760" y="180429"/>
                  <a:pt x="310466" y="237579"/>
                  <a:pt x="264032" y="283616"/>
                </a:cubicBezTo>
                <a:cubicBezTo>
                  <a:pt x="217598" y="329653"/>
                  <a:pt x="191404" y="369341"/>
                  <a:pt x="164020" y="414585"/>
                </a:cubicBezTo>
                <a:cubicBezTo>
                  <a:pt x="136636" y="459829"/>
                  <a:pt x="118379" y="502691"/>
                  <a:pt x="99726" y="555078"/>
                </a:cubicBezTo>
                <a:cubicBezTo>
                  <a:pt x="81073" y="607465"/>
                  <a:pt x="67579" y="659457"/>
                  <a:pt x="52101" y="728910"/>
                </a:cubicBezTo>
                <a:cubicBezTo>
                  <a:pt x="36623" y="798363"/>
                  <a:pt x="15191" y="898773"/>
                  <a:pt x="6857" y="971798"/>
                </a:cubicBezTo>
                <a:cubicBezTo>
                  <a:pt x="-1477" y="1044823"/>
                  <a:pt x="-1080" y="1114673"/>
                  <a:pt x="2095" y="1167060"/>
                </a:cubicBezTo>
                <a:cubicBezTo>
                  <a:pt x="5270" y="1219447"/>
                  <a:pt x="11223" y="1251198"/>
                  <a:pt x="25907" y="1286123"/>
                </a:cubicBezTo>
                <a:cubicBezTo>
                  <a:pt x="40591" y="1321048"/>
                  <a:pt x="65198" y="1354782"/>
                  <a:pt x="90201" y="1376610"/>
                </a:cubicBezTo>
                <a:cubicBezTo>
                  <a:pt x="115204" y="1398438"/>
                  <a:pt x="134651" y="1409550"/>
                  <a:pt x="175926" y="1417091"/>
                </a:cubicBezTo>
                <a:cubicBezTo>
                  <a:pt x="217201" y="1424632"/>
                  <a:pt x="289432" y="1421854"/>
                  <a:pt x="337851" y="1421854"/>
                </a:cubicBezTo>
                <a:cubicBezTo>
                  <a:pt x="386270" y="1421854"/>
                  <a:pt x="428736" y="1417886"/>
                  <a:pt x="466439" y="1417092"/>
                </a:cubicBezTo>
                <a:cubicBezTo>
                  <a:pt x="504142" y="1416298"/>
                  <a:pt x="533511" y="1415504"/>
                  <a:pt x="564070" y="1417091"/>
                </a:cubicBezTo>
                <a:cubicBezTo>
                  <a:pt x="594629" y="1418678"/>
                  <a:pt x="611695" y="1424235"/>
                  <a:pt x="649795" y="1426616"/>
                </a:cubicBezTo>
                <a:close/>
              </a:path>
            </a:pathLst>
          </a:cu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7" name="任意多边形 346"/>
          <p:cNvSpPr/>
          <p:nvPr/>
        </p:nvSpPr>
        <p:spPr>
          <a:xfrm flipH="1" flipV="1">
            <a:off x="6990090" y="5896126"/>
            <a:ext cx="684000" cy="576000"/>
          </a:xfrm>
          <a:custGeom>
            <a:avLst/>
            <a:gdLst>
              <a:gd name="connsiteX0" fmla="*/ 546315 w 665442"/>
              <a:gd name="connsiteY0" fmla="*/ 28 h 424295"/>
              <a:gd name="connsiteX1" fmla="*/ 557161 w 665442"/>
              <a:gd name="connsiteY1" fmla="*/ 3935 h 424295"/>
              <a:gd name="connsiteX2" fmla="*/ 630980 w 665442"/>
              <a:gd name="connsiteY2" fmla="*/ 72992 h 424295"/>
              <a:gd name="connsiteX3" fmla="*/ 664318 w 665442"/>
              <a:gd name="connsiteY3" fmla="*/ 206342 h 424295"/>
              <a:gd name="connsiteX4" fmla="*/ 592880 w 665442"/>
              <a:gd name="connsiteY4" fmla="*/ 342073 h 424295"/>
              <a:gd name="connsiteX5" fmla="*/ 445243 w 665442"/>
              <a:gd name="connsiteY5" fmla="*/ 418273 h 424295"/>
              <a:gd name="connsiteX6" fmla="*/ 280937 w 665442"/>
              <a:gd name="connsiteY6" fmla="*/ 415892 h 424295"/>
              <a:gd name="connsiteX7" fmla="*/ 157112 w 665442"/>
              <a:gd name="connsiteY7" fmla="*/ 387317 h 424295"/>
              <a:gd name="connsiteX8" fmla="*/ 40430 w 665442"/>
              <a:gd name="connsiteY8" fmla="*/ 353979 h 424295"/>
              <a:gd name="connsiteX9" fmla="*/ 0 w 665442"/>
              <a:gd name="connsiteY9" fmla="*/ 345461 h 424295"/>
              <a:gd name="connsiteX10" fmla="*/ 0 w 665442"/>
              <a:gd name="connsiteY10" fmla="*/ 26500 h 424295"/>
              <a:gd name="connsiteX11" fmla="*/ 44523 w 665442"/>
              <a:gd name="connsiteY11" fmla="*/ 30018 h 424295"/>
              <a:gd name="connsiteX12" fmla="*/ 238074 w 665442"/>
              <a:gd name="connsiteY12" fmla="*/ 44417 h 424295"/>
              <a:gd name="connsiteX13" fmla="*/ 407143 w 665442"/>
              <a:gd name="connsiteY13" fmla="*/ 32510 h 424295"/>
              <a:gd name="connsiteX14" fmla="*/ 516681 w 665442"/>
              <a:gd name="connsiteY14" fmla="*/ 11079 h 424295"/>
              <a:gd name="connsiteX15" fmla="*/ 546315 w 665442"/>
              <a:gd name="connsiteY15" fmla="*/ 28 h 42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5442" h="424295">
                <a:moveTo>
                  <a:pt x="546315" y="28"/>
                </a:moveTo>
                <a:cubicBezTo>
                  <a:pt x="549050" y="214"/>
                  <a:pt x="552398" y="1355"/>
                  <a:pt x="557161" y="3935"/>
                </a:cubicBezTo>
                <a:cubicBezTo>
                  <a:pt x="576211" y="14254"/>
                  <a:pt x="613121" y="39258"/>
                  <a:pt x="630980" y="72992"/>
                </a:cubicBezTo>
                <a:cubicBezTo>
                  <a:pt x="648839" y="106726"/>
                  <a:pt x="670668" y="161495"/>
                  <a:pt x="664318" y="206342"/>
                </a:cubicBezTo>
                <a:cubicBezTo>
                  <a:pt x="657968" y="251189"/>
                  <a:pt x="629392" y="306751"/>
                  <a:pt x="592880" y="342073"/>
                </a:cubicBezTo>
                <a:cubicBezTo>
                  <a:pt x="556368" y="377395"/>
                  <a:pt x="497233" y="405970"/>
                  <a:pt x="445243" y="418273"/>
                </a:cubicBezTo>
                <a:cubicBezTo>
                  <a:pt x="393253" y="430576"/>
                  <a:pt x="328959" y="421051"/>
                  <a:pt x="280937" y="415892"/>
                </a:cubicBezTo>
                <a:cubicBezTo>
                  <a:pt x="232915" y="410733"/>
                  <a:pt x="197196" y="397636"/>
                  <a:pt x="157112" y="387317"/>
                </a:cubicBezTo>
                <a:cubicBezTo>
                  <a:pt x="117028" y="376998"/>
                  <a:pt x="75752" y="362313"/>
                  <a:pt x="40430" y="353979"/>
                </a:cubicBezTo>
                <a:lnTo>
                  <a:pt x="0" y="345461"/>
                </a:lnTo>
                <a:lnTo>
                  <a:pt x="0" y="26500"/>
                </a:lnTo>
                <a:lnTo>
                  <a:pt x="44523" y="30018"/>
                </a:lnTo>
                <a:cubicBezTo>
                  <a:pt x="108817" y="35711"/>
                  <a:pt x="185389" y="43525"/>
                  <a:pt x="238074" y="44417"/>
                </a:cubicBezTo>
                <a:cubicBezTo>
                  <a:pt x="308321" y="45607"/>
                  <a:pt x="360709" y="38066"/>
                  <a:pt x="407143" y="32510"/>
                </a:cubicBezTo>
                <a:cubicBezTo>
                  <a:pt x="453578" y="26954"/>
                  <a:pt x="491678" y="15841"/>
                  <a:pt x="516681" y="11079"/>
                </a:cubicBezTo>
                <a:cubicBezTo>
                  <a:pt x="535433" y="7508"/>
                  <a:pt x="538112" y="-530"/>
                  <a:pt x="546315" y="28"/>
                </a:cubicBezTo>
                <a:close/>
              </a:path>
            </a:pathLst>
          </a:custGeom>
          <a:solidFill>
            <a:schemeClr val="bg1"/>
          </a:solidFill>
          <a:effectLst>
            <a:softEdge rad="177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8" name="任意多边形 347"/>
          <p:cNvSpPr/>
          <p:nvPr/>
        </p:nvSpPr>
        <p:spPr>
          <a:xfrm>
            <a:off x="7926194" y="5984483"/>
            <a:ext cx="665442" cy="424295"/>
          </a:xfrm>
          <a:custGeom>
            <a:avLst/>
            <a:gdLst>
              <a:gd name="connsiteX0" fmla="*/ 546315 w 665442"/>
              <a:gd name="connsiteY0" fmla="*/ 28 h 424295"/>
              <a:gd name="connsiteX1" fmla="*/ 557161 w 665442"/>
              <a:gd name="connsiteY1" fmla="*/ 3935 h 424295"/>
              <a:gd name="connsiteX2" fmla="*/ 630980 w 665442"/>
              <a:gd name="connsiteY2" fmla="*/ 72992 h 424295"/>
              <a:gd name="connsiteX3" fmla="*/ 664318 w 665442"/>
              <a:gd name="connsiteY3" fmla="*/ 206342 h 424295"/>
              <a:gd name="connsiteX4" fmla="*/ 592880 w 665442"/>
              <a:gd name="connsiteY4" fmla="*/ 342073 h 424295"/>
              <a:gd name="connsiteX5" fmla="*/ 445243 w 665442"/>
              <a:gd name="connsiteY5" fmla="*/ 418273 h 424295"/>
              <a:gd name="connsiteX6" fmla="*/ 280937 w 665442"/>
              <a:gd name="connsiteY6" fmla="*/ 415892 h 424295"/>
              <a:gd name="connsiteX7" fmla="*/ 157112 w 665442"/>
              <a:gd name="connsiteY7" fmla="*/ 387317 h 424295"/>
              <a:gd name="connsiteX8" fmla="*/ 40430 w 665442"/>
              <a:gd name="connsiteY8" fmla="*/ 353979 h 424295"/>
              <a:gd name="connsiteX9" fmla="*/ 0 w 665442"/>
              <a:gd name="connsiteY9" fmla="*/ 345461 h 424295"/>
              <a:gd name="connsiteX10" fmla="*/ 0 w 665442"/>
              <a:gd name="connsiteY10" fmla="*/ 26500 h 424295"/>
              <a:gd name="connsiteX11" fmla="*/ 44523 w 665442"/>
              <a:gd name="connsiteY11" fmla="*/ 30018 h 424295"/>
              <a:gd name="connsiteX12" fmla="*/ 238074 w 665442"/>
              <a:gd name="connsiteY12" fmla="*/ 44417 h 424295"/>
              <a:gd name="connsiteX13" fmla="*/ 407143 w 665442"/>
              <a:gd name="connsiteY13" fmla="*/ 32510 h 424295"/>
              <a:gd name="connsiteX14" fmla="*/ 516681 w 665442"/>
              <a:gd name="connsiteY14" fmla="*/ 11079 h 424295"/>
              <a:gd name="connsiteX15" fmla="*/ 546315 w 665442"/>
              <a:gd name="connsiteY15" fmla="*/ 28 h 42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5442" h="424295">
                <a:moveTo>
                  <a:pt x="546315" y="28"/>
                </a:moveTo>
                <a:cubicBezTo>
                  <a:pt x="549050" y="214"/>
                  <a:pt x="552398" y="1355"/>
                  <a:pt x="557161" y="3935"/>
                </a:cubicBezTo>
                <a:cubicBezTo>
                  <a:pt x="576211" y="14254"/>
                  <a:pt x="613121" y="39258"/>
                  <a:pt x="630980" y="72992"/>
                </a:cubicBezTo>
                <a:cubicBezTo>
                  <a:pt x="648839" y="106726"/>
                  <a:pt x="670668" y="161495"/>
                  <a:pt x="664318" y="206342"/>
                </a:cubicBezTo>
                <a:cubicBezTo>
                  <a:pt x="657968" y="251189"/>
                  <a:pt x="629392" y="306751"/>
                  <a:pt x="592880" y="342073"/>
                </a:cubicBezTo>
                <a:cubicBezTo>
                  <a:pt x="556368" y="377395"/>
                  <a:pt x="497233" y="405970"/>
                  <a:pt x="445243" y="418273"/>
                </a:cubicBezTo>
                <a:cubicBezTo>
                  <a:pt x="393253" y="430576"/>
                  <a:pt x="328959" y="421051"/>
                  <a:pt x="280937" y="415892"/>
                </a:cubicBezTo>
                <a:cubicBezTo>
                  <a:pt x="232915" y="410733"/>
                  <a:pt x="197196" y="397636"/>
                  <a:pt x="157112" y="387317"/>
                </a:cubicBezTo>
                <a:cubicBezTo>
                  <a:pt x="117028" y="376998"/>
                  <a:pt x="75752" y="362313"/>
                  <a:pt x="40430" y="353979"/>
                </a:cubicBezTo>
                <a:lnTo>
                  <a:pt x="0" y="345461"/>
                </a:lnTo>
                <a:lnTo>
                  <a:pt x="0" y="26500"/>
                </a:lnTo>
                <a:lnTo>
                  <a:pt x="44523" y="30018"/>
                </a:lnTo>
                <a:cubicBezTo>
                  <a:pt x="108817" y="35711"/>
                  <a:pt x="185389" y="43525"/>
                  <a:pt x="238074" y="44417"/>
                </a:cubicBezTo>
                <a:cubicBezTo>
                  <a:pt x="308321" y="45607"/>
                  <a:pt x="360709" y="38066"/>
                  <a:pt x="407143" y="32510"/>
                </a:cubicBezTo>
                <a:cubicBezTo>
                  <a:pt x="453578" y="26954"/>
                  <a:pt x="491678" y="15841"/>
                  <a:pt x="516681" y="11079"/>
                </a:cubicBezTo>
                <a:cubicBezTo>
                  <a:pt x="535433" y="7508"/>
                  <a:pt x="538112" y="-530"/>
                  <a:pt x="546315" y="28"/>
                </a:cubicBezTo>
                <a:close/>
              </a:path>
            </a:pathLst>
          </a:custGeom>
          <a:solidFill>
            <a:schemeClr val="bg1"/>
          </a:solidFill>
          <a:effectLst>
            <a:softEdge rad="152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 name="直接连接符 1">
            <a:extLst>
              <a:ext uri="{FF2B5EF4-FFF2-40B4-BE49-F238E27FC236}">
                <a16:creationId xmlns:a16="http://schemas.microsoft.com/office/drawing/2014/main" id="{79391060-6A36-6C4B-4B58-DA0B2A7E5B05}"/>
              </a:ext>
            </a:extLst>
          </p:cNvPr>
          <p:cNvCxnSpPr/>
          <p:nvPr/>
        </p:nvCxnSpPr>
        <p:spPr>
          <a:xfrm>
            <a:off x="1077913" y="1196975"/>
            <a:ext cx="396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3" name="Text Box 6">
            <a:extLst>
              <a:ext uri="{FF2B5EF4-FFF2-40B4-BE49-F238E27FC236}">
                <a16:creationId xmlns:a16="http://schemas.microsoft.com/office/drawing/2014/main" id="{9E5797D0-B071-CCD6-EF9E-2980E8716A6D}"/>
              </a:ext>
            </a:extLst>
          </p:cNvPr>
          <p:cNvSpPr txBox="1">
            <a:spLocks noChangeArrowheads="1"/>
          </p:cNvSpPr>
          <p:nvPr/>
        </p:nvSpPr>
        <p:spPr bwMode="auto">
          <a:xfrm>
            <a:off x="1077913" y="689177"/>
            <a:ext cx="3937967" cy="5075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ts val="3500"/>
              </a:lnSpc>
              <a:spcBef>
                <a:spcPts val="600"/>
              </a:spcBef>
              <a:buClr>
                <a:srgbClr val="C00000"/>
              </a:buClr>
              <a:buSzPct val="80000"/>
              <a:defRPr/>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3. </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肽链合成的终止阶段</a:t>
            </a:r>
          </a:p>
        </p:txBody>
      </p:sp>
    </p:spTree>
  </p:cSld>
  <p:clrMapOvr>
    <a:masterClrMapping/>
  </p:clrMapOvr>
  <p:transition>
    <p:plus/>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2" name="Text Box 2"/>
          <p:cNvSpPr txBox="1">
            <a:spLocks noChangeArrowheads="1"/>
          </p:cNvSpPr>
          <p:nvPr/>
        </p:nvSpPr>
        <p:spPr bwMode="auto">
          <a:xfrm>
            <a:off x="1055688" y="620712"/>
            <a:ext cx="2587625" cy="507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defPPr>
              <a:defRPr lang="en-US"/>
            </a:defPPr>
            <a:lvl1pPr marL="360000" indent="-360000" eaLnBrk="1" hangingPunct="1">
              <a:lnSpc>
                <a:spcPts val="3500"/>
              </a:lnSpc>
              <a:spcBef>
                <a:spcPts val="600"/>
              </a:spcBef>
              <a:buClr>
                <a:schemeClr val="accent1"/>
              </a:buClr>
              <a:buSzPct val="80000"/>
              <a:buFont typeface="Wingdings" panose="05000000000000000000" pitchFamily="2" charset="2"/>
              <a:buChar char="n"/>
              <a:defRPr sz="2400" b="1">
                <a:effectLst>
                  <a:outerShdw blurRad="38100" dist="38100" dir="2700000" algn="tl">
                    <a:srgbClr val="C0C0C0"/>
                  </a:outerShdw>
                </a:effectLst>
                <a:latin typeface="Times New Roman" panose="02020603050405020304" pitchFamily="18" charset="0"/>
                <a:ea typeface=""/>
              </a:defRPr>
            </a:lvl1pPr>
            <a:lvl6pPr fontAlgn="base">
              <a:spcBef>
                <a:spcPct val="0"/>
              </a:spcBef>
              <a:spcAft>
                <a:spcPct val="0"/>
              </a:spcAft>
              <a:buFont typeface="Arial" panose="020B0604020202020204" pitchFamily="34" charset="0"/>
            </a:lvl6pPr>
            <a:lvl7pPr fontAlgn="base">
              <a:spcBef>
                <a:spcPct val="0"/>
              </a:spcBef>
              <a:spcAft>
                <a:spcPct val="0"/>
              </a:spcAft>
              <a:buFont typeface="Arial" panose="020B0604020202020204" pitchFamily="34" charset="0"/>
            </a:lvl7pPr>
            <a:lvl8pPr fontAlgn="base">
              <a:spcBef>
                <a:spcPct val="0"/>
              </a:spcBef>
              <a:spcAft>
                <a:spcPct val="0"/>
              </a:spcAft>
              <a:buFont typeface="Arial" panose="020B0604020202020204" pitchFamily="34" charset="0"/>
            </a:lvl8pPr>
            <a:lvl9pPr fontAlgn="base">
              <a:spcBef>
                <a:spcPct val="0"/>
              </a:spcBef>
              <a:spcAft>
                <a:spcPct val="0"/>
              </a:spcAft>
              <a:buFont typeface="Arial" panose="020B0604020202020204" pitchFamily="34" charset="0"/>
            </a:lvl9pPr>
          </a:lstStyle>
          <a:p>
            <a:pPr>
              <a:buClr>
                <a:srgbClr val="C00000"/>
              </a:buClr>
              <a:defRPr/>
            </a:pPr>
            <a:r>
              <a:rPr lang="zh-CN" altLang="en-US" sz="2800" b="0" dirty="0">
                <a:ea typeface="方正姚体" panose="02010601030101010101" pitchFamily="2" charset="-122"/>
              </a:rPr>
              <a:t>多核糖体</a:t>
            </a:r>
          </a:p>
        </p:txBody>
      </p:sp>
      <p:sp>
        <p:nvSpPr>
          <p:cNvPr id="409605" name="Rectangle 5"/>
          <p:cNvSpPr>
            <a:spLocks noChangeArrowheads="1"/>
          </p:cNvSpPr>
          <p:nvPr/>
        </p:nvSpPr>
        <p:spPr bwMode="auto">
          <a:xfrm>
            <a:off x="7536160" y="5877272"/>
            <a:ext cx="339067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2000" dirty="0">
                <a:solidFill>
                  <a:srgbClr val="FFC000"/>
                </a:solidFill>
                <a:effectLst>
                  <a:outerShdw blurRad="38100" dist="38100" dir="2700000" algn="tl">
                    <a:srgbClr val="C0C0C0"/>
                  </a:outerShdw>
                </a:effectLst>
                <a:latin typeface="Times New Roman" panose="02020603050405020304" pitchFamily="18" charset="0"/>
                <a:ea typeface="方正姚体" panose="02010601030101010101" pitchFamily="2" charset="-122"/>
                <a:hlinkClick r:id="rId2" action="ppaction://hlinkfile"/>
              </a:rPr>
              <a:t>遗传信息的传递与表达动画</a:t>
            </a:r>
            <a:endParaRPr kumimoji="1" lang="zh-CN" altLang="en-US" sz="2000" dirty="0">
              <a:solidFill>
                <a:srgbClr val="FFC000"/>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0" name="任意多边形 9"/>
          <p:cNvSpPr/>
          <p:nvPr/>
        </p:nvSpPr>
        <p:spPr>
          <a:xfrm>
            <a:off x="2228850" y="3960292"/>
            <a:ext cx="3676650" cy="566737"/>
          </a:xfrm>
          <a:custGeom>
            <a:avLst/>
            <a:gdLst>
              <a:gd name="connsiteX0" fmla="*/ 0 w 3676650"/>
              <a:gd name="connsiteY0" fmla="*/ 0 h 566737"/>
              <a:gd name="connsiteX1" fmla="*/ 252413 w 3676650"/>
              <a:gd name="connsiteY1" fmla="*/ 66675 h 566737"/>
              <a:gd name="connsiteX2" fmla="*/ 476250 w 3676650"/>
              <a:gd name="connsiteY2" fmla="*/ 95250 h 566737"/>
              <a:gd name="connsiteX3" fmla="*/ 676275 w 3676650"/>
              <a:gd name="connsiteY3" fmla="*/ 128587 h 566737"/>
              <a:gd name="connsiteX4" fmla="*/ 900113 w 3676650"/>
              <a:gd name="connsiteY4" fmla="*/ 147637 h 566737"/>
              <a:gd name="connsiteX5" fmla="*/ 1181100 w 3676650"/>
              <a:gd name="connsiteY5" fmla="*/ 147637 h 566737"/>
              <a:gd name="connsiteX6" fmla="*/ 1400175 w 3676650"/>
              <a:gd name="connsiteY6" fmla="*/ 171450 h 566737"/>
              <a:gd name="connsiteX7" fmla="*/ 1676400 w 3676650"/>
              <a:gd name="connsiteY7" fmla="*/ 176212 h 566737"/>
              <a:gd name="connsiteX8" fmla="*/ 1895475 w 3676650"/>
              <a:gd name="connsiteY8" fmla="*/ 176212 h 566737"/>
              <a:gd name="connsiteX9" fmla="*/ 2138363 w 3676650"/>
              <a:gd name="connsiteY9" fmla="*/ 185737 h 566737"/>
              <a:gd name="connsiteX10" fmla="*/ 2390775 w 3676650"/>
              <a:gd name="connsiteY10" fmla="*/ 209550 h 566737"/>
              <a:gd name="connsiteX11" fmla="*/ 2647950 w 3676650"/>
              <a:gd name="connsiteY11" fmla="*/ 233362 h 566737"/>
              <a:gd name="connsiteX12" fmla="*/ 2943225 w 3676650"/>
              <a:gd name="connsiteY12" fmla="*/ 300037 h 566737"/>
              <a:gd name="connsiteX13" fmla="*/ 3152775 w 3676650"/>
              <a:gd name="connsiteY13" fmla="*/ 366712 h 566737"/>
              <a:gd name="connsiteX14" fmla="*/ 3309938 w 3676650"/>
              <a:gd name="connsiteY14" fmla="*/ 404812 h 566737"/>
              <a:gd name="connsiteX15" fmla="*/ 3429000 w 3676650"/>
              <a:gd name="connsiteY15" fmla="*/ 428625 h 566737"/>
              <a:gd name="connsiteX16" fmla="*/ 3576638 w 3676650"/>
              <a:gd name="connsiteY16" fmla="*/ 504825 h 566737"/>
              <a:gd name="connsiteX17" fmla="*/ 3676650 w 3676650"/>
              <a:gd name="connsiteY17" fmla="*/ 566737 h 566737"/>
              <a:gd name="connsiteX0" fmla="*/ 0 w 3676650"/>
              <a:gd name="connsiteY0" fmla="*/ 0 h 566737"/>
              <a:gd name="connsiteX1" fmla="*/ 252413 w 3676650"/>
              <a:gd name="connsiteY1" fmla="*/ 66675 h 566737"/>
              <a:gd name="connsiteX2" fmla="*/ 481013 w 3676650"/>
              <a:gd name="connsiteY2" fmla="*/ 104775 h 566737"/>
              <a:gd name="connsiteX3" fmla="*/ 676275 w 3676650"/>
              <a:gd name="connsiteY3" fmla="*/ 128587 h 566737"/>
              <a:gd name="connsiteX4" fmla="*/ 900113 w 3676650"/>
              <a:gd name="connsiteY4" fmla="*/ 147637 h 566737"/>
              <a:gd name="connsiteX5" fmla="*/ 1181100 w 3676650"/>
              <a:gd name="connsiteY5" fmla="*/ 147637 h 566737"/>
              <a:gd name="connsiteX6" fmla="*/ 1400175 w 3676650"/>
              <a:gd name="connsiteY6" fmla="*/ 171450 h 566737"/>
              <a:gd name="connsiteX7" fmla="*/ 1676400 w 3676650"/>
              <a:gd name="connsiteY7" fmla="*/ 176212 h 566737"/>
              <a:gd name="connsiteX8" fmla="*/ 1895475 w 3676650"/>
              <a:gd name="connsiteY8" fmla="*/ 176212 h 566737"/>
              <a:gd name="connsiteX9" fmla="*/ 2138363 w 3676650"/>
              <a:gd name="connsiteY9" fmla="*/ 185737 h 566737"/>
              <a:gd name="connsiteX10" fmla="*/ 2390775 w 3676650"/>
              <a:gd name="connsiteY10" fmla="*/ 209550 h 566737"/>
              <a:gd name="connsiteX11" fmla="*/ 2647950 w 3676650"/>
              <a:gd name="connsiteY11" fmla="*/ 233362 h 566737"/>
              <a:gd name="connsiteX12" fmla="*/ 2943225 w 3676650"/>
              <a:gd name="connsiteY12" fmla="*/ 300037 h 566737"/>
              <a:gd name="connsiteX13" fmla="*/ 3152775 w 3676650"/>
              <a:gd name="connsiteY13" fmla="*/ 366712 h 566737"/>
              <a:gd name="connsiteX14" fmla="*/ 3309938 w 3676650"/>
              <a:gd name="connsiteY14" fmla="*/ 404812 h 566737"/>
              <a:gd name="connsiteX15" fmla="*/ 3429000 w 3676650"/>
              <a:gd name="connsiteY15" fmla="*/ 428625 h 566737"/>
              <a:gd name="connsiteX16" fmla="*/ 3576638 w 3676650"/>
              <a:gd name="connsiteY16" fmla="*/ 504825 h 566737"/>
              <a:gd name="connsiteX17" fmla="*/ 3676650 w 3676650"/>
              <a:gd name="connsiteY17" fmla="*/ 566737 h 566737"/>
              <a:gd name="connsiteX0" fmla="*/ 0 w 3676650"/>
              <a:gd name="connsiteY0" fmla="*/ 0 h 566737"/>
              <a:gd name="connsiteX1" fmla="*/ 252413 w 3676650"/>
              <a:gd name="connsiteY1" fmla="*/ 66675 h 566737"/>
              <a:gd name="connsiteX2" fmla="*/ 481013 w 3676650"/>
              <a:gd name="connsiteY2" fmla="*/ 104775 h 566737"/>
              <a:gd name="connsiteX3" fmla="*/ 676275 w 3676650"/>
              <a:gd name="connsiteY3" fmla="*/ 128587 h 566737"/>
              <a:gd name="connsiteX4" fmla="*/ 900113 w 3676650"/>
              <a:gd name="connsiteY4" fmla="*/ 147637 h 566737"/>
              <a:gd name="connsiteX5" fmla="*/ 1181100 w 3676650"/>
              <a:gd name="connsiteY5" fmla="*/ 147637 h 566737"/>
              <a:gd name="connsiteX6" fmla="*/ 1400175 w 3676650"/>
              <a:gd name="connsiteY6" fmla="*/ 171450 h 566737"/>
              <a:gd name="connsiteX7" fmla="*/ 1676400 w 3676650"/>
              <a:gd name="connsiteY7" fmla="*/ 176212 h 566737"/>
              <a:gd name="connsiteX8" fmla="*/ 1895475 w 3676650"/>
              <a:gd name="connsiteY8" fmla="*/ 176212 h 566737"/>
              <a:gd name="connsiteX9" fmla="*/ 2138363 w 3676650"/>
              <a:gd name="connsiteY9" fmla="*/ 185737 h 566737"/>
              <a:gd name="connsiteX10" fmla="*/ 2390775 w 3676650"/>
              <a:gd name="connsiteY10" fmla="*/ 209550 h 566737"/>
              <a:gd name="connsiteX11" fmla="*/ 2647950 w 3676650"/>
              <a:gd name="connsiteY11" fmla="*/ 233362 h 566737"/>
              <a:gd name="connsiteX12" fmla="*/ 2943225 w 3676650"/>
              <a:gd name="connsiteY12" fmla="*/ 300037 h 566737"/>
              <a:gd name="connsiteX13" fmla="*/ 3152775 w 3676650"/>
              <a:gd name="connsiteY13" fmla="*/ 366712 h 566737"/>
              <a:gd name="connsiteX14" fmla="*/ 3309938 w 3676650"/>
              <a:gd name="connsiteY14" fmla="*/ 404812 h 566737"/>
              <a:gd name="connsiteX15" fmla="*/ 3433762 w 3676650"/>
              <a:gd name="connsiteY15" fmla="*/ 438150 h 566737"/>
              <a:gd name="connsiteX16" fmla="*/ 3576638 w 3676650"/>
              <a:gd name="connsiteY16" fmla="*/ 504825 h 566737"/>
              <a:gd name="connsiteX17" fmla="*/ 3676650 w 3676650"/>
              <a:gd name="connsiteY17" fmla="*/ 566737 h 566737"/>
              <a:gd name="connsiteX0" fmla="*/ 0 w 3676650"/>
              <a:gd name="connsiteY0" fmla="*/ 0 h 566737"/>
              <a:gd name="connsiteX1" fmla="*/ 252413 w 3676650"/>
              <a:gd name="connsiteY1" fmla="*/ 66675 h 566737"/>
              <a:gd name="connsiteX2" fmla="*/ 481013 w 3676650"/>
              <a:gd name="connsiteY2" fmla="*/ 104775 h 566737"/>
              <a:gd name="connsiteX3" fmla="*/ 676275 w 3676650"/>
              <a:gd name="connsiteY3" fmla="*/ 128587 h 566737"/>
              <a:gd name="connsiteX4" fmla="*/ 900113 w 3676650"/>
              <a:gd name="connsiteY4" fmla="*/ 147637 h 566737"/>
              <a:gd name="connsiteX5" fmla="*/ 1181100 w 3676650"/>
              <a:gd name="connsiteY5" fmla="*/ 147637 h 566737"/>
              <a:gd name="connsiteX6" fmla="*/ 1400175 w 3676650"/>
              <a:gd name="connsiteY6" fmla="*/ 171450 h 566737"/>
              <a:gd name="connsiteX7" fmla="*/ 1676400 w 3676650"/>
              <a:gd name="connsiteY7" fmla="*/ 176212 h 566737"/>
              <a:gd name="connsiteX8" fmla="*/ 1895475 w 3676650"/>
              <a:gd name="connsiteY8" fmla="*/ 176212 h 566737"/>
              <a:gd name="connsiteX9" fmla="*/ 2138363 w 3676650"/>
              <a:gd name="connsiteY9" fmla="*/ 185737 h 566737"/>
              <a:gd name="connsiteX10" fmla="*/ 2390775 w 3676650"/>
              <a:gd name="connsiteY10" fmla="*/ 209550 h 566737"/>
              <a:gd name="connsiteX11" fmla="*/ 2647950 w 3676650"/>
              <a:gd name="connsiteY11" fmla="*/ 233362 h 566737"/>
              <a:gd name="connsiteX12" fmla="*/ 2943225 w 3676650"/>
              <a:gd name="connsiteY12" fmla="*/ 300037 h 566737"/>
              <a:gd name="connsiteX13" fmla="*/ 3152775 w 3676650"/>
              <a:gd name="connsiteY13" fmla="*/ 366712 h 566737"/>
              <a:gd name="connsiteX14" fmla="*/ 3309938 w 3676650"/>
              <a:gd name="connsiteY14" fmla="*/ 404812 h 566737"/>
              <a:gd name="connsiteX15" fmla="*/ 3443287 w 3676650"/>
              <a:gd name="connsiteY15" fmla="*/ 447675 h 566737"/>
              <a:gd name="connsiteX16" fmla="*/ 3576638 w 3676650"/>
              <a:gd name="connsiteY16" fmla="*/ 504825 h 566737"/>
              <a:gd name="connsiteX17" fmla="*/ 3676650 w 3676650"/>
              <a:gd name="connsiteY17" fmla="*/ 566737 h 566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6650" h="566737">
                <a:moveTo>
                  <a:pt x="0" y="0"/>
                </a:moveTo>
                <a:cubicBezTo>
                  <a:pt x="86519" y="25400"/>
                  <a:pt x="172244" y="49213"/>
                  <a:pt x="252413" y="66675"/>
                </a:cubicBezTo>
                <a:cubicBezTo>
                  <a:pt x="332582" y="84137"/>
                  <a:pt x="410369" y="94456"/>
                  <a:pt x="481013" y="104775"/>
                </a:cubicBezTo>
                <a:cubicBezTo>
                  <a:pt x="551657" y="115094"/>
                  <a:pt x="606425" y="121443"/>
                  <a:pt x="676275" y="128587"/>
                </a:cubicBezTo>
                <a:cubicBezTo>
                  <a:pt x="746125" y="135731"/>
                  <a:pt x="815976" y="144462"/>
                  <a:pt x="900113" y="147637"/>
                </a:cubicBezTo>
                <a:cubicBezTo>
                  <a:pt x="984250" y="150812"/>
                  <a:pt x="1097756" y="143668"/>
                  <a:pt x="1181100" y="147637"/>
                </a:cubicBezTo>
                <a:cubicBezTo>
                  <a:pt x="1264444" y="151606"/>
                  <a:pt x="1317625" y="166688"/>
                  <a:pt x="1400175" y="171450"/>
                </a:cubicBezTo>
                <a:cubicBezTo>
                  <a:pt x="1482725" y="176212"/>
                  <a:pt x="1676400" y="176212"/>
                  <a:pt x="1676400" y="176212"/>
                </a:cubicBezTo>
                <a:cubicBezTo>
                  <a:pt x="1758950" y="177006"/>
                  <a:pt x="1818481" y="174625"/>
                  <a:pt x="1895475" y="176212"/>
                </a:cubicBezTo>
                <a:cubicBezTo>
                  <a:pt x="1972469" y="177799"/>
                  <a:pt x="2055813" y="180181"/>
                  <a:pt x="2138363" y="185737"/>
                </a:cubicBezTo>
                <a:cubicBezTo>
                  <a:pt x="2220913" y="191293"/>
                  <a:pt x="2390775" y="209550"/>
                  <a:pt x="2390775" y="209550"/>
                </a:cubicBezTo>
                <a:cubicBezTo>
                  <a:pt x="2475706" y="217488"/>
                  <a:pt x="2555875" y="218281"/>
                  <a:pt x="2647950" y="233362"/>
                </a:cubicBezTo>
                <a:cubicBezTo>
                  <a:pt x="2740025" y="248443"/>
                  <a:pt x="2859088" y="277812"/>
                  <a:pt x="2943225" y="300037"/>
                </a:cubicBezTo>
                <a:cubicBezTo>
                  <a:pt x="3027363" y="322262"/>
                  <a:pt x="3091656" y="349250"/>
                  <a:pt x="3152775" y="366712"/>
                </a:cubicBezTo>
                <a:cubicBezTo>
                  <a:pt x="3213894" y="384175"/>
                  <a:pt x="3261519" y="391318"/>
                  <a:pt x="3309938" y="404812"/>
                </a:cubicBezTo>
                <a:cubicBezTo>
                  <a:pt x="3358357" y="418306"/>
                  <a:pt x="3398837" y="431006"/>
                  <a:pt x="3443287" y="447675"/>
                </a:cubicBezTo>
                <a:cubicBezTo>
                  <a:pt x="3487737" y="464344"/>
                  <a:pt x="3537744" y="484981"/>
                  <a:pt x="3576638" y="504825"/>
                </a:cubicBezTo>
                <a:cubicBezTo>
                  <a:pt x="3615532" y="524669"/>
                  <a:pt x="3647281" y="547290"/>
                  <a:pt x="3676650" y="566737"/>
                </a:cubicBezTo>
              </a:path>
            </a:pathLst>
          </a:custGeom>
          <a:noFill/>
          <a:ln w="28575">
            <a:solidFill>
              <a:srgbClr val="38AD4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 name="任意多边形 10"/>
          <p:cNvSpPr/>
          <p:nvPr/>
        </p:nvSpPr>
        <p:spPr>
          <a:xfrm>
            <a:off x="1260189" y="3139824"/>
            <a:ext cx="498595" cy="382566"/>
          </a:xfrm>
          <a:custGeom>
            <a:avLst/>
            <a:gdLst>
              <a:gd name="connsiteX0" fmla="*/ 306674 w 497688"/>
              <a:gd name="connsiteY0" fmla="*/ 948 h 382196"/>
              <a:gd name="connsiteX1" fmla="*/ 206661 w 497688"/>
              <a:gd name="connsiteY1" fmla="*/ 34285 h 382196"/>
              <a:gd name="connsiteX2" fmla="*/ 116174 w 497688"/>
              <a:gd name="connsiteY2" fmla="*/ 86673 h 382196"/>
              <a:gd name="connsiteX3" fmla="*/ 73311 w 497688"/>
              <a:gd name="connsiteY3" fmla="*/ 124773 h 382196"/>
              <a:gd name="connsiteX4" fmla="*/ 20924 w 497688"/>
              <a:gd name="connsiteY4" fmla="*/ 191448 h 382196"/>
              <a:gd name="connsiteX5" fmla="*/ 1874 w 497688"/>
              <a:gd name="connsiteY5" fmla="*/ 248598 h 382196"/>
              <a:gd name="connsiteX6" fmla="*/ 6636 w 497688"/>
              <a:gd name="connsiteY6" fmla="*/ 310510 h 382196"/>
              <a:gd name="connsiteX7" fmla="*/ 54261 w 497688"/>
              <a:gd name="connsiteY7" fmla="*/ 362898 h 382196"/>
              <a:gd name="connsiteX8" fmla="*/ 168561 w 497688"/>
              <a:gd name="connsiteY8" fmla="*/ 381948 h 382196"/>
              <a:gd name="connsiteX9" fmla="*/ 297149 w 497688"/>
              <a:gd name="connsiteY9" fmla="*/ 372423 h 382196"/>
              <a:gd name="connsiteX10" fmla="*/ 411449 w 497688"/>
              <a:gd name="connsiteY10" fmla="*/ 353373 h 382196"/>
              <a:gd name="connsiteX11" fmla="*/ 473361 w 497688"/>
              <a:gd name="connsiteY11" fmla="*/ 320035 h 382196"/>
              <a:gd name="connsiteX12" fmla="*/ 497174 w 497688"/>
              <a:gd name="connsiteY12" fmla="*/ 243835 h 382196"/>
              <a:gd name="connsiteX13" fmla="*/ 487649 w 497688"/>
              <a:gd name="connsiteY13" fmla="*/ 153348 h 382196"/>
              <a:gd name="connsiteX14" fmla="*/ 463836 w 497688"/>
              <a:gd name="connsiteY14" fmla="*/ 72385 h 382196"/>
              <a:gd name="connsiteX15" fmla="*/ 430499 w 497688"/>
              <a:gd name="connsiteY15" fmla="*/ 29523 h 382196"/>
              <a:gd name="connsiteX16" fmla="*/ 392399 w 497688"/>
              <a:gd name="connsiteY16" fmla="*/ 10473 h 382196"/>
              <a:gd name="connsiteX17" fmla="*/ 306674 w 497688"/>
              <a:gd name="connsiteY17" fmla="*/ 948 h 382196"/>
              <a:gd name="connsiteX0" fmla="*/ 306674 w 497688"/>
              <a:gd name="connsiteY0" fmla="*/ 1318 h 382566"/>
              <a:gd name="connsiteX1" fmla="*/ 206661 w 497688"/>
              <a:gd name="connsiteY1" fmla="*/ 34655 h 382566"/>
              <a:gd name="connsiteX2" fmla="*/ 116174 w 497688"/>
              <a:gd name="connsiteY2" fmla="*/ 87043 h 382566"/>
              <a:gd name="connsiteX3" fmla="*/ 73311 w 497688"/>
              <a:gd name="connsiteY3" fmla="*/ 125143 h 382566"/>
              <a:gd name="connsiteX4" fmla="*/ 20924 w 497688"/>
              <a:gd name="connsiteY4" fmla="*/ 191818 h 382566"/>
              <a:gd name="connsiteX5" fmla="*/ 1874 w 497688"/>
              <a:gd name="connsiteY5" fmla="*/ 248968 h 382566"/>
              <a:gd name="connsiteX6" fmla="*/ 6636 w 497688"/>
              <a:gd name="connsiteY6" fmla="*/ 310880 h 382566"/>
              <a:gd name="connsiteX7" fmla="*/ 54261 w 497688"/>
              <a:gd name="connsiteY7" fmla="*/ 363268 h 382566"/>
              <a:gd name="connsiteX8" fmla="*/ 168561 w 497688"/>
              <a:gd name="connsiteY8" fmla="*/ 382318 h 382566"/>
              <a:gd name="connsiteX9" fmla="*/ 297149 w 497688"/>
              <a:gd name="connsiteY9" fmla="*/ 372793 h 382566"/>
              <a:gd name="connsiteX10" fmla="*/ 411449 w 497688"/>
              <a:gd name="connsiteY10" fmla="*/ 353743 h 382566"/>
              <a:gd name="connsiteX11" fmla="*/ 473361 w 497688"/>
              <a:gd name="connsiteY11" fmla="*/ 320405 h 382566"/>
              <a:gd name="connsiteX12" fmla="*/ 497174 w 497688"/>
              <a:gd name="connsiteY12" fmla="*/ 244205 h 382566"/>
              <a:gd name="connsiteX13" fmla="*/ 487649 w 497688"/>
              <a:gd name="connsiteY13" fmla="*/ 153718 h 382566"/>
              <a:gd name="connsiteX14" fmla="*/ 463836 w 497688"/>
              <a:gd name="connsiteY14" fmla="*/ 72755 h 382566"/>
              <a:gd name="connsiteX15" fmla="*/ 430499 w 497688"/>
              <a:gd name="connsiteY15" fmla="*/ 29893 h 382566"/>
              <a:gd name="connsiteX16" fmla="*/ 387637 w 497688"/>
              <a:gd name="connsiteY16" fmla="*/ 8461 h 382566"/>
              <a:gd name="connsiteX17" fmla="*/ 306674 w 497688"/>
              <a:gd name="connsiteY17" fmla="*/ 1318 h 382566"/>
              <a:gd name="connsiteX0" fmla="*/ 306674 w 498595"/>
              <a:gd name="connsiteY0" fmla="*/ 1318 h 382566"/>
              <a:gd name="connsiteX1" fmla="*/ 206661 w 498595"/>
              <a:gd name="connsiteY1" fmla="*/ 34655 h 382566"/>
              <a:gd name="connsiteX2" fmla="*/ 116174 w 498595"/>
              <a:gd name="connsiteY2" fmla="*/ 87043 h 382566"/>
              <a:gd name="connsiteX3" fmla="*/ 73311 w 498595"/>
              <a:gd name="connsiteY3" fmla="*/ 125143 h 382566"/>
              <a:gd name="connsiteX4" fmla="*/ 20924 w 498595"/>
              <a:gd name="connsiteY4" fmla="*/ 191818 h 382566"/>
              <a:gd name="connsiteX5" fmla="*/ 1874 w 498595"/>
              <a:gd name="connsiteY5" fmla="*/ 248968 h 382566"/>
              <a:gd name="connsiteX6" fmla="*/ 6636 w 498595"/>
              <a:gd name="connsiteY6" fmla="*/ 310880 h 382566"/>
              <a:gd name="connsiteX7" fmla="*/ 54261 w 498595"/>
              <a:gd name="connsiteY7" fmla="*/ 363268 h 382566"/>
              <a:gd name="connsiteX8" fmla="*/ 168561 w 498595"/>
              <a:gd name="connsiteY8" fmla="*/ 382318 h 382566"/>
              <a:gd name="connsiteX9" fmla="*/ 297149 w 498595"/>
              <a:gd name="connsiteY9" fmla="*/ 372793 h 382566"/>
              <a:gd name="connsiteX10" fmla="*/ 411449 w 498595"/>
              <a:gd name="connsiteY10" fmla="*/ 353743 h 382566"/>
              <a:gd name="connsiteX11" fmla="*/ 473361 w 498595"/>
              <a:gd name="connsiteY11" fmla="*/ 320405 h 382566"/>
              <a:gd name="connsiteX12" fmla="*/ 497174 w 498595"/>
              <a:gd name="connsiteY12" fmla="*/ 244205 h 382566"/>
              <a:gd name="connsiteX13" fmla="*/ 492411 w 498595"/>
              <a:gd name="connsiteY13" fmla="*/ 153718 h 382566"/>
              <a:gd name="connsiteX14" fmla="*/ 463836 w 498595"/>
              <a:gd name="connsiteY14" fmla="*/ 72755 h 382566"/>
              <a:gd name="connsiteX15" fmla="*/ 430499 w 498595"/>
              <a:gd name="connsiteY15" fmla="*/ 29893 h 382566"/>
              <a:gd name="connsiteX16" fmla="*/ 387637 w 498595"/>
              <a:gd name="connsiteY16" fmla="*/ 8461 h 382566"/>
              <a:gd name="connsiteX17" fmla="*/ 306674 w 498595"/>
              <a:gd name="connsiteY17" fmla="*/ 1318 h 38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595" h="382566">
                <a:moveTo>
                  <a:pt x="306674" y="1318"/>
                </a:moveTo>
                <a:cubicBezTo>
                  <a:pt x="276511" y="5684"/>
                  <a:pt x="238411" y="20368"/>
                  <a:pt x="206661" y="34655"/>
                </a:cubicBezTo>
                <a:cubicBezTo>
                  <a:pt x="174911" y="48943"/>
                  <a:pt x="138399" y="71962"/>
                  <a:pt x="116174" y="87043"/>
                </a:cubicBezTo>
                <a:cubicBezTo>
                  <a:pt x="93949" y="102124"/>
                  <a:pt x="89186" y="107681"/>
                  <a:pt x="73311" y="125143"/>
                </a:cubicBezTo>
                <a:cubicBezTo>
                  <a:pt x="57436" y="142605"/>
                  <a:pt x="32830" y="171180"/>
                  <a:pt x="20924" y="191818"/>
                </a:cubicBezTo>
                <a:cubicBezTo>
                  <a:pt x="9018" y="212456"/>
                  <a:pt x="4255" y="229124"/>
                  <a:pt x="1874" y="248968"/>
                </a:cubicBezTo>
                <a:cubicBezTo>
                  <a:pt x="-507" y="268812"/>
                  <a:pt x="-2095" y="291830"/>
                  <a:pt x="6636" y="310880"/>
                </a:cubicBezTo>
                <a:cubicBezTo>
                  <a:pt x="15367" y="329930"/>
                  <a:pt x="27274" y="351362"/>
                  <a:pt x="54261" y="363268"/>
                </a:cubicBezTo>
                <a:cubicBezTo>
                  <a:pt x="81248" y="375174"/>
                  <a:pt x="128080" y="380731"/>
                  <a:pt x="168561" y="382318"/>
                </a:cubicBezTo>
                <a:cubicBezTo>
                  <a:pt x="209042" y="383905"/>
                  <a:pt x="256668" y="377555"/>
                  <a:pt x="297149" y="372793"/>
                </a:cubicBezTo>
                <a:cubicBezTo>
                  <a:pt x="337630" y="368031"/>
                  <a:pt x="382080" y="362474"/>
                  <a:pt x="411449" y="353743"/>
                </a:cubicBezTo>
                <a:cubicBezTo>
                  <a:pt x="440818" y="345012"/>
                  <a:pt x="459073" y="338661"/>
                  <a:pt x="473361" y="320405"/>
                </a:cubicBezTo>
                <a:cubicBezTo>
                  <a:pt x="487649" y="302149"/>
                  <a:pt x="493999" y="271986"/>
                  <a:pt x="497174" y="244205"/>
                </a:cubicBezTo>
                <a:cubicBezTo>
                  <a:pt x="500349" y="216424"/>
                  <a:pt x="497967" y="182293"/>
                  <a:pt x="492411" y="153718"/>
                </a:cubicBezTo>
                <a:cubicBezTo>
                  <a:pt x="486855" y="125143"/>
                  <a:pt x="474155" y="93393"/>
                  <a:pt x="463836" y="72755"/>
                </a:cubicBezTo>
                <a:cubicBezTo>
                  <a:pt x="453517" y="52118"/>
                  <a:pt x="442405" y="40212"/>
                  <a:pt x="430499" y="29893"/>
                </a:cubicBezTo>
                <a:cubicBezTo>
                  <a:pt x="418593" y="19574"/>
                  <a:pt x="407481" y="12430"/>
                  <a:pt x="387637" y="8461"/>
                </a:cubicBezTo>
                <a:cubicBezTo>
                  <a:pt x="367793" y="4492"/>
                  <a:pt x="336837" y="-3048"/>
                  <a:pt x="306674" y="1318"/>
                </a:cubicBezTo>
                <a:close/>
              </a:path>
            </a:pathLst>
          </a:custGeom>
          <a:solidFill>
            <a:srgbClr val="A24934"/>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12" name="任意多边形 11"/>
          <p:cNvSpPr/>
          <p:nvPr/>
        </p:nvSpPr>
        <p:spPr>
          <a:xfrm>
            <a:off x="1306201" y="4222128"/>
            <a:ext cx="494176" cy="249535"/>
          </a:xfrm>
          <a:custGeom>
            <a:avLst/>
            <a:gdLst>
              <a:gd name="connsiteX0" fmla="*/ 148912 w 492054"/>
              <a:gd name="connsiteY0" fmla="*/ 14388 h 249844"/>
              <a:gd name="connsiteX1" fmla="*/ 86999 w 492054"/>
              <a:gd name="connsiteY1" fmla="*/ 100 h 249844"/>
              <a:gd name="connsiteX2" fmla="*/ 29849 w 492054"/>
              <a:gd name="connsiteY2" fmla="*/ 9625 h 249844"/>
              <a:gd name="connsiteX3" fmla="*/ 1274 w 492054"/>
              <a:gd name="connsiteY3" fmla="*/ 38200 h 249844"/>
              <a:gd name="connsiteX4" fmla="*/ 6037 w 492054"/>
              <a:gd name="connsiteY4" fmla="*/ 90588 h 249844"/>
              <a:gd name="connsiteX5" fmla="*/ 15562 w 492054"/>
              <a:gd name="connsiteY5" fmla="*/ 133450 h 249844"/>
              <a:gd name="connsiteX6" fmla="*/ 39374 w 492054"/>
              <a:gd name="connsiteY6" fmla="*/ 176313 h 249844"/>
              <a:gd name="connsiteX7" fmla="*/ 101287 w 492054"/>
              <a:gd name="connsiteY7" fmla="*/ 195363 h 249844"/>
              <a:gd name="connsiteX8" fmla="*/ 182249 w 492054"/>
              <a:gd name="connsiteY8" fmla="*/ 214413 h 249844"/>
              <a:gd name="connsiteX9" fmla="*/ 253687 w 492054"/>
              <a:gd name="connsiteY9" fmla="*/ 233463 h 249844"/>
              <a:gd name="connsiteX10" fmla="*/ 310837 w 492054"/>
              <a:gd name="connsiteY10" fmla="*/ 247750 h 249844"/>
              <a:gd name="connsiteX11" fmla="*/ 387037 w 492054"/>
              <a:gd name="connsiteY11" fmla="*/ 247750 h 249844"/>
              <a:gd name="connsiteX12" fmla="*/ 434662 w 492054"/>
              <a:gd name="connsiteY12" fmla="*/ 228700 h 249844"/>
              <a:gd name="connsiteX13" fmla="*/ 477524 w 492054"/>
              <a:gd name="connsiteY13" fmla="*/ 200125 h 249844"/>
              <a:gd name="connsiteX14" fmla="*/ 491812 w 492054"/>
              <a:gd name="connsiteY14" fmla="*/ 138213 h 249844"/>
              <a:gd name="connsiteX15" fmla="*/ 467999 w 492054"/>
              <a:gd name="connsiteY15" fmla="*/ 95350 h 249844"/>
              <a:gd name="connsiteX16" fmla="*/ 420374 w 492054"/>
              <a:gd name="connsiteY16" fmla="*/ 81063 h 249844"/>
              <a:gd name="connsiteX17" fmla="*/ 372749 w 492054"/>
              <a:gd name="connsiteY17" fmla="*/ 76300 h 249844"/>
              <a:gd name="connsiteX18" fmla="*/ 282262 w 492054"/>
              <a:gd name="connsiteY18" fmla="*/ 66775 h 249844"/>
              <a:gd name="connsiteX19" fmla="*/ 215587 w 492054"/>
              <a:gd name="connsiteY19" fmla="*/ 57250 h 249844"/>
              <a:gd name="connsiteX20" fmla="*/ 148912 w 492054"/>
              <a:gd name="connsiteY20" fmla="*/ 14388 h 249844"/>
              <a:gd name="connsiteX0" fmla="*/ 148912 w 492054"/>
              <a:gd name="connsiteY0" fmla="*/ 14388 h 249844"/>
              <a:gd name="connsiteX1" fmla="*/ 86999 w 492054"/>
              <a:gd name="connsiteY1" fmla="*/ 100 h 249844"/>
              <a:gd name="connsiteX2" fmla="*/ 29849 w 492054"/>
              <a:gd name="connsiteY2" fmla="*/ 9625 h 249844"/>
              <a:gd name="connsiteX3" fmla="*/ 1274 w 492054"/>
              <a:gd name="connsiteY3" fmla="*/ 38200 h 249844"/>
              <a:gd name="connsiteX4" fmla="*/ 6037 w 492054"/>
              <a:gd name="connsiteY4" fmla="*/ 90588 h 249844"/>
              <a:gd name="connsiteX5" fmla="*/ 15562 w 492054"/>
              <a:gd name="connsiteY5" fmla="*/ 133450 h 249844"/>
              <a:gd name="connsiteX6" fmla="*/ 44136 w 492054"/>
              <a:gd name="connsiteY6" fmla="*/ 171551 h 249844"/>
              <a:gd name="connsiteX7" fmla="*/ 101287 w 492054"/>
              <a:gd name="connsiteY7" fmla="*/ 195363 h 249844"/>
              <a:gd name="connsiteX8" fmla="*/ 182249 w 492054"/>
              <a:gd name="connsiteY8" fmla="*/ 214413 h 249844"/>
              <a:gd name="connsiteX9" fmla="*/ 253687 w 492054"/>
              <a:gd name="connsiteY9" fmla="*/ 233463 h 249844"/>
              <a:gd name="connsiteX10" fmla="*/ 310837 w 492054"/>
              <a:gd name="connsiteY10" fmla="*/ 247750 h 249844"/>
              <a:gd name="connsiteX11" fmla="*/ 387037 w 492054"/>
              <a:gd name="connsiteY11" fmla="*/ 247750 h 249844"/>
              <a:gd name="connsiteX12" fmla="*/ 434662 w 492054"/>
              <a:gd name="connsiteY12" fmla="*/ 228700 h 249844"/>
              <a:gd name="connsiteX13" fmla="*/ 477524 w 492054"/>
              <a:gd name="connsiteY13" fmla="*/ 200125 h 249844"/>
              <a:gd name="connsiteX14" fmla="*/ 491812 w 492054"/>
              <a:gd name="connsiteY14" fmla="*/ 138213 h 249844"/>
              <a:gd name="connsiteX15" fmla="*/ 467999 w 492054"/>
              <a:gd name="connsiteY15" fmla="*/ 95350 h 249844"/>
              <a:gd name="connsiteX16" fmla="*/ 420374 w 492054"/>
              <a:gd name="connsiteY16" fmla="*/ 81063 h 249844"/>
              <a:gd name="connsiteX17" fmla="*/ 372749 w 492054"/>
              <a:gd name="connsiteY17" fmla="*/ 76300 h 249844"/>
              <a:gd name="connsiteX18" fmla="*/ 282262 w 492054"/>
              <a:gd name="connsiteY18" fmla="*/ 66775 h 249844"/>
              <a:gd name="connsiteX19" fmla="*/ 215587 w 492054"/>
              <a:gd name="connsiteY19" fmla="*/ 57250 h 249844"/>
              <a:gd name="connsiteX20" fmla="*/ 148912 w 492054"/>
              <a:gd name="connsiteY20" fmla="*/ 14388 h 249844"/>
              <a:gd name="connsiteX0" fmla="*/ 149499 w 492641"/>
              <a:gd name="connsiteY0" fmla="*/ 14388 h 249844"/>
              <a:gd name="connsiteX1" fmla="*/ 87586 w 492641"/>
              <a:gd name="connsiteY1" fmla="*/ 100 h 249844"/>
              <a:gd name="connsiteX2" fmla="*/ 30436 w 492641"/>
              <a:gd name="connsiteY2" fmla="*/ 9625 h 249844"/>
              <a:gd name="connsiteX3" fmla="*/ 1861 w 492641"/>
              <a:gd name="connsiteY3" fmla="*/ 38200 h 249844"/>
              <a:gd name="connsiteX4" fmla="*/ 4243 w 492641"/>
              <a:gd name="connsiteY4" fmla="*/ 88207 h 249844"/>
              <a:gd name="connsiteX5" fmla="*/ 16149 w 492641"/>
              <a:gd name="connsiteY5" fmla="*/ 133450 h 249844"/>
              <a:gd name="connsiteX6" fmla="*/ 44723 w 492641"/>
              <a:gd name="connsiteY6" fmla="*/ 171551 h 249844"/>
              <a:gd name="connsiteX7" fmla="*/ 101874 w 492641"/>
              <a:gd name="connsiteY7" fmla="*/ 195363 h 249844"/>
              <a:gd name="connsiteX8" fmla="*/ 182836 w 492641"/>
              <a:gd name="connsiteY8" fmla="*/ 214413 h 249844"/>
              <a:gd name="connsiteX9" fmla="*/ 254274 w 492641"/>
              <a:gd name="connsiteY9" fmla="*/ 233463 h 249844"/>
              <a:gd name="connsiteX10" fmla="*/ 311424 w 492641"/>
              <a:gd name="connsiteY10" fmla="*/ 247750 h 249844"/>
              <a:gd name="connsiteX11" fmla="*/ 387624 w 492641"/>
              <a:gd name="connsiteY11" fmla="*/ 247750 h 249844"/>
              <a:gd name="connsiteX12" fmla="*/ 435249 w 492641"/>
              <a:gd name="connsiteY12" fmla="*/ 228700 h 249844"/>
              <a:gd name="connsiteX13" fmla="*/ 478111 w 492641"/>
              <a:gd name="connsiteY13" fmla="*/ 200125 h 249844"/>
              <a:gd name="connsiteX14" fmla="*/ 492399 w 492641"/>
              <a:gd name="connsiteY14" fmla="*/ 138213 h 249844"/>
              <a:gd name="connsiteX15" fmla="*/ 468586 w 492641"/>
              <a:gd name="connsiteY15" fmla="*/ 95350 h 249844"/>
              <a:gd name="connsiteX16" fmla="*/ 420961 w 492641"/>
              <a:gd name="connsiteY16" fmla="*/ 81063 h 249844"/>
              <a:gd name="connsiteX17" fmla="*/ 373336 w 492641"/>
              <a:gd name="connsiteY17" fmla="*/ 76300 h 249844"/>
              <a:gd name="connsiteX18" fmla="*/ 282849 w 492641"/>
              <a:gd name="connsiteY18" fmla="*/ 66775 h 249844"/>
              <a:gd name="connsiteX19" fmla="*/ 216174 w 492641"/>
              <a:gd name="connsiteY19" fmla="*/ 57250 h 249844"/>
              <a:gd name="connsiteX20" fmla="*/ 149499 w 492641"/>
              <a:gd name="connsiteY20" fmla="*/ 14388 h 249844"/>
              <a:gd name="connsiteX0" fmla="*/ 146362 w 489504"/>
              <a:gd name="connsiteY0" fmla="*/ 14388 h 249844"/>
              <a:gd name="connsiteX1" fmla="*/ 84449 w 489504"/>
              <a:gd name="connsiteY1" fmla="*/ 100 h 249844"/>
              <a:gd name="connsiteX2" fmla="*/ 27299 w 489504"/>
              <a:gd name="connsiteY2" fmla="*/ 9625 h 249844"/>
              <a:gd name="connsiteX3" fmla="*/ 3487 w 489504"/>
              <a:gd name="connsiteY3" fmla="*/ 38200 h 249844"/>
              <a:gd name="connsiteX4" fmla="*/ 1106 w 489504"/>
              <a:gd name="connsiteY4" fmla="*/ 88207 h 249844"/>
              <a:gd name="connsiteX5" fmla="*/ 13012 w 489504"/>
              <a:gd name="connsiteY5" fmla="*/ 133450 h 249844"/>
              <a:gd name="connsiteX6" fmla="*/ 41586 w 489504"/>
              <a:gd name="connsiteY6" fmla="*/ 171551 h 249844"/>
              <a:gd name="connsiteX7" fmla="*/ 98737 w 489504"/>
              <a:gd name="connsiteY7" fmla="*/ 195363 h 249844"/>
              <a:gd name="connsiteX8" fmla="*/ 179699 w 489504"/>
              <a:gd name="connsiteY8" fmla="*/ 214413 h 249844"/>
              <a:gd name="connsiteX9" fmla="*/ 251137 w 489504"/>
              <a:gd name="connsiteY9" fmla="*/ 233463 h 249844"/>
              <a:gd name="connsiteX10" fmla="*/ 308287 w 489504"/>
              <a:gd name="connsiteY10" fmla="*/ 247750 h 249844"/>
              <a:gd name="connsiteX11" fmla="*/ 384487 w 489504"/>
              <a:gd name="connsiteY11" fmla="*/ 247750 h 249844"/>
              <a:gd name="connsiteX12" fmla="*/ 432112 w 489504"/>
              <a:gd name="connsiteY12" fmla="*/ 228700 h 249844"/>
              <a:gd name="connsiteX13" fmla="*/ 474974 w 489504"/>
              <a:gd name="connsiteY13" fmla="*/ 200125 h 249844"/>
              <a:gd name="connsiteX14" fmla="*/ 489262 w 489504"/>
              <a:gd name="connsiteY14" fmla="*/ 138213 h 249844"/>
              <a:gd name="connsiteX15" fmla="*/ 465449 w 489504"/>
              <a:gd name="connsiteY15" fmla="*/ 95350 h 249844"/>
              <a:gd name="connsiteX16" fmla="*/ 417824 w 489504"/>
              <a:gd name="connsiteY16" fmla="*/ 81063 h 249844"/>
              <a:gd name="connsiteX17" fmla="*/ 370199 w 489504"/>
              <a:gd name="connsiteY17" fmla="*/ 76300 h 249844"/>
              <a:gd name="connsiteX18" fmla="*/ 279712 w 489504"/>
              <a:gd name="connsiteY18" fmla="*/ 66775 h 249844"/>
              <a:gd name="connsiteX19" fmla="*/ 213037 w 489504"/>
              <a:gd name="connsiteY19" fmla="*/ 57250 h 249844"/>
              <a:gd name="connsiteX20" fmla="*/ 146362 w 489504"/>
              <a:gd name="connsiteY20" fmla="*/ 14388 h 249844"/>
              <a:gd name="connsiteX0" fmla="*/ 146362 w 489484"/>
              <a:gd name="connsiteY0" fmla="*/ 14388 h 249535"/>
              <a:gd name="connsiteX1" fmla="*/ 84449 w 489484"/>
              <a:gd name="connsiteY1" fmla="*/ 100 h 249535"/>
              <a:gd name="connsiteX2" fmla="*/ 27299 w 489484"/>
              <a:gd name="connsiteY2" fmla="*/ 9625 h 249535"/>
              <a:gd name="connsiteX3" fmla="*/ 3487 w 489484"/>
              <a:gd name="connsiteY3" fmla="*/ 38200 h 249535"/>
              <a:gd name="connsiteX4" fmla="*/ 1106 w 489484"/>
              <a:gd name="connsiteY4" fmla="*/ 88207 h 249535"/>
              <a:gd name="connsiteX5" fmla="*/ 13012 w 489484"/>
              <a:gd name="connsiteY5" fmla="*/ 133450 h 249535"/>
              <a:gd name="connsiteX6" fmla="*/ 41586 w 489484"/>
              <a:gd name="connsiteY6" fmla="*/ 171551 h 249535"/>
              <a:gd name="connsiteX7" fmla="*/ 98737 w 489484"/>
              <a:gd name="connsiteY7" fmla="*/ 195363 h 249535"/>
              <a:gd name="connsiteX8" fmla="*/ 179699 w 489484"/>
              <a:gd name="connsiteY8" fmla="*/ 214413 h 249535"/>
              <a:gd name="connsiteX9" fmla="*/ 251137 w 489484"/>
              <a:gd name="connsiteY9" fmla="*/ 233463 h 249535"/>
              <a:gd name="connsiteX10" fmla="*/ 308287 w 489484"/>
              <a:gd name="connsiteY10" fmla="*/ 247750 h 249535"/>
              <a:gd name="connsiteX11" fmla="*/ 384487 w 489484"/>
              <a:gd name="connsiteY11" fmla="*/ 247750 h 249535"/>
              <a:gd name="connsiteX12" fmla="*/ 436875 w 489484"/>
              <a:gd name="connsiteY12" fmla="*/ 233463 h 249535"/>
              <a:gd name="connsiteX13" fmla="*/ 474974 w 489484"/>
              <a:gd name="connsiteY13" fmla="*/ 200125 h 249535"/>
              <a:gd name="connsiteX14" fmla="*/ 489262 w 489484"/>
              <a:gd name="connsiteY14" fmla="*/ 138213 h 249535"/>
              <a:gd name="connsiteX15" fmla="*/ 465449 w 489484"/>
              <a:gd name="connsiteY15" fmla="*/ 95350 h 249535"/>
              <a:gd name="connsiteX16" fmla="*/ 417824 w 489484"/>
              <a:gd name="connsiteY16" fmla="*/ 81063 h 249535"/>
              <a:gd name="connsiteX17" fmla="*/ 370199 w 489484"/>
              <a:gd name="connsiteY17" fmla="*/ 76300 h 249535"/>
              <a:gd name="connsiteX18" fmla="*/ 279712 w 489484"/>
              <a:gd name="connsiteY18" fmla="*/ 66775 h 249535"/>
              <a:gd name="connsiteX19" fmla="*/ 213037 w 489484"/>
              <a:gd name="connsiteY19" fmla="*/ 57250 h 249535"/>
              <a:gd name="connsiteX20" fmla="*/ 146362 w 489484"/>
              <a:gd name="connsiteY20" fmla="*/ 14388 h 249535"/>
              <a:gd name="connsiteX0" fmla="*/ 146362 w 494176"/>
              <a:gd name="connsiteY0" fmla="*/ 14388 h 249535"/>
              <a:gd name="connsiteX1" fmla="*/ 84449 w 494176"/>
              <a:gd name="connsiteY1" fmla="*/ 100 h 249535"/>
              <a:gd name="connsiteX2" fmla="*/ 27299 w 494176"/>
              <a:gd name="connsiteY2" fmla="*/ 9625 h 249535"/>
              <a:gd name="connsiteX3" fmla="*/ 3487 w 494176"/>
              <a:gd name="connsiteY3" fmla="*/ 38200 h 249535"/>
              <a:gd name="connsiteX4" fmla="*/ 1106 w 494176"/>
              <a:gd name="connsiteY4" fmla="*/ 88207 h 249535"/>
              <a:gd name="connsiteX5" fmla="*/ 13012 w 494176"/>
              <a:gd name="connsiteY5" fmla="*/ 133450 h 249535"/>
              <a:gd name="connsiteX6" fmla="*/ 41586 w 494176"/>
              <a:gd name="connsiteY6" fmla="*/ 171551 h 249535"/>
              <a:gd name="connsiteX7" fmla="*/ 98737 w 494176"/>
              <a:gd name="connsiteY7" fmla="*/ 195363 h 249535"/>
              <a:gd name="connsiteX8" fmla="*/ 179699 w 494176"/>
              <a:gd name="connsiteY8" fmla="*/ 214413 h 249535"/>
              <a:gd name="connsiteX9" fmla="*/ 251137 w 494176"/>
              <a:gd name="connsiteY9" fmla="*/ 233463 h 249535"/>
              <a:gd name="connsiteX10" fmla="*/ 308287 w 494176"/>
              <a:gd name="connsiteY10" fmla="*/ 247750 h 249535"/>
              <a:gd name="connsiteX11" fmla="*/ 384487 w 494176"/>
              <a:gd name="connsiteY11" fmla="*/ 247750 h 249535"/>
              <a:gd name="connsiteX12" fmla="*/ 436875 w 494176"/>
              <a:gd name="connsiteY12" fmla="*/ 233463 h 249535"/>
              <a:gd name="connsiteX13" fmla="*/ 474974 w 494176"/>
              <a:gd name="connsiteY13" fmla="*/ 200125 h 249535"/>
              <a:gd name="connsiteX14" fmla="*/ 494024 w 494176"/>
              <a:gd name="connsiteY14" fmla="*/ 135832 h 249535"/>
              <a:gd name="connsiteX15" fmla="*/ 465449 w 494176"/>
              <a:gd name="connsiteY15" fmla="*/ 95350 h 249535"/>
              <a:gd name="connsiteX16" fmla="*/ 417824 w 494176"/>
              <a:gd name="connsiteY16" fmla="*/ 81063 h 249535"/>
              <a:gd name="connsiteX17" fmla="*/ 370199 w 494176"/>
              <a:gd name="connsiteY17" fmla="*/ 76300 h 249535"/>
              <a:gd name="connsiteX18" fmla="*/ 279712 w 494176"/>
              <a:gd name="connsiteY18" fmla="*/ 66775 h 249535"/>
              <a:gd name="connsiteX19" fmla="*/ 213037 w 494176"/>
              <a:gd name="connsiteY19" fmla="*/ 57250 h 249535"/>
              <a:gd name="connsiteX20" fmla="*/ 146362 w 494176"/>
              <a:gd name="connsiteY20" fmla="*/ 14388 h 24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4176" h="249535">
                <a:moveTo>
                  <a:pt x="146362" y="14388"/>
                </a:moveTo>
                <a:cubicBezTo>
                  <a:pt x="124931" y="4863"/>
                  <a:pt x="104293" y="894"/>
                  <a:pt x="84449" y="100"/>
                </a:cubicBezTo>
                <a:cubicBezTo>
                  <a:pt x="64605" y="-694"/>
                  <a:pt x="40793" y="3275"/>
                  <a:pt x="27299" y="9625"/>
                </a:cubicBezTo>
                <a:cubicBezTo>
                  <a:pt x="13805" y="15975"/>
                  <a:pt x="7852" y="25103"/>
                  <a:pt x="3487" y="38200"/>
                </a:cubicBezTo>
                <a:cubicBezTo>
                  <a:pt x="-878" y="51297"/>
                  <a:pt x="-481" y="72332"/>
                  <a:pt x="1106" y="88207"/>
                </a:cubicBezTo>
                <a:cubicBezTo>
                  <a:pt x="2694" y="104082"/>
                  <a:pt x="6265" y="119559"/>
                  <a:pt x="13012" y="133450"/>
                </a:cubicBezTo>
                <a:cubicBezTo>
                  <a:pt x="19759" y="147341"/>
                  <a:pt x="27299" y="161232"/>
                  <a:pt x="41586" y="171551"/>
                </a:cubicBezTo>
                <a:cubicBezTo>
                  <a:pt x="55873" y="181870"/>
                  <a:pt x="75718" y="188219"/>
                  <a:pt x="98737" y="195363"/>
                </a:cubicBezTo>
                <a:cubicBezTo>
                  <a:pt x="121756" y="202507"/>
                  <a:pt x="154299" y="208063"/>
                  <a:pt x="179699" y="214413"/>
                </a:cubicBezTo>
                <a:cubicBezTo>
                  <a:pt x="205099" y="220763"/>
                  <a:pt x="251137" y="233463"/>
                  <a:pt x="251137" y="233463"/>
                </a:cubicBezTo>
                <a:cubicBezTo>
                  <a:pt x="272568" y="239019"/>
                  <a:pt x="286062" y="245369"/>
                  <a:pt x="308287" y="247750"/>
                </a:cubicBezTo>
                <a:cubicBezTo>
                  <a:pt x="330512" y="250131"/>
                  <a:pt x="363056" y="250131"/>
                  <a:pt x="384487" y="247750"/>
                </a:cubicBezTo>
                <a:cubicBezTo>
                  <a:pt x="405918" y="245369"/>
                  <a:pt x="421794" y="241400"/>
                  <a:pt x="436875" y="233463"/>
                </a:cubicBezTo>
                <a:cubicBezTo>
                  <a:pt x="451956" y="225526"/>
                  <a:pt x="465449" y="216397"/>
                  <a:pt x="474974" y="200125"/>
                </a:cubicBezTo>
                <a:cubicBezTo>
                  <a:pt x="484499" y="183853"/>
                  <a:pt x="495611" y="153294"/>
                  <a:pt x="494024" y="135832"/>
                </a:cubicBezTo>
                <a:cubicBezTo>
                  <a:pt x="492437" y="118370"/>
                  <a:pt x="478149" y="104478"/>
                  <a:pt x="465449" y="95350"/>
                </a:cubicBezTo>
                <a:cubicBezTo>
                  <a:pt x="452749" y="86222"/>
                  <a:pt x="433699" y="84238"/>
                  <a:pt x="417824" y="81063"/>
                </a:cubicBezTo>
                <a:cubicBezTo>
                  <a:pt x="401949" y="77888"/>
                  <a:pt x="370199" y="76300"/>
                  <a:pt x="370199" y="76300"/>
                </a:cubicBezTo>
                <a:lnTo>
                  <a:pt x="279712" y="66775"/>
                </a:lnTo>
                <a:cubicBezTo>
                  <a:pt x="253518" y="63600"/>
                  <a:pt x="236056" y="66775"/>
                  <a:pt x="213037" y="57250"/>
                </a:cubicBezTo>
                <a:cubicBezTo>
                  <a:pt x="190018" y="47725"/>
                  <a:pt x="167793" y="23913"/>
                  <a:pt x="146362" y="14388"/>
                </a:cubicBezTo>
                <a:close/>
              </a:path>
            </a:pathLst>
          </a:custGeom>
          <a:solidFill>
            <a:srgbClr val="A24934"/>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13" name="任意多边形 12"/>
          <p:cNvSpPr/>
          <p:nvPr/>
        </p:nvSpPr>
        <p:spPr>
          <a:xfrm rot="653383">
            <a:off x="2601251" y="3699269"/>
            <a:ext cx="498595" cy="382566"/>
          </a:xfrm>
          <a:custGeom>
            <a:avLst/>
            <a:gdLst>
              <a:gd name="connsiteX0" fmla="*/ 306674 w 497688"/>
              <a:gd name="connsiteY0" fmla="*/ 948 h 382196"/>
              <a:gd name="connsiteX1" fmla="*/ 206661 w 497688"/>
              <a:gd name="connsiteY1" fmla="*/ 34285 h 382196"/>
              <a:gd name="connsiteX2" fmla="*/ 116174 w 497688"/>
              <a:gd name="connsiteY2" fmla="*/ 86673 h 382196"/>
              <a:gd name="connsiteX3" fmla="*/ 73311 w 497688"/>
              <a:gd name="connsiteY3" fmla="*/ 124773 h 382196"/>
              <a:gd name="connsiteX4" fmla="*/ 20924 w 497688"/>
              <a:gd name="connsiteY4" fmla="*/ 191448 h 382196"/>
              <a:gd name="connsiteX5" fmla="*/ 1874 w 497688"/>
              <a:gd name="connsiteY5" fmla="*/ 248598 h 382196"/>
              <a:gd name="connsiteX6" fmla="*/ 6636 w 497688"/>
              <a:gd name="connsiteY6" fmla="*/ 310510 h 382196"/>
              <a:gd name="connsiteX7" fmla="*/ 54261 w 497688"/>
              <a:gd name="connsiteY7" fmla="*/ 362898 h 382196"/>
              <a:gd name="connsiteX8" fmla="*/ 168561 w 497688"/>
              <a:gd name="connsiteY8" fmla="*/ 381948 h 382196"/>
              <a:gd name="connsiteX9" fmla="*/ 297149 w 497688"/>
              <a:gd name="connsiteY9" fmla="*/ 372423 h 382196"/>
              <a:gd name="connsiteX10" fmla="*/ 411449 w 497688"/>
              <a:gd name="connsiteY10" fmla="*/ 353373 h 382196"/>
              <a:gd name="connsiteX11" fmla="*/ 473361 w 497688"/>
              <a:gd name="connsiteY11" fmla="*/ 320035 h 382196"/>
              <a:gd name="connsiteX12" fmla="*/ 497174 w 497688"/>
              <a:gd name="connsiteY12" fmla="*/ 243835 h 382196"/>
              <a:gd name="connsiteX13" fmla="*/ 487649 w 497688"/>
              <a:gd name="connsiteY13" fmla="*/ 153348 h 382196"/>
              <a:gd name="connsiteX14" fmla="*/ 463836 w 497688"/>
              <a:gd name="connsiteY14" fmla="*/ 72385 h 382196"/>
              <a:gd name="connsiteX15" fmla="*/ 430499 w 497688"/>
              <a:gd name="connsiteY15" fmla="*/ 29523 h 382196"/>
              <a:gd name="connsiteX16" fmla="*/ 392399 w 497688"/>
              <a:gd name="connsiteY16" fmla="*/ 10473 h 382196"/>
              <a:gd name="connsiteX17" fmla="*/ 306674 w 497688"/>
              <a:gd name="connsiteY17" fmla="*/ 948 h 382196"/>
              <a:gd name="connsiteX0" fmla="*/ 306674 w 497688"/>
              <a:gd name="connsiteY0" fmla="*/ 1318 h 382566"/>
              <a:gd name="connsiteX1" fmla="*/ 206661 w 497688"/>
              <a:gd name="connsiteY1" fmla="*/ 34655 h 382566"/>
              <a:gd name="connsiteX2" fmla="*/ 116174 w 497688"/>
              <a:gd name="connsiteY2" fmla="*/ 87043 h 382566"/>
              <a:gd name="connsiteX3" fmla="*/ 73311 w 497688"/>
              <a:gd name="connsiteY3" fmla="*/ 125143 h 382566"/>
              <a:gd name="connsiteX4" fmla="*/ 20924 w 497688"/>
              <a:gd name="connsiteY4" fmla="*/ 191818 h 382566"/>
              <a:gd name="connsiteX5" fmla="*/ 1874 w 497688"/>
              <a:gd name="connsiteY5" fmla="*/ 248968 h 382566"/>
              <a:gd name="connsiteX6" fmla="*/ 6636 w 497688"/>
              <a:gd name="connsiteY6" fmla="*/ 310880 h 382566"/>
              <a:gd name="connsiteX7" fmla="*/ 54261 w 497688"/>
              <a:gd name="connsiteY7" fmla="*/ 363268 h 382566"/>
              <a:gd name="connsiteX8" fmla="*/ 168561 w 497688"/>
              <a:gd name="connsiteY8" fmla="*/ 382318 h 382566"/>
              <a:gd name="connsiteX9" fmla="*/ 297149 w 497688"/>
              <a:gd name="connsiteY9" fmla="*/ 372793 h 382566"/>
              <a:gd name="connsiteX10" fmla="*/ 411449 w 497688"/>
              <a:gd name="connsiteY10" fmla="*/ 353743 h 382566"/>
              <a:gd name="connsiteX11" fmla="*/ 473361 w 497688"/>
              <a:gd name="connsiteY11" fmla="*/ 320405 h 382566"/>
              <a:gd name="connsiteX12" fmla="*/ 497174 w 497688"/>
              <a:gd name="connsiteY12" fmla="*/ 244205 h 382566"/>
              <a:gd name="connsiteX13" fmla="*/ 487649 w 497688"/>
              <a:gd name="connsiteY13" fmla="*/ 153718 h 382566"/>
              <a:gd name="connsiteX14" fmla="*/ 463836 w 497688"/>
              <a:gd name="connsiteY14" fmla="*/ 72755 h 382566"/>
              <a:gd name="connsiteX15" fmla="*/ 430499 w 497688"/>
              <a:gd name="connsiteY15" fmla="*/ 29893 h 382566"/>
              <a:gd name="connsiteX16" fmla="*/ 387637 w 497688"/>
              <a:gd name="connsiteY16" fmla="*/ 8461 h 382566"/>
              <a:gd name="connsiteX17" fmla="*/ 306674 w 497688"/>
              <a:gd name="connsiteY17" fmla="*/ 1318 h 382566"/>
              <a:gd name="connsiteX0" fmla="*/ 306674 w 498595"/>
              <a:gd name="connsiteY0" fmla="*/ 1318 h 382566"/>
              <a:gd name="connsiteX1" fmla="*/ 206661 w 498595"/>
              <a:gd name="connsiteY1" fmla="*/ 34655 h 382566"/>
              <a:gd name="connsiteX2" fmla="*/ 116174 w 498595"/>
              <a:gd name="connsiteY2" fmla="*/ 87043 h 382566"/>
              <a:gd name="connsiteX3" fmla="*/ 73311 w 498595"/>
              <a:gd name="connsiteY3" fmla="*/ 125143 h 382566"/>
              <a:gd name="connsiteX4" fmla="*/ 20924 w 498595"/>
              <a:gd name="connsiteY4" fmla="*/ 191818 h 382566"/>
              <a:gd name="connsiteX5" fmla="*/ 1874 w 498595"/>
              <a:gd name="connsiteY5" fmla="*/ 248968 h 382566"/>
              <a:gd name="connsiteX6" fmla="*/ 6636 w 498595"/>
              <a:gd name="connsiteY6" fmla="*/ 310880 h 382566"/>
              <a:gd name="connsiteX7" fmla="*/ 54261 w 498595"/>
              <a:gd name="connsiteY7" fmla="*/ 363268 h 382566"/>
              <a:gd name="connsiteX8" fmla="*/ 168561 w 498595"/>
              <a:gd name="connsiteY8" fmla="*/ 382318 h 382566"/>
              <a:gd name="connsiteX9" fmla="*/ 297149 w 498595"/>
              <a:gd name="connsiteY9" fmla="*/ 372793 h 382566"/>
              <a:gd name="connsiteX10" fmla="*/ 411449 w 498595"/>
              <a:gd name="connsiteY10" fmla="*/ 353743 h 382566"/>
              <a:gd name="connsiteX11" fmla="*/ 473361 w 498595"/>
              <a:gd name="connsiteY11" fmla="*/ 320405 h 382566"/>
              <a:gd name="connsiteX12" fmla="*/ 497174 w 498595"/>
              <a:gd name="connsiteY12" fmla="*/ 244205 h 382566"/>
              <a:gd name="connsiteX13" fmla="*/ 492411 w 498595"/>
              <a:gd name="connsiteY13" fmla="*/ 153718 h 382566"/>
              <a:gd name="connsiteX14" fmla="*/ 463836 w 498595"/>
              <a:gd name="connsiteY14" fmla="*/ 72755 h 382566"/>
              <a:gd name="connsiteX15" fmla="*/ 430499 w 498595"/>
              <a:gd name="connsiteY15" fmla="*/ 29893 h 382566"/>
              <a:gd name="connsiteX16" fmla="*/ 387637 w 498595"/>
              <a:gd name="connsiteY16" fmla="*/ 8461 h 382566"/>
              <a:gd name="connsiteX17" fmla="*/ 306674 w 498595"/>
              <a:gd name="connsiteY17" fmla="*/ 1318 h 38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595" h="382566">
                <a:moveTo>
                  <a:pt x="306674" y="1318"/>
                </a:moveTo>
                <a:cubicBezTo>
                  <a:pt x="276511" y="5684"/>
                  <a:pt x="238411" y="20368"/>
                  <a:pt x="206661" y="34655"/>
                </a:cubicBezTo>
                <a:cubicBezTo>
                  <a:pt x="174911" y="48943"/>
                  <a:pt x="138399" y="71962"/>
                  <a:pt x="116174" y="87043"/>
                </a:cubicBezTo>
                <a:cubicBezTo>
                  <a:pt x="93949" y="102124"/>
                  <a:pt x="89186" y="107681"/>
                  <a:pt x="73311" y="125143"/>
                </a:cubicBezTo>
                <a:cubicBezTo>
                  <a:pt x="57436" y="142605"/>
                  <a:pt x="32830" y="171180"/>
                  <a:pt x="20924" y="191818"/>
                </a:cubicBezTo>
                <a:cubicBezTo>
                  <a:pt x="9018" y="212456"/>
                  <a:pt x="4255" y="229124"/>
                  <a:pt x="1874" y="248968"/>
                </a:cubicBezTo>
                <a:cubicBezTo>
                  <a:pt x="-507" y="268812"/>
                  <a:pt x="-2095" y="291830"/>
                  <a:pt x="6636" y="310880"/>
                </a:cubicBezTo>
                <a:cubicBezTo>
                  <a:pt x="15367" y="329930"/>
                  <a:pt x="27274" y="351362"/>
                  <a:pt x="54261" y="363268"/>
                </a:cubicBezTo>
                <a:cubicBezTo>
                  <a:pt x="81248" y="375174"/>
                  <a:pt x="128080" y="380731"/>
                  <a:pt x="168561" y="382318"/>
                </a:cubicBezTo>
                <a:cubicBezTo>
                  <a:pt x="209042" y="383905"/>
                  <a:pt x="256668" y="377555"/>
                  <a:pt x="297149" y="372793"/>
                </a:cubicBezTo>
                <a:cubicBezTo>
                  <a:pt x="337630" y="368031"/>
                  <a:pt x="382080" y="362474"/>
                  <a:pt x="411449" y="353743"/>
                </a:cubicBezTo>
                <a:cubicBezTo>
                  <a:pt x="440818" y="345012"/>
                  <a:pt x="459073" y="338661"/>
                  <a:pt x="473361" y="320405"/>
                </a:cubicBezTo>
                <a:cubicBezTo>
                  <a:pt x="487649" y="302149"/>
                  <a:pt x="493999" y="271986"/>
                  <a:pt x="497174" y="244205"/>
                </a:cubicBezTo>
                <a:cubicBezTo>
                  <a:pt x="500349" y="216424"/>
                  <a:pt x="497967" y="182293"/>
                  <a:pt x="492411" y="153718"/>
                </a:cubicBezTo>
                <a:cubicBezTo>
                  <a:pt x="486855" y="125143"/>
                  <a:pt x="474155" y="93393"/>
                  <a:pt x="463836" y="72755"/>
                </a:cubicBezTo>
                <a:cubicBezTo>
                  <a:pt x="453517" y="52118"/>
                  <a:pt x="442405" y="40212"/>
                  <a:pt x="430499" y="29893"/>
                </a:cubicBezTo>
                <a:cubicBezTo>
                  <a:pt x="418593" y="19574"/>
                  <a:pt x="407481" y="12430"/>
                  <a:pt x="387637" y="8461"/>
                </a:cubicBezTo>
                <a:cubicBezTo>
                  <a:pt x="367793" y="4492"/>
                  <a:pt x="336837" y="-3048"/>
                  <a:pt x="306674" y="1318"/>
                </a:cubicBezTo>
                <a:close/>
              </a:path>
            </a:pathLst>
          </a:custGeom>
          <a:solidFill>
            <a:srgbClr val="A24934"/>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14" name="任意多边形 13"/>
          <p:cNvSpPr/>
          <p:nvPr/>
        </p:nvSpPr>
        <p:spPr>
          <a:xfrm rot="21230949">
            <a:off x="2572725" y="4034205"/>
            <a:ext cx="494176" cy="249535"/>
          </a:xfrm>
          <a:custGeom>
            <a:avLst/>
            <a:gdLst>
              <a:gd name="connsiteX0" fmla="*/ 148912 w 492054"/>
              <a:gd name="connsiteY0" fmla="*/ 14388 h 249844"/>
              <a:gd name="connsiteX1" fmla="*/ 86999 w 492054"/>
              <a:gd name="connsiteY1" fmla="*/ 100 h 249844"/>
              <a:gd name="connsiteX2" fmla="*/ 29849 w 492054"/>
              <a:gd name="connsiteY2" fmla="*/ 9625 h 249844"/>
              <a:gd name="connsiteX3" fmla="*/ 1274 w 492054"/>
              <a:gd name="connsiteY3" fmla="*/ 38200 h 249844"/>
              <a:gd name="connsiteX4" fmla="*/ 6037 w 492054"/>
              <a:gd name="connsiteY4" fmla="*/ 90588 h 249844"/>
              <a:gd name="connsiteX5" fmla="*/ 15562 w 492054"/>
              <a:gd name="connsiteY5" fmla="*/ 133450 h 249844"/>
              <a:gd name="connsiteX6" fmla="*/ 39374 w 492054"/>
              <a:gd name="connsiteY6" fmla="*/ 176313 h 249844"/>
              <a:gd name="connsiteX7" fmla="*/ 101287 w 492054"/>
              <a:gd name="connsiteY7" fmla="*/ 195363 h 249844"/>
              <a:gd name="connsiteX8" fmla="*/ 182249 w 492054"/>
              <a:gd name="connsiteY8" fmla="*/ 214413 h 249844"/>
              <a:gd name="connsiteX9" fmla="*/ 253687 w 492054"/>
              <a:gd name="connsiteY9" fmla="*/ 233463 h 249844"/>
              <a:gd name="connsiteX10" fmla="*/ 310837 w 492054"/>
              <a:gd name="connsiteY10" fmla="*/ 247750 h 249844"/>
              <a:gd name="connsiteX11" fmla="*/ 387037 w 492054"/>
              <a:gd name="connsiteY11" fmla="*/ 247750 h 249844"/>
              <a:gd name="connsiteX12" fmla="*/ 434662 w 492054"/>
              <a:gd name="connsiteY12" fmla="*/ 228700 h 249844"/>
              <a:gd name="connsiteX13" fmla="*/ 477524 w 492054"/>
              <a:gd name="connsiteY13" fmla="*/ 200125 h 249844"/>
              <a:gd name="connsiteX14" fmla="*/ 491812 w 492054"/>
              <a:gd name="connsiteY14" fmla="*/ 138213 h 249844"/>
              <a:gd name="connsiteX15" fmla="*/ 467999 w 492054"/>
              <a:gd name="connsiteY15" fmla="*/ 95350 h 249844"/>
              <a:gd name="connsiteX16" fmla="*/ 420374 w 492054"/>
              <a:gd name="connsiteY16" fmla="*/ 81063 h 249844"/>
              <a:gd name="connsiteX17" fmla="*/ 372749 w 492054"/>
              <a:gd name="connsiteY17" fmla="*/ 76300 h 249844"/>
              <a:gd name="connsiteX18" fmla="*/ 282262 w 492054"/>
              <a:gd name="connsiteY18" fmla="*/ 66775 h 249844"/>
              <a:gd name="connsiteX19" fmla="*/ 215587 w 492054"/>
              <a:gd name="connsiteY19" fmla="*/ 57250 h 249844"/>
              <a:gd name="connsiteX20" fmla="*/ 148912 w 492054"/>
              <a:gd name="connsiteY20" fmla="*/ 14388 h 249844"/>
              <a:gd name="connsiteX0" fmla="*/ 148912 w 492054"/>
              <a:gd name="connsiteY0" fmla="*/ 14388 h 249844"/>
              <a:gd name="connsiteX1" fmla="*/ 86999 w 492054"/>
              <a:gd name="connsiteY1" fmla="*/ 100 h 249844"/>
              <a:gd name="connsiteX2" fmla="*/ 29849 w 492054"/>
              <a:gd name="connsiteY2" fmla="*/ 9625 h 249844"/>
              <a:gd name="connsiteX3" fmla="*/ 1274 w 492054"/>
              <a:gd name="connsiteY3" fmla="*/ 38200 h 249844"/>
              <a:gd name="connsiteX4" fmla="*/ 6037 w 492054"/>
              <a:gd name="connsiteY4" fmla="*/ 90588 h 249844"/>
              <a:gd name="connsiteX5" fmla="*/ 15562 w 492054"/>
              <a:gd name="connsiteY5" fmla="*/ 133450 h 249844"/>
              <a:gd name="connsiteX6" fmla="*/ 44136 w 492054"/>
              <a:gd name="connsiteY6" fmla="*/ 171551 h 249844"/>
              <a:gd name="connsiteX7" fmla="*/ 101287 w 492054"/>
              <a:gd name="connsiteY7" fmla="*/ 195363 h 249844"/>
              <a:gd name="connsiteX8" fmla="*/ 182249 w 492054"/>
              <a:gd name="connsiteY8" fmla="*/ 214413 h 249844"/>
              <a:gd name="connsiteX9" fmla="*/ 253687 w 492054"/>
              <a:gd name="connsiteY9" fmla="*/ 233463 h 249844"/>
              <a:gd name="connsiteX10" fmla="*/ 310837 w 492054"/>
              <a:gd name="connsiteY10" fmla="*/ 247750 h 249844"/>
              <a:gd name="connsiteX11" fmla="*/ 387037 w 492054"/>
              <a:gd name="connsiteY11" fmla="*/ 247750 h 249844"/>
              <a:gd name="connsiteX12" fmla="*/ 434662 w 492054"/>
              <a:gd name="connsiteY12" fmla="*/ 228700 h 249844"/>
              <a:gd name="connsiteX13" fmla="*/ 477524 w 492054"/>
              <a:gd name="connsiteY13" fmla="*/ 200125 h 249844"/>
              <a:gd name="connsiteX14" fmla="*/ 491812 w 492054"/>
              <a:gd name="connsiteY14" fmla="*/ 138213 h 249844"/>
              <a:gd name="connsiteX15" fmla="*/ 467999 w 492054"/>
              <a:gd name="connsiteY15" fmla="*/ 95350 h 249844"/>
              <a:gd name="connsiteX16" fmla="*/ 420374 w 492054"/>
              <a:gd name="connsiteY16" fmla="*/ 81063 h 249844"/>
              <a:gd name="connsiteX17" fmla="*/ 372749 w 492054"/>
              <a:gd name="connsiteY17" fmla="*/ 76300 h 249844"/>
              <a:gd name="connsiteX18" fmla="*/ 282262 w 492054"/>
              <a:gd name="connsiteY18" fmla="*/ 66775 h 249844"/>
              <a:gd name="connsiteX19" fmla="*/ 215587 w 492054"/>
              <a:gd name="connsiteY19" fmla="*/ 57250 h 249844"/>
              <a:gd name="connsiteX20" fmla="*/ 148912 w 492054"/>
              <a:gd name="connsiteY20" fmla="*/ 14388 h 249844"/>
              <a:gd name="connsiteX0" fmla="*/ 149499 w 492641"/>
              <a:gd name="connsiteY0" fmla="*/ 14388 h 249844"/>
              <a:gd name="connsiteX1" fmla="*/ 87586 w 492641"/>
              <a:gd name="connsiteY1" fmla="*/ 100 h 249844"/>
              <a:gd name="connsiteX2" fmla="*/ 30436 w 492641"/>
              <a:gd name="connsiteY2" fmla="*/ 9625 h 249844"/>
              <a:gd name="connsiteX3" fmla="*/ 1861 w 492641"/>
              <a:gd name="connsiteY3" fmla="*/ 38200 h 249844"/>
              <a:gd name="connsiteX4" fmla="*/ 4243 w 492641"/>
              <a:gd name="connsiteY4" fmla="*/ 88207 h 249844"/>
              <a:gd name="connsiteX5" fmla="*/ 16149 w 492641"/>
              <a:gd name="connsiteY5" fmla="*/ 133450 h 249844"/>
              <a:gd name="connsiteX6" fmla="*/ 44723 w 492641"/>
              <a:gd name="connsiteY6" fmla="*/ 171551 h 249844"/>
              <a:gd name="connsiteX7" fmla="*/ 101874 w 492641"/>
              <a:gd name="connsiteY7" fmla="*/ 195363 h 249844"/>
              <a:gd name="connsiteX8" fmla="*/ 182836 w 492641"/>
              <a:gd name="connsiteY8" fmla="*/ 214413 h 249844"/>
              <a:gd name="connsiteX9" fmla="*/ 254274 w 492641"/>
              <a:gd name="connsiteY9" fmla="*/ 233463 h 249844"/>
              <a:gd name="connsiteX10" fmla="*/ 311424 w 492641"/>
              <a:gd name="connsiteY10" fmla="*/ 247750 h 249844"/>
              <a:gd name="connsiteX11" fmla="*/ 387624 w 492641"/>
              <a:gd name="connsiteY11" fmla="*/ 247750 h 249844"/>
              <a:gd name="connsiteX12" fmla="*/ 435249 w 492641"/>
              <a:gd name="connsiteY12" fmla="*/ 228700 h 249844"/>
              <a:gd name="connsiteX13" fmla="*/ 478111 w 492641"/>
              <a:gd name="connsiteY13" fmla="*/ 200125 h 249844"/>
              <a:gd name="connsiteX14" fmla="*/ 492399 w 492641"/>
              <a:gd name="connsiteY14" fmla="*/ 138213 h 249844"/>
              <a:gd name="connsiteX15" fmla="*/ 468586 w 492641"/>
              <a:gd name="connsiteY15" fmla="*/ 95350 h 249844"/>
              <a:gd name="connsiteX16" fmla="*/ 420961 w 492641"/>
              <a:gd name="connsiteY16" fmla="*/ 81063 h 249844"/>
              <a:gd name="connsiteX17" fmla="*/ 373336 w 492641"/>
              <a:gd name="connsiteY17" fmla="*/ 76300 h 249844"/>
              <a:gd name="connsiteX18" fmla="*/ 282849 w 492641"/>
              <a:gd name="connsiteY18" fmla="*/ 66775 h 249844"/>
              <a:gd name="connsiteX19" fmla="*/ 216174 w 492641"/>
              <a:gd name="connsiteY19" fmla="*/ 57250 h 249844"/>
              <a:gd name="connsiteX20" fmla="*/ 149499 w 492641"/>
              <a:gd name="connsiteY20" fmla="*/ 14388 h 249844"/>
              <a:gd name="connsiteX0" fmla="*/ 146362 w 489504"/>
              <a:gd name="connsiteY0" fmla="*/ 14388 h 249844"/>
              <a:gd name="connsiteX1" fmla="*/ 84449 w 489504"/>
              <a:gd name="connsiteY1" fmla="*/ 100 h 249844"/>
              <a:gd name="connsiteX2" fmla="*/ 27299 w 489504"/>
              <a:gd name="connsiteY2" fmla="*/ 9625 h 249844"/>
              <a:gd name="connsiteX3" fmla="*/ 3487 w 489504"/>
              <a:gd name="connsiteY3" fmla="*/ 38200 h 249844"/>
              <a:gd name="connsiteX4" fmla="*/ 1106 w 489504"/>
              <a:gd name="connsiteY4" fmla="*/ 88207 h 249844"/>
              <a:gd name="connsiteX5" fmla="*/ 13012 w 489504"/>
              <a:gd name="connsiteY5" fmla="*/ 133450 h 249844"/>
              <a:gd name="connsiteX6" fmla="*/ 41586 w 489504"/>
              <a:gd name="connsiteY6" fmla="*/ 171551 h 249844"/>
              <a:gd name="connsiteX7" fmla="*/ 98737 w 489504"/>
              <a:gd name="connsiteY7" fmla="*/ 195363 h 249844"/>
              <a:gd name="connsiteX8" fmla="*/ 179699 w 489504"/>
              <a:gd name="connsiteY8" fmla="*/ 214413 h 249844"/>
              <a:gd name="connsiteX9" fmla="*/ 251137 w 489504"/>
              <a:gd name="connsiteY9" fmla="*/ 233463 h 249844"/>
              <a:gd name="connsiteX10" fmla="*/ 308287 w 489504"/>
              <a:gd name="connsiteY10" fmla="*/ 247750 h 249844"/>
              <a:gd name="connsiteX11" fmla="*/ 384487 w 489504"/>
              <a:gd name="connsiteY11" fmla="*/ 247750 h 249844"/>
              <a:gd name="connsiteX12" fmla="*/ 432112 w 489504"/>
              <a:gd name="connsiteY12" fmla="*/ 228700 h 249844"/>
              <a:gd name="connsiteX13" fmla="*/ 474974 w 489504"/>
              <a:gd name="connsiteY13" fmla="*/ 200125 h 249844"/>
              <a:gd name="connsiteX14" fmla="*/ 489262 w 489504"/>
              <a:gd name="connsiteY14" fmla="*/ 138213 h 249844"/>
              <a:gd name="connsiteX15" fmla="*/ 465449 w 489504"/>
              <a:gd name="connsiteY15" fmla="*/ 95350 h 249844"/>
              <a:gd name="connsiteX16" fmla="*/ 417824 w 489504"/>
              <a:gd name="connsiteY16" fmla="*/ 81063 h 249844"/>
              <a:gd name="connsiteX17" fmla="*/ 370199 w 489504"/>
              <a:gd name="connsiteY17" fmla="*/ 76300 h 249844"/>
              <a:gd name="connsiteX18" fmla="*/ 279712 w 489504"/>
              <a:gd name="connsiteY18" fmla="*/ 66775 h 249844"/>
              <a:gd name="connsiteX19" fmla="*/ 213037 w 489504"/>
              <a:gd name="connsiteY19" fmla="*/ 57250 h 249844"/>
              <a:gd name="connsiteX20" fmla="*/ 146362 w 489504"/>
              <a:gd name="connsiteY20" fmla="*/ 14388 h 249844"/>
              <a:gd name="connsiteX0" fmla="*/ 146362 w 489484"/>
              <a:gd name="connsiteY0" fmla="*/ 14388 h 249535"/>
              <a:gd name="connsiteX1" fmla="*/ 84449 w 489484"/>
              <a:gd name="connsiteY1" fmla="*/ 100 h 249535"/>
              <a:gd name="connsiteX2" fmla="*/ 27299 w 489484"/>
              <a:gd name="connsiteY2" fmla="*/ 9625 h 249535"/>
              <a:gd name="connsiteX3" fmla="*/ 3487 w 489484"/>
              <a:gd name="connsiteY3" fmla="*/ 38200 h 249535"/>
              <a:gd name="connsiteX4" fmla="*/ 1106 w 489484"/>
              <a:gd name="connsiteY4" fmla="*/ 88207 h 249535"/>
              <a:gd name="connsiteX5" fmla="*/ 13012 w 489484"/>
              <a:gd name="connsiteY5" fmla="*/ 133450 h 249535"/>
              <a:gd name="connsiteX6" fmla="*/ 41586 w 489484"/>
              <a:gd name="connsiteY6" fmla="*/ 171551 h 249535"/>
              <a:gd name="connsiteX7" fmla="*/ 98737 w 489484"/>
              <a:gd name="connsiteY7" fmla="*/ 195363 h 249535"/>
              <a:gd name="connsiteX8" fmla="*/ 179699 w 489484"/>
              <a:gd name="connsiteY8" fmla="*/ 214413 h 249535"/>
              <a:gd name="connsiteX9" fmla="*/ 251137 w 489484"/>
              <a:gd name="connsiteY9" fmla="*/ 233463 h 249535"/>
              <a:gd name="connsiteX10" fmla="*/ 308287 w 489484"/>
              <a:gd name="connsiteY10" fmla="*/ 247750 h 249535"/>
              <a:gd name="connsiteX11" fmla="*/ 384487 w 489484"/>
              <a:gd name="connsiteY11" fmla="*/ 247750 h 249535"/>
              <a:gd name="connsiteX12" fmla="*/ 436875 w 489484"/>
              <a:gd name="connsiteY12" fmla="*/ 233463 h 249535"/>
              <a:gd name="connsiteX13" fmla="*/ 474974 w 489484"/>
              <a:gd name="connsiteY13" fmla="*/ 200125 h 249535"/>
              <a:gd name="connsiteX14" fmla="*/ 489262 w 489484"/>
              <a:gd name="connsiteY14" fmla="*/ 138213 h 249535"/>
              <a:gd name="connsiteX15" fmla="*/ 465449 w 489484"/>
              <a:gd name="connsiteY15" fmla="*/ 95350 h 249535"/>
              <a:gd name="connsiteX16" fmla="*/ 417824 w 489484"/>
              <a:gd name="connsiteY16" fmla="*/ 81063 h 249535"/>
              <a:gd name="connsiteX17" fmla="*/ 370199 w 489484"/>
              <a:gd name="connsiteY17" fmla="*/ 76300 h 249535"/>
              <a:gd name="connsiteX18" fmla="*/ 279712 w 489484"/>
              <a:gd name="connsiteY18" fmla="*/ 66775 h 249535"/>
              <a:gd name="connsiteX19" fmla="*/ 213037 w 489484"/>
              <a:gd name="connsiteY19" fmla="*/ 57250 h 249535"/>
              <a:gd name="connsiteX20" fmla="*/ 146362 w 489484"/>
              <a:gd name="connsiteY20" fmla="*/ 14388 h 249535"/>
              <a:gd name="connsiteX0" fmla="*/ 146362 w 494176"/>
              <a:gd name="connsiteY0" fmla="*/ 14388 h 249535"/>
              <a:gd name="connsiteX1" fmla="*/ 84449 w 494176"/>
              <a:gd name="connsiteY1" fmla="*/ 100 h 249535"/>
              <a:gd name="connsiteX2" fmla="*/ 27299 w 494176"/>
              <a:gd name="connsiteY2" fmla="*/ 9625 h 249535"/>
              <a:gd name="connsiteX3" fmla="*/ 3487 w 494176"/>
              <a:gd name="connsiteY3" fmla="*/ 38200 h 249535"/>
              <a:gd name="connsiteX4" fmla="*/ 1106 w 494176"/>
              <a:gd name="connsiteY4" fmla="*/ 88207 h 249535"/>
              <a:gd name="connsiteX5" fmla="*/ 13012 w 494176"/>
              <a:gd name="connsiteY5" fmla="*/ 133450 h 249535"/>
              <a:gd name="connsiteX6" fmla="*/ 41586 w 494176"/>
              <a:gd name="connsiteY6" fmla="*/ 171551 h 249535"/>
              <a:gd name="connsiteX7" fmla="*/ 98737 w 494176"/>
              <a:gd name="connsiteY7" fmla="*/ 195363 h 249535"/>
              <a:gd name="connsiteX8" fmla="*/ 179699 w 494176"/>
              <a:gd name="connsiteY8" fmla="*/ 214413 h 249535"/>
              <a:gd name="connsiteX9" fmla="*/ 251137 w 494176"/>
              <a:gd name="connsiteY9" fmla="*/ 233463 h 249535"/>
              <a:gd name="connsiteX10" fmla="*/ 308287 w 494176"/>
              <a:gd name="connsiteY10" fmla="*/ 247750 h 249535"/>
              <a:gd name="connsiteX11" fmla="*/ 384487 w 494176"/>
              <a:gd name="connsiteY11" fmla="*/ 247750 h 249535"/>
              <a:gd name="connsiteX12" fmla="*/ 436875 w 494176"/>
              <a:gd name="connsiteY12" fmla="*/ 233463 h 249535"/>
              <a:gd name="connsiteX13" fmla="*/ 474974 w 494176"/>
              <a:gd name="connsiteY13" fmla="*/ 200125 h 249535"/>
              <a:gd name="connsiteX14" fmla="*/ 494024 w 494176"/>
              <a:gd name="connsiteY14" fmla="*/ 135832 h 249535"/>
              <a:gd name="connsiteX15" fmla="*/ 465449 w 494176"/>
              <a:gd name="connsiteY15" fmla="*/ 95350 h 249535"/>
              <a:gd name="connsiteX16" fmla="*/ 417824 w 494176"/>
              <a:gd name="connsiteY16" fmla="*/ 81063 h 249535"/>
              <a:gd name="connsiteX17" fmla="*/ 370199 w 494176"/>
              <a:gd name="connsiteY17" fmla="*/ 76300 h 249535"/>
              <a:gd name="connsiteX18" fmla="*/ 279712 w 494176"/>
              <a:gd name="connsiteY18" fmla="*/ 66775 h 249535"/>
              <a:gd name="connsiteX19" fmla="*/ 213037 w 494176"/>
              <a:gd name="connsiteY19" fmla="*/ 57250 h 249535"/>
              <a:gd name="connsiteX20" fmla="*/ 146362 w 494176"/>
              <a:gd name="connsiteY20" fmla="*/ 14388 h 24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4176" h="249535">
                <a:moveTo>
                  <a:pt x="146362" y="14388"/>
                </a:moveTo>
                <a:cubicBezTo>
                  <a:pt x="124931" y="4863"/>
                  <a:pt x="104293" y="894"/>
                  <a:pt x="84449" y="100"/>
                </a:cubicBezTo>
                <a:cubicBezTo>
                  <a:pt x="64605" y="-694"/>
                  <a:pt x="40793" y="3275"/>
                  <a:pt x="27299" y="9625"/>
                </a:cubicBezTo>
                <a:cubicBezTo>
                  <a:pt x="13805" y="15975"/>
                  <a:pt x="7852" y="25103"/>
                  <a:pt x="3487" y="38200"/>
                </a:cubicBezTo>
                <a:cubicBezTo>
                  <a:pt x="-878" y="51297"/>
                  <a:pt x="-481" y="72332"/>
                  <a:pt x="1106" y="88207"/>
                </a:cubicBezTo>
                <a:cubicBezTo>
                  <a:pt x="2694" y="104082"/>
                  <a:pt x="6265" y="119559"/>
                  <a:pt x="13012" y="133450"/>
                </a:cubicBezTo>
                <a:cubicBezTo>
                  <a:pt x="19759" y="147341"/>
                  <a:pt x="27299" y="161232"/>
                  <a:pt x="41586" y="171551"/>
                </a:cubicBezTo>
                <a:cubicBezTo>
                  <a:pt x="55873" y="181870"/>
                  <a:pt x="75718" y="188219"/>
                  <a:pt x="98737" y="195363"/>
                </a:cubicBezTo>
                <a:cubicBezTo>
                  <a:pt x="121756" y="202507"/>
                  <a:pt x="154299" y="208063"/>
                  <a:pt x="179699" y="214413"/>
                </a:cubicBezTo>
                <a:cubicBezTo>
                  <a:pt x="205099" y="220763"/>
                  <a:pt x="251137" y="233463"/>
                  <a:pt x="251137" y="233463"/>
                </a:cubicBezTo>
                <a:cubicBezTo>
                  <a:pt x="272568" y="239019"/>
                  <a:pt x="286062" y="245369"/>
                  <a:pt x="308287" y="247750"/>
                </a:cubicBezTo>
                <a:cubicBezTo>
                  <a:pt x="330512" y="250131"/>
                  <a:pt x="363056" y="250131"/>
                  <a:pt x="384487" y="247750"/>
                </a:cubicBezTo>
                <a:cubicBezTo>
                  <a:pt x="405918" y="245369"/>
                  <a:pt x="421794" y="241400"/>
                  <a:pt x="436875" y="233463"/>
                </a:cubicBezTo>
                <a:cubicBezTo>
                  <a:pt x="451956" y="225526"/>
                  <a:pt x="465449" y="216397"/>
                  <a:pt x="474974" y="200125"/>
                </a:cubicBezTo>
                <a:cubicBezTo>
                  <a:pt x="484499" y="183853"/>
                  <a:pt x="495611" y="153294"/>
                  <a:pt x="494024" y="135832"/>
                </a:cubicBezTo>
                <a:cubicBezTo>
                  <a:pt x="492437" y="118370"/>
                  <a:pt x="478149" y="104478"/>
                  <a:pt x="465449" y="95350"/>
                </a:cubicBezTo>
                <a:cubicBezTo>
                  <a:pt x="452749" y="86222"/>
                  <a:pt x="433699" y="84238"/>
                  <a:pt x="417824" y="81063"/>
                </a:cubicBezTo>
                <a:cubicBezTo>
                  <a:pt x="401949" y="77888"/>
                  <a:pt x="370199" y="76300"/>
                  <a:pt x="370199" y="76300"/>
                </a:cubicBezTo>
                <a:lnTo>
                  <a:pt x="279712" y="66775"/>
                </a:lnTo>
                <a:cubicBezTo>
                  <a:pt x="253518" y="63600"/>
                  <a:pt x="236056" y="66775"/>
                  <a:pt x="213037" y="57250"/>
                </a:cubicBezTo>
                <a:cubicBezTo>
                  <a:pt x="190018" y="47725"/>
                  <a:pt x="167793" y="23913"/>
                  <a:pt x="146362" y="14388"/>
                </a:cubicBezTo>
                <a:close/>
              </a:path>
            </a:pathLst>
          </a:custGeom>
          <a:solidFill>
            <a:srgbClr val="A24934"/>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15" name="任意多边形 14"/>
          <p:cNvSpPr/>
          <p:nvPr/>
        </p:nvSpPr>
        <p:spPr>
          <a:xfrm rot="363178">
            <a:off x="3487051" y="3755922"/>
            <a:ext cx="498595" cy="382566"/>
          </a:xfrm>
          <a:custGeom>
            <a:avLst/>
            <a:gdLst>
              <a:gd name="connsiteX0" fmla="*/ 306674 w 497688"/>
              <a:gd name="connsiteY0" fmla="*/ 948 h 382196"/>
              <a:gd name="connsiteX1" fmla="*/ 206661 w 497688"/>
              <a:gd name="connsiteY1" fmla="*/ 34285 h 382196"/>
              <a:gd name="connsiteX2" fmla="*/ 116174 w 497688"/>
              <a:gd name="connsiteY2" fmla="*/ 86673 h 382196"/>
              <a:gd name="connsiteX3" fmla="*/ 73311 w 497688"/>
              <a:gd name="connsiteY3" fmla="*/ 124773 h 382196"/>
              <a:gd name="connsiteX4" fmla="*/ 20924 w 497688"/>
              <a:gd name="connsiteY4" fmla="*/ 191448 h 382196"/>
              <a:gd name="connsiteX5" fmla="*/ 1874 w 497688"/>
              <a:gd name="connsiteY5" fmla="*/ 248598 h 382196"/>
              <a:gd name="connsiteX6" fmla="*/ 6636 w 497688"/>
              <a:gd name="connsiteY6" fmla="*/ 310510 h 382196"/>
              <a:gd name="connsiteX7" fmla="*/ 54261 w 497688"/>
              <a:gd name="connsiteY7" fmla="*/ 362898 h 382196"/>
              <a:gd name="connsiteX8" fmla="*/ 168561 w 497688"/>
              <a:gd name="connsiteY8" fmla="*/ 381948 h 382196"/>
              <a:gd name="connsiteX9" fmla="*/ 297149 w 497688"/>
              <a:gd name="connsiteY9" fmla="*/ 372423 h 382196"/>
              <a:gd name="connsiteX10" fmla="*/ 411449 w 497688"/>
              <a:gd name="connsiteY10" fmla="*/ 353373 h 382196"/>
              <a:gd name="connsiteX11" fmla="*/ 473361 w 497688"/>
              <a:gd name="connsiteY11" fmla="*/ 320035 h 382196"/>
              <a:gd name="connsiteX12" fmla="*/ 497174 w 497688"/>
              <a:gd name="connsiteY12" fmla="*/ 243835 h 382196"/>
              <a:gd name="connsiteX13" fmla="*/ 487649 w 497688"/>
              <a:gd name="connsiteY13" fmla="*/ 153348 h 382196"/>
              <a:gd name="connsiteX14" fmla="*/ 463836 w 497688"/>
              <a:gd name="connsiteY14" fmla="*/ 72385 h 382196"/>
              <a:gd name="connsiteX15" fmla="*/ 430499 w 497688"/>
              <a:gd name="connsiteY15" fmla="*/ 29523 h 382196"/>
              <a:gd name="connsiteX16" fmla="*/ 392399 w 497688"/>
              <a:gd name="connsiteY16" fmla="*/ 10473 h 382196"/>
              <a:gd name="connsiteX17" fmla="*/ 306674 w 497688"/>
              <a:gd name="connsiteY17" fmla="*/ 948 h 382196"/>
              <a:gd name="connsiteX0" fmla="*/ 306674 w 497688"/>
              <a:gd name="connsiteY0" fmla="*/ 1318 h 382566"/>
              <a:gd name="connsiteX1" fmla="*/ 206661 w 497688"/>
              <a:gd name="connsiteY1" fmla="*/ 34655 h 382566"/>
              <a:gd name="connsiteX2" fmla="*/ 116174 w 497688"/>
              <a:gd name="connsiteY2" fmla="*/ 87043 h 382566"/>
              <a:gd name="connsiteX3" fmla="*/ 73311 w 497688"/>
              <a:gd name="connsiteY3" fmla="*/ 125143 h 382566"/>
              <a:gd name="connsiteX4" fmla="*/ 20924 w 497688"/>
              <a:gd name="connsiteY4" fmla="*/ 191818 h 382566"/>
              <a:gd name="connsiteX5" fmla="*/ 1874 w 497688"/>
              <a:gd name="connsiteY5" fmla="*/ 248968 h 382566"/>
              <a:gd name="connsiteX6" fmla="*/ 6636 w 497688"/>
              <a:gd name="connsiteY6" fmla="*/ 310880 h 382566"/>
              <a:gd name="connsiteX7" fmla="*/ 54261 w 497688"/>
              <a:gd name="connsiteY7" fmla="*/ 363268 h 382566"/>
              <a:gd name="connsiteX8" fmla="*/ 168561 w 497688"/>
              <a:gd name="connsiteY8" fmla="*/ 382318 h 382566"/>
              <a:gd name="connsiteX9" fmla="*/ 297149 w 497688"/>
              <a:gd name="connsiteY9" fmla="*/ 372793 h 382566"/>
              <a:gd name="connsiteX10" fmla="*/ 411449 w 497688"/>
              <a:gd name="connsiteY10" fmla="*/ 353743 h 382566"/>
              <a:gd name="connsiteX11" fmla="*/ 473361 w 497688"/>
              <a:gd name="connsiteY11" fmla="*/ 320405 h 382566"/>
              <a:gd name="connsiteX12" fmla="*/ 497174 w 497688"/>
              <a:gd name="connsiteY12" fmla="*/ 244205 h 382566"/>
              <a:gd name="connsiteX13" fmla="*/ 487649 w 497688"/>
              <a:gd name="connsiteY13" fmla="*/ 153718 h 382566"/>
              <a:gd name="connsiteX14" fmla="*/ 463836 w 497688"/>
              <a:gd name="connsiteY14" fmla="*/ 72755 h 382566"/>
              <a:gd name="connsiteX15" fmla="*/ 430499 w 497688"/>
              <a:gd name="connsiteY15" fmla="*/ 29893 h 382566"/>
              <a:gd name="connsiteX16" fmla="*/ 387637 w 497688"/>
              <a:gd name="connsiteY16" fmla="*/ 8461 h 382566"/>
              <a:gd name="connsiteX17" fmla="*/ 306674 w 497688"/>
              <a:gd name="connsiteY17" fmla="*/ 1318 h 382566"/>
              <a:gd name="connsiteX0" fmla="*/ 306674 w 498595"/>
              <a:gd name="connsiteY0" fmla="*/ 1318 h 382566"/>
              <a:gd name="connsiteX1" fmla="*/ 206661 w 498595"/>
              <a:gd name="connsiteY1" fmla="*/ 34655 h 382566"/>
              <a:gd name="connsiteX2" fmla="*/ 116174 w 498595"/>
              <a:gd name="connsiteY2" fmla="*/ 87043 h 382566"/>
              <a:gd name="connsiteX3" fmla="*/ 73311 w 498595"/>
              <a:gd name="connsiteY3" fmla="*/ 125143 h 382566"/>
              <a:gd name="connsiteX4" fmla="*/ 20924 w 498595"/>
              <a:gd name="connsiteY4" fmla="*/ 191818 h 382566"/>
              <a:gd name="connsiteX5" fmla="*/ 1874 w 498595"/>
              <a:gd name="connsiteY5" fmla="*/ 248968 h 382566"/>
              <a:gd name="connsiteX6" fmla="*/ 6636 w 498595"/>
              <a:gd name="connsiteY6" fmla="*/ 310880 h 382566"/>
              <a:gd name="connsiteX7" fmla="*/ 54261 w 498595"/>
              <a:gd name="connsiteY7" fmla="*/ 363268 h 382566"/>
              <a:gd name="connsiteX8" fmla="*/ 168561 w 498595"/>
              <a:gd name="connsiteY8" fmla="*/ 382318 h 382566"/>
              <a:gd name="connsiteX9" fmla="*/ 297149 w 498595"/>
              <a:gd name="connsiteY9" fmla="*/ 372793 h 382566"/>
              <a:gd name="connsiteX10" fmla="*/ 411449 w 498595"/>
              <a:gd name="connsiteY10" fmla="*/ 353743 h 382566"/>
              <a:gd name="connsiteX11" fmla="*/ 473361 w 498595"/>
              <a:gd name="connsiteY11" fmla="*/ 320405 h 382566"/>
              <a:gd name="connsiteX12" fmla="*/ 497174 w 498595"/>
              <a:gd name="connsiteY12" fmla="*/ 244205 h 382566"/>
              <a:gd name="connsiteX13" fmla="*/ 492411 w 498595"/>
              <a:gd name="connsiteY13" fmla="*/ 153718 h 382566"/>
              <a:gd name="connsiteX14" fmla="*/ 463836 w 498595"/>
              <a:gd name="connsiteY14" fmla="*/ 72755 h 382566"/>
              <a:gd name="connsiteX15" fmla="*/ 430499 w 498595"/>
              <a:gd name="connsiteY15" fmla="*/ 29893 h 382566"/>
              <a:gd name="connsiteX16" fmla="*/ 387637 w 498595"/>
              <a:gd name="connsiteY16" fmla="*/ 8461 h 382566"/>
              <a:gd name="connsiteX17" fmla="*/ 306674 w 498595"/>
              <a:gd name="connsiteY17" fmla="*/ 1318 h 38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595" h="382566">
                <a:moveTo>
                  <a:pt x="306674" y="1318"/>
                </a:moveTo>
                <a:cubicBezTo>
                  <a:pt x="276511" y="5684"/>
                  <a:pt x="238411" y="20368"/>
                  <a:pt x="206661" y="34655"/>
                </a:cubicBezTo>
                <a:cubicBezTo>
                  <a:pt x="174911" y="48943"/>
                  <a:pt x="138399" y="71962"/>
                  <a:pt x="116174" y="87043"/>
                </a:cubicBezTo>
                <a:cubicBezTo>
                  <a:pt x="93949" y="102124"/>
                  <a:pt x="89186" y="107681"/>
                  <a:pt x="73311" y="125143"/>
                </a:cubicBezTo>
                <a:cubicBezTo>
                  <a:pt x="57436" y="142605"/>
                  <a:pt x="32830" y="171180"/>
                  <a:pt x="20924" y="191818"/>
                </a:cubicBezTo>
                <a:cubicBezTo>
                  <a:pt x="9018" y="212456"/>
                  <a:pt x="4255" y="229124"/>
                  <a:pt x="1874" y="248968"/>
                </a:cubicBezTo>
                <a:cubicBezTo>
                  <a:pt x="-507" y="268812"/>
                  <a:pt x="-2095" y="291830"/>
                  <a:pt x="6636" y="310880"/>
                </a:cubicBezTo>
                <a:cubicBezTo>
                  <a:pt x="15367" y="329930"/>
                  <a:pt x="27274" y="351362"/>
                  <a:pt x="54261" y="363268"/>
                </a:cubicBezTo>
                <a:cubicBezTo>
                  <a:pt x="81248" y="375174"/>
                  <a:pt x="128080" y="380731"/>
                  <a:pt x="168561" y="382318"/>
                </a:cubicBezTo>
                <a:cubicBezTo>
                  <a:pt x="209042" y="383905"/>
                  <a:pt x="256668" y="377555"/>
                  <a:pt x="297149" y="372793"/>
                </a:cubicBezTo>
                <a:cubicBezTo>
                  <a:pt x="337630" y="368031"/>
                  <a:pt x="382080" y="362474"/>
                  <a:pt x="411449" y="353743"/>
                </a:cubicBezTo>
                <a:cubicBezTo>
                  <a:pt x="440818" y="345012"/>
                  <a:pt x="459073" y="338661"/>
                  <a:pt x="473361" y="320405"/>
                </a:cubicBezTo>
                <a:cubicBezTo>
                  <a:pt x="487649" y="302149"/>
                  <a:pt x="493999" y="271986"/>
                  <a:pt x="497174" y="244205"/>
                </a:cubicBezTo>
                <a:cubicBezTo>
                  <a:pt x="500349" y="216424"/>
                  <a:pt x="497967" y="182293"/>
                  <a:pt x="492411" y="153718"/>
                </a:cubicBezTo>
                <a:cubicBezTo>
                  <a:pt x="486855" y="125143"/>
                  <a:pt x="474155" y="93393"/>
                  <a:pt x="463836" y="72755"/>
                </a:cubicBezTo>
                <a:cubicBezTo>
                  <a:pt x="453517" y="52118"/>
                  <a:pt x="442405" y="40212"/>
                  <a:pt x="430499" y="29893"/>
                </a:cubicBezTo>
                <a:cubicBezTo>
                  <a:pt x="418593" y="19574"/>
                  <a:pt x="407481" y="12430"/>
                  <a:pt x="387637" y="8461"/>
                </a:cubicBezTo>
                <a:cubicBezTo>
                  <a:pt x="367793" y="4492"/>
                  <a:pt x="336837" y="-3048"/>
                  <a:pt x="306674" y="1318"/>
                </a:cubicBezTo>
                <a:close/>
              </a:path>
            </a:pathLst>
          </a:custGeom>
          <a:solidFill>
            <a:srgbClr val="A24934"/>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16" name="任意多边形 15"/>
          <p:cNvSpPr/>
          <p:nvPr/>
        </p:nvSpPr>
        <p:spPr>
          <a:xfrm rot="20903328">
            <a:off x="3485272" y="4088540"/>
            <a:ext cx="494176" cy="249535"/>
          </a:xfrm>
          <a:custGeom>
            <a:avLst/>
            <a:gdLst>
              <a:gd name="connsiteX0" fmla="*/ 148912 w 492054"/>
              <a:gd name="connsiteY0" fmla="*/ 14388 h 249844"/>
              <a:gd name="connsiteX1" fmla="*/ 86999 w 492054"/>
              <a:gd name="connsiteY1" fmla="*/ 100 h 249844"/>
              <a:gd name="connsiteX2" fmla="*/ 29849 w 492054"/>
              <a:gd name="connsiteY2" fmla="*/ 9625 h 249844"/>
              <a:gd name="connsiteX3" fmla="*/ 1274 w 492054"/>
              <a:gd name="connsiteY3" fmla="*/ 38200 h 249844"/>
              <a:gd name="connsiteX4" fmla="*/ 6037 w 492054"/>
              <a:gd name="connsiteY4" fmla="*/ 90588 h 249844"/>
              <a:gd name="connsiteX5" fmla="*/ 15562 w 492054"/>
              <a:gd name="connsiteY5" fmla="*/ 133450 h 249844"/>
              <a:gd name="connsiteX6" fmla="*/ 39374 w 492054"/>
              <a:gd name="connsiteY6" fmla="*/ 176313 h 249844"/>
              <a:gd name="connsiteX7" fmla="*/ 101287 w 492054"/>
              <a:gd name="connsiteY7" fmla="*/ 195363 h 249844"/>
              <a:gd name="connsiteX8" fmla="*/ 182249 w 492054"/>
              <a:gd name="connsiteY8" fmla="*/ 214413 h 249844"/>
              <a:gd name="connsiteX9" fmla="*/ 253687 w 492054"/>
              <a:gd name="connsiteY9" fmla="*/ 233463 h 249844"/>
              <a:gd name="connsiteX10" fmla="*/ 310837 w 492054"/>
              <a:gd name="connsiteY10" fmla="*/ 247750 h 249844"/>
              <a:gd name="connsiteX11" fmla="*/ 387037 w 492054"/>
              <a:gd name="connsiteY11" fmla="*/ 247750 h 249844"/>
              <a:gd name="connsiteX12" fmla="*/ 434662 w 492054"/>
              <a:gd name="connsiteY12" fmla="*/ 228700 h 249844"/>
              <a:gd name="connsiteX13" fmla="*/ 477524 w 492054"/>
              <a:gd name="connsiteY13" fmla="*/ 200125 h 249844"/>
              <a:gd name="connsiteX14" fmla="*/ 491812 w 492054"/>
              <a:gd name="connsiteY14" fmla="*/ 138213 h 249844"/>
              <a:gd name="connsiteX15" fmla="*/ 467999 w 492054"/>
              <a:gd name="connsiteY15" fmla="*/ 95350 h 249844"/>
              <a:gd name="connsiteX16" fmla="*/ 420374 w 492054"/>
              <a:gd name="connsiteY16" fmla="*/ 81063 h 249844"/>
              <a:gd name="connsiteX17" fmla="*/ 372749 w 492054"/>
              <a:gd name="connsiteY17" fmla="*/ 76300 h 249844"/>
              <a:gd name="connsiteX18" fmla="*/ 282262 w 492054"/>
              <a:gd name="connsiteY18" fmla="*/ 66775 h 249844"/>
              <a:gd name="connsiteX19" fmla="*/ 215587 w 492054"/>
              <a:gd name="connsiteY19" fmla="*/ 57250 h 249844"/>
              <a:gd name="connsiteX20" fmla="*/ 148912 w 492054"/>
              <a:gd name="connsiteY20" fmla="*/ 14388 h 249844"/>
              <a:gd name="connsiteX0" fmla="*/ 148912 w 492054"/>
              <a:gd name="connsiteY0" fmla="*/ 14388 h 249844"/>
              <a:gd name="connsiteX1" fmla="*/ 86999 w 492054"/>
              <a:gd name="connsiteY1" fmla="*/ 100 h 249844"/>
              <a:gd name="connsiteX2" fmla="*/ 29849 w 492054"/>
              <a:gd name="connsiteY2" fmla="*/ 9625 h 249844"/>
              <a:gd name="connsiteX3" fmla="*/ 1274 w 492054"/>
              <a:gd name="connsiteY3" fmla="*/ 38200 h 249844"/>
              <a:gd name="connsiteX4" fmla="*/ 6037 w 492054"/>
              <a:gd name="connsiteY4" fmla="*/ 90588 h 249844"/>
              <a:gd name="connsiteX5" fmla="*/ 15562 w 492054"/>
              <a:gd name="connsiteY5" fmla="*/ 133450 h 249844"/>
              <a:gd name="connsiteX6" fmla="*/ 44136 w 492054"/>
              <a:gd name="connsiteY6" fmla="*/ 171551 h 249844"/>
              <a:gd name="connsiteX7" fmla="*/ 101287 w 492054"/>
              <a:gd name="connsiteY7" fmla="*/ 195363 h 249844"/>
              <a:gd name="connsiteX8" fmla="*/ 182249 w 492054"/>
              <a:gd name="connsiteY8" fmla="*/ 214413 h 249844"/>
              <a:gd name="connsiteX9" fmla="*/ 253687 w 492054"/>
              <a:gd name="connsiteY9" fmla="*/ 233463 h 249844"/>
              <a:gd name="connsiteX10" fmla="*/ 310837 w 492054"/>
              <a:gd name="connsiteY10" fmla="*/ 247750 h 249844"/>
              <a:gd name="connsiteX11" fmla="*/ 387037 w 492054"/>
              <a:gd name="connsiteY11" fmla="*/ 247750 h 249844"/>
              <a:gd name="connsiteX12" fmla="*/ 434662 w 492054"/>
              <a:gd name="connsiteY12" fmla="*/ 228700 h 249844"/>
              <a:gd name="connsiteX13" fmla="*/ 477524 w 492054"/>
              <a:gd name="connsiteY13" fmla="*/ 200125 h 249844"/>
              <a:gd name="connsiteX14" fmla="*/ 491812 w 492054"/>
              <a:gd name="connsiteY14" fmla="*/ 138213 h 249844"/>
              <a:gd name="connsiteX15" fmla="*/ 467999 w 492054"/>
              <a:gd name="connsiteY15" fmla="*/ 95350 h 249844"/>
              <a:gd name="connsiteX16" fmla="*/ 420374 w 492054"/>
              <a:gd name="connsiteY16" fmla="*/ 81063 h 249844"/>
              <a:gd name="connsiteX17" fmla="*/ 372749 w 492054"/>
              <a:gd name="connsiteY17" fmla="*/ 76300 h 249844"/>
              <a:gd name="connsiteX18" fmla="*/ 282262 w 492054"/>
              <a:gd name="connsiteY18" fmla="*/ 66775 h 249844"/>
              <a:gd name="connsiteX19" fmla="*/ 215587 w 492054"/>
              <a:gd name="connsiteY19" fmla="*/ 57250 h 249844"/>
              <a:gd name="connsiteX20" fmla="*/ 148912 w 492054"/>
              <a:gd name="connsiteY20" fmla="*/ 14388 h 249844"/>
              <a:gd name="connsiteX0" fmla="*/ 149499 w 492641"/>
              <a:gd name="connsiteY0" fmla="*/ 14388 h 249844"/>
              <a:gd name="connsiteX1" fmla="*/ 87586 w 492641"/>
              <a:gd name="connsiteY1" fmla="*/ 100 h 249844"/>
              <a:gd name="connsiteX2" fmla="*/ 30436 w 492641"/>
              <a:gd name="connsiteY2" fmla="*/ 9625 h 249844"/>
              <a:gd name="connsiteX3" fmla="*/ 1861 w 492641"/>
              <a:gd name="connsiteY3" fmla="*/ 38200 h 249844"/>
              <a:gd name="connsiteX4" fmla="*/ 4243 w 492641"/>
              <a:gd name="connsiteY4" fmla="*/ 88207 h 249844"/>
              <a:gd name="connsiteX5" fmla="*/ 16149 w 492641"/>
              <a:gd name="connsiteY5" fmla="*/ 133450 h 249844"/>
              <a:gd name="connsiteX6" fmla="*/ 44723 w 492641"/>
              <a:gd name="connsiteY6" fmla="*/ 171551 h 249844"/>
              <a:gd name="connsiteX7" fmla="*/ 101874 w 492641"/>
              <a:gd name="connsiteY7" fmla="*/ 195363 h 249844"/>
              <a:gd name="connsiteX8" fmla="*/ 182836 w 492641"/>
              <a:gd name="connsiteY8" fmla="*/ 214413 h 249844"/>
              <a:gd name="connsiteX9" fmla="*/ 254274 w 492641"/>
              <a:gd name="connsiteY9" fmla="*/ 233463 h 249844"/>
              <a:gd name="connsiteX10" fmla="*/ 311424 w 492641"/>
              <a:gd name="connsiteY10" fmla="*/ 247750 h 249844"/>
              <a:gd name="connsiteX11" fmla="*/ 387624 w 492641"/>
              <a:gd name="connsiteY11" fmla="*/ 247750 h 249844"/>
              <a:gd name="connsiteX12" fmla="*/ 435249 w 492641"/>
              <a:gd name="connsiteY12" fmla="*/ 228700 h 249844"/>
              <a:gd name="connsiteX13" fmla="*/ 478111 w 492641"/>
              <a:gd name="connsiteY13" fmla="*/ 200125 h 249844"/>
              <a:gd name="connsiteX14" fmla="*/ 492399 w 492641"/>
              <a:gd name="connsiteY14" fmla="*/ 138213 h 249844"/>
              <a:gd name="connsiteX15" fmla="*/ 468586 w 492641"/>
              <a:gd name="connsiteY15" fmla="*/ 95350 h 249844"/>
              <a:gd name="connsiteX16" fmla="*/ 420961 w 492641"/>
              <a:gd name="connsiteY16" fmla="*/ 81063 h 249844"/>
              <a:gd name="connsiteX17" fmla="*/ 373336 w 492641"/>
              <a:gd name="connsiteY17" fmla="*/ 76300 h 249844"/>
              <a:gd name="connsiteX18" fmla="*/ 282849 w 492641"/>
              <a:gd name="connsiteY18" fmla="*/ 66775 h 249844"/>
              <a:gd name="connsiteX19" fmla="*/ 216174 w 492641"/>
              <a:gd name="connsiteY19" fmla="*/ 57250 h 249844"/>
              <a:gd name="connsiteX20" fmla="*/ 149499 w 492641"/>
              <a:gd name="connsiteY20" fmla="*/ 14388 h 249844"/>
              <a:gd name="connsiteX0" fmla="*/ 146362 w 489504"/>
              <a:gd name="connsiteY0" fmla="*/ 14388 h 249844"/>
              <a:gd name="connsiteX1" fmla="*/ 84449 w 489504"/>
              <a:gd name="connsiteY1" fmla="*/ 100 h 249844"/>
              <a:gd name="connsiteX2" fmla="*/ 27299 w 489504"/>
              <a:gd name="connsiteY2" fmla="*/ 9625 h 249844"/>
              <a:gd name="connsiteX3" fmla="*/ 3487 w 489504"/>
              <a:gd name="connsiteY3" fmla="*/ 38200 h 249844"/>
              <a:gd name="connsiteX4" fmla="*/ 1106 w 489504"/>
              <a:gd name="connsiteY4" fmla="*/ 88207 h 249844"/>
              <a:gd name="connsiteX5" fmla="*/ 13012 w 489504"/>
              <a:gd name="connsiteY5" fmla="*/ 133450 h 249844"/>
              <a:gd name="connsiteX6" fmla="*/ 41586 w 489504"/>
              <a:gd name="connsiteY6" fmla="*/ 171551 h 249844"/>
              <a:gd name="connsiteX7" fmla="*/ 98737 w 489504"/>
              <a:gd name="connsiteY7" fmla="*/ 195363 h 249844"/>
              <a:gd name="connsiteX8" fmla="*/ 179699 w 489504"/>
              <a:gd name="connsiteY8" fmla="*/ 214413 h 249844"/>
              <a:gd name="connsiteX9" fmla="*/ 251137 w 489504"/>
              <a:gd name="connsiteY9" fmla="*/ 233463 h 249844"/>
              <a:gd name="connsiteX10" fmla="*/ 308287 w 489504"/>
              <a:gd name="connsiteY10" fmla="*/ 247750 h 249844"/>
              <a:gd name="connsiteX11" fmla="*/ 384487 w 489504"/>
              <a:gd name="connsiteY11" fmla="*/ 247750 h 249844"/>
              <a:gd name="connsiteX12" fmla="*/ 432112 w 489504"/>
              <a:gd name="connsiteY12" fmla="*/ 228700 h 249844"/>
              <a:gd name="connsiteX13" fmla="*/ 474974 w 489504"/>
              <a:gd name="connsiteY13" fmla="*/ 200125 h 249844"/>
              <a:gd name="connsiteX14" fmla="*/ 489262 w 489504"/>
              <a:gd name="connsiteY14" fmla="*/ 138213 h 249844"/>
              <a:gd name="connsiteX15" fmla="*/ 465449 w 489504"/>
              <a:gd name="connsiteY15" fmla="*/ 95350 h 249844"/>
              <a:gd name="connsiteX16" fmla="*/ 417824 w 489504"/>
              <a:gd name="connsiteY16" fmla="*/ 81063 h 249844"/>
              <a:gd name="connsiteX17" fmla="*/ 370199 w 489504"/>
              <a:gd name="connsiteY17" fmla="*/ 76300 h 249844"/>
              <a:gd name="connsiteX18" fmla="*/ 279712 w 489504"/>
              <a:gd name="connsiteY18" fmla="*/ 66775 h 249844"/>
              <a:gd name="connsiteX19" fmla="*/ 213037 w 489504"/>
              <a:gd name="connsiteY19" fmla="*/ 57250 h 249844"/>
              <a:gd name="connsiteX20" fmla="*/ 146362 w 489504"/>
              <a:gd name="connsiteY20" fmla="*/ 14388 h 249844"/>
              <a:gd name="connsiteX0" fmla="*/ 146362 w 489484"/>
              <a:gd name="connsiteY0" fmla="*/ 14388 h 249535"/>
              <a:gd name="connsiteX1" fmla="*/ 84449 w 489484"/>
              <a:gd name="connsiteY1" fmla="*/ 100 h 249535"/>
              <a:gd name="connsiteX2" fmla="*/ 27299 w 489484"/>
              <a:gd name="connsiteY2" fmla="*/ 9625 h 249535"/>
              <a:gd name="connsiteX3" fmla="*/ 3487 w 489484"/>
              <a:gd name="connsiteY3" fmla="*/ 38200 h 249535"/>
              <a:gd name="connsiteX4" fmla="*/ 1106 w 489484"/>
              <a:gd name="connsiteY4" fmla="*/ 88207 h 249535"/>
              <a:gd name="connsiteX5" fmla="*/ 13012 w 489484"/>
              <a:gd name="connsiteY5" fmla="*/ 133450 h 249535"/>
              <a:gd name="connsiteX6" fmla="*/ 41586 w 489484"/>
              <a:gd name="connsiteY6" fmla="*/ 171551 h 249535"/>
              <a:gd name="connsiteX7" fmla="*/ 98737 w 489484"/>
              <a:gd name="connsiteY7" fmla="*/ 195363 h 249535"/>
              <a:gd name="connsiteX8" fmla="*/ 179699 w 489484"/>
              <a:gd name="connsiteY8" fmla="*/ 214413 h 249535"/>
              <a:gd name="connsiteX9" fmla="*/ 251137 w 489484"/>
              <a:gd name="connsiteY9" fmla="*/ 233463 h 249535"/>
              <a:gd name="connsiteX10" fmla="*/ 308287 w 489484"/>
              <a:gd name="connsiteY10" fmla="*/ 247750 h 249535"/>
              <a:gd name="connsiteX11" fmla="*/ 384487 w 489484"/>
              <a:gd name="connsiteY11" fmla="*/ 247750 h 249535"/>
              <a:gd name="connsiteX12" fmla="*/ 436875 w 489484"/>
              <a:gd name="connsiteY12" fmla="*/ 233463 h 249535"/>
              <a:gd name="connsiteX13" fmla="*/ 474974 w 489484"/>
              <a:gd name="connsiteY13" fmla="*/ 200125 h 249535"/>
              <a:gd name="connsiteX14" fmla="*/ 489262 w 489484"/>
              <a:gd name="connsiteY14" fmla="*/ 138213 h 249535"/>
              <a:gd name="connsiteX15" fmla="*/ 465449 w 489484"/>
              <a:gd name="connsiteY15" fmla="*/ 95350 h 249535"/>
              <a:gd name="connsiteX16" fmla="*/ 417824 w 489484"/>
              <a:gd name="connsiteY16" fmla="*/ 81063 h 249535"/>
              <a:gd name="connsiteX17" fmla="*/ 370199 w 489484"/>
              <a:gd name="connsiteY17" fmla="*/ 76300 h 249535"/>
              <a:gd name="connsiteX18" fmla="*/ 279712 w 489484"/>
              <a:gd name="connsiteY18" fmla="*/ 66775 h 249535"/>
              <a:gd name="connsiteX19" fmla="*/ 213037 w 489484"/>
              <a:gd name="connsiteY19" fmla="*/ 57250 h 249535"/>
              <a:gd name="connsiteX20" fmla="*/ 146362 w 489484"/>
              <a:gd name="connsiteY20" fmla="*/ 14388 h 249535"/>
              <a:gd name="connsiteX0" fmla="*/ 146362 w 494176"/>
              <a:gd name="connsiteY0" fmla="*/ 14388 h 249535"/>
              <a:gd name="connsiteX1" fmla="*/ 84449 w 494176"/>
              <a:gd name="connsiteY1" fmla="*/ 100 h 249535"/>
              <a:gd name="connsiteX2" fmla="*/ 27299 w 494176"/>
              <a:gd name="connsiteY2" fmla="*/ 9625 h 249535"/>
              <a:gd name="connsiteX3" fmla="*/ 3487 w 494176"/>
              <a:gd name="connsiteY3" fmla="*/ 38200 h 249535"/>
              <a:gd name="connsiteX4" fmla="*/ 1106 w 494176"/>
              <a:gd name="connsiteY4" fmla="*/ 88207 h 249535"/>
              <a:gd name="connsiteX5" fmla="*/ 13012 w 494176"/>
              <a:gd name="connsiteY5" fmla="*/ 133450 h 249535"/>
              <a:gd name="connsiteX6" fmla="*/ 41586 w 494176"/>
              <a:gd name="connsiteY6" fmla="*/ 171551 h 249535"/>
              <a:gd name="connsiteX7" fmla="*/ 98737 w 494176"/>
              <a:gd name="connsiteY7" fmla="*/ 195363 h 249535"/>
              <a:gd name="connsiteX8" fmla="*/ 179699 w 494176"/>
              <a:gd name="connsiteY8" fmla="*/ 214413 h 249535"/>
              <a:gd name="connsiteX9" fmla="*/ 251137 w 494176"/>
              <a:gd name="connsiteY9" fmla="*/ 233463 h 249535"/>
              <a:gd name="connsiteX10" fmla="*/ 308287 w 494176"/>
              <a:gd name="connsiteY10" fmla="*/ 247750 h 249535"/>
              <a:gd name="connsiteX11" fmla="*/ 384487 w 494176"/>
              <a:gd name="connsiteY11" fmla="*/ 247750 h 249535"/>
              <a:gd name="connsiteX12" fmla="*/ 436875 w 494176"/>
              <a:gd name="connsiteY12" fmla="*/ 233463 h 249535"/>
              <a:gd name="connsiteX13" fmla="*/ 474974 w 494176"/>
              <a:gd name="connsiteY13" fmla="*/ 200125 h 249535"/>
              <a:gd name="connsiteX14" fmla="*/ 494024 w 494176"/>
              <a:gd name="connsiteY14" fmla="*/ 135832 h 249535"/>
              <a:gd name="connsiteX15" fmla="*/ 465449 w 494176"/>
              <a:gd name="connsiteY15" fmla="*/ 95350 h 249535"/>
              <a:gd name="connsiteX16" fmla="*/ 417824 w 494176"/>
              <a:gd name="connsiteY16" fmla="*/ 81063 h 249535"/>
              <a:gd name="connsiteX17" fmla="*/ 370199 w 494176"/>
              <a:gd name="connsiteY17" fmla="*/ 76300 h 249535"/>
              <a:gd name="connsiteX18" fmla="*/ 279712 w 494176"/>
              <a:gd name="connsiteY18" fmla="*/ 66775 h 249535"/>
              <a:gd name="connsiteX19" fmla="*/ 213037 w 494176"/>
              <a:gd name="connsiteY19" fmla="*/ 57250 h 249535"/>
              <a:gd name="connsiteX20" fmla="*/ 146362 w 494176"/>
              <a:gd name="connsiteY20" fmla="*/ 14388 h 24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4176" h="249535">
                <a:moveTo>
                  <a:pt x="146362" y="14388"/>
                </a:moveTo>
                <a:cubicBezTo>
                  <a:pt x="124931" y="4863"/>
                  <a:pt x="104293" y="894"/>
                  <a:pt x="84449" y="100"/>
                </a:cubicBezTo>
                <a:cubicBezTo>
                  <a:pt x="64605" y="-694"/>
                  <a:pt x="40793" y="3275"/>
                  <a:pt x="27299" y="9625"/>
                </a:cubicBezTo>
                <a:cubicBezTo>
                  <a:pt x="13805" y="15975"/>
                  <a:pt x="7852" y="25103"/>
                  <a:pt x="3487" y="38200"/>
                </a:cubicBezTo>
                <a:cubicBezTo>
                  <a:pt x="-878" y="51297"/>
                  <a:pt x="-481" y="72332"/>
                  <a:pt x="1106" y="88207"/>
                </a:cubicBezTo>
                <a:cubicBezTo>
                  <a:pt x="2694" y="104082"/>
                  <a:pt x="6265" y="119559"/>
                  <a:pt x="13012" y="133450"/>
                </a:cubicBezTo>
                <a:cubicBezTo>
                  <a:pt x="19759" y="147341"/>
                  <a:pt x="27299" y="161232"/>
                  <a:pt x="41586" y="171551"/>
                </a:cubicBezTo>
                <a:cubicBezTo>
                  <a:pt x="55873" y="181870"/>
                  <a:pt x="75718" y="188219"/>
                  <a:pt x="98737" y="195363"/>
                </a:cubicBezTo>
                <a:cubicBezTo>
                  <a:pt x="121756" y="202507"/>
                  <a:pt x="154299" y="208063"/>
                  <a:pt x="179699" y="214413"/>
                </a:cubicBezTo>
                <a:cubicBezTo>
                  <a:pt x="205099" y="220763"/>
                  <a:pt x="251137" y="233463"/>
                  <a:pt x="251137" y="233463"/>
                </a:cubicBezTo>
                <a:cubicBezTo>
                  <a:pt x="272568" y="239019"/>
                  <a:pt x="286062" y="245369"/>
                  <a:pt x="308287" y="247750"/>
                </a:cubicBezTo>
                <a:cubicBezTo>
                  <a:pt x="330512" y="250131"/>
                  <a:pt x="363056" y="250131"/>
                  <a:pt x="384487" y="247750"/>
                </a:cubicBezTo>
                <a:cubicBezTo>
                  <a:pt x="405918" y="245369"/>
                  <a:pt x="421794" y="241400"/>
                  <a:pt x="436875" y="233463"/>
                </a:cubicBezTo>
                <a:cubicBezTo>
                  <a:pt x="451956" y="225526"/>
                  <a:pt x="465449" y="216397"/>
                  <a:pt x="474974" y="200125"/>
                </a:cubicBezTo>
                <a:cubicBezTo>
                  <a:pt x="484499" y="183853"/>
                  <a:pt x="495611" y="153294"/>
                  <a:pt x="494024" y="135832"/>
                </a:cubicBezTo>
                <a:cubicBezTo>
                  <a:pt x="492437" y="118370"/>
                  <a:pt x="478149" y="104478"/>
                  <a:pt x="465449" y="95350"/>
                </a:cubicBezTo>
                <a:cubicBezTo>
                  <a:pt x="452749" y="86222"/>
                  <a:pt x="433699" y="84238"/>
                  <a:pt x="417824" y="81063"/>
                </a:cubicBezTo>
                <a:cubicBezTo>
                  <a:pt x="401949" y="77888"/>
                  <a:pt x="370199" y="76300"/>
                  <a:pt x="370199" y="76300"/>
                </a:cubicBezTo>
                <a:lnTo>
                  <a:pt x="279712" y="66775"/>
                </a:lnTo>
                <a:cubicBezTo>
                  <a:pt x="253518" y="63600"/>
                  <a:pt x="236056" y="66775"/>
                  <a:pt x="213037" y="57250"/>
                </a:cubicBezTo>
                <a:cubicBezTo>
                  <a:pt x="190018" y="47725"/>
                  <a:pt x="167793" y="23913"/>
                  <a:pt x="146362" y="14388"/>
                </a:cubicBezTo>
                <a:close/>
              </a:path>
            </a:pathLst>
          </a:custGeom>
          <a:solidFill>
            <a:srgbClr val="A24934"/>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17" name="任意多边形 16"/>
          <p:cNvSpPr/>
          <p:nvPr/>
        </p:nvSpPr>
        <p:spPr>
          <a:xfrm rot="21043158">
            <a:off x="4365742" y="4121163"/>
            <a:ext cx="494176" cy="249535"/>
          </a:xfrm>
          <a:custGeom>
            <a:avLst/>
            <a:gdLst>
              <a:gd name="connsiteX0" fmla="*/ 148912 w 492054"/>
              <a:gd name="connsiteY0" fmla="*/ 14388 h 249844"/>
              <a:gd name="connsiteX1" fmla="*/ 86999 w 492054"/>
              <a:gd name="connsiteY1" fmla="*/ 100 h 249844"/>
              <a:gd name="connsiteX2" fmla="*/ 29849 w 492054"/>
              <a:gd name="connsiteY2" fmla="*/ 9625 h 249844"/>
              <a:gd name="connsiteX3" fmla="*/ 1274 w 492054"/>
              <a:gd name="connsiteY3" fmla="*/ 38200 h 249844"/>
              <a:gd name="connsiteX4" fmla="*/ 6037 w 492054"/>
              <a:gd name="connsiteY4" fmla="*/ 90588 h 249844"/>
              <a:gd name="connsiteX5" fmla="*/ 15562 w 492054"/>
              <a:gd name="connsiteY5" fmla="*/ 133450 h 249844"/>
              <a:gd name="connsiteX6" fmla="*/ 39374 w 492054"/>
              <a:gd name="connsiteY6" fmla="*/ 176313 h 249844"/>
              <a:gd name="connsiteX7" fmla="*/ 101287 w 492054"/>
              <a:gd name="connsiteY7" fmla="*/ 195363 h 249844"/>
              <a:gd name="connsiteX8" fmla="*/ 182249 w 492054"/>
              <a:gd name="connsiteY8" fmla="*/ 214413 h 249844"/>
              <a:gd name="connsiteX9" fmla="*/ 253687 w 492054"/>
              <a:gd name="connsiteY9" fmla="*/ 233463 h 249844"/>
              <a:gd name="connsiteX10" fmla="*/ 310837 w 492054"/>
              <a:gd name="connsiteY10" fmla="*/ 247750 h 249844"/>
              <a:gd name="connsiteX11" fmla="*/ 387037 w 492054"/>
              <a:gd name="connsiteY11" fmla="*/ 247750 h 249844"/>
              <a:gd name="connsiteX12" fmla="*/ 434662 w 492054"/>
              <a:gd name="connsiteY12" fmla="*/ 228700 h 249844"/>
              <a:gd name="connsiteX13" fmla="*/ 477524 w 492054"/>
              <a:gd name="connsiteY13" fmla="*/ 200125 h 249844"/>
              <a:gd name="connsiteX14" fmla="*/ 491812 w 492054"/>
              <a:gd name="connsiteY14" fmla="*/ 138213 h 249844"/>
              <a:gd name="connsiteX15" fmla="*/ 467999 w 492054"/>
              <a:gd name="connsiteY15" fmla="*/ 95350 h 249844"/>
              <a:gd name="connsiteX16" fmla="*/ 420374 w 492054"/>
              <a:gd name="connsiteY16" fmla="*/ 81063 h 249844"/>
              <a:gd name="connsiteX17" fmla="*/ 372749 w 492054"/>
              <a:gd name="connsiteY17" fmla="*/ 76300 h 249844"/>
              <a:gd name="connsiteX18" fmla="*/ 282262 w 492054"/>
              <a:gd name="connsiteY18" fmla="*/ 66775 h 249844"/>
              <a:gd name="connsiteX19" fmla="*/ 215587 w 492054"/>
              <a:gd name="connsiteY19" fmla="*/ 57250 h 249844"/>
              <a:gd name="connsiteX20" fmla="*/ 148912 w 492054"/>
              <a:gd name="connsiteY20" fmla="*/ 14388 h 249844"/>
              <a:gd name="connsiteX0" fmla="*/ 148912 w 492054"/>
              <a:gd name="connsiteY0" fmla="*/ 14388 h 249844"/>
              <a:gd name="connsiteX1" fmla="*/ 86999 w 492054"/>
              <a:gd name="connsiteY1" fmla="*/ 100 h 249844"/>
              <a:gd name="connsiteX2" fmla="*/ 29849 w 492054"/>
              <a:gd name="connsiteY2" fmla="*/ 9625 h 249844"/>
              <a:gd name="connsiteX3" fmla="*/ 1274 w 492054"/>
              <a:gd name="connsiteY3" fmla="*/ 38200 h 249844"/>
              <a:gd name="connsiteX4" fmla="*/ 6037 w 492054"/>
              <a:gd name="connsiteY4" fmla="*/ 90588 h 249844"/>
              <a:gd name="connsiteX5" fmla="*/ 15562 w 492054"/>
              <a:gd name="connsiteY5" fmla="*/ 133450 h 249844"/>
              <a:gd name="connsiteX6" fmla="*/ 44136 w 492054"/>
              <a:gd name="connsiteY6" fmla="*/ 171551 h 249844"/>
              <a:gd name="connsiteX7" fmla="*/ 101287 w 492054"/>
              <a:gd name="connsiteY7" fmla="*/ 195363 h 249844"/>
              <a:gd name="connsiteX8" fmla="*/ 182249 w 492054"/>
              <a:gd name="connsiteY8" fmla="*/ 214413 h 249844"/>
              <a:gd name="connsiteX9" fmla="*/ 253687 w 492054"/>
              <a:gd name="connsiteY9" fmla="*/ 233463 h 249844"/>
              <a:gd name="connsiteX10" fmla="*/ 310837 w 492054"/>
              <a:gd name="connsiteY10" fmla="*/ 247750 h 249844"/>
              <a:gd name="connsiteX11" fmla="*/ 387037 w 492054"/>
              <a:gd name="connsiteY11" fmla="*/ 247750 h 249844"/>
              <a:gd name="connsiteX12" fmla="*/ 434662 w 492054"/>
              <a:gd name="connsiteY12" fmla="*/ 228700 h 249844"/>
              <a:gd name="connsiteX13" fmla="*/ 477524 w 492054"/>
              <a:gd name="connsiteY13" fmla="*/ 200125 h 249844"/>
              <a:gd name="connsiteX14" fmla="*/ 491812 w 492054"/>
              <a:gd name="connsiteY14" fmla="*/ 138213 h 249844"/>
              <a:gd name="connsiteX15" fmla="*/ 467999 w 492054"/>
              <a:gd name="connsiteY15" fmla="*/ 95350 h 249844"/>
              <a:gd name="connsiteX16" fmla="*/ 420374 w 492054"/>
              <a:gd name="connsiteY16" fmla="*/ 81063 h 249844"/>
              <a:gd name="connsiteX17" fmla="*/ 372749 w 492054"/>
              <a:gd name="connsiteY17" fmla="*/ 76300 h 249844"/>
              <a:gd name="connsiteX18" fmla="*/ 282262 w 492054"/>
              <a:gd name="connsiteY18" fmla="*/ 66775 h 249844"/>
              <a:gd name="connsiteX19" fmla="*/ 215587 w 492054"/>
              <a:gd name="connsiteY19" fmla="*/ 57250 h 249844"/>
              <a:gd name="connsiteX20" fmla="*/ 148912 w 492054"/>
              <a:gd name="connsiteY20" fmla="*/ 14388 h 249844"/>
              <a:gd name="connsiteX0" fmla="*/ 149499 w 492641"/>
              <a:gd name="connsiteY0" fmla="*/ 14388 h 249844"/>
              <a:gd name="connsiteX1" fmla="*/ 87586 w 492641"/>
              <a:gd name="connsiteY1" fmla="*/ 100 h 249844"/>
              <a:gd name="connsiteX2" fmla="*/ 30436 w 492641"/>
              <a:gd name="connsiteY2" fmla="*/ 9625 h 249844"/>
              <a:gd name="connsiteX3" fmla="*/ 1861 w 492641"/>
              <a:gd name="connsiteY3" fmla="*/ 38200 h 249844"/>
              <a:gd name="connsiteX4" fmla="*/ 4243 w 492641"/>
              <a:gd name="connsiteY4" fmla="*/ 88207 h 249844"/>
              <a:gd name="connsiteX5" fmla="*/ 16149 w 492641"/>
              <a:gd name="connsiteY5" fmla="*/ 133450 h 249844"/>
              <a:gd name="connsiteX6" fmla="*/ 44723 w 492641"/>
              <a:gd name="connsiteY6" fmla="*/ 171551 h 249844"/>
              <a:gd name="connsiteX7" fmla="*/ 101874 w 492641"/>
              <a:gd name="connsiteY7" fmla="*/ 195363 h 249844"/>
              <a:gd name="connsiteX8" fmla="*/ 182836 w 492641"/>
              <a:gd name="connsiteY8" fmla="*/ 214413 h 249844"/>
              <a:gd name="connsiteX9" fmla="*/ 254274 w 492641"/>
              <a:gd name="connsiteY9" fmla="*/ 233463 h 249844"/>
              <a:gd name="connsiteX10" fmla="*/ 311424 w 492641"/>
              <a:gd name="connsiteY10" fmla="*/ 247750 h 249844"/>
              <a:gd name="connsiteX11" fmla="*/ 387624 w 492641"/>
              <a:gd name="connsiteY11" fmla="*/ 247750 h 249844"/>
              <a:gd name="connsiteX12" fmla="*/ 435249 w 492641"/>
              <a:gd name="connsiteY12" fmla="*/ 228700 h 249844"/>
              <a:gd name="connsiteX13" fmla="*/ 478111 w 492641"/>
              <a:gd name="connsiteY13" fmla="*/ 200125 h 249844"/>
              <a:gd name="connsiteX14" fmla="*/ 492399 w 492641"/>
              <a:gd name="connsiteY14" fmla="*/ 138213 h 249844"/>
              <a:gd name="connsiteX15" fmla="*/ 468586 w 492641"/>
              <a:gd name="connsiteY15" fmla="*/ 95350 h 249844"/>
              <a:gd name="connsiteX16" fmla="*/ 420961 w 492641"/>
              <a:gd name="connsiteY16" fmla="*/ 81063 h 249844"/>
              <a:gd name="connsiteX17" fmla="*/ 373336 w 492641"/>
              <a:gd name="connsiteY17" fmla="*/ 76300 h 249844"/>
              <a:gd name="connsiteX18" fmla="*/ 282849 w 492641"/>
              <a:gd name="connsiteY18" fmla="*/ 66775 h 249844"/>
              <a:gd name="connsiteX19" fmla="*/ 216174 w 492641"/>
              <a:gd name="connsiteY19" fmla="*/ 57250 h 249844"/>
              <a:gd name="connsiteX20" fmla="*/ 149499 w 492641"/>
              <a:gd name="connsiteY20" fmla="*/ 14388 h 249844"/>
              <a:gd name="connsiteX0" fmla="*/ 146362 w 489504"/>
              <a:gd name="connsiteY0" fmla="*/ 14388 h 249844"/>
              <a:gd name="connsiteX1" fmla="*/ 84449 w 489504"/>
              <a:gd name="connsiteY1" fmla="*/ 100 h 249844"/>
              <a:gd name="connsiteX2" fmla="*/ 27299 w 489504"/>
              <a:gd name="connsiteY2" fmla="*/ 9625 h 249844"/>
              <a:gd name="connsiteX3" fmla="*/ 3487 w 489504"/>
              <a:gd name="connsiteY3" fmla="*/ 38200 h 249844"/>
              <a:gd name="connsiteX4" fmla="*/ 1106 w 489504"/>
              <a:gd name="connsiteY4" fmla="*/ 88207 h 249844"/>
              <a:gd name="connsiteX5" fmla="*/ 13012 w 489504"/>
              <a:gd name="connsiteY5" fmla="*/ 133450 h 249844"/>
              <a:gd name="connsiteX6" fmla="*/ 41586 w 489504"/>
              <a:gd name="connsiteY6" fmla="*/ 171551 h 249844"/>
              <a:gd name="connsiteX7" fmla="*/ 98737 w 489504"/>
              <a:gd name="connsiteY7" fmla="*/ 195363 h 249844"/>
              <a:gd name="connsiteX8" fmla="*/ 179699 w 489504"/>
              <a:gd name="connsiteY8" fmla="*/ 214413 h 249844"/>
              <a:gd name="connsiteX9" fmla="*/ 251137 w 489504"/>
              <a:gd name="connsiteY9" fmla="*/ 233463 h 249844"/>
              <a:gd name="connsiteX10" fmla="*/ 308287 w 489504"/>
              <a:gd name="connsiteY10" fmla="*/ 247750 h 249844"/>
              <a:gd name="connsiteX11" fmla="*/ 384487 w 489504"/>
              <a:gd name="connsiteY11" fmla="*/ 247750 h 249844"/>
              <a:gd name="connsiteX12" fmla="*/ 432112 w 489504"/>
              <a:gd name="connsiteY12" fmla="*/ 228700 h 249844"/>
              <a:gd name="connsiteX13" fmla="*/ 474974 w 489504"/>
              <a:gd name="connsiteY13" fmla="*/ 200125 h 249844"/>
              <a:gd name="connsiteX14" fmla="*/ 489262 w 489504"/>
              <a:gd name="connsiteY14" fmla="*/ 138213 h 249844"/>
              <a:gd name="connsiteX15" fmla="*/ 465449 w 489504"/>
              <a:gd name="connsiteY15" fmla="*/ 95350 h 249844"/>
              <a:gd name="connsiteX16" fmla="*/ 417824 w 489504"/>
              <a:gd name="connsiteY16" fmla="*/ 81063 h 249844"/>
              <a:gd name="connsiteX17" fmla="*/ 370199 w 489504"/>
              <a:gd name="connsiteY17" fmla="*/ 76300 h 249844"/>
              <a:gd name="connsiteX18" fmla="*/ 279712 w 489504"/>
              <a:gd name="connsiteY18" fmla="*/ 66775 h 249844"/>
              <a:gd name="connsiteX19" fmla="*/ 213037 w 489504"/>
              <a:gd name="connsiteY19" fmla="*/ 57250 h 249844"/>
              <a:gd name="connsiteX20" fmla="*/ 146362 w 489504"/>
              <a:gd name="connsiteY20" fmla="*/ 14388 h 249844"/>
              <a:gd name="connsiteX0" fmla="*/ 146362 w 489484"/>
              <a:gd name="connsiteY0" fmla="*/ 14388 h 249535"/>
              <a:gd name="connsiteX1" fmla="*/ 84449 w 489484"/>
              <a:gd name="connsiteY1" fmla="*/ 100 h 249535"/>
              <a:gd name="connsiteX2" fmla="*/ 27299 w 489484"/>
              <a:gd name="connsiteY2" fmla="*/ 9625 h 249535"/>
              <a:gd name="connsiteX3" fmla="*/ 3487 w 489484"/>
              <a:gd name="connsiteY3" fmla="*/ 38200 h 249535"/>
              <a:gd name="connsiteX4" fmla="*/ 1106 w 489484"/>
              <a:gd name="connsiteY4" fmla="*/ 88207 h 249535"/>
              <a:gd name="connsiteX5" fmla="*/ 13012 w 489484"/>
              <a:gd name="connsiteY5" fmla="*/ 133450 h 249535"/>
              <a:gd name="connsiteX6" fmla="*/ 41586 w 489484"/>
              <a:gd name="connsiteY6" fmla="*/ 171551 h 249535"/>
              <a:gd name="connsiteX7" fmla="*/ 98737 w 489484"/>
              <a:gd name="connsiteY7" fmla="*/ 195363 h 249535"/>
              <a:gd name="connsiteX8" fmla="*/ 179699 w 489484"/>
              <a:gd name="connsiteY8" fmla="*/ 214413 h 249535"/>
              <a:gd name="connsiteX9" fmla="*/ 251137 w 489484"/>
              <a:gd name="connsiteY9" fmla="*/ 233463 h 249535"/>
              <a:gd name="connsiteX10" fmla="*/ 308287 w 489484"/>
              <a:gd name="connsiteY10" fmla="*/ 247750 h 249535"/>
              <a:gd name="connsiteX11" fmla="*/ 384487 w 489484"/>
              <a:gd name="connsiteY11" fmla="*/ 247750 h 249535"/>
              <a:gd name="connsiteX12" fmla="*/ 436875 w 489484"/>
              <a:gd name="connsiteY12" fmla="*/ 233463 h 249535"/>
              <a:gd name="connsiteX13" fmla="*/ 474974 w 489484"/>
              <a:gd name="connsiteY13" fmla="*/ 200125 h 249535"/>
              <a:gd name="connsiteX14" fmla="*/ 489262 w 489484"/>
              <a:gd name="connsiteY14" fmla="*/ 138213 h 249535"/>
              <a:gd name="connsiteX15" fmla="*/ 465449 w 489484"/>
              <a:gd name="connsiteY15" fmla="*/ 95350 h 249535"/>
              <a:gd name="connsiteX16" fmla="*/ 417824 w 489484"/>
              <a:gd name="connsiteY16" fmla="*/ 81063 h 249535"/>
              <a:gd name="connsiteX17" fmla="*/ 370199 w 489484"/>
              <a:gd name="connsiteY17" fmla="*/ 76300 h 249535"/>
              <a:gd name="connsiteX18" fmla="*/ 279712 w 489484"/>
              <a:gd name="connsiteY18" fmla="*/ 66775 h 249535"/>
              <a:gd name="connsiteX19" fmla="*/ 213037 w 489484"/>
              <a:gd name="connsiteY19" fmla="*/ 57250 h 249535"/>
              <a:gd name="connsiteX20" fmla="*/ 146362 w 489484"/>
              <a:gd name="connsiteY20" fmla="*/ 14388 h 249535"/>
              <a:gd name="connsiteX0" fmla="*/ 146362 w 494176"/>
              <a:gd name="connsiteY0" fmla="*/ 14388 h 249535"/>
              <a:gd name="connsiteX1" fmla="*/ 84449 w 494176"/>
              <a:gd name="connsiteY1" fmla="*/ 100 h 249535"/>
              <a:gd name="connsiteX2" fmla="*/ 27299 w 494176"/>
              <a:gd name="connsiteY2" fmla="*/ 9625 h 249535"/>
              <a:gd name="connsiteX3" fmla="*/ 3487 w 494176"/>
              <a:gd name="connsiteY3" fmla="*/ 38200 h 249535"/>
              <a:gd name="connsiteX4" fmla="*/ 1106 w 494176"/>
              <a:gd name="connsiteY4" fmla="*/ 88207 h 249535"/>
              <a:gd name="connsiteX5" fmla="*/ 13012 w 494176"/>
              <a:gd name="connsiteY5" fmla="*/ 133450 h 249535"/>
              <a:gd name="connsiteX6" fmla="*/ 41586 w 494176"/>
              <a:gd name="connsiteY6" fmla="*/ 171551 h 249535"/>
              <a:gd name="connsiteX7" fmla="*/ 98737 w 494176"/>
              <a:gd name="connsiteY7" fmla="*/ 195363 h 249535"/>
              <a:gd name="connsiteX8" fmla="*/ 179699 w 494176"/>
              <a:gd name="connsiteY8" fmla="*/ 214413 h 249535"/>
              <a:gd name="connsiteX9" fmla="*/ 251137 w 494176"/>
              <a:gd name="connsiteY9" fmla="*/ 233463 h 249535"/>
              <a:gd name="connsiteX10" fmla="*/ 308287 w 494176"/>
              <a:gd name="connsiteY10" fmla="*/ 247750 h 249535"/>
              <a:gd name="connsiteX11" fmla="*/ 384487 w 494176"/>
              <a:gd name="connsiteY11" fmla="*/ 247750 h 249535"/>
              <a:gd name="connsiteX12" fmla="*/ 436875 w 494176"/>
              <a:gd name="connsiteY12" fmla="*/ 233463 h 249535"/>
              <a:gd name="connsiteX13" fmla="*/ 474974 w 494176"/>
              <a:gd name="connsiteY13" fmla="*/ 200125 h 249535"/>
              <a:gd name="connsiteX14" fmla="*/ 494024 w 494176"/>
              <a:gd name="connsiteY14" fmla="*/ 135832 h 249535"/>
              <a:gd name="connsiteX15" fmla="*/ 465449 w 494176"/>
              <a:gd name="connsiteY15" fmla="*/ 95350 h 249535"/>
              <a:gd name="connsiteX16" fmla="*/ 417824 w 494176"/>
              <a:gd name="connsiteY16" fmla="*/ 81063 h 249535"/>
              <a:gd name="connsiteX17" fmla="*/ 370199 w 494176"/>
              <a:gd name="connsiteY17" fmla="*/ 76300 h 249535"/>
              <a:gd name="connsiteX18" fmla="*/ 279712 w 494176"/>
              <a:gd name="connsiteY18" fmla="*/ 66775 h 249535"/>
              <a:gd name="connsiteX19" fmla="*/ 213037 w 494176"/>
              <a:gd name="connsiteY19" fmla="*/ 57250 h 249535"/>
              <a:gd name="connsiteX20" fmla="*/ 146362 w 494176"/>
              <a:gd name="connsiteY20" fmla="*/ 14388 h 24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4176" h="249535">
                <a:moveTo>
                  <a:pt x="146362" y="14388"/>
                </a:moveTo>
                <a:cubicBezTo>
                  <a:pt x="124931" y="4863"/>
                  <a:pt x="104293" y="894"/>
                  <a:pt x="84449" y="100"/>
                </a:cubicBezTo>
                <a:cubicBezTo>
                  <a:pt x="64605" y="-694"/>
                  <a:pt x="40793" y="3275"/>
                  <a:pt x="27299" y="9625"/>
                </a:cubicBezTo>
                <a:cubicBezTo>
                  <a:pt x="13805" y="15975"/>
                  <a:pt x="7852" y="25103"/>
                  <a:pt x="3487" y="38200"/>
                </a:cubicBezTo>
                <a:cubicBezTo>
                  <a:pt x="-878" y="51297"/>
                  <a:pt x="-481" y="72332"/>
                  <a:pt x="1106" y="88207"/>
                </a:cubicBezTo>
                <a:cubicBezTo>
                  <a:pt x="2694" y="104082"/>
                  <a:pt x="6265" y="119559"/>
                  <a:pt x="13012" y="133450"/>
                </a:cubicBezTo>
                <a:cubicBezTo>
                  <a:pt x="19759" y="147341"/>
                  <a:pt x="27299" y="161232"/>
                  <a:pt x="41586" y="171551"/>
                </a:cubicBezTo>
                <a:cubicBezTo>
                  <a:pt x="55873" y="181870"/>
                  <a:pt x="75718" y="188219"/>
                  <a:pt x="98737" y="195363"/>
                </a:cubicBezTo>
                <a:cubicBezTo>
                  <a:pt x="121756" y="202507"/>
                  <a:pt x="154299" y="208063"/>
                  <a:pt x="179699" y="214413"/>
                </a:cubicBezTo>
                <a:cubicBezTo>
                  <a:pt x="205099" y="220763"/>
                  <a:pt x="251137" y="233463"/>
                  <a:pt x="251137" y="233463"/>
                </a:cubicBezTo>
                <a:cubicBezTo>
                  <a:pt x="272568" y="239019"/>
                  <a:pt x="286062" y="245369"/>
                  <a:pt x="308287" y="247750"/>
                </a:cubicBezTo>
                <a:cubicBezTo>
                  <a:pt x="330512" y="250131"/>
                  <a:pt x="363056" y="250131"/>
                  <a:pt x="384487" y="247750"/>
                </a:cubicBezTo>
                <a:cubicBezTo>
                  <a:pt x="405918" y="245369"/>
                  <a:pt x="421794" y="241400"/>
                  <a:pt x="436875" y="233463"/>
                </a:cubicBezTo>
                <a:cubicBezTo>
                  <a:pt x="451956" y="225526"/>
                  <a:pt x="465449" y="216397"/>
                  <a:pt x="474974" y="200125"/>
                </a:cubicBezTo>
                <a:cubicBezTo>
                  <a:pt x="484499" y="183853"/>
                  <a:pt x="495611" y="153294"/>
                  <a:pt x="494024" y="135832"/>
                </a:cubicBezTo>
                <a:cubicBezTo>
                  <a:pt x="492437" y="118370"/>
                  <a:pt x="478149" y="104478"/>
                  <a:pt x="465449" y="95350"/>
                </a:cubicBezTo>
                <a:cubicBezTo>
                  <a:pt x="452749" y="86222"/>
                  <a:pt x="433699" y="84238"/>
                  <a:pt x="417824" y="81063"/>
                </a:cubicBezTo>
                <a:cubicBezTo>
                  <a:pt x="401949" y="77888"/>
                  <a:pt x="370199" y="76300"/>
                  <a:pt x="370199" y="76300"/>
                </a:cubicBezTo>
                <a:lnTo>
                  <a:pt x="279712" y="66775"/>
                </a:lnTo>
                <a:cubicBezTo>
                  <a:pt x="253518" y="63600"/>
                  <a:pt x="236056" y="66775"/>
                  <a:pt x="213037" y="57250"/>
                </a:cubicBezTo>
                <a:cubicBezTo>
                  <a:pt x="190018" y="47725"/>
                  <a:pt x="167793" y="23913"/>
                  <a:pt x="146362" y="14388"/>
                </a:cubicBezTo>
                <a:close/>
              </a:path>
            </a:pathLst>
          </a:custGeom>
          <a:solidFill>
            <a:srgbClr val="A24934"/>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18" name="任意多边形 17"/>
          <p:cNvSpPr/>
          <p:nvPr/>
        </p:nvSpPr>
        <p:spPr>
          <a:xfrm rot="155410">
            <a:off x="5153067" y="4286784"/>
            <a:ext cx="494176" cy="249535"/>
          </a:xfrm>
          <a:custGeom>
            <a:avLst/>
            <a:gdLst>
              <a:gd name="connsiteX0" fmla="*/ 148912 w 492054"/>
              <a:gd name="connsiteY0" fmla="*/ 14388 h 249844"/>
              <a:gd name="connsiteX1" fmla="*/ 86999 w 492054"/>
              <a:gd name="connsiteY1" fmla="*/ 100 h 249844"/>
              <a:gd name="connsiteX2" fmla="*/ 29849 w 492054"/>
              <a:gd name="connsiteY2" fmla="*/ 9625 h 249844"/>
              <a:gd name="connsiteX3" fmla="*/ 1274 w 492054"/>
              <a:gd name="connsiteY3" fmla="*/ 38200 h 249844"/>
              <a:gd name="connsiteX4" fmla="*/ 6037 w 492054"/>
              <a:gd name="connsiteY4" fmla="*/ 90588 h 249844"/>
              <a:gd name="connsiteX5" fmla="*/ 15562 w 492054"/>
              <a:gd name="connsiteY5" fmla="*/ 133450 h 249844"/>
              <a:gd name="connsiteX6" fmla="*/ 39374 w 492054"/>
              <a:gd name="connsiteY6" fmla="*/ 176313 h 249844"/>
              <a:gd name="connsiteX7" fmla="*/ 101287 w 492054"/>
              <a:gd name="connsiteY7" fmla="*/ 195363 h 249844"/>
              <a:gd name="connsiteX8" fmla="*/ 182249 w 492054"/>
              <a:gd name="connsiteY8" fmla="*/ 214413 h 249844"/>
              <a:gd name="connsiteX9" fmla="*/ 253687 w 492054"/>
              <a:gd name="connsiteY9" fmla="*/ 233463 h 249844"/>
              <a:gd name="connsiteX10" fmla="*/ 310837 w 492054"/>
              <a:gd name="connsiteY10" fmla="*/ 247750 h 249844"/>
              <a:gd name="connsiteX11" fmla="*/ 387037 w 492054"/>
              <a:gd name="connsiteY11" fmla="*/ 247750 h 249844"/>
              <a:gd name="connsiteX12" fmla="*/ 434662 w 492054"/>
              <a:gd name="connsiteY12" fmla="*/ 228700 h 249844"/>
              <a:gd name="connsiteX13" fmla="*/ 477524 w 492054"/>
              <a:gd name="connsiteY13" fmla="*/ 200125 h 249844"/>
              <a:gd name="connsiteX14" fmla="*/ 491812 w 492054"/>
              <a:gd name="connsiteY14" fmla="*/ 138213 h 249844"/>
              <a:gd name="connsiteX15" fmla="*/ 467999 w 492054"/>
              <a:gd name="connsiteY15" fmla="*/ 95350 h 249844"/>
              <a:gd name="connsiteX16" fmla="*/ 420374 w 492054"/>
              <a:gd name="connsiteY16" fmla="*/ 81063 h 249844"/>
              <a:gd name="connsiteX17" fmla="*/ 372749 w 492054"/>
              <a:gd name="connsiteY17" fmla="*/ 76300 h 249844"/>
              <a:gd name="connsiteX18" fmla="*/ 282262 w 492054"/>
              <a:gd name="connsiteY18" fmla="*/ 66775 h 249844"/>
              <a:gd name="connsiteX19" fmla="*/ 215587 w 492054"/>
              <a:gd name="connsiteY19" fmla="*/ 57250 h 249844"/>
              <a:gd name="connsiteX20" fmla="*/ 148912 w 492054"/>
              <a:gd name="connsiteY20" fmla="*/ 14388 h 249844"/>
              <a:gd name="connsiteX0" fmla="*/ 148912 w 492054"/>
              <a:gd name="connsiteY0" fmla="*/ 14388 h 249844"/>
              <a:gd name="connsiteX1" fmla="*/ 86999 w 492054"/>
              <a:gd name="connsiteY1" fmla="*/ 100 h 249844"/>
              <a:gd name="connsiteX2" fmla="*/ 29849 w 492054"/>
              <a:gd name="connsiteY2" fmla="*/ 9625 h 249844"/>
              <a:gd name="connsiteX3" fmla="*/ 1274 w 492054"/>
              <a:gd name="connsiteY3" fmla="*/ 38200 h 249844"/>
              <a:gd name="connsiteX4" fmla="*/ 6037 w 492054"/>
              <a:gd name="connsiteY4" fmla="*/ 90588 h 249844"/>
              <a:gd name="connsiteX5" fmla="*/ 15562 w 492054"/>
              <a:gd name="connsiteY5" fmla="*/ 133450 h 249844"/>
              <a:gd name="connsiteX6" fmla="*/ 44136 w 492054"/>
              <a:gd name="connsiteY6" fmla="*/ 171551 h 249844"/>
              <a:gd name="connsiteX7" fmla="*/ 101287 w 492054"/>
              <a:gd name="connsiteY7" fmla="*/ 195363 h 249844"/>
              <a:gd name="connsiteX8" fmla="*/ 182249 w 492054"/>
              <a:gd name="connsiteY8" fmla="*/ 214413 h 249844"/>
              <a:gd name="connsiteX9" fmla="*/ 253687 w 492054"/>
              <a:gd name="connsiteY9" fmla="*/ 233463 h 249844"/>
              <a:gd name="connsiteX10" fmla="*/ 310837 w 492054"/>
              <a:gd name="connsiteY10" fmla="*/ 247750 h 249844"/>
              <a:gd name="connsiteX11" fmla="*/ 387037 w 492054"/>
              <a:gd name="connsiteY11" fmla="*/ 247750 h 249844"/>
              <a:gd name="connsiteX12" fmla="*/ 434662 w 492054"/>
              <a:gd name="connsiteY12" fmla="*/ 228700 h 249844"/>
              <a:gd name="connsiteX13" fmla="*/ 477524 w 492054"/>
              <a:gd name="connsiteY13" fmla="*/ 200125 h 249844"/>
              <a:gd name="connsiteX14" fmla="*/ 491812 w 492054"/>
              <a:gd name="connsiteY14" fmla="*/ 138213 h 249844"/>
              <a:gd name="connsiteX15" fmla="*/ 467999 w 492054"/>
              <a:gd name="connsiteY15" fmla="*/ 95350 h 249844"/>
              <a:gd name="connsiteX16" fmla="*/ 420374 w 492054"/>
              <a:gd name="connsiteY16" fmla="*/ 81063 h 249844"/>
              <a:gd name="connsiteX17" fmla="*/ 372749 w 492054"/>
              <a:gd name="connsiteY17" fmla="*/ 76300 h 249844"/>
              <a:gd name="connsiteX18" fmla="*/ 282262 w 492054"/>
              <a:gd name="connsiteY18" fmla="*/ 66775 h 249844"/>
              <a:gd name="connsiteX19" fmla="*/ 215587 w 492054"/>
              <a:gd name="connsiteY19" fmla="*/ 57250 h 249844"/>
              <a:gd name="connsiteX20" fmla="*/ 148912 w 492054"/>
              <a:gd name="connsiteY20" fmla="*/ 14388 h 249844"/>
              <a:gd name="connsiteX0" fmla="*/ 149499 w 492641"/>
              <a:gd name="connsiteY0" fmla="*/ 14388 h 249844"/>
              <a:gd name="connsiteX1" fmla="*/ 87586 w 492641"/>
              <a:gd name="connsiteY1" fmla="*/ 100 h 249844"/>
              <a:gd name="connsiteX2" fmla="*/ 30436 w 492641"/>
              <a:gd name="connsiteY2" fmla="*/ 9625 h 249844"/>
              <a:gd name="connsiteX3" fmla="*/ 1861 w 492641"/>
              <a:gd name="connsiteY3" fmla="*/ 38200 h 249844"/>
              <a:gd name="connsiteX4" fmla="*/ 4243 w 492641"/>
              <a:gd name="connsiteY4" fmla="*/ 88207 h 249844"/>
              <a:gd name="connsiteX5" fmla="*/ 16149 w 492641"/>
              <a:gd name="connsiteY5" fmla="*/ 133450 h 249844"/>
              <a:gd name="connsiteX6" fmla="*/ 44723 w 492641"/>
              <a:gd name="connsiteY6" fmla="*/ 171551 h 249844"/>
              <a:gd name="connsiteX7" fmla="*/ 101874 w 492641"/>
              <a:gd name="connsiteY7" fmla="*/ 195363 h 249844"/>
              <a:gd name="connsiteX8" fmla="*/ 182836 w 492641"/>
              <a:gd name="connsiteY8" fmla="*/ 214413 h 249844"/>
              <a:gd name="connsiteX9" fmla="*/ 254274 w 492641"/>
              <a:gd name="connsiteY9" fmla="*/ 233463 h 249844"/>
              <a:gd name="connsiteX10" fmla="*/ 311424 w 492641"/>
              <a:gd name="connsiteY10" fmla="*/ 247750 h 249844"/>
              <a:gd name="connsiteX11" fmla="*/ 387624 w 492641"/>
              <a:gd name="connsiteY11" fmla="*/ 247750 h 249844"/>
              <a:gd name="connsiteX12" fmla="*/ 435249 w 492641"/>
              <a:gd name="connsiteY12" fmla="*/ 228700 h 249844"/>
              <a:gd name="connsiteX13" fmla="*/ 478111 w 492641"/>
              <a:gd name="connsiteY13" fmla="*/ 200125 h 249844"/>
              <a:gd name="connsiteX14" fmla="*/ 492399 w 492641"/>
              <a:gd name="connsiteY14" fmla="*/ 138213 h 249844"/>
              <a:gd name="connsiteX15" fmla="*/ 468586 w 492641"/>
              <a:gd name="connsiteY15" fmla="*/ 95350 h 249844"/>
              <a:gd name="connsiteX16" fmla="*/ 420961 w 492641"/>
              <a:gd name="connsiteY16" fmla="*/ 81063 h 249844"/>
              <a:gd name="connsiteX17" fmla="*/ 373336 w 492641"/>
              <a:gd name="connsiteY17" fmla="*/ 76300 h 249844"/>
              <a:gd name="connsiteX18" fmla="*/ 282849 w 492641"/>
              <a:gd name="connsiteY18" fmla="*/ 66775 h 249844"/>
              <a:gd name="connsiteX19" fmla="*/ 216174 w 492641"/>
              <a:gd name="connsiteY19" fmla="*/ 57250 h 249844"/>
              <a:gd name="connsiteX20" fmla="*/ 149499 w 492641"/>
              <a:gd name="connsiteY20" fmla="*/ 14388 h 249844"/>
              <a:gd name="connsiteX0" fmla="*/ 146362 w 489504"/>
              <a:gd name="connsiteY0" fmla="*/ 14388 h 249844"/>
              <a:gd name="connsiteX1" fmla="*/ 84449 w 489504"/>
              <a:gd name="connsiteY1" fmla="*/ 100 h 249844"/>
              <a:gd name="connsiteX2" fmla="*/ 27299 w 489504"/>
              <a:gd name="connsiteY2" fmla="*/ 9625 h 249844"/>
              <a:gd name="connsiteX3" fmla="*/ 3487 w 489504"/>
              <a:gd name="connsiteY3" fmla="*/ 38200 h 249844"/>
              <a:gd name="connsiteX4" fmla="*/ 1106 w 489504"/>
              <a:gd name="connsiteY4" fmla="*/ 88207 h 249844"/>
              <a:gd name="connsiteX5" fmla="*/ 13012 w 489504"/>
              <a:gd name="connsiteY5" fmla="*/ 133450 h 249844"/>
              <a:gd name="connsiteX6" fmla="*/ 41586 w 489504"/>
              <a:gd name="connsiteY6" fmla="*/ 171551 h 249844"/>
              <a:gd name="connsiteX7" fmla="*/ 98737 w 489504"/>
              <a:gd name="connsiteY7" fmla="*/ 195363 h 249844"/>
              <a:gd name="connsiteX8" fmla="*/ 179699 w 489504"/>
              <a:gd name="connsiteY8" fmla="*/ 214413 h 249844"/>
              <a:gd name="connsiteX9" fmla="*/ 251137 w 489504"/>
              <a:gd name="connsiteY9" fmla="*/ 233463 h 249844"/>
              <a:gd name="connsiteX10" fmla="*/ 308287 w 489504"/>
              <a:gd name="connsiteY10" fmla="*/ 247750 h 249844"/>
              <a:gd name="connsiteX11" fmla="*/ 384487 w 489504"/>
              <a:gd name="connsiteY11" fmla="*/ 247750 h 249844"/>
              <a:gd name="connsiteX12" fmla="*/ 432112 w 489504"/>
              <a:gd name="connsiteY12" fmla="*/ 228700 h 249844"/>
              <a:gd name="connsiteX13" fmla="*/ 474974 w 489504"/>
              <a:gd name="connsiteY13" fmla="*/ 200125 h 249844"/>
              <a:gd name="connsiteX14" fmla="*/ 489262 w 489504"/>
              <a:gd name="connsiteY14" fmla="*/ 138213 h 249844"/>
              <a:gd name="connsiteX15" fmla="*/ 465449 w 489504"/>
              <a:gd name="connsiteY15" fmla="*/ 95350 h 249844"/>
              <a:gd name="connsiteX16" fmla="*/ 417824 w 489504"/>
              <a:gd name="connsiteY16" fmla="*/ 81063 h 249844"/>
              <a:gd name="connsiteX17" fmla="*/ 370199 w 489504"/>
              <a:gd name="connsiteY17" fmla="*/ 76300 h 249844"/>
              <a:gd name="connsiteX18" fmla="*/ 279712 w 489504"/>
              <a:gd name="connsiteY18" fmla="*/ 66775 h 249844"/>
              <a:gd name="connsiteX19" fmla="*/ 213037 w 489504"/>
              <a:gd name="connsiteY19" fmla="*/ 57250 h 249844"/>
              <a:gd name="connsiteX20" fmla="*/ 146362 w 489504"/>
              <a:gd name="connsiteY20" fmla="*/ 14388 h 249844"/>
              <a:gd name="connsiteX0" fmla="*/ 146362 w 489484"/>
              <a:gd name="connsiteY0" fmla="*/ 14388 h 249535"/>
              <a:gd name="connsiteX1" fmla="*/ 84449 w 489484"/>
              <a:gd name="connsiteY1" fmla="*/ 100 h 249535"/>
              <a:gd name="connsiteX2" fmla="*/ 27299 w 489484"/>
              <a:gd name="connsiteY2" fmla="*/ 9625 h 249535"/>
              <a:gd name="connsiteX3" fmla="*/ 3487 w 489484"/>
              <a:gd name="connsiteY3" fmla="*/ 38200 h 249535"/>
              <a:gd name="connsiteX4" fmla="*/ 1106 w 489484"/>
              <a:gd name="connsiteY4" fmla="*/ 88207 h 249535"/>
              <a:gd name="connsiteX5" fmla="*/ 13012 w 489484"/>
              <a:gd name="connsiteY5" fmla="*/ 133450 h 249535"/>
              <a:gd name="connsiteX6" fmla="*/ 41586 w 489484"/>
              <a:gd name="connsiteY6" fmla="*/ 171551 h 249535"/>
              <a:gd name="connsiteX7" fmla="*/ 98737 w 489484"/>
              <a:gd name="connsiteY7" fmla="*/ 195363 h 249535"/>
              <a:gd name="connsiteX8" fmla="*/ 179699 w 489484"/>
              <a:gd name="connsiteY8" fmla="*/ 214413 h 249535"/>
              <a:gd name="connsiteX9" fmla="*/ 251137 w 489484"/>
              <a:gd name="connsiteY9" fmla="*/ 233463 h 249535"/>
              <a:gd name="connsiteX10" fmla="*/ 308287 w 489484"/>
              <a:gd name="connsiteY10" fmla="*/ 247750 h 249535"/>
              <a:gd name="connsiteX11" fmla="*/ 384487 w 489484"/>
              <a:gd name="connsiteY11" fmla="*/ 247750 h 249535"/>
              <a:gd name="connsiteX12" fmla="*/ 436875 w 489484"/>
              <a:gd name="connsiteY12" fmla="*/ 233463 h 249535"/>
              <a:gd name="connsiteX13" fmla="*/ 474974 w 489484"/>
              <a:gd name="connsiteY13" fmla="*/ 200125 h 249535"/>
              <a:gd name="connsiteX14" fmla="*/ 489262 w 489484"/>
              <a:gd name="connsiteY14" fmla="*/ 138213 h 249535"/>
              <a:gd name="connsiteX15" fmla="*/ 465449 w 489484"/>
              <a:gd name="connsiteY15" fmla="*/ 95350 h 249535"/>
              <a:gd name="connsiteX16" fmla="*/ 417824 w 489484"/>
              <a:gd name="connsiteY16" fmla="*/ 81063 h 249535"/>
              <a:gd name="connsiteX17" fmla="*/ 370199 w 489484"/>
              <a:gd name="connsiteY17" fmla="*/ 76300 h 249535"/>
              <a:gd name="connsiteX18" fmla="*/ 279712 w 489484"/>
              <a:gd name="connsiteY18" fmla="*/ 66775 h 249535"/>
              <a:gd name="connsiteX19" fmla="*/ 213037 w 489484"/>
              <a:gd name="connsiteY19" fmla="*/ 57250 h 249535"/>
              <a:gd name="connsiteX20" fmla="*/ 146362 w 489484"/>
              <a:gd name="connsiteY20" fmla="*/ 14388 h 249535"/>
              <a:gd name="connsiteX0" fmla="*/ 146362 w 494176"/>
              <a:gd name="connsiteY0" fmla="*/ 14388 h 249535"/>
              <a:gd name="connsiteX1" fmla="*/ 84449 w 494176"/>
              <a:gd name="connsiteY1" fmla="*/ 100 h 249535"/>
              <a:gd name="connsiteX2" fmla="*/ 27299 w 494176"/>
              <a:gd name="connsiteY2" fmla="*/ 9625 h 249535"/>
              <a:gd name="connsiteX3" fmla="*/ 3487 w 494176"/>
              <a:gd name="connsiteY3" fmla="*/ 38200 h 249535"/>
              <a:gd name="connsiteX4" fmla="*/ 1106 w 494176"/>
              <a:gd name="connsiteY4" fmla="*/ 88207 h 249535"/>
              <a:gd name="connsiteX5" fmla="*/ 13012 w 494176"/>
              <a:gd name="connsiteY5" fmla="*/ 133450 h 249535"/>
              <a:gd name="connsiteX6" fmla="*/ 41586 w 494176"/>
              <a:gd name="connsiteY6" fmla="*/ 171551 h 249535"/>
              <a:gd name="connsiteX7" fmla="*/ 98737 w 494176"/>
              <a:gd name="connsiteY7" fmla="*/ 195363 h 249535"/>
              <a:gd name="connsiteX8" fmla="*/ 179699 w 494176"/>
              <a:gd name="connsiteY8" fmla="*/ 214413 h 249535"/>
              <a:gd name="connsiteX9" fmla="*/ 251137 w 494176"/>
              <a:gd name="connsiteY9" fmla="*/ 233463 h 249535"/>
              <a:gd name="connsiteX10" fmla="*/ 308287 w 494176"/>
              <a:gd name="connsiteY10" fmla="*/ 247750 h 249535"/>
              <a:gd name="connsiteX11" fmla="*/ 384487 w 494176"/>
              <a:gd name="connsiteY11" fmla="*/ 247750 h 249535"/>
              <a:gd name="connsiteX12" fmla="*/ 436875 w 494176"/>
              <a:gd name="connsiteY12" fmla="*/ 233463 h 249535"/>
              <a:gd name="connsiteX13" fmla="*/ 474974 w 494176"/>
              <a:gd name="connsiteY13" fmla="*/ 200125 h 249535"/>
              <a:gd name="connsiteX14" fmla="*/ 494024 w 494176"/>
              <a:gd name="connsiteY14" fmla="*/ 135832 h 249535"/>
              <a:gd name="connsiteX15" fmla="*/ 465449 w 494176"/>
              <a:gd name="connsiteY15" fmla="*/ 95350 h 249535"/>
              <a:gd name="connsiteX16" fmla="*/ 417824 w 494176"/>
              <a:gd name="connsiteY16" fmla="*/ 81063 h 249535"/>
              <a:gd name="connsiteX17" fmla="*/ 370199 w 494176"/>
              <a:gd name="connsiteY17" fmla="*/ 76300 h 249535"/>
              <a:gd name="connsiteX18" fmla="*/ 279712 w 494176"/>
              <a:gd name="connsiteY18" fmla="*/ 66775 h 249535"/>
              <a:gd name="connsiteX19" fmla="*/ 213037 w 494176"/>
              <a:gd name="connsiteY19" fmla="*/ 57250 h 249535"/>
              <a:gd name="connsiteX20" fmla="*/ 146362 w 494176"/>
              <a:gd name="connsiteY20" fmla="*/ 14388 h 24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4176" h="249535">
                <a:moveTo>
                  <a:pt x="146362" y="14388"/>
                </a:moveTo>
                <a:cubicBezTo>
                  <a:pt x="124931" y="4863"/>
                  <a:pt x="104293" y="894"/>
                  <a:pt x="84449" y="100"/>
                </a:cubicBezTo>
                <a:cubicBezTo>
                  <a:pt x="64605" y="-694"/>
                  <a:pt x="40793" y="3275"/>
                  <a:pt x="27299" y="9625"/>
                </a:cubicBezTo>
                <a:cubicBezTo>
                  <a:pt x="13805" y="15975"/>
                  <a:pt x="7852" y="25103"/>
                  <a:pt x="3487" y="38200"/>
                </a:cubicBezTo>
                <a:cubicBezTo>
                  <a:pt x="-878" y="51297"/>
                  <a:pt x="-481" y="72332"/>
                  <a:pt x="1106" y="88207"/>
                </a:cubicBezTo>
                <a:cubicBezTo>
                  <a:pt x="2694" y="104082"/>
                  <a:pt x="6265" y="119559"/>
                  <a:pt x="13012" y="133450"/>
                </a:cubicBezTo>
                <a:cubicBezTo>
                  <a:pt x="19759" y="147341"/>
                  <a:pt x="27299" y="161232"/>
                  <a:pt x="41586" y="171551"/>
                </a:cubicBezTo>
                <a:cubicBezTo>
                  <a:pt x="55873" y="181870"/>
                  <a:pt x="75718" y="188219"/>
                  <a:pt x="98737" y="195363"/>
                </a:cubicBezTo>
                <a:cubicBezTo>
                  <a:pt x="121756" y="202507"/>
                  <a:pt x="154299" y="208063"/>
                  <a:pt x="179699" y="214413"/>
                </a:cubicBezTo>
                <a:cubicBezTo>
                  <a:pt x="205099" y="220763"/>
                  <a:pt x="251137" y="233463"/>
                  <a:pt x="251137" y="233463"/>
                </a:cubicBezTo>
                <a:cubicBezTo>
                  <a:pt x="272568" y="239019"/>
                  <a:pt x="286062" y="245369"/>
                  <a:pt x="308287" y="247750"/>
                </a:cubicBezTo>
                <a:cubicBezTo>
                  <a:pt x="330512" y="250131"/>
                  <a:pt x="363056" y="250131"/>
                  <a:pt x="384487" y="247750"/>
                </a:cubicBezTo>
                <a:cubicBezTo>
                  <a:pt x="405918" y="245369"/>
                  <a:pt x="421794" y="241400"/>
                  <a:pt x="436875" y="233463"/>
                </a:cubicBezTo>
                <a:cubicBezTo>
                  <a:pt x="451956" y="225526"/>
                  <a:pt x="465449" y="216397"/>
                  <a:pt x="474974" y="200125"/>
                </a:cubicBezTo>
                <a:cubicBezTo>
                  <a:pt x="484499" y="183853"/>
                  <a:pt x="495611" y="153294"/>
                  <a:pt x="494024" y="135832"/>
                </a:cubicBezTo>
                <a:cubicBezTo>
                  <a:pt x="492437" y="118370"/>
                  <a:pt x="478149" y="104478"/>
                  <a:pt x="465449" y="95350"/>
                </a:cubicBezTo>
                <a:cubicBezTo>
                  <a:pt x="452749" y="86222"/>
                  <a:pt x="433699" y="84238"/>
                  <a:pt x="417824" y="81063"/>
                </a:cubicBezTo>
                <a:cubicBezTo>
                  <a:pt x="401949" y="77888"/>
                  <a:pt x="370199" y="76300"/>
                  <a:pt x="370199" y="76300"/>
                </a:cubicBezTo>
                <a:lnTo>
                  <a:pt x="279712" y="66775"/>
                </a:lnTo>
                <a:cubicBezTo>
                  <a:pt x="253518" y="63600"/>
                  <a:pt x="236056" y="66775"/>
                  <a:pt x="213037" y="57250"/>
                </a:cubicBezTo>
                <a:cubicBezTo>
                  <a:pt x="190018" y="47725"/>
                  <a:pt x="167793" y="23913"/>
                  <a:pt x="146362" y="14388"/>
                </a:cubicBezTo>
                <a:close/>
              </a:path>
            </a:pathLst>
          </a:custGeom>
          <a:solidFill>
            <a:srgbClr val="A24934"/>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19" name="任意多边形 18"/>
          <p:cNvSpPr/>
          <p:nvPr/>
        </p:nvSpPr>
        <p:spPr>
          <a:xfrm rot="363178">
            <a:off x="4364014" y="3789884"/>
            <a:ext cx="498595" cy="382566"/>
          </a:xfrm>
          <a:custGeom>
            <a:avLst/>
            <a:gdLst>
              <a:gd name="connsiteX0" fmla="*/ 306674 w 497688"/>
              <a:gd name="connsiteY0" fmla="*/ 948 h 382196"/>
              <a:gd name="connsiteX1" fmla="*/ 206661 w 497688"/>
              <a:gd name="connsiteY1" fmla="*/ 34285 h 382196"/>
              <a:gd name="connsiteX2" fmla="*/ 116174 w 497688"/>
              <a:gd name="connsiteY2" fmla="*/ 86673 h 382196"/>
              <a:gd name="connsiteX3" fmla="*/ 73311 w 497688"/>
              <a:gd name="connsiteY3" fmla="*/ 124773 h 382196"/>
              <a:gd name="connsiteX4" fmla="*/ 20924 w 497688"/>
              <a:gd name="connsiteY4" fmla="*/ 191448 h 382196"/>
              <a:gd name="connsiteX5" fmla="*/ 1874 w 497688"/>
              <a:gd name="connsiteY5" fmla="*/ 248598 h 382196"/>
              <a:gd name="connsiteX6" fmla="*/ 6636 w 497688"/>
              <a:gd name="connsiteY6" fmla="*/ 310510 h 382196"/>
              <a:gd name="connsiteX7" fmla="*/ 54261 w 497688"/>
              <a:gd name="connsiteY7" fmla="*/ 362898 h 382196"/>
              <a:gd name="connsiteX8" fmla="*/ 168561 w 497688"/>
              <a:gd name="connsiteY8" fmla="*/ 381948 h 382196"/>
              <a:gd name="connsiteX9" fmla="*/ 297149 w 497688"/>
              <a:gd name="connsiteY9" fmla="*/ 372423 h 382196"/>
              <a:gd name="connsiteX10" fmla="*/ 411449 w 497688"/>
              <a:gd name="connsiteY10" fmla="*/ 353373 h 382196"/>
              <a:gd name="connsiteX11" fmla="*/ 473361 w 497688"/>
              <a:gd name="connsiteY11" fmla="*/ 320035 h 382196"/>
              <a:gd name="connsiteX12" fmla="*/ 497174 w 497688"/>
              <a:gd name="connsiteY12" fmla="*/ 243835 h 382196"/>
              <a:gd name="connsiteX13" fmla="*/ 487649 w 497688"/>
              <a:gd name="connsiteY13" fmla="*/ 153348 h 382196"/>
              <a:gd name="connsiteX14" fmla="*/ 463836 w 497688"/>
              <a:gd name="connsiteY14" fmla="*/ 72385 h 382196"/>
              <a:gd name="connsiteX15" fmla="*/ 430499 w 497688"/>
              <a:gd name="connsiteY15" fmla="*/ 29523 h 382196"/>
              <a:gd name="connsiteX16" fmla="*/ 392399 w 497688"/>
              <a:gd name="connsiteY16" fmla="*/ 10473 h 382196"/>
              <a:gd name="connsiteX17" fmla="*/ 306674 w 497688"/>
              <a:gd name="connsiteY17" fmla="*/ 948 h 382196"/>
              <a:gd name="connsiteX0" fmla="*/ 306674 w 497688"/>
              <a:gd name="connsiteY0" fmla="*/ 1318 h 382566"/>
              <a:gd name="connsiteX1" fmla="*/ 206661 w 497688"/>
              <a:gd name="connsiteY1" fmla="*/ 34655 h 382566"/>
              <a:gd name="connsiteX2" fmla="*/ 116174 w 497688"/>
              <a:gd name="connsiteY2" fmla="*/ 87043 h 382566"/>
              <a:gd name="connsiteX3" fmla="*/ 73311 w 497688"/>
              <a:gd name="connsiteY3" fmla="*/ 125143 h 382566"/>
              <a:gd name="connsiteX4" fmla="*/ 20924 w 497688"/>
              <a:gd name="connsiteY4" fmla="*/ 191818 h 382566"/>
              <a:gd name="connsiteX5" fmla="*/ 1874 w 497688"/>
              <a:gd name="connsiteY5" fmla="*/ 248968 h 382566"/>
              <a:gd name="connsiteX6" fmla="*/ 6636 w 497688"/>
              <a:gd name="connsiteY6" fmla="*/ 310880 h 382566"/>
              <a:gd name="connsiteX7" fmla="*/ 54261 w 497688"/>
              <a:gd name="connsiteY7" fmla="*/ 363268 h 382566"/>
              <a:gd name="connsiteX8" fmla="*/ 168561 w 497688"/>
              <a:gd name="connsiteY8" fmla="*/ 382318 h 382566"/>
              <a:gd name="connsiteX9" fmla="*/ 297149 w 497688"/>
              <a:gd name="connsiteY9" fmla="*/ 372793 h 382566"/>
              <a:gd name="connsiteX10" fmla="*/ 411449 w 497688"/>
              <a:gd name="connsiteY10" fmla="*/ 353743 h 382566"/>
              <a:gd name="connsiteX11" fmla="*/ 473361 w 497688"/>
              <a:gd name="connsiteY11" fmla="*/ 320405 h 382566"/>
              <a:gd name="connsiteX12" fmla="*/ 497174 w 497688"/>
              <a:gd name="connsiteY12" fmla="*/ 244205 h 382566"/>
              <a:gd name="connsiteX13" fmla="*/ 487649 w 497688"/>
              <a:gd name="connsiteY13" fmla="*/ 153718 h 382566"/>
              <a:gd name="connsiteX14" fmla="*/ 463836 w 497688"/>
              <a:gd name="connsiteY14" fmla="*/ 72755 h 382566"/>
              <a:gd name="connsiteX15" fmla="*/ 430499 w 497688"/>
              <a:gd name="connsiteY15" fmla="*/ 29893 h 382566"/>
              <a:gd name="connsiteX16" fmla="*/ 387637 w 497688"/>
              <a:gd name="connsiteY16" fmla="*/ 8461 h 382566"/>
              <a:gd name="connsiteX17" fmla="*/ 306674 w 497688"/>
              <a:gd name="connsiteY17" fmla="*/ 1318 h 382566"/>
              <a:gd name="connsiteX0" fmla="*/ 306674 w 498595"/>
              <a:gd name="connsiteY0" fmla="*/ 1318 h 382566"/>
              <a:gd name="connsiteX1" fmla="*/ 206661 w 498595"/>
              <a:gd name="connsiteY1" fmla="*/ 34655 h 382566"/>
              <a:gd name="connsiteX2" fmla="*/ 116174 w 498595"/>
              <a:gd name="connsiteY2" fmla="*/ 87043 h 382566"/>
              <a:gd name="connsiteX3" fmla="*/ 73311 w 498595"/>
              <a:gd name="connsiteY3" fmla="*/ 125143 h 382566"/>
              <a:gd name="connsiteX4" fmla="*/ 20924 w 498595"/>
              <a:gd name="connsiteY4" fmla="*/ 191818 h 382566"/>
              <a:gd name="connsiteX5" fmla="*/ 1874 w 498595"/>
              <a:gd name="connsiteY5" fmla="*/ 248968 h 382566"/>
              <a:gd name="connsiteX6" fmla="*/ 6636 w 498595"/>
              <a:gd name="connsiteY6" fmla="*/ 310880 h 382566"/>
              <a:gd name="connsiteX7" fmla="*/ 54261 w 498595"/>
              <a:gd name="connsiteY7" fmla="*/ 363268 h 382566"/>
              <a:gd name="connsiteX8" fmla="*/ 168561 w 498595"/>
              <a:gd name="connsiteY8" fmla="*/ 382318 h 382566"/>
              <a:gd name="connsiteX9" fmla="*/ 297149 w 498595"/>
              <a:gd name="connsiteY9" fmla="*/ 372793 h 382566"/>
              <a:gd name="connsiteX10" fmla="*/ 411449 w 498595"/>
              <a:gd name="connsiteY10" fmla="*/ 353743 h 382566"/>
              <a:gd name="connsiteX11" fmla="*/ 473361 w 498595"/>
              <a:gd name="connsiteY11" fmla="*/ 320405 h 382566"/>
              <a:gd name="connsiteX12" fmla="*/ 497174 w 498595"/>
              <a:gd name="connsiteY12" fmla="*/ 244205 h 382566"/>
              <a:gd name="connsiteX13" fmla="*/ 492411 w 498595"/>
              <a:gd name="connsiteY13" fmla="*/ 153718 h 382566"/>
              <a:gd name="connsiteX14" fmla="*/ 463836 w 498595"/>
              <a:gd name="connsiteY14" fmla="*/ 72755 h 382566"/>
              <a:gd name="connsiteX15" fmla="*/ 430499 w 498595"/>
              <a:gd name="connsiteY15" fmla="*/ 29893 h 382566"/>
              <a:gd name="connsiteX16" fmla="*/ 387637 w 498595"/>
              <a:gd name="connsiteY16" fmla="*/ 8461 h 382566"/>
              <a:gd name="connsiteX17" fmla="*/ 306674 w 498595"/>
              <a:gd name="connsiteY17" fmla="*/ 1318 h 38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595" h="382566">
                <a:moveTo>
                  <a:pt x="306674" y="1318"/>
                </a:moveTo>
                <a:cubicBezTo>
                  <a:pt x="276511" y="5684"/>
                  <a:pt x="238411" y="20368"/>
                  <a:pt x="206661" y="34655"/>
                </a:cubicBezTo>
                <a:cubicBezTo>
                  <a:pt x="174911" y="48943"/>
                  <a:pt x="138399" y="71962"/>
                  <a:pt x="116174" y="87043"/>
                </a:cubicBezTo>
                <a:cubicBezTo>
                  <a:pt x="93949" y="102124"/>
                  <a:pt x="89186" y="107681"/>
                  <a:pt x="73311" y="125143"/>
                </a:cubicBezTo>
                <a:cubicBezTo>
                  <a:pt x="57436" y="142605"/>
                  <a:pt x="32830" y="171180"/>
                  <a:pt x="20924" y="191818"/>
                </a:cubicBezTo>
                <a:cubicBezTo>
                  <a:pt x="9018" y="212456"/>
                  <a:pt x="4255" y="229124"/>
                  <a:pt x="1874" y="248968"/>
                </a:cubicBezTo>
                <a:cubicBezTo>
                  <a:pt x="-507" y="268812"/>
                  <a:pt x="-2095" y="291830"/>
                  <a:pt x="6636" y="310880"/>
                </a:cubicBezTo>
                <a:cubicBezTo>
                  <a:pt x="15367" y="329930"/>
                  <a:pt x="27274" y="351362"/>
                  <a:pt x="54261" y="363268"/>
                </a:cubicBezTo>
                <a:cubicBezTo>
                  <a:pt x="81248" y="375174"/>
                  <a:pt x="128080" y="380731"/>
                  <a:pt x="168561" y="382318"/>
                </a:cubicBezTo>
                <a:cubicBezTo>
                  <a:pt x="209042" y="383905"/>
                  <a:pt x="256668" y="377555"/>
                  <a:pt x="297149" y="372793"/>
                </a:cubicBezTo>
                <a:cubicBezTo>
                  <a:pt x="337630" y="368031"/>
                  <a:pt x="382080" y="362474"/>
                  <a:pt x="411449" y="353743"/>
                </a:cubicBezTo>
                <a:cubicBezTo>
                  <a:pt x="440818" y="345012"/>
                  <a:pt x="459073" y="338661"/>
                  <a:pt x="473361" y="320405"/>
                </a:cubicBezTo>
                <a:cubicBezTo>
                  <a:pt x="487649" y="302149"/>
                  <a:pt x="493999" y="271986"/>
                  <a:pt x="497174" y="244205"/>
                </a:cubicBezTo>
                <a:cubicBezTo>
                  <a:pt x="500349" y="216424"/>
                  <a:pt x="497967" y="182293"/>
                  <a:pt x="492411" y="153718"/>
                </a:cubicBezTo>
                <a:cubicBezTo>
                  <a:pt x="486855" y="125143"/>
                  <a:pt x="474155" y="93393"/>
                  <a:pt x="463836" y="72755"/>
                </a:cubicBezTo>
                <a:cubicBezTo>
                  <a:pt x="453517" y="52118"/>
                  <a:pt x="442405" y="40212"/>
                  <a:pt x="430499" y="29893"/>
                </a:cubicBezTo>
                <a:cubicBezTo>
                  <a:pt x="418593" y="19574"/>
                  <a:pt x="407481" y="12430"/>
                  <a:pt x="387637" y="8461"/>
                </a:cubicBezTo>
                <a:cubicBezTo>
                  <a:pt x="367793" y="4492"/>
                  <a:pt x="336837" y="-3048"/>
                  <a:pt x="306674" y="1318"/>
                </a:cubicBezTo>
                <a:close/>
              </a:path>
            </a:pathLst>
          </a:custGeom>
          <a:solidFill>
            <a:srgbClr val="A24934"/>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20" name="任意多边形 19"/>
          <p:cNvSpPr/>
          <p:nvPr/>
        </p:nvSpPr>
        <p:spPr>
          <a:xfrm rot="1124932">
            <a:off x="5218584" y="3965514"/>
            <a:ext cx="498595" cy="382566"/>
          </a:xfrm>
          <a:custGeom>
            <a:avLst/>
            <a:gdLst>
              <a:gd name="connsiteX0" fmla="*/ 306674 w 497688"/>
              <a:gd name="connsiteY0" fmla="*/ 948 h 382196"/>
              <a:gd name="connsiteX1" fmla="*/ 206661 w 497688"/>
              <a:gd name="connsiteY1" fmla="*/ 34285 h 382196"/>
              <a:gd name="connsiteX2" fmla="*/ 116174 w 497688"/>
              <a:gd name="connsiteY2" fmla="*/ 86673 h 382196"/>
              <a:gd name="connsiteX3" fmla="*/ 73311 w 497688"/>
              <a:gd name="connsiteY3" fmla="*/ 124773 h 382196"/>
              <a:gd name="connsiteX4" fmla="*/ 20924 w 497688"/>
              <a:gd name="connsiteY4" fmla="*/ 191448 h 382196"/>
              <a:gd name="connsiteX5" fmla="*/ 1874 w 497688"/>
              <a:gd name="connsiteY5" fmla="*/ 248598 h 382196"/>
              <a:gd name="connsiteX6" fmla="*/ 6636 w 497688"/>
              <a:gd name="connsiteY6" fmla="*/ 310510 h 382196"/>
              <a:gd name="connsiteX7" fmla="*/ 54261 w 497688"/>
              <a:gd name="connsiteY7" fmla="*/ 362898 h 382196"/>
              <a:gd name="connsiteX8" fmla="*/ 168561 w 497688"/>
              <a:gd name="connsiteY8" fmla="*/ 381948 h 382196"/>
              <a:gd name="connsiteX9" fmla="*/ 297149 w 497688"/>
              <a:gd name="connsiteY9" fmla="*/ 372423 h 382196"/>
              <a:gd name="connsiteX10" fmla="*/ 411449 w 497688"/>
              <a:gd name="connsiteY10" fmla="*/ 353373 h 382196"/>
              <a:gd name="connsiteX11" fmla="*/ 473361 w 497688"/>
              <a:gd name="connsiteY11" fmla="*/ 320035 h 382196"/>
              <a:gd name="connsiteX12" fmla="*/ 497174 w 497688"/>
              <a:gd name="connsiteY12" fmla="*/ 243835 h 382196"/>
              <a:gd name="connsiteX13" fmla="*/ 487649 w 497688"/>
              <a:gd name="connsiteY13" fmla="*/ 153348 h 382196"/>
              <a:gd name="connsiteX14" fmla="*/ 463836 w 497688"/>
              <a:gd name="connsiteY14" fmla="*/ 72385 h 382196"/>
              <a:gd name="connsiteX15" fmla="*/ 430499 w 497688"/>
              <a:gd name="connsiteY15" fmla="*/ 29523 h 382196"/>
              <a:gd name="connsiteX16" fmla="*/ 392399 w 497688"/>
              <a:gd name="connsiteY16" fmla="*/ 10473 h 382196"/>
              <a:gd name="connsiteX17" fmla="*/ 306674 w 497688"/>
              <a:gd name="connsiteY17" fmla="*/ 948 h 382196"/>
              <a:gd name="connsiteX0" fmla="*/ 306674 w 497688"/>
              <a:gd name="connsiteY0" fmla="*/ 1318 h 382566"/>
              <a:gd name="connsiteX1" fmla="*/ 206661 w 497688"/>
              <a:gd name="connsiteY1" fmla="*/ 34655 h 382566"/>
              <a:gd name="connsiteX2" fmla="*/ 116174 w 497688"/>
              <a:gd name="connsiteY2" fmla="*/ 87043 h 382566"/>
              <a:gd name="connsiteX3" fmla="*/ 73311 w 497688"/>
              <a:gd name="connsiteY3" fmla="*/ 125143 h 382566"/>
              <a:gd name="connsiteX4" fmla="*/ 20924 w 497688"/>
              <a:gd name="connsiteY4" fmla="*/ 191818 h 382566"/>
              <a:gd name="connsiteX5" fmla="*/ 1874 w 497688"/>
              <a:gd name="connsiteY5" fmla="*/ 248968 h 382566"/>
              <a:gd name="connsiteX6" fmla="*/ 6636 w 497688"/>
              <a:gd name="connsiteY6" fmla="*/ 310880 h 382566"/>
              <a:gd name="connsiteX7" fmla="*/ 54261 w 497688"/>
              <a:gd name="connsiteY7" fmla="*/ 363268 h 382566"/>
              <a:gd name="connsiteX8" fmla="*/ 168561 w 497688"/>
              <a:gd name="connsiteY8" fmla="*/ 382318 h 382566"/>
              <a:gd name="connsiteX9" fmla="*/ 297149 w 497688"/>
              <a:gd name="connsiteY9" fmla="*/ 372793 h 382566"/>
              <a:gd name="connsiteX10" fmla="*/ 411449 w 497688"/>
              <a:gd name="connsiteY10" fmla="*/ 353743 h 382566"/>
              <a:gd name="connsiteX11" fmla="*/ 473361 w 497688"/>
              <a:gd name="connsiteY11" fmla="*/ 320405 h 382566"/>
              <a:gd name="connsiteX12" fmla="*/ 497174 w 497688"/>
              <a:gd name="connsiteY12" fmla="*/ 244205 h 382566"/>
              <a:gd name="connsiteX13" fmla="*/ 487649 w 497688"/>
              <a:gd name="connsiteY13" fmla="*/ 153718 h 382566"/>
              <a:gd name="connsiteX14" fmla="*/ 463836 w 497688"/>
              <a:gd name="connsiteY14" fmla="*/ 72755 h 382566"/>
              <a:gd name="connsiteX15" fmla="*/ 430499 w 497688"/>
              <a:gd name="connsiteY15" fmla="*/ 29893 h 382566"/>
              <a:gd name="connsiteX16" fmla="*/ 387637 w 497688"/>
              <a:gd name="connsiteY16" fmla="*/ 8461 h 382566"/>
              <a:gd name="connsiteX17" fmla="*/ 306674 w 497688"/>
              <a:gd name="connsiteY17" fmla="*/ 1318 h 382566"/>
              <a:gd name="connsiteX0" fmla="*/ 306674 w 498595"/>
              <a:gd name="connsiteY0" fmla="*/ 1318 h 382566"/>
              <a:gd name="connsiteX1" fmla="*/ 206661 w 498595"/>
              <a:gd name="connsiteY1" fmla="*/ 34655 h 382566"/>
              <a:gd name="connsiteX2" fmla="*/ 116174 w 498595"/>
              <a:gd name="connsiteY2" fmla="*/ 87043 h 382566"/>
              <a:gd name="connsiteX3" fmla="*/ 73311 w 498595"/>
              <a:gd name="connsiteY3" fmla="*/ 125143 h 382566"/>
              <a:gd name="connsiteX4" fmla="*/ 20924 w 498595"/>
              <a:gd name="connsiteY4" fmla="*/ 191818 h 382566"/>
              <a:gd name="connsiteX5" fmla="*/ 1874 w 498595"/>
              <a:gd name="connsiteY5" fmla="*/ 248968 h 382566"/>
              <a:gd name="connsiteX6" fmla="*/ 6636 w 498595"/>
              <a:gd name="connsiteY6" fmla="*/ 310880 h 382566"/>
              <a:gd name="connsiteX7" fmla="*/ 54261 w 498595"/>
              <a:gd name="connsiteY7" fmla="*/ 363268 h 382566"/>
              <a:gd name="connsiteX8" fmla="*/ 168561 w 498595"/>
              <a:gd name="connsiteY8" fmla="*/ 382318 h 382566"/>
              <a:gd name="connsiteX9" fmla="*/ 297149 w 498595"/>
              <a:gd name="connsiteY9" fmla="*/ 372793 h 382566"/>
              <a:gd name="connsiteX10" fmla="*/ 411449 w 498595"/>
              <a:gd name="connsiteY10" fmla="*/ 353743 h 382566"/>
              <a:gd name="connsiteX11" fmla="*/ 473361 w 498595"/>
              <a:gd name="connsiteY11" fmla="*/ 320405 h 382566"/>
              <a:gd name="connsiteX12" fmla="*/ 497174 w 498595"/>
              <a:gd name="connsiteY12" fmla="*/ 244205 h 382566"/>
              <a:gd name="connsiteX13" fmla="*/ 492411 w 498595"/>
              <a:gd name="connsiteY13" fmla="*/ 153718 h 382566"/>
              <a:gd name="connsiteX14" fmla="*/ 463836 w 498595"/>
              <a:gd name="connsiteY14" fmla="*/ 72755 h 382566"/>
              <a:gd name="connsiteX15" fmla="*/ 430499 w 498595"/>
              <a:gd name="connsiteY15" fmla="*/ 29893 h 382566"/>
              <a:gd name="connsiteX16" fmla="*/ 387637 w 498595"/>
              <a:gd name="connsiteY16" fmla="*/ 8461 h 382566"/>
              <a:gd name="connsiteX17" fmla="*/ 306674 w 498595"/>
              <a:gd name="connsiteY17" fmla="*/ 1318 h 38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595" h="382566">
                <a:moveTo>
                  <a:pt x="306674" y="1318"/>
                </a:moveTo>
                <a:cubicBezTo>
                  <a:pt x="276511" y="5684"/>
                  <a:pt x="238411" y="20368"/>
                  <a:pt x="206661" y="34655"/>
                </a:cubicBezTo>
                <a:cubicBezTo>
                  <a:pt x="174911" y="48943"/>
                  <a:pt x="138399" y="71962"/>
                  <a:pt x="116174" y="87043"/>
                </a:cubicBezTo>
                <a:cubicBezTo>
                  <a:pt x="93949" y="102124"/>
                  <a:pt x="89186" y="107681"/>
                  <a:pt x="73311" y="125143"/>
                </a:cubicBezTo>
                <a:cubicBezTo>
                  <a:pt x="57436" y="142605"/>
                  <a:pt x="32830" y="171180"/>
                  <a:pt x="20924" y="191818"/>
                </a:cubicBezTo>
                <a:cubicBezTo>
                  <a:pt x="9018" y="212456"/>
                  <a:pt x="4255" y="229124"/>
                  <a:pt x="1874" y="248968"/>
                </a:cubicBezTo>
                <a:cubicBezTo>
                  <a:pt x="-507" y="268812"/>
                  <a:pt x="-2095" y="291830"/>
                  <a:pt x="6636" y="310880"/>
                </a:cubicBezTo>
                <a:cubicBezTo>
                  <a:pt x="15367" y="329930"/>
                  <a:pt x="27274" y="351362"/>
                  <a:pt x="54261" y="363268"/>
                </a:cubicBezTo>
                <a:cubicBezTo>
                  <a:pt x="81248" y="375174"/>
                  <a:pt x="128080" y="380731"/>
                  <a:pt x="168561" y="382318"/>
                </a:cubicBezTo>
                <a:cubicBezTo>
                  <a:pt x="209042" y="383905"/>
                  <a:pt x="256668" y="377555"/>
                  <a:pt x="297149" y="372793"/>
                </a:cubicBezTo>
                <a:cubicBezTo>
                  <a:pt x="337630" y="368031"/>
                  <a:pt x="382080" y="362474"/>
                  <a:pt x="411449" y="353743"/>
                </a:cubicBezTo>
                <a:cubicBezTo>
                  <a:pt x="440818" y="345012"/>
                  <a:pt x="459073" y="338661"/>
                  <a:pt x="473361" y="320405"/>
                </a:cubicBezTo>
                <a:cubicBezTo>
                  <a:pt x="487649" y="302149"/>
                  <a:pt x="493999" y="271986"/>
                  <a:pt x="497174" y="244205"/>
                </a:cubicBezTo>
                <a:cubicBezTo>
                  <a:pt x="500349" y="216424"/>
                  <a:pt x="497967" y="182293"/>
                  <a:pt x="492411" y="153718"/>
                </a:cubicBezTo>
                <a:cubicBezTo>
                  <a:pt x="486855" y="125143"/>
                  <a:pt x="474155" y="93393"/>
                  <a:pt x="463836" y="72755"/>
                </a:cubicBezTo>
                <a:cubicBezTo>
                  <a:pt x="453517" y="52118"/>
                  <a:pt x="442405" y="40212"/>
                  <a:pt x="430499" y="29893"/>
                </a:cubicBezTo>
                <a:cubicBezTo>
                  <a:pt x="418593" y="19574"/>
                  <a:pt x="407481" y="12430"/>
                  <a:pt x="387637" y="8461"/>
                </a:cubicBezTo>
                <a:cubicBezTo>
                  <a:pt x="367793" y="4492"/>
                  <a:pt x="336837" y="-3048"/>
                  <a:pt x="306674" y="1318"/>
                </a:cubicBezTo>
                <a:close/>
              </a:path>
            </a:pathLst>
          </a:custGeom>
          <a:solidFill>
            <a:srgbClr val="A24934"/>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21" name="任意多边形 20"/>
          <p:cNvSpPr/>
          <p:nvPr/>
        </p:nvSpPr>
        <p:spPr>
          <a:xfrm>
            <a:off x="6437957" y="3727965"/>
            <a:ext cx="498595" cy="382566"/>
          </a:xfrm>
          <a:custGeom>
            <a:avLst/>
            <a:gdLst>
              <a:gd name="connsiteX0" fmla="*/ 306674 w 497688"/>
              <a:gd name="connsiteY0" fmla="*/ 948 h 382196"/>
              <a:gd name="connsiteX1" fmla="*/ 206661 w 497688"/>
              <a:gd name="connsiteY1" fmla="*/ 34285 h 382196"/>
              <a:gd name="connsiteX2" fmla="*/ 116174 w 497688"/>
              <a:gd name="connsiteY2" fmla="*/ 86673 h 382196"/>
              <a:gd name="connsiteX3" fmla="*/ 73311 w 497688"/>
              <a:gd name="connsiteY3" fmla="*/ 124773 h 382196"/>
              <a:gd name="connsiteX4" fmla="*/ 20924 w 497688"/>
              <a:gd name="connsiteY4" fmla="*/ 191448 h 382196"/>
              <a:gd name="connsiteX5" fmla="*/ 1874 w 497688"/>
              <a:gd name="connsiteY5" fmla="*/ 248598 h 382196"/>
              <a:gd name="connsiteX6" fmla="*/ 6636 w 497688"/>
              <a:gd name="connsiteY6" fmla="*/ 310510 h 382196"/>
              <a:gd name="connsiteX7" fmla="*/ 54261 w 497688"/>
              <a:gd name="connsiteY7" fmla="*/ 362898 h 382196"/>
              <a:gd name="connsiteX8" fmla="*/ 168561 w 497688"/>
              <a:gd name="connsiteY8" fmla="*/ 381948 h 382196"/>
              <a:gd name="connsiteX9" fmla="*/ 297149 w 497688"/>
              <a:gd name="connsiteY9" fmla="*/ 372423 h 382196"/>
              <a:gd name="connsiteX10" fmla="*/ 411449 w 497688"/>
              <a:gd name="connsiteY10" fmla="*/ 353373 h 382196"/>
              <a:gd name="connsiteX11" fmla="*/ 473361 w 497688"/>
              <a:gd name="connsiteY11" fmla="*/ 320035 h 382196"/>
              <a:gd name="connsiteX12" fmla="*/ 497174 w 497688"/>
              <a:gd name="connsiteY12" fmla="*/ 243835 h 382196"/>
              <a:gd name="connsiteX13" fmla="*/ 487649 w 497688"/>
              <a:gd name="connsiteY13" fmla="*/ 153348 h 382196"/>
              <a:gd name="connsiteX14" fmla="*/ 463836 w 497688"/>
              <a:gd name="connsiteY14" fmla="*/ 72385 h 382196"/>
              <a:gd name="connsiteX15" fmla="*/ 430499 w 497688"/>
              <a:gd name="connsiteY15" fmla="*/ 29523 h 382196"/>
              <a:gd name="connsiteX16" fmla="*/ 392399 w 497688"/>
              <a:gd name="connsiteY16" fmla="*/ 10473 h 382196"/>
              <a:gd name="connsiteX17" fmla="*/ 306674 w 497688"/>
              <a:gd name="connsiteY17" fmla="*/ 948 h 382196"/>
              <a:gd name="connsiteX0" fmla="*/ 306674 w 497688"/>
              <a:gd name="connsiteY0" fmla="*/ 1318 h 382566"/>
              <a:gd name="connsiteX1" fmla="*/ 206661 w 497688"/>
              <a:gd name="connsiteY1" fmla="*/ 34655 h 382566"/>
              <a:gd name="connsiteX2" fmla="*/ 116174 w 497688"/>
              <a:gd name="connsiteY2" fmla="*/ 87043 h 382566"/>
              <a:gd name="connsiteX3" fmla="*/ 73311 w 497688"/>
              <a:gd name="connsiteY3" fmla="*/ 125143 h 382566"/>
              <a:gd name="connsiteX4" fmla="*/ 20924 w 497688"/>
              <a:gd name="connsiteY4" fmla="*/ 191818 h 382566"/>
              <a:gd name="connsiteX5" fmla="*/ 1874 w 497688"/>
              <a:gd name="connsiteY5" fmla="*/ 248968 h 382566"/>
              <a:gd name="connsiteX6" fmla="*/ 6636 w 497688"/>
              <a:gd name="connsiteY6" fmla="*/ 310880 h 382566"/>
              <a:gd name="connsiteX7" fmla="*/ 54261 w 497688"/>
              <a:gd name="connsiteY7" fmla="*/ 363268 h 382566"/>
              <a:gd name="connsiteX8" fmla="*/ 168561 w 497688"/>
              <a:gd name="connsiteY8" fmla="*/ 382318 h 382566"/>
              <a:gd name="connsiteX9" fmla="*/ 297149 w 497688"/>
              <a:gd name="connsiteY9" fmla="*/ 372793 h 382566"/>
              <a:gd name="connsiteX10" fmla="*/ 411449 w 497688"/>
              <a:gd name="connsiteY10" fmla="*/ 353743 h 382566"/>
              <a:gd name="connsiteX11" fmla="*/ 473361 w 497688"/>
              <a:gd name="connsiteY11" fmla="*/ 320405 h 382566"/>
              <a:gd name="connsiteX12" fmla="*/ 497174 w 497688"/>
              <a:gd name="connsiteY12" fmla="*/ 244205 h 382566"/>
              <a:gd name="connsiteX13" fmla="*/ 487649 w 497688"/>
              <a:gd name="connsiteY13" fmla="*/ 153718 h 382566"/>
              <a:gd name="connsiteX14" fmla="*/ 463836 w 497688"/>
              <a:gd name="connsiteY14" fmla="*/ 72755 h 382566"/>
              <a:gd name="connsiteX15" fmla="*/ 430499 w 497688"/>
              <a:gd name="connsiteY15" fmla="*/ 29893 h 382566"/>
              <a:gd name="connsiteX16" fmla="*/ 387637 w 497688"/>
              <a:gd name="connsiteY16" fmla="*/ 8461 h 382566"/>
              <a:gd name="connsiteX17" fmla="*/ 306674 w 497688"/>
              <a:gd name="connsiteY17" fmla="*/ 1318 h 382566"/>
              <a:gd name="connsiteX0" fmla="*/ 306674 w 498595"/>
              <a:gd name="connsiteY0" fmla="*/ 1318 h 382566"/>
              <a:gd name="connsiteX1" fmla="*/ 206661 w 498595"/>
              <a:gd name="connsiteY1" fmla="*/ 34655 h 382566"/>
              <a:gd name="connsiteX2" fmla="*/ 116174 w 498595"/>
              <a:gd name="connsiteY2" fmla="*/ 87043 h 382566"/>
              <a:gd name="connsiteX3" fmla="*/ 73311 w 498595"/>
              <a:gd name="connsiteY3" fmla="*/ 125143 h 382566"/>
              <a:gd name="connsiteX4" fmla="*/ 20924 w 498595"/>
              <a:gd name="connsiteY4" fmla="*/ 191818 h 382566"/>
              <a:gd name="connsiteX5" fmla="*/ 1874 w 498595"/>
              <a:gd name="connsiteY5" fmla="*/ 248968 h 382566"/>
              <a:gd name="connsiteX6" fmla="*/ 6636 w 498595"/>
              <a:gd name="connsiteY6" fmla="*/ 310880 h 382566"/>
              <a:gd name="connsiteX7" fmla="*/ 54261 w 498595"/>
              <a:gd name="connsiteY7" fmla="*/ 363268 h 382566"/>
              <a:gd name="connsiteX8" fmla="*/ 168561 w 498595"/>
              <a:gd name="connsiteY8" fmla="*/ 382318 h 382566"/>
              <a:gd name="connsiteX9" fmla="*/ 297149 w 498595"/>
              <a:gd name="connsiteY9" fmla="*/ 372793 h 382566"/>
              <a:gd name="connsiteX10" fmla="*/ 411449 w 498595"/>
              <a:gd name="connsiteY10" fmla="*/ 353743 h 382566"/>
              <a:gd name="connsiteX11" fmla="*/ 473361 w 498595"/>
              <a:gd name="connsiteY11" fmla="*/ 320405 h 382566"/>
              <a:gd name="connsiteX12" fmla="*/ 497174 w 498595"/>
              <a:gd name="connsiteY12" fmla="*/ 244205 h 382566"/>
              <a:gd name="connsiteX13" fmla="*/ 492411 w 498595"/>
              <a:gd name="connsiteY13" fmla="*/ 153718 h 382566"/>
              <a:gd name="connsiteX14" fmla="*/ 463836 w 498595"/>
              <a:gd name="connsiteY14" fmla="*/ 72755 h 382566"/>
              <a:gd name="connsiteX15" fmla="*/ 430499 w 498595"/>
              <a:gd name="connsiteY15" fmla="*/ 29893 h 382566"/>
              <a:gd name="connsiteX16" fmla="*/ 387637 w 498595"/>
              <a:gd name="connsiteY16" fmla="*/ 8461 h 382566"/>
              <a:gd name="connsiteX17" fmla="*/ 306674 w 498595"/>
              <a:gd name="connsiteY17" fmla="*/ 1318 h 38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595" h="382566">
                <a:moveTo>
                  <a:pt x="306674" y="1318"/>
                </a:moveTo>
                <a:cubicBezTo>
                  <a:pt x="276511" y="5684"/>
                  <a:pt x="238411" y="20368"/>
                  <a:pt x="206661" y="34655"/>
                </a:cubicBezTo>
                <a:cubicBezTo>
                  <a:pt x="174911" y="48943"/>
                  <a:pt x="138399" y="71962"/>
                  <a:pt x="116174" y="87043"/>
                </a:cubicBezTo>
                <a:cubicBezTo>
                  <a:pt x="93949" y="102124"/>
                  <a:pt x="89186" y="107681"/>
                  <a:pt x="73311" y="125143"/>
                </a:cubicBezTo>
                <a:cubicBezTo>
                  <a:pt x="57436" y="142605"/>
                  <a:pt x="32830" y="171180"/>
                  <a:pt x="20924" y="191818"/>
                </a:cubicBezTo>
                <a:cubicBezTo>
                  <a:pt x="9018" y="212456"/>
                  <a:pt x="4255" y="229124"/>
                  <a:pt x="1874" y="248968"/>
                </a:cubicBezTo>
                <a:cubicBezTo>
                  <a:pt x="-507" y="268812"/>
                  <a:pt x="-2095" y="291830"/>
                  <a:pt x="6636" y="310880"/>
                </a:cubicBezTo>
                <a:cubicBezTo>
                  <a:pt x="15367" y="329930"/>
                  <a:pt x="27274" y="351362"/>
                  <a:pt x="54261" y="363268"/>
                </a:cubicBezTo>
                <a:cubicBezTo>
                  <a:pt x="81248" y="375174"/>
                  <a:pt x="128080" y="380731"/>
                  <a:pt x="168561" y="382318"/>
                </a:cubicBezTo>
                <a:cubicBezTo>
                  <a:pt x="209042" y="383905"/>
                  <a:pt x="256668" y="377555"/>
                  <a:pt x="297149" y="372793"/>
                </a:cubicBezTo>
                <a:cubicBezTo>
                  <a:pt x="337630" y="368031"/>
                  <a:pt x="382080" y="362474"/>
                  <a:pt x="411449" y="353743"/>
                </a:cubicBezTo>
                <a:cubicBezTo>
                  <a:pt x="440818" y="345012"/>
                  <a:pt x="459073" y="338661"/>
                  <a:pt x="473361" y="320405"/>
                </a:cubicBezTo>
                <a:cubicBezTo>
                  <a:pt x="487649" y="302149"/>
                  <a:pt x="493999" y="271986"/>
                  <a:pt x="497174" y="244205"/>
                </a:cubicBezTo>
                <a:cubicBezTo>
                  <a:pt x="500349" y="216424"/>
                  <a:pt x="497967" y="182293"/>
                  <a:pt x="492411" y="153718"/>
                </a:cubicBezTo>
                <a:cubicBezTo>
                  <a:pt x="486855" y="125143"/>
                  <a:pt x="474155" y="93393"/>
                  <a:pt x="463836" y="72755"/>
                </a:cubicBezTo>
                <a:cubicBezTo>
                  <a:pt x="453517" y="52118"/>
                  <a:pt x="442405" y="40212"/>
                  <a:pt x="430499" y="29893"/>
                </a:cubicBezTo>
                <a:cubicBezTo>
                  <a:pt x="418593" y="19574"/>
                  <a:pt x="407481" y="12430"/>
                  <a:pt x="387637" y="8461"/>
                </a:cubicBezTo>
                <a:cubicBezTo>
                  <a:pt x="367793" y="4492"/>
                  <a:pt x="336837" y="-3048"/>
                  <a:pt x="306674" y="1318"/>
                </a:cubicBezTo>
                <a:close/>
              </a:path>
            </a:pathLst>
          </a:custGeom>
          <a:solidFill>
            <a:srgbClr val="A24934"/>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22" name="任意多边形 21"/>
          <p:cNvSpPr/>
          <p:nvPr/>
        </p:nvSpPr>
        <p:spPr>
          <a:xfrm rot="767360">
            <a:off x="6160231" y="5124801"/>
            <a:ext cx="494176" cy="249535"/>
          </a:xfrm>
          <a:custGeom>
            <a:avLst/>
            <a:gdLst>
              <a:gd name="connsiteX0" fmla="*/ 148912 w 492054"/>
              <a:gd name="connsiteY0" fmla="*/ 14388 h 249844"/>
              <a:gd name="connsiteX1" fmla="*/ 86999 w 492054"/>
              <a:gd name="connsiteY1" fmla="*/ 100 h 249844"/>
              <a:gd name="connsiteX2" fmla="*/ 29849 w 492054"/>
              <a:gd name="connsiteY2" fmla="*/ 9625 h 249844"/>
              <a:gd name="connsiteX3" fmla="*/ 1274 w 492054"/>
              <a:gd name="connsiteY3" fmla="*/ 38200 h 249844"/>
              <a:gd name="connsiteX4" fmla="*/ 6037 w 492054"/>
              <a:gd name="connsiteY4" fmla="*/ 90588 h 249844"/>
              <a:gd name="connsiteX5" fmla="*/ 15562 w 492054"/>
              <a:gd name="connsiteY5" fmla="*/ 133450 h 249844"/>
              <a:gd name="connsiteX6" fmla="*/ 39374 w 492054"/>
              <a:gd name="connsiteY6" fmla="*/ 176313 h 249844"/>
              <a:gd name="connsiteX7" fmla="*/ 101287 w 492054"/>
              <a:gd name="connsiteY7" fmla="*/ 195363 h 249844"/>
              <a:gd name="connsiteX8" fmla="*/ 182249 w 492054"/>
              <a:gd name="connsiteY8" fmla="*/ 214413 h 249844"/>
              <a:gd name="connsiteX9" fmla="*/ 253687 w 492054"/>
              <a:gd name="connsiteY9" fmla="*/ 233463 h 249844"/>
              <a:gd name="connsiteX10" fmla="*/ 310837 w 492054"/>
              <a:gd name="connsiteY10" fmla="*/ 247750 h 249844"/>
              <a:gd name="connsiteX11" fmla="*/ 387037 w 492054"/>
              <a:gd name="connsiteY11" fmla="*/ 247750 h 249844"/>
              <a:gd name="connsiteX12" fmla="*/ 434662 w 492054"/>
              <a:gd name="connsiteY12" fmla="*/ 228700 h 249844"/>
              <a:gd name="connsiteX13" fmla="*/ 477524 w 492054"/>
              <a:gd name="connsiteY13" fmla="*/ 200125 h 249844"/>
              <a:gd name="connsiteX14" fmla="*/ 491812 w 492054"/>
              <a:gd name="connsiteY14" fmla="*/ 138213 h 249844"/>
              <a:gd name="connsiteX15" fmla="*/ 467999 w 492054"/>
              <a:gd name="connsiteY15" fmla="*/ 95350 h 249844"/>
              <a:gd name="connsiteX16" fmla="*/ 420374 w 492054"/>
              <a:gd name="connsiteY16" fmla="*/ 81063 h 249844"/>
              <a:gd name="connsiteX17" fmla="*/ 372749 w 492054"/>
              <a:gd name="connsiteY17" fmla="*/ 76300 h 249844"/>
              <a:gd name="connsiteX18" fmla="*/ 282262 w 492054"/>
              <a:gd name="connsiteY18" fmla="*/ 66775 h 249844"/>
              <a:gd name="connsiteX19" fmla="*/ 215587 w 492054"/>
              <a:gd name="connsiteY19" fmla="*/ 57250 h 249844"/>
              <a:gd name="connsiteX20" fmla="*/ 148912 w 492054"/>
              <a:gd name="connsiteY20" fmla="*/ 14388 h 249844"/>
              <a:gd name="connsiteX0" fmla="*/ 148912 w 492054"/>
              <a:gd name="connsiteY0" fmla="*/ 14388 h 249844"/>
              <a:gd name="connsiteX1" fmla="*/ 86999 w 492054"/>
              <a:gd name="connsiteY1" fmla="*/ 100 h 249844"/>
              <a:gd name="connsiteX2" fmla="*/ 29849 w 492054"/>
              <a:gd name="connsiteY2" fmla="*/ 9625 h 249844"/>
              <a:gd name="connsiteX3" fmla="*/ 1274 w 492054"/>
              <a:gd name="connsiteY3" fmla="*/ 38200 h 249844"/>
              <a:gd name="connsiteX4" fmla="*/ 6037 w 492054"/>
              <a:gd name="connsiteY4" fmla="*/ 90588 h 249844"/>
              <a:gd name="connsiteX5" fmla="*/ 15562 w 492054"/>
              <a:gd name="connsiteY5" fmla="*/ 133450 h 249844"/>
              <a:gd name="connsiteX6" fmla="*/ 44136 w 492054"/>
              <a:gd name="connsiteY6" fmla="*/ 171551 h 249844"/>
              <a:gd name="connsiteX7" fmla="*/ 101287 w 492054"/>
              <a:gd name="connsiteY7" fmla="*/ 195363 h 249844"/>
              <a:gd name="connsiteX8" fmla="*/ 182249 w 492054"/>
              <a:gd name="connsiteY8" fmla="*/ 214413 h 249844"/>
              <a:gd name="connsiteX9" fmla="*/ 253687 w 492054"/>
              <a:gd name="connsiteY9" fmla="*/ 233463 h 249844"/>
              <a:gd name="connsiteX10" fmla="*/ 310837 w 492054"/>
              <a:gd name="connsiteY10" fmla="*/ 247750 h 249844"/>
              <a:gd name="connsiteX11" fmla="*/ 387037 w 492054"/>
              <a:gd name="connsiteY11" fmla="*/ 247750 h 249844"/>
              <a:gd name="connsiteX12" fmla="*/ 434662 w 492054"/>
              <a:gd name="connsiteY12" fmla="*/ 228700 h 249844"/>
              <a:gd name="connsiteX13" fmla="*/ 477524 w 492054"/>
              <a:gd name="connsiteY13" fmla="*/ 200125 h 249844"/>
              <a:gd name="connsiteX14" fmla="*/ 491812 w 492054"/>
              <a:gd name="connsiteY14" fmla="*/ 138213 h 249844"/>
              <a:gd name="connsiteX15" fmla="*/ 467999 w 492054"/>
              <a:gd name="connsiteY15" fmla="*/ 95350 h 249844"/>
              <a:gd name="connsiteX16" fmla="*/ 420374 w 492054"/>
              <a:gd name="connsiteY16" fmla="*/ 81063 h 249844"/>
              <a:gd name="connsiteX17" fmla="*/ 372749 w 492054"/>
              <a:gd name="connsiteY17" fmla="*/ 76300 h 249844"/>
              <a:gd name="connsiteX18" fmla="*/ 282262 w 492054"/>
              <a:gd name="connsiteY18" fmla="*/ 66775 h 249844"/>
              <a:gd name="connsiteX19" fmla="*/ 215587 w 492054"/>
              <a:gd name="connsiteY19" fmla="*/ 57250 h 249844"/>
              <a:gd name="connsiteX20" fmla="*/ 148912 w 492054"/>
              <a:gd name="connsiteY20" fmla="*/ 14388 h 249844"/>
              <a:gd name="connsiteX0" fmla="*/ 149499 w 492641"/>
              <a:gd name="connsiteY0" fmla="*/ 14388 h 249844"/>
              <a:gd name="connsiteX1" fmla="*/ 87586 w 492641"/>
              <a:gd name="connsiteY1" fmla="*/ 100 h 249844"/>
              <a:gd name="connsiteX2" fmla="*/ 30436 w 492641"/>
              <a:gd name="connsiteY2" fmla="*/ 9625 h 249844"/>
              <a:gd name="connsiteX3" fmla="*/ 1861 w 492641"/>
              <a:gd name="connsiteY3" fmla="*/ 38200 h 249844"/>
              <a:gd name="connsiteX4" fmla="*/ 4243 w 492641"/>
              <a:gd name="connsiteY4" fmla="*/ 88207 h 249844"/>
              <a:gd name="connsiteX5" fmla="*/ 16149 w 492641"/>
              <a:gd name="connsiteY5" fmla="*/ 133450 h 249844"/>
              <a:gd name="connsiteX6" fmla="*/ 44723 w 492641"/>
              <a:gd name="connsiteY6" fmla="*/ 171551 h 249844"/>
              <a:gd name="connsiteX7" fmla="*/ 101874 w 492641"/>
              <a:gd name="connsiteY7" fmla="*/ 195363 h 249844"/>
              <a:gd name="connsiteX8" fmla="*/ 182836 w 492641"/>
              <a:gd name="connsiteY8" fmla="*/ 214413 h 249844"/>
              <a:gd name="connsiteX9" fmla="*/ 254274 w 492641"/>
              <a:gd name="connsiteY9" fmla="*/ 233463 h 249844"/>
              <a:gd name="connsiteX10" fmla="*/ 311424 w 492641"/>
              <a:gd name="connsiteY10" fmla="*/ 247750 h 249844"/>
              <a:gd name="connsiteX11" fmla="*/ 387624 w 492641"/>
              <a:gd name="connsiteY11" fmla="*/ 247750 h 249844"/>
              <a:gd name="connsiteX12" fmla="*/ 435249 w 492641"/>
              <a:gd name="connsiteY12" fmla="*/ 228700 h 249844"/>
              <a:gd name="connsiteX13" fmla="*/ 478111 w 492641"/>
              <a:gd name="connsiteY13" fmla="*/ 200125 h 249844"/>
              <a:gd name="connsiteX14" fmla="*/ 492399 w 492641"/>
              <a:gd name="connsiteY14" fmla="*/ 138213 h 249844"/>
              <a:gd name="connsiteX15" fmla="*/ 468586 w 492641"/>
              <a:gd name="connsiteY15" fmla="*/ 95350 h 249844"/>
              <a:gd name="connsiteX16" fmla="*/ 420961 w 492641"/>
              <a:gd name="connsiteY16" fmla="*/ 81063 h 249844"/>
              <a:gd name="connsiteX17" fmla="*/ 373336 w 492641"/>
              <a:gd name="connsiteY17" fmla="*/ 76300 h 249844"/>
              <a:gd name="connsiteX18" fmla="*/ 282849 w 492641"/>
              <a:gd name="connsiteY18" fmla="*/ 66775 h 249844"/>
              <a:gd name="connsiteX19" fmla="*/ 216174 w 492641"/>
              <a:gd name="connsiteY19" fmla="*/ 57250 h 249844"/>
              <a:gd name="connsiteX20" fmla="*/ 149499 w 492641"/>
              <a:gd name="connsiteY20" fmla="*/ 14388 h 249844"/>
              <a:gd name="connsiteX0" fmla="*/ 146362 w 489504"/>
              <a:gd name="connsiteY0" fmla="*/ 14388 h 249844"/>
              <a:gd name="connsiteX1" fmla="*/ 84449 w 489504"/>
              <a:gd name="connsiteY1" fmla="*/ 100 h 249844"/>
              <a:gd name="connsiteX2" fmla="*/ 27299 w 489504"/>
              <a:gd name="connsiteY2" fmla="*/ 9625 h 249844"/>
              <a:gd name="connsiteX3" fmla="*/ 3487 w 489504"/>
              <a:gd name="connsiteY3" fmla="*/ 38200 h 249844"/>
              <a:gd name="connsiteX4" fmla="*/ 1106 w 489504"/>
              <a:gd name="connsiteY4" fmla="*/ 88207 h 249844"/>
              <a:gd name="connsiteX5" fmla="*/ 13012 w 489504"/>
              <a:gd name="connsiteY5" fmla="*/ 133450 h 249844"/>
              <a:gd name="connsiteX6" fmla="*/ 41586 w 489504"/>
              <a:gd name="connsiteY6" fmla="*/ 171551 h 249844"/>
              <a:gd name="connsiteX7" fmla="*/ 98737 w 489504"/>
              <a:gd name="connsiteY7" fmla="*/ 195363 h 249844"/>
              <a:gd name="connsiteX8" fmla="*/ 179699 w 489504"/>
              <a:gd name="connsiteY8" fmla="*/ 214413 h 249844"/>
              <a:gd name="connsiteX9" fmla="*/ 251137 w 489504"/>
              <a:gd name="connsiteY9" fmla="*/ 233463 h 249844"/>
              <a:gd name="connsiteX10" fmla="*/ 308287 w 489504"/>
              <a:gd name="connsiteY10" fmla="*/ 247750 h 249844"/>
              <a:gd name="connsiteX11" fmla="*/ 384487 w 489504"/>
              <a:gd name="connsiteY11" fmla="*/ 247750 h 249844"/>
              <a:gd name="connsiteX12" fmla="*/ 432112 w 489504"/>
              <a:gd name="connsiteY12" fmla="*/ 228700 h 249844"/>
              <a:gd name="connsiteX13" fmla="*/ 474974 w 489504"/>
              <a:gd name="connsiteY13" fmla="*/ 200125 h 249844"/>
              <a:gd name="connsiteX14" fmla="*/ 489262 w 489504"/>
              <a:gd name="connsiteY14" fmla="*/ 138213 h 249844"/>
              <a:gd name="connsiteX15" fmla="*/ 465449 w 489504"/>
              <a:gd name="connsiteY15" fmla="*/ 95350 h 249844"/>
              <a:gd name="connsiteX16" fmla="*/ 417824 w 489504"/>
              <a:gd name="connsiteY16" fmla="*/ 81063 h 249844"/>
              <a:gd name="connsiteX17" fmla="*/ 370199 w 489504"/>
              <a:gd name="connsiteY17" fmla="*/ 76300 h 249844"/>
              <a:gd name="connsiteX18" fmla="*/ 279712 w 489504"/>
              <a:gd name="connsiteY18" fmla="*/ 66775 h 249844"/>
              <a:gd name="connsiteX19" fmla="*/ 213037 w 489504"/>
              <a:gd name="connsiteY19" fmla="*/ 57250 h 249844"/>
              <a:gd name="connsiteX20" fmla="*/ 146362 w 489504"/>
              <a:gd name="connsiteY20" fmla="*/ 14388 h 249844"/>
              <a:gd name="connsiteX0" fmla="*/ 146362 w 489484"/>
              <a:gd name="connsiteY0" fmla="*/ 14388 h 249535"/>
              <a:gd name="connsiteX1" fmla="*/ 84449 w 489484"/>
              <a:gd name="connsiteY1" fmla="*/ 100 h 249535"/>
              <a:gd name="connsiteX2" fmla="*/ 27299 w 489484"/>
              <a:gd name="connsiteY2" fmla="*/ 9625 h 249535"/>
              <a:gd name="connsiteX3" fmla="*/ 3487 w 489484"/>
              <a:gd name="connsiteY3" fmla="*/ 38200 h 249535"/>
              <a:gd name="connsiteX4" fmla="*/ 1106 w 489484"/>
              <a:gd name="connsiteY4" fmla="*/ 88207 h 249535"/>
              <a:gd name="connsiteX5" fmla="*/ 13012 w 489484"/>
              <a:gd name="connsiteY5" fmla="*/ 133450 h 249535"/>
              <a:gd name="connsiteX6" fmla="*/ 41586 w 489484"/>
              <a:gd name="connsiteY6" fmla="*/ 171551 h 249535"/>
              <a:gd name="connsiteX7" fmla="*/ 98737 w 489484"/>
              <a:gd name="connsiteY7" fmla="*/ 195363 h 249535"/>
              <a:gd name="connsiteX8" fmla="*/ 179699 w 489484"/>
              <a:gd name="connsiteY8" fmla="*/ 214413 h 249535"/>
              <a:gd name="connsiteX9" fmla="*/ 251137 w 489484"/>
              <a:gd name="connsiteY9" fmla="*/ 233463 h 249535"/>
              <a:gd name="connsiteX10" fmla="*/ 308287 w 489484"/>
              <a:gd name="connsiteY10" fmla="*/ 247750 h 249535"/>
              <a:gd name="connsiteX11" fmla="*/ 384487 w 489484"/>
              <a:gd name="connsiteY11" fmla="*/ 247750 h 249535"/>
              <a:gd name="connsiteX12" fmla="*/ 436875 w 489484"/>
              <a:gd name="connsiteY12" fmla="*/ 233463 h 249535"/>
              <a:gd name="connsiteX13" fmla="*/ 474974 w 489484"/>
              <a:gd name="connsiteY13" fmla="*/ 200125 h 249535"/>
              <a:gd name="connsiteX14" fmla="*/ 489262 w 489484"/>
              <a:gd name="connsiteY14" fmla="*/ 138213 h 249535"/>
              <a:gd name="connsiteX15" fmla="*/ 465449 w 489484"/>
              <a:gd name="connsiteY15" fmla="*/ 95350 h 249535"/>
              <a:gd name="connsiteX16" fmla="*/ 417824 w 489484"/>
              <a:gd name="connsiteY16" fmla="*/ 81063 h 249535"/>
              <a:gd name="connsiteX17" fmla="*/ 370199 w 489484"/>
              <a:gd name="connsiteY17" fmla="*/ 76300 h 249535"/>
              <a:gd name="connsiteX18" fmla="*/ 279712 w 489484"/>
              <a:gd name="connsiteY18" fmla="*/ 66775 h 249535"/>
              <a:gd name="connsiteX19" fmla="*/ 213037 w 489484"/>
              <a:gd name="connsiteY19" fmla="*/ 57250 h 249535"/>
              <a:gd name="connsiteX20" fmla="*/ 146362 w 489484"/>
              <a:gd name="connsiteY20" fmla="*/ 14388 h 249535"/>
              <a:gd name="connsiteX0" fmla="*/ 146362 w 494176"/>
              <a:gd name="connsiteY0" fmla="*/ 14388 h 249535"/>
              <a:gd name="connsiteX1" fmla="*/ 84449 w 494176"/>
              <a:gd name="connsiteY1" fmla="*/ 100 h 249535"/>
              <a:gd name="connsiteX2" fmla="*/ 27299 w 494176"/>
              <a:gd name="connsiteY2" fmla="*/ 9625 h 249535"/>
              <a:gd name="connsiteX3" fmla="*/ 3487 w 494176"/>
              <a:gd name="connsiteY3" fmla="*/ 38200 h 249535"/>
              <a:gd name="connsiteX4" fmla="*/ 1106 w 494176"/>
              <a:gd name="connsiteY4" fmla="*/ 88207 h 249535"/>
              <a:gd name="connsiteX5" fmla="*/ 13012 w 494176"/>
              <a:gd name="connsiteY5" fmla="*/ 133450 h 249535"/>
              <a:gd name="connsiteX6" fmla="*/ 41586 w 494176"/>
              <a:gd name="connsiteY6" fmla="*/ 171551 h 249535"/>
              <a:gd name="connsiteX7" fmla="*/ 98737 w 494176"/>
              <a:gd name="connsiteY7" fmla="*/ 195363 h 249535"/>
              <a:gd name="connsiteX8" fmla="*/ 179699 w 494176"/>
              <a:gd name="connsiteY8" fmla="*/ 214413 h 249535"/>
              <a:gd name="connsiteX9" fmla="*/ 251137 w 494176"/>
              <a:gd name="connsiteY9" fmla="*/ 233463 h 249535"/>
              <a:gd name="connsiteX10" fmla="*/ 308287 w 494176"/>
              <a:gd name="connsiteY10" fmla="*/ 247750 h 249535"/>
              <a:gd name="connsiteX11" fmla="*/ 384487 w 494176"/>
              <a:gd name="connsiteY11" fmla="*/ 247750 h 249535"/>
              <a:gd name="connsiteX12" fmla="*/ 436875 w 494176"/>
              <a:gd name="connsiteY12" fmla="*/ 233463 h 249535"/>
              <a:gd name="connsiteX13" fmla="*/ 474974 w 494176"/>
              <a:gd name="connsiteY13" fmla="*/ 200125 h 249535"/>
              <a:gd name="connsiteX14" fmla="*/ 494024 w 494176"/>
              <a:gd name="connsiteY14" fmla="*/ 135832 h 249535"/>
              <a:gd name="connsiteX15" fmla="*/ 465449 w 494176"/>
              <a:gd name="connsiteY15" fmla="*/ 95350 h 249535"/>
              <a:gd name="connsiteX16" fmla="*/ 417824 w 494176"/>
              <a:gd name="connsiteY16" fmla="*/ 81063 h 249535"/>
              <a:gd name="connsiteX17" fmla="*/ 370199 w 494176"/>
              <a:gd name="connsiteY17" fmla="*/ 76300 h 249535"/>
              <a:gd name="connsiteX18" fmla="*/ 279712 w 494176"/>
              <a:gd name="connsiteY18" fmla="*/ 66775 h 249535"/>
              <a:gd name="connsiteX19" fmla="*/ 213037 w 494176"/>
              <a:gd name="connsiteY19" fmla="*/ 57250 h 249535"/>
              <a:gd name="connsiteX20" fmla="*/ 146362 w 494176"/>
              <a:gd name="connsiteY20" fmla="*/ 14388 h 24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4176" h="249535">
                <a:moveTo>
                  <a:pt x="146362" y="14388"/>
                </a:moveTo>
                <a:cubicBezTo>
                  <a:pt x="124931" y="4863"/>
                  <a:pt x="104293" y="894"/>
                  <a:pt x="84449" y="100"/>
                </a:cubicBezTo>
                <a:cubicBezTo>
                  <a:pt x="64605" y="-694"/>
                  <a:pt x="40793" y="3275"/>
                  <a:pt x="27299" y="9625"/>
                </a:cubicBezTo>
                <a:cubicBezTo>
                  <a:pt x="13805" y="15975"/>
                  <a:pt x="7852" y="25103"/>
                  <a:pt x="3487" y="38200"/>
                </a:cubicBezTo>
                <a:cubicBezTo>
                  <a:pt x="-878" y="51297"/>
                  <a:pt x="-481" y="72332"/>
                  <a:pt x="1106" y="88207"/>
                </a:cubicBezTo>
                <a:cubicBezTo>
                  <a:pt x="2694" y="104082"/>
                  <a:pt x="6265" y="119559"/>
                  <a:pt x="13012" y="133450"/>
                </a:cubicBezTo>
                <a:cubicBezTo>
                  <a:pt x="19759" y="147341"/>
                  <a:pt x="27299" y="161232"/>
                  <a:pt x="41586" y="171551"/>
                </a:cubicBezTo>
                <a:cubicBezTo>
                  <a:pt x="55873" y="181870"/>
                  <a:pt x="75718" y="188219"/>
                  <a:pt x="98737" y="195363"/>
                </a:cubicBezTo>
                <a:cubicBezTo>
                  <a:pt x="121756" y="202507"/>
                  <a:pt x="154299" y="208063"/>
                  <a:pt x="179699" y="214413"/>
                </a:cubicBezTo>
                <a:cubicBezTo>
                  <a:pt x="205099" y="220763"/>
                  <a:pt x="251137" y="233463"/>
                  <a:pt x="251137" y="233463"/>
                </a:cubicBezTo>
                <a:cubicBezTo>
                  <a:pt x="272568" y="239019"/>
                  <a:pt x="286062" y="245369"/>
                  <a:pt x="308287" y="247750"/>
                </a:cubicBezTo>
                <a:cubicBezTo>
                  <a:pt x="330512" y="250131"/>
                  <a:pt x="363056" y="250131"/>
                  <a:pt x="384487" y="247750"/>
                </a:cubicBezTo>
                <a:cubicBezTo>
                  <a:pt x="405918" y="245369"/>
                  <a:pt x="421794" y="241400"/>
                  <a:pt x="436875" y="233463"/>
                </a:cubicBezTo>
                <a:cubicBezTo>
                  <a:pt x="451956" y="225526"/>
                  <a:pt x="465449" y="216397"/>
                  <a:pt x="474974" y="200125"/>
                </a:cubicBezTo>
                <a:cubicBezTo>
                  <a:pt x="484499" y="183853"/>
                  <a:pt x="495611" y="153294"/>
                  <a:pt x="494024" y="135832"/>
                </a:cubicBezTo>
                <a:cubicBezTo>
                  <a:pt x="492437" y="118370"/>
                  <a:pt x="478149" y="104478"/>
                  <a:pt x="465449" y="95350"/>
                </a:cubicBezTo>
                <a:cubicBezTo>
                  <a:pt x="452749" y="86222"/>
                  <a:pt x="433699" y="84238"/>
                  <a:pt x="417824" y="81063"/>
                </a:cubicBezTo>
                <a:cubicBezTo>
                  <a:pt x="401949" y="77888"/>
                  <a:pt x="370199" y="76300"/>
                  <a:pt x="370199" y="76300"/>
                </a:cubicBezTo>
                <a:lnTo>
                  <a:pt x="279712" y="66775"/>
                </a:lnTo>
                <a:cubicBezTo>
                  <a:pt x="253518" y="63600"/>
                  <a:pt x="236056" y="66775"/>
                  <a:pt x="213037" y="57250"/>
                </a:cubicBezTo>
                <a:cubicBezTo>
                  <a:pt x="190018" y="47725"/>
                  <a:pt x="167793" y="23913"/>
                  <a:pt x="146362" y="14388"/>
                </a:cubicBezTo>
                <a:close/>
              </a:path>
            </a:pathLst>
          </a:custGeom>
          <a:solidFill>
            <a:srgbClr val="A24934"/>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27" name="任意多边形 26"/>
          <p:cNvSpPr/>
          <p:nvPr/>
        </p:nvSpPr>
        <p:spPr>
          <a:xfrm>
            <a:off x="2705100" y="3522142"/>
            <a:ext cx="144463" cy="542925"/>
          </a:xfrm>
          <a:custGeom>
            <a:avLst/>
            <a:gdLst>
              <a:gd name="connsiteX0" fmla="*/ 128634 w 143874"/>
              <a:gd name="connsiteY0" fmla="*/ 542925 h 542925"/>
              <a:gd name="connsiteX1" fmla="*/ 142921 w 143874"/>
              <a:gd name="connsiteY1" fmla="*/ 466725 h 542925"/>
              <a:gd name="connsiteX2" fmla="*/ 104821 w 143874"/>
              <a:gd name="connsiteY2" fmla="*/ 404812 h 542925"/>
              <a:gd name="connsiteX3" fmla="*/ 61959 w 143874"/>
              <a:gd name="connsiteY3" fmla="*/ 338137 h 542925"/>
              <a:gd name="connsiteX4" fmla="*/ 19096 w 143874"/>
              <a:gd name="connsiteY4" fmla="*/ 290512 h 542925"/>
              <a:gd name="connsiteX5" fmla="*/ 46 w 143874"/>
              <a:gd name="connsiteY5" fmla="*/ 185737 h 542925"/>
              <a:gd name="connsiteX6" fmla="*/ 14334 w 143874"/>
              <a:gd name="connsiteY6" fmla="*/ 109537 h 542925"/>
              <a:gd name="connsiteX7" fmla="*/ 33384 w 143874"/>
              <a:gd name="connsiteY7" fmla="*/ 42862 h 542925"/>
              <a:gd name="connsiteX8" fmla="*/ 71484 w 143874"/>
              <a:gd name="connsiteY8" fmla="*/ 0 h 542925"/>
              <a:gd name="connsiteX0" fmla="*/ 128863 w 144103"/>
              <a:gd name="connsiteY0" fmla="*/ 542925 h 542925"/>
              <a:gd name="connsiteX1" fmla="*/ 143150 w 144103"/>
              <a:gd name="connsiteY1" fmla="*/ 466725 h 542925"/>
              <a:gd name="connsiteX2" fmla="*/ 105050 w 144103"/>
              <a:gd name="connsiteY2" fmla="*/ 404812 h 542925"/>
              <a:gd name="connsiteX3" fmla="*/ 62188 w 144103"/>
              <a:gd name="connsiteY3" fmla="*/ 338137 h 542925"/>
              <a:gd name="connsiteX4" fmla="*/ 19325 w 144103"/>
              <a:gd name="connsiteY4" fmla="*/ 290512 h 542925"/>
              <a:gd name="connsiteX5" fmla="*/ 275 w 144103"/>
              <a:gd name="connsiteY5" fmla="*/ 185737 h 542925"/>
              <a:gd name="connsiteX6" fmla="*/ 9800 w 144103"/>
              <a:gd name="connsiteY6" fmla="*/ 109537 h 542925"/>
              <a:gd name="connsiteX7" fmla="*/ 33613 w 144103"/>
              <a:gd name="connsiteY7" fmla="*/ 42862 h 542925"/>
              <a:gd name="connsiteX8" fmla="*/ 71713 w 144103"/>
              <a:gd name="connsiteY8" fmla="*/ 0 h 542925"/>
              <a:gd name="connsiteX0" fmla="*/ 128863 w 144103"/>
              <a:gd name="connsiteY0" fmla="*/ 542925 h 542925"/>
              <a:gd name="connsiteX1" fmla="*/ 143150 w 144103"/>
              <a:gd name="connsiteY1" fmla="*/ 466725 h 542925"/>
              <a:gd name="connsiteX2" fmla="*/ 105050 w 144103"/>
              <a:gd name="connsiteY2" fmla="*/ 404812 h 542925"/>
              <a:gd name="connsiteX3" fmla="*/ 59807 w 144103"/>
              <a:gd name="connsiteY3" fmla="*/ 340518 h 542925"/>
              <a:gd name="connsiteX4" fmla="*/ 19325 w 144103"/>
              <a:gd name="connsiteY4" fmla="*/ 290512 h 542925"/>
              <a:gd name="connsiteX5" fmla="*/ 275 w 144103"/>
              <a:gd name="connsiteY5" fmla="*/ 185737 h 542925"/>
              <a:gd name="connsiteX6" fmla="*/ 9800 w 144103"/>
              <a:gd name="connsiteY6" fmla="*/ 109537 h 542925"/>
              <a:gd name="connsiteX7" fmla="*/ 33613 w 144103"/>
              <a:gd name="connsiteY7" fmla="*/ 42862 h 542925"/>
              <a:gd name="connsiteX8" fmla="*/ 71713 w 144103"/>
              <a:gd name="connsiteY8" fmla="*/ 0 h 542925"/>
              <a:gd name="connsiteX0" fmla="*/ 128863 w 143968"/>
              <a:gd name="connsiteY0" fmla="*/ 542925 h 542925"/>
              <a:gd name="connsiteX1" fmla="*/ 143150 w 143968"/>
              <a:gd name="connsiteY1" fmla="*/ 466725 h 542925"/>
              <a:gd name="connsiteX2" fmla="*/ 107432 w 143968"/>
              <a:gd name="connsiteY2" fmla="*/ 402431 h 542925"/>
              <a:gd name="connsiteX3" fmla="*/ 59807 w 143968"/>
              <a:gd name="connsiteY3" fmla="*/ 340518 h 542925"/>
              <a:gd name="connsiteX4" fmla="*/ 19325 w 143968"/>
              <a:gd name="connsiteY4" fmla="*/ 290512 h 542925"/>
              <a:gd name="connsiteX5" fmla="*/ 275 w 143968"/>
              <a:gd name="connsiteY5" fmla="*/ 185737 h 542925"/>
              <a:gd name="connsiteX6" fmla="*/ 9800 w 143968"/>
              <a:gd name="connsiteY6" fmla="*/ 109537 h 542925"/>
              <a:gd name="connsiteX7" fmla="*/ 33613 w 143968"/>
              <a:gd name="connsiteY7" fmla="*/ 42862 h 542925"/>
              <a:gd name="connsiteX8" fmla="*/ 71713 w 143968"/>
              <a:gd name="connsiteY8" fmla="*/ 0 h 542925"/>
              <a:gd name="connsiteX0" fmla="*/ 128863 w 143968"/>
              <a:gd name="connsiteY0" fmla="*/ 542925 h 542925"/>
              <a:gd name="connsiteX1" fmla="*/ 143150 w 143968"/>
              <a:gd name="connsiteY1" fmla="*/ 466725 h 542925"/>
              <a:gd name="connsiteX2" fmla="*/ 107432 w 143968"/>
              <a:gd name="connsiteY2" fmla="*/ 402431 h 542925"/>
              <a:gd name="connsiteX3" fmla="*/ 59807 w 143968"/>
              <a:gd name="connsiteY3" fmla="*/ 340518 h 542925"/>
              <a:gd name="connsiteX4" fmla="*/ 19325 w 143968"/>
              <a:gd name="connsiteY4" fmla="*/ 285749 h 542925"/>
              <a:gd name="connsiteX5" fmla="*/ 275 w 143968"/>
              <a:gd name="connsiteY5" fmla="*/ 185737 h 542925"/>
              <a:gd name="connsiteX6" fmla="*/ 9800 w 143968"/>
              <a:gd name="connsiteY6" fmla="*/ 109537 h 542925"/>
              <a:gd name="connsiteX7" fmla="*/ 33613 w 143968"/>
              <a:gd name="connsiteY7" fmla="*/ 42862 h 542925"/>
              <a:gd name="connsiteX8" fmla="*/ 71713 w 143968"/>
              <a:gd name="connsiteY8" fmla="*/ 0 h 542925"/>
              <a:gd name="connsiteX0" fmla="*/ 129141 w 144246"/>
              <a:gd name="connsiteY0" fmla="*/ 542925 h 542925"/>
              <a:gd name="connsiteX1" fmla="*/ 143428 w 144246"/>
              <a:gd name="connsiteY1" fmla="*/ 466725 h 542925"/>
              <a:gd name="connsiteX2" fmla="*/ 107710 w 144246"/>
              <a:gd name="connsiteY2" fmla="*/ 402431 h 542925"/>
              <a:gd name="connsiteX3" fmla="*/ 60085 w 144246"/>
              <a:gd name="connsiteY3" fmla="*/ 340518 h 542925"/>
              <a:gd name="connsiteX4" fmla="*/ 19603 w 144246"/>
              <a:gd name="connsiteY4" fmla="*/ 285749 h 542925"/>
              <a:gd name="connsiteX5" fmla="*/ 553 w 144246"/>
              <a:gd name="connsiteY5" fmla="*/ 185737 h 542925"/>
              <a:gd name="connsiteX6" fmla="*/ 7696 w 144246"/>
              <a:gd name="connsiteY6" fmla="*/ 109537 h 542925"/>
              <a:gd name="connsiteX7" fmla="*/ 33891 w 144246"/>
              <a:gd name="connsiteY7" fmla="*/ 42862 h 542925"/>
              <a:gd name="connsiteX8" fmla="*/ 71991 w 144246"/>
              <a:gd name="connsiteY8" fmla="*/ 0 h 542925"/>
              <a:gd name="connsiteX0" fmla="*/ 129141 w 144246"/>
              <a:gd name="connsiteY0" fmla="*/ 542925 h 542925"/>
              <a:gd name="connsiteX1" fmla="*/ 143428 w 144246"/>
              <a:gd name="connsiteY1" fmla="*/ 466725 h 542925"/>
              <a:gd name="connsiteX2" fmla="*/ 107710 w 144246"/>
              <a:gd name="connsiteY2" fmla="*/ 402431 h 542925"/>
              <a:gd name="connsiteX3" fmla="*/ 60085 w 144246"/>
              <a:gd name="connsiteY3" fmla="*/ 340518 h 542925"/>
              <a:gd name="connsiteX4" fmla="*/ 19603 w 144246"/>
              <a:gd name="connsiteY4" fmla="*/ 280987 h 542925"/>
              <a:gd name="connsiteX5" fmla="*/ 553 w 144246"/>
              <a:gd name="connsiteY5" fmla="*/ 185737 h 542925"/>
              <a:gd name="connsiteX6" fmla="*/ 7696 w 144246"/>
              <a:gd name="connsiteY6" fmla="*/ 109537 h 542925"/>
              <a:gd name="connsiteX7" fmla="*/ 33891 w 144246"/>
              <a:gd name="connsiteY7" fmla="*/ 42862 h 542925"/>
              <a:gd name="connsiteX8" fmla="*/ 71991 w 144246"/>
              <a:gd name="connsiteY8" fmla="*/ 0 h 54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246" h="542925">
                <a:moveTo>
                  <a:pt x="129141" y="542925"/>
                </a:moveTo>
                <a:cubicBezTo>
                  <a:pt x="138269" y="516334"/>
                  <a:pt x="147000" y="490141"/>
                  <a:pt x="143428" y="466725"/>
                </a:cubicBezTo>
                <a:cubicBezTo>
                  <a:pt x="139856" y="443309"/>
                  <a:pt x="121601" y="423466"/>
                  <a:pt x="107710" y="402431"/>
                </a:cubicBezTo>
                <a:cubicBezTo>
                  <a:pt x="93820" y="381397"/>
                  <a:pt x="74770" y="360759"/>
                  <a:pt x="60085" y="340518"/>
                </a:cubicBezTo>
                <a:cubicBezTo>
                  <a:pt x="45401" y="320277"/>
                  <a:pt x="29525" y="306784"/>
                  <a:pt x="19603" y="280987"/>
                </a:cubicBezTo>
                <a:cubicBezTo>
                  <a:pt x="9681" y="255190"/>
                  <a:pt x="2537" y="214312"/>
                  <a:pt x="553" y="185737"/>
                </a:cubicBezTo>
                <a:cubicBezTo>
                  <a:pt x="-1431" y="157162"/>
                  <a:pt x="2140" y="133349"/>
                  <a:pt x="7696" y="109537"/>
                </a:cubicBezTo>
                <a:cubicBezTo>
                  <a:pt x="13252" y="85725"/>
                  <a:pt x="23175" y="61118"/>
                  <a:pt x="33891" y="42862"/>
                </a:cubicBezTo>
                <a:cubicBezTo>
                  <a:pt x="44607" y="24606"/>
                  <a:pt x="57703" y="12303"/>
                  <a:pt x="71991" y="0"/>
                </a:cubicBez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8" name="任意多边形 27"/>
          <p:cNvSpPr/>
          <p:nvPr/>
        </p:nvSpPr>
        <p:spPr>
          <a:xfrm>
            <a:off x="3643313" y="3412604"/>
            <a:ext cx="161925" cy="723900"/>
          </a:xfrm>
          <a:custGeom>
            <a:avLst/>
            <a:gdLst>
              <a:gd name="connsiteX0" fmla="*/ 147637 w 162098"/>
              <a:gd name="connsiteY0" fmla="*/ 723900 h 723900"/>
              <a:gd name="connsiteX1" fmla="*/ 90487 w 162098"/>
              <a:gd name="connsiteY1" fmla="*/ 661988 h 723900"/>
              <a:gd name="connsiteX2" fmla="*/ 71437 w 162098"/>
              <a:gd name="connsiteY2" fmla="*/ 590550 h 723900"/>
              <a:gd name="connsiteX3" fmla="*/ 95250 w 162098"/>
              <a:gd name="connsiteY3" fmla="*/ 509588 h 723900"/>
              <a:gd name="connsiteX4" fmla="*/ 133350 w 162098"/>
              <a:gd name="connsiteY4" fmla="*/ 447675 h 723900"/>
              <a:gd name="connsiteX5" fmla="*/ 161925 w 162098"/>
              <a:gd name="connsiteY5" fmla="*/ 361950 h 723900"/>
              <a:gd name="connsiteX6" fmla="*/ 142875 w 162098"/>
              <a:gd name="connsiteY6" fmla="*/ 285750 h 723900"/>
              <a:gd name="connsiteX7" fmla="*/ 95250 w 162098"/>
              <a:gd name="connsiteY7" fmla="*/ 204788 h 723900"/>
              <a:gd name="connsiteX8" fmla="*/ 42862 w 162098"/>
              <a:gd name="connsiteY8" fmla="*/ 142875 h 723900"/>
              <a:gd name="connsiteX9" fmla="*/ 9525 w 162098"/>
              <a:gd name="connsiteY9" fmla="*/ 85725 h 723900"/>
              <a:gd name="connsiteX10" fmla="*/ 0 w 162098"/>
              <a:gd name="connsiteY10" fmla="*/ 0 h 723900"/>
              <a:gd name="connsiteX0" fmla="*/ 147637 w 162098"/>
              <a:gd name="connsiteY0" fmla="*/ 723900 h 723900"/>
              <a:gd name="connsiteX1" fmla="*/ 90487 w 162098"/>
              <a:gd name="connsiteY1" fmla="*/ 661988 h 723900"/>
              <a:gd name="connsiteX2" fmla="*/ 71437 w 162098"/>
              <a:gd name="connsiteY2" fmla="*/ 590550 h 723900"/>
              <a:gd name="connsiteX3" fmla="*/ 97632 w 162098"/>
              <a:gd name="connsiteY3" fmla="*/ 509588 h 723900"/>
              <a:gd name="connsiteX4" fmla="*/ 133350 w 162098"/>
              <a:gd name="connsiteY4" fmla="*/ 447675 h 723900"/>
              <a:gd name="connsiteX5" fmla="*/ 161925 w 162098"/>
              <a:gd name="connsiteY5" fmla="*/ 361950 h 723900"/>
              <a:gd name="connsiteX6" fmla="*/ 142875 w 162098"/>
              <a:gd name="connsiteY6" fmla="*/ 285750 h 723900"/>
              <a:gd name="connsiteX7" fmla="*/ 95250 w 162098"/>
              <a:gd name="connsiteY7" fmla="*/ 204788 h 723900"/>
              <a:gd name="connsiteX8" fmla="*/ 42862 w 162098"/>
              <a:gd name="connsiteY8" fmla="*/ 142875 h 723900"/>
              <a:gd name="connsiteX9" fmla="*/ 9525 w 162098"/>
              <a:gd name="connsiteY9" fmla="*/ 85725 h 723900"/>
              <a:gd name="connsiteX10" fmla="*/ 0 w 162098"/>
              <a:gd name="connsiteY10" fmla="*/ 0 h 72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2098" h="723900">
                <a:moveTo>
                  <a:pt x="147637" y="723900"/>
                </a:moveTo>
                <a:cubicBezTo>
                  <a:pt x="125412" y="704056"/>
                  <a:pt x="103187" y="684213"/>
                  <a:pt x="90487" y="661988"/>
                </a:cubicBezTo>
                <a:cubicBezTo>
                  <a:pt x="77787" y="639763"/>
                  <a:pt x="70246" y="615950"/>
                  <a:pt x="71437" y="590550"/>
                </a:cubicBezTo>
                <a:cubicBezTo>
                  <a:pt x="72628" y="565150"/>
                  <a:pt x="87313" y="533400"/>
                  <a:pt x="97632" y="509588"/>
                </a:cubicBezTo>
                <a:cubicBezTo>
                  <a:pt x="107951" y="485776"/>
                  <a:pt x="122635" y="472281"/>
                  <a:pt x="133350" y="447675"/>
                </a:cubicBezTo>
                <a:cubicBezTo>
                  <a:pt x="144065" y="423069"/>
                  <a:pt x="160338" y="388937"/>
                  <a:pt x="161925" y="361950"/>
                </a:cubicBezTo>
                <a:cubicBezTo>
                  <a:pt x="163512" y="334963"/>
                  <a:pt x="153987" y="311944"/>
                  <a:pt x="142875" y="285750"/>
                </a:cubicBezTo>
                <a:cubicBezTo>
                  <a:pt x="131763" y="259556"/>
                  <a:pt x="111919" y="228600"/>
                  <a:pt x="95250" y="204788"/>
                </a:cubicBezTo>
                <a:cubicBezTo>
                  <a:pt x="78581" y="180975"/>
                  <a:pt x="57149" y="162719"/>
                  <a:pt x="42862" y="142875"/>
                </a:cubicBezTo>
                <a:cubicBezTo>
                  <a:pt x="28575" y="123031"/>
                  <a:pt x="16669" y="109537"/>
                  <a:pt x="9525" y="85725"/>
                </a:cubicBezTo>
                <a:cubicBezTo>
                  <a:pt x="2381" y="61913"/>
                  <a:pt x="1190" y="30956"/>
                  <a:pt x="0" y="0"/>
                </a:cubicBez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9" name="任意多边形 28"/>
          <p:cNvSpPr/>
          <p:nvPr/>
        </p:nvSpPr>
        <p:spPr>
          <a:xfrm>
            <a:off x="4318000" y="2991917"/>
            <a:ext cx="512763" cy="1168400"/>
          </a:xfrm>
          <a:custGeom>
            <a:avLst/>
            <a:gdLst>
              <a:gd name="connsiteX0" fmla="*/ 311357 w 511621"/>
              <a:gd name="connsiteY0" fmla="*/ 1167740 h 1167740"/>
              <a:gd name="connsiteX1" fmla="*/ 263732 w 511621"/>
              <a:gd name="connsiteY1" fmla="*/ 1101065 h 1167740"/>
              <a:gd name="connsiteX2" fmla="*/ 220870 w 511621"/>
              <a:gd name="connsiteY2" fmla="*/ 1020102 h 1167740"/>
              <a:gd name="connsiteX3" fmla="*/ 211345 w 511621"/>
              <a:gd name="connsiteY3" fmla="*/ 939140 h 1167740"/>
              <a:gd name="connsiteX4" fmla="*/ 225632 w 511621"/>
              <a:gd name="connsiteY4" fmla="*/ 834365 h 1167740"/>
              <a:gd name="connsiteX5" fmla="*/ 273257 w 511621"/>
              <a:gd name="connsiteY5" fmla="*/ 758165 h 1167740"/>
              <a:gd name="connsiteX6" fmla="*/ 316120 w 511621"/>
              <a:gd name="connsiteY6" fmla="*/ 710540 h 1167740"/>
              <a:gd name="connsiteX7" fmla="*/ 378032 w 511621"/>
              <a:gd name="connsiteY7" fmla="*/ 658152 h 1167740"/>
              <a:gd name="connsiteX8" fmla="*/ 449470 w 511621"/>
              <a:gd name="connsiteY8" fmla="*/ 596240 h 1167740"/>
              <a:gd name="connsiteX9" fmla="*/ 487570 w 511621"/>
              <a:gd name="connsiteY9" fmla="*/ 543852 h 1167740"/>
              <a:gd name="connsiteX10" fmla="*/ 511382 w 511621"/>
              <a:gd name="connsiteY10" fmla="*/ 424790 h 1167740"/>
              <a:gd name="connsiteX11" fmla="*/ 473282 w 511621"/>
              <a:gd name="connsiteY11" fmla="*/ 353352 h 1167740"/>
              <a:gd name="connsiteX12" fmla="*/ 411370 w 511621"/>
              <a:gd name="connsiteY12" fmla="*/ 296202 h 1167740"/>
              <a:gd name="connsiteX13" fmla="*/ 354220 w 511621"/>
              <a:gd name="connsiteY13" fmla="*/ 186665 h 1167740"/>
              <a:gd name="connsiteX14" fmla="*/ 316120 w 511621"/>
              <a:gd name="connsiteY14" fmla="*/ 100940 h 1167740"/>
              <a:gd name="connsiteX15" fmla="*/ 263732 w 511621"/>
              <a:gd name="connsiteY15" fmla="*/ 43790 h 1167740"/>
              <a:gd name="connsiteX16" fmla="*/ 182770 w 511621"/>
              <a:gd name="connsiteY16" fmla="*/ 5690 h 1167740"/>
              <a:gd name="connsiteX17" fmla="*/ 101807 w 511621"/>
              <a:gd name="connsiteY17" fmla="*/ 5690 h 1167740"/>
              <a:gd name="connsiteX18" fmla="*/ 11320 w 511621"/>
              <a:gd name="connsiteY18" fmla="*/ 58077 h 1167740"/>
              <a:gd name="connsiteX19" fmla="*/ 6557 w 511621"/>
              <a:gd name="connsiteY19" fmla="*/ 139040 h 1167740"/>
              <a:gd name="connsiteX20" fmla="*/ 58945 w 511621"/>
              <a:gd name="connsiteY20" fmla="*/ 215240 h 1167740"/>
              <a:gd name="connsiteX21" fmla="*/ 111332 w 511621"/>
              <a:gd name="connsiteY21" fmla="*/ 262865 h 1167740"/>
              <a:gd name="connsiteX22" fmla="*/ 168482 w 511621"/>
              <a:gd name="connsiteY22" fmla="*/ 310490 h 1167740"/>
              <a:gd name="connsiteX23" fmla="*/ 173245 w 511621"/>
              <a:gd name="connsiteY23" fmla="*/ 386690 h 1167740"/>
              <a:gd name="connsiteX24" fmla="*/ 125620 w 511621"/>
              <a:gd name="connsiteY24" fmla="*/ 434315 h 1167740"/>
              <a:gd name="connsiteX0" fmla="*/ 311357 w 511621"/>
              <a:gd name="connsiteY0" fmla="*/ 1167740 h 1167740"/>
              <a:gd name="connsiteX1" fmla="*/ 263732 w 511621"/>
              <a:gd name="connsiteY1" fmla="*/ 1101065 h 1167740"/>
              <a:gd name="connsiteX2" fmla="*/ 220870 w 511621"/>
              <a:gd name="connsiteY2" fmla="*/ 1020102 h 1167740"/>
              <a:gd name="connsiteX3" fmla="*/ 211345 w 511621"/>
              <a:gd name="connsiteY3" fmla="*/ 939140 h 1167740"/>
              <a:gd name="connsiteX4" fmla="*/ 225632 w 511621"/>
              <a:gd name="connsiteY4" fmla="*/ 834365 h 1167740"/>
              <a:gd name="connsiteX5" fmla="*/ 273257 w 511621"/>
              <a:gd name="connsiteY5" fmla="*/ 758165 h 1167740"/>
              <a:gd name="connsiteX6" fmla="*/ 316120 w 511621"/>
              <a:gd name="connsiteY6" fmla="*/ 710540 h 1167740"/>
              <a:gd name="connsiteX7" fmla="*/ 378032 w 511621"/>
              <a:gd name="connsiteY7" fmla="*/ 658152 h 1167740"/>
              <a:gd name="connsiteX8" fmla="*/ 449470 w 511621"/>
              <a:gd name="connsiteY8" fmla="*/ 596240 h 1167740"/>
              <a:gd name="connsiteX9" fmla="*/ 487570 w 511621"/>
              <a:gd name="connsiteY9" fmla="*/ 543852 h 1167740"/>
              <a:gd name="connsiteX10" fmla="*/ 511382 w 511621"/>
              <a:gd name="connsiteY10" fmla="*/ 424790 h 1167740"/>
              <a:gd name="connsiteX11" fmla="*/ 473282 w 511621"/>
              <a:gd name="connsiteY11" fmla="*/ 353352 h 1167740"/>
              <a:gd name="connsiteX12" fmla="*/ 411370 w 511621"/>
              <a:gd name="connsiteY12" fmla="*/ 296202 h 1167740"/>
              <a:gd name="connsiteX13" fmla="*/ 354220 w 511621"/>
              <a:gd name="connsiteY13" fmla="*/ 186665 h 1167740"/>
              <a:gd name="connsiteX14" fmla="*/ 316120 w 511621"/>
              <a:gd name="connsiteY14" fmla="*/ 100940 h 1167740"/>
              <a:gd name="connsiteX15" fmla="*/ 263732 w 511621"/>
              <a:gd name="connsiteY15" fmla="*/ 43790 h 1167740"/>
              <a:gd name="connsiteX16" fmla="*/ 182770 w 511621"/>
              <a:gd name="connsiteY16" fmla="*/ 5690 h 1167740"/>
              <a:gd name="connsiteX17" fmla="*/ 101807 w 511621"/>
              <a:gd name="connsiteY17" fmla="*/ 5690 h 1167740"/>
              <a:gd name="connsiteX18" fmla="*/ 11320 w 511621"/>
              <a:gd name="connsiteY18" fmla="*/ 58077 h 1167740"/>
              <a:gd name="connsiteX19" fmla="*/ 6557 w 511621"/>
              <a:gd name="connsiteY19" fmla="*/ 139040 h 1167740"/>
              <a:gd name="connsiteX20" fmla="*/ 58945 w 511621"/>
              <a:gd name="connsiteY20" fmla="*/ 215240 h 1167740"/>
              <a:gd name="connsiteX21" fmla="*/ 108951 w 511621"/>
              <a:gd name="connsiteY21" fmla="*/ 262865 h 1167740"/>
              <a:gd name="connsiteX22" fmla="*/ 168482 w 511621"/>
              <a:gd name="connsiteY22" fmla="*/ 310490 h 1167740"/>
              <a:gd name="connsiteX23" fmla="*/ 173245 w 511621"/>
              <a:gd name="connsiteY23" fmla="*/ 386690 h 1167740"/>
              <a:gd name="connsiteX24" fmla="*/ 125620 w 511621"/>
              <a:gd name="connsiteY24" fmla="*/ 434315 h 1167740"/>
              <a:gd name="connsiteX0" fmla="*/ 311357 w 512423"/>
              <a:gd name="connsiteY0" fmla="*/ 1167740 h 1167740"/>
              <a:gd name="connsiteX1" fmla="*/ 263732 w 512423"/>
              <a:gd name="connsiteY1" fmla="*/ 1101065 h 1167740"/>
              <a:gd name="connsiteX2" fmla="*/ 220870 w 512423"/>
              <a:gd name="connsiteY2" fmla="*/ 1020102 h 1167740"/>
              <a:gd name="connsiteX3" fmla="*/ 211345 w 512423"/>
              <a:gd name="connsiteY3" fmla="*/ 939140 h 1167740"/>
              <a:gd name="connsiteX4" fmla="*/ 225632 w 512423"/>
              <a:gd name="connsiteY4" fmla="*/ 834365 h 1167740"/>
              <a:gd name="connsiteX5" fmla="*/ 273257 w 512423"/>
              <a:gd name="connsiteY5" fmla="*/ 758165 h 1167740"/>
              <a:gd name="connsiteX6" fmla="*/ 316120 w 512423"/>
              <a:gd name="connsiteY6" fmla="*/ 710540 h 1167740"/>
              <a:gd name="connsiteX7" fmla="*/ 378032 w 512423"/>
              <a:gd name="connsiteY7" fmla="*/ 658152 h 1167740"/>
              <a:gd name="connsiteX8" fmla="*/ 449470 w 512423"/>
              <a:gd name="connsiteY8" fmla="*/ 596240 h 1167740"/>
              <a:gd name="connsiteX9" fmla="*/ 497095 w 512423"/>
              <a:gd name="connsiteY9" fmla="*/ 524802 h 1167740"/>
              <a:gd name="connsiteX10" fmla="*/ 511382 w 512423"/>
              <a:gd name="connsiteY10" fmla="*/ 424790 h 1167740"/>
              <a:gd name="connsiteX11" fmla="*/ 473282 w 512423"/>
              <a:gd name="connsiteY11" fmla="*/ 353352 h 1167740"/>
              <a:gd name="connsiteX12" fmla="*/ 411370 w 512423"/>
              <a:gd name="connsiteY12" fmla="*/ 296202 h 1167740"/>
              <a:gd name="connsiteX13" fmla="*/ 354220 w 512423"/>
              <a:gd name="connsiteY13" fmla="*/ 186665 h 1167740"/>
              <a:gd name="connsiteX14" fmla="*/ 316120 w 512423"/>
              <a:gd name="connsiteY14" fmla="*/ 100940 h 1167740"/>
              <a:gd name="connsiteX15" fmla="*/ 263732 w 512423"/>
              <a:gd name="connsiteY15" fmla="*/ 43790 h 1167740"/>
              <a:gd name="connsiteX16" fmla="*/ 182770 w 512423"/>
              <a:gd name="connsiteY16" fmla="*/ 5690 h 1167740"/>
              <a:gd name="connsiteX17" fmla="*/ 101807 w 512423"/>
              <a:gd name="connsiteY17" fmla="*/ 5690 h 1167740"/>
              <a:gd name="connsiteX18" fmla="*/ 11320 w 512423"/>
              <a:gd name="connsiteY18" fmla="*/ 58077 h 1167740"/>
              <a:gd name="connsiteX19" fmla="*/ 6557 w 512423"/>
              <a:gd name="connsiteY19" fmla="*/ 139040 h 1167740"/>
              <a:gd name="connsiteX20" fmla="*/ 58945 w 512423"/>
              <a:gd name="connsiteY20" fmla="*/ 215240 h 1167740"/>
              <a:gd name="connsiteX21" fmla="*/ 108951 w 512423"/>
              <a:gd name="connsiteY21" fmla="*/ 262865 h 1167740"/>
              <a:gd name="connsiteX22" fmla="*/ 168482 w 512423"/>
              <a:gd name="connsiteY22" fmla="*/ 310490 h 1167740"/>
              <a:gd name="connsiteX23" fmla="*/ 173245 w 512423"/>
              <a:gd name="connsiteY23" fmla="*/ 386690 h 1167740"/>
              <a:gd name="connsiteX24" fmla="*/ 125620 w 512423"/>
              <a:gd name="connsiteY24" fmla="*/ 434315 h 1167740"/>
              <a:gd name="connsiteX0" fmla="*/ 311357 w 512423"/>
              <a:gd name="connsiteY0" fmla="*/ 1167740 h 1167740"/>
              <a:gd name="connsiteX1" fmla="*/ 263732 w 512423"/>
              <a:gd name="connsiteY1" fmla="*/ 1101065 h 1167740"/>
              <a:gd name="connsiteX2" fmla="*/ 220870 w 512423"/>
              <a:gd name="connsiteY2" fmla="*/ 1020102 h 1167740"/>
              <a:gd name="connsiteX3" fmla="*/ 211345 w 512423"/>
              <a:gd name="connsiteY3" fmla="*/ 939140 h 1167740"/>
              <a:gd name="connsiteX4" fmla="*/ 228013 w 512423"/>
              <a:gd name="connsiteY4" fmla="*/ 836746 h 1167740"/>
              <a:gd name="connsiteX5" fmla="*/ 273257 w 512423"/>
              <a:gd name="connsiteY5" fmla="*/ 758165 h 1167740"/>
              <a:gd name="connsiteX6" fmla="*/ 316120 w 512423"/>
              <a:gd name="connsiteY6" fmla="*/ 710540 h 1167740"/>
              <a:gd name="connsiteX7" fmla="*/ 378032 w 512423"/>
              <a:gd name="connsiteY7" fmla="*/ 658152 h 1167740"/>
              <a:gd name="connsiteX8" fmla="*/ 449470 w 512423"/>
              <a:gd name="connsiteY8" fmla="*/ 596240 h 1167740"/>
              <a:gd name="connsiteX9" fmla="*/ 497095 w 512423"/>
              <a:gd name="connsiteY9" fmla="*/ 524802 h 1167740"/>
              <a:gd name="connsiteX10" fmla="*/ 511382 w 512423"/>
              <a:gd name="connsiteY10" fmla="*/ 424790 h 1167740"/>
              <a:gd name="connsiteX11" fmla="*/ 473282 w 512423"/>
              <a:gd name="connsiteY11" fmla="*/ 353352 h 1167740"/>
              <a:gd name="connsiteX12" fmla="*/ 411370 w 512423"/>
              <a:gd name="connsiteY12" fmla="*/ 296202 h 1167740"/>
              <a:gd name="connsiteX13" fmla="*/ 354220 w 512423"/>
              <a:gd name="connsiteY13" fmla="*/ 186665 h 1167740"/>
              <a:gd name="connsiteX14" fmla="*/ 316120 w 512423"/>
              <a:gd name="connsiteY14" fmla="*/ 100940 h 1167740"/>
              <a:gd name="connsiteX15" fmla="*/ 263732 w 512423"/>
              <a:gd name="connsiteY15" fmla="*/ 43790 h 1167740"/>
              <a:gd name="connsiteX16" fmla="*/ 182770 w 512423"/>
              <a:gd name="connsiteY16" fmla="*/ 5690 h 1167740"/>
              <a:gd name="connsiteX17" fmla="*/ 101807 w 512423"/>
              <a:gd name="connsiteY17" fmla="*/ 5690 h 1167740"/>
              <a:gd name="connsiteX18" fmla="*/ 11320 w 512423"/>
              <a:gd name="connsiteY18" fmla="*/ 58077 h 1167740"/>
              <a:gd name="connsiteX19" fmla="*/ 6557 w 512423"/>
              <a:gd name="connsiteY19" fmla="*/ 139040 h 1167740"/>
              <a:gd name="connsiteX20" fmla="*/ 58945 w 512423"/>
              <a:gd name="connsiteY20" fmla="*/ 215240 h 1167740"/>
              <a:gd name="connsiteX21" fmla="*/ 108951 w 512423"/>
              <a:gd name="connsiteY21" fmla="*/ 262865 h 1167740"/>
              <a:gd name="connsiteX22" fmla="*/ 168482 w 512423"/>
              <a:gd name="connsiteY22" fmla="*/ 310490 h 1167740"/>
              <a:gd name="connsiteX23" fmla="*/ 173245 w 512423"/>
              <a:gd name="connsiteY23" fmla="*/ 386690 h 1167740"/>
              <a:gd name="connsiteX24" fmla="*/ 125620 w 512423"/>
              <a:gd name="connsiteY24" fmla="*/ 434315 h 1167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2423" h="1167740">
                <a:moveTo>
                  <a:pt x="311357" y="1167740"/>
                </a:moveTo>
                <a:cubicBezTo>
                  <a:pt x="295085" y="1146705"/>
                  <a:pt x="278813" y="1125671"/>
                  <a:pt x="263732" y="1101065"/>
                </a:cubicBezTo>
                <a:cubicBezTo>
                  <a:pt x="248651" y="1076459"/>
                  <a:pt x="229601" y="1047089"/>
                  <a:pt x="220870" y="1020102"/>
                </a:cubicBezTo>
                <a:cubicBezTo>
                  <a:pt x="212139" y="993114"/>
                  <a:pt x="210155" y="969699"/>
                  <a:pt x="211345" y="939140"/>
                </a:cubicBezTo>
                <a:cubicBezTo>
                  <a:pt x="212535" y="908581"/>
                  <a:pt x="217694" y="866908"/>
                  <a:pt x="228013" y="836746"/>
                </a:cubicBezTo>
                <a:cubicBezTo>
                  <a:pt x="238332" y="806584"/>
                  <a:pt x="258573" y="779199"/>
                  <a:pt x="273257" y="758165"/>
                </a:cubicBezTo>
                <a:cubicBezTo>
                  <a:pt x="287942" y="737131"/>
                  <a:pt x="298657" y="727209"/>
                  <a:pt x="316120" y="710540"/>
                </a:cubicBezTo>
                <a:cubicBezTo>
                  <a:pt x="333583" y="693871"/>
                  <a:pt x="378032" y="658152"/>
                  <a:pt x="378032" y="658152"/>
                </a:cubicBezTo>
                <a:cubicBezTo>
                  <a:pt x="400257" y="639102"/>
                  <a:pt x="429626" y="618465"/>
                  <a:pt x="449470" y="596240"/>
                </a:cubicBezTo>
                <a:cubicBezTo>
                  <a:pt x="469314" y="574015"/>
                  <a:pt x="486776" y="553377"/>
                  <a:pt x="497095" y="524802"/>
                </a:cubicBezTo>
                <a:cubicBezTo>
                  <a:pt x="507414" y="496227"/>
                  <a:pt x="515351" y="453365"/>
                  <a:pt x="511382" y="424790"/>
                </a:cubicBezTo>
                <a:cubicBezTo>
                  <a:pt x="507413" y="396215"/>
                  <a:pt x="489951" y="374783"/>
                  <a:pt x="473282" y="353352"/>
                </a:cubicBezTo>
                <a:cubicBezTo>
                  <a:pt x="456613" y="331921"/>
                  <a:pt x="431214" y="323983"/>
                  <a:pt x="411370" y="296202"/>
                </a:cubicBezTo>
                <a:cubicBezTo>
                  <a:pt x="391526" y="268421"/>
                  <a:pt x="370095" y="219209"/>
                  <a:pt x="354220" y="186665"/>
                </a:cubicBezTo>
                <a:cubicBezTo>
                  <a:pt x="338345" y="154121"/>
                  <a:pt x="331201" y="124753"/>
                  <a:pt x="316120" y="100940"/>
                </a:cubicBezTo>
                <a:cubicBezTo>
                  <a:pt x="301039" y="77127"/>
                  <a:pt x="285957" y="59665"/>
                  <a:pt x="263732" y="43790"/>
                </a:cubicBezTo>
                <a:cubicBezTo>
                  <a:pt x="241507" y="27915"/>
                  <a:pt x="209757" y="12040"/>
                  <a:pt x="182770" y="5690"/>
                </a:cubicBezTo>
                <a:cubicBezTo>
                  <a:pt x="155783" y="-660"/>
                  <a:pt x="130382" y="-3041"/>
                  <a:pt x="101807" y="5690"/>
                </a:cubicBezTo>
                <a:cubicBezTo>
                  <a:pt x="73232" y="14421"/>
                  <a:pt x="27195" y="35852"/>
                  <a:pt x="11320" y="58077"/>
                </a:cubicBezTo>
                <a:cubicBezTo>
                  <a:pt x="-4555" y="80302"/>
                  <a:pt x="-1380" y="112846"/>
                  <a:pt x="6557" y="139040"/>
                </a:cubicBezTo>
                <a:cubicBezTo>
                  <a:pt x="14494" y="165234"/>
                  <a:pt x="41879" y="194603"/>
                  <a:pt x="58945" y="215240"/>
                </a:cubicBezTo>
                <a:cubicBezTo>
                  <a:pt x="76011" y="235878"/>
                  <a:pt x="90695" y="246990"/>
                  <a:pt x="108951" y="262865"/>
                </a:cubicBezTo>
                <a:cubicBezTo>
                  <a:pt x="127207" y="278740"/>
                  <a:pt x="157766" y="289853"/>
                  <a:pt x="168482" y="310490"/>
                </a:cubicBezTo>
                <a:cubicBezTo>
                  <a:pt x="179198" y="331128"/>
                  <a:pt x="180389" y="366053"/>
                  <a:pt x="173245" y="386690"/>
                </a:cubicBezTo>
                <a:cubicBezTo>
                  <a:pt x="166101" y="407327"/>
                  <a:pt x="145860" y="420821"/>
                  <a:pt x="125620" y="434315"/>
                </a:cubicBez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0" name="任意多边形 29"/>
          <p:cNvSpPr/>
          <p:nvPr/>
        </p:nvSpPr>
        <p:spPr>
          <a:xfrm>
            <a:off x="5176838" y="2758554"/>
            <a:ext cx="695325" cy="735013"/>
          </a:xfrm>
          <a:custGeom>
            <a:avLst/>
            <a:gdLst>
              <a:gd name="connsiteX0" fmla="*/ 195537 w 695600"/>
              <a:gd name="connsiteY0" fmla="*/ 735078 h 735078"/>
              <a:gd name="connsiteX1" fmla="*/ 200300 w 695600"/>
              <a:gd name="connsiteY1" fmla="*/ 649353 h 735078"/>
              <a:gd name="connsiteX2" fmla="*/ 166962 w 695600"/>
              <a:gd name="connsiteY2" fmla="*/ 611253 h 735078"/>
              <a:gd name="connsiteX3" fmla="*/ 86000 w 695600"/>
              <a:gd name="connsiteY3" fmla="*/ 573153 h 735078"/>
              <a:gd name="connsiteX4" fmla="*/ 19325 w 695600"/>
              <a:gd name="connsiteY4" fmla="*/ 477903 h 735078"/>
              <a:gd name="connsiteX5" fmla="*/ 275 w 695600"/>
              <a:gd name="connsiteY5" fmla="*/ 368365 h 735078"/>
              <a:gd name="connsiteX6" fmla="*/ 9800 w 695600"/>
              <a:gd name="connsiteY6" fmla="*/ 258828 h 735078"/>
              <a:gd name="connsiteX7" fmla="*/ 33612 w 695600"/>
              <a:gd name="connsiteY7" fmla="*/ 144528 h 735078"/>
              <a:gd name="connsiteX8" fmla="*/ 66950 w 695600"/>
              <a:gd name="connsiteY8" fmla="*/ 63565 h 735078"/>
              <a:gd name="connsiteX9" fmla="*/ 114575 w 695600"/>
              <a:gd name="connsiteY9" fmla="*/ 11178 h 735078"/>
              <a:gd name="connsiteX10" fmla="*/ 195537 w 695600"/>
              <a:gd name="connsiteY10" fmla="*/ 1653 h 735078"/>
              <a:gd name="connsiteX11" fmla="*/ 276500 w 695600"/>
              <a:gd name="connsiteY11" fmla="*/ 34990 h 735078"/>
              <a:gd name="connsiteX12" fmla="*/ 328887 w 695600"/>
              <a:gd name="connsiteY12" fmla="*/ 63565 h 735078"/>
              <a:gd name="connsiteX13" fmla="*/ 343175 w 695600"/>
              <a:gd name="connsiteY13" fmla="*/ 120715 h 735078"/>
              <a:gd name="connsiteX14" fmla="*/ 309837 w 695600"/>
              <a:gd name="connsiteY14" fmla="*/ 168340 h 735078"/>
              <a:gd name="connsiteX15" fmla="*/ 252687 w 695600"/>
              <a:gd name="connsiteY15" fmla="*/ 244540 h 735078"/>
              <a:gd name="connsiteX16" fmla="*/ 190775 w 695600"/>
              <a:gd name="connsiteY16" fmla="*/ 330265 h 735078"/>
              <a:gd name="connsiteX17" fmla="*/ 176487 w 695600"/>
              <a:gd name="connsiteY17" fmla="*/ 406465 h 735078"/>
              <a:gd name="connsiteX18" fmla="*/ 228875 w 695600"/>
              <a:gd name="connsiteY18" fmla="*/ 477903 h 735078"/>
              <a:gd name="connsiteX19" fmla="*/ 328887 w 695600"/>
              <a:gd name="connsiteY19" fmla="*/ 516003 h 735078"/>
              <a:gd name="connsiteX20" fmla="*/ 419375 w 695600"/>
              <a:gd name="connsiteY20" fmla="*/ 516003 h 735078"/>
              <a:gd name="connsiteX21" fmla="*/ 481287 w 695600"/>
              <a:gd name="connsiteY21" fmla="*/ 477903 h 735078"/>
              <a:gd name="connsiteX22" fmla="*/ 490812 w 695600"/>
              <a:gd name="connsiteY22" fmla="*/ 377890 h 735078"/>
              <a:gd name="connsiteX23" fmla="*/ 500337 w 695600"/>
              <a:gd name="connsiteY23" fmla="*/ 315978 h 735078"/>
              <a:gd name="connsiteX24" fmla="*/ 533675 w 695600"/>
              <a:gd name="connsiteY24" fmla="*/ 273115 h 735078"/>
              <a:gd name="connsiteX25" fmla="*/ 595587 w 695600"/>
              <a:gd name="connsiteY25" fmla="*/ 263590 h 735078"/>
              <a:gd name="connsiteX26" fmla="*/ 633687 w 695600"/>
              <a:gd name="connsiteY26" fmla="*/ 258828 h 735078"/>
              <a:gd name="connsiteX27" fmla="*/ 695600 w 695600"/>
              <a:gd name="connsiteY27" fmla="*/ 201678 h 735078"/>
              <a:gd name="connsiteX0" fmla="*/ 195537 w 695600"/>
              <a:gd name="connsiteY0" fmla="*/ 734735 h 734735"/>
              <a:gd name="connsiteX1" fmla="*/ 200300 w 695600"/>
              <a:gd name="connsiteY1" fmla="*/ 649010 h 734735"/>
              <a:gd name="connsiteX2" fmla="*/ 166962 w 695600"/>
              <a:gd name="connsiteY2" fmla="*/ 610910 h 734735"/>
              <a:gd name="connsiteX3" fmla="*/ 86000 w 695600"/>
              <a:gd name="connsiteY3" fmla="*/ 572810 h 734735"/>
              <a:gd name="connsiteX4" fmla="*/ 19325 w 695600"/>
              <a:gd name="connsiteY4" fmla="*/ 477560 h 734735"/>
              <a:gd name="connsiteX5" fmla="*/ 275 w 695600"/>
              <a:gd name="connsiteY5" fmla="*/ 368022 h 734735"/>
              <a:gd name="connsiteX6" fmla="*/ 9800 w 695600"/>
              <a:gd name="connsiteY6" fmla="*/ 258485 h 734735"/>
              <a:gd name="connsiteX7" fmla="*/ 33612 w 695600"/>
              <a:gd name="connsiteY7" fmla="*/ 144185 h 734735"/>
              <a:gd name="connsiteX8" fmla="*/ 66950 w 695600"/>
              <a:gd name="connsiteY8" fmla="*/ 63222 h 734735"/>
              <a:gd name="connsiteX9" fmla="*/ 114575 w 695600"/>
              <a:gd name="connsiteY9" fmla="*/ 10835 h 734735"/>
              <a:gd name="connsiteX10" fmla="*/ 195537 w 695600"/>
              <a:gd name="connsiteY10" fmla="*/ 1310 h 734735"/>
              <a:gd name="connsiteX11" fmla="*/ 276500 w 695600"/>
              <a:gd name="connsiteY11" fmla="*/ 29885 h 734735"/>
              <a:gd name="connsiteX12" fmla="*/ 328887 w 695600"/>
              <a:gd name="connsiteY12" fmla="*/ 63222 h 734735"/>
              <a:gd name="connsiteX13" fmla="*/ 343175 w 695600"/>
              <a:gd name="connsiteY13" fmla="*/ 120372 h 734735"/>
              <a:gd name="connsiteX14" fmla="*/ 309837 w 695600"/>
              <a:gd name="connsiteY14" fmla="*/ 167997 h 734735"/>
              <a:gd name="connsiteX15" fmla="*/ 252687 w 695600"/>
              <a:gd name="connsiteY15" fmla="*/ 244197 h 734735"/>
              <a:gd name="connsiteX16" fmla="*/ 190775 w 695600"/>
              <a:gd name="connsiteY16" fmla="*/ 329922 h 734735"/>
              <a:gd name="connsiteX17" fmla="*/ 176487 w 695600"/>
              <a:gd name="connsiteY17" fmla="*/ 406122 h 734735"/>
              <a:gd name="connsiteX18" fmla="*/ 228875 w 695600"/>
              <a:gd name="connsiteY18" fmla="*/ 477560 h 734735"/>
              <a:gd name="connsiteX19" fmla="*/ 328887 w 695600"/>
              <a:gd name="connsiteY19" fmla="*/ 515660 h 734735"/>
              <a:gd name="connsiteX20" fmla="*/ 419375 w 695600"/>
              <a:gd name="connsiteY20" fmla="*/ 515660 h 734735"/>
              <a:gd name="connsiteX21" fmla="*/ 481287 w 695600"/>
              <a:gd name="connsiteY21" fmla="*/ 477560 h 734735"/>
              <a:gd name="connsiteX22" fmla="*/ 490812 w 695600"/>
              <a:gd name="connsiteY22" fmla="*/ 377547 h 734735"/>
              <a:gd name="connsiteX23" fmla="*/ 500337 w 695600"/>
              <a:gd name="connsiteY23" fmla="*/ 315635 h 734735"/>
              <a:gd name="connsiteX24" fmla="*/ 533675 w 695600"/>
              <a:gd name="connsiteY24" fmla="*/ 272772 h 734735"/>
              <a:gd name="connsiteX25" fmla="*/ 595587 w 695600"/>
              <a:gd name="connsiteY25" fmla="*/ 263247 h 734735"/>
              <a:gd name="connsiteX26" fmla="*/ 633687 w 695600"/>
              <a:gd name="connsiteY26" fmla="*/ 258485 h 734735"/>
              <a:gd name="connsiteX27" fmla="*/ 695600 w 695600"/>
              <a:gd name="connsiteY27" fmla="*/ 201335 h 734735"/>
              <a:gd name="connsiteX0" fmla="*/ 195537 w 695600"/>
              <a:gd name="connsiteY0" fmla="*/ 734735 h 734735"/>
              <a:gd name="connsiteX1" fmla="*/ 200300 w 695600"/>
              <a:gd name="connsiteY1" fmla="*/ 649010 h 734735"/>
              <a:gd name="connsiteX2" fmla="*/ 166962 w 695600"/>
              <a:gd name="connsiteY2" fmla="*/ 610910 h 734735"/>
              <a:gd name="connsiteX3" fmla="*/ 86000 w 695600"/>
              <a:gd name="connsiteY3" fmla="*/ 572810 h 734735"/>
              <a:gd name="connsiteX4" fmla="*/ 19325 w 695600"/>
              <a:gd name="connsiteY4" fmla="*/ 477560 h 734735"/>
              <a:gd name="connsiteX5" fmla="*/ 275 w 695600"/>
              <a:gd name="connsiteY5" fmla="*/ 368022 h 734735"/>
              <a:gd name="connsiteX6" fmla="*/ 9800 w 695600"/>
              <a:gd name="connsiteY6" fmla="*/ 258485 h 734735"/>
              <a:gd name="connsiteX7" fmla="*/ 33612 w 695600"/>
              <a:gd name="connsiteY7" fmla="*/ 144185 h 734735"/>
              <a:gd name="connsiteX8" fmla="*/ 66950 w 695600"/>
              <a:gd name="connsiteY8" fmla="*/ 63222 h 734735"/>
              <a:gd name="connsiteX9" fmla="*/ 114575 w 695600"/>
              <a:gd name="connsiteY9" fmla="*/ 10835 h 734735"/>
              <a:gd name="connsiteX10" fmla="*/ 195537 w 695600"/>
              <a:gd name="connsiteY10" fmla="*/ 1310 h 734735"/>
              <a:gd name="connsiteX11" fmla="*/ 276500 w 695600"/>
              <a:gd name="connsiteY11" fmla="*/ 29885 h 734735"/>
              <a:gd name="connsiteX12" fmla="*/ 328887 w 695600"/>
              <a:gd name="connsiteY12" fmla="*/ 63222 h 734735"/>
              <a:gd name="connsiteX13" fmla="*/ 343175 w 695600"/>
              <a:gd name="connsiteY13" fmla="*/ 120372 h 734735"/>
              <a:gd name="connsiteX14" fmla="*/ 307456 w 695600"/>
              <a:gd name="connsiteY14" fmla="*/ 175141 h 734735"/>
              <a:gd name="connsiteX15" fmla="*/ 252687 w 695600"/>
              <a:gd name="connsiteY15" fmla="*/ 244197 h 734735"/>
              <a:gd name="connsiteX16" fmla="*/ 190775 w 695600"/>
              <a:gd name="connsiteY16" fmla="*/ 329922 h 734735"/>
              <a:gd name="connsiteX17" fmla="*/ 176487 w 695600"/>
              <a:gd name="connsiteY17" fmla="*/ 406122 h 734735"/>
              <a:gd name="connsiteX18" fmla="*/ 228875 w 695600"/>
              <a:gd name="connsiteY18" fmla="*/ 477560 h 734735"/>
              <a:gd name="connsiteX19" fmla="*/ 328887 w 695600"/>
              <a:gd name="connsiteY19" fmla="*/ 515660 h 734735"/>
              <a:gd name="connsiteX20" fmla="*/ 419375 w 695600"/>
              <a:gd name="connsiteY20" fmla="*/ 515660 h 734735"/>
              <a:gd name="connsiteX21" fmla="*/ 481287 w 695600"/>
              <a:gd name="connsiteY21" fmla="*/ 477560 h 734735"/>
              <a:gd name="connsiteX22" fmla="*/ 490812 w 695600"/>
              <a:gd name="connsiteY22" fmla="*/ 377547 h 734735"/>
              <a:gd name="connsiteX23" fmla="*/ 500337 w 695600"/>
              <a:gd name="connsiteY23" fmla="*/ 315635 h 734735"/>
              <a:gd name="connsiteX24" fmla="*/ 533675 w 695600"/>
              <a:gd name="connsiteY24" fmla="*/ 272772 h 734735"/>
              <a:gd name="connsiteX25" fmla="*/ 595587 w 695600"/>
              <a:gd name="connsiteY25" fmla="*/ 263247 h 734735"/>
              <a:gd name="connsiteX26" fmla="*/ 633687 w 695600"/>
              <a:gd name="connsiteY26" fmla="*/ 258485 h 734735"/>
              <a:gd name="connsiteX27" fmla="*/ 695600 w 695600"/>
              <a:gd name="connsiteY27" fmla="*/ 201335 h 734735"/>
              <a:gd name="connsiteX0" fmla="*/ 195537 w 695600"/>
              <a:gd name="connsiteY0" fmla="*/ 734735 h 734735"/>
              <a:gd name="connsiteX1" fmla="*/ 200300 w 695600"/>
              <a:gd name="connsiteY1" fmla="*/ 649010 h 734735"/>
              <a:gd name="connsiteX2" fmla="*/ 166962 w 695600"/>
              <a:gd name="connsiteY2" fmla="*/ 610910 h 734735"/>
              <a:gd name="connsiteX3" fmla="*/ 88381 w 695600"/>
              <a:gd name="connsiteY3" fmla="*/ 572810 h 734735"/>
              <a:gd name="connsiteX4" fmla="*/ 19325 w 695600"/>
              <a:gd name="connsiteY4" fmla="*/ 477560 h 734735"/>
              <a:gd name="connsiteX5" fmla="*/ 275 w 695600"/>
              <a:gd name="connsiteY5" fmla="*/ 368022 h 734735"/>
              <a:gd name="connsiteX6" fmla="*/ 9800 w 695600"/>
              <a:gd name="connsiteY6" fmla="*/ 258485 h 734735"/>
              <a:gd name="connsiteX7" fmla="*/ 33612 w 695600"/>
              <a:gd name="connsiteY7" fmla="*/ 144185 h 734735"/>
              <a:gd name="connsiteX8" fmla="*/ 66950 w 695600"/>
              <a:gd name="connsiteY8" fmla="*/ 63222 h 734735"/>
              <a:gd name="connsiteX9" fmla="*/ 114575 w 695600"/>
              <a:gd name="connsiteY9" fmla="*/ 10835 h 734735"/>
              <a:gd name="connsiteX10" fmla="*/ 195537 w 695600"/>
              <a:gd name="connsiteY10" fmla="*/ 1310 h 734735"/>
              <a:gd name="connsiteX11" fmla="*/ 276500 w 695600"/>
              <a:gd name="connsiteY11" fmla="*/ 29885 h 734735"/>
              <a:gd name="connsiteX12" fmla="*/ 328887 w 695600"/>
              <a:gd name="connsiteY12" fmla="*/ 63222 h 734735"/>
              <a:gd name="connsiteX13" fmla="*/ 343175 w 695600"/>
              <a:gd name="connsiteY13" fmla="*/ 120372 h 734735"/>
              <a:gd name="connsiteX14" fmla="*/ 307456 w 695600"/>
              <a:gd name="connsiteY14" fmla="*/ 175141 h 734735"/>
              <a:gd name="connsiteX15" fmla="*/ 252687 w 695600"/>
              <a:gd name="connsiteY15" fmla="*/ 244197 h 734735"/>
              <a:gd name="connsiteX16" fmla="*/ 190775 w 695600"/>
              <a:gd name="connsiteY16" fmla="*/ 329922 h 734735"/>
              <a:gd name="connsiteX17" fmla="*/ 176487 w 695600"/>
              <a:gd name="connsiteY17" fmla="*/ 406122 h 734735"/>
              <a:gd name="connsiteX18" fmla="*/ 228875 w 695600"/>
              <a:gd name="connsiteY18" fmla="*/ 477560 h 734735"/>
              <a:gd name="connsiteX19" fmla="*/ 328887 w 695600"/>
              <a:gd name="connsiteY19" fmla="*/ 515660 h 734735"/>
              <a:gd name="connsiteX20" fmla="*/ 419375 w 695600"/>
              <a:gd name="connsiteY20" fmla="*/ 515660 h 734735"/>
              <a:gd name="connsiteX21" fmla="*/ 481287 w 695600"/>
              <a:gd name="connsiteY21" fmla="*/ 477560 h 734735"/>
              <a:gd name="connsiteX22" fmla="*/ 490812 w 695600"/>
              <a:gd name="connsiteY22" fmla="*/ 377547 h 734735"/>
              <a:gd name="connsiteX23" fmla="*/ 500337 w 695600"/>
              <a:gd name="connsiteY23" fmla="*/ 315635 h 734735"/>
              <a:gd name="connsiteX24" fmla="*/ 533675 w 695600"/>
              <a:gd name="connsiteY24" fmla="*/ 272772 h 734735"/>
              <a:gd name="connsiteX25" fmla="*/ 595587 w 695600"/>
              <a:gd name="connsiteY25" fmla="*/ 263247 h 734735"/>
              <a:gd name="connsiteX26" fmla="*/ 633687 w 695600"/>
              <a:gd name="connsiteY26" fmla="*/ 258485 h 734735"/>
              <a:gd name="connsiteX27" fmla="*/ 695600 w 695600"/>
              <a:gd name="connsiteY27" fmla="*/ 201335 h 73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95600" h="734735">
                <a:moveTo>
                  <a:pt x="195537" y="734735"/>
                </a:moveTo>
                <a:cubicBezTo>
                  <a:pt x="200299" y="702191"/>
                  <a:pt x="205062" y="669647"/>
                  <a:pt x="200300" y="649010"/>
                </a:cubicBezTo>
                <a:cubicBezTo>
                  <a:pt x="195538" y="628373"/>
                  <a:pt x="185615" y="623610"/>
                  <a:pt x="166962" y="610910"/>
                </a:cubicBezTo>
                <a:cubicBezTo>
                  <a:pt x="148309" y="598210"/>
                  <a:pt x="112987" y="595035"/>
                  <a:pt x="88381" y="572810"/>
                </a:cubicBezTo>
                <a:cubicBezTo>
                  <a:pt x="63775" y="550585"/>
                  <a:pt x="34009" y="511691"/>
                  <a:pt x="19325" y="477560"/>
                </a:cubicBezTo>
                <a:cubicBezTo>
                  <a:pt x="4641" y="443429"/>
                  <a:pt x="1862" y="404534"/>
                  <a:pt x="275" y="368022"/>
                </a:cubicBezTo>
                <a:cubicBezTo>
                  <a:pt x="-1312" y="331510"/>
                  <a:pt x="4244" y="295791"/>
                  <a:pt x="9800" y="258485"/>
                </a:cubicBezTo>
                <a:cubicBezTo>
                  <a:pt x="15356" y="221179"/>
                  <a:pt x="24087" y="176729"/>
                  <a:pt x="33612" y="144185"/>
                </a:cubicBezTo>
                <a:cubicBezTo>
                  <a:pt x="43137" y="111641"/>
                  <a:pt x="53456" y="85447"/>
                  <a:pt x="66950" y="63222"/>
                </a:cubicBezTo>
                <a:cubicBezTo>
                  <a:pt x="80444" y="40997"/>
                  <a:pt x="93144" y="21154"/>
                  <a:pt x="114575" y="10835"/>
                </a:cubicBezTo>
                <a:cubicBezTo>
                  <a:pt x="136006" y="516"/>
                  <a:pt x="168549" y="-1865"/>
                  <a:pt x="195537" y="1310"/>
                </a:cubicBezTo>
                <a:cubicBezTo>
                  <a:pt x="222525" y="4485"/>
                  <a:pt x="254275" y="19566"/>
                  <a:pt x="276500" y="29885"/>
                </a:cubicBezTo>
                <a:cubicBezTo>
                  <a:pt x="298725" y="40204"/>
                  <a:pt x="317774" y="48141"/>
                  <a:pt x="328887" y="63222"/>
                </a:cubicBezTo>
                <a:cubicBezTo>
                  <a:pt x="340000" y="78303"/>
                  <a:pt x="346747" y="101719"/>
                  <a:pt x="343175" y="120372"/>
                </a:cubicBezTo>
                <a:cubicBezTo>
                  <a:pt x="339603" y="139025"/>
                  <a:pt x="322537" y="154504"/>
                  <a:pt x="307456" y="175141"/>
                </a:cubicBezTo>
                <a:cubicBezTo>
                  <a:pt x="292375" y="195778"/>
                  <a:pt x="272134" y="218400"/>
                  <a:pt x="252687" y="244197"/>
                </a:cubicBezTo>
                <a:cubicBezTo>
                  <a:pt x="233240" y="269994"/>
                  <a:pt x="203475" y="302935"/>
                  <a:pt x="190775" y="329922"/>
                </a:cubicBezTo>
                <a:cubicBezTo>
                  <a:pt x="178075" y="356909"/>
                  <a:pt x="170137" y="381516"/>
                  <a:pt x="176487" y="406122"/>
                </a:cubicBezTo>
                <a:cubicBezTo>
                  <a:pt x="182837" y="430728"/>
                  <a:pt x="203475" y="459304"/>
                  <a:pt x="228875" y="477560"/>
                </a:cubicBezTo>
                <a:cubicBezTo>
                  <a:pt x="254275" y="495816"/>
                  <a:pt x="297137" y="509310"/>
                  <a:pt x="328887" y="515660"/>
                </a:cubicBezTo>
                <a:cubicBezTo>
                  <a:pt x="360637" y="522010"/>
                  <a:pt x="393975" y="522010"/>
                  <a:pt x="419375" y="515660"/>
                </a:cubicBezTo>
                <a:cubicBezTo>
                  <a:pt x="444775" y="509310"/>
                  <a:pt x="469381" y="500579"/>
                  <a:pt x="481287" y="477560"/>
                </a:cubicBezTo>
                <a:cubicBezTo>
                  <a:pt x="493193" y="454541"/>
                  <a:pt x="487637" y="404535"/>
                  <a:pt x="490812" y="377547"/>
                </a:cubicBezTo>
                <a:cubicBezTo>
                  <a:pt x="493987" y="350559"/>
                  <a:pt x="493193" y="333097"/>
                  <a:pt x="500337" y="315635"/>
                </a:cubicBezTo>
                <a:cubicBezTo>
                  <a:pt x="507481" y="298173"/>
                  <a:pt x="517800" y="281503"/>
                  <a:pt x="533675" y="272772"/>
                </a:cubicBezTo>
                <a:cubicBezTo>
                  <a:pt x="549550" y="264041"/>
                  <a:pt x="578918" y="265628"/>
                  <a:pt x="595587" y="263247"/>
                </a:cubicBezTo>
                <a:cubicBezTo>
                  <a:pt x="612256" y="260866"/>
                  <a:pt x="617018" y="268804"/>
                  <a:pt x="633687" y="258485"/>
                </a:cubicBezTo>
                <a:cubicBezTo>
                  <a:pt x="650356" y="248166"/>
                  <a:pt x="672978" y="224750"/>
                  <a:pt x="695600" y="201335"/>
                </a:cubicBez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1" name="矩形 30"/>
          <p:cNvSpPr/>
          <p:nvPr/>
        </p:nvSpPr>
        <p:spPr>
          <a:xfrm>
            <a:off x="766763" y="3788842"/>
            <a:ext cx="1503362" cy="369887"/>
          </a:xfrm>
          <a:prstGeom prst="rect">
            <a:avLst/>
          </a:prstGeom>
        </p:spPr>
        <p:txBody>
          <a:bodyPr wrap="none">
            <a:spAutoFit/>
          </a:bodyPr>
          <a:lstStyle/>
          <a:p>
            <a:pPr>
              <a:defRPr/>
            </a:pPr>
            <a:r>
              <a:rPr lang="en-US" altLang="zh-CN" spc="-40" dirty="0">
                <a:effectLst>
                  <a:outerShdw blurRad="38100" dist="38100" dir="2700000" algn="tl">
                    <a:srgbClr val="000000">
                      <a:alpha val="43137"/>
                    </a:srgbClr>
                  </a:outerShdw>
                </a:effectLst>
                <a:ea typeface="方正姚体" panose="02010601030101010101" pitchFamily="2" charset="-122"/>
              </a:rPr>
              <a:t>mRNA 5′</a:t>
            </a:r>
            <a:r>
              <a:rPr lang="zh-CN" altLang="en-US" spc="-40" dirty="0">
                <a:effectLst>
                  <a:outerShdw blurRad="38100" dist="38100" dir="2700000" algn="tl">
                    <a:srgbClr val="000000">
                      <a:alpha val="43137"/>
                    </a:srgbClr>
                  </a:outerShdw>
                </a:effectLst>
                <a:ea typeface="方正姚体" panose="02010601030101010101" pitchFamily="2" charset="-122"/>
              </a:rPr>
              <a:t>末端</a:t>
            </a:r>
          </a:p>
        </p:txBody>
      </p:sp>
      <p:sp>
        <p:nvSpPr>
          <p:cNvPr id="32" name="矩形 31"/>
          <p:cNvSpPr/>
          <p:nvPr/>
        </p:nvSpPr>
        <p:spPr>
          <a:xfrm>
            <a:off x="5889625" y="4365104"/>
            <a:ext cx="1501775" cy="369888"/>
          </a:xfrm>
          <a:prstGeom prst="rect">
            <a:avLst/>
          </a:prstGeom>
        </p:spPr>
        <p:txBody>
          <a:bodyPr wrap="none">
            <a:spAutoFit/>
          </a:bodyPr>
          <a:lstStyle/>
          <a:p>
            <a:pPr>
              <a:defRPr/>
            </a:pPr>
            <a:r>
              <a:rPr lang="en-US" altLang="zh-CN" spc="-40" dirty="0">
                <a:effectLst>
                  <a:outerShdw blurRad="38100" dist="38100" dir="2700000" algn="tl">
                    <a:srgbClr val="000000">
                      <a:alpha val="43137"/>
                    </a:srgbClr>
                  </a:outerShdw>
                </a:effectLst>
                <a:ea typeface="方正姚体" panose="02010601030101010101" pitchFamily="2" charset="-122"/>
              </a:rPr>
              <a:t>mRNA 3′</a:t>
            </a:r>
            <a:r>
              <a:rPr lang="zh-CN" altLang="en-US" spc="-40" dirty="0">
                <a:effectLst>
                  <a:outerShdw blurRad="38100" dist="38100" dir="2700000" algn="tl">
                    <a:srgbClr val="000000">
                      <a:alpha val="43137"/>
                    </a:srgbClr>
                  </a:outerShdw>
                </a:effectLst>
                <a:ea typeface="方正姚体" panose="02010601030101010101" pitchFamily="2" charset="-122"/>
              </a:rPr>
              <a:t>末端</a:t>
            </a:r>
          </a:p>
        </p:txBody>
      </p:sp>
      <p:sp>
        <p:nvSpPr>
          <p:cNvPr id="33" name="矩形 32"/>
          <p:cNvSpPr/>
          <p:nvPr/>
        </p:nvSpPr>
        <p:spPr>
          <a:xfrm>
            <a:off x="2424113" y="2915717"/>
            <a:ext cx="1989137" cy="369887"/>
          </a:xfrm>
          <a:prstGeom prst="rect">
            <a:avLst/>
          </a:prstGeom>
        </p:spPr>
        <p:txBody>
          <a:bodyPr wrap="none">
            <a:spAutoFit/>
          </a:bodyPr>
          <a:lstStyle/>
          <a:p>
            <a:pPr>
              <a:defRPr/>
            </a:pPr>
            <a:r>
              <a:rPr lang="zh-CN" altLang="en-US" spc="-40" dirty="0">
                <a:effectLst>
                  <a:outerShdw blurRad="38100" dist="38100" dir="2700000" algn="tl">
                    <a:srgbClr val="000000">
                      <a:alpha val="43137"/>
                    </a:srgbClr>
                  </a:outerShdw>
                </a:effectLst>
                <a:ea typeface="方正姚体" panose="02010601030101010101" pitchFamily="2" charset="-122"/>
              </a:rPr>
              <a:t>正在合成的多肽链</a:t>
            </a:r>
          </a:p>
        </p:txBody>
      </p:sp>
      <p:sp>
        <p:nvSpPr>
          <p:cNvPr id="34" name="矩形 33"/>
          <p:cNvSpPr/>
          <p:nvPr/>
        </p:nvSpPr>
        <p:spPr>
          <a:xfrm>
            <a:off x="4727848" y="2412628"/>
            <a:ext cx="1989138" cy="368300"/>
          </a:xfrm>
          <a:prstGeom prst="rect">
            <a:avLst/>
          </a:prstGeom>
        </p:spPr>
        <p:txBody>
          <a:bodyPr wrap="none">
            <a:spAutoFit/>
          </a:bodyPr>
          <a:lstStyle/>
          <a:p>
            <a:pPr>
              <a:defRPr/>
            </a:pPr>
            <a:r>
              <a:rPr lang="zh-CN" altLang="en-US" spc="-40" dirty="0">
                <a:effectLst>
                  <a:outerShdw blurRad="38100" dist="38100" dir="2700000" algn="tl">
                    <a:srgbClr val="000000">
                      <a:alpha val="43137"/>
                    </a:srgbClr>
                  </a:outerShdw>
                </a:effectLst>
                <a:ea typeface="方正姚体" panose="02010601030101010101" pitchFamily="2" charset="-122"/>
              </a:rPr>
              <a:t>完全合成的多肽链</a:t>
            </a:r>
          </a:p>
        </p:txBody>
      </p:sp>
      <p:sp>
        <p:nvSpPr>
          <p:cNvPr id="35" name="矩形 34"/>
          <p:cNvSpPr/>
          <p:nvPr/>
        </p:nvSpPr>
        <p:spPr>
          <a:xfrm>
            <a:off x="1038225" y="4509120"/>
            <a:ext cx="1312863" cy="646113"/>
          </a:xfrm>
          <a:prstGeom prst="rect">
            <a:avLst/>
          </a:prstGeom>
        </p:spPr>
        <p:txBody>
          <a:bodyPr wrap="none">
            <a:spAutoFit/>
          </a:bodyPr>
          <a:lstStyle/>
          <a:p>
            <a:pPr algn="ctr">
              <a:defRPr/>
            </a:pPr>
            <a:r>
              <a:rPr lang="zh-CN" altLang="en-US" spc="-40" dirty="0">
                <a:effectLst>
                  <a:outerShdw blurRad="38100" dist="38100" dir="2700000" algn="tl">
                    <a:srgbClr val="000000">
                      <a:alpha val="43137"/>
                    </a:srgbClr>
                  </a:outerShdw>
                </a:effectLst>
                <a:ea typeface="方正姚体" panose="02010601030101010101" pitchFamily="2" charset="-122"/>
              </a:rPr>
              <a:t>正在进入的</a:t>
            </a:r>
            <a:endParaRPr lang="en-US" altLang="zh-CN" spc="-40" dirty="0">
              <a:effectLst>
                <a:outerShdw blurRad="38100" dist="38100" dir="2700000" algn="tl">
                  <a:srgbClr val="000000">
                    <a:alpha val="43137"/>
                  </a:srgbClr>
                </a:outerShdw>
              </a:effectLst>
              <a:ea typeface="方正姚体" panose="02010601030101010101" pitchFamily="2" charset="-122"/>
            </a:endParaRPr>
          </a:p>
          <a:p>
            <a:pPr algn="ctr">
              <a:defRPr/>
            </a:pPr>
            <a:r>
              <a:rPr lang="zh-CN" altLang="en-US" spc="-40" dirty="0">
                <a:effectLst>
                  <a:outerShdw blurRad="38100" dist="38100" dir="2700000" algn="tl">
                    <a:srgbClr val="000000">
                      <a:alpha val="43137"/>
                    </a:srgbClr>
                  </a:outerShdw>
                </a:effectLst>
                <a:ea typeface="方正姚体" panose="02010601030101010101" pitchFamily="2" charset="-122"/>
              </a:rPr>
              <a:t>核糖体亚基</a:t>
            </a:r>
          </a:p>
        </p:txBody>
      </p:sp>
      <p:sp>
        <p:nvSpPr>
          <p:cNvPr id="37" name="弧形 36"/>
          <p:cNvSpPr>
            <a:spLocks noChangeAspect="1"/>
          </p:cNvSpPr>
          <p:nvPr/>
        </p:nvSpPr>
        <p:spPr>
          <a:xfrm rot="1342313">
            <a:off x="688975" y="3398317"/>
            <a:ext cx="1792288" cy="1728787"/>
          </a:xfrm>
          <a:prstGeom prst="arc">
            <a:avLst>
              <a:gd name="adj1" fmla="val 16200000"/>
              <a:gd name="adj2" fmla="val 18051237"/>
            </a:avLst>
          </a:prstGeom>
          <a:ln w="19050">
            <a:solidFill>
              <a:schemeClr val="tx1"/>
            </a:solidFill>
            <a:headEnd type="none"/>
            <a:tailEnd type="stealth"/>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38" name="弧形 37"/>
          <p:cNvSpPr>
            <a:spLocks noChangeAspect="1"/>
          </p:cNvSpPr>
          <p:nvPr/>
        </p:nvSpPr>
        <p:spPr>
          <a:xfrm rot="20257687" flipV="1">
            <a:off x="668338" y="2720454"/>
            <a:ext cx="1792287" cy="1728788"/>
          </a:xfrm>
          <a:prstGeom prst="arc">
            <a:avLst>
              <a:gd name="adj1" fmla="val 16200000"/>
              <a:gd name="adj2" fmla="val 18051237"/>
            </a:avLst>
          </a:prstGeom>
          <a:ln w="19050">
            <a:solidFill>
              <a:schemeClr val="tx1"/>
            </a:solidFill>
            <a:headEnd type="none"/>
            <a:tailEnd type="stealth"/>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39" name="弧形 38"/>
          <p:cNvSpPr>
            <a:spLocks noChangeAspect="1"/>
          </p:cNvSpPr>
          <p:nvPr/>
        </p:nvSpPr>
        <p:spPr>
          <a:xfrm rot="2234795">
            <a:off x="4419600" y="4515917"/>
            <a:ext cx="1792288" cy="1727200"/>
          </a:xfrm>
          <a:prstGeom prst="arc">
            <a:avLst>
              <a:gd name="adj1" fmla="val 16200000"/>
              <a:gd name="adj2" fmla="val 18051237"/>
            </a:avLst>
          </a:prstGeom>
          <a:ln w="19050">
            <a:solidFill>
              <a:schemeClr val="tx1"/>
            </a:solidFill>
            <a:headEnd type="none"/>
            <a:tailEnd type="stealth"/>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40" name="弧形 39"/>
          <p:cNvSpPr>
            <a:spLocks noChangeAspect="1"/>
          </p:cNvSpPr>
          <p:nvPr/>
        </p:nvSpPr>
        <p:spPr>
          <a:xfrm rot="21312517" flipV="1">
            <a:off x="4883150" y="2493442"/>
            <a:ext cx="1792288" cy="1727200"/>
          </a:xfrm>
          <a:prstGeom prst="arc">
            <a:avLst>
              <a:gd name="adj1" fmla="val 16200000"/>
              <a:gd name="adj2" fmla="val 18051237"/>
            </a:avLst>
          </a:prstGeom>
          <a:ln w="19050">
            <a:solidFill>
              <a:schemeClr val="tx1"/>
            </a:solidFill>
            <a:headEnd type="none"/>
            <a:tailEnd type="stealth"/>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36" name="矩形 35"/>
          <p:cNvSpPr/>
          <p:nvPr/>
        </p:nvSpPr>
        <p:spPr>
          <a:xfrm>
            <a:off x="1558925" y="5385867"/>
            <a:ext cx="4456113" cy="923925"/>
          </a:xfrm>
          <a:prstGeom prst="rect">
            <a:avLst/>
          </a:prstGeom>
        </p:spPr>
        <p:txBody>
          <a:bodyPr>
            <a:spAutoFit/>
          </a:bodyPr>
          <a:lstStyle/>
          <a:p>
            <a:pPr>
              <a:defRPr/>
            </a:pPr>
            <a:r>
              <a:rPr lang="zh-CN" altLang="en-US" spc="-40" dirty="0">
                <a:effectLst>
                  <a:outerShdw blurRad="38100" dist="38100" dir="2700000" algn="tl">
                    <a:srgbClr val="000000">
                      <a:alpha val="43137"/>
                    </a:srgbClr>
                  </a:outerShdw>
                </a:effectLst>
                <a:ea typeface="方正姚体" panose="02010601030101010101" pitchFamily="2" charset="-122"/>
              </a:rPr>
              <a:t>（</a:t>
            </a:r>
            <a:r>
              <a:rPr lang="en-US" altLang="zh-CN" spc="-40" dirty="0">
                <a:effectLst>
                  <a:outerShdw blurRad="38100" dist="38100" dir="2700000" algn="tl">
                    <a:srgbClr val="000000">
                      <a:alpha val="43137"/>
                    </a:srgbClr>
                  </a:outerShdw>
                </a:effectLst>
                <a:ea typeface="方正姚体" panose="02010601030101010101" pitchFamily="2" charset="-122"/>
              </a:rPr>
              <a:t>a</a:t>
            </a:r>
            <a:r>
              <a:rPr lang="zh-CN" altLang="en-US" spc="-40" dirty="0">
                <a:effectLst>
                  <a:outerShdw blurRad="38100" dist="38100" dir="2700000" algn="tl">
                    <a:srgbClr val="000000">
                      <a:alpha val="43137"/>
                    </a:srgbClr>
                  </a:outerShdw>
                </a:effectLst>
                <a:ea typeface="方正姚体" panose="02010601030101010101" pitchFamily="2" charset="-122"/>
              </a:rPr>
              <a:t>）一个</a:t>
            </a:r>
            <a:r>
              <a:rPr lang="en-US" altLang="zh-CN" spc="-40" dirty="0">
                <a:effectLst>
                  <a:outerShdw blurRad="38100" dist="38100" dir="2700000" algn="tl">
                    <a:srgbClr val="000000">
                      <a:alpha val="43137"/>
                    </a:srgbClr>
                  </a:outerShdw>
                </a:effectLst>
                <a:ea typeface="方正姚体" panose="02010601030101010101" pitchFamily="2" charset="-122"/>
              </a:rPr>
              <a:t>mRNA</a:t>
            </a:r>
            <a:r>
              <a:rPr lang="zh-CN" altLang="en-US" spc="-40" dirty="0">
                <a:effectLst>
                  <a:outerShdw blurRad="38100" dist="38100" dir="2700000" algn="tl">
                    <a:srgbClr val="000000">
                      <a:alpha val="43137"/>
                    </a:srgbClr>
                  </a:outerShdw>
                </a:effectLst>
                <a:ea typeface="方正姚体" panose="02010601030101010101" pitchFamily="2" charset="-122"/>
              </a:rPr>
              <a:t>分子上可相继串联附着多个核糖体，形成念珠状结构，同时进行多条相同多肽链的合成。</a:t>
            </a:r>
          </a:p>
        </p:txBody>
      </p:sp>
      <p:pic>
        <p:nvPicPr>
          <p:cNvPr id="131130" name="Picture 4" descr="Image286"/>
          <p:cNvPicPr>
            <a:picLocks noChangeAspect="1" noChangeArrowheads="1"/>
          </p:cNvPicPr>
          <p:nvPr/>
        </p:nvPicPr>
        <p:blipFill>
          <a:blip r:embed="rId3">
            <a:extLst>
              <a:ext uri="{28A0092B-C50C-407E-A947-70E740481C1C}">
                <a14:useLocalDpi xmlns:a14="http://schemas.microsoft.com/office/drawing/2010/main" val="0"/>
              </a:ext>
            </a:extLst>
          </a:blip>
          <a:srcRect l="51935" b="27734"/>
          <a:stretch>
            <a:fillRect/>
          </a:stretch>
        </p:blipFill>
        <p:spPr bwMode="auto">
          <a:xfrm>
            <a:off x="7446963" y="2450579"/>
            <a:ext cx="4275137" cy="2627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 name="矩形 41"/>
          <p:cNvSpPr/>
          <p:nvPr/>
        </p:nvSpPr>
        <p:spPr>
          <a:xfrm>
            <a:off x="7400925" y="5373167"/>
            <a:ext cx="4456113" cy="369887"/>
          </a:xfrm>
          <a:prstGeom prst="rect">
            <a:avLst/>
          </a:prstGeom>
        </p:spPr>
        <p:txBody>
          <a:bodyPr>
            <a:spAutoFit/>
          </a:bodyPr>
          <a:lstStyle/>
          <a:p>
            <a:pPr>
              <a:defRPr/>
            </a:pPr>
            <a:r>
              <a:rPr lang="zh-CN" altLang="en-US" spc="-40" dirty="0">
                <a:effectLst>
                  <a:outerShdw blurRad="38100" dist="38100" dir="2700000" algn="tl">
                    <a:srgbClr val="000000">
                      <a:alpha val="43137"/>
                    </a:srgbClr>
                  </a:outerShdw>
                </a:effectLst>
                <a:ea typeface="方正姚体" panose="02010601030101010101" pitchFamily="2" charset="-122"/>
              </a:rPr>
              <a:t>（</a:t>
            </a:r>
            <a:r>
              <a:rPr lang="en-US" altLang="zh-CN" spc="-40" dirty="0">
                <a:effectLst>
                  <a:outerShdw blurRad="38100" dist="38100" dir="2700000" algn="tl">
                    <a:srgbClr val="000000">
                      <a:alpha val="43137"/>
                    </a:srgbClr>
                  </a:outerShdw>
                </a:effectLst>
                <a:ea typeface="方正姚体" panose="02010601030101010101" pitchFamily="2" charset="-122"/>
              </a:rPr>
              <a:t>b</a:t>
            </a:r>
            <a:r>
              <a:rPr lang="zh-CN" altLang="en-US" spc="-40" dirty="0">
                <a:effectLst>
                  <a:outerShdw blurRad="38100" dist="38100" dir="2700000" algn="tl">
                    <a:srgbClr val="000000">
                      <a:alpha val="43137"/>
                    </a:srgbClr>
                  </a:outerShdw>
                </a:effectLst>
                <a:ea typeface="方正姚体" panose="02010601030101010101" pitchFamily="2" charset="-122"/>
              </a:rPr>
              <a:t>）原核细胞中的多聚核糖体显微照片。</a:t>
            </a:r>
          </a:p>
        </p:txBody>
      </p:sp>
      <p:cxnSp>
        <p:nvCxnSpPr>
          <p:cNvPr id="41" name="直接连接符 40"/>
          <p:cNvCxnSpPr/>
          <p:nvPr/>
        </p:nvCxnSpPr>
        <p:spPr>
          <a:xfrm>
            <a:off x="1077913" y="1196975"/>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43" name="Text Box 2"/>
          <p:cNvSpPr txBox="1">
            <a:spLocks noChangeArrowheads="1"/>
          </p:cNvSpPr>
          <p:nvPr/>
        </p:nvSpPr>
        <p:spPr bwMode="auto">
          <a:xfrm>
            <a:off x="1415480" y="1340768"/>
            <a:ext cx="9793088" cy="11455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defPPr>
              <a:defRPr lang="en-US"/>
            </a:defPPr>
            <a:lvl1pPr marL="360000" indent="-360000" eaLnBrk="1" hangingPunct="1">
              <a:lnSpc>
                <a:spcPts val="4000"/>
              </a:lnSpc>
              <a:spcBef>
                <a:spcPts val="600"/>
              </a:spcBef>
              <a:buClr>
                <a:srgbClr val="C00000"/>
              </a:buClr>
              <a:buSzPct val="80000"/>
              <a:buFont typeface="Wingdings" panose="05000000000000000000" pitchFamily="2" charset="2"/>
              <a:buChar char="l"/>
              <a:defRPr sz="2800">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vl6pPr fontAlgn="base">
              <a:spcBef>
                <a:spcPct val="0"/>
              </a:spcBef>
              <a:spcAft>
                <a:spcPct val="0"/>
              </a:spcAft>
              <a:buFont typeface="Arial" panose="020B0604020202020204" pitchFamily="34" charset="0"/>
            </a:lvl6pPr>
            <a:lvl7pPr fontAlgn="base">
              <a:spcBef>
                <a:spcPct val="0"/>
              </a:spcBef>
              <a:spcAft>
                <a:spcPct val="0"/>
              </a:spcAft>
              <a:buFont typeface="Arial" panose="020B0604020202020204" pitchFamily="34" charset="0"/>
            </a:lvl7pPr>
            <a:lvl8pPr fontAlgn="base">
              <a:spcBef>
                <a:spcPct val="0"/>
              </a:spcBef>
              <a:spcAft>
                <a:spcPct val="0"/>
              </a:spcAft>
              <a:buFont typeface="Arial" panose="020B0604020202020204" pitchFamily="34" charset="0"/>
            </a:lvl8pPr>
            <a:lvl9pPr fontAlgn="base">
              <a:spcBef>
                <a:spcPct val="0"/>
              </a:spcBef>
              <a:spcAft>
                <a:spcPct val="0"/>
              </a:spcAft>
              <a:buFont typeface="Arial" panose="020B0604020202020204" pitchFamily="34" charset="0"/>
            </a:lvl9pPr>
          </a:lstStyle>
          <a:p>
            <a:r>
              <a:rPr lang="zh-CN" altLang="en-US" dirty="0"/>
              <a:t>多核糖体：同时结合到同一条</a:t>
            </a:r>
            <a:r>
              <a:rPr lang="en-US" altLang="zh-CN" dirty="0"/>
              <a:t>mRNA</a:t>
            </a:r>
            <a:r>
              <a:rPr lang="zh-CN" altLang="en-US" dirty="0"/>
              <a:t>上形成成串的核糖体。</a:t>
            </a:r>
            <a:endParaRPr lang="en-US" altLang="zh-CN" dirty="0"/>
          </a:p>
          <a:p>
            <a:r>
              <a:rPr lang="zh-CN" altLang="en-US" dirty="0"/>
              <a:t>意义：提高翻译效率。</a:t>
            </a:r>
          </a:p>
        </p:txBody>
      </p:sp>
    </p:spTree>
  </p:cSld>
  <p:clrMapOvr>
    <a:masterClrMapping/>
  </p:clrMapOvr>
  <p:transition>
    <p:plus/>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6" name="Text Box 2"/>
          <p:cNvSpPr txBox="1">
            <a:spLocks noChangeArrowheads="1"/>
          </p:cNvSpPr>
          <p:nvPr/>
        </p:nvSpPr>
        <p:spPr bwMode="auto">
          <a:xfrm>
            <a:off x="1055688" y="601662"/>
            <a:ext cx="4104208"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（三）翻译后加工和修饰</a:t>
            </a:r>
          </a:p>
        </p:txBody>
      </p:sp>
      <p:sp>
        <p:nvSpPr>
          <p:cNvPr id="410627" name="Text Box 3"/>
          <p:cNvSpPr txBox="1">
            <a:spLocks noChangeArrowheads="1"/>
          </p:cNvSpPr>
          <p:nvPr/>
        </p:nvSpPr>
        <p:spPr bwMode="auto">
          <a:xfrm>
            <a:off x="1416050" y="1360810"/>
            <a:ext cx="9720510" cy="1581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defPPr>
              <a:defRPr lang="en-US"/>
            </a:defPPr>
            <a:lvl1pPr marL="360000" indent="-360000">
              <a:lnSpc>
                <a:spcPts val="3800"/>
              </a:lnSpc>
              <a:spcBef>
                <a:spcPts val="600"/>
              </a:spcBef>
              <a:buClr>
                <a:srgbClr val="C00000"/>
              </a:buClr>
              <a:buSzPct val="80000"/>
              <a:buFont typeface="Wingdings" panose="05000000000000000000" pitchFamily="2" charset="2"/>
              <a:buChar char="n"/>
              <a:defRPr sz="2800" b="1">
                <a:effectLst>
                  <a:outerShdw blurRad="38100" dist="38100" dir="2700000" algn="tl">
                    <a:srgbClr val="C0C0C0"/>
                  </a:outerShdw>
                </a:effectLst>
                <a:latin typeface="Times New Roman" panose="02020603050405020304" pitchFamily="18" charset="0"/>
              </a:defRPr>
            </a:lvl1pPr>
            <a:lvl6pPr fontAlgn="base">
              <a:spcBef>
                <a:spcPct val="0"/>
              </a:spcBef>
              <a:spcAft>
                <a:spcPct val="0"/>
              </a:spcAft>
              <a:buFont typeface="Arial" panose="020B0604020202020204" pitchFamily="34" charset="0"/>
            </a:lvl6pPr>
            <a:lvl7pPr fontAlgn="base">
              <a:spcBef>
                <a:spcPct val="0"/>
              </a:spcBef>
              <a:spcAft>
                <a:spcPct val="0"/>
              </a:spcAft>
              <a:buFont typeface="Arial" panose="020B0604020202020204" pitchFamily="34" charset="0"/>
            </a:lvl7pPr>
            <a:lvl8pPr fontAlgn="base">
              <a:spcBef>
                <a:spcPct val="0"/>
              </a:spcBef>
              <a:spcAft>
                <a:spcPct val="0"/>
              </a:spcAft>
              <a:buFont typeface="Arial" panose="020B0604020202020204" pitchFamily="34" charset="0"/>
            </a:lvl8pPr>
            <a:lvl9pPr fontAlgn="base">
              <a:spcBef>
                <a:spcPct val="0"/>
              </a:spcBef>
              <a:spcAft>
                <a:spcPct val="0"/>
              </a:spcAft>
              <a:buFont typeface="Arial" panose="020B0604020202020204" pitchFamily="34" charset="0"/>
            </a:lvl9pPr>
          </a:lstStyle>
          <a:p>
            <a:pPr>
              <a:lnSpc>
                <a:spcPts val="4000"/>
              </a:lnSpc>
              <a:defRPr/>
            </a:pPr>
            <a:r>
              <a:rPr lang="zh-CN" altLang="en-US" b="0" dirty="0">
                <a:ea typeface="方正姚体" panose="02010601030101010101" pitchFamily="2" charset="-122"/>
              </a:rPr>
              <a:t>新生多肽链有时须经过翻译后加工过程才能转变为具有完整生物学功能的蛋白质。主要包括切割、修饰、新生肽链的折叠等。</a:t>
            </a:r>
          </a:p>
        </p:txBody>
      </p:sp>
      <p:sp>
        <p:nvSpPr>
          <p:cNvPr id="410631" name="Text Box 7"/>
          <p:cNvSpPr txBox="1">
            <a:spLocks noChangeArrowheads="1"/>
          </p:cNvSpPr>
          <p:nvPr/>
        </p:nvSpPr>
        <p:spPr bwMode="auto">
          <a:xfrm>
            <a:off x="3232150" y="4425950"/>
            <a:ext cx="4127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eaLnBrk="1" hangingPunct="1">
              <a:lnSpc>
                <a:spcPct val="100000"/>
              </a:lnSpc>
              <a:spcBef>
                <a:spcPct val="0"/>
              </a:spcBef>
              <a:buClrTx/>
              <a:buSzTx/>
              <a:buFont typeface="Arial" panose="020B0604020202020204" pitchFamily="34" charset="0"/>
              <a:buNone/>
            </a:pPr>
            <a:r>
              <a:rPr lang="zh-CN" altLang="en-US" sz="3600" b="1">
                <a:solidFill>
                  <a:srgbClr val="BA2FFF"/>
                </a:solidFill>
                <a:latin typeface="Times New Roman" panose="02020603050405020304" pitchFamily="18" charset="0"/>
                <a:ea typeface=""/>
                <a:cs typeface=""/>
              </a:rPr>
              <a:t>  </a:t>
            </a:r>
            <a:endParaRPr lang="zh-CN" altLang="en-US" sz="2400">
              <a:latin typeface="Times New Roman" panose="02020603050405020304" pitchFamily="18" charset="0"/>
            </a:endParaRPr>
          </a:p>
        </p:txBody>
      </p:sp>
      <p:sp>
        <p:nvSpPr>
          <p:cNvPr id="410632" name="Text Box 8"/>
          <p:cNvSpPr txBox="1">
            <a:spLocks noChangeArrowheads="1"/>
          </p:cNvSpPr>
          <p:nvPr/>
        </p:nvSpPr>
        <p:spPr bwMode="auto">
          <a:xfrm>
            <a:off x="3232150" y="5035550"/>
            <a:ext cx="4127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eaLnBrk="1" hangingPunct="1">
              <a:lnSpc>
                <a:spcPct val="100000"/>
              </a:lnSpc>
              <a:spcBef>
                <a:spcPct val="0"/>
              </a:spcBef>
              <a:buClrTx/>
              <a:buSzTx/>
              <a:buFont typeface="Arial" panose="020B0604020202020204" pitchFamily="34" charset="0"/>
              <a:buNone/>
            </a:pPr>
            <a:r>
              <a:rPr lang="zh-CN" altLang="en-US" sz="3600" b="1">
                <a:solidFill>
                  <a:srgbClr val="BA2FFF"/>
                </a:solidFill>
                <a:latin typeface="Times New Roman" panose="02020603050405020304" pitchFamily="18" charset="0"/>
                <a:ea typeface=""/>
                <a:cs typeface=""/>
              </a:rPr>
              <a:t>  </a:t>
            </a:r>
            <a:endParaRPr lang="zh-CN" altLang="en-US" sz="2400">
              <a:latin typeface="Times New Roman" panose="02020603050405020304" pitchFamily="18" charset="0"/>
            </a:endParaRPr>
          </a:p>
        </p:txBody>
      </p:sp>
      <p:cxnSp>
        <p:nvCxnSpPr>
          <p:cNvPr id="7" name="直接连接符 6"/>
          <p:cNvCxnSpPr/>
          <p:nvPr/>
        </p:nvCxnSpPr>
        <p:spPr>
          <a:xfrm>
            <a:off x="1077913" y="1196975"/>
            <a:ext cx="414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10626"/>
                                        </p:tgtEl>
                                        <p:attrNameLst>
                                          <p:attrName>style.visibility</p:attrName>
                                        </p:attrNameLst>
                                      </p:cBhvr>
                                      <p:to>
                                        <p:strVal val="visible"/>
                                      </p:to>
                                    </p:set>
                                    <p:animEffect transition="in" filter="wipe(left)">
                                      <p:cBhvr>
                                        <p:cTn id="7" dur="500"/>
                                        <p:tgtEl>
                                          <p:spTgt spid="41062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10627"/>
                                        </p:tgtEl>
                                        <p:attrNameLst>
                                          <p:attrName>style.visibility</p:attrName>
                                        </p:attrNameLst>
                                      </p:cBhvr>
                                      <p:to>
                                        <p:strVal val="visible"/>
                                      </p:to>
                                    </p:set>
                                    <p:animEffect transition="in" filter="wipe(left)">
                                      <p:cBhvr>
                                        <p:cTn id="12" dur="500"/>
                                        <p:tgtEl>
                                          <p:spTgt spid="41062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10631"/>
                                        </p:tgtEl>
                                        <p:attrNameLst>
                                          <p:attrName>style.visibility</p:attrName>
                                        </p:attrNameLst>
                                      </p:cBhvr>
                                      <p:to>
                                        <p:strVal val="visible"/>
                                      </p:to>
                                    </p:set>
                                    <p:animEffect transition="in" filter="wipe(left)">
                                      <p:cBhvr>
                                        <p:cTn id="17" dur="500"/>
                                        <p:tgtEl>
                                          <p:spTgt spid="41063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410632"/>
                                        </p:tgtEl>
                                        <p:attrNameLst>
                                          <p:attrName>style.visibility</p:attrName>
                                        </p:attrNameLst>
                                      </p:cBhvr>
                                      <p:to>
                                        <p:strVal val="visible"/>
                                      </p:to>
                                    </p:set>
                                    <p:animEffect transition="in" filter="wipe(left)">
                                      <p:cBhvr>
                                        <p:cTn id="22" dur="500"/>
                                        <p:tgtEl>
                                          <p:spTgt spid="4106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626" grpId="0"/>
      <p:bldP spid="410627" grpId="0"/>
      <p:bldP spid="410631" grpId="0"/>
      <p:bldP spid="410632"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50" name="Text Box 2"/>
          <p:cNvSpPr txBox="1">
            <a:spLocks noChangeArrowheads="1"/>
          </p:cNvSpPr>
          <p:nvPr/>
        </p:nvSpPr>
        <p:spPr bwMode="auto">
          <a:xfrm>
            <a:off x="5465763" y="4119165"/>
            <a:ext cx="14224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原核生物</a:t>
            </a:r>
          </a:p>
        </p:txBody>
      </p:sp>
      <p:sp>
        <p:nvSpPr>
          <p:cNvPr id="411651" name="Text Box 3"/>
          <p:cNvSpPr txBox="1">
            <a:spLocks noChangeArrowheads="1"/>
          </p:cNvSpPr>
          <p:nvPr/>
        </p:nvSpPr>
        <p:spPr bwMode="auto">
          <a:xfrm>
            <a:off x="1365573" y="1340768"/>
            <a:ext cx="4370387"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defPPr>
              <a:defRPr lang="en-US"/>
            </a:defPPr>
            <a:lvl1pPr marL="360000" indent="-360000">
              <a:lnSpc>
                <a:spcPts val="3800"/>
              </a:lnSpc>
              <a:spcBef>
                <a:spcPts val="600"/>
              </a:spcBef>
              <a:buClr>
                <a:srgbClr val="C00000"/>
              </a:buClr>
              <a:buSzPct val="80000"/>
              <a:buFont typeface="Wingdings" panose="05000000000000000000" pitchFamily="2" charset="2"/>
              <a:buChar char="n"/>
              <a:defRPr sz="2800" b="1">
                <a:effectLst>
                  <a:outerShdw blurRad="38100" dist="38100" dir="2700000" algn="tl">
                    <a:srgbClr val="C0C0C0"/>
                  </a:outerShdw>
                </a:effectLst>
                <a:latin typeface="Times New Roman" panose="02020603050405020304" pitchFamily="18" charset="0"/>
              </a:defRPr>
            </a:lvl1pPr>
            <a:lvl6pPr fontAlgn="base">
              <a:spcBef>
                <a:spcPct val="0"/>
              </a:spcBef>
              <a:spcAft>
                <a:spcPct val="0"/>
              </a:spcAft>
              <a:buFont typeface="Arial" panose="020B0604020202020204" pitchFamily="34" charset="0"/>
            </a:lvl6pPr>
            <a:lvl7pPr fontAlgn="base">
              <a:spcBef>
                <a:spcPct val="0"/>
              </a:spcBef>
              <a:spcAft>
                <a:spcPct val="0"/>
              </a:spcAft>
              <a:buFont typeface="Arial" panose="020B0604020202020204" pitchFamily="34" charset="0"/>
            </a:lvl7pPr>
            <a:lvl8pPr fontAlgn="base">
              <a:spcBef>
                <a:spcPct val="0"/>
              </a:spcBef>
              <a:spcAft>
                <a:spcPct val="0"/>
              </a:spcAft>
              <a:buFont typeface="Arial" panose="020B0604020202020204" pitchFamily="34" charset="0"/>
            </a:lvl8pPr>
            <a:lvl9pPr fontAlgn="base">
              <a:spcBef>
                <a:spcPct val="0"/>
              </a:spcBef>
              <a:spcAft>
                <a:spcPct val="0"/>
              </a:spcAft>
              <a:buFont typeface="Arial" panose="020B0604020202020204" pitchFamily="34" charset="0"/>
            </a:lvl9pPr>
          </a:lstStyle>
          <a:p>
            <a:pPr>
              <a:lnSpc>
                <a:spcPct val="100000"/>
              </a:lnSpc>
              <a:spcBef>
                <a:spcPts val="0"/>
              </a:spcBef>
              <a:defRPr/>
            </a:pPr>
            <a:r>
              <a:rPr lang="zh-CN" altLang="en-US" b="0" dirty="0">
                <a:ea typeface="方正姚体" panose="02010601030101010101" pitchFamily="2" charset="-122"/>
              </a:rPr>
              <a:t>去除</a:t>
            </a:r>
            <a:r>
              <a:rPr lang="en-US" altLang="zh-CN" b="0" dirty="0">
                <a:ea typeface="方正姚体" panose="02010601030101010101" pitchFamily="2" charset="-122"/>
              </a:rPr>
              <a:t>N</a:t>
            </a:r>
            <a:r>
              <a:rPr lang="zh-CN" altLang="en-US" b="0" dirty="0">
                <a:ea typeface="方正姚体" panose="02010601030101010101" pitchFamily="2" charset="-122"/>
              </a:rPr>
              <a:t>末端蛋氨酸残基</a:t>
            </a:r>
          </a:p>
        </p:txBody>
      </p:sp>
      <p:sp>
        <p:nvSpPr>
          <p:cNvPr id="411652" name="Line 4"/>
          <p:cNvSpPr>
            <a:spLocks noChangeShapeType="1"/>
          </p:cNvSpPr>
          <p:nvPr/>
        </p:nvSpPr>
        <p:spPr bwMode="auto">
          <a:xfrm>
            <a:off x="3576638" y="2780903"/>
            <a:ext cx="1798637" cy="0"/>
          </a:xfrm>
          <a:prstGeom prst="line">
            <a:avLst/>
          </a:prstGeom>
          <a:noFill/>
          <a:ln w="31750">
            <a:solidFill>
              <a:schemeClr val="tx1"/>
            </a:solidFill>
            <a:round/>
            <a:headE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411653" name="Text Box 5"/>
          <p:cNvSpPr txBox="1">
            <a:spLocks noChangeArrowheads="1"/>
          </p:cNvSpPr>
          <p:nvPr/>
        </p:nvSpPr>
        <p:spPr bwMode="auto">
          <a:xfrm>
            <a:off x="3625850" y="2379265"/>
            <a:ext cx="1606550" cy="3968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defRPr/>
            </a:pPr>
            <a:r>
              <a:rPr lang="zh-CN" altLang="en-US" sz="2000" dirty="0">
                <a:solidFill>
                  <a:srgbClr val="0070C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脱甲酰基酶</a:t>
            </a:r>
          </a:p>
        </p:txBody>
      </p:sp>
      <p:sp>
        <p:nvSpPr>
          <p:cNvPr id="134150" name="Freeform 6"/>
          <p:cNvSpPr>
            <a:spLocks noChangeArrowheads="1"/>
          </p:cNvSpPr>
          <p:nvPr/>
        </p:nvSpPr>
        <p:spPr bwMode="auto">
          <a:xfrm>
            <a:off x="6259513" y="2623740"/>
            <a:ext cx="838200" cy="304800"/>
          </a:xfrm>
          <a:custGeom>
            <a:avLst/>
            <a:gdLst>
              <a:gd name="T0" fmla="*/ 0 w 822"/>
              <a:gd name="T1" fmla="*/ 2147483646 h 184"/>
              <a:gd name="T2" fmla="*/ 2147483646 w 822"/>
              <a:gd name="T3" fmla="*/ 2147483646 h 184"/>
              <a:gd name="T4" fmla="*/ 2147483646 w 822"/>
              <a:gd name="T5" fmla="*/ 0 h 184"/>
              <a:gd name="T6" fmla="*/ 2147483646 w 822"/>
              <a:gd name="T7" fmla="*/ 2147483646 h 184"/>
              <a:gd name="T8" fmla="*/ 2147483646 w 822"/>
              <a:gd name="T9" fmla="*/ 2147483646 h 184"/>
              <a:gd name="T10" fmla="*/ 2147483646 w 822"/>
              <a:gd name="T11" fmla="*/ 2147483646 h 184"/>
              <a:gd name="T12" fmla="*/ 2147483646 w 822"/>
              <a:gd name="T13" fmla="*/ 2147483646 h 184"/>
              <a:gd name="T14" fmla="*/ 2147483646 w 822"/>
              <a:gd name="T15" fmla="*/ 2147483646 h 184"/>
              <a:gd name="T16" fmla="*/ 2147483646 w 822"/>
              <a:gd name="T17" fmla="*/ 2147483646 h 184"/>
              <a:gd name="T18" fmla="*/ 2147483646 w 822"/>
              <a:gd name="T19" fmla="*/ 2147483646 h 184"/>
              <a:gd name="T20" fmla="*/ 2147483646 w 822"/>
              <a:gd name="T21" fmla="*/ 2147483646 h 184"/>
              <a:gd name="T22" fmla="*/ 2147483646 w 822"/>
              <a:gd name="T23" fmla="*/ 2147483646 h 184"/>
              <a:gd name="T24" fmla="*/ 2147483646 w 822"/>
              <a:gd name="T25" fmla="*/ 2147483646 h 184"/>
              <a:gd name="T26" fmla="*/ 2147483646 w 822"/>
              <a:gd name="T27" fmla="*/ 2147483646 h 184"/>
              <a:gd name="T28" fmla="*/ 2147483646 w 822"/>
              <a:gd name="T29" fmla="*/ 2147483646 h 18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22" h="184">
                <a:moveTo>
                  <a:pt x="0" y="91"/>
                </a:moveTo>
                <a:cubicBezTo>
                  <a:pt x="26" y="87"/>
                  <a:pt x="58" y="95"/>
                  <a:pt x="78" y="78"/>
                </a:cubicBezTo>
                <a:cubicBezTo>
                  <a:pt x="99" y="60"/>
                  <a:pt x="104" y="0"/>
                  <a:pt x="104" y="0"/>
                </a:cubicBezTo>
                <a:cubicBezTo>
                  <a:pt x="117" y="4"/>
                  <a:pt x="139" y="0"/>
                  <a:pt x="144" y="13"/>
                </a:cubicBezTo>
                <a:cubicBezTo>
                  <a:pt x="202" y="184"/>
                  <a:pt x="99" y="137"/>
                  <a:pt x="196" y="169"/>
                </a:cubicBezTo>
                <a:cubicBezTo>
                  <a:pt x="210" y="127"/>
                  <a:pt x="197" y="76"/>
                  <a:pt x="222" y="39"/>
                </a:cubicBezTo>
                <a:cubicBezTo>
                  <a:pt x="230" y="28"/>
                  <a:pt x="248" y="48"/>
                  <a:pt x="261" y="52"/>
                </a:cubicBezTo>
                <a:cubicBezTo>
                  <a:pt x="270" y="61"/>
                  <a:pt x="312" y="115"/>
                  <a:pt x="339" y="104"/>
                </a:cubicBezTo>
                <a:cubicBezTo>
                  <a:pt x="354" y="98"/>
                  <a:pt x="356" y="78"/>
                  <a:pt x="365" y="65"/>
                </a:cubicBezTo>
                <a:cubicBezTo>
                  <a:pt x="409" y="80"/>
                  <a:pt x="437" y="98"/>
                  <a:pt x="470" y="130"/>
                </a:cubicBezTo>
                <a:cubicBezTo>
                  <a:pt x="567" y="65"/>
                  <a:pt x="515" y="70"/>
                  <a:pt x="587" y="91"/>
                </a:cubicBezTo>
                <a:cubicBezTo>
                  <a:pt x="604" y="96"/>
                  <a:pt x="622" y="100"/>
                  <a:pt x="639" y="104"/>
                </a:cubicBezTo>
                <a:cubicBezTo>
                  <a:pt x="659" y="91"/>
                  <a:pt x="690" y="65"/>
                  <a:pt x="717" y="65"/>
                </a:cubicBezTo>
                <a:cubicBezTo>
                  <a:pt x="735" y="65"/>
                  <a:pt x="752" y="76"/>
                  <a:pt x="770" y="78"/>
                </a:cubicBezTo>
                <a:cubicBezTo>
                  <a:pt x="787" y="80"/>
                  <a:pt x="805" y="78"/>
                  <a:pt x="822" y="78"/>
                </a:cubicBezTo>
              </a:path>
            </a:pathLst>
          </a:custGeom>
          <a:noFill/>
          <a:ln w="38100">
            <a:solidFill>
              <a:srgbClr val="FFC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11655" name="Text Box 7"/>
          <p:cNvSpPr txBox="1">
            <a:spLocks noChangeArrowheads="1"/>
          </p:cNvSpPr>
          <p:nvPr/>
        </p:nvSpPr>
        <p:spPr bwMode="auto">
          <a:xfrm>
            <a:off x="5448300" y="2466578"/>
            <a:ext cx="91440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defRPr/>
            </a:pPr>
            <a:r>
              <a:rPr kumimoji="1" lang="en-US" altLang="zh-CN" sz="2800" b="1">
                <a:solidFill>
                  <a:srgbClr val="CC0000"/>
                </a:solidFill>
                <a:effectLst>
                  <a:outerShdw blurRad="38100" dist="38100" dir="2700000" algn="tl">
                    <a:srgbClr val="C0C0C0"/>
                  </a:outerShdw>
                </a:effectLst>
                <a:latin typeface="Times New Roman" panose="02020603050405020304" pitchFamily="18" charset="0"/>
                <a:ea typeface="_x001A_"/>
                <a:cs typeface="_x001A_"/>
              </a:rPr>
              <a:t>Met</a:t>
            </a:r>
            <a:r>
              <a:rPr kumimoji="1" lang="en-US" altLang="zh-CN" sz="2800" b="1">
                <a:effectLst>
                  <a:outerShdw blurRad="38100" dist="38100" dir="2700000" algn="tl">
                    <a:srgbClr val="C0C0C0"/>
                  </a:outerShdw>
                </a:effectLst>
                <a:latin typeface="Times New Roman" panose="02020603050405020304" pitchFamily="18" charset="0"/>
                <a:ea typeface="_x001A_"/>
                <a:cs typeface="_x001A_"/>
              </a:rPr>
              <a:t>-</a:t>
            </a:r>
            <a:endParaRPr kumimoji="1" lang="en-US" altLang="zh-CN" sz="2800">
              <a:effectLst>
                <a:outerShdw blurRad="38100" dist="38100" dir="2700000" algn="tl">
                  <a:srgbClr val="C0C0C0"/>
                </a:outerShdw>
              </a:effectLst>
              <a:latin typeface="Times New Roman" panose="02020603050405020304" pitchFamily="18" charset="0"/>
            </a:endParaRPr>
          </a:p>
        </p:txBody>
      </p:sp>
      <p:sp>
        <p:nvSpPr>
          <p:cNvPr id="411656" name="Text Box 8"/>
          <p:cNvSpPr txBox="1">
            <a:spLocks noChangeArrowheads="1"/>
          </p:cNvSpPr>
          <p:nvPr/>
        </p:nvSpPr>
        <p:spPr bwMode="auto">
          <a:xfrm>
            <a:off x="1631950" y="2439590"/>
            <a:ext cx="1033463"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defRPr/>
            </a:pPr>
            <a:r>
              <a:rPr kumimoji="1" lang="en-US" altLang="zh-CN" sz="2800" b="1" dirty="0">
                <a:solidFill>
                  <a:srgbClr val="CC0000"/>
                </a:solidFill>
                <a:effectLst>
                  <a:outerShdw blurRad="38100" dist="38100" dir="2700000" algn="tl">
                    <a:srgbClr val="C0C0C0"/>
                  </a:outerShdw>
                </a:effectLst>
                <a:latin typeface="Times New Roman" panose="02020603050405020304" pitchFamily="18" charset="0"/>
                <a:ea typeface="_x001A_"/>
                <a:cs typeface="_x001A_"/>
              </a:rPr>
              <a:t>fMet</a:t>
            </a:r>
            <a:r>
              <a:rPr kumimoji="1" lang="en-US" altLang="zh-CN" sz="2800" b="1" dirty="0">
                <a:effectLst>
                  <a:outerShdw blurRad="38100" dist="38100" dir="2700000" algn="tl">
                    <a:srgbClr val="C0C0C0"/>
                  </a:outerShdw>
                </a:effectLst>
                <a:latin typeface="Times New Roman" panose="02020603050405020304" pitchFamily="18" charset="0"/>
                <a:ea typeface="_x001A_"/>
                <a:cs typeface="_x001A_"/>
              </a:rPr>
              <a:t>-</a:t>
            </a:r>
            <a:endParaRPr kumimoji="1" lang="en-US" altLang="zh-CN" sz="2800" dirty="0">
              <a:effectLst>
                <a:outerShdw blurRad="38100" dist="38100" dir="2700000" algn="tl">
                  <a:srgbClr val="C0C0C0"/>
                </a:outerShdw>
              </a:effectLst>
              <a:latin typeface="Times New Roman" panose="02020603050405020304" pitchFamily="18" charset="0"/>
            </a:endParaRPr>
          </a:p>
        </p:txBody>
      </p:sp>
      <p:sp>
        <p:nvSpPr>
          <p:cNvPr id="134153" name="Freeform 9"/>
          <p:cNvSpPr>
            <a:spLocks noChangeArrowheads="1"/>
          </p:cNvSpPr>
          <p:nvPr/>
        </p:nvSpPr>
        <p:spPr bwMode="auto">
          <a:xfrm>
            <a:off x="2560638" y="2561828"/>
            <a:ext cx="838200" cy="381000"/>
          </a:xfrm>
          <a:custGeom>
            <a:avLst/>
            <a:gdLst>
              <a:gd name="T0" fmla="*/ 0 w 822"/>
              <a:gd name="T1" fmla="*/ 2147483646 h 184"/>
              <a:gd name="T2" fmla="*/ 2147483646 w 822"/>
              <a:gd name="T3" fmla="*/ 2147483646 h 184"/>
              <a:gd name="T4" fmla="*/ 2147483646 w 822"/>
              <a:gd name="T5" fmla="*/ 0 h 184"/>
              <a:gd name="T6" fmla="*/ 2147483646 w 822"/>
              <a:gd name="T7" fmla="*/ 2147483646 h 184"/>
              <a:gd name="T8" fmla="*/ 2147483646 w 822"/>
              <a:gd name="T9" fmla="*/ 2147483646 h 184"/>
              <a:gd name="T10" fmla="*/ 2147483646 w 822"/>
              <a:gd name="T11" fmla="*/ 2147483646 h 184"/>
              <a:gd name="T12" fmla="*/ 2147483646 w 822"/>
              <a:gd name="T13" fmla="*/ 2147483646 h 184"/>
              <a:gd name="T14" fmla="*/ 2147483646 w 822"/>
              <a:gd name="T15" fmla="*/ 2147483646 h 184"/>
              <a:gd name="T16" fmla="*/ 2147483646 w 822"/>
              <a:gd name="T17" fmla="*/ 2147483646 h 184"/>
              <a:gd name="T18" fmla="*/ 2147483646 w 822"/>
              <a:gd name="T19" fmla="*/ 2147483646 h 184"/>
              <a:gd name="T20" fmla="*/ 2147483646 w 822"/>
              <a:gd name="T21" fmla="*/ 2147483646 h 184"/>
              <a:gd name="T22" fmla="*/ 2147483646 w 822"/>
              <a:gd name="T23" fmla="*/ 2147483646 h 184"/>
              <a:gd name="T24" fmla="*/ 2147483646 w 822"/>
              <a:gd name="T25" fmla="*/ 2147483646 h 184"/>
              <a:gd name="T26" fmla="*/ 2147483646 w 822"/>
              <a:gd name="T27" fmla="*/ 2147483646 h 184"/>
              <a:gd name="T28" fmla="*/ 2147483646 w 822"/>
              <a:gd name="T29" fmla="*/ 2147483646 h 18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22" h="184">
                <a:moveTo>
                  <a:pt x="0" y="91"/>
                </a:moveTo>
                <a:cubicBezTo>
                  <a:pt x="26" y="87"/>
                  <a:pt x="58" y="95"/>
                  <a:pt x="78" y="78"/>
                </a:cubicBezTo>
                <a:cubicBezTo>
                  <a:pt x="99" y="60"/>
                  <a:pt x="104" y="0"/>
                  <a:pt x="104" y="0"/>
                </a:cubicBezTo>
                <a:cubicBezTo>
                  <a:pt x="117" y="4"/>
                  <a:pt x="139" y="0"/>
                  <a:pt x="144" y="13"/>
                </a:cubicBezTo>
                <a:cubicBezTo>
                  <a:pt x="202" y="184"/>
                  <a:pt x="99" y="137"/>
                  <a:pt x="196" y="169"/>
                </a:cubicBezTo>
                <a:cubicBezTo>
                  <a:pt x="210" y="127"/>
                  <a:pt x="197" y="76"/>
                  <a:pt x="222" y="39"/>
                </a:cubicBezTo>
                <a:cubicBezTo>
                  <a:pt x="230" y="28"/>
                  <a:pt x="248" y="48"/>
                  <a:pt x="261" y="52"/>
                </a:cubicBezTo>
                <a:cubicBezTo>
                  <a:pt x="270" y="61"/>
                  <a:pt x="312" y="115"/>
                  <a:pt x="339" y="104"/>
                </a:cubicBezTo>
                <a:cubicBezTo>
                  <a:pt x="354" y="98"/>
                  <a:pt x="356" y="78"/>
                  <a:pt x="365" y="65"/>
                </a:cubicBezTo>
                <a:cubicBezTo>
                  <a:pt x="409" y="80"/>
                  <a:pt x="437" y="98"/>
                  <a:pt x="470" y="130"/>
                </a:cubicBezTo>
                <a:cubicBezTo>
                  <a:pt x="567" y="65"/>
                  <a:pt x="515" y="70"/>
                  <a:pt x="587" y="91"/>
                </a:cubicBezTo>
                <a:cubicBezTo>
                  <a:pt x="604" y="96"/>
                  <a:pt x="622" y="100"/>
                  <a:pt x="639" y="104"/>
                </a:cubicBezTo>
                <a:cubicBezTo>
                  <a:pt x="659" y="91"/>
                  <a:pt x="690" y="65"/>
                  <a:pt x="717" y="65"/>
                </a:cubicBezTo>
                <a:cubicBezTo>
                  <a:pt x="735" y="65"/>
                  <a:pt x="752" y="76"/>
                  <a:pt x="770" y="78"/>
                </a:cubicBezTo>
                <a:cubicBezTo>
                  <a:pt x="787" y="80"/>
                  <a:pt x="805" y="78"/>
                  <a:pt x="822" y="78"/>
                </a:cubicBezTo>
              </a:path>
            </a:pathLst>
          </a:custGeom>
          <a:noFill/>
          <a:ln w="38100">
            <a:solidFill>
              <a:srgbClr val="FFC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11658" name="Line 10"/>
          <p:cNvSpPr>
            <a:spLocks noChangeShapeType="1"/>
          </p:cNvSpPr>
          <p:nvPr/>
        </p:nvSpPr>
        <p:spPr bwMode="auto">
          <a:xfrm>
            <a:off x="7319963" y="2780903"/>
            <a:ext cx="1800225" cy="0"/>
          </a:xfrm>
          <a:prstGeom prst="line">
            <a:avLst/>
          </a:prstGeom>
          <a:noFill/>
          <a:ln w="31750">
            <a:solidFill>
              <a:schemeClr val="tx1"/>
            </a:solidFill>
            <a:round/>
            <a:headE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411659" name="Text Box 11"/>
          <p:cNvSpPr txBox="1">
            <a:spLocks noChangeArrowheads="1"/>
          </p:cNvSpPr>
          <p:nvPr/>
        </p:nvSpPr>
        <p:spPr bwMode="auto">
          <a:xfrm>
            <a:off x="7521699" y="2379265"/>
            <a:ext cx="131060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defRPr/>
            </a:pPr>
            <a:r>
              <a:rPr lang="zh-CN" altLang="en-US" sz="2000" dirty="0">
                <a:solidFill>
                  <a:srgbClr val="0070C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氨基肽酶</a:t>
            </a:r>
          </a:p>
        </p:txBody>
      </p:sp>
      <p:sp>
        <p:nvSpPr>
          <p:cNvPr id="411660" name="Freeform 12"/>
          <p:cNvSpPr>
            <a:spLocks noChangeArrowheads="1"/>
          </p:cNvSpPr>
          <p:nvPr/>
        </p:nvSpPr>
        <p:spPr bwMode="auto">
          <a:xfrm>
            <a:off x="9218613" y="2628503"/>
            <a:ext cx="838200" cy="304800"/>
          </a:xfrm>
          <a:custGeom>
            <a:avLst/>
            <a:gdLst>
              <a:gd name="T0" fmla="*/ 0 w 822"/>
              <a:gd name="T1" fmla="*/ 2147483646 h 184"/>
              <a:gd name="T2" fmla="*/ 2147483646 w 822"/>
              <a:gd name="T3" fmla="*/ 2147483646 h 184"/>
              <a:gd name="T4" fmla="*/ 2147483646 w 822"/>
              <a:gd name="T5" fmla="*/ 0 h 184"/>
              <a:gd name="T6" fmla="*/ 2147483646 w 822"/>
              <a:gd name="T7" fmla="*/ 2147483646 h 184"/>
              <a:gd name="T8" fmla="*/ 2147483646 w 822"/>
              <a:gd name="T9" fmla="*/ 2147483646 h 184"/>
              <a:gd name="T10" fmla="*/ 2147483646 w 822"/>
              <a:gd name="T11" fmla="*/ 2147483646 h 184"/>
              <a:gd name="T12" fmla="*/ 2147483646 w 822"/>
              <a:gd name="T13" fmla="*/ 2147483646 h 184"/>
              <a:gd name="T14" fmla="*/ 2147483646 w 822"/>
              <a:gd name="T15" fmla="*/ 2147483646 h 184"/>
              <a:gd name="T16" fmla="*/ 2147483646 w 822"/>
              <a:gd name="T17" fmla="*/ 2147483646 h 184"/>
              <a:gd name="T18" fmla="*/ 2147483646 w 822"/>
              <a:gd name="T19" fmla="*/ 2147483646 h 184"/>
              <a:gd name="T20" fmla="*/ 2147483646 w 822"/>
              <a:gd name="T21" fmla="*/ 2147483646 h 184"/>
              <a:gd name="T22" fmla="*/ 2147483646 w 822"/>
              <a:gd name="T23" fmla="*/ 2147483646 h 184"/>
              <a:gd name="T24" fmla="*/ 2147483646 w 822"/>
              <a:gd name="T25" fmla="*/ 2147483646 h 184"/>
              <a:gd name="T26" fmla="*/ 2147483646 w 822"/>
              <a:gd name="T27" fmla="*/ 2147483646 h 184"/>
              <a:gd name="T28" fmla="*/ 2147483646 w 822"/>
              <a:gd name="T29" fmla="*/ 2147483646 h 18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22" h="184">
                <a:moveTo>
                  <a:pt x="0" y="91"/>
                </a:moveTo>
                <a:cubicBezTo>
                  <a:pt x="26" y="87"/>
                  <a:pt x="58" y="95"/>
                  <a:pt x="78" y="78"/>
                </a:cubicBezTo>
                <a:cubicBezTo>
                  <a:pt x="99" y="60"/>
                  <a:pt x="104" y="0"/>
                  <a:pt x="104" y="0"/>
                </a:cubicBezTo>
                <a:cubicBezTo>
                  <a:pt x="117" y="4"/>
                  <a:pt x="139" y="0"/>
                  <a:pt x="144" y="13"/>
                </a:cubicBezTo>
                <a:cubicBezTo>
                  <a:pt x="202" y="184"/>
                  <a:pt x="99" y="137"/>
                  <a:pt x="196" y="169"/>
                </a:cubicBezTo>
                <a:cubicBezTo>
                  <a:pt x="210" y="127"/>
                  <a:pt x="197" y="76"/>
                  <a:pt x="222" y="39"/>
                </a:cubicBezTo>
                <a:cubicBezTo>
                  <a:pt x="230" y="28"/>
                  <a:pt x="248" y="48"/>
                  <a:pt x="261" y="52"/>
                </a:cubicBezTo>
                <a:cubicBezTo>
                  <a:pt x="270" y="61"/>
                  <a:pt x="312" y="115"/>
                  <a:pt x="339" y="104"/>
                </a:cubicBezTo>
                <a:cubicBezTo>
                  <a:pt x="354" y="98"/>
                  <a:pt x="356" y="78"/>
                  <a:pt x="365" y="65"/>
                </a:cubicBezTo>
                <a:cubicBezTo>
                  <a:pt x="409" y="80"/>
                  <a:pt x="437" y="98"/>
                  <a:pt x="470" y="130"/>
                </a:cubicBezTo>
                <a:cubicBezTo>
                  <a:pt x="567" y="65"/>
                  <a:pt x="515" y="70"/>
                  <a:pt x="587" y="91"/>
                </a:cubicBezTo>
                <a:cubicBezTo>
                  <a:pt x="604" y="96"/>
                  <a:pt x="622" y="100"/>
                  <a:pt x="639" y="104"/>
                </a:cubicBezTo>
                <a:cubicBezTo>
                  <a:pt x="659" y="91"/>
                  <a:pt x="690" y="65"/>
                  <a:pt x="717" y="65"/>
                </a:cubicBezTo>
                <a:cubicBezTo>
                  <a:pt x="735" y="65"/>
                  <a:pt x="752" y="76"/>
                  <a:pt x="770" y="78"/>
                </a:cubicBezTo>
                <a:cubicBezTo>
                  <a:pt x="787" y="80"/>
                  <a:pt x="805" y="78"/>
                  <a:pt x="822" y="78"/>
                </a:cubicBezTo>
              </a:path>
            </a:pathLst>
          </a:custGeom>
          <a:noFill/>
          <a:ln w="38100">
            <a:solidFill>
              <a:srgbClr val="FFC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11663" name="Text Box 15"/>
          <p:cNvSpPr txBox="1">
            <a:spLocks noChangeArrowheads="1"/>
          </p:cNvSpPr>
          <p:nvPr/>
        </p:nvSpPr>
        <p:spPr bwMode="auto">
          <a:xfrm>
            <a:off x="7050088" y="3290490"/>
            <a:ext cx="1422400" cy="4619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真核细胞</a:t>
            </a:r>
          </a:p>
        </p:txBody>
      </p:sp>
      <p:sp>
        <p:nvSpPr>
          <p:cNvPr id="2" name="右大括号 1"/>
          <p:cNvSpPr/>
          <p:nvPr/>
        </p:nvSpPr>
        <p:spPr>
          <a:xfrm rot="5400000">
            <a:off x="5928674" y="509829"/>
            <a:ext cx="468000" cy="6731000"/>
          </a:xfrm>
          <a:prstGeom prst="rightBrace">
            <a:avLst>
              <a:gd name="adj1" fmla="val 75769"/>
              <a:gd name="adj2" fmla="val 50000"/>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18" name="右大括号 17"/>
          <p:cNvSpPr/>
          <p:nvPr/>
        </p:nvSpPr>
        <p:spPr>
          <a:xfrm rot="5400000">
            <a:off x="7546082" y="1300659"/>
            <a:ext cx="432000" cy="3671887"/>
          </a:xfrm>
          <a:prstGeom prst="rightBrace">
            <a:avLst>
              <a:gd name="adj1" fmla="val 40540"/>
              <a:gd name="adj2" fmla="val 50000"/>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endParaRPr lang="zh-CN" altLang="en-US"/>
          </a:p>
        </p:txBody>
      </p:sp>
      <p:sp>
        <p:nvSpPr>
          <p:cNvPr id="5" name="Text Box 2">
            <a:extLst>
              <a:ext uri="{FF2B5EF4-FFF2-40B4-BE49-F238E27FC236}">
                <a16:creationId xmlns:a16="http://schemas.microsoft.com/office/drawing/2014/main" id="{F9735BA0-94AC-E559-9BB4-CEBB6A533AE1}"/>
              </a:ext>
            </a:extLst>
          </p:cNvPr>
          <p:cNvSpPr txBox="1">
            <a:spLocks noChangeArrowheads="1"/>
          </p:cNvSpPr>
          <p:nvPr/>
        </p:nvSpPr>
        <p:spPr bwMode="auto">
          <a:xfrm>
            <a:off x="1055688" y="601662"/>
            <a:ext cx="4104208"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（三）翻译后加工和修饰</a:t>
            </a:r>
          </a:p>
        </p:txBody>
      </p:sp>
      <p:cxnSp>
        <p:nvCxnSpPr>
          <p:cNvPr id="6" name="直接连接符 5">
            <a:extLst>
              <a:ext uri="{FF2B5EF4-FFF2-40B4-BE49-F238E27FC236}">
                <a16:creationId xmlns:a16="http://schemas.microsoft.com/office/drawing/2014/main" id="{8F80A26D-B66A-5818-AD55-12970DBAD8DE}"/>
              </a:ext>
            </a:extLst>
          </p:cNvPr>
          <p:cNvCxnSpPr/>
          <p:nvPr/>
        </p:nvCxnSpPr>
        <p:spPr>
          <a:xfrm>
            <a:off x="1077913" y="1196975"/>
            <a:ext cx="414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11651"/>
                                        </p:tgtEl>
                                        <p:attrNameLst>
                                          <p:attrName>style.visibility</p:attrName>
                                        </p:attrNameLst>
                                      </p:cBhvr>
                                      <p:to>
                                        <p:strVal val="visible"/>
                                      </p:to>
                                    </p:set>
                                    <p:animEffect transition="in" filter="wipe(left)">
                                      <p:cBhvr>
                                        <p:cTn id="7" dur="500"/>
                                        <p:tgtEl>
                                          <p:spTgt spid="4116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11652"/>
                                        </p:tgtEl>
                                        <p:attrNameLst>
                                          <p:attrName>style.visibility</p:attrName>
                                        </p:attrNameLst>
                                      </p:cBhvr>
                                      <p:to>
                                        <p:strVal val="visible"/>
                                      </p:to>
                                    </p:set>
                                    <p:animEffect transition="in" filter="wipe(left)">
                                      <p:cBhvr>
                                        <p:cTn id="12" dur="500"/>
                                        <p:tgtEl>
                                          <p:spTgt spid="41165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5" fill="hold" grpId="0" nodeType="clickEffect">
                                  <p:stCondLst>
                                    <p:cond delay="0"/>
                                  </p:stCondLst>
                                  <p:childTnLst>
                                    <p:set>
                                      <p:cBhvr>
                                        <p:cTn id="16" dur="1" fill="hold">
                                          <p:stCondLst>
                                            <p:cond delay="0"/>
                                          </p:stCondLst>
                                        </p:cTn>
                                        <p:tgtEl>
                                          <p:spTgt spid="411653"/>
                                        </p:tgtEl>
                                        <p:attrNameLst>
                                          <p:attrName>style.visibility</p:attrName>
                                        </p:attrNameLst>
                                      </p:cBhvr>
                                      <p:to>
                                        <p:strVal val="visible"/>
                                      </p:to>
                                    </p:set>
                                    <p:animEffect transition="in" filter="blinds(vertical)">
                                      <p:cBhvr>
                                        <p:cTn id="17" dur="500"/>
                                        <p:tgtEl>
                                          <p:spTgt spid="41165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411658"/>
                                        </p:tgtEl>
                                        <p:attrNameLst>
                                          <p:attrName>style.visibility</p:attrName>
                                        </p:attrNameLst>
                                      </p:cBhvr>
                                      <p:to>
                                        <p:strVal val="visible"/>
                                      </p:to>
                                    </p:set>
                                    <p:animEffect transition="in" filter="wipe(left)">
                                      <p:cBhvr>
                                        <p:cTn id="22" dur="500"/>
                                        <p:tgtEl>
                                          <p:spTgt spid="41165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411659"/>
                                        </p:tgtEl>
                                        <p:attrNameLst>
                                          <p:attrName>style.visibility</p:attrName>
                                        </p:attrNameLst>
                                      </p:cBhvr>
                                      <p:to>
                                        <p:strVal val="visible"/>
                                      </p:to>
                                    </p:set>
                                    <p:animEffect transition="in" filter="blinds(horizontal)">
                                      <p:cBhvr>
                                        <p:cTn id="27" dur="500"/>
                                        <p:tgtEl>
                                          <p:spTgt spid="41165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411660"/>
                                        </p:tgtEl>
                                        <p:attrNameLst>
                                          <p:attrName>style.visibility</p:attrName>
                                        </p:attrNameLst>
                                      </p:cBhvr>
                                      <p:to>
                                        <p:strVal val="visible"/>
                                      </p:to>
                                    </p:set>
                                    <p:animEffect transition="in" filter="wipe(left)">
                                      <p:cBhvr>
                                        <p:cTn id="32" dur="500"/>
                                        <p:tgtEl>
                                          <p:spTgt spid="411660"/>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411650"/>
                                        </p:tgtEl>
                                        <p:attrNameLst>
                                          <p:attrName>style.visibility</p:attrName>
                                        </p:attrNameLst>
                                      </p:cBhvr>
                                      <p:to>
                                        <p:strVal val="visible"/>
                                      </p:to>
                                    </p:set>
                                    <p:animEffect transition="in" filter="wipe(left)">
                                      <p:cBhvr>
                                        <p:cTn id="37" dur="500"/>
                                        <p:tgtEl>
                                          <p:spTgt spid="411650"/>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411663"/>
                                        </p:tgtEl>
                                        <p:attrNameLst>
                                          <p:attrName>style.visibility</p:attrName>
                                        </p:attrNameLst>
                                      </p:cBhvr>
                                      <p:to>
                                        <p:strVal val="visible"/>
                                      </p:to>
                                    </p:set>
                                    <p:animEffect transition="in" filter="wipe(left)">
                                      <p:cBhvr>
                                        <p:cTn id="42" dur="500"/>
                                        <p:tgtEl>
                                          <p:spTgt spid="411663"/>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5"/>
                                        </p:tgtEl>
                                        <p:attrNameLst>
                                          <p:attrName>style.visibility</p:attrName>
                                        </p:attrNameLst>
                                      </p:cBhvr>
                                      <p:to>
                                        <p:strVal val="visible"/>
                                      </p:to>
                                    </p:set>
                                    <p:animEffect transition="in" filter="wipe(left)">
                                      <p:cBhvr>
                                        <p:cTn id="4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1650" grpId="0"/>
      <p:bldP spid="411651" grpId="0"/>
      <p:bldP spid="411652" grpId="0" animBg="1"/>
      <p:bldP spid="411653" grpId="0"/>
      <p:bldP spid="411658" grpId="0" animBg="1"/>
      <p:bldP spid="411659" grpId="0"/>
      <p:bldP spid="411660" grpId="0" animBg="1"/>
      <p:bldP spid="411663" grpId="0"/>
      <p:bldP spid="5"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圆角矩形 109"/>
          <p:cNvSpPr/>
          <p:nvPr/>
        </p:nvSpPr>
        <p:spPr>
          <a:xfrm>
            <a:off x="9983788" y="3932957"/>
            <a:ext cx="360362" cy="287338"/>
          </a:xfrm>
          <a:prstGeom prst="round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9" name="圆角矩形 108"/>
          <p:cNvSpPr/>
          <p:nvPr/>
        </p:nvSpPr>
        <p:spPr>
          <a:xfrm>
            <a:off x="9993313" y="3212232"/>
            <a:ext cx="360362" cy="288925"/>
          </a:xfrm>
          <a:prstGeom prst="round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8" name="圆角矩形 107"/>
          <p:cNvSpPr/>
          <p:nvPr/>
        </p:nvSpPr>
        <p:spPr>
          <a:xfrm>
            <a:off x="5899150" y="3932957"/>
            <a:ext cx="360363" cy="287338"/>
          </a:xfrm>
          <a:prstGeom prst="round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7" name="圆角矩形 106"/>
          <p:cNvSpPr/>
          <p:nvPr/>
        </p:nvSpPr>
        <p:spPr>
          <a:xfrm>
            <a:off x="5903913" y="3183657"/>
            <a:ext cx="360362" cy="288925"/>
          </a:xfrm>
          <a:prstGeom prst="round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6" name="圆角矩形 105"/>
          <p:cNvSpPr/>
          <p:nvPr/>
        </p:nvSpPr>
        <p:spPr>
          <a:xfrm>
            <a:off x="9551988" y="3140795"/>
            <a:ext cx="252412" cy="647700"/>
          </a:xfrm>
          <a:prstGeom prst="round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5" name="圆角矩形 104"/>
          <p:cNvSpPr/>
          <p:nvPr/>
        </p:nvSpPr>
        <p:spPr>
          <a:xfrm>
            <a:off x="5462588" y="3140795"/>
            <a:ext cx="252412" cy="647700"/>
          </a:xfrm>
          <a:prstGeom prst="round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13699" name="Text Box 3"/>
          <p:cNvSpPr txBox="1">
            <a:spLocks noChangeArrowheads="1"/>
          </p:cNvSpPr>
          <p:nvPr/>
        </p:nvSpPr>
        <p:spPr bwMode="auto">
          <a:xfrm>
            <a:off x="1415430" y="1340832"/>
            <a:ext cx="3600450"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defPPr>
              <a:defRPr lang="en-US"/>
            </a:defPPr>
            <a:lvl1pPr marL="360000" indent="-360000">
              <a:lnSpc>
                <a:spcPct val="100000"/>
              </a:lnSpc>
              <a:spcBef>
                <a:spcPts val="0"/>
              </a:spcBef>
              <a:buClr>
                <a:srgbClr val="C00000"/>
              </a:buClr>
              <a:buSzPct val="80000"/>
              <a:buFont typeface="Wingdings" panose="05000000000000000000" pitchFamily="2" charset="2"/>
              <a:buChar char="n"/>
              <a:defRPr sz="2800" b="0">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vl6pPr fontAlgn="base">
              <a:spcBef>
                <a:spcPct val="0"/>
              </a:spcBef>
              <a:spcAft>
                <a:spcPct val="0"/>
              </a:spcAft>
              <a:buFont typeface="Arial" panose="020B0604020202020204" pitchFamily="34" charset="0"/>
            </a:lvl6pPr>
            <a:lvl7pPr fontAlgn="base">
              <a:spcBef>
                <a:spcPct val="0"/>
              </a:spcBef>
              <a:spcAft>
                <a:spcPct val="0"/>
              </a:spcAft>
              <a:buFont typeface="Arial" panose="020B0604020202020204" pitchFamily="34" charset="0"/>
            </a:lvl7pPr>
            <a:lvl8pPr fontAlgn="base">
              <a:spcBef>
                <a:spcPct val="0"/>
              </a:spcBef>
              <a:spcAft>
                <a:spcPct val="0"/>
              </a:spcAft>
              <a:buFont typeface="Arial" panose="020B0604020202020204" pitchFamily="34" charset="0"/>
            </a:lvl8pPr>
            <a:lvl9pPr fontAlgn="base">
              <a:spcBef>
                <a:spcPct val="0"/>
              </a:spcBef>
              <a:spcAft>
                <a:spcPct val="0"/>
              </a:spcAft>
              <a:buFont typeface="Arial" panose="020B0604020202020204" pitchFamily="34" charset="0"/>
            </a:lvl9pPr>
          </a:lstStyle>
          <a:p>
            <a:pPr>
              <a:defRPr/>
            </a:pPr>
            <a:r>
              <a:rPr lang="zh-CN" altLang="en-US" dirty="0"/>
              <a:t>胰岛素的加工过程</a:t>
            </a:r>
          </a:p>
        </p:txBody>
      </p:sp>
      <p:sp>
        <p:nvSpPr>
          <p:cNvPr id="70" name="任意多边形 69"/>
          <p:cNvSpPr/>
          <p:nvPr/>
        </p:nvSpPr>
        <p:spPr bwMode="auto">
          <a:xfrm>
            <a:off x="1760538" y="2635970"/>
            <a:ext cx="333375" cy="1839912"/>
          </a:xfrm>
          <a:custGeom>
            <a:avLst/>
            <a:gdLst>
              <a:gd name="connsiteX0" fmla="*/ 0 w 333375"/>
              <a:gd name="connsiteY0" fmla="*/ 0 h 1839912"/>
              <a:gd name="connsiteX1" fmla="*/ 59502 w 333375"/>
              <a:gd name="connsiteY1" fmla="*/ 6296 h 1839912"/>
              <a:gd name="connsiteX2" fmla="*/ 333375 w 333375"/>
              <a:gd name="connsiteY2" fmla="*/ 359059 h 1839912"/>
              <a:gd name="connsiteX3" fmla="*/ 333375 w 333375"/>
              <a:gd name="connsiteY3" fmla="*/ 719137 h 1839912"/>
              <a:gd name="connsiteX4" fmla="*/ 333280 w 333375"/>
              <a:gd name="connsiteY4" fmla="*/ 719137 h 1839912"/>
              <a:gd name="connsiteX5" fmla="*/ 333280 w 333375"/>
              <a:gd name="connsiteY5" fmla="*/ 1839912 h 1839912"/>
              <a:gd name="connsiteX6" fmla="*/ 192880 w 333375"/>
              <a:gd name="connsiteY6" fmla="*/ 1839912 h 1839912"/>
              <a:gd name="connsiteX7" fmla="*/ 192880 w 333375"/>
              <a:gd name="connsiteY7" fmla="*/ 687387 h 1839912"/>
              <a:gd name="connsiteX8" fmla="*/ 194370 w 333375"/>
              <a:gd name="connsiteY8" fmla="*/ 687387 h 1839912"/>
              <a:gd name="connsiteX9" fmla="*/ 194370 w 333375"/>
              <a:gd name="connsiteY9" fmla="*/ 498913 h 1839912"/>
              <a:gd name="connsiteX10" fmla="*/ 194660 w 333375"/>
              <a:gd name="connsiteY10" fmla="*/ 498913 h 1839912"/>
              <a:gd name="connsiteX11" fmla="*/ 194660 w 333375"/>
              <a:gd name="connsiteY11" fmla="*/ 318874 h 1839912"/>
              <a:gd name="connsiteX12" fmla="*/ 31777 w 333375"/>
              <a:gd name="connsiteY12" fmla="*/ 142493 h 1839912"/>
              <a:gd name="connsiteX13" fmla="*/ 0 w 333375"/>
              <a:gd name="connsiteY13" fmla="*/ 139666 h 183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3375" h="1839912">
                <a:moveTo>
                  <a:pt x="0" y="0"/>
                </a:moveTo>
                <a:lnTo>
                  <a:pt x="59502" y="6296"/>
                </a:lnTo>
                <a:cubicBezTo>
                  <a:pt x="215801" y="39873"/>
                  <a:pt x="333375" y="185051"/>
                  <a:pt x="333375" y="359059"/>
                </a:cubicBezTo>
                <a:lnTo>
                  <a:pt x="333375" y="719137"/>
                </a:lnTo>
                <a:lnTo>
                  <a:pt x="333280" y="719137"/>
                </a:lnTo>
                <a:lnTo>
                  <a:pt x="333280" y="1839912"/>
                </a:lnTo>
                <a:lnTo>
                  <a:pt x="192880" y="1839912"/>
                </a:lnTo>
                <a:lnTo>
                  <a:pt x="192880" y="687387"/>
                </a:lnTo>
                <a:lnTo>
                  <a:pt x="194370" y="687387"/>
                </a:lnTo>
                <a:lnTo>
                  <a:pt x="194370" y="498913"/>
                </a:lnTo>
                <a:lnTo>
                  <a:pt x="194660" y="498913"/>
                </a:lnTo>
                <a:lnTo>
                  <a:pt x="194660" y="318874"/>
                </a:lnTo>
                <a:cubicBezTo>
                  <a:pt x="194660" y="231871"/>
                  <a:pt x="124735" y="159281"/>
                  <a:pt x="31777" y="142493"/>
                </a:cubicBezTo>
                <a:lnTo>
                  <a:pt x="0" y="139666"/>
                </a:lnTo>
                <a:close/>
              </a:path>
            </a:pathLst>
          </a:cu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7" name="矩形 26"/>
          <p:cNvSpPr/>
          <p:nvPr/>
        </p:nvSpPr>
        <p:spPr>
          <a:xfrm>
            <a:off x="2498725" y="3074120"/>
            <a:ext cx="141288" cy="1331912"/>
          </a:xfrm>
          <a:prstGeom prst="rect">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7" name="任意多边形 36"/>
          <p:cNvSpPr/>
          <p:nvPr/>
        </p:nvSpPr>
        <p:spPr>
          <a:xfrm>
            <a:off x="2030413" y="4293320"/>
            <a:ext cx="609600" cy="1223962"/>
          </a:xfrm>
          <a:custGeom>
            <a:avLst/>
            <a:gdLst>
              <a:gd name="connsiteX0" fmla="*/ 480251 w 621232"/>
              <a:gd name="connsiteY0" fmla="*/ 0 h 1224000"/>
              <a:gd name="connsiteX1" fmla="*/ 621232 w 621232"/>
              <a:gd name="connsiteY1" fmla="*/ 0 h 1224000"/>
              <a:gd name="connsiteX2" fmla="*/ 621232 w 621232"/>
              <a:gd name="connsiteY2" fmla="*/ 612000 h 1224000"/>
              <a:gd name="connsiteX3" fmla="*/ 5632 w 621232"/>
              <a:gd name="connsiteY3" fmla="*/ 1224000 h 1224000"/>
              <a:gd name="connsiteX4" fmla="*/ 0 w 621232"/>
              <a:gd name="connsiteY4" fmla="*/ 1223436 h 1224000"/>
              <a:gd name="connsiteX5" fmla="*/ 0 w 621232"/>
              <a:gd name="connsiteY5" fmla="*/ 1079737 h 1224000"/>
              <a:gd name="connsiteX6" fmla="*/ 2823 w 621232"/>
              <a:gd name="connsiteY6" fmla="*/ 1080016 h 1224000"/>
              <a:gd name="connsiteX7" fmla="*/ 479823 w 621232"/>
              <a:gd name="connsiteY7" fmla="*/ 612016 h 1224000"/>
              <a:gd name="connsiteX8" fmla="*/ 479823 w 621232"/>
              <a:gd name="connsiteY8" fmla="*/ 525666 h 1224000"/>
              <a:gd name="connsiteX9" fmla="*/ 480251 w 621232"/>
              <a:gd name="connsiteY9" fmla="*/ 525666 h 1224000"/>
              <a:gd name="connsiteX10" fmla="*/ 480251 w 621232"/>
              <a:gd name="connsiteY10" fmla="*/ 0 h 12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1232" h="1224000">
                <a:moveTo>
                  <a:pt x="480251" y="0"/>
                </a:moveTo>
                <a:lnTo>
                  <a:pt x="621232" y="0"/>
                </a:lnTo>
                <a:lnTo>
                  <a:pt x="621232" y="612000"/>
                </a:lnTo>
                <a:cubicBezTo>
                  <a:pt x="621232" y="949998"/>
                  <a:pt x="345618" y="1224000"/>
                  <a:pt x="5632" y="1224000"/>
                </a:cubicBezTo>
                <a:lnTo>
                  <a:pt x="0" y="1223436"/>
                </a:lnTo>
                <a:lnTo>
                  <a:pt x="0" y="1079737"/>
                </a:lnTo>
                <a:lnTo>
                  <a:pt x="2823" y="1080016"/>
                </a:lnTo>
                <a:cubicBezTo>
                  <a:pt x="266263" y="1080016"/>
                  <a:pt x="479823" y="870485"/>
                  <a:pt x="479823" y="612016"/>
                </a:cubicBezTo>
                <a:lnTo>
                  <a:pt x="479823" y="525666"/>
                </a:lnTo>
                <a:lnTo>
                  <a:pt x="480251" y="525666"/>
                </a:lnTo>
                <a:lnTo>
                  <a:pt x="480251" y="0"/>
                </a:lnTo>
                <a:close/>
              </a:path>
            </a:pathLst>
          </a:cu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73" name="任意多边形 72"/>
          <p:cNvSpPr/>
          <p:nvPr/>
        </p:nvSpPr>
        <p:spPr bwMode="auto">
          <a:xfrm>
            <a:off x="1414463" y="2635970"/>
            <a:ext cx="350837" cy="1692275"/>
          </a:xfrm>
          <a:custGeom>
            <a:avLst/>
            <a:gdLst>
              <a:gd name="connsiteX0" fmla="*/ 341262 w 350838"/>
              <a:gd name="connsiteY0" fmla="*/ 0 h 1692275"/>
              <a:gd name="connsiteX1" fmla="*/ 350838 w 350838"/>
              <a:gd name="connsiteY1" fmla="*/ 1018 h 1692275"/>
              <a:gd name="connsiteX2" fmla="*/ 350838 w 350838"/>
              <a:gd name="connsiteY2" fmla="*/ 140487 h 1692275"/>
              <a:gd name="connsiteX3" fmla="*/ 341550 w 350838"/>
              <a:gd name="connsiteY3" fmla="*/ 139657 h 1692275"/>
              <a:gd name="connsiteX4" fmla="*/ 138589 w 350838"/>
              <a:gd name="connsiteY4" fmla="*/ 319441 h 1692275"/>
              <a:gd name="connsiteX5" fmla="*/ 138589 w 350838"/>
              <a:gd name="connsiteY5" fmla="*/ 354851 h 1692275"/>
              <a:gd name="connsiteX6" fmla="*/ 138301 w 350838"/>
              <a:gd name="connsiteY6" fmla="*/ 354851 h 1692275"/>
              <a:gd name="connsiteX7" fmla="*/ 138301 w 350838"/>
              <a:gd name="connsiteY7" fmla="*/ 719137 h 1692275"/>
              <a:gd name="connsiteX8" fmla="*/ 137593 w 350838"/>
              <a:gd name="connsiteY8" fmla="*/ 719137 h 1692275"/>
              <a:gd name="connsiteX9" fmla="*/ 137593 w 350838"/>
              <a:gd name="connsiteY9" fmla="*/ 1692275 h 1692275"/>
              <a:gd name="connsiteX10" fmla="*/ 793 w 350838"/>
              <a:gd name="connsiteY10" fmla="*/ 1692275 h 1692275"/>
              <a:gd name="connsiteX11" fmla="*/ 793 w 350838"/>
              <a:gd name="connsiteY11" fmla="*/ 719137 h 1692275"/>
              <a:gd name="connsiteX12" fmla="*/ 0 w 350838"/>
              <a:gd name="connsiteY12" fmla="*/ 719137 h 1692275"/>
              <a:gd name="connsiteX13" fmla="*/ 0 w 350838"/>
              <a:gd name="connsiteY13" fmla="*/ 359569 h 1692275"/>
              <a:gd name="connsiteX14" fmla="*/ 341262 w 350838"/>
              <a:gd name="connsiteY14" fmla="*/ 0 h 16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838" h="1692275">
                <a:moveTo>
                  <a:pt x="341262" y="0"/>
                </a:moveTo>
                <a:lnTo>
                  <a:pt x="350838" y="1018"/>
                </a:lnTo>
                <a:lnTo>
                  <a:pt x="350838" y="140487"/>
                </a:lnTo>
                <a:lnTo>
                  <a:pt x="341550" y="139657"/>
                </a:lnTo>
                <a:cubicBezTo>
                  <a:pt x="229458" y="139657"/>
                  <a:pt x="138589" y="220149"/>
                  <a:pt x="138589" y="319441"/>
                </a:cubicBezTo>
                <a:lnTo>
                  <a:pt x="138589" y="354851"/>
                </a:lnTo>
                <a:lnTo>
                  <a:pt x="138301" y="354851"/>
                </a:lnTo>
                <a:lnTo>
                  <a:pt x="138301" y="719137"/>
                </a:lnTo>
                <a:lnTo>
                  <a:pt x="137593" y="719137"/>
                </a:lnTo>
                <a:lnTo>
                  <a:pt x="137593" y="1692275"/>
                </a:lnTo>
                <a:lnTo>
                  <a:pt x="793" y="1692275"/>
                </a:lnTo>
                <a:lnTo>
                  <a:pt x="793" y="719137"/>
                </a:lnTo>
                <a:lnTo>
                  <a:pt x="0" y="719137"/>
                </a:lnTo>
                <a:lnTo>
                  <a:pt x="0" y="359569"/>
                </a:lnTo>
                <a:cubicBezTo>
                  <a:pt x="0" y="160984"/>
                  <a:pt x="152789" y="0"/>
                  <a:pt x="341262" y="0"/>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1" name="矩形 40"/>
          <p:cNvSpPr/>
          <p:nvPr/>
        </p:nvSpPr>
        <p:spPr>
          <a:xfrm>
            <a:off x="2493963" y="2415307"/>
            <a:ext cx="152400" cy="658813"/>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2" name="矩形 41"/>
          <p:cNvSpPr/>
          <p:nvPr/>
        </p:nvSpPr>
        <p:spPr>
          <a:xfrm rot="4440000">
            <a:off x="4443412" y="4988016"/>
            <a:ext cx="144463" cy="658812"/>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39" name="组合 38"/>
          <p:cNvGrpSpPr/>
          <p:nvPr/>
        </p:nvGrpSpPr>
        <p:grpSpPr>
          <a:xfrm>
            <a:off x="6312024" y="5229200"/>
            <a:ext cx="2763885" cy="1093042"/>
            <a:chOff x="6967143" y="5291507"/>
            <a:chExt cx="2763885" cy="1093042"/>
          </a:xfrm>
          <a:solidFill>
            <a:srgbClr val="0070C0"/>
          </a:solidFill>
        </p:grpSpPr>
        <p:sp>
          <p:nvSpPr>
            <p:cNvPr id="43" name="任意多边形 42"/>
            <p:cNvSpPr/>
            <p:nvPr/>
          </p:nvSpPr>
          <p:spPr>
            <a:xfrm rot="4500000">
              <a:off x="7273877" y="5467847"/>
              <a:ext cx="609968" cy="1223436"/>
            </a:xfrm>
            <a:custGeom>
              <a:avLst/>
              <a:gdLst>
                <a:gd name="connsiteX0" fmla="*/ 0 w 609968"/>
                <a:gd name="connsiteY0" fmla="*/ 0 h 1223436"/>
                <a:gd name="connsiteX1" fmla="*/ 136219 w 609968"/>
                <a:gd name="connsiteY1" fmla="*/ 0 h 1223436"/>
                <a:gd name="connsiteX2" fmla="*/ 136219 w 609968"/>
                <a:gd name="connsiteY2" fmla="*/ 144016 h 1223436"/>
                <a:gd name="connsiteX3" fmla="*/ 135791 w 609968"/>
                <a:gd name="connsiteY3" fmla="*/ 144016 h 1223436"/>
                <a:gd name="connsiteX4" fmla="*/ 135791 w 609968"/>
                <a:gd name="connsiteY4" fmla="*/ 612016 h 1223436"/>
                <a:gd name="connsiteX5" fmla="*/ 516659 w 609968"/>
                <a:gd name="connsiteY5" fmla="*/ 1070508 h 1223436"/>
                <a:gd name="connsiteX6" fmla="*/ 609968 w 609968"/>
                <a:gd name="connsiteY6" fmla="*/ 1079737 h 1223436"/>
                <a:gd name="connsiteX7" fmla="*/ 609968 w 609968"/>
                <a:gd name="connsiteY7" fmla="*/ 1223436 h 1223436"/>
                <a:gd name="connsiteX8" fmla="*/ 491535 w 609968"/>
                <a:gd name="connsiteY8" fmla="*/ 1211566 h 1223436"/>
                <a:gd name="connsiteX9" fmla="*/ 0 w 609968"/>
                <a:gd name="connsiteY9" fmla="*/ 612000 h 1223436"/>
                <a:gd name="connsiteX10" fmla="*/ 0 w 609968"/>
                <a:gd name="connsiteY10" fmla="*/ 0 h 122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968" h="1223436">
                  <a:moveTo>
                    <a:pt x="0" y="0"/>
                  </a:moveTo>
                  <a:lnTo>
                    <a:pt x="136219" y="0"/>
                  </a:lnTo>
                  <a:lnTo>
                    <a:pt x="136219" y="144016"/>
                  </a:lnTo>
                  <a:lnTo>
                    <a:pt x="135791" y="144016"/>
                  </a:lnTo>
                  <a:lnTo>
                    <a:pt x="135791" y="612016"/>
                  </a:lnTo>
                  <a:cubicBezTo>
                    <a:pt x="135791" y="838177"/>
                    <a:pt x="299298" y="1026869"/>
                    <a:pt x="516659" y="1070508"/>
                  </a:cubicBezTo>
                  <a:lnTo>
                    <a:pt x="609968" y="1079737"/>
                  </a:lnTo>
                  <a:lnTo>
                    <a:pt x="609968" y="1223436"/>
                  </a:lnTo>
                  <a:lnTo>
                    <a:pt x="491535" y="1211566"/>
                  </a:lnTo>
                  <a:cubicBezTo>
                    <a:pt x="211017" y="1154500"/>
                    <a:pt x="0" y="907748"/>
                    <a:pt x="0" y="612000"/>
                  </a:cubicBez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4" name="任意多边形 43"/>
            <p:cNvSpPr/>
            <p:nvPr/>
          </p:nvSpPr>
          <p:spPr>
            <a:xfrm rot="4500000" flipH="1">
              <a:off x="9205336" y="5098218"/>
              <a:ext cx="332403" cy="718981"/>
            </a:xfrm>
            <a:custGeom>
              <a:avLst/>
              <a:gdLst>
                <a:gd name="connsiteX0" fmla="*/ 0 w 332403"/>
                <a:gd name="connsiteY0" fmla="*/ 0 h 718981"/>
                <a:gd name="connsiteX1" fmla="*/ 59328 w 332403"/>
                <a:gd name="connsiteY1" fmla="*/ 6295 h 718981"/>
                <a:gd name="connsiteX2" fmla="*/ 332403 w 332403"/>
                <a:gd name="connsiteY2" fmla="*/ 358981 h 718981"/>
                <a:gd name="connsiteX3" fmla="*/ 332403 w 332403"/>
                <a:gd name="connsiteY3" fmla="*/ 718981 h 718981"/>
                <a:gd name="connsiteX4" fmla="*/ 193803 w 332403"/>
                <a:gd name="connsiteY4" fmla="*/ 718981 h 718981"/>
                <a:gd name="connsiteX5" fmla="*/ 193803 w 332403"/>
                <a:gd name="connsiteY5" fmla="*/ 498805 h 718981"/>
                <a:gd name="connsiteX6" fmla="*/ 194092 w 332403"/>
                <a:gd name="connsiteY6" fmla="*/ 498805 h 718981"/>
                <a:gd name="connsiteX7" fmla="*/ 194092 w 332403"/>
                <a:gd name="connsiteY7" fmla="*/ 318805 h 718981"/>
                <a:gd name="connsiteX8" fmla="*/ 31684 w 332403"/>
                <a:gd name="connsiteY8" fmla="*/ 142462 h 718981"/>
                <a:gd name="connsiteX9" fmla="*/ 0 w 332403"/>
                <a:gd name="connsiteY9" fmla="*/ 139636 h 718981"/>
                <a:gd name="connsiteX10" fmla="*/ 0 w 332403"/>
                <a:gd name="connsiteY10" fmla="*/ 0 h 718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2403" h="718981">
                  <a:moveTo>
                    <a:pt x="0" y="0"/>
                  </a:moveTo>
                  <a:lnTo>
                    <a:pt x="59328" y="6295"/>
                  </a:lnTo>
                  <a:cubicBezTo>
                    <a:pt x="215172" y="39864"/>
                    <a:pt x="332403" y="185011"/>
                    <a:pt x="332403" y="358981"/>
                  </a:cubicBezTo>
                  <a:lnTo>
                    <a:pt x="332403" y="718981"/>
                  </a:lnTo>
                  <a:lnTo>
                    <a:pt x="193803" y="718981"/>
                  </a:lnTo>
                  <a:lnTo>
                    <a:pt x="193803" y="498805"/>
                  </a:lnTo>
                  <a:lnTo>
                    <a:pt x="194092" y="498805"/>
                  </a:lnTo>
                  <a:lnTo>
                    <a:pt x="194092" y="318805"/>
                  </a:lnTo>
                  <a:cubicBezTo>
                    <a:pt x="194092" y="231821"/>
                    <a:pt x="124371" y="159246"/>
                    <a:pt x="31684" y="142462"/>
                  </a:cubicBezTo>
                  <a:lnTo>
                    <a:pt x="0" y="139636"/>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5" name="矩形 44"/>
            <p:cNvSpPr/>
            <p:nvPr/>
          </p:nvSpPr>
          <p:spPr>
            <a:xfrm rot="4500000">
              <a:off x="8479892" y="5001701"/>
              <a:ext cx="136800" cy="1152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47" name="组合 46"/>
          <p:cNvGrpSpPr/>
          <p:nvPr/>
        </p:nvGrpSpPr>
        <p:grpSpPr>
          <a:xfrm>
            <a:off x="5546507" y="2643590"/>
            <a:ext cx="332403" cy="1839221"/>
            <a:chOff x="2879636" y="2132373"/>
            <a:chExt cx="332403" cy="1839221"/>
          </a:xfrm>
          <a:solidFill>
            <a:srgbClr val="00B0F0"/>
          </a:solidFill>
        </p:grpSpPr>
        <p:sp>
          <p:nvSpPr>
            <p:cNvPr id="48" name="矩形 47"/>
            <p:cNvSpPr/>
            <p:nvPr/>
          </p:nvSpPr>
          <p:spPr>
            <a:xfrm>
              <a:off x="3074045" y="2819594"/>
              <a:ext cx="136800" cy="1152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9" name="任意多边形 48"/>
            <p:cNvSpPr/>
            <p:nvPr/>
          </p:nvSpPr>
          <p:spPr>
            <a:xfrm>
              <a:off x="2879636" y="2132373"/>
              <a:ext cx="332403" cy="718981"/>
            </a:xfrm>
            <a:custGeom>
              <a:avLst/>
              <a:gdLst>
                <a:gd name="connsiteX0" fmla="*/ 0 w 332403"/>
                <a:gd name="connsiteY0" fmla="*/ 0 h 718981"/>
                <a:gd name="connsiteX1" fmla="*/ 59328 w 332403"/>
                <a:gd name="connsiteY1" fmla="*/ 6295 h 718981"/>
                <a:gd name="connsiteX2" fmla="*/ 332403 w 332403"/>
                <a:gd name="connsiteY2" fmla="*/ 358981 h 718981"/>
                <a:gd name="connsiteX3" fmla="*/ 332403 w 332403"/>
                <a:gd name="connsiteY3" fmla="*/ 718981 h 718981"/>
                <a:gd name="connsiteX4" fmla="*/ 193803 w 332403"/>
                <a:gd name="connsiteY4" fmla="*/ 718981 h 718981"/>
                <a:gd name="connsiteX5" fmla="*/ 193803 w 332403"/>
                <a:gd name="connsiteY5" fmla="*/ 498805 h 718981"/>
                <a:gd name="connsiteX6" fmla="*/ 194092 w 332403"/>
                <a:gd name="connsiteY6" fmla="*/ 498805 h 718981"/>
                <a:gd name="connsiteX7" fmla="*/ 194092 w 332403"/>
                <a:gd name="connsiteY7" fmla="*/ 318805 h 718981"/>
                <a:gd name="connsiteX8" fmla="*/ 31684 w 332403"/>
                <a:gd name="connsiteY8" fmla="*/ 142462 h 718981"/>
                <a:gd name="connsiteX9" fmla="*/ 0 w 332403"/>
                <a:gd name="connsiteY9" fmla="*/ 139636 h 718981"/>
                <a:gd name="connsiteX10" fmla="*/ 0 w 332403"/>
                <a:gd name="connsiteY10" fmla="*/ 0 h 718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2403" h="718981">
                  <a:moveTo>
                    <a:pt x="0" y="0"/>
                  </a:moveTo>
                  <a:lnTo>
                    <a:pt x="59328" y="6295"/>
                  </a:lnTo>
                  <a:cubicBezTo>
                    <a:pt x="215172" y="39864"/>
                    <a:pt x="332403" y="185011"/>
                    <a:pt x="332403" y="358981"/>
                  </a:cubicBezTo>
                  <a:lnTo>
                    <a:pt x="332403" y="718981"/>
                  </a:lnTo>
                  <a:lnTo>
                    <a:pt x="193803" y="718981"/>
                  </a:lnTo>
                  <a:lnTo>
                    <a:pt x="193803" y="498805"/>
                  </a:lnTo>
                  <a:lnTo>
                    <a:pt x="194092" y="498805"/>
                  </a:lnTo>
                  <a:lnTo>
                    <a:pt x="194092" y="318805"/>
                  </a:lnTo>
                  <a:cubicBezTo>
                    <a:pt x="194092" y="231821"/>
                    <a:pt x="124371" y="159246"/>
                    <a:pt x="31684" y="142462"/>
                  </a:cubicBezTo>
                  <a:lnTo>
                    <a:pt x="0" y="139636"/>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50" name="组合 49"/>
          <p:cNvGrpSpPr/>
          <p:nvPr/>
        </p:nvGrpSpPr>
        <p:grpSpPr>
          <a:xfrm>
            <a:off x="5805780" y="3050721"/>
            <a:ext cx="622527" cy="2473536"/>
            <a:chOff x="3138909" y="2539504"/>
            <a:chExt cx="622527" cy="2473536"/>
          </a:xfrm>
          <a:solidFill>
            <a:srgbClr val="002060"/>
          </a:solidFill>
        </p:grpSpPr>
        <p:sp>
          <p:nvSpPr>
            <p:cNvPr id="51" name="矩形 50"/>
            <p:cNvSpPr/>
            <p:nvPr/>
          </p:nvSpPr>
          <p:spPr>
            <a:xfrm>
              <a:off x="3621036" y="2539504"/>
              <a:ext cx="140400" cy="1332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2" name="任意多边形 51"/>
            <p:cNvSpPr/>
            <p:nvPr/>
          </p:nvSpPr>
          <p:spPr>
            <a:xfrm>
              <a:off x="3138909" y="3789040"/>
              <a:ext cx="621232" cy="1224000"/>
            </a:xfrm>
            <a:custGeom>
              <a:avLst/>
              <a:gdLst>
                <a:gd name="connsiteX0" fmla="*/ 480251 w 621232"/>
                <a:gd name="connsiteY0" fmla="*/ 0 h 1224000"/>
                <a:gd name="connsiteX1" fmla="*/ 621232 w 621232"/>
                <a:gd name="connsiteY1" fmla="*/ 0 h 1224000"/>
                <a:gd name="connsiteX2" fmla="*/ 621232 w 621232"/>
                <a:gd name="connsiteY2" fmla="*/ 612000 h 1224000"/>
                <a:gd name="connsiteX3" fmla="*/ 5632 w 621232"/>
                <a:gd name="connsiteY3" fmla="*/ 1224000 h 1224000"/>
                <a:gd name="connsiteX4" fmla="*/ 0 w 621232"/>
                <a:gd name="connsiteY4" fmla="*/ 1223436 h 1224000"/>
                <a:gd name="connsiteX5" fmla="*/ 0 w 621232"/>
                <a:gd name="connsiteY5" fmla="*/ 1079737 h 1224000"/>
                <a:gd name="connsiteX6" fmla="*/ 2823 w 621232"/>
                <a:gd name="connsiteY6" fmla="*/ 1080016 h 1224000"/>
                <a:gd name="connsiteX7" fmla="*/ 479823 w 621232"/>
                <a:gd name="connsiteY7" fmla="*/ 612016 h 1224000"/>
                <a:gd name="connsiteX8" fmla="*/ 479823 w 621232"/>
                <a:gd name="connsiteY8" fmla="*/ 525666 h 1224000"/>
                <a:gd name="connsiteX9" fmla="*/ 480251 w 621232"/>
                <a:gd name="connsiteY9" fmla="*/ 525666 h 1224000"/>
                <a:gd name="connsiteX10" fmla="*/ 480251 w 621232"/>
                <a:gd name="connsiteY10" fmla="*/ 0 h 12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1232" h="1224000">
                  <a:moveTo>
                    <a:pt x="480251" y="0"/>
                  </a:moveTo>
                  <a:lnTo>
                    <a:pt x="621232" y="0"/>
                  </a:lnTo>
                  <a:lnTo>
                    <a:pt x="621232" y="612000"/>
                  </a:lnTo>
                  <a:cubicBezTo>
                    <a:pt x="621232" y="949998"/>
                    <a:pt x="345618" y="1224000"/>
                    <a:pt x="5632" y="1224000"/>
                  </a:cubicBezTo>
                  <a:lnTo>
                    <a:pt x="0" y="1223436"/>
                  </a:lnTo>
                  <a:lnTo>
                    <a:pt x="0" y="1079737"/>
                  </a:lnTo>
                  <a:lnTo>
                    <a:pt x="2823" y="1080016"/>
                  </a:lnTo>
                  <a:cubicBezTo>
                    <a:pt x="266263" y="1080016"/>
                    <a:pt x="479823" y="870485"/>
                    <a:pt x="479823" y="612016"/>
                  </a:cubicBezTo>
                  <a:lnTo>
                    <a:pt x="479823" y="525666"/>
                  </a:lnTo>
                  <a:lnTo>
                    <a:pt x="480251" y="525666"/>
                  </a:lnTo>
                  <a:lnTo>
                    <a:pt x="480251"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53" name="组合 52"/>
          <p:cNvGrpSpPr/>
          <p:nvPr/>
        </p:nvGrpSpPr>
        <p:grpSpPr>
          <a:xfrm>
            <a:off x="5194910" y="2643590"/>
            <a:ext cx="610870" cy="2880103"/>
            <a:chOff x="2528039" y="2132373"/>
            <a:chExt cx="610870" cy="2880103"/>
          </a:xfrm>
          <a:solidFill>
            <a:srgbClr val="0070C0"/>
          </a:solidFill>
        </p:grpSpPr>
        <p:sp>
          <p:nvSpPr>
            <p:cNvPr id="54" name="矩形 53"/>
            <p:cNvSpPr/>
            <p:nvPr/>
          </p:nvSpPr>
          <p:spPr>
            <a:xfrm>
              <a:off x="2528934" y="2780928"/>
              <a:ext cx="136800" cy="1044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5" name="任意多边形 54"/>
            <p:cNvSpPr/>
            <p:nvPr/>
          </p:nvSpPr>
          <p:spPr>
            <a:xfrm>
              <a:off x="2528039" y="2132373"/>
              <a:ext cx="351597" cy="720000"/>
            </a:xfrm>
            <a:custGeom>
              <a:avLst/>
              <a:gdLst>
                <a:gd name="connsiteX0" fmla="*/ 342000 w 351597"/>
                <a:gd name="connsiteY0" fmla="*/ 0 h 720000"/>
                <a:gd name="connsiteX1" fmla="*/ 351597 w 351597"/>
                <a:gd name="connsiteY1" fmla="*/ 1019 h 720000"/>
                <a:gd name="connsiteX2" fmla="*/ 351597 w 351597"/>
                <a:gd name="connsiteY2" fmla="*/ 140655 h 720000"/>
                <a:gd name="connsiteX3" fmla="*/ 342289 w 351597"/>
                <a:gd name="connsiteY3" fmla="*/ 139824 h 720000"/>
                <a:gd name="connsiteX4" fmla="*/ 138889 w 351597"/>
                <a:gd name="connsiteY4" fmla="*/ 319824 h 720000"/>
                <a:gd name="connsiteX5" fmla="*/ 138889 w 351597"/>
                <a:gd name="connsiteY5" fmla="*/ 355277 h 720000"/>
                <a:gd name="connsiteX6" fmla="*/ 138600 w 351597"/>
                <a:gd name="connsiteY6" fmla="*/ 355277 h 720000"/>
                <a:gd name="connsiteX7" fmla="*/ 138600 w 351597"/>
                <a:gd name="connsiteY7" fmla="*/ 720000 h 720000"/>
                <a:gd name="connsiteX8" fmla="*/ 0 w 351597"/>
                <a:gd name="connsiteY8" fmla="*/ 720000 h 720000"/>
                <a:gd name="connsiteX9" fmla="*/ 0 w 351597"/>
                <a:gd name="connsiteY9" fmla="*/ 360000 h 720000"/>
                <a:gd name="connsiteX10" fmla="*/ 342000 w 351597"/>
                <a:gd name="connsiteY10" fmla="*/ 0 h 7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597" h="720000">
                  <a:moveTo>
                    <a:pt x="342000" y="0"/>
                  </a:moveTo>
                  <a:lnTo>
                    <a:pt x="351597" y="1019"/>
                  </a:lnTo>
                  <a:lnTo>
                    <a:pt x="351597" y="140655"/>
                  </a:lnTo>
                  <a:lnTo>
                    <a:pt x="342289" y="139824"/>
                  </a:lnTo>
                  <a:cubicBezTo>
                    <a:pt x="229954" y="139824"/>
                    <a:pt x="138889" y="220413"/>
                    <a:pt x="138889" y="319824"/>
                  </a:cubicBezTo>
                  <a:lnTo>
                    <a:pt x="138889" y="355277"/>
                  </a:lnTo>
                  <a:lnTo>
                    <a:pt x="138600" y="355277"/>
                  </a:lnTo>
                  <a:lnTo>
                    <a:pt x="138600" y="720000"/>
                  </a:lnTo>
                  <a:lnTo>
                    <a:pt x="0" y="720000"/>
                  </a:lnTo>
                  <a:lnTo>
                    <a:pt x="0" y="360000"/>
                  </a:lnTo>
                  <a:cubicBezTo>
                    <a:pt x="0" y="161177"/>
                    <a:pt x="153119" y="0"/>
                    <a:pt x="3420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6" name="任意多边形 55"/>
            <p:cNvSpPr/>
            <p:nvPr/>
          </p:nvSpPr>
          <p:spPr>
            <a:xfrm>
              <a:off x="2528941" y="3789040"/>
              <a:ext cx="609968" cy="1223436"/>
            </a:xfrm>
            <a:custGeom>
              <a:avLst/>
              <a:gdLst>
                <a:gd name="connsiteX0" fmla="*/ 0 w 609968"/>
                <a:gd name="connsiteY0" fmla="*/ 0 h 1223436"/>
                <a:gd name="connsiteX1" fmla="*/ 136219 w 609968"/>
                <a:gd name="connsiteY1" fmla="*/ 0 h 1223436"/>
                <a:gd name="connsiteX2" fmla="*/ 136219 w 609968"/>
                <a:gd name="connsiteY2" fmla="*/ 144016 h 1223436"/>
                <a:gd name="connsiteX3" fmla="*/ 135791 w 609968"/>
                <a:gd name="connsiteY3" fmla="*/ 144016 h 1223436"/>
                <a:gd name="connsiteX4" fmla="*/ 135791 w 609968"/>
                <a:gd name="connsiteY4" fmla="*/ 612016 h 1223436"/>
                <a:gd name="connsiteX5" fmla="*/ 516659 w 609968"/>
                <a:gd name="connsiteY5" fmla="*/ 1070508 h 1223436"/>
                <a:gd name="connsiteX6" fmla="*/ 609968 w 609968"/>
                <a:gd name="connsiteY6" fmla="*/ 1079737 h 1223436"/>
                <a:gd name="connsiteX7" fmla="*/ 609968 w 609968"/>
                <a:gd name="connsiteY7" fmla="*/ 1223436 h 1223436"/>
                <a:gd name="connsiteX8" fmla="*/ 491535 w 609968"/>
                <a:gd name="connsiteY8" fmla="*/ 1211566 h 1223436"/>
                <a:gd name="connsiteX9" fmla="*/ 0 w 609968"/>
                <a:gd name="connsiteY9" fmla="*/ 612000 h 1223436"/>
                <a:gd name="connsiteX10" fmla="*/ 0 w 609968"/>
                <a:gd name="connsiteY10" fmla="*/ 0 h 122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968" h="1223436">
                  <a:moveTo>
                    <a:pt x="0" y="0"/>
                  </a:moveTo>
                  <a:lnTo>
                    <a:pt x="136219" y="0"/>
                  </a:lnTo>
                  <a:lnTo>
                    <a:pt x="136219" y="144016"/>
                  </a:lnTo>
                  <a:lnTo>
                    <a:pt x="135791" y="144016"/>
                  </a:lnTo>
                  <a:lnTo>
                    <a:pt x="135791" y="612016"/>
                  </a:lnTo>
                  <a:cubicBezTo>
                    <a:pt x="135791" y="838177"/>
                    <a:pt x="299298" y="1026869"/>
                    <a:pt x="516659" y="1070508"/>
                  </a:cubicBezTo>
                  <a:lnTo>
                    <a:pt x="609968" y="1079737"/>
                  </a:lnTo>
                  <a:lnTo>
                    <a:pt x="609968" y="1223436"/>
                  </a:lnTo>
                  <a:lnTo>
                    <a:pt x="491535" y="1211566"/>
                  </a:lnTo>
                  <a:cubicBezTo>
                    <a:pt x="211017" y="1154500"/>
                    <a:pt x="0" y="907748"/>
                    <a:pt x="0" y="612000"/>
                  </a:cubicBez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57" name="组合 56"/>
          <p:cNvGrpSpPr/>
          <p:nvPr/>
        </p:nvGrpSpPr>
        <p:grpSpPr>
          <a:xfrm>
            <a:off x="9642621" y="2651327"/>
            <a:ext cx="332403" cy="1839221"/>
            <a:chOff x="2879636" y="2132373"/>
            <a:chExt cx="332403" cy="1839221"/>
          </a:xfrm>
          <a:solidFill>
            <a:srgbClr val="00B0F0"/>
          </a:solidFill>
        </p:grpSpPr>
        <p:sp>
          <p:nvSpPr>
            <p:cNvPr id="58" name="矩形 57"/>
            <p:cNvSpPr/>
            <p:nvPr/>
          </p:nvSpPr>
          <p:spPr>
            <a:xfrm>
              <a:off x="3071663" y="2819594"/>
              <a:ext cx="136800" cy="1152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9" name="任意多边形 58"/>
            <p:cNvSpPr/>
            <p:nvPr/>
          </p:nvSpPr>
          <p:spPr>
            <a:xfrm>
              <a:off x="2879636" y="2132373"/>
              <a:ext cx="332403" cy="718981"/>
            </a:xfrm>
            <a:custGeom>
              <a:avLst/>
              <a:gdLst>
                <a:gd name="connsiteX0" fmla="*/ 0 w 332403"/>
                <a:gd name="connsiteY0" fmla="*/ 0 h 718981"/>
                <a:gd name="connsiteX1" fmla="*/ 59328 w 332403"/>
                <a:gd name="connsiteY1" fmla="*/ 6295 h 718981"/>
                <a:gd name="connsiteX2" fmla="*/ 332403 w 332403"/>
                <a:gd name="connsiteY2" fmla="*/ 358981 h 718981"/>
                <a:gd name="connsiteX3" fmla="*/ 332403 w 332403"/>
                <a:gd name="connsiteY3" fmla="*/ 718981 h 718981"/>
                <a:gd name="connsiteX4" fmla="*/ 193803 w 332403"/>
                <a:gd name="connsiteY4" fmla="*/ 718981 h 718981"/>
                <a:gd name="connsiteX5" fmla="*/ 193803 w 332403"/>
                <a:gd name="connsiteY5" fmla="*/ 498805 h 718981"/>
                <a:gd name="connsiteX6" fmla="*/ 194092 w 332403"/>
                <a:gd name="connsiteY6" fmla="*/ 498805 h 718981"/>
                <a:gd name="connsiteX7" fmla="*/ 194092 w 332403"/>
                <a:gd name="connsiteY7" fmla="*/ 318805 h 718981"/>
                <a:gd name="connsiteX8" fmla="*/ 31684 w 332403"/>
                <a:gd name="connsiteY8" fmla="*/ 142462 h 718981"/>
                <a:gd name="connsiteX9" fmla="*/ 0 w 332403"/>
                <a:gd name="connsiteY9" fmla="*/ 139636 h 718981"/>
                <a:gd name="connsiteX10" fmla="*/ 0 w 332403"/>
                <a:gd name="connsiteY10" fmla="*/ 0 h 718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2403" h="718981">
                  <a:moveTo>
                    <a:pt x="0" y="0"/>
                  </a:moveTo>
                  <a:lnTo>
                    <a:pt x="59328" y="6295"/>
                  </a:lnTo>
                  <a:cubicBezTo>
                    <a:pt x="215172" y="39864"/>
                    <a:pt x="332403" y="185011"/>
                    <a:pt x="332403" y="358981"/>
                  </a:cubicBezTo>
                  <a:lnTo>
                    <a:pt x="332403" y="718981"/>
                  </a:lnTo>
                  <a:lnTo>
                    <a:pt x="193803" y="718981"/>
                  </a:lnTo>
                  <a:lnTo>
                    <a:pt x="193803" y="498805"/>
                  </a:lnTo>
                  <a:lnTo>
                    <a:pt x="194092" y="498805"/>
                  </a:lnTo>
                  <a:lnTo>
                    <a:pt x="194092" y="318805"/>
                  </a:lnTo>
                  <a:cubicBezTo>
                    <a:pt x="194092" y="231821"/>
                    <a:pt x="124371" y="159246"/>
                    <a:pt x="31684" y="142462"/>
                  </a:cubicBezTo>
                  <a:lnTo>
                    <a:pt x="0" y="139636"/>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0" name="组合 59"/>
          <p:cNvGrpSpPr/>
          <p:nvPr/>
        </p:nvGrpSpPr>
        <p:grpSpPr>
          <a:xfrm>
            <a:off x="9901390" y="3054347"/>
            <a:ext cx="621232" cy="2473536"/>
            <a:chOff x="3138909" y="2539504"/>
            <a:chExt cx="621232" cy="2473536"/>
          </a:xfrm>
          <a:solidFill>
            <a:srgbClr val="002060"/>
          </a:solidFill>
        </p:grpSpPr>
        <p:sp>
          <p:nvSpPr>
            <p:cNvPr id="61" name="矩形 60"/>
            <p:cNvSpPr/>
            <p:nvPr/>
          </p:nvSpPr>
          <p:spPr>
            <a:xfrm>
              <a:off x="3616273" y="2539504"/>
              <a:ext cx="140400" cy="1332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2" name="任意多边形 61"/>
            <p:cNvSpPr/>
            <p:nvPr/>
          </p:nvSpPr>
          <p:spPr>
            <a:xfrm>
              <a:off x="3138909" y="3789040"/>
              <a:ext cx="621232" cy="1224000"/>
            </a:xfrm>
            <a:custGeom>
              <a:avLst/>
              <a:gdLst>
                <a:gd name="connsiteX0" fmla="*/ 480251 w 621232"/>
                <a:gd name="connsiteY0" fmla="*/ 0 h 1224000"/>
                <a:gd name="connsiteX1" fmla="*/ 621232 w 621232"/>
                <a:gd name="connsiteY1" fmla="*/ 0 h 1224000"/>
                <a:gd name="connsiteX2" fmla="*/ 621232 w 621232"/>
                <a:gd name="connsiteY2" fmla="*/ 612000 h 1224000"/>
                <a:gd name="connsiteX3" fmla="*/ 5632 w 621232"/>
                <a:gd name="connsiteY3" fmla="*/ 1224000 h 1224000"/>
                <a:gd name="connsiteX4" fmla="*/ 0 w 621232"/>
                <a:gd name="connsiteY4" fmla="*/ 1223436 h 1224000"/>
                <a:gd name="connsiteX5" fmla="*/ 0 w 621232"/>
                <a:gd name="connsiteY5" fmla="*/ 1079737 h 1224000"/>
                <a:gd name="connsiteX6" fmla="*/ 2823 w 621232"/>
                <a:gd name="connsiteY6" fmla="*/ 1080016 h 1224000"/>
                <a:gd name="connsiteX7" fmla="*/ 479823 w 621232"/>
                <a:gd name="connsiteY7" fmla="*/ 612016 h 1224000"/>
                <a:gd name="connsiteX8" fmla="*/ 479823 w 621232"/>
                <a:gd name="connsiteY8" fmla="*/ 525666 h 1224000"/>
                <a:gd name="connsiteX9" fmla="*/ 480251 w 621232"/>
                <a:gd name="connsiteY9" fmla="*/ 525666 h 1224000"/>
                <a:gd name="connsiteX10" fmla="*/ 480251 w 621232"/>
                <a:gd name="connsiteY10" fmla="*/ 0 h 12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1232" h="1224000">
                  <a:moveTo>
                    <a:pt x="480251" y="0"/>
                  </a:moveTo>
                  <a:lnTo>
                    <a:pt x="621232" y="0"/>
                  </a:lnTo>
                  <a:lnTo>
                    <a:pt x="621232" y="612000"/>
                  </a:lnTo>
                  <a:cubicBezTo>
                    <a:pt x="621232" y="949998"/>
                    <a:pt x="345618" y="1224000"/>
                    <a:pt x="5632" y="1224000"/>
                  </a:cubicBezTo>
                  <a:lnTo>
                    <a:pt x="0" y="1223436"/>
                  </a:lnTo>
                  <a:lnTo>
                    <a:pt x="0" y="1079737"/>
                  </a:lnTo>
                  <a:lnTo>
                    <a:pt x="2823" y="1080016"/>
                  </a:lnTo>
                  <a:cubicBezTo>
                    <a:pt x="266263" y="1080016"/>
                    <a:pt x="479823" y="870485"/>
                    <a:pt x="479823" y="612016"/>
                  </a:cubicBezTo>
                  <a:lnTo>
                    <a:pt x="479823" y="525666"/>
                  </a:lnTo>
                  <a:lnTo>
                    <a:pt x="480251" y="525666"/>
                  </a:lnTo>
                  <a:lnTo>
                    <a:pt x="480251"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cxnSp>
        <p:nvCxnSpPr>
          <p:cNvPr id="46" name="直接箭头连接符 45"/>
          <p:cNvCxnSpPr/>
          <p:nvPr/>
        </p:nvCxnSpPr>
        <p:spPr>
          <a:xfrm>
            <a:off x="2800350" y="4148981"/>
            <a:ext cx="2160000" cy="0"/>
          </a:xfrm>
          <a:prstGeom prst="straightConnector1">
            <a:avLst/>
          </a:prstGeom>
          <a:ln w="28575">
            <a:solidFill>
              <a:schemeClr val="tx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68" name="直接箭头连接符 67"/>
          <p:cNvCxnSpPr/>
          <p:nvPr/>
        </p:nvCxnSpPr>
        <p:spPr>
          <a:xfrm>
            <a:off x="7011988" y="4148981"/>
            <a:ext cx="2160000" cy="0"/>
          </a:xfrm>
          <a:prstGeom prst="straightConnector1">
            <a:avLst/>
          </a:prstGeom>
          <a:ln w="28575">
            <a:solidFill>
              <a:schemeClr val="tx1"/>
            </a:solidFill>
            <a:tailEnd type="stealth" w="lg" len="lg"/>
          </a:ln>
        </p:spPr>
        <p:style>
          <a:lnRef idx="1">
            <a:schemeClr val="accent1"/>
          </a:lnRef>
          <a:fillRef idx="0">
            <a:schemeClr val="accent1"/>
          </a:fillRef>
          <a:effectRef idx="0">
            <a:schemeClr val="accent1"/>
          </a:effectRef>
          <a:fontRef idx="minor">
            <a:schemeClr val="tx1"/>
          </a:fontRef>
        </p:style>
      </p:cxnSp>
      <p:sp>
        <p:nvSpPr>
          <p:cNvPr id="65" name="矩形 64"/>
          <p:cNvSpPr/>
          <p:nvPr/>
        </p:nvSpPr>
        <p:spPr>
          <a:xfrm>
            <a:off x="2406650" y="2034307"/>
            <a:ext cx="511175" cy="477838"/>
          </a:xfrm>
          <a:prstGeom prst="rect">
            <a:avLst/>
          </a:prstGeom>
        </p:spPr>
        <p:txBody>
          <a:bodyPr wrap="none">
            <a:spAutoFit/>
          </a:bodyPr>
          <a:lstStyle/>
          <a:p>
            <a:pPr>
              <a:lnSpc>
                <a:spcPts val="1500"/>
              </a:lnSpc>
              <a:defRPr/>
            </a:pPr>
            <a:r>
              <a:rPr lang="en-US" altLang="zh-CN" sz="1400" dirty="0">
                <a:effectLst>
                  <a:outerShdw blurRad="38100" dist="38100" dir="2700000" algn="tl">
                    <a:srgbClr val="000000">
                      <a:alpha val="43137"/>
                    </a:srgbClr>
                  </a:outerShdw>
                </a:effectLst>
                <a:ea typeface="方正姚体" panose="02010601030101010101" pitchFamily="2" charset="-122"/>
              </a:rPr>
              <a:t>NH</a:t>
            </a:r>
            <a:r>
              <a:rPr lang="en-US" altLang="zh-CN" sz="1400" baseline="-25000" dirty="0">
                <a:effectLst>
                  <a:outerShdw blurRad="38100" dist="38100" dir="2700000" algn="tl">
                    <a:srgbClr val="000000">
                      <a:alpha val="43137"/>
                    </a:srgbClr>
                  </a:outerShdw>
                </a:effectLst>
                <a:ea typeface="方正姚体" panose="02010601030101010101" pitchFamily="2" charset="-122"/>
              </a:rPr>
              <a:t>2</a:t>
            </a:r>
          </a:p>
          <a:p>
            <a:pPr>
              <a:lnSpc>
                <a:spcPts val="1500"/>
              </a:lnSpc>
              <a:defRPr/>
            </a:pPr>
            <a:r>
              <a:rPr lang="en-US" altLang="zh-CN" sz="1400" dirty="0">
                <a:effectLst>
                  <a:outerShdw blurRad="38100" dist="38100" dir="2700000" algn="tl">
                    <a:srgbClr val="000000">
                      <a:alpha val="43137"/>
                    </a:srgbClr>
                  </a:outerShdw>
                </a:effectLst>
                <a:ea typeface="方正姚体" panose="02010601030101010101" pitchFamily="2" charset="-122"/>
              </a:rPr>
              <a:t> ǀ</a:t>
            </a:r>
            <a:endParaRPr lang="zh-CN" altLang="en-US" sz="1400" dirty="0">
              <a:effectLst>
                <a:outerShdw blurRad="38100" dist="38100" dir="2700000" algn="tl">
                  <a:srgbClr val="000000">
                    <a:alpha val="43137"/>
                  </a:srgbClr>
                </a:outerShdw>
              </a:effectLst>
              <a:ea typeface="方正姚体" panose="02010601030101010101" pitchFamily="2" charset="-122"/>
            </a:endParaRPr>
          </a:p>
        </p:txBody>
      </p:sp>
      <p:sp>
        <p:nvSpPr>
          <p:cNvPr id="71" name="矩形 70"/>
          <p:cNvSpPr/>
          <p:nvPr/>
        </p:nvSpPr>
        <p:spPr>
          <a:xfrm>
            <a:off x="941388" y="1916832"/>
            <a:ext cx="1338262" cy="369888"/>
          </a:xfrm>
          <a:prstGeom prst="rect">
            <a:avLst/>
          </a:prstGeom>
        </p:spPr>
        <p:txBody>
          <a:bodyPr wrap="none">
            <a:spAutoFit/>
          </a:bodyPr>
          <a:lstStyle/>
          <a:p>
            <a:pPr>
              <a:defRPr/>
            </a:pPr>
            <a:r>
              <a:rPr lang="zh-CN" altLang="en-US" dirty="0">
                <a:effectLst>
                  <a:outerShdw blurRad="38100" dist="38100" dir="2700000" algn="tl">
                    <a:srgbClr val="000000">
                      <a:alpha val="43137"/>
                    </a:srgbClr>
                  </a:outerShdw>
                </a:effectLst>
                <a:ea typeface="方正姚体" panose="02010601030101010101" pitchFamily="2" charset="-122"/>
              </a:rPr>
              <a:t>前胰岛素原</a:t>
            </a:r>
          </a:p>
        </p:txBody>
      </p:sp>
      <p:sp>
        <p:nvSpPr>
          <p:cNvPr id="74" name="矩形 73"/>
          <p:cNvSpPr/>
          <p:nvPr/>
        </p:nvSpPr>
        <p:spPr>
          <a:xfrm>
            <a:off x="6186488" y="2669307"/>
            <a:ext cx="511175" cy="476250"/>
          </a:xfrm>
          <a:prstGeom prst="rect">
            <a:avLst/>
          </a:prstGeom>
        </p:spPr>
        <p:txBody>
          <a:bodyPr wrap="none">
            <a:spAutoFit/>
          </a:bodyPr>
          <a:lstStyle/>
          <a:p>
            <a:pPr>
              <a:lnSpc>
                <a:spcPts val="1500"/>
              </a:lnSpc>
              <a:defRPr/>
            </a:pPr>
            <a:r>
              <a:rPr lang="en-US" altLang="zh-CN" sz="1400" dirty="0">
                <a:effectLst>
                  <a:outerShdw blurRad="38100" dist="38100" dir="2700000" algn="tl">
                    <a:srgbClr val="000000">
                      <a:alpha val="43137"/>
                    </a:srgbClr>
                  </a:outerShdw>
                </a:effectLst>
                <a:ea typeface="方正姚体" panose="02010601030101010101" pitchFamily="2" charset="-122"/>
              </a:rPr>
              <a:t>NH</a:t>
            </a:r>
            <a:r>
              <a:rPr lang="en-US" altLang="zh-CN" sz="1400" baseline="-25000" dirty="0">
                <a:effectLst>
                  <a:outerShdw blurRad="38100" dist="38100" dir="2700000" algn="tl">
                    <a:srgbClr val="000000">
                      <a:alpha val="43137"/>
                    </a:srgbClr>
                  </a:outerShdw>
                </a:effectLst>
                <a:ea typeface="方正姚体" panose="02010601030101010101" pitchFamily="2" charset="-122"/>
              </a:rPr>
              <a:t>2</a:t>
            </a:r>
          </a:p>
          <a:p>
            <a:pPr>
              <a:lnSpc>
                <a:spcPts val="1500"/>
              </a:lnSpc>
              <a:defRPr/>
            </a:pPr>
            <a:r>
              <a:rPr lang="en-US" altLang="zh-CN" sz="1400" dirty="0">
                <a:effectLst>
                  <a:outerShdw blurRad="38100" dist="38100" dir="2700000" algn="tl">
                    <a:srgbClr val="000000">
                      <a:alpha val="43137"/>
                    </a:srgbClr>
                  </a:outerShdw>
                </a:effectLst>
                <a:ea typeface="方正姚体" panose="02010601030101010101" pitchFamily="2" charset="-122"/>
              </a:rPr>
              <a:t> ǀ</a:t>
            </a:r>
            <a:endParaRPr lang="zh-CN" altLang="en-US" sz="1400" dirty="0">
              <a:effectLst>
                <a:outerShdw blurRad="38100" dist="38100" dir="2700000" algn="tl">
                  <a:srgbClr val="000000">
                    <a:alpha val="43137"/>
                  </a:srgbClr>
                </a:outerShdw>
              </a:effectLst>
              <a:ea typeface="方正姚体" panose="02010601030101010101" pitchFamily="2" charset="-122"/>
            </a:endParaRPr>
          </a:p>
        </p:txBody>
      </p:sp>
      <p:sp>
        <p:nvSpPr>
          <p:cNvPr id="77" name="矩形 76"/>
          <p:cNvSpPr/>
          <p:nvPr/>
        </p:nvSpPr>
        <p:spPr>
          <a:xfrm>
            <a:off x="10280650" y="2674070"/>
            <a:ext cx="511175" cy="476250"/>
          </a:xfrm>
          <a:prstGeom prst="rect">
            <a:avLst/>
          </a:prstGeom>
        </p:spPr>
        <p:txBody>
          <a:bodyPr wrap="none">
            <a:spAutoFit/>
          </a:bodyPr>
          <a:lstStyle/>
          <a:p>
            <a:pPr>
              <a:lnSpc>
                <a:spcPts val="1500"/>
              </a:lnSpc>
              <a:defRPr/>
            </a:pPr>
            <a:r>
              <a:rPr lang="en-US" altLang="zh-CN" sz="1400" dirty="0">
                <a:effectLst>
                  <a:outerShdw blurRad="38100" dist="38100" dir="2700000" algn="tl">
                    <a:srgbClr val="000000">
                      <a:alpha val="43137"/>
                    </a:srgbClr>
                  </a:outerShdw>
                </a:effectLst>
                <a:ea typeface="方正姚体" panose="02010601030101010101" pitchFamily="2" charset="-122"/>
              </a:rPr>
              <a:t>NH</a:t>
            </a:r>
            <a:r>
              <a:rPr lang="en-US" altLang="zh-CN" sz="1400" baseline="-25000" dirty="0">
                <a:effectLst>
                  <a:outerShdw blurRad="38100" dist="38100" dir="2700000" algn="tl">
                    <a:srgbClr val="000000">
                      <a:alpha val="43137"/>
                    </a:srgbClr>
                  </a:outerShdw>
                </a:effectLst>
                <a:ea typeface="方正姚体" panose="02010601030101010101" pitchFamily="2" charset="-122"/>
              </a:rPr>
              <a:t>2</a:t>
            </a:r>
          </a:p>
          <a:p>
            <a:pPr>
              <a:lnSpc>
                <a:spcPts val="1500"/>
              </a:lnSpc>
              <a:defRPr/>
            </a:pPr>
            <a:r>
              <a:rPr lang="en-US" altLang="zh-CN" sz="1400" dirty="0">
                <a:effectLst>
                  <a:outerShdw blurRad="38100" dist="38100" dir="2700000" algn="tl">
                    <a:srgbClr val="000000">
                      <a:alpha val="43137"/>
                    </a:srgbClr>
                  </a:outerShdw>
                </a:effectLst>
                <a:ea typeface="方正姚体" panose="02010601030101010101" pitchFamily="2" charset="-122"/>
              </a:rPr>
              <a:t> ǀ</a:t>
            </a:r>
            <a:endParaRPr lang="zh-CN" altLang="en-US" sz="1400" dirty="0">
              <a:effectLst>
                <a:outerShdw blurRad="38100" dist="38100" dir="2700000" algn="tl">
                  <a:srgbClr val="000000">
                    <a:alpha val="43137"/>
                  </a:srgbClr>
                </a:outerShdw>
              </a:effectLst>
              <a:ea typeface="方正姚体" panose="02010601030101010101" pitchFamily="2" charset="-122"/>
            </a:endParaRPr>
          </a:p>
        </p:txBody>
      </p:sp>
      <p:sp>
        <p:nvSpPr>
          <p:cNvPr id="80" name="矩形 79"/>
          <p:cNvSpPr/>
          <p:nvPr/>
        </p:nvSpPr>
        <p:spPr>
          <a:xfrm>
            <a:off x="9139238" y="2545482"/>
            <a:ext cx="663575" cy="307975"/>
          </a:xfrm>
          <a:prstGeom prst="rect">
            <a:avLst/>
          </a:prstGeom>
        </p:spPr>
        <p:txBody>
          <a:bodyPr>
            <a:spAutoFit/>
          </a:bodyPr>
          <a:lstStyle/>
          <a:p>
            <a:pPr>
              <a:defRPr/>
            </a:pPr>
            <a:r>
              <a:rPr lang="en-US" altLang="zh-CN" sz="1400" dirty="0">
                <a:effectLst>
                  <a:outerShdw blurRad="38100" dist="38100" dir="2700000" algn="tl">
                    <a:srgbClr val="000000">
                      <a:alpha val="43137"/>
                    </a:srgbClr>
                  </a:outerShdw>
                </a:effectLst>
                <a:ea typeface="方正姚体" panose="02010601030101010101" pitchFamily="2" charset="-122"/>
              </a:rPr>
              <a:t>H</a:t>
            </a:r>
            <a:r>
              <a:rPr lang="en-US" altLang="zh-CN" sz="1400" baseline="-25000" dirty="0">
                <a:effectLst>
                  <a:outerShdw blurRad="38100" dist="38100" dir="2700000" algn="tl">
                    <a:srgbClr val="000000">
                      <a:alpha val="43137"/>
                    </a:srgbClr>
                  </a:outerShdw>
                </a:effectLst>
                <a:ea typeface="方正姚体" panose="02010601030101010101" pitchFamily="2" charset="-122"/>
              </a:rPr>
              <a:t>2</a:t>
            </a:r>
            <a:r>
              <a:rPr lang="en-US" altLang="zh-CN" sz="1400" dirty="0">
                <a:effectLst>
                  <a:outerShdw blurRad="38100" dist="38100" dir="2700000" algn="tl">
                    <a:srgbClr val="000000">
                      <a:alpha val="43137"/>
                    </a:srgbClr>
                  </a:outerShdw>
                </a:effectLst>
                <a:ea typeface="方正姚体" panose="02010601030101010101" pitchFamily="2" charset="-122"/>
              </a:rPr>
              <a:t>N‒</a:t>
            </a:r>
            <a:endParaRPr lang="zh-CN" altLang="en-US" sz="1400" dirty="0">
              <a:effectLst>
                <a:outerShdw blurRad="38100" dist="38100" dir="2700000" algn="tl">
                  <a:srgbClr val="000000">
                    <a:alpha val="43137"/>
                  </a:srgbClr>
                </a:outerShdw>
              </a:effectLst>
              <a:ea typeface="方正姚体" panose="02010601030101010101" pitchFamily="2" charset="-122"/>
            </a:endParaRPr>
          </a:p>
        </p:txBody>
      </p:sp>
      <p:sp>
        <p:nvSpPr>
          <p:cNvPr id="84" name="矩形 83"/>
          <p:cNvSpPr/>
          <p:nvPr/>
        </p:nvSpPr>
        <p:spPr>
          <a:xfrm>
            <a:off x="5434013" y="3123332"/>
            <a:ext cx="512762" cy="708025"/>
          </a:xfrm>
          <a:prstGeom prst="rect">
            <a:avLst/>
          </a:prstGeom>
        </p:spPr>
        <p:txBody>
          <a:bodyPr>
            <a:spAutoFit/>
          </a:bodyPr>
          <a:lstStyle/>
          <a:p>
            <a:pPr>
              <a:lnSpc>
                <a:spcPts val="1600"/>
              </a:lnSpc>
              <a:defRPr/>
            </a:pPr>
            <a:r>
              <a:rPr lang="en-US" altLang="zh-CN" sz="1400" dirty="0">
                <a:effectLst>
                  <a:outerShdw blurRad="38100" dist="38100" dir="2700000" algn="tl">
                    <a:srgbClr val="000000">
                      <a:alpha val="43137"/>
                    </a:srgbClr>
                  </a:outerShdw>
                </a:effectLst>
                <a:ea typeface="方正姚体" panose="02010601030101010101" pitchFamily="2" charset="-122"/>
              </a:rPr>
              <a:t>S‒</a:t>
            </a:r>
          </a:p>
          <a:p>
            <a:pPr>
              <a:lnSpc>
                <a:spcPts val="1600"/>
              </a:lnSpc>
              <a:defRPr/>
            </a:pPr>
            <a:r>
              <a:rPr lang="en-US" altLang="zh-CN" sz="1400" dirty="0">
                <a:effectLst>
                  <a:outerShdw blurRad="38100" dist="38100" dir="2700000" algn="tl">
                    <a:srgbClr val="000000">
                      <a:alpha val="43137"/>
                    </a:srgbClr>
                  </a:outerShdw>
                </a:effectLst>
                <a:ea typeface="方正姚体" panose="02010601030101010101" pitchFamily="2" charset="-122"/>
              </a:rPr>
              <a:t> ǀ</a:t>
            </a:r>
          </a:p>
          <a:p>
            <a:pPr>
              <a:lnSpc>
                <a:spcPts val="1600"/>
              </a:lnSpc>
              <a:defRPr/>
            </a:pPr>
            <a:r>
              <a:rPr lang="en-US" altLang="zh-CN" sz="1400" dirty="0">
                <a:effectLst>
                  <a:outerShdw blurRad="38100" dist="38100" dir="2700000" algn="tl">
                    <a:srgbClr val="000000">
                      <a:alpha val="43137"/>
                    </a:srgbClr>
                  </a:outerShdw>
                </a:effectLst>
                <a:ea typeface="方正姚体" panose="02010601030101010101" pitchFamily="2" charset="-122"/>
              </a:rPr>
              <a:t>S‒</a:t>
            </a:r>
            <a:endParaRPr lang="zh-CN" altLang="en-US" sz="1400" dirty="0">
              <a:effectLst>
                <a:outerShdw blurRad="38100" dist="38100" dir="2700000" algn="tl">
                  <a:srgbClr val="000000">
                    <a:alpha val="43137"/>
                  </a:srgbClr>
                </a:outerShdw>
              </a:effectLst>
              <a:ea typeface="方正姚体" panose="02010601030101010101" pitchFamily="2" charset="-122"/>
            </a:endParaRPr>
          </a:p>
        </p:txBody>
      </p:sp>
      <p:sp>
        <p:nvSpPr>
          <p:cNvPr id="86" name="矩形 85"/>
          <p:cNvSpPr/>
          <p:nvPr/>
        </p:nvSpPr>
        <p:spPr>
          <a:xfrm>
            <a:off x="5780088" y="3190007"/>
            <a:ext cx="669925" cy="300038"/>
          </a:xfrm>
          <a:prstGeom prst="rect">
            <a:avLst/>
          </a:prstGeom>
        </p:spPr>
        <p:txBody>
          <a:bodyPr>
            <a:spAutoFit/>
          </a:bodyPr>
          <a:lstStyle/>
          <a:p>
            <a:pPr>
              <a:lnSpc>
                <a:spcPts val="1600"/>
              </a:lnSpc>
              <a:defRPr/>
            </a:pPr>
            <a:r>
              <a:rPr lang="en-US" altLang="zh-CN" sz="1400" dirty="0">
                <a:effectLst>
                  <a:outerShdw blurRad="38100" dist="38100" dir="2700000" algn="tl">
                    <a:srgbClr val="000000">
                      <a:alpha val="43137"/>
                    </a:srgbClr>
                  </a:outerShdw>
                </a:effectLst>
                <a:ea typeface="方正姚体" panose="02010601030101010101" pitchFamily="2" charset="-122"/>
              </a:rPr>
              <a:t>-S-S-</a:t>
            </a:r>
            <a:endParaRPr lang="zh-CN" altLang="en-US" sz="1400" dirty="0">
              <a:effectLst>
                <a:outerShdw blurRad="38100" dist="38100" dir="2700000" algn="tl">
                  <a:srgbClr val="000000">
                    <a:alpha val="43137"/>
                  </a:srgbClr>
                </a:outerShdw>
              </a:effectLst>
              <a:ea typeface="方正姚体" panose="02010601030101010101" pitchFamily="2" charset="-122"/>
            </a:endParaRPr>
          </a:p>
        </p:txBody>
      </p:sp>
      <p:sp>
        <p:nvSpPr>
          <p:cNvPr id="87" name="矩形 86"/>
          <p:cNvSpPr/>
          <p:nvPr/>
        </p:nvSpPr>
        <p:spPr>
          <a:xfrm>
            <a:off x="5781675" y="3932957"/>
            <a:ext cx="692150" cy="298450"/>
          </a:xfrm>
          <a:prstGeom prst="rect">
            <a:avLst/>
          </a:prstGeom>
        </p:spPr>
        <p:txBody>
          <a:bodyPr>
            <a:spAutoFit/>
          </a:bodyPr>
          <a:lstStyle/>
          <a:p>
            <a:pPr>
              <a:lnSpc>
                <a:spcPts val="1600"/>
              </a:lnSpc>
              <a:defRPr/>
            </a:pPr>
            <a:r>
              <a:rPr lang="en-US" altLang="zh-CN" sz="1400" dirty="0">
                <a:effectLst>
                  <a:outerShdw blurRad="38100" dist="38100" dir="2700000" algn="tl">
                    <a:srgbClr val="000000">
                      <a:alpha val="43137"/>
                    </a:srgbClr>
                  </a:outerShdw>
                </a:effectLst>
                <a:ea typeface="方正姚体" panose="02010601030101010101" pitchFamily="2" charset="-122"/>
              </a:rPr>
              <a:t>-S-S-</a:t>
            </a:r>
            <a:endParaRPr lang="zh-CN" altLang="en-US" sz="1400" dirty="0">
              <a:effectLst>
                <a:outerShdw blurRad="38100" dist="38100" dir="2700000" algn="tl">
                  <a:srgbClr val="000000">
                    <a:alpha val="43137"/>
                  </a:srgbClr>
                </a:outerShdw>
              </a:effectLst>
              <a:ea typeface="方正姚体" panose="02010601030101010101" pitchFamily="2" charset="-122"/>
            </a:endParaRPr>
          </a:p>
        </p:txBody>
      </p:sp>
      <p:sp>
        <p:nvSpPr>
          <p:cNvPr id="88" name="矩形 87"/>
          <p:cNvSpPr/>
          <p:nvPr/>
        </p:nvSpPr>
        <p:spPr>
          <a:xfrm>
            <a:off x="9874250" y="3932957"/>
            <a:ext cx="831850" cy="298450"/>
          </a:xfrm>
          <a:prstGeom prst="rect">
            <a:avLst/>
          </a:prstGeom>
        </p:spPr>
        <p:txBody>
          <a:bodyPr>
            <a:spAutoFit/>
          </a:bodyPr>
          <a:lstStyle/>
          <a:p>
            <a:pPr>
              <a:lnSpc>
                <a:spcPts val="1600"/>
              </a:lnSpc>
              <a:defRPr/>
            </a:pPr>
            <a:r>
              <a:rPr lang="en-US" altLang="zh-CN" sz="1400" dirty="0">
                <a:effectLst>
                  <a:outerShdw blurRad="38100" dist="38100" dir="2700000" algn="tl">
                    <a:srgbClr val="000000">
                      <a:alpha val="43137"/>
                    </a:srgbClr>
                  </a:outerShdw>
                </a:effectLst>
                <a:ea typeface="方正姚体" panose="02010601030101010101" pitchFamily="2" charset="-122"/>
              </a:rPr>
              <a:t>-S-S-</a:t>
            </a:r>
            <a:endParaRPr lang="zh-CN" altLang="en-US" sz="1400" dirty="0">
              <a:effectLst>
                <a:outerShdw blurRad="38100" dist="38100" dir="2700000" algn="tl">
                  <a:srgbClr val="000000">
                    <a:alpha val="43137"/>
                  </a:srgbClr>
                </a:outerShdw>
              </a:effectLst>
              <a:ea typeface="方正姚体" panose="02010601030101010101" pitchFamily="2" charset="-122"/>
            </a:endParaRPr>
          </a:p>
        </p:txBody>
      </p:sp>
      <p:sp>
        <p:nvSpPr>
          <p:cNvPr id="89" name="矩形 88"/>
          <p:cNvSpPr/>
          <p:nvPr/>
        </p:nvSpPr>
        <p:spPr>
          <a:xfrm>
            <a:off x="9872663" y="3202707"/>
            <a:ext cx="831850" cy="298450"/>
          </a:xfrm>
          <a:prstGeom prst="rect">
            <a:avLst/>
          </a:prstGeom>
        </p:spPr>
        <p:txBody>
          <a:bodyPr>
            <a:spAutoFit/>
          </a:bodyPr>
          <a:lstStyle/>
          <a:p>
            <a:pPr>
              <a:lnSpc>
                <a:spcPts val="1600"/>
              </a:lnSpc>
              <a:defRPr/>
            </a:pPr>
            <a:r>
              <a:rPr lang="en-US" altLang="zh-CN" sz="1400" dirty="0">
                <a:effectLst>
                  <a:outerShdw blurRad="38100" dist="38100" dir="2700000" algn="tl">
                    <a:srgbClr val="000000">
                      <a:alpha val="43137"/>
                    </a:srgbClr>
                  </a:outerShdw>
                </a:effectLst>
                <a:ea typeface="方正姚体" panose="02010601030101010101" pitchFamily="2" charset="-122"/>
              </a:rPr>
              <a:t>-S-S-</a:t>
            </a:r>
            <a:endParaRPr lang="zh-CN" altLang="en-US" sz="1400" dirty="0">
              <a:effectLst>
                <a:outerShdw blurRad="38100" dist="38100" dir="2700000" algn="tl">
                  <a:srgbClr val="000000">
                    <a:alpha val="43137"/>
                  </a:srgbClr>
                </a:outerShdw>
              </a:effectLst>
              <a:ea typeface="方正姚体" panose="02010601030101010101" pitchFamily="2" charset="-122"/>
            </a:endParaRPr>
          </a:p>
        </p:txBody>
      </p:sp>
      <p:sp>
        <p:nvSpPr>
          <p:cNvPr id="90" name="矩形 89"/>
          <p:cNvSpPr/>
          <p:nvPr/>
        </p:nvSpPr>
        <p:spPr>
          <a:xfrm>
            <a:off x="9531350" y="3123332"/>
            <a:ext cx="511175" cy="708025"/>
          </a:xfrm>
          <a:prstGeom prst="rect">
            <a:avLst/>
          </a:prstGeom>
        </p:spPr>
        <p:txBody>
          <a:bodyPr>
            <a:spAutoFit/>
          </a:bodyPr>
          <a:lstStyle/>
          <a:p>
            <a:pPr>
              <a:lnSpc>
                <a:spcPts val="1600"/>
              </a:lnSpc>
              <a:defRPr/>
            </a:pPr>
            <a:r>
              <a:rPr lang="en-US" altLang="zh-CN" sz="1400" dirty="0">
                <a:effectLst>
                  <a:outerShdw blurRad="38100" dist="38100" dir="2700000" algn="tl">
                    <a:srgbClr val="000000">
                      <a:alpha val="43137"/>
                    </a:srgbClr>
                  </a:outerShdw>
                </a:effectLst>
                <a:ea typeface="方正姚体" panose="02010601030101010101" pitchFamily="2" charset="-122"/>
              </a:rPr>
              <a:t>S‒</a:t>
            </a:r>
          </a:p>
          <a:p>
            <a:pPr>
              <a:lnSpc>
                <a:spcPts val="1600"/>
              </a:lnSpc>
              <a:defRPr/>
            </a:pPr>
            <a:r>
              <a:rPr lang="en-US" altLang="zh-CN" sz="1400" dirty="0">
                <a:effectLst>
                  <a:outerShdw blurRad="38100" dist="38100" dir="2700000" algn="tl">
                    <a:srgbClr val="000000">
                      <a:alpha val="43137"/>
                    </a:srgbClr>
                  </a:outerShdw>
                </a:effectLst>
                <a:ea typeface="方正姚体" panose="02010601030101010101" pitchFamily="2" charset="-122"/>
              </a:rPr>
              <a:t> ǀ</a:t>
            </a:r>
          </a:p>
          <a:p>
            <a:pPr>
              <a:lnSpc>
                <a:spcPts val="1600"/>
              </a:lnSpc>
              <a:defRPr/>
            </a:pPr>
            <a:r>
              <a:rPr lang="en-US" altLang="zh-CN" sz="1400" dirty="0">
                <a:effectLst>
                  <a:outerShdw blurRad="38100" dist="38100" dir="2700000" algn="tl">
                    <a:srgbClr val="000000">
                      <a:alpha val="43137"/>
                    </a:srgbClr>
                  </a:outerShdw>
                </a:effectLst>
                <a:ea typeface="方正姚体" panose="02010601030101010101" pitchFamily="2" charset="-122"/>
              </a:rPr>
              <a:t>S‒</a:t>
            </a:r>
            <a:endParaRPr lang="zh-CN" altLang="en-US" sz="1400" dirty="0">
              <a:effectLst>
                <a:outerShdw blurRad="38100" dist="38100" dir="2700000" algn="tl">
                  <a:srgbClr val="000000">
                    <a:alpha val="43137"/>
                  </a:srgbClr>
                </a:outerShdw>
              </a:effectLst>
              <a:ea typeface="方正姚体" panose="02010601030101010101" pitchFamily="2" charset="-122"/>
            </a:endParaRPr>
          </a:p>
        </p:txBody>
      </p:sp>
      <p:sp>
        <p:nvSpPr>
          <p:cNvPr id="94" name="矩形 93"/>
          <p:cNvSpPr/>
          <p:nvPr/>
        </p:nvSpPr>
        <p:spPr>
          <a:xfrm>
            <a:off x="9185275" y="5282332"/>
            <a:ext cx="822325" cy="307975"/>
          </a:xfrm>
          <a:prstGeom prst="rect">
            <a:avLst/>
          </a:prstGeom>
        </p:spPr>
        <p:txBody>
          <a:bodyPr wrap="none">
            <a:spAutoFit/>
          </a:bodyPr>
          <a:lstStyle/>
          <a:p>
            <a:pPr>
              <a:defRPr/>
            </a:pPr>
            <a:r>
              <a:rPr lang="en-US" altLang="zh-CN" sz="1400" dirty="0">
                <a:effectLst>
                  <a:outerShdw blurRad="38100" dist="38100" dir="2700000" algn="tl">
                    <a:srgbClr val="000000">
                      <a:alpha val="43137"/>
                    </a:srgbClr>
                  </a:outerShdw>
                </a:effectLst>
                <a:ea typeface="方正姚体" panose="02010601030101010101" pitchFamily="2" charset="-122"/>
              </a:rPr>
              <a:t>HOOC‒</a:t>
            </a:r>
            <a:endParaRPr lang="zh-CN" altLang="en-US" sz="1400" dirty="0">
              <a:effectLst>
                <a:outerShdw blurRad="38100" dist="38100" dir="2700000" algn="tl">
                  <a:srgbClr val="000000">
                    <a:alpha val="43137"/>
                  </a:srgbClr>
                </a:outerShdw>
              </a:effectLst>
              <a:ea typeface="方正姚体" panose="02010601030101010101" pitchFamily="2" charset="-122"/>
            </a:endParaRPr>
          </a:p>
        </p:txBody>
      </p:sp>
      <p:sp>
        <p:nvSpPr>
          <p:cNvPr id="95" name="矩形 94"/>
          <p:cNvSpPr/>
          <p:nvPr/>
        </p:nvSpPr>
        <p:spPr>
          <a:xfrm>
            <a:off x="5275263" y="1916832"/>
            <a:ext cx="1108075" cy="369888"/>
          </a:xfrm>
          <a:prstGeom prst="rect">
            <a:avLst/>
          </a:prstGeom>
        </p:spPr>
        <p:txBody>
          <a:bodyPr wrap="none">
            <a:spAutoFit/>
          </a:bodyPr>
          <a:lstStyle/>
          <a:p>
            <a:pPr>
              <a:defRPr/>
            </a:pPr>
            <a:r>
              <a:rPr lang="zh-CN" altLang="en-US" dirty="0">
                <a:effectLst>
                  <a:outerShdw blurRad="38100" dist="38100" dir="2700000" algn="tl">
                    <a:srgbClr val="000000">
                      <a:alpha val="43137"/>
                    </a:srgbClr>
                  </a:outerShdw>
                </a:effectLst>
                <a:ea typeface="方正姚体" panose="02010601030101010101" pitchFamily="2" charset="-122"/>
              </a:rPr>
              <a:t>胰岛素原</a:t>
            </a:r>
          </a:p>
        </p:txBody>
      </p:sp>
      <p:sp>
        <p:nvSpPr>
          <p:cNvPr id="96" name="矩形 95"/>
          <p:cNvSpPr/>
          <p:nvPr/>
        </p:nvSpPr>
        <p:spPr>
          <a:xfrm>
            <a:off x="9236075" y="1916832"/>
            <a:ext cx="1570038" cy="369888"/>
          </a:xfrm>
          <a:prstGeom prst="rect">
            <a:avLst/>
          </a:prstGeom>
        </p:spPr>
        <p:txBody>
          <a:bodyPr wrap="none">
            <a:spAutoFit/>
          </a:bodyPr>
          <a:lstStyle/>
          <a:p>
            <a:pPr>
              <a:defRPr/>
            </a:pPr>
            <a:r>
              <a:rPr lang="zh-CN" altLang="en-US" dirty="0">
                <a:effectLst>
                  <a:outerShdw blurRad="38100" dist="38100" dir="2700000" algn="tl">
                    <a:srgbClr val="000000">
                      <a:alpha val="43137"/>
                    </a:srgbClr>
                  </a:outerShdw>
                </a:effectLst>
                <a:ea typeface="方正姚体" panose="02010601030101010101" pitchFamily="2" charset="-122"/>
              </a:rPr>
              <a:t>成熟的胰岛素</a:t>
            </a:r>
          </a:p>
        </p:txBody>
      </p:sp>
      <p:sp>
        <p:nvSpPr>
          <p:cNvPr id="97" name="矩形 96"/>
          <p:cNvSpPr/>
          <p:nvPr/>
        </p:nvSpPr>
        <p:spPr>
          <a:xfrm>
            <a:off x="2640013" y="2512145"/>
            <a:ext cx="1108075" cy="369887"/>
          </a:xfrm>
          <a:prstGeom prst="rect">
            <a:avLst/>
          </a:prstGeom>
        </p:spPr>
        <p:txBody>
          <a:bodyPr wrap="none">
            <a:spAutoFit/>
          </a:bodyPr>
          <a:lstStyle/>
          <a:p>
            <a:pPr>
              <a:defRPr/>
            </a:pPr>
            <a:r>
              <a:rPr lang="zh-CN" altLang="en-US" dirty="0">
                <a:effectLst>
                  <a:outerShdw blurRad="38100" dist="38100" dir="2700000" algn="tl">
                    <a:srgbClr val="000000">
                      <a:alpha val="43137"/>
                    </a:srgbClr>
                  </a:outerShdw>
                </a:effectLst>
                <a:ea typeface="方正姚体" panose="02010601030101010101" pitchFamily="2" charset="-122"/>
              </a:rPr>
              <a:t>信号序列</a:t>
            </a:r>
          </a:p>
        </p:txBody>
      </p:sp>
      <p:sp>
        <p:nvSpPr>
          <p:cNvPr id="98" name="矩形 97"/>
          <p:cNvSpPr/>
          <p:nvPr/>
        </p:nvSpPr>
        <p:spPr>
          <a:xfrm>
            <a:off x="3960813" y="5467440"/>
            <a:ext cx="1108075" cy="368300"/>
          </a:xfrm>
          <a:prstGeom prst="rect">
            <a:avLst/>
          </a:prstGeom>
        </p:spPr>
        <p:txBody>
          <a:bodyPr wrap="none">
            <a:spAutoFit/>
          </a:bodyPr>
          <a:lstStyle/>
          <a:p>
            <a:pPr>
              <a:defRPr/>
            </a:pPr>
            <a:r>
              <a:rPr lang="zh-CN" altLang="en-US" dirty="0">
                <a:effectLst>
                  <a:outerShdw blurRad="38100" dist="38100" dir="2700000" algn="tl">
                    <a:srgbClr val="000000">
                      <a:alpha val="43137"/>
                    </a:srgbClr>
                  </a:outerShdw>
                </a:effectLst>
                <a:ea typeface="方正姚体" panose="02010601030101010101" pitchFamily="2" charset="-122"/>
              </a:rPr>
              <a:t>信号序列</a:t>
            </a:r>
          </a:p>
        </p:txBody>
      </p:sp>
      <p:sp>
        <p:nvSpPr>
          <p:cNvPr id="99" name="矩形 98"/>
          <p:cNvSpPr/>
          <p:nvPr/>
        </p:nvSpPr>
        <p:spPr>
          <a:xfrm>
            <a:off x="5654675" y="4404445"/>
            <a:ext cx="682625" cy="477837"/>
          </a:xfrm>
          <a:prstGeom prst="rect">
            <a:avLst/>
          </a:prstGeom>
        </p:spPr>
        <p:txBody>
          <a:bodyPr wrap="none">
            <a:spAutoFit/>
          </a:bodyPr>
          <a:lstStyle/>
          <a:p>
            <a:pPr>
              <a:lnSpc>
                <a:spcPts val="1500"/>
              </a:lnSpc>
              <a:defRPr/>
            </a:pPr>
            <a:r>
              <a:rPr lang="en-US" altLang="zh-CN" sz="1400" spc="-80" dirty="0">
                <a:effectLst>
                  <a:outerShdw blurRad="38100" dist="38100" dir="2700000" algn="tl">
                    <a:srgbClr val="000000">
                      <a:alpha val="43137"/>
                    </a:srgbClr>
                  </a:outerShdw>
                </a:effectLst>
                <a:ea typeface="方正姚体" panose="02010601030101010101" pitchFamily="2" charset="-122"/>
              </a:rPr>
              <a:t> ǀ</a:t>
            </a:r>
          </a:p>
          <a:p>
            <a:pPr>
              <a:lnSpc>
                <a:spcPts val="1500"/>
              </a:lnSpc>
              <a:defRPr/>
            </a:pPr>
            <a:r>
              <a:rPr lang="en-US" altLang="zh-CN" sz="1400" spc="-80" dirty="0">
                <a:effectLst>
                  <a:outerShdw blurRad="38100" dist="38100" dir="2700000" algn="tl">
                    <a:srgbClr val="000000">
                      <a:alpha val="43137"/>
                    </a:srgbClr>
                  </a:outerShdw>
                </a:effectLst>
                <a:ea typeface="方正姚体" panose="02010601030101010101" pitchFamily="2" charset="-122"/>
              </a:rPr>
              <a:t>COOH</a:t>
            </a:r>
            <a:endParaRPr lang="zh-CN" altLang="en-US" sz="1400" spc="-80" dirty="0">
              <a:effectLst>
                <a:outerShdw blurRad="38100" dist="38100" dir="2700000" algn="tl">
                  <a:srgbClr val="000000">
                    <a:alpha val="43137"/>
                  </a:srgbClr>
                </a:outerShdw>
              </a:effectLst>
              <a:ea typeface="方正姚体" panose="02010601030101010101" pitchFamily="2" charset="-122"/>
            </a:endParaRPr>
          </a:p>
        </p:txBody>
      </p:sp>
      <p:sp>
        <p:nvSpPr>
          <p:cNvPr id="100" name="矩形 99"/>
          <p:cNvSpPr/>
          <p:nvPr/>
        </p:nvSpPr>
        <p:spPr>
          <a:xfrm>
            <a:off x="7318375" y="5671245"/>
            <a:ext cx="647700" cy="368300"/>
          </a:xfrm>
          <a:prstGeom prst="rect">
            <a:avLst/>
          </a:prstGeom>
        </p:spPr>
        <p:txBody>
          <a:bodyPr wrap="none">
            <a:spAutoFit/>
          </a:bodyPr>
          <a:lstStyle/>
          <a:p>
            <a:pPr>
              <a:defRPr/>
            </a:pPr>
            <a:r>
              <a:rPr lang="en-US" altLang="zh-CN" dirty="0">
                <a:effectLst>
                  <a:outerShdw blurRad="38100" dist="38100" dir="2700000" algn="tl">
                    <a:srgbClr val="000000">
                      <a:alpha val="43137"/>
                    </a:srgbClr>
                  </a:outerShdw>
                </a:effectLst>
                <a:ea typeface="方正姚体" panose="02010601030101010101" pitchFamily="2" charset="-122"/>
              </a:rPr>
              <a:t>C </a:t>
            </a:r>
            <a:r>
              <a:rPr lang="zh-CN" altLang="en-US" dirty="0">
                <a:effectLst>
                  <a:outerShdw blurRad="38100" dist="38100" dir="2700000" algn="tl">
                    <a:srgbClr val="000000">
                      <a:alpha val="43137"/>
                    </a:srgbClr>
                  </a:outerShdw>
                </a:effectLst>
                <a:ea typeface="方正姚体" panose="02010601030101010101" pitchFamily="2" charset="-122"/>
              </a:rPr>
              <a:t>肽</a:t>
            </a:r>
          </a:p>
        </p:txBody>
      </p:sp>
      <p:sp>
        <p:nvSpPr>
          <p:cNvPr id="101" name="矩形 100"/>
          <p:cNvSpPr/>
          <p:nvPr/>
        </p:nvSpPr>
        <p:spPr>
          <a:xfrm>
            <a:off x="9742488" y="4417145"/>
            <a:ext cx="682625" cy="477837"/>
          </a:xfrm>
          <a:prstGeom prst="rect">
            <a:avLst/>
          </a:prstGeom>
        </p:spPr>
        <p:txBody>
          <a:bodyPr wrap="none">
            <a:spAutoFit/>
          </a:bodyPr>
          <a:lstStyle/>
          <a:p>
            <a:pPr>
              <a:lnSpc>
                <a:spcPts val="1500"/>
              </a:lnSpc>
              <a:defRPr/>
            </a:pPr>
            <a:r>
              <a:rPr lang="en-US" altLang="zh-CN" sz="1400" spc="-80" dirty="0">
                <a:effectLst>
                  <a:outerShdw blurRad="38100" dist="38100" dir="2700000" algn="tl">
                    <a:srgbClr val="000000">
                      <a:alpha val="43137"/>
                    </a:srgbClr>
                  </a:outerShdw>
                </a:effectLst>
                <a:ea typeface="方正姚体" panose="02010601030101010101" pitchFamily="2" charset="-122"/>
              </a:rPr>
              <a:t> ǀ</a:t>
            </a:r>
          </a:p>
          <a:p>
            <a:pPr>
              <a:lnSpc>
                <a:spcPts val="1500"/>
              </a:lnSpc>
              <a:defRPr/>
            </a:pPr>
            <a:r>
              <a:rPr lang="en-US" altLang="zh-CN" sz="1400" spc="-80" dirty="0">
                <a:effectLst>
                  <a:outerShdw blurRad="38100" dist="38100" dir="2700000" algn="tl">
                    <a:srgbClr val="000000">
                      <a:alpha val="43137"/>
                    </a:srgbClr>
                  </a:outerShdw>
                </a:effectLst>
                <a:ea typeface="方正姚体" panose="02010601030101010101" pitchFamily="2" charset="-122"/>
              </a:rPr>
              <a:t>COOH</a:t>
            </a:r>
            <a:endParaRPr lang="zh-CN" altLang="en-US" sz="1400" spc="-80" dirty="0">
              <a:effectLst>
                <a:outerShdw blurRad="38100" dist="38100" dir="2700000" algn="tl">
                  <a:srgbClr val="000000">
                    <a:alpha val="43137"/>
                  </a:srgbClr>
                </a:outerShdw>
              </a:effectLst>
              <a:ea typeface="方正姚体" panose="02010601030101010101" pitchFamily="2" charset="-122"/>
            </a:endParaRPr>
          </a:p>
        </p:txBody>
      </p:sp>
      <p:sp>
        <p:nvSpPr>
          <p:cNvPr id="102" name="矩形 101"/>
          <p:cNvSpPr/>
          <p:nvPr/>
        </p:nvSpPr>
        <p:spPr>
          <a:xfrm>
            <a:off x="1870075" y="4398095"/>
            <a:ext cx="681038" cy="477837"/>
          </a:xfrm>
          <a:prstGeom prst="rect">
            <a:avLst/>
          </a:prstGeom>
        </p:spPr>
        <p:txBody>
          <a:bodyPr wrap="none">
            <a:spAutoFit/>
          </a:bodyPr>
          <a:lstStyle/>
          <a:p>
            <a:pPr>
              <a:lnSpc>
                <a:spcPts val="1500"/>
              </a:lnSpc>
              <a:defRPr/>
            </a:pPr>
            <a:r>
              <a:rPr lang="en-US" altLang="zh-CN" sz="1400" spc="-80" dirty="0">
                <a:effectLst>
                  <a:outerShdw blurRad="38100" dist="38100" dir="2700000" algn="tl">
                    <a:srgbClr val="000000">
                      <a:alpha val="43137"/>
                    </a:srgbClr>
                  </a:outerShdw>
                </a:effectLst>
                <a:ea typeface="方正姚体" panose="02010601030101010101" pitchFamily="2" charset="-122"/>
              </a:rPr>
              <a:t> ǀ</a:t>
            </a:r>
          </a:p>
          <a:p>
            <a:pPr>
              <a:lnSpc>
                <a:spcPts val="1500"/>
              </a:lnSpc>
              <a:defRPr/>
            </a:pPr>
            <a:r>
              <a:rPr lang="en-US" altLang="zh-CN" sz="1400" spc="-80" dirty="0">
                <a:effectLst>
                  <a:outerShdw blurRad="38100" dist="38100" dir="2700000" algn="tl">
                    <a:srgbClr val="000000">
                      <a:alpha val="43137"/>
                    </a:srgbClr>
                  </a:outerShdw>
                </a:effectLst>
                <a:ea typeface="方正姚体" panose="02010601030101010101" pitchFamily="2" charset="-122"/>
              </a:rPr>
              <a:t>COOH</a:t>
            </a:r>
            <a:endParaRPr lang="zh-CN" altLang="en-US" sz="1400" spc="-80" dirty="0">
              <a:effectLst>
                <a:outerShdw blurRad="38100" dist="38100" dir="2700000" algn="tl">
                  <a:srgbClr val="000000">
                    <a:alpha val="43137"/>
                  </a:srgbClr>
                </a:outerShdw>
              </a:effectLst>
              <a:ea typeface="方正姚体" panose="02010601030101010101" pitchFamily="2" charset="-122"/>
            </a:endParaRPr>
          </a:p>
        </p:txBody>
      </p:sp>
      <p:sp>
        <p:nvSpPr>
          <p:cNvPr id="103" name="矩形 102"/>
          <p:cNvSpPr/>
          <p:nvPr/>
        </p:nvSpPr>
        <p:spPr>
          <a:xfrm>
            <a:off x="9004300" y="3285257"/>
            <a:ext cx="620713" cy="368300"/>
          </a:xfrm>
          <a:prstGeom prst="rect">
            <a:avLst/>
          </a:prstGeom>
        </p:spPr>
        <p:txBody>
          <a:bodyPr wrap="none">
            <a:spAutoFit/>
          </a:bodyPr>
          <a:lstStyle/>
          <a:p>
            <a:pPr>
              <a:defRPr/>
            </a:pPr>
            <a:r>
              <a:rPr lang="en-US" altLang="zh-CN" dirty="0">
                <a:effectLst>
                  <a:outerShdw blurRad="38100" dist="38100" dir="2700000" algn="tl">
                    <a:srgbClr val="000000">
                      <a:alpha val="43137"/>
                    </a:srgbClr>
                  </a:outerShdw>
                </a:effectLst>
                <a:ea typeface="方正姚体" panose="02010601030101010101" pitchFamily="2" charset="-122"/>
              </a:rPr>
              <a:t>A </a:t>
            </a:r>
            <a:r>
              <a:rPr lang="zh-CN" altLang="en-US" dirty="0">
                <a:effectLst>
                  <a:outerShdw blurRad="38100" dist="38100" dir="2700000" algn="tl">
                    <a:srgbClr val="000000">
                      <a:alpha val="43137"/>
                    </a:srgbClr>
                  </a:outerShdw>
                </a:effectLst>
                <a:ea typeface="方正姚体" panose="02010601030101010101" pitchFamily="2" charset="-122"/>
              </a:rPr>
              <a:t>链</a:t>
            </a:r>
          </a:p>
        </p:txBody>
      </p:sp>
      <p:sp>
        <p:nvSpPr>
          <p:cNvPr id="104" name="矩形 103"/>
          <p:cNvSpPr/>
          <p:nvPr/>
        </p:nvSpPr>
        <p:spPr>
          <a:xfrm>
            <a:off x="10560050" y="3285257"/>
            <a:ext cx="633413" cy="368300"/>
          </a:xfrm>
          <a:prstGeom prst="rect">
            <a:avLst/>
          </a:prstGeom>
        </p:spPr>
        <p:txBody>
          <a:bodyPr wrap="none">
            <a:spAutoFit/>
          </a:bodyPr>
          <a:lstStyle/>
          <a:p>
            <a:pPr>
              <a:defRPr/>
            </a:pPr>
            <a:r>
              <a:rPr lang="en-US" altLang="zh-CN" dirty="0">
                <a:effectLst>
                  <a:outerShdw blurRad="38100" dist="38100" dir="2700000" algn="tl">
                    <a:srgbClr val="000000">
                      <a:alpha val="43137"/>
                    </a:srgbClr>
                  </a:outerShdw>
                </a:effectLst>
                <a:ea typeface="方正姚体" panose="02010601030101010101" pitchFamily="2" charset="-122"/>
              </a:rPr>
              <a:t>B </a:t>
            </a:r>
            <a:r>
              <a:rPr lang="zh-CN" altLang="en-US" dirty="0">
                <a:effectLst>
                  <a:outerShdw blurRad="38100" dist="38100" dir="2700000" algn="tl">
                    <a:srgbClr val="000000">
                      <a:alpha val="43137"/>
                    </a:srgbClr>
                  </a:outerShdw>
                </a:effectLst>
                <a:ea typeface="方正姚体" panose="02010601030101010101" pitchFamily="2" charset="-122"/>
              </a:rPr>
              <a:t>链</a:t>
            </a:r>
          </a:p>
        </p:txBody>
      </p:sp>
      <p:sp>
        <p:nvSpPr>
          <p:cNvPr id="111" name="矩形 110"/>
          <p:cNvSpPr/>
          <p:nvPr/>
        </p:nvSpPr>
        <p:spPr>
          <a:xfrm>
            <a:off x="2660650" y="3293195"/>
            <a:ext cx="339725" cy="369887"/>
          </a:xfrm>
          <a:prstGeom prst="rect">
            <a:avLst/>
          </a:prstGeom>
        </p:spPr>
        <p:txBody>
          <a:bodyPr wrap="none">
            <a:spAutoFit/>
          </a:bodyPr>
          <a:lstStyle/>
          <a:p>
            <a:pPr>
              <a:defRPr/>
            </a:pPr>
            <a:r>
              <a:rPr lang="en-US" altLang="zh-CN" dirty="0">
                <a:effectLst>
                  <a:outerShdw blurRad="38100" dist="38100" dir="2700000" algn="tl">
                    <a:srgbClr val="000000">
                      <a:alpha val="43137"/>
                    </a:srgbClr>
                  </a:outerShdw>
                </a:effectLst>
                <a:ea typeface="方正姚体" panose="02010601030101010101" pitchFamily="2" charset="-122"/>
              </a:rPr>
              <a:t>B</a:t>
            </a:r>
            <a:endParaRPr lang="zh-CN" altLang="en-US" dirty="0">
              <a:effectLst>
                <a:outerShdw blurRad="38100" dist="38100" dir="2700000" algn="tl">
                  <a:srgbClr val="000000">
                    <a:alpha val="43137"/>
                  </a:srgbClr>
                </a:outerShdw>
              </a:effectLst>
              <a:ea typeface="方正姚体" panose="02010601030101010101" pitchFamily="2" charset="-122"/>
            </a:endParaRPr>
          </a:p>
        </p:txBody>
      </p:sp>
      <p:sp>
        <p:nvSpPr>
          <p:cNvPr id="112" name="矩形 111"/>
          <p:cNvSpPr/>
          <p:nvPr/>
        </p:nvSpPr>
        <p:spPr>
          <a:xfrm>
            <a:off x="2063750" y="3285257"/>
            <a:ext cx="338138" cy="368300"/>
          </a:xfrm>
          <a:prstGeom prst="rect">
            <a:avLst/>
          </a:prstGeom>
        </p:spPr>
        <p:txBody>
          <a:bodyPr wrap="none">
            <a:spAutoFit/>
          </a:bodyPr>
          <a:lstStyle/>
          <a:p>
            <a:pPr>
              <a:defRPr/>
            </a:pPr>
            <a:r>
              <a:rPr lang="en-US" altLang="zh-CN" dirty="0">
                <a:effectLst>
                  <a:outerShdw blurRad="38100" dist="38100" dir="2700000" algn="tl">
                    <a:srgbClr val="000000">
                      <a:alpha val="43137"/>
                    </a:srgbClr>
                  </a:outerShdw>
                </a:effectLst>
                <a:ea typeface="方正姚体" panose="02010601030101010101" pitchFamily="2" charset="-122"/>
              </a:rPr>
              <a:t>A</a:t>
            </a:r>
            <a:endParaRPr lang="zh-CN" altLang="en-US" dirty="0">
              <a:effectLst>
                <a:outerShdw blurRad="38100" dist="38100" dir="2700000" algn="tl">
                  <a:srgbClr val="000000">
                    <a:alpha val="43137"/>
                  </a:srgbClr>
                </a:outerShdw>
              </a:effectLst>
              <a:ea typeface="方正姚体" panose="02010601030101010101" pitchFamily="2" charset="-122"/>
            </a:endParaRPr>
          </a:p>
        </p:txBody>
      </p:sp>
      <p:sp>
        <p:nvSpPr>
          <p:cNvPr id="113" name="矩形 112"/>
          <p:cNvSpPr/>
          <p:nvPr/>
        </p:nvSpPr>
        <p:spPr>
          <a:xfrm>
            <a:off x="1509713" y="3285257"/>
            <a:ext cx="350837" cy="368300"/>
          </a:xfrm>
          <a:prstGeom prst="rect">
            <a:avLst/>
          </a:prstGeom>
        </p:spPr>
        <p:txBody>
          <a:bodyPr wrap="none">
            <a:spAutoFit/>
          </a:bodyPr>
          <a:lstStyle/>
          <a:p>
            <a:pPr>
              <a:defRPr/>
            </a:pPr>
            <a:r>
              <a:rPr lang="en-US" altLang="zh-CN" dirty="0">
                <a:effectLst>
                  <a:outerShdw blurRad="38100" dist="38100" dir="2700000" algn="tl">
                    <a:srgbClr val="000000">
                      <a:alpha val="43137"/>
                    </a:srgbClr>
                  </a:outerShdw>
                </a:effectLst>
                <a:ea typeface="方正姚体" panose="02010601030101010101" pitchFamily="2" charset="-122"/>
              </a:rPr>
              <a:t>C</a:t>
            </a:r>
            <a:endParaRPr lang="zh-CN" altLang="en-US" dirty="0">
              <a:effectLst>
                <a:outerShdw blurRad="38100" dist="38100" dir="2700000" algn="tl">
                  <a:srgbClr val="000000">
                    <a:alpha val="43137"/>
                  </a:srgbClr>
                </a:outerShdw>
              </a:effectLst>
              <a:ea typeface="方正姚体" panose="02010601030101010101" pitchFamily="2" charset="-122"/>
            </a:endParaRPr>
          </a:p>
        </p:txBody>
      </p:sp>
      <p:sp>
        <p:nvSpPr>
          <p:cNvPr id="72" name="任意多边形 71"/>
          <p:cNvSpPr/>
          <p:nvPr/>
        </p:nvSpPr>
        <p:spPr>
          <a:xfrm flipH="1">
            <a:off x="1414463" y="4298082"/>
            <a:ext cx="612775" cy="1223963"/>
          </a:xfrm>
          <a:custGeom>
            <a:avLst/>
            <a:gdLst>
              <a:gd name="connsiteX0" fmla="*/ 480251 w 621232"/>
              <a:gd name="connsiteY0" fmla="*/ 0 h 1224000"/>
              <a:gd name="connsiteX1" fmla="*/ 621232 w 621232"/>
              <a:gd name="connsiteY1" fmla="*/ 0 h 1224000"/>
              <a:gd name="connsiteX2" fmla="*/ 621232 w 621232"/>
              <a:gd name="connsiteY2" fmla="*/ 612000 h 1224000"/>
              <a:gd name="connsiteX3" fmla="*/ 5632 w 621232"/>
              <a:gd name="connsiteY3" fmla="*/ 1224000 h 1224000"/>
              <a:gd name="connsiteX4" fmla="*/ 0 w 621232"/>
              <a:gd name="connsiteY4" fmla="*/ 1223436 h 1224000"/>
              <a:gd name="connsiteX5" fmla="*/ 0 w 621232"/>
              <a:gd name="connsiteY5" fmla="*/ 1079737 h 1224000"/>
              <a:gd name="connsiteX6" fmla="*/ 2823 w 621232"/>
              <a:gd name="connsiteY6" fmla="*/ 1080016 h 1224000"/>
              <a:gd name="connsiteX7" fmla="*/ 479823 w 621232"/>
              <a:gd name="connsiteY7" fmla="*/ 612016 h 1224000"/>
              <a:gd name="connsiteX8" fmla="*/ 479823 w 621232"/>
              <a:gd name="connsiteY8" fmla="*/ 525666 h 1224000"/>
              <a:gd name="connsiteX9" fmla="*/ 480251 w 621232"/>
              <a:gd name="connsiteY9" fmla="*/ 525666 h 1224000"/>
              <a:gd name="connsiteX10" fmla="*/ 480251 w 621232"/>
              <a:gd name="connsiteY10" fmla="*/ 0 h 12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1232" h="1224000">
                <a:moveTo>
                  <a:pt x="480251" y="0"/>
                </a:moveTo>
                <a:lnTo>
                  <a:pt x="621232" y="0"/>
                </a:lnTo>
                <a:lnTo>
                  <a:pt x="621232" y="612000"/>
                </a:lnTo>
                <a:cubicBezTo>
                  <a:pt x="621232" y="949998"/>
                  <a:pt x="345618" y="1224000"/>
                  <a:pt x="5632" y="1224000"/>
                </a:cubicBezTo>
                <a:lnTo>
                  <a:pt x="0" y="1223436"/>
                </a:lnTo>
                <a:lnTo>
                  <a:pt x="0" y="1079737"/>
                </a:lnTo>
                <a:lnTo>
                  <a:pt x="2823" y="1080016"/>
                </a:lnTo>
                <a:cubicBezTo>
                  <a:pt x="266263" y="1080016"/>
                  <a:pt x="479823" y="870485"/>
                  <a:pt x="479823" y="612016"/>
                </a:cubicBezTo>
                <a:lnTo>
                  <a:pt x="479823" y="525666"/>
                </a:lnTo>
                <a:lnTo>
                  <a:pt x="480251" y="525666"/>
                </a:lnTo>
                <a:lnTo>
                  <a:pt x="480251"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6" name="任意多边形 65"/>
          <p:cNvSpPr/>
          <p:nvPr/>
        </p:nvSpPr>
        <p:spPr>
          <a:xfrm rot="18900000" flipV="1">
            <a:off x="3893373" y="3836626"/>
            <a:ext cx="324000" cy="144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28575">
            <a:solidFill>
              <a:schemeClr val="tx1"/>
            </a:solidFill>
            <a:headEnd type="stealth" w="lg" len="lg"/>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69" name="任意多边形 68"/>
          <p:cNvSpPr/>
          <p:nvPr/>
        </p:nvSpPr>
        <p:spPr>
          <a:xfrm rot="18900000" flipV="1">
            <a:off x="8046635" y="3836626"/>
            <a:ext cx="324000" cy="144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28575">
            <a:solidFill>
              <a:schemeClr val="tx1"/>
            </a:solidFill>
            <a:headEnd type="stealth" w="lg" len="lg"/>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2" name="Text Box 2">
            <a:extLst>
              <a:ext uri="{FF2B5EF4-FFF2-40B4-BE49-F238E27FC236}">
                <a16:creationId xmlns:a16="http://schemas.microsoft.com/office/drawing/2014/main" id="{FBFC6ECD-DAE9-5AAA-BF6E-691E6D671233}"/>
              </a:ext>
            </a:extLst>
          </p:cNvPr>
          <p:cNvSpPr txBox="1">
            <a:spLocks noChangeArrowheads="1"/>
          </p:cNvSpPr>
          <p:nvPr/>
        </p:nvSpPr>
        <p:spPr bwMode="auto">
          <a:xfrm>
            <a:off x="1055688" y="601662"/>
            <a:ext cx="4104208"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（三）翻译后加工和修饰</a:t>
            </a:r>
          </a:p>
        </p:txBody>
      </p:sp>
      <p:cxnSp>
        <p:nvCxnSpPr>
          <p:cNvPr id="3" name="直接连接符 2">
            <a:extLst>
              <a:ext uri="{FF2B5EF4-FFF2-40B4-BE49-F238E27FC236}">
                <a16:creationId xmlns:a16="http://schemas.microsoft.com/office/drawing/2014/main" id="{DB829B21-3B69-8D61-89BC-53731A62794E}"/>
              </a:ext>
            </a:extLst>
          </p:cNvPr>
          <p:cNvCxnSpPr/>
          <p:nvPr/>
        </p:nvCxnSpPr>
        <p:spPr>
          <a:xfrm>
            <a:off x="1077913" y="1196975"/>
            <a:ext cx="414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plus/>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9" name="Text Box 3"/>
          <p:cNvSpPr txBox="1">
            <a:spLocks noChangeArrowheads="1"/>
          </p:cNvSpPr>
          <p:nvPr/>
        </p:nvSpPr>
        <p:spPr bwMode="auto">
          <a:xfrm>
            <a:off x="1415058" y="1340832"/>
            <a:ext cx="2952750"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defPPr>
              <a:defRPr lang="en-US"/>
            </a:defPPr>
            <a:lvl1pPr marL="360000" indent="-360000">
              <a:lnSpc>
                <a:spcPct val="100000"/>
              </a:lnSpc>
              <a:spcBef>
                <a:spcPts val="0"/>
              </a:spcBef>
              <a:buClr>
                <a:srgbClr val="C00000"/>
              </a:buClr>
              <a:buSzPct val="80000"/>
              <a:buFont typeface="Wingdings" panose="05000000000000000000" pitchFamily="2" charset="2"/>
              <a:buChar char="n"/>
              <a:defRPr sz="2800" b="0">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vl6pPr fontAlgn="base">
              <a:spcBef>
                <a:spcPct val="0"/>
              </a:spcBef>
              <a:spcAft>
                <a:spcPct val="0"/>
              </a:spcAft>
              <a:buFont typeface="Arial" panose="020B0604020202020204" pitchFamily="34" charset="0"/>
            </a:lvl6pPr>
            <a:lvl7pPr fontAlgn="base">
              <a:spcBef>
                <a:spcPct val="0"/>
              </a:spcBef>
              <a:spcAft>
                <a:spcPct val="0"/>
              </a:spcAft>
              <a:buFont typeface="Arial" panose="020B0604020202020204" pitchFamily="34" charset="0"/>
            </a:lvl7pPr>
            <a:lvl8pPr fontAlgn="base">
              <a:spcBef>
                <a:spcPct val="0"/>
              </a:spcBef>
              <a:spcAft>
                <a:spcPct val="0"/>
              </a:spcAft>
              <a:buFont typeface="Arial" panose="020B0604020202020204" pitchFamily="34" charset="0"/>
            </a:lvl8pPr>
            <a:lvl9pPr fontAlgn="base">
              <a:spcBef>
                <a:spcPct val="0"/>
              </a:spcBef>
              <a:spcAft>
                <a:spcPct val="0"/>
              </a:spcAft>
              <a:buFont typeface="Arial" panose="020B0604020202020204" pitchFamily="34" charset="0"/>
            </a:lvl9pPr>
          </a:lstStyle>
          <a:p>
            <a:pPr>
              <a:defRPr/>
            </a:pPr>
            <a:r>
              <a:rPr lang="zh-CN" altLang="en-US" dirty="0"/>
              <a:t>二硫键的形成</a:t>
            </a:r>
          </a:p>
        </p:txBody>
      </p:sp>
      <p:sp>
        <p:nvSpPr>
          <p:cNvPr id="418820" name="Line 4"/>
          <p:cNvSpPr>
            <a:spLocks noChangeShapeType="1"/>
          </p:cNvSpPr>
          <p:nvPr/>
        </p:nvSpPr>
        <p:spPr bwMode="auto">
          <a:xfrm>
            <a:off x="2190750" y="2265784"/>
            <a:ext cx="76200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821" name="Oval 5"/>
          <p:cNvSpPr>
            <a:spLocks noChangeArrowheads="1"/>
          </p:cNvSpPr>
          <p:nvPr/>
        </p:nvSpPr>
        <p:spPr bwMode="auto">
          <a:xfrm>
            <a:off x="2952750" y="2037184"/>
            <a:ext cx="914400" cy="457200"/>
          </a:xfrm>
          <a:prstGeom prst="ellipse">
            <a:avLst/>
          </a:prstGeom>
          <a:solidFill>
            <a:srgbClr val="FF9393"/>
          </a:solidFill>
          <a:ln w="9525">
            <a:noFill/>
            <a:round/>
          </a:ln>
          <a:effectLst/>
          <a:scene3d>
            <a:camera prst="orthographicFront">
              <a:rot lat="0" lon="0" rev="0"/>
            </a:camera>
            <a:lightRig rig="contrasting" dir="t">
              <a:rot lat="0" lon="0" rev="7800000"/>
            </a:lightRig>
          </a:scene3d>
          <a:sp3d>
            <a:bevelT w="139700" h="139700"/>
          </a:sp3d>
        </p:spPr>
        <p:txBody>
          <a:bodyPr wrap="none" anchor="ctr"/>
          <a:lstStyle/>
          <a:p>
            <a:pPr algn="ctr" eaLnBrk="1" hangingPunct="1">
              <a:defRPr/>
            </a:pPr>
            <a:r>
              <a:rPr kumimoji="1" lang="en-US" altLang="zh-CN" sz="2800" b="1" dirty="0" err="1">
                <a:solidFill>
                  <a:schemeClr val="bg1"/>
                </a:solidFill>
                <a:effectLst>
                  <a:outerShdw blurRad="38100" dist="38100" dir="2700000" algn="tl">
                    <a:srgbClr val="000000"/>
                  </a:outerShdw>
                </a:effectLst>
                <a:latin typeface="Times New Roman" panose="02020603050405020304" pitchFamily="18" charset="0"/>
                <a:ea typeface="_x001A_"/>
                <a:cs typeface="_x001A_"/>
              </a:rPr>
              <a:t>Cys</a:t>
            </a:r>
            <a:endParaRPr kumimoji="1" lang="en-US" altLang="zh-CN" sz="2800" dirty="0">
              <a:solidFill>
                <a:schemeClr val="bg1"/>
              </a:solidFill>
              <a:effectLst>
                <a:outerShdw blurRad="38100" dist="38100" dir="2700000" algn="tl">
                  <a:srgbClr val="000000"/>
                </a:outerShdw>
              </a:effectLst>
              <a:latin typeface="Times New Roman" panose="02020603050405020304" pitchFamily="18" charset="0"/>
            </a:endParaRPr>
          </a:p>
        </p:txBody>
      </p:sp>
      <p:sp>
        <p:nvSpPr>
          <p:cNvPr id="418822" name="Line 6"/>
          <p:cNvSpPr>
            <a:spLocks noChangeShapeType="1"/>
          </p:cNvSpPr>
          <p:nvPr/>
        </p:nvSpPr>
        <p:spPr bwMode="auto">
          <a:xfrm>
            <a:off x="3867150" y="2265784"/>
            <a:ext cx="83820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823" name="Line 7"/>
          <p:cNvSpPr>
            <a:spLocks noChangeShapeType="1"/>
          </p:cNvSpPr>
          <p:nvPr/>
        </p:nvSpPr>
        <p:spPr bwMode="auto">
          <a:xfrm>
            <a:off x="3359696" y="2494384"/>
            <a:ext cx="0" cy="3048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824" name="Text Box 8"/>
          <p:cNvSpPr txBox="1">
            <a:spLocks noChangeArrowheads="1"/>
          </p:cNvSpPr>
          <p:nvPr/>
        </p:nvSpPr>
        <p:spPr bwMode="auto">
          <a:xfrm>
            <a:off x="3181350" y="2694409"/>
            <a:ext cx="658813"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defRPr/>
            </a:pPr>
            <a:r>
              <a:rPr kumimoji="1" lang="en-US" altLang="zh-CN" sz="2800" b="1" dirty="0">
                <a:effectLst>
                  <a:outerShdw blurRad="38100" dist="38100" dir="2700000" algn="tl">
                    <a:srgbClr val="C0C0C0"/>
                  </a:outerShdw>
                </a:effectLst>
                <a:latin typeface="Times New Roman" panose="02020603050405020304" pitchFamily="18" charset="0"/>
                <a:ea typeface="_x001A_"/>
                <a:cs typeface="_x001A_"/>
              </a:rPr>
              <a:t>S</a:t>
            </a:r>
            <a:r>
              <a:rPr kumimoji="1" lang="en-US" altLang="zh-CN" sz="2800" b="1" dirty="0">
                <a:solidFill>
                  <a:srgbClr val="FF0000"/>
                </a:solidFill>
                <a:effectLst>
                  <a:outerShdw blurRad="38100" dist="38100" dir="2700000" algn="tl">
                    <a:srgbClr val="C0C0C0"/>
                  </a:outerShdw>
                </a:effectLst>
                <a:latin typeface="Times New Roman" panose="02020603050405020304" pitchFamily="18" charset="0"/>
                <a:ea typeface="_x001A_"/>
                <a:cs typeface="_x001A_"/>
              </a:rPr>
              <a:t>H</a:t>
            </a:r>
            <a:endParaRPr kumimoji="1" lang="en-US" altLang="zh-CN" sz="2800" dirty="0">
              <a:solidFill>
                <a:srgbClr val="FF0000"/>
              </a:solidFill>
              <a:effectLst>
                <a:outerShdw blurRad="38100" dist="38100" dir="2700000" algn="tl">
                  <a:srgbClr val="C0C0C0"/>
                </a:outerShdw>
              </a:effectLst>
              <a:latin typeface="Times New Roman" panose="02020603050405020304" pitchFamily="18" charset="0"/>
            </a:endParaRPr>
          </a:p>
        </p:txBody>
      </p:sp>
      <p:sp>
        <p:nvSpPr>
          <p:cNvPr id="418825" name="Line 9"/>
          <p:cNvSpPr>
            <a:spLocks noChangeShapeType="1"/>
          </p:cNvSpPr>
          <p:nvPr/>
        </p:nvSpPr>
        <p:spPr bwMode="auto">
          <a:xfrm>
            <a:off x="2207568" y="4501133"/>
            <a:ext cx="76200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826" name="Oval 10"/>
          <p:cNvSpPr>
            <a:spLocks noChangeArrowheads="1"/>
          </p:cNvSpPr>
          <p:nvPr/>
        </p:nvSpPr>
        <p:spPr bwMode="auto">
          <a:xfrm>
            <a:off x="2969568" y="4272533"/>
            <a:ext cx="914400" cy="457200"/>
          </a:xfrm>
          <a:prstGeom prst="ellipse">
            <a:avLst/>
          </a:prstGeom>
          <a:solidFill>
            <a:srgbClr val="FF9393"/>
          </a:solidFill>
          <a:ln w="9525">
            <a:noFill/>
            <a:round/>
          </a:ln>
          <a:effectLst/>
          <a:scene3d>
            <a:camera prst="orthographicFront">
              <a:rot lat="0" lon="0" rev="0"/>
            </a:camera>
            <a:lightRig rig="contrasting" dir="t">
              <a:rot lat="0" lon="0" rev="7800000"/>
            </a:lightRig>
          </a:scene3d>
          <a:sp3d>
            <a:bevelT w="139700" h="139700"/>
          </a:sp3d>
        </p:spPr>
        <p:txBody>
          <a:bodyPr wrap="none" anchor="ctr"/>
          <a:lstStyle/>
          <a:p>
            <a:pPr algn="ctr" eaLnBrk="1" hangingPunct="1"/>
            <a:r>
              <a:rPr kumimoji="1" lang="en-US" altLang="zh-CN" sz="2800" b="1" dirty="0" err="1">
                <a:solidFill>
                  <a:schemeClr val="bg1"/>
                </a:solidFill>
                <a:effectLst>
                  <a:outerShdw blurRad="38100" dist="38100" dir="2700000" algn="tl">
                    <a:srgbClr val="000000"/>
                  </a:outerShdw>
                </a:effectLst>
                <a:latin typeface="Times New Roman" panose="02020603050405020304" pitchFamily="18" charset="0"/>
                <a:ea typeface="_x001A_"/>
                <a:cs typeface="_x001A_"/>
              </a:rPr>
              <a:t>Cys</a:t>
            </a:r>
            <a:endParaRPr kumimoji="1" lang="en-US" altLang="zh-CN" sz="2800" b="1" dirty="0">
              <a:solidFill>
                <a:schemeClr val="bg1"/>
              </a:solidFill>
              <a:effectLst>
                <a:outerShdw blurRad="38100" dist="38100" dir="2700000" algn="tl">
                  <a:srgbClr val="000000"/>
                </a:outerShdw>
              </a:effectLst>
              <a:latin typeface="Times New Roman" panose="02020603050405020304" pitchFamily="18" charset="0"/>
              <a:ea typeface="_x001A_"/>
              <a:cs typeface="_x001A_"/>
            </a:endParaRPr>
          </a:p>
        </p:txBody>
      </p:sp>
      <p:sp>
        <p:nvSpPr>
          <p:cNvPr id="418827" name="Line 11"/>
          <p:cNvSpPr>
            <a:spLocks noChangeShapeType="1"/>
          </p:cNvSpPr>
          <p:nvPr/>
        </p:nvSpPr>
        <p:spPr bwMode="auto">
          <a:xfrm>
            <a:off x="3883968" y="4501133"/>
            <a:ext cx="83820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828" name="Line 12"/>
          <p:cNvSpPr>
            <a:spLocks noChangeShapeType="1"/>
          </p:cNvSpPr>
          <p:nvPr/>
        </p:nvSpPr>
        <p:spPr bwMode="auto">
          <a:xfrm>
            <a:off x="3350568" y="3967733"/>
            <a:ext cx="0" cy="3048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829" name="Text Box 13"/>
          <p:cNvSpPr txBox="1">
            <a:spLocks noChangeArrowheads="1"/>
          </p:cNvSpPr>
          <p:nvPr/>
        </p:nvSpPr>
        <p:spPr bwMode="auto">
          <a:xfrm>
            <a:off x="3182293" y="3501008"/>
            <a:ext cx="658813"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defRPr/>
            </a:pPr>
            <a:r>
              <a:rPr kumimoji="1" lang="en-US" altLang="zh-CN" sz="2800" b="1" dirty="0">
                <a:effectLst>
                  <a:outerShdw blurRad="38100" dist="38100" dir="2700000" algn="tl">
                    <a:srgbClr val="C0C0C0"/>
                  </a:outerShdw>
                </a:effectLst>
                <a:latin typeface="Times New Roman" panose="02020603050405020304" pitchFamily="18" charset="0"/>
                <a:ea typeface="_x001A_"/>
                <a:cs typeface="_x001A_"/>
              </a:rPr>
              <a:t>S</a:t>
            </a:r>
            <a:r>
              <a:rPr kumimoji="1" lang="en-US" altLang="zh-CN" sz="2800" b="1" dirty="0">
                <a:solidFill>
                  <a:srgbClr val="FF0000"/>
                </a:solidFill>
                <a:effectLst>
                  <a:outerShdw blurRad="38100" dist="38100" dir="2700000" algn="tl">
                    <a:srgbClr val="C0C0C0"/>
                  </a:outerShdw>
                </a:effectLst>
                <a:latin typeface="Times New Roman" panose="02020603050405020304" pitchFamily="18" charset="0"/>
                <a:ea typeface="_x001A_"/>
                <a:cs typeface="_x001A_"/>
              </a:rPr>
              <a:t>H</a:t>
            </a:r>
            <a:endParaRPr kumimoji="1" lang="en-US" altLang="zh-CN" sz="2800" dirty="0">
              <a:solidFill>
                <a:srgbClr val="FF0000"/>
              </a:solidFill>
              <a:effectLst>
                <a:outerShdw blurRad="38100" dist="38100" dir="2700000" algn="tl">
                  <a:srgbClr val="C0C0C0"/>
                </a:outerShdw>
              </a:effectLst>
              <a:latin typeface="Times New Roman" panose="02020603050405020304" pitchFamily="18" charset="0"/>
            </a:endParaRPr>
          </a:p>
        </p:txBody>
      </p:sp>
      <p:sp>
        <p:nvSpPr>
          <p:cNvPr id="418830" name="Freeform 14"/>
          <p:cNvSpPr>
            <a:spLocks noChangeArrowheads="1"/>
          </p:cNvSpPr>
          <p:nvPr/>
        </p:nvSpPr>
        <p:spPr bwMode="auto">
          <a:xfrm>
            <a:off x="1847850" y="2087984"/>
            <a:ext cx="419100" cy="2700000"/>
          </a:xfrm>
          <a:custGeom>
            <a:avLst/>
            <a:gdLst>
              <a:gd name="T0" fmla="*/ 2147483646 w 264"/>
              <a:gd name="T1" fmla="*/ 2147483646 h 1888"/>
              <a:gd name="T2" fmla="*/ 2147483646 w 264"/>
              <a:gd name="T3" fmla="*/ 2147483646 h 1888"/>
              <a:gd name="T4" fmla="*/ 2147483646 w 264"/>
              <a:gd name="T5" fmla="*/ 2147483646 h 1888"/>
              <a:gd name="T6" fmla="*/ 2147483646 w 264"/>
              <a:gd name="T7" fmla="*/ 2147483646 h 18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4" h="1888">
                <a:moveTo>
                  <a:pt x="216" y="112"/>
                </a:moveTo>
                <a:cubicBezTo>
                  <a:pt x="132" y="56"/>
                  <a:pt x="48" y="0"/>
                  <a:pt x="24" y="256"/>
                </a:cubicBezTo>
                <a:cubicBezTo>
                  <a:pt x="0" y="512"/>
                  <a:pt x="32" y="1408"/>
                  <a:pt x="72" y="1648"/>
                </a:cubicBezTo>
                <a:cubicBezTo>
                  <a:pt x="112" y="1888"/>
                  <a:pt x="188" y="1792"/>
                  <a:pt x="264" y="1696"/>
                </a:cubicBezTo>
              </a:path>
            </a:pathLst>
          </a:cu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18831" name="Line 15"/>
          <p:cNvSpPr>
            <a:spLocks noChangeShapeType="1"/>
          </p:cNvSpPr>
          <p:nvPr/>
        </p:nvSpPr>
        <p:spPr bwMode="auto">
          <a:xfrm>
            <a:off x="4800600" y="3408784"/>
            <a:ext cx="2159000" cy="0"/>
          </a:xfrm>
          <a:prstGeom prst="line">
            <a:avLst/>
          </a:prstGeom>
          <a:noFill/>
          <a:ln w="31750">
            <a:solidFill>
              <a:schemeClr val="tx1"/>
            </a:solidFill>
            <a:round/>
            <a:headE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137235" name="Line 16"/>
          <p:cNvSpPr>
            <a:spLocks noChangeShapeType="1"/>
          </p:cNvSpPr>
          <p:nvPr/>
        </p:nvSpPr>
        <p:spPr bwMode="auto">
          <a:xfrm>
            <a:off x="7519988" y="2246734"/>
            <a:ext cx="76200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833" name="Oval 17"/>
          <p:cNvSpPr>
            <a:spLocks noChangeArrowheads="1"/>
          </p:cNvSpPr>
          <p:nvPr/>
        </p:nvSpPr>
        <p:spPr bwMode="auto">
          <a:xfrm>
            <a:off x="8281988" y="2018134"/>
            <a:ext cx="914400" cy="457200"/>
          </a:xfrm>
          <a:prstGeom prst="ellipse">
            <a:avLst/>
          </a:prstGeom>
          <a:solidFill>
            <a:srgbClr val="FF9393"/>
          </a:solidFill>
          <a:ln w="9525">
            <a:noFill/>
            <a:round/>
          </a:ln>
          <a:effectLst/>
          <a:scene3d>
            <a:camera prst="orthographicFront">
              <a:rot lat="0" lon="0" rev="0"/>
            </a:camera>
            <a:lightRig rig="contrasting" dir="t">
              <a:rot lat="0" lon="0" rev="7800000"/>
            </a:lightRig>
          </a:scene3d>
          <a:sp3d>
            <a:bevelT w="139700" h="139700"/>
          </a:sp3d>
        </p:spPr>
        <p:txBody>
          <a:bodyPr wrap="none" anchor="ctr"/>
          <a:lstStyle/>
          <a:p>
            <a:pPr algn="ctr" eaLnBrk="1" hangingPunct="1"/>
            <a:r>
              <a:rPr kumimoji="1" lang="en-US" altLang="zh-CN" sz="2800" b="1" dirty="0" err="1">
                <a:solidFill>
                  <a:schemeClr val="bg1"/>
                </a:solidFill>
                <a:effectLst>
                  <a:outerShdw blurRad="38100" dist="38100" dir="2700000" algn="tl">
                    <a:srgbClr val="000000"/>
                  </a:outerShdw>
                </a:effectLst>
                <a:latin typeface="Times New Roman" panose="02020603050405020304" pitchFamily="18" charset="0"/>
                <a:ea typeface="_x001A_"/>
                <a:cs typeface="_x001A_"/>
              </a:rPr>
              <a:t>Cys</a:t>
            </a:r>
            <a:endParaRPr kumimoji="1" lang="en-US" altLang="zh-CN" sz="2800" b="1" dirty="0">
              <a:solidFill>
                <a:schemeClr val="bg1"/>
              </a:solidFill>
              <a:effectLst>
                <a:outerShdw blurRad="38100" dist="38100" dir="2700000" algn="tl">
                  <a:srgbClr val="000000"/>
                </a:outerShdw>
              </a:effectLst>
              <a:latin typeface="Times New Roman" panose="02020603050405020304" pitchFamily="18" charset="0"/>
              <a:ea typeface="_x001A_"/>
              <a:cs typeface="_x001A_"/>
            </a:endParaRPr>
          </a:p>
        </p:txBody>
      </p:sp>
      <p:sp>
        <p:nvSpPr>
          <p:cNvPr id="137239" name="Line 18"/>
          <p:cNvSpPr>
            <a:spLocks noChangeShapeType="1"/>
          </p:cNvSpPr>
          <p:nvPr/>
        </p:nvSpPr>
        <p:spPr bwMode="auto">
          <a:xfrm>
            <a:off x="9196388" y="2246734"/>
            <a:ext cx="83820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7240" name="Line 19"/>
          <p:cNvSpPr>
            <a:spLocks noChangeShapeType="1"/>
          </p:cNvSpPr>
          <p:nvPr/>
        </p:nvSpPr>
        <p:spPr bwMode="auto">
          <a:xfrm>
            <a:off x="8739188" y="2475334"/>
            <a:ext cx="0" cy="3048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836" name="Text Box 20"/>
          <p:cNvSpPr txBox="1">
            <a:spLocks noChangeArrowheads="1"/>
          </p:cNvSpPr>
          <p:nvPr/>
        </p:nvSpPr>
        <p:spPr bwMode="auto">
          <a:xfrm>
            <a:off x="8544272" y="2675359"/>
            <a:ext cx="382588"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defRPr/>
            </a:pPr>
            <a:r>
              <a:rPr kumimoji="1" lang="en-US" altLang="zh-CN" sz="2800" b="1" dirty="0">
                <a:effectLst>
                  <a:outerShdw blurRad="38100" dist="38100" dir="2700000" algn="tl">
                    <a:srgbClr val="C0C0C0"/>
                  </a:outerShdw>
                </a:effectLst>
                <a:latin typeface="Times New Roman" panose="02020603050405020304" pitchFamily="18" charset="0"/>
                <a:ea typeface="_x001A_"/>
                <a:cs typeface="_x001A_"/>
              </a:rPr>
              <a:t>S</a:t>
            </a:r>
            <a:endParaRPr kumimoji="1" lang="en-US" altLang="zh-CN" sz="2800" dirty="0">
              <a:effectLst>
                <a:outerShdw blurRad="38100" dist="38100" dir="2700000" algn="tl">
                  <a:srgbClr val="C0C0C0"/>
                </a:outerShdw>
              </a:effectLst>
              <a:latin typeface="Times New Roman" panose="02020603050405020304" pitchFamily="18" charset="0"/>
            </a:endParaRPr>
          </a:p>
        </p:txBody>
      </p:sp>
      <p:sp>
        <p:nvSpPr>
          <p:cNvPr id="137242" name="Line 21"/>
          <p:cNvSpPr>
            <a:spLocks noChangeShapeType="1"/>
          </p:cNvSpPr>
          <p:nvPr/>
        </p:nvSpPr>
        <p:spPr bwMode="auto">
          <a:xfrm>
            <a:off x="7596188" y="4501133"/>
            <a:ext cx="76200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838" name="Oval 22"/>
          <p:cNvSpPr>
            <a:spLocks noChangeArrowheads="1"/>
          </p:cNvSpPr>
          <p:nvPr/>
        </p:nvSpPr>
        <p:spPr bwMode="auto">
          <a:xfrm>
            <a:off x="8277944" y="4272533"/>
            <a:ext cx="914400" cy="457200"/>
          </a:xfrm>
          <a:prstGeom prst="ellipse">
            <a:avLst/>
          </a:prstGeom>
          <a:solidFill>
            <a:srgbClr val="FF9393"/>
          </a:solidFill>
          <a:ln w="9525">
            <a:noFill/>
            <a:round/>
          </a:ln>
          <a:effectLst/>
          <a:scene3d>
            <a:camera prst="orthographicFront">
              <a:rot lat="0" lon="0" rev="0"/>
            </a:camera>
            <a:lightRig rig="contrasting" dir="t">
              <a:rot lat="0" lon="0" rev="7800000"/>
            </a:lightRig>
          </a:scene3d>
          <a:sp3d>
            <a:bevelT w="139700" h="139700"/>
          </a:sp3d>
        </p:spPr>
        <p:txBody>
          <a:bodyPr wrap="none" anchor="ctr"/>
          <a:lstStyle/>
          <a:p>
            <a:pPr algn="ctr" eaLnBrk="1" hangingPunct="1"/>
            <a:r>
              <a:rPr kumimoji="1" lang="en-US" altLang="zh-CN" sz="2800" b="1" dirty="0" err="1">
                <a:solidFill>
                  <a:schemeClr val="bg1"/>
                </a:solidFill>
                <a:effectLst>
                  <a:outerShdw blurRad="38100" dist="38100" dir="2700000" algn="tl">
                    <a:srgbClr val="000000"/>
                  </a:outerShdw>
                </a:effectLst>
                <a:latin typeface="Times New Roman" panose="02020603050405020304" pitchFamily="18" charset="0"/>
                <a:ea typeface="_x001A_"/>
                <a:cs typeface="_x001A_"/>
              </a:rPr>
              <a:t>Cys</a:t>
            </a:r>
            <a:endParaRPr kumimoji="1" lang="en-US" altLang="zh-CN" sz="2800" b="1" dirty="0">
              <a:solidFill>
                <a:schemeClr val="bg1"/>
              </a:solidFill>
              <a:effectLst>
                <a:outerShdw blurRad="38100" dist="38100" dir="2700000" algn="tl">
                  <a:srgbClr val="000000"/>
                </a:outerShdw>
              </a:effectLst>
              <a:latin typeface="Times New Roman" panose="02020603050405020304" pitchFamily="18" charset="0"/>
              <a:ea typeface="_x001A_"/>
              <a:cs typeface="_x001A_"/>
            </a:endParaRPr>
          </a:p>
        </p:txBody>
      </p:sp>
      <p:sp>
        <p:nvSpPr>
          <p:cNvPr id="137246" name="Line 23"/>
          <p:cNvSpPr>
            <a:spLocks noChangeShapeType="1"/>
          </p:cNvSpPr>
          <p:nvPr/>
        </p:nvSpPr>
        <p:spPr bwMode="auto">
          <a:xfrm>
            <a:off x="9192344" y="4501133"/>
            <a:ext cx="83820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7247" name="Line 24"/>
          <p:cNvSpPr>
            <a:spLocks noChangeShapeType="1"/>
          </p:cNvSpPr>
          <p:nvPr/>
        </p:nvSpPr>
        <p:spPr bwMode="auto">
          <a:xfrm>
            <a:off x="8739188" y="3967733"/>
            <a:ext cx="0" cy="3048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841" name="Text Box 25"/>
          <p:cNvSpPr txBox="1">
            <a:spLocks noChangeArrowheads="1"/>
          </p:cNvSpPr>
          <p:nvPr/>
        </p:nvSpPr>
        <p:spPr bwMode="auto">
          <a:xfrm>
            <a:off x="8543925" y="3501008"/>
            <a:ext cx="382588"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defRPr/>
            </a:pPr>
            <a:r>
              <a:rPr kumimoji="1" lang="en-US" altLang="zh-CN" sz="2800" b="1">
                <a:effectLst>
                  <a:outerShdw blurRad="38100" dist="38100" dir="2700000" algn="tl">
                    <a:srgbClr val="C0C0C0"/>
                  </a:outerShdw>
                </a:effectLst>
                <a:latin typeface="Times New Roman" panose="02020603050405020304" pitchFamily="18" charset="0"/>
                <a:ea typeface="_x001A_"/>
                <a:cs typeface="_x001A_"/>
              </a:rPr>
              <a:t>S</a:t>
            </a:r>
            <a:endParaRPr kumimoji="1" lang="en-US" altLang="zh-CN" sz="2800">
              <a:effectLst>
                <a:outerShdw blurRad="38100" dist="38100" dir="2700000" algn="tl">
                  <a:srgbClr val="C0C0C0"/>
                </a:outerShdw>
              </a:effectLst>
              <a:latin typeface="Times New Roman" panose="02020603050405020304" pitchFamily="18" charset="0"/>
            </a:endParaRPr>
          </a:p>
        </p:txBody>
      </p:sp>
      <p:sp>
        <p:nvSpPr>
          <p:cNvPr id="418842" name="Freeform 26"/>
          <p:cNvSpPr>
            <a:spLocks noChangeArrowheads="1"/>
          </p:cNvSpPr>
          <p:nvPr/>
        </p:nvSpPr>
        <p:spPr bwMode="auto">
          <a:xfrm>
            <a:off x="7177088" y="2068934"/>
            <a:ext cx="419100" cy="2700000"/>
          </a:xfrm>
          <a:custGeom>
            <a:avLst/>
            <a:gdLst>
              <a:gd name="T0" fmla="*/ 2147483646 w 264"/>
              <a:gd name="T1" fmla="*/ 2147483646 h 1888"/>
              <a:gd name="T2" fmla="*/ 2147483646 w 264"/>
              <a:gd name="T3" fmla="*/ 2147483646 h 1888"/>
              <a:gd name="T4" fmla="*/ 2147483646 w 264"/>
              <a:gd name="T5" fmla="*/ 2147483646 h 1888"/>
              <a:gd name="T6" fmla="*/ 2147483646 w 264"/>
              <a:gd name="T7" fmla="*/ 2147483646 h 18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4" h="1888">
                <a:moveTo>
                  <a:pt x="216" y="112"/>
                </a:moveTo>
                <a:cubicBezTo>
                  <a:pt x="132" y="56"/>
                  <a:pt x="48" y="0"/>
                  <a:pt x="24" y="256"/>
                </a:cubicBezTo>
                <a:cubicBezTo>
                  <a:pt x="0" y="512"/>
                  <a:pt x="32" y="1408"/>
                  <a:pt x="72" y="1648"/>
                </a:cubicBezTo>
                <a:cubicBezTo>
                  <a:pt x="112" y="1888"/>
                  <a:pt x="188" y="1792"/>
                  <a:pt x="264" y="1696"/>
                </a:cubicBezTo>
              </a:path>
            </a:pathLst>
          </a:cu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18843" name="Line 27"/>
          <p:cNvSpPr>
            <a:spLocks noChangeShapeType="1"/>
          </p:cNvSpPr>
          <p:nvPr/>
        </p:nvSpPr>
        <p:spPr bwMode="auto">
          <a:xfrm>
            <a:off x="8723313" y="3141016"/>
            <a:ext cx="0" cy="43200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844" name="Text Box 28"/>
          <p:cNvSpPr txBox="1">
            <a:spLocks noChangeArrowheads="1"/>
          </p:cNvSpPr>
          <p:nvPr/>
        </p:nvSpPr>
        <p:spPr bwMode="auto">
          <a:xfrm>
            <a:off x="5370513" y="3386559"/>
            <a:ext cx="887412" cy="4619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400" b="1" dirty="0">
                <a:solidFill>
                  <a:srgbClr val="FF3300"/>
                </a:solidFill>
                <a:effectLst>
                  <a:outerShdw blurRad="38100" dist="38100" dir="2700000" algn="tl">
                    <a:srgbClr val="C0C0C0"/>
                  </a:outerShdw>
                </a:effectLst>
                <a:latin typeface="Times New Roman" panose="02020603050405020304" pitchFamily="18" charset="0"/>
                <a:ea typeface=""/>
              </a:rPr>
              <a:t>－2</a:t>
            </a:r>
            <a:r>
              <a:rPr lang="en-US" altLang="zh-CN" sz="2400" b="1" dirty="0">
                <a:solidFill>
                  <a:srgbClr val="FF3300"/>
                </a:solidFill>
                <a:effectLst>
                  <a:outerShdw blurRad="38100" dist="38100" dir="2700000" algn="tl">
                    <a:srgbClr val="C0C0C0"/>
                  </a:outerShdw>
                </a:effectLst>
                <a:latin typeface="Times New Roman" panose="02020603050405020304" pitchFamily="18" charset="0"/>
                <a:ea typeface=""/>
              </a:rPr>
              <a:t>H</a:t>
            </a:r>
          </a:p>
        </p:txBody>
      </p:sp>
      <p:sp>
        <p:nvSpPr>
          <p:cNvPr id="418845" name="Text Box 29"/>
          <p:cNvSpPr txBox="1">
            <a:spLocks noChangeArrowheads="1"/>
          </p:cNvSpPr>
          <p:nvPr/>
        </p:nvSpPr>
        <p:spPr bwMode="auto">
          <a:xfrm>
            <a:off x="4765675" y="2954759"/>
            <a:ext cx="2122488" cy="4000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defRPr/>
            </a:pPr>
            <a:r>
              <a:rPr lang="zh-CN" altLang="en-US" sz="2000" dirty="0">
                <a:solidFill>
                  <a:srgbClr val="0070C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二硫键异构酶等</a:t>
            </a:r>
          </a:p>
        </p:txBody>
      </p:sp>
      <p:sp>
        <p:nvSpPr>
          <p:cNvPr id="4" name="Text Box 2">
            <a:extLst>
              <a:ext uri="{FF2B5EF4-FFF2-40B4-BE49-F238E27FC236}">
                <a16:creationId xmlns:a16="http://schemas.microsoft.com/office/drawing/2014/main" id="{EFEE70ED-0E2C-B2C3-0ED2-85C1D3ED4A41}"/>
              </a:ext>
            </a:extLst>
          </p:cNvPr>
          <p:cNvSpPr txBox="1">
            <a:spLocks noChangeArrowheads="1"/>
          </p:cNvSpPr>
          <p:nvPr/>
        </p:nvSpPr>
        <p:spPr bwMode="auto">
          <a:xfrm>
            <a:off x="1055688" y="601662"/>
            <a:ext cx="4104208"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（三）翻译后加工和修饰</a:t>
            </a:r>
          </a:p>
        </p:txBody>
      </p:sp>
      <p:cxnSp>
        <p:nvCxnSpPr>
          <p:cNvPr id="5" name="直接连接符 4">
            <a:extLst>
              <a:ext uri="{FF2B5EF4-FFF2-40B4-BE49-F238E27FC236}">
                <a16:creationId xmlns:a16="http://schemas.microsoft.com/office/drawing/2014/main" id="{E3A805A1-C784-114C-6468-347681CDBEB0}"/>
              </a:ext>
            </a:extLst>
          </p:cNvPr>
          <p:cNvCxnSpPr/>
          <p:nvPr/>
        </p:nvCxnSpPr>
        <p:spPr>
          <a:xfrm>
            <a:off x="1077913" y="1196975"/>
            <a:ext cx="414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18819"/>
                                        </p:tgtEl>
                                        <p:attrNameLst>
                                          <p:attrName>style.visibility</p:attrName>
                                        </p:attrNameLst>
                                      </p:cBhvr>
                                      <p:to>
                                        <p:strVal val="visible"/>
                                      </p:to>
                                    </p:set>
                                    <p:animEffect transition="in" filter="wipe(left)">
                                      <p:cBhvr>
                                        <p:cTn id="7" dur="500"/>
                                        <p:tgtEl>
                                          <p:spTgt spid="41881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18820"/>
                                        </p:tgtEl>
                                        <p:attrNameLst>
                                          <p:attrName>style.visibility</p:attrName>
                                        </p:attrNameLst>
                                      </p:cBhvr>
                                      <p:to>
                                        <p:strVal val="visible"/>
                                      </p:to>
                                    </p:set>
                                    <p:animEffect transition="in" filter="wipe(left)">
                                      <p:cBhvr>
                                        <p:cTn id="12" dur="500"/>
                                        <p:tgtEl>
                                          <p:spTgt spid="418820"/>
                                        </p:tgtEl>
                                      </p:cBhvr>
                                    </p:animEffect>
                                  </p:childTnLst>
                                </p:cTn>
                              </p:par>
                            </p:childTnLst>
                          </p:cTn>
                        </p:par>
                        <p:par>
                          <p:cTn id="13" fill="hold" nodeType="afterGroup">
                            <p:stCondLst>
                              <p:cond delay="500"/>
                            </p:stCondLst>
                            <p:childTnLst>
                              <p:par>
                                <p:cTn id="14" presetID="22" presetClass="entr" presetSubtype="8" fill="hold" nodeType="afterEffect">
                                  <p:stCondLst>
                                    <p:cond delay="0"/>
                                  </p:stCondLst>
                                  <p:childTnLst>
                                    <p:set>
                                      <p:cBhvr>
                                        <p:cTn id="15" dur="1" fill="hold">
                                          <p:stCondLst>
                                            <p:cond delay="0"/>
                                          </p:stCondLst>
                                        </p:cTn>
                                        <p:tgtEl>
                                          <p:spTgt spid="418821"/>
                                        </p:tgtEl>
                                        <p:attrNameLst>
                                          <p:attrName>style.visibility</p:attrName>
                                        </p:attrNameLst>
                                      </p:cBhvr>
                                      <p:to>
                                        <p:strVal val="visible"/>
                                      </p:to>
                                    </p:set>
                                    <p:animEffect transition="in" filter="wipe(left)">
                                      <p:cBhvr>
                                        <p:cTn id="16" dur="500"/>
                                        <p:tgtEl>
                                          <p:spTgt spid="418821"/>
                                        </p:tgtEl>
                                      </p:cBhvr>
                                    </p:animEffect>
                                  </p:childTnLst>
                                </p:cTn>
                              </p:par>
                            </p:childTnLst>
                          </p:cTn>
                        </p:par>
                        <p:par>
                          <p:cTn id="17" fill="hold" nodeType="afterGroup">
                            <p:stCondLst>
                              <p:cond delay="1000"/>
                            </p:stCondLst>
                            <p:childTnLst>
                              <p:par>
                                <p:cTn id="18" presetID="22" presetClass="entr" presetSubtype="1" fill="hold" grpId="0" nodeType="afterEffect">
                                  <p:stCondLst>
                                    <p:cond delay="0"/>
                                  </p:stCondLst>
                                  <p:childTnLst>
                                    <p:set>
                                      <p:cBhvr>
                                        <p:cTn id="19" dur="1" fill="hold">
                                          <p:stCondLst>
                                            <p:cond delay="0"/>
                                          </p:stCondLst>
                                        </p:cTn>
                                        <p:tgtEl>
                                          <p:spTgt spid="418823"/>
                                        </p:tgtEl>
                                        <p:attrNameLst>
                                          <p:attrName>style.visibility</p:attrName>
                                        </p:attrNameLst>
                                      </p:cBhvr>
                                      <p:to>
                                        <p:strVal val="visible"/>
                                      </p:to>
                                    </p:set>
                                    <p:animEffect transition="in" filter="wipe(up)">
                                      <p:cBhvr>
                                        <p:cTn id="20" dur="500"/>
                                        <p:tgtEl>
                                          <p:spTgt spid="418823"/>
                                        </p:tgtEl>
                                      </p:cBhvr>
                                    </p:animEffect>
                                  </p:childTnLst>
                                </p:cTn>
                              </p:par>
                            </p:childTnLst>
                          </p:cTn>
                        </p:par>
                        <p:par>
                          <p:cTn id="21" fill="hold" nodeType="afterGroup">
                            <p:stCondLst>
                              <p:cond delay="1500"/>
                            </p:stCondLst>
                            <p:childTnLst>
                              <p:par>
                                <p:cTn id="22" presetID="22" presetClass="entr" presetSubtype="8" fill="hold" grpId="0" nodeType="afterEffect">
                                  <p:stCondLst>
                                    <p:cond delay="0"/>
                                  </p:stCondLst>
                                  <p:childTnLst>
                                    <p:set>
                                      <p:cBhvr>
                                        <p:cTn id="23" dur="1" fill="hold">
                                          <p:stCondLst>
                                            <p:cond delay="0"/>
                                          </p:stCondLst>
                                        </p:cTn>
                                        <p:tgtEl>
                                          <p:spTgt spid="418824"/>
                                        </p:tgtEl>
                                        <p:attrNameLst>
                                          <p:attrName>style.visibility</p:attrName>
                                        </p:attrNameLst>
                                      </p:cBhvr>
                                      <p:to>
                                        <p:strVal val="visible"/>
                                      </p:to>
                                    </p:set>
                                    <p:animEffect transition="in" filter="wipe(left)">
                                      <p:cBhvr>
                                        <p:cTn id="24" dur="500"/>
                                        <p:tgtEl>
                                          <p:spTgt spid="418824"/>
                                        </p:tgtEl>
                                      </p:cBhvr>
                                    </p:animEffect>
                                  </p:childTnLst>
                                </p:cTn>
                              </p:par>
                            </p:childTnLst>
                          </p:cTn>
                        </p:par>
                        <p:par>
                          <p:cTn id="25" fill="hold" nodeType="afterGroup">
                            <p:stCondLst>
                              <p:cond delay="2000"/>
                            </p:stCondLst>
                            <p:childTnLst>
                              <p:par>
                                <p:cTn id="26" presetID="22" presetClass="entr" presetSubtype="8" fill="hold" grpId="0" nodeType="afterEffect">
                                  <p:stCondLst>
                                    <p:cond delay="0"/>
                                  </p:stCondLst>
                                  <p:childTnLst>
                                    <p:set>
                                      <p:cBhvr>
                                        <p:cTn id="27" dur="1" fill="hold">
                                          <p:stCondLst>
                                            <p:cond delay="0"/>
                                          </p:stCondLst>
                                        </p:cTn>
                                        <p:tgtEl>
                                          <p:spTgt spid="418822"/>
                                        </p:tgtEl>
                                        <p:attrNameLst>
                                          <p:attrName>style.visibility</p:attrName>
                                        </p:attrNameLst>
                                      </p:cBhvr>
                                      <p:to>
                                        <p:strVal val="visible"/>
                                      </p:to>
                                    </p:set>
                                    <p:animEffect transition="in" filter="wipe(left)">
                                      <p:cBhvr>
                                        <p:cTn id="28" dur="500"/>
                                        <p:tgtEl>
                                          <p:spTgt spid="41882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418825"/>
                                        </p:tgtEl>
                                        <p:attrNameLst>
                                          <p:attrName>style.visibility</p:attrName>
                                        </p:attrNameLst>
                                      </p:cBhvr>
                                      <p:to>
                                        <p:strVal val="visible"/>
                                      </p:to>
                                    </p:set>
                                    <p:animEffect transition="in" filter="wipe(left)">
                                      <p:cBhvr>
                                        <p:cTn id="33" dur="500"/>
                                        <p:tgtEl>
                                          <p:spTgt spid="418825"/>
                                        </p:tgtEl>
                                      </p:cBhvr>
                                    </p:animEffect>
                                  </p:childTnLst>
                                </p:cTn>
                              </p:par>
                            </p:childTnLst>
                          </p:cTn>
                        </p:par>
                        <p:par>
                          <p:cTn id="34" fill="hold" nodeType="afterGroup">
                            <p:stCondLst>
                              <p:cond delay="500"/>
                            </p:stCondLst>
                            <p:childTnLst>
                              <p:par>
                                <p:cTn id="35" presetID="22" presetClass="entr" presetSubtype="8" fill="hold" nodeType="afterEffect">
                                  <p:stCondLst>
                                    <p:cond delay="0"/>
                                  </p:stCondLst>
                                  <p:childTnLst>
                                    <p:set>
                                      <p:cBhvr>
                                        <p:cTn id="36" dur="1" fill="hold">
                                          <p:stCondLst>
                                            <p:cond delay="0"/>
                                          </p:stCondLst>
                                        </p:cTn>
                                        <p:tgtEl>
                                          <p:spTgt spid="418826"/>
                                        </p:tgtEl>
                                        <p:attrNameLst>
                                          <p:attrName>style.visibility</p:attrName>
                                        </p:attrNameLst>
                                      </p:cBhvr>
                                      <p:to>
                                        <p:strVal val="visible"/>
                                      </p:to>
                                    </p:set>
                                    <p:animEffect transition="in" filter="wipe(left)">
                                      <p:cBhvr>
                                        <p:cTn id="37" dur="500"/>
                                        <p:tgtEl>
                                          <p:spTgt spid="418826"/>
                                        </p:tgtEl>
                                      </p:cBhvr>
                                    </p:animEffect>
                                  </p:childTnLst>
                                </p:cTn>
                              </p:par>
                            </p:childTnLst>
                          </p:cTn>
                        </p:par>
                        <p:par>
                          <p:cTn id="38" fill="hold" nodeType="afterGroup">
                            <p:stCondLst>
                              <p:cond delay="1000"/>
                            </p:stCondLst>
                            <p:childTnLst>
                              <p:par>
                                <p:cTn id="39" presetID="22" presetClass="entr" presetSubtype="4" fill="hold" grpId="0" nodeType="afterEffect">
                                  <p:stCondLst>
                                    <p:cond delay="0"/>
                                  </p:stCondLst>
                                  <p:childTnLst>
                                    <p:set>
                                      <p:cBhvr>
                                        <p:cTn id="40" dur="1" fill="hold">
                                          <p:stCondLst>
                                            <p:cond delay="0"/>
                                          </p:stCondLst>
                                        </p:cTn>
                                        <p:tgtEl>
                                          <p:spTgt spid="418828"/>
                                        </p:tgtEl>
                                        <p:attrNameLst>
                                          <p:attrName>style.visibility</p:attrName>
                                        </p:attrNameLst>
                                      </p:cBhvr>
                                      <p:to>
                                        <p:strVal val="visible"/>
                                      </p:to>
                                    </p:set>
                                    <p:animEffect transition="in" filter="wipe(down)">
                                      <p:cBhvr>
                                        <p:cTn id="41" dur="500"/>
                                        <p:tgtEl>
                                          <p:spTgt spid="418828"/>
                                        </p:tgtEl>
                                      </p:cBhvr>
                                    </p:animEffect>
                                  </p:childTnLst>
                                </p:cTn>
                              </p:par>
                            </p:childTnLst>
                          </p:cTn>
                        </p:par>
                        <p:par>
                          <p:cTn id="42" fill="hold" nodeType="afterGroup">
                            <p:stCondLst>
                              <p:cond delay="1500"/>
                            </p:stCondLst>
                            <p:childTnLst>
                              <p:par>
                                <p:cTn id="43" presetID="22" presetClass="entr" presetSubtype="8" fill="hold" grpId="0" nodeType="afterEffect">
                                  <p:stCondLst>
                                    <p:cond delay="0"/>
                                  </p:stCondLst>
                                  <p:childTnLst>
                                    <p:set>
                                      <p:cBhvr>
                                        <p:cTn id="44" dur="1" fill="hold">
                                          <p:stCondLst>
                                            <p:cond delay="0"/>
                                          </p:stCondLst>
                                        </p:cTn>
                                        <p:tgtEl>
                                          <p:spTgt spid="418829"/>
                                        </p:tgtEl>
                                        <p:attrNameLst>
                                          <p:attrName>style.visibility</p:attrName>
                                        </p:attrNameLst>
                                      </p:cBhvr>
                                      <p:to>
                                        <p:strVal val="visible"/>
                                      </p:to>
                                    </p:set>
                                    <p:animEffect transition="in" filter="wipe(left)">
                                      <p:cBhvr>
                                        <p:cTn id="45" dur="500"/>
                                        <p:tgtEl>
                                          <p:spTgt spid="418829"/>
                                        </p:tgtEl>
                                      </p:cBhvr>
                                    </p:animEffect>
                                  </p:childTnLst>
                                </p:cTn>
                              </p:par>
                            </p:childTnLst>
                          </p:cTn>
                        </p:par>
                        <p:par>
                          <p:cTn id="46" fill="hold" nodeType="afterGroup">
                            <p:stCondLst>
                              <p:cond delay="2000"/>
                            </p:stCondLst>
                            <p:childTnLst>
                              <p:par>
                                <p:cTn id="47" presetID="22" presetClass="entr" presetSubtype="8" fill="hold" grpId="0" nodeType="afterEffect">
                                  <p:stCondLst>
                                    <p:cond delay="0"/>
                                  </p:stCondLst>
                                  <p:childTnLst>
                                    <p:set>
                                      <p:cBhvr>
                                        <p:cTn id="48" dur="1" fill="hold">
                                          <p:stCondLst>
                                            <p:cond delay="0"/>
                                          </p:stCondLst>
                                        </p:cTn>
                                        <p:tgtEl>
                                          <p:spTgt spid="418827"/>
                                        </p:tgtEl>
                                        <p:attrNameLst>
                                          <p:attrName>style.visibility</p:attrName>
                                        </p:attrNameLst>
                                      </p:cBhvr>
                                      <p:to>
                                        <p:strVal val="visible"/>
                                      </p:to>
                                    </p:set>
                                    <p:animEffect transition="in" filter="wipe(left)">
                                      <p:cBhvr>
                                        <p:cTn id="49" dur="500"/>
                                        <p:tgtEl>
                                          <p:spTgt spid="418827"/>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22" presetClass="entr" presetSubtype="1" fill="hold" grpId="0" nodeType="clickEffect">
                                  <p:stCondLst>
                                    <p:cond delay="0"/>
                                  </p:stCondLst>
                                  <p:childTnLst>
                                    <p:set>
                                      <p:cBhvr>
                                        <p:cTn id="53" dur="1" fill="hold">
                                          <p:stCondLst>
                                            <p:cond delay="0"/>
                                          </p:stCondLst>
                                        </p:cTn>
                                        <p:tgtEl>
                                          <p:spTgt spid="418830"/>
                                        </p:tgtEl>
                                        <p:attrNameLst>
                                          <p:attrName>style.visibility</p:attrName>
                                        </p:attrNameLst>
                                      </p:cBhvr>
                                      <p:to>
                                        <p:strVal val="visible"/>
                                      </p:to>
                                    </p:set>
                                    <p:animEffect transition="in" filter="wipe(up)">
                                      <p:cBhvr>
                                        <p:cTn id="54" dur="500"/>
                                        <p:tgtEl>
                                          <p:spTgt spid="418830"/>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22" presetClass="entr" presetSubtype="8" fill="hold" grpId="0" nodeType="clickEffect">
                                  <p:stCondLst>
                                    <p:cond delay="0"/>
                                  </p:stCondLst>
                                  <p:childTnLst>
                                    <p:set>
                                      <p:cBhvr>
                                        <p:cTn id="58" dur="1" fill="hold">
                                          <p:stCondLst>
                                            <p:cond delay="0"/>
                                          </p:stCondLst>
                                        </p:cTn>
                                        <p:tgtEl>
                                          <p:spTgt spid="418831"/>
                                        </p:tgtEl>
                                        <p:attrNameLst>
                                          <p:attrName>style.visibility</p:attrName>
                                        </p:attrNameLst>
                                      </p:cBhvr>
                                      <p:to>
                                        <p:strVal val="visible"/>
                                      </p:to>
                                    </p:set>
                                    <p:animEffect transition="in" filter="wipe(left)">
                                      <p:cBhvr>
                                        <p:cTn id="59" dur="500"/>
                                        <p:tgtEl>
                                          <p:spTgt spid="418831"/>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5" presetClass="entr" presetSubtype="10" fill="hold" grpId="0" nodeType="clickEffect">
                                  <p:stCondLst>
                                    <p:cond delay="0"/>
                                  </p:stCondLst>
                                  <p:childTnLst>
                                    <p:set>
                                      <p:cBhvr>
                                        <p:cTn id="63" dur="1" fill="hold">
                                          <p:stCondLst>
                                            <p:cond delay="0"/>
                                          </p:stCondLst>
                                        </p:cTn>
                                        <p:tgtEl>
                                          <p:spTgt spid="418845"/>
                                        </p:tgtEl>
                                        <p:attrNameLst>
                                          <p:attrName>style.visibility</p:attrName>
                                        </p:attrNameLst>
                                      </p:cBhvr>
                                      <p:to>
                                        <p:strVal val="visible"/>
                                      </p:to>
                                    </p:set>
                                    <p:animEffect transition="in" filter="checkerboard(across)">
                                      <p:cBhvr>
                                        <p:cTn id="64" dur="500"/>
                                        <p:tgtEl>
                                          <p:spTgt spid="418845"/>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22" presetClass="entr" presetSubtype="8" fill="hold" grpId="0" nodeType="clickEffect">
                                  <p:stCondLst>
                                    <p:cond delay="0"/>
                                  </p:stCondLst>
                                  <p:childTnLst>
                                    <p:set>
                                      <p:cBhvr>
                                        <p:cTn id="68" dur="1" fill="hold">
                                          <p:stCondLst>
                                            <p:cond delay="0"/>
                                          </p:stCondLst>
                                        </p:cTn>
                                        <p:tgtEl>
                                          <p:spTgt spid="418844"/>
                                        </p:tgtEl>
                                        <p:attrNameLst>
                                          <p:attrName>style.visibility</p:attrName>
                                        </p:attrNameLst>
                                      </p:cBhvr>
                                      <p:to>
                                        <p:strVal val="visible"/>
                                      </p:to>
                                    </p:set>
                                    <p:animEffect transition="in" filter="wipe(left)">
                                      <p:cBhvr>
                                        <p:cTn id="69" dur="500"/>
                                        <p:tgtEl>
                                          <p:spTgt spid="418844"/>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22" presetClass="entr" presetSubtype="1" fill="hold" grpId="0" nodeType="clickEffect">
                                  <p:stCondLst>
                                    <p:cond delay="0"/>
                                  </p:stCondLst>
                                  <p:childTnLst>
                                    <p:set>
                                      <p:cBhvr>
                                        <p:cTn id="73" dur="1" fill="hold">
                                          <p:stCondLst>
                                            <p:cond delay="0"/>
                                          </p:stCondLst>
                                        </p:cTn>
                                        <p:tgtEl>
                                          <p:spTgt spid="418842"/>
                                        </p:tgtEl>
                                        <p:attrNameLst>
                                          <p:attrName>style.visibility</p:attrName>
                                        </p:attrNameLst>
                                      </p:cBhvr>
                                      <p:to>
                                        <p:strVal val="visible"/>
                                      </p:to>
                                    </p:set>
                                    <p:animEffect transition="in" filter="wipe(up)">
                                      <p:cBhvr>
                                        <p:cTn id="74" dur="500"/>
                                        <p:tgtEl>
                                          <p:spTgt spid="418842"/>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22" presetClass="entr" presetSubtype="1" fill="hold" grpId="0" nodeType="clickEffect">
                                  <p:stCondLst>
                                    <p:cond delay="0"/>
                                  </p:stCondLst>
                                  <p:childTnLst>
                                    <p:set>
                                      <p:cBhvr>
                                        <p:cTn id="78" dur="1" fill="hold">
                                          <p:stCondLst>
                                            <p:cond delay="0"/>
                                          </p:stCondLst>
                                        </p:cTn>
                                        <p:tgtEl>
                                          <p:spTgt spid="418843"/>
                                        </p:tgtEl>
                                        <p:attrNameLst>
                                          <p:attrName>style.visibility</p:attrName>
                                        </p:attrNameLst>
                                      </p:cBhvr>
                                      <p:to>
                                        <p:strVal val="visible"/>
                                      </p:to>
                                    </p:set>
                                    <p:animEffect transition="in" filter="wipe(up)">
                                      <p:cBhvr>
                                        <p:cTn id="79" dur="500"/>
                                        <p:tgtEl>
                                          <p:spTgt spid="418843"/>
                                        </p:tgtEl>
                                      </p:cBhvr>
                                    </p:animEffect>
                                  </p:childTnLst>
                                </p:cTn>
                              </p:par>
                            </p:childTnLst>
                          </p:cTn>
                        </p:par>
                      </p:childTnLst>
                    </p:cTn>
                  </p:par>
                  <p:par>
                    <p:cTn id="80" fill="hold">
                      <p:stCondLst>
                        <p:cond delay="indefinite"/>
                      </p:stCondLst>
                      <p:childTnLst>
                        <p:par>
                          <p:cTn id="81" fill="hold">
                            <p:stCondLst>
                              <p:cond delay="0"/>
                            </p:stCondLst>
                            <p:childTnLst>
                              <p:par>
                                <p:cTn id="82" presetID="22" presetClass="entr" presetSubtype="8" fill="hold" grpId="0" nodeType="clickEffect">
                                  <p:stCondLst>
                                    <p:cond delay="0"/>
                                  </p:stCondLst>
                                  <p:childTnLst>
                                    <p:set>
                                      <p:cBhvr>
                                        <p:cTn id="83" dur="1" fill="hold">
                                          <p:stCondLst>
                                            <p:cond delay="0"/>
                                          </p:stCondLst>
                                        </p:cTn>
                                        <p:tgtEl>
                                          <p:spTgt spid="4"/>
                                        </p:tgtEl>
                                        <p:attrNameLst>
                                          <p:attrName>style.visibility</p:attrName>
                                        </p:attrNameLst>
                                      </p:cBhvr>
                                      <p:to>
                                        <p:strVal val="visible"/>
                                      </p:to>
                                    </p:set>
                                    <p:animEffect transition="in" filter="wipe(left)">
                                      <p:cBhvr>
                                        <p:cTn id="8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8819" grpId="0"/>
      <p:bldP spid="418820" grpId="0" animBg="1"/>
      <p:bldP spid="418822" grpId="0" animBg="1"/>
      <p:bldP spid="418823" grpId="0" animBg="1"/>
      <p:bldP spid="418824" grpId="0"/>
      <p:bldP spid="418825" grpId="0" animBg="1"/>
      <p:bldP spid="418827" grpId="0" animBg="1"/>
      <p:bldP spid="418828" grpId="0" animBg="1"/>
      <p:bldP spid="418829" grpId="0"/>
      <p:bldP spid="418830" grpId="0" animBg="1"/>
      <p:bldP spid="418831" grpId="0" animBg="1"/>
      <p:bldP spid="418842" grpId="0" animBg="1"/>
      <p:bldP spid="418843" grpId="0" animBg="1"/>
      <p:bldP spid="418844" grpId="0"/>
      <p:bldP spid="418845" grpId="0"/>
      <p:bldP spid="4"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6" name="Text Box 2"/>
          <p:cNvSpPr txBox="1">
            <a:spLocks noChangeArrowheads="1"/>
          </p:cNvSpPr>
          <p:nvPr/>
        </p:nvSpPr>
        <p:spPr bwMode="auto">
          <a:xfrm>
            <a:off x="1055688" y="1340832"/>
            <a:ext cx="4918075"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defPPr>
              <a:defRPr lang="en-US"/>
            </a:defPPr>
            <a:lvl1pPr marL="360000" indent="-360000">
              <a:lnSpc>
                <a:spcPts val="3800"/>
              </a:lnSpc>
              <a:spcBef>
                <a:spcPts val="600"/>
              </a:spcBef>
              <a:buClr>
                <a:srgbClr val="C00000"/>
              </a:buClr>
              <a:buSzPct val="80000"/>
              <a:buFont typeface="Wingdings" panose="05000000000000000000" pitchFamily="2" charset="2"/>
              <a:buChar char="n"/>
              <a:defRPr sz="2800" b="1">
                <a:effectLst>
                  <a:outerShdw blurRad="38100" dist="38100" dir="2700000" algn="tl">
                    <a:srgbClr val="C0C0C0"/>
                  </a:outerShdw>
                </a:effectLst>
                <a:latin typeface="Times New Roman" panose="02020603050405020304" pitchFamily="18" charset="0"/>
              </a:defRPr>
            </a:lvl1pPr>
            <a:lvl6pPr fontAlgn="base">
              <a:spcBef>
                <a:spcPct val="0"/>
              </a:spcBef>
              <a:spcAft>
                <a:spcPct val="0"/>
              </a:spcAft>
              <a:buFont typeface="Arial" panose="020B0604020202020204" pitchFamily="34" charset="0"/>
            </a:lvl6pPr>
            <a:lvl7pPr fontAlgn="base">
              <a:spcBef>
                <a:spcPct val="0"/>
              </a:spcBef>
              <a:spcAft>
                <a:spcPct val="0"/>
              </a:spcAft>
              <a:buFont typeface="Arial" panose="020B0604020202020204" pitchFamily="34" charset="0"/>
            </a:lvl7pPr>
            <a:lvl8pPr fontAlgn="base">
              <a:spcBef>
                <a:spcPct val="0"/>
              </a:spcBef>
              <a:spcAft>
                <a:spcPct val="0"/>
              </a:spcAft>
              <a:buFont typeface="Arial" panose="020B0604020202020204" pitchFamily="34" charset="0"/>
            </a:lvl8pPr>
            <a:lvl9pPr fontAlgn="base">
              <a:spcBef>
                <a:spcPct val="0"/>
              </a:spcBef>
              <a:spcAft>
                <a:spcPct val="0"/>
              </a:spcAft>
              <a:buFont typeface="Arial" panose="020B0604020202020204" pitchFamily="34" charset="0"/>
            </a:lvl9pPr>
          </a:lstStyle>
          <a:p>
            <a:pPr>
              <a:defRPr/>
            </a:pPr>
            <a:r>
              <a:rPr lang="zh-CN" altLang="en-US" b="0" dirty="0">
                <a:ea typeface="方正姚体" panose="02010601030101010101" pitchFamily="2" charset="-122"/>
              </a:rPr>
              <a:t>多肽链中个别氨基酸的修饰</a:t>
            </a:r>
          </a:p>
        </p:txBody>
      </p:sp>
      <p:sp>
        <p:nvSpPr>
          <p:cNvPr id="420867" name="Text Box 3"/>
          <p:cNvSpPr txBox="1">
            <a:spLocks noChangeArrowheads="1"/>
          </p:cNvSpPr>
          <p:nvPr/>
        </p:nvSpPr>
        <p:spPr bwMode="auto">
          <a:xfrm>
            <a:off x="1415480" y="1895341"/>
            <a:ext cx="10009112" cy="29152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marL="355600" indent="-355600">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marL="360000" indent="-360000" eaLnBrk="1" hangingPunct="1">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磷酸化：丝氨酸、苏氨酸、酪氨酸</a:t>
            </a:r>
          </a:p>
          <a:p>
            <a:pPr marL="360000" indent="-360000" eaLnBrk="1" hangingPunct="1">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羟基化：脯氨酸、赖氨酸</a:t>
            </a:r>
          </a:p>
          <a:p>
            <a:pPr marL="360000" indent="-360000" eaLnBrk="1" hangingPunct="1">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酰基化：组氨酸</a:t>
            </a:r>
          </a:p>
          <a:p>
            <a:pPr marL="360000" indent="-360000" eaLnBrk="1" hangingPunct="1">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甲基化：色氨酸</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eaLnBrk="1" hangingPunct="1">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核糖基化：精氨酸</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4" name="Text Box 2">
            <a:extLst>
              <a:ext uri="{FF2B5EF4-FFF2-40B4-BE49-F238E27FC236}">
                <a16:creationId xmlns:a16="http://schemas.microsoft.com/office/drawing/2014/main" id="{D808976C-3165-D202-24B9-A6FBF18A3C03}"/>
              </a:ext>
            </a:extLst>
          </p:cNvPr>
          <p:cNvSpPr txBox="1">
            <a:spLocks noChangeArrowheads="1"/>
          </p:cNvSpPr>
          <p:nvPr/>
        </p:nvSpPr>
        <p:spPr bwMode="auto">
          <a:xfrm>
            <a:off x="1055440" y="4869160"/>
            <a:ext cx="10153128" cy="5364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defPPr>
              <a:defRPr lang="en-US"/>
            </a:defPPr>
            <a:lvl1pPr marL="360000" indent="-360000">
              <a:lnSpc>
                <a:spcPts val="3800"/>
              </a:lnSpc>
              <a:spcBef>
                <a:spcPts val="600"/>
              </a:spcBef>
              <a:buClr>
                <a:srgbClr val="C00000"/>
              </a:buClr>
              <a:buSzPct val="80000"/>
              <a:buFont typeface="Wingdings" panose="05000000000000000000" pitchFamily="2" charset="2"/>
              <a:buChar char="n"/>
              <a:defRPr sz="2800" b="1">
                <a:effectLst>
                  <a:outerShdw blurRad="38100" dist="38100" dir="2700000" algn="tl">
                    <a:srgbClr val="C0C0C0"/>
                  </a:outerShdw>
                </a:effectLst>
                <a:latin typeface="Times New Roman" panose="02020603050405020304" pitchFamily="18" charset="0"/>
              </a:defRPr>
            </a:lvl1pPr>
            <a:lvl6pPr fontAlgn="base">
              <a:spcBef>
                <a:spcPct val="0"/>
              </a:spcBef>
              <a:spcAft>
                <a:spcPct val="0"/>
              </a:spcAft>
              <a:buFont typeface="Arial" panose="020B0604020202020204" pitchFamily="34" charset="0"/>
            </a:lvl6pPr>
            <a:lvl7pPr fontAlgn="base">
              <a:spcBef>
                <a:spcPct val="0"/>
              </a:spcBef>
              <a:spcAft>
                <a:spcPct val="0"/>
              </a:spcAft>
              <a:buFont typeface="Arial" panose="020B0604020202020204" pitchFamily="34" charset="0"/>
            </a:lvl7pPr>
            <a:lvl8pPr fontAlgn="base">
              <a:spcBef>
                <a:spcPct val="0"/>
              </a:spcBef>
              <a:spcAft>
                <a:spcPct val="0"/>
              </a:spcAft>
              <a:buFont typeface="Arial" panose="020B0604020202020204" pitchFamily="34" charset="0"/>
            </a:lvl8pPr>
            <a:lvl9pPr fontAlgn="base">
              <a:spcBef>
                <a:spcPct val="0"/>
              </a:spcBef>
              <a:spcAft>
                <a:spcPct val="0"/>
              </a:spcAft>
              <a:buFont typeface="Arial" panose="020B0604020202020204" pitchFamily="34" charset="0"/>
            </a:lvl9pPr>
          </a:lstStyle>
          <a:p>
            <a:pPr>
              <a:defRPr/>
            </a:pPr>
            <a:r>
              <a:rPr lang="zh-CN" altLang="en-US" b="0" dirty="0">
                <a:ea typeface="方正姚体" panose="02010601030101010101" pitchFamily="2" charset="-122"/>
              </a:rPr>
              <a:t>意义：在调节蛋白质功能时起重要作用。</a:t>
            </a:r>
          </a:p>
        </p:txBody>
      </p:sp>
      <p:sp>
        <p:nvSpPr>
          <p:cNvPr id="5" name="Text Box 2">
            <a:extLst>
              <a:ext uri="{FF2B5EF4-FFF2-40B4-BE49-F238E27FC236}">
                <a16:creationId xmlns:a16="http://schemas.microsoft.com/office/drawing/2014/main" id="{5CA86E05-52CE-C23F-522E-DEDDD668D460}"/>
              </a:ext>
            </a:extLst>
          </p:cNvPr>
          <p:cNvSpPr txBox="1">
            <a:spLocks noChangeArrowheads="1"/>
          </p:cNvSpPr>
          <p:nvPr/>
        </p:nvSpPr>
        <p:spPr bwMode="auto">
          <a:xfrm>
            <a:off x="1055688" y="601662"/>
            <a:ext cx="4104208"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（三）翻译后加工和修饰</a:t>
            </a:r>
          </a:p>
        </p:txBody>
      </p:sp>
      <p:cxnSp>
        <p:nvCxnSpPr>
          <p:cNvPr id="6" name="直接连接符 5">
            <a:extLst>
              <a:ext uri="{FF2B5EF4-FFF2-40B4-BE49-F238E27FC236}">
                <a16:creationId xmlns:a16="http://schemas.microsoft.com/office/drawing/2014/main" id="{41E3852D-CC7E-AE63-7EF9-13306195D166}"/>
              </a:ext>
            </a:extLst>
          </p:cNvPr>
          <p:cNvCxnSpPr/>
          <p:nvPr/>
        </p:nvCxnSpPr>
        <p:spPr>
          <a:xfrm>
            <a:off x="1077913" y="1196975"/>
            <a:ext cx="414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20866"/>
                                        </p:tgtEl>
                                        <p:attrNameLst>
                                          <p:attrName>style.visibility</p:attrName>
                                        </p:attrNameLst>
                                      </p:cBhvr>
                                      <p:to>
                                        <p:strVal val="visible"/>
                                      </p:to>
                                    </p:set>
                                    <p:animEffect transition="in" filter="wipe(left)">
                                      <p:cBhvr>
                                        <p:cTn id="7" dur="500"/>
                                        <p:tgtEl>
                                          <p:spTgt spid="42086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20867"/>
                                        </p:tgtEl>
                                        <p:attrNameLst>
                                          <p:attrName>style.visibility</p:attrName>
                                        </p:attrNameLst>
                                      </p:cBhvr>
                                      <p:to>
                                        <p:strVal val="visible"/>
                                      </p:to>
                                    </p:set>
                                    <p:animEffect transition="in" filter="wipe(left)">
                                      <p:cBhvr>
                                        <p:cTn id="12" dur="500"/>
                                        <p:tgtEl>
                                          <p:spTgt spid="42086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left)">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866" grpId="0"/>
      <p:bldP spid="420867" grpId="0"/>
      <p:bldP spid="4" grpId="0"/>
      <p:bldP spid="5"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90" name="Text Box 2"/>
          <p:cNvSpPr txBox="1">
            <a:spLocks noChangeArrowheads="1"/>
          </p:cNvSpPr>
          <p:nvPr/>
        </p:nvSpPr>
        <p:spPr bwMode="auto">
          <a:xfrm>
            <a:off x="1415926" y="1340832"/>
            <a:ext cx="4464050"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defPPr>
              <a:defRPr lang="en-US"/>
            </a:defPPr>
            <a:lvl1pPr marL="360000" indent="-360000">
              <a:lnSpc>
                <a:spcPts val="3800"/>
              </a:lnSpc>
              <a:spcBef>
                <a:spcPts val="600"/>
              </a:spcBef>
              <a:buClr>
                <a:srgbClr val="C00000"/>
              </a:buClr>
              <a:buSzPct val="80000"/>
              <a:buFont typeface="Wingdings" panose="05000000000000000000" pitchFamily="2" charset="2"/>
              <a:buChar char="n"/>
              <a:defRPr sz="2800" b="1">
                <a:effectLst>
                  <a:outerShdw blurRad="38100" dist="38100" dir="2700000" algn="tl">
                    <a:srgbClr val="C0C0C0"/>
                  </a:outerShdw>
                </a:effectLst>
                <a:latin typeface="Times New Roman" panose="02020603050405020304" pitchFamily="18" charset="0"/>
              </a:defRPr>
            </a:lvl1pPr>
            <a:lvl6pPr fontAlgn="base">
              <a:spcBef>
                <a:spcPct val="0"/>
              </a:spcBef>
              <a:spcAft>
                <a:spcPct val="0"/>
              </a:spcAft>
              <a:buFont typeface="Arial" panose="020B0604020202020204" pitchFamily="34" charset="0"/>
            </a:lvl6pPr>
            <a:lvl7pPr fontAlgn="base">
              <a:spcBef>
                <a:spcPct val="0"/>
              </a:spcBef>
              <a:spcAft>
                <a:spcPct val="0"/>
              </a:spcAft>
              <a:buFont typeface="Arial" panose="020B0604020202020204" pitchFamily="34" charset="0"/>
            </a:lvl7pPr>
            <a:lvl8pPr fontAlgn="base">
              <a:spcBef>
                <a:spcPct val="0"/>
              </a:spcBef>
              <a:spcAft>
                <a:spcPct val="0"/>
              </a:spcAft>
              <a:buFont typeface="Arial" panose="020B0604020202020204" pitchFamily="34" charset="0"/>
            </a:lvl8pPr>
            <a:lvl9pPr fontAlgn="base">
              <a:spcBef>
                <a:spcPct val="0"/>
              </a:spcBef>
              <a:spcAft>
                <a:spcPct val="0"/>
              </a:spcAft>
              <a:buFont typeface="Arial" panose="020B0604020202020204" pitchFamily="34" charset="0"/>
            </a:lvl9pPr>
          </a:lstStyle>
          <a:p>
            <a:pPr>
              <a:lnSpc>
                <a:spcPct val="100000"/>
              </a:lnSpc>
              <a:spcBef>
                <a:spcPts val="0"/>
              </a:spcBef>
              <a:defRPr/>
            </a:pPr>
            <a:r>
              <a:rPr lang="zh-CN" altLang="en-US" b="0" dirty="0">
                <a:ea typeface="方正姚体" panose="02010601030101010101" pitchFamily="2" charset="-122"/>
              </a:rPr>
              <a:t>新生肽链的折叠</a:t>
            </a:r>
            <a:r>
              <a:rPr lang="zh-CN" altLang="en-US" sz="2000" b="0" dirty="0">
                <a:ea typeface="方正姚体" panose="02010601030101010101" pitchFamily="2" charset="-122"/>
              </a:rPr>
              <a:t>（</a:t>
            </a:r>
            <a:r>
              <a:rPr lang="en-US" altLang="zh-CN" sz="2000" b="0" dirty="0">
                <a:ea typeface="方正姚体" panose="02010601030101010101" pitchFamily="2" charset="-122"/>
              </a:rPr>
              <a:t>folding）</a:t>
            </a:r>
          </a:p>
        </p:txBody>
      </p:sp>
      <p:sp>
        <p:nvSpPr>
          <p:cNvPr id="421891" name="Text Box 3"/>
          <p:cNvSpPr txBox="1">
            <a:spLocks noChangeArrowheads="1"/>
          </p:cNvSpPr>
          <p:nvPr/>
        </p:nvSpPr>
        <p:spPr bwMode="auto">
          <a:xfrm>
            <a:off x="1762943" y="1916832"/>
            <a:ext cx="9445625" cy="10686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55600" indent="-355600">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marL="360000" indent="-360000" eaLnBrk="1" hangingPunct="1">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蛋白质的生物活性不仅依赖于氨基酸顺序，而且依赖于空间结构。</a:t>
            </a:r>
          </a:p>
        </p:txBody>
      </p:sp>
      <p:sp>
        <p:nvSpPr>
          <p:cNvPr id="421892" name="Text Box 4"/>
          <p:cNvSpPr txBox="1">
            <a:spLocks noChangeArrowheads="1"/>
          </p:cNvSpPr>
          <p:nvPr/>
        </p:nvSpPr>
        <p:spPr bwMode="auto">
          <a:xfrm>
            <a:off x="1764729" y="3053739"/>
            <a:ext cx="4259263" cy="20945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defPPr>
              <a:defRPr lang="en-US"/>
            </a:defPPr>
            <a:lvl1pPr marL="360000" indent="-360000" eaLnBrk="1" hangingPunct="1">
              <a:lnSpc>
                <a:spcPts val="3500"/>
              </a:lnSpc>
              <a:spcBef>
                <a:spcPts val="600"/>
              </a:spcBef>
              <a:buClr>
                <a:srgbClr val="C00000"/>
              </a:buClr>
              <a:buSzPct val="80000"/>
              <a:buFont typeface="Wingdings" panose="05000000000000000000" pitchFamily="2" charset="2"/>
              <a:buChar char="v"/>
              <a:defRPr sz="2400" b="1">
                <a:effectLst>
                  <a:outerShdw blurRad="38100" dist="38100" dir="2700000" algn="tl">
                    <a:srgbClr val="C0C0C0"/>
                  </a:outerShdw>
                </a:effectLst>
                <a:latin typeface="Times New Roman" panose="02020603050405020304" pitchFamily="18" charset="0"/>
                <a:ea typeface=""/>
              </a:defRPr>
            </a:lvl1pPr>
            <a:lvl6pPr fontAlgn="base">
              <a:spcBef>
                <a:spcPct val="0"/>
              </a:spcBef>
              <a:spcAft>
                <a:spcPct val="0"/>
              </a:spcAft>
              <a:buFont typeface="Arial" panose="020B0604020202020204" pitchFamily="34" charset="0"/>
            </a:lvl6pPr>
            <a:lvl7pPr fontAlgn="base">
              <a:spcBef>
                <a:spcPct val="0"/>
              </a:spcBef>
              <a:spcAft>
                <a:spcPct val="0"/>
              </a:spcAft>
              <a:buFont typeface="Arial" panose="020B0604020202020204" pitchFamily="34" charset="0"/>
            </a:lvl7pPr>
            <a:lvl8pPr fontAlgn="base">
              <a:spcBef>
                <a:spcPct val="0"/>
              </a:spcBef>
              <a:spcAft>
                <a:spcPct val="0"/>
              </a:spcAft>
              <a:buFont typeface="Arial" panose="020B0604020202020204" pitchFamily="34" charset="0"/>
            </a:lvl8pPr>
            <a:lvl9pPr fontAlgn="base">
              <a:spcBef>
                <a:spcPct val="0"/>
              </a:spcBef>
              <a:spcAft>
                <a:spcPct val="0"/>
              </a:spcAft>
              <a:buFont typeface="Arial" panose="020B0604020202020204" pitchFamily="34" charset="0"/>
            </a:lvl9pPr>
          </a:lstStyle>
          <a:p>
            <a:pPr>
              <a:lnSpc>
                <a:spcPts val="4000"/>
              </a:lnSpc>
              <a:buFont typeface="Wingdings" panose="05000000000000000000" pitchFamily="2" charset="2"/>
              <a:buChar char="l"/>
              <a:defRPr/>
            </a:pPr>
            <a:r>
              <a:rPr lang="zh-CN" altLang="en-US" sz="2800" b="0" dirty="0">
                <a:ea typeface="方正姚体" panose="02010601030101010101" pitchFamily="2" charset="-122"/>
              </a:rPr>
              <a:t>新生肽链需经过一系列严格而复杂的折叠过程，才能形成具有正确空间结构的有活性的蛋白质。</a:t>
            </a:r>
          </a:p>
        </p:txBody>
      </p:sp>
      <p:grpSp>
        <p:nvGrpSpPr>
          <p:cNvPr id="65" name="组合 64">
            <a:extLst>
              <a:ext uri="{FF2B5EF4-FFF2-40B4-BE49-F238E27FC236}">
                <a16:creationId xmlns:a16="http://schemas.microsoft.com/office/drawing/2014/main" id="{6B7B54E7-9067-E623-0CCE-4FFDD03A767D}"/>
              </a:ext>
            </a:extLst>
          </p:cNvPr>
          <p:cNvGrpSpPr/>
          <p:nvPr/>
        </p:nvGrpSpPr>
        <p:grpSpPr>
          <a:xfrm>
            <a:off x="6330505" y="2492896"/>
            <a:ext cx="4642116" cy="4032048"/>
            <a:chOff x="6330505" y="2492896"/>
            <a:chExt cx="4642116" cy="4032048"/>
          </a:xfrm>
        </p:grpSpPr>
        <p:sp>
          <p:nvSpPr>
            <p:cNvPr id="8" name="任意多边形 7"/>
            <p:cNvSpPr/>
            <p:nvPr/>
          </p:nvSpPr>
          <p:spPr>
            <a:xfrm>
              <a:off x="9670109" y="5016490"/>
              <a:ext cx="470623" cy="522802"/>
            </a:xfrm>
            <a:custGeom>
              <a:avLst/>
              <a:gdLst>
                <a:gd name="connsiteX0" fmla="*/ 258702 w 679694"/>
                <a:gd name="connsiteY0" fmla="*/ 0 h 755056"/>
                <a:gd name="connsiteX1" fmla="*/ 153927 w 679694"/>
                <a:gd name="connsiteY1" fmla="*/ 61913 h 755056"/>
                <a:gd name="connsiteX2" fmla="*/ 101540 w 679694"/>
                <a:gd name="connsiteY2" fmla="*/ 161925 h 755056"/>
                <a:gd name="connsiteX3" fmla="*/ 211077 w 679694"/>
                <a:gd name="connsiteY3" fmla="*/ 233363 h 755056"/>
                <a:gd name="connsiteX4" fmla="*/ 382527 w 679694"/>
                <a:gd name="connsiteY4" fmla="*/ 261938 h 755056"/>
                <a:gd name="connsiteX5" fmla="*/ 520640 w 679694"/>
                <a:gd name="connsiteY5" fmla="*/ 290513 h 755056"/>
                <a:gd name="connsiteX6" fmla="*/ 601602 w 679694"/>
                <a:gd name="connsiteY6" fmla="*/ 361950 h 755056"/>
                <a:gd name="connsiteX7" fmla="*/ 553977 w 679694"/>
                <a:gd name="connsiteY7" fmla="*/ 461963 h 755056"/>
                <a:gd name="connsiteX8" fmla="*/ 411102 w 679694"/>
                <a:gd name="connsiteY8" fmla="*/ 571500 h 755056"/>
                <a:gd name="connsiteX9" fmla="*/ 358715 w 679694"/>
                <a:gd name="connsiteY9" fmla="*/ 652463 h 755056"/>
                <a:gd name="connsiteX10" fmla="*/ 344427 w 679694"/>
                <a:gd name="connsiteY10" fmla="*/ 752475 h 755056"/>
                <a:gd name="connsiteX11" fmla="*/ 268227 w 679694"/>
                <a:gd name="connsiteY11" fmla="*/ 714375 h 755056"/>
                <a:gd name="connsiteX12" fmla="*/ 106302 w 679694"/>
                <a:gd name="connsiteY12" fmla="*/ 595313 h 755056"/>
                <a:gd name="connsiteX13" fmla="*/ 1527 w 679694"/>
                <a:gd name="connsiteY13" fmla="*/ 490538 h 755056"/>
                <a:gd name="connsiteX14" fmla="*/ 63440 w 679694"/>
                <a:gd name="connsiteY14" fmla="*/ 452438 h 755056"/>
                <a:gd name="connsiteX15" fmla="*/ 311090 w 679694"/>
                <a:gd name="connsiteY15" fmla="*/ 471488 h 755056"/>
                <a:gd name="connsiteX16" fmla="*/ 525402 w 679694"/>
                <a:gd name="connsiteY16" fmla="*/ 504825 h 755056"/>
                <a:gd name="connsiteX17" fmla="*/ 658752 w 679694"/>
                <a:gd name="connsiteY17" fmla="*/ 538163 h 755056"/>
                <a:gd name="connsiteX18" fmla="*/ 668277 w 679694"/>
                <a:gd name="connsiteY18" fmla="*/ 500063 h 755056"/>
                <a:gd name="connsiteX19" fmla="*/ 549215 w 679694"/>
                <a:gd name="connsiteY19" fmla="*/ 400050 h 755056"/>
                <a:gd name="connsiteX20" fmla="*/ 430152 w 679694"/>
                <a:gd name="connsiteY20" fmla="*/ 271463 h 755056"/>
                <a:gd name="connsiteX21" fmla="*/ 334902 w 679694"/>
                <a:gd name="connsiteY21" fmla="*/ 109538 h 75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79694" h="755056">
                  <a:moveTo>
                    <a:pt x="258702" y="0"/>
                  </a:moveTo>
                  <a:cubicBezTo>
                    <a:pt x="219411" y="17463"/>
                    <a:pt x="180121" y="34926"/>
                    <a:pt x="153927" y="61913"/>
                  </a:cubicBezTo>
                  <a:cubicBezTo>
                    <a:pt x="127733" y="88900"/>
                    <a:pt x="92015" y="133350"/>
                    <a:pt x="101540" y="161925"/>
                  </a:cubicBezTo>
                  <a:cubicBezTo>
                    <a:pt x="111065" y="190500"/>
                    <a:pt x="164246" y="216694"/>
                    <a:pt x="211077" y="233363"/>
                  </a:cubicBezTo>
                  <a:cubicBezTo>
                    <a:pt x="257908" y="250032"/>
                    <a:pt x="330933" y="252413"/>
                    <a:pt x="382527" y="261938"/>
                  </a:cubicBezTo>
                  <a:cubicBezTo>
                    <a:pt x="434121" y="271463"/>
                    <a:pt x="484128" y="273844"/>
                    <a:pt x="520640" y="290513"/>
                  </a:cubicBezTo>
                  <a:cubicBezTo>
                    <a:pt x="557153" y="307182"/>
                    <a:pt x="596046" y="333375"/>
                    <a:pt x="601602" y="361950"/>
                  </a:cubicBezTo>
                  <a:cubicBezTo>
                    <a:pt x="607158" y="390525"/>
                    <a:pt x="585727" y="427038"/>
                    <a:pt x="553977" y="461963"/>
                  </a:cubicBezTo>
                  <a:cubicBezTo>
                    <a:pt x="522227" y="496888"/>
                    <a:pt x="443645" y="539750"/>
                    <a:pt x="411102" y="571500"/>
                  </a:cubicBezTo>
                  <a:cubicBezTo>
                    <a:pt x="378559" y="603250"/>
                    <a:pt x="369827" y="622301"/>
                    <a:pt x="358715" y="652463"/>
                  </a:cubicBezTo>
                  <a:cubicBezTo>
                    <a:pt x="347603" y="682625"/>
                    <a:pt x="359508" y="742156"/>
                    <a:pt x="344427" y="752475"/>
                  </a:cubicBezTo>
                  <a:cubicBezTo>
                    <a:pt x="329346" y="762794"/>
                    <a:pt x="307915" y="740569"/>
                    <a:pt x="268227" y="714375"/>
                  </a:cubicBezTo>
                  <a:cubicBezTo>
                    <a:pt x="228539" y="688181"/>
                    <a:pt x="150752" y="632619"/>
                    <a:pt x="106302" y="595313"/>
                  </a:cubicBezTo>
                  <a:cubicBezTo>
                    <a:pt x="61852" y="558007"/>
                    <a:pt x="8671" y="514350"/>
                    <a:pt x="1527" y="490538"/>
                  </a:cubicBezTo>
                  <a:cubicBezTo>
                    <a:pt x="-5617" y="466726"/>
                    <a:pt x="11846" y="455613"/>
                    <a:pt x="63440" y="452438"/>
                  </a:cubicBezTo>
                  <a:cubicBezTo>
                    <a:pt x="115034" y="449263"/>
                    <a:pt x="234096" y="462757"/>
                    <a:pt x="311090" y="471488"/>
                  </a:cubicBezTo>
                  <a:cubicBezTo>
                    <a:pt x="388084" y="480219"/>
                    <a:pt x="467458" y="493713"/>
                    <a:pt x="525402" y="504825"/>
                  </a:cubicBezTo>
                  <a:cubicBezTo>
                    <a:pt x="583346" y="515937"/>
                    <a:pt x="634940" y="538957"/>
                    <a:pt x="658752" y="538163"/>
                  </a:cubicBezTo>
                  <a:cubicBezTo>
                    <a:pt x="682564" y="537369"/>
                    <a:pt x="686533" y="523082"/>
                    <a:pt x="668277" y="500063"/>
                  </a:cubicBezTo>
                  <a:cubicBezTo>
                    <a:pt x="650021" y="477044"/>
                    <a:pt x="588902" y="438150"/>
                    <a:pt x="549215" y="400050"/>
                  </a:cubicBezTo>
                  <a:cubicBezTo>
                    <a:pt x="509528" y="361950"/>
                    <a:pt x="465871" y="319882"/>
                    <a:pt x="430152" y="271463"/>
                  </a:cubicBezTo>
                  <a:cubicBezTo>
                    <a:pt x="394433" y="223044"/>
                    <a:pt x="364667" y="166291"/>
                    <a:pt x="334902" y="109538"/>
                  </a:cubicBezTo>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任意多边形 8"/>
            <p:cNvSpPr/>
            <p:nvPr/>
          </p:nvSpPr>
          <p:spPr>
            <a:xfrm>
              <a:off x="9598138" y="3080531"/>
              <a:ext cx="871042" cy="554281"/>
            </a:xfrm>
            <a:custGeom>
              <a:avLst/>
              <a:gdLst>
                <a:gd name="connsiteX0" fmla="*/ 215010 w 1257997"/>
                <a:gd name="connsiteY0" fmla="*/ 800519 h 800519"/>
                <a:gd name="connsiteX1" fmla="*/ 315022 w 1257997"/>
                <a:gd name="connsiteY1" fmla="*/ 776706 h 800519"/>
                <a:gd name="connsiteX2" fmla="*/ 367410 w 1257997"/>
                <a:gd name="connsiteY2" fmla="*/ 700506 h 800519"/>
                <a:gd name="connsiteX3" fmla="*/ 295972 w 1257997"/>
                <a:gd name="connsiteY3" fmla="*/ 571919 h 800519"/>
                <a:gd name="connsiteX4" fmla="*/ 181672 w 1257997"/>
                <a:gd name="connsiteY4" fmla="*/ 467144 h 800519"/>
                <a:gd name="connsiteX5" fmla="*/ 697 w 1257997"/>
                <a:gd name="connsiteY5" fmla="*/ 348081 h 800519"/>
                <a:gd name="connsiteX6" fmla="*/ 114997 w 1257997"/>
                <a:gd name="connsiteY6" fmla="*/ 405231 h 800519"/>
                <a:gd name="connsiteX7" fmla="*/ 253110 w 1257997"/>
                <a:gd name="connsiteY7" fmla="*/ 476669 h 800519"/>
                <a:gd name="connsiteX8" fmla="*/ 367410 w 1257997"/>
                <a:gd name="connsiteY8" fmla="*/ 481431 h 800519"/>
                <a:gd name="connsiteX9" fmla="*/ 467422 w 1257997"/>
                <a:gd name="connsiteY9" fmla="*/ 376656 h 800519"/>
                <a:gd name="connsiteX10" fmla="*/ 538860 w 1257997"/>
                <a:gd name="connsiteY10" fmla="*/ 152819 h 800519"/>
                <a:gd name="connsiteX11" fmla="*/ 610297 w 1257997"/>
                <a:gd name="connsiteY11" fmla="*/ 14706 h 800519"/>
                <a:gd name="connsiteX12" fmla="*/ 729360 w 1257997"/>
                <a:gd name="connsiteY12" fmla="*/ 14706 h 800519"/>
                <a:gd name="connsiteX13" fmla="*/ 857947 w 1257997"/>
                <a:gd name="connsiteY13" fmla="*/ 109956 h 800519"/>
                <a:gd name="connsiteX14" fmla="*/ 929385 w 1257997"/>
                <a:gd name="connsiteY14" fmla="*/ 319506 h 800519"/>
                <a:gd name="connsiteX15" fmla="*/ 972247 w 1257997"/>
                <a:gd name="connsiteY15" fmla="*/ 457619 h 800519"/>
                <a:gd name="connsiteX16" fmla="*/ 1043685 w 1257997"/>
                <a:gd name="connsiteY16" fmla="*/ 481431 h 800519"/>
                <a:gd name="connsiteX17" fmla="*/ 1129410 w 1257997"/>
                <a:gd name="connsiteY17" fmla="*/ 424281 h 800519"/>
                <a:gd name="connsiteX18" fmla="*/ 1191322 w 1257997"/>
                <a:gd name="connsiteY18" fmla="*/ 348081 h 800519"/>
                <a:gd name="connsiteX19" fmla="*/ 1157985 w 1257997"/>
                <a:gd name="connsiteY19" fmla="*/ 286169 h 800519"/>
                <a:gd name="connsiteX20" fmla="*/ 1086547 w 1257997"/>
                <a:gd name="connsiteY20" fmla="*/ 329031 h 800519"/>
                <a:gd name="connsiteX21" fmla="*/ 1105597 w 1257997"/>
                <a:gd name="connsiteY21" fmla="*/ 457619 h 800519"/>
                <a:gd name="connsiteX22" fmla="*/ 1177035 w 1257997"/>
                <a:gd name="connsiteY22" fmla="*/ 567156 h 800519"/>
                <a:gd name="connsiteX23" fmla="*/ 1257997 w 1257997"/>
                <a:gd name="connsiteY23" fmla="*/ 676694 h 800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57997" h="800519">
                  <a:moveTo>
                    <a:pt x="215010" y="800519"/>
                  </a:moveTo>
                  <a:cubicBezTo>
                    <a:pt x="252316" y="796947"/>
                    <a:pt x="289622" y="793375"/>
                    <a:pt x="315022" y="776706"/>
                  </a:cubicBezTo>
                  <a:cubicBezTo>
                    <a:pt x="340422" y="760037"/>
                    <a:pt x="370585" y="734637"/>
                    <a:pt x="367410" y="700506"/>
                  </a:cubicBezTo>
                  <a:cubicBezTo>
                    <a:pt x="364235" y="666375"/>
                    <a:pt x="326928" y="610813"/>
                    <a:pt x="295972" y="571919"/>
                  </a:cubicBezTo>
                  <a:cubicBezTo>
                    <a:pt x="265016" y="533025"/>
                    <a:pt x="230885" y="504450"/>
                    <a:pt x="181672" y="467144"/>
                  </a:cubicBezTo>
                  <a:cubicBezTo>
                    <a:pt x="132459" y="429838"/>
                    <a:pt x="11809" y="358400"/>
                    <a:pt x="697" y="348081"/>
                  </a:cubicBezTo>
                  <a:cubicBezTo>
                    <a:pt x="-10415" y="337762"/>
                    <a:pt x="114997" y="405231"/>
                    <a:pt x="114997" y="405231"/>
                  </a:cubicBezTo>
                  <a:cubicBezTo>
                    <a:pt x="157066" y="426662"/>
                    <a:pt x="211041" y="463969"/>
                    <a:pt x="253110" y="476669"/>
                  </a:cubicBezTo>
                  <a:cubicBezTo>
                    <a:pt x="295179" y="489369"/>
                    <a:pt x="331691" y="498100"/>
                    <a:pt x="367410" y="481431"/>
                  </a:cubicBezTo>
                  <a:cubicBezTo>
                    <a:pt x="403129" y="464762"/>
                    <a:pt x="438847" y="431425"/>
                    <a:pt x="467422" y="376656"/>
                  </a:cubicBezTo>
                  <a:cubicBezTo>
                    <a:pt x="495997" y="321887"/>
                    <a:pt x="515048" y="213144"/>
                    <a:pt x="538860" y="152819"/>
                  </a:cubicBezTo>
                  <a:cubicBezTo>
                    <a:pt x="562672" y="92494"/>
                    <a:pt x="578547" y="37725"/>
                    <a:pt x="610297" y="14706"/>
                  </a:cubicBezTo>
                  <a:cubicBezTo>
                    <a:pt x="642047" y="-8313"/>
                    <a:pt x="688085" y="-1169"/>
                    <a:pt x="729360" y="14706"/>
                  </a:cubicBezTo>
                  <a:cubicBezTo>
                    <a:pt x="770635" y="30581"/>
                    <a:pt x="824610" y="59156"/>
                    <a:pt x="857947" y="109956"/>
                  </a:cubicBezTo>
                  <a:cubicBezTo>
                    <a:pt x="891284" y="160756"/>
                    <a:pt x="910335" y="261562"/>
                    <a:pt x="929385" y="319506"/>
                  </a:cubicBezTo>
                  <a:cubicBezTo>
                    <a:pt x="948435" y="377450"/>
                    <a:pt x="953197" y="430632"/>
                    <a:pt x="972247" y="457619"/>
                  </a:cubicBezTo>
                  <a:cubicBezTo>
                    <a:pt x="991297" y="484606"/>
                    <a:pt x="1017491" y="486987"/>
                    <a:pt x="1043685" y="481431"/>
                  </a:cubicBezTo>
                  <a:cubicBezTo>
                    <a:pt x="1069879" y="475875"/>
                    <a:pt x="1104804" y="446506"/>
                    <a:pt x="1129410" y="424281"/>
                  </a:cubicBezTo>
                  <a:cubicBezTo>
                    <a:pt x="1154016" y="402056"/>
                    <a:pt x="1186560" y="371100"/>
                    <a:pt x="1191322" y="348081"/>
                  </a:cubicBezTo>
                  <a:cubicBezTo>
                    <a:pt x="1196085" y="325062"/>
                    <a:pt x="1175448" y="289344"/>
                    <a:pt x="1157985" y="286169"/>
                  </a:cubicBezTo>
                  <a:cubicBezTo>
                    <a:pt x="1140523" y="282994"/>
                    <a:pt x="1095278" y="300456"/>
                    <a:pt x="1086547" y="329031"/>
                  </a:cubicBezTo>
                  <a:cubicBezTo>
                    <a:pt x="1077816" y="357606"/>
                    <a:pt x="1090516" y="417932"/>
                    <a:pt x="1105597" y="457619"/>
                  </a:cubicBezTo>
                  <a:cubicBezTo>
                    <a:pt x="1120678" y="497306"/>
                    <a:pt x="1151635" y="530644"/>
                    <a:pt x="1177035" y="567156"/>
                  </a:cubicBezTo>
                  <a:cubicBezTo>
                    <a:pt x="1202435" y="603668"/>
                    <a:pt x="1230216" y="640181"/>
                    <a:pt x="1257997" y="676694"/>
                  </a:cubicBezTo>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任意多边形 9"/>
            <p:cNvSpPr/>
            <p:nvPr/>
          </p:nvSpPr>
          <p:spPr>
            <a:xfrm>
              <a:off x="10159207" y="2999832"/>
              <a:ext cx="649622" cy="430531"/>
            </a:xfrm>
            <a:custGeom>
              <a:avLst/>
              <a:gdLst>
                <a:gd name="connsiteX0" fmla="*/ 0 w 938213"/>
                <a:gd name="connsiteY0" fmla="*/ 621793 h 621793"/>
                <a:gd name="connsiteX1" fmla="*/ 104775 w 938213"/>
                <a:gd name="connsiteY1" fmla="*/ 512255 h 621793"/>
                <a:gd name="connsiteX2" fmla="*/ 247650 w 938213"/>
                <a:gd name="connsiteY2" fmla="*/ 417005 h 621793"/>
                <a:gd name="connsiteX3" fmla="*/ 442913 w 938213"/>
                <a:gd name="connsiteY3" fmla="*/ 431293 h 621793"/>
                <a:gd name="connsiteX4" fmla="*/ 576263 w 938213"/>
                <a:gd name="connsiteY4" fmla="*/ 436055 h 621793"/>
                <a:gd name="connsiteX5" fmla="*/ 557213 w 938213"/>
                <a:gd name="connsiteY5" fmla="*/ 374143 h 621793"/>
                <a:gd name="connsiteX6" fmla="*/ 476250 w 938213"/>
                <a:gd name="connsiteY6" fmla="*/ 221743 h 621793"/>
                <a:gd name="connsiteX7" fmla="*/ 476250 w 938213"/>
                <a:gd name="connsiteY7" fmla="*/ 93155 h 621793"/>
                <a:gd name="connsiteX8" fmla="*/ 619125 w 938213"/>
                <a:gd name="connsiteY8" fmla="*/ 7430 h 621793"/>
                <a:gd name="connsiteX9" fmla="*/ 819150 w 938213"/>
                <a:gd name="connsiteY9" fmla="*/ 21718 h 621793"/>
                <a:gd name="connsiteX10" fmla="*/ 842963 w 938213"/>
                <a:gd name="connsiteY10" fmla="*/ 159830 h 621793"/>
                <a:gd name="connsiteX11" fmla="*/ 828675 w 938213"/>
                <a:gd name="connsiteY11" fmla="*/ 307468 h 621793"/>
                <a:gd name="connsiteX12" fmla="*/ 842963 w 938213"/>
                <a:gd name="connsiteY12" fmla="*/ 417005 h 621793"/>
                <a:gd name="connsiteX13" fmla="*/ 938213 w 938213"/>
                <a:gd name="connsiteY13" fmla="*/ 483680 h 62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8213" h="621793">
                  <a:moveTo>
                    <a:pt x="0" y="621793"/>
                  </a:moveTo>
                  <a:cubicBezTo>
                    <a:pt x="31750" y="584089"/>
                    <a:pt x="63500" y="546386"/>
                    <a:pt x="104775" y="512255"/>
                  </a:cubicBezTo>
                  <a:cubicBezTo>
                    <a:pt x="146050" y="478124"/>
                    <a:pt x="191294" y="430499"/>
                    <a:pt x="247650" y="417005"/>
                  </a:cubicBezTo>
                  <a:cubicBezTo>
                    <a:pt x="304006" y="403511"/>
                    <a:pt x="388144" y="428118"/>
                    <a:pt x="442913" y="431293"/>
                  </a:cubicBezTo>
                  <a:cubicBezTo>
                    <a:pt x="497682" y="434468"/>
                    <a:pt x="557213" y="445580"/>
                    <a:pt x="576263" y="436055"/>
                  </a:cubicBezTo>
                  <a:cubicBezTo>
                    <a:pt x="595313" y="426530"/>
                    <a:pt x="573882" y="409862"/>
                    <a:pt x="557213" y="374143"/>
                  </a:cubicBezTo>
                  <a:cubicBezTo>
                    <a:pt x="540544" y="338424"/>
                    <a:pt x="489744" y="268574"/>
                    <a:pt x="476250" y="221743"/>
                  </a:cubicBezTo>
                  <a:cubicBezTo>
                    <a:pt x="462756" y="174912"/>
                    <a:pt x="452438" y="128874"/>
                    <a:pt x="476250" y="93155"/>
                  </a:cubicBezTo>
                  <a:cubicBezTo>
                    <a:pt x="500063" y="57436"/>
                    <a:pt x="561975" y="19336"/>
                    <a:pt x="619125" y="7430"/>
                  </a:cubicBezTo>
                  <a:cubicBezTo>
                    <a:pt x="676275" y="-4476"/>
                    <a:pt x="781844" y="-3682"/>
                    <a:pt x="819150" y="21718"/>
                  </a:cubicBezTo>
                  <a:cubicBezTo>
                    <a:pt x="856456" y="47118"/>
                    <a:pt x="841376" y="112205"/>
                    <a:pt x="842963" y="159830"/>
                  </a:cubicBezTo>
                  <a:cubicBezTo>
                    <a:pt x="844550" y="207455"/>
                    <a:pt x="828675" y="264606"/>
                    <a:pt x="828675" y="307468"/>
                  </a:cubicBezTo>
                  <a:cubicBezTo>
                    <a:pt x="828675" y="350330"/>
                    <a:pt x="824707" y="387636"/>
                    <a:pt x="842963" y="417005"/>
                  </a:cubicBezTo>
                  <a:cubicBezTo>
                    <a:pt x="861219" y="446374"/>
                    <a:pt x="899716" y="465027"/>
                    <a:pt x="938213" y="483680"/>
                  </a:cubicBezTo>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任意多边形 10"/>
            <p:cNvSpPr/>
            <p:nvPr/>
          </p:nvSpPr>
          <p:spPr>
            <a:xfrm>
              <a:off x="10761014" y="4324002"/>
              <a:ext cx="111102" cy="209395"/>
            </a:xfrm>
            <a:custGeom>
              <a:avLst/>
              <a:gdLst>
                <a:gd name="connsiteX0" fmla="*/ 28575 w 160459"/>
                <a:gd name="connsiteY0" fmla="*/ 302419 h 302419"/>
                <a:gd name="connsiteX1" fmla="*/ 85725 w 160459"/>
                <a:gd name="connsiteY1" fmla="*/ 288131 h 302419"/>
                <a:gd name="connsiteX2" fmla="*/ 145257 w 160459"/>
                <a:gd name="connsiteY2" fmla="*/ 240506 h 302419"/>
                <a:gd name="connsiteX3" fmla="*/ 159544 w 160459"/>
                <a:gd name="connsiteY3" fmla="*/ 183356 h 302419"/>
                <a:gd name="connsiteX4" fmla="*/ 126207 w 160459"/>
                <a:gd name="connsiteY4" fmla="*/ 121444 h 302419"/>
                <a:gd name="connsiteX5" fmla="*/ 71438 w 160459"/>
                <a:gd name="connsiteY5" fmla="*/ 59531 h 302419"/>
                <a:gd name="connsiteX6" fmla="*/ 0 w 160459"/>
                <a:gd name="connsiteY6" fmla="*/ 0 h 30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459" h="302419">
                  <a:moveTo>
                    <a:pt x="28575" y="302419"/>
                  </a:moveTo>
                  <a:cubicBezTo>
                    <a:pt x="47426" y="300434"/>
                    <a:pt x="66278" y="298450"/>
                    <a:pt x="85725" y="288131"/>
                  </a:cubicBezTo>
                  <a:cubicBezTo>
                    <a:pt x="105172" y="277812"/>
                    <a:pt x="132954" y="257969"/>
                    <a:pt x="145257" y="240506"/>
                  </a:cubicBezTo>
                  <a:cubicBezTo>
                    <a:pt x="157560" y="223043"/>
                    <a:pt x="162719" y="203200"/>
                    <a:pt x="159544" y="183356"/>
                  </a:cubicBezTo>
                  <a:cubicBezTo>
                    <a:pt x="156369" y="163512"/>
                    <a:pt x="140891" y="142081"/>
                    <a:pt x="126207" y="121444"/>
                  </a:cubicBezTo>
                  <a:cubicBezTo>
                    <a:pt x="111523" y="100807"/>
                    <a:pt x="92473" y="79772"/>
                    <a:pt x="71438" y="59531"/>
                  </a:cubicBezTo>
                  <a:cubicBezTo>
                    <a:pt x="50403" y="39290"/>
                    <a:pt x="25201" y="19645"/>
                    <a:pt x="0" y="0"/>
                  </a:cubicBezTo>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任意多边形 11"/>
            <p:cNvSpPr/>
            <p:nvPr/>
          </p:nvSpPr>
          <p:spPr>
            <a:xfrm>
              <a:off x="10472477" y="5385817"/>
              <a:ext cx="313269" cy="125307"/>
            </a:xfrm>
            <a:custGeom>
              <a:avLst/>
              <a:gdLst>
                <a:gd name="connsiteX0" fmla="*/ 452437 w 452437"/>
                <a:gd name="connsiteY0" fmla="*/ 180975 h 180975"/>
                <a:gd name="connsiteX1" fmla="*/ 381000 w 452437"/>
                <a:gd name="connsiteY1" fmla="*/ 90488 h 180975"/>
                <a:gd name="connsiteX2" fmla="*/ 304800 w 452437"/>
                <a:gd name="connsiteY2" fmla="*/ 42863 h 180975"/>
                <a:gd name="connsiteX3" fmla="*/ 171450 w 452437"/>
                <a:gd name="connsiteY3" fmla="*/ 14288 h 180975"/>
                <a:gd name="connsiteX4" fmla="*/ 0 w 452437"/>
                <a:gd name="connsiteY4" fmla="*/ 0 h 180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437" h="180975">
                  <a:moveTo>
                    <a:pt x="452437" y="180975"/>
                  </a:moveTo>
                  <a:cubicBezTo>
                    <a:pt x="429021" y="147241"/>
                    <a:pt x="405606" y="113507"/>
                    <a:pt x="381000" y="90488"/>
                  </a:cubicBezTo>
                  <a:cubicBezTo>
                    <a:pt x="356394" y="67469"/>
                    <a:pt x="339725" y="55563"/>
                    <a:pt x="304800" y="42863"/>
                  </a:cubicBezTo>
                  <a:cubicBezTo>
                    <a:pt x="269875" y="30163"/>
                    <a:pt x="222250" y="21432"/>
                    <a:pt x="171450" y="14288"/>
                  </a:cubicBezTo>
                  <a:cubicBezTo>
                    <a:pt x="120650" y="7144"/>
                    <a:pt x="60325" y="3572"/>
                    <a:pt x="0" y="0"/>
                  </a:cubicBezTo>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 name="组合 12"/>
            <p:cNvGrpSpPr/>
            <p:nvPr/>
          </p:nvGrpSpPr>
          <p:grpSpPr>
            <a:xfrm>
              <a:off x="10430320" y="3310672"/>
              <a:ext cx="542301" cy="2146307"/>
              <a:chOff x="9240278" y="1936925"/>
              <a:chExt cx="783215" cy="3099800"/>
            </a:xfrm>
          </p:grpSpPr>
          <p:sp>
            <p:nvSpPr>
              <p:cNvPr id="51" name="任意多边形 50"/>
              <p:cNvSpPr/>
              <p:nvPr/>
            </p:nvSpPr>
            <p:spPr>
              <a:xfrm>
                <a:off x="9537513" y="2018476"/>
                <a:ext cx="484959" cy="548555"/>
              </a:xfrm>
              <a:custGeom>
                <a:avLst/>
                <a:gdLst>
                  <a:gd name="connsiteX0" fmla="*/ 82737 w 484959"/>
                  <a:gd name="connsiteY0" fmla="*/ 200849 h 548531"/>
                  <a:gd name="connsiteX1" fmla="*/ 220850 w 484959"/>
                  <a:gd name="connsiteY1" fmla="*/ 124649 h 548531"/>
                  <a:gd name="connsiteX2" fmla="*/ 354200 w 484959"/>
                  <a:gd name="connsiteY2" fmla="*/ 81787 h 548531"/>
                  <a:gd name="connsiteX3" fmla="*/ 458975 w 484959"/>
                  <a:gd name="connsiteY3" fmla="*/ 48449 h 548531"/>
                  <a:gd name="connsiteX4" fmla="*/ 482787 w 484959"/>
                  <a:gd name="connsiteY4" fmla="*/ 824 h 548531"/>
                  <a:gd name="connsiteX5" fmla="*/ 482787 w 484959"/>
                  <a:gd name="connsiteY5" fmla="*/ 91312 h 548531"/>
                  <a:gd name="connsiteX6" fmla="*/ 473262 w 484959"/>
                  <a:gd name="connsiteY6" fmla="*/ 224662 h 548531"/>
                  <a:gd name="connsiteX7" fmla="*/ 420875 w 484959"/>
                  <a:gd name="connsiteY7" fmla="*/ 262762 h 548531"/>
                  <a:gd name="connsiteX8" fmla="*/ 273237 w 484959"/>
                  <a:gd name="connsiteY8" fmla="*/ 315149 h 548531"/>
                  <a:gd name="connsiteX9" fmla="*/ 154175 w 484959"/>
                  <a:gd name="connsiteY9" fmla="*/ 353249 h 548531"/>
                  <a:gd name="connsiteX10" fmla="*/ 68450 w 484959"/>
                  <a:gd name="connsiteY10" fmla="*/ 419924 h 548531"/>
                  <a:gd name="connsiteX11" fmla="*/ 25587 w 484959"/>
                  <a:gd name="connsiteY11" fmla="*/ 491362 h 548531"/>
                  <a:gd name="connsiteX12" fmla="*/ 25587 w 484959"/>
                  <a:gd name="connsiteY12" fmla="*/ 548512 h 548531"/>
                  <a:gd name="connsiteX13" fmla="*/ 1775 w 484959"/>
                  <a:gd name="connsiteY13" fmla="*/ 496124 h 548531"/>
                  <a:gd name="connsiteX14" fmla="*/ 6537 w 484959"/>
                  <a:gd name="connsiteY14" fmla="*/ 372299 h 548531"/>
                  <a:gd name="connsiteX15" fmla="*/ 44637 w 484959"/>
                  <a:gd name="connsiteY15" fmla="*/ 257999 h 548531"/>
                  <a:gd name="connsiteX16" fmla="*/ 82737 w 484959"/>
                  <a:gd name="connsiteY16" fmla="*/ 200849 h 548531"/>
                  <a:gd name="connsiteX0" fmla="*/ 94644 w 484959"/>
                  <a:gd name="connsiteY0" fmla="*/ 198468 h 548531"/>
                  <a:gd name="connsiteX1" fmla="*/ 220850 w 484959"/>
                  <a:gd name="connsiteY1" fmla="*/ 124649 h 548531"/>
                  <a:gd name="connsiteX2" fmla="*/ 354200 w 484959"/>
                  <a:gd name="connsiteY2" fmla="*/ 81787 h 548531"/>
                  <a:gd name="connsiteX3" fmla="*/ 458975 w 484959"/>
                  <a:gd name="connsiteY3" fmla="*/ 48449 h 548531"/>
                  <a:gd name="connsiteX4" fmla="*/ 482787 w 484959"/>
                  <a:gd name="connsiteY4" fmla="*/ 824 h 548531"/>
                  <a:gd name="connsiteX5" fmla="*/ 482787 w 484959"/>
                  <a:gd name="connsiteY5" fmla="*/ 91312 h 548531"/>
                  <a:gd name="connsiteX6" fmla="*/ 473262 w 484959"/>
                  <a:gd name="connsiteY6" fmla="*/ 224662 h 548531"/>
                  <a:gd name="connsiteX7" fmla="*/ 420875 w 484959"/>
                  <a:gd name="connsiteY7" fmla="*/ 262762 h 548531"/>
                  <a:gd name="connsiteX8" fmla="*/ 273237 w 484959"/>
                  <a:gd name="connsiteY8" fmla="*/ 315149 h 548531"/>
                  <a:gd name="connsiteX9" fmla="*/ 154175 w 484959"/>
                  <a:gd name="connsiteY9" fmla="*/ 353249 h 548531"/>
                  <a:gd name="connsiteX10" fmla="*/ 68450 w 484959"/>
                  <a:gd name="connsiteY10" fmla="*/ 419924 h 548531"/>
                  <a:gd name="connsiteX11" fmla="*/ 25587 w 484959"/>
                  <a:gd name="connsiteY11" fmla="*/ 491362 h 548531"/>
                  <a:gd name="connsiteX12" fmla="*/ 25587 w 484959"/>
                  <a:gd name="connsiteY12" fmla="*/ 548512 h 548531"/>
                  <a:gd name="connsiteX13" fmla="*/ 1775 w 484959"/>
                  <a:gd name="connsiteY13" fmla="*/ 496124 h 548531"/>
                  <a:gd name="connsiteX14" fmla="*/ 6537 w 484959"/>
                  <a:gd name="connsiteY14" fmla="*/ 372299 h 548531"/>
                  <a:gd name="connsiteX15" fmla="*/ 44637 w 484959"/>
                  <a:gd name="connsiteY15" fmla="*/ 257999 h 548531"/>
                  <a:gd name="connsiteX16" fmla="*/ 94644 w 484959"/>
                  <a:gd name="connsiteY16" fmla="*/ 198468 h 548531"/>
                  <a:gd name="connsiteX0" fmla="*/ 94644 w 484959"/>
                  <a:gd name="connsiteY0" fmla="*/ 198468 h 548618"/>
                  <a:gd name="connsiteX1" fmla="*/ 220850 w 484959"/>
                  <a:gd name="connsiteY1" fmla="*/ 124649 h 548618"/>
                  <a:gd name="connsiteX2" fmla="*/ 354200 w 484959"/>
                  <a:gd name="connsiteY2" fmla="*/ 81787 h 548618"/>
                  <a:gd name="connsiteX3" fmla="*/ 458975 w 484959"/>
                  <a:gd name="connsiteY3" fmla="*/ 48449 h 548618"/>
                  <a:gd name="connsiteX4" fmla="*/ 482787 w 484959"/>
                  <a:gd name="connsiteY4" fmla="*/ 824 h 548618"/>
                  <a:gd name="connsiteX5" fmla="*/ 482787 w 484959"/>
                  <a:gd name="connsiteY5" fmla="*/ 91312 h 548618"/>
                  <a:gd name="connsiteX6" fmla="*/ 473262 w 484959"/>
                  <a:gd name="connsiteY6" fmla="*/ 224662 h 548618"/>
                  <a:gd name="connsiteX7" fmla="*/ 420875 w 484959"/>
                  <a:gd name="connsiteY7" fmla="*/ 262762 h 548618"/>
                  <a:gd name="connsiteX8" fmla="*/ 273237 w 484959"/>
                  <a:gd name="connsiteY8" fmla="*/ 315149 h 548618"/>
                  <a:gd name="connsiteX9" fmla="*/ 154175 w 484959"/>
                  <a:gd name="connsiteY9" fmla="*/ 353249 h 548618"/>
                  <a:gd name="connsiteX10" fmla="*/ 68450 w 484959"/>
                  <a:gd name="connsiteY10" fmla="*/ 419924 h 548618"/>
                  <a:gd name="connsiteX11" fmla="*/ 25587 w 484959"/>
                  <a:gd name="connsiteY11" fmla="*/ 491362 h 548618"/>
                  <a:gd name="connsiteX12" fmla="*/ 25587 w 484959"/>
                  <a:gd name="connsiteY12" fmla="*/ 548512 h 548618"/>
                  <a:gd name="connsiteX13" fmla="*/ 1775 w 484959"/>
                  <a:gd name="connsiteY13" fmla="*/ 477074 h 548618"/>
                  <a:gd name="connsiteX14" fmla="*/ 6537 w 484959"/>
                  <a:gd name="connsiteY14" fmla="*/ 372299 h 548618"/>
                  <a:gd name="connsiteX15" fmla="*/ 44637 w 484959"/>
                  <a:gd name="connsiteY15" fmla="*/ 257999 h 548618"/>
                  <a:gd name="connsiteX16" fmla="*/ 94644 w 484959"/>
                  <a:gd name="connsiteY16" fmla="*/ 198468 h 548618"/>
                  <a:gd name="connsiteX0" fmla="*/ 94644 w 484959"/>
                  <a:gd name="connsiteY0" fmla="*/ 198468 h 548618"/>
                  <a:gd name="connsiteX1" fmla="*/ 220850 w 484959"/>
                  <a:gd name="connsiteY1" fmla="*/ 124649 h 548618"/>
                  <a:gd name="connsiteX2" fmla="*/ 354200 w 484959"/>
                  <a:gd name="connsiteY2" fmla="*/ 81787 h 548618"/>
                  <a:gd name="connsiteX3" fmla="*/ 458975 w 484959"/>
                  <a:gd name="connsiteY3" fmla="*/ 48449 h 548618"/>
                  <a:gd name="connsiteX4" fmla="*/ 482787 w 484959"/>
                  <a:gd name="connsiteY4" fmla="*/ 824 h 548618"/>
                  <a:gd name="connsiteX5" fmla="*/ 482787 w 484959"/>
                  <a:gd name="connsiteY5" fmla="*/ 91312 h 548618"/>
                  <a:gd name="connsiteX6" fmla="*/ 473262 w 484959"/>
                  <a:gd name="connsiteY6" fmla="*/ 224662 h 548618"/>
                  <a:gd name="connsiteX7" fmla="*/ 420875 w 484959"/>
                  <a:gd name="connsiteY7" fmla="*/ 267525 h 548618"/>
                  <a:gd name="connsiteX8" fmla="*/ 273237 w 484959"/>
                  <a:gd name="connsiteY8" fmla="*/ 315149 h 548618"/>
                  <a:gd name="connsiteX9" fmla="*/ 154175 w 484959"/>
                  <a:gd name="connsiteY9" fmla="*/ 353249 h 548618"/>
                  <a:gd name="connsiteX10" fmla="*/ 68450 w 484959"/>
                  <a:gd name="connsiteY10" fmla="*/ 419924 h 548618"/>
                  <a:gd name="connsiteX11" fmla="*/ 25587 w 484959"/>
                  <a:gd name="connsiteY11" fmla="*/ 491362 h 548618"/>
                  <a:gd name="connsiteX12" fmla="*/ 25587 w 484959"/>
                  <a:gd name="connsiteY12" fmla="*/ 548512 h 548618"/>
                  <a:gd name="connsiteX13" fmla="*/ 1775 w 484959"/>
                  <a:gd name="connsiteY13" fmla="*/ 477074 h 548618"/>
                  <a:gd name="connsiteX14" fmla="*/ 6537 w 484959"/>
                  <a:gd name="connsiteY14" fmla="*/ 372299 h 548618"/>
                  <a:gd name="connsiteX15" fmla="*/ 44637 w 484959"/>
                  <a:gd name="connsiteY15" fmla="*/ 257999 h 548618"/>
                  <a:gd name="connsiteX16" fmla="*/ 94644 w 484959"/>
                  <a:gd name="connsiteY16" fmla="*/ 198468 h 548618"/>
                  <a:gd name="connsiteX0" fmla="*/ 94644 w 484959"/>
                  <a:gd name="connsiteY0" fmla="*/ 198468 h 548618"/>
                  <a:gd name="connsiteX1" fmla="*/ 220850 w 484959"/>
                  <a:gd name="connsiteY1" fmla="*/ 124649 h 548618"/>
                  <a:gd name="connsiteX2" fmla="*/ 354200 w 484959"/>
                  <a:gd name="connsiteY2" fmla="*/ 81787 h 548618"/>
                  <a:gd name="connsiteX3" fmla="*/ 458975 w 484959"/>
                  <a:gd name="connsiteY3" fmla="*/ 48449 h 548618"/>
                  <a:gd name="connsiteX4" fmla="*/ 482787 w 484959"/>
                  <a:gd name="connsiteY4" fmla="*/ 824 h 548618"/>
                  <a:gd name="connsiteX5" fmla="*/ 482787 w 484959"/>
                  <a:gd name="connsiteY5" fmla="*/ 91312 h 548618"/>
                  <a:gd name="connsiteX6" fmla="*/ 473262 w 484959"/>
                  <a:gd name="connsiteY6" fmla="*/ 224662 h 548618"/>
                  <a:gd name="connsiteX7" fmla="*/ 420875 w 484959"/>
                  <a:gd name="connsiteY7" fmla="*/ 267525 h 548618"/>
                  <a:gd name="connsiteX8" fmla="*/ 273237 w 484959"/>
                  <a:gd name="connsiteY8" fmla="*/ 315149 h 548618"/>
                  <a:gd name="connsiteX9" fmla="*/ 166081 w 484959"/>
                  <a:gd name="connsiteY9" fmla="*/ 358012 h 548618"/>
                  <a:gd name="connsiteX10" fmla="*/ 68450 w 484959"/>
                  <a:gd name="connsiteY10" fmla="*/ 419924 h 548618"/>
                  <a:gd name="connsiteX11" fmla="*/ 25587 w 484959"/>
                  <a:gd name="connsiteY11" fmla="*/ 491362 h 548618"/>
                  <a:gd name="connsiteX12" fmla="*/ 25587 w 484959"/>
                  <a:gd name="connsiteY12" fmla="*/ 548512 h 548618"/>
                  <a:gd name="connsiteX13" fmla="*/ 1775 w 484959"/>
                  <a:gd name="connsiteY13" fmla="*/ 477074 h 548618"/>
                  <a:gd name="connsiteX14" fmla="*/ 6537 w 484959"/>
                  <a:gd name="connsiteY14" fmla="*/ 372299 h 548618"/>
                  <a:gd name="connsiteX15" fmla="*/ 44637 w 484959"/>
                  <a:gd name="connsiteY15" fmla="*/ 257999 h 548618"/>
                  <a:gd name="connsiteX16" fmla="*/ 94644 w 484959"/>
                  <a:gd name="connsiteY16" fmla="*/ 198468 h 548618"/>
                  <a:gd name="connsiteX0" fmla="*/ 94644 w 484959"/>
                  <a:gd name="connsiteY0" fmla="*/ 198468 h 548618"/>
                  <a:gd name="connsiteX1" fmla="*/ 220850 w 484959"/>
                  <a:gd name="connsiteY1" fmla="*/ 124649 h 548618"/>
                  <a:gd name="connsiteX2" fmla="*/ 354200 w 484959"/>
                  <a:gd name="connsiteY2" fmla="*/ 81787 h 548618"/>
                  <a:gd name="connsiteX3" fmla="*/ 458975 w 484959"/>
                  <a:gd name="connsiteY3" fmla="*/ 48449 h 548618"/>
                  <a:gd name="connsiteX4" fmla="*/ 482787 w 484959"/>
                  <a:gd name="connsiteY4" fmla="*/ 824 h 548618"/>
                  <a:gd name="connsiteX5" fmla="*/ 482787 w 484959"/>
                  <a:gd name="connsiteY5" fmla="*/ 91312 h 548618"/>
                  <a:gd name="connsiteX6" fmla="*/ 473262 w 484959"/>
                  <a:gd name="connsiteY6" fmla="*/ 224662 h 548618"/>
                  <a:gd name="connsiteX7" fmla="*/ 420875 w 484959"/>
                  <a:gd name="connsiteY7" fmla="*/ 267525 h 548618"/>
                  <a:gd name="connsiteX8" fmla="*/ 273237 w 484959"/>
                  <a:gd name="connsiteY8" fmla="*/ 315149 h 548618"/>
                  <a:gd name="connsiteX9" fmla="*/ 166081 w 484959"/>
                  <a:gd name="connsiteY9" fmla="*/ 358012 h 548618"/>
                  <a:gd name="connsiteX10" fmla="*/ 75593 w 484959"/>
                  <a:gd name="connsiteY10" fmla="*/ 419924 h 548618"/>
                  <a:gd name="connsiteX11" fmla="*/ 25587 w 484959"/>
                  <a:gd name="connsiteY11" fmla="*/ 491362 h 548618"/>
                  <a:gd name="connsiteX12" fmla="*/ 25587 w 484959"/>
                  <a:gd name="connsiteY12" fmla="*/ 548512 h 548618"/>
                  <a:gd name="connsiteX13" fmla="*/ 1775 w 484959"/>
                  <a:gd name="connsiteY13" fmla="*/ 477074 h 548618"/>
                  <a:gd name="connsiteX14" fmla="*/ 6537 w 484959"/>
                  <a:gd name="connsiteY14" fmla="*/ 372299 h 548618"/>
                  <a:gd name="connsiteX15" fmla="*/ 44637 w 484959"/>
                  <a:gd name="connsiteY15" fmla="*/ 257999 h 548618"/>
                  <a:gd name="connsiteX16" fmla="*/ 94644 w 484959"/>
                  <a:gd name="connsiteY16" fmla="*/ 198468 h 548618"/>
                  <a:gd name="connsiteX0" fmla="*/ 94644 w 484959"/>
                  <a:gd name="connsiteY0" fmla="*/ 198468 h 548555"/>
                  <a:gd name="connsiteX1" fmla="*/ 220850 w 484959"/>
                  <a:gd name="connsiteY1" fmla="*/ 124649 h 548555"/>
                  <a:gd name="connsiteX2" fmla="*/ 354200 w 484959"/>
                  <a:gd name="connsiteY2" fmla="*/ 81787 h 548555"/>
                  <a:gd name="connsiteX3" fmla="*/ 458975 w 484959"/>
                  <a:gd name="connsiteY3" fmla="*/ 48449 h 548555"/>
                  <a:gd name="connsiteX4" fmla="*/ 482787 w 484959"/>
                  <a:gd name="connsiteY4" fmla="*/ 824 h 548555"/>
                  <a:gd name="connsiteX5" fmla="*/ 482787 w 484959"/>
                  <a:gd name="connsiteY5" fmla="*/ 91312 h 548555"/>
                  <a:gd name="connsiteX6" fmla="*/ 473262 w 484959"/>
                  <a:gd name="connsiteY6" fmla="*/ 224662 h 548555"/>
                  <a:gd name="connsiteX7" fmla="*/ 420875 w 484959"/>
                  <a:gd name="connsiteY7" fmla="*/ 267525 h 548555"/>
                  <a:gd name="connsiteX8" fmla="*/ 273237 w 484959"/>
                  <a:gd name="connsiteY8" fmla="*/ 315149 h 548555"/>
                  <a:gd name="connsiteX9" fmla="*/ 166081 w 484959"/>
                  <a:gd name="connsiteY9" fmla="*/ 358012 h 548555"/>
                  <a:gd name="connsiteX10" fmla="*/ 75593 w 484959"/>
                  <a:gd name="connsiteY10" fmla="*/ 419924 h 548555"/>
                  <a:gd name="connsiteX11" fmla="*/ 30349 w 484959"/>
                  <a:gd name="connsiteY11" fmla="*/ 486600 h 548555"/>
                  <a:gd name="connsiteX12" fmla="*/ 25587 w 484959"/>
                  <a:gd name="connsiteY12" fmla="*/ 548512 h 548555"/>
                  <a:gd name="connsiteX13" fmla="*/ 1775 w 484959"/>
                  <a:gd name="connsiteY13" fmla="*/ 477074 h 548555"/>
                  <a:gd name="connsiteX14" fmla="*/ 6537 w 484959"/>
                  <a:gd name="connsiteY14" fmla="*/ 372299 h 548555"/>
                  <a:gd name="connsiteX15" fmla="*/ 44637 w 484959"/>
                  <a:gd name="connsiteY15" fmla="*/ 257999 h 548555"/>
                  <a:gd name="connsiteX16" fmla="*/ 94644 w 484959"/>
                  <a:gd name="connsiteY16" fmla="*/ 198468 h 548555"/>
                  <a:gd name="connsiteX0" fmla="*/ 104169 w 484959"/>
                  <a:gd name="connsiteY0" fmla="*/ 191324 h 548555"/>
                  <a:gd name="connsiteX1" fmla="*/ 220850 w 484959"/>
                  <a:gd name="connsiteY1" fmla="*/ 124649 h 548555"/>
                  <a:gd name="connsiteX2" fmla="*/ 354200 w 484959"/>
                  <a:gd name="connsiteY2" fmla="*/ 81787 h 548555"/>
                  <a:gd name="connsiteX3" fmla="*/ 458975 w 484959"/>
                  <a:gd name="connsiteY3" fmla="*/ 48449 h 548555"/>
                  <a:gd name="connsiteX4" fmla="*/ 482787 w 484959"/>
                  <a:gd name="connsiteY4" fmla="*/ 824 h 548555"/>
                  <a:gd name="connsiteX5" fmla="*/ 482787 w 484959"/>
                  <a:gd name="connsiteY5" fmla="*/ 91312 h 548555"/>
                  <a:gd name="connsiteX6" fmla="*/ 473262 w 484959"/>
                  <a:gd name="connsiteY6" fmla="*/ 224662 h 548555"/>
                  <a:gd name="connsiteX7" fmla="*/ 420875 w 484959"/>
                  <a:gd name="connsiteY7" fmla="*/ 267525 h 548555"/>
                  <a:gd name="connsiteX8" fmla="*/ 273237 w 484959"/>
                  <a:gd name="connsiteY8" fmla="*/ 315149 h 548555"/>
                  <a:gd name="connsiteX9" fmla="*/ 166081 w 484959"/>
                  <a:gd name="connsiteY9" fmla="*/ 358012 h 548555"/>
                  <a:gd name="connsiteX10" fmla="*/ 75593 w 484959"/>
                  <a:gd name="connsiteY10" fmla="*/ 419924 h 548555"/>
                  <a:gd name="connsiteX11" fmla="*/ 30349 w 484959"/>
                  <a:gd name="connsiteY11" fmla="*/ 486600 h 548555"/>
                  <a:gd name="connsiteX12" fmla="*/ 25587 w 484959"/>
                  <a:gd name="connsiteY12" fmla="*/ 548512 h 548555"/>
                  <a:gd name="connsiteX13" fmla="*/ 1775 w 484959"/>
                  <a:gd name="connsiteY13" fmla="*/ 477074 h 548555"/>
                  <a:gd name="connsiteX14" fmla="*/ 6537 w 484959"/>
                  <a:gd name="connsiteY14" fmla="*/ 372299 h 548555"/>
                  <a:gd name="connsiteX15" fmla="*/ 44637 w 484959"/>
                  <a:gd name="connsiteY15" fmla="*/ 257999 h 548555"/>
                  <a:gd name="connsiteX16" fmla="*/ 104169 w 484959"/>
                  <a:gd name="connsiteY16" fmla="*/ 191324 h 54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4959" h="548555">
                    <a:moveTo>
                      <a:pt x="104169" y="191324"/>
                    </a:moveTo>
                    <a:cubicBezTo>
                      <a:pt x="133538" y="169099"/>
                      <a:pt x="179178" y="142905"/>
                      <a:pt x="220850" y="124649"/>
                    </a:cubicBezTo>
                    <a:cubicBezTo>
                      <a:pt x="262522" y="106393"/>
                      <a:pt x="354200" y="81787"/>
                      <a:pt x="354200" y="81787"/>
                    </a:cubicBezTo>
                    <a:cubicBezTo>
                      <a:pt x="393888" y="69087"/>
                      <a:pt x="437544" y="61943"/>
                      <a:pt x="458975" y="48449"/>
                    </a:cubicBezTo>
                    <a:cubicBezTo>
                      <a:pt x="480406" y="34955"/>
                      <a:pt x="478818" y="-6320"/>
                      <a:pt x="482787" y="824"/>
                    </a:cubicBezTo>
                    <a:cubicBezTo>
                      <a:pt x="486756" y="7968"/>
                      <a:pt x="484375" y="54006"/>
                      <a:pt x="482787" y="91312"/>
                    </a:cubicBezTo>
                    <a:cubicBezTo>
                      <a:pt x="481200" y="128618"/>
                      <a:pt x="483581" y="195293"/>
                      <a:pt x="473262" y="224662"/>
                    </a:cubicBezTo>
                    <a:cubicBezTo>
                      <a:pt x="462943" y="254031"/>
                      <a:pt x="454212" y="252444"/>
                      <a:pt x="420875" y="267525"/>
                    </a:cubicBezTo>
                    <a:cubicBezTo>
                      <a:pt x="387538" y="282606"/>
                      <a:pt x="315703" y="300068"/>
                      <a:pt x="273237" y="315149"/>
                    </a:cubicBezTo>
                    <a:cubicBezTo>
                      <a:pt x="230771" y="330230"/>
                      <a:pt x="199022" y="340550"/>
                      <a:pt x="166081" y="358012"/>
                    </a:cubicBezTo>
                    <a:cubicBezTo>
                      <a:pt x="133140" y="375474"/>
                      <a:pt x="98215" y="398493"/>
                      <a:pt x="75593" y="419924"/>
                    </a:cubicBezTo>
                    <a:cubicBezTo>
                      <a:pt x="52971" y="441355"/>
                      <a:pt x="38683" y="465169"/>
                      <a:pt x="30349" y="486600"/>
                    </a:cubicBezTo>
                    <a:cubicBezTo>
                      <a:pt x="22015" y="508031"/>
                      <a:pt x="30349" y="550100"/>
                      <a:pt x="25587" y="548512"/>
                    </a:cubicBezTo>
                    <a:cubicBezTo>
                      <a:pt x="20825" y="546924"/>
                      <a:pt x="4950" y="506443"/>
                      <a:pt x="1775" y="477074"/>
                    </a:cubicBezTo>
                    <a:cubicBezTo>
                      <a:pt x="-1400" y="447705"/>
                      <a:pt x="-607" y="411986"/>
                      <a:pt x="6537" y="372299"/>
                    </a:cubicBezTo>
                    <a:cubicBezTo>
                      <a:pt x="13681" y="332612"/>
                      <a:pt x="28365" y="288162"/>
                      <a:pt x="44637" y="257999"/>
                    </a:cubicBezTo>
                    <a:cubicBezTo>
                      <a:pt x="60909" y="227837"/>
                      <a:pt x="74800" y="213549"/>
                      <a:pt x="104169" y="191324"/>
                    </a:cubicBezTo>
                    <a:close/>
                  </a:path>
                </a:pathLst>
              </a:custGeom>
              <a:gradFill rotWithShape="1">
                <a:gsLst>
                  <a:gs pos="0">
                    <a:srgbClr val="D84640"/>
                  </a:gs>
                  <a:gs pos="50000">
                    <a:srgbClr val="EBADAB"/>
                  </a:gs>
                  <a:gs pos="100000">
                    <a:srgbClr val="C34D4D"/>
                  </a:gs>
                </a:gsLst>
                <a:lin ang="0" scaled="0"/>
              </a:gradFill>
              <a:ln w="9525">
                <a:solidFill>
                  <a:srgbClr val="AB454E"/>
                </a:solidFill>
                <a:round/>
                <a:headEnd/>
                <a:tailEnd/>
              </a:ln>
              <a:effectLst/>
            </p:spPr>
            <p:txBody>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52" name="任意多边形 51"/>
              <p:cNvSpPr/>
              <p:nvPr/>
            </p:nvSpPr>
            <p:spPr>
              <a:xfrm>
                <a:off x="9546298" y="2504543"/>
                <a:ext cx="450258" cy="505357"/>
              </a:xfrm>
              <a:custGeom>
                <a:avLst/>
                <a:gdLst>
                  <a:gd name="connsiteX0" fmla="*/ 101515 w 454007"/>
                  <a:gd name="connsiteY0" fmla="*/ 229132 h 505357"/>
                  <a:gd name="connsiteX1" fmla="*/ 263440 w 454007"/>
                  <a:gd name="connsiteY1" fmla="*/ 181507 h 505357"/>
                  <a:gd name="connsiteX2" fmla="*/ 377740 w 454007"/>
                  <a:gd name="connsiteY2" fmla="*/ 129120 h 505357"/>
                  <a:gd name="connsiteX3" fmla="*/ 430127 w 454007"/>
                  <a:gd name="connsiteY3" fmla="*/ 81495 h 505357"/>
                  <a:gd name="connsiteX4" fmla="*/ 444415 w 454007"/>
                  <a:gd name="connsiteY4" fmla="*/ 532 h 505357"/>
                  <a:gd name="connsiteX5" fmla="*/ 453940 w 454007"/>
                  <a:gd name="connsiteY5" fmla="*/ 124357 h 505357"/>
                  <a:gd name="connsiteX6" fmla="*/ 439652 w 454007"/>
                  <a:gd name="connsiteY6" fmla="*/ 238657 h 505357"/>
                  <a:gd name="connsiteX7" fmla="*/ 377740 w 454007"/>
                  <a:gd name="connsiteY7" fmla="*/ 333907 h 505357"/>
                  <a:gd name="connsiteX8" fmla="*/ 272965 w 454007"/>
                  <a:gd name="connsiteY8" fmla="*/ 395820 h 505357"/>
                  <a:gd name="connsiteX9" fmla="*/ 163427 w 454007"/>
                  <a:gd name="connsiteY9" fmla="*/ 429157 h 505357"/>
                  <a:gd name="connsiteX10" fmla="*/ 53890 w 454007"/>
                  <a:gd name="connsiteY10" fmla="*/ 462495 h 505357"/>
                  <a:gd name="connsiteX11" fmla="*/ 34840 w 454007"/>
                  <a:gd name="connsiteY11" fmla="*/ 505357 h 505357"/>
                  <a:gd name="connsiteX12" fmla="*/ 1502 w 454007"/>
                  <a:gd name="connsiteY12" fmla="*/ 462495 h 505357"/>
                  <a:gd name="connsiteX13" fmla="*/ 6265 w 454007"/>
                  <a:gd name="connsiteY13" fmla="*/ 352957 h 505357"/>
                  <a:gd name="connsiteX14" fmla="*/ 11027 w 454007"/>
                  <a:gd name="connsiteY14" fmla="*/ 262470 h 505357"/>
                  <a:gd name="connsiteX15" fmla="*/ 101515 w 454007"/>
                  <a:gd name="connsiteY15" fmla="*/ 229132 h 505357"/>
                  <a:gd name="connsiteX0" fmla="*/ 101515 w 454007"/>
                  <a:gd name="connsiteY0" fmla="*/ 229132 h 505357"/>
                  <a:gd name="connsiteX1" fmla="*/ 263440 w 454007"/>
                  <a:gd name="connsiteY1" fmla="*/ 181507 h 505357"/>
                  <a:gd name="connsiteX2" fmla="*/ 377740 w 454007"/>
                  <a:gd name="connsiteY2" fmla="*/ 129120 h 505357"/>
                  <a:gd name="connsiteX3" fmla="*/ 430127 w 454007"/>
                  <a:gd name="connsiteY3" fmla="*/ 81495 h 505357"/>
                  <a:gd name="connsiteX4" fmla="*/ 444415 w 454007"/>
                  <a:gd name="connsiteY4" fmla="*/ 532 h 505357"/>
                  <a:gd name="connsiteX5" fmla="*/ 453940 w 454007"/>
                  <a:gd name="connsiteY5" fmla="*/ 124357 h 505357"/>
                  <a:gd name="connsiteX6" fmla="*/ 439652 w 454007"/>
                  <a:gd name="connsiteY6" fmla="*/ 238657 h 505357"/>
                  <a:gd name="connsiteX7" fmla="*/ 377740 w 454007"/>
                  <a:gd name="connsiteY7" fmla="*/ 333907 h 505357"/>
                  <a:gd name="connsiteX8" fmla="*/ 272965 w 454007"/>
                  <a:gd name="connsiteY8" fmla="*/ 395820 h 505357"/>
                  <a:gd name="connsiteX9" fmla="*/ 163427 w 454007"/>
                  <a:gd name="connsiteY9" fmla="*/ 429157 h 505357"/>
                  <a:gd name="connsiteX10" fmla="*/ 53890 w 454007"/>
                  <a:gd name="connsiteY10" fmla="*/ 462495 h 505357"/>
                  <a:gd name="connsiteX11" fmla="*/ 34840 w 454007"/>
                  <a:gd name="connsiteY11" fmla="*/ 505357 h 505357"/>
                  <a:gd name="connsiteX12" fmla="*/ 1502 w 454007"/>
                  <a:gd name="connsiteY12" fmla="*/ 462495 h 505357"/>
                  <a:gd name="connsiteX13" fmla="*/ 6265 w 454007"/>
                  <a:gd name="connsiteY13" fmla="*/ 352957 h 505357"/>
                  <a:gd name="connsiteX14" fmla="*/ 22933 w 454007"/>
                  <a:gd name="connsiteY14" fmla="*/ 267233 h 505357"/>
                  <a:gd name="connsiteX15" fmla="*/ 101515 w 454007"/>
                  <a:gd name="connsiteY15" fmla="*/ 229132 h 505357"/>
                  <a:gd name="connsiteX0" fmla="*/ 97766 w 450258"/>
                  <a:gd name="connsiteY0" fmla="*/ 229132 h 505357"/>
                  <a:gd name="connsiteX1" fmla="*/ 259691 w 450258"/>
                  <a:gd name="connsiteY1" fmla="*/ 181507 h 505357"/>
                  <a:gd name="connsiteX2" fmla="*/ 373991 w 450258"/>
                  <a:gd name="connsiteY2" fmla="*/ 129120 h 505357"/>
                  <a:gd name="connsiteX3" fmla="*/ 426378 w 450258"/>
                  <a:gd name="connsiteY3" fmla="*/ 81495 h 505357"/>
                  <a:gd name="connsiteX4" fmla="*/ 440666 w 450258"/>
                  <a:gd name="connsiteY4" fmla="*/ 532 h 505357"/>
                  <a:gd name="connsiteX5" fmla="*/ 450191 w 450258"/>
                  <a:gd name="connsiteY5" fmla="*/ 124357 h 505357"/>
                  <a:gd name="connsiteX6" fmla="*/ 435903 w 450258"/>
                  <a:gd name="connsiteY6" fmla="*/ 238657 h 505357"/>
                  <a:gd name="connsiteX7" fmla="*/ 373991 w 450258"/>
                  <a:gd name="connsiteY7" fmla="*/ 333907 h 505357"/>
                  <a:gd name="connsiteX8" fmla="*/ 269216 w 450258"/>
                  <a:gd name="connsiteY8" fmla="*/ 395820 h 505357"/>
                  <a:gd name="connsiteX9" fmla="*/ 159678 w 450258"/>
                  <a:gd name="connsiteY9" fmla="*/ 429157 h 505357"/>
                  <a:gd name="connsiteX10" fmla="*/ 50141 w 450258"/>
                  <a:gd name="connsiteY10" fmla="*/ 462495 h 505357"/>
                  <a:gd name="connsiteX11" fmla="*/ 31091 w 450258"/>
                  <a:gd name="connsiteY11" fmla="*/ 505357 h 505357"/>
                  <a:gd name="connsiteX12" fmla="*/ 2515 w 450258"/>
                  <a:gd name="connsiteY12" fmla="*/ 462495 h 505357"/>
                  <a:gd name="connsiteX13" fmla="*/ 2516 w 450258"/>
                  <a:gd name="connsiteY13" fmla="*/ 352957 h 505357"/>
                  <a:gd name="connsiteX14" fmla="*/ 19184 w 450258"/>
                  <a:gd name="connsiteY14" fmla="*/ 267233 h 505357"/>
                  <a:gd name="connsiteX15" fmla="*/ 97766 w 450258"/>
                  <a:gd name="connsiteY15" fmla="*/ 229132 h 505357"/>
                  <a:gd name="connsiteX0" fmla="*/ 97766 w 450258"/>
                  <a:gd name="connsiteY0" fmla="*/ 229132 h 505357"/>
                  <a:gd name="connsiteX1" fmla="*/ 259691 w 450258"/>
                  <a:gd name="connsiteY1" fmla="*/ 181507 h 505357"/>
                  <a:gd name="connsiteX2" fmla="*/ 373991 w 450258"/>
                  <a:gd name="connsiteY2" fmla="*/ 129120 h 505357"/>
                  <a:gd name="connsiteX3" fmla="*/ 426378 w 450258"/>
                  <a:gd name="connsiteY3" fmla="*/ 81495 h 505357"/>
                  <a:gd name="connsiteX4" fmla="*/ 440666 w 450258"/>
                  <a:gd name="connsiteY4" fmla="*/ 532 h 505357"/>
                  <a:gd name="connsiteX5" fmla="*/ 450191 w 450258"/>
                  <a:gd name="connsiteY5" fmla="*/ 124357 h 505357"/>
                  <a:gd name="connsiteX6" fmla="*/ 435903 w 450258"/>
                  <a:gd name="connsiteY6" fmla="*/ 238657 h 505357"/>
                  <a:gd name="connsiteX7" fmla="*/ 373991 w 450258"/>
                  <a:gd name="connsiteY7" fmla="*/ 333907 h 505357"/>
                  <a:gd name="connsiteX8" fmla="*/ 269216 w 450258"/>
                  <a:gd name="connsiteY8" fmla="*/ 395820 h 505357"/>
                  <a:gd name="connsiteX9" fmla="*/ 159678 w 450258"/>
                  <a:gd name="connsiteY9" fmla="*/ 429157 h 505357"/>
                  <a:gd name="connsiteX10" fmla="*/ 50141 w 450258"/>
                  <a:gd name="connsiteY10" fmla="*/ 462495 h 505357"/>
                  <a:gd name="connsiteX11" fmla="*/ 31091 w 450258"/>
                  <a:gd name="connsiteY11" fmla="*/ 505357 h 505357"/>
                  <a:gd name="connsiteX12" fmla="*/ 2515 w 450258"/>
                  <a:gd name="connsiteY12" fmla="*/ 462495 h 505357"/>
                  <a:gd name="connsiteX13" fmla="*/ 2516 w 450258"/>
                  <a:gd name="connsiteY13" fmla="*/ 352957 h 505357"/>
                  <a:gd name="connsiteX14" fmla="*/ 19184 w 450258"/>
                  <a:gd name="connsiteY14" fmla="*/ 274377 h 505357"/>
                  <a:gd name="connsiteX15" fmla="*/ 97766 w 450258"/>
                  <a:gd name="connsiteY15" fmla="*/ 229132 h 505357"/>
                  <a:gd name="connsiteX0" fmla="*/ 107291 w 450258"/>
                  <a:gd name="connsiteY0" fmla="*/ 231513 h 505357"/>
                  <a:gd name="connsiteX1" fmla="*/ 259691 w 450258"/>
                  <a:gd name="connsiteY1" fmla="*/ 181507 h 505357"/>
                  <a:gd name="connsiteX2" fmla="*/ 373991 w 450258"/>
                  <a:gd name="connsiteY2" fmla="*/ 129120 h 505357"/>
                  <a:gd name="connsiteX3" fmla="*/ 426378 w 450258"/>
                  <a:gd name="connsiteY3" fmla="*/ 81495 h 505357"/>
                  <a:gd name="connsiteX4" fmla="*/ 440666 w 450258"/>
                  <a:gd name="connsiteY4" fmla="*/ 532 h 505357"/>
                  <a:gd name="connsiteX5" fmla="*/ 450191 w 450258"/>
                  <a:gd name="connsiteY5" fmla="*/ 124357 h 505357"/>
                  <a:gd name="connsiteX6" fmla="*/ 435903 w 450258"/>
                  <a:gd name="connsiteY6" fmla="*/ 238657 h 505357"/>
                  <a:gd name="connsiteX7" fmla="*/ 373991 w 450258"/>
                  <a:gd name="connsiteY7" fmla="*/ 333907 h 505357"/>
                  <a:gd name="connsiteX8" fmla="*/ 269216 w 450258"/>
                  <a:gd name="connsiteY8" fmla="*/ 395820 h 505357"/>
                  <a:gd name="connsiteX9" fmla="*/ 159678 w 450258"/>
                  <a:gd name="connsiteY9" fmla="*/ 429157 h 505357"/>
                  <a:gd name="connsiteX10" fmla="*/ 50141 w 450258"/>
                  <a:gd name="connsiteY10" fmla="*/ 462495 h 505357"/>
                  <a:gd name="connsiteX11" fmla="*/ 31091 w 450258"/>
                  <a:gd name="connsiteY11" fmla="*/ 505357 h 505357"/>
                  <a:gd name="connsiteX12" fmla="*/ 2515 w 450258"/>
                  <a:gd name="connsiteY12" fmla="*/ 462495 h 505357"/>
                  <a:gd name="connsiteX13" fmla="*/ 2516 w 450258"/>
                  <a:gd name="connsiteY13" fmla="*/ 352957 h 505357"/>
                  <a:gd name="connsiteX14" fmla="*/ 19184 w 450258"/>
                  <a:gd name="connsiteY14" fmla="*/ 274377 h 505357"/>
                  <a:gd name="connsiteX15" fmla="*/ 107291 w 450258"/>
                  <a:gd name="connsiteY15" fmla="*/ 231513 h 505357"/>
                  <a:gd name="connsiteX0" fmla="*/ 107291 w 450258"/>
                  <a:gd name="connsiteY0" fmla="*/ 231513 h 505357"/>
                  <a:gd name="connsiteX1" fmla="*/ 259691 w 450258"/>
                  <a:gd name="connsiteY1" fmla="*/ 181507 h 505357"/>
                  <a:gd name="connsiteX2" fmla="*/ 373991 w 450258"/>
                  <a:gd name="connsiteY2" fmla="*/ 129120 h 505357"/>
                  <a:gd name="connsiteX3" fmla="*/ 426378 w 450258"/>
                  <a:gd name="connsiteY3" fmla="*/ 81495 h 505357"/>
                  <a:gd name="connsiteX4" fmla="*/ 440666 w 450258"/>
                  <a:gd name="connsiteY4" fmla="*/ 532 h 505357"/>
                  <a:gd name="connsiteX5" fmla="*/ 450191 w 450258"/>
                  <a:gd name="connsiteY5" fmla="*/ 124357 h 505357"/>
                  <a:gd name="connsiteX6" fmla="*/ 435903 w 450258"/>
                  <a:gd name="connsiteY6" fmla="*/ 238657 h 505357"/>
                  <a:gd name="connsiteX7" fmla="*/ 373991 w 450258"/>
                  <a:gd name="connsiteY7" fmla="*/ 333907 h 505357"/>
                  <a:gd name="connsiteX8" fmla="*/ 269216 w 450258"/>
                  <a:gd name="connsiteY8" fmla="*/ 391057 h 505357"/>
                  <a:gd name="connsiteX9" fmla="*/ 159678 w 450258"/>
                  <a:gd name="connsiteY9" fmla="*/ 429157 h 505357"/>
                  <a:gd name="connsiteX10" fmla="*/ 50141 w 450258"/>
                  <a:gd name="connsiteY10" fmla="*/ 462495 h 505357"/>
                  <a:gd name="connsiteX11" fmla="*/ 31091 w 450258"/>
                  <a:gd name="connsiteY11" fmla="*/ 505357 h 505357"/>
                  <a:gd name="connsiteX12" fmla="*/ 2515 w 450258"/>
                  <a:gd name="connsiteY12" fmla="*/ 462495 h 505357"/>
                  <a:gd name="connsiteX13" fmla="*/ 2516 w 450258"/>
                  <a:gd name="connsiteY13" fmla="*/ 352957 h 505357"/>
                  <a:gd name="connsiteX14" fmla="*/ 19184 w 450258"/>
                  <a:gd name="connsiteY14" fmla="*/ 274377 h 505357"/>
                  <a:gd name="connsiteX15" fmla="*/ 107291 w 450258"/>
                  <a:gd name="connsiteY15" fmla="*/ 231513 h 50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258" h="505357">
                    <a:moveTo>
                      <a:pt x="107291" y="231513"/>
                    </a:moveTo>
                    <a:cubicBezTo>
                      <a:pt x="147376" y="216035"/>
                      <a:pt x="215241" y="198572"/>
                      <a:pt x="259691" y="181507"/>
                    </a:cubicBezTo>
                    <a:cubicBezTo>
                      <a:pt x="304141" y="164442"/>
                      <a:pt x="346210" y="145789"/>
                      <a:pt x="373991" y="129120"/>
                    </a:cubicBezTo>
                    <a:cubicBezTo>
                      <a:pt x="401772" y="112451"/>
                      <a:pt x="415266" y="102926"/>
                      <a:pt x="426378" y="81495"/>
                    </a:cubicBezTo>
                    <a:cubicBezTo>
                      <a:pt x="437490" y="60064"/>
                      <a:pt x="436697" y="-6611"/>
                      <a:pt x="440666" y="532"/>
                    </a:cubicBezTo>
                    <a:cubicBezTo>
                      <a:pt x="444635" y="7675"/>
                      <a:pt x="450985" y="84670"/>
                      <a:pt x="450191" y="124357"/>
                    </a:cubicBezTo>
                    <a:cubicBezTo>
                      <a:pt x="449397" y="164044"/>
                      <a:pt x="448603" y="203732"/>
                      <a:pt x="435903" y="238657"/>
                    </a:cubicBezTo>
                    <a:cubicBezTo>
                      <a:pt x="423203" y="273582"/>
                      <a:pt x="401772" y="308507"/>
                      <a:pt x="373991" y="333907"/>
                    </a:cubicBezTo>
                    <a:cubicBezTo>
                      <a:pt x="346210" y="359307"/>
                      <a:pt x="304935" y="375182"/>
                      <a:pt x="269216" y="391057"/>
                    </a:cubicBezTo>
                    <a:cubicBezTo>
                      <a:pt x="233497" y="406932"/>
                      <a:pt x="196190" y="417251"/>
                      <a:pt x="159678" y="429157"/>
                    </a:cubicBezTo>
                    <a:cubicBezTo>
                      <a:pt x="123166" y="441063"/>
                      <a:pt x="71572" y="449795"/>
                      <a:pt x="50141" y="462495"/>
                    </a:cubicBezTo>
                    <a:cubicBezTo>
                      <a:pt x="28710" y="475195"/>
                      <a:pt x="39029" y="505357"/>
                      <a:pt x="31091" y="505357"/>
                    </a:cubicBezTo>
                    <a:cubicBezTo>
                      <a:pt x="23153" y="505357"/>
                      <a:pt x="7277" y="487895"/>
                      <a:pt x="2515" y="462495"/>
                    </a:cubicBezTo>
                    <a:cubicBezTo>
                      <a:pt x="-2247" y="437095"/>
                      <a:pt x="929" y="386294"/>
                      <a:pt x="2516" y="352957"/>
                    </a:cubicBezTo>
                    <a:cubicBezTo>
                      <a:pt x="4103" y="319620"/>
                      <a:pt x="1722" y="294618"/>
                      <a:pt x="19184" y="274377"/>
                    </a:cubicBezTo>
                    <a:cubicBezTo>
                      <a:pt x="36646" y="254136"/>
                      <a:pt x="67207" y="246991"/>
                      <a:pt x="107291" y="231513"/>
                    </a:cubicBezTo>
                    <a:close/>
                  </a:path>
                </a:pathLst>
              </a:custGeom>
              <a:gradFill rotWithShape="1">
                <a:gsLst>
                  <a:gs pos="0">
                    <a:srgbClr val="D84640"/>
                  </a:gs>
                  <a:gs pos="50000">
                    <a:srgbClr val="EBADAB"/>
                  </a:gs>
                  <a:gs pos="100000">
                    <a:srgbClr val="C34D4D"/>
                  </a:gs>
                </a:gsLst>
                <a:lin ang="0" scaled="0"/>
              </a:gradFill>
              <a:ln w="9525">
                <a:solidFill>
                  <a:srgbClr val="AB454E"/>
                </a:solidFill>
                <a:round/>
                <a:headEnd/>
                <a:tailEnd/>
              </a:ln>
              <a:effectLst/>
            </p:spPr>
            <p:txBody>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53" name="任意多边形 52"/>
              <p:cNvSpPr/>
              <p:nvPr/>
            </p:nvSpPr>
            <p:spPr>
              <a:xfrm>
                <a:off x="9465211" y="3023165"/>
                <a:ext cx="532843" cy="437347"/>
              </a:xfrm>
              <a:custGeom>
                <a:avLst/>
                <a:gdLst>
                  <a:gd name="connsiteX0" fmla="*/ 64405 w 533657"/>
                  <a:gd name="connsiteY0" fmla="*/ 210573 h 436005"/>
                  <a:gd name="connsiteX1" fmla="*/ 278718 w 533657"/>
                  <a:gd name="connsiteY1" fmla="*/ 177235 h 436005"/>
                  <a:gd name="connsiteX2" fmla="*/ 416830 w 533657"/>
                  <a:gd name="connsiteY2" fmla="*/ 129610 h 436005"/>
                  <a:gd name="connsiteX3" fmla="*/ 507318 w 533657"/>
                  <a:gd name="connsiteY3" fmla="*/ 72460 h 436005"/>
                  <a:gd name="connsiteX4" fmla="*/ 526368 w 533657"/>
                  <a:gd name="connsiteY4" fmla="*/ 1023 h 436005"/>
                  <a:gd name="connsiteX5" fmla="*/ 531130 w 533657"/>
                  <a:gd name="connsiteY5" fmla="*/ 129610 h 436005"/>
                  <a:gd name="connsiteX6" fmla="*/ 488268 w 533657"/>
                  <a:gd name="connsiteY6" fmla="*/ 267723 h 436005"/>
                  <a:gd name="connsiteX7" fmla="*/ 331105 w 533657"/>
                  <a:gd name="connsiteY7" fmla="*/ 367735 h 436005"/>
                  <a:gd name="connsiteX8" fmla="*/ 207280 w 533657"/>
                  <a:gd name="connsiteY8" fmla="*/ 405835 h 436005"/>
                  <a:gd name="connsiteX9" fmla="*/ 50118 w 533657"/>
                  <a:gd name="connsiteY9" fmla="*/ 434410 h 436005"/>
                  <a:gd name="connsiteX10" fmla="*/ 2493 w 533657"/>
                  <a:gd name="connsiteY10" fmla="*/ 424885 h 436005"/>
                  <a:gd name="connsiteX11" fmla="*/ 7255 w 533657"/>
                  <a:gd name="connsiteY11" fmla="*/ 362973 h 436005"/>
                  <a:gd name="connsiteX12" fmla="*/ 12018 w 533657"/>
                  <a:gd name="connsiteY12" fmla="*/ 272485 h 436005"/>
                  <a:gd name="connsiteX13" fmla="*/ 64405 w 533657"/>
                  <a:gd name="connsiteY13" fmla="*/ 210573 h 436005"/>
                  <a:gd name="connsiteX0" fmla="*/ 59241 w 528493"/>
                  <a:gd name="connsiteY0" fmla="*/ 210573 h 436867"/>
                  <a:gd name="connsiteX1" fmla="*/ 273554 w 528493"/>
                  <a:gd name="connsiteY1" fmla="*/ 177235 h 436867"/>
                  <a:gd name="connsiteX2" fmla="*/ 411666 w 528493"/>
                  <a:gd name="connsiteY2" fmla="*/ 129610 h 436867"/>
                  <a:gd name="connsiteX3" fmla="*/ 502154 w 528493"/>
                  <a:gd name="connsiteY3" fmla="*/ 72460 h 436867"/>
                  <a:gd name="connsiteX4" fmla="*/ 521204 w 528493"/>
                  <a:gd name="connsiteY4" fmla="*/ 1023 h 436867"/>
                  <a:gd name="connsiteX5" fmla="*/ 525966 w 528493"/>
                  <a:gd name="connsiteY5" fmla="*/ 129610 h 436867"/>
                  <a:gd name="connsiteX6" fmla="*/ 483104 w 528493"/>
                  <a:gd name="connsiteY6" fmla="*/ 267723 h 436867"/>
                  <a:gd name="connsiteX7" fmla="*/ 325941 w 528493"/>
                  <a:gd name="connsiteY7" fmla="*/ 367735 h 436867"/>
                  <a:gd name="connsiteX8" fmla="*/ 202116 w 528493"/>
                  <a:gd name="connsiteY8" fmla="*/ 405835 h 436867"/>
                  <a:gd name="connsiteX9" fmla="*/ 44954 w 528493"/>
                  <a:gd name="connsiteY9" fmla="*/ 434410 h 436867"/>
                  <a:gd name="connsiteX10" fmla="*/ 4473 w 528493"/>
                  <a:gd name="connsiteY10" fmla="*/ 427267 h 436867"/>
                  <a:gd name="connsiteX11" fmla="*/ 2091 w 528493"/>
                  <a:gd name="connsiteY11" fmla="*/ 362973 h 436867"/>
                  <a:gd name="connsiteX12" fmla="*/ 6854 w 528493"/>
                  <a:gd name="connsiteY12" fmla="*/ 272485 h 436867"/>
                  <a:gd name="connsiteX13" fmla="*/ 59241 w 528493"/>
                  <a:gd name="connsiteY13" fmla="*/ 210573 h 436867"/>
                  <a:gd name="connsiteX0" fmla="*/ 56860 w 528493"/>
                  <a:gd name="connsiteY0" fmla="*/ 212955 h 436867"/>
                  <a:gd name="connsiteX1" fmla="*/ 273554 w 528493"/>
                  <a:gd name="connsiteY1" fmla="*/ 177235 h 436867"/>
                  <a:gd name="connsiteX2" fmla="*/ 411666 w 528493"/>
                  <a:gd name="connsiteY2" fmla="*/ 129610 h 436867"/>
                  <a:gd name="connsiteX3" fmla="*/ 502154 w 528493"/>
                  <a:gd name="connsiteY3" fmla="*/ 72460 h 436867"/>
                  <a:gd name="connsiteX4" fmla="*/ 521204 w 528493"/>
                  <a:gd name="connsiteY4" fmla="*/ 1023 h 436867"/>
                  <a:gd name="connsiteX5" fmla="*/ 525966 w 528493"/>
                  <a:gd name="connsiteY5" fmla="*/ 129610 h 436867"/>
                  <a:gd name="connsiteX6" fmla="*/ 483104 w 528493"/>
                  <a:gd name="connsiteY6" fmla="*/ 267723 h 436867"/>
                  <a:gd name="connsiteX7" fmla="*/ 325941 w 528493"/>
                  <a:gd name="connsiteY7" fmla="*/ 367735 h 436867"/>
                  <a:gd name="connsiteX8" fmla="*/ 202116 w 528493"/>
                  <a:gd name="connsiteY8" fmla="*/ 405835 h 436867"/>
                  <a:gd name="connsiteX9" fmla="*/ 44954 w 528493"/>
                  <a:gd name="connsiteY9" fmla="*/ 434410 h 436867"/>
                  <a:gd name="connsiteX10" fmla="*/ 4473 w 528493"/>
                  <a:gd name="connsiteY10" fmla="*/ 427267 h 436867"/>
                  <a:gd name="connsiteX11" fmla="*/ 2091 w 528493"/>
                  <a:gd name="connsiteY11" fmla="*/ 362973 h 436867"/>
                  <a:gd name="connsiteX12" fmla="*/ 6854 w 528493"/>
                  <a:gd name="connsiteY12" fmla="*/ 272485 h 436867"/>
                  <a:gd name="connsiteX13" fmla="*/ 56860 w 528493"/>
                  <a:gd name="connsiteY13" fmla="*/ 212955 h 436867"/>
                  <a:gd name="connsiteX0" fmla="*/ 56860 w 527973"/>
                  <a:gd name="connsiteY0" fmla="*/ 212955 h 436867"/>
                  <a:gd name="connsiteX1" fmla="*/ 273554 w 527973"/>
                  <a:gd name="connsiteY1" fmla="*/ 177235 h 436867"/>
                  <a:gd name="connsiteX2" fmla="*/ 411666 w 527973"/>
                  <a:gd name="connsiteY2" fmla="*/ 129610 h 436867"/>
                  <a:gd name="connsiteX3" fmla="*/ 502154 w 527973"/>
                  <a:gd name="connsiteY3" fmla="*/ 72460 h 436867"/>
                  <a:gd name="connsiteX4" fmla="*/ 521204 w 527973"/>
                  <a:gd name="connsiteY4" fmla="*/ 1023 h 436867"/>
                  <a:gd name="connsiteX5" fmla="*/ 525966 w 527973"/>
                  <a:gd name="connsiteY5" fmla="*/ 129610 h 436867"/>
                  <a:gd name="connsiteX6" fmla="*/ 490248 w 527973"/>
                  <a:gd name="connsiteY6" fmla="*/ 267723 h 436867"/>
                  <a:gd name="connsiteX7" fmla="*/ 325941 w 527973"/>
                  <a:gd name="connsiteY7" fmla="*/ 367735 h 436867"/>
                  <a:gd name="connsiteX8" fmla="*/ 202116 w 527973"/>
                  <a:gd name="connsiteY8" fmla="*/ 405835 h 436867"/>
                  <a:gd name="connsiteX9" fmla="*/ 44954 w 527973"/>
                  <a:gd name="connsiteY9" fmla="*/ 434410 h 436867"/>
                  <a:gd name="connsiteX10" fmla="*/ 4473 w 527973"/>
                  <a:gd name="connsiteY10" fmla="*/ 427267 h 436867"/>
                  <a:gd name="connsiteX11" fmla="*/ 2091 w 527973"/>
                  <a:gd name="connsiteY11" fmla="*/ 362973 h 436867"/>
                  <a:gd name="connsiteX12" fmla="*/ 6854 w 527973"/>
                  <a:gd name="connsiteY12" fmla="*/ 272485 h 436867"/>
                  <a:gd name="connsiteX13" fmla="*/ 56860 w 527973"/>
                  <a:gd name="connsiteY13" fmla="*/ 212955 h 436867"/>
                  <a:gd name="connsiteX0" fmla="*/ 56860 w 532175"/>
                  <a:gd name="connsiteY0" fmla="*/ 212955 h 436867"/>
                  <a:gd name="connsiteX1" fmla="*/ 273554 w 532175"/>
                  <a:gd name="connsiteY1" fmla="*/ 177235 h 436867"/>
                  <a:gd name="connsiteX2" fmla="*/ 411666 w 532175"/>
                  <a:gd name="connsiteY2" fmla="*/ 129610 h 436867"/>
                  <a:gd name="connsiteX3" fmla="*/ 502154 w 532175"/>
                  <a:gd name="connsiteY3" fmla="*/ 72460 h 436867"/>
                  <a:gd name="connsiteX4" fmla="*/ 521204 w 532175"/>
                  <a:gd name="connsiteY4" fmla="*/ 1023 h 436867"/>
                  <a:gd name="connsiteX5" fmla="*/ 530728 w 532175"/>
                  <a:gd name="connsiteY5" fmla="*/ 129610 h 436867"/>
                  <a:gd name="connsiteX6" fmla="*/ 490248 w 532175"/>
                  <a:gd name="connsiteY6" fmla="*/ 267723 h 436867"/>
                  <a:gd name="connsiteX7" fmla="*/ 325941 w 532175"/>
                  <a:gd name="connsiteY7" fmla="*/ 367735 h 436867"/>
                  <a:gd name="connsiteX8" fmla="*/ 202116 w 532175"/>
                  <a:gd name="connsiteY8" fmla="*/ 405835 h 436867"/>
                  <a:gd name="connsiteX9" fmla="*/ 44954 w 532175"/>
                  <a:gd name="connsiteY9" fmla="*/ 434410 h 436867"/>
                  <a:gd name="connsiteX10" fmla="*/ 4473 w 532175"/>
                  <a:gd name="connsiteY10" fmla="*/ 427267 h 436867"/>
                  <a:gd name="connsiteX11" fmla="*/ 2091 w 532175"/>
                  <a:gd name="connsiteY11" fmla="*/ 362973 h 436867"/>
                  <a:gd name="connsiteX12" fmla="*/ 6854 w 532175"/>
                  <a:gd name="connsiteY12" fmla="*/ 272485 h 436867"/>
                  <a:gd name="connsiteX13" fmla="*/ 56860 w 532175"/>
                  <a:gd name="connsiteY13" fmla="*/ 212955 h 436867"/>
                  <a:gd name="connsiteX0" fmla="*/ 56860 w 532295"/>
                  <a:gd name="connsiteY0" fmla="*/ 212955 h 436867"/>
                  <a:gd name="connsiteX1" fmla="*/ 273554 w 532295"/>
                  <a:gd name="connsiteY1" fmla="*/ 177235 h 436867"/>
                  <a:gd name="connsiteX2" fmla="*/ 411666 w 532295"/>
                  <a:gd name="connsiteY2" fmla="*/ 129610 h 436867"/>
                  <a:gd name="connsiteX3" fmla="*/ 495010 w 532295"/>
                  <a:gd name="connsiteY3" fmla="*/ 72460 h 436867"/>
                  <a:gd name="connsiteX4" fmla="*/ 521204 w 532295"/>
                  <a:gd name="connsiteY4" fmla="*/ 1023 h 436867"/>
                  <a:gd name="connsiteX5" fmla="*/ 530728 w 532295"/>
                  <a:gd name="connsiteY5" fmla="*/ 129610 h 436867"/>
                  <a:gd name="connsiteX6" fmla="*/ 490248 w 532295"/>
                  <a:gd name="connsiteY6" fmla="*/ 267723 h 436867"/>
                  <a:gd name="connsiteX7" fmla="*/ 325941 w 532295"/>
                  <a:gd name="connsiteY7" fmla="*/ 367735 h 436867"/>
                  <a:gd name="connsiteX8" fmla="*/ 202116 w 532295"/>
                  <a:gd name="connsiteY8" fmla="*/ 405835 h 436867"/>
                  <a:gd name="connsiteX9" fmla="*/ 44954 w 532295"/>
                  <a:gd name="connsiteY9" fmla="*/ 434410 h 436867"/>
                  <a:gd name="connsiteX10" fmla="*/ 4473 w 532295"/>
                  <a:gd name="connsiteY10" fmla="*/ 427267 h 436867"/>
                  <a:gd name="connsiteX11" fmla="*/ 2091 w 532295"/>
                  <a:gd name="connsiteY11" fmla="*/ 362973 h 436867"/>
                  <a:gd name="connsiteX12" fmla="*/ 6854 w 532295"/>
                  <a:gd name="connsiteY12" fmla="*/ 272485 h 436867"/>
                  <a:gd name="connsiteX13" fmla="*/ 56860 w 532295"/>
                  <a:gd name="connsiteY13" fmla="*/ 212955 h 436867"/>
                  <a:gd name="connsiteX0" fmla="*/ 55232 w 530667"/>
                  <a:gd name="connsiteY0" fmla="*/ 212955 h 436867"/>
                  <a:gd name="connsiteX1" fmla="*/ 271926 w 530667"/>
                  <a:gd name="connsiteY1" fmla="*/ 177235 h 436867"/>
                  <a:gd name="connsiteX2" fmla="*/ 410038 w 530667"/>
                  <a:gd name="connsiteY2" fmla="*/ 129610 h 436867"/>
                  <a:gd name="connsiteX3" fmla="*/ 493382 w 530667"/>
                  <a:gd name="connsiteY3" fmla="*/ 72460 h 436867"/>
                  <a:gd name="connsiteX4" fmla="*/ 519576 w 530667"/>
                  <a:gd name="connsiteY4" fmla="*/ 1023 h 436867"/>
                  <a:gd name="connsiteX5" fmla="*/ 529100 w 530667"/>
                  <a:gd name="connsiteY5" fmla="*/ 129610 h 436867"/>
                  <a:gd name="connsiteX6" fmla="*/ 488620 w 530667"/>
                  <a:gd name="connsiteY6" fmla="*/ 267723 h 436867"/>
                  <a:gd name="connsiteX7" fmla="*/ 324313 w 530667"/>
                  <a:gd name="connsiteY7" fmla="*/ 367735 h 436867"/>
                  <a:gd name="connsiteX8" fmla="*/ 200488 w 530667"/>
                  <a:gd name="connsiteY8" fmla="*/ 405835 h 436867"/>
                  <a:gd name="connsiteX9" fmla="*/ 43326 w 530667"/>
                  <a:gd name="connsiteY9" fmla="*/ 434410 h 436867"/>
                  <a:gd name="connsiteX10" fmla="*/ 9989 w 530667"/>
                  <a:gd name="connsiteY10" fmla="*/ 427267 h 436867"/>
                  <a:gd name="connsiteX11" fmla="*/ 463 w 530667"/>
                  <a:gd name="connsiteY11" fmla="*/ 362973 h 436867"/>
                  <a:gd name="connsiteX12" fmla="*/ 5226 w 530667"/>
                  <a:gd name="connsiteY12" fmla="*/ 272485 h 436867"/>
                  <a:gd name="connsiteX13" fmla="*/ 55232 w 530667"/>
                  <a:gd name="connsiteY13" fmla="*/ 212955 h 436867"/>
                  <a:gd name="connsiteX0" fmla="*/ 57408 w 532843"/>
                  <a:gd name="connsiteY0" fmla="*/ 212955 h 437347"/>
                  <a:gd name="connsiteX1" fmla="*/ 274102 w 532843"/>
                  <a:gd name="connsiteY1" fmla="*/ 177235 h 437347"/>
                  <a:gd name="connsiteX2" fmla="*/ 412214 w 532843"/>
                  <a:gd name="connsiteY2" fmla="*/ 129610 h 437347"/>
                  <a:gd name="connsiteX3" fmla="*/ 495558 w 532843"/>
                  <a:gd name="connsiteY3" fmla="*/ 72460 h 437347"/>
                  <a:gd name="connsiteX4" fmla="*/ 521752 w 532843"/>
                  <a:gd name="connsiteY4" fmla="*/ 1023 h 437347"/>
                  <a:gd name="connsiteX5" fmla="*/ 531276 w 532843"/>
                  <a:gd name="connsiteY5" fmla="*/ 129610 h 437347"/>
                  <a:gd name="connsiteX6" fmla="*/ 490796 w 532843"/>
                  <a:gd name="connsiteY6" fmla="*/ 267723 h 437347"/>
                  <a:gd name="connsiteX7" fmla="*/ 326489 w 532843"/>
                  <a:gd name="connsiteY7" fmla="*/ 367735 h 437347"/>
                  <a:gd name="connsiteX8" fmla="*/ 202664 w 532843"/>
                  <a:gd name="connsiteY8" fmla="*/ 405835 h 437347"/>
                  <a:gd name="connsiteX9" fmla="*/ 45502 w 532843"/>
                  <a:gd name="connsiteY9" fmla="*/ 434410 h 437347"/>
                  <a:gd name="connsiteX10" fmla="*/ 12165 w 532843"/>
                  <a:gd name="connsiteY10" fmla="*/ 427267 h 437347"/>
                  <a:gd name="connsiteX11" fmla="*/ 258 w 532843"/>
                  <a:gd name="connsiteY11" fmla="*/ 353448 h 437347"/>
                  <a:gd name="connsiteX12" fmla="*/ 7402 w 532843"/>
                  <a:gd name="connsiteY12" fmla="*/ 272485 h 437347"/>
                  <a:gd name="connsiteX13" fmla="*/ 57408 w 532843"/>
                  <a:gd name="connsiteY13" fmla="*/ 212955 h 437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2843" h="437347">
                    <a:moveTo>
                      <a:pt x="57408" y="212955"/>
                    </a:moveTo>
                    <a:cubicBezTo>
                      <a:pt x="101858" y="197080"/>
                      <a:pt x="214968" y="191126"/>
                      <a:pt x="274102" y="177235"/>
                    </a:cubicBezTo>
                    <a:cubicBezTo>
                      <a:pt x="333236" y="163344"/>
                      <a:pt x="375305" y="147073"/>
                      <a:pt x="412214" y="129610"/>
                    </a:cubicBezTo>
                    <a:cubicBezTo>
                      <a:pt x="449123" y="112147"/>
                      <a:pt x="477302" y="93891"/>
                      <a:pt x="495558" y="72460"/>
                    </a:cubicBezTo>
                    <a:cubicBezTo>
                      <a:pt x="513814" y="51029"/>
                      <a:pt x="515799" y="-8502"/>
                      <a:pt x="521752" y="1023"/>
                    </a:cubicBezTo>
                    <a:cubicBezTo>
                      <a:pt x="527705" y="10548"/>
                      <a:pt x="536435" y="85160"/>
                      <a:pt x="531276" y="129610"/>
                    </a:cubicBezTo>
                    <a:cubicBezTo>
                      <a:pt x="526117" y="174060"/>
                      <a:pt x="524927" y="228035"/>
                      <a:pt x="490796" y="267723"/>
                    </a:cubicBezTo>
                    <a:cubicBezTo>
                      <a:pt x="456665" y="307411"/>
                      <a:pt x="374511" y="344716"/>
                      <a:pt x="326489" y="367735"/>
                    </a:cubicBezTo>
                    <a:cubicBezTo>
                      <a:pt x="278467" y="390754"/>
                      <a:pt x="249495" y="394723"/>
                      <a:pt x="202664" y="405835"/>
                    </a:cubicBezTo>
                    <a:cubicBezTo>
                      <a:pt x="155833" y="416948"/>
                      <a:pt x="77252" y="430838"/>
                      <a:pt x="45502" y="434410"/>
                    </a:cubicBezTo>
                    <a:cubicBezTo>
                      <a:pt x="13752" y="437982"/>
                      <a:pt x="19706" y="440761"/>
                      <a:pt x="12165" y="427267"/>
                    </a:cubicBezTo>
                    <a:cubicBezTo>
                      <a:pt x="4624" y="413773"/>
                      <a:pt x="-1330" y="378848"/>
                      <a:pt x="258" y="353448"/>
                    </a:cubicBezTo>
                    <a:cubicBezTo>
                      <a:pt x="1845" y="328048"/>
                      <a:pt x="-2123" y="295901"/>
                      <a:pt x="7402" y="272485"/>
                    </a:cubicBezTo>
                    <a:cubicBezTo>
                      <a:pt x="16927" y="249070"/>
                      <a:pt x="12958" y="228830"/>
                      <a:pt x="57408" y="212955"/>
                    </a:cubicBezTo>
                    <a:close/>
                  </a:path>
                </a:pathLst>
              </a:custGeom>
              <a:gradFill rotWithShape="1">
                <a:gsLst>
                  <a:gs pos="0">
                    <a:srgbClr val="D84640"/>
                  </a:gs>
                  <a:gs pos="50000">
                    <a:srgbClr val="EBADAB"/>
                  </a:gs>
                  <a:gs pos="100000">
                    <a:srgbClr val="C34D4D"/>
                  </a:gs>
                </a:gsLst>
                <a:lin ang="0" scaled="0"/>
              </a:gradFill>
              <a:ln w="9525">
                <a:solidFill>
                  <a:srgbClr val="AB454E"/>
                </a:solidFill>
                <a:round/>
                <a:headEnd/>
                <a:tailEnd/>
              </a:ln>
              <a:effectLst/>
            </p:spPr>
            <p:txBody>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54" name="任意多边形 53"/>
              <p:cNvSpPr/>
              <p:nvPr/>
            </p:nvSpPr>
            <p:spPr>
              <a:xfrm>
                <a:off x="9424851" y="3656152"/>
                <a:ext cx="328879" cy="306373"/>
              </a:xfrm>
              <a:custGeom>
                <a:avLst/>
                <a:gdLst>
                  <a:gd name="connsiteX0" fmla="*/ 14354 w 328688"/>
                  <a:gd name="connsiteY0" fmla="*/ 101461 h 306373"/>
                  <a:gd name="connsiteX1" fmla="*/ 100079 w 328688"/>
                  <a:gd name="connsiteY1" fmla="*/ 20498 h 306373"/>
                  <a:gd name="connsiteX2" fmla="*/ 190567 w 328688"/>
                  <a:gd name="connsiteY2" fmla="*/ 1448 h 306373"/>
                  <a:gd name="connsiteX3" fmla="*/ 252479 w 328688"/>
                  <a:gd name="connsiteY3" fmla="*/ 49073 h 306373"/>
                  <a:gd name="connsiteX4" fmla="*/ 328679 w 328688"/>
                  <a:gd name="connsiteY4" fmla="*/ 49073 h 306373"/>
                  <a:gd name="connsiteX5" fmla="*/ 257242 w 328688"/>
                  <a:gd name="connsiteY5" fmla="*/ 101461 h 306373"/>
                  <a:gd name="connsiteX6" fmla="*/ 185804 w 328688"/>
                  <a:gd name="connsiteY6" fmla="*/ 158611 h 306373"/>
                  <a:gd name="connsiteX7" fmla="*/ 123892 w 328688"/>
                  <a:gd name="connsiteY7" fmla="*/ 206236 h 306373"/>
                  <a:gd name="connsiteX8" fmla="*/ 52454 w 328688"/>
                  <a:gd name="connsiteY8" fmla="*/ 234811 h 306373"/>
                  <a:gd name="connsiteX9" fmla="*/ 14354 w 328688"/>
                  <a:gd name="connsiteY9" fmla="*/ 306248 h 306373"/>
                  <a:gd name="connsiteX10" fmla="*/ 67 w 328688"/>
                  <a:gd name="connsiteY10" fmla="*/ 215761 h 306373"/>
                  <a:gd name="connsiteX11" fmla="*/ 14354 w 328688"/>
                  <a:gd name="connsiteY11" fmla="*/ 101461 h 306373"/>
                  <a:gd name="connsiteX0" fmla="*/ 14354 w 328688"/>
                  <a:gd name="connsiteY0" fmla="*/ 101461 h 306373"/>
                  <a:gd name="connsiteX1" fmla="*/ 100079 w 328688"/>
                  <a:gd name="connsiteY1" fmla="*/ 20498 h 306373"/>
                  <a:gd name="connsiteX2" fmla="*/ 190567 w 328688"/>
                  <a:gd name="connsiteY2" fmla="*/ 1448 h 306373"/>
                  <a:gd name="connsiteX3" fmla="*/ 252479 w 328688"/>
                  <a:gd name="connsiteY3" fmla="*/ 49073 h 306373"/>
                  <a:gd name="connsiteX4" fmla="*/ 328679 w 328688"/>
                  <a:gd name="connsiteY4" fmla="*/ 49073 h 306373"/>
                  <a:gd name="connsiteX5" fmla="*/ 257242 w 328688"/>
                  <a:gd name="connsiteY5" fmla="*/ 101461 h 306373"/>
                  <a:gd name="connsiteX6" fmla="*/ 185804 w 328688"/>
                  <a:gd name="connsiteY6" fmla="*/ 158611 h 306373"/>
                  <a:gd name="connsiteX7" fmla="*/ 123892 w 328688"/>
                  <a:gd name="connsiteY7" fmla="*/ 206236 h 306373"/>
                  <a:gd name="connsiteX8" fmla="*/ 59598 w 328688"/>
                  <a:gd name="connsiteY8" fmla="*/ 234811 h 306373"/>
                  <a:gd name="connsiteX9" fmla="*/ 14354 w 328688"/>
                  <a:gd name="connsiteY9" fmla="*/ 306248 h 306373"/>
                  <a:gd name="connsiteX10" fmla="*/ 67 w 328688"/>
                  <a:gd name="connsiteY10" fmla="*/ 215761 h 306373"/>
                  <a:gd name="connsiteX11" fmla="*/ 14354 w 328688"/>
                  <a:gd name="connsiteY11" fmla="*/ 101461 h 306373"/>
                  <a:gd name="connsiteX0" fmla="*/ 14354 w 328688"/>
                  <a:gd name="connsiteY0" fmla="*/ 101461 h 306373"/>
                  <a:gd name="connsiteX1" fmla="*/ 100079 w 328688"/>
                  <a:gd name="connsiteY1" fmla="*/ 20498 h 306373"/>
                  <a:gd name="connsiteX2" fmla="*/ 190567 w 328688"/>
                  <a:gd name="connsiteY2" fmla="*/ 1448 h 306373"/>
                  <a:gd name="connsiteX3" fmla="*/ 252479 w 328688"/>
                  <a:gd name="connsiteY3" fmla="*/ 49073 h 306373"/>
                  <a:gd name="connsiteX4" fmla="*/ 328679 w 328688"/>
                  <a:gd name="connsiteY4" fmla="*/ 49073 h 306373"/>
                  <a:gd name="connsiteX5" fmla="*/ 257242 w 328688"/>
                  <a:gd name="connsiteY5" fmla="*/ 101461 h 306373"/>
                  <a:gd name="connsiteX6" fmla="*/ 185804 w 328688"/>
                  <a:gd name="connsiteY6" fmla="*/ 158611 h 306373"/>
                  <a:gd name="connsiteX7" fmla="*/ 138179 w 328688"/>
                  <a:gd name="connsiteY7" fmla="*/ 206236 h 306373"/>
                  <a:gd name="connsiteX8" fmla="*/ 59598 w 328688"/>
                  <a:gd name="connsiteY8" fmla="*/ 234811 h 306373"/>
                  <a:gd name="connsiteX9" fmla="*/ 14354 w 328688"/>
                  <a:gd name="connsiteY9" fmla="*/ 306248 h 306373"/>
                  <a:gd name="connsiteX10" fmla="*/ 67 w 328688"/>
                  <a:gd name="connsiteY10" fmla="*/ 215761 h 306373"/>
                  <a:gd name="connsiteX11" fmla="*/ 14354 w 328688"/>
                  <a:gd name="connsiteY11" fmla="*/ 101461 h 306373"/>
                  <a:gd name="connsiteX0" fmla="*/ 14354 w 328687"/>
                  <a:gd name="connsiteY0" fmla="*/ 101461 h 306373"/>
                  <a:gd name="connsiteX1" fmla="*/ 100079 w 328687"/>
                  <a:gd name="connsiteY1" fmla="*/ 20498 h 306373"/>
                  <a:gd name="connsiteX2" fmla="*/ 190567 w 328687"/>
                  <a:gd name="connsiteY2" fmla="*/ 1448 h 306373"/>
                  <a:gd name="connsiteX3" fmla="*/ 252479 w 328687"/>
                  <a:gd name="connsiteY3" fmla="*/ 49073 h 306373"/>
                  <a:gd name="connsiteX4" fmla="*/ 328679 w 328687"/>
                  <a:gd name="connsiteY4" fmla="*/ 49073 h 306373"/>
                  <a:gd name="connsiteX5" fmla="*/ 257242 w 328687"/>
                  <a:gd name="connsiteY5" fmla="*/ 101461 h 306373"/>
                  <a:gd name="connsiteX6" fmla="*/ 207235 w 328687"/>
                  <a:gd name="connsiteY6" fmla="*/ 165754 h 306373"/>
                  <a:gd name="connsiteX7" fmla="*/ 138179 w 328687"/>
                  <a:gd name="connsiteY7" fmla="*/ 206236 h 306373"/>
                  <a:gd name="connsiteX8" fmla="*/ 59598 w 328687"/>
                  <a:gd name="connsiteY8" fmla="*/ 234811 h 306373"/>
                  <a:gd name="connsiteX9" fmla="*/ 14354 w 328687"/>
                  <a:gd name="connsiteY9" fmla="*/ 306248 h 306373"/>
                  <a:gd name="connsiteX10" fmla="*/ 67 w 328687"/>
                  <a:gd name="connsiteY10" fmla="*/ 215761 h 306373"/>
                  <a:gd name="connsiteX11" fmla="*/ 14354 w 328687"/>
                  <a:gd name="connsiteY11" fmla="*/ 101461 h 306373"/>
                  <a:gd name="connsiteX0" fmla="*/ 14354 w 328810"/>
                  <a:gd name="connsiteY0" fmla="*/ 101461 h 306373"/>
                  <a:gd name="connsiteX1" fmla="*/ 100079 w 328810"/>
                  <a:gd name="connsiteY1" fmla="*/ 20498 h 306373"/>
                  <a:gd name="connsiteX2" fmla="*/ 190567 w 328810"/>
                  <a:gd name="connsiteY2" fmla="*/ 1448 h 306373"/>
                  <a:gd name="connsiteX3" fmla="*/ 252479 w 328810"/>
                  <a:gd name="connsiteY3" fmla="*/ 49073 h 306373"/>
                  <a:gd name="connsiteX4" fmla="*/ 328679 w 328810"/>
                  <a:gd name="connsiteY4" fmla="*/ 49073 h 306373"/>
                  <a:gd name="connsiteX5" fmla="*/ 269149 w 328810"/>
                  <a:gd name="connsiteY5" fmla="*/ 108605 h 306373"/>
                  <a:gd name="connsiteX6" fmla="*/ 207235 w 328810"/>
                  <a:gd name="connsiteY6" fmla="*/ 165754 h 306373"/>
                  <a:gd name="connsiteX7" fmla="*/ 138179 w 328810"/>
                  <a:gd name="connsiteY7" fmla="*/ 206236 h 306373"/>
                  <a:gd name="connsiteX8" fmla="*/ 59598 w 328810"/>
                  <a:gd name="connsiteY8" fmla="*/ 234811 h 306373"/>
                  <a:gd name="connsiteX9" fmla="*/ 14354 w 328810"/>
                  <a:gd name="connsiteY9" fmla="*/ 306248 h 306373"/>
                  <a:gd name="connsiteX10" fmla="*/ 67 w 328810"/>
                  <a:gd name="connsiteY10" fmla="*/ 215761 h 306373"/>
                  <a:gd name="connsiteX11" fmla="*/ 14354 w 328810"/>
                  <a:gd name="connsiteY11" fmla="*/ 101461 h 306373"/>
                  <a:gd name="connsiteX0" fmla="*/ 21567 w 328879"/>
                  <a:gd name="connsiteY0" fmla="*/ 101461 h 306373"/>
                  <a:gd name="connsiteX1" fmla="*/ 100148 w 328879"/>
                  <a:gd name="connsiteY1" fmla="*/ 20498 h 306373"/>
                  <a:gd name="connsiteX2" fmla="*/ 190636 w 328879"/>
                  <a:gd name="connsiteY2" fmla="*/ 1448 h 306373"/>
                  <a:gd name="connsiteX3" fmla="*/ 252548 w 328879"/>
                  <a:gd name="connsiteY3" fmla="*/ 49073 h 306373"/>
                  <a:gd name="connsiteX4" fmla="*/ 328748 w 328879"/>
                  <a:gd name="connsiteY4" fmla="*/ 49073 h 306373"/>
                  <a:gd name="connsiteX5" fmla="*/ 269218 w 328879"/>
                  <a:gd name="connsiteY5" fmla="*/ 108605 h 306373"/>
                  <a:gd name="connsiteX6" fmla="*/ 207304 w 328879"/>
                  <a:gd name="connsiteY6" fmla="*/ 165754 h 306373"/>
                  <a:gd name="connsiteX7" fmla="*/ 138248 w 328879"/>
                  <a:gd name="connsiteY7" fmla="*/ 206236 h 306373"/>
                  <a:gd name="connsiteX8" fmla="*/ 59667 w 328879"/>
                  <a:gd name="connsiteY8" fmla="*/ 234811 h 306373"/>
                  <a:gd name="connsiteX9" fmla="*/ 14423 w 328879"/>
                  <a:gd name="connsiteY9" fmla="*/ 306248 h 306373"/>
                  <a:gd name="connsiteX10" fmla="*/ 136 w 328879"/>
                  <a:gd name="connsiteY10" fmla="*/ 215761 h 306373"/>
                  <a:gd name="connsiteX11" fmla="*/ 21567 w 328879"/>
                  <a:gd name="connsiteY11" fmla="*/ 101461 h 306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879" h="306373">
                    <a:moveTo>
                      <a:pt x="21567" y="101461"/>
                    </a:moveTo>
                    <a:cubicBezTo>
                      <a:pt x="38236" y="68917"/>
                      <a:pt x="71970" y="37167"/>
                      <a:pt x="100148" y="20498"/>
                    </a:cubicBezTo>
                    <a:cubicBezTo>
                      <a:pt x="128326" y="3829"/>
                      <a:pt x="165236" y="-3314"/>
                      <a:pt x="190636" y="1448"/>
                    </a:cubicBezTo>
                    <a:cubicBezTo>
                      <a:pt x="216036" y="6210"/>
                      <a:pt x="229529" y="41136"/>
                      <a:pt x="252548" y="49073"/>
                    </a:cubicBezTo>
                    <a:cubicBezTo>
                      <a:pt x="275567" y="57010"/>
                      <a:pt x="325970" y="39151"/>
                      <a:pt x="328748" y="49073"/>
                    </a:cubicBezTo>
                    <a:cubicBezTo>
                      <a:pt x="331526" y="58995"/>
                      <a:pt x="289459" y="89158"/>
                      <a:pt x="269218" y="108605"/>
                    </a:cubicBezTo>
                    <a:cubicBezTo>
                      <a:pt x="248977" y="128052"/>
                      <a:pt x="229132" y="149482"/>
                      <a:pt x="207304" y="165754"/>
                    </a:cubicBezTo>
                    <a:cubicBezTo>
                      <a:pt x="185476" y="182026"/>
                      <a:pt x="162854" y="194727"/>
                      <a:pt x="138248" y="206236"/>
                    </a:cubicBezTo>
                    <a:cubicBezTo>
                      <a:pt x="113642" y="217746"/>
                      <a:pt x="80304" y="218142"/>
                      <a:pt x="59667" y="234811"/>
                    </a:cubicBezTo>
                    <a:cubicBezTo>
                      <a:pt x="39030" y="251480"/>
                      <a:pt x="23154" y="309423"/>
                      <a:pt x="14423" y="306248"/>
                    </a:cubicBezTo>
                    <a:cubicBezTo>
                      <a:pt x="5692" y="303073"/>
                      <a:pt x="-1055" y="249892"/>
                      <a:pt x="136" y="215761"/>
                    </a:cubicBezTo>
                    <a:cubicBezTo>
                      <a:pt x="1327" y="181630"/>
                      <a:pt x="4898" y="134005"/>
                      <a:pt x="21567" y="101461"/>
                    </a:cubicBezTo>
                    <a:close/>
                  </a:path>
                </a:pathLst>
              </a:custGeom>
              <a:gradFill rotWithShape="1">
                <a:gsLst>
                  <a:gs pos="0">
                    <a:srgbClr val="D84640"/>
                  </a:gs>
                  <a:gs pos="50000">
                    <a:srgbClr val="EBADAB"/>
                  </a:gs>
                  <a:gs pos="100000">
                    <a:srgbClr val="C34D4D"/>
                  </a:gs>
                </a:gsLst>
                <a:lin ang="0" scaled="0"/>
              </a:gradFill>
              <a:ln w="9525">
                <a:solidFill>
                  <a:srgbClr val="AB454E"/>
                </a:solidFill>
                <a:round/>
                <a:headEnd/>
                <a:tailEnd/>
              </a:ln>
              <a:effectLst/>
            </p:spPr>
            <p:txBody>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55" name="任意多边形 54"/>
              <p:cNvSpPr/>
              <p:nvPr/>
            </p:nvSpPr>
            <p:spPr>
              <a:xfrm>
                <a:off x="9338189" y="4061522"/>
                <a:ext cx="498793" cy="387403"/>
              </a:xfrm>
              <a:custGeom>
                <a:avLst/>
                <a:gdLst>
                  <a:gd name="connsiteX0" fmla="*/ 172524 w 497250"/>
                  <a:gd name="connsiteY0" fmla="*/ 110312 h 387275"/>
                  <a:gd name="connsiteX1" fmla="*/ 334449 w 497250"/>
                  <a:gd name="connsiteY1" fmla="*/ 115075 h 387275"/>
                  <a:gd name="connsiteX2" fmla="*/ 434461 w 497250"/>
                  <a:gd name="connsiteY2" fmla="*/ 91262 h 387275"/>
                  <a:gd name="connsiteX3" fmla="*/ 496374 w 497250"/>
                  <a:gd name="connsiteY3" fmla="*/ 775 h 387275"/>
                  <a:gd name="connsiteX4" fmla="*/ 467799 w 497250"/>
                  <a:gd name="connsiteY4" fmla="*/ 148412 h 387275"/>
                  <a:gd name="connsiteX5" fmla="*/ 424936 w 497250"/>
                  <a:gd name="connsiteY5" fmla="*/ 257950 h 387275"/>
                  <a:gd name="connsiteX6" fmla="*/ 286824 w 497250"/>
                  <a:gd name="connsiteY6" fmla="*/ 319862 h 387275"/>
                  <a:gd name="connsiteX7" fmla="*/ 139186 w 497250"/>
                  <a:gd name="connsiteY7" fmla="*/ 338912 h 387275"/>
                  <a:gd name="connsiteX8" fmla="*/ 43936 w 497250"/>
                  <a:gd name="connsiteY8" fmla="*/ 338912 h 387275"/>
                  <a:gd name="connsiteX9" fmla="*/ 5836 w 497250"/>
                  <a:gd name="connsiteY9" fmla="*/ 386537 h 387275"/>
                  <a:gd name="connsiteX10" fmla="*/ 1074 w 497250"/>
                  <a:gd name="connsiteY10" fmla="*/ 296050 h 387275"/>
                  <a:gd name="connsiteX11" fmla="*/ 15361 w 497250"/>
                  <a:gd name="connsiteY11" fmla="*/ 191275 h 387275"/>
                  <a:gd name="connsiteX12" fmla="*/ 48699 w 497250"/>
                  <a:gd name="connsiteY12" fmla="*/ 129362 h 387275"/>
                  <a:gd name="connsiteX13" fmla="*/ 172524 w 497250"/>
                  <a:gd name="connsiteY13" fmla="*/ 110312 h 387275"/>
                  <a:gd name="connsiteX0" fmla="*/ 172524 w 497250"/>
                  <a:gd name="connsiteY0" fmla="*/ 110300 h 387263"/>
                  <a:gd name="connsiteX1" fmla="*/ 327305 w 497250"/>
                  <a:gd name="connsiteY1" fmla="*/ 105538 h 387263"/>
                  <a:gd name="connsiteX2" fmla="*/ 434461 w 497250"/>
                  <a:gd name="connsiteY2" fmla="*/ 91250 h 387263"/>
                  <a:gd name="connsiteX3" fmla="*/ 496374 w 497250"/>
                  <a:gd name="connsiteY3" fmla="*/ 763 h 387263"/>
                  <a:gd name="connsiteX4" fmla="*/ 467799 w 497250"/>
                  <a:gd name="connsiteY4" fmla="*/ 148400 h 387263"/>
                  <a:gd name="connsiteX5" fmla="*/ 424936 w 497250"/>
                  <a:gd name="connsiteY5" fmla="*/ 257938 h 387263"/>
                  <a:gd name="connsiteX6" fmla="*/ 286824 w 497250"/>
                  <a:gd name="connsiteY6" fmla="*/ 319850 h 387263"/>
                  <a:gd name="connsiteX7" fmla="*/ 139186 w 497250"/>
                  <a:gd name="connsiteY7" fmla="*/ 338900 h 387263"/>
                  <a:gd name="connsiteX8" fmla="*/ 43936 w 497250"/>
                  <a:gd name="connsiteY8" fmla="*/ 338900 h 387263"/>
                  <a:gd name="connsiteX9" fmla="*/ 5836 w 497250"/>
                  <a:gd name="connsiteY9" fmla="*/ 386525 h 387263"/>
                  <a:gd name="connsiteX10" fmla="*/ 1074 w 497250"/>
                  <a:gd name="connsiteY10" fmla="*/ 296038 h 387263"/>
                  <a:gd name="connsiteX11" fmla="*/ 15361 w 497250"/>
                  <a:gd name="connsiteY11" fmla="*/ 191263 h 387263"/>
                  <a:gd name="connsiteX12" fmla="*/ 48699 w 497250"/>
                  <a:gd name="connsiteY12" fmla="*/ 129350 h 387263"/>
                  <a:gd name="connsiteX13" fmla="*/ 172524 w 497250"/>
                  <a:gd name="connsiteY13" fmla="*/ 110300 h 387263"/>
                  <a:gd name="connsiteX0" fmla="*/ 172524 w 497461"/>
                  <a:gd name="connsiteY0" fmla="*/ 110560 h 387523"/>
                  <a:gd name="connsiteX1" fmla="*/ 327305 w 497461"/>
                  <a:gd name="connsiteY1" fmla="*/ 105798 h 387523"/>
                  <a:gd name="connsiteX2" fmla="*/ 429699 w 497461"/>
                  <a:gd name="connsiteY2" fmla="*/ 84366 h 387523"/>
                  <a:gd name="connsiteX3" fmla="*/ 496374 w 497461"/>
                  <a:gd name="connsiteY3" fmla="*/ 1023 h 387523"/>
                  <a:gd name="connsiteX4" fmla="*/ 467799 w 497461"/>
                  <a:gd name="connsiteY4" fmla="*/ 148660 h 387523"/>
                  <a:gd name="connsiteX5" fmla="*/ 424936 w 497461"/>
                  <a:gd name="connsiteY5" fmla="*/ 258198 h 387523"/>
                  <a:gd name="connsiteX6" fmla="*/ 286824 w 497461"/>
                  <a:gd name="connsiteY6" fmla="*/ 320110 h 387523"/>
                  <a:gd name="connsiteX7" fmla="*/ 139186 w 497461"/>
                  <a:gd name="connsiteY7" fmla="*/ 339160 h 387523"/>
                  <a:gd name="connsiteX8" fmla="*/ 43936 w 497461"/>
                  <a:gd name="connsiteY8" fmla="*/ 339160 h 387523"/>
                  <a:gd name="connsiteX9" fmla="*/ 5836 w 497461"/>
                  <a:gd name="connsiteY9" fmla="*/ 386785 h 387523"/>
                  <a:gd name="connsiteX10" fmla="*/ 1074 w 497461"/>
                  <a:gd name="connsiteY10" fmla="*/ 296298 h 387523"/>
                  <a:gd name="connsiteX11" fmla="*/ 15361 w 497461"/>
                  <a:gd name="connsiteY11" fmla="*/ 191523 h 387523"/>
                  <a:gd name="connsiteX12" fmla="*/ 48699 w 497461"/>
                  <a:gd name="connsiteY12" fmla="*/ 129610 h 387523"/>
                  <a:gd name="connsiteX13" fmla="*/ 172524 w 497461"/>
                  <a:gd name="connsiteY13" fmla="*/ 110560 h 387523"/>
                  <a:gd name="connsiteX0" fmla="*/ 172524 w 499003"/>
                  <a:gd name="connsiteY0" fmla="*/ 110429 h 387392"/>
                  <a:gd name="connsiteX1" fmla="*/ 327305 w 499003"/>
                  <a:gd name="connsiteY1" fmla="*/ 105667 h 387392"/>
                  <a:gd name="connsiteX2" fmla="*/ 429699 w 499003"/>
                  <a:gd name="connsiteY2" fmla="*/ 84235 h 387392"/>
                  <a:gd name="connsiteX3" fmla="*/ 496374 w 499003"/>
                  <a:gd name="connsiteY3" fmla="*/ 892 h 387392"/>
                  <a:gd name="connsiteX4" fmla="*/ 479705 w 499003"/>
                  <a:gd name="connsiteY4" fmla="*/ 143766 h 387392"/>
                  <a:gd name="connsiteX5" fmla="*/ 424936 w 499003"/>
                  <a:gd name="connsiteY5" fmla="*/ 258067 h 387392"/>
                  <a:gd name="connsiteX6" fmla="*/ 286824 w 499003"/>
                  <a:gd name="connsiteY6" fmla="*/ 319979 h 387392"/>
                  <a:gd name="connsiteX7" fmla="*/ 139186 w 499003"/>
                  <a:gd name="connsiteY7" fmla="*/ 339029 h 387392"/>
                  <a:gd name="connsiteX8" fmla="*/ 43936 w 499003"/>
                  <a:gd name="connsiteY8" fmla="*/ 339029 h 387392"/>
                  <a:gd name="connsiteX9" fmla="*/ 5836 w 499003"/>
                  <a:gd name="connsiteY9" fmla="*/ 386654 h 387392"/>
                  <a:gd name="connsiteX10" fmla="*/ 1074 w 499003"/>
                  <a:gd name="connsiteY10" fmla="*/ 296167 h 387392"/>
                  <a:gd name="connsiteX11" fmla="*/ 15361 w 499003"/>
                  <a:gd name="connsiteY11" fmla="*/ 191392 h 387392"/>
                  <a:gd name="connsiteX12" fmla="*/ 48699 w 499003"/>
                  <a:gd name="connsiteY12" fmla="*/ 129479 h 387392"/>
                  <a:gd name="connsiteX13" fmla="*/ 172524 w 499003"/>
                  <a:gd name="connsiteY13" fmla="*/ 110429 h 387392"/>
                  <a:gd name="connsiteX0" fmla="*/ 172524 w 498793"/>
                  <a:gd name="connsiteY0" fmla="*/ 110429 h 387392"/>
                  <a:gd name="connsiteX1" fmla="*/ 327305 w 498793"/>
                  <a:gd name="connsiteY1" fmla="*/ 105667 h 387392"/>
                  <a:gd name="connsiteX2" fmla="*/ 429699 w 498793"/>
                  <a:gd name="connsiteY2" fmla="*/ 84235 h 387392"/>
                  <a:gd name="connsiteX3" fmla="*/ 496374 w 498793"/>
                  <a:gd name="connsiteY3" fmla="*/ 892 h 387392"/>
                  <a:gd name="connsiteX4" fmla="*/ 479705 w 498793"/>
                  <a:gd name="connsiteY4" fmla="*/ 143766 h 387392"/>
                  <a:gd name="connsiteX5" fmla="*/ 436843 w 498793"/>
                  <a:gd name="connsiteY5" fmla="*/ 260448 h 387392"/>
                  <a:gd name="connsiteX6" fmla="*/ 286824 w 498793"/>
                  <a:gd name="connsiteY6" fmla="*/ 319979 h 387392"/>
                  <a:gd name="connsiteX7" fmla="*/ 139186 w 498793"/>
                  <a:gd name="connsiteY7" fmla="*/ 339029 h 387392"/>
                  <a:gd name="connsiteX8" fmla="*/ 43936 w 498793"/>
                  <a:gd name="connsiteY8" fmla="*/ 339029 h 387392"/>
                  <a:gd name="connsiteX9" fmla="*/ 5836 w 498793"/>
                  <a:gd name="connsiteY9" fmla="*/ 386654 h 387392"/>
                  <a:gd name="connsiteX10" fmla="*/ 1074 w 498793"/>
                  <a:gd name="connsiteY10" fmla="*/ 296167 h 387392"/>
                  <a:gd name="connsiteX11" fmla="*/ 15361 w 498793"/>
                  <a:gd name="connsiteY11" fmla="*/ 191392 h 387392"/>
                  <a:gd name="connsiteX12" fmla="*/ 48699 w 498793"/>
                  <a:gd name="connsiteY12" fmla="*/ 129479 h 387392"/>
                  <a:gd name="connsiteX13" fmla="*/ 172524 w 498793"/>
                  <a:gd name="connsiteY13" fmla="*/ 110429 h 387392"/>
                  <a:gd name="connsiteX0" fmla="*/ 172524 w 498793"/>
                  <a:gd name="connsiteY0" fmla="*/ 110429 h 387403"/>
                  <a:gd name="connsiteX1" fmla="*/ 327305 w 498793"/>
                  <a:gd name="connsiteY1" fmla="*/ 105667 h 387403"/>
                  <a:gd name="connsiteX2" fmla="*/ 429699 w 498793"/>
                  <a:gd name="connsiteY2" fmla="*/ 84235 h 387403"/>
                  <a:gd name="connsiteX3" fmla="*/ 496374 w 498793"/>
                  <a:gd name="connsiteY3" fmla="*/ 892 h 387403"/>
                  <a:gd name="connsiteX4" fmla="*/ 479705 w 498793"/>
                  <a:gd name="connsiteY4" fmla="*/ 143766 h 387403"/>
                  <a:gd name="connsiteX5" fmla="*/ 436843 w 498793"/>
                  <a:gd name="connsiteY5" fmla="*/ 260448 h 387403"/>
                  <a:gd name="connsiteX6" fmla="*/ 286824 w 498793"/>
                  <a:gd name="connsiteY6" fmla="*/ 319979 h 387403"/>
                  <a:gd name="connsiteX7" fmla="*/ 148711 w 498793"/>
                  <a:gd name="connsiteY7" fmla="*/ 334267 h 387403"/>
                  <a:gd name="connsiteX8" fmla="*/ 43936 w 498793"/>
                  <a:gd name="connsiteY8" fmla="*/ 339029 h 387403"/>
                  <a:gd name="connsiteX9" fmla="*/ 5836 w 498793"/>
                  <a:gd name="connsiteY9" fmla="*/ 386654 h 387403"/>
                  <a:gd name="connsiteX10" fmla="*/ 1074 w 498793"/>
                  <a:gd name="connsiteY10" fmla="*/ 296167 h 387403"/>
                  <a:gd name="connsiteX11" fmla="*/ 15361 w 498793"/>
                  <a:gd name="connsiteY11" fmla="*/ 191392 h 387403"/>
                  <a:gd name="connsiteX12" fmla="*/ 48699 w 498793"/>
                  <a:gd name="connsiteY12" fmla="*/ 129479 h 387403"/>
                  <a:gd name="connsiteX13" fmla="*/ 172524 w 498793"/>
                  <a:gd name="connsiteY13" fmla="*/ 110429 h 387403"/>
                  <a:gd name="connsiteX0" fmla="*/ 172524 w 498793"/>
                  <a:gd name="connsiteY0" fmla="*/ 110429 h 387403"/>
                  <a:gd name="connsiteX1" fmla="*/ 327305 w 498793"/>
                  <a:gd name="connsiteY1" fmla="*/ 105667 h 387403"/>
                  <a:gd name="connsiteX2" fmla="*/ 429699 w 498793"/>
                  <a:gd name="connsiteY2" fmla="*/ 84235 h 387403"/>
                  <a:gd name="connsiteX3" fmla="*/ 496374 w 498793"/>
                  <a:gd name="connsiteY3" fmla="*/ 892 h 387403"/>
                  <a:gd name="connsiteX4" fmla="*/ 479705 w 498793"/>
                  <a:gd name="connsiteY4" fmla="*/ 143766 h 387403"/>
                  <a:gd name="connsiteX5" fmla="*/ 436843 w 498793"/>
                  <a:gd name="connsiteY5" fmla="*/ 260448 h 387403"/>
                  <a:gd name="connsiteX6" fmla="*/ 286824 w 498793"/>
                  <a:gd name="connsiteY6" fmla="*/ 319979 h 387403"/>
                  <a:gd name="connsiteX7" fmla="*/ 148711 w 498793"/>
                  <a:gd name="connsiteY7" fmla="*/ 334267 h 387403"/>
                  <a:gd name="connsiteX8" fmla="*/ 43936 w 498793"/>
                  <a:gd name="connsiteY8" fmla="*/ 339029 h 387403"/>
                  <a:gd name="connsiteX9" fmla="*/ 5836 w 498793"/>
                  <a:gd name="connsiteY9" fmla="*/ 386654 h 387403"/>
                  <a:gd name="connsiteX10" fmla="*/ 1074 w 498793"/>
                  <a:gd name="connsiteY10" fmla="*/ 296167 h 387403"/>
                  <a:gd name="connsiteX11" fmla="*/ 15361 w 498793"/>
                  <a:gd name="connsiteY11" fmla="*/ 191392 h 387403"/>
                  <a:gd name="connsiteX12" fmla="*/ 51080 w 498793"/>
                  <a:gd name="connsiteY12" fmla="*/ 139004 h 387403"/>
                  <a:gd name="connsiteX13" fmla="*/ 172524 w 498793"/>
                  <a:gd name="connsiteY13" fmla="*/ 110429 h 387403"/>
                  <a:gd name="connsiteX0" fmla="*/ 172524 w 498793"/>
                  <a:gd name="connsiteY0" fmla="*/ 110429 h 387403"/>
                  <a:gd name="connsiteX1" fmla="*/ 327305 w 498793"/>
                  <a:gd name="connsiteY1" fmla="*/ 105667 h 387403"/>
                  <a:gd name="connsiteX2" fmla="*/ 429699 w 498793"/>
                  <a:gd name="connsiteY2" fmla="*/ 84235 h 387403"/>
                  <a:gd name="connsiteX3" fmla="*/ 496374 w 498793"/>
                  <a:gd name="connsiteY3" fmla="*/ 892 h 387403"/>
                  <a:gd name="connsiteX4" fmla="*/ 479705 w 498793"/>
                  <a:gd name="connsiteY4" fmla="*/ 143766 h 387403"/>
                  <a:gd name="connsiteX5" fmla="*/ 436843 w 498793"/>
                  <a:gd name="connsiteY5" fmla="*/ 260448 h 387403"/>
                  <a:gd name="connsiteX6" fmla="*/ 286824 w 498793"/>
                  <a:gd name="connsiteY6" fmla="*/ 319979 h 387403"/>
                  <a:gd name="connsiteX7" fmla="*/ 148711 w 498793"/>
                  <a:gd name="connsiteY7" fmla="*/ 334267 h 387403"/>
                  <a:gd name="connsiteX8" fmla="*/ 43936 w 498793"/>
                  <a:gd name="connsiteY8" fmla="*/ 339029 h 387403"/>
                  <a:gd name="connsiteX9" fmla="*/ 5836 w 498793"/>
                  <a:gd name="connsiteY9" fmla="*/ 386654 h 387403"/>
                  <a:gd name="connsiteX10" fmla="*/ 1074 w 498793"/>
                  <a:gd name="connsiteY10" fmla="*/ 296167 h 387403"/>
                  <a:gd name="connsiteX11" fmla="*/ 15361 w 498793"/>
                  <a:gd name="connsiteY11" fmla="*/ 191392 h 387403"/>
                  <a:gd name="connsiteX12" fmla="*/ 55842 w 498793"/>
                  <a:gd name="connsiteY12" fmla="*/ 134241 h 387403"/>
                  <a:gd name="connsiteX13" fmla="*/ 172524 w 498793"/>
                  <a:gd name="connsiteY13" fmla="*/ 110429 h 38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793" h="387403">
                    <a:moveTo>
                      <a:pt x="172524" y="110429"/>
                    </a:moveTo>
                    <a:cubicBezTo>
                      <a:pt x="217768" y="105667"/>
                      <a:pt x="284443" y="110033"/>
                      <a:pt x="327305" y="105667"/>
                    </a:cubicBezTo>
                    <a:cubicBezTo>
                      <a:pt x="370167" y="101301"/>
                      <a:pt x="401521" y="101697"/>
                      <a:pt x="429699" y="84235"/>
                    </a:cubicBezTo>
                    <a:cubicBezTo>
                      <a:pt x="457877" y="66773"/>
                      <a:pt x="488040" y="-9030"/>
                      <a:pt x="496374" y="892"/>
                    </a:cubicBezTo>
                    <a:cubicBezTo>
                      <a:pt x="504708" y="10814"/>
                      <a:pt x="489627" y="100507"/>
                      <a:pt x="479705" y="143766"/>
                    </a:cubicBezTo>
                    <a:cubicBezTo>
                      <a:pt x="469783" y="187025"/>
                      <a:pt x="468990" y="231079"/>
                      <a:pt x="436843" y="260448"/>
                    </a:cubicBezTo>
                    <a:cubicBezTo>
                      <a:pt x="404696" y="289817"/>
                      <a:pt x="334846" y="307676"/>
                      <a:pt x="286824" y="319979"/>
                    </a:cubicBezTo>
                    <a:cubicBezTo>
                      <a:pt x="238802" y="332282"/>
                      <a:pt x="189192" y="331092"/>
                      <a:pt x="148711" y="334267"/>
                    </a:cubicBezTo>
                    <a:cubicBezTo>
                      <a:pt x="108230" y="337442"/>
                      <a:pt x="67748" y="330298"/>
                      <a:pt x="43936" y="339029"/>
                    </a:cubicBezTo>
                    <a:cubicBezTo>
                      <a:pt x="20124" y="347760"/>
                      <a:pt x="12980" y="393798"/>
                      <a:pt x="5836" y="386654"/>
                    </a:cubicBezTo>
                    <a:cubicBezTo>
                      <a:pt x="-1308" y="379510"/>
                      <a:pt x="-514" y="328711"/>
                      <a:pt x="1074" y="296167"/>
                    </a:cubicBezTo>
                    <a:cubicBezTo>
                      <a:pt x="2661" y="263623"/>
                      <a:pt x="7423" y="219173"/>
                      <a:pt x="15361" y="191392"/>
                    </a:cubicBezTo>
                    <a:cubicBezTo>
                      <a:pt x="23299" y="163611"/>
                      <a:pt x="30442" y="147735"/>
                      <a:pt x="55842" y="134241"/>
                    </a:cubicBezTo>
                    <a:cubicBezTo>
                      <a:pt x="81242" y="120747"/>
                      <a:pt x="127280" y="115191"/>
                      <a:pt x="172524" y="110429"/>
                    </a:cubicBezTo>
                    <a:close/>
                  </a:path>
                </a:pathLst>
              </a:custGeom>
              <a:gradFill rotWithShape="1">
                <a:gsLst>
                  <a:gs pos="0">
                    <a:srgbClr val="D84640"/>
                  </a:gs>
                  <a:gs pos="50000">
                    <a:srgbClr val="EBADAB"/>
                  </a:gs>
                  <a:gs pos="100000">
                    <a:srgbClr val="C34D4D"/>
                  </a:gs>
                </a:gsLst>
                <a:lin ang="0" scaled="0"/>
              </a:gradFill>
              <a:ln w="9525">
                <a:solidFill>
                  <a:srgbClr val="AB454E"/>
                </a:solidFill>
                <a:round/>
                <a:headEnd/>
                <a:tailEnd/>
              </a:ln>
              <a:effectLst/>
            </p:spPr>
            <p:txBody>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56" name="任意多边形 55"/>
              <p:cNvSpPr/>
              <p:nvPr/>
            </p:nvSpPr>
            <p:spPr>
              <a:xfrm>
                <a:off x="9240278" y="4518226"/>
                <a:ext cx="497169" cy="518499"/>
              </a:xfrm>
              <a:custGeom>
                <a:avLst/>
                <a:gdLst>
                  <a:gd name="connsiteX0" fmla="*/ 138877 w 492525"/>
                  <a:gd name="connsiteY0" fmla="*/ 210361 h 529669"/>
                  <a:gd name="connsiteX1" fmla="*/ 300802 w 492525"/>
                  <a:gd name="connsiteY1" fmla="*/ 129398 h 529669"/>
                  <a:gd name="connsiteX2" fmla="*/ 391290 w 492525"/>
                  <a:gd name="connsiteY2" fmla="*/ 96061 h 529669"/>
                  <a:gd name="connsiteX3" fmla="*/ 457965 w 492525"/>
                  <a:gd name="connsiteY3" fmla="*/ 72248 h 529669"/>
                  <a:gd name="connsiteX4" fmla="*/ 491302 w 492525"/>
                  <a:gd name="connsiteY4" fmla="*/ 811 h 529669"/>
                  <a:gd name="connsiteX5" fmla="*/ 481777 w 492525"/>
                  <a:gd name="connsiteY5" fmla="*/ 124636 h 529669"/>
                  <a:gd name="connsiteX6" fmla="*/ 448440 w 492525"/>
                  <a:gd name="connsiteY6" fmla="*/ 248461 h 529669"/>
                  <a:gd name="connsiteX7" fmla="*/ 305565 w 492525"/>
                  <a:gd name="connsiteY7" fmla="*/ 315136 h 529669"/>
                  <a:gd name="connsiteX8" fmla="*/ 119827 w 492525"/>
                  <a:gd name="connsiteY8" fmla="*/ 415148 h 529669"/>
                  <a:gd name="connsiteX9" fmla="*/ 53152 w 492525"/>
                  <a:gd name="connsiteY9" fmla="*/ 481823 h 529669"/>
                  <a:gd name="connsiteX10" fmla="*/ 10290 w 492525"/>
                  <a:gd name="connsiteY10" fmla="*/ 529448 h 529669"/>
                  <a:gd name="connsiteX11" fmla="*/ 765 w 492525"/>
                  <a:gd name="connsiteY11" fmla="*/ 462773 h 529669"/>
                  <a:gd name="connsiteX12" fmla="*/ 24577 w 492525"/>
                  <a:gd name="connsiteY12" fmla="*/ 348473 h 529669"/>
                  <a:gd name="connsiteX13" fmla="*/ 57915 w 492525"/>
                  <a:gd name="connsiteY13" fmla="*/ 257986 h 529669"/>
                  <a:gd name="connsiteX14" fmla="*/ 138877 w 492525"/>
                  <a:gd name="connsiteY14" fmla="*/ 210361 h 529669"/>
                  <a:gd name="connsiteX0" fmla="*/ 138877 w 492525"/>
                  <a:gd name="connsiteY0" fmla="*/ 210361 h 529669"/>
                  <a:gd name="connsiteX1" fmla="*/ 300802 w 492525"/>
                  <a:gd name="connsiteY1" fmla="*/ 129398 h 529669"/>
                  <a:gd name="connsiteX2" fmla="*/ 391290 w 492525"/>
                  <a:gd name="connsiteY2" fmla="*/ 96061 h 529669"/>
                  <a:gd name="connsiteX3" fmla="*/ 457965 w 492525"/>
                  <a:gd name="connsiteY3" fmla="*/ 72248 h 529669"/>
                  <a:gd name="connsiteX4" fmla="*/ 491302 w 492525"/>
                  <a:gd name="connsiteY4" fmla="*/ 811 h 529669"/>
                  <a:gd name="connsiteX5" fmla="*/ 481777 w 492525"/>
                  <a:gd name="connsiteY5" fmla="*/ 124636 h 529669"/>
                  <a:gd name="connsiteX6" fmla="*/ 448440 w 492525"/>
                  <a:gd name="connsiteY6" fmla="*/ 248461 h 529669"/>
                  <a:gd name="connsiteX7" fmla="*/ 305565 w 492525"/>
                  <a:gd name="connsiteY7" fmla="*/ 315136 h 529669"/>
                  <a:gd name="connsiteX8" fmla="*/ 119827 w 492525"/>
                  <a:gd name="connsiteY8" fmla="*/ 415148 h 529669"/>
                  <a:gd name="connsiteX9" fmla="*/ 53152 w 492525"/>
                  <a:gd name="connsiteY9" fmla="*/ 481823 h 529669"/>
                  <a:gd name="connsiteX10" fmla="*/ 10290 w 492525"/>
                  <a:gd name="connsiteY10" fmla="*/ 529448 h 529669"/>
                  <a:gd name="connsiteX11" fmla="*/ 765 w 492525"/>
                  <a:gd name="connsiteY11" fmla="*/ 462773 h 529669"/>
                  <a:gd name="connsiteX12" fmla="*/ 24577 w 492525"/>
                  <a:gd name="connsiteY12" fmla="*/ 348473 h 529669"/>
                  <a:gd name="connsiteX13" fmla="*/ 67440 w 492525"/>
                  <a:gd name="connsiteY13" fmla="*/ 257986 h 529669"/>
                  <a:gd name="connsiteX14" fmla="*/ 138877 w 492525"/>
                  <a:gd name="connsiteY14" fmla="*/ 210361 h 529669"/>
                  <a:gd name="connsiteX0" fmla="*/ 133500 w 487148"/>
                  <a:gd name="connsiteY0" fmla="*/ 210361 h 529722"/>
                  <a:gd name="connsiteX1" fmla="*/ 295425 w 487148"/>
                  <a:gd name="connsiteY1" fmla="*/ 129398 h 529722"/>
                  <a:gd name="connsiteX2" fmla="*/ 385913 w 487148"/>
                  <a:gd name="connsiteY2" fmla="*/ 96061 h 529722"/>
                  <a:gd name="connsiteX3" fmla="*/ 452588 w 487148"/>
                  <a:gd name="connsiteY3" fmla="*/ 72248 h 529722"/>
                  <a:gd name="connsiteX4" fmla="*/ 485925 w 487148"/>
                  <a:gd name="connsiteY4" fmla="*/ 811 h 529722"/>
                  <a:gd name="connsiteX5" fmla="*/ 476400 w 487148"/>
                  <a:gd name="connsiteY5" fmla="*/ 124636 h 529722"/>
                  <a:gd name="connsiteX6" fmla="*/ 443063 w 487148"/>
                  <a:gd name="connsiteY6" fmla="*/ 248461 h 529722"/>
                  <a:gd name="connsiteX7" fmla="*/ 300188 w 487148"/>
                  <a:gd name="connsiteY7" fmla="*/ 315136 h 529722"/>
                  <a:gd name="connsiteX8" fmla="*/ 114450 w 487148"/>
                  <a:gd name="connsiteY8" fmla="*/ 415148 h 529722"/>
                  <a:gd name="connsiteX9" fmla="*/ 47775 w 487148"/>
                  <a:gd name="connsiteY9" fmla="*/ 481823 h 529722"/>
                  <a:gd name="connsiteX10" fmla="*/ 4913 w 487148"/>
                  <a:gd name="connsiteY10" fmla="*/ 529448 h 529722"/>
                  <a:gd name="connsiteX11" fmla="*/ 2532 w 487148"/>
                  <a:gd name="connsiteY11" fmla="*/ 460392 h 529722"/>
                  <a:gd name="connsiteX12" fmla="*/ 19200 w 487148"/>
                  <a:gd name="connsiteY12" fmla="*/ 348473 h 529722"/>
                  <a:gd name="connsiteX13" fmla="*/ 62063 w 487148"/>
                  <a:gd name="connsiteY13" fmla="*/ 257986 h 529722"/>
                  <a:gd name="connsiteX14" fmla="*/ 133500 w 487148"/>
                  <a:gd name="connsiteY14" fmla="*/ 210361 h 529722"/>
                  <a:gd name="connsiteX0" fmla="*/ 132323 w 485971"/>
                  <a:gd name="connsiteY0" fmla="*/ 210361 h 517923"/>
                  <a:gd name="connsiteX1" fmla="*/ 294248 w 485971"/>
                  <a:gd name="connsiteY1" fmla="*/ 129398 h 517923"/>
                  <a:gd name="connsiteX2" fmla="*/ 384736 w 485971"/>
                  <a:gd name="connsiteY2" fmla="*/ 96061 h 517923"/>
                  <a:gd name="connsiteX3" fmla="*/ 451411 w 485971"/>
                  <a:gd name="connsiteY3" fmla="*/ 72248 h 517923"/>
                  <a:gd name="connsiteX4" fmla="*/ 484748 w 485971"/>
                  <a:gd name="connsiteY4" fmla="*/ 811 h 517923"/>
                  <a:gd name="connsiteX5" fmla="*/ 475223 w 485971"/>
                  <a:gd name="connsiteY5" fmla="*/ 124636 h 517923"/>
                  <a:gd name="connsiteX6" fmla="*/ 441886 w 485971"/>
                  <a:gd name="connsiteY6" fmla="*/ 248461 h 517923"/>
                  <a:gd name="connsiteX7" fmla="*/ 299011 w 485971"/>
                  <a:gd name="connsiteY7" fmla="*/ 315136 h 517923"/>
                  <a:gd name="connsiteX8" fmla="*/ 113273 w 485971"/>
                  <a:gd name="connsiteY8" fmla="*/ 415148 h 517923"/>
                  <a:gd name="connsiteX9" fmla="*/ 46598 w 485971"/>
                  <a:gd name="connsiteY9" fmla="*/ 481823 h 517923"/>
                  <a:gd name="connsiteX10" fmla="*/ 6117 w 485971"/>
                  <a:gd name="connsiteY10" fmla="*/ 517542 h 517923"/>
                  <a:gd name="connsiteX11" fmla="*/ 1355 w 485971"/>
                  <a:gd name="connsiteY11" fmla="*/ 460392 h 517923"/>
                  <a:gd name="connsiteX12" fmla="*/ 18023 w 485971"/>
                  <a:gd name="connsiteY12" fmla="*/ 348473 h 517923"/>
                  <a:gd name="connsiteX13" fmla="*/ 60886 w 485971"/>
                  <a:gd name="connsiteY13" fmla="*/ 257986 h 517923"/>
                  <a:gd name="connsiteX14" fmla="*/ 132323 w 485971"/>
                  <a:gd name="connsiteY14" fmla="*/ 210361 h 517923"/>
                  <a:gd name="connsiteX0" fmla="*/ 132323 w 485971"/>
                  <a:gd name="connsiteY0" fmla="*/ 210361 h 517923"/>
                  <a:gd name="connsiteX1" fmla="*/ 294248 w 485971"/>
                  <a:gd name="connsiteY1" fmla="*/ 129398 h 517923"/>
                  <a:gd name="connsiteX2" fmla="*/ 384736 w 485971"/>
                  <a:gd name="connsiteY2" fmla="*/ 96061 h 517923"/>
                  <a:gd name="connsiteX3" fmla="*/ 451411 w 485971"/>
                  <a:gd name="connsiteY3" fmla="*/ 72248 h 517923"/>
                  <a:gd name="connsiteX4" fmla="*/ 484748 w 485971"/>
                  <a:gd name="connsiteY4" fmla="*/ 811 h 517923"/>
                  <a:gd name="connsiteX5" fmla="*/ 475223 w 485971"/>
                  <a:gd name="connsiteY5" fmla="*/ 124636 h 517923"/>
                  <a:gd name="connsiteX6" fmla="*/ 441886 w 485971"/>
                  <a:gd name="connsiteY6" fmla="*/ 248461 h 517923"/>
                  <a:gd name="connsiteX7" fmla="*/ 299011 w 485971"/>
                  <a:gd name="connsiteY7" fmla="*/ 315136 h 517923"/>
                  <a:gd name="connsiteX8" fmla="*/ 122798 w 485971"/>
                  <a:gd name="connsiteY8" fmla="*/ 415148 h 517923"/>
                  <a:gd name="connsiteX9" fmla="*/ 46598 w 485971"/>
                  <a:gd name="connsiteY9" fmla="*/ 481823 h 517923"/>
                  <a:gd name="connsiteX10" fmla="*/ 6117 w 485971"/>
                  <a:gd name="connsiteY10" fmla="*/ 517542 h 517923"/>
                  <a:gd name="connsiteX11" fmla="*/ 1355 w 485971"/>
                  <a:gd name="connsiteY11" fmla="*/ 460392 h 517923"/>
                  <a:gd name="connsiteX12" fmla="*/ 18023 w 485971"/>
                  <a:gd name="connsiteY12" fmla="*/ 348473 h 517923"/>
                  <a:gd name="connsiteX13" fmla="*/ 60886 w 485971"/>
                  <a:gd name="connsiteY13" fmla="*/ 257986 h 517923"/>
                  <a:gd name="connsiteX14" fmla="*/ 132323 w 485971"/>
                  <a:gd name="connsiteY14" fmla="*/ 210361 h 517923"/>
                  <a:gd name="connsiteX0" fmla="*/ 132323 w 485971"/>
                  <a:gd name="connsiteY0" fmla="*/ 210361 h 517923"/>
                  <a:gd name="connsiteX1" fmla="*/ 294248 w 485971"/>
                  <a:gd name="connsiteY1" fmla="*/ 129398 h 517923"/>
                  <a:gd name="connsiteX2" fmla="*/ 384736 w 485971"/>
                  <a:gd name="connsiteY2" fmla="*/ 96061 h 517923"/>
                  <a:gd name="connsiteX3" fmla="*/ 451411 w 485971"/>
                  <a:gd name="connsiteY3" fmla="*/ 72248 h 517923"/>
                  <a:gd name="connsiteX4" fmla="*/ 484748 w 485971"/>
                  <a:gd name="connsiteY4" fmla="*/ 811 h 517923"/>
                  <a:gd name="connsiteX5" fmla="*/ 475223 w 485971"/>
                  <a:gd name="connsiteY5" fmla="*/ 124636 h 517923"/>
                  <a:gd name="connsiteX6" fmla="*/ 441886 w 485971"/>
                  <a:gd name="connsiteY6" fmla="*/ 248461 h 517923"/>
                  <a:gd name="connsiteX7" fmla="*/ 299011 w 485971"/>
                  <a:gd name="connsiteY7" fmla="*/ 322280 h 517923"/>
                  <a:gd name="connsiteX8" fmla="*/ 122798 w 485971"/>
                  <a:gd name="connsiteY8" fmla="*/ 415148 h 517923"/>
                  <a:gd name="connsiteX9" fmla="*/ 46598 w 485971"/>
                  <a:gd name="connsiteY9" fmla="*/ 481823 h 517923"/>
                  <a:gd name="connsiteX10" fmla="*/ 6117 w 485971"/>
                  <a:gd name="connsiteY10" fmla="*/ 517542 h 517923"/>
                  <a:gd name="connsiteX11" fmla="*/ 1355 w 485971"/>
                  <a:gd name="connsiteY11" fmla="*/ 460392 h 517923"/>
                  <a:gd name="connsiteX12" fmla="*/ 18023 w 485971"/>
                  <a:gd name="connsiteY12" fmla="*/ 348473 h 517923"/>
                  <a:gd name="connsiteX13" fmla="*/ 60886 w 485971"/>
                  <a:gd name="connsiteY13" fmla="*/ 257986 h 517923"/>
                  <a:gd name="connsiteX14" fmla="*/ 132323 w 485971"/>
                  <a:gd name="connsiteY14" fmla="*/ 210361 h 517923"/>
                  <a:gd name="connsiteX0" fmla="*/ 132323 w 486061"/>
                  <a:gd name="connsiteY0" fmla="*/ 210361 h 517923"/>
                  <a:gd name="connsiteX1" fmla="*/ 294248 w 486061"/>
                  <a:gd name="connsiteY1" fmla="*/ 129398 h 517923"/>
                  <a:gd name="connsiteX2" fmla="*/ 384736 w 486061"/>
                  <a:gd name="connsiteY2" fmla="*/ 96061 h 517923"/>
                  <a:gd name="connsiteX3" fmla="*/ 451411 w 486061"/>
                  <a:gd name="connsiteY3" fmla="*/ 72248 h 517923"/>
                  <a:gd name="connsiteX4" fmla="*/ 484748 w 486061"/>
                  <a:gd name="connsiteY4" fmla="*/ 811 h 517923"/>
                  <a:gd name="connsiteX5" fmla="*/ 475223 w 486061"/>
                  <a:gd name="connsiteY5" fmla="*/ 124636 h 517923"/>
                  <a:gd name="connsiteX6" fmla="*/ 437124 w 486061"/>
                  <a:gd name="connsiteY6" fmla="*/ 238936 h 517923"/>
                  <a:gd name="connsiteX7" fmla="*/ 299011 w 486061"/>
                  <a:gd name="connsiteY7" fmla="*/ 322280 h 517923"/>
                  <a:gd name="connsiteX8" fmla="*/ 122798 w 486061"/>
                  <a:gd name="connsiteY8" fmla="*/ 415148 h 517923"/>
                  <a:gd name="connsiteX9" fmla="*/ 46598 w 486061"/>
                  <a:gd name="connsiteY9" fmla="*/ 481823 h 517923"/>
                  <a:gd name="connsiteX10" fmla="*/ 6117 w 486061"/>
                  <a:gd name="connsiteY10" fmla="*/ 517542 h 517923"/>
                  <a:gd name="connsiteX11" fmla="*/ 1355 w 486061"/>
                  <a:gd name="connsiteY11" fmla="*/ 460392 h 517923"/>
                  <a:gd name="connsiteX12" fmla="*/ 18023 w 486061"/>
                  <a:gd name="connsiteY12" fmla="*/ 348473 h 517923"/>
                  <a:gd name="connsiteX13" fmla="*/ 60886 w 486061"/>
                  <a:gd name="connsiteY13" fmla="*/ 257986 h 517923"/>
                  <a:gd name="connsiteX14" fmla="*/ 132323 w 486061"/>
                  <a:gd name="connsiteY14" fmla="*/ 210361 h 517923"/>
                  <a:gd name="connsiteX0" fmla="*/ 132323 w 488496"/>
                  <a:gd name="connsiteY0" fmla="*/ 210361 h 517923"/>
                  <a:gd name="connsiteX1" fmla="*/ 294248 w 488496"/>
                  <a:gd name="connsiteY1" fmla="*/ 129398 h 517923"/>
                  <a:gd name="connsiteX2" fmla="*/ 384736 w 488496"/>
                  <a:gd name="connsiteY2" fmla="*/ 96061 h 517923"/>
                  <a:gd name="connsiteX3" fmla="*/ 451411 w 488496"/>
                  <a:gd name="connsiteY3" fmla="*/ 72248 h 517923"/>
                  <a:gd name="connsiteX4" fmla="*/ 484748 w 488496"/>
                  <a:gd name="connsiteY4" fmla="*/ 811 h 517923"/>
                  <a:gd name="connsiteX5" fmla="*/ 482367 w 488496"/>
                  <a:gd name="connsiteY5" fmla="*/ 124636 h 517923"/>
                  <a:gd name="connsiteX6" fmla="*/ 437124 w 488496"/>
                  <a:gd name="connsiteY6" fmla="*/ 238936 h 517923"/>
                  <a:gd name="connsiteX7" fmla="*/ 299011 w 488496"/>
                  <a:gd name="connsiteY7" fmla="*/ 322280 h 517923"/>
                  <a:gd name="connsiteX8" fmla="*/ 122798 w 488496"/>
                  <a:gd name="connsiteY8" fmla="*/ 415148 h 517923"/>
                  <a:gd name="connsiteX9" fmla="*/ 46598 w 488496"/>
                  <a:gd name="connsiteY9" fmla="*/ 481823 h 517923"/>
                  <a:gd name="connsiteX10" fmla="*/ 6117 w 488496"/>
                  <a:gd name="connsiteY10" fmla="*/ 517542 h 517923"/>
                  <a:gd name="connsiteX11" fmla="*/ 1355 w 488496"/>
                  <a:gd name="connsiteY11" fmla="*/ 460392 h 517923"/>
                  <a:gd name="connsiteX12" fmla="*/ 18023 w 488496"/>
                  <a:gd name="connsiteY12" fmla="*/ 348473 h 517923"/>
                  <a:gd name="connsiteX13" fmla="*/ 60886 w 488496"/>
                  <a:gd name="connsiteY13" fmla="*/ 257986 h 517923"/>
                  <a:gd name="connsiteX14" fmla="*/ 132323 w 488496"/>
                  <a:gd name="connsiteY14" fmla="*/ 210361 h 517923"/>
                  <a:gd name="connsiteX0" fmla="*/ 132323 w 493868"/>
                  <a:gd name="connsiteY0" fmla="*/ 210361 h 517923"/>
                  <a:gd name="connsiteX1" fmla="*/ 294248 w 493868"/>
                  <a:gd name="connsiteY1" fmla="*/ 129398 h 517923"/>
                  <a:gd name="connsiteX2" fmla="*/ 384736 w 493868"/>
                  <a:gd name="connsiteY2" fmla="*/ 96061 h 517923"/>
                  <a:gd name="connsiteX3" fmla="*/ 451411 w 493868"/>
                  <a:gd name="connsiteY3" fmla="*/ 72248 h 517923"/>
                  <a:gd name="connsiteX4" fmla="*/ 491891 w 493868"/>
                  <a:gd name="connsiteY4" fmla="*/ 811 h 517923"/>
                  <a:gd name="connsiteX5" fmla="*/ 482367 w 493868"/>
                  <a:gd name="connsiteY5" fmla="*/ 124636 h 517923"/>
                  <a:gd name="connsiteX6" fmla="*/ 437124 w 493868"/>
                  <a:gd name="connsiteY6" fmla="*/ 238936 h 517923"/>
                  <a:gd name="connsiteX7" fmla="*/ 299011 w 493868"/>
                  <a:gd name="connsiteY7" fmla="*/ 322280 h 517923"/>
                  <a:gd name="connsiteX8" fmla="*/ 122798 w 493868"/>
                  <a:gd name="connsiteY8" fmla="*/ 415148 h 517923"/>
                  <a:gd name="connsiteX9" fmla="*/ 46598 w 493868"/>
                  <a:gd name="connsiteY9" fmla="*/ 481823 h 517923"/>
                  <a:gd name="connsiteX10" fmla="*/ 6117 w 493868"/>
                  <a:gd name="connsiteY10" fmla="*/ 517542 h 517923"/>
                  <a:gd name="connsiteX11" fmla="*/ 1355 w 493868"/>
                  <a:gd name="connsiteY11" fmla="*/ 460392 h 517923"/>
                  <a:gd name="connsiteX12" fmla="*/ 18023 w 493868"/>
                  <a:gd name="connsiteY12" fmla="*/ 348473 h 517923"/>
                  <a:gd name="connsiteX13" fmla="*/ 60886 w 493868"/>
                  <a:gd name="connsiteY13" fmla="*/ 257986 h 517923"/>
                  <a:gd name="connsiteX14" fmla="*/ 132323 w 493868"/>
                  <a:gd name="connsiteY14" fmla="*/ 210361 h 517923"/>
                  <a:gd name="connsiteX0" fmla="*/ 132323 w 494898"/>
                  <a:gd name="connsiteY0" fmla="*/ 210937 h 518499"/>
                  <a:gd name="connsiteX1" fmla="*/ 294248 w 494898"/>
                  <a:gd name="connsiteY1" fmla="*/ 129974 h 518499"/>
                  <a:gd name="connsiteX2" fmla="*/ 384736 w 494898"/>
                  <a:gd name="connsiteY2" fmla="*/ 96637 h 518499"/>
                  <a:gd name="connsiteX3" fmla="*/ 437123 w 494898"/>
                  <a:gd name="connsiteY3" fmla="*/ 60917 h 518499"/>
                  <a:gd name="connsiteX4" fmla="*/ 491891 w 494898"/>
                  <a:gd name="connsiteY4" fmla="*/ 1387 h 518499"/>
                  <a:gd name="connsiteX5" fmla="*/ 482367 w 494898"/>
                  <a:gd name="connsiteY5" fmla="*/ 125212 h 518499"/>
                  <a:gd name="connsiteX6" fmla="*/ 437124 w 494898"/>
                  <a:gd name="connsiteY6" fmla="*/ 239512 h 518499"/>
                  <a:gd name="connsiteX7" fmla="*/ 299011 w 494898"/>
                  <a:gd name="connsiteY7" fmla="*/ 322856 h 518499"/>
                  <a:gd name="connsiteX8" fmla="*/ 122798 w 494898"/>
                  <a:gd name="connsiteY8" fmla="*/ 415724 h 518499"/>
                  <a:gd name="connsiteX9" fmla="*/ 46598 w 494898"/>
                  <a:gd name="connsiteY9" fmla="*/ 482399 h 518499"/>
                  <a:gd name="connsiteX10" fmla="*/ 6117 w 494898"/>
                  <a:gd name="connsiteY10" fmla="*/ 518118 h 518499"/>
                  <a:gd name="connsiteX11" fmla="*/ 1355 w 494898"/>
                  <a:gd name="connsiteY11" fmla="*/ 460968 h 518499"/>
                  <a:gd name="connsiteX12" fmla="*/ 18023 w 494898"/>
                  <a:gd name="connsiteY12" fmla="*/ 349049 h 518499"/>
                  <a:gd name="connsiteX13" fmla="*/ 60886 w 494898"/>
                  <a:gd name="connsiteY13" fmla="*/ 258562 h 518499"/>
                  <a:gd name="connsiteX14" fmla="*/ 132323 w 494898"/>
                  <a:gd name="connsiteY14" fmla="*/ 210937 h 518499"/>
                  <a:gd name="connsiteX0" fmla="*/ 132323 w 494553"/>
                  <a:gd name="connsiteY0" fmla="*/ 210937 h 518499"/>
                  <a:gd name="connsiteX1" fmla="*/ 294248 w 494553"/>
                  <a:gd name="connsiteY1" fmla="*/ 129974 h 518499"/>
                  <a:gd name="connsiteX2" fmla="*/ 384736 w 494553"/>
                  <a:gd name="connsiteY2" fmla="*/ 96637 h 518499"/>
                  <a:gd name="connsiteX3" fmla="*/ 441886 w 494553"/>
                  <a:gd name="connsiteY3" fmla="*/ 60917 h 518499"/>
                  <a:gd name="connsiteX4" fmla="*/ 491891 w 494553"/>
                  <a:gd name="connsiteY4" fmla="*/ 1387 h 518499"/>
                  <a:gd name="connsiteX5" fmla="*/ 482367 w 494553"/>
                  <a:gd name="connsiteY5" fmla="*/ 125212 h 518499"/>
                  <a:gd name="connsiteX6" fmla="*/ 437124 w 494553"/>
                  <a:gd name="connsiteY6" fmla="*/ 239512 h 518499"/>
                  <a:gd name="connsiteX7" fmla="*/ 299011 w 494553"/>
                  <a:gd name="connsiteY7" fmla="*/ 322856 h 518499"/>
                  <a:gd name="connsiteX8" fmla="*/ 122798 w 494553"/>
                  <a:gd name="connsiteY8" fmla="*/ 415724 h 518499"/>
                  <a:gd name="connsiteX9" fmla="*/ 46598 w 494553"/>
                  <a:gd name="connsiteY9" fmla="*/ 482399 h 518499"/>
                  <a:gd name="connsiteX10" fmla="*/ 6117 w 494553"/>
                  <a:gd name="connsiteY10" fmla="*/ 518118 h 518499"/>
                  <a:gd name="connsiteX11" fmla="*/ 1355 w 494553"/>
                  <a:gd name="connsiteY11" fmla="*/ 460968 h 518499"/>
                  <a:gd name="connsiteX12" fmla="*/ 18023 w 494553"/>
                  <a:gd name="connsiteY12" fmla="*/ 349049 h 518499"/>
                  <a:gd name="connsiteX13" fmla="*/ 60886 w 494553"/>
                  <a:gd name="connsiteY13" fmla="*/ 258562 h 518499"/>
                  <a:gd name="connsiteX14" fmla="*/ 132323 w 494553"/>
                  <a:gd name="connsiteY14" fmla="*/ 210937 h 518499"/>
                  <a:gd name="connsiteX0" fmla="*/ 132323 w 497169"/>
                  <a:gd name="connsiteY0" fmla="*/ 210937 h 518499"/>
                  <a:gd name="connsiteX1" fmla="*/ 294248 w 497169"/>
                  <a:gd name="connsiteY1" fmla="*/ 129974 h 518499"/>
                  <a:gd name="connsiteX2" fmla="*/ 384736 w 497169"/>
                  <a:gd name="connsiteY2" fmla="*/ 96637 h 518499"/>
                  <a:gd name="connsiteX3" fmla="*/ 441886 w 497169"/>
                  <a:gd name="connsiteY3" fmla="*/ 60917 h 518499"/>
                  <a:gd name="connsiteX4" fmla="*/ 491891 w 497169"/>
                  <a:gd name="connsiteY4" fmla="*/ 1387 h 518499"/>
                  <a:gd name="connsiteX5" fmla="*/ 489510 w 497169"/>
                  <a:gd name="connsiteY5" fmla="*/ 125212 h 518499"/>
                  <a:gd name="connsiteX6" fmla="*/ 437124 w 497169"/>
                  <a:gd name="connsiteY6" fmla="*/ 239512 h 518499"/>
                  <a:gd name="connsiteX7" fmla="*/ 299011 w 497169"/>
                  <a:gd name="connsiteY7" fmla="*/ 322856 h 518499"/>
                  <a:gd name="connsiteX8" fmla="*/ 122798 w 497169"/>
                  <a:gd name="connsiteY8" fmla="*/ 415724 h 518499"/>
                  <a:gd name="connsiteX9" fmla="*/ 46598 w 497169"/>
                  <a:gd name="connsiteY9" fmla="*/ 482399 h 518499"/>
                  <a:gd name="connsiteX10" fmla="*/ 6117 w 497169"/>
                  <a:gd name="connsiteY10" fmla="*/ 518118 h 518499"/>
                  <a:gd name="connsiteX11" fmla="*/ 1355 w 497169"/>
                  <a:gd name="connsiteY11" fmla="*/ 460968 h 518499"/>
                  <a:gd name="connsiteX12" fmla="*/ 18023 w 497169"/>
                  <a:gd name="connsiteY12" fmla="*/ 349049 h 518499"/>
                  <a:gd name="connsiteX13" fmla="*/ 60886 w 497169"/>
                  <a:gd name="connsiteY13" fmla="*/ 258562 h 518499"/>
                  <a:gd name="connsiteX14" fmla="*/ 132323 w 497169"/>
                  <a:gd name="connsiteY14" fmla="*/ 210937 h 518499"/>
                  <a:gd name="connsiteX0" fmla="*/ 132323 w 497169"/>
                  <a:gd name="connsiteY0" fmla="*/ 210937 h 518499"/>
                  <a:gd name="connsiteX1" fmla="*/ 287104 w 497169"/>
                  <a:gd name="connsiteY1" fmla="*/ 137117 h 518499"/>
                  <a:gd name="connsiteX2" fmla="*/ 384736 w 497169"/>
                  <a:gd name="connsiteY2" fmla="*/ 96637 h 518499"/>
                  <a:gd name="connsiteX3" fmla="*/ 441886 w 497169"/>
                  <a:gd name="connsiteY3" fmla="*/ 60917 h 518499"/>
                  <a:gd name="connsiteX4" fmla="*/ 491891 w 497169"/>
                  <a:gd name="connsiteY4" fmla="*/ 1387 h 518499"/>
                  <a:gd name="connsiteX5" fmla="*/ 489510 w 497169"/>
                  <a:gd name="connsiteY5" fmla="*/ 125212 h 518499"/>
                  <a:gd name="connsiteX6" fmla="*/ 437124 w 497169"/>
                  <a:gd name="connsiteY6" fmla="*/ 239512 h 518499"/>
                  <a:gd name="connsiteX7" fmla="*/ 299011 w 497169"/>
                  <a:gd name="connsiteY7" fmla="*/ 322856 h 518499"/>
                  <a:gd name="connsiteX8" fmla="*/ 122798 w 497169"/>
                  <a:gd name="connsiteY8" fmla="*/ 415724 h 518499"/>
                  <a:gd name="connsiteX9" fmla="*/ 46598 w 497169"/>
                  <a:gd name="connsiteY9" fmla="*/ 482399 h 518499"/>
                  <a:gd name="connsiteX10" fmla="*/ 6117 w 497169"/>
                  <a:gd name="connsiteY10" fmla="*/ 518118 h 518499"/>
                  <a:gd name="connsiteX11" fmla="*/ 1355 w 497169"/>
                  <a:gd name="connsiteY11" fmla="*/ 460968 h 518499"/>
                  <a:gd name="connsiteX12" fmla="*/ 18023 w 497169"/>
                  <a:gd name="connsiteY12" fmla="*/ 349049 h 518499"/>
                  <a:gd name="connsiteX13" fmla="*/ 60886 w 497169"/>
                  <a:gd name="connsiteY13" fmla="*/ 258562 h 518499"/>
                  <a:gd name="connsiteX14" fmla="*/ 132323 w 497169"/>
                  <a:gd name="connsiteY14" fmla="*/ 210937 h 51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7169" h="518499">
                    <a:moveTo>
                      <a:pt x="132323" y="210937"/>
                    </a:moveTo>
                    <a:cubicBezTo>
                      <a:pt x="170026" y="190696"/>
                      <a:pt x="245035" y="156167"/>
                      <a:pt x="287104" y="137117"/>
                    </a:cubicBezTo>
                    <a:cubicBezTo>
                      <a:pt x="329173" y="118067"/>
                      <a:pt x="358939" y="109337"/>
                      <a:pt x="384736" y="96637"/>
                    </a:cubicBezTo>
                    <a:cubicBezTo>
                      <a:pt x="410533" y="83937"/>
                      <a:pt x="424027" y="76792"/>
                      <a:pt x="441886" y="60917"/>
                    </a:cubicBezTo>
                    <a:cubicBezTo>
                      <a:pt x="459745" y="45042"/>
                      <a:pt x="483954" y="-9329"/>
                      <a:pt x="491891" y="1387"/>
                    </a:cubicBezTo>
                    <a:cubicBezTo>
                      <a:pt x="499828" y="12103"/>
                      <a:pt x="498638" y="85525"/>
                      <a:pt x="489510" y="125212"/>
                    </a:cubicBezTo>
                    <a:cubicBezTo>
                      <a:pt x="480382" y="164899"/>
                      <a:pt x="468874" y="206571"/>
                      <a:pt x="437124" y="239512"/>
                    </a:cubicBezTo>
                    <a:cubicBezTo>
                      <a:pt x="405374" y="272453"/>
                      <a:pt x="351399" y="293487"/>
                      <a:pt x="299011" y="322856"/>
                    </a:cubicBezTo>
                    <a:cubicBezTo>
                      <a:pt x="246623" y="352225"/>
                      <a:pt x="164867" y="389134"/>
                      <a:pt x="122798" y="415724"/>
                    </a:cubicBezTo>
                    <a:cubicBezTo>
                      <a:pt x="80729" y="442314"/>
                      <a:pt x="66045" y="465333"/>
                      <a:pt x="46598" y="482399"/>
                    </a:cubicBezTo>
                    <a:cubicBezTo>
                      <a:pt x="27151" y="499465"/>
                      <a:pt x="13658" y="521690"/>
                      <a:pt x="6117" y="518118"/>
                    </a:cubicBezTo>
                    <a:cubicBezTo>
                      <a:pt x="-1424" y="514546"/>
                      <a:pt x="-629" y="489146"/>
                      <a:pt x="1355" y="460968"/>
                    </a:cubicBezTo>
                    <a:cubicBezTo>
                      <a:pt x="3339" y="432790"/>
                      <a:pt x="8498" y="383180"/>
                      <a:pt x="18023" y="349049"/>
                    </a:cubicBezTo>
                    <a:cubicBezTo>
                      <a:pt x="27548" y="314918"/>
                      <a:pt x="41042" y="281581"/>
                      <a:pt x="60886" y="258562"/>
                    </a:cubicBezTo>
                    <a:cubicBezTo>
                      <a:pt x="80730" y="235543"/>
                      <a:pt x="94620" y="231178"/>
                      <a:pt x="132323" y="210937"/>
                    </a:cubicBezTo>
                    <a:close/>
                  </a:path>
                </a:pathLst>
              </a:custGeom>
              <a:gradFill rotWithShape="1">
                <a:gsLst>
                  <a:gs pos="0">
                    <a:srgbClr val="D84640"/>
                  </a:gs>
                  <a:gs pos="50000">
                    <a:srgbClr val="EBADAB"/>
                  </a:gs>
                  <a:gs pos="100000">
                    <a:srgbClr val="C34D4D"/>
                  </a:gs>
                </a:gsLst>
                <a:lin ang="0" scaled="0"/>
              </a:gradFill>
              <a:ln w="9525">
                <a:solidFill>
                  <a:srgbClr val="AB454E"/>
                </a:solidFill>
                <a:round/>
                <a:headEnd/>
                <a:tailEnd/>
              </a:ln>
              <a:effectLst/>
            </p:spPr>
            <p:txBody>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57" name="任意多边形 56"/>
              <p:cNvSpPr/>
              <p:nvPr/>
            </p:nvSpPr>
            <p:spPr>
              <a:xfrm>
                <a:off x="9737719" y="1936925"/>
                <a:ext cx="285774" cy="192231"/>
              </a:xfrm>
              <a:custGeom>
                <a:avLst/>
                <a:gdLst>
                  <a:gd name="connsiteX0" fmla="*/ 146590 w 285774"/>
                  <a:gd name="connsiteY0" fmla="*/ 37 h 192231"/>
                  <a:gd name="connsiteX1" fmla="*/ 173044 w 285774"/>
                  <a:gd name="connsiteY1" fmla="*/ 1414 h 192231"/>
                  <a:gd name="connsiteX2" fmla="*/ 234956 w 285774"/>
                  <a:gd name="connsiteY2" fmla="*/ 34751 h 192231"/>
                  <a:gd name="connsiteX3" fmla="*/ 282581 w 285774"/>
                  <a:gd name="connsiteY3" fmla="*/ 77614 h 192231"/>
                  <a:gd name="connsiteX4" fmla="*/ 284962 w 285774"/>
                  <a:gd name="connsiteY4" fmla="*/ 131787 h 192231"/>
                  <a:gd name="connsiteX5" fmla="*/ 283910 w 285774"/>
                  <a:gd name="connsiteY5" fmla="*/ 136788 h 192231"/>
                  <a:gd name="connsiteX6" fmla="*/ 284665 w 285774"/>
                  <a:gd name="connsiteY6" fmla="*/ 116309 h 192231"/>
                  <a:gd name="connsiteX7" fmla="*/ 282581 w 285774"/>
                  <a:gd name="connsiteY7" fmla="*/ 82376 h 192231"/>
                  <a:gd name="connsiteX8" fmla="*/ 258769 w 285774"/>
                  <a:gd name="connsiteY8" fmla="*/ 130001 h 192231"/>
                  <a:gd name="connsiteX9" fmla="*/ 153994 w 285774"/>
                  <a:gd name="connsiteY9" fmla="*/ 163339 h 192231"/>
                  <a:gd name="connsiteX10" fmla="*/ 59060 w 285774"/>
                  <a:gd name="connsiteY10" fmla="*/ 191802 h 192231"/>
                  <a:gd name="connsiteX11" fmla="*/ 57915 w 285774"/>
                  <a:gd name="connsiteY11" fmla="*/ 192231 h 192231"/>
                  <a:gd name="connsiteX12" fmla="*/ 39694 w 285774"/>
                  <a:gd name="connsiteY12" fmla="*/ 168101 h 192231"/>
                  <a:gd name="connsiteX13" fmla="*/ 15881 w 285774"/>
                  <a:gd name="connsiteY13" fmla="*/ 91901 h 192231"/>
                  <a:gd name="connsiteX14" fmla="*/ 15881 w 285774"/>
                  <a:gd name="connsiteY14" fmla="*/ 34751 h 192231"/>
                  <a:gd name="connsiteX15" fmla="*/ 1594 w 285774"/>
                  <a:gd name="connsiteY15" fmla="*/ 1414 h 192231"/>
                  <a:gd name="connsiteX16" fmla="*/ 58744 w 285774"/>
                  <a:gd name="connsiteY16" fmla="*/ 6176 h 192231"/>
                  <a:gd name="connsiteX17" fmla="*/ 146590 w 285774"/>
                  <a:gd name="connsiteY17" fmla="*/ 37 h 192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5774" h="192231">
                    <a:moveTo>
                      <a:pt x="146590" y="37"/>
                    </a:moveTo>
                    <a:cubicBezTo>
                      <a:pt x="156574" y="-124"/>
                      <a:pt x="165702" y="223"/>
                      <a:pt x="173044" y="1414"/>
                    </a:cubicBezTo>
                    <a:cubicBezTo>
                      <a:pt x="202413" y="6176"/>
                      <a:pt x="216700" y="22051"/>
                      <a:pt x="234956" y="34751"/>
                    </a:cubicBezTo>
                    <a:cubicBezTo>
                      <a:pt x="253212" y="47451"/>
                      <a:pt x="277819" y="52214"/>
                      <a:pt x="282581" y="77614"/>
                    </a:cubicBezTo>
                    <a:cubicBezTo>
                      <a:pt x="284962" y="90314"/>
                      <a:pt x="286946" y="110951"/>
                      <a:pt x="284962" y="131787"/>
                    </a:cubicBezTo>
                    <a:lnTo>
                      <a:pt x="283910" y="136788"/>
                    </a:lnTo>
                    <a:lnTo>
                      <a:pt x="284665" y="116309"/>
                    </a:lnTo>
                    <a:cubicBezTo>
                      <a:pt x="284963" y="99243"/>
                      <a:pt x="284565" y="85948"/>
                      <a:pt x="282581" y="82376"/>
                    </a:cubicBezTo>
                    <a:cubicBezTo>
                      <a:pt x="278612" y="75232"/>
                      <a:pt x="280200" y="116507"/>
                      <a:pt x="258769" y="130001"/>
                    </a:cubicBezTo>
                    <a:cubicBezTo>
                      <a:pt x="237338" y="143495"/>
                      <a:pt x="193682" y="150639"/>
                      <a:pt x="153994" y="163339"/>
                    </a:cubicBezTo>
                    <a:cubicBezTo>
                      <a:pt x="153994" y="163339"/>
                      <a:pt x="102425" y="177180"/>
                      <a:pt x="59060" y="191802"/>
                    </a:cubicBezTo>
                    <a:lnTo>
                      <a:pt x="57915" y="192231"/>
                    </a:lnTo>
                    <a:lnTo>
                      <a:pt x="39694" y="168101"/>
                    </a:lnTo>
                    <a:cubicBezTo>
                      <a:pt x="22232" y="143495"/>
                      <a:pt x="19850" y="114126"/>
                      <a:pt x="15881" y="91901"/>
                    </a:cubicBezTo>
                    <a:cubicBezTo>
                      <a:pt x="11912" y="69676"/>
                      <a:pt x="18262" y="49832"/>
                      <a:pt x="15881" y="34751"/>
                    </a:cubicBezTo>
                    <a:cubicBezTo>
                      <a:pt x="13500" y="19670"/>
                      <a:pt x="-5550" y="6176"/>
                      <a:pt x="1594" y="1414"/>
                    </a:cubicBezTo>
                    <a:cubicBezTo>
                      <a:pt x="8738" y="-3348"/>
                      <a:pt x="31757" y="6970"/>
                      <a:pt x="58744" y="6176"/>
                    </a:cubicBezTo>
                    <a:cubicBezTo>
                      <a:pt x="78984" y="5580"/>
                      <a:pt x="116638" y="521"/>
                      <a:pt x="146590" y="37"/>
                    </a:cubicBezTo>
                    <a:close/>
                  </a:path>
                </a:pathLst>
              </a:custGeom>
              <a:gradFill rotWithShape="1">
                <a:gsLst>
                  <a:gs pos="0">
                    <a:srgbClr val="CDCA58"/>
                  </a:gs>
                  <a:gs pos="50000">
                    <a:srgbClr val="F9F8C3"/>
                  </a:gs>
                  <a:gs pos="100000">
                    <a:srgbClr val="DEDB5E"/>
                  </a:gs>
                </a:gsLst>
                <a:lin ang="0" scaled="0"/>
              </a:gradFill>
              <a:ln w="9525">
                <a:solidFill>
                  <a:srgbClr val="AB454E"/>
                </a:solidFill>
                <a:round/>
                <a:headEnd/>
                <a:tailEnd/>
              </a:ln>
              <a:effectLst/>
            </p:spPr>
            <p:txBody>
              <a:bodyPr wrap="square">
                <a:noAutofit/>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58" name="任意多边形 57"/>
              <p:cNvSpPr/>
              <p:nvPr/>
            </p:nvSpPr>
            <p:spPr>
              <a:xfrm>
                <a:off x="9548813" y="2381820"/>
                <a:ext cx="448019" cy="262208"/>
              </a:xfrm>
              <a:custGeom>
                <a:avLst/>
                <a:gdLst>
                  <a:gd name="connsiteX0" fmla="*/ 145893 w 448019"/>
                  <a:gd name="connsiteY0" fmla="*/ 0 h 262208"/>
                  <a:gd name="connsiteX1" fmla="*/ 149349 w 448019"/>
                  <a:gd name="connsiteY1" fmla="*/ 4937 h 262208"/>
                  <a:gd name="connsiteX2" fmla="*/ 171450 w 448019"/>
                  <a:gd name="connsiteY2" fmla="*/ 23243 h 262208"/>
                  <a:gd name="connsiteX3" fmla="*/ 304800 w 448019"/>
                  <a:gd name="connsiteY3" fmla="*/ 47055 h 262208"/>
                  <a:gd name="connsiteX4" fmla="*/ 404812 w 448019"/>
                  <a:gd name="connsiteY4" fmla="*/ 61343 h 262208"/>
                  <a:gd name="connsiteX5" fmla="*/ 442912 w 448019"/>
                  <a:gd name="connsiteY5" fmla="*/ 128018 h 262208"/>
                  <a:gd name="connsiteX6" fmla="*/ 447973 w 448019"/>
                  <a:gd name="connsiteY6" fmla="*/ 190823 h 262208"/>
                  <a:gd name="connsiteX7" fmla="*/ 446459 w 448019"/>
                  <a:gd name="connsiteY7" fmla="*/ 201797 h 262208"/>
                  <a:gd name="connsiteX8" fmla="*/ 444700 w 448019"/>
                  <a:gd name="connsiteY8" fmla="*/ 172964 h 262208"/>
                  <a:gd name="connsiteX9" fmla="*/ 438151 w 448019"/>
                  <a:gd name="connsiteY9" fmla="*/ 123255 h 262208"/>
                  <a:gd name="connsiteX10" fmla="*/ 423863 w 448019"/>
                  <a:gd name="connsiteY10" fmla="*/ 204218 h 262208"/>
                  <a:gd name="connsiteX11" fmla="*/ 371476 w 448019"/>
                  <a:gd name="connsiteY11" fmla="*/ 251843 h 262208"/>
                  <a:gd name="connsiteX12" fmla="*/ 351221 w 448019"/>
                  <a:gd name="connsiteY12" fmla="*/ 262208 h 262208"/>
                  <a:gd name="connsiteX13" fmla="*/ 313432 w 448019"/>
                  <a:gd name="connsiteY13" fmla="*/ 261926 h 262208"/>
                  <a:gd name="connsiteX14" fmla="*/ 271462 w 448019"/>
                  <a:gd name="connsiteY14" fmla="*/ 261368 h 262208"/>
                  <a:gd name="connsiteX15" fmla="*/ 123825 w 448019"/>
                  <a:gd name="connsiteY15" fmla="*/ 251843 h 262208"/>
                  <a:gd name="connsiteX16" fmla="*/ 28575 w 448019"/>
                  <a:gd name="connsiteY16" fmla="*/ 213743 h 262208"/>
                  <a:gd name="connsiteX17" fmla="*/ 0 w 448019"/>
                  <a:gd name="connsiteY17" fmla="*/ 156593 h 262208"/>
                  <a:gd name="connsiteX18" fmla="*/ 190 w 448019"/>
                  <a:gd name="connsiteY18" fmla="*/ 153357 h 262208"/>
                  <a:gd name="connsiteX19" fmla="*/ 1786 w 448019"/>
                  <a:gd name="connsiteY19" fmla="*/ 159867 h 262208"/>
                  <a:gd name="connsiteX20" fmla="*/ 14287 w 448019"/>
                  <a:gd name="connsiteY20" fmla="*/ 185168 h 262208"/>
                  <a:gd name="connsiteX21" fmla="*/ 19049 w 448019"/>
                  <a:gd name="connsiteY21" fmla="*/ 123256 h 262208"/>
                  <a:gd name="connsiteX22" fmla="*/ 64293 w 448019"/>
                  <a:gd name="connsiteY22" fmla="*/ 56580 h 262208"/>
                  <a:gd name="connsiteX23" fmla="*/ 105667 w 448019"/>
                  <a:gd name="connsiteY23" fmla="*/ 24136 h 262208"/>
                  <a:gd name="connsiteX24" fmla="*/ 145893 w 448019"/>
                  <a:gd name="connsiteY24" fmla="*/ 0 h 26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8019" h="262208">
                    <a:moveTo>
                      <a:pt x="145893" y="0"/>
                    </a:moveTo>
                    <a:lnTo>
                      <a:pt x="149349" y="4937"/>
                    </a:lnTo>
                    <a:cubicBezTo>
                      <a:pt x="155724" y="12626"/>
                      <a:pt x="162917" y="19274"/>
                      <a:pt x="171450" y="23243"/>
                    </a:cubicBezTo>
                    <a:cubicBezTo>
                      <a:pt x="205581" y="39118"/>
                      <a:pt x="265906" y="40705"/>
                      <a:pt x="304800" y="47055"/>
                    </a:cubicBezTo>
                    <a:cubicBezTo>
                      <a:pt x="343694" y="53405"/>
                      <a:pt x="381793" y="47849"/>
                      <a:pt x="404812" y="61343"/>
                    </a:cubicBezTo>
                    <a:cubicBezTo>
                      <a:pt x="427831" y="74837"/>
                      <a:pt x="438943" y="97062"/>
                      <a:pt x="442912" y="128018"/>
                    </a:cubicBezTo>
                    <a:cubicBezTo>
                      <a:pt x="444897" y="143496"/>
                      <a:pt x="448469" y="167705"/>
                      <a:pt x="447973" y="190823"/>
                    </a:cubicBezTo>
                    <a:lnTo>
                      <a:pt x="446459" y="201797"/>
                    </a:lnTo>
                    <a:lnTo>
                      <a:pt x="444700" y="172964"/>
                    </a:lnTo>
                    <a:cubicBezTo>
                      <a:pt x="442715" y="147861"/>
                      <a:pt x="440135" y="126826"/>
                      <a:pt x="438151" y="123255"/>
                    </a:cubicBezTo>
                    <a:cubicBezTo>
                      <a:pt x="434182" y="116112"/>
                      <a:pt x="434975" y="182787"/>
                      <a:pt x="423863" y="204218"/>
                    </a:cubicBezTo>
                    <a:cubicBezTo>
                      <a:pt x="412751" y="225649"/>
                      <a:pt x="399257" y="235174"/>
                      <a:pt x="371476" y="251843"/>
                    </a:cubicBezTo>
                    <a:lnTo>
                      <a:pt x="351221" y="262208"/>
                    </a:lnTo>
                    <a:lnTo>
                      <a:pt x="313432" y="261926"/>
                    </a:lnTo>
                    <a:cubicBezTo>
                      <a:pt x="298549" y="261566"/>
                      <a:pt x="284162" y="261169"/>
                      <a:pt x="271462" y="261368"/>
                    </a:cubicBezTo>
                    <a:cubicBezTo>
                      <a:pt x="220662" y="262162"/>
                      <a:pt x="164306" y="259780"/>
                      <a:pt x="123825" y="251843"/>
                    </a:cubicBezTo>
                    <a:cubicBezTo>
                      <a:pt x="83344" y="243906"/>
                      <a:pt x="49212" y="229618"/>
                      <a:pt x="28575" y="213743"/>
                    </a:cubicBezTo>
                    <a:cubicBezTo>
                      <a:pt x="7937" y="197868"/>
                      <a:pt x="794" y="185168"/>
                      <a:pt x="0" y="156593"/>
                    </a:cubicBezTo>
                    <a:lnTo>
                      <a:pt x="190" y="153357"/>
                    </a:lnTo>
                    <a:lnTo>
                      <a:pt x="1786" y="159867"/>
                    </a:lnTo>
                    <a:cubicBezTo>
                      <a:pt x="6747" y="173857"/>
                      <a:pt x="11906" y="184374"/>
                      <a:pt x="14287" y="185168"/>
                    </a:cubicBezTo>
                    <a:cubicBezTo>
                      <a:pt x="19049" y="186756"/>
                      <a:pt x="10715" y="144687"/>
                      <a:pt x="19049" y="123256"/>
                    </a:cubicBezTo>
                    <a:cubicBezTo>
                      <a:pt x="27383" y="101825"/>
                      <a:pt x="41671" y="78011"/>
                      <a:pt x="64293" y="56580"/>
                    </a:cubicBezTo>
                    <a:cubicBezTo>
                      <a:pt x="75604" y="45864"/>
                      <a:pt x="89991" y="34752"/>
                      <a:pt x="105667" y="24136"/>
                    </a:cubicBezTo>
                    <a:lnTo>
                      <a:pt x="145893" y="0"/>
                    </a:lnTo>
                    <a:close/>
                  </a:path>
                </a:pathLst>
              </a:custGeom>
              <a:gradFill rotWithShape="1">
                <a:gsLst>
                  <a:gs pos="0">
                    <a:srgbClr val="CDCA58"/>
                  </a:gs>
                  <a:gs pos="50000">
                    <a:srgbClr val="F9F8C3"/>
                  </a:gs>
                  <a:gs pos="100000">
                    <a:srgbClr val="DEDB5E"/>
                  </a:gs>
                </a:gsLst>
                <a:lin ang="0" scaled="0"/>
              </a:gradFill>
              <a:ln w="9525">
                <a:solidFill>
                  <a:srgbClr val="AB454E"/>
                </a:solidFill>
                <a:round/>
                <a:headEnd/>
                <a:tailEnd/>
              </a:ln>
              <a:effectLst/>
            </p:spPr>
            <p:txBody>
              <a:bodyPr wrap="square">
                <a:noAutofit/>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59" name="任意多边形 58"/>
              <p:cNvSpPr/>
              <p:nvPr/>
            </p:nvSpPr>
            <p:spPr>
              <a:xfrm>
                <a:off x="9562915" y="2880380"/>
                <a:ext cx="428522" cy="263425"/>
              </a:xfrm>
              <a:custGeom>
                <a:avLst/>
                <a:gdLst>
                  <a:gd name="connsiteX0" fmla="*/ 286303 w 428522"/>
                  <a:gd name="connsiteY0" fmla="*/ 0 h 263425"/>
                  <a:gd name="connsiteX1" fmla="*/ 304762 w 428522"/>
                  <a:gd name="connsiteY1" fmla="*/ 7780 h 263425"/>
                  <a:gd name="connsiteX2" fmla="*/ 338323 w 428522"/>
                  <a:gd name="connsiteY2" fmla="*/ 24746 h 263425"/>
                  <a:gd name="connsiteX3" fmla="*/ 414523 w 428522"/>
                  <a:gd name="connsiteY3" fmla="*/ 96184 h 263425"/>
                  <a:gd name="connsiteX4" fmla="*/ 428215 w 428522"/>
                  <a:gd name="connsiteY4" fmla="*/ 138154 h 263425"/>
                  <a:gd name="connsiteX5" fmla="*/ 428522 w 428522"/>
                  <a:gd name="connsiteY5" fmla="*/ 160719 h 263425"/>
                  <a:gd name="connsiteX6" fmla="*/ 424048 w 428522"/>
                  <a:gd name="connsiteY6" fmla="*/ 143809 h 263425"/>
                  <a:gd name="connsiteX7" fmla="*/ 397854 w 428522"/>
                  <a:gd name="connsiteY7" fmla="*/ 215246 h 263425"/>
                  <a:gd name="connsiteX8" fmla="*/ 363177 w 428522"/>
                  <a:gd name="connsiteY8" fmla="*/ 245309 h 263425"/>
                  <a:gd name="connsiteX9" fmla="*/ 330628 w 428522"/>
                  <a:gd name="connsiteY9" fmla="*/ 263425 h 263425"/>
                  <a:gd name="connsiteX10" fmla="*/ 290698 w 428522"/>
                  <a:gd name="connsiteY10" fmla="*/ 253346 h 263425"/>
                  <a:gd name="connsiteX11" fmla="*/ 157348 w 428522"/>
                  <a:gd name="connsiteY11" fmla="*/ 205721 h 263425"/>
                  <a:gd name="connsiteX12" fmla="*/ 43048 w 428522"/>
                  <a:gd name="connsiteY12" fmla="*/ 162859 h 263425"/>
                  <a:gd name="connsiteX13" fmla="*/ 185 w 428522"/>
                  <a:gd name="connsiteY13" fmla="*/ 119996 h 263425"/>
                  <a:gd name="connsiteX14" fmla="*/ 0 w 428522"/>
                  <a:gd name="connsiteY14" fmla="*/ 118388 h 263425"/>
                  <a:gd name="connsiteX15" fmla="*/ 14474 w 428522"/>
                  <a:gd name="connsiteY15" fmla="*/ 129521 h 263425"/>
                  <a:gd name="connsiteX16" fmla="*/ 33524 w 428522"/>
                  <a:gd name="connsiteY16" fmla="*/ 86659 h 263425"/>
                  <a:gd name="connsiteX17" fmla="*/ 143061 w 428522"/>
                  <a:gd name="connsiteY17" fmla="*/ 53321 h 263425"/>
                  <a:gd name="connsiteX18" fmla="*/ 252599 w 428522"/>
                  <a:gd name="connsiteY18" fmla="*/ 15221 h 263425"/>
                  <a:gd name="connsiteX19" fmla="*/ 286303 w 428522"/>
                  <a:gd name="connsiteY19" fmla="*/ 0 h 26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8522" h="263425">
                    <a:moveTo>
                      <a:pt x="286303" y="0"/>
                    </a:moveTo>
                    <a:lnTo>
                      <a:pt x="304762" y="7780"/>
                    </a:lnTo>
                    <a:cubicBezTo>
                      <a:pt x="317437" y="13584"/>
                      <a:pt x="328997" y="19388"/>
                      <a:pt x="338323" y="24746"/>
                    </a:cubicBezTo>
                    <a:cubicBezTo>
                      <a:pt x="375629" y="46177"/>
                      <a:pt x="399442" y="69990"/>
                      <a:pt x="414523" y="96184"/>
                    </a:cubicBezTo>
                    <a:cubicBezTo>
                      <a:pt x="422063" y="109281"/>
                      <a:pt x="426231" y="123568"/>
                      <a:pt x="428215" y="138154"/>
                    </a:cubicBezTo>
                    <a:lnTo>
                      <a:pt x="428522" y="160719"/>
                    </a:lnTo>
                    <a:lnTo>
                      <a:pt x="424048" y="143809"/>
                    </a:lnTo>
                    <a:cubicBezTo>
                      <a:pt x="418095" y="134284"/>
                      <a:pt x="416110" y="193815"/>
                      <a:pt x="397854" y="215246"/>
                    </a:cubicBezTo>
                    <a:cubicBezTo>
                      <a:pt x="388726" y="225961"/>
                      <a:pt x="377117" y="235883"/>
                      <a:pt x="363177" y="245309"/>
                    </a:cubicBezTo>
                    <a:lnTo>
                      <a:pt x="330628" y="263425"/>
                    </a:lnTo>
                    <a:lnTo>
                      <a:pt x="290698" y="253346"/>
                    </a:lnTo>
                    <a:cubicBezTo>
                      <a:pt x="250217" y="243027"/>
                      <a:pt x="157348" y="205721"/>
                      <a:pt x="157348" y="205721"/>
                    </a:cubicBezTo>
                    <a:cubicBezTo>
                      <a:pt x="116073" y="190640"/>
                      <a:pt x="69242" y="177146"/>
                      <a:pt x="43048" y="162859"/>
                    </a:cubicBezTo>
                    <a:cubicBezTo>
                      <a:pt x="16854" y="148572"/>
                      <a:pt x="4947" y="143015"/>
                      <a:pt x="185" y="119996"/>
                    </a:cubicBezTo>
                    <a:lnTo>
                      <a:pt x="0" y="118388"/>
                    </a:lnTo>
                    <a:lnTo>
                      <a:pt x="14474" y="129521"/>
                    </a:lnTo>
                    <a:cubicBezTo>
                      <a:pt x="22412" y="129521"/>
                      <a:pt x="12093" y="99359"/>
                      <a:pt x="33524" y="86659"/>
                    </a:cubicBezTo>
                    <a:cubicBezTo>
                      <a:pt x="54955" y="73959"/>
                      <a:pt x="106549" y="65227"/>
                      <a:pt x="143061" y="53321"/>
                    </a:cubicBezTo>
                    <a:cubicBezTo>
                      <a:pt x="179573" y="41415"/>
                      <a:pt x="216880" y="31096"/>
                      <a:pt x="252599" y="15221"/>
                    </a:cubicBezTo>
                    <a:lnTo>
                      <a:pt x="286303" y="0"/>
                    </a:lnTo>
                    <a:close/>
                  </a:path>
                </a:pathLst>
              </a:custGeom>
              <a:gradFill rotWithShape="1">
                <a:gsLst>
                  <a:gs pos="0">
                    <a:srgbClr val="CDCA58"/>
                  </a:gs>
                  <a:gs pos="50000">
                    <a:srgbClr val="F9F8C3"/>
                  </a:gs>
                  <a:gs pos="100000">
                    <a:srgbClr val="DEDB5E"/>
                  </a:gs>
                </a:gsLst>
                <a:lin ang="0" scaled="0"/>
              </a:gradFill>
              <a:ln w="9525">
                <a:solidFill>
                  <a:srgbClr val="AB454E"/>
                </a:solidFill>
                <a:round/>
                <a:headEnd/>
                <a:tailEnd/>
              </a:ln>
              <a:effectLst/>
            </p:spPr>
            <p:txBody>
              <a:bodyPr wrap="square">
                <a:noAutofit/>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60" name="任意多边形 59"/>
              <p:cNvSpPr/>
              <p:nvPr/>
            </p:nvSpPr>
            <p:spPr>
              <a:xfrm>
                <a:off x="9436242" y="3851199"/>
                <a:ext cx="401595" cy="312149"/>
              </a:xfrm>
              <a:custGeom>
                <a:avLst/>
                <a:gdLst>
                  <a:gd name="connsiteX0" fmla="*/ 145944 w 401595"/>
                  <a:gd name="connsiteY0" fmla="*/ 0 h 312149"/>
                  <a:gd name="connsiteX1" fmla="*/ 217346 w 401595"/>
                  <a:gd name="connsiteY1" fmla="*/ 35001 h 312149"/>
                  <a:gd name="connsiteX2" fmla="*/ 350696 w 401595"/>
                  <a:gd name="connsiteY2" fmla="*/ 111201 h 312149"/>
                  <a:gd name="connsiteX3" fmla="*/ 393558 w 401595"/>
                  <a:gd name="connsiteY3" fmla="*/ 163589 h 312149"/>
                  <a:gd name="connsiteX4" fmla="*/ 401595 w 401595"/>
                  <a:gd name="connsiteY4" fmla="*/ 194545 h 312149"/>
                  <a:gd name="connsiteX5" fmla="*/ 399285 w 401595"/>
                  <a:gd name="connsiteY5" fmla="*/ 219749 h 312149"/>
                  <a:gd name="connsiteX6" fmla="*/ 398321 w 401595"/>
                  <a:gd name="connsiteY6" fmla="*/ 211215 h 312149"/>
                  <a:gd name="connsiteX7" fmla="*/ 331646 w 401595"/>
                  <a:gd name="connsiteY7" fmla="*/ 294558 h 312149"/>
                  <a:gd name="connsiteX8" fmla="*/ 285956 w 401595"/>
                  <a:gd name="connsiteY8" fmla="*/ 310185 h 312149"/>
                  <a:gd name="connsiteX9" fmla="*/ 266768 w 401595"/>
                  <a:gd name="connsiteY9" fmla="*/ 312149 h 312149"/>
                  <a:gd name="connsiteX10" fmla="*/ 245921 w 401595"/>
                  <a:gd name="connsiteY10" fmla="*/ 306464 h 312149"/>
                  <a:gd name="connsiteX11" fmla="*/ 145908 w 401595"/>
                  <a:gd name="connsiteY11" fmla="*/ 268364 h 312149"/>
                  <a:gd name="connsiteX12" fmla="*/ 69708 w 401595"/>
                  <a:gd name="connsiteY12" fmla="*/ 215976 h 312149"/>
                  <a:gd name="connsiteX13" fmla="*/ 22083 w 401595"/>
                  <a:gd name="connsiteY13" fmla="*/ 173114 h 312149"/>
                  <a:gd name="connsiteX14" fmla="*/ 6307 w 401595"/>
                  <a:gd name="connsiteY14" fmla="*/ 138586 h 312149"/>
                  <a:gd name="connsiteX15" fmla="*/ 0 w 401595"/>
                  <a:gd name="connsiteY15" fmla="*/ 105878 h 312149"/>
                  <a:gd name="connsiteX16" fmla="*/ 3032 w 401595"/>
                  <a:gd name="connsiteY16" fmla="*/ 111201 h 312149"/>
                  <a:gd name="connsiteX17" fmla="*/ 48276 w 401595"/>
                  <a:gd name="connsiteY17" fmla="*/ 39764 h 312149"/>
                  <a:gd name="connsiteX18" fmla="*/ 126857 w 401595"/>
                  <a:gd name="connsiteY18" fmla="*/ 11189 h 312149"/>
                  <a:gd name="connsiteX19" fmla="*/ 145944 w 401595"/>
                  <a:gd name="connsiteY19" fmla="*/ 0 h 31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1595" h="312149">
                    <a:moveTo>
                      <a:pt x="145944" y="0"/>
                    </a:moveTo>
                    <a:lnTo>
                      <a:pt x="217346" y="35001"/>
                    </a:lnTo>
                    <a:cubicBezTo>
                      <a:pt x="263383" y="58020"/>
                      <a:pt x="321327" y="89770"/>
                      <a:pt x="350696" y="111201"/>
                    </a:cubicBezTo>
                    <a:cubicBezTo>
                      <a:pt x="380065" y="132632"/>
                      <a:pt x="385621" y="143745"/>
                      <a:pt x="393558" y="163589"/>
                    </a:cubicBezTo>
                    <a:cubicBezTo>
                      <a:pt x="397526" y="173511"/>
                      <a:pt x="400503" y="183631"/>
                      <a:pt x="401595" y="194545"/>
                    </a:cubicBezTo>
                    <a:lnTo>
                      <a:pt x="399285" y="219749"/>
                    </a:lnTo>
                    <a:lnTo>
                      <a:pt x="398321" y="211215"/>
                    </a:lnTo>
                    <a:cubicBezTo>
                      <a:pt x="389987" y="201293"/>
                      <a:pt x="359824" y="277096"/>
                      <a:pt x="331646" y="294558"/>
                    </a:cubicBezTo>
                    <a:cubicBezTo>
                      <a:pt x="317557" y="303289"/>
                      <a:pt x="302674" y="307555"/>
                      <a:pt x="285956" y="310185"/>
                    </a:cubicBezTo>
                    <a:lnTo>
                      <a:pt x="266768" y="312149"/>
                    </a:lnTo>
                    <a:lnTo>
                      <a:pt x="245921" y="306464"/>
                    </a:lnTo>
                    <a:cubicBezTo>
                      <a:pt x="211790" y="297733"/>
                      <a:pt x="175277" y="283445"/>
                      <a:pt x="145908" y="268364"/>
                    </a:cubicBezTo>
                    <a:cubicBezTo>
                      <a:pt x="116539" y="253283"/>
                      <a:pt x="90346" y="231851"/>
                      <a:pt x="69708" y="215976"/>
                    </a:cubicBezTo>
                    <a:cubicBezTo>
                      <a:pt x="49070" y="200101"/>
                      <a:pt x="33989" y="192958"/>
                      <a:pt x="22083" y="173114"/>
                    </a:cubicBezTo>
                    <a:cubicBezTo>
                      <a:pt x="16130" y="163192"/>
                      <a:pt x="10574" y="151484"/>
                      <a:pt x="6307" y="138586"/>
                    </a:cubicBezTo>
                    <a:lnTo>
                      <a:pt x="0" y="105878"/>
                    </a:lnTo>
                    <a:lnTo>
                      <a:pt x="3032" y="111201"/>
                    </a:lnTo>
                    <a:cubicBezTo>
                      <a:pt x="11763" y="114376"/>
                      <a:pt x="27639" y="56433"/>
                      <a:pt x="48276" y="39764"/>
                    </a:cubicBezTo>
                    <a:cubicBezTo>
                      <a:pt x="68913" y="23095"/>
                      <a:pt x="102251" y="22699"/>
                      <a:pt x="126857" y="11189"/>
                    </a:cubicBezTo>
                    <a:lnTo>
                      <a:pt x="145944" y="0"/>
                    </a:lnTo>
                    <a:close/>
                  </a:path>
                </a:pathLst>
              </a:custGeom>
              <a:gradFill rotWithShape="1">
                <a:gsLst>
                  <a:gs pos="0">
                    <a:srgbClr val="CDCA58"/>
                  </a:gs>
                  <a:gs pos="50000">
                    <a:srgbClr val="F9F8C3"/>
                  </a:gs>
                  <a:gs pos="100000">
                    <a:srgbClr val="DEDB5E"/>
                  </a:gs>
                </a:gsLst>
                <a:lin ang="0" scaled="0"/>
              </a:gradFill>
              <a:ln w="9525">
                <a:solidFill>
                  <a:srgbClr val="AB454E"/>
                </a:solidFill>
                <a:round/>
                <a:headEnd/>
                <a:tailEnd/>
              </a:ln>
              <a:effectLst/>
            </p:spPr>
            <p:txBody>
              <a:bodyPr wrap="square">
                <a:noAutofit/>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61" name="任意多边形 60"/>
              <p:cNvSpPr/>
              <p:nvPr/>
            </p:nvSpPr>
            <p:spPr>
              <a:xfrm>
                <a:off x="9338566" y="4385531"/>
                <a:ext cx="399856" cy="245272"/>
              </a:xfrm>
              <a:custGeom>
                <a:avLst/>
                <a:gdLst>
                  <a:gd name="connsiteX0" fmla="*/ 259035 w 399856"/>
                  <a:gd name="connsiteY0" fmla="*/ 0 h 245272"/>
                  <a:gd name="connsiteX1" fmla="*/ 289200 w 399856"/>
                  <a:gd name="connsiteY1" fmla="*/ 19001 h 245272"/>
                  <a:gd name="connsiteX2" fmla="*/ 319784 w 399856"/>
                  <a:gd name="connsiteY2" fmla="*/ 38832 h 245272"/>
                  <a:gd name="connsiteX3" fmla="*/ 391222 w 399856"/>
                  <a:gd name="connsiteY3" fmla="*/ 95982 h 245272"/>
                  <a:gd name="connsiteX4" fmla="*/ 399854 w 399856"/>
                  <a:gd name="connsiteY4" fmla="*/ 135272 h 245272"/>
                  <a:gd name="connsiteX5" fmla="*/ 397042 w 399856"/>
                  <a:gd name="connsiteY5" fmla="*/ 148846 h 245272"/>
                  <a:gd name="connsiteX6" fmla="*/ 393603 w 399856"/>
                  <a:gd name="connsiteY6" fmla="*/ 134082 h 245272"/>
                  <a:gd name="connsiteX7" fmla="*/ 343598 w 399856"/>
                  <a:gd name="connsiteY7" fmla="*/ 193612 h 245272"/>
                  <a:gd name="connsiteX8" fmla="*/ 286448 w 399856"/>
                  <a:gd name="connsiteY8" fmla="*/ 229332 h 245272"/>
                  <a:gd name="connsiteX9" fmla="*/ 248325 w 399856"/>
                  <a:gd name="connsiteY9" fmla="*/ 245272 h 245272"/>
                  <a:gd name="connsiteX10" fmla="*/ 210247 w 399856"/>
                  <a:gd name="connsiteY10" fmla="*/ 234094 h 245272"/>
                  <a:gd name="connsiteX11" fmla="*/ 100709 w 399856"/>
                  <a:gd name="connsiteY11" fmla="*/ 181707 h 245272"/>
                  <a:gd name="connsiteX12" fmla="*/ 43559 w 399856"/>
                  <a:gd name="connsiteY12" fmla="*/ 134082 h 245272"/>
                  <a:gd name="connsiteX13" fmla="*/ 697 w 399856"/>
                  <a:gd name="connsiteY13" fmla="*/ 72169 h 245272"/>
                  <a:gd name="connsiteX14" fmla="*/ 139 w 399856"/>
                  <a:gd name="connsiteY14" fmla="*/ 48691 h 245272"/>
                  <a:gd name="connsiteX15" fmla="*/ 907 w 399856"/>
                  <a:gd name="connsiteY15" fmla="*/ 42182 h 245272"/>
                  <a:gd name="connsiteX16" fmla="*/ 1478 w 399856"/>
                  <a:gd name="connsiteY16" fmla="*/ 50069 h 245272"/>
                  <a:gd name="connsiteX17" fmla="*/ 5459 w 399856"/>
                  <a:gd name="connsiteY17" fmla="*/ 62645 h 245272"/>
                  <a:gd name="connsiteX18" fmla="*/ 43559 w 399856"/>
                  <a:gd name="connsiteY18" fmla="*/ 15020 h 245272"/>
                  <a:gd name="connsiteX19" fmla="*/ 148334 w 399856"/>
                  <a:gd name="connsiteY19" fmla="*/ 10258 h 245272"/>
                  <a:gd name="connsiteX20" fmla="*/ 214563 w 399856"/>
                  <a:gd name="connsiteY20" fmla="*/ 6537 h 245272"/>
                  <a:gd name="connsiteX21" fmla="*/ 259035 w 399856"/>
                  <a:gd name="connsiteY21" fmla="*/ 0 h 24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9856" h="245272">
                    <a:moveTo>
                      <a:pt x="259035" y="0"/>
                    </a:moveTo>
                    <a:lnTo>
                      <a:pt x="289200" y="19001"/>
                    </a:lnTo>
                    <a:cubicBezTo>
                      <a:pt x="300486" y="26380"/>
                      <a:pt x="310854" y="33276"/>
                      <a:pt x="319784" y="38832"/>
                    </a:cubicBezTo>
                    <a:cubicBezTo>
                      <a:pt x="355503" y="61057"/>
                      <a:pt x="379316" y="72963"/>
                      <a:pt x="391222" y="95982"/>
                    </a:cubicBezTo>
                    <a:cubicBezTo>
                      <a:pt x="397175" y="107492"/>
                      <a:pt x="399953" y="121184"/>
                      <a:pt x="399854" y="135272"/>
                    </a:cubicBezTo>
                    <a:lnTo>
                      <a:pt x="397042" y="148846"/>
                    </a:lnTo>
                    <a:lnTo>
                      <a:pt x="393603" y="134082"/>
                    </a:lnTo>
                    <a:cubicBezTo>
                      <a:pt x="385666" y="123366"/>
                      <a:pt x="361457" y="177737"/>
                      <a:pt x="343598" y="193612"/>
                    </a:cubicBezTo>
                    <a:cubicBezTo>
                      <a:pt x="325739" y="209487"/>
                      <a:pt x="312245" y="216632"/>
                      <a:pt x="286448" y="229332"/>
                    </a:cubicBezTo>
                    <a:lnTo>
                      <a:pt x="248325" y="245272"/>
                    </a:lnTo>
                    <a:lnTo>
                      <a:pt x="210247" y="234094"/>
                    </a:lnTo>
                    <a:cubicBezTo>
                      <a:pt x="172941" y="222188"/>
                      <a:pt x="128490" y="198376"/>
                      <a:pt x="100709" y="181707"/>
                    </a:cubicBezTo>
                    <a:cubicBezTo>
                      <a:pt x="72928" y="165038"/>
                      <a:pt x="60228" y="152338"/>
                      <a:pt x="43559" y="134082"/>
                    </a:cubicBezTo>
                    <a:cubicBezTo>
                      <a:pt x="26890" y="115826"/>
                      <a:pt x="3078" y="98363"/>
                      <a:pt x="697" y="72169"/>
                    </a:cubicBezTo>
                    <a:cubicBezTo>
                      <a:pt x="102" y="65621"/>
                      <a:pt x="-196" y="57485"/>
                      <a:pt x="139" y="48691"/>
                    </a:cubicBezTo>
                    <a:lnTo>
                      <a:pt x="907" y="42182"/>
                    </a:lnTo>
                    <a:lnTo>
                      <a:pt x="1478" y="50069"/>
                    </a:lnTo>
                    <a:cubicBezTo>
                      <a:pt x="2383" y="56345"/>
                      <a:pt x="3673" y="60859"/>
                      <a:pt x="5459" y="62645"/>
                    </a:cubicBezTo>
                    <a:cubicBezTo>
                      <a:pt x="12603" y="69789"/>
                      <a:pt x="19747" y="23751"/>
                      <a:pt x="43559" y="15020"/>
                    </a:cubicBezTo>
                    <a:cubicBezTo>
                      <a:pt x="67371" y="6289"/>
                      <a:pt x="107853" y="13433"/>
                      <a:pt x="148334" y="10258"/>
                    </a:cubicBezTo>
                    <a:cubicBezTo>
                      <a:pt x="168574" y="8671"/>
                      <a:pt x="191097" y="8174"/>
                      <a:pt x="214563" y="6537"/>
                    </a:cubicBezTo>
                    <a:lnTo>
                      <a:pt x="259035" y="0"/>
                    </a:lnTo>
                    <a:close/>
                  </a:path>
                </a:pathLst>
              </a:custGeom>
              <a:gradFill rotWithShape="1">
                <a:gsLst>
                  <a:gs pos="0">
                    <a:srgbClr val="CDCA58"/>
                  </a:gs>
                  <a:gs pos="50000">
                    <a:srgbClr val="F9F8C3"/>
                  </a:gs>
                  <a:gs pos="100000">
                    <a:srgbClr val="DEDB5E"/>
                  </a:gs>
                </a:gsLst>
                <a:lin ang="0" scaled="0"/>
              </a:gradFill>
              <a:ln w="9525">
                <a:solidFill>
                  <a:srgbClr val="AB454E"/>
                </a:solidFill>
                <a:round/>
                <a:headEnd/>
                <a:tailEnd/>
              </a:ln>
              <a:effectLst/>
            </p:spPr>
            <p:txBody>
              <a:bodyPr wrap="square">
                <a:noAutofit/>
              </a:bodyPr>
              <a:lstStyle/>
              <a:p>
                <a:endParaRPr lang="zh-CN" altLang="en-US">
                  <a:solidFill>
                    <a:schemeClr val="tx1"/>
                  </a:solidFill>
                  <a:latin typeface="Arial" panose="020B0604020202020204" pitchFamily="34" charset="0"/>
                  <a:ea typeface="宋体" panose="02010600030101010101" pitchFamily="2" charset="-122"/>
                </a:endParaRPr>
              </a:p>
            </p:txBody>
          </p:sp>
        </p:grpSp>
        <p:grpSp>
          <p:nvGrpSpPr>
            <p:cNvPr id="14" name="组合 13"/>
            <p:cNvGrpSpPr/>
            <p:nvPr/>
          </p:nvGrpSpPr>
          <p:grpSpPr>
            <a:xfrm>
              <a:off x="9552384" y="3598667"/>
              <a:ext cx="458179" cy="1445455"/>
              <a:chOff x="7972324" y="2352862"/>
              <a:chExt cx="661723" cy="2087596"/>
            </a:xfrm>
          </p:grpSpPr>
          <p:sp>
            <p:nvSpPr>
              <p:cNvPr id="42" name="任意多边形 41"/>
              <p:cNvSpPr/>
              <p:nvPr/>
            </p:nvSpPr>
            <p:spPr>
              <a:xfrm>
                <a:off x="7972324" y="2352862"/>
                <a:ext cx="339139" cy="326112"/>
              </a:xfrm>
              <a:custGeom>
                <a:avLst/>
                <a:gdLst>
                  <a:gd name="connsiteX0" fmla="*/ 48154 w 339567"/>
                  <a:gd name="connsiteY0" fmla="*/ 49052 h 339602"/>
                  <a:gd name="connsiteX1" fmla="*/ 148167 w 339567"/>
                  <a:gd name="connsiteY1" fmla="*/ 1427 h 339602"/>
                  <a:gd name="connsiteX2" fmla="*/ 205317 w 339567"/>
                  <a:gd name="connsiteY2" fmla="*/ 15714 h 339602"/>
                  <a:gd name="connsiteX3" fmla="*/ 252942 w 339567"/>
                  <a:gd name="connsiteY3" fmla="*/ 49052 h 339602"/>
                  <a:gd name="connsiteX4" fmla="*/ 338667 w 339567"/>
                  <a:gd name="connsiteY4" fmla="*/ 44289 h 339602"/>
                  <a:gd name="connsiteX5" fmla="*/ 295804 w 339567"/>
                  <a:gd name="connsiteY5" fmla="*/ 91914 h 339602"/>
                  <a:gd name="connsiteX6" fmla="*/ 262467 w 339567"/>
                  <a:gd name="connsiteY6" fmla="*/ 163352 h 339602"/>
                  <a:gd name="connsiteX7" fmla="*/ 200554 w 339567"/>
                  <a:gd name="connsiteY7" fmla="*/ 215739 h 339602"/>
                  <a:gd name="connsiteX8" fmla="*/ 114829 w 339567"/>
                  <a:gd name="connsiteY8" fmla="*/ 244314 h 339602"/>
                  <a:gd name="connsiteX9" fmla="*/ 62442 w 339567"/>
                  <a:gd name="connsiteY9" fmla="*/ 277652 h 339602"/>
                  <a:gd name="connsiteX10" fmla="*/ 43392 w 339567"/>
                  <a:gd name="connsiteY10" fmla="*/ 339564 h 339602"/>
                  <a:gd name="connsiteX11" fmla="*/ 10054 w 339567"/>
                  <a:gd name="connsiteY11" fmla="*/ 268127 h 339602"/>
                  <a:gd name="connsiteX12" fmla="*/ 529 w 339567"/>
                  <a:gd name="connsiteY12" fmla="*/ 168114 h 339602"/>
                  <a:gd name="connsiteX13" fmla="*/ 5292 w 339567"/>
                  <a:gd name="connsiteY13" fmla="*/ 82389 h 339602"/>
                  <a:gd name="connsiteX14" fmla="*/ 48154 w 339567"/>
                  <a:gd name="connsiteY14" fmla="*/ 49052 h 339602"/>
                  <a:gd name="connsiteX0" fmla="*/ 47726 w 339139"/>
                  <a:gd name="connsiteY0" fmla="*/ 49052 h 339602"/>
                  <a:gd name="connsiteX1" fmla="*/ 147739 w 339139"/>
                  <a:gd name="connsiteY1" fmla="*/ 1427 h 339602"/>
                  <a:gd name="connsiteX2" fmla="*/ 204889 w 339139"/>
                  <a:gd name="connsiteY2" fmla="*/ 15714 h 339602"/>
                  <a:gd name="connsiteX3" fmla="*/ 252514 w 339139"/>
                  <a:gd name="connsiteY3" fmla="*/ 49052 h 339602"/>
                  <a:gd name="connsiteX4" fmla="*/ 338239 w 339139"/>
                  <a:gd name="connsiteY4" fmla="*/ 44289 h 339602"/>
                  <a:gd name="connsiteX5" fmla="*/ 295376 w 339139"/>
                  <a:gd name="connsiteY5" fmla="*/ 91914 h 339602"/>
                  <a:gd name="connsiteX6" fmla="*/ 262039 w 339139"/>
                  <a:gd name="connsiteY6" fmla="*/ 163352 h 339602"/>
                  <a:gd name="connsiteX7" fmla="*/ 200126 w 339139"/>
                  <a:gd name="connsiteY7" fmla="*/ 215739 h 339602"/>
                  <a:gd name="connsiteX8" fmla="*/ 114401 w 339139"/>
                  <a:gd name="connsiteY8" fmla="*/ 244314 h 339602"/>
                  <a:gd name="connsiteX9" fmla="*/ 62014 w 339139"/>
                  <a:gd name="connsiteY9" fmla="*/ 277652 h 339602"/>
                  <a:gd name="connsiteX10" fmla="*/ 42964 w 339139"/>
                  <a:gd name="connsiteY10" fmla="*/ 339564 h 339602"/>
                  <a:gd name="connsiteX11" fmla="*/ 9626 w 339139"/>
                  <a:gd name="connsiteY11" fmla="*/ 268127 h 339602"/>
                  <a:gd name="connsiteX12" fmla="*/ 101 w 339139"/>
                  <a:gd name="connsiteY12" fmla="*/ 168114 h 339602"/>
                  <a:gd name="connsiteX13" fmla="*/ 9627 w 339139"/>
                  <a:gd name="connsiteY13" fmla="*/ 91914 h 339602"/>
                  <a:gd name="connsiteX14" fmla="*/ 47726 w 339139"/>
                  <a:gd name="connsiteY14" fmla="*/ 49052 h 339602"/>
                  <a:gd name="connsiteX0" fmla="*/ 47726 w 339139"/>
                  <a:gd name="connsiteY0" fmla="*/ 42677 h 333227"/>
                  <a:gd name="connsiteX1" fmla="*/ 147739 w 339139"/>
                  <a:gd name="connsiteY1" fmla="*/ 2196 h 333227"/>
                  <a:gd name="connsiteX2" fmla="*/ 204889 w 339139"/>
                  <a:gd name="connsiteY2" fmla="*/ 9339 h 333227"/>
                  <a:gd name="connsiteX3" fmla="*/ 252514 w 339139"/>
                  <a:gd name="connsiteY3" fmla="*/ 42677 h 333227"/>
                  <a:gd name="connsiteX4" fmla="*/ 338239 w 339139"/>
                  <a:gd name="connsiteY4" fmla="*/ 37914 h 333227"/>
                  <a:gd name="connsiteX5" fmla="*/ 295376 w 339139"/>
                  <a:gd name="connsiteY5" fmla="*/ 85539 h 333227"/>
                  <a:gd name="connsiteX6" fmla="*/ 262039 w 339139"/>
                  <a:gd name="connsiteY6" fmla="*/ 156977 h 333227"/>
                  <a:gd name="connsiteX7" fmla="*/ 200126 w 339139"/>
                  <a:gd name="connsiteY7" fmla="*/ 209364 h 333227"/>
                  <a:gd name="connsiteX8" fmla="*/ 114401 w 339139"/>
                  <a:gd name="connsiteY8" fmla="*/ 237939 h 333227"/>
                  <a:gd name="connsiteX9" fmla="*/ 62014 w 339139"/>
                  <a:gd name="connsiteY9" fmla="*/ 271277 h 333227"/>
                  <a:gd name="connsiteX10" fmla="*/ 42964 w 339139"/>
                  <a:gd name="connsiteY10" fmla="*/ 333189 h 333227"/>
                  <a:gd name="connsiteX11" fmla="*/ 9626 w 339139"/>
                  <a:gd name="connsiteY11" fmla="*/ 261752 h 333227"/>
                  <a:gd name="connsiteX12" fmla="*/ 101 w 339139"/>
                  <a:gd name="connsiteY12" fmla="*/ 161739 h 333227"/>
                  <a:gd name="connsiteX13" fmla="*/ 9627 w 339139"/>
                  <a:gd name="connsiteY13" fmla="*/ 85539 h 333227"/>
                  <a:gd name="connsiteX14" fmla="*/ 47726 w 339139"/>
                  <a:gd name="connsiteY14" fmla="*/ 42677 h 333227"/>
                  <a:gd name="connsiteX0" fmla="*/ 47726 w 339139"/>
                  <a:gd name="connsiteY0" fmla="*/ 42677 h 333248"/>
                  <a:gd name="connsiteX1" fmla="*/ 147739 w 339139"/>
                  <a:gd name="connsiteY1" fmla="*/ 2196 h 333248"/>
                  <a:gd name="connsiteX2" fmla="*/ 204889 w 339139"/>
                  <a:gd name="connsiteY2" fmla="*/ 9339 h 333248"/>
                  <a:gd name="connsiteX3" fmla="*/ 252514 w 339139"/>
                  <a:gd name="connsiteY3" fmla="*/ 42677 h 333248"/>
                  <a:gd name="connsiteX4" fmla="*/ 338239 w 339139"/>
                  <a:gd name="connsiteY4" fmla="*/ 37914 h 333248"/>
                  <a:gd name="connsiteX5" fmla="*/ 295376 w 339139"/>
                  <a:gd name="connsiteY5" fmla="*/ 85539 h 333248"/>
                  <a:gd name="connsiteX6" fmla="*/ 262039 w 339139"/>
                  <a:gd name="connsiteY6" fmla="*/ 156977 h 333248"/>
                  <a:gd name="connsiteX7" fmla="*/ 200126 w 339139"/>
                  <a:gd name="connsiteY7" fmla="*/ 209364 h 333248"/>
                  <a:gd name="connsiteX8" fmla="*/ 114401 w 339139"/>
                  <a:gd name="connsiteY8" fmla="*/ 237939 h 333248"/>
                  <a:gd name="connsiteX9" fmla="*/ 62014 w 339139"/>
                  <a:gd name="connsiteY9" fmla="*/ 271277 h 333248"/>
                  <a:gd name="connsiteX10" fmla="*/ 42964 w 339139"/>
                  <a:gd name="connsiteY10" fmla="*/ 333189 h 333248"/>
                  <a:gd name="connsiteX11" fmla="*/ 14388 w 339139"/>
                  <a:gd name="connsiteY11" fmla="*/ 259371 h 333248"/>
                  <a:gd name="connsiteX12" fmla="*/ 101 w 339139"/>
                  <a:gd name="connsiteY12" fmla="*/ 161739 h 333248"/>
                  <a:gd name="connsiteX13" fmla="*/ 9627 w 339139"/>
                  <a:gd name="connsiteY13" fmla="*/ 85539 h 333248"/>
                  <a:gd name="connsiteX14" fmla="*/ 47726 w 339139"/>
                  <a:gd name="connsiteY14" fmla="*/ 42677 h 333248"/>
                  <a:gd name="connsiteX0" fmla="*/ 47726 w 339139"/>
                  <a:gd name="connsiteY0" fmla="*/ 42677 h 326112"/>
                  <a:gd name="connsiteX1" fmla="*/ 147739 w 339139"/>
                  <a:gd name="connsiteY1" fmla="*/ 2196 h 326112"/>
                  <a:gd name="connsiteX2" fmla="*/ 204889 w 339139"/>
                  <a:gd name="connsiteY2" fmla="*/ 9339 h 326112"/>
                  <a:gd name="connsiteX3" fmla="*/ 252514 w 339139"/>
                  <a:gd name="connsiteY3" fmla="*/ 42677 h 326112"/>
                  <a:gd name="connsiteX4" fmla="*/ 338239 w 339139"/>
                  <a:gd name="connsiteY4" fmla="*/ 37914 h 326112"/>
                  <a:gd name="connsiteX5" fmla="*/ 295376 w 339139"/>
                  <a:gd name="connsiteY5" fmla="*/ 85539 h 326112"/>
                  <a:gd name="connsiteX6" fmla="*/ 262039 w 339139"/>
                  <a:gd name="connsiteY6" fmla="*/ 156977 h 326112"/>
                  <a:gd name="connsiteX7" fmla="*/ 200126 w 339139"/>
                  <a:gd name="connsiteY7" fmla="*/ 209364 h 326112"/>
                  <a:gd name="connsiteX8" fmla="*/ 114401 w 339139"/>
                  <a:gd name="connsiteY8" fmla="*/ 237939 h 326112"/>
                  <a:gd name="connsiteX9" fmla="*/ 62014 w 339139"/>
                  <a:gd name="connsiteY9" fmla="*/ 271277 h 326112"/>
                  <a:gd name="connsiteX10" fmla="*/ 50107 w 339139"/>
                  <a:gd name="connsiteY10" fmla="*/ 326045 h 326112"/>
                  <a:gd name="connsiteX11" fmla="*/ 14388 w 339139"/>
                  <a:gd name="connsiteY11" fmla="*/ 259371 h 326112"/>
                  <a:gd name="connsiteX12" fmla="*/ 101 w 339139"/>
                  <a:gd name="connsiteY12" fmla="*/ 161739 h 326112"/>
                  <a:gd name="connsiteX13" fmla="*/ 9627 w 339139"/>
                  <a:gd name="connsiteY13" fmla="*/ 85539 h 326112"/>
                  <a:gd name="connsiteX14" fmla="*/ 47726 w 339139"/>
                  <a:gd name="connsiteY14" fmla="*/ 42677 h 326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9139" h="326112">
                    <a:moveTo>
                      <a:pt x="47726" y="42677"/>
                    </a:moveTo>
                    <a:cubicBezTo>
                      <a:pt x="70745" y="28787"/>
                      <a:pt x="121545" y="7752"/>
                      <a:pt x="147739" y="2196"/>
                    </a:cubicBezTo>
                    <a:cubicBezTo>
                      <a:pt x="173933" y="-3360"/>
                      <a:pt x="187427" y="2592"/>
                      <a:pt x="204889" y="9339"/>
                    </a:cubicBezTo>
                    <a:cubicBezTo>
                      <a:pt x="222351" y="16086"/>
                      <a:pt x="230289" y="37914"/>
                      <a:pt x="252514" y="42677"/>
                    </a:cubicBezTo>
                    <a:cubicBezTo>
                      <a:pt x="274739" y="47440"/>
                      <a:pt x="331095" y="30770"/>
                      <a:pt x="338239" y="37914"/>
                    </a:cubicBezTo>
                    <a:cubicBezTo>
                      <a:pt x="345383" y="45058"/>
                      <a:pt x="308076" y="65695"/>
                      <a:pt x="295376" y="85539"/>
                    </a:cubicBezTo>
                    <a:cubicBezTo>
                      <a:pt x="282676" y="105383"/>
                      <a:pt x="277914" y="136340"/>
                      <a:pt x="262039" y="156977"/>
                    </a:cubicBezTo>
                    <a:cubicBezTo>
                      <a:pt x="246164" y="177615"/>
                      <a:pt x="224732" y="195870"/>
                      <a:pt x="200126" y="209364"/>
                    </a:cubicBezTo>
                    <a:cubicBezTo>
                      <a:pt x="175520" y="222858"/>
                      <a:pt x="137420" y="227620"/>
                      <a:pt x="114401" y="237939"/>
                    </a:cubicBezTo>
                    <a:cubicBezTo>
                      <a:pt x="91382" y="248258"/>
                      <a:pt x="72730" y="256593"/>
                      <a:pt x="62014" y="271277"/>
                    </a:cubicBezTo>
                    <a:cubicBezTo>
                      <a:pt x="51298" y="285961"/>
                      <a:pt x="58045" y="328029"/>
                      <a:pt x="50107" y="326045"/>
                    </a:cubicBezTo>
                    <a:cubicBezTo>
                      <a:pt x="42169" y="324061"/>
                      <a:pt x="22722" y="286755"/>
                      <a:pt x="14388" y="259371"/>
                    </a:cubicBezTo>
                    <a:cubicBezTo>
                      <a:pt x="6054" y="231987"/>
                      <a:pt x="895" y="192695"/>
                      <a:pt x="101" y="161739"/>
                    </a:cubicBezTo>
                    <a:cubicBezTo>
                      <a:pt x="-693" y="130783"/>
                      <a:pt x="3277" y="106176"/>
                      <a:pt x="9627" y="85539"/>
                    </a:cubicBezTo>
                    <a:cubicBezTo>
                      <a:pt x="15977" y="64902"/>
                      <a:pt x="24707" y="56567"/>
                      <a:pt x="47726" y="42677"/>
                    </a:cubicBezTo>
                    <a:close/>
                  </a:path>
                </a:pathLst>
              </a:custGeom>
              <a:gradFill rotWithShape="1">
                <a:gsLst>
                  <a:gs pos="0">
                    <a:srgbClr val="D84640"/>
                  </a:gs>
                  <a:gs pos="50000">
                    <a:srgbClr val="EBADAB"/>
                  </a:gs>
                  <a:gs pos="100000">
                    <a:srgbClr val="C34D4D"/>
                  </a:gs>
                </a:gsLst>
                <a:lin ang="0" scaled="0"/>
              </a:gradFill>
              <a:ln w="9525">
                <a:solidFill>
                  <a:srgbClr val="AB454E"/>
                </a:solidFill>
                <a:round/>
                <a:headEnd/>
                <a:tailEnd/>
              </a:ln>
              <a:effectLst/>
            </p:spPr>
            <p:txBody>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43" name="任意多边形 42"/>
              <p:cNvSpPr/>
              <p:nvPr/>
            </p:nvSpPr>
            <p:spPr>
              <a:xfrm>
                <a:off x="8077150" y="2692317"/>
                <a:ext cx="411840" cy="494103"/>
              </a:xfrm>
              <a:custGeom>
                <a:avLst/>
                <a:gdLst>
                  <a:gd name="connsiteX0" fmla="*/ 138163 w 408192"/>
                  <a:gd name="connsiteY0" fmla="*/ 115784 h 492330"/>
                  <a:gd name="connsiteX1" fmla="*/ 281038 w 408192"/>
                  <a:gd name="connsiteY1" fmla="*/ 82447 h 492330"/>
                  <a:gd name="connsiteX2" fmla="*/ 357238 w 408192"/>
                  <a:gd name="connsiteY2" fmla="*/ 44347 h 492330"/>
                  <a:gd name="connsiteX3" fmla="*/ 385813 w 408192"/>
                  <a:gd name="connsiteY3" fmla="*/ 1484 h 492330"/>
                  <a:gd name="connsiteX4" fmla="*/ 395338 w 408192"/>
                  <a:gd name="connsiteY4" fmla="*/ 101497 h 492330"/>
                  <a:gd name="connsiteX5" fmla="*/ 404863 w 408192"/>
                  <a:gd name="connsiteY5" fmla="*/ 230084 h 492330"/>
                  <a:gd name="connsiteX6" fmla="*/ 333425 w 408192"/>
                  <a:gd name="connsiteY6" fmla="*/ 282472 h 492330"/>
                  <a:gd name="connsiteX7" fmla="*/ 200075 w 408192"/>
                  <a:gd name="connsiteY7" fmla="*/ 320572 h 492330"/>
                  <a:gd name="connsiteX8" fmla="*/ 95300 w 408192"/>
                  <a:gd name="connsiteY8" fmla="*/ 372959 h 492330"/>
                  <a:gd name="connsiteX9" fmla="*/ 47675 w 408192"/>
                  <a:gd name="connsiteY9" fmla="*/ 425347 h 492330"/>
                  <a:gd name="connsiteX10" fmla="*/ 38150 w 408192"/>
                  <a:gd name="connsiteY10" fmla="*/ 492022 h 492330"/>
                  <a:gd name="connsiteX11" fmla="*/ 14338 w 408192"/>
                  <a:gd name="connsiteY11" fmla="*/ 396772 h 492330"/>
                  <a:gd name="connsiteX12" fmla="*/ 50 w 408192"/>
                  <a:gd name="connsiteY12" fmla="*/ 282472 h 492330"/>
                  <a:gd name="connsiteX13" fmla="*/ 19100 w 408192"/>
                  <a:gd name="connsiteY13" fmla="*/ 191984 h 492330"/>
                  <a:gd name="connsiteX14" fmla="*/ 76250 w 408192"/>
                  <a:gd name="connsiteY14" fmla="*/ 134834 h 492330"/>
                  <a:gd name="connsiteX15" fmla="*/ 138163 w 408192"/>
                  <a:gd name="connsiteY15" fmla="*/ 115784 h 492330"/>
                  <a:gd name="connsiteX0" fmla="*/ 138163 w 408192"/>
                  <a:gd name="connsiteY0" fmla="*/ 115784 h 492330"/>
                  <a:gd name="connsiteX1" fmla="*/ 281038 w 408192"/>
                  <a:gd name="connsiteY1" fmla="*/ 82447 h 492330"/>
                  <a:gd name="connsiteX2" fmla="*/ 357238 w 408192"/>
                  <a:gd name="connsiteY2" fmla="*/ 44347 h 492330"/>
                  <a:gd name="connsiteX3" fmla="*/ 385813 w 408192"/>
                  <a:gd name="connsiteY3" fmla="*/ 1484 h 492330"/>
                  <a:gd name="connsiteX4" fmla="*/ 395338 w 408192"/>
                  <a:gd name="connsiteY4" fmla="*/ 101497 h 492330"/>
                  <a:gd name="connsiteX5" fmla="*/ 404863 w 408192"/>
                  <a:gd name="connsiteY5" fmla="*/ 230084 h 492330"/>
                  <a:gd name="connsiteX6" fmla="*/ 333425 w 408192"/>
                  <a:gd name="connsiteY6" fmla="*/ 282472 h 492330"/>
                  <a:gd name="connsiteX7" fmla="*/ 200075 w 408192"/>
                  <a:gd name="connsiteY7" fmla="*/ 320572 h 492330"/>
                  <a:gd name="connsiteX8" fmla="*/ 95300 w 408192"/>
                  <a:gd name="connsiteY8" fmla="*/ 372959 h 492330"/>
                  <a:gd name="connsiteX9" fmla="*/ 47675 w 408192"/>
                  <a:gd name="connsiteY9" fmla="*/ 425347 h 492330"/>
                  <a:gd name="connsiteX10" fmla="*/ 38150 w 408192"/>
                  <a:gd name="connsiteY10" fmla="*/ 492022 h 492330"/>
                  <a:gd name="connsiteX11" fmla="*/ 14338 w 408192"/>
                  <a:gd name="connsiteY11" fmla="*/ 396772 h 492330"/>
                  <a:gd name="connsiteX12" fmla="*/ 50 w 408192"/>
                  <a:gd name="connsiteY12" fmla="*/ 282472 h 492330"/>
                  <a:gd name="connsiteX13" fmla="*/ 19100 w 408192"/>
                  <a:gd name="connsiteY13" fmla="*/ 191984 h 492330"/>
                  <a:gd name="connsiteX14" fmla="*/ 78631 w 408192"/>
                  <a:gd name="connsiteY14" fmla="*/ 141978 h 492330"/>
                  <a:gd name="connsiteX15" fmla="*/ 138163 w 408192"/>
                  <a:gd name="connsiteY15" fmla="*/ 115784 h 492330"/>
                  <a:gd name="connsiteX0" fmla="*/ 138163 w 410933"/>
                  <a:gd name="connsiteY0" fmla="*/ 115306 h 491852"/>
                  <a:gd name="connsiteX1" fmla="*/ 281038 w 410933"/>
                  <a:gd name="connsiteY1" fmla="*/ 81969 h 491852"/>
                  <a:gd name="connsiteX2" fmla="*/ 357238 w 410933"/>
                  <a:gd name="connsiteY2" fmla="*/ 43869 h 491852"/>
                  <a:gd name="connsiteX3" fmla="*/ 385813 w 410933"/>
                  <a:gd name="connsiteY3" fmla="*/ 1006 h 491852"/>
                  <a:gd name="connsiteX4" fmla="*/ 404863 w 410933"/>
                  <a:gd name="connsiteY4" fmla="*/ 89112 h 491852"/>
                  <a:gd name="connsiteX5" fmla="*/ 404863 w 410933"/>
                  <a:gd name="connsiteY5" fmla="*/ 229606 h 491852"/>
                  <a:gd name="connsiteX6" fmla="*/ 333425 w 410933"/>
                  <a:gd name="connsiteY6" fmla="*/ 281994 h 491852"/>
                  <a:gd name="connsiteX7" fmla="*/ 200075 w 410933"/>
                  <a:gd name="connsiteY7" fmla="*/ 320094 h 491852"/>
                  <a:gd name="connsiteX8" fmla="*/ 95300 w 410933"/>
                  <a:gd name="connsiteY8" fmla="*/ 372481 h 491852"/>
                  <a:gd name="connsiteX9" fmla="*/ 47675 w 410933"/>
                  <a:gd name="connsiteY9" fmla="*/ 424869 h 491852"/>
                  <a:gd name="connsiteX10" fmla="*/ 38150 w 410933"/>
                  <a:gd name="connsiteY10" fmla="*/ 491544 h 491852"/>
                  <a:gd name="connsiteX11" fmla="*/ 14338 w 410933"/>
                  <a:gd name="connsiteY11" fmla="*/ 396294 h 491852"/>
                  <a:gd name="connsiteX12" fmla="*/ 50 w 410933"/>
                  <a:gd name="connsiteY12" fmla="*/ 281994 h 491852"/>
                  <a:gd name="connsiteX13" fmla="*/ 19100 w 410933"/>
                  <a:gd name="connsiteY13" fmla="*/ 191506 h 491852"/>
                  <a:gd name="connsiteX14" fmla="*/ 78631 w 410933"/>
                  <a:gd name="connsiteY14" fmla="*/ 141500 h 491852"/>
                  <a:gd name="connsiteX15" fmla="*/ 138163 w 410933"/>
                  <a:gd name="connsiteY15" fmla="*/ 115306 h 491852"/>
                  <a:gd name="connsiteX0" fmla="*/ 138163 w 418227"/>
                  <a:gd name="connsiteY0" fmla="*/ 115489 h 492035"/>
                  <a:gd name="connsiteX1" fmla="*/ 281038 w 418227"/>
                  <a:gd name="connsiteY1" fmla="*/ 82152 h 492035"/>
                  <a:gd name="connsiteX2" fmla="*/ 357238 w 418227"/>
                  <a:gd name="connsiteY2" fmla="*/ 44052 h 492035"/>
                  <a:gd name="connsiteX3" fmla="*/ 385813 w 418227"/>
                  <a:gd name="connsiteY3" fmla="*/ 1189 h 492035"/>
                  <a:gd name="connsiteX4" fmla="*/ 416770 w 418227"/>
                  <a:gd name="connsiteY4" fmla="*/ 94058 h 492035"/>
                  <a:gd name="connsiteX5" fmla="*/ 404863 w 418227"/>
                  <a:gd name="connsiteY5" fmla="*/ 229789 h 492035"/>
                  <a:gd name="connsiteX6" fmla="*/ 333425 w 418227"/>
                  <a:gd name="connsiteY6" fmla="*/ 282177 h 492035"/>
                  <a:gd name="connsiteX7" fmla="*/ 200075 w 418227"/>
                  <a:gd name="connsiteY7" fmla="*/ 320277 h 492035"/>
                  <a:gd name="connsiteX8" fmla="*/ 95300 w 418227"/>
                  <a:gd name="connsiteY8" fmla="*/ 372664 h 492035"/>
                  <a:gd name="connsiteX9" fmla="*/ 47675 w 418227"/>
                  <a:gd name="connsiteY9" fmla="*/ 425052 h 492035"/>
                  <a:gd name="connsiteX10" fmla="*/ 38150 w 418227"/>
                  <a:gd name="connsiteY10" fmla="*/ 491727 h 492035"/>
                  <a:gd name="connsiteX11" fmla="*/ 14338 w 418227"/>
                  <a:gd name="connsiteY11" fmla="*/ 396477 h 492035"/>
                  <a:gd name="connsiteX12" fmla="*/ 50 w 418227"/>
                  <a:gd name="connsiteY12" fmla="*/ 282177 h 492035"/>
                  <a:gd name="connsiteX13" fmla="*/ 19100 w 418227"/>
                  <a:gd name="connsiteY13" fmla="*/ 191689 h 492035"/>
                  <a:gd name="connsiteX14" fmla="*/ 78631 w 418227"/>
                  <a:gd name="connsiteY14" fmla="*/ 141683 h 492035"/>
                  <a:gd name="connsiteX15" fmla="*/ 138163 w 418227"/>
                  <a:gd name="connsiteY15" fmla="*/ 115489 h 492035"/>
                  <a:gd name="connsiteX0" fmla="*/ 138163 w 411966"/>
                  <a:gd name="connsiteY0" fmla="*/ 115218 h 491764"/>
                  <a:gd name="connsiteX1" fmla="*/ 281038 w 411966"/>
                  <a:gd name="connsiteY1" fmla="*/ 81881 h 491764"/>
                  <a:gd name="connsiteX2" fmla="*/ 357238 w 411966"/>
                  <a:gd name="connsiteY2" fmla="*/ 43781 h 491764"/>
                  <a:gd name="connsiteX3" fmla="*/ 385813 w 411966"/>
                  <a:gd name="connsiteY3" fmla="*/ 918 h 491764"/>
                  <a:gd name="connsiteX4" fmla="*/ 407245 w 411966"/>
                  <a:gd name="connsiteY4" fmla="*/ 86643 h 491764"/>
                  <a:gd name="connsiteX5" fmla="*/ 404863 w 411966"/>
                  <a:gd name="connsiteY5" fmla="*/ 229518 h 491764"/>
                  <a:gd name="connsiteX6" fmla="*/ 333425 w 411966"/>
                  <a:gd name="connsiteY6" fmla="*/ 281906 h 491764"/>
                  <a:gd name="connsiteX7" fmla="*/ 200075 w 411966"/>
                  <a:gd name="connsiteY7" fmla="*/ 320006 h 491764"/>
                  <a:gd name="connsiteX8" fmla="*/ 95300 w 411966"/>
                  <a:gd name="connsiteY8" fmla="*/ 372393 h 491764"/>
                  <a:gd name="connsiteX9" fmla="*/ 47675 w 411966"/>
                  <a:gd name="connsiteY9" fmla="*/ 424781 h 491764"/>
                  <a:gd name="connsiteX10" fmla="*/ 38150 w 411966"/>
                  <a:gd name="connsiteY10" fmla="*/ 491456 h 491764"/>
                  <a:gd name="connsiteX11" fmla="*/ 14338 w 411966"/>
                  <a:gd name="connsiteY11" fmla="*/ 396206 h 491764"/>
                  <a:gd name="connsiteX12" fmla="*/ 50 w 411966"/>
                  <a:gd name="connsiteY12" fmla="*/ 281906 h 491764"/>
                  <a:gd name="connsiteX13" fmla="*/ 19100 w 411966"/>
                  <a:gd name="connsiteY13" fmla="*/ 191418 h 491764"/>
                  <a:gd name="connsiteX14" fmla="*/ 78631 w 411966"/>
                  <a:gd name="connsiteY14" fmla="*/ 141412 h 491764"/>
                  <a:gd name="connsiteX15" fmla="*/ 138163 w 411966"/>
                  <a:gd name="connsiteY15" fmla="*/ 115218 h 491764"/>
                  <a:gd name="connsiteX0" fmla="*/ 138163 w 411840"/>
                  <a:gd name="connsiteY0" fmla="*/ 117557 h 494103"/>
                  <a:gd name="connsiteX1" fmla="*/ 281038 w 411840"/>
                  <a:gd name="connsiteY1" fmla="*/ 84220 h 494103"/>
                  <a:gd name="connsiteX2" fmla="*/ 357238 w 411840"/>
                  <a:gd name="connsiteY2" fmla="*/ 46120 h 494103"/>
                  <a:gd name="connsiteX3" fmla="*/ 388194 w 411840"/>
                  <a:gd name="connsiteY3" fmla="*/ 875 h 494103"/>
                  <a:gd name="connsiteX4" fmla="*/ 407245 w 411840"/>
                  <a:gd name="connsiteY4" fmla="*/ 88982 h 494103"/>
                  <a:gd name="connsiteX5" fmla="*/ 404863 w 411840"/>
                  <a:gd name="connsiteY5" fmla="*/ 231857 h 494103"/>
                  <a:gd name="connsiteX6" fmla="*/ 333425 w 411840"/>
                  <a:gd name="connsiteY6" fmla="*/ 284245 h 494103"/>
                  <a:gd name="connsiteX7" fmla="*/ 200075 w 411840"/>
                  <a:gd name="connsiteY7" fmla="*/ 322345 h 494103"/>
                  <a:gd name="connsiteX8" fmla="*/ 95300 w 411840"/>
                  <a:gd name="connsiteY8" fmla="*/ 374732 h 494103"/>
                  <a:gd name="connsiteX9" fmla="*/ 47675 w 411840"/>
                  <a:gd name="connsiteY9" fmla="*/ 427120 h 494103"/>
                  <a:gd name="connsiteX10" fmla="*/ 38150 w 411840"/>
                  <a:gd name="connsiteY10" fmla="*/ 493795 h 494103"/>
                  <a:gd name="connsiteX11" fmla="*/ 14338 w 411840"/>
                  <a:gd name="connsiteY11" fmla="*/ 398545 h 494103"/>
                  <a:gd name="connsiteX12" fmla="*/ 50 w 411840"/>
                  <a:gd name="connsiteY12" fmla="*/ 284245 h 494103"/>
                  <a:gd name="connsiteX13" fmla="*/ 19100 w 411840"/>
                  <a:gd name="connsiteY13" fmla="*/ 193757 h 494103"/>
                  <a:gd name="connsiteX14" fmla="*/ 78631 w 411840"/>
                  <a:gd name="connsiteY14" fmla="*/ 143751 h 494103"/>
                  <a:gd name="connsiteX15" fmla="*/ 138163 w 411840"/>
                  <a:gd name="connsiteY15" fmla="*/ 117557 h 49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1840" h="494103">
                    <a:moveTo>
                      <a:pt x="138163" y="117557"/>
                    </a:moveTo>
                    <a:cubicBezTo>
                      <a:pt x="171897" y="107635"/>
                      <a:pt x="244526" y="96126"/>
                      <a:pt x="281038" y="84220"/>
                    </a:cubicBezTo>
                    <a:cubicBezTo>
                      <a:pt x="317550" y="72314"/>
                      <a:pt x="339379" y="60011"/>
                      <a:pt x="357238" y="46120"/>
                    </a:cubicBezTo>
                    <a:cubicBezTo>
                      <a:pt x="375097" y="32229"/>
                      <a:pt x="379860" y="-6269"/>
                      <a:pt x="388194" y="875"/>
                    </a:cubicBezTo>
                    <a:cubicBezTo>
                      <a:pt x="396528" y="8019"/>
                      <a:pt x="404467" y="50485"/>
                      <a:pt x="407245" y="88982"/>
                    </a:cubicBezTo>
                    <a:cubicBezTo>
                      <a:pt x="410023" y="127479"/>
                      <a:pt x="417166" y="199313"/>
                      <a:pt x="404863" y="231857"/>
                    </a:cubicBezTo>
                    <a:cubicBezTo>
                      <a:pt x="392560" y="264401"/>
                      <a:pt x="367556" y="269164"/>
                      <a:pt x="333425" y="284245"/>
                    </a:cubicBezTo>
                    <a:cubicBezTo>
                      <a:pt x="299294" y="299326"/>
                      <a:pt x="239763" y="307264"/>
                      <a:pt x="200075" y="322345"/>
                    </a:cubicBezTo>
                    <a:cubicBezTo>
                      <a:pt x="160387" y="337426"/>
                      <a:pt x="120700" y="357269"/>
                      <a:pt x="95300" y="374732"/>
                    </a:cubicBezTo>
                    <a:cubicBezTo>
                      <a:pt x="69900" y="392195"/>
                      <a:pt x="57200" y="407276"/>
                      <a:pt x="47675" y="427120"/>
                    </a:cubicBezTo>
                    <a:cubicBezTo>
                      <a:pt x="38150" y="446964"/>
                      <a:pt x="43706" y="498557"/>
                      <a:pt x="38150" y="493795"/>
                    </a:cubicBezTo>
                    <a:cubicBezTo>
                      <a:pt x="32594" y="489033"/>
                      <a:pt x="20688" y="433470"/>
                      <a:pt x="14338" y="398545"/>
                    </a:cubicBezTo>
                    <a:cubicBezTo>
                      <a:pt x="7988" y="363620"/>
                      <a:pt x="-744" y="318376"/>
                      <a:pt x="50" y="284245"/>
                    </a:cubicBezTo>
                    <a:cubicBezTo>
                      <a:pt x="844" y="250114"/>
                      <a:pt x="6400" y="218363"/>
                      <a:pt x="19100" y="193757"/>
                    </a:cubicBezTo>
                    <a:cubicBezTo>
                      <a:pt x="31800" y="169151"/>
                      <a:pt x="56406" y="154863"/>
                      <a:pt x="78631" y="143751"/>
                    </a:cubicBezTo>
                    <a:cubicBezTo>
                      <a:pt x="100856" y="132639"/>
                      <a:pt x="104429" y="127479"/>
                      <a:pt x="138163" y="117557"/>
                    </a:cubicBezTo>
                    <a:close/>
                  </a:path>
                </a:pathLst>
              </a:custGeom>
              <a:gradFill rotWithShape="1">
                <a:gsLst>
                  <a:gs pos="0">
                    <a:srgbClr val="D84640"/>
                  </a:gs>
                  <a:gs pos="50000">
                    <a:srgbClr val="EBADAB"/>
                  </a:gs>
                  <a:gs pos="100000">
                    <a:srgbClr val="C34D4D"/>
                  </a:gs>
                </a:gsLst>
                <a:lin ang="0" scaled="0"/>
              </a:gradFill>
              <a:ln w="9525">
                <a:solidFill>
                  <a:srgbClr val="AB454E"/>
                </a:solidFill>
                <a:round/>
                <a:headEnd/>
                <a:tailEnd/>
              </a:ln>
              <a:effectLst/>
            </p:spPr>
            <p:txBody>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44" name="任意多边形 43"/>
              <p:cNvSpPr/>
              <p:nvPr/>
            </p:nvSpPr>
            <p:spPr>
              <a:xfrm>
                <a:off x="8081049" y="3160981"/>
                <a:ext cx="464043" cy="484795"/>
              </a:xfrm>
              <a:custGeom>
                <a:avLst/>
                <a:gdLst>
                  <a:gd name="connsiteX0" fmla="*/ 67988 w 456902"/>
                  <a:gd name="connsiteY0" fmla="*/ 158448 h 510882"/>
                  <a:gd name="connsiteX1" fmla="*/ 225151 w 456902"/>
                  <a:gd name="connsiteY1" fmla="*/ 82248 h 510882"/>
                  <a:gd name="connsiteX2" fmla="*/ 353738 w 456902"/>
                  <a:gd name="connsiteY2" fmla="*/ 44148 h 510882"/>
                  <a:gd name="connsiteX3" fmla="*/ 406126 w 456902"/>
                  <a:gd name="connsiteY3" fmla="*/ 1285 h 510882"/>
                  <a:gd name="connsiteX4" fmla="*/ 448988 w 456902"/>
                  <a:gd name="connsiteY4" fmla="*/ 96535 h 510882"/>
                  <a:gd name="connsiteX5" fmla="*/ 448988 w 456902"/>
                  <a:gd name="connsiteY5" fmla="*/ 229885 h 510882"/>
                  <a:gd name="connsiteX6" fmla="*/ 368026 w 456902"/>
                  <a:gd name="connsiteY6" fmla="*/ 263223 h 510882"/>
                  <a:gd name="connsiteX7" fmla="*/ 210863 w 456902"/>
                  <a:gd name="connsiteY7" fmla="*/ 320373 h 510882"/>
                  <a:gd name="connsiteX8" fmla="*/ 96563 w 456902"/>
                  <a:gd name="connsiteY8" fmla="*/ 382285 h 510882"/>
                  <a:gd name="connsiteX9" fmla="*/ 48938 w 456902"/>
                  <a:gd name="connsiteY9" fmla="*/ 420385 h 510882"/>
                  <a:gd name="connsiteX10" fmla="*/ 48938 w 456902"/>
                  <a:gd name="connsiteY10" fmla="*/ 510873 h 510882"/>
                  <a:gd name="connsiteX11" fmla="*/ 10838 w 456902"/>
                  <a:gd name="connsiteY11" fmla="*/ 425148 h 510882"/>
                  <a:gd name="connsiteX12" fmla="*/ 1313 w 456902"/>
                  <a:gd name="connsiteY12" fmla="*/ 282273 h 510882"/>
                  <a:gd name="connsiteX13" fmla="*/ 34651 w 456902"/>
                  <a:gd name="connsiteY13" fmla="*/ 206073 h 510882"/>
                  <a:gd name="connsiteX14" fmla="*/ 67988 w 456902"/>
                  <a:gd name="connsiteY14" fmla="*/ 158448 h 510882"/>
                  <a:gd name="connsiteX0" fmla="*/ 67988 w 455968"/>
                  <a:gd name="connsiteY0" fmla="*/ 158448 h 510882"/>
                  <a:gd name="connsiteX1" fmla="*/ 225151 w 455968"/>
                  <a:gd name="connsiteY1" fmla="*/ 82248 h 510882"/>
                  <a:gd name="connsiteX2" fmla="*/ 353738 w 455968"/>
                  <a:gd name="connsiteY2" fmla="*/ 44148 h 510882"/>
                  <a:gd name="connsiteX3" fmla="*/ 425176 w 455968"/>
                  <a:gd name="connsiteY3" fmla="*/ 1285 h 510882"/>
                  <a:gd name="connsiteX4" fmla="*/ 448988 w 455968"/>
                  <a:gd name="connsiteY4" fmla="*/ 96535 h 510882"/>
                  <a:gd name="connsiteX5" fmla="*/ 448988 w 455968"/>
                  <a:gd name="connsiteY5" fmla="*/ 229885 h 510882"/>
                  <a:gd name="connsiteX6" fmla="*/ 368026 w 455968"/>
                  <a:gd name="connsiteY6" fmla="*/ 263223 h 510882"/>
                  <a:gd name="connsiteX7" fmla="*/ 210863 w 455968"/>
                  <a:gd name="connsiteY7" fmla="*/ 320373 h 510882"/>
                  <a:gd name="connsiteX8" fmla="*/ 96563 w 455968"/>
                  <a:gd name="connsiteY8" fmla="*/ 382285 h 510882"/>
                  <a:gd name="connsiteX9" fmla="*/ 48938 w 455968"/>
                  <a:gd name="connsiteY9" fmla="*/ 420385 h 510882"/>
                  <a:gd name="connsiteX10" fmla="*/ 48938 w 455968"/>
                  <a:gd name="connsiteY10" fmla="*/ 510873 h 510882"/>
                  <a:gd name="connsiteX11" fmla="*/ 10838 w 455968"/>
                  <a:gd name="connsiteY11" fmla="*/ 425148 h 510882"/>
                  <a:gd name="connsiteX12" fmla="*/ 1313 w 455968"/>
                  <a:gd name="connsiteY12" fmla="*/ 282273 h 510882"/>
                  <a:gd name="connsiteX13" fmla="*/ 34651 w 455968"/>
                  <a:gd name="connsiteY13" fmla="*/ 206073 h 510882"/>
                  <a:gd name="connsiteX14" fmla="*/ 67988 w 455968"/>
                  <a:gd name="connsiteY14" fmla="*/ 158448 h 510882"/>
                  <a:gd name="connsiteX0" fmla="*/ 67988 w 458218"/>
                  <a:gd name="connsiteY0" fmla="*/ 158448 h 510882"/>
                  <a:gd name="connsiteX1" fmla="*/ 225151 w 458218"/>
                  <a:gd name="connsiteY1" fmla="*/ 82248 h 510882"/>
                  <a:gd name="connsiteX2" fmla="*/ 353738 w 458218"/>
                  <a:gd name="connsiteY2" fmla="*/ 44148 h 510882"/>
                  <a:gd name="connsiteX3" fmla="*/ 425176 w 458218"/>
                  <a:gd name="connsiteY3" fmla="*/ 1285 h 510882"/>
                  <a:gd name="connsiteX4" fmla="*/ 453750 w 458218"/>
                  <a:gd name="connsiteY4" fmla="*/ 96535 h 510882"/>
                  <a:gd name="connsiteX5" fmla="*/ 448988 w 458218"/>
                  <a:gd name="connsiteY5" fmla="*/ 229885 h 510882"/>
                  <a:gd name="connsiteX6" fmla="*/ 368026 w 458218"/>
                  <a:gd name="connsiteY6" fmla="*/ 263223 h 510882"/>
                  <a:gd name="connsiteX7" fmla="*/ 210863 w 458218"/>
                  <a:gd name="connsiteY7" fmla="*/ 320373 h 510882"/>
                  <a:gd name="connsiteX8" fmla="*/ 96563 w 458218"/>
                  <a:gd name="connsiteY8" fmla="*/ 382285 h 510882"/>
                  <a:gd name="connsiteX9" fmla="*/ 48938 w 458218"/>
                  <a:gd name="connsiteY9" fmla="*/ 420385 h 510882"/>
                  <a:gd name="connsiteX10" fmla="*/ 48938 w 458218"/>
                  <a:gd name="connsiteY10" fmla="*/ 510873 h 510882"/>
                  <a:gd name="connsiteX11" fmla="*/ 10838 w 458218"/>
                  <a:gd name="connsiteY11" fmla="*/ 425148 h 510882"/>
                  <a:gd name="connsiteX12" fmla="*/ 1313 w 458218"/>
                  <a:gd name="connsiteY12" fmla="*/ 282273 h 510882"/>
                  <a:gd name="connsiteX13" fmla="*/ 34651 w 458218"/>
                  <a:gd name="connsiteY13" fmla="*/ 206073 h 510882"/>
                  <a:gd name="connsiteX14" fmla="*/ 67988 w 458218"/>
                  <a:gd name="connsiteY14" fmla="*/ 158448 h 510882"/>
                  <a:gd name="connsiteX0" fmla="*/ 67988 w 459681"/>
                  <a:gd name="connsiteY0" fmla="*/ 158448 h 510882"/>
                  <a:gd name="connsiteX1" fmla="*/ 225151 w 459681"/>
                  <a:gd name="connsiteY1" fmla="*/ 82248 h 510882"/>
                  <a:gd name="connsiteX2" fmla="*/ 353738 w 459681"/>
                  <a:gd name="connsiteY2" fmla="*/ 44148 h 510882"/>
                  <a:gd name="connsiteX3" fmla="*/ 425176 w 459681"/>
                  <a:gd name="connsiteY3" fmla="*/ 1285 h 510882"/>
                  <a:gd name="connsiteX4" fmla="*/ 453750 w 459681"/>
                  <a:gd name="connsiteY4" fmla="*/ 96535 h 510882"/>
                  <a:gd name="connsiteX5" fmla="*/ 451370 w 459681"/>
                  <a:gd name="connsiteY5" fmla="*/ 222741 h 510882"/>
                  <a:gd name="connsiteX6" fmla="*/ 368026 w 459681"/>
                  <a:gd name="connsiteY6" fmla="*/ 263223 h 510882"/>
                  <a:gd name="connsiteX7" fmla="*/ 210863 w 459681"/>
                  <a:gd name="connsiteY7" fmla="*/ 320373 h 510882"/>
                  <a:gd name="connsiteX8" fmla="*/ 96563 w 459681"/>
                  <a:gd name="connsiteY8" fmla="*/ 382285 h 510882"/>
                  <a:gd name="connsiteX9" fmla="*/ 48938 w 459681"/>
                  <a:gd name="connsiteY9" fmla="*/ 420385 h 510882"/>
                  <a:gd name="connsiteX10" fmla="*/ 48938 w 459681"/>
                  <a:gd name="connsiteY10" fmla="*/ 510873 h 510882"/>
                  <a:gd name="connsiteX11" fmla="*/ 10838 w 459681"/>
                  <a:gd name="connsiteY11" fmla="*/ 425148 h 510882"/>
                  <a:gd name="connsiteX12" fmla="*/ 1313 w 459681"/>
                  <a:gd name="connsiteY12" fmla="*/ 282273 h 510882"/>
                  <a:gd name="connsiteX13" fmla="*/ 34651 w 459681"/>
                  <a:gd name="connsiteY13" fmla="*/ 206073 h 510882"/>
                  <a:gd name="connsiteX14" fmla="*/ 67988 w 459681"/>
                  <a:gd name="connsiteY14" fmla="*/ 158448 h 510882"/>
                  <a:gd name="connsiteX0" fmla="*/ 82276 w 459681"/>
                  <a:gd name="connsiteY0" fmla="*/ 158448 h 510882"/>
                  <a:gd name="connsiteX1" fmla="*/ 225151 w 459681"/>
                  <a:gd name="connsiteY1" fmla="*/ 82248 h 510882"/>
                  <a:gd name="connsiteX2" fmla="*/ 353738 w 459681"/>
                  <a:gd name="connsiteY2" fmla="*/ 44148 h 510882"/>
                  <a:gd name="connsiteX3" fmla="*/ 425176 w 459681"/>
                  <a:gd name="connsiteY3" fmla="*/ 1285 h 510882"/>
                  <a:gd name="connsiteX4" fmla="*/ 453750 w 459681"/>
                  <a:gd name="connsiteY4" fmla="*/ 96535 h 510882"/>
                  <a:gd name="connsiteX5" fmla="*/ 451370 w 459681"/>
                  <a:gd name="connsiteY5" fmla="*/ 222741 h 510882"/>
                  <a:gd name="connsiteX6" fmla="*/ 368026 w 459681"/>
                  <a:gd name="connsiteY6" fmla="*/ 263223 h 510882"/>
                  <a:gd name="connsiteX7" fmla="*/ 210863 w 459681"/>
                  <a:gd name="connsiteY7" fmla="*/ 320373 h 510882"/>
                  <a:gd name="connsiteX8" fmla="*/ 96563 w 459681"/>
                  <a:gd name="connsiteY8" fmla="*/ 382285 h 510882"/>
                  <a:gd name="connsiteX9" fmla="*/ 48938 w 459681"/>
                  <a:gd name="connsiteY9" fmla="*/ 420385 h 510882"/>
                  <a:gd name="connsiteX10" fmla="*/ 48938 w 459681"/>
                  <a:gd name="connsiteY10" fmla="*/ 510873 h 510882"/>
                  <a:gd name="connsiteX11" fmla="*/ 10838 w 459681"/>
                  <a:gd name="connsiteY11" fmla="*/ 425148 h 510882"/>
                  <a:gd name="connsiteX12" fmla="*/ 1313 w 459681"/>
                  <a:gd name="connsiteY12" fmla="*/ 282273 h 510882"/>
                  <a:gd name="connsiteX13" fmla="*/ 34651 w 459681"/>
                  <a:gd name="connsiteY13" fmla="*/ 206073 h 510882"/>
                  <a:gd name="connsiteX14" fmla="*/ 82276 w 459681"/>
                  <a:gd name="connsiteY14" fmla="*/ 158448 h 510882"/>
                  <a:gd name="connsiteX0" fmla="*/ 82671 w 460076"/>
                  <a:gd name="connsiteY0" fmla="*/ 158448 h 510931"/>
                  <a:gd name="connsiteX1" fmla="*/ 225546 w 460076"/>
                  <a:gd name="connsiteY1" fmla="*/ 82248 h 510931"/>
                  <a:gd name="connsiteX2" fmla="*/ 354133 w 460076"/>
                  <a:gd name="connsiteY2" fmla="*/ 44148 h 510931"/>
                  <a:gd name="connsiteX3" fmla="*/ 425571 w 460076"/>
                  <a:gd name="connsiteY3" fmla="*/ 1285 h 510931"/>
                  <a:gd name="connsiteX4" fmla="*/ 454145 w 460076"/>
                  <a:gd name="connsiteY4" fmla="*/ 96535 h 510931"/>
                  <a:gd name="connsiteX5" fmla="*/ 451765 w 460076"/>
                  <a:gd name="connsiteY5" fmla="*/ 222741 h 510931"/>
                  <a:gd name="connsiteX6" fmla="*/ 368421 w 460076"/>
                  <a:gd name="connsiteY6" fmla="*/ 263223 h 510931"/>
                  <a:gd name="connsiteX7" fmla="*/ 211258 w 460076"/>
                  <a:gd name="connsiteY7" fmla="*/ 320373 h 510931"/>
                  <a:gd name="connsiteX8" fmla="*/ 96958 w 460076"/>
                  <a:gd name="connsiteY8" fmla="*/ 382285 h 510931"/>
                  <a:gd name="connsiteX9" fmla="*/ 49333 w 460076"/>
                  <a:gd name="connsiteY9" fmla="*/ 420385 h 510931"/>
                  <a:gd name="connsiteX10" fmla="*/ 49333 w 460076"/>
                  <a:gd name="connsiteY10" fmla="*/ 510873 h 510931"/>
                  <a:gd name="connsiteX11" fmla="*/ 8852 w 460076"/>
                  <a:gd name="connsiteY11" fmla="*/ 406098 h 510931"/>
                  <a:gd name="connsiteX12" fmla="*/ 1708 w 460076"/>
                  <a:gd name="connsiteY12" fmla="*/ 282273 h 510931"/>
                  <a:gd name="connsiteX13" fmla="*/ 35046 w 460076"/>
                  <a:gd name="connsiteY13" fmla="*/ 206073 h 510931"/>
                  <a:gd name="connsiteX14" fmla="*/ 82671 w 460076"/>
                  <a:gd name="connsiteY14" fmla="*/ 158448 h 510931"/>
                  <a:gd name="connsiteX0" fmla="*/ 86850 w 464255"/>
                  <a:gd name="connsiteY0" fmla="*/ 158448 h 510931"/>
                  <a:gd name="connsiteX1" fmla="*/ 229725 w 464255"/>
                  <a:gd name="connsiteY1" fmla="*/ 82248 h 510931"/>
                  <a:gd name="connsiteX2" fmla="*/ 358312 w 464255"/>
                  <a:gd name="connsiteY2" fmla="*/ 44148 h 510931"/>
                  <a:gd name="connsiteX3" fmla="*/ 429750 w 464255"/>
                  <a:gd name="connsiteY3" fmla="*/ 1285 h 510931"/>
                  <a:gd name="connsiteX4" fmla="*/ 458324 w 464255"/>
                  <a:gd name="connsiteY4" fmla="*/ 96535 h 510931"/>
                  <a:gd name="connsiteX5" fmla="*/ 455944 w 464255"/>
                  <a:gd name="connsiteY5" fmla="*/ 222741 h 510931"/>
                  <a:gd name="connsiteX6" fmla="*/ 372600 w 464255"/>
                  <a:gd name="connsiteY6" fmla="*/ 263223 h 510931"/>
                  <a:gd name="connsiteX7" fmla="*/ 215437 w 464255"/>
                  <a:gd name="connsiteY7" fmla="*/ 320373 h 510931"/>
                  <a:gd name="connsiteX8" fmla="*/ 101137 w 464255"/>
                  <a:gd name="connsiteY8" fmla="*/ 382285 h 510931"/>
                  <a:gd name="connsiteX9" fmla="*/ 53512 w 464255"/>
                  <a:gd name="connsiteY9" fmla="*/ 420385 h 510931"/>
                  <a:gd name="connsiteX10" fmla="*/ 53512 w 464255"/>
                  <a:gd name="connsiteY10" fmla="*/ 510873 h 510931"/>
                  <a:gd name="connsiteX11" fmla="*/ 13031 w 464255"/>
                  <a:gd name="connsiteY11" fmla="*/ 406098 h 510931"/>
                  <a:gd name="connsiteX12" fmla="*/ 1124 w 464255"/>
                  <a:gd name="connsiteY12" fmla="*/ 296560 h 510931"/>
                  <a:gd name="connsiteX13" fmla="*/ 39225 w 464255"/>
                  <a:gd name="connsiteY13" fmla="*/ 206073 h 510931"/>
                  <a:gd name="connsiteX14" fmla="*/ 86850 w 464255"/>
                  <a:gd name="connsiteY14" fmla="*/ 158448 h 510931"/>
                  <a:gd name="connsiteX0" fmla="*/ 86850 w 464255"/>
                  <a:gd name="connsiteY0" fmla="*/ 158448 h 510931"/>
                  <a:gd name="connsiteX1" fmla="*/ 229725 w 464255"/>
                  <a:gd name="connsiteY1" fmla="*/ 82248 h 510931"/>
                  <a:gd name="connsiteX2" fmla="*/ 358312 w 464255"/>
                  <a:gd name="connsiteY2" fmla="*/ 44148 h 510931"/>
                  <a:gd name="connsiteX3" fmla="*/ 429750 w 464255"/>
                  <a:gd name="connsiteY3" fmla="*/ 1285 h 510931"/>
                  <a:gd name="connsiteX4" fmla="*/ 458324 w 464255"/>
                  <a:gd name="connsiteY4" fmla="*/ 96535 h 510931"/>
                  <a:gd name="connsiteX5" fmla="*/ 455944 w 464255"/>
                  <a:gd name="connsiteY5" fmla="*/ 222741 h 510931"/>
                  <a:gd name="connsiteX6" fmla="*/ 372600 w 464255"/>
                  <a:gd name="connsiteY6" fmla="*/ 263223 h 510931"/>
                  <a:gd name="connsiteX7" fmla="*/ 215437 w 464255"/>
                  <a:gd name="connsiteY7" fmla="*/ 320373 h 510931"/>
                  <a:gd name="connsiteX8" fmla="*/ 101137 w 464255"/>
                  <a:gd name="connsiteY8" fmla="*/ 382285 h 510931"/>
                  <a:gd name="connsiteX9" fmla="*/ 53512 w 464255"/>
                  <a:gd name="connsiteY9" fmla="*/ 420385 h 510931"/>
                  <a:gd name="connsiteX10" fmla="*/ 53512 w 464255"/>
                  <a:gd name="connsiteY10" fmla="*/ 510873 h 510931"/>
                  <a:gd name="connsiteX11" fmla="*/ 13031 w 464255"/>
                  <a:gd name="connsiteY11" fmla="*/ 406098 h 510931"/>
                  <a:gd name="connsiteX12" fmla="*/ 1124 w 464255"/>
                  <a:gd name="connsiteY12" fmla="*/ 296560 h 510931"/>
                  <a:gd name="connsiteX13" fmla="*/ 34462 w 464255"/>
                  <a:gd name="connsiteY13" fmla="*/ 210835 h 510931"/>
                  <a:gd name="connsiteX14" fmla="*/ 86850 w 464255"/>
                  <a:gd name="connsiteY14" fmla="*/ 158448 h 510931"/>
                  <a:gd name="connsiteX0" fmla="*/ 86782 w 464187"/>
                  <a:gd name="connsiteY0" fmla="*/ 158448 h 484761"/>
                  <a:gd name="connsiteX1" fmla="*/ 229657 w 464187"/>
                  <a:gd name="connsiteY1" fmla="*/ 82248 h 484761"/>
                  <a:gd name="connsiteX2" fmla="*/ 358244 w 464187"/>
                  <a:gd name="connsiteY2" fmla="*/ 44148 h 484761"/>
                  <a:gd name="connsiteX3" fmla="*/ 429682 w 464187"/>
                  <a:gd name="connsiteY3" fmla="*/ 1285 h 484761"/>
                  <a:gd name="connsiteX4" fmla="*/ 458256 w 464187"/>
                  <a:gd name="connsiteY4" fmla="*/ 96535 h 484761"/>
                  <a:gd name="connsiteX5" fmla="*/ 455876 w 464187"/>
                  <a:gd name="connsiteY5" fmla="*/ 222741 h 484761"/>
                  <a:gd name="connsiteX6" fmla="*/ 372532 w 464187"/>
                  <a:gd name="connsiteY6" fmla="*/ 263223 h 484761"/>
                  <a:gd name="connsiteX7" fmla="*/ 215369 w 464187"/>
                  <a:gd name="connsiteY7" fmla="*/ 320373 h 484761"/>
                  <a:gd name="connsiteX8" fmla="*/ 101069 w 464187"/>
                  <a:gd name="connsiteY8" fmla="*/ 382285 h 484761"/>
                  <a:gd name="connsiteX9" fmla="*/ 53444 w 464187"/>
                  <a:gd name="connsiteY9" fmla="*/ 420385 h 484761"/>
                  <a:gd name="connsiteX10" fmla="*/ 48682 w 464187"/>
                  <a:gd name="connsiteY10" fmla="*/ 484679 h 484761"/>
                  <a:gd name="connsiteX11" fmla="*/ 12963 w 464187"/>
                  <a:gd name="connsiteY11" fmla="*/ 406098 h 484761"/>
                  <a:gd name="connsiteX12" fmla="*/ 1056 w 464187"/>
                  <a:gd name="connsiteY12" fmla="*/ 296560 h 484761"/>
                  <a:gd name="connsiteX13" fmla="*/ 34394 w 464187"/>
                  <a:gd name="connsiteY13" fmla="*/ 210835 h 484761"/>
                  <a:gd name="connsiteX14" fmla="*/ 86782 w 464187"/>
                  <a:gd name="connsiteY14" fmla="*/ 158448 h 484761"/>
                  <a:gd name="connsiteX0" fmla="*/ 86638 w 464043"/>
                  <a:gd name="connsiteY0" fmla="*/ 158448 h 484761"/>
                  <a:gd name="connsiteX1" fmla="*/ 229513 w 464043"/>
                  <a:gd name="connsiteY1" fmla="*/ 82248 h 484761"/>
                  <a:gd name="connsiteX2" fmla="*/ 358100 w 464043"/>
                  <a:gd name="connsiteY2" fmla="*/ 44148 h 484761"/>
                  <a:gd name="connsiteX3" fmla="*/ 429538 w 464043"/>
                  <a:gd name="connsiteY3" fmla="*/ 1285 h 484761"/>
                  <a:gd name="connsiteX4" fmla="*/ 458112 w 464043"/>
                  <a:gd name="connsiteY4" fmla="*/ 96535 h 484761"/>
                  <a:gd name="connsiteX5" fmla="*/ 455732 w 464043"/>
                  <a:gd name="connsiteY5" fmla="*/ 222741 h 484761"/>
                  <a:gd name="connsiteX6" fmla="*/ 372388 w 464043"/>
                  <a:gd name="connsiteY6" fmla="*/ 263223 h 484761"/>
                  <a:gd name="connsiteX7" fmla="*/ 215225 w 464043"/>
                  <a:gd name="connsiteY7" fmla="*/ 320373 h 484761"/>
                  <a:gd name="connsiteX8" fmla="*/ 100925 w 464043"/>
                  <a:gd name="connsiteY8" fmla="*/ 382285 h 484761"/>
                  <a:gd name="connsiteX9" fmla="*/ 53300 w 464043"/>
                  <a:gd name="connsiteY9" fmla="*/ 420385 h 484761"/>
                  <a:gd name="connsiteX10" fmla="*/ 36632 w 464043"/>
                  <a:gd name="connsiteY10" fmla="*/ 484679 h 484761"/>
                  <a:gd name="connsiteX11" fmla="*/ 12819 w 464043"/>
                  <a:gd name="connsiteY11" fmla="*/ 406098 h 484761"/>
                  <a:gd name="connsiteX12" fmla="*/ 912 w 464043"/>
                  <a:gd name="connsiteY12" fmla="*/ 296560 h 484761"/>
                  <a:gd name="connsiteX13" fmla="*/ 34250 w 464043"/>
                  <a:gd name="connsiteY13" fmla="*/ 210835 h 484761"/>
                  <a:gd name="connsiteX14" fmla="*/ 86638 w 464043"/>
                  <a:gd name="connsiteY14" fmla="*/ 158448 h 484761"/>
                  <a:gd name="connsiteX0" fmla="*/ 86638 w 464043"/>
                  <a:gd name="connsiteY0" fmla="*/ 158482 h 484795"/>
                  <a:gd name="connsiteX1" fmla="*/ 229513 w 464043"/>
                  <a:gd name="connsiteY1" fmla="*/ 89426 h 484795"/>
                  <a:gd name="connsiteX2" fmla="*/ 358100 w 464043"/>
                  <a:gd name="connsiteY2" fmla="*/ 44182 h 484795"/>
                  <a:gd name="connsiteX3" fmla="*/ 429538 w 464043"/>
                  <a:gd name="connsiteY3" fmla="*/ 1319 h 484795"/>
                  <a:gd name="connsiteX4" fmla="*/ 458112 w 464043"/>
                  <a:gd name="connsiteY4" fmla="*/ 96569 h 484795"/>
                  <a:gd name="connsiteX5" fmla="*/ 455732 w 464043"/>
                  <a:gd name="connsiteY5" fmla="*/ 222775 h 484795"/>
                  <a:gd name="connsiteX6" fmla="*/ 372388 w 464043"/>
                  <a:gd name="connsiteY6" fmla="*/ 263257 h 484795"/>
                  <a:gd name="connsiteX7" fmla="*/ 215225 w 464043"/>
                  <a:gd name="connsiteY7" fmla="*/ 320407 h 484795"/>
                  <a:gd name="connsiteX8" fmla="*/ 100925 w 464043"/>
                  <a:gd name="connsiteY8" fmla="*/ 382319 h 484795"/>
                  <a:gd name="connsiteX9" fmla="*/ 53300 w 464043"/>
                  <a:gd name="connsiteY9" fmla="*/ 420419 h 484795"/>
                  <a:gd name="connsiteX10" fmla="*/ 36632 w 464043"/>
                  <a:gd name="connsiteY10" fmla="*/ 484713 h 484795"/>
                  <a:gd name="connsiteX11" fmla="*/ 12819 w 464043"/>
                  <a:gd name="connsiteY11" fmla="*/ 406132 h 484795"/>
                  <a:gd name="connsiteX12" fmla="*/ 912 w 464043"/>
                  <a:gd name="connsiteY12" fmla="*/ 296594 h 484795"/>
                  <a:gd name="connsiteX13" fmla="*/ 34250 w 464043"/>
                  <a:gd name="connsiteY13" fmla="*/ 210869 h 484795"/>
                  <a:gd name="connsiteX14" fmla="*/ 86638 w 464043"/>
                  <a:gd name="connsiteY14" fmla="*/ 158482 h 484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043" h="484795">
                    <a:moveTo>
                      <a:pt x="86638" y="158482"/>
                    </a:moveTo>
                    <a:cubicBezTo>
                      <a:pt x="119182" y="138242"/>
                      <a:pt x="184269" y="108476"/>
                      <a:pt x="229513" y="89426"/>
                    </a:cubicBezTo>
                    <a:cubicBezTo>
                      <a:pt x="274757" y="70376"/>
                      <a:pt x="324762" y="58867"/>
                      <a:pt x="358100" y="44182"/>
                    </a:cubicBezTo>
                    <a:cubicBezTo>
                      <a:pt x="391438" y="29497"/>
                      <a:pt x="412869" y="-7412"/>
                      <a:pt x="429538" y="1319"/>
                    </a:cubicBezTo>
                    <a:cubicBezTo>
                      <a:pt x="446207" y="10050"/>
                      <a:pt x="453746" y="59660"/>
                      <a:pt x="458112" y="96569"/>
                    </a:cubicBezTo>
                    <a:cubicBezTo>
                      <a:pt x="462478" y="133478"/>
                      <a:pt x="470019" y="194994"/>
                      <a:pt x="455732" y="222775"/>
                    </a:cubicBezTo>
                    <a:cubicBezTo>
                      <a:pt x="441445" y="250556"/>
                      <a:pt x="412473" y="246985"/>
                      <a:pt x="372388" y="263257"/>
                    </a:cubicBezTo>
                    <a:cubicBezTo>
                      <a:pt x="332304" y="279529"/>
                      <a:pt x="260469" y="300563"/>
                      <a:pt x="215225" y="320407"/>
                    </a:cubicBezTo>
                    <a:cubicBezTo>
                      <a:pt x="169981" y="340251"/>
                      <a:pt x="127912" y="365650"/>
                      <a:pt x="100925" y="382319"/>
                    </a:cubicBezTo>
                    <a:cubicBezTo>
                      <a:pt x="73938" y="398988"/>
                      <a:pt x="64016" y="403353"/>
                      <a:pt x="53300" y="420419"/>
                    </a:cubicBezTo>
                    <a:cubicBezTo>
                      <a:pt x="42584" y="437485"/>
                      <a:pt x="43379" y="487094"/>
                      <a:pt x="36632" y="484713"/>
                    </a:cubicBezTo>
                    <a:cubicBezTo>
                      <a:pt x="29885" y="482332"/>
                      <a:pt x="18772" y="437485"/>
                      <a:pt x="12819" y="406132"/>
                    </a:cubicBezTo>
                    <a:cubicBezTo>
                      <a:pt x="6866" y="374779"/>
                      <a:pt x="-3057" y="333107"/>
                      <a:pt x="912" y="296594"/>
                    </a:cubicBezTo>
                    <a:cubicBezTo>
                      <a:pt x="4881" y="260082"/>
                      <a:pt x="19962" y="233888"/>
                      <a:pt x="34250" y="210869"/>
                    </a:cubicBezTo>
                    <a:cubicBezTo>
                      <a:pt x="48538" y="187850"/>
                      <a:pt x="54094" y="178722"/>
                      <a:pt x="86638" y="158482"/>
                    </a:cubicBezTo>
                    <a:close/>
                  </a:path>
                </a:pathLst>
              </a:custGeom>
              <a:gradFill rotWithShape="1">
                <a:gsLst>
                  <a:gs pos="0">
                    <a:srgbClr val="D84640"/>
                  </a:gs>
                  <a:gs pos="50000">
                    <a:srgbClr val="EBADAB"/>
                  </a:gs>
                  <a:gs pos="100000">
                    <a:srgbClr val="C34D4D"/>
                  </a:gs>
                </a:gsLst>
                <a:lin ang="0" scaled="0"/>
              </a:gradFill>
              <a:ln w="9525">
                <a:solidFill>
                  <a:srgbClr val="AB454E"/>
                </a:solidFill>
                <a:round/>
                <a:headEnd/>
                <a:tailEnd/>
              </a:ln>
              <a:effectLst/>
            </p:spPr>
            <p:txBody>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45" name="任意多边形 44"/>
              <p:cNvSpPr/>
              <p:nvPr/>
            </p:nvSpPr>
            <p:spPr>
              <a:xfrm>
                <a:off x="8154744" y="3660652"/>
                <a:ext cx="395417" cy="559250"/>
              </a:xfrm>
              <a:custGeom>
                <a:avLst/>
                <a:gdLst>
                  <a:gd name="connsiteX0" fmla="*/ 110624 w 394203"/>
                  <a:gd name="connsiteY0" fmla="*/ 196324 h 558519"/>
                  <a:gd name="connsiteX1" fmla="*/ 267786 w 394203"/>
                  <a:gd name="connsiteY1" fmla="*/ 115362 h 558519"/>
                  <a:gd name="connsiteX2" fmla="*/ 348749 w 394203"/>
                  <a:gd name="connsiteY2" fmla="*/ 67737 h 558519"/>
                  <a:gd name="connsiteX3" fmla="*/ 363036 w 394203"/>
                  <a:gd name="connsiteY3" fmla="*/ 1062 h 558519"/>
                  <a:gd name="connsiteX4" fmla="*/ 391611 w 394203"/>
                  <a:gd name="connsiteY4" fmla="*/ 124887 h 558519"/>
                  <a:gd name="connsiteX5" fmla="*/ 382086 w 394203"/>
                  <a:gd name="connsiteY5" fmla="*/ 234424 h 558519"/>
                  <a:gd name="connsiteX6" fmla="*/ 296361 w 394203"/>
                  <a:gd name="connsiteY6" fmla="*/ 315387 h 558519"/>
                  <a:gd name="connsiteX7" fmla="*/ 177299 w 394203"/>
                  <a:gd name="connsiteY7" fmla="*/ 396349 h 558519"/>
                  <a:gd name="connsiteX8" fmla="*/ 86811 w 394203"/>
                  <a:gd name="connsiteY8" fmla="*/ 463024 h 558519"/>
                  <a:gd name="connsiteX9" fmla="*/ 48711 w 394203"/>
                  <a:gd name="connsiteY9" fmla="*/ 501124 h 558519"/>
                  <a:gd name="connsiteX10" fmla="*/ 53474 w 394203"/>
                  <a:gd name="connsiteY10" fmla="*/ 558274 h 558519"/>
                  <a:gd name="connsiteX11" fmla="*/ 10611 w 394203"/>
                  <a:gd name="connsiteY11" fmla="*/ 477312 h 558519"/>
                  <a:gd name="connsiteX12" fmla="*/ 1086 w 394203"/>
                  <a:gd name="connsiteY12" fmla="*/ 353487 h 558519"/>
                  <a:gd name="connsiteX13" fmla="*/ 29661 w 394203"/>
                  <a:gd name="connsiteY13" fmla="*/ 277287 h 558519"/>
                  <a:gd name="connsiteX14" fmla="*/ 110624 w 394203"/>
                  <a:gd name="connsiteY14" fmla="*/ 196324 h 558519"/>
                  <a:gd name="connsiteX0" fmla="*/ 127293 w 394203"/>
                  <a:gd name="connsiteY0" fmla="*/ 196324 h 558519"/>
                  <a:gd name="connsiteX1" fmla="*/ 267786 w 394203"/>
                  <a:gd name="connsiteY1" fmla="*/ 115362 h 558519"/>
                  <a:gd name="connsiteX2" fmla="*/ 348749 w 394203"/>
                  <a:gd name="connsiteY2" fmla="*/ 67737 h 558519"/>
                  <a:gd name="connsiteX3" fmla="*/ 363036 w 394203"/>
                  <a:gd name="connsiteY3" fmla="*/ 1062 h 558519"/>
                  <a:gd name="connsiteX4" fmla="*/ 391611 w 394203"/>
                  <a:gd name="connsiteY4" fmla="*/ 124887 h 558519"/>
                  <a:gd name="connsiteX5" fmla="*/ 382086 w 394203"/>
                  <a:gd name="connsiteY5" fmla="*/ 234424 h 558519"/>
                  <a:gd name="connsiteX6" fmla="*/ 296361 w 394203"/>
                  <a:gd name="connsiteY6" fmla="*/ 315387 h 558519"/>
                  <a:gd name="connsiteX7" fmla="*/ 177299 w 394203"/>
                  <a:gd name="connsiteY7" fmla="*/ 396349 h 558519"/>
                  <a:gd name="connsiteX8" fmla="*/ 86811 w 394203"/>
                  <a:gd name="connsiteY8" fmla="*/ 463024 h 558519"/>
                  <a:gd name="connsiteX9" fmla="*/ 48711 w 394203"/>
                  <a:gd name="connsiteY9" fmla="*/ 501124 h 558519"/>
                  <a:gd name="connsiteX10" fmla="*/ 53474 w 394203"/>
                  <a:gd name="connsiteY10" fmla="*/ 558274 h 558519"/>
                  <a:gd name="connsiteX11" fmla="*/ 10611 w 394203"/>
                  <a:gd name="connsiteY11" fmla="*/ 477312 h 558519"/>
                  <a:gd name="connsiteX12" fmla="*/ 1086 w 394203"/>
                  <a:gd name="connsiteY12" fmla="*/ 353487 h 558519"/>
                  <a:gd name="connsiteX13" fmla="*/ 29661 w 394203"/>
                  <a:gd name="connsiteY13" fmla="*/ 277287 h 558519"/>
                  <a:gd name="connsiteX14" fmla="*/ 127293 w 394203"/>
                  <a:gd name="connsiteY14" fmla="*/ 196324 h 558519"/>
                  <a:gd name="connsiteX0" fmla="*/ 127293 w 394203"/>
                  <a:gd name="connsiteY0" fmla="*/ 196876 h 559071"/>
                  <a:gd name="connsiteX1" fmla="*/ 267786 w 394203"/>
                  <a:gd name="connsiteY1" fmla="*/ 115914 h 559071"/>
                  <a:gd name="connsiteX2" fmla="*/ 343987 w 394203"/>
                  <a:gd name="connsiteY2" fmla="*/ 58764 h 559071"/>
                  <a:gd name="connsiteX3" fmla="*/ 363036 w 394203"/>
                  <a:gd name="connsiteY3" fmla="*/ 1614 h 559071"/>
                  <a:gd name="connsiteX4" fmla="*/ 391611 w 394203"/>
                  <a:gd name="connsiteY4" fmla="*/ 125439 h 559071"/>
                  <a:gd name="connsiteX5" fmla="*/ 382086 w 394203"/>
                  <a:gd name="connsiteY5" fmla="*/ 234976 h 559071"/>
                  <a:gd name="connsiteX6" fmla="*/ 296361 w 394203"/>
                  <a:gd name="connsiteY6" fmla="*/ 315939 h 559071"/>
                  <a:gd name="connsiteX7" fmla="*/ 177299 w 394203"/>
                  <a:gd name="connsiteY7" fmla="*/ 396901 h 559071"/>
                  <a:gd name="connsiteX8" fmla="*/ 86811 w 394203"/>
                  <a:gd name="connsiteY8" fmla="*/ 463576 h 559071"/>
                  <a:gd name="connsiteX9" fmla="*/ 48711 w 394203"/>
                  <a:gd name="connsiteY9" fmla="*/ 501676 h 559071"/>
                  <a:gd name="connsiteX10" fmla="*/ 53474 w 394203"/>
                  <a:gd name="connsiteY10" fmla="*/ 558826 h 559071"/>
                  <a:gd name="connsiteX11" fmla="*/ 10611 w 394203"/>
                  <a:gd name="connsiteY11" fmla="*/ 477864 h 559071"/>
                  <a:gd name="connsiteX12" fmla="*/ 1086 w 394203"/>
                  <a:gd name="connsiteY12" fmla="*/ 354039 h 559071"/>
                  <a:gd name="connsiteX13" fmla="*/ 29661 w 394203"/>
                  <a:gd name="connsiteY13" fmla="*/ 277839 h 559071"/>
                  <a:gd name="connsiteX14" fmla="*/ 127293 w 394203"/>
                  <a:gd name="connsiteY14" fmla="*/ 196876 h 559071"/>
                  <a:gd name="connsiteX0" fmla="*/ 127293 w 397846"/>
                  <a:gd name="connsiteY0" fmla="*/ 196973 h 559168"/>
                  <a:gd name="connsiteX1" fmla="*/ 267786 w 397846"/>
                  <a:gd name="connsiteY1" fmla="*/ 116011 h 559168"/>
                  <a:gd name="connsiteX2" fmla="*/ 343987 w 397846"/>
                  <a:gd name="connsiteY2" fmla="*/ 58861 h 559168"/>
                  <a:gd name="connsiteX3" fmla="*/ 363036 w 397846"/>
                  <a:gd name="connsiteY3" fmla="*/ 1711 h 559168"/>
                  <a:gd name="connsiteX4" fmla="*/ 396374 w 397846"/>
                  <a:gd name="connsiteY4" fmla="*/ 127918 h 559168"/>
                  <a:gd name="connsiteX5" fmla="*/ 382086 w 397846"/>
                  <a:gd name="connsiteY5" fmla="*/ 235073 h 559168"/>
                  <a:gd name="connsiteX6" fmla="*/ 296361 w 397846"/>
                  <a:gd name="connsiteY6" fmla="*/ 316036 h 559168"/>
                  <a:gd name="connsiteX7" fmla="*/ 177299 w 397846"/>
                  <a:gd name="connsiteY7" fmla="*/ 396998 h 559168"/>
                  <a:gd name="connsiteX8" fmla="*/ 86811 w 397846"/>
                  <a:gd name="connsiteY8" fmla="*/ 463673 h 559168"/>
                  <a:gd name="connsiteX9" fmla="*/ 48711 w 397846"/>
                  <a:gd name="connsiteY9" fmla="*/ 501773 h 559168"/>
                  <a:gd name="connsiteX10" fmla="*/ 53474 w 397846"/>
                  <a:gd name="connsiteY10" fmla="*/ 558923 h 559168"/>
                  <a:gd name="connsiteX11" fmla="*/ 10611 w 397846"/>
                  <a:gd name="connsiteY11" fmla="*/ 477961 h 559168"/>
                  <a:gd name="connsiteX12" fmla="*/ 1086 w 397846"/>
                  <a:gd name="connsiteY12" fmla="*/ 354136 h 559168"/>
                  <a:gd name="connsiteX13" fmla="*/ 29661 w 397846"/>
                  <a:gd name="connsiteY13" fmla="*/ 277936 h 559168"/>
                  <a:gd name="connsiteX14" fmla="*/ 127293 w 397846"/>
                  <a:gd name="connsiteY14" fmla="*/ 196973 h 559168"/>
                  <a:gd name="connsiteX0" fmla="*/ 127293 w 397846"/>
                  <a:gd name="connsiteY0" fmla="*/ 196973 h 559115"/>
                  <a:gd name="connsiteX1" fmla="*/ 267786 w 397846"/>
                  <a:gd name="connsiteY1" fmla="*/ 116011 h 559115"/>
                  <a:gd name="connsiteX2" fmla="*/ 343987 w 397846"/>
                  <a:gd name="connsiteY2" fmla="*/ 58861 h 559115"/>
                  <a:gd name="connsiteX3" fmla="*/ 363036 w 397846"/>
                  <a:gd name="connsiteY3" fmla="*/ 1711 h 559115"/>
                  <a:gd name="connsiteX4" fmla="*/ 396374 w 397846"/>
                  <a:gd name="connsiteY4" fmla="*/ 127918 h 559115"/>
                  <a:gd name="connsiteX5" fmla="*/ 382086 w 397846"/>
                  <a:gd name="connsiteY5" fmla="*/ 235073 h 559115"/>
                  <a:gd name="connsiteX6" fmla="*/ 296361 w 397846"/>
                  <a:gd name="connsiteY6" fmla="*/ 316036 h 559115"/>
                  <a:gd name="connsiteX7" fmla="*/ 177299 w 397846"/>
                  <a:gd name="connsiteY7" fmla="*/ 396998 h 559115"/>
                  <a:gd name="connsiteX8" fmla="*/ 86811 w 397846"/>
                  <a:gd name="connsiteY8" fmla="*/ 463673 h 559115"/>
                  <a:gd name="connsiteX9" fmla="*/ 55855 w 397846"/>
                  <a:gd name="connsiteY9" fmla="*/ 499392 h 559115"/>
                  <a:gd name="connsiteX10" fmla="*/ 53474 w 397846"/>
                  <a:gd name="connsiteY10" fmla="*/ 558923 h 559115"/>
                  <a:gd name="connsiteX11" fmla="*/ 10611 w 397846"/>
                  <a:gd name="connsiteY11" fmla="*/ 477961 h 559115"/>
                  <a:gd name="connsiteX12" fmla="*/ 1086 w 397846"/>
                  <a:gd name="connsiteY12" fmla="*/ 354136 h 559115"/>
                  <a:gd name="connsiteX13" fmla="*/ 29661 w 397846"/>
                  <a:gd name="connsiteY13" fmla="*/ 277936 h 559115"/>
                  <a:gd name="connsiteX14" fmla="*/ 127293 w 397846"/>
                  <a:gd name="connsiteY14" fmla="*/ 196973 h 559115"/>
                  <a:gd name="connsiteX0" fmla="*/ 127038 w 397591"/>
                  <a:gd name="connsiteY0" fmla="*/ 196973 h 559250"/>
                  <a:gd name="connsiteX1" fmla="*/ 267531 w 397591"/>
                  <a:gd name="connsiteY1" fmla="*/ 116011 h 559250"/>
                  <a:gd name="connsiteX2" fmla="*/ 343732 w 397591"/>
                  <a:gd name="connsiteY2" fmla="*/ 58861 h 559250"/>
                  <a:gd name="connsiteX3" fmla="*/ 362781 w 397591"/>
                  <a:gd name="connsiteY3" fmla="*/ 1711 h 559250"/>
                  <a:gd name="connsiteX4" fmla="*/ 396119 w 397591"/>
                  <a:gd name="connsiteY4" fmla="*/ 127918 h 559250"/>
                  <a:gd name="connsiteX5" fmla="*/ 381831 w 397591"/>
                  <a:gd name="connsiteY5" fmla="*/ 235073 h 559250"/>
                  <a:gd name="connsiteX6" fmla="*/ 296106 w 397591"/>
                  <a:gd name="connsiteY6" fmla="*/ 316036 h 559250"/>
                  <a:gd name="connsiteX7" fmla="*/ 177044 w 397591"/>
                  <a:gd name="connsiteY7" fmla="*/ 396998 h 559250"/>
                  <a:gd name="connsiteX8" fmla="*/ 86556 w 397591"/>
                  <a:gd name="connsiteY8" fmla="*/ 463673 h 559250"/>
                  <a:gd name="connsiteX9" fmla="*/ 55600 w 397591"/>
                  <a:gd name="connsiteY9" fmla="*/ 499392 h 559250"/>
                  <a:gd name="connsiteX10" fmla="*/ 53219 w 397591"/>
                  <a:gd name="connsiteY10" fmla="*/ 558923 h 559250"/>
                  <a:gd name="connsiteX11" fmla="*/ 12737 w 397591"/>
                  <a:gd name="connsiteY11" fmla="*/ 470817 h 559250"/>
                  <a:gd name="connsiteX12" fmla="*/ 831 w 397591"/>
                  <a:gd name="connsiteY12" fmla="*/ 354136 h 559250"/>
                  <a:gd name="connsiteX13" fmla="*/ 29406 w 397591"/>
                  <a:gd name="connsiteY13" fmla="*/ 277936 h 559250"/>
                  <a:gd name="connsiteX14" fmla="*/ 127038 w 397591"/>
                  <a:gd name="connsiteY14" fmla="*/ 196973 h 559250"/>
                  <a:gd name="connsiteX0" fmla="*/ 124864 w 395417"/>
                  <a:gd name="connsiteY0" fmla="*/ 196973 h 559250"/>
                  <a:gd name="connsiteX1" fmla="*/ 265357 w 395417"/>
                  <a:gd name="connsiteY1" fmla="*/ 116011 h 559250"/>
                  <a:gd name="connsiteX2" fmla="*/ 341558 w 395417"/>
                  <a:gd name="connsiteY2" fmla="*/ 58861 h 559250"/>
                  <a:gd name="connsiteX3" fmla="*/ 360607 w 395417"/>
                  <a:gd name="connsiteY3" fmla="*/ 1711 h 559250"/>
                  <a:gd name="connsiteX4" fmla="*/ 393945 w 395417"/>
                  <a:gd name="connsiteY4" fmla="*/ 127918 h 559250"/>
                  <a:gd name="connsiteX5" fmla="*/ 379657 w 395417"/>
                  <a:gd name="connsiteY5" fmla="*/ 235073 h 559250"/>
                  <a:gd name="connsiteX6" fmla="*/ 293932 w 395417"/>
                  <a:gd name="connsiteY6" fmla="*/ 316036 h 559250"/>
                  <a:gd name="connsiteX7" fmla="*/ 174870 w 395417"/>
                  <a:gd name="connsiteY7" fmla="*/ 396998 h 559250"/>
                  <a:gd name="connsiteX8" fmla="*/ 84382 w 395417"/>
                  <a:gd name="connsiteY8" fmla="*/ 463673 h 559250"/>
                  <a:gd name="connsiteX9" fmla="*/ 53426 w 395417"/>
                  <a:gd name="connsiteY9" fmla="*/ 499392 h 559250"/>
                  <a:gd name="connsiteX10" fmla="*/ 51045 w 395417"/>
                  <a:gd name="connsiteY10" fmla="*/ 558923 h 559250"/>
                  <a:gd name="connsiteX11" fmla="*/ 10563 w 395417"/>
                  <a:gd name="connsiteY11" fmla="*/ 470817 h 559250"/>
                  <a:gd name="connsiteX12" fmla="*/ 1039 w 395417"/>
                  <a:gd name="connsiteY12" fmla="*/ 361280 h 559250"/>
                  <a:gd name="connsiteX13" fmla="*/ 27232 w 395417"/>
                  <a:gd name="connsiteY13" fmla="*/ 277936 h 559250"/>
                  <a:gd name="connsiteX14" fmla="*/ 124864 w 395417"/>
                  <a:gd name="connsiteY14" fmla="*/ 196973 h 55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5417" h="559250">
                    <a:moveTo>
                      <a:pt x="124864" y="196973"/>
                    </a:moveTo>
                    <a:cubicBezTo>
                      <a:pt x="164552" y="169985"/>
                      <a:pt x="229241" y="139030"/>
                      <a:pt x="265357" y="116011"/>
                    </a:cubicBezTo>
                    <a:cubicBezTo>
                      <a:pt x="301473" y="92992"/>
                      <a:pt x="325683" y="77911"/>
                      <a:pt x="341558" y="58861"/>
                    </a:cubicBezTo>
                    <a:cubicBezTo>
                      <a:pt x="357433" y="39811"/>
                      <a:pt x="351876" y="-9799"/>
                      <a:pt x="360607" y="1711"/>
                    </a:cubicBezTo>
                    <a:cubicBezTo>
                      <a:pt x="369338" y="13221"/>
                      <a:pt x="390770" y="89024"/>
                      <a:pt x="393945" y="127918"/>
                    </a:cubicBezTo>
                    <a:cubicBezTo>
                      <a:pt x="397120" y="166812"/>
                      <a:pt x="396326" y="203720"/>
                      <a:pt x="379657" y="235073"/>
                    </a:cubicBezTo>
                    <a:cubicBezTo>
                      <a:pt x="362988" y="266426"/>
                      <a:pt x="328063" y="289049"/>
                      <a:pt x="293932" y="316036"/>
                    </a:cubicBezTo>
                    <a:cubicBezTo>
                      <a:pt x="259801" y="343023"/>
                      <a:pt x="209795" y="372392"/>
                      <a:pt x="174870" y="396998"/>
                    </a:cubicBezTo>
                    <a:cubicBezTo>
                      <a:pt x="139945" y="421604"/>
                      <a:pt x="104623" y="446607"/>
                      <a:pt x="84382" y="463673"/>
                    </a:cubicBezTo>
                    <a:cubicBezTo>
                      <a:pt x="64141" y="480739"/>
                      <a:pt x="58982" y="483517"/>
                      <a:pt x="53426" y="499392"/>
                    </a:cubicBezTo>
                    <a:cubicBezTo>
                      <a:pt x="47870" y="515267"/>
                      <a:pt x="58189" y="563685"/>
                      <a:pt x="51045" y="558923"/>
                    </a:cubicBezTo>
                    <a:cubicBezTo>
                      <a:pt x="43901" y="554161"/>
                      <a:pt x="18897" y="503758"/>
                      <a:pt x="10563" y="470817"/>
                    </a:cubicBezTo>
                    <a:cubicBezTo>
                      <a:pt x="2229" y="437876"/>
                      <a:pt x="-2136" y="394617"/>
                      <a:pt x="1039" y="361280"/>
                    </a:cubicBezTo>
                    <a:cubicBezTo>
                      <a:pt x="4214" y="327943"/>
                      <a:pt x="6595" y="305320"/>
                      <a:pt x="27232" y="277936"/>
                    </a:cubicBezTo>
                    <a:cubicBezTo>
                      <a:pt x="47869" y="250552"/>
                      <a:pt x="85176" y="223961"/>
                      <a:pt x="124864" y="196973"/>
                    </a:cubicBezTo>
                    <a:close/>
                  </a:path>
                </a:pathLst>
              </a:custGeom>
              <a:gradFill rotWithShape="1">
                <a:gsLst>
                  <a:gs pos="0">
                    <a:srgbClr val="D84640"/>
                  </a:gs>
                  <a:gs pos="50000">
                    <a:srgbClr val="EBADAB"/>
                  </a:gs>
                  <a:gs pos="100000">
                    <a:srgbClr val="C34D4D"/>
                  </a:gs>
                </a:gsLst>
                <a:lin ang="0" scaled="0"/>
              </a:gradFill>
              <a:ln w="9525">
                <a:solidFill>
                  <a:srgbClr val="AB454E"/>
                </a:solidFill>
                <a:round/>
                <a:headEnd/>
                <a:tailEnd/>
              </a:ln>
              <a:effectLst/>
            </p:spPr>
            <p:txBody>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46" name="任意多边形 45"/>
              <p:cNvSpPr/>
              <p:nvPr/>
            </p:nvSpPr>
            <p:spPr>
              <a:xfrm>
                <a:off x="8357782" y="4109135"/>
                <a:ext cx="276265" cy="331323"/>
              </a:xfrm>
              <a:custGeom>
                <a:avLst/>
                <a:gdLst>
                  <a:gd name="connsiteX0" fmla="*/ 57525 w 282473"/>
                  <a:gd name="connsiteY0" fmla="*/ 241281 h 343100"/>
                  <a:gd name="connsiteX1" fmla="*/ 114675 w 282473"/>
                  <a:gd name="connsiteY1" fmla="*/ 165081 h 343100"/>
                  <a:gd name="connsiteX2" fmla="*/ 176587 w 282473"/>
                  <a:gd name="connsiteY2" fmla="*/ 107931 h 343100"/>
                  <a:gd name="connsiteX3" fmla="*/ 238500 w 282473"/>
                  <a:gd name="connsiteY3" fmla="*/ 36493 h 343100"/>
                  <a:gd name="connsiteX4" fmla="*/ 233737 w 282473"/>
                  <a:gd name="connsiteY4" fmla="*/ 3156 h 343100"/>
                  <a:gd name="connsiteX5" fmla="*/ 262312 w 282473"/>
                  <a:gd name="connsiteY5" fmla="*/ 112693 h 343100"/>
                  <a:gd name="connsiteX6" fmla="*/ 281362 w 282473"/>
                  <a:gd name="connsiteY6" fmla="*/ 222231 h 343100"/>
                  <a:gd name="connsiteX7" fmla="*/ 228975 w 282473"/>
                  <a:gd name="connsiteY7" fmla="*/ 284143 h 343100"/>
                  <a:gd name="connsiteX8" fmla="*/ 138487 w 282473"/>
                  <a:gd name="connsiteY8" fmla="*/ 336531 h 343100"/>
                  <a:gd name="connsiteX9" fmla="*/ 57525 w 282473"/>
                  <a:gd name="connsiteY9" fmla="*/ 341293 h 343100"/>
                  <a:gd name="connsiteX10" fmla="*/ 375 w 282473"/>
                  <a:gd name="connsiteY10" fmla="*/ 327006 h 343100"/>
                  <a:gd name="connsiteX11" fmla="*/ 33712 w 282473"/>
                  <a:gd name="connsiteY11" fmla="*/ 307956 h 343100"/>
                  <a:gd name="connsiteX12" fmla="*/ 57525 w 282473"/>
                  <a:gd name="connsiteY12" fmla="*/ 241281 h 343100"/>
                  <a:gd name="connsiteX0" fmla="*/ 57525 w 282473"/>
                  <a:gd name="connsiteY0" fmla="*/ 239048 h 340867"/>
                  <a:gd name="connsiteX1" fmla="*/ 114675 w 282473"/>
                  <a:gd name="connsiteY1" fmla="*/ 162848 h 340867"/>
                  <a:gd name="connsiteX2" fmla="*/ 176587 w 282473"/>
                  <a:gd name="connsiteY2" fmla="*/ 105698 h 340867"/>
                  <a:gd name="connsiteX3" fmla="*/ 217069 w 282473"/>
                  <a:gd name="connsiteY3" fmla="*/ 60454 h 340867"/>
                  <a:gd name="connsiteX4" fmla="*/ 233737 w 282473"/>
                  <a:gd name="connsiteY4" fmla="*/ 923 h 340867"/>
                  <a:gd name="connsiteX5" fmla="*/ 262312 w 282473"/>
                  <a:gd name="connsiteY5" fmla="*/ 110460 h 340867"/>
                  <a:gd name="connsiteX6" fmla="*/ 281362 w 282473"/>
                  <a:gd name="connsiteY6" fmla="*/ 219998 h 340867"/>
                  <a:gd name="connsiteX7" fmla="*/ 228975 w 282473"/>
                  <a:gd name="connsiteY7" fmla="*/ 281910 h 340867"/>
                  <a:gd name="connsiteX8" fmla="*/ 138487 w 282473"/>
                  <a:gd name="connsiteY8" fmla="*/ 334298 h 340867"/>
                  <a:gd name="connsiteX9" fmla="*/ 57525 w 282473"/>
                  <a:gd name="connsiteY9" fmla="*/ 339060 h 340867"/>
                  <a:gd name="connsiteX10" fmla="*/ 375 w 282473"/>
                  <a:gd name="connsiteY10" fmla="*/ 324773 h 340867"/>
                  <a:gd name="connsiteX11" fmla="*/ 33712 w 282473"/>
                  <a:gd name="connsiteY11" fmla="*/ 305723 h 340867"/>
                  <a:gd name="connsiteX12" fmla="*/ 57525 w 282473"/>
                  <a:gd name="connsiteY12" fmla="*/ 239048 h 340867"/>
                  <a:gd name="connsiteX0" fmla="*/ 57525 w 282557"/>
                  <a:gd name="connsiteY0" fmla="*/ 229673 h 331492"/>
                  <a:gd name="connsiteX1" fmla="*/ 114675 w 282557"/>
                  <a:gd name="connsiteY1" fmla="*/ 153473 h 331492"/>
                  <a:gd name="connsiteX2" fmla="*/ 176587 w 282557"/>
                  <a:gd name="connsiteY2" fmla="*/ 96323 h 331492"/>
                  <a:gd name="connsiteX3" fmla="*/ 217069 w 282557"/>
                  <a:gd name="connsiteY3" fmla="*/ 51079 h 331492"/>
                  <a:gd name="connsiteX4" fmla="*/ 224212 w 282557"/>
                  <a:gd name="connsiteY4" fmla="*/ 1073 h 331492"/>
                  <a:gd name="connsiteX5" fmla="*/ 262312 w 282557"/>
                  <a:gd name="connsiteY5" fmla="*/ 101085 h 331492"/>
                  <a:gd name="connsiteX6" fmla="*/ 281362 w 282557"/>
                  <a:gd name="connsiteY6" fmla="*/ 210623 h 331492"/>
                  <a:gd name="connsiteX7" fmla="*/ 228975 w 282557"/>
                  <a:gd name="connsiteY7" fmla="*/ 272535 h 331492"/>
                  <a:gd name="connsiteX8" fmla="*/ 138487 w 282557"/>
                  <a:gd name="connsiteY8" fmla="*/ 324923 h 331492"/>
                  <a:gd name="connsiteX9" fmla="*/ 57525 w 282557"/>
                  <a:gd name="connsiteY9" fmla="*/ 329685 h 331492"/>
                  <a:gd name="connsiteX10" fmla="*/ 375 w 282557"/>
                  <a:gd name="connsiteY10" fmla="*/ 315398 h 331492"/>
                  <a:gd name="connsiteX11" fmla="*/ 33712 w 282557"/>
                  <a:gd name="connsiteY11" fmla="*/ 296348 h 331492"/>
                  <a:gd name="connsiteX12" fmla="*/ 57525 w 282557"/>
                  <a:gd name="connsiteY12" fmla="*/ 229673 h 331492"/>
                  <a:gd name="connsiteX0" fmla="*/ 57525 w 283690"/>
                  <a:gd name="connsiteY0" fmla="*/ 229504 h 331323"/>
                  <a:gd name="connsiteX1" fmla="*/ 114675 w 283690"/>
                  <a:gd name="connsiteY1" fmla="*/ 153304 h 331323"/>
                  <a:gd name="connsiteX2" fmla="*/ 176587 w 283690"/>
                  <a:gd name="connsiteY2" fmla="*/ 96154 h 331323"/>
                  <a:gd name="connsiteX3" fmla="*/ 217069 w 283690"/>
                  <a:gd name="connsiteY3" fmla="*/ 50910 h 331323"/>
                  <a:gd name="connsiteX4" fmla="*/ 224212 w 283690"/>
                  <a:gd name="connsiteY4" fmla="*/ 904 h 331323"/>
                  <a:gd name="connsiteX5" fmla="*/ 269456 w 283690"/>
                  <a:gd name="connsiteY5" fmla="*/ 96154 h 331323"/>
                  <a:gd name="connsiteX6" fmla="*/ 281362 w 283690"/>
                  <a:gd name="connsiteY6" fmla="*/ 210454 h 331323"/>
                  <a:gd name="connsiteX7" fmla="*/ 228975 w 283690"/>
                  <a:gd name="connsiteY7" fmla="*/ 272366 h 331323"/>
                  <a:gd name="connsiteX8" fmla="*/ 138487 w 283690"/>
                  <a:gd name="connsiteY8" fmla="*/ 324754 h 331323"/>
                  <a:gd name="connsiteX9" fmla="*/ 57525 w 283690"/>
                  <a:gd name="connsiteY9" fmla="*/ 329516 h 331323"/>
                  <a:gd name="connsiteX10" fmla="*/ 375 w 283690"/>
                  <a:gd name="connsiteY10" fmla="*/ 315229 h 331323"/>
                  <a:gd name="connsiteX11" fmla="*/ 33712 w 283690"/>
                  <a:gd name="connsiteY11" fmla="*/ 296179 h 331323"/>
                  <a:gd name="connsiteX12" fmla="*/ 57525 w 283690"/>
                  <a:gd name="connsiteY12" fmla="*/ 229504 h 331323"/>
                  <a:gd name="connsiteX0" fmla="*/ 57525 w 276234"/>
                  <a:gd name="connsiteY0" fmla="*/ 229504 h 331323"/>
                  <a:gd name="connsiteX1" fmla="*/ 114675 w 276234"/>
                  <a:gd name="connsiteY1" fmla="*/ 153304 h 331323"/>
                  <a:gd name="connsiteX2" fmla="*/ 176587 w 276234"/>
                  <a:gd name="connsiteY2" fmla="*/ 96154 h 331323"/>
                  <a:gd name="connsiteX3" fmla="*/ 217069 w 276234"/>
                  <a:gd name="connsiteY3" fmla="*/ 50910 h 331323"/>
                  <a:gd name="connsiteX4" fmla="*/ 224212 w 276234"/>
                  <a:gd name="connsiteY4" fmla="*/ 904 h 331323"/>
                  <a:gd name="connsiteX5" fmla="*/ 269456 w 276234"/>
                  <a:gd name="connsiteY5" fmla="*/ 96154 h 331323"/>
                  <a:gd name="connsiteX6" fmla="*/ 271837 w 276234"/>
                  <a:gd name="connsiteY6" fmla="*/ 198548 h 331323"/>
                  <a:gd name="connsiteX7" fmla="*/ 228975 w 276234"/>
                  <a:gd name="connsiteY7" fmla="*/ 272366 h 331323"/>
                  <a:gd name="connsiteX8" fmla="*/ 138487 w 276234"/>
                  <a:gd name="connsiteY8" fmla="*/ 324754 h 331323"/>
                  <a:gd name="connsiteX9" fmla="*/ 57525 w 276234"/>
                  <a:gd name="connsiteY9" fmla="*/ 329516 h 331323"/>
                  <a:gd name="connsiteX10" fmla="*/ 375 w 276234"/>
                  <a:gd name="connsiteY10" fmla="*/ 315229 h 331323"/>
                  <a:gd name="connsiteX11" fmla="*/ 33712 w 276234"/>
                  <a:gd name="connsiteY11" fmla="*/ 296179 h 331323"/>
                  <a:gd name="connsiteX12" fmla="*/ 57525 w 276234"/>
                  <a:gd name="connsiteY12" fmla="*/ 229504 h 331323"/>
                  <a:gd name="connsiteX0" fmla="*/ 57556 w 276265"/>
                  <a:gd name="connsiteY0" fmla="*/ 229504 h 331323"/>
                  <a:gd name="connsiteX1" fmla="*/ 114706 w 276265"/>
                  <a:gd name="connsiteY1" fmla="*/ 153304 h 331323"/>
                  <a:gd name="connsiteX2" fmla="*/ 176618 w 276265"/>
                  <a:gd name="connsiteY2" fmla="*/ 96154 h 331323"/>
                  <a:gd name="connsiteX3" fmla="*/ 217100 w 276265"/>
                  <a:gd name="connsiteY3" fmla="*/ 50910 h 331323"/>
                  <a:gd name="connsiteX4" fmla="*/ 224243 w 276265"/>
                  <a:gd name="connsiteY4" fmla="*/ 904 h 331323"/>
                  <a:gd name="connsiteX5" fmla="*/ 269487 w 276265"/>
                  <a:gd name="connsiteY5" fmla="*/ 96154 h 331323"/>
                  <a:gd name="connsiteX6" fmla="*/ 271868 w 276265"/>
                  <a:gd name="connsiteY6" fmla="*/ 198548 h 331323"/>
                  <a:gd name="connsiteX7" fmla="*/ 229006 w 276265"/>
                  <a:gd name="connsiteY7" fmla="*/ 272366 h 331323"/>
                  <a:gd name="connsiteX8" fmla="*/ 138518 w 276265"/>
                  <a:gd name="connsiteY8" fmla="*/ 324754 h 331323"/>
                  <a:gd name="connsiteX9" fmla="*/ 57556 w 276265"/>
                  <a:gd name="connsiteY9" fmla="*/ 329516 h 331323"/>
                  <a:gd name="connsiteX10" fmla="*/ 406 w 276265"/>
                  <a:gd name="connsiteY10" fmla="*/ 315229 h 331323"/>
                  <a:gd name="connsiteX11" fmla="*/ 31362 w 276265"/>
                  <a:gd name="connsiteY11" fmla="*/ 289036 h 331323"/>
                  <a:gd name="connsiteX12" fmla="*/ 57556 w 276265"/>
                  <a:gd name="connsiteY12" fmla="*/ 229504 h 331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6265" h="331323">
                    <a:moveTo>
                      <a:pt x="57556" y="229504"/>
                    </a:moveTo>
                    <a:cubicBezTo>
                      <a:pt x="71447" y="206882"/>
                      <a:pt x="94862" y="175529"/>
                      <a:pt x="114706" y="153304"/>
                    </a:cubicBezTo>
                    <a:cubicBezTo>
                      <a:pt x="134550" y="131079"/>
                      <a:pt x="159552" y="113220"/>
                      <a:pt x="176618" y="96154"/>
                    </a:cubicBezTo>
                    <a:cubicBezTo>
                      <a:pt x="193684" y="79088"/>
                      <a:pt x="209163" y="66785"/>
                      <a:pt x="217100" y="50910"/>
                    </a:cubicBezTo>
                    <a:cubicBezTo>
                      <a:pt x="225037" y="35035"/>
                      <a:pt x="215512" y="-6637"/>
                      <a:pt x="224243" y="904"/>
                    </a:cubicBezTo>
                    <a:cubicBezTo>
                      <a:pt x="232974" y="8445"/>
                      <a:pt x="261550" y="63213"/>
                      <a:pt x="269487" y="96154"/>
                    </a:cubicBezTo>
                    <a:cubicBezTo>
                      <a:pt x="277425" y="129095"/>
                      <a:pt x="278615" y="169179"/>
                      <a:pt x="271868" y="198548"/>
                    </a:cubicBezTo>
                    <a:cubicBezTo>
                      <a:pt x="265121" y="227917"/>
                      <a:pt x="251231" y="251332"/>
                      <a:pt x="229006" y="272366"/>
                    </a:cubicBezTo>
                    <a:cubicBezTo>
                      <a:pt x="206781" y="293400"/>
                      <a:pt x="167093" y="315229"/>
                      <a:pt x="138518" y="324754"/>
                    </a:cubicBezTo>
                    <a:cubicBezTo>
                      <a:pt x="109943" y="334279"/>
                      <a:pt x="80575" y="331103"/>
                      <a:pt x="57556" y="329516"/>
                    </a:cubicBezTo>
                    <a:cubicBezTo>
                      <a:pt x="34537" y="327929"/>
                      <a:pt x="4375" y="320785"/>
                      <a:pt x="406" y="315229"/>
                    </a:cubicBezTo>
                    <a:cubicBezTo>
                      <a:pt x="-3563" y="309673"/>
                      <a:pt x="22631" y="302530"/>
                      <a:pt x="31362" y="289036"/>
                    </a:cubicBezTo>
                    <a:cubicBezTo>
                      <a:pt x="40093" y="275542"/>
                      <a:pt x="43665" y="252126"/>
                      <a:pt x="57556" y="229504"/>
                    </a:cubicBezTo>
                    <a:close/>
                  </a:path>
                </a:pathLst>
              </a:custGeom>
              <a:gradFill rotWithShape="1">
                <a:gsLst>
                  <a:gs pos="0">
                    <a:srgbClr val="D84640"/>
                  </a:gs>
                  <a:gs pos="50000">
                    <a:srgbClr val="EBADAB"/>
                  </a:gs>
                  <a:gs pos="100000">
                    <a:srgbClr val="C34D4D"/>
                  </a:gs>
                </a:gsLst>
                <a:lin ang="0" scaled="0"/>
              </a:gradFill>
              <a:ln w="9525">
                <a:solidFill>
                  <a:srgbClr val="AB454E"/>
                </a:solidFill>
                <a:round/>
                <a:headEnd/>
                <a:tailEnd/>
              </a:ln>
              <a:effectLst/>
            </p:spPr>
            <p:txBody>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47" name="任意多边形 46"/>
              <p:cNvSpPr/>
              <p:nvPr/>
            </p:nvSpPr>
            <p:spPr>
              <a:xfrm>
                <a:off x="8024789" y="2530580"/>
                <a:ext cx="444052" cy="258047"/>
              </a:xfrm>
              <a:custGeom>
                <a:avLst/>
                <a:gdLst>
                  <a:gd name="connsiteX0" fmla="*/ 189689 w 444052"/>
                  <a:gd name="connsiteY0" fmla="*/ 0 h 258047"/>
                  <a:gd name="connsiteX1" fmla="*/ 221478 w 444052"/>
                  <a:gd name="connsiteY1" fmla="*/ 10215 h 258047"/>
                  <a:gd name="connsiteX2" fmla="*/ 321490 w 444052"/>
                  <a:gd name="connsiteY2" fmla="*/ 50696 h 258047"/>
                  <a:gd name="connsiteX3" fmla="*/ 385784 w 444052"/>
                  <a:gd name="connsiteY3" fmla="*/ 84033 h 258047"/>
                  <a:gd name="connsiteX4" fmla="*/ 431028 w 444052"/>
                  <a:gd name="connsiteY4" fmla="*/ 129277 h 258047"/>
                  <a:gd name="connsiteX5" fmla="*/ 443530 w 444052"/>
                  <a:gd name="connsiteY5" fmla="*/ 164550 h 258047"/>
                  <a:gd name="connsiteX6" fmla="*/ 444052 w 444052"/>
                  <a:gd name="connsiteY6" fmla="*/ 175118 h 258047"/>
                  <a:gd name="connsiteX7" fmla="*/ 438173 w 444052"/>
                  <a:gd name="connsiteY7" fmla="*/ 164996 h 258047"/>
                  <a:gd name="connsiteX8" fmla="*/ 409598 w 444052"/>
                  <a:gd name="connsiteY8" fmla="*/ 207859 h 258047"/>
                  <a:gd name="connsiteX9" fmla="*/ 333398 w 444052"/>
                  <a:gd name="connsiteY9" fmla="*/ 245959 h 258047"/>
                  <a:gd name="connsiteX10" fmla="*/ 300414 w 444052"/>
                  <a:gd name="connsiteY10" fmla="*/ 254795 h 258047"/>
                  <a:gd name="connsiteX11" fmla="*/ 285439 w 444052"/>
                  <a:gd name="connsiteY11" fmla="*/ 258047 h 258047"/>
                  <a:gd name="connsiteX12" fmla="*/ 278628 w 444052"/>
                  <a:gd name="connsiteY12" fmla="*/ 255037 h 258047"/>
                  <a:gd name="connsiteX13" fmla="*/ 247672 w 444052"/>
                  <a:gd name="connsiteY13" fmla="*/ 236433 h 258047"/>
                  <a:gd name="connsiteX14" fmla="*/ 173853 w 444052"/>
                  <a:gd name="connsiteY14" fmla="*/ 222146 h 258047"/>
                  <a:gd name="connsiteX15" fmla="*/ 71459 w 444052"/>
                  <a:gd name="connsiteY15" fmla="*/ 193571 h 258047"/>
                  <a:gd name="connsiteX16" fmla="*/ 14309 w 444052"/>
                  <a:gd name="connsiteY16" fmla="*/ 164996 h 258047"/>
                  <a:gd name="connsiteX17" fmla="*/ 0 w 444052"/>
                  <a:gd name="connsiteY17" fmla="*/ 144725 h 258047"/>
                  <a:gd name="connsiteX18" fmla="*/ 1343 w 444052"/>
                  <a:gd name="connsiteY18" fmla="*/ 142672 h 258047"/>
                  <a:gd name="connsiteX19" fmla="*/ 9548 w 444052"/>
                  <a:gd name="connsiteY19" fmla="*/ 93560 h 258047"/>
                  <a:gd name="connsiteX20" fmla="*/ 61935 w 444052"/>
                  <a:gd name="connsiteY20" fmla="*/ 60222 h 258047"/>
                  <a:gd name="connsiteX21" fmla="*/ 147660 w 444052"/>
                  <a:gd name="connsiteY21" fmla="*/ 31647 h 258047"/>
                  <a:gd name="connsiteX22" fmla="*/ 181891 w 444052"/>
                  <a:gd name="connsiteY22" fmla="*/ 8133 h 258047"/>
                  <a:gd name="connsiteX23" fmla="*/ 189689 w 444052"/>
                  <a:gd name="connsiteY23" fmla="*/ 0 h 25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4052" h="258047">
                    <a:moveTo>
                      <a:pt x="189689" y="0"/>
                    </a:moveTo>
                    <a:lnTo>
                      <a:pt x="221478" y="10215"/>
                    </a:lnTo>
                    <a:cubicBezTo>
                      <a:pt x="254418" y="20931"/>
                      <a:pt x="294106" y="38393"/>
                      <a:pt x="321490" y="50696"/>
                    </a:cubicBezTo>
                    <a:cubicBezTo>
                      <a:pt x="348874" y="62999"/>
                      <a:pt x="367528" y="70936"/>
                      <a:pt x="385784" y="84033"/>
                    </a:cubicBezTo>
                    <a:cubicBezTo>
                      <a:pt x="404040" y="97130"/>
                      <a:pt x="421106" y="109830"/>
                      <a:pt x="431028" y="129277"/>
                    </a:cubicBezTo>
                    <a:cubicBezTo>
                      <a:pt x="435989" y="139001"/>
                      <a:pt x="440652" y="151701"/>
                      <a:pt x="443530" y="164550"/>
                    </a:cubicBezTo>
                    <a:lnTo>
                      <a:pt x="444052" y="175118"/>
                    </a:lnTo>
                    <a:lnTo>
                      <a:pt x="438173" y="164996"/>
                    </a:lnTo>
                    <a:cubicBezTo>
                      <a:pt x="429839" y="157852"/>
                      <a:pt x="427060" y="194365"/>
                      <a:pt x="409598" y="207859"/>
                    </a:cubicBezTo>
                    <a:cubicBezTo>
                      <a:pt x="392136" y="221353"/>
                      <a:pt x="369910" y="234053"/>
                      <a:pt x="333398" y="245959"/>
                    </a:cubicBezTo>
                    <a:cubicBezTo>
                      <a:pt x="324270" y="248936"/>
                      <a:pt x="312885" y="251887"/>
                      <a:pt x="300414" y="254795"/>
                    </a:cubicBezTo>
                    <a:lnTo>
                      <a:pt x="285439" y="258047"/>
                    </a:lnTo>
                    <a:lnTo>
                      <a:pt x="278628" y="255037"/>
                    </a:lnTo>
                    <a:cubicBezTo>
                      <a:pt x="268706" y="248042"/>
                      <a:pt x="259182" y="240402"/>
                      <a:pt x="247672" y="236433"/>
                    </a:cubicBezTo>
                    <a:cubicBezTo>
                      <a:pt x="224653" y="228496"/>
                      <a:pt x="203222" y="229290"/>
                      <a:pt x="173853" y="222146"/>
                    </a:cubicBezTo>
                    <a:cubicBezTo>
                      <a:pt x="144484" y="215002"/>
                      <a:pt x="98050" y="203096"/>
                      <a:pt x="71459" y="193571"/>
                    </a:cubicBezTo>
                    <a:cubicBezTo>
                      <a:pt x="44868" y="184046"/>
                      <a:pt x="28596" y="176505"/>
                      <a:pt x="14309" y="164996"/>
                    </a:cubicBezTo>
                    <a:lnTo>
                      <a:pt x="0" y="144725"/>
                    </a:lnTo>
                    <a:lnTo>
                      <a:pt x="1343" y="142672"/>
                    </a:lnTo>
                    <a:cubicBezTo>
                      <a:pt x="3297" y="130990"/>
                      <a:pt x="1511" y="104573"/>
                      <a:pt x="9548" y="93560"/>
                    </a:cubicBezTo>
                    <a:cubicBezTo>
                      <a:pt x="20264" y="78876"/>
                      <a:pt x="38916" y="70541"/>
                      <a:pt x="61935" y="60222"/>
                    </a:cubicBezTo>
                    <a:cubicBezTo>
                      <a:pt x="84954" y="49903"/>
                      <a:pt x="123054" y="45141"/>
                      <a:pt x="147660" y="31647"/>
                    </a:cubicBezTo>
                    <a:cubicBezTo>
                      <a:pt x="159963" y="24900"/>
                      <a:pt x="171473" y="16963"/>
                      <a:pt x="181891" y="8133"/>
                    </a:cubicBezTo>
                    <a:lnTo>
                      <a:pt x="189689" y="0"/>
                    </a:lnTo>
                    <a:close/>
                  </a:path>
                </a:pathLst>
              </a:custGeom>
              <a:gradFill rotWithShape="1">
                <a:gsLst>
                  <a:gs pos="0">
                    <a:srgbClr val="CDCA58"/>
                  </a:gs>
                  <a:gs pos="50000">
                    <a:srgbClr val="F9F8C3"/>
                  </a:gs>
                  <a:gs pos="100000">
                    <a:srgbClr val="DEDB5E"/>
                  </a:gs>
                </a:gsLst>
                <a:lin ang="0" scaled="0"/>
              </a:gradFill>
              <a:ln w="9525">
                <a:solidFill>
                  <a:srgbClr val="AB454E"/>
                </a:solidFill>
                <a:round/>
                <a:headEnd/>
                <a:tailEnd/>
              </a:ln>
              <a:effectLst/>
            </p:spPr>
            <p:txBody>
              <a:bodyPr wrap="square">
                <a:noAutofit/>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48" name="任意多边形 47"/>
              <p:cNvSpPr/>
              <p:nvPr/>
            </p:nvSpPr>
            <p:spPr>
              <a:xfrm>
                <a:off x="8110719" y="3048368"/>
                <a:ext cx="407368" cy="245761"/>
              </a:xfrm>
              <a:custGeom>
                <a:avLst/>
                <a:gdLst>
                  <a:gd name="connsiteX0" fmla="*/ 94169 w 407368"/>
                  <a:gd name="connsiteY0" fmla="*/ 0 h 245761"/>
                  <a:gd name="connsiteX1" fmla="*/ 99235 w 407368"/>
                  <a:gd name="connsiteY1" fmla="*/ 6833 h 245761"/>
                  <a:gd name="connsiteX2" fmla="*/ 114118 w 407368"/>
                  <a:gd name="connsiteY2" fmla="*/ 21065 h 245761"/>
                  <a:gd name="connsiteX3" fmla="*/ 187936 w 407368"/>
                  <a:gd name="connsiteY3" fmla="*/ 47259 h 245761"/>
                  <a:gd name="connsiteX4" fmla="*/ 295093 w 407368"/>
                  <a:gd name="connsiteY4" fmla="*/ 75834 h 245761"/>
                  <a:gd name="connsiteX5" fmla="*/ 371293 w 407368"/>
                  <a:gd name="connsiteY5" fmla="*/ 94884 h 245761"/>
                  <a:gd name="connsiteX6" fmla="*/ 407011 w 407368"/>
                  <a:gd name="connsiteY6" fmla="*/ 121078 h 245761"/>
                  <a:gd name="connsiteX7" fmla="*/ 407368 w 407368"/>
                  <a:gd name="connsiteY7" fmla="*/ 123153 h 245761"/>
                  <a:gd name="connsiteX8" fmla="*/ 399867 w 407368"/>
                  <a:gd name="connsiteY8" fmla="*/ 113933 h 245761"/>
                  <a:gd name="connsiteX9" fmla="*/ 328429 w 407368"/>
                  <a:gd name="connsiteY9" fmla="*/ 156796 h 245761"/>
                  <a:gd name="connsiteX10" fmla="*/ 199842 w 407368"/>
                  <a:gd name="connsiteY10" fmla="*/ 202040 h 245761"/>
                  <a:gd name="connsiteX11" fmla="*/ 123642 w 407368"/>
                  <a:gd name="connsiteY11" fmla="*/ 236122 h 245761"/>
                  <a:gd name="connsiteX12" fmla="*/ 104188 w 407368"/>
                  <a:gd name="connsiteY12" fmla="*/ 245761 h 245761"/>
                  <a:gd name="connsiteX13" fmla="*/ 87924 w 407368"/>
                  <a:gd name="connsiteY13" fmla="*/ 237759 h 245761"/>
                  <a:gd name="connsiteX14" fmla="*/ 35536 w 407368"/>
                  <a:gd name="connsiteY14" fmla="*/ 190134 h 245761"/>
                  <a:gd name="connsiteX15" fmla="*/ 2199 w 407368"/>
                  <a:gd name="connsiteY15" fmla="*/ 135365 h 245761"/>
                  <a:gd name="connsiteX16" fmla="*/ 0 w 407368"/>
                  <a:gd name="connsiteY16" fmla="*/ 127137 h 245761"/>
                  <a:gd name="connsiteX17" fmla="*/ 4580 w 407368"/>
                  <a:gd name="connsiteY17" fmla="*/ 137746 h 245761"/>
                  <a:gd name="connsiteX18" fmla="*/ 14105 w 407368"/>
                  <a:gd name="connsiteY18" fmla="*/ 71071 h 245761"/>
                  <a:gd name="connsiteX19" fmla="*/ 61730 w 407368"/>
                  <a:gd name="connsiteY19" fmla="*/ 18683 h 245761"/>
                  <a:gd name="connsiteX20" fmla="*/ 94169 w 407368"/>
                  <a:gd name="connsiteY20" fmla="*/ 0 h 24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7368" h="245761">
                    <a:moveTo>
                      <a:pt x="94169" y="0"/>
                    </a:moveTo>
                    <a:lnTo>
                      <a:pt x="99235" y="6833"/>
                    </a:lnTo>
                    <a:cubicBezTo>
                      <a:pt x="103924" y="12532"/>
                      <a:pt x="108860" y="17592"/>
                      <a:pt x="114118" y="21065"/>
                    </a:cubicBezTo>
                    <a:cubicBezTo>
                      <a:pt x="135152" y="34956"/>
                      <a:pt x="157774" y="38131"/>
                      <a:pt x="187936" y="47259"/>
                    </a:cubicBezTo>
                    <a:cubicBezTo>
                      <a:pt x="218098" y="56387"/>
                      <a:pt x="295093" y="75834"/>
                      <a:pt x="295093" y="75834"/>
                    </a:cubicBezTo>
                    <a:cubicBezTo>
                      <a:pt x="325652" y="83771"/>
                      <a:pt x="352640" y="87343"/>
                      <a:pt x="371293" y="94884"/>
                    </a:cubicBezTo>
                    <a:cubicBezTo>
                      <a:pt x="389946" y="102425"/>
                      <a:pt x="403042" y="108378"/>
                      <a:pt x="407011" y="121078"/>
                    </a:cubicBezTo>
                    <a:lnTo>
                      <a:pt x="407368" y="123153"/>
                    </a:lnTo>
                    <a:lnTo>
                      <a:pt x="399867" y="113933"/>
                    </a:lnTo>
                    <a:cubicBezTo>
                      <a:pt x="383198" y="105202"/>
                      <a:pt x="361767" y="142111"/>
                      <a:pt x="328429" y="156796"/>
                    </a:cubicBezTo>
                    <a:cubicBezTo>
                      <a:pt x="295091" y="171481"/>
                      <a:pt x="245086" y="182990"/>
                      <a:pt x="199842" y="202040"/>
                    </a:cubicBezTo>
                    <a:cubicBezTo>
                      <a:pt x="177220" y="211565"/>
                      <a:pt x="149637" y="223769"/>
                      <a:pt x="123642" y="236122"/>
                    </a:cubicBezTo>
                    <a:lnTo>
                      <a:pt x="104188" y="245761"/>
                    </a:lnTo>
                    <a:lnTo>
                      <a:pt x="87924" y="237759"/>
                    </a:lnTo>
                    <a:cubicBezTo>
                      <a:pt x="68477" y="226646"/>
                      <a:pt x="49823" y="207200"/>
                      <a:pt x="35536" y="190134"/>
                    </a:cubicBezTo>
                    <a:cubicBezTo>
                      <a:pt x="21248" y="173068"/>
                      <a:pt x="9343" y="155606"/>
                      <a:pt x="2199" y="135365"/>
                    </a:cubicBezTo>
                    <a:lnTo>
                      <a:pt x="0" y="127137"/>
                    </a:lnTo>
                    <a:lnTo>
                      <a:pt x="4580" y="137746"/>
                    </a:lnTo>
                    <a:cubicBezTo>
                      <a:pt x="10136" y="142508"/>
                      <a:pt x="4580" y="90915"/>
                      <a:pt x="14105" y="71071"/>
                    </a:cubicBezTo>
                    <a:cubicBezTo>
                      <a:pt x="23630" y="51227"/>
                      <a:pt x="36330" y="36146"/>
                      <a:pt x="61730" y="18683"/>
                    </a:cubicBezTo>
                    <a:lnTo>
                      <a:pt x="94169" y="0"/>
                    </a:lnTo>
                    <a:close/>
                  </a:path>
                </a:pathLst>
              </a:custGeom>
              <a:gradFill rotWithShape="1">
                <a:gsLst>
                  <a:gs pos="0">
                    <a:srgbClr val="CDCA58"/>
                  </a:gs>
                  <a:gs pos="50000">
                    <a:srgbClr val="F9F8C3"/>
                  </a:gs>
                  <a:gs pos="100000">
                    <a:srgbClr val="DEDB5E"/>
                  </a:gs>
                </a:gsLst>
                <a:lin ang="0" scaled="0"/>
              </a:gradFill>
              <a:ln w="9525">
                <a:solidFill>
                  <a:srgbClr val="AB454E"/>
                </a:solidFill>
                <a:round/>
                <a:headEnd/>
                <a:tailEnd/>
              </a:ln>
              <a:effectLst/>
            </p:spPr>
            <p:txBody>
              <a:bodyPr wrap="square">
                <a:noAutofit/>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49" name="任意多边形 48"/>
              <p:cNvSpPr/>
              <p:nvPr/>
            </p:nvSpPr>
            <p:spPr>
              <a:xfrm>
                <a:off x="8117681" y="3522952"/>
                <a:ext cx="407339" cy="291056"/>
              </a:xfrm>
              <a:custGeom>
                <a:avLst/>
                <a:gdLst>
                  <a:gd name="connsiteX0" fmla="*/ 98683 w 407339"/>
                  <a:gd name="connsiteY0" fmla="*/ 0 h 291056"/>
                  <a:gd name="connsiteX1" fmla="*/ 106914 w 407339"/>
                  <a:gd name="connsiteY1" fmla="*/ 13986 h 291056"/>
                  <a:gd name="connsiteX2" fmla="*/ 123825 w 407339"/>
                  <a:gd name="connsiteY2" fmla="*/ 32254 h 291056"/>
                  <a:gd name="connsiteX3" fmla="*/ 221457 w 407339"/>
                  <a:gd name="connsiteY3" fmla="*/ 67973 h 291056"/>
                  <a:gd name="connsiteX4" fmla="*/ 319088 w 407339"/>
                  <a:gd name="connsiteY4" fmla="*/ 96548 h 291056"/>
                  <a:gd name="connsiteX5" fmla="*/ 378619 w 407339"/>
                  <a:gd name="connsiteY5" fmla="*/ 115598 h 291056"/>
                  <a:gd name="connsiteX6" fmla="*/ 407195 w 407339"/>
                  <a:gd name="connsiteY6" fmla="*/ 160841 h 291056"/>
                  <a:gd name="connsiteX7" fmla="*/ 407339 w 407339"/>
                  <a:gd name="connsiteY7" fmla="*/ 162519 h 291056"/>
                  <a:gd name="connsiteX8" fmla="*/ 406116 w 407339"/>
                  <a:gd name="connsiteY8" fmla="*/ 158517 h 291056"/>
                  <a:gd name="connsiteX9" fmla="*/ 397670 w 407339"/>
                  <a:gd name="connsiteY9" fmla="*/ 139411 h 291056"/>
                  <a:gd name="connsiteX10" fmla="*/ 378621 w 407339"/>
                  <a:gd name="connsiteY10" fmla="*/ 196561 h 291056"/>
                  <a:gd name="connsiteX11" fmla="*/ 302420 w 407339"/>
                  <a:gd name="connsiteY11" fmla="*/ 253711 h 291056"/>
                  <a:gd name="connsiteX12" fmla="*/ 270813 w 407339"/>
                  <a:gd name="connsiteY12" fmla="*/ 272277 h 291056"/>
                  <a:gd name="connsiteX13" fmla="*/ 236522 w 407339"/>
                  <a:gd name="connsiteY13" fmla="*/ 291056 h 291056"/>
                  <a:gd name="connsiteX14" fmla="*/ 219075 w 407339"/>
                  <a:gd name="connsiteY14" fmla="*/ 287048 h 291056"/>
                  <a:gd name="connsiteX15" fmla="*/ 109538 w 407339"/>
                  <a:gd name="connsiteY15" fmla="*/ 248948 h 291056"/>
                  <a:gd name="connsiteX16" fmla="*/ 45244 w 407339"/>
                  <a:gd name="connsiteY16" fmla="*/ 201323 h 291056"/>
                  <a:gd name="connsiteX17" fmla="*/ 7144 w 407339"/>
                  <a:gd name="connsiteY17" fmla="*/ 148936 h 291056"/>
                  <a:gd name="connsiteX18" fmla="*/ 0 w 407339"/>
                  <a:gd name="connsiteY18" fmla="*/ 122742 h 291056"/>
                  <a:gd name="connsiteX19" fmla="*/ 16668 w 407339"/>
                  <a:gd name="connsiteY19" fmla="*/ 58448 h 291056"/>
                  <a:gd name="connsiteX20" fmla="*/ 64293 w 407339"/>
                  <a:gd name="connsiteY20" fmla="*/ 20348 h 291056"/>
                  <a:gd name="connsiteX21" fmla="*/ 98683 w 407339"/>
                  <a:gd name="connsiteY21" fmla="*/ 0 h 291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7339" h="291056">
                    <a:moveTo>
                      <a:pt x="98683" y="0"/>
                    </a:moveTo>
                    <a:lnTo>
                      <a:pt x="106914" y="13986"/>
                    </a:lnTo>
                    <a:cubicBezTo>
                      <a:pt x="111869" y="21340"/>
                      <a:pt x="117376" y="27889"/>
                      <a:pt x="123825" y="32254"/>
                    </a:cubicBezTo>
                    <a:cubicBezTo>
                      <a:pt x="149622" y="49717"/>
                      <a:pt x="188913" y="57257"/>
                      <a:pt x="221457" y="67973"/>
                    </a:cubicBezTo>
                    <a:cubicBezTo>
                      <a:pt x="254001" y="78689"/>
                      <a:pt x="292894" y="88611"/>
                      <a:pt x="319088" y="96548"/>
                    </a:cubicBezTo>
                    <a:cubicBezTo>
                      <a:pt x="345282" y="104485"/>
                      <a:pt x="363935" y="104883"/>
                      <a:pt x="378619" y="115598"/>
                    </a:cubicBezTo>
                    <a:cubicBezTo>
                      <a:pt x="393304" y="126314"/>
                      <a:pt x="404417" y="138616"/>
                      <a:pt x="407195" y="160841"/>
                    </a:cubicBezTo>
                    <a:lnTo>
                      <a:pt x="407339" y="162519"/>
                    </a:lnTo>
                    <a:lnTo>
                      <a:pt x="406116" y="158517"/>
                    </a:lnTo>
                    <a:cubicBezTo>
                      <a:pt x="402829" y="149184"/>
                      <a:pt x="399853" y="142289"/>
                      <a:pt x="397670" y="139411"/>
                    </a:cubicBezTo>
                    <a:cubicBezTo>
                      <a:pt x="388939" y="127901"/>
                      <a:pt x="394496" y="177511"/>
                      <a:pt x="378621" y="196561"/>
                    </a:cubicBezTo>
                    <a:cubicBezTo>
                      <a:pt x="362746" y="215611"/>
                      <a:pt x="338536" y="230692"/>
                      <a:pt x="302420" y="253711"/>
                    </a:cubicBezTo>
                    <a:cubicBezTo>
                      <a:pt x="293391" y="259466"/>
                      <a:pt x="282576" y="265717"/>
                      <a:pt x="270813" y="272277"/>
                    </a:cubicBezTo>
                    <a:lnTo>
                      <a:pt x="236522" y="291056"/>
                    </a:lnTo>
                    <a:lnTo>
                      <a:pt x="219075" y="287048"/>
                    </a:lnTo>
                    <a:cubicBezTo>
                      <a:pt x="186531" y="279111"/>
                      <a:pt x="138510" y="263235"/>
                      <a:pt x="109538" y="248948"/>
                    </a:cubicBezTo>
                    <a:cubicBezTo>
                      <a:pt x="80566" y="234661"/>
                      <a:pt x="62310" y="217992"/>
                      <a:pt x="45244" y="201323"/>
                    </a:cubicBezTo>
                    <a:cubicBezTo>
                      <a:pt x="28178" y="184654"/>
                      <a:pt x="15875" y="166398"/>
                      <a:pt x="7144" y="148936"/>
                    </a:cubicBezTo>
                    <a:lnTo>
                      <a:pt x="0" y="122742"/>
                    </a:lnTo>
                    <a:cubicBezTo>
                      <a:pt x="6747" y="125123"/>
                      <a:pt x="5952" y="75514"/>
                      <a:pt x="16668" y="58448"/>
                    </a:cubicBezTo>
                    <a:cubicBezTo>
                      <a:pt x="27384" y="41382"/>
                      <a:pt x="37306" y="37017"/>
                      <a:pt x="64293" y="20348"/>
                    </a:cubicBezTo>
                    <a:lnTo>
                      <a:pt x="98683" y="0"/>
                    </a:lnTo>
                    <a:close/>
                  </a:path>
                </a:pathLst>
              </a:custGeom>
              <a:gradFill rotWithShape="1">
                <a:gsLst>
                  <a:gs pos="0">
                    <a:srgbClr val="CDCA58"/>
                  </a:gs>
                  <a:gs pos="50000">
                    <a:srgbClr val="F9F8C3"/>
                  </a:gs>
                  <a:gs pos="100000">
                    <a:srgbClr val="DEDB5E"/>
                  </a:gs>
                </a:gsLst>
                <a:lin ang="0" scaled="0"/>
              </a:gradFill>
              <a:ln w="9525">
                <a:solidFill>
                  <a:srgbClr val="AB454E"/>
                </a:solidFill>
                <a:round/>
                <a:headEnd/>
                <a:tailEnd/>
              </a:ln>
              <a:effectLst/>
            </p:spPr>
            <p:txBody>
              <a:bodyPr wrap="square">
                <a:noAutofit/>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50" name="任意多边形 49"/>
              <p:cNvSpPr/>
              <p:nvPr/>
            </p:nvSpPr>
            <p:spPr>
              <a:xfrm>
                <a:off x="8206450" y="4034903"/>
                <a:ext cx="384871" cy="268614"/>
              </a:xfrm>
              <a:custGeom>
                <a:avLst/>
                <a:gdLst>
                  <a:gd name="connsiteX0" fmla="*/ 157542 w 384871"/>
                  <a:gd name="connsiteY0" fmla="*/ 0 h 268614"/>
                  <a:gd name="connsiteX1" fmla="*/ 167365 w 384871"/>
                  <a:gd name="connsiteY1" fmla="*/ 6227 h 268614"/>
                  <a:gd name="connsiteX2" fmla="*/ 192219 w 384871"/>
                  <a:gd name="connsiteY2" fmla="*/ 22747 h 268614"/>
                  <a:gd name="connsiteX3" fmla="*/ 280325 w 384871"/>
                  <a:gd name="connsiteY3" fmla="*/ 48941 h 268614"/>
                  <a:gd name="connsiteX4" fmla="*/ 330331 w 384871"/>
                  <a:gd name="connsiteY4" fmla="*/ 60847 h 268614"/>
                  <a:gd name="connsiteX5" fmla="*/ 380338 w 384871"/>
                  <a:gd name="connsiteY5" fmla="*/ 77516 h 268614"/>
                  <a:gd name="connsiteX6" fmla="*/ 384871 w 384871"/>
                  <a:gd name="connsiteY6" fmla="*/ 88093 h 268614"/>
                  <a:gd name="connsiteX7" fmla="*/ 375575 w 384871"/>
                  <a:gd name="connsiteY7" fmla="*/ 75136 h 268614"/>
                  <a:gd name="connsiteX8" fmla="*/ 368432 w 384871"/>
                  <a:gd name="connsiteY8" fmla="*/ 125142 h 268614"/>
                  <a:gd name="connsiteX9" fmla="*/ 327950 w 384871"/>
                  <a:gd name="connsiteY9" fmla="*/ 170386 h 268614"/>
                  <a:gd name="connsiteX10" fmla="*/ 266038 w 384871"/>
                  <a:gd name="connsiteY10" fmla="*/ 227536 h 268614"/>
                  <a:gd name="connsiteX11" fmla="*/ 235231 w 384871"/>
                  <a:gd name="connsiteY11" fmla="*/ 265487 h 268614"/>
                  <a:gd name="connsiteX12" fmla="*/ 233078 w 384871"/>
                  <a:gd name="connsiteY12" fmla="*/ 268614 h 268614"/>
                  <a:gd name="connsiteX13" fmla="*/ 211269 w 384871"/>
                  <a:gd name="connsiteY13" fmla="*/ 268016 h 268614"/>
                  <a:gd name="connsiteX14" fmla="*/ 120782 w 384871"/>
                  <a:gd name="connsiteY14" fmla="*/ 251347 h 268614"/>
                  <a:gd name="connsiteX15" fmla="*/ 35056 w 384871"/>
                  <a:gd name="connsiteY15" fmla="*/ 210866 h 268614"/>
                  <a:gd name="connsiteX16" fmla="*/ 12286 w 384871"/>
                  <a:gd name="connsiteY16" fmla="*/ 198067 h 268614"/>
                  <a:gd name="connsiteX17" fmla="*/ 763 w 384871"/>
                  <a:gd name="connsiteY17" fmla="*/ 181908 h 268614"/>
                  <a:gd name="connsiteX18" fmla="*/ 1944 w 384871"/>
                  <a:gd name="connsiteY18" fmla="*/ 179612 h 268614"/>
                  <a:gd name="connsiteX19" fmla="*/ 1720 w 384871"/>
                  <a:gd name="connsiteY19" fmla="*/ 125141 h 268614"/>
                  <a:gd name="connsiteX20" fmla="*/ 32676 w 384871"/>
                  <a:gd name="connsiteY20" fmla="*/ 89422 h 268614"/>
                  <a:gd name="connsiteX21" fmla="*/ 123164 w 384871"/>
                  <a:gd name="connsiteY21" fmla="*/ 22747 h 268614"/>
                  <a:gd name="connsiteX22" fmla="*/ 157542 w 384871"/>
                  <a:gd name="connsiteY22" fmla="*/ 0 h 26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4871" h="268614">
                    <a:moveTo>
                      <a:pt x="157542" y="0"/>
                    </a:moveTo>
                    <a:lnTo>
                      <a:pt x="167365" y="6227"/>
                    </a:lnTo>
                    <a:cubicBezTo>
                      <a:pt x="173963" y="11932"/>
                      <a:pt x="180908" y="17985"/>
                      <a:pt x="192219" y="22747"/>
                    </a:cubicBezTo>
                    <a:cubicBezTo>
                      <a:pt x="214841" y="32272"/>
                      <a:pt x="257306" y="42591"/>
                      <a:pt x="280325" y="48941"/>
                    </a:cubicBezTo>
                    <a:cubicBezTo>
                      <a:pt x="303344" y="55291"/>
                      <a:pt x="313662" y="56085"/>
                      <a:pt x="330331" y="60847"/>
                    </a:cubicBezTo>
                    <a:cubicBezTo>
                      <a:pt x="347000" y="65610"/>
                      <a:pt x="370019" y="63625"/>
                      <a:pt x="380338" y="77516"/>
                    </a:cubicBezTo>
                    <a:lnTo>
                      <a:pt x="384871" y="88093"/>
                    </a:lnTo>
                    <a:lnTo>
                      <a:pt x="375575" y="75136"/>
                    </a:lnTo>
                    <a:cubicBezTo>
                      <a:pt x="366844" y="67595"/>
                      <a:pt x="376369" y="109267"/>
                      <a:pt x="368432" y="125142"/>
                    </a:cubicBezTo>
                    <a:cubicBezTo>
                      <a:pt x="360495" y="141017"/>
                      <a:pt x="345016" y="153320"/>
                      <a:pt x="327950" y="170386"/>
                    </a:cubicBezTo>
                    <a:cubicBezTo>
                      <a:pt x="310884" y="187452"/>
                      <a:pt x="285882" y="205311"/>
                      <a:pt x="266038" y="227536"/>
                    </a:cubicBezTo>
                    <a:cubicBezTo>
                      <a:pt x="256116" y="238649"/>
                      <a:pt x="245301" y="252043"/>
                      <a:pt x="235231" y="265487"/>
                    </a:cubicBezTo>
                    <a:lnTo>
                      <a:pt x="233078" y="268614"/>
                    </a:lnTo>
                    <a:lnTo>
                      <a:pt x="211269" y="268016"/>
                    </a:lnTo>
                    <a:cubicBezTo>
                      <a:pt x="185869" y="266032"/>
                      <a:pt x="150151" y="260872"/>
                      <a:pt x="120782" y="251347"/>
                    </a:cubicBezTo>
                    <a:cubicBezTo>
                      <a:pt x="91413" y="241822"/>
                      <a:pt x="55297" y="222772"/>
                      <a:pt x="35056" y="210866"/>
                    </a:cubicBezTo>
                    <a:cubicBezTo>
                      <a:pt x="24936" y="204913"/>
                      <a:pt x="17792" y="201937"/>
                      <a:pt x="12286" y="198067"/>
                    </a:cubicBezTo>
                    <a:lnTo>
                      <a:pt x="763" y="181908"/>
                    </a:lnTo>
                    <a:lnTo>
                      <a:pt x="1944" y="179612"/>
                    </a:lnTo>
                    <a:cubicBezTo>
                      <a:pt x="2316" y="167259"/>
                      <a:pt x="-2447" y="137047"/>
                      <a:pt x="1720" y="125141"/>
                    </a:cubicBezTo>
                    <a:cubicBezTo>
                      <a:pt x="7276" y="109266"/>
                      <a:pt x="12435" y="106488"/>
                      <a:pt x="32676" y="89422"/>
                    </a:cubicBezTo>
                    <a:cubicBezTo>
                      <a:pt x="52917" y="72356"/>
                      <a:pt x="88239" y="47353"/>
                      <a:pt x="123164" y="22747"/>
                    </a:cubicBezTo>
                    <a:lnTo>
                      <a:pt x="157542" y="0"/>
                    </a:lnTo>
                    <a:close/>
                  </a:path>
                </a:pathLst>
              </a:custGeom>
              <a:gradFill rotWithShape="1">
                <a:gsLst>
                  <a:gs pos="0">
                    <a:srgbClr val="CDCA58"/>
                  </a:gs>
                  <a:gs pos="50000">
                    <a:srgbClr val="F9F8C3"/>
                  </a:gs>
                  <a:gs pos="100000">
                    <a:srgbClr val="DEDB5E"/>
                  </a:gs>
                </a:gsLst>
                <a:lin ang="0" scaled="0"/>
              </a:gradFill>
              <a:ln w="9525">
                <a:solidFill>
                  <a:srgbClr val="AB454E"/>
                </a:solidFill>
                <a:round/>
                <a:headEnd/>
                <a:tailEnd/>
              </a:ln>
              <a:effectLst/>
            </p:spPr>
            <p:txBody>
              <a:bodyPr wrap="square">
                <a:noAutofit/>
              </a:bodyPr>
              <a:lstStyle/>
              <a:p>
                <a:endParaRPr lang="zh-CN" altLang="en-US">
                  <a:solidFill>
                    <a:schemeClr val="tx1"/>
                  </a:solidFill>
                  <a:latin typeface="Arial" panose="020B0604020202020204" pitchFamily="34" charset="0"/>
                  <a:ea typeface="宋体" panose="02010600030101010101" pitchFamily="2" charset="-122"/>
                </a:endParaRPr>
              </a:p>
            </p:txBody>
          </p:sp>
        </p:grpSp>
        <p:sp>
          <p:nvSpPr>
            <p:cNvPr id="15" name="任意多边形 14"/>
            <p:cNvSpPr/>
            <p:nvPr/>
          </p:nvSpPr>
          <p:spPr>
            <a:xfrm>
              <a:off x="6330505" y="3519243"/>
              <a:ext cx="2429791" cy="2573653"/>
            </a:xfrm>
            <a:custGeom>
              <a:avLst/>
              <a:gdLst>
                <a:gd name="connsiteX0" fmla="*/ 1672716 w 3539245"/>
                <a:gd name="connsiteY0" fmla="*/ 2737884 h 3717510"/>
                <a:gd name="connsiteX1" fmla="*/ 1539809 w 3539245"/>
                <a:gd name="connsiteY1" fmla="*/ 2838894 h 3717510"/>
                <a:gd name="connsiteX2" fmla="*/ 1502595 w 3539245"/>
                <a:gd name="connsiteY2" fmla="*/ 2939903 h 3717510"/>
                <a:gd name="connsiteX3" fmla="*/ 1539809 w 3539245"/>
                <a:gd name="connsiteY3" fmla="*/ 3136605 h 3717510"/>
                <a:gd name="connsiteX4" fmla="*/ 1566390 w 3539245"/>
                <a:gd name="connsiteY4" fmla="*/ 3258880 h 3717510"/>
                <a:gd name="connsiteX5" fmla="*/ 1497279 w 3539245"/>
                <a:gd name="connsiteY5" fmla="*/ 3365205 h 3717510"/>
                <a:gd name="connsiteX6" fmla="*/ 1385637 w 3539245"/>
                <a:gd name="connsiteY6" fmla="*/ 3407735 h 3717510"/>
                <a:gd name="connsiteX7" fmla="*/ 1316525 w 3539245"/>
                <a:gd name="connsiteY7" fmla="*/ 3359889 h 3717510"/>
                <a:gd name="connsiteX8" fmla="*/ 1316525 w 3539245"/>
                <a:gd name="connsiteY8" fmla="*/ 3312042 h 3717510"/>
                <a:gd name="connsiteX9" fmla="*/ 1449432 w 3539245"/>
                <a:gd name="connsiteY9" fmla="*/ 3338624 h 3717510"/>
                <a:gd name="connsiteX10" fmla="*/ 1577023 w 3539245"/>
                <a:gd name="connsiteY10" fmla="*/ 3434317 h 3717510"/>
                <a:gd name="connsiteX11" fmla="*/ 1598288 w 3539245"/>
                <a:gd name="connsiteY11" fmla="*/ 3583173 h 3717510"/>
                <a:gd name="connsiteX12" fmla="*/ 1460065 w 3539245"/>
                <a:gd name="connsiteY12" fmla="*/ 3710763 h 3717510"/>
                <a:gd name="connsiteX13" fmla="*/ 1305893 w 3539245"/>
                <a:gd name="connsiteY13" fmla="*/ 3684182 h 3717510"/>
                <a:gd name="connsiteX14" fmla="*/ 1247414 w 3539245"/>
                <a:gd name="connsiteY14" fmla="*/ 3551275 h 3717510"/>
                <a:gd name="connsiteX15" fmla="*/ 1300576 w 3539245"/>
                <a:gd name="connsiteY15" fmla="*/ 3444949 h 3717510"/>
                <a:gd name="connsiteX16" fmla="*/ 1507911 w 3539245"/>
                <a:gd name="connsiteY16" fmla="*/ 3333307 h 3717510"/>
                <a:gd name="connsiteX17" fmla="*/ 1635502 w 3539245"/>
                <a:gd name="connsiteY17" fmla="*/ 3216349 h 3717510"/>
                <a:gd name="connsiteX18" fmla="*/ 1837521 w 3539245"/>
                <a:gd name="connsiteY18" fmla="*/ 3136605 h 3717510"/>
                <a:gd name="connsiteX19" fmla="*/ 1975744 w 3539245"/>
                <a:gd name="connsiteY19" fmla="*/ 3136605 h 3717510"/>
                <a:gd name="connsiteX20" fmla="*/ 1975744 w 3539245"/>
                <a:gd name="connsiteY20" fmla="*/ 3072810 h 3717510"/>
                <a:gd name="connsiteX21" fmla="*/ 1901316 w 3539245"/>
                <a:gd name="connsiteY21" fmla="*/ 3014331 h 3717510"/>
                <a:gd name="connsiteX22" fmla="*/ 1943846 w 3539245"/>
                <a:gd name="connsiteY22" fmla="*/ 2892056 h 3717510"/>
                <a:gd name="connsiteX23" fmla="*/ 2076753 w 3539245"/>
                <a:gd name="connsiteY23" fmla="*/ 2743200 h 3717510"/>
                <a:gd name="connsiteX24" fmla="*/ 2087386 w 3539245"/>
                <a:gd name="connsiteY24" fmla="*/ 2652824 h 3717510"/>
                <a:gd name="connsiteX25" fmla="*/ 2007641 w 3539245"/>
                <a:gd name="connsiteY25" fmla="*/ 2493335 h 3717510"/>
                <a:gd name="connsiteX26" fmla="*/ 2044855 w 3539245"/>
                <a:gd name="connsiteY26" fmla="*/ 2328531 h 3717510"/>
                <a:gd name="connsiteX27" fmla="*/ 2145865 w 3539245"/>
                <a:gd name="connsiteY27" fmla="*/ 2094614 h 3717510"/>
                <a:gd name="connsiteX28" fmla="*/ 2140548 w 3539245"/>
                <a:gd name="connsiteY28" fmla="*/ 1855382 h 3717510"/>
                <a:gd name="connsiteX29" fmla="*/ 1970428 w 3539245"/>
                <a:gd name="connsiteY29" fmla="*/ 1796903 h 3717510"/>
                <a:gd name="connsiteX30" fmla="*/ 1747144 w 3539245"/>
                <a:gd name="connsiteY30" fmla="*/ 1887280 h 3717510"/>
                <a:gd name="connsiteX31" fmla="*/ 1662083 w 3539245"/>
                <a:gd name="connsiteY31" fmla="*/ 2041452 h 3717510"/>
                <a:gd name="connsiteX32" fmla="*/ 1614237 w 3539245"/>
                <a:gd name="connsiteY32" fmla="*/ 2190307 h 3717510"/>
                <a:gd name="connsiteX33" fmla="*/ 1598288 w 3539245"/>
                <a:gd name="connsiteY33" fmla="*/ 2062717 h 3717510"/>
                <a:gd name="connsiteX34" fmla="*/ 1571707 w 3539245"/>
                <a:gd name="connsiteY34" fmla="*/ 1828800 h 3717510"/>
                <a:gd name="connsiteX35" fmla="*/ 1465381 w 3539245"/>
                <a:gd name="connsiteY35" fmla="*/ 1653363 h 3717510"/>
                <a:gd name="connsiteX36" fmla="*/ 1194251 w 3539245"/>
                <a:gd name="connsiteY36" fmla="*/ 1674628 h 3717510"/>
                <a:gd name="connsiteX37" fmla="*/ 1029446 w 3539245"/>
                <a:gd name="connsiteY37" fmla="*/ 1770321 h 3717510"/>
                <a:gd name="connsiteX38" fmla="*/ 928437 w 3539245"/>
                <a:gd name="connsiteY38" fmla="*/ 1844749 h 3717510"/>
                <a:gd name="connsiteX39" fmla="*/ 885907 w 3539245"/>
                <a:gd name="connsiteY39" fmla="*/ 1967024 h 3717510"/>
                <a:gd name="connsiteX40" fmla="*/ 721102 w 3539245"/>
                <a:gd name="connsiteY40" fmla="*/ 2062717 h 3717510"/>
                <a:gd name="connsiteX41" fmla="*/ 476553 w 3539245"/>
                <a:gd name="connsiteY41" fmla="*/ 2147777 h 3717510"/>
                <a:gd name="connsiteX42" fmla="*/ 216055 w 3539245"/>
                <a:gd name="connsiteY42" fmla="*/ 2014870 h 3717510"/>
                <a:gd name="connsiteX43" fmla="*/ 136311 w 3539245"/>
                <a:gd name="connsiteY43" fmla="*/ 1871331 h 3717510"/>
                <a:gd name="connsiteX44" fmla="*/ 279851 w 3539245"/>
                <a:gd name="connsiteY44" fmla="*/ 1706526 h 3717510"/>
                <a:gd name="connsiteX45" fmla="*/ 338330 w 3539245"/>
                <a:gd name="connsiteY45" fmla="*/ 1509824 h 3717510"/>
                <a:gd name="connsiteX46" fmla="*/ 194790 w 3539245"/>
                <a:gd name="connsiteY46" fmla="*/ 1355652 h 3717510"/>
                <a:gd name="connsiteX47" fmla="*/ 40618 w 3539245"/>
                <a:gd name="connsiteY47" fmla="*/ 1307805 h 3717510"/>
                <a:gd name="connsiteX48" fmla="*/ 14037 w 3539245"/>
                <a:gd name="connsiteY48" fmla="*/ 1403498 h 3717510"/>
                <a:gd name="connsiteX49" fmla="*/ 232004 w 3539245"/>
                <a:gd name="connsiteY49" fmla="*/ 1398182 h 3717510"/>
                <a:gd name="connsiteX50" fmla="*/ 428707 w 3539245"/>
                <a:gd name="connsiteY50" fmla="*/ 1382233 h 3717510"/>
                <a:gd name="connsiteX51" fmla="*/ 566930 w 3539245"/>
                <a:gd name="connsiteY51" fmla="*/ 1594884 h 3717510"/>
                <a:gd name="connsiteX52" fmla="*/ 678572 w 3539245"/>
                <a:gd name="connsiteY52" fmla="*/ 1754373 h 3717510"/>
                <a:gd name="connsiteX53" fmla="*/ 790214 w 3539245"/>
                <a:gd name="connsiteY53" fmla="*/ 1844749 h 3717510"/>
                <a:gd name="connsiteX54" fmla="*/ 912488 w 3539245"/>
                <a:gd name="connsiteY54" fmla="*/ 1935126 h 3717510"/>
                <a:gd name="connsiteX55" fmla="*/ 1024130 w 3539245"/>
                <a:gd name="connsiteY55" fmla="*/ 2115880 h 3717510"/>
                <a:gd name="connsiteX56" fmla="*/ 944386 w 3539245"/>
                <a:gd name="connsiteY56" fmla="*/ 2030819 h 3717510"/>
                <a:gd name="connsiteX57" fmla="*/ 869958 w 3539245"/>
                <a:gd name="connsiteY57" fmla="*/ 1940442 h 3717510"/>
                <a:gd name="connsiteX58" fmla="*/ 811479 w 3539245"/>
                <a:gd name="connsiteY58" fmla="*/ 1929810 h 3717510"/>
                <a:gd name="connsiteX59" fmla="*/ 827428 w 3539245"/>
                <a:gd name="connsiteY59" fmla="*/ 1786270 h 3717510"/>
                <a:gd name="connsiteX60" fmla="*/ 955018 w 3539245"/>
                <a:gd name="connsiteY60" fmla="*/ 1674628 h 3717510"/>
                <a:gd name="connsiteX61" fmla="*/ 1098558 w 3539245"/>
                <a:gd name="connsiteY61" fmla="*/ 1711842 h 3717510"/>
                <a:gd name="connsiteX62" fmla="*/ 1258046 w 3539245"/>
                <a:gd name="connsiteY62" fmla="*/ 1791587 h 3717510"/>
                <a:gd name="connsiteX63" fmla="*/ 1380321 w 3539245"/>
                <a:gd name="connsiteY63" fmla="*/ 1738424 h 3717510"/>
                <a:gd name="connsiteX64" fmla="*/ 1422851 w 3539245"/>
                <a:gd name="connsiteY64" fmla="*/ 1584252 h 3717510"/>
                <a:gd name="connsiteX65" fmla="*/ 1502595 w 3539245"/>
                <a:gd name="connsiteY65" fmla="*/ 1525773 h 3717510"/>
                <a:gd name="connsiteX66" fmla="*/ 1635502 w 3539245"/>
                <a:gd name="connsiteY66" fmla="*/ 1616149 h 3717510"/>
                <a:gd name="connsiteX67" fmla="*/ 1773725 w 3539245"/>
                <a:gd name="connsiteY67" fmla="*/ 1743740 h 3717510"/>
                <a:gd name="connsiteX68" fmla="*/ 1896000 w 3539245"/>
                <a:gd name="connsiteY68" fmla="*/ 1786270 h 3717510"/>
                <a:gd name="connsiteX69" fmla="*/ 1997009 w 3539245"/>
                <a:gd name="connsiteY69" fmla="*/ 1754373 h 3717510"/>
                <a:gd name="connsiteX70" fmla="*/ 1933214 w 3539245"/>
                <a:gd name="connsiteY70" fmla="*/ 1695894 h 3717510"/>
                <a:gd name="connsiteX71" fmla="*/ 1709930 w 3539245"/>
                <a:gd name="connsiteY71" fmla="*/ 1690577 h 3717510"/>
                <a:gd name="connsiteX72" fmla="*/ 1534493 w 3539245"/>
                <a:gd name="connsiteY72" fmla="*/ 1802219 h 3717510"/>
                <a:gd name="connsiteX73" fmla="*/ 1513228 w 3539245"/>
                <a:gd name="connsiteY73" fmla="*/ 1977656 h 3717510"/>
                <a:gd name="connsiteX74" fmla="*/ 1667400 w 3539245"/>
                <a:gd name="connsiteY74" fmla="*/ 2158410 h 3717510"/>
                <a:gd name="connsiteX75" fmla="*/ 1927897 w 3539245"/>
                <a:gd name="connsiteY75" fmla="*/ 2243470 h 3717510"/>
                <a:gd name="connsiteX76" fmla="*/ 2199028 w 3539245"/>
                <a:gd name="connsiteY76" fmla="*/ 2158410 h 3717510"/>
                <a:gd name="connsiteX77" fmla="*/ 2390414 w 3539245"/>
                <a:gd name="connsiteY77" fmla="*/ 2222205 h 3717510"/>
                <a:gd name="connsiteX78" fmla="*/ 2576483 w 3539245"/>
                <a:gd name="connsiteY78" fmla="*/ 2317898 h 3717510"/>
                <a:gd name="connsiteX79" fmla="*/ 2751921 w 3539245"/>
                <a:gd name="connsiteY79" fmla="*/ 2163726 h 3717510"/>
                <a:gd name="connsiteX80" fmla="*/ 2730655 w 3539245"/>
                <a:gd name="connsiteY80" fmla="*/ 1967024 h 3717510"/>
                <a:gd name="connsiteX81" fmla="*/ 2725339 w 3539245"/>
                <a:gd name="connsiteY81" fmla="*/ 1839433 h 3717510"/>
                <a:gd name="connsiteX82" fmla="*/ 2852930 w 3539245"/>
                <a:gd name="connsiteY82" fmla="*/ 1807535 h 3717510"/>
                <a:gd name="connsiteX83" fmla="*/ 2975204 w 3539245"/>
                <a:gd name="connsiteY83" fmla="*/ 1823484 h 3717510"/>
                <a:gd name="connsiteX84" fmla="*/ 2937990 w 3539245"/>
                <a:gd name="connsiteY84" fmla="*/ 1738424 h 3717510"/>
                <a:gd name="connsiteX85" fmla="*/ 2996469 w 3539245"/>
                <a:gd name="connsiteY85" fmla="*/ 1578935 h 3717510"/>
                <a:gd name="connsiteX86" fmla="*/ 3086846 w 3539245"/>
                <a:gd name="connsiteY86" fmla="*/ 1493875 h 3717510"/>
                <a:gd name="connsiteX87" fmla="*/ 3187855 w 3539245"/>
                <a:gd name="connsiteY87" fmla="*/ 1499191 h 3717510"/>
                <a:gd name="connsiteX88" fmla="*/ 3272916 w 3539245"/>
                <a:gd name="connsiteY88" fmla="*/ 1648047 h 3717510"/>
                <a:gd name="connsiteX89" fmla="*/ 3272916 w 3539245"/>
                <a:gd name="connsiteY89" fmla="*/ 1876647 h 3717510"/>
                <a:gd name="connsiteX90" fmla="*/ 3326079 w 3539245"/>
                <a:gd name="connsiteY90" fmla="*/ 1951075 h 3717510"/>
                <a:gd name="connsiteX91" fmla="*/ 3464302 w 3539245"/>
                <a:gd name="connsiteY91" fmla="*/ 1802219 h 3717510"/>
                <a:gd name="connsiteX92" fmla="*/ 3538730 w 3539245"/>
                <a:gd name="connsiteY92" fmla="*/ 1626782 h 3717510"/>
                <a:gd name="connsiteX93" fmla="*/ 3490883 w 3539245"/>
                <a:gd name="connsiteY93" fmla="*/ 1451345 h 3717510"/>
                <a:gd name="connsiteX94" fmla="*/ 3373925 w 3539245"/>
                <a:gd name="connsiteY94" fmla="*/ 1392866 h 3717510"/>
                <a:gd name="connsiteX95" fmla="*/ 3373925 w 3539245"/>
                <a:gd name="connsiteY95" fmla="*/ 1509824 h 3717510"/>
                <a:gd name="connsiteX96" fmla="*/ 3453669 w 3539245"/>
                <a:gd name="connsiteY96" fmla="*/ 1679945 h 3717510"/>
                <a:gd name="connsiteX97" fmla="*/ 3496200 w 3539245"/>
                <a:gd name="connsiteY97" fmla="*/ 1663996 h 3717510"/>
                <a:gd name="connsiteX98" fmla="*/ 3496200 w 3539245"/>
                <a:gd name="connsiteY98" fmla="*/ 1557670 h 3717510"/>
                <a:gd name="connsiteX99" fmla="*/ 3405823 w 3539245"/>
                <a:gd name="connsiteY99" fmla="*/ 1477926 h 3717510"/>
                <a:gd name="connsiteX100" fmla="*/ 3267600 w 3539245"/>
                <a:gd name="connsiteY100" fmla="*/ 1451345 h 3717510"/>
                <a:gd name="connsiteX101" fmla="*/ 3070897 w 3539245"/>
                <a:gd name="connsiteY101" fmla="*/ 1451345 h 3717510"/>
                <a:gd name="connsiteX102" fmla="*/ 3054948 w 3539245"/>
                <a:gd name="connsiteY102" fmla="*/ 1387549 h 3717510"/>
                <a:gd name="connsiteX103" fmla="*/ 3102795 w 3539245"/>
                <a:gd name="connsiteY103" fmla="*/ 1206796 h 3717510"/>
                <a:gd name="connsiteX104" fmla="*/ 2922041 w 3539245"/>
                <a:gd name="connsiteY104" fmla="*/ 1127052 h 3717510"/>
                <a:gd name="connsiteX105" fmla="*/ 2730655 w 3539245"/>
                <a:gd name="connsiteY105" fmla="*/ 1143000 h 3717510"/>
                <a:gd name="connsiteX106" fmla="*/ 2688125 w 3539245"/>
                <a:gd name="connsiteY106" fmla="*/ 1249326 h 3717510"/>
                <a:gd name="connsiteX107" fmla="*/ 2735972 w 3539245"/>
                <a:gd name="connsiteY107" fmla="*/ 1265275 h 3717510"/>
                <a:gd name="connsiteX108" fmla="*/ 2688125 w 3539245"/>
                <a:gd name="connsiteY108" fmla="*/ 1164266 h 3717510"/>
                <a:gd name="connsiteX109" fmla="*/ 2571167 w 3539245"/>
                <a:gd name="connsiteY109" fmla="*/ 1010094 h 3717510"/>
                <a:gd name="connsiteX110" fmla="*/ 2369148 w 3539245"/>
                <a:gd name="connsiteY110" fmla="*/ 951614 h 3717510"/>
                <a:gd name="connsiteX111" fmla="*/ 2172446 w 3539245"/>
                <a:gd name="connsiteY111" fmla="*/ 1057940 h 3717510"/>
                <a:gd name="connsiteX112" fmla="*/ 2129916 w 3539245"/>
                <a:gd name="connsiteY112" fmla="*/ 1244010 h 3717510"/>
                <a:gd name="connsiteX113" fmla="*/ 2161814 w 3539245"/>
                <a:gd name="connsiteY113" fmla="*/ 1419447 h 3717510"/>
                <a:gd name="connsiteX114" fmla="*/ 2082069 w 3539245"/>
                <a:gd name="connsiteY114" fmla="*/ 1467294 h 3717510"/>
                <a:gd name="connsiteX115" fmla="*/ 1970428 w 3539245"/>
                <a:gd name="connsiteY115" fmla="*/ 1435396 h 3717510"/>
                <a:gd name="connsiteX116" fmla="*/ 1890683 w 3539245"/>
                <a:gd name="connsiteY116" fmla="*/ 1562987 h 3717510"/>
                <a:gd name="connsiteX117" fmla="*/ 1832204 w 3539245"/>
                <a:gd name="connsiteY117" fmla="*/ 1669312 h 3717510"/>
                <a:gd name="connsiteX118" fmla="*/ 1763093 w 3539245"/>
                <a:gd name="connsiteY118" fmla="*/ 1701210 h 3717510"/>
                <a:gd name="connsiteX119" fmla="*/ 1667400 w 3539245"/>
                <a:gd name="connsiteY119" fmla="*/ 1610833 h 3717510"/>
                <a:gd name="connsiteX120" fmla="*/ 1651451 w 3539245"/>
                <a:gd name="connsiteY120" fmla="*/ 1398182 h 3717510"/>
                <a:gd name="connsiteX121" fmla="*/ 1826888 w 3539245"/>
                <a:gd name="connsiteY121" fmla="*/ 1286540 h 3717510"/>
                <a:gd name="connsiteX122" fmla="*/ 1954479 w 3539245"/>
                <a:gd name="connsiteY122" fmla="*/ 1217428 h 3717510"/>
                <a:gd name="connsiteX123" fmla="*/ 1864102 w 3539245"/>
                <a:gd name="connsiteY123" fmla="*/ 1084521 h 3717510"/>
                <a:gd name="connsiteX124" fmla="*/ 1837521 w 3539245"/>
                <a:gd name="connsiteY124" fmla="*/ 925033 h 3717510"/>
                <a:gd name="connsiteX125" fmla="*/ 1954479 w 3539245"/>
                <a:gd name="connsiteY125" fmla="*/ 717698 h 3717510"/>
                <a:gd name="connsiteX126" fmla="*/ 1975744 w 3539245"/>
                <a:gd name="connsiteY126" fmla="*/ 510363 h 3717510"/>
                <a:gd name="connsiteX127" fmla="*/ 1853469 w 3539245"/>
                <a:gd name="connsiteY127" fmla="*/ 334926 h 3717510"/>
                <a:gd name="connsiteX128" fmla="*/ 1704614 w 3539245"/>
                <a:gd name="connsiteY128" fmla="*/ 334926 h 3717510"/>
                <a:gd name="connsiteX129" fmla="*/ 1577023 w 3539245"/>
                <a:gd name="connsiteY129" fmla="*/ 366824 h 3717510"/>
                <a:gd name="connsiteX130" fmla="*/ 1534493 w 3539245"/>
                <a:gd name="connsiteY130" fmla="*/ 255182 h 3717510"/>
                <a:gd name="connsiteX131" fmla="*/ 1561074 w 3539245"/>
                <a:gd name="connsiteY131" fmla="*/ 101010 h 3717510"/>
                <a:gd name="connsiteX132" fmla="*/ 1640818 w 3539245"/>
                <a:gd name="connsiteY132" fmla="*/ 58480 h 3717510"/>
                <a:gd name="connsiteX133" fmla="*/ 1821572 w 3539245"/>
                <a:gd name="connsiteY133" fmla="*/ 79745 h 3717510"/>
                <a:gd name="connsiteX134" fmla="*/ 1970428 w 3539245"/>
                <a:gd name="connsiteY134" fmla="*/ 63796 h 3717510"/>
                <a:gd name="connsiteX135" fmla="*/ 2012958 w 3539245"/>
                <a:gd name="connsiteY135" fmla="*/ 0 h 3717510"/>
                <a:gd name="connsiteX0" fmla="*/ 1672716 w 3539245"/>
                <a:gd name="connsiteY0" fmla="*/ 2737884 h 3717510"/>
                <a:gd name="connsiteX1" fmla="*/ 1539809 w 3539245"/>
                <a:gd name="connsiteY1" fmla="*/ 2838894 h 3717510"/>
                <a:gd name="connsiteX2" fmla="*/ 1502595 w 3539245"/>
                <a:gd name="connsiteY2" fmla="*/ 2939903 h 3717510"/>
                <a:gd name="connsiteX3" fmla="*/ 1539809 w 3539245"/>
                <a:gd name="connsiteY3" fmla="*/ 3136605 h 3717510"/>
                <a:gd name="connsiteX4" fmla="*/ 1566390 w 3539245"/>
                <a:gd name="connsiteY4" fmla="*/ 3258880 h 3717510"/>
                <a:gd name="connsiteX5" fmla="*/ 1497279 w 3539245"/>
                <a:gd name="connsiteY5" fmla="*/ 3365205 h 3717510"/>
                <a:gd name="connsiteX6" fmla="*/ 1385637 w 3539245"/>
                <a:gd name="connsiteY6" fmla="*/ 3407735 h 3717510"/>
                <a:gd name="connsiteX7" fmla="*/ 1316525 w 3539245"/>
                <a:gd name="connsiteY7" fmla="*/ 3359889 h 3717510"/>
                <a:gd name="connsiteX8" fmla="*/ 1316525 w 3539245"/>
                <a:gd name="connsiteY8" fmla="*/ 3312042 h 3717510"/>
                <a:gd name="connsiteX9" fmla="*/ 1449432 w 3539245"/>
                <a:gd name="connsiteY9" fmla="*/ 3338624 h 3717510"/>
                <a:gd name="connsiteX10" fmla="*/ 1577023 w 3539245"/>
                <a:gd name="connsiteY10" fmla="*/ 3434317 h 3717510"/>
                <a:gd name="connsiteX11" fmla="*/ 1598288 w 3539245"/>
                <a:gd name="connsiteY11" fmla="*/ 3583173 h 3717510"/>
                <a:gd name="connsiteX12" fmla="*/ 1460065 w 3539245"/>
                <a:gd name="connsiteY12" fmla="*/ 3710763 h 3717510"/>
                <a:gd name="connsiteX13" fmla="*/ 1305893 w 3539245"/>
                <a:gd name="connsiteY13" fmla="*/ 3684182 h 3717510"/>
                <a:gd name="connsiteX14" fmla="*/ 1247414 w 3539245"/>
                <a:gd name="connsiteY14" fmla="*/ 3551275 h 3717510"/>
                <a:gd name="connsiteX15" fmla="*/ 1300576 w 3539245"/>
                <a:gd name="connsiteY15" fmla="*/ 3444949 h 3717510"/>
                <a:gd name="connsiteX16" fmla="*/ 1507911 w 3539245"/>
                <a:gd name="connsiteY16" fmla="*/ 3333307 h 3717510"/>
                <a:gd name="connsiteX17" fmla="*/ 1635502 w 3539245"/>
                <a:gd name="connsiteY17" fmla="*/ 3216349 h 3717510"/>
                <a:gd name="connsiteX18" fmla="*/ 1837521 w 3539245"/>
                <a:gd name="connsiteY18" fmla="*/ 3136605 h 3717510"/>
                <a:gd name="connsiteX19" fmla="*/ 1975744 w 3539245"/>
                <a:gd name="connsiteY19" fmla="*/ 3136605 h 3717510"/>
                <a:gd name="connsiteX20" fmla="*/ 1975744 w 3539245"/>
                <a:gd name="connsiteY20" fmla="*/ 3072810 h 3717510"/>
                <a:gd name="connsiteX21" fmla="*/ 1901316 w 3539245"/>
                <a:gd name="connsiteY21" fmla="*/ 3014331 h 3717510"/>
                <a:gd name="connsiteX22" fmla="*/ 1943846 w 3539245"/>
                <a:gd name="connsiteY22" fmla="*/ 2892056 h 3717510"/>
                <a:gd name="connsiteX23" fmla="*/ 2076753 w 3539245"/>
                <a:gd name="connsiteY23" fmla="*/ 2743200 h 3717510"/>
                <a:gd name="connsiteX24" fmla="*/ 2087386 w 3539245"/>
                <a:gd name="connsiteY24" fmla="*/ 2652824 h 3717510"/>
                <a:gd name="connsiteX25" fmla="*/ 2007641 w 3539245"/>
                <a:gd name="connsiteY25" fmla="*/ 2493335 h 3717510"/>
                <a:gd name="connsiteX26" fmla="*/ 2044855 w 3539245"/>
                <a:gd name="connsiteY26" fmla="*/ 2328531 h 3717510"/>
                <a:gd name="connsiteX27" fmla="*/ 2145865 w 3539245"/>
                <a:gd name="connsiteY27" fmla="*/ 2094614 h 3717510"/>
                <a:gd name="connsiteX28" fmla="*/ 2140548 w 3539245"/>
                <a:gd name="connsiteY28" fmla="*/ 1855382 h 3717510"/>
                <a:gd name="connsiteX29" fmla="*/ 1970428 w 3539245"/>
                <a:gd name="connsiteY29" fmla="*/ 1796903 h 3717510"/>
                <a:gd name="connsiteX30" fmla="*/ 1747144 w 3539245"/>
                <a:gd name="connsiteY30" fmla="*/ 1887280 h 3717510"/>
                <a:gd name="connsiteX31" fmla="*/ 1662083 w 3539245"/>
                <a:gd name="connsiteY31" fmla="*/ 2041452 h 3717510"/>
                <a:gd name="connsiteX32" fmla="*/ 1614237 w 3539245"/>
                <a:gd name="connsiteY32" fmla="*/ 2190307 h 3717510"/>
                <a:gd name="connsiteX33" fmla="*/ 1598288 w 3539245"/>
                <a:gd name="connsiteY33" fmla="*/ 2062717 h 3717510"/>
                <a:gd name="connsiteX34" fmla="*/ 1571707 w 3539245"/>
                <a:gd name="connsiteY34" fmla="*/ 1828800 h 3717510"/>
                <a:gd name="connsiteX35" fmla="*/ 1465381 w 3539245"/>
                <a:gd name="connsiteY35" fmla="*/ 1653363 h 3717510"/>
                <a:gd name="connsiteX36" fmla="*/ 1194251 w 3539245"/>
                <a:gd name="connsiteY36" fmla="*/ 1674628 h 3717510"/>
                <a:gd name="connsiteX37" fmla="*/ 1029446 w 3539245"/>
                <a:gd name="connsiteY37" fmla="*/ 1770321 h 3717510"/>
                <a:gd name="connsiteX38" fmla="*/ 928437 w 3539245"/>
                <a:gd name="connsiteY38" fmla="*/ 1844749 h 3717510"/>
                <a:gd name="connsiteX39" fmla="*/ 885907 w 3539245"/>
                <a:gd name="connsiteY39" fmla="*/ 1967024 h 3717510"/>
                <a:gd name="connsiteX40" fmla="*/ 721102 w 3539245"/>
                <a:gd name="connsiteY40" fmla="*/ 2062717 h 3717510"/>
                <a:gd name="connsiteX41" fmla="*/ 476553 w 3539245"/>
                <a:gd name="connsiteY41" fmla="*/ 2147777 h 3717510"/>
                <a:gd name="connsiteX42" fmla="*/ 216055 w 3539245"/>
                <a:gd name="connsiteY42" fmla="*/ 2014870 h 3717510"/>
                <a:gd name="connsiteX43" fmla="*/ 136311 w 3539245"/>
                <a:gd name="connsiteY43" fmla="*/ 1871331 h 3717510"/>
                <a:gd name="connsiteX44" fmla="*/ 279851 w 3539245"/>
                <a:gd name="connsiteY44" fmla="*/ 1706526 h 3717510"/>
                <a:gd name="connsiteX45" fmla="*/ 338330 w 3539245"/>
                <a:gd name="connsiteY45" fmla="*/ 1509824 h 3717510"/>
                <a:gd name="connsiteX46" fmla="*/ 194790 w 3539245"/>
                <a:gd name="connsiteY46" fmla="*/ 1355652 h 3717510"/>
                <a:gd name="connsiteX47" fmla="*/ 40618 w 3539245"/>
                <a:gd name="connsiteY47" fmla="*/ 1307805 h 3717510"/>
                <a:gd name="connsiteX48" fmla="*/ 14037 w 3539245"/>
                <a:gd name="connsiteY48" fmla="*/ 1403498 h 3717510"/>
                <a:gd name="connsiteX49" fmla="*/ 232004 w 3539245"/>
                <a:gd name="connsiteY49" fmla="*/ 1398182 h 3717510"/>
                <a:gd name="connsiteX50" fmla="*/ 428707 w 3539245"/>
                <a:gd name="connsiteY50" fmla="*/ 1382233 h 3717510"/>
                <a:gd name="connsiteX51" fmla="*/ 566930 w 3539245"/>
                <a:gd name="connsiteY51" fmla="*/ 1594884 h 3717510"/>
                <a:gd name="connsiteX52" fmla="*/ 678572 w 3539245"/>
                <a:gd name="connsiteY52" fmla="*/ 1754373 h 3717510"/>
                <a:gd name="connsiteX53" fmla="*/ 790214 w 3539245"/>
                <a:gd name="connsiteY53" fmla="*/ 1844749 h 3717510"/>
                <a:gd name="connsiteX54" fmla="*/ 912488 w 3539245"/>
                <a:gd name="connsiteY54" fmla="*/ 1935126 h 3717510"/>
                <a:gd name="connsiteX55" fmla="*/ 1024130 w 3539245"/>
                <a:gd name="connsiteY55" fmla="*/ 2115880 h 3717510"/>
                <a:gd name="connsiteX56" fmla="*/ 944386 w 3539245"/>
                <a:gd name="connsiteY56" fmla="*/ 2030819 h 3717510"/>
                <a:gd name="connsiteX57" fmla="*/ 869958 w 3539245"/>
                <a:gd name="connsiteY57" fmla="*/ 1940442 h 3717510"/>
                <a:gd name="connsiteX58" fmla="*/ 811479 w 3539245"/>
                <a:gd name="connsiteY58" fmla="*/ 1929810 h 3717510"/>
                <a:gd name="connsiteX59" fmla="*/ 827428 w 3539245"/>
                <a:gd name="connsiteY59" fmla="*/ 1786270 h 3717510"/>
                <a:gd name="connsiteX60" fmla="*/ 955018 w 3539245"/>
                <a:gd name="connsiteY60" fmla="*/ 1674628 h 3717510"/>
                <a:gd name="connsiteX61" fmla="*/ 1098558 w 3539245"/>
                <a:gd name="connsiteY61" fmla="*/ 1711842 h 3717510"/>
                <a:gd name="connsiteX62" fmla="*/ 1258046 w 3539245"/>
                <a:gd name="connsiteY62" fmla="*/ 1791587 h 3717510"/>
                <a:gd name="connsiteX63" fmla="*/ 1380321 w 3539245"/>
                <a:gd name="connsiteY63" fmla="*/ 1738424 h 3717510"/>
                <a:gd name="connsiteX64" fmla="*/ 1422851 w 3539245"/>
                <a:gd name="connsiteY64" fmla="*/ 1584252 h 3717510"/>
                <a:gd name="connsiteX65" fmla="*/ 1502595 w 3539245"/>
                <a:gd name="connsiteY65" fmla="*/ 1525773 h 3717510"/>
                <a:gd name="connsiteX66" fmla="*/ 1635502 w 3539245"/>
                <a:gd name="connsiteY66" fmla="*/ 1616149 h 3717510"/>
                <a:gd name="connsiteX67" fmla="*/ 1773725 w 3539245"/>
                <a:gd name="connsiteY67" fmla="*/ 1743740 h 3717510"/>
                <a:gd name="connsiteX68" fmla="*/ 1896000 w 3539245"/>
                <a:gd name="connsiteY68" fmla="*/ 1786270 h 3717510"/>
                <a:gd name="connsiteX69" fmla="*/ 1997009 w 3539245"/>
                <a:gd name="connsiteY69" fmla="*/ 1754373 h 3717510"/>
                <a:gd name="connsiteX70" fmla="*/ 1933214 w 3539245"/>
                <a:gd name="connsiteY70" fmla="*/ 1695894 h 3717510"/>
                <a:gd name="connsiteX71" fmla="*/ 1709930 w 3539245"/>
                <a:gd name="connsiteY71" fmla="*/ 1690577 h 3717510"/>
                <a:gd name="connsiteX72" fmla="*/ 1534493 w 3539245"/>
                <a:gd name="connsiteY72" fmla="*/ 1802219 h 3717510"/>
                <a:gd name="connsiteX73" fmla="*/ 1513228 w 3539245"/>
                <a:gd name="connsiteY73" fmla="*/ 1977656 h 3717510"/>
                <a:gd name="connsiteX74" fmla="*/ 1667400 w 3539245"/>
                <a:gd name="connsiteY74" fmla="*/ 2158410 h 3717510"/>
                <a:gd name="connsiteX75" fmla="*/ 1927897 w 3539245"/>
                <a:gd name="connsiteY75" fmla="*/ 2243470 h 3717510"/>
                <a:gd name="connsiteX76" fmla="*/ 2199028 w 3539245"/>
                <a:gd name="connsiteY76" fmla="*/ 2158410 h 3717510"/>
                <a:gd name="connsiteX77" fmla="*/ 2390414 w 3539245"/>
                <a:gd name="connsiteY77" fmla="*/ 2222205 h 3717510"/>
                <a:gd name="connsiteX78" fmla="*/ 2576483 w 3539245"/>
                <a:gd name="connsiteY78" fmla="*/ 2317898 h 3717510"/>
                <a:gd name="connsiteX79" fmla="*/ 2751921 w 3539245"/>
                <a:gd name="connsiteY79" fmla="*/ 2163726 h 3717510"/>
                <a:gd name="connsiteX80" fmla="*/ 2730655 w 3539245"/>
                <a:gd name="connsiteY80" fmla="*/ 1967024 h 3717510"/>
                <a:gd name="connsiteX81" fmla="*/ 2725339 w 3539245"/>
                <a:gd name="connsiteY81" fmla="*/ 1839433 h 3717510"/>
                <a:gd name="connsiteX82" fmla="*/ 2852930 w 3539245"/>
                <a:gd name="connsiteY82" fmla="*/ 1807535 h 3717510"/>
                <a:gd name="connsiteX83" fmla="*/ 2975204 w 3539245"/>
                <a:gd name="connsiteY83" fmla="*/ 1823484 h 3717510"/>
                <a:gd name="connsiteX84" fmla="*/ 2937990 w 3539245"/>
                <a:gd name="connsiteY84" fmla="*/ 1738424 h 3717510"/>
                <a:gd name="connsiteX85" fmla="*/ 2996469 w 3539245"/>
                <a:gd name="connsiteY85" fmla="*/ 1578935 h 3717510"/>
                <a:gd name="connsiteX86" fmla="*/ 3086846 w 3539245"/>
                <a:gd name="connsiteY86" fmla="*/ 1493875 h 3717510"/>
                <a:gd name="connsiteX87" fmla="*/ 3187855 w 3539245"/>
                <a:gd name="connsiteY87" fmla="*/ 1499191 h 3717510"/>
                <a:gd name="connsiteX88" fmla="*/ 3272916 w 3539245"/>
                <a:gd name="connsiteY88" fmla="*/ 1648047 h 3717510"/>
                <a:gd name="connsiteX89" fmla="*/ 3272916 w 3539245"/>
                <a:gd name="connsiteY89" fmla="*/ 1876647 h 3717510"/>
                <a:gd name="connsiteX90" fmla="*/ 3326079 w 3539245"/>
                <a:gd name="connsiteY90" fmla="*/ 1951075 h 3717510"/>
                <a:gd name="connsiteX91" fmla="*/ 3464302 w 3539245"/>
                <a:gd name="connsiteY91" fmla="*/ 1802219 h 3717510"/>
                <a:gd name="connsiteX92" fmla="*/ 3538730 w 3539245"/>
                <a:gd name="connsiteY92" fmla="*/ 1626782 h 3717510"/>
                <a:gd name="connsiteX93" fmla="*/ 3490883 w 3539245"/>
                <a:gd name="connsiteY93" fmla="*/ 1451345 h 3717510"/>
                <a:gd name="connsiteX94" fmla="*/ 3373925 w 3539245"/>
                <a:gd name="connsiteY94" fmla="*/ 1392866 h 3717510"/>
                <a:gd name="connsiteX95" fmla="*/ 3373925 w 3539245"/>
                <a:gd name="connsiteY95" fmla="*/ 1509824 h 3717510"/>
                <a:gd name="connsiteX96" fmla="*/ 3453669 w 3539245"/>
                <a:gd name="connsiteY96" fmla="*/ 1679945 h 3717510"/>
                <a:gd name="connsiteX97" fmla="*/ 3496200 w 3539245"/>
                <a:gd name="connsiteY97" fmla="*/ 1663996 h 3717510"/>
                <a:gd name="connsiteX98" fmla="*/ 3496200 w 3539245"/>
                <a:gd name="connsiteY98" fmla="*/ 1557670 h 3717510"/>
                <a:gd name="connsiteX99" fmla="*/ 3405823 w 3539245"/>
                <a:gd name="connsiteY99" fmla="*/ 1477926 h 3717510"/>
                <a:gd name="connsiteX100" fmla="*/ 3267600 w 3539245"/>
                <a:gd name="connsiteY100" fmla="*/ 1451345 h 3717510"/>
                <a:gd name="connsiteX101" fmla="*/ 3070897 w 3539245"/>
                <a:gd name="connsiteY101" fmla="*/ 1451345 h 3717510"/>
                <a:gd name="connsiteX102" fmla="*/ 3054948 w 3539245"/>
                <a:gd name="connsiteY102" fmla="*/ 1387549 h 3717510"/>
                <a:gd name="connsiteX103" fmla="*/ 3102795 w 3539245"/>
                <a:gd name="connsiteY103" fmla="*/ 1206796 h 3717510"/>
                <a:gd name="connsiteX104" fmla="*/ 2922041 w 3539245"/>
                <a:gd name="connsiteY104" fmla="*/ 1127052 h 3717510"/>
                <a:gd name="connsiteX105" fmla="*/ 2730655 w 3539245"/>
                <a:gd name="connsiteY105" fmla="*/ 1143000 h 3717510"/>
                <a:gd name="connsiteX106" fmla="*/ 2688125 w 3539245"/>
                <a:gd name="connsiteY106" fmla="*/ 1249326 h 3717510"/>
                <a:gd name="connsiteX107" fmla="*/ 2735972 w 3539245"/>
                <a:gd name="connsiteY107" fmla="*/ 1265275 h 3717510"/>
                <a:gd name="connsiteX108" fmla="*/ 2688125 w 3539245"/>
                <a:gd name="connsiteY108" fmla="*/ 1164266 h 3717510"/>
                <a:gd name="connsiteX109" fmla="*/ 2571167 w 3539245"/>
                <a:gd name="connsiteY109" fmla="*/ 1010094 h 3717510"/>
                <a:gd name="connsiteX110" fmla="*/ 2369148 w 3539245"/>
                <a:gd name="connsiteY110" fmla="*/ 951614 h 3717510"/>
                <a:gd name="connsiteX111" fmla="*/ 2172446 w 3539245"/>
                <a:gd name="connsiteY111" fmla="*/ 1057940 h 3717510"/>
                <a:gd name="connsiteX112" fmla="*/ 2129916 w 3539245"/>
                <a:gd name="connsiteY112" fmla="*/ 1244010 h 3717510"/>
                <a:gd name="connsiteX113" fmla="*/ 2161814 w 3539245"/>
                <a:gd name="connsiteY113" fmla="*/ 1419447 h 3717510"/>
                <a:gd name="connsiteX114" fmla="*/ 2082069 w 3539245"/>
                <a:gd name="connsiteY114" fmla="*/ 1467294 h 3717510"/>
                <a:gd name="connsiteX115" fmla="*/ 1970428 w 3539245"/>
                <a:gd name="connsiteY115" fmla="*/ 1435396 h 3717510"/>
                <a:gd name="connsiteX116" fmla="*/ 1890683 w 3539245"/>
                <a:gd name="connsiteY116" fmla="*/ 1562987 h 3717510"/>
                <a:gd name="connsiteX117" fmla="*/ 1832204 w 3539245"/>
                <a:gd name="connsiteY117" fmla="*/ 1669312 h 3717510"/>
                <a:gd name="connsiteX118" fmla="*/ 1763093 w 3539245"/>
                <a:gd name="connsiteY118" fmla="*/ 1701210 h 3717510"/>
                <a:gd name="connsiteX119" fmla="*/ 1667400 w 3539245"/>
                <a:gd name="connsiteY119" fmla="*/ 1610833 h 3717510"/>
                <a:gd name="connsiteX120" fmla="*/ 1651451 w 3539245"/>
                <a:gd name="connsiteY120" fmla="*/ 1398182 h 3717510"/>
                <a:gd name="connsiteX121" fmla="*/ 1826888 w 3539245"/>
                <a:gd name="connsiteY121" fmla="*/ 1286540 h 3717510"/>
                <a:gd name="connsiteX122" fmla="*/ 1954479 w 3539245"/>
                <a:gd name="connsiteY122" fmla="*/ 1217428 h 3717510"/>
                <a:gd name="connsiteX123" fmla="*/ 1864102 w 3539245"/>
                <a:gd name="connsiteY123" fmla="*/ 1084521 h 3717510"/>
                <a:gd name="connsiteX124" fmla="*/ 1837521 w 3539245"/>
                <a:gd name="connsiteY124" fmla="*/ 925033 h 3717510"/>
                <a:gd name="connsiteX125" fmla="*/ 1954479 w 3539245"/>
                <a:gd name="connsiteY125" fmla="*/ 717698 h 3717510"/>
                <a:gd name="connsiteX126" fmla="*/ 1975744 w 3539245"/>
                <a:gd name="connsiteY126" fmla="*/ 510363 h 3717510"/>
                <a:gd name="connsiteX127" fmla="*/ 1853469 w 3539245"/>
                <a:gd name="connsiteY127" fmla="*/ 334926 h 3717510"/>
                <a:gd name="connsiteX128" fmla="*/ 1704614 w 3539245"/>
                <a:gd name="connsiteY128" fmla="*/ 334926 h 3717510"/>
                <a:gd name="connsiteX129" fmla="*/ 1577023 w 3539245"/>
                <a:gd name="connsiteY129" fmla="*/ 366824 h 3717510"/>
                <a:gd name="connsiteX130" fmla="*/ 1534493 w 3539245"/>
                <a:gd name="connsiteY130" fmla="*/ 255182 h 3717510"/>
                <a:gd name="connsiteX131" fmla="*/ 1561074 w 3539245"/>
                <a:gd name="connsiteY131" fmla="*/ 101010 h 3717510"/>
                <a:gd name="connsiteX132" fmla="*/ 1640818 w 3539245"/>
                <a:gd name="connsiteY132" fmla="*/ 58480 h 3717510"/>
                <a:gd name="connsiteX133" fmla="*/ 1821572 w 3539245"/>
                <a:gd name="connsiteY133" fmla="*/ 79745 h 3717510"/>
                <a:gd name="connsiteX134" fmla="*/ 1958522 w 3539245"/>
                <a:gd name="connsiteY134" fmla="*/ 61415 h 3717510"/>
                <a:gd name="connsiteX135" fmla="*/ 2012958 w 3539245"/>
                <a:gd name="connsiteY135" fmla="*/ 0 h 3717510"/>
                <a:gd name="connsiteX0" fmla="*/ 1672716 w 3539245"/>
                <a:gd name="connsiteY0" fmla="*/ 2737884 h 3717510"/>
                <a:gd name="connsiteX1" fmla="*/ 1539809 w 3539245"/>
                <a:gd name="connsiteY1" fmla="*/ 2838894 h 3717510"/>
                <a:gd name="connsiteX2" fmla="*/ 1502595 w 3539245"/>
                <a:gd name="connsiteY2" fmla="*/ 2939903 h 3717510"/>
                <a:gd name="connsiteX3" fmla="*/ 1539809 w 3539245"/>
                <a:gd name="connsiteY3" fmla="*/ 3136605 h 3717510"/>
                <a:gd name="connsiteX4" fmla="*/ 1566390 w 3539245"/>
                <a:gd name="connsiteY4" fmla="*/ 3258880 h 3717510"/>
                <a:gd name="connsiteX5" fmla="*/ 1497279 w 3539245"/>
                <a:gd name="connsiteY5" fmla="*/ 3365205 h 3717510"/>
                <a:gd name="connsiteX6" fmla="*/ 1385637 w 3539245"/>
                <a:gd name="connsiteY6" fmla="*/ 3407735 h 3717510"/>
                <a:gd name="connsiteX7" fmla="*/ 1316525 w 3539245"/>
                <a:gd name="connsiteY7" fmla="*/ 3359889 h 3717510"/>
                <a:gd name="connsiteX8" fmla="*/ 1316525 w 3539245"/>
                <a:gd name="connsiteY8" fmla="*/ 3312042 h 3717510"/>
                <a:gd name="connsiteX9" fmla="*/ 1449432 w 3539245"/>
                <a:gd name="connsiteY9" fmla="*/ 3338624 h 3717510"/>
                <a:gd name="connsiteX10" fmla="*/ 1577023 w 3539245"/>
                <a:gd name="connsiteY10" fmla="*/ 3434317 h 3717510"/>
                <a:gd name="connsiteX11" fmla="*/ 1598288 w 3539245"/>
                <a:gd name="connsiteY11" fmla="*/ 3583173 h 3717510"/>
                <a:gd name="connsiteX12" fmla="*/ 1460065 w 3539245"/>
                <a:gd name="connsiteY12" fmla="*/ 3710763 h 3717510"/>
                <a:gd name="connsiteX13" fmla="*/ 1305893 w 3539245"/>
                <a:gd name="connsiteY13" fmla="*/ 3684182 h 3717510"/>
                <a:gd name="connsiteX14" fmla="*/ 1247414 w 3539245"/>
                <a:gd name="connsiteY14" fmla="*/ 3551275 h 3717510"/>
                <a:gd name="connsiteX15" fmla="*/ 1300576 w 3539245"/>
                <a:gd name="connsiteY15" fmla="*/ 3444949 h 3717510"/>
                <a:gd name="connsiteX16" fmla="*/ 1507911 w 3539245"/>
                <a:gd name="connsiteY16" fmla="*/ 3333307 h 3717510"/>
                <a:gd name="connsiteX17" fmla="*/ 1635502 w 3539245"/>
                <a:gd name="connsiteY17" fmla="*/ 3216349 h 3717510"/>
                <a:gd name="connsiteX18" fmla="*/ 1837521 w 3539245"/>
                <a:gd name="connsiteY18" fmla="*/ 3136605 h 3717510"/>
                <a:gd name="connsiteX19" fmla="*/ 1975744 w 3539245"/>
                <a:gd name="connsiteY19" fmla="*/ 3136605 h 3717510"/>
                <a:gd name="connsiteX20" fmla="*/ 1975744 w 3539245"/>
                <a:gd name="connsiteY20" fmla="*/ 3072810 h 3717510"/>
                <a:gd name="connsiteX21" fmla="*/ 1901316 w 3539245"/>
                <a:gd name="connsiteY21" fmla="*/ 3014331 h 3717510"/>
                <a:gd name="connsiteX22" fmla="*/ 1943846 w 3539245"/>
                <a:gd name="connsiteY22" fmla="*/ 2892056 h 3717510"/>
                <a:gd name="connsiteX23" fmla="*/ 2076753 w 3539245"/>
                <a:gd name="connsiteY23" fmla="*/ 2743200 h 3717510"/>
                <a:gd name="connsiteX24" fmla="*/ 2087386 w 3539245"/>
                <a:gd name="connsiteY24" fmla="*/ 2652824 h 3717510"/>
                <a:gd name="connsiteX25" fmla="*/ 2007641 w 3539245"/>
                <a:gd name="connsiteY25" fmla="*/ 2493335 h 3717510"/>
                <a:gd name="connsiteX26" fmla="*/ 2044855 w 3539245"/>
                <a:gd name="connsiteY26" fmla="*/ 2328531 h 3717510"/>
                <a:gd name="connsiteX27" fmla="*/ 2145865 w 3539245"/>
                <a:gd name="connsiteY27" fmla="*/ 2094614 h 3717510"/>
                <a:gd name="connsiteX28" fmla="*/ 2140548 w 3539245"/>
                <a:gd name="connsiteY28" fmla="*/ 1855382 h 3717510"/>
                <a:gd name="connsiteX29" fmla="*/ 1970428 w 3539245"/>
                <a:gd name="connsiteY29" fmla="*/ 1796903 h 3717510"/>
                <a:gd name="connsiteX30" fmla="*/ 1747144 w 3539245"/>
                <a:gd name="connsiteY30" fmla="*/ 1887280 h 3717510"/>
                <a:gd name="connsiteX31" fmla="*/ 1662083 w 3539245"/>
                <a:gd name="connsiteY31" fmla="*/ 2041452 h 3717510"/>
                <a:gd name="connsiteX32" fmla="*/ 1614237 w 3539245"/>
                <a:gd name="connsiteY32" fmla="*/ 2190307 h 3717510"/>
                <a:gd name="connsiteX33" fmla="*/ 1598288 w 3539245"/>
                <a:gd name="connsiteY33" fmla="*/ 2062717 h 3717510"/>
                <a:gd name="connsiteX34" fmla="*/ 1571707 w 3539245"/>
                <a:gd name="connsiteY34" fmla="*/ 1828800 h 3717510"/>
                <a:gd name="connsiteX35" fmla="*/ 1465381 w 3539245"/>
                <a:gd name="connsiteY35" fmla="*/ 1653363 h 3717510"/>
                <a:gd name="connsiteX36" fmla="*/ 1194251 w 3539245"/>
                <a:gd name="connsiteY36" fmla="*/ 1674628 h 3717510"/>
                <a:gd name="connsiteX37" fmla="*/ 1029446 w 3539245"/>
                <a:gd name="connsiteY37" fmla="*/ 1770321 h 3717510"/>
                <a:gd name="connsiteX38" fmla="*/ 928437 w 3539245"/>
                <a:gd name="connsiteY38" fmla="*/ 1844749 h 3717510"/>
                <a:gd name="connsiteX39" fmla="*/ 885907 w 3539245"/>
                <a:gd name="connsiteY39" fmla="*/ 1967024 h 3717510"/>
                <a:gd name="connsiteX40" fmla="*/ 721102 w 3539245"/>
                <a:gd name="connsiteY40" fmla="*/ 2062717 h 3717510"/>
                <a:gd name="connsiteX41" fmla="*/ 476553 w 3539245"/>
                <a:gd name="connsiteY41" fmla="*/ 2147777 h 3717510"/>
                <a:gd name="connsiteX42" fmla="*/ 216055 w 3539245"/>
                <a:gd name="connsiteY42" fmla="*/ 2014870 h 3717510"/>
                <a:gd name="connsiteX43" fmla="*/ 136311 w 3539245"/>
                <a:gd name="connsiteY43" fmla="*/ 1871331 h 3717510"/>
                <a:gd name="connsiteX44" fmla="*/ 279851 w 3539245"/>
                <a:gd name="connsiteY44" fmla="*/ 1706526 h 3717510"/>
                <a:gd name="connsiteX45" fmla="*/ 338330 w 3539245"/>
                <a:gd name="connsiteY45" fmla="*/ 1509824 h 3717510"/>
                <a:gd name="connsiteX46" fmla="*/ 194790 w 3539245"/>
                <a:gd name="connsiteY46" fmla="*/ 1355652 h 3717510"/>
                <a:gd name="connsiteX47" fmla="*/ 40618 w 3539245"/>
                <a:gd name="connsiteY47" fmla="*/ 1307805 h 3717510"/>
                <a:gd name="connsiteX48" fmla="*/ 14037 w 3539245"/>
                <a:gd name="connsiteY48" fmla="*/ 1403498 h 3717510"/>
                <a:gd name="connsiteX49" fmla="*/ 232004 w 3539245"/>
                <a:gd name="connsiteY49" fmla="*/ 1398182 h 3717510"/>
                <a:gd name="connsiteX50" fmla="*/ 428707 w 3539245"/>
                <a:gd name="connsiteY50" fmla="*/ 1382233 h 3717510"/>
                <a:gd name="connsiteX51" fmla="*/ 566930 w 3539245"/>
                <a:gd name="connsiteY51" fmla="*/ 1594884 h 3717510"/>
                <a:gd name="connsiteX52" fmla="*/ 678572 w 3539245"/>
                <a:gd name="connsiteY52" fmla="*/ 1754373 h 3717510"/>
                <a:gd name="connsiteX53" fmla="*/ 790214 w 3539245"/>
                <a:gd name="connsiteY53" fmla="*/ 1844749 h 3717510"/>
                <a:gd name="connsiteX54" fmla="*/ 912488 w 3539245"/>
                <a:gd name="connsiteY54" fmla="*/ 1935126 h 3717510"/>
                <a:gd name="connsiteX55" fmla="*/ 1024130 w 3539245"/>
                <a:gd name="connsiteY55" fmla="*/ 2115880 h 3717510"/>
                <a:gd name="connsiteX56" fmla="*/ 944386 w 3539245"/>
                <a:gd name="connsiteY56" fmla="*/ 2030819 h 3717510"/>
                <a:gd name="connsiteX57" fmla="*/ 869958 w 3539245"/>
                <a:gd name="connsiteY57" fmla="*/ 1940442 h 3717510"/>
                <a:gd name="connsiteX58" fmla="*/ 811479 w 3539245"/>
                <a:gd name="connsiteY58" fmla="*/ 1929810 h 3717510"/>
                <a:gd name="connsiteX59" fmla="*/ 827428 w 3539245"/>
                <a:gd name="connsiteY59" fmla="*/ 1786270 h 3717510"/>
                <a:gd name="connsiteX60" fmla="*/ 955018 w 3539245"/>
                <a:gd name="connsiteY60" fmla="*/ 1674628 h 3717510"/>
                <a:gd name="connsiteX61" fmla="*/ 1098558 w 3539245"/>
                <a:gd name="connsiteY61" fmla="*/ 1711842 h 3717510"/>
                <a:gd name="connsiteX62" fmla="*/ 1258046 w 3539245"/>
                <a:gd name="connsiteY62" fmla="*/ 1791587 h 3717510"/>
                <a:gd name="connsiteX63" fmla="*/ 1380321 w 3539245"/>
                <a:gd name="connsiteY63" fmla="*/ 1738424 h 3717510"/>
                <a:gd name="connsiteX64" fmla="*/ 1422851 w 3539245"/>
                <a:gd name="connsiteY64" fmla="*/ 1584252 h 3717510"/>
                <a:gd name="connsiteX65" fmla="*/ 1502595 w 3539245"/>
                <a:gd name="connsiteY65" fmla="*/ 1525773 h 3717510"/>
                <a:gd name="connsiteX66" fmla="*/ 1635502 w 3539245"/>
                <a:gd name="connsiteY66" fmla="*/ 1616149 h 3717510"/>
                <a:gd name="connsiteX67" fmla="*/ 1773725 w 3539245"/>
                <a:gd name="connsiteY67" fmla="*/ 1743740 h 3717510"/>
                <a:gd name="connsiteX68" fmla="*/ 1896000 w 3539245"/>
                <a:gd name="connsiteY68" fmla="*/ 1786270 h 3717510"/>
                <a:gd name="connsiteX69" fmla="*/ 1997009 w 3539245"/>
                <a:gd name="connsiteY69" fmla="*/ 1754373 h 3717510"/>
                <a:gd name="connsiteX70" fmla="*/ 1933214 w 3539245"/>
                <a:gd name="connsiteY70" fmla="*/ 1695894 h 3717510"/>
                <a:gd name="connsiteX71" fmla="*/ 1709930 w 3539245"/>
                <a:gd name="connsiteY71" fmla="*/ 1690577 h 3717510"/>
                <a:gd name="connsiteX72" fmla="*/ 1534493 w 3539245"/>
                <a:gd name="connsiteY72" fmla="*/ 1802219 h 3717510"/>
                <a:gd name="connsiteX73" fmla="*/ 1513228 w 3539245"/>
                <a:gd name="connsiteY73" fmla="*/ 1977656 h 3717510"/>
                <a:gd name="connsiteX74" fmla="*/ 1667400 w 3539245"/>
                <a:gd name="connsiteY74" fmla="*/ 2158410 h 3717510"/>
                <a:gd name="connsiteX75" fmla="*/ 1927897 w 3539245"/>
                <a:gd name="connsiteY75" fmla="*/ 2243470 h 3717510"/>
                <a:gd name="connsiteX76" fmla="*/ 2199028 w 3539245"/>
                <a:gd name="connsiteY76" fmla="*/ 2158410 h 3717510"/>
                <a:gd name="connsiteX77" fmla="*/ 2390414 w 3539245"/>
                <a:gd name="connsiteY77" fmla="*/ 2222205 h 3717510"/>
                <a:gd name="connsiteX78" fmla="*/ 2576483 w 3539245"/>
                <a:gd name="connsiteY78" fmla="*/ 2317898 h 3717510"/>
                <a:gd name="connsiteX79" fmla="*/ 2751921 w 3539245"/>
                <a:gd name="connsiteY79" fmla="*/ 2163726 h 3717510"/>
                <a:gd name="connsiteX80" fmla="*/ 2730655 w 3539245"/>
                <a:gd name="connsiteY80" fmla="*/ 1967024 h 3717510"/>
                <a:gd name="connsiteX81" fmla="*/ 2725339 w 3539245"/>
                <a:gd name="connsiteY81" fmla="*/ 1839433 h 3717510"/>
                <a:gd name="connsiteX82" fmla="*/ 2852930 w 3539245"/>
                <a:gd name="connsiteY82" fmla="*/ 1807535 h 3717510"/>
                <a:gd name="connsiteX83" fmla="*/ 2975204 w 3539245"/>
                <a:gd name="connsiteY83" fmla="*/ 1823484 h 3717510"/>
                <a:gd name="connsiteX84" fmla="*/ 2937990 w 3539245"/>
                <a:gd name="connsiteY84" fmla="*/ 1738424 h 3717510"/>
                <a:gd name="connsiteX85" fmla="*/ 2996469 w 3539245"/>
                <a:gd name="connsiteY85" fmla="*/ 1578935 h 3717510"/>
                <a:gd name="connsiteX86" fmla="*/ 3086846 w 3539245"/>
                <a:gd name="connsiteY86" fmla="*/ 1493875 h 3717510"/>
                <a:gd name="connsiteX87" fmla="*/ 3187855 w 3539245"/>
                <a:gd name="connsiteY87" fmla="*/ 1499191 h 3717510"/>
                <a:gd name="connsiteX88" fmla="*/ 3272916 w 3539245"/>
                <a:gd name="connsiteY88" fmla="*/ 1648047 h 3717510"/>
                <a:gd name="connsiteX89" fmla="*/ 3272916 w 3539245"/>
                <a:gd name="connsiteY89" fmla="*/ 1876647 h 3717510"/>
                <a:gd name="connsiteX90" fmla="*/ 3326079 w 3539245"/>
                <a:gd name="connsiteY90" fmla="*/ 1951075 h 3717510"/>
                <a:gd name="connsiteX91" fmla="*/ 3464302 w 3539245"/>
                <a:gd name="connsiteY91" fmla="*/ 1802219 h 3717510"/>
                <a:gd name="connsiteX92" fmla="*/ 3538730 w 3539245"/>
                <a:gd name="connsiteY92" fmla="*/ 1626782 h 3717510"/>
                <a:gd name="connsiteX93" fmla="*/ 3490883 w 3539245"/>
                <a:gd name="connsiteY93" fmla="*/ 1451345 h 3717510"/>
                <a:gd name="connsiteX94" fmla="*/ 3373925 w 3539245"/>
                <a:gd name="connsiteY94" fmla="*/ 1392866 h 3717510"/>
                <a:gd name="connsiteX95" fmla="*/ 3373925 w 3539245"/>
                <a:gd name="connsiteY95" fmla="*/ 1509824 h 3717510"/>
                <a:gd name="connsiteX96" fmla="*/ 3453669 w 3539245"/>
                <a:gd name="connsiteY96" fmla="*/ 1679945 h 3717510"/>
                <a:gd name="connsiteX97" fmla="*/ 3496200 w 3539245"/>
                <a:gd name="connsiteY97" fmla="*/ 1663996 h 3717510"/>
                <a:gd name="connsiteX98" fmla="*/ 3496200 w 3539245"/>
                <a:gd name="connsiteY98" fmla="*/ 1557670 h 3717510"/>
                <a:gd name="connsiteX99" fmla="*/ 3405823 w 3539245"/>
                <a:gd name="connsiteY99" fmla="*/ 1477926 h 3717510"/>
                <a:gd name="connsiteX100" fmla="*/ 3267600 w 3539245"/>
                <a:gd name="connsiteY100" fmla="*/ 1451345 h 3717510"/>
                <a:gd name="connsiteX101" fmla="*/ 3070897 w 3539245"/>
                <a:gd name="connsiteY101" fmla="*/ 1451345 h 3717510"/>
                <a:gd name="connsiteX102" fmla="*/ 3054948 w 3539245"/>
                <a:gd name="connsiteY102" fmla="*/ 1387549 h 3717510"/>
                <a:gd name="connsiteX103" fmla="*/ 3102795 w 3539245"/>
                <a:gd name="connsiteY103" fmla="*/ 1206796 h 3717510"/>
                <a:gd name="connsiteX104" fmla="*/ 2922041 w 3539245"/>
                <a:gd name="connsiteY104" fmla="*/ 1127052 h 3717510"/>
                <a:gd name="connsiteX105" fmla="*/ 2730655 w 3539245"/>
                <a:gd name="connsiteY105" fmla="*/ 1143000 h 3717510"/>
                <a:gd name="connsiteX106" fmla="*/ 2688125 w 3539245"/>
                <a:gd name="connsiteY106" fmla="*/ 1249326 h 3717510"/>
                <a:gd name="connsiteX107" fmla="*/ 2735972 w 3539245"/>
                <a:gd name="connsiteY107" fmla="*/ 1265275 h 3717510"/>
                <a:gd name="connsiteX108" fmla="*/ 2688125 w 3539245"/>
                <a:gd name="connsiteY108" fmla="*/ 1164266 h 3717510"/>
                <a:gd name="connsiteX109" fmla="*/ 2571167 w 3539245"/>
                <a:gd name="connsiteY109" fmla="*/ 1010094 h 3717510"/>
                <a:gd name="connsiteX110" fmla="*/ 2369148 w 3539245"/>
                <a:gd name="connsiteY110" fmla="*/ 951614 h 3717510"/>
                <a:gd name="connsiteX111" fmla="*/ 2172446 w 3539245"/>
                <a:gd name="connsiteY111" fmla="*/ 1057940 h 3717510"/>
                <a:gd name="connsiteX112" fmla="*/ 2129916 w 3539245"/>
                <a:gd name="connsiteY112" fmla="*/ 1244010 h 3717510"/>
                <a:gd name="connsiteX113" fmla="*/ 2161814 w 3539245"/>
                <a:gd name="connsiteY113" fmla="*/ 1419447 h 3717510"/>
                <a:gd name="connsiteX114" fmla="*/ 2082069 w 3539245"/>
                <a:gd name="connsiteY114" fmla="*/ 1467294 h 3717510"/>
                <a:gd name="connsiteX115" fmla="*/ 1970428 w 3539245"/>
                <a:gd name="connsiteY115" fmla="*/ 1435396 h 3717510"/>
                <a:gd name="connsiteX116" fmla="*/ 1890683 w 3539245"/>
                <a:gd name="connsiteY116" fmla="*/ 1562987 h 3717510"/>
                <a:gd name="connsiteX117" fmla="*/ 1832204 w 3539245"/>
                <a:gd name="connsiteY117" fmla="*/ 1669312 h 3717510"/>
                <a:gd name="connsiteX118" fmla="*/ 1763093 w 3539245"/>
                <a:gd name="connsiteY118" fmla="*/ 1701210 h 3717510"/>
                <a:gd name="connsiteX119" fmla="*/ 1667400 w 3539245"/>
                <a:gd name="connsiteY119" fmla="*/ 1610833 h 3717510"/>
                <a:gd name="connsiteX120" fmla="*/ 1651451 w 3539245"/>
                <a:gd name="connsiteY120" fmla="*/ 1398182 h 3717510"/>
                <a:gd name="connsiteX121" fmla="*/ 1826888 w 3539245"/>
                <a:gd name="connsiteY121" fmla="*/ 1286540 h 3717510"/>
                <a:gd name="connsiteX122" fmla="*/ 1954479 w 3539245"/>
                <a:gd name="connsiteY122" fmla="*/ 1217428 h 3717510"/>
                <a:gd name="connsiteX123" fmla="*/ 1864102 w 3539245"/>
                <a:gd name="connsiteY123" fmla="*/ 1084521 h 3717510"/>
                <a:gd name="connsiteX124" fmla="*/ 1837521 w 3539245"/>
                <a:gd name="connsiteY124" fmla="*/ 925033 h 3717510"/>
                <a:gd name="connsiteX125" fmla="*/ 1954479 w 3539245"/>
                <a:gd name="connsiteY125" fmla="*/ 717698 h 3717510"/>
                <a:gd name="connsiteX126" fmla="*/ 1975744 w 3539245"/>
                <a:gd name="connsiteY126" fmla="*/ 510363 h 3717510"/>
                <a:gd name="connsiteX127" fmla="*/ 1853469 w 3539245"/>
                <a:gd name="connsiteY127" fmla="*/ 334926 h 3717510"/>
                <a:gd name="connsiteX128" fmla="*/ 1704614 w 3539245"/>
                <a:gd name="connsiteY128" fmla="*/ 334926 h 3717510"/>
                <a:gd name="connsiteX129" fmla="*/ 1581786 w 3539245"/>
                <a:gd name="connsiteY129" fmla="*/ 381111 h 3717510"/>
                <a:gd name="connsiteX130" fmla="*/ 1534493 w 3539245"/>
                <a:gd name="connsiteY130" fmla="*/ 255182 h 3717510"/>
                <a:gd name="connsiteX131" fmla="*/ 1561074 w 3539245"/>
                <a:gd name="connsiteY131" fmla="*/ 101010 h 3717510"/>
                <a:gd name="connsiteX132" fmla="*/ 1640818 w 3539245"/>
                <a:gd name="connsiteY132" fmla="*/ 58480 h 3717510"/>
                <a:gd name="connsiteX133" fmla="*/ 1821572 w 3539245"/>
                <a:gd name="connsiteY133" fmla="*/ 79745 h 3717510"/>
                <a:gd name="connsiteX134" fmla="*/ 1958522 w 3539245"/>
                <a:gd name="connsiteY134" fmla="*/ 61415 h 3717510"/>
                <a:gd name="connsiteX135" fmla="*/ 2012958 w 3539245"/>
                <a:gd name="connsiteY135" fmla="*/ 0 h 3717510"/>
                <a:gd name="connsiteX0" fmla="*/ 1672716 w 3539245"/>
                <a:gd name="connsiteY0" fmla="*/ 2737884 h 3717510"/>
                <a:gd name="connsiteX1" fmla="*/ 1539809 w 3539245"/>
                <a:gd name="connsiteY1" fmla="*/ 2838894 h 3717510"/>
                <a:gd name="connsiteX2" fmla="*/ 1502595 w 3539245"/>
                <a:gd name="connsiteY2" fmla="*/ 2939903 h 3717510"/>
                <a:gd name="connsiteX3" fmla="*/ 1539809 w 3539245"/>
                <a:gd name="connsiteY3" fmla="*/ 3136605 h 3717510"/>
                <a:gd name="connsiteX4" fmla="*/ 1566390 w 3539245"/>
                <a:gd name="connsiteY4" fmla="*/ 3258880 h 3717510"/>
                <a:gd name="connsiteX5" fmla="*/ 1497279 w 3539245"/>
                <a:gd name="connsiteY5" fmla="*/ 3365205 h 3717510"/>
                <a:gd name="connsiteX6" fmla="*/ 1385637 w 3539245"/>
                <a:gd name="connsiteY6" fmla="*/ 3407735 h 3717510"/>
                <a:gd name="connsiteX7" fmla="*/ 1316525 w 3539245"/>
                <a:gd name="connsiteY7" fmla="*/ 3359889 h 3717510"/>
                <a:gd name="connsiteX8" fmla="*/ 1316525 w 3539245"/>
                <a:gd name="connsiteY8" fmla="*/ 3312042 h 3717510"/>
                <a:gd name="connsiteX9" fmla="*/ 1449432 w 3539245"/>
                <a:gd name="connsiteY9" fmla="*/ 3338624 h 3717510"/>
                <a:gd name="connsiteX10" fmla="*/ 1577023 w 3539245"/>
                <a:gd name="connsiteY10" fmla="*/ 3434317 h 3717510"/>
                <a:gd name="connsiteX11" fmla="*/ 1598288 w 3539245"/>
                <a:gd name="connsiteY11" fmla="*/ 3583173 h 3717510"/>
                <a:gd name="connsiteX12" fmla="*/ 1460065 w 3539245"/>
                <a:gd name="connsiteY12" fmla="*/ 3710763 h 3717510"/>
                <a:gd name="connsiteX13" fmla="*/ 1305893 w 3539245"/>
                <a:gd name="connsiteY13" fmla="*/ 3684182 h 3717510"/>
                <a:gd name="connsiteX14" fmla="*/ 1247414 w 3539245"/>
                <a:gd name="connsiteY14" fmla="*/ 3551275 h 3717510"/>
                <a:gd name="connsiteX15" fmla="*/ 1300576 w 3539245"/>
                <a:gd name="connsiteY15" fmla="*/ 3444949 h 3717510"/>
                <a:gd name="connsiteX16" fmla="*/ 1507911 w 3539245"/>
                <a:gd name="connsiteY16" fmla="*/ 3333307 h 3717510"/>
                <a:gd name="connsiteX17" fmla="*/ 1635502 w 3539245"/>
                <a:gd name="connsiteY17" fmla="*/ 3216349 h 3717510"/>
                <a:gd name="connsiteX18" fmla="*/ 1837521 w 3539245"/>
                <a:gd name="connsiteY18" fmla="*/ 3136605 h 3717510"/>
                <a:gd name="connsiteX19" fmla="*/ 1975744 w 3539245"/>
                <a:gd name="connsiteY19" fmla="*/ 3136605 h 3717510"/>
                <a:gd name="connsiteX20" fmla="*/ 1975744 w 3539245"/>
                <a:gd name="connsiteY20" fmla="*/ 3072810 h 3717510"/>
                <a:gd name="connsiteX21" fmla="*/ 1901316 w 3539245"/>
                <a:gd name="connsiteY21" fmla="*/ 3014331 h 3717510"/>
                <a:gd name="connsiteX22" fmla="*/ 1943846 w 3539245"/>
                <a:gd name="connsiteY22" fmla="*/ 2892056 h 3717510"/>
                <a:gd name="connsiteX23" fmla="*/ 2076753 w 3539245"/>
                <a:gd name="connsiteY23" fmla="*/ 2743200 h 3717510"/>
                <a:gd name="connsiteX24" fmla="*/ 2087386 w 3539245"/>
                <a:gd name="connsiteY24" fmla="*/ 2652824 h 3717510"/>
                <a:gd name="connsiteX25" fmla="*/ 2007641 w 3539245"/>
                <a:gd name="connsiteY25" fmla="*/ 2493335 h 3717510"/>
                <a:gd name="connsiteX26" fmla="*/ 2044855 w 3539245"/>
                <a:gd name="connsiteY26" fmla="*/ 2328531 h 3717510"/>
                <a:gd name="connsiteX27" fmla="*/ 2145865 w 3539245"/>
                <a:gd name="connsiteY27" fmla="*/ 2094614 h 3717510"/>
                <a:gd name="connsiteX28" fmla="*/ 2140548 w 3539245"/>
                <a:gd name="connsiteY28" fmla="*/ 1855382 h 3717510"/>
                <a:gd name="connsiteX29" fmla="*/ 1970428 w 3539245"/>
                <a:gd name="connsiteY29" fmla="*/ 1796903 h 3717510"/>
                <a:gd name="connsiteX30" fmla="*/ 1747144 w 3539245"/>
                <a:gd name="connsiteY30" fmla="*/ 1887280 h 3717510"/>
                <a:gd name="connsiteX31" fmla="*/ 1662083 w 3539245"/>
                <a:gd name="connsiteY31" fmla="*/ 2041452 h 3717510"/>
                <a:gd name="connsiteX32" fmla="*/ 1614237 w 3539245"/>
                <a:gd name="connsiteY32" fmla="*/ 2190307 h 3717510"/>
                <a:gd name="connsiteX33" fmla="*/ 1598288 w 3539245"/>
                <a:gd name="connsiteY33" fmla="*/ 2062717 h 3717510"/>
                <a:gd name="connsiteX34" fmla="*/ 1571707 w 3539245"/>
                <a:gd name="connsiteY34" fmla="*/ 1828800 h 3717510"/>
                <a:gd name="connsiteX35" fmla="*/ 1465381 w 3539245"/>
                <a:gd name="connsiteY35" fmla="*/ 1653363 h 3717510"/>
                <a:gd name="connsiteX36" fmla="*/ 1194251 w 3539245"/>
                <a:gd name="connsiteY36" fmla="*/ 1674628 h 3717510"/>
                <a:gd name="connsiteX37" fmla="*/ 1029446 w 3539245"/>
                <a:gd name="connsiteY37" fmla="*/ 1770321 h 3717510"/>
                <a:gd name="connsiteX38" fmla="*/ 928437 w 3539245"/>
                <a:gd name="connsiteY38" fmla="*/ 1844749 h 3717510"/>
                <a:gd name="connsiteX39" fmla="*/ 885907 w 3539245"/>
                <a:gd name="connsiteY39" fmla="*/ 1967024 h 3717510"/>
                <a:gd name="connsiteX40" fmla="*/ 721102 w 3539245"/>
                <a:gd name="connsiteY40" fmla="*/ 2062717 h 3717510"/>
                <a:gd name="connsiteX41" fmla="*/ 476553 w 3539245"/>
                <a:gd name="connsiteY41" fmla="*/ 2147777 h 3717510"/>
                <a:gd name="connsiteX42" fmla="*/ 216055 w 3539245"/>
                <a:gd name="connsiteY42" fmla="*/ 2014870 h 3717510"/>
                <a:gd name="connsiteX43" fmla="*/ 136311 w 3539245"/>
                <a:gd name="connsiteY43" fmla="*/ 1871331 h 3717510"/>
                <a:gd name="connsiteX44" fmla="*/ 279851 w 3539245"/>
                <a:gd name="connsiteY44" fmla="*/ 1706526 h 3717510"/>
                <a:gd name="connsiteX45" fmla="*/ 338330 w 3539245"/>
                <a:gd name="connsiteY45" fmla="*/ 1509824 h 3717510"/>
                <a:gd name="connsiteX46" fmla="*/ 194790 w 3539245"/>
                <a:gd name="connsiteY46" fmla="*/ 1355652 h 3717510"/>
                <a:gd name="connsiteX47" fmla="*/ 40618 w 3539245"/>
                <a:gd name="connsiteY47" fmla="*/ 1307805 h 3717510"/>
                <a:gd name="connsiteX48" fmla="*/ 14037 w 3539245"/>
                <a:gd name="connsiteY48" fmla="*/ 1403498 h 3717510"/>
                <a:gd name="connsiteX49" fmla="*/ 232004 w 3539245"/>
                <a:gd name="connsiteY49" fmla="*/ 1398182 h 3717510"/>
                <a:gd name="connsiteX50" fmla="*/ 428707 w 3539245"/>
                <a:gd name="connsiteY50" fmla="*/ 1382233 h 3717510"/>
                <a:gd name="connsiteX51" fmla="*/ 566930 w 3539245"/>
                <a:gd name="connsiteY51" fmla="*/ 1594884 h 3717510"/>
                <a:gd name="connsiteX52" fmla="*/ 678572 w 3539245"/>
                <a:gd name="connsiteY52" fmla="*/ 1754373 h 3717510"/>
                <a:gd name="connsiteX53" fmla="*/ 790214 w 3539245"/>
                <a:gd name="connsiteY53" fmla="*/ 1844749 h 3717510"/>
                <a:gd name="connsiteX54" fmla="*/ 912488 w 3539245"/>
                <a:gd name="connsiteY54" fmla="*/ 1935126 h 3717510"/>
                <a:gd name="connsiteX55" fmla="*/ 1024130 w 3539245"/>
                <a:gd name="connsiteY55" fmla="*/ 2115880 h 3717510"/>
                <a:gd name="connsiteX56" fmla="*/ 944386 w 3539245"/>
                <a:gd name="connsiteY56" fmla="*/ 2030819 h 3717510"/>
                <a:gd name="connsiteX57" fmla="*/ 869958 w 3539245"/>
                <a:gd name="connsiteY57" fmla="*/ 1940442 h 3717510"/>
                <a:gd name="connsiteX58" fmla="*/ 811479 w 3539245"/>
                <a:gd name="connsiteY58" fmla="*/ 1929810 h 3717510"/>
                <a:gd name="connsiteX59" fmla="*/ 827428 w 3539245"/>
                <a:gd name="connsiteY59" fmla="*/ 1786270 h 3717510"/>
                <a:gd name="connsiteX60" fmla="*/ 955018 w 3539245"/>
                <a:gd name="connsiteY60" fmla="*/ 1674628 h 3717510"/>
                <a:gd name="connsiteX61" fmla="*/ 1098558 w 3539245"/>
                <a:gd name="connsiteY61" fmla="*/ 1711842 h 3717510"/>
                <a:gd name="connsiteX62" fmla="*/ 1258046 w 3539245"/>
                <a:gd name="connsiteY62" fmla="*/ 1791587 h 3717510"/>
                <a:gd name="connsiteX63" fmla="*/ 1380321 w 3539245"/>
                <a:gd name="connsiteY63" fmla="*/ 1738424 h 3717510"/>
                <a:gd name="connsiteX64" fmla="*/ 1422851 w 3539245"/>
                <a:gd name="connsiteY64" fmla="*/ 1584252 h 3717510"/>
                <a:gd name="connsiteX65" fmla="*/ 1502595 w 3539245"/>
                <a:gd name="connsiteY65" fmla="*/ 1525773 h 3717510"/>
                <a:gd name="connsiteX66" fmla="*/ 1635502 w 3539245"/>
                <a:gd name="connsiteY66" fmla="*/ 1616149 h 3717510"/>
                <a:gd name="connsiteX67" fmla="*/ 1773725 w 3539245"/>
                <a:gd name="connsiteY67" fmla="*/ 1743740 h 3717510"/>
                <a:gd name="connsiteX68" fmla="*/ 1896000 w 3539245"/>
                <a:gd name="connsiteY68" fmla="*/ 1786270 h 3717510"/>
                <a:gd name="connsiteX69" fmla="*/ 1997009 w 3539245"/>
                <a:gd name="connsiteY69" fmla="*/ 1754373 h 3717510"/>
                <a:gd name="connsiteX70" fmla="*/ 1933214 w 3539245"/>
                <a:gd name="connsiteY70" fmla="*/ 1695894 h 3717510"/>
                <a:gd name="connsiteX71" fmla="*/ 1709930 w 3539245"/>
                <a:gd name="connsiteY71" fmla="*/ 1690577 h 3717510"/>
                <a:gd name="connsiteX72" fmla="*/ 1534493 w 3539245"/>
                <a:gd name="connsiteY72" fmla="*/ 1802219 h 3717510"/>
                <a:gd name="connsiteX73" fmla="*/ 1513228 w 3539245"/>
                <a:gd name="connsiteY73" fmla="*/ 1977656 h 3717510"/>
                <a:gd name="connsiteX74" fmla="*/ 1667400 w 3539245"/>
                <a:gd name="connsiteY74" fmla="*/ 2158410 h 3717510"/>
                <a:gd name="connsiteX75" fmla="*/ 1927897 w 3539245"/>
                <a:gd name="connsiteY75" fmla="*/ 2243470 h 3717510"/>
                <a:gd name="connsiteX76" fmla="*/ 2199028 w 3539245"/>
                <a:gd name="connsiteY76" fmla="*/ 2158410 h 3717510"/>
                <a:gd name="connsiteX77" fmla="*/ 2390414 w 3539245"/>
                <a:gd name="connsiteY77" fmla="*/ 2222205 h 3717510"/>
                <a:gd name="connsiteX78" fmla="*/ 2576483 w 3539245"/>
                <a:gd name="connsiteY78" fmla="*/ 2317898 h 3717510"/>
                <a:gd name="connsiteX79" fmla="*/ 2751921 w 3539245"/>
                <a:gd name="connsiteY79" fmla="*/ 2163726 h 3717510"/>
                <a:gd name="connsiteX80" fmla="*/ 2730655 w 3539245"/>
                <a:gd name="connsiteY80" fmla="*/ 1967024 h 3717510"/>
                <a:gd name="connsiteX81" fmla="*/ 2725339 w 3539245"/>
                <a:gd name="connsiteY81" fmla="*/ 1839433 h 3717510"/>
                <a:gd name="connsiteX82" fmla="*/ 2852930 w 3539245"/>
                <a:gd name="connsiteY82" fmla="*/ 1807535 h 3717510"/>
                <a:gd name="connsiteX83" fmla="*/ 2975204 w 3539245"/>
                <a:gd name="connsiteY83" fmla="*/ 1823484 h 3717510"/>
                <a:gd name="connsiteX84" fmla="*/ 2937990 w 3539245"/>
                <a:gd name="connsiteY84" fmla="*/ 1738424 h 3717510"/>
                <a:gd name="connsiteX85" fmla="*/ 2996469 w 3539245"/>
                <a:gd name="connsiteY85" fmla="*/ 1578935 h 3717510"/>
                <a:gd name="connsiteX86" fmla="*/ 3086846 w 3539245"/>
                <a:gd name="connsiteY86" fmla="*/ 1493875 h 3717510"/>
                <a:gd name="connsiteX87" fmla="*/ 3187855 w 3539245"/>
                <a:gd name="connsiteY87" fmla="*/ 1499191 h 3717510"/>
                <a:gd name="connsiteX88" fmla="*/ 3272916 w 3539245"/>
                <a:gd name="connsiteY88" fmla="*/ 1648047 h 3717510"/>
                <a:gd name="connsiteX89" fmla="*/ 3272916 w 3539245"/>
                <a:gd name="connsiteY89" fmla="*/ 1876647 h 3717510"/>
                <a:gd name="connsiteX90" fmla="*/ 3326079 w 3539245"/>
                <a:gd name="connsiteY90" fmla="*/ 1951075 h 3717510"/>
                <a:gd name="connsiteX91" fmla="*/ 3464302 w 3539245"/>
                <a:gd name="connsiteY91" fmla="*/ 1802219 h 3717510"/>
                <a:gd name="connsiteX92" fmla="*/ 3538730 w 3539245"/>
                <a:gd name="connsiteY92" fmla="*/ 1626782 h 3717510"/>
                <a:gd name="connsiteX93" fmla="*/ 3490883 w 3539245"/>
                <a:gd name="connsiteY93" fmla="*/ 1451345 h 3717510"/>
                <a:gd name="connsiteX94" fmla="*/ 3373925 w 3539245"/>
                <a:gd name="connsiteY94" fmla="*/ 1392866 h 3717510"/>
                <a:gd name="connsiteX95" fmla="*/ 3373925 w 3539245"/>
                <a:gd name="connsiteY95" fmla="*/ 1509824 h 3717510"/>
                <a:gd name="connsiteX96" fmla="*/ 3453669 w 3539245"/>
                <a:gd name="connsiteY96" fmla="*/ 1679945 h 3717510"/>
                <a:gd name="connsiteX97" fmla="*/ 3496200 w 3539245"/>
                <a:gd name="connsiteY97" fmla="*/ 1663996 h 3717510"/>
                <a:gd name="connsiteX98" fmla="*/ 3496200 w 3539245"/>
                <a:gd name="connsiteY98" fmla="*/ 1557670 h 3717510"/>
                <a:gd name="connsiteX99" fmla="*/ 3405823 w 3539245"/>
                <a:gd name="connsiteY99" fmla="*/ 1477926 h 3717510"/>
                <a:gd name="connsiteX100" fmla="*/ 3267600 w 3539245"/>
                <a:gd name="connsiteY100" fmla="*/ 1451345 h 3717510"/>
                <a:gd name="connsiteX101" fmla="*/ 3070897 w 3539245"/>
                <a:gd name="connsiteY101" fmla="*/ 1451345 h 3717510"/>
                <a:gd name="connsiteX102" fmla="*/ 3054948 w 3539245"/>
                <a:gd name="connsiteY102" fmla="*/ 1387549 h 3717510"/>
                <a:gd name="connsiteX103" fmla="*/ 3102795 w 3539245"/>
                <a:gd name="connsiteY103" fmla="*/ 1206796 h 3717510"/>
                <a:gd name="connsiteX104" fmla="*/ 2922041 w 3539245"/>
                <a:gd name="connsiteY104" fmla="*/ 1127052 h 3717510"/>
                <a:gd name="connsiteX105" fmla="*/ 2730655 w 3539245"/>
                <a:gd name="connsiteY105" fmla="*/ 1143000 h 3717510"/>
                <a:gd name="connsiteX106" fmla="*/ 2688125 w 3539245"/>
                <a:gd name="connsiteY106" fmla="*/ 1249326 h 3717510"/>
                <a:gd name="connsiteX107" fmla="*/ 2735972 w 3539245"/>
                <a:gd name="connsiteY107" fmla="*/ 1265275 h 3717510"/>
                <a:gd name="connsiteX108" fmla="*/ 2688125 w 3539245"/>
                <a:gd name="connsiteY108" fmla="*/ 1164266 h 3717510"/>
                <a:gd name="connsiteX109" fmla="*/ 2571167 w 3539245"/>
                <a:gd name="connsiteY109" fmla="*/ 1010094 h 3717510"/>
                <a:gd name="connsiteX110" fmla="*/ 2369148 w 3539245"/>
                <a:gd name="connsiteY110" fmla="*/ 951614 h 3717510"/>
                <a:gd name="connsiteX111" fmla="*/ 2172446 w 3539245"/>
                <a:gd name="connsiteY111" fmla="*/ 1057940 h 3717510"/>
                <a:gd name="connsiteX112" fmla="*/ 2129916 w 3539245"/>
                <a:gd name="connsiteY112" fmla="*/ 1244010 h 3717510"/>
                <a:gd name="connsiteX113" fmla="*/ 2161814 w 3539245"/>
                <a:gd name="connsiteY113" fmla="*/ 1419447 h 3717510"/>
                <a:gd name="connsiteX114" fmla="*/ 2082069 w 3539245"/>
                <a:gd name="connsiteY114" fmla="*/ 1467294 h 3717510"/>
                <a:gd name="connsiteX115" fmla="*/ 1970428 w 3539245"/>
                <a:gd name="connsiteY115" fmla="*/ 1435396 h 3717510"/>
                <a:gd name="connsiteX116" fmla="*/ 1890683 w 3539245"/>
                <a:gd name="connsiteY116" fmla="*/ 1562987 h 3717510"/>
                <a:gd name="connsiteX117" fmla="*/ 1832204 w 3539245"/>
                <a:gd name="connsiteY117" fmla="*/ 1669312 h 3717510"/>
                <a:gd name="connsiteX118" fmla="*/ 1763093 w 3539245"/>
                <a:gd name="connsiteY118" fmla="*/ 1701210 h 3717510"/>
                <a:gd name="connsiteX119" fmla="*/ 1667400 w 3539245"/>
                <a:gd name="connsiteY119" fmla="*/ 1610833 h 3717510"/>
                <a:gd name="connsiteX120" fmla="*/ 1651451 w 3539245"/>
                <a:gd name="connsiteY120" fmla="*/ 1398182 h 3717510"/>
                <a:gd name="connsiteX121" fmla="*/ 1826888 w 3539245"/>
                <a:gd name="connsiteY121" fmla="*/ 1286540 h 3717510"/>
                <a:gd name="connsiteX122" fmla="*/ 1954479 w 3539245"/>
                <a:gd name="connsiteY122" fmla="*/ 1217428 h 3717510"/>
                <a:gd name="connsiteX123" fmla="*/ 1864102 w 3539245"/>
                <a:gd name="connsiteY123" fmla="*/ 1084521 h 3717510"/>
                <a:gd name="connsiteX124" fmla="*/ 1837521 w 3539245"/>
                <a:gd name="connsiteY124" fmla="*/ 925033 h 3717510"/>
                <a:gd name="connsiteX125" fmla="*/ 1954479 w 3539245"/>
                <a:gd name="connsiteY125" fmla="*/ 717698 h 3717510"/>
                <a:gd name="connsiteX126" fmla="*/ 1975744 w 3539245"/>
                <a:gd name="connsiteY126" fmla="*/ 510363 h 3717510"/>
                <a:gd name="connsiteX127" fmla="*/ 1853469 w 3539245"/>
                <a:gd name="connsiteY127" fmla="*/ 334926 h 3717510"/>
                <a:gd name="connsiteX128" fmla="*/ 1706995 w 3539245"/>
                <a:gd name="connsiteY128" fmla="*/ 349213 h 3717510"/>
                <a:gd name="connsiteX129" fmla="*/ 1581786 w 3539245"/>
                <a:gd name="connsiteY129" fmla="*/ 381111 h 3717510"/>
                <a:gd name="connsiteX130" fmla="*/ 1534493 w 3539245"/>
                <a:gd name="connsiteY130" fmla="*/ 255182 h 3717510"/>
                <a:gd name="connsiteX131" fmla="*/ 1561074 w 3539245"/>
                <a:gd name="connsiteY131" fmla="*/ 101010 h 3717510"/>
                <a:gd name="connsiteX132" fmla="*/ 1640818 w 3539245"/>
                <a:gd name="connsiteY132" fmla="*/ 58480 h 3717510"/>
                <a:gd name="connsiteX133" fmla="*/ 1821572 w 3539245"/>
                <a:gd name="connsiteY133" fmla="*/ 79745 h 3717510"/>
                <a:gd name="connsiteX134" fmla="*/ 1958522 w 3539245"/>
                <a:gd name="connsiteY134" fmla="*/ 61415 h 3717510"/>
                <a:gd name="connsiteX135" fmla="*/ 2012958 w 3539245"/>
                <a:gd name="connsiteY135" fmla="*/ 0 h 3717510"/>
                <a:gd name="connsiteX0" fmla="*/ 1672716 w 3539245"/>
                <a:gd name="connsiteY0" fmla="*/ 2737884 h 3717510"/>
                <a:gd name="connsiteX1" fmla="*/ 1539809 w 3539245"/>
                <a:gd name="connsiteY1" fmla="*/ 2838894 h 3717510"/>
                <a:gd name="connsiteX2" fmla="*/ 1502595 w 3539245"/>
                <a:gd name="connsiteY2" fmla="*/ 2939903 h 3717510"/>
                <a:gd name="connsiteX3" fmla="*/ 1539809 w 3539245"/>
                <a:gd name="connsiteY3" fmla="*/ 3136605 h 3717510"/>
                <a:gd name="connsiteX4" fmla="*/ 1566390 w 3539245"/>
                <a:gd name="connsiteY4" fmla="*/ 3258880 h 3717510"/>
                <a:gd name="connsiteX5" fmla="*/ 1497279 w 3539245"/>
                <a:gd name="connsiteY5" fmla="*/ 3365205 h 3717510"/>
                <a:gd name="connsiteX6" fmla="*/ 1385637 w 3539245"/>
                <a:gd name="connsiteY6" fmla="*/ 3407735 h 3717510"/>
                <a:gd name="connsiteX7" fmla="*/ 1316525 w 3539245"/>
                <a:gd name="connsiteY7" fmla="*/ 3359889 h 3717510"/>
                <a:gd name="connsiteX8" fmla="*/ 1316525 w 3539245"/>
                <a:gd name="connsiteY8" fmla="*/ 3312042 h 3717510"/>
                <a:gd name="connsiteX9" fmla="*/ 1449432 w 3539245"/>
                <a:gd name="connsiteY9" fmla="*/ 3338624 h 3717510"/>
                <a:gd name="connsiteX10" fmla="*/ 1577023 w 3539245"/>
                <a:gd name="connsiteY10" fmla="*/ 3434317 h 3717510"/>
                <a:gd name="connsiteX11" fmla="*/ 1598288 w 3539245"/>
                <a:gd name="connsiteY11" fmla="*/ 3583173 h 3717510"/>
                <a:gd name="connsiteX12" fmla="*/ 1460065 w 3539245"/>
                <a:gd name="connsiteY12" fmla="*/ 3710763 h 3717510"/>
                <a:gd name="connsiteX13" fmla="*/ 1305893 w 3539245"/>
                <a:gd name="connsiteY13" fmla="*/ 3684182 h 3717510"/>
                <a:gd name="connsiteX14" fmla="*/ 1247414 w 3539245"/>
                <a:gd name="connsiteY14" fmla="*/ 3551275 h 3717510"/>
                <a:gd name="connsiteX15" fmla="*/ 1300576 w 3539245"/>
                <a:gd name="connsiteY15" fmla="*/ 3444949 h 3717510"/>
                <a:gd name="connsiteX16" fmla="*/ 1507911 w 3539245"/>
                <a:gd name="connsiteY16" fmla="*/ 3333307 h 3717510"/>
                <a:gd name="connsiteX17" fmla="*/ 1635502 w 3539245"/>
                <a:gd name="connsiteY17" fmla="*/ 3216349 h 3717510"/>
                <a:gd name="connsiteX18" fmla="*/ 1837521 w 3539245"/>
                <a:gd name="connsiteY18" fmla="*/ 3136605 h 3717510"/>
                <a:gd name="connsiteX19" fmla="*/ 1975744 w 3539245"/>
                <a:gd name="connsiteY19" fmla="*/ 3136605 h 3717510"/>
                <a:gd name="connsiteX20" fmla="*/ 1975744 w 3539245"/>
                <a:gd name="connsiteY20" fmla="*/ 3072810 h 3717510"/>
                <a:gd name="connsiteX21" fmla="*/ 1901316 w 3539245"/>
                <a:gd name="connsiteY21" fmla="*/ 3014331 h 3717510"/>
                <a:gd name="connsiteX22" fmla="*/ 1943846 w 3539245"/>
                <a:gd name="connsiteY22" fmla="*/ 2892056 h 3717510"/>
                <a:gd name="connsiteX23" fmla="*/ 2076753 w 3539245"/>
                <a:gd name="connsiteY23" fmla="*/ 2743200 h 3717510"/>
                <a:gd name="connsiteX24" fmla="*/ 2087386 w 3539245"/>
                <a:gd name="connsiteY24" fmla="*/ 2652824 h 3717510"/>
                <a:gd name="connsiteX25" fmla="*/ 2007641 w 3539245"/>
                <a:gd name="connsiteY25" fmla="*/ 2493335 h 3717510"/>
                <a:gd name="connsiteX26" fmla="*/ 2044855 w 3539245"/>
                <a:gd name="connsiteY26" fmla="*/ 2328531 h 3717510"/>
                <a:gd name="connsiteX27" fmla="*/ 2145865 w 3539245"/>
                <a:gd name="connsiteY27" fmla="*/ 2094614 h 3717510"/>
                <a:gd name="connsiteX28" fmla="*/ 2140548 w 3539245"/>
                <a:gd name="connsiteY28" fmla="*/ 1855382 h 3717510"/>
                <a:gd name="connsiteX29" fmla="*/ 1970428 w 3539245"/>
                <a:gd name="connsiteY29" fmla="*/ 1796903 h 3717510"/>
                <a:gd name="connsiteX30" fmla="*/ 1747144 w 3539245"/>
                <a:gd name="connsiteY30" fmla="*/ 1887280 h 3717510"/>
                <a:gd name="connsiteX31" fmla="*/ 1662083 w 3539245"/>
                <a:gd name="connsiteY31" fmla="*/ 2041452 h 3717510"/>
                <a:gd name="connsiteX32" fmla="*/ 1614237 w 3539245"/>
                <a:gd name="connsiteY32" fmla="*/ 2190307 h 3717510"/>
                <a:gd name="connsiteX33" fmla="*/ 1598288 w 3539245"/>
                <a:gd name="connsiteY33" fmla="*/ 2062717 h 3717510"/>
                <a:gd name="connsiteX34" fmla="*/ 1571707 w 3539245"/>
                <a:gd name="connsiteY34" fmla="*/ 1828800 h 3717510"/>
                <a:gd name="connsiteX35" fmla="*/ 1465381 w 3539245"/>
                <a:gd name="connsiteY35" fmla="*/ 1653363 h 3717510"/>
                <a:gd name="connsiteX36" fmla="*/ 1194251 w 3539245"/>
                <a:gd name="connsiteY36" fmla="*/ 1674628 h 3717510"/>
                <a:gd name="connsiteX37" fmla="*/ 1029446 w 3539245"/>
                <a:gd name="connsiteY37" fmla="*/ 1770321 h 3717510"/>
                <a:gd name="connsiteX38" fmla="*/ 928437 w 3539245"/>
                <a:gd name="connsiteY38" fmla="*/ 1844749 h 3717510"/>
                <a:gd name="connsiteX39" fmla="*/ 885907 w 3539245"/>
                <a:gd name="connsiteY39" fmla="*/ 1967024 h 3717510"/>
                <a:gd name="connsiteX40" fmla="*/ 721102 w 3539245"/>
                <a:gd name="connsiteY40" fmla="*/ 2062717 h 3717510"/>
                <a:gd name="connsiteX41" fmla="*/ 476553 w 3539245"/>
                <a:gd name="connsiteY41" fmla="*/ 2147777 h 3717510"/>
                <a:gd name="connsiteX42" fmla="*/ 216055 w 3539245"/>
                <a:gd name="connsiteY42" fmla="*/ 2014870 h 3717510"/>
                <a:gd name="connsiteX43" fmla="*/ 136311 w 3539245"/>
                <a:gd name="connsiteY43" fmla="*/ 1871331 h 3717510"/>
                <a:gd name="connsiteX44" fmla="*/ 279851 w 3539245"/>
                <a:gd name="connsiteY44" fmla="*/ 1706526 h 3717510"/>
                <a:gd name="connsiteX45" fmla="*/ 338330 w 3539245"/>
                <a:gd name="connsiteY45" fmla="*/ 1509824 h 3717510"/>
                <a:gd name="connsiteX46" fmla="*/ 194790 w 3539245"/>
                <a:gd name="connsiteY46" fmla="*/ 1355652 h 3717510"/>
                <a:gd name="connsiteX47" fmla="*/ 40618 w 3539245"/>
                <a:gd name="connsiteY47" fmla="*/ 1307805 h 3717510"/>
                <a:gd name="connsiteX48" fmla="*/ 14037 w 3539245"/>
                <a:gd name="connsiteY48" fmla="*/ 1403498 h 3717510"/>
                <a:gd name="connsiteX49" fmla="*/ 232004 w 3539245"/>
                <a:gd name="connsiteY49" fmla="*/ 1398182 h 3717510"/>
                <a:gd name="connsiteX50" fmla="*/ 428707 w 3539245"/>
                <a:gd name="connsiteY50" fmla="*/ 1382233 h 3717510"/>
                <a:gd name="connsiteX51" fmla="*/ 566930 w 3539245"/>
                <a:gd name="connsiteY51" fmla="*/ 1594884 h 3717510"/>
                <a:gd name="connsiteX52" fmla="*/ 678572 w 3539245"/>
                <a:gd name="connsiteY52" fmla="*/ 1754373 h 3717510"/>
                <a:gd name="connsiteX53" fmla="*/ 790214 w 3539245"/>
                <a:gd name="connsiteY53" fmla="*/ 1844749 h 3717510"/>
                <a:gd name="connsiteX54" fmla="*/ 912488 w 3539245"/>
                <a:gd name="connsiteY54" fmla="*/ 1935126 h 3717510"/>
                <a:gd name="connsiteX55" fmla="*/ 1024130 w 3539245"/>
                <a:gd name="connsiteY55" fmla="*/ 2115880 h 3717510"/>
                <a:gd name="connsiteX56" fmla="*/ 944386 w 3539245"/>
                <a:gd name="connsiteY56" fmla="*/ 2030819 h 3717510"/>
                <a:gd name="connsiteX57" fmla="*/ 869958 w 3539245"/>
                <a:gd name="connsiteY57" fmla="*/ 1940442 h 3717510"/>
                <a:gd name="connsiteX58" fmla="*/ 811479 w 3539245"/>
                <a:gd name="connsiteY58" fmla="*/ 1929810 h 3717510"/>
                <a:gd name="connsiteX59" fmla="*/ 827428 w 3539245"/>
                <a:gd name="connsiteY59" fmla="*/ 1786270 h 3717510"/>
                <a:gd name="connsiteX60" fmla="*/ 955018 w 3539245"/>
                <a:gd name="connsiteY60" fmla="*/ 1674628 h 3717510"/>
                <a:gd name="connsiteX61" fmla="*/ 1098558 w 3539245"/>
                <a:gd name="connsiteY61" fmla="*/ 1711842 h 3717510"/>
                <a:gd name="connsiteX62" fmla="*/ 1258046 w 3539245"/>
                <a:gd name="connsiteY62" fmla="*/ 1791587 h 3717510"/>
                <a:gd name="connsiteX63" fmla="*/ 1380321 w 3539245"/>
                <a:gd name="connsiteY63" fmla="*/ 1738424 h 3717510"/>
                <a:gd name="connsiteX64" fmla="*/ 1422851 w 3539245"/>
                <a:gd name="connsiteY64" fmla="*/ 1584252 h 3717510"/>
                <a:gd name="connsiteX65" fmla="*/ 1502595 w 3539245"/>
                <a:gd name="connsiteY65" fmla="*/ 1525773 h 3717510"/>
                <a:gd name="connsiteX66" fmla="*/ 1635502 w 3539245"/>
                <a:gd name="connsiteY66" fmla="*/ 1616149 h 3717510"/>
                <a:gd name="connsiteX67" fmla="*/ 1773725 w 3539245"/>
                <a:gd name="connsiteY67" fmla="*/ 1743740 h 3717510"/>
                <a:gd name="connsiteX68" fmla="*/ 1896000 w 3539245"/>
                <a:gd name="connsiteY68" fmla="*/ 1786270 h 3717510"/>
                <a:gd name="connsiteX69" fmla="*/ 1997009 w 3539245"/>
                <a:gd name="connsiteY69" fmla="*/ 1754373 h 3717510"/>
                <a:gd name="connsiteX70" fmla="*/ 1933214 w 3539245"/>
                <a:gd name="connsiteY70" fmla="*/ 1695894 h 3717510"/>
                <a:gd name="connsiteX71" fmla="*/ 1709930 w 3539245"/>
                <a:gd name="connsiteY71" fmla="*/ 1690577 h 3717510"/>
                <a:gd name="connsiteX72" fmla="*/ 1534493 w 3539245"/>
                <a:gd name="connsiteY72" fmla="*/ 1802219 h 3717510"/>
                <a:gd name="connsiteX73" fmla="*/ 1513228 w 3539245"/>
                <a:gd name="connsiteY73" fmla="*/ 1977656 h 3717510"/>
                <a:gd name="connsiteX74" fmla="*/ 1667400 w 3539245"/>
                <a:gd name="connsiteY74" fmla="*/ 2158410 h 3717510"/>
                <a:gd name="connsiteX75" fmla="*/ 1927897 w 3539245"/>
                <a:gd name="connsiteY75" fmla="*/ 2243470 h 3717510"/>
                <a:gd name="connsiteX76" fmla="*/ 2199028 w 3539245"/>
                <a:gd name="connsiteY76" fmla="*/ 2158410 h 3717510"/>
                <a:gd name="connsiteX77" fmla="*/ 2390414 w 3539245"/>
                <a:gd name="connsiteY77" fmla="*/ 2222205 h 3717510"/>
                <a:gd name="connsiteX78" fmla="*/ 2576483 w 3539245"/>
                <a:gd name="connsiteY78" fmla="*/ 2317898 h 3717510"/>
                <a:gd name="connsiteX79" fmla="*/ 2751921 w 3539245"/>
                <a:gd name="connsiteY79" fmla="*/ 2163726 h 3717510"/>
                <a:gd name="connsiteX80" fmla="*/ 2730655 w 3539245"/>
                <a:gd name="connsiteY80" fmla="*/ 1967024 h 3717510"/>
                <a:gd name="connsiteX81" fmla="*/ 2725339 w 3539245"/>
                <a:gd name="connsiteY81" fmla="*/ 1839433 h 3717510"/>
                <a:gd name="connsiteX82" fmla="*/ 2852930 w 3539245"/>
                <a:gd name="connsiteY82" fmla="*/ 1807535 h 3717510"/>
                <a:gd name="connsiteX83" fmla="*/ 2975204 w 3539245"/>
                <a:gd name="connsiteY83" fmla="*/ 1823484 h 3717510"/>
                <a:gd name="connsiteX84" fmla="*/ 2937990 w 3539245"/>
                <a:gd name="connsiteY84" fmla="*/ 1738424 h 3717510"/>
                <a:gd name="connsiteX85" fmla="*/ 2996469 w 3539245"/>
                <a:gd name="connsiteY85" fmla="*/ 1578935 h 3717510"/>
                <a:gd name="connsiteX86" fmla="*/ 3086846 w 3539245"/>
                <a:gd name="connsiteY86" fmla="*/ 1493875 h 3717510"/>
                <a:gd name="connsiteX87" fmla="*/ 3187855 w 3539245"/>
                <a:gd name="connsiteY87" fmla="*/ 1499191 h 3717510"/>
                <a:gd name="connsiteX88" fmla="*/ 3272916 w 3539245"/>
                <a:gd name="connsiteY88" fmla="*/ 1648047 h 3717510"/>
                <a:gd name="connsiteX89" fmla="*/ 3272916 w 3539245"/>
                <a:gd name="connsiteY89" fmla="*/ 1876647 h 3717510"/>
                <a:gd name="connsiteX90" fmla="*/ 3326079 w 3539245"/>
                <a:gd name="connsiteY90" fmla="*/ 1951075 h 3717510"/>
                <a:gd name="connsiteX91" fmla="*/ 3464302 w 3539245"/>
                <a:gd name="connsiteY91" fmla="*/ 1802219 h 3717510"/>
                <a:gd name="connsiteX92" fmla="*/ 3538730 w 3539245"/>
                <a:gd name="connsiteY92" fmla="*/ 1626782 h 3717510"/>
                <a:gd name="connsiteX93" fmla="*/ 3490883 w 3539245"/>
                <a:gd name="connsiteY93" fmla="*/ 1451345 h 3717510"/>
                <a:gd name="connsiteX94" fmla="*/ 3373925 w 3539245"/>
                <a:gd name="connsiteY94" fmla="*/ 1392866 h 3717510"/>
                <a:gd name="connsiteX95" fmla="*/ 3373925 w 3539245"/>
                <a:gd name="connsiteY95" fmla="*/ 1509824 h 3717510"/>
                <a:gd name="connsiteX96" fmla="*/ 3453669 w 3539245"/>
                <a:gd name="connsiteY96" fmla="*/ 1679945 h 3717510"/>
                <a:gd name="connsiteX97" fmla="*/ 3496200 w 3539245"/>
                <a:gd name="connsiteY97" fmla="*/ 1663996 h 3717510"/>
                <a:gd name="connsiteX98" fmla="*/ 3496200 w 3539245"/>
                <a:gd name="connsiteY98" fmla="*/ 1557670 h 3717510"/>
                <a:gd name="connsiteX99" fmla="*/ 3405823 w 3539245"/>
                <a:gd name="connsiteY99" fmla="*/ 1477926 h 3717510"/>
                <a:gd name="connsiteX100" fmla="*/ 3267600 w 3539245"/>
                <a:gd name="connsiteY100" fmla="*/ 1451345 h 3717510"/>
                <a:gd name="connsiteX101" fmla="*/ 3070897 w 3539245"/>
                <a:gd name="connsiteY101" fmla="*/ 1451345 h 3717510"/>
                <a:gd name="connsiteX102" fmla="*/ 3054948 w 3539245"/>
                <a:gd name="connsiteY102" fmla="*/ 1387549 h 3717510"/>
                <a:gd name="connsiteX103" fmla="*/ 3102795 w 3539245"/>
                <a:gd name="connsiteY103" fmla="*/ 1206796 h 3717510"/>
                <a:gd name="connsiteX104" fmla="*/ 2922041 w 3539245"/>
                <a:gd name="connsiteY104" fmla="*/ 1127052 h 3717510"/>
                <a:gd name="connsiteX105" fmla="*/ 2730655 w 3539245"/>
                <a:gd name="connsiteY105" fmla="*/ 1143000 h 3717510"/>
                <a:gd name="connsiteX106" fmla="*/ 2688125 w 3539245"/>
                <a:gd name="connsiteY106" fmla="*/ 1249326 h 3717510"/>
                <a:gd name="connsiteX107" fmla="*/ 2735972 w 3539245"/>
                <a:gd name="connsiteY107" fmla="*/ 1265275 h 3717510"/>
                <a:gd name="connsiteX108" fmla="*/ 2688125 w 3539245"/>
                <a:gd name="connsiteY108" fmla="*/ 1164266 h 3717510"/>
                <a:gd name="connsiteX109" fmla="*/ 2571167 w 3539245"/>
                <a:gd name="connsiteY109" fmla="*/ 1010094 h 3717510"/>
                <a:gd name="connsiteX110" fmla="*/ 2369148 w 3539245"/>
                <a:gd name="connsiteY110" fmla="*/ 951614 h 3717510"/>
                <a:gd name="connsiteX111" fmla="*/ 2172446 w 3539245"/>
                <a:gd name="connsiteY111" fmla="*/ 1057940 h 3717510"/>
                <a:gd name="connsiteX112" fmla="*/ 2129916 w 3539245"/>
                <a:gd name="connsiteY112" fmla="*/ 1244010 h 3717510"/>
                <a:gd name="connsiteX113" fmla="*/ 2161814 w 3539245"/>
                <a:gd name="connsiteY113" fmla="*/ 1419447 h 3717510"/>
                <a:gd name="connsiteX114" fmla="*/ 2082069 w 3539245"/>
                <a:gd name="connsiteY114" fmla="*/ 1467294 h 3717510"/>
                <a:gd name="connsiteX115" fmla="*/ 1970428 w 3539245"/>
                <a:gd name="connsiteY115" fmla="*/ 1435396 h 3717510"/>
                <a:gd name="connsiteX116" fmla="*/ 1890683 w 3539245"/>
                <a:gd name="connsiteY116" fmla="*/ 1562987 h 3717510"/>
                <a:gd name="connsiteX117" fmla="*/ 1832204 w 3539245"/>
                <a:gd name="connsiteY117" fmla="*/ 1669312 h 3717510"/>
                <a:gd name="connsiteX118" fmla="*/ 1763093 w 3539245"/>
                <a:gd name="connsiteY118" fmla="*/ 1701210 h 3717510"/>
                <a:gd name="connsiteX119" fmla="*/ 1667400 w 3539245"/>
                <a:gd name="connsiteY119" fmla="*/ 1610833 h 3717510"/>
                <a:gd name="connsiteX120" fmla="*/ 1651451 w 3539245"/>
                <a:gd name="connsiteY120" fmla="*/ 1398182 h 3717510"/>
                <a:gd name="connsiteX121" fmla="*/ 1826888 w 3539245"/>
                <a:gd name="connsiteY121" fmla="*/ 1286540 h 3717510"/>
                <a:gd name="connsiteX122" fmla="*/ 1954479 w 3539245"/>
                <a:gd name="connsiteY122" fmla="*/ 1217428 h 3717510"/>
                <a:gd name="connsiteX123" fmla="*/ 1864102 w 3539245"/>
                <a:gd name="connsiteY123" fmla="*/ 1084521 h 3717510"/>
                <a:gd name="connsiteX124" fmla="*/ 1837521 w 3539245"/>
                <a:gd name="connsiteY124" fmla="*/ 925033 h 3717510"/>
                <a:gd name="connsiteX125" fmla="*/ 1954479 w 3539245"/>
                <a:gd name="connsiteY125" fmla="*/ 717698 h 3717510"/>
                <a:gd name="connsiteX126" fmla="*/ 1975744 w 3539245"/>
                <a:gd name="connsiteY126" fmla="*/ 510363 h 3717510"/>
                <a:gd name="connsiteX127" fmla="*/ 1851088 w 3539245"/>
                <a:gd name="connsiteY127" fmla="*/ 346833 h 3717510"/>
                <a:gd name="connsiteX128" fmla="*/ 1706995 w 3539245"/>
                <a:gd name="connsiteY128" fmla="*/ 349213 h 3717510"/>
                <a:gd name="connsiteX129" fmla="*/ 1581786 w 3539245"/>
                <a:gd name="connsiteY129" fmla="*/ 381111 h 3717510"/>
                <a:gd name="connsiteX130" fmla="*/ 1534493 w 3539245"/>
                <a:gd name="connsiteY130" fmla="*/ 255182 h 3717510"/>
                <a:gd name="connsiteX131" fmla="*/ 1561074 w 3539245"/>
                <a:gd name="connsiteY131" fmla="*/ 101010 h 3717510"/>
                <a:gd name="connsiteX132" fmla="*/ 1640818 w 3539245"/>
                <a:gd name="connsiteY132" fmla="*/ 58480 h 3717510"/>
                <a:gd name="connsiteX133" fmla="*/ 1821572 w 3539245"/>
                <a:gd name="connsiteY133" fmla="*/ 79745 h 3717510"/>
                <a:gd name="connsiteX134" fmla="*/ 1958522 w 3539245"/>
                <a:gd name="connsiteY134" fmla="*/ 61415 h 3717510"/>
                <a:gd name="connsiteX135" fmla="*/ 2012958 w 3539245"/>
                <a:gd name="connsiteY135" fmla="*/ 0 h 3717510"/>
                <a:gd name="connsiteX0" fmla="*/ 1672716 w 3539245"/>
                <a:gd name="connsiteY0" fmla="*/ 2737884 h 3717510"/>
                <a:gd name="connsiteX1" fmla="*/ 1539809 w 3539245"/>
                <a:gd name="connsiteY1" fmla="*/ 2838894 h 3717510"/>
                <a:gd name="connsiteX2" fmla="*/ 1502595 w 3539245"/>
                <a:gd name="connsiteY2" fmla="*/ 2939903 h 3717510"/>
                <a:gd name="connsiteX3" fmla="*/ 1539809 w 3539245"/>
                <a:gd name="connsiteY3" fmla="*/ 3136605 h 3717510"/>
                <a:gd name="connsiteX4" fmla="*/ 1566390 w 3539245"/>
                <a:gd name="connsiteY4" fmla="*/ 3258880 h 3717510"/>
                <a:gd name="connsiteX5" fmla="*/ 1497279 w 3539245"/>
                <a:gd name="connsiteY5" fmla="*/ 3365205 h 3717510"/>
                <a:gd name="connsiteX6" fmla="*/ 1385637 w 3539245"/>
                <a:gd name="connsiteY6" fmla="*/ 3407735 h 3717510"/>
                <a:gd name="connsiteX7" fmla="*/ 1316525 w 3539245"/>
                <a:gd name="connsiteY7" fmla="*/ 3359889 h 3717510"/>
                <a:gd name="connsiteX8" fmla="*/ 1316525 w 3539245"/>
                <a:gd name="connsiteY8" fmla="*/ 3312042 h 3717510"/>
                <a:gd name="connsiteX9" fmla="*/ 1449432 w 3539245"/>
                <a:gd name="connsiteY9" fmla="*/ 3338624 h 3717510"/>
                <a:gd name="connsiteX10" fmla="*/ 1577023 w 3539245"/>
                <a:gd name="connsiteY10" fmla="*/ 3434317 h 3717510"/>
                <a:gd name="connsiteX11" fmla="*/ 1598288 w 3539245"/>
                <a:gd name="connsiteY11" fmla="*/ 3583173 h 3717510"/>
                <a:gd name="connsiteX12" fmla="*/ 1460065 w 3539245"/>
                <a:gd name="connsiteY12" fmla="*/ 3710763 h 3717510"/>
                <a:gd name="connsiteX13" fmla="*/ 1305893 w 3539245"/>
                <a:gd name="connsiteY13" fmla="*/ 3684182 h 3717510"/>
                <a:gd name="connsiteX14" fmla="*/ 1247414 w 3539245"/>
                <a:gd name="connsiteY14" fmla="*/ 3551275 h 3717510"/>
                <a:gd name="connsiteX15" fmla="*/ 1300576 w 3539245"/>
                <a:gd name="connsiteY15" fmla="*/ 3444949 h 3717510"/>
                <a:gd name="connsiteX16" fmla="*/ 1507911 w 3539245"/>
                <a:gd name="connsiteY16" fmla="*/ 3333307 h 3717510"/>
                <a:gd name="connsiteX17" fmla="*/ 1635502 w 3539245"/>
                <a:gd name="connsiteY17" fmla="*/ 3216349 h 3717510"/>
                <a:gd name="connsiteX18" fmla="*/ 1837521 w 3539245"/>
                <a:gd name="connsiteY18" fmla="*/ 3136605 h 3717510"/>
                <a:gd name="connsiteX19" fmla="*/ 1975744 w 3539245"/>
                <a:gd name="connsiteY19" fmla="*/ 3136605 h 3717510"/>
                <a:gd name="connsiteX20" fmla="*/ 1975744 w 3539245"/>
                <a:gd name="connsiteY20" fmla="*/ 3072810 h 3717510"/>
                <a:gd name="connsiteX21" fmla="*/ 1901316 w 3539245"/>
                <a:gd name="connsiteY21" fmla="*/ 3014331 h 3717510"/>
                <a:gd name="connsiteX22" fmla="*/ 1943846 w 3539245"/>
                <a:gd name="connsiteY22" fmla="*/ 2892056 h 3717510"/>
                <a:gd name="connsiteX23" fmla="*/ 2076753 w 3539245"/>
                <a:gd name="connsiteY23" fmla="*/ 2743200 h 3717510"/>
                <a:gd name="connsiteX24" fmla="*/ 2087386 w 3539245"/>
                <a:gd name="connsiteY24" fmla="*/ 2652824 h 3717510"/>
                <a:gd name="connsiteX25" fmla="*/ 2007641 w 3539245"/>
                <a:gd name="connsiteY25" fmla="*/ 2493335 h 3717510"/>
                <a:gd name="connsiteX26" fmla="*/ 2044855 w 3539245"/>
                <a:gd name="connsiteY26" fmla="*/ 2328531 h 3717510"/>
                <a:gd name="connsiteX27" fmla="*/ 2145865 w 3539245"/>
                <a:gd name="connsiteY27" fmla="*/ 2094614 h 3717510"/>
                <a:gd name="connsiteX28" fmla="*/ 2140548 w 3539245"/>
                <a:gd name="connsiteY28" fmla="*/ 1855382 h 3717510"/>
                <a:gd name="connsiteX29" fmla="*/ 1970428 w 3539245"/>
                <a:gd name="connsiteY29" fmla="*/ 1796903 h 3717510"/>
                <a:gd name="connsiteX30" fmla="*/ 1747144 w 3539245"/>
                <a:gd name="connsiteY30" fmla="*/ 1887280 h 3717510"/>
                <a:gd name="connsiteX31" fmla="*/ 1662083 w 3539245"/>
                <a:gd name="connsiteY31" fmla="*/ 2041452 h 3717510"/>
                <a:gd name="connsiteX32" fmla="*/ 1614237 w 3539245"/>
                <a:gd name="connsiteY32" fmla="*/ 2190307 h 3717510"/>
                <a:gd name="connsiteX33" fmla="*/ 1598288 w 3539245"/>
                <a:gd name="connsiteY33" fmla="*/ 2062717 h 3717510"/>
                <a:gd name="connsiteX34" fmla="*/ 1571707 w 3539245"/>
                <a:gd name="connsiteY34" fmla="*/ 1828800 h 3717510"/>
                <a:gd name="connsiteX35" fmla="*/ 1465381 w 3539245"/>
                <a:gd name="connsiteY35" fmla="*/ 1653363 h 3717510"/>
                <a:gd name="connsiteX36" fmla="*/ 1194251 w 3539245"/>
                <a:gd name="connsiteY36" fmla="*/ 1674628 h 3717510"/>
                <a:gd name="connsiteX37" fmla="*/ 1029446 w 3539245"/>
                <a:gd name="connsiteY37" fmla="*/ 1770321 h 3717510"/>
                <a:gd name="connsiteX38" fmla="*/ 928437 w 3539245"/>
                <a:gd name="connsiteY38" fmla="*/ 1844749 h 3717510"/>
                <a:gd name="connsiteX39" fmla="*/ 885907 w 3539245"/>
                <a:gd name="connsiteY39" fmla="*/ 1967024 h 3717510"/>
                <a:gd name="connsiteX40" fmla="*/ 721102 w 3539245"/>
                <a:gd name="connsiteY40" fmla="*/ 2062717 h 3717510"/>
                <a:gd name="connsiteX41" fmla="*/ 476553 w 3539245"/>
                <a:gd name="connsiteY41" fmla="*/ 2147777 h 3717510"/>
                <a:gd name="connsiteX42" fmla="*/ 216055 w 3539245"/>
                <a:gd name="connsiteY42" fmla="*/ 2014870 h 3717510"/>
                <a:gd name="connsiteX43" fmla="*/ 136311 w 3539245"/>
                <a:gd name="connsiteY43" fmla="*/ 1871331 h 3717510"/>
                <a:gd name="connsiteX44" fmla="*/ 279851 w 3539245"/>
                <a:gd name="connsiteY44" fmla="*/ 1706526 h 3717510"/>
                <a:gd name="connsiteX45" fmla="*/ 338330 w 3539245"/>
                <a:gd name="connsiteY45" fmla="*/ 1509824 h 3717510"/>
                <a:gd name="connsiteX46" fmla="*/ 194790 w 3539245"/>
                <a:gd name="connsiteY46" fmla="*/ 1355652 h 3717510"/>
                <a:gd name="connsiteX47" fmla="*/ 40618 w 3539245"/>
                <a:gd name="connsiteY47" fmla="*/ 1307805 h 3717510"/>
                <a:gd name="connsiteX48" fmla="*/ 14037 w 3539245"/>
                <a:gd name="connsiteY48" fmla="*/ 1403498 h 3717510"/>
                <a:gd name="connsiteX49" fmla="*/ 232004 w 3539245"/>
                <a:gd name="connsiteY49" fmla="*/ 1398182 h 3717510"/>
                <a:gd name="connsiteX50" fmla="*/ 428707 w 3539245"/>
                <a:gd name="connsiteY50" fmla="*/ 1382233 h 3717510"/>
                <a:gd name="connsiteX51" fmla="*/ 566930 w 3539245"/>
                <a:gd name="connsiteY51" fmla="*/ 1594884 h 3717510"/>
                <a:gd name="connsiteX52" fmla="*/ 678572 w 3539245"/>
                <a:gd name="connsiteY52" fmla="*/ 1754373 h 3717510"/>
                <a:gd name="connsiteX53" fmla="*/ 790214 w 3539245"/>
                <a:gd name="connsiteY53" fmla="*/ 1844749 h 3717510"/>
                <a:gd name="connsiteX54" fmla="*/ 912488 w 3539245"/>
                <a:gd name="connsiteY54" fmla="*/ 1935126 h 3717510"/>
                <a:gd name="connsiteX55" fmla="*/ 1024130 w 3539245"/>
                <a:gd name="connsiteY55" fmla="*/ 2115880 h 3717510"/>
                <a:gd name="connsiteX56" fmla="*/ 944386 w 3539245"/>
                <a:gd name="connsiteY56" fmla="*/ 2030819 h 3717510"/>
                <a:gd name="connsiteX57" fmla="*/ 869958 w 3539245"/>
                <a:gd name="connsiteY57" fmla="*/ 1940442 h 3717510"/>
                <a:gd name="connsiteX58" fmla="*/ 811479 w 3539245"/>
                <a:gd name="connsiteY58" fmla="*/ 1929810 h 3717510"/>
                <a:gd name="connsiteX59" fmla="*/ 827428 w 3539245"/>
                <a:gd name="connsiteY59" fmla="*/ 1786270 h 3717510"/>
                <a:gd name="connsiteX60" fmla="*/ 955018 w 3539245"/>
                <a:gd name="connsiteY60" fmla="*/ 1674628 h 3717510"/>
                <a:gd name="connsiteX61" fmla="*/ 1098558 w 3539245"/>
                <a:gd name="connsiteY61" fmla="*/ 1711842 h 3717510"/>
                <a:gd name="connsiteX62" fmla="*/ 1258046 w 3539245"/>
                <a:gd name="connsiteY62" fmla="*/ 1791587 h 3717510"/>
                <a:gd name="connsiteX63" fmla="*/ 1380321 w 3539245"/>
                <a:gd name="connsiteY63" fmla="*/ 1738424 h 3717510"/>
                <a:gd name="connsiteX64" fmla="*/ 1422851 w 3539245"/>
                <a:gd name="connsiteY64" fmla="*/ 1584252 h 3717510"/>
                <a:gd name="connsiteX65" fmla="*/ 1502595 w 3539245"/>
                <a:gd name="connsiteY65" fmla="*/ 1525773 h 3717510"/>
                <a:gd name="connsiteX66" fmla="*/ 1635502 w 3539245"/>
                <a:gd name="connsiteY66" fmla="*/ 1616149 h 3717510"/>
                <a:gd name="connsiteX67" fmla="*/ 1773725 w 3539245"/>
                <a:gd name="connsiteY67" fmla="*/ 1743740 h 3717510"/>
                <a:gd name="connsiteX68" fmla="*/ 1896000 w 3539245"/>
                <a:gd name="connsiteY68" fmla="*/ 1786270 h 3717510"/>
                <a:gd name="connsiteX69" fmla="*/ 1997009 w 3539245"/>
                <a:gd name="connsiteY69" fmla="*/ 1754373 h 3717510"/>
                <a:gd name="connsiteX70" fmla="*/ 1933214 w 3539245"/>
                <a:gd name="connsiteY70" fmla="*/ 1695894 h 3717510"/>
                <a:gd name="connsiteX71" fmla="*/ 1709930 w 3539245"/>
                <a:gd name="connsiteY71" fmla="*/ 1690577 h 3717510"/>
                <a:gd name="connsiteX72" fmla="*/ 1534493 w 3539245"/>
                <a:gd name="connsiteY72" fmla="*/ 1802219 h 3717510"/>
                <a:gd name="connsiteX73" fmla="*/ 1513228 w 3539245"/>
                <a:gd name="connsiteY73" fmla="*/ 1977656 h 3717510"/>
                <a:gd name="connsiteX74" fmla="*/ 1667400 w 3539245"/>
                <a:gd name="connsiteY74" fmla="*/ 2158410 h 3717510"/>
                <a:gd name="connsiteX75" fmla="*/ 1927897 w 3539245"/>
                <a:gd name="connsiteY75" fmla="*/ 2243470 h 3717510"/>
                <a:gd name="connsiteX76" fmla="*/ 2199028 w 3539245"/>
                <a:gd name="connsiteY76" fmla="*/ 2158410 h 3717510"/>
                <a:gd name="connsiteX77" fmla="*/ 2390414 w 3539245"/>
                <a:gd name="connsiteY77" fmla="*/ 2222205 h 3717510"/>
                <a:gd name="connsiteX78" fmla="*/ 2576483 w 3539245"/>
                <a:gd name="connsiteY78" fmla="*/ 2317898 h 3717510"/>
                <a:gd name="connsiteX79" fmla="*/ 2751921 w 3539245"/>
                <a:gd name="connsiteY79" fmla="*/ 2163726 h 3717510"/>
                <a:gd name="connsiteX80" fmla="*/ 2730655 w 3539245"/>
                <a:gd name="connsiteY80" fmla="*/ 1967024 h 3717510"/>
                <a:gd name="connsiteX81" fmla="*/ 2725339 w 3539245"/>
                <a:gd name="connsiteY81" fmla="*/ 1839433 h 3717510"/>
                <a:gd name="connsiteX82" fmla="*/ 2852930 w 3539245"/>
                <a:gd name="connsiteY82" fmla="*/ 1807535 h 3717510"/>
                <a:gd name="connsiteX83" fmla="*/ 2975204 w 3539245"/>
                <a:gd name="connsiteY83" fmla="*/ 1823484 h 3717510"/>
                <a:gd name="connsiteX84" fmla="*/ 2937990 w 3539245"/>
                <a:gd name="connsiteY84" fmla="*/ 1738424 h 3717510"/>
                <a:gd name="connsiteX85" fmla="*/ 2996469 w 3539245"/>
                <a:gd name="connsiteY85" fmla="*/ 1578935 h 3717510"/>
                <a:gd name="connsiteX86" fmla="*/ 3086846 w 3539245"/>
                <a:gd name="connsiteY86" fmla="*/ 1493875 h 3717510"/>
                <a:gd name="connsiteX87" fmla="*/ 3187855 w 3539245"/>
                <a:gd name="connsiteY87" fmla="*/ 1499191 h 3717510"/>
                <a:gd name="connsiteX88" fmla="*/ 3272916 w 3539245"/>
                <a:gd name="connsiteY88" fmla="*/ 1648047 h 3717510"/>
                <a:gd name="connsiteX89" fmla="*/ 3272916 w 3539245"/>
                <a:gd name="connsiteY89" fmla="*/ 1876647 h 3717510"/>
                <a:gd name="connsiteX90" fmla="*/ 3326079 w 3539245"/>
                <a:gd name="connsiteY90" fmla="*/ 1951075 h 3717510"/>
                <a:gd name="connsiteX91" fmla="*/ 3464302 w 3539245"/>
                <a:gd name="connsiteY91" fmla="*/ 1802219 h 3717510"/>
                <a:gd name="connsiteX92" fmla="*/ 3538730 w 3539245"/>
                <a:gd name="connsiteY92" fmla="*/ 1626782 h 3717510"/>
                <a:gd name="connsiteX93" fmla="*/ 3490883 w 3539245"/>
                <a:gd name="connsiteY93" fmla="*/ 1451345 h 3717510"/>
                <a:gd name="connsiteX94" fmla="*/ 3373925 w 3539245"/>
                <a:gd name="connsiteY94" fmla="*/ 1392866 h 3717510"/>
                <a:gd name="connsiteX95" fmla="*/ 3373925 w 3539245"/>
                <a:gd name="connsiteY95" fmla="*/ 1509824 h 3717510"/>
                <a:gd name="connsiteX96" fmla="*/ 3453669 w 3539245"/>
                <a:gd name="connsiteY96" fmla="*/ 1679945 h 3717510"/>
                <a:gd name="connsiteX97" fmla="*/ 3496200 w 3539245"/>
                <a:gd name="connsiteY97" fmla="*/ 1663996 h 3717510"/>
                <a:gd name="connsiteX98" fmla="*/ 3496200 w 3539245"/>
                <a:gd name="connsiteY98" fmla="*/ 1557670 h 3717510"/>
                <a:gd name="connsiteX99" fmla="*/ 3405823 w 3539245"/>
                <a:gd name="connsiteY99" fmla="*/ 1477926 h 3717510"/>
                <a:gd name="connsiteX100" fmla="*/ 3267600 w 3539245"/>
                <a:gd name="connsiteY100" fmla="*/ 1451345 h 3717510"/>
                <a:gd name="connsiteX101" fmla="*/ 3070897 w 3539245"/>
                <a:gd name="connsiteY101" fmla="*/ 1451345 h 3717510"/>
                <a:gd name="connsiteX102" fmla="*/ 3054948 w 3539245"/>
                <a:gd name="connsiteY102" fmla="*/ 1387549 h 3717510"/>
                <a:gd name="connsiteX103" fmla="*/ 3102795 w 3539245"/>
                <a:gd name="connsiteY103" fmla="*/ 1206796 h 3717510"/>
                <a:gd name="connsiteX104" fmla="*/ 2922041 w 3539245"/>
                <a:gd name="connsiteY104" fmla="*/ 1127052 h 3717510"/>
                <a:gd name="connsiteX105" fmla="*/ 2730655 w 3539245"/>
                <a:gd name="connsiteY105" fmla="*/ 1143000 h 3717510"/>
                <a:gd name="connsiteX106" fmla="*/ 2688125 w 3539245"/>
                <a:gd name="connsiteY106" fmla="*/ 1249326 h 3717510"/>
                <a:gd name="connsiteX107" fmla="*/ 2735972 w 3539245"/>
                <a:gd name="connsiteY107" fmla="*/ 1265275 h 3717510"/>
                <a:gd name="connsiteX108" fmla="*/ 2688125 w 3539245"/>
                <a:gd name="connsiteY108" fmla="*/ 1164266 h 3717510"/>
                <a:gd name="connsiteX109" fmla="*/ 2571167 w 3539245"/>
                <a:gd name="connsiteY109" fmla="*/ 1010094 h 3717510"/>
                <a:gd name="connsiteX110" fmla="*/ 2369148 w 3539245"/>
                <a:gd name="connsiteY110" fmla="*/ 951614 h 3717510"/>
                <a:gd name="connsiteX111" fmla="*/ 2172446 w 3539245"/>
                <a:gd name="connsiteY111" fmla="*/ 1057940 h 3717510"/>
                <a:gd name="connsiteX112" fmla="*/ 2129916 w 3539245"/>
                <a:gd name="connsiteY112" fmla="*/ 1244010 h 3717510"/>
                <a:gd name="connsiteX113" fmla="*/ 2161814 w 3539245"/>
                <a:gd name="connsiteY113" fmla="*/ 1419447 h 3717510"/>
                <a:gd name="connsiteX114" fmla="*/ 2082069 w 3539245"/>
                <a:gd name="connsiteY114" fmla="*/ 1467294 h 3717510"/>
                <a:gd name="connsiteX115" fmla="*/ 1970428 w 3539245"/>
                <a:gd name="connsiteY115" fmla="*/ 1435396 h 3717510"/>
                <a:gd name="connsiteX116" fmla="*/ 1890683 w 3539245"/>
                <a:gd name="connsiteY116" fmla="*/ 1562987 h 3717510"/>
                <a:gd name="connsiteX117" fmla="*/ 1832204 w 3539245"/>
                <a:gd name="connsiteY117" fmla="*/ 1669312 h 3717510"/>
                <a:gd name="connsiteX118" fmla="*/ 1763093 w 3539245"/>
                <a:gd name="connsiteY118" fmla="*/ 1701210 h 3717510"/>
                <a:gd name="connsiteX119" fmla="*/ 1667400 w 3539245"/>
                <a:gd name="connsiteY119" fmla="*/ 1610833 h 3717510"/>
                <a:gd name="connsiteX120" fmla="*/ 1651451 w 3539245"/>
                <a:gd name="connsiteY120" fmla="*/ 1398182 h 3717510"/>
                <a:gd name="connsiteX121" fmla="*/ 1826888 w 3539245"/>
                <a:gd name="connsiteY121" fmla="*/ 1286540 h 3717510"/>
                <a:gd name="connsiteX122" fmla="*/ 1954479 w 3539245"/>
                <a:gd name="connsiteY122" fmla="*/ 1217428 h 3717510"/>
                <a:gd name="connsiteX123" fmla="*/ 1864102 w 3539245"/>
                <a:gd name="connsiteY123" fmla="*/ 1084521 h 3717510"/>
                <a:gd name="connsiteX124" fmla="*/ 1837521 w 3539245"/>
                <a:gd name="connsiteY124" fmla="*/ 925033 h 3717510"/>
                <a:gd name="connsiteX125" fmla="*/ 1954479 w 3539245"/>
                <a:gd name="connsiteY125" fmla="*/ 717698 h 3717510"/>
                <a:gd name="connsiteX126" fmla="*/ 1966219 w 3539245"/>
                <a:gd name="connsiteY126" fmla="*/ 512744 h 3717510"/>
                <a:gd name="connsiteX127" fmla="*/ 1851088 w 3539245"/>
                <a:gd name="connsiteY127" fmla="*/ 346833 h 3717510"/>
                <a:gd name="connsiteX128" fmla="*/ 1706995 w 3539245"/>
                <a:gd name="connsiteY128" fmla="*/ 349213 h 3717510"/>
                <a:gd name="connsiteX129" fmla="*/ 1581786 w 3539245"/>
                <a:gd name="connsiteY129" fmla="*/ 381111 h 3717510"/>
                <a:gd name="connsiteX130" fmla="*/ 1534493 w 3539245"/>
                <a:gd name="connsiteY130" fmla="*/ 255182 h 3717510"/>
                <a:gd name="connsiteX131" fmla="*/ 1561074 w 3539245"/>
                <a:gd name="connsiteY131" fmla="*/ 101010 h 3717510"/>
                <a:gd name="connsiteX132" fmla="*/ 1640818 w 3539245"/>
                <a:gd name="connsiteY132" fmla="*/ 58480 h 3717510"/>
                <a:gd name="connsiteX133" fmla="*/ 1821572 w 3539245"/>
                <a:gd name="connsiteY133" fmla="*/ 79745 h 3717510"/>
                <a:gd name="connsiteX134" fmla="*/ 1958522 w 3539245"/>
                <a:gd name="connsiteY134" fmla="*/ 61415 h 3717510"/>
                <a:gd name="connsiteX135" fmla="*/ 2012958 w 3539245"/>
                <a:gd name="connsiteY135" fmla="*/ 0 h 3717510"/>
                <a:gd name="connsiteX0" fmla="*/ 1672716 w 3539245"/>
                <a:gd name="connsiteY0" fmla="*/ 2737884 h 3717510"/>
                <a:gd name="connsiteX1" fmla="*/ 1539809 w 3539245"/>
                <a:gd name="connsiteY1" fmla="*/ 2838894 h 3717510"/>
                <a:gd name="connsiteX2" fmla="*/ 1502595 w 3539245"/>
                <a:gd name="connsiteY2" fmla="*/ 2939903 h 3717510"/>
                <a:gd name="connsiteX3" fmla="*/ 1539809 w 3539245"/>
                <a:gd name="connsiteY3" fmla="*/ 3136605 h 3717510"/>
                <a:gd name="connsiteX4" fmla="*/ 1566390 w 3539245"/>
                <a:gd name="connsiteY4" fmla="*/ 3258880 h 3717510"/>
                <a:gd name="connsiteX5" fmla="*/ 1497279 w 3539245"/>
                <a:gd name="connsiteY5" fmla="*/ 3365205 h 3717510"/>
                <a:gd name="connsiteX6" fmla="*/ 1385637 w 3539245"/>
                <a:gd name="connsiteY6" fmla="*/ 3407735 h 3717510"/>
                <a:gd name="connsiteX7" fmla="*/ 1316525 w 3539245"/>
                <a:gd name="connsiteY7" fmla="*/ 3359889 h 3717510"/>
                <a:gd name="connsiteX8" fmla="*/ 1316525 w 3539245"/>
                <a:gd name="connsiteY8" fmla="*/ 3312042 h 3717510"/>
                <a:gd name="connsiteX9" fmla="*/ 1449432 w 3539245"/>
                <a:gd name="connsiteY9" fmla="*/ 3338624 h 3717510"/>
                <a:gd name="connsiteX10" fmla="*/ 1577023 w 3539245"/>
                <a:gd name="connsiteY10" fmla="*/ 3434317 h 3717510"/>
                <a:gd name="connsiteX11" fmla="*/ 1598288 w 3539245"/>
                <a:gd name="connsiteY11" fmla="*/ 3583173 h 3717510"/>
                <a:gd name="connsiteX12" fmla="*/ 1460065 w 3539245"/>
                <a:gd name="connsiteY12" fmla="*/ 3710763 h 3717510"/>
                <a:gd name="connsiteX13" fmla="*/ 1305893 w 3539245"/>
                <a:gd name="connsiteY13" fmla="*/ 3684182 h 3717510"/>
                <a:gd name="connsiteX14" fmla="*/ 1247414 w 3539245"/>
                <a:gd name="connsiteY14" fmla="*/ 3551275 h 3717510"/>
                <a:gd name="connsiteX15" fmla="*/ 1300576 w 3539245"/>
                <a:gd name="connsiteY15" fmla="*/ 3444949 h 3717510"/>
                <a:gd name="connsiteX16" fmla="*/ 1507911 w 3539245"/>
                <a:gd name="connsiteY16" fmla="*/ 3333307 h 3717510"/>
                <a:gd name="connsiteX17" fmla="*/ 1635502 w 3539245"/>
                <a:gd name="connsiteY17" fmla="*/ 3216349 h 3717510"/>
                <a:gd name="connsiteX18" fmla="*/ 1837521 w 3539245"/>
                <a:gd name="connsiteY18" fmla="*/ 3136605 h 3717510"/>
                <a:gd name="connsiteX19" fmla="*/ 1975744 w 3539245"/>
                <a:gd name="connsiteY19" fmla="*/ 3136605 h 3717510"/>
                <a:gd name="connsiteX20" fmla="*/ 1975744 w 3539245"/>
                <a:gd name="connsiteY20" fmla="*/ 3072810 h 3717510"/>
                <a:gd name="connsiteX21" fmla="*/ 1901316 w 3539245"/>
                <a:gd name="connsiteY21" fmla="*/ 3014331 h 3717510"/>
                <a:gd name="connsiteX22" fmla="*/ 1943846 w 3539245"/>
                <a:gd name="connsiteY22" fmla="*/ 2892056 h 3717510"/>
                <a:gd name="connsiteX23" fmla="*/ 2076753 w 3539245"/>
                <a:gd name="connsiteY23" fmla="*/ 2743200 h 3717510"/>
                <a:gd name="connsiteX24" fmla="*/ 2087386 w 3539245"/>
                <a:gd name="connsiteY24" fmla="*/ 2652824 h 3717510"/>
                <a:gd name="connsiteX25" fmla="*/ 2007641 w 3539245"/>
                <a:gd name="connsiteY25" fmla="*/ 2493335 h 3717510"/>
                <a:gd name="connsiteX26" fmla="*/ 2044855 w 3539245"/>
                <a:gd name="connsiteY26" fmla="*/ 2328531 h 3717510"/>
                <a:gd name="connsiteX27" fmla="*/ 2145865 w 3539245"/>
                <a:gd name="connsiteY27" fmla="*/ 2094614 h 3717510"/>
                <a:gd name="connsiteX28" fmla="*/ 2140548 w 3539245"/>
                <a:gd name="connsiteY28" fmla="*/ 1855382 h 3717510"/>
                <a:gd name="connsiteX29" fmla="*/ 1970428 w 3539245"/>
                <a:gd name="connsiteY29" fmla="*/ 1796903 h 3717510"/>
                <a:gd name="connsiteX30" fmla="*/ 1747144 w 3539245"/>
                <a:gd name="connsiteY30" fmla="*/ 1887280 h 3717510"/>
                <a:gd name="connsiteX31" fmla="*/ 1662083 w 3539245"/>
                <a:gd name="connsiteY31" fmla="*/ 2041452 h 3717510"/>
                <a:gd name="connsiteX32" fmla="*/ 1614237 w 3539245"/>
                <a:gd name="connsiteY32" fmla="*/ 2190307 h 3717510"/>
                <a:gd name="connsiteX33" fmla="*/ 1598288 w 3539245"/>
                <a:gd name="connsiteY33" fmla="*/ 2062717 h 3717510"/>
                <a:gd name="connsiteX34" fmla="*/ 1571707 w 3539245"/>
                <a:gd name="connsiteY34" fmla="*/ 1828800 h 3717510"/>
                <a:gd name="connsiteX35" fmla="*/ 1465381 w 3539245"/>
                <a:gd name="connsiteY35" fmla="*/ 1653363 h 3717510"/>
                <a:gd name="connsiteX36" fmla="*/ 1194251 w 3539245"/>
                <a:gd name="connsiteY36" fmla="*/ 1674628 h 3717510"/>
                <a:gd name="connsiteX37" fmla="*/ 1029446 w 3539245"/>
                <a:gd name="connsiteY37" fmla="*/ 1770321 h 3717510"/>
                <a:gd name="connsiteX38" fmla="*/ 928437 w 3539245"/>
                <a:gd name="connsiteY38" fmla="*/ 1844749 h 3717510"/>
                <a:gd name="connsiteX39" fmla="*/ 885907 w 3539245"/>
                <a:gd name="connsiteY39" fmla="*/ 1967024 h 3717510"/>
                <a:gd name="connsiteX40" fmla="*/ 721102 w 3539245"/>
                <a:gd name="connsiteY40" fmla="*/ 2062717 h 3717510"/>
                <a:gd name="connsiteX41" fmla="*/ 476553 w 3539245"/>
                <a:gd name="connsiteY41" fmla="*/ 2147777 h 3717510"/>
                <a:gd name="connsiteX42" fmla="*/ 216055 w 3539245"/>
                <a:gd name="connsiteY42" fmla="*/ 2014870 h 3717510"/>
                <a:gd name="connsiteX43" fmla="*/ 136311 w 3539245"/>
                <a:gd name="connsiteY43" fmla="*/ 1871331 h 3717510"/>
                <a:gd name="connsiteX44" fmla="*/ 279851 w 3539245"/>
                <a:gd name="connsiteY44" fmla="*/ 1706526 h 3717510"/>
                <a:gd name="connsiteX45" fmla="*/ 338330 w 3539245"/>
                <a:gd name="connsiteY45" fmla="*/ 1509824 h 3717510"/>
                <a:gd name="connsiteX46" fmla="*/ 194790 w 3539245"/>
                <a:gd name="connsiteY46" fmla="*/ 1355652 h 3717510"/>
                <a:gd name="connsiteX47" fmla="*/ 40618 w 3539245"/>
                <a:gd name="connsiteY47" fmla="*/ 1307805 h 3717510"/>
                <a:gd name="connsiteX48" fmla="*/ 14037 w 3539245"/>
                <a:gd name="connsiteY48" fmla="*/ 1403498 h 3717510"/>
                <a:gd name="connsiteX49" fmla="*/ 232004 w 3539245"/>
                <a:gd name="connsiteY49" fmla="*/ 1398182 h 3717510"/>
                <a:gd name="connsiteX50" fmla="*/ 428707 w 3539245"/>
                <a:gd name="connsiteY50" fmla="*/ 1382233 h 3717510"/>
                <a:gd name="connsiteX51" fmla="*/ 566930 w 3539245"/>
                <a:gd name="connsiteY51" fmla="*/ 1594884 h 3717510"/>
                <a:gd name="connsiteX52" fmla="*/ 678572 w 3539245"/>
                <a:gd name="connsiteY52" fmla="*/ 1754373 h 3717510"/>
                <a:gd name="connsiteX53" fmla="*/ 790214 w 3539245"/>
                <a:gd name="connsiteY53" fmla="*/ 1844749 h 3717510"/>
                <a:gd name="connsiteX54" fmla="*/ 912488 w 3539245"/>
                <a:gd name="connsiteY54" fmla="*/ 1935126 h 3717510"/>
                <a:gd name="connsiteX55" fmla="*/ 1024130 w 3539245"/>
                <a:gd name="connsiteY55" fmla="*/ 2115880 h 3717510"/>
                <a:gd name="connsiteX56" fmla="*/ 944386 w 3539245"/>
                <a:gd name="connsiteY56" fmla="*/ 2030819 h 3717510"/>
                <a:gd name="connsiteX57" fmla="*/ 869958 w 3539245"/>
                <a:gd name="connsiteY57" fmla="*/ 1940442 h 3717510"/>
                <a:gd name="connsiteX58" fmla="*/ 811479 w 3539245"/>
                <a:gd name="connsiteY58" fmla="*/ 1929810 h 3717510"/>
                <a:gd name="connsiteX59" fmla="*/ 827428 w 3539245"/>
                <a:gd name="connsiteY59" fmla="*/ 1786270 h 3717510"/>
                <a:gd name="connsiteX60" fmla="*/ 955018 w 3539245"/>
                <a:gd name="connsiteY60" fmla="*/ 1674628 h 3717510"/>
                <a:gd name="connsiteX61" fmla="*/ 1098558 w 3539245"/>
                <a:gd name="connsiteY61" fmla="*/ 1711842 h 3717510"/>
                <a:gd name="connsiteX62" fmla="*/ 1258046 w 3539245"/>
                <a:gd name="connsiteY62" fmla="*/ 1791587 h 3717510"/>
                <a:gd name="connsiteX63" fmla="*/ 1380321 w 3539245"/>
                <a:gd name="connsiteY63" fmla="*/ 1738424 h 3717510"/>
                <a:gd name="connsiteX64" fmla="*/ 1422851 w 3539245"/>
                <a:gd name="connsiteY64" fmla="*/ 1584252 h 3717510"/>
                <a:gd name="connsiteX65" fmla="*/ 1502595 w 3539245"/>
                <a:gd name="connsiteY65" fmla="*/ 1525773 h 3717510"/>
                <a:gd name="connsiteX66" fmla="*/ 1635502 w 3539245"/>
                <a:gd name="connsiteY66" fmla="*/ 1616149 h 3717510"/>
                <a:gd name="connsiteX67" fmla="*/ 1773725 w 3539245"/>
                <a:gd name="connsiteY67" fmla="*/ 1743740 h 3717510"/>
                <a:gd name="connsiteX68" fmla="*/ 1896000 w 3539245"/>
                <a:gd name="connsiteY68" fmla="*/ 1786270 h 3717510"/>
                <a:gd name="connsiteX69" fmla="*/ 1997009 w 3539245"/>
                <a:gd name="connsiteY69" fmla="*/ 1754373 h 3717510"/>
                <a:gd name="connsiteX70" fmla="*/ 1933214 w 3539245"/>
                <a:gd name="connsiteY70" fmla="*/ 1695894 h 3717510"/>
                <a:gd name="connsiteX71" fmla="*/ 1709930 w 3539245"/>
                <a:gd name="connsiteY71" fmla="*/ 1690577 h 3717510"/>
                <a:gd name="connsiteX72" fmla="*/ 1534493 w 3539245"/>
                <a:gd name="connsiteY72" fmla="*/ 1802219 h 3717510"/>
                <a:gd name="connsiteX73" fmla="*/ 1513228 w 3539245"/>
                <a:gd name="connsiteY73" fmla="*/ 1977656 h 3717510"/>
                <a:gd name="connsiteX74" fmla="*/ 1667400 w 3539245"/>
                <a:gd name="connsiteY74" fmla="*/ 2158410 h 3717510"/>
                <a:gd name="connsiteX75" fmla="*/ 1927897 w 3539245"/>
                <a:gd name="connsiteY75" fmla="*/ 2243470 h 3717510"/>
                <a:gd name="connsiteX76" fmla="*/ 2199028 w 3539245"/>
                <a:gd name="connsiteY76" fmla="*/ 2158410 h 3717510"/>
                <a:gd name="connsiteX77" fmla="*/ 2390414 w 3539245"/>
                <a:gd name="connsiteY77" fmla="*/ 2222205 h 3717510"/>
                <a:gd name="connsiteX78" fmla="*/ 2576483 w 3539245"/>
                <a:gd name="connsiteY78" fmla="*/ 2317898 h 3717510"/>
                <a:gd name="connsiteX79" fmla="*/ 2751921 w 3539245"/>
                <a:gd name="connsiteY79" fmla="*/ 2163726 h 3717510"/>
                <a:gd name="connsiteX80" fmla="*/ 2730655 w 3539245"/>
                <a:gd name="connsiteY80" fmla="*/ 1967024 h 3717510"/>
                <a:gd name="connsiteX81" fmla="*/ 2725339 w 3539245"/>
                <a:gd name="connsiteY81" fmla="*/ 1839433 h 3717510"/>
                <a:gd name="connsiteX82" fmla="*/ 2852930 w 3539245"/>
                <a:gd name="connsiteY82" fmla="*/ 1807535 h 3717510"/>
                <a:gd name="connsiteX83" fmla="*/ 2975204 w 3539245"/>
                <a:gd name="connsiteY83" fmla="*/ 1823484 h 3717510"/>
                <a:gd name="connsiteX84" fmla="*/ 2937990 w 3539245"/>
                <a:gd name="connsiteY84" fmla="*/ 1738424 h 3717510"/>
                <a:gd name="connsiteX85" fmla="*/ 2996469 w 3539245"/>
                <a:gd name="connsiteY85" fmla="*/ 1578935 h 3717510"/>
                <a:gd name="connsiteX86" fmla="*/ 3086846 w 3539245"/>
                <a:gd name="connsiteY86" fmla="*/ 1493875 h 3717510"/>
                <a:gd name="connsiteX87" fmla="*/ 3187855 w 3539245"/>
                <a:gd name="connsiteY87" fmla="*/ 1499191 h 3717510"/>
                <a:gd name="connsiteX88" fmla="*/ 3272916 w 3539245"/>
                <a:gd name="connsiteY88" fmla="*/ 1648047 h 3717510"/>
                <a:gd name="connsiteX89" fmla="*/ 3272916 w 3539245"/>
                <a:gd name="connsiteY89" fmla="*/ 1876647 h 3717510"/>
                <a:gd name="connsiteX90" fmla="*/ 3326079 w 3539245"/>
                <a:gd name="connsiteY90" fmla="*/ 1951075 h 3717510"/>
                <a:gd name="connsiteX91" fmla="*/ 3464302 w 3539245"/>
                <a:gd name="connsiteY91" fmla="*/ 1802219 h 3717510"/>
                <a:gd name="connsiteX92" fmla="*/ 3538730 w 3539245"/>
                <a:gd name="connsiteY92" fmla="*/ 1626782 h 3717510"/>
                <a:gd name="connsiteX93" fmla="*/ 3490883 w 3539245"/>
                <a:gd name="connsiteY93" fmla="*/ 1451345 h 3717510"/>
                <a:gd name="connsiteX94" fmla="*/ 3373925 w 3539245"/>
                <a:gd name="connsiteY94" fmla="*/ 1392866 h 3717510"/>
                <a:gd name="connsiteX95" fmla="*/ 3373925 w 3539245"/>
                <a:gd name="connsiteY95" fmla="*/ 1509824 h 3717510"/>
                <a:gd name="connsiteX96" fmla="*/ 3453669 w 3539245"/>
                <a:gd name="connsiteY96" fmla="*/ 1679945 h 3717510"/>
                <a:gd name="connsiteX97" fmla="*/ 3496200 w 3539245"/>
                <a:gd name="connsiteY97" fmla="*/ 1663996 h 3717510"/>
                <a:gd name="connsiteX98" fmla="*/ 3496200 w 3539245"/>
                <a:gd name="connsiteY98" fmla="*/ 1557670 h 3717510"/>
                <a:gd name="connsiteX99" fmla="*/ 3405823 w 3539245"/>
                <a:gd name="connsiteY99" fmla="*/ 1477926 h 3717510"/>
                <a:gd name="connsiteX100" fmla="*/ 3267600 w 3539245"/>
                <a:gd name="connsiteY100" fmla="*/ 1451345 h 3717510"/>
                <a:gd name="connsiteX101" fmla="*/ 3070897 w 3539245"/>
                <a:gd name="connsiteY101" fmla="*/ 1451345 h 3717510"/>
                <a:gd name="connsiteX102" fmla="*/ 3054948 w 3539245"/>
                <a:gd name="connsiteY102" fmla="*/ 1387549 h 3717510"/>
                <a:gd name="connsiteX103" fmla="*/ 3102795 w 3539245"/>
                <a:gd name="connsiteY103" fmla="*/ 1206796 h 3717510"/>
                <a:gd name="connsiteX104" fmla="*/ 2922041 w 3539245"/>
                <a:gd name="connsiteY104" fmla="*/ 1127052 h 3717510"/>
                <a:gd name="connsiteX105" fmla="*/ 2730655 w 3539245"/>
                <a:gd name="connsiteY105" fmla="*/ 1143000 h 3717510"/>
                <a:gd name="connsiteX106" fmla="*/ 2688125 w 3539245"/>
                <a:gd name="connsiteY106" fmla="*/ 1249326 h 3717510"/>
                <a:gd name="connsiteX107" fmla="*/ 2735972 w 3539245"/>
                <a:gd name="connsiteY107" fmla="*/ 1265275 h 3717510"/>
                <a:gd name="connsiteX108" fmla="*/ 2688125 w 3539245"/>
                <a:gd name="connsiteY108" fmla="*/ 1164266 h 3717510"/>
                <a:gd name="connsiteX109" fmla="*/ 2571167 w 3539245"/>
                <a:gd name="connsiteY109" fmla="*/ 1010094 h 3717510"/>
                <a:gd name="connsiteX110" fmla="*/ 2369148 w 3539245"/>
                <a:gd name="connsiteY110" fmla="*/ 951614 h 3717510"/>
                <a:gd name="connsiteX111" fmla="*/ 2172446 w 3539245"/>
                <a:gd name="connsiteY111" fmla="*/ 1057940 h 3717510"/>
                <a:gd name="connsiteX112" fmla="*/ 2129916 w 3539245"/>
                <a:gd name="connsiteY112" fmla="*/ 1244010 h 3717510"/>
                <a:gd name="connsiteX113" fmla="*/ 2161814 w 3539245"/>
                <a:gd name="connsiteY113" fmla="*/ 1419447 h 3717510"/>
                <a:gd name="connsiteX114" fmla="*/ 2082069 w 3539245"/>
                <a:gd name="connsiteY114" fmla="*/ 1467294 h 3717510"/>
                <a:gd name="connsiteX115" fmla="*/ 1970428 w 3539245"/>
                <a:gd name="connsiteY115" fmla="*/ 1435396 h 3717510"/>
                <a:gd name="connsiteX116" fmla="*/ 1890683 w 3539245"/>
                <a:gd name="connsiteY116" fmla="*/ 1562987 h 3717510"/>
                <a:gd name="connsiteX117" fmla="*/ 1832204 w 3539245"/>
                <a:gd name="connsiteY117" fmla="*/ 1669312 h 3717510"/>
                <a:gd name="connsiteX118" fmla="*/ 1763093 w 3539245"/>
                <a:gd name="connsiteY118" fmla="*/ 1701210 h 3717510"/>
                <a:gd name="connsiteX119" fmla="*/ 1667400 w 3539245"/>
                <a:gd name="connsiteY119" fmla="*/ 1610833 h 3717510"/>
                <a:gd name="connsiteX120" fmla="*/ 1651451 w 3539245"/>
                <a:gd name="connsiteY120" fmla="*/ 1398182 h 3717510"/>
                <a:gd name="connsiteX121" fmla="*/ 1824507 w 3539245"/>
                <a:gd name="connsiteY121" fmla="*/ 1300827 h 3717510"/>
                <a:gd name="connsiteX122" fmla="*/ 1954479 w 3539245"/>
                <a:gd name="connsiteY122" fmla="*/ 1217428 h 3717510"/>
                <a:gd name="connsiteX123" fmla="*/ 1864102 w 3539245"/>
                <a:gd name="connsiteY123" fmla="*/ 1084521 h 3717510"/>
                <a:gd name="connsiteX124" fmla="*/ 1837521 w 3539245"/>
                <a:gd name="connsiteY124" fmla="*/ 925033 h 3717510"/>
                <a:gd name="connsiteX125" fmla="*/ 1954479 w 3539245"/>
                <a:gd name="connsiteY125" fmla="*/ 717698 h 3717510"/>
                <a:gd name="connsiteX126" fmla="*/ 1966219 w 3539245"/>
                <a:gd name="connsiteY126" fmla="*/ 512744 h 3717510"/>
                <a:gd name="connsiteX127" fmla="*/ 1851088 w 3539245"/>
                <a:gd name="connsiteY127" fmla="*/ 346833 h 3717510"/>
                <a:gd name="connsiteX128" fmla="*/ 1706995 w 3539245"/>
                <a:gd name="connsiteY128" fmla="*/ 349213 h 3717510"/>
                <a:gd name="connsiteX129" fmla="*/ 1581786 w 3539245"/>
                <a:gd name="connsiteY129" fmla="*/ 381111 h 3717510"/>
                <a:gd name="connsiteX130" fmla="*/ 1534493 w 3539245"/>
                <a:gd name="connsiteY130" fmla="*/ 255182 h 3717510"/>
                <a:gd name="connsiteX131" fmla="*/ 1561074 w 3539245"/>
                <a:gd name="connsiteY131" fmla="*/ 101010 h 3717510"/>
                <a:gd name="connsiteX132" fmla="*/ 1640818 w 3539245"/>
                <a:gd name="connsiteY132" fmla="*/ 58480 h 3717510"/>
                <a:gd name="connsiteX133" fmla="*/ 1821572 w 3539245"/>
                <a:gd name="connsiteY133" fmla="*/ 79745 h 3717510"/>
                <a:gd name="connsiteX134" fmla="*/ 1958522 w 3539245"/>
                <a:gd name="connsiteY134" fmla="*/ 61415 h 3717510"/>
                <a:gd name="connsiteX135" fmla="*/ 2012958 w 3539245"/>
                <a:gd name="connsiteY135" fmla="*/ 0 h 3717510"/>
                <a:gd name="connsiteX0" fmla="*/ 1672716 w 3539245"/>
                <a:gd name="connsiteY0" fmla="*/ 2737884 h 3717510"/>
                <a:gd name="connsiteX1" fmla="*/ 1539809 w 3539245"/>
                <a:gd name="connsiteY1" fmla="*/ 2838894 h 3717510"/>
                <a:gd name="connsiteX2" fmla="*/ 1502595 w 3539245"/>
                <a:gd name="connsiteY2" fmla="*/ 2939903 h 3717510"/>
                <a:gd name="connsiteX3" fmla="*/ 1539809 w 3539245"/>
                <a:gd name="connsiteY3" fmla="*/ 3136605 h 3717510"/>
                <a:gd name="connsiteX4" fmla="*/ 1566390 w 3539245"/>
                <a:gd name="connsiteY4" fmla="*/ 3258880 h 3717510"/>
                <a:gd name="connsiteX5" fmla="*/ 1497279 w 3539245"/>
                <a:gd name="connsiteY5" fmla="*/ 3365205 h 3717510"/>
                <a:gd name="connsiteX6" fmla="*/ 1385637 w 3539245"/>
                <a:gd name="connsiteY6" fmla="*/ 3407735 h 3717510"/>
                <a:gd name="connsiteX7" fmla="*/ 1316525 w 3539245"/>
                <a:gd name="connsiteY7" fmla="*/ 3359889 h 3717510"/>
                <a:gd name="connsiteX8" fmla="*/ 1316525 w 3539245"/>
                <a:gd name="connsiteY8" fmla="*/ 3312042 h 3717510"/>
                <a:gd name="connsiteX9" fmla="*/ 1449432 w 3539245"/>
                <a:gd name="connsiteY9" fmla="*/ 3338624 h 3717510"/>
                <a:gd name="connsiteX10" fmla="*/ 1577023 w 3539245"/>
                <a:gd name="connsiteY10" fmla="*/ 3434317 h 3717510"/>
                <a:gd name="connsiteX11" fmla="*/ 1598288 w 3539245"/>
                <a:gd name="connsiteY11" fmla="*/ 3583173 h 3717510"/>
                <a:gd name="connsiteX12" fmla="*/ 1460065 w 3539245"/>
                <a:gd name="connsiteY12" fmla="*/ 3710763 h 3717510"/>
                <a:gd name="connsiteX13" fmla="*/ 1305893 w 3539245"/>
                <a:gd name="connsiteY13" fmla="*/ 3684182 h 3717510"/>
                <a:gd name="connsiteX14" fmla="*/ 1247414 w 3539245"/>
                <a:gd name="connsiteY14" fmla="*/ 3551275 h 3717510"/>
                <a:gd name="connsiteX15" fmla="*/ 1300576 w 3539245"/>
                <a:gd name="connsiteY15" fmla="*/ 3444949 h 3717510"/>
                <a:gd name="connsiteX16" fmla="*/ 1507911 w 3539245"/>
                <a:gd name="connsiteY16" fmla="*/ 3333307 h 3717510"/>
                <a:gd name="connsiteX17" fmla="*/ 1635502 w 3539245"/>
                <a:gd name="connsiteY17" fmla="*/ 3216349 h 3717510"/>
                <a:gd name="connsiteX18" fmla="*/ 1837521 w 3539245"/>
                <a:gd name="connsiteY18" fmla="*/ 3136605 h 3717510"/>
                <a:gd name="connsiteX19" fmla="*/ 1975744 w 3539245"/>
                <a:gd name="connsiteY19" fmla="*/ 3136605 h 3717510"/>
                <a:gd name="connsiteX20" fmla="*/ 1975744 w 3539245"/>
                <a:gd name="connsiteY20" fmla="*/ 3072810 h 3717510"/>
                <a:gd name="connsiteX21" fmla="*/ 1901316 w 3539245"/>
                <a:gd name="connsiteY21" fmla="*/ 3014331 h 3717510"/>
                <a:gd name="connsiteX22" fmla="*/ 1943846 w 3539245"/>
                <a:gd name="connsiteY22" fmla="*/ 2892056 h 3717510"/>
                <a:gd name="connsiteX23" fmla="*/ 2076753 w 3539245"/>
                <a:gd name="connsiteY23" fmla="*/ 2743200 h 3717510"/>
                <a:gd name="connsiteX24" fmla="*/ 2087386 w 3539245"/>
                <a:gd name="connsiteY24" fmla="*/ 2652824 h 3717510"/>
                <a:gd name="connsiteX25" fmla="*/ 2007641 w 3539245"/>
                <a:gd name="connsiteY25" fmla="*/ 2493335 h 3717510"/>
                <a:gd name="connsiteX26" fmla="*/ 2044855 w 3539245"/>
                <a:gd name="connsiteY26" fmla="*/ 2328531 h 3717510"/>
                <a:gd name="connsiteX27" fmla="*/ 2145865 w 3539245"/>
                <a:gd name="connsiteY27" fmla="*/ 2094614 h 3717510"/>
                <a:gd name="connsiteX28" fmla="*/ 2140548 w 3539245"/>
                <a:gd name="connsiteY28" fmla="*/ 1855382 h 3717510"/>
                <a:gd name="connsiteX29" fmla="*/ 1970428 w 3539245"/>
                <a:gd name="connsiteY29" fmla="*/ 1796903 h 3717510"/>
                <a:gd name="connsiteX30" fmla="*/ 1747144 w 3539245"/>
                <a:gd name="connsiteY30" fmla="*/ 1887280 h 3717510"/>
                <a:gd name="connsiteX31" fmla="*/ 1662083 w 3539245"/>
                <a:gd name="connsiteY31" fmla="*/ 2041452 h 3717510"/>
                <a:gd name="connsiteX32" fmla="*/ 1614237 w 3539245"/>
                <a:gd name="connsiteY32" fmla="*/ 2190307 h 3717510"/>
                <a:gd name="connsiteX33" fmla="*/ 1598288 w 3539245"/>
                <a:gd name="connsiteY33" fmla="*/ 2062717 h 3717510"/>
                <a:gd name="connsiteX34" fmla="*/ 1571707 w 3539245"/>
                <a:gd name="connsiteY34" fmla="*/ 1828800 h 3717510"/>
                <a:gd name="connsiteX35" fmla="*/ 1465381 w 3539245"/>
                <a:gd name="connsiteY35" fmla="*/ 1653363 h 3717510"/>
                <a:gd name="connsiteX36" fmla="*/ 1194251 w 3539245"/>
                <a:gd name="connsiteY36" fmla="*/ 1674628 h 3717510"/>
                <a:gd name="connsiteX37" fmla="*/ 1029446 w 3539245"/>
                <a:gd name="connsiteY37" fmla="*/ 1770321 h 3717510"/>
                <a:gd name="connsiteX38" fmla="*/ 928437 w 3539245"/>
                <a:gd name="connsiteY38" fmla="*/ 1844749 h 3717510"/>
                <a:gd name="connsiteX39" fmla="*/ 885907 w 3539245"/>
                <a:gd name="connsiteY39" fmla="*/ 1967024 h 3717510"/>
                <a:gd name="connsiteX40" fmla="*/ 721102 w 3539245"/>
                <a:gd name="connsiteY40" fmla="*/ 2062717 h 3717510"/>
                <a:gd name="connsiteX41" fmla="*/ 476553 w 3539245"/>
                <a:gd name="connsiteY41" fmla="*/ 2147777 h 3717510"/>
                <a:gd name="connsiteX42" fmla="*/ 216055 w 3539245"/>
                <a:gd name="connsiteY42" fmla="*/ 2014870 h 3717510"/>
                <a:gd name="connsiteX43" fmla="*/ 136311 w 3539245"/>
                <a:gd name="connsiteY43" fmla="*/ 1871331 h 3717510"/>
                <a:gd name="connsiteX44" fmla="*/ 279851 w 3539245"/>
                <a:gd name="connsiteY44" fmla="*/ 1706526 h 3717510"/>
                <a:gd name="connsiteX45" fmla="*/ 338330 w 3539245"/>
                <a:gd name="connsiteY45" fmla="*/ 1509824 h 3717510"/>
                <a:gd name="connsiteX46" fmla="*/ 194790 w 3539245"/>
                <a:gd name="connsiteY46" fmla="*/ 1355652 h 3717510"/>
                <a:gd name="connsiteX47" fmla="*/ 40618 w 3539245"/>
                <a:gd name="connsiteY47" fmla="*/ 1307805 h 3717510"/>
                <a:gd name="connsiteX48" fmla="*/ 14037 w 3539245"/>
                <a:gd name="connsiteY48" fmla="*/ 1403498 h 3717510"/>
                <a:gd name="connsiteX49" fmla="*/ 232004 w 3539245"/>
                <a:gd name="connsiteY49" fmla="*/ 1398182 h 3717510"/>
                <a:gd name="connsiteX50" fmla="*/ 428707 w 3539245"/>
                <a:gd name="connsiteY50" fmla="*/ 1382233 h 3717510"/>
                <a:gd name="connsiteX51" fmla="*/ 566930 w 3539245"/>
                <a:gd name="connsiteY51" fmla="*/ 1594884 h 3717510"/>
                <a:gd name="connsiteX52" fmla="*/ 678572 w 3539245"/>
                <a:gd name="connsiteY52" fmla="*/ 1754373 h 3717510"/>
                <a:gd name="connsiteX53" fmla="*/ 790214 w 3539245"/>
                <a:gd name="connsiteY53" fmla="*/ 1844749 h 3717510"/>
                <a:gd name="connsiteX54" fmla="*/ 912488 w 3539245"/>
                <a:gd name="connsiteY54" fmla="*/ 1935126 h 3717510"/>
                <a:gd name="connsiteX55" fmla="*/ 1024130 w 3539245"/>
                <a:gd name="connsiteY55" fmla="*/ 2115880 h 3717510"/>
                <a:gd name="connsiteX56" fmla="*/ 944386 w 3539245"/>
                <a:gd name="connsiteY56" fmla="*/ 2030819 h 3717510"/>
                <a:gd name="connsiteX57" fmla="*/ 869958 w 3539245"/>
                <a:gd name="connsiteY57" fmla="*/ 1940442 h 3717510"/>
                <a:gd name="connsiteX58" fmla="*/ 811479 w 3539245"/>
                <a:gd name="connsiteY58" fmla="*/ 1929810 h 3717510"/>
                <a:gd name="connsiteX59" fmla="*/ 827428 w 3539245"/>
                <a:gd name="connsiteY59" fmla="*/ 1786270 h 3717510"/>
                <a:gd name="connsiteX60" fmla="*/ 955018 w 3539245"/>
                <a:gd name="connsiteY60" fmla="*/ 1674628 h 3717510"/>
                <a:gd name="connsiteX61" fmla="*/ 1098558 w 3539245"/>
                <a:gd name="connsiteY61" fmla="*/ 1711842 h 3717510"/>
                <a:gd name="connsiteX62" fmla="*/ 1258046 w 3539245"/>
                <a:gd name="connsiteY62" fmla="*/ 1791587 h 3717510"/>
                <a:gd name="connsiteX63" fmla="*/ 1380321 w 3539245"/>
                <a:gd name="connsiteY63" fmla="*/ 1738424 h 3717510"/>
                <a:gd name="connsiteX64" fmla="*/ 1422851 w 3539245"/>
                <a:gd name="connsiteY64" fmla="*/ 1584252 h 3717510"/>
                <a:gd name="connsiteX65" fmla="*/ 1502595 w 3539245"/>
                <a:gd name="connsiteY65" fmla="*/ 1525773 h 3717510"/>
                <a:gd name="connsiteX66" fmla="*/ 1635502 w 3539245"/>
                <a:gd name="connsiteY66" fmla="*/ 1616149 h 3717510"/>
                <a:gd name="connsiteX67" fmla="*/ 1773725 w 3539245"/>
                <a:gd name="connsiteY67" fmla="*/ 1743740 h 3717510"/>
                <a:gd name="connsiteX68" fmla="*/ 1896000 w 3539245"/>
                <a:gd name="connsiteY68" fmla="*/ 1786270 h 3717510"/>
                <a:gd name="connsiteX69" fmla="*/ 1997009 w 3539245"/>
                <a:gd name="connsiteY69" fmla="*/ 1754373 h 3717510"/>
                <a:gd name="connsiteX70" fmla="*/ 1933214 w 3539245"/>
                <a:gd name="connsiteY70" fmla="*/ 1695894 h 3717510"/>
                <a:gd name="connsiteX71" fmla="*/ 1709930 w 3539245"/>
                <a:gd name="connsiteY71" fmla="*/ 1690577 h 3717510"/>
                <a:gd name="connsiteX72" fmla="*/ 1534493 w 3539245"/>
                <a:gd name="connsiteY72" fmla="*/ 1802219 h 3717510"/>
                <a:gd name="connsiteX73" fmla="*/ 1513228 w 3539245"/>
                <a:gd name="connsiteY73" fmla="*/ 1977656 h 3717510"/>
                <a:gd name="connsiteX74" fmla="*/ 1667400 w 3539245"/>
                <a:gd name="connsiteY74" fmla="*/ 2158410 h 3717510"/>
                <a:gd name="connsiteX75" fmla="*/ 1927897 w 3539245"/>
                <a:gd name="connsiteY75" fmla="*/ 2243470 h 3717510"/>
                <a:gd name="connsiteX76" fmla="*/ 2199028 w 3539245"/>
                <a:gd name="connsiteY76" fmla="*/ 2158410 h 3717510"/>
                <a:gd name="connsiteX77" fmla="*/ 2390414 w 3539245"/>
                <a:gd name="connsiteY77" fmla="*/ 2222205 h 3717510"/>
                <a:gd name="connsiteX78" fmla="*/ 2576483 w 3539245"/>
                <a:gd name="connsiteY78" fmla="*/ 2317898 h 3717510"/>
                <a:gd name="connsiteX79" fmla="*/ 2751921 w 3539245"/>
                <a:gd name="connsiteY79" fmla="*/ 2163726 h 3717510"/>
                <a:gd name="connsiteX80" fmla="*/ 2730655 w 3539245"/>
                <a:gd name="connsiteY80" fmla="*/ 1967024 h 3717510"/>
                <a:gd name="connsiteX81" fmla="*/ 2725339 w 3539245"/>
                <a:gd name="connsiteY81" fmla="*/ 1839433 h 3717510"/>
                <a:gd name="connsiteX82" fmla="*/ 2852930 w 3539245"/>
                <a:gd name="connsiteY82" fmla="*/ 1807535 h 3717510"/>
                <a:gd name="connsiteX83" fmla="*/ 2975204 w 3539245"/>
                <a:gd name="connsiteY83" fmla="*/ 1823484 h 3717510"/>
                <a:gd name="connsiteX84" fmla="*/ 2937990 w 3539245"/>
                <a:gd name="connsiteY84" fmla="*/ 1738424 h 3717510"/>
                <a:gd name="connsiteX85" fmla="*/ 2996469 w 3539245"/>
                <a:gd name="connsiteY85" fmla="*/ 1578935 h 3717510"/>
                <a:gd name="connsiteX86" fmla="*/ 3086846 w 3539245"/>
                <a:gd name="connsiteY86" fmla="*/ 1493875 h 3717510"/>
                <a:gd name="connsiteX87" fmla="*/ 3187855 w 3539245"/>
                <a:gd name="connsiteY87" fmla="*/ 1499191 h 3717510"/>
                <a:gd name="connsiteX88" fmla="*/ 3272916 w 3539245"/>
                <a:gd name="connsiteY88" fmla="*/ 1648047 h 3717510"/>
                <a:gd name="connsiteX89" fmla="*/ 3272916 w 3539245"/>
                <a:gd name="connsiteY89" fmla="*/ 1876647 h 3717510"/>
                <a:gd name="connsiteX90" fmla="*/ 3326079 w 3539245"/>
                <a:gd name="connsiteY90" fmla="*/ 1951075 h 3717510"/>
                <a:gd name="connsiteX91" fmla="*/ 3464302 w 3539245"/>
                <a:gd name="connsiteY91" fmla="*/ 1802219 h 3717510"/>
                <a:gd name="connsiteX92" fmla="*/ 3538730 w 3539245"/>
                <a:gd name="connsiteY92" fmla="*/ 1626782 h 3717510"/>
                <a:gd name="connsiteX93" fmla="*/ 3490883 w 3539245"/>
                <a:gd name="connsiteY93" fmla="*/ 1451345 h 3717510"/>
                <a:gd name="connsiteX94" fmla="*/ 3373925 w 3539245"/>
                <a:gd name="connsiteY94" fmla="*/ 1392866 h 3717510"/>
                <a:gd name="connsiteX95" fmla="*/ 3373925 w 3539245"/>
                <a:gd name="connsiteY95" fmla="*/ 1509824 h 3717510"/>
                <a:gd name="connsiteX96" fmla="*/ 3453669 w 3539245"/>
                <a:gd name="connsiteY96" fmla="*/ 1679945 h 3717510"/>
                <a:gd name="connsiteX97" fmla="*/ 3496200 w 3539245"/>
                <a:gd name="connsiteY97" fmla="*/ 1663996 h 3717510"/>
                <a:gd name="connsiteX98" fmla="*/ 3496200 w 3539245"/>
                <a:gd name="connsiteY98" fmla="*/ 1557670 h 3717510"/>
                <a:gd name="connsiteX99" fmla="*/ 3405823 w 3539245"/>
                <a:gd name="connsiteY99" fmla="*/ 1477926 h 3717510"/>
                <a:gd name="connsiteX100" fmla="*/ 3267600 w 3539245"/>
                <a:gd name="connsiteY100" fmla="*/ 1451345 h 3717510"/>
                <a:gd name="connsiteX101" fmla="*/ 3070897 w 3539245"/>
                <a:gd name="connsiteY101" fmla="*/ 1451345 h 3717510"/>
                <a:gd name="connsiteX102" fmla="*/ 3054948 w 3539245"/>
                <a:gd name="connsiteY102" fmla="*/ 1387549 h 3717510"/>
                <a:gd name="connsiteX103" fmla="*/ 3102795 w 3539245"/>
                <a:gd name="connsiteY103" fmla="*/ 1206796 h 3717510"/>
                <a:gd name="connsiteX104" fmla="*/ 2922041 w 3539245"/>
                <a:gd name="connsiteY104" fmla="*/ 1127052 h 3717510"/>
                <a:gd name="connsiteX105" fmla="*/ 2730655 w 3539245"/>
                <a:gd name="connsiteY105" fmla="*/ 1143000 h 3717510"/>
                <a:gd name="connsiteX106" fmla="*/ 2688125 w 3539245"/>
                <a:gd name="connsiteY106" fmla="*/ 1249326 h 3717510"/>
                <a:gd name="connsiteX107" fmla="*/ 2735972 w 3539245"/>
                <a:gd name="connsiteY107" fmla="*/ 1265275 h 3717510"/>
                <a:gd name="connsiteX108" fmla="*/ 2688125 w 3539245"/>
                <a:gd name="connsiteY108" fmla="*/ 1164266 h 3717510"/>
                <a:gd name="connsiteX109" fmla="*/ 2571167 w 3539245"/>
                <a:gd name="connsiteY109" fmla="*/ 1010094 h 3717510"/>
                <a:gd name="connsiteX110" fmla="*/ 2369148 w 3539245"/>
                <a:gd name="connsiteY110" fmla="*/ 951614 h 3717510"/>
                <a:gd name="connsiteX111" fmla="*/ 2172446 w 3539245"/>
                <a:gd name="connsiteY111" fmla="*/ 1057940 h 3717510"/>
                <a:gd name="connsiteX112" fmla="*/ 2129916 w 3539245"/>
                <a:gd name="connsiteY112" fmla="*/ 1244010 h 3717510"/>
                <a:gd name="connsiteX113" fmla="*/ 2161814 w 3539245"/>
                <a:gd name="connsiteY113" fmla="*/ 1419447 h 3717510"/>
                <a:gd name="connsiteX114" fmla="*/ 2082069 w 3539245"/>
                <a:gd name="connsiteY114" fmla="*/ 1467294 h 3717510"/>
                <a:gd name="connsiteX115" fmla="*/ 1970428 w 3539245"/>
                <a:gd name="connsiteY115" fmla="*/ 1435396 h 3717510"/>
                <a:gd name="connsiteX116" fmla="*/ 1890683 w 3539245"/>
                <a:gd name="connsiteY116" fmla="*/ 1562987 h 3717510"/>
                <a:gd name="connsiteX117" fmla="*/ 1832204 w 3539245"/>
                <a:gd name="connsiteY117" fmla="*/ 1669312 h 3717510"/>
                <a:gd name="connsiteX118" fmla="*/ 1763093 w 3539245"/>
                <a:gd name="connsiteY118" fmla="*/ 1701210 h 3717510"/>
                <a:gd name="connsiteX119" fmla="*/ 1667400 w 3539245"/>
                <a:gd name="connsiteY119" fmla="*/ 1610833 h 3717510"/>
                <a:gd name="connsiteX120" fmla="*/ 1651451 w 3539245"/>
                <a:gd name="connsiteY120" fmla="*/ 1398182 h 3717510"/>
                <a:gd name="connsiteX121" fmla="*/ 1824507 w 3539245"/>
                <a:gd name="connsiteY121" fmla="*/ 1300827 h 3717510"/>
                <a:gd name="connsiteX122" fmla="*/ 1937810 w 3539245"/>
                <a:gd name="connsiteY122" fmla="*/ 1226953 h 3717510"/>
                <a:gd name="connsiteX123" fmla="*/ 1864102 w 3539245"/>
                <a:gd name="connsiteY123" fmla="*/ 1084521 h 3717510"/>
                <a:gd name="connsiteX124" fmla="*/ 1837521 w 3539245"/>
                <a:gd name="connsiteY124" fmla="*/ 925033 h 3717510"/>
                <a:gd name="connsiteX125" fmla="*/ 1954479 w 3539245"/>
                <a:gd name="connsiteY125" fmla="*/ 717698 h 3717510"/>
                <a:gd name="connsiteX126" fmla="*/ 1966219 w 3539245"/>
                <a:gd name="connsiteY126" fmla="*/ 512744 h 3717510"/>
                <a:gd name="connsiteX127" fmla="*/ 1851088 w 3539245"/>
                <a:gd name="connsiteY127" fmla="*/ 346833 h 3717510"/>
                <a:gd name="connsiteX128" fmla="*/ 1706995 w 3539245"/>
                <a:gd name="connsiteY128" fmla="*/ 349213 h 3717510"/>
                <a:gd name="connsiteX129" fmla="*/ 1581786 w 3539245"/>
                <a:gd name="connsiteY129" fmla="*/ 381111 h 3717510"/>
                <a:gd name="connsiteX130" fmla="*/ 1534493 w 3539245"/>
                <a:gd name="connsiteY130" fmla="*/ 255182 h 3717510"/>
                <a:gd name="connsiteX131" fmla="*/ 1561074 w 3539245"/>
                <a:gd name="connsiteY131" fmla="*/ 101010 h 3717510"/>
                <a:gd name="connsiteX132" fmla="*/ 1640818 w 3539245"/>
                <a:gd name="connsiteY132" fmla="*/ 58480 h 3717510"/>
                <a:gd name="connsiteX133" fmla="*/ 1821572 w 3539245"/>
                <a:gd name="connsiteY133" fmla="*/ 79745 h 3717510"/>
                <a:gd name="connsiteX134" fmla="*/ 1958522 w 3539245"/>
                <a:gd name="connsiteY134" fmla="*/ 61415 h 3717510"/>
                <a:gd name="connsiteX135" fmla="*/ 2012958 w 3539245"/>
                <a:gd name="connsiteY135" fmla="*/ 0 h 3717510"/>
                <a:gd name="connsiteX0" fmla="*/ 1672716 w 3539245"/>
                <a:gd name="connsiteY0" fmla="*/ 2737884 h 3717510"/>
                <a:gd name="connsiteX1" fmla="*/ 1539809 w 3539245"/>
                <a:gd name="connsiteY1" fmla="*/ 2838894 h 3717510"/>
                <a:gd name="connsiteX2" fmla="*/ 1502595 w 3539245"/>
                <a:gd name="connsiteY2" fmla="*/ 2939903 h 3717510"/>
                <a:gd name="connsiteX3" fmla="*/ 1539809 w 3539245"/>
                <a:gd name="connsiteY3" fmla="*/ 3136605 h 3717510"/>
                <a:gd name="connsiteX4" fmla="*/ 1566390 w 3539245"/>
                <a:gd name="connsiteY4" fmla="*/ 3258880 h 3717510"/>
                <a:gd name="connsiteX5" fmla="*/ 1497279 w 3539245"/>
                <a:gd name="connsiteY5" fmla="*/ 3365205 h 3717510"/>
                <a:gd name="connsiteX6" fmla="*/ 1385637 w 3539245"/>
                <a:gd name="connsiteY6" fmla="*/ 3407735 h 3717510"/>
                <a:gd name="connsiteX7" fmla="*/ 1316525 w 3539245"/>
                <a:gd name="connsiteY7" fmla="*/ 3359889 h 3717510"/>
                <a:gd name="connsiteX8" fmla="*/ 1316525 w 3539245"/>
                <a:gd name="connsiteY8" fmla="*/ 3312042 h 3717510"/>
                <a:gd name="connsiteX9" fmla="*/ 1449432 w 3539245"/>
                <a:gd name="connsiteY9" fmla="*/ 3338624 h 3717510"/>
                <a:gd name="connsiteX10" fmla="*/ 1577023 w 3539245"/>
                <a:gd name="connsiteY10" fmla="*/ 3434317 h 3717510"/>
                <a:gd name="connsiteX11" fmla="*/ 1598288 w 3539245"/>
                <a:gd name="connsiteY11" fmla="*/ 3583173 h 3717510"/>
                <a:gd name="connsiteX12" fmla="*/ 1460065 w 3539245"/>
                <a:gd name="connsiteY12" fmla="*/ 3710763 h 3717510"/>
                <a:gd name="connsiteX13" fmla="*/ 1305893 w 3539245"/>
                <a:gd name="connsiteY13" fmla="*/ 3684182 h 3717510"/>
                <a:gd name="connsiteX14" fmla="*/ 1247414 w 3539245"/>
                <a:gd name="connsiteY14" fmla="*/ 3551275 h 3717510"/>
                <a:gd name="connsiteX15" fmla="*/ 1300576 w 3539245"/>
                <a:gd name="connsiteY15" fmla="*/ 3444949 h 3717510"/>
                <a:gd name="connsiteX16" fmla="*/ 1507911 w 3539245"/>
                <a:gd name="connsiteY16" fmla="*/ 3333307 h 3717510"/>
                <a:gd name="connsiteX17" fmla="*/ 1635502 w 3539245"/>
                <a:gd name="connsiteY17" fmla="*/ 3216349 h 3717510"/>
                <a:gd name="connsiteX18" fmla="*/ 1837521 w 3539245"/>
                <a:gd name="connsiteY18" fmla="*/ 3136605 h 3717510"/>
                <a:gd name="connsiteX19" fmla="*/ 1975744 w 3539245"/>
                <a:gd name="connsiteY19" fmla="*/ 3136605 h 3717510"/>
                <a:gd name="connsiteX20" fmla="*/ 1975744 w 3539245"/>
                <a:gd name="connsiteY20" fmla="*/ 3072810 h 3717510"/>
                <a:gd name="connsiteX21" fmla="*/ 1901316 w 3539245"/>
                <a:gd name="connsiteY21" fmla="*/ 3014331 h 3717510"/>
                <a:gd name="connsiteX22" fmla="*/ 1943846 w 3539245"/>
                <a:gd name="connsiteY22" fmla="*/ 2892056 h 3717510"/>
                <a:gd name="connsiteX23" fmla="*/ 2076753 w 3539245"/>
                <a:gd name="connsiteY23" fmla="*/ 2743200 h 3717510"/>
                <a:gd name="connsiteX24" fmla="*/ 2087386 w 3539245"/>
                <a:gd name="connsiteY24" fmla="*/ 2652824 h 3717510"/>
                <a:gd name="connsiteX25" fmla="*/ 2007641 w 3539245"/>
                <a:gd name="connsiteY25" fmla="*/ 2493335 h 3717510"/>
                <a:gd name="connsiteX26" fmla="*/ 2044855 w 3539245"/>
                <a:gd name="connsiteY26" fmla="*/ 2328531 h 3717510"/>
                <a:gd name="connsiteX27" fmla="*/ 2145865 w 3539245"/>
                <a:gd name="connsiteY27" fmla="*/ 2094614 h 3717510"/>
                <a:gd name="connsiteX28" fmla="*/ 2140548 w 3539245"/>
                <a:gd name="connsiteY28" fmla="*/ 1855382 h 3717510"/>
                <a:gd name="connsiteX29" fmla="*/ 1970428 w 3539245"/>
                <a:gd name="connsiteY29" fmla="*/ 1796903 h 3717510"/>
                <a:gd name="connsiteX30" fmla="*/ 1747144 w 3539245"/>
                <a:gd name="connsiteY30" fmla="*/ 1887280 h 3717510"/>
                <a:gd name="connsiteX31" fmla="*/ 1662083 w 3539245"/>
                <a:gd name="connsiteY31" fmla="*/ 2041452 h 3717510"/>
                <a:gd name="connsiteX32" fmla="*/ 1614237 w 3539245"/>
                <a:gd name="connsiteY32" fmla="*/ 2190307 h 3717510"/>
                <a:gd name="connsiteX33" fmla="*/ 1598288 w 3539245"/>
                <a:gd name="connsiteY33" fmla="*/ 2062717 h 3717510"/>
                <a:gd name="connsiteX34" fmla="*/ 1571707 w 3539245"/>
                <a:gd name="connsiteY34" fmla="*/ 1828800 h 3717510"/>
                <a:gd name="connsiteX35" fmla="*/ 1465381 w 3539245"/>
                <a:gd name="connsiteY35" fmla="*/ 1653363 h 3717510"/>
                <a:gd name="connsiteX36" fmla="*/ 1194251 w 3539245"/>
                <a:gd name="connsiteY36" fmla="*/ 1674628 h 3717510"/>
                <a:gd name="connsiteX37" fmla="*/ 1029446 w 3539245"/>
                <a:gd name="connsiteY37" fmla="*/ 1770321 h 3717510"/>
                <a:gd name="connsiteX38" fmla="*/ 928437 w 3539245"/>
                <a:gd name="connsiteY38" fmla="*/ 1844749 h 3717510"/>
                <a:gd name="connsiteX39" fmla="*/ 885907 w 3539245"/>
                <a:gd name="connsiteY39" fmla="*/ 1967024 h 3717510"/>
                <a:gd name="connsiteX40" fmla="*/ 721102 w 3539245"/>
                <a:gd name="connsiteY40" fmla="*/ 2062717 h 3717510"/>
                <a:gd name="connsiteX41" fmla="*/ 476553 w 3539245"/>
                <a:gd name="connsiteY41" fmla="*/ 2147777 h 3717510"/>
                <a:gd name="connsiteX42" fmla="*/ 216055 w 3539245"/>
                <a:gd name="connsiteY42" fmla="*/ 2014870 h 3717510"/>
                <a:gd name="connsiteX43" fmla="*/ 136311 w 3539245"/>
                <a:gd name="connsiteY43" fmla="*/ 1871331 h 3717510"/>
                <a:gd name="connsiteX44" fmla="*/ 279851 w 3539245"/>
                <a:gd name="connsiteY44" fmla="*/ 1706526 h 3717510"/>
                <a:gd name="connsiteX45" fmla="*/ 338330 w 3539245"/>
                <a:gd name="connsiteY45" fmla="*/ 1509824 h 3717510"/>
                <a:gd name="connsiteX46" fmla="*/ 194790 w 3539245"/>
                <a:gd name="connsiteY46" fmla="*/ 1355652 h 3717510"/>
                <a:gd name="connsiteX47" fmla="*/ 40618 w 3539245"/>
                <a:gd name="connsiteY47" fmla="*/ 1307805 h 3717510"/>
                <a:gd name="connsiteX48" fmla="*/ 14037 w 3539245"/>
                <a:gd name="connsiteY48" fmla="*/ 1403498 h 3717510"/>
                <a:gd name="connsiteX49" fmla="*/ 232004 w 3539245"/>
                <a:gd name="connsiteY49" fmla="*/ 1398182 h 3717510"/>
                <a:gd name="connsiteX50" fmla="*/ 428707 w 3539245"/>
                <a:gd name="connsiteY50" fmla="*/ 1382233 h 3717510"/>
                <a:gd name="connsiteX51" fmla="*/ 566930 w 3539245"/>
                <a:gd name="connsiteY51" fmla="*/ 1594884 h 3717510"/>
                <a:gd name="connsiteX52" fmla="*/ 678572 w 3539245"/>
                <a:gd name="connsiteY52" fmla="*/ 1754373 h 3717510"/>
                <a:gd name="connsiteX53" fmla="*/ 790214 w 3539245"/>
                <a:gd name="connsiteY53" fmla="*/ 1844749 h 3717510"/>
                <a:gd name="connsiteX54" fmla="*/ 912488 w 3539245"/>
                <a:gd name="connsiteY54" fmla="*/ 1935126 h 3717510"/>
                <a:gd name="connsiteX55" fmla="*/ 1024130 w 3539245"/>
                <a:gd name="connsiteY55" fmla="*/ 2115880 h 3717510"/>
                <a:gd name="connsiteX56" fmla="*/ 944386 w 3539245"/>
                <a:gd name="connsiteY56" fmla="*/ 2030819 h 3717510"/>
                <a:gd name="connsiteX57" fmla="*/ 869958 w 3539245"/>
                <a:gd name="connsiteY57" fmla="*/ 1940442 h 3717510"/>
                <a:gd name="connsiteX58" fmla="*/ 811479 w 3539245"/>
                <a:gd name="connsiteY58" fmla="*/ 1929810 h 3717510"/>
                <a:gd name="connsiteX59" fmla="*/ 827428 w 3539245"/>
                <a:gd name="connsiteY59" fmla="*/ 1786270 h 3717510"/>
                <a:gd name="connsiteX60" fmla="*/ 955018 w 3539245"/>
                <a:gd name="connsiteY60" fmla="*/ 1674628 h 3717510"/>
                <a:gd name="connsiteX61" fmla="*/ 1098558 w 3539245"/>
                <a:gd name="connsiteY61" fmla="*/ 1711842 h 3717510"/>
                <a:gd name="connsiteX62" fmla="*/ 1258046 w 3539245"/>
                <a:gd name="connsiteY62" fmla="*/ 1791587 h 3717510"/>
                <a:gd name="connsiteX63" fmla="*/ 1380321 w 3539245"/>
                <a:gd name="connsiteY63" fmla="*/ 1738424 h 3717510"/>
                <a:gd name="connsiteX64" fmla="*/ 1422851 w 3539245"/>
                <a:gd name="connsiteY64" fmla="*/ 1584252 h 3717510"/>
                <a:gd name="connsiteX65" fmla="*/ 1502595 w 3539245"/>
                <a:gd name="connsiteY65" fmla="*/ 1525773 h 3717510"/>
                <a:gd name="connsiteX66" fmla="*/ 1635502 w 3539245"/>
                <a:gd name="connsiteY66" fmla="*/ 1616149 h 3717510"/>
                <a:gd name="connsiteX67" fmla="*/ 1773725 w 3539245"/>
                <a:gd name="connsiteY67" fmla="*/ 1743740 h 3717510"/>
                <a:gd name="connsiteX68" fmla="*/ 1896000 w 3539245"/>
                <a:gd name="connsiteY68" fmla="*/ 1786270 h 3717510"/>
                <a:gd name="connsiteX69" fmla="*/ 1997009 w 3539245"/>
                <a:gd name="connsiteY69" fmla="*/ 1754373 h 3717510"/>
                <a:gd name="connsiteX70" fmla="*/ 1933214 w 3539245"/>
                <a:gd name="connsiteY70" fmla="*/ 1695894 h 3717510"/>
                <a:gd name="connsiteX71" fmla="*/ 1709930 w 3539245"/>
                <a:gd name="connsiteY71" fmla="*/ 1690577 h 3717510"/>
                <a:gd name="connsiteX72" fmla="*/ 1534493 w 3539245"/>
                <a:gd name="connsiteY72" fmla="*/ 1802219 h 3717510"/>
                <a:gd name="connsiteX73" fmla="*/ 1513228 w 3539245"/>
                <a:gd name="connsiteY73" fmla="*/ 1977656 h 3717510"/>
                <a:gd name="connsiteX74" fmla="*/ 1667400 w 3539245"/>
                <a:gd name="connsiteY74" fmla="*/ 2158410 h 3717510"/>
                <a:gd name="connsiteX75" fmla="*/ 1927897 w 3539245"/>
                <a:gd name="connsiteY75" fmla="*/ 2243470 h 3717510"/>
                <a:gd name="connsiteX76" fmla="*/ 2199028 w 3539245"/>
                <a:gd name="connsiteY76" fmla="*/ 2158410 h 3717510"/>
                <a:gd name="connsiteX77" fmla="*/ 2390414 w 3539245"/>
                <a:gd name="connsiteY77" fmla="*/ 2222205 h 3717510"/>
                <a:gd name="connsiteX78" fmla="*/ 2576483 w 3539245"/>
                <a:gd name="connsiteY78" fmla="*/ 2317898 h 3717510"/>
                <a:gd name="connsiteX79" fmla="*/ 2751921 w 3539245"/>
                <a:gd name="connsiteY79" fmla="*/ 2163726 h 3717510"/>
                <a:gd name="connsiteX80" fmla="*/ 2730655 w 3539245"/>
                <a:gd name="connsiteY80" fmla="*/ 1967024 h 3717510"/>
                <a:gd name="connsiteX81" fmla="*/ 2725339 w 3539245"/>
                <a:gd name="connsiteY81" fmla="*/ 1839433 h 3717510"/>
                <a:gd name="connsiteX82" fmla="*/ 2852930 w 3539245"/>
                <a:gd name="connsiteY82" fmla="*/ 1807535 h 3717510"/>
                <a:gd name="connsiteX83" fmla="*/ 2975204 w 3539245"/>
                <a:gd name="connsiteY83" fmla="*/ 1823484 h 3717510"/>
                <a:gd name="connsiteX84" fmla="*/ 2937990 w 3539245"/>
                <a:gd name="connsiteY84" fmla="*/ 1738424 h 3717510"/>
                <a:gd name="connsiteX85" fmla="*/ 2996469 w 3539245"/>
                <a:gd name="connsiteY85" fmla="*/ 1578935 h 3717510"/>
                <a:gd name="connsiteX86" fmla="*/ 3086846 w 3539245"/>
                <a:gd name="connsiteY86" fmla="*/ 1493875 h 3717510"/>
                <a:gd name="connsiteX87" fmla="*/ 3187855 w 3539245"/>
                <a:gd name="connsiteY87" fmla="*/ 1499191 h 3717510"/>
                <a:gd name="connsiteX88" fmla="*/ 3272916 w 3539245"/>
                <a:gd name="connsiteY88" fmla="*/ 1648047 h 3717510"/>
                <a:gd name="connsiteX89" fmla="*/ 3272916 w 3539245"/>
                <a:gd name="connsiteY89" fmla="*/ 1876647 h 3717510"/>
                <a:gd name="connsiteX90" fmla="*/ 3326079 w 3539245"/>
                <a:gd name="connsiteY90" fmla="*/ 1951075 h 3717510"/>
                <a:gd name="connsiteX91" fmla="*/ 3464302 w 3539245"/>
                <a:gd name="connsiteY91" fmla="*/ 1802219 h 3717510"/>
                <a:gd name="connsiteX92" fmla="*/ 3538730 w 3539245"/>
                <a:gd name="connsiteY92" fmla="*/ 1626782 h 3717510"/>
                <a:gd name="connsiteX93" fmla="*/ 3490883 w 3539245"/>
                <a:gd name="connsiteY93" fmla="*/ 1451345 h 3717510"/>
                <a:gd name="connsiteX94" fmla="*/ 3373925 w 3539245"/>
                <a:gd name="connsiteY94" fmla="*/ 1392866 h 3717510"/>
                <a:gd name="connsiteX95" fmla="*/ 3373925 w 3539245"/>
                <a:gd name="connsiteY95" fmla="*/ 1509824 h 3717510"/>
                <a:gd name="connsiteX96" fmla="*/ 3453669 w 3539245"/>
                <a:gd name="connsiteY96" fmla="*/ 1679945 h 3717510"/>
                <a:gd name="connsiteX97" fmla="*/ 3496200 w 3539245"/>
                <a:gd name="connsiteY97" fmla="*/ 1663996 h 3717510"/>
                <a:gd name="connsiteX98" fmla="*/ 3496200 w 3539245"/>
                <a:gd name="connsiteY98" fmla="*/ 1557670 h 3717510"/>
                <a:gd name="connsiteX99" fmla="*/ 3405823 w 3539245"/>
                <a:gd name="connsiteY99" fmla="*/ 1477926 h 3717510"/>
                <a:gd name="connsiteX100" fmla="*/ 3267600 w 3539245"/>
                <a:gd name="connsiteY100" fmla="*/ 1451345 h 3717510"/>
                <a:gd name="connsiteX101" fmla="*/ 3070897 w 3539245"/>
                <a:gd name="connsiteY101" fmla="*/ 1451345 h 3717510"/>
                <a:gd name="connsiteX102" fmla="*/ 3054948 w 3539245"/>
                <a:gd name="connsiteY102" fmla="*/ 1387549 h 3717510"/>
                <a:gd name="connsiteX103" fmla="*/ 3102795 w 3539245"/>
                <a:gd name="connsiteY103" fmla="*/ 1206796 h 3717510"/>
                <a:gd name="connsiteX104" fmla="*/ 2922041 w 3539245"/>
                <a:gd name="connsiteY104" fmla="*/ 1127052 h 3717510"/>
                <a:gd name="connsiteX105" fmla="*/ 2730655 w 3539245"/>
                <a:gd name="connsiteY105" fmla="*/ 1143000 h 3717510"/>
                <a:gd name="connsiteX106" fmla="*/ 2688125 w 3539245"/>
                <a:gd name="connsiteY106" fmla="*/ 1249326 h 3717510"/>
                <a:gd name="connsiteX107" fmla="*/ 2735972 w 3539245"/>
                <a:gd name="connsiteY107" fmla="*/ 1265275 h 3717510"/>
                <a:gd name="connsiteX108" fmla="*/ 2688125 w 3539245"/>
                <a:gd name="connsiteY108" fmla="*/ 1164266 h 3717510"/>
                <a:gd name="connsiteX109" fmla="*/ 2571167 w 3539245"/>
                <a:gd name="connsiteY109" fmla="*/ 1010094 h 3717510"/>
                <a:gd name="connsiteX110" fmla="*/ 2369148 w 3539245"/>
                <a:gd name="connsiteY110" fmla="*/ 951614 h 3717510"/>
                <a:gd name="connsiteX111" fmla="*/ 2172446 w 3539245"/>
                <a:gd name="connsiteY111" fmla="*/ 1057940 h 3717510"/>
                <a:gd name="connsiteX112" fmla="*/ 2129916 w 3539245"/>
                <a:gd name="connsiteY112" fmla="*/ 1244010 h 3717510"/>
                <a:gd name="connsiteX113" fmla="*/ 2161814 w 3539245"/>
                <a:gd name="connsiteY113" fmla="*/ 1419447 h 3717510"/>
                <a:gd name="connsiteX114" fmla="*/ 2082069 w 3539245"/>
                <a:gd name="connsiteY114" fmla="*/ 1467294 h 3717510"/>
                <a:gd name="connsiteX115" fmla="*/ 1970428 w 3539245"/>
                <a:gd name="connsiteY115" fmla="*/ 1435396 h 3717510"/>
                <a:gd name="connsiteX116" fmla="*/ 1890683 w 3539245"/>
                <a:gd name="connsiteY116" fmla="*/ 1562987 h 3717510"/>
                <a:gd name="connsiteX117" fmla="*/ 1832204 w 3539245"/>
                <a:gd name="connsiteY117" fmla="*/ 1669312 h 3717510"/>
                <a:gd name="connsiteX118" fmla="*/ 1763093 w 3539245"/>
                <a:gd name="connsiteY118" fmla="*/ 1701210 h 3717510"/>
                <a:gd name="connsiteX119" fmla="*/ 1667400 w 3539245"/>
                <a:gd name="connsiteY119" fmla="*/ 1610833 h 3717510"/>
                <a:gd name="connsiteX120" fmla="*/ 1668120 w 3539245"/>
                <a:gd name="connsiteY120" fmla="*/ 1400563 h 3717510"/>
                <a:gd name="connsiteX121" fmla="*/ 1824507 w 3539245"/>
                <a:gd name="connsiteY121" fmla="*/ 1300827 h 3717510"/>
                <a:gd name="connsiteX122" fmla="*/ 1937810 w 3539245"/>
                <a:gd name="connsiteY122" fmla="*/ 1226953 h 3717510"/>
                <a:gd name="connsiteX123" fmla="*/ 1864102 w 3539245"/>
                <a:gd name="connsiteY123" fmla="*/ 1084521 h 3717510"/>
                <a:gd name="connsiteX124" fmla="*/ 1837521 w 3539245"/>
                <a:gd name="connsiteY124" fmla="*/ 925033 h 3717510"/>
                <a:gd name="connsiteX125" fmla="*/ 1954479 w 3539245"/>
                <a:gd name="connsiteY125" fmla="*/ 717698 h 3717510"/>
                <a:gd name="connsiteX126" fmla="*/ 1966219 w 3539245"/>
                <a:gd name="connsiteY126" fmla="*/ 512744 h 3717510"/>
                <a:gd name="connsiteX127" fmla="*/ 1851088 w 3539245"/>
                <a:gd name="connsiteY127" fmla="*/ 346833 h 3717510"/>
                <a:gd name="connsiteX128" fmla="*/ 1706995 w 3539245"/>
                <a:gd name="connsiteY128" fmla="*/ 349213 h 3717510"/>
                <a:gd name="connsiteX129" fmla="*/ 1581786 w 3539245"/>
                <a:gd name="connsiteY129" fmla="*/ 381111 h 3717510"/>
                <a:gd name="connsiteX130" fmla="*/ 1534493 w 3539245"/>
                <a:gd name="connsiteY130" fmla="*/ 255182 h 3717510"/>
                <a:gd name="connsiteX131" fmla="*/ 1561074 w 3539245"/>
                <a:gd name="connsiteY131" fmla="*/ 101010 h 3717510"/>
                <a:gd name="connsiteX132" fmla="*/ 1640818 w 3539245"/>
                <a:gd name="connsiteY132" fmla="*/ 58480 h 3717510"/>
                <a:gd name="connsiteX133" fmla="*/ 1821572 w 3539245"/>
                <a:gd name="connsiteY133" fmla="*/ 79745 h 3717510"/>
                <a:gd name="connsiteX134" fmla="*/ 1958522 w 3539245"/>
                <a:gd name="connsiteY134" fmla="*/ 61415 h 3717510"/>
                <a:gd name="connsiteX135" fmla="*/ 2012958 w 3539245"/>
                <a:gd name="connsiteY135" fmla="*/ 0 h 3717510"/>
                <a:gd name="connsiteX0" fmla="*/ 1672716 w 3539245"/>
                <a:gd name="connsiteY0" fmla="*/ 2737884 h 3717510"/>
                <a:gd name="connsiteX1" fmla="*/ 1539809 w 3539245"/>
                <a:gd name="connsiteY1" fmla="*/ 2838894 h 3717510"/>
                <a:gd name="connsiteX2" fmla="*/ 1502595 w 3539245"/>
                <a:gd name="connsiteY2" fmla="*/ 2939903 h 3717510"/>
                <a:gd name="connsiteX3" fmla="*/ 1539809 w 3539245"/>
                <a:gd name="connsiteY3" fmla="*/ 3136605 h 3717510"/>
                <a:gd name="connsiteX4" fmla="*/ 1566390 w 3539245"/>
                <a:gd name="connsiteY4" fmla="*/ 3258880 h 3717510"/>
                <a:gd name="connsiteX5" fmla="*/ 1497279 w 3539245"/>
                <a:gd name="connsiteY5" fmla="*/ 3365205 h 3717510"/>
                <a:gd name="connsiteX6" fmla="*/ 1385637 w 3539245"/>
                <a:gd name="connsiteY6" fmla="*/ 3407735 h 3717510"/>
                <a:gd name="connsiteX7" fmla="*/ 1316525 w 3539245"/>
                <a:gd name="connsiteY7" fmla="*/ 3359889 h 3717510"/>
                <a:gd name="connsiteX8" fmla="*/ 1316525 w 3539245"/>
                <a:gd name="connsiteY8" fmla="*/ 3312042 h 3717510"/>
                <a:gd name="connsiteX9" fmla="*/ 1449432 w 3539245"/>
                <a:gd name="connsiteY9" fmla="*/ 3338624 h 3717510"/>
                <a:gd name="connsiteX10" fmla="*/ 1577023 w 3539245"/>
                <a:gd name="connsiteY10" fmla="*/ 3434317 h 3717510"/>
                <a:gd name="connsiteX11" fmla="*/ 1598288 w 3539245"/>
                <a:gd name="connsiteY11" fmla="*/ 3583173 h 3717510"/>
                <a:gd name="connsiteX12" fmla="*/ 1460065 w 3539245"/>
                <a:gd name="connsiteY12" fmla="*/ 3710763 h 3717510"/>
                <a:gd name="connsiteX13" fmla="*/ 1305893 w 3539245"/>
                <a:gd name="connsiteY13" fmla="*/ 3684182 h 3717510"/>
                <a:gd name="connsiteX14" fmla="*/ 1247414 w 3539245"/>
                <a:gd name="connsiteY14" fmla="*/ 3551275 h 3717510"/>
                <a:gd name="connsiteX15" fmla="*/ 1300576 w 3539245"/>
                <a:gd name="connsiteY15" fmla="*/ 3444949 h 3717510"/>
                <a:gd name="connsiteX16" fmla="*/ 1507911 w 3539245"/>
                <a:gd name="connsiteY16" fmla="*/ 3333307 h 3717510"/>
                <a:gd name="connsiteX17" fmla="*/ 1635502 w 3539245"/>
                <a:gd name="connsiteY17" fmla="*/ 3216349 h 3717510"/>
                <a:gd name="connsiteX18" fmla="*/ 1837521 w 3539245"/>
                <a:gd name="connsiteY18" fmla="*/ 3136605 h 3717510"/>
                <a:gd name="connsiteX19" fmla="*/ 1975744 w 3539245"/>
                <a:gd name="connsiteY19" fmla="*/ 3136605 h 3717510"/>
                <a:gd name="connsiteX20" fmla="*/ 1975744 w 3539245"/>
                <a:gd name="connsiteY20" fmla="*/ 3072810 h 3717510"/>
                <a:gd name="connsiteX21" fmla="*/ 1901316 w 3539245"/>
                <a:gd name="connsiteY21" fmla="*/ 3014331 h 3717510"/>
                <a:gd name="connsiteX22" fmla="*/ 1943846 w 3539245"/>
                <a:gd name="connsiteY22" fmla="*/ 2892056 h 3717510"/>
                <a:gd name="connsiteX23" fmla="*/ 2076753 w 3539245"/>
                <a:gd name="connsiteY23" fmla="*/ 2743200 h 3717510"/>
                <a:gd name="connsiteX24" fmla="*/ 2087386 w 3539245"/>
                <a:gd name="connsiteY24" fmla="*/ 2652824 h 3717510"/>
                <a:gd name="connsiteX25" fmla="*/ 2007641 w 3539245"/>
                <a:gd name="connsiteY25" fmla="*/ 2493335 h 3717510"/>
                <a:gd name="connsiteX26" fmla="*/ 2044855 w 3539245"/>
                <a:gd name="connsiteY26" fmla="*/ 2328531 h 3717510"/>
                <a:gd name="connsiteX27" fmla="*/ 2145865 w 3539245"/>
                <a:gd name="connsiteY27" fmla="*/ 2094614 h 3717510"/>
                <a:gd name="connsiteX28" fmla="*/ 2140548 w 3539245"/>
                <a:gd name="connsiteY28" fmla="*/ 1855382 h 3717510"/>
                <a:gd name="connsiteX29" fmla="*/ 1970428 w 3539245"/>
                <a:gd name="connsiteY29" fmla="*/ 1796903 h 3717510"/>
                <a:gd name="connsiteX30" fmla="*/ 1747144 w 3539245"/>
                <a:gd name="connsiteY30" fmla="*/ 1887280 h 3717510"/>
                <a:gd name="connsiteX31" fmla="*/ 1662083 w 3539245"/>
                <a:gd name="connsiteY31" fmla="*/ 2041452 h 3717510"/>
                <a:gd name="connsiteX32" fmla="*/ 1614237 w 3539245"/>
                <a:gd name="connsiteY32" fmla="*/ 2190307 h 3717510"/>
                <a:gd name="connsiteX33" fmla="*/ 1598288 w 3539245"/>
                <a:gd name="connsiteY33" fmla="*/ 2062717 h 3717510"/>
                <a:gd name="connsiteX34" fmla="*/ 1571707 w 3539245"/>
                <a:gd name="connsiteY34" fmla="*/ 1828800 h 3717510"/>
                <a:gd name="connsiteX35" fmla="*/ 1465381 w 3539245"/>
                <a:gd name="connsiteY35" fmla="*/ 1653363 h 3717510"/>
                <a:gd name="connsiteX36" fmla="*/ 1194251 w 3539245"/>
                <a:gd name="connsiteY36" fmla="*/ 1674628 h 3717510"/>
                <a:gd name="connsiteX37" fmla="*/ 1029446 w 3539245"/>
                <a:gd name="connsiteY37" fmla="*/ 1770321 h 3717510"/>
                <a:gd name="connsiteX38" fmla="*/ 928437 w 3539245"/>
                <a:gd name="connsiteY38" fmla="*/ 1844749 h 3717510"/>
                <a:gd name="connsiteX39" fmla="*/ 885907 w 3539245"/>
                <a:gd name="connsiteY39" fmla="*/ 1967024 h 3717510"/>
                <a:gd name="connsiteX40" fmla="*/ 721102 w 3539245"/>
                <a:gd name="connsiteY40" fmla="*/ 2062717 h 3717510"/>
                <a:gd name="connsiteX41" fmla="*/ 476553 w 3539245"/>
                <a:gd name="connsiteY41" fmla="*/ 2147777 h 3717510"/>
                <a:gd name="connsiteX42" fmla="*/ 216055 w 3539245"/>
                <a:gd name="connsiteY42" fmla="*/ 2014870 h 3717510"/>
                <a:gd name="connsiteX43" fmla="*/ 136311 w 3539245"/>
                <a:gd name="connsiteY43" fmla="*/ 1871331 h 3717510"/>
                <a:gd name="connsiteX44" fmla="*/ 279851 w 3539245"/>
                <a:gd name="connsiteY44" fmla="*/ 1706526 h 3717510"/>
                <a:gd name="connsiteX45" fmla="*/ 338330 w 3539245"/>
                <a:gd name="connsiteY45" fmla="*/ 1509824 h 3717510"/>
                <a:gd name="connsiteX46" fmla="*/ 194790 w 3539245"/>
                <a:gd name="connsiteY46" fmla="*/ 1355652 h 3717510"/>
                <a:gd name="connsiteX47" fmla="*/ 40618 w 3539245"/>
                <a:gd name="connsiteY47" fmla="*/ 1307805 h 3717510"/>
                <a:gd name="connsiteX48" fmla="*/ 14037 w 3539245"/>
                <a:gd name="connsiteY48" fmla="*/ 1403498 h 3717510"/>
                <a:gd name="connsiteX49" fmla="*/ 232004 w 3539245"/>
                <a:gd name="connsiteY49" fmla="*/ 1398182 h 3717510"/>
                <a:gd name="connsiteX50" fmla="*/ 428707 w 3539245"/>
                <a:gd name="connsiteY50" fmla="*/ 1382233 h 3717510"/>
                <a:gd name="connsiteX51" fmla="*/ 566930 w 3539245"/>
                <a:gd name="connsiteY51" fmla="*/ 1594884 h 3717510"/>
                <a:gd name="connsiteX52" fmla="*/ 678572 w 3539245"/>
                <a:gd name="connsiteY52" fmla="*/ 1754373 h 3717510"/>
                <a:gd name="connsiteX53" fmla="*/ 790214 w 3539245"/>
                <a:gd name="connsiteY53" fmla="*/ 1844749 h 3717510"/>
                <a:gd name="connsiteX54" fmla="*/ 912488 w 3539245"/>
                <a:gd name="connsiteY54" fmla="*/ 1935126 h 3717510"/>
                <a:gd name="connsiteX55" fmla="*/ 1024130 w 3539245"/>
                <a:gd name="connsiteY55" fmla="*/ 2115880 h 3717510"/>
                <a:gd name="connsiteX56" fmla="*/ 944386 w 3539245"/>
                <a:gd name="connsiteY56" fmla="*/ 2030819 h 3717510"/>
                <a:gd name="connsiteX57" fmla="*/ 869958 w 3539245"/>
                <a:gd name="connsiteY57" fmla="*/ 1940442 h 3717510"/>
                <a:gd name="connsiteX58" fmla="*/ 811479 w 3539245"/>
                <a:gd name="connsiteY58" fmla="*/ 1929810 h 3717510"/>
                <a:gd name="connsiteX59" fmla="*/ 827428 w 3539245"/>
                <a:gd name="connsiteY59" fmla="*/ 1786270 h 3717510"/>
                <a:gd name="connsiteX60" fmla="*/ 955018 w 3539245"/>
                <a:gd name="connsiteY60" fmla="*/ 1674628 h 3717510"/>
                <a:gd name="connsiteX61" fmla="*/ 1098558 w 3539245"/>
                <a:gd name="connsiteY61" fmla="*/ 1711842 h 3717510"/>
                <a:gd name="connsiteX62" fmla="*/ 1258046 w 3539245"/>
                <a:gd name="connsiteY62" fmla="*/ 1791587 h 3717510"/>
                <a:gd name="connsiteX63" fmla="*/ 1380321 w 3539245"/>
                <a:gd name="connsiteY63" fmla="*/ 1738424 h 3717510"/>
                <a:gd name="connsiteX64" fmla="*/ 1422851 w 3539245"/>
                <a:gd name="connsiteY64" fmla="*/ 1584252 h 3717510"/>
                <a:gd name="connsiteX65" fmla="*/ 1502595 w 3539245"/>
                <a:gd name="connsiteY65" fmla="*/ 1525773 h 3717510"/>
                <a:gd name="connsiteX66" fmla="*/ 1635502 w 3539245"/>
                <a:gd name="connsiteY66" fmla="*/ 1616149 h 3717510"/>
                <a:gd name="connsiteX67" fmla="*/ 1773725 w 3539245"/>
                <a:gd name="connsiteY67" fmla="*/ 1743740 h 3717510"/>
                <a:gd name="connsiteX68" fmla="*/ 1896000 w 3539245"/>
                <a:gd name="connsiteY68" fmla="*/ 1786270 h 3717510"/>
                <a:gd name="connsiteX69" fmla="*/ 1997009 w 3539245"/>
                <a:gd name="connsiteY69" fmla="*/ 1754373 h 3717510"/>
                <a:gd name="connsiteX70" fmla="*/ 1933214 w 3539245"/>
                <a:gd name="connsiteY70" fmla="*/ 1695894 h 3717510"/>
                <a:gd name="connsiteX71" fmla="*/ 1709930 w 3539245"/>
                <a:gd name="connsiteY71" fmla="*/ 1690577 h 3717510"/>
                <a:gd name="connsiteX72" fmla="*/ 1534493 w 3539245"/>
                <a:gd name="connsiteY72" fmla="*/ 1802219 h 3717510"/>
                <a:gd name="connsiteX73" fmla="*/ 1513228 w 3539245"/>
                <a:gd name="connsiteY73" fmla="*/ 1977656 h 3717510"/>
                <a:gd name="connsiteX74" fmla="*/ 1667400 w 3539245"/>
                <a:gd name="connsiteY74" fmla="*/ 2158410 h 3717510"/>
                <a:gd name="connsiteX75" fmla="*/ 1927897 w 3539245"/>
                <a:gd name="connsiteY75" fmla="*/ 2243470 h 3717510"/>
                <a:gd name="connsiteX76" fmla="*/ 2199028 w 3539245"/>
                <a:gd name="connsiteY76" fmla="*/ 2158410 h 3717510"/>
                <a:gd name="connsiteX77" fmla="*/ 2390414 w 3539245"/>
                <a:gd name="connsiteY77" fmla="*/ 2222205 h 3717510"/>
                <a:gd name="connsiteX78" fmla="*/ 2576483 w 3539245"/>
                <a:gd name="connsiteY78" fmla="*/ 2317898 h 3717510"/>
                <a:gd name="connsiteX79" fmla="*/ 2751921 w 3539245"/>
                <a:gd name="connsiteY79" fmla="*/ 2163726 h 3717510"/>
                <a:gd name="connsiteX80" fmla="*/ 2730655 w 3539245"/>
                <a:gd name="connsiteY80" fmla="*/ 1967024 h 3717510"/>
                <a:gd name="connsiteX81" fmla="*/ 2725339 w 3539245"/>
                <a:gd name="connsiteY81" fmla="*/ 1839433 h 3717510"/>
                <a:gd name="connsiteX82" fmla="*/ 2852930 w 3539245"/>
                <a:gd name="connsiteY82" fmla="*/ 1807535 h 3717510"/>
                <a:gd name="connsiteX83" fmla="*/ 2975204 w 3539245"/>
                <a:gd name="connsiteY83" fmla="*/ 1823484 h 3717510"/>
                <a:gd name="connsiteX84" fmla="*/ 2937990 w 3539245"/>
                <a:gd name="connsiteY84" fmla="*/ 1738424 h 3717510"/>
                <a:gd name="connsiteX85" fmla="*/ 2996469 w 3539245"/>
                <a:gd name="connsiteY85" fmla="*/ 1578935 h 3717510"/>
                <a:gd name="connsiteX86" fmla="*/ 3086846 w 3539245"/>
                <a:gd name="connsiteY86" fmla="*/ 1493875 h 3717510"/>
                <a:gd name="connsiteX87" fmla="*/ 3187855 w 3539245"/>
                <a:gd name="connsiteY87" fmla="*/ 1499191 h 3717510"/>
                <a:gd name="connsiteX88" fmla="*/ 3272916 w 3539245"/>
                <a:gd name="connsiteY88" fmla="*/ 1648047 h 3717510"/>
                <a:gd name="connsiteX89" fmla="*/ 3272916 w 3539245"/>
                <a:gd name="connsiteY89" fmla="*/ 1876647 h 3717510"/>
                <a:gd name="connsiteX90" fmla="*/ 3326079 w 3539245"/>
                <a:gd name="connsiteY90" fmla="*/ 1951075 h 3717510"/>
                <a:gd name="connsiteX91" fmla="*/ 3464302 w 3539245"/>
                <a:gd name="connsiteY91" fmla="*/ 1802219 h 3717510"/>
                <a:gd name="connsiteX92" fmla="*/ 3538730 w 3539245"/>
                <a:gd name="connsiteY92" fmla="*/ 1626782 h 3717510"/>
                <a:gd name="connsiteX93" fmla="*/ 3490883 w 3539245"/>
                <a:gd name="connsiteY93" fmla="*/ 1451345 h 3717510"/>
                <a:gd name="connsiteX94" fmla="*/ 3373925 w 3539245"/>
                <a:gd name="connsiteY94" fmla="*/ 1392866 h 3717510"/>
                <a:gd name="connsiteX95" fmla="*/ 3373925 w 3539245"/>
                <a:gd name="connsiteY95" fmla="*/ 1509824 h 3717510"/>
                <a:gd name="connsiteX96" fmla="*/ 3453669 w 3539245"/>
                <a:gd name="connsiteY96" fmla="*/ 1679945 h 3717510"/>
                <a:gd name="connsiteX97" fmla="*/ 3496200 w 3539245"/>
                <a:gd name="connsiteY97" fmla="*/ 1663996 h 3717510"/>
                <a:gd name="connsiteX98" fmla="*/ 3496200 w 3539245"/>
                <a:gd name="connsiteY98" fmla="*/ 1557670 h 3717510"/>
                <a:gd name="connsiteX99" fmla="*/ 3405823 w 3539245"/>
                <a:gd name="connsiteY99" fmla="*/ 1477926 h 3717510"/>
                <a:gd name="connsiteX100" fmla="*/ 3267600 w 3539245"/>
                <a:gd name="connsiteY100" fmla="*/ 1451345 h 3717510"/>
                <a:gd name="connsiteX101" fmla="*/ 3070897 w 3539245"/>
                <a:gd name="connsiteY101" fmla="*/ 1451345 h 3717510"/>
                <a:gd name="connsiteX102" fmla="*/ 3054948 w 3539245"/>
                <a:gd name="connsiteY102" fmla="*/ 1387549 h 3717510"/>
                <a:gd name="connsiteX103" fmla="*/ 3102795 w 3539245"/>
                <a:gd name="connsiteY103" fmla="*/ 1206796 h 3717510"/>
                <a:gd name="connsiteX104" fmla="*/ 2922041 w 3539245"/>
                <a:gd name="connsiteY104" fmla="*/ 1127052 h 3717510"/>
                <a:gd name="connsiteX105" fmla="*/ 2730655 w 3539245"/>
                <a:gd name="connsiteY105" fmla="*/ 1143000 h 3717510"/>
                <a:gd name="connsiteX106" fmla="*/ 2688125 w 3539245"/>
                <a:gd name="connsiteY106" fmla="*/ 1249326 h 3717510"/>
                <a:gd name="connsiteX107" fmla="*/ 2735972 w 3539245"/>
                <a:gd name="connsiteY107" fmla="*/ 1265275 h 3717510"/>
                <a:gd name="connsiteX108" fmla="*/ 2688125 w 3539245"/>
                <a:gd name="connsiteY108" fmla="*/ 1164266 h 3717510"/>
                <a:gd name="connsiteX109" fmla="*/ 2571167 w 3539245"/>
                <a:gd name="connsiteY109" fmla="*/ 1010094 h 3717510"/>
                <a:gd name="connsiteX110" fmla="*/ 2369148 w 3539245"/>
                <a:gd name="connsiteY110" fmla="*/ 951614 h 3717510"/>
                <a:gd name="connsiteX111" fmla="*/ 2172446 w 3539245"/>
                <a:gd name="connsiteY111" fmla="*/ 1057940 h 3717510"/>
                <a:gd name="connsiteX112" fmla="*/ 2129916 w 3539245"/>
                <a:gd name="connsiteY112" fmla="*/ 1244010 h 3717510"/>
                <a:gd name="connsiteX113" fmla="*/ 2161814 w 3539245"/>
                <a:gd name="connsiteY113" fmla="*/ 1419447 h 3717510"/>
                <a:gd name="connsiteX114" fmla="*/ 2082069 w 3539245"/>
                <a:gd name="connsiteY114" fmla="*/ 1467294 h 3717510"/>
                <a:gd name="connsiteX115" fmla="*/ 1958522 w 3539245"/>
                <a:gd name="connsiteY115" fmla="*/ 1447302 h 3717510"/>
                <a:gd name="connsiteX116" fmla="*/ 1890683 w 3539245"/>
                <a:gd name="connsiteY116" fmla="*/ 1562987 h 3717510"/>
                <a:gd name="connsiteX117" fmla="*/ 1832204 w 3539245"/>
                <a:gd name="connsiteY117" fmla="*/ 1669312 h 3717510"/>
                <a:gd name="connsiteX118" fmla="*/ 1763093 w 3539245"/>
                <a:gd name="connsiteY118" fmla="*/ 1701210 h 3717510"/>
                <a:gd name="connsiteX119" fmla="*/ 1667400 w 3539245"/>
                <a:gd name="connsiteY119" fmla="*/ 1610833 h 3717510"/>
                <a:gd name="connsiteX120" fmla="*/ 1668120 w 3539245"/>
                <a:gd name="connsiteY120" fmla="*/ 1400563 h 3717510"/>
                <a:gd name="connsiteX121" fmla="*/ 1824507 w 3539245"/>
                <a:gd name="connsiteY121" fmla="*/ 1300827 h 3717510"/>
                <a:gd name="connsiteX122" fmla="*/ 1937810 w 3539245"/>
                <a:gd name="connsiteY122" fmla="*/ 1226953 h 3717510"/>
                <a:gd name="connsiteX123" fmla="*/ 1864102 w 3539245"/>
                <a:gd name="connsiteY123" fmla="*/ 1084521 h 3717510"/>
                <a:gd name="connsiteX124" fmla="*/ 1837521 w 3539245"/>
                <a:gd name="connsiteY124" fmla="*/ 925033 h 3717510"/>
                <a:gd name="connsiteX125" fmla="*/ 1954479 w 3539245"/>
                <a:gd name="connsiteY125" fmla="*/ 717698 h 3717510"/>
                <a:gd name="connsiteX126" fmla="*/ 1966219 w 3539245"/>
                <a:gd name="connsiteY126" fmla="*/ 512744 h 3717510"/>
                <a:gd name="connsiteX127" fmla="*/ 1851088 w 3539245"/>
                <a:gd name="connsiteY127" fmla="*/ 346833 h 3717510"/>
                <a:gd name="connsiteX128" fmla="*/ 1706995 w 3539245"/>
                <a:gd name="connsiteY128" fmla="*/ 349213 h 3717510"/>
                <a:gd name="connsiteX129" fmla="*/ 1581786 w 3539245"/>
                <a:gd name="connsiteY129" fmla="*/ 381111 h 3717510"/>
                <a:gd name="connsiteX130" fmla="*/ 1534493 w 3539245"/>
                <a:gd name="connsiteY130" fmla="*/ 255182 h 3717510"/>
                <a:gd name="connsiteX131" fmla="*/ 1561074 w 3539245"/>
                <a:gd name="connsiteY131" fmla="*/ 101010 h 3717510"/>
                <a:gd name="connsiteX132" fmla="*/ 1640818 w 3539245"/>
                <a:gd name="connsiteY132" fmla="*/ 58480 h 3717510"/>
                <a:gd name="connsiteX133" fmla="*/ 1821572 w 3539245"/>
                <a:gd name="connsiteY133" fmla="*/ 79745 h 3717510"/>
                <a:gd name="connsiteX134" fmla="*/ 1958522 w 3539245"/>
                <a:gd name="connsiteY134" fmla="*/ 61415 h 3717510"/>
                <a:gd name="connsiteX135" fmla="*/ 2012958 w 3539245"/>
                <a:gd name="connsiteY135" fmla="*/ 0 h 3717510"/>
                <a:gd name="connsiteX0" fmla="*/ 1672716 w 3539245"/>
                <a:gd name="connsiteY0" fmla="*/ 2737884 h 3717510"/>
                <a:gd name="connsiteX1" fmla="*/ 1539809 w 3539245"/>
                <a:gd name="connsiteY1" fmla="*/ 2838894 h 3717510"/>
                <a:gd name="connsiteX2" fmla="*/ 1502595 w 3539245"/>
                <a:gd name="connsiteY2" fmla="*/ 2939903 h 3717510"/>
                <a:gd name="connsiteX3" fmla="*/ 1539809 w 3539245"/>
                <a:gd name="connsiteY3" fmla="*/ 3136605 h 3717510"/>
                <a:gd name="connsiteX4" fmla="*/ 1566390 w 3539245"/>
                <a:gd name="connsiteY4" fmla="*/ 3258880 h 3717510"/>
                <a:gd name="connsiteX5" fmla="*/ 1497279 w 3539245"/>
                <a:gd name="connsiteY5" fmla="*/ 3365205 h 3717510"/>
                <a:gd name="connsiteX6" fmla="*/ 1385637 w 3539245"/>
                <a:gd name="connsiteY6" fmla="*/ 3407735 h 3717510"/>
                <a:gd name="connsiteX7" fmla="*/ 1316525 w 3539245"/>
                <a:gd name="connsiteY7" fmla="*/ 3359889 h 3717510"/>
                <a:gd name="connsiteX8" fmla="*/ 1316525 w 3539245"/>
                <a:gd name="connsiteY8" fmla="*/ 3312042 h 3717510"/>
                <a:gd name="connsiteX9" fmla="*/ 1449432 w 3539245"/>
                <a:gd name="connsiteY9" fmla="*/ 3338624 h 3717510"/>
                <a:gd name="connsiteX10" fmla="*/ 1577023 w 3539245"/>
                <a:gd name="connsiteY10" fmla="*/ 3434317 h 3717510"/>
                <a:gd name="connsiteX11" fmla="*/ 1598288 w 3539245"/>
                <a:gd name="connsiteY11" fmla="*/ 3583173 h 3717510"/>
                <a:gd name="connsiteX12" fmla="*/ 1460065 w 3539245"/>
                <a:gd name="connsiteY12" fmla="*/ 3710763 h 3717510"/>
                <a:gd name="connsiteX13" fmla="*/ 1305893 w 3539245"/>
                <a:gd name="connsiteY13" fmla="*/ 3684182 h 3717510"/>
                <a:gd name="connsiteX14" fmla="*/ 1247414 w 3539245"/>
                <a:gd name="connsiteY14" fmla="*/ 3551275 h 3717510"/>
                <a:gd name="connsiteX15" fmla="*/ 1300576 w 3539245"/>
                <a:gd name="connsiteY15" fmla="*/ 3444949 h 3717510"/>
                <a:gd name="connsiteX16" fmla="*/ 1507911 w 3539245"/>
                <a:gd name="connsiteY16" fmla="*/ 3333307 h 3717510"/>
                <a:gd name="connsiteX17" fmla="*/ 1635502 w 3539245"/>
                <a:gd name="connsiteY17" fmla="*/ 3216349 h 3717510"/>
                <a:gd name="connsiteX18" fmla="*/ 1837521 w 3539245"/>
                <a:gd name="connsiteY18" fmla="*/ 3136605 h 3717510"/>
                <a:gd name="connsiteX19" fmla="*/ 1975744 w 3539245"/>
                <a:gd name="connsiteY19" fmla="*/ 3136605 h 3717510"/>
                <a:gd name="connsiteX20" fmla="*/ 1975744 w 3539245"/>
                <a:gd name="connsiteY20" fmla="*/ 3072810 h 3717510"/>
                <a:gd name="connsiteX21" fmla="*/ 1901316 w 3539245"/>
                <a:gd name="connsiteY21" fmla="*/ 3014331 h 3717510"/>
                <a:gd name="connsiteX22" fmla="*/ 1943846 w 3539245"/>
                <a:gd name="connsiteY22" fmla="*/ 2892056 h 3717510"/>
                <a:gd name="connsiteX23" fmla="*/ 2076753 w 3539245"/>
                <a:gd name="connsiteY23" fmla="*/ 2743200 h 3717510"/>
                <a:gd name="connsiteX24" fmla="*/ 2087386 w 3539245"/>
                <a:gd name="connsiteY24" fmla="*/ 2652824 h 3717510"/>
                <a:gd name="connsiteX25" fmla="*/ 2007641 w 3539245"/>
                <a:gd name="connsiteY25" fmla="*/ 2493335 h 3717510"/>
                <a:gd name="connsiteX26" fmla="*/ 2044855 w 3539245"/>
                <a:gd name="connsiteY26" fmla="*/ 2328531 h 3717510"/>
                <a:gd name="connsiteX27" fmla="*/ 2145865 w 3539245"/>
                <a:gd name="connsiteY27" fmla="*/ 2094614 h 3717510"/>
                <a:gd name="connsiteX28" fmla="*/ 2140548 w 3539245"/>
                <a:gd name="connsiteY28" fmla="*/ 1855382 h 3717510"/>
                <a:gd name="connsiteX29" fmla="*/ 1970428 w 3539245"/>
                <a:gd name="connsiteY29" fmla="*/ 1796903 h 3717510"/>
                <a:gd name="connsiteX30" fmla="*/ 1747144 w 3539245"/>
                <a:gd name="connsiteY30" fmla="*/ 1887280 h 3717510"/>
                <a:gd name="connsiteX31" fmla="*/ 1662083 w 3539245"/>
                <a:gd name="connsiteY31" fmla="*/ 2041452 h 3717510"/>
                <a:gd name="connsiteX32" fmla="*/ 1614237 w 3539245"/>
                <a:gd name="connsiteY32" fmla="*/ 2190307 h 3717510"/>
                <a:gd name="connsiteX33" fmla="*/ 1598288 w 3539245"/>
                <a:gd name="connsiteY33" fmla="*/ 2062717 h 3717510"/>
                <a:gd name="connsiteX34" fmla="*/ 1571707 w 3539245"/>
                <a:gd name="connsiteY34" fmla="*/ 1828800 h 3717510"/>
                <a:gd name="connsiteX35" fmla="*/ 1465381 w 3539245"/>
                <a:gd name="connsiteY35" fmla="*/ 1653363 h 3717510"/>
                <a:gd name="connsiteX36" fmla="*/ 1194251 w 3539245"/>
                <a:gd name="connsiteY36" fmla="*/ 1674628 h 3717510"/>
                <a:gd name="connsiteX37" fmla="*/ 1029446 w 3539245"/>
                <a:gd name="connsiteY37" fmla="*/ 1770321 h 3717510"/>
                <a:gd name="connsiteX38" fmla="*/ 928437 w 3539245"/>
                <a:gd name="connsiteY38" fmla="*/ 1844749 h 3717510"/>
                <a:gd name="connsiteX39" fmla="*/ 885907 w 3539245"/>
                <a:gd name="connsiteY39" fmla="*/ 1967024 h 3717510"/>
                <a:gd name="connsiteX40" fmla="*/ 721102 w 3539245"/>
                <a:gd name="connsiteY40" fmla="*/ 2062717 h 3717510"/>
                <a:gd name="connsiteX41" fmla="*/ 476553 w 3539245"/>
                <a:gd name="connsiteY41" fmla="*/ 2147777 h 3717510"/>
                <a:gd name="connsiteX42" fmla="*/ 216055 w 3539245"/>
                <a:gd name="connsiteY42" fmla="*/ 2014870 h 3717510"/>
                <a:gd name="connsiteX43" fmla="*/ 136311 w 3539245"/>
                <a:gd name="connsiteY43" fmla="*/ 1871331 h 3717510"/>
                <a:gd name="connsiteX44" fmla="*/ 279851 w 3539245"/>
                <a:gd name="connsiteY44" fmla="*/ 1706526 h 3717510"/>
                <a:gd name="connsiteX45" fmla="*/ 338330 w 3539245"/>
                <a:gd name="connsiteY45" fmla="*/ 1509824 h 3717510"/>
                <a:gd name="connsiteX46" fmla="*/ 194790 w 3539245"/>
                <a:gd name="connsiteY46" fmla="*/ 1355652 h 3717510"/>
                <a:gd name="connsiteX47" fmla="*/ 40618 w 3539245"/>
                <a:gd name="connsiteY47" fmla="*/ 1307805 h 3717510"/>
                <a:gd name="connsiteX48" fmla="*/ 14037 w 3539245"/>
                <a:gd name="connsiteY48" fmla="*/ 1403498 h 3717510"/>
                <a:gd name="connsiteX49" fmla="*/ 232004 w 3539245"/>
                <a:gd name="connsiteY49" fmla="*/ 1398182 h 3717510"/>
                <a:gd name="connsiteX50" fmla="*/ 428707 w 3539245"/>
                <a:gd name="connsiteY50" fmla="*/ 1382233 h 3717510"/>
                <a:gd name="connsiteX51" fmla="*/ 566930 w 3539245"/>
                <a:gd name="connsiteY51" fmla="*/ 1594884 h 3717510"/>
                <a:gd name="connsiteX52" fmla="*/ 678572 w 3539245"/>
                <a:gd name="connsiteY52" fmla="*/ 1754373 h 3717510"/>
                <a:gd name="connsiteX53" fmla="*/ 790214 w 3539245"/>
                <a:gd name="connsiteY53" fmla="*/ 1844749 h 3717510"/>
                <a:gd name="connsiteX54" fmla="*/ 912488 w 3539245"/>
                <a:gd name="connsiteY54" fmla="*/ 1935126 h 3717510"/>
                <a:gd name="connsiteX55" fmla="*/ 1024130 w 3539245"/>
                <a:gd name="connsiteY55" fmla="*/ 2115880 h 3717510"/>
                <a:gd name="connsiteX56" fmla="*/ 944386 w 3539245"/>
                <a:gd name="connsiteY56" fmla="*/ 2030819 h 3717510"/>
                <a:gd name="connsiteX57" fmla="*/ 869958 w 3539245"/>
                <a:gd name="connsiteY57" fmla="*/ 1940442 h 3717510"/>
                <a:gd name="connsiteX58" fmla="*/ 811479 w 3539245"/>
                <a:gd name="connsiteY58" fmla="*/ 1929810 h 3717510"/>
                <a:gd name="connsiteX59" fmla="*/ 827428 w 3539245"/>
                <a:gd name="connsiteY59" fmla="*/ 1786270 h 3717510"/>
                <a:gd name="connsiteX60" fmla="*/ 955018 w 3539245"/>
                <a:gd name="connsiteY60" fmla="*/ 1674628 h 3717510"/>
                <a:gd name="connsiteX61" fmla="*/ 1098558 w 3539245"/>
                <a:gd name="connsiteY61" fmla="*/ 1711842 h 3717510"/>
                <a:gd name="connsiteX62" fmla="*/ 1258046 w 3539245"/>
                <a:gd name="connsiteY62" fmla="*/ 1791587 h 3717510"/>
                <a:gd name="connsiteX63" fmla="*/ 1380321 w 3539245"/>
                <a:gd name="connsiteY63" fmla="*/ 1738424 h 3717510"/>
                <a:gd name="connsiteX64" fmla="*/ 1422851 w 3539245"/>
                <a:gd name="connsiteY64" fmla="*/ 1584252 h 3717510"/>
                <a:gd name="connsiteX65" fmla="*/ 1502595 w 3539245"/>
                <a:gd name="connsiteY65" fmla="*/ 1525773 h 3717510"/>
                <a:gd name="connsiteX66" fmla="*/ 1635502 w 3539245"/>
                <a:gd name="connsiteY66" fmla="*/ 1616149 h 3717510"/>
                <a:gd name="connsiteX67" fmla="*/ 1773725 w 3539245"/>
                <a:gd name="connsiteY67" fmla="*/ 1743740 h 3717510"/>
                <a:gd name="connsiteX68" fmla="*/ 1896000 w 3539245"/>
                <a:gd name="connsiteY68" fmla="*/ 1786270 h 3717510"/>
                <a:gd name="connsiteX69" fmla="*/ 1997009 w 3539245"/>
                <a:gd name="connsiteY69" fmla="*/ 1754373 h 3717510"/>
                <a:gd name="connsiteX70" fmla="*/ 1933214 w 3539245"/>
                <a:gd name="connsiteY70" fmla="*/ 1695894 h 3717510"/>
                <a:gd name="connsiteX71" fmla="*/ 1709930 w 3539245"/>
                <a:gd name="connsiteY71" fmla="*/ 1690577 h 3717510"/>
                <a:gd name="connsiteX72" fmla="*/ 1534493 w 3539245"/>
                <a:gd name="connsiteY72" fmla="*/ 1802219 h 3717510"/>
                <a:gd name="connsiteX73" fmla="*/ 1513228 w 3539245"/>
                <a:gd name="connsiteY73" fmla="*/ 1977656 h 3717510"/>
                <a:gd name="connsiteX74" fmla="*/ 1667400 w 3539245"/>
                <a:gd name="connsiteY74" fmla="*/ 2158410 h 3717510"/>
                <a:gd name="connsiteX75" fmla="*/ 1927897 w 3539245"/>
                <a:gd name="connsiteY75" fmla="*/ 2243470 h 3717510"/>
                <a:gd name="connsiteX76" fmla="*/ 2199028 w 3539245"/>
                <a:gd name="connsiteY76" fmla="*/ 2158410 h 3717510"/>
                <a:gd name="connsiteX77" fmla="*/ 2390414 w 3539245"/>
                <a:gd name="connsiteY77" fmla="*/ 2222205 h 3717510"/>
                <a:gd name="connsiteX78" fmla="*/ 2576483 w 3539245"/>
                <a:gd name="connsiteY78" fmla="*/ 2317898 h 3717510"/>
                <a:gd name="connsiteX79" fmla="*/ 2751921 w 3539245"/>
                <a:gd name="connsiteY79" fmla="*/ 2163726 h 3717510"/>
                <a:gd name="connsiteX80" fmla="*/ 2730655 w 3539245"/>
                <a:gd name="connsiteY80" fmla="*/ 1967024 h 3717510"/>
                <a:gd name="connsiteX81" fmla="*/ 2725339 w 3539245"/>
                <a:gd name="connsiteY81" fmla="*/ 1839433 h 3717510"/>
                <a:gd name="connsiteX82" fmla="*/ 2852930 w 3539245"/>
                <a:gd name="connsiteY82" fmla="*/ 1807535 h 3717510"/>
                <a:gd name="connsiteX83" fmla="*/ 2975204 w 3539245"/>
                <a:gd name="connsiteY83" fmla="*/ 1823484 h 3717510"/>
                <a:gd name="connsiteX84" fmla="*/ 2937990 w 3539245"/>
                <a:gd name="connsiteY84" fmla="*/ 1738424 h 3717510"/>
                <a:gd name="connsiteX85" fmla="*/ 2996469 w 3539245"/>
                <a:gd name="connsiteY85" fmla="*/ 1578935 h 3717510"/>
                <a:gd name="connsiteX86" fmla="*/ 3086846 w 3539245"/>
                <a:gd name="connsiteY86" fmla="*/ 1493875 h 3717510"/>
                <a:gd name="connsiteX87" fmla="*/ 3187855 w 3539245"/>
                <a:gd name="connsiteY87" fmla="*/ 1499191 h 3717510"/>
                <a:gd name="connsiteX88" fmla="*/ 3272916 w 3539245"/>
                <a:gd name="connsiteY88" fmla="*/ 1648047 h 3717510"/>
                <a:gd name="connsiteX89" fmla="*/ 3272916 w 3539245"/>
                <a:gd name="connsiteY89" fmla="*/ 1876647 h 3717510"/>
                <a:gd name="connsiteX90" fmla="*/ 3326079 w 3539245"/>
                <a:gd name="connsiteY90" fmla="*/ 1951075 h 3717510"/>
                <a:gd name="connsiteX91" fmla="*/ 3464302 w 3539245"/>
                <a:gd name="connsiteY91" fmla="*/ 1802219 h 3717510"/>
                <a:gd name="connsiteX92" fmla="*/ 3538730 w 3539245"/>
                <a:gd name="connsiteY92" fmla="*/ 1626782 h 3717510"/>
                <a:gd name="connsiteX93" fmla="*/ 3490883 w 3539245"/>
                <a:gd name="connsiteY93" fmla="*/ 1451345 h 3717510"/>
                <a:gd name="connsiteX94" fmla="*/ 3373925 w 3539245"/>
                <a:gd name="connsiteY94" fmla="*/ 1392866 h 3717510"/>
                <a:gd name="connsiteX95" fmla="*/ 3373925 w 3539245"/>
                <a:gd name="connsiteY95" fmla="*/ 1509824 h 3717510"/>
                <a:gd name="connsiteX96" fmla="*/ 3453669 w 3539245"/>
                <a:gd name="connsiteY96" fmla="*/ 1679945 h 3717510"/>
                <a:gd name="connsiteX97" fmla="*/ 3496200 w 3539245"/>
                <a:gd name="connsiteY97" fmla="*/ 1663996 h 3717510"/>
                <a:gd name="connsiteX98" fmla="*/ 3496200 w 3539245"/>
                <a:gd name="connsiteY98" fmla="*/ 1557670 h 3717510"/>
                <a:gd name="connsiteX99" fmla="*/ 3405823 w 3539245"/>
                <a:gd name="connsiteY99" fmla="*/ 1477926 h 3717510"/>
                <a:gd name="connsiteX100" fmla="*/ 3267600 w 3539245"/>
                <a:gd name="connsiteY100" fmla="*/ 1451345 h 3717510"/>
                <a:gd name="connsiteX101" fmla="*/ 3070897 w 3539245"/>
                <a:gd name="connsiteY101" fmla="*/ 1451345 h 3717510"/>
                <a:gd name="connsiteX102" fmla="*/ 3054948 w 3539245"/>
                <a:gd name="connsiteY102" fmla="*/ 1387549 h 3717510"/>
                <a:gd name="connsiteX103" fmla="*/ 3102795 w 3539245"/>
                <a:gd name="connsiteY103" fmla="*/ 1206796 h 3717510"/>
                <a:gd name="connsiteX104" fmla="*/ 2922041 w 3539245"/>
                <a:gd name="connsiteY104" fmla="*/ 1127052 h 3717510"/>
                <a:gd name="connsiteX105" fmla="*/ 2730655 w 3539245"/>
                <a:gd name="connsiteY105" fmla="*/ 1143000 h 3717510"/>
                <a:gd name="connsiteX106" fmla="*/ 2688125 w 3539245"/>
                <a:gd name="connsiteY106" fmla="*/ 1249326 h 3717510"/>
                <a:gd name="connsiteX107" fmla="*/ 2735972 w 3539245"/>
                <a:gd name="connsiteY107" fmla="*/ 1265275 h 3717510"/>
                <a:gd name="connsiteX108" fmla="*/ 2688125 w 3539245"/>
                <a:gd name="connsiteY108" fmla="*/ 1164266 h 3717510"/>
                <a:gd name="connsiteX109" fmla="*/ 2571167 w 3539245"/>
                <a:gd name="connsiteY109" fmla="*/ 1010094 h 3717510"/>
                <a:gd name="connsiteX110" fmla="*/ 2369148 w 3539245"/>
                <a:gd name="connsiteY110" fmla="*/ 963520 h 3717510"/>
                <a:gd name="connsiteX111" fmla="*/ 2172446 w 3539245"/>
                <a:gd name="connsiteY111" fmla="*/ 1057940 h 3717510"/>
                <a:gd name="connsiteX112" fmla="*/ 2129916 w 3539245"/>
                <a:gd name="connsiteY112" fmla="*/ 1244010 h 3717510"/>
                <a:gd name="connsiteX113" fmla="*/ 2161814 w 3539245"/>
                <a:gd name="connsiteY113" fmla="*/ 1419447 h 3717510"/>
                <a:gd name="connsiteX114" fmla="*/ 2082069 w 3539245"/>
                <a:gd name="connsiteY114" fmla="*/ 1467294 h 3717510"/>
                <a:gd name="connsiteX115" fmla="*/ 1958522 w 3539245"/>
                <a:gd name="connsiteY115" fmla="*/ 1447302 h 3717510"/>
                <a:gd name="connsiteX116" fmla="*/ 1890683 w 3539245"/>
                <a:gd name="connsiteY116" fmla="*/ 1562987 h 3717510"/>
                <a:gd name="connsiteX117" fmla="*/ 1832204 w 3539245"/>
                <a:gd name="connsiteY117" fmla="*/ 1669312 h 3717510"/>
                <a:gd name="connsiteX118" fmla="*/ 1763093 w 3539245"/>
                <a:gd name="connsiteY118" fmla="*/ 1701210 h 3717510"/>
                <a:gd name="connsiteX119" fmla="*/ 1667400 w 3539245"/>
                <a:gd name="connsiteY119" fmla="*/ 1610833 h 3717510"/>
                <a:gd name="connsiteX120" fmla="*/ 1668120 w 3539245"/>
                <a:gd name="connsiteY120" fmla="*/ 1400563 h 3717510"/>
                <a:gd name="connsiteX121" fmla="*/ 1824507 w 3539245"/>
                <a:gd name="connsiteY121" fmla="*/ 1300827 h 3717510"/>
                <a:gd name="connsiteX122" fmla="*/ 1937810 w 3539245"/>
                <a:gd name="connsiteY122" fmla="*/ 1226953 h 3717510"/>
                <a:gd name="connsiteX123" fmla="*/ 1864102 w 3539245"/>
                <a:gd name="connsiteY123" fmla="*/ 1084521 h 3717510"/>
                <a:gd name="connsiteX124" fmla="*/ 1837521 w 3539245"/>
                <a:gd name="connsiteY124" fmla="*/ 925033 h 3717510"/>
                <a:gd name="connsiteX125" fmla="*/ 1954479 w 3539245"/>
                <a:gd name="connsiteY125" fmla="*/ 717698 h 3717510"/>
                <a:gd name="connsiteX126" fmla="*/ 1966219 w 3539245"/>
                <a:gd name="connsiteY126" fmla="*/ 512744 h 3717510"/>
                <a:gd name="connsiteX127" fmla="*/ 1851088 w 3539245"/>
                <a:gd name="connsiteY127" fmla="*/ 346833 h 3717510"/>
                <a:gd name="connsiteX128" fmla="*/ 1706995 w 3539245"/>
                <a:gd name="connsiteY128" fmla="*/ 349213 h 3717510"/>
                <a:gd name="connsiteX129" fmla="*/ 1581786 w 3539245"/>
                <a:gd name="connsiteY129" fmla="*/ 381111 h 3717510"/>
                <a:gd name="connsiteX130" fmla="*/ 1534493 w 3539245"/>
                <a:gd name="connsiteY130" fmla="*/ 255182 h 3717510"/>
                <a:gd name="connsiteX131" fmla="*/ 1561074 w 3539245"/>
                <a:gd name="connsiteY131" fmla="*/ 101010 h 3717510"/>
                <a:gd name="connsiteX132" fmla="*/ 1640818 w 3539245"/>
                <a:gd name="connsiteY132" fmla="*/ 58480 h 3717510"/>
                <a:gd name="connsiteX133" fmla="*/ 1821572 w 3539245"/>
                <a:gd name="connsiteY133" fmla="*/ 79745 h 3717510"/>
                <a:gd name="connsiteX134" fmla="*/ 1958522 w 3539245"/>
                <a:gd name="connsiteY134" fmla="*/ 61415 h 3717510"/>
                <a:gd name="connsiteX135" fmla="*/ 2012958 w 3539245"/>
                <a:gd name="connsiteY135" fmla="*/ 0 h 3717510"/>
                <a:gd name="connsiteX0" fmla="*/ 1672716 w 3539245"/>
                <a:gd name="connsiteY0" fmla="*/ 2737884 h 3717510"/>
                <a:gd name="connsiteX1" fmla="*/ 1539809 w 3539245"/>
                <a:gd name="connsiteY1" fmla="*/ 2838894 h 3717510"/>
                <a:gd name="connsiteX2" fmla="*/ 1502595 w 3539245"/>
                <a:gd name="connsiteY2" fmla="*/ 2939903 h 3717510"/>
                <a:gd name="connsiteX3" fmla="*/ 1539809 w 3539245"/>
                <a:gd name="connsiteY3" fmla="*/ 3136605 h 3717510"/>
                <a:gd name="connsiteX4" fmla="*/ 1566390 w 3539245"/>
                <a:gd name="connsiteY4" fmla="*/ 3258880 h 3717510"/>
                <a:gd name="connsiteX5" fmla="*/ 1497279 w 3539245"/>
                <a:gd name="connsiteY5" fmla="*/ 3365205 h 3717510"/>
                <a:gd name="connsiteX6" fmla="*/ 1385637 w 3539245"/>
                <a:gd name="connsiteY6" fmla="*/ 3407735 h 3717510"/>
                <a:gd name="connsiteX7" fmla="*/ 1316525 w 3539245"/>
                <a:gd name="connsiteY7" fmla="*/ 3359889 h 3717510"/>
                <a:gd name="connsiteX8" fmla="*/ 1316525 w 3539245"/>
                <a:gd name="connsiteY8" fmla="*/ 3312042 h 3717510"/>
                <a:gd name="connsiteX9" fmla="*/ 1449432 w 3539245"/>
                <a:gd name="connsiteY9" fmla="*/ 3338624 h 3717510"/>
                <a:gd name="connsiteX10" fmla="*/ 1577023 w 3539245"/>
                <a:gd name="connsiteY10" fmla="*/ 3434317 h 3717510"/>
                <a:gd name="connsiteX11" fmla="*/ 1598288 w 3539245"/>
                <a:gd name="connsiteY11" fmla="*/ 3583173 h 3717510"/>
                <a:gd name="connsiteX12" fmla="*/ 1460065 w 3539245"/>
                <a:gd name="connsiteY12" fmla="*/ 3710763 h 3717510"/>
                <a:gd name="connsiteX13" fmla="*/ 1305893 w 3539245"/>
                <a:gd name="connsiteY13" fmla="*/ 3684182 h 3717510"/>
                <a:gd name="connsiteX14" fmla="*/ 1247414 w 3539245"/>
                <a:gd name="connsiteY14" fmla="*/ 3551275 h 3717510"/>
                <a:gd name="connsiteX15" fmla="*/ 1300576 w 3539245"/>
                <a:gd name="connsiteY15" fmla="*/ 3444949 h 3717510"/>
                <a:gd name="connsiteX16" fmla="*/ 1507911 w 3539245"/>
                <a:gd name="connsiteY16" fmla="*/ 3333307 h 3717510"/>
                <a:gd name="connsiteX17" fmla="*/ 1635502 w 3539245"/>
                <a:gd name="connsiteY17" fmla="*/ 3216349 h 3717510"/>
                <a:gd name="connsiteX18" fmla="*/ 1837521 w 3539245"/>
                <a:gd name="connsiteY18" fmla="*/ 3136605 h 3717510"/>
                <a:gd name="connsiteX19" fmla="*/ 1975744 w 3539245"/>
                <a:gd name="connsiteY19" fmla="*/ 3136605 h 3717510"/>
                <a:gd name="connsiteX20" fmla="*/ 1975744 w 3539245"/>
                <a:gd name="connsiteY20" fmla="*/ 3072810 h 3717510"/>
                <a:gd name="connsiteX21" fmla="*/ 1901316 w 3539245"/>
                <a:gd name="connsiteY21" fmla="*/ 3014331 h 3717510"/>
                <a:gd name="connsiteX22" fmla="*/ 1943846 w 3539245"/>
                <a:gd name="connsiteY22" fmla="*/ 2892056 h 3717510"/>
                <a:gd name="connsiteX23" fmla="*/ 2076753 w 3539245"/>
                <a:gd name="connsiteY23" fmla="*/ 2743200 h 3717510"/>
                <a:gd name="connsiteX24" fmla="*/ 2087386 w 3539245"/>
                <a:gd name="connsiteY24" fmla="*/ 2652824 h 3717510"/>
                <a:gd name="connsiteX25" fmla="*/ 2007641 w 3539245"/>
                <a:gd name="connsiteY25" fmla="*/ 2493335 h 3717510"/>
                <a:gd name="connsiteX26" fmla="*/ 2044855 w 3539245"/>
                <a:gd name="connsiteY26" fmla="*/ 2328531 h 3717510"/>
                <a:gd name="connsiteX27" fmla="*/ 2145865 w 3539245"/>
                <a:gd name="connsiteY27" fmla="*/ 2094614 h 3717510"/>
                <a:gd name="connsiteX28" fmla="*/ 2140548 w 3539245"/>
                <a:gd name="connsiteY28" fmla="*/ 1855382 h 3717510"/>
                <a:gd name="connsiteX29" fmla="*/ 1970428 w 3539245"/>
                <a:gd name="connsiteY29" fmla="*/ 1796903 h 3717510"/>
                <a:gd name="connsiteX30" fmla="*/ 1747144 w 3539245"/>
                <a:gd name="connsiteY30" fmla="*/ 1887280 h 3717510"/>
                <a:gd name="connsiteX31" fmla="*/ 1662083 w 3539245"/>
                <a:gd name="connsiteY31" fmla="*/ 2041452 h 3717510"/>
                <a:gd name="connsiteX32" fmla="*/ 1614237 w 3539245"/>
                <a:gd name="connsiteY32" fmla="*/ 2190307 h 3717510"/>
                <a:gd name="connsiteX33" fmla="*/ 1598288 w 3539245"/>
                <a:gd name="connsiteY33" fmla="*/ 2062717 h 3717510"/>
                <a:gd name="connsiteX34" fmla="*/ 1571707 w 3539245"/>
                <a:gd name="connsiteY34" fmla="*/ 1828800 h 3717510"/>
                <a:gd name="connsiteX35" fmla="*/ 1465381 w 3539245"/>
                <a:gd name="connsiteY35" fmla="*/ 1653363 h 3717510"/>
                <a:gd name="connsiteX36" fmla="*/ 1194251 w 3539245"/>
                <a:gd name="connsiteY36" fmla="*/ 1674628 h 3717510"/>
                <a:gd name="connsiteX37" fmla="*/ 1029446 w 3539245"/>
                <a:gd name="connsiteY37" fmla="*/ 1770321 h 3717510"/>
                <a:gd name="connsiteX38" fmla="*/ 928437 w 3539245"/>
                <a:gd name="connsiteY38" fmla="*/ 1844749 h 3717510"/>
                <a:gd name="connsiteX39" fmla="*/ 885907 w 3539245"/>
                <a:gd name="connsiteY39" fmla="*/ 1967024 h 3717510"/>
                <a:gd name="connsiteX40" fmla="*/ 721102 w 3539245"/>
                <a:gd name="connsiteY40" fmla="*/ 2062717 h 3717510"/>
                <a:gd name="connsiteX41" fmla="*/ 476553 w 3539245"/>
                <a:gd name="connsiteY41" fmla="*/ 2147777 h 3717510"/>
                <a:gd name="connsiteX42" fmla="*/ 216055 w 3539245"/>
                <a:gd name="connsiteY42" fmla="*/ 2014870 h 3717510"/>
                <a:gd name="connsiteX43" fmla="*/ 136311 w 3539245"/>
                <a:gd name="connsiteY43" fmla="*/ 1871331 h 3717510"/>
                <a:gd name="connsiteX44" fmla="*/ 279851 w 3539245"/>
                <a:gd name="connsiteY44" fmla="*/ 1706526 h 3717510"/>
                <a:gd name="connsiteX45" fmla="*/ 338330 w 3539245"/>
                <a:gd name="connsiteY45" fmla="*/ 1509824 h 3717510"/>
                <a:gd name="connsiteX46" fmla="*/ 194790 w 3539245"/>
                <a:gd name="connsiteY46" fmla="*/ 1355652 h 3717510"/>
                <a:gd name="connsiteX47" fmla="*/ 40618 w 3539245"/>
                <a:gd name="connsiteY47" fmla="*/ 1307805 h 3717510"/>
                <a:gd name="connsiteX48" fmla="*/ 14037 w 3539245"/>
                <a:gd name="connsiteY48" fmla="*/ 1403498 h 3717510"/>
                <a:gd name="connsiteX49" fmla="*/ 232004 w 3539245"/>
                <a:gd name="connsiteY49" fmla="*/ 1398182 h 3717510"/>
                <a:gd name="connsiteX50" fmla="*/ 428707 w 3539245"/>
                <a:gd name="connsiteY50" fmla="*/ 1382233 h 3717510"/>
                <a:gd name="connsiteX51" fmla="*/ 566930 w 3539245"/>
                <a:gd name="connsiteY51" fmla="*/ 1594884 h 3717510"/>
                <a:gd name="connsiteX52" fmla="*/ 678572 w 3539245"/>
                <a:gd name="connsiteY52" fmla="*/ 1754373 h 3717510"/>
                <a:gd name="connsiteX53" fmla="*/ 790214 w 3539245"/>
                <a:gd name="connsiteY53" fmla="*/ 1844749 h 3717510"/>
                <a:gd name="connsiteX54" fmla="*/ 912488 w 3539245"/>
                <a:gd name="connsiteY54" fmla="*/ 1935126 h 3717510"/>
                <a:gd name="connsiteX55" fmla="*/ 1024130 w 3539245"/>
                <a:gd name="connsiteY55" fmla="*/ 2115880 h 3717510"/>
                <a:gd name="connsiteX56" fmla="*/ 944386 w 3539245"/>
                <a:gd name="connsiteY56" fmla="*/ 2030819 h 3717510"/>
                <a:gd name="connsiteX57" fmla="*/ 869958 w 3539245"/>
                <a:gd name="connsiteY57" fmla="*/ 1940442 h 3717510"/>
                <a:gd name="connsiteX58" fmla="*/ 811479 w 3539245"/>
                <a:gd name="connsiteY58" fmla="*/ 1929810 h 3717510"/>
                <a:gd name="connsiteX59" fmla="*/ 827428 w 3539245"/>
                <a:gd name="connsiteY59" fmla="*/ 1786270 h 3717510"/>
                <a:gd name="connsiteX60" fmla="*/ 955018 w 3539245"/>
                <a:gd name="connsiteY60" fmla="*/ 1674628 h 3717510"/>
                <a:gd name="connsiteX61" fmla="*/ 1098558 w 3539245"/>
                <a:gd name="connsiteY61" fmla="*/ 1711842 h 3717510"/>
                <a:gd name="connsiteX62" fmla="*/ 1258046 w 3539245"/>
                <a:gd name="connsiteY62" fmla="*/ 1791587 h 3717510"/>
                <a:gd name="connsiteX63" fmla="*/ 1380321 w 3539245"/>
                <a:gd name="connsiteY63" fmla="*/ 1738424 h 3717510"/>
                <a:gd name="connsiteX64" fmla="*/ 1422851 w 3539245"/>
                <a:gd name="connsiteY64" fmla="*/ 1584252 h 3717510"/>
                <a:gd name="connsiteX65" fmla="*/ 1502595 w 3539245"/>
                <a:gd name="connsiteY65" fmla="*/ 1525773 h 3717510"/>
                <a:gd name="connsiteX66" fmla="*/ 1635502 w 3539245"/>
                <a:gd name="connsiteY66" fmla="*/ 1616149 h 3717510"/>
                <a:gd name="connsiteX67" fmla="*/ 1773725 w 3539245"/>
                <a:gd name="connsiteY67" fmla="*/ 1743740 h 3717510"/>
                <a:gd name="connsiteX68" fmla="*/ 1896000 w 3539245"/>
                <a:gd name="connsiteY68" fmla="*/ 1786270 h 3717510"/>
                <a:gd name="connsiteX69" fmla="*/ 1997009 w 3539245"/>
                <a:gd name="connsiteY69" fmla="*/ 1754373 h 3717510"/>
                <a:gd name="connsiteX70" fmla="*/ 1933214 w 3539245"/>
                <a:gd name="connsiteY70" fmla="*/ 1695894 h 3717510"/>
                <a:gd name="connsiteX71" fmla="*/ 1709930 w 3539245"/>
                <a:gd name="connsiteY71" fmla="*/ 1690577 h 3717510"/>
                <a:gd name="connsiteX72" fmla="*/ 1534493 w 3539245"/>
                <a:gd name="connsiteY72" fmla="*/ 1802219 h 3717510"/>
                <a:gd name="connsiteX73" fmla="*/ 1513228 w 3539245"/>
                <a:gd name="connsiteY73" fmla="*/ 1977656 h 3717510"/>
                <a:gd name="connsiteX74" fmla="*/ 1667400 w 3539245"/>
                <a:gd name="connsiteY74" fmla="*/ 2158410 h 3717510"/>
                <a:gd name="connsiteX75" fmla="*/ 1927897 w 3539245"/>
                <a:gd name="connsiteY75" fmla="*/ 2243470 h 3717510"/>
                <a:gd name="connsiteX76" fmla="*/ 2199028 w 3539245"/>
                <a:gd name="connsiteY76" fmla="*/ 2158410 h 3717510"/>
                <a:gd name="connsiteX77" fmla="*/ 2390414 w 3539245"/>
                <a:gd name="connsiteY77" fmla="*/ 2222205 h 3717510"/>
                <a:gd name="connsiteX78" fmla="*/ 2576483 w 3539245"/>
                <a:gd name="connsiteY78" fmla="*/ 2317898 h 3717510"/>
                <a:gd name="connsiteX79" fmla="*/ 2751921 w 3539245"/>
                <a:gd name="connsiteY79" fmla="*/ 2163726 h 3717510"/>
                <a:gd name="connsiteX80" fmla="*/ 2730655 w 3539245"/>
                <a:gd name="connsiteY80" fmla="*/ 1967024 h 3717510"/>
                <a:gd name="connsiteX81" fmla="*/ 2725339 w 3539245"/>
                <a:gd name="connsiteY81" fmla="*/ 1839433 h 3717510"/>
                <a:gd name="connsiteX82" fmla="*/ 2852930 w 3539245"/>
                <a:gd name="connsiteY82" fmla="*/ 1807535 h 3717510"/>
                <a:gd name="connsiteX83" fmla="*/ 2975204 w 3539245"/>
                <a:gd name="connsiteY83" fmla="*/ 1823484 h 3717510"/>
                <a:gd name="connsiteX84" fmla="*/ 2937990 w 3539245"/>
                <a:gd name="connsiteY84" fmla="*/ 1738424 h 3717510"/>
                <a:gd name="connsiteX85" fmla="*/ 2996469 w 3539245"/>
                <a:gd name="connsiteY85" fmla="*/ 1578935 h 3717510"/>
                <a:gd name="connsiteX86" fmla="*/ 3086846 w 3539245"/>
                <a:gd name="connsiteY86" fmla="*/ 1493875 h 3717510"/>
                <a:gd name="connsiteX87" fmla="*/ 3187855 w 3539245"/>
                <a:gd name="connsiteY87" fmla="*/ 1499191 h 3717510"/>
                <a:gd name="connsiteX88" fmla="*/ 3272916 w 3539245"/>
                <a:gd name="connsiteY88" fmla="*/ 1648047 h 3717510"/>
                <a:gd name="connsiteX89" fmla="*/ 3272916 w 3539245"/>
                <a:gd name="connsiteY89" fmla="*/ 1876647 h 3717510"/>
                <a:gd name="connsiteX90" fmla="*/ 3326079 w 3539245"/>
                <a:gd name="connsiteY90" fmla="*/ 1951075 h 3717510"/>
                <a:gd name="connsiteX91" fmla="*/ 3464302 w 3539245"/>
                <a:gd name="connsiteY91" fmla="*/ 1802219 h 3717510"/>
                <a:gd name="connsiteX92" fmla="*/ 3538730 w 3539245"/>
                <a:gd name="connsiteY92" fmla="*/ 1626782 h 3717510"/>
                <a:gd name="connsiteX93" fmla="*/ 3490883 w 3539245"/>
                <a:gd name="connsiteY93" fmla="*/ 1451345 h 3717510"/>
                <a:gd name="connsiteX94" fmla="*/ 3373925 w 3539245"/>
                <a:gd name="connsiteY94" fmla="*/ 1392866 h 3717510"/>
                <a:gd name="connsiteX95" fmla="*/ 3373925 w 3539245"/>
                <a:gd name="connsiteY95" fmla="*/ 1509824 h 3717510"/>
                <a:gd name="connsiteX96" fmla="*/ 3453669 w 3539245"/>
                <a:gd name="connsiteY96" fmla="*/ 1679945 h 3717510"/>
                <a:gd name="connsiteX97" fmla="*/ 3496200 w 3539245"/>
                <a:gd name="connsiteY97" fmla="*/ 1663996 h 3717510"/>
                <a:gd name="connsiteX98" fmla="*/ 3496200 w 3539245"/>
                <a:gd name="connsiteY98" fmla="*/ 1557670 h 3717510"/>
                <a:gd name="connsiteX99" fmla="*/ 3405823 w 3539245"/>
                <a:gd name="connsiteY99" fmla="*/ 1477926 h 3717510"/>
                <a:gd name="connsiteX100" fmla="*/ 3267600 w 3539245"/>
                <a:gd name="connsiteY100" fmla="*/ 1451345 h 3717510"/>
                <a:gd name="connsiteX101" fmla="*/ 3070897 w 3539245"/>
                <a:gd name="connsiteY101" fmla="*/ 1451345 h 3717510"/>
                <a:gd name="connsiteX102" fmla="*/ 3054948 w 3539245"/>
                <a:gd name="connsiteY102" fmla="*/ 1387549 h 3717510"/>
                <a:gd name="connsiteX103" fmla="*/ 3102795 w 3539245"/>
                <a:gd name="connsiteY103" fmla="*/ 1206796 h 3717510"/>
                <a:gd name="connsiteX104" fmla="*/ 2922041 w 3539245"/>
                <a:gd name="connsiteY104" fmla="*/ 1127052 h 3717510"/>
                <a:gd name="connsiteX105" fmla="*/ 2730655 w 3539245"/>
                <a:gd name="connsiteY105" fmla="*/ 1143000 h 3717510"/>
                <a:gd name="connsiteX106" fmla="*/ 2688125 w 3539245"/>
                <a:gd name="connsiteY106" fmla="*/ 1249326 h 3717510"/>
                <a:gd name="connsiteX107" fmla="*/ 2735972 w 3539245"/>
                <a:gd name="connsiteY107" fmla="*/ 1265275 h 3717510"/>
                <a:gd name="connsiteX108" fmla="*/ 2688125 w 3539245"/>
                <a:gd name="connsiteY108" fmla="*/ 1164266 h 3717510"/>
                <a:gd name="connsiteX109" fmla="*/ 2571167 w 3539245"/>
                <a:gd name="connsiteY109" fmla="*/ 1010094 h 3717510"/>
                <a:gd name="connsiteX110" fmla="*/ 2369148 w 3539245"/>
                <a:gd name="connsiteY110" fmla="*/ 963520 h 3717510"/>
                <a:gd name="connsiteX111" fmla="*/ 2179590 w 3539245"/>
                <a:gd name="connsiteY111" fmla="*/ 1057940 h 3717510"/>
                <a:gd name="connsiteX112" fmla="*/ 2129916 w 3539245"/>
                <a:gd name="connsiteY112" fmla="*/ 1244010 h 3717510"/>
                <a:gd name="connsiteX113" fmla="*/ 2161814 w 3539245"/>
                <a:gd name="connsiteY113" fmla="*/ 1419447 h 3717510"/>
                <a:gd name="connsiteX114" fmla="*/ 2082069 w 3539245"/>
                <a:gd name="connsiteY114" fmla="*/ 1467294 h 3717510"/>
                <a:gd name="connsiteX115" fmla="*/ 1958522 w 3539245"/>
                <a:gd name="connsiteY115" fmla="*/ 1447302 h 3717510"/>
                <a:gd name="connsiteX116" fmla="*/ 1890683 w 3539245"/>
                <a:gd name="connsiteY116" fmla="*/ 1562987 h 3717510"/>
                <a:gd name="connsiteX117" fmla="*/ 1832204 w 3539245"/>
                <a:gd name="connsiteY117" fmla="*/ 1669312 h 3717510"/>
                <a:gd name="connsiteX118" fmla="*/ 1763093 w 3539245"/>
                <a:gd name="connsiteY118" fmla="*/ 1701210 h 3717510"/>
                <a:gd name="connsiteX119" fmla="*/ 1667400 w 3539245"/>
                <a:gd name="connsiteY119" fmla="*/ 1610833 h 3717510"/>
                <a:gd name="connsiteX120" fmla="*/ 1668120 w 3539245"/>
                <a:gd name="connsiteY120" fmla="*/ 1400563 h 3717510"/>
                <a:gd name="connsiteX121" fmla="*/ 1824507 w 3539245"/>
                <a:gd name="connsiteY121" fmla="*/ 1300827 h 3717510"/>
                <a:gd name="connsiteX122" fmla="*/ 1937810 w 3539245"/>
                <a:gd name="connsiteY122" fmla="*/ 1226953 h 3717510"/>
                <a:gd name="connsiteX123" fmla="*/ 1864102 w 3539245"/>
                <a:gd name="connsiteY123" fmla="*/ 1084521 h 3717510"/>
                <a:gd name="connsiteX124" fmla="*/ 1837521 w 3539245"/>
                <a:gd name="connsiteY124" fmla="*/ 925033 h 3717510"/>
                <a:gd name="connsiteX125" fmla="*/ 1954479 w 3539245"/>
                <a:gd name="connsiteY125" fmla="*/ 717698 h 3717510"/>
                <a:gd name="connsiteX126" fmla="*/ 1966219 w 3539245"/>
                <a:gd name="connsiteY126" fmla="*/ 512744 h 3717510"/>
                <a:gd name="connsiteX127" fmla="*/ 1851088 w 3539245"/>
                <a:gd name="connsiteY127" fmla="*/ 346833 h 3717510"/>
                <a:gd name="connsiteX128" fmla="*/ 1706995 w 3539245"/>
                <a:gd name="connsiteY128" fmla="*/ 349213 h 3717510"/>
                <a:gd name="connsiteX129" fmla="*/ 1581786 w 3539245"/>
                <a:gd name="connsiteY129" fmla="*/ 381111 h 3717510"/>
                <a:gd name="connsiteX130" fmla="*/ 1534493 w 3539245"/>
                <a:gd name="connsiteY130" fmla="*/ 255182 h 3717510"/>
                <a:gd name="connsiteX131" fmla="*/ 1561074 w 3539245"/>
                <a:gd name="connsiteY131" fmla="*/ 101010 h 3717510"/>
                <a:gd name="connsiteX132" fmla="*/ 1640818 w 3539245"/>
                <a:gd name="connsiteY132" fmla="*/ 58480 h 3717510"/>
                <a:gd name="connsiteX133" fmla="*/ 1821572 w 3539245"/>
                <a:gd name="connsiteY133" fmla="*/ 79745 h 3717510"/>
                <a:gd name="connsiteX134" fmla="*/ 1958522 w 3539245"/>
                <a:gd name="connsiteY134" fmla="*/ 61415 h 3717510"/>
                <a:gd name="connsiteX135" fmla="*/ 2012958 w 3539245"/>
                <a:gd name="connsiteY135" fmla="*/ 0 h 3717510"/>
                <a:gd name="connsiteX0" fmla="*/ 1672716 w 3539245"/>
                <a:gd name="connsiteY0" fmla="*/ 2737884 h 3717510"/>
                <a:gd name="connsiteX1" fmla="*/ 1539809 w 3539245"/>
                <a:gd name="connsiteY1" fmla="*/ 2838894 h 3717510"/>
                <a:gd name="connsiteX2" fmla="*/ 1502595 w 3539245"/>
                <a:gd name="connsiteY2" fmla="*/ 2939903 h 3717510"/>
                <a:gd name="connsiteX3" fmla="*/ 1539809 w 3539245"/>
                <a:gd name="connsiteY3" fmla="*/ 3136605 h 3717510"/>
                <a:gd name="connsiteX4" fmla="*/ 1566390 w 3539245"/>
                <a:gd name="connsiteY4" fmla="*/ 3258880 h 3717510"/>
                <a:gd name="connsiteX5" fmla="*/ 1497279 w 3539245"/>
                <a:gd name="connsiteY5" fmla="*/ 3365205 h 3717510"/>
                <a:gd name="connsiteX6" fmla="*/ 1385637 w 3539245"/>
                <a:gd name="connsiteY6" fmla="*/ 3407735 h 3717510"/>
                <a:gd name="connsiteX7" fmla="*/ 1316525 w 3539245"/>
                <a:gd name="connsiteY7" fmla="*/ 3359889 h 3717510"/>
                <a:gd name="connsiteX8" fmla="*/ 1316525 w 3539245"/>
                <a:gd name="connsiteY8" fmla="*/ 3312042 h 3717510"/>
                <a:gd name="connsiteX9" fmla="*/ 1449432 w 3539245"/>
                <a:gd name="connsiteY9" fmla="*/ 3338624 h 3717510"/>
                <a:gd name="connsiteX10" fmla="*/ 1577023 w 3539245"/>
                <a:gd name="connsiteY10" fmla="*/ 3434317 h 3717510"/>
                <a:gd name="connsiteX11" fmla="*/ 1598288 w 3539245"/>
                <a:gd name="connsiteY11" fmla="*/ 3583173 h 3717510"/>
                <a:gd name="connsiteX12" fmla="*/ 1460065 w 3539245"/>
                <a:gd name="connsiteY12" fmla="*/ 3710763 h 3717510"/>
                <a:gd name="connsiteX13" fmla="*/ 1305893 w 3539245"/>
                <a:gd name="connsiteY13" fmla="*/ 3684182 h 3717510"/>
                <a:gd name="connsiteX14" fmla="*/ 1247414 w 3539245"/>
                <a:gd name="connsiteY14" fmla="*/ 3551275 h 3717510"/>
                <a:gd name="connsiteX15" fmla="*/ 1300576 w 3539245"/>
                <a:gd name="connsiteY15" fmla="*/ 3444949 h 3717510"/>
                <a:gd name="connsiteX16" fmla="*/ 1507911 w 3539245"/>
                <a:gd name="connsiteY16" fmla="*/ 3333307 h 3717510"/>
                <a:gd name="connsiteX17" fmla="*/ 1635502 w 3539245"/>
                <a:gd name="connsiteY17" fmla="*/ 3216349 h 3717510"/>
                <a:gd name="connsiteX18" fmla="*/ 1837521 w 3539245"/>
                <a:gd name="connsiteY18" fmla="*/ 3136605 h 3717510"/>
                <a:gd name="connsiteX19" fmla="*/ 1975744 w 3539245"/>
                <a:gd name="connsiteY19" fmla="*/ 3136605 h 3717510"/>
                <a:gd name="connsiteX20" fmla="*/ 1975744 w 3539245"/>
                <a:gd name="connsiteY20" fmla="*/ 3072810 h 3717510"/>
                <a:gd name="connsiteX21" fmla="*/ 1901316 w 3539245"/>
                <a:gd name="connsiteY21" fmla="*/ 3014331 h 3717510"/>
                <a:gd name="connsiteX22" fmla="*/ 1943846 w 3539245"/>
                <a:gd name="connsiteY22" fmla="*/ 2892056 h 3717510"/>
                <a:gd name="connsiteX23" fmla="*/ 2076753 w 3539245"/>
                <a:gd name="connsiteY23" fmla="*/ 2743200 h 3717510"/>
                <a:gd name="connsiteX24" fmla="*/ 2087386 w 3539245"/>
                <a:gd name="connsiteY24" fmla="*/ 2652824 h 3717510"/>
                <a:gd name="connsiteX25" fmla="*/ 2007641 w 3539245"/>
                <a:gd name="connsiteY25" fmla="*/ 2493335 h 3717510"/>
                <a:gd name="connsiteX26" fmla="*/ 2044855 w 3539245"/>
                <a:gd name="connsiteY26" fmla="*/ 2328531 h 3717510"/>
                <a:gd name="connsiteX27" fmla="*/ 2145865 w 3539245"/>
                <a:gd name="connsiteY27" fmla="*/ 2094614 h 3717510"/>
                <a:gd name="connsiteX28" fmla="*/ 2140548 w 3539245"/>
                <a:gd name="connsiteY28" fmla="*/ 1855382 h 3717510"/>
                <a:gd name="connsiteX29" fmla="*/ 1970428 w 3539245"/>
                <a:gd name="connsiteY29" fmla="*/ 1796903 h 3717510"/>
                <a:gd name="connsiteX30" fmla="*/ 1747144 w 3539245"/>
                <a:gd name="connsiteY30" fmla="*/ 1887280 h 3717510"/>
                <a:gd name="connsiteX31" fmla="*/ 1662083 w 3539245"/>
                <a:gd name="connsiteY31" fmla="*/ 2041452 h 3717510"/>
                <a:gd name="connsiteX32" fmla="*/ 1614237 w 3539245"/>
                <a:gd name="connsiteY32" fmla="*/ 2190307 h 3717510"/>
                <a:gd name="connsiteX33" fmla="*/ 1598288 w 3539245"/>
                <a:gd name="connsiteY33" fmla="*/ 2062717 h 3717510"/>
                <a:gd name="connsiteX34" fmla="*/ 1571707 w 3539245"/>
                <a:gd name="connsiteY34" fmla="*/ 1828800 h 3717510"/>
                <a:gd name="connsiteX35" fmla="*/ 1465381 w 3539245"/>
                <a:gd name="connsiteY35" fmla="*/ 1653363 h 3717510"/>
                <a:gd name="connsiteX36" fmla="*/ 1194251 w 3539245"/>
                <a:gd name="connsiteY36" fmla="*/ 1674628 h 3717510"/>
                <a:gd name="connsiteX37" fmla="*/ 1029446 w 3539245"/>
                <a:gd name="connsiteY37" fmla="*/ 1770321 h 3717510"/>
                <a:gd name="connsiteX38" fmla="*/ 928437 w 3539245"/>
                <a:gd name="connsiteY38" fmla="*/ 1844749 h 3717510"/>
                <a:gd name="connsiteX39" fmla="*/ 885907 w 3539245"/>
                <a:gd name="connsiteY39" fmla="*/ 1967024 h 3717510"/>
                <a:gd name="connsiteX40" fmla="*/ 721102 w 3539245"/>
                <a:gd name="connsiteY40" fmla="*/ 2062717 h 3717510"/>
                <a:gd name="connsiteX41" fmla="*/ 476553 w 3539245"/>
                <a:gd name="connsiteY41" fmla="*/ 2147777 h 3717510"/>
                <a:gd name="connsiteX42" fmla="*/ 216055 w 3539245"/>
                <a:gd name="connsiteY42" fmla="*/ 2014870 h 3717510"/>
                <a:gd name="connsiteX43" fmla="*/ 136311 w 3539245"/>
                <a:gd name="connsiteY43" fmla="*/ 1871331 h 3717510"/>
                <a:gd name="connsiteX44" fmla="*/ 279851 w 3539245"/>
                <a:gd name="connsiteY44" fmla="*/ 1706526 h 3717510"/>
                <a:gd name="connsiteX45" fmla="*/ 338330 w 3539245"/>
                <a:gd name="connsiteY45" fmla="*/ 1509824 h 3717510"/>
                <a:gd name="connsiteX46" fmla="*/ 194790 w 3539245"/>
                <a:gd name="connsiteY46" fmla="*/ 1355652 h 3717510"/>
                <a:gd name="connsiteX47" fmla="*/ 40618 w 3539245"/>
                <a:gd name="connsiteY47" fmla="*/ 1307805 h 3717510"/>
                <a:gd name="connsiteX48" fmla="*/ 14037 w 3539245"/>
                <a:gd name="connsiteY48" fmla="*/ 1403498 h 3717510"/>
                <a:gd name="connsiteX49" fmla="*/ 232004 w 3539245"/>
                <a:gd name="connsiteY49" fmla="*/ 1398182 h 3717510"/>
                <a:gd name="connsiteX50" fmla="*/ 428707 w 3539245"/>
                <a:gd name="connsiteY50" fmla="*/ 1382233 h 3717510"/>
                <a:gd name="connsiteX51" fmla="*/ 566930 w 3539245"/>
                <a:gd name="connsiteY51" fmla="*/ 1594884 h 3717510"/>
                <a:gd name="connsiteX52" fmla="*/ 678572 w 3539245"/>
                <a:gd name="connsiteY52" fmla="*/ 1754373 h 3717510"/>
                <a:gd name="connsiteX53" fmla="*/ 790214 w 3539245"/>
                <a:gd name="connsiteY53" fmla="*/ 1844749 h 3717510"/>
                <a:gd name="connsiteX54" fmla="*/ 912488 w 3539245"/>
                <a:gd name="connsiteY54" fmla="*/ 1935126 h 3717510"/>
                <a:gd name="connsiteX55" fmla="*/ 1024130 w 3539245"/>
                <a:gd name="connsiteY55" fmla="*/ 2115880 h 3717510"/>
                <a:gd name="connsiteX56" fmla="*/ 944386 w 3539245"/>
                <a:gd name="connsiteY56" fmla="*/ 2030819 h 3717510"/>
                <a:gd name="connsiteX57" fmla="*/ 869958 w 3539245"/>
                <a:gd name="connsiteY57" fmla="*/ 1940442 h 3717510"/>
                <a:gd name="connsiteX58" fmla="*/ 811479 w 3539245"/>
                <a:gd name="connsiteY58" fmla="*/ 1929810 h 3717510"/>
                <a:gd name="connsiteX59" fmla="*/ 827428 w 3539245"/>
                <a:gd name="connsiteY59" fmla="*/ 1786270 h 3717510"/>
                <a:gd name="connsiteX60" fmla="*/ 955018 w 3539245"/>
                <a:gd name="connsiteY60" fmla="*/ 1674628 h 3717510"/>
                <a:gd name="connsiteX61" fmla="*/ 1098558 w 3539245"/>
                <a:gd name="connsiteY61" fmla="*/ 1711842 h 3717510"/>
                <a:gd name="connsiteX62" fmla="*/ 1258046 w 3539245"/>
                <a:gd name="connsiteY62" fmla="*/ 1791587 h 3717510"/>
                <a:gd name="connsiteX63" fmla="*/ 1380321 w 3539245"/>
                <a:gd name="connsiteY63" fmla="*/ 1738424 h 3717510"/>
                <a:gd name="connsiteX64" fmla="*/ 1422851 w 3539245"/>
                <a:gd name="connsiteY64" fmla="*/ 1584252 h 3717510"/>
                <a:gd name="connsiteX65" fmla="*/ 1502595 w 3539245"/>
                <a:gd name="connsiteY65" fmla="*/ 1525773 h 3717510"/>
                <a:gd name="connsiteX66" fmla="*/ 1635502 w 3539245"/>
                <a:gd name="connsiteY66" fmla="*/ 1616149 h 3717510"/>
                <a:gd name="connsiteX67" fmla="*/ 1773725 w 3539245"/>
                <a:gd name="connsiteY67" fmla="*/ 1743740 h 3717510"/>
                <a:gd name="connsiteX68" fmla="*/ 1896000 w 3539245"/>
                <a:gd name="connsiteY68" fmla="*/ 1786270 h 3717510"/>
                <a:gd name="connsiteX69" fmla="*/ 1997009 w 3539245"/>
                <a:gd name="connsiteY69" fmla="*/ 1754373 h 3717510"/>
                <a:gd name="connsiteX70" fmla="*/ 1933214 w 3539245"/>
                <a:gd name="connsiteY70" fmla="*/ 1695894 h 3717510"/>
                <a:gd name="connsiteX71" fmla="*/ 1709930 w 3539245"/>
                <a:gd name="connsiteY71" fmla="*/ 1690577 h 3717510"/>
                <a:gd name="connsiteX72" fmla="*/ 1534493 w 3539245"/>
                <a:gd name="connsiteY72" fmla="*/ 1802219 h 3717510"/>
                <a:gd name="connsiteX73" fmla="*/ 1513228 w 3539245"/>
                <a:gd name="connsiteY73" fmla="*/ 1977656 h 3717510"/>
                <a:gd name="connsiteX74" fmla="*/ 1667400 w 3539245"/>
                <a:gd name="connsiteY74" fmla="*/ 2158410 h 3717510"/>
                <a:gd name="connsiteX75" fmla="*/ 1927897 w 3539245"/>
                <a:gd name="connsiteY75" fmla="*/ 2243470 h 3717510"/>
                <a:gd name="connsiteX76" fmla="*/ 2199028 w 3539245"/>
                <a:gd name="connsiteY76" fmla="*/ 2158410 h 3717510"/>
                <a:gd name="connsiteX77" fmla="*/ 2390414 w 3539245"/>
                <a:gd name="connsiteY77" fmla="*/ 2222205 h 3717510"/>
                <a:gd name="connsiteX78" fmla="*/ 2576483 w 3539245"/>
                <a:gd name="connsiteY78" fmla="*/ 2317898 h 3717510"/>
                <a:gd name="connsiteX79" fmla="*/ 2751921 w 3539245"/>
                <a:gd name="connsiteY79" fmla="*/ 2163726 h 3717510"/>
                <a:gd name="connsiteX80" fmla="*/ 2730655 w 3539245"/>
                <a:gd name="connsiteY80" fmla="*/ 1967024 h 3717510"/>
                <a:gd name="connsiteX81" fmla="*/ 2725339 w 3539245"/>
                <a:gd name="connsiteY81" fmla="*/ 1839433 h 3717510"/>
                <a:gd name="connsiteX82" fmla="*/ 2852930 w 3539245"/>
                <a:gd name="connsiteY82" fmla="*/ 1807535 h 3717510"/>
                <a:gd name="connsiteX83" fmla="*/ 2975204 w 3539245"/>
                <a:gd name="connsiteY83" fmla="*/ 1823484 h 3717510"/>
                <a:gd name="connsiteX84" fmla="*/ 2937990 w 3539245"/>
                <a:gd name="connsiteY84" fmla="*/ 1738424 h 3717510"/>
                <a:gd name="connsiteX85" fmla="*/ 2996469 w 3539245"/>
                <a:gd name="connsiteY85" fmla="*/ 1578935 h 3717510"/>
                <a:gd name="connsiteX86" fmla="*/ 3086846 w 3539245"/>
                <a:gd name="connsiteY86" fmla="*/ 1493875 h 3717510"/>
                <a:gd name="connsiteX87" fmla="*/ 3187855 w 3539245"/>
                <a:gd name="connsiteY87" fmla="*/ 1499191 h 3717510"/>
                <a:gd name="connsiteX88" fmla="*/ 3272916 w 3539245"/>
                <a:gd name="connsiteY88" fmla="*/ 1648047 h 3717510"/>
                <a:gd name="connsiteX89" fmla="*/ 3272916 w 3539245"/>
                <a:gd name="connsiteY89" fmla="*/ 1876647 h 3717510"/>
                <a:gd name="connsiteX90" fmla="*/ 3326079 w 3539245"/>
                <a:gd name="connsiteY90" fmla="*/ 1951075 h 3717510"/>
                <a:gd name="connsiteX91" fmla="*/ 3464302 w 3539245"/>
                <a:gd name="connsiteY91" fmla="*/ 1802219 h 3717510"/>
                <a:gd name="connsiteX92" fmla="*/ 3538730 w 3539245"/>
                <a:gd name="connsiteY92" fmla="*/ 1626782 h 3717510"/>
                <a:gd name="connsiteX93" fmla="*/ 3490883 w 3539245"/>
                <a:gd name="connsiteY93" fmla="*/ 1451345 h 3717510"/>
                <a:gd name="connsiteX94" fmla="*/ 3373925 w 3539245"/>
                <a:gd name="connsiteY94" fmla="*/ 1392866 h 3717510"/>
                <a:gd name="connsiteX95" fmla="*/ 3373925 w 3539245"/>
                <a:gd name="connsiteY95" fmla="*/ 1509824 h 3717510"/>
                <a:gd name="connsiteX96" fmla="*/ 3453669 w 3539245"/>
                <a:gd name="connsiteY96" fmla="*/ 1679945 h 3717510"/>
                <a:gd name="connsiteX97" fmla="*/ 3496200 w 3539245"/>
                <a:gd name="connsiteY97" fmla="*/ 1663996 h 3717510"/>
                <a:gd name="connsiteX98" fmla="*/ 3496200 w 3539245"/>
                <a:gd name="connsiteY98" fmla="*/ 1557670 h 3717510"/>
                <a:gd name="connsiteX99" fmla="*/ 3405823 w 3539245"/>
                <a:gd name="connsiteY99" fmla="*/ 1477926 h 3717510"/>
                <a:gd name="connsiteX100" fmla="*/ 3267600 w 3539245"/>
                <a:gd name="connsiteY100" fmla="*/ 1451345 h 3717510"/>
                <a:gd name="connsiteX101" fmla="*/ 3070897 w 3539245"/>
                <a:gd name="connsiteY101" fmla="*/ 1451345 h 3717510"/>
                <a:gd name="connsiteX102" fmla="*/ 3054948 w 3539245"/>
                <a:gd name="connsiteY102" fmla="*/ 1387549 h 3717510"/>
                <a:gd name="connsiteX103" fmla="*/ 3102795 w 3539245"/>
                <a:gd name="connsiteY103" fmla="*/ 1206796 h 3717510"/>
                <a:gd name="connsiteX104" fmla="*/ 2922041 w 3539245"/>
                <a:gd name="connsiteY104" fmla="*/ 1127052 h 3717510"/>
                <a:gd name="connsiteX105" fmla="*/ 2730655 w 3539245"/>
                <a:gd name="connsiteY105" fmla="*/ 1143000 h 3717510"/>
                <a:gd name="connsiteX106" fmla="*/ 2688125 w 3539245"/>
                <a:gd name="connsiteY106" fmla="*/ 1249326 h 3717510"/>
                <a:gd name="connsiteX107" fmla="*/ 2735972 w 3539245"/>
                <a:gd name="connsiteY107" fmla="*/ 1265275 h 3717510"/>
                <a:gd name="connsiteX108" fmla="*/ 2688125 w 3539245"/>
                <a:gd name="connsiteY108" fmla="*/ 1164266 h 3717510"/>
                <a:gd name="connsiteX109" fmla="*/ 2556880 w 3539245"/>
                <a:gd name="connsiteY109" fmla="*/ 1014856 h 3717510"/>
                <a:gd name="connsiteX110" fmla="*/ 2369148 w 3539245"/>
                <a:gd name="connsiteY110" fmla="*/ 963520 h 3717510"/>
                <a:gd name="connsiteX111" fmla="*/ 2179590 w 3539245"/>
                <a:gd name="connsiteY111" fmla="*/ 1057940 h 3717510"/>
                <a:gd name="connsiteX112" fmla="*/ 2129916 w 3539245"/>
                <a:gd name="connsiteY112" fmla="*/ 1244010 h 3717510"/>
                <a:gd name="connsiteX113" fmla="*/ 2161814 w 3539245"/>
                <a:gd name="connsiteY113" fmla="*/ 1419447 h 3717510"/>
                <a:gd name="connsiteX114" fmla="*/ 2082069 w 3539245"/>
                <a:gd name="connsiteY114" fmla="*/ 1467294 h 3717510"/>
                <a:gd name="connsiteX115" fmla="*/ 1958522 w 3539245"/>
                <a:gd name="connsiteY115" fmla="*/ 1447302 h 3717510"/>
                <a:gd name="connsiteX116" fmla="*/ 1890683 w 3539245"/>
                <a:gd name="connsiteY116" fmla="*/ 1562987 h 3717510"/>
                <a:gd name="connsiteX117" fmla="*/ 1832204 w 3539245"/>
                <a:gd name="connsiteY117" fmla="*/ 1669312 h 3717510"/>
                <a:gd name="connsiteX118" fmla="*/ 1763093 w 3539245"/>
                <a:gd name="connsiteY118" fmla="*/ 1701210 h 3717510"/>
                <a:gd name="connsiteX119" fmla="*/ 1667400 w 3539245"/>
                <a:gd name="connsiteY119" fmla="*/ 1610833 h 3717510"/>
                <a:gd name="connsiteX120" fmla="*/ 1668120 w 3539245"/>
                <a:gd name="connsiteY120" fmla="*/ 1400563 h 3717510"/>
                <a:gd name="connsiteX121" fmla="*/ 1824507 w 3539245"/>
                <a:gd name="connsiteY121" fmla="*/ 1300827 h 3717510"/>
                <a:gd name="connsiteX122" fmla="*/ 1937810 w 3539245"/>
                <a:gd name="connsiteY122" fmla="*/ 1226953 h 3717510"/>
                <a:gd name="connsiteX123" fmla="*/ 1864102 w 3539245"/>
                <a:gd name="connsiteY123" fmla="*/ 1084521 h 3717510"/>
                <a:gd name="connsiteX124" fmla="*/ 1837521 w 3539245"/>
                <a:gd name="connsiteY124" fmla="*/ 925033 h 3717510"/>
                <a:gd name="connsiteX125" fmla="*/ 1954479 w 3539245"/>
                <a:gd name="connsiteY125" fmla="*/ 717698 h 3717510"/>
                <a:gd name="connsiteX126" fmla="*/ 1966219 w 3539245"/>
                <a:gd name="connsiteY126" fmla="*/ 512744 h 3717510"/>
                <a:gd name="connsiteX127" fmla="*/ 1851088 w 3539245"/>
                <a:gd name="connsiteY127" fmla="*/ 346833 h 3717510"/>
                <a:gd name="connsiteX128" fmla="*/ 1706995 w 3539245"/>
                <a:gd name="connsiteY128" fmla="*/ 349213 h 3717510"/>
                <a:gd name="connsiteX129" fmla="*/ 1581786 w 3539245"/>
                <a:gd name="connsiteY129" fmla="*/ 381111 h 3717510"/>
                <a:gd name="connsiteX130" fmla="*/ 1534493 w 3539245"/>
                <a:gd name="connsiteY130" fmla="*/ 255182 h 3717510"/>
                <a:gd name="connsiteX131" fmla="*/ 1561074 w 3539245"/>
                <a:gd name="connsiteY131" fmla="*/ 101010 h 3717510"/>
                <a:gd name="connsiteX132" fmla="*/ 1640818 w 3539245"/>
                <a:gd name="connsiteY132" fmla="*/ 58480 h 3717510"/>
                <a:gd name="connsiteX133" fmla="*/ 1821572 w 3539245"/>
                <a:gd name="connsiteY133" fmla="*/ 79745 h 3717510"/>
                <a:gd name="connsiteX134" fmla="*/ 1958522 w 3539245"/>
                <a:gd name="connsiteY134" fmla="*/ 61415 h 3717510"/>
                <a:gd name="connsiteX135" fmla="*/ 2012958 w 3539245"/>
                <a:gd name="connsiteY135" fmla="*/ 0 h 3717510"/>
                <a:gd name="connsiteX0" fmla="*/ 1672716 w 3539245"/>
                <a:gd name="connsiteY0" fmla="*/ 2737884 h 3717510"/>
                <a:gd name="connsiteX1" fmla="*/ 1539809 w 3539245"/>
                <a:gd name="connsiteY1" fmla="*/ 2838894 h 3717510"/>
                <a:gd name="connsiteX2" fmla="*/ 1502595 w 3539245"/>
                <a:gd name="connsiteY2" fmla="*/ 2939903 h 3717510"/>
                <a:gd name="connsiteX3" fmla="*/ 1539809 w 3539245"/>
                <a:gd name="connsiteY3" fmla="*/ 3136605 h 3717510"/>
                <a:gd name="connsiteX4" fmla="*/ 1566390 w 3539245"/>
                <a:gd name="connsiteY4" fmla="*/ 3258880 h 3717510"/>
                <a:gd name="connsiteX5" fmla="*/ 1497279 w 3539245"/>
                <a:gd name="connsiteY5" fmla="*/ 3365205 h 3717510"/>
                <a:gd name="connsiteX6" fmla="*/ 1385637 w 3539245"/>
                <a:gd name="connsiteY6" fmla="*/ 3407735 h 3717510"/>
                <a:gd name="connsiteX7" fmla="*/ 1316525 w 3539245"/>
                <a:gd name="connsiteY7" fmla="*/ 3359889 h 3717510"/>
                <a:gd name="connsiteX8" fmla="*/ 1316525 w 3539245"/>
                <a:gd name="connsiteY8" fmla="*/ 3312042 h 3717510"/>
                <a:gd name="connsiteX9" fmla="*/ 1449432 w 3539245"/>
                <a:gd name="connsiteY9" fmla="*/ 3338624 h 3717510"/>
                <a:gd name="connsiteX10" fmla="*/ 1577023 w 3539245"/>
                <a:gd name="connsiteY10" fmla="*/ 3434317 h 3717510"/>
                <a:gd name="connsiteX11" fmla="*/ 1598288 w 3539245"/>
                <a:gd name="connsiteY11" fmla="*/ 3583173 h 3717510"/>
                <a:gd name="connsiteX12" fmla="*/ 1460065 w 3539245"/>
                <a:gd name="connsiteY12" fmla="*/ 3710763 h 3717510"/>
                <a:gd name="connsiteX13" fmla="*/ 1305893 w 3539245"/>
                <a:gd name="connsiteY13" fmla="*/ 3684182 h 3717510"/>
                <a:gd name="connsiteX14" fmla="*/ 1247414 w 3539245"/>
                <a:gd name="connsiteY14" fmla="*/ 3551275 h 3717510"/>
                <a:gd name="connsiteX15" fmla="*/ 1300576 w 3539245"/>
                <a:gd name="connsiteY15" fmla="*/ 3444949 h 3717510"/>
                <a:gd name="connsiteX16" fmla="*/ 1507911 w 3539245"/>
                <a:gd name="connsiteY16" fmla="*/ 3333307 h 3717510"/>
                <a:gd name="connsiteX17" fmla="*/ 1635502 w 3539245"/>
                <a:gd name="connsiteY17" fmla="*/ 3216349 h 3717510"/>
                <a:gd name="connsiteX18" fmla="*/ 1837521 w 3539245"/>
                <a:gd name="connsiteY18" fmla="*/ 3136605 h 3717510"/>
                <a:gd name="connsiteX19" fmla="*/ 1975744 w 3539245"/>
                <a:gd name="connsiteY19" fmla="*/ 3136605 h 3717510"/>
                <a:gd name="connsiteX20" fmla="*/ 1975744 w 3539245"/>
                <a:gd name="connsiteY20" fmla="*/ 3072810 h 3717510"/>
                <a:gd name="connsiteX21" fmla="*/ 1901316 w 3539245"/>
                <a:gd name="connsiteY21" fmla="*/ 3014331 h 3717510"/>
                <a:gd name="connsiteX22" fmla="*/ 1943846 w 3539245"/>
                <a:gd name="connsiteY22" fmla="*/ 2892056 h 3717510"/>
                <a:gd name="connsiteX23" fmla="*/ 2076753 w 3539245"/>
                <a:gd name="connsiteY23" fmla="*/ 2743200 h 3717510"/>
                <a:gd name="connsiteX24" fmla="*/ 2087386 w 3539245"/>
                <a:gd name="connsiteY24" fmla="*/ 2652824 h 3717510"/>
                <a:gd name="connsiteX25" fmla="*/ 2007641 w 3539245"/>
                <a:gd name="connsiteY25" fmla="*/ 2493335 h 3717510"/>
                <a:gd name="connsiteX26" fmla="*/ 2044855 w 3539245"/>
                <a:gd name="connsiteY26" fmla="*/ 2328531 h 3717510"/>
                <a:gd name="connsiteX27" fmla="*/ 2145865 w 3539245"/>
                <a:gd name="connsiteY27" fmla="*/ 2094614 h 3717510"/>
                <a:gd name="connsiteX28" fmla="*/ 2140548 w 3539245"/>
                <a:gd name="connsiteY28" fmla="*/ 1855382 h 3717510"/>
                <a:gd name="connsiteX29" fmla="*/ 1970428 w 3539245"/>
                <a:gd name="connsiteY29" fmla="*/ 1796903 h 3717510"/>
                <a:gd name="connsiteX30" fmla="*/ 1747144 w 3539245"/>
                <a:gd name="connsiteY30" fmla="*/ 1887280 h 3717510"/>
                <a:gd name="connsiteX31" fmla="*/ 1662083 w 3539245"/>
                <a:gd name="connsiteY31" fmla="*/ 2041452 h 3717510"/>
                <a:gd name="connsiteX32" fmla="*/ 1614237 w 3539245"/>
                <a:gd name="connsiteY32" fmla="*/ 2190307 h 3717510"/>
                <a:gd name="connsiteX33" fmla="*/ 1598288 w 3539245"/>
                <a:gd name="connsiteY33" fmla="*/ 2062717 h 3717510"/>
                <a:gd name="connsiteX34" fmla="*/ 1571707 w 3539245"/>
                <a:gd name="connsiteY34" fmla="*/ 1828800 h 3717510"/>
                <a:gd name="connsiteX35" fmla="*/ 1465381 w 3539245"/>
                <a:gd name="connsiteY35" fmla="*/ 1653363 h 3717510"/>
                <a:gd name="connsiteX36" fmla="*/ 1194251 w 3539245"/>
                <a:gd name="connsiteY36" fmla="*/ 1674628 h 3717510"/>
                <a:gd name="connsiteX37" fmla="*/ 1029446 w 3539245"/>
                <a:gd name="connsiteY37" fmla="*/ 1770321 h 3717510"/>
                <a:gd name="connsiteX38" fmla="*/ 928437 w 3539245"/>
                <a:gd name="connsiteY38" fmla="*/ 1844749 h 3717510"/>
                <a:gd name="connsiteX39" fmla="*/ 885907 w 3539245"/>
                <a:gd name="connsiteY39" fmla="*/ 1967024 h 3717510"/>
                <a:gd name="connsiteX40" fmla="*/ 721102 w 3539245"/>
                <a:gd name="connsiteY40" fmla="*/ 2062717 h 3717510"/>
                <a:gd name="connsiteX41" fmla="*/ 476553 w 3539245"/>
                <a:gd name="connsiteY41" fmla="*/ 2147777 h 3717510"/>
                <a:gd name="connsiteX42" fmla="*/ 216055 w 3539245"/>
                <a:gd name="connsiteY42" fmla="*/ 2014870 h 3717510"/>
                <a:gd name="connsiteX43" fmla="*/ 136311 w 3539245"/>
                <a:gd name="connsiteY43" fmla="*/ 1871331 h 3717510"/>
                <a:gd name="connsiteX44" fmla="*/ 279851 w 3539245"/>
                <a:gd name="connsiteY44" fmla="*/ 1706526 h 3717510"/>
                <a:gd name="connsiteX45" fmla="*/ 338330 w 3539245"/>
                <a:gd name="connsiteY45" fmla="*/ 1509824 h 3717510"/>
                <a:gd name="connsiteX46" fmla="*/ 194790 w 3539245"/>
                <a:gd name="connsiteY46" fmla="*/ 1355652 h 3717510"/>
                <a:gd name="connsiteX47" fmla="*/ 40618 w 3539245"/>
                <a:gd name="connsiteY47" fmla="*/ 1307805 h 3717510"/>
                <a:gd name="connsiteX48" fmla="*/ 14037 w 3539245"/>
                <a:gd name="connsiteY48" fmla="*/ 1403498 h 3717510"/>
                <a:gd name="connsiteX49" fmla="*/ 232004 w 3539245"/>
                <a:gd name="connsiteY49" fmla="*/ 1398182 h 3717510"/>
                <a:gd name="connsiteX50" fmla="*/ 428707 w 3539245"/>
                <a:gd name="connsiteY50" fmla="*/ 1382233 h 3717510"/>
                <a:gd name="connsiteX51" fmla="*/ 566930 w 3539245"/>
                <a:gd name="connsiteY51" fmla="*/ 1594884 h 3717510"/>
                <a:gd name="connsiteX52" fmla="*/ 678572 w 3539245"/>
                <a:gd name="connsiteY52" fmla="*/ 1754373 h 3717510"/>
                <a:gd name="connsiteX53" fmla="*/ 790214 w 3539245"/>
                <a:gd name="connsiteY53" fmla="*/ 1844749 h 3717510"/>
                <a:gd name="connsiteX54" fmla="*/ 912488 w 3539245"/>
                <a:gd name="connsiteY54" fmla="*/ 1935126 h 3717510"/>
                <a:gd name="connsiteX55" fmla="*/ 1024130 w 3539245"/>
                <a:gd name="connsiteY55" fmla="*/ 2115880 h 3717510"/>
                <a:gd name="connsiteX56" fmla="*/ 944386 w 3539245"/>
                <a:gd name="connsiteY56" fmla="*/ 2030819 h 3717510"/>
                <a:gd name="connsiteX57" fmla="*/ 869958 w 3539245"/>
                <a:gd name="connsiteY57" fmla="*/ 1940442 h 3717510"/>
                <a:gd name="connsiteX58" fmla="*/ 811479 w 3539245"/>
                <a:gd name="connsiteY58" fmla="*/ 1929810 h 3717510"/>
                <a:gd name="connsiteX59" fmla="*/ 827428 w 3539245"/>
                <a:gd name="connsiteY59" fmla="*/ 1786270 h 3717510"/>
                <a:gd name="connsiteX60" fmla="*/ 955018 w 3539245"/>
                <a:gd name="connsiteY60" fmla="*/ 1674628 h 3717510"/>
                <a:gd name="connsiteX61" fmla="*/ 1098558 w 3539245"/>
                <a:gd name="connsiteY61" fmla="*/ 1711842 h 3717510"/>
                <a:gd name="connsiteX62" fmla="*/ 1258046 w 3539245"/>
                <a:gd name="connsiteY62" fmla="*/ 1791587 h 3717510"/>
                <a:gd name="connsiteX63" fmla="*/ 1380321 w 3539245"/>
                <a:gd name="connsiteY63" fmla="*/ 1738424 h 3717510"/>
                <a:gd name="connsiteX64" fmla="*/ 1422851 w 3539245"/>
                <a:gd name="connsiteY64" fmla="*/ 1584252 h 3717510"/>
                <a:gd name="connsiteX65" fmla="*/ 1502595 w 3539245"/>
                <a:gd name="connsiteY65" fmla="*/ 1525773 h 3717510"/>
                <a:gd name="connsiteX66" fmla="*/ 1635502 w 3539245"/>
                <a:gd name="connsiteY66" fmla="*/ 1616149 h 3717510"/>
                <a:gd name="connsiteX67" fmla="*/ 1773725 w 3539245"/>
                <a:gd name="connsiteY67" fmla="*/ 1743740 h 3717510"/>
                <a:gd name="connsiteX68" fmla="*/ 1896000 w 3539245"/>
                <a:gd name="connsiteY68" fmla="*/ 1786270 h 3717510"/>
                <a:gd name="connsiteX69" fmla="*/ 1997009 w 3539245"/>
                <a:gd name="connsiteY69" fmla="*/ 1754373 h 3717510"/>
                <a:gd name="connsiteX70" fmla="*/ 1933214 w 3539245"/>
                <a:gd name="connsiteY70" fmla="*/ 1695894 h 3717510"/>
                <a:gd name="connsiteX71" fmla="*/ 1709930 w 3539245"/>
                <a:gd name="connsiteY71" fmla="*/ 1690577 h 3717510"/>
                <a:gd name="connsiteX72" fmla="*/ 1534493 w 3539245"/>
                <a:gd name="connsiteY72" fmla="*/ 1802219 h 3717510"/>
                <a:gd name="connsiteX73" fmla="*/ 1513228 w 3539245"/>
                <a:gd name="connsiteY73" fmla="*/ 1977656 h 3717510"/>
                <a:gd name="connsiteX74" fmla="*/ 1667400 w 3539245"/>
                <a:gd name="connsiteY74" fmla="*/ 2158410 h 3717510"/>
                <a:gd name="connsiteX75" fmla="*/ 1927897 w 3539245"/>
                <a:gd name="connsiteY75" fmla="*/ 2243470 h 3717510"/>
                <a:gd name="connsiteX76" fmla="*/ 2199028 w 3539245"/>
                <a:gd name="connsiteY76" fmla="*/ 2158410 h 3717510"/>
                <a:gd name="connsiteX77" fmla="*/ 2390414 w 3539245"/>
                <a:gd name="connsiteY77" fmla="*/ 2222205 h 3717510"/>
                <a:gd name="connsiteX78" fmla="*/ 2576483 w 3539245"/>
                <a:gd name="connsiteY78" fmla="*/ 2317898 h 3717510"/>
                <a:gd name="connsiteX79" fmla="*/ 2751921 w 3539245"/>
                <a:gd name="connsiteY79" fmla="*/ 2163726 h 3717510"/>
                <a:gd name="connsiteX80" fmla="*/ 2730655 w 3539245"/>
                <a:gd name="connsiteY80" fmla="*/ 1967024 h 3717510"/>
                <a:gd name="connsiteX81" fmla="*/ 2725339 w 3539245"/>
                <a:gd name="connsiteY81" fmla="*/ 1839433 h 3717510"/>
                <a:gd name="connsiteX82" fmla="*/ 2852930 w 3539245"/>
                <a:gd name="connsiteY82" fmla="*/ 1807535 h 3717510"/>
                <a:gd name="connsiteX83" fmla="*/ 2975204 w 3539245"/>
                <a:gd name="connsiteY83" fmla="*/ 1823484 h 3717510"/>
                <a:gd name="connsiteX84" fmla="*/ 2937990 w 3539245"/>
                <a:gd name="connsiteY84" fmla="*/ 1738424 h 3717510"/>
                <a:gd name="connsiteX85" fmla="*/ 2996469 w 3539245"/>
                <a:gd name="connsiteY85" fmla="*/ 1578935 h 3717510"/>
                <a:gd name="connsiteX86" fmla="*/ 3086846 w 3539245"/>
                <a:gd name="connsiteY86" fmla="*/ 1493875 h 3717510"/>
                <a:gd name="connsiteX87" fmla="*/ 3187855 w 3539245"/>
                <a:gd name="connsiteY87" fmla="*/ 1499191 h 3717510"/>
                <a:gd name="connsiteX88" fmla="*/ 3272916 w 3539245"/>
                <a:gd name="connsiteY88" fmla="*/ 1648047 h 3717510"/>
                <a:gd name="connsiteX89" fmla="*/ 3272916 w 3539245"/>
                <a:gd name="connsiteY89" fmla="*/ 1876647 h 3717510"/>
                <a:gd name="connsiteX90" fmla="*/ 3326079 w 3539245"/>
                <a:gd name="connsiteY90" fmla="*/ 1951075 h 3717510"/>
                <a:gd name="connsiteX91" fmla="*/ 3464302 w 3539245"/>
                <a:gd name="connsiteY91" fmla="*/ 1802219 h 3717510"/>
                <a:gd name="connsiteX92" fmla="*/ 3538730 w 3539245"/>
                <a:gd name="connsiteY92" fmla="*/ 1626782 h 3717510"/>
                <a:gd name="connsiteX93" fmla="*/ 3490883 w 3539245"/>
                <a:gd name="connsiteY93" fmla="*/ 1451345 h 3717510"/>
                <a:gd name="connsiteX94" fmla="*/ 3373925 w 3539245"/>
                <a:gd name="connsiteY94" fmla="*/ 1392866 h 3717510"/>
                <a:gd name="connsiteX95" fmla="*/ 3373925 w 3539245"/>
                <a:gd name="connsiteY95" fmla="*/ 1509824 h 3717510"/>
                <a:gd name="connsiteX96" fmla="*/ 3453669 w 3539245"/>
                <a:gd name="connsiteY96" fmla="*/ 1679945 h 3717510"/>
                <a:gd name="connsiteX97" fmla="*/ 3496200 w 3539245"/>
                <a:gd name="connsiteY97" fmla="*/ 1663996 h 3717510"/>
                <a:gd name="connsiteX98" fmla="*/ 3496200 w 3539245"/>
                <a:gd name="connsiteY98" fmla="*/ 1557670 h 3717510"/>
                <a:gd name="connsiteX99" fmla="*/ 3405823 w 3539245"/>
                <a:gd name="connsiteY99" fmla="*/ 1477926 h 3717510"/>
                <a:gd name="connsiteX100" fmla="*/ 3267600 w 3539245"/>
                <a:gd name="connsiteY100" fmla="*/ 1451345 h 3717510"/>
                <a:gd name="connsiteX101" fmla="*/ 3070897 w 3539245"/>
                <a:gd name="connsiteY101" fmla="*/ 1451345 h 3717510"/>
                <a:gd name="connsiteX102" fmla="*/ 3054948 w 3539245"/>
                <a:gd name="connsiteY102" fmla="*/ 1387549 h 3717510"/>
                <a:gd name="connsiteX103" fmla="*/ 3102795 w 3539245"/>
                <a:gd name="connsiteY103" fmla="*/ 1206796 h 3717510"/>
                <a:gd name="connsiteX104" fmla="*/ 2922041 w 3539245"/>
                <a:gd name="connsiteY104" fmla="*/ 1127052 h 3717510"/>
                <a:gd name="connsiteX105" fmla="*/ 2744942 w 3539245"/>
                <a:gd name="connsiteY105" fmla="*/ 1143000 h 3717510"/>
                <a:gd name="connsiteX106" fmla="*/ 2688125 w 3539245"/>
                <a:gd name="connsiteY106" fmla="*/ 1249326 h 3717510"/>
                <a:gd name="connsiteX107" fmla="*/ 2735972 w 3539245"/>
                <a:gd name="connsiteY107" fmla="*/ 1265275 h 3717510"/>
                <a:gd name="connsiteX108" fmla="*/ 2688125 w 3539245"/>
                <a:gd name="connsiteY108" fmla="*/ 1164266 h 3717510"/>
                <a:gd name="connsiteX109" fmla="*/ 2556880 w 3539245"/>
                <a:gd name="connsiteY109" fmla="*/ 1014856 h 3717510"/>
                <a:gd name="connsiteX110" fmla="*/ 2369148 w 3539245"/>
                <a:gd name="connsiteY110" fmla="*/ 963520 h 3717510"/>
                <a:gd name="connsiteX111" fmla="*/ 2179590 w 3539245"/>
                <a:gd name="connsiteY111" fmla="*/ 1057940 h 3717510"/>
                <a:gd name="connsiteX112" fmla="*/ 2129916 w 3539245"/>
                <a:gd name="connsiteY112" fmla="*/ 1244010 h 3717510"/>
                <a:gd name="connsiteX113" fmla="*/ 2161814 w 3539245"/>
                <a:gd name="connsiteY113" fmla="*/ 1419447 h 3717510"/>
                <a:gd name="connsiteX114" fmla="*/ 2082069 w 3539245"/>
                <a:gd name="connsiteY114" fmla="*/ 1467294 h 3717510"/>
                <a:gd name="connsiteX115" fmla="*/ 1958522 w 3539245"/>
                <a:gd name="connsiteY115" fmla="*/ 1447302 h 3717510"/>
                <a:gd name="connsiteX116" fmla="*/ 1890683 w 3539245"/>
                <a:gd name="connsiteY116" fmla="*/ 1562987 h 3717510"/>
                <a:gd name="connsiteX117" fmla="*/ 1832204 w 3539245"/>
                <a:gd name="connsiteY117" fmla="*/ 1669312 h 3717510"/>
                <a:gd name="connsiteX118" fmla="*/ 1763093 w 3539245"/>
                <a:gd name="connsiteY118" fmla="*/ 1701210 h 3717510"/>
                <a:gd name="connsiteX119" fmla="*/ 1667400 w 3539245"/>
                <a:gd name="connsiteY119" fmla="*/ 1610833 h 3717510"/>
                <a:gd name="connsiteX120" fmla="*/ 1668120 w 3539245"/>
                <a:gd name="connsiteY120" fmla="*/ 1400563 h 3717510"/>
                <a:gd name="connsiteX121" fmla="*/ 1824507 w 3539245"/>
                <a:gd name="connsiteY121" fmla="*/ 1300827 h 3717510"/>
                <a:gd name="connsiteX122" fmla="*/ 1937810 w 3539245"/>
                <a:gd name="connsiteY122" fmla="*/ 1226953 h 3717510"/>
                <a:gd name="connsiteX123" fmla="*/ 1864102 w 3539245"/>
                <a:gd name="connsiteY123" fmla="*/ 1084521 h 3717510"/>
                <a:gd name="connsiteX124" fmla="*/ 1837521 w 3539245"/>
                <a:gd name="connsiteY124" fmla="*/ 925033 h 3717510"/>
                <a:gd name="connsiteX125" fmla="*/ 1954479 w 3539245"/>
                <a:gd name="connsiteY125" fmla="*/ 717698 h 3717510"/>
                <a:gd name="connsiteX126" fmla="*/ 1966219 w 3539245"/>
                <a:gd name="connsiteY126" fmla="*/ 512744 h 3717510"/>
                <a:gd name="connsiteX127" fmla="*/ 1851088 w 3539245"/>
                <a:gd name="connsiteY127" fmla="*/ 346833 h 3717510"/>
                <a:gd name="connsiteX128" fmla="*/ 1706995 w 3539245"/>
                <a:gd name="connsiteY128" fmla="*/ 349213 h 3717510"/>
                <a:gd name="connsiteX129" fmla="*/ 1581786 w 3539245"/>
                <a:gd name="connsiteY129" fmla="*/ 381111 h 3717510"/>
                <a:gd name="connsiteX130" fmla="*/ 1534493 w 3539245"/>
                <a:gd name="connsiteY130" fmla="*/ 255182 h 3717510"/>
                <a:gd name="connsiteX131" fmla="*/ 1561074 w 3539245"/>
                <a:gd name="connsiteY131" fmla="*/ 101010 h 3717510"/>
                <a:gd name="connsiteX132" fmla="*/ 1640818 w 3539245"/>
                <a:gd name="connsiteY132" fmla="*/ 58480 h 3717510"/>
                <a:gd name="connsiteX133" fmla="*/ 1821572 w 3539245"/>
                <a:gd name="connsiteY133" fmla="*/ 79745 h 3717510"/>
                <a:gd name="connsiteX134" fmla="*/ 1958522 w 3539245"/>
                <a:gd name="connsiteY134" fmla="*/ 61415 h 3717510"/>
                <a:gd name="connsiteX135" fmla="*/ 2012958 w 3539245"/>
                <a:gd name="connsiteY135" fmla="*/ 0 h 3717510"/>
                <a:gd name="connsiteX0" fmla="*/ 1672716 w 3539245"/>
                <a:gd name="connsiteY0" fmla="*/ 2737884 h 3717510"/>
                <a:gd name="connsiteX1" fmla="*/ 1539809 w 3539245"/>
                <a:gd name="connsiteY1" fmla="*/ 2838894 h 3717510"/>
                <a:gd name="connsiteX2" fmla="*/ 1502595 w 3539245"/>
                <a:gd name="connsiteY2" fmla="*/ 2939903 h 3717510"/>
                <a:gd name="connsiteX3" fmla="*/ 1539809 w 3539245"/>
                <a:gd name="connsiteY3" fmla="*/ 3136605 h 3717510"/>
                <a:gd name="connsiteX4" fmla="*/ 1566390 w 3539245"/>
                <a:gd name="connsiteY4" fmla="*/ 3258880 h 3717510"/>
                <a:gd name="connsiteX5" fmla="*/ 1497279 w 3539245"/>
                <a:gd name="connsiteY5" fmla="*/ 3365205 h 3717510"/>
                <a:gd name="connsiteX6" fmla="*/ 1385637 w 3539245"/>
                <a:gd name="connsiteY6" fmla="*/ 3407735 h 3717510"/>
                <a:gd name="connsiteX7" fmla="*/ 1316525 w 3539245"/>
                <a:gd name="connsiteY7" fmla="*/ 3359889 h 3717510"/>
                <a:gd name="connsiteX8" fmla="*/ 1316525 w 3539245"/>
                <a:gd name="connsiteY8" fmla="*/ 3312042 h 3717510"/>
                <a:gd name="connsiteX9" fmla="*/ 1449432 w 3539245"/>
                <a:gd name="connsiteY9" fmla="*/ 3338624 h 3717510"/>
                <a:gd name="connsiteX10" fmla="*/ 1577023 w 3539245"/>
                <a:gd name="connsiteY10" fmla="*/ 3434317 h 3717510"/>
                <a:gd name="connsiteX11" fmla="*/ 1598288 w 3539245"/>
                <a:gd name="connsiteY11" fmla="*/ 3583173 h 3717510"/>
                <a:gd name="connsiteX12" fmla="*/ 1460065 w 3539245"/>
                <a:gd name="connsiteY12" fmla="*/ 3710763 h 3717510"/>
                <a:gd name="connsiteX13" fmla="*/ 1305893 w 3539245"/>
                <a:gd name="connsiteY13" fmla="*/ 3684182 h 3717510"/>
                <a:gd name="connsiteX14" fmla="*/ 1247414 w 3539245"/>
                <a:gd name="connsiteY14" fmla="*/ 3551275 h 3717510"/>
                <a:gd name="connsiteX15" fmla="*/ 1300576 w 3539245"/>
                <a:gd name="connsiteY15" fmla="*/ 3444949 h 3717510"/>
                <a:gd name="connsiteX16" fmla="*/ 1507911 w 3539245"/>
                <a:gd name="connsiteY16" fmla="*/ 3333307 h 3717510"/>
                <a:gd name="connsiteX17" fmla="*/ 1635502 w 3539245"/>
                <a:gd name="connsiteY17" fmla="*/ 3216349 h 3717510"/>
                <a:gd name="connsiteX18" fmla="*/ 1837521 w 3539245"/>
                <a:gd name="connsiteY18" fmla="*/ 3136605 h 3717510"/>
                <a:gd name="connsiteX19" fmla="*/ 1975744 w 3539245"/>
                <a:gd name="connsiteY19" fmla="*/ 3136605 h 3717510"/>
                <a:gd name="connsiteX20" fmla="*/ 1975744 w 3539245"/>
                <a:gd name="connsiteY20" fmla="*/ 3072810 h 3717510"/>
                <a:gd name="connsiteX21" fmla="*/ 1901316 w 3539245"/>
                <a:gd name="connsiteY21" fmla="*/ 3014331 h 3717510"/>
                <a:gd name="connsiteX22" fmla="*/ 1943846 w 3539245"/>
                <a:gd name="connsiteY22" fmla="*/ 2892056 h 3717510"/>
                <a:gd name="connsiteX23" fmla="*/ 2076753 w 3539245"/>
                <a:gd name="connsiteY23" fmla="*/ 2743200 h 3717510"/>
                <a:gd name="connsiteX24" fmla="*/ 2087386 w 3539245"/>
                <a:gd name="connsiteY24" fmla="*/ 2652824 h 3717510"/>
                <a:gd name="connsiteX25" fmla="*/ 2007641 w 3539245"/>
                <a:gd name="connsiteY25" fmla="*/ 2493335 h 3717510"/>
                <a:gd name="connsiteX26" fmla="*/ 2044855 w 3539245"/>
                <a:gd name="connsiteY26" fmla="*/ 2328531 h 3717510"/>
                <a:gd name="connsiteX27" fmla="*/ 2145865 w 3539245"/>
                <a:gd name="connsiteY27" fmla="*/ 2094614 h 3717510"/>
                <a:gd name="connsiteX28" fmla="*/ 2140548 w 3539245"/>
                <a:gd name="connsiteY28" fmla="*/ 1855382 h 3717510"/>
                <a:gd name="connsiteX29" fmla="*/ 1970428 w 3539245"/>
                <a:gd name="connsiteY29" fmla="*/ 1796903 h 3717510"/>
                <a:gd name="connsiteX30" fmla="*/ 1747144 w 3539245"/>
                <a:gd name="connsiteY30" fmla="*/ 1887280 h 3717510"/>
                <a:gd name="connsiteX31" fmla="*/ 1662083 w 3539245"/>
                <a:gd name="connsiteY31" fmla="*/ 2041452 h 3717510"/>
                <a:gd name="connsiteX32" fmla="*/ 1614237 w 3539245"/>
                <a:gd name="connsiteY32" fmla="*/ 2190307 h 3717510"/>
                <a:gd name="connsiteX33" fmla="*/ 1598288 w 3539245"/>
                <a:gd name="connsiteY33" fmla="*/ 2062717 h 3717510"/>
                <a:gd name="connsiteX34" fmla="*/ 1571707 w 3539245"/>
                <a:gd name="connsiteY34" fmla="*/ 1828800 h 3717510"/>
                <a:gd name="connsiteX35" fmla="*/ 1465381 w 3539245"/>
                <a:gd name="connsiteY35" fmla="*/ 1653363 h 3717510"/>
                <a:gd name="connsiteX36" fmla="*/ 1194251 w 3539245"/>
                <a:gd name="connsiteY36" fmla="*/ 1674628 h 3717510"/>
                <a:gd name="connsiteX37" fmla="*/ 1029446 w 3539245"/>
                <a:gd name="connsiteY37" fmla="*/ 1770321 h 3717510"/>
                <a:gd name="connsiteX38" fmla="*/ 928437 w 3539245"/>
                <a:gd name="connsiteY38" fmla="*/ 1844749 h 3717510"/>
                <a:gd name="connsiteX39" fmla="*/ 885907 w 3539245"/>
                <a:gd name="connsiteY39" fmla="*/ 1967024 h 3717510"/>
                <a:gd name="connsiteX40" fmla="*/ 721102 w 3539245"/>
                <a:gd name="connsiteY40" fmla="*/ 2062717 h 3717510"/>
                <a:gd name="connsiteX41" fmla="*/ 476553 w 3539245"/>
                <a:gd name="connsiteY41" fmla="*/ 2147777 h 3717510"/>
                <a:gd name="connsiteX42" fmla="*/ 216055 w 3539245"/>
                <a:gd name="connsiteY42" fmla="*/ 2014870 h 3717510"/>
                <a:gd name="connsiteX43" fmla="*/ 136311 w 3539245"/>
                <a:gd name="connsiteY43" fmla="*/ 1871331 h 3717510"/>
                <a:gd name="connsiteX44" fmla="*/ 279851 w 3539245"/>
                <a:gd name="connsiteY44" fmla="*/ 1706526 h 3717510"/>
                <a:gd name="connsiteX45" fmla="*/ 338330 w 3539245"/>
                <a:gd name="connsiteY45" fmla="*/ 1509824 h 3717510"/>
                <a:gd name="connsiteX46" fmla="*/ 194790 w 3539245"/>
                <a:gd name="connsiteY46" fmla="*/ 1355652 h 3717510"/>
                <a:gd name="connsiteX47" fmla="*/ 40618 w 3539245"/>
                <a:gd name="connsiteY47" fmla="*/ 1307805 h 3717510"/>
                <a:gd name="connsiteX48" fmla="*/ 14037 w 3539245"/>
                <a:gd name="connsiteY48" fmla="*/ 1403498 h 3717510"/>
                <a:gd name="connsiteX49" fmla="*/ 232004 w 3539245"/>
                <a:gd name="connsiteY49" fmla="*/ 1398182 h 3717510"/>
                <a:gd name="connsiteX50" fmla="*/ 428707 w 3539245"/>
                <a:gd name="connsiteY50" fmla="*/ 1382233 h 3717510"/>
                <a:gd name="connsiteX51" fmla="*/ 566930 w 3539245"/>
                <a:gd name="connsiteY51" fmla="*/ 1594884 h 3717510"/>
                <a:gd name="connsiteX52" fmla="*/ 678572 w 3539245"/>
                <a:gd name="connsiteY52" fmla="*/ 1754373 h 3717510"/>
                <a:gd name="connsiteX53" fmla="*/ 790214 w 3539245"/>
                <a:gd name="connsiteY53" fmla="*/ 1844749 h 3717510"/>
                <a:gd name="connsiteX54" fmla="*/ 912488 w 3539245"/>
                <a:gd name="connsiteY54" fmla="*/ 1935126 h 3717510"/>
                <a:gd name="connsiteX55" fmla="*/ 1024130 w 3539245"/>
                <a:gd name="connsiteY55" fmla="*/ 2115880 h 3717510"/>
                <a:gd name="connsiteX56" fmla="*/ 944386 w 3539245"/>
                <a:gd name="connsiteY56" fmla="*/ 2030819 h 3717510"/>
                <a:gd name="connsiteX57" fmla="*/ 869958 w 3539245"/>
                <a:gd name="connsiteY57" fmla="*/ 1940442 h 3717510"/>
                <a:gd name="connsiteX58" fmla="*/ 811479 w 3539245"/>
                <a:gd name="connsiteY58" fmla="*/ 1929810 h 3717510"/>
                <a:gd name="connsiteX59" fmla="*/ 827428 w 3539245"/>
                <a:gd name="connsiteY59" fmla="*/ 1786270 h 3717510"/>
                <a:gd name="connsiteX60" fmla="*/ 955018 w 3539245"/>
                <a:gd name="connsiteY60" fmla="*/ 1674628 h 3717510"/>
                <a:gd name="connsiteX61" fmla="*/ 1098558 w 3539245"/>
                <a:gd name="connsiteY61" fmla="*/ 1711842 h 3717510"/>
                <a:gd name="connsiteX62" fmla="*/ 1258046 w 3539245"/>
                <a:gd name="connsiteY62" fmla="*/ 1791587 h 3717510"/>
                <a:gd name="connsiteX63" fmla="*/ 1380321 w 3539245"/>
                <a:gd name="connsiteY63" fmla="*/ 1738424 h 3717510"/>
                <a:gd name="connsiteX64" fmla="*/ 1422851 w 3539245"/>
                <a:gd name="connsiteY64" fmla="*/ 1584252 h 3717510"/>
                <a:gd name="connsiteX65" fmla="*/ 1502595 w 3539245"/>
                <a:gd name="connsiteY65" fmla="*/ 1525773 h 3717510"/>
                <a:gd name="connsiteX66" fmla="*/ 1635502 w 3539245"/>
                <a:gd name="connsiteY66" fmla="*/ 1616149 h 3717510"/>
                <a:gd name="connsiteX67" fmla="*/ 1773725 w 3539245"/>
                <a:gd name="connsiteY67" fmla="*/ 1743740 h 3717510"/>
                <a:gd name="connsiteX68" fmla="*/ 1896000 w 3539245"/>
                <a:gd name="connsiteY68" fmla="*/ 1786270 h 3717510"/>
                <a:gd name="connsiteX69" fmla="*/ 1997009 w 3539245"/>
                <a:gd name="connsiteY69" fmla="*/ 1754373 h 3717510"/>
                <a:gd name="connsiteX70" fmla="*/ 1933214 w 3539245"/>
                <a:gd name="connsiteY70" fmla="*/ 1695894 h 3717510"/>
                <a:gd name="connsiteX71" fmla="*/ 1709930 w 3539245"/>
                <a:gd name="connsiteY71" fmla="*/ 1690577 h 3717510"/>
                <a:gd name="connsiteX72" fmla="*/ 1534493 w 3539245"/>
                <a:gd name="connsiteY72" fmla="*/ 1802219 h 3717510"/>
                <a:gd name="connsiteX73" fmla="*/ 1513228 w 3539245"/>
                <a:gd name="connsiteY73" fmla="*/ 1977656 h 3717510"/>
                <a:gd name="connsiteX74" fmla="*/ 1667400 w 3539245"/>
                <a:gd name="connsiteY74" fmla="*/ 2158410 h 3717510"/>
                <a:gd name="connsiteX75" fmla="*/ 1927897 w 3539245"/>
                <a:gd name="connsiteY75" fmla="*/ 2243470 h 3717510"/>
                <a:gd name="connsiteX76" fmla="*/ 2199028 w 3539245"/>
                <a:gd name="connsiteY76" fmla="*/ 2158410 h 3717510"/>
                <a:gd name="connsiteX77" fmla="*/ 2390414 w 3539245"/>
                <a:gd name="connsiteY77" fmla="*/ 2222205 h 3717510"/>
                <a:gd name="connsiteX78" fmla="*/ 2576483 w 3539245"/>
                <a:gd name="connsiteY78" fmla="*/ 2317898 h 3717510"/>
                <a:gd name="connsiteX79" fmla="*/ 2751921 w 3539245"/>
                <a:gd name="connsiteY79" fmla="*/ 2163726 h 3717510"/>
                <a:gd name="connsiteX80" fmla="*/ 2730655 w 3539245"/>
                <a:gd name="connsiteY80" fmla="*/ 1967024 h 3717510"/>
                <a:gd name="connsiteX81" fmla="*/ 2725339 w 3539245"/>
                <a:gd name="connsiteY81" fmla="*/ 1839433 h 3717510"/>
                <a:gd name="connsiteX82" fmla="*/ 2852930 w 3539245"/>
                <a:gd name="connsiteY82" fmla="*/ 1807535 h 3717510"/>
                <a:gd name="connsiteX83" fmla="*/ 2975204 w 3539245"/>
                <a:gd name="connsiteY83" fmla="*/ 1823484 h 3717510"/>
                <a:gd name="connsiteX84" fmla="*/ 2937990 w 3539245"/>
                <a:gd name="connsiteY84" fmla="*/ 1738424 h 3717510"/>
                <a:gd name="connsiteX85" fmla="*/ 2996469 w 3539245"/>
                <a:gd name="connsiteY85" fmla="*/ 1578935 h 3717510"/>
                <a:gd name="connsiteX86" fmla="*/ 3086846 w 3539245"/>
                <a:gd name="connsiteY86" fmla="*/ 1493875 h 3717510"/>
                <a:gd name="connsiteX87" fmla="*/ 3187855 w 3539245"/>
                <a:gd name="connsiteY87" fmla="*/ 1499191 h 3717510"/>
                <a:gd name="connsiteX88" fmla="*/ 3272916 w 3539245"/>
                <a:gd name="connsiteY88" fmla="*/ 1648047 h 3717510"/>
                <a:gd name="connsiteX89" fmla="*/ 3272916 w 3539245"/>
                <a:gd name="connsiteY89" fmla="*/ 1876647 h 3717510"/>
                <a:gd name="connsiteX90" fmla="*/ 3326079 w 3539245"/>
                <a:gd name="connsiteY90" fmla="*/ 1951075 h 3717510"/>
                <a:gd name="connsiteX91" fmla="*/ 3464302 w 3539245"/>
                <a:gd name="connsiteY91" fmla="*/ 1802219 h 3717510"/>
                <a:gd name="connsiteX92" fmla="*/ 3538730 w 3539245"/>
                <a:gd name="connsiteY92" fmla="*/ 1626782 h 3717510"/>
                <a:gd name="connsiteX93" fmla="*/ 3490883 w 3539245"/>
                <a:gd name="connsiteY93" fmla="*/ 1451345 h 3717510"/>
                <a:gd name="connsiteX94" fmla="*/ 3373925 w 3539245"/>
                <a:gd name="connsiteY94" fmla="*/ 1392866 h 3717510"/>
                <a:gd name="connsiteX95" fmla="*/ 3373925 w 3539245"/>
                <a:gd name="connsiteY95" fmla="*/ 1509824 h 3717510"/>
                <a:gd name="connsiteX96" fmla="*/ 3453669 w 3539245"/>
                <a:gd name="connsiteY96" fmla="*/ 1679945 h 3717510"/>
                <a:gd name="connsiteX97" fmla="*/ 3496200 w 3539245"/>
                <a:gd name="connsiteY97" fmla="*/ 1663996 h 3717510"/>
                <a:gd name="connsiteX98" fmla="*/ 3496200 w 3539245"/>
                <a:gd name="connsiteY98" fmla="*/ 1557670 h 3717510"/>
                <a:gd name="connsiteX99" fmla="*/ 3405823 w 3539245"/>
                <a:gd name="connsiteY99" fmla="*/ 1477926 h 3717510"/>
                <a:gd name="connsiteX100" fmla="*/ 3267600 w 3539245"/>
                <a:gd name="connsiteY100" fmla="*/ 1451345 h 3717510"/>
                <a:gd name="connsiteX101" fmla="*/ 3070897 w 3539245"/>
                <a:gd name="connsiteY101" fmla="*/ 1451345 h 3717510"/>
                <a:gd name="connsiteX102" fmla="*/ 3054948 w 3539245"/>
                <a:gd name="connsiteY102" fmla="*/ 1387549 h 3717510"/>
                <a:gd name="connsiteX103" fmla="*/ 3086126 w 3539245"/>
                <a:gd name="connsiteY103" fmla="*/ 1209178 h 3717510"/>
                <a:gd name="connsiteX104" fmla="*/ 2922041 w 3539245"/>
                <a:gd name="connsiteY104" fmla="*/ 1127052 h 3717510"/>
                <a:gd name="connsiteX105" fmla="*/ 2744942 w 3539245"/>
                <a:gd name="connsiteY105" fmla="*/ 1143000 h 3717510"/>
                <a:gd name="connsiteX106" fmla="*/ 2688125 w 3539245"/>
                <a:gd name="connsiteY106" fmla="*/ 1249326 h 3717510"/>
                <a:gd name="connsiteX107" fmla="*/ 2735972 w 3539245"/>
                <a:gd name="connsiteY107" fmla="*/ 1265275 h 3717510"/>
                <a:gd name="connsiteX108" fmla="*/ 2688125 w 3539245"/>
                <a:gd name="connsiteY108" fmla="*/ 1164266 h 3717510"/>
                <a:gd name="connsiteX109" fmla="*/ 2556880 w 3539245"/>
                <a:gd name="connsiteY109" fmla="*/ 1014856 h 3717510"/>
                <a:gd name="connsiteX110" fmla="*/ 2369148 w 3539245"/>
                <a:gd name="connsiteY110" fmla="*/ 963520 h 3717510"/>
                <a:gd name="connsiteX111" fmla="*/ 2179590 w 3539245"/>
                <a:gd name="connsiteY111" fmla="*/ 1057940 h 3717510"/>
                <a:gd name="connsiteX112" fmla="*/ 2129916 w 3539245"/>
                <a:gd name="connsiteY112" fmla="*/ 1244010 h 3717510"/>
                <a:gd name="connsiteX113" fmla="*/ 2161814 w 3539245"/>
                <a:gd name="connsiteY113" fmla="*/ 1419447 h 3717510"/>
                <a:gd name="connsiteX114" fmla="*/ 2082069 w 3539245"/>
                <a:gd name="connsiteY114" fmla="*/ 1467294 h 3717510"/>
                <a:gd name="connsiteX115" fmla="*/ 1958522 w 3539245"/>
                <a:gd name="connsiteY115" fmla="*/ 1447302 h 3717510"/>
                <a:gd name="connsiteX116" fmla="*/ 1890683 w 3539245"/>
                <a:gd name="connsiteY116" fmla="*/ 1562987 h 3717510"/>
                <a:gd name="connsiteX117" fmla="*/ 1832204 w 3539245"/>
                <a:gd name="connsiteY117" fmla="*/ 1669312 h 3717510"/>
                <a:gd name="connsiteX118" fmla="*/ 1763093 w 3539245"/>
                <a:gd name="connsiteY118" fmla="*/ 1701210 h 3717510"/>
                <a:gd name="connsiteX119" fmla="*/ 1667400 w 3539245"/>
                <a:gd name="connsiteY119" fmla="*/ 1610833 h 3717510"/>
                <a:gd name="connsiteX120" fmla="*/ 1668120 w 3539245"/>
                <a:gd name="connsiteY120" fmla="*/ 1400563 h 3717510"/>
                <a:gd name="connsiteX121" fmla="*/ 1824507 w 3539245"/>
                <a:gd name="connsiteY121" fmla="*/ 1300827 h 3717510"/>
                <a:gd name="connsiteX122" fmla="*/ 1937810 w 3539245"/>
                <a:gd name="connsiteY122" fmla="*/ 1226953 h 3717510"/>
                <a:gd name="connsiteX123" fmla="*/ 1864102 w 3539245"/>
                <a:gd name="connsiteY123" fmla="*/ 1084521 h 3717510"/>
                <a:gd name="connsiteX124" fmla="*/ 1837521 w 3539245"/>
                <a:gd name="connsiteY124" fmla="*/ 925033 h 3717510"/>
                <a:gd name="connsiteX125" fmla="*/ 1954479 w 3539245"/>
                <a:gd name="connsiteY125" fmla="*/ 717698 h 3717510"/>
                <a:gd name="connsiteX126" fmla="*/ 1966219 w 3539245"/>
                <a:gd name="connsiteY126" fmla="*/ 512744 h 3717510"/>
                <a:gd name="connsiteX127" fmla="*/ 1851088 w 3539245"/>
                <a:gd name="connsiteY127" fmla="*/ 346833 h 3717510"/>
                <a:gd name="connsiteX128" fmla="*/ 1706995 w 3539245"/>
                <a:gd name="connsiteY128" fmla="*/ 349213 h 3717510"/>
                <a:gd name="connsiteX129" fmla="*/ 1581786 w 3539245"/>
                <a:gd name="connsiteY129" fmla="*/ 381111 h 3717510"/>
                <a:gd name="connsiteX130" fmla="*/ 1534493 w 3539245"/>
                <a:gd name="connsiteY130" fmla="*/ 255182 h 3717510"/>
                <a:gd name="connsiteX131" fmla="*/ 1561074 w 3539245"/>
                <a:gd name="connsiteY131" fmla="*/ 101010 h 3717510"/>
                <a:gd name="connsiteX132" fmla="*/ 1640818 w 3539245"/>
                <a:gd name="connsiteY132" fmla="*/ 58480 h 3717510"/>
                <a:gd name="connsiteX133" fmla="*/ 1821572 w 3539245"/>
                <a:gd name="connsiteY133" fmla="*/ 79745 h 3717510"/>
                <a:gd name="connsiteX134" fmla="*/ 1958522 w 3539245"/>
                <a:gd name="connsiteY134" fmla="*/ 61415 h 3717510"/>
                <a:gd name="connsiteX135" fmla="*/ 2012958 w 3539245"/>
                <a:gd name="connsiteY135" fmla="*/ 0 h 3717510"/>
                <a:gd name="connsiteX0" fmla="*/ 1672716 w 3539245"/>
                <a:gd name="connsiteY0" fmla="*/ 2737884 h 3717510"/>
                <a:gd name="connsiteX1" fmla="*/ 1539809 w 3539245"/>
                <a:gd name="connsiteY1" fmla="*/ 2838894 h 3717510"/>
                <a:gd name="connsiteX2" fmla="*/ 1502595 w 3539245"/>
                <a:gd name="connsiteY2" fmla="*/ 2939903 h 3717510"/>
                <a:gd name="connsiteX3" fmla="*/ 1539809 w 3539245"/>
                <a:gd name="connsiteY3" fmla="*/ 3136605 h 3717510"/>
                <a:gd name="connsiteX4" fmla="*/ 1566390 w 3539245"/>
                <a:gd name="connsiteY4" fmla="*/ 3258880 h 3717510"/>
                <a:gd name="connsiteX5" fmla="*/ 1497279 w 3539245"/>
                <a:gd name="connsiteY5" fmla="*/ 3365205 h 3717510"/>
                <a:gd name="connsiteX6" fmla="*/ 1385637 w 3539245"/>
                <a:gd name="connsiteY6" fmla="*/ 3407735 h 3717510"/>
                <a:gd name="connsiteX7" fmla="*/ 1316525 w 3539245"/>
                <a:gd name="connsiteY7" fmla="*/ 3359889 h 3717510"/>
                <a:gd name="connsiteX8" fmla="*/ 1316525 w 3539245"/>
                <a:gd name="connsiteY8" fmla="*/ 3312042 h 3717510"/>
                <a:gd name="connsiteX9" fmla="*/ 1449432 w 3539245"/>
                <a:gd name="connsiteY9" fmla="*/ 3338624 h 3717510"/>
                <a:gd name="connsiteX10" fmla="*/ 1577023 w 3539245"/>
                <a:gd name="connsiteY10" fmla="*/ 3434317 h 3717510"/>
                <a:gd name="connsiteX11" fmla="*/ 1598288 w 3539245"/>
                <a:gd name="connsiteY11" fmla="*/ 3583173 h 3717510"/>
                <a:gd name="connsiteX12" fmla="*/ 1460065 w 3539245"/>
                <a:gd name="connsiteY12" fmla="*/ 3710763 h 3717510"/>
                <a:gd name="connsiteX13" fmla="*/ 1305893 w 3539245"/>
                <a:gd name="connsiteY13" fmla="*/ 3684182 h 3717510"/>
                <a:gd name="connsiteX14" fmla="*/ 1247414 w 3539245"/>
                <a:gd name="connsiteY14" fmla="*/ 3551275 h 3717510"/>
                <a:gd name="connsiteX15" fmla="*/ 1300576 w 3539245"/>
                <a:gd name="connsiteY15" fmla="*/ 3444949 h 3717510"/>
                <a:gd name="connsiteX16" fmla="*/ 1507911 w 3539245"/>
                <a:gd name="connsiteY16" fmla="*/ 3333307 h 3717510"/>
                <a:gd name="connsiteX17" fmla="*/ 1635502 w 3539245"/>
                <a:gd name="connsiteY17" fmla="*/ 3216349 h 3717510"/>
                <a:gd name="connsiteX18" fmla="*/ 1837521 w 3539245"/>
                <a:gd name="connsiteY18" fmla="*/ 3136605 h 3717510"/>
                <a:gd name="connsiteX19" fmla="*/ 1975744 w 3539245"/>
                <a:gd name="connsiteY19" fmla="*/ 3136605 h 3717510"/>
                <a:gd name="connsiteX20" fmla="*/ 1975744 w 3539245"/>
                <a:gd name="connsiteY20" fmla="*/ 3072810 h 3717510"/>
                <a:gd name="connsiteX21" fmla="*/ 1901316 w 3539245"/>
                <a:gd name="connsiteY21" fmla="*/ 3014331 h 3717510"/>
                <a:gd name="connsiteX22" fmla="*/ 1943846 w 3539245"/>
                <a:gd name="connsiteY22" fmla="*/ 2892056 h 3717510"/>
                <a:gd name="connsiteX23" fmla="*/ 2076753 w 3539245"/>
                <a:gd name="connsiteY23" fmla="*/ 2743200 h 3717510"/>
                <a:gd name="connsiteX24" fmla="*/ 2087386 w 3539245"/>
                <a:gd name="connsiteY24" fmla="*/ 2652824 h 3717510"/>
                <a:gd name="connsiteX25" fmla="*/ 2007641 w 3539245"/>
                <a:gd name="connsiteY25" fmla="*/ 2493335 h 3717510"/>
                <a:gd name="connsiteX26" fmla="*/ 2044855 w 3539245"/>
                <a:gd name="connsiteY26" fmla="*/ 2328531 h 3717510"/>
                <a:gd name="connsiteX27" fmla="*/ 2145865 w 3539245"/>
                <a:gd name="connsiteY27" fmla="*/ 2094614 h 3717510"/>
                <a:gd name="connsiteX28" fmla="*/ 2140548 w 3539245"/>
                <a:gd name="connsiteY28" fmla="*/ 1855382 h 3717510"/>
                <a:gd name="connsiteX29" fmla="*/ 1970428 w 3539245"/>
                <a:gd name="connsiteY29" fmla="*/ 1796903 h 3717510"/>
                <a:gd name="connsiteX30" fmla="*/ 1747144 w 3539245"/>
                <a:gd name="connsiteY30" fmla="*/ 1887280 h 3717510"/>
                <a:gd name="connsiteX31" fmla="*/ 1662083 w 3539245"/>
                <a:gd name="connsiteY31" fmla="*/ 2041452 h 3717510"/>
                <a:gd name="connsiteX32" fmla="*/ 1614237 w 3539245"/>
                <a:gd name="connsiteY32" fmla="*/ 2190307 h 3717510"/>
                <a:gd name="connsiteX33" fmla="*/ 1598288 w 3539245"/>
                <a:gd name="connsiteY33" fmla="*/ 2062717 h 3717510"/>
                <a:gd name="connsiteX34" fmla="*/ 1571707 w 3539245"/>
                <a:gd name="connsiteY34" fmla="*/ 1828800 h 3717510"/>
                <a:gd name="connsiteX35" fmla="*/ 1465381 w 3539245"/>
                <a:gd name="connsiteY35" fmla="*/ 1653363 h 3717510"/>
                <a:gd name="connsiteX36" fmla="*/ 1194251 w 3539245"/>
                <a:gd name="connsiteY36" fmla="*/ 1674628 h 3717510"/>
                <a:gd name="connsiteX37" fmla="*/ 1029446 w 3539245"/>
                <a:gd name="connsiteY37" fmla="*/ 1770321 h 3717510"/>
                <a:gd name="connsiteX38" fmla="*/ 928437 w 3539245"/>
                <a:gd name="connsiteY38" fmla="*/ 1844749 h 3717510"/>
                <a:gd name="connsiteX39" fmla="*/ 885907 w 3539245"/>
                <a:gd name="connsiteY39" fmla="*/ 1967024 h 3717510"/>
                <a:gd name="connsiteX40" fmla="*/ 721102 w 3539245"/>
                <a:gd name="connsiteY40" fmla="*/ 2062717 h 3717510"/>
                <a:gd name="connsiteX41" fmla="*/ 476553 w 3539245"/>
                <a:gd name="connsiteY41" fmla="*/ 2147777 h 3717510"/>
                <a:gd name="connsiteX42" fmla="*/ 216055 w 3539245"/>
                <a:gd name="connsiteY42" fmla="*/ 2014870 h 3717510"/>
                <a:gd name="connsiteX43" fmla="*/ 136311 w 3539245"/>
                <a:gd name="connsiteY43" fmla="*/ 1871331 h 3717510"/>
                <a:gd name="connsiteX44" fmla="*/ 279851 w 3539245"/>
                <a:gd name="connsiteY44" fmla="*/ 1706526 h 3717510"/>
                <a:gd name="connsiteX45" fmla="*/ 338330 w 3539245"/>
                <a:gd name="connsiteY45" fmla="*/ 1509824 h 3717510"/>
                <a:gd name="connsiteX46" fmla="*/ 194790 w 3539245"/>
                <a:gd name="connsiteY46" fmla="*/ 1355652 h 3717510"/>
                <a:gd name="connsiteX47" fmla="*/ 40618 w 3539245"/>
                <a:gd name="connsiteY47" fmla="*/ 1307805 h 3717510"/>
                <a:gd name="connsiteX48" fmla="*/ 14037 w 3539245"/>
                <a:gd name="connsiteY48" fmla="*/ 1403498 h 3717510"/>
                <a:gd name="connsiteX49" fmla="*/ 232004 w 3539245"/>
                <a:gd name="connsiteY49" fmla="*/ 1398182 h 3717510"/>
                <a:gd name="connsiteX50" fmla="*/ 428707 w 3539245"/>
                <a:gd name="connsiteY50" fmla="*/ 1382233 h 3717510"/>
                <a:gd name="connsiteX51" fmla="*/ 566930 w 3539245"/>
                <a:gd name="connsiteY51" fmla="*/ 1594884 h 3717510"/>
                <a:gd name="connsiteX52" fmla="*/ 678572 w 3539245"/>
                <a:gd name="connsiteY52" fmla="*/ 1754373 h 3717510"/>
                <a:gd name="connsiteX53" fmla="*/ 790214 w 3539245"/>
                <a:gd name="connsiteY53" fmla="*/ 1844749 h 3717510"/>
                <a:gd name="connsiteX54" fmla="*/ 912488 w 3539245"/>
                <a:gd name="connsiteY54" fmla="*/ 1935126 h 3717510"/>
                <a:gd name="connsiteX55" fmla="*/ 1024130 w 3539245"/>
                <a:gd name="connsiteY55" fmla="*/ 2115880 h 3717510"/>
                <a:gd name="connsiteX56" fmla="*/ 944386 w 3539245"/>
                <a:gd name="connsiteY56" fmla="*/ 2030819 h 3717510"/>
                <a:gd name="connsiteX57" fmla="*/ 869958 w 3539245"/>
                <a:gd name="connsiteY57" fmla="*/ 1940442 h 3717510"/>
                <a:gd name="connsiteX58" fmla="*/ 811479 w 3539245"/>
                <a:gd name="connsiteY58" fmla="*/ 1929810 h 3717510"/>
                <a:gd name="connsiteX59" fmla="*/ 827428 w 3539245"/>
                <a:gd name="connsiteY59" fmla="*/ 1786270 h 3717510"/>
                <a:gd name="connsiteX60" fmla="*/ 955018 w 3539245"/>
                <a:gd name="connsiteY60" fmla="*/ 1674628 h 3717510"/>
                <a:gd name="connsiteX61" fmla="*/ 1098558 w 3539245"/>
                <a:gd name="connsiteY61" fmla="*/ 1711842 h 3717510"/>
                <a:gd name="connsiteX62" fmla="*/ 1258046 w 3539245"/>
                <a:gd name="connsiteY62" fmla="*/ 1791587 h 3717510"/>
                <a:gd name="connsiteX63" fmla="*/ 1380321 w 3539245"/>
                <a:gd name="connsiteY63" fmla="*/ 1738424 h 3717510"/>
                <a:gd name="connsiteX64" fmla="*/ 1422851 w 3539245"/>
                <a:gd name="connsiteY64" fmla="*/ 1584252 h 3717510"/>
                <a:gd name="connsiteX65" fmla="*/ 1502595 w 3539245"/>
                <a:gd name="connsiteY65" fmla="*/ 1525773 h 3717510"/>
                <a:gd name="connsiteX66" fmla="*/ 1635502 w 3539245"/>
                <a:gd name="connsiteY66" fmla="*/ 1616149 h 3717510"/>
                <a:gd name="connsiteX67" fmla="*/ 1773725 w 3539245"/>
                <a:gd name="connsiteY67" fmla="*/ 1743740 h 3717510"/>
                <a:gd name="connsiteX68" fmla="*/ 1896000 w 3539245"/>
                <a:gd name="connsiteY68" fmla="*/ 1786270 h 3717510"/>
                <a:gd name="connsiteX69" fmla="*/ 1997009 w 3539245"/>
                <a:gd name="connsiteY69" fmla="*/ 1754373 h 3717510"/>
                <a:gd name="connsiteX70" fmla="*/ 1933214 w 3539245"/>
                <a:gd name="connsiteY70" fmla="*/ 1695894 h 3717510"/>
                <a:gd name="connsiteX71" fmla="*/ 1709930 w 3539245"/>
                <a:gd name="connsiteY71" fmla="*/ 1690577 h 3717510"/>
                <a:gd name="connsiteX72" fmla="*/ 1534493 w 3539245"/>
                <a:gd name="connsiteY72" fmla="*/ 1802219 h 3717510"/>
                <a:gd name="connsiteX73" fmla="*/ 1513228 w 3539245"/>
                <a:gd name="connsiteY73" fmla="*/ 1977656 h 3717510"/>
                <a:gd name="connsiteX74" fmla="*/ 1667400 w 3539245"/>
                <a:gd name="connsiteY74" fmla="*/ 2158410 h 3717510"/>
                <a:gd name="connsiteX75" fmla="*/ 1927897 w 3539245"/>
                <a:gd name="connsiteY75" fmla="*/ 2243470 h 3717510"/>
                <a:gd name="connsiteX76" fmla="*/ 2199028 w 3539245"/>
                <a:gd name="connsiteY76" fmla="*/ 2158410 h 3717510"/>
                <a:gd name="connsiteX77" fmla="*/ 2390414 w 3539245"/>
                <a:gd name="connsiteY77" fmla="*/ 2222205 h 3717510"/>
                <a:gd name="connsiteX78" fmla="*/ 2576483 w 3539245"/>
                <a:gd name="connsiteY78" fmla="*/ 2317898 h 3717510"/>
                <a:gd name="connsiteX79" fmla="*/ 2751921 w 3539245"/>
                <a:gd name="connsiteY79" fmla="*/ 2163726 h 3717510"/>
                <a:gd name="connsiteX80" fmla="*/ 2730655 w 3539245"/>
                <a:gd name="connsiteY80" fmla="*/ 1967024 h 3717510"/>
                <a:gd name="connsiteX81" fmla="*/ 2725339 w 3539245"/>
                <a:gd name="connsiteY81" fmla="*/ 1839433 h 3717510"/>
                <a:gd name="connsiteX82" fmla="*/ 2852930 w 3539245"/>
                <a:gd name="connsiteY82" fmla="*/ 1807535 h 3717510"/>
                <a:gd name="connsiteX83" fmla="*/ 2965679 w 3539245"/>
                <a:gd name="connsiteY83" fmla="*/ 1809196 h 3717510"/>
                <a:gd name="connsiteX84" fmla="*/ 2937990 w 3539245"/>
                <a:gd name="connsiteY84" fmla="*/ 1738424 h 3717510"/>
                <a:gd name="connsiteX85" fmla="*/ 2996469 w 3539245"/>
                <a:gd name="connsiteY85" fmla="*/ 1578935 h 3717510"/>
                <a:gd name="connsiteX86" fmla="*/ 3086846 w 3539245"/>
                <a:gd name="connsiteY86" fmla="*/ 1493875 h 3717510"/>
                <a:gd name="connsiteX87" fmla="*/ 3187855 w 3539245"/>
                <a:gd name="connsiteY87" fmla="*/ 1499191 h 3717510"/>
                <a:gd name="connsiteX88" fmla="*/ 3272916 w 3539245"/>
                <a:gd name="connsiteY88" fmla="*/ 1648047 h 3717510"/>
                <a:gd name="connsiteX89" fmla="*/ 3272916 w 3539245"/>
                <a:gd name="connsiteY89" fmla="*/ 1876647 h 3717510"/>
                <a:gd name="connsiteX90" fmla="*/ 3326079 w 3539245"/>
                <a:gd name="connsiteY90" fmla="*/ 1951075 h 3717510"/>
                <a:gd name="connsiteX91" fmla="*/ 3464302 w 3539245"/>
                <a:gd name="connsiteY91" fmla="*/ 1802219 h 3717510"/>
                <a:gd name="connsiteX92" fmla="*/ 3538730 w 3539245"/>
                <a:gd name="connsiteY92" fmla="*/ 1626782 h 3717510"/>
                <a:gd name="connsiteX93" fmla="*/ 3490883 w 3539245"/>
                <a:gd name="connsiteY93" fmla="*/ 1451345 h 3717510"/>
                <a:gd name="connsiteX94" fmla="*/ 3373925 w 3539245"/>
                <a:gd name="connsiteY94" fmla="*/ 1392866 h 3717510"/>
                <a:gd name="connsiteX95" fmla="*/ 3373925 w 3539245"/>
                <a:gd name="connsiteY95" fmla="*/ 1509824 h 3717510"/>
                <a:gd name="connsiteX96" fmla="*/ 3453669 w 3539245"/>
                <a:gd name="connsiteY96" fmla="*/ 1679945 h 3717510"/>
                <a:gd name="connsiteX97" fmla="*/ 3496200 w 3539245"/>
                <a:gd name="connsiteY97" fmla="*/ 1663996 h 3717510"/>
                <a:gd name="connsiteX98" fmla="*/ 3496200 w 3539245"/>
                <a:gd name="connsiteY98" fmla="*/ 1557670 h 3717510"/>
                <a:gd name="connsiteX99" fmla="*/ 3405823 w 3539245"/>
                <a:gd name="connsiteY99" fmla="*/ 1477926 h 3717510"/>
                <a:gd name="connsiteX100" fmla="*/ 3267600 w 3539245"/>
                <a:gd name="connsiteY100" fmla="*/ 1451345 h 3717510"/>
                <a:gd name="connsiteX101" fmla="*/ 3070897 w 3539245"/>
                <a:gd name="connsiteY101" fmla="*/ 1451345 h 3717510"/>
                <a:gd name="connsiteX102" fmla="*/ 3054948 w 3539245"/>
                <a:gd name="connsiteY102" fmla="*/ 1387549 h 3717510"/>
                <a:gd name="connsiteX103" fmla="*/ 3086126 w 3539245"/>
                <a:gd name="connsiteY103" fmla="*/ 1209178 h 3717510"/>
                <a:gd name="connsiteX104" fmla="*/ 2922041 w 3539245"/>
                <a:gd name="connsiteY104" fmla="*/ 1127052 h 3717510"/>
                <a:gd name="connsiteX105" fmla="*/ 2744942 w 3539245"/>
                <a:gd name="connsiteY105" fmla="*/ 1143000 h 3717510"/>
                <a:gd name="connsiteX106" fmla="*/ 2688125 w 3539245"/>
                <a:gd name="connsiteY106" fmla="*/ 1249326 h 3717510"/>
                <a:gd name="connsiteX107" fmla="*/ 2735972 w 3539245"/>
                <a:gd name="connsiteY107" fmla="*/ 1265275 h 3717510"/>
                <a:gd name="connsiteX108" fmla="*/ 2688125 w 3539245"/>
                <a:gd name="connsiteY108" fmla="*/ 1164266 h 3717510"/>
                <a:gd name="connsiteX109" fmla="*/ 2556880 w 3539245"/>
                <a:gd name="connsiteY109" fmla="*/ 1014856 h 3717510"/>
                <a:gd name="connsiteX110" fmla="*/ 2369148 w 3539245"/>
                <a:gd name="connsiteY110" fmla="*/ 963520 h 3717510"/>
                <a:gd name="connsiteX111" fmla="*/ 2179590 w 3539245"/>
                <a:gd name="connsiteY111" fmla="*/ 1057940 h 3717510"/>
                <a:gd name="connsiteX112" fmla="*/ 2129916 w 3539245"/>
                <a:gd name="connsiteY112" fmla="*/ 1244010 h 3717510"/>
                <a:gd name="connsiteX113" fmla="*/ 2161814 w 3539245"/>
                <a:gd name="connsiteY113" fmla="*/ 1419447 h 3717510"/>
                <a:gd name="connsiteX114" fmla="*/ 2082069 w 3539245"/>
                <a:gd name="connsiteY114" fmla="*/ 1467294 h 3717510"/>
                <a:gd name="connsiteX115" fmla="*/ 1958522 w 3539245"/>
                <a:gd name="connsiteY115" fmla="*/ 1447302 h 3717510"/>
                <a:gd name="connsiteX116" fmla="*/ 1890683 w 3539245"/>
                <a:gd name="connsiteY116" fmla="*/ 1562987 h 3717510"/>
                <a:gd name="connsiteX117" fmla="*/ 1832204 w 3539245"/>
                <a:gd name="connsiteY117" fmla="*/ 1669312 h 3717510"/>
                <a:gd name="connsiteX118" fmla="*/ 1763093 w 3539245"/>
                <a:gd name="connsiteY118" fmla="*/ 1701210 h 3717510"/>
                <a:gd name="connsiteX119" fmla="*/ 1667400 w 3539245"/>
                <a:gd name="connsiteY119" fmla="*/ 1610833 h 3717510"/>
                <a:gd name="connsiteX120" fmla="*/ 1668120 w 3539245"/>
                <a:gd name="connsiteY120" fmla="*/ 1400563 h 3717510"/>
                <a:gd name="connsiteX121" fmla="*/ 1824507 w 3539245"/>
                <a:gd name="connsiteY121" fmla="*/ 1300827 h 3717510"/>
                <a:gd name="connsiteX122" fmla="*/ 1937810 w 3539245"/>
                <a:gd name="connsiteY122" fmla="*/ 1226953 h 3717510"/>
                <a:gd name="connsiteX123" fmla="*/ 1864102 w 3539245"/>
                <a:gd name="connsiteY123" fmla="*/ 1084521 h 3717510"/>
                <a:gd name="connsiteX124" fmla="*/ 1837521 w 3539245"/>
                <a:gd name="connsiteY124" fmla="*/ 925033 h 3717510"/>
                <a:gd name="connsiteX125" fmla="*/ 1954479 w 3539245"/>
                <a:gd name="connsiteY125" fmla="*/ 717698 h 3717510"/>
                <a:gd name="connsiteX126" fmla="*/ 1966219 w 3539245"/>
                <a:gd name="connsiteY126" fmla="*/ 512744 h 3717510"/>
                <a:gd name="connsiteX127" fmla="*/ 1851088 w 3539245"/>
                <a:gd name="connsiteY127" fmla="*/ 346833 h 3717510"/>
                <a:gd name="connsiteX128" fmla="*/ 1706995 w 3539245"/>
                <a:gd name="connsiteY128" fmla="*/ 349213 h 3717510"/>
                <a:gd name="connsiteX129" fmla="*/ 1581786 w 3539245"/>
                <a:gd name="connsiteY129" fmla="*/ 381111 h 3717510"/>
                <a:gd name="connsiteX130" fmla="*/ 1534493 w 3539245"/>
                <a:gd name="connsiteY130" fmla="*/ 255182 h 3717510"/>
                <a:gd name="connsiteX131" fmla="*/ 1561074 w 3539245"/>
                <a:gd name="connsiteY131" fmla="*/ 101010 h 3717510"/>
                <a:gd name="connsiteX132" fmla="*/ 1640818 w 3539245"/>
                <a:gd name="connsiteY132" fmla="*/ 58480 h 3717510"/>
                <a:gd name="connsiteX133" fmla="*/ 1821572 w 3539245"/>
                <a:gd name="connsiteY133" fmla="*/ 79745 h 3717510"/>
                <a:gd name="connsiteX134" fmla="*/ 1958522 w 3539245"/>
                <a:gd name="connsiteY134" fmla="*/ 61415 h 3717510"/>
                <a:gd name="connsiteX135" fmla="*/ 2012958 w 3539245"/>
                <a:gd name="connsiteY135" fmla="*/ 0 h 3717510"/>
                <a:gd name="connsiteX0" fmla="*/ 1672716 w 3539245"/>
                <a:gd name="connsiteY0" fmla="*/ 2737884 h 3717510"/>
                <a:gd name="connsiteX1" fmla="*/ 1539809 w 3539245"/>
                <a:gd name="connsiteY1" fmla="*/ 2838894 h 3717510"/>
                <a:gd name="connsiteX2" fmla="*/ 1502595 w 3539245"/>
                <a:gd name="connsiteY2" fmla="*/ 2939903 h 3717510"/>
                <a:gd name="connsiteX3" fmla="*/ 1539809 w 3539245"/>
                <a:gd name="connsiteY3" fmla="*/ 3136605 h 3717510"/>
                <a:gd name="connsiteX4" fmla="*/ 1566390 w 3539245"/>
                <a:gd name="connsiteY4" fmla="*/ 3258880 h 3717510"/>
                <a:gd name="connsiteX5" fmla="*/ 1497279 w 3539245"/>
                <a:gd name="connsiteY5" fmla="*/ 3365205 h 3717510"/>
                <a:gd name="connsiteX6" fmla="*/ 1385637 w 3539245"/>
                <a:gd name="connsiteY6" fmla="*/ 3407735 h 3717510"/>
                <a:gd name="connsiteX7" fmla="*/ 1316525 w 3539245"/>
                <a:gd name="connsiteY7" fmla="*/ 3359889 h 3717510"/>
                <a:gd name="connsiteX8" fmla="*/ 1316525 w 3539245"/>
                <a:gd name="connsiteY8" fmla="*/ 3312042 h 3717510"/>
                <a:gd name="connsiteX9" fmla="*/ 1449432 w 3539245"/>
                <a:gd name="connsiteY9" fmla="*/ 3338624 h 3717510"/>
                <a:gd name="connsiteX10" fmla="*/ 1577023 w 3539245"/>
                <a:gd name="connsiteY10" fmla="*/ 3434317 h 3717510"/>
                <a:gd name="connsiteX11" fmla="*/ 1598288 w 3539245"/>
                <a:gd name="connsiteY11" fmla="*/ 3583173 h 3717510"/>
                <a:gd name="connsiteX12" fmla="*/ 1460065 w 3539245"/>
                <a:gd name="connsiteY12" fmla="*/ 3710763 h 3717510"/>
                <a:gd name="connsiteX13" fmla="*/ 1305893 w 3539245"/>
                <a:gd name="connsiteY13" fmla="*/ 3684182 h 3717510"/>
                <a:gd name="connsiteX14" fmla="*/ 1247414 w 3539245"/>
                <a:gd name="connsiteY14" fmla="*/ 3551275 h 3717510"/>
                <a:gd name="connsiteX15" fmla="*/ 1300576 w 3539245"/>
                <a:gd name="connsiteY15" fmla="*/ 3444949 h 3717510"/>
                <a:gd name="connsiteX16" fmla="*/ 1507911 w 3539245"/>
                <a:gd name="connsiteY16" fmla="*/ 3333307 h 3717510"/>
                <a:gd name="connsiteX17" fmla="*/ 1635502 w 3539245"/>
                <a:gd name="connsiteY17" fmla="*/ 3216349 h 3717510"/>
                <a:gd name="connsiteX18" fmla="*/ 1837521 w 3539245"/>
                <a:gd name="connsiteY18" fmla="*/ 3136605 h 3717510"/>
                <a:gd name="connsiteX19" fmla="*/ 1975744 w 3539245"/>
                <a:gd name="connsiteY19" fmla="*/ 3136605 h 3717510"/>
                <a:gd name="connsiteX20" fmla="*/ 1975744 w 3539245"/>
                <a:gd name="connsiteY20" fmla="*/ 3072810 h 3717510"/>
                <a:gd name="connsiteX21" fmla="*/ 1901316 w 3539245"/>
                <a:gd name="connsiteY21" fmla="*/ 3014331 h 3717510"/>
                <a:gd name="connsiteX22" fmla="*/ 1943846 w 3539245"/>
                <a:gd name="connsiteY22" fmla="*/ 2892056 h 3717510"/>
                <a:gd name="connsiteX23" fmla="*/ 2076753 w 3539245"/>
                <a:gd name="connsiteY23" fmla="*/ 2743200 h 3717510"/>
                <a:gd name="connsiteX24" fmla="*/ 2087386 w 3539245"/>
                <a:gd name="connsiteY24" fmla="*/ 2652824 h 3717510"/>
                <a:gd name="connsiteX25" fmla="*/ 2007641 w 3539245"/>
                <a:gd name="connsiteY25" fmla="*/ 2493335 h 3717510"/>
                <a:gd name="connsiteX26" fmla="*/ 2044855 w 3539245"/>
                <a:gd name="connsiteY26" fmla="*/ 2328531 h 3717510"/>
                <a:gd name="connsiteX27" fmla="*/ 2145865 w 3539245"/>
                <a:gd name="connsiteY27" fmla="*/ 2094614 h 3717510"/>
                <a:gd name="connsiteX28" fmla="*/ 2140548 w 3539245"/>
                <a:gd name="connsiteY28" fmla="*/ 1855382 h 3717510"/>
                <a:gd name="connsiteX29" fmla="*/ 1970428 w 3539245"/>
                <a:gd name="connsiteY29" fmla="*/ 1796903 h 3717510"/>
                <a:gd name="connsiteX30" fmla="*/ 1747144 w 3539245"/>
                <a:gd name="connsiteY30" fmla="*/ 1887280 h 3717510"/>
                <a:gd name="connsiteX31" fmla="*/ 1662083 w 3539245"/>
                <a:gd name="connsiteY31" fmla="*/ 2041452 h 3717510"/>
                <a:gd name="connsiteX32" fmla="*/ 1614237 w 3539245"/>
                <a:gd name="connsiteY32" fmla="*/ 2190307 h 3717510"/>
                <a:gd name="connsiteX33" fmla="*/ 1598288 w 3539245"/>
                <a:gd name="connsiteY33" fmla="*/ 2062717 h 3717510"/>
                <a:gd name="connsiteX34" fmla="*/ 1571707 w 3539245"/>
                <a:gd name="connsiteY34" fmla="*/ 1828800 h 3717510"/>
                <a:gd name="connsiteX35" fmla="*/ 1465381 w 3539245"/>
                <a:gd name="connsiteY35" fmla="*/ 1653363 h 3717510"/>
                <a:gd name="connsiteX36" fmla="*/ 1194251 w 3539245"/>
                <a:gd name="connsiteY36" fmla="*/ 1674628 h 3717510"/>
                <a:gd name="connsiteX37" fmla="*/ 1029446 w 3539245"/>
                <a:gd name="connsiteY37" fmla="*/ 1770321 h 3717510"/>
                <a:gd name="connsiteX38" fmla="*/ 928437 w 3539245"/>
                <a:gd name="connsiteY38" fmla="*/ 1844749 h 3717510"/>
                <a:gd name="connsiteX39" fmla="*/ 885907 w 3539245"/>
                <a:gd name="connsiteY39" fmla="*/ 1967024 h 3717510"/>
                <a:gd name="connsiteX40" fmla="*/ 721102 w 3539245"/>
                <a:gd name="connsiteY40" fmla="*/ 2062717 h 3717510"/>
                <a:gd name="connsiteX41" fmla="*/ 476553 w 3539245"/>
                <a:gd name="connsiteY41" fmla="*/ 2147777 h 3717510"/>
                <a:gd name="connsiteX42" fmla="*/ 216055 w 3539245"/>
                <a:gd name="connsiteY42" fmla="*/ 2014870 h 3717510"/>
                <a:gd name="connsiteX43" fmla="*/ 136311 w 3539245"/>
                <a:gd name="connsiteY43" fmla="*/ 1871331 h 3717510"/>
                <a:gd name="connsiteX44" fmla="*/ 279851 w 3539245"/>
                <a:gd name="connsiteY44" fmla="*/ 1706526 h 3717510"/>
                <a:gd name="connsiteX45" fmla="*/ 338330 w 3539245"/>
                <a:gd name="connsiteY45" fmla="*/ 1509824 h 3717510"/>
                <a:gd name="connsiteX46" fmla="*/ 194790 w 3539245"/>
                <a:gd name="connsiteY46" fmla="*/ 1355652 h 3717510"/>
                <a:gd name="connsiteX47" fmla="*/ 40618 w 3539245"/>
                <a:gd name="connsiteY47" fmla="*/ 1307805 h 3717510"/>
                <a:gd name="connsiteX48" fmla="*/ 14037 w 3539245"/>
                <a:gd name="connsiteY48" fmla="*/ 1403498 h 3717510"/>
                <a:gd name="connsiteX49" fmla="*/ 232004 w 3539245"/>
                <a:gd name="connsiteY49" fmla="*/ 1398182 h 3717510"/>
                <a:gd name="connsiteX50" fmla="*/ 428707 w 3539245"/>
                <a:gd name="connsiteY50" fmla="*/ 1382233 h 3717510"/>
                <a:gd name="connsiteX51" fmla="*/ 566930 w 3539245"/>
                <a:gd name="connsiteY51" fmla="*/ 1594884 h 3717510"/>
                <a:gd name="connsiteX52" fmla="*/ 678572 w 3539245"/>
                <a:gd name="connsiteY52" fmla="*/ 1754373 h 3717510"/>
                <a:gd name="connsiteX53" fmla="*/ 790214 w 3539245"/>
                <a:gd name="connsiteY53" fmla="*/ 1844749 h 3717510"/>
                <a:gd name="connsiteX54" fmla="*/ 912488 w 3539245"/>
                <a:gd name="connsiteY54" fmla="*/ 1935126 h 3717510"/>
                <a:gd name="connsiteX55" fmla="*/ 1024130 w 3539245"/>
                <a:gd name="connsiteY55" fmla="*/ 2115880 h 3717510"/>
                <a:gd name="connsiteX56" fmla="*/ 944386 w 3539245"/>
                <a:gd name="connsiteY56" fmla="*/ 2030819 h 3717510"/>
                <a:gd name="connsiteX57" fmla="*/ 869958 w 3539245"/>
                <a:gd name="connsiteY57" fmla="*/ 1940442 h 3717510"/>
                <a:gd name="connsiteX58" fmla="*/ 811479 w 3539245"/>
                <a:gd name="connsiteY58" fmla="*/ 1929810 h 3717510"/>
                <a:gd name="connsiteX59" fmla="*/ 827428 w 3539245"/>
                <a:gd name="connsiteY59" fmla="*/ 1786270 h 3717510"/>
                <a:gd name="connsiteX60" fmla="*/ 955018 w 3539245"/>
                <a:gd name="connsiteY60" fmla="*/ 1674628 h 3717510"/>
                <a:gd name="connsiteX61" fmla="*/ 1098558 w 3539245"/>
                <a:gd name="connsiteY61" fmla="*/ 1711842 h 3717510"/>
                <a:gd name="connsiteX62" fmla="*/ 1258046 w 3539245"/>
                <a:gd name="connsiteY62" fmla="*/ 1791587 h 3717510"/>
                <a:gd name="connsiteX63" fmla="*/ 1380321 w 3539245"/>
                <a:gd name="connsiteY63" fmla="*/ 1738424 h 3717510"/>
                <a:gd name="connsiteX64" fmla="*/ 1422851 w 3539245"/>
                <a:gd name="connsiteY64" fmla="*/ 1584252 h 3717510"/>
                <a:gd name="connsiteX65" fmla="*/ 1502595 w 3539245"/>
                <a:gd name="connsiteY65" fmla="*/ 1525773 h 3717510"/>
                <a:gd name="connsiteX66" fmla="*/ 1635502 w 3539245"/>
                <a:gd name="connsiteY66" fmla="*/ 1616149 h 3717510"/>
                <a:gd name="connsiteX67" fmla="*/ 1773725 w 3539245"/>
                <a:gd name="connsiteY67" fmla="*/ 1743740 h 3717510"/>
                <a:gd name="connsiteX68" fmla="*/ 1896000 w 3539245"/>
                <a:gd name="connsiteY68" fmla="*/ 1786270 h 3717510"/>
                <a:gd name="connsiteX69" fmla="*/ 1997009 w 3539245"/>
                <a:gd name="connsiteY69" fmla="*/ 1754373 h 3717510"/>
                <a:gd name="connsiteX70" fmla="*/ 1933214 w 3539245"/>
                <a:gd name="connsiteY70" fmla="*/ 1695894 h 3717510"/>
                <a:gd name="connsiteX71" fmla="*/ 1709930 w 3539245"/>
                <a:gd name="connsiteY71" fmla="*/ 1690577 h 3717510"/>
                <a:gd name="connsiteX72" fmla="*/ 1534493 w 3539245"/>
                <a:gd name="connsiteY72" fmla="*/ 1802219 h 3717510"/>
                <a:gd name="connsiteX73" fmla="*/ 1513228 w 3539245"/>
                <a:gd name="connsiteY73" fmla="*/ 1977656 h 3717510"/>
                <a:gd name="connsiteX74" fmla="*/ 1667400 w 3539245"/>
                <a:gd name="connsiteY74" fmla="*/ 2158410 h 3717510"/>
                <a:gd name="connsiteX75" fmla="*/ 1927897 w 3539245"/>
                <a:gd name="connsiteY75" fmla="*/ 2243470 h 3717510"/>
                <a:gd name="connsiteX76" fmla="*/ 2199028 w 3539245"/>
                <a:gd name="connsiteY76" fmla="*/ 2158410 h 3717510"/>
                <a:gd name="connsiteX77" fmla="*/ 2390414 w 3539245"/>
                <a:gd name="connsiteY77" fmla="*/ 2222205 h 3717510"/>
                <a:gd name="connsiteX78" fmla="*/ 2576483 w 3539245"/>
                <a:gd name="connsiteY78" fmla="*/ 2317898 h 3717510"/>
                <a:gd name="connsiteX79" fmla="*/ 2751921 w 3539245"/>
                <a:gd name="connsiteY79" fmla="*/ 2163726 h 3717510"/>
                <a:gd name="connsiteX80" fmla="*/ 2730655 w 3539245"/>
                <a:gd name="connsiteY80" fmla="*/ 1967024 h 3717510"/>
                <a:gd name="connsiteX81" fmla="*/ 2725339 w 3539245"/>
                <a:gd name="connsiteY81" fmla="*/ 1839433 h 3717510"/>
                <a:gd name="connsiteX82" fmla="*/ 2852930 w 3539245"/>
                <a:gd name="connsiteY82" fmla="*/ 1807535 h 3717510"/>
                <a:gd name="connsiteX83" fmla="*/ 2951391 w 3539245"/>
                <a:gd name="connsiteY83" fmla="*/ 1811577 h 3717510"/>
                <a:gd name="connsiteX84" fmla="*/ 2937990 w 3539245"/>
                <a:gd name="connsiteY84" fmla="*/ 1738424 h 3717510"/>
                <a:gd name="connsiteX85" fmla="*/ 2996469 w 3539245"/>
                <a:gd name="connsiteY85" fmla="*/ 1578935 h 3717510"/>
                <a:gd name="connsiteX86" fmla="*/ 3086846 w 3539245"/>
                <a:gd name="connsiteY86" fmla="*/ 1493875 h 3717510"/>
                <a:gd name="connsiteX87" fmla="*/ 3187855 w 3539245"/>
                <a:gd name="connsiteY87" fmla="*/ 1499191 h 3717510"/>
                <a:gd name="connsiteX88" fmla="*/ 3272916 w 3539245"/>
                <a:gd name="connsiteY88" fmla="*/ 1648047 h 3717510"/>
                <a:gd name="connsiteX89" fmla="*/ 3272916 w 3539245"/>
                <a:gd name="connsiteY89" fmla="*/ 1876647 h 3717510"/>
                <a:gd name="connsiteX90" fmla="*/ 3326079 w 3539245"/>
                <a:gd name="connsiteY90" fmla="*/ 1951075 h 3717510"/>
                <a:gd name="connsiteX91" fmla="*/ 3464302 w 3539245"/>
                <a:gd name="connsiteY91" fmla="*/ 1802219 h 3717510"/>
                <a:gd name="connsiteX92" fmla="*/ 3538730 w 3539245"/>
                <a:gd name="connsiteY92" fmla="*/ 1626782 h 3717510"/>
                <a:gd name="connsiteX93" fmla="*/ 3490883 w 3539245"/>
                <a:gd name="connsiteY93" fmla="*/ 1451345 h 3717510"/>
                <a:gd name="connsiteX94" fmla="*/ 3373925 w 3539245"/>
                <a:gd name="connsiteY94" fmla="*/ 1392866 h 3717510"/>
                <a:gd name="connsiteX95" fmla="*/ 3373925 w 3539245"/>
                <a:gd name="connsiteY95" fmla="*/ 1509824 h 3717510"/>
                <a:gd name="connsiteX96" fmla="*/ 3453669 w 3539245"/>
                <a:gd name="connsiteY96" fmla="*/ 1679945 h 3717510"/>
                <a:gd name="connsiteX97" fmla="*/ 3496200 w 3539245"/>
                <a:gd name="connsiteY97" fmla="*/ 1663996 h 3717510"/>
                <a:gd name="connsiteX98" fmla="*/ 3496200 w 3539245"/>
                <a:gd name="connsiteY98" fmla="*/ 1557670 h 3717510"/>
                <a:gd name="connsiteX99" fmla="*/ 3405823 w 3539245"/>
                <a:gd name="connsiteY99" fmla="*/ 1477926 h 3717510"/>
                <a:gd name="connsiteX100" fmla="*/ 3267600 w 3539245"/>
                <a:gd name="connsiteY100" fmla="*/ 1451345 h 3717510"/>
                <a:gd name="connsiteX101" fmla="*/ 3070897 w 3539245"/>
                <a:gd name="connsiteY101" fmla="*/ 1451345 h 3717510"/>
                <a:gd name="connsiteX102" fmla="*/ 3054948 w 3539245"/>
                <a:gd name="connsiteY102" fmla="*/ 1387549 h 3717510"/>
                <a:gd name="connsiteX103" fmla="*/ 3086126 w 3539245"/>
                <a:gd name="connsiteY103" fmla="*/ 1209178 h 3717510"/>
                <a:gd name="connsiteX104" fmla="*/ 2922041 w 3539245"/>
                <a:gd name="connsiteY104" fmla="*/ 1127052 h 3717510"/>
                <a:gd name="connsiteX105" fmla="*/ 2744942 w 3539245"/>
                <a:gd name="connsiteY105" fmla="*/ 1143000 h 3717510"/>
                <a:gd name="connsiteX106" fmla="*/ 2688125 w 3539245"/>
                <a:gd name="connsiteY106" fmla="*/ 1249326 h 3717510"/>
                <a:gd name="connsiteX107" fmla="*/ 2735972 w 3539245"/>
                <a:gd name="connsiteY107" fmla="*/ 1265275 h 3717510"/>
                <a:gd name="connsiteX108" fmla="*/ 2688125 w 3539245"/>
                <a:gd name="connsiteY108" fmla="*/ 1164266 h 3717510"/>
                <a:gd name="connsiteX109" fmla="*/ 2556880 w 3539245"/>
                <a:gd name="connsiteY109" fmla="*/ 1014856 h 3717510"/>
                <a:gd name="connsiteX110" fmla="*/ 2369148 w 3539245"/>
                <a:gd name="connsiteY110" fmla="*/ 963520 h 3717510"/>
                <a:gd name="connsiteX111" fmla="*/ 2179590 w 3539245"/>
                <a:gd name="connsiteY111" fmla="*/ 1057940 h 3717510"/>
                <a:gd name="connsiteX112" fmla="*/ 2129916 w 3539245"/>
                <a:gd name="connsiteY112" fmla="*/ 1244010 h 3717510"/>
                <a:gd name="connsiteX113" fmla="*/ 2161814 w 3539245"/>
                <a:gd name="connsiteY113" fmla="*/ 1419447 h 3717510"/>
                <a:gd name="connsiteX114" fmla="*/ 2082069 w 3539245"/>
                <a:gd name="connsiteY114" fmla="*/ 1467294 h 3717510"/>
                <a:gd name="connsiteX115" fmla="*/ 1958522 w 3539245"/>
                <a:gd name="connsiteY115" fmla="*/ 1447302 h 3717510"/>
                <a:gd name="connsiteX116" fmla="*/ 1890683 w 3539245"/>
                <a:gd name="connsiteY116" fmla="*/ 1562987 h 3717510"/>
                <a:gd name="connsiteX117" fmla="*/ 1832204 w 3539245"/>
                <a:gd name="connsiteY117" fmla="*/ 1669312 h 3717510"/>
                <a:gd name="connsiteX118" fmla="*/ 1763093 w 3539245"/>
                <a:gd name="connsiteY118" fmla="*/ 1701210 h 3717510"/>
                <a:gd name="connsiteX119" fmla="*/ 1667400 w 3539245"/>
                <a:gd name="connsiteY119" fmla="*/ 1610833 h 3717510"/>
                <a:gd name="connsiteX120" fmla="*/ 1668120 w 3539245"/>
                <a:gd name="connsiteY120" fmla="*/ 1400563 h 3717510"/>
                <a:gd name="connsiteX121" fmla="*/ 1824507 w 3539245"/>
                <a:gd name="connsiteY121" fmla="*/ 1300827 h 3717510"/>
                <a:gd name="connsiteX122" fmla="*/ 1937810 w 3539245"/>
                <a:gd name="connsiteY122" fmla="*/ 1226953 h 3717510"/>
                <a:gd name="connsiteX123" fmla="*/ 1864102 w 3539245"/>
                <a:gd name="connsiteY123" fmla="*/ 1084521 h 3717510"/>
                <a:gd name="connsiteX124" fmla="*/ 1837521 w 3539245"/>
                <a:gd name="connsiteY124" fmla="*/ 925033 h 3717510"/>
                <a:gd name="connsiteX125" fmla="*/ 1954479 w 3539245"/>
                <a:gd name="connsiteY125" fmla="*/ 717698 h 3717510"/>
                <a:gd name="connsiteX126" fmla="*/ 1966219 w 3539245"/>
                <a:gd name="connsiteY126" fmla="*/ 512744 h 3717510"/>
                <a:gd name="connsiteX127" fmla="*/ 1851088 w 3539245"/>
                <a:gd name="connsiteY127" fmla="*/ 346833 h 3717510"/>
                <a:gd name="connsiteX128" fmla="*/ 1706995 w 3539245"/>
                <a:gd name="connsiteY128" fmla="*/ 349213 h 3717510"/>
                <a:gd name="connsiteX129" fmla="*/ 1581786 w 3539245"/>
                <a:gd name="connsiteY129" fmla="*/ 381111 h 3717510"/>
                <a:gd name="connsiteX130" fmla="*/ 1534493 w 3539245"/>
                <a:gd name="connsiteY130" fmla="*/ 255182 h 3717510"/>
                <a:gd name="connsiteX131" fmla="*/ 1561074 w 3539245"/>
                <a:gd name="connsiteY131" fmla="*/ 101010 h 3717510"/>
                <a:gd name="connsiteX132" fmla="*/ 1640818 w 3539245"/>
                <a:gd name="connsiteY132" fmla="*/ 58480 h 3717510"/>
                <a:gd name="connsiteX133" fmla="*/ 1821572 w 3539245"/>
                <a:gd name="connsiteY133" fmla="*/ 79745 h 3717510"/>
                <a:gd name="connsiteX134" fmla="*/ 1958522 w 3539245"/>
                <a:gd name="connsiteY134" fmla="*/ 61415 h 3717510"/>
                <a:gd name="connsiteX135" fmla="*/ 2012958 w 3539245"/>
                <a:gd name="connsiteY135" fmla="*/ 0 h 3717510"/>
                <a:gd name="connsiteX0" fmla="*/ 1672716 w 3539245"/>
                <a:gd name="connsiteY0" fmla="*/ 2737884 h 3717510"/>
                <a:gd name="connsiteX1" fmla="*/ 1539809 w 3539245"/>
                <a:gd name="connsiteY1" fmla="*/ 2838894 h 3717510"/>
                <a:gd name="connsiteX2" fmla="*/ 1502595 w 3539245"/>
                <a:gd name="connsiteY2" fmla="*/ 2939903 h 3717510"/>
                <a:gd name="connsiteX3" fmla="*/ 1539809 w 3539245"/>
                <a:gd name="connsiteY3" fmla="*/ 3136605 h 3717510"/>
                <a:gd name="connsiteX4" fmla="*/ 1566390 w 3539245"/>
                <a:gd name="connsiteY4" fmla="*/ 3258880 h 3717510"/>
                <a:gd name="connsiteX5" fmla="*/ 1497279 w 3539245"/>
                <a:gd name="connsiteY5" fmla="*/ 3365205 h 3717510"/>
                <a:gd name="connsiteX6" fmla="*/ 1385637 w 3539245"/>
                <a:gd name="connsiteY6" fmla="*/ 3407735 h 3717510"/>
                <a:gd name="connsiteX7" fmla="*/ 1316525 w 3539245"/>
                <a:gd name="connsiteY7" fmla="*/ 3359889 h 3717510"/>
                <a:gd name="connsiteX8" fmla="*/ 1316525 w 3539245"/>
                <a:gd name="connsiteY8" fmla="*/ 3312042 h 3717510"/>
                <a:gd name="connsiteX9" fmla="*/ 1449432 w 3539245"/>
                <a:gd name="connsiteY9" fmla="*/ 3338624 h 3717510"/>
                <a:gd name="connsiteX10" fmla="*/ 1577023 w 3539245"/>
                <a:gd name="connsiteY10" fmla="*/ 3434317 h 3717510"/>
                <a:gd name="connsiteX11" fmla="*/ 1598288 w 3539245"/>
                <a:gd name="connsiteY11" fmla="*/ 3583173 h 3717510"/>
                <a:gd name="connsiteX12" fmla="*/ 1460065 w 3539245"/>
                <a:gd name="connsiteY12" fmla="*/ 3710763 h 3717510"/>
                <a:gd name="connsiteX13" fmla="*/ 1305893 w 3539245"/>
                <a:gd name="connsiteY13" fmla="*/ 3684182 h 3717510"/>
                <a:gd name="connsiteX14" fmla="*/ 1247414 w 3539245"/>
                <a:gd name="connsiteY14" fmla="*/ 3551275 h 3717510"/>
                <a:gd name="connsiteX15" fmla="*/ 1300576 w 3539245"/>
                <a:gd name="connsiteY15" fmla="*/ 3444949 h 3717510"/>
                <a:gd name="connsiteX16" fmla="*/ 1507911 w 3539245"/>
                <a:gd name="connsiteY16" fmla="*/ 3333307 h 3717510"/>
                <a:gd name="connsiteX17" fmla="*/ 1635502 w 3539245"/>
                <a:gd name="connsiteY17" fmla="*/ 3216349 h 3717510"/>
                <a:gd name="connsiteX18" fmla="*/ 1837521 w 3539245"/>
                <a:gd name="connsiteY18" fmla="*/ 3136605 h 3717510"/>
                <a:gd name="connsiteX19" fmla="*/ 1975744 w 3539245"/>
                <a:gd name="connsiteY19" fmla="*/ 3136605 h 3717510"/>
                <a:gd name="connsiteX20" fmla="*/ 1975744 w 3539245"/>
                <a:gd name="connsiteY20" fmla="*/ 3072810 h 3717510"/>
                <a:gd name="connsiteX21" fmla="*/ 1901316 w 3539245"/>
                <a:gd name="connsiteY21" fmla="*/ 3014331 h 3717510"/>
                <a:gd name="connsiteX22" fmla="*/ 1943846 w 3539245"/>
                <a:gd name="connsiteY22" fmla="*/ 2892056 h 3717510"/>
                <a:gd name="connsiteX23" fmla="*/ 2076753 w 3539245"/>
                <a:gd name="connsiteY23" fmla="*/ 2743200 h 3717510"/>
                <a:gd name="connsiteX24" fmla="*/ 2087386 w 3539245"/>
                <a:gd name="connsiteY24" fmla="*/ 2652824 h 3717510"/>
                <a:gd name="connsiteX25" fmla="*/ 2007641 w 3539245"/>
                <a:gd name="connsiteY25" fmla="*/ 2493335 h 3717510"/>
                <a:gd name="connsiteX26" fmla="*/ 2044855 w 3539245"/>
                <a:gd name="connsiteY26" fmla="*/ 2328531 h 3717510"/>
                <a:gd name="connsiteX27" fmla="*/ 2145865 w 3539245"/>
                <a:gd name="connsiteY27" fmla="*/ 2094614 h 3717510"/>
                <a:gd name="connsiteX28" fmla="*/ 2140548 w 3539245"/>
                <a:gd name="connsiteY28" fmla="*/ 1855382 h 3717510"/>
                <a:gd name="connsiteX29" fmla="*/ 1970428 w 3539245"/>
                <a:gd name="connsiteY29" fmla="*/ 1796903 h 3717510"/>
                <a:gd name="connsiteX30" fmla="*/ 1747144 w 3539245"/>
                <a:gd name="connsiteY30" fmla="*/ 1887280 h 3717510"/>
                <a:gd name="connsiteX31" fmla="*/ 1662083 w 3539245"/>
                <a:gd name="connsiteY31" fmla="*/ 2041452 h 3717510"/>
                <a:gd name="connsiteX32" fmla="*/ 1614237 w 3539245"/>
                <a:gd name="connsiteY32" fmla="*/ 2190307 h 3717510"/>
                <a:gd name="connsiteX33" fmla="*/ 1598288 w 3539245"/>
                <a:gd name="connsiteY33" fmla="*/ 2062717 h 3717510"/>
                <a:gd name="connsiteX34" fmla="*/ 1571707 w 3539245"/>
                <a:gd name="connsiteY34" fmla="*/ 1828800 h 3717510"/>
                <a:gd name="connsiteX35" fmla="*/ 1465381 w 3539245"/>
                <a:gd name="connsiteY35" fmla="*/ 1653363 h 3717510"/>
                <a:gd name="connsiteX36" fmla="*/ 1194251 w 3539245"/>
                <a:gd name="connsiteY36" fmla="*/ 1674628 h 3717510"/>
                <a:gd name="connsiteX37" fmla="*/ 1029446 w 3539245"/>
                <a:gd name="connsiteY37" fmla="*/ 1770321 h 3717510"/>
                <a:gd name="connsiteX38" fmla="*/ 928437 w 3539245"/>
                <a:gd name="connsiteY38" fmla="*/ 1844749 h 3717510"/>
                <a:gd name="connsiteX39" fmla="*/ 885907 w 3539245"/>
                <a:gd name="connsiteY39" fmla="*/ 1967024 h 3717510"/>
                <a:gd name="connsiteX40" fmla="*/ 721102 w 3539245"/>
                <a:gd name="connsiteY40" fmla="*/ 2062717 h 3717510"/>
                <a:gd name="connsiteX41" fmla="*/ 476553 w 3539245"/>
                <a:gd name="connsiteY41" fmla="*/ 2147777 h 3717510"/>
                <a:gd name="connsiteX42" fmla="*/ 216055 w 3539245"/>
                <a:gd name="connsiteY42" fmla="*/ 2014870 h 3717510"/>
                <a:gd name="connsiteX43" fmla="*/ 136311 w 3539245"/>
                <a:gd name="connsiteY43" fmla="*/ 1871331 h 3717510"/>
                <a:gd name="connsiteX44" fmla="*/ 279851 w 3539245"/>
                <a:gd name="connsiteY44" fmla="*/ 1706526 h 3717510"/>
                <a:gd name="connsiteX45" fmla="*/ 338330 w 3539245"/>
                <a:gd name="connsiteY45" fmla="*/ 1509824 h 3717510"/>
                <a:gd name="connsiteX46" fmla="*/ 194790 w 3539245"/>
                <a:gd name="connsiteY46" fmla="*/ 1355652 h 3717510"/>
                <a:gd name="connsiteX47" fmla="*/ 40618 w 3539245"/>
                <a:gd name="connsiteY47" fmla="*/ 1307805 h 3717510"/>
                <a:gd name="connsiteX48" fmla="*/ 14037 w 3539245"/>
                <a:gd name="connsiteY48" fmla="*/ 1403498 h 3717510"/>
                <a:gd name="connsiteX49" fmla="*/ 232004 w 3539245"/>
                <a:gd name="connsiteY49" fmla="*/ 1398182 h 3717510"/>
                <a:gd name="connsiteX50" fmla="*/ 428707 w 3539245"/>
                <a:gd name="connsiteY50" fmla="*/ 1382233 h 3717510"/>
                <a:gd name="connsiteX51" fmla="*/ 566930 w 3539245"/>
                <a:gd name="connsiteY51" fmla="*/ 1594884 h 3717510"/>
                <a:gd name="connsiteX52" fmla="*/ 678572 w 3539245"/>
                <a:gd name="connsiteY52" fmla="*/ 1754373 h 3717510"/>
                <a:gd name="connsiteX53" fmla="*/ 790214 w 3539245"/>
                <a:gd name="connsiteY53" fmla="*/ 1844749 h 3717510"/>
                <a:gd name="connsiteX54" fmla="*/ 912488 w 3539245"/>
                <a:gd name="connsiteY54" fmla="*/ 1935126 h 3717510"/>
                <a:gd name="connsiteX55" fmla="*/ 1024130 w 3539245"/>
                <a:gd name="connsiteY55" fmla="*/ 2115880 h 3717510"/>
                <a:gd name="connsiteX56" fmla="*/ 944386 w 3539245"/>
                <a:gd name="connsiteY56" fmla="*/ 2030819 h 3717510"/>
                <a:gd name="connsiteX57" fmla="*/ 869958 w 3539245"/>
                <a:gd name="connsiteY57" fmla="*/ 1940442 h 3717510"/>
                <a:gd name="connsiteX58" fmla="*/ 811479 w 3539245"/>
                <a:gd name="connsiteY58" fmla="*/ 1929810 h 3717510"/>
                <a:gd name="connsiteX59" fmla="*/ 827428 w 3539245"/>
                <a:gd name="connsiteY59" fmla="*/ 1786270 h 3717510"/>
                <a:gd name="connsiteX60" fmla="*/ 955018 w 3539245"/>
                <a:gd name="connsiteY60" fmla="*/ 1674628 h 3717510"/>
                <a:gd name="connsiteX61" fmla="*/ 1098558 w 3539245"/>
                <a:gd name="connsiteY61" fmla="*/ 1711842 h 3717510"/>
                <a:gd name="connsiteX62" fmla="*/ 1258046 w 3539245"/>
                <a:gd name="connsiteY62" fmla="*/ 1791587 h 3717510"/>
                <a:gd name="connsiteX63" fmla="*/ 1380321 w 3539245"/>
                <a:gd name="connsiteY63" fmla="*/ 1738424 h 3717510"/>
                <a:gd name="connsiteX64" fmla="*/ 1422851 w 3539245"/>
                <a:gd name="connsiteY64" fmla="*/ 1584252 h 3717510"/>
                <a:gd name="connsiteX65" fmla="*/ 1502595 w 3539245"/>
                <a:gd name="connsiteY65" fmla="*/ 1525773 h 3717510"/>
                <a:gd name="connsiteX66" fmla="*/ 1635502 w 3539245"/>
                <a:gd name="connsiteY66" fmla="*/ 1616149 h 3717510"/>
                <a:gd name="connsiteX67" fmla="*/ 1773725 w 3539245"/>
                <a:gd name="connsiteY67" fmla="*/ 1743740 h 3717510"/>
                <a:gd name="connsiteX68" fmla="*/ 1896000 w 3539245"/>
                <a:gd name="connsiteY68" fmla="*/ 1786270 h 3717510"/>
                <a:gd name="connsiteX69" fmla="*/ 1997009 w 3539245"/>
                <a:gd name="connsiteY69" fmla="*/ 1754373 h 3717510"/>
                <a:gd name="connsiteX70" fmla="*/ 1933214 w 3539245"/>
                <a:gd name="connsiteY70" fmla="*/ 1695894 h 3717510"/>
                <a:gd name="connsiteX71" fmla="*/ 1709930 w 3539245"/>
                <a:gd name="connsiteY71" fmla="*/ 1690577 h 3717510"/>
                <a:gd name="connsiteX72" fmla="*/ 1534493 w 3539245"/>
                <a:gd name="connsiteY72" fmla="*/ 1802219 h 3717510"/>
                <a:gd name="connsiteX73" fmla="*/ 1513228 w 3539245"/>
                <a:gd name="connsiteY73" fmla="*/ 1977656 h 3717510"/>
                <a:gd name="connsiteX74" fmla="*/ 1667400 w 3539245"/>
                <a:gd name="connsiteY74" fmla="*/ 2158410 h 3717510"/>
                <a:gd name="connsiteX75" fmla="*/ 1927897 w 3539245"/>
                <a:gd name="connsiteY75" fmla="*/ 2243470 h 3717510"/>
                <a:gd name="connsiteX76" fmla="*/ 2199028 w 3539245"/>
                <a:gd name="connsiteY76" fmla="*/ 2158410 h 3717510"/>
                <a:gd name="connsiteX77" fmla="*/ 2390414 w 3539245"/>
                <a:gd name="connsiteY77" fmla="*/ 2222205 h 3717510"/>
                <a:gd name="connsiteX78" fmla="*/ 2576483 w 3539245"/>
                <a:gd name="connsiteY78" fmla="*/ 2317898 h 3717510"/>
                <a:gd name="connsiteX79" fmla="*/ 2751921 w 3539245"/>
                <a:gd name="connsiteY79" fmla="*/ 2163726 h 3717510"/>
                <a:gd name="connsiteX80" fmla="*/ 2730655 w 3539245"/>
                <a:gd name="connsiteY80" fmla="*/ 1967024 h 3717510"/>
                <a:gd name="connsiteX81" fmla="*/ 2725339 w 3539245"/>
                <a:gd name="connsiteY81" fmla="*/ 1839433 h 3717510"/>
                <a:gd name="connsiteX82" fmla="*/ 2852930 w 3539245"/>
                <a:gd name="connsiteY82" fmla="*/ 1807535 h 3717510"/>
                <a:gd name="connsiteX83" fmla="*/ 2951391 w 3539245"/>
                <a:gd name="connsiteY83" fmla="*/ 1811577 h 3717510"/>
                <a:gd name="connsiteX84" fmla="*/ 2937990 w 3539245"/>
                <a:gd name="connsiteY84" fmla="*/ 1738424 h 3717510"/>
                <a:gd name="connsiteX85" fmla="*/ 2996469 w 3539245"/>
                <a:gd name="connsiteY85" fmla="*/ 1578935 h 3717510"/>
                <a:gd name="connsiteX86" fmla="*/ 3086846 w 3539245"/>
                <a:gd name="connsiteY86" fmla="*/ 1493875 h 3717510"/>
                <a:gd name="connsiteX87" fmla="*/ 3187855 w 3539245"/>
                <a:gd name="connsiteY87" fmla="*/ 1499191 h 3717510"/>
                <a:gd name="connsiteX88" fmla="*/ 3272916 w 3539245"/>
                <a:gd name="connsiteY88" fmla="*/ 1648047 h 3717510"/>
                <a:gd name="connsiteX89" fmla="*/ 3272916 w 3539245"/>
                <a:gd name="connsiteY89" fmla="*/ 1876647 h 3717510"/>
                <a:gd name="connsiteX90" fmla="*/ 3323698 w 3539245"/>
                <a:gd name="connsiteY90" fmla="*/ 1943931 h 3717510"/>
                <a:gd name="connsiteX91" fmla="*/ 3464302 w 3539245"/>
                <a:gd name="connsiteY91" fmla="*/ 1802219 h 3717510"/>
                <a:gd name="connsiteX92" fmla="*/ 3538730 w 3539245"/>
                <a:gd name="connsiteY92" fmla="*/ 1626782 h 3717510"/>
                <a:gd name="connsiteX93" fmla="*/ 3490883 w 3539245"/>
                <a:gd name="connsiteY93" fmla="*/ 1451345 h 3717510"/>
                <a:gd name="connsiteX94" fmla="*/ 3373925 w 3539245"/>
                <a:gd name="connsiteY94" fmla="*/ 1392866 h 3717510"/>
                <a:gd name="connsiteX95" fmla="*/ 3373925 w 3539245"/>
                <a:gd name="connsiteY95" fmla="*/ 1509824 h 3717510"/>
                <a:gd name="connsiteX96" fmla="*/ 3453669 w 3539245"/>
                <a:gd name="connsiteY96" fmla="*/ 1679945 h 3717510"/>
                <a:gd name="connsiteX97" fmla="*/ 3496200 w 3539245"/>
                <a:gd name="connsiteY97" fmla="*/ 1663996 h 3717510"/>
                <a:gd name="connsiteX98" fmla="*/ 3496200 w 3539245"/>
                <a:gd name="connsiteY98" fmla="*/ 1557670 h 3717510"/>
                <a:gd name="connsiteX99" fmla="*/ 3405823 w 3539245"/>
                <a:gd name="connsiteY99" fmla="*/ 1477926 h 3717510"/>
                <a:gd name="connsiteX100" fmla="*/ 3267600 w 3539245"/>
                <a:gd name="connsiteY100" fmla="*/ 1451345 h 3717510"/>
                <a:gd name="connsiteX101" fmla="*/ 3070897 w 3539245"/>
                <a:gd name="connsiteY101" fmla="*/ 1451345 h 3717510"/>
                <a:gd name="connsiteX102" fmla="*/ 3054948 w 3539245"/>
                <a:gd name="connsiteY102" fmla="*/ 1387549 h 3717510"/>
                <a:gd name="connsiteX103" fmla="*/ 3086126 w 3539245"/>
                <a:gd name="connsiteY103" fmla="*/ 1209178 h 3717510"/>
                <a:gd name="connsiteX104" fmla="*/ 2922041 w 3539245"/>
                <a:gd name="connsiteY104" fmla="*/ 1127052 h 3717510"/>
                <a:gd name="connsiteX105" fmla="*/ 2744942 w 3539245"/>
                <a:gd name="connsiteY105" fmla="*/ 1143000 h 3717510"/>
                <a:gd name="connsiteX106" fmla="*/ 2688125 w 3539245"/>
                <a:gd name="connsiteY106" fmla="*/ 1249326 h 3717510"/>
                <a:gd name="connsiteX107" fmla="*/ 2735972 w 3539245"/>
                <a:gd name="connsiteY107" fmla="*/ 1265275 h 3717510"/>
                <a:gd name="connsiteX108" fmla="*/ 2688125 w 3539245"/>
                <a:gd name="connsiteY108" fmla="*/ 1164266 h 3717510"/>
                <a:gd name="connsiteX109" fmla="*/ 2556880 w 3539245"/>
                <a:gd name="connsiteY109" fmla="*/ 1014856 h 3717510"/>
                <a:gd name="connsiteX110" fmla="*/ 2369148 w 3539245"/>
                <a:gd name="connsiteY110" fmla="*/ 963520 h 3717510"/>
                <a:gd name="connsiteX111" fmla="*/ 2179590 w 3539245"/>
                <a:gd name="connsiteY111" fmla="*/ 1057940 h 3717510"/>
                <a:gd name="connsiteX112" fmla="*/ 2129916 w 3539245"/>
                <a:gd name="connsiteY112" fmla="*/ 1244010 h 3717510"/>
                <a:gd name="connsiteX113" fmla="*/ 2161814 w 3539245"/>
                <a:gd name="connsiteY113" fmla="*/ 1419447 h 3717510"/>
                <a:gd name="connsiteX114" fmla="*/ 2082069 w 3539245"/>
                <a:gd name="connsiteY114" fmla="*/ 1467294 h 3717510"/>
                <a:gd name="connsiteX115" fmla="*/ 1958522 w 3539245"/>
                <a:gd name="connsiteY115" fmla="*/ 1447302 h 3717510"/>
                <a:gd name="connsiteX116" fmla="*/ 1890683 w 3539245"/>
                <a:gd name="connsiteY116" fmla="*/ 1562987 h 3717510"/>
                <a:gd name="connsiteX117" fmla="*/ 1832204 w 3539245"/>
                <a:gd name="connsiteY117" fmla="*/ 1669312 h 3717510"/>
                <a:gd name="connsiteX118" fmla="*/ 1763093 w 3539245"/>
                <a:gd name="connsiteY118" fmla="*/ 1701210 h 3717510"/>
                <a:gd name="connsiteX119" fmla="*/ 1667400 w 3539245"/>
                <a:gd name="connsiteY119" fmla="*/ 1610833 h 3717510"/>
                <a:gd name="connsiteX120" fmla="*/ 1668120 w 3539245"/>
                <a:gd name="connsiteY120" fmla="*/ 1400563 h 3717510"/>
                <a:gd name="connsiteX121" fmla="*/ 1824507 w 3539245"/>
                <a:gd name="connsiteY121" fmla="*/ 1300827 h 3717510"/>
                <a:gd name="connsiteX122" fmla="*/ 1937810 w 3539245"/>
                <a:gd name="connsiteY122" fmla="*/ 1226953 h 3717510"/>
                <a:gd name="connsiteX123" fmla="*/ 1864102 w 3539245"/>
                <a:gd name="connsiteY123" fmla="*/ 1084521 h 3717510"/>
                <a:gd name="connsiteX124" fmla="*/ 1837521 w 3539245"/>
                <a:gd name="connsiteY124" fmla="*/ 925033 h 3717510"/>
                <a:gd name="connsiteX125" fmla="*/ 1954479 w 3539245"/>
                <a:gd name="connsiteY125" fmla="*/ 717698 h 3717510"/>
                <a:gd name="connsiteX126" fmla="*/ 1966219 w 3539245"/>
                <a:gd name="connsiteY126" fmla="*/ 512744 h 3717510"/>
                <a:gd name="connsiteX127" fmla="*/ 1851088 w 3539245"/>
                <a:gd name="connsiteY127" fmla="*/ 346833 h 3717510"/>
                <a:gd name="connsiteX128" fmla="*/ 1706995 w 3539245"/>
                <a:gd name="connsiteY128" fmla="*/ 349213 h 3717510"/>
                <a:gd name="connsiteX129" fmla="*/ 1581786 w 3539245"/>
                <a:gd name="connsiteY129" fmla="*/ 381111 h 3717510"/>
                <a:gd name="connsiteX130" fmla="*/ 1534493 w 3539245"/>
                <a:gd name="connsiteY130" fmla="*/ 255182 h 3717510"/>
                <a:gd name="connsiteX131" fmla="*/ 1561074 w 3539245"/>
                <a:gd name="connsiteY131" fmla="*/ 101010 h 3717510"/>
                <a:gd name="connsiteX132" fmla="*/ 1640818 w 3539245"/>
                <a:gd name="connsiteY132" fmla="*/ 58480 h 3717510"/>
                <a:gd name="connsiteX133" fmla="*/ 1821572 w 3539245"/>
                <a:gd name="connsiteY133" fmla="*/ 79745 h 3717510"/>
                <a:gd name="connsiteX134" fmla="*/ 1958522 w 3539245"/>
                <a:gd name="connsiteY134" fmla="*/ 61415 h 3717510"/>
                <a:gd name="connsiteX135" fmla="*/ 2012958 w 3539245"/>
                <a:gd name="connsiteY135" fmla="*/ 0 h 3717510"/>
                <a:gd name="connsiteX0" fmla="*/ 1672716 w 3539213"/>
                <a:gd name="connsiteY0" fmla="*/ 2737884 h 3717510"/>
                <a:gd name="connsiteX1" fmla="*/ 1539809 w 3539213"/>
                <a:gd name="connsiteY1" fmla="*/ 2838894 h 3717510"/>
                <a:gd name="connsiteX2" fmla="*/ 1502595 w 3539213"/>
                <a:gd name="connsiteY2" fmla="*/ 2939903 h 3717510"/>
                <a:gd name="connsiteX3" fmla="*/ 1539809 w 3539213"/>
                <a:gd name="connsiteY3" fmla="*/ 3136605 h 3717510"/>
                <a:gd name="connsiteX4" fmla="*/ 1566390 w 3539213"/>
                <a:gd name="connsiteY4" fmla="*/ 3258880 h 3717510"/>
                <a:gd name="connsiteX5" fmla="*/ 1497279 w 3539213"/>
                <a:gd name="connsiteY5" fmla="*/ 3365205 h 3717510"/>
                <a:gd name="connsiteX6" fmla="*/ 1385637 w 3539213"/>
                <a:gd name="connsiteY6" fmla="*/ 3407735 h 3717510"/>
                <a:gd name="connsiteX7" fmla="*/ 1316525 w 3539213"/>
                <a:gd name="connsiteY7" fmla="*/ 3359889 h 3717510"/>
                <a:gd name="connsiteX8" fmla="*/ 1316525 w 3539213"/>
                <a:gd name="connsiteY8" fmla="*/ 3312042 h 3717510"/>
                <a:gd name="connsiteX9" fmla="*/ 1449432 w 3539213"/>
                <a:gd name="connsiteY9" fmla="*/ 3338624 h 3717510"/>
                <a:gd name="connsiteX10" fmla="*/ 1577023 w 3539213"/>
                <a:gd name="connsiteY10" fmla="*/ 3434317 h 3717510"/>
                <a:gd name="connsiteX11" fmla="*/ 1598288 w 3539213"/>
                <a:gd name="connsiteY11" fmla="*/ 3583173 h 3717510"/>
                <a:gd name="connsiteX12" fmla="*/ 1460065 w 3539213"/>
                <a:gd name="connsiteY12" fmla="*/ 3710763 h 3717510"/>
                <a:gd name="connsiteX13" fmla="*/ 1305893 w 3539213"/>
                <a:gd name="connsiteY13" fmla="*/ 3684182 h 3717510"/>
                <a:gd name="connsiteX14" fmla="*/ 1247414 w 3539213"/>
                <a:gd name="connsiteY14" fmla="*/ 3551275 h 3717510"/>
                <a:gd name="connsiteX15" fmla="*/ 1300576 w 3539213"/>
                <a:gd name="connsiteY15" fmla="*/ 3444949 h 3717510"/>
                <a:gd name="connsiteX16" fmla="*/ 1507911 w 3539213"/>
                <a:gd name="connsiteY16" fmla="*/ 3333307 h 3717510"/>
                <a:gd name="connsiteX17" fmla="*/ 1635502 w 3539213"/>
                <a:gd name="connsiteY17" fmla="*/ 3216349 h 3717510"/>
                <a:gd name="connsiteX18" fmla="*/ 1837521 w 3539213"/>
                <a:gd name="connsiteY18" fmla="*/ 3136605 h 3717510"/>
                <a:gd name="connsiteX19" fmla="*/ 1975744 w 3539213"/>
                <a:gd name="connsiteY19" fmla="*/ 3136605 h 3717510"/>
                <a:gd name="connsiteX20" fmla="*/ 1975744 w 3539213"/>
                <a:gd name="connsiteY20" fmla="*/ 3072810 h 3717510"/>
                <a:gd name="connsiteX21" fmla="*/ 1901316 w 3539213"/>
                <a:gd name="connsiteY21" fmla="*/ 3014331 h 3717510"/>
                <a:gd name="connsiteX22" fmla="*/ 1943846 w 3539213"/>
                <a:gd name="connsiteY22" fmla="*/ 2892056 h 3717510"/>
                <a:gd name="connsiteX23" fmla="*/ 2076753 w 3539213"/>
                <a:gd name="connsiteY23" fmla="*/ 2743200 h 3717510"/>
                <a:gd name="connsiteX24" fmla="*/ 2087386 w 3539213"/>
                <a:gd name="connsiteY24" fmla="*/ 2652824 h 3717510"/>
                <a:gd name="connsiteX25" fmla="*/ 2007641 w 3539213"/>
                <a:gd name="connsiteY25" fmla="*/ 2493335 h 3717510"/>
                <a:gd name="connsiteX26" fmla="*/ 2044855 w 3539213"/>
                <a:gd name="connsiteY26" fmla="*/ 2328531 h 3717510"/>
                <a:gd name="connsiteX27" fmla="*/ 2145865 w 3539213"/>
                <a:gd name="connsiteY27" fmla="*/ 2094614 h 3717510"/>
                <a:gd name="connsiteX28" fmla="*/ 2140548 w 3539213"/>
                <a:gd name="connsiteY28" fmla="*/ 1855382 h 3717510"/>
                <a:gd name="connsiteX29" fmla="*/ 1970428 w 3539213"/>
                <a:gd name="connsiteY29" fmla="*/ 1796903 h 3717510"/>
                <a:gd name="connsiteX30" fmla="*/ 1747144 w 3539213"/>
                <a:gd name="connsiteY30" fmla="*/ 1887280 h 3717510"/>
                <a:gd name="connsiteX31" fmla="*/ 1662083 w 3539213"/>
                <a:gd name="connsiteY31" fmla="*/ 2041452 h 3717510"/>
                <a:gd name="connsiteX32" fmla="*/ 1614237 w 3539213"/>
                <a:gd name="connsiteY32" fmla="*/ 2190307 h 3717510"/>
                <a:gd name="connsiteX33" fmla="*/ 1598288 w 3539213"/>
                <a:gd name="connsiteY33" fmla="*/ 2062717 h 3717510"/>
                <a:gd name="connsiteX34" fmla="*/ 1571707 w 3539213"/>
                <a:gd name="connsiteY34" fmla="*/ 1828800 h 3717510"/>
                <a:gd name="connsiteX35" fmla="*/ 1465381 w 3539213"/>
                <a:gd name="connsiteY35" fmla="*/ 1653363 h 3717510"/>
                <a:gd name="connsiteX36" fmla="*/ 1194251 w 3539213"/>
                <a:gd name="connsiteY36" fmla="*/ 1674628 h 3717510"/>
                <a:gd name="connsiteX37" fmla="*/ 1029446 w 3539213"/>
                <a:gd name="connsiteY37" fmla="*/ 1770321 h 3717510"/>
                <a:gd name="connsiteX38" fmla="*/ 928437 w 3539213"/>
                <a:gd name="connsiteY38" fmla="*/ 1844749 h 3717510"/>
                <a:gd name="connsiteX39" fmla="*/ 885907 w 3539213"/>
                <a:gd name="connsiteY39" fmla="*/ 1967024 h 3717510"/>
                <a:gd name="connsiteX40" fmla="*/ 721102 w 3539213"/>
                <a:gd name="connsiteY40" fmla="*/ 2062717 h 3717510"/>
                <a:gd name="connsiteX41" fmla="*/ 476553 w 3539213"/>
                <a:gd name="connsiteY41" fmla="*/ 2147777 h 3717510"/>
                <a:gd name="connsiteX42" fmla="*/ 216055 w 3539213"/>
                <a:gd name="connsiteY42" fmla="*/ 2014870 h 3717510"/>
                <a:gd name="connsiteX43" fmla="*/ 136311 w 3539213"/>
                <a:gd name="connsiteY43" fmla="*/ 1871331 h 3717510"/>
                <a:gd name="connsiteX44" fmla="*/ 279851 w 3539213"/>
                <a:gd name="connsiteY44" fmla="*/ 1706526 h 3717510"/>
                <a:gd name="connsiteX45" fmla="*/ 338330 w 3539213"/>
                <a:gd name="connsiteY45" fmla="*/ 1509824 h 3717510"/>
                <a:gd name="connsiteX46" fmla="*/ 194790 w 3539213"/>
                <a:gd name="connsiteY46" fmla="*/ 1355652 h 3717510"/>
                <a:gd name="connsiteX47" fmla="*/ 40618 w 3539213"/>
                <a:gd name="connsiteY47" fmla="*/ 1307805 h 3717510"/>
                <a:gd name="connsiteX48" fmla="*/ 14037 w 3539213"/>
                <a:gd name="connsiteY48" fmla="*/ 1403498 h 3717510"/>
                <a:gd name="connsiteX49" fmla="*/ 232004 w 3539213"/>
                <a:gd name="connsiteY49" fmla="*/ 1398182 h 3717510"/>
                <a:gd name="connsiteX50" fmla="*/ 428707 w 3539213"/>
                <a:gd name="connsiteY50" fmla="*/ 1382233 h 3717510"/>
                <a:gd name="connsiteX51" fmla="*/ 566930 w 3539213"/>
                <a:gd name="connsiteY51" fmla="*/ 1594884 h 3717510"/>
                <a:gd name="connsiteX52" fmla="*/ 678572 w 3539213"/>
                <a:gd name="connsiteY52" fmla="*/ 1754373 h 3717510"/>
                <a:gd name="connsiteX53" fmla="*/ 790214 w 3539213"/>
                <a:gd name="connsiteY53" fmla="*/ 1844749 h 3717510"/>
                <a:gd name="connsiteX54" fmla="*/ 912488 w 3539213"/>
                <a:gd name="connsiteY54" fmla="*/ 1935126 h 3717510"/>
                <a:gd name="connsiteX55" fmla="*/ 1024130 w 3539213"/>
                <a:gd name="connsiteY55" fmla="*/ 2115880 h 3717510"/>
                <a:gd name="connsiteX56" fmla="*/ 944386 w 3539213"/>
                <a:gd name="connsiteY56" fmla="*/ 2030819 h 3717510"/>
                <a:gd name="connsiteX57" fmla="*/ 869958 w 3539213"/>
                <a:gd name="connsiteY57" fmla="*/ 1940442 h 3717510"/>
                <a:gd name="connsiteX58" fmla="*/ 811479 w 3539213"/>
                <a:gd name="connsiteY58" fmla="*/ 1929810 h 3717510"/>
                <a:gd name="connsiteX59" fmla="*/ 827428 w 3539213"/>
                <a:gd name="connsiteY59" fmla="*/ 1786270 h 3717510"/>
                <a:gd name="connsiteX60" fmla="*/ 955018 w 3539213"/>
                <a:gd name="connsiteY60" fmla="*/ 1674628 h 3717510"/>
                <a:gd name="connsiteX61" fmla="*/ 1098558 w 3539213"/>
                <a:gd name="connsiteY61" fmla="*/ 1711842 h 3717510"/>
                <a:gd name="connsiteX62" fmla="*/ 1258046 w 3539213"/>
                <a:gd name="connsiteY62" fmla="*/ 1791587 h 3717510"/>
                <a:gd name="connsiteX63" fmla="*/ 1380321 w 3539213"/>
                <a:gd name="connsiteY63" fmla="*/ 1738424 h 3717510"/>
                <a:gd name="connsiteX64" fmla="*/ 1422851 w 3539213"/>
                <a:gd name="connsiteY64" fmla="*/ 1584252 h 3717510"/>
                <a:gd name="connsiteX65" fmla="*/ 1502595 w 3539213"/>
                <a:gd name="connsiteY65" fmla="*/ 1525773 h 3717510"/>
                <a:gd name="connsiteX66" fmla="*/ 1635502 w 3539213"/>
                <a:gd name="connsiteY66" fmla="*/ 1616149 h 3717510"/>
                <a:gd name="connsiteX67" fmla="*/ 1773725 w 3539213"/>
                <a:gd name="connsiteY67" fmla="*/ 1743740 h 3717510"/>
                <a:gd name="connsiteX68" fmla="*/ 1896000 w 3539213"/>
                <a:gd name="connsiteY68" fmla="*/ 1786270 h 3717510"/>
                <a:gd name="connsiteX69" fmla="*/ 1997009 w 3539213"/>
                <a:gd name="connsiteY69" fmla="*/ 1754373 h 3717510"/>
                <a:gd name="connsiteX70" fmla="*/ 1933214 w 3539213"/>
                <a:gd name="connsiteY70" fmla="*/ 1695894 h 3717510"/>
                <a:gd name="connsiteX71" fmla="*/ 1709930 w 3539213"/>
                <a:gd name="connsiteY71" fmla="*/ 1690577 h 3717510"/>
                <a:gd name="connsiteX72" fmla="*/ 1534493 w 3539213"/>
                <a:gd name="connsiteY72" fmla="*/ 1802219 h 3717510"/>
                <a:gd name="connsiteX73" fmla="*/ 1513228 w 3539213"/>
                <a:gd name="connsiteY73" fmla="*/ 1977656 h 3717510"/>
                <a:gd name="connsiteX74" fmla="*/ 1667400 w 3539213"/>
                <a:gd name="connsiteY74" fmla="*/ 2158410 h 3717510"/>
                <a:gd name="connsiteX75" fmla="*/ 1927897 w 3539213"/>
                <a:gd name="connsiteY75" fmla="*/ 2243470 h 3717510"/>
                <a:gd name="connsiteX76" fmla="*/ 2199028 w 3539213"/>
                <a:gd name="connsiteY76" fmla="*/ 2158410 h 3717510"/>
                <a:gd name="connsiteX77" fmla="*/ 2390414 w 3539213"/>
                <a:gd name="connsiteY77" fmla="*/ 2222205 h 3717510"/>
                <a:gd name="connsiteX78" fmla="*/ 2576483 w 3539213"/>
                <a:gd name="connsiteY78" fmla="*/ 2317898 h 3717510"/>
                <a:gd name="connsiteX79" fmla="*/ 2751921 w 3539213"/>
                <a:gd name="connsiteY79" fmla="*/ 2163726 h 3717510"/>
                <a:gd name="connsiteX80" fmla="*/ 2730655 w 3539213"/>
                <a:gd name="connsiteY80" fmla="*/ 1967024 h 3717510"/>
                <a:gd name="connsiteX81" fmla="*/ 2725339 w 3539213"/>
                <a:gd name="connsiteY81" fmla="*/ 1839433 h 3717510"/>
                <a:gd name="connsiteX82" fmla="*/ 2852930 w 3539213"/>
                <a:gd name="connsiteY82" fmla="*/ 1807535 h 3717510"/>
                <a:gd name="connsiteX83" fmla="*/ 2951391 w 3539213"/>
                <a:gd name="connsiteY83" fmla="*/ 1811577 h 3717510"/>
                <a:gd name="connsiteX84" fmla="*/ 2937990 w 3539213"/>
                <a:gd name="connsiteY84" fmla="*/ 1738424 h 3717510"/>
                <a:gd name="connsiteX85" fmla="*/ 2996469 w 3539213"/>
                <a:gd name="connsiteY85" fmla="*/ 1578935 h 3717510"/>
                <a:gd name="connsiteX86" fmla="*/ 3086846 w 3539213"/>
                <a:gd name="connsiteY86" fmla="*/ 1493875 h 3717510"/>
                <a:gd name="connsiteX87" fmla="*/ 3187855 w 3539213"/>
                <a:gd name="connsiteY87" fmla="*/ 1499191 h 3717510"/>
                <a:gd name="connsiteX88" fmla="*/ 3272916 w 3539213"/>
                <a:gd name="connsiteY88" fmla="*/ 1648047 h 3717510"/>
                <a:gd name="connsiteX89" fmla="*/ 3272916 w 3539213"/>
                <a:gd name="connsiteY89" fmla="*/ 1876647 h 3717510"/>
                <a:gd name="connsiteX90" fmla="*/ 3323698 w 3539213"/>
                <a:gd name="connsiteY90" fmla="*/ 1943931 h 3717510"/>
                <a:gd name="connsiteX91" fmla="*/ 3464302 w 3539213"/>
                <a:gd name="connsiteY91" fmla="*/ 1802219 h 3717510"/>
                <a:gd name="connsiteX92" fmla="*/ 3538730 w 3539213"/>
                <a:gd name="connsiteY92" fmla="*/ 1626782 h 3717510"/>
                <a:gd name="connsiteX93" fmla="*/ 3490883 w 3539213"/>
                <a:gd name="connsiteY93" fmla="*/ 1451345 h 3717510"/>
                <a:gd name="connsiteX94" fmla="*/ 3385831 w 3539213"/>
                <a:gd name="connsiteY94" fmla="*/ 1400010 h 3717510"/>
                <a:gd name="connsiteX95" fmla="*/ 3373925 w 3539213"/>
                <a:gd name="connsiteY95" fmla="*/ 1509824 h 3717510"/>
                <a:gd name="connsiteX96" fmla="*/ 3453669 w 3539213"/>
                <a:gd name="connsiteY96" fmla="*/ 1679945 h 3717510"/>
                <a:gd name="connsiteX97" fmla="*/ 3496200 w 3539213"/>
                <a:gd name="connsiteY97" fmla="*/ 1663996 h 3717510"/>
                <a:gd name="connsiteX98" fmla="*/ 3496200 w 3539213"/>
                <a:gd name="connsiteY98" fmla="*/ 1557670 h 3717510"/>
                <a:gd name="connsiteX99" fmla="*/ 3405823 w 3539213"/>
                <a:gd name="connsiteY99" fmla="*/ 1477926 h 3717510"/>
                <a:gd name="connsiteX100" fmla="*/ 3267600 w 3539213"/>
                <a:gd name="connsiteY100" fmla="*/ 1451345 h 3717510"/>
                <a:gd name="connsiteX101" fmla="*/ 3070897 w 3539213"/>
                <a:gd name="connsiteY101" fmla="*/ 1451345 h 3717510"/>
                <a:gd name="connsiteX102" fmla="*/ 3054948 w 3539213"/>
                <a:gd name="connsiteY102" fmla="*/ 1387549 h 3717510"/>
                <a:gd name="connsiteX103" fmla="*/ 3086126 w 3539213"/>
                <a:gd name="connsiteY103" fmla="*/ 1209178 h 3717510"/>
                <a:gd name="connsiteX104" fmla="*/ 2922041 w 3539213"/>
                <a:gd name="connsiteY104" fmla="*/ 1127052 h 3717510"/>
                <a:gd name="connsiteX105" fmla="*/ 2744942 w 3539213"/>
                <a:gd name="connsiteY105" fmla="*/ 1143000 h 3717510"/>
                <a:gd name="connsiteX106" fmla="*/ 2688125 w 3539213"/>
                <a:gd name="connsiteY106" fmla="*/ 1249326 h 3717510"/>
                <a:gd name="connsiteX107" fmla="*/ 2735972 w 3539213"/>
                <a:gd name="connsiteY107" fmla="*/ 1265275 h 3717510"/>
                <a:gd name="connsiteX108" fmla="*/ 2688125 w 3539213"/>
                <a:gd name="connsiteY108" fmla="*/ 1164266 h 3717510"/>
                <a:gd name="connsiteX109" fmla="*/ 2556880 w 3539213"/>
                <a:gd name="connsiteY109" fmla="*/ 1014856 h 3717510"/>
                <a:gd name="connsiteX110" fmla="*/ 2369148 w 3539213"/>
                <a:gd name="connsiteY110" fmla="*/ 963520 h 3717510"/>
                <a:gd name="connsiteX111" fmla="*/ 2179590 w 3539213"/>
                <a:gd name="connsiteY111" fmla="*/ 1057940 h 3717510"/>
                <a:gd name="connsiteX112" fmla="*/ 2129916 w 3539213"/>
                <a:gd name="connsiteY112" fmla="*/ 1244010 h 3717510"/>
                <a:gd name="connsiteX113" fmla="*/ 2161814 w 3539213"/>
                <a:gd name="connsiteY113" fmla="*/ 1419447 h 3717510"/>
                <a:gd name="connsiteX114" fmla="*/ 2082069 w 3539213"/>
                <a:gd name="connsiteY114" fmla="*/ 1467294 h 3717510"/>
                <a:gd name="connsiteX115" fmla="*/ 1958522 w 3539213"/>
                <a:gd name="connsiteY115" fmla="*/ 1447302 h 3717510"/>
                <a:gd name="connsiteX116" fmla="*/ 1890683 w 3539213"/>
                <a:gd name="connsiteY116" fmla="*/ 1562987 h 3717510"/>
                <a:gd name="connsiteX117" fmla="*/ 1832204 w 3539213"/>
                <a:gd name="connsiteY117" fmla="*/ 1669312 h 3717510"/>
                <a:gd name="connsiteX118" fmla="*/ 1763093 w 3539213"/>
                <a:gd name="connsiteY118" fmla="*/ 1701210 h 3717510"/>
                <a:gd name="connsiteX119" fmla="*/ 1667400 w 3539213"/>
                <a:gd name="connsiteY119" fmla="*/ 1610833 h 3717510"/>
                <a:gd name="connsiteX120" fmla="*/ 1668120 w 3539213"/>
                <a:gd name="connsiteY120" fmla="*/ 1400563 h 3717510"/>
                <a:gd name="connsiteX121" fmla="*/ 1824507 w 3539213"/>
                <a:gd name="connsiteY121" fmla="*/ 1300827 h 3717510"/>
                <a:gd name="connsiteX122" fmla="*/ 1937810 w 3539213"/>
                <a:gd name="connsiteY122" fmla="*/ 1226953 h 3717510"/>
                <a:gd name="connsiteX123" fmla="*/ 1864102 w 3539213"/>
                <a:gd name="connsiteY123" fmla="*/ 1084521 h 3717510"/>
                <a:gd name="connsiteX124" fmla="*/ 1837521 w 3539213"/>
                <a:gd name="connsiteY124" fmla="*/ 925033 h 3717510"/>
                <a:gd name="connsiteX125" fmla="*/ 1954479 w 3539213"/>
                <a:gd name="connsiteY125" fmla="*/ 717698 h 3717510"/>
                <a:gd name="connsiteX126" fmla="*/ 1966219 w 3539213"/>
                <a:gd name="connsiteY126" fmla="*/ 512744 h 3717510"/>
                <a:gd name="connsiteX127" fmla="*/ 1851088 w 3539213"/>
                <a:gd name="connsiteY127" fmla="*/ 346833 h 3717510"/>
                <a:gd name="connsiteX128" fmla="*/ 1706995 w 3539213"/>
                <a:gd name="connsiteY128" fmla="*/ 349213 h 3717510"/>
                <a:gd name="connsiteX129" fmla="*/ 1581786 w 3539213"/>
                <a:gd name="connsiteY129" fmla="*/ 381111 h 3717510"/>
                <a:gd name="connsiteX130" fmla="*/ 1534493 w 3539213"/>
                <a:gd name="connsiteY130" fmla="*/ 255182 h 3717510"/>
                <a:gd name="connsiteX131" fmla="*/ 1561074 w 3539213"/>
                <a:gd name="connsiteY131" fmla="*/ 101010 h 3717510"/>
                <a:gd name="connsiteX132" fmla="*/ 1640818 w 3539213"/>
                <a:gd name="connsiteY132" fmla="*/ 58480 h 3717510"/>
                <a:gd name="connsiteX133" fmla="*/ 1821572 w 3539213"/>
                <a:gd name="connsiteY133" fmla="*/ 79745 h 3717510"/>
                <a:gd name="connsiteX134" fmla="*/ 1958522 w 3539213"/>
                <a:gd name="connsiteY134" fmla="*/ 61415 h 3717510"/>
                <a:gd name="connsiteX135" fmla="*/ 2012958 w 3539213"/>
                <a:gd name="connsiteY135" fmla="*/ 0 h 3717510"/>
                <a:gd name="connsiteX0" fmla="*/ 1672716 w 3538952"/>
                <a:gd name="connsiteY0" fmla="*/ 2737884 h 3717510"/>
                <a:gd name="connsiteX1" fmla="*/ 1539809 w 3538952"/>
                <a:gd name="connsiteY1" fmla="*/ 2838894 h 3717510"/>
                <a:gd name="connsiteX2" fmla="*/ 1502595 w 3538952"/>
                <a:gd name="connsiteY2" fmla="*/ 2939903 h 3717510"/>
                <a:gd name="connsiteX3" fmla="*/ 1539809 w 3538952"/>
                <a:gd name="connsiteY3" fmla="*/ 3136605 h 3717510"/>
                <a:gd name="connsiteX4" fmla="*/ 1566390 w 3538952"/>
                <a:gd name="connsiteY4" fmla="*/ 3258880 h 3717510"/>
                <a:gd name="connsiteX5" fmla="*/ 1497279 w 3538952"/>
                <a:gd name="connsiteY5" fmla="*/ 3365205 h 3717510"/>
                <a:gd name="connsiteX6" fmla="*/ 1385637 w 3538952"/>
                <a:gd name="connsiteY6" fmla="*/ 3407735 h 3717510"/>
                <a:gd name="connsiteX7" fmla="*/ 1316525 w 3538952"/>
                <a:gd name="connsiteY7" fmla="*/ 3359889 h 3717510"/>
                <a:gd name="connsiteX8" fmla="*/ 1316525 w 3538952"/>
                <a:gd name="connsiteY8" fmla="*/ 3312042 h 3717510"/>
                <a:gd name="connsiteX9" fmla="*/ 1449432 w 3538952"/>
                <a:gd name="connsiteY9" fmla="*/ 3338624 h 3717510"/>
                <a:gd name="connsiteX10" fmla="*/ 1577023 w 3538952"/>
                <a:gd name="connsiteY10" fmla="*/ 3434317 h 3717510"/>
                <a:gd name="connsiteX11" fmla="*/ 1598288 w 3538952"/>
                <a:gd name="connsiteY11" fmla="*/ 3583173 h 3717510"/>
                <a:gd name="connsiteX12" fmla="*/ 1460065 w 3538952"/>
                <a:gd name="connsiteY12" fmla="*/ 3710763 h 3717510"/>
                <a:gd name="connsiteX13" fmla="*/ 1305893 w 3538952"/>
                <a:gd name="connsiteY13" fmla="*/ 3684182 h 3717510"/>
                <a:gd name="connsiteX14" fmla="*/ 1247414 w 3538952"/>
                <a:gd name="connsiteY14" fmla="*/ 3551275 h 3717510"/>
                <a:gd name="connsiteX15" fmla="*/ 1300576 w 3538952"/>
                <a:gd name="connsiteY15" fmla="*/ 3444949 h 3717510"/>
                <a:gd name="connsiteX16" fmla="*/ 1507911 w 3538952"/>
                <a:gd name="connsiteY16" fmla="*/ 3333307 h 3717510"/>
                <a:gd name="connsiteX17" fmla="*/ 1635502 w 3538952"/>
                <a:gd name="connsiteY17" fmla="*/ 3216349 h 3717510"/>
                <a:gd name="connsiteX18" fmla="*/ 1837521 w 3538952"/>
                <a:gd name="connsiteY18" fmla="*/ 3136605 h 3717510"/>
                <a:gd name="connsiteX19" fmla="*/ 1975744 w 3538952"/>
                <a:gd name="connsiteY19" fmla="*/ 3136605 h 3717510"/>
                <a:gd name="connsiteX20" fmla="*/ 1975744 w 3538952"/>
                <a:gd name="connsiteY20" fmla="*/ 3072810 h 3717510"/>
                <a:gd name="connsiteX21" fmla="*/ 1901316 w 3538952"/>
                <a:gd name="connsiteY21" fmla="*/ 3014331 h 3717510"/>
                <a:gd name="connsiteX22" fmla="*/ 1943846 w 3538952"/>
                <a:gd name="connsiteY22" fmla="*/ 2892056 h 3717510"/>
                <a:gd name="connsiteX23" fmla="*/ 2076753 w 3538952"/>
                <a:gd name="connsiteY23" fmla="*/ 2743200 h 3717510"/>
                <a:gd name="connsiteX24" fmla="*/ 2087386 w 3538952"/>
                <a:gd name="connsiteY24" fmla="*/ 2652824 h 3717510"/>
                <a:gd name="connsiteX25" fmla="*/ 2007641 w 3538952"/>
                <a:gd name="connsiteY25" fmla="*/ 2493335 h 3717510"/>
                <a:gd name="connsiteX26" fmla="*/ 2044855 w 3538952"/>
                <a:gd name="connsiteY26" fmla="*/ 2328531 h 3717510"/>
                <a:gd name="connsiteX27" fmla="*/ 2145865 w 3538952"/>
                <a:gd name="connsiteY27" fmla="*/ 2094614 h 3717510"/>
                <a:gd name="connsiteX28" fmla="*/ 2140548 w 3538952"/>
                <a:gd name="connsiteY28" fmla="*/ 1855382 h 3717510"/>
                <a:gd name="connsiteX29" fmla="*/ 1970428 w 3538952"/>
                <a:gd name="connsiteY29" fmla="*/ 1796903 h 3717510"/>
                <a:gd name="connsiteX30" fmla="*/ 1747144 w 3538952"/>
                <a:gd name="connsiteY30" fmla="*/ 1887280 h 3717510"/>
                <a:gd name="connsiteX31" fmla="*/ 1662083 w 3538952"/>
                <a:gd name="connsiteY31" fmla="*/ 2041452 h 3717510"/>
                <a:gd name="connsiteX32" fmla="*/ 1614237 w 3538952"/>
                <a:gd name="connsiteY32" fmla="*/ 2190307 h 3717510"/>
                <a:gd name="connsiteX33" fmla="*/ 1598288 w 3538952"/>
                <a:gd name="connsiteY33" fmla="*/ 2062717 h 3717510"/>
                <a:gd name="connsiteX34" fmla="*/ 1571707 w 3538952"/>
                <a:gd name="connsiteY34" fmla="*/ 1828800 h 3717510"/>
                <a:gd name="connsiteX35" fmla="*/ 1465381 w 3538952"/>
                <a:gd name="connsiteY35" fmla="*/ 1653363 h 3717510"/>
                <a:gd name="connsiteX36" fmla="*/ 1194251 w 3538952"/>
                <a:gd name="connsiteY36" fmla="*/ 1674628 h 3717510"/>
                <a:gd name="connsiteX37" fmla="*/ 1029446 w 3538952"/>
                <a:gd name="connsiteY37" fmla="*/ 1770321 h 3717510"/>
                <a:gd name="connsiteX38" fmla="*/ 928437 w 3538952"/>
                <a:gd name="connsiteY38" fmla="*/ 1844749 h 3717510"/>
                <a:gd name="connsiteX39" fmla="*/ 885907 w 3538952"/>
                <a:gd name="connsiteY39" fmla="*/ 1967024 h 3717510"/>
                <a:gd name="connsiteX40" fmla="*/ 721102 w 3538952"/>
                <a:gd name="connsiteY40" fmla="*/ 2062717 h 3717510"/>
                <a:gd name="connsiteX41" fmla="*/ 476553 w 3538952"/>
                <a:gd name="connsiteY41" fmla="*/ 2147777 h 3717510"/>
                <a:gd name="connsiteX42" fmla="*/ 216055 w 3538952"/>
                <a:gd name="connsiteY42" fmla="*/ 2014870 h 3717510"/>
                <a:gd name="connsiteX43" fmla="*/ 136311 w 3538952"/>
                <a:gd name="connsiteY43" fmla="*/ 1871331 h 3717510"/>
                <a:gd name="connsiteX44" fmla="*/ 279851 w 3538952"/>
                <a:gd name="connsiteY44" fmla="*/ 1706526 h 3717510"/>
                <a:gd name="connsiteX45" fmla="*/ 338330 w 3538952"/>
                <a:gd name="connsiteY45" fmla="*/ 1509824 h 3717510"/>
                <a:gd name="connsiteX46" fmla="*/ 194790 w 3538952"/>
                <a:gd name="connsiteY46" fmla="*/ 1355652 h 3717510"/>
                <a:gd name="connsiteX47" fmla="*/ 40618 w 3538952"/>
                <a:gd name="connsiteY47" fmla="*/ 1307805 h 3717510"/>
                <a:gd name="connsiteX48" fmla="*/ 14037 w 3538952"/>
                <a:gd name="connsiteY48" fmla="*/ 1403498 h 3717510"/>
                <a:gd name="connsiteX49" fmla="*/ 232004 w 3538952"/>
                <a:gd name="connsiteY49" fmla="*/ 1398182 h 3717510"/>
                <a:gd name="connsiteX50" fmla="*/ 428707 w 3538952"/>
                <a:gd name="connsiteY50" fmla="*/ 1382233 h 3717510"/>
                <a:gd name="connsiteX51" fmla="*/ 566930 w 3538952"/>
                <a:gd name="connsiteY51" fmla="*/ 1594884 h 3717510"/>
                <a:gd name="connsiteX52" fmla="*/ 678572 w 3538952"/>
                <a:gd name="connsiteY52" fmla="*/ 1754373 h 3717510"/>
                <a:gd name="connsiteX53" fmla="*/ 790214 w 3538952"/>
                <a:gd name="connsiteY53" fmla="*/ 1844749 h 3717510"/>
                <a:gd name="connsiteX54" fmla="*/ 912488 w 3538952"/>
                <a:gd name="connsiteY54" fmla="*/ 1935126 h 3717510"/>
                <a:gd name="connsiteX55" fmla="*/ 1024130 w 3538952"/>
                <a:gd name="connsiteY55" fmla="*/ 2115880 h 3717510"/>
                <a:gd name="connsiteX56" fmla="*/ 944386 w 3538952"/>
                <a:gd name="connsiteY56" fmla="*/ 2030819 h 3717510"/>
                <a:gd name="connsiteX57" fmla="*/ 869958 w 3538952"/>
                <a:gd name="connsiteY57" fmla="*/ 1940442 h 3717510"/>
                <a:gd name="connsiteX58" fmla="*/ 811479 w 3538952"/>
                <a:gd name="connsiteY58" fmla="*/ 1929810 h 3717510"/>
                <a:gd name="connsiteX59" fmla="*/ 827428 w 3538952"/>
                <a:gd name="connsiteY59" fmla="*/ 1786270 h 3717510"/>
                <a:gd name="connsiteX60" fmla="*/ 955018 w 3538952"/>
                <a:gd name="connsiteY60" fmla="*/ 1674628 h 3717510"/>
                <a:gd name="connsiteX61" fmla="*/ 1098558 w 3538952"/>
                <a:gd name="connsiteY61" fmla="*/ 1711842 h 3717510"/>
                <a:gd name="connsiteX62" fmla="*/ 1258046 w 3538952"/>
                <a:gd name="connsiteY62" fmla="*/ 1791587 h 3717510"/>
                <a:gd name="connsiteX63" fmla="*/ 1380321 w 3538952"/>
                <a:gd name="connsiteY63" fmla="*/ 1738424 h 3717510"/>
                <a:gd name="connsiteX64" fmla="*/ 1422851 w 3538952"/>
                <a:gd name="connsiteY64" fmla="*/ 1584252 h 3717510"/>
                <a:gd name="connsiteX65" fmla="*/ 1502595 w 3538952"/>
                <a:gd name="connsiteY65" fmla="*/ 1525773 h 3717510"/>
                <a:gd name="connsiteX66" fmla="*/ 1635502 w 3538952"/>
                <a:gd name="connsiteY66" fmla="*/ 1616149 h 3717510"/>
                <a:gd name="connsiteX67" fmla="*/ 1773725 w 3538952"/>
                <a:gd name="connsiteY67" fmla="*/ 1743740 h 3717510"/>
                <a:gd name="connsiteX68" fmla="*/ 1896000 w 3538952"/>
                <a:gd name="connsiteY68" fmla="*/ 1786270 h 3717510"/>
                <a:gd name="connsiteX69" fmla="*/ 1997009 w 3538952"/>
                <a:gd name="connsiteY69" fmla="*/ 1754373 h 3717510"/>
                <a:gd name="connsiteX70" fmla="*/ 1933214 w 3538952"/>
                <a:gd name="connsiteY70" fmla="*/ 1695894 h 3717510"/>
                <a:gd name="connsiteX71" fmla="*/ 1709930 w 3538952"/>
                <a:gd name="connsiteY71" fmla="*/ 1690577 h 3717510"/>
                <a:gd name="connsiteX72" fmla="*/ 1534493 w 3538952"/>
                <a:gd name="connsiteY72" fmla="*/ 1802219 h 3717510"/>
                <a:gd name="connsiteX73" fmla="*/ 1513228 w 3538952"/>
                <a:gd name="connsiteY73" fmla="*/ 1977656 h 3717510"/>
                <a:gd name="connsiteX74" fmla="*/ 1667400 w 3538952"/>
                <a:gd name="connsiteY74" fmla="*/ 2158410 h 3717510"/>
                <a:gd name="connsiteX75" fmla="*/ 1927897 w 3538952"/>
                <a:gd name="connsiteY75" fmla="*/ 2243470 h 3717510"/>
                <a:gd name="connsiteX76" fmla="*/ 2199028 w 3538952"/>
                <a:gd name="connsiteY76" fmla="*/ 2158410 h 3717510"/>
                <a:gd name="connsiteX77" fmla="*/ 2390414 w 3538952"/>
                <a:gd name="connsiteY77" fmla="*/ 2222205 h 3717510"/>
                <a:gd name="connsiteX78" fmla="*/ 2576483 w 3538952"/>
                <a:gd name="connsiteY78" fmla="*/ 2317898 h 3717510"/>
                <a:gd name="connsiteX79" fmla="*/ 2751921 w 3538952"/>
                <a:gd name="connsiteY79" fmla="*/ 2163726 h 3717510"/>
                <a:gd name="connsiteX80" fmla="*/ 2730655 w 3538952"/>
                <a:gd name="connsiteY80" fmla="*/ 1967024 h 3717510"/>
                <a:gd name="connsiteX81" fmla="*/ 2725339 w 3538952"/>
                <a:gd name="connsiteY81" fmla="*/ 1839433 h 3717510"/>
                <a:gd name="connsiteX82" fmla="*/ 2852930 w 3538952"/>
                <a:gd name="connsiteY82" fmla="*/ 1807535 h 3717510"/>
                <a:gd name="connsiteX83" fmla="*/ 2951391 w 3538952"/>
                <a:gd name="connsiteY83" fmla="*/ 1811577 h 3717510"/>
                <a:gd name="connsiteX84" fmla="*/ 2937990 w 3538952"/>
                <a:gd name="connsiteY84" fmla="*/ 1738424 h 3717510"/>
                <a:gd name="connsiteX85" fmla="*/ 2996469 w 3538952"/>
                <a:gd name="connsiteY85" fmla="*/ 1578935 h 3717510"/>
                <a:gd name="connsiteX86" fmla="*/ 3086846 w 3538952"/>
                <a:gd name="connsiteY86" fmla="*/ 1493875 h 3717510"/>
                <a:gd name="connsiteX87" fmla="*/ 3187855 w 3538952"/>
                <a:gd name="connsiteY87" fmla="*/ 1499191 h 3717510"/>
                <a:gd name="connsiteX88" fmla="*/ 3272916 w 3538952"/>
                <a:gd name="connsiteY88" fmla="*/ 1648047 h 3717510"/>
                <a:gd name="connsiteX89" fmla="*/ 3272916 w 3538952"/>
                <a:gd name="connsiteY89" fmla="*/ 1876647 h 3717510"/>
                <a:gd name="connsiteX90" fmla="*/ 3323698 w 3538952"/>
                <a:gd name="connsiteY90" fmla="*/ 1943931 h 3717510"/>
                <a:gd name="connsiteX91" fmla="*/ 3464302 w 3538952"/>
                <a:gd name="connsiteY91" fmla="*/ 1802219 h 3717510"/>
                <a:gd name="connsiteX92" fmla="*/ 3538730 w 3538952"/>
                <a:gd name="connsiteY92" fmla="*/ 1626782 h 3717510"/>
                <a:gd name="connsiteX93" fmla="*/ 3483740 w 3538952"/>
                <a:gd name="connsiteY93" fmla="*/ 1451345 h 3717510"/>
                <a:gd name="connsiteX94" fmla="*/ 3385831 w 3538952"/>
                <a:gd name="connsiteY94" fmla="*/ 1400010 h 3717510"/>
                <a:gd name="connsiteX95" fmla="*/ 3373925 w 3538952"/>
                <a:gd name="connsiteY95" fmla="*/ 1509824 h 3717510"/>
                <a:gd name="connsiteX96" fmla="*/ 3453669 w 3538952"/>
                <a:gd name="connsiteY96" fmla="*/ 1679945 h 3717510"/>
                <a:gd name="connsiteX97" fmla="*/ 3496200 w 3538952"/>
                <a:gd name="connsiteY97" fmla="*/ 1663996 h 3717510"/>
                <a:gd name="connsiteX98" fmla="*/ 3496200 w 3538952"/>
                <a:gd name="connsiteY98" fmla="*/ 1557670 h 3717510"/>
                <a:gd name="connsiteX99" fmla="*/ 3405823 w 3538952"/>
                <a:gd name="connsiteY99" fmla="*/ 1477926 h 3717510"/>
                <a:gd name="connsiteX100" fmla="*/ 3267600 w 3538952"/>
                <a:gd name="connsiteY100" fmla="*/ 1451345 h 3717510"/>
                <a:gd name="connsiteX101" fmla="*/ 3070897 w 3538952"/>
                <a:gd name="connsiteY101" fmla="*/ 1451345 h 3717510"/>
                <a:gd name="connsiteX102" fmla="*/ 3054948 w 3538952"/>
                <a:gd name="connsiteY102" fmla="*/ 1387549 h 3717510"/>
                <a:gd name="connsiteX103" fmla="*/ 3086126 w 3538952"/>
                <a:gd name="connsiteY103" fmla="*/ 1209178 h 3717510"/>
                <a:gd name="connsiteX104" fmla="*/ 2922041 w 3538952"/>
                <a:gd name="connsiteY104" fmla="*/ 1127052 h 3717510"/>
                <a:gd name="connsiteX105" fmla="*/ 2744942 w 3538952"/>
                <a:gd name="connsiteY105" fmla="*/ 1143000 h 3717510"/>
                <a:gd name="connsiteX106" fmla="*/ 2688125 w 3538952"/>
                <a:gd name="connsiteY106" fmla="*/ 1249326 h 3717510"/>
                <a:gd name="connsiteX107" fmla="*/ 2735972 w 3538952"/>
                <a:gd name="connsiteY107" fmla="*/ 1265275 h 3717510"/>
                <a:gd name="connsiteX108" fmla="*/ 2688125 w 3538952"/>
                <a:gd name="connsiteY108" fmla="*/ 1164266 h 3717510"/>
                <a:gd name="connsiteX109" fmla="*/ 2556880 w 3538952"/>
                <a:gd name="connsiteY109" fmla="*/ 1014856 h 3717510"/>
                <a:gd name="connsiteX110" fmla="*/ 2369148 w 3538952"/>
                <a:gd name="connsiteY110" fmla="*/ 963520 h 3717510"/>
                <a:gd name="connsiteX111" fmla="*/ 2179590 w 3538952"/>
                <a:gd name="connsiteY111" fmla="*/ 1057940 h 3717510"/>
                <a:gd name="connsiteX112" fmla="*/ 2129916 w 3538952"/>
                <a:gd name="connsiteY112" fmla="*/ 1244010 h 3717510"/>
                <a:gd name="connsiteX113" fmla="*/ 2161814 w 3538952"/>
                <a:gd name="connsiteY113" fmla="*/ 1419447 h 3717510"/>
                <a:gd name="connsiteX114" fmla="*/ 2082069 w 3538952"/>
                <a:gd name="connsiteY114" fmla="*/ 1467294 h 3717510"/>
                <a:gd name="connsiteX115" fmla="*/ 1958522 w 3538952"/>
                <a:gd name="connsiteY115" fmla="*/ 1447302 h 3717510"/>
                <a:gd name="connsiteX116" fmla="*/ 1890683 w 3538952"/>
                <a:gd name="connsiteY116" fmla="*/ 1562987 h 3717510"/>
                <a:gd name="connsiteX117" fmla="*/ 1832204 w 3538952"/>
                <a:gd name="connsiteY117" fmla="*/ 1669312 h 3717510"/>
                <a:gd name="connsiteX118" fmla="*/ 1763093 w 3538952"/>
                <a:gd name="connsiteY118" fmla="*/ 1701210 h 3717510"/>
                <a:gd name="connsiteX119" fmla="*/ 1667400 w 3538952"/>
                <a:gd name="connsiteY119" fmla="*/ 1610833 h 3717510"/>
                <a:gd name="connsiteX120" fmla="*/ 1668120 w 3538952"/>
                <a:gd name="connsiteY120" fmla="*/ 1400563 h 3717510"/>
                <a:gd name="connsiteX121" fmla="*/ 1824507 w 3538952"/>
                <a:gd name="connsiteY121" fmla="*/ 1300827 h 3717510"/>
                <a:gd name="connsiteX122" fmla="*/ 1937810 w 3538952"/>
                <a:gd name="connsiteY122" fmla="*/ 1226953 h 3717510"/>
                <a:gd name="connsiteX123" fmla="*/ 1864102 w 3538952"/>
                <a:gd name="connsiteY123" fmla="*/ 1084521 h 3717510"/>
                <a:gd name="connsiteX124" fmla="*/ 1837521 w 3538952"/>
                <a:gd name="connsiteY124" fmla="*/ 925033 h 3717510"/>
                <a:gd name="connsiteX125" fmla="*/ 1954479 w 3538952"/>
                <a:gd name="connsiteY125" fmla="*/ 717698 h 3717510"/>
                <a:gd name="connsiteX126" fmla="*/ 1966219 w 3538952"/>
                <a:gd name="connsiteY126" fmla="*/ 512744 h 3717510"/>
                <a:gd name="connsiteX127" fmla="*/ 1851088 w 3538952"/>
                <a:gd name="connsiteY127" fmla="*/ 346833 h 3717510"/>
                <a:gd name="connsiteX128" fmla="*/ 1706995 w 3538952"/>
                <a:gd name="connsiteY128" fmla="*/ 349213 h 3717510"/>
                <a:gd name="connsiteX129" fmla="*/ 1581786 w 3538952"/>
                <a:gd name="connsiteY129" fmla="*/ 381111 h 3717510"/>
                <a:gd name="connsiteX130" fmla="*/ 1534493 w 3538952"/>
                <a:gd name="connsiteY130" fmla="*/ 255182 h 3717510"/>
                <a:gd name="connsiteX131" fmla="*/ 1561074 w 3538952"/>
                <a:gd name="connsiteY131" fmla="*/ 101010 h 3717510"/>
                <a:gd name="connsiteX132" fmla="*/ 1640818 w 3538952"/>
                <a:gd name="connsiteY132" fmla="*/ 58480 h 3717510"/>
                <a:gd name="connsiteX133" fmla="*/ 1821572 w 3538952"/>
                <a:gd name="connsiteY133" fmla="*/ 79745 h 3717510"/>
                <a:gd name="connsiteX134" fmla="*/ 1958522 w 3538952"/>
                <a:gd name="connsiteY134" fmla="*/ 61415 h 3717510"/>
                <a:gd name="connsiteX135" fmla="*/ 2012958 w 3538952"/>
                <a:gd name="connsiteY135" fmla="*/ 0 h 3717510"/>
                <a:gd name="connsiteX0" fmla="*/ 1672716 w 3531853"/>
                <a:gd name="connsiteY0" fmla="*/ 2737884 h 3717510"/>
                <a:gd name="connsiteX1" fmla="*/ 1539809 w 3531853"/>
                <a:gd name="connsiteY1" fmla="*/ 2838894 h 3717510"/>
                <a:gd name="connsiteX2" fmla="*/ 1502595 w 3531853"/>
                <a:gd name="connsiteY2" fmla="*/ 2939903 h 3717510"/>
                <a:gd name="connsiteX3" fmla="*/ 1539809 w 3531853"/>
                <a:gd name="connsiteY3" fmla="*/ 3136605 h 3717510"/>
                <a:gd name="connsiteX4" fmla="*/ 1566390 w 3531853"/>
                <a:gd name="connsiteY4" fmla="*/ 3258880 h 3717510"/>
                <a:gd name="connsiteX5" fmla="*/ 1497279 w 3531853"/>
                <a:gd name="connsiteY5" fmla="*/ 3365205 h 3717510"/>
                <a:gd name="connsiteX6" fmla="*/ 1385637 w 3531853"/>
                <a:gd name="connsiteY6" fmla="*/ 3407735 h 3717510"/>
                <a:gd name="connsiteX7" fmla="*/ 1316525 w 3531853"/>
                <a:gd name="connsiteY7" fmla="*/ 3359889 h 3717510"/>
                <a:gd name="connsiteX8" fmla="*/ 1316525 w 3531853"/>
                <a:gd name="connsiteY8" fmla="*/ 3312042 h 3717510"/>
                <a:gd name="connsiteX9" fmla="*/ 1449432 w 3531853"/>
                <a:gd name="connsiteY9" fmla="*/ 3338624 h 3717510"/>
                <a:gd name="connsiteX10" fmla="*/ 1577023 w 3531853"/>
                <a:gd name="connsiteY10" fmla="*/ 3434317 h 3717510"/>
                <a:gd name="connsiteX11" fmla="*/ 1598288 w 3531853"/>
                <a:gd name="connsiteY11" fmla="*/ 3583173 h 3717510"/>
                <a:gd name="connsiteX12" fmla="*/ 1460065 w 3531853"/>
                <a:gd name="connsiteY12" fmla="*/ 3710763 h 3717510"/>
                <a:gd name="connsiteX13" fmla="*/ 1305893 w 3531853"/>
                <a:gd name="connsiteY13" fmla="*/ 3684182 h 3717510"/>
                <a:gd name="connsiteX14" fmla="*/ 1247414 w 3531853"/>
                <a:gd name="connsiteY14" fmla="*/ 3551275 h 3717510"/>
                <a:gd name="connsiteX15" fmla="*/ 1300576 w 3531853"/>
                <a:gd name="connsiteY15" fmla="*/ 3444949 h 3717510"/>
                <a:gd name="connsiteX16" fmla="*/ 1507911 w 3531853"/>
                <a:gd name="connsiteY16" fmla="*/ 3333307 h 3717510"/>
                <a:gd name="connsiteX17" fmla="*/ 1635502 w 3531853"/>
                <a:gd name="connsiteY17" fmla="*/ 3216349 h 3717510"/>
                <a:gd name="connsiteX18" fmla="*/ 1837521 w 3531853"/>
                <a:gd name="connsiteY18" fmla="*/ 3136605 h 3717510"/>
                <a:gd name="connsiteX19" fmla="*/ 1975744 w 3531853"/>
                <a:gd name="connsiteY19" fmla="*/ 3136605 h 3717510"/>
                <a:gd name="connsiteX20" fmla="*/ 1975744 w 3531853"/>
                <a:gd name="connsiteY20" fmla="*/ 3072810 h 3717510"/>
                <a:gd name="connsiteX21" fmla="*/ 1901316 w 3531853"/>
                <a:gd name="connsiteY21" fmla="*/ 3014331 h 3717510"/>
                <a:gd name="connsiteX22" fmla="*/ 1943846 w 3531853"/>
                <a:gd name="connsiteY22" fmla="*/ 2892056 h 3717510"/>
                <a:gd name="connsiteX23" fmla="*/ 2076753 w 3531853"/>
                <a:gd name="connsiteY23" fmla="*/ 2743200 h 3717510"/>
                <a:gd name="connsiteX24" fmla="*/ 2087386 w 3531853"/>
                <a:gd name="connsiteY24" fmla="*/ 2652824 h 3717510"/>
                <a:gd name="connsiteX25" fmla="*/ 2007641 w 3531853"/>
                <a:gd name="connsiteY25" fmla="*/ 2493335 h 3717510"/>
                <a:gd name="connsiteX26" fmla="*/ 2044855 w 3531853"/>
                <a:gd name="connsiteY26" fmla="*/ 2328531 h 3717510"/>
                <a:gd name="connsiteX27" fmla="*/ 2145865 w 3531853"/>
                <a:gd name="connsiteY27" fmla="*/ 2094614 h 3717510"/>
                <a:gd name="connsiteX28" fmla="*/ 2140548 w 3531853"/>
                <a:gd name="connsiteY28" fmla="*/ 1855382 h 3717510"/>
                <a:gd name="connsiteX29" fmla="*/ 1970428 w 3531853"/>
                <a:gd name="connsiteY29" fmla="*/ 1796903 h 3717510"/>
                <a:gd name="connsiteX30" fmla="*/ 1747144 w 3531853"/>
                <a:gd name="connsiteY30" fmla="*/ 1887280 h 3717510"/>
                <a:gd name="connsiteX31" fmla="*/ 1662083 w 3531853"/>
                <a:gd name="connsiteY31" fmla="*/ 2041452 h 3717510"/>
                <a:gd name="connsiteX32" fmla="*/ 1614237 w 3531853"/>
                <a:gd name="connsiteY32" fmla="*/ 2190307 h 3717510"/>
                <a:gd name="connsiteX33" fmla="*/ 1598288 w 3531853"/>
                <a:gd name="connsiteY33" fmla="*/ 2062717 h 3717510"/>
                <a:gd name="connsiteX34" fmla="*/ 1571707 w 3531853"/>
                <a:gd name="connsiteY34" fmla="*/ 1828800 h 3717510"/>
                <a:gd name="connsiteX35" fmla="*/ 1465381 w 3531853"/>
                <a:gd name="connsiteY35" fmla="*/ 1653363 h 3717510"/>
                <a:gd name="connsiteX36" fmla="*/ 1194251 w 3531853"/>
                <a:gd name="connsiteY36" fmla="*/ 1674628 h 3717510"/>
                <a:gd name="connsiteX37" fmla="*/ 1029446 w 3531853"/>
                <a:gd name="connsiteY37" fmla="*/ 1770321 h 3717510"/>
                <a:gd name="connsiteX38" fmla="*/ 928437 w 3531853"/>
                <a:gd name="connsiteY38" fmla="*/ 1844749 h 3717510"/>
                <a:gd name="connsiteX39" fmla="*/ 885907 w 3531853"/>
                <a:gd name="connsiteY39" fmla="*/ 1967024 h 3717510"/>
                <a:gd name="connsiteX40" fmla="*/ 721102 w 3531853"/>
                <a:gd name="connsiteY40" fmla="*/ 2062717 h 3717510"/>
                <a:gd name="connsiteX41" fmla="*/ 476553 w 3531853"/>
                <a:gd name="connsiteY41" fmla="*/ 2147777 h 3717510"/>
                <a:gd name="connsiteX42" fmla="*/ 216055 w 3531853"/>
                <a:gd name="connsiteY42" fmla="*/ 2014870 h 3717510"/>
                <a:gd name="connsiteX43" fmla="*/ 136311 w 3531853"/>
                <a:gd name="connsiteY43" fmla="*/ 1871331 h 3717510"/>
                <a:gd name="connsiteX44" fmla="*/ 279851 w 3531853"/>
                <a:gd name="connsiteY44" fmla="*/ 1706526 h 3717510"/>
                <a:gd name="connsiteX45" fmla="*/ 338330 w 3531853"/>
                <a:gd name="connsiteY45" fmla="*/ 1509824 h 3717510"/>
                <a:gd name="connsiteX46" fmla="*/ 194790 w 3531853"/>
                <a:gd name="connsiteY46" fmla="*/ 1355652 h 3717510"/>
                <a:gd name="connsiteX47" fmla="*/ 40618 w 3531853"/>
                <a:gd name="connsiteY47" fmla="*/ 1307805 h 3717510"/>
                <a:gd name="connsiteX48" fmla="*/ 14037 w 3531853"/>
                <a:gd name="connsiteY48" fmla="*/ 1403498 h 3717510"/>
                <a:gd name="connsiteX49" fmla="*/ 232004 w 3531853"/>
                <a:gd name="connsiteY49" fmla="*/ 1398182 h 3717510"/>
                <a:gd name="connsiteX50" fmla="*/ 428707 w 3531853"/>
                <a:gd name="connsiteY50" fmla="*/ 1382233 h 3717510"/>
                <a:gd name="connsiteX51" fmla="*/ 566930 w 3531853"/>
                <a:gd name="connsiteY51" fmla="*/ 1594884 h 3717510"/>
                <a:gd name="connsiteX52" fmla="*/ 678572 w 3531853"/>
                <a:gd name="connsiteY52" fmla="*/ 1754373 h 3717510"/>
                <a:gd name="connsiteX53" fmla="*/ 790214 w 3531853"/>
                <a:gd name="connsiteY53" fmla="*/ 1844749 h 3717510"/>
                <a:gd name="connsiteX54" fmla="*/ 912488 w 3531853"/>
                <a:gd name="connsiteY54" fmla="*/ 1935126 h 3717510"/>
                <a:gd name="connsiteX55" fmla="*/ 1024130 w 3531853"/>
                <a:gd name="connsiteY55" fmla="*/ 2115880 h 3717510"/>
                <a:gd name="connsiteX56" fmla="*/ 944386 w 3531853"/>
                <a:gd name="connsiteY56" fmla="*/ 2030819 h 3717510"/>
                <a:gd name="connsiteX57" fmla="*/ 869958 w 3531853"/>
                <a:gd name="connsiteY57" fmla="*/ 1940442 h 3717510"/>
                <a:gd name="connsiteX58" fmla="*/ 811479 w 3531853"/>
                <a:gd name="connsiteY58" fmla="*/ 1929810 h 3717510"/>
                <a:gd name="connsiteX59" fmla="*/ 827428 w 3531853"/>
                <a:gd name="connsiteY59" fmla="*/ 1786270 h 3717510"/>
                <a:gd name="connsiteX60" fmla="*/ 955018 w 3531853"/>
                <a:gd name="connsiteY60" fmla="*/ 1674628 h 3717510"/>
                <a:gd name="connsiteX61" fmla="*/ 1098558 w 3531853"/>
                <a:gd name="connsiteY61" fmla="*/ 1711842 h 3717510"/>
                <a:gd name="connsiteX62" fmla="*/ 1258046 w 3531853"/>
                <a:gd name="connsiteY62" fmla="*/ 1791587 h 3717510"/>
                <a:gd name="connsiteX63" fmla="*/ 1380321 w 3531853"/>
                <a:gd name="connsiteY63" fmla="*/ 1738424 h 3717510"/>
                <a:gd name="connsiteX64" fmla="*/ 1422851 w 3531853"/>
                <a:gd name="connsiteY64" fmla="*/ 1584252 h 3717510"/>
                <a:gd name="connsiteX65" fmla="*/ 1502595 w 3531853"/>
                <a:gd name="connsiteY65" fmla="*/ 1525773 h 3717510"/>
                <a:gd name="connsiteX66" fmla="*/ 1635502 w 3531853"/>
                <a:gd name="connsiteY66" fmla="*/ 1616149 h 3717510"/>
                <a:gd name="connsiteX67" fmla="*/ 1773725 w 3531853"/>
                <a:gd name="connsiteY67" fmla="*/ 1743740 h 3717510"/>
                <a:gd name="connsiteX68" fmla="*/ 1896000 w 3531853"/>
                <a:gd name="connsiteY68" fmla="*/ 1786270 h 3717510"/>
                <a:gd name="connsiteX69" fmla="*/ 1997009 w 3531853"/>
                <a:gd name="connsiteY69" fmla="*/ 1754373 h 3717510"/>
                <a:gd name="connsiteX70" fmla="*/ 1933214 w 3531853"/>
                <a:gd name="connsiteY70" fmla="*/ 1695894 h 3717510"/>
                <a:gd name="connsiteX71" fmla="*/ 1709930 w 3531853"/>
                <a:gd name="connsiteY71" fmla="*/ 1690577 h 3717510"/>
                <a:gd name="connsiteX72" fmla="*/ 1534493 w 3531853"/>
                <a:gd name="connsiteY72" fmla="*/ 1802219 h 3717510"/>
                <a:gd name="connsiteX73" fmla="*/ 1513228 w 3531853"/>
                <a:gd name="connsiteY73" fmla="*/ 1977656 h 3717510"/>
                <a:gd name="connsiteX74" fmla="*/ 1667400 w 3531853"/>
                <a:gd name="connsiteY74" fmla="*/ 2158410 h 3717510"/>
                <a:gd name="connsiteX75" fmla="*/ 1927897 w 3531853"/>
                <a:gd name="connsiteY75" fmla="*/ 2243470 h 3717510"/>
                <a:gd name="connsiteX76" fmla="*/ 2199028 w 3531853"/>
                <a:gd name="connsiteY76" fmla="*/ 2158410 h 3717510"/>
                <a:gd name="connsiteX77" fmla="*/ 2390414 w 3531853"/>
                <a:gd name="connsiteY77" fmla="*/ 2222205 h 3717510"/>
                <a:gd name="connsiteX78" fmla="*/ 2576483 w 3531853"/>
                <a:gd name="connsiteY78" fmla="*/ 2317898 h 3717510"/>
                <a:gd name="connsiteX79" fmla="*/ 2751921 w 3531853"/>
                <a:gd name="connsiteY79" fmla="*/ 2163726 h 3717510"/>
                <a:gd name="connsiteX80" fmla="*/ 2730655 w 3531853"/>
                <a:gd name="connsiteY80" fmla="*/ 1967024 h 3717510"/>
                <a:gd name="connsiteX81" fmla="*/ 2725339 w 3531853"/>
                <a:gd name="connsiteY81" fmla="*/ 1839433 h 3717510"/>
                <a:gd name="connsiteX82" fmla="*/ 2852930 w 3531853"/>
                <a:gd name="connsiteY82" fmla="*/ 1807535 h 3717510"/>
                <a:gd name="connsiteX83" fmla="*/ 2951391 w 3531853"/>
                <a:gd name="connsiteY83" fmla="*/ 1811577 h 3717510"/>
                <a:gd name="connsiteX84" fmla="*/ 2937990 w 3531853"/>
                <a:gd name="connsiteY84" fmla="*/ 1738424 h 3717510"/>
                <a:gd name="connsiteX85" fmla="*/ 2996469 w 3531853"/>
                <a:gd name="connsiteY85" fmla="*/ 1578935 h 3717510"/>
                <a:gd name="connsiteX86" fmla="*/ 3086846 w 3531853"/>
                <a:gd name="connsiteY86" fmla="*/ 1493875 h 3717510"/>
                <a:gd name="connsiteX87" fmla="*/ 3187855 w 3531853"/>
                <a:gd name="connsiteY87" fmla="*/ 1499191 h 3717510"/>
                <a:gd name="connsiteX88" fmla="*/ 3272916 w 3531853"/>
                <a:gd name="connsiteY88" fmla="*/ 1648047 h 3717510"/>
                <a:gd name="connsiteX89" fmla="*/ 3272916 w 3531853"/>
                <a:gd name="connsiteY89" fmla="*/ 1876647 h 3717510"/>
                <a:gd name="connsiteX90" fmla="*/ 3323698 w 3531853"/>
                <a:gd name="connsiteY90" fmla="*/ 1943931 h 3717510"/>
                <a:gd name="connsiteX91" fmla="*/ 3464302 w 3531853"/>
                <a:gd name="connsiteY91" fmla="*/ 1802219 h 3717510"/>
                <a:gd name="connsiteX92" fmla="*/ 3531586 w 3531853"/>
                <a:gd name="connsiteY92" fmla="*/ 1624400 h 3717510"/>
                <a:gd name="connsiteX93" fmla="*/ 3483740 w 3531853"/>
                <a:gd name="connsiteY93" fmla="*/ 1451345 h 3717510"/>
                <a:gd name="connsiteX94" fmla="*/ 3385831 w 3531853"/>
                <a:gd name="connsiteY94" fmla="*/ 1400010 h 3717510"/>
                <a:gd name="connsiteX95" fmla="*/ 3373925 w 3531853"/>
                <a:gd name="connsiteY95" fmla="*/ 1509824 h 3717510"/>
                <a:gd name="connsiteX96" fmla="*/ 3453669 w 3531853"/>
                <a:gd name="connsiteY96" fmla="*/ 1679945 h 3717510"/>
                <a:gd name="connsiteX97" fmla="*/ 3496200 w 3531853"/>
                <a:gd name="connsiteY97" fmla="*/ 1663996 h 3717510"/>
                <a:gd name="connsiteX98" fmla="*/ 3496200 w 3531853"/>
                <a:gd name="connsiteY98" fmla="*/ 1557670 h 3717510"/>
                <a:gd name="connsiteX99" fmla="*/ 3405823 w 3531853"/>
                <a:gd name="connsiteY99" fmla="*/ 1477926 h 3717510"/>
                <a:gd name="connsiteX100" fmla="*/ 3267600 w 3531853"/>
                <a:gd name="connsiteY100" fmla="*/ 1451345 h 3717510"/>
                <a:gd name="connsiteX101" fmla="*/ 3070897 w 3531853"/>
                <a:gd name="connsiteY101" fmla="*/ 1451345 h 3717510"/>
                <a:gd name="connsiteX102" fmla="*/ 3054948 w 3531853"/>
                <a:gd name="connsiteY102" fmla="*/ 1387549 h 3717510"/>
                <a:gd name="connsiteX103" fmla="*/ 3086126 w 3531853"/>
                <a:gd name="connsiteY103" fmla="*/ 1209178 h 3717510"/>
                <a:gd name="connsiteX104" fmla="*/ 2922041 w 3531853"/>
                <a:gd name="connsiteY104" fmla="*/ 1127052 h 3717510"/>
                <a:gd name="connsiteX105" fmla="*/ 2744942 w 3531853"/>
                <a:gd name="connsiteY105" fmla="*/ 1143000 h 3717510"/>
                <a:gd name="connsiteX106" fmla="*/ 2688125 w 3531853"/>
                <a:gd name="connsiteY106" fmla="*/ 1249326 h 3717510"/>
                <a:gd name="connsiteX107" fmla="*/ 2735972 w 3531853"/>
                <a:gd name="connsiteY107" fmla="*/ 1265275 h 3717510"/>
                <a:gd name="connsiteX108" fmla="*/ 2688125 w 3531853"/>
                <a:gd name="connsiteY108" fmla="*/ 1164266 h 3717510"/>
                <a:gd name="connsiteX109" fmla="*/ 2556880 w 3531853"/>
                <a:gd name="connsiteY109" fmla="*/ 1014856 h 3717510"/>
                <a:gd name="connsiteX110" fmla="*/ 2369148 w 3531853"/>
                <a:gd name="connsiteY110" fmla="*/ 963520 h 3717510"/>
                <a:gd name="connsiteX111" fmla="*/ 2179590 w 3531853"/>
                <a:gd name="connsiteY111" fmla="*/ 1057940 h 3717510"/>
                <a:gd name="connsiteX112" fmla="*/ 2129916 w 3531853"/>
                <a:gd name="connsiteY112" fmla="*/ 1244010 h 3717510"/>
                <a:gd name="connsiteX113" fmla="*/ 2161814 w 3531853"/>
                <a:gd name="connsiteY113" fmla="*/ 1419447 h 3717510"/>
                <a:gd name="connsiteX114" fmla="*/ 2082069 w 3531853"/>
                <a:gd name="connsiteY114" fmla="*/ 1467294 h 3717510"/>
                <a:gd name="connsiteX115" fmla="*/ 1958522 w 3531853"/>
                <a:gd name="connsiteY115" fmla="*/ 1447302 h 3717510"/>
                <a:gd name="connsiteX116" fmla="*/ 1890683 w 3531853"/>
                <a:gd name="connsiteY116" fmla="*/ 1562987 h 3717510"/>
                <a:gd name="connsiteX117" fmla="*/ 1832204 w 3531853"/>
                <a:gd name="connsiteY117" fmla="*/ 1669312 h 3717510"/>
                <a:gd name="connsiteX118" fmla="*/ 1763093 w 3531853"/>
                <a:gd name="connsiteY118" fmla="*/ 1701210 h 3717510"/>
                <a:gd name="connsiteX119" fmla="*/ 1667400 w 3531853"/>
                <a:gd name="connsiteY119" fmla="*/ 1610833 h 3717510"/>
                <a:gd name="connsiteX120" fmla="*/ 1668120 w 3531853"/>
                <a:gd name="connsiteY120" fmla="*/ 1400563 h 3717510"/>
                <a:gd name="connsiteX121" fmla="*/ 1824507 w 3531853"/>
                <a:gd name="connsiteY121" fmla="*/ 1300827 h 3717510"/>
                <a:gd name="connsiteX122" fmla="*/ 1937810 w 3531853"/>
                <a:gd name="connsiteY122" fmla="*/ 1226953 h 3717510"/>
                <a:gd name="connsiteX123" fmla="*/ 1864102 w 3531853"/>
                <a:gd name="connsiteY123" fmla="*/ 1084521 h 3717510"/>
                <a:gd name="connsiteX124" fmla="*/ 1837521 w 3531853"/>
                <a:gd name="connsiteY124" fmla="*/ 925033 h 3717510"/>
                <a:gd name="connsiteX125" fmla="*/ 1954479 w 3531853"/>
                <a:gd name="connsiteY125" fmla="*/ 717698 h 3717510"/>
                <a:gd name="connsiteX126" fmla="*/ 1966219 w 3531853"/>
                <a:gd name="connsiteY126" fmla="*/ 512744 h 3717510"/>
                <a:gd name="connsiteX127" fmla="*/ 1851088 w 3531853"/>
                <a:gd name="connsiteY127" fmla="*/ 346833 h 3717510"/>
                <a:gd name="connsiteX128" fmla="*/ 1706995 w 3531853"/>
                <a:gd name="connsiteY128" fmla="*/ 349213 h 3717510"/>
                <a:gd name="connsiteX129" fmla="*/ 1581786 w 3531853"/>
                <a:gd name="connsiteY129" fmla="*/ 381111 h 3717510"/>
                <a:gd name="connsiteX130" fmla="*/ 1534493 w 3531853"/>
                <a:gd name="connsiteY130" fmla="*/ 255182 h 3717510"/>
                <a:gd name="connsiteX131" fmla="*/ 1561074 w 3531853"/>
                <a:gd name="connsiteY131" fmla="*/ 101010 h 3717510"/>
                <a:gd name="connsiteX132" fmla="*/ 1640818 w 3531853"/>
                <a:gd name="connsiteY132" fmla="*/ 58480 h 3717510"/>
                <a:gd name="connsiteX133" fmla="*/ 1821572 w 3531853"/>
                <a:gd name="connsiteY133" fmla="*/ 79745 h 3717510"/>
                <a:gd name="connsiteX134" fmla="*/ 1958522 w 3531853"/>
                <a:gd name="connsiteY134" fmla="*/ 61415 h 3717510"/>
                <a:gd name="connsiteX135" fmla="*/ 2012958 w 3531853"/>
                <a:gd name="connsiteY135" fmla="*/ 0 h 3717510"/>
                <a:gd name="connsiteX0" fmla="*/ 1672716 w 3531853"/>
                <a:gd name="connsiteY0" fmla="*/ 2737884 h 3717510"/>
                <a:gd name="connsiteX1" fmla="*/ 1539809 w 3531853"/>
                <a:gd name="connsiteY1" fmla="*/ 2838894 h 3717510"/>
                <a:gd name="connsiteX2" fmla="*/ 1502595 w 3531853"/>
                <a:gd name="connsiteY2" fmla="*/ 2939903 h 3717510"/>
                <a:gd name="connsiteX3" fmla="*/ 1539809 w 3531853"/>
                <a:gd name="connsiteY3" fmla="*/ 3136605 h 3717510"/>
                <a:gd name="connsiteX4" fmla="*/ 1566390 w 3531853"/>
                <a:gd name="connsiteY4" fmla="*/ 3258880 h 3717510"/>
                <a:gd name="connsiteX5" fmla="*/ 1497279 w 3531853"/>
                <a:gd name="connsiteY5" fmla="*/ 3365205 h 3717510"/>
                <a:gd name="connsiteX6" fmla="*/ 1385637 w 3531853"/>
                <a:gd name="connsiteY6" fmla="*/ 3407735 h 3717510"/>
                <a:gd name="connsiteX7" fmla="*/ 1316525 w 3531853"/>
                <a:gd name="connsiteY7" fmla="*/ 3359889 h 3717510"/>
                <a:gd name="connsiteX8" fmla="*/ 1316525 w 3531853"/>
                <a:gd name="connsiteY8" fmla="*/ 3312042 h 3717510"/>
                <a:gd name="connsiteX9" fmla="*/ 1449432 w 3531853"/>
                <a:gd name="connsiteY9" fmla="*/ 3338624 h 3717510"/>
                <a:gd name="connsiteX10" fmla="*/ 1577023 w 3531853"/>
                <a:gd name="connsiteY10" fmla="*/ 3434317 h 3717510"/>
                <a:gd name="connsiteX11" fmla="*/ 1598288 w 3531853"/>
                <a:gd name="connsiteY11" fmla="*/ 3583173 h 3717510"/>
                <a:gd name="connsiteX12" fmla="*/ 1460065 w 3531853"/>
                <a:gd name="connsiteY12" fmla="*/ 3710763 h 3717510"/>
                <a:gd name="connsiteX13" fmla="*/ 1305893 w 3531853"/>
                <a:gd name="connsiteY13" fmla="*/ 3684182 h 3717510"/>
                <a:gd name="connsiteX14" fmla="*/ 1247414 w 3531853"/>
                <a:gd name="connsiteY14" fmla="*/ 3551275 h 3717510"/>
                <a:gd name="connsiteX15" fmla="*/ 1300576 w 3531853"/>
                <a:gd name="connsiteY15" fmla="*/ 3444949 h 3717510"/>
                <a:gd name="connsiteX16" fmla="*/ 1507911 w 3531853"/>
                <a:gd name="connsiteY16" fmla="*/ 3333307 h 3717510"/>
                <a:gd name="connsiteX17" fmla="*/ 1635502 w 3531853"/>
                <a:gd name="connsiteY17" fmla="*/ 3216349 h 3717510"/>
                <a:gd name="connsiteX18" fmla="*/ 1837521 w 3531853"/>
                <a:gd name="connsiteY18" fmla="*/ 3136605 h 3717510"/>
                <a:gd name="connsiteX19" fmla="*/ 1975744 w 3531853"/>
                <a:gd name="connsiteY19" fmla="*/ 3136605 h 3717510"/>
                <a:gd name="connsiteX20" fmla="*/ 1975744 w 3531853"/>
                <a:gd name="connsiteY20" fmla="*/ 3072810 h 3717510"/>
                <a:gd name="connsiteX21" fmla="*/ 1901316 w 3531853"/>
                <a:gd name="connsiteY21" fmla="*/ 3014331 h 3717510"/>
                <a:gd name="connsiteX22" fmla="*/ 1943846 w 3531853"/>
                <a:gd name="connsiteY22" fmla="*/ 2892056 h 3717510"/>
                <a:gd name="connsiteX23" fmla="*/ 2076753 w 3531853"/>
                <a:gd name="connsiteY23" fmla="*/ 2743200 h 3717510"/>
                <a:gd name="connsiteX24" fmla="*/ 2087386 w 3531853"/>
                <a:gd name="connsiteY24" fmla="*/ 2652824 h 3717510"/>
                <a:gd name="connsiteX25" fmla="*/ 2007641 w 3531853"/>
                <a:gd name="connsiteY25" fmla="*/ 2493335 h 3717510"/>
                <a:gd name="connsiteX26" fmla="*/ 2044855 w 3531853"/>
                <a:gd name="connsiteY26" fmla="*/ 2328531 h 3717510"/>
                <a:gd name="connsiteX27" fmla="*/ 2145865 w 3531853"/>
                <a:gd name="connsiteY27" fmla="*/ 2094614 h 3717510"/>
                <a:gd name="connsiteX28" fmla="*/ 2140548 w 3531853"/>
                <a:gd name="connsiteY28" fmla="*/ 1855382 h 3717510"/>
                <a:gd name="connsiteX29" fmla="*/ 1970428 w 3531853"/>
                <a:gd name="connsiteY29" fmla="*/ 1796903 h 3717510"/>
                <a:gd name="connsiteX30" fmla="*/ 1747144 w 3531853"/>
                <a:gd name="connsiteY30" fmla="*/ 1887280 h 3717510"/>
                <a:gd name="connsiteX31" fmla="*/ 1662083 w 3531853"/>
                <a:gd name="connsiteY31" fmla="*/ 2041452 h 3717510"/>
                <a:gd name="connsiteX32" fmla="*/ 1614237 w 3531853"/>
                <a:gd name="connsiteY32" fmla="*/ 2190307 h 3717510"/>
                <a:gd name="connsiteX33" fmla="*/ 1598288 w 3531853"/>
                <a:gd name="connsiteY33" fmla="*/ 2062717 h 3717510"/>
                <a:gd name="connsiteX34" fmla="*/ 1571707 w 3531853"/>
                <a:gd name="connsiteY34" fmla="*/ 1828800 h 3717510"/>
                <a:gd name="connsiteX35" fmla="*/ 1465381 w 3531853"/>
                <a:gd name="connsiteY35" fmla="*/ 1653363 h 3717510"/>
                <a:gd name="connsiteX36" fmla="*/ 1194251 w 3531853"/>
                <a:gd name="connsiteY36" fmla="*/ 1674628 h 3717510"/>
                <a:gd name="connsiteX37" fmla="*/ 1029446 w 3531853"/>
                <a:gd name="connsiteY37" fmla="*/ 1770321 h 3717510"/>
                <a:gd name="connsiteX38" fmla="*/ 928437 w 3531853"/>
                <a:gd name="connsiteY38" fmla="*/ 1844749 h 3717510"/>
                <a:gd name="connsiteX39" fmla="*/ 885907 w 3531853"/>
                <a:gd name="connsiteY39" fmla="*/ 1967024 h 3717510"/>
                <a:gd name="connsiteX40" fmla="*/ 721102 w 3531853"/>
                <a:gd name="connsiteY40" fmla="*/ 2062717 h 3717510"/>
                <a:gd name="connsiteX41" fmla="*/ 476553 w 3531853"/>
                <a:gd name="connsiteY41" fmla="*/ 2147777 h 3717510"/>
                <a:gd name="connsiteX42" fmla="*/ 216055 w 3531853"/>
                <a:gd name="connsiteY42" fmla="*/ 2014870 h 3717510"/>
                <a:gd name="connsiteX43" fmla="*/ 136311 w 3531853"/>
                <a:gd name="connsiteY43" fmla="*/ 1871331 h 3717510"/>
                <a:gd name="connsiteX44" fmla="*/ 279851 w 3531853"/>
                <a:gd name="connsiteY44" fmla="*/ 1706526 h 3717510"/>
                <a:gd name="connsiteX45" fmla="*/ 338330 w 3531853"/>
                <a:gd name="connsiteY45" fmla="*/ 1509824 h 3717510"/>
                <a:gd name="connsiteX46" fmla="*/ 194790 w 3531853"/>
                <a:gd name="connsiteY46" fmla="*/ 1355652 h 3717510"/>
                <a:gd name="connsiteX47" fmla="*/ 40618 w 3531853"/>
                <a:gd name="connsiteY47" fmla="*/ 1307805 h 3717510"/>
                <a:gd name="connsiteX48" fmla="*/ 14037 w 3531853"/>
                <a:gd name="connsiteY48" fmla="*/ 1403498 h 3717510"/>
                <a:gd name="connsiteX49" fmla="*/ 232004 w 3531853"/>
                <a:gd name="connsiteY49" fmla="*/ 1398182 h 3717510"/>
                <a:gd name="connsiteX50" fmla="*/ 428707 w 3531853"/>
                <a:gd name="connsiteY50" fmla="*/ 1382233 h 3717510"/>
                <a:gd name="connsiteX51" fmla="*/ 566930 w 3531853"/>
                <a:gd name="connsiteY51" fmla="*/ 1594884 h 3717510"/>
                <a:gd name="connsiteX52" fmla="*/ 678572 w 3531853"/>
                <a:gd name="connsiteY52" fmla="*/ 1754373 h 3717510"/>
                <a:gd name="connsiteX53" fmla="*/ 790214 w 3531853"/>
                <a:gd name="connsiteY53" fmla="*/ 1844749 h 3717510"/>
                <a:gd name="connsiteX54" fmla="*/ 912488 w 3531853"/>
                <a:gd name="connsiteY54" fmla="*/ 1935126 h 3717510"/>
                <a:gd name="connsiteX55" fmla="*/ 1024130 w 3531853"/>
                <a:gd name="connsiteY55" fmla="*/ 2115880 h 3717510"/>
                <a:gd name="connsiteX56" fmla="*/ 944386 w 3531853"/>
                <a:gd name="connsiteY56" fmla="*/ 2030819 h 3717510"/>
                <a:gd name="connsiteX57" fmla="*/ 869958 w 3531853"/>
                <a:gd name="connsiteY57" fmla="*/ 1940442 h 3717510"/>
                <a:gd name="connsiteX58" fmla="*/ 811479 w 3531853"/>
                <a:gd name="connsiteY58" fmla="*/ 1929810 h 3717510"/>
                <a:gd name="connsiteX59" fmla="*/ 827428 w 3531853"/>
                <a:gd name="connsiteY59" fmla="*/ 1786270 h 3717510"/>
                <a:gd name="connsiteX60" fmla="*/ 955018 w 3531853"/>
                <a:gd name="connsiteY60" fmla="*/ 1674628 h 3717510"/>
                <a:gd name="connsiteX61" fmla="*/ 1098558 w 3531853"/>
                <a:gd name="connsiteY61" fmla="*/ 1711842 h 3717510"/>
                <a:gd name="connsiteX62" fmla="*/ 1258046 w 3531853"/>
                <a:gd name="connsiteY62" fmla="*/ 1791587 h 3717510"/>
                <a:gd name="connsiteX63" fmla="*/ 1380321 w 3531853"/>
                <a:gd name="connsiteY63" fmla="*/ 1738424 h 3717510"/>
                <a:gd name="connsiteX64" fmla="*/ 1422851 w 3531853"/>
                <a:gd name="connsiteY64" fmla="*/ 1584252 h 3717510"/>
                <a:gd name="connsiteX65" fmla="*/ 1502595 w 3531853"/>
                <a:gd name="connsiteY65" fmla="*/ 1525773 h 3717510"/>
                <a:gd name="connsiteX66" fmla="*/ 1635502 w 3531853"/>
                <a:gd name="connsiteY66" fmla="*/ 1616149 h 3717510"/>
                <a:gd name="connsiteX67" fmla="*/ 1773725 w 3531853"/>
                <a:gd name="connsiteY67" fmla="*/ 1743740 h 3717510"/>
                <a:gd name="connsiteX68" fmla="*/ 1896000 w 3531853"/>
                <a:gd name="connsiteY68" fmla="*/ 1786270 h 3717510"/>
                <a:gd name="connsiteX69" fmla="*/ 1997009 w 3531853"/>
                <a:gd name="connsiteY69" fmla="*/ 1754373 h 3717510"/>
                <a:gd name="connsiteX70" fmla="*/ 1933214 w 3531853"/>
                <a:gd name="connsiteY70" fmla="*/ 1695894 h 3717510"/>
                <a:gd name="connsiteX71" fmla="*/ 1709930 w 3531853"/>
                <a:gd name="connsiteY71" fmla="*/ 1690577 h 3717510"/>
                <a:gd name="connsiteX72" fmla="*/ 1534493 w 3531853"/>
                <a:gd name="connsiteY72" fmla="*/ 1802219 h 3717510"/>
                <a:gd name="connsiteX73" fmla="*/ 1513228 w 3531853"/>
                <a:gd name="connsiteY73" fmla="*/ 1977656 h 3717510"/>
                <a:gd name="connsiteX74" fmla="*/ 1667400 w 3531853"/>
                <a:gd name="connsiteY74" fmla="*/ 2158410 h 3717510"/>
                <a:gd name="connsiteX75" fmla="*/ 1927897 w 3531853"/>
                <a:gd name="connsiteY75" fmla="*/ 2243470 h 3717510"/>
                <a:gd name="connsiteX76" fmla="*/ 2199028 w 3531853"/>
                <a:gd name="connsiteY76" fmla="*/ 2158410 h 3717510"/>
                <a:gd name="connsiteX77" fmla="*/ 2390414 w 3531853"/>
                <a:gd name="connsiteY77" fmla="*/ 2222205 h 3717510"/>
                <a:gd name="connsiteX78" fmla="*/ 2576483 w 3531853"/>
                <a:gd name="connsiteY78" fmla="*/ 2317898 h 3717510"/>
                <a:gd name="connsiteX79" fmla="*/ 2751921 w 3531853"/>
                <a:gd name="connsiteY79" fmla="*/ 2163726 h 3717510"/>
                <a:gd name="connsiteX80" fmla="*/ 2730655 w 3531853"/>
                <a:gd name="connsiteY80" fmla="*/ 1967024 h 3717510"/>
                <a:gd name="connsiteX81" fmla="*/ 2725339 w 3531853"/>
                <a:gd name="connsiteY81" fmla="*/ 1839433 h 3717510"/>
                <a:gd name="connsiteX82" fmla="*/ 2852930 w 3531853"/>
                <a:gd name="connsiteY82" fmla="*/ 1807535 h 3717510"/>
                <a:gd name="connsiteX83" fmla="*/ 2951391 w 3531853"/>
                <a:gd name="connsiteY83" fmla="*/ 1811577 h 3717510"/>
                <a:gd name="connsiteX84" fmla="*/ 2937990 w 3531853"/>
                <a:gd name="connsiteY84" fmla="*/ 1738424 h 3717510"/>
                <a:gd name="connsiteX85" fmla="*/ 2996469 w 3531853"/>
                <a:gd name="connsiteY85" fmla="*/ 1578935 h 3717510"/>
                <a:gd name="connsiteX86" fmla="*/ 3086846 w 3531853"/>
                <a:gd name="connsiteY86" fmla="*/ 1493875 h 3717510"/>
                <a:gd name="connsiteX87" fmla="*/ 3187855 w 3531853"/>
                <a:gd name="connsiteY87" fmla="*/ 1499191 h 3717510"/>
                <a:gd name="connsiteX88" fmla="*/ 3272916 w 3531853"/>
                <a:gd name="connsiteY88" fmla="*/ 1648047 h 3717510"/>
                <a:gd name="connsiteX89" fmla="*/ 3272916 w 3531853"/>
                <a:gd name="connsiteY89" fmla="*/ 1876647 h 3717510"/>
                <a:gd name="connsiteX90" fmla="*/ 3323698 w 3531853"/>
                <a:gd name="connsiteY90" fmla="*/ 1943931 h 3717510"/>
                <a:gd name="connsiteX91" fmla="*/ 3464302 w 3531853"/>
                <a:gd name="connsiteY91" fmla="*/ 1802219 h 3717510"/>
                <a:gd name="connsiteX92" fmla="*/ 3531586 w 3531853"/>
                <a:gd name="connsiteY92" fmla="*/ 1624400 h 3717510"/>
                <a:gd name="connsiteX93" fmla="*/ 3483740 w 3531853"/>
                <a:gd name="connsiteY93" fmla="*/ 1451345 h 3717510"/>
                <a:gd name="connsiteX94" fmla="*/ 3385831 w 3531853"/>
                <a:gd name="connsiteY94" fmla="*/ 1400010 h 3717510"/>
                <a:gd name="connsiteX95" fmla="*/ 3373925 w 3531853"/>
                <a:gd name="connsiteY95" fmla="*/ 1509824 h 3717510"/>
                <a:gd name="connsiteX96" fmla="*/ 3448907 w 3531853"/>
                <a:gd name="connsiteY96" fmla="*/ 1658514 h 3717510"/>
                <a:gd name="connsiteX97" fmla="*/ 3496200 w 3531853"/>
                <a:gd name="connsiteY97" fmla="*/ 1663996 h 3717510"/>
                <a:gd name="connsiteX98" fmla="*/ 3496200 w 3531853"/>
                <a:gd name="connsiteY98" fmla="*/ 1557670 h 3717510"/>
                <a:gd name="connsiteX99" fmla="*/ 3405823 w 3531853"/>
                <a:gd name="connsiteY99" fmla="*/ 1477926 h 3717510"/>
                <a:gd name="connsiteX100" fmla="*/ 3267600 w 3531853"/>
                <a:gd name="connsiteY100" fmla="*/ 1451345 h 3717510"/>
                <a:gd name="connsiteX101" fmla="*/ 3070897 w 3531853"/>
                <a:gd name="connsiteY101" fmla="*/ 1451345 h 3717510"/>
                <a:gd name="connsiteX102" fmla="*/ 3054948 w 3531853"/>
                <a:gd name="connsiteY102" fmla="*/ 1387549 h 3717510"/>
                <a:gd name="connsiteX103" fmla="*/ 3086126 w 3531853"/>
                <a:gd name="connsiteY103" fmla="*/ 1209178 h 3717510"/>
                <a:gd name="connsiteX104" fmla="*/ 2922041 w 3531853"/>
                <a:gd name="connsiteY104" fmla="*/ 1127052 h 3717510"/>
                <a:gd name="connsiteX105" fmla="*/ 2744942 w 3531853"/>
                <a:gd name="connsiteY105" fmla="*/ 1143000 h 3717510"/>
                <a:gd name="connsiteX106" fmla="*/ 2688125 w 3531853"/>
                <a:gd name="connsiteY106" fmla="*/ 1249326 h 3717510"/>
                <a:gd name="connsiteX107" fmla="*/ 2735972 w 3531853"/>
                <a:gd name="connsiteY107" fmla="*/ 1265275 h 3717510"/>
                <a:gd name="connsiteX108" fmla="*/ 2688125 w 3531853"/>
                <a:gd name="connsiteY108" fmla="*/ 1164266 h 3717510"/>
                <a:gd name="connsiteX109" fmla="*/ 2556880 w 3531853"/>
                <a:gd name="connsiteY109" fmla="*/ 1014856 h 3717510"/>
                <a:gd name="connsiteX110" fmla="*/ 2369148 w 3531853"/>
                <a:gd name="connsiteY110" fmla="*/ 963520 h 3717510"/>
                <a:gd name="connsiteX111" fmla="*/ 2179590 w 3531853"/>
                <a:gd name="connsiteY111" fmla="*/ 1057940 h 3717510"/>
                <a:gd name="connsiteX112" fmla="*/ 2129916 w 3531853"/>
                <a:gd name="connsiteY112" fmla="*/ 1244010 h 3717510"/>
                <a:gd name="connsiteX113" fmla="*/ 2161814 w 3531853"/>
                <a:gd name="connsiteY113" fmla="*/ 1419447 h 3717510"/>
                <a:gd name="connsiteX114" fmla="*/ 2082069 w 3531853"/>
                <a:gd name="connsiteY114" fmla="*/ 1467294 h 3717510"/>
                <a:gd name="connsiteX115" fmla="*/ 1958522 w 3531853"/>
                <a:gd name="connsiteY115" fmla="*/ 1447302 h 3717510"/>
                <a:gd name="connsiteX116" fmla="*/ 1890683 w 3531853"/>
                <a:gd name="connsiteY116" fmla="*/ 1562987 h 3717510"/>
                <a:gd name="connsiteX117" fmla="*/ 1832204 w 3531853"/>
                <a:gd name="connsiteY117" fmla="*/ 1669312 h 3717510"/>
                <a:gd name="connsiteX118" fmla="*/ 1763093 w 3531853"/>
                <a:gd name="connsiteY118" fmla="*/ 1701210 h 3717510"/>
                <a:gd name="connsiteX119" fmla="*/ 1667400 w 3531853"/>
                <a:gd name="connsiteY119" fmla="*/ 1610833 h 3717510"/>
                <a:gd name="connsiteX120" fmla="*/ 1668120 w 3531853"/>
                <a:gd name="connsiteY120" fmla="*/ 1400563 h 3717510"/>
                <a:gd name="connsiteX121" fmla="*/ 1824507 w 3531853"/>
                <a:gd name="connsiteY121" fmla="*/ 1300827 h 3717510"/>
                <a:gd name="connsiteX122" fmla="*/ 1937810 w 3531853"/>
                <a:gd name="connsiteY122" fmla="*/ 1226953 h 3717510"/>
                <a:gd name="connsiteX123" fmla="*/ 1864102 w 3531853"/>
                <a:gd name="connsiteY123" fmla="*/ 1084521 h 3717510"/>
                <a:gd name="connsiteX124" fmla="*/ 1837521 w 3531853"/>
                <a:gd name="connsiteY124" fmla="*/ 925033 h 3717510"/>
                <a:gd name="connsiteX125" fmla="*/ 1954479 w 3531853"/>
                <a:gd name="connsiteY125" fmla="*/ 717698 h 3717510"/>
                <a:gd name="connsiteX126" fmla="*/ 1966219 w 3531853"/>
                <a:gd name="connsiteY126" fmla="*/ 512744 h 3717510"/>
                <a:gd name="connsiteX127" fmla="*/ 1851088 w 3531853"/>
                <a:gd name="connsiteY127" fmla="*/ 346833 h 3717510"/>
                <a:gd name="connsiteX128" fmla="*/ 1706995 w 3531853"/>
                <a:gd name="connsiteY128" fmla="*/ 349213 h 3717510"/>
                <a:gd name="connsiteX129" fmla="*/ 1581786 w 3531853"/>
                <a:gd name="connsiteY129" fmla="*/ 381111 h 3717510"/>
                <a:gd name="connsiteX130" fmla="*/ 1534493 w 3531853"/>
                <a:gd name="connsiteY130" fmla="*/ 255182 h 3717510"/>
                <a:gd name="connsiteX131" fmla="*/ 1561074 w 3531853"/>
                <a:gd name="connsiteY131" fmla="*/ 101010 h 3717510"/>
                <a:gd name="connsiteX132" fmla="*/ 1640818 w 3531853"/>
                <a:gd name="connsiteY132" fmla="*/ 58480 h 3717510"/>
                <a:gd name="connsiteX133" fmla="*/ 1821572 w 3531853"/>
                <a:gd name="connsiteY133" fmla="*/ 79745 h 3717510"/>
                <a:gd name="connsiteX134" fmla="*/ 1958522 w 3531853"/>
                <a:gd name="connsiteY134" fmla="*/ 61415 h 3717510"/>
                <a:gd name="connsiteX135" fmla="*/ 2012958 w 3531853"/>
                <a:gd name="connsiteY135" fmla="*/ 0 h 3717510"/>
                <a:gd name="connsiteX0" fmla="*/ 1672716 w 3531853"/>
                <a:gd name="connsiteY0" fmla="*/ 2737884 h 3717510"/>
                <a:gd name="connsiteX1" fmla="*/ 1539809 w 3531853"/>
                <a:gd name="connsiteY1" fmla="*/ 2838894 h 3717510"/>
                <a:gd name="connsiteX2" fmla="*/ 1502595 w 3531853"/>
                <a:gd name="connsiteY2" fmla="*/ 2939903 h 3717510"/>
                <a:gd name="connsiteX3" fmla="*/ 1539809 w 3531853"/>
                <a:gd name="connsiteY3" fmla="*/ 3136605 h 3717510"/>
                <a:gd name="connsiteX4" fmla="*/ 1566390 w 3531853"/>
                <a:gd name="connsiteY4" fmla="*/ 3258880 h 3717510"/>
                <a:gd name="connsiteX5" fmla="*/ 1497279 w 3531853"/>
                <a:gd name="connsiteY5" fmla="*/ 3365205 h 3717510"/>
                <a:gd name="connsiteX6" fmla="*/ 1385637 w 3531853"/>
                <a:gd name="connsiteY6" fmla="*/ 3407735 h 3717510"/>
                <a:gd name="connsiteX7" fmla="*/ 1316525 w 3531853"/>
                <a:gd name="connsiteY7" fmla="*/ 3359889 h 3717510"/>
                <a:gd name="connsiteX8" fmla="*/ 1316525 w 3531853"/>
                <a:gd name="connsiteY8" fmla="*/ 3312042 h 3717510"/>
                <a:gd name="connsiteX9" fmla="*/ 1449432 w 3531853"/>
                <a:gd name="connsiteY9" fmla="*/ 3338624 h 3717510"/>
                <a:gd name="connsiteX10" fmla="*/ 1577023 w 3531853"/>
                <a:gd name="connsiteY10" fmla="*/ 3434317 h 3717510"/>
                <a:gd name="connsiteX11" fmla="*/ 1598288 w 3531853"/>
                <a:gd name="connsiteY11" fmla="*/ 3583173 h 3717510"/>
                <a:gd name="connsiteX12" fmla="*/ 1460065 w 3531853"/>
                <a:gd name="connsiteY12" fmla="*/ 3710763 h 3717510"/>
                <a:gd name="connsiteX13" fmla="*/ 1305893 w 3531853"/>
                <a:gd name="connsiteY13" fmla="*/ 3684182 h 3717510"/>
                <a:gd name="connsiteX14" fmla="*/ 1247414 w 3531853"/>
                <a:gd name="connsiteY14" fmla="*/ 3551275 h 3717510"/>
                <a:gd name="connsiteX15" fmla="*/ 1300576 w 3531853"/>
                <a:gd name="connsiteY15" fmla="*/ 3444949 h 3717510"/>
                <a:gd name="connsiteX16" fmla="*/ 1507911 w 3531853"/>
                <a:gd name="connsiteY16" fmla="*/ 3333307 h 3717510"/>
                <a:gd name="connsiteX17" fmla="*/ 1635502 w 3531853"/>
                <a:gd name="connsiteY17" fmla="*/ 3216349 h 3717510"/>
                <a:gd name="connsiteX18" fmla="*/ 1837521 w 3531853"/>
                <a:gd name="connsiteY18" fmla="*/ 3136605 h 3717510"/>
                <a:gd name="connsiteX19" fmla="*/ 1975744 w 3531853"/>
                <a:gd name="connsiteY19" fmla="*/ 3136605 h 3717510"/>
                <a:gd name="connsiteX20" fmla="*/ 1975744 w 3531853"/>
                <a:gd name="connsiteY20" fmla="*/ 3072810 h 3717510"/>
                <a:gd name="connsiteX21" fmla="*/ 1901316 w 3531853"/>
                <a:gd name="connsiteY21" fmla="*/ 3014331 h 3717510"/>
                <a:gd name="connsiteX22" fmla="*/ 1943846 w 3531853"/>
                <a:gd name="connsiteY22" fmla="*/ 2892056 h 3717510"/>
                <a:gd name="connsiteX23" fmla="*/ 2076753 w 3531853"/>
                <a:gd name="connsiteY23" fmla="*/ 2743200 h 3717510"/>
                <a:gd name="connsiteX24" fmla="*/ 2087386 w 3531853"/>
                <a:gd name="connsiteY24" fmla="*/ 2652824 h 3717510"/>
                <a:gd name="connsiteX25" fmla="*/ 2007641 w 3531853"/>
                <a:gd name="connsiteY25" fmla="*/ 2493335 h 3717510"/>
                <a:gd name="connsiteX26" fmla="*/ 2044855 w 3531853"/>
                <a:gd name="connsiteY26" fmla="*/ 2328531 h 3717510"/>
                <a:gd name="connsiteX27" fmla="*/ 2145865 w 3531853"/>
                <a:gd name="connsiteY27" fmla="*/ 2094614 h 3717510"/>
                <a:gd name="connsiteX28" fmla="*/ 2140548 w 3531853"/>
                <a:gd name="connsiteY28" fmla="*/ 1855382 h 3717510"/>
                <a:gd name="connsiteX29" fmla="*/ 1970428 w 3531853"/>
                <a:gd name="connsiteY29" fmla="*/ 1796903 h 3717510"/>
                <a:gd name="connsiteX30" fmla="*/ 1747144 w 3531853"/>
                <a:gd name="connsiteY30" fmla="*/ 1887280 h 3717510"/>
                <a:gd name="connsiteX31" fmla="*/ 1662083 w 3531853"/>
                <a:gd name="connsiteY31" fmla="*/ 2041452 h 3717510"/>
                <a:gd name="connsiteX32" fmla="*/ 1614237 w 3531853"/>
                <a:gd name="connsiteY32" fmla="*/ 2190307 h 3717510"/>
                <a:gd name="connsiteX33" fmla="*/ 1598288 w 3531853"/>
                <a:gd name="connsiteY33" fmla="*/ 2062717 h 3717510"/>
                <a:gd name="connsiteX34" fmla="*/ 1571707 w 3531853"/>
                <a:gd name="connsiteY34" fmla="*/ 1828800 h 3717510"/>
                <a:gd name="connsiteX35" fmla="*/ 1465381 w 3531853"/>
                <a:gd name="connsiteY35" fmla="*/ 1653363 h 3717510"/>
                <a:gd name="connsiteX36" fmla="*/ 1194251 w 3531853"/>
                <a:gd name="connsiteY36" fmla="*/ 1674628 h 3717510"/>
                <a:gd name="connsiteX37" fmla="*/ 1029446 w 3531853"/>
                <a:gd name="connsiteY37" fmla="*/ 1770321 h 3717510"/>
                <a:gd name="connsiteX38" fmla="*/ 928437 w 3531853"/>
                <a:gd name="connsiteY38" fmla="*/ 1844749 h 3717510"/>
                <a:gd name="connsiteX39" fmla="*/ 885907 w 3531853"/>
                <a:gd name="connsiteY39" fmla="*/ 1967024 h 3717510"/>
                <a:gd name="connsiteX40" fmla="*/ 721102 w 3531853"/>
                <a:gd name="connsiteY40" fmla="*/ 2062717 h 3717510"/>
                <a:gd name="connsiteX41" fmla="*/ 476553 w 3531853"/>
                <a:gd name="connsiteY41" fmla="*/ 2147777 h 3717510"/>
                <a:gd name="connsiteX42" fmla="*/ 216055 w 3531853"/>
                <a:gd name="connsiteY42" fmla="*/ 2014870 h 3717510"/>
                <a:gd name="connsiteX43" fmla="*/ 136311 w 3531853"/>
                <a:gd name="connsiteY43" fmla="*/ 1871331 h 3717510"/>
                <a:gd name="connsiteX44" fmla="*/ 279851 w 3531853"/>
                <a:gd name="connsiteY44" fmla="*/ 1706526 h 3717510"/>
                <a:gd name="connsiteX45" fmla="*/ 338330 w 3531853"/>
                <a:gd name="connsiteY45" fmla="*/ 1509824 h 3717510"/>
                <a:gd name="connsiteX46" fmla="*/ 194790 w 3531853"/>
                <a:gd name="connsiteY46" fmla="*/ 1355652 h 3717510"/>
                <a:gd name="connsiteX47" fmla="*/ 40618 w 3531853"/>
                <a:gd name="connsiteY47" fmla="*/ 1307805 h 3717510"/>
                <a:gd name="connsiteX48" fmla="*/ 14037 w 3531853"/>
                <a:gd name="connsiteY48" fmla="*/ 1403498 h 3717510"/>
                <a:gd name="connsiteX49" fmla="*/ 232004 w 3531853"/>
                <a:gd name="connsiteY49" fmla="*/ 1398182 h 3717510"/>
                <a:gd name="connsiteX50" fmla="*/ 428707 w 3531853"/>
                <a:gd name="connsiteY50" fmla="*/ 1382233 h 3717510"/>
                <a:gd name="connsiteX51" fmla="*/ 566930 w 3531853"/>
                <a:gd name="connsiteY51" fmla="*/ 1594884 h 3717510"/>
                <a:gd name="connsiteX52" fmla="*/ 678572 w 3531853"/>
                <a:gd name="connsiteY52" fmla="*/ 1754373 h 3717510"/>
                <a:gd name="connsiteX53" fmla="*/ 790214 w 3531853"/>
                <a:gd name="connsiteY53" fmla="*/ 1844749 h 3717510"/>
                <a:gd name="connsiteX54" fmla="*/ 912488 w 3531853"/>
                <a:gd name="connsiteY54" fmla="*/ 1935126 h 3717510"/>
                <a:gd name="connsiteX55" fmla="*/ 1024130 w 3531853"/>
                <a:gd name="connsiteY55" fmla="*/ 2115880 h 3717510"/>
                <a:gd name="connsiteX56" fmla="*/ 944386 w 3531853"/>
                <a:gd name="connsiteY56" fmla="*/ 2030819 h 3717510"/>
                <a:gd name="connsiteX57" fmla="*/ 869958 w 3531853"/>
                <a:gd name="connsiteY57" fmla="*/ 1940442 h 3717510"/>
                <a:gd name="connsiteX58" fmla="*/ 811479 w 3531853"/>
                <a:gd name="connsiteY58" fmla="*/ 1929810 h 3717510"/>
                <a:gd name="connsiteX59" fmla="*/ 827428 w 3531853"/>
                <a:gd name="connsiteY59" fmla="*/ 1786270 h 3717510"/>
                <a:gd name="connsiteX60" fmla="*/ 955018 w 3531853"/>
                <a:gd name="connsiteY60" fmla="*/ 1674628 h 3717510"/>
                <a:gd name="connsiteX61" fmla="*/ 1098558 w 3531853"/>
                <a:gd name="connsiteY61" fmla="*/ 1711842 h 3717510"/>
                <a:gd name="connsiteX62" fmla="*/ 1258046 w 3531853"/>
                <a:gd name="connsiteY62" fmla="*/ 1791587 h 3717510"/>
                <a:gd name="connsiteX63" fmla="*/ 1380321 w 3531853"/>
                <a:gd name="connsiteY63" fmla="*/ 1738424 h 3717510"/>
                <a:gd name="connsiteX64" fmla="*/ 1422851 w 3531853"/>
                <a:gd name="connsiteY64" fmla="*/ 1584252 h 3717510"/>
                <a:gd name="connsiteX65" fmla="*/ 1502595 w 3531853"/>
                <a:gd name="connsiteY65" fmla="*/ 1525773 h 3717510"/>
                <a:gd name="connsiteX66" fmla="*/ 1635502 w 3531853"/>
                <a:gd name="connsiteY66" fmla="*/ 1616149 h 3717510"/>
                <a:gd name="connsiteX67" fmla="*/ 1773725 w 3531853"/>
                <a:gd name="connsiteY67" fmla="*/ 1743740 h 3717510"/>
                <a:gd name="connsiteX68" fmla="*/ 1896000 w 3531853"/>
                <a:gd name="connsiteY68" fmla="*/ 1786270 h 3717510"/>
                <a:gd name="connsiteX69" fmla="*/ 1997009 w 3531853"/>
                <a:gd name="connsiteY69" fmla="*/ 1754373 h 3717510"/>
                <a:gd name="connsiteX70" fmla="*/ 1933214 w 3531853"/>
                <a:gd name="connsiteY70" fmla="*/ 1695894 h 3717510"/>
                <a:gd name="connsiteX71" fmla="*/ 1709930 w 3531853"/>
                <a:gd name="connsiteY71" fmla="*/ 1690577 h 3717510"/>
                <a:gd name="connsiteX72" fmla="*/ 1534493 w 3531853"/>
                <a:gd name="connsiteY72" fmla="*/ 1802219 h 3717510"/>
                <a:gd name="connsiteX73" fmla="*/ 1513228 w 3531853"/>
                <a:gd name="connsiteY73" fmla="*/ 1977656 h 3717510"/>
                <a:gd name="connsiteX74" fmla="*/ 1667400 w 3531853"/>
                <a:gd name="connsiteY74" fmla="*/ 2158410 h 3717510"/>
                <a:gd name="connsiteX75" fmla="*/ 1927897 w 3531853"/>
                <a:gd name="connsiteY75" fmla="*/ 2243470 h 3717510"/>
                <a:gd name="connsiteX76" fmla="*/ 2199028 w 3531853"/>
                <a:gd name="connsiteY76" fmla="*/ 2158410 h 3717510"/>
                <a:gd name="connsiteX77" fmla="*/ 2388033 w 3531853"/>
                <a:gd name="connsiteY77" fmla="*/ 2229349 h 3717510"/>
                <a:gd name="connsiteX78" fmla="*/ 2576483 w 3531853"/>
                <a:gd name="connsiteY78" fmla="*/ 2317898 h 3717510"/>
                <a:gd name="connsiteX79" fmla="*/ 2751921 w 3531853"/>
                <a:gd name="connsiteY79" fmla="*/ 2163726 h 3717510"/>
                <a:gd name="connsiteX80" fmla="*/ 2730655 w 3531853"/>
                <a:gd name="connsiteY80" fmla="*/ 1967024 h 3717510"/>
                <a:gd name="connsiteX81" fmla="*/ 2725339 w 3531853"/>
                <a:gd name="connsiteY81" fmla="*/ 1839433 h 3717510"/>
                <a:gd name="connsiteX82" fmla="*/ 2852930 w 3531853"/>
                <a:gd name="connsiteY82" fmla="*/ 1807535 h 3717510"/>
                <a:gd name="connsiteX83" fmla="*/ 2951391 w 3531853"/>
                <a:gd name="connsiteY83" fmla="*/ 1811577 h 3717510"/>
                <a:gd name="connsiteX84" fmla="*/ 2937990 w 3531853"/>
                <a:gd name="connsiteY84" fmla="*/ 1738424 h 3717510"/>
                <a:gd name="connsiteX85" fmla="*/ 2996469 w 3531853"/>
                <a:gd name="connsiteY85" fmla="*/ 1578935 h 3717510"/>
                <a:gd name="connsiteX86" fmla="*/ 3086846 w 3531853"/>
                <a:gd name="connsiteY86" fmla="*/ 1493875 h 3717510"/>
                <a:gd name="connsiteX87" fmla="*/ 3187855 w 3531853"/>
                <a:gd name="connsiteY87" fmla="*/ 1499191 h 3717510"/>
                <a:gd name="connsiteX88" fmla="*/ 3272916 w 3531853"/>
                <a:gd name="connsiteY88" fmla="*/ 1648047 h 3717510"/>
                <a:gd name="connsiteX89" fmla="*/ 3272916 w 3531853"/>
                <a:gd name="connsiteY89" fmla="*/ 1876647 h 3717510"/>
                <a:gd name="connsiteX90" fmla="*/ 3323698 w 3531853"/>
                <a:gd name="connsiteY90" fmla="*/ 1943931 h 3717510"/>
                <a:gd name="connsiteX91" fmla="*/ 3464302 w 3531853"/>
                <a:gd name="connsiteY91" fmla="*/ 1802219 h 3717510"/>
                <a:gd name="connsiteX92" fmla="*/ 3531586 w 3531853"/>
                <a:gd name="connsiteY92" fmla="*/ 1624400 h 3717510"/>
                <a:gd name="connsiteX93" fmla="*/ 3483740 w 3531853"/>
                <a:gd name="connsiteY93" fmla="*/ 1451345 h 3717510"/>
                <a:gd name="connsiteX94" fmla="*/ 3385831 w 3531853"/>
                <a:gd name="connsiteY94" fmla="*/ 1400010 h 3717510"/>
                <a:gd name="connsiteX95" fmla="*/ 3373925 w 3531853"/>
                <a:gd name="connsiteY95" fmla="*/ 1509824 h 3717510"/>
                <a:gd name="connsiteX96" fmla="*/ 3448907 w 3531853"/>
                <a:gd name="connsiteY96" fmla="*/ 1658514 h 3717510"/>
                <a:gd name="connsiteX97" fmla="*/ 3496200 w 3531853"/>
                <a:gd name="connsiteY97" fmla="*/ 1663996 h 3717510"/>
                <a:gd name="connsiteX98" fmla="*/ 3496200 w 3531853"/>
                <a:gd name="connsiteY98" fmla="*/ 1557670 h 3717510"/>
                <a:gd name="connsiteX99" fmla="*/ 3405823 w 3531853"/>
                <a:gd name="connsiteY99" fmla="*/ 1477926 h 3717510"/>
                <a:gd name="connsiteX100" fmla="*/ 3267600 w 3531853"/>
                <a:gd name="connsiteY100" fmla="*/ 1451345 h 3717510"/>
                <a:gd name="connsiteX101" fmla="*/ 3070897 w 3531853"/>
                <a:gd name="connsiteY101" fmla="*/ 1451345 h 3717510"/>
                <a:gd name="connsiteX102" fmla="*/ 3054948 w 3531853"/>
                <a:gd name="connsiteY102" fmla="*/ 1387549 h 3717510"/>
                <a:gd name="connsiteX103" fmla="*/ 3086126 w 3531853"/>
                <a:gd name="connsiteY103" fmla="*/ 1209178 h 3717510"/>
                <a:gd name="connsiteX104" fmla="*/ 2922041 w 3531853"/>
                <a:gd name="connsiteY104" fmla="*/ 1127052 h 3717510"/>
                <a:gd name="connsiteX105" fmla="*/ 2744942 w 3531853"/>
                <a:gd name="connsiteY105" fmla="*/ 1143000 h 3717510"/>
                <a:gd name="connsiteX106" fmla="*/ 2688125 w 3531853"/>
                <a:gd name="connsiteY106" fmla="*/ 1249326 h 3717510"/>
                <a:gd name="connsiteX107" fmla="*/ 2735972 w 3531853"/>
                <a:gd name="connsiteY107" fmla="*/ 1265275 h 3717510"/>
                <a:gd name="connsiteX108" fmla="*/ 2688125 w 3531853"/>
                <a:gd name="connsiteY108" fmla="*/ 1164266 h 3717510"/>
                <a:gd name="connsiteX109" fmla="*/ 2556880 w 3531853"/>
                <a:gd name="connsiteY109" fmla="*/ 1014856 h 3717510"/>
                <a:gd name="connsiteX110" fmla="*/ 2369148 w 3531853"/>
                <a:gd name="connsiteY110" fmla="*/ 963520 h 3717510"/>
                <a:gd name="connsiteX111" fmla="*/ 2179590 w 3531853"/>
                <a:gd name="connsiteY111" fmla="*/ 1057940 h 3717510"/>
                <a:gd name="connsiteX112" fmla="*/ 2129916 w 3531853"/>
                <a:gd name="connsiteY112" fmla="*/ 1244010 h 3717510"/>
                <a:gd name="connsiteX113" fmla="*/ 2161814 w 3531853"/>
                <a:gd name="connsiteY113" fmla="*/ 1419447 h 3717510"/>
                <a:gd name="connsiteX114" fmla="*/ 2082069 w 3531853"/>
                <a:gd name="connsiteY114" fmla="*/ 1467294 h 3717510"/>
                <a:gd name="connsiteX115" fmla="*/ 1958522 w 3531853"/>
                <a:gd name="connsiteY115" fmla="*/ 1447302 h 3717510"/>
                <a:gd name="connsiteX116" fmla="*/ 1890683 w 3531853"/>
                <a:gd name="connsiteY116" fmla="*/ 1562987 h 3717510"/>
                <a:gd name="connsiteX117" fmla="*/ 1832204 w 3531853"/>
                <a:gd name="connsiteY117" fmla="*/ 1669312 h 3717510"/>
                <a:gd name="connsiteX118" fmla="*/ 1763093 w 3531853"/>
                <a:gd name="connsiteY118" fmla="*/ 1701210 h 3717510"/>
                <a:gd name="connsiteX119" fmla="*/ 1667400 w 3531853"/>
                <a:gd name="connsiteY119" fmla="*/ 1610833 h 3717510"/>
                <a:gd name="connsiteX120" fmla="*/ 1668120 w 3531853"/>
                <a:gd name="connsiteY120" fmla="*/ 1400563 h 3717510"/>
                <a:gd name="connsiteX121" fmla="*/ 1824507 w 3531853"/>
                <a:gd name="connsiteY121" fmla="*/ 1300827 h 3717510"/>
                <a:gd name="connsiteX122" fmla="*/ 1937810 w 3531853"/>
                <a:gd name="connsiteY122" fmla="*/ 1226953 h 3717510"/>
                <a:gd name="connsiteX123" fmla="*/ 1864102 w 3531853"/>
                <a:gd name="connsiteY123" fmla="*/ 1084521 h 3717510"/>
                <a:gd name="connsiteX124" fmla="*/ 1837521 w 3531853"/>
                <a:gd name="connsiteY124" fmla="*/ 925033 h 3717510"/>
                <a:gd name="connsiteX125" fmla="*/ 1954479 w 3531853"/>
                <a:gd name="connsiteY125" fmla="*/ 717698 h 3717510"/>
                <a:gd name="connsiteX126" fmla="*/ 1966219 w 3531853"/>
                <a:gd name="connsiteY126" fmla="*/ 512744 h 3717510"/>
                <a:gd name="connsiteX127" fmla="*/ 1851088 w 3531853"/>
                <a:gd name="connsiteY127" fmla="*/ 346833 h 3717510"/>
                <a:gd name="connsiteX128" fmla="*/ 1706995 w 3531853"/>
                <a:gd name="connsiteY128" fmla="*/ 349213 h 3717510"/>
                <a:gd name="connsiteX129" fmla="*/ 1581786 w 3531853"/>
                <a:gd name="connsiteY129" fmla="*/ 381111 h 3717510"/>
                <a:gd name="connsiteX130" fmla="*/ 1534493 w 3531853"/>
                <a:gd name="connsiteY130" fmla="*/ 255182 h 3717510"/>
                <a:gd name="connsiteX131" fmla="*/ 1561074 w 3531853"/>
                <a:gd name="connsiteY131" fmla="*/ 101010 h 3717510"/>
                <a:gd name="connsiteX132" fmla="*/ 1640818 w 3531853"/>
                <a:gd name="connsiteY132" fmla="*/ 58480 h 3717510"/>
                <a:gd name="connsiteX133" fmla="*/ 1821572 w 3531853"/>
                <a:gd name="connsiteY133" fmla="*/ 79745 h 3717510"/>
                <a:gd name="connsiteX134" fmla="*/ 1958522 w 3531853"/>
                <a:gd name="connsiteY134" fmla="*/ 61415 h 3717510"/>
                <a:gd name="connsiteX135" fmla="*/ 2012958 w 3531853"/>
                <a:gd name="connsiteY135" fmla="*/ 0 h 3717510"/>
                <a:gd name="connsiteX0" fmla="*/ 1672716 w 3531853"/>
                <a:gd name="connsiteY0" fmla="*/ 2737884 h 3717510"/>
                <a:gd name="connsiteX1" fmla="*/ 1539809 w 3531853"/>
                <a:gd name="connsiteY1" fmla="*/ 2838894 h 3717510"/>
                <a:gd name="connsiteX2" fmla="*/ 1502595 w 3531853"/>
                <a:gd name="connsiteY2" fmla="*/ 2939903 h 3717510"/>
                <a:gd name="connsiteX3" fmla="*/ 1539809 w 3531853"/>
                <a:gd name="connsiteY3" fmla="*/ 3136605 h 3717510"/>
                <a:gd name="connsiteX4" fmla="*/ 1566390 w 3531853"/>
                <a:gd name="connsiteY4" fmla="*/ 3258880 h 3717510"/>
                <a:gd name="connsiteX5" fmla="*/ 1497279 w 3531853"/>
                <a:gd name="connsiteY5" fmla="*/ 3365205 h 3717510"/>
                <a:gd name="connsiteX6" fmla="*/ 1385637 w 3531853"/>
                <a:gd name="connsiteY6" fmla="*/ 3407735 h 3717510"/>
                <a:gd name="connsiteX7" fmla="*/ 1316525 w 3531853"/>
                <a:gd name="connsiteY7" fmla="*/ 3359889 h 3717510"/>
                <a:gd name="connsiteX8" fmla="*/ 1316525 w 3531853"/>
                <a:gd name="connsiteY8" fmla="*/ 3312042 h 3717510"/>
                <a:gd name="connsiteX9" fmla="*/ 1449432 w 3531853"/>
                <a:gd name="connsiteY9" fmla="*/ 3338624 h 3717510"/>
                <a:gd name="connsiteX10" fmla="*/ 1577023 w 3531853"/>
                <a:gd name="connsiteY10" fmla="*/ 3434317 h 3717510"/>
                <a:gd name="connsiteX11" fmla="*/ 1598288 w 3531853"/>
                <a:gd name="connsiteY11" fmla="*/ 3583173 h 3717510"/>
                <a:gd name="connsiteX12" fmla="*/ 1460065 w 3531853"/>
                <a:gd name="connsiteY12" fmla="*/ 3710763 h 3717510"/>
                <a:gd name="connsiteX13" fmla="*/ 1305893 w 3531853"/>
                <a:gd name="connsiteY13" fmla="*/ 3684182 h 3717510"/>
                <a:gd name="connsiteX14" fmla="*/ 1247414 w 3531853"/>
                <a:gd name="connsiteY14" fmla="*/ 3551275 h 3717510"/>
                <a:gd name="connsiteX15" fmla="*/ 1300576 w 3531853"/>
                <a:gd name="connsiteY15" fmla="*/ 3444949 h 3717510"/>
                <a:gd name="connsiteX16" fmla="*/ 1507911 w 3531853"/>
                <a:gd name="connsiteY16" fmla="*/ 3333307 h 3717510"/>
                <a:gd name="connsiteX17" fmla="*/ 1635502 w 3531853"/>
                <a:gd name="connsiteY17" fmla="*/ 3216349 h 3717510"/>
                <a:gd name="connsiteX18" fmla="*/ 1837521 w 3531853"/>
                <a:gd name="connsiteY18" fmla="*/ 3136605 h 3717510"/>
                <a:gd name="connsiteX19" fmla="*/ 1975744 w 3531853"/>
                <a:gd name="connsiteY19" fmla="*/ 3136605 h 3717510"/>
                <a:gd name="connsiteX20" fmla="*/ 1975744 w 3531853"/>
                <a:gd name="connsiteY20" fmla="*/ 3072810 h 3717510"/>
                <a:gd name="connsiteX21" fmla="*/ 1901316 w 3531853"/>
                <a:gd name="connsiteY21" fmla="*/ 3014331 h 3717510"/>
                <a:gd name="connsiteX22" fmla="*/ 1943846 w 3531853"/>
                <a:gd name="connsiteY22" fmla="*/ 2892056 h 3717510"/>
                <a:gd name="connsiteX23" fmla="*/ 2076753 w 3531853"/>
                <a:gd name="connsiteY23" fmla="*/ 2743200 h 3717510"/>
                <a:gd name="connsiteX24" fmla="*/ 2087386 w 3531853"/>
                <a:gd name="connsiteY24" fmla="*/ 2652824 h 3717510"/>
                <a:gd name="connsiteX25" fmla="*/ 2007641 w 3531853"/>
                <a:gd name="connsiteY25" fmla="*/ 2493335 h 3717510"/>
                <a:gd name="connsiteX26" fmla="*/ 2044855 w 3531853"/>
                <a:gd name="connsiteY26" fmla="*/ 2328531 h 3717510"/>
                <a:gd name="connsiteX27" fmla="*/ 2145865 w 3531853"/>
                <a:gd name="connsiteY27" fmla="*/ 2094614 h 3717510"/>
                <a:gd name="connsiteX28" fmla="*/ 2140548 w 3531853"/>
                <a:gd name="connsiteY28" fmla="*/ 1855382 h 3717510"/>
                <a:gd name="connsiteX29" fmla="*/ 1970428 w 3531853"/>
                <a:gd name="connsiteY29" fmla="*/ 1796903 h 3717510"/>
                <a:gd name="connsiteX30" fmla="*/ 1747144 w 3531853"/>
                <a:gd name="connsiteY30" fmla="*/ 1887280 h 3717510"/>
                <a:gd name="connsiteX31" fmla="*/ 1662083 w 3531853"/>
                <a:gd name="connsiteY31" fmla="*/ 2041452 h 3717510"/>
                <a:gd name="connsiteX32" fmla="*/ 1614237 w 3531853"/>
                <a:gd name="connsiteY32" fmla="*/ 2190307 h 3717510"/>
                <a:gd name="connsiteX33" fmla="*/ 1598288 w 3531853"/>
                <a:gd name="connsiteY33" fmla="*/ 2062717 h 3717510"/>
                <a:gd name="connsiteX34" fmla="*/ 1571707 w 3531853"/>
                <a:gd name="connsiteY34" fmla="*/ 1828800 h 3717510"/>
                <a:gd name="connsiteX35" fmla="*/ 1465381 w 3531853"/>
                <a:gd name="connsiteY35" fmla="*/ 1653363 h 3717510"/>
                <a:gd name="connsiteX36" fmla="*/ 1194251 w 3531853"/>
                <a:gd name="connsiteY36" fmla="*/ 1674628 h 3717510"/>
                <a:gd name="connsiteX37" fmla="*/ 1029446 w 3531853"/>
                <a:gd name="connsiteY37" fmla="*/ 1770321 h 3717510"/>
                <a:gd name="connsiteX38" fmla="*/ 928437 w 3531853"/>
                <a:gd name="connsiteY38" fmla="*/ 1844749 h 3717510"/>
                <a:gd name="connsiteX39" fmla="*/ 885907 w 3531853"/>
                <a:gd name="connsiteY39" fmla="*/ 1967024 h 3717510"/>
                <a:gd name="connsiteX40" fmla="*/ 721102 w 3531853"/>
                <a:gd name="connsiteY40" fmla="*/ 2062717 h 3717510"/>
                <a:gd name="connsiteX41" fmla="*/ 476553 w 3531853"/>
                <a:gd name="connsiteY41" fmla="*/ 2147777 h 3717510"/>
                <a:gd name="connsiteX42" fmla="*/ 216055 w 3531853"/>
                <a:gd name="connsiteY42" fmla="*/ 2014870 h 3717510"/>
                <a:gd name="connsiteX43" fmla="*/ 136311 w 3531853"/>
                <a:gd name="connsiteY43" fmla="*/ 1871331 h 3717510"/>
                <a:gd name="connsiteX44" fmla="*/ 279851 w 3531853"/>
                <a:gd name="connsiteY44" fmla="*/ 1706526 h 3717510"/>
                <a:gd name="connsiteX45" fmla="*/ 338330 w 3531853"/>
                <a:gd name="connsiteY45" fmla="*/ 1509824 h 3717510"/>
                <a:gd name="connsiteX46" fmla="*/ 194790 w 3531853"/>
                <a:gd name="connsiteY46" fmla="*/ 1355652 h 3717510"/>
                <a:gd name="connsiteX47" fmla="*/ 40618 w 3531853"/>
                <a:gd name="connsiteY47" fmla="*/ 1307805 h 3717510"/>
                <a:gd name="connsiteX48" fmla="*/ 14037 w 3531853"/>
                <a:gd name="connsiteY48" fmla="*/ 1403498 h 3717510"/>
                <a:gd name="connsiteX49" fmla="*/ 232004 w 3531853"/>
                <a:gd name="connsiteY49" fmla="*/ 1398182 h 3717510"/>
                <a:gd name="connsiteX50" fmla="*/ 428707 w 3531853"/>
                <a:gd name="connsiteY50" fmla="*/ 1382233 h 3717510"/>
                <a:gd name="connsiteX51" fmla="*/ 566930 w 3531853"/>
                <a:gd name="connsiteY51" fmla="*/ 1594884 h 3717510"/>
                <a:gd name="connsiteX52" fmla="*/ 678572 w 3531853"/>
                <a:gd name="connsiteY52" fmla="*/ 1754373 h 3717510"/>
                <a:gd name="connsiteX53" fmla="*/ 790214 w 3531853"/>
                <a:gd name="connsiteY53" fmla="*/ 1844749 h 3717510"/>
                <a:gd name="connsiteX54" fmla="*/ 912488 w 3531853"/>
                <a:gd name="connsiteY54" fmla="*/ 1935126 h 3717510"/>
                <a:gd name="connsiteX55" fmla="*/ 1024130 w 3531853"/>
                <a:gd name="connsiteY55" fmla="*/ 2115880 h 3717510"/>
                <a:gd name="connsiteX56" fmla="*/ 944386 w 3531853"/>
                <a:gd name="connsiteY56" fmla="*/ 2030819 h 3717510"/>
                <a:gd name="connsiteX57" fmla="*/ 869958 w 3531853"/>
                <a:gd name="connsiteY57" fmla="*/ 1940442 h 3717510"/>
                <a:gd name="connsiteX58" fmla="*/ 811479 w 3531853"/>
                <a:gd name="connsiteY58" fmla="*/ 1929810 h 3717510"/>
                <a:gd name="connsiteX59" fmla="*/ 827428 w 3531853"/>
                <a:gd name="connsiteY59" fmla="*/ 1786270 h 3717510"/>
                <a:gd name="connsiteX60" fmla="*/ 955018 w 3531853"/>
                <a:gd name="connsiteY60" fmla="*/ 1674628 h 3717510"/>
                <a:gd name="connsiteX61" fmla="*/ 1098558 w 3531853"/>
                <a:gd name="connsiteY61" fmla="*/ 1711842 h 3717510"/>
                <a:gd name="connsiteX62" fmla="*/ 1258046 w 3531853"/>
                <a:gd name="connsiteY62" fmla="*/ 1791587 h 3717510"/>
                <a:gd name="connsiteX63" fmla="*/ 1380321 w 3531853"/>
                <a:gd name="connsiteY63" fmla="*/ 1738424 h 3717510"/>
                <a:gd name="connsiteX64" fmla="*/ 1422851 w 3531853"/>
                <a:gd name="connsiteY64" fmla="*/ 1584252 h 3717510"/>
                <a:gd name="connsiteX65" fmla="*/ 1502595 w 3531853"/>
                <a:gd name="connsiteY65" fmla="*/ 1525773 h 3717510"/>
                <a:gd name="connsiteX66" fmla="*/ 1635502 w 3531853"/>
                <a:gd name="connsiteY66" fmla="*/ 1616149 h 3717510"/>
                <a:gd name="connsiteX67" fmla="*/ 1773725 w 3531853"/>
                <a:gd name="connsiteY67" fmla="*/ 1743740 h 3717510"/>
                <a:gd name="connsiteX68" fmla="*/ 1896000 w 3531853"/>
                <a:gd name="connsiteY68" fmla="*/ 1786270 h 3717510"/>
                <a:gd name="connsiteX69" fmla="*/ 1997009 w 3531853"/>
                <a:gd name="connsiteY69" fmla="*/ 1754373 h 3717510"/>
                <a:gd name="connsiteX70" fmla="*/ 1933214 w 3531853"/>
                <a:gd name="connsiteY70" fmla="*/ 1695894 h 3717510"/>
                <a:gd name="connsiteX71" fmla="*/ 1709930 w 3531853"/>
                <a:gd name="connsiteY71" fmla="*/ 1690577 h 3717510"/>
                <a:gd name="connsiteX72" fmla="*/ 1534493 w 3531853"/>
                <a:gd name="connsiteY72" fmla="*/ 1802219 h 3717510"/>
                <a:gd name="connsiteX73" fmla="*/ 1513228 w 3531853"/>
                <a:gd name="connsiteY73" fmla="*/ 1977656 h 3717510"/>
                <a:gd name="connsiteX74" fmla="*/ 1667400 w 3531853"/>
                <a:gd name="connsiteY74" fmla="*/ 2158410 h 3717510"/>
                <a:gd name="connsiteX75" fmla="*/ 1927897 w 3531853"/>
                <a:gd name="connsiteY75" fmla="*/ 2243470 h 3717510"/>
                <a:gd name="connsiteX76" fmla="*/ 2199028 w 3531853"/>
                <a:gd name="connsiteY76" fmla="*/ 2158410 h 3717510"/>
                <a:gd name="connsiteX77" fmla="*/ 2388033 w 3531853"/>
                <a:gd name="connsiteY77" fmla="*/ 2229349 h 3717510"/>
                <a:gd name="connsiteX78" fmla="*/ 2576483 w 3531853"/>
                <a:gd name="connsiteY78" fmla="*/ 2317898 h 3717510"/>
                <a:gd name="connsiteX79" fmla="*/ 2744777 w 3531853"/>
                <a:gd name="connsiteY79" fmla="*/ 2175632 h 3717510"/>
                <a:gd name="connsiteX80" fmla="*/ 2730655 w 3531853"/>
                <a:gd name="connsiteY80" fmla="*/ 1967024 h 3717510"/>
                <a:gd name="connsiteX81" fmla="*/ 2725339 w 3531853"/>
                <a:gd name="connsiteY81" fmla="*/ 1839433 h 3717510"/>
                <a:gd name="connsiteX82" fmla="*/ 2852930 w 3531853"/>
                <a:gd name="connsiteY82" fmla="*/ 1807535 h 3717510"/>
                <a:gd name="connsiteX83" fmla="*/ 2951391 w 3531853"/>
                <a:gd name="connsiteY83" fmla="*/ 1811577 h 3717510"/>
                <a:gd name="connsiteX84" fmla="*/ 2937990 w 3531853"/>
                <a:gd name="connsiteY84" fmla="*/ 1738424 h 3717510"/>
                <a:gd name="connsiteX85" fmla="*/ 2996469 w 3531853"/>
                <a:gd name="connsiteY85" fmla="*/ 1578935 h 3717510"/>
                <a:gd name="connsiteX86" fmla="*/ 3086846 w 3531853"/>
                <a:gd name="connsiteY86" fmla="*/ 1493875 h 3717510"/>
                <a:gd name="connsiteX87" fmla="*/ 3187855 w 3531853"/>
                <a:gd name="connsiteY87" fmla="*/ 1499191 h 3717510"/>
                <a:gd name="connsiteX88" fmla="*/ 3272916 w 3531853"/>
                <a:gd name="connsiteY88" fmla="*/ 1648047 h 3717510"/>
                <a:gd name="connsiteX89" fmla="*/ 3272916 w 3531853"/>
                <a:gd name="connsiteY89" fmla="*/ 1876647 h 3717510"/>
                <a:gd name="connsiteX90" fmla="*/ 3323698 w 3531853"/>
                <a:gd name="connsiteY90" fmla="*/ 1943931 h 3717510"/>
                <a:gd name="connsiteX91" fmla="*/ 3464302 w 3531853"/>
                <a:gd name="connsiteY91" fmla="*/ 1802219 h 3717510"/>
                <a:gd name="connsiteX92" fmla="*/ 3531586 w 3531853"/>
                <a:gd name="connsiteY92" fmla="*/ 1624400 h 3717510"/>
                <a:gd name="connsiteX93" fmla="*/ 3483740 w 3531853"/>
                <a:gd name="connsiteY93" fmla="*/ 1451345 h 3717510"/>
                <a:gd name="connsiteX94" fmla="*/ 3385831 w 3531853"/>
                <a:gd name="connsiteY94" fmla="*/ 1400010 h 3717510"/>
                <a:gd name="connsiteX95" fmla="*/ 3373925 w 3531853"/>
                <a:gd name="connsiteY95" fmla="*/ 1509824 h 3717510"/>
                <a:gd name="connsiteX96" fmla="*/ 3448907 w 3531853"/>
                <a:gd name="connsiteY96" fmla="*/ 1658514 h 3717510"/>
                <a:gd name="connsiteX97" fmla="*/ 3496200 w 3531853"/>
                <a:gd name="connsiteY97" fmla="*/ 1663996 h 3717510"/>
                <a:gd name="connsiteX98" fmla="*/ 3496200 w 3531853"/>
                <a:gd name="connsiteY98" fmla="*/ 1557670 h 3717510"/>
                <a:gd name="connsiteX99" fmla="*/ 3405823 w 3531853"/>
                <a:gd name="connsiteY99" fmla="*/ 1477926 h 3717510"/>
                <a:gd name="connsiteX100" fmla="*/ 3267600 w 3531853"/>
                <a:gd name="connsiteY100" fmla="*/ 1451345 h 3717510"/>
                <a:gd name="connsiteX101" fmla="*/ 3070897 w 3531853"/>
                <a:gd name="connsiteY101" fmla="*/ 1451345 h 3717510"/>
                <a:gd name="connsiteX102" fmla="*/ 3054948 w 3531853"/>
                <a:gd name="connsiteY102" fmla="*/ 1387549 h 3717510"/>
                <a:gd name="connsiteX103" fmla="*/ 3086126 w 3531853"/>
                <a:gd name="connsiteY103" fmla="*/ 1209178 h 3717510"/>
                <a:gd name="connsiteX104" fmla="*/ 2922041 w 3531853"/>
                <a:gd name="connsiteY104" fmla="*/ 1127052 h 3717510"/>
                <a:gd name="connsiteX105" fmla="*/ 2744942 w 3531853"/>
                <a:gd name="connsiteY105" fmla="*/ 1143000 h 3717510"/>
                <a:gd name="connsiteX106" fmla="*/ 2688125 w 3531853"/>
                <a:gd name="connsiteY106" fmla="*/ 1249326 h 3717510"/>
                <a:gd name="connsiteX107" fmla="*/ 2735972 w 3531853"/>
                <a:gd name="connsiteY107" fmla="*/ 1265275 h 3717510"/>
                <a:gd name="connsiteX108" fmla="*/ 2688125 w 3531853"/>
                <a:gd name="connsiteY108" fmla="*/ 1164266 h 3717510"/>
                <a:gd name="connsiteX109" fmla="*/ 2556880 w 3531853"/>
                <a:gd name="connsiteY109" fmla="*/ 1014856 h 3717510"/>
                <a:gd name="connsiteX110" fmla="*/ 2369148 w 3531853"/>
                <a:gd name="connsiteY110" fmla="*/ 963520 h 3717510"/>
                <a:gd name="connsiteX111" fmla="*/ 2179590 w 3531853"/>
                <a:gd name="connsiteY111" fmla="*/ 1057940 h 3717510"/>
                <a:gd name="connsiteX112" fmla="*/ 2129916 w 3531853"/>
                <a:gd name="connsiteY112" fmla="*/ 1244010 h 3717510"/>
                <a:gd name="connsiteX113" fmla="*/ 2161814 w 3531853"/>
                <a:gd name="connsiteY113" fmla="*/ 1419447 h 3717510"/>
                <a:gd name="connsiteX114" fmla="*/ 2082069 w 3531853"/>
                <a:gd name="connsiteY114" fmla="*/ 1467294 h 3717510"/>
                <a:gd name="connsiteX115" fmla="*/ 1958522 w 3531853"/>
                <a:gd name="connsiteY115" fmla="*/ 1447302 h 3717510"/>
                <a:gd name="connsiteX116" fmla="*/ 1890683 w 3531853"/>
                <a:gd name="connsiteY116" fmla="*/ 1562987 h 3717510"/>
                <a:gd name="connsiteX117" fmla="*/ 1832204 w 3531853"/>
                <a:gd name="connsiteY117" fmla="*/ 1669312 h 3717510"/>
                <a:gd name="connsiteX118" fmla="*/ 1763093 w 3531853"/>
                <a:gd name="connsiteY118" fmla="*/ 1701210 h 3717510"/>
                <a:gd name="connsiteX119" fmla="*/ 1667400 w 3531853"/>
                <a:gd name="connsiteY119" fmla="*/ 1610833 h 3717510"/>
                <a:gd name="connsiteX120" fmla="*/ 1668120 w 3531853"/>
                <a:gd name="connsiteY120" fmla="*/ 1400563 h 3717510"/>
                <a:gd name="connsiteX121" fmla="*/ 1824507 w 3531853"/>
                <a:gd name="connsiteY121" fmla="*/ 1300827 h 3717510"/>
                <a:gd name="connsiteX122" fmla="*/ 1937810 w 3531853"/>
                <a:gd name="connsiteY122" fmla="*/ 1226953 h 3717510"/>
                <a:gd name="connsiteX123" fmla="*/ 1864102 w 3531853"/>
                <a:gd name="connsiteY123" fmla="*/ 1084521 h 3717510"/>
                <a:gd name="connsiteX124" fmla="*/ 1837521 w 3531853"/>
                <a:gd name="connsiteY124" fmla="*/ 925033 h 3717510"/>
                <a:gd name="connsiteX125" fmla="*/ 1954479 w 3531853"/>
                <a:gd name="connsiteY125" fmla="*/ 717698 h 3717510"/>
                <a:gd name="connsiteX126" fmla="*/ 1966219 w 3531853"/>
                <a:gd name="connsiteY126" fmla="*/ 512744 h 3717510"/>
                <a:gd name="connsiteX127" fmla="*/ 1851088 w 3531853"/>
                <a:gd name="connsiteY127" fmla="*/ 346833 h 3717510"/>
                <a:gd name="connsiteX128" fmla="*/ 1706995 w 3531853"/>
                <a:gd name="connsiteY128" fmla="*/ 349213 h 3717510"/>
                <a:gd name="connsiteX129" fmla="*/ 1581786 w 3531853"/>
                <a:gd name="connsiteY129" fmla="*/ 381111 h 3717510"/>
                <a:gd name="connsiteX130" fmla="*/ 1534493 w 3531853"/>
                <a:gd name="connsiteY130" fmla="*/ 255182 h 3717510"/>
                <a:gd name="connsiteX131" fmla="*/ 1561074 w 3531853"/>
                <a:gd name="connsiteY131" fmla="*/ 101010 h 3717510"/>
                <a:gd name="connsiteX132" fmla="*/ 1640818 w 3531853"/>
                <a:gd name="connsiteY132" fmla="*/ 58480 h 3717510"/>
                <a:gd name="connsiteX133" fmla="*/ 1821572 w 3531853"/>
                <a:gd name="connsiteY133" fmla="*/ 79745 h 3717510"/>
                <a:gd name="connsiteX134" fmla="*/ 1958522 w 3531853"/>
                <a:gd name="connsiteY134" fmla="*/ 61415 h 3717510"/>
                <a:gd name="connsiteX135" fmla="*/ 2012958 w 3531853"/>
                <a:gd name="connsiteY135" fmla="*/ 0 h 3717510"/>
                <a:gd name="connsiteX0" fmla="*/ 1672716 w 3531853"/>
                <a:gd name="connsiteY0" fmla="*/ 2737884 h 3717510"/>
                <a:gd name="connsiteX1" fmla="*/ 1539809 w 3531853"/>
                <a:gd name="connsiteY1" fmla="*/ 2838894 h 3717510"/>
                <a:gd name="connsiteX2" fmla="*/ 1502595 w 3531853"/>
                <a:gd name="connsiteY2" fmla="*/ 2939903 h 3717510"/>
                <a:gd name="connsiteX3" fmla="*/ 1539809 w 3531853"/>
                <a:gd name="connsiteY3" fmla="*/ 3136605 h 3717510"/>
                <a:gd name="connsiteX4" fmla="*/ 1566390 w 3531853"/>
                <a:gd name="connsiteY4" fmla="*/ 3258880 h 3717510"/>
                <a:gd name="connsiteX5" fmla="*/ 1497279 w 3531853"/>
                <a:gd name="connsiteY5" fmla="*/ 3365205 h 3717510"/>
                <a:gd name="connsiteX6" fmla="*/ 1385637 w 3531853"/>
                <a:gd name="connsiteY6" fmla="*/ 3407735 h 3717510"/>
                <a:gd name="connsiteX7" fmla="*/ 1316525 w 3531853"/>
                <a:gd name="connsiteY7" fmla="*/ 3359889 h 3717510"/>
                <a:gd name="connsiteX8" fmla="*/ 1316525 w 3531853"/>
                <a:gd name="connsiteY8" fmla="*/ 3312042 h 3717510"/>
                <a:gd name="connsiteX9" fmla="*/ 1449432 w 3531853"/>
                <a:gd name="connsiteY9" fmla="*/ 3338624 h 3717510"/>
                <a:gd name="connsiteX10" fmla="*/ 1577023 w 3531853"/>
                <a:gd name="connsiteY10" fmla="*/ 3434317 h 3717510"/>
                <a:gd name="connsiteX11" fmla="*/ 1598288 w 3531853"/>
                <a:gd name="connsiteY11" fmla="*/ 3583173 h 3717510"/>
                <a:gd name="connsiteX12" fmla="*/ 1460065 w 3531853"/>
                <a:gd name="connsiteY12" fmla="*/ 3710763 h 3717510"/>
                <a:gd name="connsiteX13" fmla="*/ 1305893 w 3531853"/>
                <a:gd name="connsiteY13" fmla="*/ 3684182 h 3717510"/>
                <a:gd name="connsiteX14" fmla="*/ 1247414 w 3531853"/>
                <a:gd name="connsiteY14" fmla="*/ 3551275 h 3717510"/>
                <a:gd name="connsiteX15" fmla="*/ 1300576 w 3531853"/>
                <a:gd name="connsiteY15" fmla="*/ 3444949 h 3717510"/>
                <a:gd name="connsiteX16" fmla="*/ 1507911 w 3531853"/>
                <a:gd name="connsiteY16" fmla="*/ 3333307 h 3717510"/>
                <a:gd name="connsiteX17" fmla="*/ 1635502 w 3531853"/>
                <a:gd name="connsiteY17" fmla="*/ 3216349 h 3717510"/>
                <a:gd name="connsiteX18" fmla="*/ 1837521 w 3531853"/>
                <a:gd name="connsiteY18" fmla="*/ 3136605 h 3717510"/>
                <a:gd name="connsiteX19" fmla="*/ 1975744 w 3531853"/>
                <a:gd name="connsiteY19" fmla="*/ 3136605 h 3717510"/>
                <a:gd name="connsiteX20" fmla="*/ 1975744 w 3531853"/>
                <a:gd name="connsiteY20" fmla="*/ 3072810 h 3717510"/>
                <a:gd name="connsiteX21" fmla="*/ 1901316 w 3531853"/>
                <a:gd name="connsiteY21" fmla="*/ 3014331 h 3717510"/>
                <a:gd name="connsiteX22" fmla="*/ 1943846 w 3531853"/>
                <a:gd name="connsiteY22" fmla="*/ 2892056 h 3717510"/>
                <a:gd name="connsiteX23" fmla="*/ 2076753 w 3531853"/>
                <a:gd name="connsiteY23" fmla="*/ 2743200 h 3717510"/>
                <a:gd name="connsiteX24" fmla="*/ 2087386 w 3531853"/>
                <a:gd name="connsiteY24" fmla="*/ 2652824 h 3717510"/>
                <a:gd name="connsiteX25" fmla="*/ 2007641 w 3531853"/>
                <a:gd name="connsiteY25" fmla="*/ 2493335 h 3717510"/>
                <a:gd name="connsiteX26" fmla="*/ 2044855 w 3531853"/>
                <a:gd name="connsiteY26" fmla="*/ 2328531 h 3717510"/>
                <a:gd name="connsiteX27" fmla="*/ 2145865 w 3531853"/>
                <a:gd name="connsiteY27" fmla="*/ 2094614 h 3717510"/>
                <a:gd name="connsiteX28" fmla="*/ 2140548 w 3531853"/>
                <a:gd name="connsiteY28" fmla="*/ 1855382 h 3717510"/>
                <a:gd name="connsiteX29" fmla="*/ 1970428 w 3531853"/>
                <a:gd name="connsiteY29" fmla="*/ 1796903 h 3717510"/>
                <a:gd name="connsiteX30" fmla="*/ 1747144 w 3531853"/>
                <a:gd name="connsiteY30" fmla="*/ 1887280 h 3717510"/>
                <a:gd name="connsiteX31" fmla="*/ 1662083 w 3531853"/>
                <a:gd name="connsiteY31" fmla="*/ 2041452 h 3717510"/>
                <a:gd name="connsiteX32" fmla="*/ 1614237 w 3531853"/>
                <a:gd name="connsiteY32" fmla="*/ 2190307 h 3717510"/>
                <a:gd name="connsiteX33" fmla="*/ 1598288 w 3531853"/>
                <a:gd name="connsiteY33" fmla="*/ 2062717 h 3717510"/>
                <a:gd name="connsiteX34" fmla="*/ 1571707 w 3531853"/>
                <a:gd name="connsiteY34" fmla="*/ 1828800 h 3717510"/>
                <a:gd name="connsiteX35" fmla="*/ 1465381 w 3531853"/>
                <a:gd name="connsiteY35" fmla="*/ 1653363 h 3717510"/>
                <a:gd name="connsiteX36" fmla="*/ 1194251 w 3531853"/>
                <a:gd name="connsiteY36" fmla="*/ 1674628 h 3717510"/>
                <a:gd name="connsiteX37" fmla="*/ 1029446 w 3531853"/>
                <a:gd name="connsiteY37" fmla="*/ 1770321 h 3717510"/>
                <a:gd name="connsiteX38" fmla="*/ 928437 w 3531853"/>
                <a:gd name="connsiteY38" fmla="*/ 1844749 h 3717510"/>
                <a:gd name="connsiteX39" fmla="*/ 885907 w 3531853"/>
                <a:gd name="connsiteY39" fmla="*/ 1967024 h 3717510"/>
                <a:gd name="connsiteX40" fmla="*/ 721102 w 3531853"/>
                <a:gd name="connsiteY40" fmla="*/ 2062717 h 3717510"/>
                <a:gd name="connsiteX41" fmla="*/ 476553 w 3531853"/>
                <a:gd name="connsiteY41" fmla="*/ 2147777 h 3717510"/>
                <a:gd name="connsiteX42" fmla="*/ 216055 w 3531853"/>
                <a:gd name="connsiteY42" fmla="*/ 2014870 h 3717510"/>
                <a:gd name="connsiteX43" fmla="*/ 136311 w 3531853"/>
                <a:gd name="connsiteY43" fmla="*/ 1871331 h 3717510"/>
                <a:gd name="connsiteX44" fmla="*/ 279851 w 3531853"/>
                <a:gd name="connsiteY44" fmla="*/ 1706526 h 3717510"/>
                <a:gd name="connsiteX45" fmla="*/ 338330 w 3531853"/>
                <a:gd name="connsiteY45" fmla="*/ 1509824 h 3717510"/>
                <a:gd name="connsiteX46" fmla="*/ 194790 w 3531853"/>
                <a:gd name="connsiteY46" fmla="*/ 1355652 h 3717510"/>
                <a:gd name="connsiteX47" fmla="*/ 40618 w 3531853"/>
                <a:gd name="connsiteY47" fmla="*/ 1307805 h 3717510"/>
                <a:gd name="connsiteX48" fmla="*/ 14037 w 3531853"/>
                <a:gd name="connsiteY48" fmla="*/ 1403498 h 3717510"/>
                <a:gd name="connsiteX49" fmla="*/ 232004 w 3531853"/>
                <a:gd name="connsiteY49" fmla="*/ 1398182 h 3717510"/>
                <a:gd name="connsiteX50" fmla="*/ 428707 w 3531853"/>
                <a:gd name="connsiteY50" fmla="*/ 1382233 h 3717510"/>
                <a:gd name="connsiteX51" fmla="*/ 566930 w 3531853"/>
                <a:gd name="connsiteY51" fmla="*/ 1594884 h 3717510"/>
                <a:gd name="connsiteX52" fmla="*/ 678572 w 3531853"/>
                <a:gd name="connsiteY52" fmla="*/ 1754373 h 3717510"/>
                <a:gd name="connsiteX53" fmla="*/ 790214 w 3531853"/>
                <a:gd name="connsiteY53" fmla="*/ 1844749 h 3717510"/>
                <a:gd name="connsiteX54" fmla="*/ 912488 w 3531853"/>
                <a:gd name="connsiteY54" fmla="*/ 1935126 h 3717510"/>
                <a:gd name="connsiteX55" fmla="*/ 1024130 w 3531853"/>
                <a:gd name="connsiteY55" fmla="*/ 2115880 h 3717510"/>
                <a:gd name="connsiteX56" fmla="*/ 944386 w 3531853"/>
                <a:gd name="connsiteY56" fmla="*/ 2030819 h 3717510"/>
                <a:gd name="connsiteX57" fmla="*/ 869958 w 3531853"/>
                <a:gd name="connsiteY57" fmla="*/ 1940442 h 3717510"/>
                <a:gd name="connsiteX58" fmla="*/ 811479 w 3531853"/>
                <a:gd name="connsiteY58" fmla="*/ 1929810 h 3717510"/>
                <a:gd name="connsiteX59" fmla="*/ 827428 w 3531853"/>
                <a:gd name="connsiteY59" fmla="*/ 1786270 h 3717510"/>
                <a:gd name="connsiteX60" fmla="*/ 955018 w 3531853"/>
                <a:gd name="connsiteY60" fmla="*/ 1674628 h 3717510"/>
                <a:gd name="connsiteX61" fmla="*/ 1098558 w 3531853"/>
                <a:gd name="connsiteY61" fmla="*/ 1711842 h 3717510"/>
                <a:gd name="connsiteX62" fmla="*/ 1258046 w 3531853"/>
                <a:gd name="connsiteY62" fmla="*/ 1791587 h 3717510"/>
                <a:gd name="connsiteX63" fmla="*/ 1380321 w 3531853"/>
                <a:gd name="connsiteY63" fmla="*/ 1738424 h 3717510"/>
                <a:gd name="connsiteX64" fmla="*/ 1422851 w 3531853"/>
                <a:gd name="connsiteY64" fmla="*/ 1584252 h 3717510"/>
                <a:gd name="connsiteX65" fmla="*/ 1502595 w 3531853"/>
                <a:gd name="connsiteY65" fmla="*/ 1525773 h 3717510"/>
                <a:gd name="connsiteX66" fmla="*/ 1635502 w 3531853"/>
                <a:gd name="connsiteY66" fmla="*/ 1616149 h 3717510"/>
                <a:gd name="connsiteX67" fmla="*/ 1773725 w 3531853"/>
                <a:gd name="connsiteY67" fmla="*/ 1743740 h 3717510"/>
                <a:gd name="connsiteX68" fmla="*/ 1896000 w 3531853"/>
                <a:gd name="connsiteY68" fmla="*/ 1786270 h 3717510"/>
                <a:gd name="connsiteX69" fmla="*/ 1997009 w 3531853"/>
                <a:gd name="connsiteY69" fmla="*/ 1754373 h 3717510"/>
                <a:gd name="connsiteX70" fmla="*/ 1933214 w 3531853"/>
                <a:gd name="connsiteY70" fmla="*/ 1695894 h 3717510"/>
                <a:gd name="connsiteX71" fmla="*/ 1709930 w 3531853"/>
                <a:gd name="connsiteY71" fmla="*/ 1690577 h 3717510"/>
                <a:gd name="connsiteX72" fmla="*/ 1534493 w 3531853"/>
                <a:gd name="connsiteY72" fmla="*/ 1802219 h 3717510"/>
                <a:gd name="connsiteX73" fmla="*/ 1513228 w 3531853"/>
                <a:gd name="connsiteY73" fmla="*/ 1977656 h 3717510"/>
                <a:gd name="connsiteX74" fmla="*/ 1667400 w 3531853"/>
                <a:gd name="connsiteY74" fmla="*/ 2158410 h 3717510"/>
                <a:gd name="connsiteX75" fmla="*/ 1927897 w 3531853"/>
                <a:gd name="connsiteY75" fmla="*/ 2243470 h 3717510"/>
                <a:gd name="connsiteX76" fmla="*/ 2199028 w 3531853"/>
                <a:gd name="connsiteY76" fmla="*/ 2158410 h 3717510"/>
                <a:gd name="connsiteX77" fmla="*/ 2388033 w 3531853"/>
                <a:gd name="connsiteY77" fmla="*/ 2229349 h 3717510"/>
                <a:gd name="connsiteX78" fmla="*/ 2576483 w 3531853"/>
                <a:gd name="connsiteY78" fmla="*/ 2317898 h 3717510"/>
                <a:gd name="connsiteX79" fmla="*/ 2744777 w 3531853"/>
                <a:gd name="connsiteY79" fmla="*/ 2175632 h 3717510"/>
                <a:gd name="connsiteX80" fmla="*/ 2740180 w 3531853"/>
                <a:gd name="connsiteY80" fmla="*/ 1967024 h 3717510"/>
                <a:gd name="connsiteX81" fmla="*/ 2725339 w 3531853"/>
                <a:gd name="connsiteY81" fmla="*/ 1839433 h 3717510"/>
                <a:gd name="connsiteX82" fmla="*/ 2852930 w 3531853"/>
                <a:gd name="connsiteY82" fmla="*/ 1807535 h 3717510"/>
                <a:gd name="connsiteX83" fmla="*/ 2951391 w 3531853"/>
                <a:gd name="connsiteY83" fmla="*/ 1811577 h 3717510"/>
                <a:gd name="connsiteX84" fmla="*/ 2937990 w 3531853"/>
                <a:gd name="connsiteY84" fmla="*/ 1738424 h 3717510"/>
                <a:gd name="connsiteX85" fmla="*/ 2996469 w 3531853"/>
                <a:gd name="connsiteY85" fmla="*/ 1578935 h 3717510"/>
                <a:gd name="connsiteX86" fmla="*/ 3086846 w 3531853"/>
                <a:gd name="connsiteY86" fmla="*/ 1493875 h 3717510"/>
                <a:gd name="connsiteX87" fmla="*/ 3187855 w 3531853"/>
                <a:gd name="connsiteY87" fmla="*/ 1499191 h 3717510"/>
                <a:gd name="connsiteX88" fmla="*/ 3272916 w 3531853"/>
                <a:gd name="connsiteY88" fmla="*/ 1648047 h 3717510"/>
                <a:gd name="connsiteX89" fmla="*/ 3272916 w 3531853"/>
                <a:gd name="connsiteY89" fmla="*/ 1876647 h 3717510"/>
                <a:gd name="connsiteX90" fmla="*/ 3323698 w 3531853"/>
                <a:gd name="connsiteY90" fmla="*/ 1943931 h 3717510"/>
                <a:gd name="connsiteX91" fmla="*/ 3464302 w 3531853"/>
                <a:gd name="connsiteY91" fmla="*/ 1802219 h 3717510"/>
                <a:gd name="connsiteX92" fmla="*/ 3531586 w 3531853"/>
                <a:gd name="connsiteY92" fmla="*/ 1624400 h 3717510"/>
                <a:gd name="connsiteX93" fmla="*/ 3483740 w 3531853"/>
                <a:gd name="connsiteY93" fmla="*/ 1451345 h 3717510"/>
                <a:gd name="connsiteX94" fmla="*/ 3385831 w 3531853"/>
                <a:gd name="connsiteY94" fmla="*/ 1400010 h 3717510"/>
                <a:gd name="connsiteX95" fmla="*/ 3373925 w 3531853"/>
                <a:gd name="connsiteY95" fmla="*/ 1509824 h 3717510"/>
                <a:gd name="connsiteX96" fmla="*/ 3448907 w 3531853"/>
                <a:gd name="connsiteY96" fmla="*/ 1658514 h 3717510"/>
                <a:gd name="connsiteX97" fmla="*/ 3496200 w 3531853"/>
                <a:gd name="connsiteY97" fmla="*/ 1663996 h 3717510"/>
                <a:gd name="connsiteX98" fmla="*/ 3496200 w 3531853"/>
                <a:gd name="connsiteY98" fmla="*/ 1557670 h 3717510"/>
                <a:gd name="connsiteX99" fmla="*/ 3405823 w 3531853"/>
                <a:gd name="connsiteY99" fmla="*/ 1477926 h 3717510"/>
                <a:gd name="connsiteX100" fmla="*/ 3267600 w 3531853"/>
                <a:gd name="connsiteY100" fmla="*/ 1451345 h 3717510"/>
                <a:gd name="connsiteX101" fmla="*/ 3070897 w 3531853"/>
                <a:gd name="connsiteY101" fmla="*/ 1451345 h 3717510"/>
                <a:gd name="connsiteX102" fmla="*/ 3054948 w 3531853"/>
                <a:gd name="connsiteY102" fmla="*/ 1387549 h 3717510"/>
                <a:gd name="connsiteX103" fmla="*/ 3086126 w 3531853"/>
                <a:gd name="connsiteY103" fmla="*/ 1209178 h 3717510"/>
                <a:gd name="connsiteX104" fmla="*/ 2922041 w 3531853"/>
                <a:gd name="connsiteY104" fmla="*/ 1127052 h 3717510"/>
                <a:gd name="connsiteX105" fmla="*/ 2744942 w 3531853"/>
                <a:gd name="connsiteY105" fmla="*/ 1143000 h 3717510"/>
                <a:gd name="connsiteX106" fmla="*/ 2688125 w 3531853"/>
                <a:gd name="connsiteY106" fmla="*/ 1249326 h 3717510"/>
                <a:gd name="connsiteX107" fmla="*/ 2735972 w 3531853"/>
                <a:gd name="connsiteY107" fmla="*/ 1265275 h 3717510"/>
                <a:gd name="connsiteX108" fmla="*/ 2688125 w 3531853"/>
                <a:gd name="connsiteY108" fmla="*/ 1164266 h 3717510"/>
                <a:gd name="connsiteX109" fmla="*/ 2556880 w 3531853"/>
                <a:gd name="connsiteY109" fmla="*/ 1014856 h 3717510"/>
                <a:gd name="connsiteX110" fmla="*/ 2369148 w 3531853"/>
                <a:gd name="connsiteY110" fmla="*/ 963520 h 3717510"/>
                <a:gd name="connsiteX111" fmla="*/ 2179590 w 3531853"/>
                <a:gd name="connsiteY111" fmla="*/ 1057940 h 3717510"/>
                <a:gd name="connsiteX112" fmla="*/ 2129916 w 3531853"/>
                <a:gd name="connsiteY112" fmla="*/ 1244010 h 3717510"/>
                <a:gd name="connsiteX113" fmla="*/ 2161814 w 3531853"/>
                <a:gd name="connsiteY113" fmla="*/ 1419447 h 3717510"/>
                <a:gd name="connsiteX114" fmla="*/ 2082069 w 3531853"/>
                <a:gd name="connsiteY114" fmla="*/ 1467294 h 3717510"/>
                <a:gd name="connsiteX115" fmla="*/ 1958522 w 3531853"/>
                <a:gd name="connsiteY115" fmla="*/ 1447302 h 3717510"/>
                <a:gd name="connsiteX116" fmla="*/ 1890683 w 3531853"/>
                <a:gd name="connsiteY116" fmla="*/ 1562987 h 3717510"/>
                <a:gd name="connsiteX117" fmla="*/ 1832204 w 3531853"/>
                <a:gd name="connsiteY117" fmla="*/ 1669312 h 3717510"/>
                <a:gd name="connsiteX118" fmla="*/ 1763093 w 3531853"/>
                <a:gd name="connsiteY118" fmla="*/ 1701210 h 3717510"/>
                <a:gd name="connsiteX119" fmla="*/ 1667400 w 3531853"/>
                <a:gd name="connsiteY119" fmla="*/ 1610833 h 3717510"/>
                <a:gd name="connsiteX120" fmla="*/ 1668120 w 3531853"/>
                <a:gd name="connsiteY120" fmla="*/ 1400563 h 3717510"/>
                <a:gd name="connsiteX121" fmla="*/ 1824507 w 3531853"/>
                <a:gd name="connsiteY121" fmla="*/ 1300827 h 3717510"/>
                <a:gd name="connsiteX122" fmla="*/ 1937810 w 3531853"/>
                <a:gd name="connsiteY122" fmla="*/ 1226953 h 3717510"/>
                <a:gd name="connsiteX123" fmla="*/ 1864102 w 3531853"/>
                <a:gd name="connsiteY123" fmla="*/ 1084521 h 3717510"/>
                <a:gd name="connsiteX124" fmla="*/ 1837521 w 3531853"/>
                <a:gd name="connsiteY124" fmla="*/ 925033 h 3717510"/>
                <a:gd name="connsiteX125" fmla="*/ 1954479 w 3531853"/>
                <a:gd name="connsiteY125" fmla="*/ 717698 h 3717510"/>
                <a:gd name="connsiteX126" fmla="*/ 1966219 w 3531853"/>
                <a:gd name="connsiteY126" fmla="*/ 512744 h 3717510"/>
                <a:gd name="connsiteX127" fmla="*/ 1851088 w 3531853"/>
                <a:gd name="connsiteY127" fmla="*/ 346833 h 3717510"/>
                <a:gd name="connsiteX128" fmla="*/ 1706995 w 3531853"/>
                <a:gd name="connsiteY128" fmla="*/ 349213 h 3717510"/>
                <a:gd name="connsiteX129" fmla="*/ 1581786 w 3531853"/>
                <a:gd name="connsiteY129" fmla="*/ 381111 h 3717510"/>
                <a:gd name="connsiteX130" fmla="*/ 1534493 w 3531853"/>
                <a:gd name="connsiteY130" fmla="*/ 255182 h 3717510"/>
                <a:gd name="connsiteX131" fmla="*/ 1561074 w 3531853"/>
                <a:gd name="connsiteY131" fmla="*/ 101010 h 3717510"/>
                <a:gd name="connsiteX132" fmla="*/ 1640818 w 3531853"/>
                <a:gd name="connsiteY132" fmla="*/ 58480 h 3717510"/>
                <a:gd name="connsiteX133" fmla="*/ 1821572 w 3531853"/>
                <a:gd name="connsiteY133" fmla="*/ 79745 h 3717510"/>
                <a:gd name="connsiteX134" fmla="*/ 1958522 w 3531853"/>
                <a:gd name="connsiteY134" fmla="*/ 61415 h 3717510"/>
                <a:gd name="connsiteX135" fmla="*/ 2012958 w 3531853"/>
                <a:gd name="connsiteY135" fmla="*/ 0 h 3717510"/>
                <a:gd name="connsiteX0" fmla="*/ 1672716 w 3531853"/>
                <a:gd name="connsiteY0" fmla="*/ 2737884 h 3716994"/>
                <a:gd name="connsiteX1" fmla="*/ 1539809 w 3531853"/>
                <a:gd name="connsiteY1" fmla="*/ 2838894 h 3716994"/>
                <a:gd name="connsiteX2" fmla="*/ 1502595 w 3531853"/>
                <a:gd name="connsiteY2" fmla="*/ 2939903 h 3716994"/>
                <a:gd name="connsiteX3" fmla="*/ 1539809 w 3531853"/>
                <a:gd name="connsiteY3" fmla="*/ 3136605 h 3716994"/>
                <a:gd name="connsiteX4" fmla="*/ 1566390 w 3531853"/>
                <a:gd name="connsiteY4" fmla="*/ 3258880 h 3716994"/>
                <a:gd name="connsiteX5" fmla="*/ 1497279 w 3531853"/>
                <a:gd name="connsiteY5" fmla="*/ 3365205 h 3716994"/>
                <a:gd name="connsiteX6" fmla="*/ 1385637 w 3531853"/>
                <a:gd name="connsiteY6" fmla="*/ 3407735 h 3716994"/>
                <a:gd name="connsiteX7" fmla="*/ 1316525 w 3531853"/>
                <a:gd name="connsiteY7" fmla="*/ 3359889 h 3716994"/>
                <a:gd name="connsiteX8" fmla="*/ 1316525 w 3531853"/>
                <a:gd name="connsiteY8" fmla="*/ 3312042 h 3716994"/>
                <a:gd name="connsiteX9" fmla="*/ 1449432 w 3531853"/>
                <a:gd name="connsiteY9" fmla="*/ 3338624 h 3716994"/>
                <a:gd name="connsiteX10" fmla="*/ 1577023 w 3531853"/>
                <a:gd name="connsiteY10" fmla="*/ 3434317 h 3716994"/>
                <a:gd name="connsiteX11" fmla="*/ 1588763 w 3531853"/>
                <a:gd name="connsiteY11" fmla="*/ 3590317 h 3716994"/>
                <a:gd name="connsiteX12" fmla="*/ 1460065 w 3531853"/>
                <a:gd name="connsiteY12" fmla="*/ 3710763 h 3716994"/>
                <a:gd name="connsiteX13" fmla="*/ 1305893 w 3531853"/>
                <a:gd name="connsiteY13" fmla="*/ 3684182 h 3716994"/>
                <a:gd name="connsiteX14" fmla="*/ 1247414 w 3531853"/>
                <a:gd name="connsiteY14" fmla="*/ 3551275 h 3716994"/>
                <a:gd name="connsiteX15" fmla="*/ 1300576 w 3531853"/>
                <a:gd name="connsiteY15" fmla="*/ 3444949 h 3716994"/>
                <a:gd name="connsiteX16" fmla="*/ 1507911 w 3531853"/>
                <a:gd name="connsiteY16" fmla="*/ 3333307 h 3716994"/>
                <a:gd name="connsiteX17" fmla="*/ 1635502 w 3531853"/>
                <a:gd name="connsiteY17" fmla="*/ 3216349 h 3716994"/>
                <a:gd name="connsiteX18" fmla="*/ 1837521 w 3531853"/>
                <a:gd name="connsiteY18" fmla="*/ 3136605 h 3716994"/>
                <a:gd name="connsiteX19" fmla="*/ 1975744 w 3531853"/>
                <a:gd name="connsiteY19" fmla="*/ 3136605 h 3716994"/>
                <a:gd name="connsiteX20" fmla="*/ 1975744 w 3531853"/>
                <a:gd name="connsiteY20" fmla="*/ 3072810 h 3716994"/>
                <a:gd name="connsiteX21" fmla="*/ 1901316 w 3531853"/>
                <a:gd name="connsiteY21" fmla="*/ 3014331 h 3716994"/>
                <a:gd name="connsiteX22" fmla="*/ 1943846 w 3531853"/>
                <a:gd name="connsiteY22" fmla="*/ 2892056 h 3716994"/>
                <a:gd name="connsiteX23" fmla="*/ 2076753 w 3531853"/>
                <a:gd name="connsiteY23" fmla="*/ 2743200 h 3716994"/>
                <a:gd name="connsiteX24" fmla="*/ 2087386 w 3531853"/>
                <a:gd name="connsiteY24" fmla="*/ 2652824 h 3716994"/>
                <a:gd name="connsiteX25" fmla="*/ 2007641 w 3531853"/>
                <a:gd name="connsiteY25" fmla="*/ 2493335 h 3716994"/>
                <a:gd name="connsiteX26" fmla="*/ 2044855 w 3531853"/>
                <a:gd name="connsiteY26" fmla="*/ 2328531 h 3716994"/>
                <a:gd name="connsiteX27" fmla="*/ 2145865 w 3531853"/>
                <a:gd name="connsiteY27" fmla="*/ 2094614 h 3716994"/>
                <a:gd name="connsiteX28" fmla="*/ 2140548 w 3531853"/>
                <a:gd name="connsiteY28" fmla="*/ 1855382 h 3716994"/>
                <a:gd name="connsiteX29" fmla="*/ 1970428 w 3531853"/>
                <a:gd name="connsiteY29" fmla="*/ 1796903 h 3716994"/>
                <a:gd name="connsiteX30" fmla="*/ 1747144 w 3531853"/>
                <a:gd name="connsiteY30" fmla="*/ 1887280 h 3716994"/>
                <a:gd name="connsiteX31" fmla="*/ 1662083 w 3531853"/>
                <a:gd name="connsiteY31" fmla="*/ 2041452 h 3716994"/>
                <a:gd name="connsiteX32" fmla="*/ 1614237 w 3531853"/>
                <a:gd name="connsiteY32" fmla="*/ 2190307 h 3716994"/>
                <a:gd name="connsiteX33" fmla="*/ 1598288 w 3531853"/>
                <a:gd name="connsiteY33" fmla="*/ 2062717 h 3716994"/>
                <a:gd name="connsiteX34" fmla="*/ 1571707 w 3531853"/>
                <a:gd name="connsiteY34" fmla="*/ 1828800 h 3716994"/>
                <a:gd name="connsiteX35" fmla="*/ 1465381 w 3531853"/>
                <a:gd name="connsiteY35" fmla="*/ 1653363 h 3716994"/>
                <a:gd name="connsiteX36" fmla="*/ 1194251 w 3531853"/>
                <a:gd name="connsiteY36" fmla="*/ 1674628 h 3716994"/>
                <a:gd name="connsiteX37" fmla="*/ 1029446 w 3531853"/>
                <a:gd name="connsiteY37" fmla="*/ 1770321 h 3716994"/>
                <a:gd name="connsiteX38" fmla="*/ 928437 w 3531853"/>
                <a:gd name="connsiteY38" fmla="*/ 1844749 h 3716994"/>
                <a:gd name="connsiteX39" fmla="*/ 885907 w 3531853"/>
                <a:gd name="connsiteY39" fmla="*/ 1967024 h 3716994"/>
                <a:gd name="connsiteX40" fmla="*/ 721102 w 3531853"/>
                <a:gd name="connsiteY40" fmla="*/ 2062717 h 3716994"/>
                <a:gd name="connsiteX41" fmla="*/ 476553 w 3531853"/>
                <a:gd name="connsiteY41" fmla="*/ 2147777 h 3716994"/>
                <a:gd name="connsiteX42" fmla="*/ 216055 w 3531853"/>
                <a:gd name="connsiteY42" fmla="*/ 2014870 h 3716994"/>
                <a:gd name="connsiteX43" fmla="*/ 136311 w 3531853"/>
                <a:gd name="connsiteY43" fmla="*/ 1871331 h 3716994"/>
                <a:gd name="connsiteX44" fmla="*/ 279851 w 3531853"/>
                <a:gd name="connsiteY44" fmla="*/ 1706526 h 3716994"/>
                <a:gd name="connsiteX45" fmla="*/ 338330 w 3531853"/>
                <a:gd name="connsiteY45" fmla="*/ 1509824 h 3716994"/>
                <a:gd name="connsiteX46" fmla="*/ 194790 w 3531853"/>
                <a:gd name="connsiteY46" fmla="*/ 1355652 h 3716994"/>
                <a:gd name="connsiteX47" fmla="*/ 40618 w 3531853"/>
                <a:gd name="connsiteY47" fmla="*/ 1307805 h 3716994"/>
                <a:gd name="connsiteX48" fmla="*/ 14037 w 3531853"/>
                <a:gd name="connsiteY48" fmla="*/ 1403498 h 3716994"/>
                <a:gd name="connsiteX49" fmla="*/ 232004 w 3531853"/>
                <a:gd name="connsiteY49" fmla="*/ 1398182 h 3716994"/>
                <a:gd name="connsiteX50" fmla="*/ 428707 w 3531853"/>
                <a:gd name="connsiteY50" fmla="*/ 1382233 h 3716994"/>
                <a:gd name="connsiteX51" fmla="*/ 566930 w 3531853"/>
                <a:gd name="connsiteY51" fmla="*/ 1594884 h 3716994"/>
                <a:gd name="connsiteX52" fmla="*/ 678572 w 3531853"/>
                <a:gd name="connsiteY52" fmla="*/ 1754373 h 3716994"/>
                <a:gd name="connsiteX53" fmla="*/ 790214 w 3531853"/>
                <a:gd name="connsiteY53" fmla="*/ 1844749 h 3716994"/>
                <a:gd name="connsiteX54" fmla="*/ 912488 w 3531853"/>
                <a:gd name="connsiteY54" fmla="*/ 1935126 h 3716994"/>
                <a:gd name="connsiteX55" fmla="*/ 1024130 w 3531853"/>
                <a:gd name="connsiteY55" fmla="*/ 2115880 h 3716994"/>
                <a:gd name="connsiteX56" fmla="*/ 944386 w 3531853"/>
                <a:gd name="connsiteY56" fmla="*/ 2030819 h 3716994"/>
                <a:gd name="connsiteX57" fmla="*/ 869958 w 3531853"/>
                <a:gd name="connsiteY57" fmla="*/ 1940442 h 3716994"/>
                <a:gd name="connsiteX58" fmla="*/ 811479 w 3531853"/>
                <a:gd name="connsiteY58" fmla="*/ 1929810 h 3716994"/>
                <a:gd name="connsiteX59" fmla="*/ 827428 w 3531853"/>
                <a:gd name="connsiteY59" fmla="*/ 1786270 h 3716994"/>
                <a:gd name="connsiteX60" fmla="*/ 955018 w 3531853"/>
                <a:gd name="connsiteY60" fmla="*/ 1674628 h 3716994"/>
                <a:gd name="connsiteX61" fmla="*/ 1098558 w 3531853"/>
                <a:gd name="connsiteY61" fmla="*/ 1711842 h 3716994"/>
                <a:gd name="connsiteX62" fmla="*/ 1258046 w 3531853"/>
                <a:gd name="connsiteY62" fmla="*/ 1791587 h 3716994"/>
                <a:gd name="connsiteX63" fmla="*/ 1380321 w 3531853"/>
                <a:gd name="connsiteY63" fmla="*/ 1738424 h 3716994"/>
                <a:gd name="connsiteX64" fmla="*/ 1422851 w 3531853"/>
                <a:gd name="connsiteY64" fmla="*/ 1584252 h 3716994"/>
                <a:gd name="connsiteX65" fmla="*/ 1502595 w 3531853"/>
                <a:gd name="connsiteY65" fmla="*/ 1525773 h 3716994"/>
                <a:gd name="connsiteX66" fmla="*/ 1635502 w 3531853"/>
                <a:gd name="connsiteY66" fmla="*/ 1616149 h 3716994"/>
                <a:gd name="connsiteX67" fmla="*/ 1773725 w 3531853"/>
                <a:gd name="connsiteY67" fmla="*/ 1743740 h 3716994"/>
                <a:gd name="connsiteX68" fmla="*/ 1896000 w 3531853"/>
                <a:gd name="connsiteY68" fmla="*/ 1786270 h 3716994"/>
                <a:gd name="connsiteX69" fmla="*/ 1997009 w 3531853"/>
                <a:gd name="connsiteY69" fmla="*/ 1754373 h 3716994"/>
                <a:gd name="connsiteX70" fmla="*/ 1933214 w 3531853"/>
                <a:gd name="connsiteY70" fmla="*/ 1695894 h 3716994"/>
                <a:gd name="connsiteX71" fmla="*/ 1709930 w 3531853"/>
                <a:gd name="connsiteY71" fmla="*/ 1690577 h 3716994"/>
                <a:gd name="connsiteX72" fmla="*/ 1534493 w 3531853"/>
                <a:gd name="connsiteY72" fmla="*/ 1802219 h 3716994"/>
                <a:gd name="connsiteX73" fmla="*/ 1513228 w 3531853"/>
                <a:gd name="connsiteY73" fmla="*/ 1977656 h 3716994"/>
                <a:gd name="connsiteX74" fmla="*/ 1667400 w 3531853"/>
                <a:gd name="connsiteY74" fmla="*/ 2158410 h 3716994"/>
                <a:gd name="connsiteX75" fmla="*/ 1927897 w 3531853"/>
                <a:gd name="connsiteY75" fmla="*/ 2243470 h 3716994"/>
                <a:gd name="connsiteX76" fmla="*/ 2199028 w 3531853"/>
                <a:gd name="connsiteY76" fmla="*/ 2158410 h 3716994"/>
                <a:gd name="connsiteX77" fmla="*/ 2388033 w 3531853"/>
                <a:gd name="connsiteY77" fmla="*/ 2229349 h 3716994"/>
                <a:gd name="connsiteX78" fmla="*/ 2576483 w 3531853"/>
                <a:gd name="connsiteY78" fmla="*/ 2317898 h 3716994"/>
                <a:gd name="connsiteX79" fmla="*/ 2744777 w 3531853"/>
                <a:gd name="connsiteY79" fmla="*/ 2175632 h 3716994"/>
                <a:gd name="connsiteX80" fmla="*/ 2740180 w 3531853"/>
                <a:gd name="connsiteY80" fmla="*/ 1967024 h 3716994"/>
                <a:gd name="connsiteX81" fmla="*/ 2725339 w 3531853"/>
                <a:gd name="connsiteY81" fmla="*/ 1839433 h 3716994"/>
                <a:gd name="connsiteX82" fmla="*/ 2852930 w 3531853"/>
                <a:gd name="connsiteY82" fmla="*/ 1807535 h 3716994"/>
                <a:gd name="connsiteX83" fmla="*/ 2951391 w 3531853"/>
                <a:gd name="connsiteY83" fmla="*/ 1811577 h 3716994"/>
                <a:gd name="connsiteX84" fmla="*/ 2937990 w 3531853"/>
                <a:gd name="connsiteY84" fmla="*/ 1738424 h 3716994"/>
                <a:gd name="connsiteX85" fmla="*/ 2996469 w 3531853"/>
                <a:gd name="connsiteY85" fmla="*/ 1578935 h 3716994"/>
                <a:gd name="connsiteX86" fmla="*/ 3086846 w 3531853"/>
                <a:gd name="connsiteY86" fmla="*/ 1493875 h 3716994"/>
                <a:gd name="connsiteX87" fmla="*/ 3187855 w 3531853"/>
                <a:gd name="connsiteY87" fmla="*/ 1499191 h 3716994"/>
                <a:gd name="connsiteX88" fmla="*/ 3272916 w 3531853"/>
                <a:gd name="connsiteY88" fmla="*/ 1648047 h 3716994"/>
                <a:gd name="connsiteX89" fmla="*/ 3272916 w 3531853"/>
                <a:gd name="connsiteY89" fmla="*/ 1876647 h 3716994"/>
                <a:gd name="connsiteX90" fmla="*/ 3323698 w 3531853"/>
                <a:gd name="connsiteY90" fmla="*/ 1943931 h 3716994"/>
                <a:gd name="connsiteX91" fmla="*/ 3464302 w 3531853"/>
                <a:gd name="connsiteY91" fmla="*/ 1802219 h 3716994"/>
                <a:gd name="connsiteX92" fmla="*/ 3531586 w 3531853"/>
                <a:gd name="connsiteY92" fmla="*/ 1624400 h 3716994"/>
                <a:gd name="connsiteX93" fmla="*/ 3483740 w 3531853"/>
                <a:gd name="connsiteY93" fmla="*/ 1451345 h 3716994"/>
                <a:gd name="connsiteX94" fmla="*/ 3385831 w 3531853"/>
                <a:gd name="connsiteY94" fmla="*/ 1400010 h 3716994"/>
                <a:gd name="connsiteX95" fmla="*/ 3373925 w 3531853"/>
                <a:gd name="connsiteY95" fmla="*/ 1509824 h 3716994"/>
                <a:gd name="connsiteX96" fmla="*/ 3448907 w 3531853"/>
                <a:gd name="connsiteY96" fmla="*/ 1658514 h 3716994"/>
                <a:gd name="connsiteX97" fmla="*/ 3496200 w 3531853"/>
                <a:gd name="connsiteY97" fmla="*/ 1663996 h 3716994"/>
                <a:gd name="connsiteX98" fmla="*/ 3496200 w 3531853"/>
                <a:gd name="connsiteY98" fmla="*/ 1557670 h 3716994"/>
                <a:gd name="connsiteX99" fmla="*/ 3405823 w 3531853"/>
                <a:gd name="connsiteY99" fmla="*/ 1477926 h 3716994"/>
                <a:gd name="connsiteX100" fmla="*/ 3267600 w 3531853"/>
                <a:gd name="connsiteY100" fmla="*/ 1451345 h 3716994"/>
                <a:gd name="connsiteX101" fmla="*/ 3070897 w 3531853"/>
                <a:gd name="connsiteY101" fmla="*/ 1451345 h 3716994"/>
                <a:gd name="connsiteX102" fmla="*/ 3054948 w 3531853"/>
                <a:gd name="connsiteY102" fmla="*/ 1387549 h 3716994"/>
                <a:gd name="connsiteX103" fmla="*/ 3086126 w 3531853"/>
                <a:gd name="connsiteY103" fmla="*/ 1209178 h 3716994"/>
                <a:gd name="connsiteX104" fmla="*/ 2922041 w 3531853"/>
                <a:gd name="connsiteY104" fmla="*/ 1127052 h 3716994"/>
                <a:gd name="connsiteX105" fmla="*/ 2744942 w 3531853"/>
                <a:gd name="connsiteY105" fmla="*/ 1143000 h 3716994"/>
                <a:gd name="connsiteX106" fmla="*/ 2688125 w 3531853"/>
                <a:gd name="connsiteY106" fmla="*/ 1249326 h 3716994"/>
                <a:gd name="connsiteX107" fmla="*/ 2735972 w 3531853"/>
                <a:gd name="connsiteY107" fmla="*/ 1265275 h 3716994"/>
                <a:gd name="connsiteX108" fmla="*/ 2688125 w 3531853"/>
                <a:gd name="connsiteY108" fmla="*/ 1164266 h 3716994"/>
                <a:gd name="connsiteX109" fmla="*/ 2556880 w 3531853"/>
                <a:gd name="connsiteY109" fmla="*/ 1014856 h 3716994"/>
                <a:gd name="connsiteX110" fmla="*/ 2369148 w 3531853"/>
                <a:gd name="connsiteY110" fmla="*/ 963520 h 3716994"/>
                <a:gd name="connsiteX111" fmla="*/ 2179590 w 3531853"/>
                <a:gd name="connsiteY111" fmla="*/ 1057940 h 3716994"/>
                <a:gd name="connsiteX112" fmla="*/ 2129916 w 3531853"/>
                <a:gd name="connsiteY112" fmla="*/ 1244010 h 3716994"/>
                <a:gd name="connsiteX113" fmla="*/ 2161814 w 3531853"/>
                <a:gd name="connsiteY113" fmla="*/ 1419447 h 3716994"/>
                <a:gd name="connsiteX114" fmla="*/ 2082069 w 3531853"/>
                <a:gd name="connsiteY114" fmla="*/ 1467294 h 3716994"/>
                <a:gd name="connsiteX115" fmla="*/ 1958522 w 3531853"/>
                <a:gd name="connsiteY115" fmla="*/ 1447302 h 3716994"/>
                <a:gd name="connsiteX116" fmla="*/ 1890683 w 3531853"/>
                <a:gd name="connsiteY116" fmla="*/ 1562987 h 3716994"/>
                <a:gd name="connsiteX117" fmla="*/ 1832204 w 3531853"/>
                <a:gd name="connsiteY117" fmla="*/ 1669312 h 3716994"/>
                <a:gd name="connsiteX118" fmla="*/ 1763093 w 3531853"/>
                <a:gd name="connsiteY118" fmla="*/ 1701210 h 3716994"/>
                <a:gd name="connsiteX119" fmla="*/ 1667400 w 3531853"/>
                <a:gd name="connsiteY119" fmla="*/ 1610833 h 3716994"/>
                <a:gd name="connsiteX120" fmla="*/ 1668120 w 3531853"/>
                <a:gd name="connsiteY120" fmla="*/ 1400563 h 3716994"/>
                <a:gd name="connsiteX121" fmla="*/ 1824507 w 3531853"/>
                <a:gd name="connsiteY121" fmla="*/ 1300827 h 3716994"/>
                <a:gd name="connsiteX122" fmla="*/ 1937810 w 3531853"/>
                <a:gd name="connsiteY122" fmla="*/ 1226953 h 3716994"/>
                <a:gd name="connsiteX123" fmla="*/ 1864102 w 3531853"/>
                <a:gd name="connsiteY123" fmla="*/ 1084521 h 3716994"/>
                <a:gd name="connsiteX124" fmla="*/ 1837521 w 3531853"/>
                <a:gd name="connsiteY124" fmla="*/ 925033 h 3716994"/>
                <a:gd name="connsiteX125" fmla="*/ 1954479 w 3531853"/>
                <a:gd name="connsiteY125" fmla="*/ 717698 h 3716994"/>
                <a:gd name="connsiteX126" fmla="*/ 1966219 w 3531853"/>
                <a:gd name="connsiteY126" fmla="*/ 512744 h 3716994"/>
                <a:gd name="connsiteX127" fmla="*/ 1851088 w 3531853"/>
                <a:gd name="connsiteY127" fmla="*/ 346833 h 3716994"/>
                <a:gd name="connsiteX128" fmla="*/ 1706995 w 3531853"/>
                <a:gd name="connsiteY128" fmla="*/ 349213 h 3716994"/>
                <a:gd name="connsiteX129" fmla="*/ 1581786 w 3531853"/>
                <a:gd name="connsiteY129" fmla="*/ 381111 h 3716994"/>
                <a:gd name="connsiteX130" fmla="*/ 1534493 w 3531853"/>
                <a:gd name="connsiteY130" fmla="*/ 255182 h 3716994"/>
                <a:gd name="connsiteX131" fmla="*/ 1561074 w 3531853"/>
                <a:gd name="connsiteY131" fmla="*/ 101010 h 3716994"/>
                <a:gd name="connsiteX132" fmla="*/ 1640818 w 3531853"/>
                <a:gd name="connsiteY132" fmla="*/ 58480 h 3716994"/>
                <a:gd name="connsiteX133" fmla="*/ 1821572 w 3531853"/>
                <a:gd name="connsiteY133" fmla="*/ 79745 h 3716994"/>
                <a:gd name="connsiteX134" fmla="*/ 1958522 w 3531853"/>
                <a:gd name="connsiteY134" fmla="*/ 61415 h 3716994"/>
                <a:gd name="connsiteX135" fmla="*/ 2012958 w 3531853"/>
                <a:gd name="connsiteY135" fmla="*/ 0 h 3716994"/>
                <a:gd name="connsiteX0" fmla="*/ 1672716 w 3531853"/>
                <a:gd name="connsiteY0" fmla="*/ 2737884 h 3716994"/>
                <a:gd name="connsiteX1" fmla="*/ 1539809 w 3531853"/>
                <a:gd name="connsiteY1" fmla="*/ 2838894 h 3716994"/>
                <a:gd name="connsiteX2" fmla="*/ 1502595 w 3531853"/>
                <a:gd name="connsiteY2" fmla="*/ 2939903 h 3716994"/>
                <a:gd name="connsiteX3" fmla="*/ 1539809 w 3531853"/>
                <a:gd name="connsiteY3" fmla="*/ 3136605 h 3716994"/>
                <a:gd name="connsiteX4" fmla="*/ 1566390 w 3531853"/>
                <a:gd name="connsiteY4" fmla="*/ 3258880 h 3716994"/>
                <a:gd name="connsiteX5" fmla="*/ 1497279 w 3531853"/>
                <a:gd name="connsiteY5" fmla="*/ 3365205 h 3716994"/>
                <a:gd name="connsiteX6" fmla="*/ 1385637 w 3531853"/>
                <a:gd name="connsiteY6" fmla="*/ 3407735 h 3716994"/>
                <a:gd name="connsiteX7" fmla="*/ 1316525 w 3531853"/>
                <a:gd name="connsiteY7" fmla="*/ 3359889 h 3716994"/>
                <a:gd name="connsiteX8" fmla="*/ 1316525 w 3531853"/>
                <a:gd name="connsiteY8" fmla="*/ 3312042 h 3716994"/>
                <a:gd name="connsiteX9" fmla="*/ 1449432 w 3531853"/>
                <a:gd name="connsiteY9" fmla="*/ 3338624 h 3716994"/>
                <a:gd name="connsiteX10" fmla="*/ 1577023 w 3531853"/>
                <a:gd name="connsiteY10" fmla="*/ 3434317 h 3716994"/>
                <a:gd name="connsiteX11" fmla="*/ 1588763 w 3531853"/>
                <a:gd name="connsiteY11" fmla="*/ 3590317 h 3716994"/>
                <a:gd name="connsiteX12" fmla="*/ 1460065 w 3531853"/>
                <a:gd name="connsiteY12" fmla="*/ 3710763 h 3716994"/>
                <a:gd name="connsiteX13" fmla="*/ 1305893 w 3531853"/>
                <a:gd name="connsiteY13" fmla="*/ 3684182 h 3716994"/>
                <a:gd name="connsiteX14" fmla="*/ 1247414 w 3531853"/>
                <a:gd name="connsiteY14" fmla="*/ 3551275 h 3716994"/>
                <a:gd name="connsiteX15" fmla="*/ 1300576 w 3531853"/>
                <a:gd name="connsiteY15" fmla="*/ 3444949 h 3716994"/>
                <a:gd name="connsiteX16" fmla="*/ 1507911 w 3531853"/>
                <a:gd name="connsiteY16" fmla="*/ 3333307 h 3716994"/>
                <a:gd name="connsiteX17" fmla="*/ 1647408 w 3531853"/>
                <a:gd name="connsiteY17" fmla="*/ 3216349 h 3716994"/>
                <a:gd name="connsiteX18" fmla="*/ 1837521 w 3531853"/>
                <a:gd name="connsiteY18" fmla="*/ 3136605 h 3716994"/>
                <a:gd name="connsiteX19" fmla="*/ 1975744 w 3531853"/>
                <a:gd name="connsiteY19" fmla="*/ 3136605 h 3716994"/>
                <a:gd name="connsiteX20" fmla="*/ 1975744 w 3531853"/>
                <a:gd name="connsiteY20" fmla="*/ 3072810 h 3716994"/>
                <a:gd name="connsiteX21" fmla="*/ 1901316 w 3531853"/>
                <a:gd name="connsiteY21" fmla="*/ 3014331 h 3716994"/>
                <a:gd name="connsiteX22" fmla="*/ 1943846 w 3531853"/>
                <a:gd name="connsiteY22" fmla="*/ 2892056 h 3716994"/>
                <a:gd name="connsiteX23" fmla="*/ 2076753 w 3531853"/>
                <a:gd name="connsiteY23" fmla="*/ 2743200 h 3716994"/>
                <a:gd name="connsiteX24" fmla="*/ 2087386 w 3531853"/>
                <a:gd name="connsiteY24" fmla="*/ 2652824 h 3716994"/>
                <a:gd name="connsiteX25" fmla="*/ 2007641 w 3531853"/>
                <a:gd name="connsiteY25" fmla="*/ 2493335 h 3716994"/>
                <a:gd name="connsiteX26" fmla="*/ 2044855 w 3531853"/>
                <a:gd name="connsiteY26" fmla="*/ 2328531 h 3716994"/>
                <a:gd name="connsiteX27" fmla="*/ 2145865 w 3531853"/>
                <a:gd name="connsiteY27" fmla="*/ 2094614 h 3716994"/>
                <a:gd name="connsiteX28" fmla="*/ 2140548 w 3531853"/>
                <a:gd name="connsiteY28" fmla="*/ 1855382 h 3716994"/>
                <a:gd name="connsiteX29" fmla="*/ 1970428 w 3531853"/>
                <a:gd name="connsiteY29" fmla="*/ 1796903 h 3716994"/>
                <a:gd name="connsiteX30" fmla="*/ 1747144 w 3531853"/>
                <a:gd name="connsiteY30" fmla="*/ 1887280 h 3716994"/>
                <a:gd name="connsiteX31" fmla="*/ 1662083 w 3531853"/>
                <a:gd name="connsiteY31" fmla="*/ 2041452 h 3716994"/>
                <a:gd name="connsiteX32" fmla="*/ 1614237 w 3531853"/>
                <a:gd name="connsiteY32" fmla="*/ 2190307 h 3716994"/>
                <a:gd name="connsiteX33" fmla="*/ 1598288 w 3531853"/>
                <a:gd name="connsiteY33" fmla="*/ 2062717 h 3716994"/>
                <a:gd name="connsiteX34" fmla="*/ 1571707 w 3531853"/>
                <a:gd name="connsiteY34" fmla="*/ 1828800 h 3716994"/>
                <a:gd name="connsiteX35" fmla="*/ 1465381 w 3531853"/>
                <a:gd name="connsiteY35" fmla="*/ 1653363 h 3716994"/>
                <a:gd name="connsiteX36" fmla="*/ 1194251 w 3531853"/>
                <a:gd name="connsiteY36" fmla="*/ 1674628 h 3716994"/>
                <a:gd name="connsiteX37" fmla="*/ 1029446 w 3531853"/>
                <a:gd name="connsiteY37" fmla="*/ 1770321 h 3716994"/>
                <a:gd name="connsiteX38" fmla="*/ 928437 w 3531853"/>
                <a:gd name="connsiteY38" fmla="*/ 1844749 h 3716994"/>
                <a:gd name="connsiteX39" fmla="*/ 885907 w 3531853"/>
                <a:gd name="connsiteY39" fmla="*/ 1967024 h 3716994"/>
                <a:gd name="connsiteX40" fmla="*/ 721102 w 3531853"/>
                <a:gd name="connsiteY40" fmla="*/ 2062717 h 3716994"/>
                <a:gd name="connsiteX41" fmla="*/ 476553 w 3531853"/>
                <a:gd name="connsiteY41" fmla="*/ 2147777 h 3716994"/>
                <a:gd name="connsiteX42" fmla="*/ 216055 w 3531853"/>
                <a:gd name="connsiteY42" fmla="*/ 2014870 h 3716994"/>
                <a:gd name="connsiteX43" fmla="*/ 136311 w 3531853"/>
                <a:gd name="connsiteY43" fmla="*/ 1871331 h 3716994"/>
                <a:gd name="connsiteX44" fmla="*/ 279851 w 3531853"/>
                <a:gd name="connsiteY44" fmla="*/ 1706526 h 3716994"/>
                <a:gd name="connsiteX45" fmla="*/ 338330 w 3531853"/>
                <a:gd name="connsiteY45" fmla="*/ 1509824 h 3716994"/>
                <a:gd name="connsiteX46" fmla="*/ 194790 w 3531853"/>
                <a:gd name="connsiteY46" fmla="*/ 1355652 h 3716994"/>
                <a:gd name="connsiteX47" fmla="*/ 40618 w 3531853"/>
                <a:gd name="connsiteY47" fmla="*/ 1307805 h 3716994"/>
                <a:gd name="connsiteX48" fmla="*/ 14037 w 3531853"/>
                <a:gd name="connsiteY48" fmla="*/ 1403498 h 3716994"/>
                <a:gd name="connsiteX49" fmla="*/ 232004 w 3531853"/>
                <a:gd name="connsiteY49" fmla="*/ 1398182 h 3716994"/>
                <a:gd name="connsiteX50" fmla="*/ 428707 w 3531853"/>
                <a:gd name="connsiteY50" fmla="*/ 1382233 h 3716994"/>
                <a:gd name="connsiteX51" fmla="*/ 566930 w 3531853"/>
                <a:gd name="connsiteY51" fmla="*/ 1594884 h 3716994"/>
                <a:gd name="connsiteX52" fmla="*/ 678572 w 3531853"/>
                <a:gd name="connsiteY52" fmla="*/ 1754373 h 3716994"/>
                <a:gd name="connsiteX53" fmla="*/ 790214 w 3531853"/>
                <a:gd name="connsiteY53" fmla="*/ 1844749 h 3716994"/>
                <a:gd name="connsiteX54" fmla="*/ 912488 w 3531853"/>
                <a:gd name="connsiteY54" fmla="*/ 1935126 h 3716994"/>
                <a:gd name="connsiteX55" fmla="*/ 1024130 w 3531853"/>
                <a:gd name="connsiteY55" fmla="*/ 2115880 h 3716994"/>
                <a:gd name="connsiteX56" fmla="*/ 944386 w 3531853"/>
                <a:gd name="connsiteY56" fmla="*/ 2030819 h 3716994"/>
                <a:gd name="connsiteX57" fmla="*/ 869958 w 3531853"/>
                <a:gd name="connsiteY57" fmla="*/ 1940442 h 3716994"/>
                <a:gd name="connsiteX58" fmla="*/ 811479 w 3531853"/>
                <a:gd name="connsiteY58" fmla="*/ 1929810 h 3716994"/>
                <a:gd name="connsiteX59" fmla="*/ 827428 w 3531853"/>
                <a:gd name="connsiteY59" fmla="*/ 1786270 h 3716994"/>
                <a:gd name="connsiteX60" fmla="*/ 955018 w 3531853"/>
                <a:gd name="connsiteY60" fmla="*/ 1674628 h 3716994"/>
                <a:gd name="connsiteX61" fmla="*/ 1098558 w 3531853"/>
                <a:gd name="connsiteY61" fmla="*/ 1711842 h 3716994"/>
                <a:gd name="connsiteX62" fmla="*/ 1258046 w 3531853"/>
                <a:gd name="connsiteY62" fmla="*/ 1791587 h 3716994"/>
                <a:gd name="connsiteX63" fmla="*/ 1380321 w 3531853"/>
                <a:gd name="connsiteY63" fmla="*/ 1738424 h 3716994"/>
                <a:gd name="connsiteX64" fmla="*/ 1422851 w 3531853"/>
                <a:gd name="connsiteY64" fmla="*/ 1584252 h 3716994"/>
                <a:gd name="connsiteX65" fmla="*/ 1502595 w 3531853"/>
                <a:gd name="connsiteY65" fmla="*/ 1525773 h 3716994"/>
                <a:gd name="connsiteX66" fmla="*/ 1635502 w 3531853"/>
                <a:gd name="connsiteY66" fmla="*/ 1616149 h 3716994"/>
                <a:gd name="connsiteX67" fmla="*/ 1773725 w 3531853"/>
                <a:gd name="connsiteY67" fmla="*/ 1743740 h 3716994"/>
                <a:gd name="connsiteX68" fmla="*/ 1896000 w 3531853"/>
                <a:gd name="connsiteY68" fmla="*/ 1786270 h 3716994"/>
                <a:gd name="connsiteX69" fmla="*/ 1997009 w 3531853"/>
                <a:gd name="connsiteY69" fmla="*/ 1754373 h 3716994"/>
                <a:gd name="connsiteX70" fmla="*/ 1933214 w 3531853"/>
                <a:gd name="connsiteY70" fmla="*/ 1695894 h 3716994"/>
                <a:gd name="connsiteX71" fmla="*/ 1709930 w 3531853"/>
                <a:gd name="connsiteY71" fmla="*/ 1690577 h 3716994"/>
                <a:gd name="connsiteX72" fmla="*/ 1534493 w 3531853"/>
                <a:gd name="connsiteY72" fmla="*/ 1802219 h 3716994"/>
                <a:gd name="connsiteX73" fmla="*/ 1513228 w 3531853"/>
                <a:gd name="connsiteY73" fmla="*/ 1977656 h 3716994"/>
                <a:gd name="connsiteX74" fmla="*/ 1667400 w 3531853"/>
                <a:gd name="connsiteY74" fmla="*/ 2158410 h 3716994"/>
                <a:gd name="connsiteX75" fmla="*/ 1927897 w 3531853"/>
                <a:gd name="connsiteY75" fmla="*/ 2243470 h 3716994"/>
                <a:gd name="connsiteX76" fmla="*/ 2199028 w 3531853"/>
                <a:gd name="connsiteY76" fmla="*/ 2158410 h 3716994"/>
                <a:gd name="connsiteX77" fmla="*/ 2388033 w 3531853"/>
                <a:gd name="connsiteY77" fmla="*/ 2229349 h 3716994"/>
                <a:gd name="connsiteX78" fmla="*/ 2576483 w 3531853"/>
                <a:gd name="connsiteY78" fmla="*/ 2317898 h 3716994"/>
                <a:gd name="connsiteX79" fmla="*/ 2744777 w 3531853"/>
                <a:gd name="connsiteY79" fmla="*/ 2175632 h 3716994"/>
                <a:gd name="connsiteX80" fmla="*/ 2740180 w 3531853"/>
                <a:gd name="connsiteY80" fmla="*/ 1967024 h 3716994"/>
                <a:gd name="connsiteX81" fmla="*/ 2725339 w 3531853"/>
                <a:gd name="connsiteY81" fmla="*/ 1839433 h 3716994"/>
                <a:gd name="connsiteX82" fmla="*/ 2852930 w 3531853"/>
                <a:gd name="connsiteY82" fmla="*/ 1807535 h 3716994"/>
                <a:gd name="connsiteX83" fmla="*/ 2951391 w 3531853"/>
                <a:gd name="connsiteY83" fmla="*/ 1811577 h 3716994"/>
                <a:gd name="connsiteX84" fmla="*/ 2937990 w 3531853"/>
                <a:gd name="connsiteY84" fmla="*/ 1738424 h 3716994"/>
                <a:gd name="connsiteX85" fmla="*/ 2996469 w 3531853"/>
                <a:gd name="connsiteY85" fmla="*/ 1578935 h 3716994"/>
                <a:gd name="connsiteX86" fmla="*/ 3086846 w 3531853"/>
                <a:gd name="connsiteY86" fmla="*/ 1493875 h 3716994"/>
                <a:gd name="connsiteX87" fmla="*/ 3187855 w 3531853"/>
                <a:gd name="connsiteY87" fmla="*/ 1499191 h 3716994"/>
                <a:gd name="connsiteX88" fmla="*/ 3272916 w 3531853"/>
                <a:gd name="connsiteY88" fmla="*/ 1648047 h 3716994"/>
                <a:gd name="connsiteX89" fmla="*/ 3272916 w 3531853"/>
                <a:gd name="connsiteY89" fmla="*/ 1876647 h 3716994"/>
                <a:gd name="connsiteX90" fmla="*/ 3323698 w 3531853"/>
                <a:gd name="connsiteY90" fmla="*/ 1943931 h 3716994"/>
                <a:gd name="connsiteX91" fmla="*/ 3464302 w 3531853"/>
                <a:gd name="connsiteY91" fmla="*/ 1802219 h 3716994"/>
                <a:gd name="connsiteX92" fmla="*/ 3531586 w 3531853"/>
                <a:gd name="connsiteY92" fmla="*/ 1624400 h 3716994"/>
                <a:gd name="connsiteX93" fmla="*/ 3483740 w 3531853"/>
                <a:gd name="connsiteY93" fmla="*/ 1451345 h 3716994"/>
                <a:gd name="connsiteX94" fmla="*/ 3385831 w 3531853"/>
                <a:gd name="connsiteY94" fmla="*/ 1400010 h 3716994"/>
                <a:gd name="connsiteX95" fmla="*/ 3373925 w 3531853"/>
                <a:gd name="connsiteY95" fmla="*/ 1509824 h 3716994"/>
                <a:gd name="connsiteX96" fmla="*/ 3448907 w 3531853"/>
                <a:gd name="connsiteY96" fmla="*/ 1658514 h 3716994"/>
                <a:gd name="connsiteX97" fmla="*/ 3496200 w 3531853"/>
                <a:gd name="connsiteY97" fmla="*/ 1663996 h 3716994"/>
                <a:gd name="connsiteX98" fmla="*/ 3496200 w 3531853"/>
                <a:gd name="connsiteY98" fmla="*/ 1557670 h 3716994"/>
                <a:gd name="connsiteX99" fmla="*/ 3405823 w 3531853"/>
                <a:gd name="connsiteY99" fmla="*/ 1477926 h 3716994"/>
                <a:gd name="connsiteX100" fmla="*/ 3267600 w 3531853"/>
                <a:gd name="connsiteY100" fmla="*/ 1451345 h 3716994"/>
                <a:gd name="connsiteX101" fmla="*/ 3070897 w 3531853"/>
                <a:gd name="connsiteY101" fmla="*/ 1451345 h 3716994"/>
                <a:gd name="connsiteX102" fmla="*/ 3054948 w 3531853"/>
                <a:gd name="connsiteY102" fmla="*/ 1387549 h 3716994"/>
                <a:gd name="connsiteX103" fmla="*/ 3086126 w 3531853"/>
                <a:gd name="connsiteY103" fmla="*/ 1209178 h 3716994"/>
                <a:gd name="connsiteX104" fmla="*/ 2922041 w 3531853"/>
                <a:gd name="connsiteY104" fmla="*/ 1127052 h 3716994"/>
                <a:gd name="connsiteX105" fmla="*/ 2744942 w 3531853"/>
                <a:gd name="connsiteY105" fmla="*/ 1143000 h 3716994"/>
                <a:gd name="connsiteX106" fmla="*/ 2688125 w 3531853"/>
                <a:gd name="connsiteY106" fmla="*/ 1249326 h 3716994"/>
                <a:gd name="connsiteX107" fmla="*/ 2735972 w 3531853"/>
                <a:gd name="connsiteY107" fmla="*/ 1265275 h 3716994"/>
                <a:gd name="connsiteX108" fmla="*/ 2688125 w 3531853"/>
                <a:gd name="connsiteY108" fmla="*/ 1164266 h 3716994"/>
                <a:gd name="connsiteX109" fmla="*/ 2556880 w 3531853"/>
                <a:gd name="connsiteY109" fmla="*/ 1014856 h 3716994"/>
                <a:gd name="connsiteX110" fmla="*/ 2369148 w 3531853"/>
                <a:gd name="connsiteY110" fmla="*/ 963520 h 3716994"/>
                <a:gd name="connsiteX111" fmla="*/ 2179590 w 3531853"/>
                <a:gd name="connsiteY111" fmla="*/ 1057940 h 3716994"/>
                <a:gd name="connsiteX112" fmla="*/ 2129916 w 3531853"/>
                <a:gd name="connsiteY112" fmla="*/ 1244010 h 3716994"/>
                <a:gd name="connsiteX113" fmla="*/ 2161814 w 3531853"/>
                <a:gd name="connsiteY113" fmla="*/ 1419447 h 3716994"/>
                <a:gd name="connsiteX114" fmla="*/ 2082069 w 3531853"/>
                <a:gd name="connsiteY114" fmla="*/ 1467294 h 3716994"/>
                <a:gd name="connsiteX115" fmla="*/ 1958522 w 3531853"/>
                <a:gd name="connsiteY115" fmla="*/ 1447302 h 3716994"/>
                <a:gd name="connsiteX116" fmla="*/ 1890683 w 3531853"/>
                <a:gd name="connsiteY116" fmla="*/ 1562987 h 3716994"/>
                <a:gd name="connsiteX117" fmla="*/ 1832204 w 3531853"/>
                <a:gd name="connsiteY117" fmla="*/ 1669312 h 3716994"/>
                <a:gd name="connsiteX118" fmla="*/ 1763093 w 3531853"/>
                <a:gd name="connsiteY118" fmla="*/ 1701210 h 3716994"/>
                <a:gd name="connsiteX119" fmla="*/ 1667400 w 3531853"/>
                <a:gd name="connsiteY119" fmla="*/ 1610833 h 3716994"/>
                <a:gd name="connsiteX120" fmla="*/ 1668120 w 3531853"/>
                <a:gd name="connsiteY120" fmla="*/ 1400563 h 3716994"/>
                <a:gd name="connsiteX121" fmla="*/ 1824507 w 3531853"/>
                <a:gd name="connsiteY121" fmla="*/ 1300827 h 3716994"/>
                <a:gd name="connsiteX122" fmla="*/ 1937810 w 3531853"/>
                <a:gd name="connsiteY122" fmla="*/ 1226953 h 3716994"/>
                <a:gd name="connsiteX123" fmla="*/ 1864102 w 3531853"/>
                <a:gd name="connsiteY123" fmla="*/ 1084521 h 3716994"/>
                <a:gd name="connsiteX124" fmla="*/ 1837521 w 3531853"/>
                <a:gd name="connsiteY124" fmla="*/ 925033 h 3716994"/>
                <a:gd name="connsiteX125" fmla="*/ 1954479 w 3531853"/>
                <a:gd name="connsiteY125" fmla="*/ 717698 h 3716994"/>
                <a:gd name="connsiteX126" fmla="*/ 1966219 w 3531853"/>
                <a:gd name="connsiteY126" fmla="*/ 512744 h 3716994"/>
                <a:gd name="connsiteX127" fmla="*/ 1851088 w 3531853"/>
                <a:gd name="connsiteY127" fmla="*/ 346833 h 3716994"/>
                <a:gd name="connsiteX128" fmla="*/ 1706995 w 3531853"/>
                <a:gd name="connsiteY128" fmla="*/ 349213 h 3716994"/>
                <a:gd name="connsiteX129" fmla="*/ 1581786 w 3531853"/>
                <a:gd name="connsiteY129" fmla="*/ 381111 h 3716994"/>
                <a:gd name="connsiteX130" fmla="*/ 1534493 w 3531853"/>
                <a:gd name="connsiteY130" fmla="*/ 255182 h 3716994"/>
                <a:gd name="connsiteX131" fmla="*/ 1561074 w 3531853"/>
                <a:gd name="connsiteY131" fmla="*/ 101010 h 3716994"/>
                <a:gd name="connsiteX132" fmla="*/ 1640818 w 3531853"/>
                <a:gd name="connsiteY132" fmla="*/ 58480 h 3716994"/>
                <a:gd name="connsiteX133" fmla="*/ 1821572 w 3531853"/>
                <a:gd name="connsiteY133" fmla="*/ 79745 h 3716994"/>
                <a:gd name="connsiteX134" fmla="*/ 1958522 w 3531853"/>
                <a:gd name="connsiteY134" fmla="*/ 61415 h 3716994"/>
                <a:gd name="connsiteX135" fmla="*/ 2012958 w 3531853"/>
                <a:gd name="connsiteY135" fmla="*/ 0 h 3716994"/>
                <a:gd name="connsiteX0" fmla="*/ 1672716 w 3531853"/>
                <a:gd name="connsiteY0" fmla="*/ 2737884 h 3716994"/>
                <a:gd name="connsiteX1" fmla="*/ 1539809 w 3531853"/>
                <a:gd name="connsiteY1" fmla="*/ 2838894 h 3716994"/>
                <a:gd name="connsiteX2" fmla="*/ 1502595 w 3531853"/>
                <a:gd name="connsiteY2" fmla="*/ 2939903 h 3716994"/>
                <a:gd name="connsiteX3" fmla="*/ 1539809 w 3531853"/>
                <a:gd name="connsiteY3" fmla="*/ 3136605 h 3716994"/>
                <a:gd name="connsiteX4" fmla="*/ 1566390 w 3531853"/>
                <a:gd name="connsiteY4" fmla="*/ 3258880 h 3716994"/>
                <a:gd name="connsiteX5" fmla="*/ 1497279 w 3531853"/>
                <a:gd name="connsiteY5" fmla="*/ 3365205 h 3716994"/>
                <a:gd name="connsiteX6" fmla="*/ 1385637 w 3531853"/>
                <a:gd name="connsiteY6" fmla="*/ 3407735 h 3716994"/>
                <a:gd name="connsiteX7" fmla="*/ 1316525 w 3531853"/>
                <a:gd name="connsiteY7" fmla="*/ 3359889 h 3716994"/>
                <a:gd name="connsiteX8" fmla="*/ 1316525 w 3531853"/>
                <a:gd name="connsiteY8" fmla="*/ 3312042 h 3716994"/>
                <a:gd name="connsiteX9" fmla="*/ 1449432 w 3531853"/>
                <a:gd name="connsiteY9" fmla="*/ 3338624 h 3716994"/>
                <a:gd name="connsiteX10" fmla="*/ 1577023 w 3531853"/>
                <a:gd name="connsiteY10" fmla="*/ 3434317 h 3716994"/>
                <a:gd name="connsiteX11" fmla="*/ 1588763 w 3531853"/>
                <a:gd name="connsiteY11" fmla="*/ 3590317 h 3716994"/>
                <a:gd name="connsiteX12" fmla="*/ 1460065 w 3531853"/>
                <a:gd name="connsiteY12" fmla="*/ 3710763 h 3716994"/>
                <a:gd name="connsiteX13" fmla="*/ 1305893 w 3531853"/>
                <a:gd name="connsiteY13" fmla="*/ 3684182 h 3716994"/>
                <a:gd name="connsiteX14" fmla="*/ 1247414 w 3531853"/>
                <a:gd name="connsiteY14" fmla="*/ 3551275 h 3716994"/>
                <a:gd name="connsiteX15" fmla="*/ 1300576 w 3531853"/>
                <a:gd name="connsiteY15" fmla="*/ 3444949 h 3716994"/>
                <a:gd name="connsiteX16" fmla="*/ 1507911 w 3531853"/>
                <a:gd name="connsiteY16" fmla="*/ 3333307 h 3716994"/>
                <a:gd name="connsiteX17" fmla="*/ 1647408 w 3531853"/>
                <a:gd name="connsiteY17" fmla="*/ 3216349 h 3716994"/>
                <a:gd name="connsiteX18" fmla="*/ 1830377 w 3531853"/>
                <a:gd name="connsiteY18" fmla="*/ 3143749 h 3716994"/>
                <a:gd name="connsiteX19" fmla="*/ 1975744 w 3531853"/>
                <a:gd name="connsiteY19" fmla="*/ 3136605 h 3716994"/>
                <a:gd name="connsiteX20" fmla="*/ 1975744 w 3531853"/>
                <a:gd name="connsiteY20" fmla="*/ 3072810 h 3716994"/>
                <a:gd name="connsiteX21" fmla="*/ 1901316 w 3531853"/>
                <a:gd name="connsiteY21" fmla="*/ 3014331 h 3716994"/>
                <a:gd name="connsiteX22" fmla="*/ 1943846 w 3531853"/>
                <a:gd name="connsiteY22" fmla="*/ 2892056 h 3716994"/>
                <a:gd name="connsiteX23" fmla="*/ 2076753 w 3531853"/>
                <a:gd name="connsiteY23" fmla="*/ 2743200 h 3716994"/>
                <a:gd name="connsiteX24" fmla="*/ 2087386 w 3531853"/>
                <a:gd name="connsiteY24" fmla="*/ 2652824 h 3716994"/>
                <a:gd name="connsiteX25" fmla="*/ 2007641 w 3531853"/>
                <a:gd name="connsiteY25" fmla="*/ 2493335 h 3716994"/>
                <a:gd name="connsiteX26" fmla="*/ 2044855 w 3531853"/>
                <a:gd name="connsiteY26" fmla="*/ 2328531 h 3716994"/>
                <a:gd name="connsiteX27" fmla="*/ 2145865 w 3531853"/>
                <a:gd name="connsiteY27" fmla="*/ 2094614 h 3716994"/>
                <a:gd name="connsiteX28" fmla="*/ 2140548 w 3531853"/>
                <a:gd name="connsiteY28" fmla="*/ 1855382 h 3716994"/>
                <a:gd name="connsiteX29" fmla="*/ 1970428 w 3531853"/>
                <a:gd name="connsiteY29" fmla="*/ 1796903 h 3716994"/>
                <a:gd name="connsiteX30" fmla="*/ 1747144 w 3531853"/>
                <a:gd name="connsiteY30" fmla="*/ 1887280 h 3716994"/>
                <a:gd name="connsiteX31" fmla="*/ 1662083 w 3531853"/>
                <a:gd name="connsiteY31" fmla="*/ 2041452 h 3716994"/>
                <a:gd name="connsiteX32" fmla="*/ 1614237 w 3531853"/>
                <a:gd name="connsiteY32" fmla="*/ 2190307 h 3716994"/>
                <a:gd name="connsiteX33" fmla="*/ 1598288 w 3531853"/>
                <a:gd name="connsiteY33" fmla="*/ 2062717 h 3716994"/>
                <a:gd name="connsiteX34" fmla="*/ 1571707 w 3531853"/>
                <a:gd name="connsiteY34" fmla="*/ 1828800 h 3716994"/>
                <a:gd name="connsiteX35" fmla="*/ 1465381 w 3531853"/>
                <a:gd name="connsiteY35" fmla="*/ 1653363 h 3716994"/>
                <a:gd name="connsiteX36" fmla="*/ 1194251 w 3531853"/>
                <a:gd name="connsiteY36" fmla="*/ 1674628 h 3716994"/>
                <a:gd name="connsiteX37" fmla="*/ 1029446 w 3531853"/>
                <a:gd name="connsiteY37" fmla="*/ 1770321 h 3716994"/>
                <a:gd name="connsiteX38" fmla="*/ 928437 w 3531853"/>
                <a:gd name="connsiteY38" fmla="*/ 1844749 h 3716994"/>
                <a:gd name="connsiteX39" fmla="*/ 885907 w 3531853"/>
                <a:gd name="connsiteY39" fmla="*/ 1967024 h 3716994"/>
                <a:gd name="connsiteX40" fmla="*/ 721102 w 3531853"/>
                <a:gd name="connsiteY40" fmla="*/ 2062717 h 3716994"/>
                <a:gd name="connsiteX41" fmla="*/ 476553 w 3531853"/>
                <a:gd name="connsiteY41" fmla="*/ 2147777 h 3716994"/>
                <a:gd name="connsiteX42" fmla="*/ 216055 w 3531853"/>
                <a:gd name="connsiteY42" fmla="*/ 2014870 h 3716994"/>
                <a:gd name="connsiteX43" fmla="*/ 136311 w 3531853"/>
                <a:gd name="connsiteY43" fmla="*/ 1871331 h 3716994"/>
                <a:gd name="connsiteX44" fmla="*/ 279851 w 3531853"/>
                <a:gd name="connsiteY44" fmla="*/ 1706526 h 3716994"/>
                <a:gd name="connsiteX45" fmla="*/ 338330 w 3531853"/>
                <a:gd name="connsiteY45" fmla="*/ 1509824 h 3716994"/>
                <a:gd name="connsiteX46" fmla="*/ 194790 w 3531853"/>
                <a:gd name="connsiteY46" fmla="*/ 1355652 h 3716994"/>
                <a:gd name="connsiteX47" fmla="*/ 40618 w 3531853"/>
                <a:gd name="connsiteY47" fmla="*/ 1307805 h 3716994"/>
                <a:gd name="connsiteX48" fmla="*/ 14037 w 3531853"/>
                <a:gd name="connsiteY48" fmla="*/ 1403498 h 3716994"/>
                <a:gd name="connsiteX49" fmla="*/ 232004 w 3531853"/>
                <a:gd name="connsiteY49" fmla="*/ 1398182 h 3716994"/>
                <a:gd name="connsiteX50" fmla="*/ 428707 w 3531853"/>
                <a:gd name="connsiteY50" fmla="*/ 1382233 h 3716994"/>
                <a:gd name="connsiteX51" fmla="*/ 566930 w 3531853"/>
                <a:gd name="connsiteY51" fmla="*/ 1594884 h 3716994"/>
                <a:gd name="connsiteX52" fmla="*/ 678572 w 3531853"/>
                <a:gd name="connsiteY52" fmla="*/ 1754373 h 3716994"/>
                <a:gd name="connsiteX53" fmla="*/ 790214 w 3531853"/>
                <a:gd name="connsiteY53" fmla="*/ 1844749 h 3716994"/>
                <a:gd name="connsiteX54" fmla="*/ 912488 w 3531853"/>
                <a:gd name="connsiteY54" fmla="*/ 1935126 h 3716994"/>
                <a:gd name="connsiteX55" fmla="*/ 1024130 w 3531853"/>
                <a:gd name="connsiteY55" fmla="*/ 2115880 h 3716994"/>
                <a:gd name="connsiteX56" fmla="*/ 944386 w 3531853"/>
                <a:gd name="connsiteY56" fmla="*/ 2030819 h 3716994"/>
                <a:gd name="connsiteX57" fmla="*/ 869958 w 3531853"/>
                <a:gd name="connsiteY57" fmla="*/ 1940442 h 3716994"/>
                <a:gd name="connsiteX58" fmla="*/ 811479 w 3531853"/>
                <a:gd name="connsiteY58" fmla="*/ 1929810 h 3716994"/>
                <a:gd name="connsiteX59" fmla="*/ 827428 w 3531853"/>
                <a:gd name="connsiteY59" fmla="*/ 1786270 h 3716994"/>
                <a:gd name="connsiteX60" fmla="*/ 955018 w 3531853"/>
                <a:gd name="connsiteY60" fmla="*/ 1674628 h 3716994"/>
                <a:gd name="connsiteX61" fmla="*/ 1098558 w 3531853"/>
                <a:gd name="connsiteY61" fmla="*/ 1711842 h 3716994"/>
                <a:gd name="connsiteX62" fmla="*/ 1258046 w 3531853"/>
                <a:gd name="connsiteY62" fmla="*/ 1791587 h 3716994"/>
                <a:gd name="connsiteX63" fmla="*/ 1380321 w 3531853"/>
                <a:gd name="connsiteY63" fmla="*/ 1738424 h 3716994"/>
                <a:gd name="connsiteX64" fmla="*/ 1422851 w 3531853"/>
                <a:gd name="connsiteY64" fmla="*/ 1584252 h 3716994"/>
                <a:gd name="connsiteX65" fmla="*/ 1502595 w 3531853"/>
                <a:gd name="connsiteY65" fmla="*/ 1525773 h 3716994"/>
                <a:gd name="connsiteX66" fmla="*/ 1635502 w 3531853"/>
                <a:gd name="connsiteY66" fmla="*/ 1616149 h 3716994"/>
                <a:gd name="connsiteX67" fmla="*/ 1773725 w 3531853"/>
                <a:gd name="connsiteY67" fmla="*/ 1743740 h 3716994"/>
                <a:gd name="connsiteX68" fmla="*/ 1896000 w 3531853"/>
                <a:gd name="connsiteY68" fmla="*/ 1786270 h 3716994"/>
                <a:gd name="connsiteX69" fmla="*/ 1997009 w 3531853"/>
                <a:gd name="connsiteY69" fmla="*/ 1754373 h 3716994"/>
                <a:gd name="connsiteX70" fmla="*/ 1933214 w 3531853"/>
                <a:gd name="connsiteY70" fmla="*/ 1695894 h 3716994"/>
                <a:gd name="connsiteX71" fmla="*/ 1709930 w 3531853"/>
                <a:gd name="connsiteY71" fmla="*/ 1690577 h 3716994"/>
                <a:gd name="connsiteX72" fmla="*/ 1534493 w 3531853"/>
                <a:gd name="connsiteY72" fmla="*/ 1802219 h 3716994"/>
                <a:gd name="connsiteX73" fmla="*/ 1513228 w 3531853"/>
                <a:gd name="connsiteY73" fmla="*/ 1977656 h 3716994"/>
                <a:gd name="connsiteX74" fmla="*/ 1667400 w 3531853"/>
                <a:gd name="connsiteY74" fmla="*/ 2158410 h 3716994"/>
                <a:gd name="connsiteX75" fmla="*/ 1927897 w 3531853"/>
                <a:gd name="connsiteY75" fmla="*/ 2243470 h 3716994"/>
                <a:gd name="connsiteX76" fmla="*/ 2199028 w 3531853"/>
                <a:gd name="connsiteY76" fmla="*/ 2158410 h 3716994"/>
                <a:gd name="connsiteX77" fmla="*/ 2388033 w 3531853"/>
                <a:gd name="connsiteY77" fmla="*/ 2229349 h 3716994"/>
                <a:gd name="connsiteX78" fmla="*/ 2576483 w 3531853"/>
                <a:gd name="connsiteY78" fmla="*/ 2317898 h 3716994"/>
                <a:gd name="connsiteX79" fmla="*/ 2744777 w 3531853"/>
                <a:gd name="connsiteY79" fmla="*/ 2175632 h 3716994"/>
                <a:gd name="connsiteX80" fmla="*/ 2740180 w 3531853"/>
                <a:gd name="connsiteY80" fmla="*/ 1967024 h 3716994"/>
                <a:gd name="connsiteX81" fmla="*/ 2725339 w 3531853"/>
                <a:gd name="connsiteY81" fmla="*/ 1839433 h 3716994"/>
                <a:gd name="connsiteX82" fmla="*/ 2852930 w 3531853"/>
                <a:gd name="connsiteY82" fmla="*/ 1807535 h 3716994"/>
                <a:gd name="connsiteX83" fmla="*/ 2951391 w 3531853"/>
                <a:gd name="connsiteY83" fmla="*/ 1811577 h 3716994"/>
                <a:gd name="connsiteX84" fmla="*/ 2937990 w 3531853"/>
                <a:gd name="connsiteY84" fmla="*/ 1738424 h 3716994"/>
                <a:gd name="connsiteX85" fmla="*/ 2996469 w 3531853"/>
                <a:gd name="connsiteY85" fmla="*/ 1578935 h 3716994"/>
                <a:gd name="connsiteX86" fmla="*/ 3086846 w 3531853"/>
                <a:gd name="connsiteY86" fmla="*/ 1493875 h 3716994"/>
                <a:gd name="connsiteX87" fmla="*/ 3187855 w 3531853"/>
                <a:gd name="connsiteY87" fmla="*/ 1499191 h 3716994"/>
                <a:gd name="connsiteX88" fmla="*/ 3272916 w 3531853"/>
                <a:gd name="connsiteY88" fmla="*/ 1648047 h 3716994"/>
                <a:gd name="connsiteX89" fmla="*/ 3272916 w 3531853"/>
                <a:gd name="connsiteY89" fmla="*/ 1876647 h 3716994"/>
                <a:gd name="connsiteX90" fmla="*/ 3323698 w 3531853"/>
                <a:gd name="connsiteY90" fmla="*/ 1943931 h 3716994"/>
                <a:gd name="connsiteX91" fmla="*/ 3464302 w 3531853"/>
                <a:gd name="connsiteY91" fmla="*/ 1802219 h 3716994"/>
                <a:gd name="connsiteX92" fmla="*/ 3531586 w 3531853"/>
                <a:gd name="connsiteY92" fmla="*/ 1624400 h 3716994"/>
                <a:gd name="connsiteX93" fmla="*/ 3483740 w 3531853"/>
                <a:gd name="connsiteY93" fmla="*/ 1451345 h 3716994"/>
                <a:gd name="connsiteX94" fmla="*/ 3385831 w 3531853"/>
                <a:gd name="connsiteY94" fmla="*/ 1400010 h 3716994"/>
                <a:gd name="connsiteX95" fmla="*/ 3373925 w 3531853"/>
                <a:gd name="connsiteY95" fmla="*/ 1509824 h 3716994"/>
                <a:gd name="connsiteX96" fmla="*/ 3448907 w 3531853"/>
                <a:gd name="connsiteY96" fmla="*/ 1658514 h 3716994"/>
                <a:gd name="connsiteX97" fmla="*/ 3496200 w 3531853"/>
                <a:gd name="connsiteY97" fmla="*/ 1663996 h 3716994"/>
                <a:gd name="connsiteX98" fmla="*/ 3496200 w 3531853"/>
                <a:gd name="connsiteY98" fmla="*/ 1557670 h 3716994"/>
                <a:gd name="connsiteX99" fmla="*/ 3405823 w 3531853"/>
                <a:gd name="connsiteY99" fmla="*/ 1477926 h 3716994"/>
                <a:gd name="connsiteX100" fmla="*/ 3267600 w 3531853"/>
                <a:gd name="connsiteY100" fmla="*/ 1451345 h 3716994"/>
                <a:gd name="connsiteX101" fmla="*/ 3070897 w 3531853"/>
                <a:gd name="connsiteY101" fmla="*/ 1451345 h 3716994"/>
                <a:gd name="connsiteX102" fmla="*/ 3054948 w 3531853"/>
                <a:gd name="connsiteY102" fmla="*/ 1387549 h 3716994"/>
                <a:gd name="connsiteX103" fmla="*/ 3086126 w 3531853"/>
                <a:gd name="connsiteY103" fmla="*/ 1209178 h 3716994"/>
                <a:gd name="connsiteX104" fmla="*/ 2922041 w 3531853"/>
                <a:gd name="connsiteY104" fmla="*/ 1127052 h 3716994"/>
                <a:gd name="connsiteX105" fmla="*/ 2744942 w 3531853"/>
                <a:gd name="connsiteY105" fmla="*/ 1143000 h 3716994"/>
                <a:gd name="connsiteX106" fmla="*/ 2688125 w 3531853"/>
                <a:gd name="connsiteY106" fmla="*/ 1249326 h 3716994"/>
                <a:gd name="connsiteX107" fmla="*/ 2735972 w 3531853"/>
                <a:gd name="connsiteY107" fmla="*/ 1265275 h 3716994"/>
                <a:gd name="connsiteX108" fmla="*/ 2688125 w 3531853"/>
                <a:gd name="connsiteY108" fmla="*/ 1164266 h 3716994"/>
                <a:gd name="connsiteX109" fmla="*/ 2556880 w 3531853"/>
                <a:gd name="connsiteY109" fmla="*/ 1014856 h 3716994"/>
                <a:gd name="connsiteX110" fmla="*/ 2369148 w 3531853"/>
                <a:gd name="connsiteY110" fmla="*/ 963520 h 3716994"/>
                <a:gd name="connsiteX111" fmla="*/ 2179590 w 3531853"/>
                <a:gd name="connsiteY111" fmla="*/ 1057940 h 3716994"/>
                <a:gd name="connsiteX112" fmla="*/ 2129916 w 3531853"/>
                <a:gd name="connsiteY112" fmla="*/ 1244010 h 3716994"/>
                <a:gd name="connsiteX113" fmla="*/ 2161814 w 3531853"/>
                <a:gd name="connsiteY113" fmla="*/ 1419447 h 3716994"/>
                <a:gd name="connsiteX114" fmla="*/ 2082069 w 3531853"/>
                <a:gd name="connsiteY114" fmla="*/ 1467294 h 3716994"/>
                <a:gd name="connsiteX115" fmla="*/ 1958522 w 3531853"/>
                <a:gd name="connsiteY115" fmla="*/ 1447302 h 3716994"/>
                <a:gd name="connsiteX116" fmla="*/ 1890683 w 3531853"/>
                <a:gd name="connsiteY116" fmla="*/ 1562987 h 3716994"/>
                <a:gd name="connsiteX117" fmla="*/ 1832204 w 3531853"/>
                <a:gd name="connsiteY117" fmla="*/ 1669312 h 3716994"/>
                <a:gd name="connsiteX118" fmla="*/ 1763093 w 3531853"/>
                <a:gd name="connsiteY118" fmla="*/ 1701210 h 3716994"/>
                <a:gd name="connsiteX119" fmla="*/ 1667400 w 3531853"/>
                <a:gd name="connsiteY119" fmla="*/ 1610833 h 3716994"/>
                <a:gd name="connsiteX120" fmla="*/ 1668120 w 3531853"/>
                <a:gd name="connsiteY120" fmla="*/ 1400563 h 3716994"/>
                <a:gd name="connsiteX121" fmla="*/ 1824507 w 3531853"/>
                <a:gd name="connsiteY121" fmla="*/ 1300827 h 3716994"/>
                <a:gd name="connsiteX122" fmla="*/ 1937810 w 3531853"/>
                <a:gd name="connsiteY122" fmla="*/ 1226953 h 3716994"/>
                <a:gd name="connsiteX123" fmla="*/ 1864102 w 3531853"/>
                <a:gd name="connsiteY123" fmla="*/ 1084521 h 3716994"/>
                <a:gd name="connsiteX124" fmla="*/ 1837521 w 3531853"/>
                <a:gd name="connsiteY124" fmla="*/ 925033 h 3716994"/>
                <a:gd name="connsiteX125" fmla="*/ 1954479 w 3531853"/>
                <a:gd name="connsiteY125" fmla="*/ 717698 h 3716994"/>
                <a:gd name="connsiteX126" fmla="*/ 1966219 w 3531853"/>
                <a:gd name="connsiteY126" fmla="*/ 512744 h 3716994"/>
                <a:gd name="connsiteX127" fmla="*/ 1851088 w 3531853"/>
                <a:gd name="connsiteY127" fmla="*/ 346833 h 3716994"/>
                <a:gd name="connsiteX128" fmla="*/ 1706995 w 3531853"/>
                <a:gd name="connsiteY128" fmla="*/ 349213 h 3716994"/>
                <a:gd name="connsiteX129" fmla="*/ 1581786 w 3531853"/>
                <a:gd name="connsiteY129" fmla="*/ 381111 h 3716994"/>
                <a:gd name="connsiteX130" fmla="*/ 1534493 w 3531853"/>
                <a:gd name="connsiteY130" fmla="*/ 255182 h 3716994"/>
                <a:gd name="connsiteX131" fmla="*/ 1561074 w 3531853"/>
                <a:gd name="connsiteY131" fmla="*/ 101010 h 3716994"/>
                <a:gd name="connsiteX132" fmla="*/ 1640818 w 3531853"/>
                <a:gd name="connsiteY132" fmla="*/ 58480 h 3716994"/>
                <a:gd name="connsiteX133" fmla="*/ 1821572 w 3531853"/>
                <a:gd name="connsiteY133" fmla="*/ 79745 h 3716994"/>
                <a:gd name="connsiteX134" fmla="*/ 1958522 w 3531853"/>
                <a:gd name="connsiteY134" fmla="*/ 61415 h 3716994"/>
                <a:gd name="connsiteX135" fmla="*/ 2012958 w 3531853"/>
                <a:gd name="connsiteY135" fmla="*/ 0 h 3716994"/>
                <a:gd name="connsiteX0" fmla="*/ 1672716 w 3531853"/>
                <a:gd name="connsiteY0" fmla="*/ 2737884 h 3716994"/>
                <a:gd name="connsiteX1" fmla="*/ 1539809 w 3531853"/>
                <a:gd name="connsiteY1" fmla="*/ 2838894 h 3716994"/>
                <a:gd name="connsiteX2" fmla="*/ 1502595 w 3531853"/>
                <a:gd name="connsiteY2" fmla="*/ 2939903 h 3716994"/>
                <a:gd name="connsiteX3" fmla="*/ 1539809 w 3531853"/>
                <a:gd name="connsiteY3" fmla="*/ 3136605 h 3716994"/>
                <a:gd name="connsiteX4" fmla="*/ 1566390 w 3531853"/>
                <a:gd name="connsiteY4" fmla="*/ 3258880 h 3716994"/>
                <a:gd name="connsiteX5" fmla="*/ 1497279 w 3531853"/>
                <a:gd name="connsiteY5" fmla="*/ 3365205 h 3716994"/>
                <a:gd name="connsiteX6" fmla="*/ 1385637 w 3531853"/>
                <a:gd name="connsiteY6" fmla="*/ 3407735 h 3716994"/>
                <a:gd name="connsiteX7" fmla="*/ 1316525 w 3531853"/>
                <a:gd name="connsiteY7" fmla="*/ 3359889 h 3716994"/>
                <a:gd name="connsiteX8" fmla="*/ 1316525 w 3531853"/>
                <a:gd name="connsiteY8" fmla="*/ 3312042 h 3716994"/>
                <a:gd name="connsiteX9" fmla="*/ 1449432 w 3531853"/>
                <a:gd name="connsiteY9" fmla="*/ 3338624 h 3716994"/>
                <a:gd name="connsiteX10" fmla="*/ 1577023 w 3531853"/>
                <a:gd name="connsiteY10" fmla="*/ 3434317 h 3716994"/>
                <a:gd name="connsiteX11" fmla="*/ 1588763 w 3531853"/>
                <a:gd name="connsiteY11" fmla="*/ 3590317 h 3716994"/>
                <a:gd name="connsiteX12" fmla="*/ 1460065 w 3531853"/>
                <a:gd name="connsiteY12" fmla="*/ 3710763 h 3716994"/>
                <a:gd name="connsiteX13" fmla="*/ 1305893 w 3531853"/>
                <a:gd name="connsiteY13" fmla="*/ 3684182 h 3716994"/>
                <a:gd name="connsiteX14" fmla="*/ 1247414 w 3531853"/>
                <a:gd name="connsiteY14" fmla="*/ 3551275 h 3716994"/>
                <a:gd name="connsiteX15" fmla="*/ 1300576 w 3531853"/>
                <a:gd name="connsiteY15" fmla="*/ 3444949 h 3716994"/>
                <a:gd name="connsiteX16" fmla="*/ 1507911 w 3531853"/>
                <a:gd name="connsiteY16" fmla="*/ 3333307 h 3716994"/>
                <a:gd name="connsiteX17" fmla="*/ 1647408 w 3531853"/>
                <a:gd name="connsiteY17" fmla="*/ 3216349 h 3716994"/>
                <a:gd name="connsiteX18" fmla="*/ 1830377 w 3531853"/>
                <a:gd name="connsiteY18" fmla="*/ 3143749 h 3716994"/>
                <a:gd name="connsiteX19" fmla="*/ 1975744 w 3531853"/>
                <a:gd name="connsiteY19" fmla="*/ 3136605 h 3716994"/>
                <a:gd name="connsiteX20" fmla="*/ 1975744 w 3531853"/>
                <a:gd name="connsiteY20" fmla="*/ 3072810 h 3716994"/>
                <a:gd name="connsiteX21" fmla="*/ 1908460 w 3531853"/>
                <a:gd name="connsiteY21" fmla="*/ 3011950 h 3716994"/>
                <a:gd name="connsiteX22" fmla="*/ 1943846 w 3531853"/>
                <a:gd name="connsiteY22" fmla="*/ 2892056 h 3716994"/>
                <a:gd name="connsiteX23" fmla="*/ 2076753 w 3531853"/>
                <a:gd name="connsiteY23" fmla="*/ 2743200 h 3716994"/>
                <a:gd name="connsiteX24" fmla="*/ 2087386 w 3531853"/>
                <a:gd name="connsiteY24" fmla="*/ 2652824 h 3716994"/>
                <a:gd name="connsiteX25" fmla="*/ 2007641 w 3531853"/>
                <a:gd name="connsiteY25" fmla="*/ 2493335 h 3716994"/>
                <a:gd name="connsiteX26" fmla="*/ 2044855 w 3531853"/>
                <a:gd name="connsiteY26" fmla="*/ 2328531 h 3716994"/>
                <a:gd name="connsiteX27" fmla="*/ 2145865 w 3531853"/>
                <a:gd name="connsiteY27" fmla="*/ 2094614 h 3716994"/>
                <a:gd name="connsiteX28" fmla="*/ 2140548 w 3531853"/>
                <a:gd name="connsiteY28" fmla="*/ 1855382 h 3716994"/>
                <a:gd name="connsiteX29" fmla="*/ 1970428 w 3531853"/>
                <a:gd name="connsiteY29" fmla="*/ 1796903 h 3716994"/>
                <a:gd name="connsiteX30" fmla="*/ 1747144 w 3531853"/>
                <a:gd name="connsiteY30" fmla="*/ 1887280 h 3716994"/>
                <a:gd name="connsiteX31" fmla="*/ 1662083 w 3531853"/>
                <a:gd name="connsiteY31" fmla="*/ 2041452 h 3716994"/>
                <a:gd name="connsiteX32" fmla="*/ 1614237 w 3531853"/>
                <a:gd name="connsiteY32" fmla="*/ 2190307 h 3716994"/>
                <a:gd name="connsiteX33" fmla="*/ 1598288 w 3531853"/>
                <a:gd name="connsiteY33" fmla="*/ 2062717 h 3716994"/>
                <a:gd name="connsiteX34" fmla="*/ 1571707 w 3531853"/>
                <a:gd name="connsiteY34" fmla="*/ 1828800 h 3716994"/>
                <a:gd name="connsiteX35" fmla="*/ 1465381 w 3531853"/>
                <a:gd name="connsiteY35" fmla="*/ 1653363 h 3716994"/>
                <a:gd name="connsiteX36" fmla="*/ 1194251 w 3531853"/>
                <a:gd name="connsiteY36" fmla="*/ 1674628 h 3716994"/>
                <a:gd name="connsiteX37" fmla="*/ 1029446 w 3531853"/>
                <a:gd name="connsiteY37" fmla="*/ 1770321 h 3716994"/>
                <a:gd name="connsiteX38" fmla="*/ 928437 w 3531853"/>
                <a:gd name="connsiteY38" fmla="*/ 1844749 h 3716994"/>
                <a:gd name="connsiteX39" fmla="*/ 885907 w 3531853"/>
                <a:gd name="connsiteY39" fmla="*/ 1967024 h 3716994"/>
                <a:gd name="connsiteX40" fmla="*/ 721102 w 3531853"/>
                <a:gd name="connsiteY40" fmla="*/ 2062717 h 3716994"/>
                <a:gd name="connsiteX41" fmla="*/ 476553 w 3531853"/>
                <a:gd name="connsiteY41" fmla="*/ 2147777 h 3716994"/>
                <a:gd name="connsiteX42" fmla="*/ 216055 w 3531853"/>
                <a:gd name="connsiteY42" fmla="*/ 2014870 h 3716994"/>
                <a:gd name="connsiteX43" fmla="*/ 136311 w 3531853"/>
                <a:gd name="connsiteY43" fmla="*/ 1871331 h 3716994"/>
                <a:gd name="connsiteX44" fmla="*/ 279851 w 3531853"/>
                <a:gd name="connsiteY44" fmla="*/ 1706526 h 3716994"/>
                <a:gd name="connsiteX45" fmla="*/ 338330 w 3531853"/>
                <a:gd name="connsiteY45" fmla="*/ 1509824 h 3716994"/>
                <a:gd name="connsiteX46" fmla="*/ 194790 w 3531853"/>
                <a:gd name="connsiteY46" fmla="*/ 1355652 h 3716994"/>
                <a:gd name="connsiteX47" fmla="*/ 40618 w 3531853"/>
                <a:gd name="connsiteY47" fmla="*/ 1307805 h 3716994"/>
                <a:gd name="connsiteX48" fmla="*/ 14037 w 3531853"/>
                <a:gd name="connsiteY48" fmla="*/ 1403498 h 3716994"/>
                <a:gd name="connsiteX49" fmla="*/ 232004 w 3531853"/>
                <a:gd name="connsiteY49" fmla="*/ 1398182 h 3716994"/>
                <a:gd name="connsiteX50" fmla="*/ 428707 w 3531853"/>
                <a:gd name="connsiteY50" fmla="*/ 1382233 h 3716994"/>
                <a:gd name="connsiteX51" fmla="*/ 566930 w 3531853"/>
                <a:gd name="connsiteY51" fmla="*/ 1594884 h 3716994"/>
                <a:gd name="connsiteX52" fmla="*/ 678572 w 3531853"/>
                <a:gd name="connsiteY52" fmla="*/ 1754373 h 3716994"/>
                <a:gd name="connsiteX53" fmla="*/ 790214 w 3531853"/>
                <a:gd name="connsiteY53" fmla="*/ 1844749 h 3716994"/>
                <a:gd name="connsiteX54" fmla="*/ 912488 w 3531853"/>
                <a:gd name="connsiteY54" fmla="*/ 1935126 h 3716994"/>
                <a:gd name="connsiteX55" fmla="*/ 1024130 w 3531853"/>
                <a:gd name="connsiteY55" fmla="*/ 2115880 h 3716994"/>
                <a:gd name="connsiteX56" fmla="*/ 944386 w 3531853"/>
                <a:gd name="connsiteY56" fmla="*/ 2030819 h 3716994"/>
                <a:gd name="connsiteX57" fmla="*/ 869958 w 3531853"/>
                <a:gd name="connsiteY57" fmla="*/ 1940442 h 3716994"/>
                <a:gd name="connsiteX58" fmla="*/ 811479 w 3531853"/>
                <a:gd name="connsiteY58" fmla="*/ 1929810 h 3716994"/>
                <a:gd name="connsiteX59" fmla="*/ 827428 w 3531853"/>
                <a:gd name="connsiteY59" fmla="*/ 1786270 h 3716994"/>
                <a:gd name="connsiteX60" fmla="*/ 955018 w 3531853"/>
                <a:gd name="connsiteY60" fmla="*/ 1674628 h 3716994"/>
                <a:gd name="connsiteX61" fmla="*/ 1098558 w 3531853"/>
                <a:gd name="connsiteY61" fmla="*/ 1711842 h 3716994"/>
                <a:gd name="connsiteX62" fmla="*/ 1258046 w 3531853"/>
                <a:gd name="connsiteY62" fmla="*/ 1791587 h 3716994"/>
                <a:gd name="connsiteX63" fmla="*/ 1380321 w 3531853"/>
                <a:gd name="connsiteY63" fmla="*/ 1738424 h 3716994"/>
                <a:gd name="connsiteX64" fmla="*/ 1422851 w 3531853"/>
                <a:gd name="connsiteY64" fmla="*/ 1584252 h 3716994"/>
                <a:gd name="connsiteX65" fmla="*/ 1502595 w 3531853"/>
                <a:gd name="connsiteY65" fmla="*/ 1525773 h 3716994"/>
                <a:gd name="connsiteX66" fmla="*/ 1635502 w 3531853"/>
                <a:gd name="connsiteY66" fmla="*/ 1616149 h 3716994"/>
                <a:gd name="connsiteX67" fmla="*/ 1773725 w 3531853"/>
                <a:gd name="connsiteY67" fmla="*/ 1743740 h 3716994"/>
                <a:gd name="connsiteX68" fmla="*/ 1896000 w 3531853"/>
                <a:gd name="connsiteY68" fmla="*/ 1786270 h 3716994"/>
                <a:gd name="connsiteX69" fmla="*/ 1997009 w 3531853"/>
                <a:gd name="connsiteY69" fmla="*/ 1754373 h 3716994"/>
                <a:gd name="connsiteX70" fmla="*/ 1933214 w 3531853"/>
                <a:gd name="connsiteY70" fmla="*/ 1695894 h 3716994"/>
                <a:gd name="connsiteX71" fmla="*/ 1709930 w 3531853"/>
                <a:gd name="connsiteY71" fmla="*/ 1690577 h 3716994"/>
                <a:gd name="connsiteX72" fmla="*/ 1534493 w 3531853"/>
                <a:gd name="connsiteY72" fmla="*/ 1802219 h 3716994"/>
                <a:gd name="connsiteX73" fmla="*/ 1513228 w 3531853"/>
                <a:gd name="connsiteY73" fmla="*/ 1977656 h 3716994"/>
                <a:gd name="connsiteX74" fmla="*/ 1667400 w 3531853"/>
                <a:gd name="connsiteY74" fmla="*/ 2158410 h 3716994"/>
                <a:gd name="connsiteX75" fmla="*/ 1927897 w 3531853"/>
                <a:gd name="connsiteY75" fmla="*/ 2243470 h 3716994"/>
                <a:gd name="connsiteX76" fmla="*/ 2199028 w 3531853"/>
                <a:gd name="connsiteY76" fmla="*/ 2158410 h 3716994"/>
                <a:gd name="connsiteX77" fmla="*/ 2388033 w 3531853"/>
                <a:gd name="connsiteY77" fmla="*/ 2229349 h 3716994"/>
                <a:gd name="connsiteX78" fmla="*/ 2576483 w 3531853"/>
                <a:gd name="connsiteY78" fmla="*/ 2317898 h 3716994"/>
                <a:gd name="connsiteX79" fmla="*/ 2744777 w 3531853"/>
                <a:gd name="connsiteY79" fmla="*/ 2175632 h 3716994"/>
                <a:gd name="connsiteX80" fmla="*/ 2740180 w 3531853"/>
                <a:gd name="connsiteY80" fmla="*/ 1967024 h 3716994"/>
                <a:gd name="connsiteX81" fmla="*/ 2725339 w 3531853"/>
                <a:gd name="connsiteY81" fmla="*/ 1839433 h 3716994"/>
                <a:gd name="connsiteX82" fmla="*/ 2852930 w 3531853"/>
                <a:gd name="connsiteY82" fmla="*/ 1807535 h 3716994"/>
                <a:gd name="connsiteX83" fmla="*/ 2951391 w 3531853"/>
                <a:gd name="connsiteY83" fmla="*/ 1811577 h 3716994"/>
                <a:gd name="connsiteX84" fmla="*/ 2937990 w 3531853"/>
                <a:gd name="connsiteY84" fmla="*/ 1738424 h 3716994"/>
                <a:gd name="connsiteX85" fmla="*/ 2996469 w 3531853"/>
                <a:gd name="connsiteY85" fmla="*/ 1578935 h 3716994"/>
                <a:gd name="connsiteX86" fmla="*/ 3086846 w 3531853"/>
                <a:gd name="connsiteY86" fmla="*/ 1493875 h 3716994"/>
                <a:gd name="connsiteX87" fmla="*/ 3187855 w 3531853"/>
                <a:gd name="connsiteY87" fmla="*/ 1499191 h 3716994"/>
                <a:gd name="connsiteX88" fmla="*/ 3272916 w 3531853"/>
                <a:gd name="connsiteY88" fmla="*/ 1648047 h 3716994"/>
                <a:gd name="connsiteX89" fmla="*/ 3272916 w 3531853"/>
                <a:gd name="connsiteY89" fmla="*/ 1876647 h 3716994"/>
                <a:gd name="connsiteX90" fmla="*/ 3323698 w 3531853"/>
                <a:gd name="connsiteY90" fmla="*/ 1943931 h 3716994"/>
                <a:gd name="connsiteX91" fmla="*/ 3464302 w 3531853"/>
                <a:gd name="connsiteY91" fmla="*/ 1802219 h 3716994"/>
                <a:gd name="connsiteX92" fmla="*/ 3531586 w 3531853"/>
                <a:gd name="connsiteY92" fmla="*/ 1624400 h 3716994"/>
                <a:gd name="connsiteX93" fmla="*/ 3483740 w 3531853"/>
                <a:gd name="connsiteY93" fmla="*/ 1451345 h 3716994"/>
                <a:gd name="connsiteX94" fmla="*/ 3385831 w 3531853"/>
                <a:gd name="connsiteY94" fmla="*/ 1400010 h 3716994"/>
                <a:gd name="connsiteX95" fmla="*/ 3373925 w 3531853"/>
                <a:gd name="connsiteY95" fmla="*/ 1509824 h 3716994"/>
                <a:gd name="connsiteX96" fmla="*/ 3448907 w 3531853"/>
                <a:gd name="connsiteY96" fmla="*/ 1658514 h 3716994"/>
                <a:gd name="connsiteX97" fmla="*/ 3496200 w 3531853"/>
                <a:gd name="connsiteY97" fmla="*/ 1663996 h 3716994"/>
                <a:gd name="connsiteX98" fmla="*/ 3496200 w 3531853"/>
                <a:gd name="connsiteY98" fmla="*/ 1557670 h 3716994"/>
                <a:gd name="connsiteX99" fmla="*/ 3405823 w 3531853"/>
                <a:gd name="connsiteY99" fmla="*/ 1477926 h 3716994"/>
                <a:gd name="connsiteX100" fmla="*/ 3267600 w 3531853"/>
                <a:gd name="connsiteY100" fmla="*/ 1451345 h 3716994"/>
                <a:gd name="connsiteX101" fmla="*/ 3070897 w 3531853"/>
                <a:gd name="connsiteY101" fmla="*/ 1451345 h 3716994"/>
                <a:gd name="connsiteX102" fmla="*/ 3054948 w 3531853"/>
                <a:gd name="connsiteY102" fmla="*/ 1387549 h 3716994"/>
                <a:gd name="connsiteX103" fmla="*/ 3086126 w 3531853"/>
                <a:gd name="connsiteY103" fmla="*/ 1209178 h 3716994"/>
                <a:gd name="connsiteX104" fmla="*/ 2922041 w 3531853"/>
                <a:gd name="connsiteY104" fmla="*/ 1127052 h 3716994"/>
                <a:gd name="connsiteX105" fmla="*/ 2744942 w 3531853"/>
                <a:gd name="connsiteY105" fmla="*/ 1143000 h 3716994"/>
                <a:gd name="connsiteX106" fmla="*/ 2688125 w 3531853"/>
                <a:gd name="connsiteY106" fmla="*/ 1249326 h 3716994"/>
                <a:gd name="connsiteX107" fmla="*/ 2735972 w 3531853"/>
                <a:gd name="connsiteY107" fmla="*/ 1265275 h 3716994"/>
                <a:gd name="connsiteX108" fmla="*/ 2688125 w 3531853"/>
                <a:gd name="connsiteY108" fmla="*/ 1164266 h 3716994"/>
                <a:gd name="connsiteX109" fmla="*/ 2556880 w 3531853"/>
                <a:gd name="connsiteY109" fmla="*/ 1014856 h 3716994"/>
                <a:gd name="connsiteX110" fmla="*/ 2369148 w 3531853"/>
                <a:gd name="connsiteY110" fmla="*/ 963520 h 3716994"/>
                <a:gd name="connsiteX111" fmla="*/ 2179590 w 3531853"/>
                <a:gd name="connsiteY111" fmla="*/ 1057940 h 3716994"/>
                <a:gd name="connsiteX112" fmla="*/ 2129916 w 3531853"/>
                <a:gd name="connsiteY112" fmla="*/ 1244010 h 3716994"/>
                <a:gd name="connsiteX113" fmla="*/ 2161814 w 3531853"/>
                <a:gd name="connsiteY113" fmla="*/ 1419447 h 3716994"/>
                <a:gd name="connsiteX114" fmla="*/ 2082069 w 3531853"/>
                <a:gd name="connsiteY114" fmla="*/ 1467294 h 3716994"/>
                <a:gd name="connsiteX115" fmla="*/ 1958522 w 3531853"/>
                <a:gd name="connsiteY115" fmla="*/ 1447302 h 3716994"/>
                <a:gd name="connsiteX116" fmla="*/ 1890683 w 3531853"/>
                <a:gd name="connsiteY116" fmla="*/ 1562987 h 3716994"/>
                <a:gd name="connsiteX117" fmla="*/ 1832204 w 3531853"/>
                <a:gd name="connsiteY117" fmla="*/ 1669312 h 3716994"/>
                <a:gd name="connsiteX118" fmla="*/ 1763093 w 3531853"/>
                <a:gd name="connsiteY118" fmla="*/ 1701210 h 3716994"/>
                <a:gd name="connsiteX119" fmla="*/ 1667400 w 3531853"/>
                <a:gd name="connsiteY119" fmla="*/ 1610833 h 3716994"/>
                <a:gd name="connsiteX120" fmla="*/ 1668120 w 3531853"/>
                <a:gd name="connsiteY120" fmla="*/ 1400563 h 3716994"/>
                <a:gd name="connsiteX121" fmla="*/ 1824507 w 3531853"/>
                <a:gd name="connsiteY121" fmla="*/ 1300827 h 3716994"/>
                <a:gd name="connsiteX122" fmla="*/ 1937810 w 3531853"/>
                <a:gd name="connsiteY122" fmla="*/ 1226953 h 3716994"/>
                <a:gd name="connsiteX123" fmla="*/ 1864102 w 3531853"/>
                <a:gd name="connsiteY123" fmla="*/ 1084521 h 3716994"/>
                <a:gd name="connsiteX124" fmla="*/ 1837521 w 3531853"/>
                <a:gd name="connsiteY124" fmla="*/ 925033 h 3716994"/>
                <a:gd name="connsiteX125" fmla="*/ 1954479 w 3531853"/>
                <a:gd name="connsiteY125" fmla="*/ 717698 h 3716994"/>
                <a:gd name="connsiteX126" fmla="*/ 1966219 w 3531853"/>
                <a:gd name="connsiteY126" fmla="*/ 512744 h 3716994"/>
                <a:gd name="connsiteX127" fmla="*/ 1851088 w 3531853"/>
                <a:gd name="connsiteY127" fmla="*/ 346833 h 3716994"/>
                <a:gd name="connsiteX128" fmla="*/ 1706995 w 3531853"/>
                <a:gd name="connsiteY128" fmla="*/ 349213 h 3716994"/>
                <a:gd name="connsiteX129" fmla="*/ 1581786 w 3531853"/>
                <a:gd name="connsiteY129" fmla="*/ 381111 h 3716994"/>
                <a:gd name="connsiteX130" fmla="*/ 1534493 w 3531853"/>
                <a:gd name="connsiteY130" fmla="*/ 255182 h 3716994"/>
                <a:gd name="connsiteX131" fmla="*/ 1561074 w 3531853"/>
                <a:gd name="connsiteY131" fmla="*/ 101010 h 3716994"/>
                <a:gd name="connsiteX132" fmla="*/ 1640818 w 3531853"/>
                <a:gd name="connsiteY132" fmla="*/ 58480 h 3716994"/>
                <a:gd name="connsiteX133" fmla="*/ 1821572 w 3531853"/>
                <a:gd name="connsiteY133" fmla="*/ 79745 h 3716994"/>
                <a:gd name="connsiteX134" fmla="*/ 1958522 w 3531853"/>
                <a:gd name="connsiteY134" fmla="*/ 61415 h 3716994"/>
                <a:gd name="connsiteX135" fmla="*/ 2012958 w 3531853"/>
                <a:gd name="connsiteY135" fmla="*/ 0 h 3716994"/>
                <a:gd name="connsiteX0" fmla="*/ 1672716 w 3531853"/>
                <a:gd name="connsiteY0" fmla="*/ 2737884 h 3716994"/>
                <a:gd name="connsiteX1" fmla="*/ 1539809 w 3531853"/>
                <a:gd name="connsiteY1" fmla="*/ 2838894 h 3716994"/>
                <a:gd name="connsiteX2" fmla="*/ 1502595 w 3531853"/>
                <a:gd name="connsiteY2" fmla="*/ 2939903 h 3716994"/>
                <a:gd name="connsiteX3" fmla="*/ 1539809 w 3531853"/>
                <a:gd name="connsiteY3" fmla="*/ 3136605 h 3716994"/>
                <a:gd name="connsiteX4" fmla="*/ 1566390 w 3531853"/>
                <a:gd name="connsiteY4" fmla="*/ 3258880 h 3716994"/>
                <a:gd name="connsiteX5" fmla="*/ 1497279 w 3531853"/>
                <a:gd name="connsiteY5" fmla="*/ 3365205 h 3716994"/>
                <a:gd name="connsiteX6" fmla="*/ 1385637 w 3531853"/>
                <a:gd name="connsiteY6" fmla="*/ 3407735 h 3716994"/>
                <a:gd name="connsiteX7" fmla="*/ 1316525 w 3531853"/>
                <a:gd name="connsiteY7" fmla="*/ 3359889 h 3716994"/>
                <a:gd name="connsiteX8" fmla="*/ 1316525 w 3531853"/>
                <a:gd name="connsiteY8" fmla="*/ 3312042 h 3716994"/>
                <a:gd name="connsiteX9" fmla="*/ 1449432 w 3531853"/>
                <a:gd name="connsiteY9" fmla="*/ 3338624 h 3716994"/>
                <a:gd name="connsiteX10" fmla="*/ 1577023 w 3531853"/>
                <a:gd name="connsiteY10" fmla="*/ 3434317 h 3716994"/>
                <a:gd name="connsiteX11" fmla="*/ 1588763 w 3531853"/>
                <a:gd name="connsiteY11" fmla="*/ 3590317 h 3716994"/>
                <a:gd name="connsiteX12" fmla="*/ 1460065 w 3531853"/>
                <a:gd name="connsiteY12" fmla="*/ 3710763 h 3716994"/>
                <a:gd name="connsiteX13" fmla="*/ 1305893 w 3531853"/>
                <a:gd name="connsiteY13" fmla="*/ 3684182 h 3716994"/>
                <a:gd name="connsiteX14" fmla="*/ 1247414 w 3531853"/>
                <a:gd name="connsiteY14" fmla="*/ 3551275 h 3716994"/>
                <a:gd name="connsiteX15" fmla="*/ 1300576 w 3531853"/>
                <a:gd name="connsiteY15" fmla="*/ 3444949 h 3716994"/>
                <a:gd name="connsiteX16" fmla="*/ 1507911 w 3531853"/>
                <a:gd name="connsiteY16" fmla="*/ 3333307 h 3716994"/>
                <a:gd name="connsiteX17" fmla="*/ 1647408 w 3531853"/>
                <a:gd name="connsiteY17" fmla="*/ 3216349 h 3716994"/>
                <a:gd name="connsiteX18" fmla="*/ 1830377 w 3531853"/>
                <a:gd name="connsiteY18" fmla="*/ 3143749 h 3716994"/>
                <a:gd name="connsiteX19" fmla="*/ 1975744 w 3531853"/>
                <a:gd name="connsiteY19" fmla="*/ 3136605 h 3716994"/>
                <a:gd name="connsiteX20" fmla="*/ 1975744 w 3531853"/>
                <a:gd name="connsiteY20" fmla="*/ 3072810 h 3716994"/>
                <a:gd name="connsiteX21" fmla="*/ 1908460 w 3531853"/>
                <a:gd name="connsiteY21" fmla="*/ 3011950 h 3716994"/>
                <a:gd name="connsiteX22" fmla="*/ 1943846 w 3531853"/>
                <a:gd name="connsiteY22" fmla="*/ 2892056 h 3716994"/>
                <a:gd name="connsiteX23" fmla="*/ 2076753 w 3531853"/>
                <a:gd name="connsiteY23" fmla="*/ 2743200 h 3716994"/>
                <a:gd name="connsiteX24" fmla="*/ 2087386 w 3531853"/>
                <a:gd name="connsiteY24" fmla="*/ 2652824 h 3716994"/>
                <a:gd name="connsiteX25" fmla="*/ 2007641 w 3531853"/>
                <a:gd name="connsiteY25" fmla="*/ 2493335 h 3716994"/>
                <a:gd name="connsiteX26" fmla="*/ 2044855 w 3531853"/>
                <a:gd name="connsiteY26" fmla="*/ 2328531 h 3716994"/>
                <a:gd name="connsiteX27" fmla="*/ 2145865 w 3531853"/>
                <a:gd name="connsiteY27" fmla="*/ 2094614 h 3716994"/>
                <a:gd name="connsiteX28" fmla="*/ 2140548 w 3531853"/>
                <a:gd name="connsiteY28" fmla="*/ 1855382 h 3716994"/>
                <a:gd name="connsiteX29" fmla="*/ 1970428 w 3531853"/>
                <a:gd name="connsiteY29" fmla="*/ 1796903 h 3716994"/>
                <a:gd name="connsiteX30" fmla="*/ 1747144 w 3531853"/>
                <a:gd name="connsiteY30" fmla="*/ 1887280 h 3716994"/>
                <a:gd name="connsiteX31" fmla="*/ 1662083 w 3531853"/>
                <a:gd name="connsiteY31" fmla="*/ 2041452 h 3716994"/>
                <a:gd name="connsiteX32" fmla="*/ 1614237 w 3531853"/>
                <a:gd name="connsiteY32" fmla="*/ 2190307 h 3716994"/>
                <a:gd name="connsiteX33" fmla="*/ 1598288 w 3531853"/>
                <a:gd name="connsiteY33" fmla="*/ 2062717 h 3716994"/>
                <a:gd name="connsiteX34" fmla="*/ 1571707 w 3531853"/>
                <a:gd name="connsiteY34" fmla="*/ 1828800 h 3716994"/>
                <a:gd name="connsiteX35" fmla="*/ 1465381 w 3531853"/>
                <a:gd name="connsiteY35" fmla="*/ 1653363 h 3716994"/>
                <a:gd name="connsiteX36" fmla="*/ 1194251 w 3531853"/>
                <a:gd name="connsiteY36" fmla="*/ 1674628 h 3716994"/>
                <a:gd name="connsiteX37" fmla="*/ 1029446 w 3531853"/>
                <a:gd name="connsiteY37" fmla="*/ 1770321 h 3716994"/>
                <a:gd name="connsiteX38" fmla="*/ 928437 w 3531853"/>
                <a:gd name="connsiteY38" fmla="*/ 1844749 h 3716994"/>
                <a:gd name="connsiteX39" fmla="*/ 885907 w 3531853"/>
                <a:gd name="connsiteY39" fmla="*/ 1967024 h 3716994"/>
                <a:gd name="connsiteX40" fmla="*/ 721102 w 3531853"/>
                <a:gd name="connsiteY40" fmla="*/ 2062717 h 3716994"/>
                <a:gd name="connsiteX41" fmla="*/ 476553 w 3531853"/>
                <a:gd name="connsiteY41" fmla="*/ 2147777 h 3716994"/>
                <a:gd name="connsiteX42" fmla="*/ 216055 w 3531853"/>
                <a:gd name="connsiteY42" fmla="*/ 2014870 h 3716994"/>
                <a:gd name="connsiteX43" fmla="*/ 136311 w 3531853"/>
                <a:gd name="connsiteY43" fmla="*/ 1871331 h 3716994"/>
                <a:gd name="connsiteX44" fmla="*/ 279851 w 3531853"/>
                <a:gd name="connsiteY44" fmla="*/ 1706526 h 3716994"/>
                <a:gd name="connsiteX45" fmla="*/ 338330 w 3531853"/>
                <a:gd name="connsiteY45" fmla="*/ 1509824 h 3716994"/>
                <a:gd name="connsiteX46" fmla="*/ 194790 w 3531853"/>
                <a:gd name="connsiteY46" fmla="*/ 1355652 h 3716994"/>
                <a:gd name="connsiteX47" fmla="*/ 40618 w 3531853"/>
                <a:gd name="connsiteY47" fmla="*/ 1307805 h 3716994"/>
                <a:gd name="connsiteX48" fmla="*/ 14037 w 3531853"/>
                <a:gd name="connsiteY48" fmla="*/ 1403498 h 3716994"/>
                <a:gd name="connsiteX49" fmla="*/ 232004 w 3531853"/>
                <a:gd name="connsiteY49" fmla="*/ 1398182 h 3716994"/>
                <a:gd name="connsiteX50" fmla="*/ 428707 w 3531853"/>
                <a:gd name="connsiteY50" fmla="*/ 1382233 h 3716994"/>
                <a:gd name="connsiteX51" fmla="*/ 566930 w 3531853"/>
                <a:gd name="connsiteY51" fmla="*/ 1594884 h 3716994"/>
                <a:gd name="connsiteX52" fmla="*/ 678572 w 3531853"/>
                <a:gd name="connsiteY52" fmla="*/ 1754373 h 3716994"/>
                <a:gd name="connsiteX53" fmla="*/ 790214 w 3531853"/>
                <a:gd name="connsiteY53" fmla="*/ 1844749 h 3716994"/>
                <a:gd name="connsiteX54" fmla="*/ 912488 w 3531853"/>
                <a:gd name="connsiteY54" fmla="*/ 1935126 h 3716994"/>
                <a:gd name="connsiteX55" fmla="*/ 1024130 w 3531853"/>
                <a:gd name="connsiteY55" fmla="*/ 2115880 h 3716994"/>
                <a:gd name="connsiteX56" fmla="*/ 944386 w 3531853"/>
                <a:gd name="connsiteY56" fmla="*/ 2030819 h 3716994"/>
                <a:gd name="connsiteX57" fmla="*/ 869958 w 3531853"/>
                <a:gd name="connsiteY57" fmla="*/ 1940442 h 3716994"/>
                <a:gd name="connsiteX58" fmla="*/ 811479 w 3531853"/>
                <a:gd name="connsiteY58" fmla="*/ 1929810 h 3716994"/>
                <a:gd name="connsiteX59" fmla="*/ 827428 w 3531853"/>
                <a:gd name="connsiteY59" fmla="*/ 1786270 h 3716994"/>
                <a:gd name="connsiteX60" fmla="*/ 955018 w 3531853"/>
                <a:gd name="connsiteY60" fmla="*/ 1674628 h 3716994"/>
                <a:gd name="connsiteX61" fmla="*/ 1098558 w 3531853"/>
                <a:gd name="connsiteY61" fmla="*/ 1711842 h 3716994"/>
                <a:gd name="connsiteX62" fmla="*/ 1258046 w 3531853"/>
                <a:gd name="connsiteY62" fmla="*/ 1791587 h 3716994"/>
                <a:gd name="connsiteX63" fmla="*/ 1375559 w 3531853"/>
                <a:gd name="connsiteY63" fmla="*/ 1733661 h 3716994"/>
                <a:gd name="connsiteX64" fmla="*/ 1422851 w 3531853"/>
                <a:gd name="connsiteY64" fmla="*/ 1584252 h 3716994"/>
                <a:gd name="connsiteX65" fmla="*/ 1502595 w 3531853"/>
                <a:gd name="connsiteY65" fmla="*/ 1525773 h 3716994"/>
                <a:gd name="connsiteX66" fmla="*/ 1635502 w 3531853"/>
                <a:gd name="connsiteY66" fmla="*/ 1616149 h 3716994"/>
                <a:gd name="connsiteX67" fmla="*/ 1773725 w 3531853"/>
                <a:gd name="connsiteY67" fmla="*/ 1743740 h 3716994"/>
                <a:gd name="connsiteX68" fmla="*/ 1896000 w 3531853"/>
                <a:gd name="connsiteY68" fmla="*/ 1786270 h 3716994"/>
                <a:gd name="connsiteX69" fmla="*/ 1997009 w 3531853"/>
                <a:gd name="connsiteY69" fmla="*/ 1754373 h 3716994"/>
                <a:gd name="connsiteX70" fmla="*/ 1933214 w 3531853"/>
                <a:gd name="connsiteY70" fmla="*/ 1695894 h 3716994"/>
                <a:gd name="connsiteX71" fmla="*/ 1709930 w 3531853"/>
                <a:gd name="connsiteY71" fmla="*/ 1690577 h 3716994"/>
                <a:gd name="connsiteX72" fmla="*/ 1534493 w 3531853"/>
                <a:gd name="connsiteY72" fmla="*/ 1802219 h 3716994"/>
                <a:gd name="connsiteX73" fmla="*/ 1513228 w 3531853"/>
                <a:gd name="connsiteY73" fmla="*/ 1977656 h 3716994"/>
                <a:gd name="connsiteX74" fmla="*/ 1667400 w 3531853"/>
                <a:gd name="connsiteY74" fmla="*/ 2158410 h 3716994"/>
                <a:gd name="connsiteX75" fmla="*/ 1927897 w 3531853"/>
                <a:gd name="connsiteY75" fmla="*/ 2243470 h 3716994"/>
                <a:gd name="connsiteX76" fmla="*/ 2199028 w 3531853"/>
                <a:gd name="connsiteY76" fmla="*/ 2158410 h 3716994"/>
                <a:gd name="connsiteX77" fmla="*/ 2388033 w 3531853"/>
                <a:gd name="connsiteY77" fmla="*/ 2229349 h 3716994"/>
                <a:gd name="connsiteX78" fmla="*/ 2576483 w 3531853"/>
                <a:gd name="connsiteY78" fmla="*/ 2317898 h 3716994"/>
                <a:gd name="connsiteX79" fmla="*/ 2744777 w 3531853"/>
                <a:gd name="connsiteY79" fmla="*/ 2175632 h 3716994"/>
                <a:gd name="connsiteX80" fmla="*/ 2740180 w 3531853"/>
                <a:gd name="connsiteY80" fmla="*/ 1967024 h 3716994"/>
                <a:gd name="connsiteX81" fmla="*/ 2725339 w 3531853"/>
                <a:gd name="connsiteY81" fmla="*/ 1839433 h 3716994"/>
                <a:gd name="connsiteX82" fmla="*/ 2852930 w 3531853"/>
                <a:gd name="connsiteY82" fmla="*/ 1807535 h 3716994"/>
                <a:gd name="connsiteX83" fmla="*/ 2951391 w 3531853"/>
                <a:gd name="connsiteY83" fmla="*/ 1811577 h 3716994"/>
                <a:gd name="connsiteX84" fmla="*/ 2937990 w 3531853"/>
                <a:gd name="connsiteY84" fmla="*/ 1738424 h 3716994"/>
                <a:gd name="connsiteX85" fmla="*/ 2996469 w 3531853"/>
                <a:gd name="connsiteY85" fmla="*/ 1578935 h 3716994"/>
                <a:gd name="connsiteX86" fmla="*/ 3086846 w 3531853"/>
                <a:gd name="connsiteY86" fmla="*/ 1493875 h 3716994"/>
                <a:gd name="connsiteX87" fmla="*/ 3187855 w 3531853"/>
                <a:gd name="connsiteY87" fmla="*/ 1499191 h 3716994"/>
                <a:gd name="connsiteX88" fmla="*/ 3272916 w 3531853"/>
                <a:gd name="connsiteY88" fmla="*/ 1648047 h 3716994"/>
                <a:gd name="connsiteX89" fmla="*/ 3272916 w 3531853"/>
                <a:gd name="connsiteY89" fmla="*/ 1876647 h 3716994"/>
                <a:gd name="connsiteX90" fmla="*/ 3323698 w 3531853"/>
                <a:gd name="connsiteY90" fmla="*/ 1943931 h 3716994"/>
                <a:gd name="connsiteX91" fmla="*/ 3464302 w 3531853"/>
                <a:gd name="connsiteY91" fmla="*/ 1802219 h 3716994"/>
                <a:gd name="connsiteX92" fmla="*/ 3531586 w 3531853"/>
                <a:gd name="connsiteY92" fmla="*/ 1624400 h 3716994"/>
                <a:gd name="connsiteX93" fmla="*/ 3483740 w 3531853"/>
                <a:gd name="connsiteY93" fmla="*/ 1451345 h 3716994"/>
                <a:gd name="connsiteX94" fmla="*/ 3385831 w 3531853"/>
                <a:gd name="connsiteY94" fmla="*/ 1400010 h 3716994"/>
                <a:gd name="connsiteX95" fmla="*/ 3373925 w 3531853"/>
                <a:gd name="connsiteY95" fmla="*/ 1509824 h 3716994"/>
                <a:gd name="connsiteX96" fmla="*/ 3448907 w 3531853"/>
                <a:gd name="connsiteY96" fmla="*/ 1658514 h 3716994"/>
                <a:gd name="connsiteX97" fmla="*/ 3496200 w 3531853"/>
                <a:gd name="connsiteY97" fmla="*/ 1663996 h 3716994"/>
                <a:gd name="connsiteX98" fmla="*/ 3496200 w 3531853"/>
                <a:gd name="connsiteY98" fmla="*/ 1557670 h 3716994"/>
                <a:gd name="connsiteX99" fmla="*/ 3405823 w 3531853"/>
                <a:gd name="connsiteY99" fmla="*/ 1477926 h 3716994"/>
                <a:gd name="connsiteX100" fmla="*/ 3267600 w 3531853"/>
                <a:gd name="connsiteY100" fmla="*/ 1451345 h 3716994"/>
                <a:gd name="connsiteX101" fmla="*/ 3070897 w 3531853"/>
                <a:gd name="connsiteY101" fmla="*/ 1451345 h 3716994"/>
                <a:gd name="connsiteX102" fmla="*/ 3054948 w 3531853"/>
                <a:gd name="connsiteY102" fmla="*/ 1387549 h 3716994"/>
                <a:gd name="connsiteX103" fmla="*/ 3086126 w 3531853"/>
                <a:gd name="connsiteY103" fmla="*/ 1209178 h 3716994"/>
                <a:gd name="connsiteX104" fmla="*/ 2922041 w 3531853"/>
                <a:gd name="connsiteY104" fmla="*/ 1127052 h 3716994"/>
                <a:gd name="connsiteX105" fmla="*/ 2744942 w 3531853"/>
                <a:gd name="connsiteY105" fmla="*/ 1143000 h 3716994"/>
                <a:gd name="connsiteX106" fmla="*/ 2688125 w 3531853"/>
                <a:gd name="connsiteY106" fmla="*/ 1249326 h 3716994"/>
                <a:gd name="connsiteX107" fmla="*/ 2735972 w 3531853"/>
                <a:gd name="connsiteY107" fmla="*/ 1265275 h 3716994"/>
                <a:gd name="connsiteX108" fmla="*/ 2688125 w 3531853"/>
                <a:gd name="connsiteY108" fmla="*/ 1164266 h 3716994"/>
                <a:gd name="connsiteX109" fmla="*/ 2556880 w 3531853"/>
                <a:gd name="connsiteY109" fmla="*/ 1014856 h 3716994"/>
                <a:gd name="connsiteX110" fmla="*/ 2369148 w 3531853"/>
                <a:gd name="connsiteY110" fmla="*/ 963520 h 3716994"/>
                <a:gd name="connsiteX111" fmla="*/ 2179590 w 3531853"/>
                <a:gd name="connsiteY111" fmla="*/ 1057940 h 3716994"/>
                <a:gd name="connsiteX112" fmla="*/ 2129916 w 3531853"/>
                <a:gd name="connsiteY112" fmla="*/ 1244010 h 3716994"/>
                <a:gd name="connsiteX113" fmla="*/ 2161814 w 3531853"/>
                <a:gd name="connsiteY113" fmla="*/ 1419447 h 3716994"/>
                <a:gd name="connsiteX114" fmla="*/ 2082069 w 3531853"/>
                <a:gd name="connsiteY114" fmla="*/ 1467294 h 3716994"/>
                <a:gd name="connsiteX115" fmla="*/ 1958522 w 3531853"/>
                <a:gd name="connsiteY115" fmla="*/ 1447302 h 3716994"/>
                <a:gd name="connsiteX116" fmla="*/ 1890683 w 3531853"/>
                <a:gd name="connsiteY116" fmla="*/ 1562987 h 3716994"/>
                <a:gd name="connsiteX117" fmla="*/ 1832204 w 3531853"/>
                <a:gd name="connsiteY117" fmla="*/ 1669312 h 3716994"/>
                <a:gd name="connsiteX118" fmla="*/ 1763093 w 3531853"/>
                <a:gd name="connsiteY118" fmla="*/ 1701210 h 3716994"/>
                <a:gd name="connsiteX119" fmla="*/ 1667400 w 3531853"/>
                <a:gd name="connsiteY119" fmla="*/ 1610833 h 3716994"/>
                <a:gd name="connsiteX120" fmla="*/ 1668120 w 3531853"/>
                <a:gd name="connsiteY120" fmla="*/ 1400563 h 3716994"/>
                <a:gd name="connsiteX121" fmla="*/ 1824507 w 3531853"/>
                <a:gd name="connsiteY121" fmla="*/ 1300827 h 3716994"/>
                <a:gd name="connsiteX122" fmla="*/ 1937810 w 3531853"/>
                <a:gd name="connsiteY122" fmla="*/ 1226953 h 3716994"/>
                <a:gd name="connsiteX123" fmla="*/ 1864102 w 3531853"/>
                <a:gd name="connsiteY123" fmla="*/ 1084521 h 3716994"/>
                <a:gd name="connsiteX124" fmla="*/ 1837521 w 3531853"/>
                <a:gd name="connsiteY124" fmla="*/ 925033 h 3716994"/>
                <a:gd name="connsiteX125" fmla="*/ 1954479 w 3531853"/>
                <a:gd name="connsiteY125" fmla="*/ 717698 h 3716994"/>
                <a:gd name="connsiteX126" fmla="*/ 1966219 w 3531853"/>
                <a:gd name="connsiteY126" fmla="*/ 512744 h 3716994"/>
                <a:gd name="connsiteX127" fmla="*/ 1851088 w 3531853"/>
                <a:gd name="connsiteY127" fmla="*/ 346833 h 3716994"/>
                <a:gd name="connsiteX128" fmla="*/ 1706995 w 3531853"/>
                <a:gd name="connsiteY128" fmla="*/ 349213 h 3716994"/>
                <a:gd name="connsiteX129" fmla="*/ 1581786 w 3531853"/>
                <a:gd name="connsiteY129" fmla="*/ 381111 h 3716994"/>
                <a:gd name="connsiteX130" fmla="*/ 1534493 w 3531853"/>
                <a:gd name="connsiteY130" fmla="*/ 255182 h 3716994"/>
                <a:gd name="connsiteX131" fmla="*/ 1561074 w 3531853"/>
                <a:gd name="connsiteY131" fmla="*/ 101010 h 3716994"/>
                <a:gd name="connsiteX132" fmla="*/ 1640818 w 3531853"/>
                <a:gd name="connsiteY132" fmla="*/ 58480 h 3716994"/>
                <a:gd name="connsiteX133" fmla="*/ 1821572 w 3531853"/>
                <a:gd name="connsiteY133" fmla="*/ 79745 h 3716994"/>
                <a:gd name="connsiteX134" fmla="*/ 1958522 w 3531853"/>
                <a:gd name="connsiteY134" fmla="*/ 61415 h 3716994"/>
                <a:gd name="connsiteX135" fmla="*/ 2012958 w 3531853"/>
                <a:gd name="connsiteY135" fmla="*/ 0 h 3716994"/>
                <a:gd name="connsiteX0" fmla="*/ 1672716 w 3531853"/>
                <a:gd name="connsiteY0" fmla="*/ 2737884 h 3716994"/>
                <a:gd name="connsiteX1" fmla="*/ 1539809 w 3531853"/>
                <a:gd name="connsiteY1" fmla="*/ 2838894 h 3716994"/>
                <a:gd name="connsiteX2" fmla="*/ 1502595 w 3531853"/>
                <a:gd name="connsiteY2" fmla="*/ 2939903 h 3716994"/>
                <a:gd name="connsiteX3" fmla="*/ 1539809 w 3531853"/>
                <a:gd name="connsiteY3" fmla="*/ 3136605 h 3716994"/>
                <a:gd name="connsiteX4" fmla="*/ 1566390 w 3531853"/>
                <a:gd name="connsiteY4" fmla="*/ 3258880 h 3716994"/>
                <a:gd name="connsiteX5" fmla="*/ 1497279 w 3531853"/>
                <a:gd name="connsiteY5" fmla="*/ 3365205 h 3716994"/>
                <a:gd name="connsiteX6" fmla="*/ 1385637 w 3531853"/>
                <a:gd name="connsiteY6" fmla="*/ 3407735 h 3716994"/>
                <a:gd name="connsiteX7" fmla="*/ 1316525 w 3531853"/>
                <a:gd name="connsiteY7" fmla="*/ 3359889 h 3716994"/>
                <a:gd name="connsiteX8" fmla="*/ 1316525 w 3531853"/>
                <a:gd name="connsiteY8" fmla="*/ 3312042 h 3716994"/>
                <a:gd name="connsiteX9" fmla="*/ 1449432 w 3531853"/>
                <a:gd name="connsiteY9" fmla="*/ 3338624 h 3716994"/>
                <a:gd name="connsiteX10" fmla="*/ 1577023 w 3531853"/>
                <a:gd name="connsiteY10" fmla="*/ 3434317 h 3716994"/>
                <a:gd name="connsiteX11" fmla="*/ 1588763 w 3531853"/>
                <a:gd name="connsiteY11" fmla="*/ 3590317 h 3716994"/>
                <a:gd name="connsiteX12" fmla="*/ 1460065 w 3531853"/>
                <a:gd name="connsiteY12" fmla="*/ 3710763 h 3716994"/>
                <a:gd name="connsiteX13" fmla="*/ 1305893 w 3531853"/>
                <a:gd name="connsiteY13" fmla="*/ 3684182 h 3716994"/>
                <a:gd name="connsiteX14" fmla="*/ 1247414 w 3531853"/>
                <a:gd name="connsiteY14" fmla="*/ 3551275 h 3716994"/>
                <a:gd name="connsiteX15" fmla="*/ 1300576 w 3531853"/>
                <a:gd name="connsiteY15" fmla="*/ 3444949 h 3716994"/>
                <a:gd name="connsiteX16" fmla="*/ 1507911 w 3531853"/>
                <a:gd name="connsiteY16" fmla="*/ 3333307 h 3716994"/>
                <a:gd name="connsiteX17" fmla="*/ 1647408 w 3531853"/>
                <a:gd name="connsiteY17" fmla="*/ 3216349 h 3716994"/>
                <a:gd name="connsiteX18" fmla="*/ 1830377 w 3531853"/>
                <a:gd name="connsiteY18" fmla="*/ 3143749 h 3716994"/>
                <a:gd name="connsiteX19" fmla="*/ 1975744 w 3531853"/>
                <a:gd name="connsiteY19" fmla="*/ 3136605 h 3716994"/>
                <a:gd name="connsiteX20" fmla="*/ 1975744 w 3531853"/>
                <a:gd name="connsiteY20" fmla="*/ 3072810 h 3716994"/>
                <a:gd name="connsiteX21" fmla="*/ 1908460 w 3531853"/>
                <a:gd name="connsiteY21" fmla="*/ 3011950 h 3716994"/>
                <a:gd name="connsiteX22" fmla="*/ 1943846 w 3531853"/>
                <a:gd name="connsiteY22" fmla="*/ 2892056 h 3716994"/>
                <a:gd name="connsiteX23" fmla="*/ 2076753 w 3531853"/>
                <a:gd name="connsiteY23" fmla="*/ 2743200 h 3716994"/>
                <a:gd name="connsiteX24" fmla="*/ 2087386 w 3531853"/>
                <a:gd name="connsiteY24" fmla="*/ 2652824 h 3716994"/>
                <a:gd name="connsiteX25" fmla="*/ 2007641 w 3531853"/>
                <a:gd name="connsiteY25" fmla="*/ 2493335 h 3716994"/>
                <a:gd name="connsiteX26" fmla="*/ 2044855 w 3531853"/>
                <a:gd name="connsiteY26" fmla="*/ 2328531 h 3716994"/>
                <a:gd name="connsiteX27" fmla="*/ 2145865 w 3531853"/>
                <a:gd name="connsiteY27" fmla="*/ 2094614 h 3716994"/>
                <a:gd name="connsiteX28" fmla="*/ 2140548 w 3531853"/>
                <a:gd name="connsiteY28" fmla="*/ 1855382 h 3716994"/>
                <a:gd name="connsiteX29" fmla="*/ 1970428 w 3531853"/>
                <a:gd name="connsiteY29" fmla="*/ 1796903 h 3716994"/>
                <a:gd name="connsiteX30" fmla="*/ 1747144 w 3531853"/>
                <a:gd name="connsiteY30" fmla="*/ 1887280 h 3716994"/>
                <a:gd name="connsiteX31" fmla="*/ 1662083 w 3531853"/>
                <a:gd name="connsiteY31" fmla="*/ 2041452 h 3716994"/>
                <a:gd name="connsiteX32" fmla="*/ 1614237 w 3531853"/>
                <a:gd name="connsiteY32" fmla="*/ 2190307 h 3716994"/>
                <a:gd name="connsiteX33" fmla="*/ 1598288 w 3531853"/>
                <a:gd name="connsiteY33" fmla="*/ 2062717 h 3716994"/>
                <a:gd name="connsiteX34" fmla="*/ 1571707 w 3531853"/>
                <a:gd name="connsiteY34" fmla="*/ 1828800 h 3716994"/>
                <a:gd name="connsiteX35" fmla="*/ 1465381 w 3531853"/>
                <a:gd name="connsiteY35" fmla="*/ 1653363 h 3716994"/>
                <a:gd name="connsiteX36" fmla="*/ 1194251 w 3531853"/>
                <a:gd name="connsiteY36" fmla="*/ 1674628 h 3716994"/>
                <a:gd name="connsiteX37" fmla="*/ 1029446 w 3531853"/>
                <a:gd name="connsiteY37" fmla="*/ 1770321 h 3716994"/>
                <a:gd name="connsiteX38" fmla="*/ 928437 w 3531853"/>
                <a:gd name="connsiteY38" fmla="*/ 1844749 h 3716994"/>
                <a:gd name="connsiteX39" fmla="*/ 885907 w 3531853"/>
                <a:gd name="connsiteY39" fmla="*/ 1967024 h 3716994"/>
                <a:gd name="connsiteX40" fmla="*/ 721102 w 3531853"/>
                <a:gd name="connsiteY40" fmla="*/ 2062717 h 3716994"/>
                <a:gd name="connsiteX41" fmla="*/ 486078 w 3531853"/>
                <a:gd name="connsiteY41" fmla="*/ 2135871 h 3716994"/>
                <a:gd name="connsiteX42" fmla="*/ 216055 w 3531853"/>
                <a:gd name="connsiteY42" fmla="*/ 2014870 h 3716994"/>
                <a:gd name="connsiteX43" fmla="*/ 136311 w 3531853"/>
                <a:gd name="connsiteY43" fmla="*/ 1871331 h 3716994"/>
                <a:gd name="connsiteX44" fmla="*/ 279851 w 3531853"/>
                <a:gd name="connsiteY44" fmla="*/ 1706526 h 3716994"/>
                <a:gd name="connsiteX45" fmla="*/ 338330 w 3531853"/>
                <a:gd name="connsiteY45" fmla="*/ 1509824 h 3716994"/>
                <a:gd name="connsiteX46" fmla="*/ 194790 w 3531853"/>
                <a:gd name="connsiteY46" fmla="*/ 1355652 h 3716994"/>
                <a:gd name="connsiteX47" fmla="*/ 40618 w 3531853"/>
                <a:gd name="connsiteY47" fmla="*/ 1307805 h 3716994"/>
                <a:gd name="connsiteX48" fmla="*/ 14037 w 3531853"/>
                <a:gd name="connsiteY48" fmla="*/ 1403498 h 3716994"/>
                <a:gd name="connsiteX49" fmla="*/ 232004 w 3531853"/>
                <a:gd name="connsiteY49" fmla="*/ 1398182 h 3716994"/>
                <a:gd name="connsiteX50" fmla="*/ 428707 w 3531853"/>
                <a:gd name="connsiteY50" fmla="*/ 1382233 h 3716994"/>
                <a:gd name="connsiteX51" fmla="*/ 566930 w 3531853"/>
                <a:gd name="connsiteY51" fmla="*/ 1594884 h 3716994"/>
                <a:gd name="connsiteX52" fmla="*/ 678572 w 3531853"/>
                <a:gd name="connsiteY52" fmla="*/ 1754373 h 3716994"/>
                <a:gd name="connsiteX53" fmla="*/ 790214 w 3531853"/>
                <a:gd name="connsiteY53" fmla="*/ 1844749 h 3716994"/>
                <a:gd name="connsiteX54" fmla="*/ 912488 w 3531853"/>
                <a:gd name="connsiteY54" fmla="*/ 1935126 h 3716994"/>
                <a:gd name="connsiteX55" fmla="*/ 1024130 w 3531853"/>
                <a:gd name="connsiteY55" fmla="*/ 2115880 h 3716994"/>
                <a:gd name="connsiteX56" fmla="*/ 944386 w 3531853"/>
                <a:gd name="connsiteY56" fmla="*/ 2030819 h 3716994"/>
                <a:gd name="connsiteX57" fmla="*/ 869958 w 3531853"/>
                <a:gd name="connsiteY57" fmla="*/ 1940442 h 3716994"/>
                <a:gd name="connsiteX58" fmla="*/ 811479 w 3531853"/>
                <a:gd name="connsiteY58" fmla="*/ 1929810 h 3716994"/>
                <a:gd name="connsiteX59" fmla="*/ 827428 w 3531853"/>
                <a:gd name="connsiteY59" fmla="*/ 1786270 h 3716994"/>
                <a:gd name="connsiteX60" fmla="*/ 955018 w 3531853"/>
                <a:gd name="connsiteY60" fmla="*/ 1674628 h 3716994"/>
                <a:gd name="connsiteX61" fmla="*/ 1098558 w 3531853"/>
                <a:gd name="connsiteY61" fmla="*/ 1711842 h 3716994"/>
                <a:gd name="connsiteX62" fmla="*/ 1258046 w 3531853"/>
                <a:gd name="connsiteY62" fmla="*/ 1791587 h 3716994"/>
                <a:gd name="connsiteX63" fmla="*/ 1375559 w 3531853"/>
                <a:gd name="connsiteY63" fmla="*/ 1733661 h 3716994"/>
                <a:gd name="connsiteX64" fmla="*/ 1422851 w 3531853"/>
                <a:gd name="connsiteY64" fmla="*/ 1584252 h 3716994"/>
                <a:gd name="connsiteX65" fmla="*/ 1502595 w 3531853"/>
                <a:gd name="connsiteY65" fmla="*/ 1525773 h 3716994"/>
                <a:gd name="connsiteX66" fmla="*/ 1635502 w 3531853"/>
                <a:gd name="connsiteY66" fmla="*/ 1616149 h 3716994"/>
                <a:gd name="connsiteX67" fmla="*/ 1773725 w 3531853"/>
                <a:gd name="connsiteY67" fmla="*/ 1743740 h 3716994"/>
                <a:gd name="connsiteX68" fmla="*/ 1896000 w 3531853"/>
                <a:gd name="connsiteY68" fmla="*/ 1786270 h 3716994"/>
                <a:gd name="connsiteX69" fmla="*/ 1997009 w 3531853"/>
                <a:gd name="connsiteY69" fmla="*/ 1754373 h 3716994"/>
                <a:gd name="connsiteX70" fmla="*/ 1933214 w 3531853"/>
                <a:gd name="connsiteY70" fmla="*/ 1695894 h 3716994"/>
                <a:gd name="connsiteX71" fmla="*/ 1709930 w 3531853"/>
                <a:gd name="connsiteY71" fmla="*/ 1690577 h 3716994"/>
                <a:gd name="connsiteX72" fmla="*/ 1534493 w 3531853"/>
                <a:gd name="connsiteY72" fmla="*/ 1802219 h 3716994"/>
                <a:gd name="connsiteX73" fmla="*/ 1513228 w 3531853"/>
                <a:gd name="connsiteY73" fmla="*/ 1977656 h 3716994"/>
                <a:gd name="connsiteX74" fmla="*/ 1667400 w 3531853"/>
                <a:gd name="connsiteY74" fmla="*/ 2158410 h 3716994"/>
                <a:gd name="connsiteX75" fmla="*/ 1927897 w 3531853"/>
                <a:gd name="connsiteY75" fmla="*/ 2243470 h 3716994"/>
                <a:gd name="connsiteX76" fmla="*/ 2199028 w 3531853"/>
                <a:gd name="connsiteY76" fmla="*/ 2158410 h 3716994"/>
                <a:gd name="connsiteX77" fmla="*/ 2388033 w 3531853"/>
                <a:gd name="connsiteY77" fmla="*/ 2229349 h 3716994"/>
                <a:gd name="connsiteX78" fmla="*/ 2576483 w 3531853"/>
                <a:gd name="connsiteY78" fmla="*/ 2317898 h 3716994"/>
                <a:gd name="connsiteX79" fmla="*/ 2744777 w 3531853"/>
                <a:gd name="connsiteY79" fmla="*/ 2175632 h 3716994"/>
                <a:gd name="connsiteX80" fmla="*/ 2740180 w 3531853"/>
                <a:gd name="connsiteY80" fmla="*/ 1967024 h 3716994"/>
                <a:gd name="connsiteX81" fmla="*/ 2725339 w 3531853"/>
                <a:gd name="connsiteY81" fmla="*/ 1839433 h 3716994"/>
                <a:gd name="connsiteX82" fmla="*/ 2852930 w 3531853"/>
                <a:gd name="connsiteY82" fmla="*/ 1807535 h 3716994"/>
                <a:gd name="connsiteX83" fmla="*/ 2951391 w 3531853"/>
                <a:gd name="connsiteY83" fmla="*/ 1811577 h 3716994"/>
                <a:gd name="connsiteX84" fmla="*/ 2937990 w 3531853"/>
                <a:gd name="connsiteY84" fmla="*/ 1738424 h 3716994"/>
                <a:gd name="connsiteX85" fmla="*/ 2996469 w 3531853"/>
                <a:gd name="connsiteY85" fmla="*/ 1578935 h 3716994"/>
                <a:gd name="connsiteX86" fmla="*/ 3086846 w 3531853"/>
                <a:gd name="connsiteY86" fmla="*/ 1493875 h 3716994"/>
                <a:gd name="connsiteX87" fmla="*/ 3187855 w 3531853"/>
                <a:gd name="connsiteY87" fmla="*/ 1499191 h 3716994"/>
                <a:gd name="connsiteX88" fmla="*/ 3272916 w 3531853"/>
                <a:gd name="connsiteY88" fmla="*/ 1648047 h 3716994"/>
                <a:gd name="connsiteX89" fmla="*/ 3272916 w 3531853"/>
                <a:gd name="connsiteY89" fmla="*/ 1876647 h 3716994"/>
                <a:gd name="connsiteX90" fmla="*/ 3323698 w 3531853"/>
                <a:gd name="connsiteY90" fmla="*/ 1943931 h 3716994"/>
                <a:gd name="connsiteX91" fmla="*/ 3464302 w 3531853"/>
                <a:gd name="connsiteY91" fmla="*/ 1802219 h 3716994"/>
                <a:gd name="connsiteX92" fmla="*/ 3531586 w 3531853"/>
                <a:gd name="connsiteY92" fmla="*/ 1624400 h 3716994"/>
                <a:gd name="connsiteX93" fmla="*/ 3483740 w 3531853"/>
                <a:gd name="connsiteY93" fmla="*/ 1451345 h 3716994"/>
                <a:gd name="connsiteX94" fmla="*/ 3385831 w 3531853"/>
                <a:gd name="connsiteY94" fmla="*/ 1400010 h 3716994"/>
                <a:gd name="connsiteX95" fmla="*/ 3373925 w 3531853"/>
                <a:gd name="connsiteY95" fmla="*/ 1509824 h 3716994"/>
                <a:gd name="connsiteX96" fmla="*/ 3448907 w 3531853"/>
                <a:gd name="connsiteY96" fmla="*/ 1658514 h 3716994"/>
                <a:gd name="connsiteX97" fmla="*/ 3496200 w 3531853"/>
                <a:gd name="connsiteY97" fmla="*/ 1663996 h 3716994"/>
                <a:gd name="connsiteX98" fmla="*/ 3496200 w 3531853"/>
                <a:gd name="connsiteY98" fmla="*/ 1557670 h 3716994"/>
                <a:gd name="connsiteX99" fmla="*/ 3405823 w 3531853"/>
                <a:gd name="connsiteY99" fmla="*/ 1477926 h 3716994"/>
                <a:gd name="connsiteX100" fmla="*/ 3267600 w 3531853"/>
                <a:gd name="connsiteY100" fmla="*/ 1451345 h 3716994"/>
                <a:gd name="connsiteX101" fmla="*/ 3070897 w 3531853"/>
                <a:gd name="connsiteY101" fmla="*/ 1451345 h 3716994"/>
                <a:gd name="connsiteX102" fmla="*/ 3054948 w 3531853"/>
                <a:gd name="connsiteY102" fmla="*/ 1387549 h 3716994"/>
                <a:gd name="connsiteX103" fmla="*/ 3086126 w 3531853"/>
                <a:gd name="connsiteY103" fmla="*/ 1209178 h 3716994"/>
                <a:gd name="connsiteX104" fmla="*/ 2922041 w 3531853"/>
                <a:gd name="connsiteY104" fmla="*/ 1127052 h 3716994"/>
                <a:gd name="connsiteX105" fmla="*/ 2744942 w 3531853"/>
                <a:gd name="connsiteY105" fmla="*/ 1143000 h 3716994"/>
                <a:gd name="connsiteX106" fmla="*/ 2688125 w 3531853"/>
                <a:gd name="connsiteY106" fmla="*/ 1249326 h 3716994"/>
                <a:gd name="connsiteX107" fmla="*/ 2735972 w 3531853"/>
                <a:gd name="connsiteY107" fmla="*/ 1265275 h 3716994"/>
                <a:gd name="connsiteX108" fmla="*/ 2688125 w 3531853"/>
                <a:gd name="connsiteY108" fmla="*/ 1164266 h 3716994"/>
                <a:gd name="connsiteX109" fmla="*/ 2556880 w 3531853"/>
                <a:gd name="connsiteY109" fmla="*/ 1014856 h 3716994"/>
                <a:gd name="connsiteX110" fmla="*/ 2369148 w 3531853"/>
                <a:gd name="connsiteY110" fmla="*/ 963520 h 3716994"/>
                <a:gd name="connsiteX111" fmla="*/ 2179590 w 3531853"/>
                <a:gd name="connsiteY111" fmla="*/ 1057940 h 3716994"/>
                <a:gd name="connsiteX112" fmla="*/ 2129916 w 3531853"/>
                <a:gd name="connsiteY112" fmla="*/ 1244010 h 3716994"/>
                <a:gd name="connsiteX113" fmla="*/ 2161814 w 3531853"/>
                <a:gd name="connsiteY113" fmla="*/ 1419447 h 3716994"/>
                <a:gd name="connsiteX114" fmla="*/ 2082069 w 3531853"/>
                <a:gd name="connsiteY114" fmla="*/ 1467294 h 3716994"/>
                <a:gd name="connsiteX115" fmla="*/ 1958522 w 3531853"/>
                <a:gd name="connsiteY115" fmla="*/ 1447302 h 3716994"/>
                <a:gd name="connsiteX116" fmla="*/ 1890683 w 3531853"/>
                <a:gd name="connsiteY116" fmla="*/ 1562987 h 3716994"/>
                <a:gd name="connsiteX117" fmla="*/ 1832204 w 3531853"/>
                <a:gd name="connsiteY117" fmla="*/ 1669312 h 3716994"/>
                <a:gd name="connsiteX118" fmla="*/ 1763093 w 3531853"/>
                <a:gd name="connsiteY118" fmla="*/ 1701210 h 3716994"/>
                <a:gd name="connsiteX119" fmla="*/ 1667400 w 3531853"/>
                <a:gd name="connsiteY119" fmla="*/ 1610833 h 3716994"/>
                <a:gd name="connsiteX120" fmla="*/ 1668120 w 3531853"/>
                <a:gd name="connsiteY120" fmla="*/ 1400563 h 3716994"/>
                <a:gd name="connsiteX121" fmla="*/ 1824507 w 3531853"/>
                <a:gd name="connsiteY121" fmla="*/ 1300827 h 3716994"/>
                <a:gd name="connsiteX122" fmla="*/ 1937810 w 3531853"/>
                <a:gd name="connsiteY122" fmla="*/ 1226953 h 3716994"/>
                <a:gd name="connsiteX123" fmla="*/ 1864102 w 3531853"/>
                <a:gd name="connsiteY123" fmla="*/ 1084521 h 3716994"/>
                <a:gd name="connsiteX124" fmla="*/ 1837521 w 3531853"/>
                <a:gd name="connsiteY124" fmla="*/ 925033 h 3716994"/>
                <a:gd name="connsiteX125" fmla="*/ 1954479 w 3531853"/>
                <a:gd name="connsiteY125" fmla="*/ 717698 h 3716994"/>
                <a:gd name="connsiteX126" fmla="*/ 1966219 w 3531853"/>
                <a:gd name="connsiteY126" fmla="*/ 512744 h 3716994"/>
                <a:gd name="connsiteX127" fmla="*/ 1851088 w 3531853"/>
                <a:gd name="connsiteY127" fmla="*/ 346833 h 3716994"/>
                <a:gd name="connsiteX128" fmla="*/ 1706995 w 3531853"/>
                <a:gd name="connsiteY128" fmla="*/ 349213 h 3716994"/>
                <a:gd name="connsiteX129" fmla="*/ 1581786 w 3531853"/>
                <a:gd name="connsiteY129" fmla="*/ 381111 h 3716994"/>
                <a:gd name="connsiteX130" fmla="*/ 1534493 w 3531853"/>
                <a:gd name="connsiteY130" fmla="*/ 255182 h 3716994"/>
                <a:gd name="connsiteX131" fmla="*/ 1561074 w 3531853"/>
                <a:gd name="connsiteY131" fmla="*/ 101010 h 3716994"/>
                <a:gd name="connsiteX132" fmla="*/ 1640818 w 3531853"/>
                <a:gd name="connsiteY132" fmla="*/ 58480 h 3716994"/>
                <a:gd name="connsiteX133" fmla="*/ 1821572 w 3531853"/>
                <a:gd name="connsiteY133" fmla="*/ 79745 h 3716994"/>
                <a:gd name="connsiteX134" fmla="*/ 1958522 w 3531853"/>
                <a:gd name="connsiteY134" fmla="*/ 61415 h 3716994"/>
                <a:gd name="connsiteX135" fmla="*/ 2012958 w 3531853"/>
                <a:gd name="connsiteY135" fmla="*/ 0 h 3716994"/>
                <a:gd name="connsiteX0" fmla="*/ 1672716 w 3531853"/>
                <a:gd name="connsiteY0" fmla="*/ 2737884 h 3716994"/>
                <a:gd name="connsiteX1" fmla="*/ 1539809 w 3531853"/>
                <a:gd name="connsiteY1" fmla="*/ 2838894 h 3716994"/>
                <a:gd name="connsiteX2" fmla="*/ 1502595 w 3531853"/>
                <a:gd name="connsiteY2" fmla="*/ 2939903 h 3716994"/>
                <a:gd name="connsiteX3" fmla="*/ 1539809 w 3531853"/>
                <a:gd name="connsiteY3" fmla="*/ 3136605 h 3716994"/>
                <a:gd name="connsiteX4" fmla="*/ 1566390 w 3531853"/>
                <a:gd name="connsiteY4" fmla="*/ 3258880 h 3716994"/>
                <a:gd name="connsiteX5" fmla="*/ 1497279 w 3531853"/>
                <a:gd name="connsiteY5" fmla="*/ 3365205 h 3716994"/>
                <a:gd name="connsiteX6" fmla="*/ 1385637 w 3531853"/>
                <a:gd name="connsiteY6" fmla="*/ 3407735 h 3716994"/>
                <a:gd name="connsiteX7" fmla="*/ 1316525 w 3531853"/>
                <a:gd name="connsiteY7" fmla="*/ 3359889 h 3716994"/>
                <a:gd name="connsiteX8" fmla="*/ 1316525 w 3531853"/>
                <a:gd name="connsiteY8" fmla="*/ 3312042 h 3716994"/>
                <a:gd name="connsiteX9" fmla="*/ 1449432 w 3531853"/>
                <a:gd name="connsiteY9" fmla="*/ 3338624 h 3716994"/>
                <a:gd name="connsiteX10" fmla="*/ 1577023 w 3531853"/>
                <a:gd name="connsiteY10" fmla="*/ 3434317 h 3716994"/>
                <a:gd name="connsiteX11" fmla="*/ 1588763 w 3531853"/>
                <a:gd name="connsiteY11" fmla="*/ 3590317 h 3716994"/>
                <a:gd name="connsiteX12" fmla="*/ 1460065 w 3531853"/>
                <a:gd name="connsiteY12" fmla="*/ 3710763 h 3716994"/>
                <a:gd name="connsiteX13" fmla="*/ 1305893 w 3531853"/>
                <a:gd name="connsiteY13" fmla="*/ 3684182 h 3716994"/>
                <a:gd name="connsiteX14" fmla="*/ 1247414 w 3531853"/>
                <a:gd name="connsiteY14" fmla="*/ 3551275 h 3716994"/>
                <a:gd name="connsiteX15" fmla="*/ 1300576 w 3531853"/>
                <a:gd name="connsiteY15" fmla="*/ 3444949 h 3716994"/>
                <a:gd name="connsiteX16" fmla="*/ 1507911 w 3531853"/>
                <a:gd name="connsiteY16" fmla="*/ 3333307 h 3716994"/>
                <a:gd name="connsiteX17" fmla="*/ 1647408 w 3531853"/>
                <a:gd name="connsiteY17" fmla="*/ 3216349 h 3716994"/>
                <a:gd name="connsiteX18" fmla="*/ 1830377 w 3531853"/>
                <a:gd name="connsiteY18" fmla="*/ 3143749 h 3716994"/>
                <a:gd name="connsiteX19" fmla="*/ 1975744 w 3531853"/>
                <a:gd name="connsiteY19" fmla="*/ 3136605 h 3716994"/>
                <a:gd name="connsiteX20" fmla="*/ 1975744 w 3531853"/>
                <a:gd name="connsiteY20" fmla="*/ 3072810 h 3716994"/>
                <a:gd name="connsiteX21" fmla="*/ 1908460 w 3531853"/>
                <a:gd name="connsiteY21" fmla="*/ 3011950 h 3716994"/>
                <a:gd name="connsiteX22" fmla="*/ 1943846 w 3531853"/>
                <a:gd name="connsiteY22" fmla="*/ 2892056 h 3716994"/>
                <a:gd name="connsiteX23" fmla="*/ 2076753 w 3531853"/>
                <a:gd name="connsiteY23" fmla="*/ 2743200 h 3716994"/>
                <a:gd name="connsiteX24" fmla="*/ 2087386 w 3531853"/>
                <a:gd name="connsiteY24" fmla="*/ 2652824 h 3716994"/>
                <a:gd name="connsiteX25" fmla="*/ 2007641 w 3531853"/>
                <a:gd name="connsiteY25" fmla="*/ 2493335 h 3716994"/>
                <a:gd name="connsiteX26" fmla="*/ 2044855 w 3531853"/>
                <a:gd name="connsiteY26" fmla="*/ 2328531 h 3716994"/>
                <a:gd name="connsiteX27" fmla="*/ 2145865 w 3531853"/>
                <a:gd name="connsiteY27" fmla="*/ 2094614 h 3716994"/>
                <a:gd name="connsiteX28" fmla="*/ 2140548 w 3531853"/>
                <a:gd name="connsiteY28" fmla="*/ 1855382 h 3716994"/>
                <a:gd name="connsiteX29" fmla="*/ 1970428 w 3531853"/>
                <a:gd name="connsiteY29" fmla="*/ 1796903 h 3716994"/>
                <a:gd name="connsiteX30" fmla="*/ 1747144 w 3531853"/>
                <a:gd name="connsiteY30" fmla="*/ 1887280 h 3716994"/>
                <a:gd name="connsiteX31" fmla="*/ 1662083 w 3531853"/>
                <a:gd name="connsiteY31" fmla="*/ 2041452 h 3716994"/>
                <a:gd name="connsiteX32" fmla="*/ 1614237 w 3531853"/>
                <a:gd name="connsiteY32" fmla="*/ 2190307 h 3716994"/>
                <a:gd name="connsiteX33" fmla="*/ 1598288 w 3531853"/>
                <a:gd name="connsiteY33" fmla="*/ 2062717 h 3716994"/>
                <a:gd name="connsiteX34" fmla="*/ 1571707 w 3531853"/>
                <a:gd name="connsiteY34" fmla="*/ 1828800 h 3716994"/>
                <a:gd name="connsiteX35" fmla="*/ 1465381 w 3531853"/>
                <a:gd name="connsiteY35" fmla="*/ 1653363 h 3716994"/>
                <a:gd name="connsiteX36" fmla="*/ 1194251 w 3531853"/>
                <a:gd name="connsiteY36" fmla="*/ 1674628 h 3716994"/>
                <a:gd name="connsiteX37" fmla="*/ 1029446 w 3531853"/>
                <a:gd name="connsiteY37" fmla="*/ 1770321 h 3716994"/>
                <a:gd name="connsiteX38" fmla="*/ 928437 w 3531853"/>
                <a:gd name="connsiteY38" fmla="*/ 1844749 h 3716994"/>
                <a:gd name="connsiteX39" fmla="*/ 885907 w 3531853"/>
                <a:gd name="connsiteY39" fmla="*/ 1967024 h 3716994"/>
                <a:gd name="connsiteX40" fmla="*/ 725865 w 3531853"/>
                <a:gd name="connsiteY40" fmla="*/ 2077004 h 3716994"/>
                <a:gd name="connsiteX41" fmla="*/ 486078 w 3531853"/>
                <a:gd name="connsiteY41" fmla="*/ 2135871 h 3716994"/>
                <a:gd name="connsiteX42" fmla="*/ 216055 w 3531853"/>
                <a:gd name="connsiteY42" fmla="*/ 2014870 h 3716994"/>
                <a:gd name="connsiteX43" fmla="*/ 136311 w 3531853"/>
                <a:gd name="connsiteY43" fmla="*/ 1871331 h 3716994"/>
                <a:gd name="connsiteX44" fmla="*/ 279851 w 3531853"/>
                <a:gd name="connsiteY44" fmla="*/ 1706526 h 3716994"/>
                <a:gd name="connsiteX45" fmla="*/ 338330 w 3531853"/>
                <a:gd name="connsiteY45" fmla="*/ 1509824 h 3716994"/>
                <a:gd name="connsiteX46" fmla="*/ 194790 w 3531853"/>
                <a:gd name="connsiteY46" fmla="*/ 1355652 h 3716994"/>
                <a:gd name="connsiteX47" fmla="*/ 40618 w 3531853"/>
                <a:gd name="connsiteY47" fmla="*/ 1307805 h 3716994"/>
                <a:gd name="connsiteX48" fmla="*/ 14037 w 3531853"/>
                <a:gd name="connsiteY48" fmla="*/ 1403498 h 3716994"/>
                <a:gd name="connsiteX49" fmla="*/ 232004 w 3531853"/>
                <a:gd name="connsiteY49" fmla="*/ 1398182 h 3716994"/>
                <a:gd name="connsiteX50" fmla="*/ 428707 w 3531853"/>
                <a:gd name="connsiteY50" fmla="*/ 1382233 h 3716994"/>
                <a:gd name="connsiteX51" fmla="*/ 566930 w 3531853"/>
                <a:gd name="connsiteY51" fmla="*/ 1594884 h 3716994"/>
                <a:gd name="connsiteX52" fmla="*/ 678572 w 3531853"/>
                <a:gd name="connsiteY52" fmla="*/ 1754373 h 3716994"/>
                <a:gd name="connsiteX53" fmla="*/ 790214 w 3531853"/>
                <a:gd name="connsiteY53" fmla="*/ 1844749 h 3716994"/>
                <a:gd name="connsiteX54" fmla="*/ 912488 w 3531853"/>
                <a:gd name="connsiteY54" fmla="*/ 1935126 h 3716994"/>
                <a:gd name="connsiteX55" fmla="*/ 1024130 w 3531853"/>
                <a:gd name="connsiteY55" fmla="*/ 2115880 h 3716994"/>
                <a:gd name="connsiteX56" fmla="*/ 944386 w 3531853"/>
                <a:gd name="connsiteY56" fmla="*/ 2030819 h 3716994"/>
                <a:gd name="connsiteX57" fmla="*/ 869958 w 3531853"/>
                <a:gd name="connsiteY57" fmla="*/ 1940442 h 3716994"/>
                <a:gd name="connsiteX58" fmla="*/ 811479 w 3531853"/>
                <a:gd name="connsiteY58" fmla="*/ 1929810 h 3716994"/>
                <a:gd name="connsiteX59" fmla="*/ 827428 w 3531853"/>
                <a:gd name="connsiteY59" fmla="*/ 1786270 h 3716994"/>
                <a:gd name="connsiteX60" fmla="*/ 955018 w 3531853"/>
                <a:gd name="connsiteY60" fmla="*/ 1674628 h 3716994"/>
                <a:gd name="connsiteX61" fmla="*/ 1098558 w 3531853"/>
                <a:gd name="connsiteY61" fmla="*/ 1711842 h 3716994"/>
                <a:gd name="connsiteX62" fmla="*/ 1258046 w 3531853"/>
                <a:gd name="connsiteY62" fmla="*/ 1791587 h 3716994"/>
                <a:gd name="connsiteX63" fmla="*/ 1375559 w 3531853"/>
                <a:gd name="connsiteY63" fmla="*/ 1733661 h 3716994"/>
                <a:gd name="connsiteX64" fmla="*/ 1422851 w 3531853"/>
                <a:gd name="connsiteY64" fmla="*/ 1584252 h 3716994"/>
                <a:gd name="connsiteX65" fmla="*/ 1502595 w 3531853"/>
                <a:gd name="connsiteY65" fmla="*/ 1525773 h 3716994"/>
                <a:gd name="connsiteX66" fmla="*/ 1635502 w 3531853"/>
                <a:gd name="connsiteY66" fmla="*/ 1616149 h 3716994"/>
                <a:gd name="connsiteX67" fmla="*/ 1773725 w 3531853"/>
                <a:gd name="connsiteY67" fmla="*/ 1743740 h 3716994"/>
                <a:gd name="connsiteX68" fmla="*/ 1896000 w 3531853"/>
                <a:gd name="connsiteY68" fmla="*/ 1786270 h 3716994"/>
                <a:gd name="connsiteX69" fmla="*/ 1997009 w 3531853"/>
                <a:gd name="connsiteY69" fmla="*/ 1754373 h 3716994"/>
                <a:gd name="connsiteX70" fmla="*/ 1933214 w 3531853"/>
                <a:gd name="connsiteY70" fmla="*/ 1695894 h 3716994"/>
                <a:gd name="connsiteX71" fmla="*/ 1709930 w 3531853"/>
                <a:gd name="connsiteY71" fmla="*/ 1690577 h 3716994"/>
                <a:gd name="connsiteX72" fmla="*/ 1534493 w 3531853"/>
                <a:gd name="connsiteY72" fmla="*/ 1802219 h 3716994"/>
                <a:gd name="connsiteX73" fmla="*/ 1513228 w 3531853"/>
                <a:gd name="connsiteY73" fmla="*/ 1977656 h 3716994"/>
                <a:gd name="connsiteX74" fmla="*/ 1667400 w 3531853"/>
                <a:gd name="connsiteY74" fmla="*/ 2158410 h 3716994"/>
                <a:gd name="connsiteX75" fmla="*/ 1927897 w 3531853"/>
                <a:gd name="connsiteY75" fmla="*/ 2243470 h 3716994"/>
                <a:gd name="connsiteX76" fmla="*/ 2199028 w 3531853"/>
                <a:gd name="connsiteY76" fmla="*/ 2158410 h 3716994"/>
                <a:gd name="connsiteX77" fmla="*/ 2388033 w 3531853"/>
                <a:gd name="connsiteY77" fmla="*/ 2229349 h 3716994"/>
                <a:gd name="connsiteX78" fmla="*/ 2576483 w 3531853"/>
                <a:gd name="connsiteY78" fmla="*/ 2317898 h 3716994"/>
                <a:gd name="connsiteX79" fmla="*/ 2744777 w 3531853"/>
                <a:gd name="connsiteY79" fmla="*/ 2175632 h 3716994"/>
                <a:gd name="connsiteX80" fmla="*/ 2740180 w 3531853"/>
                <a:gd name="connsiteY80" fmla="*/ 1967024 h 3716994"/>
                <a:gd name="connsiteX81" fmla="*/ 2725339 w 3531853"/>
                <a:gd name="connsiteY81" fmla="*/ 1839433 h 3716994"/>
                <a:gd name="connsiteX82" fmla="*/ 2852930 w 3531853"/>
                <a:gd name="connsiteY82" fmla="*/ 1807535 h 3716994"/>
                <a:gd name="connsiteX83" fmla="*/ 2951391 w 3531853"/>
                <a:gd name="connsiteY83" fmla="*/ 1811577 h 3716994"/>
                <a:gd name="connsiteX84" fmla="*/ 2937990 w 3531853"/>
                <a:gd name="connsiteY84" fmla="*/ 1738424 h 3716994"/>
                <a:gd name="connsiteX85" fmla="*/ 2996469 w 3531853"/>
                <a:gd name="connsiteY85" fmla="*/ 1578935 h 3716994"/>
                <a:gd name="connsiteX86" fmla="*/ 3086846 w 3531853"/>
                <a:gd name="connsiteY86" fmla="*/ 1493875 h 3716994"/>
                <a:gd name="connsiteX87" fmla="*/ 3187855 w 3531853"/>
                <a:gd name="connsiteY87" fmla="*/ 1499191 h 3716994"/>
                <a:gd name="connsiteX88" fmla="*/ 3272916 w 3531853"/>
                <a:gd name="connsiteY88" fmla="*/ 1648047 h 3716994"/>
                <a:gd name="connsiteX89" fmla="*/ 3272916 w 3531853"/>
                <a:gd name="connsiteY89" fmla="*/ 1876647 h 3716994"/>
                <a:gd name="connsiteX90" fmla="*/ 3323698 w 3531853"/>
                <a:gd name="connsiteY90" fmla="*/ 1943931 h 3716994"/>
                <a:gd name="connsiteX91" fmla="*/ 3464302 w 3531853"/>
                <a:gd name="connsiteY91" fmla="*/ 1802219 h 3716994"/>
                <a:gd name="connsiteX92" fmla="*/ 3531586 w 3531853"/>
                <a:gd name="connsiteY92" fmla="*/ 1624400 h 3716994"/>
                <a:gd name="connsiteX93" fmla="*/ 3483740 w 3531853"/>
                <a:gd name="connsiteY93" fmla="*/ 1451345 h 3716994"/>
                <a:gd name="connsiteX94" fmla="*/ 3385831 w 3531853"/>
                <a:gd name="connsiteY94" fmla="*/ 1400010 h 3716994"/>
                <a:gd name="connsiteX95" fmla="*/ 3373925 w 3531853"/>
                <a:gd name="connsiteY95" fmla="*/ 1509824 h 3716994"/>
                <a:gd name="connsiteX96" fmla="*/ 3448907 w 3531853"/>
                <a:gd name="connsiteY96" fmla="*/ 1658514 h 3716994"/>
                <a:gd name="connsiteX97" fmla="*/ 3496200 w 3531853"/>
                <a:gd name="connsiteY97" fmla="*/ 1663996 h 3716994"/>
                <a:gd name="connsiteX98" fmla="*/ 3496200 w 3531853"/>
                <a:gd name="connsiteY98" fmla="*/ 1557670 h 3716994"/>
                <a:gd name="connsiteX99" fmla="*/ 3405823 w 3531853"/>
                <a:gd name="connsiteY99" fmla="*/ 1477926 h 3716994"/>
                <a:gd name="connsiteX100" fmla="*/ 3267600 w 3531853"/>
                <a:gd name="connsiteY100" fmla="*/ 1451345 h 3716994"/>
                <a:gd name="connsiteX101" fmla="*/ 3070897 w 3531853"/>
                <a:gd name="connsiteY101" fmla="*/ 1451345 h 3716994"/>
                <a:gd name="connsiteX102" fmla="*/ 3054948 w 3531853"/>
                <a:gd name="connsiteY102" fmla="*/ 1387549 h 3716994"/>
                <a:gd name="connsiteX103" fmla="*/ 3086126 w 3531853"/>
                <a:gd name="connsiteY103" fmla="*/ 1209178 h 3716994"/>
                <a:gd name="connsiteX104" fmla="*/ 2922041 w 3531853"/>
                <a:gd name="connsiteY104" fmla="*/ 1127052 h 3716994"/>
                <a:gd name="connsiteX105" fmla="*/ 2744942 w 3531853"/>
                <a:gd name="connsiteY105" fmla="*/ 1143000 h 3716994"/>
                <a:gd name="connsiteX106" fmla="*/ 2688125 w 3531853"/>
                <a:gd name="connsiteY106" fmla="*/ 1249326 h 3716994"/>
                <a:gd name="connsiteX107" fmla="*/ 2735972 w 3531853"/>
                <a:gd name="connsiteY107" fmla="*/ 1265275 h 3716994"/>
                <a:gd name="connsiteX108" fmla="*/ 2688125 w 3531853"/>
                <a:gd name="connsiteY108" fmla="*/ 1164266 h 3716994"/>
                <a:gd name="connsiteX109" fmla="*/ 2556880 w 3531853"/>
                <a:gd name="connsiteY109" fmla="*/ 1014856 h 3716994"/>
                <a:gd name="connsiteX110" fmla="*/ 2369148 w 3531853"/>
                <a:gd name="connsiteY110" fmla="*/ 963520 h 3716994"/>
                <a:gd name="connsiteX111" fmla="*/ 2179590 w 3531853"/>
                <a:gd name="connsiteY111" fmla="*/ 1057940 h 3716994"/>
                <a:gd name="connsiteX112" fmla="*/ 2129916 w 3531853"/>
                <a:gd name="connsiteY112" fmla="*/ 1244010 h 3716994"/>
                <a:gd name="connsiteX113" fmla="*/ 2161814 w 3531853"/>
                <a:gd name="connsiteY113" fmla="*/ 1419447 h 3716994"/>
                <a:gd name="connsiteX114" fmla="*/ 2082069 w 3531853"/>
                <a:gd name="connsiteY114" fmla="*/ 1467294 h 3716994"/>
                <a:gd name="connsiteX115" fmla="*/ 1958522 w 3531853"/>
                <a:gd name="connsiteY115" fmla="*/ 1447302 h 3716994"/>
                <a:gd name="connsiteX116" fmla="*/ 1890683 w 3531853"/>
                <a:gd name="connsiteY116" fmla="*/ 1562987 h 3716994"/>
                <a:gd name="connsiteX117" fmla="*/ 1832204 w 3531853"/>
                <a:gd name="connsiteY117" fmla="*/ 1669312 h 3716994"/>
                <a:gd name="connsiteX118" fmla="*/ 1763093 w 3531853"/>
                <a:gd name="connsiteY118" fmla="*/ 1701210 h 3716994"/>
                <a:gd name="connsiteX119" fmla="*/ 1667400 w 3531853"/>
                <a:gd name="connsiteY119" fmla="*/ 1610833 h 3716994"/>
                <a:gd name="connsiteX120" fmla="*/ 1668120 w 3531853"/>
                <a:gd name="connsiteY120" fmla="*/ 1400563 h 3716994"/>
                <a:gd name="connsiteX121" fmla="*/ 1824507 w 3531853"/>
                <a:gd name="connsiteY121" fmla="*/ 1300827 h 3716994"/>
                <a:gd name="connsiteX122" fmla="*/ 1937810 w 3531853"/>
                <a:gd name="connsiteY122" fmla="*/ 1226953 h 3716994"/>
                <a:gd name="connsiteX123" fmla="*/ 1864102 w 3531853"/>
                <a:gd name="connsiteY123" fmla="*/ 1084521 h 3716994"/>
                <a:gd name="connsiteX124" fmla="*/ 1837521 w 3531853"/>
                <a:gd name="connsiteY124" fmla="*/ 925033 h 3716994"/>
                <a:gd name="connsiteX125" fmla="*/ 1954479 w 3531853"/>
                <a:gd name="connsiteY125" fmla="*/ 717698 h 3716994"/>
                <a:gd name="connsiteX126" fmla="*/ 1966219 w 3531853"/>
                <a:gd name="connsiteY126" fmla="*/ 512744 h 3716994"/>
                <a:gd name="connsiteX127" fmla="*/ 1851088 w 3531853"/>
                <a:gd name="connsiteY127" fmla="*/ 346833 h 3716994"/>
                <a:gd name="connsiteX128" fmla="*/ 1706995 w 3531853"/>
                <a:gd name="connsiteY128" fmla="*/ 349213 h 3716994"/>
                <a:gd name="connsiteX129" fmla="*/ 1581786 w 3531853"/>
                <a:gd name="connsiteY129" fmla="*/ 381111 h 3716994"/>
                <a:gd name="connsiteX130" fmla="*/ 1534493 w 3531853"/>
                <a:gd name="connsiteY130" fmla="*/ 255182 h 3716994"/>
                <a:gd name="connsiteX131" fmla="*/ 1561074 w 3531853"/>
                <a:gd name="connsiteY131" fmla="*/ 101010 h 3716994"/>
                <a:gd name="connsiteX132" fmla="*/ 1640818 w 3531853"/>
                <a:gd name="connsiteY132" fmla="*/ 58480 h 3716994"/>
                <a:gd name="connsiteX133" fmla="*/ 1821572 w 3531853"/>
                <a:gd name="connsiteY133" fmla="*/ 79745 h 3716994"/>
                <a:gd name="connsiteX134" fmla="*/ 1958522 w 3531853"/>
                <a:gd name="connsiteY134" fmla="*/ 61415 h 3716994"/>
                <a:gd name="connsiteX135" fmla="*/ 2012958 w 3531853"/>
                <a:gd name="connsiteY135" fmla="*/ 0 h 3716994"/>
                <a:gd name="connsiteX0" fmla="*/ 1668985 w 3528122"/>
                <a:gd name="connsiteY0" fmla="*/ 2737884 h 3716994"/>
                <a:gd name="connsiteX1" fmla="*/ 1536078 w 3528122"/>
                <a:gd name="connsiteY1" fmla="*/ 2838894 h 3716994"/>
                <a:gd name="connsiteX2" fmla="*/ 1498864 w 3528122"/>
                <a:gd name="connsiteY2" fmla="*/ 2939903 h 3716994"/>
                <a:gd name="connsiteX3" fmla="*/ 1536078 w 3528122"/>
                <a:gd name="connsiteY3" fmla="*/ 3136605 h 3716994"/>
                <a:gd name="connsiteX4" fmla="*/ 1562659 w 3528122"/>
                <a:gd name="connsiteY4" fmla="*/ 3258880 h 3716994"/>
                <a:gd name="connsiteX5" fmla="*/ 1493548 w 3528122"/>
                <a:gd name="connsiteY5" fmla="*/ 3365205 h 3716994"/>
                <a:gd name="connsiteX6" fmla="*/ 1381906 w 3528122"/>
                <a:gd name="connsiteY6" fmla="*/ 3407735 h 3716994"/>
                <a:gd name="connsiteX7" fmla="*/ 1312794 w 3528122"/>
                <a:gd name="connsiteY7" fmla="*/ 3359889 h 3716994"/>
                <a:gd name="connsiteX8" fmla="*/ 1312794 w 3528122"/>
                <a:gd name="connsiteY8" fmla="*/ 3312042 h 3716994"/>
                <a:gd name="connsiteX9" fmla="*/ 1445701 w 3528122"/>
                <a:gd name="connsiteY9" fmla="*/ 3338624 h 3716994"/>
                <a:gd name="connsiteX10" fmla="*/ 1573292 w 3528122"/>
                <a:gd name="connsiteY10" fmla="*/ 3434317 h 3716994"/>
                <a:gd name="connsiteX11" fmla="*/ 1585032 w 3528122"/>
                <a:gd name="connsiteY11" fmla="*/ 3590317 h 3716994"/>
                <a:gd name="connsiteX12" fmla="*/ 1456334 w 3528122"/>
                <a:gd name="connsiteY12" fmla="*/ 3710763 h 3716994"/>
                <a:gd name="connsiteX13" fmla="*/ 1302162 w 3528122"/>
                <a:gd name="connsiteY13" fmla="*/ 3684182 h 3716994"/>
                <a:gd name="connsiteX14" fmla="*/ 1243683 w 3528122"/>
                <a:gd name="connsiteY14" fmla="*/ 3551275 h 3716994"/>
                <a:gd name="connsiteX15" fmla="*/ 1296845 w 3528122"/>
                <a:gd name="connsiteY15" fmla="*/ 3444949 h 3716994"/>
                <a:gd name="connsiteX16" fmla="*/ 1504180 w 3528122"/>
                <a:gd name="connsiteY16" fmla="*/ 3333307 h 3716994"/>
                <a:gd name="connsiteX17" fmla="*/ 1643677 w 3528122"/>
                <a:gd name="connsiteY17" fmla="*/ 3216349 h 3716994"/>
                <a:gd name="connsiteX18" fmla="*/ 1826646 w 3528122"/>
                <a:gd name="connsiteY18" fmla="*/ 3143749 h 3716994"/>
                <a:gd name="connsiteX19" fmla="*/ 1972013 w 3528122"/>
                <a:gd name="connsiteY19" fmla="*/ 3136605 h 3716994"/>
                <a:gd name="connsiteX20" fmla="*/ 1972013 w 3528122"/>
                <a:gd name="connsiteY20" fmla="*/ 3072810 h 3716994"/>
                <a:gd name="connsiteX21" fmla="*/ 1904729 w 3528122"/>
                <a:gd name="connsiteY21" fmla="*/ 3011950 h 3716994"/>
                <a:gd name="connsiteX22" fmla="*/ 1940115 w 3528122"/>
                <a:gd name="connsiteY22" fmla="*/ 2892056 h 3716994"/>
                <a:gd name="connsiteX23" fmla="*/ 2073022 w 3528122"/>
                <a:gd name="connsiteY23" fmla="*/ 2743200 h 3716994"/>
                <a:gd name="connsiteX24" fmla="*/ 2083655 w 3528122"/>
                <a:gd name="connsiteY24" fmla="*/ 2652824 h 3716994"/>
                <a:gd name="connsiteX25" fmla="*/ 2003910 w 3528122"/>
                <a:gd name="connsiteY25" fmla="*/ 2493335 h 3716994"/>
                <a:gd name="connsiteX26" fmla="*/ 2041124 w 3528122"/>
                <a:gd name="connsiteY26" fmla="*/ 2328531 h 3716994"/>
                <a:gd name="connsiteX27" fmla="*/ 2142134 w 3528122"/>
                <a:gd name="connsiteY27" fmla="*/ 2094614 h 3716994"/>
                <a:gd name="connsiteX28" fmla="*/ 2136817 w 3528122"/>
                <a:gd name="connsiteY28" fmla="*/ 1855382 h 3716994"/>
                <a:gd name="connsiteX29" fmla="*/ 1966697 w 3528122"/>
                <a:gd name="connsiteY29" fmla="*/ 1796903 h 3716994"/>
                <a:gd name="connsiteX30" fmla="*/ 1743413 w 3528122"/>
                <a:gd name="connsiteY30" fmla="*/ 1887280 h 3716994"/>
                <a:gd name="connsiteX31" fmla="*/ 1658352 w 3528122"/>
                <a:gd name="connsiteY31" fmla="*/ 2041452 h 3716994"/>
                <a:gd name="connsiteX32" fmla="*/ 1610506 w 3528122"/>
                <a:gd name="connsiteY32" fmla="*/ 2190307 h 3716994"/>
                <a:gd name="connsiteX33" fmla="*/ 1594557 w 3528122"/>
                <a:gd name="connsiteY33" fmla="*/ 2062717 h 3716994"/>
                <a:gd name="connsiteX34" fmla="*/ 1567976 w 3528122"/>
                <a:gd name="connsiteY34" fmla="*/ 1828800 h 3716994"/>
                <a:gd name="connsiteX35" fmla="*/ 1461650 w 3528122"/>
                <a:gd name="connsiteY35" fmla="*/ 1653363 h 3716994"/>
                <a:gd name="connsiteX36" fmla="*/ 1190520 w 3528122"/>
                <a:gd name="connsiteY36" fmla="*/ 1674628 h 3716994"/>
                <a:gd name="connsiteX37" fmla="*/ 1025715 w 3528122"/>
                <a:gd name="connsiteY37" fmla="*/ 1770321 h 3716994"/>
                <a:gd name="connsiteX38" fmla="*/ 924706 w 3528122"/>
                <a:gd name="connsiteY38" fmla="*/ 1844749 h 3716994"/>
                <a:gd name="connsiteX39" fmla="*/ 882176 w 3528122"/>
                <a:gd name="connsiteY39" fmla="*/ 1967024 h 3716994"/>
                <a:gd name="connsiteX40" fmla="*/ 722134 w 3528122"/>
                <a:gd name="connsiteY40" fmla="*/ 2077004 h 3716994"/>
                <a:gd name="connsiteX41" fmla="*/ 482347 w 3528122"/>
                <a:gd name="connsiteY41" fmla="*/ 2135871 h 3716994"/>
                <a:gd name="connsiteX42" fmla="*/ 212324 w 3528122"/>
                <a:gd name="connsiteY42" fmla="*/ 2014870 h 3716994"/>
                <a:gd name="connsiteX43" fmla="*/ 132580 w 3528122"/>
                <a:gd name="connsiteY43" fmla="*/ 1871331 h 3716994"/>
                <a:gd name="connsiteX44" fmla="*/ 276120 w 3528122"/>
                <a:gd name="connsiteY44" fmla="*/ 1706526 h 3716994"/>
                <a:gd name="connsiteX45" fmla="*/ 334599 w 3528122"/>
                <a:gd name="connsiteY45" fmla="*/ 1509824 h 3716994"/>
                <a:gd name="connsiteX46" fmla="*/ 191059 w 3528122"/>
                <a:gd name="connsiteY46" fmla="*/ 1355652 h 3716994"/>
                <a:gd name="connsiteX47" fmla="*/ 51174 w 3528122"/>
                <a:gd name="connsiteY47" fmla="*/ 1317330 h 3716994"/>
                <a:gd name="connsiteX48" fmla="*/ 10306 w 3528122"/>
                <a:gd name="connsiteY48" fmla="*/ 1403498 h 3716994"/>
                <a:gd name="connsiteX49" fmla="*/ 228273 w 3528122"/>
                <a:gd name="connsiteY49" fmla="*/ 1398182 h 3716994"/>
                <a:gd name="connsiteX50" fmla="*/ 424976 w 3528122"/>
                <a:gd name="connsiteY50" fmla="*/ 1382233 h 3716994"/>
                <a:gd name="connsiteX51" fmla="*/ 563199 w 3528122"/>
                <a:gd name="connsiteY51" fmla="*/ 1594884 h 3716994"/>
                <a:gd name="connsiteX52" fmla="*/ 674841 w 3528122"/>
                <a:gd name="connsiteY52" fmla="*/ 1754373 h 3716994"/>
                <a:gd name="connsiteX53" fmla="*/ 786483 w 3528122"/>
                <a:gd name="connsiteY53" fmla="*/ 1844749 h 3716994"/>
                <a:gd name="connsiteX54" fmla="*/ 908757 w 3528122"/>
                <a:gd name="connsiteY54" fmla="*/ 1935126 h 3716994"/>
                <a:gd name="connsiteX55" fmla="*/ 1020399 w 3528122"/>
                <a:gd name="connsiteY55" fmla="*/ 2115880 h 3716994"/>
                <a:gd name="connsiteX56" fmla="*/ 940655 w 3528122"/>
                <a:gd name="connsiteY56" fmla="*/ 2030819 h 3716994"/>
                <a:gd name="connsiteX57" fmla="*/ 866227 w 3528122"/>
                <a:gd name="connsiteY57" fmla="*/ 1940442 h 3716994"/>
                <a:gd name="connsiteX58" fmla="*/ 807748 w 3528122"/>
                <a:gd name="connsiteY58" fmla="*/ 1929810 h 3716994"/>
                <a:gd name="connsiteX59" fmla="*/ 823697 w 3528122"/>
                <a:gd name="connsiteY59" fmla="*/ 1786270 h 3716994"/>
                <a:gd name="connsiteX60" fmla="*/ 951287 w 3528122"/>
                <a:gd name="connsiteY60" fmla="*/ 1674628 h 3716994"/>
                <a:gd name="connsiteX61" fmla="*/ 1094827 w 3528122"/>
                <a:gd name="connsiteY61" fmla="*/ 1711842 h 3716994"/>
                <a:gd name="connsiteX62" fmla="*/ 1254315 w 3528122"/>
                <a:gd name="connsiteY62" fmla="*/ 1791587 h 3716994"/>
                <a:gd name="connsiteX63" fmla="*/ 1371828 w 3528122"/>
                <a:gd name="connsiteY63" fmla="*/ 1733661 h 3716994"/>
                <a:gd name="connsiteX64" fmla="*/ 1419120 w 3528122"/>
                <a:gd name="connsiteY64" fmla="*/ 1584252 h 3716994"/>
                <a:gd name="connsiteX65" fmla="*/ 1498864 w 3528122"/>
                <a:gd name="connsiteY65" fmla="*/ 1525773 h 3716994"/>
                <a:gd name="connsiteX66" fmla="*/ 1631771 w 3528122"/>
                <a:gd name="connsiteY66" fmla="*/ 1616149 h 3716994"/>
                <a:gd name="connsiteX67" fmla="*/ 1769994 w 3528122"/>
                <a:gd name="connsiteY67" fmla="*/ 1743740 h 3716994"/>
                <a:gd name="connsiteX68" fmla="*/ 1892269 w 3528122"/>
                <a:gd name="connsiteY68" fmla="*/ 1786270 h 3716994"/>
                <a:gd name="connsiteX69" fmla="*/ 1993278 w 3528122"/>
                <a:gd name="connsiteY69" fmla="*/ 1754373 h 3716994"/>
                <a:gd name="connsiteX70" fmla="*/ 1929483 w 3528122"/>
                <a:gd name="connsiteY70" fmla="*/ 1695894 h 3716994"/>
                <a:gd name="connsiteX71" fmla="*/ 1706199 w 3528122"/>
                <a:gd name="connsiteY71" fmla="*/ 1690577 h 3716994"/>
                <a:gd name="connsiteX72" fmla="*/ 1530762 w 3528122"/>
                <a:gd name="connsiteY72" fmla="*/ 1802219 h 3716994"/>
                <a:gd name="connsiteX73" fmla="*/ 1509497 w 3528122"/>
                <a:gd name="connsiteY73" fmla="*/ 1977656 h 3716994"/>
                <a:gd name="connsiteX74" fmla="*/ 1663669 w 3528122"/>
                <a:gd name="connsiteY74" fmla="*/ 2158410 h 3716994"/>
                <a:gd name="connsiteX75" fmla="*/ 1924166 w 3528122"/>
                <a:gd name="connsiteY75" fmla="*/ 2243470 h 3716994"/>
                <a:gd name="connsiteX76" fmla="*/ 2195297 w 3528122"/>
                <a:gd name="connsiteY76" fmla="*/ 2158410 h 3716994"/>
                <a:gd name="connsiteX77" fmla="*/ 2384302 w 3528122"/>
                <a:gd name="connsiteY77" fmla="*/ 2229349 h 3716994"/>
                <a:gd name="connsiteX78" fmla="*/ 2572752 w 3528122"/>
                <a:gd name="connsiteY78" fmla="*/ 2317898 h 3716994"/>
                <a:gd name="connsiteX79" fmla="*/ 2741046 w 3528122"/>
                <a:gd name="connsiteY79" fmla="*/ 2175632 h 3716994"/>
                <a:gd name="connsiteX80" fmla="*/ 2736449 w 3528122"/>
                <a:gd name="connsiteY80" fmla="*/ 1967024 h 3716994"/>
                <a:gd name="connsiteX81" fmla="*/ 2721608 w 3528122"/>
                <a:gd name="connsiteY81" fmla="*/ 1839433 h 3716994"/>
                <a:gd name="connsiteX82" fmla="*/ 2849199 w 3528122"/>
                <a:gd name="connsiteY82" fmla="*/ 1807535 h 3716994"/>
                <a:gd name="connsiteX83" fmla="*/ 2947660 w 3528122"/>
                <a:gd name="connsiteY83" fmla="*/ 1811577 h 3716994"/>
                <a:gd name="connsiteX84" fmla="*/ 2934259 w 3528122"/>
                <a:gd name="connsiteY84" fmla="*/ 1738424 h 3716994"/>
                <a:gd name="connsiteX85" fmla="*/ 2992738 w 3528122"/>
                <a:gd name="connsiteY85" fmla="*/ 1578935 h 3716994"/>
                <a:gd name="connsiteX86" fmla="*/ 3083115 w 3528122"/>
                <a:gd name="connsiteY86" fmla="*/ 1493875 h 3716994"/>
                <a:gd name="connsiteX87" fmla="*/ 3184124 w 3528122"/>
                <a:gd name="connsiteY87" fmla="*/ 1499191 h 3716994"/>
                <a:gd name="connsiteX88" fmla="*/ 3269185 w 3528122"/>
                <a:gd name="connsiteY88" fmla="*/ 1648047 h 3716994"/>
                <a:gd name="connsiteX89" fmla="*/ 3269185 w 3528122"/>
                <a:gd name="connsiteY89" fmla="*/ 1876647 h 3716994"/>
                <a:gd name="connsiteX90" fmla="*/ 3319967 w 3528122"/>
                <a:gd name="connsiteY90" fmla="*/ 1943931 h 3716994"/>
                <a:gd name="connsiteX91" fmla="*/ 3460571 w 3528122"/>
                <a:gd name="connsiteY91" fmla="*/ 1802219 h 3716994"/>
                <a:gd name="connsiteX92" fmla="*/ 3527855 w 3528122"/>
                <a:gd name="connsiteY92" fmla="*/ 1624400 h 3716994"/>
                <a:gd name="connsiteX93" fmla="*/ 3480009 w 3528122"/>
                <a:gd name="connsiteY93" fmla="*/ 1451345 h 3716994"/>
                <a:gd name="connsiteX94" fmla="*/ 3382100 w 3528122"/>
                <a:gd name="connsiteY94" fmla="*/ 1400010 h 3716994"/>
                <a:gd name="connsiteX95" fmla="*/ 3370194 w 3528122"/>
                <a:gd name="connsiteY95" fmla="*/ 1509824 h 3716994"/>
                <a:gd name="connsiteX96" fmla="*/ 3445176 w 3528122"/>
                <a:gd name="connsiteY96" fmla="*/ 1658514 h 3716994"/>
                <a:gd name="connsiteX97" fmla="*/ 3492469 w 3528122"/>
                <a:gd name="connsiteY97" fmla="*/ 1663996 h 3716994"/>
                <a:gd name="connsiteX98" fmla="*/ 3492469 w 3528122"/>
                <a:gd name="connsiteY98" fmla="*/ 1557670 h 3716994"/>
                <a:gd name="connsiteX99" fmla="*/ 3402092 w 3528122"/>
                <a:gd name="connsiteY99" fmla="*/ 1477926 h 3716994"/>
                <a:gd name="connsiteX100" fmla="*/ 3263869 w 3528122"/>
                <a:gd name="connsiteY100" fmla="*/ 1451345 h 3716994"/>
                <a:gd name="connsiteX101" fmla="*/ 3067166 w 3528122"/>
                <a:gd name="connsiteY101" fmla="*/ 1451345 h 3716994"/>
                <a:gd name="connsiteX102" fmla="*/ 3051217 w 3528122"/>
                <a:gd name="connsiteY102" fmla="*/ 1387549 h 3716994"/>
                <a:gd name="connsiteX103" fmla="*/ 3082395 w 3528122"/>
                <a:gd name="connsiteY103" fmla="*/ 1209178 h 3716994"/>
                <a:gd name="connsiteX104" fmla="*/ 2918310 w 3528122"/>
                <a:gd name="connsiteY104" fmla="*/ 1127052 h 3716994"/>
                <a:gd name="connsiteX105" fmla="*/ 2741211 w 3528122"/>
                <a:gd name="connsiteY105" fmla="*/ 1143000 h 3716994"/>
                <a:gd name="connsiteX106" fmla="*/ 2684394 w 3528122"/>
                <a:gd name="connsiteY106" fmla="*/ 1249326 h 3716994"/>
                <a:gd name="connsiteX107" fmla="*/ 2732241 w 3528122"/>
                <a:gd name="connsiteY107" fmla="*/ 1265275 h 3716994"/>
                <a:gd name="connsiteX108" fmla="*/ 2684394 w 3528122"/>
                <a:gd name="connsiteY108" fmla="*/ 1164266 h 3716994"/>
                <a:gd name="connsiteX109" fmla="*/ 2553149 w 3528122"/>
                <a:gd name="connsiteY109" fmla="*/ 1014856 h 3716994"/>
                <a:gd name="connsiteX110" fmla="*/ 2365417 w 3528122"/>
                <a:gd name="connsiteY110" fmla="*/ 963520 h 3716994"/>
                <a:gd name="connsiteX111" fmla="*/ 2175859 w 3528122"/>
                <a:gd name="connsiteY111" fmla="*/ 1057940 h 3716994"/>
                <a:gd name="connsiteX112" fmla="*/ 2126185 w 3528122"/>
                <a:gd name="connsiteY112" fmla="*/ 1244010 h 3716994"/>
                <a:gd name="connsiteX113" fmla="*/ 2158083 w 3528122"/>
                <a:gd name="connsiteY113" fmla="*/ 1419447 h 3716994"/>
                <a:gd name="connsiteX114" fmla="*/ 2078338 w 3528122"/>
                <a:gd name="connsiteY114" fmla="*/ 1467294 h 3716994"/>
                <a:gd name="connsiteX115" fmla="*/ 1954791 w 3528122"/>
                <a:gd name="connsiteY115" fmla="*/ 1447302 h 3716994"/>
                <a:gd name="connsiteX116" fmla="*/ 1886952 w 3528122"/>
                <a:gd name="connsiteY116" fmla="*/ 1562987 h 3716994"/>
                <a:gd name="connsiteX117" fmla="*/ 1828473 w 3528122"/>
                <a:gd name="connsiteY117" fmla="*/ 1669312 h 3716994"/>
                <a:gd name="connsiteX118" fmla="*/ 1759362 w 3528122"/>
                <a:gd name="connsiteY118" fmla="*/ 1701210 h 3716994"/>
                <a:gd name="connsiteX119" fmla="*/ 1663669 w 3528122"/>
                <a:gd name="connsiteY119" fmla="*/ 1610833 h 3716994"/>
                <a:gd name="connsiteX120" fmla="*/ 1664389 w 3528122"/>
                <a:gd name="connsiteY120" fmla="*/ 1400563 h 3716994"/>
                <a:gd name="connsiteX121" fmla="*/ 1820776 w 3528122"/>
                <a:gd name="connsiteY121" fmla="*/ 1300827 h 3716994"/>
                <a:gd name="connsiteX122" fmla="*/ 1934079 w 3528122"/>
                <a:gd name="connsiteY122" fmla="*/ 1226953 h 3716994"/>
                <a:gd name="connsiteX123" fmla="*/ 1860371 w 3528122"/>
                <a:gd name="connsiteY123" fmla="*/ 1084521 h 3716994"/>
                <a:gd name="connsiteX124" fmla="*/ 1833790 w 3528122"/>
                <a:gd name="connsiteY124" fmla="*/ 925033 h 3716994"/>
                <a:gd name="connsiteX125" fmla="*/ 1950748 w 3528122"/>
                <a:gd name="connsiteY125" fmla="*/ 717698 h 3716994"/>
                <a:gd name="connsiteX126" fmla="*/ 1962488 w 3528122"/>
                <a:gd name="connsiteY126" fmla="*/ 512744 h 3716994"/>
                <a:gd name="connsiteX127" fmla="*/ 1847357 w 3528122"/>
                <a:gd name="connsiteY127" fmla="*/ 346833 h 3716994"/>
                <a:gd name="connsiteX128" fmla="*/ 1703264 w 3528122"/>
                <a:gd name="connsiteY128" fmla="*/ 349213 h 3716994"/>
                <a:gd name="connsiteX129" fmla="*/ 1578055 w 3528122"/>
                <a:gd name="connsiteY129" fmla="*/ 381111 h 3716994"/>
                <a:gd name="connsiteX130" fmla="*/ 1530762 w 3528122"/>
                <a:gd name="connsiteY130" fmla="*/ 255182 h 3716994"/>
                <a:gd name="connsiteX131" fmla="*/ 1557343 w 3528122"/>
                <a:gd name="connsiteY131" fmla="*/ 101010 h 3716994"/>
                <a:gd name="connsiteX132" fmla="*/ 1637087 w 3528122"/>
                <a:gd name="connsiteY132" fmla="*/ 58480 h 3716994"/>
                <a:gd name="connsiteX133" fmla="*/ 1817841 w 3528122"/>
                <a:gd name="connsiteY133" fmla="*/ 79745 h 3716994"/>
                <a:gd name="connsiteX134" fmla="*/ 1954791 w 3528122"/>
                <a:gd name="connsiteY134" fmla="*/ 61415 h 3716994"/>
                <a:gd name="connsiteX135" fmla="*/ 2009227 w 3528122"/>
                <a:gd name="connsiteY135" fmla="*/ 0 h 3716994"/>
                <a:gd name="connsiteX0" fmla="*/ 1649404 w 3508541"/>
                <a:gd name="connsiteY0" fmla="*/ 2737884 h 3716994"/>
                <a:gd name="connsiteX1" fmla="*/ 1516497 w 3508541"/>
                <a:gd name="connsiteY1" fmla="*/ 2838894 h 3716994"/>
                <a:gd name="connsiteX2" fmla="*/ 1479283 w 3508541"/>
                <a:gd name="connsiteY2" fmla="*/ 2939903 h 3716994"/>
                <a:gd name="connsiteX3" fmla="*/ 1516497 w 3508541"/>
                <a:gd name="connsiteY3" fmla="*/ 3136605 h 3716994"/>
                <a:gd name="connsiteX4" fmla="*/ 1543078 w 3508541"/>
                <a:gd name="connsiteY4" fmla="*/ 3258880 h 3716994"/>
                <a:gd name="connsiteX5" fmla="*/ 1473967 w 3508541"/>
                <a:gd name="connsiteY5" fmla="*/ 3365205 h 3716994"/>
                <a:gd name="connsiteX6" fmla="*/ 1362325 w 3508541"/>
                <a:gd name="connsiteY6" fmla="*/ 3407735 h 3716994"/>
                <a:gd name="connsiteX7" fmla="*/ 1293213 w 3508541"/>
                <a:gd name="connsiteY7" fmla="*/ 3359889 h 3716994"/>
                <a:gd name="connsiteX8" fmla="*/ 1293213 w 3508541"/>
                <a:gd name="connsiteY8" fmla="*/ 3312042 h 3716994"/>
                <a:gd name="connsiteX9" fmla="*/ 1426120 w 3508541"/>
                <a:gd name="connsiteY9" fmla="*/ 3338624 h 3716994"/>
                <a:gd name="connsiteX10" fmla="*/ 1553711 w 3508541"/>
                <a:gd name="connsiteY10" fmla="*/ 3434317 h 3716994"/>
                <a:gd name="connsiteX11" fmla="*/ 1565451 w 3508541"/>
                <a:gd name="connsiteY11" fmla="*/ 3590317 h 3716994"/>
                <a:gd name="connsiteX12" fmla="*/ 1436753 w 3508541"/>
                <a:gd name="connsiteY12" fmla="*/ 3710763 h 3716994"/>
                <a:gd name="connsiteX13" fmla="*/ 1282581 w 3508541"/>
                <a:gd name="connsiteY13" fmla="*/ 3684182 h 3716994"/>
                <a:gd name="connsiteX14" fmla="*/ 1224102 w 3508541"/>
                <a:gd name="connsiteY14" fmla="*/ 3551275 h 3716994"/>
                <a:gd name="connsiteX15" fmla="*/ 1277264 w 3508541"/>
                <a:gd name="connsiteY15" fmla="*/ 3444949 h 3716994"/>
                <a:gd name="connsiteX16" fmla="*/ 1484599 w 3508541"/>
                <a:gd name="connsiteY16" fmla="*/ 3333307 h 3716994"/>
                <a:gd name="connsiteX17" fmla="*/ 1624096 w 3508541"/>
                <a:gd name="connsiteY17" fmla="*/ 3216349 h 3716994"/>
                <a:gd name="connsiteX18" fmla="*/ 1807065 w 3508541"/>
                <a:gd name="connsiteY18" fmla="*/ 3143749 h 3716994"/>
                <a:gd name="connsiteX19" fmla="*/ 1952432 w 3508541"/>
                <a:gd name="connsiteY19" fmla="*/ 3136605 h 3716994"/>
                <a:gd name="connsiteX20" fmla="*/ 1952432 w 3508541"/>
                <a:gd name="connsiteY20" fmla="*/ 3072810 h 3716994"/>
                <a:gd name="connsiteX21" fmla="*/ 1885148 w 3508541"/>
                <a:gd name="connsiteY21" fmla="*/ 3011950 h 3716994"/>
                <a:gd name="connsiteX22" fmla="*/ 1920534 w 3508541"/>
                <a:gd name="connsiteY22" fmla="*/ 2892056 h 3716994"/>
                <a:gd name="connsiteX23" fmla="*/ 2053441 w 3508541"/>
                <a:gd name="connsiteY23" fmla="*/ 2743200 h 3716994"/>
                <a:gd name="connsiteX24" fmla="*/ 2064074 w 3508541"/>
                <a:gd name="connsiteY24" fmla="*/ 2652824 h 3716994"/>
                <a:gd name="connsiteX25" fmla="*/ 1984329 w 3508541"/>
                <a:gd name="connsiteY25" fmla="*/ 2493335 h 3716994"/>
                <a:gd name="connsiteX26" fmla="*/ 2021543 w 3508541"/>
                <a:gd name="connsiteY26" fmla="*/ 2328531 h 3716994"/>
                <a:gd name="connsiteX27" fmla="*/ 2122553 w 3508541"/>
                <a:gd name="connsiteY27" fmla="*/ 2094614 h 3716994"/>
                <a:gd name="connsiteX28" fmla="*/ 2117236 w 3508541"/>
                <a:gd name="connsiteY28" fmla="*/ 1855382 h 3716994"/>
                <a:gd name="connsiteX29" fmla="*/ 1947116 w 3508541"/>
                <a:gd name="connsiteY29" fmla="*/ 1796903 h 3716994"/>
                <a:gd name="connsiteX30" fmla="*/ 1723832 w 3508541"/>
                <a:gd name="connsiteY30" fmla="*/ 1887280 h 3716994"/>
                <a:gd name="connsiteX31" fmla="*/ 1638771 w 3508541"/>
                <a:gd name="connsiteY31" fmla="*/ 2041452 h 3716994"/>
                <a:gd name="connsiteX32" fmla="*/ 1590925 w 3508541"/>
                <a:gd name="connsiteY32" fmla="*/ 2190307 h 3716994"/>
                <a:gd name="connsiteX33" fmla="*/ 1574976 w 3508541"/>
                <a:gd name="connsiteY33" fmla="*/ 2062717 h 3716994"/>
                <a:gd name="connsiteX34" fmla="*/ 1548395 w 3508541"/>
                <a:gd name="connsiteY34" fmla="*/ 1828800 h 3716994"/>
                <a:gd name="connsiteX35" fmla="*/ 1442069 w 3508541"/>
                <a:gd name="connsiteY35" fmla="*/ 1653363 h 3716994"/>
                <a:gd name="connsiteX36" fmla="*/ 1170939 w 3508541"/>
                <a:gd name="connsiteY36" fmla="*/ 1674628 h 3716994"/>
                <a:gd name="connsiteX37" fmla="*/ 1006134 w 3508541"/>
                <a:gd name="connsiteY37" fmla="*/ 1770321 h 3716994"/>
                <a:gd name="connsiteX38" fmla="*/ 905125 w 3508541"/>
                <a:gd name="connsiteY38" fmla="*/ 1844749 h 3716994"/>
                <a:gd name="connsiteX39" fmla="*/ 862595 w 3508541"/>
                <a:gd name="connsiteY39" fmla="*/ 1967024 h 3716994"/>
                <a:gd name="connsiteX40" fmla="*/ 702553 w 3508541"/>
                <a:gd name="connsiteY40" fmla="*/ 2077004 h 3716994"/>
                <a:gd name="connsiteX41" fmla="*/ 462766 w 3508541"/>
                <a:gd name="connsiteY41" fmla="*/ 2135871 h 3716994"/>
                <a:gd name="connsiteX42" fmla="*/ 192743 w 3508541"/>
                <a:gd name="connsiteY42" fmla="*/ 2014870 h 3716994"/>
                <a:gd name="connsiteX43" fmla="*/ 112999 w 3508541"/>
                <a:gd name="connsiteY43" fmla="*/ 1871331 h 3716994"/>
                <a:gd name="connsiteX44" fmla="*/ 256539 w 3508541"/>
                <a:gd name="connsiteY44" fmla="*/ 1706526 h 3716994"/>
                <a:gd name="connsiteX45" fmla="*/ 315018 w 3508541"/>
                <a:gd name="connsiteY45" fmla="*/ 1509824 h 3716994"/>
                <a:gd name="connsiteX46" fmla="*/ 171478 w 3508541"/>
                <a:gd name="connsiteY46" fmla="*/ 1355652 h 3716994"/>
                <a:gd name="connsiteX47" fmla="*/ 31593 w 3508541"/>
                <a:gd name="connsiteY47" fmla="*/ 1317330 h 3716994"/>
                <a:gd name="connsiteX48" fmla="*/ 14538 w 3508541"/>
                <a:gd name="connsiteY48" fmla="*/ 1403498 h 3716994"/>
                <a:gd name="connsiteX49" fmla="*/ 208692 w 3508541"/>
                <a:gd name="connsiteY49" fmla="*/ 1398182 h 3716994"/>
                <a:gd name="connsiteX50" fmla="*/ 405395 w 3508541"/>
                <a:gd name="connsiteY50" fmla="*/ 1382233 h 3716994"/>
                <a:gd name="connsiteX51" fmla="*/ 543618 w 3508541"/>
                <a:gd name="connsiteY51" fmla="*/ 1594884 h 3716994"/>
                <a:gd name="connsiteX52" fmla="*/ 655260 w 3508541"/>
                <a:gd name="connsiteY52" fmla="*/ 1754373 h 3716994"/>
                <a:gd name="connsiteX53" fmla="*/ 766902 w 3508541"/>
                <a:gd name="connsiteY53" fmla="*/ 1844749 h 3716994"/>
                <a:gd name="connsiteX54" fmla="*/ 889176 w 3508541"/>
                <a:gd name="connsiteY54" fmla="*/ 1935126 h 3716994"/>
                <a:gd name="connsiteX55" fmla="*/ 1000818 w 3508541"/>
                <a:gd name="connsiteY55" fmla="*/ 2115880 h 3716994"/>
                <a:gd name="connsiteX56" fmla="*/ 921074 w 3508541"/>
                <a:gd name="connsiteY56" fmla="*/ 2030819 h 3716994"/>
                <a:gd name="connsiteX57" fmla="*/ 846646 w 3508541"/>
                <a:gd name="connsiteY57" fmla="*/ 1940442 h 3716994"/>
                <a:gd name="connsiteX58" fmla="*/ 788167 w 3508541"/>
                <a:gd name="connsiteY58" fmla="*/ 1929810 h 3716994"/>
                <a:gd name="connsiteX59" fmla="*/ 804116 w 3508541"/>
                <a:gd name="connsiteY59" fmla="*/ 1786270 h 3716994"/>
                <a:gd name="connsiteX60" fmla="*/ 931706 w 3508541"/>
                <a:gd name="connsiteY60" fmla="*/ 1674628 h 3716994"/>
                <a:gd name="connsiteX61" fmla="*/ 1075246 w 3508541"/>
                <a:gd name="connsiteY61" fmla="*/ 1711842 h 3716994"/>
                <a:gd name="connsiteX62" fmla="*/ 1234734 w 3508541"/>
                <a:gd name="connsiteY62" fmla="*/ 1791587 h 3716994"/>
                <a:gd name="connsiteX63" fmla="*/ 1352247 w 3508541"/>
                <a:gd name="connsiteY63" fmla="*/ 1733661 h 3716994"/>
                <a:gd name="connsiteX64" fmla="*/ 1399539 w 3508541"/>
                <a:gd name="connsiteY64" fmla="*/ 1584252 h 3716994"/>
                <a:gd name="connsiteX65" fmla="*/ 1479283 w 3508541"/>
                <a:gd name="connsiteY65" fmla="*/ 1525773 h 3716994"/>
                <a:gd name="connsiteX66" fmla="*/ 1612190 w 3508541"/>
                <a:gd name="connsiteY66" fmla="*/ 1616149 h 3716994"/>
                <a:gd name="connsiteX67" fmla="*/ 1750413 w 3508541"/>
                <a:gd name="connsiteY67" fmla="*/ 1743740 h 3716994"/>
                <a:gd name="connsiteX68" fmla="*/ 1872688 w 3508541"/>
                <a:gd name="connsiteY68" fmla="*/ 1786270 h 3716994"/>
                <a:gd name="connsiteX69" fmla="*/ 1973697 w 3508541"/>
                <a:gd name="connsiteY69" fmla="*/ 1754373 h 3716994"/>
                <a:gd name="connsiteX70" fmla="*/ 1909902 w 3508541"/>
                <a:gd name="connsiteY70" fmla="*/ 1695894 h 3716994"/>
                <a:gd name="connsiteX71" fmla="*/ 1686618 w 3508541"/>
                <a:gd name="connsiteY71" fmla="*/ 1690577 h 3716994"/>
                <a:gd name="connsiteX72" fmla="*/ 1511181 w 3508541"/>
                <a:gd name="connsiteY72" fmla="*/ 1802219 h 3716994"/>
                <a:gd name="connsiteX73" fmla="*/ 1489916 w 3508541"/>
                <a:gd name="connsiteY73" fmla="*/ 1977656 h 3716994"/>
                <a:gd name="connsiteX74" fmla="*/ 1644088 w 3508541"/>
                <a:gd name="connsiteY74" fmla="*/ 2158410 h 3716994"/>
                <a:gd name="connsiteX75" fmla="*/ 1904585 w 3508541"/>
                <a:gd name="connsiteY75" fmla="*/ 2243470 h 3716994"/>
                <a:gd name="connsiteX76" fmla="*/ 2175716 w 3508541"/>
                <a:gd name="connsiteY76" fmla="*/ 2158410 h 3716994"/>
                <a:gd name="connsiteX77" fmla="*/ 2364721 w 3508541"/>
                <a:gd name="connsiteY77" fmla="*/ 2229349 h 3716994"/>
                <a:gd name="connsiteX78" fmla="*/ 2553171 w 3508541"/>
                <a:gd name="connsiteY78" fmla="*/ 2317898 h 3716994"/>
                <a:gd name="connsiteX79" fmla="*/ 2721465 w 3508541"/>
                <a:gd name="connsiteY79" fmla="*/ 2175632 h 3716994"/>
                <a:gd name="connsiteX80" fmla="*/ 2716868 w 3508541"/>
                <a:gd name="connsiteY80" fmla="*/ 1967024 h 3716994"/>
                <a:gd name="connsiteX81" fmla="*/ 2702027 w 3508541"/>
                <a:gd name="connsiteY81" fmla="*/ 1839433 h 3716994"/>
                <a:gd name="connsiteX82" fmla="*/ 2829618 w 3508541"/>
                <a:gd name="connsiteY82" fmla="*/ 1807535 h 3716994"/>
                <a:gd name="connsiteX83" fmla="*/ 2928079 w 3508541"/>
                <a:gd name="connsiteY83" fmla="*/ 1811577 h 3716994"/>
                <a:gd name="connsiteX84" fmla="*/ 2914678 w 3508541"/>
                <a:gd name="connsiteY84" fmla="*/ 1738424 h 3716994"/>
                <a:gd name="connsiteX85" fmla="*/ 2973157 w 3508541"/>
                <a:gd name="connsiteY85" fmla="*/ 1578935 h 3716994"/>
                <a:gd name="connsiteX86" fmla="*/ 3063534 w 3508541"/>
                <a:gd name="connsiteY86" fmla="*/ 1493875 h 3716994"/>
                <a:gd name="connsiteX87" fmla="*/ 3164543 w 3508541"/>
                <a:gd name="connsiteY87" fmla="*/ 1499191 h 3716994"/>
                <a:gd name="connsiteX88" fmla="*/ 3249604 w 3508541"/>
                <a:gd name="connsiteY88" fmla="*/ 1648047 h 3716994"/>
                <a:gd name="connsiteX89" fmla="*/ 3249604 w 3508541"/>
                <a:gd name="connsiteY89" fmla="*/ 1876647 h 3716994"/>
                <a:gd name="connsiteX90" fmla="*/ 3300386 w 3508541"/>
                <a:gd name="connsiteY90" fmla="*/ 1943931 h 3716994"/>
                <a:gd name="connsiteX91" fmla="*/ 3440990 w 3508541"/>
                <a:gd name="connsiteY91" fmla="*/ 1802219 h 3716994"/>
                <a:gd name="connsiteX92" fmla="*/ 3508274 w 3508541"/>
                <a:gd name="connsiteY92" fmla="*/ 1624400 h 3716994"/>
                <a:gd name="connsiteX93" fmla="*/ 3460428 w 3508541"/>
                <a:gd name="connsiteY93" fmla="*/ 1451345 h 3716994"/>
                <a:gd name="connsiteX94" fmla="*/ 3362519 w 3508541"/>
                <a:gd name="connsiteY94" fmla="*/ 1400010 h 3716994"/>
                <a:gd name="connsiteX95" fmla="*/ 3350613 w 3508541"/>
                <a:gd name="connsiteY95" fmla="*/ 1509824 h 3716994"/>
                <a:gd name="connsiteX96" fmla="*/ 3425595 w 3508541"/>
                <a:gd name="connsiteY96" fmla="*/ 1658514 h 3716994"/>
                <a:gd name="connsiteX97" fmla="*/ 3472888 w 3508541"/>
                <a:gd name="connsiteY97" fmla="*/ 1663996 h 3716994"/>
                <a:gd name="connsiteX98" fmla="*/ 3472888 w 3508541"/>
                <a:gd name="connsiteY98" fmla="*/ 1557670 h 3716994"/>
                <a:gd name="connsiteX99" fmla="*/ 3382511 w 3508541"/>
                <a:gd name="connsiteY99" fmla="*/ 1477926 h 3716994"/>
                <a:gd name="connsiteX100" fmla="*/ 3244288 w 3508541"/>
                <a:gd name="connsiteY100" fmla="*/ 1451345 h 3716994"/>
                <a:gd name="connsiteX101" fmla="*/ 3047585 w 3508541"/>
                <a:gd name="connsiteY101" fmla="*/ 1451345 h 3716994"/>
                <a:gd name="connsiteX102" fmla="*/ 3031636 w 3508541"/>
                <a:gd name="connsiteY102" fmla="*/ 1387549 h 3716994"/>
                <a:gd name="connsiteX103" fmla="*/ 3062814 w 3508541"/>
                <a:gd name="connsiteY103" fmla="*/ 1209178 h 3716994"/>
                <a:gd name="connsiteX104" fmla="*/ 2898729 w 3508541"/>
                <a:gd name="connsiteY104" fmla="*/ 1127052 h 3716994"/>
                <a:gd name="connsiteX105" fmla="*/ 2721630 w 3508541"/>
                <a:gd name="connsiteY105" fmla="*/ 1143000 h 3716994"/>
                <a:gd name="connsiteX106" fmla="*/ 2664813 w 3508541"/>
                <a:gd name="connsiteY106" fmla="*/ 1249326 h 3716994"/>
                <a:gd name="connsiteX107" fmla="*/ 2712660 w 3508541"/>
                <a:gd name="connsiteY107" fmla="*/ 1265275 h 3716994"/>
                <a:gd name="connsiteX108" fmla="*/ 2664813 w 3508541"/>
                <a:gd name="connsiteY108" fmla="*/ 1164266 h 3716994"/>
                <a:gd name="connsiteX109" fmla="*/ 2533568 w 3508541"/>
                <a:gd name="connsiteY109" fmla="*/ 1014856 h 3716994"/>
                <a:gd name="connsiteX110" fmla="*/ 2345836 w 3508541"/>
                <a:gd name="connsiteY110" fmla="*/ 963520 h 3716994"/>
                <a:gd name="connsiteX111" fmla="*/ 2156278 w 3508541"/>
                <a:gd name="connsiteY111" fmla="*/ 1057940 h 3716994"/>
                <a:gd name="connsiteX112" fmla="*/ 2106604 w 3508541"/>
                <a:gd name="connsiteY112" fmla="*/ 1244010 h 3716994"/>
                <a:gd name="connsiteX113" fmla="*/ 2138502 w 3508541"/>
                <a:gd name="connsiteY113" fmla="*/ 1419447 h 3716994"/>
                <a:gd name="connsiteX114" fmla="*/ 2058757 w 3508541"/>
                <a:gd name="connsiteY114" fmla="*/ 1467294 h 3716994"/>
                <a:gd name="connsiteX115" fmla="*/ 1935210 w 3508541"/>
                <a:gd name="connsiteY115" fmla="*/ 1447302 h 3716994"/>
                <a:gd name="connsiteX116" fmla="*/ 1867371 w 3508541"/>
                <a:gd name="connsiteY116" fmla="*/ 1562987 h 3716994"/>
                <a:gd name="connsiteX117" fmla="*/ 1808892 w 3508541"/>
                <a:gd name="connsiteY117" fmla="*/ 1669312 h 3716994"/>
                <a:gd name="connsiteX118" fmla="*/ 1739781 w 3508541"/>
                <a:gd name="connsiteY118" fmla="*/ 1701210 h 3716994"/>
                <a:gd name="connsiteX119" fmla="*/ 1644088 w 3508541"/>
                <a:gd name="connsiteY119" fmla="*/ 1610833 h 3716994"/>
                <a:gd name="connsiteX120" fmla="*/ 1644808 w 3508541"/>
                <a:gd name="connsiteY120" fmla="*/ 1400563 h 3716994"/>
                <a:gd name="connsiteX121" fmla="*/ 1801195 w 3508541"/>
                <a:gd name="connsiteY121" fmla="*/ 1300827 h 3716994"/>
                <a:gd name="connsiteX122" fmla="*/ 1914498 w 3508541"/>
                <a:gd name="connsiteY122" fmla="*/ 1226953 h 3716994"/>
                <a:gd name="connsiteX123" fmla="*/ 1840790 w 3508541"/>
                <a:gd name="connsiteY123" fmla="*/ 1084521 h 3716994"/>
                <a:gd name="connsiteX124" fmla="*/ 1814209 w 3508541"/>
                <a:gd name="connsiteY124" fmla="*/ 925033 h 3716994"/>
                <a:gd name="connsiteX125" fmla="*/ 1931167 w 3508541"/>
                <a:gd name="connsiteY125" fmla="*/ 717698 h 3716994"/>
                <a:gd name="connsiteX126" fmla="*/ 1942907 w 3508541"/>
                <a:gd name="connsiteY126" fmla="*/ 512744 h 3716994"/>
                <a:gd name="connsiteX127" fmla="*/ 1827776 w 3508541"/>
                <a:gd name="connsiteY127" fmla="*/ 346833 h 3716994"/>
                <a:gd name="connsiteX128" fmla="*/ 1683683 w 3508541"/>
                <a:gd name="connsiteY128" fmla="*/ 349213 h 3716994"/>
                <a:gd name="connsiteX129" fmla="*/ 1558474 w 3508541"/>
                <a:gd name="connsiteY129" fmla="*/ 381111 h 3716994"/>
                <a:gd name="connsiteX130" fmla="*/ 1511181 w 3508541"/>
                <a:gd name="connsiteY130" fmla="*/ 255182 h 3716994"/>
                <a:gd name="connsiteX131" fmla="*/ 1537762 w 3508541"/>
                <a:gd name="connsiteY131" fmla="*/ 101010 h 3716994"/>
                <a:gd name="connsiteX132" fmla="*/ 1617506 w 3508541"/>
                <a:gd name="connsiteY132" fmla="*/ 58480 h 3716994"/>
                <a:gd name="connsiteX133" fmla="*/ 1798260 w 3508541"/>
                <a:gd name="connsiteY133" fmla="*/ 79745 h 3716994"/>
                <a:gd name="connsiteX134" fmla="*/ 1935210 w 3508541"/>
                <a:gd name="connsiteY134" fmla="*/ 61415 h 3716994"/>
                <a:gd name="connsiteX135" fmla="*/ 1989646 w 3508541"/>
                <a:gd name="connsiteY135" fmla="*/ 0 h 3716994"/>
                <a:gd name="connsiteX0" fmla="*/ 1650274 w 3509411"/>
                <a:gd name="connsiteY0" fmla="*/ 2737884 h 3716994"/>
                <a:gd name="connsiteX1" fmla="*/ 1517367 w 3509411"/>
                <a:gd name="connsiteY1" fmla="*/ 2838894 h 3716994"/>
                <a:gd name="connsiteX2" fmla="*/ 1480153 w 3509411"/>
                <a:gd name="connsiteY2" fmla="*/ 2939903 h 3716994"/>
                <a:gd name="connsiteX3" fmla="*/ 1517367 w 3509411"/>
                <a:gd name="connsiteY3" fmla="*/ 3136605 h 3716994"/>
                <a:gd name="connsiteX4" fmla="*/ 1543948 w 3509411"/>
                <a:gd name="connsiteY4" fmla="*/ 3258880 h 3716994"/>
                <a:gd name="connsiteX5" fmla="*/ 1474837 w 3509411"/>
                <a:gd name="connsiteY5" fmla="*/ 3365205 h 3716994"/>
                <a:gd name="connsiteX6" fmla="*/ 1363195 w 3509411"/>
                <a:gd name="connsiteY6" fmla="*/ 3407735 h 3716994"/>
                <a:gd name="connsiteX7" fmla="*/ 1294083 w 3509411"/>
                <a:gd name="connsiteY7" fmla="*/ 3359889 h 3716994"/>
                <a:gd name="connsiteX8" fmla="*/ 1294083 w 3509411"/>
                <a:gd name="connsiteY8" fmla="*/ 3312042 h 3716994"/>
                <a:gd name="connsiteX9" fmla="*/ 1426990 w 3509411"/>
                <a:gd name="connsiteY9" fmla="*/ 3338624 h 3716994"/>
                <a:gd name="connsiteX10" fmla="*/ 1554581 w 3509411"/>
                <a:gd name="connsiteY10" fmla="*/ 3434317 h 3716994"/>
                <a:gd name="connsiteX11" fmla="*/ 1566321 w 3509411"/>
                <a:gd name="connsiteY11" fmla="*/ 3590317 h 3716994"/>
                <a:gd name="connsiteX12" fmla="*/ 1437623 w 3509411"/>
                <a:gd name="connsiteY12" fmla="*/ 3710763 h 3716994"/>
                <a:gd name="connsiteX13" fmla="*/ 1283451 w 3509411"/>
                <a:gd name="connsiteY13" fmla="*/ 3684182 h 3716994"/>
                <a:gd name="connsiteX14" fmla="*/ 1224972 w 3509411"/>
                <a:gd name="connsiteY14" fmla="*/ 3551275 h 3716994"/>
                <a:gd name="connsiteX15" fmla="*/ 1278134 w 3509411"/>
                <a:gd name="connsiteY15" fmla="*/ 3444949 h 3716994"/>
                <a:gd name="connsiteX16" fmla="*/ 1485469 w 3509411"/>
                <a:gd name="connsiteY16" fmla="*/ 3333307 h 3716994"/>
                <a:gd name="connsiteX17" fmla="*/ 1624966 w 3509411"/>
                <a:gd name="connsiteY17" fmla="*/ 3216349 h 3716994"/>
                <a:gd name="connsiteX18" fmla="*/ 1807935 w 3509411"/>
                <a:gd name="connsiteY18" fmla="*/ 3143749 h 3716994"/>
                <a:gd name="connsiteX19" fmla="*/ 1953302 w 3509411"/>
                <a:gd name="connsiteY19" fmla="*/ 3136605 h 3716994"/>
                <a:gd name="connsiteX20" fmla="*/ 1953302 w 3509411"/>
                <a:gd name="connsiteY20" fmla="*/ 3072810 h 3716994"/>
                <a:gd name="connsiteX21" fmla="*/ 1886018 w 3509411"/>
                <a:gd name="connsiteY21" fmla="*/ 3011950 h 3716994"/>
                <a:gd name="connsiteX22" fmla="*/ 1921404 w 3509411"/>
                <a:gd name="connsiteY22" fmla="*/ 2892056 h 3716994"/>
                <a:gd name="connsiteX23" fmla="*/ 2054311 w 3509411"/>
                <a:gd name="connsiteY23" fmla="*/ 2743200 h 3716994"/>
                <a:gd name="connsiteX24" fmla="*/ 2064944 w 3509411"/>
                <a:gd name="connsiteY24" fmla="*/ 2652824 h 3716994"/>
                <a:gd name="connsiteX25" fmla="*/ 1985199 w 3509411"/>
                <a:gd name="connsiteY25" fmla="*/ 2493335 h 3716994"/>
                <a:gd name="connsiteX26" fmla="*/ 2022413 w 3509411"/>
                <a:gd name="connsiteY26" fmla="*/ 2328531 h 3716994"/>
                <a:gd name="connsiteX27" fmla="*/ 2123423 w 3509411"/>
                <a:gd name="connsiteY27" fmla="*/ 2094614 h 3716994"/>
                <a:gd name="connsiteX28" fmla="*/ 2118106 w 3509411"/>
                <a:gd name="connsiteY28" fmla="*/ 1855382 h 3716994"/>
                <a:gd name="connsiteX29" fmla="*/ 1947986 w 3509411"/>
                <a:gd name="connsiteY29" fmla="*/ 1796903 h 3716994"/>
                <a:gd name="connsiteX30" fmla="*/ 1724702 w 3509411"/>
                <a:gd name="connsiteY30" fmla="*/ 1887280 h 3716994"/>
                <a:gd name="connsiteX31" fmla="*/ 1639641 w 3509411"/>
                <a:gd name="connsiteY31" fmla="*/ 2041452 h 3716994"/>
                <a:gd name="connsiteX32" fmla="*/ 1591795 w 3509411"/>
                <a:gd name="connsiteY32" fmla="*/ 2190307 h 3716994"/>
                <a:gd name="connsiteX33" fmla="*/ 1575846 w 3509411"/>
                <a:gd name="connsiteY33" fmla="*/ 2062717 h 3716994"/>
                <a:gd name="connsiteX34" fmla="*/ 1549265 w 3509411"/>
                <a:gd name="connsiteY34" fmla="*/ 1828800 h 3716994"/>
                <a:gd name="connsiteX35" fmla="*/ 1442939 w 3509411"/>
                <a:gd name="connsiteY35" fmla="*/ 1653363 h 3716994"/>
                <a:gd name="connsiteX36" fmla="*/ 1171809 w 3509411"/>
                <a:gd name="connsiteY36" fmla="*/ 1674628 h 3716994"/>
                <a:gd name="connsiteX37" fmla="*/ 1007004 w 3509411"/>
                <a:gd name="connsiteY37" fmla="*/ 1770321 h 3716994"/>
                <a:gd name="connsiteX38" fmla="*/ 905995 w 3509411"/>
                <a:gd name="connsiteY38" fmla="*/ 1844749 h 3716994"/>
                <a:gd name="connsiteX39" fmla="*/ 863465 w 3509411"/>
                <a:gd name="connsiteY39" fmla="*/ 1967024 h 3716994"/>
                <a:gd name="connsiteX40" fmla="*/ 703423 w 3509411"/>
                <a:gd name="connsiteY40" fmla="*/ 2077004 h 3716994"/>
                <a:gd name="connsiteX41" fmla="*/ 463636 w 3509411"/>
                <a:gd name="connsiteY41" fmla="*/ 2135871 h 3716994"/>
                <a:gd name="connsiteX42" fmla="*/ 193613 w 3509411"/>
                <a:gd name="connsiteY42" fmla="*/ 2014870 h 3716994"/>
                <a:gd name="connsiteX43" fmla="*/ 113869 w 3509411"/>
                <a:gd name="connsiteY43" fmla="*/ 1871331 h 3716994"/>
                <a:gd name="connsiteX44" fmla="*/ 257409 w 3509411"/>
                <a:gd name="connsiteY44" fmla="*/ 1706526 h 3716994"/>
                <a:gd name="connsiteX45" fmla="*/ 315888 w 3509411"/>
                <a:gd name="connsiteY45" fmla="*/ 1509824 h 3716994"/>
                <a:gd name="connsiteX46" fmla="*/ 172348 w 3509411"/>
                <a:gd name="connsiteY46" fmla="*/ 1355652 h 3716994"/>
                <a:gd name="connsiteX47" fmla="*/ 30081 w 3509411"/>
                <a:gd name="connsiteY47" fmla="*/ 1326855 h 3716994"/>
                <a:gd name="connsiteX48" fmla="*/ 15408 w 3509411"/>
                <a:gd name="connsiteY48" fmla="*/ 1403498 h 3716994"/>
                <a:gd name="connsiteX49" fmla="*/ 209562 w 3509411"/>
                <a:gd name="connsiteY49" fmla="*/ 1398182 h 3716994"/>
                <a:gd name="connsiteX50" fmla="*/ 406265 w 3509411"/>
                <a:gd name="connsiteY50" fmla="*/ 1382233 h 3716994"/>
                <a:gd name="connsiteX51" fmla="*/ 544488 w 3509411"/>
                <a:gd name="connsiteY51" fmla="*/ 1594884 h 3716994"/>
                <a:gd name="connsiteX52" fmla="*/ 656130 w 3509411"/>
                <a:gd name="connsiteY52" fmla="*/ 1754373 h 3716994"/>
                <a:gd name="connsiteX53" fmla="*/ 767772 w 3509411"/>
                <a:gd name="connsiteY53" fmla="*/ 1844749 h 3716994"/>
                <a:gd name="connsiteX54" fmla="*/ 890046 w 3509411"/>
                <a:gd name="connsiteY54" fmla="*/ 1935126 h 3716994"/>
                <a:gd name="connsiteX55" fmla="*/ 1001688 w 3509411"/>
                <a:gd name="connsiteY55" fmla="*/ 2115880 h 3716994"/>
                <a:gd name="connsiteX56" fmla="*/ 921944 w 3509411"/>
                <a:gd name="connsiteY56" fmla="*/ 2030819 h 3716994"/>
                <a:gd name="connsiteX57" fmla="*/ 847516 w 3509411"/>
                <a:gd name="connsiteY57" fmla="*/ 1940442 h 3716994"/>
                <a:gd name="connsiteX58" fmla="*/ 789037 w 3509411"/>
                <a:gd name="connsiteY58" fmla="*/ 1929810 h 3716994"/>
                <a:gd name="connsiteX59" fmla="*/ 804986 w 3509411"/>
                <a:gd name="connsiteY59" fmla="*/ 1786270 h 3716994"/>
                <a:gd name="connsiteX60" fmla="*/ 932576 w 3509411"/>
                <a:gd name="connsiteY60" fmla="*/ 1674628 h 3716994"/>
                <a:gd name="connsiteX61" fmla="*/ 1076116 w 3509411"/>
                <a:gd name="connsiteY61" fmla="*/ 1711842 h 3716994"/>
                <a:gd name="connsiteX62" fmla="*/ 1235604 w 3509411"/>
                <a:gd name="connsiteY62" fmla="*/ 1791587 h 3716994"/>
                <a:gd name="connsiteX63" fmla="*/ 1353117 w 3509411"/>
                <a:gd name="connsiteY63" fmla="*/ 1733661 h 3716994"/>
                <a:gd name="connsiteX64" fmla="*/ 1400409 w 3509411"/>
                <a:gd name="connsiteY64" fmla="*/ 1584252 h 3716994"/>
                <a:gd name="connsiteX65" fmla="*/ 1480153 w 3509411"/>
                <a:gd name="connsiteY65" fmla="*/ 1525773 h 3716994"/>
                <a:gd name="connsiteX66" fmla="*/ 1613060 w 3509411"/>
                <a:gd name="connsiteY66" fmla="*/ 1616149 h 3716994"/>
                <a:gd name="connsiteX67" fmla="*/ 1751283 w 3509411"/>
                <a:gd name="connsiteY67" fmla="*/ 1743740 h 3716994"/>
                <a:gd name="connsiteX68" fmla="*/ 1873558 w 3509411"/>
                <a:gd name="connsiteY68" fmla="*/ 1786270 h 3716994"/>
                <a:gd name="connsiteX69" fmla="*/ 1974567 w 3509411"/>
                <a:gd name="connsiteY69" fmla="*/ 1754373 h 3716994"/>
                <a:gd name="connsiteX70" fmla="*/ 1910772 w 3509411"/>
                <a:gd name="connsiteY70" fmla="*/ 1695894 h 3716994"/>
                <a:gd name="connsiteX71" fmla="*/ 1687488 w 3509411"/>
                <a:gd name="connsiteY71" fmla="*/ 1690577 h 3716994"/>
                <a:gd name="connsiteX72" fmla="*/ 1512051 w 3509411"/>
                <a:gd name="connsiteY72" fmla="*/ 1802219 h 3716994"/>
                <a:gd name="connsiteX73" fmla="*/ 1490786 w 3509411"/>
                <a:gd name="connsiteY73" fmla="*/ 1977656 h 3716994"/>
                <a:gd name="connsiteX74" fmla="*/ 1644958 w 3509411"/>
                <a:gd name="connsiteY74" fmla="*/ 2158410 h 3716994"/>
                <a:gd name="connsiteX75" fmla="*/ 1905455 w 3509411"/>
                <a:gd name="connsiteY75" fmla="*/ 2243470 h 3716994"/>
                <a:gd name="connsiteX76" fmla="*/ 2176586 w 3509411"/>
                <a:gd name="connsiteY76" fmla="*/ 2158410 h 3716994"/>
                <a:gd name="connsiteX77" fmla="*/ 2365591 w 3509411"/>
                <a:gd name="connsiteY77" fmla="*/ 2229349 h 3716994"/>
                <a:gd name="connsiteX78" fmla="*/ 2554041 w 3509411"/>
                <a:gd name="connsiteY78" fmla="*/ 2317898 h 3716994"/>
                <a:gd name="connsiteX79" fmla="*/ 2722335 w 3509411"/>
                <a:gd name="connsiteY79" fmla="*/ 2175632 h 3716994"/>
                <a:gd name="connsiteX80" fmla="*/ 2717738 w 3509411"/>
                <a:gd name="connsiteY80" fmla="*/ 1967024 h 3716994"/>
                <a:gd name="connsiteX81" fmla="*/ 2702897 w 3509411"/>
                <a:gd name="connsiteY81" fmla="*/ 1839433 h 3716994"/>
                <a:gd name="connsiteX82" fmla="*/ 2830488 w 3509411"/>
                <a:gd name="connsiteY82" fmla="*/ 1807535 h 3716994"/>
                <a:gd name="connsiteX83" fmla="*/ 2928949 w 3509411"/>
                <a:gd name="connsiteY83" fmla="*/ 1811577 h 3716994"/>
                <a:gd name="connsiteX84" fmla="*/ 2915548 w 3509411"/>
                <a:gd name="connsiteY84" fmla="*/ 1738424 h 3716994"/>
                <a:gd name="connsiteX85" fmla="*/ 2974027 w 3509411"/>
                <a:gd name="connsiteY85" fmla="*/ 1578935 h 3716994"/>
                <a:gd name="connsiteX86" fmla="*/ 3064404 w 3509411"/>
                <a:gd name="connsiteY86" fmla="*/ 1493875 h 3716994"/>
                <a:gd name="connsiteX87" fmla="*/ 3165413 w 3509411"/>
                <a:gd name="connsiteY87" fmla="*/ 1499191 h 3716994"/>
                <a:gd name="connsiteX88" fmla="*/ 3250474 w 3509411"/>
                <a:gd name="connsiteY88" fmla="*/ 1648047 h 3716994"/>
                <a:gd name="connsiteX89" fmla="*/ 3250474 w 3509411"/>
                <a:gd name="connsiteY89" fmla="*/ 1876647 h 3716994"/>
                <a:gd name="connsiteX90" fmla="*/ 3301256 w 3509411"/>
                <a:gd name="connsiteY90" fmla="*/ 1943931 h 3716994"/>
                <a:gd name="connsiteX91" fmla="*/ 3441860 w 3509411"/>
                <a:gd name="connsiteY91" fmla="*/ 1802219 h 3716994"/>
                <a:gd name="connsiteX92" fmla="*/ 3509144 w 3509411"/>
                <a:gd name="connsiteY92" fmla="*/ 1624400 h 3716994"/>
                <a:gd name="connsiteX93" fmla="*/ 3461298 w 3509411"/>
                <a:gd name="connsiteY93" fmla="*/ 1451345 h 3716994"/>
                <a:gd name="connsiteX94" fmla="*/ 3363389 w 3509411"/>
                <a:gd name="connsiteY94" fmla="*/ 1400010 h 3716994"/>
                <a:gd name="connsiteX95" fmla="*/ 3351483 w 3509411"/>
                <a:gd name="connsiteY95" fmla="*/ 1509824 h 3716994"/>
                <a:gd name="connsiteX96" fmla="*/ 3426465 w 3509411"/>
                <a:gd name="connsiteY96" fmla="*/ 1658514 h 3716994"/>
                <a:gd name="connsiteX97" fmla="*/ 3473758 w 3509411"/>
                <a:gd name="connsiteY97" fmla="*/ 1663996 h 3716994"/>
                <a:gd name="connsiteX98" fmla="*/ 3473758 w 3509411"/>
                <a:gd name="connsiteY98" fmla="*/ 1557670 h 3716994"/>
                <a:gd name="connsiteX99" fmla="*/ 3383381 w 3509411"/>
                <a:gd name="connsiteY99" fmla="*/ 1477926 h 3716994"/>
                <a:gd name="connsiteX100" fmla="*/ 3245158 w 3509411"/>
                <a:gd name="connsiteY100" fmla="*/ 1451345 h 3716994"/>
                <a:gd name="connsiteX101" fmla="*/ 3048455 w 3509411"/>
                <a:gd name="connsiteY101" fmla="*/ 1451345 h 3716994"/>
                <a:gd name="connsiteX102" fmla="*/ 3032506 w 3509411"/>
                <a:gd name="connsiteY102" fmla="*/ 1387549 h 3716994"/>
                <a:gd name="connsiteX103" fmla="*/ 3063684 w 3509411"/>
                <a:gd name="connsiteY103" fmla="*/ 1209178 h 3716994"/>
                <a:gd name="connsiteX104" fmla="*/ 2899599 w 3509411"/>
                <a:gd name="connsiteY104" fmla="*/ 1127052 h 3716994"/>
                <a:gd name="connsiteX105" fmla="*/ 2722500 w 3509411"/>
                <a:gd name="connsiteY105" fmla="*/ 1143000 h 3716994"/>
                <a:gd name="connsiteX106" fmla="*/ 2665683 w 3509411"/>
                <a:gd name="connsiteY106" fmla="*/ 1249326 h 3716994"/>
                <a:gd name="connsiteX107" fmla="*/ 2713530 w 3509411"/>
                <a:gd name="connsiteY107" fmla="*/ 1265275 h 3716994"/>
                <a:gd name="connsiteX108" fmla="*/ 2665683 w 3509411"/>
                <a:gd name="connsiteY108" fmla="*/ 1164266 h 3716994"/>
                <a:gd name="connsiteX109" fmla="*/ 2534438 w 3509411"/>
                <a:gd name="connsiteY109" fmla="*/ 1014856 h 3716994"/>
                <a:gd name="connsiteX110" fmla="*/ 2346706 w 3509411"/>
                <a:gd name="connsiteY110" fmla="*/ 963520 h 3716994"/>
                <a:gd name="connsiteX111" fmla="*/ 2157148 w 3509411"/>
                <a:gd name="connsiteY111" fmla="*/ 1057940 h 3716994"/>
                <a:gd name="connsiteX112" fmla="*/ 2107474 w 3509411"/>
                <a:gd name="connsiteY112" fmla="*/ 1244010 h 3716994"/>
                <a:gd name="connsiteX113" fmla="*/ 2139372 w 3509411"/>
                <a:gd name="connsiteY113" fmla="*/ 1419447 h 3716994"/>
                <a:gd name="connsiteX114" fmla="*/ 2059627 w 3509411"/>
                <a:gd name="connsiteY114" fmla="*/ 1467294 h 3716994"/>
                <a:gd name="connsiteX115" fmla="*/ 1936080 w 3509411"/>
                <a:gd name="connsiteY115" fmla="*/ 1447302 h 3716994"/>
                <a:gd name="connsiteX116" fmla="*/ 1868241 w 3509411"/>
                <a:gd name="connsiteY116" fmla="*/ 1562987 h 3716994"/>
                <a:gd name="connsiteX117" fmla="*/ 1809762 w 3509411"/>
                <a:gd name="connsiteY117" fmla="*/ 1669312 h 3716994"/>
                <a:gd name="connsiteX118" fmla="*/ 1740651 w 3509411"/>
                <a:gd name="connsiteY118" fmla="*/ 1701210 h 3716994"/>
                <a:gd name="connsiteX119" fmla="*/ 1644958 w 3509411"/>
                <a:gd name="connsiteY119" fmla="*/ 1610833 h 3716994"/>
                <a:gd name="connsiteX120" fmla="*/ 1645678 w 3509411"/>
                <a:gd name="connsiteY120" fmla="*/ 1400563 h 3716994"/>
                <a:gd name="connsiteX121" fmla="*/ 1802065 w 3509411"/>
                <a:gd name="connsiteY121" fmla="*/ 1300827 h 3716994"/>
                <a:gd name="connsiteX122" fmla="*/ 1915368 w 3509411"/>
                <a:gd name="connsiteY122" fmla="*/ 1226953 h 3716994"/>
                <a:gd name="connsiteX123" fmla="*/ 1841660 w 3509411"/>
                <a:gd name="connsiteY123" fmla="*/ 1084521 h 3716994"/>
                <a:gd name="connsiteX124" fmla="*/ 1815079 w 3509411"/>
                <a:gd name="connsiteY124" fmla="*/ 925033 h 3716994"/>
                <a:gd name="connsiteX125" fmla="*/ 1932037 w 3509411"/>
                <a:gd name="connsiteY125" fmla="*/ 717698 h 3716994"/>
                <a:gd name="connsiteX126" fmla="*/ 1943777 w 3509411"/>
                <a:gd name="connsiteY126" fmla="*/ 512744 h 3716994"/>
                <a:gd name="connsiteX127" fmla="*/ 1828646 w 3509411"/>
                <a:gd name="connsiteY127" fmla="*/ 346833 h 3716994"/>
                <a:gd name="connsiteX128" fmla="*/ 1684553 w 3509411"/>
                <a:gd name="connsiteY128" fmla="*/ 349213 h 3716994"/>
                <a:gd name="connsiteX129" fmla="*/ 1559344 w 3509411"/>
                <a:gd name="connsiteY129" fmla="*/ 381111 h 3716994"/>
                <a:gd name="connsiteX130" fmla="*/ 1512051 w 3509411"/>
                <a:gd name="connsiteY130" fmla="*/ 255182 h 3716994"/>
                <a:gd name="connsiteX131" fmla="*/ 1538632 w 3509411"/>
                <a:gd name="connsiteY131" fmla="*/ 101010 h 3716994"/>
                <a:gd name="connsiteX132" fmla="*/ 1618376 w 3509411"/>
                <a:gd name="connsiteY132" fmla="*/ 58480 h 3716994"/>
                <a:gd name="connsiteX133" fmla="*/ 1799130 w 3509411"/>
                <a:gd name="connsiteY133" fmla="*/ 79745 h 3716994"/>
                <a:gd name="connsiteX134" fmla="*/ 1936080 w 3509411"/>
                <a:gd name="connsiteY134" fmla="*/ 61415 h 3716994"/>
                <a:gd name="connsiteX135" fmla="*/ 1990516 w 3509411"/>
                <a:gd name="connsiteY135" fmla="*/ 0 h 3716994"/>
                <a:gd name="connsiteX0" fmla="*/ 1650274 w 3509411"/>
                <a:gd name="connsiteY0" fmla="*/ 2737884 h 3716994"/>
                <a:gd name="connsiteX1" fmla="*/ 1517367 w 3509411"/>
                <a:gd name="connsiteY1" fmla="*/ 2838894 h 3716994"/>
                <a:gd name="connsiteX2" fmla="*/ 1480153 w 3509411"/>
                <a:gd name="connsiteY2" fmla="*/ 2939903 h 3716994"/>
                <a:gd name="connsiteX3" fmla="*/ 1517367 w 3509411"/>
                <a:gd name="connsiteY3" fmla="*/ 3136605 h 3716994"/>
                <a:gd name="connsiteX4" fmla="*/ 1543948 w 3509411"/>
                <a:gd name="connsiteY4" fmla="*/ 3258880 h 3716994"/>
                <a:gd name="connsiteX5" fmla="*/ 1474837 w 3509411"/>
                <a:gd name="connsiteY5" fmla="*/ 3365205 h 3716994"/>
                <a:gd name="connsiteX6" fmla="*/ 1363195 w 3509411"/>
                <a:gd name="connsiteY6" fmla="*/ 3407735 h 3716994"/>
                <a:gd name="connsiteX7" fmla="*/ 1294083 w 3509411"/>
                <a:gd name="connsiteY7" fmla="*/ 3359889 h 3716994"/>
                <a:gd name="connsiteX8" fmla="*/ 1294083 w 3509411"/>
                <a:gd name="connsiteY8" fmla="*/ 3312042 h 3716994"/>
                <a:gd name="connsiteX9" fmla="*/ 1426990 w 3509411"/>
                <a:gd name="connsiteY9" fmla="*/ 3338624 h 3716994"/>
                <a:gd name="connsiteX10" fmla="*/ 1554581 w 3509411"/>
                <a:gd name="connsiteY10" fmla="*/ 3434317 h 3716994"/>
                <a:gd name="connsiteX11" fmla="*/ 1566321 w 3509411"/>
                <a:gd name="connsiteY11" fmla="*/ 3590317 h 3716994"/>
                <a:gd name="connsiteX12" fmla="*/ 1437623 w 3509411"/>
                <a:gd name="connsiteY12" fmla="*/ 3710763 h 3716994"/>
                <a:gd name="connsiteX13" fmla="*/ 1283451 w 3509411"/>
                <a:gd name="connsiteY13" fmla="*/ 3684182 h 3716994"/>
                <a:gd name="connsiteX14" fmla="*/ 1224972 w 3509411"/>
                <a:gd name="connsiteY14" fmla="*/ 3551275 h 3716994"/>
                <a:gd name="connsiteX15" fmla="*/ 1278134 w 3509411"/>
                <a:gd name="connsiteY15" fmla="*/ 3444949 h 3716994"/>
                <a:gd name="connsiteX16" fmla="*/ 1485469 w 3509411"/>
                <a:gd name="connsiteY16" fmla="*/ 3333307 h 3716994"/>
                <a:gd name="connsiteX17" fmla="*/ 1624966 w 3509411"/>
                <a:gd name="connsiteY17" fmla="*/ 3216349 h 3716994"/>
                <a:gd name="connsiteX18" fmla="*/ 1807935 w 3509411"/>
                <a:gd name="connsiteY18" fmla="*/ 3143749 h 3716994"/>
                <a:gd name="connsiteX19" fmla="*/ 1953302 w 3509411"/>
                <a:gd name="connsiteY19" fmla="*/ 3136605 h 3716994"/>
                <a:gd name="connsiteX20" fmla="*/ 1953302 w 3509411"/>
                <a:gd name="connsiteY20" fmla="*/ 3072810 h 3716994"/>
                <a:gd name="connsiteX21" fmla="*/ 1886018 w 3509411"/>
                <a:gd name="connsiteY21" fmla="*/ 3011950 h 3716994"/>
                <a:gd name="connsiteX22" fmla="*/ 1921404 w 3509411"/>
                <a:gd name="connsiteY22" fmla="*/ 2892056 h 3716994"/>
                <a:gd name="connsiteX23" fmla="*/ 2054311 w 3509411"/>
                <a:gd name="connsiteY23" fmla="*/ 2743200 h 3716994"/>
                <a:gd name="connsiteX24" fmla="*/ 2064944 w 3509411"/>
                <a:gd name="connsiteY24" fmla="*/ 2652824 h 3716994"/>
                <a:gd name="connsiteX25" fmla="*/ 1985199 w 3509411"/>
                <a:gd name="connsiteY25" fmla="*/ 2493335 h 3716994"/>
                <a:gd name="connsiteX26" fmla="*/ 2022413 w 3509411"/>
                <a:gd name="connsiteY26" fmla="*/ 2328531 h 3716994"/>
                <a:gd name="connsiteX27" fmla="*/ 2123423 w 3509411"/>
                <a:gd name="connsiteY27" fmla="*/ 2094614 h 3716994"/>
                <a:gd name="connsiteX28" fmla="*/ 2118106 w 3509411"/>
                <a:gd name="connsiteY28" fmla="*/ 1855382 h 3716994"/>
                <a:gd name="connsiteX29" fmla="*/ 1947986 w 3509411"/>
                <a:gd name="connsiteY29" fmla="*/ 1796903 h 3716994"/>
                <a:gd name="connsiteX30" fmla="*/ 1724702 w 3509411"/>
                <a:gd name="connsiteY30" fmla="*/ 1887280 h 3716994"/>
                <a:gd name="connsiteX31" fmla="*/ 1639641 w 3509411"/>
                <a:gd name="connsiteY31" fmla="*/ 2041452 h 3716994"/>
                <a:gd name="connsiteX32" fmla="*/ 1591795 w 3509411"/>
                <a:gd name="connsiteY32" fmla="*/ 2190307 h 3716994"/>
                <a:gd name="connsiteX33" fmla="*/ 1575846 w 3509411"/>
                <a:gd name="connsiteY33" fmla="*/ 2062717 h 3716994"/>
                <a:gd name="connsiteX34" fmla="*/ 1549265 w 3509411"/>
                <a:gd name="connsiteY34" fmla="*/ 1828800 h 3716994"/>
                <a:gd name="connsiteX35" fmla="*/ 1442939 w 3509411"/>
                <a:gd name="connsiteY35" fmla="*/ 1653363 h 3716994"/>
                <a:gd name="connsiteX36" fmla="*/ 1171809 w 3509411"/>
                <a:gd name="connsiteY36" fmla="*/ 1674628 h 3716994"/>
                <a:gd name="connsiteX37" fmla="*/ 1007004 w 3509411"/>
                <a:gd name="connsiteY37" fmla="*/ 1770321 h 3716994"/>
                <a:gd name="connsiteX38" fmla="*/ 905995 w 3509411"/>
                <a:gd name="connsiteY38" fmla="*/ 1844749 h 3716994"/>
                <a:gd name="connsiteX39" fmla="*/ 863465 w 3509411"/>
                <a:gd name="connsiteY39" fmla="*/ 1967024 h 3716994"/>
                <a:gd name="connsiteX40" fmla="*/ 703423 w 3509411"/>
                <a:gd name="connsiteY40" fmla="*/ 2077004 h 3716994"/>
                <a:gd name="connsiteX41" fmla="*/ 463636 w 3509411"/>
                <a:gd name="connsiteY41" fmla="*/ 2135871 h 3716994"/>
                <a:gd name="connsiteX42" fmla="*/ 193613 w 3509411"/>
                <a:gd name="connsiteY42" fmla="*/ 2014870 h 3716994"/>
                <a:gd name="connsiteX43" fmla="*/ 113869 w 3509411"/>
                <a:gd name="connsiteY43" fmla="*/ 1871331 h 3716994"/>
                <a:gd name="connsiteX44" fmla="*/ 257409 w 3509411"/>
                <a:gd name="connsiteY44" fmla="*/ 1706526 h 3716994"/>
                <a:gd name="connsiteX45" fmla="*/ 301601 w 3509411"/>
                <a:gd name="connsiteY45" fmla="*/ 1519349 h 3716994"/>
                <a:gd name="connsiteX46" fmla="*/ 172348 w 3509411"/>
                <a:gd name="connsiteY46" fmla="*/ 1355652 h 3716994"/>
                <a:gd name="connsiteX47" fmla="*/ 30081 w 3509411"/>
                <a:gd name="connsiteY47" fmla="*/ 1326855 h 3716994"/>
                <a:gd name="connsiteX48" fmla="*/ 15408 w 3509411"/>
                <a:gd name="connsiteY48" fmla="*/ 1403498 h 3716994"/>
                <a:gd name="connsiteX49" fmla="*/ 209562 w 3509411"/>
                <a:gd name="connsiteY49" fmla="*/ 1398182 h 3716994"/>
                <a:gd name="connsiteX50" fmla="*/ 406265 w 3509411"/>
                <a:gd name="connsiteY50" fmla="*/ 1382233 h 3716994"/>
                <a:gd name="connsiteX51" fmla="*/ 544488 w 3509411"/>
                <a:gd name="connsiteY51" fmla="*/ 1594884 h 3716994"/>
                <a:gd name="connsiteX52" fmla="*/ 656130 w 3509411"/>
                <a:gd name="connsiteY52" fmla="*/ 1754373 h 3716994"/>
                <a:gd name="connsiteX53" fmla="*/ 767772 w 3509411"/>
                <a:gd name="connsiteY53" fmla="*/ 1844749 h 3716994"/>
                <a:gd name="connsiteX54" fmla="*/ 890046 w 3509411"/>
                <a:gd name="connsiteY54" fmla="*/ 1935126 h 3716994"/>
                <a:gd name="connsiteX55" fmla="*/ 1001688 w 3509411"/>
                <a:gd name="connsiteY55" fmla="*/ 2115880 h 3716994"/>
                <a:gd name="connsiteX56" fmla="*/ 921944 w 3509411"/>
                <a:gd name="connsiteY56" fmla="*/ 2030819 h 3716994"/>
                <a:gd name="connsiteX57" fmla="*/ 847516 w 3509411"/>
                <a:gd name="connsiteY57" fmla="*/ 1940442 h 3716994"/>
                <a:gd name="connsiteX58" fmla="*/ 789037 w 3509411"/>
                <a:gd name="connsiteY58" fmla="*/ 1929810 h 3716994"/>
                <a:gd name="connsiteX59" fmla="*/ 804986 w 3509411"/>
                <a:gd name="connsiteY59" fmla="*/ 1786270 h 3716994"/>
                <a:gd name="connsiteX60" fmla="*/ 932576 w 3509411"/>
                <a:gd name="connsiteY60" fmla="*/ 1674628 h 3716994"/>
                <a:gd name="connsiteX61" fmla="*/ 1076116 w 3509411"/>
                <a:gd name="connsiteY61" fmla="*/ 1711842 h 3716994"/>
                <a:gd name="connsiteX62" fmla="*/ 1235604 w 3509411"/>
                <a:gd name="connsiteY62" fmla="*/ 1791587 h 3716994"/>
                <a:gd name="connsiteX63" fmla="*/ 1353117 w 3509411"/>
                <a:gd name="connsiteY63" fmla="*/ 1733661 h 3716994"/>
                <a:gd name="connsiteX64" fmla="*/ 1400409 w 3509411"/>
                <a:gd name="connsiteY64" fmla="*/ 1584252 h 3716994"/>
                <a:gd name="connsiteX65" fmla="*/ 1480153 w 3509411"/>
                <a:gd name="connsiteY65" fmla="*/ 1525773 h 3716994"/>
                <a:gd name="connsiteX66" fmla="*/ 1613060 w 3509411"/>
                <a:gd name="connsiteY66" fmla="*/ 1616149 h 3716994"/>
                <a:gd name="connsiteX67" fmla="*/ 1751283 w 3509411"/>
                <a:gd name="connsiteY67" fmla="*/ 1743740 h 3716994"/>
                <a:gd name="connsiteX68" fmla="*/ 1873558 w 3509411"/>
                <a:gd name="connsiteY68" fmla="*/ 1786270 h 3716994"/>
                <a:gd name="connsiteX69" fmla="*/ 1974567 w 3509411"/>
                <a:gd name="connsiteY69" fmla="*/ 1754373 h 3716994"/>
                <a:gd name="connsiteX70" fmla="*/ 1910772 w 3509411"/>
                <a:gd name="connsiteY70" fmla="*/ 1695894 h 3716994"/>
                <a:gd name="connsiteX71" fmla="*/ 1687488 w 3509411"/>
                <a:gd name="connsiteY71" fmla="*/ 1690577 h 3716994"/>
                <a:gd name="connsiteX72" fmla="*/ 1512051 w 3509411"/>
                <a:gd name="connsiteY72" fmla="*/ 1802219 h 3716994"/>
                <a:gd name="connsiteX73" fmla="*/ 1490786 w 3509411"/>
                <a:gd name="connsiteY73" fmla="*/ 1977656 h 3716994"/>
                <a:gd name="connsiteX74" fmla="*/ 1644958 w 3509411"/>
                <a:gd name="connsiteY74" fmla="*/ 2158410 h 3716994"/>
                <a:gd name="connsiteX75" fmla="*/ 1905455 w 3509411"/>
                <a:gd name="connsiteY75" fmla="*/ 2243470 h 3716994"/>
                <a:gd name="connsiteX76" fmla="*/ 2176586 w 3509411"/>
                <a:gd name="connsiteY76" fmla="*/ 2158410 h 3716994"/>
                <a:gd name="connsiteX77" fmla="*/ 2365591 w 3509411"/>
                <a:gd name="connsiteY77" fmla="*/ 2229349 h 3716994"/>
                <a:gd name="connsiteX78" fmla="*/ 2554041 w 3509411"/>
                <a:gd name="connsiteY78" fmla="*/ 2317898 h 3716994"/>
                <a:gd name="connsiteX79" fmla="*/ 2722335 w 3509411"/>
                <a:gd name="connsiteY79" fmla="*/ 2175632 h 3716994"/>
                <a:gd name="connsiteX80" fmla="*/ 2717738 w 3509411"/>
                <a:gd name="connsiteY80" fmla="*/ 1967024 h 3716994"/>
                <a:gd name="connsiteX81" fmla="*/ 2702897 w 3509411"/>
                <a:gd name="connsiteY81" fmla="*/ 1839433 h 3716994"/>
                <a:gd name="connsiteX82" fmla="*/ 2830488 w 3509411"/>
                <a:gd name="connsiteY82" fmla="*/ 1807535 h 3716994"/>
                <a:gd name="connsiteX83" fmla="*/ 2928949 w 3509411"/>
                <a:gd name="connsiteY83" fmla="*/ 1811577 h 3716994"/>
                <a:gd name="connsiteX84" fmla="*/ 2915548 w 3509411"/>
                <a:gd name="connsiteY84" fmla="*/ 1738424 h 3716994"/>
                <a:gd name="connsiteX85" fmla="*/ 2974027 w 3509411"/>
                <a:gd name="connsiteY85" fmla="*/ 1578935 h 3716994"/>
                <a:gd name="connsiteX86" fmla="*/ 3064404 w 3509411"/>
                <a:gd name="connsiteY86" fmla="*/ 1493875 h 3716994"/>
                <a:gd name="connsiteX87" fmla="*/ 3165413 w 3509411"/>
                <a:gd name="connsiteY87" fmla="*/ 1499191 h 3716994"/>
                <a:gd name="connsiteX88" fmla="*/ 3250474 w 3509411"/>
                <a:gd name="connsiteY88" fmla="*/ 1648047 h 3716994"/>
                <a:gd name="connsiteX89" fmla="*/ 3250474 w 3509411"/>
                <a:gd name="connsiteY89" fmla="*/ 1876647 h 3716994"/>
                <a:gd name="connsiteX90" fmla="*/ 3301256 w 3509411"/>
                <a:gd name="connsiteY90" fmla="*/ 1943931 h 3716994"/>
                <a:gd name="connsiteX91" fmla="*/ 3441860 w 3509411"/>
                <a:gd name="connsiteY91" fmla="*/ 1802219 h 3716994"/>
                <a:gd name="connsiteX92" fmla="*/ 3509144 w 3509411"/>
                <a:gd name="connsiteY92" fmla="*/ 1624400 h 3716994"/>
                <a:gd name="connsiteX93" fmla="*/ 3461298 w 3509411"/>
                <a:gd name="connsiteY93" fmla="*/ 1451345 h 3716994"/>
                <a:gd name="connsiteX94" fmla="*/ 3363389 w 3509411"/>
                <a:gd name="connsiteY94" fmla="*/ 1400010 h 3716994"/>
                <a:gd name="connsiteX95" fmla="*/ 3351483 w 3509411"/>
                <a:gd name="connsiteY95" fmla="*/ 1509824 h 3716994"/>
                <a:gd name="connsiteX96" fmla="*/ 3426465 w 3509411"/>
                <a:gd name="connsiteY96" fmla="*/ 1658514 h 3716994"/>
                <a:gd name="connsiteX97" fmla="*/ 3473758 w 3509411"/>
                <a:gd name="connsiteY97" fmla="*/ 1663996 h 3716994"/>
                <a:gd name="connsiteX98" fmla="*/ 3473758 w 3509411"/>
                <a:gd name="connsiteY98" fmla="*/ 1557670 h 3716994"/>
                <a:gd name="connsiteX99" fmla="*/ 3383381 w 3509411"/>
                <a:gd name="connsiteY99" fmla="*/ 1477926 h 3716994"/>
                <a:gd name="connsiteX100" fmla="*/ 3245158 w 3509411"/>
                <a:gd name="connsiteY100" fmla="*/ 1451345 h 3716994"/>
                <a:gd name="connsiteX101" fmla="*/ 3048455 w 3509411"/>
                <a:gd name="connsiteY101" fmla="*/ 1451345 h 3716994"/>
                <a:gd name="connsiteX102" fmla="*/ 3032506 w 3509411"/>
                <a:gd name="connsiteY102" fmla="*/ 1387549 h 3716994"/>
                <a:gd name="connsiteX103" fmla="*/ 3063684 w 3509411"/>
                <a:gd name="connsiteY103" fmla="*/ 1209178 h 3716994"/>
                <a:gd name="connsiteX104" fmla="*/ 2899599 w 3509411"/>
                <a:gd name="connsiteY104" fmla="*/ 1127052 h 3716994"/>
                <a:gd name="connsiteX105" fmla="*/ 2722500 w 3509411"/>
                <a:gd name="connsiteY105" fmla="*/ 1143000 h 3716994"/>
                <a:gd name="connsiteX106" fmla="*/ 2665683 w 3509411"/>
                <a:gd name="connsiteY106" fmla="*/ 1249326 h 3716994"/>
                <a:gd name="connsiteX107" fmla="*/ 2713530 w 3509411"/>
                <a:gd name="connsiteY107" fmla="*/ 1265275 h 3716994"/>
                <a:gd name="connsiteX108" fmla="*/ 2665683 w 3509411"/>
                <a:gd name="connsiteY108" fmla="*/ 1164266 h 3716994"/>
                <a:gd name="connsiteX109" fmla="*/ 2534438 w 3509411"/>
                <a:gd name="connsiteY109" fmla="*/ 1014856 h 3716994"/>
                <a:gd name="connsiteX110" fmla="*/ 2346706 w 3509411"/>
                <a:gd name="connsiteY110" fmla="*/ 963520 h 3716994"/>
                <a:gd name="connsiteX111" fmla="*/ 2157148 w 3509411"/>
                <a:gd name="connsiteY111" fmla="*/ 1057940 h 3716994"/>
                <a:gd name="connsiteX112" fmla="*/ 2107474 w 3509411"/>
                <a:gd name="connsiteY112" fmla="*/ 1244010 h 3716994"/>
                <a:gd name="connsiteX113" fmla="*/ 2139372 w 3509411"/>
                <a:gd name="connsiteY113" fmla="*/ 1419447 h 3716994"/>
                <a:gd name="connsiteX114" fmla="*/ 2059627 w 3509411"/>
                <a:gd name="connsiteY114" fmla="*/ 1467294 h 3716994"/>
                <a:gd name="connsiteX115" fmla="*/ 1936080 w 3509411"/>
                <a:gd name="connsiteY115" fmla="*/ 1447302 h 3716994"/>
                <a:gd name="connsiteX116" fmla="*/ 1868241 w 3509411"/>
                <a:gd name="connsiteY116" fmla="*/ 1562987 h 3716994"/>
                <a:gd name="connsiteX117" fmla="*/ 1809762 w 3509411"/>
                <a:gd name="connsiteY117" fmla="*/ 1669312 h 3716994"/>
                <a:gd name="connsiteX118" fmla="*/ 1740651 w 3509411"/>
                <a:gd name="connsiteY118" fmla="*/ 1701210 h 3716994"/>
                <a:gd name="connsiteX119" fmla="*/ 1644958 w 3509411"/>
                <a:gd name="connsiteY119" fmla="*/ 1610833 h 3716994"/>
                <a:gd name="connsiteX120" fmla="*/ 1645678 w 3509411"/>
                <a:gd name="connsiteY120" fmla="*/ 1400563 h 3716994"/>
                <a:gd name="connsiteX121" fmla="*/ 1802065 w 3509411"/>
                <a:gd name="connsiteY121" fmla="*/ 1300827 h 3716994"/>
                <a:gd name="connsiteX122" fmla="*/ 1915368 w 3509411"/>
                <a:gd name="connsiteY122" fmla="*/ 1226953 h 3716994"/>
                <a:gd name="connsiteX123" fmla="*/ 1841660 w 3509411"/>
                <a:gd name="connsiteY123" fmla="*/ 1084521 h 3716994"/>
                <a:gd name="connsiteX124" fmla="*/ 1815079 w 3509411"/>
                <a:gd name="connsiteY124" fmla="*/ 925033 h 3716994"/>
                <a:gd name="connsiteX125" fmla="*/ 1932037 w 3509411"/>
                <a:gd name="connsiteY125" fmla="*/ 717698 h 3716994"/>
                <a:gd name="connsiteX126" fmla="*/ 1943777 w 3509411"/>
                <a:gd name="connsiteY126" fmla="*/ 512744 h 3716994"/>
                <a:gd name="connsiteX127" fmla="*/ 1828646 w 3509411"/>
                <a:gd name="connsiteY127" fmla="*/ 346833 h 3716994"/>
                <a:gd name="connsiteX128" fmla="*/ 1684553 w 3509411"/>
                <a:gd name="connsiteY128" fmla="*/ 349213 h 3716994"/>
                <a:gd name="connsiteX129" fmla="*/ 1559344 w 3509411"/>
                <a:gd name="connsiteY129" fmla="*/ 381111 h 3716994"/>
                <a:gd name="connsiteX130" fmla="*/ 1512051 w 3509411"/>
                <a:gd name="connsiteY130" fmla="*/ 255182 h 3716994"/>
                <a:gd name="connsiteX131" fmla="*/ 1538632 w 3509411"/>
                <a:gd name="connsiteY131" fmla="*/ 101010 h 3716994"/>
                <a:gd name="connsiteX132" fmla="*/ 1618376 w 3509411"/>
                <a:gd name="connsiteY132" fmla="*/ 58480 h 3716994"/>
                <a:gd name="connsiteX133" fmla="*/ 1799130 w 3509411"/>
                <a:gd name="connsiteY133" fmla="*/ 79745 h 3716994"/>
                <a:gd name="connsiteX134" fmla="*/ 1936080 w 3509411"/>
                <a:gd name="connsiteY134" fmla="*/ 61415 h 3716994"/>
                <a:gd name="connsiteX135" fmla="*/ 1990516 w 3509411"/>
                <a:gd name="connsiteY135" fmla="*/ 0 h 3716994"/>
                <a:gd name="connsiteX0" fmla="*/ 1650075 w 3509212"/>
                <a:gd name="connsiteY0" fmla="*/ 2737884 h 3716994"/>
                <a:gd name="connsiteX1" fmla="*/ 1517168 w 3509212"/>
                <a:gd name="connsiteY1" fmla="*/ 2838894 h 3716994"/>
                <a:gd name="connsiteX2" fmla="*/ 1479954 w 3509212"/>
                <a:gd name="connsiteY2" fmla="*/ 2939903 h 3716994"/>
                <a:gd name="connsiteX3" fmla="*/ 1517168 w 3509212"/>
                <a:gd name="connsiteY3" fmla="*/ 3136605 h 3716994"/>
                <a:gd name="connsiteX4" fmla="*/ 1543749 w 3509212"/>
                <a:gd name="connsiteY4" fmla="*/ 3258880 h 3716994"/>
                <a:gd name="connsiteX5" fmla="*/ 1474638 w 3509212"/>
                <a:gd name="connsiteY5" fmla="*/ 3365205 h 3716994"/>
                <a:gd name="connsiteX6" fmla="*/ 1362996 w 3509212"/>
                <a:gd name="connsiteY6" fmla="*/ 3407735 h 3716994"/>
                <a:gd name="connsiteX7" fmla="*/ 1293884 w 3509212"/>
                <a:gd name="connsiteY7" fmla="*/ 3359889 h 3716994"/>
                <a:gd name="connsiteX8" fmla="*/ 1293884 w 3509212"/>
                <a:gd name="connsiteY8" fmla="*/ 3312042 h 3716994"/>
                <a:gd name="connsiteX9" fmla="*/ 1426791 w 3509212"/>
                <a:gd name="connsiteY9" fmla="*/ 3338624 h 3716994"/>
                <a:gd name="connsiteX10" fmla="*/ 1554382 w 3509212"/>
                <a:gd name="connsiteY10" fmla="*/ 3434317 h 3716994"/>
                <a:gd name="connsiteX11" fmla="*/ 1566122 w 3509212"/>
                <a:gd name="connsiteY11" fmla="*/ 3590317 h 3716994"/>
                <a:gd name="connsiteX12" fmla="*/ 1437424 w 3509212"/>
                <a:gd name="connsiteY12" fmla="*/ 3710763 h 3716994"/>
                <a:gd name="connsiteX13" fmla="*/ 1283252 w 3509212"/>
                <a:gd name="connsiteY13" fmla="*/ 3684182 h 3716994"/>
                <a:gd name="connsiteX14" fmla="*/ 1224773 w 3509212"/>
                <a:gd name="connsiteY14" fmla="*/ 3551275 h 3716994"/>
                <a:gd name="connsiteX15" fmla="*/ 1277935 w 3509212"/>
                <a:gd name="connsiteY15" fmla="*/ 3444949 h 3716994"/>
                <a:gd name="connsiteX16" fmla="*/ 1485270 w 3509212"/>
                <a:gd name="connsiteY16" fmla="*/ 3333307 h 3716994"/>
                <a:gd name="connsiteX17" fmla="*/ 1624767 w 3509212"/>
                <a:gd name="connsiteY17" fmla="*/ 3216349 h 3716994"/>
                <a:gd name="connsiteX18" fmla="*/ 1807736 w 3509212"/>
                <a:gd name="connsiteY18" fmla="*/ 3143749 h 3716994"/>
                <a:gd name="connsiteX19" fmla="*/ 1953103 w 3509212"/>
                <a:gd name="connsiteY19" fmla="*/ 3136605 h 3716994"/>
                <a:gd name="connsiteX20" fmla="*/ 1953103 w 3509212"/>
                <a:gd name="connsiteY20" fmla="*/ 3072810 h 3716994"/>
                <a:gd name="connsiteX21" fmla="*/ 1885819 w 3509212"/>
                <a:gd name="connsiteY21" fmla="*/ 3011950 h 3716994"/>
                <a:gd name="connsiteX22" fmla="*/ 1921205 w 3509212"/>
                <a:gd name="connsiteY22" fmla="*/ 2892056 h 3716994"/>
                <a:gd name="connsiteX23" fmla="*/ 2054112 w 3509212"/>
                <a:gd name="connsiteY23" fmla="*/ 2743200 h 3716994"/>
                <a:gd name="connsiteX24" fmla="*/ 2064745 w 3509212"/>
                <a:gd name="connsiteY24" fmla="*/ 2652824 h 3716994"/>
                <a:gd name="connsiteX25" fmla="*/ 1985000 w 3509212"/>
                <a:gd name="connsiteY25" fmla="*/ 2493335 h 3716994"/>
                <a:gd name="connsiteX26" fmla="*/ 2022214 w 3509212"/>
                <a:gd name="connsiteY26" fmla="*/ 2328531 h 3716994"/>
                <a:gd name="connsiteX27" fmla="*/ 2123224 w 3509212"/>
                <a:gd name="connsiteY27" fmla="*/ 2094614 h 3716994"/>
                <a:gd name="connsiteX28" fmla="*/ 2117907 w 3509212"/>
                <a:gd name="connsiteY28" fmla="*/ 1855382 h 3716994"/>
                <a:gd name="connsiteX29" fmla="*/ 1947787 w 3509212"/>
                <a:gd name="connsiteY29" fmla="*/ 1796903 h 3716994"/>
                <a:gd name="connsiteX30" fmla="*/ 1724503 w 3509212"/>
                <a:gd name="connsiteY30" fmla="*/ 1887280 h 3716994"/>
                <a:gd name="connsiteX31" fmla="*/ 1639442 w 3509212"/>
                <a:gd name="connsiteY31" fmla="*/ 2041452 h 3716994"/>
                <a:gd name="connsiteX32" fmla="*/ 1591596 w 3509212"/>
                <a:gd name="connsiteY32" fmla="*/ 2190307 h 3716994"/>
                <a:gd name="connsiteX33" fmla="*/ 1575647 w 3509212"/>
                <a:gd name="connsiteY33" fmla="*/ 2062717 h 3716994"/>
                <a:gd name="connsiteX34" fmla="*/ 1549066 w 3509212"/>
                <a:gd name="connsiteY34" fmla="*/ 1828800 h 3716994"/>
                <a:gd name="connsiteX35" fmla="*/ 1442740 w 3509212"/>
                <a:gd name="connsiteY35" fmla="*/ 1653363 h 3716994"/>
                <a:gd name="connsiteX36" fmla="*/ 1171610 w 3509212"/>
                <a:gd name="connsiteY36" fmla="*/ 1674628 h 3716994"/>
                <a:gd name="connsiteX37" fmla="*/ 1006805 w 3509212"/>
                <a:gd name="connsiteY37" fmla="*/ 1770321 h 3716994"/>
                <a:gd name="connsiteX38" fmla="*/ 905796 w 3509212"/>
                <a:gd name="connsiteY38" fmla="*/ 1844749 h 3716994"/>
                <a:gd name="connsiteX39" fmla="*/ 863266 w 3509212"/>
                <a:gd name="connsiteY39" fmla="*/ 1967024 h 3716994"/>
                <a:gd name="connsiteX40" fmla="*/ 703224 w 3509212"/>
                <a:gd name="connsiteY40" fmla="*/ 2077004 h 3716994"/>
                <a:gd name="connsiteX41" fmla="*/ 463437 w 3509212"/>
                <a:gd name="connsiteY41" fmla="*/ 2135871 h 3716994"/>
                <a:gd name="connsiteX42" fmla="*/ 193414 w 3509212"/>
                <a:gd name="connsiteY42" fmla="*/ 2014870 h 3716994"/>
                <a:gd name="connsiteX43" fmla="*/ 113670 w 3509212"/>
                <a:gd name="connsiteY43" fmla="*/ 1871331 h 3716994"/>
                <a:gd name="connsiteX44" fmla="*/ 257210 w 3509212"/>
                <a:gd name="connsiteY44" fmla="*/ 1706526 h 3716994"/>
                <a:gd name="connsiteX45" fmla="*/ 301402 w 3509212"/>
                <a:gd name="connsiteY45" fmla="*/ 1519349 h 3716994"/>
                <a:gd name="connsiteX46" fmla="*/ 167387 w 3509212"/>
                <a:gd name="connsiteY46" fmla="*/ 1372321 h 3716994"/>
                <a:gd name="connsiteX47" fmla="*/ 29882 w 3509212"/>
                <a:gd name="connsiteY47" fmla="*/ 1326855 h 3716994"/>
                <a:gd name="connsiteX48" fmla="*/ 15209 w 3509212"/>
                <a:gd name="connsiteY48" fmla="*/ 1403498 h 3716994"/>
                <a:gd name="connsiteX49" fmla="*/ 209363 w 3509212"/>
                <a:gd name="connsiteY49" fmla="*/ 1398182 h 3716994"/>
                <a:gd name="connsiteX50" fmla="*/ 406066 w 3509212"/>
                <a:gd name="connsiteY50" fmla="*/ 1382233 h 3716994"/>
                <a:gd name="connsiteX51" fmla="*/ 544289 w 3509212"/>
                <a:gd name="connsiteY51" fmla="*/ 1594884 h 3716994"/>
                <a:gd name="connsiteX52" fmla="*/ 655931 w 3509212"/>
                <a:gd name="connsiteY52" fmla="*/ 1754373 h 3716994"/>
                <a:gd name="connsiteX53" fmla="*/ 767573 w 3509212"/>
                <a:gd name="connsiteY53" fmla="*/ 1844749 h 3716994"/>
                <a:gd name="connsiteX54" fmla="*/ 889847 w 3509212"/>
                <a:gd name="connsiteY54" fmla="*/ 1935126 h 3716994"/>
                <a:gd name="connsiteX55" fmla="*/ 1001489 w 3509212"/>
                <a:gd name="connsiteY55" fmla="*/ 2115880 h 3716994"/>
                <a:gd name="connsiteX56" fmla="*/ 921745 w 3509212"/>
                <a:gd name="connsiteY56" fmla="*/ 2030819 h 3716994"/>
                <a:gd name="connsiteX57" fmla="*/ 847317 w 3509212"/>
                <a:gd name="connsiteY57" fmla="*/ 1940442 h 3716994"/>
                <a:gd name="connsiteX58" fmla="*/ 788838 w 3509212"/>
                <a:gd name="connsiteY58" fmla="*/ 1929810 h 3716994"/>
                <a:gd name="connsiteX59" fmla="*/ 804787 w 3509212"/>
                <a:gd name="connsiteY59" fmla="*/ 1786270 h 3716994"/>
                <a:gd name="connsiteX60" fmla="*/ 932377 w 3509212"/>
                <a:gd name="connsiteY60" fmla="*/ 1674628 h 3716994"/>
                <a:gd name="connsiteX61" fmla="*/ 1075917 w 3509212"/>
                <a:gd name="connsiteY61" fmla="*/ 1711842 h 3716994"/>
                <a:gd name="connsiteX62" fmla="*/ 1235405 w 3509212"/>
                <a:gd name="connsiteY62" fmla="*/ 1791587 h 3716994"/>
                <a:gd name="connsiteX63" fmla="*/ 1352918 w 3509212"/>
                <a:gd name="connsiteY63" fmla="*/ 1733661 h 3716994"/>
                <a:gd name="connsiteX64" fmla="*/ 1400210 w 3509212"/>
                <a:gd name="connsiteY64" fmla="*/ 1584252 h 3716994"/>
                <a:gd name="connsiteX65" fmla="*/ 1479954 w 3509212"/>
                <a:gd name="connsiteY65" fmla="*/ 1525773 h 3716994"/>
                <a:gd name="connsiteX66" fmla="*/ 1612861 w 3509212"/>
                <a:gd name="connsiteY66" fmla="*/ 1616149 h 3716994"/>
                <a:gd name="connsiteX67" fmla="*/ 1751084 w 3509212"/>
                <a:gd name="connsiteY67" fmla="*/ 1743740 h 3716994"/>
                <a:gd name="connsiteX68" fmla="*/ 1873359 w 3509212"/>
                <a:gd name="connsiteY68" fmla="*/ 1786270 h 3716994"/>
                <a:gd name="connsiteX69" fmla="*/ 1974368 w 3509212"/>
                <a:gd name="connsiteY69" fmla="*/ 1754373 h 3716994"/>
                <a:gd name="connsiteX70" fmla="*/ 1910573 w 3509212"/>
                <a:gd name="connsiteY70" fmla="*/ 1695894 h 3716994"/>
                <a:gd name="connsiteX71" fmla="*/ 1687289 w 3509212"/>
                <a:gd name="connsiteY71" fmla="*/ 1690577 h 3716994"/>
                <a:gd name="connsiteX72" fmla="*/ 1511852 w 3509212"/>
                <a:gd name="connsiteY72" fmla="*/ 1802219 h 3716994"/>
                <a:gd name="connsiteX73" fmla="*/ 1490587 w 3509212"/>
                <a:gd name="connsiteY73" fmla="*/ 1977656 h 3716994"/>
                <a:gd name="connsiteX74" fmla="*/ 1644759 w 3509212"/>
                <a:gd name="connsiteY74" fmla="*/ 2158410 h 3716994"/>
                <a:gd name="connsiteX75" fmla="*/ 1905256 w 3509212"/>
                <a:gd name="connsiteY75" fmla="*/ 2243470 h 3716994"/>
                <a:gd name="connsiteX76" fmla="*/ 2176387 w 3509212"/>
                <a:gd name="connsiteY76" fmla="*/ 2158410 h 3716994"/>
                <a:gd name="connsiteX77" fmla="*/ 2365392 w 3509212"/>
                <a:gd name="connsiteY77" fmla="*/ 2229349 h 3716994"/>
                <a:gd name="connsiteX78" fmla="*/ 2553842 w 3509212"/>
                <a:gd name="connsiteY78" fmla="*/ 2317898 h 3716994"/>
                <a:gd name="connsiteX79" fmla="*/ 2722136 w 3509212"/>
                <a:gd name="connsiteY79" fmla="*/ 2175632 h 3716994"/>
                <a:gd name="connsiteX80" fmla="*/ 2717539 w 3509212"/>
                <a:gd name="connsiteY80" fmla="*/ 1967024 h 3716994"/>
                <a:gd name="connsiteX81" fmla="*/ 2702698 w 3509212"/>
                <a:gd name="connsiteY81" fmla="*/ 1839433 h 3716994"/>
                <a:gd name="connsiteX82" fmla="*/ 2830289 w 3509212"/>
                <a:gd name="connsiteY82" fmla="*/ 1807535 h 3716994"/>
                <a:gd name="connsiteX83" fmla="*/ 2928750 w 3509212"/>
                <a:gd name="connsiteY83" fmla="*/ 1811577 h 3716994"/>
                <a:gd name="connsiteX84" fmla="*/ 2915349 w 3509212"/>
                <a:gd name="connsiteY84" fmla="*/ 1738424 h 3716994"/>
                <a:gd name="connsiteX85" fmla="*/ 2973828 w 3509212"/>
                <a:gd name="connsiteY85" fmla="*/ 1578935 h 3716994"/>
                <a:gd name="connsiteX86" fmla="*/ 3064205 w 3509212"/>
                <a:gd name="connsiteY86" fmla="*/ 1493875 h 3716994"/>
                <a:gd name="connsiteX87" fmla="*/ 3165214 w 3509212"/>
                <a:gd name="connsiteY87" fmla="*/ 1499191 h 3716994"/>
                <a:gd name="connsiteX88" fmla="*/ 3250275 w 3509212"/>
                <a:gd name="connsiteY88" fmla="*/ 1648047 h 3716994"/>
                <a:gd name="connsiteX89" fmla="*/ 3250275 w 3509212"/>
                <a:gd name="connsiteY89" fmla="*/ 1876647 h 3716994"/>
                <a:gd name="connsiteX90" fmla="*/ 3301057 w 3509212"/>
                <a:gd name="connsiteY90" fmla="*/ 1943931 h 3716994"/>
                <a:gd name="connsiteX91" fmla="*/ 3441661 w 3509212"/>
                <a:gd name="connsiteY91" fmla="*/ 1802219 h 3716994"/>
                <a:gd name="connsiteX92" fmla="*/ 3508945 w 3509212"/>
                <a:gd name="connsiteY92" fmla="*/ 1624400 h 3716994"/>
                <a:gd name="connsiteX93" fmla="*/ 3461099 w 3509212"/>
                <a:gd name="connsiteY93" fmla="*/ 1451345 h 3716994"/>
                <a:gd name="connsiteX94" fmla="*/ 3363190 w 3509212"/>
                <a:gd name="connsiteY94" fmla="*/ 1400010 h 3716994"/>
                <a:gd name="connsiteX95" fmla="*/ 3351284 w 3509212"/>
                <a:gd name="connsiteY95" fmla="*/ 1509824 h 3716994"/>
                <a:gd name="connsiteX96" fmla="*/ 3426266 w 3509212"/>
                <a:gd name="connsiteY96" fmla="*/ 1658514 h 3716994"/>
                <a:gd name="connsiteX97" fmla="*/ 3473559 w 3509212"/>
                <a:gd name="connsiteY97" fmla="*/ 1663996 h 3716994"/>
                <a:gd name="connsiteX98" fmla="*/ 3473559 w 3509212"/>
                <a:gd name="connsiteY98" fmla="*/ 1557670 h 3716994"/>
                <a:gd name="connsiteX99" fmla="*/ 3383182 w 3509212"/>
                <a:gd name="connsiteY99" fmla="*/ 1477926 h 3716994"/>
                <a:gd name="connsiteX100" fmla="*/ 3244959 w 3509212"/>
                <a:gd name="connsiteY100" fmla="*/ 1451345 h 3716994"/>
                <a:gd name="connsiteX101" fmla="*/ 3048256 w 3509212"/>
                <a:gd name="connsiteY101" fmla="*/ 1451345 h 3716994"/>
                <a:gd name="connsiteX102" fmla="*/ 3032307 w 3509212"/>
                <a:gd name="connsiteY102" fmla="*/ 1387549 h 3716994"/>
                <a:gd name="connsiteX103" fmla="*/ 3063485 w 3509212"/>
                <a:gd name="connsiteY103" fmla="*/ 1209178 h 3716994"/>
                <a:gd name="connsiteX104" fmla="*/ 2899400 w 3509212"/>
                <a:gd name="connsiteY104" fmla="*/ 1127052 h 3716994"/>
                <a:gd name="connsiteX105" fmla="*/ 2722301 w 3509212"/>
                <a:gd name="connsiteY105" fmla="*/ 1143000 h 3716994"/>
                <a:gd name="connsiteX106" fmla="*/ 2665484 w 3509212"/>
                <a:gd name="connsiteY106" fmla="*/ 1249326 h 3716994"/>
                <a:gd name="connsiteX107" fmla="*/ 2713331 w 3509212"/>
                <a:gd name="connsiteY107" fmla="*/ 1265275 h 3716994"/>
                <a:gd name="connsiteX108" fmla="*/ 2665484 w 3509212"/>
                <a:gd name="connsiteY108" fmla="*/ 1164266 h 3716994"/>
                <a:gd name="connsiteX109" fmla="*/ 2534239 w 3509212"/>
                <a:gd name="connsiteY109" fmla="*/ 1014856 h 3716994"/>
                <a:gd name="connsiteX110" fmla="*/ 2346507 w 3509212"/>
                <a:gd name="connsiteY110" fmla="*/ 963520 h 3716994"/>
                <a:gd name="connsiteX111" fmla="*/ 2156949 w 3509212"/>
                <a:gd name="connsiteY111" fmla="*/ 1057940 h 3716994"/>
                <a:gd name="connsiteX112" fmla="*/ 2107275 w 3509212"/>
                <a:gd name="connsiteY112" fmla="*/ 1244010 h 3716994"/>
                <a:gd name="connsiteX113" fmla="*/ 2139173 w 3509212"/>
                <a:gd name="connsiteY113" fmla="*/ 1419447 h 3716994"/>
                <a:gd name="connsiteX114" fmla="*/ 2059428 w 3509212"/>
                <a:gd name="connsiteY114" fmla="*/ 1467294 h 3716994"/>
                <a:gd name="connsiteX115" fmla="*/ 1935881 w 3509212"/>
                <a:gd name="connsiteY115" fmla="*/ 1447302 h 3716994"/>
                <a:gd name="connsiteX116" fmla="*/ 1868042 w 3509212"/>
                <a:gd name="connsiteY116" fmla="*/ 1562987 h 3716994"/>
                <a:gd name="connsiteX117" fmla="*/ 1809563 w 3509212"/>
                <a:gd name="connsiteY117" fmla="*/ 1669312 h 3716994"/>
                <a:gd name="connsiteX118" fmla="*/ 1740452 w 3509212"/>
                <a:gd name="connsiteY118" fmla="*/ 1701210 h 3716994"/>
                <a:gd name="connsiteX119" fmla="*/ 1644759 w 3509212"/>
                <a:gd name="connsiteY119" fmla="*/ 1610833 h 3716994"/>
                <a:gd name="connsiteX120" fmla="*/ 1645479 w 3509212"/>
                <a:gd name="connsiteY120" fmla="*/ 1400563 h 3716994"/>
                <a:gd name="connsiteX121" fmla="*/ 1801866 w 3509212"/>
                <a:gd name="connsiteY121" fmla="*/ 1300827 h 3716994"/>
                <a:gd name="connsiteX122" fmla="*/ 1915169 w 3509212"/>
                <a:gd name="connsiteY122" fmla="*/ 1226953 h 3716994"/>
                <a:gd name="connsiteX123" fmla="*/ 1841461 w 3509212"/>
                <a:gd name="connsiteY123" fmla="*/ 1084521 h 3716994"/>
                <a:gd name="connsiteX124" fmla="*/ 1814880 w 3509212"/>
                <a:gd name="connsiteY124" fmla="*/ 925033 h 3716994"/>
                <a:gd name="connsiteX125" fmla="*/ 1931838 w 3509212"/>
                <a:gd name="connsiteY125" fmla="*/ 717698 h 3716994"/>
                <a:gd name="connsiteX126" fmla="*/ 1943578 w 3509212"/>
                <a:gd name="connsiteY126" fmla="*/ 512744 h 3716994"/>
                <a:gd name="connsiteX127" fmla="*/ 1828447 w 3509212"/>
                <a:gd name="connsiteY127" fmla="*/ 346833 h 3716994"/>
                <a:gd name="connsiteX128" fmla="*/ 1684354 w 3509212"/>
                <a:gd name="connsiteY128" fmla="*/ 349213 h 3716994"/>
                <a:gd name="connsiteX129" fmla="*/ 1559145 w 3509212"/>
                <a:gd name="connsiteY129" fmla="*/ 381111 h 3716994"/>
                <a:gd name="connsiteX130" fmla="*/ 1511852 w 3509212"/>
                <a:gd name="connsiteY130" fmla="*/ 255182 h 3716994"/>
                <a:gd name="connsiteX131" fmla="*/ 1538433 w 3509212"/>
                <a:gd name="connsiteY131" fmla="*/ 101010 h 3716994"/>
                <a:gd name="connsiteX132" fmla="*/ 1618177 w 3509212"/>
                <a:gd name="connsiteY132" fmla="*/ 58480 h 3716994"/>
                <a:gd name="connsiteX133" fmla="*/ 1798931 w 3509212"/>
                <a:gd name="connsiteY133" fmla="*/ 79745 h 3716994"/>
                <a:gd name="connsiteX134" fmla="*/ 1935881 w 3509212"/>
                <a:gd name="connsiteY134" fmla="*/ 61415 h 3716994"/>
                <a:gd name="connsiteX135" fmla="*/ 1990317 w 3509212"/>
                <a:gd name="connsiteY135" fmla="*/ 0 h 3716994"/>
                <a:gd name="connsiteX0" fmla="*/ 1650075 w 3509212"/>
                <a:gd name="connsiteY0" fmla="*/ 2737884 h 3716994"/>
                <a:gd name="connsiteX1" fmla="*/ 1517168 w 3509212"/>
                <a:gd name="connsiteY1" fmla="*/ 2838894 h 3716994"/>
                <a:gd name="connsiteX2" fmla="*/ 1479954 w 3509212"/>
                <a:gd name="connsiteY2" fmla="*/ 2939903 h 3716994"/>
                <a:gd name="connsiteX3" fmla="*/ 1517168 w 3509212"/>
                <a:gd name="connsiteY3" fmla="*/ 3136605 h 3716994"/>
                <a:gd name="connsiteX4" fmla="*/ 1543749 w 3509212"/>
                <a:gd name="connsiteY4" fmla="*/ 3258880 h 3716994"/>
                <a:gd name="connsiteX5" fmla="*/ 1474638 w 3509212"/>
                <a:gd name="connsiteY5" fmla="*/ 3365205 h 3716994"/>
                <a:gd name="connsiteX6" fmla="*/ 1362996 w 3509212"/>
                <a:gd name="connsiteY6" fmla="*/ 3407735 h 3716994"/>
                <a:gd name="connsiteX7" fmla="*/ 1293884 w 3509212"/>
                <a:gd name="connsiteY7" fmla="*/ 3359889 h 3716994"/>
                <a:gd name="connsiteX8" fmla="*/ 1293884 w 3509212"/>
                <a:gd name="connsiteY8" fmla="*/ 3312042 h 3716994"/>
                <a:gd name="connsiteX9" fmla="*/ 1426791 w 3509212"/>
                <a:gd name="connsiteY9" fmla="*/ 3338624 h 3716994"/>
                <a:gd name="connsiteX10" fmla="*/ 1554382 w 3509212"/>
                <a:gd name="connsiteY10" fmla="*/ 3434317 h 3716994"/>
                <a:gd name="connsiteX11" fmla="*/ 1566122 w 3509212"/>
                <a:gd name="connsiteY11" fmla="*/ 3590317 h 3716994"/>
                <a:gd name="connsiteX12" fmla="*/ 1437424 w 3509212"/>
                <a:gd name="connsiteY12" fmla="*/ 3710763 h 3716994"/>
                <a:gd name="connsiteX13" fmla="*/ 1283252 w 3509212"/>
                <a:gd name="connsiteY13" fmla="*/ 3684182 h 3716994"/>
                <a:gd name="connsiteX14" fmla="*/ 1224773 w 3509212"/>
                <a:gd name="connsiteY14" fmla="*/ 3551275 h 3716994"/>
                <a:gd name="connsiteX15" fmla="*/ 1277935 w 3509212"/>
                <a:gd name="connsiteY15" fmla="*/ 3444949 h 3716994"/>
                <a:gd name="connsiteX16" fmla="*/ 1485270 w 3509212"/>
                <a:gd name="connsiteY16" fmla="*/ 3333307 h 3716994"/>
                <a:gd name="connsiteX17" fmla="*/ 1624767 w 3509212"/>
                <a:gd name="connsiteY17" fmla="*/ 3216349 h 3716994"/>
                <a:gd name="connsiteX18" fmla="*/ 1807736 w 3509212"/>
                <a:gd name="connsiteY18" fmla="*/ 3143749 h 3716994"/>
                <a:gd name="connsiteX19" fmla="*/ 1953103 w 3509212"/>
                <a:gd name="connsiteY19" fmla="*/ 3136605 h 3716994"/>
                <a:gd name="connsiteX20" fmla="*/ 1953103 w 3509212"/>
                <a:gd name="connsiteY20" fmla="*/ 3072810 h 3716994"/>
                <a:gd name="connsiteX21" fmla="*/ 1885819 w 3509212"/>
                <a:gd name="connsiteY21" fmla="*/ 3011950 h 3716994"/>
                <a:gd name="connsiteX22" fmla="*/ 1921205 w 3509212"/>
                <a:gd name="connsiteY22" fmla="*/ 2892056 h 3716994"/>
                <a:gd name="connsiteX23" fmla="*/ 2054112 w 3509212"/>
                <a:gd name="connsiteY23" fmla="*/ 2743200 h 3716994"/>
                <a:gd name="connsiteX24" fmla="*/ 2064745 w 3509212"/>
                <a:gd name="connsiteY24" fmla="*/ 2652824 h 3716994"/>
                <a:gd name="connsiteX25" fmla="*/ 1985000 w 3509212"/>
                <a:gd name="connsiteY25" fmla="*/ 2493335 h 3716994"/>
                <a:gd name="connsiteX26" fmla="*/ 2022214 w 3509212"/>
                <a:gd name="connsiteY26" fmla="*/ 2328531 h 3716994"/>
                <a:gd name="connsiteX27" fmla="*/ 2123224 w 3509212"/>
                <a:gd name="connsiteY27" fmla="*/ 2094614 h 3716994"/>
                <a:gd name="connsiteX28" fmla="*/ 2117907 w 3509212"/>
                <a:gd name="connsiteY28" fmla="*/ 1855382 h 3716994"/>
                <a:gd name="connsiteX29" fmla="*/ 1947787 w 3509212"/>
                <a:gd name="connsiteY29" fmla="*/ 1796903 h 3716994"/>
                <a:gd name="connsiteX30" fmla="*/ 1724503 w 3509212"/>
                <a:gd name="connsiteY30" fmla="*/ 1887280 h 3716994"/>
                <a:gd name="connsiteX31" fmla="*/ 1639442 w 3509212"/>
                <a:gd name="connsiteY31" fmla="*/ 2041452 h 3716994"/>
                <a:gd name="connsiteX32" fmla="*/ 1591596 w 3509212"/>
                <a:gd name="connsiteY32" fmla="*/ 2190307 h 3716994"/>
                <a:gd name="connsiteX33" fmla="*/ 1575647 w 3509212"/>
                <a:gd name="connsiteY33" fmla="*/ 2062717 h 3716994"/>
                <a:gd name="connsiteX34" fmla="*/ 1549066 w 3509212"/>
                <a:gd name="connsiteY34" fmla="*/ 1828800 h 3716994"/>
                <a:gd name="connsiteX35" fmla="*/ 1442740 w 3509212"/>
                <a:gd name="connsiteY35" fmla="*/ 1653363 h 3716994"/>
                <a:gd name="connsiteX36" fmla="*/ 1171610 w 3509212"/>
                <a:gd name="connsiteY36" fmla="*/ 1674628 h 3716994"/>
                <a:gd name="connsiteX37" fmla="*/ 1006805 w 3509212"/>
                <a:gd name="connsiteY37" fmla="*/ 1770321 h 3716994"/>
                <a:gd name="connsiteX38" fmla="*/ 905796 w 3509212"/>
                <a:gd name="connsiteY38" fmla="*/ 1844749 h 3716994"/>
                <a:gd name="connsiteX39" fmla="*/ 863266 w 3509212"/>
                <a:gd name="connsiteY39" fmla="*/ 1967024 h 3716994"/>
                <a:gd name="connsiteX40" fmla="*/ 703224 w 3509212"/>
                <a:gd name="connsiteY40" fmla="*/ 2077004 h 3716994"/>
                <a:gd name="connsiteX41" fmla="*/ 463437 w 3509212"/>
                <a:gd name="connsiteY41" fmla="*/ 2135871 h 3716994"/>
                <a:gd name="connsiteX42" fmla="*/ 193414 w 3509212"/>
                <a:gd name="connsiteY42" fmla="*/ 2014870 h 3716994"/>
                <a:gd name="connsiteX43" fmla="*/ 113670 w 3509212"/>
                <a:gd name="connsiteY43" fmla="*/ 1871331 h 3716994"/>
                <a:gd name="connsiteX44" fmla="*/ 257210 w 3509212"/>
                <a:gd name="connsiteY44" fmla="*/ 1706526 h 3716994"/>
                <a:gd name="connsiteX45" fmla="*/ 301402 w 3509212"/>
                <a:gd name="connsiteY45" fmla="*/ 1519349 h 3716994"/>
                <a:gd name="connsiteX46" fmla="*/ 167387 w 3509212"/>
                <a:gd name="connsiteY46" fmla="*/ 1372321 h 3716994"/>
                <a:gd name="connsiteX47" fmla="*/ 29882 w 3509212"/>
                <a:gd name="connsiteY47" fmla="*/ 1326855 h 3716994"/>
                <a:gd name="connsiteX48" fmla="*/ 15209 w 3509212"/>
                <a:gd name="connsiteY48" fmla="*/ 1403498 h 3716994"/>
                <a:gd name="connsiteX49" fmla="*/ 209363 w 3509212"/>
                <a:gd name="connsiteY49" fmla="*/ 1398182 h 3716994"/>
                <a:gd name="connsiteX50" fmla="*/ 398922 w 3509212"/>
                <a:gd name="connsiteY50" fmla="*/ 1401283 h 3716994"/>
                <a:gd name="connsiteX51" fmla="*/ 544289 w 3509212"/>
                <a:gd name="connsiteY51" fmla="*/ 1594884 h 3716994"/>
                <a:gd name="connsiteX52" fmla="*/ 655931 w 3509212"/>
                <a:gd name="connsiteY52" fmla="*/ 1754373 h 3716994"/>
                <a:gd name="connsiteX53" fmla="*/ 767573 w 3509212"/>
                <a:gd name="connsiteY53" fmla="*/ 1844749 h 3716994"/>
                <a:gd name="connsiteX54" fmla="*/ 889847 w 3509212"/>
                <a:gd name="connsiteY54" fmla="*/ 1935126 h 3716994"/>
                <a:gd name="connsiteX55" fmla="*/ 1001489 w 3509212"/>
                <a:gd name="connsiteY55" fmla="*/ 2115880 h 3716994"/>
                <a:gd name="connsiteX56" fmla="*/ 921745 w 3509212"/>
                <a:gd name="connsiteY56" fmla="*/ 2030819 h 3716994"/>
                <a:gd name="connsiteX57" fmla="*/ 847317 w 3509212"/>
                <a:gd name="connsiteY57" fmla="*/ 1940442 h 3716994"/>
                <a:gd name="connsiteX58" fmla="*/ 788838 w 3509212"/>
                <a:gd name="connsiteY58" fmla="*/ 1929810 h 3716994"/>
                <a:gd name="connsiteX59" fmla="*/ 804787 w 3509212"/>
                <a:gd name="connsiteY59" fmla="*/ 1786270 h 3716994"/>
                <a:gd name="connsiteX60" fmla="*/ 932377 w 3509212"/>
                <a:gd name="connsiteY60" fmla="*/ 1674628 h 3716994"/>
                <a:gd name="connsiteX61" fmla="*/ 1075917 w 3509212"/>
                <a:gd name="connsiteY61" fmla="*/ 1711842 h 3716994"/>
                <a:gd name="connsiteX62" fmla="*/ 1235405 w 3509212"/>
                <a:gd name="connsiteY62" fmla="*/ 1791587 h 3716994"/>
                <a:gd name="connsiteX63" fmla="*/ 1352918 w 3509212"/>
                <a:gd name="connsiteY63" fmla="*/ 1733661 h 3716994"/>
                <a:gd name="connsiteX64" fmla="*/ 1400210 w 3509212"/>
                <a:gd name="connsiteY64" fmla="*/ 1584252 h 3716994"/>
                <a:gd name="connsiteX65" fmla="*/ 1479954 w 3509212"/>
                <a:gd name="connsiteY65" fmla="*/ 1525773 h 3716994"/>
                <a:gd name="connsiteX66" fmla="*/ 1612861 w 3509212"/>
                <a:gd name="connsiteY66" fmla="*/ 1616149 h 3716994"/>
                <a:gd name="connsiteX67" fmla="*/ 1751084 w 3509212"/>
                <a:gd name="connsiteY67" fmla="*/ 1743740 h 3716994"/>
                <a:gd name="connsiteX68" fmla="*/ 1873359 w 3509212"/>
                <a:gd name="connsiteY68" fmla="*/ 1786270 h 3716994"/>
                <a:gd name="connsiteX69" fmla="*/ 1974368 w 3509212"/>
                <a:gd name="connsiteY69" fmla="*/ 1754373 h 3716994"/>
                <a:gd name="connsiteX70" fmla="*/ 1910573 w 3509212"/>
                <a:gd name="connsiteY70" fmla="*/ 1695894 h 3716994"/>
                <a:gd name="connsiteX71" fmla="*/ 1687289 w 3509212"/>
                <a:gd name="connsiteY71" fmla="*/ 1690577 h 3716994"/>
                <a:gd name="connsiteX72" fmla="*/ 1511852 w 3509212"/>
                <a:gd name="connsiteY72" fmla="*/ 1802219 h 3716994"/>
                <a:gd name="connsiteX73" fmla="*/ 1490587 w 3509212"/>
                <a:gd name="connsiteY73" fmla="*/ 1977656 h 3716994"/>
                <a:gd name="connsiteX74" fmla="*/ 1644759 w 3509212"/>
                <a:gd name="connsiteY74" fmla="*/ 2158410 h 3716994"/>
                <a:gd name="connsiteX75" fmla="*/ 1905256 w 3509212"/>
                <a:gd name="connsiteY75" fmla="*/ 2243470 h 3716994"/>
                <a:gd name="connsiteX76" fmla="*/ 2176387 w 3509212"/>
                <a:gd name="connsiteY76" fmla="*/ 2158410 h 3716994"/>
                <a:gd name="connsiteX77" fmla="*/ 2365392 w 3509212"/>
                <a:gd name="connsiteY77" fmla="*/ 2229349 h 3716994"/>
                <a:gd name="connsiteX78" fmla="*/ 2553842 w 3509212"/>
                <a:gd name="connsiteY78" fmla="*/ 2317898 h 3716994"/>
                <a:gd name="connsiteX79" fmla="*/ 2722136 w 3509212"/>
                <a:gd name="connsiteY79" fmla="*/ 2175632 h 3716994"/>
                <a:gd name="connsiteX80" fmla="*/ 2717539 w 3509212"/>
                <a:gd name="connsiteY80" fmla="*/ 1967024 h 3716994"/>
                <a:gd name="connsiteX81" fmla="*/ 2702698 w 3509212"/>
                <a:gd name="connsiteY81" fmla="*/ 1839433 h 3716994"/>
                <a:gd name="connsiteX82" fmla="*/ 2830289 w 3509212"/>
                <a:gd name="connsiteY82" fmla="*/ 1807535 h 3716994"/>
                <a:gd name="connsiteX83" fmla="*/ 2928750 w 3509212"/>
                <a:gd name="connsiteY83" fmla="*/ 1811577 h 3716994"/>
                <a:gd name="connsiteX84" fmla="*/ 2915349 w 3509212"/>
                <a:gd name="connsiteY84" fmla="*/ 1738424 h 3716994"/>
                <a:gd name="connsiteX85" fmla="*/ 2973828 w 3509212"/>
                <a:gd name="connsiteY85" fmla="*/ 1578935 h 3716994"/>
                <a:gd name="connsiteX86" fmla="*/ 3064205 w 3509212"/>
                <a:gd name="connsiteY86" fmla="*/ 1493875 h 3716994"/>
                <a:gd name="connsiteX87" fmla="*/ 3165214 w 3509212"/>
                <a:gd name="connsiteY87" fmla="*/ 1499191 h 3716994"/>
                <a:gd name="connsiteX88" fmla="*/ 3250275 w 3509212"/>
                <a:gd name="connsiteY88" fmla="*/ 1648047 h 3716994"/>
                <a:gd name="connsiteX89" fmla="*/ 3250275 w 3509212"/>
                <a:gd name="connsiteY89" fmla="*/ 1876647 h 3716994"/>
                <a:gd name="connsiteX90" fmla="*/ 3301057 w 3509212"/>
                <a:gd name="connsiteY90" fmla="*/ 1943931 h 3716994"/>
                <a:gd name="connsiteX91" fmla="*/ 3441661 w 3509212"/>
                <a:gd name="connsiteY91" fmla="*/ 1802219 h 3716994"/>
                <a:gd name="connsiteX92" fmla="*/ 3508945 w 3509212"/>
                <a:gd name="connsiteY92" fmla="*/ 1624400 h 3716994"/>
                <a:gd name="connsiteX93" fmla="*/ 3461099 w 3509212"/>
                <a:gd name="connsiteY93" fmla="*/ 1451345 h 3716994"/>
                <a:gd name="connsiteX94" fmla="*/ 3363190 w 3509212"/>
                <a:gd name="connsiteY94" fmla="*/ 1400010 h 3716994"/>
                <a:gd name="connsiteX95" fmla="*/ 3351284 w 3509212"/>
                <a:gd name="connsiteY95" fmla="*/ 1509824 h 3716994"/>
                <a:gd name="connsiteX96" fmla="*/ 3426266 w 3509212"/>
                <a:gd name="connsiteY96" fmla="*/ 1658514 h 3716994"/>
                <a:gd name="connsiteX97" fmla="*/ 3473559 w 3509212"/>
                <a:gd name="connsiteY97" fmla="*/ 1663996 h 3716994"/>
                <a:gd name="connsiteX98" fmla="*/ 3473559 w 3509212"/>
                <a:gd name="connsiteY98" fmla="*/ 1557670 h 3716994"/>
                <a:gd name="connsiteX99" fmla="*/ 3383182 w 3509212"/>
                <a:gd name="connsiteY99" fmla="*/ 1477926 h 3716994"/>
                <a:gd name="connsiteX100" fmla="*/ 3244959 w 3509212"/>
                <a:gd name="connsiteY100" fmla="*/ 1451345 h 3716994"/>
                <a:gd name="connsiteX101" fmla="*/ 3048256 w 3509212"/>
                <a:gd name="connsiteY101" fmla="*/ 1451345 h 3716994"/>
                <a:gd name="connsiteX102" fmla="*/ 3032307 w 3509212"/>
                <a:gd name="connsiteY102" fmla="*/ 1387549 h 3716994"/>
                <a:gd name="connsiteX103" fmla="*/ 3063485 w 3509212"/>
                <a:gd name="connsiteY103" fmla="*/ 1209178 h 3716994"/>
                <a:gd name="connsiteX104" fmla="*/ 2899400 w 3509212"/>
                <a:gd name="connsiteY104" fmla="*/ 1127052 h 3716994"/>
                <a:gd name="connsiteX105" fmla="*/ 2722301 w 3509212"/>
                <a:gd name="connsiteY105" fmla="*/ 1143000 h 3716994"/>
                <a:gd name="connsiteX106" fmla="*/ 2665484 w 3509212"/>
                <a:gd name="connsiteY106" fmla="*/ 1249326 h 3716994"/>
                <a:gd name="connsiteX107" fmla="*/ 2713331 w 3509212"/>
                <a:gd name="connsiteY107" fmla="*/ 1265275 h 3716994"/>
                <a:gd name="connsiteX108" fmla="*/ 2665484 w 3509212"/>
                <a:gd name="connsiteY108" fmla="*/ 1164266 h 3716994"/>
                <a:gd name="connsiteX109" fmla="*/ 2534239 w 3509212"/>
                <a:gd name="connsiteY109" fmla="*/ 1014856 h 3716994"/>
                <a:gd name="connsiteX110" fmla="*/ 2346507 w 3509212"/>
                <a:gd name="connsiteY110" fmla="*/ 963520 h 3716994"/>
                <a:gd name="connsiteX111" fmla="*/ 2156949 w 3509212"/>
                <a:gd name="connsiteY111" fmla="*/ 1057940 h 3716994"/>
                <a:gd name="connsiteX112" fmla="*/ 2107275 w 3509212"/>
                <a:gd name="connsiteY112" fmla="*/ 1244010 h 3716994"/>
                <a:gd name="connsiteX113" fmla="*/ 2139173 w 3509212"/>
                <a:gd name="connsiteY113" fmla="*/ 1419447 h 3716994"/>
                <a:gd name="connsiteX114" fmla="*/ 2059428 w 3509212"/>
                <a:gd name="connsiteY114" fmla="*/ 1467294 h 3716994"/>
                <a:gd name="connsiteX115" fmla="*/ 1935881 w 3509212"/>
                <a:gd name="connsiteY115" fmla="*/ 1447302 h 3716994"/>
                <a:gd name="connsiteX116" fmla="*/ 1868042 w 3509212"/>
                <a:gd name="connsiteY116" fmla="*/ 1562987 h 3716994"/>
                <a:gd name="connsiteX117" fmla="*/ 1809563 w 3509212"/>
                <a:gd name="connsiteY117" fmla="*/ 1669312 h 3716994"/>
                <a:gd name="connsiteX118" fmla="*/ 1740452 w 3509212"/>
                <a:gd name="connsiteY118" fmla="*/ 1701210 h 3716994"/>
                <a:gd name="connsiteX119" fmla="*/ 1644759 w 3509212"/>
                <a:gd name="connsiteY119" fmla="*/ 1610833 h 3716994"/>
                <a:gd name="connsiteX120" fmla="*/ 1645479 w 3509212"/>
                <a:gd name="connsiteY120" fmla="*/ 1400563 h 3716994"/>
                <a:gd name="connsiteX121" fmla="*/ 1801866 w 3509212"/>
                <a:gd name="connsiteY121" fmla="*/ 1300827 h 3716994"/>
                <a:gd name="connsiteX122" fmla="*/ 1915169 w 3509212"/>
                <a:gd name="connsiteY122" fmla="*/ 1226953 h 3716994"/>
                <a:gd name="connsiteX123" fmla="*/ 1841461 w 3509212"/>
                <a:gd name="connsiteY123" fmla="*/ 1084521 h 3716994"/>
                <a:gd name="connsiteX124" fmla="*/ 1814880 w 3509212"/>
                <a:gd name="connsiteY124" fmla="*/ 925033 h 3716994"/>
                <a:gd name="connsiteX125" fmla="*/ 1931838 w 3509212"/>
                <a:gd name="connsiteY125" fmla="*/ 717698 h 3716994"/>
                <a:gd name="connsiteX126" fmla="*/ 1943578 w 3509212"/>
                <a:gd name="connsiteY126" fmla="*/ 512744 h 3716994"/>
                <a:gd name="connsiteX127" fmla="*/ 1828447 w 3509212"/>
                <a:gd name="connsiteY127" fmla="*/ 346833 h 3716994"/>
                <a:gd name="connsiteX128" fmla="*/ 1684354 w 3509212"/>
                <a:gd name="connsiteY128" fmla="*/ 349213 h 3716994"/>
                <a:gd name="connsiteX129" fmla="*/ 1559145 w 3509212"/>
                <a:gd name="connsiteY129" fmla="*/ 381111 h 3716994"/>
                <a:gd name="connsiteX130" fmla="*/ 1511852 w 3509212"/>
                <a:gd name="connsiteY130" fmla="*/ 255182 h 3716994"/>
                <a:gd name="connsiteX131" fmla="*/ 1538433 w 3509212"/>
                <a:gd name="connsiteY131" fmla="*/ 101010 h 3716994"/>
                <a:gd name="connsiteX132" fmla="*/ 1618177 w 3509212"/>
                <a:gd name="connsiteY132" fmla="*/ 58480 h 3716994"/>
                <a:gd name="connsiteX133" fmla="*/ 1798931 w 3509212"/>
                <a:gd name="connsiteY133" fmla="*/ 79745 h 3716994"/>
                <a:gd name="connsiteX134" fmla="*/ 1935881 w 3509212"/>
                <a:gd name="connsiteY134" fmla="*/ 61415 h 3716994"/>
                <a:gd name="connsiteX135" fmla="*/ 1990317 w 3509212"/>
                <a:gd name="connsiteY135" fmla="*/ 0 h 3716994"/>
                <a:gd name="connsiteX0" fmla="*/ 1650075 w 3509212"/>
                <a:gd name="connsiteY0" fmla="*/ 2737884 h 3716994"/>
                <a:gd name="connsiteX1" fmla="*/ 1517168 w 3509212"/>
                <a:gd name="connsiteY1" fmla="*/ 2838894 h 3716994"/>
                <a:gd name="connsiteX2" fmla="*/ 1479954 w 3509212"/>
                <a:gd name="connsiteY2" fmla="*/ 2939903 h 3716994"/>
                <a:gd name="connsiteX3" fmla="*/ 1517168 w 3509212"/>
                <a:gd name="connsiteY3" fmla="*/ 3136605 h 3716994"/>
                <a:gd name="connsiteX4" fmla="*/ 1543749 w 3509212"/>
                <a:gd name="connsiteY4" fmla="*/ 3258880 h 3716994"/>
                <a:gd name="connsiteX5" fmla="*/ 1474638 w 3509212"/>
                <a:gd name="connsiteY5" fmla="*/ 3365205 h 3716994"/>
                <a:gd name="connsiteX6" fmla="*/ 1362996 w 3509212"/>
                <a:gd name="connsiteY6" fmla="*/ 3407735 h 3716994"/>
                <a:gd name="connsiteX7" fmla="*/ 1293884 w 3509212"/>
                <a:gd name="connsiteY7" fmla="*/ 3359889 h 3716994"/>
                <a:gd name="connsiteX8" fmla="*/ 1293884 w 3509212"/>
                <a:gd name="connsiteY8" fmla="*/ 3312042 h 3716994"/>
                <a:gd name="connsiteX9" fmla="*/ 1426791 w 3509212"/>
                <a:gd name="connsiteY9" fmla="*/ 3338624 h 3716994"/>
                <a:gd name="connsiteX10" fmla="*/ 1554382 w 3509212"/>
                <a:gd name="connsiteY10" fmla="*/ 3434317 h 3716994"/>
                <a:gd name="connsiteX11" fmla="*/ 1566122 w 3509212"/>
                <a:gd name="connsiteY11" fmla="*/ 3590317 h 3716994"/>
                <a:gd name="connsiteX12" fmla="*/ 1437424 w 3509212"/>
                <a:gd name="connsiteY12" fmla="*/ 3710763 h 3716994"/>
                <a:gd name="connsiteX13" fmla="*/ 1283252 w 3509212"/>
                <a:gd name="connsiteY13" fmla="*/ 3684182 h 3716994"/>
                <a:gd name="connsiteX14" fmla="*/ 1224773 w 3509212"/>
                <a:gd name="connsiteY14" fmla="*/ 3551275 h 3716994"/>
                <a:gd name="connsiteX15" fmla="*/ 1277935 w 3509212"/>
                <a:gd name="connsiteY15" fmla="*/ 3444949 h 3716994"/>
                <a:gd name="connsiteX16" fmla="*/ 1485270 w 3509212"/>
                <a:gd name="connsiteY16" fmla="*/ 3333307 h 3716994"/>
                <a:gd name="connsiteX17" fmla="*/ 1624767 w 3509212"/>
                <a:gd name="connsiteY17" fmla="*/ 3216349 h 3716994"/>
                <a:gd name="connsiteX18" fmla="*/ 1807736 w 3509212"/>
                <a:gd name="connsiteY18" fmla="*/ 3143749 h 3716994"/>
                <a:gd name="connsiteX19" fmla="*/ 1953103 w 3509212"/>
                <a:gd name="connsiteY19" fmla="*/ 3136605 h 3716994"/>
                <a:gd name="connsiteX20" fmla="*/ 1953103 w 3509212"/>
                <a:gd name="connsiteY20" fmla="*/ 3072810 h 3716994"/>
                <a:gd name="connsiteX21" fmla="*/ 1885819 w 3509212"/>
                <a:gd name="connsiteY21" fmla="*/ 3011950 h 3716994"/>
                <a:gd name="connsiteX22" fmla="*/ 1921205 w 3509212"/>
                <a:gd name="connsiteY22" fmla="*/ 2892056 h 3716994"/>
                <a:gd name="connsiteX23" fmla="*/ 2054112 w 3509212"/>
                <a:gd name="connsiteY23" fmla="*/ 2743200 h 3716994"/>
                <a:gd name="connsiteX24" fmla="*/ 2064745 w 3509212"/>
                <a:gd name="connsiteY24" fmla="*/ 2652824 h 3716994"/>
                <a:gd name="connsiteX25" fmla="*/ 1985000 w 3509212"/>
                <a:gd name="connsiteY25" fmla="*/ 2493335 h 3716994"/>
                <a:gd name="connsiteX26" fmla="*/ 2022214 w 3509212"/>
                <a:gd name="connsiteY26" fmla="*/ 2328531 h 3716994"/>
                <a:gd name="connsiteX27" fmla="*/ 2123224 w 3509212"/>
                <a:gd name="connsiteY27" fmla="*/ 2094614 h 3716994"/>
                <a:gd name="connsiteX28" fmla="*/ 2117907 w 3509212"/>
                <a:gd name="connsiteY28" fmla="*/ 1855382 h 3716994"/>
                <a:gd name="connsiteX29" fmla="*/ 1947787 w 3509212"/>
                <a:gd name="connsiteY29" fmla="*/ 1796903 h 3716994"/>
                <a:gd name="connsiteX30" fmla="*/ 1724503 w 3509212"/>
                <a:gd name="connsiteY30" fmla="*/ 1887280 h 3716994"/>
                <a:gd name="connsiteX31" fmla="*/ 1639442 w 3509212"/>
                <a:gd name="connsiteY31" fmla="*/ 2041452 h 3716994"/>
                <a:gd name="connsiteX32" fmla="*/ 1591596 w 3509212"/>
                <a:gd name="connsiteY32" fmla="*/ 2190307 h 3716994"/>
                <a:gd name="connsiteX33" fmla="*/ 1575647 w 3509212"/>
                <a:gd name="connsiteY33" fmla="*/ 2062717 h 3716994"/>
                <a:gd name="connsiteX34" fmla="*/ 1549066 w 3509212"/>
                <a:gd name="connsiteY34" fmla="*/ 1828800 h 3716994"/>
                <a:gd name="connsiteX35" fmla="*/ 1442740 w 3509212"/>
                <a:gd name="connsiteY35" fmla="*/ 1653363 h 3716994"/>
                <a:gd name="connsiteX36" fmla="*/ 1171610 w 3509212"/>
                <a:gd name="connsiteY36" fmla="*/ 1674628 h 3716994"/>
                <a:gd name="connsiteX37" fmla="*/ 1006805 w 3509212"/>
                <a:gd name="connsiteY37" fmla="*/ 1770321 h 3716994"/>
                <a:gd name="connsiteX38" fmla="*/ 905796 w 3509212"/>
                <a:gd name="connsiteY38" fmla="*/ 1844749 h 3716994"/>
                <a:gd name="connsiteX39" fmla="*/ 863266 w 3509212"/>
                <a:gd name="connsiteY39" fmla="*/ 1967024 h 3716994"/>
                <a:gd name="connsiteX40" fmla="*/ 703224 w 3509212"/>
                <a:gd name="connsiteY40" fmla="*/ 2077004 h 3716994"/>
                <a:gd name="connsiteX41" fmla="*/ 463437 w 3509212"/>
                <a:gd name="connsiteY41" fmla="*/ 2135871 h 3716994"/>
                <a:gd name="connsiteX42" fmla="*/ 193414 w 3509212"/>
                <a:gd name="connsiteY42" fmla="*/ 2014870 h 3716994"/>
                <a:gd name="connsiteX43" fmla="*/ 113670 w 3509212"/>
                <a:gd name="connsiteY43" fmla="*/ 1871331 h 3716994"/>
                <a:gd name="connsiteX44" fmla="*/ 257210 w 3509212"/>
                <a:gd name="connsiteY44" fmla="*/ 1706526 h 3716994"/>
                <a:gd name="connsiteX45" fmla="*/ 301402 w 3509212"/>
                <a:gd name="connsiteY45" fmla="*/ 1519349 h 3716994"/>
                <a:gd name="connsiteX46" fmla="*/ 167387 w 3509212"/>
                <a:gd name="connsiteY46" fmla="*/ 1372321 h 3716994"/>
                <a:gd name="connsiteX47" fmla="*/ 29882 w 3509212"/>
                <a:gd name="connsiteY47" fmla="*/ 1326855 h 3716994"/>
                <a:gd name="connsiteX48" fmla="*/ 15209 w 3509212"/>
                <a:gd name="connsiteY48" fmla="*/ 1403498 h 3716994"/>
                <a:gd name="connsiteX49" fmla="*/ 209363 w 3509212"/>
                <a:gd name="connsiteY49" fmla="*/ 1398182 h 3716994"/>
                <a:gd name="connsiteX50" fmla="*/ 398922 w 3509212"/>
                <a:gd name="connsiteY50" fmla="*/ 1401283 h 3716994"/>
                <a:gd name="connsiteX51" fmla="*/ 541908 w 3509212"/>
                <a:gd name="connsiteY51" fmla="*/ 1611553 h 3716994"/>
                <a:gd name="connsiteX52" fmla="*/ 655931 w 3509212"/>
                <a:gd name="connsiteY52" fmla="*/ 1754373 h 3716994"/>
                <a:gd name="connsiteX53" fmla="*/ 767573 w 3509212"/>
                <a:gd name="connsiteY53" fmla="*/ 1844749 h 3716994"/>
                <a:gd name="connsiteX54" fmla="*/ 889847 w 3509212"/>
                <a:gd name="connsiteY54" fmla="*/ 1935126 h 3716994"/>
                <a:gd name="connsiteX55" fmla="*/ 1001489 w 3509212"/>
                <a:gd name="connsiteY55" fmla="*/ 2115880 h 3716994"/>
                <a:gd name="connsiteX56" fmla="*/ 921745 w 3509212"/>
                <a:gd name="connsiteY56" fmla="*/ 2030819 h 3716994"/>
                <a:gd name="connsiteX57" fmla="*/ 847317 w 3509212"/>
                <a:gd name="connsiteY57" fmla="*/ 1940442 h 3716994"/>
                <a:gd name="connsiteX58" fmla="*/ 788838 w 3509212"/>
                <a:gd name="connsiteY58" fmla="*/ 1929810 h 3716994"/>
                <a:gd name="connsiteX59" fmla="*/ 804787 w 3509212"/>
                <a:gd name="connsiteY59" fmla="*/ 1786270 h 3716994"/>
                <a:gd name="connsiteX60" fmla="*/ 932377 w 3509212"/>
                <a:gd name="connsiteY60" fmla="*/ 1674628 h 3716994"/>
                <a:gd name="connsiteX61" fmla="*/ 1075917 w 3509212"/>
                <a:gd name="connsiteY61" fmla="*/ 1711842 h 3716994"/>
                <a:gd name="connsiteX62" fmla="*/ 1235405 w 3509212"/>
                <a:gd name="connsiteY62" fmla="*/ 1791587 h 3716994"/>
                <a:gd name="connsiteX63" fmla="*/ 1352918 w 3509212"/>
                <a:gd name="connsiteY63" fmla="*/ 1733661 h 3716994"/>
                <a:gd name="connsiteX64" fmla="*/ 1400210 w 3509212"/>
                <a:gd name="connsiteY64" fmla="*/ 1584252 h 3716994"/>
                <a:gd name="connsiteX65" fmla="*/ 1479954 w 3509212"/>
                <a:gd name="connsiteY65" fmla="*/ 1525773 h 3716994"/>
                <a:gd name="connsiteX66" fmla="*/ 1612861 w 3509212"/>
                <a:gd name="connsiteY66" fmla="*/ 1616149 h 3716994"/>
                <a:gd name="connsiteX67" fmla="*/ 1751084 w 3509212"/>
                <a:gd name="connsiteY67" fmla="*/ 1743740 h 3716994"/>
                <a:gd name="connsiteX68" fmla="*/ 1873359 w 3509212"/>
                <a:gd name="connsiteY68" fmla="*/ 1786270 h 3716994"/>
                <a:gd name="connsiteX69" fmla="*/ 1974368 w 3509212"/>
                <a:gd name="connsiteY69" fmla="*/ 1754373 h 3716994"/>
                <a:gd name="connsiteX70" fmla="*/ 1910573 w 3509212"/>
                <a:gd name="connsiteY70" fmla="*/ 1695894 h 3716994"/>
                <a:gd name="connsiteX71" fmla="*/ 1687289 w 3509212"/>
                <a:gd name="connsiteY71" fmla="*/ 1690577 h 3716994"/>
                <a:gd name="connsiteX72" fmla="*/ 1511852 w 3509212"/>
                <a:gd name="connsiteY72" fmla="*/ 1802219 h 3716994"/>
                <a:gd name="connsiteX73" fmla="*/ 1490587 w 3509212"/>
                <a:gd name="connsiteY73" fmla="*/ 1977656 h 3716994"/>
                <a:gd name="connsiteX74" fmla="*/ 1644759 w 3509212"/>
                <a:gd name="connsiteY74" fmla="*/ 2158410 h 3716994"/>
                <a:gd name="connsiteX75" fmla="*/ 1905256 w 3509212"/>
                <a:gd name="connsiteY75" fmla="*/ 2243470 h 3716994"/>
                <a:gd name="connsiteX76" fmla="*/ 2176387 w 3509212"/>
                <a:gd name="connsiteY76" fmla="*/ 2158410 h 3716994"/>
                <a:gd name="connsiteX77" fmla="*/ 2365392 w 3509212"/>
                <a:gd name="connsiteY77" fmla="*/ 2229349 h 3716994"/>
                <a:gd name="connsiteX78" fmla="*/ 2553842 w 3509212"/>
                <a:gd name="connsiteY78" fmla="*/ 2317898 h 3716994"/>
                <a:gd name="connsiteX79" fmla="*/ 2722136 w 3509212"/>
                <a:gd name="connsiteY79" fmla="*/ 2175632 h 3716994"/>
                <a:gd name="connsiteX80" fmla="*/ 2717539 w 3509212"/>
                <a:gd name="connsiteY80" fmla="*/ 1967024 h 3716994"/>
                <a:gd name="connsiteX81" fmla="*/ 2702698 w 3509212"/>
                <a:gd name="connsiteY81" fmla="*/ 1839433 h 3716994"/>
                <a:gd name="connsiteX82" fmla="*/ 2830289 w 3509212"/>
                <a:gd name="connsiteY82" fmla="*/ 1807535 h 3716994"/>
                <a:gd name="connsiteX83" fmla="*/ 2928750 w 3509212"/>
                <a:gd name="connsiteY83" fmla="*/ 1811577 h 3716994"/>
                <a:gd name="connsiteX84" fmla="*/ 2915349 w 3509212"/>
                <a:gd name="connsiteY84" fmla="*/ 1738424 h 3716994"/>
                <a:gd name="connsiteX85" fmla="*/ 2973828 w 3509212"/>
                <a:gd name="connsiteY85" fmla="*/ 1578935 h 3716994"/>
                <a:gd name="connsiteX86" fmla="*/ 3064205 w 3509212"/>
                <a:gd name="connsiteY86" fmla="*/ 1493875 h 3716994"/>
                <a:gd name="connsiteX87" fmla="*/ 3165214 w 3509212"/>
                <a:gd name="connsiteY87" fmla="*/ 1499191 h 3716994"/>
                <a:gd name="connsiteX88" fmla="*/ 3250275 w 3509212"/>
                <a:gd name="connsiteY88" fmla="*/ 1648047 h 3716994"/>
                <a:gd name="connsiteX89" fmla="*/ 3250275 w 3509212"/>
                <a:gd name="connsiteY89" fmla="*/ 1876647 h 3716994"/>
                <a:gd name="connsiteX90" fmla="*/ 3301057 w 3509212"/>
                <a:gd name="connsiteY90" fmla="*/ 1943931 h 3716994"/>
                <a:gd name="connsiteX91" fmla="*/ 3441661 w 3509212"/>
                <a:gd name="connsiteY91" fmla="*/ 1802219 h 3716994"/>
                <a:gd name="connsiteX92" fmla="*/ 3508945 w 3509212"/>
                <a:gd name="connsiteY92" fmla="*/ 1624400 h 3716994"/>
                <a:gd name="connsiteX93" fmla="*/ 3461099 w 3509212"/>
                <a:gd name="connsiteY93" fmla="*/ 1451345 h 3716994"/>
                <a:gd name="connsiteX94" fmla="*/ 3363190 w 3509212"/>
                <a:gd name="connsiteY94" fmla="*/ 1400010 h 3716994"/>
                <a:gd name="connsiteX95" fmla="*/ 3351284 w 3509212"/>
                <a:gd name="connsiteY95" fmla="*/ 1509824 h 3716994"/>
                <a:gd name="connsiteX96" fmla="*/ 3426266 w 3509212"/>
                <a:gd name="connsiteY96" fmla="*/ 1658514 h 3716994"/>
                <a:gd name="connsiteX97" fmla="*/ 3473559 w 3509212"/>
                <a:gd name="connsiteY97" fmla="*/ 1663996 h 3716994"/>
                <a:gd name="connsiteX98" fmla="*/ 3473559 w 3509212"/>
                <a:gd name="connsiteY98" fmla="*/ 1557670 h 3716994"/>
                <a:gd name="connsiteX99" fmla="*/ 3383182 w 3509212"/>
                <a:gd name="connsiteY99" fmla="*/ 1477926 h 3716994"/>
                <a:gd name="connsiteX100" fmla="*/ 3244959 w 3509212"/>
                <a:gd name="connsiteY100" fmla="*/ 1451345 h 3716994"/>
                <a:gd name="connsiteX101" fmla="*/ 3048256 w 3509212"/>
                <a:gd name="connsiteY101" fmla="*/ 1451345 h 3716994"/>
                <a:gd name="connsiteX102" fmla="*/ 3032307 w 3509212"/>
                <a:gd name="connsiteY102" fmla="*/ 1387549 h 3716994"/>
                <a:gd name="connsiteX103" fmla="*/ 3063485 w 3509212"/>
                <a:gd name="connsiteY103" fmla="*/ 1209178 h 3716994"/>
                <a:gd name="connsiteX104" fmla="*/ 2899400 w 3509212"/>
                <a:gd name="connsiteY104" fmla="*/ 1127052 h 3716994"/>
                <a:gd name="connsiteX105" fmla="*/ 2722301 w 3509212"/>
                <a:gd name="connsiteY105" fmla="*/ 1143000 h 3716994"/>
                <a:gd name="connsiteX106" fmla="*/ 2665484 w 3509212"/>
                <a:gd name="connsiteY106" fmla="*/ 1249326 h 3716994"/>
                <a:gd name="connsiteX107" fmla="*/ 2713331 w 3509212"/>
                <a:gd name="connsiteY107" fmla="*/ 1265275 h 3716994"/>
                <a:gd name="connsiteX108" fmla="*/ 2665484 w 3509212"/>
                <a:gd name="connsiteY108" fmla="*/ 1164266 h 3716994"/>
                <a:gd name="connsiteX109" fmla="*/ 2534239 w 3509212"/>
                <a:gd name="connsiteY109" fmla="*/ 1014856 h 3716994"/>
                <a:gd name="connsiteX110" fmla="*/ 2346507 w 3509212"/>
                <a:gd name="connsiteY110" fmla="*/ 963520 h 3716994"/>
                <a:gd name="connsiteX111" fmla="*/ 2156949 w 3509212"/>
                <a:gd name="connsiteY111" fmla="*/ 1057940 h 3716994"/>
                <a:gd name="connsiteX112" fmla="*/ 2107275 w 3509212"/>
                <a:gd name="connsiteY112" fmla="*/ 1244010 h 3716994"/>
                <a:gd name="connsiteX113" fmla="*/ 2139173 w 3509212"/>
                <a:gd name="connsiteY113" fmla="*/ 1419447 h 3716994"/>
                <a:gd name="connsiteX114" fmla="*/ 2059428 w 3509212"/>
                <a:gd name="connsiteY114" fmla="*/ 1467294 h 3716994"/>
                <a:gd name="connsiteX115" fmla="*/ 1935881 w 3509212"/>
                <a:gd name="connsiteY115" fmla="*/ 1447302 h 3716994"/>
                <a:gd name="connsiteX116" fmla="*/ 1868042 w 3509212"/>
                <a:gd name="connsiteY116" fmla="*/ 1562987 h 3716994"/>
                <a:gd name="connsiteX117" fmla="*/ 1809563 w 3509212"/>
                <a:gd name="connsiteY117" fmla="*/ 1669312 h 3716994"/>
                <a:gd name="connsiteX118" fmla="*/ 1740452 w 3509212"/>
                <a:gd name="connsiteY118" fmla="*/ 1701210 h 3716994"/>
                <a:gd name="connsiteX119" fmla="*/ 1644759 w 3509212"/>
                <a:gd name="connsiteY119" fmla="*/ 1610833 h 3716994"/>
                <a:gd name="connsiteX120" fmla="*/ 1645479 w 3509212"/>
                <a:gd name="connsiteY120" fmla="*/ 1400563 h 3716994"/>
                <a:gd name="connsiteX121" fmla="*/ 1801866 w 3509212"/>
                <a:gd name="connsiteY121" fmla="*/ 1300827 h 3716994"/>
                <a:gd name="connsiteX122" fmla="*/ 1915169 w 3509212"/>
                <a:gd name="connsiteY122" fmla="*/ 1226953 h 3716994"/>
                <a:gd name="connsiteX123" fmla="*/ 1841461 w 3509212"/>
                <a:gd name="connsiteY123" fmla="*/ 1084521 h 3716994"/>
                <a:gd name="connsiteX124" fmla="*/ 1814880 w 3509212"/>
                <a:gd name="connsiteY124" fmla="*/ 925033 h 3716994"/>
                <a:gd name="connsiteX125" fmla="*/ 1931838 w 3509212"/>
                <a:gd name="connsiteY125" fmla="*/ 717698 h 3716994"/>
                <a:gd name="connsiteX126" fmla="*/ 1943578 w 3509212"/>
                <a:gd name="connsiteY126" fmla="*/ 512744 h 3716994"/>
                <a:gd name="connsiteX127" fmla="*/ 1828447 w 3509212"/>
                <a:gd name="connsiteY127" fmla="*/ 346833 h 3716994"/>
                <a:gd name="connsiteX128" fmla="*/ 1684354 w 3509212"/>
                <a:gd name="connsiteY128" fmla="*/ 349213 h 3716994"/>
                <a:gd name="connsiteX129" fmla="*/ 1559145 w 3509212"/>
                <a:gd name="connsiteY129" fmla="*/ 381111 h 3716994"/>
                <a:gd name="connsiteX130" fmla="*/ 1511852 w 3509212"/>
                <a:gd name="connsiteY130" fmla="*/ 255182 h 3716994"/>
                <a:gd name="connsiteX131" fmla="*/ 1538433 w 3509212"/>
                <a:gd name="connsiteY131" fmla="*/ 101010 h 3716994"/>
                <a:gd name="connsiteX132" fmla="*/ 1618177 w 3509212"/>
                <a:gd name="connsiteY132" fmla="*/ 58480 h 3716994"/>
                <a:gd name="connsiteX133" fmla="*/ 1798931 w 3509212"/>
                <a:gd name="connsiteY133" fmla="*/ 79745 h 3716994"/>
                <a:gd name="connsiteX134" fmla="*/ 1935881 w 3509212"/>
                <a:gd name="connsiteY134" fmla="*/ 61415 h 3716994"/>
                <a:gd name="connsiteX135" fmla="*/ 1990317 w 3509212"/>
                <a:gd name="connsiteY135" fmla="*/ 0 h 3716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3509212" h="3716994">
                  <a:moveTo>
                    <a:pt x="1650075" y="2737884"/>
                  </a:moveTo>
                  <a:cubicBezTo>
                    <a:pt x="1597798" y="2771554"/>
                    <a:pt x="1545521" y="2805224"/>
                    <a:pt x="1517168" y="2838894"/>
                  </a:cubicBezTo>
                  <a:cubicBezTo>
                    <a:pt x="1488815" y="2872564"/>
                    <a:pt x="1479954" y="2890285"/>
                    <a:pt x="1479954" y="2939903"/>
                  </a:cubicBezTo>
                  <a:cubicBezTo>
                    <a:pt x="1479954" y="2989521"/>
                    <a:pt x="1506535" y="3083442"/>
                    <a:pt x="1517168" y="3136605"/>
                  </a:cubicBezTo>
                  <a:cubicBezTo>
                    <a:pt x="1527800" y="3189768"/>
                    <a:pt x="1550837" y="3220780"/>
                    <a:pt x="1543749" y="3258880"/>
                  </a:cubicBezTo>
                  <a:cubicBezTo>
                    <a:pt x="1536661" y="3296980"/>
                    <a:pt x="1504763" y="3340396"/>
                    <a:pt x="1474638" y="3365205"/>
                  </a:cubicBezTo>
                  <a:cubicBezTo>
                    <a:pt x="1444513" y="3390014"/>
                    <a:pt x="1393122" y="3408621"/>
                    <a:pt x="1362996" y="3407735"/>
                  </a:cubicBezTo>
                  <a:cubicBezTo>
                    <a:pt x="1332870" y="3406849"/>
                    <a:pt x="1305403" y="3375838"/>
                    <a:pt x="1293884" y="3359889"/>
                  </a:cubicBezTo>
                  <a:cubicBezTo>
                    <a:pt x="1282365" y="3343940"/>
                    <a:pt x="1271733" y="3315586"/>
                    <a:pt x="1293884" y="3312042"/>
                  </a:cubicBezTo>
                  <a:cubicBezTo>
                    <a:pt x="1316035" y="3308498"/>
                    <a:pt x="1383375" y="3318245"/>
                    <a:pt x="1426791" y="3338624"/>
                  </a:cubicBezTo>
                  <a:cubicBezTo>
                    <a:pt x="1470207" y="3359003"/>
                    <a:pt x="1531160" y="3392368"/>
                    <a:pt x="1554382" y="3434317"/>
                  </a:cubicBezTo>
                  <a:cubicBezTo>
                    <a:pt x="1577604" y="3476266"/>
                    <a:pt x="1585615" y="3544243"/>
                    <a:pt x="1566122" y="3590317"/>
                  </a:cubicBezTo>
                  <a:cubicBezTo>
                    <a:pt x="1546629" y="3636391"/>
                    <a:pt x="1484569" y="3695119"/>
                    <a:pt x="1437424" y="3710763"/>
                  </a:cubicBezTo>
                  <a:cubicBezTo>
                    <a:pt x="1390279" y="3726407"/>
                    <a:pt x="1318694" y="3710763"/>
                    <a:pt x="1283252" y="3684182"/>
                  </a:cubicBezTo>
                  <a:cubicBezTo>
                    <a:pt x="1247810" y="3657601"/>
                    <a:pt x="1225659" y="3591147"/>
                    <a:pt x="1224773" y="3551275"/>
                  </a:cubicBezTo>
                  <a:cubicBezTo>
                    <a:pt x="1223887" y="3511403"/>
                    <a:pt x="1234519" y="3481277"/>
                    <a:pt x="1277935" y="3444949"/>
                  </a:cubicBezTo>
                  <a:cubicBezTo>
                    <a:pt x="1321351" y="3408621"/>
                    <a:pt x="1427465" y="3371407"/>
                    <a:pt x="1485270" y="3333307"/>
                  </a:cubicBezTo>
                  <a:cubicBezTo>
                    <a:pt x="1543075" y="3295207"/>
                    <a:pt x="1571023" y="3247942"/>
                    <a:pt x="1624767" y="3216349"/>
                  </a:cubicBezTo>
                  <a:cubicBezTo>
                    <a:pt x="1678511" y="3184756"/>
                    <a:pt x="1753013" y="3157040"/>
                    <a:pt x="1807736" y="3143749"/>
                  </a:cubicBezTo>
                  <a:cubicBezTo>
                    <a:pt x="1862459" y="3130458"/>
                    <a:pt x="1928875" y="3148428"/>
                    <a:pt x="1953103" y="3136605"/>
                  </a:cubicBezTo>
                  <a:cubicBezTo>
                    <a:pt x="1977331" y="3124782"/>
                    <a:pt x="1964317" y="3093586"/>
                    <a:pt x="1953103" y="3072810"/>
                  </a:cubicBezTo>
                  <a:cubicBezTo>
                    <a:pt x="1941889" y="3052034"/>
                    <a:pt x="1891135" y="3042076"/>
                    <a:pt x="1885819" y="3011950"/>
                  </a:cubicBezTo>
                  <a:cubicBezTo>
                    <a:pt x="1880503" y="2981824"/>
                    <a:pt x="1893156" y="2936848"/>
                    <a:pt x="1921205" y="2892056"/>
                  </a:cubicBezTo>
                  <a:cubicBezTo>
                    <a:pt x="1949254" y="2847264"/>
                    <a:pt x="2030189" y="2783072"/>
                    <a:pt x="2054112" y="2743200"/>
                  </a:cubicBezTo>
                  <a:cubicBezTo>
                    <a:pt x="2078035" y="2703328"/>
                    <a:pt x="2076264" y="2694468"/>
                    <a:pt x="2064745" y="2652824"/>
                  </a:cubicBezTo>
                  <a:cubicBezTo>
                    <a:pt x="2053226" y="2611180"/>
                    <a:pt x="1992088" y="2547384"/>
                    <a:pt x="1985000" y="2493335"/>
                  </a:cubicBezTo>
                  <a:cubicBezTo>
                    <a:pt x="1977912" y="2439286"/>
                    <a:pt x="1999177" y="2394984"/>
                    <a:pt x="2022214" y="2328531"/>
                  </a:cubicBezTo>
                  <a:cubicBezTo>
                    <a:pt x="2045251" y="2262078"/>
                    <a:pt x="2107275" y="2173472"/>
                    <a:pt x="2123224" y="2094614"/>
                  </a:cubicBezTo>
                  <a:cubicBezTo>
                    <a:pt x="2139173" y="2015756"/>
                    <a:pt x="2147146" y="1905000"/>
                    <a:pt x="2117907" y="1855382"/>
                  </a:cubicBezTo>
                  <a:cubicBezTo>
                    <a:pt x="2088668" y="1805764"/>
                    <a:pt x="2013354" y="1791587"/>
                    <a:pt x="1947787" y="1796903"/>
                  </a:cubicBezTo>
                  <a:cubicBezTo>
                    <a:pt x="1882220" y="1802219"/>
                    <a:pt x="1775894" y="1846522"/>
                    <a:pt x="1724503" y="1887280"/>
                  </a:cubicBezTo>
                  <a:cubicBezTo>
                    <a:pt x="1673112" y="1928038"/>
                    <a:pt x="1661593" y="1990948"/>
                    <a:pt x="1639442" y="2041452"/>
                  </a:cubicBezTo>
                  <a:cubicBezTo>
                    <a:pt x="1617291" y="2091956"/>
                    <a:pt x="1602228" y="2186763"/>
                    <a:pt x="1591596" y="2190307"/>
                  </a:cubicBezTo>
                  <a:cubicBezTo>
                    <a:pt x="1580964" y="2193851"/>
                    <a:pt x="1582735" y="2122968"/>
                    <a:pt x="1575647" y="2062717"/>
                  </a:cubicBezTo>
                  <a:cubicBezTo>
                    <a:pt x="1568559" y="2002466"/>
                    <a:pt x="1571217" y="1897026"/>
                    <a:pt x="1549066" y="1828800"/>
                  </a:cubicBezTo>
                  <a:cubicBezTo>
                    <a:pt x="1526915" y="1760574"/>
                    <a:pt x="1505649" y="1679058"/>
                    <a:pt x="1442740" y="1653363"/>
                  </a:cubicBezTo>
                  <a:cubicBezTo>
                    <a:pt x="1379831" y="1627668"/>
                    <a:pt x="1244266" y="1655135"/>
                    <a:pt x="1171610" y="1674628"/>
                  </a:cubicBezTo>
                  <a:cubicBezTo>
                    <a:pt x="1098954" y="1694121"/>
                    <a:pt x="1051107" y="1741967"/>
                    <a:pt x="1006805" y="1770321"/>
                  </a:cubicBezTo>
                  <a:cubicBezTo>
                    <a:pt x="962503" y="1798675"/>
                    <a:pt x="929719" y="1811965"/>
                    <a:pt x="905796" y="1844749"/>
                  </a:cubicBezTo>
                  <a:cubicBezTo>
                    <a:pt x="881873" y="1877533"/>
                    <a:pt x="897028" y="1928315"/>
                    <a:pt x="863266" y="1967024"/>
                  </a:cubicBezTo>
                  <a:cubicBezTo>
                    <a:pt x="829504" y="2005733"/>
                    <a:pt x="769862" y="2048863"/>
                    <a:pt x="703224" y="2077004"/>
                  </a:cubicBezTo>
                  <a:cubicBezTo>
                    <a:pt x="636586" y="2105145"/>
                    <a:pt x="548405" y="2146227"/>
                    <a:pt x="463437" y="2135871"/>
                  </a:cubicBezTo>
                  <a:cubicBezTo>
                    <a:pt x="378469" y="2125515"/>
                    <a:pt x="251708" y="2058960"/>
                    <a:pt x="193414" y="2014870"/>
                  </a:cubicBezTo>
                  <a:cubicBezTo>
                    <a:pt x="135120" y="1970780"/>
                    <a:pt x="103037" y="1922722"/>
                    <a:pt x="113670" y="1871331"/>
                  </a:cubicBezTo>
                  <a:cubicBezTo>
                    <a:pt x="124303" y="1819940"/>
                    <a:pt x="225921" y="1765190"/>
                    <a:pt x="257210" y="1706526"/>
                  </a:cubicBezTo>
                  <a:cubicBezTo>
                    <a:pt x="288499" y="1647862"/>
                    <a:pt x="316373" y="1575050"/>
                    <a:pt x="301402" y="1519349"/>
                  </a:cubicBezTo>
                  <a:cubicBezTo>
                    <a:pt x="286432" y="1463648"/>
                    <a:pt x="212640" y="1404403"/>
                    <a:pt x="167387" y="1372321"/>
                  </a:cubicBezTo>
                  <a:cubicBezTo>
                    <a:pt x="122134" y="1340239"/>
                    <a:pt x="55245" y="1321659"/>
                    <a:pt x="29882" y="1326855"/>
                  </a:cubicBezTo>
                  <a:cubicBezTo>
                    <a:pt x="4519" y="1332051"/>
                    <a:pt x="-14704" y="1391610"/>
                    <a:pt x="15209" y="1403498"/>
                  </a:cubicBezTo>
                  <a:cubicBezTo>
                    <a:pt x="45122" y="1415386"/>
                    <a:pt x="145411" y="1398551"/>
                    <a:pt x="209363" y="1398182"/>
                  </a:cubicBezTo>
                  <a:cubicBezTo>
                    <a:pt x="273315" y="1397813"/>
                    <a:pt x="343498" y="1365721"/>
                    <a:pt x="398922" y="1401283"/>
                  </a:cubicBezTo>
                  <a:cubicBezTo>
                    <a:pt x="454346" y="1436845"/>
                    <a:pt x="499073" y="1552705"/>
                    <a:pt x="541908" y="1611553"/>
                  </a:cubicBezTo>
                  <a:cubicBezTo>
                    <a:pt x="584743" y="1670401"/>
                    <a:pt x="618320" y="1715507"/>
                    <a:pt x="655931" y="1754373"/>
                  </a:cubicBezTo>
                  <a:cubicBezTo>
                    <a:pt x="693542" y="1793239"/>
                    <a:pt x="728587" y="1814623"/>
                    <a:pt x="767573" y="1844749"/>
                  </a:cubicBezTo>
                  <a:cubicBezTo>
                    <a:pt x="806559" y="1874874"/>
                    <a:pt x="850861" y="1889938"/>
                    <a:pt x="889847" y="1935126"/>
                  </a:cubicBezTo>
                  <a:cubicBezTo>
                    <a:pt x="928833" y="1980314"/>
                    <a:pt x="996173" y="2099931"/>
                    <a:pt x="1001489" y="2115880"/>
                  </a:cubicBezTo>
                  <a:cubicBezTo>
                    <a:pt x="1006805" y="2131829"/>
                    <a:pt x="947440" y="2060059"/>
                    <a:pt x="921745" y="2030819"/>
                  </a:cubicBezTo>
                  <a:cubicBezTo>
                    <a:pt x="896050" y="2001579"/>
                    <a:pt x="869468" y="1957277"/>
                    <a:pt x="847317" y="1940442"/>
                  </a:cubicBezTo>
                  <a:cubicBezTo>
                    <a:pt x="825166" y="1923607"/>
                    <a:pt x="795926" y="1955505"/>
                    <a:pt x="788838" y="1929810"/>
                  </a:cubicBezTo>
                  <a:cubicBezTo>
                    <a:pt x="781750" y="1904115"/>
                    <a:pt x="780864" y="1828800"/>
                    <a:pt x="804787" y="1786270"/>
                  </a:cubicBezTo>
                  <a:cubicBezTo>
                    <a:pt x="828710" y="1743740"/>
                    <a:pt x="887189" y="1687033"/>
                    <a:pt x="932377" y="1674628"/>
                  </a:cubicBezTo>
                  <a:cubicBezTo>
                    <a:pt x="977565" y="1662223"/>
                    <a:pt x="1025412" y="1692349"/>
                    <a:pt x="1075917" y="1711842"/>
                  </a:cubicBezTo>
                  <a:cubicBezTo>
                    <a:pt x="1126422" y="1731335"/>
                    <a:pt x="1189238" y="1787951"/>
                    <a:pt x="1235405" y="1791587"/>
                  </a:cubicBezTo>
                  <a:cubicBezTo>
                    <a:pt x="1281572" y="1795223"/>
                    <a:pt x="1325451" y="1768217"/>
                    <a:pt x="1352918" y="1733661"/>
                  </a:cubicBezTo>
                  <a:cubicBezTo>
                    <a:pt x="1380385" y="1699105"/>
                    <a:pt x="1379037" y="1618900"/>
                    <a:pt x="1400210" y="1584252"/>
                  </a:cubicBezTo>
                  <a:cubicBezTo>
                    <a:pt x="1421383" y="1549604"/>
                    <a:pt x="1444512" y="1520457"/>
                    <a:pt x="1479954" y="1525773"/>
                  </a:cubicBezTo>
                  <a:cubicBezTo>
                    <a:pt x="1515396" y="1531089"/>
                    <a:pt x="1567673" y="1579821"/>
                    <a:pt x="1612861" y="1616149"/>
                  </a:cubicBezTo>
                  <a:cubicBezTo>
                    <a:pt x="1658049" y="1652477"/>
                    <a:pt x="1707668" y="1715387"/>
                    <a:pt x="1751084" y="1743740"/>
                  </a:cubicBezTo>
                  <a:cubicBezTo>
                    <a:pt x="1794500" y="1772093"/>
                    <a:pt x="1836145" y="1784498"/>
                    <a:pt x="1873359" y="1786270"/>
                  </a:cubicBezTo>
                  <a:cubicBezTo>
                    <a:pt x="1910573" y="1788042"/>
                    <a:pt x="1968166" y="1769436"/>
                    <a:pt x="1974368" y="1754373"/>
                  </a:cubicBezTo>
                  <a:cubicBezTo>
                    <a:pt x="1980570" y="1739310"/>
                    <a:pt x="1958419" y="1706527"/>
                    <a:pt x="1910573" y="1695894"/>
                  </a:cubicBezTo>
                  <a:cubicBezTo>
                    <a:pt x="1862727" y="1685261"/>
                    <a:pt x="1753743" y="1672856"/>
                    <a:pt x="1687289" y="1690577"/>
                  </a:cubicBezTo>
                  <a:cubicBezTo>
                    <a:pt x="1620835" y="1708298"/>
                    <a:pt x="1544636" y="1754373"/>
                    <a:pt x="1511852" y="1802219"/>
                  </a:cubicBezTo>
                  <a:cubicBezTo>
                    <a:pt x="1479068" y="1850065"/>
                    <a:pt x="1468436" y="1918291"/>
                    <a:pt x="1490587" y="1977656"/>
                  </a:cubicBezTo>
                  <a:cubicBezTo>
                    <a:pt x="1512738" y="2037021"/>
                    <a:pt x="1575648" y="2114108"/>
                    <a:pt x="1644759" y="2158410"/>
                  </a:cubicBezTo>
                  <a:cubicBezTo>
                    <a:pt x="1713870" y="2202712"/>
                    <a:pt x="1816651" y="2243470"/>
                    <a:pt x="1905256" y="2243470"/>
                  </a:cubicBezTo>
                  <a:cubicBezTo>
                    <a:pt x="1993861" y="2243470"/>
                    <a:pt x="2099698" y="2160764"/>
                    <a:pt x="2176387" y="2158410"/>
                  </a:cubicBezTo>
                  <a:cubicBezTo>
                    <a:pt x="2253076" y="2156057"/>
                    <a:pt x="2302483" y="2202768"/>
                    <a:pt x="2365392" y="2229349"/>
                  </a:cubicBezTo>
                  <a:cubicBezTo>
                    <a:pt x="2428301" y="2255930"/>
                    <a:pt x="2494385" y="2326851"/>
                    <a:pt x="2553842" y="2317898"/>
                  </a:cubicBezTo>
                  <a:cubicBezTo>
                    <a:pt x="2613299" y="2308945"/>
                    <a:pt x="2694853" y="2234111"/>
                    <a:pt x="2722136" y="2175632"/>
                  </a:cubicBezTo>
                  <a:cubicBezTo>
                    <a:pt x="2749419" y="2117153"/>
                    <a:pt x="2720779" y="2023057"/>
                    <a:pt x="2717539" y="1967024"/>
                  </a:cubicBezTo>
                  <a:cubicBezTo>
                    <a:pt x="2714299" y="1910991"/>
                    <a:pt x="2683906" y="1866015"/>
                    <a:pt x="2702698" y="1839433"/>
                  </a:cubicBezTo>
                  <a:cubicBezTo>
                    <a:pt x="2721490" y="1812852"/>
                    <a:pt x="2792614" y="1812178"/>
                    <a:pt x="2830289" y="1807535"/>
                  </a:cubicBezTo>
                  <a:cubicBezTo>
                    <a:pt x="2867964" y="1802892"/>
                    <a:pt x="2914573" y="1823095"/>
                    <a:pt x="2928750" y="1811577"/>
                  </a:cubicBezTo>
                  <a:cubicBezTo>
                    <a:pt x="2942927" y="1800058"/>
                    <a:pt x="2907836" y="1777198"/>
                    <a:pt x="2915349" y="1738424"/>
                  </a:cubicBezTo>
                  <a:cubicBezTo>
                    <a:pt x="2922862" y="1699650"/>
                    <a:pt x="2949019" y="1619693"/>
                    <a:pt x="2973828" y="1578935"/>
                  </a:cubicBezTo>
                  <a:cubicBezTo>
                    <a:pt x="2998637" y="1538177"/>
                    <a:pt x="3032307" y="1507166"/>
                    <a:pt x="3064205" y="1493875"/>
                  </a:cubicBezTo>
                  <a:cubicBezTo>
                    <a:pt x="3096103" y="1480584"/>
                    <a:pt x="3134202" y="1473496"/>
                    <a:pt x="3165214" y="1499191"/>
                  </a:cubicBezTo>
                  <a:cubicBezTo>
                    <a:pt x="3196226" y="1524886"/>
                    <a:pt x="3236098" y="1585138"/>
                    <a:pt x="3250275" y="1648047"/>
                  </a:cubicBezTo>
                  <a:cubicBezTo>
                    <a:pt x="3264452" y="1710956"/>
                    <a:pt x="3241811" y="1827333"/>
                    <a:pt x="3250275" y="1876647"/>
                  </a:cubicBezTo>
                  <a:cubicBezTo>
                    <a:pt x="3258739" y="1925961"/>
                    <a:pt x="3269159" y="1956336"/>
                    <a:pt x="3301057" y="1943931"/>
                  </a:cubicBezTo>
                  <a:cubicBezTo>
                    <a:pt x="3332955" y="1931526"/>
                    <a:pt x="3407013" y="1855474"/>
                    <a:pt x="3441661" y="1802219"/>
                  </a:cubicBezTo>
                  <a:cubicBezTo>
                    <a:pt x="3476309" y="1748964"/>
                    <a:pt x="3505705" y="1682879"/>
                    <a:pt x="3508945" y="1624400"/>
                  </a:cubicBezTo>
                  <a:cubicBezTo>
                    <a:pt x="3512185" y="1565921"/>
                    <a:pt x="3485391" y="1488743"/>
                    <a:pt x="3461099" y="1451345"/>
                  </a:cubicBezTo>
                  <a:cubicBezTo>
                    <a:pt x="3436807" y="1413947"/>
                    <a:pt x="3381492" y="1390264"/>
                    <a:pt x="3363190" y="1400010"/>
                  </a:cubicBezTo>
                  <a:cubicBezTo>
                    <a:pt x="3344888" y="1409756"/>
                    <a:pt x="3340771" y="1466740"/>
                    <a:pt x="3351284" y="1509824"/>
                  </a:cubicBezTo>
                  <a:cubicBezTo>
                    <a:pt x="3361797" y="1552908"/>
                    <a:pt x="3405887" y="1632819"/>
                    <a:pt x="3426266" y="1658514"/>
                  </a:cubicBezTo>
                  <a:cubicBezTo>
                    <a:pt x="3446645" y="1684209"/>
                    <a:pt x="3465677" y="1680803"/>
                    <a:pt x="3473559" y="1663996"/>
                  </a:cubicBezTo>
                  <a:cubicBezTo>
                    <a:pt x="3481441" y="1647189"/>
                    <a:pt x="3488622" y="1588682"/>
                    <a:pt x="3473559" y="1557670"/>
                  </a:cubicBezTo>
                  <a:cubicBezTo>
                    <a:pt x="3458496" y="1526658"/>
                    <a:pt x="3421282" y="1495647"/>
                    <a:pt x="3383182" y="1477926"/>
                  </a:cubicBezTo>
                  <a:cubicBezTo>
                    <a:pt x="3345082" y="1460205"/>
                    <a:pt x="3300780" y="1455775"/>
                    <a:pt x="3244959" y="1451345"/>
                  </a:cubicBezTo>
                  <a:cubicBezTo>
                    <a:pt x="3189138" y="1446915"/>
                    <a:pt x="3083698" y="1461978"/>
                    <a:pt x="3048256" y="1451345"/>
                  </a:cubicBezTo>
                  <a:cubicBezTo>
                    <a:pt x="3012814" y="1440712"/>
                    <a:pt x="3029769" y="1427910"/>
                    <a:pt x="3032307" y="1387549"/>
                  </a:cubicBezTo>
                  <a:cubicBezTo>
                    <a:pt x="3034845" y="1347188"/>
                    <a:pt x="3085636" y="1252594"/>
                    <a:pt x="3063485" y="1209178"/>
                  </a:cubicBezTo>
                  <a:cubicBezTo>
                    <a:pt x="3041334" y="1165762"/>
                    <a:pt x="2956264" y="1138082"/>
                    <a:pt x="2899400" y="1127052"/>
                  </a:cubicBezTo>
                  <a:cubicBezTo>
                    <a:pt x="2842536" y="1116022"/>
                    <a:pt x="2761287" y="1122621"/>
                    <a:pt x="2722301" y="1143000"/>
                  </a:cubicBezTo>
                  <a:cubicBezTo>
                    <a:pt x="2683315" y="1163379"/>
                    <a:pt x="2666979" y="1228947"/>
                    <a:pt x="2665484" y="1249326"/>
                  </a:cubicBezTo>
                  <a:cubicBezTo>
                    <a:pt x="2663989" y="1269705"/>
                    <a:pt x="2713331" y="1279452"/>
                    <a:pt x="2713331" y="1265275"/>
                  </a:cubicBezTo>
                  <a:cubicBezTo>
                    <a:pt x="2713331" y="1251098"/>
                    <a:pt x="2695333" y="1206003"/>
                    <a:pt x="2665484" y="1164266"/>
                  </a:cubicBezTo>
                  <a:cubicBezTo>
                    <a:pt x="2635635" y="1122530"/>
                    <a:pt x="2587402" y="1048314"/>
                    <a:pt x="2534239" y="1014856"/>
                  </a:cubicBezTo>
                  <a:cubicBezTo>
                    <a:pt x="2481076" y="981398"/>
                    <a:pt x="2409389" y="956339"/>
                    <a:pt x="2346507" y="963520"/>
                  </a:cubicBezTo>
                  <a:cubicBezTo>
                    <a:pt x="2283625" y="970701"/>
                    <a:pt x="2196821" y="1011192"/>
                    <a:pt x="2156949" y="1057940"/>
                  </a:cubicBezTo>
                  <a:cubicBezTo>
                    <a:pt x="2117077" y="1104688"/>
                    <a:pt x="2110238" y="1183759"/>
                    <a:pt x="2107275" y="1244010"/>
                  </a:cubicBezTo>
                  <a:cubicBezTo>
                    <a:pt x="2104312" y="1304261"/>
                    <a:pt x="2147147" y="1382233"/>
                    <a:pt x="2139173" y="1419447"/>
                  </a:cubicBezTo>
                  <a:cubicBezTo>
                    <a:pt x="2131199" y="1456661"/>
                    <a:pt x="2093310" y="1462652"/>
                    <a:pt x="2059428" y="1467294"/>
                  </a:cubicBezTo>
                  <a:cubicBezTo>
                    <a:pt x="2025546" y="1471937"/>
                    <a:pt x="1967779" y="1431353"/>
                    <a:pt x="1935881" y="1447302"/>
                  </a:cubicBezTo>
                  <a:cubicBezTo>
                    <a:pt x="1903983" y="1463251"/>
                    <a:pt x="1889095" y="1525985"/>
                    <a:pt x="1868042" y="1562987"/>
                  </a:cubicBezTo>
                  <a:cubicBezTo>
                    <a:pt x="1846989" y="1599989"/>
                    <a:pt x="1830828" y="1646275"/>
                    <a:pt x="1809563" y="1669312"/>
                  </a:cubicBezTo>
                  <a:cubicBezTo>
                    <a:pt x="1788298" y="1692349"/>
                    <a:pt x="1767919" y="1710956"/>
                    <a:pt x="1740452" y="1701210"/>
                  </a:cubicBezTo>
                  <a:cubicBezTo>
                    <a:pt x="1712985" y="1691464"/>
                    <a:pt x="1660588" y="1660941"/>
                    <a:pt x="1644759" y="1610833"/>
                  </a:cubicBezTo>
                  <a:cubicBezTo>
                    <a:pt x="1628930" y="1560725"/>
                    <a:pt x="1619295" y="1452231"/>
                    <a:pt x="1645479" y="1400563"/>
                  </a:cubicBezTo>
                  <a:cubicBezTo>
                    <a:pt x="1671663" y="1348895"/>
                    <a:pt x="1756918" y="1329762"/>
                    <a:pt x="1801866" y="1300827"/>
                  </a:cubicBezTo>
                  <a:cubicBezTo>
                    <a:pt x="1846814" y="1271892"/>
                    <a:pt x="1908570" y="1263004"/>
                    <a:pt x="1915169" y="1226953"/>
                  </a:cubicBezTo>
                  <a:cubicBezTo>
                    <a:pt x="1921768" y="1190902"/>
                    <a:pt x="1858176" y="1134841"/>
                    <a:pt x="1841461" y="1084521"/>
                  </a:cubicBezTo>
                  <a:cubicBezTo>
                    <a:pt x="1824746" y="1034201"/>
                    <a:pt x="1799817" y="986170"/>
                    <a:pt x="1814880" y="925033"/>
                  </a:cubicBezTo>
                  <a:cubicBezTo>
                    <a:pt x="1829943" y="863896"/>
                    <a:pt x="1910388" y="786413"/>
                    <a:pt x="1931838" y="717698"/>
                  </a:cubicBezTo>
                  <a:cubicBezTo>
                    <a:pt x="1953288" y="648983"/>
                    <a:pt x="1960810" y="574555"/>
                    <a:pt x="1943578" y="512744"/>
                  </a:cubicBezTo>
                  <a:cubicBezTo>
                    <a:pt x="1926346" y="450933"/>
                    <a:pt x="1871651" y="374088"/>
                    <a:pt x="1828447" y="346833"/>
                  </a:cubicBezTo>
                  <a:cubicBezTo>
                    <a:pt x="1785243" y="319578"/>
                    <a:pt x="1729238" y="343500"/>
                    <a:pt x="1684354" y="349213"/>
                  </a:cubicBezTo>
                  <a:cubicBezTo>
                    <a:pt x="1639470" y="354926"/>
                    <a:pt x="1587895" y="396783"/>
                    <a:pt x="1559145" y="381111"/>
                  </a:cubicBezTo>
                  <a:cubicBezTo>
                    <a:pt x="1530395" y="365439"/>
                    <a:pt x="1515304" y="301866"/>
                    <a:pt x="1511852" y="255182"/>
                  </a:cubicBezTo>
                  <a:cubicBezTo>
                    <a:pt x="1508400" y="208499"/>
                    <a:pt x="1520712" y="133794"/>
                    <a:pt x="1538433" y="101010"/>
                  </a:cubicBezTo>
                  <a:cubicBezTo>
                    <a:pt x="1556154" y="68226"/>
                    <a:pt x="1574761" y="62024"/>
                    <a:pt x="1618177" y="58480"/>
                  </a:cubicBezTo>
                  <a:cubicBezTo>
                    <a:pt x="1661593" y="54936"/>
                    <a:pt x="1745980" y="79256"/>
                    <a:pt x="1798931" y="79745"/>
                  </a:cubicBezTo>
                  <a:cubicBezTo>
                    <a:pt x="1851882" y="80234"/>
                    <a:pt x="1903983" y="74706"/>
                    <a:pt x="1935881" y="61415"/>
                  </a:cubicBezTo>
                  <a:cubicBezTo>
                    <a:pt x="1967779" y="48124"/>
                    <a:pt x="1985001" y="25252"/>
                    <a:pt x="1990317" y="0"/>
                  </a:cubicBezTo>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任意多边形 15"/>
            <p:cNvSpPr/>
            <p:nvPr/>
          </p:nvSpPr>
          <p:spPr>
            <a:xfrm>
              <a:off x="7683318" y="3185145"/>
              <a:ext cx="444989" cy="286748"/>
            </a:xfrm>
            <a:custGeom>
              <a:avLst/>
              <a:gdLst>
                <a:gd name="connsiteX0" fmla="*/ 287574 w 649174"/>
                <a:gd name="connsiteY0" fmla="*/ 154192 h 419218"/>
                <a:gd name="connsiteX1" fmla="*/ 377950 w 649174"/>
                <a:gd name="connsiteY1" fmla="*/ 276467 h 419218"/>
                <a:gd name="connsiteX2" fmla="*/ 468327 w 649174"/>
                <a:gd name="connsiteY2" fmla="*/ 334946 h 419218"/>
                <a:gd name="connsiteX3" fmla="*/ 548071 w 649174"/>
                <a:gd name="connsiteY3" fmla="*/ 350895 h 419218"/>
                <a:gd name="connsiteX4" fmla="*/ 649081 w 649174"/>
                <a:gd name="connsiteY4" fmla="*/ 334946 h 419218"/>
                <a:gd name="connsiteX5" fmla="*/ 564020 w 649174"/>
                <a:gd name="connsiteY5" fmla="*/ 372160 h 419218"/>
                <a:gd name="connsiteX6" fmla="*/ 452378 w 649174"/>
                <a:gd name="connsiteY6" fmla="*/ 409374 h 419218"/>
                <a:gd name="connsiteX7" fmla="*/ 287574 w 649174"/>
                <a:gd name="connsiteY7" fmla="*/ 414690 h 419218"/>
                <a:gd name="connsiteX8" fmla="*/ 175932 w 649174"/>
                <a:gd name="connsiteY8" fmla="*/ 350895 h 419218"/>
                <a:gd name="connsiteX9" fmla="*/ 85555 w 649174"/>
                <a:gd name="connsiteY9" fmla="*/ 233936 h 419218"/>
                <a:gd name="connsiteX10" fmla="*/ 495 w 649174"/>
                <a:gd name="connsiteY10" fmla="*/ 69132 h 419218"/>
                <a:gd name="connsiteX11" fmla="*/ 48341 w 649174"/>
                <a:gd name="connsiteY11" fmla="*/ 53183 h 419218"/>
                <a:gd name="connsiteX12" fmla="*/ 181248 w 649174"/>
                <a:gd name="connsiteY12" fmla="*/ 5336 h 419218"/>
                <a:gd name="connsiteX13" fmla="*/ 229095 w 649174"/>
                <a:gd name="connsiteY13" fmla="*/ 5336 h 419218"/>
                <a:gd name="connsiteX14" fmla="*/ 239727 w 649174"/>
                <a:gd name="connsiteY14" fmla="*/ 42550 h 419218"/>
                <a:gd name="connsiteX15" fmla="*/ 287574 w 649174"/>
                <a:gd name="connsiteY15" fmla="*/ 154192 h 419218"/>
                <a:gd name="connsiteX0" fmla="*/ 281158 w 642758"/>
                <a:gd name="connsiteY0" fmla="*/ 154192 h 419218"/>
                <a:gd name="connsiteX1" fmla="*/ 371534 w 642758"/>
                <a:gd name="connsiteY1" fmla="*/ 276467 h 419218"/>
                <a:gd name="connsiteX2" fmla="*/ 461911 w 642758"/>
                <a:gd name="connsiteY2" fmla="*/ 334946 h 419218"/>
                <a:gd name="connsiteX3" fmla="*/ 541655 w 642758"/>
                <a:gd name="connsiteY3" fmla="*/ 350895 h 419218"/>
                <a:gd name="connsiteX4" fmla="*/ 642665 w 642758"/>
                <a:gd name="connsiteY4" fmla="*/ 334946 h 419218"/>
                <a:gd name="connsiteX5" fmla="*/ 557604 w 642758"/>
                <a:gd name="connsiteY5" fmla="*/ 372160 h 419218"/>
                <a:gd name="connsiteX6" fmla="*/ 445962 w 642758"/>
                <a:gd name="connsiteY6" fmla="*/ 409374 h 419218"/>
                <a:gd name="connsiteX7" fmla="*/ 281158 w 642758"/>
                <a:gd name="connsiteY7" fmla="*/ 414690 h 419218"/>
                <a:gd name="connsiteX8" fmla="*/ 169516 w 642758"/>
                <a:gd name="connsiteY8" fmla="*/ 350895 h 419218"/>
                <a:gd name="connsiteX9" fmla="*/ 79139 w 642758"/>
                <a:gd name="connsiteY9" fmla="*/ 233936 h 419218"/>
                <a:gd name="connsiteX10" fmla="*/ 1223 w 642758"/>
                <a:gd name="connsiteY10" fmla="*/ 90563 h 419218"/>
                <a:gd name="connsiteX11" fmla="*/ 41925 w 642758"/>
                <a:gd name="connsiteY11" fmla="*/ 53183 h 419218"/>
                <a:gd name="connsiteX12" fmla="*/ 174832 w 642758"/>
                <a:gd name="connsiteY12" fmla="*/ 5336 h 419218"/>
                <a:gd name="connsiteX13" fmla="*/ 222679 w 642758"/>
                <a:gd name="connsiteY13" fmla="*/ 5336 h 419218"/>
                <a:gd name="connsiteX14" fmla="*/ 233311 w 642758"/>
                <a:gd name="connsiteY14" fmla="*/ 42550 h 419218"/>
                <a:gd name="connsiteX15" fmla="*/ 281158 w 642758"/>
                <a:gd name="connsiteY15" fmla="*/ 154192 h 419218"/>
                <a:gd name="connsiteX0" fmla="*/ 281073 w 642673"/>
                <a:gd name="connsiteY0" fmla="*/ 153041 h 418067"/>
                <a:gd name="connsiteX1" fmla="*/ 371449 w 642673"/>
                <a:gd name="connsiteY1" fmla="*/ 275316 h 418067"/>
                <a:gd name="connsiteX2" fmla="*/ 461826 w 642673"/>
                <a:gd name="connsiteY2" fmla="*/ 333795 h 418067"/>
                <a:gd name="connsiteX3" fmla="*/ 541570 w 642673"/>
                <a:gd name="connsiteY3" fmla="*/ 349744 h 418067"/>
                <a:gd name="connsiteX4" fmla="*/ 642580 w 642673"/>
                <a:gd name="connsiteY4" fmla="*/ 333795 h 418067"/>
                <a:gd name="connsiteX5" fmla="*/ 557519 w 642673"/>
                <a:gd name="connsiteY5" fmla="*/ 371009 h 418067"/>
                <a:gd name="connsiteX6" fmla="*/ 445877 w 642673"/>
                <a:gd name="connsiteY6" fmla="*/ 408223 h 418067"/>
                <a:gd name="connsiteX7" fmla="*/ 281073 w 642673"/>
                <a:gd name="connsiteY7" fmla="*/ 413539 h 418067"/>
                <a:gd name="connsiteX8" fmla="*/ 169431 w 642673"/>
                <a:gd name="connsiteY8" fmla="*/ 349744 h 418067"/>
                <a:gd name="connsiteX9" fmla="*/ 79054 w 642673"/>
                <a:gd name="connsiteY9" fmla="*/ 232785 h 418067"/>
                <a:gd name="connsiteX10" fmla="*/ 1138 w 642673"/>
                <a:gd name="connsiteY10" fmla="*/ 89412 h 418067"/>
                <a:gd name="connsiteX11" fmla="*/ 41840 w 642673"/>
                <a:gd name="connsiteY11" fmla="*/ 52032 h 418067"/>
                <a:gd name="connsiteX12" fmla="*/ 162841 w 642673"/>
                <a:gd name="connsiteY12" fmla="*/ 6566 h 418067"/>
                <a:gd name="connsiteX13" fmla="*/ 222594 w 642673"/>
                <a:gd name="connsiteY13" fmla="*/ 4185 h 418067"/>
                <a:gd name="connsiteX14" fmla="*/ 233226 w 642673"/>
                <a:gd name="connsiteY14" fmla="*/ 41399 h 418067"/>
                <a:gd name="connsiteX15" fmla="*/ 281073 w 642673"/>
                <a:gd name="connsiteY15" fmla="*/ 153041 h 418067"/>
                <a:gd name="connsiteX0" fmla="*/ 281073 w 642673"/>
                <a:gd name="connsiteY0" fmla="*/ 153041 h 418067"/>
                <a:gd name="connsiteX1" fmla="*/ 371449 w 642673"/>
                <a:gd name="connsiteY1" fmla="*/ 275316 h 418067"/>
                <a:gd name="connsiteX2" fmla="*/ 461826 w 642673"/>
                <a:gd name="connsiteY2" fmla="*/ 333795 h 418067"/>
                <a:gd name="connsiteX3" fmla="*/ 541570 w 642673"/>
                <a:gd name="connsiteY3" fmla="*/ 349744 h 418067"/>
                <a:gd name="connsiteX4" fmla="*/ 642580 w 642673"/>
                <a:gd name="connsiteY4" fmla="*/ 333795 h 418067"/>
                <a:gd name="connsiteX5" fmla="*/ 557519 w 642673"/>
                <a:gd name="connsiteY5" fmla="*/ 371009 h 418067"/>
                <a:gd name="connsiteX6" fmla="*/ 445877 w 642673"/>
                <a:gd name="connsiteY6" fmla="*/ 408223 h 418067"/>
                <a:gd name="connsiteX7" fmla="*/ 281073 w 642673"/>
                <a:gd name="connsiteY7" fmla="*/ 413539 h 418067"/>
                <a:gd name="connsiteX8" fmla="*/ 169431 w 642673"/>
                <a:gd name="connsiteY8" fmla="*/ 349744 h 418067"/>
                <a:gd name="connsiteX9" fmla="*/ 79054 w 642673"/>
                <a:gd name="connsiteY9" fmla="*/ 232785 h 418067"/>
                <a:gd name="connsiteX10" fmla="*/ 1138 w 642673"/>
                <a:gd name="connsiteY10" fmla="*/ 89412 h 418067"/>
                <a:gd name="connsiteX11" fmla="*/ 41840 w 642673"/>
                <a:gd name="connsiteY11" fmla="*/ 52032 h 418067"/>
                <a:gd name="connsiteX12" fmla="*/ 162841 w 642673"/>
                <a:gd name="connsiteY12" fmla="*/ 6566 h 418067"/>
                <a:gd name="connsiteX13" fmla="*/ 215450 w 642673"/>
                <a:gd name="connsiteY13" fmla="*/ 4185 h 418067"/>
                <a:gd name="connsiteX14" fmla="*/ 233226 w 642673"/>
                <a:gd name="connsiteY14" fmla="*/ 41399 h 418067"/>
                <a:gd name="connsiteX15" fmla="*/ 281073 w 642673"/>
                <a:gd name="connsiteY15" fmla="*/ 153041 h 418067"/>
                <a:gd name="connsiteX0" fmla="*/ 281073 w 642673"/>
                <a:gd name="connsiteY0" fmla="*/ 153041 h 414633"/>
                <a:gd name="connsiteX1" fmla="*/ 371449 w 642673"/>
                <a:gd name="connsiteY1" fmla="*/ 275316 h 414633"/>
                <a:gd name="connsiteX2" fmla="*/ 461826 w 642673"/>
                <a:gd name="connsiteY2" fmla="*/ 333795 h 414633"/>
                <a:gd name="connsiteX3" fmla="*/ 541570 w 642673"/>
                <a:gd name="connsiteY3" fmla="*/ 349744 h 414633"/>
                <a:gd name="connsiteX4" fmla="*/ 642580 w 642673"/>
                <a:gd name="connsiteY4" fmla="*/ 333795 h 414633"/>
                <a:gd name="connsiteX5" fmla="*/ 557519 w 642673"/>
                <a:gd name="connsiteY5" fmla="*/ 371009 h 414633"/>
                <a:gd name="connsiteX6" fmla="*/ 445877 w 642673"/>
                <a:gd name="connsiteY6" fmla="*/ 408223 h 414633"/>
                <a:gd name="connsiteX7" fmla="*/ 290598 w 642673"/>
                <a:gd name="connsiteY7" fmla="*/ 408777 h 414633"/>
                <a:gd name="connsiteX8" fmla="*/ 169431 w 642673"/>
                <a:gd name="connsiteY8" fmla="*/ 349744 h 414633"/>
                <a:gd name="connsiteX9" fmla="*/ 79054 w 642673"/>
                <a:gd name="connsiteY9" fmla="*/ 232785 h 414633"/>
                <a:gd name="connsiteX10" fmla="*/ 1138 w 642673"/>
                <a:gd name="connsiteY10" fmla="*/ 89412 h 414633"/>
                <a:gd name="connsiteX11" fmla="*/ 41840 w 642673"/>
                <a:gd name="connsiteY11" fmla="*/ 52032 h 414633"/>
                <a:gd name="connsiteX12" fmla="*/ 162841 w 642673"/>
                <a:gd name="connsiteY12" fmla="*/ 6566 h 414633"/>
                <a:gd name="connsiteX13" fmla="*/ 215450 w 642673"/>
                <a:gd name="connsiteY13" fmla="*/ 4185 h 414633"/>
                <a:gd name="connsiteX14" fmla="*/ 233226 w 642673"/>
                <a:gd name="connsiteY14" fmla="*/ 41399 h 414633"/>
                <a:gd name="connsiteX15" fmla="*/ 281073 w 642673"/>
                <a:gd name="connsiteY15" fmla="*/ 153041 h 414633"/>
                <a:gd name="connsiteX0" fmla="*/ 281073 w 642673"/>
                <a:gd name="connsiteY0" fmla="*/ 153041 h 414265"/>
                <a:gd name="connsiteX1" fmla="*/ 371449 w 642673"/>
                <a:gd name="connsiteY1" fmla="*/ 275316 h 414265"/>
                <a:gd name="connsiteX2" fmla="*/ 461826 w 642673"/>
                <a:gd name="connsiteY2" fmla="*/ 333795 h 414265"/>
                <a:gd name="connsiteX3" fmla="*/ 541570 w 642673"/>
                <a:gd name="connsiteY3" fmla="*/ 349744 h 414265"/>
                <a:gd name="connsiteX4" fmla="*/ 642580 w 642673"/>
                <a:gd name="connsiteY4" fmla="*/ 333795 h 414265"/>
                <a:gd name="connsiteX5" fmla="*/ 557519 w 642673"/>
                <a:gd name="connsiteY5" fmla="*/ 378152 h 414265"/>
                <a:gd name="connsiteX6" fmla="*/ 445877 w 642673"/>
                <a:gd name="connsiteY6" fmla="*/ 408223 h 414265"/>
                <a:gd name="connsiteX7" fmla="*/ 290598 w 642673"/>
                <a:gd name="connsiteY7" fmla="*/ 408777 h 414265"/>
                <a:gd name="connsiteX8" fmla="*/ 169431 w 642673"/>
                <a:gd name="connsiteY8" fmla="*/ 349744 h 414265"/>
                <a:gd name="connsiteX9" fmla="*/ 79054 w 642673"/>
                <a:gd name="connsiteY9" fmla="*/ 232785 h 414265"/>
                <a:gd name="connsiteX10" fmla="*/ 1138 w 642673"/>
                <a:gd name="connsiteY10" fmla="*/ 89412 h 414265"/>
                <a:gd name="connsiteX11" fmla="*/ 41840 w 642673"/>
                <a:gd name="connsiteY11" fmla="*/ 52032 h 414265"/>
                <a:gd name="connsiteX12" fmla="*/ 162841 w 642673"/>
                <a:gd name="connsiteY12" fmla="*/ 6566 h 414265"/>
                <a:gd name="connsiteX13" fmla="*/ 215450 w 642673"/>
                <a:gd name="connsiteY13" fmla="*/ 4185 h 414265"/>
                <a:gd name="connsiteX14" fmla="*/ 233226 w 642673"/>
                <a:gd name="connsiteY14" fmla="*/ 41399 h 414265"/>
                <a:gd name="connsiteX15" fmla="*/ 281073 w 642673"/>
                <a:gd name="connsiteY15" fmla="*/ 153041 h 414265"/>
                <a:gd name="connsiteX0" fmla="*/ 281073 w 642673"/>
                <a:gd name="connsiteY0" fmla="*/ 152911 h 414135"/>
                <a:gd name="connsiteX1" fmla="*/ 371449 w 642673"/>
                <a:gd name="connsiteY1" fmla="*/ 275186 h 414135"/>
                <a:gd name="connsiteX2" fmla="*/ 461826 w 642673"/>
                <a:gd name="connsiteY2" fmla="*/ 333665 h 414135"/>
                <a:gd name="connsiteX3" fmla="*/ 541570 w 642673"/>
                <a:gd name="connsiteY3" fmla="*/ 349614 h 414135"/>
                <a:gd name="connsiteX4" fmla="*/ 642580 w 642673"/>
                <a:gd name="connsiteY4" fmla="*/ 333665 h 414135"/>
                <a:gd name="connsiteX5" fmla="*/ 557519 w 642673"/>
                <a:gd name="connsiteY5" fmla="*/ 378022 h 414135"/>
                <a:gd name="connsiteX6" fmla="*/ 445877 w 642673"/>
                <a:gd name="connsiteY6" fmla="*/ 408093 h 414135"/>
                <a:gd name="connsiteX7" fmla="*/ 290598 w 642673"/>
                <a:gd name="connsiteY7" fmla="*/ 408647 h 414135"/>
                <a:gd name="connsiteX8" fmla="*/ 169431 w 642673"/>
                <a:gd name="connsiteY8" fmla="*/ 349614 h 414135"/>
                <a:gd name="connsiteX9" fmla="*/ 79054 w 642673"/>
                <a:gd name="connsiteY9" fmla="*/ 232655 h 414135"/>
                <a:gd name="connsiteX10" fmla="*/ 1138 w 642673"/>
                <a:gd name="connsiteY10" fmla="*/ 89282 h 414135"/>
                <a:gd name="connsiteX11" fmla="*/ 41840 w 642673"/>
                <a:gd name="connsiteY11" fmla="*/ 49520 h 414135"/>
                <a:gd name="connsiteX12" fmla="*/ 162841 w 642673"/>
                <a:gd name="connsiteY12" fmla="*/ 6436 h 414135"/>
                <a:gd name="connsiteX13" fmla="*/ 215450 w 642673"/>
                <a:gd name="connsiteY13" fmla="*/ 4055 h 414135"/>
                <a:gd name="connsiteX14" fmla="*/ 233226 w 642673"/>
                <a:gd name="connsiteY14" fmla="*/ 41269 h 414135"/>
                <a:gd name="connsiteX15" fmla="*/ 281073 w 642673"/>
                <a:gd name="connsiteY15" fmla="*/ 152911 h 41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2673" h="414135">
                  <a:moveTo>
                    <a:pt x="281073" y="152911"/>
                  </a:moveTo>
                  <a:cubicBezTo>
                    <a:pt x="304110" y="191897"/>
                    <a:pt x="341324" y="245060"/>
                    <a:pt x="371449" y="275186"/>
                  </a:cubicBezTo>
                  <a:cubicBezTo>
                    <a:pt x="401574" y="305312"/>
                    <a:pt x="433473" y="321260"/>
                    <a:pt x="461826" y="333665"/>
                  </a:cubicBezTo>
                  <a:cubicBezTo>
                    <a:pt x="490179" y="346070"/>
                    <a:pt x="511444" y="349614"/>
                    <a:pt x="541570" y="349614"/>
                  </a:cubicBezTo>
                  <a:cubicBezTo>
                    <a:pt x="571696" y="349614"/>
                    <a:pt x="639922" y="328930"/>
                    <a:pt x="642580" y="333665"/>
                  </a:cubicBezTo>
                  <a:cubicBezTo>
                    <a:pt x="645238" y="338400"/>
                    <a:pt x="590303" y="365617"/>
                    <a:pt x="557519" y="378022"/>
                  </a:cubicBezTo>
                  <a:cubicBezTo>
                    <a:pt x="524735" y="390427"/>
                    <a:pt x="490364" y="402989"/>
                    <a:pt x="445877" y="408093"/>
                  </a:cubicBezTo>
                  <a:cubicBezTo>
                    <a:pt x="401390" y="413197"/>
                    <a:pt x="336672" y="418393"/>
                    <a:pt x="290598" y="408647"/>
                  </a:cubicBezTo>
                  <a:cubicBezTo>
                    <a:pt x="244524" y="398901"/>
                    <a:pt x="204688" y="378946"/>
                    <a:pt x="169431" y="349614"/>
                  </a:cubicBezTo>
                  <a:cubicBezTo>
                    <a:pt x="134174" y="320282"/>
                    <a:pt x="107103" y="276044"/>
                    <a:pt x="79054" y="232655"/>
                  </a:cubicBezTo>
                  <a:cubicBezTo>
                    <a:pt x="51005" y="189266"/>
                    <a:pt x="7340" y="119804"/>
                    <a:pt x="1138" y="89282"/>
                  </a:cubicBezTo>
                  <a:cubicBezTo>
                    <a:pt x="-5064" y="58760"/>
                    <a:pt x="14889" y="63328"/>
                    <a:pt x="41840" y="49520"/>
                  </a:cubicBezTo>
                  <a:cubicBezTo>
                    <a:pt x="68791" y="35712"/>
                    <a:pt x="133906" y="14014"/>
                    <a:pt x="162841" y="6436"/>
                  </a:cubicBezTo>
                  <a:cubicBezTo>
                    <a:pt x="191776" y="-1142"/>
                    <a:pt x="205704" y="-2147"/>
                    <a:pt x="215450" y="4055"/>
                  </a:cubicBezTo>
                  <a:cubicBezTo>
                    <a:pt x="225196" y="10257"/>
                    <a:pt x="222289" y="16460"/>
                    <a:pt x="233226" y="41269"/>
                  </a:cubicBezTo>
                  <a:cubicBezTo>
                    <a:pt x="244163" y="66078"/>
                    <a:pt x="258036" y="113925"/>
                    <a:pt x="281073" y="152911"/>
                  </a:cubicBezTo>
                  <a:close/>
                </a:path>
              </a:pathLst>
            </a:custGeom>
            <a:gradFill rotWithShape="1">
              <a:gsLst>
                <a:gs pos="0">
                  <a:srgbClr val="D84640"/>
                </a:gs>
                <a:gs pos="50000">
                  <a:srgbClr val="EBADAB"/>
                </a:gs>
                <a:gs pos="100000">
                  <a:srgbClr val="C34D4D"/>
                </a:gs>
              </a:gsLst>
              <a:lin ang="0" scaled="0"/>
            </a:gradFill>
            <a:ln w="9525">
              <a:solidFill>
                <a:srgbClr val="AB454E"/>
              </a:solidFill>
              <a:round/>
              <a:headEnd/>
              <a:tailEnd/>
            </a:ln>
            <a:effectLst/>
          </p:spPr>
          <p:txBody>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17" name="任意多边形 16"/>
            <p:cNvSpPr/>
            <p:nvPr/>
          </p:nvSpPr>
          <p:spPr>
            <a:xfrm>
              <a:off x="7669615" y="3232632"/>
              <a:ext cx="132075" cy="296712"/>
            </a:xfrm>
            <a:custGeom>
              <a:avLst/>
              <a:gdLst>
                <a:gd name="connsiteX0" fmla="*/ 24853 w 190749"/>
                <a:gd name="connsiteY0" fmla="*/ 0 h 428526"/>
                <a:gd name="connsiteX1" fmla="*/ 20881 w 190749"/>
                <a:gd name="connsiteY1" fmla="*/ 4089 h 428526"/>
                <a:gd name="connsiteX2" fmla="*/ 20928 w 190749"/>
                <a:gd name="connsiteY2" fmla="*/ 20697 h 428526"/>
                <a:gd name="connsiteX3" fmla="*/ 98844 w 190749"/>
                <a:gd name="connsiteY3" fmla="*/ 164070 h 428526"/>
                <a:gd name="connsiteX4" fmla="*/ 189221 w 190749"/>
                <a:gd name="connsiteY4" fmla="*/ 281029 h 428526"/>
                <a:gd name="connsiteX5" fmla="*/ 190749 w 190749"/>
                <a:gd name="connsiteY5" fmla="*/ 282025 h 428526"/>
                <a:gd name="connsiteX6" fmla="*/ 182188 w 190749"/>
                <a:gd name="connsiteY6" fmla="*/ 297477 h 428526"/>
                <a:gd name="connsiteX7" fmla="*/ 144088 w 190749"/>
                <a:gd name="connsiteY7" fmla="*/ 352245 h 428526"/>
                <a:gd name="connsiteX8" fmla="*/ 103606 w 190749"/>
                <a:gd name="connsiteY8" fmla="*/ 395107 h 428526"/>
                <a:gd name="connsiteX9" fmla="*/ 53600 w 190749"/>
                <a:gd name="connsiteY9" fmla="*/ 428446 h 428526"/>
                <a:gd name="connsiteX10" fmla="*/ 25025 w 190749"/>
                <a:gd name="connsiteY10" fmla="*/ 385583 h 428526"/>
                <a:gd name="connsiteX11" fmla="*/ 1213 w 190749"/>
                <a:gd name="connsiteY11" fmla="*/ 326052 h 428526"/>
                <a:gd name="connsiteX12" fmla="*/ 5975 w 190749"/>
                <a:gd name="connsiteY12" fmla="*/ 249852 h 428526"/>
                <a:gd name="connsiteX13" fmla="*/ 27407 w 190749"/>
                <a:gd name="connsiteY13" fmla="*/ 176033 h 428526"/>
                <a:gd name="connsiteX14" fmla="*/ 17882 w 190749"/>
                <a:gd name="connsiteY14" fmla="*/ 80783 h 428526"/>
                <a:gd name="connsiteX15" fmla="*/ 15500 w 190749"/>
                <a:gd name="connsiteY15" fmla="*/ 21252 h 428526"/>
                <a:gd name="connsiteX16" fmla="*/ 18030 w 190749"/>
                <a:gd name="connsiteY16" fmla="*/ 3541 h 428526"/>
                <a:gd name="connsiteX17" fmla="*/ 24853 w 190749"/>
                <a:gd name="connsiteY17" fmla="*/ 0 h 42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0749" h="428526">
                  <a:moveTo>
                    <a:pt x="24853" y="0"/>
                  </a:moveTo>
                  <a:lnTo>
                    <a:pt x="20881" y="4089"/>
                  </a:lnTo>
                  <a:cubicBezTo>
                    <a:pt x="19462" y="7927"/>
                    <a:pt x="19377" y="13166"/>
                    <a:pt x="20928" y="20697"/>
                  </a:cubicBezTo>
                  <a:cubicBezTo>
                    <a:pt x="27130" y="50822"/>
                    <a:pt x="70795" y="120681"/>
                    <a:pt x="98844" y="164070"/>
                  </a:cubicBezTo>
                  <a:cubicBezTo>
                    <a:pt x="126893" y="207459"/>
                    <a:pt x="153964" y="251697"/>
                    <a:pt x="189221" y="281029"/>
                  </a:cubicBezTo>
                  <a:lnTo>
                    <a:pt x="190749" y="282025"/>
                  </a:lnTo>
                  <a:lnTo>
                    <a:pt x="182188" y="297477"/>
                  </a:lnTo>
                  <a:cubicBezTo>
                    <a:pt x="169885" y="321686"/>
                    <a:pt x="157185" y="335973"/>
                    <a:pt x="144088" y="352245"/>
                  </a:cubicBezTo>
                  <a:cubicBezTo>
                    <a:pt x="130991" y="368517"/>
                    <a:pt x="118687" y="382407"/>
                    <a:pt x="103606" y="395107"/>
                  </a:cubicBezTo>
                  <a:cubicBezTo>
                    <a:pt x="88525" y="407807"/>
                    <a:pt x="66697" y="430033"/>
                    <a:pt x="53600" y="428446"/>
                  </a:cubicBezTo>
                  <a:cubicBezTo>
                    <a:pt x="40503" y="426859"/>
                    <a:pt x="33756" y="402649"/>
                    <a:pt x="25025" y="385583"/>
                  </a:cubicBezTo>
                  <a:cubicBezTo>
                    <a:pt x="16294" y="368517"/>
                    <a:pt x="4388" y="348674"/>
                    <a:pt x="1213" y="326052"/>
                  </a:cubicBezTo>
                  <a:cubicBezTo>
                    <a:pt x="-1962" y="303430"/>
                    <a:pt x="1609" y="274855"/>
                    <a:pt x="5975" y="249852"/>
                  </a:cubicBezTo>
                  <a:cubicBezTo>
                    <a:pt x="10341" y="224849"/>
                    <a:pt x="25423" y="204211"/>
                    <a:pt x="27407" y="176033"/>
                  </a:cubicBezTo>
                  <a:cubicBezTo>
                    <a:pt x="29391" y="147855"/>
                    <a:pt x="19866" y="106580"/>
                    <a:pt x="17882" y="80783"/>
                  </a:cubicBezTo>
                  <a:cubicBezTo>
                    <a:pt x="15898" y="54986"/>
                    <a:pt x="13516" y="35143"/>
                    <a:pt x="15500" y="21252"/>
                  </a:cubicBezTo>
                  <a:cubicBezTo>
                    <a:pt x="16492" y="14307"/>
                    <a:pt x="16492" y="7957"/>
                    <a:pt x="18030" y="3541"/>
                  </a:cubicBezTo>
                  <a:lnTo>
                    <a:pt x="24853" y="0"/>
                  </a:lnTo>
                  <a:close/>
                </a:path>
              </a:pathLst>
            </a:custGeom>
            <a:gradFill rotWithShape="1">
              <a:gsLst>
                <a:gs pos="0">
                  <a:srgbClr val="CDCA58"/>
                </a:gs>
                <a:gs pos="50000">
                  <a:srgbClr val="F9F8C3"/>
                </a:gs>
                <a:gs pos="100000">
                  <a:srgbClr val="DEDB5E"/>
                </a:gs>
              </a:gsLst>
              <a:lin ang="0" scaled="0"/>
            </a:gradFill>
            <a:ln w="9525">
              <a:solidFill>
                <a:srgbClr val="AB454E"/>
              </a:solidFill>
              <a:round/>
              <a:headEnd/>
              <a:tailEnd/>
            </a:ln>
            <a:effectLst/>
          </p:spPr>
          <p:txBody>
            <a:bodyPr wrap="square">
              <a:noAutofit/>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18" name="任意多边形 17"/>
            <p:cNvSpPr/>
            <p:nvPr/>
          </p:nvSpPr>
          <p:spPr>
            <a:xfrm>
              <a:off x="6435514" y="2492896"/>
              <a:ext cx="1700076" cy="1386061"/>
            </a:xfrm>
            <a:custGeom>
              <a:avLst/>
              <a:gdLst>
                <a:gd name="connsiteX0" fmla="*/ 0 w 2455325"/>
                <a:gd name="connsiteY0" fmla="*/ 674898 h 2018064"/>
                <a:gd name="connsiteX1" fmla="*/ 104775 w 2455325"/>
                <a:gd name="connsiteY1" fmla="*/ 803486 h 2018064"/>
                <a:gd name="connsiteX2" fmla="*/ 161925 w 2455325"/>
                <a:gd name="connsiteY2" fmla="*/ 951123 h 2018064"/>
                <a:gd name="connsiteX3" fmla="*/ 152400 w 2455325"/>
                <a:gd name="connsiteY3" fmla="*/ 1051136 h 2018064"/>
                <a:gd name="connsiteX4" fmla="*/ 71437 w 2455325"/>
                <a:gd name="connsiteY4" fmla="*/ 1113048 h 2018064"/>
                <a:gd name="connsiteX5" fmla="*/ 23812 w 2455325"/>
                <a:gd name="connsiteY5" fmla="*/ 1174961 h 2018064"/>
                <a:gd name="connsiteX6" fmla="*/ 152400 w 2455325"/>
                <a:gd name="connsiteY6" fmla="*/ 1170198 h 2018064"/>
                <a:gd name="connsiteX7" fmla="*/ 300037 w 2455325"/>
                <a:gd name="connsiteY7" fmla="*/ 1151148 h 2018064"/>
                <a:gd name="connsiteX8" fmla="*/ 423862 w 2455325"/>
                <a:gd name="connsiteY8" fmla="*/ 1227348 h 2018064"/>
                <a:gd name="connsiteX9" fmla="*/ 476250 w 2455325"/>
                <a:gd name="connsiteY9" fmla="*/ 1427373 h 2018064"/>
                <a:gd name="connsiteX10" fmla="*/ 595312 w 2455325"/>
                <a:gd name="connsiteY10" fmla="*/ 1541673 h 2018064"/>
                <a:gd name="connsiteX11" fmla="*/ 790575 w 2455325"/>
                <a:gd name="connsiteY11" fmla="*/ 1508336 h 2018064"/>
                <a:gd name="connsiteX12" fmla="*/ 923925 w 2455325"/>
                <a:gd name="connsiteY12" fmla="*/ 1551198 h 2018064"/>
                <a:gd name="connsiteX13" fmla="*/ 909637 w 2455325"/>
                <a:gd name="connsiteY13" fmla="*/ 1789323 h 2018064"/>
                <a:gd name="connsiteX14" fmla="*/ 876300 w 2455325"/>
                <a:gd name="connsiteY14" fmla="*/ 1932198 h 2018064"/>
                <a:gd name="connsiteX15" fmla="*/ 881062 w 2455325"/>
                <a:gd name="connsiteY15" fmla="*/ 2017923 h 2018064"/>
                <a:gd name="connsiteX16" fmla="*/ 923925 w 2455325"/>
                <a:gd name="connsiteY16" fmla="*/ 1913148 h 2018064"/>
                <a:gd name="connsiteX17" fmla="*/ 1000125 w 2455325"/>
                <a:gd name="connsiteY17" fmla="*/ 1755986 h 2018064"/>
                <a:gd name="connsiteX18" fmla="*/ 1071562 w 2455325"/>
                <a:gd name="connsiteY18" fmla="*/ 1694073 h 2018064"/>
                <a:gd name="connsiteX19" fmla="*/ 1138237 w 2455325"/>
                <a:gd name="connsiteY19" fmla="*/ 1789323 h 2018064"/>
                <a:gd name="connsiteX20" fmla="*/ 1190625 w 2455325"/>
                <a:gd name="connsiteY20" fmla="*/ 1860761 h 2018064"/>
                <a:gd name="connsiteX21" fmla="*/ 1257300 w 2455325"/>
                <a:gd name="connsiteY21" fmla="*/ 1775036 h 2018064"/>
                <a:gd name="connsiteX22" fmla="*/ 1323975 w 2455325"/>
                <a:gd name="connsiteY22" fmla="*/ 1641686 h 2018064"/>
                <a:gd name="connsiteX23" fmla="*/ 1438275 w 2455325"/>
                <a:gd name="connsiteY23" fmla="*/ 1465473 h 2018064"/>
                <a:gd name="connsiteX24" fmla="*/ 1633537 w 2455325"/>
                <a:gd name="connsiteY24" fmla="*/ 1313073 h 2018064"/>
                <a:gd name="connsiteX25" fmla="*/ 1776412 w 2455325"/>
                <a:gd name="connsiteY25" fmla="*/ 1255923 h 2018064"/>
                <a:gd name="connsiteX26" fmla="*/ 1847850 w 2455325"/>
                <a:gd name="connsiteY26" fmla="*/ 1213061 h 2018064"/>
                <a:gd name="connsiteX27" fmla="*/ 1790700 w 2455325"/>
                <a:gd name="connsiteY27" fmla="*/ 1146386 h 2018064"/>
                <a:gd name="connsiteX28" fmla="*/ 1614487 w 2455325"/>
                <a:gd name="connsiteY28" fmla="*/ 1070186 h 2018064"/>
                <a:gd name="connsiteX29" fmla="*/ 1519237 w 2455325"/>
                <a:gd name="connsiteY29" fmla="*/ 946361 h 2018064"/>
                <a:gd name="connsiteX30" fmla="*/ 1538287 w 2455325"/>
                <a:gd name="connsiteY30" fmla="*/ 836823 h 2018064"/>
                <a:gd name="connsiteX31" fmla="*/ 1609725 w 2455325"/>
                <a:gd name="connsiteY31" fmla="*/ 779673 h 2018064"/>
                <a:gd name="connsiteX32" fmla="*/ 1581150 w 2455325"/>
                <a:gd name="connsiteY32" fmla="*/ 879686 h 2018064"/>
                <a:gd name="connsiteX33" fmla="*/ 1481137 w 2455325"/>
                <a:gd name="connsiteY33" fmla="*/ 979698 h 2018064"/>
                <a:gd name="connsiteX34" fmla="*/ 1290637 w 2455325"/>
                <a:gd name="connsiteY34" fmla="*/ 1013036 h 2018064"/>
                <a:gd name="connsiteX35" fmla="*/ 1095375 w 2455325"/>
                <a:gd name="connsiteY35" fmla="*/ 851111 h 2018064"/>
                <a:gd name="connsiteX36" fmla="*/ 1033462 w 2455325"/>
                <a:gd name="connsiteY36" fmla="*/ 622511 h 2018064"/>
                <a:gd name="connsiteX37" fmla="*/ 1081087 w 2455325"/>
                <a:gd name="connsiteY37" fmla="*/ 465348 h 2018064"/>
                <a:gd name="connsiteX38" fmla="*/ 1276350 w 2455325"/>
                <a:gd name="connsiteY38" fmla="*/ 398673 h 2018064"/>
                <a:gd name="connsiteX39" fmla="*/ 1400175 w 2455325"/>
                <a:gd name="connsiteY39" fmla="*/ 331998 h 2018064"/>
                <a:gd name="connsiteX40" fmla="*/ 1457325 w 2455325"/>
                <a:gd name="connsiteY40" fmla="*/ 160548 h 2018064"/>
                <a:gd name="connsiteX41" fmla="*/ 1543050 w 2455325"/>
                <a:gd name="connsiteY41" fmla="*/ 8148 h 2018064"/>
                <a:gd name="connsiteX42" fmla="*/ 1819275 w 2455325"/>
                <a:gd name="connsiteY42" fmla="*/ 31961 h 2018064"/>
                <a:gd name="connsiteX43" fmla="*/ 2062162 w 2455325"/>
                <a:gd name="connsiteY43" fmla="*/ 127211 h 2018064"/>
                <a:gd name="connsiteX44" fmla="*/ 2171700 w 2455325"/>
                <a:gd name="connsiteY44" fmla="*/ 236748 h 2018064"/>
                <a:gd name="connsiteX45" fmla="*/ 2209800 w 2455325"/>
                <a:gd name="connsiteY45" fmla="*/ 436773 h 2018064"/>
                <a:gd name="connsiteX46" fmla="*/ 2338387 w 2455325"/>
                <a:gd name="connsiteY46" fmla="*/ 651086 h 2018064"/>
                <a:gd name="connsiteX47" fmla="*/ 2452687 w 2455325"/>
                <a:gd name="connsiteY47" fmla="*/ 793961 h 2018064"/>
                <a:gd name="connsiteX48" fmla="*/ 2414587 w 2455325"/>
                <a:gd name="connsiteY48" fmla="*/ 927311 h 2018064"/>
                <a:gd name="connsiteX49" fmla="*/ 2366962 w 2455325"/>
                <a:gd name="connsiteY49" fmla="*/ 1089236 h 2018064"/>
                <a:gd name="connsiteX50" fmla="*/ 2366962 w 2455325"/>
                <a:gd name="connsiteY50" fmla="*/ 1265448 h 2018064"/>
                <a:gd name="connsiteX0" fmla="*/ 0 w 2455325"/>
                <a:gd name="connsiteY0" fmla="*/ 672896 h 2016062"/>
                <a:gd name="connsiteX1" fmla="*/ 104775 w 2455325"/>
                <a:gd name="connsiteY1" fmla="*/ 801484 h 2016062"/>
                <a:gd name="connsiteX2" fmla="*/ 161925 w 2455325"/>
                <a:gd name="connsiteY2" fmla="*/ 949121 h 2016062"/>
                <a:gd name="connsiteX3" fmla="*/ 152400 w 2455325"/>
                <a:gd name="connsiteY3" fmla="*/ 1049134 h 2016062"/>
                <a:gd name="connsiteX4" fmla="*/ 71437 w 2455325"/>
                <a:gd name="connsiteY4" fmla="*/ 1111046 h 2016062"/>
                <a:gd name="connsiteX5" fmla="*/ 23812 w 2455325"/>
                <a:gd name="connsiteY5" fmla="*/ 1172959 h 2016062"/>
                <a:gd name="connsiteX6" fmla="*/ 152400 w 2455325"/>
                <a:gd name="connsiteY6" fmla="*/ 1168196 h 2016062"/>
                <a:gd name="connsiteX7" fmla="*/ 300037 w 2455325"/>
                <a:gd name="connsiteY7" fmla="*/ 1149146 h 2016062"/>
                <a:gd name="connsiteX8" fmla="*/ 423862 w 2455325"/>
                <a:gd name="connsiteY8" fmla="*/ 1225346 h 2016062"/>
                <a:gd name="connsiteX9" fmla="*/ 476250 w 2455325"/>
                <a:gd name="connsiteY9" fmla="*/ 1425371 h 2016062"/>
                <a:gd name="connsiteX10" fmla="*/ 595312 w 2455325"/>
                <a:gd name="connsiteY10" fmla="*/ 1539671 h 2016062"/>
                <a:gd name="connsiteX11" fmla="*/ 790575 w 2455325"/>
                <a:gd name="connsiteY11" fmla="*/ 1506334 h 2016062"/>
                <a:gd name="connsiteX12" fmla="*/ 923925 w 2455325"/>
                <a:gd name="connsiteY12" fmla="*/ 1549196 h 2016062"/>
                <a:gd name="connsiteX13" fmla="*/ 909637 w 2455325"/>
                <a:gd name="connsiteY13" fmla="*/ 1787321 h 2016062"/>
                <a:gd name="connsiteX14" fmla="*/ 876300 w 2455325"/>
                <a:gd name="connsiteY14" fmla="*/ 1930196 h 2016062"/>
                <a:gd name="connsiteX15" fmla="*/ 881062 w 2455325"/>
                <a:gd name="connsiteY15" fmla="*/ 2015921 h 2016062"/>
                <a:gd name="connsiteX16" fmla="*/ 923925 w 2455325"/>
                <a:gd name="connsiteY16" fmla="*/ 1911146 h 2016062"/>
                <a:gd name="connsiteX17" fmla="*/ 1000125 w 2455325"/>
                <a:gd name="connsiteY17" fmla="*/ 1753984 h 2016062"/>
                <a:gd name="connsiteX18" fmla="*/ 1071562 w 2455325"/>
                <a:gd name="connsiteY18" fmla="*/ 1692071 h 2016062"/>
                <a:gd name="connsiteX19" fmla="*/ 1138237 w 2455325"/>
                <a:gd name="connsiteY19" fmla="*/ 1787321 h 2016062"/>
                <a:gd name="connsiteX20" fmla="*/ 1190625 w 2455325"/>
                <a:gd name="connsiteY20" fmla="*/ 1858759 h 2016062"/>
                <a:gd name="connsiteX21" fmla="*/ 1257300 w 2455325"/>
                <a:gd name="connsiteY21" fmla="*/ 1773034 h 2016062"/>
                <a:gd name="connsiteX22" fmla="*/ 1323975 w 2455325"/>
                <a:gd name="connsiteY22" fmla="*/ 1639684 h 2016062"/>
                <a:gd name="connsiteX23" fmla="*/ 1438275 w 2455325"/>
                <a:gd name="connsiteY23" fmla="*/ 1463471 h 2016062"/>
                <a:gd name="connsiteX24" fmla="*/ 1633537 w 2455325"/>
                <a:gd name="connsiteY24" fmla="*/ 1311071 h 2016062"/>
                <a:gd name="connsiteX25" fmla="*/ 1776412 w 2455325"/>
                <a:gd name="connsiteY25" fmla="*/ 1253921 h 2016062"/>
                <a:gd name="connsiteX26" fmla="*/ 1847850 w 2455325"/>
                <a:gd name="connsiteY26" fmla="*/ 1211059 h 2016062"/>
                <a:gd name="connsiteX27" fmla="*/ 1790700 w 2455325"/>
                <a:gd name="connsiteY27" fmla="*/ 1144384 h 2016062"/>
                <a:gd name="connsiteX28" fmla="*/ 1614487 w 2455325"/>
                <a:gd name="connsiteY28" fmla="*/ 1068184 h 2016062"/>
                <a:gd name="connsiteX29" fmla="*/ 1519237 w 2455325"/>
                <a:gd name="connsiteY29" fmla="*/ 944359 h 2016062"/>
                <a:gd name="connsiteX30" fmla="*/ 1538287 w 2455325"/>
                <a:gd name="connsiteY30" fmla="*/ 834821 h 2016062"/>
                <a:gd name="connsiteX31" fmla="*/ 1609725 w 2455325"/>
                <a:gd name="connsiteY31" fmla="*/ 777671 h 2016062"/>
                <a:gd name="connsiteX32" fmla="*/ 1581150 w 2455325"/>
                <a:gd name="connsiteY32" fmla="*/ 877684 h 2016062"/>
                <a:gd name="connsiteX33" fmla="*/ 1481137 w 2455325"/>
                <a:gd name="connsiteY33" fmla="*/ 977696 h 2016062"/>
                <a:gd name="connsiteX34" fmla="*/ 1290637 w 2455325"/>
                <a:gd name="connsiteY34" fmla="*/ 1011034 h 2016062"/>
                <a:gd name="connsiteX35" fmla="*/ 1095375 w 2455325"/>
                <a:gd name="connsiteY35" fmla="*/ 849109 h 2016062"/>
                <a:gd name="connsiteX36" fmla="*/ 1033462 w 2455325"/>
                <a:gd name="connsiteY36" fmla="*/ 620509 h 2016062"/>
                <a:gd name="connsiteX37" fmla="*/ 1081087 w 2455325"/>
                <a:gd name="connsiteY37" fmla="*/ 463346 h 2016062"/>
                <a:gd name="connsiteX38" fmla="*/ 1276350 w 2455325"/>
                <a:gd name="connsiteY38" fmla="*/ 396671 h 2016062"/>
                <a:gd name="connsiteX39" fmla="*/ 1400175 w 2455325"/>
                <a:gd name="connsiteY39" fmla="*/ 329996 h 2016062"/>
                <a:gd name="connsiteX40" fmla="*/ 1457325 w 2455325"/>
                <a:gd name="connsiteY40" fmla="*/ 158546 h 2016062"/>
                <a:gd name="connsiteX41" fmla="*/ 1564481 w 2455325"/>
                <a:gd name="connsiteY41" fmla="*/ 8527 h 2016062"/>
                <a:gd name="connsiteX42" fmla="*/ 1819275 w 2455325"/>
                <a:gd name="connsiteY42" fmla="*/ 29959 h 2016062"/>
                <a:gd name="connsiteX43" fmla="*/ 2062162 w 2455325"/>
                <a:gd name="connsiteY43" fmla="*/ 125209 h 2016062"/>
                <a:gd name="connsiteX44" fmla="*/ 2171700 w 2455325"/>
                <a:gd name="connsiteY44" fmla="*/ 234746 h 2016062"/>
                <a:gd name="connsiteX45" fmla="*/ 2209800 w 2455325"/>
                <a:gd name="connsiteY45" fmla="*/ 434771 h 2016062"/>
                <a:gd name="connsiteX46" fmla="*/ 2338387 w 2455325"/>
                <a:gd name="connsiteY46" fmla="*/ 649084 h 2016062"/>
                <a:gd name="connsiteX47" fmla="*/ 2452687 w 2455325"/>
                <a:gd name="connsiteY47" fmla="*/ 791959 h 2016062"/>
                <a:gd name="connsiteX48" fmla="*/ 2414587 w 2455325"/>
                <a:gd name="connsiteY48" fmla="*/ 925309 h 2016062"/>
                <a:gd name="connsiteX49" fmla="*/ 2366962 w 2455325"/>
                <a:gd name="connsiteY49" fmla="*/ 1087234 h 2016062"/>
                <a:gd name="connsiteX50" fmla="*/ 2366962 w 2455325"/>
                <a:gd name="connsiteY50" fmla="*/ 1263446 h 2016062"/>
                <a:gd name="connsiteX0" fmla="*/ 0 w 2455325"/>
                <a:gd name="connsiteY0" fmla="*/ 672896 h 2016062"/>
                <a:gd name="connsiteX1" fmla="*/ 104775 w 2455325"/>
                <a:gd name="connsiteY1" fmla="*/ 801484 h 2016062"/>
                <a:gd name="connsiteX2" fmla="*/ 161925 w 2455325"/>
                <a:gd name="connsiteY2" fmla="*/ 949121 h 2016062"/>
                <a:gd name="connsiteX3" fmla="*/ 152400 w 2455325"/>
                <a:gd name="connsiteY3" fmla="*/ 1049134 h 2016062"/>
                <a:gd name="connsiteX4" fmla="*/ 71437 w 2455325"/>
                <a:gd name="connsiteY4" fmla="*/ 1111046 h 2016062"/>
                <a:gd name="connsiteX5" fmla="*/ 23812 w 2455325"/>
                <a:gd name="connsiteY5" fmla="*/ 1172959 h 2016062"/>
                <a:gd name="connsiteX6" fmla="*/ 152400 w 2455325"/>
                <a:gd name="connsiteY6" fmla="*/ 1168196 h 2016062"/>
                <a:gd name="connsiteX7" fmla="*/ 300037 w 2455325"/>
                <a:gd name="connsiteY7" fmla="*/ 1149146 h 2016062"/>
                <a:gd name="connsiteX8" fmla="*/ 423862 w 2455325"/>
                <a:gd name="connsiteY8" fmla="*/ 1225346 h 2016062"/>
                <a:gd name="connsiteX9" fmla="*/ 476250 w 2455325"/>
                <a:gd name="connsiteY9" fmla="*/ 1425371 h 2016062"/>
                <a:gd name="connsiteX10" fmla="*/ 595312 w 2455325"/>
                <a:gd name="connsiteY10" fmla="*/ 1539671 h 2016062"/>
                <a:gd name="connsiteX11" fmla="*/ 790575 w 2455325"/>
                <a:gd name="connsiteY11" fmla="*/ 1506334 h 2016062"/>
                <a:gd name="connsiteX12" fmla="*/ 923925 w 2455325"/>
                <a:gd name="connsiteY12" fmla="*/ 1549196 h 2016062"/>
                <a:gd name="connsiteX13" fmla="*/ 909637 w 2455325"/>
                <a:gd name="connsiteY13" fmla="*/ 1787321 h 2016062"/>
                <a:gd name="connsiteX14" fmla="*/ 876300 w 2455325"/>
                <a:gd name="connsiteY14" fmla="*/ 1930196 h 2016062"/>
                <a:gd name="connsiteX15" fmla="*/ 881062 w 2455325"/>
                <a:gd name="connsiteY15" fmla="*/ 2015921 h 2016062"/>
                <a:gd name="connsiteX16" fmla="*/ 923925 w 2455325"/>
                <a:gd name="connsiteY16" fmla="*/ 1911146 h 2016062"/>
                <a:gd name="connsiteX17" fmla="*/ 1000125 w 2455325"/>
                <a:gd name="connsiteY17" fmla="*/ 1753984 h 2016062"/>
                <a:gd name="connsiteX18" fmla="*/ 1071562 w 2455325"/>
                <a:gd name="connsiteY18" fmla="*/ 1692071 h 2016062"/>
                <a:gd name="connsiteX19" fmla="*/ 1138237 w 2455325"/>
                <a:gd name="connsiteY19" fmla="*/ 1787321 h 2016062"/>
                <a:gd name="connsiteX20" fmla="*/ 1190625 w 2455325"/>
                <a:gd name="connsiteY20" fmla="*/ 1858759 h 2016062"/>
                <a:gd name="connsiteX21" fmla="*/ 1257300 w 2455325"/>
                <a:gd name="connsiteY21" fmla="*/ 1773034 h 2016062"/>
                <a:gd name="connsiteX22" fmla="*/ 1323975 w 2455325"/>
                <a:gd name="connsiteY22" fmla="*/ 1639684 h 2016062"/>
                <a:gd name="connsiteX23" fmla="*/ 1438275 w 2455325"/>
                <a:gd name="connsiteY23" fmla="*/ 1463471 h 2016062"/>
                <a:gd name="connsiteX24" fmla="*/ 1633537 w 2455325"/>
                <a:gd name="connsiteY24" fmla="*/ 1311071 h 2016062"/>
                <a:gd name="connsiteX25" fmla="*/ 1776412 w 2455325"/>
                <a:gd name="connsiteY25" fmla="*/ 1253921 h 2016062"/>
                <a:gd name="connsiteX26" fmla="*/ 1847850 w 2455325"/>
                <a:gd name="connsiteY26" fmla="*/ 1211059 h 2016062"/>
                <a:gd name="connsiteX27" fmla="*/ 1783556 w 2455325"/>
                <a:gd name="connsiteY27" fmla="*/ 1153909 h 2016062"/>
                <a:gd name="connsiteX28" fmla="*/ 1614487 w 2455325"/>
                <a:gd name="connsiteY28" fmla="*/ 1068184 h 2016062"/>
                <a:gd name="connsiteX29" fmla="*/ 1519237 w 2455325"/>
                <a:gd name="connsiteY29" fmla="*/ 944359 h 2016062"/>
                <a:gd name="connsiteX30" fmla="*/ 1538287 w 2455325"/>
                <a:gd name="connsiteY30" fmla="*/ 834821 h 2016062"/>
                <a:gd name="connsiteX31" fmla="*/ 1609725 w 2455325"/>
                <a:gd name="connsiteY31" fmla="*/ 777671 h 2016062"/>
                <a:gd name="connsiteX32" fmla="*/ 1581150 w 2455325"/>
                <a:gd name="connsiteY32" fmla="*/ 877684 h 2016062"/>
                <a:gd name="connsiteX33" fmla="*/ 1481137 w 2455325"/>
                <a:gd name="connsiteY33" fmla="*/ 977696 h 2016062"/>
                <a:gd name="connsiteX34" fmla="*/ 1290637 w 2455325"/>
                <a:gd name="connsiteY34" fmla="*/ 1011034 h 2016062"/>
                <a:gd name="connsiteX35" fmla="*/ 1095375 w 2455325"/>
                <a:gd name="connsiteY35" fmla="*/ 849109 h 2016062"/>
                <a:gd name="connsiteX36" fmla="*/ 1033462 w 2455325"/>
                <a:gd name="connsiteY36" fmla="*/ 620509 h 2016062"/>
                <a:gd name="connsiteX37" fmla="*/ 1081087 w 2455325"/>
                <a:gd name="connsiteY37" fmla="*/ 463346 h 2016062"/>
                <a:gd name="connsiteX38" fmla="*/ 1276350 w 2455325"/>
                <a:gd name="connsiteY38" fmla="*/ 396671 h 2016062"/>
                <a:gd name="connsiteX39" fmla="*/ 1400175 w 2455325"/>
                <a:gd name="connsiteY39" fmla="*/ 329996 h 2016062"/>
                <a:gd name="connsiteX40" fmla="*/ 1457325 w 2455325"/>
                <a:gd name="connsiteY40" fmla="*/ 158546 h 2016062"/>
                <a:gd name="connsiteX41" fmla="*/ 1564481 w 2455325"/>
                <a:gd name="connsiteY41" fmla="*/ 8527 h 2016062"/>
                <a:gd name="connsiteX42" fmla="*/ 1819275 w 2455325"/>
                <a:gd name="connsiteY42" fmla="*/ 29959 h 2016062"/>
                <a:gd name="connsiteX43" fmla="*/ 2062162 w 2455325"/>
                <a:gd name="connsiteY43" fmla="*/ 125209 h 2016062"/>
                <a:gd name="connsiteX44" fmla="*/ 2171700 w 2455325"/>
                <a:gd name="connsiteY44" fmla="*/ 234746 h 2016062"/>
                <a:gd name="connsiteX45" fmla="*/ 2209800 w 2455325"/>
                <a:gd name="connsiteY45" fmla="*/ 434771 h 2016062"/>
                <a:gd name="connsiteX46" fmla="*/ 2338387 w 2455325"/>
                <a:gd name="connsiteY46" fmla="*/ 649084 h 2016062"/>
                <a:gd name="connsiteX47" fmla="*/ 2452687 w 2455325"/>
                <a:gd name="connsiteY47" fmla="*/ 791959 h 2016062"/>
                <a:gd name="connsiteX48" fmla="*/ 2414587 w 2455325"/>
                <a:gd name="connsiteY48" fmla="*/ 925309 h 2016062"/>
                <a:gd name="connsiteX49" fmla="*/ 2366962 w 2455325"/>
                <a:gd name="connsiteY49" fmla="*/ 1087234 h 2016062"/>
                <a:gd name="connsiteX50" fmla="*/ 2366962 w 2455325"/>
                <a:gd name="connsiteY50" fmla="*/ 1263446 h 2016062"/>
                <a:gd name="connsiteX0" fmla="*/ 0 w 2455325"/>
                <a:gd name="connsiteY0" fmla="*/ 672896 h 2016062"/>
                <a:gd name="connsiteX1" fmla="*/ 104775 w 2455325"/>
                <a:gd name="connsiteY1" fmla="*/ 801484 h 2016062"/>
                <a:gd name="connsiteX2" fmla="*/ 161925 w 2455325"/>
                <a:gd name="connsiteY2" fmla="*/ 949121 h 2016062"/>
                <a:gd name="connsiteX3" fmla="*/ 152400 w 2455325"/>
                <a:gd name="connsiteY3" fmla="*/ 1049134 h 2016062"/>
                <a:gd name="connsiteX4" fmla="*/ 71437 w 2455325"/>
                <a:gd name="connsiteY4" fmla="*/ 1111046 h 2016062"/>
                <a:gd name="connsiteX5" fmla="*/ 23812 w 2455325"/>
                <a:gd name="connsiteY5" fmla="*/ 1172959 h 2016062"/>
                <a:gd name="connsiteX6" fmla="*/ 152400 w 2455325"/>
                <a:gd name="connsiteY6" fmla="*/ 1168196 h 2016062"/>
                <a:gd name="connsiteX7" fmla="*/ 300037 w 2455325"/>
                <a:gd name="connsiteY7" fmla="*/ 1149146 h 2016062"/>
                <a:gd name="connsiteX8" fmla="*/ 423862 w 2455325"/>
                <a:gd name="connsiteY8" fmla="*/ 1225346 h 2016062"/>
                <a:gd name="connsiteX9" fmla="*/ 476250 w 2455325"/>
                <a:gd name="connsiteY9" fmla="*/ 1425371 h 2016062"/>
                <a:gd name="connsiteX10" fmla="*/ 595312 w 2455325"/>
                <a:gd name="connsiteY10" fmla="*/ 1539671 h 2016062"/>
                <a:gd name="connsiteX11" fmla="*/ 790575 w 2455325"/>
                <a:gd name="connsiteY11" fmla="*/ 1506334 h 2016062"/>
                <a:gd name="connsiteX12" fmla="*/ 923925 w 2455325"/>
                <a:gd name="connsiteY12" fmla="*/ 1549196 h 2016062"/>
                <a:gd name="connsiteX13" fmla="*/ 909637 w 2455325"/>
                <a:gd name="connsiteY13" fmla="*/ 1787321 h 2016062"/>
                <a:gd name="connsiteX14" fmla="*/ 876300 w 2455325"/>
                <a:gd name="connsiteY14" fmla="*/ 1930196 h 2016062"/>
                <a:gd name="connsiteX15" fmla="*/ 881062 w 2455325"/>
                <a:gd name="connsiteY15" fmla="*/ 2015921 h 2016062"/>
                <a:gd name="connsiteX16" fmla="*/ 923925 w 2455325"/>
                <a:gd name="connsiteY16" fmla="*/ 1911146 h 2016062"/>
                <a:gd name="connsiteX17" fmla="*/ 1000125 w 2455325"/>
                <a:gd name="connsiteY17" fmla="*/ 1753984 h 2016062"/>
                <a:gd name="connsiteX18" fmla="*/ 1071562 w 2455325"/>
                <a:gd name="connsiteY18" fmla="*/ 1692071 h 2016062"/>
                <a:gd name="connsiteX19" fmla="*/ 1138237 w 2455325"/>
                <a:gd name="connsiteY19" fmla="*/ 1787321 h 2016062"/>
                <a:gd name="connsiteX20" fmla="*/ 1190625 w 2455325"/>
                <a:gd name="connsiteY20" fmla="*/ 1858759 h 2016062"/>
                <a:gd name="connsiteX21" fmla="*/ 1257300 w 2455325"/>
                <a:gd name="connsiteY21" fmla="*/ 1773034 h 2016062"/>
                <a:gd name="connsiteX22" fmla="*/ 1323975 w 2455325"/>
                <a:gd name="connsiteY22" fmla="*/ 1639684 h 2016062"/>
                <a:gd name="connsiteX23" fmla="*/ 1438275 w 2455325"/>
                <a:gd name="connsiteY23" fmla="*/ 1463471 h 2016062"/>
                <a:gd name="connsiteX24" fmla="*/ 1628775 w 2455325"/>
                <a:gd name="connsiteY24" fmla="*/ 1325359 h 2016062"/>
                <a:gd name="connsiteX25" fmla="*/ 1776412 w 2455325"/>
                <a:gd name="connsiteY25" fmla="*/ 1253921 h 2016062"/>
                <a:gd name="connsiteX26" fmla="*/ 1847850 w 2455325"/>
                <a:gd name="connsiteY26" fmla="*/ 1211059 h 2016062"/>
                <a:gd name="connsiteX27" fmla="*/ 1783556 w 2455325"/>
                <a:gd name="connsiteY27" fmla="*/ 1153909 h 2016062"/>
                <a:gd name="connsiteX28" fmla="*/ 1614487 w 2455325"/>
                <a:gd name="connsiteY28" fmla="*/ 1068184 h 2016062"/>
                <a:gd name="connsiteX29" fmla="*/ 1519237 w 2455325"/>
                <a:gd name="connsiteY29" fmla="*/ 944359 h 2016062"/>
                <a:gd name="connsiteX30" fmla="*/ 1538287 w 2455325"/>
                <a:gd name="connsiteY30" fmla="*/ 834821 h 2016062"/>
                <a:gd name="connsiteX31" fmla="*/ 1609725 w 2455325"/>
                <a:gd name="connsiteY31" fmla="*/ 777671 h 2016062"/>
                <a:gd name="connsiteX32" fmla="*/ 1581150 w 2455325"/>
                <a:gd name="connsiteY32" fmla="*/ 877684 h 2016062"/>
                <a:gd name="connsiteX33" fmla="*/ 1481137 w 2455325"/>
                <a:gd name="connsiteY33" fmla="*/ 977696 h 2016062"/>
                <a:gd name="connsiteX34" fmla="*/ 1290637 w 2455325"/>
                <a:gd name="connsiteY34" fmla="*/ 1011034 h 2016062"/>
                <a:gd name="connsiteX35" fmla="*/ 1095375 w 2455325"/>
                <a:gd name="connsiteY35" fmla="*/ 849109 h 2016062"/>
                <a:gd name="connsiteX36" fmla="*/ 1033462 w 2455325"/>
                <a:gd name="connsiteY36" fmla="*/ 620509 h 2016062"/>
                <a:gd name="connsiteX37" fmla="*/ 1081087 w 2455325"/>
                <a:gd name="connsiteY37" fmla="*/ 463346 h 2016062"/>
                <a:gd name="connsiteX38" fmla="*/ 1276350 w 2455325"/>
                <a:gd name="connsiteY38" fmla="*/ 396671 h 2016062"/>
                <a:gd name="connsiteX39" fmla="*/ 1400175 w 2455325"/>
                <a:gd name="connsiteY39" fmla="*/ 329996 h 2016062"/>
                <a:gd name="connsiteX40" fmla="*/ 1457325 w 2455325"/>
                <a:gd name="connsiteY40" fmla="*/ 158546 h 2016062"/>
                <a:gd name="connsiteX41" fmla="*/ 1564481 w 2455325"/>
                <a:gd name="connsiteY41" fmla="*/ 8527 h 2016062"/>
                <a:gd name="connsiteX42" fmla="*/ 1819275 w 2455325"/>
                <a:gd name="connsiteY42" fmla="*/ 29959 h 2016062"/>
                <a:gd name="connsiteX43" fmla="*/ 2062162 w 2455325"/>
                <a:gd name="connsiteY43" fmla="*/ 125209 h 2016062"/>
                <a:gd name="connsiteX44" fmla="*/ 2171700 w 2455325"/>
                <a:gd name="connsiteY44" fmla="*/ 234746 h 2016062"/>
                <a:gd name="connsiteX45" fmla="*/ 2209800 w 2455325"/>
                <a:gd name="connsiteY45" fmla="*/ 434771 h 2016062"/>
                <a:gd name="connsiteX46" fmla="*/ 2338387 w 2455325"/>
                <a:gd name="connsiteY46" fmla="*/ 649084 h 2016062"/>
                <a:gd name="connsiteX47" fmla="*/ 2452687 w 2455325"/>
                <a:gd name="connsiteY47" fmla="*/ 791959 h 2016062"/>
                <a:gd name="connsiteX48" fmla="*/ 2414587 w 2455325"/>
                <a:gd name="connsiteY48" fmla="*/ 925309 h 2016062"/>
                <a:gd name="connsiteX49" fmla="*/ 2366962 w 2455325"/>
                <a:gd name="connsiteY49" fmla="*/ 1087234 h 2016062"/>
                <a:gd name="connsiteX50" fmla="*/ 2366962 w 2455325"/>
                <a:gd name="connsiteY50" fmla="*/ 1263446 h 2016062"/>
                <a:gd name="connsiteX0" fmla="*/ 0 w 2455325"/>
                <a:gd name="connsiteY0" fmla="*/ 672896 h 2016062"/>
                <a:gd name="connsiteX1" fmla="*/ 104775 w 2455325"/>
                <a:gd name="connsiteY1" fmla="*/ 801484 h 2016062"/>
                <a:gd name="connsiteX2" fmla="*/ 161925 w 2455325"/>
                <a:gd name="connsiteY2" fmla="*/ 949121 h 2016062"/>
                <a:gd name="connsiteX3" fmla="*/ 152400 w 2455325"/>
                <a:gd name="connsiteY3" fmla="*/ 1049134 h 2016062"/>
                <a:gd name="connsiteX4" fmla="*/ 71437 w 2455325"/>
                <a:gd name="connsiteY4" fmla="*/ 1111046 h 2016062"/>
                <a:gd name="connsiteX5" fmla="*/ 38099 w 2455325"/>
                <a:gd name="connsiteY5" fmla="*/ 1177722 h 2016062"/>
                <a:gd name="connsiteX6" fmla="*/ 152400 w 2455325"/>
                <a:gd name="connsiteY6" fmla="*/ 1168196 h 2016062"/>
                <a:gd name="connsiteX7" fmla="*/ 300037 w 2455325"/>
                <a:gd name="connsiteY7" fmla="*/ 1149146 h 2016062"/>
                <a:gd name="connsiteX8" fmla="*/ 423862 w 2455325"/>
                <a:gd name="connsiteY8" fmla="*/ 1225346 h 2016062"/>
                <a:gd name="connsiteX9" fmla="*/ 476250 w 2455325"/>
                <a:gd name="connsiteY9" fmla="*/ 1425371 h 2016062"/>
                <a:gd name="connsiteX10" fmla="*/ 595312 w 2455325"/>
                <a:gd name="connsiteY10" fmla="*/ 1539671 h 2016062"/>
                <a:gd name="connsiteX11" fmla="*/ 790575 w 2455325"/>
                <a:gd name="connsiteY11" fmla="*/ 1506334 h 2016062"/>
                <a:gd name="connsiteX12" fmla="*/ 923925 w 2455325"/>
                <a:gd name="connsiteY12" fmla="*/ 1549196 h 2016062"/>
                <a:gd name="connsiteX13" fmla="*/ 909637 w 2455325"/>
                <a:gd name="connsiteY13" fmla="*/ 1787321 h 2016062"/>
                <a:gd name="connsiteX14" fmla="*/ 876300 w 2455325"/>
                <a:gd name="connsiteY14" fmla="*/ 1930196 h 2016062"/>
                <a:gd name="connsiteX15" fmla="*/ 881062 w 2455325"/>
                <a:gd name="connsiteY15" fmla="*/ 2015921 h 2016062"/>
                <a:gd name="connsiteX16" fmla="*/ 923925 w 2455325"/>
                <a:gd name="connsiteY16" fmla="*/ 1911146 h 2016062"/>
                <a:gd name="connsiteX17" fmla="*/ 1000125 w 2455325"/>
                <a:gd name="connsiteY17" fmla="*/ 1753984 h 2016062"/>
                <a:gd name="connsiteX18" fmla="*/ 1071562 w 2455325"/>
                <a:gd name="connsiteY18" fmla="*/ 1692071 h 2016062"/>
                <a:gd name="connsiteX19" fmla="*/ 1138237 w 2455325"/>
                <a:gd name="connsiteY19" fmla="*/ 1787321 h 2016062"/>
                <a:gd name="connsiteX20" fmla="*/ 1190625 w 2455325"/>
                <a:gd name="connsiteY20" fmla="*/ 1858759 h 2016062"/>
                <a:gd name="connsiteX21" fmla="*/ 1257300 w 2455325"/>
                <a:gd name="connsiteY21" fmla="*/ 1773034 h 2016062"/>
                <a:gd name="connsiteX22" fmla="*/ 1323975 w 2455325"/>
                <a:gd name="connsiteY22" fmla="*/ 1639684 h 2016062"/>
                <a:gd name="connsiteX23" fmla="*/ 1438275 w 2455325"/>
                <a:gd name="connsiteY23" fmla="*/ 1463471 h 2016062"/>
                <a:gd name="connsiteX24" fmla="*/ 1628775 w 2455325"/>
                <a:gd name="connsiteY24" fmla="*/ 1325359 h 2016062"/>
                <a:gd name="connsiteX25" fmla="*/ 1776412 w 2455325"/>
                <a:gd name="connsiteY25" fmla="*/ 1253921 h 2016062"/>
                <a:gd name="connsiteX26" fmla="*/ 1847850 w 2455325"/>
                <a:gd name="connsiteY26" fmla="*/ 1211059 h 2016062"/>
                <a:gd name="connsiteX27" fmla="*/ 1783556 w 2455325"/>
                <a:gd name="connsiteY27" fmla="*/ 1153909 h 2016062"/>
                <a:gd name="connsiteX28" fmla="*/ 1614487 w 2455325"/>
                <a:gd name="connsiteY28" fmla="*/ 1068184 h 2016062"/>
                <a:gd name="connsiteX29" fmla="*/ 1519237 w 2455325"/>
                <a:gd name="connsiteY29" fmla="*/ 944359 h 2016062"/>
                <a:gd name="connsiteX30" fmla="*/ 1538287 w 2455325"/>
                <a:gd name="connsiteY30" fmla="*/ 834821 h 2016062"/>
                <a:gd name="connsiteX31" fmla="*/ 1609725 w 2455325"/>
                <a:gd name="connsiteY31" fmla="*/ 777671 h 2016062"/>
                <a:gd name="connsiteX32" fmla="*/ 1581150 w 2455325"/>
                <a:gd name="connsiteY32" fmla="*/ 877684 h 2016062"/>
                <a:gd name="connsiteX33" fmla="*/ 1481137 w 2455325"/>
                <a:gd name="connsiteY33" fmla="*/ 977696 h 2016062"/>
                <a:gd name="connsiteX34" fmla="*/ 1290637 w 2455325"/>
                <a:gd name="connsiteY34" fmla="*/ 1011034 h 2016062"/>
                <a:gd name="connsiteX35" fmla="*/ 1095375 w 2455325"/>
                <a:gd name="connsiteY35" fmla="*/ 849109 h 2016062"/>
                <a:gd name="connsiteX36" fmla="*/ 1033462 w 2455325"/>
                <a:gd name="connsiteY36" fmla="*/ 620509 h 2016062"/>
                <a:gd name="connsiteX37" fmla="*/ 1081087 w 2455325"/>
                <a:gd name="connsiteY37" fmla="*/ 463346 h 2016062"/>
                <a:gd name="connsiteX38" fmla="*/ 1276350 w 2455325"/>
                <a:gd name="connsiteY38" fmla="*/ 396671 h 2016062"/>
                <a:gd name="connsiteX39" fmla="*/ 1400175 w 2455325"/>
                <a:gd name="connsiteY39" fmla="*/ 329996 h 2016062"/>
                <a:gd name="connsiteX40" fmla="*/ 1457325 w 2455325"/>
                <a:gd name="connsiteY40" fmla="*/ 158546 h 2016062"/>
                <a:gd name="connsiteX41" fmla="*/ 1564481 w 2455325"/>
                <a:gd name="connsiteY41" fmla="*/ 8527 h 2016062"/>
                <a:gd name="connsiteX42" fmla="*/ 1819275 w 2455325"/>
                <a:gd name="connsiteY42" fmla="*/ 29959 h 2016062"/>
                <a:gd name="connsiteX43" fmla="*/ 2062162 w 2455325"/>
                <a:gd name="connsiteY43" fmla="*/ 125209 h 2016062"/>
                <a:gd name="connsiteX44" fmla="*/ 2171700 w 2455325"/>
                <a:gd name="connsiteY44" fmla="*/ 234746 h 2016062"/>
                <a:gd name="connsiteX45" fmla="*/ 2209800 w 2455325"/>
                <a:gd name="connsiteY45" fmla="*/ 434771 h 2016062"/>
                <a:gd name="connsiteX46" fmla="*/ 2338387 w 2455325"/>
                <a:gd name="connsiteY46" fmla="*/ 649084 h 2016062"/>
                <a:gd name="connsiteX47" fmla="*/ 2452687 w 2455325"/>
                <a:gd name="connsiteY47" fmla="*/ 791959 h 2016062"/>
                <a:gd name="connsiteX48" fmla="*/ 2414587 w 2455325"/>
                <a:gd name="connsiteY48" fmla="*/ 925309 h 2016062"/>
                <a:gd name="connsiteX49" fmla="*/ 2366962 w 2455325"/>
                <a:gd name="connsiteY49" fmla="*/ 1087234 h 2016062"/>
                <a:gd name="connsiteX50" fmla="*/ 2366962 w 2455325"/>
                <a:gd name="connsiteY50" fmla="*/ 1263446 h 2016062"/>
                <a:gd name="connsiteX0" fmla="*/ 0 w 2455325"/>
                <a:gd name="connsiteY0" fmla="*/ 672896 h 2016062"/>
                <a:gd name="connsiteX1" fmla="*/ 104775 w 2455325"/>
                <a:gd name="connsiteY1" fmla="*/ 801484 h 2016062"/>
                <a:gd name="connsiteX2" fmla="*/ 161925 w 2455325"/>
                <a:gd name="connsiteY2" fmla="*/ 949121 h 2016062"/>
                <a:gd name="connsiteX3" fmla="*/ 152400 w 2455325"/>
                <a:gd name="connsiteY3" fmla="*/ 1049134 h 2016062"/>
                <a:gd name="connsiteX4" fmla="*/ 71437 w 2455325"/>
                <a:gd name="connsiteY4" fmla="*/ 1120571 h 2016062"/>
                <a:gd name="connsiteX5" fmla="*/ 38099 w 2455325"/>
                <a:gd name="connsiteY5" fmla="*/ 1177722 h 2016062"/>
                <a:gd name="connsiteX6" fmla="*/ 152400 w 2455325"/>
                <a:gd name="connsiteY6" fmla="*/ 1168196 h 2016062"/>
                <a:gd name="connsiteX7" fmla="*/ 300037 w 2455325"/>
                <a:gd name="connsiteY7" fmla="*/ 1149146 h 2016062"/>
                <a:gd name="connsiteX8" fmla="*/ 423862 w 2455325"/>
                <a:gd name="connsiteY8" fmla="*/ 1225346 h 2016062"/>
                <a:gd name="connsiteX9" fmla="*/ 476250 w 2455325"/>
                <a:gd name="connsiteY9" fmla="*/ 1425371 h 2016062"/>
                <a:gd name="connsiteX10" fmla="*/ 595312 w 2455325"/>
                <a:gd name="connsiteY10" fmla="*/ 1539671 h 2016062"/>
                <a:gd name="connsiteX11" fmla="*/ 790575 w 2455325"/>
                <a:gd name="connsiteY11" fmla="*/ 1506334 h 2016062"/>
                <a:gd name="connsiteX12" fmla="*/ 923925 w 2455325"/>
                <a:gd name="connsiteY12" fmla="*/ 1549196 h 2016062"/>
                <a:gd name="connsiteX13" fmla="*/ 909637 w 2455325"/>
                <a:gd name="connsiteY13" fmla="*/ 1787321 h 2016062"/>
                <a:gd name="connsiteX14" fmla="*/ 876300 w 2455325"/>
                <a:gd name="connsiteY14" fmla="*/ 1930196 h 2016062"/>
                <a:gd name="connsiteX15" fmla="*/ 881062 w 2455325"/>
                <a:gd name="connsiteY15" fmla="*/ 2015921 h 2016062"/>
                <a:gd name="connsiteX16" fmla="*/ 923925 w 2455325"/>
                <a:gd name="connsiteY16" fmla="*/ 1911146 h 2016062"/>
                <a:gd name="connsiteX17" fmla="*/ 1000125 w 2455325"/>
                <a:gd name="connsiteY17" fmla="*/ 1753984 h 2016062"/>
                <a:gd name="connsiteX18" fmla="*/ 1071562 w 2455325"/>
                <a:gd name="connsiteY18" fmla="*/ 1692071 h 2016062"/>
                <a:gd name="connsiteX19" fmla="*/ 1138237 w 2455325"/>
                <a:gd name="connsiteY19" fmla="*/ 1787321 h 2016062"/>
                <a:gd name="connsiteX20" fmla="*/ 1190625 w 2455325"/>
                <a:gd name="connsiteY20" fmla="*/ 1858759 h 2016062"/>
                <a:gd name="connsiteX21" fmla="*/ 1257300 w 2455325"/>
                <a:gd name="connsiteY21" fmla="*/ 1773034 h 2016062"/>
                <a:gd name="connsiteX22" fmla="*/ 1323975 w 2455325"/>
                <a:gd name="connsiteY22" fmla="*/ 1639684 h 2016062"/>
                <a:gd name="connsiteX23" fmla="*/ 1438275 w 2455325"/>
                <a:gd name="connsiteY23" fmla="*/ 1463471 h 2016062"/>
                <a:gd name="connsiteX24" fmla="*/ 1628775 w 2455325"/>
                <a:gd name="connsiteY24" fmla="*/ 1325359 h 2016062"/>
                <a:gd name="connsiteX25" fmla="*/ 1776412 w 2455325"/>
                <a:gd name="connsiteY25" fmla="*/ 1253921 h 2016062"/>
                <a:gd name="connsiteX26" fmla="*/ 1847850 w 2455325"/>
                <a:gd name="connsiteY26" fmla="*/ 1211059 h 2016062"/>
                <a:gd name="connsiteX27" fmla="*/ 1783556 w 2455325"/>
                <a:gd name="connsiteY27" fmla="*/ 1153909 h 2016062"/>
                <a:gd name="connsiteX28" fmla="*/ 1614487 w 2455325"/>
                <a:gd name="connsiteY28" fmla="*/ 1068184 h 2016062"/>
                <a:gd name="connsiteX29" fmla="*/ 1519237 w 2455325"/>
                <a:gd name="connsiteY29" fmla="*/ 944359 h 2016062"/>
                <a:gd name="connsiteX30" fmla="*/ 1538287 w 2455325"/>
                <a:gd name="connsiteY30" fmla="*/ 834821 h 2016062"/>
                <a:gd name="connsiteX31" fmla="*/ 1609725 w 2455325"/>
                <a:gd name="connsiteY31" fmla="*/ 777671 h 2016062"/>
                <a:gd name="connsiteX32" fmla="*/ 1581150 w 2455325"/>
                <a:gd name="connsiteY32" fmla="*/ 877684 h 2016062"/>
                <a:gd name="connsiteX33" fmla="*/ 1481137 w 2455325"/>
                <a:gd name="connsiteY33" fmla="*/ 977696 h 2016062"/>
                <a:gd name="connsiteX34" fmla="*/ 1290637 w 2455325"/>
                <a:gd name="connsiteY34" fmla="*/ 1011034 h 2016062"/>
                <a:gd name="connsiteX35" fmla="*/ 1095375 w 2455325"/>
                <a:gd name="connsiteY35" fmla="*/ 849109 h 2016062"/>
                <a:gd name="connsiteX36" fmla="*/ 1033462 w 2455325"/>
                <a:gd name="connsiteY36" fmla="*/ 620509 h 2016062"/>
                <a:gd name="connsiteX37" fmla="*/ 1081087 w 2455325"/>
                <a:gd name="connsiteY37" fmla="*/ 463346 h 2016062"/>
                <a:gd name="connsiteX38" fmla="*/ 1276350 w 2455325"/>
                <a:gd name="connsiteY38" fmla="*/ 396671 h 2016062"/>
                <a:gd name="connsiteX39" fmla="*/ 1400175 w 2455325"/>
                <a:gd name="connsiteY39" fmla="*/ 329996 h 2016062"/>
                <a:gd name="connsiteX40" fmla="*/ 1457325 w 2455325"/>
                <a:gd name="connsiteY40" fmla="*/ 158546 h 2016062"/>
                <a:gd name="connsiteX41" fmla="*/ 1564481 w 2455325"/>
                <a:gd name="connsiteY41" fmla="*/ 8527 h 2016062"/>
                <a:gd name="connsiteX42" fmla="*/ 1819275 w 2455325"/>
                <a:gd name="connsiteY42" fmla="*/ 29959 h 2016062"/>
                <a:gd name="connsiteX43" fmla="*/ 2062162 w 2455325"/>
                <a:gd name="connsiteY43" fmla="*/ 125209 h 2016062"/>
                <a:gd name="connsiteX44" fmla="*/ 2171700 w 2455325"/>
                <a:gd name="connsiteY44" fmla="*/ 234746 h 2016062"/>
                <a:gd name="connsiteX45" fmla="*/ 2209800 w 2455325"/>
                <a:gd name="connsiteY45" fmla="*/ 434771 h 2016062"/>
                <a:gd name="connsiteX46" fmla="*/ 2338387 w 2455325"/>
                <a:gd name="connsiteY46" fmla="*/ 649084 h 2016062"/>
                <a:gd name="connsiteX47" fmla="*/ 2452687 w 2455325"/>
                <a:gd name="connsiteY47" fmla="*/ 791959 h 2016062"/>
                <a:gd name="connsiteX48" fmla="*/ 2414587 w 2455325"/>
                <a:gd name="connsiteY48" fmla="*/ 925309 h 2016062"/>
                <a:gd name="connsiteX49" fmla="*/ 2366962 w 2455325"/>
                <a:gd name="connsiteY49" fmla="*/ 1087234 h 2016062"/>
                <a:gd name="connsiteX50" fmla="*/ 2366962 w 2455325"/>
                <a:gd name="connsiteY50" fmla="*/ 1263446 h 2016062"/>
                <a:gd name="connsiteX0" fmla="*/ 0 w 2455325"/>
                <a:gd name="connsiteY0" fmla="*/ 672896 h 2001816"/>
                <a:gd name="connsiteX1" fmla="*/ 104775 w 2455325"/>
                <a:gd name="connsiteY1" fmla="*/ 801484 h 2001816"/>
                <a:gd name="connsiteX2" fmla="*/ 161925 w 2455325"/>
                <a:gd name="connsiteY2" fmla="*/ 949121 h 2001816"/>
                <a:gd name="connsiteX3" fmla="*/ 152400 w 2455325"/>
                <a:gd name="connsiteY3" fmla="*/ 1049134 h 2001816"/>
                <a:gd name="connsiteX4" fmla="*/ 71437 w 2455325"/>
                <a:gd name="connsiteY4" fmla="*/ 1120571 h 2001816"/>
                <a:gd name="connsiteX5" fmla="*/ 38099 w 2455325"/>
                <a:gd name="connsiteY5" fmla="*/ 1177722 h 2001816"/>
                <a:gd name="connsiteX6" fmla="*/ 152400 w 2455325"/>
                <a:gd name="connsiteY6" fmla="*/ 1168196 h 2001816"/>
                <a:gd name="connsiteX7" fmla="*/ 300037 w 2455325"/>
                <a:gd name="connsiteY7" fmla="*/ 1149146 h 2001816"/>
                <a:gd name="connsiteX8" fmla="*/ 423862 w 2455325"/>
                <a:gd name="connsiteY8" fmla="*/ 1225346 h 2001816"/>
                <a:gd name="connsiteX9" fmla="*/ 476250 w 2455325"/>
                <a:gd name="connsiteY9" fmla="*/ 1425371 h 2001816"/>
                <a:gd name="connsiteX10" fmla="*/ 595312 w 2455325"/>
                <a:gd name="connsiteY10" fmla="*/ 1539671 h 2001816"/>
                <a:gd name="connsiteX11" fmla="*/ 790575 w 2455325"/>
                <a:gd name="connsiteY11" fmla="*/ 1506334 h 2001816"/>
                <a:gd name="connsiteX12" fmla="*/ 923925 w 2455325"/>
                <a:gd name="connsiteY12" fmla="*/ 1549196 h 2001816"/>
                <a:gd name="connsiteX13" fmla="*/ 909637 w 2455325"/>
                <a:gd name="connsiteY13" fmla="*/ 1787321 h 2001816"/>
                <a:gd name="connsiteX14" fmla="*/ 876300 w 2455325"/>
                <a:gd name="connsiteY14" fmla="*/ 1930196 h 2001816"/>
                <a:gd name="connsiteX15" fmla="*/ 883443 w 2455325"/>
                <a:gd name="connsiteY15" fmla="*/ 2001634 h 2001816"/>
                <a:gd name="connsiteX16" fmla="*/ 923925 w 2455325"/>
                <a:gd name="connsiteY16" fmla="*/ 1911146 h 2001816"/>
                <a:gd name="connsiteX17" fmla="*/ 1000125 w 2455325"/>
                <a:gd name="connsiteY17" fmla="*/ 1753984 h 2001816"/>
                <a:gd name="connsiteX18" fmla="*/ 1071562 w 2455325"/>
                <a:gd name="connsiteY18" fmla="*/ 1692071 h 2001816"/>
                <a:gd name="connsiteX19" fmla="*/ 1138237 w 2455325"/>
                <a:gd name="connsiteY19" fmla="*/ 1787321 h 2001816"/>
                <a:gd name="connsiteX20" fmla="*/ 1190625 w 2455325"/>
                <a:gd name="connsiteY20" fmla="*/ 1858759 h 2001816"/>
                <a:gd name="connsiteX21" fmla="*/ 1257300 w 2455325"/>
                <a:gd name="connsiteY21" fmla="*/ 1773034 h 2001816"/>
                <a:gd name="connsiteX22" fmla="*/ 1323975 w 2455325"/>
                <a:gd name="connsiteY22" fmla="*/ 1639684 h 2001816"/>
                <a:gd name="connsiteX23" fmla="*/ 1438275 w 2455325"/>
                <a:gd name="connsiteY23" fmla="*/ 1463471 h 2001816"/>
                <a:gd name="connsiteX24" fmla="*/ 1628775 w 2455325"/>
                <a:gd name="connsiteY24" fmla="*/ 1325359 h 2001816"/>
                <a:gd name="connsiteX25" fmla="*/ 1776412 w 2455325"/>
                <a:gd name="connsiteY25" fmla="*/ 1253921 h 2001816"/>
                <a:gd name="connsiteX26" fmla="*/ 1847850 w 2455325"/>
                <a:gd name="connsiteY26" fmla="*/ 1211059 h 2001816"/>
                <a:gd name="connsiteX27" fmla="*/ 1783556 w 2455325"/>
                <a:gd name="connsiteY27" fmla="*/ 1153909 h 2001816"/>
                <a:gd name="connsiteX28" fmla="*/ 1614487 w 2455325"/>
                <a:gd name="connsiteY28" fmla="*/ 1068184 h 2001816"/>
                <a:gd name="connsiteX29" fmla="*/ 1519237 w 2455325"/>
                <a:gd name="connsiteY29" fmla="*/ 944359 h 2001816"/>
                <a:gd name="connsiteX30" fmla="*/ 1538287 w 2455325"/>
                <a:gd name="connsiteY30" fmla="*/ 834821 h 2001816"/>
                <a:gd name="connsiteX31" fmla="*/ 1609725 w 2455325"/>
                <a:gd name="connsiteY31" fmla="*/ 777671 h 2001816"/>
                <a:gd name="connsiteX32" fmla="*/ 1581150 w 2455325"/>
                <a:gd name="connsiteY32" fmla="*/ 877684 h 2001816"/>
                <a:gd name="connsiteX33" fmla="*/ 1481137 w 2455325"/>
                <a:gd name="connsiteY33" fmla="*/ 977696 h 2001816"/>
                <a:gd name="connsiteX34" fmla="*/ 1290637 w 2455325"/>
                <a:gd name="connsiteY34" fmla="*/ 1011034 h 2001816"/>
                <a:gd name="connsiteX35" fmla="*/ 1095375 w 2455325"/>
                <a:gd name="connsiteY35" fmla="*/ 849109 h 2001816"/>
                <a:gd name="connsiteX36" fmla="*/ 1033462 w 2455325"/>
                <a:gd name="connsiteY36" fmla="*/ 620509 h 2001816"/>
                <a:gd name="connsiteX37" fmla="*/ 1081087 w 2455325"/>
                <a:gd name="connsiteY37" fmla="*/ 463346 h 2001816"/>
                <a:gd name="connsiteX38" fmla="*/ 1276350 w 2455325"/>
                <a:gd name="connsiteY38" fmla="*/ 396671 h 2001816"/>
                <a:gd name="connsiteX39" fmla="*/ 1400175 w 2455325"/>
                <a:gd name="connsiteY39" fmla="*/ 329996 h 2001816"/>
                <a:gd name="connsiteX40" fmla="*/ 1457325 w 2455325"/>
                <a:gd name="connsiteY40" fmla="*/ 158546 h 2001816"/>
                <a:gd name="connsiteX41" fmla="*/ 1564481 w 2455325"/>
                <a:gd name="connsiteY41" fmla="*/ 8527 h 2001816"/>
                <a:gd name="connsiteX42" fmla="*/ 1819275 w 2455325"/>
                <a:gd name="connsiteY42" fmla="*/ 29959 h 2001816"/>
                <a:gd name="connsiteX43" fmla="*/ 2062162 w 2455325"/>
                <a:gd name="connsiteY43" fmla="*/ 125209 h 2001816"/>
                <a:gd name="connsiteX44" fmla="*/ 2171700 w 2455325"/>
                <a:gd name="connsiteY44" fmla="*/ 234746 h 2001816"/>
                <a:gd name="connsiteX45" fmla="*/ 2209800 w 2455325"/>
                <a:gd name="connsiteY45" fmla="*/ 434771 h 2001816"/>
                <a:gd name="connsiteX46" fmla="*/ 2338387 w 2455325"/>
                <a:gd name="connsiteY46" fmla="*/ 649084 h 2001816"/>
                <a:gd name="connsiteX47" fmla="*/ 2452687 w 2455325"/>
                <a:gd name="connsiteY47" fmla="*/ 791959 h 2001816"/>
                <a:gd name="connsiteX48" fmla="*/ 2414587 w 2455325"/>
                <a:gd name="connsiteY48" fmla="*/ 925309 h 2001816"/>
                <a:gd name="connsiteX49" fmla="*/ 2366962 w 2455325"/>
                <a:gd name="connsiteY49" fmla="*/ 1087234 h 2001816"/>
                <a:gd name="connsiteX50" fmla="*/ 2366962 w 2455325"/>
                <a:gd name="connsiteY50" fmla="*/ 1263446 h 2001816"/>
                <a:gd name="connsiteX0" fmla="*/ 0 w 2455325"/>
                <a:gd name="connsiteY0" fmla="*/ 672896 h 2001816"/>
                <a:gd name="connsiteX1" fmla="*/ 104775 w 2455325"/>
                <a:gd name="connsiteY1" fmla="*/ 801484 h 2001816"/>
                <a:gd name="connsiteX2" fmla="*/ 161925 w 2455325"/>
                <a:gd name="connsiteY2" fmla="*/ 949121 h 2001816"/>
                <a:gd name="connsiteX3" fmla="*/ 152400 w 2455325"/>
                <a:gd name="connsiteY3" fmla="*/ 1049134 h 2001816"/>
                <a:gd name="connsiteX4" fmla="*/ 71437 w 2455325"/>
                <a:gd name="connsiteY4" fmla="*/ 1120571 h 2001816"/>
                <a:gd name="connsiteX5" fmla="*/ 38099 w 2455325"/>
                <a:gd name="connsiteY5" fmla="*/ 1177722 h 2001816"/>
                <a:gd name="connsiteX6" fmla="*/ 152400 w 2455325"/>
                <a:gd name="connsiteY6" fmla="*/ 1168196 h 2001816"/>
                <a:gd name="connsiteX7" fmla="*/ 300037 w 2455325"/>
                <a:gd name="connsiteY7" fmla="*/ 1149146 h 2001816"/>
                <a:gd name="connsiteX8" fmla="*/ 423862 w 2455325"/>
                <a:gd name="connsiteY8" fmla="*/ 1225346 h 2001816"/>
                <a:gd name="connsiteX9" fmla="*/ 476250 w 2455325"/>
                <a:gd name="connsiteY9" fmla="*/ 1425371 h 2001816"/>
                <a:gd name="connsiteX10" fmla="*/ 595312 w 2455325"/>
                <a:gd name="connsiteY10" fmla="*/ 1539671 h 2001816"/>
                <a:gd name="connsiteX11" fmla="*/ 790575 w 2455325"/>
                <a:gd name="connsiteY11" fmla="*/ 1506334 h 2001816"/>
                <a:gd name="connsiteX12" fmla="*/ 923925 w 2455325"/>
                <a:gd name="connsiteY12" fmla="*/ 1549196 h 2001816"/>
                <a:gd name="connsiteX13" fmla="*/ 909637 w 2455325"/>
                <a:gd name="connsiteY13" fmla="*/ 1787321 h 2001816"/>
                <a:gd name="connsiteX14" fmla="*/ 885825 w 2455325"/>
                <a:gd name="connsiteY14" fmla="*/ 1930196 h 2001816"/>
                <a:gd name="connsiteX15" fmla="*/ 883443 w 2455325"/>
                <a:gd name="connsiteY15" fmla="*/ 2001634 h 2001816"/>
                <a:gd name="connsiteX16" fmla="*/ 923925 w 2455325"/>
                <a:gd name="connsiteY16" fmla="*/ 1911146 h 2001816"/>
                <a:gd name="connsiteX17" fmla="*/ 1000125 w 2455325"/>
                <a:gd name="connsiteY17" fmla="*/ 1753984 h 2001816"/>
                <a:gd name="connsiteX18" fmla="*/ 1071562 w 2455325"/>
                <a:gd name="connsiteY18" fmla="*/ 1692071 h 2001816"/>
                <a:gd name="connsiteX19" fmla="*/ 1138237 w 2455325"/>
                <a:gd name="connsiteY19" fmla="*/ 1787321 h 2001816"/>
                <a:gd name="connsiteX20" fmla="*/ 1190625 w 2455325"/>
                <a:gd name="connsiteY20" fmla="*/ 1858759 h 2001816"/>
                <a:gd name="connsiteX21" fmla="*/ 1257300 w 2455325"/>
                <a:gd name="connsiteY21" fmla="*/ 1773034 h 2001816"/>
                <a:gd name="connsiteX22" fmla="*/ 1323975 w 2455325"/>
                <a:gd name="connsiteY22" fmla="*/ 1639684 h 2001816"/>
                <a:gd name="connsiteX23" fmla="*/ 1438275 w 2455325"/>
                <a:gd name="connsiteY23" fmla="*/ 1463471 h 2001816"/>
                <a:gd name="connsiteX24" fmla="*/ 1628775 w 2455325"/>
                <a:gd name="connsiteY24" fmla="*/ 1325359 h 2001816"/>
                <a:gd name="connsiteX25" fmla="*/ 1776412 w 2455325"/>
                <a:gd name="connsiteY25" fmla="*/ 1253921 h 2001816"/>
                <a:gd name="connsiteX26" fmla="*/ 1847850 w 2455325"/>
                <a:gd name="connsiteY26" fmla="*/ 1211059 h 2001816"/>
                <a:gd name="connsiteX27" fmla="*/ 1783556 w 2455325"/>
                <a:gd name="connsiteY27" fmla="*/ 1153909 h 2001816"/>
                <a:gd name="connsiteX28" fmla="*/ 1614487 w 2455325"/>
                <a:gd name="connsiteY28" fmla="*/ 1068184 h 2001816"/>
                <a:gd name="connsiteX29" fmla="*/ 1519237 w 2455325"/>
                <a:gd name="connsiteY29" fmla="*/ 944359 h 2001816"/>
                <a:gd name="connsiteX30" fmla="*/ 1538287 w 2455325"/>
                <a:gd name="connsiteY30" fmla="*/ 834821 h 2001816"/>
                <a:gd name="connsiteX31" fmla="*/ 1609725 w 2455325"/>
                <a:gd name="connsiteY31" fmla="*/ 777671 h 2001816"/>
                <a:gd name="connsiteX32" fmla="*/ 1581150 w 2455325"/>
                <a:gd name="connsiteY32" fmla="*/ 877684 h 2001816"/>
                <a:gd name="connsiteX33" fmla="*/ 1481137 w 2455325"/>
                <a:gd name="connsiteY33" fmla="*/ 977696 h 2001816"/>
                <a:gd name="connsiteX34" fmla="*/ 1290637 w 2455325"/>
                <a:gd name="connsiteY34" fmla="*/ 1011034 h 2001816"/>
                <a:gd name="connsiteX35" fmla="*/ 1095375 w 2455325"/>
                <a:gd name="connsiteY35" fmla="*/ 849109 h 2001816"/>
                <a:gd name="connsiteX36" fmla="*/ 1033462 w 2455325"/>
                <a:gd name="connsiteY36" fmla="*/ 620509 h 2001816"/>
                <a:gd name="connsiteX37" fmla="*/ 1081087 w 2455325"/>
                <a:gd name="connsiteY37" fmla="*/ 463346 h 2001816"/>
                <a:gd name="connsiteX38" fmla="*/ 1276350 w 2455325"/>
                <a:gd name="connsiteY38" fmla="*/ 396671 h 2001816"/>
                <a:gd name="connsiteX39" fmla="*/ 1400175 w 2455325"/>
                <a:gd name="connsiteY39" fmla="*/ 329996 h 2001816"/>
                <a:gd name="connsiteX40" fmla="*/ 1457325 w 2455325"/>
                <a:gd name="connsiteY40" fmla="*/ 158546 h 2001816"/>
                <a:gd name="connsiteX41" fmla="*/ 1564481 w 2455325"/>
                <a:gd name="connsiteY41" fmla="*/ 8527 h 2001816"/>
                <a:gd name="connsiteX42" fmla="*/ 1819275 w 2455325"/>
                <a:gd name="connsiteY42" fmla="*/ 29959 h 2001816"/>
                <a:gd name="connsiteX43" fmla="*/ 2062162 w 2455325"/>
                <a:gd name="connsiteY43" fmla="*/ 125209 h 2001816"/>
                <a:gd name="connsiteX44" fmla="*/ 2171700 w 2455325"/>
                <a:gd name="connsiteY44" fmla="*/ 234746 h 2001816"/>
                <a:gd name="connsiteX45" fmla="*/ 2209800 w 2455325"/>
                <a:gd name="connsiteY45" fmla="*/ 434771 h 2001816"/>
                <a:gd name="connsiteX46" fmla="*/ 2338387 w 2455325"/>
                <a:gd name="connsiteY46" fmla="*/ 649084 h 2001816"/>
                <a:gd name="connsiteX47" fmla="*/ 2452687 w 2455325"/>
                <a:gd name="connsiteY47" fmla="*/ 791959 h 2001816"/>
                <a:gd name="connsiteX48" fmla="*/ 2414587 w 2455325"/>
                <a:gd name="connsiteY48" fmla="*/ 925309 h 2001816"/>
                <a:gd name="connsiteX49" fmla="*/ 2366962 w 2455325"/>
                <a:gd name="connsiteY49" fmla="*/ 1087234 h 2001816"/>
                <a:gd name="connsiteX50" fmla="*/ 2366962 w 2455325"/>
                <a:gd name="connsiteY50" fmla="*/ 1263446 h 2001816"/>
                <a:gd name="connsiteX0" fmla="*/ 0 w 2455325"/>
                <a:gd name="connsiteY0" fmla="*/ 672896 h 2001816"/>
                <a:gd name="connsiteX1" fmla="*/ 104775 w 2455325"/>
                <a:gd name="connsiteY1" fmla="*/ 801484 h 2001816"/>
                <a:gd name="connsiteX2" fmla="*/ 161925 w 2455325"/>
                <a:gd name="connsiteY2" fmla="*/ 949121 h 2001816"/>
                <a:gd name="connsiteX3" fmla="*/ 152400 w 2455325"/>
                <a:gd name="connsiteY3" fmla="*/ 1049134 h 2001816"/>
                <a:gd name="connsiteX4" fmla="*/ 71437 w 2455325"/>
                <a:gd name="connsiteY4" fmla="*/ 1120571 h 2001816"/>
                <a:gd name="connsiteX5" fmla="*/ 38099 w 2455325"/>
                <a:gd name="connsiteY5" fmla="*/ 1177722 h 2001816"/>
                <a:gd name="connsiteX6" fmla="*/ 152400 w 2455325"/>
                <a:gd name="connsiteY6" fmla="*/ 1168196 h 2001816"/>
                <a:gd name="connsiteX7" fmla="*/ 300037 w 2455325"/>
                <a:gd name="connsiteY7" fmla="*/ 1149146 h 2001816"/>
                <a:gd name="connsiteX8" fmla="*/ 423862 w 2455325"/>
                <a:gd name="connsiteY8" fmla="*/ 1225346 h 2001816"/>
                <a:gd name="connsiteX9" fmla="*/ 476250 w 2455325"/>
                <a:gd name="connsiteY9" fmla="*/ 1425371 h 2001816"/>
                <a:gd name="connsiteX10" fmla="*/ 595312 w 2455325"/>
                <a:gd name="connsiteY10" fmla="*/ 1539671 h 2001816"/>
                <a:gd name="connsiteX11" fmla="*/ 790575 w 2455325"/>
                <a:gd name="connsiteY11" fmla="*/ 1506334 h 2001816"/>
                <a:gd name="connsiteX12" fmla="*/ 923925 w 2455325"/>
                <a:gd name="connsiteY12" fmla="*/ 1549196 h 2001816"/>
                <a:gd name="connsiteX13" fmla="*/ 909637 w 2455325"/>
                <a:gd name="connsiteY13" fmla="*/ 1787321 h 2001816"/>
                <a:gd name="connsiteX14" fmla="*/ 885825 w 2455325"/>
                <a:gd name="connsiteY14" fmla="*/ 1930196 h 2001816"/>
                <a:gd name="connsiteX15" fmla="*/ 883443 w 2455325"/>
                <a:gd name="connsiteY15" fmla="*/ 2001634 h 2001816"/>
                <a:gd name="connsiteX16" fmla="*/ 923925 w 2455325"/>
                <a:gd name="connsiteY16" fmla="*/ 1911146 h 2001816"/>
                <a:gd name="connsiteX17" fmla="*/ 1000125 w 2455325"/>
                <a:gd name="connsiteY17" fmla="*/ 1753984 h 2001816"/>
                <a:gd name="connsiteX18" fmla="*/ 1071562 w 2455325"/>
                <a:gd name="connsiteY18" fmla="*/ 1692071 h 2001816"/>
                <a:gd name="connsiteX19" fmla="*/ 1138237 w 2455325"/>
                <a:gd name="connsiteY19" fmla="*/ 1787321 h 2001816"/>
                <a:gd name="connsiteX20" fmla="*/ 1204912 w 2455325"/>
                <a:gd name="connsiteY20" fmla="*/ 1861140 h 2001816"/>
                <a:gd name="connsiteX21" fmla="*/ 1257300 w 2455325"/>
                <a:gd name="connsiteY21" fmla="*/ 1773034 h 2001816"/>
                <a:gd name="connsiteX22" fmla="*/ 1323975 w 2455325"/>
                <a:gd name="connsiteY22" fmla="*/ 1639684 h 2001816"/>
                <a:gd name="connsiteX23" fmla="*/ 1438275 w 2455325"/>
                <a:gd name="connsiteY23" fmla="*/ 1463471 h 2001816"/>
                <a:gd name="connsiteX24" fmla="*/ 1628775 w 2455325"/>
                <a:gd name="connsiteY24" fmla="*/ 1325359 h 2001816"/>
                <a:gd name="connsiteX25" fmla="*/ 1776412 w 2455325"/>
                <a:gd name="connsiteY25" fmla="*/ 1253921 h 2001816"/>
                <a:gd name="connsiteX26" fmla="*/ 1847850 w 2455325"/>
                <a:gd name="connsiteY26" fmla="*/ 1211059 h 2001816"/>
                <a:gd name="connsiteX27" fmla="*/ 1783556 w 2455325"/>
                <a:gd name="connsiteY27" fmla="*/ 1153909 h 2001816"/>
                <a:gd name="connsiteX28" fmla="*/ 1614487 w 2455325"/>
                <a:gd name="connsiteY28" fmla="*/ 1068184 h 2001816"/>
                <a:gd name="connsiteX29" fmla="*/ 1519237 w 2455325"/>
                <a:gd name="connsiteY29" fmla="*/ 944359 h 2001816"/>
                <a:gd name="connsiteX30" fmla="*/ 1538287 w 2455325"/>
                <a:gd name="connsiteY30" fmla="*/ 834821 h 2001816"/>
                <a:gd name="connsiteX31" fmla="*/ 1609725 w 2455325"/>
                <a:gd name="connsiteY31" fmla="*/ 777671 h 2001816"/>
                <a:gd name="connsiteX32" fmla="*/ 1581150 w 2455325"/>
                <a:gd name="connsiteY32" fmla="*/ 877684 h 2001816"/>
                <a:gd name="connsiteX33" fmla="*/ 1481137 w 2455325"/>
                <a:gd name="connsiteY33" fmla="*/ 977696 h 2001816"/>
                <a:gd name="connsiteX34" fmla="*/ 1290637 w 2455325"/>
                <a:gd name="connsiteY34" fmla="*/ 1011034 h 2001816"/>
                <a:gd name="connsiteX35" fmla="*/ 1095375 w 2455325"/>
                <a:gd name="connsiteY35" fmla="*/ 849109 h 2001816"/>
                <a:gd name="connsiteX36" fmla="*/ 1033462 w 2455325"/>
                <a:gd name="connsiteY36" fmla="*/ 620509 h 2001816"/>
                <a:gd name="connsiteX37" fmla="*/ 1081087 w 2455325"/>
                <a:gd name="connsiteY37" fmla="*/ 463346 h 2001816"/>
                <a:gd name="connsiteX38" fmla="*/ 1276350 w 2455325"/>
                <a:gd name="connsiteY38" fmla="*/ 396671 h 2001816"/>
                <a:gd name="connsiteX39" fmla="*/ 1400175 w 2455325"/>
                <a:gd name="connsiteY39" fmla="*/ 329996 h 2001816"/>
                <a:gd name="connsiteX40" fmla="*/ 1457325 w 2455325"/>
                <a:gd name="connsiteY40" fmla="*/ 158546 h 2001816"/>
                <a:gd name="connsiteX41" fmla="*/ 1564481 w 2455325"/>
                <a:gd name="connsiteY41" fmla="*/ 8527 h 2001816"/>
                <a:gd name="connsiteX42" fmla="*/ 1819275 w 2455325"/>
                <a:gd name="connsiteY42" fmla="*/ 29959 h 2001816"/>
                <a:gd name="connsiteX43" fmla="*/ 2062162 w 2455325"/>
                <a:gd name="connsiteY43" fmla="*/ 125209 h 2001816"/>
                <a:gd name="connsiteX44" fmla="*/ 2171700 w 2455325"/>
                <a:gd name="connsiteY44" fmla="*/ 234746 h 2001816"/>
                <a:gd name="connsiteX45" fmla="*/ 2209800 w 2455325"/>
                <a:gd name="connsiteY45" fmla="*/ 434771 h 2001816"/>
                <a:gd name="connsiteX46" fmla="*/ 2338387 w 2455325"/>
                <a:gd name="connsiteY46" fmla="*/ 649084 h 2001816"/>
                <a:gd name="connsiteX47" fmla="*/ 2452687 w 2455325"/>
                <a:gd name="connsiteY47" fmla="*/ 791959 h 2001816"/>
                <a:gd name="connsiteX48" fmla="*/ 2414587 w 2455325"/>
                <a:gd name="connsiteY48" fmla="*/ 925309 h 2001816"/>
                <a:gd name="connsiteX49" fmla="*/ 2366962 w 2455325"/>
                <a:gd name="connsiteY49" fmla="*/ 1087234 h 2001816"/>
                <a:gd name="connsiteX50" fmla="*/ 2366962 w 2455325"/>
                <a:gd name="connsiteY50" fmla="*/ 1263446 h 2001816"/>
                <a:gd name="connsiteX0" fmla="*/ 0 w 2455325"/>
                <a:gd name="connsiteY0" fmla="*/ 672896 h 2001816"/>
                <a:gd name="connsiteX1" fmla="*/ 104775 w 2455325"/>
                <a:gd name="connsiteY1" fmla="*/ 801484 h 2001816"/>
                <a:gd name="connsiteX2" fmla="*/ 161925 w 2455325"/>
                <a:gd name="connsiteY2" fmla="*/ 949121 h 2001816"/>
                <a:gd name="connsiteX3" fmla="*/ 152400 w 2455325"/>
                <a:gd name="connsiteY3" fmla="*/ 1049134 h 2001816"/>
                <a:gd name="connsiteX4" fmla="*/ 71437 w 2455325"/>
                <a:gd name="connsiteY4" fmla="*/ 1120571 h 2001816"/>
                <a:gd name="connsiteX5" fmla="*/ 38099 w 2455325"/>
                <a:gd name="connsiteY5" fmla="*/ 1177722 h 2001816"/>
                <a:gd name="connsiteX6" fmla="*/ 152400 w 2455325"/>
                <a:gd name="connsiteY6" fmla="*/ 1168196 h 2001816"/>
                <a:gd name="connsiteX7" fmla="*/ 300037 w 2455325"/>
                <a:gd name="connsiteY7" fmla="*/ 1149146 h 2001816"/>
                <a:gd name="connsiteX8" fmla="*/ 423862 w 2455325"/>
                <a:gd name="connsiteY8" fmla="*/ 1225346 h 2001816"/>
                <a:gd name="connsiteX9" fmla="*/ 476250 w 2455325"/>
                <a:gd name="connsiteY9" fmla="*/ 1425371 h 2001816"/>
                <a:gd name="connsiteX10" fmla="*/ 595312 w 2455325"/>
                <a:gd name="connsiteY10" fmla="*/ 1539671 h 2001816"/>
                <a:gd name="connsiteX11" fmla="*/ 790575 w 2455325"/>
                <a:gd name="connsiteY11" fmla="*/ 1506334 h 2001816"/>
                <a:gd name="connsiteX12" fmla="*/ 923925 w 2455325"/>
                <a:gd name="connsiteY12" fmla="*/ 1549196 h 2001816"/>
                <a:gd name="connsiteX13" fmla="*/ 909637 w 2455325"/>
                <a:gd name="connsiteY13" fmla="*/ 1787321 h 2001816"/>
                <a:gd name="connsiteX14" fmla="*/ 885825 w 2455325"/>
                <a:gd name="connsiteY14" fmla="*/ 1930196 h 2001816"/>
                <a:gd name="connsiteX15" fmla="*/ 883443 w 2455325"/>
                <a:gd name="connsiteY15" fmla="*/ 2001634 h 2001816"/>
                <a:gd name="connsiteX16" fmla="*/ 923925 w 2455325"/>
                <a:gd name="connsiteY16" fmla="*/ 1911146 h 2001816"/>
                <a:gd name="connsiteX17" fmla="*/ 1000125 w 2455325"/>
                <a:gd name="connsiteY17" fmla="*/ 1753984 h 2001816"/>
                <a:gd name="connsiteX18" fmla="*/ 1071562 w 2455325"/>
                <a:gd name="connsiteY18" fmla="*/ 1692071 h 2001816"/>
                <a:gd name="connsiteX19" fmla="*/ 1152525 w 2455325"/>
                <a:gd name="connsiteY19" fmla="*/ 1782559 h 2001816"/>
                <a:gd name="connsiteX20" fmla="*/ 1204912 w 2455325"/>
                <a:gd name="connsiteY20" fmla="*/ 1861140 h 2001816"/>
                <a:gd name="connsiteX21" fmla="*/ 1257300 w 2455325"/>
                <a:gd name="connsiteY21" fmla="*/ 1773034 h 2001816"/>
                <a:gd name="connsiteX22" fmla="*/ 1323975 w 2455325"/>
                <a:gd name="connsiteY22" fmla="*/ 1639684 h 2001816"/>
                <a:gd name="connsiteX23" fmla="*/ 1438275 w 2455325"/>
                <a:gd name="connsiteY23" fmla="*/ 1463471 h 2001816"/>
                <a:gd name="connsiteX24" fmla="*/ 1628775 w 2455325"/>
                <a:gd name="connsiteY24" fmla="*/ 1325359 h 2001816"/>
                <a:gd name="connsiteX25" fmla="*/ 1776412 w 2455325"/>
                <a:gd name="connsiteY25" fmla="*/ 1253921 h 2001816"/>
                <a:gd name="connsiteX26" fmla="*/ 1847850 w 2455325"/>
                <a:gd name="connsiteY26" fmla="*/ 1211059 h 2001816"/>
                <a:gd name="connsiteX27" fmla="*/ 1783556 w 2455325"/>
                <a:gd name="connsiteY27" fmla="*/ 1153909 h 2001816"/>
                <a:gd name="connsiteX28" fmla="*/ 1614487 w 2455325"/>
                <a:gd name="connsiteY28" fmla="*/ 1068184 h 2001816"/>
                <a:gd name="connsiteX29" fmla="*/ 1519237 w 2455325"/>
                <a:gd name="connsiteY29" fmla="*/ 944359 h 2001816"/>
                <a:gd name="connsiteX30" fmla="*/ 1538287 w 2455325"/>
                <a:gd name="connsiteY30" fmla="*/ 834821 h 2001816"/>
                <a:gd name="connsiteX31" fmla="*/ 1609725 w 2455325"/>
                <a:gd name="connsiteY31" fmla="*/ 777671 h 2001816"/>
                <a:gd name="connsiteX32" fmla="*/ 1581150 w 2455325"/>
                <a:gd name="connsiteY32" fmla="*/ 877684 h 2001816"/>
                <a:gd name="connsiteX33" fmla="*/ 1481137 w 2455325"/>
                <a:gd name="connsiteY33" fmla="*/ 977696 h 2001816"/>
                <a:gd name="connsiteX34" fmla="*/ 1290637 w 2455325"/>
                <a:gd name="connsiteY34" fmla="*/ 1011034 h 2001816"/>
                <a:gd name="connsiteX35" fmla="*/ 1095375 w 2455325"/>
                <a:gd name="connsiteY35" fmla="*/ 849109 h 2001816"/>
                <a:gd name="connsiteX36" fmla="*/ 1033462 w 2455325"/>
                <a:gd name="connsiteY36" fmla="*/ 620509 h 2001816"/>
                <a:gd name="connsiteX37" fmla="*/ 1081087 w 2455325"/>
                <a:gd name="connsiteY37" fmla="*/ 463346 h 2001816"/>
                <a:gd name="connsiteX38" fmla="*/ 1276350 w 2455325"/>
                <a:gd name="connsiteY38" fmla="*/ 396671 h 2001816"/>
                <a:gd name="connsiteX39" fmla="*/ 1400175 w 2455325"/>
                <a:gd name="connsiteY39" fmla="*/ 329996 h 2001816"/>
                <a:gd name="connsiteX40" fmla="*/ 1457325 w 2455325"/>
                <a:gd name="connsiteY40" fmla="*/ 158546 h 2001816"/>
                <a:gd name="connsiteX41" fmla="*/ 1564481 w 2455325"/>
                <a:gd name="connsiteY41" fmla="*/ 8527 h 2001816"/>
                <a:gd name="connsiteX42" fmla="*/ 1819275 w 2455325"/>
                <a:gd name="connsiteY42" fmla="*/ 29959 h 2001816"/>
                <a:gd name="connsiteX43" fmla="*/ 2062162 w 2455325"/>
                <a:gd name="connsiteY43" fmla="*/ 125209 h 2001816"/>
                <a:gd name="connsiteX44" fmla="*/ 2171700 w 2455325"/>
                <a:gd name="connsiteY44" fmla="*/ 234746 h 2001816"/>
                <a:gd name="connsiteX45" fmla="*/ 2209800 w 2455325"/>
                <a:gd name="connsiteY45" fmla="*/ 434771 h 2001816"/>
                <a:gd name="connsiteX46" fmla="*/ 2338387 w 2455325"/>
                <a:gd name="connsiteY46" fmla="*/ 649084 h 2001816"/>
                <a:gd name="connsiteX47" fmla="*/ 2452687 w 2455325"/>
                <a:gd name="connsiteY47" fmla="*/ 791959 h 2001816"/>
                <a:gd name="connsiteX48" fmla="*/ 2414587 w 2455325"/>
                <a:gd name="connsiteY48" fmla="*/ 925309 h 2001816"/>
                <a:gd name="connsiteX49" fmla="*/ 2366962 w 2455325"/>
                <a:gd name="connsiteY49" fmla="*/ 1087234 h 2001816"/>
                <a:gd name="connsiteX50" fmla="*/ 2366962 w 2455325"/>
                <a:gd name="connsiteY50" fmla="*/ 1263446 h 200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455325" h="2001816">
                  <a:moveTo>
                    <a:pt x="0" y="672896"/>
                  </a:moveTo>
                  <a:cubicBezTo>
                    <a:pt x="38893" y="714171"/>
                    <a:pt x="77787" y="755446"/>
                    <a:pt x="104775" y="801484"/>
                  </a:cubicBezTo>
                  <a:cubicBezTo>
                    <a:pt x="131763" y="847522"/>
                    <a:pt x="153988" y="907846"/>
                    <a:pt x="161925" y="949121"/>
                  </a:cubicBezTo>
                  <a:cubicBezTo>
                    <a:pt x="169862" y="990396"/>
                    <a:pt x="167481" y="1020559"/>
                    <a:pt x="152400" y="1049134"/>
                  </a:cubicBezTo>
                  <a:cubicBezTo>
                    <a:pt x="137319" y="1077709"/>
                    <a:pt x="90487" y="1099140"/>
                    <a:pt x="71437" y="1120571"/>
                  </a:cubicBezTo>
                  <a:cubicBezTo>
                    <a:pt x="52387" y="1142002"/>
                    <a:pt x="24605" y="1169785"/>
                    <a:pt x="38099" y="1177722"/>
                  </a:cubicBezTo>
                  <a:cubicBezTo>
                    <a:pt x="51593" y="1185659"/>
                    <a:pt x="108744" y="1172959"/>
                    <a:pt x="152400" y="1168196"/>
                  </a:cubicBezTo>
                  <a:cubicBezTo>
                    <a:pt x="196056" y="1163433"/>
                    <a:pt x="254793" y="1139621"/>
                    <a:pt x="300037" y="1149146"/>
                  </a:cubicBezTo>
                  <a:cubicBezTo>
                    <a:pt x="345281" y="1158671"/>
                    <a:pt x="394493" y="1179309"/>
                    <a:pt x="423862" y="1225346"/>
                  </a:cubicBezTo>
                  <a:cubicBezTo>
                    <a:pt x="453231" y="1271383"/>
                    <a:pt x="447675" y="1372984"/>
                    <a:pt x="476250" y="1425371"/>
                  </a:cubicBezTo>
                  <a:cubicBezTo>
                    <a:pt x="504825" y="1477758"/>
                    <a:pt x="542925" y="1526177"/>
                    <a:pt x="595312" y="1539671"/>
                  </a:cubicBezTo>
                  <a:cubicBezTo>
                    <a:pt x="647699" y="1553165"/>
                    <a:pt x="735806" y="1504747"/>
                    <a:pt x="790575" y="1506334"/>
                  </a:cubicBezTo>
                  <a:cubicBezTo>
                    <a:pt x="845344" y="1507921"/>
                    <a:pt x="904081" y="1502365"/>
                    <a:pt x="923925" y="1549196"/>
                  </a:cubicBezTo>
                  <a:cubicBezTo>
                    <a:pt x="943769" y="1596027"/>
                    <a:pt x="915987" y="1723821"/>
                    <a:pt x="909637" y="1787321"/>
                  </a:cubicBezTo>
                  <a:cubicBezTo>
                    <a:pt x="903287" y="1850821"/>
                    <a:pt x="890191" y="1894477"/>
                    <a:pt x="885825" y="1930196"/>
                  </a:cubicBezTo>
                  <a:cubicBezTo>
                    <a:pt x="881459" y="1965915"/>
                    <a:pt x="877093" y="2004809"/>
                    <a:pt x="883443" y="2001634"/>
                  </a:cubicBezTo>
                  <a:cubicBezTo>
                    <a:pt x="889793" y="1998459"/>
                    <a:pt x="904478" y="1952421"/>
                    <a:pt x="923925" y="1911146"/>
                  </a:cubicBezTo>
                  <a:cubicBezTo>
                    <a:pt x="943372" y="1869871"/>
                    <a:pt x="975519" y="1790496"/>
                    <a:pt x="1000125" y="1753984"/>
                  </a:cubicBezTo>
                  <a:cubicBezTo>
                    <a:pt x="1024731" y="1717472"/>
                    <a:pt x="1046162" y="1687309"/>
                    <a:pt x="1071562" y="1692071"/>
                  </a:cubicBezTo>
                  <a:cubicBezTo>
                    <a:pt x="1096962" y="1696833"/>
                    <a:pt x="1130300" y="1754381"/>
                    <a:pt x="1152525" y="1782559"/>
                  </a:cubicBezTo>
                  <a:cubicBezTo>
                    <a:pt x="1174750" y="1810737"/>
                    <a:pt x="1187450" y="1862727"/>
                    <a:pt x="1204912" y="1861140"/>
                  </a:cubicBezTo>
                  <a:cubicBezTo>
                    <a:pt x="1222374" y="1859553"/>
                    <a:pt x="1237456" y="1809943"/>
                    <a:pt x="1257300" y="1773034"/>
                  </a:cubicBezTo>
                  <a:cubicBezTo>
                    <a:pt x="1277144" y="1736125"/>
                    <a:pt x="1293812" y="1691278"/>
                    <a:pt x="1323975" y="1639684"/>
                  </a:cubicBezTo>
                  <a:cubicBezTo>
                    <a:pt x="1354138" y="1588090"/>
                    <a:pt x="1387475" y="1515859"/>
                    <a:pt x="1438275" y="1463471"/>
                  </a:cubicBezTo>
                  <a:cubicBezTo>
                    <a:pt x="1489075" y="1411084"/>
                    <a:pt x="1572419" y="1360284"/>
                    <a:pt x="1628775" y="1325359"/>
                  </a:cubicBezTo>
                  <a:cubicBezTo>
                    <a:pt x="1685131" y="1290434"/>
                    <a:pt x="1739900" y="1272971"/>
                    <a:pt x="1776412" y="1253921"/>
                  </a:cubicBezTo>
                  <a:cubicBezTo>
                    <a:pt x="1812924" y="1234871"/>
                    <a:pt x="1846659" y="1227728"/>
                    <a:pt x="1847850" y="1211059"/>
                  </a:cubicBezTo>
                  <a:cubicBezTo>
                    <a:pt x="1849041" y="1194390"/>
                    <a:pt x="1822450" y="1177722"/>
                    <a:pt x="1783556" y="1153909"/>
                  </a:cubicBezTo>
                  <a:cubicBezTo>
                    <a:pt x="1744662" y="1130097"/>
                    <a:pt x="1658540" y="1103109"/>
                    <a:pt x="1614487" y="1068184"/>
                  </a:cubicBezTo>
                  <a:cubicBezTo>
                    <a:pt x="1570434" y="1033259"/>
                    <a:pt x="1531937" y="983253"/>
                    <a:pt x="1519237" y="944359"/>
                  </a:cubicBezTo>
                  <a:cubicBezTo>
                    <a:pt x="1506537" y="905465"/>
                    <a:pt x="1523206" y="862602"/>
                    <a:pt x="1538287" y="834821"/>
                  </a:cubicBezTo>
                  <a:cubicBezTo>
                    <a:pt x="1553368" y="807040"/>
                    <a:pt x="1602581" y="770527"/>
                    <a:pt x="1609725" y="777671"/>
                  </a:cubicBezTo>
                  <a:cubicBezTo>
                    <a:pt x="1616869" y="784815"/>
                    <a:pt x="1602581" y="844347"/>
                    <a:pt x="1581150" y="877684"/>
                  </a:cubicBezTo>
                  <a:cubicBezTo>
                    <a:pt x="1559719" y="911022"/>
                    <a:pt x="1529556" y="955471"/>
                    <a:pt x="1481137" y="977696"/>
                  </a:cubicBezTo>
                  <a:cubicBezTo>
                    <a:pt x="1432718" y="999921"/>
                    <a:pt x="1354931" y="1032465"/>
                    <a:pt x="1290637" y="1011034"/>
                  </a:cubicBezTo>
                  <a:cubicBezTo>
                    <a:pt x="1226343" y="989603"/>
                    <a:pt x="1138237" y="914196"/>
                    <a:pt x="1095375" y="849109"/>
                  </a:cubicBezTo>
                  <a:cubicBezTo>
                    <a:pt x="1052513" y="784022"/>
                    <a:pt x="1035843" y="684803"/>
                    <a:pt x="1033462" y="620509"/>
                  </a:cubicBezTo>
                  <a:cubicBezTo>
                    <a:pt x="1031081" y="556215"/>
                    <a:pt x="1040606" y="500652"/>
                    <a:pt x="1081087" y="463346"/>
                  </a:cubicBezTo>
                  <a:cubicBezTo>
                    <a:pt x="1121568" y="426040"/>
                    <a:pt x="1223169" y="418896"/>
                    <a:pt x="1276350" y="396671"/>
                  </a:cubicBezTo>
                  <a:cubicBezTo>
                    <a:pt x="1329531" y="374446"/>
                    <a:pt x="1370013" y="369683"/>
                    <a:pt x="1400175" y="329996"/>
                  </a:cubicBezTo>
                  <a:cubicBezTo>
                    <a:pt x="1430338" y="290308"/>
                    <a:pt x="1429941" y="212124"/>
                    <a:pt x="1457325" y="158546"/>
                  </a:cubicBezTo>
                  <a:cubicBezTo>
                    <a:pt x="1484709" y="104968"/>
                    <a:pt x="1504156" y="29958"/>
                    <a:pt x="1564481" y="8527"/>
                  </a:cubicBezTo>
                  <a:cubicBezTo>
                    <a:pt x="1624806" y="-12904"/>
                    <a:pt x="1736328" y="10512"/>
                    <a:pt x="1819275" y="29959"/>
                  </a:cubicBezTo>
                  <a:cubicBezTo>
                    <a:pt x="1902222" y="49406"/>
                    <a:pt x="2003425" y="91078"/>
                    <a:pt x="2062162" y="125209"/>
                  </a:cubicBezTo>
                  <a:cubicBezTo>
                    <a:pt x="2120900" y="159340"/>
                    <a:pt x="2147094" y="183152"/>
                    <a:pt x="2171700" y="234746"/>
                  </a:cubicBezTo>
                  <a:cubicBezTo>
                    <a:pt x="2196306" y="286340"/>
                    <a:pt x="2182019" y="365715"/>
                    <a:pt x="2209800" y="434771"/>
                  </a:cubicBezTo>
                  <a:cubicBezTo>
                    <a:pt x="2237581" y="503827"/>
                    <a:pt x="2297906" y="589553"/>
                    <a:pt x="2338387" y="649084"/>
                  </a:cubicBezTo>
                  <a:cubicBezTo>
                    <a:pt x="2378868" y="708615"/>
                    <a:pt x="2439987" y="745922"/>
                    <a:pt x="2452687" y="791959"/>
                  </a:cubicBezTo>
                  <a:cubicBezTo>
                    <a:pt x="2465387" y="837996"/>
                    <a:pt x="2428875" y="876097"/>
                    <a:pt x="2414587" y="925309"/>
                  </a:cubicBezTo>
                  <a:cubicBezTo>
                    <a:pt x="2400300" y="974522"/>
                    <a:pt x="2374899" y="1030878"/>
                    <a:pt x="2366962" y="1087234"/>
                  </a:cubicBezTo>
                  <a:cubicBezTo>
                    <a:pt x="2359025" y="1143590"/>
                    <a:pt x="2362993" y="1203518"/>
                    <a:pt x="2366962" y="1263446"/>
                  </a:cubicBezTo>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18"/>
            <p:cNvSpPr/>
            <p:nvPr/>
          </p:nvSpPr>
          <p:spPr>
            <a:xfrm>
              <a:off x="8013273" y="3352830"/>
              <a:ext cx="123849" cy="74388"/>
            </a:xfrm>
            <a:custGeom>
              <a:avLst/>
              <a:gdLst>
                <a:gd name="connsiteX0" fmla="*/ 81149 w 178868"/>
                <a:gd name="connsiteY0" fmla="*/ 57 h 107435"/>
                <a:gd name="connsiteX1" fmla="*/ 124012 w 178868"/>
                <a:gd name="connsiteY1" fmla="*/ 26250 h 107435"/>
                <a:gd name="connsiteX2" fmla="*/ 154968 w 178868"/>
                <a:gd name="connsiteY2" fmla="*/ 57207 h 107435"/>
                <a:gd name="connsiteX3" fmla="*/ 171637 w 178868"/>
                <a:gd name="connsiteY3" fmla="*/ 78638 h 107435"/>
                <a:gd name="connsiteX4" fmla="*/ 174018 w 178868"/>
                <a:gd name="connsiteY4" fmla="*/ 95307 h 107435"/>
                <a:gd name="connsiteX5" fmla="*/ 152669 w 178868"/>
                <a:gd name="connsiteY5" fmla="*/ 101920 h 107435"/>
                <a:gd name="connsiteX6" fmla="*/ 158484 w 178868"/>
                <a:gd name="connsiteY6" fmla="*/ 98670 h 107435"/>
                <a:gd name="connsiteX7" fmla="*/ 166043 w 178868"/>
                <a:gd name="connsiteY7" fmla="*/ 91486 h 107435"/>
                <a:gd name="connsiteX8" fmla="*/ 65033 w 178868"/>
                <a:gd name="connsiteY8" fmla="*/ 107435 h 107435"/>
                <a:gd name="connsiteX9" fmla="*/ 24496 w 178868"/>
                <a:gd name="connsiteY9" fmla="*/ 104112 h 107435"/>
                <a:gd name="connsiteX10" fmla="*/ 0 w 178868"/>
                <a:gd name="connsiteY10" fmla="*/ 96223 h 107435"/>
                <a:gd name="connsiteX11" fmla="*/ 17005 w 178868"/>
                <a:gd name="connsiteY11" fmla="*/ 86823 h 107435"/>
                <a:gd name="connsiteX12" fmla="*/ 35906 w 178868"/>
                <a:gd name="connsiteY12" fmla="*/ 69113 h 107435"/>
                <a:gd name="connsiteX13" fmla="*/ 59718 w 178868"/>
                <a:gd name="connsiteY13" fmla="*/ 33394 h 107435"/>
                <a:gd name="connsiteX14" fmla="*/ 81149 w 178868"/>
                <a:gd name="connsiteY14" fmla="*/ 57 h 10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8868" h="107435">
                  <a:moveTo>
                    <a:pt x="81149" y="57"/>
                  </a:moveTo>
                  <a:cubicBezTo>
                    <a:pt x="91864" y="-1134"/>
                    <a:pt x="111709" y="16725"/>
                    <a:pt x="124012" y="26250"/>
                  </a:cubicBezTo>
                  <a:cubicBezTo>
                    <a:pt x="136315" y="35775"/>
                    <a:pt x="147031" y="48476"/>
                    <a:pt x="154968" y="57207"/>
                  </a:cubicBezTo>
                  <a:cubicBezTo>
                    <a:pt x="162905" y="65938"/>
                    <a:pt x="168462" y="72288"/>
                    <a:pt x="171637" y="78638"/>
                  </a:cubicBezTo>
                  <a:cubicBezTo>
                    <a:pt x="174812" y="84988"/>
                    <a:pt x="184734" y="89751"/>
                    <a:pt x="174018" y="95307"/>
                  </a:cubicBezTo>
                  <a:lnTo>
                    <a:pt x="152669" y="101920"/>
                  </a:lnTo>
                  <a:lnTo>
                    <a:pt x="158484" y="98670"/>
                  </a:lnTo>
                  <a:cubicBezTo>
                    <a:pt x="163773" y="95259"/>
                    <a:pt x="166708" y="92670"/>
                    <a:pt x="166043" y="91486"/>
                  </a:cubicBezTo>
                  <a:cubicBezTo>
                    <a:pt x="163385" y="86751"/>
                    <a:pt x="95159" y="107435"/>
                    <a:pt x="65033" y="107435"/>
                  </a:cubicBezTo>
                  <a:cubicBezTo>
                    <a:pt x="49970" y="107435"/>
                    <a:pt x="37122" y="106549"/>
                    <a:pt x="24496" y="104112"/>
                  </a:cubicBezTo>
                  <a:lnTo>
                    <a:pt x="0" y="96223"/>
                  </a:lnTo>
                  <a:lnTo>
                    <a:pt x="17005" y="86823"/>
                  </a:lnTo>
                  <a:cubicBezTo>
                    <a:pt x="24099" y="81118"/>
                    <a:pt x="30350" y="74669"/>
                    <a:pt x="35906" y="69113"/>
                  </a:cubicBezTo>
                  <a:cubicBezTo>
                    <a:pt x="47018" y="58001"/>
                    <a:pt x="52178" y="44903"/>
                    <a:pt x="59718" y="33394"/>
                  </a:cubicBezTo>
                  <a:cubicBezTo>
                    <a:pt x="67259" y="21885"/>
                    <a:pt x="70434" y="1248"/>
                    <a:pt x="81149" y="57"/>
                  </a:cubicBezTo>
                  <a:close/>
                </a:path>
              </a:pathLst>
            </a:custGeom>
            <a:gradFill rotWithShape="1">
              <a:gsLst>
                <a:gs pos="0">
                  <a:srgbClr val="CDCA58"/>
                </a:gs>
                <a:gs pos="50000">
                  <a:srgbClr val="F9F8C3"/>
                </a:gs>
                <a:gs pos="100000">
                  <a:srgbClr val="DEDB5E"/>
                </a:gs>
              </a:gsLst>
              <a:lin ang="0" scaled="0"/>
            </a:gradFill>
            <a:ln w="9525">
              <a:solidFill>
                <a:srgbClr val="AB454E"/>
              </a:solidFill>
              <a:round/>
              <a:headEnd/>
              <a:tailEnd/>
            </a:ln>
            <a:effectLst/>
          </p:spPr>
          <p:txBody>
            <a:bodyPr wrap="square">
              <a:noAutofit/>
            </a:bodyPr>
            <a:lstStyle/>
            <a:p>
              <a:endParaRPr lang="zh-CN" altLang="en-US">
                <a:solidFill>
                  <a:schemeClr val="tx1"/>
                </a:solidFill>
                <a:latin typeface="Arial" panose="020B0604020202020204" pitchFamily="34" charset="0"/>
                <a:ea typeface="宋体" panose="02010600030101010101" pitchFamily="2" charset="-122"/>
              </a:endParaRPr>
            </a:p>
          </p:txBody>
        </p:sp>
        <p:grpSp>
          <p:nvGrpSpPr>
            <p:cNvPr id="20" name="组合 19"/>
            <p:cNvGrpSpPr/>
            <p:nvPr/>
          </p:nvGrpSpPr>
          <p:grpSpPr>
            <a:xfrm>
              <a:off x="9896406" y="3499062"/>
              <a:ext cx="643985" cy="1618980"/>
              <a:chOff x="8469176" y="2209007"/>
              <a:chExt cx="930072" cy="2338208"/>
            </a:xfrm>
          </p:grpSpPr>
          <p:sp>
            <p:nvSpPr>
              <p:cNvPr id="33" name="任意多边形 32"/>
              <p:cNvSpPr/>
              <p:nvPr/>
            </p:nvSpPr>
            <p:spPr>
              <a:xfrm>
                <a:off x="8765803" y="2209007"/>
                <a:ext cx="633445" cy="311225"/>
              </a:xfrm>
              <a:custGeom>
                <a:avLst/>
                <a:gdLst>
                  <a:gd name="connsiteX0" fmla="*/ 14287 w 647410"/>
                  <a:gd name="connsiteY0" fmla="*/ 153192 h 311434"/>
                  <a:gd name="connsiteX1" fmla="*/ 76200 w 647410"/>
                  <a:gd name="connsiteY1" fmla="*/ 38892 h 311434"/>
                  <a:gd name="connsiteX2" fmla="*/ 185737 w 647410"/>
                  <a:gd name="connsiteY2" fmla="*/ 792 h 311434"/>
                  <a:gd name="connsiteX3" fmla="*/ 342900 w 647410"/>
                  <a:gd name="connsiteY3" fmla="*/ 15080 h 311434"/>
                  <a:gd name="connsiteX4" fmla="*/ 485775 w 647410"/>
                  <a:gd name="connsiteY4" fmla="*/ 38892 h 311434"/>
                  <a:gd name="connsiteX5" fmla="*/ 571500 w 647410"/>
                  <a:gd name="connsiteY5" fmla="*/ 62705 h 311434"/>
                  <a:gd name="connsiteX6" fmla="*/ 642937 w 647410"/>
                  <a:gd name="connsiteY6" fmla="*/ 57942 h 311434"/>
                  <a:gd name="connsiteX7" fmla="*/ 638175 w 647410"/>
                  <a:gd name="connsiteY7" fmla="*/ 76992 h 311434"/>
                  <a:gd name="connsiteX8" fmla="*/ 623887 w 647410"/>
                  <a:gd name="connsiteY8" fmla="*/ 162717 h 311434"/>
                  <a:gd name="connsiteX9" fmla="*/ 600075 w 647410"/>
                  <a:gd name="connsiteY9" fmla="*/ 219867 h 311434"/>
                  <a:gd name="connsiteX10" fmla="*/ 581025 w 647410"/>
                  <a:gd name="connsiteY10" fmla="*/ 281780 h 311434"/>
                  <a:gd name="connsiteX11" fmla="*/ 547687 w 647410"/>
                  <a:gd name="connsiteY11" fmla="*/ 272255 h 311434"/>
                  <a:gd name="connsiteX12" fmla="*/ 404812 w 647410"/>
                  <a:gd name="connsiteY12" fmla="*/ 257967 h 311434"/>
                  <a:gd name="connsiteX13" fmla="*/ 228600 w 647410"/>
                  <a:gd name="connsiteY13" fmla="*/ 229392 h 311434"/>
                  <a:gd name="connsiteX14" fmla="*/ 104775 w 647410"/>
                  <a:gd name="connsiteY14" fmla="*/ 229392 h 311434"/>
                  <a:gd name="connsiteX15" fmla="*/ 47625 w 647410"/>
                  <a:gd name="connsiteY15" fmla="*/ 238917 h 311434"/>
                  <a:gd name="connsiteX16" fmla="*/ 19050 w 647410"/>
                  <a:gd name="connsiteY16" fmla="*/ 310355 h 311434"/>
                  <a:gd name="connsiteX17" fmla="*/ 9525 w 647410"/>
                  <a:gd name="connsiteY17" fmla="*/ 277017 h 311434"/>
                  <a:gd name="connsiteX18" fmla="*/ 0 w 647410"/>
                  <a:gd name="connsiteY18" fmla="*/ 210342 h 311434"/>
                  <a:gd name="connsiteX19" fmla="*/ 14287 w 647410"/>
                  <a:gd name="connsiteY19" fmla="*/ 153192 h 311434"/>
                  <a:gd name="connsiteX0" fmla="*/ 14287 w 647934"/>
                  <a:gd name="connsiteY0" fmla="*/ 153192 h 311434"/>
                  <a:gd name="connsiteX1" fmla="*/ 76200 w 647934"/>
                  <a:gd name="connsiteY1" fmla="*/ 38892 h 311434"/>
                  <a:gd name="connsiteX2" fmla="*/ 185737 w 647934"/>
                  <a:gd name="connsiteY2" fmla="*/ 792 h 311434"/>
                  <a:gd name="connsiteX3" fmla="*/ 342900 w 647934"/>
                  <a:gd name="connsiteY3" fmla="*/ 15080 h 311434"/>
                  <a:gd name="connsiteX4" fmla="*/ 485775 w 647934"/>
                  <a:gd name="connsiteY4" fmla="*/ 38892 h 311434"/>
                  <a:gd name="connsiteX5" fmla="*/ 564356 w 647934"/>
                  <a:gd name="connsiteY5" fmla="*/ 48417 h 311434"/>
                  <a:gd name="connsiteX6" fmla="*/ 642937 w 647934"/>
                  <a:gd name="connsiteY6" fmla="*/ 57942 h 311434"/>
                  <a:gd name="connsiteX7" fmla="*/ 638175 w 647934"/>
                  <a:gd name="connsiteY7" fmla="*/ 76992 h 311434"/>
                  <a:gd name="connsiteX8" fmla="*/ 623887 w 647934"/>
                  <a:gd name="connsiteY8" fmla="*/ 162717 h 311434"/>
                  <a:gd name="connsiteX9" fmla="*/ 600075 w 647934"/>
                  <a:gd name="connsiteY9" fmla="*/ 219867 h 311434"/>
                  <a:gd name="connsiteX10" fmla="*/ 581025 w 647934"/>
                  <a:gd name="connsiteY10" fmla="*/ 281780 h 311434"/>
                  <a:gd name="connsiteX11" fmla="*/ 547687 w 647934"/>
                  <a:gd name="connsiteY11" fmla="*/ 272255 h 311434"/>
                  <a:gd name="connsiteX12" fmla="*/ 404812 w 647934"/>
                  <a:gd name="connsiteY12" fmla="*/ 257967 h 311434"/>
                  <a:gd name="connsiteX13" fmla="*/ 228600 w 647934"/>
                  <a:gd name="connsiteY13" fmla="*/ 229392 h 311434"/>
                  <a:gd name="connsiteX14" fmla="*/ 104775 w 647934"/>
                  <a:gd name="connsiteY14" fmla="*/ 229392 h 311434"/>
                  <a:gd name="connsiteX15" fmla="*/ 47625 w 647934"/>
                  <a:gd name="connsiteY15" fmla="*/ 238917 h 311434"/>
                  <a:gd name="connsiteX16" fmla="*/ 19050 w 647934"/>
                  <a:gd name="connsiteY16" fmla="*/ 310355 h 311434"/>
                  <a:gd name="connsiteX17" fmla="*/ 9525 w 647934"/>
                  <a:gd name="connsiteY17" fmla="*/ 277017 h 311434"/>
                  <a:gd name="connsiteX18" fmla="*/ 0 w 647934"/>
                  <a:gd name="connsiteY18" fmla="*/ 210342 h 311434"/>
                  <a:gd name="connsiteX19" fmla="*/ 14287 w 647934"/>
                  <a:gd name="connsiteY19" fmla="*/ 153192 h 311434"/>
                  <a:gd name="connsiteX0" fmla="*/ 14287 w 647934"/>
                  <a:gd name="connsiteY0" fmla="*/ 153192 h 311434"/>
                  <a:gd name="connsiteX1" fmla="*/ 76200 w 647934"/>
                  <a:gd name="connsiteY1" fmla="*/ 38892 h 311434"/>
                  <a:gd name="connsiteX2" fmla="*/ 185737 w 647934"/>
                  <a:gd name="connsiteY2" fmla="*/ 792 h 311434"/>
                  <a:gd name="connsiteX3" fmla="*/ 342900 w 647934"/>
                  <a:gd name="connsiteY3" fmla="*/ 15080 h 311434"/>
                  <a:gd name="connsiteX4" fmla="*/ 485775 w 647934"/>
                  <a:gd name="connsiteY4" fmla="*/ 38892 h 311434"/>
                  <a:gd name="connsiteX5" fmla="*/ 564356 w 647934"/>
                  <a:gd name="connsiteY5" fmla="*/ 48417 h 311434"/>
                  <a:gd name="connsiteX6" fmla="*/ 642937 w 647934"/>
                  <a:gd name="connsiteY6" fmla="*/ 57942 h 311434"/>
                  <a:gd name="connsiteX7" fmla="*/ 638175 w 647934"/>
                  <a:gd name="connsiteY7" fmla="*/ 76992 h 311434"/>
                  <a:gd name="connsiteX8" fmla="*/ 623887 w 647934"/>
                  <a:gd name="connsiteY8" fmla="*/ 162717 h 311434"/>
                  <a:gd name="connsiteX9" fmla="*/ 609600 w 647934"/>
                  <a:gd name="connsiteY9" fmla="*/ 219867 h 311434"/>
                  <a:gd name="connsiteX10" fmla="*/ 581025 w 647934"/>
                  <a:gd name="connsiteY10" fmla="*/ 281780 h 311434"/>
                  <a:gd name="connsiteX11" fmla="*/ 547687 w 647934"/>
                  <a:gd name="connsiteY11" fmla="*/ 272255 h 311434"/>
                  <a:gd name="connsiteX12" fmla="*/ 404812 w 647934"/>
                  <a:gd name="connsiteY12" fmla="*/ 257967 h 311434"/>
                  <a:gd name="connsiteX13" fmla="*/ 228600 w 647934"/>
                  <a:gd name="connsiteY13" fmla="*/ 229392 h 311434"/>
                  <a:gd name="connsiteX14" fmla="*/ 104775 w 647934"/>
                  <a:gd name="connsiteY14" fmla="*/ 229392 h 311434"/>
                  <a:gd name="connsiteX15" fmla="*/ 47625 w 647934"/>
                  <a:gd name="connsiteY15" fmla="*/ 238917 h 311434"/>
                  <a:gd name="connsiteX16" fmla="*/ 19050 w 647934"/>
                  <a:gd name="connsiteY16" fmla="*/ 310355 h 311434"/>
                  <a:gd name="connsiteX17" fmla="*/ 9525 w 647934"/>
                  <a:gd name="connsiteY17" fmla="*/ 277017 h 311434"/>
                  <a:gd name="connsiteX18" fmla="*/ 0 w 647934"/>
                  <a:gd name="connsiteY18" fmla="*/ 210342 h 311434"/>
                  <a:gd name="connsiteX19" fmla="*/ 14287 w 647934"/>
                  <a:gd name="connsiteY19" fmla="*/ 153192 h 311434"/>
                  <a:gd name="connsiteX0" fmla="*/ 14287 w 641011"/>
                  <a:gd name="connsiteY0" fmla="*/ 153192 h 311434"/>
                  <a:gd name="connsiteX1" fmla="*/ 76200 w 641011"/>
                  <a:gd name="connsiteY1" fmla="*/ 38892 h 311434"/>
                  <a:gd name="connsiteX2" fmla="*/ 185737 w 641011"/>
                  <a:gd name="connsiteY2" fmla="*/ 792 h 311434"/>
                  <a:gd name="connsiteX3" fmla="*/ 342900 w 641011"/>
                  <a:gd name="connsiteY3" fmla="*/ 15080 h 311434"/>
                  <a:gd name="connsiteX4" fmla="*/ 485775 w 641011"/>
                  <a:gd name="connsiteY4" fmla="*/ 38892 h 311434"/>
                  <a:gd name="connsiteX5" fmla="*/ 564356 w 641011"/>
                  <a:gd name="connsiteY5" fmla="*/ 48417 h 311434"/>
                  <a:gd name="connsiteX6" fmla="*/ 633412 w 641011"/>
                  <a:gd name="connsiteY6" fmla="*/ 55561 h 311434"/>
                  <a:gd name="connsiteX7" fmla="*/ 638175 w 641011"/>
                  <a:gd name="connsiteY7" fmla="*/ 76992 h 311434"/>
                  <a:gd name="connsiteX8" fmla="*/ 623887 w 641011"/>
                  <a:gd name="connsiteY8" fmla="*/ 162717 h 311434"/>
                  <a:gd name="connsiteX9" fmla="*/ 609600 w 641011"/>
                  <a:gd name="connsiteY9" fmla="*/ 219867 h 311434"/>
                  <a:gd name="connsiteX10" fmla="*/ 581025 w 641011"/>
                  <a:gd name="connsiteY10" fmla="*/ 281780 h 311434"/>
                  <a:gd name="connsiteX11" fmla="*/ 547687 w 641011"/>
                  <a:gd name="connsiteY11" fmla="*/ 272255 h 311434"/>
                  <a:gd name="connsiteX12" fmla="*/ 404812 w 641011"/>
                  <a:gd name="connsiteY12" fmla="*/ 257967 h 311434"/>
                  <a:gd name="connsiteX13" fmla="*/ 228600 w 641011"/>
                  <a:gd name="connsiteY13" fmla="*/ 229392 h 311434"/>
                  <a:gd name="connsiteX14" fmla="*/ 104775 w 641011"/>
                  <a:gd name="connsiteY14" fmla="*/ 229392 h 311434"/>
                  <a:gd name="connsiteX15" fmla="*/ 47625 w 641011"/>
                  <a:gd name="connsiteY15" fmla="*/ 238917 h 311434"/>
                  <a:gd name="connsiteX16" fmla="*/ 19050 w 641011"/>
                  <a:gd name="connsiteY16" fmla="*/ 310355 h 311434"/>
                  <a:gd name="connsiteX17" fmla="*/ 9525 w 641011"/>
                  <a:gd name="connsiteY17" fmla="*/ 277017 h 311434"/>
                  <a:gd name="connsiteX18" fmla="*/ 0 w 641011"/>
                  <a:gd name="connsiteY18" fmla="*/ 210342 h 311434"/>
                  <a:gd name="connsiteX19" fmla="*/ 14287 w 641011"/>
                  <a:gd name="connsiteY19" fmla="*/ 153192 h 311434"/>
                  <a:gd name="connsiteX0" fmla="*/ 6569 w 633293"/>
                  <a:gd name="connsiteY0" fmla="*/ 153192 h 311434"/>
                  <a:gd name="connsiteX1" fmla="*/ 68482 w 633293"/>
                  <a:gd name="connsiteY1" fmla="*/ 38892 h 311434"/>
                  <a:gd name="connsiteX2" fmla="*/ 178019 w 633293"/>
                  <a:gd name="connsiteY2" fmla="*/ 792 h 311434"/>
                  <a:gd name="connsiteX3" fmla="*/ 335182 w 633293"/>
                  <a:gd name="connsiteY3" fmla="*/ 15080 h 311434"/>
                  <a:gd name="connsiteX4" fmla="*/ 478057 w 633293"/>
                  <a:gd name="connsiteY4" fmla="*/ 38892 h 311434"/>
                  <a:gd name="connsiteX5" fmla="*/ 556638 w 633293"/>
                  <a:gd name="connsiteY5" fmla="*/ 48417 h 311434"/>
                  <a:gd name="connsiteX6" fmla="*/ 625694 w 633293"/>
                  <a:gd name="connsiteY6" fmla="*/ 55561 h 311434"/>
                  <a:gd name="connsiteX7" fmla="*/ 630457 w 633293"/>
                  <a:gd name="connsiteY7" fmla="*/ 76992 h 311434"/>
                  <a:gd name="connsiteX8" fmla="*/ 616169 w 633293"/>
                  <a:gd name="connsiteY8" fmla="*/ 162717 h 311434"/>
                  <a:gd name="connsiteX9" fmla="*/ 601882 w 633293"/>
                  <a:gd name="connsiteY9" fmla="*/ 219867 h 311434"/>
                  <a:gd name="connsiteX10" fmla="*/ 573307 w 633293"/>
                  <a:gd name="connsiteY10" fmla="*/ 281780 h 311434"/>
                  <a:gd name="connsiteX11" fmla="*/ 539969 w 633293"/>
                  <a:gd name="connsiteY11" fmla="*/ 272255 h 311434"/>
                  <a:gd name="connsiteX12" fmla="*/ 397094 w 633293"/>
                  <a:gd name="connsiteY12" fmla="*/ 257967 h 311434"/>
                  <a:gd name="connsiteX13" fmla="*/ 220882 w 633293"/>
                  <a:gd name="connsiteY13" fmla="*/ 229392 h 311434"/>
                  <a:gd name="connsiteX14" fmla="*/ 97057 w 633293"/>
                  <a:gd name="connsiteY14" fmla="*/ 229392 h 311434"/>
                  <a:gd name="connsiteX15" fmla="*/ 39907 w 633293"/>
                  <a:gd name="connsiteY15" fmla="*/ 238917 h 311434"/>
                  <a:gd name="connsiteX16" fmla="*/ 11332 w 633293"/>
                  <a:gd name="connsiteY16" fmla="*/ 310355 h 311434"/>
                  <a:gd name="connsiteX17" fmla="*/ 1807 w 633293"/>
                  <a:gd name="connsiteY17" fmla="*/ 277017 h 311434"/>
                  <a:gd name="connsiteX18" fmla="*/ 1807 w 633293"/>
                  <a:gd name="connsiteY18" fmla="*/ 219867 h 311434"/>
                  <a:gd name="connsiteX19" fmla="*/ 6569 w 633293"/>
                  <a:gd name="connsiteY19" fmla="*/ 153192 h 311434"/>
                  <a:gd name="connsiteX0" fmla="*/ 13865 w 633445"/>
                  <a:gd name="connsiteY0" fmla="*/ 134142 h 311434"/>
                  <a:gd name="connsiteX1" fmla="*/ 68634 w 633445"/>
                  <a:gd name="connsiteY1" fmla="*/ 38892 h 311434"/>
                  <a:gd name="connsiteX2" fmla="*/ 178171 w 633445"/>
                  <a:gd name="connsiteY2" fmla="*/ 792 h 311434"/>
                  <a:gd name="connsiteX3" fmla="*/ 335334 w 633445"/>
                  <a:gd name="connsiteY3" fmla="*/ 15080 h 311434"/>
                  <a:gd name="connsiteX4" fmla="*/ 478209 w 633445"/>
                  <a:gd name="connsiteY4" fmla="*/ 38892 h 311434"/>
                  <a:gd name="connsiteX5" fmla="*/ 556790 w 633445"/>
                  <a:gd name="connsiteY5" fmla="*/ 48417 h 311434"/>
                  <a:gd name="connsiteX6" fmla="*/ 625846 w 633445"/>
                  <a:gd name="connsiteY6" fmla="*/ 55561 h 311434"/>
                  <a:gd name="connsiteX7" fmla="*/ 630609 w 633445"/>
                  <a:gd name="connsiteY7" fmla="*/ 76992 h 311434"/>
                  <a:gd name="connsiteX8" fmla="*/ 616321 w 633445"/>
                  <a:gd name="connsiteY8" fmla="*/ 162717 h 311434"/>
                  <a:gd name="connsiteX9" fmla="*/ 602034 w 633445"/>
                  <a:gd name="connsiteY9" fmla="*/ 219867 h 311434"/>
                  <a:gd name="connsiteX10" fmla="*/ 573459 w 633445"/>
                  <a:gd name="connsiteY10" fmla="*/ 281780 h 311434"/>
                  <a:gd name="connsiteX11" fmla="*/ 540121 w 633445"/>
                  <a:gd name="connsiteY11" fmla="*/ 272255 h 311434"/>
                  <a:gd name="connsiteX12" fmla="*/ 397246 w 633445"/>
                  <a:gd name="connsiteY12" fmla="*/ 257967 h 311434"/>
                  <a:gd name="connsiteX13" fmla="*/ 221034 w 633445"/>
                  <a:gd name="connsiteY13" fmla="*/ 229392 h 311434"/>
                  <a:gd name="connsiteX14" fmla="*/ 97209 w 633445"/>
                  <a:gd name="connsiteY14" fmla="*/ 229392 h 311434"/>
                  <a:gd name="connsiteX15" fmla="*/ 40059 w 633445"/>
                  <a:gd name="connsiteY15" fmla="*/ 238917 h 311434"/>
                  <a:gd name="connsiteX16" fmla="*/ 11484 w 633445"/>
                  <a:gd name="connsiteY16" fmla="*/ 310355 h 311434"/>
                  <a:gd name="connsiteX17" fmla="*/ 1959 w 633445"/>
                  <a:gd name="connsiteY17" fmla="*/ 277017 h 311434"/>
                  <a:gd name="connsiteX18" fmla="*/ 1959 w 633445"/>
                  <a:gd name="connsiteY18" fmla="*/ 219867 h 311434"/>
                  <a:gd name="connsiteX19" fmla="*/ 13865 w 633445"/>
                  <a:gd name="connsiteY19" fmla="*/ 134142 h 311434"/>
                  <a:gd name="connsiteX0" fmla="*/ 13865 w 633445"/>
                  <a:gd name="connsiteY0" fmla="*/ 134142 h 311225"/>
                  <a:gd name="connsiteX1" fmla="*/ 68634 w 633445"/>
                  <a:gd name="connsiteY1" fmla="*/ 38892 h 311225"/>
                  <a:gd name="connsiteX2" fmla="*/ 178171 w 633445"/>
                  <a:gd name="connsiteY2" fmla="*/ 792 h 311225"/>
                  <a:gd name="connsiteX3" fmla="*/ 335334 w 633445"/>
                  <a:gd name="connsiteY3" fmla="*/ 15080 h 311225"/>
                  <a:gd name="connsiteX4" fmla="*/ 478209 w 633445"/>
                  <a:gd name="connsiteY4" fmla="*/ 38892 h 311225"/>
                  <a:gd name="connsiteX5" fmla="*/ 556790 w 633445"/>
                  <a:gd name="connsiteY5" fmla="*/ 48417 h 311225"/>
                  <a:gd name="connsiteX6" fmla="*/ 625846 w 633445"/>
                  <a:gd name="connsiteY6" fmla="*/ 55561 h 311225"/>
                  <a:gd name="connsiteX7" fmla="*/ 630609 w 633445"/>
                  <a:gd name="connsiteY7" fmla="*/ 76992 h 311225"/>
                  <a:gd name="connsiteX8" fmla="*/ 616321 w 633445"/>
                  <a:gd name="connsiteY8" fmla="*/ 162717 h 311225"/>
                  <a:gd name="connsiteX9" fmla="*/ 602034 w 633445"/>
                  <a:gd name="connsiteY9" fmla="*/ 219867 h 311225"/>
                  <a:gd name="connsiteX10" fmla="*/ 573459 w 633445"/>
                  <a:gd name="connsiteY10" fmla="*/ 281780 h 311225"/>
                  <a:gd name="connsiteX11" fmla="*/ 540121 w 633445"/>
                  <a:gd name="connsiteY11" fmla="*/ 272255 h 311225"/>
                  <a:gd name="connsiteX12" fmla="*/ 397246 w 633445"/>
                  <a:gd name="connsiteY12" fmla="*/ 257967 h 311225"/>
                  <a:gd name="connsiteX13" fmla="*/ 221034 w 633445"/>
                  <a:gd name="connsiteY13" fmla="*/ 229392 h 311225"/>
                  <a:gd name="connsiteX14" fmla="*/ 97209 w 633445"/>
                  <a:gd name="connsiteY14" fmla="*/ 229392 h 311225"/>
                  <a:gd name="connsiteX15" fmla="*/ 42440 w 633445"/>
                  <a:gd name="connsiteY15" fmla="*/ 243680 h 311225"/>
                  <a:gd name="connsiteX16" fmla="*/ 11484 w 633445"/>
                  <a:gd name="connsiteY16" fmla="*/ 310355 h 311225"/>
                  <a:gd name="connsiteX17" fmla="*/ 1959 w 633445"/>
                  <a:gd name="connsiteY17" fmla="*/ 277017 h 311225"/>
                  <a:gd name="connsiteX18" fmla="*/ 1959 w 633445"/>
                  <a:gd name="connsiteY18" fmla="*/ 219867 h 311225"/>
                  <a:gd name="connsiteX19" fmla="*/ 13865 w 633445"/>
                  <a:gd name="connsiteY19" fmla="*/ 134142 h 311225"/>
                  <a:gd name="connsiteX0" fmla="*/ 13865 w 633445"/>
                  <a:gd name="connsiteY0" fmla="*/ 134142 h 311225"/>
                  <a:gd name="connsiteX1" fmla="*/ 68634 w 633445"/>
                  <a:gd name="connsiteY1" fmla="*/ 38892 h 311225"/>
                  <a:gd name="connsiteX2" fmla="*/ 178171 w 633445"/>
                  <a:gd name="connsiteY2" fmla="*/ 792 h 311225"/>
                  <a:gd name="connsiteX3" fmla="*/ 335334 w 633445"/>
                  <a:gd name="connsiteY3" fmla="*/ 15080 h 311225"/>
                  <a:gd name="connsiteX4" fmla="*/ 478209 w 633445"/>
                  <a:gd name="connsiteY4" fmla="*/ 38892 h 311225"/>
                  <a:gd name="connsiteX5" fmla="*/ 556790 w 633445"/>
                  <a:gd name="connsiteY5" fmla="*/ 48417 h 311225"/>
                  <a:gd name="connsiteX6" fmla="*/ 625846 w 633445"/>
                  <a:gd name="connsiteY6" fmla="*/ 55561 h 311225"/>
                  <a:gd name="connsiteX7" fmla="*/ 630609 w 633445"/>
                  <a:gd name="connsiteY7" fmla="*/ 76992 h 311225"/>
                  <a:gd name="connsiteX8" fmla="*/ 616321 w 633445"/>
                  <a:gd name="connsiteY8" fmla="*/ 162717 h 311225"/>
                  <a:gd name="connsiteX9" fmla="*/ 602034 w 633445"/>
                  <a:gd name="connsiteY9" fmla="*/ 219867 h 311225"/>
                  <a:gd name="connsiteX10" fmla="*/ 573459 w 633445"/>
                  <a:gd name="connsiteY10" fmla="*/ 281780 h 311225"/>
                  <a:gd name="connsiteX11" fmla="*/ 540121 w 633445"/>
                  <a:gd name="connsiteY11" fmla="*/ 272255 h 311225"/>
                  <a:gd name="connsiteX12" fmla="*/ 397246 w 633445"/>
                  <a:gd name="connsiteY12" fmla="*/ 257967 h 311225"/>
                  <a:gd name="connsiteX13" fmla="*/ 221034 w 633445"/>
                  <a:gd name="connsiteY13" fmla="*/ 229392 h 311225"/>
                  <a:gd name="connsiteX14" fmla="*/ 97209 w 633445"/>
                  <a:gd name="connsiteY14" fmla="*/ 229392 h 311225"/>
                  <a:gd name="connsiteX15" fmla="*/ 42440 w 633445"/>
                  <a:gd name="connsiteY15" fmla="*/ 243680 h 311225"/>
                  <a:gd name="connsiteX16" fmla="*/ 11484 w 633445"/>
                  <a:gd name="connsiteY16" fmla="*/ 310355 h 311225"/>
                  <a:gd name="connsiteX17" fmla="*/ 1959 w 633445"/>
                  <a:gd name="connsiteY17" fmla="*/ 277017 h 311225"/>
                  <a:gd name="connsiteX18" fmla="*/ 1959 w 633445"/>
                  <a:gd name="connsiteY18" fmla="*/ 219867 h 311225"/>
                  <a:gd name="connsiteX19" fmla="*/ 13865 w 633445"/>
                  <a:gd name="connsiteY19" fmla="*/ 134142 h 311225"/>
                  <a:gd name="connsiteX0" fmla="*/ 13865 w 633445"/>
                  <a:gd name="connsiteY0" fmla="*/ 134142 h 311225"/>
                  <a:gd name="connsiteX1" fmla="*/ 68634 w 633445"/>
                  <a:gd name="connsiteY1" fmla="*/ 38892 h 311225"/>
                  <a:gd name="connsiteX2" fmla="*/ 178171 w 633445"/>
                  <a:gd name="connsiteY2" fmla="*/ 792 h 311225"/>
                  <a:gd name="connsiteX3" fmla="*/ 335334 w 633445"/>
                  <a:gd name="connsiteY3" fmla="*/ 15080 h 311225"/>
                  <a:gd name="connsiteX4" fmla="*/ 478209 w 633445"/>
                  <a:gd name="connsiteY4" fmla="*/ 38892 h 311225"/>
                  <a:gd name="connsiteX5" fmla="*/ 556790 w 633445"/>
                  <a:gd name="connsiteY5" fmla="*/ 48417 h 311225"/>
                  <a:gd name="connsiteX6" fmla="*/ 625846 w 633445"/>
                  <a:gd name="connsiteY6" fmla="*/ 55561 h 311225"/>
                  <a:gd name="connsiteX7" fmla="*/ 630609 w 633445"/>
                  <a:gd name="connsiteY7" fmla="*/ 76992 h 311225"/>
                  <a:gd name="connsiteX8" fmla="*/ 616321 w 633445"/>
                  <a:gd name="connsiteY8" fmla="*/ 162717 h 311225"/>
                  <a:gd name="connsiteX9" fmla="*/ 602034 w 633445"/>
                  <a:gd name="connsiteY9" fmla="*/ 219867 h 311225"/>
                  <a:gd name="connsiteX10" fmla="*/ 573459 w 633445"/>
                  <a:gd name="connsiteY10" fmla="*/ 281780 h 311225"/>
                  <a:gd name="connsiteX11" fmla="*/ 540121 w 633445"/>
                  <a:gd name="connsiteY11" fmla="*/ 272255 h 311225"/>
                  <a:gd name="connsiteX12" fmla="*/ 397246 w 633445"/>
                  <a:gd name="connsiteY12" fmla="*/ 257967 h 311225"/>
                  <a:gd name="connsiteX13" fmla="*/ 221034 w 633445"/>
                  <a:gd name="connsiteY13" fmla="*/ 229392 h 311225"/>
                  <a:gd name="connsiteX14" fmla="*/ 109115 w 633445"/>
                  <a:gd name="connsiteY14" fmla="*/ 227011 h 311225"/>
                  <a:gd name="connsiteX15" fmla="*/ 42440 w 633445"/>
                  <a:gd name="connsiteY15" fmla="*/ 243680 h 311225"/>
                  <a:gd name="connsiteX16" fmla="*/ 11484 w 633445"/>
                  <a:gd name="connsiteY16" fmla="*/ 310355 h 311225"/>
                  <a:gd name="connsiteX17" fmla="*/ 1959 w 633445"/>
                  <a:gd name="connsiteY17" fmla="*/ 277017 h 311225"/>
                  <a:gd name="connsiteX18" fmla="*/ 1959 w 633445"/>
                  <a:gd name="connsiteY18" fmla="*/ 219867 h 311225"/>
                  <a:gd name="connsiteX19" fmla="*/ 13865 w 633445"/>
                  <a:gd name="connsiteY19" fmla="*/ 134142 h 311225"/>
                  <a:gd name="connsiteX0" fmla="*/ 13865 w 633445"/>
                  <a:gd name="connsiteY0" fmla="*/ 134142 h 311225"/>
                  <a:gd name="connsiteX1" fmla="*/ 68634 w 633445"/>
                  <a:gd name="connsiteY1" fmla="*/ 38892 h 311225"/>
                  <a:gd name="connsiteX2" fmla="*/ 178171 w 633445"/>
                  <a:gd name="connsiteY2" fmla="*/ 792 h 311225"/>
                  <a:gd name="connsiteX3" fmla="*/ 335334 w 633445"/>
                  <a:gd name="connsiteY3" fmla="*/ 15080 h 311225"/>
                  <a:gd name="connsiteX4" fmla="*/ 478209 w 633445"/>
                  <a:gd name="connsiteY4" fmla="*/ 38892 h 311225"/>
                  <a:gd name="connsiteX5" fmla="*/ 556790 w 633445"/>
                  <a:gd name="connsiteY5" fmla="*/ 48417 h 311225"/>
                  <a:gd name="connsiteX6" fmla="*/ 625846 w 633445"/>
                  <a:gd name="connsiteY6" fmla="*/ 55561 h 311225"/>
                  <a:gd name="connsiteX7" fmla="*/ 630609 w 633445"/>
                  <a:gd name="connsiteY7" fmla="*/ 76992 h 311225"/>
                  <a:gd name="connsiteX8" fmla="*/ 616321 w 633445"/>
                  <a:gd name="connsiteY8" fmla="*/ 162717 h 311225"/>
                  <a:gd name="connsiteX9" fmla="*/ 602034 w 633445"/>
                  <a:gd name="connsiteY9" fmla="*/ 219867 h 311225"/>
                  <a:gd name="connsiteX10" fmla="*/ 573459 w 633445"/>
                  <a:gd name="connsiteY10" fmla="*/ 281780 h 311225"/>
                  <a:gd name="connsiteX11" fmla="*/ 525833 w 633445"/>
                  <a:gd name="connsiteY11" fmla="*/ 274637 h 311225"/>
                  <a:gd name="connsiteX12" fmla="*/ 397246 w 633445"/>
                  <a:gd name="connsiteY12" fmla="*/ 257967 h 311225"/>
                  <a:gd name="connsiteX13" fmla="*/ 221034 w 633445"/>
                  <a:gd name="connsiteY13" fmla="*/ 229392 h 311225"/>
                  <a:gd name="connsiteX14" fmla="*/ 109115 w 633445"/>
                  <a:gd name="connsiteY14" fmla="*/ 227011 h 311225"/>
                  <a:gd name="connsiteX15" fmla="*/ 42440 w 633445"/>
                  <a:gd name="connsiteY15" fmla="*/ 243680 h 311225"/>
                  <a:gd name="connsiteX16" fmla="*/ 11484 w 633445"/>
                  <a:gd name="connsiteY16" fmla="*/ 310355 h 311225"/>
                  <a:gd name="connsiteX17" fmla="*/ 1959 w 633445"/>
                  <a:gd name="connsiteY17" fmla="*/ 277017 h 311225"/>
                  <a:gd name="connsiteX18" fmla="*/ 1959 w 633445"/>
                  <a:gd name="connsiteY18" fmla="*/ 219867 h 311225"/>
                  <a:gd name="connsiteX19" fmla="*/ 13865 w 633445"/>
                  <a:gd name="connsiteY19" fmla="*/ 134142 h 311225"/>
                  <a:gd name="connsiteX0" fmla="*/ 13865 w 633445"/>
                  <a:gd name="connsiteY0" fmla="*/ 134142 h 311225"/>
                  <a:gd name="connsiteX1" fmla="*/ 68634 w 633445"/>
                  <a:gd name="connsiteY1" fmla="*/ 38892 h 311225"/>
                  <a:gd name="connsiteX2" fmla="*/ 178171 w 633445"/>
                  <a:gd name="connsiteY2" fmla="*/ 792 h 311225"/>
                  <a:gd name="connsiteX3" fmla="*/ 335334 w 633445"/>
                  <a:gd name="connsiteY3" fmla="*/ 15080 h 311225"/>
                  <a:gd name="connsiteX4" fmla="*/ 478209 w 633445"/>
                  <a:gd name="connsiteY4" fmla="*/ 38892 h 311225"/>
                  <a:gd name="connsiteX5" fmla="*/ 556790 w 633445"/>
                  <a:gd name="connsiteY5" fmla="*/ 48417 h 311225"/>
                  <a:gd name="connsiteX6" fmla="*/ 625846 w 633445"/>
                  <a:gd name="connsiteY6" fmla="*/ 55561 h 311225"/>
                  <a:gd name="connsiteX7" fmla="*/ 630609 w 633445"/>
                  <a:gd name="connsiteY7" fmla="*/ 76992 h 311225"/>
                  <a:gd name="connsiteX8" fmla="*/ 616321 w 633445"/>
                  <a:gd name="connsiteY8" fmla="*/ 162717 h 311225"/>
                  <a:gd name="connsiteX9" fmla="*/ 602034 w 633445"/>
                  <a:gd name="connsiteY9" fmla="*/ 219867 h 311225"/>
                  <a:gd name="connsiteX10" fmla="*/ 573459 w 633445"/>
                  <a:gd name="connsiteY10" fmla="*/ 281780 h 311225"/>
                  <a:gd name="connsiteX11" fmla="*/ 509164 w 633445"/>
                  <a:gd name="connsiteY11" fmla="*/ 274637 h 311225"/>
                  <a:gd name="connsiteX12" fmla="*/ 397246 w 633445"/>
                  <a:gd name="connsiteY12" fmla="*/ 257967 h 311225"/>
                  <a:gd name="connsiteX13" fmla="*/ 221034 w 633445"/>
                  <a:gd name="connsiteY13" fmla="*/ 229392 h 311225"/>
                  <a:gd name="connsiteX14" fmla="*/ 109115 w 633445"/>
                  <a:gd name="connsiteY14" fmla="*/ 227011 h 311225"/>
                  <a:gd name="connsiteX15" fmla="*/ 42440 w 633445"/>
                  <a:gd name="connsiteY15" fmla="*/ 243680 h 311225"/>
                  <a:gd name="connsiteX16" fmla="*/ 11484 w 633445"/>
                  <a:gd name="connsiteY16" fmla="*/ 310355 h 311225"/>
                  <a:gd name="connsiteX17" fmla="*/ 1959 w 633445"/>
                  <a:gd name="connsiteY17" fmla="*/ 277017 h 311225"/>
                  <a:gd name="connsiteX18" fmla="*/ 1959 w 633445"/>
                  <a:gd name="connsiteY18" fmla="*/ 219867 h 311225"/>
                  <a:gd name="connsiteX19" fmla="*/ 13865 w 633445"/>
                  <a:gd name="connsiteY19" fmla="*/ 134142 h 3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3445" h="311225">
                    <a:moveTo>
                      <a:pt x="13865" y="134142"/>
                    </a:moveTo>
                    <a:cubicBezTo>
                      <a:pt x="24977" y="103980"/>
                      <a:pt x="41250" y="61117"/>
                      <a:pt x="68634" y="38892"/>
                    </a:cubicBezTo>
                    <a:cubicBezTo>
                      <a:pt x="96018" y="16667"/>
                      <a:pt x="133721" y="4761"/>
                      <a:pt x="178171" y="792"/>
                    </a:cubicBezTo>
                    <a:cubicBezTo>
                      <a:pt x="222621" y="-3177"/>
                      <a:pt x="285328" y="8730"/>
                      <a:pt x="335334" y="15080"/>
                    </a:cubicBezTo>
                    <a:cubicBezTo>
                      <a:pt x="385340" y="21430"/>
                      <a:pt x="441300" y="33336"/>
                      <a:pt x="478209" y="38892"/>
                    </a:cubicBezTo>
                    <a:cubicBezTo>
                      <a:pt x="515118" y="44448"/>
                      <a:pt x="532184" y="45639"/>
                      <a:pt x="556790" y="48417"/>
                    </a:cubicBezTo>
                    <a:cubicBezTo>
                      <a:pt x="581396" y="51195"/>
                      <a:pt x="613543" y="50799"/>
                      <a:pt x="625846" y="55561"/>
                    </a:cubicBezTo>
                    <a:cubicBezTo>
                      <a:pt x="638149" y="60323"/>
                      <a:pt x="632196" y="59133"/>
                      <a:pt x="630609" y="76992"/>
                    </a:cubicBezTo>
                    <a:cubicBezTo>
                      <a:pt x="629022" y="94851"/>
                      <a:pt x="621083" y="138905"/>
                      <a:pt x="616321" y="162717"/>
                    </a:cubicBezTo>
                    <a:cubicBezTo>
                      <a:pt x="611559" y="186529"/>
                      <a:pt x="609178" y="200023"/>
                      <a:pt x="602034" y="219867"/>
                    </a:cubicBezTo>
                    <a:cubicBezTo>
                      <a:pt x="594890" y="239711"/>
                      <a:pt x="588937" y="272652"/>
                      <a:pt x="573459" y="281780"/>
                    </a:cubicBezTo>
                    <a:cubicBezTo>
                      <a:pt x="557981" y="290908"/>
                      <a:pt x="538533" y="278606"/>
                      <a:pt x="509164" y="274637"/>
                    </a:cubicBezTo>
                    <a:cubicBezTo>
                      <a:pt x="479795" y="270668"/>
                      <a:pt x="445268" y="265508"/>
                      <a:pt x="397246" y="257967"/>
                    </a:cubicBezTo>
                    <a:cubicBezTo>
                      <a:pt x="349224" y="250426"/>
                      <a:pt x="269056" y="234551"/>
                      <a:pt x="221034" y="229392"/>
                    </a:cubicBezTo>
                    <a:cubicBezTo>
                      <a:pt x="173012" y="224233"/>
                      <a:pt x="138881" y="224630"/>
                      <a:pt x="109115" y="227011"/>
                    </a:cubicBezTo>
                    <a:cubicBezTo>
                      <a:pt x="79349" y="229392"/>
                      <a:pt x="58712" y="229789"/>
                      <a:pt x="42440" y="243680"/>
                    </a:cubicBezTo>
                    <a:cubicBezTo>
                      <a:pt x="26168" y="257571"/>
                      <a:pt x="18231" y="304799"/>
                      <a:pt x="11484" y="310355"/>
                    </a:cubicBezTo>
                    <a:cubicBezTo>
                      <a:pt x="4737" y="315911"/>
                      <a:pt x="5134" y="293686"/>
                      <a:pt x="1959" y="277017"/>
                    </a:cubicBezTo>
                    <a:cubicBezTo>
                      <a:pt x="-1216" y="260348"/>
                      <a:pt x="-25" y="243680"/>
                      <a:pt x="1959" y="219867"/>
                    </a:cubicBezTo>
                    <a:cubicBezTo>
                      <a:pt x="3943" y="196054"/>
                      <a:pt x="2753" y="164304"/>
                      <a:pt x="13865" y="134142"/>
                    </a:cubicBezTo>
                    <a:close/>
                  </a:path>
                </a:pathLst>
              </a:custGeom>
              <a:gradFill rotWithShape="1">
                <a:gsLst>
                  <a:gs pos="0">
                    <a:srgbClr val="D84640"/>
                  </a:gs>
                  <a:gs pos="50000">
                    <a:srgbClr val="EBADAB"/>
                  </a:gs>
                  <a:gs pos="100000">
                    <a:srgbClr val="C34D4D"/>
                  </a:gs>
                </a:gsLst>
                <a:lin ang="0" scaled="0"/>
              </a:gradFill>
              <a:ln w="9525">
                <a:solidFill>
                  <a:srgbClr val="AB454E"/>
                </a:solidFill>
                <a:round/>
                <a:headEnd/>
                <a:tailEnd/>
              </a:ln>
              <a:effectLst/>
            </p:spPr>
            <p:txBody>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34" name="任意多边形 33"/>
              <p:cNvSpPr/>
              <p:nvPr/>
            </p:nvSpPr>
            <p:spPr>
              <a:xfrm>
                <a:off x="8677219" y="2635514"/>
                <a:ext cx="483295" cy="429182"/>
              </a:xfrm>
              <a:custGeom>
                <a:avLst/>
                <a:gdLst>
                  <a:gd name="connsiteX0" fmla="*/ 7278 w 482565"/>
                  <a:gd name="connsiteY0" fmla="*/ 295873 h 429246"/>
                  <a:gd name="connsiteX1" fmla="*/ 31090 w 482565"/>
                  <a:gd name="connsiteY1" fmla="*/ 217292 h 429246"/>
                  <a:gd name="connsiteX2" fmla="*/ 47759 w 482565"/>
                  <a:gd name="connsiteY2" fmla="*/ 174429 h 429246"/>
                  <a:gd name="connsiteX3" fmla="*/ 73953 w 482565"/>
                  <a:gd name="connsiteY3" fmla="*/ 152998 h 429246"/>
                  <a:gd name="connsiteX4" fmla="*/ 166822 w 482565"/>
                  <a:gd name="connsiteY4" fmla="*/ 112517 h 429246"/>
                  <a:gd name="connsiteX5" fmla="*/ 285884 w 482565"/>
                  <a:gd name="connsiteY5" fmla="*/ 81560 h 429246"/>
                  <a:gd name="connsiteX6" fmla="*/ 388278 w 482565"/>
                  <a:gd name="connsiteY6" fmla="*/ 48223 h 429246"/>
                  <a:gd name="connsiteX7" fmla="*/ 476384 w 482565"/>
                  <a:gd name="connsiteY7" fmla="*/ 598 h 429246"/>
                  <a:gd name="connsiteX8" fmla="*/ 474003 w 482565"/>
                  <a:gd name="connsiteY8" fmla="*/ 83942 h 429246"/>
                  <a:gd name="connsiteX9" fmla="*/ 464478 w 482565"/>
                  <a:gd name="connsiteY9" fmla="*/ 164904 h 429246"/>
                  <a:gd name="connsiteX10" fmla="*/ 443047 w 482565"/>
                  <a:gd name="connsiteY10" fmla="*/ 217292 h 429246"/>
                  <a:gd name="connsiteX11" fmla="*/ 376372 w 482565"/>
                  <a:gd name="connsiteY11" fmla="*/ 248248 h 429246"/>
                  <a:gd name="connsiteX12" fmla="*/ 278740 w 482565"/>
                  <a:gd name="connsiteY12" fmla="*/ 279204 h 429246"/>
                  <a:gd name="connsiteX13" fmla="*/ 150153 w 482565"/>
                  <a:gd name="connsiteY13" fmla="*/ 310160 h 429246"/>
                  <a:gd name="connsiteX14" fmla="*/ 57284 w 482565"/>
                  <a:gd name="connsiteY14" fmla="*/ 343498 h 429246"/>
                  <a:gd name="connsiteX15" fmla="*/ 14422 w 482565"/>
                  <a:gd name="connsiteY15" fmla="*/ 386360 h 429246"/>
                  <a:gd name="connsiteX16" fmla="*/ 9659 w 482565"/>
                  <a:gd name="connsiteY16" fmla="*/ 429223 h 429246"/>
                  <a:gd name="connsiteX17" fmla="*/ 134 w 482565"/>
                  <a:gd name="connsiteY17" fmla="*/ 391123 h 429246"/>
                  <a:gd name="connsiteX18" fmla="*/ 7278 w 482565"/>
                  <a:gd name="connsiteY18" fmla="*/ 295873 h 429246"/>
                  <a:gd name="connsiteX0" fmla="*/ 14344 w 482487"/>
                  <a:gd name="connsiteY0" fmla="*/ 293492 h 429250"/>
                  <a:gd name="connsiteX1" fmla="*/ 31012 w 482487"/>
                  <a:gd name="connsiteY1" fmla="*/ 217292 h 429250"/>
                  <a:gd name="connsiteX2" fmla="*/ 47681 w 482487"/>
                  <a:gd name="connsiteY2" fmla="*/ 174429 h 429250"/>
                  <a:gd name="connsiteX3" fmla="*/ 73875 w 482487"/>
                  <a:gd name="connsiteY3" fmla="*/ 152998 h 429250"/>
                  <a:gd name="connsiteX4" fmla="*/ 166744 w 482487"/>
                  <a:gd name="connsiteY4" fmla="*/ 112517 h 429250"/>
                  <a:gd name="connsiteX5" fmla="*/ 285806 w 482487"/>
                  <a:gd name="connsiteY5" fmla="*/ 81560 h 429250"/>
                  <a:gd name="connsiteX6" fmla="*/ 388200 w 482487"/>
                  <a:gd name="connsiteY6" fmla="*/ 48223 h 429250"/>
                  <a:gd name="connsiteX7" fmla="*/ 476306 w 482487"/>
                  <a:gd name="connsiteY7" fmla="*/ 598 h 429250"/>
                  <a:gd name="connsiteX8" fmla="*/ 473925 w 482487"/>
                  <a:gd name="connsiteY8" fmla="*/ 83942 h 429250"/>
                  <a:gd name="connsiteX9" fmla="*/ 464400 w 482487"/>
                  <a:gd name="connsiteY9" fmla="*/ 164904 h 429250"/>
                  <a:gd name="connsiteX10" fmla="*/ 442969 w 482487"/>
                  <a:gd name="connsiteY10" fmla="*/ 217292 h 429250"/>
                  <a:gd name="connsiteX11" fmla="*/ 376294 w 482487"/>
                  <a:gd name="connsiteY11" fmla="*/ 248248 h 429250"/>
                  <a:gd name="connsiteX12" fmla="*/ 278662 w 482487"/>
                  <a:gd name="connsiteY12" fmla="*/ 279204 h 429250"/>
                  <a:gd name="connsiteX13" fmla="*/ 150075 w 482487"/>
                  <a:gd name="connsiteY13" fmla="*/ 310160 h 429250"/>
                  <a:gd name="connsiteX14" fmla="*/ 57206 w 482487"/>
                  <a:gd name="connsiteY14" fmla="*/ 343498 h 429250"/>
                  <a:gd name="connsiteX15" fmla="*/ 14344 w 482487"/>
                  <a:gd name="connsiteY15" fmla="*/ 386360 h 429250"/>
                  <a:gd name="connsiteX16" fmla="*/ 9581 w 482487"/>
                  <a:gd name="connsiteY16" fmla="*/ 429223 h 429250"/>
                  <a:gd name="connsiteX17" fmla="*/ 56 w 482487"/>
                  <a:gd name="connsiteY17" fmla="*/ 391123 h 429250"/>
                  <a:gd name="connsiteX18" fmla="*/ 14344 w 482487"/>
                  <a:gd name="connsiteY18" fmla="*/ 293492 h 429250"/>
                  <a:gd name="connsiteX0" fmla="*/ 14344 w 482487"/>
                  <a:gd name="connsiteY0" fmla="*/ 293492 h 429250"/>
                  <a:gd name="connsiteX1" fmla="*/ 31012 w 482487"/>
                  <a:gd name="connsiteY1" fmla="*/ 217292 h 429250"/>
                  <a:gd name="connsiteX2" fmla="*/ 50063 w 482487"/>
                  <a:gd name="connsiteY2" fmla="*/ 179192 h 429250"/>
                  <a:gd name="connsiteX3" fmla="*/ 73875 w 482487"/>
                  <a:gd name="connsiteY3" fmla="*/ 152998 h 429250"/>
                  <a:gd name="connsiteX4" fmla="*/ 166744 w 482487"/>
                  <a:gd name="connsiteY4" fmla="*/ 112517 h 429250"/>
                  <a:gd name="connsiteX5" fmla="*/ 285806 w 482487"/>
                  <a:gd name="connsiteY5" fmla="*/ 81560 h 429250"/>
                  <a:gd name="connsiteX6" fmla="*/ 388200 w 482487"/>
                  <a:gd name="connsiteY6" fmla="*/ 48223 h 429250"/>
                  <a:gd name="connsiteX7" fmla="*/ 476306 w 482487"/>
                  <a:gd name="connsiteY7" fmla="*/ 598 h 429250"/>
                  <a:gd name="connsiteX8" fmla="*/ 473925 w 482487"/>
                  <a:gd name="connsiteY8" fmla="*/ 83942 h 429250"/>
                  <a:gd name="connsiteX9" fmla="*/ 464400 w 482487"/>
                  <a:gd name="connsiteY9" fmla="*/ 164904 h 429250"/>
                  <a:gd name="connsiteX10" fmla="*/ 442969 w 482487"/>
                  <a:gd name="connsiteY10" fmla="*/ 217292 h 429250"/>
                  <a:gd name="connsiteX11" fmla="*/ 376294 w 482487"/>
                  <a:gd name="connsiteY11" fmla="*/ 248248 h 429250"/>
                  <a:gd name="connsiteX12" fmla="*/ 278662 w 482487"/>
                  <a:gd name="connsiteY12" fmla="*/ 279204 h 429250"/>
                  <a:gd name="connsiteX13" fmla="*/ 150075 w 482487"/>
                  <a:gd name="connsiteY13" fmla="*/ 310160 h 429250"/>
                  <a:gd name="connsiteX14" fmla="*/ 57206 w 482487"/>
                  <a:gd name="connsiteY14" fmla="*/ 343498 h 429250"/>
                  <a:gd name="connsiteX15" fmla="*/ 14344 w 482487"/>
                  <a:gd name="connsiteY15" fmla="*/ 386360 h 429250"/>
                  <a:gd name="connsiteX16" fmla="*/ 9581 w 482487"/>
                  <a:gd name="connsiteY16" fmla="*/ 429223 h 429250"/>
                  <a:gd name="connsiteX17" fmla="*/ 56 w 482487"/>
                  <a:gd name="connsiteY17" fmla="*/ 391123 h 429250"/>
                  <a:gd name="connsiteX18" fmla="*/ 14344 w 482487"/>
                  <a:gd name="connsiteY18" fmla="*/ 293492 h 429250"/>
                  <a:gd name="connsiteX0" fmla="*/ 14344 w 482487"/>
                  <a:gd name="connsiteY0" fmla="*/ 293492 h 429250"/>
                  <a:gd name="connsiteX1" fmla="*/ 31012 w 482487"/>
                  <a:gd name="connsiteY1" fmla="*/ 217292 h 429250"/>
                  <a:gd name="connsiteX2" fmla="*/ 50063 w 482487"/>
                  <a:gd name="connsiteY2" fmla="*/ 179192 h 429250"/>
                  <a:gd name="connsiteX3" fmla="*/ 78637 w 482487"/>
                  <a:gd name="connsiteY3" fmla="*/ 152998 h 429250"/>
                  <a:gd name="connsiteX4" fmla="*/ 166744 w 482487"/>
                  <a:gd name="connsiteY4" fmla="*/ 112517 h 429250"/>
                  <a:gd name="connsiteX5" fmla="*/ 285806 w 482487"/>
                  <a:gd name="connsiteY5" fmla="*/ 81560 h 429250"/>
                  <a:gd name="connsiteX6" fmla="*/ 388200 w 482487"/>
                  <a:gd name="connsiteY6" fmla="*/ 48223 h 429250"/>
                  <a:gd name="connsiteX7" fmla="*/ 476306 w 482487"/>
                  <a:gd name="connsiteY7" fmla="*/ 598 h 429250"/>
                  <a:gd name="connsiteX8" fmla="*/ 473925 w 482487"/>
                  <a:gd name="connsiteY8" fmla="*/ 83942 h 429250"/>
                  <a:gd name="connsiteX9" fmla="*/ 464400 w 482487"/>
                  <a:gd name="connsiteY9" fmla="*/ 164904 h 429250"/>
                  <a:gd name="connsiteX10" fmla="*/ 442969 w 482487"/>
                  <a:gd name="connsiteY10" fmla="*/ 217292 h 429250"/>
                  <a:gd name="connsiteX11" fmla="*/ 376294 w 482487"/>
                  <a:gd name="connsiteY11" fmla="*/ 248248 h 429250"/>
                  <a:gd name="connsiteX12" fmla="*/ 278662 w 482487"/>
                  <a:gd name="connsiteY12" fmla="*/ 279204 h 429250"/>
                  <a:gd name="connsiteX13" fmla="*/ 150075 w 482487"/>
                  <a:gd name="connsiteY13" fmla="*/ 310160 h 429250"/>
                  <a:gd name="connsiteX14" fmla="*/ 57206 w 482487"/>
                  <a:gd name="connsiteY14" fmla="*/ 343498 h 429250"/>
                  <a:gd name="connsiteX15" fmla="*/ 14344 w 482487"/>
                  <a:gd name="connsiteY15" fmla="*/ 386360 h 429250"/>
                  <a:gd name="connsiteX16" fmla="*/ 9581 w 482487"/>
                  <a:gd name="connsiteY16" fmla="*/ 429223 h 429250"/>
                  <a:gd name="connsiteX17" fmla="*/ 56 w 482487"/>
                  <a:gd name="connsiteY17" fmla="*/ 391123 h 429250"/>
                  <a:gd name="connsiteX18" fmla="*/ 14344 w 482487"/>
                  <a:gd name="connsiteY18" fmla="*/ 293492 h 429250"/>
                  <a:gd name="connsiteX0" fmla="*/ 14344 w 482487"/>
                  <a:gd name="connsiteY0" fmla="*/ 293492 h 429250"/>
                  <a:gd name="connsiteX1" fmla="*/ 31012 w 482487"/>
                  <a:gd name="connsiteY1" fmla="*/ 217292 h 429250"/>
                  <a:gd name="connsiteX2" fmla="*/ 50063 w 482487"/>
                  <a:gd name="connsiteY2" fmla="*/ 179192 h 429250"/>
                  <a:gd name="connsiteX3" fmla="*/ 78637 w 482487"/>
                  <a:gd name="connsiteY3" fmla="*/ 152998 h 429250"/>
                  <a:gd name="connsiteX4" fmla="*/ 166744 w 482487"/>
                  <a:gd name="connsiteY4" fmla="*/ 112517 h 429250"/>
                  <a:gd name="connsiteX5" fmla="*/ 285806 w 482487"/>
                  <a:gd name="connsiteY5" fmla="*/ 81560 h 429250"/>
                  <a:gd name="connsiteX6" fmla="*/ 388200 w 482487"/>
                  <a:gd name="connsiteY6" fmla="*/ 48223 h 429250"/>
                  <a:gd name="connsiteX7" fmla="*/ 476306 w 482487"/>
                  <a:gd name="connsiteY7" fmla="*/ 598 h 429250"/>
                  <a:gd name="connsiteX8" fmla="*/ 473925 w 482487"/>
                  <a:gd name="connsiteY8" fmla="*/ 83942 h 429250"/>
                  <a:gd name="connsiteX9" fmla="*/ 464400 w 482487"/>
                  <a:gd name="connsiteY9" fmla="*/ 164904 h 429250"/>
                  <a:gd name="connsiteX10" fmla="*/ 440588 w 482487"/>
                  <a:gd name="connsiteY10" fmla="*/ 207767 h 429250"/>
                  <a:gd name="connsiteX11" fmla="*/ 376294 w 482487"/>
                  <a:gd name="connsiteY11" fmla="*/ 248248 h 429250"/>
                  <a:gd name="connsiteX12" fmla="*/ 278662 w 482487"/>
                  <a:gd name="connsiteY12" fmla="*/ 279204 h 429250"/>
                  <a:gd name="connsiteX13" fmla="*/ 150075 w 482487"/>
                  <a:gd name="connsiteY13" fmla="*/ 310160 h 429250"/>
                  <a:gd name="connsiteX14" fmla="*/ 57206 w 482487"/>
                  <a:gd name="connsiteY14" fmla="*/ 343498 h 429250"/>
                  <a:gd name="connsiteX15" fmla="*/ 14344 w 482487"/>
                  <a:gd name="connsiteY15" fmla="*/ 386360 h 429250"/>
                  <a:gd name="connsiteX16" fmla="*/ 9581 w 482487"/>
                  <a:gd name="connsiteY16" fmla="*/ 429223 h 429250"/>
                  <a:gd name="connsiteX17" fmla="*/ 56 w 482487"/>
                  <a:gd name="connsiteY17" fmla="*/ 391123 h 429250"/>
                  <a:gd name="connsiteX18" fmla="*/ 14344 w 482487"/>
                  <a:gd name="connsiteY18" fmla="*/ 293492 h 429250"/>
                  <a:gd name="connsiteX0" fmla="*/ 14344 w 483295"/>
                  <a:gd name="connsiteY0" fmla="*/ 293424 h 429182"/>
                  <a:gd name="connsiteX1" fmla="*/ 31012 w 483295"/>
                  <a:gd name="connsiteY1" fmla="*/ 217224 h 429182"/>
                  <a:gd name="connsiteX2" fmla="*/ 50063 w 483295"/>
                  <a:gd name="connsiteY2" fmla="*/ 179124 h 429182"/>
                  <a:gd name="connsiteX3" fmla="*/ 78637 w 483295"/>
                  <a:gd name="connsiteY3" fmla="*/ 152930 h 429182"/>
                  <a:gd name="connsiteX4" fmla="*/ 166744 w 483295"/>
                  <a:gd name="connsiteY4" fmla="*/ 112449 h 429182"/>
                  <a:gd name="connsiteX5" fmla="*/ 285806 w 483295"/>
                  <a:gd name="connsiteY5" fmla="*/ 81492 h 429182"/>
                  <a:gd name="connsiteX6" fmla="*/ 388200 w 483295"/>
                  <a:gd name="connsiteY6" fmla="*/ 48155 h 429182"/>
                  <a:gd name="connsiteX7" fmla="*/ 476306 w 483295"/>
                  <a:gd name="connsiteY7" fmla="*/ 530 h 429182"/>
                  <a:gd name="connsiteX8" fmla="*/ 476306 w 483295"/>
                  <a:gd name="connsiteY8" fmla="*/ 81493 h 429182"/>
                  <a:gd name="connsiteX9" fmla="*/ 464400 w 483295"/>
                  <a:gd name="connsiteY9" fmla="*/ 164836 h 429182"/>
                  <a:gd name="connsiteX10" fmla="*/ 440588 w 483295"/>
                  <a:gd name="connsiteY10" fmla="*/ 207699 h 429182"/>
                  <a:gd name="connsiteX11" fmla="*/ 376294 w 483295"/>
                  <a:gd name="connsiteY11" fmla="*/ 248180 h 429182"/>
                  <a:gd name="connsiteX12" fmla="*/ 278662 w 483295"/>
                  <a:gd name="connsiteY12" fmla="*/ 279136 h 429182"/>
                  <a:gd name="connsiteX13" fmla="*/ 150075 w 483295"/>
                  <a:gd name="connsiteY13" fmla="*/ 310092 h 429182"/>
                  <a:gd name="connsiteX14" fmla="*/ 57206 w 483295"/>
                  <a:gd name="connsiteY14" fmla="*/ 343430 h 429182"/>
                  <a:gd name="connsiteX15" fmla="*/ 14344 w 483295"/>
                  <a:gd name="connsiteY15" fmla="*/ 386292 h 429182"/>
                  <a:gd name="connsiteX16" fmla="*/ 9581 w 483295"/>
                  <a:gd name="connsiteY16" fmla="*/ 429155 h 429182"/>
                  <a:gd name="connsiteX17" fmla="*/ 56 w 483295"/>
                  <a:gd name="connsiteY17" fmla="*/ 391055 h 429182"/>
                  <a:gd name="connsiteX18" fmla="*/ 14344 w 483295"/>
                  <a:gd name="connsiteY18" fmla="*/ 293424 h 429182"/>
                  <a:gd name="connsiteX0" fmla="*/ 14344 w 483295"/>
                  <a:gd name="connsiteY0" fmla="*/ 293424 h 429182"/>
                  <a:gd name="connsiteX1" fmla="*/ 31012 w 483295"/>
                  <a:gd name="connsiteY1" fmla="*/ 226749 h 429182"/>
                  <a:gd name="connsiteX2" fmla="*/ 50063 w 483295"/>
                  <a:gd name="connsiteY2" fmla="*/ 179124 h 429182"/>
                  <a:gd name="connsiteX3" fmla="*/ 78637 w 483295"/>
                  <a:gd name="connsiteY3" fmla="*/ 152930 h 429182"/>
                  <a:gd name="connsiteX4" fmla="*/ 166744 w 483295"/>
                  <a:gd name="connsiteY4" fmla="*/ 112449 h 429182"/>
                  <a:gd name="connsiteX5" fmla="*/ 285806 w 483295"/>
                  <a:gd name="connsiteY5" fmla="*/ 81492 h 429182"/>
                  <a:gd name="connsiteX6" fmla="*/ 388200 w 483295"/>
                  <a:gd name="connsiteY6" fmla="*/ 48155 h 429182"/>
                  <a:gd name="connsiteX7" fmla="*/ 476306 w 483295"/>
                  <a:gd name="connsiteY7" fmla="*/ 530 h 429182"/>
                  <a:gd name="connsiteX8" fmla="*/ 476306 w 483295"/>
                  <a:gd name="connsiteY8" fmla="*/ 81493 h 429182"/>
                  <a:gd name="connsiteX9" fmla="*/ 464400 w 483295"/>
                  <a:gd name="connsiteY9" fmla="*/ 164836 h 429182"/>
                  <a:gd name="connsiteX10" fmla="*/ 440588 w 483295"/>
                  <a:gd name="connsiteY10" fmla="*/ 207699 h 429182"/>
                  <a:gd name="connsiteX11" fmla="*/ 376294 w 483295"/>
                  <a:gd name="connsiteY11" fmla="*/ 248180 h 429182"/>
                  <a:gd name="connsiteX12" fmla="*/ 278662 w 483295"/>
                  <a:gd name="connsiteY12" fmla="*/ 279136 h 429182"/>
                  <a:gd name="connsiteX13" fmla="*/ 150075 w 483295"/>
                  <a:gd name="connsiteY13" fmla="*/ 310092 h 429182"/>
                  <a:gd name="connsiteX14" fmla="*/ 57206 w 483295"/>
                  <a:gd name="connsiteY14" fmla="*/ 343430 h 429182"/>
                  <a:gd name="connsiteX15" fmla="*/ 14344 w 483295"/>
                  <a:gd name="connsiteY15" fmla="*/ 386292 h 429182"/>
                  <a:gd name="connsiteX16" fmla="*/ 9581 w 483295"/>
                  <a:gd name="connsiteY16" fmla="*/ 429155 h 429182"/>
                  <a:gd name="connsiteX17" fmla="*/ 56 w 483295"/>
                  <a:gd name="connsiteY17" fmla="*/ 391055 h 429182"/>
                  <a:gd name="connsiteX18" fmla="*/ 14344 w 483295"/>
                  <a:gd name="connsiteY18" fmla="*/ 293424 h 429182"/>
                  <a:gd name="connsiteX0" fmla="*/ 14344 w 483295"/>
                  <a:gd name="connsiteY0" fmla="*/ 293424 h 429182"/>
                  <a:gd name="connsiteX1" fmla="*/ 31012 w 483295"/>
                  <a:gd name="connsiteY1" fmla="*/ 226749 h 429182"/>
                  <a:gd name="connsiteX2" fmla="*/ 54825 w 483295"/>
                  <a:gd name="connsiteY2" fmla="*/ 181505 h 429182"/>
                  <a:gd name="connsiteX3" fmla="*/ 78637 w 483295"/>
                  <a:gd name="connsiteY3" fmla="*/ 152930 h 429182"/>
                  <a:gd name="connsiteX4" fmla="*/ 166744 w 483295"/>
                  <a:gd name="connsiteY4" fmla="*/ 112449 h 429182"/>
                  <a:gd name="connsiteX5" fmla="*/ 285806 w 483295"/>
                  <a:gd name="connsiteY5" fmla="*/ 81492 h 429182"/>
                  <a:gd name="connsiteX6" fmla="*/ 388200 w 483295"/>
                  <a:gd name="connsiteY6" fmla="*/ 48155 h 429182"/>
                  <a:gd name="connsiteX7" fmla="*/ 476306 w 483295"/>
                  <a:gd name="connsiteY7" fmla="*/ 530 h 429182"/>
                  <a:gd name="connsiteX8" fmla="*/ 476306 w 483295"/>
                  <a:gd name="connsiteY8" fmla="*/ 81493 h 429182"/>
                  <a:gd name="connsiteX9" fmla="*/ 464400 w 483295"/>
                  <a:gd name="connsiteY9" fmla="*/ 164836 h 429182"/>
                  <a:gd name="connsiteX10" fmla="*/ 440588 w 483295"/>
                  <a:gd name="connsiteY10" fmla="*/ 207699 h 429182"/>
                  <a:gd name="connsiteX11" fmla="*/ 376294 w 483295"/>
                  <a:gd name="connsiteY11" fmla="*/ 248180 h 429182"/>
                  <a:gd name="connsiteX12" fmla="*/ 278662 w 483295"/>
                  <a:gd name="connsiteY12" fmla="*/ 279136 h 429182"/>
                  <a:gd name="connsiteX13" fmla="*/ 150075 w 483295"/>
                  <a:gd name="connsiteY13" fmla="*/ 310092 h 429182"/>
                  <a:gd name="connsiteX14" fmla="*/ 57206 w 483295"/>
                  <a:gd name="connsiteY14" fmla="*/ 343430 h 429182"/>
                  <a:gd name="connsiteX15" fmla="*/ 14344 w 483295"/>
                  <a:gd name="connsiteY15" fmla="*/ 386292 h 429182"/>
                  <a:gd name="connsiteX16" fmla="*/ 9581 w 483295"/>
                  <a:gd name="connsiteY16" fmla="*/ 429155 h 429182"/>
                  <a:gd name="connsiteX17" fmla="*/ 56 w 483295"/>
                  <a:gd name="connsiteY17" fmla="*/ 391055 h 429182"/>
                  <a:gd name="connsiteX18" fmla="*/ 14344 w 483295"/>
                  <a:gd name="connsiteY18" fmla="*/ 293424 h 429182"/>
                  <a:gd name="connsiteX0" fmla="*/ 14344 w 483295"/>
                  <a:gd name="connsiteY0" fmla="*/ 293424 h 429182"/>
                  <a:gd name="connsiteX1" fmla="*/ 31012 w 483295"/>
                  <a:gd name="connsiteY1" fmla="*/ 226749 h 429182"/>
                  <a:gd name="connsiteX2" fmla="*/ 54825 w 483295"/>
                  <a:gd name="connsiteY2" fmla="*/ 181505 h 429182"/>
                  <a:gd name="connsiteX3" fmla="*/ 90543 w 483295"/>
                  <a:gd name="connsiteY3" fmla="*/ 148167 h 429182"/>
                  <a:gd name="connsiteX4" fmla="*/ 166744 w 483295"/>
                  <a:gd name="connsiteY4" fmla="*/ 112449 h 429182"/>
                  <a:gd name="connsiteX5" fmla="*/ 285806 w 483295"/>
                  <a:gd name="connsiteY5" fmla="*/ 81492 h 429182"/>
                  <a:gd name="connsiteX6" fmla="*/ 388200 w 483295"/>
                  <a:gd name="connsiteY6" fmla="*/ 48155 h 429182"/>
                  <a:gd name="connsiteX7" fmla="*/ 476306 w 483295"/>
                  <a:gd name="connsiteY7" fmla="*/ 530 h 429182"/>
                  <a:gd name="connsiteX8" fmla="*/ 476306 w 483295"/>
                  <a:gd name="connsiteY8" fmla="*/ 81493 h 429182"/>
                  <a:gd name="connsiteX9" fmla="*/ 464400 w 483295"/>
                  <a:gd name="connsiteY9" fmla="*/ 164836 h 429182"/>
                  <a:gd name="connsiteX10" fmla="*/ 440588 w 483295"/>
                  <a:gd name="connsiteY10" fmla="*/ 207699 h 429182"/>
                  <a:gd name="connsiteX11" fmla="*/ 376294 w 483295"/>
                  <a:gd name="connsiteY11" fmla="*/ 248180 h 429182"/>
                  <a:gd name="connsiteX12" fmla="*/ 278662 w 483295"/>
                  <a:gd name="connsiteY12" fmla="*/ 279136 h 429182"/>
                  <a:gd name="connsiteX13" fmla="*/ 150075 w 483295"/>
                  <a:gd name="connsiteY13" fmla="*/ 310092 h 429182"/>
                  <a:gd name="connsiteX14" fmla="*/ 57206 w 483295"/>
                  <a:gd name="connsiteY14" fmla="*/ 343430 h 429182"/>
                  <a:gd name="connsiteX15" fmla="*/ 14344 w 483295"/>
                  <a:gd name="connsiteY15" fmla="*/ 386292 h 429182"/>
                  <a:gd name="connsiteX16" fmla="*/ 9581 w 483295"/>
                  <a:gd name="connsiteY16" fmla="*/ 429155 h 429182"/>
                  <a:gd name="connsiteX17" fmla="*/ 56 w 483295"/>
                  <a:gd name="connsiteY17" fmla="*/ 391055 h 429182"/>
                  <a:gd name="connsiteX18" fmla="*/ 14344 w 483295"/>
                  <a:gd name="connsiteY18" fmla="*/ 293424 h 42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3295" h="429182">
                    <a:moveTo>
                      <a:pt x="14344" y="293424"/>
                    </a:moveTo>
                    <a:cubicBezTo>
                      <a:pt x="19503" y="266040"/>
                      <a:pt x="24265" y="245402"/>
                      <a:pt x="31012" y="226749"/>
                    </a:cubicBezTo>
                    <a:cubicBezTo>
                      <a:pt x="37759" y="208096"/>
                      <a:pt x="44903" y="194602"/>
                      <a:pt x="54825" y="181505"/>
                    </a:cubicBezTo>
                    <a:cubicBezTo>
                      <a:pt x="64747" y="168408"/>
                      <a:pt x="71890" y="159676"/>
                      <a:pt x="90543" y="148167"/>
                    </a:cubicBezTo>
                    <a:cubicBezTo>
                      <a:pt x="109196" y="136658"/>
                      <a:pt x="134200" y="123561"/>
                      <a:pt x="166744" y="112449"/>
                    </a:cubicBezTo>
                    <a:cubicBezTo>
                      <a:pt x="199288" y="101337"/>
                      <a:pt x="248897" y="92208"/>
                      <a:pt x="285806" y="81492"/>
                    </a:cubicBezTo>
                    <a:cubicBezTo>
                      <a:pt x="322715" y="70776"/>
                      <a:pt x="356450" y="61649"/>
                      <a:pt x="388200" y="48155"/>
                    </a:cubicBezTo>
                    <a:cubicBezTo>
                      <a:pt x="419950" y="34661"/>
                      <a:pt x="461622" y="-5026"/>
                      <a:pt x="476306" y="530"/>
                    </a:cubicBezTo>
                    <a:cubicBezTo>
                      <a:pt x="490990" y="6086"/>
                      <a:pt x="478290" y="54109"/>
                      <a:pt x="476306" y="81493"/>
                    </a:cubicBezTo>
                    <a:cubicBezTo>
                      <a:pt x="474322" y="108877"/>
                      <a:pt x="470353" y="143802"/>
                      <a:pt x="464400" y="164836"/>
                    </a:cubicBezTo>
                    <a:cubicBezTo>
                      <a:pt x="458447" y="185870"/>
                      <a:pt x="455272" y="193808"/>
                      <a:pt x="440588" y="207699"/>
                    </a:cubicBezTo>
                    <a:cubicBezTo>
                      <a:pt x="425904" y="221590"/>
                      <a:pt x="403282" y="236274"/>
                      <a:pt x="376294" y="248180"/>
                    </a:cubicBezTo>
                    <a:cubicBezTo>
                      <a:pt x="349306" y="260086"/>
                      <a:pt x="316365" y="268817"/>
                      <a:pt x="278662" y="279136"/>
                    </a:cubicBezTo>
                    <a:cubicBezTo>
                      <a:pt x="240959" y="289455"/>
                      <a:pt x="186984" y="299376"/>
                      <a:pt x="150075" y="310092"/>
                    </a:cubicBezTo>
                    <a:cubicBezTo>
                      <a:pt x="113166" y="320808"/>
                      <a:pt x="79828" y="330730"/>
                      <a:pt x="57206" y="343430"/>
                    </a:cubicBezTo>
                    <a:cubicBezTo>
                      <a:pt x="34584" y="356130"/>
                      <a:pt x="22281" y="372005"/>
                      <a:pt x="14344" y="386292"/>
                    </a:cubicBezTo>
                    <a:cubicBezTo>
                      <a:pt x="6407" y="400579"/>
                      <a:pt x="11962" y="428361"/>
                      <a:pt x="9581" y="429155"/>
                    </a:cubicBezTo>
                    <a:cubicBezTo>
                      <a:pt x="7200" y="429949"/>
                      <a:pt x="-738" y="413677"/>
                      <a:pt x="56" y="391055"/>
                    </a:cubicBezTo>
                    <a:cubicBezTo>
                      <a:pt x="850" y="368433"/>
                      <a:pt x="9185" y="320808"/>
                      <a:pt x="14344" y="293424"/>
                    </a:cubicBezTo>
                    <a:close/>
                  </a:path>
                </a:pathLst>
              </a:custGeom>
              <a:gradFill rotWithShape="1">
                <a:gsLst>
                  <a:gs pos="0">
                    <a:srgbClr val="D84640"/>
                  </a:gs>
                  <a:gs pos="50000">
                    <a:srgbClr val="EBADAB"/>
                  </a:gs>
                  <a:gs pos="100000">
                    <a:srgbClr val="C34D4D"/>
                  </a:gs>
                </a:gsLst>
                <a:lin ang="0" scaled="0"/>
              </a:gradFill>
              <a:ln w="9525">
                <a:solidFill>
                  <a:srgbClr val="AB454E"/>
                </a:solidFill>
                <a:round/>
                <a:headEnd/>
                <a:tailEnd/>
              </a:ln>
              <a:effectLst/>
            </p:spPr>
            <p:txBody>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35" name="任意多边形 34"/>
              <p:cNvSpPr/>
              <p:nvPr/>
            </p:nvSpPr>
            <p:spPr>
              <a:xfrm>
                <a:off x="8535615" y="3221022"/>
                <a:ext cx="543686" cy="360769"/>
              </a:xfrm>
              <a:custGeom>
                <a:avLst/>
                <a:gdLst>
                  <a:gd name="connsiteX0" fmla="*/ 117848 w 543686"/>
                  <a:gd name="connsiteY0" fmla="*/ 331803 h 360562"/>
                  <a:gd name="connsiteX1" fmla="*/ 260723 w 543686"/>
                  <a:gd name="connsiteY1" fmla="*/ 298466 h 360562"/>
                  <a:gd name="connsiteX2" fmla="*/ 358354 w 543686"/>
                  <a:gd name="connsiteY2" fmla="*/ 250841 h 360562"/>
                  <a:gd name="connsiteX3" fmla="*/ 429791 w 543686"/>
                  <a:gd name="connsiteY3" fmla="*/ 222266 h 360562"/>
                  <a:gd name="connsiteX4" fmla="*/ 498848 w 543686"/>
                  <a:gd name="connsiteY4" fmla="*/ 181784 h 360562"/>
                  <a:gd name="connsiteX5" fmla="*/ 534566 w 543686"/>
                  <a:gd name="connsiteY5" fmla="*/ 112728 h 360562"/>
                  <a:gd name="connsiteX6" fmla="*/ 541710 w 543686"/>
                  <a:gd name="connsiteY6" fmla="*/ 46053 h 360562"/>
                  <a:gd name="connsiteX7" fmla="*/ 539329 w 543686"/>
                  <a:gd name="connsiteY7" fmla="*/ 809 h 360562"/>
                  <a:gd name="connsiteX8" fmla="*/ 496466 w 543686"/>
                  <a:gd name="connsiteY8" fmla="*/ 19859 h 360562"/>
                  <a:gd name="connsiteX9" fmla="*/ 403598 w 543686"/>
                  <a:gd name="connsiteY9" fmla="*/ 55578 h 360562"/>
                  <a:gd name="connsiteX10" fmla="*/ 286916 w 543686"/>
                  <a:gd name="connsiteY10" fmla="*/ 84153 h 360562"/>
                  <a:gd name="connsiteX11" fmla="*/ 163091 w 543686"/>
                  <a:gd name="connsiteY11" fmla="*/ 112728 h 360562"/>
                  <a:gd name="connsiteX12" fmla="*/ 82129 w 543686"/>
                  <a:gd name="connsiteY12" fmla="*/ 122253 h 360562"/>
                  <a:gd name="connsiteX13" fmla="*/ 55935 w 543686"/>
                  <a:gd name="connsiteY13" fmla="*/ 136541 h 360562"/>
                  <a:gd name="connsiteX14" fmla="*/ 32123 w 543686"/>
                  <a:gd name="connsiteY14" fmla="*/ 219884 h 360562"/>
                  <a:gd name="connsiteX15" fmla="*/ 8310 w 543686"/>
                  <a:gd name="connsiteY15" fmla="*/ 312753 h 360562"/>
                  <a:gd name="connsiteX16" fmla="*/ 3548 w 543686"/>
                  <a:gd name="connsiteY16" fmla="*/ 357997 h 360562"/>
                  <a:gd name="connsiteX17" fmla="*/ 58316 w 543686"/>
                  <a:gd name="connsiteY17" fmla="*/ 353234 h 360562"/>
                  <a:gd name="connsiteX18" fmla="*/ 117848 w 543686"/>
                  <a:gd name="connsiteY18" fmla="*/ 331803 h 360562"/>
                  <a:gd name="connsiteX0" fmla="*/ 132135 w 543686"/>
                  <a:gd name="connsiteY0" fmla="*/ 331803 h 360769"/>
                  <a:gd name="connsiteX1" fmla="*/ 260723 w 543686"/>
                  <a:gd name="connsiteY1" fmla="*/ 298466 h 360769"/>
                  <a:gd name="connsiteX2" fmla="*/ 358354 w 543686"/>
                  <a:gd name="connsiteY2" fmla="*/ 250841 h 360769"/>
                  <a:gd name="connsiteX3" fmla="*/ 429791 w 543686"/>
                  <a:gd name="connsiteY3" fmla="*/ 222266 h 360769"/>
                  <a:gd name="connsiteX4" fmla="*/ 498848 w 543686"/>
                  <a:gd name="connsiteY4" fmla="*/ 181784 h 360769"/>
                  <a:gd name="connsiteX5" fmla="*/ 534566 w 543686"/>
                  <a:gd name="connsiteY5" fmla="*/ 112728 h 360769"/>
                  <a:gd name="connsiteX6" fmla="*/ 541710 w 543686"/>
                  <a:gd name="connsiteY6" fmla="*/ 46053 h 360769"/>
                  <a:gd name="connsiteX7" fmla="*/ 539329 w 543686"/>
                  <a:gd name="connsiteY7" fmla="*/ 809 h 360769"/>
                  <a:gd name="connsiteX8" fmla="*/ 496466 w 543686"/>
                  <a:gd name="connsiteY8" fmla="*/ 19859 h 360769"/>
                  <a:gd name="connsiteX9" fmla="*/ 403598 w 543686"/>
                  <a:gd name="connsiteY9" fmla="*/ 55578 h 360769"/>
                  <a:gd name="connsiteX10" fmla="*/ 286916 w 543686"/>
                  <a:gd name="connsiteY10" fmla="*/ 84153 h 360769"/>
                  <a:gd name="connsiteX11" fmla="*/ 163091 w 543686"/>
                  <a:gd name="connsiteY11" fmla="*/ 112728 h 360769"/>
                  <a:gd name="connsiteX12" fmla="*/ 82129 w 543686"/>
                  <a:gd name="connsiteY12" fmla="*/ 122253 h 360769"/>
                  <a:gd name="connsiteX13" fmla="*/ 55935 w 543686"/>
                  <a:gd name="connsiteY13" fmla="*/ 136541 h 360769"/>
                  <a:gd name="connsiteX14" fmla="*/ 32123 w 543686"/>
                  <a:gd name="connsiteY14" fmla="*/ 219884 h 360769"/>
                  <a:gd name="connsiteX15" fmla="*/ 8310 w 543686"/>
                  <a:gd name="connsiteY15" fmla="*/ 312753 h 360769"/>
                  <a:gd name="connsiteX16" fmla="*/ 3548 w 543686"/>
                  <a:gd name="connsiteY16" fmla="*/ 357997 h 360769"/>
                  <a:gd name="connsiteX17" fmla="*/ 58316 w 543686"/>
                  <a:gd name="connsiteY17" fmla="*/ 353234 h 360769"/>
                  <a:gd name="connsiteX18" fmla="*/ 132135 w 543686"/>
                  <a:gd name="connsiteY18" fmla="*/ 331803 h 360769"/>
                  <a:gd name="connsiteX0" fmla="*/ 132135 w 543686"/>
                  <a:gd name="connsiteY0" fmla="*/ 331803 h 360769"/>
                  <a:gd name="connsiteX1" fmla="*/ 248816 w 543686"/>
                  <a:gd name="connsiteY1" fmla="*/ 296085 h 360769"/>
                  <a:gd name="connsiteX2" fmla="*/ 358354 w 543686"/>
                  <a:gd name="connsiteY2" fmla="*/ 250841 h 360769"/>
                  <a:gd name="connsiteX3" fmla="*/ 429791 w 543686"/>
                  <a:gd name="connsiteY3" fmla="*/ 222266 h 360769"/>
                  <a:gd name="connsiteX4" fmla="*/ 498848 w 543686"/>
                  <a:gd name="connsiteY4" fmla="*/ 181784 h 360769"/>
                  <a:gd name="connsiteX5" fmla="*/ 534566 w 543686"/>
                  <a:gd name="connsiteY5" fmla="*/ 112728 h 360769"/>
                  <a:gd name="connsiteX6" fmla="*/ 541710 w 543686"/>
                  <a:gd name="connsiteY6" fmla="*/ 46053 h 360769"/>
                  <a:gd name="connsiteX7" fmla="*/ 539329 w 543686"/>
                  <a:gd name="connsiteY7" fmla="*/ 809 h 360769"/>
                  <a:gd name="connsiteX8" fmla="*/ 496466 w 543686"/>
                  <a:gd name="connsiteY8" fmla="*/ 19859 h 360769"/>
                  <a:gd name="connsiteX9" fmla="*/ 403598 w 543686"/>
                  <a:gd name="connsiteY9" fmla="*/ 55578 h 360769"/>
                  <a:gd name="connsiteX10" fmla="*/ 286916 w 543686"/>
                  <a:gd name="connsiteY10" fmla="*/ 84153 h 360769"/>
                  <a:gd name="connsiteX11" fmla="*/ 163091 w 543686"/>
                  <a:gd name="connsiteY11" fmla="*/ 112728 h 360769"/>
                  <a:gd name="connsiteX12" fmla="*/ 82129 w 543686"/>
                  <a:gd name="connsiteY12" fmla="*/ 122253 h 360769"/>
                  <a:gd name="connsiteX13" fmla="*/ 55935 w 543686"/>
                  <a:gd name="connsiteY13" fmla="*/ 136541 h 360769"/>
                  <a:gd name="connsiteX14" fmla="*/ 32123 w 543686"/>
                  <a:gd name="connsiteY14" fmla="*/ 219884 h 360769"/>
                  <a:gd name="connsiteX15" fmla="*/ 8310 w 543686"/>
                  <a:gd name="connsiteY15" fmla="*/ 312753 h 360769"/>
                  <a:gd name="connsiteX16" fmla="*/ 3548 w 543686"/>
                  <a:gd name="connsiteY16" fmla="*/ 357997 h 360769"/>
                  <a:gd name="connsiteX17" fmla="*/ 58316 w 543686"/>
                  <a:gd name="connsiteY17" fmla="*/ 353234 h 360769"/>
                  <a:gd name="connsiteX18" fmla="*/ 132135 w 543686"/>
                  <a:gd name="connsiteY18" fmla="*/ 331803 h 360769"/>
                  <a:gd name="connsiteX0" fmla="*/ 132135 w 543686"/>
                  <a:gd name="connsiteY0" fmla="*/ 331803 h 360769"/>
                  <a:gd name="connsiteX1" fmla="*/ 248816 w 543686"/>
                  <a:gd name="connsiteY1" fmla="*/ 296085 h 360769"/>
                  <a:gd name="connsiteX2" fmla="*/ 358354 w 543686"/>
                  <a:gd name="connsiteY2" fmla="*/ 253222 h 360769"/>
                  <a:gd name="connsiteX3" fmla="*/ 429791 w 543686"/>
                  <a:gd name="connsiteY3" fmla="*/ 222266 h 360769"/>
                  <a:gd name="connsiteX4" fmla="*/ 498848 w 543686"/>
                  <a:gd name="connsiteY4" fmla="*/ 181784 h 360769"/>
                  <a:gd name="connsiteX5" fmla="*/ 534566 w 543686"/>
                  <a:gd name="connsiteY5" fmla="*/ 112728 h 360769"/>
                  <a:gd name="connsiteX6" fmla="*/ 541710 w 543686"/>
                  <a:gd name="connsiteY6" fmla="*/ 46053 h 360769"/>
                  <a:gd name="connsiteX7" fmla="*/ 539329 w 543686"/>
                  <a:gd name="connsiteY7" fmla="*/ 809 h 360769"/>
                  <a:gd name="connsiteX8" fmla="*/ 496466 w 543686"/>
                  <a:gd name="connsiteY8" fmla="*/ 19859 h 360769"/>
                  <a:gd name="connsiteX9" fmla="*/ 403598 w 543686"/>
                  <a:gd name="connsiteY9" fmla="*/ 55578 h 360769"/>
                  <a:gd name="connsiteX10" fmla="*/ 286916 w 543686"/>
                  <a:gd name="connsiteY10" fmla="*/ 84153 h 360769"/>
                  <a:gd name="connsiteX11" fmla="*/ 163091 w 543686"/>
                  <a:gd name="connsiteY11" fmla="*/ 112728 h 360769"/>
                  <a:gd name="connsiteX12" fmla="*/ 82129 w 543686"/>
                  <a:gd name="connsiteY12" fmla="*/ 122253 h 360769"/>
                  <a:gd name="connsiteX13" fmla="*/ 55935 w 543686"/>
                  <a:gd name="connsiteY13" fmla="*/ 136541 h 360769"/>
                  <a:gd name="connsiteX14" fmla="*/ 32123 w 543686"/>
                  <a:gd name="connsiteY14" fmla="*/ 219884 h 360769"/>
                  <a:gd name="connsiteX15" fmla="*/ 8310 w 543686"/>
                  <a:gd name="connsiteY15" fmla="*/ 312753 h 360769"/>
                  <a:gd name="connsiteX16" fmla="*/ 3548 w 543686"/>
                  <a:gd name="connsiteY16" fmla="*/ 357997 h 360769"/>
                  <a:gd name="connsiteX17" fmla="*/ 58316 w 543686"/>
                  <a:gd name="connsiteY17" fmla="*/ 353234 h 360769"/>
                  <a:gd name="connsiteX18" fmla="*/ 132135 w 543686"/>
                  <a:gd name="connsiteY18" fmla="*/ 331803 h 360769"/>
                  <a:gd name="connsiteX0" fmla="*/ 132135 w 543686"/>
                  <a:gd name="connsiteY0" fmla="*/ 331803 h 360769"/>
                  <a:gd name="connsiteX1" fmla="*/ 248816 w 543686"/>
                  <a:gd name="connsiteY1" fmla="*/ 296085 h 360769"/>
                  <a:gd name="connsiteX2" fmla="*/ 358354 w 543686"/>
                  <a:gd name="connsiteY2" fmla="*/ 253222 h 360769"/>
                  <a:gd name="connsiteX3" fmla="*/ 429791 w 543686"/>
                  <a:gd name="connsiteY3" fmla="*/ 222266 h 360769"/>
                  <a:gd name="connsiteX4" fmla="*/ 498848 w 543686"/>
                  <a:gd name="connsiteY4" fmla="*/ 181784 h 360769"/>
                  <a:gd name="connsiteX5" fmla="*/ 534566 w 543686"/>
                  <a:gd name="connsiteY5" fmla="*/ 112728 h 360769"/>
                  <a:gd name="connsiteX6" fmla="*/ 541710 w 543686"/>
                  <a:gd name="connsiteY6" fmla="*/ 46053 h 360769"/>
                  <a:gd name="connsiteX7" fmla="*/ 539329 w 543686"/>
                  <a:gd name="connsiteY7" fmla="*/ 809 h 360769"/>
                  <a:gd name="connsiteX8" fmla="*/ 496466 w 543686"/>
                  <a:gd name="connsiteY8" fmla="*/ 19859 h 360769"/>
                  <a:gd name="connsiteX9" fmla="*/ 403598 w 543686"/>
                  <a:gd name="connsiteY9" fmla="*/ 55578 h 360769"/>
                  <a:gd name="connsiteX10" fmla="*/ 286916 w 543686"/>
                  <a:gd name="connsiteY10" fmla="*/ 84153 h 360769"/>
                  <a:gd name="connsiteX11" fmla="*/ 163091 w 543686"/>
                  <a:gd name="connsiteY11" fmla="*/ 112728 h 360769"/>
                  <a:gd name="connsiteX12" fmla="*/ 82129 w 543686"/>
                  <a:gd name="connsiteY12" fmla="*/ 122253 h 360769"/>
                  <a:gd name="connsiteX13" fmla="*/ 55935 w 543686"/>
                  <a:gd name="connsiteY13" fmla="*/ 146066 h 360769"/>
                  <a:gd name="connsiteX14" fmla="*/ 32123 w 543686"/>
                  <a:gd name="connsiteY14" fmla="*/ 219884 h 360769"/>
                  <a:gd name="connsiteX15" fmla="*/ 8310 w 543686"/>
                  <a:gd name="connsiteY15" fmla="*/ 312753 h 360769"/>
                  <a:gd name="connsiteX16" fmla="*/ 3548 w 543686"/>
                  <a:gd name="connsiteY16" fmla="*/ 357997 h 360769"/>
                  <a:gd name="connsiteX17" fmla="*/ 58316 w 543686"/>
                  <a:gd name="connsiteY17" fmla="*/ 353234 h 360769"/>
                  <a:gd name="connsiteX18" fmla="*/ 132135 w 543686"/>
                  <a:gd name="connsiteY18" fmla="*/ 331803 h 360769"/>
                  <a:gd name="connsiteX0" fmla="*/ 132135 w 543686"/>
                  <a:gd name="connsiteY0" fmla="*/ 331803 h 360769"/>
                  <a:gd name="connsiteX1" fmla="*/ 248816 w 543686"/>
                  <a:gd name="connsiteY1" fmla="*/ 296085 h 360769"/>
                  <a:gd name="connsiteX2" fmla="*/ 358354 w 543686"/>
                  <a:gd name="connsiteY2" fmla="*/ 253222 h 360769"/>
                  <a:gd name="connsiteX3" fmla="*/ 429791 w 543686"/>
                  <a:gd name="connsiteY3" fmla="*/ 222266 h 360769"/>
                  <a:gd name="connsiteX4" fmla="*/ 498848 w 543686"/>
                  <a:gd name="connsiteY4" fmla="*/ 181784 h 360769"/>
                  <a:gd name="connsiteX5" fmla="*/ 534566 w 543686"/>
                  <a:gd name="connsiteY5" fmla="*/ 112728 h 360769"/>
                  <a:gd name="connsiteX6" fmla="*/ 541710 w 543686"/>
                  <a:gd name="connsiteY6" fmla="*/ 46053 h 360769"/>
                  <a:gd name="connsiteX7" fmla="*/ 539329 w 543686"/>
                  <a:gd name="connsiteY7" fmla="*/ 809 h 360769"/>
                  <a:gd name="connsiteX8" fmla="*/ 496466 w 543686"/>
                  <a:gd name="connsiteY8" fmla="*/ 19859 h 360769"/>
                  <a:gd name="connsiteX9" fmla="*/ 403598 w 543686"/>
                  <a:gd name="connsiteY9" fmla="*/ 55578 h 360769"/>
                  <a:gd name="connsiteX10" fmla="*/ 286916 w 543686"/>
                  <a:gd name="connsiteY10" fmla="*/ 84153 h 360769"/>
                  <a:gd name="connsiteX11" fmla="*/ 163091 w 543686"/>
                  <a:gd name="connsiteY11" fmla="*/ 107966 h 360769"/>
                  <a:gd name="connsiteX12" fmla="*/ 82129 w 543686"/>
                  <a:gd name="connsiteY12" fmla="*/ 122253 h 360769"/>
                  <a:gd name="connsiteX13" fmla="*/ 55935 w 543686"/>
                  <a:gd name="connsiteY13" fmla="*/ 146066 h 360769"/>
                  <a:gd name="connsiteX14" fmla="*/ 32123 w 543686"/>
                  <a:gd name="connsiteY14" fmla="*/ 219884 h 360769"/>
                  <a:gd name="connsiteX15" fmla="*/ 8310 w 543686"/>
                  <a:gd name="connsiteY15" fmla="*/ 312753 h 360769"/>
                  <a:gd name="connsiteX16" fmla="*/ 3548 w 543686"/>
                  <a:gd name="connsiteY16" fmla="*/ 357997 h 360769"/>
                  <a:gd name="connsiteX17" fmla="*/ 58316 w 543686"/>
                  <a:gd name="connsiteY17" fmla="*/ 353234 h 360769"/>
                  <a:gd name="connsiteX18" fmla="*/ 132135 w 543686"/>
                  <a:gd name="connsiteY18" fmla="*/ 331803 h 360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3686" h="360769">
                    <a:moveTo>
                      <a:pt x="132135" y="331803"/>
                    </a:moveTo>
                    <a:cubicBezTo>
                      <a:pt x="163885" y="322278"/>
                      <a:pt x="211113" y="309182"/>
                      <a:pt x="248816" y="296085"/>
                    </a:cubicBezTo>
                    <a:cubicBezTo>
                      <a:pt x="286519" y="282988"/>
                      <a:pt x="328192" y="265525"/>
                      <a:pt x="358354" y="253222"/>
                    </a:cubicBezTo>
                    <a:cubicBezTo>
                      <a:pt x="388516" y="240919"/>
                      <a:pt x="406375" y="234172"/>
                      <a:pt x="429791" y="222266"/>
                    </a:cubicBezTo>
                    <a:cubicBezTo>
                      <a:pt x="453207" y="210360"/>
                      <a:pt x="481386" y="200040"/>
                      <a:pt x="498848" y="181784"/>
                    </a:cubicBezTo>
                    <a:cubicBezTo>
                      <a:pt x="516310" y="163528"/>
                      <a:pt x="527422" y="135350"/>
                      <a:pt x="534566" y="112728"/>
                    </a:cubicBezTo>
                    <a:cubicBezTo>
                      <a:pt x="541710" y="90106"/>
                      <a:pt x="540916" y="64706"/>
                      <a:pt x="541710" y="46053"/>
                    </a:cubicBezTo>
                    <a:cubicBezTo>
                      <a:pt x="542504" y="27400"/>
                      <a:pt x="546870" y="5175"/>
                      <a:pt x="539329" y="809"/>
                    </a:cubicBezTo>
                    <a:cubicBezTo>
                      <a:pt x="531788" y="-3557"/>
                      <a:pt x="519088" y="10731"/>
                      <a:pt x="496466" y="19859"/>
                    </a:cubicBezTo>
                    <a:cubicBezTo>
                      <a:pt x="473844" y="28987"/>
                      <a:pt x="438523" y="44862"/>
                      <a:pt x="403598" y="55578"/>
                    </a:cubicBezTo>
                    <a:cubicBezTo>
                      <a:pt x="368673" y="66294"/>
                      <a:pt x="327000" y="75422"/>
                      <a:pt x="286916" y="84153"/>
                    </a:cubicBezTo>
                    <a:cubicBezTo>
                      <a:pt x="246832" y="92884"/>
                      <a:pt x="197222" y="101616"/>
                      <a:pt x="163091" y="107966"/>
                    </a:cubicBezTo>
                    <a:cubicBezTo>
                      <a:pt x="128960" y="114316"/>
                      <a:pt x="99988" y="115903"/>
                      <a:pt x="82129" y="122253"/>
                    </a:cubicBezTo>
                    <a:cubicBezTo>
                      <a:pt x="64270" y="128603"/>
                      <a:pt x="64269" y="129794"/>
                      <a:pt x="55935" y="146066"/>
                    </a:cubicBezTo>
                    <a:cubicBezTo>
                      <a:pt x="47601" y="162338"/>
                      <a:pt x="40061" y="192103"/>
                      <a:pt x="32123" y="219884"/>
                    </a:cubicBezTo>
                    <a:cubicBezTo>
                      <a:pt x="24185" y="247665"/>
                      <a:pt x="13072" y="289734"/>
                      <a:pt x="8310" y="312753"/>
                    </a:cubicBezTo>
                    <a:cubicBezTo>
                      <a:pt x="3547" y="335772"/>
                      <a:pt x="-4786" y="351250"/>
                      <a:pt x="3548" y="357997"/>
                    </a:cubicBezTo>
                    <a:cubicBezTo>
                      <a:pt x="11882" y="364744"/>
                      <a:pt x="36885" y="357600"/>
                      <a:pt x="58316" y="353234"/>
                    </a:cubicBezTo>
                    <a:cubicBezTo>
                      <a:pt x="79747" y="348868"/>
                      <a:pt x="100385" y="341328"/>
                      <a:pt x="132135" y="331803"/>
                    </a:cubicBezTo>
                    <a:close/>
                  </a:path>
                </a:pathLst>
              </a:custGeom>
              <a:gradFill rotWithShape="1">
                <a:gsLst>
                  <a:gs pos="0">
                    <a:srgbClr val="D84640"/>
                  </a:gs>
                  <a:gs pos="50000">
                    <a:srgbClr val="EBADAB"/>
                  </a:gs>
                  <a:gs pos="100000">
                    <a:srgbClr val="C34D4D"/>
                  </a:gs>
                </a:gsLst>
                <a:lin ang="0" scaled="0"/>
              </a:gradFill>
              <a:ln w="9525">
                <a:solidFill>
                  <a:srgbClr val="AB454E"/>
                </a:solidFill>
                <a:round/>
                <a:headEnd/>
                <a:tailEnd/>
              </a:ln>
              <a:effectLst/>
            </p:spPr>
            <p:txBody>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36" name="任意多边形 35"/>
              <p:cNvSpPr/>
              <p:nvPr/>
            </p:nvSpPr>
            <p:spPr>
              <a:xfrm>
                <a:off x="8550682" y="3643311"/>
                <a:ext cx="426500" cy="474447"/>
              </a:xfrm>
              <a:custGeom>
                <a:avLst/>
                <a:gdLst>
                  <a:gd name="connsiteX0" fmla="*/ 383769 w 425010"/>
                  <a:gd name="connsiteY0" fmla="*/ 195283 h 474465"/>
                  <a:gd name="connsiteX1" fmla="*/ 321857 w 425010"/>
                  <a:gd name="connsiteY1" fmla="*/ 295296 h 474465"/>
                  <a:gd name="connsiteX2" fmla="*/ 238513 w 425010"/>
                  <a:gd name="connsiteY2" fmla="*/ 357208 h 474465"/>
                  <a:gd name="connsiteX3" fmla="*/ 114688 w 425010"/>
                  <a:gd name="connsiteY3" fmla="*/ 411977 h 474465"/>
                  <a:gd name="connsiteX4" fmla="*/ 48013 w 425010"/>
                  <a:gd name="connsiteY4" fmla="*/ 433408 h 474465"/>
                  <a:gd name="connsiteX5" fmla="*/ 31344 w 425010"/>
                  <a:gd name="connsiteY5" fmla="*/ 473889 h 474465"/>
                  <a:gd name="connsiteX6" fmla="*/ 12294 w 425010"/>
                  <a:gd name="connsiteY6" fmla="*/ 452458 h 474465"/>
                  <a:gd name="connsiteX7" fmla="*/ 388 w 425010"/>
                  <a:gd name="connsiteY7" fmla="*/ 388164 h 474465"/>
                  <a:gd name="connsiteX8" fmla="*/ 26582 w 425010"/>
                  <a:gd name="connsiteY8" fmla="*/ 314346 h 474465"/>
                  <a:gd name="connsiteX9" fmla="*/ 128975 w 425010"/>
                  <a:gd name="connsiteY9" fmla="*/ 264339 h 474465"/>
                  <a:gd name="connsiteX10" fmla="*/ 226607 w 425010"/>
                  <a:gd name="connsiteY10" fmla="*/ 211952 h 474465"/>
                  <a:gd name="connsiteX11" fmla="*/ 312332 w 425010"/>
                  <a:gd name="connsiteY11" fmla="*/ 140514 h 474465"/>
                  <a:gd name="connsiteX12" fmla="*/ 393294 w 425010"/>
                  <a:gd name="connsiteY12" fmla="*/ 78602 h 474465"/>
                  <a:gd name="connsiteX13" fmla="*/ 421869 w 425010"/>
                  <a:gd name="connsiteY13" fmla="*/ 21 h 474465"/>
                  <a:gd name="connsiteX14" fmla="*/ 421869 w 425010"/>
                  <a:gd name="connsiteY14" fmla="*/ 71458 h 474465"/>
                  <a:gd name="connsiteX15" fmla="*/ 400438 w 425010"/>
                  <a:gd name="connsiteY15" fmla="*/ 145277 h 474465"/>
                  <a:gd name="connsiteX16" fmla="*/ 383769 w 425010"/>
                  <a:gd name="connsiteY16" fmla="*/ 195283 h 474465"/>
                  <a:gd name="connsiteX0" fmla="*/ 383769 w 425993"/>
                  <a:gd name="connsiteY0" fmla="*/ 195272 h 474454"/>
                  <a:gd name="connsiteX1" fmla="*/ 321857 w 425993"/>
                  <a:gd name="connsiteY1" fmla="*/ 295285 h 474454"/>
                  <a:gd name="connsiteX2" fmla="*/ 238513 w 425993"/>
                  <a:gd name="connsiteY2" fmla="*/ 357197 h 474454"/>
                  <a:gd name="connsiteX3" fmla="*/ 114688 w 425993"/>
                  <a:gd name="connsiteY3" fmla="*/ 411966 h 474454"/>
                  <a:gd name="connsiteX4" fmla="*/ 48013 w 425993"/>
                  <a:gd name="connsiteY4" fmla="*/ 433397 h 474454"/>
                  <a:gd name="connsiteX5" fmla="*/ 31344 w 425993"/>
                  <a:gd name="connsiteY5" fmla="*/ 473878 h 474454"/>
                  <a:gd name="connsiteX6" fmla="*/ 12294 w 425993"/>
                  <a:gd name="connsiteY6" fmla="*/ 452447 h 474454"/>
                  <a:gd name="connsiteX7" fmla="*/ 388 w 425993"/>
                  <a:gd name="connsiteY7" fmla="*/ 388153 h 474454"/>
                  <a:gd name="connsiteX8" fmla="*/ 26582 w 425993"/>
                  <a:gd name="connsiteY8" fmla="*/ 314335 h 474454"/>
                  <a:gd name="connsiteX9" fmla="*/ 128975 w 425993"/>
                  <a:gd name="connsiteY9" fmla="*/ 264328 h 474454"/>
                  <a:gd name="connsiteX10" fmla="*/ 226607 w 425993"/>
                  <a:gd name="connsiteY10" fmla="*/ 211941 h 474454"/>
                  <a:gd name="connsiteX11" fmla="*/ 312332 w 425993"/>
                  <a:gd name="connsiteY11" fmla="*/ 140503 h 474454"/>
                  <a:gd name="connsiteX12" fmla="*/ 379007 w 425993"/>
                  <a:gd name="connsiteY12" fmla="*/ 76210 h 474454"/>
                  <a:gd name="connsiteX13" fmla="*/ 421869 w 425993"/>
                  <a:gd name="connsiteY13" fmla="*/ 10 h 474454"/>
                  <a:gd name="connsiteX14" fmla="*/ 421869 w 425993"/>
                  <a:gd name="connsiteY14" fmla="*/ 71447 h 474454"/>
                  <a:gd name="connsiteX15" fmla="*/ 400438 w 425993"/>
                  <a:gd name="connsiteY15" fmla="*/ 145266 h 474454"/>
                  <a:gd name="connsiteX16" fmla="*/ 383769 w 425993"/>
                  <a:gd name="connsiteY16" fmla="*/ 195272 h 474454"/>
                  <a:gd name="connsiteX0" fmla="*/ 383769 w 425993"/>
                  <a:gd name="connsiteY0" fmla="*/ 195272 h 474454"/>
                  <a:gd name="connsiteX1" fmla="*/ 321857 w 425993"/>
                  <a:gd name="connsiteY1" fmla="*/ 295285 h 474454"/>
                  <a:gd name="connsiteX2" fmla="*/ 238513 w 425993"/>
                  <a:gd name="connsiteY2" fmla="*/ 357197 h 474454"/>
                  <a:gd name="connsiteX3" fmla="*/ 114688 w 425993"/>
                  <a:gd name="connsiteY3" fmla="*/ 411966 h 474454"/>
                  <a:gd name="connsiteX4" fmla="*/ 48013 w 425993"/>
                  <a:gd name="connsiteY4" fmla="*/ 433397 h 474454"/>
                  <a:gd name="connsiteX5" fmla="*/ 31344 w 425993"/>
                  <a:gd name="connsiteY5" fmla="*/ 473878 h 474454"/>
                  <a:gd name="connsiteX6" fmla="*/ 12294 w 425993"/>
                  <a:gd name="connsiteY6" fmla="*/ 452447 h 474454"/>
                  <a:gd name="connsiteX7" fmla="*/ 388 w 425993"/>
                  <a:gd name="connsiteY7" fmla="*/ 388153 h 474454"/>
                  <a:gd name="connsiteX8" fmla="*/ 26582 w 425993"/>
                  <a:gd name="connsiteY8" fmla="*/ 314335 h 474454"/>
                  <a:gd name="connsiteX9" fmla="*/ 128975 w 425993"/>
                  <a:gd name="connsiteY9" fmla="*/ 264328 h 474454"/>
                  <a:gd name="connsiteX10" fmla="*/ 219463 w 425993"/>
                  <a:gd name="connsiteY10" fmla="*/ 207178 h 474454"/>
                  <a:gd name="connsiteX11" fmla="*/ 312332 w 425993"/>
                  <a:gd name="connsiteY11" fmla="*/ 140503 h 474454"/>
                  <a:gd name="connsiteX12" fmla="*/ 379007 w 425993"/>
                  <a:gd name="connsiteY12" fmla="*/ 76210 h 474454"/>
                  <a:gd name="connsiteX13" fmla="*/ 421869 w 425993"/>
                  <a:gd name="connsiteY13" fmla="*/ 10 h 474454"/>
                  <a:gd name="connsiteX14" fmla="*/ 421869 w 425993"/>
                  <a:gd name="connsiteY14" fmla="*/ 71447 h 474454"/>
                  <a:gd name="connsiteX15" fmla="*/ 400438 w 425993"/>
                  <a:gd name="connsiteY15" fmla="*/ 145266 h 474454"/>
                  <a:gd name="connsiteX16" fmla="*/ 383769 w 425993"/>
                  <a:gd name="connsiteY16" fmla="*/ 195272 h 474454"/>
                  <a:gd name="connsiteX0" fmla="*/ 383769 w 425993"/>
                  <a:gd name="connsiteY0" fmla="*/ 195272 h 474454"/>
                  <a:gd name="connsiteX1" fmla="*/ 321857 w 425993"/>
                  <a:gd name="connsiteY1" fmla="*/ 295285 h 474454"/>
                  <a:gd name="connsiteX2" fmla="*/ 238513 w 425993"/>
                  <a:gd name="connsiteY2" fmla="*/ 357197 h 474454"/>
                  <a:gd name="connsiteX3" fmla="*/ 114688 w 425993"/>
                  <a:gd name="connsiteY3" fmla="*/ 411966 h 474454"/>
                  <a:gd name="connsiteX4" fmla="*/ 48013 w 425993"/>
                  <a:gd name="connsiteY4" fmla="*/ 433397 h 474454"/>
                  <a:gd name="connsiteX5" fmla="*/ 31344 w 425993"/>
                  <a:gd name="connsiteY5" fmla="*/ 473878 h 474454"/>
                  <a:gd name="connsiteX6" fmla="*/ 12294 w 425993"/>
                  <a:gd name="connsiteY6" fmla="*/ 452447 h 474454"/>
                  <a:gd name="connsiteX7" fmla="*/ 388 w 425993"/>
                  <a:gd name="connsiteY7" fmla="*/ 388153 h 474454"/>
                  <a:gd name="connsiteX8" fmla="*/ 26582 w 425993"/>
                  <a:gd name="connsiteY8" fmla="*/ 314335 h 474454"/>
                  <a:gd name="connsiteX9" fmla="*/ 128975 w 425993"/>
                  <a:gd name="connsiteY9" fmla="*/ 264328 h 474454"/>
                  <a:gd name="connsiteX10" fmla="*/ 219463 w 425993"/>
                  <a:gd name="connsiteY10" fmla="*/ 207178 h 474454"/>
                  <a:gd name="connsiteX11" fmla="*/ 302807 w 425993"/>
                  <a:gd name="connsiteY11" fmla="*/ 138121 h 474454"/>
                  <a:gd name="connsiteX12" fmla="*/ 379007 w 425993"/>
                  <a:gd name="connsiteY12" fmla="*/ 76210 h 474454"/>
                  <a:gd name="connsiteX13" fmla="*/ 421869 w 425993"/>
                  <a:gd name="connsiteY13" fmla="*/ 10 h 474454"/>
                  <a:gd name="connsiteX14" fmla="*/ 421869 w 425993"/>
                  <a:gd name="connsiteY14" fmla="*/ 71447 h 474454"/>
                  <a:gd name="connsiteX15" fmla="*/ 400438 w 425993"/>
                  <a:gd name="connsiteY15" fmla="*/ 145266 h 474454"/>
                  <a:gd name="connsiteX16" fmla="*/ 383769 w 425993"/>
                  <a:gd name="connsiteY16" fmla="*/ 195272 h 474454"/>
                  <a:gd name="connsiteX0" fmla="*/ 383769 w 426500"/>
                  <a:gd name="connsiteY0" fmla="*/ 195265 h 474447"/>
                  <a:gd name="connsiteX1" fmla="*/ 321857 w 426500"/>
                  <a:gd name="connsiteY1" fmla="*/ 295278 h 474447"/>
                  <a:gd name="connsiteX2" fmla="*/ 238513 w 426500"/>
                  <a:gd name="connsiteY2" fmla="*/ 357190 h 474447"/>
                  <a:gd name="connsiteX3" fmla="*/ 114688 w 426500"/>
                  <a:gd name="connsiteY3" fmla="*/ 411959 h 474447"/>
                  <a:gd name="connsiteX4" fmla="*/ 48013 w 426500"/>
                  <a:gd name="connsiteY4" fmla="*/ 433390 h 474447"/>
                  <a:gd name="connsiteX5" fmla="*/ 31344 w 426500"/>
                  <a:gd name="connsiteY5" fmla="*/ 473871 h 474447"/>
                  <a:gd name="connsiteX6" fmla="*/ 12294 w 426500"/>
                  <a:gd name="connsiteY6" fmla="*/ 452440 h 474447"/>
                  <a:gd name="connsiteX7" fmla="*/ 388 w 426500"/>
                  <a:gd name="connsiteY7" fmla="*/ 388146 h 474447"/>
                  <a:gd name="connsiteX8" fmla="*/ 26582 w 426500"/>
                  <a:gd name="connsiteY8" fmla="*/ 314328 h 474447"/>
                  <a:gd name="connsiteX9" fmla="*/ 128975 w 426500"/>
                  <a:gd name="connsiteY9" fmla="*/ 264321 h 474447"/>
                  <a:gd name="connsiteX10" fmla="*/ 219463 w 426500"/>
                  <a:gd name="connsiteY10" fmla="*/ 207171 h 474447"/>
                  <a:gd name="connsiteX11" fmla="*/ 302807 w 426500"/>
                  <a:gd name="connsiteY11" fmla="*/ 138114 h 474447"/>
                  <a:gd name="connsiteX12" fmla="*/ 371864 w 426500"/>
                  <a:gd name="connsiteY12" fmla="*/ 73821 h 474447"/>
                  <a:gd name="connsiteX13" fmla="*/ 421869 w 426500"/>
                  <a:gd name="connsiteY13" fmla="*/ 3 h 474447"/>
                  <a:gd name="connsiteX14" fmla="*/ 421869 w 426500"/>
                  <a:gd name="connsiteY14" fmla="*/ 71440 h 474447"/>
                  <a:gd name="connsiteX15" fmla="*/ 400438 w 426500"/>
                  <a:gd name="connsiteY15" fmla="*/ 145259 h 474447"/>
                  <a:gd name="connsiteX16" fmla="*/ 383769 w 426500"/>
                  <a:gd name="connsiteY16" fmla="*/ 195265 h 474447"/>
                  <a:gd name="connsiteX0" fmla="*/ 383769 w 426500"/>
                  <a:gd name="connsiteY0" fmla="*/ 195265 h 474447"/>
                  <a:gd name="connsiteX1" fmla="*/ 324238 w 426500"/>
                  <a:gd name="connsiteY1" fmla="*/ 302422 h 474447"/>
                  <a:gd name="connsiteX2" fmla="*/ 238513 w 426500"/>
                  <a:gd name="connsiteY2" fmla="*/ 357190 h 474447"/>
                  <a:gd name="connsiteX3" fmla="*/ 114688 w 426500"/>
                  <a:gd name="connsiteY3" fmla="*/ 411959 h 474447"/>
                  <a:gd name="connsiteX4" fmla="*/ 48013 w 426500"/>
                  <a:gd name="connsiteY4" fmla="*/ 433390 h 474447"/>
                  <a:gd name="connsiteX5" fmla="*/ 31344 w 426500"/>
                  <a:gd name="connsiteY5" fmla="*/ 473871 h 474447"/>
                  <a:gd name="connsiteX6" fmla="*/ 12294 w 426500"/>
                  <a:gd name="connsiteY6" fmla="*/ 452440 h 474447"/>
                  <a:gd name="connsiteX7" fmla="*/ 388 w 426500"/>
                  <a:gd name="connsiteY7" fmla="*/ 388146 h 474447"/>
                  <a:gd name="connsiteX8" fmla="*/ 26582 w 426500"/>
                  <a:gd name="connsiteY8" fmla="*/ 314328 h 474447"/>
                  <a:gd name="connsiteX9" fmla="*/ 128975 w 426500"/>
                  <a:gd name="connsiteY9" fmla="*/ 264321 h 474447"/>
                  <a:gd name="connsiteX10" fmla="*/ 219463 w 426500"/>
                  <a:gd name="connsiteY10" fmla="*/ 207171 h 474447"/>
                  <a:gd name="connsiteX11" fmla="*/ 302807 w 426500"/>
                  <a:gd name="connsiteY11" fmla="*/ 138114 h 474447"/>
                  <a:gd name="connsiteX12" fmla="*/ 371864 w 426500"/>
                  <a:gd name="connsiteY12" fmla="*/ 73821 h 474447"/>
                  <a:gd name="connsiteX13" fmla="*/ 421869 w 426500"/>
                  <a:gd name="connsiteY13" fmla="*/ 3 h 474447"/>
                  <a:gd name="connsiteX14" fmla="*/ 421869 w 426500"/>
                  <a:gd name="connsiteY14" fmla="*/ 71440 h 474447"/>
                  <a:gd name="connsiteX15" fmla="*/ 400438 w 426500"/>
                  <a:gd name="connsiteY15" fmla="*/ 145259 h 474447"/>
                  <a:gd name="connsiteX16" fmla="*/ 383769 w 426500"/>
                  <a:gd name="connsiteY16" fmla="*/ 195265 h 474447"/>
                  <a:gd name="connsiteX0" fmla="*/ 386150 w 426500"/>
                  <a:gd name="connsiteY0" fmla="*/ 202409 h 474447"/>
                  <a:gd name="connsiteX1" fmla="*/ 324238 w 426500"/>
                  <a:gd name="connsiteY1" fmla="*/ 302422 h 474447"/>
                  <a:gd name="connsiteX2" fmla="*/ 238513 w 426500"/>
                  <a:gd name="connsiteY2" fmla="*/ 357190 h 474447"/>
                  <a:gd name="connsiteX3" fmla="*/ 114688 w 426500"/>
                  <a:gd name="connsiteY3" fmla="*/ 411959 h 474447"/>
                  <a:gd name="connsiteX4" fmla="*/ 48013 w 426500"/>
                  <a:gd name="connsiteY4" fmla="*/ 433390 h 474447"/>
                  <a:gd name="connsiteX5" fmla="*/ 31344 w 426500"/>
                  <a:gd name="connsiteY5" fmla="*/ 473871 h 474447"/>
                  <a:gd name="connsiteX6" fmla="*/ 12294 w 426500"/>
                  <a:gd name="connsiteY6" fmla="*/ 452440 h 474447"/>
                  <a:gd name="connsiteX7" fmla="*/ 388 w 426500"/>
                  <a:gd name="connsiteY7" fmla="*/ 388146 h 474447"/>
                  <a:gd name="connsiteX8" fmla="*/ 26582 w 426500"/>
                  <a:gd name="connsiteY8" fmla="*/ 314328 h 474447"/>
                  <a:gd name="connsiteX9" fmla="*/ 128975 w 426500"/>
                  <a:gd name="connsiteY9" fmla="*/ 264321 h 474447"/>
                  <a:gd name="connsiteX10" fmla="*/ 219463 w 426500"/>
                  <a:gd name="connsiteY10" fmla="*/ 207171 h 474447"/>
                  <a:gd name="connsiteX11" fmla="*/ 302807 w 426500"/>
                  <a:gd name="connsiteY11" fmla="*/ 138114 h 474447"/>
                  <a:gd name="connsiteX12" fmla="*/ 371864 w 426500"/>
                  <a:gd name="connsiteY12" fmla="*/ 73821 h 474447"/>
                  <a:gd name="connsiteX13" fmla="*/ 421869 w 426500"/>
                  <a:gd name="connsiteY13" fmla="*/ 3 h 474447"/>
                  <a:gd name="connsiteX14" fmla="*/ 421869 w 426500"/>
                  <a:gd name="connsiteY14" fmla="*/ 71440 h 474447"/>
                  <a:gd name="connsiteX15" fmla="*/ 400438 w 426500"/>
                  <a:gd name="connsiteY15" fmla="*/ 145259 h 474447"/>
                  <a:gd name="connsiteX16" fmla="*/ 386150 w 426500"/>
                  <a:gd name="connsiteY16" fmla="*/ 202409 h 474447"/>
                  <a:gd name="connsiteX0" fmla="*/ 386150 w 426500"/>
                  <a:gd name="connsiteY0" fmla="*/ 202409 h 474447"/>
                  <a:gd name="connsiteX1" fmla="*/ 324238 w 426500"/>
                  <a:gd name="connsiteY1" fmla="*/ 302422 h 474447"/>
                  <a:gd name="connsiteX2" fmla="*/ 238513 w 426500"/>
                  <a:gd name="connsiteY2" fmla="*/ 357190 h 474447"/>
                  <a:gd name="connsiteX3" fmla="*/ 114688 w 426500"/>
                  <a:gd name="connsiteY3" fmla="*/ 411959 h 474447"/>
                  <a:gd name="connsiteX4" fmla="*/ 48013 w 426500"/>
                  <a:gd name="connsiteY4" fmla="*/ 433390 h 474447"/>
                  <a:gd name="connsiteX5" fmla="*/ 31344 w 426500"/>
                  <a:gd name="connsiteY5" fmla="*/ 473871 h 474447"/>
                  <a:gd name="connsiteX6" fmla="*/ 12294 w 426500"/>
                  <a:gd name="connsiteY6" fmla="*/ 452440 h 474447"/>
                  <a:gd name="connsiteX7" fmla="*/ 388 w 426500"/>
                  <a:gd name="connsiteY7" fmla="*/ 388146 h 474447"/>
                  <a:gd name="connsiteX8" fmla="*/ 26582 w 426500"/>
                  <a:gd name="connsiteY8" fmla="*/ 314328 h 474447"/>
                  <a:gd name="connsiteX9" fmla="*/ 128975 w 426500"/>
                  <a:gd name="connsiteY9" fmla="*/ 264321 h 474447"/>
                  <a:gd name="connsiteX10" fmla="*/ 219463 w 426500"/>
                  <a:gd name="connsiteY10" fmla="*/ 207171 h 474447"/>
                  <a:gd name="connsiteX11" fmla="*/ 302807 w 426500"/>
                  <a:gd name="connsiteY11" fmla="*/ 138114 h 474447"/>
                  <a:gd name="connsiteX12" fmla="*/ 371864 w 426500"/>
                  <a:gd name="connsiteY12" fmla="*/ 73821 h 474447"/>
                  <a:gd name="connsiteX13" fmla="*/ 421869 w 426500"/>
                  <a:gd name="connsiteY13" fmla="*/ 3 h 474447"/>
                  <a:gd name="connsiteX14" fmla="*/ 421869 w 426500"/>
                  <a:gd name="connsiteY14" fmla="*/ 71440 h 474447"/>
                  <a:gd name="connsiteX15" fmla="*/ 412344 w 426500"/>
                  <a:gd name="connsiteY15" fmla="*/ 145259 h 474447"/>
                  <a:gd name="connsiteX16" fmla="*/ 386150 w 426500"/>
                  <a:gd name="connsiteY16" fmla="*/ 202409 h 474447"/>
                  <a:gd name="connsiteX0" fmla="*/ 386150 w 426500"/>
                  <a:gd name="connsiteY0" fmla="*/ 202409 h 474447"/>
                  <a:gd name="connsiteX1" fmla="*/ 324238 w 426500"/>
                  <a:gd name="connsiteY1" fmla="*/ 302422 h 474447"/>
                  <a:gd name="connsiteX2" fmla="*/ 238513 w 426500"/>
                  <a:gd name="connsiteY2" fmla="*/ 357190 h 474447"/>
                  <a:gd name="connsiteX3" fmla="*/ 114688 w 426500"/>
                  <a:gd name="connsiteY3" fmla="*/ 411959 h 474447"/>
                  <a:gd name="connsiteX4" fmla="*/ 48013 w 426500"/>
                  <a:gd name="connsiteY4" fmla="*/ 433390 h 474447"/>
                  <a:gd name="connsiteX5" fmla="*/ 31344 w 426500"/>
                  <a:gd name="connsiteY5" fmla="*/ 473871 h 474447"/>
                  <a:gd name="connsiteX6" fmla="*/ 12294 w 426500"/>
                  <a:gd name="connsiteY6" fmla="*/ 452440 h 474447"/>
                  <a:gd name="connsiteX7" fmla="*/ 388 w 426500"/>
                  <a:gd name="connsiteY7" fmla="*/ 388146 h 474447"/>
                  <a:gd name="connsiteX8" fmla="*/ 26582 w 426500"/>
                  <a:gd name="connsiteY8" fmla="*/ 314328 h 474447"/>
                  <a:gd name="connsiteX9" fmla="*/ 128975 w 426500"/>
                  <a:gd name="connsiteY9" fmla="*/ 264321 h 474447"/>
                  <a:gd name="connsiteX10" fmla="*/ 219463 w 426500"/>
                  <a:gd name="connsiteY10" fmla="*/ 207171 h 474447"/>
                  <a:gd name="connsiteX11" fmla="*/ 302807 w 426500"/>
                  <a:gd name="connsiteY11" fmla="*/ 138114 h 474447"/>
                  <a:gd name="connsiteX12" fmla="*/ 371864 w 426500"/>
                  <a:gd name="connsiteY12" fmla="*/ 73821 h 474447"/>
                  <a:gd name="connsiteX13" fmla="*/ 421869 w 426500"/>
                  <a:gd name="connsiteY13" fmla="*/ 3 h 474447"/>
                  <a:gd name="connsiteX14" fmla="*/ 421869 w 426500"/>
                  <a:gd name="connsiteY14" fmla="*/ 71440 h 474447"/>
                  <a:gd name="connsiteX15" fmla="*/ 407581 w 426500"/>
                  <a:gd name="connsiteY15" fmla="*/ 138115 h 474447"/>
                  <a:gd name="connsiteX16" fmla="*/ 386150 w 426500"/>
                  <a:gd name="connsiteY16" fmla="*/ 202409 h 4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6500" h="474447">
                    <a:moveTo>
                      <a:pt x="386150" y="202409"/>
                    </a:moveTo>
                    <a:cubicBezTo>
                      <a:pt x="367298" y="238922"/>
                      <a:pt x="348844" y="276625"/>
                      <a:pt x="324238" y="302422"/>
                    </a:cubicBezTo>
                    <a:cubicBezTo>
                      <a:pt x="299632" y="328219"/>
                      <a:pt x="273438" y="338934"/>
                      <a:pt x="238513" y="357190"/>
                    </a:cubicBezTo>
                    <a:cubicBezTo>
                      <a:pt x="203588" y="375446"/>
                      <a:pt x="146438" y="399259"/>
                      <a:pt x="114688" y="411959"/>
                    </a:cubicBezTo>
                    <a:cubicBezTo>
                      <a:pt x="82938" y="424659"/>
                      <a:pt x="61904" y="423071"/>
                      <a:pt x="48013" y="433390"/>
                    </a:cubicBezTo>
                    <a:cubicBezTo>
                      <a:pt x="34122" y="443709"/>
                      <a:pt x="37297" y="470696"/>
                      <a:pt x="31344" y="473871"/>
                    </a:cubicBezTo>
                    <a:cubicBezTo>
                      <a:pt x="25391" y="477046"/>
                      <a:pt x="17453" y="466727"/>
                      <a:pt x="12294" y="452440"/>
                    </a:cubicBezTo>
                    <a:cubicBezTo>
                      <a:pt x="7135" y="438153"/>
                      <a:pt x="-1993" y="411165"/>
                      <a:pt x="388" y="388146"/>
                    </a:cubicBezTo>
                    <a:cubicBezTo>
                      <a:pt x="2769" y="365127"/>
                      <a:pt x="5151" y="334966"/>
                      <a:pt x="26582" y="314328"/>
                    </a:cubicBezTo>
                    <a:cubicBezTo>
                      <a:pt x="48013" y="293691"/>
                      <a:pt x="96828" y="282180"/>
                      <a:pt x="128975" y="264321"/>
                    </a:cubicBezTo>
                    <a:cubicBezTo>
                      <a:pt x="161122" y="246462"/>
                      <a:pt x="190491" y="228205"/>
                      <a:pt x="219463" y="207171"/>
                    </a:cubicBezTo>
                    <a:cubicBezTo>
                      <a:pt x="248435" y="186137"/>
                      <a:pt x="277407" y="160339"/>
                      <a:pt x="302807" y="138114"/>
                    </a:cubicBezTo>
                    <a:cubicBezTo>
                      <a:pt x="328207" y="115889"/>
                      <a:pt x="352020" y="96840"/>
                      <a:pt x="371864" y="73821"/>
                    </a:cubicBezTo>
                    <a:cubicBezTo>
                      <a:pt x="391708" y="50803"/>
                      <a:pt x="413535" y="400"/>
                      <a:pt x="421869" y="3"/>
                    </a:cubicBezTo>
                    <a:cubicBezTo>
                      <a:pt x="430203" y="-394"/>
                      <a:pt x="425441" y="47231"/>
                      <a:pt x="421869" y="71440"/>
                    </a:cubicBezTo>
                    <a:cubicBezTo>
                      <a:pt x="418297" y="95649"/>
                      <a:pt x="407581" y="138115"/>
                      <a:pt x="407581" y="138115"/>
                    </a:cubicBezTo>
                    <a:lnTo>
                      <a:pt x="386150" y="202409"/>
                    </a:lnTo>
                    <a:close/>
                  </a:path>
                </a:pathLst>
              </a:custGeom>
              <a:gradFill rotWithShape="1">
                <a:gsLst>
                  <a:gs pos="0">
                    <a:srgbClr val="D84640"/>
                  </a:gs>
                  <a:gs pos="50000">
                    <a:srgbClr val="EBADAB"/>
                  </a:gs>
                  <a:gs pos="100000">
                    <a:srgbClr val="C34D4D"/>
                  </a:gs>
                </a:gsLst>
                <a:lin ang="0" scaled="0"/>
              </a:gradFill>
              <a:ln w="9525">
                <a:solidFill>
                  <a:srgbClr val="AB454E"/>
                </a:solidFill>
                <a:round/>
                <a:headEnd/>
                <a:tailEnd/>
              </a:ln>
              <a:effectLst/>
            </p:spPr>
            <p:txBody>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37" name="任意多边形 36"/>
              <p:cNvSpPr/>
              <p:nvPr/>
            </p:nvSpPr>
            <p:spPr>
              <a:xfrm>
                <a:off x="8469176" y="4126706"/>
                <a:ext cx="459157" cy="420509"/>
              </a:xfrm>
              <a:custGeom>
                <a:avLst/>
                <a:gdLst>
                  <a:gd name="connsiteX0" fmla="*/ 115230 w 459157"/>
                  <a:gd name="connsiteY0" fmla="*/ 354807 h 420509"/>
                  <a:gd name="connsiteX1" fmla="*/ 246199 w 459157"/>
                  <a:gd name="connsiteY1" fmla="*/ 300038 h 420509"/>
                  <a:gd name="connsiteX2" fmla="*/ 370024 w 459157"/>
                  <a:gd name="connsiteY2" fmla="*/ 280988 h 420509"/>
                  <a:gd name="connsiteX3" fmla="*/ 434318 w 459157"/>
                  <a:gd name="connsiteY3" fmla="*/ 259557 h 420509"/>
                  <a:gd name="connsiteX4" fmla="*/ 455749 w 459157"/>
                  <a:gd name="connsiteY4" fmla="*/ 207169 h 420509"/>
                  <a:gd name="connsiteX5" fmla="*/ 455749 w 459157"/>
                  <a:gd name="connsiteY5" fmla="*/ 97632 h 420509"/>
                  <a:gd name="connsiteX6" fmla="*/ 458130 w 459157"/>
                  <a:gd name="connsiteY6" fmla="*/ 26194 h 420509"/>
                  <a:gd name="connsiteX7" fmla="*/ 436699 w 459157"/>
                  <a:gd name="connsiteY7" fmla="*/ 0 h 420509"/>
                  <a:gd name="connsiteX8" fmla="*/ 436699 w 459157"/>
                  <a:gd name="connsiteY8" fmla="*/ 26194 h 420509"/>
                  <a:gd name="connsiteX9" fmla="*/ 393837 w 459157"/>
                  <a:gd name="connsiteY9" fmla="*/ 42863 h 420509"/>
                  <a:gd name="connsiteX10" fmla="*/ 308112 w 459157"/>
                  <a:gd name="connsiteY10" fmla="*/ 64294 h 420509"/>
                  <a:gd name="connsiteX11" fmla="*/ 174762 w 459157"/>
                  <a:gd name="connsiteY11" fmla="*/ 114300 h 420509"/>
                  <a:gd name="connsiteX12" fmla="*/ 50937 w 459157"/>
                  <a:gd name="connsiteY12" fmla="*/ 161925 h 420509"/>
                  <a:gd name="connsiteX13" fmla="*/ 10455 w 459157"/>
                  <a:gd name="connsiteY13" fmla="*/ 216694 h 420509"/>
                  <a:gd name="connsiteX14" fmla="*/ 930 w 459157"/>
                  <a:gd name="connsiteY14" fmla="*/ 292894 h 420509"/>
                  <a:gd name="connsiteX15" fmla="*/ 930 w 459157"/>
                  <a:gd name="connsiteY15" fmla="*/ 376238 h 420509"/>
                  <a:gd name="connsiteX16" fmla="*/ 3312 w 459157"/>
                  <a:gd name="connsiteY16" fmla="*/ 419100 h 420509"/>
                  <a:gd name="connsiteX17" fmla="*/ 36649 w 459157"/>
                  <a:gd name="connsiteY17" fmla="*/ 404813 h 420509"/>
                  <a:gd name="connsiteX18" fmla="*/ 115230 w 459157"/>
                  <a:gd name="connsiteY18" fmla="*/ 354807 h 420509"/>
                  <a:gd name="connsiteX0" fmla="*/ 115230 w 459157"/>
                  <a:gd name="connsiteY0" fmla="*/ 354807 h 420509"/>
                  <a:gd name="connsiteX1" fmla="*/ 246199 w 459157"/>
                  <a:gd name="connsiteY1" fmla="*/ 300038 h 420509"/>
                  <a:gd name="connsiteX2" fmla="*/ 370024 w 459157"/>
                  <a:gd name="connsiteY2" fmla="*/ 280988 h 420509"/>
                  <a:gd name="connsiteX3" fmla="*/ 434318 w 459157"/>
                  <a:gd name="connsiteY3" fmla="*/ 259557 h 420509"/>
                  <a:gd name="connsiteX4" fmla="*/ 455749 w 459157"/>
                  <a:gd name="connsiteY4" fmla="*/ 207169 h 420509"/>
                  <a:gd name="connsiteX5" fmla="*/ 455749 w 459157"/>
                  <a:gd name="connsiteY5" fmla="*/ 97632 h 420509"/>
                  <a:gd name="connsiteX6" fmla="*/ 458130 w 459157"/>
                  <a:gd name="connsiteY6" fmla="*/ 26194 h 420509"/>
                  <a:gd name="connsiteX7" fmla="*/ 436699 w 459157"/>
                  <a:gd name="connsiteY7" fmla="*/ 0 h 420509"/>
                  <a:gd name="connsiteX8" fmla="*/ 436699 w 459157"/>
                  <a:gd name="connsiteY8" fmla="*/ 26194 h 420509"/>
                  <a:gd name="connsiteX9" fmla="*/ 393837 w 459157"/>
                  <a:gd name="connsiteY9" fmla="*/ 42863 h 420509"/>
                  <a:gd name="connsiteX10" fmla="*/ 308112 w 459157"/>
                  <a:gd name="connsiteY10" fmla="*/ 64294 h 420509"/>
                  <a:gd name="connsiteX11" fmla="*/ 174762 w 459157"/>
                  <a:gd name="connsiteY11" fmla="*/ 114300 h 420509"/>
                  <a:gd name="connsiteX12" fmla="*/ 58080 w 459157"/>
                  <a:gd name="connsiteY12" fmla="*/ 166687 h 420509"/>
                  <a:gd name="connsiteX13" fmla="*/ 10455 w 459157"/>
                  <a:gd name="connsiteY13" fmla="*/ 216694 h 420509"/>
                  <a:gd name="connsiteX14" fmla="*/ 930 w 459157"/>
                  <a:gd name="connsiteY14" fmla="*/ 292894 h 420509"/>
                  <a:gd name="connsiteX15" fmla="*/ 930 w 459157"/>
                  <a:gd name="connsiteY15" fmla="*/ 376238 h 420509"/>
                  <a:gd name="connsiteX16" fmla="*/ 3312 w 459157"/>
                  <a:gd name="connsiteY16" fmla="*/ 419100 h 420509"/>
                  <a:gd name="connsiteX17" fmla="*/ 36649 w 459157"/>
                  <a:gd name="connsiteY17" fmla="*/ 404813 h 420509"/>
                  <a:gd name="connsiteX18" fmla="*/ 115230 w 459157"/>
                  <a:gd name="connsiteY18" fmla="*/ 354807 h 420509"/>
                  <a:gd name="connsiteX0" fmla="*/ 115230 w 459157"/>
                  <a:gd name="connsiteY0" fmla="*/ 354807 h 420509"/>
                  <a:gd name="connsiteX1" fmla="*/ 246199 w 459157"/>
                  <a:gd name="connsiteY1" fmla="*/ 300038 h 420509"/>
                  <a:gd name="connsiteX2" fmla="*/ 370024 w 459157"/>
                  <a:gd name="connsiteY2" fmla="*/ 280988 h 420509"/>
                  <a:gd name="connsiteX3" fmla="*/ 434318 w 459157"/>
                  <a:gd name="connsiteY3" fmla="*/ 259557 h 420509"/>
                  <a:gd name="connsiteX4" fmla="*/ 455749 w 459157"/>
                  <a:gd name="connsiteY4" fmla="*/ 207169 h 420509"/>
                  <a:gd name="connsiteX5" fmla="*/ 455749 w 459157"/>
                  <a:gd name="connsiteY5" fmla="*/ 97632 h 420509"/>
                  <a:gd name="connsiteX6" fmla="*/ 458130 w 459157"/>
                  <a:gd name="connsiteY6" fmla="*/ 26194 h 420509"/>
                  <a:gd name="connsiteX7" fmla="*/ 436699 w 459157"/>
                  <a:gd name="connsiteY7" fmla="*/ 0 h 420509"/>
                  <a:gd name="connsiteX8" fmla="*/ 436699 w 459157"/>
                  <a:gd name="connsiteY8" fmla="*/ 26194 h 420509"/>
                  <a:gd name="connsiteX9" fmla="*/ 393837 w 459157"/>
                  <a:gd name="connsiteY9" fmla="*/ 42863 h 420509"/>
                  <a:gd name="connsiteX10" fmla="*/ 296206 w 459157"/>
                  <a:gd name="connsiteY10" fmla="*/ 71438 h 420509"/>
                  <a:gd name="connsiteX11" fmla="*/ 174762 w 459157"/>
                  <a:gd name="connsiteY11" fmla="*/ 114300 h 420509"/>
                  <a:gd name="connsiteX12" fmla="*/ 58080 w 459157"/>
                  <a:gd name="connsiteY12" fmla="*/ 166687 h 420509"/>
                  <a:gd name="connsiteX13" fmla="*/ 10455 w 459157"/>
                  <a:gd name="connsiteY13" fmla="*/ 216694 h 420509"/>
                  <a:gd name="connsiteX14" fmla="*/ 930 w 459157"/>
                  <a:gd name="connsiteY14" fmla="*/ 292894 h 420509"/>
                  <a:gd name="connsiteX15" fmla="*/ 930 w 459157"/>
                  <a:gd name="connsiteY15" fmla="*/ 376238 h 420509"/>
                  <a:gd name="connsiteX16" fmla="*/ 3312 w 459157"/>
                  <a:gd name="connsiteY16" fmla="*/ 419100 h 420509"/>
                  <a:gd name="connsiteX17" fmla="*/ 36649 w 459157"/>
                  <a:gd name="connsiteY17" fmla="*/ 404813 h 420509"/>
                  <a:gd name="connsiteX18" fmla="*/ 115230 w 459157"/>
                  <a:gd name="connsiteY18" fmla="*/ 354807 h 420509"/>
                  <a:gd name="connsiteX0" fmla="*/ 112849 w 459157"/>
                  <a:gd name="connsiteY0" fmla="*/ 352426 h 420509"/>
                  <a:gd name="connsiteX1" fmla="*/ 246199 w 459157"/>
                  <a:gd name="connsiteY1" fmla="*/ 300038 h 420509"/>
                  <a:gd name="connsiteX2" fmla="*/ 370024 w 459157"/>
                  <a:gd name="connsiteY2" fmla="*/ 280988 h 420509"/>
                  <a:gd name="connsiteX3" fmla="*/ 434318 w 459157"/>
                  <a:gd name="connsiteY3" fmla="*/ 259557 h 420509"/>
                  <a:gd name="connsiteX4" fmla="*/ 455749 w 459157"/>
                  <a:gd name="connsiteY4" fmla="*/ 207169 h 420509"/>
                  <a:gd name="connsiteX5" fmla="*/ 455749 w 459157"/>
                  <a:gd name="connsiteY5" fmla="*/ 97632 h 420509"/>
                  <a:gd name="connsiteX6" fmla="*/ 458130 w 459157"/>
                  <a:gd name="connsiteY6" fmla="*/ 26194 h 420509"/>
                  <a:gd name="connsiteX7" fmla="*/ 436699 w 459157"/>
                  <a:gd name="connsiteY7" fmla="*/ 0 h 420509"/>
                  <a:gd name="connsiteX8" fmla="*/ 436699 w 459157"/>
                  <a:gd name="connsiteY8" fmla="*/ 26194 h 420509"/>
                  <a:gd name="connsiteX9" fmla="*/ 393837 w 459157"/>
                  <a:gd name="connsiteY9" fmla="*/ 42863 h 420509"/>
                  <a:gd name="connsiteX10" fmla="*/ 296206 w 459157"/>
                  <a:gd name="connsiteY10" fmla="*/ 71438 h 420509"/>
                  <a:gd name="connsiteX11" fmla="*/ 174762 w 459157"/>
                  <a:gd name="connsiteY11" fmla="*/ 114300 h 420509"/>
                  <a:gd name="connsiteX12" fmla="*/ 58080 w 459157"/>
                  <a:gd name="connsiteY12" fmla="*/ 166687 h 420509"/>
                  <a:gd name="connsiteX13" fmla="*/ 10455 w 459157"/>
                  <a:gd name="connsiteY13" fmla="*/ 216694 h 420509"/>
                  <a:gd name="connsiteX14" fmla="*/ 930 w 459157"/>
                  <a:gd name="connsiteY14" fmla="*/ 292894 h 420509"/>
                  <a:gd name="connsiteX15" fmla="*/ 930 w 459157"/>
                  <a:gd name="connsiteY15" fmla="*/ 376238 h 420509"/>
                  <a:gd name="connsiteX16" fmla="*/ 3312 w 459157"/>
                  <a:gd name="connsiteY16" fmla="*/ 419100 h 420509"/>
                  <a:gd name="connsiteX17" fmla="*/ 36649 w 459157"/>
                  <a:gd name="connsiteY17" fmla="*/ 404813 h 420509"/>
                  <a:gd name="connsiteX18" fmla="*/ 112849 w 459157"/>
                  <a:gd name="connsiteY18" fmla="*/ 352426 h 420509"/>
                  <a:gd name="connsiteX0" fmla="*/ 112849 w 459157"/>
                  <a:gd name="connsiteY0" fmla="*/ 352426 h 420509"/>
                  <a:gd name="connsiteX1" fmla="*/ 246199 w 459157"/>
                  <a:gd name="connsiteY1" fmla="*/ 300038 h 420509"/>
                  <a:gd name="connsiteX2" fmla="*/ 362880 w 459157"/>
                  <a:gd name="connsiteY2" fmla="*/ 278607 h 420509"/>
                  <a:gd name="connsiteX3" fmla="*/ 434318 w 459157"/>
                  <a:gd name="connsiteY3" fmla="*/ 259557 h 420509"/>
                  <a:gd name="connsiteX4" fmla="*/ 455749 w 459157"/>
                  <a:gd name="connsiteY4" fmla="*/ 207169 h 420509"/>
                  <a:gd name="connsiteX5" fmla="*/ 455749 w 459157"/>
                  <a:gd name="connsiteY5" fmla="*/ 97632 h 420509"/>
                  <a:gd name="connsiteX6" fmla="*/ 458130 w 459157"/>
                  <a:gd name="connsiteY6" fmla="*/ 26194 h 420509"/>
                  <a:gd name="connsiteX7" fmla="*/ 436699 w 459157"/>
                  <a:gd name="connsiteY7" fmla="*/ 0 h 420509"/>
                  <a:gd name="connsiteX8" fmla="*/ 436699 w 459157"/>
                  <a:gd name="connsiteY8" fmla="*/ 26194 h 420509"/>
                  <a:gd name="connsiteX9" fmla="*/ 393837 w 459157"/>
                  <a:gd name="connsiteY9" fmla="*/ 42863 h 420509"/>
                  <a:gd name="connsiteX10" fmla="*/ 296206 w 459157"/>
                  <a:gd name="connsiteY10" fmla="*/ 71438 h 420509"/>
                  <a:gd name="connsiteX11" fmla="*/ 174762 w 459157"/>
                  <a:gd name="connsiteY11" fmla="*/ 114300 h 420509"/>
                  <a:gd name="connsiteX12" fmla="*/ 58080 w 459157"/>
                  <a:gd name="connsiteY12" fmla="*/ 166687 h 420509"/>
                  <a:gd name="connsiteX13" fmla="*/ 10455 w 459157"/>
                  <a:gd name="connsiteY13" fmla="*/ 216694 h 420509"/>
                  <a:gd name="connsiteX14" fmla="*/ 930 w 459157"/>
                  <a:gd name="connsiteY14" fmla="*/ 292894 h 420509"/>
                  <a:gd name="connsiteX15" fmla="*/ 930 w 459157"/>
                  <a:gd name="connsiteY15" fmla="*/ 376238 h 420509"/>
                  <a:gd name="connsiteX16" fmla="*/ 3312 w 459157"/>
                  <a:gd name="connsiteY16" fmla="*/ 419100 h 420509"/>
                  <a:gd name="connsiteX17" fmla="*/ 36649 w 459157"/>
                  <a:gd name="connsiteY17" fmla="*/ 404813 h 420509"/>
                  <a:gd name="connsiteX18" fmla="*/ 112849 w 459157"/>
                  <a:gd name="connsiteY18" fmla="*/ 352426 h 420509"/>
                  <a:gd name="connsiteX0" fmla="*/ 112849 w 459157"/>
                  <a:gd name="connsiteY0" fmla="*/ 352426 h 420509"/>
                  <a:gd name="connsiteX1" fmla="*/ 246199 w 459157"/>
                  <a:gd name="connsiteY1" fmla="*/ 300038 h 420509"/>
                  <a:gd name="connsiteX2" fmla="*/ 362880 w 459157"/>
                  <a:gd name="connsiteY2" fmla="*/ 278607 h 420509"/>
                  <a:gd name="connsiteX3" fmla="*/ 427174 w 459157"/>
                  <a:gd name="connsiteY3" fmla="*/ 254794 h 420509"/>
                  <a:gd name="connsiteX4" fmla="*/ 455749 w 459157"/>
                  <a:gd name="connsiteY4" fmla="*/ 207169 h 420509"/>
                  <a:gd name="connsiteX5" fmla="*/ 455749 w 459157"/>
                  <a:gd name="connsiteY5" fmla="*/ 97632 h 420509"/>
                  <a:gd name="connsiteX6" fmla="*/ 458130 w 459157"/>
                  <a:gd name="connsiteY6" fmla="*/ 26194 h 420509"/>
                  <a:gd name="connsiteX7" fmla="*/ 436699 w 459157"/>
                  <a:gd name="connsiteY7" fmla="*/ 0 h 420509"/>
                  <a:gd name="connsiteX8" fmla="*/ 436699 w 459157"/>
                  <a:gd name="connsiteY8" fmla="*/ 26194 h 420509"/>
                  <a:gd name="connsiteX9" fmla="*/ 393837 w 459157"/>
                  <a:gd name="connsiteY9" fmla="*/ 42863 h 420509"/>
                  <a:gd name="connsiteX10" fmla="*/ 296206 w 459157"/>
                  <a:gd name="connsiteY10" fmla="*/ 71438 h 420509"/>
                  <a:gd name="connsiteX11" fmla="*/ 174762 w 459157"/>
                  <a:gd name="connsiteY11" fmla="*/ 114300 h 420509"/>
                  <a:gd name="connsiteX12" fmla="*/ 58080 w 459157"/>
                  <a:gd name="connsiteY12" fmla="*/ 166687 h 420509"/>
                  <a:gd name="connsiteX13" fmla="*/ 10455 w 459157"/>
                  <a:gd name="connsiteY13" fmla="*/ 216694 h 420509"/>
                  <a:gd name="connsiteX14" fmla="*/ 930 w 459157"/>
                  <a:gd name="connsiteY14" fmla="*/ 292894 h 420509"/>
                  <a:gd name="connsiteX15" fmla="*/ 930 w 459157"/>
                  <a:gd name="connsiteY15" fmla="*/ 376238 h 420509"/>
                  <a:gd name="connsiteX16" fmla="*/ 3312 w 459157"/>
                  <a:gd name="connsiteY16" fmla="*/ 419100 h 420509"/>
                  <a:gd name="connsiteX17" fmla="*/ 36649 w 459157"/>
                  <a:gd name="connsiteY17" fmla="*/ 404813 h 420509"/>
                  <a:gd name="connsiteX18" fmla="*/ 112849 w 459157"/>
                  <a:gd name="connsiteY18" fmla="*/ 352426 h 420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9157" h="420509">
                    <a:moveTo>
                      <a:pt x="112849" y="352426"/>
                    </a:moveTo>
                    <a:cubicBezTo>
                      <a:pt x="147774" y="334963"/>
                      <a:pt x="204527" y="312341"/>
                      <a:pt x="246199" y="300038"/>
                    </a:cubicBezTo>
                    <a:cubicBezTo>
                      <a:pt x="287871" y="287735"/>
                      <a:pt x="332718" y="286148"/>
                      <a:pt x="362880" y="278607"/>
                    </a:cubicBezTo>
                    <a:cubicBezTo>
                      <a:pt x="393042" y="271066"/>
                      <a:pt x="411696" y="266700"/>
                      <a:pt x="427174" y="254794"/>
                    </a:cubicBezTo>
                    <a:cubicBezTo>
                      <a:pt x="442652" y="242888"/>
                      <a:pt x="450987" y="233363"/>
                      <a:pt x="455749" y="207169"/>
                    </a:cubicBezTo>
                    <a:cubicBezTo>
                      <a:pt x="460511" y="180975"/>
                      <a:pt x="455352" y="127794"/>
                      <a:pt x="455749" y="97632"/>
                    </a:cubicBezTo>
                    <a:cubicBezTo>
                      <a:pt x="456146" y="67470"/>
                      <a:pt x="461305" y="42466"/>
                      <a:pt x="458130" y="26194"/>
                    </a:cubicBezTo>
                    <a:cubicBezTo>
                      <a:pt x="454955" y="9922"/>
                      <a:pt x="440271" y="0"/>
                      <a:pt x="436699" y="0"/>
                    </a:cubicBezTo>
                    <a:cubicBezTo>
                      <a:pt x="433127" y="0"/>
                      <a:pt x="443843" y="19050"/>
                      <a:pt x="436699" y="26194"/>
                    </a:cubicBezTo>
                    <a:cubicBezTo>
                      <a:pt x="429555" y="33338"/>
                      <a:pt x="417252" y="35322"/>
                      <a:pt x="393837" y="42863"/>
                    </a:cubicBezTo>
                    <a:cubicBezTo>
                      <a:pt x="370422" y="50404"/>
                      <a:pt x="332718" y="59532"/>
                      <a:pt x="296206" y="71438"/>
                    </a:cubicBezTo>
                    <a:cubicBezTo>
                      <a:pt x="259694" y="83344"/>
                      <a:pt x="214450" y="98425"/>
                      <a:pt x="174762" y="114300"/>
                    </a:cubicBezTo>
                    <a:cubicBezTo>
                      <a:pt x="135074" y="130175"/>
                      <a:pt x="85464" y="149621"/>
                      <a:pt x="58080" y="166687"/>
                    </a:cubicBezTo>
                    <a:cubicBezTo>
                      <a:pt x="30696" y="183753"/>
                      <a:pt x="19980" y="195660"/>
                      <a:pt x="10455" y="216694"/>
                    </a:cubicBezTo>
                    <a:cubicBezTo>
                      <a:pt x="930" y="237728"/>
                      <a:pt x="2518" y="266303"/>
                      <a:pt x="930" y="292894"/>
                    </a:cubicBezTo>
                    <a:cubicBezTo>
                      <a:pt x="-658" y="319485"/>
                      <a:pt x="533" y="355204"/>
                      <a:pt x="930" y="376238"/>
                    </a:cubicBezTo>
                    <a:cubicBezTo>
                      <a:pt x="1327" y="397272"/>
                      <a:pt x="-2641" y="414338"/>
                      <a:pt x="3312" y="419100"/>
                    </a:cubicBezTo>
                    <a:cubicBezTo>
                      <a:pt x="9265" y="423862"/>
                      <a:pt x="18393" y="415925"/>
                      <a:pt x="36649" y="404813"/>
                    </a:cubicBezTo>
                    <a:cubicBezTo>
                      <a:pt x="54905" y="393701"/>
                      <a:pt x="77924" y="369889"/>
                      <a:pt x="112849" y="352426"/>
                    </a:cubicBezTo>
                    <a:close/>
                  </a:path>
                </a:pathLst>
              </a:custGeom>
              <a:gradFill rotWithShape="1">
                <a:gsLst>
                  <a:gs pos="0">
                    <a:srgbClr val="D84640"/>
                  </a:gs>
                  <a:gs pos="50000">
                    <a:srgbClr val="EBADAB"/>
                  </a:gs>
                  <a:gs pos="100000">
                    <a:srgbClr val="C34D4D"/>
                  </a:gs>
                </a:gsLst>
                <a:lin ang="0" scaled="0"/>
              </a:gradFill>
              <a:ln w="9525">
                <a:solidFill>
                  <a:srgbClr val="AB454E"/>
                </a:solidFill>
                <a:round/>
                <a:headEnd/>
                <a:tailEnd/>
              </a:ln>
              <a:effectLst/>
            </p:spPr>
            <p:txBody>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38" name="任意多边形 37"/>
              <p:cNvSpPr/>
              <p:nvPr/>
            </p:nvSpPr>
            <p:spPr>
              <a:xfrm>
                <a:off x="8775037" y="2434331"/>
                <a:ext cx="385932" cy="298136"/>
              </a:xfrm>
              <a:custGeom>
                <a:avLst/>
                <a:gdLst>
                  <a:gd name="connsiteX0" fmla="*/ 148995 w 385932"/>
                  <a:gd name="connsiteY0" fmla="*/ 50 h 298136"/>
                  <a:gd name="connsiteX1" fmla="*/ 211800 w 385932"/>
                  <a:gd name="connsiteY1" fmla="*/ 4068 h 298136"/>
                  <a:gd name="connsiteX2" fmla="*/ 231773 w 385932"/>
                  <a:gd name="connsiteY2" fmla="*/ 6784 h 298136"/>
                  <a:gd name="connsiteX3" fmla="*/ 242014 w 385932"/>
                  <a:gd name="connsiteY3" fmla="*/ 36960 h 298136"/>
                  <a:gd name="connsiteX4" fmla="*/ 252283 w 385932"/>
                  <a:gd name="connsiteY4" fmla="*/ 70744 h 298136"/>
                  <a:gd name="connsiteX5" fmla="*/ 285621 w 385932"/>
                  <a:gd name="connsiteY5" fmla="*/ 130276 h 298136"/>
                  <a:gd name="connsiteX6" fmla="*/ 354677 w 385932"/>
                  <a:gd name="connsiteY6" fmla="*/ 187425 h 298136"/>
                  <a:gd name="connsiteX7" fmla="*/ 385633 w 385932"/>
                  <a:gd name="connsiteY7" fmla="*/ 213618 h 298136"/>
                  <a:gd name="connsiteX8" fmla="*/ 384920 w 385932"/>
                  <a:gd name="connsiteY8" fmla="*/ 216843 h 298136"/>
                  <a:gd name="connsiteX9" fmla="*/ 384962 w 385932"/>
                  <a:gd name="connsiteY9" fmla="*/ 212857 h 298136"/>
                  <a:gd name="connsiteX10" fmla="*/ 378488 w 385932"/>
                  <a:gd name="connsiteY10" fmla="*/ 201713 h 298136"/>
                  <a:gd name="connsiteX11" fmla="*/ 290382 w 385932"/>
                  <a:gd name="connsiteY11" fmla="*/ 249338 h 298136"/>
                  <a:gd name="connsiteX12" fmla="*/ 187988 w 385932"/>
                  <a:gd name="connsiteY12" fmla="*/ 282675 h 298136"/>
                  <a:gd name="connsiteX13" fmla="*/ 126820 w 385932"/>
                  <a:gd name="connsiteY13" fmla="*/ 298005 h 298136"/>
                  <a:gd name="connsiteX14" fmla="*/ 126334 w 385932"/>
                  <a:gd name="connsiteY14" fmla="*/ 298136 h 298136"/>
                  <a:gd name="connsiteX15" fmla="*/ 107026 w 385932"/>
                  <a:gd name="connsiteY15" fmla="*/ 282676 h 298136"/>
                  <a:gd name="connsiteX16" fmla="*/ 45114 w 385932"/>
                  <a:gd name="connsiteY16" fmla="*/ 196950 h 298136"/>
                  <a:gd name="connsiteX17" fmla="*/ 2252 w 385932"/>
                  <a:gd name="connsiteY17" fmla="*/ 104082 h 298136"/>
                  <a:gd name="connsiteX18" fmla="*/ 0 w 385932"/>
                  <a:gd name="connsiteY18" fmla="*/ 84730 h 298136"/>
                  <a:gd name="connsiteX19" fmla="*/ 2250 w 385932"/>
                  <a:gd name="connsiteY19" fmla="*/ 85031 h 298136"/>
                  <a:gd name="connsiteX20" fmla="*/ 33206 w 385932"/>
                  <a:gd name="connsiteY20" fmla="*/ 18356 h 298136"/>
                  <a:gd name="connsiteX21" fmla="*/ 99881 w 385932"/>
                  <a:gd name="connsiteY21" fmla="*/ 1687 h 298136"/>
                  <a:gd name="connsiteX22" fmla="*/ 148995 w 385932"/>
                  <a:gd name="connsiteY22" fmla="*/ 50 h 29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5932" h="298136">
                    <a:moveTo>
                      <a:pt x="148995" y="50"/>
                    </a:moveTo>
                    <a:cubicBezTo>
                      <a:pt x="167251" y="298"/>
                      <a:pt x="187789" y="1489"/>
                      <a:pt x="211800" y="4068"/>
                    </a:cubicBezTo>
                    <a:lnTo>
                      <a:pt x="231773" y="6784"/>
                    </a:lnTo>
                    <a:lnTo>
                      <a:pt x="242014" y="36960"/>
                    </a:lnTo>
                    <a:cubicBezTo>
                      <a:pt x="244941" y="48519"/>
                      <a:pt x="247719" y="60227"/>
                      <a:pt x="252283" y="70744"/>
                    </a:cubicBezTo>
                    <a:cubicBezTo>
                      <a:pt x="261411" y="91779"/>
                      <a:pt x="268555" y="110829"/>
                      <a:pt x="285621" y="130276"/>
                    </a:cubicBezTo>
                    <a:cubicBezTo>
                      <a:pt x="302687" y="149723"/>
                      <a:pt x="338008" y="173535"/>
                      <a:pt x="354677" y="187425"/>
                    </a:cubicBezTo>
                    <a:cubicBezTo>
                      <a:pt x="371346" y="201315"/>
                      <a:pt x="388411" y="194568"/>
                      <a:pt x="385633" y="213618"/>
                    </a:cubicBezTo>
                    <a:lnTo>
                      <a:pt x="384920" y="216843"/>
                    </a:lnTo>
                    <a:lnTo>
                      <a:pt x="384962" y="212857"/>
                    </a:lnTo>
                    <a:cubicBezTo>
                      <a:pt x="384119" y="207145"/>
                      <a:pt x="382159" y="203102"/>
                      <a:pt x="378488" y="201713"/>
                    </a:cubicBezTo>
                    <a:cubicBezTo>
                      <a:pt x="363804" y="196157"/>
                      <a:pt x="322132" y="235844"/>
                      <a:pt x="290382" y="249338"/>
                    </a:cubicBezTo>
                    <a:cubicBezTo>
                      <a:pt x="258632" y="262832"/>
                      <a:pt x="224897" y="271959"/>
                      <a:pt x="187988" y="282675"/>
                    </a:cubicBezTo>
                    <a:cubicBezTo>
                      <a:pt x="169533" y="288033"/>
                      <a:pt x="147904" y="292994"/>
                      <a:pt x="126820" y="298005"/>
                    </a:cubicBezTo>
                    <a:lnTo>
                      <a:pt x="126334" y="298136"/>
                    </a:lnTo>
                    <a:lnTo>
                      <a:pt x="107026" y="282676"/>
                    </a:lnTo>
                    <a:cubicBezTo>
                      <a:pt x="81626" y="260054"/>
                      <a:pt x="62576" y="226716"/>
                      <a:pt x="45114" y="196950"/>
                    </a:cubicBezTo>
                    <a:cubicBezTo>
                      <a:pt x="27652" y="167184"/>
                      <a:pt x="10189" y="129482"/>
                      <a:pt x="2252" y="104082"/>
                    </a:cubicBezTo>
                    <a:lnTo>
                      <a:pt x="0" y="84730"/>
                    </a:lnTo>
                    <a:lnTo>
                      <a:pt x="2250" y="85031"/>
                    </a:lnTo>
                    <a:cubicBezTo>
                      <a:pt x="8997" y="79475"/>
                      <a:pt x="16934" y="32247"/>
                      <a:pt x="33206" y="18356"/>
                    </a:cubicBezTo>
                    <a:cubicBezTo>
                      <a:pt x="49478" y="4465"/>
                      <a:pt x="70115" y="4068"/>
                      <a:pt x="99881" y="1687"/>
                    </a:cubicBezTo>
                    <a:cubicBezTo>
                      <a:pt x="114764" y="497"/>
                      <a:pt x="130738" y="-198"/>
                      <a:pt x="148995" y="50"/>
                    </a:cubicBezTo>
                    <a:close/>
                  </a:path>
                </a:pathLst>
              </a:custGeom>
              <a:gradFill rotWithShape="1">
                <a:gsLst>
                  <a:gs pos="0">
                    <a:srgbClr val="CDCA58"/>
                  </a:gs>
                  <a:gs pos="50000">
                    <a:srgbClr val="F9F8C3"/>
                  </a:gs>
                  <a:gs pos="100000">
                    <a:srgbClr val="DEDB5E"/>
                  </a:gs>
                </a:gsLst>
                <a:lin ang="0" scaled="0"/>
              </a:gradFill>
              <a:ln w="9525">
                <a:solidFill>
                  <a:srgbClr val="AB454E"/>
                </a:solidFill>
                <a:round/>
                <a:headEnd/>
                <a:tailEnd/>
              </a:ln>
              <a:effectLst/>
            </p:spPr>
            <p:txBody>
              <a:bodyPr wrap="square">
                <a:noAutofit/>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39" name="任意多边形 38"/>
              <p:cNvSpPr/>
              <p:nvPr/>
            </p:nvSpPr>
            <p:spPr>
              <a:xfrm>
                <a:off x="8683281" y="2941495"/>
                <a:ext cx="394045" cy="337594"/>
              </a:xfrm>
              <a:custGeom>
                <a:avLst/>
                <a:gdLst>
                  <a:gd name="connsiteX0" fmla="*/ 160850 w 394045"/>
                  <a:gd name="connsiteY0" fmla="*/ 0 h 337594"/>
                  <a:gd name="connsiteX1" fmla="*/ 170206 w 394045"/>
                  <a:gd name="connsiteY1" fmla="*/ 4111 h 337594"/>
                  <a:gd name="connsiteX2" fmla="*/ 227356 w 394045"/>
                  <a:gd name="connsiteY2" fmla="*/ 39831 h 337594"/>
                  <a:gd name="connsiteX3" fmla="*/ 296413 w 394045"/>
                  <a:gd name="connsiteY3" fmla="*/ 94599 h 337594"/>
                  <a:gd name="connsiteX4" fmla="*/ 365469 w 394045"/>
                  <a:gd name="connsiteY4" fmla="*/ 166036 h 337594"/>
                  <a:gd name="connsiteX5" fmla="*/ 394045 w 394045"/>
                  <a:gd name="connsiteY5" fmla="*/ 263668 h 337594"/>
                  <a:gd name="connsiteX6" fmla="*/ 392677 w 394045"/>
                  <a:gd name="connsiteY6" fmla="*/ 284393 h 337594"/>
                  <a:gd name="connsiteX7" fmla="*/ 391663 w 394045"/>
                  <a:gd name="connsiteY7" fmla="*/ 280336 h 337594"/>
                  <a:gd name="connsiteX8" fmla="*/ 348800 w 394045"/>
                  <a:gd name="connsiteY8" fmla="*/ 299386 h 337594"/>
                  <a:gd name="connsiteX9" fmla="*/ 255932 w 394045"/>
                  <a:gd name="connsiteY9" fmla="*/ 335105 h 337594"/>
                  <a:gd name="connsiteX10" fmla="*/ 246592 w 394045"/>
                  <a:gd name="connsiteY10" fmla="*/ 337594 h 337594"/>
                  <a:gd name="connsiteX11" fmla="*/ 234500 w 394045"/>
                  <a:gd name="connsiteY11" fmla="*/ 311293 h 337594"/>
                  <a:gd name="connsiteX12" fmla="*/ 170207 w 394045"/>
                  <a:gd name="connsiteY12" fmla="*/ 270811 h 337594"/>
                  <a:gd name="connsiteX13" fmla="*/ 108294 w 394045"/>
                  <a:gd name="connsiteY13" fmla="*/ 235093 h 337594"/>
                  <a:gd name="connsiteX14" fmla="*/ 34475 w 394045"/>
                  <a:gd name="connsiteY14" fmla="*/ 177943 h 337594"/>
                  <a:gd name="connsiteX15" fmla="*/ 1138 w 394045"/>
                  <a:gd name="connsiteY15" fmla="*/ 123173 h 337594"/>
                  <a:gd name="connsiteX16" fmla="*/ 0 w 394045"/>
                  <a:gd name="connsiteY16" fmla="*/ 117104 h 337594"/>
                  <a:gd name="connsiteX17" fmla="*/ 3519 w 394045"/>
                  <a:gd name="connsiteY17" fmla="*/ 123174 h 337594"/>
                  <a:gd name="connsiteX18" fmla="*/ 8282 w 394045"/>
                  <a:gd name="connsiteY18" fmla="*/ 80311 h 337594"/>
                  <a:gd name="connsiteX19" fmla="*/ 51144 w 394045"/>
                  <a:gd name="connsiteY19" fmla="*/ 37449 h 337594"/>
                  <a:gd name="connsiteX20" fmla="*/ 144013 w 394045"/>
                  <a:gd name="connsiteY20" fmla="*/ 4111 h 337594"/>
                  <a:gd name="connsiteX21" fmla="*/ 160850 w 394045"/>
                  <a:gd name="connsiteY21" fmla="*/ 0 h 337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4045" h="337594">
                    <a:moveTo>
                      <a:pt x="160850" y="0"/>
                    </a:moveTo>
                    <a:lnTo>
                      <a:pt x="170206" y="4111"/>
                    </a:lnTo>
                    <a:cubicBezTo>
                      <a:pt x="187271" y="14430"/>
                      <a:pt x="206322" y="24750"/>
                      <a:pt x="227356" y="39831"/>
                    </a:cubicBezTo>
                    <a:cubicBezTo>
                      <a:pt x="248390" y="54912"/>
                      <a:pt x="273394" y="73565"/>
                      <a:pt x="296413" y="94599"/>
                    </a:cubicBezTo>
                    <a:cubicBezTo>
                      <a:pt x="319432" y="115633"/>
                      <a:pt x="349197" y="137858"/>
                      <a:pt x="365469" y="166036"/>
                    </a:cubicBezTo>
                    <a:cubicBezTo>
                      <a:pt x="381741" y="194214"/>
                      <a:pt x="391267" y="238665"/>
                      <a:pt x="394045" y="263668"/>
                    </a:cubicBezTo>
                    <a:lnTo>
                      <a:pt x="392677" y="284393"/>
                    </a:lnTo>
                    <a:lnTo>
                      <a:pt x="391663" y="280336"/>
                    </a:lnTo>
                    <a:cubicBezTo>
                      <a:pt x="384122" y="275970"/>
                      <a:pt x="371422" y="290258"/>
                      <a:pt x="348800" y="299386"/>
                    </a:cubicBezTo>
                    <a:cubicBezTo>
                      <a:pt x="326178" y="308514"/>
                      <a:pt x="290857" y="324389"/>
                      <a:pt x="255932" y="335105"/>
                    </a:cubicBezTo>
                    <a:lnTo>
                      <a:pt x="246592" y="337594"/>
                    </a:lnTo>
                    <a:lnTo>
                      <a:pt x="234500" y="311293"/>
                    </a:lnTo>
                    <a:cubicBezTo>
                      <a:pt x="218625" y="295021"/>
                      <a:pt x="191241" y="283511"/>
                      <a:pt x="170207" y="270811"/>
                    </a:cubicBezTo>
                    <a:cubicBezTo>
                      <a:pt x="149173" y="258111"/>
                      <a:pt x="130916" y="250571"/>
                      <a:pt x="108294" y="235093"/>
                    </a:cubicBezTo>
                    <a:cubicBezTo>
                      <a:pt x="85672" y="219615"/>
                      <a:pt x="52334" y="196596"/>
                      <a:pt x="34475" y="177943"/>
                    </a:cubicBezTo>
                    <a:cubicBezTo>
                      <a:pt x="16616" y="159290"/>
                      <a:pt x="7091" y="141032"/>
                      <a:pt x="1138" y="123173"/>
                    </a:cubicBezTo>
                    <a:lnTo>
                      <a:pt x="0" y="117104"/>
                    </a:lnTo>
                    <a:lnTo>
                      <a:pt x="3519" y="123174"/>
                    </a:lnTo>
                    <a:cubicBezTo>
                      <a:pt x="5900" y="122380"/>
                      <a:pt x="345" y="94598"/>
                      <a:pt x="8282" y="80311"/>
                    </a:cubicBezTo>
                    <a:cubicBezTo>
                      <a:pt x="16219" y="66024"/>
                      <a:pt x="28522" y="50149"/>
                      <a:pt x="51144" y="37449"/>
                    </a:cubicBezTo>
                    <a:cubicBezTo>
                      <a:pt x="73766" y="24749"/>
                      <a:pt x="107104" y="14827"/>
                      <a:pt x="144013" y="4111"/>
                    </a:cubicBezTo>
                    <a:lnTo>
                      <a:pt x="160850" y="0"/>
                    </a:lnTo>
                    <a:close/>
                  </a:path>
                </a:pathLst>
              </a:custGeom>
              <a:gradFill rotWithShape="1">
                <a:gsLst>
                  <a:gs pos="0">
                    <a:srgbClr val="CDCA58"/>
                  </a:gs>
                  <a:gs pos="50000">
                    <a:srgbClr val="F9F8C3"/>
                  </a:gs>
                  <a:gs pos="100000">
                    <a:srgbClr val="DEDB5E"/>
                  </a:gs>
                </a:gsLst>
                <a:lin ang="0" scaled="0"/>
              </a:gradFill>
              <a:ln w="9525">
                <a:solidFill>
                  <a:srgbClr val="AB454E"/>
                </a:solidFill>
                <a:round/>
                <a:headEnd/>
                <a:tailEnd/>
              </a:ln>
              <a:effectLst/>
            </p:spPr>
            <p:txBody>
              <a:bodyPr wrap="square">
                <a:noAutofit/>
              </a:bodyPr>
              <a:lstStyle/>
              <a:p>
                <a:endParaRPr lang="zh-CN" altLang="en-US"/>
              </a:p>
            </p:txBody>
          </p:sp>
          <p:sp>
            <p:nvSpPr>
              <p:cNvPr id="40" name="任意多边形 39"/>
              <p:cNvSpPr/>
              <p:nvPr/>
            </p:nvSpPr>
            <p:spPr>
              <a:xfrm>
                <a:off x="8541826" y="3471618"/>
                <a:ext cx="433872" cy="273388"/>
              </a:xfrm>
              <a:custGeom>
                <a:avLst/>
                <a:gdLst>
                  <a:gd name="connsiteX0" fmla="*/ 358569 w 433872"/>
                  <a:gd name="connsiteY0" fmla="*/ 0 h 273388"/>
                  <a:gd name="connsiteX1" fmla="*/ 373576 w 433872"/>
                  <a:gd name="connsiteY1" fmla="*/ 9770 h 273388"/>
                  <a:gd name="connsiteX2" fmla="*/ 416439 w 433872"/>
                  <a:gd name="connsiteY2" fmla="*/ 71682 h 273388"/>
                  <a:gd name="connsiteX3" fmla="*/ 433108 w 433872"/>
                  <a:gd name="connsiteY3" fmla="*/ 140738 h 273388"/>
                  <a:gd name="connsiteX4" fmla="*/ 433258 w 433872"/>
                  <a:gd name="connsiteY4" fmla="*/ 167676 h 273388"/>
                  <a:gd name="connsiteX5" fmla="*/ 432013 w 433872"/>
                  <a:gd name="connsiteY5" fmla="*/ 174129 h 273388"/>
                  <a:gd name="connsiteX6" fmla="*/ 430725 w 433872"/>
                  <a:gd name="connsiteY6" fmla="*/ 171696 h 273388"/>
                  <a:gd name="connsiteX7" fmla="*/ 380720 w 433872"/>
                  <a:gd name="connsiteY7" fmla="*/ 245514 h 273388"/>
                  <a:gd name="connsiteX8" fmla="*/ 350780 w 433872"/>
                  <a:gd name="connsiteY8" fmla="*/ 273388 h 273388"/>
                  <a:gd name="connsiteX9" fmla="*/ 345001 w 433872"/>
                  <a:gd name="connsiteY9" fmla="*/ 264563 h 273388"/>
                  <a:gd name="connsiteX10" fmla="*/ 323570 w 433872"/>
                  <a:gd name="connsiteY10" fmla="*/ 224082 h 273388"/>
                  <a:gd name="connsiteX11" fmla="*/ 278326 w 433872"/>
                  <a:gd name="connsiteY11" fmla="*/ 185982 h 273388"/>
                  <a:gd name="connsiteX12" fmla="*/ 209270 w 433872"/>
                  <a:gd name="connsiteY12" fmla="*/ 152645 h 273388"/>
                  <a:gd name="connsiteX13" fmla="*/ 118782 w 433872"/>
                  <a:gd name="connsiteY13" fmla="*/ 135976 h 273388"/>
                  <a:gd name="connsiteX14" fmla="*/ 59251 w 433872"/>
                  <a:gd name="connsiteY14" fmla="*/ 126451 h 273388"/>
                  <a:gd name="connsiteX15" fmla="*/ 4482 w 433872"/>
                  <a:gd name="connsiteY15" fmla="*/ 112163 h 273388"/>
                  <a:gd name="connsiteX16" fmla="*/ 0 w 433872"/>
                  <a:gd name="connsiteY16" fmla="*/ 107613 h 273388"/>
                  <a:gd name="connsiteX17" fmla="*/ 19810 w 433872"/>
                  <a:gd name="connsiteY17" fmla="*/ 109187 h 273388"/>
                  <a:gd name="connsiteX18" fmla="*/ 52105 w 433872"/>
                  <a:gd name="connsiteY18" fmla="*/ 102638 h 273388"/>
                  <a:gd name="connsiteX19" fmla="*/ 125924 w 433872"/>
                  <a:gd name="connsiteY19" fmla="*/ 81207 h 273388"/>
                  <a:gd name="connsiteX20" fmla="*/ 242605 w 433872"/>
                  <a:gd name="connsiteY20" fmla="*/ 45489 h 273388"/>
                  <a:gd name="connsiteX21" fmla="*/ 352143 w 433872"/>
                  <a:gd name="connsiteY21" fmla="*/ 2626 h 273388"/>
                  <a:gd name="connsiteX22" fmla="*/ 358569 w 433872"/>
                  <a:gd name="connsiteY22" fmla="*/ 0 h 27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33872" h="273388">
                    <a:moveTo>
                      <a:pt x="358569" y="0"/>
                    </a:moveTo>
                    <a:lnTo>
                      <a:pt x="373576" y="9770"/>
                    </a:lnTo>
                    <a:cubicBezTo>
                      <a:pt x="391435" y="24454"/>
                      <a:pt x="406517" y="49854"/>
                      <a:pt x="416439" y="71682"/>
                    </a:cubicBezTo>
                    <a:cubicBezTo>
                      <a:pt x="426361" y="93510"/>
                      <a:pt x="431124" y="120497"/>
                      <a:pt x="433108" y="140738"/>
                    </a:cubicBezTo>
                    <a:cubicBezTo>
                      <a:pt x="434100" y="150859"/>
                      <a:pt x="434101" y="159392"/>
                      <a:pt x="433258" y="167676"/>
                    </a:cubicBezTo>
                    <a:lnTo>
                      <a:pt x="432013" y="174129"/>
                    </a:lnTo>
                    <a:lnTo>
                      <a:pt x="430725" y="171696"/>
                    </a:lnTo>
                    <a:cubicBezTo>
                      <a:pt x="422391" y="172093"/>
                      <a:pt x="400564" y="222496"/>
                      <a:pt x="380720" y="245514"/>
                    </a:cubicBezTo>
                    <a:lnTo>
                      <a:pt x="350780" y="273388"/>
                    </a:lnTo>
                    <a:lnTo>
                      <a:pt x="345001" y="264563"/>
                    </a:lnTo>
                    <a:cubicBezTo>
                      <a:pt x="337460" y="253847"/>
                      <a:pt x="334682" y="237179"/>
                      <a:pt x="323570" y="224082"/>
                    </a:cubicBezTo>
                    <a:cubicBezTo>
                      <a:pt x="312458" y="210985"/>
                      <a:pt x="297376" y="197888"/>
                      <a:pt x="278326" y="185982"/>
                    </a:cubicBezTo>
                    <a:cubicBezTo>
                      <a:pt x="259276" y="174076"/>
                      <a:pt x="235861" y="160979"/>
                      <a:pt x="209270" y="152645"/>
                    </a:cubicBezTo>
                    <a:cubicBezTo>
                      <a:pt x="182679" y="144311"/>
                      <a:pt x="143785" y="140342"/>
                      <a:pt x="118782" y="135976"/>
                    </a:cubicBezTo>
                    <a:cubicBezTo>
                      <a:pt x="93779" y="131610"/>
                      <a:pt x="78301" y="130420"/>
                      <a:pt x="59251" y="126451"/>
                    </a:cubicBezTo>
                    <a:cubicBezTo>
                      <a:pt x="40201" y="122482"/>
                      <a:pt x="14007" y="118513"/>
                      <a:pt x="4482" y="112163"/>
                    </a:cubicBezTo>
                    <a:lnTo>
                      <a:pt x="0" y="107613"/>
                    </a:lnTo>
                    <a:lnTo>
                      <a:pt x="19810" y="109187"/>
                    </a:lnTo>
                    <a:cubicBezTo>
                      <a:pt x="29781" y="107699"/>
                      <a:pt x="41390" y="104821"/>
                      <a:pt x="52105" y="102638"/>
                    </a:cubicBezTo>
                    <a:cubicBezTo>
                      <a:pt x="73536" y="98272"/>
                      <a:pt x="94174" y="90732"/>
                      <a:pt x="125924" y="81207"/>
                    </a:cubicBezTo>
                    <a:cubicBezTo>
                      <a:pt x="157674" y="71682"/>
                      <a:pt x="204902" y="58586"/>
                      <a:pt x="242605" y="45489"/>
                    </a:cubicBezTo>
                    <a:cubicBezTo>
                      <a:pt x="280308" y="32392"/>
                      <a:pt x="321981" y="14929"/>
                      <a:pt x="352143" y="2626"/>
                    </a:cubicBezTo>
                    <a:lnTo>
                      <a:pt x="358569" y="0"/>
                    </a:lnTo>
                    <a:close/>
                  </a:path>
                </a:pathLst>
              </a:custGeom>
              <a:gradFill rotWithShape="1">
                <a:gsLst>
                  <a:gs pos="0">
                    <a:srgbClr val="CDCA58"/>
                  </a:gs>
                  <a:gs pos="50000">
                    <a:srgbClr val="F9F8C3"/>
                  </a:gs>
                  <a:gs pos="100000">
                    <a:srgbClr val="DEDB5E"/>
                  </a:gs>
                </a:gsLst>
                <a:lin ang="0" scaled="0"/>
              </a:gradFill>
              <a:ln w="9525">
                <a:solidFill>
                  <a:srgbClr val="AB454E"/>
                </a:solidFill>
                <a:round/>
                <a:headEnd/>
                <a:tailEnd/>
              </a:ln>
              <a:effectLst/>
            </p:spPr>
            <p:txBody>
              <a:bodyPr wrap="square">
                <a:noAutofit/>
              </a:bodyPr>
              <a:lstStyle/>
              <a:p>
                <a:endParaRPr lang="zh-CN" altLang="en-US"/>
              </a:p>
            </p:txBody>
          </p:sp>
          <p:sp>
            <p:nvSpPr>
              <p:cNvPr id="41" name="任意多边形 40"/>
              <p:cNvSpPr/>
              <p:nvPr/>
            </p:nvSpPr>
            <p:spPr>
              <a:xfrm>
                <a:off x="8577686" y="4009304"/>
                <a:ext cx="343221" cy="214678"/>
              </a:xfrm>
              <a:custGeom>
                <a:avLst/>
                <a:gdLst>
                  <a:gd name="connsiteX0" fmla="*/ 193497 w 343221"/>
                  <a:gd name="connsiteY0" fmla="*/ 0 h 214678"/>
                  <a:gd name="connsiteX1" fmla="*/ 216270 w 343221"/>
                  <a:gd name="connsiteY1" fmla="*/ 26914 h 214678"/>
                  <a:gd name="connsiteX2" fmla="*/ 280564 w 343221"/>
                  <a:gd name="connsiteY2" fmla="*/ 72158 h 214678"/>
                  <a:gd name="connsiteX3" fmla="*/ 323427 w 343221"/>
                  <a:gd name="connsiteY3" fmla="*/ 105495 h 214678"/>
                  <a:gd name="connsiteX4" fmla="*/ 338608 w 343221"/>
                  <a:gd name="connsiteY4" fmla="*/ 119336 h 214678"/>
                  <a:gd name="connsiteX5" fmla="*/ 343221 w 343221"/>
                  <a:gd name="connsiteY5" fmla="*/ 131968 h 214678"/>
                  <a:gd name="connsiteX6" fmla="*/ 339054 w 343221"/>
                  <a:gd name="connsiteY6" fmla="*/ 124397 h 214678"/>
                  <a:gd name="connsiteX7" fmla="*/ 328190 w 343221"/>
                  <a:gd name="connsiteY7" fmla="*/ 117402 h 214678"/>
                  <a:gd name="connsiteX8" fmla="*/ 328190 w 343221"/>
                  <a:gd name="connsiteY8" fmla="*/ 143596 h 214678"/>
                  <a:gd name="connsiteX9" fmla="*/ 285328 w 343221"/>
                  <a:gd name="connsiteY9" fmla="*/ 160265 h 214678"/>
                  <a:gd name="connsiteX10" fmla="*/ 187697 w 343221"/>
                  <a:gd name="connsiteY10" fmla="*/ 188840 h 214678"/>
                  <a:gd name="connsiteX11" fmla="*/ 128166 w 343221"/>
                  <a:gd name="connsiteY11" fmla="*/ 208783 h 214678"/>
                  <a:gd name="connsiteX12" fmla="*/ 112242 w 343221"/>
                  <a:gd name="connsiteY12" fmla="*/ 214678 h 214678"/>
                  <a:gd name="connsiteX13" fmla="*/ 94827 w 343221"/>
                  <a:gd name="connsiteY13" fmla="*/ 200746 h 214678"/>
                  <a:gd name="connsiteX14" fmla="*/ 47202 w 343221"/>
                  <a:gd name="connsiteY14" fmla="*/ 160263 h 214678"/>
                  <a:gd name="connsiteX15" fmla="*/ 13864 w 343221"/>
                  <a:gd name="connsiteY15" fmla="*/ 126926 h 214678"/>
                  <a:gd name="connsiteX16" fmla="*/ 172 w 343221"/>
                  <a:gd name="connsiteY16" fmla="*/ 106537 h 214678"/>
                  <a:gd name="connsiteX17" fmla="*/ 0 w 343221"/>
                  <a:gd name="connsiteY17" fmla="*/ 106036 h 214678"/>
                  <a:gd name="connsiteX18" fmla="*/ 4341 w 343221"/>
                  <a:gd name="connsiteY18" fmla="*/ 107878 h 214678"/>
                  <a:gd name="connsiteX19" fmla="*/ 21010 w 343221"/>
                  <a:gd name="connsiteY19" fmla="*/ 67397 h 214678"/>
                  <a:gd name="connsiteX20" fmla="*/ 87685 w 343221"/>
                  <a:gd name="connsiteY20" fmla="*/ 45966 h 214678"/>
                  <a:gd name="connsiteX21" fmla="*/ 181893 w 343221"/>
                  <a:gd name="connsiteY21" fmla="*/ 5670 h 214678"/>
                  <a:gd name="connsiteX22" fmla="*/ 193497 w 343221"/>
                  <a:gd name="connsiteY22" fmla="*/ 0 h 214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3221" h="214678">
                    <a:moveTo>
                      <a:pt x="193497" y="0"/>
                    </a:moveTo>
                    <a:lnTo>
                      <a:pt x="216270" y="26914"/>
                    </a:lnTo>
                    <a:cubicBezTo>
                      <a:pt x="237304" y="43980"/>
                      <a:pt x="262705" y="59061"/>
                      <a:pt x="280564" y="72158"/>
                    </a:cubicBezTo>
                    <a:cubicBezTo>
                      <a:pt x="298423" y="85255"/>
                      <a:pt x="312711" y="94780"/>
                      <a:pt x="323427" y="105495"/>
                    </a:cubicBezTo>
                    <a:cubicBezTo>
                      <a:pt x="328785" y="110853"/>
                      <a:pt x="334441" y="114821"/>
                      <a:pt x="338608" y="119336"/>
                    </a:cubicBezTo>
                    <a:lnTo>
                      <a:pt x="343221" y="131968"/>
                    </a:lnTo>
                    <a:lnTo>
                      <a:pt x="339054" y="124397"/>
                    </a:lnTo>
                    <a:cubicBezTo>
                      <a:pt x="334540" y="119883"/>
                      <a:pt x="329976" y="117402"/>
                      <a:pt x="328190" y="117402"/>
                    </a:cubicBezTo>
                    <a:cubicBezTo>
                      <a:pt x="324618" y="117402"/>
                      <a:pt x="335334" y="136452"/>
                      <a:pt x="328190" y="143596"/>
                    </a:cubicBezTo>
                    <a:cubicBezTo>
                      <a:pt x="321046" y="150740"/>
                      <a:pt x="308743" y="152724"/>
                      <a:pt x="285328" y="160265"/>
                    </a:cubicBezTo>
                    <a:cubicBezTo>
                      <a:pt x="261913" y="167806"/>
                      <a:pt x="224209" y="176934"/>
                      <a:pt x="187697" y="188840"/>
                    </a:cubicBezTo>
                    <a:cubicBezTo>
                      <a:pt x="169441" y="194793"/>
                      <a:pt x="149002" y="201540"/>
                      <a:pt x="128166" y="208783"/>
                    </a:cubicBezTo>
                    <a:lnTo>
                      <a:pt x="112242" y="214678"/>
                    </a:lnTo>
                    <a:lnTo>
                      <a:pt x="94827" y="200746"/>
                    </a:lnTo>
                    <a:cubicBezTo>
                      <a:pt x="74190" y="187252"/>
                      <a:pt x="60696" y="172566"/>
                      <a:pt x="47202" y="160263"/>
                    </a:cubicBezTo>
                    <a:cubicBezTo>
                      <a:pt x="33708" y="147960"/>
                      <a:pt x="22992" y="139626"/>
                      <a:pt x="13864" y="126926"/>
                    </a:cubicBezTo>
                    <a:cubicBezTo>
                      <a:pt x="9300" y="120576"/>
                      <a:pt x="4240" y="113730"/>
                      <a:pt x="172" y="106537"/>
                    </a:cubicBezTo>
                    <a:lnTo>
                      <a:pt x="0" y="106036"/>
                    </a:lnTo>
                    <a:lnTo>
                      <a:pt x="4341" y="107878"/>
                    </a:lnTo>
                    <a:cubicBezTo>
                      <a:pt x="10294" y="104703"/>
                      <a:pt x="7119" y="77716"/>
                      <a:pt x="21010" y="67397"/>
                    </a:cubicBezTo>
                    <a:cubicBezTo>
                      <a:pt x="34901" y="57078"/>
                      <a:pt x="55935" y="58666"/>
                      <a:pt x="87685" y="45966"/>
                    </a:cubicBezTo>
                    <a:cubicBezTo>
                      <a:pt x="111497" y="36441"/>
                      <a:pt x="149597" y="20665"/>
                      <a:pt x="181893" y="5670"/>
                    </a:cubicBezTo>
                    <a:lnTo>
                      <a:pt x="193497" y="0"/>
                    </a:lnTo>
                    <a:close/>
                  </a:path>
                </a:pathLst>
              </a:custGeom>
              <a:gradFill rotWithShape="1">
                <a:gsLst>
                  <a:gs pos="0">
                    <a:srgbClr val="CDCA58"/>
                  </a:gs>
                  <a:gs pos="50000">
                    <a:srgbClr val="F9F8C3"/>
                  </a:gs>
                  <a:gs pos="100000">
                    <a:srgbClr val="DEDB5E"/>
                  </a:gs>
                </a:gsLst>
                <a:lin ang="0" scaled="0"/>
              </a:gradFill>
              <a:ln w="9525">
                <a:solidFill>
                  <a:srgbClr val="AB454E"/>
                </a:solidFill>
                <a:round/>
                <a:headEnd/>
                <a:tailEnd/>
              </a:ln>
              <a:effectLst/>
            </p:spPr>
            <p:txBody>
              <a:bodyPr wrap="square">
                <a:noAutofit/>
              </a:bodyPr>
              <a:lstStyle/>
              <a:p>
                <a:endParaRPr lang="zh-CN" altLang="en-US"/>
              </a:p>
            </p:txBody>
          </p:sp>
        </p:grpSp>
        <p:grpSp>
          <p:nvGrpSpPr>
            <p:cNvPr id="21" name="组合 20"/>
            <p:cNvGrpSpPr/>
            <p:nvPr/>
          </p:nvGrpSpPr>
          <p:grpSpPr>
            <a:xfrm>
              <a:off x="10124364" y="3415499"/>
              <a:ext cx="460641" cy="1740140"/>
              <a:chOff x="8798402" y="2088321"/>
              <a:chExt cx="665278" cy="2513194"/>
            </a:xfrm>
          </p:grpSpPr>
          <p:sp>
            <p:nvSpPr>
              <p:cNvPr id="23" name="任意多边形 22"/>
              <p:cNvSpPr/>
              <p:nvPr/>
            </p:nvSpPr>
            <p:spPr>
              <a:xfrm>
                <a:off x="8874555" y="2292981"/>
                <a:ext cx="381688" cy="511307"/>
              </a:xfrm>
              <a:custGeom>
                <a:avLst/>
                <a:gdLst>
                  <a:gd name="connsiteX0" fmla="*/ 109901 w 384107"/>
                  <a:gd name="connsiteY0" fmla="*/ 140557 h 513122"/>
                  <a:gd name="connsiteX1" fmla="*/ 202770 w 384107"/>
                  <a:gd name="connsiteY1" fmla="*/ 83407 h 513122"/>
                  <a:gd name="connsiteX2" fmla="*/ 288495 w 384107"/>
                  <a:gd name="connsiteY2" fmla="*/ 40544 h 513122"/>
                  <a:gd name="connsiteX3" fmla="*/ 331358 w 384107"/>
                  <a:gd name="connsiteY3" fmla="*/ 21494 h 513122"/>
                  <a:gd name="connsiteX4" fmla="*/ 350408 w 384107"/>
                  <a:gd name="connsiteY4" fmla="*/ 63 h 513122"/>
                  <a:gd name="connsiteX5" fmla="*/ 374220 w 384107"/>
                  <a:gd name="connsiteY5" fmla="*/ 28638 h 513122"/>
                  <a:gd name="connsiteX6" fmla="*/ 378983 w 384107"/>
                  <a:gd name="connsiteY6" fmla="*/ 111982 h 513122"/>
                  <a:gd name="connsiteX7" fmla="*/ 381364 w 384107"/>
                  <a:gd name="connsiteY7" fmla="*/ 195325 h 513122"/>
                  <a:gd name="connsiteX8" fmla="*/ 378983 w 384107"/>
                  <a:gd name="connsiteY8" fmla="*/ 226282 h 513122"/>
                  <a:gd name="connsiteX9" fmla="*/ 321833 w 384107"/>
                  <a:gd name="connsiteY9" fmla="*/ 252475 h 513122"/>
                  <a:gd name="connsiteX10" fmla="*/ 221820 w 384107"/>
                  <a:gd name="connsiteY10" fmla="*/ 300100 h 513122"/>
                  <a:gd name="connsiteX11" fmla="*/ 114664 w 384107"/>
                  <a:gd name="connsiteY11" fmla="*/ 378682 h 513122"/>
                  <a:gd name="connsiteX12" fmla="*/ 47989 w 384107"/>
                  <a:gd name="connsiteY12" fmla="*/ 442975 h 513122"/>
                  <a:gd name="connsiteX13" fmla="*/ 28939 w 384107"/>
                  <a:gd name="connsiteY13" fmla="*/ 512032 h 513122"/>
                  <a:gd name="connsiteX14" fmla="*/ 14651 w 384107"/>
                  <a:gd name="connsiteY14" fmla="*/ 478694 h 513122"/>
                  <a:gd name="connsiteX15" fmla="*/ 5126 w 384107"/>
                  <a:gd name="connsiteY15" fmla="*/ 392969 h 513122"/>
                  <a:gd name="connsiteX16" fmla="*/ 364 w 384107"/>
                  <a:gd name="connsiteY16" fmla="*/ 283432 h 513122"/>
                  <a:gd name="connsiteX17" fmla="*/ 14651 w 384107"/>
                  <a:gd name="connsiteY17" fmla="*/ 233425 h 513122"/>
                  <a:gd name="connsiteX18" fmla="*/ 59895 w 384107"/>
                  <a:gd name="connsiteY18" fmla="*/ 185800 h 513122"/>
                  <a:gd name="connsiteX19" fmla="*/ 109901 w 384107"/>
                  <a:gd name="connsiteY19" fmla="*/ 140557 h 513122"/>
                  <a:gd name="connsiteX0" fmla="*/ 114664 w 384107"/>
                  <a:gd name="connsiteY0" fmla="*/ 140557 h 513122"/>
                  <a:gd name="connsiteX1" fmla="*/ 202770 w 384107"/>
                  <a:gd name="connsiteY1" fmla="*/ 83407 h 513122"/>
                  <a:gd name="connsiteX2" fmla="*/ 288495 w 384107"/>
                  <a:gd name="connsiteY2" fmla="*/ 40544 h 513122"/>
                  <a:gd name="connsiteX3" fmla="*/ 331358 w 384107"/>
                  <a:gd name="connsiteY3" fmla="*/ 21494 h 513122"/>
                  <a:gd name="connsiteX4" fmla="*/ 350408 w 384107"/>
                  <a:gd name="connsiteY4" fmla="*/ 63 h 513122"/>
                  <a:gd name="connsiteX5" fmla="*/ 374220 w 384107"/>
                  <a:gd name="connsiteY5" fmla="*/ 28638 h 513122"/>
                  <a:gd name="connsiteX6" fmla="*/ 378983 w 384107"/>
                  <a:gd name="connsiteY6" fmla="*/ 111982 h 513122"/>
                  <a:gd name="connsiteX7" fmla="*/ 381364 w 384107"/>
                  <a:gd name="connsiteY7" fmla="*/ 195325 h 513122"/>
                  <a:gd name="connsiteX8" fmla="*/ 378983 w 384107"/>
                  <a:gd name="connsiteY8" fmla="*/ 226282 h 513122"/>
                  <a:gd name="connsiteX9" fmla="*/ 321833 w 384107"/>
                  <a:gd name="connsiteY9" fmla="*/ 252475 h 513122"/>
                  <a:gd name="connsiteX10" fmla="*/ 221820 w 384107"/>
                  <a:gd name="connsiteY10" fmla="*/ 300100 h 513122"/>
                  <a:gd name="connsiteX11" fmla="*/ 114664 w 384107"/>
                  <a:gd name="connsiteY11" fmla="*/ 378682 h 513122"/>
                  <a:gd name="connsiteX12" fmla="*/ 47989 w 384107"/>
                  <a:gd name="connsiteY12" fmla="*/ 442975 h 513122"/>
                  <a:gd name="connsiteX13" fmla="*/ 28939 w 384107"/>
                  <a:gd name="connsiteY13" fmla="*/ 512032 h 513122"/>
                  <a:gd name="connsiteX14" fmla="*/ 14651 w 384107"/>
                  <a:gd name="connsiteY14" fmla="*/ 478694 h 513122"/>
                  <a:gd name="connsiteX15" fmla="*/ 5126 w 384107"/>
                  <a:gd name="connsiteY15" fmla="*/ 392969 h 513122"/>
                  <a:gd name="connsiteX16" fmla="*/ 364 w 384107"/>
                  <a:gd name="connsiteY16" fmla="*/ 283432 h 513122"/>
                  <a:gd name="connsiteX17" fmla="*/ 14651 w 384107"/>
                  <a:gd name="connsiteY17" fmla="*/ 233425 h 513122"/>
                  <a:gd name="connsiteX18" fmla="*/ 59895 w 384107"/>
                  <a:gd name="connsiteY18" fmla="*/ 185800 h 513122"/>
                  <a:gd name="connsiteX19" fmla="*/ 114664 w 384107"/>
                  <a:gd name="connsiteY19" fmla="*/ 140557 h 513122"/>
                  <a:gd name="connsiteX0" fmla="*/ 114664 w 384107"/>
                  <a:gd name="connsiteY0" fmla="*/ 140656 h 513221"/>
                  <a:gd name="connsiteX1" fmla="*/ 202770 w 384107"/>
                  <a:gd name="connsiteY1" fmla="*/ 83506 h 513221"/>
                  <a:gd name="connsiteX2" fmla="*/ 288495 w 384107"/>
                  <a:gd name="connsiteY2" fmla="*/ 40643 h 513221"/>
                  <a:gd name="connsiteX3" fmla="*/ 331358 w 384107"/>
                  <a:gd name="connsiteY3" fmla="*/ 21593 h 513221"/>
                  <a:gd name="connsiteX4" fmla="*/ 350408 w 384107"/>
                  <a:gd name="connsiteY4" fmla="*/ 162 h 513221"/>
                  <a:gd name="connsiteX5" fmla="*/ 374220 w 384107"/>
                  <a:gd name="connsiteY5" fmla="*/ 33500 h 513221"/>
                  <a:gd name="connsiteX6" fmla="*/ 378983 w 384107"/>
                  <a:gd name="connsiteY6" fmla="*/ 112081 h 513221"/>
                  <a:gd name="connsiteX7" fmla="*/ 381364 w 384107"/>
                  <a:gd name="connsiteY7" fmla="*/ 195424 h 513221"/>
                  <a:gd name="connsiteX8" fmla="*/ 378983 w 384107"/>
                  <a:gd name="connsiteY8" fmla="*/ 226381 h 513221"/>
                  <a:gd name="connsiteX9" fmla="*/ 321833 w 384107"/>
                  <a:gd name="connsiteY9" fmla="*/ 252574 h 513221"/>
                  <a:gd name="connsiteX10" fmla="*/ 221820 w 384107"/>
                  <a:gd name="connsiteY10" fmla="*/ 300199 h 513221"/>
                  <a:gd name="connsiteX11" fmla="*/ 114664 w 384107"/>
                  <a:gd name="connsiteY11" fmla="*/ 378781 h 513221"/>
                  <a:gd name="connsiteX12" fmla="*/ 47989 w 384107"/>
                  <a:gd name="connsiteY12" fmla="*/ 443074 h 513221"/>
                  <a:gd name="connsiteX13" fmla="*/ 28939 w 384107"/>
                  <a:gd name="connsiteY13" fmla="*/ 512131 h 513221"/>
                  <a:gd name="connsiteX14" fmla="*/ 14651 w 384107"/>
                  <a:gd name="connsiteY14" fmla="*/ 478793 h 513221"/>
                  <a:gd name="connsiteX15" fmla="*/ 5126 w 384107"/>
                  <a:gd name="connsiteY15" fmla="*/ 393068 h 513221"/>
                  <a:gd name="connsiteX16" fmla="*/ 364 w 384107"/>
                  <a:gd name="connsiteY16" fmla="*/ 283531 h 513221"/>
                  <a:gd name="connsiteX17" fmla="*/ 14651 w 384107"/>
                  <a:gd name="connsiteY17" fmla="*/ 233524 h 513221"/>
                  <a:gd name="connsiteX18" fmla="*/ 59895 w 384107"/>
                  <a:gd name="connsiteY18" fmla="*/ 185899 h 513221"/>
                  <a:gd name="connsiteX19" fmla="*/ 114664 w 384107"/>
                  <a:gd name="connsiteY19" fmla="*/ 140656 h 513221"/>
                  <a:gd name="connsiteX0" fmla="*/ 114664 w 381688"/>
                  <a:gd name="connsiteY0" fmla="*/ 140656 h 513221"/>
                  <a:gd name="connsiteX1" fmla="*/ 202770 w 381688"/>
                  <a:gd name="connsiteY1" fmla="*/ 83506 h 513221"/>
                  <a:gd name="connsiteX2" fmla="*/ 288495 w 381688"/>
                  <a:gd name="connsiteY2" fmla="*/ 40643 h 513221"/>
                  <a:gd name="connsiteX3" fmla="*/ 331358 w 381688"/>
                  <a:gd name="connsiteY3" fmla="*/ 21593 h 513221"/>
                  <a:gd name="connsiteX4" fmla="*/ 350408 w 381688"/>
                  <a:gd name="connsiteY4" fmla="*/ 162 h 513221"/>
                  <a:gd name="connsiteX5" fmla="*/ 374220 w 381688"/>
                  <a:gd name="connsiteY5" fmla="*/ 33500 h 513221"/>
                  <a:gd name="connsiteX6" fmla="*/ 378983 w 381688"/>
                  <a:gd name="connsiteY6" fmla="*/ 112081 h 513221"/>
                  <a:gd name="connsiteX7" fmla="*/ 381364 w 381688"/>
                  <a:gd name="connsiteY7" fmla="*/ 195424 h 513221"/>
                  <a:gd name="connsiteX8" fmla="*/ 371840 w 381688"/>
                  <a:gd name="connsiteY8" fmla="*/ 228762 h 513221"/>
                  <a:gd name="connsiteX9" fmla="*/ 321833 w 381688"/>
                  <a:gd name="connsiteY9" fmla="*/ 252574 h 513221"/>
                  <a:gd name="connsiteX10" fmla="*/ 221820 w 381688"/>
                  <a:gd name="connsiteY10" fmla="*/ 300199 h 513221"/>
                  <a:gd name="connsiteX11" fmla="*/ 114664 w 381688"/>
                  <a:gd name="connsiteY11" fmla="*/ 378781 h 513221"/>
                  <a:gd name="connsiteX12" fmla="*/ 47989 w 381688"/>
                  <a:gd name="connsiteY12" fmla="*/ 443074 h 513221"/>
                  <a:gd name="connsiteX13" fmla="*/ 28939 w 381688"/>
                  <a:gd name="connsiteY13" fmla="*/ 512131 h 513221"/>
                  <a:gd name="connsiteX14" fmla="*/ 14651 w 381688"/>
                  <a:gd name="connsiteY14" fmla="*/ 478793 h 513221"/>
                  <a:gd name="connsiteX15" fmla="*/ 5126 w 381688"/>
                  <a:gd name="connsiteY15" fmla="*/ 393068 h 513221"/>
                  <a:gd name="connsiteX16" fmla="*/ 364 w 381688"/>
                  <a:gd name="connsiteY16" fmla="*/ 283531 h 513221"/>
                  <a:gd name="connsiteX17" fmla="*/ 14651 w 381688"/>
                  <a:gd name="connsiteY17" fmla="*/ 233524 h 513221"/>
                  <a:gd name="connsiteX18" fmla="*/ 59895 w 381688"/>
                  <a:gd name="connsiteY18" fmla="*/ 185899 h 513221"/>
                  <a:gd name="connsiteX19" fmla="*/ 114664 w 381688"/>
                  <a:gd name="connsiteY19" fmla="*/ 140656 h 513221"/>
                  <a:gd name="connsiteX0" fmla="*/ 114664 w 381688"/>
                  <a:gd name="connsiteY0" fmla="*/ 140656 h 513576"/>
                  <a:gd name="connsiteX1" fmla="*/ 202770 w 381688"/>
                  <a:gd name="connsiteY1" fmla="*/ 83506 h 513576"/>
                  <a:gd name="connsiteX2" fmla="*/ 288495 w 381688"/>
                  <a:gd name="connsiteY2" fmla="*/ 40643 h 513576"/>
                  <a:gd name="connsiteX3" fmla="*/ 331358 w 381688"/>
                  <a:gd name="connsiteY3" fmla="*/ 21593 h 513576"/>
                  <a:gd name="connsiteX4" fmla="*/ 350408 w 381688"/>
                  <a:gd name="connsiteY4" fmla="*/ 162 h 513576"/>
                  <a:gd name="connsiteX5" fmla="*/ 374220 w 381688"/>
                  <a:gd name="connsiteY5" fmla="*/ 33500 h 513576"/>
                  <a:gd name="connsiteX6" fmla="*/ 378983 w 381688"/>
                  <a:gd name="connsiteY6" fmla="*/ 112081 h 513576"/>
                  <a:gd name="connsiteX7" fmla="*/ 381364 w 381688"/>
                  <a:gd name="connsiteY7" fmla="*/ 195424 h 513576"/>
                  <a:gd name="connsiteX8" fmla="*/ 371840 w 381688"/>
                  <a:gd name="connsiteY8" fmla="*/ 228762 h 513576"/>
                  <a:gd name="connsiteX9" fmla="*/ 321833 w 381688"/>
                  <a:gd name="connsiteY9" fmla="*/ 252574 h 513576"/>
                  <a:gd name="connsiteX10" fmla="*/ 221820 w 381688"/>
                  <a:gd name="connsiteY10" fmla="*/ 300199 h 513576"/>
                  <a:gd name="connsiteX11" fmla="*/ 114664 w 381688"/>
                  <a:gd name="connsiteY11" fmla="*/ 378781 h 513576"/>
                  <a:gd name="connsiteX12" fmla="*/ 55133 w 381688"/>
                  <a:gd name="connsiteY12" fmla="*/ 435931 h 513576"/>
                  <a:gd name="connsiteX13" fmla="*/ 28939 w 381688"/>
                  <a:gd name="connsiteY13" fmla="*/ 512131 h 513576"/>
                  <a:gd name="connsiteX14" fmla="*/ 14651 w 381688"/>
                  <a:gd name="connsiteY14" fmla="*/ 478793 h 513576"/>
                  <a:gd name="connsiteX15" fmla="*/ 5126 w 381688"/>
                  <a:gd name="connsiteY15" fmla="*/ 393068 h 513576"/>
                  <a:gd name="connsiteX16" fmla="*/ 364 w 381688"/>
                  <a:gd name="connsiteY16" fmla="*/ 283531 h 513576"/>
                  <a:gd name="connsiteX17" fmla="*/ 14651 w 381688"/>
                  <a:gd name="connsiteY17" fmla="*/ 233524 h 513576"/>
                  <a:gd name="connsiteX18" fmla="*/ 59895 w 381688"/>
                  <a:gd name="connsiteY18" fmla="*/ 185899 h 513576"/>
                  <a:gd name="connsiteX19" fmla="*/ 114664 w 381688"/>
                  <a:gd name="connsiteY19" fmla="*/ 140656 h 513576"/>
                  <a:gd name="connsiteX0" fmla="*/ 114664 w 381688"/>
                  <a:gd name="connsiteY0" fmla="*/ 140656 h 513576"/>
                  <a:gd name="connsiteX1" fmla="*/ 202770 w 381688"/>
                  <a:gd name="connsiteY1" fmla="*/ 83506 h 513576"/>
                  <a:gd name="connsiteX2" fmla="*/ 288495 w 381688"/>
                  <a:gd name="connsiteY2" fmla="*/ 40643 h 513576"/>
                  <a:gd name="connsiteX3" fmla="*/ 331358 w 381688"/>
                  <a:gd name="connsiteY3" fmla="*/ 21593 h 513576"/>
                  <a:gd name="connsiteX4" fmla="*/ 350408 w 381688"/>
                  <a:gd name="connsiteY4" fmla="*/ 162 h 513576"/>
                  <a:gd name="connsiteX5" fmla="*/ 374220 w 381688"/>
                  <a:gd name="connsiteY5" fmla="*/ 33500 h 513576"/>
                  <a:gd name="connsiteX6" fmla="*/ 378983 w 381688"/>
                  <a:gd name="connsiteY6" fmla="*/ 112081 h 513576"/>
                  <a:gd name="connsiteX7" fmla="*/ 381364 w 381688"/>
                  <a:gd name="connsiteY7" fmla="*/ 195424 h 513576"/>
                  <a:gd name="connsiteX8" fmla="*/ 371840 w 381688"/>
                  <a:gd name="connsiteY8" fmla="*/ 228762 h 513576"/>
                  <a:gd name="connsiteX9" fmla="*/ 321833 w 381688"/>
                  <a:gd name="connsiteY9" fmla="*/ 252574 h 513576"/>
                  <a:gd name="connsiteX10" fmla="*/ 221820 w 381688"/>
                  <a:gd name="connsiteY10" fmla="*/ 300199 h 513576"/>
                  <a:gd name="connsiteX11" fmla="*/ 114664 w 381688"/>
                  <a:gd name="connsiteY11" fmla="*/ 378781 h 513576"/>
                  <a:gd name="connsiteX12" fmla="*/ 64658 w 381688"/>
                  <a:gd name="connsiteY12" fmla="*/ 435931 h 513576"/>
                  <a:gd name="connsiteX13" fmla="*/ 28939 w 381688"/>
                  <a:gd name="connsiteY13" fmla="*/ 512131 h 513576"/>
                  <a:gd name="connsiteX14" fmla="*/ 14651 w 381688"/>
                  <a:gd name="connsiteY14" fmla="*/ 478793 h 513576"/>
                  <a:gd name="connsiteX15" fmla="*/ 5126 w 381688"/>
                  <a:gd name="connsiteY15" fmla="*/ 393068 h 513576"/>
                  <a:gd name="connsiteX16" fmla="*/ 364 w 381688"/>
                  <a:gd name="connsiteY16" fmla="*/ 283531 h 513576"/>
                  <a:gd name="connsiteX17" fmla="*/ 14651 w 381688"/>
                  <a:gd name="connsiteY17" fmla="*/ 233524 h 513576"/>
                  <a:gd name="connsiteX18" fmla="*/ 59895 w 381688"/>
                  <a:gd name="connsiteY18" fmla="*/ 185899 h 513576"/>
                  <a:gd name="connsiteX19" fmla="*/ 114664 w 381688"/>
                  <a:gd name="connsiteY19" fmla="*/ 140656 h 513576"/>
                  <a:gd name="connsiteX0" fmla="*/ 114664 w 381688"/>
                  <a:gd name="connsiteY0" fmla="*/ 140656 h 511307"/>
                  <a:gd name="connsiteX1" fmla="*/ 202770 w 381688"/>
                  <a:gd name="connsiteY1" fmla="*/ 83506 h 511307"/>
                  <a:gd name="connsiteX2" fmla="*/ 288495 w 381688"/>
                  <a:gd name="connsiteY2" fmla="*/ 40643 h 511307"/>
                  <a:gd name="connsiteX3" fmla="*/ 331358 w 381688"/>
                  <a:gd name="connsiteY3" fmla="*/ 21593 h 511307"/>
                  <a:gd name="connsiteX4" fmla="*/ 350408 w 381688"/>
                  <a:gd name="connsiteY4" fmla="*/ 162 h 511307"/>
                  <a:gd name="connsiteX5" fmla="*/ 374220 w 381688"/>
                  <a:gd name="connsiteY5" fmla="*/ 33500 h 511307"/>
                  <a:gd name="connsiteX6" fmla="*/ 378983 w 381688"/>
                  <a:gd name="connsiteY6" fmla="*/ 112081 h 511307"/>
                  <a:gd name="connsiteX7" fmla="*/ 381364 w 381688"/>
                  <a:gd name="connsiteY7" fmla="*/ 195424 h 511307"/>
                  <a:gd name="connsiteX8" fmla="*/ 371840 w 381688"/>
                  <a:gd name="connsiteY8" fmla="*/ 228762 h 511307"/>
                  <a:gd name="connsiteX9" fmla="*/ 321833 w 381688"/>
                  <a:gd name="connsiteY9" fmla="*/ 252574 h 511307"/>
                  <a:gd name="connsiteX10" fmla="*/ 221820 w 381688"/>
                  <a:gd name="connsiteY10" fmla="*/ 300199 h 511307"/>
                  <a:gd name="connsiteX11" fmla="*/ 114664 w 381688"/>
                  <a:gd name="connsiteY11" fmla="*/ 378781 h 511307"/>
                  <a:gd name="connsiteX12" fmla="*/ 64658 w 381688"/>
                  <a:gd name="connsiteY12" fmla="*/ 435931 h 511307"/>
                  <a:gd name="connsiteX13" fmla="*/ 31320 w 381688"/>
                  <a:gd name="connsiteY13" fmla="*/ 509750 h 511307"/>
                  <a:gd name="connsiteX14" fmla="*/ 14651 w 381688"/>
                  <a:gd name="connsiteY14" fmla="*/ 478793 h 511307"/>
                  <a:gd name="connsiteX15" fmla="*/ 5126 w 381688"/>
                  <a:gd name="connsiteY15" fmla="*/ 393068 h 511307"/>
                  <a:gd name="connsiteX16" fmla="*/ 364 w 381688"/>
                  <a:gd name="connsiteY16" fmla="*/ 283531 h 511307"/>
                  <a:gd name="connsiteX17" fmla="*/ 14651 w 381688"/>
                  <a:gd name="connsiteY17" fmla="*/ 233524 h 511307"/>
                  <a:gd name="connsiteX18" fmla="*/ 59895 w 381688"/>
                  <a:gd name="connsiteY18" fmla="*/ 185899 h 511307"/>
                  <a:gd name="connsiteX19" fmla="*/ 114664 w 381688"/>
                  <a:gd name="connsiteY19" fmla="*/ 140656 h 511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688" h="511307">
                    <a:moveTo>
                      <a:pt x="114664" y="140656"/>
                    </a:moveTo>
                    <a:cubicBezTo>
                      <a:pt x="138477" y="123590"/>
                      <a:pt x="173798" y="100175"/>
                      <a:pt x="202770" y="83506"/>
                    </a:cubicBezTo>
                    <a:cubicBezTo>
                      <a:pt x="231742" y="66837"/>
                      <a:pt x="267064" y="50962"/>
                      <a:pt x="288495" y="40643"/>
                    </a:cubicBezTo>
                    <a:cubicBezTo>
                      <a:pt x="309926" y="30324"/>
                      <a:pt x="321039" y="28340"/>
                      <a:pt x="331358" y="21593"/>
                    </a:cubicBezTo>
                    <a:cubicBezTo>
                      <a:pt x="341677" y="14846"/>
                      <a:pt x="343264" y="-1822"/>
                      <a:pt x="350408" y="162"/>
                    </a:cubicBezTo>
                    <a:cubicBezTo>
                      <a:pt x="357552" y="2146"/>
                      <a:pt x="369458" y="14847"/>
                      <a:pt x="374220" y="33500"/>
                    </a:cubicBezTo>
                    <a:cubicBezTo>
                      <a:pt x="378982" y="52153"/>
                      <a:pt x="377792" y="85094"/>
                      <a:pt x="378983" y="112081"/>
                    </a:cubicBezTo>
                    <a:cubicBezTo>
                      <a:pt x="380174" y="139068"/>
                      <a:pt x="382554" y="175977"/>
                      <a:pt x="381364" y="195424"/>
                    </a:cubicBezTo>
                    <a:cubicBezTo>
                      <a:pt x="380174" y="214871"/>
                      <a:pt x="381762" y="219237"/>
                      <a:pt x="371840" y="228762"/>
                    </a:cubicBezTo>
                    <a:cubicBezTo>
                      <a:pt x="361918" y="238287"/>
                      <a:pt x="346836" y="240668"/>
                      <a:pt x="321833" y="252574"/>
                    </a:cubicBezTo>
                    <a:cubicBezTo>
                      <a:pt x="296830" y="264480"/>
                      <a:pt x="256348" y="279164"/>
                      <a:pt x="221820" y="300199"/>
                    </a:cubicBezTo>
                    <a:cubicBezTo>
                      <a:pt x="187292" y="321234"/>
                      <a:pt x="140858" y="356159"/>
                      <a:pt x="114664" y="378781"/>
                    </a:cubicBezTo>
                    <a:cubicBezTo>
                      <a:pt x="88470" y="401403"/>
                      <a:pt x="78549" y="414103"/>
                      <a:pt x="64658" y="435931"/>
                    </a:cubicBezTo>
                    <a:cubicBezTo>
                      <a:pt x="50767" y="457759"/>
                      <a:pt x="39654" y="502606"/>
                      <a:pt x="31320" y="509750"/>
                    </a:cubicBezTo>
                    <a:cubicBezTo>
                      <a:pt x="22986" y="516894"/>
                      <a:pt x="19017" y="498240"/>
                      <a:pt x="14651" y="478793"/>
                    </a:cubicBezTo>
                    <a:cubicBezTo>
                      <a:pt x="10285" y="459346"/>
                      <a:pt x="7507" y="425612"/>
                      <a:pt x="5126" y="393068"/>
                    </a:cubicBezTo>
                    <a:cubicBezTo>
                      <a:pt x="2745" y="360524"/>
                      <a:pt x="-1224" y="310122"/>
                      <a:pt x="364" y="283531"/>
                    </a:cubicBezTo>
                    <a:cubicBezTo>
                      <a:pt x="1952" y="256940"/>
                      <a:pt x="4729" y="249796"/>
                      <a:pt x="14651" y="233524"/>
                    </a:cubicBezTo>
                    <a:cubicBezTo>
                      <a:pt x="24573" y="217252"/>
                      <a:pt x="43226" y="201377"/>
                      <a:pt x="59895" y="185899"/>
                    </a:cubicBezTo>
                    <a:cubicBezTo>
                      <a:pt x="76564" y="170421"/>
                      <a:pt x="90851" y="157722"/>
                      <a:pt x="114664" y="140656"/>
                    </a:cubicBezTo>
                    <a:close/>
                  </a:path>
                </a:pathLst>
              </a:custGeom>
              <a:gradFill rotWithShape="1">
                <a:gsLst>
                  <a:gs pos="0">
                    <a:srgbClr val="D84640"/>
                  </a:gs>
                  <a:gs pos="50000">
                    <a:srgbClr val="EBADAB"/>
                  </a:gs>
                  <a:gs pos="100000">
                    <a:srgbClr val="C34D4D"/>
                  </a:gs>
                </a:gsLst>
                <a:lin ang="0" scaled="0"/>
              </a:gradFill>
              <a:ln w="9525">
                <a:solidFill>
                  <a:srgbClr val="AB454E"/>
                </a:solidFill>
                <a:round/>
                <a:headEnd/>
                <a:tailEnd/>
              </a:ln>
              <a:effectLst/>
            </p:spPr>
            <p:txBody>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24" name="任意多边形 23"/>
              <p:cNvSpPr/>
              <p:nvPr/>
            </p:nvSpPr>
            <p:spPr>
              <a:xfrm>
                <a:off x="8870017" y="2833621"/>
                <a:ext cx="437145" cy="542992"/>
              </a:xfrm>
              <a:custGeom>
                <a:avLst/>
                <a:gdLst>
                  <a:gd name="connsiteX0" fmla="*/ 72805 w 433612"/>
                  <a:gd name="connsiteY0" fmla="*/ 216760 h 542992"/>
                  <a:gd name="connsiteX1" fmla="*/ 163293 w 433612"/>
                  <a:gd name="connsiteY1" fmla="*/ 161992 h 542992"/>
                  <a:gd name="connsiteX2" fmla="*/ 249018 w 433612"/>
                  <a:gd name="connsiteY2" fmla="*/ 128654 h 542992"/>
                  <a:gd name="connsiteX3" fmla="*/ 325218 w 433612"/>
                  <a:gd name="connsiteY3" fmla="*/ 88173 h 542992"/>
                  <a:gd name="connsiteX4" fmla="*/ 377605 w 433612"/>
                  <a:gd name="connsiteY4" fmla="*/ 54835 h 542992"/>
                  <a:gd name="connsiteX5" fmla="*/ 394274 w 433612"/>
                  <a:gd name="connsiteY5" fmla="*/ 67 h 542992"/>
                  <a:gd name="connsiteX6" fmla="*/ 415705 w 433612"/>
                  <a:gd name="connsiteY6" fmla="*/ 66742 h 542992"/>
                  <a:gd name="connsiteX7" fmla="*/ 429993 w 433612"/>
                  <a:gd name="connsiteY7" fmla="*/ 152467 h 542992"/>
                  <a:gd name="connsiteX8" fmla="*/ 432374 w 433612"/>
                  <a:gd name="connsiteY8" fmla="*/ 235810 h 542992"/>
                  <a:gd name="connsiteX9" fmla="*/ 413324 w 433612"/>
                  <a:gd name="connsiteY9" fmla="*/ 264385 h 542992"/>
                  <a:gd name="connsiteX10" fmla="*/ 353793 w 433612"/>
                  <a:gd name="connsiteY10" fmla="*/ 304867 h 542992"/>
                  <a:gd name="connsiteX11" fmla="*/ 279974 w 433612"/>
                  <a:gd name="connsiteY11" fmla="*/ 340585 h 542992"/>
                  <a:gd name="connsiteX12" fmla="*/ 201393 w 433612"/>
                  <a:gd name="connsiteY12" fmla="*/ 376304 h 542992"/>
                  <a:gd name="connsiteX13" fmla="*/ 108524 w 433612"/>
                  <a:gd name="connsiteY13" fmla="*/ 428692 h 542992"/>
                  <a:gd name="connsiteX14" fmla="*/ 37087 w 433612"/>
                  <a:gd name="connsiteY14" fmla="*/ 492985 h 542992"/>
                  <a:gd name="connsiteX15" fmla="*/ 32324 w 433612"/>
                  <a:gd name="connsiteY15" fmla="*/ 542992 h 542992"/>
                  <a:gd name="connsiteX16" fmla="*/ 13274 w 433612"/>
                  <a:gd name="connsiteY16" fmla="*/ 492985 h 542992"/>
                  <a:gd name="connsiteX17" fmla="*/ 10893 w 433612"/>
                  <a:gd name="connsiteY17" fmla="*/ 421548 h 542992"/>
                  <a:gd name="connsiteX18" fmla="*/ 1368 w 433612"/>
                  <a:gd name="connsiteY18" fmla="*/ 357254 h 542992"/>
                  <a:gd name="connsiteX19" fmla="*/ 8512 w 433612"/>
                  <a:gd name="connsiteY19" fmla="*/ 281054 h 542992"/>
                  <a:gd name="connsiteX20" fmla="*/ 72805 w 433612"/>
                  <a:gd name="connsiteY20" fmla="*/ 216760 h 542992"/>
                  <a:gd name="connsiteX0" fmla="*/ 74303 w 435110"/>
                  <a:gd name="connsiteY0" fmla="*/ 216760 h 542992"/>
                  <a:gd name="connsiteX1" fmla="*/ 164791 w 435110"/>
                  <a:gd name="connsiteY1" fmla="*/ 161992 h 542992"/>
                  <a:gd name="connsiteX2" fmla="*/ 250516 w 435110"/>
                  <a:gd name="connsiteY2" fmla="*/ 128654 h 542992"/>
                  <a:gd name="connsiteX3" fmla="*/ 326716 w 435110"/>
                  <a:gd name="connsiteY3" fmla="*/ 88173 h 542992"/>
                  <a:gd name="connsiteX4" fmla="*/ 379103 w 435110"/>
                  <a:gd name="connsiteY4" fmla="*/ 54835 h 542992"/>
                  <a:gd name="connsiteX5" fmla="*/ 395772 w 435110"/>
                  <a:gd name="connsiteY5" fmla="*/ 67 h 542992"/>
                  <a:gd name="connsiteX6" fmla="*/ 417203 w 435110"/>
                  <a:gd name="connsiteY6" fmla="*/ 66742 h 542992"/>
                  <a:gd name="connsiteX7" fmla="*/ 431491 w 435110"/>
                  <a:gd name="connsiteY7" fmla="*/ 152467 h 542992"/>
                  <a:gd name="connsiteX8" fmla="*/ 433872 w 435110"/>
                  <a:gd name="connsiteY8" fmla="*/ 235810 h 542992"/>
                  <a:gd name="connsiteX9" fmla="*/ 414822 w 435110"/>
                  <a:gd name="connsiteY9" fmla="*/ 264385 h 542992"/>
                  <a:gd name="connsiteX10" fmla="*/ 355291 w 435110"/>
                  <a:gd name="connsiteY10" fmla="*/ 304867 h 542992"/>
                  <a:gd name="connsiteX11" fmla="*/ 281472 w 435110"/>
                  <a:gd name="connsiteY11" fmla="*/ 340585 h 542992"/>
                  <a:gd name="connsiteX12" fmla="*/ 202891 w 435110"/>
                  <a:gd name="connsiteY12" fmla="*/ 376304 h 542992"/>
                  <a:gd name="connsiteX13" fmla="*/ 110022 w 435110"/>
                  <a:gd name="connsiteY13" fmla="*/ 428692 h 542992"/>
                  <a:gd name="connsiteX14" fmla="*/ 38585 w 435110"/>
                  <a:gd name="connsiteY14" fmla="*/ 492985 h 542992"/>
                  <a:gd name="connsiteX15" fmla="*/ 33822 w 435110"/>
                  <a:gd name="connsiteY15" fmla="*/ 542992 h 542992"/>
                  <a:gd name="connsiteX16" fmla="*/ 14772 w 435110"/>
                  <a:gd name="connsiteY16" fmla="*/ 492985 h 542992"/>
                  <a:gd name="connsiteX17" fmla="*/ 485 w 435110"/>
                  <a:gd name="connsiteY17" fmla="*/ 421548 h 542992"/>
                  <a:gd name="connsiteX18" fmla="*/ 2866 w 435110"/>
                  <a:gd name="connsiteY18" fmla="*/ 357254 h 542992"/>
                  <a:gd name="connsiteX19" fmla="*/ 10010 w 435110"/>
                  <a:gd name="connsiteY19" fmla="*/ 281054 h 542992"/>
                  <a:gd name="connsiteX20" fmla="*/ 74303 w 435110"/>
                  <a:gd name="connsiteY20" fmla="*/ 216760 h 542992"/>
                  <a:gd name="connsiteX0" fmla="*/ 76338 w 437145"/>
                  <a:gd name="connsiteY0" fmla="*/ 216760 h 542992"/>
                  <a:gd name="connsiteX1" fmla="*/ 166826 w 437145"/>
                  <a:gd name="connsiteY1" fmla="*/ 161992 h 542992"/>
                  <a:gd name="connsiteX2" fmla="*/ 252551 w 437145"/>
                  <a:gd name="connsiteY2" fmla="*/ 128654 h 542992"/>
                  <a:gd name="connsiteX3" fmla="*/ 328751 w 437145"/>
                  <a:gd name="connsiteY3" fmla="*/ 88173 h 542992"/>
                  <a:gd name="connsiteX4" fmla="*/ 381138 w 437145"/>
                  <a:gd name="connsiteY4" fmla="*/ 54835 h 542992"/>
                  <a:gd name="connsiteX5" fmla="*/ 397807 w 437145"/>
                  <a:gd name="connsiteY5" fmla="*/ 67 h 542992"/>
                  <a:gd name="connsiteX6" fmla="*/ 419238 w 437145"/>
                  <a:gd name="connsiteY6" fmla="*/ 66742 h 542992"/>
                  <a:gd name="connsiteX7" fmla="*/ 433526 w 437145"/>
                  <a:gd name="connsiteY7" fmla="*/ 152467 h 542992"/>
                  <a:gd name="connsiteX8" fmla="*/ 435907 w 437145"/>
                  <a:gd name="connsiteY8" fmla="*/ 235810 h 542992"/>
                  <a:gd name="connsiteX9" fmla="*/ 416857 w 437145"/>
                  <a:gd name="connsiteY9" fmla="*/ 264385 h 542992"/>
                  <a:gd name="connsiteX10" fmla="*/ 357326 w 437145"/>
                  <a:gd name="connsiteY10" fmla="*/ 304867 h 542992"/>
                  <a:gd name="connsiteX11" fmla="*/ 283507 w 437145"/>
                  <a:gd name="connsiteY11" fmla="*/ 340585 h 542992"/>
                  <a:gd name="connsiteX12" fmla="*/ 204926 w 437145"/>
                  <a:gd name="connsiteY12" fmla="*/ 376304 h 542992"/>
                  <a:gd name="connsiteX13" fmla="*/ 112057 w 437145"/>
                  <a:gd name="connsiteY13" fmla="*/ 428692 h 542992"/>
                  <a:gd name="connsiteX14" fmla="*/ 40620 w 437145"/>
                  <a:gd name="connsiteY14" fmla="*/ 492985 h 542992"/>
                  <a:gd name="connsiteX15" fmla="*/ 35857 w 437145"/>
                  <a:gd name="connsiteY15" fmla="*/ 542992 h 542992"/>
                  <a:gd name="connsiteX16" fmla="*/ 16807 w 437145"/>
                  <a:gd name="connsiteY16" fmla="*/ 492985 h 542992"/>
                  <a:gd name="connsiteX17" fmla="*/ 2520 w 437145"/>
                  <a:gd name="connsiteY17" fmla="*/ 421548 h 542992"/>
                  <a:gd name="connsiteX18" fmla="*/ 138 w 437145"/>
                  <a:gd name="connsiteY18" fmla="*/ 357254 h 542992"/>
                  <a:gd name="connsiteX19" fmla="*/ 12045 w 437145"/>
                  <a:gd name="connsiteY19" fmla="*/ 281054 h 542992"/>
                  <a:gd name="connsiteX20" fmla="*/ 76338 w 437145"/>
                  <a:gd name="connsiteY20" fmla="*/ 216760 h 542992"/>
                  <a:gd name="connsiteX0" fmla="*/ 76338 w 437145"/>
                  <a:gd name="connsiteY0" fmla="*/ 216760 h 542992"/>
                  <a:gd name="connsiteX1" fmla="*/ 166826 w 437145"/>
                  <a:gd name="connsiteY1" fmla="*/ 161992 h 542992"/>
                  <a:gd name="connsiteX2" fmla="*/ 250170 w 437145"/>
                  <a:gd name="connsiteY2" fmla="*/ 121510 h 542992"/>
                  <a:gd name="connsiteX3" fmla="*/ 328751 w 437145"/>
                  <a:gd name="connsiteY3" fmla="*/ 88173 h 542992"/>
                  <a:gd name="connsiteX4" fmla="*/ 381138 w 437145"/>
                  <a:gd name="connsiteY4" fmla="*/ 54835 h 542992"/>
                  <a:gd name="connsiteX5" fmla="*/ 397807 w 437145"/>
                  <a:gd name="connsiteY5" fmla="*/ 67 h 542992"/>
                  <a:gd name="connsiteX6" fmla="*/ 419238 w 437145"/>
                  <a:gd name="connsiteY6" fmla="*/ 66742 h 542992"/>
                  <a:gd name="connsiteX7" fmla="*/ 433526 w 437145"/>
                  <a:gd name="connsiteY7" fmla="*/ 152467 h 542992"/>
                  <a:gd name="connsiteX8" fmla="*/ 435907 w 437145"/>
                  <a:gd name="connsiteY8" fmla="*/ 235810 h 542992"/>
                  <a:gd name="connsiteX9" fmla="*/ 416857 w 437145"/>
                  <a:gd name="connsiteY9" fmla="*/ 264385 h 542992"/>
                  <a:gd name="connsiteX10" fmla="*/ 357326 w 437145"/>
                  <a:gd name="connsiteY10" fmla="*/ 304867 h 542992"/>
                  <a:gd name="connsiteX11" fmla="*/ 283507 w 437145"/>
                  <a:gd name="connsiteY11" fmla="*/ 340585 h 542992"/>
                  <a:gd name="connsiteX12" fmla="*/ 204926 w 437145"/>
                  <a:gd name="connsiteY12" fmla="*/ 376304 h 542992"/>
                  <a:gd name="connsiteX13" fmla="*/ 112057 w 437145"/>
                  <a:gd name="connsiteY13" fmla="*/ 428692 h 542992"/>
                  <a:gd name="connsiteX14" fmla="*/ 40620 w 437145"/>
                  <a:gd name="connsiteY14" fmla="*/ 492985 h 542992"/>
                  <a:gd name="connsiteX15" fmla="*/ 35857 w 437145"/>
                  <a:gd name="connsiteY15" fmla="*/ 542992 h 542992"/>
                  <a:gd name="connsiteX16" fmla="*/ 16807 w 437145"/>
                  <a:gd name="connsiteY16" fmla="*/ 492985 h 542992"/>
                  <a:gd name="connsiteX17" fmla="*/ 2520 w 437145"/>
                  <a:gd name="connsiteY17" fmla="*/ 421548 h 542992"/>
                  <a:gd name="connsiteX18" fmla="*/ 138 w 437145"/>
                  <a:gd name="connsiteY18" fmla="*/ 357254 h 542992"/>
                  <a:gd name="connsiteX19" fmla="*/ 12045 w 437145"/>
                  <a:gd name="connsiteY19" fmla="*/ 281054 h 542992"/>
                  <a:gd name="connsiteX20" fmla="*/ 76338 w 437145"/>
                  <a:gd name="connsiteY20" fmla="*/ 216760 h 542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7145" h="542992">
                    <a:moveTo>
                      <a:pt x="76338" y="216760"/>
                    </a:moveTo>
                    <a:cubicBezTo>
                      <a:pt x="102135" y="196916"/>
                      <a:pt x="137854" y="177867"/>
                      <a:pt x="166826" y="161992"/>
                    </a:cubicBezTo>
                    <a:cubicBezTo>
                      <a:pt x="195798" y="146117"/>
                      <a:pt x="223183" y="133813"/>
                      <a:pt x="250170" y="121510"/>
                    </a:cubicBezTo>
                    <a:cubicBezTo>
                      <a:pt x="277158" y="109207"/>
                      <a:pt x="306923" y="99286"/>
                      <a:pt x="328751" y="88173"/>
                    </a:cubicBezTo>
                    <a:cubicBezTo>
                      <a:pt x="350579" y="77061"/>
                      <a:pt x="369629" y="69519"/>
                      <a:pt x="381138" y="54835"/>
                    </a:cubicBezTo>
                    <a:cubicBezTo>
                      <a:pt x="392647" y="40151"/>
                      <a:pt x="391457" y="-1918"/>
                      <a:pt x="397807" y="67"/>
                    </a:cubicBezTo>
                    <a:cubicBezTo>
                      <a:pt x="404157" y="2051"/>
                      <a:pt x="413285" y="41342"/>
                      <a:pt x="419238" y="66742"/>
                    </a:cubicBezTo>
                    <a:cubicBezTo>
                      <a:pt x="425191" y="92142"/>
                      <a:pt x="430748" y="124289"/>
                      <a:pt x="433526" y="152467"/>
                    </a:cubicBezTo>
                    <a:cubicBezTo>
                      <a:pt x="436304" y="180645"/>
                      <a:pt x="438685" y="217157"/>
                      <a:pt x="435907" y="235810"/>
                    </a:cubicBezTo>
                    <a:cubicBezTo>
                      <a:pt x="433129" y="254463"/>
                      <a:pt x="429954" y="252876"/>
                      <a:pt x="416857" y="264385"/>
                    </a:cubicBezTo>
                    <a:cubicBezTo>
                      <a:pt x="403760" y="275894"/>
                      <a:pt x="379551" y="292167"/>
                      <a:pt x="357326" y="304867"/>
                    </a:cubicBezTo>
                    <a:cubicBezTo>
                      <a:pt x="335101" y="317567"/>
                      <a:pt x="308907" y="328679"/>
                      <a:pt x="283507" y="340585"/>
                    </a:cubicBezTo>
                    <a:cubicBezTo>
                      <a:pt x="258107" y="352491"/>
                      <a:pt x="233501" y="361620"/>
                      <a:pt x="204926" y="376304"/>
                    </a:cubicBezTo>
                    <a:cubicBezTo>
                      <a:pt x="176351" y="390989"/>
                      <a:pt x="139441" y="409245"/>
                      <a:pt x="112057" y="428692"/>
                    </a:cubicBezTo>
                    <a:cubicBezTo>
                      <a:pt x="84673" y="448139"/>
                      <a:pt x="53320" y="473935"/>
                      <a:pt x="40620" y="492985"/>
                    </a:cubicBezTo>
                    <a:cubicBezTo>
                      <a:pt x="27920" y="512035"/>
                      <a:pt x="39826" y="542992"/>
                      <a:pt x="35857" y="542992"/>
                    </a:cubicBezTo>
                    <a:cubicBezTo>
                      <a:pt x="31888" y="542992"/>
                      <a:pt x="22363" y="513226"/>
                      <a:pt x="16807" y="492985"/>
                    </a:cubicBezTo>
                    <a:cubicBezTo>
                      <a:pt x="11251" y="472744"/>
                      <a:pt x="5298" y="444170"/>
                      <a:pt x="2520" y="421548"/>
                    </a:cubicBezTo>
                    <a:cubicBezTo>
                      <a:pt x="-258" y="398926"/>
                      <a:pt x="535" y="380670"/>
                      <a:pt x="138" y="357254"/>
                    </a:cubicBezTo>
                    <a:cubicBezTo>
                      <a:pt x="-259" y="333838"/>
                      <a:pt x="-655" y="304470"/>
                      <a:pt x="12045" y="281054"/>
                    </a:cubicBezTo>
                    <a:cubicBezTo>
                      <a:pt x="24745" y="257638"/>
                      <a:pt x="50541" y="236604"/>
                      <a:pt x="76338" y="216760"/>
                    </a:cubicBezTo>
                    <a:close/>
                  </a:path>
                </a:pathLst>
              </a:custGeom>
              <a:gradFill rotWithShape="1">
                <a:gsLst>
                  <a:gs pos="0">
                    <a:srgbClr val="D84640"/>
                  </a:gs>
                  <a:gs pos="50000">
                    <a:srgbClr val="EBADAB"/>
                  </a:gs>
                  <a:gs pos="100000">
                    <a:srgbClr val="C34D4D"/>
                  </a:gs>
                </a:gsLst>
                <a:lin ang="0" scaled="0"/>
              </a:gradFill>
              <a:ln w="9525">
                <a:solidFill>
                  <a:srgbClr val="AB454E"/>
                </a:solidFill>
                <a:round/>
                <a:headEnd/>
                <a:tailEnd/>
              </a:ln>
              <a:effectLst/>
            </p:spPr>
            <p:txBody>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25" name="任意多边形 24"/>
              <p:cNvSpPr/>
              <p:nvPr/>
            </p:nvSpPr>
            <p:spPr>
              <a:xfrm>
                <a:off x="9027186" y="3297999"/>
                <a:ext cx="355158" cy="573934"/>
              </a:xfrm>
              <a:custGeom>
                <a:avLst/>
                <a:gdLst>
                  <a:gd name="connsiteX0" fmla="*/ 181033 w 352513"/>
                  <a:gd name="connsiteY0" fmla="*/ 143164 h 576570"/>
                  <a:gd name="connsiteX1" fmla="*/ 69114 w 352513"/>
                  <a:gd name="connsiteY1" fmla="*/ 233652 h 576570"/>
                  <a:gd name="connsiteX2" fmla="*/ 11964 w 352513"/>
                  <a:gd name="connsiteY2" fmla="*/ 293183 h 576570"/>
                  <a:gd name="connsiteX3" fmla="*/ 58 w 352513"/>
                  <a:gd name="connsiteY3" fmla="*/ 324139 h 576570"/>
                  <a:gd name="connsiteX4" fmla="*/ 7202 w 352513"/>
                  <a:gd name="connsiteY4" fmla="*/ 414627 h 576570"/>
                  <a:gd name="connsiteX5" fmla="*/ 2439 w 352513"/>
                  <a:gd name="connsiteY5" fmla="*/ 526546 h 576570"/>
                  <a:gd name="connsiteX6" fmla="*/ 9583 w 352513"/>
                  <a:gd name="connsiteY6" fmla="*/ 576552 h 576570"/>
                  <a:gd name="connsiteX7" fmla="*/ 33396 w 352513"/>
                  <a:gd name="connsiteY7" fmla="*/ 531308 h 576570"/>
                  <a:gd name="connsiteX8" fmla="*/ 100071 w 352513"/>
                  <a:gd name="connsiteY8" fmla="*/ 447964 h 576570"/>
                  <a:gd name="connsiteX9" fmla="*/ 221514 w 352513"/>
                  <a:gd name="connsiteY9" fmla="*/ 357477 h 576570"/>
                  <a:gd name="connsiteX10" fmla="*/ 312002 w 352513"/>
                  <a:gd name="connsiteY10" fmla="*/ 297946 h 576570"/>
                  <a:gd name="connsiteX11" fmla="*/ 345339 w 352513"/>
                  <a:gd name="connsiteY11" fmla="*/ 266989 h 576570"/>
                  <a:gd name="connsiteX12" fmla="*/ 352483 w 352513"/>
                  <a:gd name="connsiteY12" fmla="*/ 188408 h 576570"/>
                  <a:gd name="connsiteX13" fmla="*/ 347721 w 352513"/>
                  <a:gd name="connsiteY13" fmla="*/ 90777 h 576570"/>
                  <a:gd name="connsiteX14" fmla="*/ 342958 w 352513"/>
                  <a:gd name="connsiteY14" fmla="*/ 21721 h 576570"/>
                  <a:gd name="connsiteX15" fmla="*/ 323908 w 352513"/>
                  <a:gd name="connsiteY15" fmla="*/ 289 h 576570"/>
                  <a:gd name="connsiteX16" fmla="*/ 326289 w 352513"/>
                  <a:gd name="connsiteY16" fmla="*/ 33627 h 576570"/>
                  <a:gd name="connsiteX17" fmla="*/ 300096 w 352513"/>
                  <a:gd name="connsiteY17" fmla="*/ 64583 h 576570"/>
                  <a:gd name="connsiteX18" fmla="*/ 223896 w 352513"/>
                  <a:gd name="connsiteY18" fmla="*/ 109827 h 576570"/>
                  <a:gd name="connsiteX19" fmla="*/ 181033 w 352513"/>
                  <a:gd name="connsiteY19" fmla="*/ 143164 h 576570"/>
                  <a:gd name="connsiteX0" fmla="*/ 164364 w 352513"/>
                  <a:gd name="connsiteY0" fmla="*/ 159833 h 576570"/>
                  <a:gd name="connsiteX1" fmla="*/ 69114 w 352513"/>
                  <a:gd name="connsiteY1" fmla="*/ 233652 h 576570"/>
                  <a:gd name="connsiteX2" fmla="*/ 11964 w 352513"/>
                  <a:gd name="connsiteY2" fmla="*/ 293183 h 576570"/>
                  <a:gd name="connsiteX3" fmla="*/ 58 w 352513"/>
                  <a:gd name="connsiteY3" fmla="*/ 324139 h 576570"/>
                  <a:gd name="connsiteX4" fmla="*/ 7202 w 352513"/>
                  <a:gd name="connsiteY4" fmla="*/ 414627 h 576570"/>
                  <a:gd name="connsiteX5" fmla="*/ 2439 w 352513"/>
                  <a:gd name="connsiteY5" fmla="*/ 526546 h 576570"/>
                  <a:gd name="connsiteX6" fmla="*/ 9583 w 352513"/>
                  <a:gd name="connsiteY6" fmla="*/ 576552 h 576570"/>
                  <a:gd name="connsiteX7" fmla="*/ 33396 w 352513"/>
                  <a:gd name="connsiteY7" fmla="*/ 531308 h 576570"/>
                  <a:gd name="connsiteX8" fmla="*/ 100071 w 352513"/>
                  <a:gd name="connsiteY8" fmla="*/ 447964 h 576570"/>
                  <a:gd name="connsiteX9" fmla="*/ 221514 w 352513"/>
                  <a:gd name="connsiteY9" fmla="*/ 357477 h 576570"/>
                  <a:gd name="connsiteX10" fmla="*/ 312002 w 352513"/>
                  <a:gd name="connsiteY10" fmla="*/ 297946 h 576570"/>
                  <a:gd name="connsiteX11" fmla="*/ 345339 w 352513"/>
                  <a:gd name="connsiteY11" fmla="*/ 266989 h 576570"/>
                  <a:gd name="connsiteX12" fmla="*/ 352483 w 352513"/>
                  <a:gd name="connsiteY12" fmla="*/ 188408 h 576570"/>
                  <a:gd name="connsiteX13" fmla="*/ 347721 w 352513"/>
                  <a:gd name="connsiteY13" fmla="*/ 90777 h 576570"/>
                  <a:gd name="connsiteX14" fmla="*/ 342958 w 352513"/>
                  <a:gd name="connsiteY14" fmla="*/ 21721 h 576570"/>
                  <a:gd name="connsiteX15" fmla="*/ 323908 w 352513"/>
                  <a:gd name="connsiteY15" fmla="*/ 289 h 576570"/>
                  <a:gd name="connsiteX16" fmla="*/ 326289 w 352513"/>
                  <a:gd name="connsiteY16" fmla="*/ 33627 h 576570"/>
                  <a:gd name="connsiteX17" fmla="*/ 300096 w 352513"/>
                  <a:gd name="connsiteY17" fmla="*/ 64583 h 576570"/>
                  <a:gd name="connsiteX18" fmla="*/ 223896 w 352513"/>
                  <a:gd name="connsiteY18" fmla="*/ 109827 h 576570"/>
                  <a:gd name="connsiteX19" fmla="*/ 164364 w 352513"/>
                  <a:gd name="connsiteY19" fmla="*/ 159833 h 576570"/>
                  <a:gd name="connsiteX0" fmla="*/ 164364 w 352513"/>
                  <a:gd name="connsiteY0" fmla="*/ 159833 h 576570"/>
                  <a:gd name="connsiteX1" fmla="*/ 69114 w 352513"/>
                  <a:gd name="connsiteY1" fmla="*/ 233652 h 576570"/>
                  <a:gd name="connsiteX2" fmla="*/ 11964 w 352513"/>
                  <a:gd name="connsiteY2" fmla="*/ 293183 h 576570"/>
                  <a:gd name="connsiteX3" fmla="*/ 58 w 352513"/>
                  <a:gd name="connsiteY3" fmla="*/ 324139 h 576570"/>
                  <a:gd name="connsiteX4" fmla="*/ 7202 w 352513"/>
                  <a:gd name="connsiteY4" fmla="*/ 414627 h 576570"/>
                  <a:gd name="connsiteX5" fmla="*/ 2439 w 352513"/>
                  <a:gd name="connsiteY5" fmla="*/ 526546 h 576570"/>
                  <a:gd name="connsiteX6" fmla="*/ 9583 w 352513"/>
                  <a:gd name="connsiteY6" fmla="*/ 576552 h 576570"/>
                  <a:gd name="connsiteX7" fmla="*/ 33396 w 352513"/>
                  <a:gd name="connsiteY7" fmla="*/ 531308 h 576570"/>
                  <a:gd name="connsiteX8" fmla="*/ 100071 w 352513"/>
                  <a:gd name="connsiteY8" fmla="*/ 447964 h 576570"/>
                  <a:gd name="connsiteX9" fmla="*/ 221514 w 352513"/>
                  <a:gd name="connsiteY9" fmla="*/ 357477 h 576570"/>
                  <a:gd name="connsiteX10" fmla="*/ 312002 w 352513"/>
                  <a:gd name="connsiteY10" fmla="*/ 297946 h 576570"/>
                  <a:gd name="connsiteX11" fmla="*/ 345339 w 352513"/>
                  <a:gd name="connsiteY11" fmla="*/ 266989 h 576570"/>
                  <a:gd name="connsiteX12" fmla="*/ 352483 w 352513"/>
                  <a:gd name="connsiteY12" fmla="*/ 188408 h 576570"/>
                  <a:gd name="connsiteX13" fmla="*/ 347721 w 352513"/>
                  <a:gd name="connsiteY13" fmla="*/ 90777 h 576570"/>
                  <a:gd name="connsiteX14" fmla="*/ 342958 w 352513"/>
                  <a:gd name="connsiteY14" fmla="*/ 21721 h 576570"/>
                  <a:gd name="connsiteX15" fmla="*/ 323908 w 352513"/>
                  <a:gd name="connsiteY15" fmla="*/ 289 h 576570"/>
                  <a:gd name="connsiteX16" fmla="*/ 326289 w 352513"/>
                  <a:gd name="connsiteY16" fmla="*/ 33627 h 576570"/>
                  <a:gd name="connsiteX17" fmla="*/ 300096 w 352513"/>
                  <a:gd name="connsiteY17" fmla="*/ 64583 h 576570"/>
                  <a:gd name="connsiteX18" fmla="*/ 233421 w 352513"/>
                  <a:gd name="connsiteY18" fmla="*/ 109827 h 576570"/>
                  <a:gd name="connsiteX19" fmla="*/ 164364 w 352513"/>
                  <a:gd name="connsiteY19" fmla="*/ 159833 h 576570"/>
                  <a:gd name="connsiteX0" fmla="*/ 164364 w 352516"/>
                  <a:gd name="connsiteY0" fmla="*/ 159576 h 576313"/>
                  <a:gd name="connsiteX1" fmla="*/ 69114 w 352516"/>
                  <a:gd name="connsiteY1" fmla="*/ 233395 h 576313"/>
                  <a:gd name="connsiteX2" fmla="*/ 11964 w 352516"/>
                  <a:gd name="connsiteY2" fmla="*/ 292926 h 576313"/>
                  <a:gd name="connsiteX3" fmla="*/ 58 w 352516"/>
                  <a:gd name="connsiteY3" fmla="*/ 323882 h 576313"/>
                  <a:gd name="connsiteX4" fmla="*/ 7202 w 352516"/>
                  <a:gd name="connsiteY4" fmla="*/ 414370 h 576313"/>
                  <a:gd name="connsiteX5" fmla="*/ 2439 w 352516"/>
                  <a:gd name="connsiteY5" fmla="*/ 526289 h 576313"/>
                  <a:gd name="connsiteX6" fmla="*/ 9583 w 352516"/>
                  <a:gd name="connsiteY6" fmla="*/ 576295 h 576313"/>
                  <a:gd name="connsiteX7" fmla="*/ 33396 w 352516"/>
                  <a:gd name="connsiteY7" fmla="*/ 531051 h 576313"/>
                  <a:gd name="connsiteX8" fmla="*/ 100071 w 352516"/>
                  <a:gd name="connsiteY8" fmla="*/ 447707 h 576313"/>
                  <a:gd name="connsiteX9" fmla="*/ 221514 w 352516"/>
                  <a:gd name="connsiteY9" fmla="*/ 357220 h 576313"/>
                  <a:gd name="connsiteX10" fmla="*/ 312002 w 352516"/>
                  <a:gd name="connsiteY10" fmla="*/ 297689 h 576313"/>
                  <a:gd name="connsiteX11" fmla="*/ 345339 w 352516"/>
                  <a:gd name="connsiteY11" fmla="*/ 266732 h 576313"/>
                  <a:gd name="connsiteX12" fmla="*/ 352483 w 352516"/>
                  <a:gd name="connsiteY12" fmla="*/ 188151 h 576313"/>
                  <a:gd name="connsiteX13" fmla="*/ 347721 w 352516"/>
                  <a:gd name="connsiteY13" fmla="*/ 90520 h 576313"/>
                  <a:gd name="connsiteX14" fmla="*/ 340577 w 352516"/>
                  <a:gd name="connsiteY14" fmla="*/ 28608 h 576313"/>
                  <a:gd name="connsiteX15" fmla="*/ 323908 w 352516"/>
                  <a:gd name="connsiteY15" fmla="*/ 32 h 576313"/>
                  <a:gd name="connsiteX16" fmla="*/ 326289 w 352516"/>
                  <a:gd name="connsiteY16" fmla="*/ 33370 h 576313"/>
                  <a:gd name="connsiteX17" fmla="*/ 300096 w 352516"/>
                  <a:gd name="connsiteY17" fmla="*/ 64326 h 576313"/>
                  <a:gd name="connsiteX18" fmla="*/ 233421 w 352516"/>
                  <a:gd name="connsiteY18" fmla="*/ 109570 h 576313"/>
                  <a:gd name="connsiteX19" fmla="*/ 164364 w 352516"/>
                  <a:gd name="connsiteY19" fmla="*/ 159576 h 576313"/>
                  <a:gd name="connsiteX0" fmla="*/ 164364 w 352701"/>
                  <a:gd name="connsiteY0" fmla="*/ 159576 h 576313"/>
                  <a:gd name="connsiteX1" fmla="*/ 69114 w 352701"/>
                  <a:gd name="connsiteY1" fmla="*/ 233395 h 576313"/>
                  <a:gd name="connsiteX2" fmla="*/ 11964 w 352701"/>
                  <a:gd name="connsiteY2" fmla="*/ 292926 h 576313"/>
                  <a:gd name="connsiteX3" fmla="*/ 58 w 352701"/>
                  <a:gd name="connsiteY3" fmla="*/ 323882 h 576313"/>
                  <a:gd name="connsiteX4" fmla="*/ 7202 w 352701"/>
                  <a:gd name="connsiteY4" fmla="*/ 414370 h 576313"/>
                  <a:gd name="connsiteX5" fmla="*/ 2439 w 352701"/>
                  <a:gd name="connsiteY5" fmla="*/ 526289 h 576313"/>
                  <a:gd name="connsiteX6" fmla="*/ 9583 w 352701"/>
                  <a:gd name="connsiteY6" fmla="*/ 576295 h 576313"/>
                  <a:gd name="connsiteX7" fmla="*/ 33396 w 352701"/>
                  <a:gd name="connsiteY7" fmla="*/ 531051 h 576313"/>
                  <a:gd name="connsiteX8" fmla="*/ 100071 w 352701"/>
                  <a:gd name="connsiteY8" fmla="*/ 447707 h 576313"/>
                  <a:gd name="connsiteX9" fmla="*/ 221514 w 352701"/>
                  <a:gd name="connsiteY9" fmla="*/ 357220 h 576313"/>
                  <a:gd name="connsiteX10" fmla="*/ 312002 w 352701"/>
                  <a:gd name="connsiteY10" fmla="*/ 297689 h 576313"/>
                  <a:gd name="connsiteX11" fmla="*/ 340576 w 352701"/>
                  <a:gd name="connsiteY11" fmla="*/ 264351 h 576313"/>
                  <a:gd name="connsiteX12" fmla="*/ 352483 w 352701"/>
                  <a:gd name="connsiteY12" fmla="*/ 188151 h 576313"/>
                  <a:gd name="connsiteX13" fmla="*/ 347721 w 352701"/>
                  <a:gd name="connsiteY13" fmla="*/ 90520 h 576313"/>
                  <a:gd name="connsiteX14" fmla="*/ 340577 w 352701"/>
                  <a:gd name="connsiteY14" fmla="*/ 28608 h 576313"/>
                  <a:gd name="connsiteX15" fmla="*/ 323908 w 352701"/>
                  <a:gd name="connsiteY15" fmla="*/ 32 h 576313"/>
                  <a:gd name="connsiteX16" fmla="*/ 326289 w 352701"/>
                  <a:gd name="connsiteY16" fmla="*/ 33370 h 576313"/>
                  <a:gd name="connsiteX17" fmla="*/ 300096 w 352701"/>
                  <a:gd name="connsiteY17" fmla="*/ 64326 h 576313"/>
                  <a:gd name="connsiteX18" fmla="*/ 233421 w 352701"/>
                  <a:gd name="connsiteY18" fmla="*/ 109570 h 576313"/>
                  <a:gd name="connsiteX19" fmla="*/ 164364 w 352701"/>
                  <a:gd name="connsiteY19" fmla="*/ 159576 h 576313"/>
                  <a:gd name="connsiteX0" fmla="*/ 166821 w 355158"/>
                  <a:gd name="connsiteY0" fmla="*/ 159576 h 576313"/>
                  <a:gd name="connsiteX1" fmla="*/ 71571 w 355158"/>
                  <a:gd name="connsiteY1" fmla="*/ 233395 h 576313"/>
                  <a:gd name="connsiteX2" fmla="*/ 14421 w 355158"/>
                  <a:gd name="connsiteY2" fmla="*/ 292926 h 576313"/>
                  <a:gd name="connsiteX3" fmla="*/ 2515 w 355158"/>
                  <a:gd name="connsiteY3" fmla="*/ 323882 h 576313"/>
                  <a:gd name="connsiteX4" fmla="*/ 134 w 355158"/>
                  <a:gd name="connsiteY4" fmla="*/ 414370 h 576313"/>
                  <a:gd name="connsiteX5" fmla="*/ 4896 w 355158"/>
                  <a:gd name="connsiteY5" fmla="*/ 526289 h 576313"/>
                  <a:gd name="connsiteX6" fmla="*/ 12040 w 355158"/>
                  <a:gd name="connsiteY6" fmla="*/ 576295 h 576313"/>
                  <a:gd name="connsiteX7" fmla="*/ 35853 w 355158"/>
                  <a:gd name="connsiteY7" fmla="*/ 531051 h 576313"/>
                  <a:gd name="connsiteX8" fmla="*/ 102528 w 355158"/>
                  <a:gd name="connsiteY8" fmla="*/ 447707 h 576313"/>
                  <a:gd name="connsiteX9" fmla="*/ 223971 w 355158"/>
                  <a:gd name="connsiteY9" fmla="*/ 357220 h 576313"/>
                  <a:gd name="connsiteX10" fmla="*/ 314459 w 355158"/>
                  <a:gd name="connsiteY10" fmla="*/ 297689 h 576313"/>
                  <a:gd name="connsiteX11" fmla="*/ 343033 w 355158"/>
                  <a:gd name="connsiteY11" fmla="*/ 264351 h 576313"/>
                  <a:gd name="connsiteX12" fmla="*/ 354940 w 355158"/>
                  <a:gd name="connsiteY12" fmla="*/ 188151 h 576313"/>
                  <a:gd name="connsiteX13" fmla="*/ 350178 w 355158"/>
                  <a:gd name="connsiteY13" fmla="*/ 90520 h 576313"/>
                  <a:gd name="connsiteX14" fmla="*/ 343034 w 355158"/>
                  <a:gd name="connsiteY14" fmla="*/ 28608 h 576313"/>
                  <a:gd name="connsiteX15" fmla="*/ 326365 w 355158"/>
                  <a:gd name="connsiteY15" fmla="*/ 32 h 576313"/>
                  <a:gd name="connsiteX16" fmla="*/ 328746 w 355158"/>
                  <a:gd name="connsiteY16" fmla="*/ 33370 h 576313"/>
                  <a:gd name="connsiteX17" fmla="*/ 302553 w 355158"/>
                  <a:gd name="connsiteY17" fmla="*/ 64326 h 576313"/>
                  <a:gd name="connsiteX18" fmla="*/ 235878 w 355158"/>
                  <a:gd name="connsiteY18" fmla="*/ 109570 h 576313"/>
                  <a:gd name="connsiteX19" fmla="*/ 166821 w 355158"/>
                  <a:gd name="connsiteY19" fmla="*/ 159576 h 576313"/>
                  <a:gd name="connsiteX0" fmla="*/ 166821 w 355158"/>
                  <a:gd name="connsiteY0" fmla="*/ 159576 h 573934"/>
                  <a:gd name="connsiteX1" fmla="*/ 71571 w 355158"/>
                  <a:gd name="connsiteY1" fmla="*/ 233395 h 573934"/>
                  <a:gd name="connsiteX2" fmla="*/ 14421 w 355158"/>
                  <a:gd name="connsiteY2" fmla="*/ 292926 h 573934"/>
                  <a:gd name="connsiteX3" fmla="*/ 2515 w 355158"/>
                  <a:gd name="connsiteY3" fmla="*/ 323882 h 573934"/>
                  <a:gd name="connsiteX4" fmla="*/ 134 w 355158"/>
                  <a:gd name="connsiteY4" fmla="*/ 414370 h 573934"/>
                  <a:gd name="connsiteX5" fmla="*/ 4896 w 355158"/>
                  <a:gd name="connsiteY5" fmla="*/ 526289 h 573934"/>
                  <a:gd name="connsiteX6" fmla="*/ 14421 w 355158"/>
                  <a:gd name="connsiteY6" fmla="*/ 573914 h 573934"/>
                  <a:gd name="connsiteX7" fmla="*/ 35853 w 355158"/>
                  <a:gd name="connsiteY7" fmla="*/ 531051 h 573934"/>
                  <a:gd name="connsiteX8" fmla="*/ 102528 w 355158"/>
                  <a:gd name="connsiteY8" fmla="*/ 447707 h 573934"/>
                  <a:gd name="connsiteX9" fmla="*/ 223971 w 355158"/>
                  <a:gd name="connsiteY9" fmla="*/ 357220 h 573934"/>
                  <a:gd name="connsiteX10" fmla="*/ 314459 w 355158"/>
                  <a:gd name="connsiteY10" fmla="*/ 297689 h 573934"/>
                  <a:gd name="connsiteX11" fmla="*/ 343033 w 355158"/>
                  <a:gd name="connsiteY11" fmla="*/ 264351 h 573934"/>
                  <a:gd name="connsiteX12" fmla="*/ 354940 w 355158"/>
                  <a:gd name="connsiteY12" fmla="*/ 188151 h 573934"/>
                  <a:gd name="connsiteX13" fmla="*/ 350178 w 355158"/>
                  <a:gd name="connsiteY13" fmla="*/ 90520 h 573934"/>
                  <a:gd name="connsiteX14" fmla="*/ 343034 w 355158"/>
                  <a:gd name="connsiteY14" fmla="*/ 28608 h 573934"/>
                  <a:gd name="connsiteX15" fmla="*/ 326365 w 355158"/>
                  <a:gd name="connsiteY15" fmla="*/ 32 h 573934"/>
                  <a:gd name="connsiteX16" fmla="*/ 328746 w 355158"/>
                  <a:gd name="connsiteY16" fmla="*/ 33370 h 573934"/>
                  <a:gd name="connsiteX17" fmla="*/ 302553 w 355158"/>
                  <a:gd name="connsiteY17" fmla="*/ 64326 h 573934"/>
                  <a:gd name="connsiteX18" fmla="*/ 235878 w 355158"/>
                  <a:gd name="connsiteY18" fmla="*/ 109570 h 573934"/>
                  <a:gd name="connsiteX19" fmla="*/ 166821 w 355158"/>
                  <a:gd name="connsiteY19" fmla="*/ 159576 h 57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58" h="573934">
                    <a:moveTo>
                      <a:pt x="166821" y="159576"/>
                    </a:moveTo>
                    <a:cubicBezTo>
                      <a:pt x="139437" y="180213"/>
                      <a:pt x="96971" y="211170"/>
                      <a:pt x="71571" y="233395"/>
                    </a:cubicBezTo>
                    <a:cubicBezTo>
                      <a:pt x="46171" y="255620"/>
                      <a:pt x="25930" y="277845"/>
                      <a:pt x="14421" y="292926"/>
                    </a:cubicBezTo>
                    <a:cubicBezTo>
                      <a:pt x="2912" y="308007"/>
                      <a:pt x="4896" y="303641"/>
                      <a:pt x="2515" y="323882"/>
                    </a:cubicBezTo>
                    <a:cubicBezTo>
                      <a:pt x="134" y="344123"/>
                      <a:pt x="-263" y="380636"/>
                      <a:pt x="134" y="414370"/>
                    </a:cubicBezTo>
                    <a:cubicBezTo>
                      <a:pt x="531" y="448104"/>
                      <a:pt x="2515" y="499698"/>
                      <a:pt x="4896" y="526289"/>
                    </a:cubicBezTo>
                    <a:cubicBezTo>
                      <a:pt x="7277" y="552880"/>
                      <a:pt x="9261" y="573120"/>
                      <a:pt x="14421" y="573914"/>
                    </a:cubicBezTo>
                    <a:cubicBezTo>
                      <a:pt x="19580" y="574708"/>
                      <a:pt x="21169" y="552085"/>
                      <a:pt x="35853" y="531051"/>
                    </a:cubicBezTo>
                    <a:cubicBezTo>
                      <a:pt x="50537" y="510017"/>
                      <a:pt x="71175" y="476679"/>
                      <a:pt x="102528" y="447707"/>
                    </a:cubicBezTo>
                    <a:cubicBezTo>
                      <a:pt x="133881" y="418735"/>
                      <a:pt x="188649" y="382223"/>
                      <a:pt x="223971" y="357220"/>
                    </a:cubicBezTo>
                    <a:cubicBezTo>
                      <a:pt x="259293" y="332217"/>
                      <a:pt x="294615" y="313167"/>
                      <a:pt x="314459" y="297689"/>
                    </a:cubicBezTo>
                    <a:cubicBezTo>
                      <a:pt x="334303" y="282211"/>
                      <a:pt x="336286" y="282607"/>
                      <a:pt x="343033" y="264351"/>
                    </a:cubicBezTo>
                    <a:cubicBezTo>
                      <a:pt x="349780" y="246095"/>
                      <a:pt x="353749" y="217123"/>
                      <a:pt x="354940" y="188151"/>
                    </a:cubicBezTo>
                    <a:cubicBezTo>
                      <a:pt x="356131" y="159179"/>
                      <a:pt x="352162" y="117110"/>
                      <a:pt x="350178" y="90520"/>
                    </a:cubicBezTo>
                    <a:cubicBezTo>
                      <a:pt x="348194" y="63930"/>
                      <a:pt x="347003" y="43689"/>
                      <a:pt x="343034" y="28608"/>
                    </a:cubicBezTo>
                    <a:cubicBezTo>
                      <a:pt x="339065" y="13527"/>
                      <a:pt x="328746" y="-762"/>
                      <a:pt x="326365" y="32"/>
                    </a:cubicBezTo>
                    <a:cubicBezTo>
                      <a:pt x="323984" y="826"/>
                      <a:pt x="332715" y="22654"/>
                      <a:pt x="328746" y="33370"/>
                    </a:cubicBezTo>
                    <a:cubicBezTo>
                      <a:pt x="324777" y="44086"/>
                      <a:pt x="319618" y="51626"/>
                      <a:pt x="302553" y="64326"/>
                    </a:cubicBezTo>
                    <a:cubicBezTo>
                      <a:pt x="285488" y="77026"/>
                      <a:pt x="258500" y="93695"/>
                      <a:pt x="235878" y="109570"/>
                    </a:cubicBezTo>
                    <a:cubicBezTo>
                      <a:pt x="213256" y="125445"/>
                      <a:pt x="194205" y="138939"/>
                      <a:pt x="166821" y="159576"/>
                    </a:cubicBezTo>
                    <a:close/>
                  </a:path>
                </a:pathLst>
              </a:custGeom>
              <a:gradFill rotWithShape="1">
                <a:gsLst>
                  <a:gs pos="0">
                    <a:srgbClr val="D84640"/>
                  </a:gs>
                  <a:gs pos="50000">
                    <a:srgbClr val="EBADAB"/>
                  </a:gs>
                  <a:gs pos="100000">
                    <a:srgbClr val="C34D4D"/>
                  </a:gs>
                </a:gsLst>
                <a:lin ang="0" scaled="0"/>
              </a:gradFill>
              <a:ln w="9525">
                <a:solidFill>
                  <a:srgbClr val="AB454E"/>
                </a:solidFill>
                <a:round/>
                <a:headEnd/>
                <a:tailEnd/>
              </a:ln>
              <a:effectLst/>
            </p:spPr>
            <p:txBody>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26" name="任意多边形 25"/>
              <p:cNvSpPr/>
              <p:nvPr/>
            </p:nvSpPr>
            <p:spPr>
              <a:xfrm>
                <a:off x="9029547" y="3880918"/>
                <a:ext cx="434133" cy="493482"/>
              </a:xfrm>
              <a:custGeom>
                <a:avLst/>
                <a:gdLst>
                  <a:gd name="connsiteX0" fmla="*/ 233765 w 432001"/>
                  <a:gd name="connsiteY0" fmla="*/ 143395 h 495861"/>
                  <a:gd name="connsiteX1" fmla="*/ 138515 w 432001"/>
                  <a:gd name="connsiteY1" fmla="*/ 179113 h 495861"/>
                  <a:gd name="connsiteX2" fmla="*/ 57552 w 432001"/>
                  <a:gd name="connsiteY2" fmla="*/ 202926 h 495861"/>
                  <a:gd name="connsiteX3" fmla="*/ 5165 w 432001"/>
                  <a:gd name="connsiteY3" fmla="*/ 221976 h 495861"/>
                  <a:gd name="connsiteX4" fmla="*/ 5165 w 432001"/>
                  <a:gd name="connsiteY4" fmla="*/ 283888 h 495861"/>
                  <a:gd name="connsiteX5" fmla="*/ 402 w 432001"/>
                  <a:gd name="connsiteY5" fmla="*/ 386282 h 495861"/>
                  <a:gd name="connsiteX6" fmla="*/ 17071 w 432001"/>
                  <a:gd name="connsiteY6" fmla="*/ 452957 h 495861"/>
                  <a:gd name="connsiteX7" fmla="*/ 33740 w 432001"/>
                  <a:gd name="connsiteY7" fmla="*/ 495820 h 495861"/>
                  <a:gd name="connsiteX8" fmla="*/ 50409 w 432001"/>
                  <a:gd name="connsiteY8" fmla="*/ 460101 h 495861"/>
                  <a:gd name="connsiteX9" fmla="*/ 138515 w 432001"/>
                  <a:gd name="connsiteY9" fmla="*/ 424382 h 495861"/>
                  <a:gd name="connsiteX10" fmla="*/ 259959 w 432001"/>
                  <a:gd name="connsiteY10" fmla="*/ 376757 h 495861"/>
                  <a:gd name="connsiteX11" fmla="*/ 364734 w 432001"/>
                  <a:gd name="connsiteY11" fmla="*/ 317226 h 495861"/>
                  <a:gd name="connsiteX12" fmla="*/ 417121 w 432001"/>
                  <a:gd name="connsiteY12" fmla="*/ 281507 h 495861"/>
                  <a:gd name="connsiteX13" fmla="*/ 431409 w 432001"/>
                  <a:gd name="connsiteY13" fmla="*/ 245788 h 495861"/>
                  <a:gd name="connsiteX14" fmla="*/ 429027 w 432001"/>
                  <a:gd name="connsiteY14" fmla="*/ 150538 h 495861"/>
                  <a:gd name="connsiteX15" fmla="*/ 426646 w 432001"/>
                  <a:gd name="connsiteY15" fmla="*/ 76720 h 495861"/>
                  <a:gd name="connsiteX16" fmla="*/ 424265 w 432001"/>
                  <a:gd name="connsiteY16" fmla="*/ 520 h 495861"/>
                  <a:gd name="connsiteX17" fmla="*/ 405215 w 432001"/>
                  <a:gd name="connsiteY17" fmla="*/ 45763 h 495861"/>
                  <a:gd name="connsiteX18" fmla="*/ 348065 w 432001"/>
                  <a:gd name="connsiteY18" fmla="*/ 95770 h 495861"/>
                  <a:gd name="connsiteX19" fmla="*/ 233765 w 432001"/>
                  <a:gd name="connsiteY19" fmla="*/ 143395 h 495861"/>
                  <a:gd name="connsiteX0" fmla="*/ 234793 w 433029"/>
                  <a:gd name="connsiteY0" fmla="*/ 143395 h 495861"/>
                  <a:gd name="connsiteX1" fmla="*/ 139543 w 433029"/>
                  <a:gd name="connsiteY1" fmla="*/ 179113 h 495861"/>
                  <a:gd name="connsiteX2" fmla="*/ 58580 w 433029"/>
                  <a:gd name="connsiteY2" fmla="*/ 202926 h 495861"/>
                  <a:gd name="connsiteX3" fmla="*/ 6193 w 433029"/>
                  <a:gd name="connsiteY3" fmla="*/ 221976 h 495861"/>
                  <a:gd name="connsiteX4" fmla="*/ 1430 w 433029"/>
                  <a:gd name="connsiteY4" fmla="*/ 288650 h 495861"/>
                  <a:gd name="connsiteX5" fmla="*/ 1430 w 433029"/>
                  <a:gd name="connsiteY5" fmla="*/ 386282 h 495861"/>
                  <a:gd name="connsiteX6" fmla="*/ 18099 w 433029"/>
                  <a:gd name="connsiteY6" fmla="*/ 452957 h 495861"/>
                  <a:gd name="connsiteX7" fmla="*/ 34768 w 433029"/>
                  <a:gd name="connsiteY7" fmla="*/ 495820 h 495861"/>
                  <a:gd name="connsiteX8" fmla="*/ 51437 w 433029"/>
                  <a:gd name="connsiteY8" fmla="*/ 460101 h 495861"/>
                  <a:gd name="connsiteX9" fmla="*/ 139543 w 433029"/>
                  <a:gd name="connsiteY9" fmla="*/ 424382 h 495861"/>
                  <a:gd name="connsiteX10" fmla="*/ 260987 w 433029"/>
                  <a:gd name="connsiteY10" fmla="*/ 376757 h 495861"/>
                  <a:gd name="connsiteX11" fmla="*/ 365762 w 433029"/>
                  <a:gd name="connsiteY11" fmla="*/ 317226 h 495861"/>
                  <a:gd name="connsiteX12" fmla="*/ 418149 w 433029"/>
                  <a:gd name="connsiteY12" fmla="*/ 281507 h 495861"/>
                  <a:gd name="connsiteX13" fmla="*/ 432437 w 433029"/>
                  <a:gd name="connsiteY13" fmla="*/ 245788 h 495861"/>
                  <a:gd name="connsiteX14" fmla="*/ 430055 w 433029"/>
                  <a:gd name="connsiteY14" fmla="*/ 150538 h 495861"/>
                  <a:gd name="connsiteX15" fmla="*/ 427674 w 433029"/>
                  <a:gd name="connsiteY15" fmla="*/ 76720 h 495861"/>
                  <a:gd name="connsiteX16" fmla="*/ 425293 w 433029"/>
                  <a:gd name="connsiteY16" fmla="*/ 520 h 495861"/>
                  <a:gd name="connsiteX17" fmla="*/ 406243 w 433029"/>
                  <a:gd name="connsiteY17" fmla="*/ 45763 h 495861"/>
                  <a:gd name="connsiteX18" fmla="*/ 349093 w 433029"/>
                  <a:gd name="connsiteY18" fmla="*/ 95770 h 495861"/>
                  <a:gd name="connsiteX19" fmla="*/ 234793 w 433029"/>
                  <a:gd name="connsiteY19" fmla="*/ 143395 h 495861"/>
                  <a:gd name="connsiteX0" fmla="*/ 235821 w 434057"/>
                  <a:gd name="connsiteY0" fmla="*/ 143395 h 495861"/>
                  <a:gd name="connsiteX1" fmla="*/ 140571 w 434057"/>
                  <a:gd name="connsiteY1" fmla="*/ 179113 h 495861"/>
                  <a:gd name="connsiteX2" fmla="*/ 59608 w 434057"/>
                  <a:gd name="connsiteY2" fmla="*/ 202926 h 495861"/>
                  <a:gd name="connsiteX3" fmla="*/ 4840 w 434057"/>
                  <a:gd name="connsiteY3" fmla="*/ 233882 h 495861"/>
                  <a:gd name="connsiteX4" fmla="*/ 2458 w 434057"/>
                  <a:gd name="connsiteY4" fmla="*/ 288650 h 495861"/>
                  <a:gd name="connsiteX5" fmla="*/ 2458 w 434057"/>
                  <a:gd name="connsiteY5" fmla="*/ 386282 h 495861"/>
                  <a:gd name="connsiteX6" fmla="*/ 19127 w 434057"/>
                  <a:gd name="connsiteY6" fmla="*/ 452957 h 495861"/>
                  <a:gd name="connsiteX7" fmla="*/ 35796 w 434057"/>
                  <a:gd name="connsiteY7" fmla="*/ 495820 h 495861"/>
                  <a:gd name="connsiteX8" fmla="*/ 52465 w 434057"/>
                  <a:gd name="connsiteY8" fmla="*/ 460101 h 495861"/>
                  <a:gd name="connsiteX9" fmla="*/ 140571 w 434057"/>
                  <a:gd name="connsiteY9" fmla="*/ 424382 h 495861"/>
                  <a:gd name="connsiteX10" fmla="*/ 262015 w 434057"/>
                  <a:gd name="connsiteY10" fmla="*/ 376757 h 495861"/>
                  <a:gd name="connsiteX11" fmla="*/ 366790 w 434057"/>
                  <a:gd name="connsiteY11" fmla="*/ 317226 h 495861"/>
                  <a:gd name="connsiteX12" fmla="*/ 419177 w 434057"/>
                  <a:gd name="connsiteY12" fmla="*/ 281507 h 495861"/>
                  <a:gd name="connsiteX13" fmla="*/ 433465 w 434057"/>
                  <a:gd name="connsiteY13" fmla="*/ 245788 h 495861"/>
                  <a:gd name="connsiteX14" fmla="*/ 431083 w 434057"/>
                  <a:gd name="connsiteY14" fmla="*/ 150538 h 495861"/>
                  <a:gd name="connsiteX15" fmla="*/ 428702 w 434057"/>
                  <a:gd name="connsiteY15" fmla="*/ 76720 h 495861"/>
                  <a:gd name="connsiteX16" fmla="*/ 426321 w 434057"/>
                  <a:gd name="connsiteY16" fmla="*/ 520 h 495861"/>
                  <a:gd name="connsiteX17" fmla="*/ 407271 w 434057"/>
                  <a:gd name="connsiteY17" fmla="*/ 45763 h 495861"/>
                  <a:gd name="connsiteX18" fmla="*/ 350121 w 434057"/>
                  <a:gd name="connsiteY18" fmla="*/ 95770 h 495861"/>
                  <a:gd name="connsiteX19" fmla="*/ 235821 w 434057"/>
                  <a:gd name="connsiteY19" fmla="*/ 143395 h 495861"/>
                  <a:gd name="connsiteX0" fmla="*/ 245346 w 434057"/>
                  <a:gd name="connsiteY0" fmla="*/ 145777 h 495861"/>
                  <a:gd name="connsiteX1" fmla="*/ 140571 w 434057"/>
                  <a:gd name="connsiteY1" fmla="*/ 179113 h 495861"/>
                  <a:gd name="connsiteX2" fmla="*/ 59608 w 434057"/>
                  <a:gd name="connsiteY2" fmla="*/ 202926 h 495861"/>
                  <a:gd name="connsiteX3" fmla="*/ 4840 w 434057"/>
                  <a:gd name="connsiteY3" fmla="*/ 233882 h 495861"/>
                  <a:gd name="connsiteX4" fmla="*/ 2458 w 434057"/>
                  <a:gd name="connsiteY4" fmla="*/ 288650 h 495861"/>
                  <a:gd name="connsiteX5" fmla="*/ 2458 w 434057"/>
                  <a:gd name="connsiteY5" fmla="*/ 386282 h 495861"/>
                  <a:gd name="connsiteX6" fmla="*/ 19127 w 434057"/>
                  <a:gd name="connsiteY6" fmla="*/ 452957 h 495861"/>
                  <a:gd name="connsiteX7" fmla="*/ 35796 w 434057"/>
                  <a:gd name="connsiteY7" fmla="*/ 495820 h 495861"/>
                  <a:gd name="connsiteX8" fmla="*/ 52465 w 434057"/>
                  <a:gd name="connsiteY8" fmla="*/ 460101 h 495861"/>
                  <a:gd name="connsiteX9" fmla="*/ 140571 w 434057"/>
                  <a:gd name="connsiteY9" fmla="*/ 424382 h 495861"/>
                  <a:gd name="connsiteX10" fmla="*/ 262015 w 434057"/>
                  <a:gd name="connsiteY10" fmla="*/ 376757 h 495861"/>
                  <a:gd name="connsiteX11" fmla="*/ 366790 w 434057"/>
                  <a:gd name="connsiteY11" fmla="*/ 317226 h 495861"/>
                  <a:gd name="connsiteX12" fmla="*/ 419177 w 434057"/>
                  <a:gd name="connsiteY12" fmla="*/ 281507 h 495861"/>
                  <a:gd name="connsiteX13" fmla="*/ 433465 w 434057"/>
                  <a:gd name="connsiteY13" fmla="*/ 245788 h 495861"/>
                  <a:gd name="connsiteX14" fmla="*/ 431083 w 434057"/>
                  <a:gd name="connsiteY14" fmla="*/ 150538 h 495861"/>
                  <a:gd name="connsiteX15" fmla="*/ 428702 w 434057"/>
                  <a:gd name="connsiteY15" fmla="*/ 76720 h 495861"/>
                  <a:gd name="connsiteX16" fmla="*/ 426321 w 434057"/>
                  <a:gd name="connsiteY16" fmla="*/ 520 h 495861"/>
                  <a:gd name="connsiteX17" fmla="*/ 407271 w 434057"/>
                  <a:gd name="connsiteY17" fmla="*/ 45763 h 495861"/>
                  <a:gd name="connsiteX18" fmla="*/ 350121 w 434057"/>
                  <a:gd name="connsiteY18" fmla="*/ 95770 h 495861"/>
                  <a:gd name="connsiteX19" fmla="*/ 245346 w 434057"/>
                  <a:gd name="connsiteY19" fmla="*/ 145777 h 495861"/>
                  <a:gd name="connsiteX0" fmla="*/ 244432 w 433143"/>
                  <a:gd name="connsiteY0" fmla="*/ 145777 h 495861"/>
                  <a:gd name="connsiteX1" fmla="*/ 139657 w 433143"/>
                  <a:gd name="connsiteY1" fmla="*/ 179113 h 495861"/>
                  <a:gd name="connsiteX2" fmla="*/ 58694 w 433143"/>
                  <a:gd name="connsiteY2" fmla="*/ 202926 h 495861"/>
                  <a:gd name="connsiteX3" fmla="*/ 8688 w 433143"/>
                  <a:gd name="connsiteY3" fmla="*/ 241026 h 495861"/>
                  <a:gd name="connsiteX4" fmla="*/ 1544 w 433143"/>
                  <a:gd name="connsiteY4" fmla="*/ 288650 h 495861"/>
                  <a:gd name="connsiteX5" fmla="*/ 1544 w 433143"/>
                  <a:gd name="connsiteY5" fmla="*/ 386282 h 495861"/>
                  <a:gd name="connsiteX6" fmla="*/ 18213 w 433143"/>
                  <a:gd name="connsiteY6" fmla="*/ 452957 h 495861"/>
                  <a:gd name="connsiteX7" fmla="*/ 34882 w 433143"/>
                  <a:gd name="connsiteY7" fmla="*/ 495820 h 495861"/>
                  <a:gd name="connsiteX8" fmla="*/ 51551 w 433143"/>
                  <a:gd name="connsiteY8" fmla="*/ 460101 h 495861"/>
                  <a:gd name="connsiteX9" fmla="*/ 139657 w 433143"/>
                  <a:gd name="connsiteY9" fmla="*/ 424382 h 495861"/>
                  <a:gd name="connsiteX10" fmla="*/ 261101 w 433143"/>
                  <a:gd name="connsiteY10" fmla="*/ 376757 h 495861"/>
                  <a:gd name="connsiteX11" fmla="*/ 365876 w 433143"/>
                  <a:gd name="connsiteY11" fmla="*/ 317226 h 495861"/>
                  <a:gd name="connsiteX12" fmla="*/ 418263 w 433143"/>
                  <a:gd name="connsiteY12" fmla="*/ 281507 h 495861"/>
                  <a:gd name="connsiteX13" fmla="*/ 432551 w 433143"/>
                  <a:gd name="connsiteY13" fmla="*/ 245788 h 495861"/>
                  <a:gd name="connsiteX14" fmla="*/ 430169 w 433143"/>
                  <a:gd name="connsiteY14" fmla="*/ 150538 h 495861"/>
                  <a:gd name="connsiteX15" fmla="*/ 427788 w 433143"/>
                  <a:gd name="connsiteY15" fmla="*/ 76720 h 495861"/>
                  <a:gd name="connsiteX16" fmla="*/ 425407 w 433143"/>
                  <a:gd name="connsiteY16" fmla="*/ 520 h 495861"/>
                  <a:gd name="connsiteX17" fmla="*/ 406357 w 433143"/>
                  <a:gd name="connsiteY17" fmla="*/ 45763 h 495861"/>
                  <a:gd name="connsiteX18" fmla="*/ 349207 w 433143"/>
                  <a:gd name="connsiteY18" fmla="*/ 95770 h 495861"/>
                  <a:gd name="connsiteX19" fmla="*/ 244432 w 433143"/>
                  <a:gd name="connsiteY19" fmla="*/ 145777 h 495861"/>
                  <a:gd name="connsiteX0" fmla="*/ 244432 w 433143"/>
                  <a:gd name="connsiteY0" fmla="*/ 145777 h 495861"/>
                  <a:gd name="connsiteX1" fmla="*/ 139657 w 433143"/>
                  <a:gd name="connsiteY1" fmla="*/ 179113 h 495861"/>
                  <a:gd name="connsiteX2" fmla="*/ 65838 w 433143"/>
                  <a:gd name="connsiteY2" fmla="*/ 205307 h 495861"/>
                  <a:gd name="connsiteX3" fmla="*/ 8688 w 433143"/>
                  <a:gd name="connsiteY3" fmla="*/ 241026 h 495861"/>
                  <a:gd name="connsiteX4" fmla="*/ 1544 w 433143"/>
                  <a:gd name="connsiteY4" fmla="*/ 288650 h 495861"/>
                  <a:gd name="connsiteX5" fmla="*/ 1544 w 433143"/>
                  <a:gd name="connsiteY5" fmla="*/ 386282 h 495861"/>
                  <a:gd name="connsiteX6" fmla="*/ 18213 w 433143"/>
                  <a:gd name="connsiteY6" fmla="*/ 452957 h 495861"/>
                  <a:gd name="connsiteX7" fmla="*/ 34882 w 433143"/>
                  <a:gd name="connsiteY7" fmla="*/ 495820 h 495861"/>
                  <a:gd name="connsiteX8" fmla="*/ 51551 w 433143"/>
                  <a:gd name="connsiteY8" fmla="*/ 460101 h 495861"/>
                  <a:gd name="connsiteX9" fmla="*/ 139657 w 433143"/>
                  <a:gd name="connsiteY9" fmla="*/ 424382 h 495861"/>
                  <a:gd name="connsiteX10" fmla="*/ 261101 w 433143"/>
                  <a:gd name="connsiteY10" fmla="*/ 376757 h 495861"/>
                  <a:gd name="connsiteX11" fmla="*/ 365876 w 433143"/>
                  <a:gd name="connsiteY11" fmla="*/ 317226 h 495861"/>
                  <a:gd name="connsiteX12" fmla="*/ 418263 w 433143"/>
                  <a:gd name="connsiteY12" fmla="*/ 281507 h 495861"/>
                  <a:gd name="connsiteX13" fmla="*/ 432551 w 433143"/>
                  <a:gd name="connsiteY13" fmla="*/ 245788 h 495861"/>
                  <a:gd name="connsiteX14" fmla="*/ 430169 w 433143"/>
                  <a:gd name="connsiteY14" fmla="*/ 150538 h 495861"/>
                  <a:gd name="connsiteX15" fmla="*/ 427788 w 433143"/>
                  <a:gd name="connsiteY15" fmla="*/ 76720 h 495861"/>
                  <a:gd name="connsiteX16" fmla="*/ 425407 w 433143"/>
                  <a:gd name="connsiteY16" fmla="*/ 520 h 495861"/>
                  <a:gd name="connsiteX17" fmla="*/ 406357 w 433143"/>
                  <a:gd name="connsiteY17" fmla="*/ 45763 h 495861"/>
                  <a:gd name="connsiteX18" fmla="*/ 349207 w 433143"/>
                  <a:gd name="connsiteY18" fmla="*/ 95770 h 495861"/>
                  <a:gd name="connsiteX19" fmla="*/ 244432 w 433143"/>
                  <a:gd name="connsiteY19" fmla="*/ 145777 h 495861"/>
                  <a:gd name="connsiteX0" fmla="*/ 243250 w 431961"/>
                  <a:gd name="connsiteY0" fmla="*/ 145777 h 495861"/>
                  <a:gd name="connsiteX1" fmla="*/ 138475 w 431961"/>
                  <a:gd name="connsiteY1" fmla="*/ 179113 h 495861"/>
                  <a:gd name="connsiteX2" fmla="*/ 64656 w 431961"/>
                  <a:gd name="connsiteY2" fmla="*/ 205307 h 495861"/>
                  <a:gd name="connsiteX3" fmla="*/ 7506 w 431961"/>
                  <a:gd name="connsiteY3" fmla="*/ 241026 h 495861"/>
                  <a:gd name="connsiteX4" fmla="*/ 362 w 431961"/>
                  <a:gd name="connsiteY4" fmla="*/ 288650 h 495861"/>
                  <a:gd name="connsiteX5" fmla="*/ 2744 w 431961"/>
                  <a:gd name="connsiteY5" fmla="*/ 376757 h 495861"/>
                  <a:gd name="connsiteX6" fmla="*/ 17031 w 431961"/>
                  <a:gd name="connsiteY6" fmla="*/ 452957 h 495861"/>
                  <a:gd name="connsiteX7" fmla="*/ 33700 w 431961"/>
                  <a:gd name="connsiteY7" fmla="*/ 495820 h 495861"/>
                  <a:gd name="connsiteX8" fmla="*/ 50369 w 431961"/>
                  <a:gd name="connsiteY8" fmla="*/ 460101 h 495861"/>
                  <a:gd name="connsiteX9" fmla="*/ 138475 w 431961"/>
                  <a:gd name="connsiteY9" fmla="*/ 424382 h 495861"/>
                  <a:gd name="connsiteX10" fmla="*/ 259919 w 431961"/>
                  <a:gd name="connsiteY10" fmla="*/ 376757 h 495861"/>
                  <a:gd name="connsiteX11" fmla="*/ 364694 w 431961"/>
                  <a:gd name="connsiteY11" fmla="*/ 317226 h 495861"/>
                  <a:gd name="connsiteX12" fmla="*/ 417081 w 431961"/>
                  <a:gd name="connsiteY12" fmla="*/ 281507 h 495861"/>
                  <a:gd name="connsiteX13" fmla="*/ 431369 w 431961"/>
                  <a:gd name="connsiteY13" fmla="*/ 245788 h 495861"/>
                  <a:gd name="connsiteX14" fmla="*/ 428987 w 431961"/>
                  <a:gd name="connsiteY14" fmla="*/ 150538 h 495861"/>
                  <a:gd name="connsiteX15" fmla="*/ 426606 w 431961"/>
                  <a:gd name="connsiteY15" fmla="*/ 76720 h 495861"/>
                  <a:gd name="connsiteX16" fmla="*/ 424225 w 431961"/>
                  <a:gd name="connsiteY16" fmla="*/ 520 h 495861"/>
                  <a:gd name="connsiteX17" fmla="*/ 405175 w 431961"/>
                  <a:gd name="connsiteY17" fmla="*/ 45763 h 495861"/>
                  <a:gd name="connsiteX18" fmla="*/ 348025 w 431961"/>
                  <a:gd name="connsiteY18" fmla="*/ 95770 h 495861"/>
                  <a:gd name="connsiteX19" fmla="*/ 243250 w 431961"/>
                  <a:gd name="connsiteY19" fmla="*/ 145777 h 495861"/>
                  <a:gd name="connsiteX0" fmla="*/ 243250 w 431961"/>
                  <a:gd name="connsiteY0" fmla="*/ 145777 h 495861"/>
                  <a:gd name="connsiteX1" fmla="*/ 138475 w 431961"/>
                  <a:gd name="connsiteY1" fmla="*/ 179113 h 495861"/>
                  <a:gd name="connsiteX2" fmla="*/ 64656 w 431961"/>
                  <a:gd name="connsiteY2" fmla="*/ 205307 h 495861"/>
                  <a:gd name="connsiteX3" fmla="*/ 7506 w 431961"/>
                  <a:gd name="connsiteY3" fmla="*/ 241026 h 495861"/>
                  <a:gd name="connsiteX4" fmla="*/ 362 w 431961"/>
                  <a:gd name="connsiteY4" fmla="*/ 288650 h 495861"/>
                  <a:gd name="connsiteX5" fmla="*/ 2744 w 431961"/>
                  <a:gd name="connsiteY5" fmla="*/ 376757 h 495861"/>
                  <a:gd name="connsiteX6" fmla="*/ 17031 w 431961"/>
                  <a:gd name="connsiteY6" fmla="*/ 452957 h 495861"/>
                  <a:gd name="connsiteX7" fmla="*/ 33700 w 431961"/>
                  <a:gd name="connsiteY7" fmla="*/ 495820 h 495861"/>
                  <a:gd name="connsiteX8" fmla="*/ 50369 w 431961"/>
                  <a:gd name="connsiteY8" fmla="*/ 460101 h 495861"/>
                  <a:gd name="connsiteX9" fmla="*/ 138475 w 431961"/>
                  <a:gd name="connsiteY9" fmla="*/ 424382 h 495861"/>
                  <a:gd name="connsiteX10" fmla="*/ 252775 w 431961"/>
                  <a:gd name="connsiteY10" fmla="*/ 376757 h 495861"/>
                  <a:gd name="connsiteX11" fmla="*/ 364694 w 431961"/>
                  <a:gd name="connsiteY11" fmla="*/ 317226 h 495861"/>
                  <a:gd name="connsiteX12" fmla="*/ 417081 w 431961"/>
                  <a:gd name="connsiteY12" fmla="*/ 281507 h 495861"/>
                  <a:gd name="connsiteX13" fmla="*/ 431369 w 431961"/>
                  <a:gd name="connsiteY13" fmla="*/ 245788 h 495861"/>
                  <a:gd name="connsiteX14" fmla="*/ 428987 w 431961"/>
                  <a:gd name="connsiteY14" fmla="*/ 150538 h 495861"/>
                  <a:gd name="connsiteX15" fmla="*/ 426606 w 431961"/>
                  <a:gd name="connsiteY15" fmla="*/ 76720 h 495861"/>
                  <a:gd name="connsiteX16" fmla="*/ 424225 w 431961"/>
                  <a:gd name="connsiteY16" fmla="*/ 520 h 495861"/>
                  <a:gd name="connsiteX17" fmla="*/ 405175 w 431961"/>
                  <a:gd name="connsiteY17" fmla="*/ 45763 h 495861"/>
                  <a:gd name="connsiteX18" fmla="*/ 348025 w 431961"/>
                  <a:gd name="connsiteY18" fmla="*/ 95770 h 495861"/>
                  <a:gd name="connsiteX19" fmla="*/ 243250 w 431961"/>
                  <a:gd name="connsiteY19" fmla="*/ 145777 h 495861"/>
                  <a:gd name="connsiteX0" fmla="*/ 245422 w 434133"/>
                  <a:gd name="connsiteY0" fmla="*/ 145777 h 495861"/>
                  <a:gd name="connsiteX1" fmla="*/ 140647 w 434133"/>
                  <a:gd name="connsiteY1" fmla="*/ 179113 h 495861"/>
                  <a:gd name="connsiteX2" fmla="*/ 66828 w 434133"/>
                  <a:gd name="connsiteY2" fmla="*/ 205307 h 495861"/>
                  <a:gd name="connsiteX3" fmla="*/ 9678 w 434133"/>
                  <a:gd name="connsiteY3" fmla="*/ 241026 h 495861"/>
                  <a:gd name="connsiteX4" fmla="*/ 153 w 434133"/>
                  <a:gd name="connsiteY4" fmla="*/ 293413 h 495861"/>
                  <a:gd name="connsiteX5" fmla="*/ 4916 w 434133"/>
                  <a:gd name="connsiteY5" fmla="*/ 376757 h 495861"/>
                  <a:gd name="connsiteX6" fmla="*/ 19203 w 434133"/>
                  <a:gd name="connsiteY6" fmla="*/ 452957 h 495861"/>
                  <a:gd name="connsiteX7" fmla="*/ 35872 w 434133"/>
                  <a:gd name="connsiteY7" fmla="*/ 495820 h 495861"/>
                  <a:gd name="connsiteX8" fmla="*/ 52541 w 434133"/>
                  <a:gd name="connsiteY8" fmla="*/ 460101 h 495861"/>
                  <a:gd name="connsiteX9" fmla="*/ 140647 w 434133"/>
                  <a:gd name="connsiteY9" fmla="*/ 424382 h 495861"/>
                  <a:gd name="connsiteX10" fmla="*/ 254947 w 434133"/>
                  <a:gd name="connsiteY10" fmla="*/ 376757 h 495861"/>
                  <a:gd name="connsiteX11" fmla="*/ 366866 w 434133"/>
                  <a:gd name="connsiteY11" fmla="*/ 317226 h 495861"/>
                  <a:gd name="connsiteX12" fmla="*/ 419253 w 434133"/>
                  <a:gd name="connsiteY12" fmla="*/ 281507 h 495861"/>
                  <a:gd name="connsiteX13" fmla="*/ 433541 w 434133"/>
                  <a:gd name="connsiteY13" fmla="*/ 245788 h 495861"/>
                  <a:gd name="connsiteX14" fmla="*/ 431159 w 434133"/>
                  <a:gd name="connsiteY14" fmla="*/ 150538 h 495861"/>
                  <a:gd name="connsiteX15" fmla="*/ 428778 w 434133"/>
                  <a:gd name="connsiteY15" fmla="*/ 76720 h 495861"/>
                  <a:gd name="connsiteX16" fmla="*/ 426397 w 434133"/>
                  <a:gd name="connsiteY16" fmla="*/ 520 h 495861"/>
                  <a:gd name="connsiteX17" fmla="*/ 407347 w 434133"/>
                  <a:gd name="connsiteY17" fmla="*/ 45763 h 495861"/>
                  <a:gd name="connsiteX18" fmla="*/ 350197 w 434133"/>
                  <a:gd name="connsiteY18" fmla="*/ 95770 h 495861"/>
                  <a:gd name="connsiteX19" fmla="*/ 245422 w 434133"/>
                  <a:gd name="connsiteY19" fmla="*/ 145777 h 495861"/>
                  <a:gd name="connsiteX0" fmla="*/ 245422 w 434133"/>
                  <a:gd name="connsiteY0" fmla="*/ 145777 h 493482"/>
                  <a:gd name="connsiteX1" fmla="*/ 140647 w 434133"/>
                  <a:gd name="connsiteY1" fmla="*/ 179113 h 493482"/>
                  <a:gd name="connsiteX2" fmla="*/ 66828 w 434133"/>
                  <a:gd name="connsiteY2" fmla="*/ 205307 h 493482"/>
                  <a:gd name="connsiteX3" fmla="*/ 9678 w 434133"/>
                  <a:gd name="connsiteY3" fmla="*/ 241026 h 493482"/>
                  <a:gd name="connsiteX4" fmla="*/ 153 w 434133"/>
                  <a:gd name="connsiteY4" fmla="*/ 293413 h 493482"/>
                  <a:gd name="connsiteX5" fmla="*/ 4916 w 434133"/>
                  <a:gd name="connsiteY5" fmla="*/ 376757 h 493482"/>
                  <a:gd name="connsiteX6" fmla="*/ 19203 w 434133"/>
                  <a:gd name="connsiteY6" fmla="*/ 452957 h 493482"/>
                  <a:gd name="connsiteX7" fmla="*/ 40634 w 434133"/>
                  <a:gd name="connsiteY7" fmla="*/ 493438 h 493482"/>
                  <a:gd name="connsiteX8" fmla="*/ 52541 w 434133"/>
                  <a:gd name="connsiteY8" fmla="*/ 460101 h 493482"/>
                  <a:gd name="connsiteX9" fmla="*/ 140647 w 434133"/>
                  <a:gd name="connsiteY9" fmla="*/ 424382 h 493482"/>
                  <a:gd name="connsiteX10" fmla="*/ 254947 w 434133"/>
                  <a:gd name="connsiteY10" fmla="*/ 376757 h 493482"/>
                  <a:gd name="connsiteX11" fmla="*/ 366866 w 434133"/>
                  <a:gd name="connsiteY11" fmla="*/ 317226 h 493482"/>
                  <a:gd name="connsiteX12" fmla="*/ 419253 w 434133"/>
                  <a:gd name="connsiteY12" fmla="*/ 281507 h 493482"/>
                  <a:gd name="connsiteX13" fmla="*/ 433541 w 434133"/>
                  <a:gd name="connsiteY13" fmla="*/ 245788 h 493482"/>
                  <a:gd name="connsiteX14" fmla="*/ 431159 w 434133"/>
                  <a:gd name="connsiteY14" fmla="*/ 150538 h 493482"/>
                  <a:gd name="connsiteX15" fmla="*/ 428778 w 434133"/>
                  <a:gd name="connsiteY15" fmla="*/ 76720 h 493482"/>
                  <a:gd name="connsiteX16" fmla="*/ 426397 w 434133"/>
                  <a:gd name="connsiteY16" fmla="*/ 520 h 493482"/>
                  <a:gd name="connsiteX17" fmla="*/ 407347 w 434133"/>
                  <a:gd name="connsiteY17" fmla="*/ 45763 h 493482"/>
                  <a:gd name="connsiteX18" fmla="*/ 350197 w 434133"/>
                  <a:gd name="connsiteY18" fmla="*/ 95770 h 493482"/>
                  <a:gd name="connsiteX19" fmla="*/ 245422 w 434133"/>
                  <a:gd name="connsiteY19" fmla="*/ 145777 h 493482"/>
                  <a:gd name="connsiteX0" fmla="*/ 245422 w 434133"/>
                  <a:gd name="connsiteY0" fmla="*/ 145777 h 493482"/>
                  <a:gd name="connsiteX1" fmla="*/ 140647 w 434133"/>
                  <a:gd name="connsiteY1" fmla="*/ 179113 h 493482"/>
                  <a:gd name="connsiteX2" fmla="*/ 66828 w 434133"/>
                  <a:gd name="connsiteY2" fmla="*/ 205307 h 493482"/>
                  <a:gd name="connsiteX3" fmla="*/ 9678 w 434133"/>
                  <a:gd name="connsiteY3" fmla="*/ 241026 h 493482"/>
                  <a:gd name="connsiteX4" fmla="*/ 153 w 434133"/>
                  <a:gd name="connsiteY4" fmla="*/ 293413 h 493482"/>
                  <a:gd name="connsiteX5" fmla="*/ 4916 w 434133"/>
                  <a:gd name="connsiteY5" fmla="*/ 376757 h 493482"/>
                  <a:gd name="connsiteX6" fmla="*/ 19203 w 434133"/>
                  <a:gd name="connsiteY6" fmla="*/ 452957 h 493482"/>
                  <a:gd name="connsiteX7" fmla="*/ 43016 w 434133"/>
                  <a:gd name="connsiteY7" fmla="*/ 493438 h 493482"/>
                  <a:gd name="connsiteX8" fmla="*/ 52541 w 434133"/>
                  <a:gd name="connsiteY8" fmla="*/ 460101 h 493482"/>
                  <a:gd name="connsiteX9" fmla="*/ 140647 w 434133"/>
                  <a:gd name="connsiteY9" fmla="*/ 424382 h 493482"/>
                  <a:gd name="connsiteX10" fmla="*/ 254947 w 434133"/>
                  <a:gd name="connsiteY10" fmla="*/ 376757 h 493482"/>
                  <a:gd name="connsiteX11" fmla="*/ 366866 w 434133"/>
                  <a:gd name="connsiteY11" fmla="*/ 317226 h 493482"/>
                  <a:gd name="connsiteX12" fmla="*/ 419253 w 434133"/>
                  <a:gd name="connsiteY12" fmla="*/ 281507 h 493482"/>
                  <a:gd name="connsiteX13" fmla="*/ 433541 w 434133"/>
                  <a:gd name="connsiteY13" fmla="*/ 245788 h 493482"/>
                  <a:gd name="connsiteX14" fmla="*/ 431159 w 434133"/>
                  <a:gd name="connsiteY14" fmla="*/ 150538 h 493482"/>
                  <a:gd name="connsiteX15" fmla="*/ 428778 w 434133"/>
                  <a:gd name="connsiteY15" fmla="*/ 76720 h 493482"/>
                  <a:gd name="connsiteX16" fmla="*/ 426397 w 434133"/>
                  <a:gd name="connsiteY16" fmla="*/ 520 h 493482"/>
                  <a:gd name="connsiteX17" fmla="*/ 407347 w 434133"/>
                  <a:gd name="connsiteY17" fmla="*/ 45763 h 493482"/>
                  <a:gd name="connsiteX18" fmla="*/ 350197 w 434133"/>
                  <a:gd name="connsiteY18" fmla="*/ 95770 h 493482"/>
                  <a:gd name="connsiteX19" fmla="*/ 245422 w 434133"/>
                  <a:gd name="connsiteY19" fmla="*/ 145777 h 493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4133" h="493482">
                    <a:moveTo>
                      <a:pt x="245422" y="145777"/>
                    </a:moveTo>
                    <a:cubicBezTo>
                      <a:pt x="210497" y="159668"/>
                      <a:pt x="170413" y="169191"/>
                      <a:pt x="140647" y="179113"/>
                    </a:cubicBezTo>
                    <a:cubicBezTo>
                      <a:pt x="110881" y="189035"/>
                      <a:pt x="88656" y="194988"/>
                      <a:pt x="66828" y="205307"/>
                    </a:cubicBezTo>
                    <a:cubicBezTo>
                      <a:pt x="45000" y="215626"/>
                      <a:pt x="20791" y="226342"/>
                      <a:pt x="9678" y="241026"/>
                    </a:cubicBezTo>
                    <a:cubicBezTo>
                      <a:pt x="-1435" y="255710"/>
                      <a:pt x="947" y="270791"/>
                      <a:pt x="153" y="293413"/>
                    </a:cubicBezTo>
                    <a:cubicBezTo>
                      <a:pt x="-641" y="316035"/>
                      <a:pt x="1741" y="350166"/>
                      <a:pt x="4916" y="376757"/>
                    </a:cubicBezTo>
                    <a:cubicBezTo>
                      <a:pt x="8091" y="403348"/>
                      <a:pt x="12853" y="433510"/>
                      <a:pt x="19203" y="452957"/>
                    </a:cubicBezTo>
                    <a:cubicBezTo>
                      <a:pt x="25553" y="472404"/>
                      <a:pt x="37460" y="492247"/>
                      <a:pt x="43016" y="493438"/>
                    </a:cubicBezTo>
                    <a:cubicBezTo>
                      <a:pt x="48572" y="494629"/>
                      <a:pt x="36269" y="471610"/>
                      <a:pt x="52541" y="460101"/>
                    </a:cubicBezTo>
                    <a:cubicBezTo>
                      <a:pt x="68813" y="448592"/>
                      <a:pt x="106913" y="438273"/>
                      <a:pt x="140647" y="424382"/>
                    </a:cubicBezTo>
                    <a:cubicBezTo>
                      <a:pt x="174381" y="410491"/>
                      <a:pt x="217244" y="394616"/>
                      <a:pt x="254947" y="376757"/>
                    </a:cubicBezTo>
                    <a:cubicBezTo>
                      <a:pt x="292650" y="358898"/>
                      <a:pt x="339482" y="333101"/>
                      <a:pt x="366866" y="317226"/>
                    </a:cubicBezTo>
                    <a:cubicBezTo>
                      <a:pt x="394250" y="301351"/>
                      <a:pt x="408141" y="293413"/>
                      <a:pt x="419253" y="281507"/>
                    </a:cubicBezTo>
                    <a:cubicBezTo>
                      <a:pt x="430365" y="269601"/>
                      <a:pt x="431557" y="267616"/>
                      <a:pt x="433541" y="245788"/>
                    </a:cubicBezTo>
                    <a:cubicBezTo>
                      <a:pt x="435525" y="223960"/>
                      <a:pt x="431953" y="178716"/>
                      <a:pt x="431159" y="150538"/>
                    </a:cubicBezTo>
                    <a:cubicBezTo>
                      <a:pt x="430365" y="122360"/>
                      <a:pt x="429572" y="101723"/>
                      <a:pt x="428778" y="76720"/>
                    </a:cubicBezTo>
                    <a:cubicBezTo>
                      <a:pt x="427984" y="51717"/>
                      <a:pt x="429969" y="5679"/>
                      <a:pt x="426397" y="520"/>
                    </a:cubicBezTo>
                    <a:cubicBezTo>
                      <a:pt x="422825" y="-4640"/>
                      <a:pt x="420047" y="29888"/>
                      <a:pt x="407347" y="45763"/>
                    </a:cubicBezTo>
                    <a:cubicBezTo>
                      <a:pt x="394647" y="61638"/>
                      <a:pt x="377184" y="79101"/>
                      <a:pt x="350197" y="95770"/>
                    </a:cubicBezTo>
                    <a:cubicBezTo>
                      <a:pt x="323210" y="112439"/>
                      <a:pt x="280347" y="131886"/>
                      <a:pt x="245422" y="145777"/>
                    </a:cubicBezTo>
                    <a:close/>
                  </a:path>
                </a:pathLst>
              </a:custGeom>
              <a:gradFill rotWithShape="1">
                <a:gsLst>
                  <a:gs pos="0">
                    <a:srgbClr val="D84640"/>
                  </a:gs>
                  <a:gs pos="50000">
                    <a:srgbClr val="EBADAB"/>
                  </a:gs>
                  <a:gs pos="100000">
                    <a:srgbClr val="C34D4D"/>
                  </a:gs>
                </a:gsLst>
                <a:lin ang="0" scaled="0"/>
              </a:gradFill>
              <a:ln w="9525">
                <a:solidFill>
                  <a:srgbClr val="AB454E"/>
                </a:solidFill>
                <a:round/>
                <a:headEnd/>
                <a:tailEnd/>
              </a:ln>
              <a:effectLst/>
            </p:spPr>
            <p:txBody>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27" name="任意多边形 26"/>
              <p:cNvSpPr/>
              <p:nvPr/>
            </p:nvSpPr>
            <p:spPr>
              <a:xfrm>
                <a:off x="8798402" y="2088321"/>
                <a:ext cx="76675" cy="266069"/>
              </a:xfrm>
              <a:custGeom>
                <a:avLst/>
                <a:gdLst>
                  <a:gd name="connsiteX0" fmla="*/ 9628 w 76462"/>
                  <a:gd name="connsiteY0" fmla="*/ 276258 h 277626"/>
                  <a:gd name="connsiteX1" fmla="*/ 4865 w 76462"/>
                  <a:gd name="connsiteY1" fmla="*/ 161958 h 277626"/>
                  <a:gd name="connsiteX2" fmla="*/ 103 w 76462"/>
                  <a:gd name="connsiteY2" fmla="*/ 66708 h 277626"/>
                  <a:gd name="connsiteX3" fmla="*/ 9628 w 76462"/>
                  <a:gd name="connsiteY3" fmla="*/ 23846 h 277626"/>
                  <a:gd name="connsiteX4" fmla="*/ 69159 w 76462"/>
                  <a:gd name="connsiteY4" fmla="*/ 33 h 277626"/>
                  <a:gd name="connsiteX5" fmla="*/ 73922 w 76462"/>
                  <a:gd name="connsiteY5" fmla="*/ 28608 h 277626"/>
                  <a:gd name="connsiteX6" fmla="*/ 54872 w 76462"/>
                  <a:gd name="connsiteY6" fmla="*/ 66708 h 277626"/>
                  <a:gd name="connsiteX7" fmla="*/ 42965 w 76462"/>
                  <a:gd name="connsiteY7" fmla="*/ 128621 h 277626"/>
                  <a:gd name="connsiteX8" fmla="*/ 33440 w 76462"/>
                  <a:gd name="connsiteY8" fmla="*/ 219108 h 277626"/>
                  <a:gd name="connsiteX9" fmla="*/ 9628 w 76462"/>
                  <a:gd name="connsiteY9" fmla="*/ 276258 h 277626"/>
                  <a:gd name="connsiteX0" fmla="*/ 19203 w 76512"/>
                  <a:gd name="connsiteY0" fmla="*/ 273876 h 275311"/>
                  <a:gd name="connsiteX1" fmla="*/ 4915 w 76512"/>
                  <a:gd name="connsiteY1" fmla="*/ 161958 h 275311"/>
                  <a:gd name="connsiteX2" fmla="*/ 153 w 76512"/>
                  <a:gd name="connsiteY2" fmla="*/ 66708 h 275311"/>
                  <a:gd name="connsiteX3" fmla="*/ 9678 w 76512"/>
                  <a:gd name="connsiteY3" fmla="*/ 23846 h 275311"/>
                  <a:gd name="connsiteX4" fmla="*/ 69209 w 76512"/>
                  <a:gd name="connsiteY4" fmla="*/ 33 h 275311"/>
                  <a:gd name="connsiteX5" fmla="*/ 73972 w 76512"/>
                  <a:gd name="connsiteY5" fmla="*/ 28608 h 275311"/>
                  <a:gd name="connsiteX6" fmla="*/ 54922 w 76512"/>
                  <a:gd name="connsiteY6" fmla="*/ 66708 h 275311"/>
                  <a:gd name="connsiteX7" fmla="*/ 43015 w 76512"/>
                  <a:gd name="connsiteY7" fmla="*/ 128621 h 275311"/>
                  <a:gd name="connsiteX8" fmla="*/ 33490 w 76512"/>
                  <a:gd name="connsiteY8" fmla="*/ 219108 h 275311"/>
                  <a:gd name="connsiteX9" fmla="*/ 19203 w 76512"/>
                  <a:gd name="connsiteY9" fmla="*/ 273876 h 275311"/>
                  <a:gd name="connsiteX0" fmla="*/ 28843 w 76627"/>
                  <a:gd name="connsiteY0" fmla="*/ 271495 h 272992"/>
                  <a:gd name="connsiteX1" fmla="*/ 5030 w 76627"/>
                  <a:gd name="connsiteY1" fmla="*/ 161958 h 272992"/>
                  <a:gd name="connsiteX2" fmla="*/ 268 w 76627"/>
                  <a:gd name="connsiteY2" fmla="*/ 66708 h 272992"/>
                  <a:gd name="connsiteX3" fmla="*/ 9793 w 76627"/>
                  <a:gd name="connsiteY3" fmla="*/ 23846 h 272992"/>
                  <a:gd name="connsiteX4" fmla="*/ 69324 w 76627"/>
                  <a:gd name="connsiteY4" fmla="*/ 33 h 272992"/>
                  <a:gd name="connsiteX5" fmla="*/ 74087 w 76627"/>
                  <a:gd name="connsiteY5" fmla="*/ 28608 h 272992"/>
                  <a:gd name="connsiteX6" fmla="*/ 55037 w 76627"/>
                  <a:gd name="connsiteY6" fmla="*/ 66708 h 272992"/>
                  <a:gd name="connsiteX7" fmla="*/ 43130 w 76627"/>
                  <a:gd name="connsiteY7" fmla="*/ 128621 h 272992"/>
                  <a:gd name="connsiteX8" fmla="*/ 33605 w 76627"/>
                  <a:gd name="connsiteY8" fmla="*/ 219108 h 272992"/>
                  <a:gd name="connsiteX9" fmla="*/ 28843 w 76627"/>
                  <a:gd name="connsiteY9" fmla="*/ 271495 h 272992"/>
                  <a:gd name="connsiteX0" fmla="*/ 31273 w 76675"/>
                  <a:gd name="connsiteY0" fmla="*/ 264351 h 266069"/>
                  <a:gd name="connsiteX1" fmla="*/ 5078 w 76675"/>
                  <a:gd name="connsiteY1" fmla="*/ 161958 h 266069"/>
                  <a:gd name="connsiteX2" fmla="*/ 316 w 76675"/>
                  <a:gd name="connsiteY2" fmla="*/ 66708 h 266069"/>
                  <a:gd name="connsiteX3" fmla="*/ 9841 w 76675"/>
                  <a:gd name="connsiteY3" fmla="*/ 23846 h 266069"/>
                  <a:gd name="connsiteX4" fmla="*/ 69372 w 76675"/>
                  <a:gd name="connsiteY4" fmla="*/ 33 h 266069"/>
                  <a:gd name="connsiteX5" fmla="*/ 74135 w 76675"/>
                  <a:gd name="connsiteY5" fmla="*/ 28608 h 266069"/>
                  <a:gd name="connsiteX6" fmla="*/ 55085 w 76675"/>
                  <a:gd name="connsiteY6" fmla="*/ 66708 h 266069"/>
                  <a:gd name="connsiteX7" fmla="*/ 43178 w 76675"/>
                  <a:gd name="connsiteY7" fmla="*/ 128621 h 266069"/>
                  <a:gd name="connsiteX8" fmla="*/ 33653 w 76675"/>
                  <a:gd name="connsiteY8" fmla="*/ 219108 h 266069"/>
                  <a:gd name="connsiteX9" fmla="*/ 31273 w 76675"/>
                  <a:gd name="connsiteY9" fmla="*/ 264351 h 266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675" h="266069">
                    <a:moveTo>
                      <a:pt x="31273" y="264351"/>
                    </a:moveTo>
                    <a:cubicBezTo>
                      <a:pt x="26510" y="254826"/>
                      <a:pt x="10237" y="194898"/>
                      <a:pt x="5078" y="161958"/>
                    </a:cubicBezTo>
                    <a:cubicBezTo>
                      <a:pt x="-81" y="129018"/>
                      <a:pt x="-478" y="89727"/>
                      <a:pt x="316" y="66708"/>
                    </a:cubicBezTo>
                    <a:cubicBezTo>
                      <a:pt x="1110" y="43689"/>
                      <a:pt x="-1668" y="34958"/>
                      <a:pt x="9841" y="23846"/>
                    </a:cubicBezTo>
                    <a:cubicBezTo>
                      <a:pt x="21350" y="12734"/>
                      <a:pt x="58656" y="-761"/>
                      <a:pt x="69372" y="33"/>
                    </a:cubicBezTo>
                    <a:cubicBezTo>
                      <a:pt x="80088" y="827"/>
                      <a:pt x="76516" y="17495"/>
                      <a:pt x="74135" y="28608"/>
                    </a:cubicBezTo>
                    <a:cubicBezTo>
                      <a:pt x="71754" y="39720"/>
                      <a:pt x="60244" y="50039"/>
                      <a:pt x="55085" y="66708"/>
                    </a:cubicBezTo>
                    <a:cubicBezTo>
                      <a:pt x="49926" y="83377"/>
                      <a:pt x="46750" y="103221"/>
                      <a:pt x="43178" y="128621"/>
                    </a:cubicBezTo>
                    <a:cubicBezTo>
                      <a:pt x="39606" y="154021"/>
                      <a:pt x="35637" y="196486"/>
                      <a:pt x="33653" y="219108"/>
                    </a:cubicBezTo>
                    <a:cubicBezTo>
                      <a:pt x="31669" y="241730"/>
                      <a:pt x="36036" y="273876"/>
                      <a:pt x="31273" y="264351"/>
                    </a:cubicBezTo>
                    <a:close/>
                  </a:path>
                </a:pathLst>
              </a:custGeom>
              <a:gradFill rotWithShape="1">
                <a:gsLst>
                  <a:gs pos="0">
                    <a:srgbClr val="D84640"/>
                  </a:gs>
                  <a:gs pos="50000">
                    <a:srgbClr val="E18684"/>
                  </a:gs>
                  <a:gs pos="100000">
                    <a:srgbClr val="C34D4D"/>
                  </a:gs>
                </a:gsLst>
                <a:lin ang="0" scaled="0"/>
              </a:gradFill>
              <a:ln w="9525">
                <a:solidFill>
                  <a:srgbClr val="AB454E"/>
                </a:solidFill>
                <a:round/>
                <a:headEnd/>
                <a:tailEnd/>
              </a:ln>
              <a:effectLst/>
            </p:spPr>
            <p:txBody>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28" name="任意多边形 27"/>
              <p:cNvSpPr/>
              <p:nvPr/>
            </p:nvSpPr>
            <p:spPr>
              <a:xfrm>
                <a:off x="8831503" y="2151754"/>
                <a:ext cx="398462" cy="312864"/>
              </a:xfrm>
              <a:custGeom>
                <a:avLst/>
                <a:gdLst>
                  <a:gd name="connsiteX0" fmla="*/ 23621 w 398462"/>
                  <a:gd name="connsiteY0" fmla="*/ 0 h 312864"/>
                  <a:gd name="connsiteX1" fmla="*/ 24664 w 398462"/>
                  <a:gd name="connsiteY1" fmla="*/ 3277 h 312864"/>
                  <a:gd name="connsiteX2" fmla="*/ 41035 w 398462"/>
                  <a:gd name="connsiteY2" fmla="*/ 43758 h 312864"/>
                  <a:gd name="connsiteX3" fmla="*/ 102948 w 398462"/>
                  <a:gd name="connsiteY3" fmla="*/ 91383 h 312864"/>
                  <a:gd name="connsiteX4" fmla="*/ 191053 w 398462"/>
                  <a:gd name="connsiteY4" fmla="*/ 124720 h 312864"/>
                  <a:gd name="connsiteX5" fmla="*/ 286303 w 398462"/>
                  <a:gd name="connsiteY5" fmla="*/ 134245 h 312864"/>
                  <a:gd name="connsiteX6" fmla="*/ 364885 w 398462"/>
                  <a:gd name="connsiteY6" fmla="*/ 127101 h 312864"/>
                  <a:gd name="connsiteX7" fmla="*/ 398222 w 398462"/>
                  <a:gd name="connsiteY7" fmla="*/ 143770 h 312864"/>
                  <a:gd name="connsiteX8" fmla="*/ 398462 w 398462"/>
                  <a:gd name="connsiteY8" fmla="*/ 145460 h 312864"/>
                  <a:gd name="connsiteX9" fmla="*/ 393460 w 398462"/>
                  <a:gd name="connsiteY9" fmla="*/ 141389 h 312864"/>
                  <a:gd name="connsiteX10" fmla="*/ 374410 w 398462"/>
                  <a:gd name="connsiteY10" fmla="*/ 162820 h 312864"/>
                  <a:gd name="connsiteX11" fmla="*/ 331547 w 398462"/>
                  <a:gd name="connsiteY11" fmla="*/ 181870 h 312864"/>
                  <a:gd name="connsiteX12" fmla="*/ 245822 w 398462"/>
                  <a:gd name="connsiteY12" fmla="*/ 224733 h 312864"/>
                  <a:gd name="connsiteX13" fmla="*/ 157716 w 398462"/>
                  <a:gd name="connsiteY13" fmla="*/ 281883 h 312864"/>
                  <a:gd name="connsiteX14" fmla="*/ 127653 w 398462"/>
                  <a:gd name="connsiteY14" fmla="*/ 305100 h 312864"/>
                  <a:gd name="connsiteX15" fmla="*/ 118944 w 398462"/>
                  <a:gd name="connsiteY15" fmla="*/ 312864 h 312864"/>
                  <a:gd name="connsiteX16" fmla="*/ 102649 w 398462"/>
                  <a:gd name="connsiteY16" fmla="*/ 301081 h 312864"/>
                  <a:gd name="connsiteX17" fmla="*/ 64847 w 398462"/>
                  <a:gd name="connsiteY17" fmla="*/ 269976 h 312864"/>
                  <a:gd name="connsiteX18" fmla="*/ 10079 w 398462"/>
                  <a:gd name="connsiteY18" fmla="*/ 219970 h 312864"/>
                  <a:gd name="connsiteX19" fmla="*/ 1298 w 398462"/>
                  <a:gd name="connsiteY19" fmla="*/ 202409 h 312864"/>
                  <a:gd name="connsiteX20" fmla="*/ 343 w 398462"/>
                  <a:gd name="connsiteY20" fmla="*/ 195404 h 312864"/>
                  <a:gd name="connsiteX21" fmla="*/ 404 w 398462"/>
                  <a:gd name="connsiteY21" fmla="*/ 190352 h 312864"/>
                  <a:gd name="connsiteX22" fmla="*/ 552 w 398462"/>
                  <a:gd name="connsiteY22" fmla="*/ 155675 h 312864"/>
                  <a:gd name="connsiteX23" fmla="*/ 10077 w 398462"/>
                  <a:gd name="connsiteY23" fmla="*/ 65188 h 312864"/>
                  <a:gd name="connsiteX24" fmla="*/ 21984 w 398462"/>
                  <a:gd name="connsiteY24" fmla="*/ 3275 h 312864"/>
                  <a:gd name="connsiteX25" fmla="*/ 23621 w 398462"/>
                  <a:gd name="connsiteY25" fmla="*/ 0 h 312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8462" h="312864">
                    <a:moveTo>
                      <a:pt x="23621" y="0"/>
                    </a:moveTo>
                    <a:lnTo>
                      <a:pt x="24664" y="3277"/>
                    </a:lnTo>
                    <a:cubicBezTo>
                      <a:pt x="29327" y="18556"/>
                      <a:pt x="34685" y="35423"/>
                      <a:pt x="41035" y="43758"/>
                    </a:cubicBezTo>
                    <a:cubicBezTo>
                      <a:pt x="53735" y="60427"/>
                      <a:pt x="77945" y="77889"/>
                      <a:pt x="102948" y="91383"/>
                    </a:cubicBezTo>
                    <a:cubicBezTo>
                      <a:pt x="127951" y="104877"/>
                      <a:pt x="160494" y="117576"/>
                      <a:pt x="191053" y="124720"/>
                    </a:cubicBezTo>
                    <a:cubicBezTo>
                      <a:pt x="221612" y="131864"/>
                      <a:pt x="257331" y="133848"/>
                      <a:pt x="286303" y="134245"/>
                    </a:cubicBezTo>
                    <a:cubicBezTo>
                      <a:pt x="315275" y="134642"/>
                      <a:pt x="346232" y="125514"/>
                      <a:pt x="364885" y="127101"/>
                    </a:cubicBezTo>
                    <a:cubicBezTo>
                      <a:pt x="383538" y="128689"/>
                      <a:pt x="394650" y="132658"/>
                      <a:pt x="398222" y="143770"/>
                    </a:cubicBezTo>
                    <a:lnTo>
                      <a:pt x="398462" y="145460"/>
                    </a:lnTo>
                    <a:lnTo>
                      <a:pt x="393460" y="141389"/>
                    </a:lnTo>
                    <a:cubicBezTo>
                      <a:pt x="386316" y="139405"/>
                      <a:pt x="384729" y="156073"/>
                      <a:pt x="374410" y="162820"/>
                    </a:cubicBezTo>
                    <a:cubicBezTo>
                      <a:pt x="364091" y="169567"/>
                      <a:pt x="352978" y="171551"/>
                      <a:pt x="331547" y="181870"/>
                    </a:cubicBezTo>
                    <a:cubicBezTo>
                      <a:pt x="310116" y="192189"/>
                      <a:pt x="274794" y="208064"/>
                      <a:pt x="245822" y="224733"/>
                    </a:cubicBezTo>
                    <a:cubicBezTo>
                      <a:pt x="216850" y="241402"/>
                      <a:pt x="181529" y="264817"/>
                      <a:pt x="157716" y="281883"/>
                    </a:cubicBezTo>
                    <a:cubicBezTo>
                      <a:pt x="145809" y="290416"/>
                      <a:pt x="136285" y="297857"/>
                      <a:pt x="127653" y="305100"/>
                    </a:cubicBezTo>
                    <a:lnTo>
                      <a:pt x="118944" y="312864"/>
                    </a:lnTo>
                    <a:lnTo>
                      <a:pt x="102649" y="301081"/>
                    </a:lnTo>
                    <a:cubicBezTo>
                      <a:pt x="89255" y="290415"/>
                      <a:pt x="75563" y="278906"/>
                      <a:pt x="64847" y="269976"/>
                    </a:cubicBezTo>
                    <a:cubicBezTo>
                      <a:pt x="43416" y="252117"/>
                      <a:pt x="21192" y="235051"/>
                      <a:pt x="10079" y="219970"/>
                    </a:cubicBezTo>
                    <a:cubicBezTo>
                      <a:pt x="4523" y="212430"/>
                      <a:pt x="2439" y="207866"/>
                      <a:pt x="1298" y="202409"/>
                    </a:cubicBezTo>
                    <a:lnTo>
                      <a:pt x="343" y="195404"/>
                    </a:lnTo>
                    <a:lnTo>
                      <a:pt x="404" y="190352"/>
                    </a:lnTo>
                    <a:cubicBezTo>
                      <a:pt x="156" y="180678"/>
                      <a:pt x="-440" y="166986"/>
                      <a:pt x="552" y="155675"/>
                    </a:cubicBezTo>
                    <a:cubicBezTo>
                      <a:pt x="2536" y="133053"/>
                      <a:pt x="6505" y="90588"/>
                      <a:pt x="10077" y="65188"/>
                    </a:cubicBezTo>
                    <a:cubicBezTo>
                      <a:pt x="13649" y="39788"/>
                      <a:pt x="16825" y="19944"/>
                      <a:pt x="21984" y="3275"/>
                    </a:cubicBezTo>
                    <a:lnTo>
                      <a:pt x="23621" y="0"/>
                    </a:lnTo>
                    <a:close/>
                  </a:path>
                </a:pathLst>
              </a:custGeom>
              <a:gradFill rotWithShape="1">
                <a:gsLst>
                  <a:gs pos="0">
                    <a:srgbClr val="CDCA58"/>
                  </a:gs>
                  <a:gs pos="50000">
                    <a:srgbClr val="F9F8C3"/>
                  </a:gs>
                  <a:gs pos="100000">
                    <a:srgbClr val="DEDB5E"/>
                  </a:gs>
                </a:gsLst>
                <a:lin ang="0" scaled="0"/>
              </a:gradFill>
              <a:ln w="9525">
                <a:solidFill>
                  <a:srgbClr val="AB454E"/>
                </a:solidFill>
                <a:round/>
                <a:headEnd/>
                <a:tailEnd/>
              </a:ln>
              <a:effectLst/>
            </p:spPr>
            <p:txBody>
              <a:bodyPr wrap="square">
                <a:noAutofit/>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29" name="任意多边形 28"/>
              <p:cNvSpPr/>
              <p:nvPr/>
            </p:nvSpPr>
            <p:spPr>
              <a:xfrm>
                <a:off x="8903092" y="2681093"/>
                <a:ext cx="366479" cy="285265"/>
              </a:xfrm>
              <a:custGeom>
                <a:avLst/>
                <a:gdLst>
                  <a:gd name="connsiteX0" fmla="*/ 76557 w 366479"/>
                  <a:gd name="connsiteY0" fmla="*/ 0 h 285265"/>
                  <a:gd name="connsiteX1" fmla="*/ 81364 w 366479"/>
                  <a:gd name="connsiteY1" fmla="*/ 4958 h 285265"/>
                  <a:gd name="connsiteX2" fmla="*/ 138514 w 366479"/>
                  <a:gd name="connsiteY2" fmla="*/ 35913 h 285265"/>
                  <a:gd name="connsiteX3" fmla="*/ 190902 w 366479"/>
                  <a:gd name="connsiteY3" fmla="*/ 57345 h 285265"/>
                  <a:gd name="connsiteX4" fmla="*/ 279008 w 366479"/>
                  <a:gd name="connsiteY4" fmla="*/ 93063 h 285265"/>
                  <a:gd name="connsiteX5" fmla="*/ 331395 w 366479"/>
                  <a:gd name="connsiteY5" fmla="*/ 116876 h 285265"/>
                  <a:gd name="connsiteX6" fmla="*/ 364733 w 366479"/>
                  <a:gd name="connsiteY6" fmla="*/ 150213 h 285265"/>
                  <a:gd name="connsiteX7" fmla="*/ 366479 w 366479"/>
                  <a:gd name="connsiteY7" fmla="*/ 155182 h 285265"/>
                  <a:gd name="connsiteX8" fmla="*/ 364732 w 366479"/>
                  <a:gd name="connsiteY8" fmla="*/ 152596 h 285265"/>
                  <a:gd name="connsiteX9" fmla="*/ 348063 w 366479"/>
                  <a:gd name="connsiteY9" fmla="*/ 207364 h 285265"/>
                  <a:gd name="connsiteX10" fmla="*/ 295676 w 366479"/>
                  <a:gd name="connsiteY10" fmla="*/ 240702 h 285265"/>
                  <a:gd name="connsiteX11" fmla="*/ 217095 w 366479"/>
                  <a:gd name="connsiteY11" fmla="*/ 274039 h 285265"/>
                  <a:gd name="connsiteX12" fmla="*/ 193983 w 366479"/>
                  <a:gd name="connsiteY12" fmla="*/ 285265 h 285265"/>
                  <a:gd name="connsiteX13" fmla="*/ 174233 w 366479"/>
                  <a:gd name="connsiteY13" fmla="*/ 276420 h 285265"/>
                  <a:gd name="connsiteX14" fmla="*/ 100414 w 366479"/>
                  <a:gd name="connsiteY14" fmla="*/ 231176 h 285265"/>
                  <a:gd name="connsiteX15" fmla="*/ 33739 w 366479"/>
                  <a:gd name="connsiteY15" fmla="*/ 178788 h 285265"/>
                  <a:gd name="connsiteX16" fmla="*/ 5164 w 366479"/>
                  <a:gd name="connsiteY16" fmla="*/ 140688 h 285265"/>
                  <a:gd name="connsiteX17" fmla="*/ 0 w 366479"/>
                  <a:gd name="connsiteY17" fmla="*/ 122100 h 285265"/>
                  <a:gd name="connsiteX18" fmla="*/ 2783 w 366479"/>
                  <a:gd name="connsiteY18" fmla="*/ 121639 h 285265"/>
                  <a:gd name="connsiteX19" fmla="*/ 36121 w 366479"/>
                  <a:gd name="connsiteY19" fmla="*/ 47820 h 285265"/>
                  <a:gd name="connsiteX20" fmla="*/ 56510 w 366479"/>
                  <a:gd name="connsiteY20" fmla="*/ 19543 h 285265"/>
                  <a:gd name="connsiteX21" fmla="*/ 76557 w 366479"/>
                  <a:gd name="connsiteY21" fmla="*/ 0 h 28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6479" h="285265">
                    <a:moveTo>
                      <a:pt x="76557" y="0"/>
                    </a:moveTo>
                    <a:lnTo>
                      <a:pt x="81364" y="4958"/>
                    </a:lnTo>
                    <a:cubicBezTo>
                      <a:pt x="96445" y="15673"/>
                      <a:pt x="138514" y="35913"/>
                      <a:pt x="138514" y="35913"/>
                    </a:cubicBezTo>
                    <a:lnTo>
                      <a:pt x="190902" y="57345"/>
                    </a:lnTo>
                    <a:lnTo>
                      <a:pt x="279008" y="93063"/>
                    </a:lnTo>
                    <a:cubicBezTo>
                      <a:pt x="302423" y="102985"/>
                      <a:pt x="317108" y="107351"/>
                      <a:pt x="331395" y="116876"/>
                    </a:cubicBezTo>
                    <a:cubicBezTo>
                      <a:pt x="345682" y="126401"/>
                      <a:pt x="357986" y="136322"/>
                      <a:pt x="364733" y="150213"/>
                    </a:cubicBezTo>
                    <a:lnTo>
                      <a:pt x="366479" y="155182"/>
                    </a:lnTo>
                    <a:lnTo>
                      <a:pt x="364732" y="152596"/>
                    </a:lnTo>
                    <a:cubicBezTo>
                      <a:pt x="358382" y="150611"/>
                      <a:pt x="359572" y="192680"/>
                      <a:pt x="348063" y="207364"/>
                    </a:cubicBezTo>
                    <a:cubicBezTo>
                      <a:pt x="336554" y="222048"/>
                      <a:pt x="317504" y="229590"/>
                      <a:pt x="295676" y="240702"/>
                    </a:cubicBezTo>
                    <a:cubicBezTo>
                      <a:pt x="273848" y="251815"/>
                      <a:pt x="244083" y="261736"/>
                      <a:pt x="217095" y="274039"/>
                    </a:cubicBezTo>
                    <a:lnTo>
                      <a:pt x="193983" y="285265"/>
                    </a:lnTo>
                    <a:lnTo>
                      <a:pt x="174233" y="276420"/>
                    </a:lnTo>
                    <a:cubicBezTo>
                      <a:pt x="148833" y="264514"/>
                      <a:pt x="123830" y="247448"/>
                      <a:pt x="100414" y="231176"/>
                    </a:cubicBezTo>
                    <a:cubicBezTo>
                      <a:pt x="76998" y="214904"/>
                      <a:pt x="49614" y="193869"/>
                      <a:pt x="33739" y="178788"/>
                    </a:cubicBezTo>
                    <a:cubicBezTo>
                      <a:pt x="17864" y="163707"/>
                      <a:pt x="11911" y="154182"/>
                      <a:pt x="5164" y="140688"/>
                    </a:cubicBezTo>
                    <a:lnTo>
                      <a:pt x="0" y="122100"/>
                    </a:lnTo>
                    <a:lnTo>
                      <a:pt x="2783" y="121639"/>
                    </a:lnTo>
                    <a:cubicBezTo>
                      <a:pt x="11117" y="114495"/>
                      <a:pt x="22230" y="69648"/>
                      <a:pt x="36121" y="47820"/>
                    </a:cubicBezTo>
                    <a:cubicBezTo>
                      <a:pt x="43066" y="36906"/>
                      <a:pt x="49020" y="28274"/>
                      <a:pt x="56510" y="19543"/>
                    </a:cubicBezTo>
                    <a:lnTo>
                      <a:pt x="76557" y="0"/>
                    </a:lnTo>
                    <a:close/>
                  </a:path>
                </a:pathLst>
              </a:custGeom>
              <a:gradFill rotWithShape="1">
                <a:gsLst>
                  <a:gs pos="0">
                    <a:srgbClr val="CDCA58"/>
                  </a:gs>
                  <a:gs pos="50000">
                    <a:srgbClr val="F9F8C3"/>
                  </a:gs>
                  <a:gs pos="100000">
                    <a:srgbClr val="DEDB5E"/>
                  </a:gs>
                </a:gsLst>
                <a:lin ang="0" scaled="0"/>
              </a:gradFill>
              <a:ln w="9525">
                <a:solidFill>
                  <a:srgbClr val="AB454E"/>
                </a:solidFill>
                <a:round/>
                <a:headEnd/>
                <a:tailEnd/>
              </a:ln>
              <a:effectLst/>
            </p:spPr>
            <p:txBody>
              <a:bodyPr wrap="square">
                <a:noAutofit/>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30" name="任意多边形 29"/>
              <p:cNvSpPr/>
              <p:nvPr/>
            </p:nvSpPr>
            <p:spPr>
              <a:xfrm>
                <a:off x="8904595" y="3213624"/>
                <a:ext cx="452387" cy="272697"/>
              </a:xfrm>
              <a:custGeom>
                <a:avLst/>
                <a:gdLst>
                  <a:gd name="connsiteX0" fmla="*/ 163244 w 452387"/>
                  <a:gd name="connsiteY0" fmla="*/ 0 h 272697"/>
                  <a:gd name="connsiteX1" fmla="*/ 175111 w 452387"/>
                  <a:gd name="connsiteY1" fmla="*/ 12968 h 272697"/>
                  <a:gd name="connsiteX2" fmla="*/ 220355 w 452387"/>
                  <a:gd name="connsiteY2" fmla="*/ 27255 h 272697"/>
                  <a:gd name="connsiteX3" fmla="*/ 303699 w 452387"/>
                  <a:gd name="connsiteY3" fmla="*/ 34399 h 272697"/>
                  <a:gd name="connsiteX4" fmla="*/ 384661 w 452387"/>
                  <a:gd name="connsiteY4" fmla="*/ 48687 h 272697"/>
                  <a:gd name="connsiteX5" fmla="*/ 432287 w 452387"/>
                  <a:gd name="connsiteY5" fmla="*/ 67736 h 272697"/>
                  <a:gd name="connsiteX6" fmla="*/ 447169 w 452387"/>
                  <a:gd name="connsiteY6" fmla="*/ 79791 h 272697"/>
                  <a:gd name="connsiteX7" fmla="*/ 449758 w 452387"/>
                  <a:gd name="connsiteY7" fmla="*/ 85271 h 272697"/>
                  <a:gd name="connsiteX8" fmla="*/ 448956 w 452387"/>
                  <a:gd name="connsiteY8" fmla="*/ 84407 h 272697"/>
                  <a:gd name="connsiteX9" fmla="*/ 451337 w 452387"/>
                  <a:gd name="connsiteY9" fmla="*/ 117745 h 272697"/>
                  <a:gd name="connsiteX10" fmla="*/ 425144 w 452387"/>
                  <a:gd name="connsiteY10" fmla="*/ 148701 h 272697"/>
                  <a:gd name="connsiteX11" fmla="*/ 358469 w 452387"/>
                  <a:gd name="connsiteY11" fmla="*/ 193945 h 272697"/>
                  <a:gd name="connsiteX12" fmla="*/ 289412 w 452387"/>
                  <a:gd name="connsiteY12" fmla="*/ 243951 h 272697"/>
                  <a:gd name="connsiteX13" fmla="*/ 251124 w 452387"/>
                  <a:gd name="connsiteY13" fmla="*/ 272697 h 272697"/>
                  <a:gd name="connsiteX14" fmla="*/ 220355 w 452387"/>
                  <a:gd name="connsiteY14" fmla="*/ 267762 h 272697"/>
                  <a:gd name="connsiteX15" fmla="*/ 132249 w 452387"/>
                  <a:gd name="connsiteY15" fmla="*/ 246330 h 272697"/>
                  <a:gd name="connsiteX16" fmla="*/ 46524 w 452387"/>
                  <a:gd name="connsiteY16" fmla="*/ 215374 h 272697"/>
                  <a:gd name="connsiteX17" fmla="*/ 6043 w 452387"/>
                  <a:gd name="connsiteY17" fmla="*/ 174893 h 272697"/>
                  <a:gd name="connsiteX18" fmla="*/ 1341 w 452387"/>
                  <a:gd name="connsiteY18" fmla="*/ 162486 h 272697"/>
                  <a:gd name="connsiteX19" fmla="*/ 1912 w 452387"/>
                  <a:gd name="connsiteY19" fmla="*/ 157854 h 272697"/>
                  <a:gd name="connsiteX20" fmla="*/ 6042 w 452387"/>
                  <a:gd name="connsiteY20" fmla="*/ 112982 h 272697"/>
                  <a:gd name="connsiteX21" fmla="*/ 77479 w 452387"/>
                  <a:gd name="connsiteY21" fmla="*/ 48689 h 272697"/>
                  <a:gd name="connsiteX22" fmla="*/ 123467 w 452387"/>
                  <a:gd name="connsiteY22" fmla="*/ 20709 h 272697"/>
                  <a:gd name="connsiteX23" fmla="*/ 163244 w 452387"/>
                  <a:gd name="connsiteY23" fmla="*/ 0 h 272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52387" h="272697">
                    <a:moveTo>
                      <a:pt x="163244" y="0"/>
                    </a:moveTo>
                    <a:lnTo>
                      <a:pt x="175111" y="12968"/>
                    </a:lnTo>
                    <a:cubicBezTo>
                      <a:pt x="187414" y="20508"/>
                      <a:pt x="198924" y="23683"/>
                      <a:pt x="220355" y="27255"/>
                    </a:cubicBezTo>
                    <a:cubicBezTo>
                      <a:pt x="241786" y="30827"/>
                      <a:pt x="276315" y="30827"/>
                      <a:pt x="303699" y="34399"/>
                    </a:cubicBezTo>
                    <a:cubicBezTo>
                      <a:pt x="331083" y="37971"/>
                      <a:pt x="363230" y="43131"/>
                      <a:pt x="384661" y="48687"/>
                    </a:cubicBezTo>
                    <a:cubicBezTo>
                      <a:pt x="406092" y="54243"/>
                      <a:pt x="420381" y="59402"/>
                      <a:pt x="432287" y="67736"/>
                    </a:cubicBezTo>
                    <a:cubicBezTo>
                      <a:pt x="438240" y="71903"/>
                      <a:pt x="443201" y="75277"/>
                      <a:pt x="447169" y="79791"/>
                    </a:cubicBezTo>
                    <a:lnTo>
                      <a:pt x="449758" y="85271"/>
                    </a:lnTo>
                    <a:lnTo>
                      <a:pt x="448956" y="84407"/>
                    </a:lnTo>
                    <a:cubicBezTo>
                      <a:pt x="446575" y="85201"/>
                      <a:pt x="455306" y="107029"/>
                      <a:pt x="451337" y="117745"/>
                    </a:cubicBezTo>
                    <a:cubicBezTo>
                      <a:pt x="447368" y="128461"/>
                      <a:pt x="442209" y="136001"/>
                      <a:pt x="425144" y="148701"/>
                    </a:cubicBezTo>
                    <a:cubicBezTo>
                      <a:pt x="408079" y="161401"/>
                      <a:pt x="381091" y="178070"/>
                      <a:pt x="358469" y="193945"/>
                    </a:cubicBezTo>
                    <a:cubicBezTo>
                      <a:pt x="335847" y="209820"/>
                      <a:pt x="316796" y="223314"/>
                      <a:pt x="289412" y="243951"/>
                    </a:cubicBezTo>
                    <a:lnTo>
                      <a:pt x="251124" y="272697"/>
                    </a:lnTo>
                    <a:lnTo>
                      <a:pt x="220355" y="267762"/>
                    </a:lnTo>
                    <a:cubicBezTo>
                      <a:pt x="194955" y="263396"/>
                      <a:pt x="161221" y="255061"/>
                      <a:pt x="132249" y="246330"/>
                    </a:cubicBezTo>
                    <a:cubicBezTo>
                      <a:pt x="103277" y="237599"/>
                      <a:pt x="67558" y="227280"/>
                      <a:pt x="46524" y="215374"/>
                    </a:cubicBezTo>
                    <a:cubicBezTo>
                      <a:pt x="25490" y="203468"/>
                      <a:pt x="15171" y="191562"/>
                      <a:pt x="6043" y="174893"/>
                    </a:cubicBezTo>
                    <a:lnTo>
                      <a:pt x="1341" y="162486"/>
                    </a:lnTo>
                    <a:lnTo>
                      <a:pt x="1912" y="157854"/>
                    </a:lnTo>
                    <a:cubicBezTo>
                      <a:pt x="833" y="148255"/>
                      <a:pt x="-3483" y="127270"/>
                      <a:pt x="6042" y="112982"/>
                    </a:cubicBezTo>
                    <a:cubicBezTo>
                      <a:pt x="18742" y="93932"/>
                      <a:pt x="50095" y="68136"/>
                      <a:pt x="77479" y="48689"/>
                    </a:cubicBezTo>
                    <a:cubicBezTo>
                      <a:pt x="91171" y="38966"/>
                      <a:pt x="107245" y="29540"/>
                      <a:pt x="123467" y="20709"/>
                    </a:cubicBezTo>
                    <a:lnTo>
                      <a:pt x="163244" y="0"/>
                    </a:lnTo>
                    <a:close/>
                  </a:path>
                </a:pathLst>
              </a:custGeom>
              <a:gradFill rotWithShape="1">
                <a:gsLst>
                  <a:gs pos="0">
                    <a:srgbClr val="CDCA58"/>
                  </a:gs>
                  <a:gs pos="50000">
                    <a:srgbClr val="F9F8C3"/>
                  </a:gs>
                  <a:gs pos="100000">
                    <a:srgbClr val="DEDB5E"/>
                  </a:gs>
                </a:gsLst>
                <a:lin ang="0" scaled="0"/>
              </a:gradFill>
              <a:ln w="9525">
                <a:solidFill>
                  <a:srgbClr val="AB454E"/>
                </a:solidFill>
                <a:round/>
                <a:headEnd/>
                <a:tailEnd/>
              </a:ln>
              <a:effectLst/>
            </p:spPr>
            <p:txBody>
              <a:bodyPr wrap="square">
                <a:noAutofit/>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31" name="任意多边形 30"/>
              <p:cNvSpPr/>
              <p:nvPr/>
            </p:nvSpPr>
            <p:spPr>
              <a:xfrm>
                <a:off x="9037879" y="3759029"/>
                <a:ext cx="418065" cy="270994"/>
              </a:xfrm>
              <a:custGeom>
                <a:avLst/>
                <a:gdLst>
                  <a:gd name="connsiteX0" fmla="*/ 80021 w 418065"/>
                  <a:gd name="connsiteY0" fmla="*/ 0 h 270994"/>
                  <a:gd name="connsiteX1" fmla="*/ 106121 w 418065"/>
                  <a:gd name="connsiteY1" fmla="*/ 5727 h 270994"/>
                  <a:gd name="connsiteX2" fmla="*/ 170415 w 418065"/>
                  <a:gd name="connsiteY2" fmla="*/ 24777 h 270994"/>
                  <a:gd name="connsiteX3" fmla="*/ 260902 w 418065"/>
                  <a:gd name="connsiteY3" fmla="*/ 53352 h 270994"/>
                  <a:gd name="connsiteX4" fmla="*/ 344246 w 418065"/>
                  <a:gd name="connsiteY4" fmla="*/ 74784 h 270994"/>
                  <a:gd name="connsiteX5" fmla="*/ 396634 w 418065"/>
                  <a:gd name="connsiteY5" fmla="*/ 91452 h 270994"/>
                  <a:gd name="connsiteX6" fmla="*/ 418065 w 418065"/>
                  <a:gd name="connsiteY6" fmla="*/ 122409 h 270994"/>
                  <a:gd name="connsiteX7" fmla="*/ 399015 w 418065"/>
                  <a:gd name="connsiteY7" fmla="*/ 167652 h 270994"/>
                  <a:gd name="connsiteX8" fmla="*/ 341865 w 418065"/>
                  <a:gd name="connsiteY8" fmla="*/ 217659 h 270994"/>
                  <a:gd name="connsiteX9" fmla="*/ 237090 w 418065"/>
                  <a:gd name="connsiteY9" fmla="*/ 267666 h 270994"/>
                  <a:gd name="connsiteX10" fmla="*/ 227133 w 418065"/>
                  <a:gd name="connsiteY10" fmla="*/ 270994 h 270994"/>
                  <a:gd name="connsiteX11" fmla="*/ 210896 w 418065"/>
                  <a:gd name="connsiteY11" fmla="*/ 270046 h 270994"/>
                  <a:gd name="connsiteX12" fmla="*/ 132315 w 418065"/>
                  <a:gd name="connsiteY12" fmla="*/ 243852 h 270994"/>
                  <a:gd name="connsiteX13" fmla="*/ 65640 w 418065"/>
                  <a:gd name="connsiteY13" fmla="*/ 200990 h 270994"/>
                  <a:gd name="connsiteX14" fmla="*/ 18015 w 418065"/>
                  <a:gd name="connsiteY14" fmla="*/ 148602 h 270994"/>
                  <a:gd name="connsiteX15" fmla="*/ 3728 w 418065"/>
                  <a:gd name="connsiteY15" fmla="*/ 119879 h 270994"/>
                  <a:gd name="connsiteX16" fmla="*/ 0 w 418065"/>
                  <a:gd name="connsiteY16" fmla="*/ 103803 h 270994"/>
                  <a:gd name="connsiteX17" fmla="*/ 3728 w 418065"/>
                  <a:gd name="connsiteY17" fmla="*/ 112883 h 270994"/>
                  <a:gd name="connsiteX18" fmla="*/ 25160 w 418065"/>
                  <a:gd name="connsiteY18" fmla="*/ 70020 h 270994"/>
                  <a:gd name="connsiteX19" fmla="*/ 52247 w 418065"/>
                  <a:gd name="connsiteY19" fmla="*/ 31325 h 270994"/>
                  <a:gd name="connsiteX20" fmla="*/ 80021 w 418065"/>
                  <a:gd name="connsiteY20" fmla="*/ 0 h 27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8065" h="270994">
                    <a:moveTo>
                      <a:pt x="80021" y="0"/>
                    </a:moveTo>
                    <a:lnTo>
                      <a:pt x="106121" y="5727"/>
                    </a:lnTo>
                    <a:cubicBezTo>
                      <a:pt x="129933" y="9696"/>
                      <a:pt x="170415" y="24777"/>
                      <a:pt x="170415" y="24777"/>
                    </a:cubicBezTo>
                    <a:cubicBezTo>
                      <a:pt x="196212" y="32715"/>
                      <a:pt x="231930" y="45018"/>
                      <a:pt x="260902" y="53352"/>
                    </a:cubicBezTo>
                    <a:cubicBezTo>
                      <a:pt x="289874" y="61686"/>
                      <a:pt x="321624" y="68434"/>
                      <a:pt x="344246" y="74784"/>
                    </a:cubicBezTo>
                    <a:cubicBezTo>
                      <a:pt x="366868" y="81134"/>
                      <a:pt x="384331" y="83515"/>
                      <a:pt x="396634" y="91452"/>
                    </a:cubicBezTo>
                    <a:cubicBezTo>
                      <a:pt x="408937" y="99389"/>
                      <a:pt x="417271" y="104550"/>
                      <a:pt x="418065" y="122409"/>
                    </a:cubicBezTo>
                    <a:cubicBezTo>
                      <a:pt x="414493" y="117249"/>
                      <a:pt x="411715" y="151777"/>
                      <a:pt x="399015" y="167652"/>
                    </a:cubicBezTo>
                    <a:cubicBezTo>
                      <a:pt x="386315" y="183527"/>
                      <a:pt x="368852" y="200990"/>
                      <a:pt x="341865" y="217659"/>
                    </a:cubicBezTo>
                    <a:cubicBezTo>
                      <a:pt x="314878" y="234328"/>
                      <a:pt x="272015" y="253775"/>
                      <a:pt x="237090" y="267666"/>
                    </a:cubicBezTo>
                    <a:lnTo>
                      <a:pt x="227133" y="270994"/>
                    </a:lnTo>
                    <a:lnTo>
                      <a:pt x="210896" y="270046"/>
                    </a:lnTo>
                    <a:cubicBezTo>
                      <a:pt x="178352" y="266474"/>
                      <a:pt x="156524" y="255361"/>
                      <a:pt x="132315" y="243852"/>
                    </a:cubicBezTo>
                    <a:cubicBezTo>
                      <a:pt x="108106" y="232343"/>
                      <a:pt x="84690" y="216865"/>
                      <a:pt x="65640" y="200990"/>
                    </a:cubicBezTo>
                    <a:cubicBezTo>
                      <a:pt x="46590" y="185115"/>
                      <a:pt x="29524" y="163286"/>
                      <a:pt x="18015" y="148602"/>
                    </a:cubicBezTo>
                    <a:cubicBezTo>
                      <a:pt x="12261" y="141260"/>
                      <a:pt x="7399" y="130743"/>
                      <a:pt x="3728" y="119879"/>
                    </a:cubicBezTo>
                    <a:lnTo>
                      <a:pt x="0" y="103803"/>
                    </a:lnTo>
                    <a:lnTo>
                      <a:pt x="3728" y="112883"/>
                    </a:lnTo>
                    <a:cubicBezTo>
                      <a:pt x="8887" y="113677"/>
                      <a:pt x="10476" y="91054"/>
                      <a:pt x="25160" y="70020"/>
                    </a:cubicBezTo>
                    <a:cubicBezTo>
                      <a:pt x="32502" y="59503"/>
                      <a:pt x="41333" y="45910"/>
                      <a:pt x="52247" y="31325"/>
                    </a:cubicBezTo>
                    <a:lnTo>
                      <a:pt x="80021" y="0"/>
                    </a:lnTo>
                    <a:close/>
                  </a:path>
                </a:pathLst>
              </a:custGeom>
              <a:gradFill rotWithShape="1">
                <a:gsLst>
                  <a:gs pos="0">
                    <a:srgbClr val="CDCA58"/>
                  </a:gs>
                  <a:gs pos="50000">
                    <a:srgbClr val="F9F8C3"/>
                  </a:gs>
                  <a:gs pos="100000">
                    <a:srgbClr val="DEDB5E"/>
                  </a:gs>
                </a:gsLst>
                <a:lin ang="0" scaled="0"/>
              </a:gradFill>
              <a:ln w="9525">
                <a:solidFill>
                  <a:srgbClr val="AB454E"/>
                </a:solidFill>
                <a:round/>
                <a:headEnd/>
                <a:tailEnd/>
              </a:ln>
              <a:effectLst/>
            </p:spPr>
            <p:txBody>
              <a:bodyPr wrap="square">
                <a:noAutofit/>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32" name="任意多边形 31"/>
              <p:cNvSpPr/>
              <p:nvPr/>
            </p:nvSpPr>
            <p:spPr>
              <a:xfrm>
                <a:off x="9067776" y="4288490"/>
                <a:ext cx="277526" cy="313025"/>
              </a:xfrm>
              <a:custGeom>
                <a:avLst/>
                <a:gdLst>
                  <a:gd name="connsiteX0" fmla="*/ 144335 w 277526"/>
                  <a:gd name="connsiteY0" fmla="*/ 0 h 313025"/>
                  <a:gd name="connsiteX1" fmla="*/ 154803 w 277526"/>
                  <a:gd name="connsiteY1" fmla="*/ 7285 h 313025"/>
                  <a:gd name="connsiteX2" fmla="*/ 209572 w 277526"/>
                  <a:gd name="connsiteY2" fmla="*/ 57291 h 313025"/>
                  <a:gd name="connsiteX3" fmla="*/ 247672 w 277526"/>
                  <a:gd name="connsiteY3" fmla="*/ 100154 h 313025"/>
                  <a:gd name="connsiteX4" fmla="*/ 271485 w 277526"/>
                  <a:gd name="connsiteY4" fmla="*/ 152541 h 313025"/>
                  <a:gd name="connsiteX5" fmla="*/ 276248 w 277526"/>
                  <a:gd name="connsiteY5" fmla="*/ 235885 h 313025"/>
                  <a:gd name="connsiteX6" fmla="*/ 252434 w 277526"/>
                  <a:gd name="connsiteY6" fmla="*/ 312084 h 313025"/>
                  <a:gd name="connsiteX7" fmla="*/ 240528 w 277526"/>
                  <a:gd name="connsiteY7" fmla="*/ 276366 h 313025"/>
                  <a:gd name="connsiteX8" fmla="*/ 195285 w 277526"/>
                  <a:gd name="connsiteY8" fmla="*/ 245410 h 313025"/>
                  <a:gd name="connsiteX9" fmla="*/ 107178 w 277526"/>
                  <a:gd name="connsiteY9" fmla="*/ 183498 h 313025"/>
                  <a:gd name="connsiteX10" fmla="*/ 30978 w 277526"/>
                  <a:gd name="connsiteY10" fmla="*/ 121585 h 313025"/>
                  <a:gd name="connsiteX11" fmla="*/ 3147 w 277526"/>
                  <a:gd name="connsiteY11" fmla="*/ 85866 h 313025"/>
                  <a:gd name="connsiteX12" fmla="*/ 0 w 277526"/>
                  <a:gd name="connsiteY12" fmla="*/ 80344 h 313025"/>
                  <a:gd name="connsiteX13" fmla="*/ 4787 w 277526"/>
                  <a:gd name="connsiteY13" fmla="*/ 85867 h 313025"/>
                  <a:gd name="connsiteX14" fmla="*/ 14312 w 277526"/>
                  <a:gd name="connsiteY14" fmla="*/ 52530 h 313025"/>
                  <a:gd name="connsiteX15" fmla="*/ 102418 w 277526"/>
                  <a:gd name="connsiteY15" fmla="*/ 16811 h 313025"/>
                  <a:gd name="connsiteX16" fmla="*/ 144335 w 277526"/>
                  <a:gd name="connsiteY16" fmla="*/ 0 h 313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7526" h="313025">
                    <a:moveTo>
                      <a:pt x="144335" y="0"/>
                    </a:moveTo>
                    <a:lnTo>
                      <a:pt x="154803" y="7285"/>
                    </a:lnTo>
                    <a:cubicBezTo>
                      <a:pt x="171869" y="19191"/>
                      <a:pt x="194094" y="41813"/>
                      <a:pt x="209572" y="57291"/>
                    </a:cubicBezTo>
                    <a:cubicBezTo>
                      <a:pt x="225050" y="72769"/>
                      <a:pt x="237353" y="84279"/>
                      <a:pt x="247672" y="100154"/>
                    </a:cubicBezTo>
                    <a:cubicBezTo>
                      <a:pt x="257991" y="116029"/>
                      <a:pt x="266722" y="129919"/>
                      <a:pt x="271485" y="152541"/>
                    </a:cubicBezTo>
                    <a:cubicBezTo>
                      <a:pt x="276248" y="175163"/>
                      <a:pt x="279423" y="209295"/>
                      <a:pt x="276248" y="235885"/>
                    </a:cubicBezTo>
                    <a:cubicBezTo>
                      <a:pt x="273073" y="262475"/>
                      <a:pt x="258387" y="305337"/>
                      <a:pt x="252434" y="312084"/>
                    </a:cubicBezTo>
                    <a:cubicBezTo>
                      <a:pt x="246481" y="318831"/>
                      <a:pt x="250053" y="287478"/>
                      <a:pt x="240528" y="276366"/>
                    </a:cubicBezTo>
                    <a:cubicBezTo>
                      <a:pt x="231003" y="265254"/>
                      <a:pt x="217510" y="260888"/>
                      <a:pt x="195285" y="245410"/>
                    </a:cubicBezTo>
                    <a:cubicBezTo>
                      <a:pt x="173060" y="229932"/>
                      <a:pt x="134562" y="204135"/>
                      <a:pt x="107178" y="183498"/>
                    </a:cubicBezTo>
                    <a:cubicBezTo>
                      <a:pt x="79794" y="162861"/>
                      <a:pt x="49234" y="137460"/>
                      <a:pt x="30978" y="121585"/>
                    </a:cubicBezTo>
                    <a:cubicBezTo>
                      <a:pt x="21850" y="113648"/>
                      <a:pt x="11630" y="99559"/>
                      <a:pt x="3147" y="85866"/>
                    </a:cubicBezTo>
                    <a:lnTo>
                      <a:pt x="0" y="80344"/>
                    </a:lnTo>
                    <a:lnTo>
                      <a:pt x="4787" y="85867"/>
                    </a:lnTo>
                    <a:cubicBezTo>
                      <a:pt x="10343" y="87058"/>
                      <a:pt x="-1960" y="64039"/>
                      <a:pt x="14312" y="52530"/>
                    </a:cubicBezTo>
                    <a:cubicBezTo>
                      <a:pt x="30584" y="41021"/>
                      <a:pt x="68684" y="30702"/>
                      <a:pt x="102418" y="16811"/>
                    </a:cubicBezTo>
                    <a:lnTo>
                      <a:pt x="144335" y="0"/>
                    </a:lnTo>
                    <a:close/>
                  </a:path>
                </a:pathLst>
              </a:custGeom>
              <a:gradFill rotWithShape="1">
                <a:gsLst>
                  <a:gs pos="0">
                    <a:srgbClr val="CDCA58"/>
                  </a:gs>
                  <a:gs pos="50000">
                    <a:srgbClr val="F9F8C3"/>
                  </a:gs>
                  <a:gs pos="100000">
                    <a:srgbClr val="DEDB5E"/>
                  </a:gs>
                </a:gsLst>
                <a:lin ang="0" scaled="0"/>
              </a:gradFill>
              <a:ln w="9525">
                <a:solidFill>
                  <a:srgbClr val="AB454E"/>
                </a:solidFill>
                <a:round/>
                <a:headEnd/>
                <a:tailEnd/>
              </a:ln>
              <a:effectLst/>
            </p:spPr>
            <p:txBody>
              <a:bodyPr wrap="square">
                <a:noAutofit/>
              </a:bodyPr>
              <a:lstStyle/>
              <a:p>
                <a:endParaRPr lang="zh-CN" altLang="en-US">
                  <a:solidFill>
                    <a:schemeClr val="tx1"/>
                  </a:solidFill>
                  <a:latin typeface="Arial" panose="020B0604020202020204" pitchFamily="34" charset="0"/>
                  <a:ea typeface="宋体" panose="02010600030101010101" pitchFamily="2" charset="-122"/>
                </a:endParaRPr>
              </a:p>
            </p:txBody>
          </p:sp>
        </p:grpSp>
        <p:sp>
          <p:nvSpPr>
            <p:cNvPr id="22" name="任意多边形 21"/>
            <p:cNvSpPr/>
            <p:nvPr/>
          </p:nvSpPr>
          <p:spPr>
            <a:xfrm>
              <a:off x="10238034" y="5115417"/>
              <a:ext cx="250931" cy="590264"/>
            </a:xfrm>
            <a:custGeom>
              <a:avLst/>
              <a:gdLst>
                <a:gd name="connsiteX0" fmla="*/ 109993 w 362405"/>
                <a:gd name="connsiteY0" fmla="*/ 852488 h 852488"/>
                <a:gd name="connsiteX1" fmla="*/ 152855 w 362405"/>
                <a:gd name="connsiteY1" fmla="*/ 695325 h 852488"/>
                <a:gd name="connsiteX2" fmla="*/ 133805 w 362405"/>
                <a:gd name="connsiteY2" fmla="*/ 538163 h 852488"/>
                <a:gd name="connsiteX3" fmla="*/ 48080 w 362405"/>
                <a:gd name="connsiteY3" fmla="*/ 404813 h 852488"/>
                <a:gd name="connsiteX4" fmla="*/ 455 w 362405"/>
                <a:gd name="connsiteY4" fmla="*/ 304800 h 852488"/>
                <a:gd name="connsiteX5" fmla="*/ 33793 w 362405"/>
                <a:gd name="connsiteY5" fmla="*/ 223838 h 852488"/>
                <a:gd name="connsiteX6" fmla="*/ 176668 w 362405"/>
                <a:gd name="connsiteY6" fmla="*/ 157163 h 852488"/>
                <a:gd name="connsiteX7" fmla="*/ 310018 w 362405"/>
                <a:gd name="connsiteY7" fmla="*/ 100013 h 852488"/>
                <a:gd name="connsiteX8" fmla="*/ 362405 w 362405"/>
                <a:gd name="connsiteY8" fmla="*/ 0 h 852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405" h="852488">
                  <a:moveTo>
                    <a:pt x="109993" y="852488"/>
                  </a:moveTo>
                  <a:cubicBezTo>
                    <a:pt x="129439" y="800100"/>
                    <a:pt x="148886" y="747712"/>
                    <a:pt x="152855" y="695325"/>
                  </a:cubicBezTo>
                  <a:cubicBezTo>
                    <a:pt x="156824" y="642937"/>
                    <a:pt x="151268" y="586582"/>
                    <a:pt x="133805" y="538163"/>
                  </a:cubicBezTo>
                  <a:cubicBezTo>
                    <a:pt x="116343" y="489744"/>
                    <a:pt x="70305" y="443707"/>
                    <a:pt x="48080" y="404813"/>
                  </a:cubicBezTo>
                  <a:cubicBezTo>
                    <a:pt x="25855" y="365919"/>
                    <a:pt x="2836" y="334962"/>
                    <a:pt x="455" y="304800"/>
                  </a:cubicBezTo>
                  <a:cubicBezTo>
                    <a:pt x="-1926" y="274637"/>
                    <a:pt x="4424" y="248444"/>
                    <a:pt x="33793" y="223838"/>
                  </a:cubicBezTo>
                  <a:cubicBezTo>
                    <a:pt x="63162" y="199232"/>
                    <a:pt x="130631" y="177800"/>
                    <a:pt x="176668" y="157163"/>
                  </a:cubicBezTo>
                  <a:cubicBezTo>
                    <a:pt x="222706" y="136525"/>
                    <a:pt x="279062" y="126207"/>
                    <a:pt x="310018" y="100013"/>
                  </a:cubicBezTo>
                  <a:cubicBezTo>
                    <a:pt x="340974" y="73819"/>
                    <a:pt x="351689" y="36909"/>
                    <a:pt x="362405" y="0"/>
                  </a:cubicBezTo>
                </a:path>
              </a:pathLst>
            </a:cu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2" name="直接箭头连接符 61"/>
            <p:cNvCxnSpPr/>
            <p:nvPr/>
          </p:nvCxnSpPr>
          <p:spPr>
            <a:xfrm>
              <a:off x="8436400" y="4076672"/>
              <a:ext cx="1080000" cy="0"/>
            </a:xfrm>
            <a:prstGeom prst="straightConnector1">
              <a:avLst/>
            </a:prstGeom>
            <a:ln w="38100">
              <a:solidFill>
                <a:schemeClr val="tx1"/>
              </a:solidFill>
              <a:tailEnd type="stealth" w="lg" len="lg"/>
            </a:ln>
          </p:spPr>
          <p:style>
            <a:lnRef idx="1">
              <a:schemeClr val="accent1"/>
            </a:lnRef>
            <a:fillRef idx="0">
              <a:schemeClr val="accent1"/>
            </a:fillRef>
            <a:effectRef idx="0">
              <a:schemeClr val="accent1"/>
            </a:effectRef>
            <a:fontRef idx="minor">
              <a:schemeClr val="tx1"/>
            </a:fontRef>
          </p:style>
        </p:cxnSp>
        <p:sp>
          <p:nvSpPr>
            <p:cNvPr id="63" name="Text Box 29"/>
            <p:cNvSpPr txBox="1">
              <a:spLocks noChangeArrowheads="1"/>
            </p:cNvSpPr>
            <p:nvPr/>
          </p:nvSpPr>
          <p:spPr bwMode="auto">
            <a:xfrm>
              <a:off x="9820493" y="6124834"/>
              <a:ext cx="1008000" cy="40011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已折叠</a:t>
              </a:r>
            </a:p>
          </p:txBody>
        </p:sp>
        <p:sp>
          <p:nvSpPr>
            <p:cNvPr id="64" name="Text Box 29"/>
            <p:cNvSpPr txBox="1">
              <a:spLocks noChangeArrowheads="1"/>
            </p:cNvSpPr>
            <p:nvPr/>
          </p:nvSpPr>
          <p:spPr bwMode="auto">
            <a:xfrm>
              <a:off x="6932711" y="6124834"/>
              <a:ext cx="1008000" cy="40011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未折叠</a:t>
              </a:r>
            </a:p>
          </p:txBody>
        </p:sp>
      </p:grpSp>
      <p:sp>
        <p:nvSpPr>
          <p:cNvPr id="2" name="Text Box 2">
            <a:extLst>
              <a:ext uri="{FF2B5EF4-FFF2-40B4-BE49-F238E27FC236}">
                <a16:creationId xmlns:a16="http://schemas.microsoft.com/office/drawing/2014/main" id="{26DB2827-F908-B2E5-47D6-CE5E23000CFD}"/>
              </a:ext>
            </a:extLst>
          </p:cNvPr>
          <p:cNvSpPr txBox="1">
            <a:spLocks noChangeArrowheads="1"/>
          </p:cNvSpPr>
          <p:nvPr/>
        </p:nvSpPr>
        <p:spPr bwMode="auto">
          <a:xfrm>
            <a:off x="1055688" y="601662"/>
            <a:ext cx="4104208"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（三）翻译后加工和修饰</a:t>
            </a:r>
          </a:p>
        </p:txBody>
      </p:sp>
      <p:cxnSp>
        <p:nvCxnSpPr>
          <p:cNvPr id="3" name="直接连接符 2">
            <a:extLst>
              <a:ext uri="{FF2B5EF4-FFF2-40B4-BE49-F238E27FC236}">
                <a16:creationId xmlns:a16="http://schemas.microsoft.com/office/drawing/2014/main" id="{B21EC194-EAB6-3BDA-A829-2E3A467E5013}"/>
              </a:ext>
            </a:extLst>
          </p:cNvPr>
          <p:cNvCxnSpPr/>
          <p:nvPr/>
        </p:nvCxnSpPr>
        <p:spPr>
          <a:xfrm>
            <a:off x="1077913" y="1196975"/>
            <a:ext cx="414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21890"/>
                                        </p:tgtEl>
                                        <p:attrNameLst>
                                          <p:attrName>style.visibility</p:attrName>
                                        </p:attrNameLst>
                                      </p:cBhvr>
                                      <p:to>
                                        <p:strVal val="visible"/>
                                      </p:to>
                                    </p:set>
                                    <p:animEffect transition="in" filter="wipe(left)">
                                      <p:cBhvr>
                                        <p:cTn id="7" dur="500"/>
                                        <p:tgtEl>
                                          <p:spTgt spid="42189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21891"/>
                                        </p:tgtEl>
                                        <p:attrNameLst>
                                          <p:attrName>style.visibility</p:attrName>
                                        </p:attrNameLst>
                                      </p:cBhvr>
                                      <p:to>
                                        <p:strVal val="visible"/>
                                      </p:to>
                                    </p:set>
                                    <p:animEffect transition="in" filter="blinds(horizontal)">
                                      <p:cBhvr>
                                        <p:cTn id="12" dur="500"/>
                                        <p:tgtEl>
                                          <p:spTgt spid="42189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5" fill="hold" grpId="0" nodeType="clickEffect">
                                  <p:stCondLst>
                                    <p:cond delay="0"/>
                                  </p:stCondLst>
                                  <p:childTnLst>
                                    <p:set>
                                      <p:cBhvr>
                                        <p:cTn id="16" dur="1" fill="hold">
                                          <p:stCondLst>
                                            <p:cond delay="0"/>
                                          </p:stCondLst>
                                        </p:cTn>
                                        <p:tgtEl>
                                          <p:spTgt spid="421892"/>
                                        </p:tgtEl>
                                        <p:attrNameLst>
                                          <p:attrName>style.visibility</p:attrName>
                                        </p:attrNameLst>
                                      </p:cBhvr>
                                      <p:to>
                                        <p:strVal val="visible"/>
                                      </p:to>
                                    </p:set>
                                    <p:animEffect transition="in" filter="blinds(vertical)">
                                      <p:cBhvr>
                                        <p:cTn id="17" dur="500"/>
                                        <p:tgtEl>
                                          <p:spTgt spid="42189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left)">
                                      <p:cBhvr>
                                        <p:cTn id="2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1890" grpId="0"/>
      <p:bldP spid="421891" grpId="0"/>
      <p:bldP spid="421892" grpId="0"/>
      <p:bldP spid="2"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椭圆 126"/>
          <p:cNvSpPr/>
          <p:nvPr/>
        </p:nvSpPr>
        <p:spPr>
          <a:xfrm>
            <a:off x="4587054" y="3954162"/>
            <a:ext cx="2268000" cy="1476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3397" name="Rectangle 5"/>
          <p:cNvSpPr>
            <a:spLocks noChangeArrowheads="1"/>
          </p:cNvSpPr>
          <p:nvPr/>
        </p:nvSpPr>
        <p:spPr bwMode="auto">
          <a:xfrm>
            <a:off x="1055688" y="548680"/>
            <a:ext cx="3433762"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spAutoFit/>
          </a:bodyPr>
          <a:lstStyle/>
          <a:p>
            <a:pPr marL="360000" indent="-360000">
              <a:lnSpc>
                <a:spcPts val="4000"/>
              </a:lnSpc>
              <a:spcBef>
                <a:spcPts val="600"/>
              </a:spcBef>
              <a:buClr>
                <a:srgbClr val="C00000"/>
              </a:buClr>
              <a:buSzPct val="80000"/>
              <a:buFont typeface="Wingdings" panose="05000000000000000000" pitchFamily="2" charset="2"/>
              <a:buChar char="l"/>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复制叉与双向复制</a:t>
            </a:r>
          </a:p>
        </p:txBody>
      </p:sp>
      <p:sp>
        <p:nvSpPr>
          <p:cNvPr id="4" name="Freeform 5655"/>
          <p:cNvSpPr>
            <a:spLocks/>
          </p:cNvSpPr>
          <p:nvPr/>
        </p:nvSpPr>
        <p:spPr bwMode="auto">
          <a:xfrm rot="21540000" flipH="1" flipV="1">
            <a:off x="3429159" y="4444767"/>
            <a:ext cx="468000" cy="468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 name="Freeform 5655"/>
          <p:cNvSpPr>
            <a:spLocks/>
          </p:cNvSpPr>
          <p:nvPr/>
        </p:nvSpPr>
        <p:spPr bwMode="auto">
          <a:xfrm rot="21540000" flipH="1" flipV="1">
            <a:off x="3621993" y="4440005"/>
            <a:ext cx="468000" cy="468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 name="Freeform 5655"/>
          <p:cNvSpPr>
            <a:spLocks/>
          </p:cNvSpPr>
          <p:nvPr/>
        </p:nvSpPr>
        <p:spPr bwMode="auto">
          <a:xfrm rot="21540000" flipH="1" flipV="1">
            <a:off x="4268900" y="4442736"/>
            <a:ext cx="468000" cy="468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 name="Freeform 5655"/>
          <p:cNvSpPr>
            <a:spLocks/>
          </p:cNvSpPr>
          <p:nvPr/>
        </p:nvSpPr>
        <p:spPr bwMode="auto">
          <a:xfrm rot="21540000" flipH="1" flipV="1">
            <a:off x="4461734" y="4442737"/>
            <a:ext cx="468000" cy="468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 name="Freeform 5655"/>
          <p:cNvSpPr>
            <a:spLocks/>
          </p:cNvSpPr>
          <p:nvPr/>
        </p:nvSpPr>
        <p:spPr bwMode="auto">
          <a:xfrm rot="10860000" flipH="1">
            <a:off x="3864231" y="4443007"/>
            <a:ext cx="468000" cy="468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 name="Freeform 5655"/>
          <p:cNvSpPr>
            <a:spLocks/>
          </p:cNvSpPr>
          <p:nvPr/>
        </p:nvSpPr>
        <p:spPr bwMode="auto">
          <a:xfrm rot="60000" flipV="1">
            <a:off x="4053688" y="4444766"/>
            <a:ext cx="468000" cy="468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 name="Freeform 5655"/>
          <p:cNvSpPr>
            <a:spLocks/>
          </p:cNvSpPr>
          <p:nvPr/>
        </p:nvSpPr>
        <p:spPr bwMode="auto">
          <a:xfrm rot="21360000" flipH="1" flipV="1">
            <a:off x="5018474" y="2464382"/>
            <a:ext cx="360000" cy="36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Freeform 5655"/>
          <p:cNvSpPr>
            <a:spLocks/>
          </p:cNvSpPr>
          <p:nvPr/>
        </p:nvSpPr>
        <p:spPr bwMode="auto">
          <a:xfrm rot="21360000" flipH="1" flipV="1">
            <a:off x="5166111" y="2460802"/>
            <a:ext cx="360000" cy="36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Freeform 5655"/>
          <p:cNvSpPr>
            <a:spLocks/>
          </p:cNvSpPr>
          <p:nvPr/>
        </p:nvSpPr>
        <p:spPr bwMode="auto">
          <a:xfrm rot="21360000" flipH="1" flipV="1">
            <a:off x="5662487" y="2465565"/>
            <a:ext cx="360000" cy="36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 name="Freeform 5655"/>
          <p:cNvSpPr>
            <a:spLocks/>
          </p:cNvSpPr>
          <p:nvPr/>
        </p:nvSpPr>
        <p:spPr bwMode="auto">
          <a:xfrm rot="11040000" flipH="1">
            <a:off x="5343522" y="2464070"/>
            <a:ext cx="360000" cy="36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Freeform 5655"/>
          <p:cNvSpPr>
            <a:spLocks/>
          </p:cNvSpPr>
          <p:nvPr/>
        </p:nvSpPr>
        <p:spPr bwMode="auto">
          <a:xfrm rot="11040000" flipH="1">
            <a:off x="5491159" y="2460490"/>
            <a:ext cx="360000" cy="36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Freeform 5655"/>
          <p:cNvSpPr>
            <a:spLocks/>
          </p:cNvSpPr>
          <p:nvPr/>
        </p:nvSpPr>
        <p:spPr bwMode="auto">
          <a:xfrm rot="21360000" flipH="1" flipV="1">
            <a:off x="8271661" y="2460801"/>
            <a:ext cx="360000" cy="36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Freeform 5655"/>
          <p:cNvSpPr>
            <a:spLocks/>
          </p:cNvSpPr>
          <p:nvPr/>
        </p:nvSpPr>
        <p:spPr bwMode="auto">
          <a:xfrm rot="21360000" flipH="1" flipV="1">
            <a:off x="8419298" y="2451265"/>
            <a:ext cx="360000" cy="36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Freeform 5655"/>
          <p:cNvSpPr>
            <a:spLocks/>
          </p:cNvSpPr>
          <p:nvPr/>
        </p:nvSpPr>
        <p:spPr bwMode="auto">
          <a:xfrm rot="21360000" flipH="1" flipV="1">
            <a:off x="5804944" y="2460802"/>
            <a:ext cx="360000" cy="36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Freeform 5655"/>
          <p:cNvSpPr>
            <a:spLocks/>
          </p:cNvSpPr>
          <p:nvPr/>
        </p:nvSpPr>
        <p:spPr bwMode="auto">
          <a:xfrm rot="21360000" flipH="1" flipV="1">
            <a:off x="8914079" y="2457844"/>
            <a:ext cx="360000" cy="36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Freeform 5655"/>
          <p:cNvSpPr>
            <a:spLocks/>
          </p:cNvSpPr>
          <p:nvPr/>
        </p:nvSpPr>
        <p:spPr bwMode="auto">
          <a:xfrm rot="21360000" flipH="1" flipV="1">
            <a:off x="9061716" y="2453071"/>
            <a:ext cx="360000" cy="36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Freeform 5655"/>
          <p:cNvSpPr>
            <a:spLocks/>
          </p:cNvSpPr>
          <p:nvPr/>
        </p:nvSpPr>
        <p:spPr bwMode="auto">
          <a:xfrm rot="11040000" flipH="1">
            <a:off x="9236746" y="2459914"/>
            <a:ext cx="360000" cy="36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Freeform 5655"/>
          <p:cNvSpPr>
            <a:spLocks/>
          </p:cNvSpPr>
          <p:nvPr/>
        </p:nvSpPr>
        <p:spPr bwMode="auto">
          <a:xfrm rot="11040000" flipH="1">
            <a:off x="9384383" y="2455141"/>
            <a:ext cx="360000" cy="36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Freeform 5655"/>
          <p:cNvSpPr>
            <a:spLocks/>
          </p:cNvSpPr>
          <p:nvPr/>
        </p:nvSpPr>
        <p:spPr bwMode="auto">
          <a:xfrm rot="11040000" flipH="1">
            <a:off x="8594328" y="2458108"/>
            <a:ext cx="360000" cy="36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Freeform 5655"/>
          <p:cNvSpPr>
            <a:spLocks/>
          </p:cNvSpPr>
          <p:nvPr/>
        </p:nvSpPr>
        <p:spPr bwMode="auto">
          <a:xfrm rot="11040000" flipH="1">
            <a:off x="8741965" y="2453335"/>
            <a:ext cx="360000" cy="36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Freeform 5655"/>
          <p:cNvSpPr>
            <a:spLocks/>
          </p:cNvSpPr>
          <p:nvPr/>
        </p:nvSpPr>
        <p:spPr bwMode="auto">
          <a:xfrm rot="11040000" flipH="1">
            <a:off x="8090438" y="2453634"/>
            <a:ext cx="360000" cy="36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任意多边形 27"/>
          <p:cNvSpPr/>
          <p:nvPr/>
        </p:nvSpPr>
        <p:spPr>
          <a:xfrm flipH="1" flipV="1">
            <a:off x="6297198" y="2220739"/>
            <a:ext cx="2024391" cy="619326"/>
          </a:xfrm>
          <a:custGeom>
            <a:avLst/>
            <a:gdLst>
              <a:gd name="connsiteX0" fmla="*/ 1082 w 2055153"/>
              <a:gd name="connsiteY0" fmla="*/ 366 h 614729"/>
              <a:gd name="connsiteX1" fmla="*/ 108238 w 2055153"/>
              <a:gd name="connsiteY1" fmla="*/ 24179 h 614729"/>
              <a:gd name="connsiteX2" fmla="*/ 163007 w 2055153"/>
              <a:gd name="connsiteY2" fmla="*/ 78947 h 614729"/>
              <a:gd name="connsiteX3" fmla="*/ 203488 w 2055153"/>
              <a:gd name="connsiteY3" fmla="*/ 152766 h 614729"/>
              <a:gd name="connsiteX4" fmla="*/ 224919 w 2055153"/>
              <a:gd name="connsiteY4" fmla="*/ 221822 h 614729"/>
              <a:gd name="connsiteX5" fmla="*/ 260638 w 2055153"/>
              <a:gd name="connsiteY5" fmla="*/ 290879 h 614729"/>
              <a:gd name="connsiteX6" fmla="*/ 310644 w 2055153"/>
              <a:gd name="connsiteY6" fmla="*/ 345647 h 614729"/>
              <a:gd name="connsiteX7" fmla="*/ 424944 w 2055153"/>
              <a:gd name="connsiteY7" fmla="*/ 428991 h 614729"/>
              <a:gd name="connsiteX8" fmla="*/ 522575 w 2055153"/>
              <a:gd name="connsiteY8" fmla="*/ 464710 h 614729"/>
              <a:gd name="connsiteX9" fmla="*/ 655925 w 2055153"/>
              <a:gd name="connsiteY9" fmla="*/ 502810 h 614729"/>
              <a:gd name="connsiteX10" fmla="*/ 813088 w 2055153"/>
              <a:gd name="connsiteY10" fmla="*/ 526622 h 614729"/>
              <a:gd name="connsiteX11" fmla="*/ 972632 w 2055153"/>
              <a:gd name="connsiteY11" fmla="*/ 536147 h 614729"/>
              <a:gd name="connsiteX12" fmla="*/ 1139319 w 2055153"/>
              <a:gd name="connsiteY12" fmla="*/ 531385 h 614729"/>
              <a:gd name="connsiteX13" fmla="*/ 1332200 w 2055153"/>
              <a:gd name="connsiteY13" fmla="*/ 519479 h 614729"/>
              <a:gd name="connsiteX14" fmla="*/ 1510794 w 2055153"/>
              <a:gd name="connsiteY14" fmla="*/ 474235 h 614729"/>
              <a:gd name="connsiteX15" fmla="*/ 1653669 w 2055153"/>
              <a:gd name="connsiteY15" fmla="*/ 405179 h 614729"/>
              <a:gd name="connsiteX16" fmla="*/ 1715582 w 2055153"/>
              <a:gd name="connsiteY16" fmla="*/ 350410 h 614729"/>
              <a:gd name="connsiteX17" fmla="*/ 1753682 w 2055153"/>
              <a:gd name="connsiteY17" fmla="*/ 286116 h 614729"/>
              <a:gd name="connsiteX18" fmla="*/ 1779875 w 2055153"/>
              <a:gd name="connsiteY18" fmla="*/ 188485 h 614729"/>
              <a:gd name="connsiteX19" fmla="*/ 1815594 w 2055153"/>
              <a:gd name="connsiteY19" fmla="*/ 95616 h 614729"/>
              <a:gd name="connsiteX20" fmla="*/ 1867982 w 2055153"/>
              <a:gd name="connsiteY20" fmla="*/ 38466 h 614729"/>
              <a:gd name="connsiteX21" fmla="*/ 1922750 w 2055153"/>
              <a:gd name="connsiteY21" fmla="*/ 14654 h 614729"/>
              <a:gd name="connsiteX22" fmla="*/ 2013238 w 2055153"/>
              <a:gd name="connsiteY22" fmla="*/ 12272 h 614729"/>
              <a:gd name="connsiteX23" fmla="*/ 2053719 w 2055153"/>
              <a:gd name="connsiteY23" fmla="*/ 19416 h 614729"/>
              <a:gd name="connsiteX24" fmla="*/ 1965613 w 2055153"/>
              <a:gd name="connsiteY24" fmla="*/ 26560 h 614729"/>
              <a:gd name="connsiteX25" fmla="*/ 1898938 w 2055153"/>
              <a:gd name="connsiteY25" fmla="*/ 86091 h 614729"/>
              <a:gd name="connsiteX26" fmla="*/ 1858457 w 2055153"/>
              <a:gd name="connsiteY26" fmla="*/ 171816 h 614729"/>
              <a:gd name="connsiteX27" fmla="*/ 1832263 w 2055153"/>
              <a:gd name="connsiteY27" fmla="*/ 267066 h 614729"/>
              <a:gd name="connsiteX28" fmla="*/ 1744157 w 2055153"/>
              <a:gd name="connsiteY28" fmla="*/ 419466 h 614729"/>
              <a:gd name="connsiteX29" fmla="*/ 1627475 w 2055153"/>
              <a:gd name="connsiteY29" fmla="*/ 509954 h 614729"/>
              <a:gd name="connsiteX30" fmla="*/ 1425069 w 2055153"/>
              <a:gd name="connsiteY30" fmla="*/ 581391 h 614729"/>
              <a:gd name="connsiteX31" fmla="*/ 1222663 w 2055153"/>
              <a:gd name="connsiteY31" fmla="*/ 602822 h 614729"/>
              <a:gd name="connsiteX32" fmla="*/ 998825 w 2055153"/>
              <a:gd name="connsiteY32" fmla="*/ 614729 h 614729"/>
              <a:gd name="connsiteX33" fmla="*/ 763082 w 2055153"/>
              <a:gd name="connsiteY33" fmla="*/ 602822 h 614729"/>
              <a:gd name="connsiteX34" fmla="*/ 577344 w 2055153"/>
              <a:gd name="connsiteY34" fmla="*/ 562341 h 614729"/>
              <a:gd name="connsiteX35" fmla="*/ 432088 w 2055153"/>
              <a:gd name="connsiteY35" fmla="*/ 512335 h 614729"/>
              <a:gd name="connsiteX36" fmla="*/ 303500 w 2055153"/>
              <a:gd name="connsiteY36" fmla="*/ 433754 h 614729"/>
              <a:gd name="connsiteX37" fmla="*/ 213013 w 2055153"/>
              <a:gd name="connsiteY37" fmla="*/ 336122 h 614729"/>
              <a:gd name="connsiteX38" fmla="*/ 172532 w 2055153"/>
              <a:gd name="connsiteY38" fmla="*/ 243254 h 614729"/>
              <a:gd name="connsiteX39" fmla="*/ 129669 w 2055153"/>
              <a:gd name="connsiteY39" fmla="*/ 143241 h 614729"/>
              <a:gd name="connsiteX40" fmla="*/ 86807 w 2055153"/>
              <a:gd name="connsiteY40" fmla="*/ 67041 h 614729"/>
              <a:gd name="connsiteX41" fmla="*/ 55850 w 2055153"/>
              <a:gd name="connsiteY41" fmla="*/ 40847 h 614729"/>
              <a:gd name="connsiteX42" fmla="*/ 1082 w 2055153"/>
              <a:gd name="connsiteY42" fmla="*/ 366 h 614729"/>
              <a:gd name="connsiteX0" fmla="*/ 1082 w 2055153"/>
              <a:gd name="connsiteY0" fmla="*/ 366 h 614729"/>
              <a:gd name="connsiteX1" fmla="*/ 108238 w 2055153"/>
              <a:gd name="connsiteY1" fmla="*/ 24179 h 614729"/>
              <a:gd name="connsiteX2" fmla="*/ 163007 w 2055153"/>
              <a:gd name="connsiteY2" fmla="*/ 78947 h 614729"/>
              <a:gd name="connsiteX3" fmla="*/ 203488 w 2055153"/>
              <a:gd name="connsiteY3" fmla="*/ 152766 h 614729"/>
              <a:gd name="connsiteX4" fmla="*/ 224919 w 2055153"/>
              <a:gd name="connsiteY4" fmla="*/ 221822 h 614729"/>
              <a:gd name="connsiteX5" fmla="*/ 260638 w 2055153"/>
              <a:gd name="connsiteY5" fmla="*/ 290879 h 614729"/>
              <a:gd name="connsiteX6" fmla="*/ 310644 w 2055153"/>
              <a:gd name="connsiteY6" fmla="*/ 345647 h 614729"/>
              <a:gd name="connsiteX7" fmla="*/ 424944 w 2055153"/>
              <a:gd name="connsiteY7" fmla="*/ 428991 h 614729"/>
              <a:gd name="connsiteX8" fmla="*/ 522575 w 2055153"/>
              <a:gd name="connsiteY8" fmla="*/ 464710 h 614729"/>
              <a:gd name="connsiteX9" fmla="*/ 655925 w 2055153"/>
              <a:gd name="connsiteY9" fmla="*/ 502810 h 614729"/>
              <a:gd name="connsiteX10" fmla="*/ 813088 w 2055153"/>
              <a:gd name="connsiteY10" fmla="*/ 526622 h 614729"/>
              <a:gd name="connsiteX11" fmla="*/ 972632 w 2055153"/>
              <a:gd name="connsiteY11" fmla="*/ 536147 h 614729"/>
              <a:gd name="connsiteX12" fmla="*/ 1139319 w 2055153"/>
              <a:gd name="connsiteY12" fmla="*/ 531385 h 614729"/>
              <a:gd name="connsiteX13" fmla="*/ 1332200 w 2055153"/>
              <a:gd name="connsiteY13" fmla="*/ 519479 h 614729"/>
              <a:gd name="connsiteX14" fmla="*/ 1510794 w 2055153"/>
              <a:gd name="connsiteY14" fmla="*/ 474235 h 614729"/>
              <a:gd name="connsiteX15" fmla="*/ 1653669 w 2055153"/>
              <a:gd name="connsiteY15" fmla="*/ 405179 h 614729"/>
              <a:gd name="connsiteX16" fmla="*/ 1715582 w 2055153"/>
              <a:gd name="connsiteY16" fmla="*/ 350410 h 614729"/>
              <a:gd name="connsiteX17" fmla="*/ 1753682 w 2055153"/>
              <a:gd name="connsiteY17" fmla="*/ 286116 h 614729"/>
              <a:gd name="connsiteX18" fmla="*/ 1779875 w 2055153"/>
              <a:gd name="connsiteY18" fmla="*/ 188485 h 614729"/>
              <a:gd name="connsiteX19" fmla="*/ 1815594 w 2055153"/>
              <a:gd name="connsiteY19" fmla="*/ 95616 h 614729"/>
              <a:gd name="connsiteX20" fmla="*/ 1867982 w 2055153"/>
              <a:gd name="connsiteY20" fmla="*/ 38466 h 614729"/>
              <a:gd name="connsiteX21" fmla="*/ 1922750 w 2055153"/>
              <a:gd name="connsiteY21" fmla="*/ 14654 h 614729"/>
              <a:gd name="connsiteX22" fmla="*/ 2013238 w 2055153"/>
              <a:gd name="connsiteY22" fmla="*/ 12272 h 614729"/>
              <a:gd name="connsiteX23" fmla="*/ 2053719 w 2055153"/>
              <a:gd name="connsiteY23" fmla="*/ 19416 h 614729"/>
              <a:gd name="connsiteX24" fmla="*/ 1965613 w 2055153"/>
              <a:gd name="connsiteY24" fmla="*/ 26560 h 614729"/>
              <a:gd name="connsiteX25" fmla="*/ 1898938 w 2055153"/>
              <a:gd name="connsiteY25" fmla="*/ 86091 h 614729"/>
              <a:gd name="connsiteX26" fmla="*/ 1848932 w 2055153"/>
              <a:gd name="connsiteY26" fmla="*/ 181341 h 614729"/>
              <a:gd name="connsiteX27" fmla="*/ 1832263 w 2055153"/>
              <a:gd name="connsiteY27" fmla="*/ 267066 h 614729"/>
              <a:gd name="connsiteX28" fmla="*/ 1744157 w 2055153"/>
              <a:gd name="connsiteY28" fmla="*/ 419466 h 614729"/>
              <a:gd name="connsiteX29" fmla="*/ 1627475 w 2055153"/>
              <a:gd name="connsiteY29" fmla="*/ 509954 h 614729"/>
              <a:gd name="connsiteX30" fmla="*/ 1425069 w 2055153"/>
              <a:gd name="connsiteY30" fmla="*/ 581391 h 614729"/>
              <a:gd name="connsiteX31" fmla="*/ 1222663 w 2055153"/>
              <a:gd name="connsiteY31" fmla="*/ 602822 h 614729"/>
              <a:gd name="connsiteX32" fmla="*/ 998825 w 2055153"/>
              <a:gd name="connsiteY32" fmla="*/ 614729 h 614729"/>
              <a:gd name="connsiteX33" fmla="*/ 763082 w 2055153"/>
              <a:gd name="connsiteY33" fmla="*/ 602822 h 614729"/>
              <a:gd name="connsiteX34" fmla="*/ 577344 w 2055153"/>
              <a:gd name="connsiteY34" fmla="*/ 562341 h 614729"/>
              <a:gd name="connsiteX35" fmla="*/ 432088 w 2055153"/>
              <a:gd name="connsiteY35" fmla="*/ 512335 h 614729"/>
              <a:gd name="connsiteX36" fmla="*/ 303500 w 2055153"/>
              <a:gd name="connsiteY36" fmla="*/ 433754 h 614729"/>
              <a:gd name="connsiteX37" fmla="*/ 213013 w 2055153"/>
              <a:gd name="connsiteY37" fmla="*/ 336122 h 614729"/>
              <a:gd name="connsiteX38" fmla="*/ 172532 w 2055153"/>
              <a:gd name="connsiteY38" fmla="*/ 243254 h 614729"/>
              <a:gd name="connsiteX39" fmla="*/ 129669 w 2055153"/>
              <a:gd name="connsiteY39" fmla="*/ 143241 h 614729"/>
              <a:gd name="connsiteX40" fmla="*/ 86807 w 2055153"/>
              <a:gd name="connsiteY40" fmla="*/ 67041 h 614729"/>
              <a:gd name="connsiteX41" fmla="*/ 55850 w 2055153"/>
              <a:gd name="connsiteY41" fmla="*/ 40847 h 614729"/>
              <a:gd name="connsiteX42" fmla="*/ 1082 w 2055153"/>
              <a:gd name="connsiteY42" fmla="*/ 366 h 614729"/>
              <a:gd name="connsiteX0" fmla="*/ 1082 w 2055153"/>
              <a:gd name="connsiteY0" fmla="*/ 366 h 614729"/>
              <a:gd name="connsiteX1" fmla="*/ 108238 w 2055153"/>
              <a:gd name="connsiteY1" fmla="*/ 24179 h 614729"/>
              <a:gd name="connsiteX2" fmla="*/ 163007 w 2055153"/>
              <a:gd name="connsiteY2" fmla="*/ 78947 h 614729"/>
              <a:gd name="connsiteX3" fmla="*/ 203488 w 2055153"/>
              <a:gd name="connsiteY3" fmla="*/ 152766 h 614729"/>
              <a:gd name="connsiteX4" fmla="*/ 224919 w 2055153"/>
              <a:gd name="connsiteY4" fmla="*/ 221822 h 614729"/>
              <a:gd name="connsiteX5" fmla="*/ 260638 w 2055153"/>
              <a:gd name="connsiteY5" fmla="*/ 290879 h 614729"/>
              <a:gd name="connsiteX6" fmla="*/ 310644 w 2055153"/>
              <a:gd name="connsiteY6" fmla="*/ 345647 h 614729"/>
              <a:gd name="connsiteX7" fmla="*/ 424944 w 2055153"/>
              <a:gd name="connsiteY7" fmla="*/ 428991 h 614729"/>
              <a:gd name="connsiteX8" fmla="*/ 522575 w 2055153"/>
              <a:gd name="connsiteY8" fmla="*/ 464710 h 614729"/>
              <a:gd name="connsiteX9" fmla="*/ 655925 w 2055153"/>
              <a:gd name="connsiteY9" fmla="*/ 502810 h 614729"/>
              <a:gd name="connsiteX10" fmla="*/ 813088 w 2055153"/>
              <a:gd name="connsiteY10" fmla="*/ 526622 h 614729"/>
              <a:gd name="connsiteX11" fmla="*/ 972632 w 2055153"/>
              <a:gd name="connsiteY11" fmla="*/ 536147 h 614729"/>
              <a:gd name="connsiteX12" fmla="*/ 1139319 w 2055153"/>
              <a:gd name="connsiteY12" fmla="*/ 531385 h 614729"/>
              <a:gd name="connsiteX13" fmla="*/ 1332200 w 2055153"/>
              <a:gd name="connsiteY13" fmla="*/ 519479 h 614729"/>
              <a:gd name="connsiteX14" fmla="*/ 1510794 w 2055153"/>
              <a:gd name="connsiteY14" fmla="*/ 474235 h 614729"/>
              <a:gd name="connsiteX15" fmla="*/ 1653669 w 2055153"/>
              <a:gd name="connsiteY15" fmla="*/ 405179 h 614729"/>
              <a:gd name="connsiteX16" fmla="*/ 1715582 w 2055153"/>
              <a:gd name="connsiteY16" fmla="*/ 350410 h 614729"/>
              <a:gd name="connsiteX17" fmla="*/ 1753682 w 2055153"/>
              <a:gd name="connsiteY17" fmla="*/ 286116 h 614729"/>
              <a:gd name="connsiteX18" fmla="*/ 1779875 w 2055153"/>
              <a:gd name="connsiteY18" fmla="*/ 188485 h 614729"/>
              <a:gd name="connsiteX19" fmla="*/ 1815594 w 2055153"/>
              <a:gd name="connsiteY19" fmla="*/ 95616 h 614729"/>
              <a:gd name="connsiteX20" fmla="*/ 1867982 w 2055153"/>
              <a:gd name="connsiteY20" fmla="*/ 38466 h 614729"/>
              <a:gd name="connsiteX21" fmla="*/ 1922750 w 2055153"/>
              <a:gd name="connsiteY21" fmla="*/ 14654 h 614729"/>
              <a:gd name="connsiteX22" fmla="*/ 2013238 w 2055153"/>
              <a:gd name="connsiteY22" fmla="*/ 12272 h 614729"/>
              <a:gd name="connsiteX23" fmla="*/ 2053719 w 2055153"/>
              <a:gd name="connsiteY23" fmla="*/ 19416 h 614729"/>
              <a:gd name="connsiteX24" fmla="*/ 1965613 w 2055153"/>
              <a:gd name="connsiteY24" fmla="*/ 26560 h 614729"/>
              <a:gd name="connsiteX25" fmla="*/ 1898938 w 2055153"/>
              <a:gd name="connsiteY25" fmla="*/ 86091 h 614729"/>
              <a:gd name="connsiteX26" fmla="*/ 1848932 w 2055153"/>
              <a:gd name="connsiteY26" fmla="*/ 181341 h 614729"/>
              <a:gd name="connsiteX27" fmla="*/ 1822738 w 2055153"/>
              <a:gd name="connsiteY27" fmla="*/ 283735 h 614729"/>
              <a:gd name="connsiteX28" fmla="*/ 1744157 w 2055153"/>
              <a:gd name="connsiteY28" fmla="*/ 419466 h 614729"/>
              <a:gd name="connsiteX29" fmla="*/ 1627475 w 2055153"/>
              <a:gd name="connsiteY29" fmla="*/ 509954 h 614729"/>
              <a:gd name="connsiteX30" fmla="*/ 1425069 w 2055153"/>
              <a:gd name="connsiteY30" fmla="*/ 581391 h 614729"/>
              <a:gd name="connsiteX31" fmla="*/ 1222663 w 2055153"/>
              <a:gd name="connsiteY31" fmla="*/ 602822 h 614729"/>
              <a:gd name="connsiteX32" fmla="*/ 998825 w 2055153"/>
              <a:gd name="connsiteY32" fmla="*/ 614729 h 614729"/>
              <a:gd name="connsiteX33" fmla="*/ 763082 w 2055153"/>
              <a:gd name="connsiteY33" fmla="*/ 602822 h 614729"/>
              <a:gd name="connsiteX34" fmla="*/ 577344 w 2055153"/>
              <a:gd name="connsiteY34" fmla="*/ 562341 h 614729"/>
              <a:gd name="connsiteX35" fmla="*/ 432088 w 2055153"/>
              <a:gd name="connsiteY35" fmla="*/ 512335 h 614729"/>
              <a:gd name="connsiteX36" fmla="*/ 303500 w 2055153"/>
              <a:gd name="connsiteY36" fmla="*/ 433754 h 614729"/>
              <a:gd name="connsiteX37" fmla="*/ 213013 w 2055153"/>
              <a:gd name="connsiteY37" fmla="*/ 336122 h 614729"/>
              <a:gd name="connsiteX38" fmla="*/ 172532 w 2055153"/>
              <a:gd name="connsiteY38" fmla="*/ 243254 h 614729"/>
              <a:gd name="connsiteX39" fmla="*/ 129669 w 2055153"/>
              <a:gd name="connsiteY39" fmla="*/ 143241 h 614729"/>
              <a:gd name="connsiteX40" fmla="*/ 86807 w 2055153"/>
              <a:gd name="connsiteY40" fmla="*/ 67041 h 614729"/>
              <a:gd name="connsiteX41" fmla="*/ 55850 w 2055153"/>
              <a:gd name="connsiteY41" fmla="*/ 40847 h 614729"/>
              <a:gd name="connsiteX42" fmla="*/ 1082 w 2055153"/>
              <a:gd name="connsiteY42" fmla="*/ 366 h 614729"/>
              <a:gd name="connsiteX0" fmla="*/ 1082 w 2055153"/>
              <a:gd name="connsiteY0" fmla="*/ 366 h 614729"/>
              <a:gd name="connsiteX1" fmla="*/ 108238 w 2055153"/>
              <a:gd name="connsiteY1" fmla="*/ 24179 h 614729"/>
              <a:gd name="connsiteX2" fmla="*/ 163007 w 2055153"/>
              <a:gd name="connsiteY2" fmla="*/ 78947 h 614729"/>
              <a:gd name="connsiteX3" fmla="*/ 203488 w 2055153"/>
              <a:gd name="connsiteY3" fmla="*/ 152766 h 614729"/>
              <a:gd name="connsiteX4" fmla="*/ 224919 w 2055153"/>
              <a:gd name="connsiteY4" fmla="*/ 221822 h 614729"/>
              <a:gd name="connsiteX5" fmla="*/ 260638 w 2055153"/>
              <a:gd name="connsiteY5" fmla="*/ 290879 h 614729"/>
              <a:gd name="connsiteX6" fmla="*/ 310644 w 2055153"/>
              <a:gd name="connsiteY6" fmla="*/ 345647 h 614729"/>
              <a:gd name="connsiteX7" fmla="*/ 424944 w 2055153"/>
              <a:gd name="connsiteY7" fmla="*/ 428991 h 614729"/>
              <a:gd name="connsiteX8" fmla="*/ 522575 w 2055153"/>
              <a:gd name="connsiteY8" fmla="*/ 464710 h 614729"/>
              <a:gd name="connsiteX9" fmla="*/ 655925 w 2055153"/>
              <a:gd name="connsiteY9" fmla="*/ 502810 h 614729"/>
              <a:gd name="connsiteX10" fmla="*/ 813088 w 2055153"/>
              <a:gd name="connsiteY10" fmla="*/ 526622 h 614729"/>
              <a:gd name="connsiteX11" fmla="*/ 972632 w 2055153"/>
              <a:gd name="connsiteY11" fmla="*/ 536147 h 614729"/>
              <a:gd name="connsiteX12" fmla="*/ 1139319 w 2055153"/>
              <a:gd name="connsiteY12" fmla="*/ 531385 h 614729"/>
              <a:gd name="connsiteX13" fmla="*/ 1332200 w 2055153"/>
              <a:gd name="connsiteY13" fmla="*/ 519479 h 614729"/>
              <a:gd name="connsiteX14" fmla="*/ 1510794 w 2055153"/>
              <a:gd name="connsiteY14" fmla="*/ 474235 h 614729"/>
              <a:gd name="connsiteX15" fmla="*/ 1653669 w 2055153"/>
              <a:gd name="connsiteY15" fmla="*/ 405179 h 614729"/>
              <a:gd name="connsiteX16" fmla="*/ 1715582 w 2055153"/>
              <a:gd name="connsiteY16" fmla="*/ 350410 h 614729"/>
              <a:gd name="connsiteX17" fmla="*/ 1753682 w 2055153"/>
              <a:gd name="connsiteY17" fmla="*/ 286116 h 614729"/>
              <a:gd name="connsiteX18" fmla="*/ 1779875 w 2055153"/>
              <a:gd name="connsiteY18" fmla="*/ 188485 h 614729"/>
              <a:gd name="connsiteX19" fmla="*/ 1815594 w 2055153"/>
              <a:gd name="connsiteY19" fmla="*/ 95616 h 614729"/>
              <a:gd name="connsiteX20" fmla="*/ 1867982 w 2055153"/>
              <a:gd name="connsiteY20" fmla="*/ 38466 h 614729"/>
              <a:gd name="connsiteX21" fmla="*/ 1922750 w 2055153"/>
              <a:gd name="connsiteY21" fmla="*/ 14654 h 614729"/>
              <a:gd name="connsiteX22" fmla="*/ 2013238 w 2055153"/>
              <a:gd name="connsiteY22" fmla="*/ 12272 h 614729"/>
              <a:gd name="connsiteX23" fmla="*/ 2053719 w 2055153"/>
              <a:gd name="connsiteY23" fmla="*/ 19416 h 614729"/>
              <a:gd name="connsiteX24" fmla="*/ 1965613 w 2055153"/>
              <a:gd name="connsiteY24" fmla="*/ 26560 h 614729"/>
              <a:gd name="connsiteX25" fmla="*/ 1898938 w 2055153"/>
              <a:gd name="connsiteY25" fmla="*/ 86091 h 614729"/>
              <a:gd name="connsiteX26" fmla="*/ 1848932 w 2055153"/>
              <a:gd name="connsiteY26" fmla="*/ 181341 h 614729"/>
              <a:gd name="connsiteX27" fmla="*/ 1822738 w 2055153"/>
              <a:gd name="connsiteY27" fmla="*/ 283735 h 614729"/>
              <a:gd name="connsiteX28" fmla="*/ 1760826 w 2055153"/>
              <a:gd name="connsiteY28" fmla="*/ 405178 h 614729"/>
              <a:gd name="connsiteX29" fmla="*/ 1627475 w 2055153"/>
              <a:gd name="connsiteY29" fmla="*/ 509954 h 614729"/>
              <a:gd name="connsiteX30" fmla="*/ 1425069 w 2055153"/>
              <a:gd name="connsiteY30" fmla="*/ 581391 h 614729"/>
              <a:gd name="connsiteX31" fmla="*/ 1222663 w 2055153"/>
              <a:gd name="connsiteY31" fmla="*/ 602822 h 614729"/>
              <a:gd name="connsiteX32" fmla="*/ 998825 w 2055153"/>
              <a:gd name="connsiteY32" fmla="*/ 614729 h 614729"/>
              <a:gd name="connsiteX33" fmla="*/ 763082 w 2055153"/>
              <a:gd name="connsiteY33" fmla="*/ 602822 h 614729"/>
              <a:gd name="connsiteX34" fmla="*/ 577344 w 2055153"/>
              <a:gd name="connsiteY34" fmla="*/ 562341 h 614729"/>
              <a:gd name="connsiteX35" fmla="*/ 432088 w 2055153"/>
              <a:gd name="connsiteY35" fmla="*/ 512335 h 614729"/>
              <a:gd name="connsiteX36" fmla="*/ 303500 w 2055153"/>
              <a:gd name="connsiteY36" fmla="*/ 433754 h 614729"/>
              <a:gd name="connsiteX37" fmla="*/ 213013 w 2055153"/>
              <a:gd name="connsiteY37" fmla="*/ 336122 h 614729"/>
              <a:gd name="connsiteX38" fmla="*/ 172532 w 2055153"/>
              <a:gd name="connsiteY38" fmla="*/ 243254 h 614729"/>
              <a:gd name="connsiteX39" fmla="*/ 129669 w 2055153"/>
              <a:gd name="connsiteY39" fmla="*/ 143241 h 614729"/>
              <a:gd name="connsiteX40" fmla="*/ 86807 w 2055153"/>
              <a:gd name="connsiteY40" fmla="*/ 67041 h 614729"/>
              <a:gd name="connsiteX41" fmla="*/ 55850 w 2055153"/>
              <a:gd name="connsiteY41" fmla="*/ 40847 h 614729"/>
              <a:gd name="connsiteX42" fmla="*/ 1082 w 2055153"/>
              <a:gd name="connsiteY42" fmla="*/ 366 h 614729"/>
              <a:gd name="connsiteX0" fmla="*/ 1082 w 2055169"/>
              <a:gd name="connsiteY0" fmla="*/ 366 h 614729"/>
              <a:gd name="connsiteX1" fmla="*/ 108238 w 2055169"/>
              <a:gd name="connsiteY1" fmla="*/ 24179 h 614729"/>
              <a:gd name="connsiteX2" fmla="*/ 163007 w 2055169"/>
              <a:gd name="connsiteY2" fmla="*/ 78947 h 614729"/>
              <a:gd name="connsiteX3" fmla="*/ 203488 w 2055169"/>
              <a:gd name="connsiteY3" fmla="*/ 152766 h 614729"/>
              <a:gd name="connsiteX4" fmla="*/ 224919 w 2055169"/>
              <a:gd name="connsiteY4" fmla="*/ 221822 h 614729"/>
              <a:gd name="connsiteX5" fmla="*/ 260638 w 2055169"/>
              <a:gd name="connsiteY5" fmla="*/ 290879 h 614729"/>
              <a:gd name="connsiteX6" fmla="*/ 310644 w 2055169"/>
              <a:gd name="connsiteY6" fmla="*/ 345647 h 614729"/>
              <a:gd name="connsiteX7" fmla="*/ 424944 w 2055169"/>
              <a:gd name="connsiteY7" fmla="*/ 428991 h 614729"/>
              <a:gd name="connsiteX8" fmla="*/ 522575 w 2055169"/>
              <a:gd name="connsiteY8" fmla="*/ 464710 h 614729"/>
              <a:gd name="connsiteX9" fmla="*/ 655925 w 2055169"/>
              <a:gd name="connsiteY9" fmla="*/ 502810 h 614729"/>
              <a:gd name="connsiteX10" fmla="*/ 813088 w 2055169"/>
              <a:gd name="connsiteY10" fmla="*/ 526622 h 614729"/>
              <a:gd name="connsiteX11" fmla="*/ 972632 w 2055169"/>
              <a:gd name="connsiteY11" fmla="*/ 536147 h 614729"/>
              <a:gd name="connsiteX12" fmla="*/ 1139319 w 2055169"/>
              <a:gd name="connsiteY12" fmla="*/ 531385 h 614729"/>
              <a:gd name="connsiteX13" fmla="*/ 1332200 w 2055169"/>
              <a:gd name="connsiteY13" fmla="*/ 519479 h 614729"/>
              <a:gd name="connsiteX14" fmla="*/ 1510794 w 2055169"/>
              <a:gd name="connsiteY14" fmla="*/ 474235 h 614729"/>
              <a:gd name="connsiteX15" fmla="*/ 1653669 w 2055169"/>
              <a:gd name="connsiteY15" fmla="*/ 405179 h 614729"/>
              <a:gd name="connsiteX16" fmla="*/ 1715582 w 2055169"/>
              <a:gd name="connsiteY16" fmla="*/ 350410 h 614729"/>
              <a:gd name="connsiteX17" fmla="*/ 1753682 w 2055169"/>
              <a:gd name="connsiteY17" fmla="*/ 286116 h 614729"/>
              <a:gd name="connsiteX18" fmla="*/ 1779875 w 2055169"/>
              <a:gd name="connsiteY18" fmla="*/ 188485 h 614729"/>
              <a:gd name="connsiteX19" fmla="*/ 1815594 w 2055169"/>
              <a:gd name="connsiteY19" fmla="*/ 95616 h 614729"/>
              <a:gd name="connsiteX20" fmla="*/ 1867982 w 2055169"/>
              <a:gd name="connsiteY20" fmla="*/ 38466 h 614729"/>
              <a:gd name="connsiteX21" fmla="*/ 1920369 w 2055169"/>
              <a:gd name="connsiteY21" fmla="*/ 7510 h 614729"/>
              <a:gd name="connsiteX22" fmla="*/ 2013238 w 2055169"/>
              <a:gd name="connsiteY22" fmla="*/ 12272 h 614729"/>
              <a:gd name="connsiteX23" fmla="*/ 2053719 w 2055169"/>
              <a:gd name="connsiteY23" fmla="*/ 19416 h 614729"/>
              <a:gd name="connsiteX24" fmla="*/ 1965613 w 2055169"/>
              <a:gd name="connsiteY24" fmla="*/ 26560 h 614729"/>
              <a:gd name="connsiteX25" fmla="*/ 1898938 w 2055169"/>
              <a:gd name="connsiteY25" fmla="*/ 86091 h 614729"/>
              <a:gd name="connsiteX26" fmla="*/ 1848932 w 2055169"/>
              <a:gd name="connsiteY26" fmla="*/ 181341 h 614729"/>
              <a:gd name="connsiteX27" fmla="*/ 1822738 w 2055169"/>
              <a:gd name="connsiteY27" fmla="*/ 283735 h 614729"/>
              <a:gd name="connsiteX28" fmla="*/ 1760826 w 2055169"/>
              <a:gd name="connsiteY28" fmla="*/ 405178 h 614729"/>
              <a:gd name="connsiteX29" fmla="*/ 1627475 w 2055169"/>
              <a:gd name="connsiteY29" fmla="*/ 509954 h 614729"/>
              <a:gd name="connsiteX30" fmla="*/ 1425069 w 2055169"/>
              <a:gd name="connsiteY30" fmla="*/ 581391 h 614729"/>
              <a:gd name="connsiteX31" fmla="*/ 1222663 w 2055169"/>
              <a:gd name="connsiteY31" fmla="*/ 602822 h 614729"/>
              <a:gd name="connsiteX32" fmla="*/ 998825 w 2055169"/>
              <a:gd name="connsiteY32" fmla="*/ 614729 h 614729"/>
              <a:gd name="connsiteX33" fmla="*/ 763082 w 2055169"/>
              <a:gd name="connsiteY33" fmla="*/ 602822 h 614729"/>
              <a:gd name="connsiteX34" fmla="*/ 577344 w 2055169"/>
              <a:gd name="connsiteY34" fmla="*/ 562341 h 614729"/>
              <a:gd name="connsiteX35" fmla="*/ 432088 w 2055169"/>
              <a:gd name="connsiteY35" fmla="*/ 512335 h 614729"/>
              <a:gd name="connsiteX36" fmla="*/ 303500 w 2055169"/>
              <a:gd name="connsiteY36" fmla="*/ 433754 h 614729"/>
              <a:gd name="connsiteX37" fmla="*/ 213013 w 2055169"/>
              <a:gd name="connsiteY37" fmla="*/ 336122 h 614729"/>
              <a:gd name="connsiteX38" fmla="*/ 172532 w 2055169"/>
              <a:gd name="connsiteY38" fmla="*/ 243254 h 614729"/>
              <a:gd name="connsiteX39" fmla="*/ 129669 w 2055169"/>
              <a:gd name="connsiteY39" fmla="*/ 143241 h 614729"/>
              <a:gd name="connsiteX40" fmla="*/ 86807 w 2055169"/>
              <a:gd name="connsiteY40" fmla="*/ 67041 h 614729"/>
              <a:gd name="connsiteX41" fmla="*/ 55850 w 2055169"/>
              <a:gd name="connsiteY41" fmla="*/ 40847 h 614729"/>
              <a:gd name="connsiteX42" fmla="*/ 1082 w 2055169"/>
              <a:gd name="connsiteY42" fmla="*/ 366 h 614729"/>
              <a:gd name="connsiteX0" fmla="*/ 1082 w 2053960"/>
              <a:gd name="connsiteY0" fmla="*/ 2836 h 617199"/>
              <a:gd name="connsiteX1" fmla="*/ 108238 w 2053960"/>
              <a:gd name="connsiteY1" fmla="*/ 26649 h 617199"/>
              <a:gd name="connsiteX2" fmla="*/ 163007 w 2053960"/>
              <a:gd name="connsiteY2" fmla="*/ 81417 h 617199"/>
              <a:gd name="connsiteX3" fmla="*/ 203488 w 2053960"/>
              <a:gd name="connsiteY3" fmla="*/ 155236 h 617199"/>
              <a:gd name="connsiteX4" fmla="*/ 224919 w 2053960"/>
              <a:gd name="connsiteY4" fmla="*/ 224292 h 617199"/>
              <a:gd name="connsiteX5" fmla="*/ 260638 w 2053960"/>
              <a:gd name="connsiteY5" fmla="*/ 293349 h 617199"/>
              <a:gd name="connsiteX6" fmla="*/ 310644 w 2053960"/>
              <a:gd name="connsiteY6" fmla="*/ 348117 h 617199"/>
              <a:gd name="connsiteX7" fmla="*/ 424944 w 2053960"/>
              <a:gd name="connsiteY7" fmla="*/ 431461 h 617199"/>
              <a:gd name="connsiteX8" fmla="*/ 522575 w 2053960"/>
              <a:gd name="connsiteY8" fmla="*/ 467180 h 617199"/>
              <a:gd name="connsiteX9" fmla="*/ 655925 w 2053960"/>
              <a:gd name="connsiteY9" fmla="*/ 505280 h 617199"/>
              <a:gd name="connsiteX10" fmla="*/ 813088 w 2053960"/>
              <a:gd name="connsiteY10" fmla="*/ 529092 h 617199"/>
              <a:gd name="connsiteX11" fmla="*/ 972632 w 2053960"/>
              <a:gd name="connsiteY11" fmla="*/ 538617 h 617199"/>
              <a:gd name="connsiteX12" fmla="*/ 1139319 w 2053960"/>
              <a:gd name="connsiteY12" fmla="*/ 533855 h 617199"/>
              <a:gd name="connsiteX13" fmla="*/ 1332200 w 2053960"/>
              <a:gd name="connsiteY13" fmla="*/ 521949 h 617199"/>
              <a:gd name="connsiteX14" fmla="*/ 1510794 w 2053960"/>
              <a:gd name="connsiteY14" fmla="*/ 476705 h 617199"/>
              <a:gd name="connsiteX15" fmla="*/ 1653669 w 2053960"/>
              <a:gd name="connsiteY15" fmla="*/ 407649 h 617199"/>
              <a:gd name="connsiteX16" fmla="*/ 1715582 w 2053960"/>
              <a:gd name="connsiteY16" fmla="*/ 352880 h 617199"/>
              <a:gd name="connsiteX17" fmla="*/ 1753682 w 2053960"/>
              <a:gd name="connsiteY17" fmla="*/ 288586 h 617199"/>
              <a:gd name="connsiteX18" fmla="*/ 1779875 w 2053960"/>
              <a:gd name="connsiteY18" fmla="*/ 190955 h 617199"/>
              <a:gd name="connsiteX19" fmla="*/ 1815594 w 2053960"/>
              <a:gd name="connsiteY19" fmla="*/ 98086 h 617199"/>
              <a:gd name="connsiteX20" fmla="*/ 1867982 w 2053960"/>
              <a:gd name="connsiteY20" fmla="*/ 40936 h 617199"/>
              <a:gd name="connsiteX21" fmla="*/ 1920369 w 2053960"/>
              <a:gd name="connsiteY21" fmla="*/ 9980 h 617199"/>
              <a:gd name="connsiteX22" fmla="*/ 1989426 w 2053960"/>
              <a:gd name="connsiteY22" fmla="*/ 454 h 617199"/>
              <a:gd name="connsiteX23" fmla="*/ 2053719 w 2053960"/>
              <a:gd name="connsiteY23" fmla="*/ 21886 h 617199"/>
              <a:gd name="connsiteX24" fmla="*/ 1965613 w 2053960"/>
              <a:gd name="connsiteY24" fmla="*/ 29030 h 617199"/>
              <a:gd name="connsiteX25" fmla="*/ 1898938 w 2053960"/>
              <a:gd name="connsiteY25" fmla="*/ 88561 h 617199"/>
              <a:gd name="connsiteX26" fmla="*/ 1848932 w 2053960"/>
              <a:gd name="connsiteY26" fmla="*/ 183811 h 617199"/>
              <a:gd name="connsiteX27" fmla="*/ 1822738 w 2053960"/>
              <a:gd name="connsiteY27" fmla="*/ 286205 h 617199"/>
              <a:gd name="connsiteX28" fmla="*/ 1760826 w 2053960"/>
              <a:gd name="connsiteY28" fmla="*/ 407648 h 617199"/>
              <a:gd name="connsiteX29" fmla="*/ 1627475 w 2053960"/>
              <a:gd name="connsiteY29" fmla="*/ 512424 h 617199"/>
              <a:gd name="connsiteX30" fmla="*/ 1425069 w 2053960"/>
              <a:gd name="connsiteY30" fmla="*/ 583861 h 617199"/>
              <a:gd name="connsiteX31" fmla="*/ 1222663 w 2053960"/>
              <a:gd name="connsiteY31" fmla="*/ 605292 h 617199"/>
              <a:gd name="connsiteX32" fmla="*/ 998825 w 2053960"/>
              <a:gd name="connsiteY32" fmla="*/ 617199 h 617199"/>
              <a:gd name="connsiteX33" fmla="*/ 763082 w 2053960"/>
              <a:gd name="connsiteY33" fmla="*/ 605292 h 617199"/>
              <a:gd name="connsiteX34" fmla="*/ 577344 w 2053960"/>
              <a:gd name="connsiteY34" fmla="*/ 564811 h 617199"/>
              <a:gd name="connsiteX35" fmla="*/ 432088 w 2053960"/>
              <a:gd name="connsiteY35" fmla="*/ 514805 h 617199"/>
              <a:gd name="connsiteX36" fmla="*/ 303500 w 2053960"/>
              <a:gd name="connsiteY36" fmla="*/ 436224 h 617199"/>
              <a:gd name="connsiteX37" fmla="*/ 213013 w 2053960"/>
              <a:gd name="connsiteY37" fmla="*/ 338592 h 617199"/>
              <a:gd name="connsiteX38" fmla="*/ 172532 w 2053960"/>
              <a:gd name="connsiteY38" fmla="*/ 245724 h 617199"/>
              <a:gd name="connsiteX39" fmla="*/ 129669 w 2053960"/>
              <a:gd name="connsiteY39" fmla="*/ 145711 h 617199"/>
              <a:gd name="connsiteX40" fmla="*/ 86807 w 2053960"/>
              <a:gd name="connsiteY40" fmla="*/ 69511 h 617199"/>
              <a:gd name="connsiteX41" fmla="*/ 55850 w 2053960"/>
              <a:gd name="connsiteY41" fmla="*/ 43317 h 617199"/>
              <a:gd name="connsiteX42" fmla="*/ 1082 w 2053960"/>
              <a:gd name="connsiteY42" fmla="*/ 2836 h 617199"/>
              <a:gd name="connsiteX0" fmla="*/ 1082 w 2027957"/>
              <a:gd name="connsiteY0" fmla="*/ 2382 h 616745"/>
              <a:gd name="connsiteX1" fmla="*/ 108238 w 2027957"/>
              <a:gd name="connsiteY1" fmla="*/ 26195 h 616745"/>
              <a:gd name="connsiteX2" fmla="*/ 163007 w 2027957"/>
              <a:gd name="connsiteY2" fmla="*/ 80963 h 616745"/>
              <a:gd name="connsiteX3" fmla="*/ 203488 w 2027957"/>
              <a:gd name="connsiteY3" fmla="*/ 154782 h 616745"/>
              <a:gd name="connsiteX4" fmla="*/ 224919 w 2027957"/>
              <a:gd name="connsiteY4" fmla="*/ 223838 h 616745"/>
              <a:gd name="connsiteX5" fmla="*/ 260638 w 2027957"/>
              <a:gd name="connsiteY5" fmla="*/ 292895 h 616745"/>
              <a:gd name="connsiteX6" fmla="*/ 310644 w 2027957"/>
              <a:gd name="connsiteY6" fmla="*/ 347663 h 616745"/>
              <a:gd name="connsiteX7" fmla="*/ 424944 w 2027957"/>
              <a:gd name="connsiteY7" fmla="*/ 431007 h 616745"/>
              <a:gd name="connsiteX8" fmla="*/ 522575 w 2027957"/>
              <a:gd name="connsiteY8" fmla="*/ 466726 h 616745"/>
              <a:gd name="connsiteX9" fmla="*/ 655925 w 2027957"/>
              <a:gd name="connsiteY9" fmla="*/ 504826 h 616745"/>
              <a:gd name="connsiteX10" fmla="*/ 813088 w 2027957"/>
              <a:gd name="connsiteY10" fmla="*/ 528638 h 616745"/>
              <a:gd name="connsiteX11" fmla="*/ 972632 w 2027957"/>
              <a:gd name="connsiteY11" fmla="*/ 538163 h 616745"/>
              <a:gd name="connsiteX12" fmla="*/ 1139319 w 2027957"/>
              <a:gd name="connsiteY12" fmla="*/ 533401 h 616745"/>
              <a:gd name="connsiteX13" fmla="*/ 1332200 w 2027957"/>
              <a:gd name="connsiteY13" fmla="*/ 521495 h 616745"/>
              <a:gd name="connsiteX14" fmla="*/ 1510794 w 2027957"/>
              <a:gd name="connsiteY14" fmla="*/ 476251 h 616745"/>
              <a:gd name="connsiteX15" fmla="*/ 1653669 w 2027957"/>
              <a:gd name="connsiteY15" fmla="*/ 407195 h 616745"/>
              <a:gd name="connsiteX16" fmla="*/ 1715582 w 2027957"/>
              <a:gd name="connsiteY16" fmla="*/ 352426 h 616745"/>
              <a:gd name="connsiteX17" fmla="*/ 1753682 w 2027957"/>
              <a:gd name="connsiteY17" fmla="*/ 288132 h 616745"/>
              <a:gd name="connsiteX18" fmla="*/ 1779875 w 2027957"/>
              <a:gd name="connsiteY18" fmla="*/ 190501 h 616745"/>
              <a:gd name="connsiteX19" fmla="*/ 1815594 w 2027957"/>
              <a:gd name="connsiteY19" fmla="*/ 97632 h 616745"/>
              <a:gd name="connsiteX20" fmla="*/ 1867982 w 2027957"/>
              <a:gd name="connsiteY20" fmla="*/ 40482 h 616745"/>
              <a:gd name="connsiteX21" fmla="*/ 1920369 w 2027957"/>
              <a:gd name="connsiteY21" fmla="*/ 9526 h 616745"/>
              <a:gd name="connsiteX22" fmla="*/ 1989426 w 2027957"/>
              <a:gd name="connsiteY22" fmla="*/ 0 h 616745"/>
              <a:gd name="connsiteX23" fmla="*/ 2027525 w 2027957"/>
              <a:gd name="connsiteY23" fmla="*/ 9526 h 616745"/>
              <a:gd name="connsiteX24" fmla="*/ 1965613 w 2027957"/>
              <a:gd name="connsiteY24" fmla="*/ 28576 h 616745"/>
              <a:gd name="connsiteX25" fmla="*/ 1898938 w 2027957"/>
              <a:gd name="connsiteY25" fmla="*/ 88107 h 616745"/>
              <a:gd name="connsiteX26" fmla="*/ 1848932 w 2027957"/>
              <a:gd name="connsiteY26" fmla="*/ 183357 h 616745"/>
              <a:gd name="connsiteX27" fmla="*/ 1822738 w 2027957"/>
              <a:gd name="connsiteY27" fmla="*/ 285751 h 616745"/>
              <a:gd name="connsiteX28" fmla="*/ 1760826 w 2027957"/>
              <a:gd name="connsiteY28" fmla="*/ 407194 h 616745"/>
              <a:gd name="connsiteX29" fmla="*/ 1627475 w 2027957"/>
              <a:gd name="connsiteY29" fmla="*/ 511970 h 616745"/>
              <a:gd name="connsiteX30" fmla="*/ 1425069 w 2027957"/>
              <a:gd name="connsiteY30" fmla="*/ 583407 h 616745"/>
              <a:gd name="connsiteX31" fmla="*/ 1222663 w 2027957"/>
              <a:gd name="connsiteY31" fmla="*/ 604838 h 616745"/>
              <a:gd name="connsiteX32" fmla="*/ 998825 w 2027957"/>
              <a:gd name="connsiteY32" fmla="*/ 616745 h 616745"/>
              <a:gd name="connsiteX33" fmla="*/ 763082 w 2027957"/>
              <a:gd name="connsiteY33" fmla="*/ 604838 h 616745"/>
              <a:gd name="connsiteX34" fmla="*/ 577344 w 2027957"/>
              <a:gd name="connsiteY34" fmla="*/ 564357 h 616745"/>
              <a:gd name="connsiteX35" fmla="*/ 432088 w 2027957"/>
              <a:gd name="connsiteY35" fmla="*/ 514351 h 616745"/>
              <a:gd name="connsiteX36" fmla="*/ 303500 w 2027957"/>
              <a:gd name="connsiteY36" fmla="*/ 435770 h 616745"/>
              <a:gd name="connsiteX37" fmla="*/ 213013 w 2027957"/>
              <a:gd name="connsiteY37" fmla="*/ 338138 h 616745"/>
              <a:gd name="connsiteX38" fmla="*/ 172532 w 2027957"/>
              <a:gd name="connsiteY38" fmla="*/ 245270 h 616745"/>
              <a:gd name="connsiteX39" fmla="*/ 129669 w 2027957"/>
              <a:gd name="connsiteY39" fmla="*/ 145257 h 616745"/>
              <a:gd name="connsiteX40" fmla="*/ 86807 w 2027957"/>
              <a:gd name="connsiteY40" fmla="*/ 69057 h 616745"/>
              <a:gd name="connsiteX41" fmla="*/ 55850 w 2027957"/>
              <a:gd name="connsiteY41" fmla="*/ 42863 h 616745"/>
              <a:gd name="connsiteX42" fmla="*/ 1082 w 2027957"/>
              <a:gd name="connsiteY42" fmla="*/ 2382 h 616745"/>
              <a:gd name="connsiteX0" fmla="*/ 1082 w 2027957"/>
              <a:gd name="connsiteY0" fmla="*/ 2382 h 616745"/>
              <a:gd name="connsiteX1" fmla="*/ 108238 w 2027957"/>
              <a:gd name="connsiteY1" fmla="*/ 26195 h 616745"/>
              <a:gd name="connsiteX2" fmla="*/ 163007 w 2027957"/>
              <a:gd name="connsiteY2" fmla="*/ 80963 h 616745"/>
              <a:gd name="connsiteX3" fmla="*/ 203488 w 2027957"/>
              <a:gd name="connsiteY3" fmla="*/ 154782 h 616745"/>
              <a:gd name="connsiteX4" fmla="*/ 224919 w 2027957"/>
              <a:gd name="connsiteY4" fmla="*/ 223838 h 616745"/>
              <a:gd name="connsiteX5" fmla="*/ 260638 w 2027957"/>
              <a:gd name="connsiteY5" fmla="*/ 292895 h 616745"/>
              <a:gd name="connsiteX6" fmla="*/ 310644 w 2027957"/>
              <a:gd name="connsiteY6" fmla="*/ 347663 h 616745"/>
              <a:gd name="connsiteX7" fmla="*/ 424944 w 2027957"/>
              <a:gd name="connsiteY7" fmla="*/ 431007 h 616745"/>
              <a:gd name="connsiteX8" fmla="*/ 522575 w 2027957"/>
              <a:gd name="connsiteY8" fmla="*/ 466726 h 616745"/>
              <a:gd name="connsiteX9" fmla="*/ 655925 w 2027957"/>
              <a:gd name="connsiteY9" fmla="*/ 504826 h 616745"/>
              <a:gd name="connsiteX10" fmla="*/ 813088 w 2027957"/>
              <a:gd name="connsiteY10" fmla="*/ 528638 h 616745"/>
              <a:gd name="connsiteX11" fmla="*/ 972632 w 2027957"/>
              <a:gd name="connsiteY11" fmla="*/ 538163 h 616745"/>
              <a:gd name="connsiteX12" fmla="*/ 1139319 w 2027957"/>
              <a:gd name="connsiteY12" fmla="*/ 533401 h 616745"/>
              <a:gd name="connsiteX13" fmla="*/ 1332200 w 2027957"/>
              <a:gd name="connsiteY13" fmla="*/ 521495 h 616745"/>
              <a:gd name="connsiteX14" fmla="*/ 1510794 w 2027957"/>
              <a:gd name="connsiteY14" fmla="*/ 476251 h 616745"/>
              <a:gd name="connsiteX15" fmla="*/ 1653669 w 2027957"/>
              <a:gd name="connsiteY15" fmla="*/ 407195 h 616745"/>
              <a:gd name="connsiteX16" fmla="*/ 1715582 w 2027957"/>
              <a:gd name="connsiteY16" fmla="*/ 352426 h 616745"/>
              <a:gd name="connsiteX17" fmla="*/ 1753682 w 2027957"/>
              <a:gd name="connsiteY17" fmla="*/ 288132 h 616745"/>
              <a:gd name="connsiteX18" fmla="*/ 1779875 w 2027957"/>
              <a:gd name="connsiteY18" fmla="*/ 190501 h 616745"/>
              <a:gd name="connsiteX19" fmla="*/ 1815594 w 2027957"/>
              <a:gd name="connsiteY19" fmla="*/ 97632 h 616745"/>
              <a:gd name="connsiteX20" fmla="*/ 1867982 w 2027957"/>
              <a:gd name="connsiteY20" fmla="*/ 40482 h 616745"/>
              <a:gd name="connsiteX21" fmla="*/ 1920369 w 2027957"/>
              <a:gd name="connsiteY21" fmla="*/ 9526 h 616745"/>
              <a:gd name="connsiteX22" fmla="*/ 1989426 w 2027957"/>
              <a:gd name="connsiteY22" fmla="*/ 0 h 616745"/>
              <a:gd name="connsiteX23" fmla="*/ 2027525 w 2027957"/>
              <a:gd name="connsiteY23" fmla="*/ 9526 h 616745"/>
              <a:gd name="connsiteX24" fmla="*/ 1965613 w 2027957"/>
              <a:gd name="connsiteY24" fmla="*/ 28576 h 616745"/>
              <a:gd name="connsiteX25" fmla="*/ 1898938 w 2027957"/>
              <a:gd name="connsiteY25" fmla="*/ 88107 h 616745"/>
              <a:gd name="connsiteX26" fmla="*/ 1848932 w 2027957"/>
              <a:gd name="connsiteY26" fmla="*/ 183357 h 616745"/>
              <a:gd name="connsiteX27" fmla="*/ 1822738 w 2027957"/>
              <a:gd name="connsiteY27" fmla="*/ 285751 h 616745"/>
              <a:gd name="connsiteX28" fmla="*/ 1760826 w 2027957"/>
              <a:gd name="connsiteY28" fmla="*/ 407194 h 616745"/>
              <a:gd name="connsiteX29" fmla="*/ 1627475 w 2027957"/>
              <a:gd name="connsiteY29" fmla="*/ 511970 h 616745"/>
              <a:gd name="connsiteX30" fmla="*/ 1425069 w 2027957"/>
              <a:gd name="connsiteY30" fmla="*/ 583407 h 616745"/>
              <a:gd name="connsiteX31" fmla="*/ 1222663 w 2027957"/>
              <a:gd name="connsiteY31" fmla="*/ 604838 h 616745"/>
              <a:gd name="connsiteX32" fmla="*/ 998825 w 2027957"/>
              <a:gd name="connsiteY32" fmla="*/ 616745 h 616745"/>
              <a:gd name="connsiteX33" fmla="*/ 763082 w 2027957"/>
              <a:gd name="connsiteY33" fmla="*/ 604838 h 616745"/>
              <a:gd name="connsiteX34" fmla="*/ 577344 w 2027957"/>
              <a:gd name="connsiteY34" fmla="*/ 564357 h 616745"/>
              <a:gd name="connsiteX35" fmla="*/ 432088 w 2027957"/>
              <a:gd name="connsiteY35" fmla="*/ 514351 h 616745"/>
              <a:gd name="connsiteX36" fmla="*/ 303500 w 2027957"/>
              <a:gd name="connsiteY36" fmla="*/ 435770 h 616745"/>
              <a:gd name="connsiteX37" fmla="*/ 213013 w 2027957"/>
              <a:gd name="connsiteY37" fmla="*/ 338138 h 616745"/>
              <a:gd name="connsiteX38" fmla="*/ 172532 w 2027957"/>
              <a:gd name="connsiteY38" fmla="*/ 245270 h 616745"/>
              <a:gd name="connsiteX39" fmla="*/ 129669 w 2027957"/>
              <a:gd name="connsiteY39" fmla="*/ 145257 h 616745"/>
              <a:gd name="connsiteX40" fmla="*/ 86807 w 2027957"/>
              <a:gd name="connsiteY40" fmla="*/ 69057 h 616745"/>
              <a:gd name="connsiteX41" fmla="*/ 55850 w 2027957"/>
              <a:gd name="connsiteY41" fmla="*/ 42863 h 616745"/>
              <a:gd name="connsiteX42" fmla="*/ 1082 w 2027957"/>
              <a:gd name="connsiteY42" fmla="*/ 2382 h 616745"/>
              <a:gd name="connsiteX0" fmla="*/ 1082 w 2027957"/>
              <a:gd name="connsiteY0" fmla="*/ 2382 h 616745"/>
              <a:gd name="connsiteX1" fmla="*/ 108238 w 2027957"/>
              <a:gd name="connsiteY1" fmla="*/ 26195 h 616745"/>
              <a:gd name="connsiteX2" fmla="*/ 163007 w 2027957"/>
              <a:gd name="connsiteY2" fmla="*/ 80963 h 616745"/>
              <a:gd name="connsiteX3" fmla="*/ 203488 w 2027957"/>
              <a:gd name="connsiteY3" fmla="*/ 154782 h 616745"/>
              <a:gd name="connsiteX4" fmla="*/ 224919 w 2027957"/>
              <a:gd name="connsiteY4" fmla="*/ 223838 h 616745"/>
              <a:gd name="connsiteX5" fmla="*/ 260638 w 2027957"/>
              <a:gd name="connsiteY5" fmla="*/ 292895 h 616745"/>
              <a:gd name="connsiteX6" fmla="*/ 310644 w 2027957"/>
              <a:gd name="connsiteY6" fmla="*/ 347663 h 616745"/>
              <a:gd name="connsiteX7" fmla="*/ 424944 w 2027957"/>
              <a:gd name="connsiteY7" fmla="*/ 431007 h 616745"/>
              <a:gd name="connsiteX8" fmla="*/ 522575 w 2027957"/>
              <a:gd name="connsiteY8" fmla="*/ 466726 h 616745"/>
              <a:gd name="connsiteX9" fmla="*/ 655925 w 2027957"/>
              <a:gd name="connsiteY9" fmla="*/ 504826 h 616745"/>
              <a:gd name="connsiteX10" fmla="*/ 813088 w 2027957"/>
              <a:gd name="connsiteY10" fmla="*/ 528638 h 616745"/>
              <a:gd name="connsiteX11" fmla="*/ 972632 w 2027957"/>
              <a:gd name="connsiteY11" fmla="*/ 538163 h 616745"/>
              <a:gd name="connsiteX12" fmla="*/ 1139319 w 2027957"/>
              <a:gd name="connsiteY12" fmla="*/ 533401 h 616745"/>
              <a:gd name="connsiteX13" fmla="*/ 1332200 w 2027957"/>
              <a:gd name="connsiteY13" fmla="*/ 521495 h 616745"/>
              <a:gd name="connsiteX14" fmla="*/ 1510794 w 2027957"/>
              <a:gd name="connsiteY14" fmla="*/ 476251 h 616745"/>
              <a:gd name="connsiteX15" fmla="*/ 1653669 w 2027957"/>
              <a:gd name="connsiteY15" fmla="*/ 407195 h 616745"/>
              <a:gd name="connsiteX16" fmla="*/ 1715582 w 2027957"/>
              <a:gd name="connsiteY16" fmla="*/ 352426 h 616745"/>
              <a:gd name="connsiteX17" fmla="*/ 1753682 w 2027957"/>
              <a:gd name="connsiteY17" fmla="*/ 288132 h 616745"/>
              <a:gd name="connsiteX18" fmla="*/ 1779875 w 2027957"/>
              <a:gd name="connsiteY18" fmla="*/ 190501 h 616745"/>
              <a:gd name="connsiteX19" fmla="*/ 1815594 w 2027957"/>
              <a:gd name="connsiteY19" fmla="*/ 100013 h 616745"/>
              <a:gd name="connsiteX20" fmla="*/ 1867982 w 2027957"/>
              <a:gd name="connsiteY20" fmla="*/ 40482 h 616745"/>
              <a:gd name="connsiteX21" fmla="*/ 1920369 w 2027957"/>
              <a:gd name="connsiteY21" fmla="*/ 9526 h 616745"/>
              <a:gd name="connsiteX22" fmla="*/ 1989426 w 2027957"/>
              <a:gd name="connsiteY22" fmla="*/ 0 h 616745"/>
              <a:gd name="connsiteX23" fmla="*/ 2027525 w 2027957"/>
              <a:gd name="connsiteY23" fmla="*/ 9526 h 616745"/>
              <a:gd name="connsiteX24" fmla="*/ 1965613 w 2027957"/>
              <a:gd name="connsiteY24" fmla="*/ 28576 h 616745"/>
              <a:gd name="connsiteX25" fmla="*/ 1898938 w 2027957"/>
              <a:gd name="connsiteY25" fmla="*/ 88107 h 616745"/>
              <a:gd name="connsiteX26" fmla="*/ 1848932 w 2027957"/>
              <a:gd name="connsiteY26" fmla="*/ 183357 h 616745"/>
              <a:gd name="connsiteX27" fmla="*/ 1822738 w 2027957"/>
              <a:gd name="connsiteY27" fmla="*/ 285751 h 616745"/>
              <a:gd name="connsiteX28" fmla="*/ 1760826 w 2027957"/>
              <a:gd name="connsiteY28" fmla="*/ 407194 h 616745"/>
              <a:gd name="connsiteX29" fmla="*/ 1627475 w 2027957"/>
              <a:gd name="connsiteY29" fmla="*/ 511970 h 616745"/>
              <a:gd name="connsiteX30" fmla="*/ 1425069 w 2027957"/>
              <a:gd name="connsiteY30" fmla="*/ 583407 h 616745"/>
              <a:gd name="connsiteX31" fmla="*/ 1222663 w 2027957"/>
              <a:gd name="connsiteY31" fmla="*/ 604838 h 616745"/>
              <a:gd name="connsiteX32" fmla="*/ 998825 w 2027957"/>
              <a:gd name="connsiteY32" fmla="*/ 616745 h 616745"/>
              <a:gd name="connsiteX33" fmla="*/ 763082 w 2027957"/>
              <a:gd name="connsiteY33" fmla="*/ 604838 h 616745"/>
              <a:gd name="connsiteX34" fmla="*/ 577344 w 2027957"/>
              <a:gd name="connsiteY34" fmla="*/ 564357 h 616745"/>
              <a:gd name="connsiteX35" fmla="*/ 432088 w 2027957"/>
              <a:gd name="connsiteY35" fmla="*/ 514351 h 616745"/>
              <a:gd name="connsiteX36" fmla="*/ 303500 w 2027957"/>
              <a:gd name="connsiteY36" fmla="*/ 435770 h 616745"/>
              <a:gd name="connsiteX37" fmla="*/ 213013 w 2027957"/>
              <a:gd name="connsiteY37" fmla="*/ 338138 h 616745"/>
              <a:gd name="connsiteX38" fmla="*/ 172532 w 2027957"/>
              <a:gd name="connsiteY38" fmla="*/ 245270 h 616745"/>
              <a:gd name="connsiteX39" fmla="*/ 129669 w 2027957"/>
              <a:gd name="connsiteY39" fmla="*/ 145257 h 616745"/>
              <a:gd name="connsiteX40" fmla="*/ 86807 w 2027957"/>
              <a:gd name="connsiteY40" fmla="*/ 69057 h 616745"/>
              <a:gd name="connsiteX41" fmla="*/ 55850 w 2027957"/>
              <a:gd name="connsiteY41" fmla="*/ 42863 h 616745"/>
              <a:gd name="connsiteX42" fmla="*/ 1082 w 2027957"/>
              <a:gd name="connsiteY42" fmla="*/ 2382 h 616745"/>
              <a:gd name="connsiteX0" fmla="*/ 1082 w 2027957"/>
              <a:gd name="connsiteY0" fmla="*/ 2382 h 616745"/>
              <a:gd name="connsiteX1" fmla="*/ 108238 w 2027957"/>
              <a:gd name="connsiteY1" fmla="*/ 26195 h 616745"/>
              <a:gd name="connsiteX2" fmla="*/ 163007 w 2027957"/>
              <a:gd name="connsiteY2" fmla="*/ 80963 h 616745"/>
              <a:gd name="connsiteX3" fmla="*/ 203488 w 2027957"/>
              <a:gd name="connsiteY3" fmla="*/ 154782 h 616745"/>
              <a:gd name="connsiteX4" fmla="*/ 224919 w 2027957"/>
              <a:gd name="connsiteY4" fmla="*/ 223838 h 616745"/>
              <a:gd name="connsiteX5" fmla="*/ 260638 w 2027957"/>
              <a:gd name="connsiteY5" fmla="*/ 292895 h 616745"/>
              <a:gd name="connsiteX6" fmla="*/ 310644 w 2027957"/>
              <a:gd name="connsiteY6" fmla="*/ 347663 h 616745"/>
              <a:gd name="connsiteX7" fmla="*/ 424944 w 2027957"/>
              <a:gd name="connsiteY7" fmla="*/ 431007 h 616745"/>
              <a:gd name="connsiteX8" fmla="*/ 522575 w 2027957"/>
              <a:gd name="connsiteY8" fmla="*/ 466726 h 616745"/>
              <a:gd name="connsiteX9" fmla="*/ 655925 w 2027957"/>
              <a:gd name="connsiteY9" fmla="*/ 504826 h 616745"/>
              <a:gd name="connsiteX10" fmla="*/ 813088 w 2027957"/>
              <a:gd name="connsiteY10" fmla="*/ 528638 h 616745"/>
              <a:gd name="connsiteX11" fmla="*/ 972632 w 2027957"/>
              <a:gd name="connsiteY11" fmla="*/ 538163 h 616745"/>
              <a:gd name="connsiteX12" fmla="*/ 1139319 w 2027957"/>
              <a:gd name="connsiteY12" fmla="*/ 533401 h 616745"/>
              <a:gd name="connsiteX13" fmla="*/ 1332200 w 2027957"/>
              <a:gd name="connsiteY13" fmla="*/ 521495 h 616745"/>
              <a:gd name="connsiteX14" fmla="*/ 1510794 w 2027957"/>
              <a:gd name="connsiteY14" fmla="*/ 476251 h 616745"/>
              <a:gd name="connsiteX15" fmla="*/ 1653669 w 2027957"/>
              <a:gd name="connsiteY15" fmla="*/ 407195 h 616745"/>
              <a:gd name="connsiteX16" fmla="*/ 1715582 w 2027957"/>
              <a:gd name="connsiteY16" fmla="*/ 352426 h 616745"/>
              <a:gd name="connsiteX17" fmla="*/ 1753682 w 2027957"/>
              <a:gd name="connsiteY17" fmla="*/ 288132 h 616745"/>
              <a:gd name="connsiteX18" fmla="*/ 1779875 w 2027957"/>
              <a:gd name="connsiteY18" fmla="*/ 190501 h 616745"/>
              <a:gd name="connsiteX19" fmla="*/ 1815594 w 2027957"/>
              <a:gd name="connsiteY19" fmla="*/ 100013 h 616745"/>
              <a:gd name="connsiteX20" fmla="*/ 1867982 w 2027957"/>
              <a:gd name="connsiteY20" fmla="*/ 40482 h 616745"/>
              <a:gd name="connsiteX21" fmla="*/ 1920369 w 2027957"/>
              <a:gd name="connsiteY21" fmla="*/ 9526 h 616745"/>
              <a:gd name="connsiteX22" fmla="*/ 1989426 w 2027957"/>
              <a:gd name="connsiteY22" fmla="*/ 0 h 616745"/>
              <a:gd name="connsiteX23" fmla="*/ 2027525 w 2027957"/>
              <a:gd name="connsiteY23" fmla="*/ 9526 h 616745"/>
              <a:gd name="connsiteX24" fmla="*/ 1965613 w 2027957"/>
              <a:gd name="connsiteY24" fmla="*/ 28576 h 616745"/>
              <a:gd name="connsiteX25" fmla="*/ 1898938 w 2027957"/>
              <a:gd name="connsiteY25" fmla="*/ 88107 h 616745"/>
              <a:gd name="connsiteX26" fmla="*/ 1848932 w 2027957"/>
              <a:gd name="connsiteY26" fmla="*/ 183357 h 616745"/>
              <a:gd name="connsiteX27" fmla="*/ 1822738 w 2027957"/>
              <a:gd name="connsiteY27" fmla="*/ 285751 h 616745"/>
              <a:gd name="connsiteX28" fmla="*/ 1760826 w 2027957"/>
              <a:gd name="connsiteY28" fmla="*/ 407194 h 616745"/>
              <a:gd name="connsiteX29" fmla="*/ 1627475 w 2027957"/>
              <a:gd name="connsiteY29" fmla="*/ 511970 h 616745"/>
              <a:gd name="connsiteX30" fmla="*/ 1425069 w 2027957"/>
              <a:gd name="connsiteY30" fmla="*/ 578644 h 616745"/>
              <a:gd name="connsiteX31" fmla="*/ 1222663 w 2027957"/>
              <a:gd name="connsiteY31" fmla="*/ 604838 h 616745"/>
              <a:gd name="connsiteX32" fmla="*/ 998825 w 2027957"/>
              <a:gd name="connsiteY32" fmla="*/ 616745 h 616745"/>
              <a:gd name="connsiteX33" fmla="*/ 763082 w 2027957"/>
              <a:gd name="connsiteY33" fmla="*/ 604838 h 616745"/>
              <a:gd name="connsiteX34" fmla="*/ 577344 w 2027957"/>
              <a:gd name="connsiteY34" fmla="*/ 564357 h 616745"/>
              <a:gd name="connsiteX35" fmla="*/ 432088 w 2027957"/>
              <a:gd name="connsiteY35" fmla="*/ 514351 h 616745"/>
              <a:gd name="connsiteX36" fmla="*/ 303500 w 2027957"/>
              <a:gd name="connsiteY36" fmla="*/ 435770 h 616745"/>
              <a:gd name="connsiteX37" fmla="*/ 213013 w 2027957"/>
              <a:gd name="connsiteY37" fmla="*/ 338138 h 616745"/>
              <a:gd name="connsiteX38" fmla="*/ 172532 w 2027957"/>
              <a:gd name="connsiteY38" fmla="*/ 245270 h 616745"/>
              <a:gd name="connsiteX39" fmla="*/ 129669 w 2027957"/>
              <a:gd name="connsiteY39" fmla="*/ 145257 h 616745"/>
              <a:gd name="connsiteX40" fmla="*/ 86807 w 2027957"/>
              <a:gd name="connsiteY40" fmla="*/ 69057 h 616745"/>
              <a:gd name="connsiteX41" fmla="*/ 55850 w 2027957"/>
              <a:gd name="connsiteY41" fmla="*/ 42863 h 616745"/>
              <a:gd name="connsiteX42" fmla="*/ 1082 w 2027957"/>
              <a:gd name="connsiteY42" fmla="*/ 2382 h 616745"/>
              <a:gd name="connsiteX0" fmla="*/ 1082 w 2027957"/>
              <a:gd name="connsiteY0" fmla="*/ 2382 h 616745"/>
              <a:gd name="connsiteX1" fmla="*/ 108238 w 2027957"/>
              <a:gd name="connsiteY1" fmla="*/ 26195 h 616745"/>
              <a:gd name="connsiteX2" fmla="*/ 163007 w 2027957"/>
              <a:gd name="connsiteY2" fmla="*/ 80963 h 616745"/>
              <a:gd name="connsiteX3" fmla="*/ 203488 w 2027957"/>
              <a:gd name="connsiteY3" fmla="*/ 154782 h 616745"/>
              <a:gd name="connsiteX4" fmla="*/ 224919 w 2027957"/>
              <a:gd name="connsiteY4" fmla="*/ 223838 h 616745"/>
              <a:gd name="connsiteX5" fmla="*/ 260638 w 2027957"/>
              <a:gd name="connsiteY5" fmla="*/ 292895 h 616745"/>
              <a:gd name="connsiteX6" fmla="*/ 310644 w 2027957"/>
              <a:gd name="connsiteY6" fmla="*/ 347663 h 616745"/>
              <a:gd name="connsiteX7" fmla="*/ 424944 w 2027957"/>
              <a:gd name="connsiteY7" fmla="*/ 431007 h 616745"/>
              <a:gd name="connsiteX8" fmla="*/ 522575 w 2027957"/>
              <a:gd name="connsiteY8" fmla="*/ 466726 h 616745"/>
              <a:gd name="connsiteX9" fmla="*/ 655925 w 2027957"/>
              <a:gd name="connsiteY9" fmla="*/ 504826 h 616745"/>
              <a:gd name="connsiteX10" fmla="*/ 813088 w 2027957"/>
              <a:gd name="connsiteY10" fmla="*/ 528638 h 616745"/>
              <a:gd name="connsiteX11" fmla="*/ 972632 w 2027957"/>
              <a:gd name="connsiteY11" fmla="*/ 538163 h 616745"/>
              <a:gd name="connsiteX12" fmla="*/ 1139319 w 2027957"/>
              <a:gd name="connsiteY12" fmla="*/ 533401 h 616745"/>
              <a:gd name="connsiteX13" fmla="*/ 1332200 w 2027957"/>
              <a:gd name="connsiteY13" fmla="*/ 521495 h 616745"/>
              <a:gd name="connsiteX14" fmla="*/ 1510794 w 2027957"/>
              <a:gd name="connsiteY14" fmla="*/ 476251 h 616745"/>
              <a:gd name="connsiteX15" fmla="*/ 1637000 w 2027957"/>
              <a:gd name="connsiteY15" fmla="*/ 421483 h 616745"/>
              <a:gd name="connsiteX16" fmla="*/ 1715582 w 2027957"/>
              <a:gd name="connsiteY16" fmla="*/ 352426 h 616745"/>
              <a:gd name="connsiteX17" fmla="*/ 1753682 w 2027957"/>
              <a:gd name="connsiteY17" fmla="*/ 288132 h 616745"/>
              <a:gd name="connsiteX18" fmla="*/ 1779875 w 2027957"/>
              <a:gd name="connsiteY18" fmla="*/ 190501 h 616745"/>
              <a:gd name="connsiteX19" fmla="*/ 1815594 w 2027957"/>
              <a:gd name="connsiteY19" fmla="*/ 100013 h 616745"/>
              <a:gd name="connsiteX20" fmla="*/ 1867982 w 2027957"/>
              <a:gd name="connsiteY20" fmla="*/ 40482 h 616745"/>
              <a:gd name="connsiteX21" fmla="*/ 1920369 w 2027957"/>
              <a:gd name="connsiteY21" fmla="*/ 9526 h 616745"/>
              <a:gd name="connsiteX22" fmla="*/ 1989426 w 2027957"/>
              <a:gd name="connsiteY22" fmla="*/ 0 h 616745"/>
              <a:gd name="connsiteX23" fmla="*/ 2027525 w 2027957"/>
              <a:gd name="connsiteY23" fmla="*/ 9526 h 616745"/>
              <a:gd name="connsiteX24" fmla="*/ 1965613 w 2027957"/>
              <a:gd name="connsiteY24" fmla="*/ 28576 h 616745"/>
              <a:gd name="connsiteX25" fmla="*/ 1898938 w 2027957"/>
              <a:gd name="connsiteY25" fmla="*/ 88107 h 616745"/>
              <a:gd name="connsiteX26" fmla="*/ 1848932 w 2027957"/>
              <a:gd name="connsiteY26" fmla="*/ 183357 h 616745"/>
              <a:gd name="connsiteX27" fmla="*/ 1822738 w 2027957"/>
              <a:gd name="connsiteY27" fmla="*/ 285751 h 616745"/>
              <a:gd name="connsiteX28" fmla="*/ 1760826 w 2027957"/>
              <a:gd name="connsiteY28" fmla="*/ 407194 h 616745"/>
              <a:gd name="connsiteX29" fmla="*/ 1627475 w 2027957"/>
              <a:gd name="connsiteY29" fmla="*/ 511970 h 616745"/>
              <a:gd name="connsiteX30" fmla="*/ 1425069 w 2027957"/>
              <a:gd name="connsiteY30" fmla="*/ 578644 h 616745"/>
              <a:gd name="connsiteX31" fmla="*/ 1222663 w 2027957"/>
              <a:gd name="connsiteY31" fmla="*/ 604838 h 616745"/>
              <a:gd name="connsiteX32" fmla="*/ 998825 w 2027957"/>
              <a:gd name="connsiteY32" fmla="*/ 616745 h 616745"/>
              <a:gd name="connsiteX33" fmla="*/ 763082 w 2027957"/>
              <a:gd name="connsiteY33" fmla="*/ 604838 h 616745"/>
              <a:gd name="connsiteX34" fmla="*/ 577344 w 2027957"/>
              <a:gd name="connsiteY34" fmla="*/ 564357 h 616745"/>
              <a:gd name="connsiteX35" fmla="*/ 432088 w 2027957"/>
              <a:gd name="connsiteY35" fmla="*/ 514351 h 616745"/>
              <a:gd name="connsiteX36" fmla="*/ 303500 w 2027957"/>
              <a:gd name="connsiteY36" fmla="*/ 435770 h 616745"/>
              <a:gd name="connsiteX37" fmla="*/ 213013 w 2027957"/>
              <a:gd name="connsiteY37" fmla="*/ 338138 h 616745"/>
              <a:gd name="connsiteX38" fmla="*/ 172532 w 2027957"/>
              <a:gd name="connsiteY38" fmla="*/ 245270 h 616745"/>
              <a:gd name="connsiteX39" fmla="*/ 129669 w 2027957"/>
              <a:gd name="connsiteY39" fmla="*/ 145257 h 616745"/>
              <a:gd name="connsiteX40" fmla="*/ 86807 w 2027957"/>
              <a:gd name="connsiteY40" fmla="*/ 69057 h 616745"/>
              <a:gd name="connsiteX41" fmla="*/ 55850 w 2027957"/>
              <a:gd name="connsiteY41" fmla="*/ 42863 h 616745"/>
              <a:gd name="connsiteX42" fmla="*/ 1082 w 2027957"/>
              <a:gd name="connsiteY42" fmla="*/ 2382 h 616745"/>
              <a:gd name="connsiteX0" fmla="*/ 1082 w 2027957"/>
              <a:gd name="connsiteY0" fmla="*/ 2382 h 616745"/>
              <a:gd name="connsiteX1" fmla="*/ 108238 w 2027957"/>
              <a:gd name="connsiteY1" fmla="*/ 26195 h 616745"/>
              <a:gd name="connsiteX2" fmla="*/ 163007 w 2027957"/>
              <a:gd name="connsiteY2" fmla="*/ 80963 h 616745"/>
              <a:gd name="connsiteX3" fmla="*/ 203488 w 2027957"/>
              <a:gd name="connsiteY3" fmla="*/ 154782 h 616745"/>
              <a:gd name="connsiteX4" fmla="*/ 224919 w 2027957"/>
              <a:gd name="connsiteY4" fmla="*/ 223838 h 616745"/>
              <a:gd name="connsiteX5" fmla="*/ 260638 w 2027957"/>
              <a:gd name="connsiteY5" fmla="*/ 292895 h 616745"/>
              <a:gd name="connsiteX6" fmla="*/ 310644 w 2027957"/>
              <a:gd name="connsiteY6" fmla="*/ 347663 h 616745"/>
              <a:gd name="connsiteX7" fmla="*/ 424944 w 2027957"/>
              <a:gd name="connsiteY7" fmla="*/ 431007 h 616745"/>
              <a:gd name="connsiteX8" fmla="*/ 522575 w 2027957"/>
              <a:gd name="connsiteY8" fmla="*/ 466726 h 616745"/>
              <a:gd name="connsiteX9" fmla="*/ 655925 w 2027957"/>
              <a:gd name="connsiteY9" fmla="*/ 504826 h 616745"/>
              <a:gd name="connsiteX10" fmla="*/ 813088 w 2027957"/>
              <a:gd name="connsiteY10" fmla="*/ 528638 h 616745"/>
              <a:gd name="connsiteX11" fmla="*/ 972632 w 2027957"/>
              <a:gd name="connsiteY11" fmla="*/ 538163 h 616745"/>
              <a:gd name="connsiteX12" fmla="*/ 1139319 w 2027957"/>
              <a:gd name="connsiteY12" fmla="*/ 533401 h 616745"/>
              <a:gd name="connsiteX13" fmla="*/ 1332200 w 2027957"/>
              <a:gd name="connsiteY13" fmla="*/ 521495 h 616745"/>
              <a:gd name="connsiteX14" fmla="*/ 1489362 w 2027957"/>
              <a:gd name="connsiteY14" fmla="*/ 485776 h 616745"/>
              <a:gd name="connsiteX15" fmla="*/ 1637000 w 2027957"/>
              <a:gd name="connsiteY15" fmla="*/ 421483 h 616745"/>
              <a:gd name="connsiteX16" fmla="*/ 1715582 w 2027957"/>
              <a:gd name="connsiteY16" fmla="*/ 352426 h 616745"/>
              <a:gd name="connsiteX17" fmla="*/ 1753682 w 2027957"/>
              <a:gd name="connsiteY17" fmla="*/ 288132 h 616745"/>
              <a:gd name="connsiteX18" fmla="*/ 1779875 w 2027957"/>
              <a:gd name="connsiteY18" fmla="*/ 190501 h 616745"/>
              <a:gd name="connsiteX19" fmla="*/ 1815594 w 2027957"/>
              <a:gd name="connsiteY19" fmla="*/ 100013 h 616745"/>
              <a:gd name="connsiteX20" fmla="*/ 1867982 w 2027957"/>
              <a:gd name="connsiteY20" fmla="*/ 40482 h 616745"/>
              <a:gd name="connsiteX21" fmla="*/ 1920369 w 2027957"/>
              <a:gd name="connsiteY21" fmla="*/ 9526 h 616745"/>
              <a:gd name="connsiteX22" fmla="*/ 1989426 w 2027957"/>
              <a:gd name="connsiteY22" fmla="*/ 0 h 616745"/>
              <a:gd name="connsiteX23" fmla="*/ 2027525 w 2027957"/>
              <a:gd name="connsiteY23" fmla="*/ 9526 h 616745"/>
              <a:gd name="connsiteX24" fmla="*/ 1965613 w 2027957"/>
              <a:gd name="connsiteY24" fmla="*/ 28576 h 616745"/>
              <a:gd name="connsiteX25" fmla="*/ 1898938 w 2027957"/>
              <a:gd name="connsiteY25" fmla="*/ 88107 h 616745"/>
              <a:gd name="connsiteX26" fmla="*/ 1848932 w 2027957"/>
              <a:gd name="connsiteY26" fmla="*/ 183357 h 616745"/>
              <a:gd name="connsiteX27" fmla="*/ 1822738 w 2027957"/>
              <a:gd name="connsiteY27" fmla="*/ 285751 h 616745"/>
              <a:gd name="connsiteX28" fmla="*/ 1760826 w 2027957"/>
              <a:gd name="connsiteY28" fmla="*/ 407194 h 616745"/>
              <a:gd name="connsiteX29" fmla="*/ 1627475 w 2027957"/>
              <a:gd name="connsiteY29" fmla="*/ 511970 h 616745"/>
              <a:gd name="connsiteX30" fmla="*/ 1425069 w 2027957"/>
              <a:gd name="connsiteY30" fmla="*/ 578644 h 616745"/>
              <a:gd name="connsiteX31" fmla="*/ 1222663 w 2027957"/>
              <a:gd name="connsiteY31" fmla="*/ 604838 h 616745"/>
              <a:gd name="connsiteX32" fmla="*/ 998825 w 2027957"/>
              <a:gd name="connsiteY32" fmla="*/ 616745 h 616745"/>
              <a:gd name="connsiteX33" fmla="*/ 763082 w 2027957"/>
              <a:gd name="connsiteY33" fmla="*/ 604838 h 616745"/>
              <a:gd name="connsiteX34" fmla="*/ 577344 w 2027957"/>
              <a:gd name="connsiteY34" fmla="*/ 564357 h 616745"/>
              <a:gd name="connsiteX35" fmla="*/ 432088 w 2027957"/>
              <a:gd name="connsiteY35" fmla="*/ 514351 h 616745"/>
              <a:gd name="connsiteX36" fmla="*/ 303500 w 2027957"/>
              <a:gd name="connsiteY36" fmla="*/ 435770 h 616745"/>
              <a:gd name="connsiteX37" fmla="*/ 213013 w 2027957"/>
              <a:gd name="connsiteY37" fmla="*/ 338138 h 616745"/>
              <a:gd name="connsiteX38" fmla="*/ 172532 w 2027957"/>
              <a:gd name="connsiteY38" fmla="*/ 245270 h 616745"/>
              <a:gd name="connsiteX39" fmla="*/ 129669 w 2027957"/>
              <a:gd name="connsiteY39" fmla="*/ 145257 h 616745"/>
              <a:gd name="connsiteX40" fmla="*/ 86807 w 2027957"/>
              <a:gd name="connsiteY40" fmla="*/ 69057 h 616745"/>
              <a:gd name="connsiteX41" fmla="*/ 55850 w 2027957"/>
              <a:gd name="connsiteY41" fmla="*/ 42863 h 616745"/>
              <a:gd name="connsiteX42" fmla="*/ 1082 w 2027957"/>
              <a:gd name="connsiteY42" fmla="*/ 2382 h 616745"/>
              <a:gd name="connsiteX0" fmla="*/ 1082 w 2027957"/>
              <a:gd name="connsiteY0" fmla="*/ 2382 h 616745"/>
              <a:gd name="connsiteX1" fmla="*/ 108238 w 2027957"/>
              <a:gd name="connsiteY1" fmla="*/ 26195 h 616745"/>
              <a:gd name="connsiteX2" fmla="*/ 163007 w 2027957"/>
              <a:gd name="connsiteY2" fmla="*/ 80963 h 616745"/>
              <a:gd name="connsiteX3" fmla="*/ 203488 w 2027957"/>
              <a:gd name="connsiteY3" fmla="*/ 154782 h 616745"/>
              <a:gd name="connsiteX4" fmla="*/ 224919 w 2027957"/>
              <a:gd name="connsiteY4" fmla="*/ 223838 h 616745"/>
              <a:gd name="connsiteX5" fmla="*/ 260638 w 2027957"/>
              <a:gd name="connsiteY5" fmla="*/ 292895 h 616745"/>
              <a:gd name="connsiteX6" fmla="*/ 310644 w 2027957"/>
              <a:gd name="connsiteY6" fmla="*/ 347663 h 616745"/>
              <a:gd name="connsiteX7" fmla="*/ 424944 w 2027957"/>
              <a:gd name="connsiteY7" fmla="*/ 431007 h 616745"/>
              <a:gd name="connsiteX8" fmla="*/ 522575 w 2027957"/>
              <a:gd name="connsiteY8" fmla="*/ 466726 h 616745"/>
              <a:gd name="connsiteX9" fmla="*/ 655925 w 2027957"/>
              <a:gd name="connsiteY9" fmla="*/ 504826 h 616745"/>
              <a:gd name="connsiteX10" fmla="*/ 813088 w 2027957"/>
              <a:gd name="connsiteY10" fmla="*/ 528638 h 616745"/>
              <a:gd name="connsiteX11" fmla="*/ 972632 w 2027957"/>
              <a:gd name="connsiteY11" fmla="*/ 538163 h 616745"/>
              <a:gd name="connsiteX12" fmla="*/ 1136937 w 2027957"/>
              <a:gd name="connsiteY12" fmla="*/ 535782 h 616745"/>
              <a:gd name="connsiteX13" fmla="*/ 1332200 w 2027957"/>
              <a:gd name="connsiteY13" fmla="*/ 521495 h 616745"/>
              <a:gd name="connsiteX14" fmla="*/ 1489362 w 2027957"/>
              <a:gd name="connsiteY14" fmla="*/ 485776 h 616745"/>
              <a:gd name="connsiteX15" fmla="*/ 1637000 w 2027957"/>
              <a:gd name="connsiteY15" fmla="*/ 421483 h 616745"/>
              <a:gd name="connsiteX16" fmla="*/ 1715582 w 2027957"/>
              <a:gd name="connsiteY16" fmla="*/ 352426 h 616745"/>
              <a:gd name="connsiteX17" fmla="*/ 1753682 w 2027957"/>
              <a:gd name="connsiteY17" fmla="*/ 288132 h 616745"/>
              <a:gd name="connsiteX18" fmla="*/ 1779875 w 2027957"/>
              <a:gd name="connsiteY18" fmla="*/ 190501 h 616745"/>
              <a:gd name="connsiteX19" fmla="*/ 1815594 w 2027957"/>
              <a:gd name="connsiteY19" fmla="*/ 100013 h 616745"/>
              <a:gd name="connsiteX20" fmla="*/ 1867982 w 2027957"/>
              <a:gd name="connsiteY20" fmla="*/ 40482 h 616745"/>
              <a:gd name="connsiteX21" fmla="*/ 1920369 w 2027957"/>
              <a:gd name="connsiteY21" fmla="*/ 9526 h 616745"/>
              <a:gd name="connsiteX22" fmla="*/ 1989426 w 2027957"/>
              <a:gd name="connsiteY22" fmla="*/ 0 h 616745"/>
              <a:gd name="connsiteX23" fmla="*/ 2027525 w 2027957"/>
              <a:gd name="connsiteY23" fmla="*/ 9526 h 616745"/>
              <a:gd name="connsiteX24" fmla="*/ 1965613 w 2027957"/>
              <a:gd name="connsiteY24" fmla="*/ 28576 h 616745"/>
              <a:gd name="connsiteX25" fmla="*/ 1898938 w 2027957"/>
              <a:gd name="connsiteY25" fmla="*/ 88107 h 616745"/>
              <a:gd name="connsiteX26" fmla="*/ 1848932 w 2027957"/>
              <a:gd name="connsiteY26" fmla="*/ 183357 h 616745"/>
              <a:gd name="connsiteX27" fmla="*/ 1822738 w 2027957"/>
              <a:gd name="connsiteY27" fmla="*/ 285751 h 616745"/>
              <a:gd name="connsiteX28" fmla="*/ 1760826 w 2027957"/>
              <a:gd name="connsiteY28" fmla="*/ 407194 h 616745"/>
              <a:gd name="connsiteX29" fmla="*/ 1627475 w 2027957"/>
              <a:gd name="connsiteY29" fmla="*/ 511970 h 616745"/>
              <a:gd name="connsiteX30" fmla="*/ 1425069 w 2027957"/>
              <a:gd name="connsiteY30" fmla="*/ 578644 h 616745"/>
              <a:gd name="connsiteX31" fmla="*/ 1222663 w 2027957"/>
              <a:gd name="connsiteY31" fmla="*/ 604838 h 616745"/>
              <a:gd name="connsiteX32" fmla="*/ 998825 w 2027957"/>
              <a:gd name="connsiteY32" fmla="*/ 616745 h 616745"/>
              <a:gd name="connsiteX33" fmla="*/ 763082 w 2027957"/>
              <a:gd name="connsiteY33" fmla="*/ 604838 h 616745"/>
              <a:gd name="connsiteX34" fmla="*/ 577344 w 2027957"/>
              <a:gd name="connsiteY34" fmla="*/ 564357 h 616745"/>
              <a:gd name="connsiteX35" fmla="*/ 432088 w 2027957"/>
              <a:gd name="connsiteY35" fmla="*/ 514351 h 616745"/>
              <a:gd name="connsiteX36" fmla="*/ 303500 w 2027957"/>
              <a:gd name="connsiteY36" fmla="*/ 435770 h 616745"/>
              <a:gd name="connsiteX37" fmla="*/ 213013 w 2027957"/>
              <a:gd name="connsiteY37" fmla="*/ 338138 h 616745"/>
              <a:gd name="connsiteX38" fmla="*/ 172532 w 2027957"/>
              <a:gd name="connsiteY38" fmla="*/ 245270 h 616745"/>
              <a:gd name="connsiteX39" fmla="*/ 129669 w 2027957"/>
              <a:gd name="connsiteY39" fmla="*/ 145257 h 616745"/>
              <a:gd name="connsiteX40" fmla="*/ 86807 w 2027957"/>
              <a:gd name="connsiteY40" fmla="*/ 69057 h 616745"/>
              <a:gd name="connsiteX41" fmla="*/ 55850 w 2027957"/>
              <a:gd name="connsiteY41" fmla="*/ 42863 h 616745"/>
              <a:gd name="connsiteX42" fmla="*/ 1082 w 2027957"/>
              <a:gd name="connsiteY42" fmla="*/ 2382 h 616745"/>
              <a:gd name="connsiteX0" fmla="*/ 1082 w 2027957"/>
              <a:gd name="connsiteY0" fmla="*/ 2382 h 616745"/>
              <a:gd name="connsiteX1" fmla="*/ 108238 w 2027957"/>
              <a:gd name="connsiteY1" fmla="*/ 26195 h 616745"/>
              <a:gd name="connsiteX2" fmla="*/ 163007 w 2027957"/>
              <a:gd name="connsiteY2" fmla="*/ 80963 h 616745"/>
              <a:gd name="connsiteX3" fmla="*/ 203488 w 2027957"/>
              <a:gd name="connsiteY3" fmla="*/ 154782 h 616745"/>
              <a:gd name="connsiteX4" fmla="*/ 224919 w 2027957"/>
              <a:gd name="connsiteY4" fmla="*/ 223838 h 616745"/>
              <a:gd name="connsiteX5" fmla="*/ 260638 w 2027957"/>
              <a:gd name="connsiteY5" fmla="*/ 292895 h 616745"/>
              <a:gd name="connsiteX6" fmla="*/ 310644 w 2027957"/>
              <a:gd name="connsiteY6" fmla="*/ 347663 h 616745"/>
              <a:gd name="connsiteX7" fmla="*/ 424944 w 2027957"/>
              <a:gd name="connsiteY7" fmla="*/ 431007 h 616745"/>
              <a:gd name="connsiteX8" fmla="*/ 527337 w 2027957"/>
              <a:gd name="connsiteY8" fmla="*/ 471488 h 616745"/>
              <a:gd name="connsiteX9" fmla="*/ 655925 w 2027957"/>
              <a:gd name="connsiteY9" fmla="*/ 504826 h 616745"/>
              <a:gd name="connsiteX10" fmla="*/ 813088 w 2027957"/>
              <a:gd name="connsiteY10" fmla="*/ 528638 h 616745"/>
              <a:gd name="connsiteX11" fmla="*/ 972632 w 2027957"/>
              <a:gd name="connsiteY11" fmla="*/ 538163 h 616745"/>
              <a:gd name="connsiteX12" fmla="*/ 1136937 w 2027957"/>
              <a:gd name="connsiteY12" fmla="*/ 535782 h 616745"/>
              <a:gd name="connsiteX13" fmla="*/ 1332200 w 2027957"/>
              <a:gd name="connsiteY13" fmla="*/ 521495 h 616745"/>
              <a:gd name="connsiteX14" fmla="*/ 1489362 w 2027957"/>
              <a:gd name="connsiteY14" fmla="*/ 485776 h 616745"/>
              <a:gd name="connsiteX15" fmla="*/ 1637000 w 2027957"/>
              <a:gd name="connsiteY15" fmla="*/ 421483 h 616745"/>
              <a:gd name="connsiteX16" fmla="*/ 1715582 w 2027957"/>
              <a:gd name="connsiteY16" fmla="*/ 352426 h 616745"/>
              <a:gd name="connsiteX17" fmla="*/ 1753682 w 2027957"/>
              <a:gd name="connsiteY17" fmla="*/ 288132 h 616745"/>
              <a:gd name="connsiteX18" fmla="*/ 1779875 w 2027957"/>
              <a:gd name="connsiteY18" fmla="*/ 190501 h 616745"/>
              <a:gd name="connsiteX19" fmla="*/ 1815594 w 2027957"/>
              <a:gd name="connsiteY19" fmla="*/ 100013 h 616745"/>
              <a:gd name="connsiteX20" fmla="*/ 1867982 w 2027957"/>
              <a:gd name="connsiteY20" fmla="*/ 40482 h 616745"/>
              <a:gd name="connsiteX21" fmla="*/ 1920369 w 2027957"/>
              <a:gd name="connsiteY21" fmla="*/ 9526 h 616745"/>
              <a:gd name="connsiteX22" fmla="*/ 1989426 w 2027957"/>
              <a:gd name="connsiteY22" fmla="*/ 0 h 616745"/>
              <a:gd name="connsiteX23" fmla="*/ 2027525 w 2027957"/>
              <a:gd name="connsiteY23" fmla="*/ 9526 h 616745"/>
              <a:gd name="connsiteX24" fmla="*/ 1965613 w 2027957"/>
              <a:gd name="connsiteY24" fmla="*/ 28576 h 616745"/>
              <a:gd name="connsiteX25" fmla="*/ 1898938 w 2027957"/>
              <a:gd name="connsiteY25" fmla="*/ 88107 h 616745"/>
              <a:gd name="connsiteX26" fmla="*/ 1848932 w 2027957"/>
              <a:gd name="connsiteY26" fmla="*/ 183357 h 616745"/>
              <a:gd name="connsiteX27" fmla="*/ 1822738 w 2027957"/>
              <a:gd name="connsiteY27" fmla="*/ 285751 h 616745"/>
              <a:gd name="connsiteX28" fmla="*/ 1760826 w 2027957"/>
              <a:gd name="connsiteY28" fmla="*/ 407194 h 616745"/>
              <a:gd name="connsiteX29" fmla="*/ 1627475 w 2027957"/>
              <a:gd name="connsiteY29" fmla="*/ 511970 h 616745"/>
              <a:gd name="connsiteX30" fmla="*/ 1425069 w 2027957"/>
              <a:gd name="connsiteY30" fmla="*/ 578644 h 616745"/>
              <a:gd name="connsiteX31" fmla="*/ 1222663 w 2027957"/>
              <a:gd name="connsiteY31" fmla="*/ 604838 h 616745"/>
              <a:gd name="connsiteX32" fmla="*/ 998825 w 2027957"/>
              <a:gd name="connsiteY32" fmla="*/ 616745 h 616745"/>
              <a:gd name="connsiteX33" fmla="*/ 763082 w 2027957"/>
              <a:gd name="connsiteY33" fmla="*/ 604838 h 616745"/>
              <a:gd name="connsiteX34" fmla="*/ 577344 w 2027957"/>
              <a:gd name="connsiteY34" fmla="*/ 564357 h 616745"/>
              <a:gd name="connsiteX35" fmla="*/ 432088 w 2027957"/>
              <a:gd name="connsiteY35" fmla="*/ 514351 h 616745"/>
              <a:gd name="connsiteX36" fmla="*/ 303500 w 2027957"/>
              <a:gd name="connsiteY36" fmla="*/ 435770 h 616745"/>
              <a:gd name="connsiteX37" fmla="*/ 213013 w 2027957"/>
              <a:gd name="connsiteY37" fmla="*/ 338138 h 616745"/>
              <a:gd name="connsiteX38" fmla="*/ 172532 w 2027957"/>
              <a:gd name="connsiteY38" fmla="*/ 245270 h 616745"/>
              <a:gd name="connsiteX39" fmla="*/ 129669 w 2027957"/>
              <a:gd name="connsiteY39" fmla="*/ 145257 h 616745"/>
              <a:gd name="connsiteX40" fmla="*/ 86807 w 2027957"/>
              <a:gd name="connsiteY40" fmla="*/ 69057 h 616745"/>
              <a:gd name="connsiteX41" fmla="*/ 55850 w 2027957"/>
              <a:gd name="connsiteY41" fmla="*/ 42863 h 616745"/>
              <a:gd name="connsiteX42" fmla="*/ 1082 w 2027957"/>
              <a:gd name="connsiteY42" fmla="*/ 2382 h 616745"/>
              <a:gd name="connsiteX0" fmla="*/ 692 w 2027567"/>
              <a:gd name="connsiteY0" fmla="*/ 2382 h 616745"/>
              <a:gd name="connsiteX1" fmla="*/ 95942 w 2027567"/>
              <a:gd name="connsiteY1" fmla="*/ 23814 h 616745"/>
              <a:gd name="connsiteX2" fmla="*/ 162617 w 2027567"/>
              <a:gd name="connsiteY2" fmla="*/ 80963 h 616745"/>
              <a:gd name="connsiteX3" fmla="*/ 203098 w 2027567"/>
              <a:gd name="connsiteY3" fmla="*/ 154782 h 616745"/>
              <a:gd name="connsiteX4" fmla="*/ 224529 w 2027567"/>
              <a:gd name="connsiteY4" fmla="*/ 223838 h 616745"/>
              <a:gd name="connsiteX5" fmla="*/ 260248 w 2027567"/>
              <a:gd name="connsiteY5" fmla="*/ 292895 h 616745"/>
              <a:gd name="connsiteX6" fmla="*/ 310254 w 2027567"/>
              <a:gd name="connsiteY6" fmla="*/ 347663 h 616745"/>
              <a:gd name="connsiteX7" fmla="*/ 424554 w 2027567"/>
              <a:gd name="connsiteY7" fmla="*/ 431007 h 616745"/>
              <a:gd name="connsiteX8" fmla="*/ 526947 w 2027567"/>
              <a:gd name="connsiteY8" fmla="*/ 471488 h 616745"/>
              <a:gd name="connsiteX9" fmla="*/ 655535 w 2027567"/>
              <a:gd name="connsiteY9" fmla="*/ 504826 h 616745"/>
              <a:gd name="connsiteX10" fmla="*/ 812698 w 2027567"/>
              <a:gd name="connsiteY10" fmla="*/ 528638 h 616745"/>
              <a:gd name="connsiteX11" fmla="*/ 972242 w 2027567"/>
              <a:gd name="connsiteY11" fmla="*/ 538163 h 616745"/>
              <a:gd name="connsiteX12" fmla="*/ 1136547 w 2027567"/>
              <a:gd name="connsiteY12" fmla="*/ 535782 h 616745"/>
              <a:gd name="connsiteX13" fmla="*/ 1331810 w 2027567"/>
              <a:gd name="connsiteY13" fmla="*/ 521495 h 616745"/>
              <a:gd name="connsiteX14" fmla="*/ 1488972 w 2027567"/>
              <a:gd name="connsiteY14" fmla="*/ 485776 h 616745"/>
              <a:gd name="connsiteX15" fmla="*/ 1636610 w 2027567"/>
              <a:gd name="connsiteY15" fmla="*/ 421483 h 616745"/>
              <a:gd name="connsiteX16" fmla="*/ 1715192 w 2027567"/>
              <a:gd name="connsiteY16" fmla="*/ 352426 h 616745"/>
              <a:gd name="connsiteX17" fmla="*/ 1753292 w 2027567"/>
              <a:gd name="connsiteY17" fmla="*/ 288132 h 616745"/>
              <a:gd name="connsiteX18" fmla="*/ 1779485 w 2027567"/>
              <a:gd name="connsiteY18" fmla="*/ 190501 h 616745"/>
              <a:gd name="connsiteX19" fmla="*/ 1815204 w 2027567"/>
              <a:gd name="connsiteY19" fmla="*/ 100013 h 616745"/>
              <a:gd name="connsiteX20" fmla="*/ 1867592 w 2027567"/>
              <a:gd name="connsiteY20" fmla="*/ 40482 h 616745"/>
              <a:gd name="connsiteX21" fmla="*/ 1919979 w 2027567"/>
              <a:gd name="connsiteY21" fmla="*/ 9526 h 616745"/>
              <a:gd name="connsiteX22" fmla="*/ 1989036 w 2027567"/>
              <a:gd name="connsiteY22" fmla="*/ 0 h 616745"/>
              <a:gd name="connsiteX23" fmla="*/ 2027135 w 2027567"/>
              <a:gd name="connsiteY23" fmla="*/ 9526 h 616745"/>
              <a:gd name="connsiteX24" fmla="*/ 1965223 w 2027567"/>
              <a:gd name="connsiteY24" fmla="*/ 28576 h 616745"/>
              <a:gd name="connsiteX25" fmla="*/ 1898548 w 2027567"/>
              <a:gd name="connsiteY25" fmla="*/ 88107 h 616745"/>
              <a:gd name="connsiteX26" fmla="*/ 1848542 w 2027567"/>
              <a:gd name="connsiteY26" fmla="*/ 183357 h 616745"/>
              <a:gd name="connsiteX27" fmla="*/ 1822348 w 2027567"/>
              <a:gd name="connsiteY27" fmla="*/ 285751 h 616745"/>
              <a:gd name="connsiteX28" fmla="*/ 1760436 w 2027567"/>
              <a:gd name="connsiteY28" fmla="*/ 407194 h 616745"/>
              <a:gd name="connsiteX29" fmla="*/ 1627085 w 2027567"/>
              <a:gd name="connsiteY29" fmla="*/ 511970 h 616745"/>
              <a:gd name="connsiteX30" fmla="*/ 1424679 w 2027567"/>
              <a:gd name="connsiteY30" fmla="*/ 578644 h 616745"/>
              <a:gd name="connsiteX31" fmla="*/ 1222273 w 2027567"/>
              <a:gd name="connsiteY31" fmla="*/ 604838 h 616745"/>
              <a:gd name="connsiteX32" fmla="*/ 998435 w 2027567"/>
              <a:gd name="connsiteY32" fmla="*/ 616745 h 616745"/>
              <a:gd name="connsiteX33" fmla="*/ 762692 w 2027567"/>
              <a:gd name="connsiteY33" fmla="*/ 604838 h 616745"/>
              <a:gd name="connsiteX34" fmla="*/ 576954 w 2027567"/>
              <a:gd name="connsiteY34" fmla="*/ 564357 h 616745"/>
              <a:gd name="connsiteX35" fmla="*/ 431698 w 2027567"/>
              <a:gd name="connsiteY35" fmla="*/ 514351 h 616745"/>
              <a:gd name="connsiteX36" fmla="*/ 303110 w 2027567"/>
              <a:gd name="connsiteY36" fmla="*/ 435770 h 616745"/>
              <a:gd name="connsiteX37" fmla="*/ 212623 w 2027567"/>
              <a:gd name="connsiteY37" fmla="*/ 338138 h 616745"/>
              <a:gd name="connsiteX38" fmla="*/ 172142 w 2027567"/>
              <a:gd name="connsiteY38" fmla="*/ 245270 h 616745"/>
              <a:gd name="connsiteX39" fmla="*/ 129279 w 2027567"/>
              <a:gd name="connsiteY39" fmla="*/ 145257 h 616745"/>
              <a:gd name="connsiteX40" fmla="*/ 86417 w 2027567"/>
              <a:gd name="connsiteY40" fmla="*/ 69057 h 616745"/>
              <a:gd name="connsiteX41" fmla="*/ 55460 w 2027567"/>
              <a:gd name="connsiteY41" fmla="*/ 42863 h 616745"/>
              <a:gd name="connsiteX42" fmla="*/ 692 w 2027567"/>
              <a:gd name="connsiteY42" fmla="*/ 2382 h 616745"/>
              <a:gd name="connsiteX0" fmla="*/ 682 w 2025175"/>
              <a:gd name="connsiteY0" fmla="*/ 7145 h 616745"/>
              <a:gd name="connsiteX1" fmla="*/ 93550 w 2025175"/>
              <a:gd name="connsiteY1" fmla="*/ 23814 h 616745"/>
              <a:gd name="connsiteX2" fmla="*/ 160225 w 2025175"/>
              <a:gd name="connsiteY2" fmla="*/ 80963 h 616745"/>
              <a:gd name="connsiteX3" fmla="*/ 200706 w 2025175"/>
              <a:gd name="connsiteY3" fmla="*/ 154782 h 616745"/>
              <a:gd name="connsiteX4" fmla="*/ 222137 w 2025175"/>
              <a:gd name="connsiteY4" fmla="*/ 223838 h 616745"/>
              <a:gd name="connsiteX5" fmla="*/ 257856 w 2025175"/>
              <a:gd name="connsiteY5" fmla="*/ 292895 h 616745"/>
              <a:gd name="connsiteX6" fmla="*/ 307862 w 2025175"/>
              <a:gd name="connsiteY6" fmla="*/ 347663 h 616745"/>
              <a:gd name="connsiteX7" fmla="*/ 422162 w 2025175"/>
              <a:gd name="connsiteY7" fmla="*/ 431007 h 616745"/>
              <a:gd name="connsiteX8" fmla="*/ 524555 w 2025175"/>
              <a:gd name="connsiteY8" fmla="*/ 471488 h 616745"/>
              <a:gd name="connsiteX9" fmla="*/ 653143 w 2025175"/>
              <a:gd name="connsiteY9" fmla="*/ 504826 h 616745"/>
              <a:gd name="connsiteX10" fmla="*/ 810306 w 2025175"/>
              <a:gd name="connsiteY10" fmla="*/ 528638 h 616745"/>
              <a:gd name="connsiteX11" fmla="*/ 969850 w 2025175"/>
              <a:gd name="connsiteY11" fmla="*/ 538163 h 616745"/>
              <a:gd name="connsiteX12" fmla="*/ 1134155 w 2025175"/>
              <a:gd name="connsiteY12" fmla="*/ 535782 h 616745"/>
              <a:gd name="connsiteX13" fmla="*/ 1329418 w 2025175"/>
              <a:gd name="connsiteY13" fmla="*/ 521495 h 616745"/>
              <a:gd name="connsiteX14" fmla="*/ 1486580 w 2025175"/>
              <a:gd name="connsiteY14" fmla="*/ 485776 h 616745"/>
              <a:gd name="connsiteX15" fmla="*/ 1634218 w 2025175"/>
              <a:gd name="connsiteY15" fmla="*/ 421483 h 616745"/>
              <a:gd name="connsiteX16" fmla="*/ 1712800 w 2025175"/>
              <a:gd name="connsiteY16" fmla="*/ 352426 h 616745"/>
              <a:gd name="connsiteX17" fmla="*/ 1750900 w 2025175"/>
              <a:gd name="connsiteY17" fmla="*/ 288132 h 616745"/>
              <a:gd name="connsiteX18" fmla="*/ 1777093 w 2025175"/>
              <a:gd name="connsiteY18" fmla="*/ 190501 h 616745"/>
              <a:gd name="connsiteX19" fmla="*/ 1812812 w 2025175"/>
              <a:gd name="connsiteY19" fmla="*/ 100013 h 616745"/>
              <a:gd name="connsiteX20" fmla="*/ 1865200 w 2025175"/>
              <a:gd name="connsiteY20" fmla="*/ 40482 h 616745"/>
              <a:gd name="connsiteX21" fmla="*/ 1917587 w 2025175"/>
              <a:gd name="connsiteY21" fmla="*/ 9526 h 616745"/>
              <a:gd name="connsiteX22" fmla="*/ 1986644 w 2025175"/>
              <a:gd name="connsiteY22" fmla="*/ 0 h 616745"/>
              <a:gd name="connsiteX23" fmla="*/ 2024743 w 2025175"/>
              <a:gd name="connsiteY23" fmla="*/ 9526 h 616745"/>
              <a:gd name="connsiteX24" fmla="*/ 1962831 w 2025175"/>
              <a:gd name="connsiteY24" fmla="*/ 28576 h 616745"/>
              <a:gd name="connsiteX25" fmla="*/ 1896156 w 2025175"/>
              <a:gd name="connsiteY25" fmla="*/ 88107 h 616745"/>
              <a:gd name="connsiteX26" fmla="*/ 1846150 w 2025175"/>
              <a:gd name="connsiteY26" fmla="*/ 183357 h 616745"/>
              <a:gd name="connsiteX27" fmla="*/ 1819956 w 2025175"/>
              <a:gd name="connsiteY27" fmla="*/ 285751 h 616745"/>
              <a:gd name="connsiteX28" fmla="*/ 1758044 w 2025175"/>
              <a:gd name="connsiteY28" fmla="*/ 407194 h 616745"/>
              <a:gd name="connsiteX29" fmla="*/ 1624693 w 2025175"/>
              <a:gd name="connsiteY29" fmla="*/ 511970 h 616745"/>
              <a:gd name="connsiteX30" fmla="*/ 1422287 w 2025175"/>
              <a:gd name="connsiteY30" fmla="*/ 578644 h 616745"/>
              <a:gd name="connsiteX31" fmla="*/ 1219881 w 2025175"/>
              <a:gd name="connsiteY31" fmla="*/ 604838 h 616745"/>
              <a:gd name="connsiteX32" fmla="*/ 996043 w 2025175"/>
              <a:gd name="connsiteY32" fmla="*/ 616745 h 616745"/>
              <a:gd name="connsiteX33" fmla="*/ 760300 w 2025175"/>
              <a:gd name="connsiteY33" fmla="*/ 604838 h 616745"/>
              <a:gd name="connsiteX34" fmla="*/ 574562 w 2025175"/>
              <a:gd name="connsiteY34" fmla="*/ 564357 h 616745"/>
              <a:gd name="connsiteX35" fmla="*/ 429306 w 2025175"/>
              <a:gd name="connsiteY35" fmla="*/ 514351 h 616745"/>
              <a:gd name="connsiteX36" fmla="*/ 300718 w 2025175"/>
              <a:gd name="connsiteY36" fmla="*/ 435770 h 616745"/>
              <a:gd name="connsiteX37" fmla="*/ 210231 w 2025175"/>
              <a:gd name="connsiteY37" fmla="*/ 338138 h 616745"/>
              <a:gd name="connsiteX38" fmla="*/ 169750 w 2025175"/>
              <a:gd name="connsiteY38" fmla="*/ 245270 h 616745"/>
              <a:gd name="connsiteX39" fmla="*/ 126887 w 2025175"/>
              <a:gd name="connsiteY39" fmla="*/ 145257 h 616745"/>
              <a:gd name="connsiteX40" fmla="*/ 84025 w 2025175"/>
              <a:gd name="connsiteY40" fmla="*/ 69057 h 616745"/>
              <a:gd name="connsiteX41" fmla="*/ 53068 w 2025175"/>
              <a:gd name="connsiteY41" fmla="*/ 42863 h 616745"/>
              <a:gd name="connsiteX42" fmla="*/ 682 w 2025175"/>
              <a:gd name="connsiteY42" fmla="*/ 7145 h 616745"/>
              <a:gd name="connsiteX0" fmla="*/ 498 w 2024991"/>
              <a:gd name="connsiteY0" fmla="*/ 7145 h 616745"/>
              <a:gd name="connsiteX1" fmla="*/ 93366 w 2024991"/>
              <a:gd name="connsiteY1" fmla="*/ 23814 h 616745"/>
              <a:gd name="connsiteX2" fmla="*/ 160041 w 2024991"/>
              <a:gd name="connsiteY2" fmla="*/ 80963 h 616745"/>
              <a:gd name="connsiteX3" fmla="*/ 200522 w 2024991"/>
              <a:gd name="connsiteY3" fmla="*/ 154782 h 616745"/>
              <a:gd name="connsiteX4" fmla="*/ 221953 w 2024991"/>
              <a:gd name="connsiteY4" fmla="*/ 223838 h 616745"/>
              <a:gd name="connsiteX5" fmla="*/ 257672 w 2024991"/>
              <a:gd name="connsiteY5" fmla="*/ 292895 h 616745"/>
              <a:gd name="connsiteX6" fmla="*/ 307678 w 2024991"/>
              <a:gd name="connsiteY6" fmla="*/ 347663 h 616745"/>
              <a:gd name="connsiteX7" fmla="*/ 421978 w 2024991"/>
              <a:gd name="connsiteY7" fmla="*/ 431007 h 616745"/>
              <a:gd name="connsiteX8" fmla="*/ 524371 w 2024991"/>
              <a:gd name="connsiteY8" fmla="*/ 471488 h 616745"/>
              <a:gd name="connsiteX9" fmla="*/ 652959 w 2024991"/>
              <a:gd name="connsiteY9" fmla="*/ 504826 h 616745"/>
              <a:gd name="connsiteX10" fmla="*/ 810122 w 2024991"/>
              <a:gd name="connsiteY10" fmla="*/ 528638 h 616745"/>
              <a:gd name="connsiteX11" fmla="*/ 969666 w 2024991"/>
              <a:gd name="connsiteY11" fmla="*/ 538163 h 616745"/>
              <a:gd name="connsiteX12" fmla="*/ 1133971 w 2024991"/>
              <a:gd name="connsiteY12" fmla="*/ 535782 h 616745"/>
              <a:gd name="connsiteX13" fmla="*/ 1329234 w 2024991"/>
              <a:gd name="connsiteY13" fmla="*/ 521495 h 616745"/>
              <a:gd name="connsiteX14" fmla="*/ 1486396 w 2024991"/>
              <a:gd name="connsiteY14" fmla="*/ 485776 h 616745"/>
              <a:gd name="connsiteX15" fmla="*/ 1634034 w 2024991"/>
              <a:gd name="connsiteY15" fmla="*/ 421483 h 616745"/>
              <a:gd name="connsiteX16" fmla="*/ 1712616 w 2024991"/>
              <a:gd name="connsiteY16" fmla="*/ 352426 h 616745"/>
              <a:gd name="connsiteX17" fmla="*/ 1750716 w 2024991"/>
              <a:gd name="connsiteY17" fmla="*/ 288132 h 616745"/>
              <a:gd name="connsiteX18" fmla="*/ 1776909 w 2024991"/>
              <a:gd name="connsiteY18" fmla="*/ 190501 h 616745"/>
              <a:gd name="connsiteX19" fmla="*/ 1812628 w 2024991"/>
              <a:gd name="connsiteY19" fmla="*/ 100013 h 616745"/>
              <a:gd name="connsiteX20" fmla="*/ 1865016 w 2024991"/>
              <a:gd name="connsiteY20" fmla="*/ 40482 h 616745"/>
              <a:gd name="connsiteX21" fmla="*/ 1917403 w 2024991"/>
              <a:gd name="connsiteY21" fmla="*/ 9526 h 616745"/>
              <a:gd name="connsiteX22" fmla="*/ 1986460 w 2024991"/>
              <a:gd name="connsiteY22" fmla="*/ 0 h 616745"/>
              <a:gd name="connsiteX23" fmla="*/ 2024559 w 2024991"/>
              <a:gd name="connsiteY23" fmla="*/ 9526 h 616745"/>
              <a:gd name="connsiteX24" fmla="*/ 1962647 w 2024991"/>
              <a:gd name="connsiteY24" fmla="*/ 28576 h 616745"/>
              <a:gd name="connsiteX25" fmla="*/ 1895972 w 2024991"/>
              <a:gd name="connsiteY25" fmla="*/ 88107 h 616745"/>
              <a:gd name="connsiteX26" fmla="*/ 1845966 w 2024991"/>
              <a:gd name="connsiteY26" fmla="*/ 183357 h 616745"/>
              <a:gd name="connsiteX27" fmla="*/ 1819772 w 2024991"/>
              <a:gd name="connsiteY27" fmla="*/ 285751 h 616745"/>
              <a:gd name="connsiteX28" fmla="*/ 1757860 w 2024991"/>
              <a:gd name="connsiteY28" fmla="*/ 407194 h 616745"/>
              <a:gd name="connsiteX29" fmla="*/ 1624509 w 2024991"/>
              <a:gd name="connsiteY29" fmla="*/ 511970 h 616745"/>
              <a:gd name="connsiteX30" fmla="*/ 1422103 w 2024991"/>
              <a:gd name="connsiteY30" fmla="*/ 578644 h 616745"/>
              <a:gd name="connsiteX31" fmla="*/ 1219697 w 2024991"/>
              <a:gd name="connsiteY31" fmla="*/ 604838 h 616745"/>
              <a:gd name="connsiteX32" fmla="*/ 995859 w 2024991"/>
              <a:gd name="connsiteY32" fmla="*/ 616745 h 616745"/>
              <a:gd name="connsiteX33" fmla="*/ 760116 w 2024991"/>
              <a:gd name="connsiteY33" fmla="*/ 604838 h 616745"/>
              <a:gd name="connsiteX34" fmla="*/ 574378 w 2024991"/>
              <a:gd name="connsiteY34" fmla="*/ 564357 h 616745"/>
              <a:gd name="connsiteX35" fmla="*/ 429122 w 2024991"/>
              <a:gd name="connsiteY35" fmla="*/ 514351 h 616745"/>
              <a:gd name="connsiteX36" fmla="*/ 300534 w 2024991"/>
              <a:gd name="connsiteY36" fmla="*/ 435770 h 616745"/>
              <a:gd name="connsiteX37" fmla="*/ 210047 w 2024991"/>
              <a:gd name="connsiteY37" fmla="*/ 338138 h 616745"/>
              <a:gd name="connsiteX38" fmla="*/ 169566 w 2024991"/>
              <a:gd name="connsiteY38" fmla="*/ 245270 h 616745"/>
              <a:gd name="connsiteX39" fmla="*/ 126703 w 2024991"/>
              <a:gd name="connsiteY39" fmla="*/ 145257 h 616745"/>
              <a:gd name="connsiteX40" fmla="*/ 83841 w 2024991"/>
              <a:gd name="connsiteY40" fmla="*/ 69057 h 616745"/>
              <a:gd name="connsiteX41" fmla="*/ 57647 w 2024991"/>
              <a:gd name="connsiteY41" fmla="*/ 40482 h 616745"/>
              <a:gd name="connsiteX42" fmla="*/ 498 w 2024991"/>
              <a:gd name="connsiteY42" fmla="*/ 7145 h 616745"/>
              <a:gd name="connsiteX0" fmla="*/ 498 w 2024991"/>
              <a:gd name="connsiteY0" fmla="*/ 7145 h 616745"/>
              <a:gd name="connsiteX1" fmla="*/ 93366 w 2024991"/>
              <a:gd name="connsiteY1" fmla="*/ 26195 h 616745"/>
              <a:gd name="connsiteX2" fmla="*/ 160041 w 2024991"/>
              <a:gd name="connsiteY2" fmla="*/ 80963 h 616745"/>
              <a:gd name="connsiteX3" fmla="*/ 200522 w 2024991"/>
              <a:gd name="connsiteY3" fmla="*/ 154782 h 616745"/>
              <a:gd name="connsiteX4" fmla="*/ 221953 w 2024991"/>
              <a:gd name="connsiteY4" fmla="*/ 223838 h 616745"/>
              <a:gd name="connsiteX5" fmla="*/ 257672 w 2024991"/>
              <a:gd name="connsiteY5" fmla="*/ 292895 h 616745"/>
              <a:gd name="connsiteX6" fmla="*/ 307678 w 2024991"/>
              <a:gd name="connsiteY6" fmla="*/ 347663 h 616745"/>
              <a:gd name="connsiteX7" fmla="*/ 421978 w 2024991"/>
              <a:gd name="connsiteY7" fmla="*/ 431007 h 616745"/>
              <a:gd name="connsiteX8" fmla="*/ 524371 w 2024991"/>
              <a:gd name="connsiteY8" fmla="*/ 471488 h 616745"/>
              <a:gd name="connsiteX9" fmla="*/ 652959 w 2024991"/>
              <a:gd name="connsiteY9" fmla="*/ 504826 h 616745"/>
              <a:gd name="connsiteX10" fmla="*/ 810122 w 2024991"/>
              <a:gd name="connsiteY10" fmla="*/ 528638 h 616745"/>
              <a:gd name="connsiteX11" fmla="*/ 969666 w 2024991"/>
              <a:gd name="connsiteY11" fmla="*/ 538163 h 616745"/>
              <a:gd name="connsiteX12" fmla="*/ 1133971 w 2024991"/>
              <a:gd name="connsiteY12" fmla="*/ 535782 h 616745"/>
              <a:gd name="connsiteX13" fmla="*/ 1329234 w 2024991"/>
              <a:gd name="connsiteY13" fmla="*/ 521495 h 616745"/>
              <a:gd name="connsiteX14" fmla="*/ 1486396 w 2024991"/>
              <a:gd name="connsiteY14" fmla="*/ 485776 h 616745"/>
              <a:gd name="connsiteX15" fmla="*/ 1634034 w 2024991"/>
              <a:gd name="connsiteY15" fmla="*/ 421483 h 616745"/>
              <a:gd name="connsiteX16" fmla="*/ 1712616 w 2024991"/>
              <a:gd name="connsiteY16" fmla="*/ 352426 h 616745"/>
              <a:gd name="connsiteX17" fmla="*/ 1750716 w 2024991"/>
              <a:gd name="connsiteY17" fmla="*/ 288132 h 616745"/>
              <a:gd name="connsiteX18" fmla="*/ 1776909 w 2024991"/>
              <a:gd name="connsiteY18" fmla="*/ 190501 h 616745"/>
              <a:gd name="connsiteX19" fmla="*/ 1812628 w 2024991"/>
              <a:gd name="connsiteY19" fmla="*/ 100013 h 616745"/>
              <a:gd name="connsiteX20" fmla="*/ 1865016 w 2024991"/>
              <a:gd name="connsiteY20" fmla="*/ 40482 h 616745"/>
              <a:gd name="connsiteX21" fmla="*/ 1917403 w 2024991"/>
              <a:gd name="connsiteY21" fmla="*/ 9526 h 616745"/>
              <a:gd name="connsiteX22" fmla="*/ 1986460 w 2024991"/>
              <a:gd name="connsiteY22" fmla="*/ 0 h 616745"/>
              <a:gd name="connsiteX23" fmla="*/ 2024559 w 2024991"/>
              <a:gd name="connsiteY23" fmla="*/ 9526 h 616745"/>
              <a:gd name="connsiteX24" fmla="*/ 1962647 w 2024991"/>
              <a:gd name="connsiteY24" fmla="*/ 28576 h 616745"/>
              <a:gd name="connsiteX25" fmla="*/ 1895972 w 2024991"/>
              <a:gd name="connsiteY25" fmla="*/ 88107 h 616745"/>
              <a:gd name="connsiteX26" fmla="*/ 1845966 w 2024991"/>
              <a:gd name="connsiteY26" fmla="*/ 183357 h 616745"/>
              <a:gd name="connsiteX27" fmla="*/ 1819772 w 2024991"/>
              <a:gd name="connsiteY27" fmla="*/ 285751 h 616745"/>
              <a:gd name="connsiteX28" fmla="*/ 1757860 w 2024991"/>
              <a:gd name="connsiteY28" fmla="*/ 407194 h 616745"/>
              <a:gd name="connsiteX29" fmla="*/ 1624509 w 2024991"/>
              <a:gd name="connsiteY29" fmla="*/ 511970 h 616745"/>
              <a:gd name="connsiteX30" fmla="*/ 1422103 w 2024991"/>
              <a:gd name="connsiteY30" fmla="*/ 578644 h 616745"/>
              <a:gd name="connsiteX31" fmla="*/ 1219697 w 2024991"/>
              <a:gd name="connsiteY31" fmla="*/ 604838 h 616745"/>
              <a:gd name="connsiteX32" fmla="*/ 995859 w 2024991"/>
              <a:gd name="connsiteY32" fmla="*/ 616745 h 616745"/>
              <a:gd name="connsiteX33" fmla="*/ 760116 w 2024991"/>
              <a:gd name="connsiteY33" fmla="*/ 604838 h 616745"/>
              <a:gd name="connsiteX34" fmla="*/ 574378 w 2024991"/>
              <a:gd name="connsiteY34" fmla="*/ 564357 h 616745"/>
              <a:gd name="connsiteX35" fmla="*/ 429122 w 2024991"/>
              <a:gd name="connsiteY35" fmla="*/ 514351 h 616745"/>
              <a:gd name="connsiteX36" fmla="*/ 300534 w 2024991"/>
              <a:gd name="connsiteY36" fmla="*/ 435770 h 616745"/>
              <a:gd name="connsiteX37" fmla="*/ 210047 w 2024991"/>
              <a:gd name="connsiteY37" fmla="*/ 338138 h 616745"/>
              <a:gd name="connsiteX38" fmla="*/ 169566 w 2024991"/>
              <a:gd name="connsiteY38" fmla="*/ 245270 h 616745"/>
              <a:gd name="connsiteX39" fmla="*/ 126703 w 2024991"/>
              <a:gd name="connsiteY39" fmla="*/ 145257 h 616745"/>
              <a:gd name="connsiteX40" fmla="*/ 83841 w 2024991"/>
              <a:gd name="connsiteY40" fmla="*/ 69057 h 616745"/>
              <a:gd name="connsiteX41" fmla="*/ 57647 w 2024991"/>
              <a:gd name="connsiteY41" fmla="*/ 40482 h 616745"/>
              <a:gd name="connsiteX42" fmla="*/ 498 w 2024991"/>
              <a:gd name="connsiteY42" fmla="*/ 7145 h 616745"/>
              <a:gd name="connsiteX0" fmla="*/ 498 w 2024991"/>
              <a:gd name="connsiteY0" fmla="*/ 7145 h 616745"/>
              <a:gd name="connsiteX1" fmla="*/ 93366 w 2024991"/>
              <a:gd name="connsiteY1" fmla="*/ 26195 h 616745"/>
              <a:gd name="connsiteX2" fmla="*/ 160041 w 2024991"/>
              <a:gd name="connsiteY2" fmla="*/ 80963 h 616745"/>
              <a:gd name="connsiteX3" fmla="*/ 200522 w 2024991"/>
              <a:gd name="connsiteY3" fmla="*/ 154782 h 616745"/>
              <a:gd name="connsiteX4" fmla="*/ 221953 w 2024991"/>
              <a:gd name="connsiteY4" fmla="*/ 223838 h 616745"/>
              <a:gd name="connsiteX5" fmla="*/ 257672 w 2024991"/>
              <a:gd name="connsiteY5" fmla="*/ 292895 h 616745"/>
              <a:gd name="connsiteX6" fmla="*/ 307678 w 2024991"/>
              <a:gd name="connsiteY6" fmla="*/ 347663 h 616745"/>
              <a:gd name="connsiteX7" fmla="*/ 421978 w 2024991"/>
              <a:gd name="connsiteY7" fmla="*/ 431007 h 616745"/>
              <a:gd name="connsiteX8" fmla="*/ 524371 w 2024991"/>
              <a:gd name="connsiteY8" fmla="*/ 471488 h 616745"/>
              <a:gd name="connsiteX9" fmla="*/ 652959 w 2024991"/>
              <a:gd name="connsiteY9" fmla="*/ 504826 h 616745"/>
              <a:gd name="connsiteX10" fmla="*/ 810122 w 2024991"/>
              <a:gd name="connsiteY10" fmla="*/ 528638 h 616745"/>
              <a:gd name="connsiteX11" fmla="*/ 969666 w 2024991"/>
              <a:gd name="connsiteY11" fmla="*/ 538163 h 616745"/>
              <a:gd name="connsiteX12" fmla="*/ 1133971 w 2024991"/>
              <a:gd name="connsiteY12" fmla="*/ 535782 h 616745"/>
              <a:gd name="connsiteX13" fmla="*/ 1329234 w 2024991"/>
              <a:gd name="connsiteY13" fmla="*/ 521495 h 616745"/>
              <a:gd name="connsiteX14" fmla="*/ 1486396 w 2024991"/>
              <a:gd name="connsiteY14" fmla="*/ 485776 h 616745"/>
              <a:gd name="connsiteX15" fmla="*/ 1634034 w 2024991"/>
              <a:gd name="connsiteY15" fmla="*/ 421483 h 616745"/>
              <a:gd name="connsiteX16" fmla="*/ 1712616 w 2024991"/>
              <a:gd name="connsiteY16" fmla="*/ 352426 h 616745"/>
              <a:gd name="connsiteX17" fmla="*/ 1750716 w 2024991"/>
              <a:gd name="connsiteY17" fmla="*/ 288132 h 616745"/>
              <a:gd name="connsiteX18" fmla="*/ 1776909 w 2024991"/>
              <a:gd name="connsiteY18" fmla="*/ 190501 h 616745"/>
              <a:gd name="connsiteX19" fmla="*/ 1812628 w 2024991"/>
              <a:gd name="connsiteY19" fmla="*/ 100013 h 616745"/>
              <a:gd name="connsiteX20" fmla="*/ 1865016 w 2024991"/>
              <a:gd name="connsiteY20" fmla="*/ 40482 h 616745"/>
              <a:gd name="connsiteX21" fmla="*/ 1917403 w 2024991"/>
              <a:gd name="connsiteY21" fmla="*/ 9526 h 616745"/>
              <a:gd name="connsiteX22" fmla="*/ 1986460 w 2024991"/>
              <a:gd name="connsiteY22" fmla="*/ 0 h 616745"/>
              <a:gd name="connsiteX23" fmla="*/ 2024559 w 2024991"/>
              <a:gd name="connsiteY23" fmla="*/ 9526 h 616745"/>
              <a:gd name="connsiteX24" fmla="*/ 1962647 w 2024991"/>
              <a:gd name="connsiteY24" fmla="*/ 28576 h 616745"/>
              <a:gd name="connsiteX25" fmla="*/ 1895972 w 2024991"/>
              <a:gd name="connsiteY25" fmla="*/ 88107 h 616745"/>
              <a:gd name="connsiteX26" fmla="*/ 1845966 w 2024991"/>
              <a:gd name="connsiteY26" fmla="*/ 183357 h 616745"/>
              <a:gd name="connsiteX27" fmla="*/ 1819772 w 2024991"/>
              <a:gd name="connsiteY27" fmla="*/ 285751 h 616745"/>
              <a:gd name="connsiteX28" fmla="*/ 1757860 w 2024991"/>
              <a:gd name="connsiteY28" fmla="*/ 407194 h 616745"/>
              <a:gd name="connsiteX29" fmla="*/ 1624509 w 2024991"/>
              <a:gd name="connsiteY29" fmla="*/ 511970 h 616745"/>
              <a:gd name="connsiteX30" fmla="*/ 1422103 w 2024991"/>
              <a:gd name="connsiteY30" fmla="*/ 578644 h 616745"/>
              <a:gd name="connsiteX31" fmla="*/ 1219697 w 2024991"/>
              <a:gd name="connsiteY31" fmla="*/ 604838 h 616745"/>
              <a:gd name="connsiteX32" fmla="*/ 995859 w 2024991"/>
              <a:gd name="connsiteY32" fmla="*/ 616745 h 616745"/>
              <a:gd name="connsiteX33" fmla="*/ 760116 w 2024991"/>
              <a:gd name="connsiteY33" fmla="*/ 604838 h 616745"/>
              <a:gd name="connsiteX34" fmla="*/ 574378 w 2024991"/>
              <a:gd name="connsiteY34" fmla="*/ 564357 h 616745"/>
              <a:gd name="connsiteX35" fmla="*/ 429122 w 2024991"/>
              <a:gd name="connsiteY35" fmla="*/ 514351 h 616745"/>
              <a:gd name="connsiteX36" fmla="*/ 300534 w 2024991"/>
              <a:gd name="connsiteY36" fmla="*/ 435770 h 616745"/>
              <a:gd name="connsiteX37" fmla="*/ 217191 w 2024991"/>
              <a:gd name="connsiteY37" fmla="*/ 338138 h 616745"/>
              <a:gd name="connsiteX38" fmla="*/ 169566 w 2024991"/>
              <a:gd name="connsiteY38" fmla="*/ 245270 h 616745"/>
              <a:gd name="connsiteX39" fmla="*/ 126703 w 2024991"/>
              <a:gd name="connsiteY39" fmla="*/ 145257 h 616745"/>
              <a:gd name="connsiteX40" fmla="*/ 83841 w 2024991"/>
              <a:gd name="connsiteY40" fmla="*/ 69057 h 616745"/>
              <a:gd name="connsiteX41" fmla="*/ 57647 w 2024991"/>
              <a:gd name="connsiteY41" fmla="*/ 40482 h 616745"/>
              <a:gd name="connsiteX42" fmla="*/ 498 w 2024991"/>
              <a:gd name="connsiteY42" fmla="*/ 7145 h 616745"/>
              <a:gd name="connsiteX0" fmla="*/ 498 w 2024991"/>
              <a:gd name="connsiteY0" fmla="*/ 7145 h 616745"/>
              <a:gd name="connsiteX1" fmla="*/ 93366 w 2024991"/>
              <a:gd name="connsiteY1" fmla="*/ 26195 h 616745"/>
              <a:gd name="connsiteX2" fmla="*/ 160041 w 2024991"/>
              <a:gd name="connsiteY2" fmla="*/ 80963 h 616745"/>
              <a:gd name="connsiteX3" fmla="*/ 195759 w 2024991"/>
              <a:gd name="connsiteY3" fmla="*/ 154782 h 616745"/>
              <a:gd name="connsiteX4" fmla="*/ 221953 w 2024991"/>
              <a:gd name="connsiteY4" fmla="*/ 223838 h 616745"/>
              <a:gd name="connsiteX5" fmla="*/ 257672 w 2024991"/>
              <a:gd name="connsiteY5" fmla="*/ 292895 h 616745"/>
              <a:gd name="connsiteX6" fmla="*/ 307678 w 2024991"/>
              <a:gd name="connsiteY6" fmla="*/ 347663 h 616745"/>
              <a:gd name="connsiteX7" fmla="*/ 421978 w 2024991"/>
              <a:gd name="connsiteY7" fmla="*/ 431007 h 616745"/>
              <a:gd name="connsiteX8" fmla="*/ 524371 w 2024991"/>
              <a:gd name="connsiteY8" fmla="*/ 471488 h 616745"/>
              <a:gd name="connsiteX9" fmla="*/ 652959 w 2024991"/>
              <a:gd name="connsiteY9" fmla="*/ 504826 h 616745"/>
              <a:gd name="connsiteX10" fmla="*/ 810122 w 2024991"/>
              <a:gd name="connsiteY10" fmla="*/ 528638 h 616745"/>
              <a:gd name="connsiteX11" fmla="*/ 969666 w 2024991"/>
              <a:gd name="connsiteY11" fmla="*/ 538163 h 616745"/>
              <a:gd name="connsiteX12" fmla="*/ 1133971 w 2024991"/>
              <a:gd name="connsiteY12" fmla="*/ 535782 h 616745"/>
              <a:gd name="connsiteX13" fmla="*/ 1329234 w 2024991"/>
              <a:gd name="connsiteY13" fmla="*/ 521495 h 616745"/>
              <a:gd name="connsiteX14" fmla="*/ 1486396 w 2024991"/>
              <a:gd name="connsiteY14" fmla="*/ 485776 h 616745"/>
              <a:gd name="connsiteX15" fmla="*/ 1634034 w 2024991"/>
              <a:gd name="connsiteY15" fmla="*/ 421483 h 616745"/>
              <a:gd name="connsiteX16" fmla="*/ 1712616 w 2024991"/>
              <a:gd name="connsiteY16" fmla="*/ 352426 h 616745"/>
              <a:gd name="connsiteX17" fmla="*/ 1750716 w 2024991"/>
              <a:gd name="connsiteY17" fmla="*/ 288132 h 616745"/>
              <a:gd name="connsiteX18" fmla="*/ 1776909 w 2024991"/>
              <a:gd name="connsiteY18" fmla="*/ 190501 h 616745"/>
              <a:gd name="connsiteX19" fmla="*/ 1812628 w 2024991"/>
              <a:gd name="connsiteY19" fmla="*/ 100013 h 616745"/>
              <a:gd name="connsiteX20" fmla="*/ 1865016 w 2024991"/>
              <a:gd name="connsiteY20" fmla="*/ 40482 h 616745"/>
              <a:gd name="connsiteX21" fmla="*/ 1917403 w 2024991"/>
              <a:gd name="connsiteY21" fmla="*/ 9526 h 616745"/>
              <a:gd name="connsiteX22" fmla="*/ 1986460 w 2024991"/>
              <a:gd name="connsiteY22" fmla="*/ 0 h 616745"/>
              <a:gd name="connsiteX23" fmla="*/ 2024559 w 2024991"/>
              <a:gd name="connsiteY23" fmla="*/ 9526 h 616745"/>
              <a:gd name="connsiteX24" fmla="*/ 1962647 w 2024991"/>
              <a:gd name="connsiteY24" fmla="*/ 28576 h 616745"/>
              <a:gd name="connsiteX25" fmla="*/ 1895972 w 2024991"/>
              <a:gd name="connsiteY25" fmla="*/ 88107 h 616745"/>
              <a:gd name="connsiteX26" fmla="*/ 1845966 w 2024991"/>
              <a:gd name="connsiteY26" fmla="*/ 183357 h 616745"/>
              <a:gd name="connsiteX27" fmla="*/ 1819772 w 2024991"/>
              <a:gd name="connsiteY27" fmla="*/ 285751 h 616745"/>
              <a:gd name="connsiteX28" fmla="*/ 1757860 w 2024991"/>
              <a:gd name="connsiteY28" fmla="*/ 407194 h 616745"/>
              <a:gd name="connsiteX29" fmla="*/ 1624509 w 2024991"/>
              <a:gd name="connsiteY29" fmla="*/ 511970 h 616745"/>
              <a:gd name="connsiteX30" fmla="*/ 1422103 w 2024991"/>
              <a:gd name="connsiteY30" fmla="*/ 578644 h 616745"/>
              <a:gd name="connsiteX31" fmla="*/ 1219697 w 2024991"/>
              <a:gd name="connsiteY31" fmla="*/ 604838 h 616745"/>
              <a:gd name="connsiteX32" fmla="*/ 995859 w 2024991"/>
              <a:gd name="connsiteY32" fmla="*/ 616745 h 616745"/>
              <a:gd name="connsiteX33" fmla="*/ 760116 w 2024991"/>
              <a:gd name="connsiteY33" fmla="*/ 604838 h 616745"/>
              <a:gd name="connsiteX34" fmla="*/ 574378 w 2024991"/>
              <a:gd name="connsiteY34" fmla="*/ 564357 h 616745"/>
              <a:gd name="connsiteX35" fmla="*/ 429122 w 2024991"/>
              <a:gd name="connsiteY35" fmla="*/ 514351 h 616745"/>
              <a:gd name="connsiteX36" fmla="*/ 300534 w 2024991"/>
              <a:gd name="connsiteY36" fmla="*/ 435770 h 616745"/>
              <a:gd name="connsiteX37" fmla="*/ 217191 w 2024991"/>
              <a:gd name="connsiteY37" fmla="*/ 338138 h 616745"/>
              <a:gd name="connsiteX38" fmla="*/ 169566 w 2024991"/>
              <a:gd name="connsiteY38" fmla="*/ 245270 h 616745"/>
              <a:gd name="connsiteX39" fmla="*/ 126703 w 2024991"/>
              <a:gd name="connsiteY39" fmla="*/ 145257 h 616745"/>
              <a:gd name="connsiteX40" fmla="*/ 83841 w 2024991"/>
              <a:gd name="connsiteY40" fmla="*/ 69057 h 616745"/>
              <a:gd name="connsiteX41" fmla="*/ 57647 w 2024991"/>
              <a:gd name="connsiteY41" fmla="*/ 40482 h 616745"/>
              <a:gd name="connsiteX42" fmla="*/ 498 w 2024991"/>
              <a:gd name="connsiteY42" fmla="*/ 7145 h 616745"/>
              <a:gd name="connsiteX0" fmla="*/ 498 w 2024991"/>
              <a:gd name="connsiteY0" fmla="*/ 7145 h 616745"/>
              <a:gd name="connsiteX1" fmla="*/ 93366 w 2024991"/>
              <a:gd name="connsiteY1" fmla="*/ 30957 h 616745"/>
              <a:gd name="connsiteX2" fmla="*/ 160041 w 2024991"/>
              <a:gd name="connsiteY2" fmla="*/ 80963 h 616745"/>
              <a:gd name="connsiteX3" fmla="*/ 195759 w 2024991"/>
              <a:gd name="connsiteY3" fmla="*/ 154782 h 616745"/>
              <a:gd name="connsiteX4" fmla="*/ 221953 w 2024991"/>
              <a:gd name="connsiteY4" fmla="*/ 223838 h 616745"/>
              <a:gd name="connsiteX5" fmla="*/ 257672 w 2024991"/>
              <a:gd name="connsiteY5" fmla="*/ 292895 h 616745"/>
              <a:gd name="connsiteX6" fmla="*/ 307678 w 2024991"/>
              <a:gd name="connsiteY6" fmla="*/ 347663 h 616745"/>
              <a:gd name="connsiteX7" fmla="*/ 421978 w 2024991"/>
              <a:gd name="connsiteY7" fmla="*/ 431007 h 616745"/>
              <a:gd name="connsiteX8" fmla="*/ 524371 w 2024991"/>
              <a:gd name="connsiteY8" fmla="*/ 471488 h 616745"/>
              <a:gd name="connsiteX9" fmla="*/ 652959 w 2024991"/>
              <a:gd name="connsiteY9" fmla="*/ 504826 h 616745"/>
              <a:gd name="connsiteX10" fmla="*/ 810122 w 2024991"/>
              <a:gd name="connsiteY10" fmla="*/ 528638 h 616745"/>
              <a:gd name="connsiteX11" fmla="*/ 969666 w 2024991"/>
              <a:gd name="connsiteY11" fmla="*/ 538163 h 616745"/>
              <a:gd name="connsiteX12" fmla="*/ 1133971 w 2024991"/>
              <a:gd name="connsiteY12" fmla="*/ 535782 h 616745"/>
              <a:gd name="connsiteX13" fmla="*/ 1329234 w 2024991"/>
              <a:gd name="connsiteY13" fmla="*/ 521495 h 616745"/>
              <a:gd name="connsiteX14" fmla="*/ 1486396 w 2024991"/>
              <a:gd name="connsiteY14" fmla="*/ 485776 h 616745"/>
              <a:gd name="connsiteX15" fmla="*/ 1634034 w 2024991"/>
              <a:gd name="connsiteY15" fmla="*/ 421483 h 616745"/>
              <a:gd name="connsiteX16" fmla="*/ 1712616 w 2024991"/>
              <a:gd name="connsiteY16" fmla="*/ 352426 h 616745"/>
              <a:gd name="connsiteX17" fmla="*/ 1750716 w 2024991"/>
              <a:gd name="connsiteY17" fmla="*/ 288132 h 616745"/>
              <a:gd name="connsiteX18" fmla="*/ 1776909 w 2024991"/>
              <a:gd name="connsiteY18" fmla="*/ 190501 h 616745"/>
              <a:gd name="connsiteX19" fmla="*/ 1812628 w 2024991"/>
              <a:gd name="connsiteY19" fmla="*/ 100013 h 616745"/>
              <a:gd name="connsiteX20" fmla="*/ 1865016 w 2024991"/>
              <a:gd name="connsiteY20" fmla="*/ 40482 h 616745"/>
              <a:gd name="connsiteX21" fmla="*/ 1917403 w 2024991"/>
              <a:gd name="connsiteY21" fmla="*/ 9526 h 616745"/>
              <a:gd name="connsiteX22" fmla="*/ 1986460 w 2024991"/>
              <a:gd name="connsiteY22" fmla="*/ 0 h 616745"/>
              <a:gd name="connsiteX23" fmla="*/ 2024559 w 2024991"/>
              <a:gd name="connsiteY23" fmla="*/ 9526 h 616745"/>
              <a:gd name="connsiteX24" fmla="*/ 1962647 w 2024991"/>
              <a:gd name="connsiteY24" fmla="*/ 28576 h 616745"/>
              <a:gd name="connsiteX25" fmla="*/ 1895972 w 2024991"/>
              <a:gd name="connsiteY25" fmla="*/ 88107 h 616745"/>
              <a:gd name="connsiteX26" fmla="*/ 1845966 w 2024991"/>
              <a:gd name="connsiteY26" fmla="*/ 183357 h 616745"/>
              <a:gd name="connsiteX27" fmla="*/ 1819772 w 2024991"/>
              <a:gd name="connsiteY27" fmla="*/ 285751 h 616745"/>
              <a:gd name="connsiteX28" fmla="*/ 1757860 w 2024991"/>
              <a:gd name="connsiteY28" fmla="*/ 407194 h 616745"/>
              <a:gd name="connsiteX29" fmla="*/ 1624509 w 2024991"/>
              <a:gd name="connsiteY29" fmla="*/ 511970 h 616745"/>
              <a:gd name="connsiteX30" fmla="*/ 1422103 w 2024991"/>
              <a:gd name="connsiteY30" fmla="*/ 578644 h 616745"/>
              <a:gd name="connsiteX31" fmla="*/ 1219697 w 2024991"/>
              <a:gd name="connsiteY31" fmla="*/ 604838 h 616745"/>
              <a:gd name="connsiteX32" fmla="*/ 995859 w 2024991"/>
              <a:gd name="connsiteY32" fmla="*/ 616745 h 616745"/>
              <a:gd name="connsiteX33" fmla="*/ 760116 w 2024991"/>
              <a:gd name="connsiteY33" fmla="*/ 604838 h 616745"/>
              <a:gd name="connsiteX34" fmla="*/ 574378 w 2024991"/>
              <a:gd name="connsiteY34" fmla="*/ 564357 h 616745"/>
              <a:gd name="connsiteX35" fmla="*/ 429122 w 2024991"/>
              <a:gd name="connsiteY35" fmla="*/ 514351 h 616745"/>
              <a:gd name="connsiteX36" fmla="*/ 300534 w 2024991"/>
              <a:gd name="connsiteY36" fmla="*/ 435770 h 616745"/>
              <a:gd name="connsiteX37" fmla="*/ 217191 w 2024991"/>
              <a:gd name="connsiteY37" fmla="*/ 338138 h 616745"/>
              <a:gd name="connsiteX38" fmla="*/ 169566 w 2024991"/>
              <a:gd name="connsiteY38" fmla="*/ 245270 h 616745"/>
              <a:gd name="connsiteX39" fmla="*/ 126703 w 2024991"/>
              <a:gd name="connsiteY39" fmla="*/ 145257 h 616745"/>
              <a:gd name="connsiteX40" fmla="*/ 83841 w 2024991"/>
              <a:gd name="connsiteY40" fmla="*/ 69057 h 616745"/>
              <a:gd name="connsiteX41" fmla="*/ 57647 w 2024991"/>
              <a:gd name="connsiteY41" fmla="*/ 40482 h 616745"/>
              <a:gd name="connsiteX42" fmla="*/ 498 w 2024991"/>
              <a:gd name="connsiteY42" fmla="*/ 7145 h 616745"/>
              <a:gd name="connsiteX0" fmla="*/ 515 w 2025008"/>
              <a:gd name="connsiteY0" fmla="*/ 7145 h 616745"/>
              <a:gd name="connsiteX1" fmla="*/ 93383 w 2025008"/>
              <a:gd name="connsiteY1" fmla="*/ 30957 h 616745"/>
              <a:gd name="connsiteX2" fmla="*/ 160058 w 2025008"/>
              <a:gd name="connsiteY2" fmla="*/ 80963 h 616745"/>
              <a:gd name="connsiteX3" fmla="*/ 195776 w 2025008"/>
              <a:gd name="connsiteY3" fmla="*/ 154782 h 616745"/>
              <a:gd name="connsiteX4" fmla="*/ 221970 w 2025008"/>
              <a:gd name="connsiteY4" fmla="*/ 223838 h 616745"/>
              <a:gd name="connsiteX5" fmla="*/ 257689 w 2025008"/>
              <a:gd name="connsiteY5" fmla="*/ 292895 h 616745"/>
              <a:gd name="connsiteX6" fmla="*/ 307695 w 2025008"/>
              <a:gd name="connsiteY6" fmla="*/ 347663 h 616745"/>
              <a:gd name="connsiteX7" fmla="*/ 421995 w 2025008"/>
              <a:gd name="connsiteY7" fmla="*/ 431007 h 616745"/>
              <a:gd name="connsiteX8" fmla="*/ 524388 w 2025008"/>
              <a:gd name="connsiteY8" fmla="*/ 471488 h 616745"/>
              <a:gd name="connsiteX9" fmla="*/ 652976 w 2025008"/>
              <a:gd name="connsiteY9" fmla="*/ 504826 h 616745"/>
              <a:gd name="connsiteX10" fmla="*/ 810139 w 2025008"/>
              <a:gd name="connsiteY10" fmla="*/ 528638 h 616745"/>
              <a:gd name="connsiteX11" fmla="*/ 969683 w 2025008"/>
              <a:gd name="connsiteY11" fmla="*/ 538163 h 616745"/>
              <a:gd name="connsiteX12" fmla="*/ 1133988 w 2025008"/>
              <a:gd name="connsiteY12" fmla="*/ 535782 h 616745"/>
              <a:gd name="connsiteX13" fmla="*/ 1329251 w 2025008"/>
              <a:gd name="connsiteY13" fmla="*/ 521495 h 616745"/>
              <a:gd name="connsiteX14" fmla="*/ 1486413 w 2025008"/>
              <a:gd name="connsiteY14" fmla="*/ 485776 h 616745"/>
              <a:gd name="connsiteX15" fmla="*/ 1634051 w 2025008"/>
              <a:gd name="connsiteY15" fmla="*/ 421483 h 616745"/>
              <a:gd name="connsiteX16" fmla="*/ 1712633 w 2025008"/>
              <a:gd name="connsiteY16" fmla="*/ 352426 h 616745"/>
              <a:gd name="connsiteX17" fmla="*/ 1750733 w 2025008"/>
              <a:gd name="connsiteY17" fmla="*/ 288132 h 616745"/>
              <a:gd name="connsiteX18" fmla="*/ 1776926 w 2025008"/>
              <a:gd name="connsiteY18" fmla="*/ 190501 h 616745"/>
              <a:gd name="connsiteX19" fmla="*/ 1812645 w 2025008"/>
              <a:gd name="connsiteY19" fmla="*/ 100013 h 616745"/>
              <a:gd name="connsiteX20" fmla="*/ 1865033 w 2025008"/>
              <a:gd name="connsiteY20" fmla="*/ 40482 h 616745"/>
              <a:gd name="connsiteX21" fmla="*/ 1917420 w 2025008"/>
              <a:gd name="connsiteY21" fmla="*/ 9526 h 616745"/>
              <a:gd name="connsiteX22" fmla="*/ 1986477 w 2025008"/>
              <a:gd name="connsiteY22" fmla="*/ 0 h 616745"/>
              <a:gd name="connsiteX23" fmla="*/ 2024576 w 2025008"/>
              <a:gd name="connsiteY23" fmla="*/ 9526 h 616745"/>
              <a:gd name="connsiteX24" fmla="*/ 1962664 w 2025008"/>
              <a:gd name="connsiteY24" fmla="*/ 28576 h 616745"/>
              <a:gd name="connsiteX25" fmla="*/ 1895989 w 2025008"/>
              <a:gd name="connsiteY25" fmla="*/ 88107 h 616745"/>
              <a:gd name="connsiteX26" fmla="*/ 1845983 w 2025008"/>
              <a:gd name="connsiteY26" fmla="*/ 183357 h 616745"/>
              <a:gd name="connsiteX27" fmla="*/ 1819789 w 2025008"/>
              <a:gd name="connsiteY27" fmla="*/ 285751 h 616745"/>
              <a:gd name="connsiteX28" fmla="*/ 1757877 w 2025008"/>
              <a:gd name="connsiteY28" fmla="*/ 407194 h 616745"/>
              <a:gd name="connsiteX29" fmla="*/ 1624526 w 2025008"/>
              <a:gd name="connsiteY29" fmla="*/ 511970 h 616745"/>
              <a:gd name="connsiteX30" fmla="*/ 1422120 w 2025008"/>
              <a:gd name="connsiteY30" fmla="*/ 578644 h 616745"/>
              <a:gd name="connsiteX31" fmla="*/ 1219714 w 2025008"/>
              <a:gd name="connsiteY31" fmla="*/ 604838 h 616745"/>
              <a:gd name="connsiteX32" fmla="*/ 995876 w 2025008"/>
              <a:gd name="connsiteY32" fmla="*/ 616745 h 616745"/>
              <a:gd name="connsiteX33" fmla="*/ 760133 w 2025008"/>
              <a:gd name="connsiteY33" fmla="*/ 604838 h 616745"/>
              <a:gd name="connsiteX34" fmla="*/ 574395 w 2025008"/>
              <a:gd name="connsiteY34" fmla="*/ 564357 h 616745"/>
              <a:gd name="connsiteX35" fmla="*/ 429139 w 2025008"/>
              <a:gd name="connsiteY35" fmla="*/ 514351 h 616745"/>
              <a:gd name="connsiteX36" fmla="*/ 300551 w 2025008"/>
              <a:gd name="connsiteY36" fmla="*/ 435770 h 616745"/>
              <a:gd name="connsiteX37" fmla="*/ 217208 w 2025008"/>
              <a:gd name="connsiteY37" fmla="*/ 338138 h 616745"/>
              <a:gd name="connsiteX38" fmla="*/ 169583 w 2025008"/>
              <a:gd name="connsiteY38" fmla="*/ 245270 h 616745"/>
              <a:gd name="connsiteX39" fmla="*/ 126720 w 2025008"/>
              <a:gd name="connsiteY39" fmla="*/ 145257 h 616745"/>
              <a:gd name="connsiteX40" fmla="*/ 95764 w 2025008"/>
              <a:gd name="connsiteY40" fmla="*/ 85726 h 616745"/>
              <a:gd name="connsiteX41" fmla="*/ 57664 w 2025008"/>
              <a:gd name="connsiteY41" fmla="*/ 40482 h 616745"/>
              <a:gd name="connsiteX42" fmla="*/ 515 w 2025008"/>
              <a:gd name="connsiteY42" fmla="*/ 7145 h 616745"/>
              <a:gd name="connsiteX0" fmla="*/ 515 w 2025008"/>
              <a:gd name="connsiteY0" fmla="*/ 7145 h 616745"/>
              <a:gd name="connsiteX1" fmla="*/ 93383 w 2025008"/>
              <a:gd name="connsiteY1" fmla="*/ 30957 h 616745"/>
              <a:gd name="connsiteX2" fmla="*/ 157677 w 2025008"/>
              <a:gd name="connsiteY2" fmla="*/ 83344 h 616745"/>
              <a:gd name="connsiteX3" fmla="*/ 195776 w 2025008"/>
              <a:gd name="connsiteY3" fmla="*/ 154782 h 616745"/>
              <a:gd name="connsiteX4" fmla="*/ 221970 w 2025008"/>
              <a:gd name="connsiteY4" fmla="*/ 223838 h 616745"/>
              <a:gd name="connsiteX5" fmla="*/ 257689 w 2025008"/>
              <a:gd name="connsiteY5" fmla="*/ 292895 h 616745"/>
              <a:gd name="connsiteX6" fmla="*/ 307695 w 2025008"/>
              <a:gd name="connsiteY6" fmla="*/ 347663 h 616745"/>
              <a:gd name="connsiteX7" fmla="*/ 421995 w 2025008"/>
              <a:gd name="connsiteY7" fmla="*/ 431007 h 616745"/>
              <a:gd name="connsiteX8" fmla="*/ 524388 w 2025008"/>
              <a:gd name="connsiteY8" fmla="*/ 471488 h 616745"/>
              <a:gd name="connsiteX9" fmla="*/ 652976 w 2025008"/>
              <a:gd name="connsiteY9" fmla="*/ 504826 h 616745"/>
              <a:gd name="connsiteX10" fmla="*/ 810139 w 2025008"/>
              <a:gd name="connsiteY10" fmla="*/ 528638 h 616745"/>
              <a:gd name="connsiteX11" fmla="*/ 969683 w 2025008"/>
              <a:gd name="connsiteY11" fmla="*/ 538163 h 616745"/>
              <a:gd name="connsiteX12" fmla="*/ 1133988 w 2025008"/>
              <a:gd name="connsiteY12" fmla="*/ 535782 h 616745"/>
              <a:gd name="connsiteX13" fmla="*/ 1329251 w 2025008"/>
              <a:gd name="connsiteY13" fmla="*/ 521495 h 616745"/>
              <a:gd name="connsiteX14" fmla="*/ 1486413 w 2025008"/>
              <a:gd name="connsiteY14" fmla="*/ 485776 h 616745"/>
              <a:gd name="connsiteX15" fmla="*/ 1634051 w 2025008"/>
              <a:gd name="connsiteY15" fmla="*/ 421483 h 616745"/>
              <a:gd name="connsiteX16" fmla="*/ 1712633 w 2025008"/>
              <a:gd name="connsiteY16" fmla="*/ 352426 h 616745"/>
              <a:gd name="connsiteX17" fmla="*/ 1750733 w 2025008"/>
              <a:gd name="connsiteY17" fmla="*/ 288132 h 616745"/>
              <a:gd name="connsiteX18" fmla="*/ 1776926 w 2025008"/>
              <a:gd name="connsiteY18" fmla="*/ 190501 h 616745"/>
              <a:gd name="connsiteX19" fmla="*/ 1812645 w 2025008"/>
              <a:gd name="connsiteY19" fmla="*/ 100013 h 616745"/>
              <a:gd name="connsiteX20" fmla="*/ 1865033 w 2025008"/>
              <a:gd name="connsiteY20" fmla="*/ 40482 h 616745"/>
              <a:gd name="connsiteX21" fmla="*/ 1917420 w 2025008"/>
              <a:gd name="connsiteY21" fmla="*/ 9526 h 616745"/>
              <a:gd name="connsiteX22" fmla="*/ 1986477 w 2025008"/>
              <a:gd name="connsiteY22" fmla="*/ 0 h 616745"/>
              <a:gd name="connsiteX23" fmla="*/ 2024576 w 2025008"/>
              <a:gd name="connsiteY23" fmla="*/ 9526 h 616745"/>
              <a:gd name="connsiteX24" fmla="*/ 1962664 w 2025008"/>
              <a:gd name="connsiteY24" fmla="*/ 28576 h 616745"/>
              <a:gd name="connsiteX25" fmla="*/ 1895989 w 2025008"/>
              <a:gd name="connsiteY25" fmla="*/ 88107 h 616745"/>
              <a:gd name="connsiteX26" fmla="*/ 1845983 w 2025008"/>
              <a:gd name="connsiteY26" fmla="*/ 183357 h 616745"/>
              <a:gd name="connsiteX27" fmla="*/ 1819789 w 2025008"/>
              <a:gd name="connsiteY27" fmla="*/ 285751 h 616745"/>
              <a:gd name="connsiteX28" fmla="*/ 1757877 w 2025008"/>
              <a:gd name="connsiteY28" fmla="*/ 407194 h 616745"/>
              <a:gd name="connsiteX29" fmla="*/ 1624526 w 2025008"/>
              <a:gd name="connsiteY29" fmla="*/ 511970 h 616745"/>
              <a:gd name="connsiteX30" fmla="*/ 1422120 w 2025008"/>
              <a:gd name="connsiteY30" fmla="*/ 578644 h 616745"/>
              <a:gd name="connsiteX31" fmla="*/ 1219714 w 2025008"/>
              <a:gd name="connsiteY31" fmla="*/ 604838 h 616745"/>
              <a:gd name="connsiteX32" fmla="*/ 995876 w 2025008"/>
              <a:gd name="connsiteY32" fmla="*/ 616745 h 616745"/>
              <a:gd name="connsiteX33" fmla="*/ 760133 w 2025008"/>
              <a:gd name="connsiteY33" fmla="*/ 604838 h 616745"/>
              <a:gd name="connsiteX34" fmla="*/ 574395 w 2025008"/>
              <a:gd name="connsiteY34" fmla="*/ 564357 h 616745"/>
              <a:gd name="connsiteX35" fmla="*/ 429139 w 2025008"/>
              <a:gd name="connsiteY35" fmla="*/ 514351 h 616745"/>
              <a:gd name="connsiteX36" fmla="*/ 300551 w 2025008"/>
              <a:gd name="connsiteY36" fmla="*/ 435770 h 616745"/>
              <a:gd name="connsiteX37" fmla="*/ 217208 w 2025008"/>
              <a:gd name="connsiteY37" fmla="*/ 338138 h 616745"/>
              <a:gd name="connsiteX38" fmla="*/ 169583 w 2025008"/>
              <a:gd name="connsiteY38" fmla="*/ 245270 h 616745"/>
              <a:gd name="connsiteX39" fmla="*/ 126720 w 2025008"/>
              <a:gd name="connsiteY39" fmla="*/ 145257 h 616745"/>
              <a:gd name="connsiteX40" fmla="*/ 95764 w 2025008"/>
              <a:gd name="connsiteY40" fmla="*/ 85726 h 616745"/>
              <a:gd name="connsiteX41" fmla="*/ 57664 w 2025008"/>
              <a:gd name="connsiteY41" fmla="*/ 40482 h 616745"/>
              <a:gd name="connsiteX42" fmla="*/ 515 w 2025008"/>
              <a:gd name="connsiteY42" fmla="*/ 7145 h 616745"/>
              <a:gd name="connsiteX0" fmla="*/ 462 w 2032099"/>
              <a:gd name="connsiteY0" fmla="*/ 9526 h 616745"/>
              <a:gd name="connsiteX1" fmla="*/ 100474 w 2032099"/>
              <a:gd name="connsiteY1" fmla="*/ 30957 h 616745"/>
              <a:gd name="connsiteX2" fmla="*/ 164768 w 2032099"/>
              <a:gd name="connsiteY2" fmla="*/ 83344 h 616745"/>
              <a:gd name="connsiteX3" fmla="*/ 202867 w 2032099"/>
              <a:gd name="connsiteY3" fmla="*/ 154782 h 616745"/>
              <a:gd name="connsiteX4" fmla="*/ 229061 w 2032099"/>
              <a:gd name="connsiteY4" fmla="*/ 223838 h 616745"/>
              <a:gd name="connsiteX5" fmla="*/ 264780 w 2032099"/>
              <a:gd name="connsiteY5" fmla="*/ 292895 h 616745"/>
              <a:gd name="connsiteX6" fmla="*/ 314786 w 2032099"/>
              <a:gd name="connsiteY6" fmla="*/ 347663 h 616745"/>
              <a:gd name="connsiteX7" fmla="*/ 429086 w 2032099"/>
              <a:gd name="connsiteY7" fmla="*/ 431007 h 616745"/>
              <a:gd name="connsiteX8" fmla="*/ 531479 w 2032099"/>
              <a:gd name="connsiteY8" fmla="*/ 471488 h 616745"/>
              <a:gd name="connsiteX9" fmla="*/ 660067 w 2032099"/>
              <a:gd name="connsiteY9" fmla="*/ 504826 h 616745"/>
              <a:gd name="connsiteX10" fmla="*/ 817230 w 2032099"/>
              <a:gd name="connsiteY10" fmla="*/ 528638 h 616745"/>
              <a:gd name="connsiteX11" fmla="*/ 976774 w 2032099"/>
              <a:gd name="connsiteY11" fmla="*/ 538163 h 616745"/>
              <a:gd name="connsiteX12" fmla="*/ 1141079 w 2032099"/>
              <a:gd name="connsiteY12" fmla="*/ 535782 h 616745"/>
              <a:gd name="connsiteX13" fmla="*/ 1336342 w 2032099"/>
              <a:gd name="connsiteY13" fmla="*/ 521495 h 616745"/>
              <a:gd name="connsiteX14" fmla="*/ 1493504 w 2032099"/>
              <a:gd name="connsiteY14" fmla="*/ 485776 h 616745"/>
              <a:gd name="connsiteX15" fmla="*/ 1641142 w 2032099"/>
              <a:gd name="connsiteY15" fmla="*/ 421483 h 616745"/>
              <a:gd name="connsiteX16" fmla="*/ 1719724 w 2032099"/>
              <a:gd name="connsiteY16" fmla="*/ 352426 h 616745"/>
              <a:gd name="connsiteX17" fmla="*/ 1757824 w 2032099"/>
              <a:gd name="connsiteY17" fmla="*/ 288132 h 616745"/>
              <a:gd name="connsiteX18" fmla="*/ 1784017 w 2032099"/>
              <a:gd name="connsiteY18" fmla="*/ 190501 h 616745"/>
              <a:gd name="connsiteX19" fmla="*/ 1819736 w 2032099"/>
              <a:gd name="connsiteY19" fmla="*/ 100013 h 616745"/>
              <a:gd name="connsiteX20" fmla="*/ 1872124 w 2032099"/>
              <a:gd name="connsiteY20" fmla="*/ 40482 h 616745"/>
              <a:gd name="connsiteX21" fmla="*/ 1924511 w 2032099"/>
              <a:gd name="connsiteY21" fmla="*/ 9526 h 616745"/>
              <a:gd name="connsiteX22" fmla="*/ 1993568 w 2032099"/>
              <a:gd name="connsiteY22" fmla="*/ 0 h 616745"/>
              <a:gd name="connsiteX23" fmla="*/ 2031667 w 2032099"/>
              <a:gd name="connsiteY23" fmla="*/ 9526 h 616745"/>
              <a:gd name="connsiteX24" fmla="*/ 1969755 w 2032099"/>
              <a:gd name="connsiteY24" fmla="*/ 28576 h 616745"/>
              <a:gd name="connsiteX25" fmla="*/ 1903080 w 2032099"/>
              <a:gd name="connsiteY25" fmla="*/ 88107 h 616745"/>
              <a:gd name="connsiteX26" fmla="*/ 1853074 w 2032099"/>
              <a:gd name="connsiteY26" fmla="*/ 183357 h 616745"/>
              <a:gd name="connsiteX27" fmla="*/ 1826880 w 2032099"/>
              <a:gd name="connsiteY27" fmla="*/ 285751 h 616745"/>
              <a:gd name="connsiteX28" fmla="*/ 1764968 w 2032099"/>
              <a:gd name="connsiteY28" fmla="*/ 407194 h 616745"/>
              <a:gd name="connsiteX29" fmla="*/ 1631617 w 2032099"/>
              <a:gd name="connsiteY29" fmla="*/ 511970 h 616745"/>
              <a:gd name="connsiteX30" fmla="*/ 1429211 w 2032099"/>
              <a:gd name="connsiteY30" fmla="*/ 578644 h 616745"/>
              <a:gd name="connsiteX31" fmla="*/ 1226805 w 2032099"/>
              <a:gd name="connsiteY31" fmla="*/ 604838 h 616745"/>
              <a:gd name="connsiteX32" fmla="*/ 1002967 w 2032099"/>
              <a:gd name="connsiteY32" fmla="*/ 616745 h 616745"/>
              <a:gd name="connsiteX33" fmla="*/ 767224 w 2032099"/>
              <a:gd name="connsiteY33" fmla="*/ 604838 h 616745"/>
              <a:gd name="connsiteX34" fmla="*/ 581486 w 2032099"/>
              <a:gd name="connsiteY34" fmla="*/ 564357 h 616745"/>
              <a:gd name="connsiteX35" fmla="*/ 436230 w 2032099"/>
              <a:gd name="connsiteY35" fmla="*/ 514351 h 616745"/>
              <a:gd name="connsiteX36" fmla="*/ 307642 w 2032099"/>
              <a:gd name="connsiteY36" fmla="*/ 435770 h 616745"/>
              <a:gd name="connsiteX37" fmla="*/ 224299 w 2032099"/>
              <a:gd name="connsiteY37" fmla="*/ 338138 h 616745"/>
              <a:gd name="connsiteX38" fmla="*/ 176674 w 2032099"/>
              <a:gd name="connsiteY38" fmla="*/ 245270 h 616745"/>
              <a:gd name="connsiteX39" fmla="*/ 133811 w 2032099"/>
              <a:gd name="connsiteY39" fmla="*/ 145257 h 616745"/>
              <a:gd name="connsiteX40" fmla="*/ 102855 w 2032099"/>
              <a:gd name="connsiteY40" fmla="*/ 85726 h 616745"/>
              <a:gd name="connsiteX41" fmla="*/ 64755 w 2032099"/>
              <a:gd name="connsiteY41" fmla="*/ 40482 h 616745"/>
              <a:gd name="connsiteX42" fmla="*/ 462 w 2032099"/>
              <a:gd name="connsiteY42" fmla="*/ 9526 h 616745"/>
              <a:gd name="connsiteX0" fmla="*/ 25 w 2031662"/>
              <a:gd name="connsiteY0" fmla="*/ 9526 h 616745"/>
              <a:gd name="connsiteX1" fmla="*/ 57176 w 2031662"/>
              <a:gd name="connsiteY1" fmla="*/ 9526 h 616745"/>
              <a:gd name="connsiteX2" fmla="*/ 100037 w 2031662"/>
              <a:gd name="connsiteY2" fmla="*/ 30957 h 616745"/>
              <a:gd name="connsiteX3" fmla="*/ 164331 w 2031662"/>
              <a:gd name="connsiteY3" fmla="*/ 83344 h 616745"/>
              <a:gd name="connsiteX4" fmla="*/ 202430 w 2031662"/>
              <a:gd name="connsiteY4" fmla="*/ 154782 h 616745"/>
              <a:gd name="connsiteX5" fmla="*/ 228624 w 2031662"/>
              <a:gd name="connsiteY5" fmla="*/ 223838 h 616745"/>
              <a:gd name="connsiteX6" fmla="*/ 264343 w 2031662"/>
              <a:gd name="connsiteY6" fmla="*/ 292895 h 616745"/>
              <a:gd name="connsiteX7" fmla="*/ 314349 w 2031662"/>
              <a:gd name="connsiteY7" fmla="*/ 347663 h 616745"/>
              <a:gd name="connsiteX8" fmla="*/ 428649 w 2031662"/>
              <a:gd name="connsiteY8" fmla="*/ 431007 h 616745"/>
              <a:gd name="connsiteX9" fmla="*/ 531042 w 2031662"/>
              <a:gd name="connsiteY9" fmla="*/ 471488 h 616745"/>
              <a:gd name="connsiteX10" fmla="*/ 659630 w 2031662"/>
              <a:gd name="connsiteY10" fmla="*/ 504826 h 616745"/>
              <a:gd name="connsiteX11" fmla="*/ 816793 w 2031662"/>
              <a:gd name="connsiteY11" fmla="*/ 528638 h 616745"/>
              <a:gd name="connsiteX12" fmla="*/ 976337 w 2031662"/>
              <a:gd name="connsiteY12" fmla="*/ 538163 h 616745"/>
              <a:gd name="connsiteX13" fmla="*/ 1140642 w 2031662"/>
              <a:gd name="connsiteY13" fmla="*/ 535782 h 616745"/>
              <a:gd name="connsiteX14" fmla="*/ 1335905 w 2031662"/>
              <a:gd name="connsiteY14" fmla="*/ 521495 h 616745"/>
              <a:gd name="connsiteX15" fmla="*/ 1493067 w 2031662"/>
              <a:gd name="connsiteY15" fmla="*/ 485776 h 616745"/>
              <a:gd name="connsiteX16" fmla="*/ 1640705 w 2031662"/>
              <a:gd name="connsiteY16" fmla="*/ 421483 h 616745"/>
              <a:gd name="connsiteX17" fmla="*/ 1719287 w 2031662"/>
              <a:gd name="connsiteY17" fmla="*/ 352426 h 616745"/>
              <a:gd name="connsiteX18" fmla="*/ 1757387 w 2031662"/>
              <a:gd name="connsiteY18" fmla="*/ 288132 h 616745"/>
              <a:gd name="connsiteX19" fmla="*/ 1783580 w 2031662"/>
              <a:gd name="connsiteY19" fmla="*/ 190501 h 616745"/>
              <a:gd name="connsiteX20" fmla="*/ 1819299 w 2031662"/>
              <a:gd name="connsiteY20" fmla="*/ 100013 h 616745"/>
              <a:gd name="connsiteX21" fmla="*/ 1871687 w 2031662"/>
              <a:gd name="connsiteY21" fmla="*/ 40482 h 616745"/>
              <a:gd name="connsiteX22" fmla="*/ 1924074 w 2031662"/>
              <a:gd name="connsiteY22" fmla="*/ 9526 h 616745"/>
              <a:gd name="connsiteX23" fmla="*/ 1993131 w 2031662"/>
              <a:gd name="connsiteY23" fmla="*/ 0 h 616745"/>
              <a:gd name="connsiteX24" fmla="*/ 2031230 w 2031662"/>
              <a:gd name="connsiteY24" fmla="*/ 9526 h 616745"/>
              <a:gd name="connsiteX25" fmla="*/ 1969318 w 2031662"/>
              <a:gd name="connsiteY25" fmla="*/ 28576 h 616745"/>
              <a:gd name="connsiteX26" fmla="*/ 1902643 w 2031662"/>
              <a:gd name="connsiteY26" fmla="*/ 88107 h 616745"/>
              <a:gd name="connsiteX27" fmla="*/ 1852637 w 2031662"/>
              <a:gd name="connsiteY27" fmla="*/ 183357 h 616745"/>
              <a:gd name="connsiteX28" fmla="*/ 1826443 w 2031662"/>
              <a:gd name="connsiteY28" fmla="*/ 285751 h 616745"/>
              <a:gd name="connsiteX29" fmla="*/ 1764531 w 2031662"/>
              <a:gd name="connsiteY29" fmla="*/ 407194 h 616745"/>
              <a:gd name="connsiteX30" fmla="*/ 1631180 w 2031662"/>
              <a:gd name="connsiteY30" fmla="*/ 511970 h 616745"/>
              <a:gd name="connsiteX31" fmla="*/ 1428774 w 2031662"/>
              <a:gd name="connsiteY31" fmla="*/ 578644 h 616745"/>
              <a:gd name="connsiteX32" fmla="*/ 1226368 w 2031662"/>
              <a:gd name="connsiteY32" fmla="*/ 604838 h 616745"/>
              <a:gd name="connsiteX33" fmla="*/ 1002530 w 2031662"/>
              <a:gd name="connsiteY33" fmla="*/ 616745 h 616745"/>
              <a:gd name="connsiteX34" fmla="*/ 766787 w 2031662"/>
              <a:gd name="connsiteY34" fmla="*/ 604838 h 616745"/>
              <a:gd name="connsiteX35" fmla="*/ 581049 w 2031662"/>
              <a:gd name="connsiteY35" fmla="*/ 564357 h 616745"/>
              <a:gd name="connsiteX36" fmla="*/ 435793 w 2031662"/>
              <a:gd name="connsiteY36" fmla="*/ 514351 h 616745"/>
              <a:gd name="connsiteX37" fmla="*/ 307205 w 2031662"/>
              <a:gd name="connsiteY37" fmla="*/ 435770 h 616745"/>
              <a:gd name="connsiteX38" fmla="*/ 223862 w 2031662"/>
              <a:gd name="connsiteY38" fmla="*/ 338138 h 616745"/>
              <a:gd name="connsiteX39" fmla="*/ 176237 w 2031662"/>
              <a:gd name="connsiteY39" fmla="*/ 245270 h 616745"/>
              <a:gd name="connsiteX40" fmla="*/ 133374 w 2031662"/>
              <a:gd name="connsiteY40" fmla="*/ 145257 h 616745"/>
              <a:gd name="connsiteX41" fmla="*/ 102418 w 2031662"/>
              <a:gd name="connsiteY41" fmla="*/ 85726 h 616745"/>
              <a:gd name="connsiteX42" fmla="*/ 64318 w 2031662"/>
              <a:gd name="connsiteY42" fmla="*/ 40482 h 616745"/>
              <a:gd name="connsiteX43" fmla="*/ 25 w 2031662"/>
              <a:gd name="connsiteY43" fmla="*/ 9526 h 616745"/>
              <a:gd name="connsiteX0" fmla="*/ 25 w 2031662"/>
              <a:gd name="connsiteY0" fmla="*/ 9526 h 616745"/>
              <a:gd name="connsiteX1" fmla="*/ 57176 w 2031662"/>
              <a:gd name="connsiteY1" fmla="*/ 9526 h 616745"/>
              <a:gd name="connsiteX2" fmla="*/ 100037 w 2031662"/>
              <a:gd name="connsiteY2" fmla="*/ 30957 h 616745"/>
              <a:gd name="connsiteX3" fmla="*/ 161950 w 2031662"/>
              <a:gd name="connsiteY3" fmla="*/ 85726 h 616745"/>
              <a:gd name="connsiteX4" fmla="*/ 202430 w 2031662"/>
              <a:gd name="connsiteY4" fmla="*/ 154782 h 616745"/>
              <a:gd name="connsiteX5" fmla="*/ 228624 w 2031662"/>
              <a:gd name="connsiteY5" fmla="*/ 223838 h 616745"/>
              <a:gd name="connsiteX6" fmla="*/ 264343 w 2031662"/>
              <a:gd name="connsiteY6" fmla="*/ 292895 h 616745"/>
              <a:gd name="connsiteX7" fmla="*/ 314349 w 2031662"/>
              <a:gd name="connsiteY7" fmla="*/ 347663 h 616745"/>
              <a:gd name="connsiteX8" fmla="*/ 428649 w 2031662"/>
              <a:gd name="connsiteY8" fmla="*/ 431007 h 616745"/>
              <a:gd name="connsiteX9" fmla="*/ 531042 w 2031662"/>
              <a:gd name="connsiteY9" fmla="*/ 471488 h 616745"/>
              <a:gd name="connsiteX10" fmla="*/ 659630 w 2031662"/>
              <a:gd name="connsiteY10" fmla="*/ 504826 h 616745"/>
              <a:gd name="connsiteX11" fmla="*/ 816793 w 2031662"/>
              <a:gd name="connsiteY11" fmla="*/ 528638 h 616745"/>
              <a:gd name="connsiteX12" fmla="*/ 976337 w 2031662"/>
              <a:gd name="connsiteY12" fmla="*/ 538163 h 616745"/>
              <a:gd name="connsiteX13" fmla="*/ 1140642 w 2031662"/>
              <a:gd name="connsiteY13" fmla="*/ 535782 h 616745"/>
              <a:gd name="connsiteX14" fmla="*/ 1335905 w 2031662"/>
              <a:gd name="connsiteY14" fmla="*/ 521495 h 616745"/>
              <a:gd name="connsiteX15" fmla="*/ 1493067 w 2031662"/>
              <a:gd name="connsiteY15" fmla="*/ 485776 h 616745"/>
              <a:gd name="connsiteX16" fmla="*/ 1640705 w 2031662"/>
              <a:gd name="connsiteY16" fmla="*/ 421483 h 616745"/>
              <a:gd name="connsiteX17" fmla="*/ 1719287 w 2031662"/>
              <a:gd name="connsiteY17" fmla="*/ 352426 h 616745"/>
              <a:gd name="connsiteX18" fmla="*/ 1757387 w 2031662"/>
              <a:gd name="connsiteY18" fmla="*/ 288132 h 616745"/>
              <a:gd name="connsiteX19" fmla="*/ 1783580 w 2031662"/>
              <a:gd name="connsiteY19" fmla="*/ 190501 h 616745"/>
              <a:gd name="connsiteX20" fmla="*/ 1819299 w 2031662"/>
              <a:gd name="connsiteY20" fmla="*/ 100013 h 616745"/>
              <a:gd name="connsiteX21" fmla="*/ 1871687 w 2031662"/>
              <a:gd name="connsiteY21" fmla="*/ 40482 h 616745"/>
              <a:gd name="connsiteX22" fmla="*/ 1924074 w 2031662"/>
              <a:gd name="connsiteY22" fmla="*/ 9526 h 616745"/>
              <a:gd name="connsiteX23" fmla="*/ 1993131 w 2031662"/>
              <a:gd name="connsiteY23" fmla="*/ 0 h 616745"/>
              <a:gd name="connsiteX24" fmla="*/ 2031230 w 2031662"/>
              <a:gd name="connsiteY24" fmla="*/ 9526 h 616745"/>
              <a:gd name="connsiteX25" fmla="*/ 1969318 w 2031662"/>
              <a:gd name="connsiteY25" fmla="*/ 28576 h 616745"/>
              <a:gd name="connsiteX26" fmla="*/ 1902643 w 2031662"/>
              <a:gd name="connsiteY26" fmla="*/ 88107 h 616745"/>
              <a:gd name="connsiteX27" fmla="*/ 1852637 w 2031662"/>
              <a:gd name="connsiteY27" fmla="*/ 183357 h 616745"/>
              <a:gd name="connsiteX28" fmla="*/ 1826443 w 2031662"/>
              <a:gd name="connsiteY28" fmla="*/ 285751 h 616745"/>
              <a:gd name="connsiteX29" fmla="*/ 1764531 w 2031662"/>
              <a:gd name="connsiteY29" fmla="*/ 407194 h 616745"/>
              <a:gd name="connsiteX30" fmla="*/ 1631180 w 2031662"/>
              <a:gd name="connsiteY30" fmla="*/ 511970 h 616745"/>
              <a:gd name="connsiteX31" fmla="*/ 1428774 w 2031662"/>
              <a:gd name="connsiteY31" fmla="*/ 578644 h 616745"/>
              <a:gd name="connsiteX32" fmla="*/ 1226368 w 2031662"/>
              <a:gd name="connsiteY32" fmla="*/ 604838 h 616745"/>
              <a:gd name="connsiteX33" fmla="*/ 1002530 w 2031662"/>
              <a:gd name="connsiteY33" fmla="*/ 616745 h 616745"/>
              <a:gd name="connsiteX34" fmla="*/ 766787 w 2031662"/>
              <a:gd name="connsiteY34" fmla="*/ 604838 h 616745"/>
              <a:gd name="connsiteX35" fmla="*/ 581049 w 2031662"/>
              <a:gd name="connsiteY35" fmla="*/ 564357 h 616745"/>
              <a:gd name="connsiteX36" fmla="*/ 435793 w 2031662"/>
              <a:gd name="connsiteY36" fmla="*/ 514351 h 616745"/>
              <a:gd name="connsiteX37" fmla="*/ 307205 w 2031662"/>
              <a:gd name="connsiteY37" fmla="*/ 435770 h 616745"/>
              <a:gd name="connsiteX38" fmla="*/ 223862 w 2031662"/>
              <a:gd name="connsiteY38" fmla="*/ 338138 h 616745"/>
              <a:gd name="connsiteX39" fmla="*/ 176237 w 2031662"/>
              <a:gd name="connsiteY39" fmla="*/ 245270 h 616745"/>
              <a:gd name="connsiteX40" fmla="*/ 133374 w 2031662"/>
              <a:gd name="connsiteY40" fmla="*/ 145257 h 616745"/>
              <a:gd name="connsiteX41" fmla="*/ 102418 w 2031662"/>
              <a:gd name="connsiteY41" fmla="*/ 85726 h 616745"/>
              <a:gd name="connsiteX42" fmla="*/ 64318 w 2031662"/>
              <a:gd name="connsiteY42" fmla="*/ 40482 h 616745"/>
              <a:gd name="connsiteX43" fmla="*/ 25 w 2031662"/>
              <a:gd name="connsiteY43" fmla="*/ 9526 h 616745"/>
              <a:gd name="connsiteX0" fmla="*/ 25 w 2031662"/>
              <a:gd name="connsiteY0" fmla="*/ 9526 h 616745"/>
              <a:gd name="connsiteX1" fmla="*/ 57176 w 2031662"/>
              <a:gd name="connsiteY1" fmla="*/ 9526 h 616745"/>
              <a:gd name="connsiteX2" fmla="*/ 102418 w 2031662"/>
              <a:gd name="connsiteY2" fmla="*/ 28576 h 616745"/>
              <a:gd name="connsiteX3" fmla="*/ 161950 w 2031662"/>
              <a:gd name="connsiteY3" fmla="*/ 85726 h 616745"/>
              <a:gd name="connsiteX4" fmla="*/ 202430 w 2031662"/>
              <a:gd name="connsiteY4" fmla="*/ 154782 h 616745"/>
              <a:gd name="connsiteX5" fmla="*/ 228624 w 2031662"/>
              <a:gd name="connsiteY5" fmla="*/ 223838 h 616745"/>
              <a:gd name="connsiteX6" fmla="*/ 264343 w 2031662"/>
              <a:gd name="connsiteY6" fmla="*/ 292895 h 616745"/>
              <a:gd name="connsiteX7" fmla="*/ 314349 w 2031662"/>
              <a:gd name="connsiteY7" fmla="*/ 347663 h 616745"/>
              <a:gd name="connsiteX8" fmla="*/ 428649 w 2031662"/>
              <a:gd name="connsiteY8" fmla="*/ 431007 h 616745"/>
              <a:gd name="connsiteX9" fmla="*/ 531042 w 2031662"/>
              <a:gd name="connsiteY9" fmla="*/ 471488 h 616745"/>
              <a:gd name="connsiteX10" fmla="*/ 659630 w 2031662"/>
              <a:gd name="connsiteY10" fmla="*/ 504826 h 616745"/>
              <a:gd name="connsiteX11" fmla="*/ 816793 w 2031662"/>
              <a:gd name="connsiteY11" fmla="*/ 528638 h 616745"/>
              <a:gd name="connsiteX12" fmla="*/ 976337 w 2031662"/>
              <a:gd name="connsiteY12" fmla="*/ 538163 h 616745"/>
              <a:gd name="connsiteX13" fmla="*/ 1140642 w 2031662"/>
              <a:gd name="connsiteY13" fmla="*/ 535782 h 616745"/>
              <a:gd name="connsiteX14" fmla="*/ 1335905 w 2031662"/>
              <a:gd name="connsiteY14" fmla="*/ 521495 h 616745"/>
              <a:gd name="connsiteX15" fmla="*/ 1493067 w 2031662"/>
              <a:gd name="connsiteY15" fmla="*/ 485776 h 616745"/>
              <a:gd name="connsiteX16" fmla="*/ 1640705 w 2031662"/>
              <a:gd name="connsiteY16" fmla="*/ 421483 h 616745"/>
              <a:gd name="connsiteX17" fmla="*/ 1719287 w 2031662"/>
              <a:gd name="connsiteY17" fmla="*/ 352426 h 616745"/>
              <a:gd name="connsiteX18" fmla="*/ 1757387 w 2031662"/>
              <a:gd name="connsiteY18" fmla="*/ 288132 h 616745"/>
              <a:gd name="connsiteX19" fmla="*/ 1783580 w 2031662"/>
              <a:gd name="connsiteY19" fmla="*/ 190501 h 616745"/>
              <a:gd name="connsiteX20" fmla="*/ 1819299 w 2031662"/>
              <a:gd name="connsiteY20" fmla="*/ 100013 h 616745"/>
              <a:gd name="connsiteX21" fmla="*/ 1871687 w 2031662"/>
              <a:gd name="connsiteY21" fmla="*/ 40482 h 616745"/>
              <a:gd name="connsiteX22" fmla="*/ 1924074 w 2031662"/>
              <a:gd name="connsiteY22" fmla="*/ 9526 h 616745"/>
              <a:gd name="connsiteX23" fmla="*/ 1993131 w 2031662"/>
              <a:gd name="connsiteY23" fmla="*/ 0 h 616745"/>
              <a:gd name="connsiteX24" fmla="*/ 2031230 w 2031662"/>
              <a:gd name="connsiteY24" fmla="*/ 9526 h 616745"/>
              <a:gd name="connsiteX25" fmla="*/ 1969318 w 2031662"/>
              <a:gd name="connsiteY25" fmla="*/ 28576 h 616745"/>
              <a:gd name="connsiteX26" fmla="*/ 1902643 w 2031662"/>
              <a:gd name="connsiteY26" fmla="*/ 88107 h 616745"/>
              <a:gd name="connsiteX27" fmla="*/ 1852637 w 2031662"/>
              <a:gd name="connsiteY27" fmla="*/ 183357 h 616745"/>
              <a:gd name="connsiteX28" fmla="*/ 1826443 w 2031662"/>
              <a:gd name="connsiteY28" fmla="*/ 285751 h 616745"/>
              <a:gd name="connsiteX29" fmla="*/ 1764531 w 2031662"/>
              <a:gd name="connsiteY29" fmla="*/ 407194 h 616745"/>
              <a:gd name="connsiteX30" fmla="*/ 1631180 w 2031662"/>
              <a:gd name="connsiteY30" fmla="*/ 511970 h 616745"/>
              <a:gd name="connsiteX31" fmla="*/ 1428774 w 2031662"/>
              <a:gd name="connsiteY31" fmla="*/ 578644 h 616745"/>
              <a:gd name="connsiteX32" fmla="*/ 1226368 w 2031662"/>
              <a:gd name="connsiteY32" fmla="*/ 604838 h 616745"/>
              <a:gd name="connsiteX33" fmla="*/ 1002530 w 2031662"/>
              <a:gd name="connsiteY33" fmla="*/ 616745 h 616745"/>
              <a:gd name="connsiteX34" fmla="*/ 766787 w 2031662"/>
              <a:gd name="connsiteY34" fmla="*/ 604838 h 616745"/>
              <a:gd name="connsiteX35" fmla="*/ 581049 w 2031662"/>
              <a:gd name="connsiteY35" fmla="*/ 564357 h 616745"/>
              <a:gd name="connsiteX36" fmla="*/ 435793 w 2031662"/>
              <a:gd name="connsiteY36" fmla="*/ 514351 h 616745"/>
              <a:gd name="connsiteX37" fmla="*/ 307205 w 2031662"/>
              <a:gd name="connsiteY37" fmla="*/ 435770 h 616745"/>
              <a:gd name="connsiteX38" fmla="*/ 223862 w 2031662"/>
              <a:gd name="connsiteY38" fmla="*/ 338138 h 616745"/>
              <a:gd name="connsiteX39" fmla="*/ 176237 w 2031662"/>
              <a:gd name="connsiteY39" fmla="*/ 245270 h 616745"/>
              <a:gd name="connsiteX40" fmla="*/ 133374 w 2031662"/>
              <a:gd name="connsiteY40" fmla="*/ 145257 h 616745"/>
              <a:gd name="connsiteX41" fmla="*/ 102418 w 2031662"/>
              <a:gd name="connsiteY41" fmla="*/ 85726 h 616745"/>
              <a:gd name="connsiteX42" fmla="*/ 64318 w 2031662"/>
              <a:gd name="connsiteY42" fmla="*/ 40482 h 616745"/>
              <a:gd name="connsiteX43" fmla="*/ 25 w 2031662"/>
              <a:gd name="connsiteY43" fmla="*/ 9526 h 616745"/>
              <a:gd name="connsiteX0" fmla="*/ 25 w 2031476"/>
              <a:gd name="connsiteY0" fmla="*/ 11907 h 619126"/>
              <a:gd name="connsiteX1" fmla="*/ 57176 w 2031476"/>
              <a:gd name="connsiteY1" fmla="*/ 11907 h 619126"/>
              <a:gd name="connsiteX2" fmla="*/ 102418 w 2031476"/>
              <a:gd name="connsiteY2" fmla="*/ 30957 h 619126"/>
              <a:gd name="connsiteX3" fmla="*/ 161950 w 2031476"/>
              <a:gd name="connsiteY3" fmla="*/ 88107 h 619126"/>
              <a:gd name="connsiteX4" fmla="*/ 202430 w 2031476"/>
              <a:gd name="connsiteY4" fmla="*/ 157163 h 619126"/>
              <a:gd name="connsiteX5" fmla="*/ 228624 w 2031476"/>
              <a:gd name="connsiteY5" fmla="*/ 226219 h 619126"/>
              <a:gd name="connsiteX6" fmla="*/ 264343 w 2031476"/>
              <a:gd name="connsiteY6" fmla="*/ 295276 h 619126"/>
              <a:gd name="connsiteX7" fmla="*/ 314349 w 2031476"/>
              <a:gd name="connsiteY7" fmla="*/ 350044 h 619126"/>
              <a:gd name="connsiteX8" fmla="*/ 428649 w 2031476"/>
              <a:gd name="connsiteY8" fmla="*/ 433388 h 619126"/>
              <a:gd name="connsiteX9" fmla="*/ 531042 w 2031476"/>
              <a:gd name="connsiteY9" fmla="*/ 473869 h 619126"/>
              <a:gd name="connsiteX10" fmla="*/ 659630 w 2031476"/>
              <a:gd name="connsiteY10" fmla="*/ 507207 h 619126"/>
              <a:gd name="connsiteX11" fmla="*/ 816793 w 2031476"/>
              <a:gd name="connsiteY11" fmla="*/ 531019 h 619126"/>
              <a:gd name="connsiteX12" fmla="*/ 976337 w 2031476"/>
              <a:gd name="connsiteY12" fmla="*/ 540544 h 619126"/>
              <a:gd name="connsiteX13" fmla="*/ 1140642 w 2031476"/>
              <a:gd name="connsiteY13" fmla="*/ 538163 h 619126"/>
              <a:gd name="connsiteX14" fmla="*/ 1335905 w 2031476"/>
              <a:gd name="connsiteY14" fmla="*/ 523876 h 619126"/>
              <a:gd name="connsiteX15" fmla="*/ 1493067 w 2031476"/>
              <a:gd name="connsiteY15" fmla="*/ 488157 h 619126"/>
              <a:gd name="connsiteX16" fmla="*/ 1640705 w 2031476"/>
              <a:gd name="connsiteY16" fmla="*/ 423864 h 619126"/>
              <a:gd name="connsiteX17" fmla="*/ 1719287 w 2031476"/>
              <a:gd name="connsiteY17" fmla="*/ 354807 h 619126"/>
              <a:gd name="connsiteX18" fmla="*/ 1757387 w 2031476"/>
              <a:gd name="connsiteY18" fmla="*/ 290513 h 619126"/>
              <a:gd name="connsiteX19" fmla="*/ 1783580 w 2031476"/>
              <a:gd name="connsiteY19" fmla="*/ 192882 h 619126"/>
              <a:gd name="connsiteX20" fmla="*/ 1819299 w 2031476"/>
              <a:gd name="connsiteY20" fmla="*/ 102394 h 619126"/>
              <a:gd name="connsiteX21" fmla="*/ 1871687 w 2031476"/>
              <a:gd name="connsiteY21" fmla="*/ 42863 h 619126"/>
              <a:gd name="connsiteX22" fmla="*/ 1924074 w 2031476"/>
              <a:gd name="connsiteY22" fmla="*/ 11907 h 619126"/>
              <a:gd name="connsiteX23" fmla="*/ 1988369 w 2031476"/>
              <a:gd name="connsiteY23" fmla="*/ 0 h 619126"/>
              <a:gd name="connsiteX24" fmla="*/ 2031230 w 2031476"/>
              <a:gd name="connsiteY24" fmla="*/ 11907 h 619126"/>
              <a:gd name="connsiteX25" fmla="*/ 1969318 w 2031476"/>
              <a:gd name="connsiteY25" fmla="*/ 30957 h 619126"/>
              <a:gd name="connsiteX26" fmla="*/ 1902643 w 2031476"/>
              <a:gd name="connsiteY26" fmla="*/ 90488 h 619126"/>
              <a:gd name="connsiteX27" fmla="*/ 1852637 w 2031476"/>
              <a:gd name="connsiteY27" fmla="*/ 185738 h 619126"/>
              <a:gd name="connsiteX28" fmla="*/ 1826443 w 2031476"/>
              <a:gd name="connsiteY28" fmla="*/ 288132 h 619126"/>
              <a:gd name="connsiteX29" fmla="*/ 1764531 w 2031476"/>
              <a:gd name="connsiteY29" fmla="*/ 409575 h 619126"/>
              <a:gd name="connsiteX30" fmla="*/ 1631180 w 2031476"/>
              <a:gd name="connsiteY30" fmla="*/ 514351 h 619126"/>
              <a:gd name="connsiteX31" fmla="*/ 1428774 w 2031476"/>
              <a:gd name="connsiteY31" fmla="*/ 581025 h 619126"/>
              <a:gd name="connsiteX32" fmla="*/ 1226368 w 2031476"/>
              <a:gd name="connsiteY32" fmla="*/ 607219 h 619126"/>
              <a:gd name="connsiteX33" fmla="*/ 1002530 w 2031476"/>
              <a:gd name="connsiteY33" fmla="*/ 619126 h 619126"/>
              <a:gd name="connsiteX34" fmla="*/ 766787 w 2031476"/>
              <a:gd name="connsiteY34" fmla="*/ 607219 h 619126"/>
              <a:gd name="connsiteX35" fmla="*/ 581049 w 2031476"/>
              <a:gd name="connsiteY35" fmla="*/ 566738 h 619126"/>
              <a:gd name="connsiteX36" fmla="*/ 435793 w 2031476"/>
              <a:gd name="connsiteY36" fmla="*/ 516732 h 619126"/>
              <a:gd name="connsiteX37" fmla="*/ 307205 w 2031476"/>
              <a:gd name="connsiteY37" fmla="*/ 438151 h 619126"/>
              <a:gd name="connsiteX38" fmla="*/ 223862 w 2031476"/>
              <a:gd name="connsiteY38" fmla="*/ 340519 h 619126"/>
              <a:gd name="connsiteX39" fmla="*/ 176237 w 2031476"/>
              <a:gd name="connsiteY39" fmla="*/ 247651 h 619126"/>
              <a:gd name="connsiteX40" fmla="*/ 133374 w 2031476"/>
              <a:gd name="connsiteY40" fmla="*/ 147638 h 619126"/>
              <a:gd name="connsiteX41" fmla="*/ 102418 w 2031476"/>
              <a:gd name="connsiteY41" fmla="*/ 88107 h 619126"/>
              <a:gd name="connsiteX42" fmla="*/ 64318 w 2031476"/>
              <a:gd name="connsiteY42" fmla="*/ 42863 h 619126"/>
              <a:gd name="connsiteX43" fmla="*/ 25 w 2031476"/>
              <a:gd name="connsiteY43" fmla="*/ 11907 h 619126"/>
              <a:gd name="connsiteX0" fmla="*/ 25 w 2024391"/>
              <a:gd name="connsiteY0" fmla="*/ 12040 h 619259"/>
              <a:gd name="connsiteX1" fmla="*/ 57176 w 2024391"/>
              <a:gd name="connsiteY1" fmla="*/ 12040 h 619259"/>
              <a:gd name="connsiteX2" fmla="*/ 102418 w 2024391"/>
              <a:gd name="connsiteY2" fmla="*/ 31090 h 619259"/>
              <a:gd name="connsiteX3" fmla="*/ 161950 w 2024391"/>
              <a:gd name="connsiteY3" fmla="*/ 88240 h 619259"/>
              <a:gd name="connsiteX4" fmla="*/ 202430 w 2024391"/>
              <a:gd name="connsiteY4" fmla="*/ 157296 h 619259"/>
              <a:gd name="connsiteX5" fmla="*/ 228624 w 2024391"/>
              <a:gd name="connsiteY5" fmla="*/ 226352 h 619259"/>
              <a:gd name="connsiteX6" fmla="*/ 264343 w 2024391"/>
              <a:gd name="connsiteY6" fmla="*/ 295409 h 619259"/>
              <a:gd name="connsiteX7" fmla="*/ 314349 w 2024391"/>
              <a:gd name="connsiteY7" fmla="*/ 350177 h 619259"/>
              <a:gd name="connsiteX8" fmla="*/ 428649 w 2024391"/>
              <a:gd name="connsiteY8" fmla="*/ 433521 h 619259"/>
              <a:gd name="connsiteX9" fmla="*/ 531042 w 2024391"/>
              <a:gd name="connsiteY9" fmla="*/ 474002 h 619259"/>
              <a:gd name="connsiteX10" fmla="*/ 659630 w 2024391"/>
              <a:gd name="connsiteY10" fmla="*/ 507340 h 619259"/>
              <a:gd name="connsiteX11" fmla="*/ 816793 w 2024391"/>
              <a:gd name="connsiteY11" fmla="*/ 531152 h 619259"/>
              <a:gd name="connsiteX12" fmla="*/ 976337 w 2024391"/>
              <a:gd name="connsiteY12" fmla="*/ 540677 h 619259"/>
              <a:gd name="connsiteX13" fmla="*/ 1140642 w 2024391"/>
              <a:gd name="connsiteY13" fmla="*/ 538296 h 619259"/>
              <a:gd name="connsiteX14" fmla="*/ 1335905 w 2024391"/>
              <a:gd name="connsiteY14" fmla="*/ 524009 h 619259"/>
              <a:gd name="connsiteX15" fmla="*/ 1493067 w 2024391"/>
              <a:gd name="connsiteY15" fmla="*/ 488290 h 619259"/>
              <a:gd name="connsiteX16" fmla="*/ 1640705 w 2024391"/>
              <a:gd name="connsiteY16" fmla="*/ 423997 h 619259"/>
              <a:gd name="connsiteX17" fmla="*/ 1719287 w 2024391"/>
              <a:gd name="connsiteY17" fmla="*/ 354940 h 619259"/>
              <a:gd name="connsiteX18" fmla="*/ 1757387 w 2024391"/>
              <a:gd name="connsiteY18" fmla="*/ 290646 h 619259"/>
              <a:gd name="connsiteX19" fmla="*/ 1783580 w 2024391"/>
              <a:gd name="connsiteY19" fmla="*/ 193015 h 619259"/>
              <a:gd name="connsiteX20" fmla="*/ 1819299 w 2024391"/>
              <a:gd name="connsiteY20" fmla="*/ 102527 h 619259"/>
              <a:gd name="connsiteX21" fmla="*/ 1871687 w 2024391"/>
              <a:gd name="connsiteY21" fmla="*/ 42996 h 619259"/>
              <a:gd name="connsiteX22" fmla="*/ 1924074 w 2024391"/>
              <a:gd name="connsiteY22" fmla="*/ 12040 h 619259"/>
              <a:gd name="connsiteX23" fmla="*/ 1988369 w 2024391"/>
              <a:gd name="connsiteY23" fmla="*/ 133 h 619259"/>
              <a:gd name="connsiteX24" fmla="*/ 2024086 w 2024391"/>
              <a:gd name="connsiteY24" fmla="*/ 7278 h 619259"/>
              <a:gd name="connsiteX25" fmla="*/ 1969318 w 2024391"/>
              <a:gd name="connsiteY25" fmla="*/ 31090 h 619259"/>
              <a:gd name="connsiteX26" fmla="*/ 1902643 w 2024391"/>
              <a:gd name="connsiteY26" fmla="*/ 90621 h 619259"/>
              <a:gd name="connsiteX27" fmla="*/ 1852637 w 2024391"/>
              <a:gd name="connsiteY27" fmla="*/ 185871 h 619259"/>
              <a:gd name="connsiteX28" fmla="*/ 1826443 w 2024391"/>
              <a:gd name="connsiteY28" fmla="*/ 288265 h 619259"/>
              <a:gd name="connsiteX29" fmla="*/ 1764531 w 2024391"/>
              <a:gd name="connsiteY29" fmla="*/ 409708 h 619259"/>
              <a:gd name="connsiteX30" fmla="*/ 1631180 w 2024391"/>
              <a:gd name="connsiteY30" fmla="*/ 514484 h 619259"/>
              <a:gd name="connsiteX31" fmla="*/ 1428774 w 2024391"/>
              <a:gd name="connsiteY31" fmla="*/ 581158 h 619259"/>
              <a:gd name="connsiteX32" fmla="*/ 1226368 w 2024391"/>
              <a:gd name="connsiteY32" fmla="*/ 607352 h 619259"/>
              <a:gd name="connsiteX33" fmla="*/ 1002530 w 2024391"/>
              <a:gd name="connsiteY33" fmla="*/ 619259 h 619259"/>
              <a:gd name="connsiteX34" fmla="*/ 766787 w 2024391"/>
              <a:gd name="connsiteY34" fmla="*/ 607352 h 619259"/>
              <a:gd name="connsiteX35" fmla="*/ 581049 w 2024391"/>
              <a:gd name="connsiteY35" fmla="*/ 566871 h 619259"/>
              <a:gd name="connsiteX36" fmla="*/ 435793 w 2024391"/>
              <a:gd name="connsiteY36" fmla="*/ 516865 h 619259"/>
              <a:gd name="connsiteX37" fmla="*/ 307205 w 2024391"/>
              <a:gd name="connsiteY37" fmla="*/ 438284 h 619259"/>
              <a:gd name="connsiteX38" fmla="*/ 223862 w 2024391"/>
              <a:gd name="connsiteY38" fmla="*/ 340652 h 619259"/>
              <a:gd name="connsiteX39" fmla="*/ 176237 w 2024391"/>
              <a:gd name="connsiteY39" fmla="*/ 247784 h 619259"/>
              <a:gd name="connsiteX40" fmla="*/ 133374 w 2024391"/>
              <a:gd name="connsiteY40" fmla="*/ 147771 h 619259"/>
              <a:gd name="connsiteX41" fmla="*/ 102418 w 2024391"/>
              <a:gd name="connsiteY41" fmla="*/ 88240 h 619259"/>
              <a:gd name="connsiteX42" fmla="*/ 64318 w 2024391"/>
              <a:gd name="connsiteY42" fmla="*/ 42996 h 619259"/>
              <a:gd name="connsiteX43" fmla="*/ 25 w 2024391"/>
              <a:gd name="connsiteY43" fmla="*/ 12040 h 619259"/>
              <a:gd name="connsiteX0" fmla="*/ 25 w 2024391"/>
              <a:gd name="connsiteY0" fmla="*/ 12040 h 619326"/>
              <a:gd name="connsiteX1" fmla="*/ 57176 w 2024391"/>
              <a:gd name="connsiteY1" fmla="*/ 12040 h 619326"/>
              <a:gd name="connsiteX2" fmla="*/ 102418 w 2024391"/>
              <a:gd name="connsiteY2" fmla="*/ 31090 h 619326"/>
              <a:gd name="connsiteX3" fmla="*/ 161950 w 2024391"/>
              <a:gd name="connsiteY3" fmla="*/ 88240 h 619326"/>
              <a:gd name="connsiteX4" fmla="*/ 202430 w 2024391"/>
              <a:gd name="connsiteY4" fmla="*/ 157296 h 619326"/>
              <a:gd name="connsiteX5" fmla="*/ 228624 w 2024391"/>
              <a:gd name="connsiteY5" fmla="*/ 226352 h 619326"/>
              <a:gd name="connsiteX6" fmla="*/ 264343 w 2024391"/>
              <a:gd name="connsiteY6" fmla="*/ 295409 h 619326"/>
              <a:gd name="connsiteX7" fmla="*/ 314349 w 2024391"/>
              <a:gd name="connsiteY7" fmla="*/ 350177 h 619326"/>
              <a:gd name="connsiteX8" fmla="*/ 428649 w 2024391"/>
              <a:gd name="connsiteY8" fmla="*/ 433521 h 619326"/>
              <a:gd name="connsiteX9" fmla="*/ 531042 w 2024391"/>
              <a:gd name="connsiteY9" fmla="*/ 474002 h 619326"/>
              <a:gd name="connsiteX10" fmla="*/ 659630 w 2024391"/>
              <a:gd name="connsiteY10" fmla="*/ 507340 h 619326"/>
              <a:gd name="connsiteX11" fmla="*/ 816793 w 2024391"/>
              <a:gd name="connsiteY11" fmla="*/ 531152 h 619326"/>
              <a:gd name="connsiteX12" fmla="*/ 976337 w 2024391"/>
              <a:gd name="connsiteY12" fmla="*/ 540677 h 619326"/>
              <a:gd name="connsiteX13" fmla="*/ 1140642 w 2024391"/>
              <a:gd name="connsiteY13" fmla="*/ 538296 h 619326"/>
              <a:gd name="connsiteX14" fmla="*/ 1335905 w 2024391"/>
              <a:gd name="connsiteY14" fmla="*/ 524009 h 619326"/>
              <a:gd name="connsiteX15" fmla="*/ 1493067 w 2024391"/>
              <a:gd name="connsiteY15" fmla="*/ 488290 h 619326"/>
              <a:gd name="connsiteX16" fmla="*/ 1640705 w 2024391"/>
              <a:gd name="connsiteY16" fmla="*/ 423997 h 619326"/>
              <a:gd name="connsiteX17" fmla="*/ 1719287 w 2024391"/>
              <a:gd name="connsiteY17" fmla="*/ 354940 h 619326"/>
              <a:gd name="connsiteX18" fmla="*/ 1757387 w 2024391"/>
              <a:gd name="connsiteY18" fmla="*/ 290646 h 619326"/>
              <a:gd name="connsiteX19" fmla="*/ 1783580 w 2024391"/>
              <a:gd name="connsiteY19" fmla="*/ 193015 h 619326"/>
              <a:gd name="connsiteX20" fmla="*/ 1819299 w 2024391"/>
              <a:gd name="connsiteY20" fmla="*/ 102527 h 619326"/>
              <a:gd name="connsiteX21" fmla="*/ 1871687 w 2024391"/>
              <a:gd name="connsiteY21" fmla="*/ 42996 h 619326"/>
              <a:gd name="connsiteX22" fmla="*/ 1924074 w 2024391"/>
              <a:gd name="connsiteY22" fmla="*/ 12040 h 619326"/>
              <a:gd name="connsiteX23" fmla="*/ 1988369 w 2024391"/>
              <a:gd name="connsiteY23" fmla="*/ 133 h 619326"/>
              <a:gd name="connsiteX24" fmla="*/ 2024086 w 2024391"/>
              <a:gd name="connsiteY24" fmla="*/ 7278 h 619326"/>
              <a:gd name="connsiteX25" fmla="*/ 1969318 w 2024391"/>
              <a:gd name="connsiteY25" fmla="*/ 31090 h 619326"/>
              <a:gd name="connsiteX26" fmla="*/ 1902643 w 2024391"/>
              <a:gd name="connsiteY26" fmla="*/ 90621 h 619326"/>
              <a:gd name="connsiteX27" fmla="*/ 1852637 w 2024391"/>
              <a:gd name="connsiteY27" fmla="*/ 185871 h 619326"/>
              <a:gd name="connsiteX28" fmla="*/ 1826443 w 2024391"/>
              <a:gd name="connsiteY28" fmla="*/ 288265 h 619326"/>
              <a:gd name="connsiteX29" fmla="*/ 1764531 w 2024391"/>
              <a:gd name="connsiteY29" fmla="*/ 409708 h 619326"/>
              <a:gd name="connsiteX30" fmla="*/ 1631180 w 2024391"/>
              <a:gd name="connsiteY30" fmla="*/ 514484 h 619326"/>
              <a:gd name="connsiteX31" fmla="*/ 1428774 w 2024391"/>
              <a:gd name="connsiteY31" fmla="*/ 581158 h 619326"/>
              <a:gd name="connsiteX32" fmla="*/ 1226368 w 2024391"/>
              <a:gd name="connsiteY32" fmla="*/ 607352 h 619326"/>
              <a:gd name="connsiteX33" fmla="*/ 1002530 w 2024391"/>
              <a:gd name="connsiteY33" fmla="*/ 619259 h 619326"/>
              <a:gd name="connsiteX34" fmla="*/ 766787 w 2024391"/>
              <a:gd name="connsiteY34" fmla="*/ 602590 h 619326"/>
              <a:gd name="connsiteX35" fmla="*/ 581049 w 2024391"/>
              <a:gd name="connsiteY35" fmla="*/ 566871 h 619326"/>
              <a:gd name="connsiteX36" fmla="*/ 435793 w 2024391"/>
              <a:gd name="connsiteY36" fmla="*/ 516865 h 619326"/>
              <a:gd name="connsiteX37" fmla="*/ 307205 w 2024391"/>
              <a:gd name="connsiteY37" fmla="*/ 438284 h 619326"/>
              <a:gd name="connsiteX38" fmla="*/ 223862 w 2024391"/>
              <a:gd name="connsiteY38" fmla="*/ 340652 h 619326"/>
              <a:gd name="connsiteX39" fmla="*/ 176237 w 2024391"/>
              <a:gd name="connsiteY39" fmla="*/ 247784 h 619326"/>
              <a:gd name="connsiteX40" fmla="*/ 133374 w 2024391"/>
              <a:gd name="connsiteY40" fmla="*/ 147771 h 619326"/>
              <a:gd name="connsiteX41" fmla="*/ 102418 w 2024391"/>
              <a:gd name="connsiteY41" fmla="*/ 88240 h 619326"/>
              <a:gd name="connsiteX42" fmla="*/ 64318 w 2024391"/>
              <a:gd name="connsiteY42" fmla="*/ 42996 h 619326"/>
              <a:gd name="connsiteX43" fmla="*/ 25 w 2024391"/>
              <a:gd name="connsiteY43" fmla="*/ 12040 h 619326"/>
              <a:gd name="connsiteX0" fmla="*/ 25 w 2024391"/>
              <a:gd name="connsiteY0" fmla="*/ 12040 h 619326"/>
              <a:gd name="connsiteX1" fmla="*/ 57176 w 2024391"/>
              <a:gd name="connsiteY1" fmla="*/ 12040 h 619326"/>
              <a:gd name="connsiteX2" fmla="*/ 102418 w 2024391"/>
              <a:gd name="connsiteY2" fmla="*/ 31090 h 619326"/>
              <a:gd name="connsiteX3" fmla="*/ 161950 w 2024391"/>
              <a:gd name="connsiteY3" fmla="*/ 88240 h 619326"/>
              <a:gd name="connsiteX4" fmla="*/ 202430 w 2024391"/>
              <a:gd name="connsiteY4" fmla="*/ 157296 h 619326"/>
              <a:gd name="connsiteX5" fmla="*/ 228624 w 2024391"/>
              <a:gd name="connsiteY5" fmla="*/ 226352 h 619326"/>
              <a:gd name="connsiteX6" fmla="*/ 264343 w 2024391"/>
              <a:gd name="connsiteY6" fmla="*/ 295409 h 619326"/>
              <a:gd name="connsiteX7" fmla="*/ 331017 w 2024391"/>
              <a:gd name="connsiteY7" fmla="*/ 371609 h 619326"/>
              <a:gd name="connsiteX8" fmla="*/ 428649 w 2024391"/>
              <a:gd name="connsiteY8" fmla="*/ 433521 h 619326"/>
              <a:gd name="connsiteX9" fmla="*/ 531042 w 2024391"/>
              <a:gd name="connsiteY9" fmla="*/ 474002 h 619326"/>
              <a:gd name="connsiteX10" fmla="*/ 659630 w 2024391"/>
              <a:gd name="connsiteY10" fmla="*/ 507340 h 619326"/>
              <a:gd name="connsiteX11" fmla="*/ 816793 w 2024391"/>
              <a:gd name="connsiteY11" fmla="*/ 531152 h 619326"/>
              <a:gd name="connsiteX12" fmla="*/ 976337 w 2024391"/>
              <a:gd name="connsiteY12" fmla="*/ 540677 h 619326"/>
              <a:gd name="connsiteX13" fmla="*/ 1140642 w 2024391"/>
              <a:gd name="connsiteY13" fmla="*/ 538296 h 619326"/>
              <a:gd name="connsiteX14" fmla="*/ 1335905 w 2024391"/>
              <a:gd name="connsiteY14" fmla="*/ 524009 h 619326"/>
              <a:gd name="connsiteX15" fmla="*/ 1493067 w 2024391"/>
              <a:gd name="connsiteY15" fmla="*/ 488290 h 619326"/>
              <a:gd name="connsiteX16" fmla="*/ 1640705 w 2024391"/>
              <a:gd name="connsiteY16" fmla="*/ 423997 h 619326"/>
              <a:gd name="connsiteX17" fmla="*/ 1719287 w 2024391"/>
              <a:gd name="connsiteY17" fmla="*/ 354940 h 619326"/>
              <a:gd name="connsiteX18" fmla="*/ 1757387 w 2024391"/>
              <a:gd name="connsiteY18" fmla="*/ 290646 h 619326"/>
              <a:gd name="connsiteX19" fmla="*/ 1783580 w 2024391"/>
              <a:gd name="connsiteY19" fmla="*/ 193015 h 619326"/>
              <a:gd name="connsiteX20" fmla="*/ 1819299 w 2024391"/>
              <a:gd name="connsiteY20" fmla="*/ 102527 h 619326"/>
              <a:gd name="connsiteX21" fmla="*/ 1871687 w 2024391"/>
              <a:gd name="connsiteY21" fmla="*/ 42996 h 619326"/>
              <a:gd name="connsiteX22" fmla="*/ 1924074 w 2024391"/>
              <a:gd name="connsiteY22" fmla="*/ 12040 h 619326"/>
              <a:gd name="connsiteX23" fmla="*/ 1988369 w 2024391"/>
              <a:gd name="connsiteY23" fmla="*/ 133 h 619326"/>
              <a:gd name="connsiteX24" fmla="*/ 2024086 w 2024391"/>
              <a:gd name="connsiteY24" fmla="*/ 7278 h 619326"/>
              <a:gd name="connsiteX25" fmla="*/ 1969318 w 2024391"/>
              <a:gd name="connsiteY25" fmla="*/ 31090 h 619326"/>
              <a:gd name="connsiteX26" fmla="*/ 1902643 w 2024391"/>
              <a:gd name="connsiteY26" fmla="*/ 90621 h 619326"/>
              <a:gd name="connsiteX27" fmla="*/ 1852637 w 2024391"/>
              <a:gd name="connsiteY27" fmla="*/ 185871 h 619326"/>
              <a:gd name="connsiteX28" fmla="*/ 1826443 w 2024391"/>
              <a:gd name="connsiteY28" fmla="*/ 288265 h 619326"/>
              <a:gd name="connsiteX29" fmla="*/ 1764531 w 2024391"/>
              <a:gd name="connsiteY29" fmla="*/ 409708 h 619326"/>
              <a:gd name="connsiteX30" fmla="*/ 1631180 w 2024391"/>
              <a:gd name="connsiteY30" fmla="*/ 514484 h 619326"/>
              <a:gd name="connsiteX31" fmla="*/ 1428774 w 2024391"/>
              <a:gd name="connsiteY31" fmla="*/ 581158 h 619326"/>
              <a:gd name="connsiteX32" fmla="*/ 1226368 w 2024391"/>
              <a:gd name="connsiteY32" fmla="*/ 607352 h 619326"/>
              <a:gd name="connsiteX33" fmla="*/ 1002530 w 2024391"/>
              <a:gd name="connsiteY33" fmla="*/ 619259 h 619326"/>
              <a:gd name="connsiteX34" fmla="*/ 766787 w 2024391"/>
              <a:gd name="connsiteY34" fmla="*/ 602590 h 619326"/>
              <a:gd name="connsiteX35" fmla="*/ 581049 w 2024391"/>
              <a:gd name="connsiteY35" fmla="*/ 566871 h 619326"/>
              <a:gd name="connsiteX36" fmla="*/ 435793 w 2024391"/>
              <a:gd name="connsiteY36" fmla="*/ 516865 h 619326"/>
              <a:gd name="connsiteX37" fmla="*/ 307205 w 2024391"/>
              <a:gd name="connsiteY37" fmla="*/ 438284 h 619326"/>
              <a:gd name="connsiteX38" fmla="*/ 223862 w 2024391"/>
              <a:gd name="connsiteY38" fmla="*/ 340652 h 619326"/>
              <a:gd name="connsiteX39" fmla="*/ 176237 w 2024391"/>
              <a:gd name="connsiteY39" fmla="*/ 247784 h 619326"/>
              <a:gd name="connsiteX40" fmla="*/ 133374 w 2024391"/>
              <a:gd name="connsiteY40" fmla="*/ 147771 h 619326"/>
              <a:gd name="connsiteX41" fmla="*/ 102418 w 2024391"/>
              <a:gd name="connsiteY41" fmla="*/ 88240 h 619326"/>
              <a:gd name="connsiteX42" fmla="*/ 64318 w 2024391"/>
              <a:gd name="connsiteY42" fmla="*/ 42996 h 619326"/>
              <a:gd name="connsiteX43" fmla="*/ 25 w 2024391"/>
              <a:gd name="connsiteY43" fmla="*/ 12040 h 619326"/>
              <a:gd name="connsiteX0" fmla="*/ 25 w 2024391"/>
              <a:gd name="connsiteY0" fmla="*/ 12040 h 619326"/>
              <a:gd name="connsiteX1" fmla="*/ 57176 w 2024391"/>
              <a:gd name="connsiteY1" fmla="*/ 12040 h 619326"/>
              <a:gd name="connsiteX2" fmla="*/ 102418 w 2024391"/>
              <a:gd name="connsiteY2" fmla="*/ 31090 h 619326"/>
              <a:gd name="connsiteX3" fmla="*/ 161950 w 2024391"/>
              <a:gd name="connsiteY3" fmla="*/ 88240 h 619326"/>
              <a:gd name="connsiteX4" fmla="*/ 202430 w 2024391"/>
              <a:gd name="connsiteY4" fmla="*/ 157296 h 619326"/>
              <a:gd name="connsiteX5" fmla="*/ 228624 w 2024391"/>
              <a:gd name="connsiteY5" fmla="*/ 226352 h 619326"/>
              <a:gd name="connsiteX6" fmla="*/ 264343 w 2024391"/>
              <a:gd name="connsiteY6" fmla="*/ 295409 h 619326"/>
              <a:gd name="connsiteX7" fmla="*/ 331017 w 2024391"/>
              <a:gd name="connsiteY7" fmla="*/ 371609 h 619326"/>
              <a:gd name="connsiteX8" fmla="*/ 428649 w 2024391"/>
              <a:gd name="connsiteY8" fmla="*/ 433521 h 619326"/>
              <a:gd name="connsiteX9" fmla="*/ 531042 w 2024391"/>
              <a:gd name="connsiteY9" fmla="*/ 474002 h 619326"/>
              <a:gd name="connsiteX10" fmla="*/ 659630 w 2024391"/>
              <a:gd name="connsiteY10" fmla="*/ 507340 h 619326"/>
              <a:gd name="connsiteX11" fmla="*/ 816793 w 2024391"/>
              <a:gd name="connsiteY11" fmla="*/ 531152 h 619326"/>
              <a:gd name="connsiteX12" fmla="*/ 976337 w 2024391"/>
              <a:gd name="connsiteY12" fmla="*/ 540677 h 619326"/>
              <a:gd name="connsiteX13" fmla="*/ 1140642 w 2024391"/>
              <a:gd name="connsiteY13" fmla="*/ 538296 h 619326"/>
              <a:gd name="connsiteX14" fmla="*/ 1335905 w 2024391"/>
              <a:gd name="connsiteY14" fmla="*/ 524009 h 619326"/>
              <a:gd name="connsiteX15" fmla="*/ 1493067 w 2024391"/>
              <a:gd name="connsiteY15" fmla="*/ 488290 h 619326"/>
              <a:gd name="connsiteX16" fmla="*/ 1640705 w 2024391"/>
              <a:gd name="connsiteY16" fmla="*/ 423997 h 619326"/>
              <a:gd name="connsiteX17" fmla="*/ 1719287 w 2024391"/>
              <a:gd name="connsiteY17" fmla="*/ 359702 h 619326"/>
              <a:gd name="connsiteX18" fmla="*/ 1757387 w 2024391"/>
              <a:gd name="connsiteY18" fmla="*/ 290646 h 619326"/>
              <a:gd name="connsiteX19" fmla="*/ 1783580 w 2024391"/>
              <a:gd name="connsiteY19" fmla="*/ 193015 h 619326"/>
              <a:gd name="connsiteX20" fmla="*/ 1819299 w 2024391"/>
              <a:gd name="connsiteY20" fmla="*/ 102527 h 619326"/>
              <a:gd name="connsiteX21" fmla="*/ 1871687 w 2024391"/>
              <a:gd name="connsiteY21" fmla="*/ 42996 h 619326"/>
              <a:gd name="connsiteX22" fmla="*/ 1924074 w 2024391"/>
              <a:gd name="connsiteY22" fmla="*/ 12040 h 619326"/>
              <a:gd name="connsiteX23" fmla="*/ 1988369 w 2024391"/>
              <a:gd name="connsiteY23" fmla="*/ 133 h 619326"/>
              <a:gd name="connsiteX24" fmla="*/ 2024086 w 2024391"/>
              <a:gd name="connsiteY24" fmla="*/ 7278 h 619326"/>
              <a:gd name="connsiteX25" fmla="*/ 1969318 w 2024391"/>
              <a:gd name="connsiteY25" fmla="*/ 31090 h 619326"/>
              <a:gd name="connsiteX26" fmla="*/ 1902643 w 2024391"/>
              <a:gd name="connsiteY26" fmla="*/ 90621 h 619326"/>
              <a:gd name="connsiteX27" fmla="*/ 1852637 w 2024391"/>
              <a:gd name="connsiteY27" fmla="*/ 185871 h 619326"/>
              <a:gd name="connsiteX28" fmla="*/ 1826443 w 2024391"/>
              <a:gd name="connsiteY28" fmla="*/ 288265 h 619326"/>
              <a:gd name="connsiteX29" fmla="*/ 1764531 w 2024391"/>
              <a:gd name="connsiteY29" fmla="*/ 409708 h 619326"/>
              <a:gd name="connsiteX30" fmla="*/ 1631180 w 2024391"/>
              <a:gd name="connsiteY30" fmla="*/ 514484 h 619326"/>
              <a:gd name="connsiteX31" fmla="*/ 1428774 w 2024391"/>
              <a:gd name="connsiteY31" fmla="*/ 581158 h 619326"/>
              <a:gd name="connsiteX32" fmla="*/ 1226368 w 2024391"/>
              <a:gd name="connsiteY32" fmla="*/ 607352 h 619326"/>
              <a:gd name="connsiteX33" fmla="*/ 1002530 w 2024391"/>
              <a:gd name="connsiteY33" fmla="*/ 619259 h 619326"/>
              <a:gd name="connsiteX34" fmla="*/ 766787 w 2024391"/>
              <a:gd name="connsiteY34" fmla="*/ 602590 h 619326"/>
              <a:gd name="connsiteX35" fmla="*/ 581049 w 2024391"/>
              <a:gd name="connsiteY35" fmla="*/ 566871 h 619326"/>
              <a:gd name="connsiteX36" fmla="*/ 435793 w 2024391"/>
              <a:gd name="connsiteY36" fmla="*/ 516865 h 619326"/>
              <a:gd name="connsiteX37" fmla="*/ 307205 w 2024391"/>
              <a:gd name="connsiteY37" fmla="*/ 438284 h 619326"/>
              <a:gd name="connsiteX38" fmla="*/ 223862 w 2024391"/>
              <a:gd name="connsiteY38" fmla="*/ 340652 h 619326"/>
              <a:gd name="connsiteX39" fmla="*/ 176237 w 2024391"/>
              <a:gd name="connsiteY39" fmla="*/ 247784 h 619326"/>
              <a:gd name="connsiteX40" fmla="*/ 133374 w 2024391"/>
              <a:gd name="connsiteY40" fmla="*/ 147771 h 619326"/>
              <a:gd name="connsiteX41" fmla="*/ 102418 w 2024391"/>
              <a:gd name="connsiteY41" fmla="*/ 88240 h 619326"/>
              <a:gd name="connsiteX42" fmla="*/ 64318 w 2024391"/>
              <a:gd name="connsiteY42" fmla="*/ 42996 h 619326"/>
              <a:gd name="connsiteX43" fmla="*/ 25 w 2024391"/>
              <a:gd name="connsiteY43" fmla="*/ 12040 h 619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024391" h="619326">
                <a:moveTo>
                  <a:pt x="25" y="12040"/>
                </a:moveTo>
                <a:cubicBezTo>
                  <a:pt x="-1165" y="6881"/>
                  <a:pt x="40507" y="8468"/>
                  <a:pt x="57176" y="12040"/>
                </a:cubicBezTo>
                <a:cubicBezTo>
                  <a:pt x="73845" y="15612"/>
                  <a:pt x="84956" y="18390"/>
                  <a:pt x="102418" y="31090"/>
                </a:cubicBezTo>
                <a:cubicBezTo>
                  <a:pt x="119880" y="43790"/>
                  <a:pt x="145281" y="67206"/>
                  <a:pt x="161950" y="88240"/>
                </a:cubicBezTo>
                <a:cubicBezTo>
                  <a:pt x="178619" y="109274"/>
                  <a:pt x="191318" y="134277"/>
                  <a:pt x="202430" y="157296"/>
                </a:cubicBezTo>
                <a:cubicBezTo>
                  <a:pt x="213542" y="180315"/>
                  <a:pt x="218305" y="203333"/>
                  <a:pt x="228624" y="226352"/>
                </a:cubicBezTo>
                <a:cubicBezTo>
                  <a:pt x="238943" y="249371"/>
                  <a:pt x="247278" y="271200"/>
                  <a:pt x="264343" y="295409"/>
                </a:cubicBezTo>
                <a:cubicBezTo>
                  <a:pt x="281408" y="319618"/>
                  <a:pt x="303633" y="348590"/>
                  <a:pt x="331017" y="371609"/>
                </a:cubicBezTo>
                <a:cubicBezTo>
                  <a:pt x="358401" y="394628"/>
                  <a:pt x="395312" y="416456"/>
                  <a:pt x="428649" y="433521"/>
                </a:cubicBezTo>
                <a:cubicBezTo>
                  <a:pt x="461986" y="450586"/>
                  <a:pt x="492545" y="461699"/>
                  <a:pt x="531042" y="474002"/>
                </a:cubicBezTo>
                <a:cubicBezTo>
                  <a:pt x="569539" y="486305"/>
                  <a:pt x="612005" y="497815"/>
                  <a:pt x="659630" y="507340"/>
                </a:cubicBezTo>
                <a:cubicBezTo>
                  <a:pt x="707255" y="516865"/>
                  <a:pt x="764008" y="525596"/>
                  <a:pt x="816793" y="531152"/>
                </a:cubicBezTo>
                <a:cubicBezTo>
                  <a:pt x="869578" y="536708"/>
                  <a:pt x="922362" y="539486"/>
                  <a:pt x="976337" y="540677"/>
                </a:cubicBezTo>
                <a:cubicBezTo>
                  <a:pt x="1030312" y="541868"/>
                  <a:pt x="1080714" y="541074"/>
                  <a:pt x="1140642" y="538296"/>
                </a:cubicBezTo>
                <a:cubicBezTo>
                  <a:pt x="1200570" y="535518"/>
                  <a:pt x="1277168" y="532343"/>
                  <a:pt x="1335905" y="524009"/>
                </a:cubicBezTo>
                <a:cubicBezTo>
                  <a:pt x="1394642" y="515675"/>
                  <a:pt x="1442267" y="504959"/>
                  <a:pt x="1493067" y="488290"/>
                </a:cubicBezTo>
                <a:cubicBezTo>
                  <a:pt x="1543867" y="471621"/>
                  <a:pt x="1603002" y="445428"/>
                  <a:pt x="1640705" y="423997"/>
                </a:cubicBezTo>
                <a:cubicBezTo>
                  <a:pt x="1678408" y="402566"/>
                  <a:pt x="1699840" y="381927"/>
                  <a:pt x="1719287" y="359702"/>
                </a:cubicBezTo>
                <a:cubicBezTo>
                  <a:pt x="1738734" y="337477"/>
                  <a:pt x="1746672" y="318427"/>
                  <a:pt x="1757387" y="290646"/>
                </a:cubicBezTo>
                <a:cubicBezTo>
                  <a:pt x="1768102" y="262865"/>
                  <a:pt x="1773261" y="224368"/>
                  <a:pt x="1783580" y="193015"/>
                </a:cubicBezTo>
                <a:cubicBezTo>
                  <a:pt x="1793899" y="161662"/>
                  <a:pt x="1804615" y="127530"/>
                  <a:pt x="1819299" y="102527"/>
                </a:cubicBezTo>
                <a:cubicBezTo>
                  <a:pt x="1833983" y="77524"/>
                  <a:pt x="1854225" y="58077"/>
                  <a:pt x="1871687" y="42996"/>
                </a:cubicBezTo>
                <a:cubicBezTo>
                  <a:pt x="1889149" y="27915"/>
                  <a:pt x="1904627" y="19184"/>
                  <a:pt x="1924074" y="12040"/>
                </a:cubicBezTo>
                <a:cubicBezTo>
                  <a:pt x="1943521" y="4896"/>
                  <a:pt x="1971700" y="927"/>
                  <a:pt x="1988369" y="133"/>
                </a:cubicBezTo>
                <a:cubicBezTo>
                  <a:pt x="2005038" y="-661"/>
                  <a:pt x="2027261" y="2119"/>
                  <a:pt x="2024086" y="7278"/>
                </a:cubicBezTo>
                <a:cubicBezTo>
                  <a:pt x="2020911" y="12438"/>
                  <a:pt x="1989558" y="17200"/>
                  <a:pt x="1969318" y="31090"/>
                </a:cubicBezTo>
                <a:cubicBezTo>
                  <a:pt x="1949078" y="44980"/>
                  <a:pt x="1922090" y="64824"/>
                  <a:pt x="1902643" y="90621"/>
                </a:cubicBezTo>
                <a:cubicBezTo>
                  <a:pt x="1883196" y="116418"/>
                  <a:pt x="1865337" y="152930"/>
                  <a:pt x="1852637" y="185871"/>
                </a:cubicBezTo>
                <a:cubicBezTo>
                  <a:pt x="1839937" y="218812"/>
                  <a:pt x="1841127" y="250959"/>
                  <a:pt x="1826443" y="288265"/>
                </a:cubicBezTo>
                <a:cubicBezTo>
                  <a:pt x="1811759" y="325571"/>
                  <a:pt x="1797075" y="372005"/>
                  <a:pt x="1764531" y="409708"/>
                </a:cubicBezTo>
                <a:cubicBezTo>
                  <a:pt x="1731987" y="447411"/>
                  <a:pt x="1687139" y="485909"/>
                  <a:pt x="1631180" y="514484"/>
                </a:cubicBezTo>
                <a:cubicBezTo>
                  <a:pt x="1575221" y="543059"/>
                  <a:pt x="1496243" y="565680"/>
                  <a:pt x="1428774" y="581158"/>
                </a:cubicBezTo>
                <a:cubicBezTo>
                  <a:pt x="1361305" y="596636"/>
                  <a:pt x="1297409" y="601002"/>
                  <a:pt x="1226368" y="607352"/>
                </a:cubicBezTo>
                <a:cubicBezTo>
                  <a:pt x="1155327" y="613702"/>
                  <a:pt x="1079127" y="620053"/>
                  <a:pt x="1002530" y="619259"/>
                </a:cubicBezTo>
                <a:cubicBezTo>
                  <a:pt x="925933" y="618465"/>
                  <a:pt x="837034" y="611321"/>
                  <a:pt x="766787" y="602590"/>
                </a:cubicBezTo>
                <a:cubicBezTo>
                  <a:pt x="696540" y="593859"/>
                  <a:pt x="636215" y="581158"/>
                  <a:pt x="581049" y="566871"/>
                </a:cubicBezTo>
                <a:cubicBezTo>
                  <a:pt x="525883" y="552584"/>
                  <a:pt x="481434" y="538296"/>
                  <a:pt x="435793" y="516865"/>
                </a:cubicBezTo>
                <a:cubicBezTo>
                  <a:pt x="390152" y="495434"/>
                  <a:pt x="342527" y="467653"/>
                  <a:pt x="307205" y="438284"/>
                </a:cubicBezTo>
                <a:cubicBezTo>
                  <a:pt x="271883" y="408915"/>
                  <a:pt x="245690" y="372402"/>
                  <a:pt x="223862" y="340652"/>
                </a:cubicBezTo>
                <a:cubicBezTo>
                  <a:pt x="202034" y="308902"/>
                  <a:pt x="191318" y="279931"/>
                  <a:pt x="176237" y="247784"/>
                </a:cubicBezTo>
                <a:cubicBezTo>
                  <a:pt x="161156" y="215637"/>
                  <a:pt x="145677" y="174362"/>
                  <a:pt x="133374" y="147771"/>
                </a:cubicBezTo>
                <a:cubicBezTo>
                  <a:pt x="121071" y="121180"/>
                  <a:pt x="114721" y="105306"/>
                  <a:pt x="102418" y="88240"/>
                </a:cubicBezTo>
                <a:cubicBezTo>
                  <a:pt x="90115" y="71174"/>
                  <a:pt x="81383" y="55696"/>
                  <a:pt x="64318" y="42996"/>
                </a:cubicBezTo>
                <a:cubicBezTo>
                  <a:pt x="47253" y="30296"/>
                  <a:pt x="1215" y="17199"/>
                  <a:pt x="25" y="12040"/>
                </a:cubicBezTo>
                <a:close/>
              </a:path>
            </a:pathLst>
          </a:custGeom>
          <a:solidFill>
            <a:srgbClr val="9B9B9B"/>
          </a:solid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任意多边形 58"/>
          <p:cNvSpPr/>
          <p:nvPr/>
        </p:nvSpPr>
        <p:spPr>
          <a:xfrm>
            <a:off x="7224099" y="2340995"/>
            <a:ext cx="142438" cy="79770"/>
          </a:xfrm>
          <a:custGeom>
            <a:avLst/>
            <a:gdLst>
              <a:gd name="connsiteX0" fmla="*/ 103203 w 142438"/>
              <a:gd name="connsiteY0" fmla="*/ 0 h 79770"/>
              <a:gd name="connsiteX1" fmla="*/ 142438 w 142438"/>
              <a:gd name="connsiteY1" fmla="*/ 1748 h 79770"/>
              <a:gd name="connsiteX2" fmla="*/ 142438 w 142438"/>
              <a:gd name="connsiteY2" fmla="*/ 79361 h 79770"/>
              <a:gd name="connsiteX3" fmla="*/ 129395 w 142438"/>
              <a:gd name="connsiteY3" fmla="*/ 78582 h 79770"/>
              <a:gd name="connsiteX4" fmla="*/ 49475 w 142438"/>
              <a:gd name="connsiteY4" fmla="*/ 78285 h 79770"/>
              <a:gd name="connsiteX5" fmla="*/ 2682 w 142438"/>
              <a:gd name="connsiteY5" fmla="*/ 79770 h 79770"/>
              <a:gd name="connsiteX6" fmla="*/ 0 w 142438"/>
              <a:gd name="connsiteY6" fmla="*/ 2965 h 79770"/>
              <a:gd name="connsiteX7" fmla="*/ 103203 w 142438"/>
              <a:gd name="connsiteY7" fmla="*/ 0 h 79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8" h="79770">
                <a:moveTo>
                  <a:pt x="103203" y="0"/>
                </a:moveTo>
                <a:lnTo>
                  <a:pt x="142438" y="1748"/>
                </a:lnTo>
                <a:lnTo>
                  <a:pt x="142438" y="79361"/>
                </a:lnTo>
                <a:lnTo>
                  <a:pt x="129395" y="78582"/>
                </a:lnTo>
                <a:cubicBezTo>
                  <a:pt x="102407" y="77987"/>
                  <a:pt x="76313" y="77888"/>
                  <a:pt x="49475" y="78285"/>
                </a:cubicBezTo>
                <a:lnTo>
                  <a:pt x="2682" y="79770"/>
                </a:lnTo>
                <a:lnTo>
                  <a:pt x="0" y="2965"/>
                </a:lnTo>
                <a:lnTo>
                  <a:pt x="103203" y="0"/>
                </a:lnTo>
                <a:close/>
              </a:path>
            </a:pathLst>
          </a:custGeom>
          <a:solidFill>
            <a:srgbClr val="AE334D"/>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任意多边形 56"/>
          <p:cNvSpPr/>
          <p:nvPr/>
        </p:nvSpPr>
        <p:spPr>
          <a:xfrm>
            <a:off x="7386220" y="2343620"/>
            <a:ext cx="194067" cy="92974"/>
          </a:xfrm>
          <a:custGeom>
            <a:avLst/>
            <a:gdLst>
              <a:gd name="connsiteX0" fmla="*/ 0 w 194067"/>
              <a:gd name="connsiteY0" fmla="*/ 0 h 92974"/>
              <a:gd name="connsiteX1" fmla="*/ 61334 w 194067"/>
              <a:gd name="connsiteY1" fmla="*/ 2733 h 92974"/>
              <a:gd name="connsiteX2" fmla="*/ 176825 w 194067"/>
              <a:gd name="connsiteY2" fmla="*/ 14045 h 92974"/>
              <a:gd name="connsiteX3" fmla="*/ 194067 w 194067"/>
              <a:gd name="connsiteY3" fmla="*/ 16806 h 92974"/>
              <a:gd name="connsiteX4" fmla="*/ 184715 w 194067"/>
              <a:gd name="connsiteY4" fmla="*/ 92974 h 92974"/>
              <a:gd name="connsiteX5" fmla="*/ 126819 w 194067"/>
              <a:gd name="connsiteY5" fmla="*/ 85483 h 92974"/>
              <a:gd name="connsiteX6" fmla="*/ 0 w 194067"/>
              <a:gd name="connsiteY6" fmla="*/ 77911 h 92974"/>
              <a:gd name="connsiteX7" fmla="*/ 0 w 194067"/>
              <a:gd name="connsiteY7" fmla="*/ 0 h 9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067" h="92974">
                <a:moveTo>
                  <a:pt x="0" y="0"/>
                </a:moveTo>
                <a:lnTo>
                  <a:pt x="61334" y="2733"/>
                </a:lnTo>
                <a:cubicBezTo>
                  <a:pt x="101914" y="5710"/>
                  <a:pt x="141701" y="9679"/>
                  <a:pt x="176825" y="14045"/>
                </a:cubicBezTo>
                <a:lnTo>
                  <a:pt x="194067" y="16806"/>
                </a:lnTo>
                <a:lnTo>
                  <a:pt x="184715" y="92974"/>
                </a:lnTo>
                <a:lnTo>
                  <a:pt x="126819" y="85483"/>
                </a:lnTo>
                <a:lnTo>
                  <a:pt x="0" y="77911"/>
                </a:lnTo>
                <a:lnTo>
                  <a:pt x="0" y="0"/>
                </a:lnTo>
                <a:close/>
              </a:path>
            </a:pathLst>
          </a:custGeom>
          <a:solidFill>
            <a:srgbClr val="AE334D"/>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a:off x="6698986" y="2349592"/>
            <a:ext cx="454401" cy="169502"/>
          </a:xfrm>
          <a:custGeom>
            <a:avLst/>
            <a:gdLst>
              <a:gd name="connsiteX0" fmla="*/ 446601 w 454401"/>
              <a:gd name="connsiteY0" fmla="*/ 0 h 169502"/>
              <a:gd name="connsiteX1" fmla="*/ 454401 w 454401"/>
              <a:gd name="connsiteY1" fmla="*/ 74214 h 169502"/>
              <a:gd name="connsiteX2" fmla="*/ 392125 w 454401"/>
              <a:gd name="connsiteY2" fmla="*/ 77427 h 169502"/>
              <a:gd name="connsiteX3" fmla="*/ 294941 w 454401"/>
              <a:gd name="connsiteY3" fmla="*/ 86654 h 169502"/>
              <a:gd name="connsiteX4" fmla="*/ 137778 w 454401"/>
              <a:gd name="connsiteY4" fmla="*/ 122373 h 169502"/>
              <a:gd name="connsiteX5" fmla="*/ 59048 w 454401"/>
              <a:gd name="connsiteY5" fmla="*/ 152734 h 169502"/>
              <a:gd name="connsiteX6" fmla="*/ 22879 w 454401"/>
              <a:gd name="connsiteY6" fmla="*/ 169502 h 169502"/>
              <a:gd name="connsiteX7" fmla="*/ 0 w 454401"/>
              <a:gd name="connsiteY7" fmla="*/ 96031 h 169502"/>
              <a:gd name="connsiteX8" fmla="*/ 45411 w 454401"/>
              <a:gd name="connsiteY8" fmla="*/ 75882 h 169502"/>
              <a:gd name="connsiteX9" fmla="*/ 202072 w 454401"/>
              <a:gd name="connsiteY9" fmla="*/ 29504 h 169502"/>
              <a:gd name="connsiteX10" fmla="*/ 404477 w 454401"/>
              <a:gd name="connsiteY10" fmla="*/ 3310 h 169502"/>
              <a:gd name="connsiteX11" fmla="*/ 446601 w 454401"/>
              <a:gd name="connsiteY11" fmla="*/ 0 h 169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4401" h="169502">
                <a:moveTo>
                  <a:pt x="446601" y="0"/>
                </a:moveTo>
                <a:lnTo>
                  <a:pt x="454401" y="74214"/>
                </a:lnTo>
                <a:lnTo>
                  <a:pt x="392125" y="77427"/>
                </a:lnTo>
                <a:cubicBezTo>
                  <a:pt x="358143" y="79610"/>
                  <a:pt x="324309" y="82487"/>
                  <a:pt x="294941" y="86654"/>
                </a:cubicBezTo>
                <a:cubicBezTo>
                  <a:pt x="236204" y="94988"/>
                  <a:pt x="188578" y="105703"/>
                  <a:pt x="137778" y="122373"/>
                </a:cubicBezTo>
                <a:cubicBezTo>
                  <a:pt x="112378" y="130707"/>
                  <a:pt x="84895" y="141422"/>
                  <a:pt x="59048" y="152734"/>
                </a:cubicBezTo>
                <a:lnTo>
                  <a:pt x="22879" y="169502"/>
                </a:lnTo>
                <a:lnTo>
                  <a:pt x="0" y="96031"/>
                </a:lnTo>
                <a:lnTo>
                  <a:pt x="45411" y="75882"/>
                </a:lnTo>
                <a:cubicBezTo>
                  <a:pt x="94394" y="56739"/>
                  <a:pt x="151470" y="41113"/>
                  <a:pt x="202072" y="29504"/>
                </a:cubicBezTo>
                <a:cubicBezTo>
                  <a:pt x="269540" y="14026"/>
                  <a:pt x="333436" y="9661"/>
                  <a:pt x="404477" y="3310"/>
                </a:cubicBezTo>
                <a:lnTo>
                  <a:pt x="446601" y="0"/>
                </a:lnTo>
                <a:close/>
              </a:path>
            </a:pathLst>
          </a:custGeom>
          <a:solidFill>
            <a:srgbClr val="CB6E8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a:off x="7592279" y="2364461"/>
            <a:ext cx="225100" cy="115915"/>
          </a:xfrm>
          <a:custGeom>
            <a:avLst/>
            <a:gdLst>
              <a:gd name="connsiteX0" fmla="*/ 13206 w 225100"/>
              <a:gd name="connsiteY0" fmla="*/ 0 h 115915"/>
              <a:gd name="connsiteX1" fmla="*/ 69290 w 225100"/>
              <a:gd name="connsiteY1" fmla="*/ 8980 h 115915"/>
              <a:gd name="connsiteX2" fmla="*/ 156503 w 225100"/>
              <a:gd name="connsiteY2" fmla="*/ 28923 h 115915"/>
              <a:gd name="connsiteX3" fmla="*/ 225100 w 225100"/>
              <a:gd name="connsiteY3" fmla="*/ 49019 h 115915"/>
              <a:gd name="connsiteX4" fmla="*/ 186312 w 225100"/>
              <a:gd name="connsiteY4" fmla="*/ 115915 h 115915"/>
              <a:gd name="connsiteX5" fmla="*/ 145640 w 225100"/>
              <a:gd name="connsiteY5" fmla="*/ 104080 h 115915"/>
              <a:gd name="connsiteX6" fmla="*/ 77922 w 225100"/>
              <a:gd name="connsiteY6" fmla="*/ 88453 h 115915"/>
              <a:gd name="connsiteX7" fmla="*/ 1276 w 225100"/>
              <a:gd name="connsiteY7" fmla="*/ 75060 h 115915"/>
              <a:gd name="connsiteX8" fmla="*/ 0 w 225100"/>
              <a:gd name="connsiteY8" fmla="*/ 74895 h 115915"/>
              <a:gd name="connsiteX9" fmla="*/ 13206 w 225100"/>
              <a:gd name="connsiteY9" fmla="*/ 0 h 11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100" h="115915">
                <a:moveTo>
                  <a:pt x="13206" y="0"/>
                </a:moveTo>
                <a:lnTo>
                  <a:pt x="69290" y="8980"/>
                </a:lnTo>
                <a:cubicBezTo>
                  <a:pt x="100048" y="15033"/>
                  <a:pt x="128921" y="21780"/>
                  <a:pt x="156503" y="28923"/>
                </a:cubicBezTo>
                <a:lnTo>
                  <a:pt x="225100" y="49019"/>
                </a:lnTo>
                <a:lnTo>
                  <a:pt x="186312" y="115915"/>
                </a:lnTo>
                <a:lnTo>
                  <a:pt x="145640" y="104080"/>
                </a:lnTo>
                <a:cubicBezTo>
                  <a:pt x="124257" y="98475"/>
                  <a:pt x="101735" y="93216"/>
                  <a:pt x="77922" y="88453"/>
                </a:cubicBezTo>
                <a:cubicBezTo>
                  <a:pt x="54110" y="83691"/>
                  <a:pt x="28015" y="79127"/>
                  <a:pt x="1276" y="75060"/>
                </a:cubicBezTo>
                <a:lnTo>
                  <a:pt x="0" y="74895"/>
                </a:lnTo>
                <a:lnTo>
                  <a:pt x="13206" y="0"/>
                </a:lnTo>
                <a:close/>
              </a:path>
            </a:pathLst>
          </a:custGeom>
          <a:solidFill>
            <a:srgbClr val="AE334D"/>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任意多边形 95"/>
          <p:cNvSpPr/>
          <p:nvPr/>
        </p:nvSpPr>
        <p:spPr>
          <a:xfrm rot="1320000">
            <a:off x="7277095" y="2681704"/>
            <a:ext cx="465502" cy="347232"/>
          </a:xfrm>
          <a:custGeom>
            <a:avLst/>
            <a:gdLst>
              <a:gd name="connsiteX0" fmla="*/ 404582 w 465502"/>
              <a:gd name="connsiteY0" fmla="*/ 0 h 347232"/>
              <a:gd name="connsiteX1" fmla="*/ 465502 w 465502"/>
              <a:gd name="connsiteY1" fmla="*/ 39562 h 347232"/>
              <a:gd name="connsiteX2" fmla="*/ 441945 w 465502"/>
              <a:gd name="connsiteY2" fmla="*/ 73179 h 347232"/>
              <a:gd name="connsiteX3" fmla="*/ 279254 w 465502"/>
              <a:gd name="connsiteY3" fmla="*/ 210821 h 347232"/>
              <a:gd name="connsiteX4" fmla="*/ 101399 w 465502"/>
              <a:gd name="connsiteY4" fmla="*/ 310930 h 347232"/>
              <a:gd name="connsiteX5" fmla="*/ 28305 w 465502"/>
              <a:gd name="connsiteY5" fmla="*/ 347232 h 347232"/>
              <a:gd name="connsiteX6" fmla="*/ 0 w 465502"/>
              <a:gd name="connsiteY6" fmla="*/ 277176 h 347232"/>
              <a:gd name="connsiteX7" fmla="*/ 85087 w 465502"/>
              <a:gd name="connsiteY7" fmla="*/ 237584 h 347232"/>
              <a:gd name="connsiteX8" fmla="*/ 171739 w 465502"/>
              <a:gd name="connsiteY8" fmla="*/ 192622 h 347232"/>
              <a:gd name="connsiteX9" fmla="*/ 304077 w 465502"/>
              <a:gd name="connsiteY9" fmla="*/ 100630 h 347232"/>
              <a:gd name="connsiteX10" fmla="*/ 393761 w 465502"/>
              <a:gd name="connsiteY10" fmla="*/ 12570 h 347232"/>
              <a:gd name="connsiteX11" fmla="*/ 404582 w 465502"/>
              <a:gd name="connsiteY11" fmla="*/ 0 h 347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502" h="347232">
                <a:moveTo>
                  <a:pt x="404582" y="0"/>
                </a:moveTo>
                <a:lnTo>
                  <a:pt x="465502" y="39562"/>
                </a:lnTo>
                <a:lnTo>
                  <a:pt x="441945" y="73179"/>
                </a:lnTo>
                <a:cubicBezTo>
                  <a:pt x="400765" y="120636"/>
                  <a:pt x="336012" y="171195"/>
                  <a:pt x="279254" y="210821"/>
                </a:cubicBezTo>
                <a:cubicBezTo>
                  <a:pt x="222496" y="250446"/>
                  <a:pt x="164888" y="278430"/>
                  <a:pt x="101399" y="310930"/>
                </a:cubicBezTo>
                <a:lnTo>
                  <a:pt x="28305" y="347232"/>
                </a:lnTo>
                <a:lnTo>
                  <a:pt x="0" y="277176"/>
                </a:lnTo>
                <a:lnTo>
                  <a:pt x="85087" y="237584"/>
                </a:lnTo>
                <a:cubicBezTo>
                  <a:pt x="115778" y="222830"/>
                  <a:pt x="146070" y="207488"/>
                  <a:pt x="171739" y="192622"/>
                </a:cubicBezTo>
                <a:cubicBezTo>
                  <a:pt x="223077" y="162892"/>
                  <a:pt x="263220" y="135116"/>
                  <a:pt x="304077" y="100630"/>
                </a:cubicBezTo>
                <a:cubicBezTo>
                  <a:pt x="334719" y="74767"/>
                  <a:pt x="367865" y="41391"/>
                  <a:pt x="393761" y="12570"/>
                </a:cubicBezTo>
                <a:lnTo>
                  <a:pt x="404582" y="0"/>
                </a:lnTo>
                <a:close/>
              </a:path>
            </a:pathLst>
          </a:custGeom>
          <a:solidFill>
            <a:srgbClr val="CB6E8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任意多边形 93"/>
          <p:cNvSpPr/>
          <p:nvPr/>
        </p:nvSpPr>
        <p:spPr>
          <a:xfrm rot="1320000">
            <a:off x="6690464" y="2819389"/>
            <a:ext cx="96689" cy="90760"/>
          </a:xfrm>
          <a:custGeom>
            <a:avLst/>
            <a:gdLst>
              <a:gd name="connsiteX0" fmla="*/ 0 w 96689"/>
              <a:gd name="connsiteY0" fmla="*/ 15038 h 90760"/>
              <a:gd name="connsiteX1" fmla="*/ 65411 w 96689"/>
              <a:gd name="connsiteY1" fmla="*/ 4671 h 90760"/>
              <a:gd name="connsiteX2" fmla="*/ 87224 w 96689"/>
              <a:gd name="connsiteY2" fmla="*/ 0 h 90760"/>
              <a:gd name="connsiteX3" fmla="*/ 96689 w 96689"/>
              <a:gd name="connsiteY3" fmla="*/ 77094 h 90760"/>
              <a:gd name="connsiteX4" fmla="*/ 14852 w 96689"/>
              <a:gd name="connsiteY4" fmla="*/ 89304 h 90760"/>
              <a:gd name="connsiteX5" fmla="*/ 0 w 96689"/>
              <a:gd name="connsiteY5" fmla="*/ 90760 h 90760"/>
              <a:gd name="connsiteX6" fmla="*/ 0 w 96689"/>
              <a:gd name="connsiteY6" fmla="*/ 15038 h 9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689" h="90760">
                <a:moveTo>
                  <a:pt x="0" y="15038"/>
                </a:moveTo>
                <a:lnTo>
                  <a:pt x="65411" y="4671"/>
                </a:lnTo>
                <a:lnTo>
                  <a:pt x="87224" y="0"/>
                </a:lnTo>
                <a:lnTo>
                  <a:pt x="96689" y="77094"/>
                </a:lnTo>
                <a:lnTo>
                  <a:pt x="14852" y="89304"/>
                </a:lnTo>
                <a:lnTo>
                  <a:pt x="0" y="90760"/>
                </a:lnTo>
                <a:lnTo>
                  <a:pt x="0" y="15038"/>
                </a:lnTo>
                <a:close/>
              </a:path>
            </a:pathLst>
          </a:custGeom>
          <a:solidFill>
            <a:srgbClr val="AE334D"/>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任意多边形 91"/>
          <p:cNvSpPr/>
          <p:nvPr/>
        </p:nvSpPr>
        <p:spPr>
          <a:xfrm rot="1320000">
            <a:off x="6801024" y="2828820"/>
            <a:ext cx="200604" cy="124865"/>
          </a:xfrm>
          <a:custGeom>
            <a:avLst/>
            <a:gdLst>
              <a:gd name="connsiteX0" fmla="*/ 0 w 200604"/>
              <a:gd name="connsiteY0" fmla="*/ 48790 h 124865"/>
              <a:gd name="connsiteX1" fmla="*/ 32848 w 200604"/>
              <a:gd name="connsiteY1" fmla="*/ 41756 h 124865"/>
              <a:gd name="connsiteX2" fmla="*/ 111404 w 200604"/>
              <a:gd name="connsiteY2" fmla="*/ 21253 h 124865"/>
              <a:gd name="connsiteX3" fmla="*/ 174615 w 200604"/>
              <a:gd name="connsiteY3" fmla="*/ 0 h 124865"/>
              <a:gd name="connsiteX4" fmla="*/ 200604 w 200604"/>
              <a:gd name="connsiteY4" fmla="*/ 75477 h 124865"/>
              <a:gd name="connsiteX5" fmla="*/ 94900 w 200604"/>
              <a:gd name="connsiteY5" fmla="*/ 107538 h 124865"/>
              <a:gd name="connsiteX6" fmla="*/ 16171 w 200604"/>
              <a:gd name="connsiteY6" fmla="*/ 124865 h 124865"/>
              <a:gd name="connsiteX7" fmla="*/ 0 w 200604"/>
              <a:gd name="connsiteY7" fmla="*/ 48790 h 124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604" h="124865">
                <a:moveTo>
                  <a:pt x="0" y="48790"/>
                </a:moveTo>
                <a:lnTo>
                  <a:pt x="32848" y="41756"/>
                </a:lnTo>
                <a:cubicBezTo>
                  <a:pt x="59164" y="35511"/>
                  <a:pt x="85892" y="28564"/>
                  <a:pt x="111404" y="21253"/>
                </a:cubicBezTo>
                <a:lnTo>
                  <a:pt x="174615" y="0"/>
                </a:lnTo>
                <a:lnTo>
                  <a:pt x="200604" y="75477"/>
                </a:lnTo>
                <a:lnTo>
                  <a:pt x="94900" y="107538"/>
                </a:lnTo>
                <a:lnTo>
                  <a:pt x="16171" y="124865"/>
                </a:lnTo>
                <a:lnTo>
                  <a:pt x="0" y="48790"/>
                </a:lnTo>
                <a:close/>
              </a:path>
            </a:pathLst>
          </a:custGeom>
          <a:solidFill>
            <a:srgbClr val="AE334D"/>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任意多边形 89"/>
          <p:cNvSpPr/>
          <p:nvPr/>
        </p:nvSpPr>
        <p:spPr>
          <a:xfrm rot="1320000">
            <a:off x="7004010" y="2844486"/>
            <a:ext cx="154489" cy="121056"/>
          </a:xfrm>
          <a:custGeom>
            <a:avLst/>
            <a:gdLst>
              <a:gd name="connsiteX0" fmla="*/ 0 w 154489"/>
              <a:gd name="connsiteY0" fmla="*/ 45872 h 121056"/>
              <a:gd name="connsiteX1" fmla="*/ 67859 w 154489"/>
              <a:gd name="connsiteY1" fmla="*/ 23056 h 121056"/>
              <a:gd name="connsiteX2" fmla="*/ 125543 w 154489"/>
              <a:gd name="connsiteY2" fmla="*/ 0 h 121056"/>
              <a:gd name="connsiteX3" fmla="*/ 154489 w 154489"/>
              <a:gd name="connsiteY3" fmla="*/ 71644 h 121056"/>
              <a:gd name="connsiteX4" fmla="*/ 121582 w 154489"/>
              <a:gd name="connsiteY4" fmla="*/ 86104 h 121056"/>
              <a:gd name="connsiteX5" fmla="*/ 25888 w 154489"/>
              <a:gd name="connsiteY5" fmla="*/ 121056 h 121056"/>
              <a:gd name="connsiteX6" fmla="*/ 0 w 154489"/>
              <a:gd name="connsiteY6" fmla="*/ 45872 h 121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489" h="121056">
                <a:moveTo>
                  <a:pt x="0" y="45872"/>
                </a:moveTo>
                <a:lnTo>
                  <a:pt x="67859" y="23056"/>
                </a:lnTo>
                <a:lnTo>
                  <a:pt x="125543" y="0"/>
                </a:lnTo>
                <a:lnTo>
                  <a:pt x="154489" y="71644"/>
                </a:lnTo>
                <a:lnTo>
                  <a:pt x="121582" y="86104"/>
                </a:lnTo>
                <a:lnTo>
                  <a:pt x="25888" y="121056"/>
                </a:lnTo>
                <a:lnTo>
                  <a:pt x="0" y="45872"/>
                </a:lnTo>
                <a:close/>
              </a:path>
            </a:pathLst>
          </a:custGeom>
          <a:solidFill>
            <a:srgbClr val="AE334D"/>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Freeform 5655"/>
          <p:cNvSpPr>
            <a:spLocks/>
          </p:cNvSpPr>
          <p:nvPr/>
        </p:nvSpPr>
        <p:spPr bwMode="auto">
          <a:xfrm rot="11040000" flipH="1">
            <a:off x="5982772" y="2465253"/>
            <a:ext cx="360000" cy="36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 name="任意多边形 1"/>
          <p:cNvSpPr/>
          <p:nvPr/>
        </p:nvSpPr>
        <p:spPr>
          <a:xfrm>
            <a:off x="6124549" y="2436422"/>
            <a:ext cx="2024391" cy="619277"/>
          </a:xfrm>
          <a:custGeom>
            <a:avLst/>
            <a:gdLst>
              <a:gd name="connsiteX0" fmla="*/ 1082 w 2055153"/>
              <a:gd name="connsiteY0" fmla="*/ 366 h 614729"/>
              <a:gd name="connsiteX1" fmla="*/ 108238 w 2055153"/>
              <a:gd name="connsiteY1" fmla="*/ 24179 h 614729"/>
              <a:gd name="connsiteX2" fmla="*/ 163007 w 2055153"/>
              <a:gd name="connsiteY2" fmla="*/ 78947 h 614729"/>
              <a:gd name="connsiteX3" fmla="*/ 203488 w 2055153"/>
              <a:gd name="connsiteY3" fmla="*/ 152766 h 614729"/>
              <a:gd name="connsiteX4" fmla="*/ 224919 w 2055153"/>
              <a:gd name="connsiteY4" fmla="*/ 221822 h 614729"/>
              <a:gd name="connsiteX5" fmla="*/ 260638 w 2055153"/>
              <a:gd name="connsiteY5" fmla="*/ 290879 h 614729"/>
              <a:gd name="connsiteX6" fmla="*/ 310644 w 2055153"/>
              <a:gd name="connsiteY6" fmla="*/ 345647 h 614729"/>
              <a:gd name="connsiteX7" fmla="*/ 424944 w 2055153"/>
              <a:gd name="connsiteY7" fmla="*/ 428991 h 614729"/>
              <a:gd name="connsiteX8" fmla="*/ 522575 w 2055153"/>
              <a:gd name="connsiteY8" fmla="*/ 464710 h 614729"/>
              <a:gd name="connsiteX9" fmla="*/ 655925 w 2055153"/>
              <a:gd name="connsiteY9" fmla="*/ 502810 h 614729"/>
              <a:gd name="connsiteX10" fmla="*/ 813088 w 2055153"/>
              <a:gd name="connsiteY10" fmla="*/ 526622 h 614729"/>
              <a:gd name="connsiteX11" fmla="*/ 972632 w 2055153"/>
              <a:gd name="connsiteY11" fmla="*/ 536147 h 614729"/>
              <a:gd name="connsiteX12" fmla="*/ 1139319 w 2055153"/>
              <a:gd name="connsiteY12" fmla="*/ 531385 h 614729"/>
              <a:gd name="connsiteX13" fmla="*/ 1332200 w 2055153"/>
              <a:gd name="connsiteY13" fmla="*/ 519479 h 614729"/>
              <a:gd name="connsiteX14" fmla="*/ 1510794 w 2055153"/>
              <a:gd name="connsiteY14" fmla="*/ 474235 h 614729"/>
              <a:gd name="connsiteX15" fmla="*/ 1653669 w 2055153"/>
              <a:gd name="connsiteY15" fmla="*/ 405179 h 614729"/>
              <a:gd name="connsiteX16" fmla="*/ 1715582 w 2055153"/>
              <a:gd name="connsiteY16" fmla="*/ 350410 h 614729"/>
              <a:gd name="connsiteX17" fmla="*/ 1753682 w 2055153"/>
              <a:gd name="connsiteY17" fmla="*/ 286116 h 614729"/>
              <a:gd name="connsiteX18" fmla="*/ 1779875 w 2055153"/>
              <a:gd name="connsiteY18" fmla="*/ 188485 h 614729"/>
              <a:gd name="connsiteX19" fmla="*/ 1815594 w 2055153"/>
              <a:gd name="connsiteY19" fmla="*/ 95616 h 614729"/>
              <a:gd name="connsiteX20" fmla="*/ 1867982 w 2055153"/>
              <a:gd name="connsiteY20" fmla="*/ 38466 h 614729"/>
              <a:gd name="connsiteX21" fmla="*/ 1922750 w 2055153"/>
              <a:gd name="connsiteY21" fmla="*/ 14654 h 614729"/>
              <a:gd name="connsiteX22" fmla="*/ 2013238 w 2055153"/>
              <a:gd name="connsiteY22" fmla="*/ 12272 h 614729"/>
              <a:gd name="connsiteX23" fmla="*/ 2053719 w 2055153"/>
              <a:gd name="connsiteY23" fmla="*/ 19416 h 614729"/>
              <a:gd name="connsiteX24" fmla="*/ 1965613 w 2055153"/>
              <a:gd name="connsiteY24" fmla="*/ 26560 h 614729"/>
              <a:gd name="connsiteX25" fmla="*/ 1898938 w 2055153"/>
              <a:gd name="connsiteY25" fmla="*/ 86091 h 614729"/>
              <a:gd name="connsiteX26" fmla="*/ 1858457 w 2055153"/>
              <a:gd name="connsiteY26" fmla="*/ 171816 h 614729"/>
              <a:gd name="connsiteX27" fmla="*/ 1832263 w 2055153"/>
              <a:gd name="connsiteY27" fmla="*/ 267066 h 614729"/>
              <a:gd name="connsiteX28" fmla="*/ 1744157 w 2055153"/>
              <a:gd name="connsiteY28" fmla="*/ 419466 h 614729"/>
              <a:gd name="connsiteX29" fmla="*/ 1627475 w 2055153"/>
              <a:gd name="connsiteY29" fmla="*/ 509954 h 614729"/>
              <a:gd name="connsiteX30" fmla="*/ 1425069 w 2055153"/>
              <a:gd name="connsiteY30" fmla="*/ 581391 h 614729"/>
              <a:gd name="connsiteX31" fmla="*/ 1222663 w 2055153"/>
              <a:gd name="connsiteY31" fmla="*/ 602822 h 614729"/>
              <a:gd name="connsiteX32" fmla="*/ 998825 w 2055153"/>
              <a:gd name="connsiteY32" fmla="*/ 614729 h 614729"/>
              <a:gd name="connsiteX33" fmla="*/ 763082 w 2055153"/>
              <a:gd name="connsiteY33" fmla="*/ 602822 h 614729"/>
              <a:gd name="connsiteX34" fmla="*/ 577344 w 2055153"/>
              <a:gd name="connsiteY34" fmla="*/ 562341 h 614729"/>
              <a:gd name="connsiteX35" fmla="*/ 432088 w 2055153"/>
              <a:gd name="connsiteY35" fmla="*/ 512335 h 614729"/>
              <a:gd name="connsiteX36" fmla="*/ 303500 w 2055153"/>
              <a:gd name="connsiteY36" fmla="*/ 433754 h 614729"/>
              <a:gd name="connsiteX37" fmla="*/ 213013 w 2055153"/>
              <a:gd name="connsiteY37" fmla="*/ 336122 h 614729"/>
              <a:gd name="connsiteX38" fmla="*/ 172532 w 2055153"/>
              <a:gd name="connsiteY38" fmla="*/ 243254 h 614729"/>
              <a:gd name="connsiteX39" fmla="*/ 129669 w 2055153"/>
              <a:gd name="connsiteY39" fmla="*/ 143241 h 614729"/>
              <a:gd name="connsiteX40" fmla="*/ 86807 w 2055153"/>
              <a:gd name="connsiteY40" fmla="*/ 67041 h 614729"/>
              <a:gd name="connsiteX41" fmla="*/ 55850 w 2055153"/>
              <a:gd name="connsiteY41" fmla="*/ 40847 h 614729"/>
              <a:gd name="connsiteX42" fmla="*/ 1082 w 2055153"/>
              <a:gd name="connsiteY42" fmla="*/ 366 h 614729"/>
              <a:gd name="connsiteX0" fmla="*/ 1082 w 2055153"/>
              <a:gd name="connsiteY0" fmla="*/ 366 h 614729"/>
              <a:gd name="connsiteX1" fmla="*/ 108238 w 2055153"/>
              <a:gd name="connsiteY1" fmla="*/ 24179 h 614729"/>
              <a:gd name="connsiteX2" fmla="*/ 163007 w 2055153"/>
              <a:gd name="connsiteY2" fmla="*/ 78947 h 614729"/>
              <a:gd name="connsiteX3" fmla="*/ 203488 w 2055153"/>
              <a:gd name="connsiteY3" fmla="*/ 152766 h 614729"/>
              <a:gd name="connsiteX4" fmla="*/ 224919 w 2055153"/>
              <a:gd name="connsiteY4" fmla="*/ 221822 h 614729"/>
              <a:gd name="connsiteX5" fmla="*/ 260638 w 2055153"/>
              <a:gd name="connsiteY5" fmla="*/ 290879 h 614729"/>
              <a:gd name="connsiteX6" fmla="*/ 310644 w 2055153"/>
              <a:gd name="connsiteY6" fmla="*/ 345647 h 614729"/>
              <a:gd name="connsiteX7" fmla="*/ 424944 w 2055153"/>
              <a:gd name="connsiteY7" fmla="*/ 428991 h 614729"/>
              <a:gd name="connsiteX8" fmla="*/ 522575 w 2055153"/>
              <a:gd name="connsiteY8" fmla="*/ 464710 h 614729"/>
              <a:gd name="connsiteX9" fmla="*/ 655925 w 2055153"/>
              <a:gd name="connsiteY9" fmla="*/ 502810 h 614729"/>
              <a:gd name="connsiteX10" fmla="*/ 813088 w 2055153"/>
              <a:gd name="connsiteY10" fmla="*/ 526622 h 614729"/>
              <a:gd name="connsiteX11" fmla="*/ 972632 w 2055153"/>
              <a:gd name="connsiteY11" fmla="*/ 536147 h 614729"/>
              <a:gd name="connsiteX12" fmla="*/ 1139319 w 2055153"/>
              <a:gd name="connsiteY12" fmla="*/ 531385 h 614729"/>
              <a:gd name="connsiteX13" fmla="*/ 1332200 w 2055153"/>
              <a:gd name="connsiteY13" fmla="*/ 519479 h 614729"/>
              <a:gd name="connsiteX14" fmla="*/ 1510794 w 2055153"/>
              <a:gd name="connsiteY14" fmla="*/ 474235 h 614729"/>
              <a:gd name="connsiteX15" fmla="*/ 1653669 w 2055153"/>
              <a:gd name="connsiteY15" fmla="*/ 405179 h 614729"/>
              <a:gd name="connsiteX16" fmla="*/ 1715582 w 2055153"/>
              <a:gd name="connsiteY16" fmla="*/ 350410 h 614729"/>
              <a:gd name="connsiteX17" fmla="*/ 1753682 w 2055153"/>
              <a:gd name="connsiteY17" fmla="*/ 286116 h 614729"/>
              <a:gd name="connsiteX18" fmla="*/ 1779875 w 2055153"/>
              <a:gd name="connsiteY18" fmla="*/ 188485 h 614729"/>
              <a:gd name="connsiteX19" fmla="*/ 1815594 w 2055153"/>
              <a:gd name="connsiteY19" fmla="*/ 95616 h 614729"/>
              <a:gd name="connsiteX20" fmla="*/ 1867982 w 2055153"/>
              <a:gd name="connsiteY20" fmla="*/ 38466 h 614729"/>
              <a:gd name="connsiteX21" fmla="*/ 1922750 w 2055153"/>
              <a:gd name="connsiteY21" fmla="*/ 14654 h 614729"/>
              <a:gd name="connsiteX22" fmla="*/ 2013238 w 2055153"/>
              <a:gd name="connsiteY22" fmla="*/ 12272 h 614729"/>
              <a:gd name="connsiteX23" fmla="*/ 2053719 w 2055153"/>
              <a:gd name="connsiteY23" fmla="*/ 19416 h 614729"/>
              <a:gd name="connsiteX24" fmla="*/ 1965613 w 2055153"/>
              <a:gd name="connsiteY24" fmla="*/ 26560 h 614729"/>
              <a:gd name="connsiteX25" fmla="*/ 1898938 w 2055153"/>
              <a:gd name="connsiteY25" fmla="*/ 86091 h 614729"/>
              <a:gd name="connsiteX26" fmla="*/ 1848932 w 2055153"/>
              <a:gd name="connsiteY26" fmla="*/ 181341 h 614729"/>
              <a:gd name="connsiteX27" fmla="*/ 1832263 w 2055153"/>
              <a:gd name="connsiteY27" fmla="*/ 267066 h 614729"/>
              <a:gd name="connsiteX28" fmla="*/ 1744157 w 2055153"/>
              <a:gd name="connsiteY28" fmla="*/ 419466 h 614729"/>
              <a:gd name="connsiteX29" fmla="*/ 1627475 w 2055153"/>
              <a:gd name="connsiteY29" fmla="*/ 509954 h 614729"/>
              <a:gd name="connsiteX30" fmla="*/ 1425069 w 2055153"/>
              <a:gd name="connsiteY30" fmla="*/ 581391 h 614729"/>
              <a:gd name="connsiteX31" fmla="*/ 1222663 w 2055153"/>
              <a:gd name="connsiteY31" fmla="*/ 602822 h 614729"/>
              <a:gd name="connsiteX32" fmla="*/ 998825 w 2055153"/>
              <a:gd name="connsiteY32" fmla="*/ 614729 h 614729"/>
              <a:gd name="connsiteX33" fmla="*/ 763082 w 2055153"/>
              <a:gd name="connsiteY33" fmla="*/ 602822 h 614729"/>
              <a:gd name="connsiteX34" fmla="*/ 577344 w 2055153"/>
              <a:gd name="connsiteY34" fmla="*/ 562341 h 614729"/>
              <a:gd name="connsiteX35" fmla="*/ 432088 w 2055153"/>
              <a:gd name="connsiteY35" fmla="*/ 512335 h 614729"/>
              <a:gd name="connsiteX36" fmla="*/ 303500 w 2055153"/>
              <a:gd name="connsiteY36" fmla="*/ 433754 h 614729"/>
              <a:gd name="connsiteX37" fmla="*/ 213013 w 2055153"/>
              <a:gd name="connsiteY37" fmla="*/ 336122 h 614729"/>
              <a:gd name="connsiteX38" fmla="*/ 172532 w 2055153"/>
              <a:gd name="connsiteY38" fmla="*/ 243254 h 614729"/>
              <a:gd name="connsiteX39" fmla="*/ 129669 w 2055153"/>
              <a:gd name="connsiteY39" fmla="*/ 143241 h 614729"/>
              <a:gd name="connsiteX40" fmla="*/ 86807 w 2055153"/>
              <a:gd name="connsiteY40" fmla="*/ 67041 h 614729"/>
              <a:gd name="connsiteX41" fmla="*/ 55850 w 2055153"/>
              <a:gd name="connsiteY41" fmla="*/ 40847 h 614729"/>
              <a:gd name="connsiteX42" fmla="*/ 1082 w 2055153"/>
              <a:gd name="connsiteY42" fmla="*/ 366 h 614729"/>
              <a:gd name="connsiteX0" fmla="*/ 1082 w 2055153"/>
              <a:gd name="connsiteY0" fmla="*/ 366 h 614729"/>
              <a:gd name="connsiteX1" fmla="*/ 108238 w 2055153"/>
              <a:gd name="connsiteY1" fmla="*/ 24179 h 614729"/>
              <a:gd name="connsiteX2" fmla="*/ 163007 w 2055153"/>
              <a:gd name="connsiteY2" fmla="*/ 78947 h 614729"/>
              <a:gd name="connsiteX3" fmla="*/ 203488 w 2055153"/>
              <a:gd name="connsiteY3" fmla="*/ 152766 h 614729"/>
              <a:gd name="connsiteX4" fmla="*/ 224919 w 2055153"/>
              <a:gd name="connsiteY4" fmla="*/ 221822 h 614729"/>
              <a:gd name="connsiteX5" fmla="*/ 260638 w 2055153"/>
              <a:gd name="connsiteY5" fmla="*/ 290879 h 614729"/>
              <a:gd name="connsiteX6" fmla="*/ 310644 w 2055153"/>
              <a:gd name="connsiteY6" fmla="*/ 345647 h 614729"/>
              <a:gd name="connsiteX7" fmla="*/ 424944 w 2055153"/>
              <a:gd name="connsiteY7" fmla="*/ 428991 h 614729"/>
              <a:gd name="connsiteX8" fmla="*/ 522575 w 2055153"/>
              <a:gd name="connsiteY8" fmla="*/ 464710 h 614729"/>
              <a:gd name="connsiteX9" fmla="*/ 655925 w 2055153"/>
              <a:gd name="connsiteY9" fmla="*/ 502810 h 614729"/>
              <a:gd name="connsiteX10" fmla="*/ 813088 w 2055153"/>
              <a:gd name="connsiteY10" fmla="*/ 526622 h 614729"/>
              <a:gd name="connsiteX11" fmla="*/ 972632 w 2055153"/>
              <a:gd name="connsiteY11" fmla="*/ 536147 h 614729"/>
              <a:gd name="connsiteX12" fmla="*/ 1139319 w 2055153"/>
              <a:gd name="connsiteY12" fmla="*/ 531385 h 614729"/>
              <a:gd name="connsiteX13" fmla="*/ 1332200 w 2055153"/>
              <a:gd name="connsiteY13" fmla="*/ 519479 h 614729"/>
              <a:gd name="connsiteX14" fmla="*/ 1510794 w 2055153"/>
              <a:gd name="connsiteY14" fmla="*/ 474235 h 614729"/>
              <a:gd name="connsiteX15" fmla="*/ 1653669 w 2055153"/>
              <a:gd name="connsiteY15" fmla="*/ 405179 h 614729"/>
              <a:gd name="connsiteX16" fmla="*/ 1715582 w 2055153"/>
              <a:gd name="connsiteY16" fmla="*/ 350410 h 614729"/>
              <a:gd name="connsiteX17" fmla="*/ 1753682 w 2055153"/>
              <a:gd name="connsiteY17" fmla="*/ 286116 h 614729"/>
              <a:gd name="connsiteX18" fmla="*/ 1779875 w 2055153"/>
              <a:gd name="connsiteY18" fmla="*/ 188485 h 614729"/>
              <a:gd name="connsiteX19" fmla="*/ 1815594 w 2055153"/>
              <a:gd name="connsiteY19" fmla="*/ 95616 h 614729"/>
              <a:gd name="connsiteX20" fmla="*/ 1867982 w 2055153"/>
              <a:gd name="connsiteY20" fmla="*/ 38466 h 614729"/>
              <a:gd name="connsiteX21" fmla="*/ 1922750 w 2055153"/>
              <a:gd name="connsiteY21" fmla="*/ 14654 h 614729"/>
              <a:gd name="connsiteX22" fmla="*/ 2013238 w 2055153"/>
              <a:gd name="connsiteY22" fmla="*/ 12272 h 614729"/>
              <a:gd name="connsiteX23" fmla="*/ 2053719 w 2055153"/>
              <a:gd name="connsiteY23" fmla="*/ 19416 h 614729"/>
              <a:gd name="connsiteX24" fmla="*/ 1965613 w 2055153"/>
              <a:gd name="connsiteY24" fmla="*/ 26560 h 614729"/>
              <a:gd name="connsiteX25" fmla="*/ 1898938 w 2055153"/>
              <a:gd name="connsiteY25" fmla="*/ 86091 h 614729"/>
              <a:gd name="connsiteX26" fmla="*/ 1848932 w 2055153"/>
              <a:gd name="connsiteY26" fmla="*/ 181341 h 614729"/>
              <a:gd name="connsiteX27" fmla="*/ 1822738 w 2055153"/>
              <a:gd name="connsiteY27" fmla="*/ 283735 h 614729"/>
              <a:gd name="connsiteX28" fmla="*/ 1744157 w 2055153"/>
              <a:gd name="connsiteY28" fmla="*/ 419466 h 614729"/>
              <a:gd name="connsiteX29" fmla="*/ 1627475 w 2055153"/>
              <a:gd name="connsiteY29" fmla="*/ 509954 h 614729"/>
              <a:gd name="connsiteX30" fmla="*/ 1425069 w 2055153"/>
              <a:gd name="connsiteY30" fmla="*/ 581391 h 614729"/>
              <a:gd name="connsiteX31" fmla="*/ 1222663 w 2055153"/>
              <a:gd name="connsiteY31" fmla="*/ 602822 h 614729"/>
              <a:gd name="connsiteX32" fmla="*/ 998825 w 2055153"/>
              <a:gd name="connsiteY32" fmla="*/ 614729 h 614729"/>
              <a:gd name="connsiteX33" fmla="*/ 763082 w 2055153"/>
              <a:gd name="connsiteY33" fmla="*/ 602822 h 614729"/>
              <a:gd name="connsiteX34" fmla="*/ 577344 w 2055153"/>
              <a:gd name="connsiteY34" fmla="*/ 562341 h 614729"/>
              <a:gd name="connsiteX35" fmla="*/ 432088 w 2055153"/>
              <a:gd name="connsiteY35" fmla="*/ 512335 h 614729"/>
              <a:gd name="connsiteX36" fmla="*/ 303500 w 2055153"/>
              <a:gd name="connsiteY36" fmla="*/ 433754 h 614729"/>
              <a:gd name="connsiteX37" fmla="*/ 213013 w 2055153"/>
              <a:gd name="connsiteY37" fmla="*/ 336122 h 614729"/>
              <a:gd name="connsiteX38" fmla="*/ 172532 w 2055153"/>
              <a:gd name="connsiteY38" fmla="*/ 243254 h 614729"/>
              <a:gd name="connsiteX39" fmla="*/ 129669 w 2055153"/>
              <a:gd name="connsiteY39" fmla="*/ 143241 h 614729"/>
              <a:gd name="connsiteX40" fmla="*/ 86807 w 2055153"/>
              <a:gd name="connsiteY40" fmla="*/ 67041 h 614729"/>
              <a:gd name="connsiteX41" fmla="*/ 55850 w 2055153"/>
              <a:gd name="connsiteY41" fmla="*/ 40847 h 614729"/>
              <a:gd name="connsiteX42" fmla="*/ 1082 w 2055153"/>
              <a:gd name="connsiteY42" fmla="*/ 366 h 614729"/>
              <a:gd name="connsiteX0" fmla="*/ 1082 w 2055153"/>
              <a:gd name="connsiteY0" fmla="*/ 366 h 614729"/>
              <a:gd name="connsiteX1" fmla="*/ 108238 w 2055153"/>
              <a:gd name="connsiteY1" fmla="*/ 24179 h 614729"/>
              <a:gd name="connsiteX2" fmla="*/ 163007 w 2055153"/>
              <a:gd name="connsiteY2" fmla="*/ 78947 h 614729"/>
              <a:gd name="connsiteX3" fmla="*/ 203488 w 2055153"/>
              <a:gd name="connsiteY3" fmla="*/ 152766 h 614729"/>
              <a:gd name="connsiteX4" fmla="*/ 224919 w 2055153"/>
              <a:gd name="connsiteY4" fmla="*/ 221822 h 614729"/>
              <a:gd name="connsiteX5" fmla="*/ 260638 w 2055153"/>
              <a:gd name="connsiteY5" fmla="*/ 290879 h 614729"/>
              <a:gd name="connsiteX6" fmla="*/ 310644 w 2055153"/>
              <a:gd name="connsiteY6" fmla="*/ 345647 h 614729"/>
              <a:gd name="connsiteX7" fmla="*/ 424944 w 2055153"/>
              <a:gd name="connsiteY7" fmla="*/ 428991 h 614729"/>
              <a:gd name="connsiteX8" fmla="*/ 522575 w 2055153"/>
              <a:gd name="connsiteY8" fmla="*/ 464710 h 614729"/>
              <a:gd name="connsiteX9" fmla="*/ 655925 w 2055153"/>
              <a:gd name="connsiteY9" fmla="*/ 502810 h 614729"/>
              <a:gd name="connsiteX10" fmla="*/ 813088 w 2055153"/>
              <a:gd name="connsiteY10" fmla="*/ 526622 h 614729"/>
              <a:gd name="connsiteX11" fmla="*/ 972632 w 2055153"/>
              <a:gd name="connsiteY11" fmla="*/ 536147 h 614729"/>
              <a:gd name="connsiteX12" fmla="*/ 1139319 w 2055153"/>
              <a:gd name="connsiteY12" fmla="*/ 531385 h 614729"/>
              <a:gd name="connsiteX13" fmla="*/ 1332200 w 2055153"/>
              <a:gd name="connsiteY13" fmla="*/ 519479 h 614729"/>
              <a:gd name="connsiteX14" fmla="*/ 1510794 w 2055153"/>
              <a:gd name="connsiteY14" fmla="*/ 474235 h 614729"/>
              <a:gd name="connsiteX15" fmla="*/ 1653669 w 2055153"/>
              <a:gd name="connsiteY15" fmla="*/ 405179 h 614729"/>
              <a:gd name="connsiteX16" fmla="*/ 1715582 w 2055153"/>
              <a:gd name="connsiteY16" fmla="*/ 350410 h 614729"/>
              <a:gd name="connsiteX17" fmla="*/ 1753682 w 2055153"/>
              <a:gd name="connsiteY17" fmla="*/ 286116 h 614729"/>
              <a:gd name="connsiteX18" fmla="*/ 1779875 w 2055153"/>
              <a:gd name="connsiteY18" fmla="*/ 188485 h 614729"/>
              <a:gd name="connsiteX19" fmla="*/ 1815594 w 2055153"/>
              <a:gd name="connsiteY19" fmla="*/ 95616 h 614729"/>
              <a:gd name="connsiteX20" fmla="*/ 1867982 w 2055153"/>
              <a:gd name="connsiteY20" fmla="*/ 38466 h 614729"/>
              <a:gd name="connsiteX21" fmla="*/ 1922750 w 2055153"/>
              <a:gd name="connsiteY21" fmla="*/ 14654 h 614729"/>
              <a:gd name="connsiteX22" fmla="*/ 2013238 w 2055153"/>
              <a:gd name="connsiteY22" fmla="*/ 12272 h 614729"/>
              <a:gd name="connsiteX23" fmla="*/ 2053719 w 2055153"/>
              <a:gd name="connsiteY23" fmla="*/ 19416 h 614729"/>
              <a:gd name="connsiteX24" fmla="*/ 1965613 w 2055153"/>
              <a:gd name="connsiteY24" fmla="*/ 26560 h 614729"/>
              <a:gd name="connsiteX25" fmla="*/ 1898938 w 2055153"/>
              <a:gd name="connsiteY25" fmla="*/ 86091 h 614729"/>
              <a:gd name="connsiteX26" fmla="*/ 1848932 w 2055153"/>
              <a:gd name="connsiteY26" fmla="*/ 181341 h 614729"/>
              <a:gd name="connsiteX27" fmla="*/ 1822738 w 2055153"/>
              <a:gd name="connsiteY27" fmla="*/ 283735 h 614729"/>
              <a:gd name="connsiteX28" fmla="*/ 1760826 w 2055153"/>
              <a:gd name="connsiteY28" fmla="*/ 405178 h 614729"/>
              <a:gd name="connsiteX29" fmla="*/ 1627475 w 2055153"/>
              <a:gd name="connsiteY29" fmla="*/ 509954 h 614729"/>
              <a:gd name="connsiteX30" fmla="*/ 1425069 w 2055153"/>
              <a:gd name="connsiteY30" fmla="*/ 581391 h 614729"/>
              <a:gd name="connsiteX31" fmla="*/ 1222663 w 2055153"/>
              <a:gd name="connsiteY31" fmla="*/ 602822 h 614729"/>
              <a:gd name="connsiteX32" fmla="*/ 998825 w 2055153"/>
              <a:gd name="connsiteY32" fmla="*/ 614729 h 614729"/>
              <a:gd name="connsiteX33" fmla="*/ 763082 w 2055153"/>
              <a:gd name="connsiteY33" fmla="*/ 602822 h 614729"/>
              <a:gd name="connsiteX34" fmla="*/ 577344 w 2055153"/>
              <a:gd name="connsiteY34" fmla="*/ 562341 h 614729"/>
              <a:gd name="connsiteX35" fmla="*/ 432088 w 2055153"/>
              <a:gd name="connsiteY35" fmla="*/ 512335 h 614729"/>
              <a:gd name="connsiteX36" fmla="*/ 303500 w 2055153"/>
              <a:gd name="connsiteY36" fmla="*/ 433754 h 614729"/>
              <a:gd name="connsiteX37" fmla="*/ 213013 w 2055153"/>
              <a:gd name="connsiteY37" fmla="*/ 336122 h 614729"/>
              <a:gd name="connsiteX38" fmla="*/ 172532 w 2055153"/>
              <a:gd name="connsiteY38" fmla="*/ 243254 h 614729"/>
              <a:gd name="connsiteX39" fmla="*/ 129669 w 2055153"/>
              <a:gd name="connsiteY39" fmla="*/ 143241 h 614729"/>
              <a:gd name="connsiteX40" fmla="*/ 86807 w 2055153"/>
              <a:gd name="connsiteY40" fmla="*/ 67041 h 614729"/>
              <a:gd name="connsiteX41" fmla="*/ 55850 w 2055153"/>
              <a:gd name="connsiteY41" fmla="*/ 40847 h 614729"/>
              <a:gd name="connsiteX42" fmla="*/ 1082 w 2055153"/>
              <a:gd name="connsiteY42" fmla="*/ 366 h 614729"/>
              <a:gd name="connsiteX0" fmla="*/ 1082 w 2055169"/>
              <a:gd name="connsiteY0" fmla="*/ 366 h 614729"/>
              <a:gd name="connsiteX1" fmla="*/ 108238 w 2055169"/>
              <a:gd name="connsiteY1" fmla="*/ 24179 h 614729"/>
              <a:gd name="connsiteX2" fmla="*/ 163007 w 2055169"/>
              <a:gd name="connsiteY2" fmla="*/ 78947 h 614729"/>
              <a:gd name="connsiteX3" fmla="*/ 203488 w 2055169"/>
              <a:gd name="connsiteY3" fmla="*/ 152766 h 614729"/>
              <a:gd name="connsiteX4" fmla="*/ 224919 w 2055169"/>
              <a:gd name="connsiteY4" fmla="*/ 221822 h 614729"/>
              <a:gd name="connsiteX5" fmla="*/ 260638 w 2055169"/>
              <a:gd name="connsiteY5" fmla="*/ 290879 h 614729"/>
              <a:gd name="connsiteX6" fmla="*/ 310644 w 2055169"/>
              <a:gd name="connsiteY6" fmla="*/ 345647 h 614729"/>
              <a:gd name="connsiteX7" fmla="*/ 424944 w 2055169"/>
              <a:gd name="connsiteY7" fmla="*/ 428991 h 614729"/>
              <a:gd name="connsiteX8" fmla="*/ 522575 w 2055169"/>
              <a:gd name="connsiteY8" fmla="*/ 464710 h 614729"/>
              <a:gd name="connsiteX9" fmla="*/ 655925 w 2055169"/>
              <a:gd name="connsiteY9" fmla="*/ 502810 h 614729"/>
              <a:gd name="connsiteX10" fmla="*/ 813088 w 2055169"/>
              <a:gd name="connsiteY10" fmla="*/ 526622 h 614729"/>
              <a:gd name="connsiteX11" fmla="*/ 972632 w 2055169"/>
              <a:gd name="connsiteY11" fmla="*/ 536147 h 614729"/>
              <a:gd name="connsiteX12" fmla="*/ 1139319 w 2055169"/>
              <a:gd name="connsiteY12" fmla="*/ 531385 h 614729"/>
              <a:gd name="connsiteX13" fmla="*/ 1332200 w 2055169"/>
              <a:gd name="connsiteY13" fmla="*/ 519479 h 614729"/>
              <a:gd name="connsiteX14" fmla="*/ 1510794 w 2055169"/>
              <a:gd name="connsiteY14" fmla="*/ 474235 h 614729"/>
              <a:gd name="connsiteX15" fmla="*/ 1653669 w 2055169"/>
              <a:gd name="connsiteY15" fmla="*/ 405179 h 614729"/>
              <a:gd name="connsiteX16" fmla="*/ 1715582 w 2055169"/>
              <a:gd name="connsiteY16" fmla="*/ 350410 h 614729"/>
              <a:gd name="connsiteX17" fmla="*/ 1753682 w 2055169"/>
              <a:gd name="connsiteY17" fmla="*/ 286116 h 614729"/>
              <a:gd name="connsiteX18" fmla="*/ 1779875 w 2055169"/>
              <a:gd name="connsiteY18" fmla="*/ 188485 h 614729"/>
              <a:gd name="connsiteX19" fmla="*/ 1815594 w 2055169"/>
              <a:gd name="connsiteY19" fmla="*/ 95616 h 614729"/>
              <a:gd name="connsiteX20" fmla="*/ 1867982 w 2055169"/>
              <a:gd name="connsiteY20" fmla="*/ 38466 h 614729"/>
              <a:gd name="connsiteX21" fmla="*/ 1920369 w 2055169"/>
              <a:gd name="connsiteY21" fmla="*/ 7510 h 614729"/>
              <a:gd name="connsiteX22" fmla="*/ 2013238 w 2055169"/>
              <a:gd name="connsiteY22" fmla="*/ 12272 h 614729"/>
              <a:gd name="connsiteX23" fmla="*/ 2053719 w 2055169"/>
              <a:gd name="connsiteY23" fmla="*/ 19416 h 614729"/>
              <a:gd name="connsiteX24" fmla="*/ 1965613 w 2055169"/>
              <a:gd name="connsiteY24" fmla="*/ 26560 h 614729"/>
              <a:gd name="connsiteX25" fmla="*/ 1898938 w 2055169"/>
              <a:gd name="connsiteY25" fmla="*/ 86091 h 614729"/>
              <a:gd name="connsiteX26" fmla="*/ 1848932 w 2055169"/>
              <a:gd name="connsiteY26" fmla="*/ 181341 h 614729"/>
              <a:gd name="connsiteX27" fmla="*/ 1822738 w 2055169"/>
              <a:gd name="connsiteY27" fmla="*/ 283735 h 614729"/>
              <a:gd name="connsiteX28" fmla="*/ 1760826 w 2055169"/>
              <a:gd name="connsiteY28" fmla="*/ 405178 h 614729"/>
              <a:gd name="connsiteX29" fmla="*/ 1627475 w 2055169"/>
              <a:gd name="connsiteY29" fmla="*/ 509954 h 614729"/>
              <a:gd name="connsiteX30" fmla="*/ 1425069 w 2055169"/>
              <a:gd name="connsiteY30" fmla="*/ 581391 h 614729"/>
              <a:gd name="connsiteX31" fmla="*/ 1222663 w 2055169"/>
              <a:gd name="connsiteY31" fmla="*/ 602822 h 614729"/>
              <a:gd name="connsiteX32" fmla="*/ 998825 w 2055169"/>
              <a:gd name="connsiteY32" fmla="*/ 614729 h 614729"/>
              <a:gd name="connsiteX33" fmla="*/ 763082 w 2055169"/>
              <a:gd name="connsiteY33" fmla="*/ 602822 h 614729"/>
              <a:gd name="connsiteX34" fmla="*/ 577344 w 2055169"/>
              <a:gd name="connsiteY34" fmla="*/ 562341 h 614729"/>
              <a:gd name="connsiteX35" fmla="*/ 432088 w 2055169"/>
              <a:gd name="connsiteY35" fmla="*/ 512335 h 614729"/>
              <a:gd name="connsiteX36" fmla="*/ 303500 w 2055169"/>
              <a:gd name="connsiteY36" fmla="*/ 433754 h 614729"/>
              <a:gd name="connsiteX37" fmla="*/ 213013 w 2055169"/>
              <a:gd name="connsiteY37" fmla="*/ 336122 h 614729"/>
              <a:gd name="connsiteX38" fmla="*/ 172532 w 2055169"/>
              <a:gd name="connsiteY38" fmla="*/ 243254 h 614729"/>
              <a:gd name="connsiteX39" fmla="*/ 129669 w 2055169"/>
              <a:gd name="connsiteY39" fmla="*/ 143241 h 614729"/>
              <a:gd name="connsiteX40" fmla="*/ 86807 w 2055169"/>
              <a:gd name="connsiteY40" fmla="*/ 67041 h 614729"/>
              <a:gd name="connsiteX41" fmla="*/ 55850 w 2055169"/>
              <a:gd name="connsiteY41" fmla="*/ 40847 h 614729"/>
              <a:gd name="connsiteX42" fmla="*/ 1082 w 2055169"/>
              <a:gd name="connsiteY42" fmla="*/ 366 h 614729"/>
              <a:gd name="connsiteX0" fmla="*/ 1082 w 2053960"/>
              <a:gd name="connsiteY0" fmla="*/ 2836 h 617199"/>
              <a:gd name="connsiteX1" fmla="*/ 108238 w 2053960"/>
              <a:gd name="connsiteY1" fmla="*/ 26649 h 617199"/>
              <a:gd name="connsiteX2" fmla="*/ 163007 w 2053960"/>
              <a:gd name="connsiteY2" fmla="*/ 81417 h 617199"/>
              <a:gd name="connsiteX3" fmla="*/ 203488 w 2053960"/>
              <a:gd name="connsiteY3" fmla="*/ 155236 h 617199"/>
              <a:gd name="connsiteX4" fmla="*/ 224919 w 2053960"/>
              <a:gd name="connsiteY4" fmla="*/ 224292 h 617199"/>
              <a:gd name="connsiteX5" fmla="*/ 260638 w 2053960"/>
              <a:gd name="connsiteY5" fmla="*/ 293349 h 617199"/>
              <a:gd name="connsiteX6" fmla="*/ 310644 w 2053960"/>
              <a:gd name="connsiteY6" fmla="*/ 348117 h 617199"/>
              <a:gd name="connsiteX7" fmla="*/ 424944 w 2053960"/>
              <a:gd name="connsiteY7" fmla="*/ 431461 h 617199"/>
              <a:gd name="connsiteX8" fmla="*/ 522575 w 2053960"/>
              <a:gd name="connsiteY8" fmla="*/ 467180 h 617199"/>
              <a:gd name="connsiteX9" fmla="*/ 655925 w 2053960"/>
              <a:gd name="connsiteY9" fmla="*/ 505280 h 617199"/>
              <a:gd name="connsiteX10" fmla="*/ 813088 w 2053960"/>
              <a:gd name="connsiteY10" fmla="*/ 529092 h 617199"/>
              <a:gd name="connsiteX11" fmla="*/ 972632 w 2053960"/>
              <a:gd name="connsiteY11" fmla="*/ 538617 h 617199"/>
              <a:gd name="connsiteX12" fmla="*/ 1139319 w 2053960"/>
              <a:gd name="connsiteY12" fmla="*/ 533855 h 617199"/>
              <a:gd name="connsiteX13" fmla="*/ 1332200 w 2053960"/>
              <a:gd name="connsiteY13" fmla="*/ 521949 h 617199"/>
              <a:gd name="connsiteX14" fmla="*/ 1510794 w 2053960"/>
              <a:gd name="connsiteY14" fmla="*/ 476705 h 617199"/>
              <a:gd name="connsiteX15" fmla="*/ 1653669 w 2053960"/>
              <a:gd name="connsiteY15" fmla="*/ 407649 h 617199"/>
              <a:gd name="connsiteX16" fmla="*/ 1715582 w 2053960"/>
              <a:gd name="connsiteY16" fmla="*/ 352880 h 617199"/>
              <a:gd name="connsiteX17" fmla="*/ 1753682 w 2053960"/>
              <a:gd name="connsiteY17" fmla="*/ 288586 h 617199"/>
              <a:gd name="connsiteX18" fmla="*/ 1779875 w 2053960"/>
              <a:gd name="connsiteY18" fmla="*/ 190955 h 617199"/>
              <a:gd name="connsiteX19" fmla="*/ 1815594 w 2053960"/>
              <a:gd name="connsiteY19" fmla="*/ 98086 h 617199"/>
              <a:gd name="connsiteX20" fmla="*/ 1867982 w 2053960"/>
              <a:gd name="connsiteY20" fmla="*/ 40936 h 617199"/>
              <a:gd name="connsiteX21" fmla="*/ 1920369 w 2053960"/>
              <a:gd name="connsiteY21" fmla="*/ 9980 h 617199"/>
              <a:gd name="connsiteX22" fmla="*/ 1989426 w 2053960"/>
              <a:gd name="connsiteY22" fmla="*/ 454 h 617199"/>
              <a:gd name="connsiteX23" fmla="*/ 2053719 w 2053960"/>
              <a:gd name="connsiteY23" fmla="*/ 21886 h 617199"/>
              <a:gd name="connsiteX24" fmla="*/ 1965613 w 2053960"/>
              <a:gd name="connsiteY24" fmla="*/ 29030 h 617199"/>
              <a:gd name="connsiteX25" fmla="*/ 1898938 w 2053960"/>
              <a:gd name="connsiteY25" fmla="*/ 88561 h 617199"/>
              <a:gd name="connsiteX26" fmla="*/ 1848932 w 2053960"/>
              <a:gd name="connsiteY26" fmla="*/ 183811 h 617199"/>
              <a:gd name="connsiteX27" fmla="*/ 1822738 w 2053960"/>
              <a:gd name="connsiteY27" fmla="*/ 286205 h 617199"/>
              <a:gd name="connsiteX28" fmla="*/ 1760826 w 2053960"/>
              <a:gd name="connsiteY28" fmla="*/ 407648 h 617199"/>
              <a:gd name="connsiteX29" fmla="*/ 1627475 w 2053960"/>
              <a:gd name="connsiteY29" fmla="*/ 512424 h 617199"/>
              <a:gd name="connsiteX30" fmla="*/ 1425069 w 2053960"/>
              <a:gd name="connsiteY30" fmla="*/ 583861 h 617199"/>
              <a:gd name="connsiteX31" fmla="*/ 1222663 w 2053960"/>
              <a:gd name="connsiteY31" fmla="*/ 605292 h 617199"/>
              <a:gd name="connsiteX32" fmla="*/ 998825 w 2053960"/>
              <a:gd name="connsiteY32" fmla="*/ 617199 h 617199"/>
              <a:gd name="connsiteX33" fmla="*/ 763082 w 2053960"/>
              <a:gd name="connsiteY33" fmla="*/ 605292 h 617199"/>
              <a:gd name="connsiteX34" fmla="*/ 577344 w 2053960"/>
              <a:gd name="connsiteY34" fmla="*/ 564811 h 617199"/>
              <a:gd name="connsiteX35" fmla="*/ 432088 w 2053960"/>
              <a:gd name="connsiteY35" fmla="*/ 514805 h 617199"/>
              <a:gd name="connsiteX36" fmla="*/ 303500 w 2053960"/>
              <a:gd name="connsiteY36" fmla="*/ 436224 h 617199"/>
              <a:gd name="connsiteX37" fmla="*/ 213013 w 2053960"/>
              <a:gd name="connsiteY37" fmla="*/ 338592 h 617199"/>
              <a:gd name="connsiteX38" fmla="*/ 172532 w 2053960"/>
              <a:gd name="connsiteY38" fmla="*/ 245724 h 617199"/>
              <a:gd name="connsiteX39" fmla="*/ 129669 w 2053960"/>
              <a:gd name="connsiteY39" fmla="*/ 145711 h 617199"/>
              <a:gd name="connsiteX40" fmla="*/ 86807 w 2053960"/>
              <a:gd name="connsiteY40" fmla="*/ 69511 h 617199"/>
              <a:gd name="connsiteX41" fmla="*/ 55850 w 2053960"/>
              <a:gd name="connsiteY41" fmla="*/ 43317 h 617199"/>
              <a:gd name="connsiteX42" fmla="*/ 1082 w 2053960"/>
              <a:gd name="connsiteY42" fmla="*/ 2836 h 617199"/>
              <a:gd name="connsiteX0" fmla="*/ 1082 w 2027957"/>
              <a:gd name="connsiteY0" fmla="*/ 2382 h 616745"/>
              <a:gd name="connsiteX1" fmla="*/ 108238 w 2027957"/>
              <a:gd name="connsiteY1" fmla="*/ 26195 h 616745"/>
              <a:gd name="connsiteX2" fmla="*/ 163007 w 2027957"/>
              <a:gd name="connsiteY2" fmla="*/ 80963 h 616745"/>
              <a:gd name="connsiteX3" fmla="*/ 203488 w 2027957"/>
              <a:gd name="connsiteY3" fmla="*/ 154782 h 616745"/>
              <a:gd name="connsiteX4" fmla="*/ 224919 w 2027957"/>
              <a:gd name="connsiteY4" fmla="*/ 223838 h 616745"/>
              <a:gd name="connsiteX5" fmla="*/ 260638 w 2027957"/>
              <a:gd name="connsiteY5" fmla="*/ 292895 h 616745"/>
              <a:gd name="connsiteX6" fmla="*/ 310644 w 2027957"/>
              <a:gd name="connsiteY6" fmla="*/ 347663 h 616745"/>
              <a:gd name="connsiteX7" fmla="*/ 424944 w 2027957"/>
              <a:gd name="connsiteY7" fmla="*/ 431007 h 616745"/>
              <a:gd name="connsiteX8" fmla="*/ 522575 w 2027957"/>
              <a:gd name="connsiteY8" fmla="*/ 466726 h 616745"/>
              <a:gd name="connsiteX9" fmla="*/ 655925 w 2027957"/>
              <a:gd name="connsiteY9" fmla="*/ 504826 h 616745"/>
              <a:gd name="connsiteX10" fmla="*/ 813088 w 2027957"/>
              <a:gd name="connsiteY10" fmla="*/ 528638 h 616745"/>
              <a:gd name="connsiteX11" fmla="*/ 972632 w 2027957"/>
              <a:gd name="connsiteY11" fmla="*/ 538163 h 616745"/>
              <a:gd name="connsiteX12" fmla="*/ 1139319 w 2027957"/>
              <a:gd name="connsiteY12" fmla="*/ 533401 h 616745"/>
              <a:gd name="connsiteX13" fmla="*/ 1332200 w 2027957"/>
              <a:gd name="connsiteY13" fmla="*/ 521495 h 616745"/>
              <a:gd name="connsiteX14" fmla="*/ 1510794 w 2027957"/>
              <a:gd name="connsiteY14" fmla="*/ 476251 h 616745"/>
              <a:gd name="connsiteX15" fmla="*/ 1653669 w 2027957"/>
              <a:gd name="connsiteY15" fmla="*/ 407195 h 616745"/>
              <a:gd name="connsiteX16" fmla="*/ 1715582 w 2027957"/>
              <a:gd name="connsiteY16" fmla="*/ 352426 h 616745"/>
              <a:gd name="connsiteX17" fmla="*/ 1753682 w 2027957"/>
              <a:gd name="connsiteY17" fmla="*/ 288132 h 616745"/>
              <a:gd name="connsiteX18" fmla="*/ 1779875 w 2027957"/>
              <a:gd name="connsiteY18" fmla="*/ 190501 h 616745"/>
              <a:gd name="connsiteX19" fmla="*/ 1815594 w 2027957"/>
              <a:gd name="connsiteY19" fmla="*/ 97632 h 616745"/>
              <a:gd name="connsiteX20" fmla="*/ 1867982 w 2027957"/>
              <a:gd name="connsiteY20" fmla="*/ 40482 h 616745"/>
              <a:gd name="connsiteX21" fmla="*/ 1920369 w 2027957"/>
              <a:gd name="connsiteY21" fmla="*/ 9526 h 616745"/>
              <a:gd name="connsiteX22" fmla="*/ 1989426 w 2027957"/>
              <a:gd name="connsiteY22" fmla="*/ 0 h 616745"/>
              <a:gd name="connsiteX23" fmla="*/ 2027525 w 2027957"/>
              <a:gd name="connsiteY23" fmla="*/ 9526 h 616745"/>
              <a:gd name="connsiteX24" fmla="*/ 1965613 w 2027957"/>
              <a:gd name="connsiteY24" fmla="*/ 28576 h 616745"/>
              <a:gd name="connsiteX25" fmla="*/ 1898938 w 2027957"/>
              <a:gd name="connsiteY25" fmla="*/ 88107 h 616745"/>
              <a:gd name="connsiteX26" fmla="*/ 1848932 w 2027957"/>
              <a:gd name="connsiteY26" fmla="*/ 183357 h 616745"/>
              <a:gd name="connsiteX27" fmla="*/ 1822738 w 2027957"/>
              <a:gd name="connsiteY27" fmla="*/ 285751 h 616745"/>
              <a:gd name="connsiteX28" fmla="*/ 1760826 w 2027957"/>
              <a:gd name="connsiteY28" fmla="*/ 407194 h 616745"/>
              <a:gd name="connsiteX29" fmla="*/ 1627475 w 2027957"/>
              <a:gd name="connsiteY29" fmla="*/ 511970 h 616745"/>
              <a:gd name="connsiteX30" fmla="*/ 1425069 w 2027957"/>
              <a:gd name="connsiteY30" fmla="*/ 583407 h 616745"/>
              <a:gd name="connsiteX31" fmla="*/ 1222663 w 2027957"/>
              <a:gd name="connsiteY31" fmla="*/ 604838 h 616745"/>
              <a:gd name="connsiteX32" fmla="*/ 998825 w 2027957"/>
              <a:gd name="connsiteY32" fmla="*/ 616745 h 616745"/>
              <a:gd name="connsiteX33" fmla="*/ 763082 w 2027957"/>
              <a:gd name="connsiteY33" fmla="*/ 604838 h 616745"/>
              <a:gd name="connsiteX34" fmla="*/ 577344 w 2027957"/>
              <a:gd name="connsiteY34" fmla="*/ 564357 h 616745"/>
              <a:gd name="connsiteX35" fmla="*/ 432088 w 2027957"/>
              <a:gd name="connsiteY35" fmla="*/ 514351 h 616745"/>
              <a:gd name="connsiteX36" fmla="*/ 303500 w 2027957"/>
              <a:gd name="connsiteY36" fmla="*/ 435770 h 616745"/>
              <a:gd name="connsiteX37" fmla="*/ 213013 w 2027957"/>
              <a:gd name="connsiteY37" fmla="*/ 338138 h 616745"/>
              <a:gd name="connsiteX38" fmla="*/ 172532 w 2027957"/>
              <a:gd name="connsiteY38" fmla="*/ 245270 h 616745"/>
              <a:gd name="connsiteX39" fmla="*/ 129669 w 2027957"/>
              <a:gd name="connsiteY39" fmla="*/ 145257 h 616745"/>
              <a:gd name="connsiteX40" fmla="*/ 86807 w 2027957"/>
              <a:gd name="connsiteY40" fmla="*/ 69057 h 616745"/>
              <a:gd name="connsiteX41" fmla="*/ 55850 w 2027957"/>
              <a:gd name="connsiteY41" fmla="*/ 42863 h 616745"/>
              <a:gd name="connsiteX42" fmla="*/ 1082 w 2027957"/>
              <a:gd name="connsiteY42" fmla="*/ 2382 h 616745"/>
              <a:gd name="connsiteX0" fmla="*/ 1082 w 2027957"/>
              <a:gd name="connsiteY0" fmla="*/ 2382 h 616745"/>
              <a:gd name="connsiteX1" fmla="*/ 108238 w 2027957"/>
              <a:gd name="connsiteY1" fmla="*/ 26195 h 616745"/>
              <a:gd name="connsiteX2" fmla="*/ 163007 w 2027957"/>
              <a:gd name="connsiteY2" fmla="*/ 80963 h 616745"/>
              <a:gd name="connsiteX3" fmla="*/ 203488 w 2027957"/>
              <a:gd name="connsiteY3" fmla="*/ 154782 h 616745"/>
              <a:gd name="connsiteX4" fmla="*/ 224919 w 2027957"/>
              <a:gd name="connsiteY4" fmla="*/ 223838 h 616745"/>
              <a:gd name="connsiteX5" fmla="*/ 260638 w 2027957"/>
              <a:gd name="connsiteY5" fmla="*/ 292895 h 616745"/>
              <a:gd name="connsiteX6" fmla="*/ 310644 w 2027957"/>
              <a:gd name="connsiteY6" fmla="*/ 347663 h 616745"/>
              <a:gd name="connsiteX7" fmla="*/ 424944 w 2027957"/>
              <a:gd name="connsiteY7" fmla="*/ 431007 h 616745"/>
              <a:gd name="connsiteX8" fmla="*/ 522575 w 2027957"/>
              <a:gd name="connsiteY8" fmla="*/ 466726 h 616745"/>
              <a:gd name="connsiteX9" fmla="*/ 655925 w 2027957"/>
              <a:gd name="connsiteY9" fmla="*/ 504826 h 616745"/>
              <a:gd name="connsiteX10" fmla="*/ 813088 w 2027957"/>
              <a:gd name="connsiteY10" fmla="*/ 528638 h 616745"/>
              <a:gd name="connsiteX11" fmla="*/ 972632 w 2027957"/>
              <a:gd name="connsiteY11" fmla="*/ 538163 h 616745"/>
              <a:gd name="connsiteX12" fmla="*/ 1139319 w 2027957"/>
              <a:gd name="connsiteY12" fmla="*/ 533401 h 616745"/>
              <a:gd name="connsiteX13" fmla="*/ 1332200 w 2027957"/>
              <a:gd name="connsiteY13" fmla="*/ 521495 h 616745"/>
              <a:gd name="connsiteX14" fmla="*/ 1510794 w 2027957"/>
              <a:gd name="connsiteY14" fmla="*/ 476251 h 616745"/>
              <a:gd name="connsiteX15" fmla="*/ 1653669 w 2027957"/>
              <a:gd name="connsiteY15" fmla="*/ 407195 h 616745"/>
              <a:gd name="connsiteX16" fmla="*/ 1715582 w 2027957"/>
              <a:gd name="connsiteY16" fmla="*/ 352426 h 616745"/>
              <a:gd name="connsiteX17" fmla="*/ 1753682 w 2027957"/>
              <a:gd name="connsiteY17" fmla="*/ 288132 h 616745"/>
              <a:gd name="connsiteX18" fmla="*/ 1779875 w 2027957"/>
              <a:gd name="connsiteY18" fmla="*/ 190501 h 616745"/>
              <a:gd name="connsiteX19" fmla="*/ 1815594 w 2027957"/>
              <a:gd name="connsiteY19" fmla="*/ 97632 h 616745"/>
              <a:gd name="connsiteX20" fmla="*/ 1867982 w 2027957"/>
              <a:gd name="connsiteY20" fmla="*/ 40482 h 616745"/>
              <a:gd name="connsiteX21" fmla="*/ 1920369 w 2027957"/>
              <a:gd name="connsiteY21" fmla="*/ 9526 h 616745"/>
              <a:gd name="connsiteX22" fmla="*/ 1989426 w 2027957"/>
              <a:gd name="connsiteY22" fmla="*/ 0 h 616745"/>
              <a:gd name="connsiteX23" fmla="*/ 2027525 w 2027957"/>
              <a:gd name="connsiteY23" fmla="*/ 9526 h 616745"/>
              <a:gd name="connsiteX24" fmla="*/ 1965613 w 2027957"/>
              <a:gd name="connsiteY24" fmla="*/ 28576 h 616745"/>
              <a:gd name="connsiteX25" fmla="*/ 1898938 w 2027957"/>
              <a:gd name="connsiteY25" fmla="*/ 88107 h 616745"/>
              <a:gd name="connsiteX26" fmla="*/ 1848932 w 2027957"/>
              <a:gd name="connsiteY26" fmla="*/ 183357 h 616745"/>
              <a:gd name="connsiteX27" fmla="*/ 1822738 w 2027957"/>
              <a:gd name="connsiteY27" fmla="*/ 285751 h 616745"/>
              <a:gd name="connsiteX28" fmla="*/ 1760826 w 2027957"/>
              <a:gd name="connsiteY28" fmla="*/ 407194 h 616745"/>
              <a:gd name="connsiteX29" fmla="*/ 1627475 w 2027957"/>
              <a:gd name="connsiteY29" fmla="*/ 511970 h 616745"/>
              <a:gd name="connsiteX30" fmla="*/ 1425069 w 2027957"/>
              <a:gd name="connsiteY30" fmla="*/ 583407 h 616745"/>
              <a:gd name="connsiteX31" fmla="*/ 1222663 w 2027957"/>
              <a:gd name="connsiteY31" fmla="*/ 604838 h 616745"/>
              <a:gd name="connsiteX32" fmla="*/ 998825 w 2027957"/>
              <a:gd name="connsiteY32" fmla="*/ 616745 h 616745"/>
              <a:gd name="connsiteX33" fmla="*/ 763082 w 2027957"/>
              <a:gd name="connsiteY33" fmla="*/ 604838 h 616745"/>
              <a:gd name="connsiteX34" fmla="*/ 577344 w 2027957"/>
              <a:gd name="connsiteY34" fmla="*/ 564357 h 616745"/>
              <a:gd name="connsiteX35" fmla="*/ 432088 w 2027957"/>
              <a:gd name="connsiteY35" fmla="*/ 514351 h 616745"/>
              <a:gd name="connsiteX36" fmla="*/ 303500 w 2027957"/>
              <a:gd name="connsiteY36" fmla="*/ 435770 h 616745"/>
              <a:gd name="connsiteX37" fmla="*/ 213013 w 2027957"/>
              <a:gd name="connsiteY37" fmla="*/ 338138 h 616745"/>
              <a:gd name="connsiteX38" fmla="*/ 172532 w 2027957"/>
              <a:gd name="connsiteY38" fmla="*/ 245270 h 616745"/>
              <a:gd name="connsiteX39" fmla="*/ 129669 w 2027957"/>
              <a:gd name="connsiteY39" fmla="*/ 145257 h 616745"/>
              <a:gd name="connsiteX40" fmla="*/ 86807 w 2027957"/>
              <a:gd name="connsiteY40" fmla="*/ 69057 h 616745"/>
              <a:gd name="connsiteX41" fmla="*/ 55850 w 2027957"/>
              <a:gd name="connsiteY41" fmla="*/ 42863 h 616745"/>
              <a:gd name="connsiteX42" fmla="*/ 1082 w 2027957"/>
              <a:gd name="connsiteY42" fmla="*/ 2382 h 616745"/>
              <a:gd name="connsiteX0" fmla="*/ 1082 w 2027957"/>
              <a:gd name="connsiteY0" fmla="*/ 2382 h 616745"/>
              <a:gd name="connsiteX1" fmla="*/ 108238 w 2027957"/>
              <a:gd name="connsiteY1" fmla="*/ 26195 h 616745"/>
              <a:gd name="connsiteX2" fmla="*/ 163007 w 2027957"/>
              <a:gd name="connsiteY2" fmla="*/ 80963 h 616745"/>
              <a:gd name="connsiteX3" fmla="*/ 203488 w 2027957"/>
              <a:gd name="connsiteY3" fmla="*/ 154782 h 616745"/>
              <a:gd name="connsiteX4" fmla="*/ 224919 w 2027957"/>
              <a:gd name="connsiteY4" fmla="*/ 223838 h 616745"/>
              <a:gd name="connsiteX5" fmla="*/ 260638 w 2027957"/>
              <a:gd name="connsiteY5" fmla="*/ 292895 h 616745"/>
              <a:gd name="connsiteX6" fmla="*/ 310644 w 2027957"/>
              <a:gd name="connsiteY6" fmla="*/ 347663 h 616745"/>
              <a:gd name="connsiteX7" fmla="*/ 424944 w 2027957"/>
              <a:gd name="connsiteY7" fmla="*/ 431007 h 616745"/>
              <a:gd name="connsiteX8" fmla="*/ 522575 w 2027957"/>
              <a:gd name="connsiteY8" fmla="*/ 466726 h 616745"/>
              <a:gd name="connsiteX9" fmla="*/ 655925 w 2027957"/>
              <a:gd name="connsiteY9" fmla="*/ 504826 h 616745"/>
              <a:gd name="connsiteX10" fmla="*/ 813088 w 2027957"/>
              <a:gd name="connsiteY10" fmla="*/ 528638 h 616745"/>
              <a:gd name="connsiteX11" fmla="*/ 972632 w 2027957"/>
              <a:gd name="connsiteY11" fmla="*/ 538163 h 616745"/>
              <a:gd name="connsiteX12" fmla="*/ 1139319 w 2027957"/>
              <a:gd name="connsiteY12" fmla="*/ 533401 h 616745"/>
              <a:gd name="connsiteX13" fmla="*/ 1332200 w 2027957"/>
              <a:gd name="connsiteY13" fmla="*/ 521495 h 616745"/>
              <a:gd name="connsiteX14" fmla="*/ 1510794 w 2027957"/>
              <a:gd name="connsiteY14" fmla="*/ 476251 h 616745"/>
              <a:gd name="connsiteX15" fmla="*/ 1653669 w 2027957"/>
              <a:gd name="connsiteY15" fmla="*/ 407195 h 616745"/>
              <a:gd name="connsiteX16" fmla="*/ 1715582 w 2027957"/>
              <a:gd name="connsiteY16" fmla="*/ 352426 h 616745"/>
              <a:gd name="connsiteX17" fmla="*/ 1753682 w 2027957"/>
              <a:gd name="connsiteY17" fmla="*/ 288132 h 616745"/>
              <a:gd name="connsiteX18" fmla="*/ 1779875 w 2027957"/>
              <a:gd name="connsiteY18" fmla="*/ 190501 h 616745"/>
              <a:gd name="connsiteX19" fmla="*/ 1815594 w 2027957"/>
              <a:gd name="connsiteY19" fmla="*/ 100013 h 616745"/>
              <a:gd name="connsiteX20" fmla="*/ 1867982 w 2027957"/>
              <a:gd name="connsiteY20" fmla="*/ 40482 h 616745"/>
              <a:gd name="connsiteX21" fmla="*/ 1920369 w 2027957"/>
              <a:gd name="connsiteY21" fmla="*/ 9526 h 616745"/>
              <a:gd name="connsiteX22" fmla="*/ 1989426 w 2027957"/>
              <a:gd name="connsiteY22" fmla="*/ 0 h 616745"/>
              <a:gd name="connsiteX23" fmla="*/ 2027525 w 2027957"/>
              <a:gd name="connsiteY23" fmla="*/ 9526 h 616745"/>
              <a:gd name="connsiteX24" fmla="*/ 1965613 w 2027957"/>
              <a:gd name="connsiteY24" fmla="*/ 28576 h 616745"/>
              <a:gd name="connsiteX25" fmla="*/ 1898938 w 2027957"/>
              <a:gd name="connsiteY25" fmla="*/ 88107 h 616745"/>
              <a:gd name="connsiteX26" fmla="*/ 1848932 w 2027957"/>
              <a:gd name="connsiteY26" fmla="*/ 183357 h 616745"/>
              <a:gd name="connsiteX27" fmla="*/ 1822738 w 2027957"/>
              <a:gd name="connsiteY27" fmla="*/ 285751 h 616745"/>
              <a:gd name="connsiteX28" fmla="*/ 1760826 w 2027957"/>
              <a:gd name="connsiteY28" fmla="*/ 407194 h 616745"/>
              <a:gd name="connsiteX29" fmla="*/ 1627475 w 2027957"/>
              <a:gd name="connsiteY29" fmla="*/ 511970 h 616745"/>
              <a:gd name="connsiteX30" fmla="*/ 1425069 w 2027957"/>
              <a:gd name="connsiteY30" fmla="*/ 583407 h 616745"/>
              <a:gd name="connsiteX31" fmla="*/ 1222663 w 2027957"/>
              <a:gd name="connsiteY31" fmla="*/ 604838 h 616745"/>
              <a:gd name="connsiteX32" fmla="*/ 998825 w 2027957"/>
              <a:gd name="connsiteY32" fmla="*/ 616745 h 616745"/>
              <a:gd name="connsiteX33" fmla="*/ 763082 w 2027957"/>
              <a:gd name="connsiteY33" fmla="*/ 604838 h 616745"/>
              <a:gd name="connsiteX34" fmla="*/ 577344 w 2027957"/>
              <a:gd name="connsiteY34" fmla="*/ 564357 h 616745"/>
              <a:gd name="connsiteX35" fmla="*/ 432088 w 2027957"/>
              <a:gd name="connsiteY35" fmla="*/ 514351 h 616745"/>
              <a:gd name="connsiteX36" fmla="*/ 303500 w 2027957"/>
              <a:gd name="connsiteY36" fmla="*/ 435770 h 616745"/>
              <a:gd name="connsiteX37" fmla="*/ 213013 w 2027957"/>
              <a:gd name="connsiteY37" fmla="*/ 338138 h 616745"/>
              <a:gd name="connsiteX38" fmla="*/ 172532 w 2027957"/>
              <a:gd name="connsiteY38" fmla="*/ 245270 h 616745"/>
              <a:gd name="connsiteX39" fmla="*/ 129669 w 2027957"/>
              <a:gd name="connsiteY39" fmla="*/ 145257 h 616745"/>
              <a:gd name="connsiteX40" fmla="*/ 86807 w 2027957"/>
              <a:gd name="connsiteY40" fmla="*/ 69057 h 616745"/>
              <a:gd name="connsiteX41" fmla="*/ 55850 w 2027957"/>
              <a:gd name="connsiteY41" fmla="*/ 42863 h 616745"/>
              <a:gd name="connsiteX42" fmla="*/ 1082 w 2027957"/>
              <a:gd name="connsiteY42" fmla="*/ 2382 h 616745"/>
              <a:gd name="connsiteX0" fmla="*/ 1082 w 2027957"/>
              <a:gd name="connsiteY0" fmla="*/ 2382 h 616745"/>
              <a:gd name="connsiteX1" fmla="*/ 108238 w 2027957"/>
              <a:gd name="connsiteY1" fmla="*/ 26195 h 616745"/>
              <a:gd name="connsiteX2" fmla="*/ 163007 w 2027957"/>
              <a:gd name="connsiteY2" fmla="*/ 80963 h 616745"/>
              <a:gd name="connsiteX3" fmla="*/ 203488 w 2027957"/>
              <a:gd name="connsiteY3" fmla="*/ 154782 h 616745"/>
              <a:gd name="connsiteX4" fmla="*/ 224919 w 2027957"/>
              <a:gd name="connsiteY4" fmla="*/ 223838 h 616745"/>
              <a:gd name="connsiteX5" fmla="*/ 260638 w 2027957"/>
              <a:gd name="connsiteY5" fmla="*/ 292895 h 616745"/>
              <a:gd name="connsiteX6" fmla="*/ 310644 w 2027957"/>
              <a:gd name="connsiteY6" fmla="*/ 347663 h 616745"/>
              <a:gd name="connsiteX7" fmla="*/ 424944 w 2027957"/>
              <a:gd name="connsiteY7" fmla="*/ 431007 h 616745"/>
              <a:gd name="connsiteX8" fmla="*/ 522575 w 2027957"/>
              <a:gd name="connsiteY8" fmla="*/ 466726 h 616745"/>
              <a:gd name="connsiteX9" fmla="*/ 655925 w 2027957"/>
              <a:gd name="connsiteY9" fmla="*/ 504826 h 616745"/>
              <a:gd name="connsiteX10" fmla="*/ 813088 w 2027957"/>
              <a:gd name="connsiteY10" fmla="*/ 528638 h 616745"/>
              <a:gd name="connsiteX11" fmla="*/ 972632 w 2027957"/>
              <a:gd name="connsiteY11" fmla="*/ 538163 h 616745"/>
              <a:gd name="connsiteX12" fmla="*/ 1139319 w 2027957"/>
              <a:gd name="connsiteY12" fmla="*/ 533401 h 616745"/>
              <a:gd name="connsiteX13" fmla="*/ 1332200 w 2027957"/>
              <a:gd name="connsiteY13" fmla="*/ 521495 h 616745"/>
              <a:gd name="connsiteX14" fmla="*/ 1510794 w 2027957"/>
              <a:gd name="connsiteY14" fmla="*/ 476251 h 616745"/>
              <a:gd name="connsiteX15" fmla="*/ 1653669 w 2027957"/>
              <a:gd name="connsiteY15" fmla="*/ 407195 h 616745"/>
              <a:gd name="connsiteX16" fmla="*/ 1715582 w 2027957"/>
              <a:gd name="connsiteY16" fmla="*/ 352426 h 616745"/>
              <a:gd name="connsiteX17" fmla="*/ 1753682 w 2027957"/>
              <a:gd name="connsiteY17" fmla="*/ 288132 h 616745"/>
              <a:gd name="connsiteX18" fmla="*/ 1779875 w 2027957"/>
              <a:gd name="connsiteY18" fmla="*/ 190501 h 616745"/>
              <a:gd name="connsiteX19" fmla="*/ 1815594 w 2027957"/>
              <a:gd name="connsiteY19" fmla="*/ 100013 h 616745"/>
              <a:gd name="connsiteX20" fmla="*/ 1867982 w 2027957"/>
              <a:gd name="connsiteY20" fmla="*/ 40482 h 616745"/>
              <a:gd name="connsiteX21" fmla="*/ 1920369 w 2027957"/>
              <a:gd name="connsiteY21" fmla="*/ 9526 h 616745"/>
              <a:gd name="connsiteX22" fmla="*/ 1989426 w 2027957"/>
              <a:gd name="connsiteY22" fmla="*/ 0 h 616745"/>
              <a:gd name="connsiteX23" fmla="*/ 2027525 w 2027957"/>
              <a:gd name="connsiteY23" fmla="*/ 9526 h 616745"/>
              <a:gd name="connsiteX24" fmla="*/ 1965613 w 2027957"/>
              <a:gd name="connsiteY24" fmla="*/ 28576 h 616745"/>
              <a:gd name="connsiteX25" fmla="*/ 1898938 w 2027957"/>
              <a:gd name="connsiteY25" fmla="*/ 88107 h 616745"/>
              <a:gd name="connsiteX26" fmla="*/ 1848932 w 2027957"/>
              <a:gd name="connsiteY26" fmla="*/ 183357 h 616745"/>
              <a:gd name="connsiteX27" fmla="*/ 1822738 w 2027957"/>
              <a:gd name="connsiteY27" fmla="*/ 285751 h 616745"/>
              <a:gd name="connsiteX28" fmla="*/ 1760826 w 2027957"/>
              <a:gd name="connsiteY28" fmla="*/ 407194 h 616745"/>
              <a:gd name="connsiteX29" fmla="*/ 1627475 w 2027957"/>
              <a:gd name="connsiteY29" fmla="*/ 511970 h 616745"/>
              <a:gd name="connsiteX30" fmla="*/ 1425069 w 2027957"/>
              <a:gd name="connsiteY30" fmla="*/ 578644 h 616745"/>
              <a:gd name="connsiteX31" fmla="*/ 1222663 w 2027957"/>
              <a:gd name="connsiteY31" fmla="*/ 604838 h 616745"/>
              <a:gd name="connsiteX32" fmla="*/ 998825 w 2027957"/>
              <a:gd name="connsiteY32" fmla="*/ 616745 h 616745"/>
              <a:gd name="connsiteX33" fmla="*/ 763082 w 2027957"/>
              <a:gd name="connsiteY33" fmla="*/ 604838 h 616745"/>
              <a:gd name="connsiteX34" fmla="*/ 577344 w 2027957"/>
              <a:gd name="connsiteY34" fmla="*/ 564357 h 616745"/>
              <a:gd name="connsiteX35" fmla="*/ 432088 w 2027957"/>
              <a:gd name="connsiteY35" fmla="*/ 514351 h 616745"/>
              <a:gd name="connsiteX36" fmla="*/ 303500 w 2027957"/>
              <a:gd name="connsiteY36" fmla="*/ 435770 h 616745"/>
              <a:gd name="connsiteX37" fmla="*/ 213013 w 2027957"/>
              <a:gd name="connsiteY37" fmla="*/ 338138 h 616745"/>
              <a:gd name="connsiteX38" fmla="*/ 172532 w 2027957"/>
              <a:gd name="connsiteY38" fmla="*/ 245270 h 616745"/>
              <a:gd name="connsiteX39" fmla="*/ 129669 w 2027957"/>
              <a:gd name="connsiteY39" fmla="*/ 145257 h 616745"/>
              <a:gd name="connsiteX40" fmla="*/ 86807 w 2027957"/>
              <a:gd name="connsiteY40" fmla="*/ 69057 h 616745"/>
              <a:gd name="connsiteX41" fmla="*/ 55850 w 2027957"/>
              <a:gd name="connsiteY41" fmla="*/ 42863 h 616745"/>
              <a:gd name="connsiteX42" fmla="*/ 1082 w 2027957"/>
              <a:gd name="connsiteY42" fmla="*/ 2382 h 616745"/>
              <a:gd name="connsiteX0" fmla="*/ 1082 w 2027957"/>
              <a:gd name="connsiteY0" fmla="*/ 2382 h 616745"/>
              <a:gd name="connsiteX1" fmla="*/ 108238 w 2027957"/>
              <a:gd name="connsiteY1" fmla="*/ 26195 h 616745"/>
              <a:gd name="connsiteX2" fmla="*/ 163007 w 2027957"/>
              <a:gd name="connsiteY2" fmla="*/ 80963 h 616745"/>
              <a:gd name="connsiteX3" fmla="*/ 203488 w 2027957"/>
              <a:gd name="connsiteY3" fmla="*/ 154782 h 616745"/>
              <a:gd name="connsiteX4" fmla="*/ 224919 w 2027957"/>
              <a:gd name="connsiteY4" fmla="*/ 223838 h 616745"/>
              <a:gd name="connsiteX5" fmla="*/ 260638 w 2027957"/>
              <a:gd name="connsiteY5" fmla="*/ 292895 h 616745"/>
              <a:gd name="connsiteX6" fmla="*/ 310644 w 2027957"/>
              <a:gd name="connsiteY6" fmla="*/ 347663 h 616745"/>
              <a:gd name="connsiteX7" fmla="*/ 424944 w 2027957"/>
              <a:gd name="connsiteY7" fmla="*/ 431007 h 616745"/>
              <a:gd name="connsiteX8" fmla="*/ 522575 w 2027957"/>
              <a:gd name="connsiteY8" fmla="*/ 466726 h 616745"/>
              <a:gd name="connsiteX9" fmla="*/ 655925 w 2027957"/>
              <a:gd name="connsiteY9" fmla="*/ 504826 h 616745"/>
              <a:gd name="connsiteX10" fmla="*/ 813088 w 2027957"/>
              <a:gd name="connsiteY10" fmla="*/ 528638 h 616745"/>
              <a:gd name="connsiteX11" fmla="*/ 972632 w 2027957"/>
              <a:gd name="connsiteY11" fmla="*/ 538163 h 616745"/>
              <a:gd name="connsiteX12" fmla="*/ 1139319 w 2027957"/>
              <a:gd name="connsiteY12" fmla="*/ 533401 h 616745"/>
              <a:gd name="connsiteX13" fmla="*/ 1332200 w 2027957"/>
              <a:gd name="connsiteY13" fmla="*/ 521495 h 616745"/>
              <a:gd name="connsiteX14" fmla="*/ 1510794 w 2027957"/>
              <a:gd name="connsiteY14" fmla="*/ 476251 h 616745"/>
              <a:gd name="connsiteX15" fmla="*/ 1637000 w 2027957"/>
              <a:gd name="connsiteY15" fmla="*/ 421483 h 616745"/>
              <a:gd name="connsiteX16" fmla="*/ 1715582 w 2027957"/>
              <a:gd name="connsiteY16" fmla="*/ 352426 h 616745"/>
              <a:gd name="connsiteX17" fmla="*/ 1753682 w 2027957"/>
              <a:gd name="connsiteY17" fmla="*/ 288132 h 616745"/>
              <a:gd name="connsiteX18" fmla="*/ 1779875 w 2027957"/>
              <a:gd name="connsiteY18" fmla="*/ 190501 h 616745"/>
              <a:gd name="connsiteX19" fmla="*/ 1815594 w 2027957"/>
              <a:gd name="connsiteY19" fmla="*/ 100013 h 616745"/>
              <a:gd name="connsiteX20" fmla="*/ 1867982 w 2027957"/>
              <a:gd name="connsiteY20" fmla="*/ 40482 h 616745"/>
              <a:gd name="connsiteX21" fmla="*/ 1920369 w 2027957"/>
              <a:gd name="connsiteY21" fmla="*/ 9526 h 616745"/>
              <a:gd name="connsiteX22" fmla="*/ 1989426 w 2027957"/>
              <a:gd name="connsiteY22" fmla="*/ 0 h 616745"/>
              <a:gd name="connsiteX23" fmla="*/ 2027525 w 2027957"/>
              <a:gd name="connsiteY23" fmla="*/ 9526 h 616745"/>
              <a:gd name="connsiteX24" fmla="*/ 1965613 w 2027957"/>
              <a:gd name="connsiteY24" fmla="*/ 28576 h 616745"/>
              <a:gd name="connsiteX25" fmla="*/ 1898938 w 2027957"/>
              <a:gd name="connsiteY25" fmla="*/ 88107 h 616745"/>
              <a:gd name="connsiteX26" fmla="*/ 1848932 w 2027957"/>
              <a:gd name="connsiteY26" fmla="*/ 183357 h 616745"/>
              <a:gd name="connsiteX27" fmla="*/ 1822738 w 2027957"/>
              <a:gd name="connsiteY27" fmla="*/ 285751 h 616745"/>
              <a:gd name="connsiteX28" fmla="*/ 1760826 w 2027957"/>
              <a:gd name="connsiteY28" fmla="*/ 407194 h 616745"/>
              <a:gd name="connsiteX29" fmla="*/ 1627475 w 2027957"/>
              <a:gd name="connsiteY29" fmla="*/ 511970 h 616745"/>
              <a:gd name="connsiteX30" fmla="*/ 1425069 w 2027957"/>
              <a:gd name="connsiteY30" fmla="*/ 578644 h 616745"/>
              <a:gd name="connsiteX31" fmla="*/ 1222663 w 2027957"/>
              <a:gd name="connsiteY31" fmla="*/ 604838 h 616745"/>
              <a:gd name="connsiteX32" fmla="*/ 998825 w 2027957"/>
              <a:gd name="connsiteY32" fmla="*/ 616745 h 616745"/>
              <a:gd name="connsiteX33" fmla="*/ 763082 w 2027957"/>
              <a:gd name="connsiteY33" fmla="*/ 604838 h 616745"/>
              <a:gd name="connsiteX34" fmla="*/ 577344 w 2027957"/>
              <a:gd name="connsiteY34" fmla="*/ 564357 h 616745"/>
              <a:gd name="connsiteX35" fmla="*/ 432088 w 2027957"/>
              <a:gd name="connsiteY35" fmla="*/ 514351 h 616745"/>
              <a:gd name="connsiteX36" fmla="*/ 303500 w 2027957"/>
              <a:gd name="connsiteY36" fmla="*/ 435770 h 616745"/>
              <a:gd name="connsiteX37" fmla="*/ 213013 w 2027957"/>
              <a:gd name="connsiteY37" fmla="*/ 338138 h 616745"/>
              <a:gd name="connsiteX38" fmla="*/ 172532 w 2027957"/>
              <a:gd name="connsiteY38" fmla="*/ 245270 h 616745"/>
              <a:gd name="connsiteX39" fmla="*/ 129669 w 2027957"/>
              <a:gd name="connsiteY39" fmla="*/ 145257 h 616745"/>
              <a:gd name="connsiteX40" fmla="*/ 86807 w 2027957"/>
              <a:gd name="connsiteY40" fmla="*/ 69057 h 616745"/>
              <a:gd name="connsiteX41" fmla="*/ 55850 w 2027957"/>
              <a:gd name="connsiteY41" fmla="*/ 42863 h 616745"/>
              <a:gd name="connsiteX42" fmla="*/ 1082 w 2027957"/>
              <a:gd name="connsiteY42" fmla="*/ 2382 h 616745"/>
              <a:gd name="connsiteX0" fmla="*/ 1082 w 2027957"/>
              <a:gd name="connsiteY0" fmla="*/ 2382 h 616745"/>
              <a:gd name="connsiteX1" fmla="*/ 108238 w 2027957"/>
              <a:gd name="connsiteY1" fmla="*/ 26195 h 616745"/>
              <a:gd name="connsiteX2" fmla="*/ 163007 w 2027957"/>
              <a:gd name="connsiteY2" fmla="*/ 80963 h 616745"/>
              <a:gd name="connsiteX3" fmla="*/ 203488 w 2027957"/>
              <a:gd name="connsiteY3" fmla="*/ 154782 h 616745"/>
              <a:gd name="connsiteX4" fmla="*/ 224919 w 2027957"/>
              <a:gd name="connsiteY4" fmla="*/ 223838 h 616745"/>
              <a:gd name="connsiteX5" fmla="*/ 260638 w 2027957"/>
              <a:gd name="connsiteY5" fmla="*/ 292895 h 616745"/>
              <a:gd name="connsiteX6" fmla="*/ 310644 w 2027957"/>
              <a:gd name="connsiteY6" fmla="*/ 347663 h 616745"/>
              <a:gd name="connsiteX7" fmla="*/ 424944 w 2027957"/>
              <a:gd name="connsiteY7" fmla="*/ 431007 h 616745"/>
              <a:gd name="connsiteX8" fmla="*/ 522575 w 2027957"/>
              <a:gd name="connsiteY8" fmla="*/ 466726 h 616745"/>
              <a:gd name="connsiteX9" fmla="*/ 655925 w 2027957"/>
              <a:gd name="connsiteY9" fmla="*/ 504826 h 616745"/>
              <a:gd name="connsiteX10" fmla="*/ 813088 w 2027957"/>
              <a:gd name="connsiteY10" fmla="*/ 528638 h 616745"/>
              <a:gd name="connsiteX11" fmla="*/ 972632 w 2027957"/>
              <a:gd name="connsiteY11" fmla="*/ 538163 h 616745"/>
              <a:gd name="connsiteX12" fmla="*/ 1139319 w 2027957"/>
              <a:gd name="connsiteY12" fmla="*/ 533401 h 616745"/>
              <a:gd name="connsiteX13" fmla="*/ 1332200 w 2027957"/>
              <a:gd name="connsiteY13" fmla="*/ 521495 h 616745"/>
              <a:gd name="connsiteX14" fmla="*/ 1489362 w 2027957"/>
              <a:gd name="connsiteY14" fmla="*/ 485776 h 616745"/>
              <a:gd name="connsiteX15" fmla="*/ 1637000 w 2027957"/>
              <a:gd name="connsiteY15" fmla="*/ 421483 h 616745"/>
              <a:gd name="connsiteX16" fmla="*/ 1715582 w 2027957"/>
              <a:gd name="connsiteY16" fmla="*/ 352426 h 616745"/>
              <a:gd name="connsiteX17" fmla="*/ 1753682 w 2027957"/>
              <a:gd name="connsiteY17" fmla="*/ 288132 h 616745"/>
              <a:gd name="connsiteX18" fmla="*/ 1779875 w 2027957"/>
              <a:gd name="connsiteY18" fmla="*/ 190501 h 616745"/>
              <a:gd name="connsiteX19" fmla="*/ 1815594 w 2027957"/>
              <a:gd name="connsiteY19" fmla="*/ 100013 h 616745"/>
              <a:gd name="connsiteX20" fmla="*/ 1867982 w 2027957"/>
              <a:gd name="connsiteY20" fmla="*/ 40482 h 616745"/>
              <a:gd name="connsiteX21" fmla="*/ 1920369 w 2027957"/>
              <a:gd name="connsiteY21" fmla="*/ 9526 h 616745"/>
              <a:gd name="connsiteX22" fmla="*/ 1989426 w 2027957"/>
              <a:gd name="connsiteY22" fmla="*/ 0 h 616745"/>
              <a:gd name="connsiteX23" fmla="*/ 2027525 w 2027957"/>
              <a:gd name="connsiteY23" fmla="*/ 9526 h 616745"/>
              <a:gd name="connsiteX24" fmla="*/ 1965613 w 2027957"/>
              <a:gd name="connsiteY24" fmla="*/ 28576 h 616745"/>
              <a:gd name="connsiteX25" fmla="*/ 1898938 w 2027957"/>
              <a:gd name="connsiteY25" fmla="*/ 88107 h 616745"/>
              <a:gd name="connsiteX26" fmla="*/ 1848932 w 2027957"/>
              <a:gd name="connsiteY26" fmla="*/ 183357 h 616745"/>
              <a:gd name="connsiteX27" fmla="*/ 1822738 w 2027957"/>
              <a:gd name="connsiteY27" fmla="*/ 285751 h 616745"/>
              <a:gd name="connsiteX28" fmla="*/ 1760826 w 2027957"/>
              <a:gd name="connsiteY28" fmla="*/ 407194 h 616745"/>
              <a:gd name="connsiteX29" fmla="*/ 1627475 w 2027957"/>
              <a:gd name="connsiteY29" fmla="*/ 511970 h 616745"/>
              <a:gd name="connsiteX30" fmla="*/ 1425069 w 2027957"/>
              <a:gd name="connsiteY30" fmla="*/ 578644 h 616745"/>
              <a:gd name="connsiteX31" fmla="*/ 1222663 w 2027957"/>
              <a:gd name="connsiteY31" fmla="*/ 604838 h 616745"/>
              <a:gd name="connsiteX32" fmla="*/ 998825 w 2027957"/>
              <a:gd name="connsiteY32" fmla="*/ 616745 h 616745"/>
              <a:gd name="connsiteX33" fmla="*/ 763082 w 2027957"/>
              <a:gd name="connsiteY33" fmla="*/ 604838 h 616745"/>
              <a:gd name="connsiteX34" fmla="*/ 577344 w 2027957"/>
              <a:gd name="connsiteY34" fmla="*/ 564357 h 616745"/>
              <a:gd name="connsiteX35" fmla="*/ 432088 w 2027957"/>
              <a:gd name="connsiteY35" fmla="*/ 514351 h 616745"/>
              <a:gd name="connsiteX36" fmla="*/ 303500 w 2027957"/>
              <a:gd name="connsiteY36" fmla="*/ 435770 h 616745"/>
              <a:gd name="connsiteX37" fmla="*/ 213013 w 2027957"/>
              <a:gd name="connsiteY37" fmla="*/ 338138 h 616745"/>
              <a:gd name="connsiteX38" fmla="*/ 172532 w 2027957"/>
              <a:gd name="connsiteY38" fmla="*/ 245270 h 616745"/>
              <a:gd name="connsiteX39" fmla="*/ 129669 w 2027957"/>
              <a:gd name="connsiteY39" fmla="*/ 145257 h 616745"/>
              <a:gd name="connsiteX40" fmla="*/ 86807 w 2027957"/>
              <a:gd name="connsiteY40" fmla="*/ 69057 h 616745"/>
              <a:gd name="connsiteX41" fmla="*/ 55850 w 2027957"/>
              <a:gd name="connsiteY41" fmla="*/ 42863 h 616745"/>
              <a:gd name="connsiteX42" fmla="*/ 1082 w 2027957"/>
              <a:gd name="connsiteY42" fmla="*/ 2382 h 616745"/>
              <a:gd name="connsiteX0" fmla="*/ 1082 w 2027957"/>
              <a:gd name="connsiteY0" fmla="*/ 2382 h 616745"/>
              <a:gd name="connsiteX1" fmla="*/ 108238 w 2027957"/>
              <a:gd name="connsiteY1" fmla="*/ 26195 h 616745"/>
              <a:gd name="connsiteX2" fmla="*/ 163007 w 2027957"/>
              <a:gd name="connsiteY2" fmla="*/ 80963 h 616745"/>
              <a:gd name="connsiteX3" fmla="*/ 203488 w 2027957"/>
              <a:gd name="connsiteY3" fmla="*/ 154782 h 616745"/>
              <a:gd name="connsiteX4" fmla="*/ 224919 w 2027957"/>
              <a:gd name="connsiteY4" fmla="*/ 223838 h 616745"/>
              <a:gd name="connsiteX5" fmla="*/ 260638 w 2027957"/>
              <a:gd name="connsiteY5" fmla="*/ 292895 h 616745"/>
              <a:gd name="connsiteX6" fmla="*/ 310644 w 2027957"/>
              <a:gd name="connsiteY6" fmla="*/ 347663 h 616745"/>
              <a:gd name="connsiteX7" fmla="*/ 424944 w 2027957"/>
              <a:gd name="connsiteY7" fmla="*/ 431007 h 616745"/>
              <a:gd name="connsiteX8" fmla="*/ 522575 w 2027957"/>
              <a:gd name="connsiteY8" fmla="*/ 466726 h 616745"/>
              <a:gd name="connsiteX9" fmla="*/ 655925 w 2027957"/>
              <a:gd name="connsiteY9" fmla="*/ 504826 h 616745"/>
              <a:gd name="connsiteX10" fmla="*/ 813088 w 2027957"/>
              <a:gd name="connsiteY10" fmla="*/ 528638 h 616745"/>
              <a:gd name="connsiteX11" fmla="*/ 972632 w 2027957"/>
              <a:gd name="connsiteY11" fmla="*/ 538163 h 616745"/>
              <a:gd name="connsiteX12" fmla="*/ 1136937 w 2027957"/>
              <a:gd name="connsiteY12" fmla="*/ 535782 h 616745"/>
              <a:gd name="connsiteX13" fmla="*/ 1332200 w 2027957"/>
              <a:gd name="connsiteY13" fmla="*/ 521495 h 616745"/>
              <a:gd name="connsiteX14" fmla="*/ 1489362 w 2027957"/>
              <a:gd name="connsiteY14" fmla="*/ 485776 h 616745"/>
              <a:gd name="connsiteX15" fmla="*/ 1637000 w 2027957"/>
              <a:gd name="connsiteY15" fmla="*/ 421483 h 616745"/>
              <a:gd name="connsiteX16" fmla="*/ 1715582 w 2027957"/>
              <a:gd name="connsiteY16" fmla="*/ 352426 h 616745"/>
              <a:gd name="connsiteX17" fmla="*/ 1753682 w 2027957"/>
              <a:gd name="connsiteY17" fmla="*/ 288132 h 616745"/>
              <a:gd name="connsiteX18" fmla="*/ 1779875 w 2027957"/>
              <a:gd name="connsiteY18" fmla="*/ 190501 h 616745"/>
              <a:gd name="connsiteX19" fmla="*/ 1815594 w 2027957"/>
              <a:gd name="connsiteY19" fmla="*/ 100013 h 616745"/>
              <a:gd name="connsiteX20" fmla="*/ 1867982 w 2027957"/>
              <a:gd name="connsiteY20" fmla="*/ 40482 h 616745"/>
              <a:gd name="connsiteX21" fmla="*/ 1920369 w 2027957"/>
              <a:gd name="connsiteY21" fmla="*/ 9526 h 616745"/>
              <a:gd name="connsiteX22" fmla="*/ 1989426 w 2027957"/>
              <a:gd name="connsiteY22" fmla="*/ 0 h 616745"/>
              <a:gd name="connsiteX23" fmla="*/ 2027525 w 2027957"/>
              <a:gd name="connsiteY23" fmla="*/ 9526 h 616745"/>
              <a:gd name="connsiteX24" fmla="*/ 1965613 w 2027957"/>
              <a:gd name="connsiteY24" fmla="*/ 28576 h 616745"/>
              <a:gd name="connsiteX25" fmla="*/ 1898938 w 2027957"/>
              <a:gd name="connsiteY25" fmla="*/ 88107 h 616745"/>
              <a:gd name="connsiteX26" fmla="*/ 1848932 w 2027957"/>
              <a:gd name="connsiteY26" fmla="*/ 183357 h 616745"/>
              <a:gd name="connsiteX27" fmla="*/ 1822738 w 2027957"/>
              <a:gd name="connsiteY27" fmla="*/ 285751 h 616745"/>
              <a:gd name="connsiteX28" fmla="*/ 1760826 w 2027957"/>
              <a:gd name="connsiteY28" fmla="*/ 407194 h 616745"/>
              <a:gd name="connsiteX29" fmla="*/ 1627475 w 2027957"/>
              <a:gd name="connsiteY29" fmla="*/ 511970 h 616745"/>
              <a:gd name="connsiteX30" fmla="*/ 1425069 w 2027957"/>
              <a:gd name="connsiteY30" fmla="*/ 578644 h 616745"/>
              <a:gd name="connsiteX31" fmla="*/ 1222663 w 2027957"/>
              <a:gd name="connsiteY31" fmla="*/ 604838 h 616745"/>
              <a:gd name="connsiteX32" fmla="*/ 998825 w 2027957"/>
              <a:gd name="connsiteY32" fmla="*/ 616745 h 616745"/>
              <a:gd name="connsiteX33" fmla="*/ 763082 w 2027957"/>
              <a:gd name="connsiteY33" fmla="*/ 604838 h 616745"/>
              <a:gd name="connsiteX34" fmla="*/ 577344 w 2027957"/>
              <a:gd name="connsiteY34" fmla="*/ 564357 h 616745"/>
              <a:gd name="connsiteX35" fmla="*/ 432088 w 2027957"/>
              <a:gd name="connsiteY35" fmla="*/ 514351 h 616745"/>
              <a:gd name="connsiteX36" fmla="*/ 303500 w 2027957"/>
              <a:gd name="connsiteY36" fmla="*/ 435770 h 616745"/>
              <a:gd name="connsiteX37" fmla="*/ 213013 w 2027957"/>
              <a:gd name="connsiteY37" fmla="*/ 338138 h 616745"/>
              <a:gd name="connsiteX38" fmla="*/ 172532 w 2027957"/>
              <a:gd name="connsiteY38" fmla="*/ 245270 h 616745"/>
              <a:gd name="connsiteX39" fmla="*/ 129669 w 2027957"/>
              <a:gd name="connsiteY39" fmla="*/ 145257 h 616745"/>
              <a:gd name="connsiteX40" fmla="*/ 86807 w 2027957"/>
              <a:gd name="connsiteY40" fmla="*/ 69057 h 616745"/>
              <a:gd name="connsiteX41" fmla="*/ 55850 w 2027957"/>
              <a:gd name="connsiteY41" fmla="*/ 42863 h 616745"/>
              <a:gd name="connsiteX42" fmla="*/ 1082 w 2027957"/>
              <a:gd name="connsiteY42" fmla="*/ 2382 h 616745"/>
              <a:gd name="connsiteX0" fmla="*/ 1082 w 2027957"/>
              <a:gd name="connsiteY0" fmla="*/ 2382 h 616745"/>
              <a:gd name="connsiteX1" fmla="*/ 108238 w 2027957"/>
              <a:gd name="connsiteY1" fmla="*/ 26195 h 616745"/>
              <a:gd name="connsiteX2" fmla="*/ 163007 w 2027957"/>
              <a:gd name="connsiteY2" fmla="*/ 80963 h 616745"/>
              <a:gd name="connsiteX3" fmla="*/ 203488 w 2027957"/>
              <a:gd name="connsiteY3" fmla="*/ 154782 h 616745"/>
              <a:gd name="connsiteX4" fmla="*/ 224919 w 2027957"/>
              <a:gd name="connsiteY4" fmla="*/ 223838 h 616745"/>
              <a:gd name="connsiteX5" fmla="*/ 260638 w 2027957"/>
              <a:gd name="connsiteY5" fmla="*/ 292895 h 616745"/>
              <a:gd name="connsiteX6" fmla="*/ 310644 w 2027957"/>
              <a:gd name="connsiteY6" fmla="*/ 347663 h 616745"/>
              <a:gd name="connsiteX7" fmla="*/ 424944 w 2027957"/>
              <a:gd name="connsiteY7" fmla="*/ 431007 h 616745"/>
              <a:gd name="connsiteX8" fmla="*/ 527337 w 2027957"/>
              <a:gd name="connsiteY8" fmla="*/ 471488 h 616745"/>
              <a:gd name="connsiteX9" fmla="*/ 655925 w 2027957"/>
              <a:gd name="connsiteY9" fmla="*/ 504826 h 616745"/>
              <a:gd name="connsiteX10" fmla="*/ 813088 w 2027957"/>
              <a:gd name="connsiteY10" fmla="*/ 528638 h 616745"/>
              <a:gd name="connsiteX11" fmla="*/ 972632 w 2027957"/>
              <a:gd name="connsiteY11" fmla="*/ 538163 h 616745"/>
              <a:gd name="connsiteX12" fmla="*/ 1136937 w 2027957"/>
              <a:gd name="connsiteY12" fmla="*/ 535782 h 616745"/>
              <a:gd name="connsiteX13" fmla="*/ 1332200 w 2027957"/>
              <a:gd name="connsiteY13" fmla="*/ 521495 h 616745"/>
              <a:gd name="connsiteX14" fmla="*/ 1489362 w 2027957"/>
              <a:gd name="connsiteY14" fmla="*/ 485776 h 616745"/>
              <a:gd name="connsiteX15" fmla="*/ 1637000 w 2027957"/>
              <a:gd name="connsiteY15" fmla="*/ 421483 h 616745"/>
              <a:gd name="connsiteX16" fmla="*/ 1715582 w 2027957"/>
              <a:gd name="connsiteY16" fmla="*/ 352426 h 616745"/>
              <a:gd name="connsiteX17" fmla="*/ 1753682 w 2027957"/>
              <a:gd name="connsiteY17" fmla="*/ 288132 h 616745"/>
              <a:gd name="connsiteX18" fmla="*/ 1779875 w 2027957"/>
              <a:gd name="connsiteY18" fmla="*/ 190501 h 616745"/>
              <a:gd name="connsiteX19" fmla="*/ 1815594 w 2027957"/>
              <a:gd name="connsiteY19" fmla="*/ 100013 h 616745"/>
              <a:gd name="connsiteX20" fmla="*/ 1867982 w 2027957"/>
              <a:gd name="connsiteY20" fmla="*/ 40482 h 616745"/>
              <a:gd name="connsiteX21" fmla="*/ 1920369 w 2027957"/>
              <a:gd name="connsiteY21" fmla="*/ 9526 h 616745"/>
              <a:gd name="connsiteX22" fmla="*/ 1989426 w 2027957"/>
              <a:gd name="connsiteY22" fmla="*/ 0 h 616745"/>
              <a:gd name="connsiteX23" fmla="*/ 2027525 w 2027957"/>
              <a:gd name="connsiteY23" fmla="*/ 9526 h 616745"/>
              <a:gd name="connsiteX24" fmla="*/ 1965613 w 2027957"/>
              <a:gd name="connsiteY24" fmla="*/ 28576 h 616745"/>
              <a:gd name="connsiteX25" fmla="*/ 1898938 w 2027957"/>
              <a:gd name="connsiteY25" fmla="*/ 88107 h 616745"/>
              <a:gd name="connsiteX26" fmla="*/ 1848932 w 2027957"/>
              <a:gd name="connsiteY26" fmla="*/ 183357 h 616745"/>
              <a:gd name="connsiteX27" fmla="*/ 1822738 w 2027957"/>
              <a:gd name="connsiteY27" fmla="*/ 285751 h 616745"/>
              <a:gd name="connsiteX28" fmla="*/ 1760826 w 2027957"/>
              <a:gd name="connsiteY28" fmla="*/ 407194 h 616745"/>
              <a:gd name="connsiteX29" fmla="*/ 1627475 w 2027957"/>
              <a:gd name="connsiteY29" fmla="*/ 511970 h 616745"/>
              <a:gd name="connsiteX30" fmla="*/ 1425069 w 2027957"/>
              <a:gd name="connsiteY30" fmla="*/ 578644 h 616745"/>
              <a:gd name="connsiteX31" fmla="*/ 1222663 w 2027957"/>
              <a:gd name="connsiteY31" fmla="*/ 604838 h 616745"/>
              <a:gd name="connsiteX32" fmla="*/ 998825 w 2027957"/>
              <a:gd name="connsiteY32" fmla="*/ 616745 h 616745"/>
              <a:gd name="connsiteX33" fmla="*/ 763082 w 2027957"/>
              <a:gd name="connsiteY33" fmla="*/ 604838 h 616745"/>
              <a:gd name="connsiteX34" fmla="*/ 577344 w 2027957"/>
              <a:gd name="connsiteY34" fmla="*/ 564357 h 616745"/>
              <a:gd name="connsiteX35" fmla="*/ 432088 w 2027957"/>
              <a:gd name="connsiteY35" fmla="*/ 514351 h 616745"/>
              <a:gd name="connsiteX36" fmla="*/ 303500 w 2027957"/>
              <a:gd name="connsiteY36" fmla="*/ 435770 h 616745"/>
              <a:gd name="connsiteX37" fmla="*/ 213013 w 2027957"/>
              <a:gd name="connsiteY37" fmla="*/ 338138 h 616745"/>
              <a:gd name="connsiteX38" fmla="*/ 172532 w 2027957"/>
              <a:gd name="connsiteY38" fmla="*/ 245270 h 616745"/>
              <a:gd name="connsiteX39" fmla="*/ 129669 w 2027957"/>
              <a:gd name="connsiteY39" fmla="*/ 145257 h 616745"/>
              <a:gd name="connsiteX40" fmla="*/ 86807 w 2027957"/>
              <a:gd name="connsiteY40" fmla="*/ 69057 h 616745"/>
              <a:gd name="connsiteX41" fmla="*/ 55850 w 2027957"/>
              <a:gd name="connsiteY41" fmla="*/ 42863 h 616745"/>
              <a:gd name="connsiteX42" fmla="*/ 1082 w 2027957"/>
              <a:gd name="connsiteY42" fmla="*/ 2382 h 616745"/>
              <a:gd name="connsiteX0" fmla="*/ 692 w 2027567"/>
              <a:gd name="connsiteY0" fmla="*/ 2382 h 616745"/>
              <a:gd name="connsiteX1" fmla="*/ 95942 w 2027567"/>
              <a:gd name="connsiteY1" fmla="*/ 23814 h 616745"/>
              <a:gd name="connsiteX2" fmla="*/ 162617 w 2027567"/>
              <a:gd name="connsiteY2" fmla="*/ 80963 h 616745"/>
              <a:gd name="connsiteX3" fmla="*/ 203098 w 2027567"/>
              <a:gd name="connsiteY3" fmla="*/ 154782 h 616745"/>
              <a:gd name="connsiteX4" fmla="*/ 224529 w 2027567"/>
              <a:gd name="connsiteY4" fmla="*/ 223838 h 616745"/>
              <a:gd name="connsiteX5" fmla="*/ 260248 w 2027567"/>
              <a:gd name="connsiteY5" fmla="*/ 292895 h 616745"/>
              <a:gd name="connsiteX6" fmla="*/ 310254 w 2027567"/>
              <a:gd name="connsiteY6" fmla="*/ 347663 h 616745"/>
              <a:gd name="connsiteX7" fmla="*/ 424554 w 2027567"/>
              <a:gd name="connsiteY7" fmla="*/ 431007 h 616745"/>
              <a:gd name="connsiteX8" fmla="*/ 526947 w 2027567"/>
              <a:gd name="connsiteY8" fmla="*/ 471488 h 616745"/>
              <a:gd name="connsiteX9" fmla="*/ 655535 w 2027567"/>
              <a:gd name="connsiteY9" fmla="*/ 504826 h 616745"/>
              <a:gd name="connsiteX10" fmla="*/ 812698 w 2027567"/>
              <a:gd name="connsiteY10" fmla="*/ 528638 h 616745"/>
              <a:gd name="connsiteX11" fmla="*/ 972242 w 2027567"/>
              <a:gd name="connsiteY11" fmla="*/ 538163 h 616745"/>
              <a:gd name="connsiteX12" fmla="*/ 1136547 w 2027567"/>
              <a:gd name="connsiteY12" fmla="*/ 535782 h 616745"/>
              <a:gd name="connsiteX13" fmla="*/ 1331810 w 2027567"/>
              <a:gd name="connsiteY13" fmla="*/ 521495 h 616745"/>
              <a:gd name="connsiteX14" fmla="*/ 1488972 w 2027567"/>
              <a:gd name="connsiteY14" fmla="*/ 485776 h 616745"/>
              <a:gd name="connsiteX15" fmla="*/ 1636610 w 2027567"/>
              <a:gd name="connsiteY15" fmla="*/ 421483 h 616745"/>
              <a:gd name="connsiteX16" fmla="*/ 1715192 w 2027567"/>
              <a:gd name="connsiteY16" fmla="*/ 352426 h 616745"/>
              <a:gd name="connsiteX17" fmla="*/ 1753292 w 2027567"/>
              <a:gd name="connsiteY17" fmla="*/ 288132 h 616745"/>
              <a:gd name="connsiteX18" fmla="*/ 1779485 w 2027567"/>
              <a:gd name="connsiteY18" fmla="*/ 190501 h 616745"/>
              <a:gd name="connsiteX19" fmla="*/ 1815204 w 2027567"/>
              <a:gd name="connsiteY19" fmla="*/ 100013 h 616745"/>
              <a:gd name="connsiteX20" fmla="*/ 1867592 w 2027567"/>
              <a:gd name="connsiteY20" fmla="*/ 40482 h 616745"/>
              <a:gd name="connsiteX21" fmla="*/ 1919979 w 2027567"/>
              <a:gd name="connsiteY21" fmla="*/ 9526 h 616745"/>
              <a:gd name="connsiteX22" fmla="*/ 1989036 w 2027567"/>
              <a:gd name="connsiteY22" fmla="*/ 0 h 616745"/>
              <a:gd name="connsiteX23" fmla="*/ 2027135 w 2027567"/>
              <a:gd name="connsiteY23" fmla="*/ 9526 h 616745"/>
              <a:gd name="connsiteX24" fmla="*/ 1965223 w 2027567"/>
              <a:gd name="connsiteY24" fmla="*/ 28576 h 616745"/>
              <a:gd name="connsiteX25" fmla="*/ 1898548 w 2027567"/>
              <a:gd name="connsiteY25" fmla="*/ 88107 h 616745"/>
              <a:gd name="connsiteX26" fmla="*/ 1848542 w 2027567"/>
              <a:gd name="connsiteY26" fmla="*/ 183357 h 616745"/>
              <a:gd name="connsiteX27" fmla="*/ 1822348 w 2027567"/>
              <a:gd name="connsiteY27" fmla="*/ 285751 h 616745"/>
              <a:gd name="connsiteX28" fmla="*/ 1760436 w 2027567"/>
              <a:gd name="connsiteY28" fmla="*/ 407194 h 616745"/>
              <a:gd name="connsiteX29" fmla="*/ 1627085 w 2027567"/>
              <a:gd name="connsiteY29" fmla="*/ 511970 h 616745"/>
              <a:gd name="connsiteX30" fmla="*/ 1424679 w 2027567"/>
              <a:gd name="connsiteY30" fmla="*/ 578644 h 616745"/>
              <a:gd name="connsiteX31" fmla="*/ 1222273 w 2027567"/>
              <a:gd name="connsiteY31" fmla="*/ 604838 h 616745"/>
              <a:gd name="connsiteX32" fmla="*/ 998435 w 2027567"/>
              <a:gd name="connsiteY32" fmla="*/ 616745 h 616745"/>
              <a:gd name="connsiteX33" fmla="*/ 762692 w 2027567"/>
              <a:gd name="connsiteY33" fmla="*/ 604838 h 616745"/>
              <a:gd name="connsiteX34" fmla="*/ 576954 w 2027567"/>
              <a:gd name="connsiteY34" fmla="*/ 564357 h 616745"/>
              <a:gd name="connsiteX35" fmla="*/ 431698 w 2027567"/>
              <a:gd name="connsiteY35" fmla="*/ 514351 h 616745"/>
              <a:gd name="connsiteX36" fmla="*/ 303110 w 2027567"/>
              <a:gd name="connsiteY36" fmla="*/ 435770 h 616745"/>
              <a:gd name="connsiteX37" fmla="*/ 212623 w 2027567"/>
              <a:gd name="connsiteY37" fmla="*/ 338138 h 616745"/>
              <a:gd name="connsiteX38" fmla="*/ 172142 w 2027567"/>
              <a:gd name="connsiteY38" fmla="*/ 245270 h 616745"/>
              <a:gd name="connsiteX39" fmla="*/ 129279 w 2027567"/>
              <a:gd name="connsiteY39" fmla="*/ 145257 h 616745"/>
              <a:gd name="connsiteX40" fmla="*/ 86417 w 2027567"/>
              <a:gd name="connsiteY40" fmla="*/ 69057 h 616745"/>
              <a:gd name="connsiteX41" fmla="*/ 55460 w 2027567"/>
              <a:gd name="connsiteY41" fmla="*/ 42863 h 616745"/>
              <a:gd name="connsiteX42" fmla="*/ 692 w 2027567"/>
              <a:gd name="connsiteY42" fmla="*/ 2382 h 616745"/>
              <a:gd name="connsiteX0" fmla="*/ 682 w 2025175"/>
              <a:gd name="connsiteY0" fmla="*/ 7145 h 616745"/>
              <a:gd name="connsiteX1" fmla="*/ 93550 w 2025175"/>
              <a:gd name="connsiteY1" fmla="*/ 23814 h 616745"/>
              <a:gd name="connsiteX2" fmla="*/ 160225 w 2025175"/>
              <a:gd name="connsiteY2" fmla="*/ 80963 h 616745"/>
              <a:gd name="connsiteX3" fmla="*/ 200706 w 2025175"/>
              <a:gd name="connsiteY3" fmla="*/ 154782 h 616745"/>
              <a:gd name="connsiteX4" fmla="*/ 222137 w 2025175"/>
              <a:gd name="connsiteY4" fmla="*/ 223838 h 616745"/>
              <a:gd name="connsiteX5" fmla="*/ 257856 w 2025175"/>
              <a:gd name="connsiteY5" fmla="*/ 292895 h 616745"/>
              <a:gd name="connsiteX6" fmla="*/ 307862 w 2025175"/>
              <a:gd name="connsiteY6" fmla="*/ 347663 h 616745"/>
              <a:gd name="connsiteX7" fmla="*/ 422162 w 2025175"/>
              <a:gd name="connsiteY7" fmla="*/ 431007 h 616745"/>
              <a:gd name="connsiteX8" fmla="*/ 524555 w 2025175"/>
              <a:gd name="connsiteY8" fmla="*/ 471488 h 616745"/>
              <a:gd name="connsiteX9" fmla="*/ 653143 w 2025175"/>
              <a:gd name="connsiteY9" fmla="*/ 504826 h 616745"/>
              <a:gd name="connsiteX10" fmla="*/ 810306 w 2025175"/>
              <a:gd name="connsiteY10" fmla="*/ 528638 h 616745"/>
              <a:gd name="connsiteX11" fmla="*/ 969850 w 2025175"/>
              <a:gd name="connsiteY11" fmla="*/ 538163 h 616745"/>
              <a:gd name="connsiteX12" fmla="*/ 1134155 w 2025175"/>
              <a:gd name="connsiteY12" fmla="*/ 535782 h 616745"/>
              <a:gd name="connsiteX13" fmla="*/ 1329418 w 2025175"/>
              <a:gd name="connsiteY13" fmla="*/ 521495 h 616745"/>
              <a:gd name="connsiteX14" fmla="*/ 1486580 w 2025175"/>
              <a:gd name="connsiteY14" fmla="*/ 485776 h 616745"/>
              <a:gd name="connsiteX15" fmla="*/ 1634218 w 2025175"/>
              <a:gd name="connsiteY15" fmla="*/ 421483 h 616745"/>
              <a:gd name="connsiteX16" fmla="*/ 1712800 w 2025175"/>
              <a:gd name="connsiteY16" fmla="*/ 352426 h 616745"/>
              <a:gd name="connsiteX17" fmla="*/ 1750900 w 2025175"/>
              <a:gd name="connsiteY17" fmla="*/ 288132 h 616745"/>
              <a:gd name="connsiteX18" fmla="*/ 1777093 w 2025175"/>
              <a:gd name="connsiteY18" fmla="*/ 190501 h 616745"/>
              <a:gd name="connsiteX19" fmla="*/ 1812812 w 2025175"/>
              <a:gd name="connsiteY19" fmla="*/ 100013 h 616745"/>
              <a:gd name="connsiteX20" fmla="*/ 1865200 w 2025175"/>
              <a:gd name="connsiteY20" fmla="*/ 40482 h 616745"/>
              <a:gd name="connsiteX21" fmla="*/ 1917587 w 2025175"/>
              <a:gd name="connsiteY21" fmla="*/ 9526 h 616745"/>
              <a:gd name="connsiteX22" fmla="*/ 1986644 w 2025175"/>
              <a:gd name="connsiteY22" fmla="*/ 0 h 616745"/>
              <a:gd name="connsiteX23" fmla="*/ 2024743 w 2025175"/>
              <a:gd name="connsiteY23" fmla="*/ 9526 h 616745"/>
              <a:gd name="connsiteX24" fmla="*/ 1962831 w 2025175"/>
              <a:gd name="connsiteY24" fmla="*/ 28576 h 616745"/>
              <a:gd name="connsiteX25" fmla="*/ 1896156 w 2025175"/>
              <a:gd name="connsiteY25" fmla="*/ 88107 h 616745"/>
              <a:gd name="connsiteX26" fmla="*/ 1846150 w 2025175"/>
              <a:gd name="connsiteY26" fmla="*/ 183357 h 616745"/>
              <a:gd name="connsiteX27" fmla="*/ 1819956 w 2025175"/>
              <a:gd name="connsiteY27" fmla="*/ 285751 h 616745"/>
              <a:gd name="connsiteX28" fmla="*/ 1758044 w 2025175"/>
              <a:gd name="connsiteY28" fmla="*/ 407194 h 616745"/>
              <a:gd name="connsiteX29" fmla="*/ 1624693 w 2025175"/>
              <a:gd name="connsiteY29" fmla="*/ 511970 h 616745"/>
              <a:gd name="connsiteX30" fmla="*/ 1422287 w 2025175"/>
              <a:gd name="connsiteY30" fmla="*/ 578644 h 616745"/>
              <a:gd name="connsiteX31" fmla="*/ 1219881 w 2025175"/>
              <a:gd name="connsiteY31" fmla="*/ 604838 h 616745"/>
              <a:gd name="connsiteX32" fmla="*/ 996043 w 2025175"/>
              <a:gd name="connsiteY32" fmla="*/ 616745 h 616745"/>
              <a:gd name="connsiteX33" fmla="*/ 760300 w 2025175"/>
              <a:gd name="connsiteY33" fmla="*/ 604838 h 616745"/>
              <a:gd name="connsiteX34" fmla="*/ 574562 w 2025175"/>
              <a:gd name="connsiteY34" fmla="*/ 564357 h 616745"/>
              <a:gd name="connsiteX35" fmla="*/ 429306 w 2025175"/>
              <a:gd name="connsiteY35" fmla="*/ 514351 h 616745"/>
              <a:gd name="connsiteX36" fmla="*/ 300718 w 2025175"/>
              <a:gd name="connsiteY36" fmla="*/ 435770 h 616745"/>
              <a:gd name="connsiteX37" fmla="*/ 210231 w 2025175"/>
              <a:gd name="connsiteY37" fmla="*/ 338138 h 616745"/>
              <a:gd name="connsiteX38" fmla="*/ 169750 w 2025175"/>
              <a:gd name="connsiteY38" fmla="*/ 245270 h 616745"/>
              <a:gd name="connsiteX39" fmla="*/ 126887 w 2025175"/>
              <a:gd name="connsiteY39" fmla="*/ 145257 h 616745"/>
              <a:gd name="connsiteX40" fmla="*/ 84025 w 2025175"/>
              <a:gd name="connsiteY40" fmla="*/ 69057 h 616745"/>
              <a:gd name="connsiteX41" fmla="*/ 53068 w 2025175"/>
              <a:gd name="connsiteY41" fmla="*/ 42863 h 616745"/>
              <a:gd name="connsiteX42" fmla="*/ 682 w 2025175"/>
              <a:gd name="connsiteY42" fmla="*/ 7145 h 616745"/>
              <a:gd name="connsiteX0" fmla="*/ 498 w 2024991"/>
              <a:gd name="connsiteY0" fmla="*/ 7145 h 616745"/>
              <a:gd name="connsiteX1" fmla="*/ 93366 w 2024991"/>
              <a:gd name="connsiteY1" fmla="*/ 23814 h 616745"/>
              <a:gd name="connsiteX2" fmla="*/ 160041 w 2024991"/>
              <a:gd name="connsiteY2" fmla="*/ 80963 h 616745"/>
              <a:gd name="connsiteX3" fmla="*/ 200522 w 2024991"/>
              <a:gd name="connsiteY3" fmla="*/ 154782 h 616745"/>
              <a:gd name="connsiteX4" fmla="*/ 221953 w 2024991"/>
              <a:gd name="connsiteY4" fmla="*/ 223838 h 616745"/>
              <a:gd name="connsiteX5" fmla="*/ 257672 w 2024991"/>
              <a:gd name="connsiteY5" fmla="*/ 292895 h 616745"/>
              <a:gd name="connsiteX6" fmla="*/ 307678 w 2024991"/>
              <a:gd name="connsiteY6" fmla="*/ 347663 h 616745"/>
              <a:gd name="connsiteX7" fmla="*/ 421978 w 2024991"/>
              <a:gd name="connsiteY7" fmla="*/ 431007 h 616745"/>
              <a:gd name="connsiteX8" fmla="*/ 524371 w 2024991"/>
              <a:gd name="connsiteY8" fmla="*/ 471488 h 616745"/>
              <a:gd name="connsiteX9" fmla="*/ 652959 w 2024991"/>
              <a:gd name="connsiteY9" fmla="*/ 504826 h 616745"/>
              <a:gd name="connsiteX10" fmla="*/ 810122 w 2024991"/>
              <a:gd name="connsiteY10" fmla="*/ 528638 h 616745"/>
              <a:gd name="connsiteX11" fmla="*/ 969666 w 2024991"/>
              <a:gd name="connsiteY11" fmla="*/ 538163 h 616745"/>
              <a:gd name="connsiteX12" fmla="*/ 1133971 w 2024991"/>
              <a:gd name="connsiteY12" fmla="*/ 535782 h 616745"/>
              <a:gd name="connsiteX13" fmla="*/ 1329234 w 2024991"/>
              <a:gd name="connsiteY13" fmla="*/ 521495 h 616745"/>
              <a:gd name="connsiteX14" fmla="*/ 1486396 w 2024991"/>
              <a:gd name="connsiteY14" fmla="*/ 485776 h 616745"/>
              <a:gd name="connsiteX15" fmla="*/ 1634034 w 2024991"/>
              <a:gd name="connsiteY15" fmla="*/ 421483 h 616745"/>
              <a:gd name="connsiteX16" fmla="*/ 1712616 w 2024991"/>
              <a:gd name="connsiteY16" fmla="*/ 352426 h 616745"/>
              <a:gd name="connsiteX17" fmla="*/ 1750716 w 2024991"/>
              <a:gd name="connsiteY17" fmla="*/ 288132 h 616745"/>
              <a:gd name="connsiteX18" fmla="*/ 1776909 w 2024991"/>
              <a:gd name="connsiteY18" fmla="*/ 190501 h 616745"/>
              <a:gd name="connsiteX19" fmla="*/ 1812628 w 2024991"/>
              <a:gd name="connsiteY19" fmla="*/ 100013 h 616745"/>
              <a:gd name="connsiteX20" fmla="*/ 1865016 w 2024991"/>
              <a:gd name="connsiteY20" fmla="*/ 40482 h 616745"/>
              <a:gd name="connsiteX21" fmla="*/ 1917403 w 2024991"/>
              <a:gd name="connsiteY21" fmla="*/ 9526 h 616745"/>
              <a:gd name="connsiteX22" fmla="*/ 1986460 w 2024991"/>
              <a:gd name="connsiteY22" fmla="*/ 0 h 616745"/>
              <a:gd name="connsiteX23" fmla="*/ 2024559 w 2024991"/>
              <a:gd name="connsiteY23" fmla="*/ 9526 h 616745"/>
              <a:gd name="connsiteX24" fmla="*/ 1962647 w 2024991"/>
              <a:gd name="connsiteY24" fmla="*/ 28576 h 616745"/>
              <a:gd name="connsiteX25" fmla="*/ 1895972 w 2024991"/>
              <a:gd name="connsiteY25" fmla="*/ 88107 h 616745"/>
              <a:gd name="connsiteX26" fmla="*/ 1845966 w 2024991"/>
              <a:gd name="connsiteY26" fmla="*/ 183357 h 616745"/>
              <a:gd name="connsiteX27" fmla="*/ 1819772 w 2024991"/>
              <a:gd name="connsiteY27" fmla="*/ 285751 h 616745"/>
              <a:gd name="connsiteX28" fmla="*/ 1757860 w 2024991"/>
              <a:gd name="connsiteY28" fmla="*/ 407194 h 616745"/>
              <a:gd name="connsiteX29" fmla="*/ 1624509 w 2024991"/>
              <a:gd name="connsiteY29" fmla="*/ 511970 h 616745"/>
              <a:gd name="connsiteX30" fmla="*/ 1422103 w 2024991"/>
              <a:gd name="connsiteY30" fmla="*/ 578644 h 616745"/>
              <a:gd name="connsiteX31" fmla="*/ 1219697 w 2024991"/>
              <a:gd name="connsiteY31" fmla="*/ 604838 h 616745"/>
              <a:gd name="connsiteX32" fmla="*/ 995859 w 2024991"/>
              <a:gd name="connsiteY32" fmla="*/ 616745 h 616745"/>
              <a:gd name="connsiteX33" fmla="*/ 760116 w 2024991"/>
              <a:gd name="connsiteY33" fmla="*/ 604838 h 616745"/>
              <a:gd name="connsiteX34" fmla="*/ 574378 w 2024991"/>
              <a:gd name="connsiteY34" fmla="*/ 564357 h 616745"/>
              <a:gd name="connsiteX35" fmla="*/ 429122 w 2024991"/>
              <a:gd name="connsiteY35" fmla="*/ 514351 h 616745"/>
              <a:gd name="connsiteX36" fmla="*/ 300534 w 2024991"/>
              <a:gd name="connsiteY36" fmla="*/ 435770 h 616745"/>
              <a:gd name="connsiteX37" fmla="*/ 210047 w 2024991"/>
              <a:gd name="connsiteY37" fmla="*/ 338138 h 616745"/>
              <a:gd name="connsiteX38" fmla="*/ 169566 w 2024991"/>
              <a:gd name="connsiteY38" fmla="*/ 245270 h 616745"/>
              <a:gd name="connsiteX39" fmla="*/ 126703 w 2024991"/>
              <a:gd name="connsiteY39" fmla="*/ 145257 h 616745"/>
              <a:gd name="connsiteX40" fmla="*/ 83841 w 2024991"/>
              <a:gd name="connsiteY40" fmla="*/ 69057 h 616745"/>
              <a:gd name="connsiteX41" fmla="*/ 57647 w 2024991"/>
              <a:gd name="connsiteY41" fmla="*/ 40482 h 616745"/>
              <a:gd name="connsiteX42" fmla="*/ 498 w 2024991"/>
              <a:gd name="connsiteY42" fmla="*/ 7145 h 616745"/>
              <a:gd name="connsiteX0" fmla="*/ 498 w 2024991"/>
              <a:gd name="connsiteY0" fmla="*/ 7145 h 616745"/>
              <a:gd name="connsiteX1" fmla="*/ 93366 w 2024991"/>
              <a:gd name="connsiteY1" fmla="*/ 26195 h 616745"/>
              <a:gd name="connsiteX2" fmla="*/ 160041 w 2024991"/>
              <a:gd name="connsiteY2" fmla="*/ 80963 h 616745"/>
              <a:gd name="connsiteX3" fmla="*/ 200522 w 2024991"/>
              <a:gd name="connsiteY3" fmla="*/ 154782 h 616745"/>
              <a:gd name="connsiteX4" fmla="*/ 221953 w 2024991"/>
              <a:gd name="connsiteY4" fmla="*/ 223838 h 616745"/>
              <a:gd name="connsiteX5" fmla="*/ 257672 w 2024991"/>
              <a:gd name="connsiteY5" fmla="*/ 292895 h 616745"/>
              <a:gd name="connsiteX6" fmla="*/ 307678 w 2024991"/>
              <a:gd name="connsiteY6" fmla="*/ 347663 h 616745"/>
              <a:gd name="connsiteX7" fmla="*/ 421978 w 2024991"/>
              <a:gd name="connsiteY7" fmla="*/ 431007 h 616745"/>
              <a:gd name="connsiteX8" fmla="*/ 524371 w 2024991"/>
              <a:gd name="connsiteY8" fmla="*/ 471488 h 616745"/>
              <a:gd name="connsiteX9" fmla="*/ 652959 w 2024991"/>
              <a:gd name="connsiteY9" fmla="*/ 504826 h 616745"/>
              <a:gd name="connsiteX10" fmla="*/ 810122 w 2024991"/>
              <a:gd name="connsiteY10" fmla="*/ 528638 h 616745"/>
              <a:gd name="connsiteX11" fmla="*/ 969666 w 2024991"/>
              <a:gd name="connsiteY11" fmla="*/ 538163 h 616745"/>
              <a:gd name="connsiteX12" fmla="*/ 1133971 w 2024991"/>
              <a:gd name="connsiteY12" fmla="*/ 535782 h 616745"/>
              <a:gd name="connsiteX13" fmla="*/ 1329234 w 2024991"/>
              <a:gd name="connsiteY13" fmla="*/ 521495 h 616745"/>
              <a:gd name="connsiteX14" fmla="*/ 1486396 w 2024991"/>
              <a:gd name="connsiteY14" fmla="*/ 485776 h 616745"/>
              <a:gd name="connsiteX15" fmla="*/ 1634034 w 2024991"/>
              <a:gd name="connsiteY15" fmla="*/ 421483 h 616745"/>
              <a:gd name="connsiteX16" fmla="*/ 1712616 w 2024991"/>
              <a:gd name="connsiteY16" fmla="*/ 352426 h 616745"/>
              <a:gd name="connsiteX17" fmla="*/ 1750716 w 2024991"/>
              <a:gd name="connsiteY17" fmla="*/ 288132 h 616745"/>
              <a:gd name="connsiteX18" fmla="*/ 1776909 w 2024991"/>
              <a:gd name="connsiteY18" fmla="*/ 190501 h 616745"/>
              <a:gd name="connsiteX19" fmla="*/ 1812628 w 2024991"/>
              <a:gd name="connsiteY19" fmla="*/ 100013 h 616745"/>
              <a:gd name="connsiteX20" fmla="*/ 1865016 w 2024991"/>
              <a:gd name="connsiteY20" fmla="*/ 40482 h 616745"/>
              <a:gd name="connsiteX21" fmla="*/ 1917403 w 2024991"/>
              <a:gd name="connsiteY21" fmla="*/ 9526 h 616745"/>
              <a:gd name="connsiteX22" fmla="*/ 1986460 w 2024991"/>
              <a:gd name="connsiteY22" fmla="*/ 0 h 616745"/>
              <a:gd name="connsiteX23" fmla="*/ 2024559 w 2024991"/>
              <a:gd name="connsiteY23" fmla="*/ 9526 h 616745"/>
              <a:gd name="connsiteX24" fmla="*/ 1962647 w 2024991"/>
              <a:gd name="connsiteY24" fmla="*/ 28576 h 616745"/>
              <a:gd name="connsiteX25" fmla="*/ 1895972 w 2024991"/>
              <a:gd name="connsiteY25" fmla="*/ 88107 h 616745"/>
              <a:gd name="connsiteX26" fmla="*/ 1845966 w 2024991"/>
              <a:gd name="connsiteY26" fmla="*/ 183357 h 616745"/>
              <a:gd name="connsiteX27" fmla="*/ 1819772 w 2024991"/>
              <a:gd name="connsiteY27" fmla="*/ 285751 h 616745"/>
              <a:gd name="connsiteX28" fmla="*/ 1757860 w 2024991"/>
              <a:gd name="connsiteY28" fmla="*/ 407194 h 616745"/>
              <a:gd name="connsiteX29" fmla="*/ 1624509 w 2024991"/>
              <a:gd name="connsiteY29" fmla="*/ 511970 h 616745"/>
              <a:gd name="connsiteX30" fmla="*/ 1422103 w 2024991"/>
              <a:gd name="connsiteY30" fmla="*/ 578644 h 616745"/>
              <a:gd name="connsiteX31" fmla="*/ 1219697 w 2024991"/>
              <a:gd name="connsiteY31" fmla="*/ 604838 h 616745"/>
              <a:gd name="connsiteX32" fmla="*/ 995859 w 2024991"/>
              <a:gd name="connsiteY32" fmla="*/ 616745 h 616745"/>
              <a:gd name="connsiteX33" fmla="*/ 760116 w 2024991"/>
              <a:gd name="connsiteY33" fmla="*/ 604838 h 616745"/>
              <a:gd name="connsiteX34" fmla="*/ 574378 w 2024991"/>
              <a:gd name="connsiteY34" fmla="*/ 564357 h 616745"/>
              <a:gd name="connsiteX35" fmla="*/ 429122 w 2024991"/>
              <a:gd name="connsiteY35" fmla="*/ 514351 h 616745"/>
              <a:gd name="connsiteX36" fmla="*/ 300534 w 2024991"/>
              <a:gd name="connsiteY36" fmla="*/ 435770 h 616745"/>
              <a:gd name="connsiteX37" fmla="*/ 210047 w 2024991"/>
              <a:gd name="connsiteY37" fmla="*/ 338138 h 616745"/>
              <a:gd name="connsiteX38" fmla="*/ 169566 w 2024991"/>
              <a:gd name="connsiteY38" fmla="*/ 245270 h 616745"/>
              <a:gd name="connsiteX39" fmla="*/ 126703 w 2024991"/>
              <a:gd name="connsiteY39" fmla="*/ 145257 h 616745"/>
              <a:gd name="connsiteX40" fmla="*/ 83841 w 2024991"/>
              <a:gd name="connsiteY40" fmla="*/ 69057 h 616745"/>
              <a:gd name="connsiteX41" fmla="*/ 57647 w 2024991"/>
              <a:gd name="connsiteY41" fmla="*/ 40482 h 616745"/>
              <a:gd name="connsiteX42" fmla="*/ 498 w 2024991"/>
              <a:gd name="connsiteY42" fmla="*/ 7145 h 616745"/>
              <a:gd name="connsiteX0" fmla="*/ 498 w 2024991"/>
              <a:gd name="connsiteY0" fmla="*/ 7145 h 616745"/>
              <a:gd name="connsiteX1" fmla="*/ 93366 w 2024991"/>
              <a:gd name="connsiteY1" fmla="*/ 26195 h 616745"/>
              <a:gd name="connsiteX2" fmla="*/ 160041 w 2024991"/>
              <a:gd name="connsiteY2" fmla="*/ 80963 h 616745"/>
              <a:gd name="connsiteX3" fmla="*/ 200522 w 2024991"/>
              <a:gd name="connsiteY3" fmla="*/ 154782 h 616745"/>
              <a:gd name="connsiteX4" fmla="*/ 221953 w 2024991"/>
              <a:gd name="connsiteY4" fmla="*/ 223838 h 616745"/>
              <a:gd name="connsiteX5" fmla="*/ 257672 w 2024991"/>
              <a:gd name="connsiteY5" fmla="*/ 292895 h 616745"/>
              <a:gd name="connsiteX6" fmla="*/ 307678 w 2024991"/>
              <a:gd name="connsiteY6" fmla="*/ 347663 h 616745"/>
              <a:gd name="connsiteX7" fmla="*/ 421978 w 2024991"/>
              <a:gd name="connsiteY7" fmla="*/ 431007 h 616745"/>
              <a:gd name="connsiteX8" fmla="*/ 524371 w 2024991"/>
              <a:gd name="connsiteY8" fmla="*/ 471488 h 616745"/>
              <a:gd name="connsiteX9" fmla="*/ 652959 w 2024991"/>
              <a:gd name="connsiteY9" fmla="*/ 504826 h 616745"/>
              <a:gd name="connsiteX10" fmla="*/ 810122 w 2024991"/>
              <a:gd name="connsiteY10" fmla="*/ 528638 h 616745"/>
              <a:gd name="connsiteX11" fmla="*/ 969666 w 2024991"/>
              <a:gd name="connsiteY11" fmla="*/ 538163 h 616745"/>
              <a:gd name="connsiteX12" fmla="*/ 1133971 w 2024991"/>
              <a:gd name="connsiteY12" fmla="*/ 535782 h 616745"/>
              <a:gd name="connsiteX13" fmla="*/ 1329234 w 2024991"/>
              <a:gd name="connsiteY13" fmla="*/ 521495 h 616745"/>
              <a:gd name="connsiteX14" fmla="*/ 1486396 w 2024991"/>
              <a:gd name="connsiteY14" fmla="*/ 485776 h 616745"/>
              <a:gd name="connsiteX15" fmla="*/ 1634034 w 2024991"/>
              <a:gd name="connsiteY15" fmla="*/ 421483 h 616745"/>
              <a:gd name="connsiteX16" fmla="*/ 1712616 w 2024991"/>
              <a:gd name="connsiteY16" fmla="*/ 352426 h 616745"/>
              <a:gd name="connsiteX17" fmla="*/ 1750716 w 2024991"/>
              <a:gd name="connsiteY17" fmla="*/ 288132 h 616745"/>
              <a:gd name="connsiteX18" fmla="*/ 1776909 w 2024991"/>
              <a:gd name="connsiteY18" fmla="*/ 190501 h 616745"/>
              <a:gd name="connsiteX19" fmla="*/ 1812628 w 2024991"/>
              <a:gd name="connsiteY19" fmla="*/ 100013 h 616745"/>
              <a:gd name="connsiteX20" fmla="*/ 1865016 w 2024991"/>
              <a:gd name="connsiteY20" fmla="*/ 40482 h 616745"/>
              <a:gd name="connsiteX21" fmla="*/ 1917403 w 2024991"/>
              <a:gd name="connsiteY21" fmla="*/ 9526 h 616745"/>
              <a:gd name="connsiteX22" fmla="*/ 1986460 w 2024991"/>
              <a:gd name="connsiteY22" fmla="*/ 0 h 616745"/>
              <a:gd name="connsiteX23" fmla="*/ 2024559 w 2024991"/>
              <a:gd name="connsiteY23" fmla="*/ 9526 h 616745"/>
              <a:gd name="connsiteX24" fmla="*/ 1962647 w 2024991"/>
              <a:gd name="connsiteY24" fmla="*/ 28576 h 616745"/>
              <a:gd name="connsiteX25" fmla="*/ 1895972 w 2024991"/>
              <a:gd name="connsiteY25" fmla="*/ 88107 h 616745"/>
              <a:gd name="connsiteX26" fmla="*/ 1845966 w 2024991"/>
              <a:gd name="connsiteY26" fmla="*/ 183357 h 616745"/>
              <a:gd name="connsiteX27" fmla="*/ 1819772 w 2024991"/>
              <a:gd name="connsiteY27" fmla="*/ 285751 h 616745"/>
              <a:gd name="connsiteX28" fmla="*/ 1757860 w 2024991"/>
              <a:gd name="connsiteY28" fmla="*/ 407194 h 616745"/>
              <a:gd name="connsiteX29" fmla="*/ 1624509 w 2024991"/>
              <a:gd name="connsiteY29" fmla="*/ 511970 h 616745"/>
              <a:gd name="connsiteX30" fmla="*/ 1422103 w 2024991"/>
              <a:gd name="connsiteY30" fmla="*/ 578644 h 616745"/>
              <a:gd name="connsiteX31" fmla="*/ 1219697 w 2024991"/>
              <a:gd name="connsiteY31" fmla="*/ 604838 h 616745"/>
              <a:gd name="connsiteX32" fmla="*/ 995859 w 2024991"/>
              <a:gd name="connsiteY32" fmla="*/ 616745 h 616745"/>
              <a:gd name="connsiteX33" fmla="*/ 760116 w 2024991"/>
              <a:gd name="connsiteY33" fmla="*/ 604838 h 616745"/>
              <a:gd name="connsiteX34" fmla="*/ 574378 w 2024991"/>
              <a:gd name="connsiteY34" fmla="*/ 564357 h 616745"/>
              <a:gd name="connsiteX35" fmla="*/ 429122 w 2024991"/>
              <a:gd name="connsiteY35" fmla="*/ 514351 h 616745"/>
              <a:gd name="connsiteX36" fmla="*/ 300534 w 2024991"/>
              <a:gd name="connsiteY36" fmla="*/ 435770 h 616745"/>
              <a:gd name="connsiteX37" fmla="*/ 217191 w 2024991"/>
              <a:gd name="connsiteY37" fmla="*/ 338138 h 616745"/>
              <a:gd name="connsiteX38" fmla="*/ 169566 w 2024991"/>
              <a:gd name="connsiteY38" fmla="*/ 245270 h 616745"/>
              <a:gd name="connsiteX39" fmla="*/ 126703 w 2024991"/>
              <a:gd name="connsiteY39" fmla="*/ 145257 h 616745"/>
              <a:gd name="connsiteX40" fmla="*/ 83841 w 2024991"/>
              <a:gd name="connsiteY40" fmla="*/ 69057 h 616745"/>
              <a:gd name="connsiteX41" fmla="*/ 57647 w 2024991"/>
              <a:gd name="connsiteY41" fmla="*/ 40482 h 616745"/>
              <a:gd name="connsiteX42" fmla="*/ 498 w 2024991"/>
              <a:gd name="connsiteY42" fmla="*/ 7145 h 616745"/>
              <a:gd name="connsiteX0" fmla="*/ 498 w 2024991"/>
              <a:gd name="connsiteY0" fmla="*/ 7145 h 616745"/>
              <a:gd name="connsiteX1" fmla="*/ 93366 w 2024991"/>
              <a:gd name="connsiteY1" fmla="*/ 26195 h 616745"/>
              <a:gd name="connsiteX2" fmla="*/ 160041 w 2024991"/>
              <a:gd name="connsiteY2" fmla="*/ 80963 h 616745"/>
              <a:gd name="connsiteX3" fmla="*/ 195759 w 2024991"/>
              <a:gd name="connsiteY3" fmla="*/ 154782 h 616745"/>
              <a:gd name="connsiteX4" fmla="*/ 221953 w 2024991"/>
              <a:gd name="connsiteY4" fmla="*/ 223838 h 616745"/>
              <a:gd name="connsiteX5" fmla="*/ 257672 w 2024991"/>
              <a:gd name="connsiteY5" fmla="*/ 292895 h 616745"/>
              <a:gd name="connsiteX6" fmla="*/ 307678 w 2024991"/>
              <a:gd name="connsiteY6" fmla="*/ 347663 h 616745"/>
              <a:gd name="connsiteX7" fmla="*/ 421978 w 2024991"/>
              <a:gd name="connsiteY7" fmla="*/ 431007 h 616745"/>
              <a:gd name="connsiteX8" fmla="*/ 524371 w 2024991"/>
              <a:gd name="connsiteY8" fmla="*/ 471488 h 616745"/>
              <a:gd name="connsiteX9" fmla="*/ 652959 w 2024991"/>
              <a:gd name="connsiteY9" fmla="*/ 504826 h 616745"/>
              <a:gd name="connsiteX10" fmla="*/ 810122 w 2024991"/>
              <a:gd name="connsiteY10" fmla="*/ 528638 h 616745"/>
              <a:gd name="connsiteX11" fmla="*/ 969666 w 2024991"/>
              <a:gd name="connsiteY11" fmla="*/ 538163 h 616745"/>
              <a:gd name="connsiteX12" fmla="*/ 1133971 w 2024991"/>
              <a:gd name="connsiteY12" fmla="*/ 535782 h 616745"/>
              <a:gd name="connsiteX13" fmla="*/ 1329234 w 2024991"/>
              <a:gd name="connsiteY13" fmla="*/ 521495 h 616745"/>
              <a:gd name="connsiteX14" fmla="*/ 1486396 w 2024991"/>
              <a:gd name="connsiteY14" fmla="*/ 485776 h 616745"/>
              <a:gd name="connsiteX15" fmla="*/ 1634034 w 2024991"/>
              <a:gd name="connsiteY15" fmla="*/ 421483 h 616745"/>
              <a:gd name="connsiteX16" fmla="*/ 1712616 w 2024991"/>
              <a:gd name="connsiteY16" fmla="*/ 352426 h 616745"/>
              <a:gd name="connsiteX17" fmla="*/ 1750716 w 2024991"/>
              <a:gd name="connsiteY17" fmla="*/ 288132 h 616745"/>
              <a:gd name="connsiteX18" fmla="*/ 1776909 w 2024991"/>
              <a:gd name="connsiteY18" fmla="*/ 190501 h 616745"/>
              <a:gd name="connsiteX19" fmla="*/ 1812628 w 2024991"/>
              <a:gd name="connsiteY19" fmla="*/ 100013 h 616745"/>
              <a:gd name="connsiteX20" fmla="*/ 1865016 w 2024991"/>
              <a:gd name="connsiteY20" fmla="*/ 40482 h 616745"/>
              <a:gd name="connsiteX21" fmla="*/ 1917403 w 2024991"/>
              <a:gd name="connsiteY21" fmla="*/ 9526 h 616745"/>
              <a:gd name="connsiteX22" fmla="*/ 1986460 w 2024991"/>
              <a:gd name="connsiteY22" fmla="*/ 0 h 616745"/>
              <a:gd name="connsiteX23" fmla="*/ 2024559 w 2024991"/>
              <a:gd name="connsiteY23" fmla="*/ 9526 h 616745"/>
              <a:gd name="connsiteX24" fmla="*/ 1962647 w 2024991"/>
              <a:gd name="connsiteY24" fmla="*/ 28576 h 616745"/>
              <a:gd name="connsiteX25" fmla="*/ 1895972 w 2024991"/>
              <a:gd name="connsiteY25" fmla="*/ 88107 h 616745"/>
              <a:gd name="connsiteX26" fmla="*/ 1845966 w 2024991"/>
              <a:gd name="connsiteY26" fmla="*/ 183357 h 616745"/>
              <a:gd name="connsiteX27" fmla="*/ 1819772 w 2024991"/>
              <a:gd name="connsiteY27" fmla="*/ 285751 h 616745"/>
              <a:gd name="connsiteX28" fmla="*/ 1757860 w 2024991"/>
              <a:gd name="connsiteY28" fmla="*/ 407194 h 616745"/>
              <a:gd name="connsiteX29" fmla="*/ 1624509 w 2024991"/>
              <a:gd name="connsiteY29" fmla="*/ 511970 h 616745"/>
              <a:gd name="connsiteX30" fmla="*/ 1422103 w 2024991"/>
              <a:gd name="connsiteY30" fmla="*/ 578644 h 616745"/>
              <a:gd name="connsiteX31" fmla="*/ 1219697 w 2024991"/>
              <a:gd name="connsiteY31" fmla="*/ 604838 h 616745"/>
              <a:gd name="connsiteX32" fmla="*/ 995859 w 2024991"/>
              <a:gd name="connsiteY32" fmla="*/ 616745 h 616745"/>
              <a:gd name="connsiteX33" fmla="*/ 760116 w 2024991"/>
              <a:gd name="connsiteY33" fmla="*/ 604838 h 616745"/>
              <a:gd name="connsiteX34" fmla="*/ 574378 w 2024991"/>
              <a:gd name="connsiteY34" fmla="*/ 564357 h 616745"/>
              <a:gd name="connsiteX35" fmla="*/ 429122 w 2024991"/>
              <a:gd name="connsiteY35" fmla="*/ 514351 h 616745"/>
              <a:gd name="connsiteX36" fmla="*/ 300534 w 2024991"/>
              <a:gd name="connsiteY36" fmla="*/ 435770 h 616745"/>
              <a:gd name="connsiteX37" fmla="*/ 217191 w 2024991"/>
              <a:gd name="connsiteY37" fmla="*/ 338138 h 616745"/>
              <a:gd name="connsiteX38" fmla="*/ 169566 w 2024991"/>
              <a:gd name="connsiteY38" fmla="*/ 245270 h 616745"/>
              <a:gd name="connsiteX39" fmla="*/ 126703 w 2024991"/>
              <a:gd name="connsiteY39" fmla="*/ 145257 h 616745"/>
              <a:gd name="connsiteX40" fmla="*/ 83841 w 2024991"/>
              <a:gd name="connsiteY40" fmla="*/ 69057 h 616745"/>
              <a:gd name="connsiteX41" fmla="*/ 57647 w 2024991"/>
              <a:gd name="connsiteY41" fmla="*/ 40482 h 616745"/>
              <a:gd name="connsiteX42" fmla="*/ 498 w 2024991"/>
              <a:gd name="connsiteY42" fmla="*/ 7145 h 616745"/>
              <a:gd name="connsiteX0" fmla="*/ 498 w 2024991"/>
              <a:gd name="connsiteY0" fmla="*/ 7145 h 616745"/>
              <a:gd name="connsiteX1" fmla="*/ 93366 w 2024991"/>
              <a:gd name="connsiteY1" fmla="*/ 30957 h 616745"/>
              <a:gd name="connsiteX2" fmla="*/ 160041 w 2024991"/>
              <a:gd name="connsiteY2" fmla="*/ 80963 h 616745"/>
              <a:gd name="connsiteX3" fmla="*/ 195759 w 2024991"/>
              <a:gd name="connsiteY3" fmla="*/ 154782 h 616745"/>
              <a:gd name="connsiteX4" fmla="*/ 221953 w 2024991"/>
              <a:gd name="connsiteY4" fmla="*/ 223838 h 616745"/>
              <a:gd name="connsiteX5" fmla="*/ 257672 w 2024991"/>
              <a:gd name="connsiteY5" fmla="*/ 292895 h 616745"/>
              <a:gd name="connsiteX6" fmla="*/ 307678 w 2024991"/>
              <a:gd name="connsiteY6" fmla="*/ 347663 h 616745"/>
              <a:gd name="connsiteX7" fmla="*/ 421978 w 2024991"/>
              <a:gd name="connsiteY7" fmla="*/ 431007 h 616745"/>
              <a:gd name="connsiteX8" fmla="*/ 524371 w 2024991"/>
              <a:gd name="connsiteY8" fmla="*/ 471488 h 616745"/>
              <a:gd name="connsiteX9" fmla="*/ 652959 w 2024991"/>
              <a:gd name="connsiteY9" fmla="*/ 504826 h 616745"/>
              <a:gd name="connsiteX10" fmla="*/ 810122 w 2024991"/>
              <a:gd name="connsiteY10" fmla="*/ 528638 h 616745"/>
              <a:gd name="connsiteX11" fmla="*/ 969666 w 2024991"/>
              <a:gd name="connsiteY11" fmla="*/ 538163 h 616745"/>
              <a:gd name="connsiteX12" fmla="*/ 1133971 w 2024991"/>
              <a:gd name="connsiteY12" fmla="*/ 535782 h 616745"/>
              <a:gd name="connsiteX13" fmla="*/ 1329234 w 2024991"/>
              <a:gd name="connsiteY13" fmla="*/ 521495 h 616745"/>
              <a:gd name="connsiteX14" fmla="*/ 1486396 w 2024991"/>
              <a:gd name="connsiteY14" fmla="*/ 485776 h 616745"/>
              <a:gd name="connsiteX15" fmla="*/ 1634034 w 2024991"/>
              <a:gd name="connsiteY15" fmla="*/ 421483 h 616745"/>
              <a:gd name="connsiteX16" fmla="*/ 1712616 w 2024991"/>
              <a:gd name="connsiteY16" fmla="*/ 352426 h 616745"/>
              <a:gd name="connsiteX17" fmla="*/ 1750716 w 2024991"/>
              <a:gd name="connsiteY17" fmla="*/ 288132 h 616745"/>
              <a:gd name="connsiteX18" fmla="*/ 1776909 w 2024991"/>
              <a:gd name="connsiteY18" fmla="*/ 190501 h 616745"/>
              <a:gd name="connsiteX19" fmla="*/ 1812628 w 2024991"/>
              <a:gd name="connsiteY19" fmla="*/ 100013 h 616745"/>
              <a:gd name="connsiteX20" fmla="*/ 1865016 w 2024991"/>
              <a:gd name="connsiteY20" fmla="*/ 40482 h 616745"/>
              <a:gd name="connsiteX21" fmla="*/ 1917403 w 2024991"/>
              <a:gd name="connsiteY21" fmla="*/ 9526 h 616745"/>
              <a:gd name="connsiteX22" fmla="*/ 1986460 w 2024991"/>
              <a:gd name="connsiteY22" fmla="*/ 0 h 616745"/>
              <a:gd name="connsiteX23" fmla="*/ 2024559 w 2024991"/>
              <a:gd name="connsiteY23" fmla="*/ 9526 h 616745"/>
              <a:gd name="connsiteX24" fmla="*/ 1962647 w 2024991"/>
              <a:gd name="connsiteY24" fmla="*/ 28576 h 616745"/>
              <a:gd name="connsiteX25" fmla="*/ 1895972 w 2024991"/>
              <a:gd name="connsiteY25" fmla="*/ 88107 h 616745"/>
              <a:gd name="connsiteX26" fmla="*/ 1845966 w 2024991"/>
              <a:gd name="connsiteY26" fmla="*/ 183357 h 616745"/>
              <a:gd name="connsiteX27" fmla="*/ 1819772 w 2024991"/>
              <a:gd name="connsiteY27" fmla="*/ 285751 h 616745"/>
              <a:gd name="connsiteX28" fmla="*/ 1757860 w 2024991"/>
              <a:gd name="connsiteY28" fmla="*/ 407194 h 616745"/>
              <a:gd name="connsiteX29" fmla="*/ 1624509 w 2024991"/>
              <a:gd name="connsiteY29" fmla="*/ 511970 h 616745"/>
              <a:gd name="connsiteX30" fmla="*/ 1422103 w 2024991"/>
              <a:gd name="connsiteY30" fmla="*/ 578644 h 616745"/>
              <a:gd name="connsiteX31" fmla="*/ 1219697 w 2024991"/>
              <a:gd name="connsiteY31" fmla="*/ 604838 h 616745"/>
              <a:gd name="connsiteX32" fmla="*/ 995859 w 2024991"/>
              <a:gd name="connsiteY32" fmla="*/ 616745 h 616745"/>
              <a:gd name="connsiteX33" fmla="*/ 760116 w 2024991"/>
              <a:gd name="connsiteY33" fmla="*/ 604838 h 616745"/>
              <a:gd name="connsiteX34" fmla="*/ 574378 w 2024991"/>
              <a:gd name="connsiteY34" fmla="*/ 564357 h 616745"/>
              <a:gd name="connsiteX35" fmla="*/ 429122 w 2024991"/>
              <a:gd name="connsiteY35" fmla="*/ 514351 h 616745"/>
              <a:gd name="connsiteX36" fmla="*/ 300534 w 2024991"/>
              <a:gd name="connsiteY36" fmla="*/ 435770 h 616745"/>
              <a:gd name="connsiteX37" fmla="*/ 217191 w 2024991"/>
              <a:gd name="connsiteY37" fmla="*/ 338138 h 616745"/>
              <a:gd name="connsiteX38" fmla="*/ 169566 w 2024991"/>
              <a:gd name="connsiteY38" fmla="*/ 245270 h 616745"/>
              <a:gd name="connsiteX39" fmla="*/ 126703 w 2024991"/>
              <a:gd name="connsiteY39" fmla="*/ 145257 h 616745"/>
              <a:gd name="connsiteX40" fmla="*/ 83841 w 2024991"/>
              <a:gd name="connsiteY40" fmla="*/ 69057 h 616745"/>
              <a:gd name="connsiteX41" fmla="*/ 57647 w 2024991"/>
              <a:gd name="connsiteY41" fmla="*/ 40482 h 616745"/>
              <a:gd name="connsiteX42" fmla="*/ 498 w 2024991"/>
              <a:gd name="connsiteY42" fmla="*/ 7145 h 616745"/>
              <a:gd name="connsiteX0" fmla="*/ 515 w 2025008"/>
              <a:gd name="connsiteY0" fmla="*/ 7145 h 616745"/>
              <a:gd name="connsiteX1" fmla="*/ 93383 w 2025008"/>
              <a:gd name="connsiteY1" fmla="*/ 30957 h 616745"/>
              <a:gd name="connsiteX2" fmla="*/ 160058 w 2025008"/>
              <a:gd name="connsiteY2" fmla="*/ 80963 h 616745"/>
              <a:gd name="connsiteX3" fmla="*/ 195776 w 2025008"/>
              <a:gd name="connsiteY3" fmla="*/ 154782 h 616745"/>
              <a:gd name="connsiteX4" fmla="*/ 221970 w 2025008"/>
              <a:gd name="connsiteY4" fmla="*/ 223838 h 616745"/>
              <a:gd name="connsiteX5" fmla="*/ 257689 w 2025008"/>
              <a:gd name="connsiteY5" fmla="*/ 292895 h 616745"/>
              <a:gd name="connsiteX6" fmla="*/ 307695 w 2025008"/>
              <a:gd name="connsiteY6" fmla="*/ 347663 h 616745"/>
              <a:gd name="connsiteX7" fmla="*/ 421995 w 2025008"/>
              <a:gd name="connsiteY7" fmla="*/ 431007 h 616745"/>
              <a:gd name="connsiteX8" fmla="*/ 524388 w 2025008"/>
              <a:gd name="connsiteY8" fmla="*/ 471488 h 616745"/>
              <a:gd name="connsiteX9" fmla="*/ 652976 w 2025008"/>
              <a:gd name="connsiteY9" fmla="*/ 504826 h 616745"/>
              <a:gd name="connsiteX10" fmla="*/ 810139 w 2025008"/>
              <a:gd name="connsiteY10" fmla="*/ 528638 h 616745"/>
              <a:gd name="connsiteX11" fmla="*/ 969683 w 2025008"/>
              <a:gd name="connsiteY11" fmla="*/ 538163 h 616745"/>
              <a:gd name="connsiteX12" fmla="*/ 1133988 w 2025008"/>
              <a:gd name="connsiteY12" fmla="*/ 535782 h 616745"/>
              <a:gd name="connsiteX13" fmla="*/ 1329251 w 2025008"/>
              <a:gd name="connsiteY13" fmla="*/ 521495 h 616745"/>
              <a:gd name="connsiteX14" fmla="*/ 1486413 w 2025008"/>
              <a:gd name="connsiteY14" fmla="*/ 485776 h 616745"/>
              <a:gd name="connsiteX15" fmla="*/ 1634051 w 2025008"/>
              <a:gd name="connsiteY15" fmla="*/ 421483 h 616745"/>
              <a:gd name="connsiteX16" fmla="*/ 1712633 w 2025008"/>
              <a:gd name="connsiteY16" fmla="*/ 352426 h 616745"/>
              <a:gd name="connsiteX17" fmla="*/ 1750733 w 2025008"/>
              <a:gd name="connsiteY17" fmla="*/ 288132 h 616745"/>
              <a:gd name="connsiteX18" fmla="*/ 1776926 w 2025008"/>
              <a:gd name="connsiteY18" fmla="*/ 190501 h 616745"/>
              <a:gd name="connsiteX19" fmla="*/ 1812645 w 2025008"/>
              <a:gd name="connsiteY19" fmla="*/ 100013 h 616745"/>
              <a:gd name="connsiteX20" fmla="*/ 1865033 w 2025008"/>
              <a:gd name="connsiteY20" fmla="*/ 40482 h 616745"/>
              <a:gd name="connsiteX21" fmla="*/ 1917420 w 2025008"/>
              <a:gd name="connsiteY21" fmla="*/ 9526 h 616745"/>
              <a:gd name="connsiteX22" fmla="*/ 1986477 w 2025008"/>
              <a:gd name="connsiteY22" fmla="*/ 0 h 616745"/>
              <a:gd name="connsiteX23" fmla="*/ 2024576 w 2025008"/>
              <a:gd name="connsiteY23" fmla="*/ 9526 h 616745"/>
              <a:gd name="connsiteX24" fmla="*/ 1962664 w 2025008"/>
              <a:gd name="connsiteY24" fmla="*/ 28576 h 616745"/>
              <a:gd name="connsiteX25" fmla="*/ 1895989 w 2025008"/>
              <a:gd name="connsiteY25" fmla="*/ 88107 h 616745"/>
              <a:gd name="connsiteX26" fmla="*/ 1845983 w 2025008"/>
              <a:gd name="connsiteY26" fmla="*/ 183357 h 616745"/>
              <a:gd name="connsiteX27" fmla="*/ 1819789 w 2025008"/>
              <a:gd name="connsiteY27" fmla="*/ 285751 h 616745"/>
              <a:gd name="connsiteX28" fmla="*/ 1757877 w 2025008"/>
              <a:gd name="connsiteY28" fmla="*/ 407194 h 616745"/>
              <a:gd name="connsiteX29" fmla="*/ 1624526 w 2025008"/>
              <a:gd name="connsiteY29" fmla="*/ 511970 h 616745"/>
              <a:gd name="connsiteX30" fmla="*/ 1422120 w 2025008"/>
              <a:gd name="connsiteY30" fmla="*/ 578644 h 616745"/>
              <a:gd name="connsiteX31" fmla="*/ 1219714 w 2025008"/>
              <a:gd name="connsiteY31" fmla="*/ 604838 h 616745"/>
              <a:gd name="connsiteX32" fmla="*/ 995876 w 2025008"/>
              <a:gd name="connsiteY32" fmla="*/ 616745 h 616745"/>
              <a:gd name="connsiteX33" fmla="*/ 760133 w 2025008"/>
              <a:gd name="connsiteY33" fmla="*/ 604838 h 616745"/>
              <a:gd name="connsiteX34" fmla="*/ 574395 w 2025008"/>
              <a:gd name="connsiteY34" fmla="*/ 564357 h 616745"/>
              <a:gd name="connsiteX35" fmla="*/ 429139 w 2025008"/>
              <a:gd name="connsiteY35" fmla="*/ 514351 h 616745"/>
              <a:gd name="connsiteX36" fmla="*/ 300551 w 2025008"/>
              <a:gd name="connsiteY36" fmla="*/ 435770 h 616745"/>
              <a:gd name="connsiteX37" fmla="*/ 217208 w 2025008"/>
              <a:gd name="connsiteY37" fmla="*/ 338138 h 616745"/>
              <a:gd name="connsiteX38" fmla="*/ 169583 w 2025008"/>
              <a:gd name="connsiteY38" fmla="*/ 245270 h 616745"/>
              <a:gd name="connsiteX39" fmla="*/ 126720 w 2025008"/>
              <a:gd name="connsiteY39" fmla="*/ 145257 h 616745"/>
              <a:gd name="connsiteX40" fmla="*/ 95764 w 2025008"/>
              <a:gd name="connsiteY40" fmla="*/ 85726 h 616745"/>
              <a:gd name="connsiteX41" fmla="*/ 57664 w 2025008"/>
              <a:gd name="connsiteY41" fmla="*/ 40482 h 616745"/>
              <a:gd name="connsiteX42" fmla="*/ 515 w 2025008"/>
              <a:gd name="connsiteY42" fmla="*/ 7145 h 616745"/>
              <a:gd name="connsiteX0" fmla="*/ 515 w 2025008"/>
              <a:gd name="connsiteY0" fmla="*/ 7145 h 616745"/>
              <a:gd name="connsiteX1" fmla="*/ 93383 w 2025008"/>
              <a:gd name="connsiteY1" fmla="*/ 30957 h 616745"/>
              <a:gd name="connsiteX2" fmla="*/ 157677 w 2025008"/>
              <a:gd name="connsiteY2" fmla="*/ 83344 h 616745"/>
              <a:gd name="connsiteX3" fmla="*/ 195776 w 2025008"/>
              <a:gd name="connsiteY3" fmla="*/ 154782 h 616745"/>
              <a:gd name="connsiteX4" fmla="*/ 221970 w 2025008"/>
              <a:gd name="connsiteY4" fmla="*/ 223838 h 616745"/>
              <a:gd name="connsiteX5" fmla="*/ 257689 w 2025008"/>
              <a:gd name="connsiteY5" fmla="*/ 292895 h 616745"/>
              <a:gd name="connsiteX6" fmla="*/ 307695 w 2025008"/>
              <a:gd name="connsiteY6" fmla="*/ 347663 h 616745"/>
              <a:gd name="connsiteX7" fmla="*/ 421995 w 2025008"/>
              <a:gd name="connsiteY7" fmla="*/ 431007 h 616745"/>
              <a:gd name="connsiteX8" fmla="*/ 524388 w 2025008"/>
              <a:gd name="connsiteY8" fmla="*/ 471488 h 616745"/>
              <a:gd name="connsiteX9" fmla="*/ 652976 w 2025008"/>
              <a:gd name="connsiteY9" fmla="*/ 504826 h 616745"/>
              <a:gd name="connsiteX10" fmla="*/ 810139 w 2025008"/>
              <a:gd name="connsiteY10" fmla="*/ 528638 h 616745"/>
              <a:gd name="connsiteX11" fmla="*/ 969683 w 2025008"/>
              <a:gd name="connsiteY11" fmla="*/ 538163 h 616745"/>
              <a:gd name="connsiteX12" fmla="*/ 1133988 w 2025008"/>
              <a:gd name="connsiteY12" fmla="*/ 535782 h 616745"/>
              <a:gd name="connsiteX13" fmla="*/ 1329251 w 2025008"/>
              <a:gd name="connsiteY13" fmla="*/ 521495 h 616745"/>
              <a:gd name="connsiteX14" fmla="*/ 1486413 w 2025008"/>
              <a:gd name="connsiteY14" fmla="*/ 485776 h 616745"/>
              <a:gd name="connsiteX15" fmla="*/ 1634051 w 2025008"/>
              <a:gd name="connsiteY15" fmla="*/ 421483 h 616745"/>
              <a:gd name="connsiteX16" fmla="*/ 1712633 w 2025008"/>
              <a:gd name="connsiteY16" fmla="*/ 352426 h 616745"/>
              <a:gd name="connsiteX17" fmla="*/ 1750733 w 2025008"/>
              <a:gd name="connsiteY17" fmla="*/ 288132 h 616745"/>
              <a:gd name="connsiteX18" fmla="*/ 1776926 w 2025008"/>
              <a:gd name="connsiteY18" fmla="*/ 190501 h 616745"/>
              <a:gd name="connsiteX19" fmla="*/ 1812645 w 2025008"/>
              <a:gd name="connsiteY19" fmla="*/ 100013 h 616745"/>
              <a:gd name="connsiteX20" fmla="*/ 1865033 w 2025008"/>
              <a:gd name="connsiteY20" fmla="*/ 40482 h 616745"/>
              <a:gd name="connsiteX21" fmla="*/ 1917420 w 2025008"/>
              <a:gd name="connsiteY21" fmla="*/ 9526 h 616745"/>
              <a:gd name="connsiteX22" fmla="*/ 1986477 w 2025008"/>
              <a:gd name="connsiteY22" fmla="*/ 0 h 616745"/>
              <a:gd name="connsiteX23" fmla="*/ 2024576 w 2025008"/>
              <a:gd name="connsiteY23" fmla="*/ 9526 h 616745"/>
              <a:gd name="connsiteX24" fmla="*/ 1962664 w 2025008"/>
              <a:gd name="connsiteY24" fmla="*/ 28576 h 616745"/>
              <a:gd name="connsiteX25" fmla="*/ 1895989 w 2025008"/>
              <a:gd name="connsiteY25" fmla="*/ 88107 h 616745"/>
              <a:gd name="connsiteX26" fmla="*/ 1845983 w 2025008"/>
              <a:gd name="connsiteY26" fmla="*/ 183357 h 616745"/>
              <a:gd name="connsiteX27" fmla="*/ 1819789 w 2025008"/>
              <a:gd name="connsiteY27" fmla="*/ 285751 h 616745"/>
              <a:gd name="connsiteX28" fmla="*/ 1757877 w 2025008"/>
              <a:gd name="connsiteY28" fmla="*/ 407194 h 616745"/>
              <a:gd name="connsiteX29" fmla="*/ 1624526 w 2025008"/>
              <a:gd name="connsiteY29" fmla="*/ 511970 h 616745"/>
              <a:gd name="connsiteX30" fmla="*/ 1422120 w 2025008"/>
              <a:gd name="connsiteY30" fmla="*/ 578644 h 616745"/>
              <a:gd name="connsiteX31" fmla="*/ 1219714 w 2025008"/>
              <a:gd name="connsiteY31" fmla="*/ 604838 h 616745"/>
              <a:gd name="connsiteX32" fmla="*/ 995876 w 2025008"/>
              <a:gd name="connsiteY32" fmla="*/ 616745 h 616745"/>
              <a:gd name="connsiteX33" fmla="*/ 760133 w 2025008"/>
              <a:gd name="connsiteY33" fmla="*/ 604838 h 616745"/>
              <a:gd name="connsiteX34" fmla="*/ 574395 w 2025008"/>
              <a:gd name="connsiteY34" fmla="*/ 564357 h 616745"/>
              <a:gd name="connsiteX35" fmla="*/ 429139 w 2025008"/>
              <a:gd name="connsiteY35" fmla="*/ 514351 h 616745"/>
              <a:gd name="connsiteX36" fmla="*/ 300551 w 2025008"/>
              <a:gd name="connsiteY36" fmla="*/ 435770 h 616745"/>
              <a:gd name="connsiteX37" fmla="*/ 217208 w 2025008"/>
              <a:gd name="connsiteY37" fmla="*/ 338138 h 616745"/>
              <a:gd name="connsiteX38" fmla="*/ 169583 w 2025008"/>
              <a:gd name="connsiteY38" fmla="*/ 245270 h 616745"/>
              <a:gd name="connsiteX39" fmla="*/ 126720 w 2025008"/>
              <a:gd name="connsiteY39" fmla="*/ 145257 h 616745"/>
              <a:gd name="connsiteX40" fmla="*/ 95764 w 2025008"/>
              <a:gd name="connsiteY40" fmla="*/ 85726 h 616745"/>
              <a:gd name="connsiteX41" fmla="*/ 57664 w 2025008"/>
              <a:gd name="connsiteY41" fmla="*/ 40482 h 616745"/>
              <a:gd name="connsiteX42" fmla="*/ 515 w 2025008"/>
              <a:gd name="connsiteY42" fmla="*/ 7145 h 616745"/>
              <a:gd name="connsiteX0" fmla="*/ 462 w 2032099"/>
              <a:gd name="connsiteY0" fmla="*/ 9526 h 616745"/>
              <a:gd name="connsiteX1" fmla="*/ 100474 w 2032099"/>
              <a:gd name="connsiteY1" fmla="*/ 30957 h 616745"/>
              <a:gd name="connsiteX2" fmla="*/ 164768 w 2032099"/>
              <a:gd name="connsiteY2" fmla="*/ 83344 h 616745"/>
              <a:gd name="connsiteX3" fmla="*/ 202867 w 2032099"/>
              <a:gd name="connsiteY3" fmla="*/ 154782 h 616745"/>
              <a:gd name="connsiteX4" fmla="*/ 229061 w 2032099"/>
              <a:gd name="connsiteY4" fmla="*/ 223838 h 616745"/>
              <a:gd name="connsiteX5" fmla="*/ 264780 w 2032099"/>
              <a:gd name="connsiteY5" fmla="*/ 292895 h 616745"/>
              <a:gd name="connsiteX6" fmla="*/ 314786 w 2032099"/>
              <a:gd name="connsiteY6" fmla="*/ 347663 h 616745"/>
              <a:gd name="connsiteX7" fmla="*/ 429086 w 2032099"/>
              <a:gd name="connsiteY7" fmla="*/ 431007 h 616745"/>
              <a:gd name="connsiteX8" fmla="*/ 531479 w 2032099"/>
              <a:gd name="connsiteY8" fmla="*/ 471488 h 616745"/>
              <a:gd name="connsiteX9" fmla="*/ 660067 w 2032099"/>
              <a:gd name="connsiteY9" fmla="*/ 504826 h 616745"/>
              <a:gd name="connsiteX10" fmla="*/ 817230 w 2032099"/>
              <a:gd name="connsiteY10" fmla="*/ 528638 h 616745"/>
              <a:gd name="connsiteX11" fmla="*/ 976774 w 2032099"/>
              <a:gd name="connsiteY11" fmla="*/ 538163 h 616745"/>
              <a:gd name="connsiteX12" fmla="*/ 1141079 w 2032099"/>
              <a:gd name="connsiteY12" fmla="*/ 535782 h 616745"/>
              <a:gd name="connsiteX13" fmla="*/ 1336342 w 2032099"/>
              <a:gd name="connsiteY13" fmla="*/ 521495 h 616745"/>
              <a:gd name="connsiteX14" fmla="*/ 1493504 w 2032099"/>
              <a:gd name="connsiteY14" fmla="*/ 485776 h 616745"/>
              <a:gd name="connsiteX15" fmla="*/ 1641142 w 2032099"/>
              <a:gd name="connsiteY15" fmla="*/ 421483 h 616745"/>
              <a:gd name="connsiteX16" fmla="*/ 1719724 w 2032099"/>
              <a:gd name="connsiteY16" fmla="*/ 352426 h 616745"/>
              <a:gd name="connsiteX17" fmla="*/ 1757824 w 2032099"/>
              <a:gd name="connsiteY17" fmla="*/ 288132 h 616745"/>
              <a:gd name="connsiteX18" fmla="*/ 1784017 w 2032099"/>
              <a:gd name="connsiteY18" fmla="*/ 190501 h 616745"/>
              <a:gd name="connsiteX19" fmla="*/ 1819736 w 2032099"/>
              <a:gd name="connsiteY19" fmla="*/ 100013 h 616745"/>
              <a:gd name="connsiteX20" fmla="*/ 1872124 w 2032099"/>
              <a:gd name="connsiteY20" fmla="*/ 40482 h 616745"/>
              <a:gd name="connsiteX21" fmla="*/ 1924511 w 2032099"/>
              <a:gd name="connsiteY21" fmla="*/ 9526 h 616745"/>
              <a:gd name="connsiteX22" fmla="*/ 1993568 w 2032099"/>
              <a:gd name="connsiteY22" fmla="*/ 0 h 616745"/>
              <a:gd name="connsiteX23" fmla="*/ 2031667 w 2032099"/>
              <a:gd name="connsiteY23" fmla="*/ 9526 h 616745"/>
              <a:gd name="connsiteX24" fmla="*/ 1969755 w 2032099"/>
              <a:gd name="connsiteY24" fmla="*/ 28576 h 616745"/>
              <a:gd name="connsiteX25" fmla="*/ 1903080 w 2032099"/>
              <a:gd name="connsiteY25" fmla="*/ 88107 h 616745"/>
              <a:gd name="connsiteX26" fmla="*/ 1853074 w 2032099"/>
              <a:gd name="connsiteY26" fmla="*/ 183357 h 616745"/>
              <a:gd name="connsiteX27" fmla="*/ 1826880 w 2032099"/>
              <a:gd name="connsiteY27" fmla="*/ 285751 h 616745"/>
              <a:gd name="connsiteX28" fmla="*/ 1764968 w 2032099"/>
              <a:gd name="connsiteY28" fmla="*/ 407194 h 616745"/>
              <a:gd name="connsiteX29" fmla="*/ 1631617 w 2032099"/>
              <a:gd name="connsiteY29" fmla="*/ 511970 h 616745"/>
              <a:gd name="connsiteX30" fmla="*/ 1429211 w 2032099"/>
              <a:gd name="connsiteY30" fmla="*/ 578644 h 616745"/>
              <a:gd name="connsiteX31" fmla="*/ 1226805 w 2032099"/>
              <a:gd name="connsiteY31" fmla="*/ 604838 h 616745"/>
              <a:gd name="connsiteX32" fmla="*/ 1002967 w 2032099"/>
              <a:gd name="connsiteY32" fmla="*/ 616745 h 616745"/>
              <a:gd name="connsiteX33" fmla="*/ 767224 w 2032099"/>
              <a:gd name="connsiteY33" fmla="*/ 604838 h 616745"/>
              <a:gd name="connsiteX34" fmla="*/ 581486 w 2032099"/>
              <a:gd name="connsiteY34" fmla="*/ 564357 h 616745"/>
              <a:gd name="connsiteX35" fmla="*/ 436230 w 2032099"/>
              <a:gd name="connsiteY35" fmla="*/ 514351 h 616745"/>
              <a:gd name="connsiteX36" fmla="*/ 307642 w 2032099"/>
              <a:gd name="connsiteY36" fmla="*/ 435770 h 616745"/>
              <a:gd name="connsiteX37" fmla="*/ 224299 w 2032099"/>
              <a:gd name="connsiteY37" fmla="*/ 338138 h 616745"/>
              <a:gd name="connsiteX38" fmla="*/ 176674 w 2032099"/>
              <a:gd name="connsiteY38" fmla="*/ 245270 h 616745"/>
              <a:gd name="connsiteX39" fmla="*/ 133811 w 2032099"/>
              <a:gd name="connsiteY39" fmla="*/ 145257 h 616745"/>
              <a:gd name="connsiteX40" fmla="*/ 102855 w 2032099"/>
              <a:gd name="connsiteY40" fmla="*/ 85726 h 616745"/>
              <a:gd name="connsiteX41" fmla="*/ 64755 w 2032099"/>
              <a:gd name="connsiteY41" fmla="*/ 40482 h 616745"/>
              <a:gd name="connsiteX42" fmla="*/ 462 w 2032099"/>
              <a:gd name="connsiteY42" fmla="*/ 9526 h 616745"/>
              <a:gd name="connsiteX0" fmla="*/ 25 w 2031662"/>
              <a:gd name="connsiteY0" fmla="*/ 9526 h 616745"/>
              <a:gd name="connsiteX1" fmla="*/ 57176 w 2031662"/>
              <a:gd name="connsiteY1" fmla="*/ 9526 h 616745"/>
              <a:gd name="connsiteX2" fmla="*/ 100037 w 2031662"/>
              <a:gd name="connsiteY2" fmla="*/ 30957 h 616745"/>
              <a:gd name="connsiteX3" fmla="*/ 164331 w 2031662"/>
              <a:gd name="connsiteY3" fmla="*/ 83344 h 616745"/>
              <a:gd name="connsiteX4" fmla="*/ 202430 w 2031662"/>
              <a:gd name="connsiteY4" fmla="*/ 154782 h 616745"/>
              <a:gd name="connsiteX5" fmla="*/ 228624 w 2031662"/>
              <a:gd name="connsiteY5" fmla="*/ 223838 h 616745"/>
              <a:gd name="connsiteX6" fmla="*/ 264343 w 2031662"/>
              <a:gd name="connsiteY6" fmla="*/ 292895 h 616745"/>
              <a:gd name="connsiteX7" fmla="*/ 314349 w 2031662"/>
              <a:gd name="connsiteY7" fmla="*/ 347663 h 616745"/>
              <a:gd name="connsiteX8" fmla="*/ 428649 w 2031662"/>
              <a:gd name="connsiteY8" fmla="*/ 431007 h 616745"/>
              <a:gd name="connsiteX9" fmla="*/ 531042 w 2031662"/>
              <a:gd name="connsiteY9" fmla="*/ 471488 h 616745"/>
              <a:gd name="connsiteX10" fmla="*/ 659630 w 2031662"/>
              <a:gd name="connsiteY10" fmla="*/ 504826 h 616745"/>
              <a:gd name="connsiteX11" fmla="*/ 816793 w 2031662"/>
              <a:gd name="connsiteY11" fmla="*/ 528638 h 616745"/>
              <a:gd name="connsiteX12" fmla="*/ 976337 w 2031662"/>
              <a:gd name="connsiteY12" fmla="*/ 538163 h 616745"/>
              <a:gd name="connsiteX13" fmla="*/ 1140642 w 2031662"/>
              <a:gd name="connsiteY13" fmla="*/ 535782 h 616745"/>
              <a:gd name="connsiteX14" fmla="*/ 1335905 w 2031662"/>
              <a:gd name="connsiteY14" fmla="*/ 521495 h 616745"/>
              <a:gd name="connsiteX15" fmla="*/ 1493067 w 2031662"/>
              <a:gd name="connsiteY15" fmla="*/ 485776 h 616745"/>
              <a:gd name="connsiteX16" fmla="*/ 1640705 w 2031662"/>
              <a:gd name="connsiteY16" fmla="*/ 421483 h 616745"/>
              <a:gd name="connsiteX17" fmla="*/ 1719287 w 2031662"/>
              <a:gd name="connsiteY17" fmla="*/ 352426 h 616745"/>
              <a:gd name="connsiteX18" fmla="*/ 1757387 w 2031662"/>
              <a:gd name="connsiteY18" fmla="*/ 288132 h 616745"/>
              <a:gd name="connsiteX19" fmla="*/ 1783580 w 2031662"/>
              <a:gd name="connsiteY19" fmla="*/ 190501 h 616745"/>
              <a:gd name="connsiteX20" fmla="*/ 1819299 w 2031662"/>
              <a:gd name="connsiteY20" fmla="*/ 100013 h 616745"/>
              <a:gd name="connsiteX21" fmla="*/ 1871687 w 2031662"/>
              <a:gd name="connsiteY21" fmla="*/ 40482 h 616745"/>
              <a:gd name="connsiteX22" fmla="*/ 1924074 w 2031662"/>
              <a:gd name="connsiteY22" fmla="*/ 9526 h 616745"/>
              <a:gd name="connsiteX23" fmla="*/ 1993131 w 2031662"/>
              <a:gd name="connsiteY23" fmla="*/ 0 h 616745"/>
              <a:gd name="connsiteX24" fmla="*/ 2031230 w 2031662"/>
              <a:gd name="connsiteY24" fmla="*/ 9526 h 616745"/>
              <a:gd name="connsiteX25" fmla="*/ 1969318 w 2031662"/>
              <a:gd name="connsiteY25" fmla="*/ 28576 h 616745"/>
              <a:gd name="connsiteX26" fmla="*/ 1902643 w 2031662"/>
              <a:gd name="connsiteY26" fmla="*/ 88107 h 616745"/>
              <a:gd name="connsiteX27" fmla="*/ 1852637 w 2031662"/>
              <a:gd name="connsiteY27" fmla="*/ 183357 h 616745"/>
              <a:gd name="connsiteX28" fmla="*/ 1826443 w 2031662"/>
              <a:gd name="connsiteY28" fmla="*/ 285751 h 616745"/>
              <a:gd name="connsiteX29" fmla="*/ 1764531 w 2031662"/>
              <a:gd name="connsiteY29" fmla="*/ 407194 h 616745"/>
              <a:gd name="connsiteX30" fmla="*/ 1631180 w 2031662"/>
              <a:gd name="connsiteY30" fmla="*/ 511970 h 616745"/>
              <a:gd name="connsiteX31" fmla="*/ 1428774 w 2031662"/>
              <a:gd name="connsiteY31" fmla="*/ 578644 h 616745"/>
              <a:gd name="connsiteX32" fmla="*/ 1226368 w 2031662"/>
              <a:gd name="connsiteY32" fmla="*/ 604838 h 616745"/>
              <a:gd name="connsiteX33" fmla="*/ 1002530 w 2031662"/>
              <a:gd name="connsiteY33" fmla="*/ 616745 h 616745"/>
              <a:gd name="connsiteX34" fmla="*/ 766787 w 2031662"/>
              <a:gd name="connsiteY34" fmla="*/ 604838 h 616745"/>
              <a:gd name="connsiteX35" fmla="*/ 581049 w 2031662"/>
              <a:gd name="connsiteY35" fmla="*/ 564357 h 616745"/>
              <a:gd name="connsiteX36" fmla="*/ 435793 w 2031662"/>
              <a:gd name="connsiteY36" fmla="*/ 514351 h 616745"/>
              <a:gd name="connsiteX37" fmla="*/ 307205 w 2031662"/>
              <a:gd name="connsiteY37" fmla="*/ 435770 h 616745"/>
              <a:gd name="connsiteX38" fmla="*/ 223862 w 2031662"/>
              <a:gd name="connsiteY38" fmla="*/ 338138 h 616745"/>
              <a:gd name="connsiteX39" fmla="*/ 176237 w 2031662"/>
              <a:gd name="connsiteY39" fmla="*/ 245270 h 616745"/>
              <a:gd name="connsiteX40" fmla="*/ 133374 w 2031662"/>
              <a:gd name="connsiteY40" fmla="*/ 145257 h 616745"/>
              <a:gd name="connsiteX41" fmla="*/ 102418 w 2031662"/>
              <a:gd name="connsiteY41" fmla="*/ 85726 h 616745"/>
              <a:gd name="connsiteX42" fmla="*/ 64318 w 2031662"/>
              <a:gd name="connsiteY42" fmla="*/ 40482 h 616745"/>
              <a:gd name="connsiteX43" fmla="*/ 25 w 2031662"/>
              <a:gd name="connsiteY43" fmla="*/ 9526 h 616745"/>
              <a:gd name="connsiteX0" fmla="*/ 25 w 2031662"/>
              <a:gd name="connsiteY0" fmla="*/ 9526 h 616745"/>
              <a:gd name="connsiteX1" fmla="*/ 57176 w 2031662"/>
              <a:gd name="connsiteY1" fmla="*/ 9526 h 616745"/>
              <a:gd name="connsiteX2" fmla="*/ 100037 w 2031662"/>
              <a:gd name="connsiteY2" fmla="*/ 30957 h 616745"/>
              <a:gd name="connsiteX3" fmla="*/ 161950 w 2031662"/>
              <a:gd name="connsiteY3" fmla="*/ 85726 h 616745"/>
              <a:gd name="connsiteX4" fmla="*/ 202430 w 2031662"/>
              <a:gd name="connsiteY4" fmla="*/ 154782 h 616745"/>
              <a:gd name="connsiteX5" fmla="*/ 228624 w 2031662"/>
              <a:gd name="connsiteY5" fmla="*/ 223838 h 616745"/>
              <a:gd name="connsiteX6" fmla="*/ 264343 w 2031662"/>
              <a:gd name="connsiteY6" fmla="*/ 292895 h 616745"/>
              <a:gd name="connsiteX7" fmla="*/ 314349 w 2031662"/>
              <a:gd name="connsiteY7" fmla="*/ 347663 h 616745"/>
              <a:gd name="connsiteX8" fmla="*/ 428649 w 2031662"/>
              <a:gd name="connsiteY8" fmla="*/ 431007 h 616745"/>
              <a:gd name="connsiteX9" fmla="*/ 531042 w 2031662"/>
              <a:gd name="connsiteY9" fmla="*/ 471488 h 616745"/>
              <a:gd name="connsiteX10" fmla="*/ 659630 w 2031662"/>
              <a:gd name="connsiteY10" fmla="*/ 504826 h 616745"/>
              <a:gd name="connsiteX11" fmla="*/ 816793 w 2031662"/>
              <a:gd name="connsiteY11" fmla="*/ 528638 h 616745"/>
              <a:gd name="connsiteX12" fmla="*/ 976337 w 2031662"/>
              <a:gd name="connsiteY12" fmla="*/ 538163 h 616745"/>
              <a:gd name="connsiteX13" fmla="*/ 1140642 w 2031662"/>
              <a:gd name="connsiteY13" fmla="*/ 535782 h 616745"/>
              <a:gd name="connsiteX14" fmla="*/ 1335905 w 2031662"/>
              <a:gd name="connsiteY14" fmla="*/ 521495 h 616745"/>
              <a:gd name="connsiteX15" fmla="*/ 1493067 w 2031662"/>
              <a:gd name="connsiteY15" fmla="*/ 485776 h 616745"/>
              <a:gd name="connsiteX16" fmla="*/ 1640705 w 2031662"/>
              <a:gd name="connsiteY16" fmla="*/ 421483 h 616745"/>
              <a:gd name="connsiteX17" fmla="*/ 1719287 w 2031662"/>
              <a:gd name="connsiteY17" fmla="*/ 352426 h 616745"/>
              <a:gd name="connsiteX18" fmla="*/ 1757387 w 2031662"/>
              <a:gd name="connsiteY18" fmla="*/ 288132 h 616745"/>
              <a:gd name="connsiteX19" fmla="*/ 1783580 w 2031662"/>
              <a:gd name="connsiteY19" fmla="*/ 190501 h 616745"/>
              <a:gd name="connsiteX20" fmla="*/ 1819299 w 2031662"/>
              <a:gd name="connsiteY20" fmla="*/ 100013 h 616745"/>
              <a:gd name="connsiteX21" fmla="*/ 1871687 w 2031662"/>
              <a:gd name="connsiteY21" fmla="*/ 40482 h 616745"/>
              <a:gd name="connsiteX22" fmla="*/ 1924074 w 2031662"/>
              <a:gd name="connsiteY22" fmla="*/ 9526 h 616745"/>
              <a:gd name="connsiteX23" fmla="*/ 1993131 w 2031662"/>
              <a:gd name="connsiteY23" fmla="*/ 0 h 616745"/>
              <a:gd name="connsiteX24" fmla="*/ 2031230 w 2031662"/>
              <a:gd name="connsiteY24" fmla="*/ 9526 h 616745"/>
              <a:gd name="connsiteX25" fmla="*/ 1969318 w 2031662"/>
              <a:gd name="connsiteY25" fmla="*/ 28576 h 616745"/>
              <a:gd name="connsiteX26" fmla="*/ 1902643 w 2031662"/>
              <a:gd name="connsiteY26" fmla="*/ 88107 h 616745"/>
              <a:gd name="connsiteX27" fmla="*/ 1852637 w 2031662"/>
              <a:gd name="connsiteY27" fmla="*/ 183357 h 616745"/>
              <a:gd name="connsiteX28" fmla="*/ 1826443 w 2031662"/>
              <a:gd name="connsiteY28" fmla="*/ 285751 h 616745"/>
              <a:gd name="connsiteX29" fmla="*/ 1764531 w 2031662"/>
              <a:gd name="connsiteY29" fmla="*/ 407194 h 616745"/>
              <a:gd name="connsiteX30" fmla="*/ 1631180 w 2031662"/>
              <a:gd name="connsiteY30" fmla="*/ 511970 h 616745"/>
              <a:gd name="connsiteX31" fmla="*/ 1428774 w 2031662"/>
              <a:gd name="connsiteY31" fmla="*/ 578644 h 616745"/>
              <a:gd name="connsiteX32" fmla="*/ 1226368 w 2031662"/>
              <a:gd name="connsiteY32" fmla="*/ 604838 h 616745"/>
              <a:gd name="connsiteX33" fmla="*/ 1002530 w 2031662"/>
              <a:gd name="connsiteY33" fmla="*/ 616745 h 616745"/>
              <a:gd name="connsiteX34" fmla="*/ 766787 w 2031662"/>
              <a:gd name="connsiteY34" fmla="*/ 604838 h 616745"/>
              <a:gd name="connsiteX35" fmla="*/ 581049 w 2031662"/>
              <a:gd name="connsiteY35" fmla="*/ 564357 h 616745"/>
              <a:gd name="connsiteX36" fmla="*/ 435793 w 2031662"/>
              <a:gd name="connsiteY36" fmla="*/ 514351 h 616745"/>
              <a:gd name="connsiteX37" fmla="*/ 307205 w 2031662"/>
              <a:gd name="connsiteY37" fmla="*/ 435770 h 616745"/>
              <a:gd name="connsiteX38" fmla="*/ 223862 w 2031662"/>
              <a:gd name="connsiteY38" fmla="*/ 338138 h 616745"/>
              <a:gd name="connsiteX39" fmla="*/ 176237 w 2031662"/>
              <a:gd name="connsiteY39" fmla="*/ 245270 h 616745"/>
              <a:gd name="connsiteX40" fmla="*/ 133374 w 2031662"/>
              <a:gd name="connsiteY40" fmla="*/ 145257 h 616745"/>
              <a:gd name="connsiteX41" fmla="*/ 102418 w 2031662"/>
              <a:gd name="connsiteY41" fmla="*/ 85726 h 616745"/>
              <a:gd name="connsiteX42" fmla="*/ 64318 w 2031662"/>
              <a:gd name="connsiteY42" fmla="*/ 40482 h 616745"/>
              <a:gd name="connsiteX43" fmla="*/ 25 w 2031662"/>
              <a:gd name="connsiteY43" fmla="*/ 9526 h 616745"/>
              <a:gd name="connsiteX0" fmla="*/ 25 w 2031662"/>
              <a:gd name="connsiteY0" fmla="*/ 9526 h 616745"/>
              <a:gd name="connsiteX1" fmla="*/ 57176 w 2031662"/>
              <a:gd name="connsiteY1" fmla="*/ 9526 h 616745"/>
              <a:gd name="connsiteX2" fmla="*/ 102418 w 2031662"/>
              <a:gd name="connsiteY2" fmla="*/ 28576 h 616745"/>
              <a:gd name="connsiteX3" fmla="*/ 161950 w 2031662"/>
              <a:gd name="connsiteY3" fmla="*/ 85726 h 616745"/>
              <a:gd name="connsiteX4" fmla="*/ 202430 w 2031662"/>
              <a:gd name="connsiteY4" fmla="*/ 154782 h 616745"/>
              <a:gd name="connsiteX5" fmla="*/ 228624 w 2031662"/>
              <a:gd name="connsiteY5" fmla="*/ 223838 h 616745"/>
              <a:gd name="connsiteX6" fmla="*/ 264343 w 2031662"/>
              <a:gd name="connsiteY6" fmla="*/ 292895 h 616745"/>
              <a:gd name="connsiteX7" fmla="*/ 314349 w 2031662"/>
              <a:gd name="connsiteY7" fmla="*/ 347663 h 616745"/>
              <a:gd name="connsiteX8" fmla="*/ 428649 w 2031662"/>
              <a:gd name="connsiteY8" fmla="*/ 431007 h 616745"/>
              <a:gd name="connsiteX9" fmla="*/ 531042 w 2031662"/>
              <a:gd name="connsiteY9" fmla="*/ 471488 h 616745"/>
              <a:gd name="connsiteX10" fmla="*/ 659630 w 2031662"/>
              <a:gd name="connsiteY10" fmla="*/ 504826 h 616745"/>
              <a:gd name="connsiteX11" fmla="*/ 816793 w 2031662"/>
              <a:gd name="connsiteY11" fmla="*/ 528638 h 616745"/>
              <a:gd name="connsiteX12" fmla="*/ 976337 w 2031662"/>
              <a:gd name="connsiteY12" fmla="*/ 538163 h 616745"/>
              <a:gd name="connsiteX13" fmla="*/ 1140642 w 2031662"/>
              <a:gd name="connsiteY13" fmla="*/ 535782 h 616745"/>
              <a:gd name="connsiteX14" fmla="*/ 1335905 w 2031662"/>
              <a:gd name="connsiteY14" fmla="*/ 521495 h 616745"/>
              <a:gd name="connsiteX15" fmla="*/ 1493067 w 2031662"/>
              <a:gd name="connsiteY15" fmla="*/ 485776 h 616745"/>
              <a:gd name="connsiteX16" fmla="*/ 1640705 w 2031662"/>
              <a:gd name="connsiteY16" fmla="*/ 421483 h 616745"/>
              <a:gd name="connsiteX17" fmla="*/ 1719287 w 2031662"/>
              <a:gd name="connsiteY17" fmla="*/ 352426 h 616745"/>
              <a:gd name="connsiteX18" fmla="*/ 1757387 w 2031662"/>
              <a:gd name="connsiteY18" fmla="*/ 288132 h 616745"/>
              <a:gd name="connsiteX19" fmla="*/ 1783580 w 2031662"/>
              <a:gd name="connsiteY19" fmla="*/ 190501 h 616745"/>
              <a:gd name="connsiteX20" fmla="*/ 1819299 w 2031662"/>
              <a:gd name="connsiteY20" fmla="*/ 100013 h 616745"/>
              <a:gd name="connsiteX21" fmla="*/ 1871687 w 2031662"/>
              <a:gd name="connsiteY21" fmla="*/ 40482 h 616745"/>
              <a:gd name="connsiteX22" fmla="*/ 1924074 w 2031662"/>
              <a:gd name="connsiteY22" fmla="*/ 9526 h 616745"/>
              <a:gd name="connsiteX23" fmla="*/ 1993131 w 2031662"/>
              <a:gd name="connsiteY23" fmla="*/ 0 h 616745"/>
              <a:gd name="connsiteX24" fmla="*/ 2031230 w 2031662"/>
              <a:gd name="connsiteY24" fmla="*/ 9526 h 616745"/>
              <a:gd name="connsiteX25" fmla="*/ 1969318 w 2031662"/>
              <a:gd name="connsiteY25" fmla="*/ 28576 h 616745"/>
              <a:gd name="connsiteX26" fmla="*/ 1902643 w 2031662"/>
              <a:gd name="connsiteY26" fmla="*/ 88107 h 616745"/>
              <a:gd name="connsiteX27" fmla="*/ 1852637 w 2031662"/>
              <a:gd name="connsiteY27" fmla="*/ 183357 h 616745"/>
              <a:gd name="connsiteX28" fmla="*/ 1826443 w 2031662"/>
              <a:gd name="connsiteY28" fmla="*/ 285751 h 616745"/>
              <a:gd name="connsiteX29" fmla="*/ 1764531 w 2031662"/>
              <a:gd name="connsiteY29" fmla="*/ 407194 h 616745"/>
              <a:gd name="connsiteX30" fmla="*/ 1631180 w 2031662"/>
              <a:gd name="connsiteY30" fmla="*/ 511970 h 616745"/>
              <a:gd name="connsiteX31" fmla="*/ 1428774 w 2031662"/>
              <a:gd name="connsiteY31" fmla="*/ 578644 h 616745"/>
              <a:gd name="connsiteX32" fmla="*/ 1226368 w 2031662"/>
              <a:gd name="connsiteY32" fmla="*/ 604838 h 616745"/>
              <a:gd name="connsiteX33" fmla="*/ 1002530 w 2031662"/>
              <a:gd name="connsiteY33" fmla="*/ 616745 h 616745"/>
              <a:gd name="connsiteX34" fmla="*/ 766787 w 2031662"/>
              <a:gd name="connsiteY34" fmla="*/ 604838 h 616745"/>
              <a:gd name="connsiteX35" fmla="*/ 581049 w 2031662"/>
              <a:gd name="connsiteY35" fmla="*/ 564357 h 616745"/>
              <a:gd name="connsiteX36" fmla="*/ 435793 w 2031662"/>
              <a:gd name="connsiteY36" fmla="*/ 514351 h 616745"/>
              <a:gd name="connsiteX37" fmla="*/ 307205 w 2031662"/>
              <a:gd name="connsiteY37" fmla="*/ 435770 h 616745"/>
              <a:gd name="connsiteX38" fmla="*/ 223862 w 2031662"/>
              <a:gd name="connsiteY38" fmla="*/ 338138 h 616745"/>
              <a:gd name="connsiteX39" fmla="*/ 176237 w 2031662"/>
              <a:gd name="connsiteY39" fmla="*/ 245270 h 616745"/>
              <a:gd name="connsiteX40" fmla="*/ 133374 w 2031662"/>
              <a:gd name="connsiteY40" fmla="*/ 145257 h 616745"/>
              <a:gd name="connsiteX41" fmla="*/ 102418 w 2031662"/>
              <a:gd name="connsiteY41" fmla="*/ 85726 h 616745"/>
              <a:gd name="connsiteX42" fmla="*/ 64318 w 2031662"/>
              <a:gd name="connsiteY42" fmla="*/ 40482 h 616745"/>
              <a:gd name="connsiteX43" fmla="*/ 25 w 2031662"/>
              <a:gd name="connsiteY43" fmla="*/ 9526 h 616745"/>
              <a:gd name="connsiteX0" fmla="*/ 25 w 2031476"/>
              <a:gd name="connsiteY0" fmla="*/ 11907 h 619126"/>
              <a:gd name="connsiteX1" fmla="*/ 57176 w 2031476"/>
              <a:gd name="connsiteY1" fmla="*/ 11907 h 619126"/>
              <a:gd name="connsiteX2" fmla="*/ 102418 w 2031476"/>
              <a:gd name="connsiteY2" fmla="*/ 30957 h 619126"/>
              <a:gd name="connsiteX3" fmla="*/ 161950 w 2031476"/>
              <a:gd name="connsiteY3" fmla="*/ 88107 h 619126"/>
              <a:gd name="connsiteX4" fmla="*/ 202430 w 2031476"/>
              <a:gd name="connsiteY4" fmla="*/ 157163 h 619126"/>
              <a:gd name="connsiteX5" fmla="*/ 228624 w 2031476"/>
              <a:gd name="connsiteY5" fmla="*/ 226219 h 619126"/>
              <a:gd name="connsiteX6" fmla="*/ 264343 w 2031476"/>
              <a:gd name="connsiteY6" fmla="*/ 295276 h 619126"/>
              <a:gd name="connsiteX7" fmla="*/ 314349 w 2031476"/>
              <a:gd name="connsiteY7" fmla="*/ 350044 h 619126"/>
              <a:gd name="connsiteX8" fmla="*/ 428649 w 2031476"/>
              <a:gd name="connsiteY8" fmla="*/ 433388 h 619126"/>
              <a:gd name="connsiteX9" fmla="*/ 531042 w 2031476"/>
              <a:gd name="connsiteY9" fmla="*/ 473869 h 619126"/>
              <a:gd name="connsiteX10" fmla="*/ 659630 w 2031476"/>
              <a:gd name="connsiteY10" fmla="*/ 507207 h 619126"/>
              <a:gd name="connsiteX11" fmla="*/ 816793 w 2031476"/>
              <a:gd name="connsiteY11" fmla="*/ 531019 h 619126"/>
              <a:gd name="connsiteX12" fmla="*/ 976337 w 2031476"/>
              <a:gd name="connsiteY12" fmla="*/ 540544 h 619126"/>
              <a:gd name="connsiteX13" fmla="*/ 1140642 w 2031476"/>
              <a:gd name="connsiteY13" fmla="*/ 538163 h 619126"/>
              <a:gd name="connsiteX14" fmla="*/ 1335905 w 2031476"/>
              <a:gd name="connsiteY14" fmla="*/ 523876 h 619126"/>
              <a:gd name="connsiteX15" fmla="*/ 1493067 w 2031476"/>
              <a:gd name="connsiteY15" fmla="*/ 488157 h 619126"/>
              <a:gd name="connsiteX16" fmla="*/ 1640705 w 2031476"/>
              <a:gd name="connsiteY16" fmla="*/ 423864 h 619126"/>
              <a:gd name="connsiteX17" fmla="*/ 1719287 w 2031476"/>
              <a:gd name="connsiteY17" fmla="*/ 354807 h 619126"/>
              <a:gd name="connsiteX18" fmla="*/ 1757387 w 2031476"/>
              <a:gd name="connsiteY18" fmla="*/ 290513 h 619126"/>
              <a:gd name="connsiteX19" fmla="*/ 1783580 w 2031476"/>
              <a:gd name="connsiteY19" fmla="*/ 192882 h 619126"/>
              <a:gd name="connsiteX20" fmla="*/ 1819299 w 2031476"/>
              <a:gd name="connsiteY20" fmla="*/ 102394 h 619126"/>
              <a:gd name="connsiteX21" fmla="*/ 1871687 w 2031476"/>
              <a:gd name="connsiteY21" fmla="*/ 42863 h 619126"/>
              <a:gd name="connsiteX22" fmla="*/ 1924074 w 2031476"/>
              <a:gd name="connsiteY22" fmla="*/ 11907 h 619126"/>
              <a:gd name="connsiteX23" fmla="*/ 1988369 w 2031476"/>
              <a:gd name="connsiteY23" fmla="*/ 0 h 619126"/>
              <a:gd name="connsiteX24" fmla="*/ 2031230 w 2031476"/>
              <a:gd name="connsiteY24" fmla="*/ 11907 h 619126"/>
              <a:gd name="connsiteX25" fmla="*/ 1969318 w 2031476"/>
              <a:gd name="connsiteY25" fmla="*/ 30957 h 619126"/>
              <a:gd name="connsiteX26" fmla="*/ 1902643 w 2031476"/>
              <a:gd name="connsiteY26" fmla="*/ 90488 h 619126"/>
              <a:gd name="connsiteX27" fmla="*/ 1852637 w 2031476"/>
              <a:gd name="connsiteY27" fmla="*/ 185738 h 619126"/>
              <a:gd name="connsiteX28" fmla="*/ 1826443 w 2031476"/>
              <a:gd name="connsiteY28" fmla="*/ 288132 h 619126"/>
              <a:gd name="connsiteX29" fmla="*/ 1764531 w 2031476"/>
              <a:gd name="connsiteY29" fmla="*/ 409575 h 619126"/>
              <a:gd name="connsiteX30" fmla="*/ 1631180 w 2031476"/>
              <a:gd name="connsiteY30" fmla="*/ 514351 h 619126"/>
              <a:gd name="connsiteX31" fmla="*/ 1428774 w 2031476"/>
              <a:gd name="connsiteY31" fmla="*/ 581025 h 619126"/>
              <a:gd name="connsiteX32" fmla="*/ 1226368 w 2031476"/>
              <a:gd name="connsiteY32" fmla="*/ 607219 h 619126"/>
              <a:gd name="connsiteX33" fmla="*/ 1002530 w 2031476"/>
              <a:gd name="connsiteY33" fmla="*/ 619126 h 619126"/>
              <a:gd name="connsiteX34" fmla="*/ 766787 w 2031476"/>
              <a:gd name="connsiteY34" fmla="*/ 607219 h 619126"/>
              <a:gd name="connsiteX35" fmla="*/ 581049 w 2031476"/>
              <a:gd name="connsiteY35" fmla="*/ 566738 h 619126"/>
              <a:gd name="connsiteX36" fmla="*/ 435793 w 2031476"/>
              <a:gd name="connsiteY36" fmla="*/ 516732 h 619126"/>
              <a:gd name="connsiteX37" fmla="*/ 307205 w 2031476"/>
              <a:gd name="connsiteY37" fmla="*/ 438151 h 619126"/>
              <a:gd name="connsiteX38" fmla="*/ 223862 w 2031476"/>
              <a:gd name="connsiteY38" fmla="*/ 340519 h 619126"/>
              <a:gd name="connsiteX39" fmla="*/ 176237 w 2031476"/>
              <a:gd name="connsiteY39" fmla="*/ 247651 h 619126"/>
              <a:gd name="connsiteX40" fmla="*/ 133374 w 2031476"/>
              <a:gd name="connsiteY40" fmla="*/ 147638 h 619126"/>
              <a:gd name="connsiteX41" fmla="*/ 102418 w 2031476"/>
              <a:gd name="connsiteY41" fmla="*/ 88107 h 619126"/>
              <a:gd name="connsiteX42" fmla="*/ 64318 w 2031476"/>
              <a:gd name="connsiteY42" fmla="*/ 42863 h 619126"/>
              <a:gd name="connsiteX43" fmla="*/ 25 w 2031476"/>
              <a:gd name="connsiteY43" fmla="*/ 11907 h 619126"/>
              <a:gd name="connsiteX0" fmla="*/ 25 w 2024391"/>
              <a:gd name="connsiteY0" fmla="*/ 12040 h 619259"/>
              <a:gd name="connsiteX1" fmla="*/ 57176 w 2024391"/>
              <a:gd name="connsiteY1" fmla="*/ 12040 h 619259"/>
              <a:gd name="connsiteX2" fmla="*/ 102418 w 2024391"/>
              <a:gd name="connsiteY2" fmla="*/ 31090 h 619259"/>
              <a:gd name="connsiteX3" fmla="*/ 161950 w 2024391"/>
              <a:gd name="connsiteY3" fmla="*/ 88240 h 619259"/>
              <a:gd name="connsiteX4" fmla="*/ 202430 w 2024391"/>
              <a:gd name="connsiteY4" fmla="*/ 157296 h 619259"/>
              <a:gd name="connsiteX5" fmla="*/ 228624 w 2024391"/>
              <a:gd name="connsiteY5" fmla="*/ 226352 h 619259"/>
              <a:gd name="connsiteX6" fmla="*/ 264343 w 2024391"/>
              <a:gd name="connsiteY6" fmla="*/ 295409 h 619259"/>
              <a:gd name="connsiteX7" fmla="*/ 314349 w 2024391"/>
              <a:gd name="connsiteY7" fmla="*/ 350177 h 619259"/>
              <a:gd name="connsiteX8" fmla="*/ 428649 w 2024391"/>
              <a:gd name="connsiteY8" fmla="*/ 433521 h 619259"/>
              <a:gd name="connsiteX9" fmla="*/ 531042 w 2024391"/>
              <a:gd name="connsiteY9" fmla="*/ 474002 h 619259"/>
              <a:gd name="connsiteX10" fmla="*/ 659630 w 2024391"/>
              <a:gd name="connsiteY10" fmla="*/ 507340 h 619259"/>
              <a:gd name="connsiteX11" fmla="*/ 816793 w 2024391"/>
              <a:gd name="connsiteY11" fmla="*/ 531152 h 619259"/>
              <a:gd name="connsiteX12" fmla="*/ 976337 w 2024391"/>
              <a:gd name="connsiteY12" fmla="*/ 540677 h 619259"/>
              <a:gd name="connsiteX13" fmla="*/ 1140642 w 2024391"/>
              <a:gd name="connsiteY13" fmla="*/ 538296 h 619259"/>
              <a:gd name="connsiteX14" fmla="*/ 1335905 w 2024391"/>
              <a:gd name="connsiteY14" fmla="*/ 524009 h 619259"/>
              <a:gd name="connsiteX15" fmla="*/ 1493067 w 2024391"/>
              <a:gd name="connsiteY15" fmla="*/ 488290 h 619259"/>
              <a:gd name="connsiteX16" fmla="*/ 1640705 w 2024391"/>
              <a:gd name="connsiteY16" fmla="*/ 423997 h 619259"/>
              <a:gd name="connsiteX17" fmla="*/ 1719287 w 2024391"/>
              <a:gd name="connsiteY17" fmla="*/ 354940 h 619259"/>
              <a:gd name="connsiteX18" fmla="*/ 1757387 w 2024391"/>
              <a:gd name="connsiteY18" fmla="*/ 290646 h 619259"/>
              <a:gd name="connsiteX19" fmla="*/ 1783580 w 2024391"/>
              <a:gd name="connsiteY19" fmla="*/ 193015 h 619259"/>
              <a:gd name="connsiteX20" fmla="*/ 1819299 w 2024391"/>
              <a:gd name="connsiteY20" fmla="*/ 102527 h 619259"/>
              <a:gd name="connsiteX21" fmla="*/ 1871687 w 2024391"/>
              <a:gd name="connsiteY21" fmla="*/ 42996 h 619259"/>
              <a:gd name="connsiteX22" fmla="*/ 1924074 w 2024391"/>
              <a:gd name="connsiteY22" fmla="*/ 12040 h 619259"/>
              <a:gd name="connsiteX23" fmla="*/ 1988369 w 2024391"/>
              <a:gd name="connsiteY23" fmla="*/ 133 h 619259"/>
              <a:gd name="connsiteX24" fmla="*/ 2024086 w 2024391"/>
              <a:gd name="connsiteY24" fmla="*/ 7278 h 619259"/>
              <a:gd name="connsiteX25" fmla="*/ 1969318 w 2024391"/>
              <a:gd name="connsiteY25" fmla="*/ 31090 h 619259"/>
              <a:gd name="connsiteX26" fmla="*/ 1902643 w 2024391"/>
              <a:gd name="connsiteY26" fmla="*/ 90621 h 619259"/>
              <a:gd name="connsiteX27" fmla="*/ 1852637 w 2024391"/>
              <a:gd name="connsiteY27" fmla="*/ 185871 h 619259"/>
              <a:gd name="connsiteX28" fmla="*/ 1826443 w 2024391"/>
              <a:gd name="connsiteY28" fmla="*/ 288265 h 619259"/>
              <a:gd name="connsiteX29" fmla="*/ 1764531 w 2024391"/>
              <a:gd name="connsiteY29" fmla="*/ 409708 h 619259"/>
              <a:gd name="connsiteX30" fmla="*/ 1631180 w 2024391"/>
              <a:gd name="connsiteY30" fmla="*/ 514484 h 619259"/>
              <a:gd name="connsiteX31" fmla="*/ 1428774 w 2024391"/>
              <a:gd name="connsiteY31" fmla="*/ 581158 h 619259"/>
              <a:gd name="connsiteX32" fmla="*/ 1226368 w 2024391"/>
              <a:gd name="connsiteY32" fmla="*/ 607352 h 619259"/>
              <a:gd name="connsiteX33" fmla="*/ 1002530 w 2024391"/>
              <a:gd name="connsiteY33" fmla="*/ 619259 h 619259"/>
              <a:gd name="connsiteX34" fmla="*/ 766787 w 2024391"/>
              <a:gd name="connsiteY34" fmla="*/ 607352 h 619259"/>
              <a:gd name="connsiteX35" fmla="*/ 581049 w 2024391"/>
              <a:gd name="connsiteY35" fmla="*/ 566871 h 619259"/>
              <a:gd name="connsiteX36" fmla="*/ 435793 w 2024391"/>
              <a:gd name="connsiteY36" fmla="*/ 516865 h 619259"/>
              <a:gd name="connsiteX37" fmla="*/ 307205 w 2024391"/>
              <a:gd name="connsiteY37" fmla="*/ 438284 h 619259"/>
              <a:gd name="connsiteX38" fmla="*/ 223862 w 2024391"/>
              <a:gd name="connsiteY38" fmla="*/ 340652 h 619259"/>
              <a:gd name="connsiteX39" fmla="*/ 176237 w 2024391"/>
              <a:gd name="connsiteY39" fmla="*/ 247784 h 619259"/>
              <a:gd name="connsiteX40" fmla="*/ 133374 w 2024391"/>
              <a:gd name="connsiteY40" fmla="*/ 147771 h 619259"/>
              <a:gd name="connsiteX41" fmla="*/ 102418 w 2024391"/>
              <a:gd name="connsiteY41" fmla="*/ 88240 h 619259"/>
              <a:gd name="connsiteX42" fmla="*/ 64318 w 2024391"/>
              <a:gd name="connsiteY42" fmla="*/ 42996 h 619259"/>
              <a:gd name="connsiteX43" fmla="*/ 25 w 2024391"/>
              <a:gd name="connsiteY43" fmla="*/ 12040 h 619259"/>
              <a:gd name="connsiteX0" fmla="*/ 25 w 2024391"/>
              <a:gd name="connsiteY0" fmla="*/ 12040 h 619277"/>
              <a:gd name="connsiteX1" fmla="*/ 57176 w 2024391"/>
              <a:gd name="connsiteY1" fmla="*/ 12040 h 619277"/>
              <a:gd name="connsiteX2" fmla="*/ 102418 w 2024391"/>
              <a:gd name="connsiteY2" fmla="*/ 31090 h 619277"/>
              <a:gd name="connsiteX3" fmla="*/ 161950 w 2024391"/>
              <a:gd name="connsiteY3" fmla="*/ 88240 h 619277"/>
              <a:gd name="connsiteX4" fmla="*/ 202430 w 2024391"/>
              <a:gd name="connsiteY4" fmla="*/ 157296 h 619277"/>
              <a:gd name="connsiteX5" fmla="*/ 228624 w 2024391"/>
              <a:gd name="connsiteY5" fmla="*/ 226352 h 619277"/>
              <a:gd name="connsiteX6" fmla="*/ 264343 w 2024391"/>
              <a:gd name="connsiteY6" fmla="*/ 295409 h 619277"/>
              <a:gd name="connsiteX7" fmla="*/ 314349 w 2024391"/>
              <a:gd name="connsiteY7" fmla="*/ 350177 h 619277"/>
              <a:gd name="connsiteX8" fmla="*/ 428649 w 2024391"/>
              <a:gd name="connsiteY8" fmla="*/ 433521 h 619277"/>
              <a:gd name="connsiteX9" fmla="*/ 531042 w 2024391"/>
              <a:gd name="connsiteY9" fmla="*/ 474002 h 619277"/>
              <a:gd name="connsiteX10" fmla="*/ 659630 w 2024391"/>
              <a:gd name="connsiteY10" fmla="*/ 507340 h 619277"/>
              <a:gd name="connsiteX11" fmla="*/ 816793 w 2024391"/>
              <a:gd name="connsiteY11" fmla="*/ 531152 h 619277"/>
              <a:gd name="connsiteX12" fmla="*/ 976337 w 2024391"/>
              <a:gd name="connsiteY12" fmla="*/ 540677 h 619277"/>
              <a:gd name="connsiteX13" fmla="*/ 1140642 w 2024391"/>
              <a:gd name="connsiteY13" fmla="*/ 538296 h 619277"/>
              <a:gd name="connsiteX14" fmla="*/ 1335905 w 2024391"/>
              <a:gd name="connsiteY14" fmla="*/ 524009 h 619277"/>
              <a:gd name="connsiteX15" fmla="*/ 1493067 w 2024391"/>
              <a:gd name="connsiteY15" fmla="*/ 488290 h 619277"/>
              <a:gd name="connsiteX16" fmla="*/ 1640705 w 2024391"/>
              <a:gd name="connsiteY16" fmla="*/ 423997 h 619277"/>
              <a:gd name="connsiteX17" fmla="*/ 1719287 w 2024391"/>
              <a:gd name="connsiteY17" fmla="*/ 354940 h 619277"/>
              <a:gd name="connsiteX18" fmla="*/ 1757387 w 2024391"/>
              <a:gd name="connsiteY18" fmla="*/ 290646 h 619277"/>
              <a:gd name="connsiteX19" fmla="*/ 1783580 w 2024391"/>
              <a:gd name="connsiteY19" fmla="*/ 193015 h 619277"/>
              <a:gd name="connsiteX20" fmla="*/ 1819299 w 2024391"/>
              <a:gd name="connsiteY20" fmla="*/ 102527 h 619277"/>
              <a:gd name="connsiteX21" fmla="*/ 1871687 w 2024391"/>
              <a:gd name="connsiteY21" fmla="*/ 42996 h 619277"/>
              <a:gd name="connsiteX22" fmla="*/ 1924074 w 2024391"/>
              <a:gd name="connsiteY22" fmla="*/ 12040 h 619277"/>
              <a:gd name="connsiteX23" fmla="*/ 1988369 w 2024391"/>
              <a:gd name="connsiteY23" fmla="*/ 133 h 619277"/>
              <a:gd name="connsiteX24" fmla="*/ 2024086 w 2024391"/>
              <a:gd name="connsiteY24" fmla="*/ 7278 h 619277"/>
              <a:gd name="connsiteX25" fmla="*/ 1969318 w 2024391"/>
              <a:gd name="connsiteY25" fmla="*/ 31090 h 619277"/>
              <a:gd name="connsiteX26" fmla="*/ 1902643 w 2024391"/>
              <a:gd name="connsiteY26" fmla="*/ 90621 h 619277"/>
              <a:gd name="connsiteX27" fmla="*/ 1852637 w 2024391"/>
              <a:gd name="connsiteY27" fmla="*/ 185871 h 619277"/>
              <a:gd name="connsiteX28" fmla="*/ 1826443 w 2024391"/>
              <a:gd name="connsiteY28" fmla="*/ 288265 h 619277"/>
              <a:gd name="connsiteX29" fmla="*/ 1764531 w 2024391"/>
              <a:gd name="connsiteY29" fmla="*/ 409708 h 619277"/>
              <a:gd name="connsiteX30" fmla="*/ 1631180 w 2024391"/>
              <a:gd name="connsiteY30" fmla="*/ 514484 h 619277"/>
              <a:gd name="connsiteX31" fmla="*/ 1428774 w 2024391"/>
              <a:gd name="connsiteY31" fmla="*/ 581158 h 619277"/>
              <a:gd name="connsiteX32" fmla="*/ 1226368 w 2024391"/>
              <a:gd name="connsiteY32" fmla="*/ 607352 h 619277"/>
              <a:gd name="connsiteX33" fmla="*/ 1002530 w 2024391"/>
              <a:gd name="connsiteY33" fmla="*/ 619259 h 619277"/>
              <a:gd name="connsiteX34" fmla="*/ 769168 w 2024391"/>
              <a:gd name="connsiteY34" fmla="*/ 604971 h 619277"/>
              <a:gd name="connsiteX35" fmla="*/ 581049 w 2024391"/>
              <a:gd name="connsiteY35" fmla="*/ 566871 h 619277"/>
              <a:gd name="connsiteX36" fmla="*/ 435793 w 2024391"/>
              <a:gd name="connsiteY36" fmla="*/ 516865 h 619277"/>
              <a:gd name="connsiteX37" fmla="*/ 307205 w 2024391"/>
              <a:gd name="connsiteY37" fmla="*/ 438284 h 619277"/>
              <a:gd name="connsiteX38" fmla="*/ 223862 w 2024391"/>
              <a:gd name="connsiteY38" fmla="*/ 340652 h 619277"/>
              <a:gd name="connsiteX39" fmla="*/ 176237 w 2024391"/>
              <a:gd name="connsiteY39" fmla="*/ 247784 h 619277"/>
              <a:gd name="connsiteX40" fmla="*/ 133374 w 2024391"/>
              <a:gd name="connsiteY40" fmla="*/ 147771 h 619277"/>
              <a:gd name="connsiteX41" fmla="*/ 102418 w 2024391"/>
              <a:gd name="connsiteY41" fmla="*/ 88240 h 619277"/>
              <a:gd name="connsiteX42" fmla="*/ 64318 w 2024391"/>
              <a:gd name="connsiteY42" fmla="*/ 42996 h 619277"/>
              <a:gd name="connsiteX43" fmla="*/ 25 w 2024391"/>
              <a:gd name="connsiteY43" fmla="*/ 12040 h 619277"/>
              <a:gd name="connsiteX0" fmla="*/ 25 w 2024391"/>
              <a:gd name="connsiteY0" fmla="*/ 12040 h 619277"/>
              <a:gd name="connsiteX1" fmla="*/ 57176 w 2024391"/>
              <a:gd name="connsiteY1" fmla="*/ 12040 h 619277"/>
              <a:gd name="connsiteX2" fmla="*/ 102418 w 2024391"/>
              <a:gd name="connsiteY2" fmla="*/ 31090 h 619277"/>
              <a:gd name="connsiteX3" fmla="*/ 161950 w 2024391"/>
              <a:gd name="connsiteY3" fmla="*/ 88240 h 619277"/>
              <a:gd name="connsiteX4" fmla="*/ 202430 w 2024391"/>
              <a:gd name="connsiteY4" fmla="*/ 157296 h 619277"/>
              <a:gd name="connsiteX5" fmla="*/ 228624 w 2024391"/>
              <a:gd name="connsiteY5" fmla="*/ 226352 h 619277"/>
              <a:gd name="connsiteX6" fmla="*/ 264343 w 2024391"/>
              <a:gd name="connsiteY6" fmla="*/ 295409 h 619277"/>
              <a:gd name="connsiteX7" fmla="*/ 314349 w 2024391"/>
              <a:gd name="connsiteY7" fmla="*/ 350177 h 619277"/>
              <a:gd name="connsiteX8" fmla="*/ 428649 w 2024391"/>
              <a:gd name="connsiteY8" fmla="*/ 433521 h 619277"/>
              <a:gd name="connsiteX9" fmla="*/ 531042 w 2024391"/>
              <a:gd name="connsiteY9" fmla="*/ 474002 h 619277"/>
              <a:gd name="connsiteX10" fmla="*/ 659630 w 2024391"/>
              <a:gd name="connsiteY10" fmla="*/ 507340 h 619277"/>
              <a:gd name="connsiteX11" fmla="*/ 816793 w 2024391"/>
              <a:gd name="connsiteY11" fmla="*/ 531152 h 619277"/>
              <a:gd name="connsiteX12" fmla="*/ 976337 w 2024391"/>
              <a:gd name="connsiteY12" fmla="*/ 540677 h 619277"/>
              <a:gd name="connsiteX13" fmla="*/ 1140642 w 2024391"/>
              <a:gd name="connsiteY13" fmla="*/ 538296 h 619277"/>
              <a:gd name="connsiteX14" fmla="*/ 1335905 w 2024391"/>
              <a:gd name="connsiteY14" fmla="*/ 524009 h 619277"/>
              <a:gd name="connsiteX15" fmla="*/ 1493067 w 2024391"/>
              <a:gd name="connsiteY15" fmla="*/ 488290 h 619277"/>
              <a:gd name="connsiteX16" fmla="*/ 1640705 w 2024391"/>
              <a:gd name="connsiteY16" fmla="*/ 423997 h 619277"/>
              <a:gd name="connsiteX17" fmla="*/ 1714524 w 2024391"/>
              <a:gd name="connsiteY17" fmla="*/ 366846 h 619277"/>
              <a:gd name="connsiteX18" fmla="*/ 1757387 w 2024391"/>
              <a:gd name="connsiteY18" fmla="*/ 290646 h 619277"/>
              <a:gd name="connsiteX19" fmla="*/ 1783580 w 2024391"/>
              <a:gd name="connsiteY19" fmla="*/ 193015 h 619277"/>
              <a:gd name="connsiteX20" fmla="*/ 1819299 w 2024391"/>
              <a:gd name="connsiteY20" fmla="*/ 102527 h 619277"/>
              <a:gd name="connsiteX21" fmla="*/ 1871687 w 2024391"/>
              <a:gd name="connsiteY21" fmla="*/ 42996 h 619277"/>
              <a:gd name="connsiteX22" fmla="*/ 1924074 w 2024391"/>
              <a:gd name="connsiteY22" fmla="*/ 12040 h 619277"/>
              <a:gd name="connsiteX23" fmla="*/ 1988369 w 2024391"/>
              <a:gd name="connsiteY23" fmla="*/ 133 h 619277"/>
              <a:gd name="connsiteX24" fmla="*/ 2024086 w 2024391"/>
              <a:gd name="connsiteY24" fmla="*/ 7278 h 619277"/>
              <a:gd name="connsiteX25" fmla="*/ 1969318 w 2024391"/>
              <a:gd name="connsiteY25" fmla="*/ 31090 h 619277"/>
              <a:gd name="connsiteX26" fmla="*/ 1902643 w 2024391"/>
              <a:gd name="connsiteY26" fmla="*/ 90621 h 619277"/>
              <a:gd name="connsiteX27" fmla="*/ 1852637 w 2024391"/>
              <a:gd name="connsiteY27" fmla="*/ 185871 h 619277"/>
              <a:gd name="connsiteX28" fmla="*/ 1826443 w 2024391"/>
              <a:gd name="connsiteY28" fmla="*/ 288265 h 619277"/>
              <a:gd name="connsiteX29" fmla="*/ 1764531 w 2024391"/>
              <a:gd name="connsiteY29" fmla="*/ 409708 h 619277"/>
              <a:gd name="connsiteX30" fmla="*/ 1631180 w 2024391"/>
              <a:gd name="connsiteY30" fmla="*/ 514484 h 619277"/>
              <a:gd name="connsiteX31" fmla="*/ 1428774 w 2024391"/>
              <a:gd name="connsiteY31" fmla="*/ 581158 h 619277"/>
              <a:gd name="connsiteX32" fmla="*/ 1226368 w 2024391"/>
              <a:gd name="connsiteY32" fmla="*/ 607352 h 619277"/>
              <a:gd name="connsiteX33" fmla="*/ 1002530 w 2024391"/>
              <a:gd name="connsiteY33" fmla="*/ 619259 h 619277"/>
              <a:gd name="connsiteX34" fmla="*/ 769168 w 2024391"/>
              <a:gd name="connsiteY34" fmla="*/ 604971 h 619277"/>
              <a:gd name="connsiteX35" fmla="*/ 581049 w 2024391"/>
              <a:gd name="connsiteY35" fmla="*/ 566871 h 619277"/>
              <a:gd name="connsiteX36" fmla="*/ 435793 w 2024391"/>
              <a:gd name="connsiteY36" fmla="*/ 516865 h 619277"/>
              <a:gd name="connsiteX37" fmla="*/ 307205 w 2024391"/>
              <a:gd name="connsiteY37" fmla="*/ 438284 h 619277"/>
              <a:gd name="connsiteX38" fmla="*/ 223862 w 2024391"/>
              <a:gd name="connsiteY38" fmla="*/ 340652 h 619277"/>
              <a:gd name="connsiteX39" fmla="*/ 176237 w 2024391"/>
              <a:gd name="connsiteY39" fmla="*/ 247784 h 619277"/>
              <a:gd name="connsiteX40" fmla="*/ 133374 w 2024391"/>
              <a:gd name="connsiteY40" fmla="*/ 147771 h 619277"/>
              <a:gd name="connsiteX41" fmla="*/ 102418 w 2024391"/>
              <a:gd name="connsiteY41" fmla="*/ 88240 h 619277"/>
              <a:gd name="connsiteX42" fmla="*/ 64318 w 2024391"/>
              <a:gd name="connsiteY42" fmla="*/ 42996 h 619277"/>
              <a:gd name="connsiteX43" fmla="*/ 25 w 2024391"/>
              <a:gd name="connsiteY43" fmla="*/ 12040 h 619277"/>
              <a:gd name="connsiteX0" fmla="*/ 25 w 2024391"/>
              <a:gd name="connsiteY0" fmla="*/ 12040 h 619277"/>
              <a:gd name="connsiteX1" fmla="*/ 57176 w 2024391"/>
              <a:gd name="connsiteY1" fmla="*/ 12040 h 619277"/>
              <a:gd name="connsiteX2" fmla="*/ 102418 w 2024391"/>
              <a:gd name="connsiteY2" fmla="*/ 31090 h 619277"/>
              <a:gd name="connsiteX3" fmla="*/ 161950 w 2024391"/>
              <a:gd name="connsiteY3" fmla="*/ 88240 h 619277"/>
              <a:gd name="connsiteX4" fmla="*/ 202430 w 2024391"/>
              <a:gd name="connsiteY4" fmla="*/ 157296 h 619277"/>
              <a:gd name="connsiteX5" fmla="*/ 228624 w 2024391"/>
              <a:gd name="connsiteY5" fmla="*/ 226352 h 619277"/>
              <a:gd name="connsiteX6" fmla="*/ 264343 w 2024391"/>
              <a:gd name="connsiteY6" fmla="*/ 295409 h 619277"/>
              <a:gd name="connsiteX7" fmla="*/ 323874 w 2024391"/>
              <a:gd name="connsiteY7" fmla="*/ 366846 h 619277"/>
              <a:gd name="connsiteX8" fmla="*/ 428649 w 2024391"/>
              <a:gd name="connsiteY8" fmla="*/ 433521 h 619277"/>
              <a:gd name="connsiteX9" fmla="*/ 531042 w 2024391"/>
              <a:gd name="connsiteY9" fmla="*/ 474002 h 619277"/>
              <a:gd name="connsiteX10" fmla="*/ 659630 w 2024391"/>
              <a:gd name="connsiteY10" fmla="*/ 507340 h 619277"/>
              <a:gd name="connsiteX11" fmla="*/ 816793 w 2024391"/>
              <a:gd name="connsiteY11" fmla="*/ 531152 h 619277"/>
              <a:gd name="connsiteX12" fmla="*/ 976337 w 2024391"/>
              <a:gd name="connsiteY12" fmla="*/ 540677 h 619277"/>
              <a:gd name="connsiteX13" fmla="*/ 1140642 w 2024391"/>
              <a:gd name="connsiteY13" fmla="*/ 538296 h 619277"/>
              <a:gd name="connsiteX14" fmla="*/ 1335905 w 2024391"/>
              <a:gd name="connsiteY14" fmla="*/ 524009 h 619277"/>
              <a:gd name="connsiteX15" fmla="*/ 1493067 w 2024391"/>
              <a:gd name="connsiteY15" fmla="*/ 488290 h 619277"/>
              <a:gd name="connsiteX16" fmla="*/ 1640705 w 2024391"/>
              <a:gd name="connsiteY16" fmla="*/ 423997 h 619277"/>
              <a:gd name="connsiteX17" fmla="*/ 1714524 w 2024391"/>
              <a:gd name="connsiteY17" fmla="*/ 366846 h 619277"/>
              <a:gd name="connsiteX18" fmla="*/ 1757387 w 2024391"/>
              <a:gd name="connsiteY18" fmla="*/ 290646 h 619277"/>
              <a:gd name="connsiteX19" fmla="*/ 1783580 w 2024391"/>
              <a:gd name="connsiteY19" fmla="*/ 193015 h 619277"/>
              <a:gd name="connsiteX20" fmla="*/ 1819299 w 2024391"/>
              <a:gd name="connsiteY20" fmla="*/ 102527 h 619277"/>
              <a:gd name="connsiteX21" fmla="*/ 1871687 w 2024391"/>
              <a:gd name="connsiteY21" fmla="*/ 42996 h 619277"/>
              <a:gd name="connsiteX22" fmla="*/ 1924074 w 2024391"/>
              <a:gd name="connsiteY22" fmla="*/ 12040 h 619277"/>
              <a:gd name="connsiteX23" fmla="*/ 1988369 w 2024391"/>
              <a:gd name="connsiteY23" fmla="*/ 133 h 619277"/>
              <a:gd name="connsiteX24" fmla="*/ 2024086 w 2024391"/>
              <a:gd name="connsiteY24" fmla="*/ 7278 h 619277"/>
              <a:gd name="connsiteX25" fmla="*/ 1969318 w 2024391"/>
              <a:gd name="connsiteY25" fmla="*/ 31090 h 619277"/>
              <a:gd name="connsiteX26" fmla="*/ 1902643 w 2024391"/>
              <a:gd name="connsiteY26" fmla="*/ 90621 h 619277"/>
              <a:gd name="connsiteX27" fmla="*/ 1852637 w 2024391"/>
              <a:gd name="connsiteY27" fmla="*/ 185871 h 619277"/>
              <a:gd name="connsiteX28" fmla="*/ 1826443 w 2024391"/>
              <a:gd name="connsiteY28" fmla="*/ 288265 h 619277"/>
              <a:gd name="connsiteX29" fmla="*/ 1764531 w 2024391"/>
              <a:gd name="connsiteY29" fmla="*/ 409708 h 619277"/>
              <a:gd name="connsiteX30" fmla="*/ 1631180 w 2024391"/>
              <a:gd name="connsiteY30" fmla="*/ 514484 h 619277"/>
              <a:gd name="connsiteX31" fmla="*/ 1428774 w 2024391"/>
              <a:gd name="connsiteY31" fmla="*/ 581158 h 619277"/>
              <a:gd name="connsiteX32" fmla="*/ 1226368 w 2024391"/>
              <a:gd name="connsiteY32" fmla="*/ 607352 h 619277"/>
              <a:gd name="connsiteX33" fmla="*/ 1002530 w 2024391"/>
              <a:gd name="connsiteY33" fmla="*/ 619259 h 619277"/>
              <a:gd name="connsiteX34" fmla="*/ 769168 w 2024391"/>
              <a:gd name="connsiteY34" fmla="*/ 604971 h 619277"/>
              <a:gd name="connsiteX35" fmla="*/ 581049 w 2024391"/>
              <a:gd name="connsiteY35" fmla="*/ 566871 h 619277"/>
              <a:gd name="connsiteX36" fmla="*/ 435793 w 2024391"/>
              <a:gd name="connsiteY36" fmla="*/ 516865 h 619277"/>
              <a:gd name="connsiteX37" fmla="*/ 307205 w 2024391"/>
              <a:gd name="connsiteY37" fmla="*/ 438284 h 619277"/>
              <a:gd name="connsiteX38" fmla="*/ 223862 w 2024391"/>
              <a:gd name="connsiteY38" fmla="*/ 340652 h 619277"/>
              <a:gd name="connsiteX39" fmla="*/ 176237 w 2024391"/>
              <a:gd name="connsiteY39" fmla="*/ 247784 h 619277"/>
              <a:gd name="connsiteX40" fmla="*/ 133374 w 2024391"/>
              <a:gd name="connsiteY40" fmla="*/ 147771 h 619277"/>
              <a:gd name="connsiteX41" fmla="*/ 102418 w 2024391"/>
              <a:gd name="connsiteY41" fmla="*/ 88240 h 619277"/>
              <a:gd name="connsiteX42" fmla="*/ 64318 w 2024391"/>
              <a:gd name="connsiteY42" fmla="*/ 42996 h 619277"/>
              <a:gd name="connsiteX43" fmla="*/ 25 w 2024391"/>
              <a:gd name="connsiteY43" fmla="*/ 12040 h 61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024391" h="619277">
                <a:moveTo>
                  <a:pt x="25" y="12040"/>
                </a:moveTo>
                <a:cubicBezTo>
                  <a:pt x="-1165" y="6881"/>
                  <a:pt x="40507" y="8468"/>
                  <a:pt x="57176" y="12040"/>
                </a:cubicBezTo>
                <a:cubicBezTo>
                  <a:pt x="73845" y="15612"/>
                  <a:pt x="84956" y="18390"/>
                  <a:pt x="102418" y="31090"/>
                </a:cubicBezTo>
                <a:cubicBezTo>
                  <a:pt x="119880" y="43790"/>
                  <a:pt x="145281" y="67206"/>
                  <a:pt x="161950" y="88240"/>
                </a:cubicBezTo>
                <a:cubicBezTo>
                  <a:pt x="178619" y="109274"/>
                  <a:pt x="191318" y="134277"/>
                  <a:pt x="202430" y="157296"/>
                </a:cubicBezTo>
                <a:cubicBezTo>
                  <a:pt x="213542" y="180315"/>
                  <a:pt x="218305" y="203333"/>
                  <a:pt x="228624" y="226352"/>
                </a:cubicBezTo>
                <a:cubicBezTo>
                  <a:pt x="238943" y="249371"/>
                  <a:pt x="248468" y="271993"/>
                  <a:pt x="264343" y="295409"/>
                </a:cubicBezTo>
                <a:cubicBezTo>
                  <a:pt x="280218" y="318825"/>
                  <a:pt x="296490" y="343827"/>
                  <a:pt x="323874" y="366846"/>
                </a:cubicBezTo>
                <a:cubicBezTo>
                  <a:pt x="351258" y="389865"/>
                  <a:pt x="394121" y="415662"/>
                  <a:pt x="428649" y="433521"/>
                </a:cubicBezTo>
                <a:cubicBezTo>
                  <a:pt x="463177" y="451380"/>
                  <a:pt x="492545" y="461699"/>
                  <a:pt x="531042" y="474002"/>
                </a:cubicBezTo>
                <a:cubicBezTo>
                  <a:pt x="569539" y="486305"/>
                  <a:pt x="612005" y="497815"/>
                  <a:pt x="659630" y="507340"/>
                </a:cubicBezTo>
                <a:cubicBezTo>
                  <a:pt x="707255" y="516865"/>
                  <a:pt x="764008" y="525596"/>
                  <a:pt x="816793" y="531152"/>
                </a:cubicBezTo>
                <a:cubicBezTo>
                  <a:pt x="869578" y="536708"/>
                  <a:pt x="922362" y="539486"/>
                  <a:pt x="976337" y="540677"/>
                </a:cubicBezTo>
                <a:cubicBezTo>
                  <a:pt x="1030312" y="541868"/>
                  <a:pt x="1080714" y="541074"/>
                  <a:pt x="1140642" y="538296"/>
                </a:cubicBezTo>
                <a:cubicBezTo>
                  <a:pt x="1200570" y="535518"/>
                  <a:pt x="1277168" y="532343"/>
                  <a:pt x="1335905" y="524009"/>
                </a:cubicBezTo>
                <a:cubicBezTo>
                  <a:pt x="1394642" y="515675"/>
                  <a:pt x="1442267" y="504959"/>
                  <a:pt x="1493067" y="488290"/>
                </a:cubicBezTo>
                <a:cubicBezTo>
                  <a:pt x="1543867" y="471621"/>
                  <a:pt x="1603796" y="444238"/>
                  <a:pt x="1640705" y="423997"/>
                </a:cubicBezTo>
                <a:cubicBezTo>
                  <a:pt x="1677614" y="403756"/>
                  <a:pt x="1695077" y="389071"/>
                  <a:pt x="1714524" y="366846"/>
                </a:cubicBezTo>
                <a:cubicBezTo>
                  <a:pt x="1733971" y="344621"/>
                  <a:pt x="1745878" y="319618"/>
                  <a:pt x="1757387" y="290646"/>
                </a:cubicBezTo>
                <a:cubicBezTo>
                  <a:pt x="1768896" y="261674"/>
                  <a:pt x="1773261" y="224368"/>
                  <a:pt x="1783580" y="193015"/>
                </a:cubicBezTo>
                <a:cubicBezTo>
                  <a:pt x="1793899" y="161662"/>
                  <a:pt x="1804615" y="127530"/>
                  <a:pt x="1819299" y="102527"/>
                </a:cubicBezTo>
                <a:cubicBezTo>
                  <a:pt x="1833983" y="77524"/>
                  <a:pt x="1854225" y="58077"/>
                  <a:pt x="1871687" y="42996"/>
                </a:cubicBezTo>
                <a:cubicBezTo>
                  <a:pt x="1889149" y="27915"/>
                  <a:pt x="1904627" y="19184"/>
                  <a:pt x="1924074" y="12040"/>
                </a:cubicBezTo>
                <a:cubicBezTo>
                  <a:pt x="1943521" y="4896"/>
                  <a:pt x="1971700" y="927"/>
                  <a:pt x="1988369" y="133"/>
                </a:cubicBezTo>
                <a:cubicBezTo>
                  <a:pt x="2005038" y="-661"/>
                  <a:pt x="2027261" y="2119"/>
                  <a:pt x="2024086" y="7278"/>
                </a:cubicBezTo>
                <a:cubicBezTo>
                  <a:pt x="2020911" y="12438"/>
                  <a:pt x="1989558" y="17200"/>
                  <a:pt x="1969318" y="31090"/>
                </a:cubicBezTo>
                <a:cubicBezTo>
                  <a:pt x="1949078" y="44980"/>
                  <a:pt x="1922090" y="64824"/>
                  <a:pt x="1902643" y="90621"/>
                </a:cubicBezTo>
                <a:cubicBezTo>
                  <a:pt x="1883196" y="116418"/>
                  <a:pt x="1865337" y="152930"/>
                  <a:pt x="1852637" y="185871"/>
                </a:cubicBezTo>
                <a:cubicBezTo>
                  <a:pt x="1839937" y="218812"/>
                  <a:pt x="1841127" y="250959"/>
                  <a:pt x="1826443" y="288265"/>
                </a:cubicBezTo>
                <a:cubicBezTo>
                  <a:pt x="1811759" y="325571"/>
                  <a:pt x="1797075" y="372005"/>
                  <a:pt x="1764531" y="409708"/>
                </a:cubicBezTo>
                <a:cubicBezTo>
                  <a:pt x="1731987" y="447411"/>
                  <a:pt x="1687139" y="485909"/>
                  <a:pt x="1631180" y="514484"/>
                </a:cubicBezTo>
                <a:cubicBezTo>
                  <a:pt x="1575221" y="543059"/>
                  <a:pt x="1496243" y="565680"/>
                  <a:pt x="1428774" y="581158"/>
                </a:cubicBezTo>
                <a:cubicBezTo>
                  <a:pt x="1361305" y="596636"/>
                  <a:pt x="1297409" y="601002"/>
                  <a:pt x="1226368" y="607352"/>
                </a:cubicBezTo>
                <a:cubicBezTo>
                  <a:pt x="1155327" y="613702"/>
                  <a:pt x="1078730" y="619656"/>
                  <a:pt x="1002530" y="619259"/>
                </a:cubicBezTo>
                <a:cubicBezTo>
                  <a:pt x="926330" y="618862"/>
                  <a:pt x="839415" y="613702"/>
                  <a:pt x="769168" y="604971"/>
                </a:cubicBezTo>
                <a:cubicBezTo>
                  <a:pt x="698921" y="596240"/>
                  <a:pt x="636611" y="581555"/>
                  <a:pt x="581049" y="566871"/>
                </a:cubicBezTo>
                <a:cubicBezTo>
                  <a:pt x="525487" y="552187"/>
                  <a:pt x="481434" y="538296"/>
                  <a:pt x="435793" y="516865"/>
                </a:cubicBezTo>
                <a:cubicBezTo>
                  <a:pt x="390152" y="495434"/>
                  <a:pt x="342527" y="467653"/>
                  <a:pt x="307205" y="438284"/>
                </a:cubicBezTo>
                <a:cubicBezTo>
                  <a:pt x="271883" y="408915"/>
                  <a:pt x="245690" y="372402"/>
                  <a:pt x="223862" y="340652"/>
                </a:cubicBezTo>
                <a:cubicBezTo>
                  <a:pt x="202034" y="308902"/>
                  <a:pt x="191318" y="279931"/>
                  <a:pt x="176237" y="247784"/>
                </a:cubicBezTo>
                <a:cubicBezTo>
                  <a:pt x="161156" y="215637"/>
                  <a:pt x="145677" y="174362"/>
                  <a:pt x="133374" y="147771"/>
                </a:cubicBezTo>
                <a:cubicBezTo>
                  <a:pt x="121071" y="121180"/>
                  <a:pt x="114721" y="105306"/>
                  <a:pt x="102418" y="88240"/>
                </a:cubicBezTo>
                <a:cubicBezTo>
                  <a:pt x="90115" y="71174"/>
                  <a:pt x="81383" y="55696"/>
                  <a:pt x="64318" y="42996"/>
                </a:cubicBezTo>
                <a:cubicBezTo>
                  <a:pt x="47253" y="30296"/>
                  <a:pt x="1215" y="17199"/>
                  <a:pt x="25" y="12040"/>
                </a:cubicBezTo>
                <a:close/>
              </a:path>
            </a:pathLst>
          </a:custGeom>
          <a:solidFill>
            <a:srgbClr val="FF710D"/>
          </a:solidFill>
          <a:ln w="6350">
            <a:solidFill>
              <a:srgbClr val="AC8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4" name="直接箭头连接符 73"/>
          <p:cNvCxnSpPr/>
          <p:nvPr/>
        </p:nvCxnSpPr>
        <p:spPr>
          <a:xfrm>
            <a:off x="7367168" y="2662303"/>
            <a:ext cx="32400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直接箭头连接符 116"/>
          <p:cNvCxnSpPr/>
          <p:nvPr/>
        </p:nvCxnSpPr>
        <p:spPr>
          <a:xfrm flipH="1">
            <a:off x="6744072" y="2664211"/>
            <a:ext cx="32400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8" name="矩形 117"/>
          <p:cNvSpPr/>
          <p:nvPr/>
        </p:nvSpPr>
        <p:spPr>
          <a:xfrm>
            <a:off x="6240016" y="1673243"/>
            <a:ext cx="1005403" cy="338554"/>
          </a:xfrm>
          <a:prstGeom prst="rect">
            <a:avLst/>
          </a:prstGeom>
        </p:spPr>
        <p:txBody>
          <a:bodyPr wrap="none">
            <a:spAutoFit/>
          </a:bodyPr>
          <a:lstStyle/>
          <a:p>
            <a:pPr>
              <a:defRPr/>
            </a:pP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复制起点</a:t>
            </a:r>
            <a:endParaRPr lang="zh-CN" altLang="en-US" sz="1600" dirty="0"/>
          </a:p>
        </p:txBody>
      </p:sp>
      <p:cxnSp>
        <p:nvCxnSpPr>
          <p:cNvPr id="116" name="直接连接符 115"/>
          <p:cNvCxnSpPr/>
          <p:nvPr/>
        </p:nvCxnSpPr>
        <p:spPr>
          <a:xfrm>
            <a:off x="6835132" y="1997508"/>
            <a:ext cx="359469" cy="669558"/>
          </a:xfrm>
          <a:prstGeom prst="line">
            <a:avLst/>
          </a:prstGeom>
        </p:spPr>
        <p:style>
          <a:lnRef idx="1">
            <a:schemeClr val="accent1"/>
          </a:lnRef>
          <a:fillRef idx="0">
            <a:schemeClr val="accent1"/>
          </a:fillRef>
          <a:effectRef idx="0">
            <a:schemeClr val="accent1"/>
          </a:effectRef>
          <a:fontRef idx="minor">
            <a:schemeClr val="tx1"/>
          </a:fontRef>
        </p:style>
      </p:cxnSp>
      <p:cxnSp>
        <p:nvCxnSpPr>
          <p:cNvPr id="122" name="直接箭头连接符 121"/>
          <p:cNvCxnSpPr/>
          <p:nvPr/>
        </p:nvCxnSpPr>
        <p:spPr>
          <a:xfrm flipH="1">
            <a:off x="3380191" y="5456326"/>
            <a:ext cx="32400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23" name="矩形 122"/>
          <p:cNvSpPr/>
          <p:nvPr/>
        </p:nvSpPr>
        <p:spPr>
          <a:xfrm>
            <a:off x="3855621" y="3923713"/>
            <a:ext cx="800219" cy="338554"/>
          </a:xfrm>
          <a:prstGeom prst="rect">
            <a:avLst/>
          </a:prstGeom>
        </p:spPr>
        <p:txBody>
          <a:bodyPr wrap="none">
            <a:spAutoFit/>
          </a:bodyPr>
          <a:lstStyle/>
          <a:p>
            <a:pPr>
              <a:defRPr/>
            </a:pP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复制叉</a:t>
            </a:r>
            <a:endParaRPr lang="zh-CN" altLang="en-US" sz="1600" dirty="0"/>
          </a:p>
        </p:txBody>
      </p:sp>
      <p:sp>
        <p:nvSpPr>
          <p:cNvPr id="124" name="矩形 123"/>
          <p:cNvSpPr/>
          <p:nvPr/>
        </p:nvSpPr>
        <p:spPr>
          <a:xfrm>
            <a:off x="3641293" y="5287049"/>
            <a:ext cx="1005403" cy="338554"/>
          </a:xfrm>
          <a:prstGeom prst="rect">
            <a:avLst/>
          </a:prstGeom>
        </p:spPr>
        <p:txBody>
          <a:bodyPr wrap="none">
            <a:spAutoFit/>
          </a:bodyPr>
          <a:lstStyle/>
          <a:p>
            <a:pPr>
              <a:defRPr/>
            </a:pP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复制方向</a:t>
            </a:r>
            <a:endParaRPr lang="zh-CN" altLang="en-US" sz="1600" dirty="0"/>
          </a:p>
        </p:txBody>
      </p:sp>
      <p:sp>
        <p:nvSpPr>
          <p:cNvPr id="126" name="矩形 125"/>
          <p:cNvSpPr/>
          <p:nvPr/>
        </p:nvSpPr>
        <p:spPr>
          <a:xfrm>
            <a:off x="7167989" y="3833483"/>
            <a:ext cx="800219" cy="338554"/>
          </a:xfrm>
          <a:prstGeom prst="rect">
            <a:avLst/>
          </a:prstGeom>
        </p:spPr>
        <p:txBody>
          <a:bodyPr wrap="none">
            <a:spAutoFit/>
          </a:bodyPr>
          <a:lstStyle/>
          <a:p>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领头链</a:t>
            </a:r>
          </a:p>
        </p:txBody>
      </p:sp>
      <p:sp>
        <p:nvSpPr>
          <p:cNvPr id="135" name="矩形 134"/>
          <p:cNvSpPr/>
          <p:nvPr/>
        </p:nvSpPr>
        <p:spPr>
          <a:xfrm>
            <a:off x="7095981" y="5201635"/>
            <a:ext cx="800219" cy="338554"/>
          </a:xfrm>
          <a:prstGeom prst="rect">
            <a:avLst/>
          </a:prstGeom>
        </p:spPr>
        <p:txBody>
          <a:bodyPr wrap="none">
            <a:spAutoFit/>
          </a:bodyPr>
          <a:lstStyle/>
          <a:p>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随从链</a:t>
            </a:r>
          </a:p>
        </p:txBody>
      </p:sp>
      <p:cxnSp>
        <p:nvCxnSpPr>
          <p:cNvPr id="137" name="直接箭头连接符 136"/>
          <p:cNvCxnSpPr/>
          <p:nvPr/>
        </p:nvCxnSpPr>
        <p:spPr>
          <a:xfrm rot="-780000" flipH="1">
            <a:off x="6016140" y="4401861"/>
            <a:ext cx="36000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38" name="直接箭头连接符 137"/>
          <p:cNvCxnSpPr/>
          <p:nvPr/>
        </p:nvCxnSpPr>
        <p:spPr>
          <a:xfrm rot="1260000">
            <a:off x="5569327" y="4920996"/>
            <a:ext cx="36000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39" name="直接箭头连接符 138"/>
          <p:cNvCxnSpPr/>
          <p:nvPr/>
        </p:nvCxnSpPr>
        <p:spPr>
          <a:xfrm rot="360000">
            <a:off x="6130135" y="5025583"/>
            <a:ext cx="36000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0" name="直接箭头连接符 139"/>
          <p:cNvCxnSpPr/>
          <p:nvPr/>
        </p:nvCxnSpPr>
        <p:spPr>
          <a:xfrm>
            <a:off x="6735350" y="5094662"/>
            <a:ext cx="36000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36" name="直接连接符 135"/>
          <p:cNvCxnSpPr/>
          <p:nvPr/>
        </p:nvCxnSpPr>
        <p:spPr>
          <a:xfrm rot="60000">
            <a:off x="4525737" y="4172037"/>
            <a:ext cx="997785" cy="520125"/>
          </a:xfrm>
          <a:prstGeom prst="line">
            <a:avLst/>
          </a:prstGeom>
        </p:spPr>
        <p:style>
          <a:lnRef idx="1">
            <a:schemeClr val="accent1"/>
          </a:lnRef>
          <a:fillRef idx="0">
            <a:schemeClr val="accent1"/>
          </a:fillRef>
          <a:effectRef idx="0">
            <a:schemeClr val="accent1"/>
          </a:effectRef>
          <a:fontRef idx="minor">
            <a:schemeClr val="tx1"/>
          </a:fontRef>
        </p:style>
      </p:cxnSp>
      <p:sp>
        <p:nvSpPr>
          <p:cNvPr id="149" name="任意多边形 148"/>
          <p:cNvSpPr/>
          <p:nvPr/>
        </p:nvSpPr>
        <p:spPr>
          <a:xfrm>
            <a:off x="5104703" y="3935131"/>
            <a:ext cx="1620317" cy="977273"/>
          </a:xfrm>
          <a:custGeom>
            <a:avLst/>
            <a:gdLst>
              <a:gd name="connsiteX0" fmla="*/ 1620317 w 1620317"/>
              <a:gd name="connsiteY0" fmla="*/ 0 h 977273"/>
              <a:gd name="connsiteX1" fmla="*/ 1620317 w 1620317"/>
              <a:gd name="connsiteY1" fmla="*/ 90315 h 977273"/>
              <a:gd name="connsiteX2" fmla="*/ 1545462 w 1620317"/>
              <a:gd name="connsiteY2" fmla="*/ 95564 h 977273"/>
              <a:gd name="connsiteX3" fmla="*/ 1440688 w 1620317"/>
              <a:gd name="connsiteY3" fmla="*/ 105386 h 977273"/>
              <a:gd name="connsiteX4" fmla="*/ 1166844 w 1620317"/>
              <a:gd name="connsiteY4" fmla="*/ 136341 h 977273"/>
              <a:gd name="connsiteX5" fmla="*/ 931100 w 1620317"/>
              <a:gd name="connsiteY5" fmla="*/ 183967 h 977273"/>
              <a:gd name="connsiteX6" fmla="*/ 731075 w 1620317"/>
              <a:gd name="connsiteY6" fmla="*/ 250642 h 977273"/>
              <a:gd name="connsiteX7" fmla="*/ 557244 w 1620317"/>
              <a:gd name="connsiteY7" fmla="*/ 341130 h 977273"/>
              <a:gd name="connsiteX8" fmla="*/ 426275 w 1620317"/>
              <a:gd name="connsiteY8" fmla="*/ 448285 h 977273"/>
              <a:gd name="connsiteX9" fmla="*/ 342931 w 1620317"/>
              <a:gd name="connsiteY9" fmla="*/ 574492 h 977273"/>
              <a:gd name="connsiteX10" fmla="*/ 300069 w 1620317"/>
              <a:gd name="connsiteY10" fmla="*/ 693554 h 977273"/>
              <a:gd name="connsiteX11" fmla="*/ 266731 w 1620317"/>
              <a:gd name="connsiteY11" fmla="*/ 810236 h 977273"/>
              <a:gd name="connsiteX12" fmla="*/ 223869 w 1620317"/>
              <a:gd name="connsiteY12" fmla="*/ 886436 h 977273"/>
              <a:gd name="connsiteX13" fmla="*/ 171482 w 1620317"/>
              <a:gd name="connsiteY13" fmla="*/ 936442 h 977273"/>
              <a:gd name="connsiteX14" fmla="*/ 88138 w 1620317"/>
              <a:gd name="connsiteY14" fmla="*/ 972161 h 977273"/>
              <a:gd name="connsiteX15" fmla="*/ 33964 w 1620317"/>
              <a:gd name="connsiteY15" fmla="*/ 977221 h 977273"/>
              <a:gd name="connsiteX16" fmla="*/ 31 w 1620317"/>
              <a:gd name="connsiteY16" fmla="*/ 974542 h 977273"/>
              <a:gd name="connsiteX17" fmla="*/ 78613 w 1620317"/>
              <a:gd name="connsiteY17" fmla="*/ 948348 h 977273"/>
              <a:gd name="connsiteX18" fmla="*/ 133381 w 1620317"/>
              <a:gd name="connsiteY18" fmla="*/ 900723 h 977273"/>
              <a:gd name="connsiteX19" fmla="*/ 171481 w 1620317"/>
              <a:gd name="connsiteY19" fmla="*/ 843573 h 977273"/>
              <a:gd name="connsiteX20" fmla="*/ 200057 w 1620317"/>
              <a:gd name="connsiteY20" fmla="*/ 772136 h 977273"/>
              <a:gd name="connsiteX21" fmla="*/ 223869 w 1620317"/>
              <a:gd name="connsiteY21" fmla="*/ 679267 h 977273"/>
              <a:gd name="connsiteX22" fmla="*/ 257206 w 1620317"/>
              <a:gd name="connsiteY22" fmla="*/ 572111 h 977273"/>
              <a:gd name="connsiteX23" fmla="*/ 304831 w 1620317"/>
              <a:gd name="connsiteY23" fmla="*/ 481623 h 977273"/>
              <a:gd name="connsiteX24" fmla="*/ 361982 w 1620317"/>
              <a:gd name="connsiteY24" fmla="*/ 400660 h 977273"/>
              <a:gd name="connsiteX25" fmla="*/ 476281 w 1620317"/>
              <a:gd name="connsiteY25" fmla="*/ 298267 h 977273"/>
              <a:gd name="connsiteX26" fmla="*/ 600106 w 1620317"/>
              <a:gd name="connsiteY26" fmla="*/ 222067 h 977273"/>
              <a:gd name="connsiteX27" fmla="*/ 812038 w 1620317"/>
              <a:gd name="connsiteY27" fmla="*/ 129198 h 977273"/>
              <a:gd name="connsiteX28" fmla="*/ 1050163 w 1620317"/>
              <a:gd name="connsiteY28" fmla="*/ 64904 h 977273"/>
              <a:gd name="connsiteX29" fmla="*/ 1374012 w 1620317"/>
              <a:gd name="connsiteY29" fmla="*/ 19661 h 977273"/>
              <a:gd name="connsiteX30" fmla="*/ 1609757 w 1620317"/>
              <a:gd name="connsiteY30" fmla="*/ 611 h 977273"/>
              <a:gd name="connsiteX31" fmla="*/ 1620317 w 1620317"/>
              <a:gd name="connsiteY31" fmla="*/ 0 h 97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20317" h="977273">
                <a:moveTo>
                  <a:pt x="1620317" y="0"/>
                </a:moveTo>
                <a:lnTo>
                  <a:pt x="1620317" y="90315"/>
                </a:lnTo>
                <a:lnTo>
                  <a:pt x="1545462" y="95564"/>
                </a:lnTo>
                <a:cubicBezTo>
                  <a:pt x="1513514" y="98243"/>
                  <a:pt x="1480375" y="101418"/>
                  <a:pt x="1440688" y="105386"/>
                </a:cubicBezTo>
                <a:cubicBezTo>
                  <a:pt x="1361313" y="113323"/>
                  <a:pt x="1251775" y="123244"/>
                  <a:pt x="1166844" y="136341"/>
                </a:cubicBezTo>
                <a:cubicBezTo>
                  <a:pt x="1081913" y="149438"/>
                  <a:pt x="1003728" y="164917"/>
                  <a:pt x="931100" y="183967"/>
                </a:cubicBezTo>
                <a:cubicBezTo>
                  <a:pt x="858472" y="203017"/>
                  <a:pt x="793384" y="224448"/>
                  <a:pt x="731075" y="250642"/>
                </a:cubicBezTo>
                <a:cubicBezTo>
                  <a:pt x="668766" y="276836"/>
                  <a:pt x="608044" y="308190"/>
                  <a:pt x="557244" y="341130"/>
                </a:cubicBezTo>
                <a:cubicBezTo>
                  <a:pt x="506444" y="374070"/>
                  <a:pt x="461994" y="409391"/>
                  <a:pt x="426275" y="448285"/>
                </a:cubicBezTo>
                <a:cubicBezTo>
                  <a:pt x="390556" y="487179"/>
                  <a:pt x="363965" y="533614"/>
                  <a:pt x="342931" y="574492"/>
                </a:cubicBezTo>
                <a:cubicBezTo>
                  <a:pt x="321897" y="615370"/>
                  <a:pt x="312769" y="654263"/>
                  <a:pt x="300069" y="693554"/>
                </a:cubicBezTo>
                <a:cubicBezTo>
                  <a:pt x="287369" y="732845"/>
                  <a:pt x="279431" y="778089"/>
                  <a:pt x="266731" y="810236"/>
                </a:cubicBezTo>
                <a:cubicBezTo>
                  <a:pt x="254031" y="842383"/>
                  <a:pt x="239744" y="865402"/>
                  <a:pt x="223869" y="886436"/>
                </a:cubicBezTo>
                <a:cubicBezTo>
                  <a:pt x="207994" y="907470"/>
                  <a:pt x="194104" y="922154"/>
                  <a:pt x="171482" y="936442"/>
                </a:cubicBezTo>
                <a:cubicBezTo>
                  <a:pt x="148860" y="950729"/>
                  <a:pt x="116713" y="965811"/>
                  <a:pt x="88138" y="972161"/>
                </a:cubicBezTo>
                <a:cubicBezTo>
                  <a:pt x="73850" y="975336"/>
                  <a:pt x="52221" y="976924"/>
                  <a:pt x="33964" y="977221"/>
                </a:cubicBezTo>
                <a:cubicBezTo>
                  <a:pt x="15708" y="977519"/>
                  <a:pt x="825" y="976527"/>
                  <a:pt x="31" y="974542"/>
                </a:cubicBezTo>
                <a:cubicBezTo>
                  <a:pt x="-1557" y="970573"/>
                  <a:pt x="56388" y="960651"/>
                  <a:pt x="78613" y="948348"/>
                </a:cubicBezTo>
                <a:cubicBezTo>
                  <a:pt x="100838" y="936045"/>
                  <a:pt x="116712" y="918582"/>
                  <a:pt x="133381" y="900723"/>
                </a:cubicBezTo>
                <a:cubicBezTo>
                  <a:pt x="150050" y="882864"/>
                  <a:pt x="160368" y="865004"/>
                  <a:pt x="171481" y="843573"/>
                </a:cubicBezTo>
                <a:cubicBezTo>
                  <a:pt x="182594" y="822142"/>
                  <a:pt x="191326" y="799520"/>
                  <a:pt x="200057" y="772136"/>
                </a:cubicBezTo>
                <a:cubicBezTo>
                  <a:pt x="208788" y="744752"/>
                  <a:pt x="214344" y="712605"/>
                  <a:pt x="223869" y="679267"/>
                </a:cubicBezTo>
                <a:cubicBezTo>
                  <a:pt x="233394" y="645929"/>
                  <a:pt x="243712" y="605052"/>
                  <a:pt x="257206" y="572111"/>
                </a:cubicBezTo>
                <a:cubicBezTo>
                  <a:pt x="270700" y="539170"/>
                  <a:pt x="287368" y="510198"/>
                  <a:pt x="304831" y="481623"/>
                </a:cubicBezTo>
                <a:cubicBezTo>
                  <a:pt x="322294" y="453048"/>
                  <a:pt x="333407" y="431219"/>
                  <a:pt x="361982" y="400660"/>
                </a:cubicBezTo>
                <a:cubicBezTo>
                  <a:pt x="390557" y="370101"/>
                  <a:pt x="436594" y="328032"/>
                  <a:pt x="476281" y="298267"/>
                </a:cubicBezTo>
                <a:cubicBezTo>
                  <a:pt x="515968" y="268502"/>
                  <a:pt x="544147" y="250245"/>
                  <a:pt x="600106" y="222067"/>
                </a:cubicBezTo>
                <a:cubicBezTo>
                  <a:pt x="656065" y="193889"/>
                  <a:pt x="737029" y="155392"/>
                  <a:pt x="812038" y="129198"/>
                </a:cubicBezTo>
                <a:cubicBezTo>
                  <a:pt x="887047" y="103004"/>
                  <a:pt x="956501" y="83160"/>
                  <a:pt x="1050163" y="64904"/>
                </a:cubicBezTo>
                <a:cubicBezTo>
                  <a:pt x="1143825" y="46648"/>
                  <a:pt x="1280746" y="30376"/>
                  <a:pt x="1374012" y="19661"/>
                </a:cubicBezTo>
                <a:cubicBezTo>
                  <a:pt x="1467278" y="8946"/>
                  <a:pt x="1528794" y="5770"/>
                  <a:pt x="1609757" y="611"/>
                </a:cubicBezTo>
                <a:lnTo>
                  <a:pt x="1620317" y="0"/>
                </a:lnTo>
                <a:close/>
              </a:path>
            </a:pathLst>
          </a:custGeom>
          <a:solidFill>
            <a:srgbClr val="9B9B9B"/>
          </a:solid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任意多边形 157"/>
          <p:cNvSpPr/>
          <p:nvPr/>
        </p:nvSpPr>
        <p:spPr>
          <a:xfrm rot="19440000">
            <a:off x="5587098" y="4083505"/>
            <a:ext cx="1142161" cy="502876"/>
          </a:xfrm>
          <a:custGeom>
            <a:avLst/>
            <a:gdLst>
              <a:gd name="connsiteX0" fmla="*/ 1142161 w 1142161"/>
              <a:gd name="connsiteY0" fmla="*/ 429782 h 502876"/>
              <a:gd name="connsiteX1" fmla="*/ 1089056 w 1142161"/>
              <a:gd name="connsiteY1" fmla="*/ 502876 h 502876"/>
              <a:gd name="connsiteX2" fmla="*/ 1027792 w 1142161"/>
              <a:gd name="connsiteY2" fmla="*/ 464611 h 502876"/>
              <a:gd name="connsiteX3" fmla="*/ 937255 w 1142161"/>
              <a:gd name="connsiteY3" fmla="*/ 410973 h 502876"/>
              <a:gd name="connsiteX4" fmla="*/ 697515 w 1142161"/>
              <a:gd name="connsiteY4" fmla="*/ 275054 h 502876"/>
              <a:gd name="connsiteX5" fmla="*/ 478800 w 1142161"/>
              <a:gd name="connsiteY5" fmla="*/ 175018 h 502876"/>
              <a:gd name="connsiteX6" fmla="*/ 277786 w 1142161"/>
              <a:gd name="connsiteY6" fmla="*/ 111387 h 502876"/>
              <a:gd name="connsiteX7" fmla="*/ 83966 w 1142161"/>
              <a:gd name="connsiteY7" fmla="*/ 82418 h 502876"/>
              <a:gd name="connsiteX8" fmla="*/ 0 w 1142161"/>
              <a:gd name="connsiteY8" fmla="*/ 82154 h 502876"/>
              <a:gd name="connsiteX9" fmla="*/ 0 w 1142161"/>
              <a:gd name="connsiteY9" fmla="*/ 2973 h 502876"/>
              <a:gd name="connsiteX10" fmla="*/ 43660 w 1142161"/>
              <a:gd name="connsiteY10" fmla="*/ 152 h 502876"/>
              <a:gd name="connsiteX11" fmla="*/ 188626 w 1142161"/>
              <a:gd name="connsiteY11" fmla="*/ 11288 h 502876"/>
              <a:gd name="connsiteX12" fmla="*/ 414670 w 1142161"/>
              <a:gd name="connsiteY12" fmla="*/ 60726 h 502876"/>
              <a:gd name="connsiteX13" fmla="*/ 645108 w 1142161"/>
              <a:gd name="connsiteY13" fmla="*/ 148677 h 502876"/>
              <a:gd name="connsiteX14" fmla="*/ 933700 w 1142161"/>
              <a:gd name="connsiteY14" fmla="*/ 302428 h 502876"/>
              <a:gd name="connsiteX15" fmla="*/ 1135619 w 1142161"/>
              <a:gd name="connsiteY15" fmla="*/ 425584 h 502876"/>
              <a:gd name="connsiteX16" fmla="*/ 1142161 w 1142161"/>
              <a:gd name="connsiteY16" fmla="*/ 429782 h 50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161" h="502876">
                <a:moveTo>
                  <a:pt x="1142161" y="429782"/>
                </a:moveTo>
                <a:lnTo>
                  <a:pt x="1089056" y="502876"/>
                </a:lnTo>
                <a:lnTo>
                  <a:pt x="1027792" y="464611"/>
                </a:lnTo>
                <a:cubicBezTo>
                  <a:pt x="1000371" y="448000"/>
                  <a:pt x="971694" y="431090"/>
                  <a:pt x="937255" y="410973"/>
                </a:cubicBezTo>
                <a:cubicBezTo>
                  <a:pt x="868374" y="370738"/>
                  <a:pt x="773924" y="314380"/>
                  <a:pt x="697515" y="275054"/>
                </a:cubicBezTo>
                <a:cubicBezTo>
                  <a:pt x="621106" y="235729"/>
                  <a:pt x="548755" y="202296"/>
                  <a:pt x="478800" y="175018"/>
                </a:cubicBezTo>
                <a:cubicBezTo>
                  <a:pt x="408846" y="147740"/>
                  <a:pt x="343592" y="126820"/>
                  <a:pt x="277786" y="111387"/>
                </a:cubicBezTo>
                <a:cubicBezTo>
                  <a:pt x="211981" y="95954"/>
                  <a:pt x="144426" y="85629"/>
                  <a:pt x="83966" y="82418"/>
                </a:cubicBezTo>
                <a:lnTo>
                  <a:pt x="0" y="82154"/>
                </a:lnTo>
                <a:lnTo>
                  <a:pt x="0" y="2973"/>
                </a:lnTo>
                <a:lnTo>
                  <a:pt x="43660" y="152"/>
                </a:lnTo>
                <a:cubicBezTo>
                  <a:pt x="93263" y="-601"/>
                  <a:pt x="126792" y="1192"/>
                  <a:pt x="188626" y="11288"/>
                </a:cubicBezTo>
                <a:cubicBezTo>
                  <a:pt x="250460" y="21383"/>
                  <a:pt x="338590" y="37828"/>
                  <a:pt x="414670" y="60726"/>
                </a:cubicBezTo>
                <a:cubicBezTo>
                  <a:pt x="490750" y="83623"/>
                  <a:pt x="558603" y="108393"/>
                  <a:pt x="645108" y="148677"/>
                </a:cubicBezTo>
                <a:cubicBezTo>
                  <a:pt x="731613" y="188961"/>
                  <a:pt x="851949" y="256277"/>
                  <a:pt x="933700" y="302428"/>
                </a:cubicBezTo>
                <a:cubicBezTo>
                  <a:pt x="1015452" y="348580"/>
                  <a:pt x="1067087" y="382169"/>
                  <a:pt x="1135619" y="425584"/>
                </a:cubicBezTo>
                <a:lnTo>
                  <a:pt x="1142161" y="429782"/>
                </a:lnTo>
                <a:close/>
              </a:path>
            </a:pathLst>
          </a:custGeom>
          <a:solidFill>
            <a:srgbClr val="CB6E8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任意多边形 130"/>
          <p:cNvSpPr/>
          <p:nvPr/>
        </p:nvSpPr>
        <p:spPr>
          <a:xfrm>
            <a:off x="4869626" y="4438839"/>
            <a:ext cx="2042274" cy="991694"/>
          </a:xfrm>
          <a:custGeom>
            <a:avLst/>
            <a:gdLst>
              <a:gd name="connsiteX0" fmla="*/ 33964 w 2042274"/>
              <a:gd name="connsiteY0" fmla="*/ 52 h 991694"/>
              <a:gd name="connsiteX1" fmla="*/ 88138 w 2042274"/>
              <a:gd name="connsiteY1" fmla="*/ 5112 h 991694"/>
              <a:gd name="connsiteX2" fmla="*/ 171482 w 2042274"/>
              <a:gd name="connsiteY2" fmla="*/ 40831 h 991694"/>
              <a:gd name="connsiteX3" fmla="*/ 223869 w 2042274"/>
              <a:gd name="connsiteY3" fmla="*/ 90837 h 991694"/>
              <a:gd name="connsiteX4" fmla="*/ 266731 w 2042274"/>
              <a:gd name="connsiteY4" fmla="*/ 167037 h 991694"/>
              <a:gd name="connsiteX5" fmla="*/ 300069 w 2042274"/>
              <a:gd name="connsiteY5" fmla="*/ 283719 h 991694"/>
              <a:gd name="connsiteX6" fmla="*/ 342931 w 2042274"/>
              <a:gd name="connsiteY6" fmla="*/ 402781 h 991694"/>
              <a:gd name="connsiteX7" fmla="*/ 426275 w 2042274"/>
              <a:gd name="connsiteY7" fmla="*/ 528988 h 991694"/>
              <a:gd name="connsiteX8" fmla="*/ 557244 w 2042274"/>
              <a:gd name="connsiteY8" fmla="*/ 636143 h 991694"/>
              <a:gd name="connsiteX9" fmla="*/ 731075 w 2042274"/>
              <a:gd name="connsiteY9" fmla="*/ 726631 h 991694"/>
              <a:gd name="connsiteX10" fmla="*/ 931100 w 2042274"/>
              <a:gd name="connsiteY10" fmla="*/ 793306 h 991694"/>
              <a:gd name="connsiteX11" fmla="*/ 1166844 w 2042274"/>
              <a:gd name="connsiteY11" fmla="*/ 840932 h 991694"/>
              <a:gd name="connsiteX12" fmla="*/ 1440688 w 2042274"/>
              <a:gd name="connsiteY12" fmla="*/ 871887 h 991694"/>
              <a:gd name="connsiteX13" fmla="*/ 1643093 w 2042274"/>
              <a:gd name="connsiteY13" fmla="*/ 888556 h 991694"/>
              <a:gd name="connsiteX14" fmla="*/ 1859788 w 2042274"/>
              <a:gd name="connsiteY14" fmla="*/ 895700 h 991694"/>
              <a:gd name="connsiteX15" fmla="*/ 1995519 w 2042274"/>
              <a:gd name="connsiteY15" fmla="*/ 893319 h 991694"/>
              <a:gd name="connsiteX16" fmla="*/ 2035144 w 2042274"/>
              <a:gd name="connsiteY16" fmla="*/ 893301 h 991694"/>
              <a:gd name="connsiteX17" fmla="*/ 2042274 w 2042274"/>
              <a:gd name="connsiteY17" fmla="*/ 893280 h 991694"/>
              <a:gd name="connsiteX18" fmla="*/ 2042274 w 2042274"/>
              <a:gd name="connsiteY18" fmla="*/ 991430 h 991694"/>
              <a:gd name="connsiteX19" fmla="*/ 2027368 w 2042274"/>
              <a:gd name="connsiteY19" fmla="*/ 991694 h 991694"/>
              <a:gd name="connsiteX20" fmla="*/ 2005044 w 2042274"/>
              <a:gd name="connsiteY20" fmla="*/ 990950 h 991694"/>
              <a:gd name="connsiteX21" fmla="*/ 1859788 w 2042274"/>
              <a:gd name="connsiteY21" fmla="*/ 988569 h 991694"/>
              <a:gd name="connsiteX22" fmla="*/ 1609757 w 2042274"/>
              <a:gd name="connsiteY22" fmla="*/ 976662 h 991694"/>
              <a:gd name="connsiteX23" fmla="*/ 1374012 w 2042274"/>
              <a:gd name="connsiteY23" fmla="*/ 957612 h 991694"/>
              <a:gd name="connsiteX24" fmla="*/ 1050163 w 2042274"/>
              <a:gd name="connsiteY24" fmla="*/ 912369 h 991694"/>
              <a:gd name="connsiteX25" fmla="*/ 812038 w 2042274"/>
              <a:gd name="connsiteY25" fmla="*/ 848075 h 991694"/>
              <a:gd name="connsiteX26" fmla="*/ 600106 w 2042274"/>
              <a:gd name="connsiteY26" fmla="*/ 755206 h 991694"/>
              <a:gd name="connsiteX27" fmla="*/ 476281 w 2042274"/>
              <a:gd name="connsiteY27" fmla="*/ 679006 h 991694"/>
              <a:gd name="connsiteX28" fmla="*/ 361982 w 2042274"/>
              <a:gd name="connsiteY28" fmla="*/ 576613 h 991694"/>
              <a:gd name="connsiteX29" fmla="*/ 304831 w 2042274"/>
              <a:gd name="connsiteY29" fmla="*/ 495650 h 991694"/>
              <a:gd name="connsiteX30" fmla="*/ 257206 w 2042274"/>
              <a:gd name="connsiteY30" fmla="*/ 405162 h 991694"/>
              <a:gd name="connsiteX31" fmla="*/ 223869 w 2042274"/>
              <a:gd name="connsiteY31" fmla="*/ 298006 h 991694"/>
              <a:gd name="connsiteX32" fmla="*/ 200057 w 2042274"/>
              <a:gd name="connsiteY32" fmla="*/ 205137 h 991694"/>
              <a:gd name="connsiteX33" fmla="*/ 171481 w 2042274"/>
              <a:gd name="connsiteY33" fmla="*/ 133700 h 991694"/>
              <a:gd name="connsiteX34" fmla="*/ 133381 w 2042274"/>
              <a:gd name="connsiteY34" fmla="*/ 76550 h 991694"/>
              <a:gd name="connsiteX35" fmla="*/ 78613 w 2042274"/>
              <a:gd name="connsiteY35" fmla="*/ 28925 h 991694"/>
              <a:gd name="connsiteX36" fmla="*/ 31 w 2042274"/>
              <a:gd name="connsiteY36" fmla="*/ 2731 h 991694"/>
              <a:gd name="connsiteX37" fmla="*/ 33964 w 2042274"/>
              <a:gd name="connsiteY37" fmla="*/ 52 h 99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2274" h="991694">
                <a:moveTo>
                  <a:pt x="33964" y="52"/>
                </a:moveTo>
                <a:cubicBezTo>
                  <a:pt x="52221" y="349"/>
                  <a:pt x="73850" y="1937"/>
                  <a:pt x="88138" y="5112"/>
                </a:cubicBezTo>
                <a:cubicBezTo>
                  <a:pt x="116713" y="11462"/>
                  <a:pt x="148860" y="26544"/>
                  <a:pt x="171482" y="40831"/>
                </a:cubicBezTo>
                <a:cubicBezTo>
                  <a:pt x="194104" y="55119"/>
                  <a:pt x="207994" y="69803"/>
                  <a:pt x="223869" y="90837"/>
                </a:cubicBezTo>
                <a:cubicBezTo>
                  <a:pt x="239744" y="111871"/>
                  <a:pt x="254031" y="134890"/>
                  <a:pt x="266731" y="167037"/>
                </a:cubicBezTo>
                <a:cubicBezTo>
                  <a:pt x="279431" y="199184"/>
                  <a:pt x="287369" y="244428"/>
                  <a:pt x="300069" y="283719"/>
                </a:cubicBezTo>
                <a:cubicBezTo>
                  <a:pt x="312769" y="323010"/>
                  <a:pt x="321897" y="361903"/>
                  <a:pt x="342931" y="402781"/>
                </a:cubicBezTo>
                <a:cubicBezTo>
                  <a:pt x="363965" y="443659"/>
                  <a:pt x="390556" y="490094"/>
                  <a:pt x="426275" y="528988"/>
                </a:cubicBezTo>
                <a:cubicBezTo>
                  <a:pt x="461994" y="567882"/>
                  <a:pt x="506444" y="603203"/>
                  <a:pt x="557244" y="636143"/>
                </a:cubicBezTo>
                <a:cubicBezTo>
                  <a:pt x="608044" y="669083"/>
                  <a:pt x="668766" y="700437"/>
                  <a:pt x="731075" y="726631"/>
                </a:cubicBezTo>
                <a:cubicBezTo>
                  <a:pt x="793384" y="752825"/>
                  <a:pt x="858472" y="774256"/>
                  <a:pt x="931100" y="793306"/>
                </a:cubicBezTo>
                <a:cubicBezTo>
                  <a:pt x="1003728" y="812356"/>
                  <a:pt x="1081913" y="827835"/>
                  <a:pt x="1166844" y="840932"/>
                </a:cubicBezTo>
                <a:cubicBezTo>
                  <a:pt x="1251775" y="854029"/>
                  <a:pt x="1361313" y="863950"/>
                  <a:pt x="1440688" y="871887"/>
                </a:cubicBezTo>
                <a:cubicBezTo>
                  <a:pt x="1520063" y="879824"/>
                  <a:pt x="1573243" y="884587"/>
                  <a:pt x="1643093" y="888556"/>
                </a:cubicBezTo>
                <a:cubicBezTo>
                  <a:pt x="1712943" y="892525"/>
                  <a:pt x="1801050" y="894906"/>
                  <a:pt x="1859788" y="895700"/>
                </a:cubicBezTo>
                <a:cubicBezTo>
                  <a:pt x="1905032" y="894906"/>
                  <a:pt x="1947894" y="892128"/>
                  <a:pt x="1995519" y="893319"/>
                </a:cubicBezTo>
                <a:cubicBezTo>
                  <a:pt x="2007425" y="893617"/>
                  <a:pt x="2021018" y="893468"/>
                  <a:pt x="2035144" y="893301"/>
                </a:cubicBezTo>
                <a:lnTo>
                  <a:pt x="2042274" y="893280"/>
                </a:lnTo>
                <a:lnTo>
                  <a:pt x="2042274" y="991430"/>
                </a:lnTo>
                <a:lnTo>
                  <a:pt x="2027368" y="991694"/>
                </a:lnTo>
                <a:cubicBezTo>
                  <a:pt x="2014569" y="991446"/>
                  <a:pt x="2005044" y="990950"/>
                  <a:pt x="2005044" y="990950"/>
                </a:cubicBezTo>
                <a:cubicBezTo>
                  <a:pt x="1956625" y="990156"/>
                  <a:pt x="1925669" y="990950"/>
                  <a:pt x="1859788" y="988569"/>
                </a:cubicBezTo>
                <a:cubicBezTo>
                  <a:pt x="1793907" y="986188"/>
                  <a:pt x="1690720" y="981822"/>
                  <a:pt x="1609757" y="976662"/>
                </a:cubicBezTo>
                <a:cubicBezTo>
                  <a:pt x="1528794" y="971503"/>
                  <a:pt x="1467278" y="968327"/>
                  <a:pt x="1374012" y="957612"/>
                </a:cubicBezTo>
                <a:cubicBezTo>
                  <a:pt x="1280746" y="946897"/>
                  <a:pt x="1143825" y="930625"/>
                  <a:pt x="1050163" y="912369"/>
                </a:cubicBezTo>
                <a:cubicBezTo>
                  <a:pt x="956501" y="894113"/>
                  <a:pt x="887047" y="874269"/>
                  <a:pt x="812038" y="848075"/>
                </a:cubicBezTo>
                <a:cubicBezTo>
                  <a:pt x="737029" y="821881"/>
                  <a:pt x="656065" y="783384"/>
                  <a:pt x="600106" y="755206"/>
                </a:cubicBezTo>
                <a:cubicBezTo>
                  <a:pt x="544147" y="727028"/>
                  <a:pt x="515968" y="708771"/>
                  <a:pt x="476281" y="679006"/>
                </a:cubicBezTo>
                <a:cubicBezTo>
                  <a:pt x="436594" y="649241"/>
                  <a:pt x="390557" y="607172"/>
                  <a:pt x="361982" y="576613"/>
                </a:cubicBezTo>
                <a:cubicBezTo>
                  <a:pt x="333407" y="546054"/>
                  <a:pt x="322294" y="524225"/>
                  <a:pt x="304831" y="495650"/>
                </a:cubicBezTo>
                <a:cubicBezTo>
                  <a:pt x="287368" y="467075"/>
                  <a:pt x="270700" y="438103"/>
                  <a:pt x="257206" y="405162"/>
                </a:cubicBezTo>
                <a:cubicBezTo>
                  <a:pt x="243712" y="372221"/>
                  <a:pt x="233394" y="331344"/>
                  <a:pt x="223869" y="298006"/>
                </a:cubicBezTo>
                <a:cubicBezTo>
                  <a:pt x="214344" y="264668"/>
                  <a:pt x="208788" y="232521"/>
                  <a:pt x="200057" y="205137"/>
                </a:cubicBezTo>
                <a:cubicBezTo>
                  <a:pt x="191326" y="177753"/>
                  <a:pt x="182594" y="155131"/>
                  <a:pt x="171481" y="133700"/>
                </a:cubicBezTo>
                <a:cubicBezTo>
                  <a:pt x="160368" y="112269"/>
                  <a:pt x="150050" y="94409"/>
                  <a:pt x="133381" y="76550"/>
                </a:cubicBezTo>
                <a:cubicBezTo>
                  <a:pt x="116712" y="58691"/>
                  <a:pt x="100838" y="41228"/>
                  <a:pt x="78613" y="28925"/>
                </a:cubicBezTo>
                <a:cubicBezTo>
                  <a:pt x="56388" y="16622"/>
                  <a:pt x="-1557" y="6700"/>
                  <a:pt x="31" y="2731"/>
                </a:cubicBezTo>
                <a:cubicBezTo>
                  <a:pt x="825" y="746"/>
                  <a:pt x="15708" y="-246"/>
                  <a:pt x="33964" y="52"/>
                </a:cubicBezTo>
                <a:close/>
              </a:path>
            </a:pathLst>
          </a:custGeom>
          <a:solidFill>
            <a:srgbClr val="FF710D"/>
          </a:solidFill>
          <a:ln w="6350">
            <a:solidFill>
              <a:srgbClr val="AC8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 name="任意多边形 176"/>
          <p:cNvSpPr/>
          <p:nvPr/>
        </p:nvSpPr>
        <p:spPr>
          <a:xfrm>
            <a:off x="5439257" y="4905959"/>
            <a:ext cx="451304" cy="252539"/>
          </a:xfrm>
          <a:custGeom>
            <a:avLst/>
            <a:gdLst>
              <a:gd name="connsiteX0" fmla="*/ 47095 w 451304"/>
              <a:gd name="connsiteY0" fmla="*/ 0 h 252539"/>
              <a:gd name="connsiteX1" fmla="*/ 57659 w 451304"/>
              <a:gd name="connsiteY1" fmla="*/ 7624 h 252539"/>
              <a:gd name="connsiteX2" fmla="*/ 231490 w 451304"/>
              <a:gd name="connsiteY2" fmla="*/ 98112 h 252539"/>
              <a:gd name="connsiteX3" fmla="*/ 431515 w 451304"/>
              <a:gd name="connsiteY3" fmla="*/ 164787 h 252539"/>
              <a:gd name="connsiteX4" fmla="*/ 451304 w 451304"/>
              <a:gd name="connsiteY4" fmla="*/ 169338 h 252539"/>
              <a:gd name="connsiteX5" fmla="*/ 417689 w 451304"/>
              <a:gd name="connsiteY5" fmla="*/ 252539 h 252539"/>
              <a:gd name="connsiteX6" fmla="*/ 312453 w 451304"/>
              <a:gd name="connsiteY6" fmla="*/ 219556 h 252539"/>
              <a:gd name="connsiteX7" fmla="*/ 100521 w 451304"/>
              <a:gd name="connsiteY7" fmla="*/ 126687 h 252539"/>
              <a:gd name="connsiteX8" fmla="*/ 32507 w 451304"/>
              <a:gd name="connsiteY8" fmla="*/ 89182 h 252539"/>
              <a:gd name="connsiteX9" fmla="*/ 0 w 451304"/>
              <a:gd name="connsiteY9" fmla="*/ 66644 h 252539"/>
              <a:gd name="connsiteX10" fmla="*/ 47095 w 451304"/>
              <a:gd name="connsiteY10" fmla="*/ 0 h 25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1304" h="252539">
                <a:moveTo>
                  <a:pt x="47095" y="0"/>
                </a:moveTo>
                <a:lnTo>
                  <a:pt x="57659" y="7624"/>
                </a:lnTo>
                <a:cubicBezTo>
                  <a:pt x="108459" y="40564"/>
                  <a:pt x="169181" y="71918"/>
                  <a:pt x="231490" y="98112"/>
                </a:cubicBezTo>
                <a:cubicBezTo>
                  <a:pt x="293799" y="124306"/>
                  <a:pt x="358887" y="145737"/>
                  <a:pt x="431515" y="164787"/>
                </a:cubicBezTo>
                <a:lnTo>
                  <a:pt x="451304" y="169338"/>
                </a:lnTo>
                <a:lnTo>
                  <a:pt x="417689" y="252539"/>
                </a:lnTo>
                <a:lnTo>
                  <a:pt x="312453" y="219556"/>
                </a:lnTo>
                <a:cubicBezTo>
                  <a:pt x="237444" y="193362"/>
                  <a:pt x="156480" y="154865"/>
                  <a:pt x="100521" y="126687"/>
                </a:cubicBezTo>
                <a:cubicBezTo>
                  <a:pt x="72541" y="112598"/>
                  <a:pt x="51507" y="100989"/>
                  <a:pt x="32507" y="89182"/>
                </a:cubicBezTo>
                <a:lnTo>
                  <a:pt x="0" y="66644"/>
                </a:lnTo>
                <a:lnTo>
                  <a:pt x="47095" y="0"/>
                </a:lnTo>
                <a:close/>
              </a:path>
            </a:pathLst>
          </a:custGeom>
          <a:solidFill>
            <a:srgbClr val="AE334D"/>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任意多边形 169"/>
          <p:cNvSpPr/>
          <p:nvPr/>
        </p:nvSpPr>
        <p:spPr>
          <a:xfrm>
            <a:off x="6062879" y="5115650"/>
            <a:ext cx="461334" cy="136485"/>
          </a:xfrm>
          <a:custGeom>
            <a:avLst/>
            <a:gdLst>
              <a:gd name="connsiteX0" fmla="*/ 28184 w 461334"/>
              <a:gd name="connsiteY0" fmla="*/ 0 h 136485"/>
              <a:gd name="connsiteX1" fmla="*/ 43637 w 461334"/>
              <a:gd name="connsiteY1" fmla="*/ 2722 h 136485"/>
              <a:gd name="connsiteX2" fmla="*/ 317481 w 461334"/>
              <a:gd name="connsiteY2" fmla="*/ 33677 h 136485"/>
              <a:gd name="connsiteX3" fmla="*/ 422255 w 461334"/>
              <a:gd name="connsiteY3" fmla="*/ 43500 h 136485"/>
              <a:gd name="connsiteX4" fmla="*/ 461334 w 461334"/>
              <a:gd name="connsiteY4" fmla="*/ 46241 h 136485"/>
              <a:gd name="connsiteX5" fmla="*/ 456604 w 461334"/>
              <a:gd name="connsiteY5" fmla="*/ 136485 h 136485"/>
              <a:gd name="connsiteX6" fmla="*/ 373291 w 461334"/>
              <a:gd name="connsiteY6" fmla="*/ 131011 h 136485"/>
              <a:gd name="connsiteX7" fmla="*/ 250805 w 461334"/>
              <a:gd name="connsiteY7" fmla="*/ 119402 h 136485"/>
              <a:gd name="connsiteX8" fmla="*/ 3956 w 461334"/>
              <a:gd name="connsiteY8" fmla="*/ 87423 h 136485"/>
              <a:gd name="connsiteX9" fmla="*/ 0 w 461334"/>
              <a:gd name="connsiteY9" fmla="*/ 86742 h 136485"/>
              <a:gd name="connsiteX10" fmla="*/ 28184 w 461334"/>
              <a:gd name="connsiteY10" fmla="*/ 0 h 13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1334" h="136485">
                <a:moveTo>
                  <a:pt x="28184" y="0"/>
                </a:moveTo>
                <a:lnTo>
                  <a:pt x="43637" y="2722"/>
                </a:lnTo>
                <a:cubicBezTo>
                  <a:pt x="128568" y="15819"/>
                  <a:pt x="238106" y="25740"/>
                  <a:pt x="317481" y="33677"/>
                </a:cubicBezTo>
                <a:cubicBezTo>
                  <a:pt x="357168" y="37646"/>
                  <a:pt x="390307" y="40821"/>
                  <a:pt x="422255" y="43500"/>
                </a:cubicBezTo>
                <a:lnTo>
                  <a:pt x="461334" y="46241"/>
                </a:lnTo>
                <a:lnTo>
                  <a:pt x="456604" y="136485"/>
                </a:lnTo>
                <a:lnTo>
                  <a:pt x="373291" y="131011"/>
                </a:lnTo>
                <a:cubicBezTo>
                  <a:pt x="336133" y="128232"/>
                  <a:pt x="297438" y="124760"/>
                  <a:pt x="250805" y="119402"/>
                </a:cubicBezTo>
                <a:cubicBezTo>
                  <a:pt x="180855" y="111366"/>
                  <a:pt x="86350" y="100204"/>
                  <a:pt x="3956" y="87423"/>
                </a:cubicBezTo>
                <a:lnTo>
                  <a:pt x="0" y="86742"/>
                </a:lnTo>
                <a:lnTo>
                  <a:pt x="28184" y="0"/>
                </a:lnTo>
                <a:close/>
              </a:path>
            </a:pathLst>
          </a:custGeom>
          <a:solidFill>
            <a:srgbClr val="AE334D"/>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 name="任意多边形 167"/>
          <p:cNvSpPr/>
          <p:nvPr/>
        </p:nvSpPr>
        <p:spPr>
          <a:xfrm>
            <a:off x="6670446" y="5169909"/>
            <a:ext cx="216006" cy="97957"/>
          </a:xfrm>
          <a:custGeom>
            <a:avLst/>
            <a:gdLst>
              <a:gd name="connsiteX0" fmla="*/ 4754 w 216006"/>
              <a:gd name="connsiteY0" fmla="*/ 0 h 97957"/>
              <a:gd name="connsiteX1" fmla="*/ 24834 w 216006"/>
              <a:gd name="connsiteY1" fmla="*/ 850 h 97957"/>
              <a:gd name="connsiteX2" fmla="*/ 129014 w 216006"/>
              <a:gd name="connsiteY2" fmla="*/ 3231 h 97957"/>
              <a:gd name="connsiteX3" fmla="*/ 216006 w 216006"/>
              <a:gd name="connsiteY3" fmla="*/ 1705 h 97957"/>
              <a:gd name="connsiteX4" fmla="*/ 216006 w 216006"/>
              <a:gd name="connsiteY4" fmla="*/ 97957 h 97957"/>
              <a:gd name="connsiteX5" fmla="*/ 208190 w 216006"/>
              <a:gd name="connsiteY5" fmla="*/ 97886 h 97957"/>
              <a:gd name="connsiteX6" fmla="*/ 129014 w 216006"/>
              <a:gd name="connsiteY6" fmla="*/ 96100 h 97957"/>
              <a:gd name="connsiteX7" fmla="*/ 9654 w 216006"/>
              <a:gd name="connsiteY7" fmla="*/ 91189 h 97957"/>
              <a:gd name="connsiteX8" fmla="*/ 0 w 216006"/>
              <a:gd name="connsiteY8" fmla="*/ 90713 h 97957"/>
              <a:gd name="connsiteX9" fmla="*/ 4754 w 216006"/>
              <a:gd name="connsiteY9" fmla="*/ 0 h 97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006" h="97957">
                <a:moveTo>
                  <a:pt x="4754" y="0"/>
                </a:moveTo>
                <a:lnTo>
                  <a:pt x="24834" y="850"/>
                </a:lnTo>
                <a:cubicBezTo>
                  <a:pt x="62934" y="2040"/>
                  <a:pt x="99645" y="2834"/>
                  <a:pt x="129014" y="3231"/>
                </a:cubicBezTo>
                <a:lnTo>
                  <a:pt x="216006" y="1705"/>
                </a:lnTo>
                <a:lnTo>
                  <a:pt x="216006" y="97957"/>
                </a:lnTo>
                <a:lnTo>
                  <a:pt x="208190" y="97886"/>
                </a:lnTo>
                <a:cubicBezTo>
                  <a:pt x="186164" y="97687"/>
                  <a:pt x="161954" y="97291"/>
                  <a:pt x="129014" y="96100"/>
                </a:cubicBezTo>
                <a:cubicBezTo>
                  <a:pt x="96073" y="94910"/>
                  <a:pt x="53806" y="93223"/>
                  <a:pt x="9654" y="91189"/>
                </a:cubicBezTo>
                <a:lnTo>
                  <a:pt x="0" y="90713"/>
                </a:lnTo>
                <a:lnTo>
                  <a:pt x="4754" y="0"/>
                </a:lnTo>
                <a:close/>
              </a:path>
            </a:pathLst>
          </a:custGeom>
          <a:solidFill>
            <a:srgbClr val="AE334D"/>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5" name="Text Box 45"/>
          <p:cNvSpPr txBox="1">
            <a:spLocks noChangeArrowheads="1"/>
          </p:cNvSpPr>
          <p:nvPr/>
        </p:nvSpPr>
        <p:spPr bwMode="auto">
          <a:xfrm>
            <a:off x="6696311" y="4081074"/>
            <a:ext cx="312500" cy="2643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92075" tIns="46038" rIns="92075" bIns="46038"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dirty="0">
                <a:ea typeface="Gulim" panose="020B0600000101010101" pitchFamily="34" charset="-127"/>
              </a:rPr>
              <a:t>5</a:t>
            </a:r>
            <a:r>
              <a:rPr lang="en-US" altLang="ko-KR" sz="1300" dirty="0">
                <a:ea typeface="Gulim" panose="020B0600000101010101" pitchFamily="34" charset="-127"/>
                <a:sym typeface="Symbol" panose="05050102010706020507" pitchFamily="18" charset="2"/>
              </a:rPr>
              <a:t></a:t>
            </a:r>
          </a:p>
        </p:txBody>
      </p:sp>
      <p:sp>
        <p:nvSpPr>
          <p:cNvPr id="186" name="Text Box 45"/>
          <p:cNvSpPr txBox="1">
            <a:spLocks noChangeArrowheads="1"/>
          </p:cNvSpPr>
          <p:nvPr/>
        </p:nvSpPr>
        <p:spPr bwMode="auto">
          <a:xfrm>
            <a:off x="6854797" y="5248146"/>
            <a:ext cx="312500" cy="2643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92075" tIns="46038" rIns="92075" bIns="46038"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dirty="0">
                <a:ea typeface="Gulim" panose="020B0600000101010101" pitchFamily="34" charset="-127"/>
              </a:rPr>
              <a:t>5</a:t>
            </a:r>
            <a:r>
              <a:rPr lang="en-US" altLang="ko-KR" sz="1300" dirty="0">
                <a:ea typeface="Gulim" panose="020B0600000101010101" pitchFamily="34" charset="-127"/>
                <a:sym typeface="Symbol" panose="05050102010706020507" pitchFamily="18" charset="2"/>
              </a:rPr>
              <a:t></a:t>
            </a:r>
          </a:p>
        </p:txBody>
      </p:sp>
      <p:sp>
        <p:nvSpPr>
          <p:cNvPr id="187" name="Text Box 45"/>
          <p:cNvSpPr txBox="1">
            <a:spLocks noChangeArrowheads="1"/>
          </p:cNvSpPr>
          <p:nvPr/>
        </p:nvSpPr>
        <p:spPr bwMode="auto">
          <a:xfrm>
            <a:off x="6493748" y="4999831"/>
            <a:ext cx="312500" cy="2643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92075" tIns="46038" rIns="92075" bIns="46038"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dirty="0">
                <a:ea typeface="Gulim" panose="020B0600000101010101" pitchFamily="34" charset="-127"/>
              </a:rPr>
              <a:t>5</a:t>
            </a:r>
            <a:r>
              <a:rPr lang="en-US" altLang="ko-KR" sz="1300" dirty="0">
                <a:ea typeface="Gulim" panose="020B0600000101010101" pitchFamily="34" charset="-127"/>
                <a:sym typeface="Symbol" panose="05050102010706020507" pitchFamily="18" charset="2"/>
              </a:rPr>
              <a:t></a:t>
            </a:r>
          </a:p>
        </p:txBody>
      </p:sp>
      <p:sp>
        <p:nvSpPr>
          <p:cNvPr id="188" name="Text Box 45"/>
          <p:cNvSpPr txBox="1">
            <a:spLocks noChangeArrowheads="1"/>
          </p:cNvSpPr>
          <p:nvPr/>
        </p:nvSpPr>
        <p:spPr bwMode="auto">
          <a:xfrm>
            <a:off x="5275631" y="4758934"/>
            <a:ext cx="312500" cy="2643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92075" tIns="46038" rIns="92075" bIns="46038"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dirty="0">
                <a:ea typeface="Gulim" panose="020B0600000101010101" pitchFamily="34" charset="-127"/>
              </a:rPr>
              <a:t>5</a:t>
            </a:r>
            <a:r>
              <a:rPr lang="en-US" altLang="ko-KR" sz="1300" dirty="0">
                <a:ea typeface="Gulim" panose="020B0600000101010101" pitchFamily="34" charset="-127"/>
                <a:sym typeface="Symbol" panose="05050102010706020507" pitchFamily="18" charset="2"/>
              </a:rPr>
              <a:t></a:t>
            </a:r>
          </a:p>
        </p:txBody>
      </p:sp>
      <p:sp>
        <p:nvSpPr>
          <p:cNvPr id="189" name="Text Box 45"/>
          <p:cNvSpPr txBox="1">
            <a:spLocks noChangeArrowheads="1"/>
          </p:cNvSpPr>
          <p:nvPr/>
        </p:nvSpPr>
        <p:spPr bwMode="auto">
          <a:xfrm>
            <a:off x="5904849" y="4956104"/>
            <a:ext cx="312500" cy="2643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92075" tIns="46038" rIns="92075" bIns="46038"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dirty="0">
                <a:ea typeface="Gulim" panose="020B0600000101010101" pitchFamily="34" charset="-127"/>
              </a:rPr>
              <a:t>5</a:t>
            </a:r>
            <a:r>
              <a:rPr lang="en-US" altLang="ko-KR" sz="1300" dirty="0">
                <a:ea typeface="Gulim" panose="020B0600000101010101" pitchFamily="34" charset="-127"/>
                <a:sym typeface="Symbol" panose="05050102010706020507" pitchFamily="18" charset="2"/>
              </a:rPr>
              <a:t></a:t>
            </a:r>
          </a:p>
        </p:txBody>
      </p:sp>
      <p:sp>
        <p:nvSpPr>
          <p:cNvPr id="190" name="Text Box 45"/>
          <p:cNvSpPr txBox="1">
            <a:spLocks noChangeArrowheads="1"/>
          </p:cNvSpPr>
          <p:nvPr/>
        </p:nvSpPr>
        <p:spPr bwMode="auto">
          <a:xfrm>
            <a:off x="6684359" y="3827951"/>
            <a:ext cx="320601" cy="2930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92075" tIns="46038" rIns="92075" bIns="46038"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dirty="0">
                <a:ea typeface="Gulim" panose="020B0600000101010101" pitchFamily="34" charset="-127"/>
              </a:rPr>
              <a:t>3</a:t>
            </a:r>
            <a:r>
              <a:rPr lang="en-US" altLang="ko-KR" sz="1300" dirty="0">
                <a:ea typeface="Gulim" panose="020B0600000101010101" pitchFamily="34" charset="-127"/>
                <a:sym typeface="Symbol" panose="05050102010706020507" pitchFamily="18" charset="2"/>
              </a:rPr>
              <a:t></a:t>
            </a:r>
          </a:p>
        </p:txBody>
      </p:sp>
      <p:sp>
        <p:nvSpPr>
          <p:cNvPr id="191" name="Text Box 45"/>
          <p:cNvSpPr txBox="1">
            <a:spLocks noChangeArrowheads="1"/>
          </p:cNvSpPr>
          <p:nvPr/>
        </p:nvSpPr>
        <p:spPr bwMode="auto">
          <a:xfrm>
            <a:off x="6836759" y="5064050"/>
            <a:ext cx="320601" cy="2930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92075" tIns="46038" rIns="92075" bIns="46038"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dirty="0">
                <a:ea typeface="Gulim" panose="020B0600000101010101" pitchFamily="34" charset="-127"/>
              </a:rPr>
              <a:t>3</a:t>
            </a:r>
            <a:r>
              <a:rPr lang="en-US" altLang="ko-KR" sz="1300" dirty="0">
                <a:ea typeface="Gulim" panose="020B0600000101010101" pitchFamily="34" charset="-127"/>
                <a:sym typeface="Symbol" panose="05050102010706020507" pitchFamily="18" charset="2"/>
              </a:rPr>
              <a:t></a:t>
            </a:r>
          </a:p>
        </p:txBody>
      </p:sp>
      <p:sp>
        <p:nvSpPr>
          <p:cNvPr id="192" name="Text Box 45"/>
          <p:cNvSpPr txBox="1">
            <a:spLocks noChangeArrowheads="1"/>
          </p:cNvSpPr>
          <p:nvPr/>
        </p:nvSpPr>
        <p:spPr bwMode="auto">
          <a:xfrm>
            <a:off x="6432728" y="5101931"/>
            <a:ext cx="320601" cy="2930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92075" tIns="46038" rIns="92075" bIns="46038"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dirty="0">
                <a:ea typeface="Gulim" panose="020B0600000101010101" pitchFamily="34" charset="-127"/>
              </a:rPr>
              <a:t>3</a:t>
            </a:r>
            <a:r>
              <a:rPr lang="en-US" altLang="ko-KR" sz="1300" dirty="0">
                <a:ea typeface="Gulim" panose="020B0600000101010101" pitchFamily="34" charset="-127"/>
                <a:sym typeface="Symbol" panose="05050102010706020507" pitchFamily="18" charset="2"/>
              </a:rPr>
              <a:t></a:t>
            </a:r>
          </a:p>
        </p:txBody>
      </p:sp>
      <p:sp>
        <p:nvSpPr>
          <p:cNvPr id="193" name="Text Box 45"/>
          <p:cNvSpPr txBox="1">
            <a:spLocks noChangeArrowheads="1"/>
          </p:cNvSpPr>
          <p:nvPr/>
        </p:nvSpPr>
        <p:spPr bwMode="auto">
          <a:xfrm>
            <a:off x="5781568" y="5029496"/>
            <a:ext cx="320601" cy="2930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92075" tIns="46038" rIns="92075" bIns="46038"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dirty="0">
                <a:ea typeface="Gulim" panose="020B0600000101010101" pitchFamily="34" charset="-127"/>
              </a:rPr>
              <a:t>3</a:t>
            </a:r>
            <a:r>
              <a:rPr lang="en-US" altLang="ko-KR" sz="1300" dirty="0">
                <a:ea typeface="Gulim" panose="020B0600000101010101" pitchFamily="34" charset="-127"/>
                <a:sym typeface="Symbol" panose="05050102010706020507" pitchFamily="18" charset="2"/>
              </a:rPr>
              <a:t></a:t>
            </a:r>
          </a:p>
        </p:txBody>
      </p:sp>
      <p:sp>
        <p:nvSpPr>
          <p:cNvPr id="194" name="Text Box 45"/>
          <p:cNvSpPr txBox="1">
            <a:spLocks noChangeArrowheads="1"/>
          </p:cNvSpPr>
          <p:nvPr/>
        </p:nvSpPr>
        <p:spPr bwMode="auto">
          <a:xfrm>
            <a:off x="7120059" y="4724846"/>
            <a:ext cx="320601" cy="2930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92075" tIns="46038" rIns="92075" bIns="46038"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dirty="0">
                <a:ea typeface="Gulim" panose="020B0600000101010101" pitchFamily="34" charset="-127"/>
              </a:rPr>
              <a:t>3</a:t>
            </a:r>
            <a:r>
              <a:rPr lang="en-US" altLang="ko-KR" sz="1300" dirty="0">
                <a:ea typeface="Gulim" panose="020B0600000101010101" pitchFamily="34" charset="-127"/>
                <a:sym typeface="Symbol" panose="05050102010706020507" pitchFamily="18" charset="2"/>
              </a:rPr>
              <a:t></a:t>
            </a:r>
          </a:p>
        </p:txBody>
      </p:sp>
      <p:sp>
        <p:nvSpPr>
          <p:cNvPr id="195" name="矩形 194"/>
          <p:cNvSpPr/>
          <p:nvPr/>
        </p:nvSpPr>
        <p:spPr>
          <a:xfrm>
            <a:off x="5017869" y="1268760"/>
            <a:ext cx="2063385" cy="338554"/>
          </a:xfrm>
          <a:prstGeom prst="rect">
            <a:avLst/>
          </a:prstGeom>
        </p:spPr>
        <p:txBody>
          <a:bodyPr wrap="none">
            <a:spAutoFit/>
          </a:bodyPr>
          <a:lstStyle/>
          <a:p>
            <a:pPr>
              <a:defRPr/>
            </a:pP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线状</a:t>
            </a: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的双向复制</a:t>
            </a:r>
            <a:endParaRPr lang="zh-CN" altLang="en-US" sz="1600" dirty="0"/>
          </a:p>
        </p:txBody>
      </p:sp>
      <p:sp>
        <p:nvSpPr>
          <p:cNvPr id="196" name="矩形 195"/>
          <p:cNvSpPr/>
          <p:nvPr/>
        </p:nvSpPr>
        <p:spPr>
          <a:xfrm>
            <a:off x="2462352" y="1268760"/>
            <a:ext cx="2063385" cy="338554"/>
          </a:xfrm>
          <a:prstGeom prst="rect">
            <a:avLst/>
          </a:prstGeom>
        </p:spPr>
        <p:txBody>
          <a:bodyPr wrap="none">
            <a:spAutoFit/>
          </a:bodyPr>
          <a:lstStyle/>
          <a:p>
            <a:pPr>
              <a:defRPr/>
            </a:pP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环状</a:t>
            </a: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的双向复制</a:t>
            </a:r>
            <a:endParaRPr lang="zh-CN" altLang="en-US" sz="1600" dirty="0"/>
          </a:p>
        </p:txBody>
      </p:sp>
      <p:sp>
        <p:nvSpPr>
          <p:cNvPr id="198" name="圆角矩形 197"/>
          <p:cNvSpPr/>
          <p:nvPr/>
        </p:nvSpPr>
        <p:spPr>
          <a:xfrm>
            <a:off x="4793559" y="1578927"/>
            <a:ext cx="5256000" cy="2124000"/>
          </a:xfrm>
          <a:prstGeom prst="round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9" name="圆角矩形 198"/>
          <p:cNvSpPr/>
          <p:nvPr/>
        </p:nvSpPr>
        <p:spPr>
          <a:xfrm>
            <a:off x="3143672" y="3797715"/>
            <a:ext cx="5112000" cy="2124000"/>
          </a:xfrm>
          <a:prstGeom prst="round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5655"/>
          <p:cNvSpPr>
            <a:spLocks/>
          </p:cNvSpPr>
          <p:nvPr/>
        </p:nvSpPr>
        <p:spPr bwMode="auto">
          <a:xfrm rot="60000" flipV="1">
            <a:off x="4697418" y="4444768"/>
            <a:ext cx="468000" cy="468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0" name="Freeform 5655"/>
          <p:cNvSpPr>
            <a:spLocks/>
          </p:cNvSpPr>
          <p:nvPr/>
        </p:nvSpPr>
        <p:spPr bwMode="auto">
          <a:xfrm rot="22140000" flipH="1" flipV="1">
            <a:off x="3049171" y="3430515"/>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6350">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1" name="Freeform 5655"/>
          <p:cNvSpPr>
            <a:spLocks/>
          </p:cNvSpPr>
          <p:nvPr/>
        </p:nvSpPr>
        <p:spPr bwMode="auto">
          <a:xfrm rot="22140000" flipH="1" flipV="1">
            <a:off x="3117897" y="3444985"/>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6350">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4" name="Freeform 5655"/>
          <p:cNvSpPr>
            <a:spLocks/>
          </p:cNvSpPr>
          <p:nvPr/>
        </p:nvSpPr>
        <p:spPr bwMode="auto">
          <a:xfrm rot="21180000" flipH="1" flipV="1">
            <a:off x="3329976" y="3454598"/>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6350">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5" name="Freeform 5655"/>
          <p:cNvSpPr>
            <a:spLocks/>
          </p:cNvSpPr>
          <p:nvPr/>
        </p:nvSpPr>
        <p:spPr bwMode="auto">
          <a:xfrm rot="21180000" flipH="1" flipV="1">
            <a:off x="3398828" y="3454387"/>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6350">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3" name="Freeform 5655"/>
          <p:cNvSpPr>
            <a:spLocks/>
          </p:cNvSpPr>
          <p:nvPr/>
        </p:nvSpPr>
        <p:spPr bwMode="auto">
          <a:xfrm rot="21780000" flipV="1">
            <a:off x="3261999" y="3459821"/>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2" name="Freeform 5655"/>
          <p:cNvSpPr>
            <a:spLocks/>
          </p:cNvSpPr>
          <p:nvPr/>
        </p:nvSpPr>
        <p:spPr bwMode="auto">
          <a:xfrm rot="22140000" flipV="1">
            <a:off x="3190991" y="3452290"/>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0" name="Freeform 5655"/>
          <p:cNvSpPr>
            <a:spLocks/>
          </p:cNvSpPr>
          <p:nvPr/>
        </p:nvSpPr>
        <p:spPr bwMode="auto">
          <a:xfrm rot="19920000" flipH="1" flipV="1">
            <a:off x="3596370" y="3400897"/>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6350">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1" name="Freeform 5655"/>
          <p:cNvSpPr>
            <a:spLocks/>
          </p:cNvSpPr>
          <p:nvPr/>
        </p:nvSpPr>
        <p:spPr bwMode="auto">
          <a:xfrm rot="19680000" flipH="1" flipV="1">
            <a:off x="3653002" y="3383475"/>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6350">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8" name="Freeform 5655"/>
          <p:cNvSpPr>
            <a:spLocks/>
          </p:cNvSpPr>
          <p:nvPr/>
        </p:nvSpPr>
        <p:spPr bwMode="auto">
          <a:xfrm rot="20940000" flipV="1">
            <a:off x="3536440" y="3430751"/>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9" name="Freeform 5655"/>
          <p:cNvSpPr>
            <a:spLocks/>
          </p:cNvSpPr>
          <p:nvPr/>
        </p:nvSpPr>
        <p:spPr bwMode="auto">
          <a:xfrm rot="21180000" flipV="1">
            <a:off x="3468079" y="3439405"/>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Freeform 5655"/>
          <p:cNvSpPr>
            <a:spLocks/>
          </p:cNvSpPr>
          <p:nvPr/>
        </p:nvSpPr>
        <p:spPr bwMode="auto">
          <a:xfrm rot="-2580000" flipH="1" flipV="1">
            <a:off x="3837678" y="3272912"/>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6350">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5" name="Freeform 5655"/>
          <p:cNvSpPr>
            <a:spLocks/>
          </p:cNvSpPr>
          <p:nvPr/>
        </p:nvSpPr>
        <p:spPr bwMode="auto">
          <a:xfrm rot="-2700000" flipH="1" flipV="1">
            <a:off x="3887167" y="3231680"/>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6350">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Freeform 5655"/>
          <p:cNvSpPr>
            <a:spLocks/>
          </p:cNvSpPr>
          <p:nvPr/>
        </p:nvSpPr>
        <p:spPr bwMode="auto">
          <a:xfrm rot="-1560000" flipV="1">
            <a:off x="3775190" y="3312718"/>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3" name="Freeform 5655"/>
          <p:cNvSpPr>
            <a:spLocks/>
          </p:cNvSpPr>
          <p:nvPr/>
        </p:nvSpPr>
        <p:spPr bwMode="auto">
          <a:xfrm rot="-1320000" flipV="1">
            <a:off x="3721115" y="3342801"/>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8" name="Freeform 5655"/>
          <p:cNvSpPr>
            <a:spLocks/>
          </p:cNvSpPr>
          <p:nvPr/>
        </p:nvSpPr>
        <p:spPr bwMode="auto">
          <a:xfrm rot="-3840000" flipH="1" flipV="1">
            <a:off x="4025415" y="3070044"/>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6350">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9" name="Freeform 5655"/>
          <p:cNvSpPr>
            <a:spLocks/>
          </p:cNvSpPr>
          <p:nvPr/>
        </p:nvSpPr>
        <p:spPr bwMode="auto">
          <a:xfrm rot="-4080000" flipH="1" flipV="1">
            <a:off x="4058237" y="3014526"/>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6350">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Freeform 5655"/>
          <p:cNvSpPr>
            <a:spLocks/>
          </p:cNvSpPr>
          <p:nvPr/>
        </p:nvSpPr>
        <p:spPr bwMode="auto">
          <a:xfrm rot="-2520000" flipV="1">
            <a:off x="3946364" y="3175562"/>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6" name="Freeform 5655"/>
          <p:cNvSpPr>
            <a:spLocks/>
          </p:cNvSpPr>
          <p:nvPr/>
        </p:nvSpPr>
        <p:spPr bwMode="auto">
          <a:xfrm rot="-2820000" flipV="1">
            <a:off x="3983772" y="3128812"/>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 name="Freeform 5655"/>
          <p:cNvSpPr>
            <a:spLocks/>
          </p:cNvSpPr>
          <p:nvPr/>
        </p:nvSpPr>
        <p:spPr bwMode="auto">
          <a:xfrm rot="-4920000" flipH="1" flipV="1">
            <a:off x="4136398" y="2815256"/>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6350">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9" name="Freeform 5655"/>
          <p:cNvSpPr>
            <a:spLocks/>
          </p:cNvSpPr>
          <p:nvPr/>
        </p:nvSpPr>
        <p:spPr bwMode="auto">
          <a:xfrm rot="-4920000" flipH="1" flipV="1">
            <a:off x="4157315" y="2752595"/>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6350">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7" name="Freeform 5655"/>
          <p:cNvSpPr>
            <a:spLocks/>
          </p:cNvSpPr>
          <p:nvPr/>
        </p:nvSpPr>
        <p:spPr bwMode="auto">
          <a:xfrm rot="-3600000" flipV="1">
            <a:off x="4094732" y="2940915"/>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5" name="Freeform 5655"/>
          <p:cNvSpPr>
            <a:spLocks/>
          </p:cNvSpPr>
          <p:nvPr/>
        </p:nvSpPr>
        <p:spPr bwMode="auto">
          <a:xfrm rot="-3720000" flipV="1">
            <a:off x="4117854" y="2882260"/>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2" name="Freeform 5655"/>
          <p:cNvSpPr>
            <a:spLocks/>
          </p:cNvSpPr>
          <p:nvPr/>
        </p:nvSpPr>
        <p:spPr bwMode="auto">
          <a:xfrm rot="-5640000" flipH="1" flipV="1">
            <a:off x="4171037" y="2534341"/>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6350">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3" name="Freeform 5655"/>
          <p:cNvSpPr>
            <a:spLocks/>
          </p:cNvSpPr>
          <p:nvPr/>
        </p:nvSpPr>
        <p:spPr bwMode="auto">
          <a:xfrm rot="-5880000" flipH="1" flipV="1">
            <a:off x="4168144" y="2471680"/>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6350">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0" name="Freeform 5655"/>
          <p:cNvSpPr>
            <a:spLocks/>
          </p:cNvSpPr>
          <p:nvPr/>
        </p:nvSpPr>
        <p:spPr bwMode="auto">
          <a:xfrm rot="-4740000" flipV="1">
            <a:off x="4162232" y="2666663"/>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1" name="Freeform 5655"/>
          <p:cNvSpPr>
            <a:spLocks/>
          </p:cNvSpPr>
          <p:nvPr/>
        </p:nvSpPr>
        <p:spPr bwMode="auto">
          <a:xfrm rot="-5100000" flipV="1">
            <a:off x="4171068" y="2608008"/>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6" name="Freeform 5655"/>
          <p:cNvSpPr>
            <a:spLocks/>
          </p:cNvSpPr>
          <p:nvPr/>
        </p:nvSpPr>
        <p:spPr bwMode="auto">
          <a:xfrm rot="-7140000" flipH="1" flipV="1">
            <a:off x="4121070" y="2278042"/>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6350">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Freeform 5655"/>
          <p:cNvSpPr>
            <a:spLocks/>
          </p:cNvSpPr>
          <p:nvPr/>
        </p:nvSpPr>
        <p:spPr bwMode="auto">
          <a:xfrm rot="-7440000" flipH="1" flipV="1">
            <a:off x="4089746" y="2217692"/>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6350">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4" name="Freeform 5655"/>
          <p:cNvSpPr>
            <a:spLocks/>
          </p:cNvSpPr>
          <p:nvPr/>
        </p:nvSpPr>
        <p:spPr bwMode="auto">
          <a:xfrm rot="-5760000" flipV="1">
            <a:off x="4169166" y="2394873"/>
            <a:ext cx="144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5" name="Freeform 5655"/>
          <p:cNvSpPr>
            <a:spLocks/>
          </p:cNvSpPr>
          <p:nvPr/>
        </p:nvSpPr>
        <p:spPr bwMode="auto">
          <a:xfrm rot="-6120000" flipV="1">
            <a:off x="4150054" y="2331379"/>
            <a:ext cx="144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0" name="Freeform 5655"/>
          <p:cNvSpPr>
            <a:spLocks/>
          </p:cNvSpPr>
          <p:nvPr/>
        </p:nvSpPr>
        <p:spPr bwMode="auto">
          <a:xfrm rot="-8280000" flipH="1" flipV="1">
            <a:off x="3938547" y="1990842"/>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6350">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2" name="Freeform 5655"/>
          <p:cNvSpPr>
            <a:spLocks/>
          </p:cNvSpPr>
          <p:nvPr/>
        </p:nvSpPr>
        <p:spPr bwMode="auto">
          <a:xfrm rot="23160000" flipH="1" flipV="1">
            <a:off x="2798862" y="3317692"/>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6350">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3" name="Freeform 5655"/>
          <p:cNvSpPr>
            <a:spLocks/>
          </p:cNvSpPr>
          <p:nvPr/>
        </p:nvSpPr>
        <p:spPr bwMode="auto">
          <a:xfrm rot="22980000" flipH="1" flipV="1">
            <a:off x="2855683" y="3346448"/>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6350">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 name="Freeform 5655"/>
          <p:cNvSpPr>
            <a:spLocks/>
          </p:cNvSpPr>
          <p:nvPr/>
        </p:nvSpPr>
        <p:spPr bwMode="auto">
          <a:xfrm rot="24600000" flipH="1" flipV="1">
            <a:off x="2603180" y="3127272"/>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6350">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5" name="Freeform 5655"/>
          <p:cNvSpPr>
            <a:spLocks/>
          </p:cNvSpPr>
          <p:nvPr/>
        </p:nvSpPr>
        <p:spPr bwMode="auto">
          <a:xfrm rot="24300000" flipH="1" flipV="1">
            <a:off x="2633810" y="3167933"/>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6350">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9" name="Freeform 5655"/>
          <p:cNvSpPr>
            <a:spLocks/>
          </p:cNvSpPr>
          <p:nvPr/>
        </p:nvSpPr>
        <p:spPr bwMode="auto">
          <a:xfrm rot="3527593" flipH="1" flipV="1">
            <a:off x="2467286" y="2884883"/>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6350">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0" name="Freeform 5655"/>
          <p:cNvSpPr>
            <a:spLocks/>
          </p:cNvSpPr>
          <p:nvPr/>
        </p:nvSpPr>
        <p:spPr bwMode="auto">
          <a:xfrm rot="3291062" flipH="1" flipV="1">
            <a:off x="2489220" y="2942163"/>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6350">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1" name="Freeform 5655"/>
          <p:cNvSpPr>
            <a:spLocks/>
          </p:cNvSpPr>
          <p:nvPr/>
        </p:nvSpPr>
        <p:spPr bwMode="auto">
          <a:xfrm rot="4970343" flipH="1" flipV="1">
            <a:off x="2412120" y="2620128"/>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6350">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5" name="Freeform 5655"/>
          <p:cNvSpPr>
            <a:spLocks/>
          </p:cNvSpPr>
          <p:nvPr/>
        </p:nvSpPr>
        <p:spPr bwMode="auto">
          <a:xfrm rot="4621927" flipH="1" flipV="1">
            <a:off x="2418869" y="2676847"/>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6350">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8" name="Freeform 5655"/>
          <p:cNvSpPr>
            <a:spLocks/>
          </p:cNvSpPr>
          <p:nvPr/>
        </p:nvSpPr>
        <p:spPr bwMode="auto">
          <a:xfrm rot="6451777" flipH="1" flipV="1">
            <a:off x="2444080" y="2335105"/>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6350">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9" name="Freeform 5655"/>
          <p:cNvSpPr>
            <a:spLocks/>
          </p:cNvSpPr>
          <p:nvPr/>
        </p:nvSpPr>
        <p:spPr bwMode="auto">
          <a:xfrm rot="5714231" flipH="1" flipV="1">
            <a:off x="2432382" y="2396114"/>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6350">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0" name="Freeform 5655"/>
          <p:cNvSpPr>
            <a:spLocks/>
          </p:cNvSpPr>
          <p:nvPr/>
        </p:nvSpPr>
        <p:spPr bwMode="auto">
          <a:xfrm rot="17327270" flipH="1" flipV="1">
            <a:off x="2527500" y="2148364"/>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6350">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2" name="Freeform 5655"/>
          <p:cNvSpPr>
            <a:spLocks/>
          </p:cNvSpPr>
          <p:nvPr/>
        </p:nvSpPr>
        <p:spPr bwMode="auto">
          <a:xfrm rot="17903763" flipH="1" flipV="1">
            <a:off x="2558961" y="2088767"/>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6350">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3" name="Freeform 5655"/>
          <p:cNvSpPr>
            <a:spLocks/>
          </p:cNvSpPr>
          <p:nvPr/>
        </p:nvSpPr>
        <p:spPr bwMode="auto">
          <a:xfrm rot="24180000" flipV="1">
            <a:off x="2743964" y="3273145"/>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4" name="Freeform 5655"/>
          <p:cNvSpPr>
            <a:spLocks/>
          </p:cNvSpPr>
          <p:nvPr/>
        </p:nvSpPr>
        <p:spPr bwMode="auto">
          <a:xfrm rot="24480000" flipV="1">
            <a:off x="2696766" y="3237042"/>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1" name="Freeform 5655"/>
          <p:cNvSpPr>
            <a:spLocks/>
          </p:cNvSpPr>
          <p:nvPr/>
        </p:nvSpPr>
        <p:spPr bwMode="auto">
          <a:xfrm rot="3950037" flipV="1">
            <a:off x="2559298" y="3064532"/>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2" name="Freeform 5655"/>
          <p:cNvSpPr>
            <a:spLocks/>
          </p:cNvSpPr>
          <p:nvPr/>
        </p:nvSpPr>
        <p:spPr bwMode="auto">
          <a:xfrm rot="3938653" flipV="1">
            <a:off x="2528743" y="3011902"/>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3" name="Freeform 5655"/>
          <p:cNvSpPr>
            <a:spLocks/>
          </p:cNvSpPr>
          <p:nvPr/>
        </p:nvSpPr>
        <p:spPr bwMode="auto">
          <a:xfrm rot="4923400" flipV="1">
            <a:off x="2443119" y="2823855"/>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4" name="Freeform 5655"/>
          <p:cNvSpPr>
            <a:spLocks/>
          </p:cNvSpPr>
          <p:nvPr/>
        </p:nvSpPr>
        <p:spPr bwMode="auto">
          <a:xfrm rot="5026876" flipV="1">
            <a:off x="2425658" y="2763326"/>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5" name="Freeform 5655"/>
          <p:cNvSpPr>
            <a:spLocks/>
          </p:cNvSpPr>
          <p:nvPr/>
        </p:nvSpPr>
        <p:spPr bwMode="auto">
          <a:xfrm rot="5980757" flipV="1">
            <a:off x="2416561" y="2542587"/>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6" name="Freeform 5655"/>
          <p:cNvSpPr>
            <a:spLocks/>
          </p:cNvSpPr>
          <p:nvPr/>
        </p:nvSpPr>
        <p:spPr bwMode="auto">
          <a:xfrm rot="5886017" flipV="1">
            <a:off x="2412064" y="2479242"/>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7" name="Freeform 5655"/>
          <p:cNvSpPr>
            <a:spLocks/>
          </p:cNvSpPr>
          <p:nvPr/>
        </p:nvSpPr>
        <p:spPr bwMode="auto">
          <a:xfrm rot="7121208" flipV="1">
            <a:off x="2468758" y="2278173"/>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8" name="Freeform 5655"/>
          <p:cNvSpPr>
            <a:spLocks/>
          </p:cNvSpPr>
          <p:nvPr/>
        </p:nvSpPr>
        <p:spPr bwMode="auto">
          <a:xfrm rot="7168490" flipV="1">
            <a:off x="2493655" y="2208661"/>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1" name="Freeform 5655"/>
          <p:cNvSpPr>
            <a:spLocks/>
          </p:cNvSpPr>
          <p:nvPr/>
        </p:nvSpPr>
        <p:spPr bwMode="auto">
          <a:xfrm rot="23100000" flipV="1">
            <a:off x="2985113" y="3406465"/>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3" name="Freeform 5655"/>
          <p:cNvSpPr>
            <a:spLocks/>
          </p:cNvSpPr>
          <p:nvPr/>
        </p:nvSpPr>
        <p:spPr bwMode="auto">
          <a:xfrm rot="23460000" flipV="1">
            <a:off x="2923629" y="3387029"/>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0" name="Freeform 5655"/>
          <p:cNvSpPr>
            <a:spLocks/>
          </p:cNvSpPr>
          <p:nvPr/>
        </p:nvSpPr>
        <p:spPr bwMode="auto">
          <a:xfrm rot="8133431" flipV="1">
            <a:off x="2641286" y="1984377"/>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1" name="矩形 150"/>
          <p:cNvSpPr/>
          <p:nvPr/>
        </p:nvSpPr>
        <p:spPr>
          <a:xfrm>
            <a:off x="2841690" y="2654106"/>
            <a:ext cx="1005403" cy="338554"/>
          </a:xfrm>
          <a:prstGeom prst="rect">
            <a:avLst/>
          </a:prstGeom>
        </p:spPr>
        <p:txBody>
          <a:bodyPr wrap="none">
            <a:spAutoFit/>
          </a:bodyPr>
          <a:lstStyle/>
          <a:p>
            <a:pPr>
              <a:defRPr/>
            </a:pP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复制起点</a:t>
            </a:r>
            <a:endParaRPr lang="zh-CN" altLang="en-US" sz="1600" dirty="0"/>
          </a:p>
        </p:txBody>
      </p:sp>
      <p:sp>
        <p:nvSpPr>
          <p:cNvPr id="152" name="任意多边形 151"/>
          <p:cNvSpPr/>
          <p:nvPr/>
        </p:nvSpPr>
        <p:spPr>
          <a:xfrm>
            <a:off x="2559052" y="2083862"/>
            <a:ext cx="1615590" cy="259456"/>
          </a:xfrm>
          <a:custGeom>
            <a:avLst/>
            <a:gdLst>
              <a:gd name="connsiteX0" fmla="*/ 83 w 1624108"/>
              <a:gd name="connsiteY0" fmla="*/ 50309 h 257676"/>
              <a:gd name="connsiteX1" fmla="*/ 57233 w 1624108"/>
              <a:gd name="connsiteY1" fmla="*/ 5065 h 257676"/>
              <a:gd name="connsiteX2" fmla="*/ 104858 w 1624108"/>
              <a:gd name="connsiteY2" fmla="*/ 2684 h 257676"/>
              <a:gd name="connsiteX3" fmla="*/ 157246 w 1624108"/>
              <a:gd name="connsiteY3" fmla="*/ 19353 h 257676"/>
              <a:gd name="connsiteX4" fmla="*/ 212015 w 1624108"/>
              <a:gd name="connsiteY4" fmla="*/ 47928 h 257676"/>
              <a:gd name="connsiteX5" fmla="*/ 290596 w 1624108"/>
              <a:gd name="connsiteY5" fmla="*/ 88409 h 257676"/>
              <a:gd name="connsiteX6" fmla="*/ 376321 w 1624108"/>
              <a:gd name="connsiteY6" fmla="*/ 128890 h 257676"/>
              <a:gd name="connsiteX7" fmla="*/ 478715 w 1624108"/>
              <a:gd name="connsiteY7" fmla="*/ 169371 h 257676"/>
              <a:gd name="connsiteX8" fmla="*/ 597777 w 1624108"/>
              <a:gd name="connsiteY8" fmla="*/ 200328 h 257676"/>
              <a:gd name="connsiteX9" fmla="*/ 704933 w 1624108"/>
              <a:gd name="connsiteY9" fmla="*/ 219378 h 257676"/>
              <a:gd name="connsiteX10" fmla="*/ 812090 w 1624108"/>
              <a:gd name="connsiteY10" fmla="*/ 221759 h 257676"/>
              <a:gd name="connsiteX11" fmla="*/ 935915 w 1624108"/>
              <a:gd name="connsiteY11" fmla="*/ 214615 h 257676"/>
              <a:gd name="connsiteX12" fmla="*/ 1062121 w 1624108"/>
              <a:gd name="connsiteY12" fmla="*/ 193184 h 257676"/>
              <a:gd name="connsiteX13" fmla="*/ 1166896 w 1624108"/>
              <a:gd name="connsiteY13" fmla="*/ 171753 h 257676"/>
              <a:gd name="connsiteX14" fmla="*/ 1274052 w 1624108"/>
              <a:gd name="connsiteY14" fmla="*/ 128890 h 257676"/>
              <a:gd name="connsiteX15" fmla="*/ 1376446 w 1624108"/>
              <a:gd name="connsiteY15" fmla="*/ 81265 h 257676"/>
              <a:gd name="connsiteX16" fmla="*/ 1452646 w 1624108"/>
              <a:gd name="connsiteY16" fmla="*/ 40784 h 257676"/>
              <a:gd name="connsiteX17" fmla="*/ 1528846 w 1624108"/>
              <a:gd name="connsiteY17" fmla="*/ 5065 h 257676"/>
              <a:gd name="connsiteX18" fmla="*/ 1578852 w 1624108"/>
              <a:gd name="connsiteY18" fmla="*/ 5065 h 257676"/>
              <a:gd name="connsiteX19" fmla="*/ 1607427 w 1624108"/>
              <a:gd name="connsiteY19" fmla="*/ 14590 h 257676"/>
              <a:gd name="connsiteX20" fmla="*/ 1624096 w 1624108"/>
              <a:gd name="connsiteY20" fmla="*/ 38403 h 257676"/>
              <a:gd name="connsiteX21" fmla="*/ 1605046 w 1624108"/>
              <a:gd name="connsiteY21" fmla="*/ 36021 h 257676"/>
              <a:gd name="connsiteX22" fmla="*/ 1576471 w 1624108"/>
              <a:gd name="connsiteY22" fmla="*/ 26496 h 257676"/>
              <a:gd name="connsiteX23" fmla="*/ 1545515 w 1624108"/>
              <a:gd name="connsiteY23" fmla="*/ 26496 h 257676"/>
              <a:gd name="connsiteX24" fmla="*/ 1497890 w 1624108"/>
              <a:gd name="connsiteY24" fmla="*/ 66978 h 257676"/>
              <a:gd name="connsiteX25" fmla="*/ 1445502 w 1624108"/>
              <a:gd name="connsiteY25" fmla="*/ 95553 h 257676"/>
              <a:gd name="connsiteX26" fmla="*/ 1369302 w 1624108"/>
              <a:gd name="connsiteY26" fmla="*/ 126509 h 257676"/>
              <a:gd name="connsiteX27" fmla="*/ 1297865 w 1624108"/>
              <a:gd name="connsiteY27" fmla="*/ 157465 h 257676"/>
              <a:gd name="connsiteX28" fmla="*/ 1195471 w 1624108"/>
              <a:gd name="connsiteY28" fmla="*/ 188421 h 257676"/>
              <a:gd name="connsiteX29" fmla="*/ 1102602 w 1624108"/>
              <a:gd name="connsiteY29" fmla="*/ 214615 h 257676"/>
              <a:gd name="connsiteX30" fmla="*/ 1002590 w 1624108"/>
              <a:gd name="connsiteY30" fmla="*/ 233665 h 257676"/>
              <a:gd name="connsiteX31" fmla="*/ 883527 w 1624108"/>
              <a:gd name="connsiteY31" fmla="*/ 252715 h 257676"/>
              <a:gd name="connsiteX32" fmla="*/ 795421 w 1624108"/>
              <a:gd name="connsiteY32" fmla="*/ 257478 h 257676"/>
              <a:gd name="connsiteX33" fmla="*/ 633496 w 1624108"/>
              <a:gd name="connsiteY33" fmla="*/ 247953 h 257676"/>
              <a:gd name="connsiteX34" fmla="*/ 483477 w 1624108"/>
              <a:gd name="connsiteY34" fmla="*/ 219378 h 257676"/>
              <a:gd name="connsiteX35" fmla="*/ 373940 w 1624108"/>
              <a:gd name="connsiteY35" fmla="*/ 171753 h 257676"/>
              <a:gd name="connsiteX36" fmla="*/ 278690 w 1624108"/>
              <a:gd name="connsiteY36" fmla="*/ 124128 h 257676"/>
              <a:gd name="connsiteX37" fmla="*/ 192965 w 1624108"/>
              <a:gd name="connsiteY37" fmla="*/ 76503 h 257676"/>
              <a:gd name="connsiteX38" fmla="*/ 145340 w 1624108"/>
              <a:gd name="connsiteY38" fmla="*/ 43165 h 257676"/>
              <a:gd name="connsiteX39" fmla="*/ 83427 w 1624108"/>
              <a:gd name="connsiteY39" fmla="*/ 26496 h 257676"/>
              <a:gd name="connsiteX40" fmla="*/ 45327 w 1624108"/>
              <a:gd name="connsiteY40" fmla="*/ 26496 h 257676"/>
              <a:gd name="connsiteX41" fmla="*/ 83 w 1624108"/>
              <a:gd name="connsiteY41" fmla="*/ 50309 h 257676"/>
              <a:gd name="connsiteX0" fmla="*/ 83 w 1624108"/>
              <a:gd name="connsiteY0" fmla="*/ 50309 h 257676"/>
              <a:gd name="connsiteX1" fmla="*/ 57233 w 1624108"/>
              <a:gd name="connsiteY1" fmla="*/ 5065 h 257676"/>
              <a:gd name="connsiteX2" fmla="*/ 104858 w 1624108"/>
              <a:gd name="connsiteY2" fmla="*/ 2684 h 257676"/>
              <a:gd name="connsiteX3" fmla="*/ 157246 w 1624108"/>
              <a:gd name="connsiteY3" fmla="*/ 19353 h 257676"/>
              <a:gd name="connsiteX4" fmla="*/ 212015 w 1624108"/>
              <a:gd name="connsiteY4" fmla="*/ 47928 h 257676"/>
              <a:gd name="connsiteX5" fmla="*/ 290596 w 1624108"/>
              <a:gd name="connsiteY5" fmla="*/ 88409 h 257676"/>
              <a:gd name="connsiteX6" fmla="*/ 376321 w 1624108"/>
              <a:gd name="connsiteY6" fmla="*/ 128890 h 257676"/>
              <a:gd name="connsiteX7" fmla="*/ 478715 w 1624108"/>
              <a:gd name="connsiteY7" fmla="*/ 169371 h 257676"/>
              <a:gd name="connsiteX8" fmla="*/ 597777 w 1624108"/>
              <a:gd name="connsiteY8" fmla="*/ 200328 h 257676"/>
              <a:gd name="connsiteX9" fmla="*/ 704933 w 1624108"/>
              <a:gd name="connsiteY9" fmla="*/ 219378 h 257676"/>
              <a:gd name="connsiteX10" fmla="*/ 812090 w 1624108"/>
              <a:gd name="connsiteY10" fmla="*/ 221759 h 257676"/>
              <a:gd name="connsiteX11" fmla="*/ 935915 w 1624108"/>
              <a:gd name="connsiteY11" fmla="*/ 214615 h 257676"/>
              <a:gd name="connsiteX12" fmla="*/ 1062121 w 1624108"/>
              <a:gd name="connsiteY12" fmla="*/ 193184 h 257676"/>
              <a:gd name="connsiteX13" fmla="*/ 1166896 w 1624108"/>
              <a:gd name="connsiteY13" fmla="*/ 171753 h 257676"/>
              <a:gd name="connsiteX14" fmla="*/ 1274052 w 1624108"/>
              <a:gd name="connsiteY14" fmla="*/ 128890 h 257676"/>
              <a:gd name="connsiteX15" fmla="*/ 1376446 w 1624108"/>
              <a:gd name="connsiteY15" fmla="*/ 81265 h 257676"/>
              <a:gd name="connsiteX16" fmla="*/ 1452646 w 1624108"/>
              <a:gd name="connsiteY16" fmla="*/ 40784 h 257676"/>
              <a:gd name="connsiteX17" fmla="*/ 1528846 w 1624108"/>
              <a:gd name="connsiteY17" fmla="*/ 5065 h 257676"/>
              <a:gd name="connsiteX18" fmla="*/ 1578852 w 1624108"/>
              <a:gd name="connsiteY18" fmla="*/ 5065 h 257676"/>
              <a:gd name="connsiteX19" fmla="*/ 1607427 w 1624108"/>
              <a:gd name="connsiteY19" fmla="*/ 14590 h 257676"/>
              <a:gd name="connsiteX20" fmla="*/ 1624096 w 1624108"/>
              <a:gd name="connsiteY20" fmla="*/ 38403 h 257676"/>
              <a:gd name="connsiteX21" fmla="*/ 1605046 w 1624108"/>
              <a:gd name="connsiteY21" fmla="*/ 36021 h 257676"/>
              <a:gd name="connsiteX22" fmla="*/ 1576471 w 1624108"/>
              <a:gd name="connsiteY22" fmla="*/ 26496 h 257676"/>
              <a:gd name="connsiteX23" fmla="*/ 1545515 w 1624108"/>
              <a:gd name="connsiteY23" fmla="*/ 26496 h 257676"/>
              <a:gd name="connsiteX24" fmla="*/ 1497890 w 1624108"/>
              <a:gd name="connsiteY24" fmla="*/ 66978 h 257676"/>
              <a:gd name="connsiteX25" fmla="*/ 1445502 w 1624108"/>
              <a:gd name="connsiteY25" fmla="*/ 95553 h 257676"/>
              <a:gd name="connsiteX26" fmla="*/ 1369302 w 1624108"/>
              <a:gd name="connsiteY26" fmla="*/ 126509 h 257676"/>
              <a:gd name="connsiteX27" fmla="*/ 1297865 w 1624108"/>
              <a:gd name="connsiteY27" fmla="*/ 157465 h 257676"/>
              <a:gd name="connsiteX28" fmla="*/ 1195471 w 1624108"/>
              <a:gd name="connsiteY28" fmla="*/ 188421 h 257676"/>
              <a:gd name="connsiteX29" fmla="*/ 1102602 w 1624108"/>
              <a:gd name="connsiteY29" fmla="*/ 214615 h 257676"/>
              <a:gd name="connsiteX30" fmla="*/ 1002590 w 1624108"/>
              <a:gd name="connsiteY30" fmla="*/ 233665 h 257676"/>
              <a:gd name="connsiteX31" fmla="*/ 883527 w 1624108"/>
              <a:gd name="connsiteY31" fmla="*/ 252715 h 257676"/>
              <a:gd name="connsiteX32" fmla="*/ 795421 w 1624108"/>
              <a:gd name="connsiteY32" fmla="*/ 257478 h 257676"/>
              <a:gd name="connsiteX33" fmla="*/ 633496 w 1624108"/>
              <a:gd name="connsiteY33" fmla="*/ 247953 h 257676"/>
              <a:gd name="connsiteX34" fmla="*/ 483477 w 1624108"/>
              <a:gd name="connsiteY34" fmla="*/ 219378 h 257676"/>
              <a:gd name="connsiteX35" fmla="*/ 373940 w 1624108"/>
              <a:gd name="connsiteY35" fmla="*/ 171753 h 257676"/>
              <a:gd name="connsiteX36" fmla="*/ 278690 w 1624108"/>
              <a:gd name="connsiteY36" fmla="*/ 124128 h 257676"/>
              <a:gd name="connsiteX37" fmla="*/ 192965 w 1624108"/>
              <a:gd name="connsiteY37" fmla="*/ 76503 h 257676"/>
              <a:gd name="connsiteX38" fmla="*/ 145340 w 1624108"/>
              <a:gd name="connsiteY38" fmla="*/ 47927 h 257676"/>
              <a:gd name="connsiteX39" fmla="*/ 83427 w 1624108"/>
              <a:gd name="connsiteY39" fmla="*/ 26496 h 257676"/>
              <a:gd name="connsiteX40" fmla="*/ 45327 w 1624108"/>
              <a:gd name="connsiteY40" fmla="*/ 26496 h 257676"/>
              <a:gd name="connsiteX41" fmla="*/ 83 w 1624108"/>
              <a:gd name="connsiteY41" fmla="*/ 50309 h 257676"/>
              <a:gd name="connsiteX0" fmla="*/ 90 w 1621733"/>
              <a:gd name="connsiteY0" fmla="*/ 57925 h 258148"/>
              <a:gd name="connsiteX1" fmla="*/ 54858 w 1621733"/>
              <a:gd name="connsiteY1" fmla="*/ 5537 h 258148"/>
              <a:gd name="connsiteX2" fmla="*/ 102483 w 1621733"/>
              <a:gd name="connsiteY2" fmla="*/ 3156 h 258148"/>
              <a:gd name="connsiteX3" fmla="*/ 154871 w 1621733"/>
              <a:gd name="connsiteY3" fmla="*/ 19825 h 258148"/>
              <a:gd name="connsiteX4" fmla="*/ 209640 w 1621733"/>
              <a:gd name="connsiteY4" fmla="*/ 48400 h 258148"/>
              <a:gd name="connsiteX5" fmla="*/ 288221 w 1621733"/>
              <a:gd name="connsiteY5" fmla="*/ 88881 h 258148"/>
              <a:gd name="connsiteX6" fmla="*/ 373946 w 1621733"/>
              <a:gd name="connsiteY6" fmla="*/ 129362 h 258148"/>
              <a:gd name="connsiteX7" fmla="*/ 476340 w 1621733"/>
              <a:gd name="connsiteY7" fmla="*/ 169843 h 258148"/>
              <a:gd name="connsiteX8" fmla="*/ 595402 w 1621733"/>
              <a:gd name="connsiteY8" fmla="*/ 200800 h 258148"/>
              <a:gd name="connsiteX9" fmla="*/ 702558 w 1621733"/>
              <a:gd name="connsiteY9" fmla="*/ 219850 h 258148"/>
              <a:gd name="connsiteX10" fmla="*/ 809715 w 1621733"/>
              <a:gd name="connsiteY10" fmla="*/ 222231 h 258148"/>
              <a:gd name="connsiteX11" fmla="*/ 933540 w 1621733"/>
              <a:gd name="connsiteY11" fmla="*/ 215087 h 258148"/>
              <a:gd name="connsiteX12" fmla="*/ 1059746 w 1621733"/>
              <a:gd name="connsiteY12" fmla="*/ 193656 h 258148"/>
              <a:gd name="connsiteX13" fmla="*/ 1164521 w 1621733"/>
              <a:gd name="connsiteY13" fmla="*/ 172225 h 258148"/>
              <a:gd name="connsiteX14" fmla="*/ 1271677 w 1621733"/>
              <a:gd name="connsiteY14" fmla="*/ 129362 h 258148"/>
              <a:gd name="connsiteX15" fmla="*/ 1374071 w 1621733"/>
              <a:gd name="connsiteY15" fmla="*/ 81737 h 258148"/>
              <a:gd name="connsiteX16" fmla="*/ 1450271 w 1621733"/>
              <a:gd name="connsiteY16" fmla="*/ 41256 h 258148"/>
              <a:gd name="connsiteX17" fmla="*/ 1526471 w 1621733"/>
              <a:gd name="connsiteY17" fmla="*/ 5537 h 258148"/>
              <a:gd name="connsiteX18" fmla="*/ 1576477 w 1621733"/>
              <a:gd name="connsiteY18" fmla="*/ 5537 h 258148"/>
              <a:gd name="connsiteX19" fmla="*/ 1605052 w 1621733"/>
              <a:gd name="connsiteY19" fmla="*/ 15062 h 258148"/>
              <a:gd name="connsiteX20" fmla="*/ 1621721 w 1621733"/>
              <a:gd name="connsiteY20" fmla="*/ 38875 h 258148"/>
              <a:gd name="connsiteX21" fmla="*/ 1602671 w 1621733"/>
              <a:gd name="connsiteY21" fmla="*/ 36493 h 258148"/>
              <a:gd name="connsiteX22" fmla="*/ 1574096 w 1621733"/>
              <a:gd name="connsiteY22" fmla="*/ 26968 h 258148"/>
              <a:gd name="connsiteX23" fmla="*/ 1543140 w 1621733"/>
              <a:gd name="connsiteY23" fmla="*/ 26968 h 258148"/>
              <a:gd name="connsiteX24" fmla="*/ 1495515 w 1621733"/>
              <a:gd name="connsiteY24" fmla="*/ 67450 h 258148"/>
              <a:gd name="connsiteX25" fmla="*/ 1443127 w 1621733"/>
              <a:gd name="connsiteY25" fmla="*/ 96025 h 258148"/>
              <a:gd name="connsiteX26" fmla="*/ 1366927 w 1621733"/>
              <a:gd name="connsiteY26" fmla="*/ 126981 h 258148"/>
              <a:gd name="connsiteX27" fmla="*/ 1295490 w 1621733"/>
              <a:gd name="connsiteY27" fmla="*/ 157937 h 258148"/>
              <a:gd name="connsiteX28" fmla="*/ 1193096 w 1621733"/>
              <a:gd name="connsiteY28" fmla="*/ 188893 h 258148"/>
              <a:gd name="connsiteX29" fmla="*/ 1100227 w 1621733"/>
              <a:gd name="connsiteY29" fmla="*/ 215087 h 258148"/>
              <a:gd name="connsiteX30" fmla="*/ 1000215 w 1621733"/>
              <a:gd name="connsiteY30" fmla="*/ 234137 h 258148"/>
              <a:gd name="connsiteX31" fmla="*/ 881152 w 1621733"/>
              <a:gd name="connsiteY31" fmla="*/ 253187 h 258148"/>
              <a:gd name="connsiteX32" fmla="*/ 793046 w 1621733"/>
              <a:gd name="connsiteY32" fmla="*/ 257950 h 258148"/>
              <a:gd name="connsiteX33" fmla="*/ 631121 w 1621733"/>
              <a:gd name="connsiteY33" fmla="*/ 248425 h 258148"/>
              <a:gd name="connsiteX34" fmla="*/ 481102 w 1621733"/>
              <a:gd name="connsiteY34" fmla="*/ 219850 h 258148"/>
              <a:gd name="connsiteX35" fmla="*/ 371565 w 1621733"/>
              <a:gd name="connsiteY35" fmla="*/ 172225 h 258148"/>
              <a:gd name="connsiteX36" fmla="*/ 276315 w 1621733"/>
              <a:gd name="connsiteY36" fmla="*/ 124600 h 258148"/>
              <a:gd name="connsiteX37" fmla="*/ 190590 w 1621733"/>
              <a:gd name="connsiteY37" fmla="*/ 76975 h 258148"/>
              <a:gd name="connsiteX38" fmla="*/ 142965 w 1621733"/>
              <a:gd name="connsiteY38" fmla="*/ 48399 h 258148"/>
              <a:gd name="connsiteX39" fmla="*/ 81052 w 1621733"/>
              <a:gd name="connsiteY39" fmla="*/ 26968 h 258148"/>
              <a:gd name="connsiteX40" fmla="*/ 42952 w 1621733"/>
              <a:gd name="connsiteY40" fmla="*/ 26968 h 258148"/>
              <a:gd name="connsiteX41" fmla="*/ 90 w 1621733"/>
              <a:gd name="connsiteY41" fmla="*/ 57925 h 258148"/>
              <a:gd name="connsiteX0" fmla="*/ 696 w 1622339"/>
              <a:gd name="connsiteY0" fmla="*/ 56008 h 256231"/>
              <a:gd name="connsiteX1" fmla="*/ 19746 w 1622339"/>
              <a:gd name="connsiteY1" fmla="*/ 22670 h 256231"/>
              <a:gd name="connsiteX2" fmla="*/ 55464 w 1622339"/>
              <a:gd name="connsiteY2" fmla="*/ 3620 h 256231"/>
              <a:gd name="connsiteX3" fmla="*/ 103089 w 1622339"/>
              <a:gd name="connsiteY3" fmla="*/ 1239 h 256231"/>
              <a:gd name="connsiteX4" fmla="*/ 155477 w 1622339"/>
              <a:gd name="connsiteY4" fmla="*/ 17908 h 256231"/>
              <a:gd name="connsiteX5" fmla="*/ 210246 w 1622339"/>
              <a:gd name="connsiteY5" fmla="*/ 46483 h 256231"/>
              <a:gd name="connsiteX6" fmla="*/ 288827 w 1622339"/>
              <a:gd name="connsiteY6" fmla="*/ 86964 h 256231"/>
              <a:gd name="connsiteX7" fmla="*/ 374552 w 1622339"/>
              <a:gd name="connsiteY7" fmla="*/ 127445 h 256231"/>
              <a:gd name="connsiteX8" fmla="*/ 476946 w 1622339"/>
              <a:gd name="connsiteY8" fmla="*/ 167926 h 256231"/>
              <a:gd name="connsiteX9" fmla="*/ 596008 w 1622339"/>
              <a:gd name="connsiteY9" fmla="*/ 198883 h 256231"/>
              <a:gd name="connsiteX10" fmla="*/ 703164 w 1622339"/>
              <a:gd name="connsiteY10" fmla="*/ 217933 h 256231"/>
              <a:gd name="connsiteX11" fmla="*/ 810321 w 1622339"/>
              <a:gd name="connsiteY11" fmla="*/ 220314 h 256231"/>
              <a:gd name="connsiteX12" fmla="*/ 934146 w 1622339"/>
              <a:gd name="connsiteY12" fmla="*/ 213170 h 256231"/>
              <a:gd name="connsiteX13" fmla="*/ 1060352 w 1622339"/>
              <a:gd name="connsiteY13" fmla="*/ 191739 h 256231"/>
              <a:gd name="connsiteX14" fmla="*/ 1165127 w 1622339"/>
              <a:gd name="connsiteY14" fmla="*/ 170308 h 256231"/>
              <a:gd name="connsiteX15" fmla="*/ 1272283 w 1622339"/>
              <a:gd name="connsiteY15" fmla="*/ 127445 h 256231"/>
              <a:gd name="connsiteX16" fmla="*/ 1374677 w 1622339"/>
              <a:gd name="connsiteY16" fmla="*/ 79820 h 256231"/>
              <a:gd name="connsiteX17" fmla="*/ 1450877 w 1622339"/>
              <a:gd name="connsiteY17" fmla="*/ 39339 h 256231"/>
              <a:gd name="connsiteX18" fmla="*/ 1527077 w 1622339"/>
              <a:gd name="connsiteY18" fmla="*/ 3620 h 256231"/>
              <a:gd name="connsiteX19" fmla="*/ 1577083 w 1622339"/>
              <a:gd name="connsiteY19" fmla="*/ 3620 h 256231"/>
              <a:gd name="connsiteX20" fmla="*/ 1605658 w 1622339"/>
              <a:gd name="connsiteY20" fmla="*/ 13145 h 256231"/>
              <a:gd name="connsiteX21" fmla="*/ 1622327 w 1622339"/>
              <a:gd name="connsiteY21" fmla="*/ 36958 h 256231"/>
              <a:gd name="connsiteX22" fmla="*/ 1603277 w 1622339"/>
              <a:gd name="connsiteY22" fmla="*/ 34576 h 256231"/>
              <a:gd name="connsiteX23" fmla="*/ 1574702 w 1622339"/>
              <a:gd name="connsiteY23" fmla="*/ 25051 h 256231"/>
              <a:gd name="connsiteX24" fmla="*/ 1543746 w 1622339"/>
              <a:gd name="connsiteY24" fmla="*/ 25051 h 256231"/>
              <a:gd name="connsiteX25" fmla="*/ 1496121 w 1622339"/>
              <a:gd name="connsiteY25" fmla="*/ 65533 h 256231"/>
              <a:gd name="connsiteX26" fmla="*/ 1443733 w 1622339"/>
              <a:gd name="connsiteY26" fmla="*/ 94108 h 256231"/>
              <a:gd name="connsiteX27" fmla="*/ 1367533 w 1622339"/>
              <a:gd name="connsiteY27" fmla="*/ 125064 h 256231"/>
              <a:gd name="connsiteX28" fmla="*/ 1296096 w 1622339"/>
              <a:gd name="connsiteY28" fmla="*/ 156020 h 256231"/>
              <a:gd name="connsiteX29" fmla="*/ 1193702 w 1622339"/>
              <a:gd name="connsiteY29" fmla="*/ 186976 h 256231"/>
              <a:gd name="connsiteX30" fmla="*/ 1100833 w 1622339"/>
              <a:gd name="connsiteY30" fmla="*/ 213170 h 256231"/>
              <a:gd name="connsiteX31" fmla="*/ 1000821 w 1622339"/>
              <a:gd name="connsiteY31" fmla="*/ 232220 h 256231"/>
              <a:gd name="connsiteX32" fmla="*/ 881758 w 1622339"/>
              <a:gd name="connsiteY32" fmla="*/ 251270 h 256231"/>
              <a:gd name="connsiteX33" fmla="*/ 793652 w 1622339"/>
              <a:gd name="connsiteY33" fmla="*/ 256033 h 256231"/>
              <a:gd name="connsiteX34" fmla="*/ 631727 w 1622339"/>
              <a:gd name="connsiteY34" fmla="*/ 246508 h 256231"/>
              <a:gd name="connsiteX35" fmla="*/ 481708 w 1622339"/>
              <a:gd name="connsiteY35" fmla="*/ 217933 h 256231"/>
              <a:gd name="connsiteX36" fmla="*/ 372171 w 1622339"/>
              <a:gd name="connsiteY36" fmla="*/ 170308 h 256231"/>
              <a:gd name="connsiteX37" fmla="*/ 276921 w 1622339"/>
              <a:gd name="connsiteY37" fmla="*/ 122683 h 256231"/>
              <a:gd name="connsiteX38" fmla="*/ 191196 w 1622339"/>
              <a:gd name="connsiteY38" fmla="*/ 75058 h 256231"/>
              <a:gd name="connsiteX39" fmla="*/ 143571 w 1622339"/>
              <a:gd name="connsiteY39" fmla="*/ 46482 h 256231"/>
              <a:gd name="connsiteX40" fmla="*/ 81658 w 1622339"/>
              <a:gd name="connsiteY40" fmla="*/ 25051 h 256231"/>
              <a:gd name="connsiteX41" fmla="*/ 43558 w 1622339"/>
              <a:gd name="connsiteY41" fmla="*/ 25051 h 256231"/>
              <a:gd name="connsiteX42" fmla="*/ 696 w 1622339"/>
              <a:gd name="connsiteY42" fmla="*/ 56008 h 256231"/>
              <a:gd name="connsiteX0" fmla="*/ 696 w 1622339"/>
              <a:gd name="connsiteY0" fmla="*/ 55423 h 255646"/>
              <a:gd name="connsiteX1" fmla="*/ 19746 w 1622339"/>
              <a:gd name="connsiteY1" fmla="*/ 22085 h 255646"/>
              <a:gd name="connsiteX2" fmla="*/ 55464 w 1622339"/>
              <a:gd name="connsiteY2" fmla="*/ 3035 h 255646"/>
              <a:gd name="connsiteX3" fmla="*/ 103089 w 1622339"/>
              <a:gd name="connsiteY3" fmla="*/ 3035 h 255646"/>
              <a:gd name="connsiteX4" fmla="*/ 155477 w 1622339"/>
              <a:gd name="connsiteY4" fmla="*/ 17323 h 255646"/>
              <a:gd name="connsiteX5" fmla="*/ 210246 w 1622339"/>
              <a:gd name="connsiteY5" fmla="*/ 45898 h 255646"/>
              <a:gd name="connsiteX6" fmla="*/ 288827 w 1622339"/>
              <a:gd name="connsiteY6" fmla="*/ 86379 h 255646"/>
              <a:gd name="connsiteX7" fmla="*/ 374552 w 1622339"/>
              <a:gd name="connsiteY7" fmla="*/ 126860 h 255646"/>
              <a:gd name="connsiteX8" fmla="*/ 476946 w 1622339"/>
              <a:gd name="connsiteY8" fmla="*/ 167341 h 255646"/>
              <a:gd name="connsiteX9" fmla="*/ 596008 w 1622339"/>
              <a:gd name="connsiteY9" fmla="*/ 198298 h 255646"/>
              <a:gd name="connsiteX10" fmla="*/ 703164 w 1622339"/>
              <a:gd name="connsiteY10" fmla="*/ 217348 h 255646"/>
              <a:gd name="connsiteX11" fmla="*/ 810321 w 1622339"/>
              <a:gd name="connsiteY11" fmla="*/ 219729 h 255646"/>
              <a:gd name="connsiteX12" fmla="*/ 934146 w 1622339"/>
              <a:gd name="connsiteY12" fmla="*/ 212585 h 255646"/>
              <a:gd name="connsiteX13" fmla="*/ 1060352 w 1622339"/>
              <a:gd name="connsiteY13" fmla="*/ 191154 h 255646"/>
              <a:gd name="connsiteX14" fmla="*/ 1165127 w 1622339"/>
              <a:gd name="connsiteY14" fmla="*/ 169723 h 255646"/>
              <a:gd name="connsiteX15" fmla="*/ 1272283 w 1622339"/>
              <a:gd name="connsiteY15" fmla="*/ 126860 h 255646"/>
              <a:gd name="connsiteX16" fmla="*/ 1374677 w 1622339"/>
              <a:gd name="connsiteY16" fmla="*/ 79235 h 255646"/>
              <a:gd name="connsiteX17" fmla="*/ 1450877 w 1622339"/>
              <a:gd name="connsiteY17" fmla="*/ 38754 h 255646"/>
              <a:gd name="connsiteX18" fmla="*/ 1527077 w 1622339"/>
              <a:gd name="connsiteY18" fmla="*/ 3035 h 255646"/>
              <a:gd name="connsiteX19" fmla="*/ 1577083 w 1622339"/>
              <a:gd name="connsiteY19" fmla="*/ 3035 h 255646"/>
              <a:gd name="connsiteX20" fmla="*/ 1605658 w 1622339"/>
              <a:gd name="connsiteY20" fmla="*/ 12560 h 255646"/>
              <a:gd name="connsiteX21" fmla="*/ 1622327 w 1622339"/>
              <a:gd name="connsiteY21" fmla="*/ 36373 h 255646"/>
              <a:gd name="connsiteX22" fmla="*/ 1603277 w 1622339"/>
              <a:gd name="connsiteY22" fmla="*/ 33991 h 255646"/>
              <a:gd name="connsiteX23" fmla="*/ 1574702 w 1622339"/>
              <a:gd name="connsiteY23" fmla="*/ 24466 h 255646"/>
              <a:gd name="connsiteX24" fmla="*/ 1543746 w 1622339"/>
              <a:gd name="connsiteY24" fmla="*/ 24466 h 255646"/>
              <a:gd name="connsiteX25" fmla="*/ 1496121 w 1622339"/>
              <a:gd name="connsiteY25" fmla="*/ 64948 h 255646"/>
              <a:gd name="connsiteX26" fmla="*/ 1443733 w 1622339"/>
              <a:gd name="connsiteY26" fmla="*/ 93523 h 255646"/>
              <a:gd name="connsiteX27" fmla="*/ 1367533 w 1622339"/>
              <a:gd name="connsiteY27" fmla="*/ 124479 h 255646"/>
              <a:gd name="connsiteX28" fmla="*/ 1296096 w 1622339"/>
              <a:gd name="connsiteY28" fmla="*/ 155435 h 255646"/>
              <a:gd name="connsiteX29" fmla="*/ 1193702 w 1622339"/>
              <a:gd name="connsiteY29" fmla="*/ 186391 h 255646"/>
              <a:gd name="connsiteX30" fmla="*/ 1100833 w 1622339"/>
              <a:gd name="connsiteY30" fmla="*/ 212585 h 255646"/>
              <a:gd name="connsiteX31" fmla="*/ 1000821 w 1622339"/>
              <a:gd name="connsiteY31" fmla="*/ 231635 h 255646"/>
              <a:gd name="connsiteX32" fmla="*/ 881758 w 1622339"/>
              <a:gd name="connsiteY32" fmla="*/ 250685 h 255646"/>
              <a:gd name="connsiteX33" fmla="*/ 793652 w 1622339"/>
              <a:gd name="connsiteY33" fmla="*/ 255448 h 255646"/>
              <a:gd name="connsiteX34" fmla="*/ 631727 w 1622339"/>
              <a:gd name="connsiteY34" fmla="*/ 245923 h 255646"/>
              <a:gd name="connsiteX35" fmla="*/ 481708 w 1622339"/>
              <a:gd name="connsiteY35" fmla="*/ 217348 h 255646"/>
              <a:gd name="connsiteX36" fmla="*/ 372171 w 1622339"/>
              <a:gd name="connsiteY36" fmla="*/ 169723 h 255646"/>
              <a:gd name="connsiteX37" fmla="*/ 276921 w 1622339"/>
              <a:gd name="connsiteY37" fmla="*/ 122098 h 255646"/>
              <a:gd name="connsiteX38" fmla="*/ 191196 w 1622339"/>
              <a:gd name="connsiteY38" fmla="*/ 74473 h 255646"/>
              <a:gd name="connsiteX39" fmla="*/ 143571 w 1622339"/>
              <a:gd name="connsiteY39" fmla="*/ 45897 h 255646"/>
              <a:gd name="connsiteX40" fmla="*/ 81658 w 1622339"/>
              <a:gd name="connsiteY40" fmla="*/ 24466 h 255646"/>
              <a:gd name="connsiteX41" fmla="*/ 43558 w 1622339"/>
              <a:gd name="connsiteY41" fmla="*/ 24466 h 255646"/>
              <a:gd name="connsiteX42" fmla="*/ 696 w 1622339"/>
              <a:gd name="connsiteY42" fmla="*/ 55423 h 255646"/>
              <a:gd name="connsiteX0" fmla="*/ 696 w 1622339"/>
              <a:gd name="connsiteY0" fmla="*/ 55423 h 255646"/>
              <a:gd name="connsiteX1" fmla="*/ 19746 w 1622339"/>
              <a:gd name="connsiteY1" fmla="*/ 22085 h 255646"/>
              <a:gd name="connsiteX2" fmla="*/ 55464 w 1622339"/>
              <a:gd name="connsiteY2" fmla="*/ 3035 h 255646"/>
              <a:gd name="connsiteX3" fmla="*/ 103089 w 1622339"/>
              <a:gd name="connsiteY3" fmla="*/ 3035 h 255646"/>
              <a:gd name="connsiteX4" fmla="*/ 155477 w 1622339"/>
              <a:gd name="connsiteY4" fmla="*/ 17323 h 255646"/>
              <a:gd name="connsiteX5" fmla="*/ 210246 w 1622339"/>
              <a:gd name="connsiteY5" fmla="*/ 45898 h 255646"/>
              <a:gd name="connsiteX6" fmla="*/ 288827 w 1622339"/>
              <a:gd name="connsiteY6" fmla="*/ 86379 h 255646"/>
              <a:gd name="connsiteX7" fmla="*/ 374552 w 1622339"/>
              <a:gd name="connsiteY7" fmla="*/ 126860 h 255646"/>
              <a:gd name="connsiteX8" fmla="*/ 476946 w 1622339"/>
              <a:gd name="connsiteY8" fmla="*/ 167341 h 255646"/>
              <a:gd name="connsiteX9" fmla="*/ 596008 w 1622339"/>
              <a:gd name="connsiteY9" fmla="*/ 198298 h 255646"/>
              <a:gd name="connsiteX10" fmla="*/ 703164 w 1622339"/>
              <a:gd name="connsiteY10" fmla="*/ 217348 h 255646"/>
              <a:gd name="connsiteX11" fmla="*/ 810321 w 1622339"/>
              <a:gd name="connsiteY11" fmla="*/ 219729 h 255646"/>
              <a:gd name="connsiteX12" fmla="*/ 934146 w 1622339"/>
              <a:gd name="connsiteY12" fmla="*/ 212585 h 255646"/>
              <a:gd name="connsiteX13" fmla="*/ 1060352 w 1622339"/>
              <a:gd name="connsiteY13" fmla="*/ 191154 h 255646"/>
              <a:gd name="connsiteX14" fmla="*/ 1165127 w 1622339"/>
              <a:gd name="connsiteY14" fmla="*/ 169723 h 255646"/>
              <a:gd name="connsiteX15" fmla="*/ 1272283 w 1622339"/>
              <a:gd name="connsiteY15" fmla="*/ 126860 h 255646"/>
              <a:gd name="connsiteX16" fmla="*/ 1374677 w 1622339"/>
              <a:gd name="connsiteY16" fmla="*/ 79235 h 255646"/>
              <a:gd name="connsiteX17" fmla="*/ 1450877 w 1622339"/>
              <a:gd name="connsiteY17" fmla="*/ 38754 h 255646"/>
              <a:gd name="connsiteX18" fmla="*/ 1527077 w 1622339"/>
              <a:gd name="connsiteY18" fmla="*/ 3035 h 255646"/>
              <a:gd name="connsiteX19" fmla="*/ 1577083 w 1622339"/>
              <a:gd name="connsiteY19" fmla="*/ 3035 h 255646"/>
              <a:gd name="connsiteX20" fmla="*/ 1605658 w 1622339"/>
              <a:gd name="connsiteY20" fmla="*/ 12560 h 255646"/>
              <a:gd name="connsiteX21" fmla="*/ 1622327 w 1622339"/>
              <a:gd name="connsiteY21" fmla="*/ 36373 h 255646"/>
              <a:gd name="connsiteX22" fmla="*/ 1603277 w 1622339"/>
              <a:gd name="connsiteY22" fmla="*/ 33991 h 255646"/>
              <a:gd name="connsiteX23" fmla="*/ 1574702 w 1622339"/>
              <a:gd name="connsiteY23" fmla="*/ 24466 h 255646"/>
              <a:gd name="connsiteX24" fmla="*/ 1543746 w 1622339"/>
              <a:gd name="connsiteY24" fmla="*/ 24466 h 255646"/>
              <a:gd name="connsiteX25" fmla="*/ 1496121 w 1622339"/>
              <a:gd name="connsiteY25" fmla="*/ 64948 h 255646"/>
              <a:gd name="connsiteX26" fmla="*/ 1443733 w 1622339"/>
              <a:gd name="connsiteY26" fmla="*/ 93523 h 255646"/>
              <a:gd name="connsiteX27" fmla="*/ 1367533 w 1622339"/>
              <a:gd name="connsiteY27" fmla="*/ 124479 h 255646"/>
              <a:gd name="connsiteX28" fmla="*/ 1296096 w 1622339"/>
              <a:gd name="connsiteY28" fmla="*/ 155435 h 255646"/>
              <a:gd name="connsiteX29" fmla="*/ 1193702 w 1622339"/>
              <a:gd name="connsiteY29" fmla="*/ 186391 h 255646"/>
              <a:gd name="connsiteX30" fmla="*/ 1100833 w 1622339"/>
              <a:gd name="connsiteY30" fmla="*/ 212585 h 255646"/>
              <a:gd name="connsiteX31" fmla="*/ 1000821 w 1622339"/>
              <a:gd name="connsiteY31" fmla="*/ 231635 h 255646"/>
              <a:gd name="connsiteX32" fmla="*/ 881758 w 1622339"/>
              <a:gd name="connsiteY32" fmla="*/ 250685 h 255646"/>
              <a:gd name="connsiteX33" fmla="*/ 793652 w 1622339"/>
              <a:gd name="connsiteY33" fmla="*/ 255448 h 255646"/>
              <a:gd name="connsiteX34" fmla="*/ 631727 w 1622339"/>
              <a:gd name="connsiteY34" fmla="*/ 245923 h 255646"/>
              <a:gd name="connsiteX35" fmla="*/ 486471 w 1622339"/>
              <a:gd name="connsiteY35" fmla="*/ 212586 h 255646"/>
              <a:gd name="connsiteX36" fmla="*/ 372171 w 1622339"/>
              <a:gd name="connsiteY36" fmla="*/ 169723 h 255646"/>
              <a:gd name="connsiteX37" fmla="*/ 276921 w 1622339"/>
              <a:gd name="connsiteY37" fmla="*/ 122098 h 255646"/>
              <a:gd name="connsiteX38" fmla="*/ 191196 w 1622339"/>
              <a:gd name="connsiteY38" fmla="*/ 74473 h 255646"/>
              <a:gd name="connsiteX39" fmla="*/ 143571 w 1622339"/>
              <a:gd name="connsiteY39" fmla="*/ 45897 h 255646"/>
              <a:gd name="connsiteX40" fmla="*/ 81658 w 1622339"/>
              <a:gd name="connsiteY40" fmla="*/ 24466 h 255646"/>
              <a:gd name="connsiteX41" fmla="*/ 43558 w 1622339"/>
              <a:gd name="connsiteY41" fmla="*/ 24466 h 255646"/>
              <a:gd name="connsiteX42" fmla="*/ 696 w 1622339"/>
              <a:gd name="connsiteY42" fmla="*/ 55423 h 255646"/>
              <a:gd name="connsiteX0" fmla="*/ 696 w 1622339"/>
              <a:gd name="connsiteY0" fmla="*/ 55423 h 255646"/>
              <a:gd name="connsiteX1" fmla="*/ 19746 w 1622339"/>
              <a:gd name="connsiteY1" fmla="*/ 22085 h 255646"/>
              <a:gd name="connsiteX2" fmla="*/ 55464 w 1622339"/>
              <a:gd name="connsiteY2" fmla="*/ 3035 h 255646"/>
              <a:gd name="connsiteX3" fmla="*/ 103089 w 1622339"/>
              <a:gd name="connsiteY3" fmla="*/ 3035 h 255646"/>
              <a:gd name="connsiteX4" fmla="*/ 155477 w 1622339"/>
              <a:gd name="connsiteY4" fmla="*/ 17323 h 255646"/>
              <a:gd name="connsiteX5" fmla="*/ 210246 w 1622339"/>
              <a:gd name="connsiteY5" fmla="*/ 45898 h 255646"/>
              <a:gd name="connsiteX6" fmla="*/ 288827 w 1622339"/>
              <a:gd name="connsiteY6" fmla="*/ 86379 h 255646"/>
              <a:gd name="connsiteX7" fmla="*/ 374552 w 1622339"/>
              <a:gd name="connsiteY7" fmla="*/ 126860 h 255646"/>
              <a:gd name="connsiteX8" fmla="*/ 476946 w 1622339"/>
              <a:gd name="connsiteY8" fmla="*/ 167341 h 255646"/>
              <a:gd name="connsiteX9" fmla="*/ 591246 w 1622339"/>
              <a:gd name="connsiteY9" fmla="*/ 200679 h 255646"/>
              <a:gd name="connsiteX10" fmla="*/ 703164 w 1622339"/>
              <a:gd name="connsiteY10" fmla="*/ 217348 h 255646"/>
              <a:gd name="connsiteX11" fmla="*/ 810321 w 1622339"/>
              <a:gd name="connsiteY11" fmla="*/ 219729 h 255646"/>
              <a:gd name="connsiteX12" fmla="*/ 934146 w 1622339"/>
              <a:gd name="connsiteY12" fmla="*/ 212585 h 255646"/>
              <a:gd name="connsiteX13" fmla="*/ 1060352 w 1622339"/>
              <a:gd name="connsiteY13" fmla="*/ 191154 h 255646"/>
              <a:gd name="connsiteX14" fmla="*/ 1165127 w 1622339"/>
              <a:gd name="connsiteY14" fmla="*/ 169723 h 255646"/>
              <a:gd name="connsiteX15" fmla="*/ 1272283 w 1622339"/>
              <a:gd name="connsiteY15" fmla="*/ 126860 h 255646"/>
              <a:gd name="connsiteX16" fmla="*/ 1374677 w 1622339"/>
              <a:gd name="connsiteY16" fmla="*/ 79235 h 255646"/>
              <a:gd name="connsiteX17" fmla="*/ 1450877 w 1622339"/>
              <a:gd name="connsiteY17" fmla="*/ 38754 h 255646"/>
              <a:gd name="connsiteX18" fmla="*/ 1527077 w 1622339"/>
              <a:gd name="connsiteY18" fmla="*/ 3035 h 255646"/>
              <a:gd name="connsiteX19" fmla="*/ 1577083 w 1622339"/>
              <a:gd name="connsiteY19" fmla="*/ 3035 h 255646"/>
              <a:gd name="connsiteX20" fmla="*/ 1605658 w 1622339"/>
              <a:gd name="connsiteY20" fmla="*/ 12560 h 255646"/>
              <a:gd name="connsiteX21" fmla="*/ 1622327 w 1622339"/>
              <a:gd name="connsiteY21" fmla="*/ 36373 h 255646"/>
              <a:gd name="connsiteX22" fmla="*/ 1603277 w 1622339"/>
              <a:gd name="connsiteY22" fmla="*/ 33991 h 255646"/>
              <a:gd name="connsiteX23" fmla="*/ 1574702 w 1622339"/>
              <a:gd name="connsiteY23" fmla="*/ 24466 h 255646"/>
              <a:gd name="connsiteX24" fmla="*/ 1543746 w 1622339"/>
              <a:gd name="connsiteY24" fmla="*/ 24466 h 255646"/>
              <a:gd name="connsiteX25" fmla="*/ 1496121 w 1622339"/>
              <a:gd name="connsiteY25" fmla="*/ 64948 h 255646"/>
              <a:gd name="connsiteX26" fmla="*/ 1443733 w 1622339"/>
              <a:gd name="connsiteY26" fmla="*/ 93523 h 255646"/>
              <a:gd name="connsiteX27" fmla="*/ 1367533 w 1622339"/>
              <a:gd name="connsiteY27" fmla="*/ 124479 h 255646"/>
              <a:gd name="connsiteX28" fmla="*/ 1296096 w 1622339"/>
              <a:gd name="connsiteY28" fmla="*/ 155435 h 255646"/>
              <a:gd name="connsiteX29" fmla="*/ 1193702 w 1622339"/>
              <a:gd name="connsiteY29" fmla="*/ 186391 h 255646"/>
              <a:gd name="connsiteX30" fmla="*/ 1100833 w 1622339"/>
              <a:gd name="connsiteY30" fmla="*/ 212585 h 255646"/>
              <a:gd name="connsiteX31" fmla="*/ 1000821 w 1622339"/>
              <a:gd name="connsiteY31" fmla="*/ 231635 h 255646"/>
              <a:gd name="connsiteX32" fmla="*/ 881758 w 1622339"/>
              <a:gd name="connsiteY32" fmla="*/ 250685 h 255646"/>
              <a:gd name="connsiteX33" fmla="*/ 793652 w 1622339"/>
              <a:gd name="connsiteY33" fmla="*/ 255448 h 255646"/>
              <a:gd name="connsiteX34" fmla="*/ 631727 w 1622339"/>
              <a:gd name="connsiteY34" fmla="*/ 245923 h 255646"/>
              <a:gd name="connsiteX35" fmla="*/ 486471 w 1622339"/>
              <a:gd name="connsiteY35" fmla="*/ 212586 h 255646"/>
              <a:gd name="connsiteX36" fmla="*/ 372171 w 1622339"/>
              <a:gd name="connsiteY36" fmla="*/ 169723 h 255646"/>
              <a:gd name="connsiteX37" fmla="*/ 276921 w 1622339"/>
              <a:gd name="connsiteY37" fmla="*/ 122098 h 255646"/>
              <a:gd name="connsiteX38" fmla="*/ 191196 w 1622339"/>
              <a:gd name="connsiteY38" fmla="*/ 74473 h 255646"/>
              <a:gd name="connsiteX39" fmla="*/ 143571 w 1622339"/>
              <a:gd name="connsiteY39" fmla="*/ 45897 h 255646"/>
              <a:gd name="connsiteX40" fmla="*/ 81658 w 1622339"/>
              <a:gd name="connsiteY40" fmla="*/ 24466 h 255646"/>
              <a:gd name="connsiteX41" fmla="*/ 43558 w 1622339"/>
              <a:gd name="connsiteY41" fmla="*/ 24466 h 255646"/>
              <a:gd name="connsiteX42" fmla="*/ 696 w 1622339"/>
              <a:gd name="connsiteY42" fmla="*/ 55423 h 255646"/>
              <a:gd name="connsiteX0" fmla="*/ 696 w 1622339"/>
              <a:gd name="connsiteY0" fmla="*/ 55423 h 255646"/>
              <a:gd name="connsiteX1" fmla="*/ 19746 w 1622339"/>
              <a:gd name="connsiteY1" fmla="*/ 22085 h 255646"/>
              <a:gd name="connsiteX2" fmla="*/ 55464 w 1622339"/>
              <a:gd name="connsiteY2" fmla="*/ 3035 h 255646"/>
              <a:gd name="connsiteX3" fmla="*/ 103089 w 1622339"/>
              <a:gd name="connsiteY3" fmla="*/ 3035 h 255646"/>
              <a:gd name="connsiteX4" fmla="*/ 155477 w 1622339"/>
              <a:gd name="connsiteY4" fmla="*/ 17323 h 255646"/>
              <a:gd name="connsiteX5" fmla="*/ 210246 w 1622339"/>
              <a:gd name="connsiteY5" fmla="*/ 45898 h 255646"/>
              <a:gd name="connsiteX6" fmla="*/ 288827 w 1622339"/>
              <a:gd name="connsiteY6" fmla="*/ 86379 h 255646"/>
              <a:gd name="connsiteX7" fmla="*/ 374552 w 1622339"/>
              <a:gd name="connsiteY7" fmla="*/ 126860 h 255646"/>
              <a:gd name="connsiteX8" fmla="*/ 476946 w 1622339"/>
              <a:gd name="connsiteY8" fmla="*/ 167341 h 255646"/>
              <a:gd name="connsiteX9" fmla="*/ 591246 w 1622339"/>
              <a:gd name="connsiteY9" fmla="*/ 200679 h 255646"/>
              <a:gd name="connsiteX10" fmla="*/ 703164 w 1622339"/>
              <a:gd name="connsiteY10" fmla="*/ 217348 h 255646"/>
              <a:gd name="connsiteX11" fmla="*/ 810321 w 1622339"/>
              <a:gd name="connsiteY11" fmla="*/ 222110 h 255646"/>
              <a:gd name="connsiteX12" fmla="*/ 934146 w 1622339"/>
              <a:gd name="connsiteY12" fmla="*/ 212585 h 255646"/>
              <a:gd name="connsiteX13" fmla="*/ 1060352 w 1622339"/>
              <a:gd name="connsiteY13" fmla="*/ 191154 h 255646"/>
              <a:gd name="connsiteX14" fmla="*/ 1165127 w 1622339"/>
              <a:gd name="connsiteY14" fmla="*/ 169723 h 255646"/>
              <a:gd name="connsiteX15" fmla="*/ 1272283 w 1622339"/>
              <a:gd name="connsiteY15" fmla="*/ 126860 h 255646"/>
              <a:gd name="connsiteX16" fmla="*/ 1374677 w 1622339"/>
              <a:gd name="connsiteY16" fmla="*/ 79235 h 255646"/>
              <a:gd name="connsiteX17" fmla="*/ 1450877 w 1622339"/>
              <a:gd name="connsiteY17" fmla="*/ 38754 h 255646"/>
              <a:gd name="connsiteX18" fmla="*/ 1527077 w 1622339"/>
              <a:gd name="connsiteY18" fmla="*/ 3035 h 255646"/>
              <a:gd name="connsiteX19" fmla="*/ 1577083 w 1622339"/>
              <a:gd name="connsiteY19" fmla="*/ 3035 h 255646"/>
              <a:gd name="connsiteX20" fmla="*/ 1605658 w 1622339"/>
              <a:gd name="connsiteY20" fmla="*/ 12560 h 255646"/>
              <a:gd name="connsiteX21" fmla="*/ 1622327 w 1622339"/>
              <a:gd name="connsiteY21" fmla="*/ 36373 h 255646"/>
              <a:gd name="connsiteX22" fmla="*/ 1603277 w 1622339"/>
              <a:gd name="connsiteY22" fmla="*/ 33991 h 255646"/>
              <a:gd name="connsiteX23" fmla="*/ 1574702 w 1622339"/>
              <a:gd name="connsiteY23" fmla="*/ 24466 h 255646"/>
              <a:gd name="connsiteX24" fmla="*/ 1543746 w 1622339"/>
              <a:gd name="connsiteY24" fmla="*/ 24466 h 255646"/>
              <a:gd name="connsiteX25" fmla="*/ 1496121 w 1622339"/>
              <a:gd name="connsiteY25" fmla="*/ 64948 h 255646"/>
              <a:gd name="connsiteX26" fmla="*/ 1443733 w 1622339"/>
              <a:gd name="connsiteY26" fmla="*/ 93523 h 255646"/>
              <a:gd name="connsiteX27" fmla="*/ 1367533 w 1622339"/>
              <a:gd name="connsiteY27" fmla="*/ 124479 h 255646"/>
              <a:gd name="connsiteX28" fmla="*/ 1296096 w 1622339"/>
              <a:gd name="connsiteY28" fmla="*/ 155435 h 255646"/>
              <a:gd name="connsiteX29" fmla="*/ 1193702 w 1622339"/>
              <a:gd name="connsiteY29" fmla="*/ 186391 h 255646"/>
              <a:gd name="connsiteX30" fmla="*/ 1100833 w 1622339"/>
              <a:gd name="connsiteY30" fmla="*/ 212585 h 255646"/>
              <a:gd name="connsiteX31" fmla="*/ 1000821 w 1622339"/>
              <a:gd name="connsiteY31" fmla="*/ 231635 h 255646"/>
              <a:gd name="connsiteX32" fmla="*/ 881758 w 1622339"/>
              <a:gd name="connsiteY32" fmla="*/ 250685 h 255646"/>
              <a:gd name="connsiteX33" fmla="*/ 793652 w 1622339"/>
              <a:gd name="connsiteY33" fmla="*/ 255448 h 255646"/>
              <a:gd name="connsiteX34" fmla="*/ 631727 w 1622339"/>
              <a:gd name="connsiteY34" fmla="*/ 245923 h 255646"/>
              <a:gd name="connsiteX35" fmla="*/ 486471 w 1622339"/>
              <a:gd name="connsiteY35" fmla="*/ 212586 h 255646"/>
              <a:gd name="connsiteX36" fmla="*/ 372171 w 1622339"/>
              <a:gd name="connsiteY36" fmla="*/ 169723 h 255646"/>
              <a:gd name="connsiteX37" fmla="*/ 276921 w 1622339"/>
              <a:gd name="connsiteY37" fmla="*/ 122098 h 255646"/>
              <a:gd name="connsiteX38" fmla="*/ 191196 w 1622339"/>
              <a:gd name="connsiteY38" fmla="*/ 74473 h 255646"/>
              <a:gd name="connsiteX39" fmla="*/ 143571 w 1622339"/>
              <a:gd name="connsiteY39" fmla="*/ 45897 h 255646"/>
              <a:gd name="connsiteX40" fmla="*/ 81658 w 1622339"/>
              <a:gd name="connsiteY40" fmla="*/ 24466 h 255646"/>
              <a:gd name="connsiteX41" fmla="*/ 43558 w 1622339"/>
              <a:gd name="connsiteY41" fmla="*/ 24466 h 255646"/>
              <a:gd name="connsiteX42" fmla="*/ 696 w 1622339"/>
              <a:gd name="connsiteY42" fmla="*/ 55423 h 255646"/>
              <a:gd name="connsiteX0" fmla="*/ 696 w 1622339"/>
              <a:gd name="connsiteY0" fmla="*/ 55423 h 255646"/>
              <a:gd name="connsiteX1" fmla="*/ 19746 w 1622339"/>
              <a:gd name="connsiteY1" fmla="*/ 22085 h 255646"/>
              <a:gd name="connsiteX2" fmla="*/ 55464 w 1622339"/>
              <a:gd name="connsiteY2" fmla="*/ 3035 h 255646"/>
              <a:gd name="connsiteX3" fmla="*/ 103089 w 1622339"/>
              <a:gd name="connsiteY3" fmla="*/ 3035 h 255646"/>
              <a:gd name="connsiteX4" fmla="*/ 155477 w 1622339"/>
              <a:gd name="connsiteY4" fmla="*/ 17323 h 255646"/>
              <a:gd name="connsiteX5" fmla="*/ 210246 w 1622339"/>
              <a:gd name="connsiteY5" fmla="*/ 45898 h 255646"/>
              <a:gd name="connsiteX6" fmla="*/ 288827 w 1622339"/>
              <a:gd name="connsiteY6" fmla="*/ 86379 h 255646"/>
              <a:gd name="connsiteX7" fmla="*/ 374552 w 1622339"/>
              <a:gd name="connsiteY7" fmla="*/ 126860 h 255646"/>
              <a:gd name="connsiteX8" fmla="*/ 476946 w 1622339"/>
              <a:gd name="connsiteY8" fmla="*/ 167341 h 255646"/>
              <a:gd name="connsiteX9" fmla="*/ 591246 w 1622339"/>
              <a:gd name="connsiteY9" fmla="*/ 200679 h 255646"/>
              <a:gd name="connsiteX10" fmla="*/ 703164 w 1622339"/>
              <a:gd name="connsiteY10" fmla="*/ 222110 h 255646"/>
              <a:gd name="connsiteX11" fmla="*/ 810321 w 1622339"/>
              <a:gd name="connsiteY11" fmla="*/ 222110 h 255646"/>
              <a:gd name="connsiteX12" fmla="*/ 934146 w 1622339"/>
              <a:gd name="connsiteY12" fmla="*/ 212585 h 255646"/>
              <a:gd name="connsiteX13" fmla="*/ 1060352 w 1622339"/>
              <a:gd name="connsiteY13" fmla="*/ 191154 h 255646"/>
              <a:gd name="connsiteX14" fmla="*/ 1165127 w 1622339"/>
              <a:gd name="connsiteY14" fmla="*/ 169723 h 255646"/>
              <a:gd name="connsiteX15" fmla="*/ 1272283 w 1622339"/>
              <a:gd name="connsiteY15" fmla="*/ 126860 h 255646"/>
              <a:gd name="connsiteX16" fmla="*/ 1374677 w 1622339"/>
              <a:gd name="connsiteY16" fmla="*/ 79235 h 255646"/>
              <a:gd name="connsiteX17" fmla="*/ 1450877 w 1622339"/>
              <a:gd name="connsiteY17" fmla="*/ 38754 h 255646"/>
              <a:gd name="connsiteX18" fmla="*/ 1527077 w 1622339"/>
              <a:gd name="connsiteY18" fmla="*/ 3035 h 255646"/>
              <a:gd name="connsiteX19" fmla="*/ 1577083 w 1622339"/>
              <a:gd name="connsiteY19" fmla="*/ 3035 h 255646"/>
              <a:gd name="connsiteX20" fmla="*/ 1605658 w 1622339"/>
              <a:gd name="connsiteY20" fmla="*/ 12560 h 255646"/>
              <a:gd name="connsiteX21" fmla="*/ 1622327 w 1622339"/>
              <a:gd name="connsiteY21" fmla="*/ 36373 h 255646"/>
              <a:gd name="connsiteX22" fmla="*/ 1603277 w 1622339"/>
              <a:gd name="connsiteY22" fmla="*/ 33991 h 255646"/>
              <a:gd name="connsiteX23" fmla="*/ 1574702 w 1622339"/>
              <a:gd name="connsiteY23" fmla="*/ 24466 h 255646"/>
              <a:gd name="connsiteX24" fmla="*/ 1543746 w 1622339"/>
              <a:gd name="connsiteY24" fmla="*/ 24466 h 255646"/>
              <a:gd name="connsiteX25" fmla="*/ 1496121 w 1622339"/>
              <a:gd name="connsiteY25" fmla="*/ 64948 h 255646"/>
              <a:gd name="connsiteX26" fmla="*/ 1443733 w 1622339"/>
              <a:gd name="connsiteY26" fmla="*/ 93523 h 255646"/>
              <a:gd name="connsiteX27" fmla="*/ 1367533 w 1622339"/>
              <a:gd name="connsiteY27" fmla="*/ 124479 h 255646"/>
              <a:gd name="connsiteX28" fmla="*/ 1296096 w 1622339"/>
              <a:gd name="connsiteY28" fmla="*/ 155435 h 255646"/>
              <a:gd name="connsiteX29" fmla="*/ 1193702 w 1622339"/>
              <a:gd name="connsiteY29" fmla="*/ 186391 h 255646"/>
              <a:gd name="connsiteX30" fmla="*/ 1100833 w 1622339"/>
              <a:gd name="connsiteY30" fmla="*/ 212585 h 255646"/>
              <a:gd name="connsiteX31" fmla="*/ 1000821 w 1622339"/>
              <a:gd name="connsiteY31" fmla="*/ 231635 h 255646"/>
              <a:gd name="connsiteX32" fmla="*/ 881758 w 1622339"/>
              <a:gd name="connsiteY32" fmla="*/ 250685 h 255646"/>
              <a:gd name="connsiteX33" fmla="*/ 793652 w 1622339"/>
              <a:gd name="connsiteY33" fmla="*/ 255448 h 255646"/>
              <a:gd name="connsiteX34" fmla="*/ 631727 w 1622339"/>
              <a:gd name="connsiteY34" fmla="*/ 245923 h 255646"/>
              <a:gd name="connsiteX35" fmla="*/ 486471 w 1622339"/>
              <a:gd name="connsiteY35" fmla="*/ 212586 h 255646"/>
              <a:gd name="connsiteX36" fmla="*/ 372171 w 1622339"/>
              <a:gd name="connsiteY36" fmla="*/ 169723 h 255646"/>
              <a:gd name="connsiteX37" fmla="*/ 276921 w 1622339"/>
              <a:gd name="connsiteY37" fmla="*/ 122098 h 255646"/>
              <a:gd name="connsiteX38" fmla="*/ 191196 w 1622339"/>
              <a:gd name="connsiteY38" fmla="*/ 74473 h 255646"/>
              <a:gd name="connsiteX39" fmla="*/ 143571 w 1622339"/>
              <a:gd name="connsiteY39" fmla="*/ 45897 h 255646"/>
              <a:gd name="connsiteX40" fmla="*/ 81658 w 1622339"/>
              <a:gd name="connsiteY40" fmla="*/ 24466 h 255646"/>
              <a:gd name="connsiteX41" fmla="*/ 43558 w 1622339"/>
              <a:gd name="connsiteY41" fmla="*/ 24466 h 255646"/>
              <a:gd name="connsiteX42" fmla="*/ 696 w 1622339"/>
              <a:gd name="connsiteY42" fmla="*/ 55423 h 255646"/>
              <a:gd name="connsiteX0" fmla="*/ 696 w 1622339"/>
              <a:gd name="connsiteY0" fmla="*/ 55423 h 255601"/>
              <a:gd name="connsiteX1" fmla="*/ 19746 w 1622339"/>
              <a:gd name="connsiteY1" fmla="*/ 22085 h 255601"/>
              <a:gd name="connsiteX2" fmla="*/ 55464 w 1622339"/>
              <a:gd name="connsiteY2" fmla="*/ 3035 h 255601"/>
              <a:gd name="connsiteX3" fmla="*/ 103089 w 1622339"/>
              <a:gd name="connsiteY3" fmla="*/ 3035 h 255601"/>
              <a:gd name="connsiteX4" fmla="*/ 155477 w 1622339"/>
              <a:gd name="connsiteY4" fmla="*/ 17323 h 255601"/>
              <a:gd name="connsiteX5" fmla="*/ 210246 w 1622339"/>
              <a:gd name="connsiteY5" fmla="*/ 45898 h 255601"/>
              <a:gd name="connsiteX6" fmla="*/ 288827 w 1622339"/>
              <a:gd name="connsiteY6" fmla="*/ 86379 h 255601"/>
              <a:gd name="connsiteX7" fmla="*/ 374552 w 1622339"/>
              <a:gd name="connsiteY7" fmla="*/ 126860 h 255601"/>
              <a:gd name="connsiteX8" fmla="*/ 476946 w 1622339"/>
              <a:gd name="connsiteY8" fmla="*/ 167341 h 255601"/>
              <a:gd name="connsiteX9" fmla="*/ 591246 w 1622339"/>
              <a:gd name="connsiteY9" fmla="*/ 200679 h 255601"/>
              <a:gd name="connsiteX10" fmla="*/ 703164 w 1622339"/>
              <a:gd name="connsiteY10" fmla="*/ 222110 h 255601"/>
              <a:gd name="connsiteX11" fmla="*/ 810321 w 1622339"/>
              <a:gd name="connsiteY11" fmla="*/ 222110 h 255601"/>
              <a:gd name="connsiteX12" fmla="*/ 934146 w 1622339"/>
              <a:gd name="connsiteY12" fmla="*/ 212585 h 255601"/>
              <a:gd name="connsiteX13" fmla="*/ 1060352 w 1622339"/>
              <a:gd name="connsiteY13" fmla="*/ 191154 h 255601"/>
              <a:gd name="connsiteX14" fmla="*/ 1165127 w 1622339"/>
              <a:gd name="connsiteY14" fmla="*/ 169723 h 255601"/>
              <a:gd name="connsiteX15" fmla="*/ 1272283 w 1622339"/>
              <a:gd name="connsiteY15" fmla="*/ 126860 h 255601"/>
              <a:gd name="connsiteX16" fmla="*/ 1374677 w 1622339"/>
              <a:gd name="connsiteY16" fmla="*/ 79235 h 255601"/>
              <a:gd name="connsiteX17" fmla="*/ 1450877 w 1622339"/>
              <a:gd name="connsiteY17" fmla="*/ 38754 h 255601"/>
              <a:gd name="connsiteX18" fmla="*/ 1527077 w 1622339"/>
              <a:gd name="connsiteY18" fmla="*/ 3035 h 255601"/>
              <a:gd name="connsiteX19" fmla="*/ 1577083 w 1622339"/>
              <a:gd name="connsiteY19" fmla="*/ 3035 h 255601"/>
              <a:gd name="connsiteX20" fmla="*/ 1605658 w 1622339"/>
              <a:gd name="connsiteY20" fmla="*/ 12560 h 255601"/>
              <a:gd name="connsiteX21" fmla="*/ 1622327 w 1622339"/>
              <a:gd name="connsiteY21" fmla="*/ 36373 h 255601"/>
              <a:gd name="connsiteX22" fmla="*/ 1603277 w 1622339"/>
              <a:gd name="connsiteY22" fmla="*/ 33991 h 255601"/>
              <a:gd name="connsiteX23" fmla="*/ 1574702 w 1622339"/>
              <a:gd name="connsiteY23" fmla="*/ 24466 h 255601"/>
              <a:gd name="connsiteX24" fmla="*/ 1543746 w 1622339"/>
              <a:gd name="connsiteY24" fmla="*/ 24466 h 255601"/>
              <a:gd name="connsiteX25" fmla="*/ 1496121 w 1622339"/>
              <a:gd name="connsiteY25" fmla="*/ 64948 h 255601"/>
              <a:gd name="connsiteX26" fmla="*/ 1443733 w 1622339"/>
              <a:gd name="connsiteY26" fmla="*/ 93523 h 255601"/>
              <a:gd name="connsiteX27" fmla="*/ 1367533 w 1622339"/>
              <a:gd name="connsiteY27" fmla="*/ 124479 h 255601"/>
              <a:gd name="connsiteX28" fmla="*/ 1296096 w 1622339"/>
              <a:gd name="connsiteY28" fmla="*/ 155435 h 255601"/>
              <a:gd name="connsiteX29" fmla="*/ 1193702 w 1622339"/>
              <a:gd name="connsiteY29" fmla="*/ 186391 h 255601"/>
              <a:gd name="connsiteX30" fmla="*/ 1100833 w 1622339"/>
              <a:gd name="connsiteY30" fmla="*/ 212585 h 255601"/>
              <a:gd name="connsiteX31" fmla="*/ 998440 w 1622339"/>
              <a:gd name="connsiteY31" fmla="*/ 236398 h 255601"/>
              <a:gd name="connsiteX32" fmla="*/ 881758 w 1622339"/>
              <a:gd name="connsiteY32" fmla="*/ 250685 h 255601"/>
              <a:gd name="connsiteX33" fmla="*/ 793652 w 1622339"/>
              <a:gd name="connsiteY33" fmla="*/ 255448 h 255601"/>
              <a:gd name="connsiteX34" fmla="*/ 631727 w 1622339"/>
              <a:gd name="connsiteY34" fmla="*/ 245923 h 255601"/>
              <a:gd name="connsiteX35" fmla="*/ 486471 w 1622339"/>
              <a:gd name="connsiteY35" fmla="*/ 212586 h 255601"/>
              <a:gd name="connsiteX36" fmla="*/ 372171 w 1622339"/>
              <a:gd name="connsiteY36" fmla="*/ 169723 h 255601"/>
              <a:gd name="connsiteX37" fmla="*/ 276921 w 1622339"/>
              <a:gd name="connsiteY37" fmla="*/ 122098 h 255601"/>
              <a:gd name="connsiteX38" fmla="*/ 191196 w 1622339"/>
              <a:gd name="connsiteY38" fmla="*/ 74473 h 255601"/>
              <a:gd name="connsiteX39" fmla="*/ 143571 w 1622339"/>
              <a:gd name="connsiteY39" fmla="*/ 45897 h 255601"/>
              <a:gd name="connsiteX40" fmla="*/ 81658 w 1622339"/>
              <a:gd name="connsiteY40" fmla="*/ 24466 h 255601"/>
              <a:gd name="connsiteX41" fmla="*/ 43558 w 1622339"/>
              <a:gd name="connsiteY41" fmla="*/ 24466 h 255601"/>
              <a:gd name="connsiteX42" fmla="*/ 696 w 1622339"/>
              <a:gd name="connsiteY42" fmla="*/ 55423 h 255601"/>
              <a:gd name="connsiteX0" fmla="*/ 696 w 1622339"/>
              <a:gd name="connsiteY0" fmla="*/ 55423 h 255601"/>
              <a:gd name="connsiteX1" fmla="*/ 19746 w 1622339"/>
              <a:gd name="connsiteY1" fmla="*/ 22085 h 255601"/>
              <a:gd name="connsiteX2" fmla="*/ 55464 w 1622339"/>
              <a:gd name="connsiteY2" fmla="*/ 3035 h 255601"/>
              <a:gd name="connsiteX3" fmla="*/ 103089 w 1622339"/>
              <a:gd name="connsiteY3" fmla="*/ 3035 h 255601"/>
              <a:gd name="connsiteX4" fmla="*/ 155477 w 1622339"/>
              <a:gd name="connsiteY4" fmla="*/ 17323 h 255601"/>
              <a:gd name="connsiteX5" fmla="*/ 210246 w 1622339"/>
              <a:gd name="connsiteY5" fmla="*/ 45898 h 255601"/>
              <a:gd name="connsiteX6" fmla="*/ 288827 w 1622339"/>
              <a:gd name="connsiteY6" fmla="*/ 86379 h 255601"/>
              <a:gd name="connsiteX7" fmla="*/ 374552 w 1622339"/>
              <a:gd name="connsiteY7" fmla="*/ 126860 h 255601"/>
              <a:gd name="connsiteX8" fmla="*/ 476946 w 1622339"/>
              <a:gd name="connsiteY8" fmla="*/ 167341 h 255601"/>
              <a:gd name="connsiteX9" fmla="*/ 591246 w 1622339"/>
              <a:gd name="connsiteY9" fmla="*/ 200679 h 255601"/>
              <a:gd name="connsiteX10" fmla="*/ 703164 w 1622339"/>
              <a:gd name="connsiteY10" fmla="*/ 222110 h 255601"/>
              <a:gd name="connsiteX11" fmla="*/ 810321 w 1622339"/>
              <a:gd name="connsiteY11" fmla="*/ 222110 h 255601"/>
              <a:gd name="connsiteX12" fmla="*/ 934146 w 1622339"/>
              <a:gd name="connsiteY12" fmla="*/ 212585 h 255601"/>
              <a:gd name="connsiteX13" fmla="*/ 1060352 w 1622339"/>
              <a:gd name="connsiteY13" fmla="*/ 191154 h 255601"/>
              <a:gd name="connsiteX14" fmla="*/ 1165127 w 1622339"/>
              <a:gd name="connsiteY14" fmla="*/ 164961 h 255601"/>
              <a:gd name="connsiteX15" fmla="*/ 1272283 w 1622339"/>
              <a:gd name="connsiteY15" fmla="*/ 126860 h 255601"/>
              <a:gd name="connsiteX16" fmla="*/ 1374677 w 1622339"/>
              <a:gd name="connsiteY16" fmla="*/ 79235 h 255601"/>
              <a:gd name="connsiteX17" fmla="*/ 1450877 w 1622339"/>
              <a:gd name="connsiteY17" fmla="*/ 38754 h 255601"/>
              <a:gd name="connsiteX18" fmla="*/ 1527077 w 1622339"/>
              <a:gd name="connsiteY18" fmla="*/ 3035 h 255601"/>
              <a:gd name="connsiteX19" fmla="*/ 1577083 w 1622339"/>
              <a:gd name="connsiteY19" fmla="*/ 3035 h 255601"/>
              <a:gd name="connsiteX20" fmla="*/ 1605658 w 1622339"/>
              <a:gd name="connsiteY20" fmla="*/ 12560 h 255601"/>
              <a:gd name="connsiteX21" fmla="*/ 1622327 w 1622339"/>
              <a:gd name="connsiteY21" fmla="*/ 36373 h 255601"/>
              <a:gd name="connsiteX22" fmla="*/ 1603277 w 1622339"/>
              <a:gd name="connsiteY22" fmla="*/ 33991 h 255601"/>
              <a:gd name="connsiteX23" fmla="*/ 1574702 w 1622339"/>
              <a:gd name="connsiteY23" fmla="*/ 24466 h 255601"/>
              <a:gd name="connsiteX24" fmla="*/ 1543746 w 1622339"/>
              <a:gd name="connsiteY24" fmla="*/ 24466 h 255601"/>
              <a:gd name="connsiteX25" fmla="*/ 1496121 w 1622339"/>
              <a:gd name="connsiteY25" fmla="*/ 64948 h 255601"/>
              <a:gd name="connsiteX26" fmla="*/ 1443733 w 1622339"/>
              <a:gd name="connsiteY26" fmla="*/ 93523 h 255601"/>
              <a:gd name="connsiteX27" fmla="*/ 1367533 w 1622339"/>
              <a:gd name="connsiteY27" fmla="*/ 124479 h 255601"/>
              <a:gd name="connsiteX28" fmla="*/ 1296096 w 1622339"/>
              <a:gd name="connsiteY28" fmla="*/ 155435 h 255601"/>
              <a:gd name="connsiteX29" fmla="*/ 1193702 w 1622339"/>
              <a:gd name="connsiteY29" fmla="*/ 186391 h 255601"/>
              <a:gd name="connsiteX30" fmla="*/ 1100833 w 1622339"/>
              <a:gd name="connsiteY30" fmla="*/ 212585 h 255601"/>
              <a:gd name="connsiteX31" fmla="*/ 998440 w 1622339"/>
              <a:gd name="connsiteY31" fmla="*/ 236398 h 255601"/>
              <a:gd name="connsiteX32" fmla="*/ 881758 w 1622339"/>
              <a:gd name="connsiteY32" fmla="*/ 250685 h 255601"/>
              <a:gd name="connsiteX33" fmla="*/ 793652 w 1622339"/>
              <a:gd name="connsiteY33" fmla="*/ 255448 h 255601"/>
              <a:gd name="connsiteX34" fmla="*/ 631727 w 1622339"/>
              <a:gd name="connsiteY34" fmla="*/ 245923 h 255601"/>
              <a:gd name="connsiteX35" fmla="*/ 486471 w 1622339"/>
              <a:gd name="connsiteY35" fmla="*/ 212586 h 255601"/>
              <a:gd name="connsiteX36" fmla="*/ 372171 w 1622339"/>
              <a:gd name="connsiteY36" fmla="*/ 169723 h 255601"/>
              <a:gd name="connsiteX37" fmla="*/ 276921 w 1622339"/>
              <a:gd name="connsiteY37" fmla="*/ 122098 h 255601"/>
              <a:gd name="connsiteX38" fmla="*/ 191196 w 1622339"/>
              <a:gd name="connsiteY38" fmla="*/ 74473 h 255601"/>
              <a:gd name="connsiteX39" fmla="*/ 143571 w 1622339"/>
              <a:gd name="connsiteY39" fmla="*/ 45897 h 255601"/>
              <a:gd name="connsiteX40" fmla="*/ 81658 w 1622339"/>
              <a:gd name="connsiteY40" fmla="*/ 24466 h 255601"/>
              <a:gd name="connsiteX41" fmla="*/ 43558 w 1622339"/>
              <a:gd name="connsiteY41" fmla="*/ 24466 h 255601"/>
              <a:gd name="connsiteX42" fmla="*/ 696 w 1622339"/>
              <a:gd name="connsiteY42" fmla="*/ 55423 h 255601"/>
              <a:gd name="connsiteX0" fmla="*/ 696 w 1622339"/>
              <a:gd name="connsiteY0" fmla="*/ 55423 h 255601"/>
              <a:gd name="connsiteX1" fmla="*/ 19746 w 1622339"/>
              <a:gd name="connsiteY1" fmla="*/ 22085 h 255601"/>
              <a:gd name="connsiteX2" fmla="*/ 55464 w 1622339"/>
              <a:gd name="connsiteY2" fmla="*/ 3035 h 255601"/>
              <a:gd name="connsiteX3" fmla="*/ 103089 w 1622339"/>
              <a:gd name="connsiteY3" fmla="*/ 3035 h 255601"/>
              <a:gd name="connsiteX4" fmla="*/ 155477 w 1622339"/>
              <a:gd name="connsiteY4" fmla="*/ 17323 h 255601"/>
              <a:gd name="connsiteX5" fmla="*/ 210246 w 1622339"/>
              <a:gd name="connsiteY5" fmla="*/ 45898 h 255601"/>
              <a:gd name="connsiteX6" fmla="*/ 288827 w 1622339"/>
              <a:gd name="connsiteY6" fmla="*/ 86379 h 255601"/>
              <a:gd name="connsiteX7" fmla="*/ 374552 w 1622339"/>
              <a:gd name="connsiteY7" fmla="*/ 126860 h 255601"/>
              <a:gd name="connsiteX8" fmla="*/ 476946 w 1622339"/>
              <a:gd name="connsiteY8" fmla="*/ 167341 h 255601"/>
              <a:gd name="connsiteX9" fmla="*/ 591246 w 1622339"/>
              <a:gd name="connsiteY9" fmla="*/ 200679 h 255601"/>
              <a:gd name="connsiteX10" fmla="*/ 703164 w 1622339"/>
              <a:gd name="connsiteY10" fmla="*/ 222110 h 255601"/>
              <a:gd name="connsiteX11" fmla="*/ 810321 w 1622339"/>
              <a:gd name="connsiteY11" fmla="*/ 222110 h 255601"/>
              <a:gd name="connsiteX12" fmla="*/ 934146 w 1622339"/>
              <a:gd name="connsiteY12" fmla="*/ 212585 h 255601"/>
              <a:gd name="connsiteX13" fmla="*/ 1060352 w 1622339"/>
              <a:gd name="connsiteY13" fmla="*/ 191154 h 255601"/>
              <a:gd name="connsiteX14" fmla="*/ 1165127 w 1622339"/>
              <a:gd name="connsiteY14" fmla="*/ 164961 h 255601"/>
              <a:gd name="connsiteX15" fmla="*/ 1272283 w 1622339"/>
              <a:gd name="connsiteY15" fmla="*/ 126860 h 255601"/>
              <a:gd name="connsiteX16" fmla="*/ 1374677 w 1622339"/>
              <a:gd name="connsiteY16" fmla="*/ 79235 h 255601"/>
              <a:gd name="connsiteX17" fmla="*/ 1450877 w 1622339"/>
              <a:gd name="connsiteY17" fmla="*/ 38754 h 255601"/>
              <a:gd name="connsiteX18" fmla="*/ 1527077 w 1622339"/>
              <a:gd name="connsiteY18" fmla="*/ 3035 h 255601"/>
              <a:gd name="connsiteX19" fmla="*/ 1577083 w 1622339"/>
              <a:gd name="connsiteY19" fmla="*/ 3035 h 255601"/>
              <a:gd name="connsiteX20" fmla="*/ 1605658 w 1622339"/>
              <a:gd name="connsiteY20" fmla="*/ 12560 h 255601"/>
              <a:gd name="connsiteX21" fmla="*/ 1622327 w 1622339"/>
              <a:gd name="connsiteY21" fmla="*/ 36373 h 255601"/>
              <a:gd name="connsiteX22" fmla="*/ 1603277 w 1622339"/>
              <a:gd name="connsiteY22" fmla="*/ 33991 h 255601"/>
              <a:gd name="connsiteX23" fmla="*/ 1574702 w 1622339"/>
              <a:gd name="connsiteY23" fmla="*/ 24466 h 255601"/>
              <a:gd name="connsiteX24" fmla="*/ 1543746 w 1622339"/>
              <a:gd name="connsiteY24" fmla="*/ 24466 h 255601"/>
              <a:gd name="connsiteX25" fmla="*/ 1496121 w 1622339"/>
              <a:gd name="connsiteY25" fmla="*/ 64948 h 255601"/>
              <a:gd name="connsiteX26" fmla="*/ 1443733 w 1622339"/>
              <a:gd name="connsiteY26" fmla="*/ 93523 h 255601"/>
              <a:gd name="connsiteX27" fmla="*/ 1367533 w 1622339"/>
              <a:gd name="connsiteY27" fmla="*/ 124479 h 255601"/>
              <a:gd name="connsiteX28" fmla="*/ 1296096 w 1622339"/>
              <a:gd name="connsiteY28" fmla="*/ 155435 h 255601"/>
              <a:gd name="connsiteX29" fmla="*/ 1193702 w 1622339"/>
              <a:gd name="connsiteY29" fmla="*/ 186391 h 255601"/>
              <a:gd name="connsiteX30" fmla="*/ 1100833 w 1622339"/>
              <a:gd name="connsiteY30" fmla="*/ 219729 h 255601"/>
              <a:gd name="connsiteX31" fmla="*/ 998440 w 1622339"/>
              <a:gd name="connsiteY31" fmla="*/ 236398 h 255601"/>
              <a:gd name="connsiteX32" fmla="*/ 881758 w 1622339"/>
              <a:gd name="connsiteY32" fmla="*/ 250685 h 255601"/>
              <a:gd name="connsiteX33" fmla="*/ 793652 w 1622339"/>
              <a:gd name="connsiteY33" fmla="*/ 255448 h 255601"/>
              <a:gd name="connsiteX34" fmla="*/ 631727 w 1622339"/>
              <a:gd name="connsiteY34" fmla="*/ 245923 h 255601"/>
              <a:gd name="connsiteX35" fmla="*/ 486471 w 1622339"/>
              <a:gd name="connsiteY35" fmla="*/ 212586 h 255601"/>
              <a:gd name="connsiteX36" fmla="*/ 372171 w 1622339"/>
              <a:gd name="connsiteY36" fmla="*/ 169723 h 255601"/>
              <a:gd name="connsiteX37" fmla="*/ 276921 w 1622339"/>
              <a:gd name="connsiteY37" fmla="*/ 122098 h 255601"/>
              <a:gd name="connsiteX38" fmla="*/ 191196 w 1622339"/>
              <a:gd name="connsiteY38" fmla="*/ 74473 h 255601"/>
              <a:gd name="connsiteX39" fmla="*/ 143571 w 1622339"/>
              <a:gd name="connsiteY39" fmla="*/ 45897 h 255601"/>
              <a:gd name="connsiteX40" fmla="*/ 81658 w 1622339"/>
              <a:gd name="connsiteY40" fmla="*/ 24466 h 255601"/>
              <a:gd name="connsiteX41" fmla="*/ 43558 w 1622339"/>
              <a:gd name="connsiteY41" fmla="*/ 24466 h 255601"/>
              <a:gd name="connsiteX42" fmla="*/ 696 w 1622339"/>
              <a:gd name="connsiteY42" fmla="*/ 55423 h 255601"/>
              <a:gd name="connsiteX0" fmla="*/ 696 w 1622339"/>
              <a:gd name="connsiteY0" fmla="*/ 55423 h 255601"/>
              <a:gd name="connsiteX1" fmla="*/ 19746 w 1622339"/>
              <a:gd name="connsiteY1" fmla="*/ 22085 h 255601"/>
              <a:gd name="connsiteX2" fmla="*/ 55464 w 1622339"/>
              <a:gd name="connsiteY2" fmla="*/ 3035 h 255601"/>
              <a:gd name="connsiteX3" fmla="*/ 103089 w 1622339"/>
              <a:gd name="connsiteY3" fmla="*/ 3035 h 255601"/>
              <a:gd name="connsiteX4" fmla="*/ 155477 w 1622339"/>
              <a:gd name="connsiteY4" fmla="*/ 17323 h 255601"/>
              <a:gd name="connsiteX5" fmla="*/ 210246 w 1622339"/>
              <a:gd name="connsiteY5" fmla="*/ 45898 h 255601"/>
              <a:gd name="connsiteX6" fmla="*/ 288827 w 1622339"/>
              <a:gd name="connsiteY6" fmla="*/ 86379 h 255601"/>
              <a:gd name="connsiteX7" fmla="*/ 374552 w 1622339"/>
              <a:gd name="connsiteY7" fmla="*/ 126860 h 255601"/>
              <a:gd name="connsiteX8" fmla="*/ 476946 w 1622339"/>
              <a:gd name="connsiteY8" fmla="*/ 167341 h 255601"/>
              <a:gd name="connsiteX9" fmla="*/ 591246 w 1622339"/>
              <a:gd name="connsiteY9" fmla="*/ 200679 h 255601"/>
              <a:gd name="connsiteX10" fmla="*/ 703164 w 1622339"/>
              <a:gd name="connsiteY10" fmla="*/ 222110 h 255601"/>
              <a:gd name="connsiteX11" fmla="*/ 810321 w 1622339"/>
              <a:gd name="connsiteY11" fmla="*/ 222110 h 255601"/>
              <a:gd name="connsiteX12" fmla="*/ 934146 w 1622339"/>
              <a:gd name="connsiteY12" fmla="*/ 212585 h 255601"/>
              <a:gd name="connsiteX13" fmla="*/ 1060352 w 1622339"/>
              <a:gd name="connsiteY13" fmla="*/ 191154 h 255601"/>
              <a:gd name="connsiteX14" fmla="*/ 1165127 w 1622339"/>
              <a:gd name="connsiteY14" fmla="*/ 164961 h 255601"/>
              <a:gd name="connsiteX15" fmla="*/ 1272283 w 1622339"/>
              <a:gd name="connsiteY15" fmla="*/ 126860 h 255601"/>
              <a:gd name="connsiteX16" fmla="*/ 1374677 w 1622339"/>
              <a:gd name="connsiteY16" fmla="*/ 79235 h 255601"/>
              <a:gd name="connsiteX17" fmla="*/ 1450877 w 1622339"/>
              <a:gd name="connsiteY17" fmla="*/ 38754 h 255601"/>
              <a:gd name="connsiteX18" fmla="*/ 1527077 w 1622339"/>
              <a:gd name="connsiteY18" fmla="*/ 3035 h 255601"/>
              <a:gd name="connsiteX19" fmla="*/ 1577083 w 1622339"/>
              <a:gd name="connsiteY19" fmla="*/ 3035 h 255601"/>
              <a:gd name="connsiteX20" fmla="*/ 1605658 w 1622339"/>
              <a:gd name="connsiteY20" fmla="*/ 12560 h 255601"/>
              <a:gd name="connsiteX21" fmla="*/ 1622327 w 1622339"/>
              <a:gd name="connsiteY21" fmla="*/ 36373 h 255601"/>
              <a:gd name="connsiteX22" fmla="*/ 1603277 w 1622339"/>
              <a:gd name="connsiteY22" fmla="*/ 33991 h 255601"/>
              <a:gd name="connsiteX23" fmla="*/ 1574702 w 1622339"/>
              <a:gd name="connsiteY23" fmla="*/ 24466 h 255601"/>
              <a:gd name="connsiteX24" fmla="*/ 1543746 w 1622339"/>
              <a:gd name="connsiteY24" fmla="*/ 24466 h 255601"/>
              <a:gd name="connsiteX25" fmla="*/ 1496121 w 1622339"/>
              <a:gd name="connsiteY25" fmla="*/ 64948 h 255601"/>
              <a:gd name="connsiteX26" fmla="*/ 1443733 w 1622339"/>
              <a:gd name="connsiteY26" fmla="*/ 93523 h 255601"/>
              <a:gd name="connsiteX27" fmla="*/ 1367533 w 1622339"/>
              <a:gd name="connsiteY27" fmla="*/ 124479 h 255601"/>
              <a:gd name="connsiteX28" fmla="*/ 1296096 w 1622339"/>
              <a:gd name="connsiteY28" fmla="*/ 155435 h 255601"/>
              <a:gd name="connsiteX29" fmla="*/ 1193702 w 1622339"/>
              <a:gd name="connsiteY29" fmla="*/ 191153 h 255601"/>
              <a:gd name="connsiteX30" fmla="*/ 1100833 w 1622339"/>
              <a:gd name="connsiteY30" fmla="*/ 219729 h 255601"/>
              <a:gd name="connsiteX31" fmla="*/ 998440 w 1622339"/>
              <a:gd name="connsiteY31" fmla="*/ 236398 h 255601"/>
              <a:gd name="connsiteX32" fmla="*/ 881758 w 1622339"/>
              <a:gd name="connsiteY32" fmla="*/ 250685 h 255601"/>
              <a:gd name="connsiteX33" fmla="*/ 793652 w 1622339"/>
              <a:gd name="connsiteY33" fmla="*/ 255448 h 255601"/>
              <a:gd name="connsiteX34" fmla="*/ 631727 w 1622339"/>
              <a:gd name="connsiteY34" fmla="*/ 245923 h 255601"/>
              <a:gd name="connsiteX35" fmla="*/ 486471 w 1622339"/>
              <a:gd name="connsiteY35" fmla="*/ 212586 h 255601"/>
              <a:gd name="connsiteX36" fmla="*/ 372171 w 1622339"/>
              <a:gd name="connsiteY36" fmla="*/ 169723 h 255601"/>
              <a:gd name="connsiteX37" fmla="*/ 276921 w 1622339"/>
              <a:gd name="connsiteY37" fmla="*/ 122098 h 255601"/>
              <a:gd name="connsiteX38" fmla="*/ 191196 w 1622339"/>
              <a:gd name="connsiteY38" fmla="*/ 74473 h 255601"/>
              <a:gd name="connsiteX39" fmla="*/ 143571 w 1622339"/>
              <a:gd name="connsiteY39" fmla="*/ 45897 h 255601"/>
              <a:gd name="connsiteX40" fmla="*/ 81658 w 1622339"/>
              <a:gd name="connsiteY40" fmla="*/ 24466 h 255601"/>
              <a:gd name="connsiteX41" fmla="*/ 43558 w 1622339"/>
              <a:gd name="connsiteY41" fmla="*/ 24466 h 255601"/>
              <a:gd name="connsiteX42" fmla="*/ 696 w 1622339"/>
              <a:gd name="connsiteY42" fmla="*/ 55423 h 255601"/>
              <a:gd name="connsiteX0" fmla="*/ 696 w 1622339"/>
              <a:gd name="connsiteY0" fmla="*/ 55423 h 255601"/>
              <a:gd name="connsiteX1" fmla="*/ 19746 w 1622339"/>
              <a:gd name="connsiteY1" fmla="*/ 22085 h 255601"/>
              <a:gd name="connsiteX2" fmla="*/ 55464 w 1622339"/>
              <a:gd name="connsiteY2" fmla="*/ 3035 h 255601"/>
              <a:gd name="connsiteX3" fmla="*/ 103089 w 1622339"/>
              <a:gd name="connsiteY3" fmla="*/ 3035 h 255601"/>
              <a:gd name="connsiteX4" fmla="*/ 155477 w 1622339"/>
              <a:gd name="connsiteY4" fmla="*/ 17323 h 255601"/>
              <a:gd name="connsiteX5" fmla="*/ 210246 w 1622339"/>
              <a:gd name="connsiteY5" fmla="*/ 45898 h 255601"/>
              <a:gd name="connsiteX6" fmla="*/ 288827 w 1622339"/>
              <a:gd name="connsiteY6" fmla="*/ 86379 h 255601"/>
              <a:gd name="connsiteX7" fmla="*/ 374552 w 1622339"/>
              <a:gd name="connsiteY7" fmla="*/ 126860 h 255601"/>
              <a:gd name="connsiteX8" fmla="*/ 476946 w 1622339"/>
              <a:gd name="connsiteY8" fmla="*/ 167341 h 255601"/>
              <a:gd name="connsiteX9" fmla="*/ 591246 w 1622339"/>
              <a:gd name="connsiteY9" fmla="*/ 200679 h 255601"/>
              <a:gd name="connsiteX10" fmla="*/ 703164 w 1622339"/>
              <a:gd name="connsiteY10" fmla="*/ 222110 h 255601"/>
              <a:gd name="connsiteX11" fmla="*/ 810321 w 1622339"/>
              <a:gd name="connsiteY11" fmla="*/ 222110 h 255601"/>
              <a:gd name="connsiteX12" fmla="*/ 934146 w 1622339"/>
              <a:gd name="connsiteY12" fmla="*/ 212585 h 255601"/>
              <a:gd name="connsiteX13" fmla="*/ 1060352 w 1622339"/>
              <a:gd name="connsiteY13" fmla="*/ 191154 h 255601"/>
              <a:gd name="connsiteX14" fmla="*/ 1165127 w 1622339"/>
              <a:gd name="connsiteY14" fmla="*/ 164961 h 255601"/>
              <a:gd name="connsiteX15" fmla="*/ 1272283 w 1622339"/>
              <a:gd name="connsiteY15" fmla="*/ 126860 h 255601"/>
              <a:gd name="connsiteX16" fmla="*/ 1374677 w 1622339"/>
              <a:gd name="connsiteY16" fmla="*/ 79235 h 255601"/>
              <a:gd name="connsiteX17" fmla="*/ 1450877 w 1622339"/>
              <a:gd name="connsiteY17" fmla="*/ 38754 h 255601"/>
              <a:gd name="connsiteX18" fmla="*/ 1527077 w 1622339"/>
              <a:gd name="connsiteY18" fmla="*/ 3035 h 255601"/>
              <a:gd name="connsiteX19" fmla="*/ 1577083 w 1622339"/>
              <a:gd name="connsiteY19" fmla="*/ 3035 h 255601"/>
              <a:gd name="connsiteX20" fmla="*/ 1605658 w 1622339"/>
              <a:gd name="connsiteY20" fmla="*/ 12560 h 255601"/>
              <a:gd name="connsiteX21" fmla="*/ 1622327 w 1622339"/>
              <a:gd name="connsiteY21" fmla="*/ 36373 h 255601"/>
              <a:gd name="connsiteX22" fmla="*/ 1603277 w 1622339"/>
              <a:gd name="connsiteY22" fmla="*/ 33991 h 255601"/>
              <a:gd name="connsiteX23" fmla="*/ 1574702 w 1622339"/>
              <a:gd name="connsiteY23" fmla="*/ 24466 h 255601"/>
              <a:gd name="connsiteX24" fmla="*/ 1543746 w 1622339"/>
              <a:gd name="connsiteY24" fmla="*/ 24466 h 255601"/>
              <a:gd name="connsiteX25" fmla="*/ 1488978 w 1622339"/>
              <a:gd name="connsiteY25" fmla="*/ 62567 h 255601"/>
              <a:gd name="connsiteX26" fmla="*/ 1443733 w 1622339"/>
              <a:gd name="connsiteY26" fmla="*/ 93523 h 255601"/>
              <a:gd name="connsiteX27" fmla="*/ 1367533 w 1622339"/>
              <a:gd name="connsiteY27" fmla="*/ 124479 h 255601"/>
              <a:gd name="connsiteX28" fmla="*/ 1296096 w 1622339"/>
              <a:gd name="connsiteY28" fmla="*/ 155435 h 255601"/>
              <a:gd name="connsiteX29" fmla="*/ 1193702 w 1622339"/>
              <a:gd name="connsiteY29" fmla="*/ 191153 h 255601"/>
              <a:gd name="connsiteX30" fmla="*/ 1100833 w 1622339"/>
              <a:gd name="connsiteY30" fmla="*/ 219729 h 255601"/>
              <a:gd name="connsiteX31" fmla="*/ 998440 w 1622339"/>
              <a:gd name="connsiteY31" fmla="*/ 236398 h 255601"/>
              <a:gd name="connsiteX32" fmla="*/ 881758 w 1622339"/>
              <a:gd name="connsiteY32" fmla="*/ 250685 h 255601"/>
              <a:gd name="connsiteX33" fmla="*/ 793652 w 1622339"/>
              <a:gd name="connsiteY33" fmla="*/ 255448 h 255601"/>
              <a:gd name="connsiteX34" fmla="*/ 631727 w 1622339"/>
              <a:gd name="connsiteY34" fmla="*/ 245923 h 255601"/>
              <a:gd name="connsiteX35" fmla="*/ 486471 w 1622339"/>
              <a:gd name="connsiteY35" fmla="*/ 212586 h 255601"/>
              <a:gd name="connsiteX36" fmla="*/ 372171 w 1622339"/>
              <a:gd name="connsiteY36" fmla="*/ 169723 h 255601"/>
              <a:gd name="connsiteX37" fmla="*/ 276921 w 1622339"/>
              <a:gd name="connsiteY37" fmla="*/ 122098 h 255601"/>
              <a:gd name="connsiteX38" fmla="*/ 191196 w 1622339"/>
              <a:gd name="connsiteY38" fmla="*/ 74473 h 255601"/>
              <a:gd name="connsiteX39" fmla="*/ 143571 w 1622339"/>
              <a:gd name="connsiteY39" fmla="*/ 45897 h 255601"/>
              <a:gd name="connsiteX40" fmla="*/ 81658 w 1622339"/>
              <a:gd name="connsiteY40" fmla="*/ 24466 h 255601"/>
              <a:gd name="connsiteX41" fmla="*/ 43558 w 1622339"/>
              <a:gd name="connsiteY41" fmla="*/ 24466 h 255601"/>
              <a:gd name="connsiteX42" fmla="*/ 696 w 1622339"/>
              <a:gd name="connsiteY42" fmla="*/ 55423 h 255601"/>
              <a:gd name="connsiteX0" fmla="*/ 696 w 1622339"/>
              <a:gd name="connsiteY0" fmla="*/ 55423 h 255601"/>
              <a:gd name="connsiteX1" fmla="*/ 19746 w 1622339"/>
              <a:gd name="connsiteY1" fmla="*/ 22085 h 255601"/>
              <a:gd name="connsiteX2" fmla="*/ 55464 w 1622339"/>
              <a:gd name="connsiteY2" fmla="*/ 3035 h 255601"/>
              <a:gd name="connsiteX3" fmla="*/ 103089 w 1622339"/>
              <a:gd name="connsiteY3" fmla="*/ 3035 h 255601"/>
              <a:gd name="connsiteX4" fmla="*/ 155477 w 1622339"/>
              <a:gd name="connsiteY4" fmla="*/ 17323 h 255601"/>
              <a:gd name="connsiteX5" fmla="*/ 210246 w 1622339"/>
              <a:gd name="connsiteY5" fmla="*/ 45898 h 255601"/>
              <a:gd name="connsiteX6" fmla="*/ 288827 w 1622339"/>
              <a:gd name="connsiteY6" fmla="*/ 86379 h 255601"/>
              <a:gd name="connsiteX7" fmla="*/ 374552 w 1622339"/>
              <a:gd name="connsiteY7" fmla="*/ 126860 h 255601"/>
              <a:gd name="connsiteX8" fmla="*/ 476946 w 1622339"/>
              <a:gd name="connsiteY8" fmla="*/ 167341 h 255601"/>
              <a:gd name="connsiteX9" fmla="*/ 591246 w 1622339"/>
              <a:gd name="connsiteY9" fmla="*/ 200679 h 255601"/>
              <a:gd name="connsiteX10" fmla="*/ 703164 w 1622339"/>
              <a:gd name="connsiteY10" fmla="*/ 222110 h 255601"/>
              <a:gd name="connsiteX11" fmla="*/ 810321 w 1622339"/>
              <a:gd name="connsiteY11" fmla="*/ 222110 h 255601"/>
              <a:gd name="connsiteX12" fmla="*/ 934146 w 1622339"/>
              <a:gd name="connsiteY12" fmla="*/ 212585 h 255601"/>
              <a:gd name="connsiteX13" fmla="*/ 1060352 w 1622339"/>
              <a:gd name="connsiteY13" fmla="*/ 191154 h 255601"/>
              <a:gd name="connsiteX14" fmla="*/ 1165127 w 1622339"/>
              <a:gd name="connsiteY14" fmla="*/ 164961 h 255601"/>
              <a:gd name="connsiteX15" fmla="*/ 1272283 w 1622339"/>
              <a:gd name="connsiteY15" fmla="*/ 126860 h 255601"/>
              <a:gd name="connsiteX16" fmla="*/ 1374677 w 1622339"/>
              <a:gd name="connsiteY16" fmla="*/ 79235 h 255601"/>
              <a:gd name="connsiteX17" fmla="*/ 1450877 w 1622339"/>
              <a:gd name="connsiteY17" fmla="*/ 38754 h 255601"/>
              <a:gd name="connsiteX18" fmla="*/ 1527077 w 1622339"/>
              <a:gd name="connsiteY18" fmla="*/ 3035 h 255601"/>
              <a:gd name="connsiteX19" fmla="*/ 1577083 w 1622339"/>
              <a:gd name="connsiteY19" fmla="*/ 3035 h 255601"/>
              <a:gd name="connsiteX20" fmla="*/ 1605658 w 1622339"/>
              <a:gd name="connsiteY20" fmla="*/ 12560 h 255601"/>
              <a:gd name="connsiteX21" fmla="*/ 1622327 w 1622339"/>
              <a:gd name="connsiteY21" fmla="*/ 36373 h 255601"/>
              <a:gd name="connsiteX22" fmla="*/ 1603277 w 1622339"/>
              <a:gd name="connsiteY22" fmla="*/ 33991 h 255601"/>
              <a:gd name="connsiteX23" fmla="*/ 1574702 w 1622339"/>
              <a:gd name="connsiteY23" fmla="*/ 24466 h 255601"/>
              <a:gd name="connsiteX24" fmla="*/ 1543746 w 1622339"/>
              <a:gd name="connsiteY24" fmla="*/ 24466 h 255601"/>
              <a:gd name="connsiteX25" fmla="*/ 1488978 w 1622339"/>
              <a:gd name="connsiteY25" fmla="*/ 62567 h 255601"/>
              <a:gd name="connsiteX26" fmla="*/ 1438971 w 1622339"/>
              <a:gd name="connsiteY26" fmla="*/ 91142 h 255601"/>
              <a:gd name="connsiteX27" fmla="*/ 1367533 w 1622339"/>
              <a:gd name="connsiteY27" fmla="*/ 124479 h 255601"/>
              <a:gd name="connsiteX28" fmla="*/ 1296096 w 1622339"/>
              <a:gd name="connsiteY28" fmla="*/ 155435 h 255601"/>
              <a:gd name="connsiteX29" fmla="*/ 1193702 w 1622339"/>
              <a:gd name="connsiteY29" fmla="*/ 191153 h 255601"/>
              <a:gd name="connsiteX30" fmla="*/ 1100833 w 1622339"/>
              <a:gd name="connsiteY30" fmla="*/ 219729 h 255601"/>
              <a:gd name="connsiteX31" fmla="*/ 998440 w 1622339"/>
              <a:gd name="connsiteY31" fmla="*/ 236398 h 255601"/>
              <a:gd name="connsiteX32" fmla="*/ 881758 w 1622339"/>
              <a:gd name="connsiteY32" fmla="*/ 250685 h 255601"/>
              <a:gd name="connsiteX33" fmla="*/ 793652 w 1622339"/>
              <a:gd name="connsiteY33" fmla="*/ 255448 h 255601"/>
              <a:gd name="connsiteX34" fmla="*/ 631727 w 1622339"/>
              <a:gd name="connsiteY34" fmla="*/ 245923 h 255601"/>
              <a:gd name="connsiteX35" fmla="*/ 486471 w 1622339"/>
              <a:gd name="connsiteY35" fmla="*/ 212586 h 255601"/>
              <a:gd name="connsiteX36" fmla="*/ 372171 w 1622339"/>
              <a:gd name="connsiteY36" fmla="*/ 169723 h 255601"/>
              <a:gd name="connsiteX37" fmla="*/ 276921 w 1622339"/>
              <a:gd name="connsiteY37" fmla="*/ 122098 h 255601"/>
              <a:gd name="connsiteX38" fmla="*/ 191196 w 1622339"/>
              <a:gd name="connsiteY38" fmla="*/ 74473 h 255601"/>
              <a:gd name="connsiteX39" fmla="*/ 143571 w 1622339"/>
              <a:gd name="connsiteY39" fmla="*/ 45897 h 255601"/>
              <a:gd name="connsiteX40" fmla="*/ 81658 w 1622339"/>
              <a:gd name="connsiteY40" fmla="*/ 24466 h 255601"/>
              <a:gd name="connsiteX41" fmla="*/ 43558 w 1622339"/>
              <a:gd name="connsiteY41" fmla="*/ 24466 h 255601"/>
              <a:gd name="connsiteX42" fmla="*/ 696 w 1622339"/>
              <a:gd name="connsiteY42" fmla="*/ 55423 h 255601"/>
              <a:gd name="connsiteX0" fmla="*/ 696 w 1622339"/>
              <a:gd name="connsiteY0" fmla="*/ 55423 h 260277"/>
              <a:gd name="connsiteX1" fmla="*/ 19746 w 1622339"/>
              <a:gd name="connsiteY1" fmla="*/ 22085 h 260277"/>
              <a:gd name="connsiteX2" fmla="*/ 55464 w 1622339"/>
              <a:gd name="connsiteY2" fmla="*/ 3035 h 260277"/>
              <a:gd name="connsiteX3" fmla="*/ 103089 w 1622339"/>
              <a:gd name="connsiteY3" fmla="*/ 3035 h 260277"/>
              <a:gd name="connsiteX4" fmla="*/ 155477 w 1622339"/>
              <a:gd name="connsiteY4" fmla="*/ 17323 h 260277"/>
              <a:gd name="connsiteX5" fmla="*/ 210246 w 1622339"/>
              <a:gd name="connsiteY5" fmla="*/ 45898 h 260277"/>
              <a:gd name="connsiteX6" fmla="*/ 288827 w 1622339"/>
              <a:gd name="connsiteY6" fmla="*/ 86379 h 260277"/>
              <a:gd name="connsiteX7" fmla="*/ 374552 w 1622339"/>
              <a:gd name="connsiteY7" fmla="*/ 126860 h 260277"/>
              <a:gd name="connsiteX8" fmla="*/ 476946 w 1622339"/>
              <a:gd name="connsiteY8" fmla="*/ 167341 h 260277"/>
              <a:gd name="connsiteX9" fmla="*/ 591246 w 1622339"/>
              <a:gd name="connsiteY9" fmla="*/ 200679 h 260277"/>
              <a:gd name="connsiteX10" fmla="*/ 703164 w 1622339"/>
              <a:gd name="connsiteY10" fmla="*/ 222110 h 260277"/>
              <a:gd name="connsiteX11" fmla="*/ 810321 w 1622339"/>
              <a:gd name="connsiteY11" fmla="*/ 222110 h 260277"/>
              <a:gd name="connsiteX12" fmla="*/ 934146 w 1622339"/>
              <a:gd name="connsiteY12" fmla="*/ 212585 h 260277"/>
              <a:gd name="connsiteX13" fmla="*/ 1060352 w 1622339"/>
              <a:gd name="connsiteY13" fmla="*/ 191154 h 260277"/>
              <a:gd name="connsiteX14" fmla="*/ 1165127 w 1622339"/>
              <a:gd name="connsiteY14" fmla="*/ 164961 h 260277"/>
              <a:gd name="connsiteX15" fmla="*/ 1272283 w 1622339"/>
              <a:gd name="connsiteY15" fmla="*/ 126860 h 260277"/>
              <a:gd name="connsiteX16" fmla="*/ 1374677 w 1622339"/>
              <a:gd name="connsiteY16" fmla="*/ 79235 h 260277"/>
              <a:gd name="connsiteX17" fmla="*/ 1450877 w 1622339"/>
              <a:gd name="connsiteY17" fmla="*/ 38754 h 260277"/>
              <a:gd name="connsiteX18" fmla="*/ 1527077 w 1622339"/>
              <a:gd name="connsiteY18" fmla="*/ 3035 h 260277"/>
              <a:gd name="connsiteX19" fmla="*/ 1577083 w 1622339"/>
              <a:gd name="connsiteY19" fmla="*/ 3035 h 260277"/>
              <a:gd name="connsiteX20" fmla="*/ 1605658 w 1622339"/>
              <a:gd name="connsiteY20" fmla="*/ 12560 h 260277"/>
              <a:gd name="connsiteX21" fmla="*/ 1622327 w 1622339"/>
              <a:gd name="connsiteY21" fmla="*/ 36373 h 260277"/>
              <a:gd name="connsiteX22" fmla="*/ 1603277 w 1622339"/>
              <a:gd name="connsiteY22" fmla="*/ 33991 h 260277"/>
              <a:gd name="connsiteX23" fmla="*/ 1574702 w 1622339"/>
              <a:gd name="connsiteY23" fmla="*/ 24466 h 260277"/>
              <a:gd name="connsiteX24" fmla="*/ 1543746 w 1622339"/>
              <a:gd name="connsiteY24" fmla="*/ 24466 h 260277"/>
              <a:gd name="connsiteX25" fmla="*/ 1488978 w 1622339"/>
              <a:gd name="connsiteY25" fmla="*/ 62567 h 260277"/>
              <a:gd name="connsiteX26" fmla="*/ 1438971 w 1622339"/>
              <a:gd name="connsiteY26" fmla="*/ 91142 h 260277"/>
              <a:gd name="connsiteX27" fmla="*/ 1367533 w 1622339"/>
              <a:gd name="connsiteY27" fmla="*/ 124479 h 260277"/>
              <a:gd name="connsiteX28" fmla="*/ 1296096 w 1622339"/>
              <a:gd name="connsiteY28" fmla="*/ 155435 h 260277"/>
              <a:gd name="connsiteX29" fmla="*/ 1193702 w 1622339"/>
              <a:gd name="connsiteY29" fmla="*/ 191153 h 260277"/>
              <a:gd name="connsiteX30" fmla="*/ 1100833 w 1622339"/>
              <a:gd name="connsiteY30" fmla="*/ 219729 h 260277"/>
              <a:gd name="connsiteX31" fmla="*/ 998440 w 1622339"/>
              <a:gd name="connsiteY31" fmla="*/ 236398 h 260277"/>
              <a:gd name="connsiteX32" fmla="*/ 881758 w 1622339"/>
              <a:gd name="connsiteY32" fmla="*/ 250685 h 260277"/>
              <a:gd name="connsiteX33" fmla="*/ 793652 w 1622339"/>
              <a:gd name="connsiteY33" fmla="*/ 260210 h 260277"/>
              <a:gd name="connsiteX34" fmla="*/ 631727 w 1622339"/>
              <a:gd name="connsiteY34" fmla="*/ 245923 h 260277"/>
              <a:gd name="connsiteX35" fmla="*/ 486471 w 1622339"/>
              <a:gd name="connsiteY35" fmla="*/ 212586 h 260277"/>
              <a:gd name="connsiteX36" fmla="*/ 372171 w 1622339"/>
              <a:gd name="connsiteY36" fmla="*/ 169723 h 260277"/>
              <a:gd name="connsiteX37" fmla="*/ 276921 w 1622339"/>
              <a:gd name="connsiteY37" fmla="*/ 122098 h 260277"/>
              <a:gd name="connsiteX38" fmla="*/ 191196 w 1622339"/>
              <a:gd name="connsiteY38" fmla="*/ 74473 h 260277"/>
              <a:gd name="connsiteX39" fmla="*/ 143571 w 1622339"/>
              <a:gd name="connsiteY39" fmla="*/ 45897 h 260277"/>
              <a:gd name="connsiteX40" fmla="*/ 81658 w 1622339"/>
              <a:gd name="connsiteY40" fmla="*/ 24466 h 260277"/>
              <a:gd name="connsiteX41" fmla="*/ 43558 w 1622339"/>
              <a:gd name="connsiteY41" fmla="*/ 24466 h 260277"/>
              <a:gd name="connsiteX42" fmla="*/ 696 w 1622339"/>
              <a:gd name="connsiteY42" fmla="*/ 55423 h 260277"/>
              <a:gd name="connsiteX0" fmla="*/ 696 w 1622339"/>
              <a:gd name="connsiteY0" fmla="*/ 55423 h 260277"/>
              <a:gd name="connsiteX1" fmla="*/ 19746 w 1622339"/>
              <a:gd name="connsiteY1" fmla="*/ 22085 h 260277"/>
              <a:gd name="connsiteX2" fmla="*/ 55464 w 1622339"/>
              <a:gd name="connsiteY2" fmla="*/ 3035 h 260277"/>
              <a:gd name="connsiteX3" fmla="*/ 103089 w 1622339"/>
              <a:gd name="connsiteY3" fmla="*/ 3035 h 260277"/>
              <a:gd name="connsiteX4" fmla="*/ 155477 w 1622339"/>
              <a:gd name="connsiteY4" fmla="*/ 17323 h 260277"/>
              <a:gd name="connsiteX5" fmla="*/ 210246 w 1622339"/>
              <a:gd name="connsiteY5" fmla="*/ 45898 h 260277"/>
              <a:gd name="connsiteX6" fmla="*/ 288827 w 1622339"/>
              <a:gd name="connsiteY6" fmla="*/ 86379 h 260277"/>
              <a:gd name="connsiteX7" fmla="*/ 374552 w 1622339"/>
              <a:gd name="connsiteY7" fmla="*/ 126860 h 260277"/>
              <a:gd name="connsiteX8" fmla="*/ 476946 w 1622339"/>
              <a:gd name="connsiteY8" fmla="*/ 167341 h 260277"/>
              <a:gd name="connsiteX9" fmla="*/ 591246 w 1622339"/>
              <a:gd name="connsiteY9" fmla="*/ 200679 h 260277"/>
              <a:gd name="connsiteX10" fmla="*/ 703164 w 1622339"/>
              <a:gd name="connsiteY10" fmla="*/ 222110 h 260277"/>
              <a:gd name="connsiteX11" fmla="*/ 810321 w 1622339"/>
              <a:gd name="connsiteY11" fmla="*/ 226872 h 260277"/>
              <a:gd name="connsiteX12" fmla="*/ 934146 w 1622339"/>
              <a:gd name="connsiteY12" fmla="*/ 212585 h 260277"/>
              <a:gd name="connsiteX13" fmla="*/ 1060352 w 1622339"/>
              <a:gd name="connsiteY13" fmla="*/ 191154 h 260277"/>
              <a:gd name="connsiteX14" fmla="*/ 1165127 w 1622339"/>
              <a:gd name="connsiteY14" fmla="*/ 164961 h 260277"/>
              <a:gd name="connsiteX15" fmla="*/ 1272283 w 1622339"/>
              <a:gd name="connsiteY15" fmla="*/ 126860 h 260277"/>
              <a:gd name="connsiteX16" fmla="*/ 1374677 w 1622339"/>
              <a:gd name="connsiteY16" fmla="*/ 79235 h 260277"/>
              <a:gd name="connsiteX17" fmla="*/ 1450877 w 1622339"/>
              <a:gd name="connsiteY17" fmla="*/ 38754 h 260277"/>
              <a:gd name="connsiteX18" fmla="*/ 1527077 w 1622339"/>
              <a:gd name="connsiteY18" fmla="*/ 3035 h 260277"/>
              <a:gd name="connsiteX19" fmla="*/ 1577083 w 1622339"/>
              <a:gd name="connsiteY19" fmla="*/ 3035 h 260277"/>
              <a:gd name="connsiteX20" fmla="*/ 1605658 w 1622339"/>
              <a:gd name="connsiteY20" fmla="*/ 12560 h 260277"/>
              <a:gd name="connsiteX21" fmla="*/ 1622327 w 1622339"/>
              <a:gd name="connsiteY21" fmla="*/ 36373 h 260277"/>
              <a:gd name="connsiteX22" fmla="*/ 1603277 w 1622339"/>
              <a:gd name="connsiteY22" fmla="*/ 33991 h 260277"/>
              <a:gd name="connsiteX23" fmla="*/ 1574702 w 1622339"/>
              <a:gd name="connsiteY23" fmla="*/ 24466 h 260277"/>
              <a:gd name="connsiteX24" fmla="*/ 1543746 w 1622339"/>
              <a:gd name="connsiteY24" fmla="*/ 24466 h 260277"/>
              <a:gd name="connsiteX25" fmla="*/ 1488978 w 1622339"/>
              <a:gd name="connsiteY25" fmla="*/ 62567 h 260277"/>
              <a:gd name="connsiteX26" fmla="*/ 1438971 w 1622339"/>
              <a:gd name="connsiteY26" fmla="*/ 91142 h 260277"/>
              <a:gd name="connsiteX27" fmla="*/ 1367533 w 1622339"/>
              <a:gd name="connsiteY27" fmla="*/ 124479 h 260277"/>
              <a:gd name="connsiteX28" fmla="*/ 1296096 w 1622339"/>
              <a:gd name="connsiteY28" fmla="*/ 155435 h 260277"/>
              <a:gd name="connsiteX29" fmla="*/ 1193702 w 1622339"/>
              <a:gd name="connsiteY29" fmla="*/ 191153 h 260277"/>
              <a:gd name="connsiteX30" fmla="*/ 1100833 w 1622339"/>
              <a:gd name="connsiteY30" fmla="*/ 219729 h 260277"/>
              <a:gd name="connsiteX31" fmla="*/ 998440 w 1622339"/>
              <a:gd name="connsiteY31" fmla="*/ 236398 h 260277"/>
              <a:gd name="connsiteX32" fmla="*/ 881758 w 1622339"/>
              <a:gd name="connsiteY32" fmla="*/ 250685 h 260277"/>
              <a:gd name="connsiteX33" fmla="*/ 793652 w 1622339"/>
              <a:gd name="connsiteY33" fmla="*/ 260210 h 260277"/>
              <a:gd name="connsiteX34" fmla="*/ 631727 w 1622339"/>
              <a:gd name="connsiteY34" fmla="*/ 245923 h 260277"/>
              <a:gd name="connsiteX35" fmla="*/ 486471 w 1622339"/>
              <a:gd name="connsiteY35" fmla="*/ 212586 h 260277"/>
              <a:gd name="connsiteX36" fmla="*/ 372171 w 1622339"/>
              <a:gd name="connsiteY36" fmla="*/ 169723 h 260277"/>
              <a:gd name="connsiteX37" fmla="*/ 276921 w 1622339"/>
              <a:gd name="connsiteY37" fmla="*/ 122098 h 260277"/>
              <a:gd name="connsiteX38" fmla="*/ 191196 w 1622339"/>
              <a:gd name="connsiteY38" fmla="*/ 74473 h 260277"/>
              <a:gd name="connsiteX39" fmla="*/ 143571 w 1622339"/>
              <a:gd name="connsiteY39" fmla="*/ 45897 h 260277"/>
              <a:gd name="connsiteX40" fmla="*/ 81658 w 1622339"/>
              <a:gd name="connsiteY40" fmla="*/ 24466 h 260277"/>
              <a:gd name="connsiteX41" fmla="*/ 43558 w 1622339"/>
              <a:gd name="connsiteY41" fmla="*/ 24466 h 260277"/>
              <a:gd name="connsiteX42" fmla="*/ 696 w 1622339"/>
              <a:gd name="connsiteY42" fmla="*/ 55423 h 260277"/>
              <a:gd name="connsiteX0" fmla="*/ 696 w 1622339"/>
              <a:gd name="connsiteY0" fmla="*/ 55423 h 260277"/>
              <a:gd name="connsiteX1" fmla="*/ 19746 w 1622339"/>
              <a:gd name="connsiteY1" fmla="*/ 22085 h 260277"/>
              <a:gd name="connsiteX2" fmla="*/ 55464 w 1622339"/>
              <a:gd name="connsiteY2" fmla="*/ 3035 h 260277"/>
              <a:gd name="connsiteX3" fmla="*/ 103089 w 1622339"/>
              <a:gd name="connsiteY3" fmla="*/ 3035 h 260277"/>
              <a:gd name="connsiteX4" fmla="*/ 155477 w 1622339"/>
              <a:gd name="connsiteY4" fmla="*/ 17323 h 260277"/>
              <a:gd name="connsiteX5" fmla="*/ 210246 w 1622339"/>
              <a:gd name="connsiteY5" fmla="*/ 45898 h 260277"/>
              <a:gd name="connsiteX6" fmla="*/ 288827 w 1622339"/>
              <a:gd name="connsiteY6" fmla="*/ 86379 h 260277"/>
              <a:gd name="connsiteX7" fmla="*/ 374552 w 1622339"/>
              <a:gd name="connsiteY7" fmla="*/ 126860 h 260277"/>
              <a:gd name="connsiteX8" fmla="*/ 476946 w 1622339"/>
              <a:gd name="connsiteY8" fmla="*/ 167341 h 260277"/>
              <a:gd name="connsiteX9" fmla="*/ 591246 w 1622339"/>
              <a:gd name="connsiteY9" fmla="*/ 200679 h 260277"/>
              <a:gd name="connsiteX10" fmla="*/ 703164 w 1622339"/>
              <a:gd name="connsiteY10" fmla="*/ 222110 h 260277"/>
              <a:gd name="connsiteX11" fmla="*/ 810321 w 1622339"/>
              <a:gd name="connsiteY11" fmla="*/ 226872 h 260277"/>
              <a:gd name="connsiteX12" fmla="*/ 934146 w 1622339"/>
              <a:gd name="connsiteY12" fmla="*/ 212585 h 260277"/>
              <a:gd name="connsiteX13" fmla="*/ 1060352 w 1622339"/>
              <a:gd name="connsiteY13" fmla="*/ 191154 h 260277"/>
              <a:gd name="connsiteX14" fmla="*/ 1165127 w 1622339"/>
              <a:gd name="connsiteY14" fmla="*/ 164961 h 260277"/>
              <a:gd name="connsiteX15" fmla="*/ 1272283 w 1622339"/>
              <a:gd name="connsiteY15" fmla="*/ 126860 h 260277"/>
              <a:gd name="connsiteX16" fmla="*/ 1374677 w 1622339"/>
              <a:gd name="connsiteY16" fmla="*/ 79235 h 260277"/>
              <a:gd name="connsiteX17" fmla="*/ 1450877 w 1622339"/>
              <a:gd name="connsiteY17" fmla="*/ 38754 h 260277"/>
              <a:gd name="connsiteX18" fmla="*/ 1527077 w 1622339"/>
              <a:gd name="connsiteY18" fmla="*/ 3035 h 260277"/>
              <a:gd name="connsiteX19" fmla="*/ 1577083 w 1622339"/>
              <a:gd name="connsiteY19" fmla="*/ 3035 h 260277"/>
              <a:gd name="connsiteX20" fmla="*/ 1605658 w 1622339"/>
              <a:gd name="connsiteY20" fmla="*/ 12560 h 260277"/>
              <a:gd name="connsiteX21" fmla="*/ 1622327 w 1622339"/>
              <a:gd name="connsiteY21" fmla="*/ 36373 h 260277"/>
              <a:gd name="connsiteX22" fmla="*/ 1603277 w 1622339"/>
              <a:gd name="connsiteY22" fmla="*/ 33991 h 260277"/>
              <a:gd name="connsiteX23" fmla="*/ 1574702 w 1622339"/>
              <a:gd name="connsiteY23" fmla="*/ 24466 h 260277"/>
              <a:gd name="connsiteX24" fmla="*/ 1543746 w 1622339"/>
              <a:gd name="connsiteY24" fmla="*/ 24466 h 260277"/>
              <a:gd name="connsiteX25" fmla="*/ 1488978 w 1622339"/>
              <a:gd name="connsiteY25" fmla="*/ 62567 h 260277"/>
              <a:gd name="connsiteX26" fmla="*/ 1438971 w 1622339"/>
              <a:gd name="connsiteY26" fmla="*/ 91142 h 260277"/>
              <a:gd name="connsiteX27" fmla="*/ 1367533 w 1622339"/>
              <a:gd name="connsiteY27" fmla="*/ 124479 h 260277"/>
              <a:gd name="connsiteX28" fmla="*/ 1296096 w 1622339"/>
              <a:gd name="connsiteY28" fmla="*/ 155435 h 260277"/>
              <a:gd name="connsiteX29" fmla="*/ 1193702 w 1622339"/>
              <a:gd name="connsiteY29" fmla="*/ 191153 h 260277"/>
              <a:gd name="connsiteX30" fmla="*/ 1100833 w 1622339"/>
              <a:gd name="connsiteY30" fmla="*/ 219729 h 260277"/>
              <a:gd name="connsiteX31" fmla="*/ 998440 w 1622339"/>
              <a:gd name="connsiteY31" fmla="*/ 236398 h 260277"/>
              <a:gd name="connsiteX32" fmla="*/ 881758 w 1622339"/>
              <a:gd name="connsiteY32" fmla="*/ 250685 h 260277"/>
              <a:gd name="connsiteX33" fmla="*/ 793652 w 1622339"/>
              <a:gd name="connsiteY33" fmla="*/ 260210 h 260277"/>
              <a:gd name="connsiteX34" fmla="*/ 631727 w 1622339"/>
              <a:gd name="connsiteY34" fmla="*/ 245923 h 260277"/>
              <a:gd name="connsiteX35" fmla="*/ 488852 w 1622339"/>
              <a:gd name="connsiteY35" fmla="*/ 207823 h 260277"/>
              <a:gd name="connsiteX36" fmla="*/ 372171 w 1622339"/>
              <a:gd name="connsiteY36" fmla="*/ 169723 h 260277"/>
              <a:gd name="connsiteX37" fmla="*/ 276921 w 1622339"/>
              <a:gd name="connsiteY37" fmla="*/ 122098 h 260277"/>
              <a:gd name="connsiteX38" fmla="*/ 191196 w 1622339"/>
              <a:gd name="connsiteY38" fmla="*/ 74473 h 260277"/>
              <a:gd name="connsiteX39" fmla="*/ 143571 w 1622339"/>
              <a:gd name="connsiteY39" fmla="*/ 45897 h 260277"/>
              <a:gd name="connsiteX40" fmla="*/ 81658 w 1622339"/>
              <a:gd name="connsiteY40" fmla="*/ 24466 h 260277"/>
              <a:gd name="connsiteX41" fmla="*/ 43558 w 1622339"/>
              <a:gd name="connsiteY41" fmla="*/ 24466 h 260277"/>
              <a:gd name="connsiteX42" fmla="*/ 696 w 1622339"/>
              <a:gd name="connsiteY42" fmla="*/ 55423 h 260277"/>
              <a:gd name="connsiteX0" fmla="*/ 696 w 1622339"/>
              <a:gd name="connsiteY0" fmla="*/ 55423 h 260277"/>
              <a:gd name="connsiteX1" fmla="*/ 19746 w 1622339"/>
              <a:gd name="connsiteY1" fmla="*/ 22085 h 260277"/>
              <a:gd name="connsiteX2" fmla="*/ 55464 w 1622339"/>
              <a:gd name="connsiteY2" fmla="*/ 3035 h 260277"/>
              <a:gd name="connsiteX3" fmla="*/ 103089 w 1622339"/>
              <a:gd name="connsiteY3" fmla="*/ 3035 h 260277"/>
              <a:gd name="connsiteX4" fmla="*/ 155477 w 1622339"/>
              <a:gd name="connsiteY4" fmla="*/ 17323 h 260277"/>
              <a:gd name="connsiteX5" fmla="*/ 210246 w 1622339"/>
              <a:gd name="connsiteY5" fmla="*/ 45898 h 260277"/>
              <a:gd name="connsiteX6" fmla="*/ 288827 w 1622339"/>
              <a:gd name="connsiteY6" fmla="*/ 86379 h 260277"/>
              <a:gd name="connsiteX7" fmla="*/ 374552 w 1622339"/>
              <a:gd name="connsiteY7" fmla="*/ 126860 h 260277"/>
              <a:gd name="connsiteX8" fmla="*/ 476946 w 1622339"/>
              <a:gd name="connsiteY8" fmla="*/ 167341 h 260277"/>
              <a:gd name="connsiteX9" fmla="*/ 591246 w 1622339"/>
              <a:gd name="connsiteY9" fmla="*/ 200679 h 260277"/>
              <a:gd name="connsiteX10" fmla="*/ 703164 w 1622339"/>
              <a:gd name="connsiteY10" fmla="*/ 222110 h 260277"/>
              <a:gd name="connsiteX11" fmla="*/ 810321 w 1622339"/>
              <a:gd name="connsiteY11" fmla="*/ 226872 h 260277"/>
              <a:gd name="connsiteX12" fmla="*/ 934146 w 1622339"/>
              <a:gd name="connsiteY12" fmla="*/ 212585 h 260277"/>
              <a:gd name="connsiteX13" fmla="*/ 1060352 w 1622339"/>
              <a:gd name="connsiteY13" fmla="*/ 191154 h 260277"/>
              <a:gd name="connsiteX14" fmla="*/ 1165127 w 1622339"/>
              <a:gd name="connsiteY14" fmla="*/ 164961 h 260277"/>
              <a:gd name="connsiteX15" fmla="*/ 1272283 w 1622339"/>
              <a:gd name="connsiteY15" fmla="*/ 126860 h 260277"/>
              <a:gd name="connsiteX16" fmla="*/ 1374677 w 1622339"/>
              <a:gd name="connsiteY16" fmla="*/ 79235 h 260277"/>
              <a:gd name="connsiteX17" fmla="*/ 1450877 w 1622339"/>
              <a:gd name="connsiteY17" fmla="*/ 38754 h 260277"/>
              <a:gd name="connsiteX18" fmla="*/ 1527077 w 1622339"/>
              <a:gd name="connsiteY18" fmla="*/ 3035 h 260277"/>
              <a:gd name="connsiteX19" fmla="*/ 1577083 w 1622339"/>
              <a:gd name="connsiteY19" fmla="*/ 3035 h 260277"/>
              <a:gd name="connsiteX20" fmla="*/ 1605658 w 1622339"/>
              <a:gd name="connsiteY20" fmla="*/ 12560 h 260277"/>
              <a:gd name="connsiteX21" fmla="*/ 1622327 w 1622339"/>
              <a:gd name="connsiteY21" fmla="*/ 36373 h 260277"/>
              <a:gd name="connsiteX22" fmla="*/ 1603277 w 1622339"/>
              <a:gd name="connsiteY22" fmla="*/ 33991 h 260277"/>
              <a:gd name="connsiteX23" fmla="*/ 1574702 w 1622339"/>
              <a:gd name="connsiteY23" fmla="*/ 24466 h 260277"/>
              <a:gd name="connsiteX24" fmla="*/ 1543746 w 1622339"/>
              <a:gd name="connsiteY24" fmla="*/ 24466 h 260277"/>
              <a:gd name="connsiteX25" fmla="*/ 1488978 w 1622339"/>
              <a:gd name="connsiteY25" fmla="*/ 62567 h 260277"/>
              <a:gd name="connsiteX26" fmla="*/ 1438971 w 1622339"/>
              <a:gd name="connsiteY26" fmla="*/ 91142 h 260277"/>
              <a:gd name="connsiteX27" fmla="*/ 1367533 w 1622339"/>
              <a:gd name="connsiteY27" fmla="*/ 124479 h 260277"/>
              <a:gd name="connsiteX28" fmla="*/ 1296096 w 1622339"/>
              <a:gd name="connsiteY28" fmla="*/ 155435 h 260277"/>
              <a:gd name="connsiteX29" fmla="*/ 1193702 w 1622339"/>
              <a:gd name="connsiteY29" fmla="*/ 191153 h 260277"/>
              <a:gd name="connsiteX30" fmla="*/ 1100833 w 1622339"/>
              <a:gd name="connsiteY30" fmla="*/ 219729 h 260277"/>
              <a:gd name="connsiteX31" fmla="*/ 998440 w 1622339"/>
              <a:gd name="connsiteY31" fmla="*/ 236398 h 260277"/>
              <a:gd name="connsiteX32" fmla="*/ 881758 w 1622339"/>
              <a:gd name="connsiteY32" fmla="*/ 250685 h 260277"/>
              <a:gd name="connsiteX33" fmla="*/ 793652 w 1622339"/>
              <a:gd name="connsiteY33" fmla="*/ 260210 h 260277"/>
              <a:gd name="connsiteX34" fmla="*/ 631727 w 1622339"/>
              <a:gd name="connsiteY34" fmla="*/ 245923 h 260277"/>
              <a:gd name="connsiteX35" fmla="*/ 488852 w 1622339"/>
              <a:gd name="connsiteY35" fmla="*/ 207823 h 260277"/>
              <a:gd name="connsiteX36" fmla="*/ 372171 w 1622339"/>
              <a:gd name="connsiteY36" fmla="*/ 167341 h 260277"/>
              <a:gd name="connsiteX37" fmla="*/ 276921 w 1622339"/>
              <a:gd name="connsiteY37" fmla="*/ 122098 h 260277"/>
              <a:gd name="connsiteX38" fmla="*/ 191196 w 1622339"/>
              <a:gd name="connsiteY38" fmla="*/ 74473 h 260277"/>
              <a:gd name="connsiteX39" fmla="*/ 143571 w 1622339"/>
              <a:gd name="connsiteY39" fmla="*/ 45897 h 260277"/>
              <a:gd name="connsiteX40" fmla="*/ 81658 w 1622339"/>
              <a:gd name="connsiteY40" fmla="*/ 24466 h 260277"/>
              <a:gd name="connsiteX41" fmla="*/ 43558 w 1622339"/>
              <a:gd name="connsiteY41" fmla="*/ 24466 h 260277"/>
              <a:gd name="connsiteX42" fmla="*/ 696 w 1622339"/>
              <a:gd name="connsiteY42" fmla="*/ 55423 h 260277"/>
              <a:gd name="connsiteX0" fmla="*/ 696 w 1622339"/>
              <a:gd name="connsiteY0" fmla="*/ 55423 h 260277"/>
              <a:gd name="connsiteX1" fmla="*/ 19746 w 1622339"/>
              <a:gd name="connsiteY1" fmla="*/ 22085 h 260277"/>
              <a:gd name="connsiteX2" fmla="*/ 55464 w 1622339"/>
              <a:gd name="connsiteY2" fmla="*/ 3035 h 260277"/>
              <a:gd name="connsiteX3" fmla="*/ 103089 w 1622339"/>
              <a:gd name="connsiteY3" fmla="*/ 3035 h 260277"/>
              <a:gd name="connsiteX4" fmla="*/ 155477 w 1622339"/>
              <a:gd name="connsiteY4" fmla="*/ 17323 h 260277"/>
              <a:gd name="connsiteX5" fmla="*/ 210246 w 1622339"/>
              <a:gd name="connsiteY5" fmla="*/ 45898 h 260277"/>
              <a:gd name="connsiteX6" fmla="*/ 288827 w 1622339"/>
              <a:gd name="connsiteY6" fmla="*/ 86379 h 260277"/>
              <a:gd name="connsiteX7" fmla="*/ 374552 w 1622339"/>
              <a:gd name="connsiteY7" fmla="*/ 126860 h 260277"/>
              <a:gd name="connsiteX8" fmla="*/ 476946 w 1622339"/>
              <a:gd name="connsiteY8" fmla="*/ 167341 h 260277"/>
              <a:gd name="connsiteX9" fmla="*/ 591246 w 1622339"/>
              <a:gd name="connsiteY9" fmla="*/ 200679 h 260277"/>
              <a:gd name="connsiteX10" fmla="*/ 703164 w 1622339"/>
              <a:gd name="connsiteY10" fmla="*/ 222110 h 260277"/>
              <a:gd name="connsiteX11" fmla="*/ 810321 w 1622339"/>
              <a:gd name="connsiteY11" fmla="*/ 226872 h 260277"/>
              <a:gd name="connsiteX12" fmla="*/ 934146 w 1622339"/>
              <a:gd name="connsiteY12" fmla="*/ 212585 h 260277"/>
              <a:gd name="connsiteX13" fmla="*/ 1060352 w 1622339"/>
              <a:gd name="connsiteY13" fmla="*/ 191154 h 260277"/>
              <a:gd name="connsiteX14" fmla="*/ 1165127 w 1622339"/>
              <a:gd name="connsiteY14" fmla="*/ 164961 h 260277"/>
              <a:gd name="connsiteX15" fmla="*/ 1272283 w 1622339"/>
              <a:gd name="connsiteY15" fmla="*/ 126860 h 260277"/>
              <a:gd name="connsiteX16" fmla="*/ 1374677 w 1622339"/>
              <a:gd name="connsiteY16" fmla="*/ 79235 h 260277"/>
              <a:gd name="connsiteX17" fmla="*/ 1450877 w 1622339"/>
              <a:gd name="connsiteY17" fmla="*/ 38754 h 260277"/>
              <a:gd name="connsiteX18" fmla="*/ 1527077 w 1622339"/>
              <a:gd name="connsiteY18" fmla="*/ 3035 h 260277"/>
              <a:gd name="connsiteX19" fmla="*/ 1577083 w 1622339"/>
              <a:gd name="connsiteY19" fmla="*/ 3035 h 260277"/>
              <a:gd name="connsiteX20" fmla="*/ 1605658 w 1622339"/>
              <a:gd name="connsiteY20" fmla="*/ 12560 h 260277"/>
              <a:gd name="connsiteX21" fmla="*/ 1622327 w 1622339"/>
              <a:gd name="connsiteY21" fmla="*/ 36373 h 260277"/>
              <a:gd name="connsiteX22" fmla="*/ 1603277 w 1622339"/>
              <a:gd name="connsiteY22" fmla="*/ 33991 h 260277"/>
              <a:gd name="connsiteX23" fmla="*/ 1574702 w 1622339"/>
              <a:gd name="connsiteY23" fmla="*/ 24466 h 260277"/>
              <a:gd name="connsiteX24" fmla="*/ 1543746 w 1622339"/>
              <a:gd name="connsiteY24" fmla="*/ 24466 h 260277"/>
              <a:gd name="connsiteX25" fmla="*/ 1488978 w 1622339"/>
              <a:gd name="connsiteY25" fmla="*/ 62567 h 260277"/>
              <a:gd name="connsiteX26" fmla="*/ 1438971 w 1622339"/>
              <a:gd name="connsiteY26" fmla="*/ 91142 h 260277"/>
              <a:gd name="connsiteX27" fmla="*/ 1367533 w 1622339"/>
              <a:gd name="connsiteY27" fmla="*/ 124479 h 260277"/>
              <a:gd name="connsiteX28" fmla="*/ 1296096 w 1622339"/>
              <a:gd name="connsiteY28" fmla="*/ 155435 h 260277"/>
              <a:gd name="connsiteX29" fmla="*/ 1193702 w 1622339"/>
              <a:gd name="connsiteY29" fmla="*/ 191153 h 260277"/>
              <a:gd name="connsiteX30" fmla="*/ 1100833 w 1622339"/>
              <a:gd name="connsiteY30" fmla="*/ 219729 h 260277"/>
              <a:gd name="connsiteX31" fmla="*/ 998440 w 1622339"/>
              <a:gd name="connsiteY31" fmla="*/ 236398 h 260277"/>
              <a:gd name="connsiteX32" fmla="*/ 907951 w 1622339"/>
              <a:gd name="connsiteY32" fmla="*/ 250685 h 260277"/>
              <a:gd name="connsiteX33" fmla="*/ 793652 w 1622339"/>
              <a:gd name="connsiteY33" fmla="*/ 260210 h 260277"/>
              <a:gd name="connsiteX34" fmla="*/ 631727 w 1622339"/>
              <a:gd name="connsiteY34" fmla="*/ 245923 h 260277"/>
              <a:gd name="connsiteX35" fmla="*/ 488852 w 1622339"/>
              <a:gd name="connsiteY35" fmla="*/ 207823 h 260277"/>
              <a:gd name="connsiteX36" fmla="*/ 372171 w 1622339"/>
              <a:gd name="connsiteY36" fmla="*/ 167341 h 260277"/>
              <a:gd name="connsiteX37" fmla="*/ 276921 w 1622339"/>
              <a:gd name="connsiteY37" fmla="*/ 122098 h 260277"/>
              <a:gd name="connsiteX38" fmla="*/ 191196 w 1622339"/>
              <a:gd name="connsiteY38" fmla="*/ 74473 h 260277"/>
              <a:gd name="connsiteX39" fmla="*/ 143571 w 1622339"/>
              <a:gd name="connsiteY39" fmla="*/ 45897 h 260277"/>
              <a:gd name="connsiteX40" fmla="*/ 81658 w 1622339"/>
              <a:gd name="connsiteY40" fmla="*/ 24466 h 260277"/>
              <a:gd name="connsiteX41" fmla="*/ 43558 w 1622339"/>
              <a:gd name="connsiteY41" fmla="*/ 24466 h 260277"/>
              <a:gd name="connsiteX42" fmla="*/ 696 w 1622339"/>
              <a:gd name="connsiteY42" fmla="*/ 55423 h 260277"/>
              <a:gd name="connsiteX0" fmla="*/ 696 w 1622339"/>
              <a:gd name="connsiteY0" fmla="*/ 55423 h 260277"/>
              <a:gd name="connsiteX1" fmla="*/ 19746 w 1622339"/>
              <a:gd name="connsiteY1" fmla="*/ 22085 h 260277"/>
              <a:gd name="connsiteX2" fmla="*/ 55464 w 1622339"/>
              <a:gd name="connsiteY2" fmla="*/ 3035 h 260277"/>
              <a:gd name="connsiteX3" fmla="*/ 103089 w 1622339"/>
              <a:gd name="connsiteY3" fmla="*/ 3035 h 260277"/>
              <a:gd name="connsiteX4" fmla="*/ 155477 w 1622339"/>
              <a:gd name="connsiteY4" fmla="*/ 17323 h 260277"/>
              <a:gd name="connsiteX5" fmla="*/ 210246 w 1622339"/>
              <a:gd name="connsiteY5" fmla="*/ 45898 h 260277"/>
              <a:gd name="connsiteX6" fmla="*/ 288827 w 1622339"/>
              <a:gd name="connsiteY6" fmla="*/ 86379 h 260277"/>
              <a:gd name="connsiteX7" fmla="*/ 374552 w 1622339"/>
              <a:gd name="connsiteY7" fmla="*/ 126860 h 260277"/>
              <a:gd name="connsiteX8" fmla="*/ 476946 w 1622339"/>
              <a:gd name="connsiteY8" fmla="*/ 167341 h 260277"/>
              <a:gd name="connsiteX9" fmla="*/ 591246 w 1622339"/>
              <a:gd name="connsiteY9" fmla="*/ 200679 h 260277"/>
              <a:gd name="connsiteX10" fmla="*/ 703164 w 1622339"/>
              <a:gd name="connsiteY10" fmla="*/ 222110 h 260277"/>
              <a:gd name="connsiteX11" fmla="*/ 810321 w 1622339"/>
              <a:gd name="connsiteY11" fmla="*/ 226872 h 260277"/>
              <a:gd name="connsiteX12" fmla="*/ 934146 w 1622339"/>
              <a:gd name="connsiteY12" fmla="*/ 217347 h 260277"/>
              <a:gd name="connsiteX13" fmla="*/ 1060352 w 1622339"/>
              <a:gd name="connsiteY13" fmla="*/ 191154 h 260277"/>
              <a:gd name="connsiteX14" fmla="*/ 1165127 w 1622339"/>
              <a:gd name="connsiteY14" fmla="*/ 164961 h 260277"/>
              <a:gd name="connsiteX15" fmla="*/ 1272283 w 1622339"/>
              <a:gd name="connsiteY15" fmla="*/ 126860 h 260277"/>
              <a:gd name="connsiteX16" fmla="*/ 1374677 w 1622339"/>
              <a:gd name="connsiteY16" fmla="*/ 79235 h 260277"/>
              <a:gd name="connsiteX17" fmla="*/ 1450877 w 1622339"/>
              <a:gd name="connsiteY17" fmla="*/ 38754 h 260277"/>
              <a:gd name="connsiteX18" fmla="*/ 1527077 w 1622339"/>
              <a:gd name="connsiteY18" fmla="*/ 3035 h 260277"/>
              <a:gd name="connsiteX19" fmla="*/ 1577083 w 1622339"/>
              <a:gd name="connsiteY19" fmla="*/ 3035 h 260277"/>
              <a:gd name="connsiteX20" fmla="*/ 1605658 w 1622339"/>
              <a:gd name="connsiteY20" fmla="*/ 12560 h 260277"/>
              <a:gd name="connsiteX21" fmla="*/ 1622327 w 1622339"/>
              <a:gd name="connsiteY21" fmla="*/ 36373 h 260277"/>
              <a:gd name="connsiteX22" fmla="*/ 1603277 w 1622339"/>
              <a:gd name="connsiteY22" fmla="*/ 33991 h 260277"/>
              <a:gd name="connsiteX23" fmla="*/ 1574702 w 1622339"/>
              <a:gd name="connsiteY23" fmla="*/ 24466 h 260277"/>
              <a:gd name="connsiteX24" fmla="*/ 1543746 w 1622339"/>
              <a:gd name="connsiteY24" fmla="*/ 24466 h 260277"/>
              <a:gd name="connsiteX25" fmla="*/ 1488978 w 1622339"/>
              <a:gd name="connsiteY25" fmla="*/ 62567 h 260277"/>
              <a:gd name="connsiteX26" fmla="*/ 1438971 w 1622339"/>
              <a:gd name="connsiteY26" fmla="*/ 91142 h 260277"/>
              <a:gd name="connsiteX27" fmla="*/ 1367533 w 1622339"/>
              <a:gd name="connsiteY27" fmla="*/ 124479 h 260277"/>
              <a:gd name="connsiteX28" fmla="*/ 1296096 w 1622339"/>
              <a:gd name="connsiteY28" fmla="*/ 155435 h 260277"/>
              <a:gd name="connsiteX29" fmla="*/ 1193702 w 1622339"/>
              <a:gd name="connsiteY29" fmla="*/ 191153 h 260277"/>
              <a:gd name="connsiteX30" fmla="*/ 1100833 w 1622339"/>
              <a:gd name="connsiteY30" fmla="*/ 219729 h 260277"/>
              <a:gd name="connsiteX31" fmla="*/ 998440 w 1622339"/>
              <a:gd name="connsiteY31" fmla="*/ 236398 h 260277"/>
              <a:gd name="connsiteX32" fmla="*/ 907951 w 1622339"/>
              <a:gd name="connsiteY32" fmla="*/ 250685 h 260277"/>
              <a:gd name="connsiteX33" fmla="*/ 793652 w 1622339"/>
              <a:gd name="connsiteY33" fmla="*/ 260210 h 260277"/>
              <a:gd name="connsiteX34" fmla="*/ 631727 w 1622339"/>
              <a:gd name="connsiteY34" fmla="*/ 245923 h 260277"/>
              <a:gd name="connsiteX35" fmla="*/ 488852 w 1622339"/>
              <a:gd name="connsiteY35" fmla="*/ 207823 h 260277"/>
              <a:gd name="connsiteX36" fmla="*/ 372171 w 1622339"/>
              <a:gd name="connsiteY36" fmla="*/ 167341 h 260277"/>
              <a:gd name="connsiteX37" fmla="*/ 276921 w 1622339"/>
              <a:gd name="connsiteY37" fmla="*/ 122098 h 260277"/>
              <a:gd name="connsiteX38" fmla="*/ 191196 w 1622339"/>
              <a:gd name="connsiteY38" fmla="*/ 74473 h 260277"/>
              <a:gd name="connsiteX39" fmla="*/ 143571 w 1622339"/>
              <a:gd name="connsiteY39" fmla="*/ 45897 h 260277"/>
              <a:gd name="connsiteX40" fmla="*/ 81658 w 1622339"/>
              <a:gd name="connsiteY40" fmla="*/ 24466 h 260277"/>
              <a:gd name="connsiteX41" fmla="*/ 43558 w 1622339"/>
              <a:gd name="connsiteY41" fmla="*/ 24466 h 260277"/>
              <a:gd name="connsiteX42" fmla="*/ 696 w 1622339"/>
              <a:gd name="connsiteY42" fmla="*/ 55423 h 260277"/>
              <a:gd name="connsiteX0" fmla="*/ 696 w 1622339"/>
              <a:gd name="connsiteY0" fmla="*/ 55423 h 260409"/>
              <a:gd name="connsiteX1" fmla="*/ 19746 w 1622339"/>
              <a:gd name="connsiteY1" fmla="*/ 22085 h 260409"/>
              <a:gd name="connsiteX2" fmla="*/ 55464 w 1622339"/>
              <a:gd name="connsiteY2" fmla="*/ 3035 h 260409"/>
              <a:gd name="connsiteX3" fmla="*/ 103089 w 1622339"/>
              <a:gd name="connsiteY3" fmla="*/ 3035 h 260409"/>
              <a:gd name="connsiteX4" fmla="*/ 155477 w 1622339"/>
              <a:gd name="connsiteY4" fmla="*/ 17323 h 260409"/>
              <a:gd name="connsiteX5" fmla="*/ 210246 w 1622339"/>
              <a:gd name="connsiteY5" fmla="*/ 45898 h 260409"/>
              <a:gd name="connsiteX6" fmla="*/ 288827 w 1622339"/>
              <a:gd name="connsiteY6" fmla="*/ 86379 h 260409"/>
              <a:gd name="connsiteX7" fmla="*/ 374552 w 1622339"/>
              <a:gd name="connsiteY7" fmla="*/ 126860 h 260409"/>
              <a:gd name="connsiteX8" fmla="*/ 476946 w 1622339"/>
              <a:gd name="connsiteY8" fmla="*/ 167341 h 260409"/>
              <a:gd name="connsiteX9" fmla="*/ 591246 w 1622339"/>
              <a:gd name="connsiteY9" fmla="*/ 200679 h 260409"/>
              <a:gd name="connsiteX10" fmla="*/ 703164 w 1622339"/>
              <a:gd name="connsiteY10" fmla="*/ 222110 h 260409"/>
              <a:gd name="connsiteX11" fmla="*/ 810321 w 1622339"/>
              <a:gd name="connsiteY11" fmla="*/ 226872 h 260409"/>
              <a:gd name="connsiteX12" fmla="*/ 934146 w 1622339"/>
              <a:gd name="connsiteY12" fmla="*/ 217347 h 260409"/>
              <a:gd name="connsiteX13" fmla="*/ 1060352 w 1622339"/>
              <a:gd name="connsiteY13" fmla="*/ 191154 h 260409"/>
              <a:gd name="connsiteX14" fmla="*/ 1165127 w 1622339"/>
              <a:gd name="connsiteY14" fmla="*/ 164961 h 260409"/>
              <a:gd name="connsiteX15" fmla="*/ 1272283 w 1622339"/>
              <a:gd name="connsiteY15" fmla="*/ 126860 h 260409"/>
              <a:gd name="connsiteX16" fmla="*/ 1374677 w 1622339"/>
              <a:gd name="connsiteY16" fmla="*/ 79235 h 260409"/>
              <a:gd name="connsiteX17" fmla="*/ 1450877 w 1622339"/>
              <a:gd name="connsiteY17" fmla="*/ 38754 h 260409"/>
              <a:gd name="connsiteX18" fmla="*/ 1527077 w 1622339"/>
              <a:gd name="connsiteY18" fmla="*/ 3035 h 260409"/>
              <a:gd name="connsiteX19" fmla="*/ 1577083 w 1622339"/>
              <a:gd name="connsiteY19" fmla="*/ 3035 h 260409"/>
              <a:gd name="connsiteX20" fmla="*/ 1605658 w 1622339"/>
              <a:gd name="connsiteY20" fmla="*/ 12560 h 260409"/>
              <a:gd name="connsiteX21" fmla="*/ 1622327 w 1622339"/>
              <a:gd name="connsiteY21" fmla="*/ 36373 h 260409"/>
              <a:gd name="connsiteX22" fmla="*/ 1603277 w 1622339"/>
              <a:gd name="connsiteY22" fmla="*/ 33991 h 260409"/>
              <a:gd name="connsiteX23" fmla="*/ 1574702 w 1622339"/>
              <a:gd name="connsiteY23" fmla="*/ 24466 h 260409"/>
              <a:gd name="connsiteX24" fmla="*/ 1543746 w 1622339"/>
              <a:gd name="connsiteY24" fmla="*/ 24466 h 260409"/>
              <a:gd name="connsiteX25" fmla="*/ 1488978 w 1622339"/>
              <a:gd name="connsiteY25" fmla="*/ 62567 h 260409"/>
              <a:gd name="connsiteX26" fmla="*/ 1438971 w 1622339"/>
              <a:gd name="connsiteY26" fmla="*/ 91142 h 260409"/>
              <a:gd name="connsiteX27" fmla="*/ 1367533 w 1622339"/>
              <a:gd name="connsiteY27" fmla="*/ 124479 h 260409"/>
              <a:gd name="connsiteX28" fmla="*/ 1296096 w 1622339"/>
              <a:gd name="connsiteY28" fmla="*/ 155435 h 260409"/>
              <a:gd name="connsiteX29" fmla="*/ 1193702 w 1622339"/>
              <a:gd name="connsiteY29" fmla="*/ 191153 h 260409"/>
              <a:gd name="connsiteX30" fmla="*/ 1100833 w 1622339"/>
              <a:gd name="connsiteY30" fmla="*/ 219729 h 260409"/>
              <a:gd name="connsiteX31" fmla="*/ 998440 w 1622339"/>
              <a:gd name="connsiteY31" fmla="*/ 236398 h 260409"/>
              <a:gd name="connsiteX32" fmla="*/ 912713 w 1622339"/>
              <a:gd name="connsiteY32" fmla="*/ 253067 h 260409"/>
              <a:gd name="connsiteX33" fmla="*/ 793652 w 1622339"/>
              <a:gd name="connsiteY33" fmla="*/ 260210 h 260409"/>
              <a:gd name="connsiteX34" fmla="*/ 631727 w 1622339"/>
              <a:gd name="connsiteY34" fmla="*/ 245923 h 260409"/>
              <a:gd name="connsiteX35" fmla="*/ 488852 w 1622339"/>
              <a:gd name="connsiteY35" fmla="*/ 207823 h 260409"/>
              <a:gd name="connsiteX36" fmla="*/ 372171 w 1622339"/>
              <a:gd name="connsiteY36" fmla="*/ 167341 h 260409"/>
              <a:gd name="connsiteX37" fmla="*/ 276921 w 1622339"/>
              <a:gd name="connsiteY37" fmla="*/ 122098 h 260409"/>
              <a:gd name="connsiteX38" fmla="*/ 191196 w 1622339"/>
              <a:gd name="connsiteY38" fmla="*/ 74473 h 260409"/>
              <a:gd name="connsiteX39" fmla="*/ 143571 w 1622339"/>
              <a:gd name="connsiteY39" fmla="*/ 45897 h 260409"/>
              <a:gd name="connsiteX40" fmla="*/ 81658 w 1622339"/>
              <a:gd name="connsiteY40" fmla="*/ 24466 h 260409"/>
              <a:gd name="connsiteX41" fmla="*/ 43558 w 1622339"/>
              <a:gd name="connsiteY41" fmla="*/ 24466 h 260409"/>
              <a:gd name="connsiteX42" fmla="*/ 696 w 1622339"/>
              <a:gd name="connsiteY42" fmla="*/ 55423 h 260409"/>
              <a:gd name="connsiteX0" fmla="*/ 696 w 1622339"/>
              <a:gd name="connsiteY0" fmla="*/ 55423 h 260396"/>
              <a:gd name="connsiteX1" fmla="*/ 19746 w 1622339"/>
              <a:gd name="connsiteY1" fmla="*/ 22085 h 260396"/>
              <a:gd name="connsiteX2" fmla="*/ 55464 w 1622339"/>
              <a:gd name="connsiteY2" fmla="*/ 3035 h 260396"/>
              <a:gd name="connsiteX3" fmla="*/ 103089 w 1622339"/>
              <a:gd name="connsiteY3" fmla="*/ 3035 h 260396"/>
              <a:gd name="connsiteX4" fmla="*/ 155477 w 1622339"/>
              <a:gd name="connsiteY4" fmla="*/ 17323 h 260396"/>
              <a:gd name="connsiteX5" fmla="*/ 210246 w 1622339"/>
              <a:gd name="connsiteY5" fmla="*/ 45898 h 260396"/>
              <a:gd name="connsiteX6" fmla="*/ 288827 w 1622339"/>
              <a:gd name="connsiteY6" fmla="*/ 86379 h 260396"/>
              <a:gd name="connsiteX7" fmla="*/ 374552 w 1622339"/>
              <a:gd name="connsiteY7" fmla="*/ 126860 h 260396"/>
              <a:gd name="connsiteX8" fmla="*/ 476946 w 1622339"/>
              <a:gd name="connsiteY8" fmla="*/ 167341 h 260396"/>
              <a:gd name="connsiteX9" fmla="*/ 591246 w 1622339"/>
              <a:gd name="connsiteY9" fmla="*/ 200679 h 260396"/>
              <a:gd name="connsiteX10" fmla="*/ 703164 w 1622339"/>
              <a:gd name="connsiteY10" fmla="*/ 222110 h 260396"/>
              <a:gd name="connsiteX11" fmla="*/ 810321 w 1622339"/>
              <a:gd name="connsiteY11" fmla="*/ 226872 h 260396"/>
              <a:gd name="connsiteX12" fmla="*/ 934146 w 1622339"/>
              <a:gd name="connsiteY12" fmla="*/ 217347 h 260396"/>
              <a:gd name="connsiteX13" fmla="*/ 1060352 w 1622339"/>
              <a:gd name="connsiteY13" fmla="*/ 191154 h 260396"/>
              <a:gd name="connsiteX14" fmla="*/ 1165127 w 1622339"/>
              <a:gd name="connsiteY14" fmla="*/ 164961 h 260396"/>
              <a:gd name="connsiteX15" fmla="*/ 1272283 w 1622339"/>
              <a:gd name="connsiteY15" fmla="*/ 126860 h 260396"/>
              <a:gd name="connsiteX16" fmla="*/ 1374677 w 1622339"/>
              <a:gd name="connsiteY16" fmla="*/ 79235 h 260396"/>
              <a:gd name="connsiteX17" fmla="*/ 1450877 w 1622339"/>
              <a:gd name="connsiteY17" fmla="*/ 38754 h 260396"/>
              <a:gd name="connsiteX18" fmla="*/ 1527077 w 1622339"/>
              <a:gd name="connsiteY18" fmla="*/ 3035 h 260396"/>
              <a:gd name="connsiteX19" fmla="*/ 1577083 w 1622339"/>
              <a:gd name="connsiteY19" fmla="*/ 3035 h 260396"/>
              <a:gd name="connsiteX20" fmla="*/ 1605658 w 1622339"/>
              <a:gd name="connsiteY20" fmla="*/ 12560 h 260396"/>
              <a:gd name="connsiteX21" fmla="*/ 1622327 w 1622339"/>
              <a:gd name="connsiteY21" fmla="*/ 36373 h 260396"/>
              <a:gd name="connsiteX22" fmla="*/ 1603277 w 1622339"/>
              <a:gd name="connsiteY22" fmla="*/ 33991 h 260396"/>
              <a:gd name="connsiteX23" fmla="*/ 1574702 w 1622339"/>
              <a:gd name="connsiteY23" fmla="*/ 24466 h 260396"/>
              <a:gd name="connsiteX24" fmla="*/ 1543746 w 1622339"/>
              <a:gd name="connsiteY24" fmla="*/ 24466 h 260396"/>
              <a:gd name="connsiteX25" fmla="*/ 1488978 w 1622339"/>
              <a:gd name="connsiteY25" fmla="*/ 62567 h 260396"/>
              <a:gd name="connsiteX26" fmla="*/ 1438971 w 1622339"/>
              <a:gd name="connsiteY26" fmla="*/ 91142 h 260396"/>
              <a:gd name="connsiteX27" fmla="*/ 1367533 w 1622339"/>
              <a:gd name="connsiteY27" fmla="*/ 124479 h 260396"/>
              <a:gd name="connsiteX28" fmla="*/ 1296096 w 1622339"/>
              <a:gd name="connsiteY28" fmla="*/ 155435 h 260396"/>
              <a:gd name="connsiteX29" fmla="*/ 1193702 w 1622339"/>
              <a:gd name="connsiteY29" fmla="*/ 191153 h 260396"/>
              <a:gd name="connsiteX30" fmla="*/ 1100833 w 1622339"/>
              <a:gd name="connsiteY30" fmla="*/ 219729 h 260396"/>
              <a:gd name="connsiteX31" fmla="*/ 1000821 w 1622339"/>
              <a:gd name="connsiteY31" fmla="*/ 238779 h 260396"/>
              <a:gd name="connsiteX32" fmla="*/ 912713 w 1622339"/>
              <a:gd name="connsiteY32" fmla="*/ 253067 h 260396"/>
              <a:gd name="connsiteX33" fmla="*/ 793652 w 1622339"/>
              <a:gd name="connsiteY33" fmla="*/ 260210 h 260396"/>
              <a:gd name="connsiteX34" fmla="*/ 631727 w 1622339"/>
              <a:gd name="connsiteY34" fmla="*/ 245923 h 260396"/>
              <a:gd name="connsiteX35" fmla="*/ 488852 w 1622339"/>
              <a:gd name="connsiteY35" fmla="*/ 207823 h 260396"/>
              <a:gd name="connsiteX36" fmla="*/ 372171 w 1622339"/>
              <a:gd name="connsiteY36" fmla="*/ 167341 h 260396"/>
              <a:gd name="connsiteX37" fmla="*/ 276921 w 1622339"/>
              <a:gd name="connsiteY37" fmla="*/ 122098 h 260396"/>
              <a:gd name="connsiteX38" fmla="*/ 191196 w 1622339"/>
              <a:gd name="connsiteY38" fmla="*/ 74473 h 260396"/>
              <a:gd name="connsiteX39" fmla="*/ 143571 w 1622339"/>
              <a:gd name="connsiteY39" fmla="*/ 45897 h 260396"/>
              <a:gd name="connsiteX40" fmla="*/ 81658 w 1622339"/>
              <a:gd name="connsiteY40" fmla="*/ 24466 h 260396"/>
              <a:gd name="connsiteX41" fmla="*/ 43558 w 1622339"/>
              <a:gd name="connsiteY41" fmla="*/ 24466 h 260396"/>
              <a:gd name="connsiteX42" fmla="*/ 696 w 1622339"/>
              <a:gd name="connsiteY42" fmla="*/ 55423 h 260396"/>
              <a:gd name="connsiteX0" fmla="*/ 696 w 1622339"/>
              <a:gd name="connsiteY0" fmla="*/ 55423 h 260396"/>
              <a:gd name="connsiteX1" fmla="*/ 19746 w 1622339"/>
              <a:gd name="connsiteY1" fmla="*/ 22085 h 260396"/>
              <a:gd name="connsiteX2" fmla="*/ 55464 w 1622339"/>
              <a:gd name="connsiteY2" fmla="*/ 3035 h 260396"/>
              <a:gd name="connsiteX3" fmla="*/ 103089 w 1622339"/>
              <a:gd name="connsiteY3" fmla="*/ 3035 h 260396"/>
              <a:gd name="connsiteX4" fmla="*/ 155477 w 1622339"/>
              <a:gd name="connsiteY4" fmla="*/ 17323 h 260396"/>
              <a:gd name="connsiteX5" fmla="*/ 210246 w 1622339"/>
              <a:gd name="connsiteY5" fmla="*/ 45898 h 260396"/>
              <a:gd name="connsiteX6" fmla="*/ 288827 w 1622339"/>
              <a:gd name="connsiteY6" fmla="*/ 86379 h 260396"/>
              <a:gd name="connsiteX7" fmla="*/ 374552 w 1622339"/>
              <a:gd name="connsiteY7" fmla="*/ 126860 h 260396"/>
              <a:gd name="connsiteX8" fmla="*/ 476946 w 1622339"/>
              <a:gd name="connsiteY8" fmla="*/ 167341 h 260396"/>
              <a:gd name="connsiteX9" fmla="*/ 591246 w 1622339"/>
              <a:gd name="connsiteY9" fmla="*/ 200679 h 260396"/>
              <a:gd name="connsiteX10" fmla="*/ 703164 w 1622339"/>
              <a:gd name="connsiteY10" fmla="*/ 222110 h 260396"/>
              <a:gd name="connsiteX11" fmla="*/ 810321 w 1622339"/>
              <a:gd name="connsiteY11" fmla="*/ 226872 h 260396"/>
              <a:gd name="connsiteX12" fmla="*/ 934146 w 1622339"/>
              <a:gd name="connsiteY12" fmla="*/ 217347 h 260396"/>
              <a:gd name="connsiteX13" fmla="*/ 1057971 w 1622339"/>
              <a:gd name="connsiteY13" fmla="*/ 193535 h 260396"/>
              <a:gd name="connsiteX14" fmla="*/ 1165127 w 1622339"/>
              <a:gd name="connsiteY14" fmla="*/ 164961 h 260396"/>
              <a:gd name="connsiteX15" fmla="*/ 1272283 w 1622339"/>
              <a:gd name="connsiteY15" fmla="*/ 126860 h 260396"/>
              <a:gd name="connsiteX16" fmla="*/ 1374677 w 1622339"/>
              <a:gd name="connsiteY16" fmla="*/ 79235 h 260396"/>
              <a:gd name="connsiteX17" fmla="*/ 1450877 w 1622339"/>
              <a:gd name="connsiteY17" fmla="*/ 38754 h 260396"/>
              <a:gd name="connsiteX18" fmla="*/ 1527077 w 1622339"/>
              <a:gd name="connsiteY18" fmla="*/ 3035 h 260396"/>
              <a:gd name="connsiteX19" fmla="*/ 1577083 w 1622339"/>
              <a:gd name="connsiteY19" fmla="*/ 3035 h 260396"/>
              <a:gd name="connsiteX20" fmla="*/ 1605658 w 1622339"/>
              <a:gd name="connsiteY20" fmla="*/ 12560 h 260396"/>
              <a:gd name="connsiteX21" fmla="*/ 1622327 w 1622339"/>
              <a:gd name="connsiteY21" fmla="*/ 36373 h 260396"/>
              <a:gd name="connsiteX22" fmla="*/ 1603277 w 1622339"/>
              <a:gd name="connsiteY22" fmla="*/ 33991 h 260396"/>
              <a:gd name="connsiteX23" fmla="*/ 1574702 w 1622339"/>
              <a:gd name="connsiteY23" fmla="*/ 24466 h 260396"/>
              <a:gd name="connsiteX24" fmla="*/ 1543746 w 1622339"/>
              <a:gd name="connsiteY24" fmla="*/ 24466 h 260396"/>
              <a:gd name="connsiteX25" fmla="*/ 1488978 w 1622339"/>
              <a:gd name="connsiteY25" fmla="*/ 62567 h 260396"/>
              <a:gd name="connsiteX26" fmla="*/ 1438971 w 1622339"/>
              <a:gd name="connsiteY26" fmla="*/ 91142 h 260396"/>
              <a:gd name="connsiteX27" fmla="*/ 1367533 w 1622339"/>
              <a:gd name="connsiteY27" fmla="*/ 124479 h 260396"/>
              <a:gd name="connsiteX28" fmla="*/ 1296096 w 1622339"/>
              <a:gd name="connsiteY28" fmla="*/ 155435 h 260396"/>
              <a:gd name="connsiteX29" fmla="*/ 1193702 w 1622339"/>
              <a:gd name="connsiteY29" fmla="*/ 191153 h 260396"/>
              <a:gd name="connsiteX30" fmla="*/ 1100833 w 1622339"/>
              <a:gd name="connsiteY30" fmla="*/ 219729 h 260396"/>
              <a:gd name="connsiteX31" fmla="*/ 1000821 w 1622339"/>
              <a:gd name="connsiteY31" fmla="*/ 238779 h 260396"/>
              <a:gd name="connsiteX32" fmla="*/ 912713 w 1622339"/>
              <a:gd name="connsiteY32" fmla="*/ 253067 h 260396"/>
              <a:gd name="connsiteX33" fmla="*/ 793652 w 1622339"/>
              <a:gd name="connsiteY33" fmla="*/ 260210 h 260396"/>
              <a:gd name="connsiteX34" fmla="*/ 631727 w 1622339"/>
              <a:gd name="connsiteY34" fmla="*/ 245923 h 260396"/>
              <a:gd name="connsiteX35" fmla="*/ 488852 w 1622339"/>
              <a:gd name="connsiteY35" fmla="*/ 207823 h 260396"/>
              <a:gd name="connsiteX36" fmla="*/ 372171 w 1622339"/>
              <a:gd name="connsiteY36" fmla="*/ 167341 h 260396"/>
              <a:gd name="connsiteX37" fmla="*/ 276921 w 1622339"/>
              <a:gd name="connsiteY37" fmla="*/ 122098 h 260396"/>
              <a:gd name="connsiteX38" fmla="*/ 191196 w 1622339"/>
              <a:gd name="connsiteY38" fmla="*/ 74473 h 260396"/>
              <a:gd name="connsiteX39" fmla="*/ 143571 w 1622339"/>
              <a:gd name="connsiteY39" fmla="*/ 45897 h 260396"/>
              <a:gd name="connsiteX40" fmla="*/ 81658 w 1622339"/>
              <a:gd name="connsiteY40" fmla="*/ 24466 h 260396"/>
              <a:gd name="connsiteX41" fmla="*/ 43558 w 1622339"/>
              <a:gd name="connsiteY41" fmla="*/ 24466 h 260396"/>
              <a:gd name="connsiteX42" fmla="*/ 696 w 1622339"/>
              <a:gd name="connsiteY42" fmla="*/ 55423 h 260396"/>
              <a:gd name="connsiteX0" fmla="*/ 696 w 1622339"/>
              <a:gd name="connsiteY0" fmla="*/ 55423 h 260396"/>
              <a:gd name="connsiteX1" fmla="*/ 19746 w 1622339"/>
              <a:gd name="connsiteY1" fmla="*/ 22085 h 260396"/>
              <a:gd name="connsiteX2" fmla="*/ 55464 w 1622339"/>
              <a:gd name="connsiteY2" fmla="*/ 3035 h 260396"/>
              <a:gd name="connsiteX3" fmla="*/ 103089 w 1622339"/>
              <a:gd name="connsiteY3" fmla="*/ 3035 h 260396"/>
              <a:gd name="connsiteX4" fmla="*/ 155477 w 1622339"/>
              <a:gd name="connsiteY4" fmla="*/ 17323 h 260396"/>
              <a:gd name="connsiteX5" fmla="*/ 210246 w 1622339"/>
              <a:gd name="connsiteY5" fmla="*/ 45898 h 260396"/>
              <a:gd name="connsiteX6" fmla="*/ 288827 w 1622339"/>
              <a:gd name="connsiteY6" fmla="*/ 86379 h 260396"/>
              <a:gd name="connsiteX7" fmla="*/ 374552 w 1622339"/>
              <a:gd name="connsiteY7" fmla="*/ 126860 h 260396"/>
              <a:gd name="connsiteX8" fmla="*/ 476946 w 1622339"/>
              <a:gd name="connsiteY8" fmla="*/ 167341 h 260396"/>
              <a:gd name="connsiteX9" fmla="*/ 591246 w 1622339"/>
              <a:gd name="connsiteY9" fmla="*/ 200679 h 260396"/>
              <a:gd name="connsiteX10" fmla="*/ 703164 w 1622339"/>
              <a:gd name="connsiteY10" fmla="*/ 222110 h 260396"/>
              <a:gd name="connsiteX11" fmla="*/ 810321 w 1622339"/>
              <a:gd name="connsiteY11" fmla="*/ 226872 h 260396"/>
              <a:gd name="connsiteX12" fmla="*/ 934146 w 1622339"/>
              <a:gd name="connsiteY12" fmla="*/ 217347 h 260396"/>
              <a:gd name="connsiteX13" fmla="*/ 1057971 w 1622339"/>
              <a:gd name="connsiteY13" fmla="*/ 193535 h 260396"/>
              <a:gd name="connsiteX14" fmla="*/ 1165127 w 1622339"/>
              <a:gd name="connsiteY14" fmla="*/ 164961 h 260396"/>
              <a:gd name="connsiteX15" fmla="*/ 1272283 w 1622339"/>
              <a:gd name="connsiteY15" fmla="*/ 126860 h 260396"/>
              <a:gd name="connsiteX16" fmla="*/ 1374677 w 1622339"/>
              <a:gd name="connsiteY16" fmla="*/ 79235 h 260396"/>
              <a:gd name="connsiteX17" fmla="*/ 1450877 w 1622339"/>
              <a:gd name="connsiteY17" fmla="*/ 38754 h 260396"/>
              <a:gd name="connsiteX18" fmla="*/ 1527077 w 1622339"/>
              <a:gd name="connsiteY18" fmla="*/ 3035 h 260396"/>
              <a:gd name="connsiteX19" fmla="*/ 1577083 w 1622339"/>
              <a:gd name="connsiteY19" fmla="*/ 3035 h 260396"/>
              <a:gd name="connsiteX20" fmla="*/ 1605658 w 1622339"/>
              <a:gd name="connsiteY20" fmla="*/ 12560 h 260396"/>
              <a:gd name="connsiteX21" fmla="*/ 1622327 w 1622339"/>
              <a:gd name="connsiteY21" fmla="*/ 36373 h 260396"/>
              <a:gd name="connsiteX22" fmla="*/ 1603277 w 1622339"/>
              <a:gd name="connsiteY22" fmla="*/ 33991 h 260396"/>
              <a:gd name="connsiteX23" fmla="*/ 1574702 w 1622339"/>
              <a:gd name="connsiteY23" fmla="*/ 24466 h 260396"/>
              <a:gd name="connsiteX24" fmla="*/ 1538983 w 1622339"/>
              <a:gd name="connsiteY24" fmla="*/ 29229 h 260396"/>
              <a:gd name="connsiteX25" fmla="*/ 1488978 w 1622339"/>
              <a:gd name="connsiteY25" fmla="*/ 62567 h 260396"/>
              <a:gd name="connsiteX26" fmla="*/ 1438971 w 1622339"/>
              <a:gd name="connsiteY26" fmla="*/ 91142 h 260396"/>
              <a:gd name="connsiteX27" fmla="*/ 1367533 w 1622339"/>
              <a:gd name="connsiteY27" fmla="*/ 124479 h 260396"/>
              <a:gd name="connsiteX28" fmla="*/ 1296096 w 1622339"/>
              <a:gd name="connsiteY28" fmla="*/ 155435 h 260396"/>
              <a:gd name="connsiteX29" fmla="*/ 1193702 w 1622339"/>
              <a:gd name="connsiteY29" fmla="*/ 191153 h 260396"/>
              <a:gd name="connsiteX30" fmla="*/ 1100833 w 1622339"/>
              <a:gd name="connsiteY30" fmla="*/ 219729 h 260396"/>
              <a:gd name="connsiteX31" fmla="*/ 1000821 w 1622339"/>
              <a:gd name="connsiteY31" fmla="*/ 238779 h 260396"/>
              <a:gd name="connsiteX32" fmla="*/ 912713 w 1622339"/>
              <a:gd name="connsiteY32" fmla="*/ 253067 h 260396"/>
              <a:gd name="connsiteX33" fmla="*/ 793652 w 1622339"/>
              <a:gd name="connsiteY33" fmla="*/ 260210 h 260396"/>
              <a:gd name="connsiteX34" fmla="*/ 631727 w 1622339"/>
              <a:gd name="connsiteY34" fmla="*/ 245923 h 260396"/>
              <a:gd name="connsiteX35" fmla="*/ 488852 w 1622339"/>
              <a:gd name="connsiteY35" fmla="*/ 207823 h 260396"/>
              <a:gd name="connsiteX36" fmla="*/ 372171 w 1622339"/>
              <a:gd name="connsiteY36" fmla="*/ 167341 h 260396"/>
              <a:gd name="connsiteX37" fmla="*/ 276921 w 1622339"/>
              <a:gd name="connsiteY37" fmla="*/ 122098 h 260396"/>
              <a:gd name="connsiteX38" fmla="*/ 191196 w 1622339"/>
              <a:gd name="connsiteY38" fmla="*/ 74473 h 260396"/>
              <a:gd name="connsiteX39" fmla="*/ 143571 w 1622339"/>
              <a:gd name="connsiteY39" fmla="*/ 45897 h 260396"/>
              <a:gd name="connsiteX40" fmla="*/ 81658 w 1622339"/>
              <a:gd name="connsiteY40" fmla="*/ 24466 h 260396"/>
              <a:gd name="connsiteX41" fmla="*/ 43558 w 1622339"/>
              <a:gd name="connsiteY41" fmla="*/ 24466 h 260396"/>
              <a:gd name="connsiteX42" fmla="*/ 696 w 1622339"/>
              <a:gd name="connsiteY42" fmla="*/ 55423 h 260396"/>
              <a:gd name="connsiteX0" fmla="*/ 696 w 1622339"/>
              <a:gd name="connsiteY0" fmla="*/ 54483 h 259456"/>
              <a:gd name="connsiteX1" fmla="*/ 19746 w 1622339"/>
              <a:gd name="connsiteY1" fmla="*/ 21145 h 259456"/>
              <a:gd name="connsiteX2" fmla="*/ 55464 w 1622339"/>
              <a:gd name="connsiteY2" fmla="*/ 2095 h 259456"/>
              <a:gd name="connsiteX3" fmla="*/ 103089 w 1622339"/>
              <a:gd name="connsiteY3" fmla="*/ 2095 h 259456"/>
              <a:gd name="connsiteX4" fmla="*/ 155477 w 1622339"/>
              <a:gd name="connsiteY4" fmla="*/ 16383 h 259456"/>
              <a:gd name="connsiteX5" fmla="*/ 210246 w 1622339"/>
              <a:gd name="connsiteY5" fmla="*/ 44958 h 259456"/>
              <a:gd name="connsiteX6" fmla="*/ 288827 w 1622339"/>
              <a:gd name="connsiteY6" fmla="*/ 85439 h 259456"/>
              <a:gd name="connsiteX7" fmla="*/ 374552 w 1622339"/>
              <a:gd name="connsiteY7" fmla="*/ 125920 h 259456"/>
              <a:gd name="connsiteX8" fmla="*/ 476946 w 1622339"/>
              <a:gd name="connsiteY8" fmla="*/ 166401 h 259456"/>
              <a:gd name="connsiteX9" fmla="*/ 591246 w 1622339"/>
              <a:gd name="connsiteY9" fmla="*/ 199739 h 259456"/>
              <a:gd name="connsiteX10" fmla="*/ 703164 w 1622339"/>
              <a:gd name="connsiteY10" fmla="*/ 221170 h 259456"/>
              <a:gd name="connsiteX11" fmla="*/ 810321 w 1622339"/>
              <a:gd name="connsiteY11" fmla="*/ 225932 h 259456"/>
              <a:gd name="connsiteX12" fmla="*/ 934146 w 1622339"/>
              <a:gd name="connsiteY12" fmla="*/ 216407 h 259456"/>
              <a:gd name="connsiteX13" fmla="*/ 1057971 w 1622339"/>
              <a:gd name="connsiteY13" fmla="*/ 192595 h 259456"/>
              <a:gd name="connsiteX14" fmla="*/ 1165127 w 1622339"/>
              <a:gd name="connsiteY14" fmla="*/ 164021 h 259456"/>
              <a:gd name="connsiteX15" fmla="*/ 1272283 w 1622339"/>
              <a:gd name="connsiteY15" fmla="*/ 125920 h 259456"/>
              <a:gd name="connsiteX16" fmla="*/ 1374677 w 1622339"/>
              <a:gd name="connsiteY16" fmla="*/ 78295 h 259456"/>
              <a:gd name="connsiteX17" fmla="*/ 1450877 w 1622339"/>
              <a:gd name="connsiteY17" fmla="*/ 37814 h 259456"/>
              <a:gd name="connsiteX18" fmla="*/ 1522315 w 1622339"/>
              <a:gd name="connsiteY18" fmla="*/ 11620 h 259456"/>
              <a:gd name="connsiteX19" fmla="*/ 1577083 w 1622339"/>
              <a:gd name="connsiteY19" fmla="*/ 2095 h 259456"/>
              <a:gd name="connsiteX20" fmla="*/ 1605658 w 1622339"/>
              <a:gd name="connsiteY20" fmla="*/ 11620 h 259456"/>
              <a:gd name="connsiteX21" fmla="*/ 1622327 w 1622339"/>
              <a:gd name="connsiteY21" fmla="*/ 35433 h 259456"/>
              <a:gd name="connsiteX22" fmla="*/ 1603277 w 1622339"/>
              <a:gd name="connsiteY22" fmla="*/ 33051 h 259456"/>
              <a:gd name="connsiteX23" fmla="*/ 1574702 w 1622339"/>
              <a:gd name="connsiteY23" fmla="*/ 23526 h 259456"/>
              <a:gd name="connsiteX24" fmla="*/ 1538983 w 1622339"/>
              <a:gd name="connsiteY24" fmla="*/ 28289 h 259456"/>
              <a:gd name="connsiteX25" fmla="*/ 1488978 w 1622339"/>
              <a:gd name="connsiteY25" fmla="*/ 61627 h 259456"/>
              <a:gd name="connsiteX26" fmla="*/ 1438971 w 1622339"/>
              <a:gd name="connsiteY26" fmla="*/ 90202 h 259456"/>
              <a:gd name="connsiteX27" fmla="*/ 1367533 w 1622339"/>
              <a:gd name="connsiteY27" fmla="*/ 123539 h 259456"/>
              <a:gd name="connsiteX28" fmla="*/ 1296096 w 1622339"/>
              <a:gd name="connsiteY28" fmla="*/ 154495 h 259456"/>
              <a:gd name="connsiteX29" fmla="*/ 1193702 w 1622339"/>
              <a:gd name="connsiteY29" fmla="*/ 190213 h 259456"/>
              <a:gd name="connsiteX30" fmla="*/ 1100833 w 1622339"/>
              <a:gd name="connsiteY30" fmla="*/ 218789 h 259456"/>
              <a:gd name="connsiteX31" fmla="*/ 1000821 w 1622339"/>
              <a:gd name="connsiteY31" fmla="*/ 237839 h 259456"/>
              <a:gd name="connsiteX32" fmla="*/ 912713 w 1622339"/>
              <a:gd name="connsiteY32" fmla="*/ 252127 h 259456"/>
              <a:gd name="connsiteX33" fmla="*/ 793652 w 1622339"/>
              <a:gd name="connsiteY33" fmla="*/ 259270 h 259456"/>
              <a:gd name="connsiteX34" fmla="*/ 631727 w 1622339"/>
              <a:gd name="connsiteY34" fmla="*/ 244983 h 259456"/>
              <a:gd name="connsiteX35" fmla="*/ 488852 w 1622339"/>
              <a:gd name="connsiteY35" fmla="*/ 206883 h 259456"/>
              <a:gd name="connsiteX36" fmla="*/ 372171 w 1622339"/>
              <a:gd name="connsiteY36" fmla="*/ 166401 h 259456"/>
              <a:gd name="connsiteX37" fmla="*/ 276921 w 1622339"/>
              <a:gd name="connsiteY37" fmla="*/ 121158 h 259456"/>
              <a:gd name="connsiteX38" fmla="*/ 191196 w 1622339"/>
              <a:gd name="connsiteY38" fmla="*/ 73533 h 259456"/>
              <a:gd name="connsiteX39" fmla="*/ 143571 w 1622339"/>
              <a:gd name="connsiteY39" fmla="*/ 44957 h 259456"/>
              <a:gd name="connsiteX40" fmla="*/ 81658 w 1622339"/>
              <a:gd name="connsiteY40" fmla="*/ 23526 h 259456"/>
              <a:gd name="connsiteX41" fmla="*/ 43558 w 1622339"/>
              <a:gd name="connsiteY41" fmla="*/ 23526 h 259456"/>
              <a:gd name="connsiteX42" fmla="*/ 696 w 1622339"/>
              <a:gd name="connsiteY42" fmla="*/ 54483 h 259456"/>
              <a:gd name="connsiteX0" fmla="*/ 696 w 1622339"/>
              <a:gd name="connsiteY0" fmla="*/ 54483 h 259456"/>
              <a:gd name="connsiteX1" fmla="*/ 19746 w 1622339"/>
              <a:gd name="connsiteY1" fmla="*/ 21145 h 259456"/>
              <a:gd name="connsiteX2" fmla="*/ 55464 w 1622339"/>
              <a:gd name="connsiteY2" fmla="*/ 2095 h 259456"/>
              <a:gd name="connsiteX3" fmla="*/ 103089 w 1622339"/>
              <a:gd name="connsiteY3" fmla="*/ 2095 h 259456"/>
              <a:gd name="connsiteX4" fmla="*/ 155477 w 1622339"/>
              <a:gd name="connsiteY4" fmla="*/ 16383 h 259456"/>
              <a:gd name="connsiteX5" fmla="*/ 210246 w 1622339"/>
              <a:gd name="connsiteY5" fmla="*/ 44958 h 259456"/>
              <a:gd name="connsiteX6" fmla="*/ 288827 w 1622339"/>
              <a:gd name="connsiteY6" fmla="*/ 85439 h 259456"/>
              <a:gd name="connsiteX7" fmla="*/ 374552 w 1622339"/>
              <a:gd name="connsiteY7" fmla="*/ 125920 h 259456"/>
              <a:gd name="connsiteX8" fmla="*/ 476946 w 1622339"/>
              <a:gd name="connsiteY8" fmla="*/ 166401 h 259456"/>
              <a:gd name="connsiteX9" fmla="*/ 591246 w 1622339"/>
              <a:gd name="connsiteY9" fmla="*/ 199739 h 259456"/>
              <a:gd name="connsiteX10" fmla="*/ 703164 w 1622339"/>
              <a:gd name="connsiteY10" fmla="*/ 221170 h 259456"/>
              <a:gd name="connsiteX11" fmla="*/ 810321 w 1622339"/>
              <a:gd name="connsiteY11" fmla="*/ 225932 h 259456"/>
              <a:gd name="connsiteX12" fmla="*/ 934146 w 1622339"/>
              <a:gd name="connsiteY12" fmla="*/ 216407 h 259456"/>
              <a:gd name="connsiteX13" fmla="*/ 1057971 w 1622339"/>
              <a:gd name="connsiteY13" fmla="*/ 192595 h 259456"/>
              <a:gd name="connsiteX14" fmla="*/ 1165127 w 1622339"/>
              <a:gd name="connsiteY14" fmla="*/ 164021 h 259456"/>
              <a:gd name="connsiteX15" fmla="*/ 1272283 w 1622339"/>
              <a:gd name="connsiteY15" fmla="*/ 125920 h 259456"/>
              <a:gd name="connsiteX16" fmla="*/ 1374677 w 1622339"/>
              <a:gd name="connsiteY16" fmla="*/ 78295 h 259456"/>
              <a:gd name="connsiteX17" fmla="*/ 1450877 w 1622339"/>
              <a:gd name="connsiteY17" fmla="*/ 40195 h 259456"/>
              <a:gd name="connsiteX18" fmla="*/ 1522315 w 1622339"/>
              <a:gd name="connsiteY18" fmla="*/ 11620 h 259456"/>
              <a:gd name="connsiteX19" fmla="*/ 1577083 w 1622339"/>
              <a:gd name="connsiteY19" fmla="*/ 2095 h 259456"/>
              <a:gd name="connsiteX20" fmla="*/ 1605658 w 1622339"/>
              <a:gd name="connsiteY20" fmla="*/ 11620 h 259456"/>
              <a:gd name="connsiteX21" fmla="*/ 1622327 w 1622339"/>
              <a:gd name="connsiteY21" fmla="*/ 35433 h 259456"/>
              <a:gd name="connsiteX22" fmla="*/ 1603277 w 1622339"/>
              <a:gd name="connsiteY22" fmla="*/ 33051 h 259456"/>
              <a:gd name="connsiteX23" fmla="*/ 1574702 w 1622339"/>
              <a:gd name="connsiteY23" fmla="*/ 23526 h 259456"/>
              <a:gd name="connsiteX24" fmla="*/ 1538983 w 1622339"/>
              <a:gd name="connsiteY24" fmla="*/ 28289 h 259456"/>
              <a:gd name="connsiteX25" fmla="*/ 1488978 w 1622339"/>
              <a:gd name="connsiteY25" fmla="*/ 61627 h 259456"/>
              <a:gd name="connsiteX26" fmla="*/ 1438971 w 1622339"/>
              <a:gd name="connsiteY26" fmla="*/ 90202 h 259456"/>
              <a:gd name="connsiteX27" fmla="*/ 1367533 w 1622339"/>
              <a:gd name="connsiteY27" fmla="*/ 123539 h 259456"/>
              <a:gd name="connsiteX28" fmla="*/ 1296096 w 1622339"/>
              <a:gd name="connsiteY28" fmla="*/ 154495 h 259456"/>
              <a:gd name="connsiteX29" fmla="*/ 1193702 w 1622339"/>
              <a:gd name="connsiteY29" fmla="*/ 190213 h 259456"/>
              <a:gd name="connsiteX30" fmla="*/ 1100833 w 1622339"/>
              <a:gd name="connsiteY30" fmla="*/ 218789 h 259456"/>
              <a:gd name="connsiteX31" fmla="*/ 1000821 w 1622339"/>
              <a:gd name="connsiteY31" fmla="*/ 237839 h 259456"/>
              <a:gd name="connsiteX32" fmla="*/ 912713 w 1622339"/>
              <a:gd name="connsiteY32" fmla="*/ 252127 h 259456"/>
              <a:gd name="connsiteX33" fmla="*/ 793652 w 1622339"/>
              <a:gd name="connsiteY33" fmla="*/ 259270 h 259456"/>
              <a:gd name="connsiteX34" fmla="*/ 631727 w 1622339"/>
              <a:gd name="connsiteY34" fmla="*/ 244983 h 259456"/>
              <a:gd name="connsiteX35" fmla="*/ 488852 w 1622339"/>
              <a:gd name="connsiteY35" fmla="*/ 206883 h 259456"/>
              <a:gd name="connsiteX36" fmla="*/ 372171 w 1622339"/>
              <a:gd name="connsiteY36" fmla="*/ 166401 h 259456"/>
              <a:gd name="connsiteX37" fmla="*/ 276921 w 1622339"/>
              <a:gd name="connsiteY37" fmla="*/ 121158 h 259456"/>
              <a:gd name="connsiteX38" fmla="*/ 191196 w 1622339"/>
              <a:gd name="connsiteY38" fmla="*/ 73533 h 259456"/>
              <a:gd name="connsiteX39" fmla="*/ 143571 w 1622339"/>
              <a:gd name="connsiteY39" fmla="*/ 44957 h 259456"/>
              <a:gd name="connsiteX40" fmla="*/ 81658 w 1622339"/>
              <a:gd name="connsiteY40" fmla="*/ 23526 h 259456"/>
              <a:gd name="connsiteX41" fmla="*/ 43558 w 1622339"/>
              <a:gd name="connsiteY41" fmla="*/ 23526 h 259456"/>
              <a:gd name="connsiteX42" fmla="*/ 696 w 1622339"/>
              <a:gd name="connsiteY42" fmla="*/ 54483 h 259456"/>
              <a:gd name="connsiteX0" fmla="*/ 696 w 1622339"/>
              <a:gd name="connsiteY0" fmla="*/ 54483 h 259456"/>
              <a:gd name="connsiteX1" fmla="*/ 19746 w 1622339"/>
              <a:gd name="connsiteY1" fmla="*/ 21145 h 259456"/>
              <a:gd name="connsiteX2" fmla="*/ 55464 w 1622339"/>
              <a:gd name="connsiteY2" fmla="*/ 2095 h 259456"/>
              <a:gd name="connsiteX3" fmla="*/ 103089 w 1622339"/>
              <a:gd name="connsiteY3" fmla="*/ 2095 h 259456"/>
              <a:gd name="connsiteX4" fmla="*/ 155477 w 1622339"/>
              <a:gd name="connsiteY4" fmla="*/ 16383 h 259456"/>
              <a:gd name="connsiteX5" fmla="*/ 210246 w 1622339"/>
              <a:gd name="connsiteY5" fmla="*/ 44958 h 259456"/>
              <a:gd name="connsiteX6" fmla="*/ 288827 w 1622339"/>
              <a:gd name="connsiteY6" fmla="*/ 85439 h 259456"/>
              <a:gd name="connsiteX7" fmla="*/ 374552 w 1622339"/>
              <a:gd name="connsiteY7" fmla="*/ 125920 h 259456"/>
              <a:gd name="connsiteX8" fmla="*/ 476946 w 1622339"/>
              <a:gd name="connsiteY8" fmla="*/ 166401 h 259456"/>
              <a:gd name="connsiteX9" fmla="*/ 591246 w 1622339"/>
              <a:gd name="connsiteY9" fmla="*/ 199739 h 259456"/>
              <a:gd name="connsiteX10" fmla="*/ 703164 w 1622339"/>
              <a:gd name="connsiteY10" fmla="*/ 221170 h 259456"/>
              <a:gd name="connsiteX11" fmla="*/ 810321 w 1622339"/>
              <a:gd name="connsiteY11" fmla="*/ 225932 h 259456"/>
              <a:gd name="connsiteX12" fmla="*/ 934146 w 1622339"/>
              <a:gd name="connsiteY12" fmla="*/ 216407 h 259456"/>
              <a:gd name="connsiteX13" fmla="*/ 1057971 w 1622339"/>
              <a:gd name="connsiteY13" fmla="*/ 192595 h 259456"/>
              <a:gd name="connsiteX14" fmla="*/ 1165127 w 1622339"/>
              <a:gd name="connsiteY14" fmla="*/ 164021 h 259456"/>
              <a:gd name="connsiteX15" fmla="*/ 1272283 w 1622339"/>
              <a:gd name="connsiteY15" fmla="*/ 125920 h 259456"/>
              <a:gd name="connsiteX16" fmla="*/ 1377058 w 1622339"/>
              <a:gd name="connsiteY16" fmla="*/ 85439 h 259456"/>
              <a:gd name="connsiteX17" fmla="*/ 1450877 w 1622339"/>
              <a:gd name="connsiteY17" fmla="*/ 40195 h 259456"/>
              <a:gd name="connsiteX18" fmla="*/ 1522315 w 1622339"/>
              <a:gd name="connsiteY18" fmla="*/ 11620 h 259456"/>
              <a:gd name="connsiteX19" fmla="*/ 1577083 w 1622339"/>
              <a:gd name="connsiteY19" fmla="*/ 2095 h 259456"/>
              <a:gd name="connsiteX20" fmla="*/ 1605658 w 1622339"/>
              <a:gd name="connsiteY20" fmla="*/ 11620 h 259456"/>
              <a:gd name="connsiteX21" fmla="*/ 1622327 w 1622339"/>
              <a:gd name="connsiteY21" fmla="*/ 35433 h 259456"/>
              <a:gd name="connsiteX22" fmla="*/ 1603277 w 1622339"/>
              <a:gd name="connsiteY22" fmla="*/ 33051 h 259456"/>
              <a:gd name="connsiteX23" fmla="*/ 1574702 w 1622339"/>
              <a:gd name="connsiteY23" fmla="*/ 23526 h 259456"/>
              <a:gd name="connsiteX24" fmla="*/ 1538983 w 1622339"/>
              <a:gd name="connsiteY24" fmla="*/ 28289 h 259456"/>
              <a:gd name="connsiteX25" fmla="*/ 1488978 w 1622339"/>
              <a:gd name="connsiteY25" fmla="*/ 61627 h 259456"/>
              <a:gd name="connsiteX26" fmla="*/ 1438971 w 1622339"/>
              <a:gd name="connsiteY26" fmla="*/ 90202 h 259456"/>
              <a:gd name="connsiteX27" fmla="*/ 1367533 w 1622339"/>
              <a:gd name="connsiteY27" fmla="*/ 123539 h 259456"/>
              <a:gd name="connsiteX28" fmla="*/ 1296096 w 1622339"/>
              <a:gd name="connsiteY28" fmla="*/ 154495 h 259456"/>
              <a:gd name="connsiteX29" fmla="*/ 1193702 w 1622339"/>
              <a:gd name="connsiteY29" fmla="*/ 190213 h 259456"/>
              <a:gd name="connsiteX30" fmla="*/ 1100833 w 1622339"/>
              <a:gd name="connsiteY30" fmla="*/ 218789 h 259456"/>
              <a:gd name="connsiteX31" fmla="*/ 1000821 w 1622339"/>
              <a:gd name="connsiteY31" fmla="*/ 237839 h 259456"/>
              <a:gd name="connsiteX32" fmla="*/ 912713 w 1622339"/>
              <a:gd name="connsiteY32" fmla="*/ 252127 h 259456"/>
              <a:gd name="connsiteX33" fmla="*/ 793652 w 1622339"/>
              <a:gd name="connsiteY33" fmla="*/ 259270 h 259456"/>
              <a:gd name="connsiteX34" fmla="*/ 631727 w 1622339"/>
              <a:gd name="connsiteY34" fmla="*/ 244983 h 259456"/>
              <a:gd name="connsiteX35" fmla="*/ 488852 w 1622339"/>
              <a:gd name="connsiteY35" fmla="*/ 206883 h 259456"/>
              <a:gd name="connsiteX36" fmla="*/ 372171 w 1622339"/>
              <a:gd name="connsiteY36" fmla="*/ 166401 h 259456"/>
              <a:gd name="connsiteX37" fmla="*/ 276921 w 1622339"/>
              <a:gd name="connsiteY37" fmla="*/ 121158 h 259456"/>
              <a:gd name="connsiteX38" fmla="*/ 191196 w 1622339"/>
              <a:gd name="connsiteY38" fmla="*/ 73533 h 259456"/>
              <a:gd name="connsiteX39" fmla="*/ 143571 w 1622339"/>
              <a:gd name="connsiteY39" fmla="*/ 44957 h 259456"/>
              <a:gd name="connsiteX40" fmla="*/ 81658 w 1622339"/>
              <a:gd name="connsiteY40" fmla="*/ 23526 h 259456"/>
              <a:gd name="connsiteX41" fmla="*/ 43558 w 1622339"/>
              <a:gd name="connsiteY41" fmla="*/ 23526 h 259456"/>
              <a:gd name="connsiteX42" fmla="*/ 696 w 1622339"/>
              <a:gd name="connsiteY42" fmla="*/ 54483 h 259456"/>
              <a:gd name="connsiteX0" fmla="*/ 696 w 1622339"/>
              <a:gd name="connsiteY0" fmla="*/ 54483 h 259456"/>
              <a:gd name="connsiteX1" fmla="*/ 19746 w 1622339"/>
              <a:gd name="connsiteY1" fmla="*/ 21145 h 259456"/>
              <a:gd name="connsiteX2" fmla="*/ 55464 w 1622339"/>
              <a:gd name="connsiteY2" fmla="*/ 2095 h 259456"/>
              <a:gd name="connsiteX3" fmla="*/ 103089 w 1622339"/>
              <a:gd name="connsiteY3" fmla="*/ 2095 h 259456"/>
              <a:gd name="connsiteX4" fmla="*/ 155477 w 1622339"/>
              <a:gd name="connsiteY4" fmla="*/ 16383 h 259456"/>
              <a:gd name="connsiteX5" fmla="*/ 210246 w 1622339"/>
              <a:gd name="connsiteY5" fmla="*/ 44958 h 259456"/>
              <a:gd name="connsiteX6" fmla="*/ 288827 w 1622339"/>
              <a:gd name="connsiteY6" fmla="*/ 85439 h 259456"/>
              <a:gd name="connsiteX7" fmla="*/ 374552 w 1622339"/>
              <a:gd name="connsiteY7" fmla="*/ 125920 h 259456"/>
              <a:gd name="connsiteX8" fmla="*/ 476946 w 1622339"/>
              <a:gd name="connsiteY8" fmla="*/ 166401 h 259456"/>
              <a:gd name="connsiteX9" fmla="*/ 591246 w 1622339"/>
              <a:gd name="connsiteY9" fmla="*/ 199739 h 259456"/>
              <a:gd name="connsiteX10" fmla="*/ 703164 w 1622339"/>
              <a:gd name="connsiteY10" fmla="*/ 221170 h 259456"/>
              <a:gd name="connsiteX11" fmla="*/ 810321 w 1622339"/>
              <a:gd name="connsiteY11" fmla="*/ 225932 h 259456"/>
              <a:gd name="connsiteX12" fmla="*/ 934146 w 1622339"/>
              <a:gd name="connsiteY12" fmla="*/ 216407 h 259456"/>
              <a:gd name="connsiteX13" fmla="*/ 1057971 w 1622339"/>
              <a:gd name="connsiteY13" fmla="*/ 192595 h 259456"/>
              <a:gd name="connsiteX14" fmla="*/ 1165127 w 1622339"/>
              <a:gd name="connsiteY14" fmla="*/ 164021 h 259456"/>
              <a:gd name="connsiteX15" fmla="*/ 1272283 w 1622339"/>
              <a:gd name="connsiteY15" fmla="*/ 125920 h 259456"/>
              <a:gd name="connsiteX16" fmla="*/ 1377058 w 1622339"/>
              <a:gd name="connsiteY16" fmla="*/ 85439 h 259456"/>
              <a:gd name="connsiteX17" fmla="*/ 1453258 w 1622339"/>
              <a:gd name="connsiteY17" fmla="*/ 42576 h 259456"/>
              <a:gd name="connsiteX18" fmla="*/ 1522315 w 1622339"/>
              <a:gd name="connsiteY18" fmla="*/ 11620 h 259456"/>
              <a:gd name="connsiteX19" fmla="*/ 1577083 w 1622339"/>
              <a:gd name="connsiteY19" fmla="*/ 2095 h 259456"/>
              <a:gd name="connsiteX20" fmla="*/ 1605658 w 1622339"/>
              <a:gd name="connsiteY20" fmla="*/ 11620 h 259456"/>
              <a:gd name="connsiteX21" fmla="*/ 1622327 w 1622339"/>
              <a:gd name="connsiteY21" fmla="*/ 35433 h 259456"/>
              <a:gd name="connsiteX22" fmla="*/ 1603277 w 1622339"/>
              <a:gd name="connsiteY22" fmla="*/ 33051 h 259456"/>
              <a:gd name="connsiteX23" fmla="*/ 1574702 w 1622339"/>
              <a:gd name="connsiteY23" fmla="*/ 23526 h 259456"/>
              <a:gd name="connsiteX24" fmla="*/ 1538983 w 1622339"/>
              <a:gd name="connsiteY24" fmla="*/ 28289 h 259456"/>
              <a:gd name="connsiteX25" fmla="*/ 1488978 w 1622339"/>
              <a:gd name="connsiteY25" fmla="*/ 61627 h 259456"/>
              <a:gd name="connsiteX26" fmla="*/ 1438971 w 1622339"/>
              <a:gd name="connsiteY26" fmla="*/ 90202 h 259456"/>
              <a:gd name="connsiteX27" fmla="*/ 1367533 w 1622339"/>
              <a:gd name="connsiteY27" fmla="*/ 123539 h 259456"/>
              <a:gd name="connsiteX28" fmla="*/ 1296096 w 1622339"/>
              <a:gd name="connsiteY28" fmla="*/ 154495 h 259456"/>
              <a:gd name="connsiteX29" fmla="*/ 1193702 w 1622339"/>
              <a:gd name="connsiteY29" fmla="*/ 190213 h 259456"/>
              <a:gd name="connsiteX30" fmla="*/ 1100833 w 1622339"/>
              <a:gd name="connsiteY30" fmla="*/ 218789 h 259456"/>
              <a:gd name="connsiteX31" fmla="*/ 1000821 w 1622339"/>
              <a:gd name="connsiteY31" fmla="*/ 237839 h 259456"/>
              <a:gd name="connsiteX32" fmla="*/ 912713 w 1622339"/>
              <a:gd name="connsiteY32" fmla="*/ 252127 h 259456"/>
              <a:gd name="connsiteX33" fmla="*/ 793652 w 1622339"/>
              <a:gd name="connsiteY33" fmla="*/ 259270 h 259456"/>
              <a:gd name="connsiteX34" fmla="*/ 631727 w 1622339"/>
              <a:gd name="connsiteY34" fmla="*/ 244983 h 259456"/>
              <a:gd name="connsiteX35" fmla="*/ 488852 w 1622339"/>
              <a:gd name="connsiteY35" fmla="*/ 206883 h 259456"/>
              <a:gd name="connsiteX36" fmla="*/ 372171 w 1622339"/>
              <a:gd name="connsiteY36" fmla="*/ 166401 h 259456"/>
              <a:gd name="connsiteX37" fmla="*/ 276921 w 1622339"/>
              <a:gd name="connsiteY37" fmla="*/ 121158 h 259456"/>
              <a:gd name="connsiteX38" fmla="*/ 191196 w 1622339"/>
              <a:gd name="connsiteY38" fmla="*/ 73533 h 259456"/>
              <a:gd name="connsiteX39" fmla="*/ 143571 w 1622339"/>
              <a:gd name="connsiteY39" fmla="*/ 44957 h 259456"/>
              <a:gd name="connsiteX40" fmla="*/ 81658 w 1622339"/>
              <a:gd name="connsiteY40" fmla="*/ 23526 h 259456"/>
              <a:gd name="connsiteX41" fmla="*/ 43558 w 1622339"/>
              <a:gd name="connsiteY41" fmla="*/ 23526 h 259456"/>
              <a:gd name="connsiteX42" fmla="*/ 696 w 1622339"/>
              <a:gd name="connsiteY42" fmla="*/ 54483 h 259456"/>
              <a:gd name="connsiteX0" fmla="*/ 696 w 1622340"/>
              <a:gd name="connsiteY0" fmla="*/ 54483 h 259456"/>
              <a:gd name="connsiteX1" fmla="*/ 19746 w 1622340"/>
              <a:gd name="connsiteY1" fmla="*/ 21145 h 259456"/>
              <a:gd name="connsiteX2" fmla="*/ 55464 w 1622340"/>
              <a:gd name="connsiteY2" fmla="*/ 2095 h 259456"/>
              <a:gd name="connsiteX3" fmla="*/ 103089 w 1622340"/>
              <a:gd name="connsiteY3" fmla="*/ 2095 h 259456"/>
              <a:gd name="connsiteX4" fmla="*/ 155477 w 1622340"/>
              <a:gd name="connsiteY4" fmla="*/ 16383 h 259456"/>
              <a:gd name="connsiteX5" fmla="*/ 210246 w 1622340"/>
              <a:gd name="connsiteY5" fmla="*/ 44958 h 259456"/>
              <a:gd name="connsiteX6" fmla="*/ 288827 w 1622340"/>
              <a:gd name="connsiteY6" fmla="*/ 85439 h 259456"/>
              <a:gd name="connsiteX7" fmla="*/ 374552 w 1622340"/>
              <a:gd name="connsiteY7" fmla="*/ 125920 h 259456"/>
              <a:gd name="connsiteX8" fmla="*/ 476946 w 1622340"/>
              <a:gd name="connsiteY8" fmla="*/ 166401 h 259456"/>
              <a:gd name="connsiteX9" fmla="*/ 591246 w 1622340"/>
              <a:gd name="connsiteY9" fmla="*/ 199739 h 259456"/>
              <a:gd name="connsiteX10" fmla="*/ 703164 w 1622340"/>
              <a:gd name="connsiteY10" fmla="*/ 221170 h 259456"/>
              <a:gd name="connsiteX11" fmla="*/ 810321 w 1622340"/>
              <a:gd name="connsiteY11" fmla="*/ 225932 h 259456"/>
              <a:gd name="connsiteX12" fmla="*/ 934146 w 1622340"/>
              <a:gd name="connsiteY12" fmla="*/ 216407 h 259456"/>
              <a:gd name="connsiteX13" fmla="*/ 1057971 w 1622340"/>
              <a:gd name="connsiteY13" fmla="*/ 192595 h 259456"/>
              <a:gd name="connsiteX14" fmla="*/ 1165127 w 1622340"/>
              <a:gd name="connsiteY14" fmla="*/ 164021 h 259456"/>
              <a:gd name="connsiteX15" fmla="*/ 1272283 w 1622340"/>
              <a:gd name="connsiteY15" fmla="*/ 125920 h 259456"/>
              <a:gd name="connsiteX16" fmla="*/ 1377058 w 1622340"/>
              <a:gd name="connsiteY16" fmla="*/ 85439 h 259456"/>
              <a:gd name="connsiteX17" fmla="*/ 1453258 w 1622340"/>
              <a:gd name="connsiteY17" fmla="*/ 42576 h 259456"/>
              <a:gd name="connsiteX18" fmla="*/ 1522315 w 1622340"/>
              <a:gd name="connsiteY18" fmla="*/ 11620 h 259456"/>
              <a:gd name="connsiteX19" fmla="*/ 1572320 w 1622340"/>
              <a:gd name="connsiteY19" fmla="*/ 4476 h 259456"/>
              <a:gd name="connsiteX20" fmla="*/ 1605658 w 1622340"/>
              <a:gd name="connsiteY20" fmla="*/ 11620 h 259456"/>
              <a:gd name="connsiteX21" fmla="*/ 1622327 w 1622340"/>
              <a:gd name="connsiteY21" fmla="*/ 35433 h 259456"/>
              <a:gd name="connsiteX22" fmla="*/ 1603277 w 1622340"/>
              <a:gd name="connsiteY22" fmla="*/ 33051 h 259456"/>
              <a:gd name="connsiteX23" fmla="*/ 1574702 w 1622340"/>
              <a:gd name="connsiteY23" fmla="*/ 23526 h 259456"/>
              <a:gd name="connsiteX24" fmla="*/ 1538983 w 1622340"/>
              <a:gd name="connsiteY24" fmla="*/ 28289 h 259456"/>
              <a:gd name="connsiteX25" fmla="*/ 1488978 w 1622340"/>
              <a:gd name="connsiteY25" fmla="*/ 61627 h 259456"/>
              <a:gd name="connsiteX26" fmla="*/ 1438971 w 1622340"/>
              <a:gd name="connsiteY26" fmla="*/ 90202 h 259456"/>
              <a:gd name="connsiteX27" fmla="*/ 1367533 w 1622340"/>
              <a:gd name="connsiteY27" fmla="*/ 123539 h 259456"/>
              <a:gd name="connsiteX28" fmla="*/ 1296096 w 1622340"/>
              <a:gd name="connsiteY28" fmla="*/ 154495 h 259456"/>
              <a:gd name="connsiteX29" fmla="*/ 1193702 w 1622340"/>
              <a:gd name="connsiteY29" fmla="*/ 190213 h 259456"/>
              <a:gd name="connsiteX30" fmla="*/ 1100833 w 1622340"/>
              <a:gd name="connsiteY30" fmla="*/ 218789 h 259456"/>
              <a:gd name="connsiteX31" fmla="*/ 1000821 w 1622340"/>
              <a:gd name="connsiteY31" fmla="*/ 237839 h 259456"/>
              <a:gd name="connsiteX32" fmla="*/ 912713 w 1622340"/>
              <a:gd name="connsiteY32" fmla="*/ 252127 h 259456"/>
              <a:gd name="connsiteX33" fmla="*/ 793652 w 1622340"/>
              <a:gd name="connsiteY33" fmla="*/ 259270 h 259456"/>
              <a:gd name="connsiteX34" fmla="*/ 631727 w 1622340"/>
              <a:gd name="connsiteY34" fmla="*/ 244983 h 259456"/>
              <a:gd name="connsiteX35" fmla="*/ 488852 w 1622340"/>
              <a:gd name="connsiteY35" fmla="*/ 206883 h 259456"/>
              <a:gd name="connsiteX36" fmla="*/ 372171 w 1622340"/>
              <a:gd name="connsiteY36" fmla="*/ 166401 h 259456"/>
              <a:gd name="connsiteX37" fmla="*/ 276921 w 1622340"/>
              <a:gd name="connsiteY37" fmla="*/ 121158 h 259456"/>
              <a:gd name="connsiteX38" fmla="*/ 191196 w 1622340"/>
              <a:gd name="connsiteY38" fmla="*/ 73533 h 259456"/>
              <a:gd name="connsiteX39" fmla="*/ 143571 w 1622340"/>
              <a:gd name="connsiteY39" fmla="*/ 44957 h 259456"/>
              <a:gd name="connsiteX40" fmla="*/ 81658 w 1622340"/>
              <a:gd name="connsiteY40" fmla="*/ 23526 h 259456"/>
              <a:gd name="connsiteX41" fmla="*/ 43558 w 1622340"/>
              <a:gd name="connsiteY41" fmla="*/ 23526 h 259456"/>
              <a:gd name="connsiteX42" fmla="*/ 696 w 1622340"/>
              <a:gd name="connsiteY42" fmla="*/ 54483 h 259456"/>
              <a:gd name="connsiteX0" fmla="*/ 696 w 1622337"/>
              <a:gd name="connsiteY0" fmla="*/ 54483 h 259456"/>
              <a:gd name="connsiteX1" fmla="*/ 19746 w 1622337"/>
              <a:gd name="connsiteY1" fmla="*/ 21145 h 259456"/>
              <a:gd name="connsiteX2" fmla="*/ 55464 w 1622337"/>
              <a:gd name="connsiteY2" fmla="*/ 2095 h 259456"/>
              <a:gd name="connsiteX3" fmla="*/ 103089 w 1622337"/>
              <a:gd name="connsiteY3" fmla="*/ 2095 h 259456"/>
              <a:gd name="connsiteX4" fmla="*/ 155477 w 1622337"/>
              <a:gd name="connsiteY4" fmla="*/ 16383 h 259456"/>
              <a:gd name="connsiteX5" fmla="*/ 210246 w 1622337"/>
              <a:gd name="connsiteY5" fmla="*/ 44958 h 259456"/>
              <a:gd name="connsiteX6" fmla="*/ 288827 w 1622337"/>
              <a:gd name="connsiteY6" fmla="*/ 85439 h 259456"/>
              <a:gd name="connsiteX7" fmla="*/ 374552 w 1622337"/>
              <a:gd name="connsiteY7" fmla="*/ 125920 h 259456"/>
              <a:gd name="connsiteX8" fmla="*/ 476946 w 1622337"/>
              <a:gd name="connsiteY8" fmla="*/ 166401 h 259456"/>
              <a:gd name="connsiteX9" fmla="*/ 591246 w 1622337"/>
              <a:gd name="connsiteY9" fmla="*/ 199739 h 259456"/>
              <a:gd name="connsiteX10" fmla="*/ 703164 w 1622337"/>
              <a:gd name="connsiteY10" fmla="*/ 221170 h 259456"/>
              <a:gd name="connsiteX11" fmla="*/ 810321 w 1622337"/>
              <a:gd name="connsiteY11" fmla="*/ 225932 h 259456"/>
              <a:gd name="connsiteX12" fmla="*/ 934146 w 1622337"/>
              <a:gd name="connsiteY12" fmla="*/ 216407 h 259456"/>
              <a:gd name="connsiteX13" fmla="*/ 1057971 w 1622337"/>
              <a:gd name="connsiteY13" fmla="*/ 192595 h 259456"/>
              <a:gd name="connsiteX14" fmla="*/ 1165127 w 1622337"/>
              <a:gd name="connsiteY14" fmla="*/ 164021 h 259456"/>
              <a:gd name="connsiteX15" fmla="*/ 1272283 w 1622337"/>
              <a:gd name="connsiteY15" fmla="*/ 125920 h 259456"/>
              <a:gd name="connsiteX16" fmla="*/ 1377058 w 1622337"/>
              <a:gd name="connsiteY16" fmla="*/ 85439 h 259456"/>
              <a:gd name="connsiteX17" fmla="*/ 1453258 w 1622337"/>
              <a:gd name="connsiteY17" fmla="*/ 42576 h 259456"/>
              <a:gd name="connsiteX18" fmla="*/ 1522315 w 1622337"/>
              <a:gd name="connsiteY18" fmla="*/ 11620 h 259456"/>
              <a:gd name="connsiteX19" fmla="*/ 1572320 w 1622337"/>
              <a:gd name="connsiteY19" fmla="*/ 4476 h 259456"/>
              <a:gd name="connsiteX20" fmla="*/ 1600895 w 1622337"/>
              <a:gd name="connsiteY20" fmla="*/ 14001 h 259456"/>
              <a:gd name="connsiteX21" fmla="*/ 1622327 w 1622337"/>
              <a:gd name="connsiteY21" fmla="*/ 35433 h 259456"/>
              <a:gd name="connsiteX22" fmla="*/ 1603277 w 1622337"/>
              <a:gd name="connsiteY22" fmla="*/ 33051 h 259456"/>
              <a:gd name="connsiteX23" fmla="*/ 1574702 w 1622337"/>
              <a:gd name="connsiteY23" fmla="*/ 23526 h 259456"/>
              <a:gd name="connsiteX24" fmla="*/ 1538983 w 1622337"/>
              <a:gd name="connsiteY24" fmla="*/ 28289 h 259456"/>
              <a:gd name="connsiteX25" fmla="*/ 1488978 w 1622337"/>
              <a:gd name="connsiteY25" fmla="*/ 61627 h 259456"/>
              <a:gd name="connsiteX26" fmla="*/ 1438971 w 1622337"/>
              <a:gd name="connsiteY26" fmla="*/ 90202 h 259456"/>
              <a:gd name="connsiteX27" fmla="*/ 1367533 w 1622337"/>
              <a:gd name="connsiteY27" fmla="*/ 123539 h 259456"/>
              <a:gd name="connsiteX28" fmla="*/ 1296096 w 1622337"/>
              <a:gd name="connsiteY28" fmla="*/ 154495 h 259456"/>
              <a:gd name="connsiteX29" fmla="*/ 1193702 w 1622337"/>
              <a:gd name="connsiteY29" fmla="*/ 190213 h 259456"/>
              <a:gd name="connsiteX30" fmla="*/ 1100833 w 1622337"/>
              <a:gd name="connsiteY30" fmla="*/ 218789 h 259456"/>
              <a:gd name="connsiteX31" fmla="*/ 1000821 w 1622337"/>
              <a:gd name="connsiteY31" fmla="*/ 237839 h 259456"/>
              <a:gd name="connsiteX32" fmla="*/ 912713 w 1622337"/>
              <a:gd name="connsiteY32" fmla="*/ 252127 h 259456"/>
              <a:gd name="connsiteX33" fmla="*/ 793652 w 1622337"/>
              <a:gd name="connsiteY33" fmla="*/ 259270 h 259456"/>
              <a:gd name="connsiteX34" fmla="*/ 631727 w 1622337"/>
              <a:gd name="connsiteY34" fmla="*/ 244983 h 259456"/>
              <a:gd name="connsiteX35" fmla="*/ 488852 w 1622337"/>
              <a:gd name="connsiteY35" fmla="*/ 206883 h 259456"/>
              <a:gd name="connsiteX36" fmla="*/ 372171 w 1622337"/>
              <a:gd name="connsiteY36" fmla="*/ 166401 h 259456"/>
              <a:gd name="connsiteX37" fmla="*/ 276921 w 1622337"/>
              <a:gd name="connsiteY37" fmla="*/ 121158 h 259456"/>
              <a:gd name="connsiteX38" fmla="*/ 191196 w 1622337"/>
              <a:gd name="connsiteY38" fmla="*/ 73533 h 259456"/>
              <a:gd name="connsiteX39" fmla="*/ 143571 w 1622337"/>
              <a:gd name="connsiteY39" fmla="*/ 44957 h 259456"/>
              <a:gd name="connsiteX40" fmla="*/ 81658 w 1622337"/>
              <a:gd name="connsiteY40" fmla="*/ 23526 h 259456"/>
              <a:gd name="connsiteX41" fmla="*/ 43558 w 1622337"/>
              <a:gd name="connsiteY41" fmla="*/ 23526 h 259456"/>
              <a:gd name="connsiteX42" fmla="*/ 696 w 1622337"/>
              <a:gd name="connsiteY42" fmla="*/ 54483 h 259456"/>
              <a:gd name="connsiteX0" fmla="*/ 696 w 1622337"/>
              <a:gd name="connsiteY0" fmla="*/ 54483 h 259456"/>
              <a:gd name="connsiteX1" fmla="*/ 19746 w 1622337"/>
              <a:gd name="connsiteY1" fmla="*/ 21145 h 259456"/>
              <a:gd name="connsiteX2" fmla="*/ 55464 w 1622337"/>
              <a:gd name="connsiteY2" fmla="*/ 2095 h 259456"/>
              <a:gd name="connsiteX3" fmla="*/ 103089 w 1622337"/>
              <a:gd name="connsiteY3" fmla="*/ 2095 h 259456"/>
              <a:gd name="connsiteX4" fmla="*/ 155477 w 1622337"/>
              <a:gd name="connsiteY4" fmla="*/ 16383 h 259456"/>
              <a:gd name="connsiteX5" fmla="*/ 210246 w 1622337"/>
              <a:gd name="connsiteY5" fmla="*/ 44958 h 259456"/>
              <a:gd name="connsiteX6" fmla="*/ 288827 w 1622337"/>
              <a:gd name="connsiteY6" fmla="*/ 85439 h 259456"/>
              <a:gd name="connsiteX7" fmla="*/ 374552 w 1622337"/>
              <a:gd name="connsiteY7" fmla="*/ 125920 h 259456"/>
              <a:gd name="connsiteX8" fmla="*/ 476946 w 1622337"/>
              <a:gd name="connsiteY8" fmla="*/ 166401 h 259456"/>
              <a:gd name="connsiteX9" fmla="*/ 591246 w 1622337"/>
              <a:gd name="connsiteY9" fmla="*/ 199739 h 259456"/>
              <a:gd name="connsiteX10" fmla="*/ 703164 w 1622337"/>
              <a:gd name="connsiteY10" fmla="*/ 221170 h 259456"/>
              <a:gd name="connsiteX11" fmla="*/ 810321 w 1622337"/>
              <a:gd name="connsiteY11" fmla="*/ 225932 h 259456"/>
              <a:gd name="connsiteX12" fmla="*/ 934146 w 1622337"/>
              <a:gd name="connsiteY12" fmla="*/ 216407 h 259456"/>
              <a:gd name="connsiteX13" fmla="*/ 1057971 w 1622337"/>
              <a:gd name="connsiteY13" fmla="*/ 192595 h 259456"/>
              <a:gd name="connsiteX14" fmla="*/ 1165127 w 1622337"/>
              <a:gd name="connsiteY14" fmla="*/ 164021 h 259456"/>
              <a:gd name="connsiteX15" fmla="*/ 1272283 w 1622337"/>
              <a:gd name="connsiteY15" fmla="*/ 125920 h 259456"/>
              <a:gd name="connsiteX16" fmla="*/ 1377058 w 1622337"/>
              <a:gd name="connsiteY16" fmla="*/ 85439 h 259456"/>
              <a:gd name="connsiteX17" fmla="*/ 1453258 w 1622337"/>
              <a:gd name="connsiteY17" fmla="*/ 47338 h 259456"/>
              <a:gd name="connsiteX18" fmla="*/ 1522315 w 1622337"/>
              <a:gd name="connsiteY18" fmla="*/ 11620 h 259456"/>
              <a:gd name="connsiteX19" fmla="*/ 1572320 w 1622337"/>
              <a:gd name="connsiteY19" fmla="*/ 4476 h 259456"/>
              <a:gd name="connsiteX20" fmla="*/ 1600895 w 1622337"/>
              <a:gd name="connsiteY20" fmla="*/ 14001 h 259456"/>
              <a:gd name="connsiteX21" fmla="*/ 1622327 w 1622337"/>
              <a:gd name="connsiteY21" fmla="*/ 35433 h 259456"/>
              <a:gd name="connsiteX22" fmla="*/ 1603277 w 1622337"/>
              <a:gd name="connsiteY22" fmla="*/ 33051 h 259456"/>
              <a:gd name="connsiteX23" fmla="*/ 1574702 w 1622337"/>
              <a:gd name="connsiteY23" fmla="*/ 23526 h 259456"/>
              <a:gd name="connsiteX24" fmla="*/ 1538983 w 1622337"/>
              <a:gd name="connsiteY24" fmla="*/ 28289 h 259456"/>
              <a:gd name="connsiteX25" fmla="*/ 1488978 w 1622337"/>
              <a:gd name="connsiteY25" fmla="*/ 61627 h 259456"/>
              <a:gd name="connsiteX26" fmla="*/ 1438971 w 1622337"/>
              <a:gd name="connsiteY26" fmla="*/ 90202 h 259456"/>
              <a:gd name="connsiteX27" fmla="*/ 1367533 w 1622337"/>
              <a:gd name="connsiteY27" fmla="*/ 123539 h 259456"/>
              <a:gd name="connsiteX28" fmla="*/ 1296096 w 1622337"/>
              <a:gd name="connsiteY28" fmla="*/ 154495 h 259456"/>
              <a:gd name="connsiteX29" fmla="*/ 1193702 w 1622337"/>
              <a:gd name="connsiteY29" fmla="*/ 190213 h 259456"/>
              <a:gd name="connsiteX30" fmla="*/ 1100833 w 1622337"/>
              <a:gd name="connsiteY30" fmla="*/ 218789 h 259456"/>
              <a:gd name="connsiteX31" fmla="*/ 1000821 w 1622337"/>
              <a:gd name="connsiteY31" fmla="*/ 237839 h 259456"/>
              <a:gd name="connsiteX32" fmla="*/ 912713 w 1622337"/>
              <a:gd name="connsiteY32" fmla="*/ 252127 h 259456"/>
              <a:gd name="connsiteX33" fmla="*/ 793652 w 1622337"/>
              <a:gd name="connsiteY33" fmla="*/ 259270 h 259456"/>
              <a:gd name="connsiteX34" fmla="*/ 631727 w 1622337"/>
              <a:gd name="connsiteY34" fmla="*/ 244983 h 259456"/>
              <a:gd name="connsiteX35" fmla="*/ 488852 w 1622337"/>
              <a:gd name="connsiteY35" fmla="*/ 206883 h 259456"/>
              <a:gd name="connsiteX36" fmla="*/ 372171 w 1622337"/>
              <a:gd name="connsiteY36" fmla="*/ 166401 h 259456"/>
              <a:gd name="connsiteX37" fmla="*/ 276921 w 1622337"/>
              <a:gd name="connsiteY37" fmla="*/ 121158 h 259456"/>
              <a:gd name="connsiteX38" fmla="*/ 191196 w 1622337"/>
              <a:gd name="connsiteY38" fmla="*/ 73533 h 259456"/>
              <a:gd name="connsiteX39" fmla="*/ 143571 w 1622337"/>
              <a:gd name="connsiteY39" fmla="*/ 44957 h 259456"/>
              <a:gd name="connsiteX40" fmla="*/ 81658 w 1622337"/>
              <a:gd name="connsiteY40" fmla="*/ 23526 h 259456"/>
              <a:gd name="connsiteX41" fmla="*/ 43558 w 1622337"/>
              <a:gd name="connsiteY41" fmla="*/ 23526 h 259456"/>
              <a:gd name="connsiteX42" fmla="*/ 696 w 1622337"/>
              <a:gd name="connsiteY42" fmla="*/ 54483 h 259456"/>
              <a:gd name="connsiteX0" fmla="*/ 696 w 1622337"/>
              <a:gd name="connsiteY0" fmla="*/ 54483 h 259456"/>
              <a:gd name="connsiteX1" fmla="*/ 19746 w 1622337"/>
              <a:gd name="connsiteY1" fmla="*/ 21145 h 259456"/>
              <a:gd name="connsiteX2" fmla="*/ 55464 w 1622337"/>
              <a:gd name="connsiteY2" fmla="*/ 2095 h 259456"/>
              <a:gd name="connsiteX3" fmla="*/ 103089 w 1622337"/>
              <a:gd name="connsiteY3" fmla="*/ 2095 h 259456"/>
              <a:gd name="connsiteX4" fmla="*/ 155477 w 1622337"/>
              <a:gd name="connsiteY4" fmla="*/ 16383 h 259456"/>
              <a:gd name="connsiteX5" fmla="*/ 210246 w 1622337"/>
              <a:gd name="connsiteY5" fmla="*/ 44958 h 259456"/>
              <a:gd name="connsiteX6" fmla="*/ 288827 w 1622337"/>
              <a:gd name="connsiteY6" fmla="*/ 85439 h 259456"/>
              <a:gd name="connsiteX7" fmla="*/ 374552 w 1622337"/>
              <a:gd name="connsiteY7" fmla="*/ 125920 h 259456"/>
              <a:gd name="connsiteX8" fmla="*/ 476946 w 1622337"/>
              <a:gd name="connsiteY8" fmla="*/ 166401 h 259456"/>
              <a:gd name="connsiteX9" fmla="*/ 591246 w 1622337"/>
              <a:gd name="connsiteY9" fmla="*/ 199739 h 259456"/>
              <a:gd name="connsiteX10" fmla="*/ 703164 w 1622337"/>
              <a:gd name="connsiteY10" fmla="*/ 221170 h 259456"/>
              <a:gd name="connsiteX11" fmla="*/ 810321 w 1622337"/>
              <a:gd name="connsiteY11" fmla="*/ 225932 h 259456"/>
              <a:gd name="connsiteX12" fmla="*/ 934146 w 1622337"/>
              <a:gd name="connsiteY12" fmla="*/ 216407 h 259456"/>
              <a:gd name="connsiteX13" fmla="*/ 1057971 w 1622337"/>
              <a:gd name="connsiteY13" fmla="*/ 192595 h 259456"/>
              <a:gd name="connsiteX14" fmla="*/ 1165127 w 1622337"/>
              <a:gd name="connsiteY14" fmla="*/ 164021 h 259456"/>
              <a:gd name="connsiteX15" fmla="*/ 1272283 w 1622337"/>
              <a:gd name="connsiteY15" fmla="*/ 125920 h 259456"/>
              <a:gd name="connsiteX16" fmla="*/ 1377058 w 1622337"/>
              <a:gd name="connsiteY16" fmla="*/ 85439 h 259456"/>
              <a:gd name="connsiteX17" fmla="*/ 1453258 w 1622337"/>
              <a:gd name="connsiteY17" fmla="*/ 47338 h 259456"/>
              <a:gd name="connsiteX18" fmla="*/ 1522315 w 1622337"/>
              <a:gd name="connsiteY18" fmla="*/ 11620 h 259456"/>
              <a:gd name="connsiteX19" fmla="*/ 1572320 w 1622337"/>
              <a:gd name="connsiteY19" fmla="*/ 4476 h 259456"/>
              <a:gd name="connsiteX20" fmla="*/ 1600895 w 1622337"/>
              <a:gd name="connsiteY20" fmla="*/ 14001 h 259456"/>
              <a:gd name="connsiteX21" fmla="*/ 1622327 w 1622337"/>
              <a:gd name="connsiteY21" fmla="*/ 35433 h 259456"/>
              <a:gd name="connsiteX22" fmla="*/ 1603277 w 1622337"/>
              <a:gd name="connsiteY22" fmla="*/ 33051 h 259456"/>
              <a:gd name="connsiteX23" fmla="*/ 1574702 w 1622337"/>
              <a:gd name="connsiteY23" fmla="*/ 23526 h 259456"/>
              <a:gd name="connsiteX24" fmla="*/ 1538983 w 1622337"/>
              <a:gd name="connsiteY24" fmla="*/ 28289 h 259456"/>
              <a:gd name="connsiteX25" fmla="*/ 1486597 w 1622337"/>
              <a:gd name="connsiteY25" fmla="*/ 59245 h 259456"/>
              <a:gd name="connsiteX26" fmla="*/ 1438971 w 1622337"/>
              <a:gd name="connsiteY26" fmla="*/ 90202 h 259456"/>
              <a:gd name="connsiteX27" fmla="*/ 1367533 w 1622337"/>
              <a:gd name="connsiteY27" fmla="*/ 123539 h 259456"/>
              <a:gd name="connsiteX28" fmla="*/ 1296096 w 1622337"/>
              <a:gd name="connsiteY28" fmla="*/ 154495 h 259456"/>
              <a:gd name="connsiteX29" fmla="*/ 1193702 w 1622337"/>
              <a:gd name="connsiteY29" fmla="*/ 190213 h 259456"/>
              <a:gd name="connsiteX30" fmla="*/ 1100833 w 1622337"/>
              <a:gd name="connsiteY30" fmla="*/ 218789 h 259456"/>
              <a:gd name="connsiteX31" fmla="*/ 1000821 w 1622337"/>
              <a:gd name="connsiteY31" fmla="*/ 237839 h 259456"/>
              <a:gd name="connsiteX32" fmla="*/ 912713 w 1622337"/>
              <a:gd name="connsiteY32" fmla="*/ 252127 h 259456"/>
              <a:gd name="connsiteX33" fmla="*/ 793652 w 1622337"/>
              <a:gd name="connsiteY33" fmla="*/ 259270 h 259456"/>
              <a:gd name="connsiteX34" fmla="*/ 631727 w 1622337"/>
              <a:gd name="connsiteY34" fmla="*/ 244983 h 259456"/>
              <a:gd name="connsiteX35" fmla="*/ 488852 w 1622337"/>
              <a:gd name="connsiteY35" fmla="*/ 206883 h 259456"/>
              <a:gd name="connsiteX36" fmla="*/ 372171 w 1622337"/>
              <a:gd name="connsiteY36" fmla="*/ 166401 h 259456"/>
              <a:gd name="connsiteX37" fmla="*/ 276921 w 1622337"/>
              <a:gd name="connsiteY37" fmla="*/ 121158 h 259456"/>
              <a:gd name="connsiteX38" fmla="*/ 191196 w 1622337"/>
              <a:gd name="connsiteY38" fmla="*/ 73533 h 259456"/>
              <a:gd name="connsiteX39" fmla="*/ 143571 w 1622337"/>
              <a:gd name="connsiteY39" fmla="*/ 44957 h 259456"/>
              <a:gd name="connsiteX40" fmla="*/ 81658 w 1622337"/>
              <a:gd name="connsiteY40" fmla="*/ 23526 h 259456"/>
              <a:gd name="connsiteX41" fmla="*/ 43558 w 1622337"/>
              <a:gd name="connsiteY41" fmla="*/ 23526 h 259456"/>
              <a:gd name="connsiteX42" fmla="*/ 696 w 1622337"/>
              <a:gd name="connsiteY42" fmla="*/ 54483 h 259456"/>
              <a:gd name="connsiteX0" fmla="*/ 696 w 1622335"/>
              <a:gd name="connsiteY0" fmla="*/ 54483 h 259456"/>
              <a:gd name="connsiteX1" fmla="*/ 19746 w 1622335"/>
              <a:gd name="connsiteY1" fmla="*/ 21145 h 259456"/>
              <a:gd name="connsiteX2" fmla="*/ 55464 w 1622335"/>
              <a:gd name="connsiteY2" fmla="*/ 2095 h 259456"/>
              <a:gd name="connsiteX3" fmla="*/ 103089 w 1622335"/>
              <a:gd name="connsiteY3" fmla="*/ 2095 h 259456"/>
              <a:gd name="connsiteX4" fmla="*/ 155477 w 1622335"/>
              <a:gd name="connsiteY4" fmla="*/ 16383 h 259456"/>
              <a:gd name="connsiteX5" fmla="*/ 210246 w 1622335"/>
              <a:gd name="connsiteY5" fmla="*/ 44958 h 259456"/>
              <a:gd name="connsiteX6" fmla="*/ 288827 w 1622335"/>
              <a:gd name="connsiteY6" fmla="*/ 85439 h 259456"/>
              <a:gd name="connsiteX7" fmla="*/ 374552 w 1622335"/>
              <a:gd name="connsiteY7" fmla="*/ 125920 h 259456"/>
              <a:gd name="connsiteX8" fmla="*/ 476946 w 1622335"/>
              <a:gd name="connsiteY8" fmla="*/ 166401 h 259456"/>
              <a:gd name="connsiteX9" fmla="*/ 591246 w 1622335"/>
              <a:gd name="connsiteY9" fmla="*/ 199739 h 259456"/>
              <a:gd name="connsiteX10" fmla="*/ 703164 w 1622335"/>
              <a:gd name="connsiteY10" fmla="*/ 221170 h 259456"/>
              <a:gd name="connsiteX11" fmla="*/ 810321 w 1622335"/>
              <a:gd name="connsiteY11" fmla="*/ 225932 h 259456"/>
              <a:gd name="connsiteX12" fmla="*/ 934146 w 1622335"/>
              <a:gd name="connsiteY12" fmla="*/ 216407 h 259456"/>
              <a:gd name="connsiteX13" fmla="*/ 1057971 w 1622335"/>
              <a:gd name="connsiteY13" fmla="*/ 192595 h 259456"/>
              <a:gd name="connsiteX14" fmla="*/ 1165127 w 1622335"/>
              <a:gd name="connsiteY14" fmla="*/ 164021 h 259456"/>
              <a:gd name="connsiteX15" fmla="*/ 1272283 w 1622335"/>
              <a:gd name="connsiteY15" fmla="*/ 125920 h 259456"/>
              <a:gd name="connsiteX16" fmla="*/ 1377058 w 1622335"/>
              <a:gd name="connsiteY16" fmla="*/ 85439 h 259456"/>
              <a:gd name="connsiteX17" fmla="*/ 1453258 w 1622335"/>
              <a:gd name="connsiteY17" fmla="*/ 47338 h 259456"/>
              <a:gd name="connsiteX18" fmla="*/ 1522315 w 1622335"/>
              <a:gd name="connsiteY18" fmla="*/ 11620 h 259456"/>
              <a:gd name="connsiteX19" fmla="*/ 1572320 w 1622335"/>
              <a:gd name="connsiteY19" fmla="*/ 4476 h 259456"/>
              <a:gd name="connsiteX20" fmla="*/ 1600895 w 1622335"/>
              <a:gd name="connsiteY20" fmla="*/ 14001 h 259456"/>
              <a:gd name="connsiteX21" fmla="*/ 1622327 w 1622335"/>
              <a:gd name="connsiteY21" fmla="*/ 35433 h 259456"/>
              <a:gd name="connsiteX22" fmla="*/ 1598514 w 1622335"/>
              <a:gd name="connsiteY22" fmla="*/ 25908 h 259456"/>
              <a:gd name="connsiteX23" fmla="*/ 1574702 w 1622335"/>
              <a:gd name="connsiteY23" fmla="*/ 23526 h 259456"/>
              <a:gd name="connsiteX24" fmla="*/ 1538983 w 1622335"/>
              <a:gd name="connsiteY24" fmla="*/ 28289 h 259456"/>
              <a:gd name="connsiteX25" fmla="*/ 1486597 w 1622335"/>
              <a:gd name="connsiteY25" fmla="*/ 59245 h 259456"/>
              <a:gd name="connsiteX26" fmla="*/ 1438971 w 1622335"/>
              <a:gd name="connsiteY26" fmla="*/ 90202 h 259456"/>
              <a:gd name="connsiteX27" fmla="*/ 1367533 w 1622335"/>
              <a:gd name="connsiteY27" fmla="*/ 123539 h 259456"/>
              <a:gd name="connsiteX28" fmla="*/ 1296096 w 1622335"/>
              <a:gd name="connsiteY28" fmla="*/ 154495 h 259456"/>
              <a:gd name="connsiteX29" fmla="*/ 1193702 w 1622335"/>
              <a:gd name="connsiteY29" fmla="*/ 190213 h 259456"/>
              <a:gd name="connsiteX30" fmla="*/ 1100833 w 1622335"/>
              <a:gd name="connsiteY30" fmla="*/ 218789 h 259456"/>
              <a:gd name="connsiteX31" fmla="*/ 1000821 w 1622335"/>
              <a:gd name="connsiteY31" fmla="*/ 237839 h 259456"/>
              <a:gd name="connsiteX32" fmla="*/ 912713 w 1622335"/>
              <a:gd name="connsiteY32" fmla="*/ 252127 h 259456"/>
              <a:gd name="connsiteX33" fmla="*/ 793652 w 1622335"/>
              <a:gd name="connsiteY33" fmla="*/ 259270 h 259456"/>
              <a:gd name="connsiteX34" fmla="*/ 631727 w 1622335"/>
              <a:gd name="connsiteY34" fmla="*/ 244983 h 259456"/>
              <a:gd name="connsiteX35" fmla="*/ 488852 w 1622335"/>
              <a:gd name="connsiteY35" fmla="*/ 206883 h 259456"/>
              <a:gd name="connsiteX36" fmla="*/ 372171 w 1622335"/>
              <a:gd name="connsiteY36" fmla="*/ 166401 h 259456"/>
              <a:gd name="connsiteX37" fmla="*/ 276921 w 1622335"/>
              <a:gd name="connsiteY37" fmla="*/ 121158 h 259456"/>
              <a:gd name="connsiteX38" fmla="*/ 191196 w 1622335"/>
              <a:gd name="connsiteY38" fmla="*/ 73533 h 259456"/>
              <a:gd name="connsiteX39" fmla="*/ 143571 w 1622335"/>
              <a:gd name="connsiteY39" fmla="*/ 44957 h 259456"/>
              <a:gd name="connsiteX40" fmla="*/ 81658 w 1622335"/>
              <a:gd name="connsiteY40" fmla="*/ 23526 h 259456"/>
              <a:gd name="connsiteX41" fmla="*/ 43558 w 1622335"/>
              <a:gd name="connsiteY41" fmla="*/ 23526 h 259456"/>
              <a:gd name="connsiteX42" fmla="*/ 696 w 1622335"/>
              <a:gd name="connsiteY42" fmla="*/ 54483 h 259456"/>
              <a:gd name="connsiteX0" fmla="*/ 696 w 1622335"/>
              <a:gd name="connsiteY0" fmla="*/ 54483 h 259456"/>
              <a:gd name="connsiteX1" fmla="*/ 19746 w 1622335"/>
              <a:gd name="connsiteY1" fmla="*/ 21145 h 259456"/>
              <a:gd name="connsiteX2" fmla="*/ 55464 w 1622335"/>
              <a:gd name="connsiteY2" fmla="*/ 2095 h 259456"/>
              <a:gd name="connsiteX3" fmla="*/ 103089 w 1622335"/>
              <a:gd name="connsiteY3" fmla="*/ 2095 h 259456"/>
              <a:gd name="connsiteX4" fmla="*/ 155477 w 1622335"/>
              <a:gd name="connsiteY4" fmla="*/ 16383 h 259456"/>
              <a:gd name="connsiteX5" fmla="*/ 210246 w 1622335"/>
              <a:gd name="connsiteY5" fmla="*/ 44958 h 259456"/>
              <a:gd name="connsiteX6" fmla="*/ 288827 w 1622335"/>
              <a:gd name="connsiteY6" fmla="*/ 85439 h 259456"/>
              <a:gd name="connsiteX7" fmla="*/ 374552 w 1622335"/>
              <a:gd name="connsiteY7" fmla="*/ 125920 h 259456"/>
              <a:gd name="connsiteX8" fmla="*/ 476946 w 1622335"/>
              <a:gd name="connsiteY8" fmla="*/ 166401 h 259456"/>
              <a:gd name="connsiteX9" fmla="*/ 591246 w 1622335"/>
              <a:gd name="connsiteY9" fmla="*/ 199739 h 259456"/>
              <a:gd name="connsiteX10" fmla="*/ 703164 w 1622335"/>
              <a:gd name="connsiteY10" fmla="*/ 221170 h 259456"/>
              <a:gd name="connsiteX11" fmla="*/ 810321 w 1622335"/>
              <a:gd name="connsiteY11" fmla="*/ 225932 h 259456"/>
              <a:gd name="connsiteX12" fmla="*/ 934146 w 1622335"/>
              <a:gd name="connsiteY12" fmla="*/ 216407 h 259456"/>
              <a:gd name="connsiteX13" fmla="*/ 1057971 w 1622335"/>
              <a:gd name="connsiteY13" fmla="*/ 192595 h 259456"/>
              <a:gd name="connsiteX14" fmla="*/ 1165127 w 1622335"/>
              <a:gd name="connsiteY14" fmla="*/ 164021 h 259456"/>
              <a:gd name="connsiteX15" fmla="*/ 1272283 w 1622335"/>
              <a:gd name="connsiteY15" fmla="*/ 125920 h 259456"/>
              <a:gd name="connsiteX16" fmla="*/ 1377058 w 1622335"/>
              <a:gd name="connsiteY16" fmla="*/ 85439 h 259456"/>
              <a:gd name="connsiteX17" fmla="*/ 1453258 w 1622335"/>
              <a:gd name="connsiteY17" fmla="*/ 47338 h 259456"/>
              <a:gd name="connsiteX18" fmla="*/ 1522315 w 1622335"/>
              <a:gd name="connsiteY18" fmla="*/ 11620 h 259456"/>
              <a:gd name="connsiteX19" fmla="*/ 1572320 w 1622335"/>
              <a:gd name="connsiteY19" fmla="*/ 4476 h 259456"/>
              <a:gd name="connsiteX20" fmla="*/ 1600895 w 1622335"/>
              <a:gd name="connsiteY20" fmla="*/ 14001 h 259456"/>
              <a:gd name="connsiteX21" fmla="*/ 1622327 w 1622335"/>
              <a:gd name="connsiteY21" fmla="*/ 35433 h 259456"/>
              <a:gd name="connsiteX22" fmla="*/ 1598514 w 1622335"/>
              <a:gd name="connsiteY22" fmla="*/ 25908 h 259456"/>
              <a:gd name="connsiteX23" fmla="*/ 1574702 w 1622335"/>
              <a:gd name="connsiteY23" fmla="*/ 23526 h 259456"/>
              <a:gd name="connsiteX24" fmla="*/ 1538983 w 1622335"/>
              <a:gd name="connsiteY24" fmla="*/ 28289 h 259456"/>
              <a:gd name="connsiteX25" fmla="*/ 1486597 w 1622335"/>
              <a:gd name="connsiteY25" fmla="*/ 59245 h 259456"/>
              <a:gd name="connsiteX26" fmla="*/ 1434208 w 1622335"/>
              <a:gd name="connsiteY26" fmla="*/ 90202 h 259456"/>
              <a:gd name="connsiteX27" fmla="*/ 1367533 w 1622335"/>
              <a:gd name="connsiteY27" fmla="*/ 123539 h 259456"/>
              <a:gd name="connsiteX28" fmla="*/ 1296096 w 1622335"/>
              <a:gd name="connsiteY28" fmla="*/ 154495 h 259456"/>
              <a:gd name="connsiteX29" fmla="*/ 1193702 w 1622335"/>
              <a:gd name="connsiteY29" fmla="*/ 190213 h 259456"/>
              <a:gd name="connsiteX30" fmla="*/ 1100833 w 1622335"/>
              <a:gd name="connsiteY30" fmla="*/ 218789 h 259456"/>
              <a:gd name="connsiteX31" fmla="*/ 1000821 w 1622335"/>
              <a:gd name="connsiteY31" fmla="*/ 237839 h 259456"/>
              <a:gd name="connsiteX32" fmla="*/ 912713 w 1622335"/>
              <a:gd name="connsiteY32" fmla="*/ 252127 h 259456"/>
              <a:gd name="connsiteX33" fmla="*/ 793652 w 1622335"/>
              <a:gd name="connsiteY33" fmla="*/ 259270 h 259456"/>
              <a:gd name="connsiteX34" fmla="*/ 631727 w 1622335"/>
              <a:gd name="connsiteY34" fmla="*/ 244983 h 259456"/>
              <a:gd name="connsiteX35" fmla="*/ 488852 w 1622335"/>
              <a:gd name="connsiteY35" fmla="*/ 206883 h 259456"/>
              <a:gd name="connsiteX36" fmla="*/ 372171 w 1622335"/>
              <a:gd name="connsiteY36" fmla="*/ 166401 h 259456"/>
              <a:gd name="connsiteX37" fmla="*/ 276921 w 1622335"/>
              <a:gd name="connsiteY37" fmla="*/ 121158 h 259456"/>
              <a:gd name="connsiteX38" fmla="*/ 191196 w 1622335"/>
              <a:gd name="connsiteY38" fmla="*/ 73533 h 259456"/>
              <a:gd name="connsiteX39" fmla="*/ 143571 w 1622335"/>
              <a:gd name="connsiteY39" fmla="*/ 44957 h 259456"/>
              <a:gd name="connsiteX40" fmla="*/ 81658 w 1622335"/>
              <a:gd name="connsiteY40" fmla="*/ 23526 h 259456"/>
              <a:gd name="connsiteX41" fmla="*/ 43558 w 1622335"/>
              <a:gd name="connsiteY41" fmla="*/ 23526 h 259456"/>
              <a:gd name="connsiteX42" fmla="*/ 696 w 1622335"/>
              <a:gd name="connsiteY42" fmla="*/ 54483 h 259456"/>
              <a:gd name="connsiteX0" fmla="*/ 696 w 1622335"/>
              <a:gd name="connsiteY0" fmla="*/ 54483 h 259456"/>
              <a:gd name="connsiteX1" fmla="*/ 19746 w 1622335"/>
              <a:gd name="connsiteY1" fmla="*/ 21145 h 259456"/>
              <a:gd name="connsiteX2" fmla="*/ 55464 w 1622335"/>
              <a:gd name="connsiteY2" fmla="*/ 2095 h 259456"/>
              <a:gd name="connsiteX3" fmla="*/ 103089 w 1622335"/>
              <a:gd name="connsiteY3" fmla="*/ 2095 h 259456"/>
              <a:gd name="connsiteX4" fmla="*/ 155477 w 1622335"/>
              <a:gd name="connsiteY4" fmla="*/ 16383 h 259456"/>
              <a:gd name="connsiteX5" fmla="*/ 210246 w 1622335"/>
              <a:gd name="connsiteY5" fmla="*/ 44958 h 259456"/>
              <a:gd name="connsiteX6" fmla="*/ 288827 w 1622335"/>
              <a:gd name="connsiteY6" fmla="*/ 85439 h 259456"/>
              <a:gd name="connsiteX7" fmla="*/ 374552 w 1622335"/>
              <a:gd name="connsiteY7" fmla="*/ 125920 h 259456"/>
              <a:gd name="connsiteX8" fmla="*/ 476946 w 1622335"/>
              <a:gd name="connsiteY8" fmla="*/ 166401 h 259456"/>
              <a:gd name="connsiteX9" fmla="*/ 591246 w 1622335"/>
              <a:gd name="connsiteY9" fmla="*/ 199739 h 259456"/>
              <a:gd name="connsiteX10" fmla="*/ 703164 w 1622335"/>
              <a:gd name="connsiteY10" fmla="*/ 221170 h 259456"/>
              <a:gd name="connsiteX11" fmla="*/ 810321 w 1622335"/>
              <a:gd name="connsiteY11" fmla="*/ 225932 h 259456"/>
              <a:gd name="connsiteX12" fmla="*/ 934146 w 1622335"/>
              <a:gd name="connsiteY12" fmla="*/ 216407 h 259456"/>
              <a:gd name="connsiteX13" fmla="*/ 1057971 w 1622335"/>
              <a:gd name="connsiteY13" fmla="*/ 192595 h 259456"/>
              <a:gd name="connsiteX14" fmla="*/ 1165127 w 1622335"/>
              <a:gd name="connsiteY14" fmla="*/ 164021 h 259456"/>
              <a:gd name="connsiteX15" fmla="*/ 1272283 w 1622335"/>
              <a:gd name="connsiteY15" fmla="*/ 125920 h 259456"/>
              <a:gd name="connsiteX16" fmla="*/ 1377058 w 1622335"/>
              <a:gd name="connsiteY16" fmla="*/ 85439 h 259456"/>
              <a:gd name="connsiteX17" fmla="*/ 1453258 w 1622335"/>
              <a:gd name="connsiteY17" fmla="*/ 47338 h 259456"/>
              <a:gd name="connsiteX18" fmla="*/ 1522315 w 1622335"/>
              <a:gd name="connsiteY18" fmla="*/ 11620 h 259456"/>
              <a:gd name="connsiteX19" fmla="*/ 1572320 w 1622335"/>
              <a:gd name="connsiteY19" fmla="*/ 4476 h 259456"/>
              <a:gd name="connsiteX20" fmla="*/ 1600895 w 1622335"/>
              <a:gd name="connsiteY20" fmla="*/ 14001 h 259456"/>
              <a:gd name="connsiteX21" fmla="*/ 1622327 w 1622335"/>
              <a:gd name="connsiteY21" fmla="*/ 35433 h 259456"/>
              <a:gd name="connsiteX22" fmla="*/ 1598514 w 1622335"/>
              <a:gd name="connsiteY22" fmla="*/ 25908 h 259456"/>
              <a:gd name="connsiteX23" fmla="*/ 1574702 w 1622335"/>
              <a:gd name="connsiteY23" fmla="*/ 23526 h 259456"/>
              <a:gd name="connsiteX24" fmla="*/ 1538983 w 1622335"/>
              <a:gd name="connsiteY24" fmla="*/ 28289 h 259456"/>
              <a:gd name="connsiteX25" fmla="*/ 1486597 w 1622335"/>
              <a:gd name="connsiteY25" fmla="*/ 59245 h 259456"/>
              <a:gd name="connsiteX26" fmla="*/ 1434208 w 1622335"/>
              <a:gd name="connsiteY26" fmla="*/ 90202 h 259456"/>
              <a:gd name="connsiteX27" fmla="*/ 1367533 w 1622335"/>
              <a:gd name="connsiteY27" fmla="*/ 123539 h 259456"/>
              <a:gd name="connsiteX28" fmla="*/ 1296096 w 1622335"/>
              <a:gd name="connsiteY28" fmla="*/ 154495 h 259456"/>
              <a:gd name="connsiteX29" fmla="*/ 1193702 w 1622335"/>
              <a:gd name="connsiteY29" fmla="*/ 190213 h 259456"/>
              <a:gd name="connsiteX30" fmla="*/ 1100833 w 1622335"/>
              <a:gd name="connsiteY30" fmla="*/ 218789 h 259456"/>
              <a:gd name="connsiteX31" fmla="*/ 1000821 w 1622335"/>
              <a:gd name="connsiteY31" fmla="*/ 237839 h 259456"/>
              <a:gd name="connsiteX32" fmla="*/ 912713 w 1622335"/>
              <a:gd name="connsiteY32" fmla="*/ 252127 h 259456"/>
              <a:gd name="connsiteX33" fmla="*/ 793652 w 1622335"/>
              <a:gd name="connsiteY33" fmla="*/ 259270 h 259456"/>
              <a:gd name="connsiteX34" fmla="*/ 631727 w 1622335"/>
              <a:gd name="connsiteY34" fmla="*/ 244983 h 259456"/>
              <a:gd name="connsiteX35" fmla="*/ 488852 w 1622335"/>
              <a:gd name="connsiteY35" fmla="*/ 206883 h 259456"/>
              <a:gd name="connsiteX36" fmla="*/ 372171 w 1622335"/>
              <a:gd name="connsiteY36" fmla="*/ 166401 h 259456"/>
              <a:gd name="connsiteX37" fmla="*/ 276921 w 1622335"/>
              <a:gd name="connsiteY37" fmla="*/ 121158 h 259456"/>
              <a:gd name="connsiteX38" fmla="*/ 191196 w 1622335"/>
              <a:gd name="connsiteY38" fmla="*/ 73533 h 259456"/>
              <a:gd name="connsiteX39" fmla="*/ 143571 w 1622335"/>
              <a:gd name="connsiteY39" fmla="*/ 44957 h 259456"/>
              <a:gd name="connsiteX40" fmla="*/ 86420 w 1622335"/>
              <a:gd name="connsiteY40" fmla="*/ 23526 h 259456"/>
              <a:gd name="connsiteX41" fmla="*/ 43558 w 1622335"/>
              <a:gd name="connsiteY41" fmla="*/ 23526 h 259456"/>
              <a:gd name="connsiteX42" fmla="*/ 696 w 1622335"/>
              <a:gd name="connsiteY42" fmla="*/ 54483 h 259456"/>
              <a:gd name="connsiteX0" fmla="*/ 809 w 1622448"/>
              <a:gd name="connsiteY0" fmla="*/ 54483 h 259456"/>
              <a:gd name="connsiteX1" fmla="*/ 19859 w 1622448"/>
              <a:gd name="connsiteY1" fmla="*/ 21145 h 259456"/>
              <a:gd name="connsiteX2" fmla="*/ 55577 w 1622448"/>
              <a:gd name="connsiteY2" fmla="*/ 2095 h 259456"/>
              <a:gd name="connsiteX3" fmla="*/ 103202 w 1622448"/>
              <a:gd name="connsiteY3" fmla="*/ 2095 h 259456"/>
              <a:gd name="connsiteX4" fmla="*/ 155590 w 1622448"/>
              <a:gd name="connsiteY4" fmla="*/ 16383 h 259456"/>
              <a:gd name="connsiteX5" fmla="*/ 210359 w 1622448"/>
              <a:gd name="connsiteY5" fmla="*/ 44958 h 259456"/>
              <a:gd name="connsiteX6" fmla="*/ 288940 w 1622448"/>
              <a:gd name="connsiteY6" fmla="*/ 85439 h 259456"/>
              <a:gd name="connsiteX7" fmla="*/ 374665 w 1622448"/>
              <a:gd name="connsiteY7" fmla="*/ 125920 h 259456"/>
              <a:gd name="connsiteX8" fmla="*/ 477059 w 1622448"/>
              <a:gd name="connsiteY8" fmla="*/ 166401 h 259456"/>
              <a:gd name="connsiteX9" fmla="*/ 591359 w 1622448"/>
              <a:gd name="connsiteY9" fmla="*/ 199739 h 259456"/>
              <a:gd name="connsiteX10" fmla="*/ 703277 w 1622448"/>
              <a:gd name="connsiteY10" fmla="*/ 221170 h 259456"/>
              <a:gd name="connsiteX11" fmla="*/ 810434 w 1622448"/>
              <a:gd name="connsiteY11" fmla="*/ 225932 h 259456"/>
              <a:gd name="connsiteX12" fmla="*/ 934259 w 1622448"/>
              <a:gd name="connsiteY12" fmla="*/ 216407 h 259456"/>
              <a:gd name="connsiteX13" fmla="*/ 1058084 w 1622448"/>
              <a:gd name="connsiteY13" fmla="*/ 192595 h 259456"/>
              <a:gd name="connsiteX14" fmla="*/ 1165240 w 1622448"/>
              <a:gd name="connsiteY14" fmla="*/ 164021 h 259456"/>
              <a:gd name="connsiteX15" fmla="*/ 1272396 w 1622448"/>
              <a:gd name="connsiteY15" fmla="*/ 125920 h 259456"/>
              <a:gd name="connsiteX16" fmla="*/ 1377171 w 1622448"/>
              <a:gd name="connsiteY16" fmla="*/ 85439 h 259456"/>
              <a:gd name="connsiteX17" fmla="*/ 1453371 w 1622448"/>
              <a:gd name="connsiteY17" fmla="*/ 47338 h 259456"/>
              <a:gd name="connsiteX18" fmla="*/ 1522428 w 1622448"/>
              <a:gd name="connsiteY18" fmla="*/ 11620 h 259456"/>
              <a:gd name="connsiteX19" fmla="*/ 1572433 w 1622448"/>
              <a:gd name="connsiteY19" fmla="*/ 4476 h 259456"/>
              <a:gd name="connsiteX20" fmla="*/ 1601008 w 1622448"/>
              <a:gd name="connsiteY20" fmla="*/ 14001 h 259456"/>
              <a:gd name="connsiteX21" fmla="*/ 1622440 w 1622448"/>
              <a:gd name="connsiteY21" fmla="*/ 35433 h 259456"/>
              <a:gd name="connsiteX22" fmla="*/ 1598627 w 1622448"/>
              <a:gd name="connsiteY22" fmla="*/ 25908 h 259456"/>
              <a:gd name="connsiteX23" fmla="*/ 1574815 w 1622448"/>
              <a:gd name="connsiteY23" fmla="*/ 23526 h 259456"/>
              <a:gd name="connsiteX24" fmla="*/ 1539096 w 1622448"/>
              <a:gd name="connsiteY24" fmla="*/ 28289 h 259456"/>
              <a:gd name="connsiteX25" fmla="*/ 1486710 w 1622448"/>
              <a:gd name="connsiteY25" fmla="*/ 59245 h 259456"/>
              <a:gd name="connsiteX26" fmla="*/ 1434321 w 1622448"/>
              <a:gd name="connsiteY26" fmla="*/ 90202 h 259456"/>
              <a:gd name="connsiteX27" fmla="*/ 1367646 w 1622448"/>
              <a:gd name="connsiteY27" fmla="*/ 123539 h 259456"/>
              <a:gd name="connsiteX28" fmla="*/ 1296209 w 1622448"/>
              <a:gd name="connsiteY28" fmla="*/ 154495 h 259456"/>
              <a:gd name="connsiteX29" fmla="*/ 1193815 w 1622448"/>
              <a:gd name="connsiteY29" fmla="*/ 190213 h 259456"/>
              <a:gd name="connsiteX30" fmla="*/ 1100946 w 1622448"/>
              <a:gd name="connsiteY30" fmla="*/ 218789 h 259456"/>
              <a:gd name="connsiteX31" fmla="*/ 1000934 w 1622448"/>
              <a:gd name="connsiteY31" fmla="*/ 237839 h 259456"/>
              <a:gd name="connsiteX32" fmla="*/ 912826 w 1622448"/>
              <a:gd name="connsiteY32" fmla="*/ 252127 h 259456"/>
              <a:gd name="connsiteX33" fmla="*/ 793765 w 1622448"/>
              <a:gd name="connsiteY33" fmla="*/ 259270 h 259456"/>
              <a:gd name="connsiteX34" fmla="*/ 631840 w 1622448"/>
              <a:gd name="connsiteY34" fmla="*/ 244983 h 259456"/>
              <a:gd name="connsiteX35" fmla="*/ 488965 w 1622448"/>
              <a:gd name="connsiteY35" fmla="*/ 206883 h 259456"/>
              <a:gd name="connsiteX36" fmla="*/ 372284 w 1622448"/>
              <a:gd name="connsiteY36" fmla="*/ 166401 h 259456"/>
              <a:gd name="connsiteX37" fmla="*/ 277034 w 1622448"/>
              <a:gd name="connsiteY37" fmla="*/ 121158 h 259456"/>
              <a:gd name="connsiteX38" fmla="*/ 191309 w 1622448"/>
              <a:gd name="connsiteY38" fmla="*/ 73533 h 259456"/>
              <a:gd name="connsiteX39" fmla="*/ 143684 w 1622448"/>
              <a:gd name="connsiteY39" fmla="*/ 44957 h 259456"/>
              <a:gd name="connsiteX40" fmla="*/ 86533 w 1622448"/>
              <a:gd name="connsiteY40" fmla="*/ 23526 h 259456"/>
              <a:gd name="connsiteX41" fmla="*/ 46052 w 1622448"/>
              <a:gd name="connsiteY41" fmla="*/ 25908 h 259456"/>
              <a:gd name="connsiteX42" fmla="*/ 809 w 1622448"/>
              <a:gd name="connsiteY42" fmla="*/ 54483 h 259456"/>
              <a:gd name="connsiteX0" fmla="*/ 809 w 1620068"/>
              <a:gd name="connsiteY0" fmla="*/ 54483 h 259456"/>
              <a:gd name="connsiteX1" fmla="*/ 19859 w 1620068"/>
              <a:gd name="connsiteY1" fmla="*/ 21145 h 259456"/>
              <a:gd name="connsiteX2" fmla="*/ 55577 w 1620068"/>
              <a:gd name="connsiteY2" fmla="*/ 2095 h 259456"/>
              <a:gd name="connsiteX3" fmla="*/ 103202 w 1620068"/>
              <a:gd name="connsiteY3" fmla="*/ 2095 h 259456"/>
              <a:gd name="connsiteX4" fmla="*/ 155590 w 1620068"/>
              <a:gd name="connsiteY4" fmla="*/ 16383 h 259456"/>
              <a:gd name="connsiteX5" fmla="*/ 210359 w 1620068"/>
              <a:gd name="connsiteY5" fmla="*/ 44958 h 259456"/>
              <a:gd name="connsiteX6" fmla="*/ 288940 w 1620068"/>
              <a:gd name="connsiteY6" fmla="*/ 85439 h 259456"/>
              <a:gd name="connsiteX7" fmla="*/ 374665 w 1620068"/>
              <a:gd name="connsiteY7" fmla="*/ 125920 h 259456"/>
              <a:gd name="connsiteX8" fmla="*/ 477059 w 1620068"/>
              <a:gd name="connsiteY8" fmla="*/ 166401 h 259456"/>
              <a:gd name="connsiteX9" fmla="*/ 591359 w 1620068"/>
              <a:gd name="connsiteY9" fmla="*/ 199739 h 259456"/>
              <a:gd name="connsiteX10" fmla="*/ 703277 w 1620068"/>
              <a:gd name="connsiteY10" fmla="*/ 221170 h 259456"/>
              <a:gd name="connsiteX11" fmla="*/ 810434 w 1620068"/>
              <a:gd name="connsiteY11" fmla="*/ 225932 h 259456"/>
              <a:gd name="connsiteX12" fmla="*/ 934259 w 1620068"/>
              <a:gd name="connsiteY12" fmla="*/ 216407 h 259456"/>
              <a:gd name="connsiteX13" fmla="*/ 1058084 w 1620068"/>
              <a:gd name="connsiteY13" fmla="*/ 192595 h 259456"/>
              <a:gd name="connsiteX14" fmla="*/ 1165240 w 1620068"/>
              <a:gd name="connsiteY14" fmla="*/ 164021 h 259456"/>
              <a:gd name="connsiteX15" fmla="*/ 1272396 w 1620068"/>
              <a:gd name="connsiteY15" fmla="*/ 125920 h 259456"/>
              <a:gd name="connsiteX16" fmla="*/ 1377171 w 1620068"/>
              <a:gd name="connsiteY16" fmla="*/ 85439 h 259456"/>
              <a:gd name="connsiteX17" fmla="*/ 1453371 w 1620068"/>
              <a:gd name="connsiteY17" fmla="*/ 47338 h 259456"/>
              <a:gd name="connsiteX18" fmla="*/ 1522428 w 1620068"/>
              <a:gd name="connsiteY18" fmla="*/ 11620 h 259456"/>
              <a:gd name="connsiteX19" fmla="*/ 1572433 w 1620068"/>
              <a:gd name="connsiteY19" fmla="*/ 4476 h 259456"/>
              <a:gd name="connsiteX20" fmla="*/ 1601008 w 1620068"/>
              <a:gd name="connsiteY20" fmla="*/ 14001 h 259456"/>
              <a:gd name="connsiteX21" fmla="*/ 1620059 w 1620068"/>
              <a:gd name="connsiteY21" fmla="*/ 37815 h 259456"/>
              <a:gd name="connsiteX22" fmla="*/ 1598627 w 1620068"/>
              <a:gd name="connsiteY22" fmla="*/ 25908 h 259456"/>
              <a:gd name="connsiteX23" fmla="*/ 1574815 w 1620068"/>
              <a:gd name="connsiteY23" fmla="*/ 23526 h 259456"/>
              <a:gd name="connsiteX24" fmla="*/ 1539096 w 1620068"/>
              <a:gd name="connsiteY24" fmla="*/ 28289 h 259456"/>
              <a:gd name="connsiteX25" fmla="*/ 1486710 w 1620068"/>
              <a:gd name="connsiteY25" fmla="*/ 59245 h 259456"/>
              <a:gd name="connsiteX26" fmla="*/ 1434321 w 1620068"/>
              <a:gd name="connsiteY26" fmla="*/ 90202 h 259456"/>
              <a:gd name="connsiteX27" fmla="*/ 1367646 w 1620068"/>
              <a:gd name="connsiteY27" fmla="*/ 123539 h 259456"/>
              <a:gd name="connsiteX28" fmla="*/ 1296209 w 1620068"/>
              <a:gd name="connsiteY28" fmla="*/ 154495 h 259456"/>
              <a:gd name="connsiteX29" fmla="*/ 1193815 w 1620068"/>
              <a:gd name="connsiteY29" fmla="*/ 190213 h 259456"/>
              <a:gd name="connsiteX30" fmla="*/ 1100946 w 1620068"/>
              <a:gd name="connsiteY30" fmla="*/ 218789 h 259456"/>
              <a:gd name="connsiteX31" fmla="*/ 1000934 w 1620068"/>
              <a:gd name="connsiteY31" fmla="*/ 237839 h 259456"/>
              <a:gd name="connsiteX32" fmla="*/ 912826 w 1620068"/>
              <a:gd name="connsiteY32" fmla="*/ 252127 h 259456"/>
              <a:gd name="connsiteX33" fmla="*/ 793765 w 1620068"/>
              <a:gd name="connsiteY33" fmla="*/ 259270 h 259456"/>
              <a:gd name="connsiteX34" fmla="*/ 631840 w 1620068"/>
              <a:gd name="connsiteY34" fmla="*/ 244983 h 259456"/>
              <a:gd name="connsiteX35" fmla="*/ 488965 w 1620068"/>
              <a:gd name="connsiteY35" fmla="*/ 206883 h 259456"/>
              <a:gd name="connsiteX36" fmla="*/ 372284 w 1620068"/>
              <a:gd name="connsiteY36" fmla="*/ 166401 h 259456"/>
              <a:gd name="connsiteX37" fmla="*/ 277034 w 1620068"/>
              <a:gd name="connsiteY37" fmla="*/ 121158 h 259456"/>
              <a:gd name="connsiteX38" fmla="*/ 191309 w 1620068"/>
              <a:gd name="connsiteY38" fmla="*/ 73533 h 259456"/>
              <a:gd name="connsiteX39" fmla="*/ 143684 w 1620068"/>
              <a:gd name="connsiteY39" fmla="*/ 44957 h 259456"/>
              <a:gd name="connsiteX40" fmla="*/ 86533 w 1620068"/>
              <a:gd name="connsiteY40" fmla="*/ 23526 h 259456"/>
              <a:gd name="connsiteX41" fmla="*/ 46052 w 1620068"/>
              <a:gd name="connsiteY41" fmla="*/ 25908 h 259456"/>
              <a:gd name="connsiteX42" fmla="*/ 809 w 1620068"/>
              <a:gd name="connsiteY42" fmla="*/ 54483 h 259456"/>
              <a:gd name="connsiteX0" fmla="*/ 1093 w 1615590"/>
              <a:gd name="connsiteY0" fmla="*/ 52102 h 259456"/>
              <a:gd name="connsiteX1" fmla="*/ 15381 w 1615590"/>
              <a:gd name="connsiteY1" fmla="*/ 21145 h 259456"/>
              <a:gd name="connsiteX2" fmla="*/ 51099 w 1615590"/>
              <a:gd name="connsiteY2" fmla="*/ 2095 h 259456"/>
              <a:gd name="connsiteX3" fmla="*/ 98724 w 1615590"/>
              <a:gd name="connsiteY3" fmla="*/ 2095 h 259456"/>
              <a:gd name="connsiteX4" fmla="*/ 151112 w 1615590"/>
              <a:gd name="connsiteY4" fmla="*/ 16383 h 259456"/>
              <a:gd name="connsiteX5" fmla="*/ 205881 w 1615590"/>
              <a:gd name="connsiteY5" fmla="*/ 44958 h 259456"/>
              <a:gd name="connsiteX6" fmla="*/ 284462 w 1615590"/>
              <a:gd name="connsiteY6" fmla="*/ 85439 h 259456"/>
              <a:gd name="connsiteX7" fmla="*/ 370187 w 1615590"/>
              <a:gd name="connsiteY7" fmla="*/ 125920 h 259456"/>
              <a:gd name="connsiteX8" fmla="*/ 472581 w 1615590"/>
              <a:gd name="connsiteY8" fmla="*/ 166401 h 259456"/>
              <a:gd name="connsiteX9" fmla="*/ 586881 w 1615590"/>
              <a:gd name="connsiteY9" fmla="*/ 199739 h 259456"/>
              <a:gd name="connsiteX10" fmla="*/ 698799 w 1615590"/>
              <a:gd name="connsiteY10" fmla="*/ 221170 h 259456"/>
              <a:gd name="connsiteX11" fmla="*/ 805956 w 1615590"/>
              <a:gd name="connsiteY11" fmla="*/ 225932 h 259456"/>
              <a:gd name="connsiteX12" fmla="*/ 929781 w 1615590"/>
              <a:gd name="connsiteY12" fmla="*/ 216407 h 259456"/>
              <a:gd name="connsiteX13" fmla="*/ 1053606 w 1615590"/>
              <a:gd name="connsiteY13" fmla="*/ 192595 h 259456"/>
              <a:gd name="connsiteX14" fmla="*/ 1160762 w 1615590"/>
              <a:gd name="connsiteY14" fmla="*/ 164021 h 259456"/>
              <a:gd name="connsiteX15" fmla="*/ 1267918 w 1615590"/>
              <a:gd name="connsiteY15" fmla="*/ 125920 h 259456"/>
              <a:gd name="connsiteX16" fmla="*/ 1372693 w 1615590"/>
              <a:gd name="connsiteY16" fmla="*/ 85439 h 259456"/>
              <a:gd name="connsiteX17" fmla="*/ 1448893 w 1615590"/>
              <a:gd name="connsiteY17" fmla="*/ 47338 h 259456"/>
              <a:gd name="connsiteX18" fmla="*/ 1517950 w 1615590"/>
              <a:gd name="connsiteY18" fmla="*/ 11620 h 259456"/>
              <a:gd name="connsiteX19" fmla="*/ 1567955 w 1615590"/>
              <a:gd name="connsiteY19" fmla="*/ 4476 h 259456"/>
              <a:gd name="connsiteX20" fmla="*/ 1596530 w 1615590"/>
              <a:gd name="connsiteY20" fmla="*/ 14001 h 259456"/>
              <a:gd name="connsiteX21" fmla="*/ 1615581 w 1615590"/>
              <a:gd name="connsiteY21" fmla="*/ 37815 h 259456"/>
              <a:gd name="connsiteX22" fmla="*/ 1594149 w 1615590"/>
              <a:gd name="connsiteY22" fmla="*/ 25908 h 259456"/>
              <a:gd name="connsiteX23" fmla="*/ 1570337 w 1615590"/>
              <a:gd name="connsiteY23" fmla="*/ 23526 h 259456"/>
              <a:gd name="connsiteX24" fmla="*/ 1534618 w 1615590"/>
              <a:gd name="connsiteY24" fmla="*/ 28289 h 259456"/>
              <a:gd name="connsiteX25" fmla="*/ 1482232 w 1615590"/>
              <a:gd name="connsiteY25" fmla="*/ 59245 h 259456"/>
              <a:gd name="connsiteX26" fmla="*/ 1429843 w 1615590"/>
              <a:gd name="connsiteY26" fmla="*/ 90202 h 259456"/>
              <a:gd name="connsiteX27" fmla="*/ 1363168 w 1615590"/>
              <a:gd name="connsiteY27" fmla="*/ 123539 h 259456"/>
              <a:gd name="connsiteX28" fmla="*/ 1291731 w 1615590"/>
              <a:gd name="connsiteY28" fmla="*/ 154495 h 259456"/>
              <a:gd name="connsiteX29" fmla="*/ 1189337 w 1615590"/>
              <a:gd name="connsiteY29" fmla="*/ 190213 h 259456"/>
              <a:gd name="connsiteX30" fmla="*/ 1096468 w 1615590"/>
              <a:gd name="connsiteY30" fmla="*/ 218789 h 259456"/>
              <a:gd name="connsiteX31" fmla="*/ 996456 w 1615590"/>
              <a:gd name="connsiteY31" fmla="*/ 237839 h 259456"/>
              <a:gd name="connsiteX32" fmla="*/ 908348 w 1615590"/>
              <a:gd name="connsiteY32" fmla="*/ 252127 h 259456"/>
              <a:gd name="connsiteX33" fmla="*/ 789287 w 1615590"/>
              <a:gd name="connsiteY33" fmla="*/ 259270 h 259456"/>
              <a:gd name="connsiteX34" fmla="*/ 627362 w 1615590"/>
              <a:gd name="connsiteY34" fmla="*/ 244983 h 259456"/>
              <a:gd name="connsiteX35" fmla="*/ 484487 w 1615590"/>
              <a:gd name="connsiteY35" fmla="*/ 206883 h 259456"/>
              <a:gd name="connsiteX36" fmla="*/ 367806 w 1615590"/>
              <a:gd name="connsiteY36" fmla="*/ 166401 h 259456"/>
              <a:gd name="connsiteX37" fmla="*/ 272556 w 1615590"/>
              <a:gd name="connsiteY37" fmla="*/ 121158 h 259456"/>
              <a:gd name="connsiteX38" fmla="*/ 186831 w 1615590"/>
              <a:gd name="connsiteY38" fmla="*/ 73533 h 259456"/>
              <a:gd name="connsiteX39" fmla="*/ 139206 w 1615590"/>
              <a:gd name="connsiteY39" fmla="*/ 44957 h 259456"/>
              <a:gd name="connsiteX40" fmla="*/ 82055 w 1615590"/>
              <a:gd name="connsiteY40" fmla="*/ 23526 h 259456"/>
              <a:gd name="connsiteX41" fmla="*/ 41574 w 1615590"/>
              <a:gd name="connsiteY41" fmla="*/ 25908 h 259456"/>
              <a:gd name="connsiteX42" fmla="*/ 1093 w 1615590"/>
              <a:gd name="connsiteY42" fmla="*/ 52102 h 259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615590" h="259456">
                <a:moveTo>
                  <a:pt x="1093" y="52102"/>
                </a:moveTo>
                <a:cubicBezTo>
                  <a:pt x="-3272" y="51308"/>
                  <a:pt x="6253" y="29876"/>
                  <a:pt x="15381" y="21145"/>
                </a:cubicBezTo>
                <a:cubicBezTo>
                  <a:pt x="24509" y="12414"/>
                  <a:pt x="37209" y="5270"/>
                  <a:pt x="51099" y="2095"/>
                </a:cubicBezTo>
                <a:cubicBezTo>
                  <a:pt x="64990" y="-1080"/>
                  <a:pt x="82055" y="-286"/>
                  <a:pt x="98724" y="2095"/>
                </a:cubicBezTo>
                <a:cubicBezTo>
                  <a:pt x="115393" y="4476"/>
                  <a:pt x="133253" y="9239"/>
                  <a:pt x="151112" y="16383"/>
                </a:cubicBezTo>
                <a:cubicBezTo>
                  <a:pt x="168971" y="23527"/>
                  <a:pt x="205881" y="44958"/>
                  <a:pt x="205881" y="44958"/>
                </a:cubicBezTo>
                <a:cubicBezTo>
                  <a:pt x="228106" y="56467"/>
                  <a:pt x="257078" y="71945"/>
                  <a:pt x="284462" y="85439"/>
                </a:cubicBezTo>
                <a:cubicBezTo>
                  <a:pt x="311846" y="98933"/>
                  <a:pt x="338834" y="112426"/>
                  <a:pt x="370187" y="125920"/>
                </a:cubicBezTo>
                <a:cubicBezTo>
                  <a:pt x="401540" y="139414"/>
                  <a:pt x="436465" y="154098"/>
                  <a:pt x="472581" y="166401"/>
                </a:cubicBezTo>
                <a:cubicBezTo>
                  <a:pt x="508697" y="178704"/>
                  <a:pt x="549178" y="190611"/>
                  <a:pt x="586881" y="199739"/>
                </a:cubicBezTo>
                <a:cubicBezTo>
                  <a:pt x="624584" y="208867"/>
                  <a:pt x="662287" y="216805"/>
                  <a:pt x="698799" y="221170"/>
                </a:cubicBezTo>
                <a:cubicBezTo>
                  <a:pt x="735311" y="225535"/>
                  <a:pt x="767459" y="226726"/>
                  <a:pt x="805956" y="225932"/>
                </a:cubicBezTo>
                <a:cubicBezTo>
                  <a:pt x="844453" y="225138"/>
                  <a:pt x="888506" y="221963"/>
                  <a:pt x="929781" y="216407"/>
                </a:cubicBezTo>
                <a:cubicBezTo>
                  <a:pt x="971056" y="210851"/>
                  <a:pt x="1015109" y="201326"/>
                  <a:pt x="1053606" y="192595"/>
                </a:cubicBezTo>
                <a:cubicBezTo>
                  <a:pt x="1092103" y="183864"/>
                  <a:pt x="1125043" y="175134"/>
                  <a:pt x="1160762" y="164021"/>
                </a:cubicBezTo>
                <a:cubicBezTo>
                  <a:pt x="1196481" y="152909"/>
                  <a:pt x="1232596" y="139017"/>
                  <a:pt x="1267918" y="125920"/>
                </a:cubicBezTo>
                <a:cubicBezTo>
                  <a:pt x="1303240" y="112823"/>
                  <a:pt x="1342531" y="98536"/>
                  <a:pt x="1372693" y="85439"/>
                </a:cubicBezTo>
                <a:cubicBezTo>
                  <a:pt x="1402855" y="72342"/>
                  <a:pt x="1424684" y="59641"/>
                  <a:pt x="1448893" y="47338"/>
                </a:cubicBezTo>
                <a:cubicBezTo>
                  <a:pt x="1473102" y="35035"/>
                  <a:pt x="1498106" y="18764"/>
                  <a:pt x="1517950" y="11620"/>
                </a:cubicBezTo>
                <a:cubicBezTo>
                  <a:pt x="1537794" y="4476"/>
                  <a:pt x="1554858" y="4079"/>
                  <a:pt x="1567955" y="4476"/>
                </a:cubicBezTo>
                <a:cubicBezTo>
                  <a:pt x="1581052" y="4873"/>
                  <a:pt x="1588593" y="8445"/>
                  <a:pt x="1596530" y="14001"/>
                </a:cubicBezTo>
                <a:cubicBezTo>
                  <a:pt x="1604467" y="19557"/>
                  <a:pt x="1615978" y="35831"/>
                  <a:pt x="1615581" y="37815"/>
                </a:cubicBezTo>
                <a:cubicBezTo>
                  <a:pt x="1615184" y="39799"/>
                  <a:pt x="1601690" y="28290"/>
                  <a:pt x="1594149" y="25908"/>
                </a:cubicBezTo>
                <a:cubicBezTo>
                  <a:pt x="1586608" y="23527"/>
                  <a:pt x="1580259" y="23129"/>
                  <a:pt x="1570337" y="23526"/>
                </a:cubicBezTo>
                <a:cubicBezTo>
                  <a:pt x="1560415" y="23923"/>
                  <a:pt x="1549302" y="22336"/>
                  <a:pt x="1534618" y="28289"/>
                </a:cubicBezTo>
                <a:cubicBezTo>
                  <a:pt x="1519934" y="34242"/>
                  <a:pt x="1499695" y="48926"/>
                  <a:pt x="1482232" y="59245"/>
                </a:cubicBezTo>
                <a:cubicBezTo>
                  <a:pt x="1464769" y="69564"/>
                  <a:pt x="1449687" y="79486"/>
                  <a:pt x="1429843" y="90202"/>
                </a:cubicBezTo>
                <a:cubicBezTo>
                  <a:pt x="1409999" y="100918"/>
                  <a:pt x="1386187" y="112823"/>
                  <a:pt x="1363168" y="123539"/>
                </a:cubicBezTo>
                <a:cubicBezTo>
                  <a:pt x="1340149" y="134255"/>
                  <a:pt x="1320703" y="143383"/>
                  <a:pt x="1291731" y="154495"/>
                </a:cubicBezTo>
                <a:cubicBezTo>
                  <a:pt x="1262759" y="165607"/>
                  <a:pt x="1221881" y="179497"/>
                  <a:pt x="1189337" y="190213"/>
                </a:cubicBezTo>
                <a:cubicBezTo>
                  <a:pt x="1156793" y="200929"/>
                  <a:pt x="1128615" y="210851"/>
                  <a:pt x="1096468" y="218789"/>
                </a:cubicBezTo>
                <a:cubicBezTo>
                  <a:pt x="1064321" y="226727"/>
                  <a:pt x="1027809" y="232283"/>
                  <a:pt x="996456" y="237839"/>
                </a:cubicBezTo>
                <a:cubicBezTo>
                  <a:pt x="965103" y="243395"/>
                  <a:pt x="942876" y="248555"/>
                  <a:pt x="908348" y="252127"/>
                </a:cubicBezTo>
                <a:cubicBezTo>
                  <a:pt x="873820" y="255699"/>
                  <a:pt x="836118" y="260461"/>
                  <a:pt x="789287" y="259270"/>
                </a:cubicBezTo>
                <a:cubicBezTo>
                  <a:pt x="742456" y="258079"/>
                  <a:pt x="678162" y="253714"/>
                  <a:pt x="627362" y="244983"/>
                </a:cubicBezTo>
                <a:cubicBezTo>
                  <a:pt x="576562" y="236252"/>
                  <a:pt x="527746" y="219980"/>
                  <a:pt x="484487" y="206883"/>
                </a:cubicBezTo>
                <a:cubicBezTo>
                  <a:pt x="441228" y="193786"/>
                  <a:pt x="403128" y="180688"/>
                  <a:pt x="367806" y="166401"/>
                </a:cubicBezTo>
                <a:cubicBezTo>
                  <a:pt x="332484" y="152114"/>
                  <a:pt x="302719" y="136636"/>
                  <a:pt x="272556" y="121158"/>
                </a:cubicBezTo>
                <a:cubicBezTo>
                  <a:pt x="242394" y="105680"/>
                  <a:pt x="209056" y="86233"/>
                  <a:pt x="186831" y="73533"/>
                </a:cubicBezTo>
                <a:cubicBezTo>
                  <a:pt x="164606" y="60833"/>
                  <a:pt x="156669" y="53291"/>
                  <a:pt x="139206" y="44957"/>
                </a:cubicBezTo>
                <a:cubicBezTo>
                  <a:pt x="121743" y="36623"/>
                  <a:pt x="98724" y="26304"/>
                  <a:pt x="82055" y="23526"/>
                </a:cubicBezTo>
                <a:cubicBezTo>
                  <a:pt x="65386" y="20748"/>
                  <a:pt x="55068" y="21145"/>
                  <a:pt x="41574" y="25908"/>
                </a:cubicBezTo>
                <a:cubicBezTo>
                  <a:pt x="28080" y="30671"/>
                  <a:pt x="5458" y="52896"/>
                  <a:pt x="1093" y="52102"/>
                </a:cubicBezTo>
                <a:close/>
              </a:path>
            </a:pathLst>
          </a:custGeom>
          <a:solidFill>
            <a:srgbClr val="FF710D"/>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任意多边形 153"/>
          <p:cNvSpPr/>
          <p:nvPr/>
        </p:nvSpPr>
        <p:spPr>
          <a:xfrm>
            <a:off x="2800300" y="1706577"/>
            <a:ext cx="1145864" cy="365722"/>
          </a:xfrm>
          <a:custGeom>
            <a:avLst/>
            <a:gdLst>
              <a:gd name="connsiteX0" fmla="*/ 12105 w 1152774"/>
              <a:gd name="connsiteY0" fmla="*/ 352835 h 371915"/>
              <a:gd name="connsiteX1" fmla="*/ 24011 w 1152774"/>
              <a:gd name="connsiteY1" fmla="*/ 300448 h 371915"/>
              <a:gd name="connsiteX2" fmla="*/ 7342 w 1152774"/>
              <a:gd name="connsiteY2" fmla="*/ 262348 h 371915"/>
              <a:gd name="connsiteX3" fmla="*/ 199 w 1152774"/>
              <a:gd name="connsiteY3" fmla="*/ 209960 h 371915"/>
              <a:gd name="connsiteX4" fmla="*/ 14486 w 1152774"/>
              <a:gd name="connsiteY4" fmla="*/ 157573 h 371915"/>
              <a:gd name="connsiteX5" fmla="*/ 62111 w 1152774"/>
              <a:gd name="connsiteY5" fmla="*/ 117092 h 371915"/>
              <a:gd name="connsiteX6" fmla="*/ 135930 w 1152774"/>
              <a:gd name="connsiteY6" fmla="*/ 71848 h 371915"/>
              <a:gd name="connsiteX7" fmla="*/ 257374 w 1152774"/>
              <a:gd name="connsiteY7" fmla="*/ 36129 h 371915"/>
              <a:gd name="connsiteX8" fmla="*/ 381199 w 1152774"/>
              <a:gd name="connsiteY8" fmla="*/ 12317 h 371915"/>
              <a:gd name="connsiteX9" fmla="*/ 507405 w 1152774"/>
              <a:gd name="connsiteY9" fmla="*/ 2792 h 371915"/>
              <a:gd name="connsiteX10" fmla="*/ 607417 w 1152774"/>
              <a:gd name="connsiteY10" fmla="*/ 410 h 371915"/>
              <a:gd name="connsiteX11" fmla="*/ 743149 w 1152774"/>
              <a:gd name="connsiteY11" fmla="*/ 9935 h 371915"/>
              <a:gd name="connsiteX12" fmla="*/ 852686 w 1152774"/>
              <a:gd name="connsiteY12" fmla="*/ 28985 h 371915"/>
              <a:gd name="connsiteX13" fmla="*/ 957461 w 1152774"/>
              <a:gd name="connsiteY13" fmla="*/ 62323 h 371915"/>
              <a:gd name="connsiteX14" fmla="*/ 1047949 w 1152774"/>
              <a:gd name="connsiteY14" fmla="*/ 100423 h 371915"/>
              <a:gd name="connsiteX15" fmla="*/ 1100336 w 1152774"/>
              <a:gd name="connsiteY15" fmla="*/ 143285 h 371915"/>
              <a:gd name="connsiteX16" fmla="*/ 1136055 w 1152774"/>
              <a:gd name="connsiteY16" fmla="*/ 181385 h 371915"/>
              <a:gd name="connsiteX17" fmla="*/ 1152724 w 1152774"/>
              <a:gd name="connsiteY17" fmla="*/ 231392 h 371915"/>
              <a:gd name="connsiteX18" fmla="*/ 1131292 w 1152774"/>
              <a:gd name="connsiteY18" fmla="*/ 286160 h 371915"/>
              <a:gd name="connsiteX19" fmla="*/ 1117005 w 1152774"/>
              <a:gd name="connsiteY19" fmla="*/ 314735 h 371915"/>
              <a:gd name="connsiteX20" fmla="*/ 1121767 w 1152774"/>
              <a:gd name="connsiteY20" fmla="*/ 348073 h 371915"/>
              <a:gd name="connsiteX21" fmla="*/ 1138436 w 1152774"/>
              <a:gd name="connsiteY21" fmla="*/ 371885 h 371915"/>
              <a:gd name="connsiteX22" fmla="*/ 1109861 w 1152774"/>
              <a:gd name="connsiteY22" fmla="*/ 343310 h 371915"/>
              <a:gd name="connsiteX23" fmla="*/ 1097955 w 1152774"/>
              <a:gd name="connsiteY23" fmla="*/ 314735 h 371915"/>
              <a:gd name="connsiteX24" fmla="*/ 1105099 w 1152774"/>
              <a:gd name="connsiteY24" fmla="*/ 276635 h 371915"/>
              <a:gd name="connsiteX25" fmla="*/ 1112242 w 1152774"/>
              <a:gd name="connsiteY25" fmla="*/ 243298 h 371915"/>
              <a:gd name="connsiteX26" fmla="*/ 1112242 w 1152774"/>
              <a:gd name="connsiteY26" fmla="*/ 205198 h 371915"/>
              <a:gd name="connsiteX27" fmla="*/ 1093192 w 1152774"/>
              <a:gd name="connsiteY27" fmla="*/ 181385 h 371915"/>
              <a:gd name="connsiteX28" fmla="*/ 1040805 w 1152774"/>
              <a:gd name="connsiteY28" fmla="*/ 138523 h 371915"/>
              <a:gd name="connsiteX29" fmla="*/ 945555 w 1152774"/>
              <a:gd name="connsiteY29" fmla="*/ 90898 h 371915"/>
              <a:gd name="connsiteX30" fmla="*/ 843161 w 1152774"/>
              <a:gd name="connsiteY30" fmla="*/ 62323 h 371915"/>
              <a:gd name="connsiteX31" fmla="*/ 738386 w 1152774"/>
              <a:gd name="connsiteY31" fmla="*/ 40892 h 371915"/>
              <a:gd name="connsiteX32" fmla="*/ 616942 w 1152774"/>
              <a:gd name="connsiteY32" fmla="*/ 33748 h 371915"/>
              <a:gd name="connsiteX33" fmla="*/ 519311 w 1152774"/>
              <a:gd name="connsiteY33" fmla="*/ 31367 h 371915"/>
              <a:gd name="connsiteX34" fmla="*/ 426442 w 1152774"/>
              <a:gd name="connsiteY34" fmla="*/ 40892 h 371915"/>
              <a:gd name="connsiteX35" fmla="*/ 326430 w 1152774"/>
              <a:gd name="connsiteY35" fmla="*/ 48035 h 371915"/>
              <a:gd name="connsiteX36" fmla="*/ 228799 w 1152774"/>
              <a:gd name="connsiteY36" fmla="*/ 74229 h 371915"/>
              <a:gd name="connsiteX37" fmla="*/ 147836 w 1152774"/>
              <a:gd name="connsiteY37" fmla="*/ 105185 h 371915"/>
              <a:gd name="connsiteX38" fmla="*/ 88305 w 1152774"/>
              <a:gd name="connsiteY38" fmla="*/ 136142 h 371915"/>
              <a:gd name="connsiteX39" fmla="*/ 47824 w 1152774"/>
              <a:gd name="connsiteY39" fmla="*/ 169479 h 371915"/>
              <a:gd name="connsiteX40" fmla="*/ 31155 w 1152774"/>
              <a:gd name="connsiteY40" fmla="*/ 202817 h 371915"/>
              <a:gd name="connsiteX41" fmla="*/ 31155 w 1152774"/>
              <a:gd name="connsiteY41" fmla="*/ 236154 h 371915"/>
              <a:gd name="connsiteX42" fmla="*/ 38299 w 1152774"/>
              <a:gd name="connsiteY42" fmla="*/ 267110 h 371915"/>
              <a:gd name="connsiteX43" fmla="*/ 47824 w 1152774"/>
              <a:gd name="connsiteY43" fmla="*/ 293304 h 371915"/>
              <a:gd name="connsiteX44" fmla="*/ 12105 w 1152774"/>
              <a:gd name="connsiteY44" fmla="*/ 352835 h 371915"/>
              <a:gd name="connsiteX0" fmla="*/ 19249 w 1152774"/>
              <a:gd name="connsiteY0" fmla="*/ 357597 h 371915"/>
              <a:gd name="connsiteX1" fmla="*/ 24011 w 1152774"/>
              <a:gd name="connsiteY1" fmla="*/ 300448 h 371915"/>
              <a:gd name="connsiteX2" fmla="*/ 7342 w 1152774"/>
              <a:gd name="connsiteY2" fmla="*/ 262348 h 371915"/>
              <a:gd name="connsiteX3" fmla="*/ 199 w 1152774"/>
              <a:gd name="connsiteY3" fmla="*/ 209960 h 371915"/>
              <a:gd name="connsiteX4" fmla="*/ 14486 w 1152774"/>
              <a:gd name="connsiteY4" fmla="*/ 157573 h 371915"/>
              <a:gd name="connsiteX5" fmla="*/ 62111 w 1152774"/>
              <a:gd name="connsiteY5" fmla="*/ 117092 h 371915"/>
              <a:gd name="connsiteX6" fmla="*/ 135930 w 1152774"/>
              <a:gd name="connsiteY6" fmla="*/ 71848 h 371915"/>
              <a:gd name="connsiteX7" fmla="*/ 257374 w 1152774"/>
              <a:gd name="connsiteY7" fmla="*/ 36129 h 371915"/>
              <a:gd name="connsiteX8" fmla="*/ 381199 w 1152774"/>
              <a:gd name="connsiteY8" fmla="*/ 12317 h 371915"/>
              <a:gd name="connsiteX9" fmla="*/ 507405 w 1152774"/>
              <a:gd name="connsiteY9" fmla="*/ 2792 h 371915"/>
              <a:gd name="connsiteX10" fmla="*/ 607417 w 1152774"/>
              <a:gd name="connsiteY10" fmla="*/ 410 h 371915"/>
              <a:gd name="connsiteX11" fmla="*/ 743149 w 1152774"/>
              <a:gd name="connsiteY11" fmla="*/ 9935 h 371915"/>
              <a:gd name="connsiteX12" fmla="*/ 852686 w 1152774"/>
              <a:gd name="connsiteY12" fmla="*/ 28985 h 371915"/>
              <a:gd name="connsiteX13" fmla="*/ 957461 w 1152774"/>
              <a:gd name="connsiteY13" fmla="*/ 62323 h 371915"/>
              <a:gd name="connsiteX14" fmla="*/ 1047949 w 1152774"/>
              <a:gd name="connsiteY14" fmla="*/ 100423 h 371915"/>
              <a:gd name="connsiteX15" fmla="*/ 1100336 w 1152774"/>
              <a:gd name="connsiteY15" fmla="*/ 143285 h 371915"/>
              <a:gd name="connsiteX16" fmla="*/ 1136055 w 1152774"/>
              <a:gd name="connsiteY16" fmla="*/ 181385 h 371915"/>
              <a:gd name="connsiteX17" fmla="*/ 1152724 w 1152774"/>
              <a:gd name="connsiteY17" fmla="*/ 231392 h 371915"/>
              <a:gd name="connsiteX18" fmla="*/ 1131292 w 1152774"/>
              <a:gd name="connsiteY18" fmla="*/ 286160 h 371915"/>
              <a:gd name="connsiteX19" fmla="*/ 1117005 w 1152774"/>
              <a:gd name="connsiteY19" fmla="*/ 314735 h 371915"/>
              <a:gd name="connsiteX20" fmla="*/ 1121767 w 1152774"/>
              <a:gd name="connsiteY20" fmla="*/ 348073 h 371915"/>
              <a:gd name="connsiteX21" fmla="*/ 1138436 w 1152774"/>
              <a:gd name="connsiteY21" fmla="*/ 371885 h 371915"/>
              <a:gd name="connsiteX22" fmla="*/ 1109861 w 1152774"/>
              <a:gd name="connsiteY22" fmla="*/ 343310 h 371915"/>
              <a:gd name="connsiteX23" fmla="*/ 1097955 w 1152774"/>
              <a:gd name="connsiteY23" fmla="*/ 314735 h 371915"/>
              <a:gd name="connsiteX24" fmla="*/ 1105099 w 1152774"/>
              <a:gd name="connsiteY24" fmla="*/ 276635 h 371915"/>
              <a:gd name="connsiteX25" fmla="*/ 1112242 w 1152774"/>
              <a:gd name="connsiteY25" fmla="*/ 243298 h 371915"/>
              <a:gd name="connsiteX26" fmla="*/ 1112242 w 1152774"/>
              <a:gd name="connsiteY26" fmla="*/ 205198 h 371915"/>
              <a:gd name="connsiteX27" fmla="*/ 1093192 w 1152774"/>
              <a:gd name="connsiteY27" fmla="*/ 181385 h 371915"/>
              <a:gd name="connsiteX28" fmla="*/ 1040805 w 1152774"/>
              <a:gd name="connsiteY28" fmla="*/ 138523 h 371915"/>
              <a:gd name="connsiteX29" fmla="*/ 945555 w 1152774"/>
              <a:gd name="connsiteY29" fmla="*/ 90898 h 371915"/>
              <a:gd name="connsiteX30" fmla="*/ 843161 w 1152774"/>
              <a:gd name="connsiteY30" fmla="*/ 62323 h 371915"/>
              <a:gd name="connsiteX31" fmla="*/ 738386 w 1152774"/>
              <a:gd name="connsiteY31" fmla="*/ 40892 h 371915"/>
              <a:gd name="connsiteX32" fmla="*/ 616942 w 1152774"/>
              <a:gd name="connsiteY32" fmla="*/ 33748 h 371915"/>
              <a:gd name="connsiteX33" fmla="*/ 519311 w 1152774"/>
              <a:gd name="connsiteY33" fmla="*/ 31367 h 371915"/>
              <a:gd name="connsiteX34" fmla="*/ 426442 w 1152774"/>
              <a:gd name="connsiteY34" fmla="*/ 40892 h 371915"/>
              <a:gd name="connsiteX35" fmla="*/ 326430 w 1152774"/>
              <a:gd name="connsiteY35" fmla="*/ 48035 h 371915"/>
              <a:gd name="connsiteX36" fmla="*/ 228799 w 1152774"/>
              <a:gd name="connsiteY36" fmla="*/ 74229 h 371915"/>
              <a:gd name="connsiteX37" fmla="*/ 147836 w 1152774"/>
              <a:gd name="connsiteY37" fmla="*/ 105185 h 371915"/>
              <a:gd name="connsiteX38" fmla="*/ 88305 w 1152774"/>
              <a:gd name="connsiteY38" fmla="*/ 136142 h 371915"/>
              <a:gd name="connsiteX39" fmla="*/ 47824 w 1152774"/>
              <a:gd name="connsiteY39" fmla="*/ 169479 h 371915"/>
              <a:gd name="connsiteX40" fmla="*/ 31155 w 1152774"/>
              <a:gd name="connsiteY40" fmla="*/ 202817 h 371915"/>
              <a:gd name="connsiteX41" fmla="*/ 31155 w 1152774"/>
              <a:gd name="connsiteY41" fmla="*/ 236154 h 371915"/>
              <a:gd name="connsiteX42" fmla="*/ 38299 w 1152774"/>
              <a:gd name="connsiteY42" fmla="*/ 267110 h 371915"/>
              <a:gd name="connsiteX43" fmla="*/ 47824 w 1152774"/>
              <a:gd name="connsiteY43" fmla="*/ 293304 h 371915"/>
              <a:gd name="connsiteX44" fmla="*/ 19249 w 1152774"/>
              <a:gd name="connsiteY44" fmla="*/ 357597 h 371915"/>
              <a:gd name="connsiteX0" fmla="*/ 19249 w 1152774"/>
              <a:gd name="connsiteY0" fmla="*/ 357597 h 371915"/>
              <a:gd name="connsiteX1" fmla="*/ 24011 w 1152774"/>
              <a:gd name="connsiteY1" fmla="*/ 300448 h 371915"/>
              <a:gd name="connsiteX2" fmla="*/ 7342 w 1152774"/>
              <a:gd name="connsiteY2" fmla="*/ 262348 h 371915"/>
              <a:gd name="connsiteX3" fmla="*/ 199 w 1152774"/>
              <a:gd name="connsiteY3" fmla="*/ 209960 h 371915"/>
              <a:gd name="connsiteX4" fmla="*/ 14486 w 1152774"/>
              <a:gd name="connsiteY4" fmla="*/ 157573 h 371915"/>
              <a:gd name="connsiteX5" fmla="*/ 62111 w 1152774"/>
              <a:gd name="connsiteY5" fmla="*/ 117092 h 371915"/>
              <a:gd name="connsiteX6" fmla="*/ 135930 w 1152774"/>
              <a:gd name="connsiteY6" fmla="*/ 71848 h 371915"/>
              <a:gd name="connsiteX7" fmla="*/ 257374 w 1152774"/>
              <a:gd name="connsiteY7" fmla="*/ 36129 h 371915"/>
              <a:gd name="connsiteX8" fmla="*/ 381199 w 1152774"/>
              <a:gd name="connsiteY8" fmla="*/ 12317 h 371915"/>
              <a:gd name="connsiteX9" fmla="*/ 507405 w 1152774"/>
              <a:gd name="connsiteY9" fmla="*/ 2792 h 371915"/>
              <a:gd name="connsiteX10" fmla="*/ 607417 w 1152774"/>
              <a:gd name="connsiteY10" fmla="*/ 410 h 371915"/>
              <a:gd name="connsiteX11" fmla="*/ 743149 w 1152774"/>
              <a:gd name="connsiteY11" fmla="*/ 9935 h 371915"/>
              <a:gd name="connsiteX12" fmla="*/ 852686 w 1152774"/>
              <a:gd name="connsiteY12" fmla="*/ 28985 h 371915"/>
              <a:gd name="connsiteX13" fmla="*/ 957461 w 1152774"/>
              <a:gd name="connsiteY13" fmla="*/ 62323 h 371915"/>
              <a:gd name="connsiteX14" fmla="*/ 1047949 w 1152774"/>
              <a:gd name="connsiteY14" fmla="*/ 100423 h 371915"/>
              <a:gd name="connsiteX15" fmla="*/ 1100336 w 1152774"/>
              <a:gd name="connsiteY15" fmla="*/ 143285 h 371915"/>
              <a:gd name="connsiteX16" fmla="*/ 1136055 w 1152774"/>
              <a:gd name="connsiteY16" fmla="*/ 181385 h 371915"/>
              <a:gd name="connsiteX17" fmla="*/ 1152724 w 1152774"/>
              <a:gd name="connsiteY17" fmla="*/ 231392 h 371915"/>
              <a:gd name="connsiteX18" fmla="*/ 1131292 w 1152774"/>
              <a:gd name="connsiteY18" fmla="*/ 286160 h 371915"/>
              <a:gd name="connsiteX19" fmla="*/ 1117005 w 1152774"/>
              <a:gd name="connsiteY19" fmla="*/ 314735 h 371915"/>
              <a:gd name="connsiteX20" fmla="*/ 1121767 w 1152774"/>
              <a:gd name="connsiteY20" fmla="*/ 348073 h 371915"/>
              <a:gd name="connsiteX21" fmla="*/ 1138436 w 1152774"/>
              <a:gd name="connsiteY21" fmla="*/ 371885 h 371915"/>
              <a:gd name="connsiteX22" fmla="*/ 1109861 w 1152774"/>
              <a:gd name="connsiteY22" fmla="*/ 343310 h 371915"/>
              <a:gd name="connsiteX23" fmla="*/ 1097955 w 1152774"/>
              <a:gd name="connsiteY23" fmla="*/ 314735 h 371915"/>
              <a:gd name="connsiteX24" fmla="*/ 1105099 w 1152774"/>
              <a:gd name="connsiteY24" fmla="*/ 276635 h 371915"/>
              <a:gd name="connsiteX25" fmla="*/ 1112242 w 1152774"/>
              <a:gd name="connsiteY25" fmla="*/ 243298 h 371915"/>
              <a:gd name="connsiteX26" fmla="*/ 1112242 w 1152774"/>
              <a:gd name="connsiteY26" fmla="*/ 205198 h 371915"/>
              <a:gd name="connsiteX27" fmla="*/ 1093192 w 1152774"/>
              <a:gd name="connsiteY27" fmla="*/ 181385 h 371915"/>
              <a:gd name="connsiteX28" fmla="*/ 1040805 w 1152774"/>
              <a:gd name="connsiteY28" fmla="*/ 138523 h 371915"/>
              <a:gd name="connsiteX29" fmla="*/ 945555 w 1152774"/>
              <a:gd name="connsiteY29" fmla="*/ 90898 h 371915"/>
              <a:gd name="connsiteX30" fmla="*/ 843161 w 1152774"/>
              <a:gd name="connsiteY30" fmla="*/ 62323 h 371915"/>
              <a:gd name="connsiteX31" fmla="*/ 738386 w 1152774"/>
              <a:gd name="connsiteY31" fmla="*/ 40892 h 371915"/>
              <a:gd name="connsiteX32" fmla="*/ 616942 w 1152774"/>
              <a:gd name="connsiteY32" fmla="*/ 33748 h 371915"/>
              <a:gd name="connsiteX33" fmla="*/ 519311 w 1152774"/>
              <a:gd name="connsiteY33" fmla="*/ 31367 h 371915"/>
              <a:gd name="connsiteX34" fmla="*/ 426442 w 1152774"/>
              <a:gd name="connsiteY34" fmla="*/ 40892 h 371915"/>
              <a:gd name="connsiteX35" fmla="*/ 326430 w 1152774"/>
              <a:gd name="connsiteY35" fmla="*/ 48035 h 371915"/>
              <a:gd name="connsiteX36" fmla="*/ 228799 w 1152774"/>
              <a:gd name="connsiteY36" fmla="*/ 74229 h 371915"/>
              <a:gd name="connsiteX37" fmla="*/ 147836 w 1152774"/>
              <a:gd name="connsiteY37" fmla="*/ 105185 h 371915"/>
              <a:gd name="connsiteX38" fmla="*/ 88305 w 1152774"/>
              <a:gd name="connsiteY38" fmla="*/ 136142 h 371915"/>
              <a:gd name="connsiteX39" fmla="*/ 47824 w 1152774"/>
              <a:gd name="connsiteY39" fmla="*/ 169479 h 371915"/>
              <a:gd name="connsiteX40" fmla="*/ 31155 w 1152774"/>
              <a:gd name="connsiteY40" fmla="*/ 202817 h 371915"/>
              <a:gd name="connsiteX41" fmla="*/ 31155 w 1152774"/>
              <a:gd name="connsiteY41" fmla="*/ 236154 h 371915"/>
              <a:gd name="connsiteX42" fmla="*/ 38299 w 1152774"/>
              <a:gd name="connsiteY42" fmla="*/ 267110 h 371915"/>
              <a:gd name="connsiteX43" fmla="*/ 43061 w 1152774"/>
              <a:gd name="connsiteY43" fmla="*/ 324261 h 371915"/>
              <a:gd name="connsiteX44" fmla="*/ 19249 w 1152774"/>
              <a:gd name="connsiteY44" fmla="*/ 357597 h 371915"/>
              <a:gd name="connsiteX0" fmla="*/ 19249 w 1152774"/>
              <a:gd name="connsiteY0" fmla="*/ 357597 h 371915"/>
              <a:gd name="connsiteX1" fmla="*/ 24011 w 1152774"/>
              <a:gd name="connsiteY1" fmla="*/ 300448 h 371915"/>
              <a:gd name="connsiteX2" fmla="*/ 7342 w 1152774"/>
              <a:gd name="connsiteY2" fmla="*/ 262348 h 371915"/>
              <a:gd name="connsiteX3" fmla="*/ 199 w 1152774"/>
              <a:gd name="connsiteY3" fmla="*/ 209960 h 371915"/>
              <a:gd name="connsiteX4" fmla="*/ 14486 w 1152774"/>
              <a:gd name="connsiteY4" fmla="*/ 157573 h 371915"/>
              <a:gd name="connsiteX5" fmla="*/ 62111 w 1152774"/>
              <a:gd name="connsiteY5" fmla="*/ 117092 h 371915"/>
              <a:gd name="connsiteX6" fmla="*/ 135930 w 1152774"/>
              <a:gd name="connsiteY6" fmla="*/ 71848 h 371915"/>
              <a:gd name="connsiteX7" fmla="*/ 257374 w 1152774"/>
              <a:gd name="connsiteY7" fmla="*/ 36129 h 371915"/>
              <a:gd name="connsiteX8" fmla="*/ 381199 w 1152774"/>
              <a:gd name="connsiteY8" fmla="*/ 12317 h 371915"/>
              <a:gd name="connsiteX9" fmla="*/ 507405 w 1152774"/>
              <a:gd name="connsiteY9" fmla="*/ 2792 h 371915"/>
              <a:gd name="connsiteX10" fmla="*/ 607417 w 1152774"/>
              <a:gd name="connsiteY10" fmla="*/ 410 h 371915"/>
              <a:gd name="connsiteX11" fmla="*/ 743149 w 1152774"/>
              <a:gd name="connsiteY11" fmla="*/ 9935 h 371915"/>
              <a:gd name="connsiteX12" fmla="*/ 852686 w 1152774"/>
              <a:gd name="connsiteY12" fmla="*/ 28985 h 371915"/>
              <a:gd name="connsiteX13" fmla="*/ 957461 w 1152774"/>
              <a:gd name="connsiteY13" fmla="*/ 62323 h 371915"/>
              <a:gd name="connsiteX14" fmla="*/ 1047949 w 1152774"/>
              <a:gd name="connsiteY14" fmla="*/ 100423 h 371915"/>
              <a:gd name="connsiteX15" fmla="*/ 1100336 w 1152774"/>
              <a:gd name="connsiteY15" fmla="*/ 143285 h 371915"/>
              <a:gd name="connsiteX16" fmla="*/ 1136055 w 1152774"/>
              <a:gd name="connsiteY16" fmla="*/ 181385 h 371915"/>
              <a:gd name="connsiteX17" fmla="*/ 1152724 w 1152774"/>
              <a:gd name="connsiteY17" fmla="*/ 231392 h 371915"/>
              <a:gd name="connsiteX18" fmla="*/ 1131292 w 1152774"/>
              <a:gd name="connsiteY18" fmla="*/ 286160 h 371915"/>
              <a:gd name="connsiteX19" fmla="*/ 1117005 w 1152774"/>
              <a:gd name="connsiteY19" fmla="*/ 314735 h 371915"/>
              <a:gd name="connsiteX20" fmla="*/ 1121767 w 1152774"/>
              <a:gd name="connsiteY20" fmla="*/ 348073 h 371915"/>
              <a:gd name="connsiteX21" fmla="*/ 1138436 w 1152774"/>
              <a:gd name="connsiteY21" fmla="*/ 371885 h 371915"/>
              <a:gd name="connsiteX22" fmla="*/ 1109861 w 1152774"/>
              <a:gd name="connsiteY22" fmla="*/ 343310 h 371915"/>
              <a:gd name="connsiteX23" fmla="*/ 1097955 w 1152774"/>
              <a:gd name="connsiteY23" fmla="*/ 314735 h 371915"/>
              <a:gd name="connsiteX24" fmla="*/ 1105099 w 1152774"/>
              <a:gd name="connsiteY24" fmla="*/ 276635 h 371915"/>
              <a:gd name="connsiteX25" fmla="*/ 1112242 w 1152774"/>
              <a:gd name="connsiteY25" fmla="*/ 243298 h 371915"/>
              <a:gd name="connsiteX26" fmla="*/ 1112242 w 1152774"/>
              <a:gd name="connsiteY26" fmla="*/ 205198 h 371915"/>
              <a:gd name="connsiteX27" fmla="*/ 1093192 w 1152774"/>
              <a:gd name="connsiteY27" fmla="*/ 181385 h 371915"/>
              <a:gd name="connsiteX28" fmla="*/ 1040805 w 1152774"/>
              <a:gd name="connsiteY28" fmla="*/ 138523 h 371915"/>
              <a:gd name="connsiteX29" fmla="*/ 945555 w 1152774"/>
              <a:gd name="connsiteY29" fmla="*/ 90898 h 371915"/>
              <a:gd name="connsiteX30" fmla="*/ 843161 w 1152774"/>
              <a:gd name="connsiteY30" fmla="*/ 62323 h 371915"/>
              <a:gd name="connsiteX31" fmla="*/ 738386 w 1152774"/>
              <a:gd name="connsiteY31" fmla="*/ 40892 h 371915"/>
              <a:gd name="connsiteX32" fmla="*/ 616942 w 1152774"/>
              <a:gd name="connsiteY32" fmla="*/ 33748 h 371915"/>
              <a:gd name="connsiteX33" fmla="*/ 519311 w 1152774"/>
              <a:gd name="connsiteY33" fmla="*/ 31367 h 371915"/>
              <a:gd name="connsiteX34" fmla="*/ 426442 w 1152774"/>
              <a:gd name="connsiteY34" fmla="*/ 40892 h 371915"/>
              <a:gd name="connsiteX35" fmla="*/ 326430 w 1152774"/>
              <a:gd name="connsiteY35" fmla="*/ 48035 h 371915"/>
              <a:gd name="connsiteX36" fmla="*/ 228799 w 1152774"/>
              <a:gd name="connsiteY36" fmla="*/ 74229 h 371915"/>
              <a:gd name="connsiteX37" fmla="*/ 147836 w 1152774"/>
              <a:gd name="connsiteY37" fmla="*/ 105185 h 371915"/>
              <a:gd name="connsiteX38" fmla="*/ 88305 w 1152774"/>
              <a:gd name="connsiteY38" fmla="*/ 136142 h 371915"/>
              <a:gd name="connsiteX39" fmla="*/ 47824 w 1152774"/>
              <a:gd name="connsiteY39" fmla="*/ 169479 h 371915"/>
              <a:gd name="connsiteX40" fmla="*/ 31155 w 1152774"/>
              <a:gd name="connsiteY40" fmla="*/ 202817 h 371915"/>
              <a:gd name="connsiteX41" fmla="*/ 31155 w 1152774"/>
              <a:gd name="connsiteY41" fmla="*/ 236154 h 371915"/>
              <a:gd name="connsiteX42" fmla="*/ 40680 w 1152774"/>
              <a:gd name="connsiteY42" fmla="*/ 269492 h 371915"/>
              <a:gd name="connsiteX43" fmla="*/ 43061 w 1152774"/>
              <a:gd name="connsiteY43" fmla="*/ 324261 h 371915"/>
              <a:gd name="connsiteX44" fmla="*/ 19249 w 1152774"/>
              <a:gd name="connsiteY44" fmla="*/ 357597 h 371915"/>
              <a:gd name="connsiteX0" fmla="*/ 19249 w 1152774"/>
              <a:gd name="connsiteY0" fmla="*/ 357597 h 371915"/>
              <a:gd name="connsiteX1" fmla="*/ 24011 w 1152774"/>
              <a:gd name="connsiteY1" fmla="*/ 300448 h 371915"/>
              <a:gd name="connsiteX2" fmla="*/ 7342 w 1152774"/>
              <a:gd name="connsiteY2" fmla="*/ 262348 h 371915"/>
              <a:gd name="connsiteX3" fmla="*/ 199 w 1152774"/>
              <a:gd name="connsiteY3" fmla="*/ 209960 h 371915"/>
              <a:gd name="connsiteX4" fmla="*/ 14486 w 1152774"/>
              <a:gd name="connsiteY4" fmla="*/ 157573 h 371915"/>
              <a:gd name="connsiteX5" fmla="*/ 62111 w 1152774"/>
              <a:gd name="connsiteY5" fmla="*/ 117092 h 371915"/>
              <a:gd name="connsiteX6" fmla="*/ 135930 w 1152774"/>
              <a:gd name="connsiteY6" fmla="*/ 71848 h 371915"/>
              <a:gd name="connsiteX7" fmla="*/ 257374 w 1152774"/>
              <a:gd name="connsiteY7" fmla="*/ 36129 h 371915"/>
              <a:gd name="connsiteX8" fmla="*/ 381199 w 1152774"/>
              <a:gd name="connsiteY8" fmla="*/ 12317 h 371915"/>
              <a:gd name="connsiteX9" fmla="*/ 507405 w 1152774"/>
              <a:gd name="connsiteY9" fmla="*/ 2792 h 371915"/>
              <a:gd name="connsiteX10" fmla="*/ 607417 w 1152774"/>
              <a:gd name="connsiteY10" fmla="*/ 410 h 371915"/>
              <a:gd name="connsiteX11" fmla="*/ 743149 w 1152774"/>
              <a:gd name="connsiteY11" fmla="*/ 9935 h 371915"/>
              <a:gd name="connsiteX12" fmla="*/ 852686 w 1152774"/>
              <a:gd name="connsiteY12" fmla="*/ 28985 h 371915"/>
              <a:gd name="connsiteX13" fmla="*/ 957461 w 1152774"/>
              <a:gd name="connsiteY13" fmla="*/ 62323 h 371915"/>
              <a:gd name="connsiteX14" fmla="*/ 1047949 w 1152774"/>
              <a:gd name="connsiteY14" fmla="*/ 100423 h 371915"/>
              <a:gd name="connsiteX15" fmla="*/ 1100336 w 1152774"/>
              <a:gd name="connsiteY15" fmla="*/ 143285 h 371915"/>
              <a:gd name="connsiteX16" fmla="*/ 1136055 w 1152774"/>
              <a:gd name="connsiteY16" fmla="*/ 181385 h 371915"/>
              <a:gd name="connsiteX17" fmla="*/ 1152724 w 1152774"/>
              <a:gd name="connsiteY17" fmla="*/ 231392 h 371915"/>
              <a:gd name="connsiteX18" fmla="*/ 1131292 w 1152774"/>
              <a:gd name="connsiteY18" fmla="*/ 286160 h 371915"/>
              <a:gd name="connsiteX19" fmla="*/ 1117005 w 1152774"/>
              <a:gd name="connsiteY19" fmla="*/ 314735 h 371915"/>
              <a:gd name="connsiteX20" fmla="*/ 1121767 w 1152774"/>
              <a:gd name="connsiteY20" fmla="*/ 348073 h 371915"/>
              <a:gd name="connsiteX21" fmla="*/ 1138436 w 1152774"/>
              <a:gd name="connsiteY21" fmla="*/ 371885 h 371915"/>
              <a:gd name="connsiteX22" fmla="*/ 1109861 w 1152774"/>
              <a:gd name="connsiteY22" fmla="*/ 343310 h 371915"/>
              <a:gd name="connsiteX23" fmla="*/ 1097955 w 1152774"/>
              <a:gd name="connsiteY23" fmla="*/ 314735 h 371915"/>
              <a:gd name="connsiteX24" fmla="*/ 1105099 w 1152774"/>
              <a:gd name="connsiteY24" fmla="*/ 276635 h 371915"/>
              <a:gd name="connsiteX25" fmla="*/ 1112242 w 1152774"/>
              <a:gd name="connsiteY25" fmla="*/ 243298 h 371915"/>
              <a:gd name="connsiteX26" fmla="*/ 1112242 w 1152774"/>
              <a:gd name="connsiteY26" fmla="*/ 205198 h 371915"/>
              <a:gd name="connsiteX27" fmla="*/ 1093192 w 1152774"/>
              <a:gd name="connsiteY27" fmla="*/ 181385 h 371915"/>
              <a:gd name="connsiteX28" fmla="*/ 1040805 w 1152774"/>
              <a:gd name="connsiteY28" fmla="*/ 138523 h 371915"/>
              <a:gd name="connsiteX29" fmla="*/ 945555 w 1152774"/>
              <a:gd name="connsiteY29" fmla="*/ 90898 h 371915"/>
              <a:gd name="connsiteX30" fmla="*/ 843161 w 1152774"/>
              <a:gd name="connsiteY30" fmla="*/ 62323 h 371915"/>
              <a:gd name="connsiteX31" fmla="*/ 738386 w 1152774"/>
              <a:gd name="connsiteY31" fmla="*/ 40892 h 371915"/>
              <a:gd name="connsiteX32" fmla="*/ 616942 w 1152774"/>
              <a:gd name="connsiteY32" fmla="*/ 33748 h 371915"/>
              <a:gd name="connsiteX33" fmla="*/ 519311 w 1152774"/>
              <a:gd name="connsiteY33" fmla="*/ 31367 h 371915"/>
              <a:gd name="connsiteX34" fmla="*/ 426442 w 1152774"/>
              <a:gd name="connsiteY34" fmla="*/ 40892 h 371915"/>
              <a:gd name="connsiteX35" fmla="*/ 326430 w 1152774"/>
              <a:gd name="connsiteY35" fmla="*/ 55178 h 371915"/>
              <a:gd name="connsiteX36" fmla="*/ 228799 w 1152774"/>
              <a:gd name="connsiteY36" fmla="*/ 74229 h 371915"/>
              <a:gd name="connsiteX37" fmla="*/ 147836 w 1152774"/>
              <a:gd name="connsiteY37" fmla="*/ 105185 h 371915"/>
              <a:gd name="connsiteX38" fmla="*/ 88305 w 1152774"/>
              <a:gd name="connsiteY38" fmla="*/ 136142 h 371915"/>
              <a:gd name="connsiteX39" fmla="*/ 47824 w 1152774"/>
              <a:gd name="connsiteY39" fmla="*/ 169479 h 371915"/>
              <a:gd name="connsiteX40" fmla="*/ 31155 w 1152774"/>
              <a:gd name="connsiteY40" fmla="*/ 202817 h 371915"/>
              <a:gd name="connsiteX41" fmla="*/ 31155 w 1152774"/>
              <a:gd name="connsiteY41" fmla="*/ 236154 h 371915"/>
              <a:gd name="connsiteX42" fmla="*/ 40680 w 1152774"/>
              <a:gd name="connsiteY42" fmla="*/ 269492 h 371915"/>
              <a:gd name="connsiteX43" fmla="*/ 43061 w 1152774"/>
              <a:gd name="connsiteY43" fmla="*/ 324261 h 371915"/>
              <a:gd name="connsiteX44" fmla="*/ 19249 w 1152774"/>
              <a:gd name="connsiteY44" fmla="*/ 357597 h 371915"/>
              <a:gd name="connsiteX0" fmla="*/ 19249 w 1148046"/>
              <a:gd name="connsiteY0" fmla="*/ 357597 h 371915"/>
              <a:gd name="connsiteX1" fmla="*/ 24011 w 1148046"/>
              <a:gd name="connsiteY1" fmla="*/ 300448 h 371915"/>
              <a:gd name="connsiteX2" fmla="*/ 7342 w 1148046"/>
              <a:gd name="connsiteY2" fmla="*/ 262348 h 371915"/>
              <a:gd name="connsiteX3" fmla="*/ 199 w 1148046"/>
              <a:gd name="connsiteY3" fmla="*/ 209960 h 371915"/>
              <a:gd name="connsiteX4" fmla="*/ 14486 w 1148046"/>
              <a:gd name="connsiteY4" fmla="*/ 157573 h 371915"/>
              <a:gd name="connsiteX5" fmla="*/ 62111 w 1148046"/>
              <a:gd name="connsiteY5" fmla="*/ 117092 h 371915"/>
              <a:gd name="connsiteX6" fmla="*/ 135930 w 1148046"/>
              <a:gd name="connsiteY6" fmla="*/ 71848 h 371915"/>
              <a:gd name="connsiteX7" fmla="*/ 257374 w 1148046"/>
              <a:gd name="connsiteY7" fmla="*/ 36129 h 371915"/>
              <a:gd name="connsiteX8" fmla="*/ 381199 w 1148046"/>
              <a:gd name="connsiteY8" fmla="*/ 12317 h 371915"/>
              <a:gd name="connsiteX9" fmla="*/ 507405 w 1148046"/>
              <a:gd name="connsiteY9" fmla="*/ 2792 h 371915"/>
              <a:gd name="connsiteX10" fmla="*/ 607417 w 1148046"/>
              <a:gd name="connsiteY10" fmla="*/ 410 h 371915"/>
              <a:gd name="connsiteX11" fmla="*/ 743149 w 1148046"/>
              <a:gd name="connsiteY11" fmla="*/ 9935 h 371915"/>
              <a:gd name="connsiteX12" fmla="*/ 852686 w 1148046"/>
              <a:gd name="connsiteY12" fmla="*/ 28985 h 371915"/>
              <a:gd name="connsiteX13" fmla="*/ 957461 w 1148046"/>
              <a:gd name="connsiteY13" fmla="*/ 62323 h 371915"/>
              <a:gd name="connsiteX14" fmla="*/ 1047949 w 1148046"/>
              <a:gd name="connsiteY14" fmla="*/ 100423 h 371915"/>
              <a:gd name="connsiteX15" fmla="*/ 1100336 w 1148046"/>
              <a:gd name="connsiteY15" fmla="*/ 143285 h 371915"/>
              <a:gd name="connsiteX16" fmla="*/ 1136055 w 1148046"/>
              <a:gd name="connsiteY16" fmla="*/ 181385 h 371915"/>
              <a:gd name="connsiteX17" fmla="*/ 1147961 w 1148046"/>
              <a:gd name="connsiteY17" fmla="*/ 231392 h 371915"/>
              <a:gd name="connsiteX18" fmla="*/ 1131292 w 1148046"/>
              <a:gd name="connsiteY18" fmla="*/ 286160 h 371915"/>
              <a:gd name="connsiteX19" fmla="*/ 1117005 w 1148046"/>
              <a:gd name="connsiteY19" fmla="*/ 314735 h 371915"/>
              <a:gd name="connsiteX20" fmla="*/ 1121767 w 1148046"/>
              <a:gd name="connsiteY20" fmla="*/ 348073 h 371915"/>
              <a:gd name="connsiteX21" fmla="*/ 1138436 w 1148046"/>
              <a:gd name="connsiteY21" fmla="*/ 371885 h 371915"/>
              <a:gd name="connsiteX22" fmla="*/ 1109861 w 1148046"/>
              <a:gd name="connsiteY22" fmla="*/ 343310 h 371915"/>
              <a:gd name="connsiteX23" fmla="*/ 1097955 w 1148046"/>
              <a:gd name="connsiteY23" fmla="*/ 314735 h 371915"/>
              <a:gd name="connsiteX24" fmla="*/ 1105099 w 1148046"/>
              <a:gd name="connsiteY24" fmla="*/ 276635 h 371915"/>
              <a:gd name="connsiteX25" fmla="*/ 1112242 w 1148046"/>
              <a:gd name="connsiteY25" fmla="*/ 243298 h 371915"/>
              <a:gd name="connsiteX26" fmla="*/ 1112242 w 1148046"/>
              <a:gd name="connsiteY26" fmla="*/ 205198 h 371915"/>
              <a:gd name="connsiteX27" fmla="*/ 1093192 w 1148046"/>
              <a:gd name="connsiteY27" fmla="*/ 181385 h 371915"/>
              <a:gd name="connsiteX28" fmla="*/ 1040805 w 1148046"/>
              <a:gd name="connsiteY28" fmla="*/ 138523 h 371915"/>
              <a:gd name="connsiteX29" fmla="*/ 945555 w 1148046"/>
              <a:gd name="connsiteY29" fmla="*/ 90898 h 371915"/>
              <a:gd name="connsiteX30" fmla="*/ 843161 w 1148046"/>
              <a:gd name="connsiteY30" fmla="*/ 62323 h 371915"/>
              <a:gd name="connsiteX31" fmla="*/ 738386 w 1148046"/>
              <a:gd name="connsiteY31" fmla="*/ 40892 h 371915"/>
              <a:gd name="connsiteX32" fmla="*/ 616942 w 1148046"/>
              <a:gd name="connsiteY32" fmla="*/ 33748 h 371915"/>
              <a:gd name="connsiteX33" fmla="*/ 519311 w 1148046"/>
              <a:gd name="connsiteY33" fmla="*/ 31367 h 371915"/>
              <a:gd name="connsiteX34" fmla="*/ 426442 w 1148046"/>
              <a:gd name="connsiteY34" fmla="*/ 40892 h 371915"/>
              <a:gd name="connsiteX35" fmla="*/ 326430 w 1148046"/>
              <a:gd name="connsiteY35" fmla="*/ 55178 h 371915"/>
              <a:gd name="connsiteX36" fmla="*/ 228799 w 1148046"/>
              <a:gd name="connsiteY36" fmla="*/ 74229 h 371915"/>
              <a:gd name="connsiteX37" fmla="*/ 147836 w 1148046"/>
              <a:gd name="connsiteY37" fmla="*/ 105185 h 371915"/>
              <a:gd name="connsiteX38" fmla="*/ 88305 w 1148046"/>
              <a:gd name="connsiteY38" fmla="*/ 136142 h 371915"/>
              <a:gd name="connsiteX39" fmla="*/ 47824 w 1148046"/>
              <a:gd name="connsiteY39" fmla="*/ 169479 h 371915"/>
              <a:gd name="connsiteX40" fmla="*/ 31155 w 1148046"/>
              <a:gd name="connsiteY40" fmla="*/ 202817 h 371915"/>
              <a:gd name="connsiteX41" fmla="*/ 31155 w 1148046"/>
              <a:gd name="connsiteY41" fmla="*/ 236154 h 371915"/>
              <a:gd name="connsiteX42" fmla="*/ 40680 w 1148046"/>
              <a:gd name="connsiteY42" fmla="*/ 269492 h 371915"/>
              <a:gd name="connsiteX43" fmla="*/ 43061 w 1148046"/>
              <a:gd name="connsiteY43" fmla="*/ 324261 h 371915"/>
              <a:gd name="connsiteX44" fmla="*/ 19249 w 1148046"/>
              <a:gd name="connsiteY44" fmla="*/ 357597 h 371915"/>
              <a:gd name="connsiteX0" fmla="*/ 19249 w 1148046"/>
              <a:gd name="connsiteY0" fmla="*/ 357597 h 371915"/>
              <a:gd name="connsiteX1" fmla="*/ 24011 w 1148046"/>
              <a:gd name="connsiteY1" fmla="*/ 300448 h 371915"/>
              <a:gd name="connsiteX2" fmla="*/ 7342 w 1148046"/>
              <a:gd name="connsiteY2" fmla="*/ 262348 h 371915"/>
              <a:gd name="connsiteX3" fmla="*/ 199 w 1148046"/>
              <a:gd name="connsiteY3" fmla="*/ 209960 h 371915"/>
              <a:gd name="connsiteX4" fmla="*/ 14486 w 1148046"/>
              <a:gd name="connsiteY4" fmla="*/ 157573 h 371915"/>
              <a:gd name="connsiteX5" fmla="*/ 62111 w 1148046"/>
              <a:gd name="connsiteY5" fmla="*/ 117092 h 371915"/>
              <a:gd name="connsiteX6" fmla="*/ 135930 w 1148046"/>
              <a:gd name="connsiteY6" fmla="*/ 71848 h 371915"/>
              <a:gd name="connsiteX7" fmla="*/ 257374 w 1148046"/>
              <a:gd name="connsiteY7" fmla="*/ 36129 h 371915"/>
              <a:gd name="connsiteX8" fmla="*/ 381199 w 1148046"/>
              <a:gd name="connsiteY8" fmla="*/ 12317 h 371915"/>
              <a:gd name="connsiteX9" fmla="*/ 507405 w 1148046"/>
              <a:gd name="connsiteY9" fmla="*/ 2792 h 371915"/>
              <a:gd name="connsiteX10" fmla="*/ 607417 w 1148046"/>
              <a:gd name="connsiteY10" fmla="*/ 410 h 371915"/>
              <a:gd name="connsiteX11" fmla="*/ 743149 w 1148046"/>
              <a:gd name="connsiteY11" fmla="*/ 9935 h 371915"/>
              <a:gd name="connsiteX12" fmla="*/ 852686 w 1148046"/>
              <a:gd name="connsiteY12" fmla="*/ 28985 h 371915"/>
              <a:gd name="connsiteX13" fmla="*/ 957461 w 1148046"/>
              <a:gd name="connsiteY13" fmla="*/ 62323 h 371915"/>
              <a:gd name="connsiteX14" fmla="*/ 1047949 w 1148046"/>
              <a:gd name="connsiteY14" fmla="*/ 100423 h 371915"/>
              <a:gd name="connsiteX15" fmla="*/ 1100336 w 1148046"/>
              <a:gd name="connsiteY15" fmla="*/ 143285 h 371915"/>
              <a:gd name="connsiteX16" fmla="*/ 1136055 w 1148046"/>
              <a:gd name="connsiteY16" fmla="*/ 181385 h 371915"/>
              <a:gd name="connsiteX17" fmla="*/ 1147961 w 1148046"/>
              <a:gd name="connsiteY17" fmla="*/ 231392 h 371915"/>
              <a:gd name="connsiteX18" fmla="*/ 1131292 w 1148046"/>
              <a:gd name="connsiteY18" fmla="*/ 286160 h 371915"/>
              <a:gd name="connsiteX19" fmla="*/ 1117005 w 1148046"/>
              <a:gd name="connsiteY19" fmla="*/ 314735 h 371915"/>
              <a:gd name="connsiteX20" fmla="*/ 1121767 w 1148046"/>
              <a:gd name="connsiteY20" fmla="*/ 348073 h 371915"/>
              <a:gd name="connsiteX21" fmla="*/ 1138436 w 1148046"/>
              <a:gd name="connsiteY21" fmla="*/ 371885 h 371915"/>
              <a:gd name="connsiteX22" fmla="*/ 1109861 w 1148046"/>
              <a:gd name="connsiteY22" fmla="*/ 343310 h 371915"/>
              <a:gd name="connsiteX23" fmla="*/ 1097955 w 1148046"/>
              <a:gd name="connsiteY23" fmla="*/ 314735 h 371915"/>
              <a:gd name="connsiteX24" fmla="*/ 1105099 w 1148046"/>
              <a:gd name="connsiteY24" fmla="*/ 276635 h 371915"/>
              <a:gd name="connsiteX25" fmla="*/ 1112242 w 1148046"/>
              <a:gd name="connsiteY25" fmla="*/ 243298 h 371915"/>
              <a:gd name="connsiteX26" fmla="*/ 1112242 w 1148046"/>
              <a:gd name="connsiteY26" fmla="*/ 205198 h 371915"/>
              <a:gd name="connsiteX27" fmla="*/ 1093192 w 1148046"/>
              <a:gd name="connsiteY27" fmla="*/ 181385 h 371915"/>
              <a:gd name="connsiteX28" fmla="*/ 1040805 w 1148046"/>
              <a:gd name="connsiteY28" fmla="*/ 138523 h 371915"/>
              <a:gd name="connsiteX29" fmla="*/ 945555 w 1148046"/>
              <a:gd name="connsiteY29" fmla="*/ 90898 h 371915"/>
              <a:gd name="connsiteX30" fmla="*/ 843161 w 1148046"/>
              <a:gd name="connsiteY30" fmla="*/ 62323 h 371915"/>
              <a:gd name="connsiteX31" fmla="*/ 738386 w 1148046"/>
              <a:gd name="connsiteY31" fmla="*/ 40892 h 371915"/>
              <a:gd name="connsiteX32" fmla="*/ 616942 w 1148046"/>
              <a:gd name="connsiteY32" fmla="*/ 33748 h 371915"/>
              <a:gd name="connsiteX33" fmla="*/ 519311 w 1148046"/>
              <a:gd name="connsiteY33" fmla="*/ 31367 h 371915"/>
              <a:gd name="connsiteX34" fmla="*/ 426442 w 1148046"/>
              <a:gd name="connsiteY34" fmla="*/ 40892 h 371915"/>
              <a:gd name="connsiteX35" fmla="*/ 326430 w 1148046"/>
              <a:gd name="connsiteY35" fmla="*/ 55178 h 371915"/>
              <a:gd name="connsiteX36" fmla="*/ 228799 w 1148046"/>
              <a:gd name="connsiteY36" fmla="*/ 74229 h 371915"/>
              <a:gd name="connsiteX37" fmla="*/ 147836 w 1148046"/>
              <a:gd name="connsiteY37" fmla="*/ 105185 h 371915"/>
              <a:gd name="connsiteX38" fmla="*/ 88305 w 1148046"/>
              <a:gd name="connsiteY38" fmla="*/ 136142 h 371915"/>
              <a:gd name="connsiteX39" fmla="*/ 47824 w 1148046"/>
              <a:gd name="connsiteY39" fmla="*/ 169479 h 371915"/>
              <a:gd name="connsiteX40" fmla="*/ 31155 w 1148046"/>
              <a:gd name="connsiteY40" fmla="*/ 202817 h 371915"/>
              <a:gd name="connsiteX41" fmla="*/ 31155 w 1148046"/>
              <a:gd name="connsiteY41" fmla="*/ 236154 h 371915"/>
              <a:gd name="connsiteX42" fmla="*/ 45442 w 1148046"/>
              <a:gd name="connsiteY42" fmla="*/ 288542 h 371915"/>
              <a:gd name="connsiteX43" fmla="*/ 43061 w 1148046"/>
              <a:gd name="connsiteY43" fmla="*/ 324261 h 371915"/>
              <a:gd name="connsiteX44" fmla="*/ 19249 w 1148046"/>
              <a:gd name="connsiteY44" fmla="*/ 357597 h 371915"/>
              <a:gd name="connsiteX0" fmla="*/ 19249 w 1148046"/>
              <a:gd name="connsiteY0" fmla="*/ 357597 h 371915"/>
              <a:gd name="connsiteX1" fmla="*/ 24011 w 1148046"/>
              <a:gd name="connsiteY1" fmla="*/ 300448 h 371915"/>
              <a:gd name="connsiteX2" fmla="*/ 7342 w 1148046"/>
              <a:gd name="connsiteY2" fmla="*/ 262348 h 371915"/>
              <a:gd name="connsiteX3" fmla="*/ 199 w 1148046"/>
              <a:gd name="connsiteY3" fmla="*/ 209960 h 371915"/>
              <a:gd name="connsiteX4" fmla="*/ 14486 w 1148046"/>
              <a:gd name="connsiteY4" fmla="*/ 157573 h 371915"/>
              <a:gd name="connsiteX5" fmla="*/ 62111 w 1148046"/>
              <a:gd name="connsiteY5" fmla="*/ 117092 h 371915"/>
              <a:gd name="connsiteX6" fmla="*/ 135930 w 1148046"/>
              <a:gd name="connsiteY6" fmla="*/ 71848 h 371915"/>
              <a:gd name="connsiteX7" fmla="*/ 257374 w 1148046"/>
              <a:gd name="connsiteY7" fmla="*/ 36129 h 371915"/>
              <a:gd name="connsiteX8" fmla="*/ 381199 w 1148046"/>
              <a:gd name="connsiteY8" fmla="*/ 12317 h 371915"/>
              <a:gd name="connsiteX9" fmla="*/ 507405 w 1148046"/>
              <a:gd name="connsiteY9" fmla="*/ 2792 h 371915"/>
              <a:gd name="connsiteX10" fmla="*/ 607417 w 1148046"/>
              <a:gd name="connsiteY10" fmla="*/ 410 h 371915"/>
              <a:gd name="connsiteX11" fmla="*/ 743149 w 1148046"/>
              <a:gd name="connsiteY11" fmla="*/ 9935 h 371915"/>
              <a:gd name="connsiteX12" fmla="*/ 852686 w 1148046"/>
              <a:gd name="connsiteY12" fmla="*/ 28985 h 371915"/>
              <a:gd name="connsiteX13" fmla="*/ 957461 w 1148046"/>
              <a:gd name="connsiteY13" fmla="*/ 62323 h 371915"/>
              <a:gd name="connsiteX14" fmla="*/ 1047949 w 1148046"/>
              <a:gd name="connsiteY14" fmla="*/ 100423 h 371915"/>
              <a:gd name="connsiteX15" fmla="*/ 1100336 w 1148046"/>
              <a:gd name="connsiteY15" fmla="*/ 143285 h 371915"/>
              <a:gd name="connsiteX16" fmla="*/ 1136055 w 1148046"/>
              <a:gd name="connsiteY16" fmla="*/ 181385 h 371915"/>
              <a:gd name="connsiteX17" fmla="*/ 1147961 w 1148046"/>
              <a:gd name="connsiteY17" fmla="*/ 231392 h 371915"/>
              <a:gd name="connsiteX18" fmla="*/ 1131292 w 1148046"/>
              <a:gd name="connsiteY18" fmla="*/ 286160 h 371915"/>
              <a:gd name="connsiteX19" fmla="*/ 1117005 w 1148046"/>
              <a:gd name="connsiteY19" fmla="*/ 314735 h 371915"/>
              <a:gd name="connsiteX20" fmla="*/ 1121767 w 1148046"/>
              <a:gd name="connsiteY20" fmla="*/ 348073 h 371915"/>
              <a:gd name="connsiteX21" fmla="*/ 1138436 w 1148046"/>
              <a:gd name="connsiteY21" fmla="*/ 371885 h 371915"/>
              <a:gd name="connsiteX22" fmla="*/ 1109861 w 1148046"/>
              <a:gd name="connsiteY22" fmla="*/ 343310 h 371915"/>
              <a:gd name="connsiteX23" fmla="*/ 1097955 w 1148046"/>
              <a:gd name="connsiteY23" fmla="*/ 314735 h 371915"/>
              <a:gd name="connsiteX24" fmla="*/ 1105099 w 1148046"/>
              <a:gd name="connsiteY24" fmla="*/ 276635 h 371915"/>
              <a:gd name="connsiteX25" fmla="*/ 1112242 w 1148046"/>
              <a:gd name="connsiteY25" fmla="*/ 243298 h 371915"/>
              <a:gd name="connsiteX26" fmla="*/ 1112242 w 1148046"/>
              <a:gd name="connsiteY26" fmla="*/ 205198 h 371915"/>
              <a:gd name="connsiteX27" fmla="*/ 1093192 w 1148046"/>
              <a:gd name="connsiteY27" fmla="*/ 181385 h 371915"/>
              <a:gd name="connsiteX28" fmla="*/ 1040805 w 1148046"/>
              <a:gd name="connsiteY28" fmla="*/ 138523 h 371915"/>
              <a:gd name="connsiteX29" fmla="*/ 945555 w 1148046"/>
              <a:gd name="connsiteY29" fmla="*/ 90898 h 371915"/>
              <a:gd name="connsiteX30" fmla="*/ 843161 w 1148046"/>
              <a:gd name="connsiteY30" fmla="*/ 62323 h 371915"/>
              <a:gd name="connsiteX31" fmla="*/ 738386 w 1148046"/>
              <a:gd name="connsiteY31" fmla="*/ 40892 h 371915"/>
              <a:gd name="connsiteX32" fmla="*/ 616942 w 1148046"/>
              <a:gd name="connsiteY32" fmla="*/ 33748 h 371915"/>
              <a:gd name="connsiteX33" fmla="*/ 519311 w 1148046"/>
              <a:gd name="connsiteY33" fmla="*/ 33749 h 371915"/>
              <a:gd name="connsiteX34" fmla="*/ 426442 w 1148046"/>
              <a:gd name="connsiteY34" fmla="*/ 40892 h 371915"/>
              <a:gd name="connsiteX35" fmla="*/ 326430 w 1148046"/>
              <a:gd name="connsiteY35" fmla="*/ 55178 h 371915"/>
              <a:gd name="connsiteX36" fmla="*/ 228799 w 1148046"/>
              <a:gd name="connsiteY36" fmla="*/ 74229 h 371915"/>
              <a:gd name="connsiteX37" fmla="*/ 147836 w 1148046"/>
              <a:gd name="connsiteY37" fmla="*/ 105185 h 371915"/>
              <a:gd name="connsiteX38" fmla="*/ 88305 w 1148046"/>
              <a:gd name="connsiteY38" fmla="*/ 136142 h 371915"/>
              <a:gd name="connsiteX39" fmla="*/ 47824 w 1148046"/>
              <a:gd name="connsiteY39" fmla="*/ 169479 h 371915"/>
              <a:gd name="connsiteX40" fmla="*/ 31155 w 1148046"/>
              <a:gd name="connsiteY40" fmla="*/ 202817 h 371915"/>
              <a:gd name="connsiteX41" fmla="*/ 31155 w 1148046"/>
              <a:gd name="connsiteY41" fmla="*/ 236154 h 371915"/>
              <a:gd name="connsiteX42" fmla="*/ 45442 w 1148046"/>
              <a:gd name="connsiteY42" fmla="*/ 288542 h 371915"/>
              <a:gd name="connsiteX43" fmla="*/ 43061 w 1148046"/>
              <a:gd name="connsiteY43" fmla="*/ 324261 h 371915"/>
              <a:gd name="connsiteX44" fmla="*/ 19249 w 1148046"/>
              <a:gd name="connsiteY44" fmla="*/ 357597 h 371915"/>
              <a:gd name="connsiteX0" fmla="*/ 19249 w 1148046"/>
              <a:gd name="connsiteY0" fmla="*/ 358529 h 372847"/>
              <a:gd name="connsiteX1" fmla="*/ 24011 w 1148046"/>
              <a:gd name="connsiteY1" fmla="*/ 301380 h 372847"/>
              <a:gd name="connsiteX2" fmla="*/ 7342 w 1148046"/>
              <a:gd name="connsiteY2" fmla="*/ 263280 h 372847"/>
              <a:gd name="connsiteX3" fmla="*/ 199 w 1148046"/>
              <a:gd name="connsiteY3" fmla="*/ 210892 h 372847"/>
              <a:gd name="connsiteX4" fmla="*/ 14486 w 1148046"/>
              <a:gd name="connsiteY4" fmla="*/ 158505 h 372847"/>
              <a:gd name="connsiteX5" fmla="*/ 62111 w 1148046"/>
              <a:gd name="connsiteY5" fmla="*/ 118024 h 372847"/>
              <a:gd name="connsiteX6" fmla="*/ 135930 w 1148046"/>
              <a:gd name="connsiteY6" fmla="*/ 72780 h 372847"/>
              <a:gd name="connsiteX7" fmla="*/ 257374 w 1148046"/>
              <a:gd name="connsiteY7" fmla="*/ 37061 h 372847"/>
              <a:gd name="connsiteX8" fmla="*/ 381199 w 1148046"/>
              <a:gd name="connsiteY8" fmla="*/ 13249 h 372847"/>
              <a:gd name="connsiteX9" fmla="*/ 509786 w 1148046"/>
              <a:gd name="connsiteY9" fmla="*/ 1343 h 372847"/>
              <a:gd name="connsiteX10" fmla="*/ 607417 w 1148046"/>
              <a:gd name="connsiteY10" fmla="*/ 1342 h 372847"/>
              <a:gd name="connsiteX11" fmla="*/ 743149 w 1148046"/>
              <a:gd name="connsiteY11" fmla="*/ 10867 h 372847"/>
              <a:gd name="connsiteX12" fmla="*/ 852686 w 1148046"/>
              <a:gd name="connsiteY12" fmla="*/ 29917 h 372847"/>
              <a:gd name="connsiteX13" fmla="*/ 957461 w 1148046"/>
              <a:gd name="connsiteY13" fmla="*/ 63255 h 372847"/>
              <a:gd name="connsiteX14" fmla="*/ 1047949 w 1148046"/>
              <a:gd name="connsiteY14" fmla="*/ 101355 h 372847"/>
              <a:gd name="connsiteX15" fmla="*/ 1100336 w 1148046"/>
              <a:gd name="connsiteY15" fmla="*/ 144217 h 372847"/>
              <a:gd name="connsiteX16" fmla="*/ 1136055 w 1148046"/>
              <a:gd name="connsiteY16" fmla="*/ 182317 h 372847"/>
              <a:gd name="connsiteX17" fmla="*/ 1147961 w 1148046"/>
              <a:gd name="connsiteY17" fmla="*/ 232324 h 372847"/>
              <a:gd name="connsiteX18" fmla="*/ 1131292 w 1148046"/>
              <a:gd name="connsiteY18" fmla="*/ 287092 h 372847"/>
              <a:gd name="connsiteX19" fmla="*/ 1117005 w 1148046"/>
              <a:gd name="connsiteY19" fmla="*/ 315667 h 372847"/>
              <a:gd name="connsiteX20" fmla="*/ 1121767 w 1148046"/>
              <a:gd name="connsiteY20" fmla="*/ 349005 h 372847"/>
              <a:gd name="connsiteX21" fmla="*/ 1138436 w 1148046"/>
              <a:gd name="connsiteY21" fmla="*/ 372817 h 372847"/>
              <a:gd name="connsiteX22" fmla="*/ 1109861 w 1148046"/>
              <a:gd name="connsiteY22" fmla="*/ 344242 h 372847"/>
              <a:gd name="connsiteX23" fmla="*/ 1097955 w 1148046"/>
              <a:gd name="connsiteY23" fmla="*/ 315667 h 372847"/>
              <a:gd name="connsiteX24" fmla="*/ 1105099 w 1148046"/>
              <a:gd name="connsiteY24" fmla="*/ 277567 h 372847"/>
              <a:gd name="connsiteX25" fmla="*/ 1112242 w 1148046"/>
              <a:gd name="connsiteY25" fmla="*/ 244230 h 372847"/>
              <a:gd name="connsiteX26" fmla="*/ 1112242 w 1148046"/>
              <a:gd name="connsiteY26" fmla="*/ 206130 h 372847"/>
              <a:gd name="connsiteX27" fmla="*/ 1093192 w 1148046"/>
              <a:gd name="connsiteY27" fmla="*/ 182317 h 372847"/>
              <a:gd name="connsiteX28" fmla="*/ 1040805 w 1148046"/>
              <a:gd name="connsiteY28" fmla="*/ 139455 h 372847"/>
              <a:gd name="connsiteX29" fmla="*/ 945555 w 1148046"/>
              <a:gd name="connsiteY29" fmla="*/ 91830 h 372847"/>
              <a:gd name="connsiteX30" fmla="*/ 843161 w 1148046"/>
              <a:gd name="connsiteY30" fmla="*/ 63255 h 372847"/>
              <a:gd name="connsiteX31" fmla="*/ 738386 w 1148046"/>
              <a:gd name="connsiteY31" fmla="*/ 41824 h 372847"/>
              <a:gd name="connsiteX32" fmla="*/ 616942 w 1148046"/>
              <a:gd name="connsiteY32" fmla="*/ 34680 h 372847"/>
              <a:gd name="connsiteX33" fmla="*/ 519311 w 1148046"/>
              <a:gd name="connsiteY33" fmla="*/ 34681 h 372847"/>
              <a:gd name="connsiteX34" fmla="*/ 426442 w 1148046"/>
              <a:gd name="connsiteY34" fmla="*/ 41824 h 372847"/>
              <a:gd name="connsiteX35" fmla="*/ 326430 w 1148046"/>
              <a:gd name="connsiteY35" fmla="*/ 56110 h 372847"/>
              <a:gd name="connsiteX36" fmla="*/ 228799 w 1148046"/>
              <a:gd name="connsiteY36" fmla="*/ 75161 h 372847"/>
              <a:gd name="connsiteX37" fmla="*/ 147836 w 1148046"/>
              <a:gd name="connsiteY37" fmla="*/ 106117 h 372847"/>
              <a:gd name="connsiteX38" fmla="*/ 88305 w 1148046"/>
              <a:gd name="connsiteY38" fmla="*/ 137074 h 372847"/>
              <a:gd name="connsiteX39" fmla="*/ 47824 w 1148046"/>
              <a:gd name="connsiteY39" fmla="*/ 170411 h 372847"/>
              <a:gd name="connsiteX40" fmla="*/ 31155 w 1148046"/>
              <a:gd name="connsiteY40" fmla="*/ 203749 h 372847"/>
              <a:gd name="connsiteX41" fmla="*/ 31155 w 1148046"/>
              <a:gd name="connsiteY41" fmla="*/ 237086 h 372847"/>
              <a:gd name="connsiteX42" fmla="*/ 45442 w 1148046"/>
              <a:gd name="connsiteY42" fmla="*/ 289474 h 372847"/>
              <a:gd name="connsiteX43" fmla="*/ 43061 w 1148046"/>
              <a:gd name="connsiteY43" fmla="*/ 325193 h 372847"/>
              <a:gd name="connsiteX44" fmla="*/ 19249 w 1148046"/>
              <a:gd name="connsiteY44" fmla="*/ 358529 h 372847"/>
              <a:gd name="connsiteX0" fmla="*/ 19249 w 1148046"/>
              <a:gd name="connsiteY0" fmla="*/ 358529 h 372847"/>
              <a:gd name="connsiteX1" fmla="*/ 24011 w 1148046"/>
              <a:gd name="connsiteY1" fmla="*/ 301380 h 372847"/>
              <a:gd name="connsiteX2" fmla="*/ 7342 w 1148046"/>
              <a:gd name="connsiteY2" fmla="*/ 263280 h 372847"/>
              <a:gd name="connsiteX3" fmla="*/ 199 w 1148046"/>
              <a:gd name="connsiteY3" fmla="*/ 210892 h 372847"/>
              <a:gd name="connsiteX4" fmla="*/ 14486 w 1148046"/>
              <a:gd name="connsiteY4" fmla="*/ 158505 h 372847"/>
              <a:gd name="connsiteX5" fmla="*/ 62111 w 1148046"/>
              <a:gd name="connsiteY5" fmla="*/ 118024 h 372847"/>
              <a:gd name="connsiteX6" fmla="*/ 135930 w 1148046"/>
              <a:gd name="connsiteY6" fmla="*/ 72780 h 372847"/>
              <a:gd name="connsiteX7" fmla="*/ 257374 w 1148046"/>
              <a:gd name="connsiteY7" fmla="*/ 37061 h 372847"/>
              <a:gd name="connsiteX8" fmla="*/ 381199 w 1148046"/>
              <a:gd name="connsiteY8" fmla="*/ 13249 h 372847"/>
              <a:gd name="connsiteX9" fmla="*/ 509786 w 1148046"/>
              <a:gd name="connsiteY9" fmla="*/ 1343 h 372847"/>
              <a:gd name="connsiteX10" fmla="*/ 607417 w 1148046"/>
              <a:gd name="connsiteY10" fmla="*/ 1342 h 372847"/>
              <a:gd name="connsiteX11" fmla="*/ 743149 w 1148046"/>
              <a:gd name="connsiteY11" fmla="*/ 10867 h 372847"/>
              <a:gd name="connsiteX12" fmla="*/ 852686 w 1148046"/>
              <a:gd name="connsiteY12" fmla="*/ 29917 h 372847"/>
              <a:gd name="connsiteX13" fmla="*/ 957461 w 1148046"/>
              <a:gd name="connsiteY13" fmla="*/ 63255 h 372847"/>
              <a:gd name="connsiteX14" fmla="*/ 1047949 w 1148046"/>
              <a:gd name="connsiteY14" fmla="*/ 101355 h 372847"/>
              <a:gd name="connsiteX15" fmla="*/ 1100336 w 1148046"/>
              <a:gd name="connsiteY15" fmla="*/ 144217 h 372847"/>
              <a:gd name="connsiteX16" fmla="*/ 1136055 w 1148046"/>
              <a:gd name="connsiteY16" fmla="*/ 182317 h 372847"/>
              <a:gd name="connsiteX17" fmla="*/ 1147961 w 1148046"/>
              <a:gd name="connsiteY17" fmla="*/ 232324 h 372847"/>
              <a:gd name="connsiteX18" fmla="*/ 1131292 w 1148046"/>
              <a:gd name="connsiteY18" fmla="*/ 287092 h 372847"/>
              <a:gd name="connsiteX19" fmla="*/ 1117005 w 1148046"/>
              <a:gd name="connsiteY19" fmla="*/ 315667 h 372847"/>
              <a:gd name="connsiteX20" fmla="*/ 1121767 w 1148046"/>
              <a:gd name="connsiteY20" fmla="*/ 349005 h 372847"/>
              <a:gd name="connsiteX21" fmla="*/ 1138436 w 1148046"/>
              <a:gd name="connsiteY21" fmla="*/ 372817 h 372847"/>
              <a:gd name="connsiteX22" fmla="*/ 1109861 w 1148046"/>
              <a:gd name="connsiteY22" fmla="*/ 344242 h 372847"/>
              <a:gd name="connsiteX23" fmla="*/ 1097955 w 1148046"/>
              <a:gd name="connsiteY23" fmla="*/ 315667 h 372847"/>
              <a:gd name="connsiteX24" fmla="*/ 1105099 w 1148046"/>
              <a:gd name="connsiteY24" fmla="*/ 277567 h 372847"/>
              <a:gd name="connsiteX25" fmla="*/ 1112242 w 1148046"/>
              <a:gd name="connsiteY25" fmla="*/ 244230 h 372847"/>
              <a:gd name="connsiteX26" fmla="*/ 1112242 w 1148046"/>
              <a:gd name="connsiteY26" fmla="*/ 206130 h 372847"/>
              <a:gd name="connsiteX27" fmla="*/ 1093192 w 1148046"/>
              <a:gd name="connsiteY27" fmla="*/ 182317 h 372847"/>
              <a:gd name="connsiteX28" fmla="*/ 1040805 w 1148046"/>
              <a:gd name="connsiteY28" fmla="*/ 139455 h 372847"/>
              <a:gd name="connsiteX29" fmla="*/ 945555 w 1148046"/>
              <a:gd name="connsiteY29" fmla="*/ 91830 h 372847"/>
              <a:gd name="connsiteX30" fmla="*/ 850305 w 1148046"/>
              <a:gd name="connsiteY30" fmla="*/ 60874 h 372847"/>
              <a:gd name="connsiteX31" fmla="*/ 738386 w 1148046"/>
              <a:gd name="connsiteY31" fmla="*/ 41824 h 372847"/>
              <a:gd name="connsiteX32" fmla="*/ 616942 w 1148046"/>
              <a:gd name="connsiteY32" fmla="*/ 34680 h 372847"/>
              <a:gd name="connsiteX33" fmla="*/ 519311 w 1148046"/>
              <a:gd name="connsiteY33" fmla="*/ 34681 h 372847"/>
              <a:gd name="connsiteX34" fmla="*/ 426442 w 1148046"/>
              <a:gd name="connsiteY34" fmla="*/ 41824 h 372847"/>
              <a:gd name="connsiteX35" fmla="*/ 326430 w 1148046"/>
              <a:gd name="connsiteY35" fmla="*/ 56110 h 372847"/>
              <a:gd name="connsiteX36" fmla="*/ 228799 w 1148046"/>
              <a:gd name="connsiteY36" fmla="*/ 75161 h 372847"/>
              <a:gd name="connsiteX37" fmla="*/ 147836 w 1148046"/>
              <a:gd name="connsiteY37" fmla="*/ 106117 h 372847"/>
              <a:gd name="connsiteX38" fmla="*/ 88305 w 1148046"/>
              <a:gd name="connsiteY38" fmla="*/ 137074 h 372847"/>
              <a:gd name="connsiteX39" fmla="*/ 47824 w 1148046"/>
              <a:gd name="connsiteY39" fmla="*/ 170411 h 372847"/>
              <a:gd name="connsiteX40" fmla="*/ 31155 w 1148046"/>
              <a:gd name="connsiteY40" fmla="*/ 203749 h 372847"/>
              <a:gd name="connsiteX41" fmla="*/ 31155 w 1148046"/>
              <a:gd name="connsiteY41" fmla="*/ 237086 h 372847"/>
              <a:gd name="connsiteX42" fmla="*/ 45442 w 1148046"/>
              <a:gd name="connsiteY42" fmla="*/ 289474 h 372847"/>
              <a:gd name="connsiteX43" fmla="*/ 43061 w 1148046"/>
              <a:gd name="connsiteY43" fmla="*/ 325193 h 372847"/>
              <a:gd name="connsiteX44" fmla="*/ 19249 w 1148046"/>
              <a:gd name="connsiteY44" fmla="*/ 358529 h 372847"/>
              <a:gd name="connsiteX0" fmla="*/ 19249 w 1148046"/>
              <a:gd name="connsiteY0" fmla="*/ 358529 h 372847"/>
              <a:gd name="connsiteX1" fmla="*/ 24011 w 1148046"/>
              <a:gd name="connsiteY1" fmla="*/ 301380 h 372847"/>
              <a:gd name="connsiteX2" fmla="*/ 7342 w 1148046"/>
              <a:gd name="connsiteY2" fmla="*/ 263280 h 372847"/>
              <a:gd name="connsiteX3" fmla="*/ 199 w 1148046"/>
              <a:gd name="connsiteY3" fmla="*/ 210892 h 372847"/>
              <a:gd name="connsiteX4" fmla="*/ 14486 w 1148046"/>
              <a:gd name="connsiteY4" fmla="*/ 158505 h 372847"/>
              <a:gd name="connsiteX5" fmla="*/ 62111 w 1148046"/>
              <a:gd name="connsiteY5" fmla="*/ 118024 h 372847"/>
              <a:gd name="connsiteX6" fmla="*/ 135930 w 1148046"/>
              <a:gd name="connsiteY6" fmla="*/ 72780 h 372847"/>
              <a:gd name="connsiteX7" fmla="*/ 257374 w 1148046"/>
              <a:gd name="connsiteY7" fmla="*/ 37061 h 372847"/>
              <a:gd name="connsiteX8" fmla="*/ 381199 w 1148046"/>
              <a:gd name="connsiteY8" fmla="*/ 13249 h 372847"/>
              <a:gd name="connsiteX9" fmla="*/ 509786 w 1148046"/>
              <a:gd name="connsiteY9" fmla="*/ 1343 h 372847"/>
              <a:gd name="connsiteX10" fmla="*/ 607417 w 1148046"/>
              <a:gd name="connsiteY10" fmla="*/ 1342 h 372847"/>
              <a:gd name="connsiteX11" fmla="*/ 743149 w 1148046"/>
              <a:gd name="connsiteY11" fmla="*/ 10867 h 372847"/>
              <a:gd name="connsiteX12" fmla="*/ 852686 w 1148046"/>
              <a:gd name="connsiteY12" fmla="*/ 29917 h 372847"/>
              <a:gd name="connsiteX13" fmla="*/ 957461 w 1148046"/>
              <a:gd name="connsiteY13" fmla="*/ 63255 h 372847"/>
              <a:gd name="connsiteX14" fmla="*/ 1045568 w 1148046"/>
              <a:gd name="connsiteY14" fmla="*/ 106117 h 372847"/>
              <a:gd name="connsiteX15" fmla="*/ 1100336 w 1148046"/>
              <a:gd name="connsiteY15" fmla="*/ 144217 h 372847"/>
              <a:gd name="connsiteX16" fmla="*/ 1136055 w 1148046"/>
              <a:gd name="connsiteY16" fmla="*/ 182317 h 372847"/>
              <a:gd name="connsiteX17" fmla="*/ 1147961 w 1148046"/>
              <a:gd name="connsiteY17" fmla="*/ 232324 h 372847"/>
              <a:gd name="connsiteX18" fmla="*/ 1131292 w 1148046"/>
              <a:gd name="connsiteY18" fmla="*/ 287092 h 372847"/>
              <a:gd name="connsiteX19" fmla="*/ 1117005 w 1148046"/>
              <a:gd name="connsiteY19" fmla="*/ 315667 h 372847"/>
              <a:gd name="connsiteX20" fmla="*/ 1121767 w 1148046"/>
              <a:gd name="connsiteY20" fmla="*/ 349005 h 372847"/>
              <a:gd name="connsiteX21" fmla="*/ 1138436 w 1148046"/>
              <a:gd name="connsiteY21" fmla="*/ 372817 h 372847"/>
              <a:gd name="connsiteX22" fmla="*/ 1109861 w 1148046"/>
              <a:gd name="connsiteY22" fmla="*/ 344242 h 372847"/>
              <a:gd name="connsiteX23" fmla="*/ 1097955 w 1148046"/>
              <a:gd name="connsiteY23" fmla="*/ 315667 h 372847"/>
              <a:gd name="connsiteX24" fmla="*/ 1105099 w 1148046"/>
              <a:gd name="connsiteY24" fmla="*/ 277567 h 372847"/>
              <a:gd name="connsiteX25" fmla="*/ 1112242 w 1148046"/>
              <a:gd name="connsiteY25" fmla="*/ 244230 h 372847"/>
              <a:gd name="connsiteX26" fmla="*/ 1112242 w 1148046"/>
              <a:gd name="connsiteY26" fmla="*/ 206130 h 372847"/>
              <a:gd name="connsiteX27" fmla="*/ 1093192 w 1148046"/>
              <a:gd name="connsiteY27" fmla="*/ 182317 h 372847"/>
              <a:gd name="connsiteX28" fmla="*/ 1040805 w 1148046"/>
              <a:gd name="connsiteY28" fmla="*/ 139455 h 372847"/>
              <a:gd name="connsiteX29" fmla="*/ 945555 w 1148046"/>
              <a:gd name="connsiteY29" fmla="*/ 91830 h 372847"/>
              <a:gd name="connsiteX30" fmla="*/ 850305 w 1148046"/>
              <a:gd name="connsiteY30" fmla="*/ 60874 h 372847"/>
              <a:gd name="connsiteX31" fmla="*/ 738386 w 1148046"/>
              <a:gd name="connsiteY31" fmla="*/ 41824 h 372847"/>
              <a:gd name="connsiteX32" fmla="*/ 616942 w 1148046"/>
              <a:gd name="connsiteY32" fmla="*/ 34680 h 372847"/>
              <a:gd name="connsiteX33" fmla="*/ 519311 w 1148046"/>
              <a:gd name="connsiteY33" fmla="*/ 34681 h 372847"/>
              <a:gd name="connsiteX34" fmla="*/ 426442 w 1148046"/>
              <a:gd name="connsiteY34" fmla="*/ 41824 h 372847"/>
              <a:gd name="connsiteX35" fmla="*/ 326430 w 1148046"/>
              <a:gd name="connsiteY35" fmla="*/ 56110 h 372847"/>
              <a:gd name="connsiteX36" fmla="*/ 228799 w 1148046"/>
              <a:gd name="connsiteY36" fmla="*/ 75161 h 372847"/>
              <a:gd name="connsiteX37" fmla="*/ 147836 w 1148046"/>
              <a:gd name="connsiteY37" fmla="*/ 106117 h 372847"/>
              <a:gd name="connsiteX38" fmla="*/ 88305 w 1148046"/>
              <a:gd name="connsiteY38" fmla="*/ 137074 h 372847"/>
              <a:gd name="connsiteX39" fmla="*/ 47824 w 1148046"/>
              <a:gd name="connsiteY39" fmla="*/ 170411 h 372847"/>
              <a:gd name="connsiteX40" fmla="*/ 31155 w 1148046"/>
              <a:gd name="connsiteY40" fmla="*/ 203749 h 372847"/>
              <a:gd name="connsiteX41" fmla="*/ 31155 w 1148046"/>
              <a:gd name="connsiteY41" fmla="*/ 237086 h 372847"/>
              <a:gd name="connsiteX42" fmla="*/ 45442 w 1148046"/>
              <a:gd name="connsiteY42" fmla="*/ 289474 h 372847"/>
              <a:gd name="connsiteX43" fmla="*/ 43061 w 1148046"/>
              <a:gd name="connsiteY43" fmla="*/ 325193 h 372847"/>
              <a:gd name="connsiteX44" fmla="*/ 19249 w 1148046"/>
              <a:gd name="connsiteY44" fmla="*/ 358529 h 372847"/>
              <a:gd name="connsiteX0" fmla="*/ 19488 w 1148285"/>
              <a:gd name="connsiteY0" fmla="*/ 358529 h 372847"/>
              <a:gd name="connsiteX1" fmla="*/ 24250 w 1148285"/>
              <a:gd name="connsiteY1" fmla="*/ 301380 h 372847"/>
              <a:gd name="connsiteX2" fmla="*/ 7581 w 1148285"/>
              <a:gd name="connsiteY2" fmla="*/ 263280 h 372847"/>
              <a:gd name="connsiteX3" fmla="*/ 438 w 1148285"/>
              <a:gd name="connsiteY3" fmla="*/ 210892 h 372847"/>
              <a:gd name="connsiteX4" fmla="*/ 19487 w 1148285"/>
              <a:gd name="connsiteY4" fmla="*/ 163268 h 372847"/>
              <a:gd name="connsiteX5" fmla="*/ 62350 w 1148285"/>
              <a:gd name="connsiteY5" fmla="*/ 118024 h 372847"/>
              <a:gd name="connsiteX6" fmla="*/ 136169 w 1148285"/>
              <a:gd name="connsiteY6" fmla="*/ 72780 h 372847"/>
              <a:gd name="connsiteX7" fmla="*/ 257613 w 1148285"/>
              <a:gd name="connsiteY7" fmla="*/ 37061 h 372847"/>
              <a:gd name="connsiteX8" fmla="*/ 381438 w 1148285"/>
              <a:gd name="connsiteY8" fmla="*/ 13249 h 372847"/>
              <a:gd name="connsiteX9" fmla="*/ 510025 w 1148285"/>
              <a:gd name="connsiteY9" fmla="*/ 1343 h 372847"/>
              <a:gd name="connsiteX10" fmla="*/ 607656 w 1148285"/>
              <a:gd name="connsiteY10" fmla="*/ 1342 h 372847"/>
              <a:gd name="connsiteX11" fmla="*/ 743388 w 1148285"/>
              <a:gd name="connsiteY11" fmla="*/ 10867 h 372847"/>
              <a:gd name="connsiteX12" fmla="*/ 852925 w 1148285"/>
              <a:gd name="connsiteY12" fmla="*/ 29917 h 372847"/>
              <a:gd name="connsiteX13" fmla="*/ 957700 w 1148285"/>
              <a:gd name="connsiteY13" fmla="*/ 63255 h 372847"/>
              <a:gd name="connsiteX14" fmla="*/ 1045807 w 1148285"/>
              <a:gd name="connsiteY14" fmla="*/ 106117 h 372847"/>
              <a:gd name="connsiteX15" fmla="*/ 1100575 w 1148285"/>
              <a:gd name="connsiteY15" fmla="*/ 144217 h 372847"/>
              <a:gd name="connsiteX16" fmla="*/ 1136294 w 1148285"/>
              <a:gd name="connsiteY16" fmla="*/ 182317 h 372847"/>
              <a:gd name="connsiteX17" fmla="*/ 1148200 w 1148285"/>
              <a:gd name="connsiteY17" fmla="*/ 232324 h 372847"/>
              <a:gd name="connsiteX18" fmla="*/ 1131531 w 1148285"/>
              <a:gd name="connsiteY18" fmla="*/ 287092 h 372847"/>
              <a:gd name="connsiteX19" fmla="*/ 1117244 w 1148285"/>
              <a:gd name="connsiteY19" fmla="*/ 315667 h 372847"/>
              <a:gd name="connsiteX20" fmla="*/ 1122006 w 1148285"/>
              <a:gd name="connsiteY20" fmla="*/ 349005 h 372847"/>
              <a:gd name="connsiteX21" fmla="*/ 1138675 w 1148285"/>
              <a:gd name="connsiteY21" fmla="*/ 372817 h 372847"/>
              <a:gd name="connsiteX22" fmla="*/ 1110100 w 1148285"/>
              <a:gd name="connsiteY22" fmla="*/ 344242 h 372847"/>
              <a:gd name="connsiteX23" fmla="*/ 1098194 w 1148285"/>
              <a:gd name="connsiteY23" fmla="*/ 315667 h 372847"/>
              <a:gd name="connsiteX24" fmla="*/ 1105338 w 1148285"/>
              <a:gd name="connsiteY24" fmla="*/ 277567 h 372847"/>
              <a:gd name="connsiteX25" fmla="*/ 1112481 w 1148285"/>
              <a:gd name="connsiteY25" fmla="*/ 244230 h 372847"/>
              <a:gd name="connsiteX26" fmla="*/ 1112481 w 1148285"/>
              <a:gd name="connsiteY26" fmla="*/ 206130 h 372847"/>
              <a:gd name="connsiteX27" fmla="*/ 1093431 w 1148285"/>
              <a:gd name="connsiteY27" fmla="*/ 182317 h 372847"/>
              <a:gd name="connsiteX28" fmla="*/ 1041044 w 1148285"/>
              <a:gd name="connsiteY28" fmla="*/ 139455 h 372847"/>
              <a:gd name="connsiteX29" fmla="*/ 945794 w 1148285"/>
              <a:gd name="connsiteY29" fmla="*/ 91830 h 372847"/>
              <a:gd name="connsiteX30" fmla="*/ 850544 w 1148285"/>
              <a:gd name="connsiteY30" fmla="*/ 60874 h 372847"/>
              <a:gd name="connsiteX31" fmla="*/ 738625 w 1148285"/>
              <a:gd name="connsiteY31" fmla="*/ 41824 h 372847"/>
              <a:gd name="connsiteX32" fmla="*/ 617181 w 1148285"/>
              <a:gd name="connsiteY32" fmla="*/ 34680 h 372847"/>
              <a:gd name="connsiteX33" fmla="*/ 519550 w 1148285"/>
              <a:gd name="connsiteY33" fmla="*/ 34681 h 372847"/>
              <a:gd name="connsiteX34" fmla="*/ 426681 w 1148285"/>
              <a:gd name="connsiteY34" fmla="*/ 41824 h 372847"/>
              <a:gd name="connsiteX35" fmla="*/ 326669 w 1148285"/>
              <a:gd name="connsiteY35" fmla="*/ 56110 h 372847"/>
              <a:gd name="connsiteX36" fmla="*/ 229038 w 1148285"/>
              <a:gd name="connsiteY36" fmla="*/ 75161 h 372847"/>
              <a:gd name="connsiteX37" fmla="*/ 148075 w 1148285"/>
              <a:gd name="connsiteY37" fmla="*/ 106117 h 372847"/>
              <a:gd name="connsiteX38" fmla="*/ 88544 w 1148285"/>
              <a:gd name="connsiteY38" fmla="*/ 137074 h 372847"/>
              <a:gd name="connsiteX39" fmla="*/ 48063 w 1148285"/>
              <a:gd name="connsiteY39" fmla="*/ 170411 h 372847"/>
              <a:gd name="connsiteX40" fmla="*/ 31394 w 1148285"/>
              <a:gd name="connsiteY40" fmla="*/ 203749 h 372847"/>
              <a:gd name="connsiteX41" fmla="*/ 31394 w 1148285"/>
              <a:gd name="connsiteY41" fmla="*/ 237086 h 372847"/>
              <a:gd name="connsiteX42" fmla="*/ 45681 w 1148285"/>
              <a:gd name="connsiteY42" fmla="*/ 289474 h 372847"/>
              <a:gd name="connsiteX43" fmla="*/ 43300 w 1148285"/>
              <a:gd name="connsiteY43" fmla="*/ 325193 h 372847"/>
              <a:gd name="connsiteX44" fmla="*/ 19488 w 1148285"/>
              <a:gd name="connsiteY44" fmla="*/ 358529 h 372847"/>
              <a:gd name="connsiteX0" fmla="*/ 17281 w 1146078"/>
              <a:gd name="connsiteY0" fmla="*/ 358529 h 372847"/>
              <a:gd name="connsiteX1" fmla="*/ 22043 w 1146078"/>
              <a:gd name="connsiteY1" fmla="*/ 301380 h 372847"/>
              <a:gd name="connsiteX2" fmla="*/ 5374 w 1146078"/>
              <a:gd name="connsiteY2" fmla="*/ 263280 h 372847"/>
              <a:gd name="connsiteX3" fmla="*/ 612 w 1146078"/>
              <a:gd name="connsiteY3" fmla="*/ 210892 h 372847"/>
              <a:gd name="connsiteX4" fmla="*/ 17280 w 1146078"/>
              <a:gd name="connsiteY4" fmla="*/ 163268 h 372847"/>
              <a:gd name="connsiteX5" fmla="*/ 60143 w 1146078"/>
              <a:gd name="connsiteY5" fmla="*/ 118024 h 372847"/>
              <a:gd name="connsiteX6" fmla="*/ 133962 w 1146078"/>
              <a:gd name="connsiteY6" fmla="*/ 72780 h 372847"/>
              <a:gd name="connsiteX7" fmla="*/ 255406 w 1146078"/>
              <a:gd name="connsiteY7" fmla="*/ 37061 h 372847"/>
              <a:gd name="connsiteX8" fmla="*/ 379231 w 1146078"/>
              <a:gd name="connsiteY8" fmla="*/ 13249 h 372847"/>
              <a:gd name="connsiteX9" fmla="*/ 507818 w 1146078"/>
              <a:gd name="connsiteY9" fmla="*/ 1343 h 372847"/>
              <a:gd name="connsiteX10" fmla="*/ 605449 w 1146078"/>
              <a:gd name="connsiteY10" fmla="*/ 1342 h 372847"/>
              <a:gd name="connsiteX11" fmla="*/ 741181 w 1146078"/>
              <a:gd name="connsiteY11" fmla="*/ 10867 h 372847"/>
              <a:gd name="connsiteX12" fmla="*/ 850718 w 1146078"/>
              <a:gd name="connsiteY12" fmla="*/ 29917 h 372847"/>
              <a:gd name="connsiteX13" fmla="*/ 955493 w 1146078"/>
              <a:gd name="connsiteY13" fmla="*/ 63255 h 372847"/>
              <a:gd name="connsiteX14" fmla="*/ 1043600 w 1146078"/>
              <a:gd name="connsiteY14" fmla="*/ 106117 h 372847"/>
              <a:gd name="connsiteX15" fmla="*/ 1098368 w 1146078"/>
              <a:gd name="connsiteY15" fmla="*/ 144217 h 372847"/>
              <a:gd name="connsiteX16" fmla="*/ 1134087 w 1146078"/>
              <a:gd name="connsiteY16" fmla="*/ 182317 h 372847"/>
              <a:gd name="connsiteX17" fmla="*/ 1145993 w 1146078"/>
              <a:gd name="connsiteY17" fmla="*/ 232324 h 372847"/>
              <a:gd name="connsiteX18" fmla="*/ 1129324 w 1146078"/>
              <a:gd name="connsiteY18" fmla="*/ 287092 h 372847"/>
              <a:gd name="connsiteX19" fmla="*/ 1115037 w 1146078"/>
              <a:gd name="connsiteY19" fmla="*/ 315667 h 372847"/>
              <a:gd name="connsiteX20" fmla="*/ 1119799 w 1146078"/>
              <a:gd name="connsiteY20" fmla="*/ 349005 h 372847"/>
              <a:gd name="connsiteX21" fmla="*/ 1136468 w 1146078"/>
              <a:gd name="connsiteY21" fmla="*/ 372817 h 372847"/>
              <a:gd name="connsiteX22" fmla="*/ 1107893 w 1146078"/>
              <a:gd name="connsiteY22" fmla="*/ 344242 h 372847"/>
              <a:gd name="connsiteX23" fmla="*/ 1095987 w 1146078"/>
              <a:gd name="connsiteY23" fmla="*/ 315667 h 372847"/>
              <a:gd name="connsiteX24" fmla="*/ 1103131 w 1146078"/>
              <a:gd name="connsiteY24" fmla="*/ 277567 h 372847"/>
              <a:gd name="connsiteX25" fmla="*/ 1110274 w 1146078"/>
              <a:gd name="connsiteY25" fmla="*/ 244230 h 372847"/>
              <a:gd name="connsiteX26" fmla="*/ 1110274 w 1146078"/>
              <a:gd name="connsiteY26" fmla="*/ 206130 h 372847"/>
              <a:gd name="connsiteX27" fmla="*/ 1091224 w 1146078"/>
              <a:gd name="connsiteY27" fmla="*/ 182317 h 372847"/>
              <a:gd name="connsiteX28" fmla="*/ 1038837 w 1146078"/>
              <a:gd name="connsiteY28" fmla="*/ 139455 h 372847"/>
              <a:gd name="connsiteX29" fmla="*/ 943587 w 1146078"/>
              <a:gd name="connsiteY29" fmla="*/ 91830 h 372847"/>
              <a:gd name="connsiteX30" fmla="*/ 848337 w 1146078"/>
              <a:gd name="connsiteY30" fmla="*/ 60874 h 372847"/>
              <a:gd name="connsiteX31" fmla="*/ 736418 w 1146078"/>
              <a:gd name="connsiteY31" fmla="*/ 41824 h 372847"/>
              <a:gd name="connsiteX32" fmla="*/ 614974 w 1146078"/>
              <a:gd name="connsiteY32" fmla="*/ 34680 h 372847"/>
              <a:gd name="connsiteX33" fmla="*/ 517343 w 1146078"/>
              <a:gd name="connsiteY33" fmla="*/ 34681 h 372847"/>
              <a:gd name="connsiteX34" fmla="*/ 424474 w 1146078"/>
              <a:gd name="connsiteY34" fmla="*/ 41824 h 372847"/>
              <a:gd name="connsiteX35" fmla="*/ 324462 w 1146078"/>
              <a:gd name="connsiteY35" fmla="*/ 56110 h 372847"/>
              <a:gd name="connsiteX36" fmla="*/ 226831 w 1146078"/>
              <a:gd name="connsiteY36" fmla="*/ 75161 h 372847"/>
              <a:gd name="connsiteX37" fmla="*/ 145868 w 1146078"/>
              <a:gd name="connsiteY37" fmla="*/ 106117 h 372847"/>
              <a:gd name="connsiteX38" fmla="*/ 86337 w 1146078"/>
              <a:gd name="connsiteY38" fmla="*/ 137074 h 372847"/>
              <a:gd name="connsiteX39" fmla="*/ 45856 w 1146078"/>
              <a:gd name="connsiteY39" fmla="*/ 170411 h 372847"/>
              <a:gd name="connsiteX40" fmla="*/ 29187 w 1146078"/>
              <a:gd name="connsiteY40" fmla="*/ 203749 h 372847"/>
              <a:gd name="connsiteX41" fmla="*/ 29187 w 1146078"/>
              <a:gd name="connsiteY41" fmla="*/ 237086 h 372847"/>
              <a:gd name="connsiteX42" fmla="*/ 43474 w 1146078"/>
              <a:gd name="connsiteY42" fmla="*/ 289474 h 372847"/>
              <a:gd name="connsiteX43" fmla="*/ 41093 w 1146078"/>
              <a:gd name="connsiteY43" fmla="*/ 325193 h 372847"/>
              <a:gd name="connsiteX44" fmla="*/ 17281 w 1146078"/>
              <a:gd name="connsiteY44" fmla="*/ 358529 h 372847"/>
              <a:gd name="connsiteX0" fmla="*/ 16965 w 1145762"/>
              <a:gd name="connsiteY0" fmla="*/ 358529 h 372847"/>
              <a:gd name="connsiteX1" fmla="*/ 21727 w 1145762"/>
              <a:gd name="connsiteY1" fmla="*/ 301380 h 372847"/>
              <a:gd name="connsiteX2" fmla="*/ 7439 w 1145762"/>
              <a:gd name="connsiteY2" fmla="*/ 263280 h 372847"/>
              <a:gd name="connsiteX3" fmla="*/ 296 w 1145762"/>
              <a:gd name="connsiteY3" fmla="*/ 210892 h 372847"/>
              <a:gd name="connsiteX4" fmla="*/ 16964 w 1145762"/>
              <a:gd name="connsiteY4" fmla="*/ 163268 h 372847"/>
              <a:gd name="connsiteX5" fmla="*/ 59827 w 1145762"/>
              <a:gd name="connsiteY5" fmla="*/ 118024 h 372847"/>
              <a:gd name="connsiteX6" fmla="*/ 133646 w 1145762"/>
              <a:gd name="connsiteY6" fmla="*/ 72780 h 372847"/>
              <a:gd name="connsiteX7" fmla="*/ 255090 w 1145762"/>
              <a:gd name="connsiteY7" fmla="*/ 37061 h 372847"/>
              <a:gd name="connsiteX8" fmla="*/ 378915 w 1145762"/>
              <a:gd name="connsiteY8" fmla="*/ 13249 h 372847"/>
              <a:gd name="connsiteX9" fmla="*/ 507502 w 1145762"/>
              <a:gd name="connsiteY9" fmla="*/ 1343 h 372847"/>
              <a:gd name="connsiteX10" fmla="*/ 605133 w 1145762"/>
              <a:gd name="connsiteY10" fmla="*/ 1342 h 372847"/>
              <a:gd name="connsiteX11" fmla="*/ 740865 w 1145762"/>
              <a:gd name="connsiteY11" fmla="*/ 10867 h 372847"/>
              <a:gd name="connsiteX12" fmla="*/ 850402 w 1145762"/>
              <a:gd name="connsiteY12" fmla="*/ 29917 h 372847"/>
              <a:gd name="connsiteX13" fmla="*/ 955177 w 1145762"/>
              <a:gd name="connsiteY13" fmla="*/ 63255 h 372847"/>
              <a:gd name="connsiteX14" fmla="*/ 1043284 w 1145762"/>
              <a:gd name="connsiteY14" fmla="*/ 106117 h 372847"/>
              <a:gd name="connsiteX15" fmla="*/ 1098052 w 1145762"/>
              <a:gd name="connsiteY15" fmla="*/ 144217 h 372847"/>
              <a:gd name="connsiteX16" fmla="*/ 1133771 w 1145762"/>
              <a:gd name="connsiteY16" fmla="*/ 182317 h 372847"/>
              <a:gd name="connsiteX17" fmla="*/ 1145677 w 1145762"/>
              <a:gd name="connsiteY17" fmla="*/ 232324 h 372847"/>
              <a:gd name="connsiteX18" fmla="*/ 1129008 w 1145762"/>
              <a:gd name="connsiteY18" fmla="*/ 287092 h 372847"/>
              <a:gd name="connsiteX19" fmla="*/ 1114721 w 1145762"/>
              <a:gd name="connsiteY19" fmla="*/ 315667 h 372847"/>
              <a:gd name="connsiteX20" fmla="*/ 1119483 w 1145762"/>
              <a:gd name="connsiteY20" fmla="*/ 349005 h 372847"/>
              <a:gd name="connsiteX21" fmla="*/ 1136152 w 1145762"/>
              <a:gd name="connsiteY21" fmla="*/ 372817 h 372847"/>
              <a:gd name="connsiteX22" fmla="*/ 1107577 w 1145762"/>
              <a:gd name="connsiteY22" fmla="*/ 344242 h 372847"/>
              <a:gd name="connsiteX23" fmla="*/ 1095671 w 1145762"/>
              <a:gd name="connsiteY23" fmla="*/ 315667 h 372847"/>
              <a:gd name="connsiteX24" fmla="*/ 1102815 w 1145762"/>
              <a:gd name="connsiteY24" fmla="*/ 277567 h 372847"/>
              <a:gd name="connsiteX25" fmla="*/ 1109958 w 1145762"/>
              <a:gd name="connsiteY25" fmla="*/ 244230 h 372847"/>
              <a:gd name="connsiteX26" fmla="*/ 1109958 w 1145762"/>
              <a:gd name="connsiteY26" fmla="*/ 206130 h 372847"/>
              <a:gd name="connsiteX27" fmla="*/ 1090908 w 1145762"/>
              <a:gd name="connsiteY27" fmla="*/ 182317 h 372847"/>
              <a:gd name="connsiteX28" fmla="*/ 1038521 w 1145762"/>
              <a:gd name="connsiteY28" fmla="*/ 139455 h 372847"/>
              <a:gd name="connsiteX29" fmla="*/ 943271 w 1145762"/>
              <a:gd name="connsiteY29" fmla="*/ 91830 h 372847"/>
              <a:gd name="connsiteX30" fmla="*/ 848021 w 1145762"/>
              <a:gd name="connsiteY30" fmla="*/ 60874 h 372847"/>
              <a:gd name="connsiteX31" fmla="*/ 736102 w 1145762"/>
              <a:gd name="connsiteY31" fmla="*/ 41824 h 372847"/>
              <a:gd name="connsiteX32" fmla="*/ 614658 w 1145762"/>
              <a:gd name="connsiteY32" fmla="*/ 34680 h 372847"/>
              <a:gd name="connsiteX33" fmla="*/ 517027 w 1145762"/>
              <a:gd name="connsiteY33" fmla="*/ 34681 h 372847"/>
              <a:gd name="connsiteX34" fmla="*/ 424158 w 1145762"/>
              <a:gd name="connsiteY34" fmla="*/ 41824 h 372847"/>
              <a:gd name="connsiteX35" fmla="*/ 324146 w 1145762"/>
              <a:gd name="connsiteY35" fmla="*/ 56110 h 372847"/>
              <a:gd name="connsiteX36" fmla="*/ 226515 w 1145762"/>
              <a:gd name="connsiteY36" fmla="*/ 75161 h 372847"/>
              <a:gd name="connsiteX37" fmla="*/ 145552 w 1145762"/>
              <a:gd name="connsiteY37" fmla="*/ 106117 h 372847"/>
              <a:gd name="connsiteX38" fmla="*/ 86021 w 1145762"/>
              <a:gd name="connsiteY38" fmla="*/ 137074 h 372847"/>
              <a:gd name="connsiteX39" fmla="*/ 45540 w 1145762"/>
              <a:gd name="connsiteY39" fmla="*/ 170411 h 372847"/>
              <a:gd name="connsiteX40" fmla="*/ 28871 w 1145762"/>
              <a:gd name="connsiteY40" fmla="*/ 203749 h 372847"/>
              <a:gd name="connsiteX41" fmla="*/ 28871 w 1145762"/>
              <a:gd name="connsiteY41" fmla="*/ 237086 h 372847"/>
              <a:gd name="connsiteX42" fmla="*/ 43158 w 1145762"/>
              <a:gd name="connsiteY42" fmla="*/ 289474 h 372847"/>
              <a:gd name="connsiteX43" fmla="*/ 40777 w 1145762"/>
              <a:gd name="connsiteY43" fmla="*/ 325193 h 372847"/>
              <a:gd name="connsiteX44" fmla="*/ 16965 w 1145762"/>
              <a:gd name="connsiteY44" fmla="*/ 358529 h 372847"/>
              <a:gd name="connsiteX0" fmla="*/ 16982 w 1145779"/>
              <a:gd name="connsiteY0" fmla="*/ 358529 h 372847"/>
              <a:gd name="connsiteX1" fmla="*/ 24125 w 1145779"/>
              <a:gd name="connsiteY1" fmla="*/ 308524 h 372847"/>
              <a:gd name="connsiteX2" fmla="*/ 7456 w 1145779"/>
              <a:gd name="connsiteY2" fmla="*/ 263280 h 372847"/>
              <a:gd name="connsiteX3" fmla="*/ 313 w 1145779"/>
              <a:gd name="connsiteY3" fmla="*/ 210892 h 372847"/>
              <a:gd name="connsiteX4" fmla="*/ 16981 w 1145779"/>
              <a:gd name="connsiteY4" fmla="*/ 163268 h 372847"/>
              <a:gd name="connsiteX5" fmla="*/ 59844 w 1145779"/>
              <a:gd name="connsiteY5" fmla="*/ 118024 h 372847"/>
              <a:gd name="connsiteX6" fmla="*/ 133663 w 1145779"/>
              <a:gd name="connsiteY6" fmla="*/ 72780 h 372847"/>
              <a:gd name="connsiteX7" fmla="*/ 255107 w 1145779"/>
              <a:gd name="connsiteY7" fmla="*/ 37061 h 372847"/>
              <a:gd name="connsiteX8" fmla="*/ 378932 w 1145779"/>
              <a:gd name="connsiteY8" fmla="*/ 13249 h 372847"/>
              <a:gd name="connsiteX9" fmla="*/ 507519 w 1145779"/>
              <a:gd name="connsiteY9" fmla="*/ 1343 h 372847"/>
              <a:gd name="connsiteX10" fmla="*/ 605150 w 1145779"/>
              <a:gd name="connsiteY10" fmla="*/ 1342 h 372847"/>
              <a:gd name="connsiteX11" fmla="*/ 740882 w 1145779"/>
              <a:gd name="connsiteY11" fmla="*/ 10867 h 372847"/>
              <a:gd name="connsiteX12" fmla="*/ 850419 w 1145779"/>
              <a:gd name="connsiteY12" fmla="*/ 29917 h 372847"/>
              <a:gd name="connsiteX13" fmla="*/ 955194 w 1145779"/>
              <a:gd name="connsiteY13" fmla="*/ 63255 h 372847"/>
              <a:gd name="connsiteX14" fmla="*/ 1043301 w 1145779"/>
              <a:gd name="connsiteY14" fmla="*/ 106117 h 372847"/>
              <a:gd name="connsiteX15" fmla="*/ 1098069 w 1145779"/>
              <a:gd name="connsiteY15" fmla="*/ 144217 h 372847"/>
              <a:gd name="connsiteX16" fmla="*/ 1133788 w 1145779"/>
              <a:gd name="connsiteY16" fmla="*/ 182317 h 372847"/>
              <a:gd name="connsiteX17" fmla="*/ 1145694 w 1145779"/>
              <a:gd name="connsiteY17" fmla="*/ 232324 h 372847"/>
              <a:gd name="connsiteX18" fmla="*/ 1129025 w 1145779"/>
              <a:gd name="connsiteY18" fmla="*/ 287092 h 372847"/>
              <a:gd name="connsiteX19" fmla="*/ 1114738 w 1145779"/>
              <a:gd name="connsiteY19" fmla="*/ 315667 h 372847"/>
              <a:gd name="connsiteX20" fmla="*/ 1119500 w 1145779"/>
              <a:gd name="connsiteY20" fmla="*/ 349005 h 372847"/>
              <a:gd name="connsiteX21" fmla="*/ 1136169 w 1145779"/>
              <a:gd name="connsiteY21" fmla="*/ 372817 h 372847"/>
              <a:gd name="connsiteX22" fmla="*/ 1107594 w 1145779"/>
              <a:gd name="connsiteY22" fmla="*/ 344242 h 372847"/>
              <a:gd name="connsiteX23" fmla="*/ 1095688 w 1145779"/>
              <a:gd name="connsiteY23" fmla="*/ 315667 h 372847"/>
              <a:gd name="connsiteX24" fmla="*/ 1102832 w 1145779"/>
              <a:gd name="connsiteY24" fmla="*/ 277567 h 372847"/>
              <a:gd name="connsiteX25" fmla="*/ 1109975 w 1145779"/>
              <a:gd name="connsiteY25" fmla="*/ 244230 h 372847"/>
              <a:gd name="connsiteX26" fmla="*/ 1109975 w 1145779"/>
              <a:gd name="connsiteY26" fmla="*/ 206130 h 372847"/>
              <a:gd name="connsiteX27" fmla="*/ 1090925 w 1145779"/>
              <a:gd name="connsiteY27" fmla="*/ 182317 h 372847"/>
              <a:gd name="connsiteX28" fmla="*/ 1038538 w 1145779"/>
              <a:gd name="connsiteY28" fmla="*/ 139455 h 372847"/>
              <a:gd name="connsiteX29" fmla="*/ 943288 w 1145779"/>
              <a:gd name="connsiteY29" fmla="*/ 91830 h 372847"/>
              <a:gd name="connsiteX30" fmla="*/ 848038 w 1145779"/>
              <a:gd name="connsiteY30" fmla="*/ 60874 h 372847"/>
              <a:gd name="connsiteX31" fmla="*/ 736119 w 1145779"/>
              <a:gd name="connsiteY31" fmla="*/ 41824 h 372847"/>
              <a:gd name="connsiteX32" fmla="*/ 614675 w 1145779"/>
              <a:gd name="connsiteY32" fmla="*/ 34680 h 372847"/>
              <a:gd name="connsiteX33" fmla="*/ 517044 w 1145779"/>
              <a:gd name="connsiteY33" fmla="*/ 34681 h 372847"/>
              <a:gd name="connsiteX34" fmla="*/ 424175 w 1145779"/>
              <a:gd name="connsiteY34" fmla="*/ 41824 h 372847"/>
              <a:gd name="connsiteX35" fmla="*/ 324163 w 1145779"/>
              <a:gd name="connsiteY35" fmla="*/ 56110 h 372847"/>
              <a:gd name="connsiteX36" fmla="*/ 226532 w 1145779"/>
              <a:gd name="connsiteY36" fmla="*/ 75161 h 372847"/>
              <a:gd name="connsiteX37" fmla="*/ 145569 w 1145779"/>
              <a:gd name="connsiteY37" fmla="*/ 106117 h 372847"/>
              <a:gd name="connsiteX38" fmla="*/ 86038 w 1145779"/>
              <a:gd name="connsiteY38" fmla="*/ 137074 h 372847"/>
              <a:gd name="connsiteX39" fmla="*/ 45557 w 1145779"/>
              <a:gd name="connsiteY39" fmla="*/ 170411 h 372847"/>
              <a:gd name="connsiteX40" fmla="*/ 28888 w 1145779"/>
              <a:gd name="connsiteY40" fmla="*/ 203749 h 372847"/>
              <a:gd name="connsiteX41" fmla="*/ 28888 w 1145779"/>
              <a:gd name="connsiteY41" fmla="*/ 237086 h 372847"/>
              <a:gd name="connsiteX42" fmla="*/ 43175 w 1145779"/>
              <a:gd name="connsiteY42" fmla="*/ 289474 h 372847"/>
              <a:gd name="connsiteX43" fmla="*/ 40794 w 1145779"/>
              <a:gd name="connsiteY43" fmla="*/ 325193 h 372847"/>
              <a:gd name="connsiteX44" fmla="*/ 16982 w 1145779"/>
              <a:gd name="connsiteY44" fmla="*/ 358529 h 372847"/>
              <a:gd name="connsiteX0" fmla="*/ 16982 w 1145779"/>
              <a:gd name="connsiteY0" fmla="*/ 358529 h 365721"/>
              <a:gd name="connsiteX1" fmla="*/ 24125 w 1145779"/>
              <a:gd name="connsiteY1" fmla="*/ 308524 h 365721"/>
              <a:gd name="connsiteX2" fmla="*/ 7456 w 1145779"/>
              <a:gd name="connsiteY2" fmla="*/ 263280 h 365721"/>
              <a:gd name="connsiteX3" fmla="*/ 313 w 1145779"/>
              <a:gd name="connsiteY3" fmla="*/ 210892 h 365721"/>
              <a:gd name="connsiteX4" fmla="*/ 16981 w 1145779"/>
              <a:gd name="connsiteY4" fmla="*/ 163268 h 365721"/>
              <a:gd name="connsiteX5" fmla="*/ 59844 w 1145779"/>
              <a:gd name="connsiteY5" fmla="*/ 118024 h 365721"/>
              <a:gd name="connsiteX6" fmla="*/ 133663 w 1145779"/>
              <a:gd name="connsiteY6" fmla="*/ 72780 h 365721"/>
              <a:gd name="connsiteX7" fmla="*/ 255107 w 1145779"/>
              <a:gd name="connsiteY7" fmla="*/ 37061 h 365721"/>
              <a:gd name="connsiteX8" fmla="*/ 378932 w 1145779"/>
              <a:gd name="connsiteY8" fmla="*/ 13249 h 365721"/>
              <a:gd name="connsiteX9" fmla="*/ 507519 w 1145779"/>
              <a:gd name="connsiteY9" fmla="*/ 1343 h 365721"/>
              <a:gd name="connsiteX10" fmla="*/ 605150 w 1145779"/>
              <a:gd name="connsiteY10" fmla="*/ 1342 h 365721"/>
              <a:gd name="connsiteX11" fmla="*/ 740882 w 1145779"/>
              <a:gd name="connsiteY11" fmla="*/ 10867 h 365721"/>
              <a:gd name="connsiteX12" fmla="*/ 850419 w 1145779"/>
              <a:gd name="connsiteY12" fmla="*/ 29917 h 365721"/>
              <a:gd name="connsiteX13" fmla="*/ 955194 w 1145779"/>
              <a:gd name="connsiteY13" fmla="*/ 63255 h 365721"/>
              <a:gd name="connsiteX14" fmla="*/ 1043301 w 1145779"/>
              <a:gd name="connsiteY14" fmla="*/ 106117 h 365721"/>
              <a:gd name="connsiteX15" fmla="*/ 1098069 w 1145779"/>
              <a:gd name="connsiteY15" fmla="*/ 144217 h 365721"/>
              <a:gd name="connsiteX16" fmla="*/ 1133788 w 1145779"/>
              <a:gd name="connsiteY16" fmla="*/ 182317 h 365721"/>
              <a:gd name="connsiteX17" fmla="*/ 1145694 w 1145779"/>
              <a:gd name="connsiteY17" fmla="*/ 232324 h 365721"/>
              <a:gd name="connsiteX18" fmla="*/ 1129025 w 1145779"/>
              <a:gd name="connsiteY18" fmla="*/ 287092 h 365721"/>
              <a:gd name="connsiteX19" fmla="*/ 1114738 w 1145779"/>
              <a:gd name="connsiteY19" fmla="*/ 315667 h 365721"/>
              <a:gd name="connsiteX20" fmla="*/ 1119500 w 1145779"/>
              <a:gd name="connsiteY20" fmla="*/ 349005 h 365721"/>
              <a:gd name="connsiteX21" fmla="*/ 1131407 w 1145779"/>
              <a:gd name="connsiteY21" fmla="*/ 365673 h 365721"/>
              <a:gd name="connsiteX22" fmla="*/ 1107594 w 1145779"/>
              <a:gd name="connsiteY22" fmla="*/ 344242 h 365721"/>
              <a:gd name="connsiteX23" fmla="*/ 1095688 w 1145779"/>
              <a:gd name="connsiteY23" fmla="*/ 315667 h 365721"/>
              <a:gd name="connsiteX24" fmla="*/ 1102832 w 1145779"/>
              <a:gd name="connsiteY24" fmla="*/ 277567 h 365721"/>
              <a:gd name="connsiteX25" fmla="*/ 1109975 w 1145779"/>
              <a:gd name="connsiteY25" fmla="*/ 244230 h 365721"/>
              <a:gd name="connsiteX26" fmla="*/ 1109975 w 1145779"/>
              <a:gd name="connsiteY26" fmla="*/ 206130 h 365721"/>
              <a:gd name="connsiteX27" fmla="*/ 1090925 w 1145779"/>
              <a:gd name="connsiteY27" fmla="*/ 182317 h 365721"/>
              <a:gd name="connsiteX28" fmla="*/ 1038538 w 1145779"/>
              <a:gd name="connsiteY28" fmla="*/ 139455 h 365721"/>
              <a:gd name="connsiteX29" fmla="*/ 943288 w 1145779"/>
              <a:gd name="connsiteY29" fmla="*/ 91830 h 365721"/>
              <a:gd name="connsiteX30" fmla="*/ 848038 w 1145779"/>
              <a:gd name="connsiteY30" fmla="*/ 60874 h 365721"/>
              <a:gd name="connsiteX31" fmla="*/ 736119 w 1145779"/>
              <a:gd name="connsiteY31" fmla="*/ 41824 h 365721"/>
              <a:gd name="connsiteX32" fmla="*/ 614675 w 1145779"/>
              <a:gd name="connsiteY32" fmla="*/ 34680 h 365721"/>
              <a:gd name="connsiteX33" fmla="*/ 517044 w 1145779"/>
              <a:gd name="connsiteY33" fmla="*/ 34681 h 365721"/>
              <a:gd name="connsiteX34" fmla="*/ 424175 w 1145779"/>
              <a:gd name="connsiteY34" fmla="*/ 41824 h 365721"/>
              <a:gd name="connsiteX35" fmla="*/ 324163 w 1145779"/>
              <a:gd name="connsiteY35" fmla="*/ 56110 h 365721"/>
              <a:gd name="connsiteX36" fmla="*/ 226532 w 1145779"/>
              <a:gd name="connsiteY36" fmla="*/ 75161 h 365721"/>
              <a:gd name="connsiteX37" fmla="*/ 145569 w 1145779"/>
              <a:gd name="connsiteY37" fmla="*/ 106117 h 365721"/>
              <a:gd name="connsiteX38" fmla="*/ 86038 w 1145779"/>
              <a:gd name="connsiteY38" fmla="*/ 137074 h 365721"/>
              <a:gd name="connsiteX39" fmla="*/ 45557 w 1145779"/>
              <a:gd name="connsiteY39" fmla="*/ 170411 h 365721"/>
              <a:gd name="connsiteX40" fmla="*/ 28888 w 1145779"/>
              <a:gd name="connsiteY40" fmla="*/ 203749 h 365721"/>
              <a:gd name="connsiteX41" fmla="*/ 28888 w 1145779"/>
              <a:gd name="connsiteY41" fmla="*/ 237086 h 365721"/>
              <a:gd name="connsiteX42" fmla="*/ 43175 w 1145779"/>
              <a:gd name="connsiteY42" fmla="*/ 289474 h 365721"/>
              <a:gd name="connsiteX43" fmla="*/ 40794 w 1145779"/>
              <a:gd name="connsiteY43" fmla="*/ 325193 h 365721"/>
              <a:gd name="connsiteX44" fmla="*/ 16982 w 1145779"/>
              <a:gd name="connsiteY44" fmla="*/ 358529 h 365721"/>
              <a:gd name="connsiteX0" fmla="*/ 16982 w 1145779"/>
              <a:gd name="connsiteY0" fmla="*/ 358529 h 365721"/>
              <a:gd name="connsiteX1" fmla="*/ 24125 w 1145779"/>
              <a:gd name="connsiteY1" fmla="*/ 308524 h 365721"/>
              <a:gd name="connsiteX2" fmla="*/ 7456 w 1145779"/>
              <a:gd name="connsiteY2" fmla="*/ 263280 h 365721"/>
              <a:gd name="connsiteX3" fmla="*/ 313 w 1145779"/>
              <a:gd name="connsiteY3" fmla="*/ 210892 h 365721"/>
              <a:gd name="connsiteX4" fmla="*/ 16981 w 1145779"/>
              <a:gd name="connsiteY4" fmla="*/ 163268 h 365721"/>
              <a:gd name="connsiteX5" fmla="*/ 59844 w 1145779"/>
              <a:gd name="connsiteY5" fmla="*/ 118024 h 365721"/>
              <a:gd name="connsiteX6" fmla="*/ 133663 w 1145779"/>
              <a:gd name="connsiteY6" fmla="*/ 72780 h 365721"/>
              <a:gd name="connsiteX7" fmla="*/ 255107 w 1145779"/>
              <a:gd name="connsiteY7" fmla="*/ 37061 h 365721"/>
              <a:gd name="connsiteX8" fmla="*/ 378932 w 1145779"/>
              <a:gd name="connsiteY8" fmla="*/ 13249 h 365721"/>
              <a:gd name="connsiteX9" fmla="*/ 507519 w 1145779"/>
              <a:gd name="connsiteY9" fmla="*/ 1343 h 365721"/>
              <a:gd name="connsiteX10" fmla="*/ 605150 w 1145779"/>
              <a:gd name="connsiteY10" fmla="*/ 1342 h 365721"/>
              <a:gd name="connsiteX11" fmla="*/ 740882 w 1145779"/>
              <a:gd name="connsiteY11" fmla="*/ 10867 h 365721"/>
              <a:gd name="connsiteX12" fmla="*/ 850419 w 1145779"/>
              <a:gd name="connsiteY12" fmla="*/ 29917 h 365721"/>
              <a:gd name="connsiteX13" fmla="*/ 955194 w 1145779"/>
              <a:gd name="connsiteY13" fmla="*/ 63255 h 365721"/>
              <a:gd name="connsiteX14" fmla="*/ 1043301 w 1145779"/>
              <a:gd name="connsiteY14" fmla="*/ 106117 h 365721"/>
              <a:gd name="connsiteX15" fmla="*/ 1098069 w 1145779"/>
              <a:gd name="connsiteY15" fmla="*/ 144217 h 365721"/>
              <a:gd name="connsiteX16" fmla="*/ 1133788 w 1145779"/>
              <a:gd name="connsiteY16" fmla="*/ 182317 h 365721"/>
              <a:gd name="connsiteX17" fmla="*/ 1145694 w 1145779"/>
              <a:gd name="connsiteY17" fmla="*/ 232324 h 365721"/>
              <a:gd name="connsiteX18" fmla="*/ 1129025 w 1145779"/>
              <a:gd name="connsiteY18" fmla="*/ 287092 h 365721"/>
              <a:gd name="connsiteX19" fmla="*/ 1114738 w 1145779"/>
              <a:gd name="connsiteY19" fmla="*/ 315667 h 365721"/>
              <a:gd name="connsiteX20" fmla="*/ 1119500 w 1145779"/>
              <a:gd name="connsiteY20" fmla="*/ 349005 h 365721"/>
              <a:gd name="connsiteX21" fmla="*/ 1131407 w 1145779"/>
              <a:gd name="connsiteY21" fmla="*/ 365673 h 365721"/>
              <a:gd name="connsiteX22" fmla="*/ 1107594 w 1145779"/>
              <a:gd name="connsiteY22" fmla="*/ 344242 h 365721"/>
              <a:gd name="connsiteX23" fmla="*/ 1098070 w 1145779"/>
              <a:gd name="connsiteY23" fmla="*/ 315667 h 365721"/>
              <a:gd name="connsiteX24" fmla="*/ 1102832 w 1145779"/>
              <a:gd name="connsiteY24" fmla="*/ 277567 h 365721"/>
              <a:gd name="connsiteX25" fmla="*/ 1109975 w 1145779"/>
              <a:gd name="connsiteY25" fmla="*/ 244230 h 365721"/>
              <a:gd name="connsiteX26" fmla="*/ 1109975 w 1145779"/>
              <a:gd name="connsiteY26" fmla="*/ 206130 h 365721"/>
              <a:gd name="connsiteX27" fmla="*/ 1090925 w 1145779"/>
              <a:gd name="connsiteY27" fmla="*/ 182317 h 365721"/>
              <a:gd name="connsiteX28" fmla="*/ 1038538 w 1145779"/>
              <a:gd name="connsiteY28" fmla="*/ 139455 h 365721"/>
              <a:gd name="connsiteX29" fmla="*/ 943288 w 1145779"/>
              <a:gd name="connsiteY29" fmla="*/ 91830 h 365721"/>
              <a:gd name="connsiteX30" fmla="*/ 848038 w 1145779"/>
              <a:gd name="connsiteY30" fmla="*/ 60874 h 365721"/>
              <a:gd name="connsiteX31" fmla="*/ 736119 w 1145779"/>
              <a:gd name="connsiteY31" fmla="*/ 41824 h 365721"/>
              <a:gd name="connsiteX32" fmla="*/ 614675 w 1145779"/>
              <a:gd name="connsiteY32" fmla="*/ 34680 h 365721"/>
              <a:gd name="connsiteX33" fmla="*/ 517044 w 1145779"/>
              <a:gd name="connsiteY33" fmla="*/ 34681 h 365721"/>
              <a:gd name="connsiteX34" fmla="*/ 424175 w 1145779"/>
              <a:gd name="connsiteY34" fmla="*/ 41824 h 365721"/>
              <a:gd name="connsiteX35" fmla="*/ 324163 w 1145779"/>
              <a:gd name="connsiteY35" fmla="*/ 56110 h 365721"/>
              <a:gd name="connsiteX36" fmla="*/ 226532 w 1145779"/>
              <a:gd name="connsiteY36" fmla="*/ 75161 h 365721"/>
              <a:gd name="connsiteX37" fmla="*/ 145569 w 1145779"/>
              <a:gd name="connsiteY37" fmla="*/ 106117 h 365721"/>
              <a:gd name="connsiteX38" fmla="*/ 86038 w 1145779"/>
              <a:gd name="connsiteY38" fmla="*/ 137074 h 365721"/>
              <a:gd name="connsiteX39" fmla="*/ 45557 w 1145779"/>
              <a:gd name="connsiteY39" fmla="*/ 170411 h 365721"/>
              <a:gd name="connsiteX40" fmla="*/ 28888 w 1145779"/>
              <a:gd name="connsiteY40" fmla="*/ 203749 h 365721"/>
              <a:gd name="connsiteX41" fmla="*/ 28888 w 1145779"/>
              <a:gd name="connsiteY41" fmla="*/ 237086 h 365721"/>
              <a:gd name="connsiteX42" fmla="*/ 43175 w 1145779"/>
              <a:gd name="connsiteY42" fmla="*/ 289474 h 365721"/>
              <a:gd name="connsiteX43" fmla="*/ 40794 w 1145779"/>
              <a:gd name="connsiteY43" fmla="*/ 325193 h 365721"/>
              <a:gd name="connsiteX44" fmla="*/ 16982 w 1145779"/>
              <a:gd name="connsiteY44" fmla="*/ 358529 h 365721"/>
              <a:gd name="connsiteX0" fmla="*/ 16982 w 1145779"/>
              <a:gd name="connsiteY0" fmla="*/ 358529 h 365721"/>
              <a:gd name="connsiteX1" fmla="*/ 24125 w 1145779"/>
              <a:gd name="connsiteY1" fmla="*/ 308524 h 365721"/>
              <a:gd name="connsiteX2" fmla="*/ 7456 w 1145779"/>
              <a:gd name="connsiteY2" fmla="*/ 263280 h 365721"/>
              <a:gd name="connsiteX3" fmla="*/ 313 w 1145779"/>
              <a:gd name="connsiteY3" fmla="*/ 210892 h 365721"/>
              <a:gd name="connsiteX4" fmla="*/ 16981 w 1145779"/>
              <a:gd name="connsiteY4" fmla="*/ 163268 h 365721"/>
              <a:gd name="connsiteX5" fmla="*/ 59844 w 1145779"/>
              <a:gd name="connsiteY5" fmla="*/ 118024 h 365721"/>
              <a:gd name="connsiteX6" fmla="*/ 133663 w 1145779"/>
              <a:gd name="connsiteY6" fmla="*/ 77543 h 365721"/>
              <a:gd name="connsiteX7" fmla="*/ 255107 w 1145779"/>
              <a:gd name="connsiteY7" fmla="*/ 37061 h 365721"/>
              <a:gd name="connsiteX8" fmla="*/ 378932 w 1145779"/>
              <a:gd name="connsiteY8" fmla="*/ 13249 h 365721"/>
              <a:gd name="connsiteX9" fmla="*/ 507519 w 1145779"/>
              <a:gd name="connsiteY9" fmla="*/ 1343 h 365721"/>
              <a:gd name="connsiteX10" fmla="*/ 605150 w 1145779"/>
              <a:gd name="connsiteY10" fmla="*/ 1342 h 365721"/>
              <a:gd name="connsiteX11" fmla="*/ 740882 w 1145779"/>
              <a:gd name="connsiteY11" fmla="*/ 10867 h 365721"/>
              <a:gd name="connsiteX12" fmla="*/ 850419 w 1145779"/>
              <a:gd name="connsiteY12" fmla="*/ 29917 h 365721"/>
              <a:gd name="connsiteX13" fmla="*/ 955194 w 1145779"/>
              <a:gd name="connsiteY13" fmla="*/ 63255 h 365721"/>
              <a:gd name="connsiteX14" fmla="*/ 1043301 w 1145779"/>
              <a:gd name="connsiteY14" fmla="*/ 106117 h 365721"/>
              <a:gd name="connsiteX15" fmla="*/ 1098069 w 1145779"/>
              <a:gd name="connsiteY15" fmla="*/ 144217 h 365721"/>
              <a:gd name="connsiteX16" fmla="*/ 1133788 w 1145779"/>
              <a:gd name="connsiteY16" fmla="*/ 182317 h 365721"/>
              <a:gd name="connsiteX17" fmla="*/ 1145694 w 1145779"/>
              <a:gd name="connsiteY17" fmla="*/ 232324 h 365721"/>
              <a:gd name="connsiteX18" fmla="*/ 1129025 w 1145779"/>
              <a:gd name="connsiteY18" fmla="*/ 287092 h 365721"/>
              <a:gd name="connsiteX19" fmla="*/ 1114738 w 1145779"/>
              <a:gd name="connsiteY19" fmla="*/ 315667 h 365721"/>
              <a:gd name="connsiteX20" fmla="*/ 1119500 w 1145779"/>
              <a:gd name="connsiteY20" fmla="*/ 349005 h 365721"/>
              <a:gd name="connsiteX21" fmla="*/ 1131407 w 1145779"/>
              <a:gd name="connsiteY21" fmla="*/ 365673 h 365721"/>
              <a:gd name="connsiteX22" fmla="*/ 1107594 w 1145779"/>
              <a:gd name="connsiteY22" fmla="*/ 344242 h 365721"/>
              <a:gd name="connsiteX23" fmla="*/ 1098070 w 1145779"/>
              <a:gd name="connsiteY23" fmla="*/ 315667 h 365721"/>
              <a:gd name="connsiteX24" fmla="*/ 1102832 w 1145779"/>
              <a:gd name="connsiteY24" fmla="*/ 277567 h 365721"/>
              <a:gd name="connsiteX25" fmla="*/ 1109975 w 1145779"/>
              <a:gd name="connsiteY25" fmla="*/ 244230 h 365721"/>
              <a:gd name="connsiteX26" fmla="*/ 1109975 w 1145779"/>
              <a:gd name="connsiteY26" fmla="*/ 206130 h 365721"/>
              <a:gd name="connsiteX27" fmla="*/ 1090925 w 1145779"/>
              <a:gd name="connsiteY27" fmla="*/ 182317 h 365721"/>
              <a:gd name="connsiteX28" fmla="*/ 1038538 w 1145779"/>
              <a:gd name="connsiteY28" fmla="*/ 139455 h 365721"/>
              <a:gd name="connsiteX29" fmla="*/ 943288 w 1145779"/>
              <a:gd name="connsiteY29" fmla="*/ 91830 h 365721"/>
              <a:gd name="connsiteX30" fmla="*/ 848038 w 1145779"/>
              <a:gd name="connsiteY30" fmla="*/ 60874 h 365721"/>
              <a:gd name="connsiteX31" fmla="*/ 736119 w 1145779"/>
              <a:gd name="connsiteY31" fmla="*/ 41824 h 365721"/>
              <a:gd name="connsiteX32" fmla="*/ 614675 w 1145779"/>
              <a:gd name="connsiteY32" fmla="*/ 34680 h 365721"/>
              <a:gd name="connsiteX33" fmla="*/ 517044 w 1145779"/>
              <a:gd name="connsiteY33" fmla="*/ 34681 h 365721"/>
              <a:gd name="connsiteX34" fmla="*/ 424175 w 1145779"/>
              <a:gd name="connsiteY34" fmla="*/ 41824 h 365721"/>
              <a:gd name="connsiteX35" fmla="*/ 324163 w 1145779"/>
              <a:gd name="connsiteY35" fmla="*/ 56110 h 365721"/>
              <a:gd name="connsiteX36" fmla="*/ 226532 w 1145779"/>
              <a:gd name="connsiteY36" fmla="*/ 75161 h 365721"/>
              <a:gd name="connsiteX37" fmla="*/ 145569 w 1145779"/>
              <a:gd name="connsiteY37" fmla="*/ 106117 h 365721"/>
              <a:gd name="connsiteX38" fmla="*/ 86038 w 1145779"/>
              <a:gd name="connsiteY38" fmla="*/ 137074 h 365721"/>
              <a:gd name="connsiteX39" fmla="*/ 45557 w 1145779"/>
              <a:gd name="connsiteY39" fmla="*/ 170411 h 365721"/>
              <a:gd name="connsiteX40" fmla="*/ 28888 w 1145779"/>
              <a:gd name="connsiteY40" fmla="*/ 203749 h 365721"/>
              <a:gd name="connsiteX41" fmla="*/ 28888 w 1145779"/>
              <a:gd name="connsiteY41" fmla="*/ 237086 h 365721"/>
              <a:gd name="connsiteX42" fmla="*/ 43175 w 1145779"/>
              <a:gd name="connsiteY42" fmla="*/ 289474 h 365721"/>
              <a:gd name="connsiteX43" fmla="*/ 40794 w 1145779"/>
              <a:gd name="connsiteY43" fmla="*/ 325193 h 365721"/>
              <a:gd name="connsiteX44" fmla="*/ 16982 w 1145779"/>
              <a:gd name="connsiteY44" fmla="*/ 358529 h 365721"/>
              <a:gd name="connsiteX0" fmla="*/ 16982 w 1145779"/>
              <a:gd name="connsiteY0" fmla="*/ 358529 h 365721"/>
              <a:gd name="connsiteX1" fmla="*/ 24125 w 1145779"/>
              <a:gd name="connsiteY1" fmla="*/ 308524 h 365721"/>
              <a:gd name="connsiteX2" fmla="*/ 7456 w 1145779"/>
              <a:gd name="connsiteY2" fmla="*/ 263280 h 365721"/>
              <a:gd name="connsiteX3" fmla="*/ 313 w 1145779"/>
              <a:gd name="connsiteY3" fmla="*/ 210892 h 365721"/>
              <a:gd name="connsiteX4" fmla="*/ 16981 w 1145779"/>
              <a:gd name="connsiteY4" fmla="*/ 163268 h 365721"/>
              <a:gd name="connsiteX5" fmla="*/ 59844 w 1145779"/>
              <a:gd name="connsiteY5" fmla="*/ 118024 h 365721"/>
              <a:gd name="connsiteX6" fmla="*/ 133663 w 1145779"/>
              <a:gd name="connsiteY6" fmla="*/ 77543 h 365721"/>
              <a:gd name="connsiteX7" fmla="*/ 255107 w 1145779"/>
              <a:gd name="connsiteY7" fmla="*/ 37061 h 365721"/>
              <a:gd name="connsiteX8" fmla="*/ 378932 w 1145779"/>
              <a:gd name="connsiteY8" fmla="*/ 13249 h 365721"/>
              <a:gd name="connsiteX9" fmla="*/ 507519 w 1145779"/>
              <a:gd name="connsiteY9" fmla="*/ 1343 h 365721"/>
              <a:gd name="connsiteX10" fmla="*/ 605150 w 1145779"/>
              <a:gd name="connsiteY10" fmla="*/ 1342 h 365721"/>
              <a:gd name="connsiteX11" fmla="*/ 740882 w 1145779"/>
              <a:gd name="connsiteY11" fmla="*/ 10867 h 365721"/>
              <a:gd name="connsiteX12" fmla="*/ 850419 w 1145779"/>
              <a:gd name="connsiteY12" fmla="*/ 29917 h 365721"/>
              <a:gd name="connsiteX13" fmla="*/ 955194 w 1145779"/>
              <a:gd name="connsiteY13" fmla="*/ 63255 h 365721"/>
              <a:gd name="connsiteX14" fmla="*/ 1043301 w 1145779"/>
              <a:gd name="connsiteY14" fmla="*/ 106117 h 365721"/>
              <a:gd name="connsiteX15" fmla="*/ 1098069 w 1145779"/>
              <a:gd name="connsiteY15" fmla="*/ 144217 h 365721"/>
              <a:gd name="connsiteX16" fmla="*/ 1133788 w 1145779"/>
              <a:gd name="connsiteY16" fmla="*/ 182317 h 365721"/>
              <a:gd name="connsiteX17" fmla="*/ 1145694 w 1145779"/>
              <a:gd name="connsiteY17" fmla="*/ 232324 h 365721"/>
              <a:gd name="connsiteX18" fmla="*/ 1129025 w 1145779"/>
              <a:gd name="connsiteY18" fmla="*/ 287092 h 365721"/>
              <a:gd name="connsiteX19" fmla="*/ 1114738 w 1145779"/>
              <a:gd name="connsiteY19" fmla="*/ 315667 h 365721"/>
              <a:gd name="connsiteX20" fmla="*/ 1119500 w 1145779"/>
              <a:gd name="connsiteY20" fmla="*/ 349005 h 365721"/>
              <a:gd name="connsiteX21" fmla="*/ 1131407 w 1145779"/>
              <a:gd name="connsiteY21" fmla="*/ 365673 h 365721"/>
              <a:gd name="connsiteX22" fmla="*/ 1107594 w 1145779"/>
              <a:gd name="connsiteY22" fmla="*/ 344242 h 365721"/>
              <a:gd name="connsiteX23" fmla="*/ 1098070 w 1145779"/>
              <a:gd name="connsiteY23" fmla="*/ 315667 h 365721"/>
              <a:gd name="connsiteX24" fmla="*/ 1102832 w 1145779"/>
              <a:gd name="connsiteY24" fmla="*/ 277567 h 365721"/>
              <a:gd name="connsiteX25" fmla="*/ 1109975 w 1145779"/>
              <a:gd name="connsiteY25" fmla="*/ 244230 h 365721"/>
              <a:gd name="connsiteX26" fmla="*/ 1109975 w 1145779"/>
              <a:gd name="connsiteY26" fmla="*/ 206130 h 365721"/>
              <a:gd name="connsiteX27" fmla="*/ 1090925 w 1145779"/>
              <a:gd name="connsiteY27" fmla="*/ 182317 h 365721"/>
              <a:gd name="connsiteX28" fmla="*/ 1038538 w 1145779"/>
              <a:gd name="connsiteY28" fmla="*/ 139455 h 365721"/>
              <a:gd name="connsiteX29" fmla="*/ 943288 w 1145779"/>
              <a:gd name="connsiteY29" fmla="*/ 91830 h 365721"/>
              <a:gd name="connsiteX30" fmla="*/ 848038 w 1145779"/>
              <a:gd name="connsiteY30" fmla="*/ 60874 h 365721"/>
              <a:gd name="connsiteX31" fmla="*/ 736119 w 1145779"/>
              <a:gd name="connsiteY31" fmla="*/ 41824 h 365721"/>
              <a:gd name="connsiteX32" fmla="*/ 614675 w 1145779"/>
              <a:gd name="connsiteY32" fmla="*/ 34680 h 365721"/>
              <a:gd name="connsiteX33" fmla="*/ 517044 w 1145779"/>
              <a:gd name="connsiteY33" fmla="*/ 34681 h 365721"/>
              <a:gd name="connsiteX34" fmla="*/ 424175 w 1145779"/>
              <a:gd name="connsiteY34" fmla="*/ 41824 h 365721"/>
              <a:gd name="connsiteX35" fmla="*/ 324163 w 1145779"/>
              <a:gd name="connsiteY35" fmla="*/ 56110 h 365721"/>
              <a:gd name="connsiteX36" fmla="*/ 226532 w 1145779"/>
              <a:gd name="connsiteY36" fmla="*/ 75161 h 365721"/>
              <a:gd name="connsiteX37" fmla="*/ 143187 w 1145779"/>
              <a:gd name="connsiteY37" fmla="*/ 103736 h 365721"/>
              <a:gd name="connsiteX38" fmla="*/ 86038 w 1145779"/>
              <a:gd name="connsiteY38" fmla="*/ 137074 h 365721"/>
              <a:gd name="connsiteX39" fmla="*/ 45557 w 1145779"/>
              <a:gd name="connsiteY39" fmla="*/ 170411 h 365721"/>
              <a:gd name="connsiteX40" fmla="*/ 28888 w 1145779"/>
              <a:gd name="connsiteY40" fmla="*/ 203749 h 365721"/>
              <a:gd name="connsiteX41" fmla="*/ 28888 w 1145779"/>
              <a:gd name="connsiteY41" fmla="*/ 237086 h 365721"/>
              <a:gd name="connsiteX42" fmla="*/ 43175 w 1145779"/>
              <a:gd name="connsiteY42" fmla="*/ 289474 h 365721"/>
              <a:gd name="connsiteX43" fmla="*/ 40794 w 1145779"/>
              <a:gd name="connsiteY43" fmla="*/ 325193 h 365721"/>
              <a:gd name="connsiteX44" fmla="*/ 16982 w 1145779"/>
              <a:gd name="connsiteY44" fmla="*/ 358529 h 365721"/>
              <a:gd name="connsiteX0" fmla="*/ 16982 w 1145779"/>
              <a:gd name="connsiteY0" fmla="*/ 358529 h 365721"/>
              <a:gd name="connsiteX1" fmla="*/ 24125 w 1145779"/>
              <a:gd name="connsiteY1" fmla="*/ 308524 h 365721"/>
              <a:gd name="connsiteX2" fmla="*/ 7456 w 1145779"/>
              <a:gd name="connsiteY2" fmla="*/ 263280 h 365721"/>
              <a:gd name="connsiteX3" fmla="*/ 313 w 1145779"/>
              <a:gd name="connsiteY3" fmla="*/ 210892 h 365721"/>
              <a:gd name="connsiteX4" fmla="*/ 16981 w 1145779"/>
              <a:gd name="connsiteY4" fmla="*/ 163268 h 365721"/>
              <a:gd name="connsiteX5" fmla="*/ 59844 w 1145779"/>
              <a:gd name="connsiteY5" fmla="*/ 118024 h 365721"/>
              <a:gd name="connsiteX6" fmla="*/ 133663 w 1145779"/>
              <a:gd name="connsiteY6" fmla="*/ 77543 h 365721"/>
              <a:gd name="connsiteX7" fmla="*/ 255107 w 1145779"/>
              <a:gd name="connsiteY7" fmla="*/ 37061 h 365721"/>
              <a:gd name="connsiteX8" fmla="*/ 378932 w 1145779"/>
              <a:gd name="connsiteY8" fmla="*/ 13249 h 365721"/>
              <a:gd name="connsiteX9" fmla="*/ 507519 w 1145779"/>
              <a:gd name="connsiteY9" fmla="*/ 1343 h 365721"/>
              <a:gd name="connsiteX10" fmla="*/ 605150 w 1145779"/>
              <a:gd name="connsiteY10" fmla="*/ 1342 h 365721"/>
              <a:gd name="connsiteX11" fmla="*/ 740882 w 1145779"/>
              <a:gd name="connsiteY11" fmla="*/ 10867 h 365721"/>
              <a:gd name="connsiteX12" fmla="*/ 850419 w 1145779"/>
              <a:gd name="connsiteY12" fmla="*/ 29917 h 365721"/>
              <a:gd name="connsiteX13" fmla="*/ 955194 w 1145779"/>
              <a:gd name="connsiteY13" fmla="*/ 63255 h 365721"/>
              <a:gd name="connsiteX14" fmla="*/ 1043301 w 1145779"/>
              <a:gd name="connsiteY14" fmla="*/ 106117 h 365721"/>
              <a:gd name="connsiteX15" fmla="*/ 1098069 w 1145779"/>
              <a:gd name="connsiteY15" fmla="*/ 144217 h 365721"/>
              <a:gd name="connsiteX16" fmla="*/ 1133788 w 1145779"/>
              <a:gd name="connsiteY16" fmla="*/ 182317 h 365721"/>
              <a:gd name="connsiteX17" fmla="*/ 1145694 w 1145779"/>
              <a:gd name="connsiteY17" fmla="*/ 232324 h 365721"/>
              <a:gd name="connsiteX18" fmla="*/ 1129025 w 1145779"/>
              <a:gd name="connsiteY18" fmla="*/ 287092 h 365721"/>
              <a:gd name="connsiteX19" fmla="*/ 1114738 w 1145779"/>
              <a:gd name="connsiteY19" fmla="*/ 315667 h 365721"/>
              <a:gd name="connsiteX20" fmla="*/ 1119500 w 1145779"/>
              <a:gd name="connsiteY20" fmla="*/ 349005 h 365721"/>
              <a:gd name="connsiteX21" fmla="*/ 1131407 w 1145779"/>
              <a:gd name="connsiteY21" fmla="*/ 365673 h 365721"/>
              <a:gd name="connsiteX22" fmla="*/ 1107594 w 1145779"/>
              <a:gd name="connsiteY22" fmla="*/ 344242 h 365721"/>
              <a:gd name="connsiteX23" fmla="*/ 1098070 w 1145779"/>
              <a:gd name="connsiteY23" fmla="*/ 315667 h 365721"/>
              <a:gd name="connsiteX24" fmla="*/ 1102832 w 1145779"/>
              <a:gd name="connsiteY24" fmla="*/ 277567 h 365721"/>
              <a:gd name="connsiteX25" fmla="*/ 1109975 w 1145779"/>
              <a:gd name="connsiteY25" fmla="*/ 244230 h 365721"/>
              <a:gd name="connsiteX26" fmla="*/ 1109975 w 1145779"/>
              <a:gd name="connsiteY26" fmla="*/ 206130 h 365721"/>
              <a:gd name="connsiteX27" fmla="*/ 1090925 w 1145779"/>
              <a:gd name="connsiteY27" fmla="*/ 182317 h 365721"/>
              <a:gd name="connsiteX28" fmla="*/ 1038538 w 1145779"/>
              <a:gd name="connsiteY28" fmla="*/ 139455 h 365721"/>
              <a:gd name="connsiteX29" fmla="*/ 943288 w 1145779"/>
              <a:gd name="connsiteY29" fmla="*/ 91830 h 365721"/>
              <a:gd name="connsiteX30" fmla="*/ 848038 w 1145779"/>
              <a:gd name="connsiteY30" fmla="*/ 60874 h 365721"/>
              <a:gd name="connsiteX31" fmla="*/ 736119 w 1145779"/>
              <a:gd name="connsiteY31" fmla="*/ 41824 h 365721"/>
              <a:gd name="connsiteX32" fmla="*/ 614675 w 1145779"/>
              <a:gd name="connsiteY32" fmla="*/ 34680 h 365721"/>
              <a:gd name="connsiteX33" fmla="*/ 517044 w 1145779"/>
              <a:gd name="connsiteY33" fmla="*/ 34681 h 365721"/>
              <a:gd name="connsiteX34" fmla="*/ 424175 w 1145779"/>
              <a:gd name="connsiteY34" fmla="*/ 41824 h 365721"/>
              <a:gd name="connsiteX35" fmla="*/ 321782 w 1145779"/>
              <a:gd name="connsiteY35" fmla="*/ 53728 h 365721"/>
              <a:gd name="connsiteX36" fmla="*/ 226532 w 1145779"/>
              <a:gd name="connsiteY36" fmla="*/ 75161 h 365721"/>
              <a:gd name="connsiteX37" fmla="*/ 143187 w 1145779"/>
              <a:gd name="connsiteY37" fmla="*/ 103736 h 365721"/>
              <a:gd name="connsiteX38" fmla="*/ 86038 w 1145779"/>
              <a:gd name="connsiteY38" fmla="*/ 137074 h 365721"/>
              <a:gd name="connsiteX39" fmla="*/ 45557 w 1145779"/>
              <a:gd name="connsiteY39" fmla="*/ 170411 h 365721"/>
              <a:gd name="connsiteX40" fmla="*/ 28888 w 1145779"/>
              <a:gd name="connsiteY40" fmla="*/ 203749 h 365721"/>
              <a:gd name="connsiteX41" fmla="*/ 28888 w 1145779"/>
              <a:gd name="connsiteY41" fmla="*/ 237086 h 365721"/>
              <a:gd name="connsiteX42" fmla="*/ 43175 w 1145779"/>
              <a:gd name="connsiteY42" fmla="*/ 289474 h 365721"/>
              <a:gd name="connsiteX43" fmla="*/ 40794 w 1145779"/>
              <a:gd name="connsiteY43" fmla="*/ 325193 h 365721"/>
              <a:gd name="connsiteX44" fmla="*/ 16982 w 1145779"/>
              <a:gd name="connsiteY44" fmla="*/ 358529 h 365721"/>
              <a:gd name="connsiteX0" fmla="*/ 16982 w 1145779"/>
              <a:gd name="connsiteY0" fmla="*/ 358529 h 365721"/>
              <a:gd name="connsiteX1" fmla="*/ 24125 w 1145779"/>
              <a:gd name="connsiteY1" fmla="*/ 308524 h 365721"/>
              <a:gd name="connsiteX2" fmla="*/ 7456 w 1145779"/>
              <a:gd name="connsiteY2" fmla="*/ 263280 h 365721"/>
              <a:gd name="connsiteX3" fmla="*/ 313 w 1145779"/>
              <a:gd name="connsiteY3" fmla="*/ 210892 h 365721"/>
              <a:gd name="connsiteX4" fmla="*/ 16981 w 1145779"/>
              <a:gd name="connsiteY4" fmla="*/ 163268 h 365721"/>
              <a:gd name="connsiteX5" fmla="*/ 59844 w 1145779"/>
              <a:gd name="connsiteY5" fmla="*/ 118024 h 365721"/>
              <a:gd name="connsiteX6" fmla="*/ 133663 w 1145779"/>
              <a:gd name="connsiteY6" fmla="*/ 77543 h 365721"/>
              <a:gd name="connsiteX7" fmla="*/ 255107 w 1145779"/>
              <a:gd name="connsiteY7" fmla="*/ 37061 h 365721"/>
              <a:gd name="connsiteX8" fmla="*/ 378932 w 1145779"/>
              <a:gd name="connsiteY8" fmla="*/ 13249 h 365721"/>
              <a:gd name="connsiteX9" fmla="*/ 507519 w 1145779"/>
              <a:gd name="connsiteY9" fmla="*/ 1343 h 365721"/>
              <a:gd name="connsiteX10" fmla="*/ 605150 w 1145779"/>
              <a:gd name="connsiteY10" fmla="*/ 1342 h 365721"/>
              <a:gd name="connsiteX11" fmla="*/ 740882 w 1145779"/>
              <a:gd name="connsiteY11" fmla="*/ 10867 h 365721"/>
              <a:gd name="connsiteX12" fmla="*/ 850419 w 1145779"/>
              <a:gd name="connsiteY12" fmla="*/ 29917 h 365721"/>
              <a:gd name="connsiteX13" fmla="*/ 955194 w 1145779"/>
              <a:gd name="connsiteY13" fmla="*/ 63255 h 365721"/>
              <a:gd name="connsiteX14" fmla="*/ 1043301 w 1145779"/>
              <a:gd name="connsiteY14" fmla="*/ 106117 h 365721"/>
              <a:gd name="connsiteX15" fmla="*/ 1098069 w 1145779"/>
              <a:gd name="connsiteY15" fmla="*/ 144217 h 365721"/>
              <a:gd name="connsiteX16" fmla="*/ 1133788 w 1145779"/>
              <a:gd name="connsiteY16" fmla="*/ 182317 h 365721"/>
              <a:gd name="connsiteX17" fmla="*/ 1145694 w 1145779"/>
              <a:gd name="connsiteY17" fmla="*/ 232324 h 365721"/>
              <a:gd name="connsiteX18" fmla="*/ 1129025 w 1145779"/>
              <a:gd name="connsiteY18" fmla="*/ 287092 h 365721"/>
              <a:gd name="connsiteX19" fmla="*/ 1114738 w 1145779"/>
              <a:gd name="connsiteY19" fmla="*/ 315667 h 365721"/>
              <a:gd name="connsiteX20" fmla="*/ 1119500 w 1145779"/>
              <a:gd name="connsiteY20" fmla="*/ 349005 h 365721"/>
              <a:gd name="connsiteX21" fmla="*/ 1131407 w 1145779"/>
              <a:gd name="connsiteY21" fmla="*/ 365673 h 365721"/>
              <a:gd name="connsiteX22" fmla="*/ 1107594 w 1145779"/>
              <a:gd name="connsiteY22" fmla="*/ 344242 h 365721"/>
              <a:gd name="connsiteX23" fmla="*/ 1098070 w 1145779"/>
              <a:gd name="connsiteY23" fmla="*/ 315667 h 365721"/>
              <a:gd name="connsiteX24" fmla="*/ 1102832 w 1145779"/>
              <a:gd name="connsiteY24" fmla="*/ 277567 h 365721"/>
              <a:gd name="connsiteX25" fmla="*/ 1109975 w 1145779"/>
              <a:gd name="connsiteY25" fmla="*/ 244230 h 365721"/>
              <a:gd name="connsiteX26" fmla="*/ 1109975 w 1145779"/>
              <a:gd name="connsiteY26" fmla="*/ 206130 h 365721"/>
              <a:gd name="connsiteX27" fmla="*/ 1090925 w 1145779"/>
              <a:gd name="connsiteY27" fmla="*/ 182317 h 365721"/>
              <a:gd name="connsiteX28" fmla="*/ 1038538 w 1145779"/>
              <a:gd name="connsiteY28" fmla="*/ 139455 h 365721"/>
              <a:gd name="connsiteX29" fmla="*/ 943288 w 1145779"/>
              <a:gd name="connsiteY29" fmla="*/ 91830 h 365721"/>
              <a:gd name="connsiteX30" fmla="*/ 848038 w 1145779"/>
              <a:gd name="connsiteY30" fmla="*/ 60874 h 365721"/>
              <a:gd name="connsiteX31" fmla="*/ 736119 w 1145779"/>
              <a:gd name="connsiteY31" fmla="*/ 41824 h 365721"/>
              <a:gd name="connsiteX32" fmla="*/ 614675 w 1145779"/>
              <a:gd name="connsiteY32" fmla="*/ 34680 h 365721"/>
              <a:gd name="connsiteX33" fmla="*/ 517044 w 1145779"/>
              <a:gd name="connsiteY33" fmla="*/ 34681 h 365721"/>
              <a:gd name="connsiteX34" fmla="*/ 421794 w 1145779"/>
              <a:gd name="connsiteY34" fmla="*/ 37061 h 365721"/>
              <a:gd name="connsiteX35" fmla="*/ 321782 w 1145779"/>
              <a:gd name="connsiteY35" fmla="*/ 53728 h 365721"/>
              <a:gd name="connsiteX36" fmla="*/ 226532 w 1145779"/>
              <a:gd name="connsiteY36" fmla="*/ 75161 h 365721"/>
              <a:gd name="connsiteX37" fmla="*/ 143187 w 1145779"/>
              <a:gd name="connsiteY37" fmla="*/ 103736 h 365721"/>
              <a:gd name="connsiteX38" fmla="*/ 86038 w 1145779"/>
              <a:gd name="connsiteY38" fmla="*/ 137074 h 365721"/>
              <a:gd name="connsiteX39" fmla="*/ 45557 w 1145779"/>
              <a:gd name="connsiteY39" fmla="*/ 170411 h 365721"/>
              <a:gd name="connsiteX40" fmla="*/ 28888 w 1145779"/>
              <a:gd name="connsiteY40" fmla="*/ 203749 h 365721"/>
              <a:gd name="connsiteX41" fmla="*/ 28888 w 1145779"/>
              <a:gd name="connsiteY41" fmla="*/ 237086 h 365721"/>
              <a:gd name="connsiteX42" fmla="*/ 43175 w 1145779"/>
              <a:gd name="connsiteY42" fmla="*/ 289474 h 365721"/>
              <a:gd name="connsiteX43" fmla="*/ 40794 w 1145779"/>
              <a:gd name="connsiteY43" fmla="*/ 325193 h 365721"/>
              <a:gd name="connsiteX44" fmla="*/ 16982 w 1145779"/>
              <a:gd name="connsiteY44" fmla="*/ 358529 h 365721"/>
              <a:gd name="connsiteX0" fmla="*/ 16982 w 1145779"/>
              <a:gd name="connsiteY0" fmla="*/ 358529 h 365721"/>
              <a:gd name="connsiteX1" fmla="*/ 24125 w 1145779"/>
              <a:gd name="connsiteY1" fmla="*/ 308524 h 365721"/>
              <a:gd name="connsiteX2" fmla="*/ 7456 w 1145779"/>
              <a:gd name="connsiteY2" fmla="*/ 263280 h 365721"/>
              <a:gd name="connsiteX3" fmla="*/ 313 w 1145779"/>
              <a:gd name="connsiteY3" fmla="*/ 210892 h 365721"/>
              <a:gd name="connsiteX4" fmla="*/ 16981 w 1145779"/>
              <a:gd name="connsiteY4" fmla="*/ 163268 h 365721"/>
              <a:gd name="connsiteX5" fmla="*/ 59844 w 1145779"/>
              <a:gd name="connsiteY5" fmla="*/ 118024 h 365721"/>
              <a:gd name="connsiteX6" fmla="*/ 133663 w 1145779"/>
              <a:gd name="connsiteY6" fmla="*/ 77543 h 365721"/>
              <a:gd name="connsiteX7" fmla="*/ 255107 w 1145779"/>
              <a:gd name="connsiteY7" fmla="*/ 37061 h 365721"/>
              <a:gd name="connsiteX8" fmla="*/ 378932 w 1145779"/>
              <a:gd name="connsiteY8" fmla="*/ 13249 h 365721"/>
              <a:gd name="connsiteX9" fmla="*/ 507519 w 1145779"/>
              <a:gd name="connsiteY9" fmla="*/ 1343 h 365721"/>
              <a:gd name="connsiteX10" fmla="*/ 605150 w 1145779"/>
              <a:gd name="connsiteY10" fmla="*/ 1342 h 365721"/>
              <a:gd name="connsiteX11" fmla="*/ 740882 w 1145779"/>
              <a:gd name="connsiteY11" fmla="*/ 10867 h 365721"/>
              <a:gd name="connsiteX12" fmla="*/ 850419 w 1145779"/>
              <a:gd name="connsiteY12" fmla="*/ 29917 h 365721"/>
              <a:gd name="connsiteX13" fmla="*/ 955194 w 1145779"/>
              <a:gd name="connsiteY13" fmla="*/ 63255 h 365721"/>
              <a:gd name="connsiteX14" fmla="*/ 1043301 w 1145779"/>
              <a:gd name="connsiteY14" fmla="*/ 106117 h 365721"/>
              <a:gd name="connsiteX15" fmla="*/ 1098069 w 1145779"/>
              <a:gd name="connsiteY15" fmla="*/ 144217 h 365721"/>
              <a:gd name="connsiteX16" fmla="*/ 1133788 w 1145779"/>
              <a:gd name="connsiteY16" fmla="*/ 182317 h 365721"/>
              <a:gd name="connsiteX17" fmla="*/ 1145694 w 1145779"/>
              <a:gd name="connsiteY17" fmla="*/ 232324 h 365721"/>
              <a:gd name="connsiteX18" fmla="*/ 1129025 w 1145779"/>
              <a:gd name="connsiteY18" fmla="*/ 287092 h 365721"/>
              <a:gd name="connsiteX19" fmla="*/ 1114738 w 1145779"/>
              <a:gd name="connsiteY19" fmla="*/ 315667 h 365721"/>
              <a:gd name="connsiteX20" fmla="*/ 1119500 w 1145779"/>
              <a:gd name="connsiteY20" fmla="*/ 349005 h 365721"/>
              <a:gd name="connsiteX21" fmla="*/ 1131407 w 1145779"/>
              <a:gd name="connsiteY21" fmla="*/ 365673 h 365721"/>
              <a:gd name="connsiteX22" fmla="*/ 1107594 w 1145779"/>
              <a:gd name="connsiteY22" fmla="*/ 344242 h 365721"/>
              <a:gd name="connsiteX23" fmla="*/ 1098070 w 1145779"/>
              <a:gd name="connsiteY23" fmla="*/ 315667 h 365721"/>
              <a:gd name="connsiteX24" fmla="*/ 1102832 w 1145779"/>
              <a:gd name="connsiteY24" fmla="*/ 277567 h 365721"/>
              <a:gd name="connsiteX25" fmla="*/ 1109975 w 1145779"/>
              <a:gd name="connsiteY25" fmla="*/ 244230 h 365721"/>
              <a:gd name="connsiteX26" fmla="*/ 1109975 w 1145779"/>
              <a:gd name="connsiteY26" fmla="*/ 206130 h 365721"/>
              <a:gd name="connsiteX27" fmla="*/ 1090925 w 1145779"/>
              <a:gd name="connsiteY27" fmla="*/ 182317 h 365721"/>
              <a:gd name="connsiteX28" fmla="*/ 1038538 w 1145779"/>
              <a:gd name="connsiteY28" fmla="*/ 139455 h 365721"/>
              <a:gd name="connsiteX29" fmla="*/ 943288 w 1145779"/>
              <a:gd name="connsiteY29" fmla="*/ 91830 h 365721"/>
              <a:gd name="connsiteX30" fmla="*/ 848038 w 1145779"/>
              <a:gd name="connsiteY30" fmla="*/ 60874 h 365721"/>
              <a:gd name="connsiteX31" fmla="*/ 736119 w 1145779"/>
              <a:gd name="connsiteY31" fmla="*/ 41824 h 365721"/>
              <a:gd name="connsiteX32" fmla="*/ 614675 w 1145779"/>
              <a:gd name="connsiteY32" fmla="*/ 34680 h 365721"/>
              <a:gd name="connsiteX33" fmla="*/ 519425 w 1145779"/>
              <a:gd name="connsiteY33" fmla="*/ 29918 h 365721"/>
              <a:gd name="connsiteX34" fmla="*/ 421794 w 1145779"/>
              <a:gd name="connsiteY34" fmla="*/ 37061 h 365721"/>
              <a:gd name="connsiteX35" fmla="*/ 321782 w 1145779"/>
              <a:gd name="connsiteY35" fmla="*/ 53728 h 365721"/>
              <a:gd name="connsiteX36" fmla="*/ 226532 w 1145779"/>
              <a:gd name="connsiteY36" fmla="*/ 75161 h 365721"/>
              <a:gd name="connsiteX37" fmla="*/ 143187 w 1145779"/>
              <a:gd name="connsiteY37" fmla="*/ 103736 h 365721"/>
              <a:gd name="connsiteX38" fmla="*/ 86038 w 1145779"/>
              <a:gd name="connsiteY38" fmla="*/ 137074 h 365721"/>
              <a:gd name="connsiteX39" fmla="*/ 45557 w 1145779"/>
              <a:gd name="connsiteY39" fmla="*/ 170411 h 365721"/>
              <a:gd name="connsiteX40" fmla="*/ 28888 w 1145779"/>
              <a:gd name="connsiteY40" fmla="*/ 203749 h 365721"/>
              <a:gd name="connsiteX41" fmla="*/ 28888 w 1145779"/>
              <a:gd name="connsiteY41" fmla="*/ 237086 h 365721"/>
              <a:gd name="connsiteX42" fmla="*/ 43175 w 1145779"/>
              <a:gd name="connsiteY42" fmla="*/ 289474 h 365721"/>
              <a:gd name="connsiteX43" fmla="*/ 40794 w 1145779"/>
              <a:gd name="connsiteY43" fmla="*/ 325193 h 365721"/>
              <a:gd name="connsiteX44" fmla="*/ 16982 w 1145779"/>
              <a:gd name="connsiteY44" fmla="*/ 358529 h 365721"/>
              <a:gd name="connsiteX0" fmla="*/ 16982 w 1145779"/>
              <a:gd name="connsiteY0" fmla="*/ 358529 h 365721"/>
              <a:gd name="connsiteX1" fmla="*/ 24125 w 1145779"/>
              <a:gd name="connsiteY1" fmla="*/ 308524 h 365721"/>
              <a:gd name="connsiteX2" fmla="*/ 7456 w 1145779"/>
              <a:gd name="connsiteY2" fmla="*/ 263280 h 365721"/>
              <a:gd name="connsiteX3" fmla="*/ 313 w 1145779"/>
              <a:gd name="connsiteY3" fmla="*/ 210892 h 365721"/>
              <a:gd name="connsiteX4" fmla="*/ 16981 w 1145779"/>
              <a:gd name="connsiteY4" fmla="*/ 163268 h 365721"/>
              <a:gd name="connsiteX5" fmla="*/ 59844 w 1145779"/>
              <a:gd name="connsiteY5" fmla="*/ 118024 h 365721"/>
              <a:gd name="connsiteX6" fmla="*/ 133663 w 1145779"/>
              <a:gd name="connsiteY6" fmla="*/ 77543 h 365721"/>
              <a:gd name="connsiteX7" fmla="*/ 255107 w 1145779"/>
              <a:gd name="connsiteY7" fmla="*/ 37061 h 365721"/>
              <a:gd name="connsiteX8" fmla="*/ 378932 w 1145779"/>
              <a:gd name="connsiteY8" fmla="*/ 13249 h 365721"/>
              <a:gd name="connsiteX9" fmla="*/ 507519 w 1145779"/>
              <a:gd name="connsiteY9" fmla="*/ 1343 h 365721"/>
              <a:gd name="connsiteX10" fmla="*/ 605150 w 1145779"/>
              <a:gd name="connsiteY10" fmla="*/ 1342 h 365721"/>
              <a:gd name="connsiteX11" fmla="*/ 740882 w 1145779"/>
              <a:gd name="connsiteY11" fmla="*/ 10867 h 365721"/>
              <a:gd name="connsiteX12" fmla="*/ 850419 w 1145779"/>
              <a:gd name="connsiteY12" fmla="*/ 29917 h 365721"/>
              <a:gd name="connsiteX13" fmla="*/ 955194 w 1145779"/>
              <a:gd name="connsiteY13" fmla="*/ 63255 h 365721"/>
              <a:gd name="connsiteX14" fmla="*/ 1043301 w 1145779"/>
              <a:gd name="connsiteY14" fmla="*/ 106117 h 365721"/>
              <a:gd name="connsiteX15" fmla="*/ 1098069 w 1145779"/>
              <a:gd name="connsiteY15" fmla="*/ 144217 h 365721"/>
              <a:gd name="connsiteX16" fmla="*/ 1133788 w 1145779"/>
              <a:gd name="connsiteY16" fmla="*/ 182317 h 365721"/>
              <a:gd name="connsiteX17" fmla="*/ 1145694 w 1145779"/>
              <a:gd name="connsiteY17" fmla="*/ 232324 h 365721"/>
              <a:gd name="connsiteX18" fmla="*/ 1129025 w 1145779"/>
              <a:gd name="connsiteY18" fmla="*/ 287092 h 365721"/>
              <a:gd name="connsiteX19" fmla="*/ 1114738 w 1145779"/>
              <a:gd name="connsiteY19" fmla="*/ 315667 h 365721"/>
              <a:gd name="connsiteX20" fmla="*/ 1119500 w 1145779"/>
              <a:gd name="connsiteY20" fmla="*/ 349005 h 365721"/>
              <a:gd name="connsiteX21" fmla="*/ 1131407 w 1145779"/>
              <a:gd name="connsiteY21" fmla="*/ 365673 h 365721"/>
              <a:gd name="connsiteX22" fmla="*/ 1107594 w 1145779"/>
              <a:gd name="connsiteY22" fmla="*/ 344242 h 365721"/>
              <a:gd name="connsiteX23" fmla="*/ 1098070 w 1145779"/>
              <a:gd name="connsiteY23" fmla="*/ 315667 h 365721"/>
              <a:gd name="connsiteX24" fmla="*/ 1102832 w 1145779"/>
              <a:gd name="connsiteY24" fmla="*/ 277567 h 365721"/>
              <a:gd name="connsiteX25" fmla="*/ 1109975 w 1145779"/>
              <a:gd name="connsiteY25" fmla="*/ 244230 h 365721"/>
              <a:gd name="connsiteX26" fmla="*/ 1109975 w 1145779"/>
              <a:gd name="connsiteY26" fmla="*/ 206130 h 365721"/>
              <a:gd name="connsiteX27" fmla="*/ 1090925 w 1145779"/>
              <a:gd name="connsiteY27" fmla="*/ 182317 h 365721"/>
              <a:gd name="connsiteX28" fmla="*/ 1038538 w 1145779"/>
              <a:gd name="connsiteY28" fmla="*/ 139455 h 365721"/>
              <a:gd name="connsiteX29" fmla="*/ 943288 w 1145779"/>
              <a:gd name="connsiteY29" fmla="*/ 91830 h 365721"/>
              <a:gd name="connsiteX30" fmla="*/ 848038 w 1145779"/>
              <a:gd name="connsiteY30" fmla="*/ 60874 h 365721"/>
              <a:gd name="connsiteX31" fmla="*/ 736119 w 1145779"/>
              <a:gd name="connsiteY31" fmla="*/ 41824 h 365721"/>
              <a:gd name="connsiteX32" fmla="*/ 614675 w 1145779"/>
              <a:gd name="connsiteY32" fmla="*/ 29917 h 365721"/>
              <a:gd name="connsiteX33" fmla="*/ 519425 w 1145779"/>
              <a:gd name="connsiteY33" fmla="*/ 29918 h 365721"/>
              <a:gd name="connsiteX34" fmla="*/ 421794 w 1145779"/>
              <a:gd name="connsiteY34" fmla="*/ 37061 h 365721"/>
              <a:gd name="connsiteX35" fmla="*/ 321782 w 1145779"/>
              <a:gd name="connsiteY35" fmla="*/ 53728 h 365721"/>
              <a:gd name="connsiteX36" fmla="*/ 226532 w 1145779"/>
              <a:gd name="connsiteY36" fmla="*/ 75161 h 365721"/>
              <a:gd name="connsiteX37" fmla="*/ 143187 w 1145779"/>
              <a:gd name="connsiteY37" fmla="*/ 103736 h 365721"/>
              <a:gd name="connsiteX38" fmla="*/ 86038 w 1145779"/>
              <a:gd name="connsiteY38" fmla="*/ 137074 h 365721"/>
              <a:gd name="connsiteX39" fmla="*/ 45557 w 1145779"/>
              <a:gd name="connsiteY39" fmla="*/ 170411 h 365721"/>
              <a:gd name="connsiteX40" fmla="*/ 28888 w 1145779"/>
              <a:gd name="connsiteY40" fmla="*/ 203749 h 365721"/>
              <a:gd name="connsiteX41" fmla="*/ 28888 w 1145779"/>
              <a:gd name="connsiteY41" fmla="*/ 237086 h 365721"/>
              <a:gd name="connsiteX42" fmla="*/ 43175 w 1145779"/>
              <a:gd name="connsiteY42" fmla="*/ 289474 h 365721"/>
              <a:gd name="connsiteX43" fmla="*/ 40794 w 1145779"/>
              <a:gd name="connsiteY43" fmla="*/ 325193 h 365721"/>
              <a:gd name="connsiteX44" fmla="*/ 16982 w 1145779"/>
              <a:gd name="connsiteY44" fmla="*/ 358529 h 365721"/>
              <a:gd name="connsiteX0" fmla="*/ 16982 w 1145779"/>
              <a:gd name="connsiteY0" fmla="*/ 358529 h 365721"/>
              <a:gd name="connsiteX1" fmla="*/ 24125 w 1145779"/>
              <a:gd name="connsiteY1" fmla="*/ 308524 h 365721"/>
              <a:gd name="connsiteX2" fmla="*/ 7456 w 1145779"/>
              <a:gd name="connsiteY2" fmla="*/ 263280 h 365721"/>
              <a:gd name="connsiteX3" fmla="*/ 313 w 1145779"/>
              <a:gd name="connsiteY3" fmla="*/ 210892 h 365721"/>
              <a:gd name="connsiteX4" fmla="*/ 16981 w 1145779"/>
              <a:gd name="connsiteY4" fmla="*/ 163268 h 365721"/>
              <a:gd name="connsiteX5" fmla="*/ 59844 w 1145779"/>
              <a:gd name="connsiteY5" fmla="*/ 118024 h 365721"/>
              <a:gd name="connsiteX6" fmla="*/ 133663 w 1145779"/>
              <a:gd name="connsiteY6" fmla="*/ 77543 h 365721"/>
              <a:gd name="connsiteX7" fmla="*/ 255107 w 1145779"/>
              <a:gd name="connsiteY7" fmla="*/ 37061 h 365721"/>
              <a:gd name="connsiteX8" fmla="*/ 378932 w 1145779"/>
              <a:gd name="connsiteY8" fmla="*/ 13249 h 365721"/>
              <a:gd name="connsiteX9" fmla="*/ 507519 w 1145779"/>
              <a:gd name="connsiteY9" fmla="*/ 1343 h 365721"/>
              <a:gd name="connsiteX10" fmla="*/ 605150 w 1145779"/>
              <a:gd name="connsiteY10" fmla="*/ 1342 h 365721"/>
              <a:gd name="connsiteX11" fmla="*/ 740882 w 1145779"/>
              <a:gd name="connsiteY11" fmla="*/ 10867 h 365721"/>
              <a:gd name="connsiteX12" fmla="*/ 850419 w 1145779"/>
              <a:gd name="connsiteY12" fmla="*/ 29917 h 365721"/>
              <a:gd name="connsiteX13" fmla="*/ 955194 w 1145779"/>
              <a:gd name="connsiteY13" fmla="*/ 63255 h 365721"/>
              <a:gd name="connsiteX14" fmla="*/ 1043301 w 1145779"/>
              <a:gd name="connsiteY14" fmla="*/ 106117 h 365721"/>
              <a:gd name="connsiteX15" fmla="*/ 1098069 w 1145779"/>
              <a:gd name="connsiteY15" fmla="*/ 144217 h 365721"/>
              <a:gd name="connsiteX16" fmla="*/ 1133788 w 1145779"/>
              <a:gd name="connsiteY16" fmla="*/ 182317 h 365721"/>
              <a:gd name="connsiteX17" fmla="*/ 1145694 w 1145779"/>
              <a:gd name="connsiteY17" fmla="*/ 232324 h 365721"/>
              <a:gd name="connsiteX18" fmla="*/ 1129025 w 1145779"/>
              <a:gd name="connsiteY18" fmla="*/ 287092 h 365721"/>
              <a:gd name="connsiteX19" fmla="*/ 1114738 w 1145779"/>
              <a:gd name="connsiteY19" fmla="*/ 315667 h 365721"/>
              <a:gd name="connsiteX20" fmla="*/ 1119500 w 1145779"/>
              <a:gd name="connsiteY20" fmla="*/ 349005 h 365721"/>
              <a:gd name="connsiteX21" fmla="*/ 1131407 w 1145779"/>
              <a:gd name="connsiteY21" fmla="*/ 365673 h 365721"/>
              <a:gd name="connsiteX22" fmla="*/ 1107594 w 1145779"/>
              <a:gd name="connsiteY22" fmla="*/ 344242 h 365721"/>
              <a:gd name="connsiteX23" fmla="*/ 1098070 w 1145779"/>
              <a:gd name="connsiteY23" fmla="*/ 315667 h 365721"/>
              <a:gd name="connsiteX24" fmla="*/ 1102832 w 1145779"/>
              <a:gd name="connsiteY24" fmla="*/ 277567 h 365721"/>
              <a:gd name="connsiteX25" fmla="*/ 1114738 w 1145779"/>
              <a:gd name="connsiteY25" fmla="*/ 244230 h 365721"/>
              <a:gd name="connsiteX26" fmla="*/ 1109975 w 1145779"/>
              <a:gd name="connsiteY26" fmla="*/ 206130 h 365721"/>
              <a:gd name="connsiteX27" fmla="*/ 1090925 w 1145779"/>
              <a:gd name="connsiteY27" fmla="*/ 182317 h 365721"/>
              <a:gd name="connsiteX28" fmla="*/ 1038538 w 1145779"/>
              <a:gd name="connsiteY28" fmla="*/ 139455 h 365721"/>
              <a:gd name="connsiteX29" fmla="*/ 943288 w 1145779"/>
              <a:gd name="connsiteY29" fmla="*/ 91830 h 365721"/>
              <a:gd name="connsiteX30" fmla="*/ 848038 w 1145779"/>
              <a:gd name="connsiteY30" fmla="*/ 60874 h 365721"/>
              <a:gd name="connsiteX31" fmla="*/ 736119 w 1145779"/>
              <a:gd name="connsiteY31" fmla="*/ 41824 h 365721"/>
              <a:gd name="connsiteX32" fmla="*/ 614675 w 1145779"/>
              <a:gd name="connsiteY32" fmla="*/ 29917 h 365721"/>
              <a:gd name="connsiteX33" fmla="*/ 519425 w 1145779"/>
              <a:gd name="connsiteY33" fmla="*/ 29918 h 365721"/>
              <a:gd name="connsiteX34" fmla="*/ 421794 w 1145779"/>
              <a:gd name="connsiteY34" fmla="*/ 37061 h 365721"/>
              <a:gd name="connsiteX35" fmla="*/ 321782 w 1145779"/>
              <a:gd name="connsiteY35" fmla="*/ 53728 h 365721"/>
              <a:gd name="connsiteX36" fmla="*/ 226532 w 1145779"/>
              <a:gd name="connsiteY36" fmla="*/ 75161 h 365721"/>
              <a:gd name="connsiteX37" fmla="*/ 143187 w 1145779"/>
              <a:gd name="connsiteY37" fmla="*/ 103736 h 365721"/>
              <a:gd name="connsiteX38" fmla="*/ 86038 w 1145779"/>
              <a:gd name="connsiteY38" fmla="*/ 137074 h 365721"/>
              <a:gd name="connsiteX39" fmla="*/ 45557 w 1145779"/>
              <a:gd name="connsiteY39" fmla="*/ 170411 h 365721"/>
              <a:gd name="connsiteX40" fmla="*/ 28888 w 1145779"/>
              <a:gd name="connsiteY40" fmla="*/ 203749 h 365721"/>
              <a:gd name="connsiteX41" fmla="*/ 28888 w 1145779"/>
              <a:gd name="connsiteY41" fmla="*/ 237086 h 365721"/>
              <a:gd name="connsiteX42" fmla="*/ 43175 w 1145779"/>
              <a:gd name="connsiteY42" fmla="*/ 289474 h 365721"/>
              <a:gd name="connsiteX43" fmla="*/ 40794 w 1145779"/>
              <a:gd name="connsiteY43" fmla="*/ 325193 h 365721"/>
              <a:gd name="connsiteX44" fmla="*/ 16982 w 1145779"/>
              <a:gd name="connsiteY44" fmla="*/ 358529 h 365721"/>
              <a:gd name="connsiteX0" fmla="*/ 16982 w 1145779"/>
              <a:gd name="connsiteY0" fmla="*/ 358674 h 365866"/>
              <a:gd name="connsiteX1" fmla="*/ 24125 w 1145779"/>
              <a:gd name="connsiteY1" fmla="*/ 308669 h 365866"/>
              <a:gd name="connsiteX2" fmla="*/ 7456 w 1145779"/>
              <a:gd name="connsiteY2" fmla="*/ 263425 h 365866"/>
              <a:gd name="connsiteX3" fmla="*/ 313 w 1145779"/>
              <a:gd name="connsiteY3" fmla="*/ 211037 h 365866"/>
              <a:gd name="connsiteX4" fmla="*/ 16981 w 1145779"/>
              <a:gd name="connsiteY4" fmla="*/ 163413 h 365866"/>
              <a:gd name="connsiteX5" fmla="*/ 59844 w 1145779"/>
              <a:gd name="connsiteY5" fmla="*/ 118169 h 365866"/>
              <a:gd name="connsiteX6" fmla="*/ 133663 w 1145779"/>
              <a:gd name="connsiteY6" fmla="*/ 77688 h 365866"/>
              <a:gd name="connsiteX7" fmla="*/ 255107 w 1145779"/>
              <a:gd name="connsiteY7" fmla="*/ 37206 h 365866"/>
              <a:gd name="connsiteX8" fmla="*/ 378932 w 1145779"/>
              <a:gd name="connsiteY8" fmla="*/ 13394 h 365866"/>
              <a:gd name="connsiteX9" fmla="*/ 507519 w 1145779"/>
              <a:gd name="connsiteY9" fmla="*/ 1488 h 365866"/>
              <a:gd name="connsiteX10" fmla="*/ 605150 w 1145779"/>
              <a:gd name="connsiteY10" fmla="*/ 1487 h 365866"/>
              <a:gd name="connsiteX11" fmla="*/ 736120 w 1145779"/>
              <a:gd name="connsiteY11" fmla="*/ 13393 h 365866"/>
              <a:gd name="connsiteX12" fmla="*/ 850419 w 1145779"/>
              <a:gd name="connsiteY12" fmla="*/ 30062 h 365866"/>
              <a:gd name="connsiteX13" fmla="*/ 955194 w 1145779"/>
              <a:gd name="connsiteY13" fmla="*/ 63400 h 365866"/>
              <a:gd name="connsiteX14" fmla="*/ 1043301 w 1145779"/>
              <a:gd name="connsiteY14" fmla="*/ 106262 h 365866"/>
              <a:gd name="connsiteX15" fmla="*/ 1098069 w 1145779"/>
              <a:gd name="connsiteY15" fmla="*/ 144362 h 365866"/>
              <a:gd name="connsiteX16" fmla="*/ 1133788 w 1145779"/>
              <a:gd name="connsiteY16" fmla="*/ 182462 h 365866"/>
              <a:gd name="connsiteX17" fmla="*/ 1145694 w 1145779"/>
              <a:gd name="connsiteY17" fmla="*/ 232469 h 365866"/>
              <a:gd name="connsiteX18" fmla="*/ 1129025 w 1145779"/>
              <a:gd name="connsiteY18" fmla="*/ 287237 h 365866"/>
              <a:gd name="connsiteX19" fmla="*/ 1114738 w 1145779"/>
              <a:gd name="connsiteY19" fmla="*/ 315812 h 365866"/>
              <a:gd name="connsiteX20" fmla="*/ 1119500 w 1145779"/>
              <a:gd name="connsiteY20" fmla="*/ 349150 h 365866"/>
              <a:gd name="connsiteX21" fmla="*/ 1131407 w 1145779"/>
              <a:gd name="connsiteY21" fmla="*/ 365818 h 365866"/>
              <a:gd name="connsiteX22" fmla="*/ 1107594 w 1145779"/>
              <a:gd name="connsiteY22" fmla="*/ 344387 h 365866"/>
              <a:gd name="connsiteX23" fmla="*/ 1098070 w 1145779"/>
              <a:gd name="connsiteY23" fmla="*/ 315812 h 365866"/>
              <a:gd name="connsiteX24" fmla="*/ 1102832 w 1145779"/>
              <a:gd name="connsiteY24" fmla="*/ 277712 h 365866"/>
              <a:gd name="connsiteX25" fmla="*/ 1114738 w 1145779"/>
              <a:gd name="connsiteY25" fmla="*/ 244375 h 365866"/>
              <a:gd name="connsiteX26" fmla="*/ 1109975 w 1145779"/>
              <a:gd name="connsiteY26" fmla="*/ 206275 h 365866"/>
              <a:gd name="connsiteX27" fmla="*/ 1090925 w 1145779"/>
              <a:gd name="connsiteY27" fmla="*/ 182462 h 365866"/>
              <a:gd name="connsiteX28" fmla="*/ 1038538 w 1145779"/>
              <a:gd name="connsiteY28" fmla="*/ 139600 h 365866"/>
              <a:gd name="connsiteX29" fmla="*/ 943288 w 1145779"/>
              <a:gd name="connsiteY29" fmla="*/ 91975 h 365866"/>
              <a:gd name="connsiteX30" fmla="*/ 848038 w 1145779"/>
              <a:gd name="connsiteY30" fmla="*/ 61019 h 365866"/>
              <a:gd name="connsiteX31" fmla="*/ 736119 w 1145779"/>
              <a:gd name="connsiteY31" fmla="*/ 41969 h 365866"/>
              <a:gd name="connsiteX32" fmla="*/ 614675 w 1145779"/>
              <a:gd name="connsiteY32" fmla="*/ 30062 h 365866"/>
              <a:gd name="connsiteX33" fmla="*/ 519425 w 1145779"/>
              <a:gd name="connsiteY33" fmla="*/ 30063 h 365866"/>
              <a:gd name="connsiteX34" fmla="*/ 421794 w 1145779"/>
              <a:gd name="connsiteY34" fmla="*/ 37206 h 365866"/>
              <a:gd name="connsiteX35" fmla="*/ 321782 w 1145779"/>
              <a:gd name="connsiteY35" fmla="*/ 53873 h 365866"/>
              <a:gd name="connsiteX36" fmla="*/ 226532 w 1145779"/>
              <a:gd name="connsiteY36" fmla="*/ 75306 h 365866"/>
              <a:gd name="connsiteX37" fmla="*/ 143187 w 1145779"/>
              <a:gd name="connsiteY37" fmla="*/ 103881 h 365866"/>
              <a:gd name="connsiteX38" fmla="*/ 86038 w 1145779"/>
              <a:gd name="connsiteY38" fmla="*/ 137219 h 365866"/>
              <a:gd name="connsiteX39" fmla="*/ 45557 w 1145779"/>
              <a:gd name="connsiteY39" fmla="*/ 170556 h 365866"/>
              <a:gd name="connsiteX40" fmla="*/ 28888 w 1145779"/>
              <a:gd name="connsiteY40" fmla="*/ 203894 h 365866"/>
              <a:gd name="connsiteX41" fmla="*/ 28888 w 1145779"/>
              <a:gd name="connsiteY41" fmla="*/ 237231 h 365866"/>
              <a:gd name="connsiteX42" fmla="*/ 43175 w 1145779"/>
              <a:gd name="connsiteY42" fmla="*/ 289619 h 365866"/>
              <a:gd name="connsiteX43" fmla="*/ 40794 w 1145779"/>
              <a:gd name="connsiteY43" fmla="*/ 325338 h 365866"/>
              <a:gd name="connsiteX44" fmla="*/ 16982 w 1145779"/>
              <a:gd name="connsiteY44" fmla="*/ 358674 h 365866"/>
              <a:gd name="connsiteX0" fmla="*/ 16982 w 1145779"/>
              <a:gd name="connsiteY0" fmla="*/ 358530 h 365722"/>
              <a:gd name="connsiteX1" fmla="*/ 24125 w 1145779"/>
              <a:gd name="connsiteY1" fmla="*/ 308525 h 365722"/>
              <a:gd name="connsiteX2" fmla="*/ 7456 w 1145779"/>
              <a:gd name="connsiteY2" fmla="*/ 263281 h 365722"/>
              <a:gd name="connsiteX3" fmla="*/ 313 w 1145779"/>
              <a:gd name="connsiteY3" fmla="*/ 210893 h 365722"/>
              <a:gd name="connsiteX4" fmla="*/ 16981 w 1145779"/>
              <a:gd name="connsiteY4" fmla="*/ 163269 h 365722"/>
              <a:gd name="connsiteX5" fmla="*/ 59844 w 1145779"/>
              <a:gd name="connsiteY5" fmla="*/ 118025 h 365722"/>
              <a:gd name="connsiteX6" fmla="*/ 133663 w 1145779"/>
              <a:gd name="connsiteY6" fmla="*/ 77544 h 365722"/>
              <a:gd name="connsiteX7" fmla="*/ 255107 w 1145779"/>
              <a:gd name="connsiteY7" fmla="*/ 37062 h 365722"/>
              <a:gd name="connsiteX8" fmla="*/ 378932 w 1145779"/>
              <a:gd name="connsiteY8" fmla="*/ 13250 h 365722"/>
              <a:gd name="connsiteX9" fmla="*/ 507519 w 1145779"/>
              <a:gd name="connsiteY9" fmla="*/ 1344 h 365722"/>
              <a:gd name="connsiteX10" fmla="*/ 605150 w 1145779"/>
              <a:gd name="connsiteY10" fmla="*/ 1343 h 365722"/>
              <a:gd name="connsiteX11" fmla="*/ 733738 w 1145779"/>
              <a:gd name="connsiteY11" fmla="*/ 10867 h 365722"/>
              <a:gd name="connsiteX12" fmla="*/ 850419 w 1145779"/>
              <a:gd name="connsiteY12" fmla="*/ 29918 h 365722"/>
              <a:gd name="connsiteX13" fmla="*/ 955194 w 1145779"/>
              <a:gd name="connsiteY13" fmla="*/ 63256 h 365722"/>
              <a:gd name="connsiteX14" fmla="*/ 1043301 w 1145779"/>
              <a:gd name="connsiteY14" fmla="*/ 106118 h 365722"/>
              <a:gd name="connsiteX15" fmla="*/ 1098069 w 1145779"/>
              <a:gd name="connsiteY15" fmla="*/ 144218 h 365722"/>
              <a:gd name="connsiteX16" fmla="*/ 1133788 w 1145779"/>
              <a:gd name="connsiteY16" fmla="*/ 182318 h 365722"/>
              <a:gd name="connsiteX17" fmla="*/ 1145694 w 1145779"/>
              <a:gd name="connsiteY17" fmla="*/ 232325 h 365722"/>
              <a:gd name="connsiteX18" fmla="*/ 1129025 w 1145779"/>
              <a:gd name="connsiteY18" fmla="*/ 287093 h 365722"/>
              <a:gd name="connsiteX19" fmla="*/ 1114738 w 1145779"/>
              <a:gd name="connsiteY19" fmla="*/ 315668 h 365722"/>
              <a:gd name="connsiteX20" fmla="*/ 1119500 w 1145779"/>
              <a:gd name="connsiteY20" fmla="*/ 349006 h 365722"/>
              <a:gd name="connsiteX21" fmla="*/ 1131407 w 1145779"/>
              <a:gd name="connsiteY21" fmla="*/ 365674 h 365722"/>
              <a:gd name="connsiteX22" fmla="*/ 1107594 w 1145779"/>
              <a:gd name="connsiteY22" fmla="*/ 344243 h 365722"/>
              <a:gd name="connsiteX23" fmla="*/ 1098070 w 1145779"/>
              <a:gd name="connsiteY23" fmla="*/ 315668 h 365722"/>
              <a:gd name="connsiteX24" fmla="*/ 1102832 w 1145779"/>
              <a:gd name="connsiteY24" fmla="*/ 277568 h 365722"/>
              <a:gd name="connsiteX25" fmla="*/ 1114738 w 1145779"/>
              <a:gd name="connsiteY25" fmla="*/ 244231 h 365722"/>
              <a:gd name="connsiteX26" fmla="*/ 1109975 w 1145779"/>
              <a:gd name="connsiteY26" fmla="*/ 206131 h 365722"/>
              <a:gd name="connsiteX27" fmla="*/ 1090925 w 1145779"/>
              <a:gd name="connsiteY27" fmla="*/ 182318 h 365722"/>
              <a:gd name="connsiteX28" fmla="*/ 1038538 w 1145779"/>
              <a:gd name="connsiteY28" fmla="*/ 139456 h 365722"/>
              <a:gd name="connsiteX29" fmla="*/ 943288 w 1145779"/>
              <a:gd name="connsiteY29" fmla="*/ 91831 h 365722"/>
              <a:gd name="connsiteX30" fmla="*/ 848038 w 1145779"/>
              <a:gd name="connsiteY30" fmla="*/ 60875 h 365722"/>
              <a:gd name="connsiteX31" fmla="*/ 736119 w 1145779"/>
              <a:gd name="connsiteY31" fmla="*/ 41825 h 365722"/>
              <a:gd name="connsiteX32" fmla="*/ 614675 w 1145779"/>
              <a:gd name="connsiteY32" fmla="*/ 29918 h 365722"/>
              <a:gd name="connsiteX33" fmla="*/ 519425 w 1145779"/>
              <a:gd name="connsiteY33" fmla="*/ 29919 h 365722"/>
              <a:gd name="connsiteX34" fmla="*/ 421794 w 1145779"/>
              <a:gd name="connsiteY34" fmla="*/ 37062 h 365722"/>
              <a:gd name="connsiteX35" fmla="*/ 321782 w 1145779"/>
              <a:gd name="connsiteY35" fmla="*/ 53729 h 365722"/>
              <a:gd name="connsiteX36" fmla="*/ 226532 w 1145779"/>
              <a:gd name="connsiteY36" fmla="*/ 75162 h 365722"/>
              <a:gd name="connsiteX37" fmla="*/ 143187 w 1145779"/>
              <a:gd name="connsiteY37" fmla="*/ 103737 h 365722"/>
              <a:gd name="connsiteX38" fmla="*/ 86038 w 1145779"/>
              <a:gd name="connsiteY38" fmla="*/ 137075 h 365722"/>
              <a:gd name="connsiteX39" fmla="*/ 45557 w 1145779"/>
              <a:gd name="connsiteY39" fmla="*/ 170412 h 365722"/>
              <a:gd name="connsiteX40" fmla="*/ 28888 w 1145779"/>
              <a:gd name="connsiteY40" fmla="*/ 203750 h 365722"/>
              <a:gd name="connsiteX41" fmla="*/ 28888 w 1145779"/>
              <a:gd name="connsiteY41" fmla="*/ 237087 h 365722"/>
              <a:gd name="connsiteX42" fmla="*/ 43175 w 1145779"/>
              <a:gd name="connsiteY42" fmla="*/ 289475 h 365722"/>
              <a:gd name="connsiteX43" fmla="*/ 40794 w 1145779"/>
              <a:gd name="connsiteY43" fmla="*/ 325194 h 365722"/>
              <a:gd name="connsiteX44" fmla="*/ 16982 w 1145779"/>
              <a:gd name="connsiteY44" fmla="*/ 358530 h 365722"/>
              <a:gd name="connsiteX0" fmla="*/ 14600 w 1145779"/>
              <a:gd name="connsiteY0" fmla="*/ 351387 h 365722"/>
              <a:gd name="connsiteX1" fmla="*/ 24125 w 1145779"/>
              <a:gd name="connsiteY1" fmla="*/ 308525 h 365722"/>
              <a:gd name="connsiteX2" fmla="*/ 7456 w 1145779"/>
              <a:gd name="connsiteY2" fmla="*/ 263281 h 365722"/>
              <a:gd name="connsiteX3" fmla="*/ 313 w 1145779"/>
              <a:gd name="connsiteY3" fmla="*/ 210893 h 365722"/>
              <a:gd name="connsiteX4" fmla="*/ 16981 w 1145779"/>
              <a:gd name="connsiteY4" fmla="*/ 163269 h 365722"/>
              <a:gd name="connsiteX5" fmla="*/ 59844 w 1145779"/>
              <a:gd name="connsiteY5" fmla="*/ 118025 h 365722"/>
              <a:gd name="connsiteX6" fmla="*/ 133663 w 1145779"/>
              <a:gd name="connsiteY6" fmla="*/ 77544 h 365722"/>
              <a:gd name="connsiteX7" fmla="*/ 255107 w 1145779"/>
              <a:gd name="connsiteY7" fmla="*/ 37062 h 365722"/>
              <a:gd name="connsiteX8" fmla="*/ 378932 w 1145779"/>
              <a:gd name="connsiteY8" fmla="*/ 13250 h 365722"/>
              <a:gd name="connsiteX9" fmla="*/ 507519 w 1145779"/>
              <a:gd name="connsiteY9" fmla="*/ 1344 h 365722"/>
              <a:gd name="connsiteX10" fmla="*/ 605150 w 1145779"/>
              <a:gd name="connsiteY10" fmla="*/ 1343 h 365722"/>
              <a:gd name="connsiteX11" fmla="*/ 733738 w 1145779"/>
              <a:gd name="connsiteY11" fmla="*/ 10867 h 365722"/>
              <a:gd name="connsiteX12" fmla="*/ 850419 w 1145779"/>
              <a:gd name="connsiteY12" fmla="*/ 29918 h 365722"/>
              <a:gd name="connsiteX13" fmla="*/ 955194 w 1145779"/>
              <a:gd name="connsiteY13" fmla="*/ 63256 h 365722"/>
              <a:gd name="connsiteX14" fmla="*/ 1043301 w 1145779"/>
              <a:gd name="connsiteY14" fmla="*/ 106118 h 365722"/>
              <a:gd name="connsiteX15" fmla="*/ 1098069 w 1145779"/>
              <a:gd name="connsiteY15" fmla="*/ 144218 h 365722"/>
              <a:gd name="connsiteX16" fmla="*/ 1133788 w 1145779"/>
              <a:gd name="connsiteY16" fmla="*/ 182318 h 365722"/>
              <a:gd name="connsiteX17" fmla="*/ 1145694 w 1145779"/>
              <a:gd name="connsiteY17" fmla="*/ 232325 h 365722"/>
              <a:gd name="connsiteX18" fmla="*/ 1129025 w 1145779"/>
              <a:gd name="connsiteY18" fmla="*/ 287093 h 365722"/>
              <a:gd name="connsiteX19" fmla="*/ 1114738 w 1145779"/>
              <a:gd name="connsiteY19" fmla="*/ 315668 h 365722"/>
              <a:gd name="connsiteX20" fmla="*/ 1119500 w 1145779"/>
              <a:gd name="connsiteY20" fmla="*/ 349006 h 365722"/>
              <a:gd name="connsiteX21" fmla="*/ 1131407 w 1145779"/>
              <a:gd name="connsiteY21" fmla="*/ 365674 h 365722"/>
              <a:gd name="connsiteX22" fmla="*/ 1107594 w 1145779"/>
              <a:gd name="connsiteY22" fmla="*/ 344243 h 365722"/>
              <a:gd name="connsiteX23" fmla="*/ 1098070 w 1145779"/>
              <a:gd name="connsiteY23" fmla="*/ 315668 h 365722"/>
              <a:gd name="connsiteX24" fmla="*/ 1102832 w 1145779"/>
              <a:gd name="connsiteY24" fmla="*/ 277568 h 365722"/>
              <a:gd name="connsiteX25" fmla="*/ 1114738 w 1145779"/>
              <a:gd name="connsiteY25" fmla="*/ 244231 h 365722"/>
              <a:gd name="connsiteX26" fmla="*/ 1109975 w 1145779"/>
              <a:gd name="connsiteY26" fmla="*/ 206131 h 365722"/>
              <a:gd name="connsiteX27" fmla="*/ 1090925 w 1145779"/>
              <a:gd name="connsiteY27" fmla="*/ 182318 h 365722"/>
              <a:gd name="connsiteX28" fmla="*/ 1038538 w 1145779"/>
              <a:gd name="connsiteY28" fmla="*/ 139456 h 365722"/>
              <a:gd name="connsiteX29" fmla="*/ 943288 w 1145779"/>
              <a:gd name="connsiteY29" fmla="*/ 91831 h 365722"/>
              <a:gd name="connsiteX30" fmla="*/ 848038 w 1145779"/>
              <a:gd name="connsiteY30" fmla="*/ 60875 h 365722"/>
              <a:gd name="connsiteX31" fmla="*/ 736119 w 1145779"/>
              <a:gd name="connsiteY31" fmla="*/ 41825 h 365722"/>
              <a:gd name="connsiteX32" fmla="*/ 614675 w 1145779"/>
              <a:gd name="connsiteY32" fmla="*/ 29918 h 365722"/>
              <a:gd name="connsiteX33" fmla="*/ 519425 w 1145779"/>
              <a:gd name="connsiteY33" fmla="*/ 29919 h 365722"/>
              <a:gd name="connsiteX34" fmla="*/ 421794 w 1145779"/>
              <a:gd name="connsiteY34" fmla="*/ 37062 h 365722"/>
              <a:gd name="connsiteX35" fmla="*/ 321782 w 1145779"/>
              <a:gd name="connsiteY35" fmla="*/ 53729 h 365722"/>
              <a:gd name="connsiteX36" fmla="*/ 226532 w 1145779"/>
              <a:gd name="connsiteY36" fmla="*/ 75162 h 365722"/>
              <a:gd name="connsiteX37" fmla="*/ 143187 w 1145779"/>
              <a:gd name="connsiteY37" fmla="*/ 103737 h 365722"/>
              <a:gd name="connsiteX38" fmla="*/ 86038 w 1145779"/>
              <a:gd name="connsiteY38" fmla="*/ 137075 h 365722"/>
              <a:gd name="connsiteX39" fmla="*/ 45557 w 1145779"/>
              <a:gd name="connsiteY39" fmla="*/ 170412 h 365722"/>
              <a:gd name="connsiteX40" fmla="*/ 28888 w 1145779"/>
              <a:gd name="connsiteY40" fmla="*/ 203750 h 365722"/>
              <a:gd name="connsiteX41" fmla="*/ 28888 w 1145779"/>
              <a:gd name="connsiteY41" fmla="*/ 237087 h 365722"/>
              <a:gd name="connsiteX42" fmla="*/ 43175 w 1145779"/>
              <a:gd name="connsiteY42" fmla="*/ 289475 h 365722"/>
              <a:gd name="connsiteX43" fmla="*/ 40794 w 1145779"/>
              <a:gd name="connsiteY43" fmla="*/ 325194 h 365722"/>
              <a:gd name="connsiteX44" fmla="*/ 14600 w 1145779"/>
              <a:gd name="connsiteY44" fmla="*/ 351387 h 365722"/>
              <a:gd name="connsiteX0" fmla="*/ 14600 w 1145864"/>
              <a:gd name="connsiteY0" fmla="*/ 351387 h 365722"/>
              <a:gd name="connsiteX1" fmla="*/ 24125 w 1145864"/>
              <a:gd name="connsiteY1" fmla="*/ 308525 h 365722"/>
              <a:gd name="connsiteX2" fmla="*/ 7456 w 1145864"/>
              <a:gd name="connsiteY2" fmla="*/ 263281 h 365722"/>
              <a:gd name="connsiteX3" fmla="*/ 313 w 1145864"/>
              <a:gd name="connsiteY3" fmla="*/ 210893 h 365722"/>
              <a:gd name="connsiteX4" fmla="*/ 16981 w 1145864"/>
              <a:gd name="connsiteY4" fmla="*/ 163269 h 365722"/>
              <a:gd name="connsiteX5" fmla="*/ 59844 w 1145864"/>
              <a:gd name="connsiteY5" fmla="*/ 118025 h 365722"/>
              <a:gd name="connsiteX6" fmla="*/ 133663 w 1145864"/>
              <a:gd name="connsiteY6" fmla="*/ 77544 h 365722"/>
              <a:gd name="connsiteX7" fmla="*/ 255107 w 1145864"/>
              <a:gd name="connsiteY7" fmla="*/ 37062 h 365722"/>
              <a:gd name="connsiteX8" fmla="*/ 378932 w 1145864"/>
              <a:gd name="connsiteY8" fmla="*/ 13250 h 365722"/>
              <a:gd name="connsiteX9" fmla="*/ 507519 w 1145864"/>
              <a:gd name="connsiteY9" fmla="*/ 1344 h 365722"/>
              <a:gd name="connsiteX10" fmla="*/ 605150 w 1145864"/>
              <a:gd name="connsiteY10" fmla="*/ 1343 h 365722"/>
              <a:gd name="connsiteX11" fmla="*/ 733738 w 1145864"/>
              <a:gd name="connsiteY11" fmla="*/ 10867 h 365722"/>
              <a:gd name="connsiteX12" fmla="*/ 850419 w 1145864"/>
              <a:gd name="connsiteY12" fmla="*/ 29918 h 365722"/>
              <a:gd name="connsiteX13" fmla="*/ 955194 w 1145864"/>
              <a:gd name="connsiteY13" fmla="*/ 63256 h 365722"/>
              <a:gd name="connsiteX14" fmla="*/ 1043301 w 1145864"/>
              <a:gd name="connsiteY14" fmla="*/ 106118 h 365722"/>
              <a:gd name="connsiteX15" fmla="*/ 1098069 w 1145864"/>
              <a:gd name="connsiteY15" fmla="*/ 144218 h 365722"/>
              <a:gd name="connsiteX16" fmla="*/ 1133788 w 1145864"/>
              <a:gd name="connsiteY16" fmla="*/ 182318 h 365722"/>
              <a:gd name="connsiteX17" fmla="*/ 1145694 w 1145864"/>
              <a:gd name="connsiteY17" fmla="*/ 232325 h 365722"/>
              <a:gd name="connsiteX18" fmla="*/ 1126643 w 1145864"/>
              <a:gd name="connsiteY18" fmla="*/ 287093 h 365722"/>
              <a:gd name="connsiteX19" fmla="*/ 1114738 w 1145864"/>
              <a:gd name="connsiteY19" fmla="*/ 315668 h 365722"/>
              <a:gd name="connsiteX20" fmla="*/ 1119500 w 1145864"/>
              <a:gd name="connsiteY20" fmla="*/ 349006 h 365722"/>
              <a:gd name="connsiteX21" fmla="*/ 1131407 w 1145864"/>
              <a:gd name="connsiteY21" fmla="*/ 365674 h 365722"/>
              <a:gd name="connsiteX22" fmla="*/ 1107594 w 1145864"/>
              <a:gd name="connsiteY22" fmla="*/ 344243 h 365722"/>
              <a:gd name="connsiteX23" fmla="*/ 1098070 w 1145864"/>
              <a:gd name="connsiteY23" fmla="*/ 315668 h 365722"/>
              <a:gd name="connsiteX24" fmla="*/ 1102832 w 1145864"/>
              <a:gd name="connsiteY24" fmla="*/ 277568 h 365722"/>
              <a:gd name="connsiteX25" fmla="*/ 1114738 w 1145864"/>
              <a:gd name="connsiteY25" fmla="*/ 244231 h 365722"/>
              <a:gd name="connsiteX26" fmla="*/ 1109975 w 1145864"/>
              <a:gd name="connsiteY26" fmla="*/ 206131 h 365722"/>
              <a:gd name="connsiteX27" fmla="*/ 1090925 w 1145864"/>
              <a:gd name="connsiteY27" fmla="*/ 182318 h 365722"/>
              <a:gd name="connsiteX28" fmla="*/ 1038538 w 1145864"/>
              <a:gd name="connsiteY28" fmla="*/ 139456 h 365722"/>
              <a:gd name="connsiteX29" fmla="*/ 943288 w 1145864"/>
              <a:gd name="connsiteY29" fmla="*/ 91831 h 365722"/>
              <a:gd name="connsiteX30" fmla="*/ 848038 w 1145864"/>
              <a:gd name="connsiteY30" fmla="*/ 60875 h 365722"/>
              <a:gd name="connsiteX31" fmla="*/ 736119 w 1145864"/>
              <a:gd name="connsiteY31" fmla="*/ 41825 h 365722"/>
              <a:gd name="connsiteX32" fmla="*/ 614675 w 1145864"/>
              <a:gd name="connsiteY32" fmla="*/ 29918 h 365722"/>
              <a:gd name="connsiteX33" fmla="*/ 519425 w 1145864"/>
              <a:gd name="connsiteY33" fmla="*/ 29919 h 365722"/>
              <a:gd name="connsiteX34" fmla="*/ 421794 w 1145864"/>
              <a:gd name="connsiteY34" fmla="*/ 37062 h 365722"/>
              <a:gd name="connsiteX35" fmla="*/ 321782 w 1145864"/>
              <a:gd name="connsiteY35" fmla="*/ 53729 h 365722"/>
              <a:gd name="connsiteX36" fmla="*/ 226532 w 1145864"/>
              <a:gd name="connsiteY36" fmla="*/ 75162 h 365722"/>
              <a:gd name="connsiteX37" fmla="*/ 143187 w 1145864"/>
              <a:gd name="connsiteY37" fmla="*/ 103737 h 365722"/>
              <a:gd name="connsiteX38" fmla="*/ 86038 w 1145864"/>
              <a:gd name="connsiteY38" fmla="*/ 137075 h 365722"/>
              <a:gd name="connsiteX39" fmla="*/ 45557 w 1145864"/>
              <a:gd name="connsiteY39" fmla="*/ 170412 h 365722"/>
              <a:gd name="connsiteX40" fmla="*/ 28888 w 1145864"/>
              <a:gd name="connsiteY40" fmla="*/ 203750 h 365722"/>
              <a:gd name="connsiteX41" fmla="*/ 28888 w 1145864"/>
              <a:gd name="connsiteY41" fmla="*/ 237087 h 365722"/>
              <a:gd name="connsiteX42" fmla="*/ 43175 w 1145864"/>
              <a:gd name="connsiteY42" fmla="*/ 289475 h 365722"/>
              <a:gd name="connsiteX43" fmla="*/ 40794 w 1145864"/>
              <a:gd name="connsiteY43" fmla="*/ 325194 h 365722"/>
              <a:gd name="connsiteX44" fmla="*/ 14600 w 1145864"/>
              <a:gd name="connsiteY44" fmla="*/ 351387 h 365722"/>
              <a:gd name="connsiteX0" fmla="*/ 14600 w 1145864"/>
              <a:gd name="connsiteY0" fmla="*/ 351387 h 365722"/>
              <a:gd name="connsiteX1" fmla="*/ 24125 w 1145864"/>
              <a:gd name="connsiteY1" fmla="*/ 308525 h 365722"/>
              <a:gd name="connsiteX2" fmla="*/ 7456 w 1145864"/>
              <a:gd name="connsiteY2" fmla="*/ 263281 h 365722"/>
              <a:gd name="connsiteX3" fmla="*/ 313 w 1145864"/>
              <a:gd name="connsiteY3" fmla="*/ 210893 h 365722"/>
              <a:gd name="connsiteX4" fmla="*/ 16981 w 1145864"/>
              <a:gd name="connsiteY4" fmla="*/ 163269 h 365722"/>
              <a:gd name="connsiteX5" fmla="*/ 59844 w 1145864"/>
              <a:gd name="connsiteY5" fmla="*/ 118025 h 365722"/>
              <a:gd name="connsiteX6" fmla="*/ 133663 w 1145864"/>
              <a:gd name="connsiteY6" fmla="*/ 77544 h 365722"/>
              <a:gd name="connsiteX7" fmla="*/ 255107 w 1145864"/>
              <a:gd name="connsiteY7" fmla="*/ 37062 h 365722"/>
              <a:gd name="connsiteX8" fmla="*/ 378932 w 1145864"/>
              <a:gd name="connsiteY8" fmla="*/ 13250 h 365722"/>
              <a:gd name="connsiteX9" fmla="*/ 507519 w 1145864"/>
              <a:gd name="connsiteY9" fmla="*/ 1344 h 365722"/>
              <a:gd name="connsiteX10" fmla="*/ 605150 w 1145864"/>
              <a:gd name="connsiteY10" fmla="*/ 1343 h 365722"/>
              <a:gd name="connsiteX11" fmla="*/ 733738 w 1145864"/>
              <a:gd name="connsiteY11" fmla="*/ 10867 h 365722"/>
              <a:gd name="connsiteX12" fmla="*/ 850419 w 1145864"/>
              <a:gd name="connsiteY12" fmla="*/ 29918 h 365722"/>
              <a:gd name="connsiteX13" fmla="*/ 955194 w 1145864"/>
              <a:gd name="connsiteY13" fmla="*/ 63256 h 365722"/>
              <a:gd name="connsiteX14" fmla="*/ 1043301 w 1145864"/>
              <a:gd name="connsiteY14" fmla="*/ 106118 h 365722"/>
              <a:gd name="connsiteX15" fmla="*/ 1098069 w 1145864"/>
              <a:gd name="connsiteY15" fmla="*/ 144218 h 365722"/>
              <a:gd name="connsiteX16" fmla="*/ 1133788 w 1145864"/>
              <a:gd name="connsiteY16" fmla="*/ 182318 h 365722"/>
              <a:gd name="connsiteX17" fmla="*/ 1145694 w 1145864"/>
              <a:gd name="connsiteY17" fmla="*/ 232325 h 365722"/>
              <a:gd name="connsiteX18" fmla="*/ 1126643 w 1145864"/>
              <a:gd name="connsiteY18" fmla="*/ 287093 h 365722"/>
              <a:gd name="connsiteX19" fmla="*/ 1114738 w 1145864"/>
              <a:gd name="connsiteY19" fmla="*/ 315668 h 365722"/>
              <a:gd name="connsiteX20" fmla="*/ 1119500 w 1145864"/>
              <a:gd name="connsiteY20" fmla="*/ 349006 h 365722"/>
              <a:gd name="connsiteX21" fmla="*/ 1131407 w 1145864"/>
              <a:gd name="connsiteY21" fmla="*/ 365674 h 365722"/>
              <a:gd name="connsiteX22" fmla="*/ 1107594 w 1145864"/>
              <a:gd name="connsiteY22" fmla="*/ 344243 h 365722"/>
              <a:gd name="connsiteX23" fmla="*/ 1098070 w 1145864"/>
              <a:gd name="connsiteY23" fmla="*/ 315668 h 365722"/>
              <a:gd name="connsiteX24" fmla="*/ 1105213 w 1145864"/>
              <a:gd name="connsiteY24" fmla="*/ 277568 h 365722"/>
              <a:gd name="connsiteX25" fmla="*/ 1114738 w 1145864"/>
              <a:gd name="connsiteY25" fmla="*/ 244231 h 365722"/>
              <a:gd name="connsiteX26" fmla="*/ 1109975 w 1145864"/>
              <a:gd name="connsiteY26" fmla="*/ 206131 h 365722"/>
              <a:gd name="connsiteX27" fmla="*/ 1090925 w 1145864"/>
              <a:gd name="connsiteY27" fmla="*/ 182318 h 365722"/>
              <a:gd name="connsiteX28" fmla="*/ 1038538 w 1145864"/>
              <a:gd name="connsiteY28" fmla="*/ 139456 h 365722"/>
              <a:gd name="connsiteX29" fmla="*/ 943288 w 1145864"/>
              <a:gd name="connsiteY29" fmla="*/ 91831 h 365722"/>
              <a:gd name="connsiteX30" fmla="*/ 848038 w 1145864"/>
              <a:gd name="connsiteY30" fmla="*/ 60875 h 365722"/>
              <a:gd name="connsiteX31" fmla="*/ 736119 w 1145864"/>
              <a:gd name="connsiteY31" fmla="*/ 41825 h 365722"/>
              <a:gd name="connsiteX32" fmla="*/ 614675 w 1145864"/>
              <a:gd name="connsiteY32" fmla="*/ 29918 h 365722"/>
              <a:gd name="connsiteX33" fmla="*/ 519425 w 1145864"/>
              <a:gd name="connsiteY33" fmla="*/ 29919 h 365722"/>
              <a:gd name="connsiteX34" fmla="*/ 421794 w 1145864"/>
              <a:gd name="connsiteY34" fmla="*/ 37062 h 365722"/>
              <a:gd name="connsiteX35" fmla="*/ 321782 w 1145864"/>
              <a:gd name="connsiteY35" fmla="*/ 53729 h 365722"/>
              <a:gd name="connsiteX36" fmla="*/ 226532 w 1145864"/>
              <a:gd name="connsiteY36" fmla="*/ 75162 h 365722"/>
              <a:gd name="connsiteX37" fmla="*/ 143187 w 1145864"/>
              <a:gd name="connsiteY37" fmla="*/ 103737 h 365722"/>
              <a:gd name="connsiteX38" fmla="*/ 86038 w 1145864"/>
              <a:gd name="connsiteY38" fmla="*/ 137075 h 365722"/>
              <a:gd name="connsiteX39" fmla="*/ 45557 w 1145864"/>
              <a:gd name="connsiteY39" fmla="*/ 170412 h 365722"/>
              <a:gd name="connsiteX40" fmla="*/ 28888 w 1145864"/>
              <a:gd name="connsiteY40" fmla="*/ 203750 h 365722"/>
              <a:gd name="connsiteX41" fmla="*/ 28888 w 1145864"/>
              <a:gd name="connsiteY41" fmla="*/ 237087 h 365722"/>
              <a:gd name="connsiteX42" fmla="*/ 43175 w 1145864"/>
              <a:gd name="connsiteY42" fmla="*/ 289475 h 365722"/>
              <a:gd name="connsiteX43" fmla="*/ 40794 w 1145864"/>
              <a:gd name="connsiteY43" fmla="*/ 325194 h 365722"/>
              <a:gd name="connsiteX44" fmla="*/ 14600 w 1145864"/>
              <a:gd name="connsiteY44" fmla="*/ 351387 h 365722"/>
              <a:gd name="connsiteX0" fmla="*/ 14600 w 1145864"/>
              <a:gd name="connsiteY0" fmla="*/ 351387 h 365722"/>
              <a:gd name="connsiteX1" fmla="*/ 24125 w 1145864"/>
              <a:gd name="connsiteY1" fmla="*/ 308525 h 365722"/>
              <a:gd name="connsiteX2" fmla="*/ 7456 w 1145864"/>
              <a:gd name="connsiteY2" fmla="*/ 263281 h 365722"/>
              <a:gd name="connsiteX3" fmla="*/ 313 w 1145864"/>
              <a:gd name="connsiteY3" fmla="*/ 210893 h 365722"/>
              <a:gd name="connsiteX4" fmla="*/ 16981 w 1145864"/>
              <a:gd name="connsiteY4" fmla="*/ 163269 h 365722"/>
              <a:gd name="connsiteX5" fmla="*/ 59844 w 1145864"/>
              <a:gd name="connsiteY5" fmla="*/ 118025 h 365722"/>
              <a:gd name="connsiteX6" fmla="*/ 133663 w 1145864"/>
              <a:gd name="connsiteY6" fmla="*/ 77544 h 365722"/>
              <a:gd name="connsiteX7" fmla="*/ 255107 w 1145864"/>
              <a:gd name="connsiteY7" fmla="*/ 37062 h 365722"/>
              <a:gd name="connsiteX8" fmla="*/ 378932 w 1145864"/>
              <a:gd name="connsiteY8" fmla="*/ 13250 h 365722"/>
              <a:gd name="connsiteX9" fmla="*/ 507519 w 1145864"/>
              <a:gd name="connsiteY9" fmla="*/ 1344 h 365722"/>
              <a:gd name="connsiteX10" fmla="*/ 605150 w 1145864"/>
              <a:gd name="connsiteY10" fmla="*/ 1343 h 365722"/>
              <a:gd name="connsiteX11" fmla="*/ 733738 w 1145864"/>
              <a:gd name="connsiteY11" fmla="*/ 10867 h 365722"/>
              <a:gd name="connsiteX12" fmla="*/ 850419 w 1145864"/>
              <a:gd name="connsiteY12" fmla="*/ 29918 h 365722"/>
              <a:gd name="connsiteX13" fmla="*/ 955194 w 1145864"/>
              <a:gd name="connsiteY13" fmla="*/ 63256 h 365722"/>
              <a:gd name="connsiteX14" fmla="*/ 1043301 w 1145864"/>
              <a:gd name="connsiteY14" fmla="*/ 106118 h 365722"/>
              <a:gd name="connsiteX15" fmla="*/ 1098069 w 1145864"/>
              <a:gd name="connsiteY15" fmla="*/ 144218 h 365722"/>
              <a:gd name="connsiteX16" fmla="*/ 1133788 w 1145864"/>
              <a:gd name="connsiteY16" fmla="*/ 182318 h 365722"/>
              <a:gd name="connsiteX17" fmla="*/ 1145694 w 1145864"/>
              <a:gd name="connsiteY17" fmla="*/ 232325 h 365722"/>
              <a:gd name="connsiteX18" fmla="*/ 1126643 w 1145864"/>
              <a:gd name="connsiteY18" fmla="*/ 287093 h 365722"/>
              <a:gd name="connsiteX19" fmla="*/ 1114738 w 1145864"/>
              <a:gd name="connsiteY19" fmla="*/ 315668 h 365722"/>
              <a:gd name="connsiteX20" fmla="*/ 1119500 w 1145864"/>
              <a:gd name="connsiteY20" fmla="*/ 349006 h 365722"/>
              <a:gd name="connsiteX21" fmla="*/ 1131407 w 1145864"/>
              <a:gd name="connsiteY21" fmla="*/ 365674 h 365722"/>
              <a:gd name="connsiteX22" fmla="*/ 1107594 w 1145864"/>
              <a:gd name="connsiteY22" fmla="*/ 344243 h 365722"/>
              <a:gd name="connsiteX23" fmla="*/ 1098070 w 1145864"/>
              <a:gd name="connsiteY23" fmla="*/ 315668 h 365722"/>
              <a:gd name="connsiteX24" fmla="*/ 1105213 w 1145864"/>
              <a:gd name="connsiteY24" fmla="*/ 277568 h 365722"/>
              <a:gd name="connsiteX25" fmla="*/ 1114738 w 1145864"/>
              <a:gd name="connsiteY25" fmla="*/ 244231 h 365722"/>
              <a:gd name="connsiteX26" fmla="*/ 1109975 w 1145864"/>
              <a:gd name="connsiteY26" fmla="*/ 206131 h 365722"/>
              <a:gd name="connsiteX27" fmla="*/ 1090925 w 1145864"/>
              <a:gd name="connsiteY27" fmla="*/ 182318 h 365722"/>
              <a:gd name="connsiteX28" fmla="*/ 1038538 w 1145864"/>
              <a:gd name="connsiteY28" fmla="*/ 139456 h 365722"/>
              <a:gd name="connsiteX29" fmla="*/ 943288 w 1145864"/>
              <a:gd name="connsiteY29" fmla="*/ 91831 h 365722"/>
              <a:gd name="connsiteX30" fmla="*/ 848038 w 1145864"/>
              <a:gd name="connsiteY30" fmla="*/ 60875 h 365722"/>
              <a:gd name="connsiteX31" fmla="*/ 736119 w 1145864"/>
              <a:gd name="connsiteY31" fmla="*/ 41825 h 365722"/>
              <a:gd name="connsiteX32" fmla="*/ 614675 w 1145864"/>
              <a:gd name="connsiteY32" fmla="*/ 29918 h 365722"/>
              <a:gd name="connsiteX33" fmla="*/ 519425 w 1145864"/>
              <a:gd name="connsiteY33" fmla="*/ 29919 h 365722"/>
              <a:gd name="connsiteX34" fmla="*/ 421794 w 1145864"/>
              <a:gd name="connsiteY34" fmla="*/ 37062 h 365722"/>
              <a:gd name="connsiteX35" fmla="*/ 321782 w 1145864"/>
              <a:gd name="connsiteY35" fmla="*/ 53729 h 365722"/>
              <a:gd name="connsiteX36" fmla="*/ 226532 w 1145864"/>
              <a:gd name="connsiteY36" fmla="*/ 75162 h 365722"/>
              <a:gd name="connsiteX37" fmla="*/ 143187 w 1145864"/>
              <a:gd name="connsiteY37" fmla="*/ 103737 h 365722"/>
              <a:gd name="connsiteX38" fmla="*/ 83657 w 1145864"/>
              <a:gd name="connsiteY38" fmla="*/ 137075 h 365722"/>
              <a:gd name="connsiteX39" fmla="*/ 45557 w 1145864"/>
              <a:gd name="connsiteY39" fmla="*/ 170412 h 365722"/>
              <a:gd name="connsiteX40" fmla="*/ 28888 w 1145864"/>
              <a:gd name="connsiteY40" fmla="*/ 203750 h 365722"/>
              <a:gd name="connsiteX41" fmla="*/ 28888 w 1145864"/>
              <a:gd name="connsiteY41" fmla="*/ 237087 h 365722"/>
              <a:gd name="connsiteX42" fmla="*/ 43175 w 1145864"/>
              <a:gd name="connsiteY42" fmla="*/ 289475 h 365722"/>
              <a:gd name="connsiteX43" fmla="*/ 40794 w 1145864"/>
              <a:gd name="connsiteY43" fmla="*/ 325194 h 365722"/>
              <a:gd name="connsiteX44" fmla="*/ 14600 w 1145864"/>
              <a:gd name="connsiteY44" fmla="*/ 351387 h 36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145864" h="365722">
                <a:moveTo>
                  <a:pt x="14600" y="351387"/>
                </a:moveTo>
                <a:cubicBezTo>
                  <a:pt x="11822" y="348609"/>
                  <a:pt x="25316" y="323209"/>
                  <a:pt x="24125" y="308525"/>
                </a:cubicBezTo>
                <a:cubicBezTo>
                  <a:pt x="22934" y="293841"/>
                  <a:pt x="11425" y="279553"/>
                  <a:pt x="7456" y="263281"/>
                </a:cubicBezTo>
                <a:cubicBezTo>
                  <a:pt x="3487" y="247009"/>
                  <a:pt x="-1274" y="227562"/>
                  <a:pt x="313" y="210893"/>
                </a:cubicBezTo>
                <a:cubicBezTo>
                  <a:pt x="1900" y="194224"/>
                  <a:pt x="7059" y="178747"/>
                  <a:pt x="16981" y="163269"/>
                </a:cubicBezTo>
                <a:cubicBezTo>
                  <a:pt x="26903" y="147791"/>
                  <a:pt x="40397" y="132313"/>
                  <a:pt x="59844" y="118025"/>
                </a:cubicBezTo>
                <a:cubicBezTo>
                  <a:pt x="79291" y="103738"/>
                  <a:pt x="101119" y="91038"/>
                  <a:pt x="133663" y="77544"/>
                </a:cubicBezTo>
                <a:cubicBezTo>
                  <a:pt x="166207" y="64050"/>
                  <a:pt x="214229" y="47778"/>
                  <a:pt x="255107" y="37062"/>
                </a:cubicBezTo>
                <a:cubicBezTo>
                  <a:pt x="295985" y="26346"/>
                  <a:pt x="336863" y="19203"/>
                  <a:pt x="378932" y="13250"/>
                </a:cubicBezTo>
                <a:cubicBezTo>
                  <a:pt x="421001" y="7297"/>
                  <a:pt x="469816" y="3328"/>
                  <a:pt x="507519" y="1344"/>
                </a:cubicBezTo>
                <a:cubicBezTo>
                  <a:pt x="545222" y="-640"/>
                  <a:pt x="567447" y="-244"/>
                  <a:pt x="605150" y="1343"/>
                </a:cubicBezTo>
                <a:cubicBezTo>
                  <a:pt x="642853" y="2930"/>
                  <a:pt x="692860" y="6104"/>
                  <a:pt x="733738" y="10867"/>
                </a:cubicBezTo>
                <a:cubicBezTo>
                  <a:pt x="774616" y="15629"/>
                  <a:pt x="813510" y="21187"/>
                  <a:pt x="850419" y="29918"/>
                </a:cubicBezTo>
                <a:cubicBezTo>
                  <a:pt x="887328" y="38650"/>
                  <a:pt x="923047" y="50556"/>
                  <a:pt x="955194" y="63256"/>
                </a:cubicBezTo>
                <a:cubicBezTo>
                  <a:pt x="987341" y="75956"/>
                  <a:pt x="1019489" y="92624"/>
                  <a:pt x="1043301" y="106118"/>
                </a:cubicBezTo>
                <a:cubicBezTo>
                  <a:pt x="1067114" y="119612"/>
                  <a:pt x="1082988" y="131518"/>
                  <a:pt x="1098069" y="144218"/>
                </a:cubicBezTo>
                <a:cubicBezTo>
                  <a:pt x="1113150" y="156918"/>
                  <a:pt x="1125851" y="167634"/>
                  <a:pt x="1133788" y="182318"/>
                </a:cubicBezTo>
                <a:cubicBezTo>
                  <a:pt x="1141725" y="197002"/>
                  <a:pt x="1146885" y="214863"/>
                  <a:pt x="1145694" y="232325"/>
                </a:cubicBezTo>
                <a:cubicBezTo>
                  <a:pt x="1144503" y="249788"/>
                  <a:pt x="1131802" y="273203"/>
                  <a:pt x="1126643" y="287093"/>
                </a:cubicBezTo>
                <a:cubicBezTo>
                  <a:pt x="1121484" y="300983"/>
                  <a:pt x="1115929" y="305349"/>
                  <a:pt x="1114738" y="315668"/>
                </a:cubicBezTo>
                <a:cubicBezTo>
                  <a:pt x="1113548" y="325987"/>
                  <a:pt x="1116722" y="340672"/>
                  <a:pt x="1119500" y="349006"/>
                </a:cubicBezTo>
                <a:cubicBezTo>
                  <a:pt x="1122278" y="357340"/>
                  <a:pt x="1133391" y="366468"/>
                  <a:pt x="1131407" y="365674"/>
                </a:cubicBezTo>
                <a:cubicBezTo>
                  <a:pt x="1129423" y="364880"/>
                  <a:pt x="1113150" y="352577"/>
                  <a:pt x="1107594" y="344243"/>
                </a:cubicBezTo>
                <a:cubicBezTo>
                  <a:pt x="1102038" y="335909"/>
                  <a:pt x="1098467" y="326780"/>
                  <a:pt x="1098070" y="315668"/>
                </a:cubicBezTo>
                <a:cubicBezTo>
                  <a:pt x="1097673" y="304556"/>
                  <a:pt x="1102435" y="289474"/>
                  <a:pt x="1105213" y="277568"/>
                </a:cubicBezTo>
                <a:cubicBezTo>
                  <a:pt x="1107991" y="265662"/>
                  <a:pt x="1113944" y="256137"/>
                  <a:pt x="1114738" y="244231"/>
                </a:cubicBezTo>
                <a:cubicBezTo>
                  <a:pt x="1115532" y="232325"/>
                  <a:pt x="1113944" y="216450"/>
                  <a:pt x="1109975" y="206131"/>
                </a:cubicBezTo>
                <a:cubicBezTo>
                  <a:pt x="1106006" y="195812"/>
                  <a:pt x="1102831" y="193430"/>
                  <a:pt x="1090925" y="182318"/>
                </a:cubicBezTo>
                <a:cubicBezTo>
                  <a:pt x="1079019" y="171206"/>
                  <a:pt x="1063144" y="154537"/>
                  <a:pt x="1038538" y="139456"/>
                </a:cubicBezTo>
                <a:cubicBezTo>
                  <a:pt x="1013932" y="124375"/>
                  <a:pt x="975038" y="104928"/>
                  <a:pt x="943288" y="91831"/>
                </a:cubicBezTo>
                <a:cubicBezTo>
                  <a:pt x="911538" y="78734"/>
                  <a:pt x="882566" y="69209"/>
                  <a:pt x="848038" y="60875"/>
                </a:cubicBezTo>
                <a:cubicBezTo>
                  <a:pt x="813510" y="52541"/>
                  <a:pt x="775013" y="46984"/>
                  <a:pt x="736119" y="41825"/>
                </a:cubicBezTo>
                <a:cubicBezTo>
                  <a:pt x="697225" y="36666"/>
                  <a:pt x="650790" y="31902"/>
                  <a:pt x="614675" y="29918"/>
                </a:cubicBezTo>
                <a:cubicBezTo>
                  <a:pt x="578560" y="27934"/>
                  <a:pt x="551572" y="28728"/>
                  <a:pt x="519425" y="29919"/>
                </a:cubicBezTo>
                <a:cubicBezTo>
                  <a:pt x="487278" y="31110"/>
                  <a:pt x="454735" y="33094"/>
                  <a:pt x="421794" y="37062"/>
                </a:cubicBezTo>
                <a:cubicBezTo>
                  <a:pt x="388853" y="41030"/>
                  <a:pt x="354326" y="47379"/>
                  <a:pt x="321782" y="53729"/>
                </a:cubicBezTo>
                <a:cubicBezTo>
                  <a:pt x="289238" y="60079"/>
                  <a:pt x="256298" y="66827"/>
                  <a:pt x="226532" y="75162"/>
                </a:cubicBezTo>
                <a:cubicBezTo>
                  <a:pt x="196766" y="83497"/>
                  <a:pt x="166999" y="93418"/>
                  <a:pt x="143187" y="103737"/>
                </a:cubicBezTo>
                <a:cubicBezTo>
                  <a:pt x="119375" y="114056"/>
                  <a:pt x="99929" y="125963"/>
                  <a:pt x="83657" y="137075"/>
                </a:cubicBezTo>
                <a:cubicBezTo>
                  <a:pt x="67385" y="148187"/>
                  <a:pt x="54685" y="159300"/>
                  <a:pt x="45557" y="170412"/>
                </a:cubicBezTo>
                <a:cubicBezTo>
                  <a:pt x="36429" y="181525"/>
                  <a:pt x="31666" y="192638"/>
                  <a:pt x="28888" y="203750"/>
                </a:cubicBezTo>
                <a:cubicBezTo>
                  <a:pt x="26110" y="214862"/>
                  <a:pt x="26507" y="222800"/>
                  <a:pt x="28888" y="237087"/>
                </a:cubicBezTo>
                <a:cubicBezTo>
                  <a:pt x="31269" y="251375"/>
                  <a:pt x="40397" y="279950"/>
                  <a:pt x="43175" y="289475"/>
                </a:cubicBezTo>
                <a:cubicBezTo>
                  <a:pt x="45953" y="299000"/>
                  <a:pt x="45556" y="314875"/>
                  <a:pt x="40794" y="325194"/>
                </a:cubicBezTo>
                <a:cubicBezTo>
                  <a:pt x="36032" y="335513"/>
                  <a:pt x="17378" y="354165"/>
                  <a:pt x="14600" y="351387"/>
                </a:cubicBezTo>
                <a:close/>
              </a:path>
            </a:pathLst>
          </a:custGeom>
          <a:solidFill>
            <a:srgbClr val="9B9B9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 name="Freeform 5655"/>
          <p:cNvSpPr>
            <a:spLocks/>
          </p:cNvSpPr>
          <p:nvPr/>
        </p:nvSpPr>
        <p:spPr bwMode="auto">
          <a:xfrm rot="-6720000" flipV="1">
            <a:off x="4056893" y="2146163"/>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cxnSp>
        <p:nvCxnSpPr>
          <p:cNvPr id="30" name="直接连接符 29"/>
          <p:cNvCxnSpPr/>
          <p:nvPr/>
        </p:nvCxnSpPr>
        <p:spPr>
          <a:xfrm>
            <a:off x="3352553" y="2031462"/>
            <a:ext cx="0" cy="648000"/>
          </a:xfrm>
          <a:prstGeom prst="line">
            <a:avLst/>
          </a:prstGeom>
        </p:spPr>
        <p:style>
          <a:lnRef idx="1">
            <a:schemeClr val="accent1"/>
          </a:lnRef>
          <a:fillRef idx="0">
            <a:schemeClr val="accent1"/>
          </a:fillRef>
          <a:effectRef idx="0">
            <a:schemeClr val="accent1"/>
          </a:effectRef>
          <a:fontRef idx="minor">
            <a:schemeClr val="tx1"/>
          </a:fontRef>
        </p:style>
      </p:cxnSp>
      <p:sp>
        <p:nvSpPr>
          <p:cNvPr id="174" name="任意多边形 173"/>
          <p:cNvSpPr/>
          <p:nvPr/>
        </p:nvSpPr>
        <p:spPr>
          <a:xfrm>
            <a:off x="2940294" y="1783347"/>
            <a:ext cx="424962" cy="100455"/>
          </a:xfrm>
          <a:custGeom>
            <a:avLst/>
            <a:gdLst>
              <a:gd name="connsiteX0" fmla="*/ 416340 w 424962"/>
              <a:gd name="connsiteY0" fmla="*/ 5 h 100455"/>
              <a:gd name="connsiteX1" fmla="*/ 424962 w 424962"/>
              <a:gd name="connsiteY1" fmla="*/ 242 h 100455"/>
              <a:gd name="connsiteX2" fmla="*/ 424962 w 424962"/>
              <a:gd name="connsiteY2" fmla="*/ 28745 h 100455"/>
              <a:gd name="connsiteX3" fmla="*/ 379430 w 424962"/>
              <a:gd name="connsiteY3" fmla="*/ 29920 h 100455"/>
              <a:gd name="connsiteX4" fmla="*/ 281799 w 424962"/>
              <a:gd name="connsiteY4" fmla="*/ 37063 h 100455"/>
              <a:gd name="connsiteX5" fmla="*/ 181787 w 424962"/>
              <a:gd name="connsiteY5" fmla="*/ 53730 h 100455"/>
              <a:gd name="connsiteX6" fmla="*/ 86537 w 424962"/>
              <a:gd name="connsiteY6" fmla="*/ 75163 h 100455"/>
              <a:gd name="connsiteX7" fmla="*/ 42483 w 424962"/>
              <a:gd name="connsiteY7" fmla="*/ 88707 h 100455"/>
              <a:gd name="connsiteX8" fmla="*/ 11774 w 424962"/>
              <a:gd name="connsiteY8" fmla="*/ 100455 h 100455"/>
              <a:gd name="connsiteX9" fmla="*/ 0 w 424962"/>
              <a:gd name="connsiteY9" fmla="*/ 75205 h 100455"/>
              <a:gd name="connsiteX10" fmla="*/ 51265 w 424962"/>
              <a:gd name="connsiteY10" fmla="*/ 56262 h 100455"/>
              <a:gd name="connsiteX11" fmla="*/ 115112 w 424962"/>
              <a:gd name="connsiteY11" fmla="*/ 37063 h 100455"/>
              <a:gd name="connsiteX12" fmla="*/ 238937 w 424962"/>
              <a:gd name="connsiteY12" fmla="*/ 13251 h 100455"/>
              <a:gd name="connsiteX13" fmla="*/ 367524 w 424962"/>
              <a:gd name="connsiteY13" fmla="*/ 1345 h 100455"/>
              <a:gd name="connsiteX14" fmla="*/ 416340 w 424962"/>
              <a:gd name="connsiteY14" fmla="*/ 5 h 10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962" h="100455">
                <a:moveTo>
                  <a:pt x="416340" y="5"/>
                </a:moveTo>
                <a:lnTo>
                  <a:pt x="424962" y="242"/>
                </a:lnTo>
                <a:lnTo>
                  <a:pt x="424962" y="28745"/>
                </a:lnTo>
                <a:lnTo>
                  <a:pt x="379430" y="29920"/>
                </a:lnTo>
                <a:cubicBezTo>
                  <a:pt x="347283" y="31111"/>
                  <a:pt x="314740" y="33095"/>
                  <a:pt x="281799" y="37063"/>
                </a:cubicBezTo>
                <a:cubicBezTo>
                  <a:pt x="248858" y="41031"/>
                  <a:pt x="214331" y="47380"/>
                  <a:pt x="181787" y="53730"/>
                </a:cubicBezTo>
                <a:cubicBezTo>
                  <a:pt x="149243" y="60080"/>
                  <a:pt x="116303" y="66828"/>
                  <a:pt x="86537" y="75163"/>
                </a:cubicBezTo>
                <a:cubicBezTo>
                  <a:pt x="71654" y="79331"/>
                  <a:pt x="56672" y="83895"/>
                  <a:pt x="42483" y="88707"/>
                </a:cubicBezTo>
                <a:lnTo>
                  <a:pt x="11774" y="100455"/>
                </a:lnTo>
                <a:lnTo>
                  <a:pt x="0" y="75205"/>
                </a:lnTo>
                <a:lnTo>
                  <a:pt x="51265" y="56262"/>
                </a:lnTo>
                <a:cubicBezTo>
                  <a:pt x="72448" y="49168"/>
                  <a:pt x="94673" y="42421"/>
                  <a:pt x="115112" y="37063"/>
                </a:cubicBezTo>
                <a:cubicBezTo>
                  <a:pt x="155990" y="26347"/>
                  <a:pt x="196868" y="19204"/>
                  <a:pt x="238937" y="13251"/>
                </a:cubicBezTo>
                <a:cubicBezTo>
                  <a:pt x="281006" y="7298"/>
                  <a:pt x="329821" y="3329"/>
                  <a:pt x="367524" y="1345"/>
                </a:cubicBezTo>
                <a:cubicBezTo>
                  <a:pt x="386375" y="353"/>
                  <a:pt x="401357" y="-44"/>
                  <a:pt x="416340" y="5"/>
                </a:cubicBezTo>
                <a:close/>
              </a:path>
            </a:pathLst>
          </a:custGeom>
          <a:solidFill>
            <a:srgbClr val="CC6B87"/>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任意多边形 172"/>
          <p:cNvSpPr/>
          <p:nvPr/>
        </p:nvSpPr>
        <p:spPr>
          <a:xfrm>
            <a:off x="3419256" y="1785472"/>
            <a:ext cx="106524" cy="38105"/>
          </a:xfrm>
          <a:custGeom>
            <a:avLst/>
            <a:gdLst>
              <a:gd name="connsiteX0" fmla="*/ 0 w 106524"/>
              <a:gd name="connsiteY0" fmla="*/ 0 h 38105"/>
              <a:gd name="connsiteX1" fmla="*/ 49296 w 106524"/>
              <a:gd name="connsiteY1" fmla="*/ 2790 h 38105"/>
              <a:gd name="connsiteX2" fmla="*/ 106524 w 106524"/>
              <a:gd name="connsiteY2" fmla="*/ 7993 h 38105"/>
              <a:gd name="connsiteX3" fmla="*/ 103360 w 106524"/>
              <a:gd name="connsiteY3" fmla="*/ 38105 h 38105"/>
              <a:gd name="connsiteX4" fmla="*/ 55398 w 106524"/>
              <a:gd name="connsiteY4" fmla="*/ 32557 h 38105"/>
              <a:gd name="connsiteX5" fmla="*/ 0 w 106524"/>
              <a:gd name="connsiteY5" fmla="*/ 28136 h 38105"/>
              <a:gd name="connsiteX6" fmla="*/ 0 w 106524"/>
              <a:gd name="connsiteY6" fmla="*/ 0 h 38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24" h="38105">
                <a:moveTo>
                  <a:pt x="0" y="0"/>
                </a:moveTo>
                <a:lnTo>
                  <a:pt x="49296" y="2790"/>
                </a:lnTo>
                <a:lnTo>
                  <a:pt x="106524" y="7993"/>
                </a:lnTo>
                <a:lnTo>
                  <a:pt x="103360" y="38105"/>
                </a:lnTo>
                <a:lnTo>
                  <a:pt x="55398" y="32557"/>
                </a:lnTo>
                <a:lnTo>
                  <a:pt x="0" y="28136"/>
                </a:lnTo>
                <a:lnTo>
                  <a:pt x="0" y="0"/>
                </a:lnTo>
                <a:close/>
              </a:path>
            </a:pathLst>
          </a:custGeom>
          <a:solidFill>
            <a:srgbClr val="CC6B87"/>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任意多边形 171"/>
          <p:cNvSpPr/>
          <p:nvPr/>
        </p:nvSpPr>
        <p:spPr>
          <a:xfrm>
            <a:off x="3540474" y="1795781"/>
            <a:ext cx="131714" cy="52990"/>
          </a:xfrm>
          <a:custGeom>
            <a:avLst/>
            <a:gdLst>
              <a:gd name="connsiteX0" fmla="*/ 3162 w 131714"/>
              <a:gd name="connsiteY0" fmla="*/ 0 h 52990"/>
              <a:gd name="connsiteX1" fmla="*/ 110244 w 131714"/>
              <a:gd name="connsiteY1" fmla="*/ 17484 h 52990"/>
              <a:gd name="connsiteX2" fmla="*/ 131714 w 131714"/>
              <a:gd name="connsiteY2" fmla="*/ 24315 h 52990"/>
              <a:gd name="connsiteX3" fmla="*/ 124030 w 131714"/>
              <a:gd name="connsiteY3" fmla="*/ 52990 h 52990"/>
              <a:gd name="connsiteX4" fmla="*/ 107863 w 131714"/>
              <a:gd name="connsiteY4" fmla="*/ 48441 h 52990"/>
              <a:gd name="connsiteX5" fmla="*/ 0 w 131714"/>
              <a:gd name="connsiteY5" fmla="*/ 30082 h 52990"/>
              <a:gd name="connsiteX6" fmla="*/ 3162 w 131714"/>
              <a:gd name="connsiteY6" fmla="*/ 0 h 5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714" h="52990">
                <a:moveTo>
                  <a:pt x="3162" y="0"/>
                </a:moveTo>
                <a:lnTo>
                  <a:pt x="110244" y="17484"/>
                </a:lnTo>
                <a:lnTo>
                  <a:pt x="131714" y="24315"/>
                </a:lnTo>
                <a:lnTo>
                  <a:pt x="124030" y="52990"/>
                </a:lnTo>
                <a:lnTo>
                  <a:pt x="107863" y="48441"/>
                </a:lnTo>
                <a:lnTo>
                  <a:pt x="0" y="30082"/>
                </a:lnTo>
                <a:lnTo>
                  <a:pt x="3162" y="0"/>
                </a:lnTo>
                <a:close/>
              </a:path>
            </a:pathLst>
          </a:custGeom>
          <a:solidFill>
            <a:srgbClr val="CC6B87"/>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 name="任意多边形 165"/>
          <p:cNvSpPr/>
          <p:nvPr/>
        </p:nvSpPr>
        <p:spPr>
          <a:xfrm>
            <a:off x="3681833" y="1825561"/>
            <a:ext cx="172735" cy="99121"/>
          </a:xfrm>
          <a:custGeom>
            <a:avLst/>
            <a:gdLst>
              <a:gd name="connsiteX0" fmla="*/ 7526 w 172735"/>
              <a:gd name="connsiteY0" fmla="*/ 0 h 99121"/>
              <a:gd name="connsiteX1" fmla="*/ 73660 w 172735"/>
              <a:gd name="connsiteY1" fmla="*/ 21043 h 99121"/>
              <a:gd name="connsiteX2" fmla="*/ 161767 w 172735"/>
              <a:gd name="connsiteY2" fmla="*/ 63905 h 99121"/>
              <a:gd name="connsiteX3" fmla="*/ 172735 w 172735"/>
              <a:gd name="connsiteY3" fmla="*/ 70827 h 99121"/>
              <a:gd name="connsiteX4" fmla="*/ 159541 w 172735"/>
              <a:gd name="connsiteY4" fmla="*/ 99121 h 99121"/>
              <a:gd name="connsiteX5" fmla="*/ 157004 w 172735"/>
              <a:gd name="connsiteY5" fmla="*/ 97243 h 99121"/>
              <a:gd name="connsiteX6" fmla="*/ 61754 w 172735"/>
              <a:gd name="connsiteY6" fmla="*/ 49618 h 99121"/>
              <a:gd name="connsiteX7" fmla="*/ 15171 w 172735"/>
              <a:gd name="connsiteY7" fmla="*/ 32354 h 99121"/>
              <a:gd name="connsiteX8" fmla="*/ 0 w 172735"/>
              <a:gd name="connsiteY8" fmla="*/ 28086 h 99121"/>
              <a:gd name="connsiteX9" fmla="*/ 7526 w 172735"/>
              <a:gd name="connsiteY9" fmla="*/ 0 h 99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735" h="99121">
                <a:moveTo>
                  <a:pt x="7526" y="0"/>
                </a:moveTo>
                <a:lnTo>
                  <a:pt x="73660" y="21043"/>
                </a:lnTo>
                <a:cubicBezTo>
                  <a:pt x="105807" y="33743"/>
                  <a:pt x="137955" y="50411"/>
                  <a:pt x="161767" y="63905"/>
                </a:cubicBezTo>
                <a:lnTo>
                  <a:pt x="172735" y="70827"/>
                </a:lnTo>
                <a:lnTo>
                  <a:pt x="159541" y="99121"/>
                </a:lnTo>
                <a:lnTo>
                  <a:pt x="157004" y="97243"/>
                </a:lnTo>
                <a:cubicBezTo>
                  <a:pt x="132398" y="82162"/>
                  <a:pt x="93504" y="62715"/>
                  <a:pt x="61754" y="49618"/>
                </a:cubicBezTo>
                <a:cubicBezTo>
                  <a:pt x="45879" y="43070"/>
                  <a:pt x="30699" y="37414"/>
                  <a:pt x="15171" y="32354"/>
                </a:cubicBezTo>
                <a:lnTo>
                  <a:pt x="0" y="28086"/>
                </a:lnTo>
                <a:lnTo>
                  <a:pt x="7526" y="0"/>
                </a:lnTo>
                <a:close/>
              </a:path>
            </a:pathLst>
          </a:custGeom>
          <a:solidFill>
            <a:srgbClr val="CC6B87"/>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4" name="任意多边形 223"/>
          <p:cNvSpPr/>
          <p:nvPr/>
        </p:nvSpPr>
        <p:spPr>
          <a:xfrm rot="1500000">
            <a:off x="2874302" y="2144897"/>
            <a:ext cx="179375" cy="47520"/>
          </a:xfrm>
          <a:custGeom>
            <a:avLst/>
            <a:gdLst>
              <a:gd name="connsiteX0" fmla="*/ 0 w 179375"/>
              <a:gd name="connsiteY0" fmla="*/ 8618 h 47520"/>
              <a:gd name="connsiteX1" fmla="*/ 48580 w 179375"/>
              <a:gd name="connsiteY1" fmla="*/ 8853 h 47520"/>
              <a:gd name="connsiteX2" fmla="*/ 158488 w 179375"/>
              <a:gd name="connsiteY2" fmla="*/ 2268 h 47520"/>
              <a:gd name="connsiteX3" fmla="*/ 173238 w 179375"/>
              <a:gd name="connsiteY3" fmla="*/ 0 h 47520"/>
              <a:gd name="connsiteX4" fmla="*/ 179375 w 179375"/>
              <a:gd name="connsiteY4" fmla="*/ 34800 h 47520"/>
              <a:gd name="connsiteX5" fmla="*/ 122449 w 179375"/>
              <a:gd name="connsiteY5" fmla="*/ 41899 h 47520"/>
              <a:gd name="connsiteX6" fmla="*/ 63530 w 179375"/>
              <a:gd name="connsiteY6" fmla="*/ 46548 h 47520"/>
              <a:gd name="connsiteX7" fmla="*/ 9241 w 179375"/>
              <a:gd name="connsiteY7" fmla="*/ 47395 h 47520"/>
              <a:gd name="connsiteX8" fmla="*/ 0 w 179375"/>
              <a:gd name="connsiteY8" fmla="*/ 47107 h 47520"/>
              <a:gd name="connsiteX9" fmla="*/ 0 w 179375"/>
              <a:gd name="connsiteY9" fmla="*/ 8618 h 4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375" h="47520">
                <a:moveTo>
                  <a:pt x="0" y="8618"/>
                </a:moveTo>
                <a:lnTo>
                  <a:pt x="48580" y="8853"/>
                </a:lnTo>
                <a:cubicBezTo>
                  <a:pt x="82698" y="7833"/>
                  <a:pt x="120556" y="6381"/>
                  <a:pt x="158488" y="2268"/>
                </a:cubicBezTo>
                <a:lnTo>
                  <a:pt x="173238" y="0"/>
                </a:lnTo>
                <a:lnTo>
                  <a:pt x="179375" y="34800"/>
                </a:lnTo>
                <a:lnTo>
                  <a:pt x="122449" y="41899"/>
                </a:lnTo>
                <a:cubicBezTo>
                  <a:pt x="102084" y="44005"/>
                  <a:pt x="82555" y="45558"/>
                  <a:pt x="63530" y="46548"/>
                </a:cubicBezTo>
                <a:cubicBezTo>
                  <a:pt x="44504" y="47537"/>
                  <a:pt x="26612" y="47670"/>
                  <a:pt x="9241" y="47395"/>
                </a:cubicBezTo>
                <a:lnTo>
                  <a:pt x="0" y="47107"/>
                </a:lnTo>
                <a:lnTo>
                  <a:pt x="0" y="8618"/>
                </a:lnTo>
                <a:close/>
              </a:path>
            </a:pathLst>
          </a:custGeom>
          <a:solidFill>
            <a:srgbClr val="CC6B87"/>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9" name="任意多边形 218"/>
          <p:cNvSpPr/>
          <p:nvPr/>
        </p:nvSpPr>
        <p:spPr>
          <a:xfrm rot="1500000">
            <a:off x="3433275" y="2065978"/>
            <a:ext cx="357465" cy="286224"/>
          </a:xfrm>
          <a:custGeom>
            <a:avLst/>
            <a:gdLst>
              <a:gd name="connsiteX0" fmla="*/ 332671 w 357465"/>
              <a:gd name="connsiteY0" fmla="*/ 0 h 286224"/>
              <a:gd name="connsiteX1" fmla="*/ 357465 w 357465"/>
              <a:gd name="connsiteY1" fmla="*/ 24795 h 286224"/>
              <a:gd name="connsiteX2" fmla="*/ 342937 w 357465"/>
              <a:gd name="connsiteY2" fmla="*/ 39252 h 286224"/>
              <a:gd name="connsiteX3" fmla="*/ 302807 w 357465"/>
              <a:gd name="connsiteY3" fmla="*/ 77506 h 286224"/>
              <a:gd name="connsiteX4" fmla="*/ 230716 w 357465"/>
              <a:gd name="connsiteY4" fmla="*/ 142652 h 286224"/>
              <a:gd name="connsiteX5" fmla="*/ 148125 w 357465"/>
              <a:gd name="connsiteY5" fmla="*/ 202185 h 286224"/>
              <a:gd name="connsiteX6" fmla="*/ 74310 w 357465"/>
              <a:gd name="connsiteY6" fmla="*/ 252370 h 286224"/>
              <a:gd name="connsiteX7" fmla="*/ 26803 w 357465"/>
              <a:gd name="connsiteY7" fmla="*/ 280435 h 286224"/>
              <a:gd name="connsiteX8" fmla="*/ 15238 w 357465"/>
              <a:gd name="connsiteY8" fmla="*/ 286224 h 286224"/>
              <a:gd name="connsiteX9" fmla="*/ 0 w 357465"/>
              <a:gd name="connsiteY9" fmla="*/ 256317 h 286224"/>
              <a:gd name="connsiteX10" fmla="*/ 24351 w 357465"/>
              <a:gd name="connsiteY10" fmla="*/ 243479 h 286224"/>
              <a:gd name="connsiteX11" fmla="*/ 78639 w 357465"/>
              <a:gd name="connsiteY11" fmla="*/ 210939 h 286224"/>
              <a:gd name="connsiteX12" fmla="*/ 180800 w 357465"/>
              <a:gd name="connsiteY12" fmla="*/ 137027 h 286224"/>
              <a:gd name="connsiteX13" fmla="*/ 265840 w 357465"/>
              <a:gd name="connsiteY13" fmla="*/ 65844 h 286224"/>
              <a:gd name="connsiteX14" fmla="*/ 332671 w 357465"/>
              <a:gd name="connsiteY14" fmla="*/ 0 h 28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7465" h="286224">
                <a:moveTo>
                  <a:pt x="332671" y="0"/>
                </a:moveTo>
                <a:lnTo>
                  <a:pt x="357465" y="24795"/>
                </a:lnTo>
                <a:lnTo>
                  <a:pt x="342937" y="39252"/>
                </a:lnTo>
                <a:cubicBezTo>
                  <a:pt x="329326" y="52440"/>
                  <a:pt x="315290" y="65773"/>
                  <a:pt x="302807" y="77506"/>
                </a:cubicBezTo>
                <a:cubicBezTo>
                  <a:pt x="277841" y="100971"/>
                  <a:pt x="256496" y="121872"/>
                  <a:pt x="230716" y="142652"/>
                </a:cubicBezTo>
                <a:cubicBezTo>
                  <a:pt x="204936" y="163433"/>
                  <a:pt x="174192" y="183899"/>
                  <a:pt x="148125" y="202185"/>
                </a:cubicBezTo>
                <a:cubicBezTo>
                  <a:pt x="122058" y="220470"/>
                  <a:pt x="104094" y="234540"/>
                  <a:pt x="74310" y="252370"/>
                </a:cubicBezTo>
                <a:cubicBezTo>
                  <a:pt x="59419" y="261285"/>
                  <a:pt x="43934" y="270804"/>
                  <a:pt x="26803" y="280435"/>
                </a:cubicBezTo>
                <a:lnTo>
                  <a:pt x="15238" y="286224"/>
                </a:lnTo>
                <a:lnTo>
                  <a:pt x="0" y="256317"/>
                </a:lnTo>
                <a:lnTo>
                  <a:pt x="24351" y="243479"/>
                </a:lnTo>
                <a:cubicBezTo>
                  <a:pt x="42699" y="233172"/>
                  <a:pt x="61110" y="222178"/>
                  <a:pt x="78639" y="210939"/>
                </a:cubicBezTo>
                <a:cubicBezTo>
                  <a:pt x="113699" y="188460"/>
                  <a:pt x="149599" y="161209"/>
                  <a:pt x="180800" y="137027"/>
                </a:cubicBezTo>
                <a:cubicBezTo>
                  <a:pt x="212000" y="112844"/>
                  <a:pt x="238164" y="91011"/>
                  <a:pt x="265840" y="65844"/>
                </a:cubicBezTo>
                <a:lnTo>
                  <a:pt x="332671" y="0"/>
                </a:lnTo>
                <a:close/>
              </a:path>
            </a:pathLst>
          </a:custGeom>
          <a:solidFill>
            <a:srgbClr val="CC6B87"/>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7" name="任意多边形 216"/>
          <p:cNvSpPr/>
          <p:nvPr/>
        </p:nvSpPr>
        <p:spPr>
          <a:xfrm rot="1500000">
            <a:off x="3061706" y="2192998"/>
            <a:ext cx="129473" cy="57369"/>
          </a:xfrm>
          <a:custGeom>
            <a:avLst/>
            <a:gdLst>
              <a:gd name="connsiteX0" fmla="*/ 0 w 129473"/>
              <a:gd name="connsiteY0" fmla="*/ 22242 h 57369"/>
              <a:gd name="connsiteX1" fmla="*/ 81575 w 129473"/>
              <a:gd name="connsiteY1" fmla="*/ 9701 h 57369"/>
              <a:gd name="connsiteX2" fmla="*/ 120027 w 129473"/>
              <a:gd name="connsiteY2" fmla="*/ 0 h 57369"/>
              <a:gd name="connsiteX3" fmla="*/ 129473 w 129473"/>
              <a:gd name="connsiteY3" fmla="*/ 35252 h 57369"/>
              <a:gd name="connsiteX4" fmla="*/ 62718 w 129473"/>
              <a:gd name="connsiteY4" fmla="*/ 49202 h 57369"/>
              <a:gd name="connsiteX5" fmla="*/ 6194 w 129473"/>
              <a:gd name="connsiteY5" fmla="*/ 57369 h 57369"/>
              <a:gd name="connsiteX6" fmla="*/ 0 w 129473"/>
              <a:gd name="connsiteY6" fmla="*/ 22242 h 5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73" h="57369">
                <a:moveTo>
                  <a:pt x="0" y="22242"/>
                </a:moveTo>
                <a:lnTo>
                  <a:pt x="81575" y="9701"/>
                </a:lnTo>
                <a:lnTo>
                  <a:pt x="120027" y="0"/>
                </a:lnTo>
                <a:lnTo>
                  <a:pt x="129473" y="35252"/>
                </a:lnTo>
                <a:lnTo>
                  <a:pt x="62718" y="49202"/>
                </a:lnTo>
                <a:lnTo>
                  <a:pt x="6194" y="57369"/>
                </a:lnTo>
                <a:lnTo>
                  <a:pt x="0" y="22242"/>
                </a:lnTo>
                <a:close/>
              </a:path>
            </a:pathLst>
          </a:custGeom>
          <a:solidFill>
            <a:srgbClr val="CC6B87"/>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 name="任意多边形 214"/>
          <p:cNvSpPr/>
          <p:nvPr/>
        </p:nvSpPr>
        <p:spPr>
          <a:xfrm rot="1500000">
            <a:off x="3203686" y="2216437"/>
            <a:ext cx="107224" cy="63745"/>
          </a:xfrm>
          <a:custGeom>
            <a:avLst/>
            <a:gdLst>
              <a:gd name="connsiteX0" fmla="*/ 0 w 107224"/>
              <a:gd name="connsiteY0" fmla="*/ 29073 h 63745"/>
              <a:gd name="connsiteX1" fmla="*/ 51092 w 107224"/>
              <a:gd name="connsiteY1" fmla="*/ 16184 h 63745"/>
              <a:gd name="connsiteX2" fmla="*/ 94770 w 107224"/>
              <a:gd name="connsiteY2" fmla="*/ 0 h 63745"/>
              <a:gd name="connsiteX3" fmla="*/ 107224 w 107224"/>
              <a:gd name="connsiteY3" fmla="*/ 29340 h 63745"/>
              <a:gd name="connsiteX4" fmla="*/ 75351 w 107224"/>
              <a:gd name="connsiteY4" fmla="*/ 42148 h 63745"/>
              <a:gd name="connsiteX5" fmla="*/ 9291 w 107224"/>
              <a:gd name="connsiteY5" fmla="*/ 63745 h 63745"/>
              <a:gd name="connsiteX6" fmla="*/ 0 w 107224"/>
              <a:gd name="connsiteY6" fmla="*/ 29073 h 6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224" h="63745">
                <a:moveTo>
                  <a:pt x="0" y="29073"/>
                </a:moveTo>
                <a:lnTo>
                  <a:pt x="51092" y="16184"/>
                </a:lnTo>
                <a:lnTo>
                  <a:pt x="94770" y="0"/>
                </a:lnTo>
                <a:lnTo>
                  <a:pt x="107224" y="29340"/>
                </a:lnTo>
                <a:lnTo>
                  <a:pt x="75351" y="42148"/>
                </a:lnTo>
                <a:lnTo>
                  <a:pt x="9291" y="63745"/>
                </a:lnTo>
                <a:lnTo>
                  <a:pt x="0" y="29073"/>
                </a:lnTo>
                <a:close/>
              </a:path>
            </a:pathLst>
          </a:custGeom>
          <a:solidFill>
            <a:srgbClr val="CC6B87"/>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圆角矩形 235"/>
          <p:cNvSpPr/>
          <p:nvPr/>
        </p:nvSpPr>
        <p:spPr>
          <a:xfrm>
            <a:off x="2154612" y="1587343"/>
            <a:ext cx="2520000" cy="2124000"/>
          </a:xfrm>
          <a:prstGeom prst="round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37" name="直接箭头连接符 236"/>
          <p:cNvCxnSpPr/>
          <p:nvPr/>
        </p:nvCxnSpPr>
        <p:spPr>
          <a:xfrm>
            <a:off x="3431704" y="2051043"/>
            <a:ext cx="36000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38" name="直接箭头连接符 237"/>
          <p:cNvCxnSpPr/>
          <p:nvPr/>
        </p:nvCxnSpPr>
        <p:spPr>
          <a:xfrm flipH="1">
            <a:off x="2925872" y="2051043"/>
            <a:ext cx="36000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9" name="Freeform 5655"/>
          <p:cNvSpPr>
            <a:spLocks/>
          </p:cNvSpPr>
          <p:nvPr/>
        </p:nvSpPr>
        <p:spPr bwMode="auto">
          <a:xfrm rot="-7020000" flipV="1">
            <a:off x="4020490" y="2094651"/>
            <a:ext cx="162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6350">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cxnSp>
        <p:nvCxnSpPr>
          <p:cNvPr id="153" name="直接连接符 152"/>
          <p:cNvCxnSpPr/>
          <p:nvPr/>
        </p:nvCxnSpPr>
        <p:spPr bwMode="auto">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96410634"/>
      </p:ext>
    </p:extLst>
  </p:cSld>
  <p:clrMapOvr>
    <a:masterClrMapping/>
  </p:clrMapOvr>
  <p:transition>
    <p:plus/>
  </p:transition>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29">
            <a:extLst>
              <a:ext uri="{FF2B5EF4-FFF2-40B4-BE49-F238E27FC236}">
                <a16:creationId xmlns:a16="http://schemas.microsoft.com/office/drawing/2014/main" id="{E692CBAF-C67B-E456-52E7-82679F337EFD}"/>
              </a:ext>
            </a:extLst>
          </p:cNvPr>
          <p:cNvSpPr txBox="1">
            <a:spLocks noChangeArrowheads="1"/>
          </p:cNvSpPr>
          <p:nvPr/>
        </p:nvSpPr>
        <p:spPr bwMode="auto">
          <a:xfrm>
            <a:off x="2783632" y="764704"/>
            <a:ext cx="6624736" cy="46166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defRPr/>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原核生物与真核生物蛋白质生物合成的主要差异</a:t>
            </a:r>
          </a:p>
        </p:txBody>
      </p:sp>
      <p:graphicFrame>
        <p:nvGraphicFramePr>
          <p:cNvPr id="3" name="表格 3">
            <a:extLst>
              <a:ext uri="{FF2B5EF4-FFF2-40B4-BE49-F238E27FC236}">
                <a16:creationId xmlns:a16="http://schemas.microsoft.com/office/drawing/2014/main" id="{4AE5006B-F557-3603-2E5B-DB24CBD4B1C4}"/>
              </a:ext>
            </a:extLst>
          </p:cNvPr>
          <p:cNvGraphicFramePr>
            <a:graphicFrameLocks noGrp="1"/>
          </p:cNvGraphicFramePr>
          <p:nvPr>
            <p:extLst>
              <p:ext uri="{D42A27DB-BD31-4B8C-83A1-F6EECF244321}">
                <p14:modId xmlns:p14="http://schemas.microsoft.com/office/powerpoint/2010/main" val="990616477"/>
              </p:ext>
            </p:extLst>
          </p:nvPr>
        </p:nvGraphicFramePr>
        <p:xfrm>
          <a:off x="839416" y="1268760"/>
          <a:ext cx="10513168" cy="4927600"/>
        </p:xfrm>
        <a:graphic>
          <a:graphicData uri="http://schemas.openxmlformats.org/drawingml/2006/table">
            <a:tbl>
              <a:tblPr firstRow="1" bandRow="1">
                <a:tableStyleId>{5C22544A-7EE6-4342-B048-85BDC9FD1C3A}</a:tableStyleId>
              </a:tblPr>
              <a:tblGrid>
                <a:gridCol w="1224136">
                  <a:extLst>
                    <a:ext uri="{9D8B030D-6E8A-4147-A177-3AD203B41FA5}">
                      <a16:colId xmlns:a16="http://schemas.microsoft.com/office/drawing/2014/main" val="650151652"/>
                    </a:ext>
                  </a:extLst>
                </a:gridCol>
                <a:gridCol w="5256584">
                  <a:extLst>
                    <a:ext uri="{9D8B030D-6E8A-4147-A177-3AD203B41FA5}">
                      <a16:colId xmlns:a16="http://schemas.microsoft.com/office/drawing/2014/main" val="1141001138"/>
                    </a:ext>
                  </a:extLst>
                </a:gridCol>
                <a:gridCol w="4032448">
                  <a:extLst>
                    <a:ext uri="{9D8B030D-6E8A-4147-A177-3AD203B41FA5}">
                      <a16:colId xmlns:a16="http://schemas.microsoft.com/office/drawing/2014/main" val="3107399026"/>
                    </a:ext>
                  </a:extLst>
                </a:gridCol>
              </a:tblGrid>
              <a:tr h="370840">
                <a:tc>
                  <a:txBody>
                    <a:bodyPr/>
                    <a:lstStyle/>
                    <a:p>
                      <a:pPr algn="ctr"/>
                      <a:endPar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a:tc>
                <a:tc>
                  <a:txBody>
                    <a:bodyPr/>
                    <a:lstStyle/>
                    <a:p>
                      <a:pPr algn="ct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原核生物</a:t>
                      </a:r>
                    </a:p>
                  </a:txBody>
                  <a:tcPr/>
                </a:tc>
                <a:tc>
                  <a:txBody>
                    <a:bodyPr/>
                    <a:lstStyle/>
                    <a:p>
                      <a:pPr algn="ct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真核生物</a:t>
                      </a:r>
                    </a:p>
                  </a:txBody>
                  <a:tcPr/>
                </a:tc>
                <a:extLst>
                  <a:ext uri="{0D108BD9-81ED-4DB2-BD59-A6C34878D82A}">
                    <a16:rowId xmlns:a16="http://schemas.microsoft.com/office/drawing/2014/main" val="2116678471"/>
                  </a:ext>
                </a:extLst>
              </a:tr>
              <a:tr h="370840">
                <a:tc>
                  <a:txBody>
                    <a:bodyPr/>
                    <a:lstStyle/>
                    <a:p>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mRNA</a:t>
                      </a:r>
                      <a:endPar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a:tc>
                <a:tc>
                  <a:txBody>
                    <a:bodyPr/>
                    <a:lstStyle/>
                    <a:p>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1.</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一条</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mRNA</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编码几种蛋白质</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多顺反子</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p>
                    <a:p>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2.</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较少转录后加工</a:t>
                      </a:r>
                      <a:endPar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p>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3.</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转录、翻译和</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mRNA</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的降解可同时发生</a:t>
                      </a:r>
                    </a:p>
                  </a:txBody>
                  <a:tcPr/>
                </a:tc>
                <a:tc>
                  <a:txBody>
                    <a:bodyPr/>
                    <a:lstStyle/>
                    <a:p>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1.</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一条</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mRNA</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编码一种蛋白质</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单顺反子</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p>
                    <a:p>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2.</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进行首尾修饰、剪接等转录后加工</a:t>
                      </a:r>
                      <a:endPar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p>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3.</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在细胞核内新合成的</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mRNA</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须转移至核外的核糖体才能开始翻译</a:t>
                      </a:r>
                    </a:p>
                  </a:txBody>
                  <a:tcPr/>
                </a:tc>
                <a:extLst>
                  <a:ext uri="{0D108BD9-81ED-4DB2-BD59-A6C34878D82A}">
                    <a16:rowId xmlns:a16="http://schemas.microsoft.com/office/drawing/2014/main" val="2822223287"/>
                  </a:ext>
                </a:extLst>
              </a:tr>
              <a:tr h="370840">
                <a:tc>
                  <a:txBody>
                    <a:bodyPr/>
                    <a:lstStyle/>
                    <a:p>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核糖体</a:t>
                      </a:r>
                    </a:p>
                  </a:txBody>
                  <a:tcPr/>
                </a:tc>
                <a:tc>
                  <a:txBody>
                    <a:bodyPr/>
                    <a:lstStyle/>
                    <a:p>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70S</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核糖体</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(30S</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小亚基</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+50S</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大亚基</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endPar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a:tc>
                <a:tc>
                  <a:txBody>
                    <a:bodyPr/>
                    <a:lstStyle/>
                    <a:p>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80S</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核糖体</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(40S</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小亚基</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+60S</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大亚基</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endPar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a:tc>
                <a:extLst>
                  <a:ext uri="{0D108BD9-81ED-4DB2-BD59-A6C34878D82A}">
                    <a16:rowId xmlns:a16="http://schemas.microsoft.com/office/drawing/2014/main" val="1050607069"/>
                  </a:ext>
                </a:extLst>
              </a:tr>
              <a:tr h="0">
                <a:tc>
                  <a:txBody>
                    <a:bodyPr/>
                    <a:lstStyle/>
                    <a:p>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起始阶段</a:t>
                      </a:r>
                    </a:p>
                  </a:txBody>
                  <a:tcPr/>
                </a:tc>
                <a:tc>
                  <a:txBody>
                    <a:bodyPr/>
                    <a:lstStyle/>
                    <a:p>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1.</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起始氨基酰</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-tRNA</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为</a:t>
                      </a:r>
                      <a:r>
                        <a:rPr lang="en-US" altLang="zh-CN" sz="1600" b="0" baseline="0" dirty="0" err="1">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fMet-tRNA</a:t>
                      </a:r>
                      <a:r>
                        <a:rPr lang="en-US" altLang="zh-CN" sz="1600" b="0" baseline="30000" dirty="0" err="1">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fMet</a:t>
                      </a:r>
                      <a:endParaRPr lang="en-US" altLang="zh-CN" sz="1600" b="0" baseline="30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p>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2.</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核糖体小亚基先与</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mRNA</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结合，再与</a:t>
                      </a:r>
                      <a:r>
                        <a:rPr lang="en-US" altLang="zh-CN" sz="1600" b="0" baseline="0" dirty="0" err="1">
                          <a:effectLst>
                            <a:outerShdw blurRad="38100" dist="38100" dir="2700000" algn="tl">
                              <a:srgbClr val="000000">
                                <a:alpha val="43137"/>
                              </a:srgbClr>
                            </a:outerShdw>
                          </a:effectLst>
                          <a:latin typeface="Times New Roman" panose="02020603050405020304" pitchFamily="18" charset="0"/>
                          <a:ea typeface="+mn-ea"/>
                        </a:rPr>
                        <a:t>fMet-tRNA</a:t>
                      </a:r>
                      <a:r>
                        <a:rPr lang="en-US" altLang="zh-CN" sz="1600" b="0" baseline="30000" dirty="0" err="1">
                          <a:effectLst>
                            <a:outerShdw blurRad="38100" dist="38100" dir="2700000" algn="tl">
                              <a:srgbClr val="000000">
                                <a:alpha val="43137"/>
                              </a:srgbClr>
                            </a:outerShdw>
                          </a:effectLst>
                          <a:latin typeface="Times New Roman" panose="02020603050405020304" pitchFamily="18" charset="0"/>
                          <a:ea typeface="+mn-ea"/>
                        </a:rPr>
                        <a:t>fMet</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mn-ea"/>
                        </a:rPr>
                        <a:t>结合</a:t>
                      </a:r>
                      <a:endParaRPr lang="en-US" altLang="zh-CN" sz="1600" b="0" baseline="0" dirty="0">
                        <a:effectLst>
                          <a:outerShdw blurRad="38100" dist="38100" dir="2700000" algn="tl">
                            <a:srgbClr val="000000">
                              <a:alpha val="43137"/>
                            </a:srgbClr>
                          </a:outerShdw>
                        </a:effectLst>
                        <a:latin typeface="Times New Roman" panose="02020603050405020304" pitchFamily="18" charset="0"/>
                        <a:ea typeface="+mn-ea"/>
                      </a:endParaRPr>
                    </a:p>
                    <a:p>
                      <a:r>
                        <a:rPr lang="en-US" altLang="zh-CN" sz="1600" b="0" baseline="0" dirty="0">
                          <a:effectLst>
                            <a:outerShdw blurRad="38100" dist="38100" dir="2700000" algn="tl">
                              <a:srgbClr val="000000">
                                <a:alpha val="43137"/>
                              </a:srgbClr>
                            </a:outerShdw>
                          </a:effectLst>
                          <a:latin typeface="Times New Roman" panose="02020603050405020304" pitchFamily="18" charset="0"/>
                          <a:ea typeface="+mn-ea"/>
                        </a:rPr>
                        <a:t>3.mRNA</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mn-ea"/>
                        </a:rPr>
                        <a:t>在小亚基上准确定位依赖于两种机制：</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mn-ea"/>
                        </a:rPr>
                        <a:t>S-D</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mn-ea"/>
                        </a:rPr>
                        <a:t>序列与小亚基</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mn-ea"/>
                        </a:rPr>
                        <a:t>16S rRNA</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mn-ea"/>
                        </a:rPr>
                        <a:t>互补序列的结合；</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mn-ea"/>
                        </a:rPr>
                        <a:t>rpS-1</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mn-ea"/>
                        </a:rPr>
                        <a:t>蛋白结合序列与小亚基</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mn-ea"/>
                        </a:rPr>
                        <a:t>rpS-1</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mn-ea"/>
                        </a:rPr>
                        <a:t>蛋白的结合</a:t>
                      </a:r>
                      <a:endParaRPr lang="en-US" altLang="zh-CN" sz="1600" b="0" baseline="0" dirty="0">
                        <a:effectLst>
                          <a:outerShdw blurRad="38100" dist="38100" dir="2700000" algn="tl">
                            <a:srgbClr val="000000">
                              <a:alpha val="43137"/>
                            </a:srgbClr>
                          </a:outerShdw>
                        </a:effectLst>
                        <a:latin typeface="Times New Roman" panose="02020603050405020304" pitchFamily="18" charset="0"/>
                        <a:ea typeface="+mn-ea"/>
                      </a:endParaRPr>
                    </a:p>
                    <a:p>
                      <a:r>
                        <a:rPr lang="en-US" altLang="zh-CN" sz="1600" b="0" baseline="0" dirty="0">
                          <a:effectLst>
                            <a:outerShdw blurRad="38100" dist="38100" dir="2700000" algn="tl">
                              <a:srgbClr val="000000">
                                <a:alpha val="43137"/>
                              </a:srgbClr>
                            </a:outerShdw>
                          </a:effectLst>
                          <a:latin typeface="Times New Roman" panose="02020603050405020304" pitchFamily="18" charset="0"/>
                          <a:ea typeface="+mn-ea"/>
                        </a:rPr>
                        <a:t>4.IF-1</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mn-ea"/>
                        </a:rPr>
                        <a:t>、</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mn-ea"/>
                        </a:rPr>
                        <a:t>IF-2</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mn-ea"/>
                        </a:rPr>
                        <a:t>和</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mn-ea"/>
                        </a:rPr>
                        <a:t>IF-3</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mn-ea"/>
                        </a:rPr>
                        <a:t>三种起始因子参与起始复合物的形成</a:t>
                      </a:r>
                      <a:endPar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mn-ea"/>
                        </a:rPr>
                        <a:t>1.</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mn-ea"/>
                        </a:rPr>
                        <a:t>起始氨基酰</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mn-ea"/>
                        </a:rPr>
                        <a:t>-tRNA</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mn-ea"/>
                        </a:rPr>
                        <a:t>为</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mn-ea"/>
                        </a:rPr>
                        <a:t>Met-</a:t>
                      </a:r>
                      <a:r>
                        <a:rPr lang="en-US" altLang="zh-CN" sz="1600" b="0" baseline="0" dirty="0" err="1">
                          <a:effectLst>
                            <a:outerShdw blurRad="38100" dist="38100" dir="2700000" algn="tl">
                              <a:srgbClr val="000000">
                                <a:alpha val="43137"/>
                              </a:srgbClr>
                            </a:outerShdw>
                          </a:effectLst>
                          <a:latin typeface="Times New Roman" panose="02020603050405020304" pitchFamily="18" charset="0"/>
                          <a:ea typeface="+mn-ea"/>
                        </a:rPr>
                        <a:t>tRNAi</a:t>
                      </a:r>
                      <a:r>
                        <a:rPr lang="en-US" altLang="zh-CN" sz="1600" b="0" baseline="30000" dirty="0" err="1">
                          <a:effectLst>
                            <a:outerShdw blurRad="38100" dist="38100" dir="2700000" algn="tl">
                              <a:srgbClr val="000000">
                                <a:alpha val="43137"/>
                              </a:srgbClr>
                            </a:outerShdw>
                          </a:effectLst>
                          <a:latin typeface="Times New Roman" panose="02020603050405020304" pitchFamily="18" charset="0"/>
                          <a:ea typeface="+mn-ea"/>
                        </a:rPr>
                        <a:t>Met</a:t>
                      </a:r>
                      <a:endParaRPr lang="en-US" altLang="zh-CN" sz="1600" b="0" baseline="30000" dirty="0">
                        <a:effectLst>
                          <a:outerShdw blurRad="38100" dist="38100" dir="2700000" algn="tl">
                            <a:srgbClr val="000000">
                              <a:alpha val="43137"/>
                            </a:srgbClr>
                          </a:outerShdw>
                        </a:effectLst>
                        <a:latin typeface="Times New Roman" panose="02020603050405020304" pitchFamily="18" charset="0"/>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mn-ea"/>
                        </a:rPr>
                        <a:t>2.</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mn-ea"/>
                        </a:rPr>
                        <a:t>核糖体小亚基先与</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mn-ea"/>
                        </a:rPr>
                        <a:t>Met-</a:t>
                      </a:r>
                      <a:r>
                        <a:rPr lang="en-US" altLang="zh-CN" sz="1600" b="0" baseline="0" dirty="0" err="1">
                          <a:effectLst>
                            <a:outerShdw blurRad="38100" dist="38100" dir="2700000" algn="tl">
                              <a:srgbClr val="000000">
                                <a:alpha val="43137"/>
                              </a:srgbClr>
                            </a:outerShdw>
                          </a:effectLst>
                          <a:latin typeface="Times New Roman" panose="02020603050405020304" pitchFamily="18" charset="0"/>
                          <a:ea typeface="+mn-ea"/>
                        </a:rPr>
                        <a:t>tRNAi</a:t>
                      </a:r>
                      <a:r>
                        <a:rPr lang="en-US" altLang="zh-CN" sz="1600" b="0" baseline="30000" dirty="0" err="1">
                          <a:effectLst>
                            <a:outerShdw blurRad="38100" dist="38100" dir="2700000" algn="tl">
                              <a:srgbClr val="000000">
                                <a:alpha val="43137"/>
                              </a:srgbClr>
                            </a:outerShdw>
                          </a:effectLst>
                          <a:latin typeface="Times New Roman" panose="02020603050405020304" pitchFamily="18" charset="0"/>
                          <a:ea typeface="+mn-ea"/>
                        </a:rPr>
                        <a:t>Met</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mn-ea"/>
                        </a:rPr>
                        <a:t>结合，再与</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mn-ea"/>
                        </a:rPr>
                        <a:t>mRNA</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mn-ea"/>
                        </a:rPr>
                        <a:t>结合</a:t>
                      </a:r>
                      <a:endParaRPr lang="en-US" altLang="zh-CN" sz="1600" b="0" baseline="0" dirty="0">
                        <a:effectLst>
                          <a:outerShdw blurRad="38100" dist="38100" dir="2700000" algn="tl">
                            <a:srgbClr val="000000">
                              <a:alpha val="43137"/>
                            </a:srgbClr>
                          </a:outerShdw>
                        </a:effectLst>
                        <a:latin typeface="Times New Roman" panose="02020603050405020304" pitchFamily="18" charset="0"/>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mn-ea"/>
                        </a:rPr>
                        <a:t>3.</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mn-ea"/>
                        </a:rPr>
                        <a:t>依赖帽子结构复合体使</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mn-ea"/>
                        </a:rPr>
                        <a:t>mRNA</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mn-ea"/>
                        </a:rPr>
                        <a:t>在小亚基上准确定位</a:t>
                      </a:r>
                      <a:endParaRPr lang="en-US" altLang="zh-CN" sz="1600" b="0" baseline="0" dirty="0">
                        <a:effectLst>
                          <a:outerShdw blurRad="38100" dist="38100" dir="2700000" algn="tl">
                            <a:srgbClr val="000000">
                              <a:alpha val="43137"/>
                            </a:srgbClr>
                          </a:outerShdw>
                        </a:effectLst>
                        <a:latin typeface="Times New Roman" panose="02020603050405020304" pitchFamily="18" charset="0"/>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mn-ea"/>
                        </a:rPr>
                        <a:t>4.</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mn-ea"/>
                        </a:rPr>
                        <a:t>有至少</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mn-ea"/>
                        </a:rPr>
                        <a:t>10</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mn-ea"/>
                        </a:rPr>
                        <a:t>种</a:t>
                      </a:r>
                      <a:r>
                        <a:rPr lang="en-US" altLang="zh-CN" sz="1600" b="0" baseline="0" dirty="0" err="1">
                          <a:effectLst>
                            <a:outerShdw blurRad="38100" dist="38100" dir="2700000" algn="tl">
                              <a:srgbClr val="000000">
                                <a:alpha val="43137"/>
                              </a:srgbClr>
                            </a:outerShdw>
                          </a:effectLst>
                          <a:latin typeface="Times New Roman" panose="02020603050405020304" pitchFamily="18" charset="0"/>
                          <a:ea typeface="+mn-ea"/>
                        </a:rPr>
                        <a:t>eIF</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mn-ea"/>
                        </a:rPr>
                        <a:t>参与起始复合物的形成，起始因子更多，更复杂</a:t>
                      </a:r>
                      <a:endPar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a:tc>
                <a:extLst>
                  <a:ext uri="{0D108BD9-81ED-4DB2-BD59-A6C34878D82A}">
                    <a16:rowId xmlns:a16="http://schemas.microsoft.com/office/drawing/2014/main" val="494363469"/>
                  </a:ext>
                </a:extLst>
              </a:tr>
              <a:tr h="370840">
                <a:tc>
                  <a:txBody>
                    <a:bodyPr/>
                    <a:lstStyle/>
                    <a:p>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延长阶段</a:t>
                      </a:r>
                    </a:p>
                  </a:txBody>
                  <a:tcPr/>
                </a:tc>
                <a:tc>
                  <a:txBody>
                    <a:bodyPr/>
                    <a:lstStyle/>
                    <a:p>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延长因子为</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EF-Tu</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EF-Ts</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EF-G</a:t>
                      </a:r>
                      <a:endPar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a:tc>
                <a:tc>
                  <a:txBody>
                    <a:bodyPr/>
                    <a:lstStyle/>
                    <a:p>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延长因子更多，更复杂</a:t>
                      </a:r>
                    </a:p>
                  </a:txBody>
                  <a:tcPr/>
                </a:tc>
                <a:extLst>
                  <a:ext uri="{0D108BD9-81ED-4DB2-BD59-A6C34878D82A}">
                    <a16:rowId xmlns:a16="http://schemas.microsoft.com/office/drawing/2014/main" val="485372989"/>
                  </a:ext>
                </a:extLst>
              </a:tr>
              <a:tr h="370840">
                <a:tc>
                  <a:txBody>
                    <a:bodyPr/>
                    <a:lstStyle/>
                    <a:p>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终止阶段</a:t>
                      </a:r>
                    </a:p>
                  </a:txBody>
                  <a:tcPr/>
                </a:tc>
                <a:tc>
                  <a:txBody>
                    <a:bodyPr/>
                    <a:lstStyle/>
                    <a:p>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释放因子为</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RF-1</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RF-2</a:t>
                      </a:r>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和</a:t>
                      </a:r>
                      <a:r>
                        <a:rPr lang="en-US" altLang="zh-CN"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RF-3</a:t>
                      </a:r>
                      <a:endPar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a:tc>
                <a:tc>
                  <a:txBody>
                    <a:bodyPr/>
                    <a:lstStyle/>
                    <a:p>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释放因子为</a:t>
                      </a:r>
                      <a:r>
                        <a:rPr lang="en-US" altLang="zh-CN" sz="1600" b="0" baseline="0" dirty="0" err="1">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eRF</a:t>
                      </a:r>
                      <a:endPar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a:tc>
                <a:extLst>
                  <a:ext uri="{0D108BD9-81ED-4DB2-BD59-A6C34878D82A}">
                    <a16:rowId xmlns:a16="http://schemas.microsoft.com/office/drawing/2014/main" val="1729479511"/>
                  </a:ext>
                </a:extLst>
              </a:tr>
              <a:tr h="370840">
                <a:tc>
                  <a:txBody>
                    <a:bodyPr/>
                    <a:lstStyle/>
                    <a:p>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翻译后加工</a:t>
                      </a:r>
                    </a:p>
                  </a:txBody>
                  <a:tcPr/>
                </a:tc>
                <a:tc>
                  <a:txBody>
                    <a:bodyPr/>
                    <a:lstStyle/>
                    <a:p>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原核生物无内质网等细胞器，一般在细胞膜上进行蛋白质翻译后加工</a:t>
                      </a:r>
                    </a:p>
                  </a:txBody>
                  <a:tcPr/>
                </a:tc>
                <a:tc>
                  <a:txBody>
                    <a:bodyPr/>
                    <a:lstStyle/>
                    <a:p>
                      <a:r>
                        <a:rPr lang="zh-CN" altLang="en-US" sz="16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真核生物一般在内质网、高尔基体等细胞器进行蛋白质翻译后加工</a:t>
                      </a:r>
                    </a:p>
                  </a:txBody>
                  <a:tcPr/>
                </a:tc>
                <a:extLst>
                  <a:ext uri="{0D108BD9-81ED-4DB2-BD59-A6C34878D82A}">
                    <a16:rowId xmlns:a16="http://schemas.microsoft.com/office/drawing/2014/main" val="1580595296"/>
                  </a:ext>
                </a:extLst>
              </a:tr>
            </a:tbl>
          </a:graphicData>
        </a:graphic>
      </p:graphicFrame>
    </p:spTree>
  </p:cSld>
  <p:clrMapOvr>
    <a:masterClrMapping/>
  </p:clrMapOvr>
  <p:transition>
    <p:plus/>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Text Box 2"/>
          <p:cNvSpPr txBox="1">
            <a:spLocks noChangeArrowheads="1"/>
          </p:cNvSpPr>
          <p:nvPr/>
        </p:nvSpPr>
        <p:spPr bwMode="auto">
          <a:xfrm>
            <a:off x="1055688" y="620712"/>
            <a:ext cx="5904408"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三、蛋白质生物合成的干扰和抑制</a:t>
            </a:r>
          </a:p>
        </p:txBody>
      </p:sp>
      <p:sp>
        <p:nvSpPr>
          <p:cNvPr id="425987" name="Text Box 3"/>
          <p:cNvSpPr txBox="1">
            <a:spLocks noChangeArrowheads="1"/>
          </p:cNvSpPr>
          <p:nvPr/>
        </p:nvSpPr>
        <p:spPr bwMode="auto">
          <a:xfrm>
            <a:off x="1416050" y="1348308"/>
            <a:ext cx="9648502" cy="1658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defPPr>
              <a:defRPr lang="en-US"/>
            </a:defPPr>
            <a:lvl1pPr marL="360000" indent="-360000">
              <a:lnSpc>
                <a:spcPts val="3800"/>
              </a:lnSpc>
              <a:spcBef>
                <a:spcPts val="600"/>
              </a:spcBef>
              <a:buClr>
                <a:srgbClr val="C00000"/>
              </a:buClr>
              <a:buSzPct val="80000"/>
              <a:buFont typeface="Wingdings" panose="05000000000000000000" pitchFamily="2" charset="2"/>
              <a:buChar char="n"/>
              <a:defRPr sz="2800" b="1">
                <a:effectLst>
                  <a:outerShdw blurRad="38100" dist="38100" dir="2700000" algn="tl">
                    <a:srgbClr val="C0C0C0"/>
                  </a:outerShdw>
                </a:effectLst>
                <a:latin typeface="Times New Roman" panose="02020603050405020304" pitchFamily="18" charset="0"/>
              </a:defRPr>
            </a:lvl1pPr>
            <a:lvl6pPr fontAlgn="base">
              <a:spcBef>
                <a:spcPct val="0"/>
              </a:spcBef>
              <a:spcAft>
                <a:spcPct val="0"/>
              </a:spcAft>
              <a:buFont typeface="Arial" panose="020B0604020202020204" pitchFamily="34" charset="0"/>
            </a:lvl6pPr>
            <a:lvl7pPr fontAlgn="base">
              <a:spcBef>
                <a:spcPct val="0"/>
              </a:spcBef>
              <a:spcAft>
                <a:spcPct val="0"/>
              </a:spcAft>
              <a:buFont typeface="Arial" panose="020B0604020202020204" pitchFamily="34" charset="0"/>
            </a:lvl7pPr>
            <a:lvl8pPr fontAlgn="base">
              <a:spcBef>
                <a:spcPct val="0"/>
              </a:spcBef>
              <a:spcAft>
                <a:spcPct val="0"/>
              </a:spcAft>
              <a:buFont typeface="Arial" panose="020B0604020202020204" pitchFamily="34" charset="0"/>
            </a:lvl8pPr>
            <a:lvl9pPr fontAlgn="base">
              <a:spcBef>
                <a:spcPct val="0"/>
              </a:spcBef>
              <a:spcAft>
                <a:spcPct val="0"/>
              </a:spcAft>
              <a:buFont typeface="Arial" panose="020B0604020202020204" pitchFamily="34" charset="0"/>
            </a:lvl9pPr>
          </a:lstStyle>
          <a:p>
            <a:pPr>
              <a:lnSpc>
                <a:spcPts val="4000"/>
              </a:lnSpc>
              <a:defRPr/>
            </a:pPr>
            <a:r>
              <a:rPr lang="zh-CN" altLang="en-US" b="0" dirty="0">
                <a:ea typeface="方正姚体" panose="02010601030101010101" pitchFamily="2" charset="-122"/>
              </a:rPr>
              <a:t>抗生素</a:t>
            </a:r>
            <a:r>
              <a:rPr lang="en-US" altLang="zh-CN" sz="2000" b="0" dirty="0">
                <a:ea typeface="方正姚体" panose="02010601030101010101" pitchFamily="2" charset="-122"/>
              </a:rPr>
              <a:t>(antibiotic)</a:t>
            </a:r>
            <a:r>
              <a:rPr lang="zh-CN" altLang="en-US" b="0" dirty="0">
                <a:ea typeface="方正姚体" panose="02010601030101010101" pitchFamily="2" charset="-122"/>
              </a:rPr>
              <a:t>：由真菌、放线菌或细菌等在生活过程中所产生的具有抗病原体或其它活性的一类物质。</a:t>
            </a:r>
            <a:endParaRPr lang="en-US" altLang="zh-CN" b="0" dirty="0">
              <a:ea typeface="方正姚体" panose="02010601030101010101" pitchFamily="2" charset="-122"/>
            </a:endParaRPr>
          </a:p>
          <a:p>
            <a:pPr>
              <a:lnSpc>
                <a:spcPts val="4000"/>
              </a:lnSpc>
              <a:defRPr/>
            </a:pPr>
            <a:r>
              <a:rPr lang="zh-CN" altLang="en-US" b="0" dirty="0">
                <a:ea typeface="方正姚体" panose="02010601030101010101" pitchFamily="2" charset="-122"/>
              </a:rPr>
              <a:t>通过阻断细菌蛋白质合成来抑制细菌的生长繁殖。</a:t>
            </a:r>
          </a:p>
        </p:txBody>
      </p:sp>
      <p:cxnSp>
        <p:nvCxnSpPr>
          <p:cNvPr id="6" name="直接连接符 5"/>
          <p:cNvCxnSpPr/>
          <p:nvPr/>
        </p:nvCxnSpPr>
        <p:spPr>
          <a:xfrm>
            <a:off x="1077913" y="1196975"/>
            <a:ext cx="5940000" cy="0"/>
          </a:xfrm>
          <a:prstGeom prst="line">
            <a:avLst/>
          </a:prstGeom>
          <a:ln w="19050"/>
        </p:spPr>
        <p:style>
          <a:lnRef idx="1">
            <a:schemeClr val="accent1"/>
          </a:lnRef>
          <a:fillRef idx="0">
            <a:schemeClr val="accent1"/>
          </a:fillRef>
          <a:effectRef idx="0">
            <a:schemeClr val="accent1"/>
          </a:effectRef>
          <a:fontRef idx="minor">
            <a:schemeClr val="tx1"/>
          </a:fontRef>
        </p:style>
      </p:cxnSp>
      <p:graphicFrame>
        <p:nvGraphicFramePr>
          <p:cNvPr id="2" name="表格 2">
            <a:extLst>
              <a:ext uri="{FF2B5EF4-FFF2-40B4-BE49-F238E27FC236}">
                <a16:creationId xmlns:a16="http://schemas.microsoft.com/office/drawing/2014/main" id="{B89F264D-10B2-0B19-1069-D73789EB9C0A}"/>
              </a:ext>
            </a:extLst>
          </p:cNvPr>
          <p:cNvGraphicFramePr>
            <a:graphicFrameLocks noGrp="1"/>
          </p:cNvGraphicFramePr>
          <p:nvPr>
            <p:extLst>
              <p:ext uri="{D42A27DB-BD31-4B8C-83A1-F6EECF244321}">
                <p14:modId xmlns:p14="http://schemas.microsoft.com/office/powerpoint/2010/main" val="554014890"/>
              </p:ext>
            </p:extLst>
          </p:nvPr>
        </p:nvGraphicFramePr>
        <p:xfrm>
          <a:off x="2032000" y="3447008"/>
          <a:ext cx="8128000" cy="1854200"/>
        </p:xfrm>
        <a:graphic>
          <a:graphicData uri="http://schemas.openxmlformats.org/drawingml/2006/table">
            <a:tbl>
              <a:tblPr firstRow="1" bandRow="1">
                <a:tableStyleId>{5C22544A-7EE6-4342-B048-85BDC9FD1C3A}</a:tableStyleId>
              </a:tblPr>
              <a:tblGrid>
                <a:gridCol w="2032000">
                  <a:extLst>
                    <a:ext uri="{9D8B030D-6E8A-4147-A177-3AD203B41FA5}">
                      <a16:colId xmlns:a16="http://schemas.microsoft.com/office/drawing/2014/main" val="1726740757"/>
                    </a:ext>
                  </a:extLst>
                </a:gridCol>
                <a:gridCol w="2032000">
                  <a:extLst>
                    <a:ext uri="{9D8B030D-6E8A-4147-A177-3AD203B41FA5}">
                      <a16:colId xmlns:a16="http://schemas.microsoft.com/office/drawing/2014/main" val="1501022783"/>
                    </a:ext>
                  </a:extLst>
                </a:gridCol>
                <a:gridCol w="2032000">
                  <a:extLst>
                    <a:ext uri="{9D8B030D-6E8A-4147-A177-3AD203B41FA5}">
                      <a16:colId xmlns:a16="http://schemas.microsoft.com/office/drawing/2014/main" val="1616465357"/>
                    </a:ext>
                  </a:extLst>
                </a:gridCol>
                <a:gridCol w="2032000">
                  <a:extLst>
                    <a:ext uri="{9D8B030D-6E8A-4147-A177-3AD203B41FA5}">
                      <a16:colId xmlns:a16="http://schemas.microsoft.com/office/drawing/2014/main" val="2488172498"/>
                    </a:ext>
                  </a:extLst>
                </a:gridCol>
              </a:tblGrid>
              <a:tr h="370840">
                <a:tc>
                  <a:txBody>
                    <a:bodyPr/>
                    <a:lstStyle/>
                    <a:p>
                      <a:endParaRPr lang="zh-CN" altLang="en-US"/>
                    </a:p>
                  </a:txBody>
                  <a:tcPr/>
                </a:tc>
                <a:tc>
                  <a:txBody>
                    <a:bodyPr/>
                    <a:lstStyle/>
                    <a:p>
                      <a:endParaRPr lang="zh-CN" altLang="en-US"/>
                    </a:p>
                  </a:txBody>
                  <a:tcPr/>
                </a:tc>
                <a:tc>
                  <a:txBody>
                    <a:bodyPr/>
                    <a:lstStyle/>
                    <a:p>
                      <a:endParaRPr lang="zh-CN" altLang="en-US"/>
                    </a:p>
                  </a:txBody>
                  <a:tcPr/>
                </a:tc>
                <a:tc>
                  <a:txBody>
                    <a:bodyPr/>
                    <a:lstStyle/>
                    <a:p>
                      <a:endParaRPr lang="zh-CN" altLang="en-US"/>
                    </a:p>
                  </a:txBody>
                  <a:tcPr/>
                </a:tc>
                <a:extLst>
                  <a:ext uri="{0D108BD9-81ED-4DB2-BD59-A6C34878D82A}">
                    <a16:rowId xmlns:a16="http://schemas.microsoft.com/office/drawing/2014/main" val="4066560869"/>
                  </a:ext>
                </a:extLst>
              </a:tr>
              <a:tr h="370840">
                <a:tc>
                  <a:txBody>
                    <a:bodyPr/>
                    <a:lstStyle/>
                    <a:p>
                      <a:endParaRPr lang="zh-CN" altLang="en-US"/>
                    </a:p>
                  </a:txBody>
                  <a:tcPr/>
                </a:tc>
                <a:tc>
                  <a:txBody>
                    <a:bodyPr/>
                    <a:lstStyle/>
                    <a:p>
                      <a:endParaRPr lang="zh-CN" altLang="en-US"/>
                    </a:p>
                  </a:txBody>
                  <a:tcPr/>
                </a:tc>
                <a:tc>
                  <a:txBody>
                    <a:bodyPr/>
                    <a:lstStyle/>
                    <a:p>
                      <a:endParaRPr lang="zh-CN" altLang="en-US"/>
                    </a:p>
                  </a:txBody>
                  <a:tcPr/>
                </a:tc>
                <a:tc>
                  <a:txBody>
                    <a:bodyPr/>
                    <a:lstStyle/>
                    <a:p>
                      <a:endParaRPr lang="zh-CN" altLang="en-US"/>
                    </a:p>
                  </a:txBody>
                  <a:tcPr/>
                </a:tc>
                <a:extLst>
                  <a:ext uri="{0D108BD9-81ED-4DB2-BD59-A6C34878D82A}">
                    <a16:rowId xmlns:a16="http://schemas.microsoft.com/office/drawing/2014/main" val="3528723480"/>
                  </a:ext>
                </a:extLst>
              </a:tr>
              <a:tr h="370840">
                <a:tc>
                  <a:txBody>
                    <a:bodyPr/>
                    <a:lstStyle/>
                    <a:p>
                      <a:endParaRPr lang="zh-CN" altLang="en-US"/>
                    </a:p>
                  </a:txBody>
                  <a:tcPr/>
                </a:tc>
                <a:tc>
                  <a:txBody>
                    <a:bodyPr/>
                    <a:lstStyle/>
                    <a:p>
                      <a:endParaRPr lang="zh-CN" altLang="en-US"/>
                    </a:p>
                  </a:txBody>
                  <a:tcPr/>
                </a:tc>
                <a:tc>
                  <a:txBody>
                    <a:bodyPr/>
                    <a:lstStyle/>
                    <a:p>
                      <a:endParaRPr lang="zh-CN" altLang="en-US"/>
                    </a:p>
                  </a:txBody>
                  <a:tcPr/>
                </a:tc>
                <a:tc>
                  <a:txBody>
                    <a:bodyPr/>
                    <a:lstStyle/>
                    <a:p>
                      <a:endParaRPr lang="zh-CN" altLang="en-US"/>
                    </a:p>
                  </a:txBody>
                  <a:tcPr/>
                </a:tc>
                <a:extLst>
                  <a:ext uri="{0D108BD9-81ED-4DB2-BD59-A6C34878D82A}">
                    <a16:rowId xmlns:a16="http://schemas.microsoft.com/office/drawing/2014/main" val="1601604829"/>
                  </a:ext>
                </a:extLst>
              </a:tr>
              <a:tr h="370840">
                <a:tc>
                  <a:txBody>
                    <a:bodyPr/>
                    <a:lstStyle/>
                    <a:p>
                      <a:endParaRPr lang="zh-CN" altLang="en-US"/>
                    </a:p>
                  </a:txBody>
                  <a:tcPr/>
                </a:tc>
                <a:tc>
                  <a:txBody>
                    <a:bodyPr/>
                    <a:lstStyle/>
                    <a:p>
                      <a:endParaRPr lang="zh-CN" altLang="en-US"/>
                    </a:p>
                  </a:txBody>
                  <a:tcPr/>
                </a:tc>
                <a:tc>
                  <a:txBody>
                    <a:bodyPr/>
                    <a:lstStyle/>
                    <a:p>
                      <a:endParaRPr lang="zh-CN" altLang="en-US"/>
                    </a:p>
                  </a:txBody>
                  <a:tcPr/>
                </a:tc>
                <a:tc>
                  <a:txBody>
                    <a:bodyPr/>
                    <a:lstStyle/>
                    <a:p>
                      <a:endParaRPr lang="zh-CN" altLang="en-US"/>
                    </a:p>
                  </a:txBody>
                  <a:tcPr/>
                </a:tc>
                <a:extLst>
                  <a:ext uri="{0D108BD9-81ED-4DB2-BD59-A6C34878D82A}">
                    <a16:rowId xmlns:a16="http://schemas.microsoft.com/office/drawing/2014/main" val="16512163"/>
                  </a:ext>
                </a:extLst>
              </a:tr>
              <a:tr h="370840">
                <a:tc>
                  <a:txBody>
                    <a:bodyPr/>
                    <a:lstStyle/>
                    <a:p>
                      <a:endParaRPr lang="zh-CN" altLang="en-US"/>
                    </a:p>
                  </a:txBody>
                  <a:tcPr/>
                </a:tc>
                <a:tc>
                  <a:txBody>
                    <a:bodyPr/>
                    <a:lstStyle/>
                    <a:p>
                      <a:endParaRPr lang="zh-CN" altLang="en-US"/>
                    </a:p>
                  </a:txBody>
                  <a:tcPr/>
                </a:tc>
                <a:tc>
                  <a:txBody>
                    <a:bodyPr/>
                    <a:lstStyle/>
                    <a:p>
                      <a:endParaRPr lang="zh-CN" altLang="en-US"/>
                    </a:p>
                  </a:txBody>
                  <a:tcPr/>
                </a:tc>
                <a:tc>
                  <a:txBody>
                    <a:bodyPr/>
                    <a:lstStyle/>
                    <a:p>
                      <a:endParaRPr lang="zh-CN" altLang="en-US" dirty="0"/>
                    </a:p>
                  </a:txBody>
                  <a:tcPr/>
                </a:tc>
                <a:extLst>
                  <a:ext uri="{0D108BD9-81ED-4DB2-BD59-A6C34878D82A}">
                    <a16:rowId xmlns:a16="http://schemas.microsoft.com/office/drawing/2014/main" val="847693850"/>
                  </a:ext>
                </a:extLst>
              </a:tr>
            </a:tbl>
          </a:graphicData>
        </a:graphic>
      </p:graphicFrame>
    </p:spTree>
    <p:extLst>
      <p:ext uri="{BB962C8B-B14F-4D97-AF65-F5344CB8AC3E}">
        <p14:creationId xmlns:p14="http://schemas.microsoft.com/office/powerpoint/2010/main" val="3459035987"/>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25986"/>
                                        </p:tgtEl>
                                        <p:attrNameLst>
                                          <p:attrName>style.visibility</p:attrName>
                                        </p:attrNameLst>
                                      </p:cBhvr>
                                      <p:to>
                                        <p:strVal val="visible"/>
                                      </p:to>
                                    </p:set>
                                    <p:animEffect transition="in" filter="wipe(left)">
                                      <p:cBhvr>
                                        <p:cTn id="7" dur="500"/>
                                        <p:tgtEl>
                                          <p:spTgt spid="42598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25987"/>
                                        </p:tgtEl>
                                        <p:attrNameLst>
                                          <p:attrName>style.visibility</p:attrName>
                                        </p:attrNameLst>
                                      </p:cBhvr>
                                      <p:to>
                                        <p:strVal val="visible"/>
                                      </p:to>
                                    </p:set>
                                    <p:animEffect transition="in" filter="wipe(left)">
                                      <p:cBhvr>
                                        <p:cTn id="12" dur="500"/>
                                        <p:tgtEl>
                                          <p:spTgt spid="4259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5986" grpId="0"/>
      <p:bldP spid="425987"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Text Box 2"/>
          <p:cNvSpPr txBox="1">
            <a:spLocks noChangeArrowheads="1"/>
          </p:cNvSpPr>
          <p:nvPr/>
        </p:nvSpPr>
        <p:spPr bwMode="auto">
          <a:xfrm>
            <a:off x="1055688" y="620712"/>
            <a:ext cx="5904408"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三、蛋白质生物合成的干扰和抑制</a:t>
            </a:r>
          </a:p>
        </p:txBody>
      </p:sp>
      <p:sp>
        <p:nvSpPr>
          <p:cNvPr id="425987" name="Text Box 3"/>
          <p:cNvSpPr txBox="1">
            <a:spLocks noChangeArrowheads="1"/>
          </p:cNvSpPr>
          <p:nvPr/>
        </p:nvSpPr>
        <p:spPr bwMode="auto">
          <a:xfrm>
            <a:off x="1416050" y="1348308"/>
            <a:ext cx="9648502" cy="21714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defPPr>
              <a:defRPr lang="en-US"/>
            </a:defPPr>
            <a:lvl1pPr marL="360000" indent="-360000">
              <a:lnSpc>
                <a:spcPts val="3800"/>
              </a:lnSpc>
              <a:spcBef>
                <a:spcPts val="600"/>
              </a:spcBef>
              <a:buClr>
                <a:srgbClr val="C00000"/>
              </a:buClr>
              <a:buSzPct val="80000"/>
              <a:buFont typeface="Wingdings" panose="05000000000000000000" pitchFamily="2" charset="2"/>
              <a:buChar char="n"/>
              <a:defRPr sz="2800" b="1">
                <a:effectLst>
                  <a:outerShdw blurRad="38100" dist="38100" dir="2700000" algn="tl">
                    <a:srgbClr val="C0C0C0"/>
                  </a:outerShdw>
                </a:effectLst>
                <a:latin typeface="Times New Roman" panose="02020603050405020304" pitchFamily="18" charset="0"/>
              </a:defRPr>
            </a:lvl1pPr>
            <a:lvl6pPr fontAlgn="base">
              <a:spcBef>
                <a:spcPct val="0"/>
              </a:spcBef>
              <a:spcAft>
                <a:spcPct val="0"/>
              </a:spcAft>
              <a:buFont typeface="Arial" panose="020B0604020202020204" pitchFamily="34" charset="0"/>
            </a:lvl6pPr>
            <a:lvl7pPr fontAlgn="base">
              <a:spcBef>
                <a:spcPct val="0"/>
              </a:spcBef>
              <a:spcAft>
                <a:spcPct val="0"/>
              </a:spcAft>
              <a:buFont typeface="Arial" panose="020B0604020202020204" pitchFamily="34" charset="0"/>
            </a:lvl7pPr>
            <a:lvl8pPr fontAlgn="base">
              <a:spcBef>
                <a:spcPct val="0"/>
              </a:spcBef>
              <a:spcAft>
                <a:spcPct val="0"/>
              </a:spcAft>
              <a:buFont typeface="Arial" panose="020B0604020202020204" pitchFamily="34" charset="0"/>
            </a:lvl8pPr>
            <a:lvl9pPr fontAlgn="base">
              <a:spcBef>
                <a:spcPct val="0"/>
              </a:spcBef>
              <a:spcAft>
                <a:spcPct val="0"/>
              </a:spcAft>
              <a:buFont typeface="Arial" panose="020B0604020202020204" pitchFamily="34" charset="0"/>
            </a:lvl9pPr>
          </a:lstStyle>
          <a:p>
            <a:pPr>
              <a:lnSpc>
                <a:spcPts val="4000"/>
              </a:lnSpc>
              <a:defRPr/>
            </a:pPr>
            <a:r>
              <a:rPr lang="zh-CN" altLang="en-US" b="0" dirty="0">
                <a:ea typeface="方正姚体" panose="02010601030101010101" pitchFamily="2" charset="-122"/>
              </a:rPr>
              <a:t>干扰素</a:t>
            </a:r>
            <a:r>
              <a:rPr lang="en-US" altLang="zh-CN" sz="2000" b="0" dirty="0">
                <a:ea typeface="方正姚体" panose="02010601030101010101" pitchFamily="2" charset="-122"/>
              </a:rPr>
              <a:t>(</a:t>
            </a:r>
            <a:r>
              <a:rPr lang="en-US" altLang="zh-CN" sz="2000" b="0" dirty="0" err="1">
                <a:ea typeface="方正姚体" panose="02010601030101010101" pitchFamily="2" charset="-122"/>
              </a:rPr>
              <a:t>interferon,IFN</a:t>
            </a:r>
            <a:r>
              <a:rPr lang="en-US" altLang="zh-CN" sz="2000" b="0" dirty="0">
                <a:ea typeface="方正姚体" panose="02010601030101010101" pitchFamily="2" charset="-122"/>
              </a:rPr>
              <a:t>)</a:t>
            </a:r>
            <a:r>
              <a:rPr lang="zh-CN" altLang="en-US" b="0" dirty="0">
                <a:ea typeface="方正姚体" panose="02010601030101010101" pitchFamily="2" charset="-122"/>
              </a:rPr>
              <a:t>：真核细胞感染病毒后，细胞合成和分泌的一类具有抗病毒作用的蛋白质。</a:t>
            </a:r>
            <a:endParaRPr lang="en-US" altLang="zh-CN" b="0" dirty="0">
              <a:ea typeface="方正姚体" panose="02010601030101010101" pitchFamily="2" charset="-122"/>
            </a:endParaRPr>
          </a:p>
          <a:p>
            <a:pPr>
              <a:lnSpc>
                <a:spcPts val="4000"/>
              </a:lnSpc>
              <a:defRPr/>
            </a:pPr>
            <a:r>
              <a:rPr lang="zh-CN" altLang="en-US" b="0" dirty="0">
                <a:ea typeface="方正姚体" panose="02010601030101010101" pitchFamily="2" charset="-122"/>
              </a:rPr>
              <a:t>分类：</a:t>
            </a:r>
            <a:r>
              <a:rPr lang="el-GR" altLang="zh-CN" b="0" dirty="0">
                <a:ea typeface="方正姚体" panose="02010601030101010101" pitchFamily="2" charset="-122"/>
              </a:rPr>
              <a:t>α</a:t>
            </a:r>
            <a:r>
              <a:rPr lang="en-US" altLang="zh-CN" b="0" dirty="0">
                <a:ea typeface="方正姚体" panose="02010601030101010101" pitchFamily="2" charset="-122"/>
              </a:rPr>
              <a:t>-</a:t>
            </a:r>
            <a:r>
              <a:rPr lang="zh-CN" altLang="en-US" b="0" dirty="0">
                <a:ea typeface="方正姚体" panose="02010601030101010101" pitchFamily="2" charset="-122"/>
              </a:rPr>
              <a:t>干扰素</a:t>
            </a:r>
            <a:r>
              <a:rPr lang="en-US" altLang="zh-CN" b="0" dirty="0">
                <a:ea typeface="方正姚体" panose="02010601030101010101" pitchFamily="2" charset="-122"/>
              </a:rPr>
              <a:t>(</a:t>
            </a:r>
            <a:r>
              <a:rPr lang="zh-CN" altLang="en-US" b="0" dirty="0">
                <a:ea typeface="方正姚体" panose="02010601030101010101" pitchFamily="2" charset="-122"/>
              </a:rPr>
              <a:t>来自白细胞</a:t>
            </a:r>
            <a:r>
              <a:rPr lang="en-US" altLang="zh-CN" b="0" dirty="0">
                <a:ea typeface="方正姚体" panose="02010601030101010101" pitchFamily="2" charset="-122"/>
              </a:rPr>
              <a:t>)</a:t>
            </a:r>
            <a:r>
              <a:rPr lang="zh-CN" altLang="en-US" b="0" dirty="0">
                <a:ea typeface="方正姚体" panose="02010601030101010101" pitchFamily="2" charset="-122"/>
              </a:rPr>
              <a:t>、</a:t>
            </a:r>
            <a:r>
              <a:rPr lang="el-GR" altLang="zh-CN" b="0" dirty="0">
                <a:ea typeface="方正姚体" panose="02010601030101010101" pitchFamily="2" charset="-122"/>
              </a:rPr>
              <a:t>β</a:t>
            </a:r>
            <a:r>
              <a:rPr lang="en-US" altLang="zh-CN" b="0" dirty="0">
                <a:ea typeface="方正姚体" panose="02010601030101010101" pitchFamily="2" charset="-122"/>
              </a:rPr>
              <a:t>-</a:t>
            </a:r>
            <a:r>
              <a:rPr lang="zh-CN" altLang="en-US" b="0" dirty="0">
                <a:ea typeface="方正姚体" panose="02010601030101010101" pitchFamily="2" charset="-122"/>
              </a:rPr>
              <a:t>干扰素</a:t>
            </a:r>
            <a:r>
              <a:rPr lang="en-US" altLang="zh-CN" b="0" dirty="0">
                <a:ea typeface="方正姚体" panose="02010601030101010101" pitchFamily="2" charset="-122"/>
              </a:rPr>
              <a:t>(</a:t>
            </a:r>
            <a:r>
              <a:rPr lang="zh-CN" altLang="en-US" b="0" dirty="0">
                <a:ea typeface="方正姚体" panose="02010601030101010101" pitchFamily="2" charset="-122"/>
              </a:rPr>
              <a:t>来自成纤维细胞</a:t>
            </a:r>
            <a:r>
              <a:rPr lang="en-US" altLang="zh-CN" b="0" dirty="0">
                <a:ea typeface="方正姚体" panose="02010601030101010101" pitchFamily="2" charset="-122"/>
              </a:rPr>
              <a:t>)</a:t>
            </a:r>
            <a:r>
              <a:rPr lang="zh-CN" altLang="en-US" b="0" dirty="0">
                <a:ea typeface="方正姚体" panose="02010601030101010101" pitchFamily="2" charset="-122"/>
              </a:rPr>
              <a:t>、</a:t>
            </a:r>
            <a:r>
              <a:rPr lang="el-GR" altLang="zh-CN" b="0" dirty="0">
                <a:ea typeface="方正姚体" panose="02010601030101010101" pitchFamily="2" charset="-122"/>
              </a:rPr>
              <a:t>γ</a:t>
            </a:r>
            <a:r>
              <a:rPr lang="en-US" altLang="zh-CN" b="0" dirty="0">
                <a:ea typeface="方正姚体" panose="02010601030101010101" pitchFamily="2" charset="-122"/>
              </a:rPr>
              <a:t>-</a:t>
            </a:r>
            <a:r>
              <a:rPr lang="zh-CN" altLang="en-US" b="0" dirty="0">
                <a:ea typeface="方正姚体" panose="02010601030101010101" pitchFamily="2" charset="-122"/>
              </a:rPr>
              <a:t>干扰素</a:t>
            </a:r>
            <a:r>
              <a:rPr lang="en-US" altLang="zh-CN" b="0" dirty="0">
                <a:ea typeface="方正姚体" panose="02010601030101010101" pitchFamily="2" charset="-122"/>
              </a:rPr>
              <a:t>(</a:t>
            </a:r>
            <a:r>
              <a:rPr lang="zh-CN" altLang="en-US" b="0" dirty="0">
                <a:ea typeface="方正姚体" panose="02010601030101010101" pitchFamily="2" charset="-122"/>
              </a:rPr>
              <a:t>来自淋巴细胞</a:t>
            </a:r>
            <a:r>
              <a:rPr lang="en-US" altLang="zh-CN" b="0" dirty="0">
                <a:ea typeface="方正姚体" panose="02010601030101010101" pitchFamily="2" charset="-122"/>
              </a:rPr>
              <a:t>)</a:t>
            </a:r>
            <a:r>
              <a:rPr lang="zh-CN" altLang="en-US" b="0" dirty="0">
                <a:ea typeface="方正姚体" panose="02010601030101010101" pitchFamily="2" charset="-122"/>
              </a:rPr>
              <a:t>。</a:t>
            </a:r>
            <a:endParaRPr lang="en-US" altLang="zh-CN" b="0" dirty="0">
              <a:ea typeface="方正姚体" panose="02010601030101010101" pitchFamily="2" charset="-122"/>
            </a:endParaRPr>
          </a:p>
        </p:txBody>
      </p:sp>
      <p:cxnSp>
        <p:nvCxnSpPr>
          <p:cNvPr id="6" name="直接连接符 5"/>
          <p:cNvCxnSpPr/>
          <p:nvPr/>
        </p:nvCxnSpPr>
        <p:spPr>
          <a:xfrm>
            <a:off x="1077913" y="1196975"/>
            <a:ext cx="594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50417679"/>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25986"/>
                                        </p:tgtEl>
                                        <p:attrNameLst>
                                          <p:attrName>style.visibility</p:attrName>
                                        </p:attrNameLst>
                                      </p:cBhvr>
                                      <p:to>
                                        <p:strVal val="visible"/>
                                      </p:to>
                                    </p:set>
                                    <p:animEffect transition="in" filter="wipe(left)">
                                      <p:cBhvr>
                                        <p:cTn id="7" dur="500"/>
                                        <p:tgtEl>
                                          <p:spTgt spid="42598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25987"/>
                                        </p:tgtEl>
                                        <p:attrNameLst>
                                          <p:attrName>style.visibility</p:attrName>
                                        </p:attrNameLst>
                                      </p:cBhvr>
                                      <p:to>
                                        <p:strVal val="visible"/>
                                      </p:to>
                                    </p:set>
                                    <p:animEffect transition="in" filter="wipe(left)">
                                      <p:cBhvr>
                                        <p:cTn id="12" dur="500"/>
                                        <p:tgtEl>
                                          <p:spTgt spid="4259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5986" grpId="0"/>
      <p:bldP spid="425987"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Text Box 2"/>
          <p:cNvSpPr txBox="1">
            <a:spLocks noChangeArrowheads="1"/>
          </p:cNvSpPr>
          <p:nvPr/>
        </p:nvSpPr>
        <p:spPr bwMode="auto">
          <a:xfrm>
            <a:off x="1055688" y="620712"/>
            <a:ext cx="5904408"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三、蛋白质生物合成的干扰和抑制</a:t>
            </a:r>
          </a:p>
        </p:txBody>
      </p:sp>
      <p:sp>
        <p:nvSpPr>
          <p:cNvPr id="425987" name="Text Box 3"/>
          <p:cNvSpPr txBox="1">
            <a:spLocks noChangeArrowheads="1"/>
          </p:cNvSpPr>
          <p:nvPr/>
        </p:nvSpPr>
        <p:spPr bwMode="auto">
          <a:xfrm>
            <a:off x="1416050" y="1348308"/>
            <a:ext cx="9648502" cy="555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defPPr>
              <a:defRPr lang="en-US"/>
            </a:defPPr>
            <a:lvl1pPr marL="360000" indent="-360000">
              <a:lnSpc>
                <a:spcPts val="3800"/>
              </a:lnSpc>
              <a:spcBef>
                <a:spcPts val="600"/>
              </a:spcBef>
              <a:buClr>
                <a:srgbClr val="C00000"/>
              </a:buClr>
              <a:buSzPct val="80000"/>
              <a:buFont typeface="Wingdings" panose="05000000000000000000" pitchFamily="2" charset="2"/>
              <a:buChar char="n"/>
              <a:defRPr sz="2800" b="1">
                <a:effectLst>
                  <a:outerShdw blurRad="38100" dist="38100" dir="2700000" algn="tl">
                    <a:srgbClr val="C0C0C0"/>
                  </a:outerShdw>
                </a:effectLst>
                <a:latin typeface="Times New Roman" panose="02020603050405020304" pitchFamily="18" charset="0"/>
              </a:defRPr>
            </a:lvl1pPr>
            <a:lvl6pPr fontAlgn="base">
              <a:spcBef>
                <a:spcPct val="0"/>
              </a:spcBef>
              <a:spcAft>
                <a:spcPct val="0"/>
              </a:spcAft>
              <a:buFont typeface="Arial" panose="020B0604020202020204" pitchFamily="34" charset="0"/>
            </a:lvl6pPr>
            <a:lvl7pPr fontAlgn="base">
              <a:spcBef>
                <a:spcPct val="0"/>
              </a:spcBef>
              <a:spcAft>
                <a:spcPct val="0"/>
              </a:spcAft>
              <a:buFont typeface="Arial" panose="020B0604020202020204" pitchFamily="34" charset="0"/>
            </a:lvl7pPr>
            <a:lvl8pPr fontAlgn="base">
              <a:spcBef>
                <a:spcPct val="0"/>
              </a:spcBef>
              <a:spcAft>
                <a:spcPct val="0"/>
              </a:spcAft>
              <a:buFont typeface="Arial" panose="020B0604020202020204" pitchFamily="34" charset="0"/>
            </a:lvl8pPr>
            <a:lvl9pPr fontAlgn="base">
              <a:spcBef>
                <a:spcPct val="0"/>
              </a:spcBef>
              <a:spcAft>
                <a:spcPct val="0"/>
              </a:spcAft>
              <a:buFont typeface="Arial" panose="020B0604020202020204" pitchFamily="34" charset="0"/>
            </a:lvl9pPr>
          </a:lstStyle>
          <a:p>
            <a:pPr>
              <a:lnSpc>
                <a:spcPts val="4000"/>
              </a:lnSpc>
              <a:defRPr/>
            </a:pPr>
            <a:r>
              <a:rPr lang="zh-CN" altLang="en-US" b="0" dirty="0">
                <a:ea typeface="方正姚体" panose="02010601030101010101" pitchFamily="2" charset="-122"/>
              </a:rPr>
              <a:t>干扰素的作用机制</a:t>
            </a:r>
            <a:endParaRPr lang="en-US" altLang="zh-CN" b="0" dirty="0">
              <a:ea typeface="方正姚体" panose="02010601030101010101" pitchFamily="2" charset="-122"/>
            </a:endParaRPr>
          </a:p>
        </p:txBody>
      </p:sp>
      <p:cxnSp>
        <p:nvCxnSpPr>
          <p:cNvPr id="6" name="直接连接符 5"/>
          <p:cNvCxnSpPr/>
          <p:nvPr/>
        </p:nvCxnSpPr>
        <p:spPr>
          <a:xfrm>
            <a:off x="1077913" y="1196975"/>
            <a:ext cx="594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 name="矩形: 圆角 1">
            <a:extLst>
              <a:ext uri="{FF2B5EF4-FFF2-40B4-BE49-F238E27FC236}">
                <a16:creationId xmlns:a16="http://schemas.microsoft.com/office/drawing/2014/main" id="{D2366969-8441-4502-E0B5-B6F0D11594E1}"/>
              </a:ext>
            </a:extLst>
          </p:cNvPr>
          <p:cNvSpPr/>
          <p:nvPr/>
        </p:nvSpPr>
        <p:spPr>
          <a:xfrm>
            <a:off x="5146517" y="1590320"/>
            <a:ext cx="1260000" cy="360000"/>
          </a:xfrm>
          <a:prstGeom prst="roundRect">
            <a:avLst/>
          </a:prstGeom>
          <a:solidFill>
            <a:srgbClr val="CDECF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干扰素</a:t>
            </a:r>
          </a:p>
        </p:txBody>
      </p:sp>
      <p:sp>
        <p:nvSpPr>
          <p:cNvPr id="3" name="矩形: 圆角 2">
            <a:extLst>
              <a:ext uri="{FF2B5EF4-FFF2-40B4-BE49-F238E27FC236}">
                <a16:creationId xmlns:a16="http://schemas.microsoft.com/office/drawing/2014/main" id="{8A3D2926-279E-763E-96BB-E3A963DBE11B}"/>
              </a:ext>
            </a:extLst>
          </p:cNvPr>
          <p:cNvSpPr/>
          <p:nvPr/>
        </p:nvSpPr>
        <p:spPr>
          <a:xfrm>
            <a:off x="6586677" y="1590320"/>
            <a:ext cx="1260000" cy="360000"/>
          </a:xfrm>
          <a:prstGeom prst="roundRect">
            <a:avLst/>
          </a:prstGeom>
          <a:solidFill>
            <a:srgbClr val="CDECF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病毒</a:t>
            </a:r>
            <a:r>
              <a:rPr lang="en-US" altLang="zh-CN" sz="1600"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dsRNA</a:t>
            </a:r>
            <a:endParaRPr lang="zh-CN" altLang="en-US" sz="1600"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p:txBody>
      </p:sp>
      <p:sp>
        <p:nvSpPr>
          <p:cNvPr id="5" name="矩形: 圆角 4">
            <a:extLst>
              <a:ext uri="{FF2B5EF4-FFF2-40B4-BE49-F238E27FC236}">
                <a16:creationId xmlns:a16="http://schemas.microsoft.com/office/drawing/2014/main" id="{3D8B97EF-F07E-51F2-8D9F-A8ED6CACE742}"/>
              </a:ext>
            </a:extLst>
          </p:cNvPr>
          <p:cNvSpPr/>
          <p:nvPr/>
        </p:nvSpPr>
        <p:spPr>
          <a:xfrm>
            <a:off x="3863752" y="2650265"/>
            <a:ext cx="1080000" cy="576000"/>
          </a:xfrm>
          <a:prstGeom prst="roundRect">
            <a:avLst/>
          </a:prstGeom>
          <a:solidFill>
            <a:srgbClr val="F9F2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蛋白激酶</a:t>
            </a:r>
          </a:p>
        </p:txBody>
      </p:sp>
      <p:sp>
        <p:nvSpPr>
          <p:cNvPr id="7" name="矩形: 圆角 6">
            <a:extLst>
              <a:ext uri="{FF2B5EF4-FFF2-40B4-BE49-F238E27FC236}">
                <a16:creationId xmlns:a16="http://schemas.microsoft.com/office/drawing/2014/main" id="{3B249A98-2F25-DB2F-CBA6-0D06B2EC38E6}"/>
              </a:ext>
            </a:extLst>
          </p:cNvPr>
          <p:cNvSpPr/>
          <p:nvPr/>
        </p:nvSpPr>
        <p:spPr>
          <a:xfrm>
            <a:off x="5879729" y="2650265"/>
            <a:ext cx="1260000" cy="576000"/>
          </a:xfrm>
          <a:prstGeom prst="roundRect">
            <a:avLst/>
          </a:prstGeom>
          <a:solidFill>
            <a:srgbClr val="F9F2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2´-5´</a:t>
            </a:r>
            <a:r>
              <a:rPr lang="zh-CN" altLang="en-US" sz="1600"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寡聚腺苷酸合成酶</a:t>
            </a:r>
          </a:p>
        </p:txBody>
      </p:sp>
      <p:sp>
        <p:nvSpPr>
          <p:cNvPr id="8" name="矩形: 圆角 7">
            <a:extLst>
              <a:ext uri="{FF2B5EF4-FFF2-40B4-BE49-F238E27FC236}">
                <a16:creationId xmlns:a16="http://schemas.microsoft.com/office/drawing/2014/main" id="{1510FBF8-236C-0F77-A3F9-11A957D1A8D5}"/>
              </a:ext>
            </a:extLst>
          </p:cNvPr>
          <p:cNvSpPr/>
          <p:nvPr/>
        </p:nvSpPr>
        <p:spPr>
          <a:xfrm>
            <a:off x="8076360" y="2650265"/>
            <a:ext cx="1260000" cy="576000"/>
          </a:xfrm>
          <a:prstGeom prst="roundRect">
            <a:avLst/>
          </a:prstGeom>
          <a:solidFill>
            <a:srgbClr val="F9F2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磷酸二酯酶</a:t>
            </a:r>
          </a:p>
        </p:txBody>
      </p:sp>
      <p:sp>
        <p:nvSpPr>
          <p:cNvPr id="9" name="左大括号 8">
            <a:extLst>
              <a:ext uri="{FF2B5EF4-FFF2-40B4-BE49-F238E27FC236}">
                <a16:creationId xmlns:a16="http://schemas.microsoft.com/office/drawing/2014/main" id="{D8B98763-EAA2-2B35-F772-4CA74CB0079B}"/>
              </a:ext>
            </a:extLst>
          </p:cNvPr>
          <p:cNvSpPr/>
          <p:nvPr/>
        </p:nvSpPr>
        <p:spPr>
          <a:xfrm rot="16200000">
            <a:off x="6406589" y="1410392"/>
            <a:ext cx="216000" cy="1440000"/>
          </a:xfrm>
          <a:prstGeom prst="leftBrace">
            <a:avLst>
              <a:gd name="adj1" fmla="val 23655"/>
              <a:gd name="adj2" fmla="val 50000"/>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cxnSp>
        <p:nvCxnSpPr>
          <p:cNvPr id="11" name="直接箭头连接符 10">
            <a:extLst>
              <a:ext uri="{FF2B5EF4-FFF2-40B4-BE49-F238E27FC236}">
                <a16:creationId xmlns:a16="http://schemas.microsoft.com/office/drawing/2014/main" id="{F1D67F81-8225-C9E6-0E4A-771D50C80FD8}"/>
              </a:ext>
            </a:extLst>
          </p:cNvPr>
          <p:cNvCxnSpPr/>
          <p:nvPr/>
        </p:nvCxnSpPr>
        <p:spPr>
          <a:xfrm>
            <a:off x="6514669" y="2166384"/>
            <a:ext cx="0" cy="43200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直接箭头连接符 11">
            <a:extLst>
              <a:ext uri="{FF2B5EF4-FFF2-40B4-BE49-F238E27FC236}">
                <a16:creationId xmlns:a16="http://schemas.microsoft.com/office/drawing/2014/main" id="{E8437112-6538-6FC5-5CFE-7CDC6678B03B}"/>
              </a:ext>
            </a:extLst>
          </p:cNvPr>
          <p:cNvCxnSpPr>
            <a:cxnSpLocks/>
          </p:cNvCxnSpPr>
          <p:nvPr/>
        </p:nvCxnSpPr>
        <p:spPr>
          <a:xfrm rot="4500000">
            <a:off x="5726272" y="1638038"/>
            <a:ext cx="0" cy="162000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直接箭头连接符 13">
            <a:extLst>
              <a:ext uri="{FF2B5EF4-FFF2-40B4-BE49-F238E27FC236}">
                <a16:creationId xmlns:a16="http://schemas.microsoft.com/office/drawing/2014/main" id="{B99E23D4-4E27-3AB9-79DE-E5108518437C}"/>
              </a:ext>
            </a:extLst>
          </p:cNvPr>
          <p:cNvCxnSpPr/>
          <p:nvPr/>
        </p:nvCxnSpPr>
        <p:spPr>
          <a:xfrm>
            <a:off x="4439816" y="3226265"/>
            <a:ext cx="0" cy="28800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 name="矩形: 圆角 14">
            <a:extLst>
              <a:ext uri="{FF2B5EF4-FFF2-40B4-BE49-F238E27FC236}">
                <a16:creationId xmlns:a16="http://schemas.microsoft.com/office/drawing/2014/main" id="{3DDF1A9F-C2C6-6708-0620-754CA7DC8DD6}"/>
              </a:ext>
            </a:extLst>
          </p:cNvPr>
          <p:cNvSpPr/>
          <p:nvPr/>
        </p:nvSpPr>
        <p:spPr>
          <a:xfrm>
            <a:off x="3287688" y="3534536"/>
            <a:ext cx="2160000" cy="360000"/>
          </a:xfrm>
          <a:prstGeom prst="roundRect">
            <a:avLst/>
          </a:prstGeom>
          <a:solidFill>
            <a:srgbClr val="F9F2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eIF-2</a:t>
            </a:r>
            <a:r>
              <a:rPr lang="zh-CN" altLang="en-US" sz="1600"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磷酸化</a:t>
            </a:r>
            <a:r>
              <a:rPr lang="en-US" altLang="zh-CN" sz="1600"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r>
              <a:rPr lang="zh-CN" altLang="en-US" sz="1600"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失活</a:t>
            </a:r>
            <a:r>
              <a:rPr lang="en-US" altLang="zh-CN" sz="1600"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endParaRPr lang="zh-CN" altLang="en-US" sz="1600"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p:txBody>
      </p:sp>
      <p:sp>
        <p:nvSpPr>
          <p:cNvPr id="16" name="矩形: 圆角 15">
            <a:extLst>
              <a:ext uri="{FF2B5EF4-FFF2-40B4-BE49-F238E27FC236}">
                <a16:creationId xmlns:a16="http://schemas.microsoft.com/office/drawing/2014/main" id="{712B1159-AB64-4F69-F776-3A20711316EF}"/>
              </a:ext>
            </a:extLst>
          </p:cNvPr>
          <p:cNvSpPr/>
          <p:nvPr/>
        </p:nvSpPr>
        <p:spPr>
          <a:xfrm>
            <a:off x="5664144" y="3534536"/>
            <a:ext cx="1728000" cy="360000"/>
          </a:xfrm>
          <a:prstGeom prst="roundRect">
            <a:avLst/>
          </a:prstGeom>
          <a:solidFill>
            <a:srgbClr val="F9F2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2´-5´</a:t>
            </a:r>
            <a:r>
              <a:rPr lang="zh-CN" altLang="en-US" sz="1600"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寡聚腺苷酸</a:t>
            </a:r>
          </a:p>
        </p:txBody>
      </p:sp>
      <p:cxnSp>
        <p:nvCxnSpPr>
          <p:cNvPr id="17" name="直接箭头连接符 16">
            <a:extLst>
              <a:ext uri="{FF2B5EF4-FFF2-40B4-BE49-F238E27FC236}">
                <a16:creationId xmlns:a16="http://schemas.microsoft.com/office/drawing/2014/main" id="{103B9AA7-5994-8A4E-8AAA-B961B058002F}"/>
              </a:ext>
            </a:extLst>
          </p:cNvPr>
          <p:cNvCxnSpPr/>
          <p:nvPr/>
        </p:nvCxnSpPr>
        <p:spPr>
          <a:xfrm>
            <a:off x="6514669" y="3226265"/>
            <a:ext cx="0" cy="28800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 name="直接箭头连接符 17">
            <a:extLst>
              <a:ext uri="{FF2B5EF4-FFF2-40B4-BE49-F238E27FC236}">
                <a16:creationId xmlns:a16="http://schemas.microsoft.com/office/drawing/2014/main" id="{8BADFE1B-6C2D-382F-0BF6-C3BD24E581CF}"/>
              </a:ext>
            </a:extLst>
          </p:cNvPr>
          <p:cNvCxnSpPr/>
          <p:nvPr/>
        </p:nvCxnSpPr>
        <p:spPr>
          <a:xfrm>
            <a:off x="8688288" y="3226265"/>
            <a:ext cx="0" cy="28800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3" name="矩形: 圆角 22">
            <a:extLst>
              <a:ext uri="{FF2B5EF4-FFF2-40B4-BE49-F238E27FC236}">
                <a16:creationId xmlns:a16="http://schemas.microsoft.com/office/drawing/2014/main" id="{A6FCC5A1-1E91-8D99-924B-95B72D098FE4}"/>
              </a:ext>
            </a:extLst>
          </p:cNvPr>
          <p:cNvSpPr/>
          <p:nvPr/>
        </p:nvSpPr>
        <p:spPr>
          <a:xfrm>
            <a:off x="5556152" y="4187600"/>
            <a:ext cx="1908000" cy="576000"/>
          </a:xfrm>
          <a:prstGeom prst="roundRect">
            <a:avLst/>
          </a:prstGeom>
          <a:solidFill>
            <a:srgbClr val="F9F2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激活核酸内切酶，使病毒</a:t>
            </a:r>
            <a:r>
              <a:rPr lang="en-US" altLang="zh-CN" sz="1600"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mRNA</a:t>
            </a:r>
            <a:r>
              <a:rPr lang="zh-CN" altLang="en-US" sz="1600"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降解</a:t>
            </a:r>
          </a:p>
        </p:txBody>
      </p:sp>
      <p:cxnSp>
        <p:nvCxnSpPr>
          <p:cNvPr id="24" name="直接箭头连接符 23">
            <a:extLst>
              <a:ext uri="{FF2B5EF4-FFF2-40B4-BE49-F238E27FC236}">
                <a16:creationId xmlns:a16="http://schemas.microsoft.com/office/drawing/2014/main" id="{C61F9B0F-5E07-89A6-4B36-EA1CF570597F}"/>
              </a:ext>
            </a:extLst>
          </p:cNvPr>
          <p:cNvCxnSpPr/>
          <p:nvPr/>
        </p:nvCxnSpPr>
        <p:spPr>
          <a:xfrm>
            <a:off x="6528048" y="3894576"/>
            <a:ext cx="0" cy="28800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5" name="矩形: 圆角 24">
            <a:extLst>
              <a:ext uri="{FF2B5EF4-FFF2-40B4-BE49-F238E27FC236}">
                <a16:creationId xmlns:a16="http://schemas.microsoft.com/office/drawing/2014/main" id="{41E907D6-46CF-0CBA-2073-7E8CEBB3C0C2}"/>
              </a:ext>
            </a:extLst>
          </p:cNvPr>
          <p:cNvSpPr/>
          <p:nvPr/>
        </p:nvSpPr>
        <p:spPr>
          <a:xfrm>
            <a:off x="7608408" y="3534536"/>
            <a:ext cx="2160000" cy="360000"/>
          </a:xfrm>
          <a:prstGeom prst="roundRect">
            <a:avLst/>
          </a:prstGeom>
          <a:solidFill>
            <a:srgbClr val="F9F2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除去</a:t>
            </a:r>
            <a:r>
              <a:rPr lang="en-US" altLang="zh-CN" sz="1600"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tRNA</a:t>
            </a:r>
            <a:r>
              <a:rPr lang="zh-CN" altLang="en-US" sz="1600"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的</a:t>
            </a:r>
            <a:r>
              <a:rPr lang="en-US" altLang="zh-CN" sz="1600"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CCA</a:t>
            </a:r>
            <a:r>
              <a:rPr lang="zh-CN" altLang="en-US" sz="1600"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末端</a:t>
            </a:r>
          </a:p>
        </p:txBody>
      </p:sp>
      <p:sp>
        <p:nvSpPr>
          <p:cNvPr id="26" name="椭圆 25">
            <a:extLst>
              <a:ext uri="{FF2B5EF4-FFF2-40B4-BE49-F238E27FC236}">
                <a16:creationId xmlns:a16="http://schemas.microsoft.com/office/drawing/2014/main" id="{883B7231-1F68-4E9D-C1E5-A3420820ABA6}"/>
              </a:ext>
            </a:extLst>
          </p:cNvPr>
          <p:cNvSpPr/>
          <p:nvPr/>
        </p:nvSpPr>
        <p:spPr>
          <a:xfrm>
            <a:off x="5650573" y="5085224"/>
            <a:ext cx="1728000" cy="432000"/>
          </a:xfrm>
          <a:prstGeom prst="ellipse">
            <a:avLst/>
          </a:prstGeom>
          <a:solidFill>
            <a:srgbClr val="CDECF8"/>
          </a:solidFill>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zh-CN" altLang="en-US" sz="1600" dirty="0">
                <a:solidFill>
                  <a:schemeClr val="tx1"/>
                </a:solidFill>
                <a:effectLst>
                  <a:outerShdw blurRad="38100" dist="38100" dir="2700000" algn="tl">
                    <a:srgbClr val="000000">
                      <a:alpha val="43137"/>
                    </a:srgbClr>
                  </a:outerShdw>
                </a:effectLst>
              </a:rPr>
              <a:t>抑制病毒复制</a:t>
            </a:r>
          </a:p>
        </p:txBody>
      </p:sp>
      <p:sp>
        <p:nvSpPr>
          <p:cNvPr id="27" name="矩形: 圆角 26">
            <a:extLst>
              <a:ext uri="{FF2B5EF4-FFF2-40B4-BE49-F238E27FC236}">
                <a16:creationId xmlns:a16="http://schemas.microsoft.com/office/drawing/2014/main" id="{687A8FA4-A39D-466A-0363-ADA43A912D1E}"/>
              </a:ext>
            </a:extLst>
          </p:cNvPr>
          <p:cNvSpPr/>
          <p:nvPr/>
        </p:nvSpPr>
        <p:spPr>
          <a:xfrm>
            <a:off x="7608408" y="4182608"/>
            <a:ext cx="2160000" cy="360000"/>
          </a:xfrm>
          <a:prstGeom prst="roundRect">
            <a:avLst/>
          </a:prstGeom>
          <a:solidFill>
            <a:srgbClr val="F9F2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抑制病毒蛋白质合成</a:t>
            </a:r>
          </a:p>
        </p:txBody>
      </p:sp>
      <p:sp>
        <p:nvSpPr>
          <p:cNvPr id="28" name="矩形: 圆角 27">
            <a:extLst>
              <a:ext uri="{FF2B5EF4-FFF2-40B4-BE49-F238E27FC236}">
                <a16:creationId xmlns:a16="http://schemas.microsoft.com/office/drawing/2014/main" id="{0844008D-23D8-246F-E435-6C3693306A24}"/>
              </a:ext>
            </a:extLst>
          </p:cNvPr>
          <p:cNvSpPr/>
          <p:nvPr/>
        </p:nvSpPr>
        <p:spPr>
          <a:xfrm>
            <a:off x="3287928" y="4182608"/>
            <a:ext cx="2160000" cy="360000"/>
          </a:xfrm>
          <a:prstGeom prst="roundRect">
            <a:avLst/>
          </a:prstGeom>
          <a:solidFill>
            <a:srgbClr val="F9F2D5"/>
          </a:solidFill>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zh-CN" altLang="en-US" sz="1600"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病毒蛋白合成起始受阻</a:t>
            </a:r>
          </a:p>
        </p:txBody>
      </p:sp>
      <p:sp>
        <p:nvSpPr>
          <p:cNvPr id="29" name="矩形: 圆角 28">
            <a:extLst>
              <a:ext uri="{FF2B5EF4-FFF2-40B4-BE49-F238E27FC236}">
                <a16:creationId xmlns:a16="http://schemas.microsoft.com/office/drawing/2014/main" id="{83681793-7F3B-ADD8-76B0-467FA37F5149}"/>
              </a:ext>
            </a:extLst>
          </p:cNvPr>
          <p:cNvSpPr/>
          <p:nvPr/>
        </p:nvSpPr>
        <p:spPr>
          <a:xfrm>
            <a:off x="5920589" y="5805304"/>
            <a:ext cx="1260000" cy="360000"/>
          </a:xfrm>
          <a:prstGeom prst="roundRect">
            <a:avLst/>
          </a:prstGeom>
          <a:solidFill>
            <a:srgbClr val="CDECF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dirty="0">
                <a:solidFill>
                  <a:schemeClr val="tx1"/>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清除病毒</a:t>
            </a:r>
          </a:p>
        </p:txBody>
      </p:sp>
      <p:cxnSp>
        <p:nvCxnSpPr>
          <p:cNvPr id="30" name="直接箭头连接符 29">
            <a:extLst>
              <a:ext uri="{FF2B5EF4-FFF2-40B4-BE49-F238E27FC236}">
                <a16:creationId xmlns:a16="http://schemas.microsoft.com/office/drawing/2014/main" id="{2EECF49D-D12B-730F-4DE0-78B3628856F4}"/>
              </a:ext>
            </a:extLst>
          </p:cNvPr>
          <p:cNvCxnSpPr/>
          <p:nvPr/>
        </p:nvCxnSpPr>
        <p:spPr>
          <a:xfrm>
            <a:off x="6528048" y="4797192"/>
            <a:ext cx="0" cy="28800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1" name="直接箭头连接符 30">
            <a:extLst>
              <a:ext uri="{FF2B5EF4-FFF2-40B4-BE49-F238E27FC236}">
                <a16:creationId xmlns:a16="http://schemas.microsoft.com/office/drawing/2014/main" id="{3C09E62C-40AC-87F7-E9F1-63153E34FC71}"/>
              </a:ext>
            </a:extLst>
          </p:cNvPr>
          <p:cNvCxnSpPr/>
          <p:nvPr/>
        </p:nvCxnSpPr>
        <p:spPr>
          <a:xfrm>
            <a:off x="6528048" y="5517272"/>
            <a:ext cx="0" cy="28800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25984" name="直接箭头连接符 425983">
            <a:extLst>
              <a:ext uri="{FF2B5EF4-FFF2-40B4-BE49-F238E27FC236}">
                <a16:creationId xmlns:a16="http://schemas.microsoft.com/office/drawing/2014/main" id="{6FC1961A-48A4-D5C5-204B-F5D1DE485E4C}"/>
              </a:ext>
            </a:extLst>
          </p:cNvPr>
          <p:cNvCxnSpPr>
            <a:cxnSpLocks/>
          </p:cNvCxnSpPr>
          <p:nvPr/>
        </p:nvCxnSpPr>
        <p:spPr>
          <a:xfrm rot="18000000" flipH="1">
            <a:off x="5339518" y="4308712"/>
            <a:ext cx="0" cy="108000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25985" name="直接箭头连接符 425984">
            <a:extLst>
              <a:ext uri="{FF2B5EF4-FFF2-40B4-BE49-F238E27FC236}">
                <a16:creationId xmlns:a16="http://schemas.microsoft.com/office/drawing/2014/main" id="{824C18A3-0F7B-B17B-7CBF-F10396B85492}"/>
              </a:ext>
            </a:extLst>
          </p:cNvPr>
          <p:cNvCxnSpPr>
            <a:cxnSpLocks/>
          </p:cNvCxnSpPr>
          <p:nvPr/>
        </p:nvCxnSpPr>
        <p:spPr>
          <a:xfrm rot="3600000">
            <a:off x="7788586" y="4308712"/>
            <a:ext cx="0" cy="108000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25988" name="直接箭头连接符 425987">
            <a:extLst>
              <a:ext uri="{FF2B5EF4-FFF2-40B4-BE49-F238E27FC236}">
                <a16:creationId xmlns:a16="http://schemas.microsoft.com/office/drawing/2014/main" id="{66AE393A-114D-83AD-9367-D2DFEC68EA85}"/>
              </a:ext>
            </a:extLst>
          </p:cNvPr>
          <p:cNvCxnSpPr/>
          <p:nvPr/>
        </p:nvCxnSpPr>
        <p:spPr>
          <a:xfrm>
            <a:off x="4439816" y="3894576"/>
            <a:ext cx="0" cy="28800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25989" name="直接箭头连接符 425988">
            <a:extLst>
              <a:ext uri="{FF2B5EF4-FFF2-40B4-BE49-F238E27FC236}">
                <a16:creationId xmlns:a16="http://schemas.microsoft.com/office/drawing/2014/main" id="{E0C73458-D97F-A766-F193-7B788EC7A339}"/>
              </a:ext>
            </a:extLst>
          </p:cNvPr>
          <p:cNvCxnSpPr/>
          <p:nvPr/>
        </p:nvCxnSpPr>
        <p:spPr>
          <a:xfrm>
            <a:off x="8688288" y="3894576"/>
            <a:ext cx="0" cy="28800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25990" name="直接箭头连接符 425989">
            <a:extLst>
              <a:ext uri="{FF2B5EF4-FFF2-40B4-BE49-F238E27FC236}">
                <a16:creationId xmlns:a16="http://schemas.microsoft.com/office/drawing/2014/main" id="{FD7CCF54-7B53-ECFE-1060-DBC312E2358B}"/>
              </a:ext>
            </a:extLst>
          </p:cNvPr>
          <p:cNvCxnSpPr>
            <a:cxnSpLocks/>
          </p:cNvCxnSpPr>
          <p:nvPr/>
        </p:nvCxnSpPr>
        <p:spPr>
          <a:xfrm rot="17100000" flipH="1">
            <a:off x="7310448" y="1638038"/>
            <a:ext cx="0" cy="162000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55193230"/>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25986"/>
                                        </p:tgtEl>
                                        <p:attrNameLst>
                                          <p:attrName>style.visibility</p:attrName>
                                        </p:attrNameLst>
                                      </p:cBhvr>
                                      <p:to>
                                        <p:strVal val="visible"/>
                                      </p:to>
                                    </p:set>
                                    <p:animEffect transition="in" filter="wipe(left)">
                                      <p:cBhvr>
                                        <p:cTn id="7" dur="500"/>
                                        <p:tgtEl>
                                          <p:spTgt spid="42598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25987"/>
                                        </p:tgtEl>
                                        <p:attrNameLst>
                                          <p:attrName>style.visibility</p:attrName>
                                        </p:attrNameLst>
                                      </p:cBhvr>
                                      <p:to>
                                        <p:strVal val="visible"/>
                                      </p:to>
                                    </p:set>
                                    <p:animEffect transition="in" filter="wipe(left)">
                                      <p:cBhvr>
                                        <p:cTn id="12" dur="500"/>
                                        <p:tgtEl>
                                          <p:spTgt spid="4259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5986" grpId="0"/>
      <p:bldP spid="425987"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Text Box 2"/>
          <p:cNvSpPr txBox="1">
            <a:spLocks noChangeArrowheads="1"/>
          </p:cNvSpPr>
          <p:nvPr/>
        </p:nvSpPr>
        <p:spPr bwMode="auto">
          <a:xfrm>
            <a:off x="1055688" y="620712"/>
            <a:ext cx="5904408"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三、蛋白质生物合成的干扰和抑制</a:t>
            </a:r>
          </a:p>
        </p:txBody>
      </p:sp>
      <p:sp>
        <p:nvSpPr>
          <p:cNvPr id="425987" name="Text Box 3"/>
          <p:cNvSpPr txBox="1">
            <a:spLocks noChangeArrowheads="1"/>
          </p:cNvSpPr>
          <p:nvPr/>
        </p:nvSpPr>
        <p:spPr bwMode="auto">
          <a:xfrm>
            <a:off x="1416050" y="1348308"/>
            <a:ext cx="9648502" cy="31974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defPPr>
              <a:defRPr lang="en-US"/>
            </a:defPPr>
            <a:lvl1pPr marL="360000" indent="-360000">
              <a:lnSpc>
                <a:spcPts val="3800"/>
              </a:lnSpc>
              <a:spcBef>
                <a:spcPts val="600"/>
              </a:spcBef>
              <a:buClr>
                <a:srgbClr val="C00000"/>
              </a:buClr>
              <a:buSzPct val="80000"/>
              <a:buFont typeface="Wingdings" panose="05000000000000000000" pitchFamily="2" charset="2"/>
              <a:buChar char="n"/>
              <a:defRPr sz="2800" b="1">
                <a:effectLst>
                  <a:outerShdw blurRad="38100" dist="38100" dir="2700000" algn="tl">
                    <a:srgbClr val="C0C0C0"/>
                  </a:outerShdw>
                </a:effectLst>
                <a:latin typeface="Times New Roman" panose="02020603050405020304" pitchFamily="18" charset="0"/>
              </a:defRPr>
            </a:lvl1pPr>
            <a:lvl6pPr fontAlgn="base">
              <a:spcBef>
                <a:spcPct val="0"/>
              </a:spcBef>
              <a:spcAft>
                <a:spcPct val="0"/>
              </a:spcAft>
              <a:buFont typeface="Arial" panose="020B0604020202020204" pitchFamily="34" charset="0"/>
            </a:lvl6pPr>
            <a:lvl7pPr fontAlgn="base">
              <a:spcBef>
                <a:spcPct val="0"/>
              </a:spcBef>
              <a:spcAft>
                <a:spcPct val="0"/>
              </a:spcAft>
              <a:buFont typeface="Arial" panose="020B0604020202020204" pitchFamily="34" charset="0"/>
            </a:lvl7pPr>
            <a:lvl8pPr fontAlgn="base">
              <a:spcBef>
                <a:spcPct val="0"/>
              </a:spcBef>
              <a:spcAft>
                <a:spcPct val="0"/>
              </a:spcAft>
              <a:buFont typeface="Arial" panose="020B0604020202020204" pitchFamily="34" charset="0"/>
            </a:lvl8pPr>
            <a:lvl9pPr fontAlgn="base">
              <a:spcBef>
                <a:spcPct val="0"/>
              </a:spcBef>
              <a:spcAft>
                <a:spcPct val="0"/>
              </a:spcAft>
              <a:buFont typeface="Arial" panose="020B0604020202020204" pitchFamily="34" charset="0"/>
            </a:lvl9pPr>
          </a:lstStyle>
          <a:p>
            <a:pPr>
              <a:lnSpc>
                <a:spcPts val="4000"/>
              </a:lnSpc>
              <a:defRPr/>
            </a:pPr>
            <a:r>
              <a:rPr lang="zh-CN" altLang="en-US" b="0" dirty="0">
                <a:ea typeface="方正姚体" panose="02010601030101010101" pitchFamily="2" charset="-122"/>
              </a:rPr>
              <a:t>白喉毒素</a:t>
            </a:r>
            <a:r>
              <a:rPr lang="en-US" altLang="zh-CN" sz="2000" b="0" dirty="0">
                <a:ea typeface="方正姚体" panose="02010601030101010101" pitchFamily="2" charset="-122"/>
              </a:rPr>
              <a:t>(diphtheria toxin)</a:t>
            </a:r>
            <a:r>
              <a:rPr lang="zh-CN" altLang="en-US" b="0" dirty="0">
                <a:ea typeface="方正姚体" panose="02010601030101010101" pitchFamily="2" charset="-122"/>
              </a:rPr>
              <a:t>：白喉杆菌分泌的一种真核细胞蛋白质合成的抑制剂。催化延长因子</a:t>
            </a:r>
            <a:r>
              <a:rPr lang="en-US" altLang="zh-CN" b="0" dirty="0">
                <a:ea typeface="方正姚体" panose="02010601030101010101" pitchFamily="2" charset="-122"/>
              </a:rPr>
              <a:t>eEF-2</a:t>
            </a:r>
            <a:r>
              <a:rPr lang="zh-CN" altLang="en-US" b="0" dirty="0">
                <a:ea typeface="方正姚体" panose="02010601030101010101" pitchFamily="2" charset="-122"/>
              </a:rPr>
              <a:t>与</a:t>
            </a:r>
            <a:r>
              <a:rPr lang="en-US" altLang="zh-CN" b="0" dirty="0">
                <a:ea typeface="方正姚体" panose="02010601030101010101" pitchFamily="2" charset="-122"/>
              </a:rPr>
              <a:t>NAD+</a:t>
            </a:r>
            <a:r>
              <a:rPr lang="zh-CN" altLang="en-US" b="0" dirty="0">
                <a:ea typeface="方正姚体" panose="02010601030101010101" pitchFamily="2" charset="-122"/>
              </a:rPr>
              <a:t>特异结合使</a:t>
            </a:r>
            <a:r>
              <a:rPr lang="en-US" altLang="zh-CN" b="0" dirty="0">
                <a:ea typeface="方正姚体" panose="02010601030101010101" pitchFamily="2" charset="-122"/>
              </a:rPr>
              <a:t>eEF-2</a:t>
            </a:r>
            <a:r>
              <a:rPr lang="zh-CN" altLang="en-US" b="0" dirty="0">
                <a:ea typeface="方正姚体" panose="02010601030101010101" pitchFamily="2" charset="-122"/>
              </a:rPr>
              <a:t>失活，抑制真核细胞蛋白质合成。</a:t>
            </a:r>
            <a:endParaRPr lang="en-US" altLang="zh-CN" b="0" dirty="0">
              <a:ea typeface="方正姚体" panose="02010601030101010101" pitchFamily="2" charset="-122"/>
            </a:endParaRPr>
          </a:p>
          <a:p>
            <a:pPr>
              <a:lnSpc>
                <a:spcPts val="4000"/>
              </a:lnSpc>
              <a:defRPr/>
            </a:pPr>
            <a:r>
              <a:rPr lang="zh-CN" altLang="en-US" b="0" dirty="0">
                <a:ea typeface="方正姚体" panose="02010601030101010101" pitchFamily="2" charset="-122"/>
              </a:rPr>
              <a:t>蓖麻毒蛋白</a:t>
            </a:r>
            <a:r>
              <a:rPr lang="en-US" altLang="zh-CN" b="0" dirty="0">
                <a:ea typeface="方正姚体" panose="02010601030101010101" pitchFamily="2" charset="-122"/>
              </a:rPr>
              <a:t>(ricin)</a:t>
            </a:r>
            <a:r>
              <a:rPr lang="zh-CN" altLang="en-US" b="0" dirty="0">
                <a:ea typeface="方正姚体" panose="02010601030101010101" pitchFamily="2" charset="-122"/>
              </a:rPr>
              <a:t>：从蓖麻子分离得到的蛋白质，能使核糖体大亚基</a:t>
            </a:r>
            <a:r>
              <a:rPr lang="en-US" altLang="zh-CN" b="0" dirty="0">
                <a:ea typeface="方正姚体" panose="02010601030101010101" pitchFamily="2" charset="-122"/>
              </a:rPr>
              <a:t>28S rRNA</a:t>
            </a:r>
            <a:r>
              <a:rPr lang="zh-CN" altLang="en-US" b="0" dirty="0">
                <a:ea typeface="方正姚体" panose="02010601030101010101" pitchFamily="2" charset="-122"/>
              </a:rPr>
              <a:t>的特异腺苷酸发生脱嘌呤反应，引起大亚基失活，抑制真核细胞肽链的延长。</a:t>
            </a:r>
            <a:endParaRPr lang="en-US" altLang="zh-CN" b="0" dirty="0">
              <a:ea typeface="方正姚体" panose="02010601030101010101" pitchFamily="2" charset="-122"/>
            </a:endParaRPr>
          </a:p>
        </p:txBody>
      </p:sp>
      <p:cxnSp>
        <p:nvCxnSpPr>
          <p:cNvPr id="6" name="直接连接符 5"/>
          <p:cNvCxnSpPr/>
          <p:nvPr/>
        </p:nvCxnSpPr>
        <p:spPr>
          <a:xfrm>
            <a:off x="1077913" y="1196975"/>
            <a:ext cx="594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34471146"/>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25986"/>
                                        </p:tgtEl>
                                        <p:attrNameLst>
                                          <p:attrName>style.visibility</p:attrName>
                                        </p:attrNameLst>
                                      </p:cBhvr>
                                      <p:to>
                                        <p:strVal val="visible"/>
                                      </p:to>
                                    </p:set>
                                    <p:animEffect transition="in" filter="wipe(left)">
                                      <p:cBhvr>
                                        <p:cTn id="7" dur="500"/>
                                        <p:tgtEl>
                                          <p:spTgt spid="42598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25987"/>
                                        </p:tgtEl>
                                        <p:attrNameLst>
                                          <p:attrName>style.visibility</p:attrName>
                                        </p:attrNameLst>
                                      </p:cBhvr>
                                      <p:to>
                                        <p:strVal val="visible"/>
                                      </p:to>
                                    </p:set>
                                    <p:animEffect transition="in" filter="wipe(left)">
                                      <p:cBhvr>
                                        <p:cTn id="12" dur="500"/>
                                        <p:tgtEl>
                                          <p:spTgt spid="4259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5986" grpId="0"/>
      <p:bldP spid="425987"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4" name="Text Box 2"/>
          <p:cNvSpPr txBox="1">
            <a:spLocks noChangeArrowheads="1"/>
          </p:cNvSpPr>
          <p:nvPr/>
        </p:nvSpPr>
        <p:spPr bwMode="auto">
          <a:xfrm>
            <a:off x="1055689" y="620712"/>
            <a:ext cx="259204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分子病</a:t>
            </a:r>
          </a:p>
        </p:txBody>
      </p:sp>
      <p:sp>
        <p:nvSpPr>
          <p:cNvPr id="428035" name="Text Box 3"/>
          <p:cNvSpPr txBox="1">
            <a:spLocks noChangeArrowheads="1"/>
          </p:cNvSpPr>
          <p:nvPr/>
        </p:nvSpPr>
        <p:spPr bwMode="auto">
          <a:xfrm>
            <a:off x="1416050" y="1316409"/>
            <a:ext cx="9864526" cy="28110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marL="355600" indent="-355600">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概念：由于基因的异常引起蛋白质中氨基酸序列的异常，导致蛋白质结构与功能异常而引起的疾病。</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病例：镰刀形红细胞性贫血</a:t>
            </a:r>
          </a:p>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发病的分子机制：</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出现了一个碱基突变。血红蛋白</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β</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链第</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6</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位氨基酸被替换。</a:t>
            </a:r>
          </a:p>
        </p:txBody>
      </p:sp>
      <p:sp>
        <p:nvSpPr>
          <p:cNvPr id="6" name="Text Box 3"/>
          <p:cNvSpPr txBox="1">
            <a:spLocks noChangeArrowheads="1"/>
          </p:cNvSpPr>
          <p:nvPr/>
        </p:nvSpPr>
        <p:spPr bwMode="auto">
          <a:xfrm>
            <a:off x="3073400" y="4107780"/>
            <a:ext cx="1162050" cy="4603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400" b="1" dirty="0">
                <a:effectLst>
                  <a:outerShdw blurRad="38100" dist="38100" dir="2700000" algn="tl">
                    <a:srgbClr val="C0C0C0"/>
                  </a:outerShdw>
                </a:effectLst>
                <a:latin typeface="Times New Roman" panose="02020603050405020304" pitchFamily="18" charset="0"/>
                <a:ea typeface=""/>
              </a:rPr>
              <a:t>DNA：</a:t>
            </a:r>
          </a:p>
        </p:txBody>
      </p:sp>
      <p:sp>
        <p:nvSpPr>
          <p:cNvPr id="7" name="Text Box 4"/>
          <p:cNvSpPr txBox="1">
            <a:spLocks noChangeArrowheads="1"/>
          </p:cNvSpPr>
          <p:nvPr/>
        </p:nvSpPr>
        <p:spPr bwMode="auto">
          <a:xfrm>
            <a:off x="4295800" y="4107780"/>
            <a:ext cx="1663700" cy="4603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defRPr/>
            </a:pPr>
            <a:r>
              <a:rPr kumimoji="1" lang="zh-CN" altLang="en-US" sz="2400" b="1" dirty="0">
                <a:effectLst>
                  <a:outerShdw blurRad="38100" dist="38100" dir="2700000" algn="tl">
                    <a:srgbClr val="C0C0C0"/>
                  </a:outerShdw>
                </a:effectLst>
                <a:latin typeface="Times New Roman" panose="02020603050405020304" pitchFamily="18" charset="0"/>
                <a:ea typeface="_x001A_"/>
                <a:cs typeface="_x001A_"/>
              </a:rPr>
              <a:t>… </a:t>
            </a:r>
            <a:r>
              <a:rPr kumimoji="1" lang="en-US" altLang="zh-CN" sz="2400" b="1" dirty="0">
                <a:effectLst>
                  <a:outerShdw blurRad="38100" dist="38100" dir="2700000" algn="tl">
                    <a:srgbClr val="C0C0C0"/>
                  </a:outerShdw>
                </a:effectLst>
                <a:latin typeface="Times New Roman" panose="02020603050405020304" pitchFamily="18" charset="0"/>
                <a:ea typeface="_x001A_"/>
                <a:cs typeface="_x001A_"/>
              </a:rPr>
              <a:t>C</a:t>
            </a:r>
            <a:r>
              <a:rPr kumimoji="1" lang="en-US" altLang="zh-CN" sz="2400" b="1" dirty="0">
                <a:solidFill>
                  <a:srgbClr val="0070C0"/>
                </a:solidFill>
                <a:effectLst>
                  <a:outerShdw blurRad="38100" dist="38100" dir="2700000" algn="tl">
                    <a:srgbClr val="C0C0C0"/>
                  </a:outerShdw>
                </a:effectLst>
                <a:latin typeface="Times New Roman" panose="02020603050405020304" pitchFamily="18" charset="0"/>
                <a:ea typeface="_x001A_"/>
                <a:cs typeface="_x001A_"/>
              </a:rPr>
              <a:t>T</a:t>
            </a:r>
            <a:r>
              <a:rPr kumimoji="1" lang="en-US" altLang="zh-CN" sz="2400" b="1" dirty="0">
                <a:effectLst>
                  <a:outerShdw blurRad="38100" dist="38100" dir="2700000" algn="tl">
                    <a:srgbClr val="C0C0C0"/>
                  </a:outerShdw>
                </a:effectLst>
                <a:latin typeface="Times New Roman" panose="02020603050405020304" pitchFamily="18" charset="0"/>
                <a:ea typeface="_x001A_"/>
                <a:cs typeface="_x001A_"/>
              </a:rPr>
              <a:t>T…  </a:t>
            </a:r>
            <a:endParaRPr kumimoji="1" lang="en-US" altLang="zh-CN" sz="2400" dirty="0">
              <a:effectLst>
                <a:outerShdw blurRad="38100" dist="38100" dir="2700000" algn="tl">
                  <a:srgbClr val="C0C0C0"/>
                </a:outerShdw>
              </a:effectLst>
              <a:latin typeface="Times New Roman" panose="02020603050405020304" pitchFamily="18" charset="0"/>
            </a:endParaRPr>
          </a:p>
        </p:txBody>
      </p:sp>
      <p:sp>
        <p:nvSpPr>
          <p:cNvPr id="8" name="Line 5"/>
          <p:cNvSpPr>
            <a:spLocks noChangeShapeType="1"/>
          </p:cNvSpPr>
          <p:nvPr/>
        </p:nvSpPr>
        <p:spPr bwMode="auto">
          <a:xfrm>
            <a:off x="6364288" y="4407817"/>
            <a:ext cx="838200" cy="0"/>
          </a:xfrm>
          <a:prstGeom prst="line">
            <a:avLst/>
          </a:prstGeom>
          <a:noFill/>
          <a:ln w="31750">
            <a:solidFill>
              <a:schemeClr val="tx1"/>
            </a:solidFill>
            <a:round/>
            <a:headE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9" name="Text Box 6"/>
          <p:cNvSpPr txBox="1">
            <a:spLocks noChangeArrowheads="1"/>
          </p:cNvSpPr>
          <p:nvPr/>
        </p:nvSpPr>
        <p:spPr bwMode="auto">
          <a:xfrm>
            <a:off x="7491413" y="4122067"/>
            <a:ext cx="1581150" cy="460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defRPr/>
            </a:pPr>
            <a:r>
              <a:rPr kumimoji="1" lang="zh-CN" altLang="en-US" sz="2400" b="1" dirty="0">
                <a:effectLst>
                  <a:outerShdw blurRad="38100" dist="38100" dir="2700000" algn="tl">
                    <a:srgbClr val="C0C0C0"/>
                  </a:outerShdw>
                </a:effectLst>
                <a:latin typeface="Times New Roman" panose="02020603050405020304" pitchFamily="18" charset="0"/>
                <a:ea typeface="_x001A_"/>
                <a:cs typeface="_x001A_"/>
              </a:rPr>
              <a:t>… </a:t>
            </a:r>
            <a:r>
              <a:rPr kumimoji="1" lang="en-US" altLang="zh-CN" sz="2400" b="1" dirty="0">
                <a:effectLst>
                  <a:outerShdw blurRad="38100" dist="38100" dir="2700000" algn="tl">
                    <a:srgbClr val="C0C0C0"/>
                  </a:outerShdw>
                </a:effectLst>
                <a:latin typeface="Times New Roman" panose="02020603050405020304" pitchFamily="18" charset="0"/>
                <a:ea typeface="_x001A_"/>
                <a:cs typeface="_x001A_"/>
              </a:rPr>
              <a:t>C</a:t>
            </a:r>
            <a:r>
              <a:rPr kumimoji="1" lang="en-US" altLang="zh-CN" sz="2400" b="1" dirty="0">
                <a:solidFill>
                  <a:srgbClr val="FF0000"/>
                </a:solidFill>
                <a:effectLst>
                  <a:outerShdw blurRad="38100" dist="38100" dir="2700000" algn="tl">
                    <a:srgbClr val="C0C0C0"/>
                  </a:outerShdw>
                </a:effectLst>
                <a:latin typeface="Times New Roman" panose="02020603050405020304" pitchFamily="18" charset="0"/>
                <a:ea typeface="_x001A_"/>
                <a:cs typeface="_x001A_"/>
              </a:rPr>
              <a:t>A</a:t>
            </a:r>
            <a:r>
              <a:rPr kumimoji="1" lang="en-US" altLang="zh-CN" sz="2400" b="1" dirty="0">
                <a:effectLst>
                  <a:outerShdw blurRad="38100" dist="38100" dir="2700000" algn="tl">
                    <a:srgbClr val="C0C0C0"/>
                  </a:outerShdw>
                </a:effectLst>
                <a:latin typeface="Times New Roman" panose="02020603050405020304" pitchFamily="18" charset="0"/>
                <a:ea typeface="_x001A_"/>
                <a:cs typeface="_x001A_"/>
              </a:rPr>
              <a:t>T… </a:t>
            </a:r>
            <a:endParaRPr kumimoji="1" lang="en-US" altLang="zh-CN" sz="2400" b="1" dirty="0">
              <a:effectLst>
                <a:outerShdw blurRad="38100" dist="38100" dir="2700000" algn="tl">
                  <a:srgbClr val="C0C0C0"/>
                </a:outerShdw>
              </a:effectLst>
              <a:latin typeface="Times New Roman" panose="02020603050405020304" pitchFamily="18" charset="0"/>
            </a:endParaRPr>
          </a:p>
        </p:txBody>
      </p:sp>
      <p:sp>
        <p:nvSpPr>
          <p:cNvPr id="10" name="Text Box 7"/>
          <p:cNvSpPr txBox="1">
            <a:spLocks noChangeArrowheads="1"/>
          </p:cNvSpPr>
          <p:nvPr/>
        </p:nvSpPr>
        <p:spPr bwMode="auto">
          <a:xfrm>
            <a:off x="2822575" y="4614192"/>
            <a:ext cx="1419225"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400" b="1" dirty="0">
                <a:effectLst>
                  <a:outerShdw blurRad="38100" dist="38100" dir="2700000" algn="tl">
                    <a:srgbClr val="C0C0C0"/>
                  </a:outerShdw>
                </a:effectLst>
                <a:latin typeface="Times New Roman" panose="02020603050405020304" pitchFamily="18" charset="0"/>
                <a:ea typeface=""/>
              </a:rPr>
              <a:t>mRNA：</a:t>
            </a:r>
          </a:p>
        </p:txBody>
      </p:sp>
      <p:sp>
        <p:nvSpPr>
          <p:cNvPr id="11" name="Text Box 8"/>
          <p:cNvSpPr txBox="1">
            <a:spLocks noChangeArrowheads="1"/>
          </p:cNvSpPr>
          <p:nvPr/>
        </p:nvSpPr>
        <p:spPr bwMode="auto">
          <a:xfrm>
            <a:off x="4295800" y="4614192"/>
            <a:ext cx="16383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defRPr/>
            </a:pPr>
            <a:r>
              <a:rPr kumimoji="1" lang="zh-CN" altLang="en-US" sz="2400" b="1" dirty="0">
                <a:effectLst>
                  <a:outerShdw blurRad="38100" dist="38100" dir="2700000" algn="tl">
                    <a:srgbClr val="C0C0C0"/>
                  </a:outerShdw>
                </a:effectLst>
                <a:latin typeface="Times New Roman" panose="02020603050405020304" pitchFamily="18" charset="0"/>
                <a:ea typeface="_x001A_"/>
                <a:cs typeface="_x001A_"/>
              </a:rPr>
              <a:t>… </a:t>
            </a:r>
            <a:r>
              <a:rPr kumimoji="1" lang="en-US" altLang="zh-CN" sz="2400" b="1" dirty="0">
                <a:effectLst>
                  <a:outerShdw blurRad="38100" dist="38100" dir="2700000" algn="tl">
                    <a:srgbClr val="C0C0C0"/>
                  </a:outerShdw>
                </a:effectLst>
                <a:latin typeface="Times New Roman" panose="02020603050405020304" pitchFamily="18" charset="0"/>
                <a:ea typeface="_x001A_"/>
                <a:cs typeface="_x001A_"/>
              </a:rPr>
              <a:t>G</a:t>
            </a:r>
            <a:r>
              <a:rPr kumimoji="1" lang="en-US" altLang="zh-CN" sz="2400" b="1" dirty="0">
                <a:solidFill>
                  <a:srgbClr val="0070C0"/>
                </a:solidFill>
                <a:effectLst>
                  <a:outerShdw blurRad="38100" dist="38100" dir="2700000" algn="tl">
                    <a:srgbClr val="C0C0C0"/>
                  </a:outerShdw>
                </a:effectLst>
                <a:latin typeface="Times New Roman" panose="02020603050405020304" pitchFamily="18" charset="0"/>
                <a:ea typeface="_x001A_"/>
                <a:cs typeface="_x001A_"/>
              </a:rPr>
              <a:t>A</a:t>
            </a:r>
            <a:r>
              <a:rPr kumimoji="1" lang="en-US" altLang="zh-CN" sz="2400" b="1" dirty="0">
                <a:effectLst>
                  <a:outerShdw blurRad="38100" dist="38100" dir="2700000" algn="tl">
                    <a:srgbClr val="C0C0C0"/>
                  </a:outerShdw>
                </a:effectLst>
                <a:latin typeface="Times New Roman" panose="02020603050405020304" pitchFamily="18" charset="0"/>
                <a:ea typeface="_x001A_"/>
                <a:cs typeface="_x001A_"/>
              </a:rPr>
              <a:t>A… </a:t>
            </a:r>
            <a:endParaRPr kumimoji="1" lang="en-US" altLang="zh-CN" sz="2400" b="1" dirty="0">
              <a:effectLst>
                <a:outerShdw blurRad="38100" dist="38100" dir="2700000" algn="tl">
                  <a:srgbClr val="C0C0C0"/>
                </a:outerShdw>
              </a:effectLst>
              <a:latin typeface="Times New Roman" panose="02020603050405020304" pitchFamily="18" charset="0"/>
            </a:endParaRPr>
          </a:p>
        </p:txBody>
      </p:sp>
      <p:sp>
        <p:nvSpPr>
          <p:cNvPr id="12" name="Line 9"/>
          <p:cNvSpPr>
            <a:spLocks noChangeShapeType="1"/>
          </p:cNvSpPr>
          <p:nvPr/>
        </p:nvSpPr>
        <p:spPr bwMode="auto">
          <a:xfrm>
            <a:off x="6364288" y="4903117"/>
            <a:ext cx="838200" cy="0"/>
          </a:xfrm>
          <a:prstGeom prst="line">
            <a:avLst/>
          </a:prstGeom>
          <a:noFill/>
          <a:ln w="31750">
            <a:solidFill>
              <a:schemeClr val="tx1"/>
            </a:solidFill>
            <a:round/>
            <a:headE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13" name="Text Box 10"/>
          <p:cNvSpPr txBox="1">
            <a:spLocks noChangeArrowheads="1"/>
          </p:cNvSpPr>
          <p:nvPr/>
        </p:nvSpPr>
        <p:spPr bwMode="auto">
          <a:xfrm>
            <a:off x="7481888" y="4614192"/>
            <a:ext cx="16383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defRPr/>
            </a:pPr>
            <a:r>
              <a:rPr kumimoji="1" lang="zh-CN" altLang="en-US" sz="2400" b="1" dirty="0">
                <a:effectLst>
                  <a:outerShdw blurRad="38100" dist="38100" dir="2700000" algn="tl">
                    <a:srgbClr val="C0C0C0"/>
                  </a:outerShdw>
                </a:effectLst>
                <a:latin typeface="Times New Roman" panose="02020603050405020304" pitchFamily="18" charset="0"/>
                <a:ea typeface="_x001A_"/>
                <a:cs typeface="_x001A_"/>
              </a:rPr>
              <a:t>… </a:t>
            </a:r>
            <a:r>
              <a:rPr kumimoji="1" lang="en-US" altLang="zh-CN" sz="2400" b="1" dirty="0">
                <a:effectLst>
                  <a:outerShdw blurRad="38100" dist="38100" dir="2700000" algn="tl">
                    <a:srgbClr val="C0C0C0"/>
                  </a:outerShdw>
                </a:effectLst>
                <a:latin typeface="Times New Roman" panose="02020603050405020304" pitchFamily="18" charset="0"/>
                <a:ea typeface="_x001A_"/>
                <a:cs typeface="_x001A_"/>
              </a:rPr>
              <a:t>G</a:t>
            </a:r>
            <a:r>
              <a:rPr kumimoji="1" lang="en-US" altLang="zh-CN" sz="2400" b="1" dirty="0">
                <a:solidFill>
                  <a:srgbClr val="FF0000"/>
                </a:solidFill>
                <a:effectLst>
                  <a:outerShdw blurRad="38100" dist="38100" dir="2700000" algn="tl">
                    <a:srgbClr val="C0C0C0"/>
                  </a:outerShdw>
                </a:effectLst>
                <a:latin typeface="Times New Roman" panose="02020603050405020304" pitchFamily="18" charset="0"/>
                <a:ea typeface="_x001A_"/>
                <a:cs typeface="_x001A_"/>
              </a:rPr>
              <a:t>U</a:t>
            </a:r>
            <a:r>
              <a:rPr kumimoji="1" lang="en-US" altLang="zh-CN" sz="2400" b="1" dirty="0">
                <a:effectLst>
                  <a:outerShdw blurRad="38100" dist="38100" dir="2700000" algn="tl">
                    <a:srgbClr val="C0C0C0"/>
                  </a:outerShdw>
                </a:effectLst>
                <a:latin typeface="Times New Roman" panose="02020603050405020304" pitchFamily="18" charset="0"/>
                <a:ea typeface="_x001A_"/>
                <a:cs typeface="_x001A_"/>
              </a:rPr>
              <a:t>A… </a:t>
            </a:r>
            <a:endParaRPr kumimoji="1" lang="en-US" altLang="zh-CN" sz="2400" b="1" dirty="0">
              <a:effectLst>
                <a:outerShdw blurRad="38100" dist="38100" dir="2700000" algn="tl">
                  <a:srgbClr val="C0C0C0"/>
                </a:outerShdw>
              </a:effectLst>
              <a:latin typeface="Times New Roman" panose="02020603050405020304" pitchFamily="18" charset="0"/>
            </a:endParaRPr>
          </a:p>
        </p:txBody>
      </p:sp>
      <p:sp>
        <p:nvSpPr>
          <p:cNvPr id="14" name="Text Box 11"/>
          <p:cNvSpPr txBox="1">
            <a:spLocks noChangeArrowheads="1"/>
          </p:cNvSpPr>
          <p:nvPr/>
        </p:nvSpPr>
        <p:spPr bwMode="auto">
          <a:xfrm>
            <a:off x="2706688" y="5190455"/>
            <a:ext cx="1420812" cy="4619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蛋白质：</a:t>
            </a:r>
          </a:p>
        </p:txBody>
      </p:sp>
      <p:sp>
        <p:nvSpPr>
          <p:cNvPr id="15" name="Text Box 12"/>
          <p:cNvSpPr txBox="1">
            <a:spLocks noChangeArrowheads="1"/>
          </p:cNvSpPr>
          <p:nvPr/>
        </p:nvSpPr>
        <p:spPr bwMode="auto">
          <a:xfrm>
            <a:off x="4358532" y="5119017"/>
            <a:ext cx="1449436" cy="83099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buFont typeface="Arial" panose="020B0604020202020204" pitchFamily="34" charset="0"/>
              <a:buNone/>
              <a:defRPr/>
            </a:pPr>
            <a:r>
              <a:rPr lang="zh-CN" altLang="en-US" sz="2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 </a:t>
            </a:r>
            <a:r>
              <a:rPr lang="en-US" altLang="zh-CN" sz="2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Glu …</a:t>
            </a:r>
          </a:p>
          <a:p>
            <a:pPr eaLnBrk="1" hangingPunct="1">
              <a:buFont typeface="Arial" panose="020B0604020202020204" pitchFamily="34" charset="0"/>
              <a:buNone/>
              <a:defRPr/>
            </a:pPr>
            <a:r>
              <a:rPr lang="en-US" altLang="zh-CN" sz="2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   </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谷氨酸</a:t>
            </a:r>
            <a:r>
              <a:rPr lang="zh-CN" altLang="en-US" sz="2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 </a:t>
            </a:r>
          </a:p>
        </p:txBody>
      </p:sp>
      <p:sp>
        <p:nvSpPr>
          <p:cNvPr id="16" name="Line 13"/>
          <p:cNvSpPr>
            <a:spLocks noChangeShapeType="1"/>
          </p:cNvSpPr>
          <p:nvPr/>
        </p:nvSpPr>
        <p:spPr bwMode="auto">
          <a:xfrm>
            <a:off x="6364288" y="5406355"/>
            <a:ext cx="838200" cy="0"/>
          </a:xfrm>
          <a:prstGeom prst="line">
            <a:avLst/>
          </a:prstGeom>
          <a:noFill/>
          <a:ln w="31750">
            <a:solidFill>
              <a:schemeClr val="tx1"/>
            </a:solidFill>
            <a:round/>
            <a:headE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17" name="Text Box 14"/>
          <p:cNvSpPr txBox="1">
            <a:spLocks noChangeArrowheads="1"/>
          </p:cNvSpPr>
          <p:nvPr/>
        </p:nvSpPr>
        <p:spPr bwMode="auto">
          <a:xfrm>
            <a:off x="7632556" y="5119017"/>
            <a:ext cx="1415772"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 </a:t>
            </a:r>
            <a:r>
              <a:rPr lang="en-US" altLang="zh-CN" sz="2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Val …</a:t>
            </a:r>
          </a:p>
          <a:p>
            <a:pPr eaLnBrk="1" hangingPunct="1">
              <a:buFont typeface="Arial" panose="020B0604020202020204" pitchFamily="34" charset="0"/>
              <a:buNone/>
              <a:defRPr/>
            </a:pPr>
            <a:r>
              <a:rPr lang="en-US" altLang="zh-CN" sz="2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   </a:t>
            </a:r>
            <a:r>
              <a:rPr lang="zh-CN" altLang="en-US" sz="24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缬氨酸</a:t>
            </a:r>
            <a:r>
              <a:rPr lang="zh-CN" altLang="en-US" sz="2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 </a:t>
            </a:r>
          </a:p>
        </p:txBody>
      </p:sp>
      <p:cxnSp>
        <p:nvCxnSpPr>
          <p:cNvPr id="18" name="直接连接符 17"/>
          <p:cNvCxnSpPr/>
          <p:nvPr/>
        </p:nvCxnSpPr>
        <p:spPr>
          <a:xfrm>
            <a:off x="1077913" y="1196975"/>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28034"/>
                                        </p:tgtEl>
                                        <p:attrNameLst>
                                          <p:attrName>style.visibility</p:attrName>
                                        </p:attrNameLst>
                                      </p:cBhvr>
                                      <p:to>
                                        <p:strVal val="visible"/>
                                      </p:to>
                                    </p:set>
                                    <p:animEffect transition="in" filter="wipe(left)">
                                      <p:cBhvr>
                                        <p:cTn id="7" dur="500"/>
                                        <p:tgtEl>
                                          <p:spTgt spid="42803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428035"/>
                                        </p:tgtEl>
                                        <p:attrNameLst>
                                          <p:attrName>style.visibility</p:attrName>
                                        </p:attrNameLst>
                                      </p:cBhvr>
                                      <p:to>
                                        <p:strVal val="visible"/>
                                      </p:to>
                                    </p:set>
                                    <p:animEffect transition="in" filter="box(out)">
                                      <p:cBhvr>
                                        <p:cTn id="12" dur="500"/>
                                        <p:tgtEl>
                                          <p:spTgt spid="42803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left)">
                                      <p:cBhvr>
                                        <p:cTn id="17" dur="500"/>
                                        <p:tgtEl>
                                          <p:spTgt spid="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left)">
                                      <p:cBhvr>
                                        <p:cTn id="22" dur="500"/>
                                        <p:tgtEl>
                                          <p:spTgt spid="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wipe(left)">
                                      <p:cBhvr>
                                        <p:cTn id="27" dur="500"/>
                                        <p:tgtEl>
                                          <p:spTgt spid="8"/>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left)">
                                      <p:cBhvr>
                                        <p:cTn id="32" dur="500"/>
                                        <p:tgtEl>
                                          <p:spTgt spid="9"/>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wipe(left)">
                                      <p:cBhvr>
                                        <p:cTn id="37" dur="500"/>
                                        <p:tgtEl>
                                          <p:spTgt spid="10"/>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wipe(left)">
                                      <p:cBhvr>
                                        <p:cTn id="42" dur="500"/>
                                        <p:tgtEl>
                                          <p:spTgt spid="11"/>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wipe(left)">
                                      <p:cBhvr>
                                        <p:cTn id="47" dur="500"/>
                                        <p:tgtEl>
                                          <p:spTgt spid="12"/>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wipe(left)">
                                      <p:cBhvr>
                                        <p:cTn id="52" dur="500"/>
                                        <p:tgtEl>
                                          <p:spTgt spid="13"/>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wipe(left)">
                                      <p:cBhvr>
                                        <p:cTn id="57" dur="500"/>
                                        <p:tgtEl>
                                          <p:spTgt spid="14"/>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left)">
                                      <p:cBhvr>
                                        <p:cTn id="62" dur="500"/>
                                        <p:tgtEl>
                                          <p:spTgt spid="1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16"/>
                                        </p:tgtEl>
                                        <p:attrNameLst>
                                          <p:attrName>style.visibility</p:attrName>
                                        </p:attrNameLst>
                                      </p:cBhvr>
                                      <p:to>
                                        <p:strVal val="visible"/>
                                      </p:to>
                                    </p:set>
                                    <p:animEffect transition="in" filter="wipe(left)">
                                      <p:cBhvr>
                                        <p:cTn id="67" dur="500"/>
                                        <p:tgtEl>
                                          <p:spTgt spid="16"/>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17"/>
                                        </p:tgtEl>
                                        <p:attrNameLst>
                                          <p:attrName>style.visibility</p:attrName>
                                        </p:attrNameLst>
                                      </p:cBhvr>
                                      <p:to>
                                        <p:strVal val="visible"/>
                                      </p:to>
                                    </p:set>
                                    <p:animEffect transition="in" filter="wipe(left)">
                                      <p:cBhvr>
                                        <p:cTn id="7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8034" grpId="0"/>
      <p:bldP spid="428035" grpId="0"/>
      <p:bldP spid="6" grpId="0"/>
      <p:bldP spid="7" grpId="0"/>
      <p:bldP spid="8" grpId="0" animBg="1"/>
      <p:bldP spid="9" grpId="0"/>
      <p:bldP spid="10" grpId="0"/>
      <p:bldP spid="11" grpId="0"/>
      <p:bldP spid="12" grpId="0" animBg="1"/>
      <p:bldP spid="13" grpId="0"/>
      <p:bldP spid="14" grpId="0"/>
      <p:bldP spid="15" grpId="0"/>
      <p:bldP spid="16" grpId="0" animBg="1"/>
      <p:bldP spid="17"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03388" y="692150"/>
            <a:ext cx="4176712" cy="299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33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87840" y="3214688"/>
            <a:ext cx="4176712" cy="295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084" name="Text Box 4"/>
          <p:cNvSpPr txBox="1">
            <a:spLocks noChangeArrowheads="1"/>
          </p:cNvSpPr>
          <p:nvPr/>
        </p:nvSpPr>
        <p:spPr bwMode="auto">
          <a:xfrm>
            <a:off x="5880100" y="765175"/>
            <a:ext cx="4032250" cy="989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defPPr>
              <a:defRPr lang="en-US"/>
            </a:defPPr>
            <a:lvl1pPr marL="360000" indent="-360000" eaLnBrk="1" hangingPunct="1">
              <a:lnSpc>
                <a:spcPts val="3500"/>
              </a:lnSpc>
              <a:spcBef>
                <a:spcPts val="600"/>
              </a:spcBef>
              <a:buClr>
                <a:srgbClr val="C00000"/>
              </a:buClr>
              <a:buSzPct val="80000"/>
              <a:buFont typeface="Wingdings" panose="05000000000000000000" pitchFamily="2" charset="2"/>
              <a:buChar char="v"/>
              <a:defRPr sz="2400" b="1">
                <a:effectLst>
                  <a:outerShdw blurRad="38100" dist="38100" dir="2700000" algn="tl">
                    <a:srgbClr val="C0C0C0"/>
                  </a:outerShdw>
                </a:effectLst>
                <a:latin typeface="Times New Roman" panose="02020603050405020304" pitchFamily="18" charset="0"/>
                <a:ea typeface=""/>
              </a:defRPr>
            </a:lvl1pPr>
            <a:lvl6pPr fontAlgn="base">
              <a:spcBef>
                <a:spcPct val="0"/>
              </a:spcBef>
              <a:spcAft>
                <a:spcPct val="0"/>
              </a:spcAft>
              <a:buFont typeface="Arial" panose="020B0604020202020204" pitchFamily="34" charset="0"/>
            </a:lvl6pPr>
            <a:lvl7pPr fontAlgn="base">
              <a:spcBef>
                <a:spcPct val="0"/>
              </a:spcBef>
              <a:spcAft>
                <a:spcPct val="0"/>
              </a:spcAft>
              <a:buFont typeface="Arial" panose="020B0604020202020204" pitchFamily="34" charset="0"/>
            </a:lvl7pPr>
            <a:lvl8pPr fontAlgn="base">
              <a:spcBef>
                <a:spcPct val="0"/>
              </a:spcBef>
              <a:spcAft>
                <a:spcPct val="0"/>
              </a:spcAft>
              <a:buFont typeface="Arial" panose="020B0604020202020204" pitchFamily="34" charset="0"/>
            </a:lvl8pPr>
            <a:lvl9pPr fontAlgn="base">
              <a:spcBef>
                <a:spcPct val="0"/>
              </a:spcBef>
              <a:spcAft>
                <a:spcPct val="0"/>
              </a:spcAft>
              <a:buFont typeface="Arial" panose="020B0604020202020204" pitchFamily="34" charset="0"/>
            </a:lvl9pPr>
          </a:lstStyle>
          <a:p>
            <a:pPr>
              <a:defRPr/>
            </a:pPr>
            <a:r>
              <a:rPr lang="zh-CN" altLang="en-US" b="0" dirty="0">
                <a:ea typeface="方正姚体" panose="02010601030101010101" pitchFamily="2" charset="-122"/>
              </a:rPr>
              <a:t>正常人</a:t>
            </a:r>
            <a:r>
              <a:rPr lang="en-US" altLang="zh-CN" b="0" dirty="0" err="1">
                <a:ea typeface="方正姚体" panose="02010601030101010101" pitchFamily="2" charset="-122"/>
              </a:rPr>
              <a:t>Hb</a:t>
            </a:r>
            <a:r>
              <a:rPr lang="en-US" altLang="zh-CN" b="0" dirty="0">
                <a:ea typeface="方正姚体" panose="02010601030101010101" pitchFamily="2" charset="-122"/>
              </a:rPr>
              <a:t>(</a:t>
            </a:r>
            <a:r>
              <a:rPr lang="en-US" altLang="zh-CN" b="0" dirty="0" err="1">
                <a:ea typeface="方正姚体" panose="02010601030101010101" pitchFamily="2" charset="-122"/>
              </a:rPr>
              <a:t>HbA</a:t>
            </a:r>
            <a:r>
              <a:rPr lang="en-US" altLang="zh-CN" b="0" dirty="0">
                <a:ea typeface="方正姚体" panose="02010601030101010101" pitchFamily="2" charset="-122"/>
              </a:rPr>
              <a:t>)</a:t>
            </a:r>
            <a:r>
              <a:rPr lang="zh-CN" altLang="en-US" b="0" dirty="0">
                <a:ea typeface="方正姚体" panose="02010601030101010101" pitchFamily="2" charset="-122"/>
              </a:rPr>
              <a:t>：</a:t>
            </a:r>
            <a:r>
              <a:rPr lang="en-US" altLang="zh-CN" b="0" dirty="0">
                <a:ea typeface="方正姚体" panose="02010601030101010101" pitchFamily="2" charset="-122"/>
              </a:rPr>
              <a:t>β</a:t>
            </a:r>
            <a:r>
              <a:rPr lang="zh-CN" altLang="en-US" b="0" dirty="0">
                <a:ea typeface="方正姚体" panose="02010601030101010101" pitchFamily="2" charset="-122"/>
              </a:rPr>
              <a:t>链</a:t>
            </a:r>
            <a:r>
              <a:rPr lang="en-US" altLang="zh-CN" b="0" dirty="0">
                <a:ea typeface="方正姚体" panose="02010601030101010101" pitchFamily="2" charset="-122"/>
              </a:rPr>
              <a:t>N</a:t>
            </a:r>
            <a:r>
              <a:rPr lang="zh-CN" altLang="en-US" b="0" dirty="0">
                <a:ea typeface="方正姚体" panose="02010601030101010101" pitchFamily="2" charset="-122"/>
              </a:rPr>
              <a:t>端第</a:t>
            </a:r>
            <a:r>
              <a:rPr lang="en-US" altLang="zh-CN" b="0" dirty="0">
                <a:ea typeface="方正姚体" panose="02010601030101010101" pitchFamily="2" charset="-122"/>
              </a:rPr>
              <a:t>6</a:t>
            </a:r>
            <a:r>
              <a:rPr lang="zh-CN" altLang="en-US" b="0" dirty="0">
                <a:ea typeface="方正姚体" panose="02010601030101010101" pitchFamily="2" charset="-122"/>
              </a:rPr>
              <a:t>个氨基酸为谷氨酸</a:t>
            </a:r>
            <a:r>
              <a:rPr lang="en-US" altLang="zh-CN" b="0" dirty="0" err="1">
                <a:ea typeface="方正姚体" panose="02010601030101010101" pitchFamily="2" charset="-122"/>
              </a:rPr>
              <a:t>Glu</a:t>
            </a:r>
            <a:endParaRPr lang="zh-CN" altLang="en-US" b="0" dirty="0">
              <a:ea typeface="方正姚体" panose="02010601030101010101" pitchFamily="2" charset="-122"/>
            </a:endParaRPr>
          </a:p>
        </p:txBody>
      </p:sp>
      <p:sp>
        <p:nvSpPr>
          <p:cNvPr id="430085" name="Text Box 5"/>
          <p:cNvSpPr txBox="1">
            <a:spLocks noChangeArrowheads="1"/>
          </p:cNvSpPr>
          <p:nvPr/>
        </p:nvSpPr>
        <p:spPr bwMode="auto">
          <a:xfrm>
            <a:off x="1199456" y="3984625"/>
            <a:ext cx="5688000" cy="154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defPPr>
              <a:defRPr lang="en-US"/>
            </a:defPPr>
            <a:lvl1pPr marL="360000" indent="-360000" eaLnBrk="1" hangingPunct="1">
              <a:lnSpc>
                <a:spcPts val="3500"/>
              </a:lnSpc>
              <a:spcBef>
                <a:spcPts val="600"/>
              </a:spcBef>
              <a:buClr>
                <a:srgbClr val="C00000"/>
              </a:buClr>
              <a:buSzPct val="80000"/>
              <a:buFont typeface="Wingdings" panose="05000000000000000000" pitchFamily="2" charset="2"/>
              <a:buChar char="v"/>
              <a:defRPr sz="2400" b="1">
                <a:effectLst>
                  <a:outerShdw blurRad="38100" dist="38100" dir="2700000" algn="tl">
                    <a:srgbClr val="C0C0C0"/>
                  </a:outerShdw>
                </a:effectLst>
                <a:latin typeface="Times New Roman" panose="02020603050405020304" pitchFamily="18" charset="0"/>
                <a:ea typeface=""/>
              </a:defRPr>
            </a:lvl1pPr>
            <a:lvl6pPr fontAlgn="base">
              <a:spcBef>
                <a:spcPct val="0"/>
              </a:spcBef>
              <a:spcAft>
                <a:spcPct val="0"/>
              </a:spcAft>
              <a:buFont typeface="Arial" panose="020B0604020202020204" pitchFamily="34" charset="0"/>
            </a:lvl6pPr>
            <a:lvl7pPr fontAlgn="base">
              <a:spcBef>
                <a:spcPct val="0"/>
              </a:spcBef>
              <a:spcAft>
                <a:spcPct val="0"/>
              </a:spcAft>
              <a:buFont typeface="Arial" panose="020B0604020202020204" pitchFamily="34" charset="0"/>
            </a:lvl7pPr>
            <a:lvl8pPr fontAlgn="base">
              <a:spcBef>
                <a:spcPct val="0"/>
              </a:spcBef>
              <a:spcAft>
                <a:spcPct val="0"/>
              </a:spcAft>
              <a:buFont typeface="Arial" panose="020B0604020202020204" pitchFamily="34" charset="0"/>
            </a:lvl8pPr>
            <a:lvl9pPr fontAlgn="base">
              <a:spcBef>
                <a:spcPct val="0"/>
              </a:spcBef>
              <a:spcAft>
                <a:spcPct val="0"/>
              </a:spcAft>
              <a:buFont typeface="Arial" panose="020B0604020202020204" pitchFamily="34" charset="0"/>
            </a:lvl9pPr>
          </a:lstStyle>
          <a:p>
            <a:pPr>
              <a:defRPr/>
            </a:pPr>
            <a:r>
              <a:rPr lang="en-US" altLang="zh-CN" b="0" dirty="0" err="1">
                <a:ea typeface="方正姚体" panose="02010601030101010101" pitchFamily="2" charset="-122"/>
              </a:rPr>
              <a:t>HbS</a:t>
            </a:r>
            <a:r>
              <a:rPr lang="zh-CN" altLang="en-US" b="0" dirty="0">
                <a:ea typeface="方正姚体" panose="02010601030101010101" pitchFamily="2" charset="-122"/>
              </a:rPr>
              <a:t>：</a:t>
            </a:r>
            <a:r>
              <a:rPr lang="en-US" altLang="zh-CN" b="0" dirty="0">
                <a:ea typeface="方正姚体" panose="02010601030101010101" pitchFamily="2" charset="-122"/>
              </a:rPr>
              <a:t>β</a:t>
            </a:r>
            <a:r>
              <a:rPr lang="zh-CN" altLang="en-US" b="0" dirty="0">
                <a:ea typeface="方正姚体" panose="02010601030101010101" pitchFamily="2" charset="-122"/>
              </a:rPr>
              <a:t>链</a:t>
            </a:r>
            <a:r>
              <a:rPr lang="en-US" altLang="zh-CN" b="0" dirty="0">
                <a:ea typeface="方正姚体" panose="02010601030101010101" pitchFamily="2" charset="-122"/>
              </a:rPr>
              <a:t>N</a:t>
            </a:r>
            <a:r>
              <a:rPr lang="zh-CN" altLang="en-US" b="0" dirty="0">
                <a:ea typeface="方正姚体" panose="02010601030101010101" pitchFamily="2" charset="-122"/>
              </a:rPr>
              <a:t>端第</a:t>
            </a:r>
            <a:r>
              <a:rPr lang="en-US" altLang="zh-CN" b="0" dirty="0">
                <a:ea typeface="方正姚体" panose="02010601030101010101" pitchFamily="2" charset="-122"/>
              </a:rPr>
              <a:t>6</a:t>
            </a:r>
            <a:r>
              <a:rPr lang="zh-CN" altLang="en-US" b="0" dirty="0">
                <a:ea typeface="方正姚体" panose="02010601030101010101" pitchFamily="2" charset="-122"/>
              </a:rPr>
              <a:t>个氨基酸为缬氨酸</a:t>
            </a:r>
            <a:r>
              <a:rPr lang="en-US" altLang="zh-CN" b="0" dirty="0">
                <a:ea typeface="方正姚体" panose="02010601030101010101" pitchFamily="2" charset="-122"/>
              </a:rPr>
              <a:t>Val</a:t>
            </a:r>
          </a:p>
          <a:p>
            <a:pPr>
              <a:defRPr/>
            </a:pPr>
            <a:r>
              <a:rPr lang="zh-CN" altLang="en-US" b="0" dirty="0">
                <a:ea typeface="方正姚体" panose="02010601030101010101" pitchFamily="2" charset="-122"/>
              </a:rPr>
              <a:t>导致：</a:t>
            </a:r>
            <a:r>
              <a:rPr lang="en-US" altLang="zh-CN" b="0" dirty="0" err="1">
                <a:ea typeface="方正姚体" panose="02010601030101010101" pitchFamily="2" charset="-122"/>
              </a:rPr>
              <a:t>HbS</a:t>
            </a:r>
            <a:r>
              <a:rPr lang="zh-CN" altLang="en-US" b="0" dirty="0">
                <a:ea typeface="方正姚体" panose="02010601030101010101" pitchFamily="2" charset="-122"/>
              </a:rPr>
              <a:t>携氧能力下降，缺氧时红细胞呈镰刀状，脆性增加，易溶血</a:t>
            </a:r>
          </a:p>
        </p:txBody>
      </p:sp>
    </p:spTree>
  </p:cSld>
  <p:clrMapOvr>
    <a:masterClrMapping/>
  </p:clrMapOvr>
  <p:transition>
    <p:plus/>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22" name="Text Box 2"/>
          <p:cNvSpPr txBox="1">
            <a:spLocks noChangeArrowheads="1"/>
          </p:cNvSpPr>
          <p:nvPr/>
        </p:nvSpPr>
        <p:spPr bwMode="auto">
          <a:xfrm>
            <a:off x="1416050" y="1189038"/>
            <a:ext cx="9721850" cy="5119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lnSpc>
                <a:spcPts val="3500"/>
              </a:lnSpc>
              <a:spcBef>
                <a:spcPts val="600"/>
              </a:spcBef>
              <a:defRPr/>
            </a:pP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1.</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名词解释：复制、转录、翻译、逆转录、密码子、反密码子、分子病、基因表达</a:t>
            </a:r>
          </a:p>
          <a:p>
            <a:pPr eaLnBrk="1" hangingPunct="1">
              <a:lnSpc>
                <a:spcPts val="3500"/>
              </a:lnSpc>
              <a:spcBef>
                <a:spcPts val="600"/>
              </a:spcBef>
              <a:defRPr/>
            </a:pP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2.</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简述遗传中心法则的基本内容。</a:t>
            </a:r>
          </a:p>
          <a:p>
            <a:pPr eaLnBrk="1" hangingPunct="1">
              <a:lnSpc>
                <a:spcPts val="3500"/>
              </a:lnSpc>
              <a:spcBef>
                <a:spcPts val="600"/>
              </a:spcBef>
              <a:defRPr/>
            </a:pP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3.DNA</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复制有何特点？参与</a:t>
            </a: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复制的酶主要有哪些，各有何功能？</a:t>
            </a:r>
          </a:p>
          <a:p>
            <a:pPr eaLnBrk="1" hangingPunct="1">
              <a:lnSpc>
                <a:spcPts val="3500"/>
              </a:lnSpc>
              <a:spcBef>
                <a:spcPts val="600"/>
              </a:spcBef>
              <a:defRPr/>
            </a:pP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4.</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简述转录的主要过程。</a:t>
            </a:r>
            <a:endPar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eaLnBrk="1" hangingPunct="1">
              <a:lnSpc>
                <a:spcPts val="3500"/>
              </a:lnSpc>
              <a:spcBef>
                <a:spcPts val="600"/>
              </a:spcBef>
              <a:defRPr/>
            </a:pP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5.</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参与蛋白质生物合成的物质有哪些？各有何作用？</a:t>
            </a:r>
          </a:p>
          <a:p>
            <a:pPr eaLnBrk="1" hangingPunct="1">
              <a:lnSpc>
                <a:spcPts val="3500"/>
              </a:lnSpc>
              <a:spcBef>
                <a:spcPts val="600"/>
              </a:spcBef>
              <a:defRPr/>
            </a:pP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6.</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遗传密码有何主要特点？</a:t>
            </a:r>
          </a:p>
          <a:p>
            <a:pPr eaLnBrk="1" hangingPunct="1">
              <a:lnSpc>
                <a:spcPts val="3500"/>
              </a:lnSpc>
              <a:spcBef>
                <a:spcPts val="600"/>
              </a:spcBef>
              <a:defRPr/>
            </a:pP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7.</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简要说明翻译的过程。</a:t>
            </a:r>
          </a:p>
          <a:p>
            <a:pPr eaLnBrk="1" hangingPunct="1">
              <a:lnSpc>
                <a:spcPts val="3500"/>
              </a:lnSpc>
              <a:spcBef>
                <a:spcPts val="600"/>
              </a:spcBef>
              <a:defRPr/>
            </a:pP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8.</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某基因中的编码链</a:t>
            </a: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5’┅ACATGCGATACTAGA┅3’</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，写出模板链及其转录和翻译的产物，并标明各产物的两端。</a:t>
            </a:r>
          </a:p>
        </p:txBody>
      </p:sp>
      <p:sp>
        <p:nvSpPr>
          <p:cNvPr id="440323" name="Rectangle 3"/>
          <p:cNvSpPr>
            <a:spLocks noChangeArrowheads="1"/>
          </p:cNvSpPr>
          <p:nvPr/>
        </p:nvSpPr>
        <p:spPr bwMode="auto">
          <a:xfrm>
            <a:off x="1054100" y="601663"/>
            <a:ext cx="1728788"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思考题</a:t>
            </a:r>
          </a:p>
        </p:txBody>
      </p:sp>
      <p:cxnSp>
        <p:nvCxnSpPr>
          <p:cNvPr id="5" name="直接连接符 4"/>
          <p:cNvCxnSpPr/>
          <p:nvPr/>
        </p:nvCxnSpPr>
        <p:spPr>
          <a:xfrm>
            <a:off x="1077913" y="1125538"/>
            <a:ext cx="3852862"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7" presetClass="entr" presetSubtype="2" fill="hold" grpId="0" nodeType="clickEffect">
                                  <p:stCondLst>
                                    <p:cond delay="0"/>
                                  </p:stCondLst>
                                  <p:childTnLst>
                                    <p:set>
                                      <p:cBhvr>
                                        <p:cTn id="6" dur="1" fill="hold">
                                          <p:stCondLst>
                                            <p:cond delay="0"/>
                                          </p:stCondLst>
                                        </p:cTn>
                                        <p:tgtEl>
                                          <p:spTgt spid="440322"/>
                                        </p:tgtEl>
                                        <p:attrNameLst>
                                          <p:attrName>style.visibility</p:attrName>
                                        </p:attrNameLst>
                                      </p:cBhvr>
                                      <p:to>
                                        <p:strVal val="visible"/>
                                      </p:to>
                                    </p:set>
                                    <p:anim calcmode="lin" valueType="num">
                                      <p:cBhvr additive="base">
                                        <p:cTn id="7" dur="5000" fill="hold"/>
                                        <p:tgtEl>
                                          <p:spTgt spid="440322"/>
                                        </p:tgtEl>
                                        <p:attrNameLst>
                                          <p:attrName>ppt_x</p:attrName>
                                        </p:attrNameLst>
                                      </p:cBhvr>
                                      <p:tavLst>
                                        <p:tav tm="0">
                                          <p:val>
                                            <p:strVal val="1+#ppt_w/2"/>
                                          </p:val>
                                        </p:tav>
                                        <p:tav tm="100000">
                                          <p:val>
                                            <p:strVal val="#ppt_x"/>
                                          </p:val>
                                        </p:tav>
                                      </p:tavLst>
                                    </p:anim>
                                    <p:anim calcmode="lin" valueType="num">
                                      <p:cBhvr additive="base">
                                        <p:cTn id="8" dur="5000" fill="hold"/>
                                        <p:tgtEl>
                                          <p:spTgt spid="4403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2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8" name="Rectangle 2"/>
          <p:cNvSpPr>
            <a:spLocks noGrp="1" noChangeArrowheads="1"/>
          </p:cNvSpPr>
          <p:nvPr>
            <p:ph type="title"/>
          </p:nvPr>
        </p:nvSpPr>
        <p:spPr>
          <a:xfrm>
            <a:off x="1055688" y="547465"/>
            <a:ext cx="6768504" cy="576000"/>
          </a:xfrm>
        </p:spPr>
        <p:txBody>
          <a:bodyPr/>
          <a:lstStyle/>
          <a:p>
            <a:pPr marL="360000" indent="-360000" eaLnBrk="1" fontAlgn="auto" hangingPunct="1">
              <a:lnSpc>
                <a:spcPct val="100000"/>
              </a:lnSpc>
              <a:spcBef>
                <a:spcPts val="0"/>
              </a:spcBef>
              <a:spcAft>
                <a:spcPts val="0"/>
              </a:spcAft>
              <a:buClr>
                <a:srgbClr val="C00000"/>
              </a:buClr>
              <a:buSzPct val="80000"/>
              <a:buFont typeface="Wingdings" panose="05000000000000000000" pitchFamily="2" charset="2"/>
              <a:buChar char="l"/>
              <a:defRPr/>
            </a:pPr>
            <a:r>
              <a:rPr lang="zh-CN" altLang="en-US" sz="2800" cap="none" dirty="0">
                <a:effectLst>
                  <a:outerShdw blurRad="38100" dist="38100" dir="2700000" algn="tl">
                    <a:srgbClr val="C0C0C0"/>
                  </a:outerShdw>
                </a:effectLst>
                <a:latin typeface="Times New Roman" panose="02020603050405020304" pitchFamily="18" charset="0"/>
                <a:sym typeface="Monotype Sorts" pitchFamily="2" charset="2"/>
              </a:rPr>
              <a:t>半不连续复制</a:t>
            </a:r>
            <a:r>
              <a:rPr lang="en-US" altLang="zh-CN" sz="2000" cap="none" dirty="0">
                <a:effectLst>
                  <a:outerShdw blurRad="38100" dist="38100" dir="2700000" algn="tl">
                    <a:srgbClr val="C0C0C0"/>
                  </a:outerShdw>
                </a:effectLst>
                <a:latin typeface="Times New Roman" panose="02020603050405020304" pitchFamily="18" charset="0"/>
                <a:sym typeface="Monotype Sorts" pitchFamily="2" charset="2"/>
              </a:rPr>
              <a:t>(</a:t>
            </a:r>
            <a:r>
              <a:rPr lang="en-US" altLang="en-US" sz="2000" cap="none" dirty="0" err="1">
                <a:effectLst>
                  <a:outerShdw blurRad="38100" dist="38100" dir="2700000" algn="tl">
                    <a:srgbClr val="C0C0C0"/>
                  </a:outerShdw>
                </a:effectLst>
                <a:latin typeface="Times New Roman" panose="02020603050405020304" pitchFamily="18" charset="0"/>
                <a:ea typeface="方正姚体" panose="02010601030101010101" pitchFamily="2" charset="-122"/>
                <a:sym typeface="Monotype Sorts" pitchFamily="2" charset="2"/>
              </a:rPr>
              <a:t>semidiscontinuous</a:t>
            </a:r>
            <a:r>
              <a:rPr lang="en-US" altLang="en-US" sz="2000" cap="none" dirty="0">
                <a:effectLst>
                  <a:outerShdw blurRad="38100" dist="38100" dir="2700000" algn="tl">
                    <a:srgbClr val="C0C0C0"/>
                  </a:outerShdw>
                </a:effectLst>
                <a:latin typeface="Times New Roman" panose="02020603050405020304" pitchFamily="18" charset="0"/>
                <a:ea typeface="方正姚体" panose="02010601030101010101" pitchFamily="2" charset="-122"/>
                <a:sym typeface="Monotype Sorts" pitchFamily="2" charset="2"/>
              </a:rPr>
              <a:t>  replication)</a:t>
            </a:r>
            <a:endParaRPr lang="zh-CN" altLang="en-US" sz="2000" cap="none" dirty="0">
              <a:effectLst>
                <a:outerShdw blurRad="38100" dist="38100" dir="2700000" algn="tl">
                  <a:srgbClr val="C0C0C0"/>
                </a:outerShdw>
              </a:effectLst>
              <a:latin typeface="Times New Roman" panose="02020603050405020304" pitchFamily="18" charset="0"/>
              <a:sym typeface="Monotype Sorts" pitchFamily="2" charset="2"/>
            </a:endParaRPr>
          </a:p>
        </p:txBody>
      </p:sp>
      <p:sp>
        <p:nvSpPr>
          <p:cNvPr id="444419" name="Rectangle 3"/>
          <p:cNvSpPr>
            <a:spLocks noGrp="1" noChangeArrowheads="1"/>
          </p:cNvSpPr>
          <p:nvPr>
            <p:ph idx="1"/>
          </p:nvPr>
        </p:nvSpPr>
        <p:spPr>
          <a:xfrm>
            <a:off x="1414463" y="1196975"/>
            <a:ext cx="10442575" cy="2160588"/>
          </a:xfr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rtlCol="0">
            <a:normAutofit/>
          </a:bodyPr>
          <a:lstStyle/>
          <a:p>
            <a:pPr marL="360000" indent="-360000" eaLnBrk="1" fontAlgn="auto" hangingPunct="1">
              <a:lnSpc>
                <a:spcPts val="3500"/>
              </a:lnSpc>
              <a:spcBef>
                <a:spcPts val="600"/>
              </a:spcBef>
              <a:spcAft>
                <a:spcPts val="0"/>
              </a:spcAft>
              <a:buClr>
                <a:srgbClr val="C00000"/>
              </a:buClr>
              <a:buSzPct val="80000"/>
              <a:buFont typeface="Wingdings" panose="05000000000000000000" pitchFamily="2" charset="2"/>
              <a:buChar char="p"/>
              <a:defRPr/>
            </a:pPr>
            <a:r>
              <a:rPr lang="zh-CN" altLang="en-US" sz="2400" dirty="0">
                <a:effectLst>
                  <a:outerShdw blurRad="38100" dist="38100" dir="2700000" algn="tl">
                    <a:srgbClr val="C0C0C0"/>
                  </a:outerShdw>
                </a:effectLst>
                <a:latin typeface="Times New Roman" panose="02020603050405020304" pitchFamily="18" charset="0"/>
              </a:rPr>
              <a:t>在</a:t>
            </a:r>
            <a:r>
              <a:rPr lang="en-US"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400" dirty="0">
                <a:effectLst>
                  <a:outerShdw blurRad="38100" dist="38100" dir="2700000" algn="tl">
                    <a:srgbClr val="C0C0C0"/>
                  </a:outerShdw>
                </a:effectLst>
                <a:latin typeface="Times New Roman" panose="02020603050405020304" pitchFamily="18" charset="0"/>
              </a:rPr>
              <a:t>复制过程中，一条链连续合成，称为领头</a:t>
            </a:r>
            <a:r>
              <a:rPr lang="zh-CN" altLang="en-US" sz="2400" dirty="0">
                <a:effectLst>
                  <a:outerShdw blurRad="38100" dist="38100" dir="2700000" algn="tl">
                    <a:srgbClr val="C0C0C0"/>
                  </a:outerShdw>
                </a:effectLst>
                <a:latin typeface="Times New Roman" panose="02020603050405020304" pitchFamily="18" charset="0"/>
                <a:sym typeface="Monotype Sorts" pitchFamily="2" charset="2"/>
              </a:rPr>
              <a:t>链</a:t>
            </a:r>
            <a:r>
              <a:rPr lang="en-US" altLang="zh-CN" dirty="0">
                <a:effectLst>
                  <a:outerShdw blurRad="38100" dist="38100" dir="2700000" algn="tl">
                    <a:srgbClr val="C0C0C0"/>
                  </a:outerShdw>
                </a:effectLst>
                <a:latin typeface="Times New Roman" panose="02020603050405020304" pitchFamily="18" charset="0"/>
                <a:sym typeface="Monotype Sorts" pitchFamily="2" charset="2"/>
              </a:rPr>
              <a:t>(leading strand</a:t>
            </a:r>
            <a:r>
              <a:rPr lang="zh-CN" altLang="en-US" dirty="0">
                <a:effectLst>
                  <a:outerShdw blurRad="38100" dist="38100" dir="2700000" algn="tl">
                    <a:srgbClr val="C0C0C0"/>
                  </a:outerShdw>
                </a:effectLst>
                <a:latin typeface="Times New Roman" panose="02020603050405020304" pitchFamily="18" charset="0"/>
                <a:sym typeface="Monotype Sorts" pitchFamily="2" charset="2"/>
              </a:rPr>
              <a:t>，前导链</a:t>
            </a:r>
            <a:r>
              <a:rPr lang="en-US" altLang="zh-CN" dirty="0">
                <a:effectLst>
                  <a:outerShdw blurRad="38100" dist="38100" dir="2700000" algn="tl">
                    <a:srgbClr val="C0C0C0"/>
                  </a:outerShdw>
                </a:effectLst>
                <a:latin typeface="Times New Roman" panose="02020603050405020304" pitchFamily="18" charset="0"/>
                <a:sym typeface="Monotype Sorts" pitchFamily="2" charset="2"/>
              </a:rPr>
              <a:t>)</a:t>
            </a:r>
            <a:r>
              <a:rPr lang="zh-CN" altLang="en-US" sz="2400" dirty="0">
                <a:effectLst>
                  <a:outerShdw blurRad="38100" dist="38100" dir="2700000" algn="tl">
                    <a:srgbClr val="C0C0C0"/>
                  </a:outerShdw>
                </a:effectLst>
                <a:latin typeface="Times New Roman" panose="02020603050405020304" pitchFamily="18" charset="0"/>
              </a:rPr>
              <a:t>；另一条链不连续合成，称为随从链</a:t>
            </a:r>
            <a:r>
              <a:rPr lang="en-US" altLang="zh-CN" dirty="0">
                <a:effectLst>
                  <a:outerShdw blurRad="38100" dist="38100" dir="2700000" algn="tl">
                    <a:srgbClr val="C0C0C0"/>
                  </a:outerShdw>
                </a:effectLst>
                <a:latin typeface="Times New Roman" panose="02020603050405020304" pitchFamily="18" charset="0"/>
              </a:rPr>
              <a:t>(lagging strand</a:t>
            </a:r>
            <a:r>
              <a:rPr lang="zh-CN" altLang="en-US" dirty="0">
                <a:effectLst>
                  <a:outerShdw blurRad="38100" dist="38100" dir="2700000" algn="tl">
                    <a:srgbClr val="C0C0C0"/>
                  </a:outerShdw>
                </a:effectLst>
                <a:latin typeface="Times New Roman" panose="02020603050405020304" pitchFamily="18" charset="0"/>
              </a:rPr>
              <a:t>，滞后链</a:t>
            </a:r>
            <a:r>
              <a:rPr lang="en-US" altLang="zh-CN" dirty="0">
                <a:effectLst>
                  <a:outerShdw blurRad="38100" dist="38100" dir="2700000" algn="tl">
                    <a:srgbClr val="C0C0C0"/>
                  </a:outerShdw>
                </a:effectLst>
                <a:latin typeface="Times New Roman" panose="02020603050405020304" pitchFamily="18" charset="0"/>
              </a:rPr>
              <a:t>)</a:t>
            </a:r>
            <a:r>
              <a:rPr lang="zh-CN" altLang="en-US" sz="2400" dirty="0">
                <a:effectLst>
                  <a:outerShdw blurRad="38100" dist="38100" dir="2700000" algn="tl">
                    <a:srgbClr val="C0C0C0"/>
                  </a:outerShdw>
                </a:effectLst>
                <a:latin typeface="Times New Roman" panose="02020603050405020304" pitchFamily="18" charset="0"/>
              </a:rPr>
              <a:t>。</a:t>
            </a:r>
          </a:p>
          <a:p>
            <a:pPr marL="360000" indent="-360000" eaLnBrk="1" fontAlgn="auto" hangingPunct="1">
              <a:lnSpc>
                <a:spcPts val="3500"/>
              </a:lnSpc>
              <a:spcBef>
                <a:spcPts val="600"/>
              </a:spcBef>
              <a:spcAft>
                <a:spcPts val="0"/>
              </a:spcAft>
              <a:buClr>
                <a:srgbClr val="C00000"/>
              </a:buClr>
              <a:buSzPct val="80000"/>
              <a:buFont typeface="Wingdings" panose="05000000000000000000" pitchFamily="2" charset="2"/>
              <a:buChar char="p"/>
              <a:defRPr/>
            </a:pPr>
            <a:r>
              <a:rPr lang="zh-CN" altLang="en-US" sz="2400" dirty="0">
                <a:effectLst>
                  <a:outerShdw blurRad="38100" dist="38100" dir="2700000" algn="tl">
                    <a:srgbClr val="C0C0C0"/>
                  </a:outerShdw>
                </a:effectLst>
                <a:latin typeface="Times New Roman" panose="02020603050405020304" pitchFamily="18" charset="0"/>
              </a:rPr>
              <a:t>冈崎片段</a:t>
            </a:r>
            <a:r>
              <a:rPr lang="en-US" altLang="zh-CN" dirty="0">
                <a:effectLst>
                  <a:outerShdw blurRad="38100" dist="38100" dir="2700000" algn="tl">
                    <a:srgbClr val="C0C0C0"/>
                  </a:outerShdw>
                </a:effectLst>
                <a:latin typeface="Times New Roman" panose="02020603050405020304" pitchFamily="18" charset="0"/>
              </a:rPr>
              <a:t>(Okazaki fragment)</a:t>
            </a:r>
            <a:r>
              <a:rPr lang="zh-CN" altLang="en-US" sz="2400" dirty="0">
                <a:effectLst>
                  <a:outerShdw blurRad="38100" dist="38100" dir="2700000" algn="tl">
                    <a:srgbClr val="C0C0C0"/>
                  </a:outerShdw>
                </a:effectLst>
                <a:latin typeface="Times New Roman" panose="02020603050405020304" pitchFamily="18" charset="0"/>
              </a:rPr>
              <a:t>：随从链不连续合成的</a:t>
            </a:r>
            <a:r>
              <a:rPr lang="en-US" altLang="zh-CN" sz="2400" dirty="0">
                <a:effectLst>
                  <a:outerShdw blurRad="38100" dist="38100" dir="2700000" algn="tl">
                    <a:srgbClr val="C0C0C0"/>
                  </a:outerShdw>
                </a:effectLst>
                <a:latin typeface="Times New Roman" panose="02020603050405020304" pitchFamily="18" charset="0"/>
              </a:rPr>
              <a:t>DNA</a:t>
            </a:r>
            <a:r>
              <a:rPr lang="zh-CN" altLang="en-US" sz="2400" dirty="0">
                <a:effectLst>
                  <a:outerShdw blurRad="38100" dist="38100" dir="2700000" algn="tl">
                    <a:srgbClr val="C0C0C0"/>
                  </a:outerShdw>
                </a:effectLst>
                <a:latin typeface="Times New Roman" panose="02020603050405020304" pitchFamily="18" charset="0"/>
              </a:rPr>
              <a:t>子链片段。原核细胞长</a:t>
            </a:r>
            <a:r>
              <a:rPr lang="en-US" altLang="zh-CN" sz="2400" dirty="0">
                <a:effectLst>
                  <a:outerShdw blurRad="38100" dist="38100" dir="2700000" algn="tl">
                    <a:srgbClr val="C0C0C0"/>
                  </a:outerShdw>
                </a:effectLst>
                <a:latin typeface="Times New Roman" panose="02020603050405020304" pitchFamily="18" charset="0"/>
              </a:rPr>
              <a:t>1000-2000 b</a:t>
            </a:r>
            <a:r>
              <a:rPr lang="zh-CN" altLang="en-US" sz="2400" dirty="0">
                <a:effectLst>
                  <a:outerShdw blurRad="38100" dist="38100" dir="2700000" algn="tl">
                    <a:srgbClr val="C0C0C0"/>
                  </a:outerShdw>
                </a:effectLst>
                <a:latin typeface="Times New Roman" panose="02020603050405020304" pitchFamily="18" charset="0"/>
              </a:rPr>
              <a:t>，真核细胞长</a:t>
            </a:r>
            <a:r>
              <a:rPr lang="en-US" altLang="zh-CN" sz="2400" dirty="0">
                <a:effectLst>
                  <a:outerShdw blurRad="38100" dist="38100" dir="2700000" algn="tl">
                    <a:srgbClr val="C0C0C0"/>
                  </a:outerShdw>
                </a:effectLst>
                <a:latin typeface="Times New Roman" panose="02020603050405020304" pitchFamily="18" charset="0"/>
              </a:rPr>
              <a:t>100-200b</a:t>
            </a:r>
            <a:r>
              <a:rPr lang="zh-CN" altLang="en-US" sz="2400" dirty="0">
                <a:effectLst>
                  <a:outerShdw blurRad="38100" dist="38100" dir="2700000" algn="tl">
                    <a:srgbClr val="C0C0C0"/>
                  </a:outerShdw>
                </a:effectLst>
                <a:latin typeface="Times New Roman" panose="02020603050405020304" pitchFamily="18" charset="0"/>
              </a:rPr>
              <a:t>。</a:t>
            </a:r>
          </a:p>
        </p:txBody>
      </p:sp>
      <p:sp>
        <p:nvSpPr>
          <p:cNvPr id="19" name="任意多边形 18"/>
          <p:cNvSpPr/>
          <p:nvPr/>
        </p:nvSpPr>
        <p:spPr>
          <a:xfrm>
            <a:off x="3487738" y="3322638"/>
            <a:ext cx="5435600" cy="1439862"/>
          </a:xfrm>
          <a:custGeom>
            <a:avLst/>
            <a:gdLst>
              <a:gd name="connsiteX0" fmla="*/ 36000 w 5408775"/>
              <a:gd name="connsiteY0" fmla="*/ 0 h 1408710"/>
              <a:gd name="connsiteX1" fmla="*/ 2092733 w 5408775"/>
              <a:gd name="connsiteY1" fmla="*/ 1187455 h 1408710"/>
              <a:gd name="connsiteX2" fmla="*/ 2092732 w 5408775"/>
              <a:gd name="connsiteY2" fmla="*/ 1187395 h 1408710"/>
              <a:gd name="connsiteX3" fmla="*/ 2229805 w 5408775"/>
              <a:gd name="connsiteY3" fmla="*/ 1266534 h 1408710"/>
              <a:gd name="connsiteX4" fmla="*/ 2230232 w 5408775"/>
              <a:gd name="connsiteY4" fmla="*/ 1265795 h 1408710"/>
              <a:gd name="connsiteX5" fmla="*/ 2330761 w 5408775"/>
              <a:gd name="connsiteY5" fmla="*/ 1311979 h 1408710"/>
              <a:gd name="connsiteX6" fmla="*/ 2441233 w 5408775"/>
              <a:gd name="connsiteY6" fmla="*/ 1334890 h 1408710"/>
              <a:gd name="connsiteX7" fmla="*/ 2458926 w 5408775"/>
              <a:gd name="connsiteY7" fmla="*/ 1334095 h 1408710"/>
              <a:gd name="connsiteX8" fmla="*/ 2478754 w 5408775"/>
              <a:gd name="connsiteY8" fmla="*/ 1336404 h 1408710"/>
              <a:gd name="connsiteX9" fmla="*/ 2568945 w 5408775"/>
              <a:gd name="connsiteY9" fmla="*/ 1336404 h 1408710"/>
              <a:gd name="connsiteX10" fmla="*/ 2573173 w 5408775"/>
              <a:gd name="connsiteY10" fmla="*/ 1336257 h 1408710"/>
              <a:gd name="connsiteX11" fmla="*/ 2580772 w 5408775"/>
              <a:gd name="connsiteY11" fmla="*/ 1334584 h 1408710"/>
              <a:gd name="connsiteX12" fmla="*/ 2628760 w 5408775"/>
              <a:gd name="connsiteY12" fmla="*/ 1334584 h 1408710"/>
              <a:gd name="connsiteX13" fmla="*/ 2627341 w 5408775"/>
              <a:gd name="connsiteY13" fmla="*/ 1336404 h 1408710"/>
              <a:gd name="connsiteX14" fmla="*/ 5408775 w 5408775"/>
              <a:gd name="connsiteY14" fmla="*/ 1336404 h 1408710"/>
              <a:gd name="connsiteX15" fmla="*/ 5408775 w 5408775"/>
              <a:gd name="connsiteY15" fmla="*/ 1408404 h 1408710"/>
              <a:gd name="connsiteX16" fmla="*/ 2456775 w 5408775"/>
              <a:gd name="connsiteY16" fmla="*/ 1408404 h 1408710"/>
              <a:gd name="connsiteX17" fmla="*/ 2456775 w 5408775"/>
              <a:gd name="connsiteY17" fmla="*/ 1407281 h 1408710"/>
              <a:gd name="connsiteX18" fmla="*/ 2424989 w 5408775"/>
              <a:gd name="connsiteY18" fmla="*/ 1408710 h 1408710"/>
              <a:gd name="connsiteX19" fmla="*/ 2314517 w 5408775"/>
              <a:gd name="connsiteY19" fmla="*/ 1385799 h 1408710"/>
              <a:gd name="connsiteX20" fmla="*/ 2213988 w 5408775"/>
              <a:gd name="connsiteY20" fmla="*/ 1339615 h 1408710"/>
              <a:gd name="connsiteX21" fmla="*/ 2213561 w 5408775"/>
              <a:gd name="connsiteY21" fmla="*/ 1340354 h 1408710"/>
              <a:gd name="connsiteX22" fmla="*/ 0 w 5408775"/>
              <a:gd name="connsiteY22" fmla="*/ 62354 h 1408710"/>
              <a:gd name="connsiteX23" fmla="*/ 36000 w 5408775"/>
              <a:gd name="connsiteY23" fmla="*/ 0 h 1408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08775" h="1408710">
                <a:moveTo>
                  <a:pt x="36000" y="0"/>
                </a:moveTo>
                <a:lnTo>
                  <a:pt x="2092733" y="1187455"/>
                </a:lnTo>
                <a:lnTo>
                  <a:pt x="2092732" y="1187395"/>
                </a:lnTo>
                <a:lnTo>
                  <a:pt x="2229805" y="1266534"/>
                </a:lnTo>
                <a:lnTo>
                  <a:pt x="2230232" y="1265795"/>
                </a:lnTo>
                <a:lnTo>
                  <a:pt x="2330761" y="1311979"/>
                </a:lnTo>
                <a:cubicBezTo>
                  <a:pt x="2368537" y="1324396"/>
                  <a:pt x="2405940" y="1331918"/>
                  <a:pt x="2441233" y="1334890"/>
                </a:cubicBezTo>
                <a:lnTo>
                  <a:pt x="2458926" y="1334095"/>
                </a:lnTo>
                <a:lnTo>
                  <a:pt x="2478754" y="1336404"/>
                </a:lnTo>
                <a:lnTo>
                  <a:pt x="2568945" y="1336404"/>
                </a:lnTo>
                <a:lnTo>
                  <a:pt x="2573173" y="1336257"/>
                </a:lnTo>
                <a:lnTo>
                  <a:pt x="2580772" y="1334584"/>
                </a:lnTo>
                <a:lnTo>
                  <a:pt x="2628760" y="1334584"/>
                </a:lnTo>
                <a:lnTo>
                  <a:pt x="2627341" y="1336404"/>
                </a:lnTo>
                <a:lnTo>
                  <a:pt x="5408775" y="1336404"/>
                </a:lnTo>
                <a:lnTo>
                  <a:pt x="5408775" y="1408404"/>
                </a:lnTo>
                <a:lnTo>
                  <a:pt x="2456775" y="1408404"/>
                </a:lnTo>
                <a:lnTo>
                  <a:pt x="2456775" y="1407281"/>
                </a:lnTo>
                <a:lnTo>
                  <a:pt x="2424989" y="1408710"/>
                </a:lnTo>
                <a:cubicBezTo>
                  <a:pt x="2389696" y="1405738"/>
                  <a:pt x="2352293" y="1398216"/>
                  <a:pt x="2314517" y="1385799"/>
                </a:cubicBezTo>
                <a:lnTo>
                  <a:pt x="2213988" y="1339615"/>
                </a:lnTo>
                <a:lnTo>
                  <a:pt x="2213561" y="1340354"/>
                </a:lnTo>
                <a:lnTo>
                  <a:pt x="0" y="62354"/>
                </a:lnTo>
                <a:lnTo>
                  <a:pt x="36000" y="0"/>
                </a:lnTo>
                <a:close/>
              </a:path>
            </a:pathLst>
          </a:custGeom>
          <a:solidFill>
            <a:srgbClr val="0E589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4" name="任意多边形 23"/>
          <p:cNvSpPr/>
          <p:nvPr/>
        </p:nvSpPr>
        <p:spPr>
          <a:xfrm flipV="1">
            <a:off x="3482975" y="4949825"/>
            <a:ext cx="5435600" cy="1441450"/>
          </a:xfrm>
          <a:custGeom>
            <a:avLst/>
            <a:gdLst>
              <a:gd name="connsiteX0" fmla="*/ 36000 w 5408775"/>
              <a:gd name="connsiteY0" fmla="*/ 0 h 1408710"/>
              <a:gd name="connsiteX1" fmla="*/ 2092733 w 5408775"/>
              <a:gd name="connsiteY1" fmla="*/ 1187455 h 1408710"/>
              <a:gd name="connsiteX2" fmla="*/ 2092732 w 5408775"/>
              <a:gd name="connsiteY2" fmla="*/ 1187395 h 1408710"/>
              <a:gd name="connsiteX3" fmla="*/ 2229805 w 5408775"/>
              <a:gd name="connsiteY3" fmla="*/ 1266534 h 1408710"/>
              <a:gd name="connsiteX4" fmla="*/ 2230232 w 5408775"/>
              <a:gd name="connsiteY4" fmla="*/ 1265795 h 1408710"/>
              <a:gd name="connsiteX5" fmla="*/ 2330761 w 5408775"/>
              <a:gd name="connsiteY5" fmla="*/ 1311979 h 1408710"/>
              <a:gd name="connsiteX6" fmla="*/ 2441233 w 5408775"/>
              <a:gd name="connsiteY6" fmla="*/ 1334890 h 1408710"/>
              <a:gd name="connsiteX7" fmla="*/ 2458926 w 5408775"/>
              <a:gd name="connsiteY7" fmla="*/ 1334095 h 1408710"/>
              <a:gd name="connsiteX8" fmla="*/ 2478754 w 5408775"/>
              <a:gd name="connsiteY8" fmla="*/ 1336404 h 1408710"/>
              <a:gd name="connsiteX9" fmla="*/ 2568945 w 5408775"/>
              <a:gd name="connsiteY9" fmla="*/ 1336404 h 1408710"/>
              <a:gd name="connsiteX10" fmla="*/ 2573173 w 5408775"/>
              <a:gd name="connsiteY10" fmla="*/ 1336257 h 1408710"/>
              <a:gd name="connsiteX11" fmla="*/ 2580772 w 5408775"/>
              <a:gd name="connsiteY11" fmla="*/ 1334584 h 1408710"/>
              <a:gd name="connsiteX12" fmla="*/ 2628760 w 5408775"/>
              <a:gd name="connsiteY12" fmla="*/ 1334584 h 1408710"/>
              <a:gd name="connsiteX13" fmla="*/ 2627341 w 5408775"/>
              <a:gd name="connsiteY13" fmla="*/ 1336404 h 1408710"/>
              <a:gd name="connsiteX14" fmla="*/ 5408775 w 5408775"/>
              <a:gd name="connsiteY14" fmla="*/ 1336404 h 1408710"/>
              <a:gd name="connsiteX15" fmla="*/ 5408775 w 5408775"/>
              <a:gd name="connsiteY15" fmla="*/ 1408404 h 1408710"/>
              <a:gd name="connsiteX16" fmla="*/ 2456775 w 5408775"/>
              <a:gd name="connsiteY16" fmla="*/ 1408404 h 1408710"/>
              <a:gd name="connsiteX17" fmla="*/ 2456775 w 5408775"/>
              <a:gd name="connsiteY17" fmla="*/ 1407281 h 1408710"/>
              <a:gd name="connsiteX18" fmla="*/ 2424989 w 5408775"/>
              <a:gd name="connsiteY18" fmla="*/ 1408710 h 1408710"/>
              <a:gd name="connsiteX19" fmla="*/ 2314517 w 5408775"/>
              <a:gd name="connsiteY19" fmla="*/ 1385799 h 1408710"/>
              <a:gd name="connsiteX20" fmla="*/ 2213988 w 5408775"/>
              <a:gd name="connsiteY20" fmla="*/ 1339615 h 1408710"/>
              <a:gd name="connsiteX21" fmla="*/ 2213561 w 5408775"/>
              <a:gd name="connsiteY21" fmla="*/ 1340354 h 1408710"/>
              <a:gd name="connsiteX22" fmla="*/ 0 w 5408775"/>
              <a:gd name="connsiteY22" fmla="*/ 62354 h 1408710"/>
              <a:gd name="connsiteX23" fmla="*/ 36000 w 5408775"/>
              <a:gd name="connsiteY23" fmla="*/ 0 h 1408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08775" h="1408710">
                <a:moveTo>
                  <a:pt x="36000" y="0"/>
                </a:moveTo>
                <a:lnTo>
                  <a:pt x="2092733" y="1187455"/>
                </a:lnTo>
                <a:lnTo>
                  <a:pt x="2092732" y="1187395"/>
                </a:lnTo>
                <a:lnTo>
                  <a:pt x="2229805" y="1266534"/>
                </a:lnTo>
                <a:lnTo>
                  <a:pt x="2230232" y="1265795"/>
                </a:lnTo>
                <a:lnTo>
                  <a:pt x="2330761" y="1311979"/>
                </a:lnTo>
                <a:cubicBezTo>
                  <a:pt x="2368537" y="1324396"/>
                  <a:pt x="2405940" y="1331918"/>
                  <a:pt x="2441233" y="1334890"/>
                </a:cubicBezTo>
                <a:lnTo>
                  <a:pt x="2458926" y="1334095"/>
                </a:lnTo>
                <a:lnTo>
                  <a:pt x="2478754" y="1336404"/>
                </a:lnTo>
                <a:lnTo>
                  <a:pt x="2568945" y="1336404"/>
                </a:lnTo>
                <a:lnTo>
                  <a:pt x="2573173" y="1336257"/>
                </a:lnTo>
                <a:lnTo>
                  <a:pt x="2580772" y="1334584"/>
                </a:lnTo>
                <a:lnTo>
                  <a:pt x="2628760" y="1334584"/>
                </a:lnTo>
                <a:lnTo>
                  <a:pt x="2627341" y="1336404"/>
                </a:lnTo>
                <a:lnTo>
                  <a:pt x="5408775" y="1336404"/>
                </a:lnTo>
                <a:lnTo>
                  <a:pt x="5408775" y="1408404"/>
                </a:lnTo>
                <a:lnTo>
                  <a:pt x="2456775" y="1408404"/>
                </a:lnTo>
                <a:lnTo>
                  <a:pt x="2456775" y="1407281"/>
                </a:lnTo>
                <a:lnTo>
                  <a:pt x="2424989" y="1408710"/>
                </a:lnTo>
                <a:cubicBezTo>
                  <a:pt x="2389696" y="1405738"/>
                  <a:pt x="2352293" y="1398216"/>
                  <a:pt x="2314517" y="1385799"/>
                </a:cubicBezTo>
                <a:lnTo>
                  <a:pt x="2213988" y="1339615"/>
                </a:lnTo>
                <a:lnTo>
                  <a:pt x="2213561" y="1340354"/>
                </a:lnTo>
                <a:lnTo>
                  <a:pt x="0" y="62354"/>
                </a:lnTo>
                <a:lnTo>
                  <a:pt x="36000" y="0"/>
                </a:lnTo>
                <a:close/>
              </a:path>
            </a:pathLst>
          </a:custGeom>
          <a:solidFill>
            <a:srgbClr val="0E589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 name="右箭头 10"/>
          <p:cNvSpPr/>
          <p:nvPr/>
        </p:nvSpPr>
        <p:spPr>
          <a:xfrm rot="19740000">
            <a:off x="3251200" y="5565775"/>
            <a:ext cx="2232025" cy="144463"/>
          </a:xfrm>
          <a:prstGeom prst="rightArrow">
            <a:avLst/>
          </a:prstGeom>
          <a:solidFill>
            <a:srgbClr val="779DD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6" name="右箭头 25"/>
          <p:cNvSpPr/>
          <p:nvPr/>
        </p:nvSpPr>
        <p:spPr>
          <a:xfrm rot="1860000" flipH="1">
            <a:off x="4892675" y="4486275"/>
            <a:ext cx="503238" cy="144463"/>
          </a:xfrm>
          <a:prstGeom prst="rightArrow">
            <a:avLst/>
          </a:prstGeom>
          <a:solidFill>
            <a:srgbClr val="779DD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7" name="右箭头 26"/>
          <p:cNvSpPr/>
          <p:nvPr/>
        </p:nvSpPr>
        <p:spPr>
          <a:xfrm rot="1860000" flipH="1">
            <a:off x="4119563" y="4013200"/>
            <a:ext cx="503237" cy="144463"/>
          </a:xfrm>
          <a:prstGeom prst="rightArrow">
            <a:avLst/>
          </a:prstGeom>
          <a:solidFill>
            <a:srgbClr val="779DD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8" name="右箭头 27"/>
          <p:cNvSpPr/>
          <p:nvPr/>
        </p:nvSpPr>
        <p:spPr>
          <a:xfrm rot="1860000" flipH="1">
            <a:off x="3330575" y="3543300"/>
            <a:ext cx="503238" cy="144463"/>
          </a:xfrm>
          <a:prstGeom prst="rightArrow">
            <a:avLst/>
          </a:prstGeom>
          <a:solidFill>
            <a:srgbClr val="779DD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3562" name="矩形 11"/>
          <p:cNvSpPr>
            <a:spLocks noChangeArrowheads="1"/>
          </p:cNvSpPr>
          <p:nvPr/>
        </p:nvSpPr>
        <p:spPr bwMode="auto">
          <a:xfrm>
            <a:off x="8894763" y="4500563"/>
            <a:ext cx="36988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r>
              <a:rPr lang="en-US" altLang="zh-CN" b="1">
                <a:ea typeface="方正姚体" panose="02010601030101010101" pitchFamily="2" charset="-122"/>
              </a:rPr>
              <a:t>3</a:t>
            </a:r>
            <a:r>
              <a:rPr lang="zh-CN" altLang="en-US" b="1">
                <a:ea typeface="方正姚体" panose="02010601030101010101" pitchFamily="2" charset="-122"/>
              </a:rPr>
              <a:t>′</a:t>
            </a:r>
          </a:p>
        </p:txBody>
      </p:sp>
      <p:sp>
        <p:nvSpPr>
          <p:cNvPr id="23563" name="矩形 29"/>
          <p:cNvSpPr>
            <a:spLocks noChangeArrowheads="1"/>
          </p:cNvSpPr>
          <p:nvPr/>
        </p:nvSpPr>
        <p:spPr bwMode="auto">
          <a:xfrm>
            <a:off x="8904288" y="4797425"/>
            <a:ext cx="3683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r>
              <a:rPr lang="en-US" altLang="zh-CN" b="1">
                <a:ea typeface="方正姚体" panose="02010601030101010101" pitchFamily="2" charset="-122"/>
              </a:rPr>
              <a:t>5</a:t>
            </a:r>
            <a:r>
              <a:rPr lang="zh-CN" altLang="en-US" b="1">
                <a:ea typeface="方正姚体" panose="02010601030101010101" pitchFamily="2" charset="-122"/>
              </a:rPr>
              <a:t>′</a:t>
            </a:r>
          </a:p>
        </p:txBody>
      </p:sp>
      <p:sp>
        <p:nvSpPr>
          <p:cNvPr id="23564" name="矩形 30"/>
          <p:cNvSpPr>
            <a:spLocks noChangeArrowheads="1"/>
          </p:cNvSpPr>
          <p:nvPr/>
        </p:nvSpPr>
        <p:spPr bwMode="auto">
          <a:xfrm>
            <a:off x="5267325" y="4832350"/>
            <a:ext cx="3683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r>
              <a:rPr lang="en-US" altLang="zh-CN" b="1">
                <a:ea typeface="方正姚体" panose="02010601030101010101" pitchFamily="2" charset="-122"/>
              </a:rPr>
              <a:t>3</a:t>
            </a:r>
            <a:r>
              <a:rPr lang="zh-CN" altLang="en-US" b="1">
                <a:ea typeface="方正姚体" panose="02010601030101010101" pitchFamily="2" charset="-122"/>
              </a:rPr>
              <a:t>′</a:t>
            </a:r>
          </a:p>
        </p:txBody>
      </p:sp>
      <p:sp>
        <p:nvSpPr>
          <p:cNvPr id="23565" name="矩形 31"/>
          <p:cNvSpPr>
            <a:spLocks noChangeArrowheads="1"/>
          </p:cNvSpPr>
          <p:nvPr/>
        </p:nvSpPr>
        <p:spPr bwMode="auto">
          <a:xfrm>
            <a:off x="3187700" y="6265863"/>
            <a:ext cx="3683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r>
              <a:rPr lang="en-US" altLang="zh-CN" b="1">
                <a:ea typeface="方正姚体" panose="02010601030101010101" pitchFamily="2" charset="-122"/>
              </a:rPr>
              <a:t>3</a:t>
            </a:r>
            <a:r>
              <a:rPr lang="zh-CN" altLang="en-US" b="1">
                <a:ea typeface="方正姚体" panose="02010601030101010101" pitchFamily="2" charset="-122"/>
              </a:rPr>
              <a:t>′</a:t>
            </a:r>
          </a:p>
        </p:txBody>
      </p:sp>
      <p:sp>
        <p:nvSpPr>
          <p:cNvPr id="23566" name="矩形 32"/>
          <p:cNvSpPr>
            <a:spLocks noChangeArrowheads="1"/>
          </p:cNvSpPr>
          <p:nvPr/>
        </p:nvSpPr>
        <p:spPr bwMode="auto">
          <a:xfrm>
            <a:off x="3062288" y="3255963"/>
            <a:ext cx="36988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r>
              <a:rPr lang="en-US" altLang="zh-CN" b="1">
                <a:ea typeface="方正姚体" panose="02010601030101010101" pitchFamily="2" charset="-122"/>
              </a:rPr>
              <a:t>3</a:t>
            </a:r>
            <a:r>
              <a:rPr lang="zh-CN" altLang="en-US" b="1">
                <a:ea typeface="方正姚体" panose="02010601030101010101" pitchFamily="2" charset="-122"/>
              </a:rPr>
              <a:t>′</a:t>
            </a:r>
          </a:p>
        </p:txBody>
      </p:sp>
      <p:sp>
        <p:nvSpPr>
          <p:cNvPr id="23567" name="矩形 33"/>
          <p:cNvSpPr>
            <a:spLocks noChangeArrowheads="1"/>
          </p:cNvSpPr>
          <p:nvPr/>
        </p:nvSpPr>
        <p:spPr bwMode="auto">
          <a:xfrm>
            <a:off x="3919538" y="3736975"/>
            <a:ext cx="3698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r>
              <a:rPr lang="en-US" altLang="zh-CN" b="1">
                <a:ea typeface="方正姚体" panose="02010601030101010101" pitchFamily="2" charset="-122"/>
              </a:rPr>
              <a:t>3</a:t>
            </a:r>
            <a:r>
              <a:rPr lang="zh-CN" altLang="en-US" b="1">
                <a:ea typeface="方正姚体" panose="02010601030101010101" pitchFamily="2" charset="-122"/>
              </a:rPr>
              <a:t>′</a:t>
            </a:r>
          </a:p>
        </p:txBody>
      </p:sp>
      <p:sp>
        <p:nvSpPr>
          <p:cNvPr id="23568" name="矩形 34"/>
          <p:cNvSpPr>
            <a:spLocks noChangeArrowheads="1"/>
          </p:cNvSpPr>
          <p:nvPr/>
        </p:nvSpPr>
        <p:spPr bwMode="auto">
          <a:xfrm>
            <a:off x="4687888" y="4192588"/>
            <a:ext cx="3683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r>
              <a:rPr lang="en-US" altLang="zh-CN" b="1">
                <a:ea typeface="方正姚体" panose="02010601030101010101" pitchFamily="2" charset="-122"/>
              </a:rPr>
              <a:t>3</a:t>
            </a:r>
            <a:r>
              <a:rPr lang="zh-CN" altLang="en-US" b="1">
                <a:ea typeface="方正姚体" panose="02010601030101010101" pitchFamily="2" charset="-122"/>
              </a:rPr>
              <a:t>′</a:t>
            </a:r>
          </a:p>
        </p:txBody>
      </p:sp>
      <p:sp>
        <p:nvSpPr>
          <p:cNvPr id="23569" name="矩形 35"/>
          <p:cNvSpPr>
            <a:spLocks noChangeArrowheads="1"/>
          </p:cNvSpPr>
          <p:nvPr/>
        </p:nvSpPr>
        <p:spPr bwMode="auto">
          <a:xfrm>
            <a:off x="3062288" y="6092825"/>
            <a:ext cx="3698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r>
              <a:rPr lang="en-US" altLang="zh-CN" b="1">
                <a:ea typeface="方正姚体" panose="02010601030101010101" pitchFamily="2" charset="-122"/>
              </a:rPr>
              <a:t>5</a:t>
            </a:r>
            <a:r>
              <a:rPr lang="zh-CN" altLang="en-US" b="1">
                <a:ea typeface="方正姚体" panose="02010601030101010101" pitchFamily="2" charset="-122"/>
              </a:rPr>
              <a:t>′</a:t>
            </a:r>
          </a:p>
        </p:txBody>
      </p:sp>
      <p:sp>
        <p:nvSpPr>
          <p:cNvPr id="23570" name="矩形 36"/>
          <p:cNvSpPr>
            <a:spLocks noChangeArrowheads="1"/>
          </p:cNvSpPr>
          <p:nvPr/>
        </p:nvSpPr>
        <p:spPr bwMode="auto">
          <a:xfrm>
            <a:off x="3251200" y="3063875"/>
            <a:ext cx="3698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r>
              <a:rPr lang="en-US" altLang="zh-CN" b="1">
                <a:ea typeface="方正姚体" panose="02010601030101010101" pitchFamily="2" charset="-122"/>
              </a:rPr>
              <a:t>5</a:t>
            </a:r>
            <a:r>
              <a:rPr lang="zh-CN" altLang="en-US" b="1">
                <a:ea typeface="方正姚体" panose="02010601030101010101" pitchFamily="2" charset="-122"/>
              </a:rPr>
              <a:t>′</a:t>
            </a:r>
          </a:p>
        </p:txBody>
      </p:sp>
      <p:sp>
        <p:nvSpPr>
          <p:cNvPr id="23571" name="矩形 37"/>
          <p:cNvSpPr>
            <a:spLocks noChangeArrowheads="1"/>
          </p:cNvSpPr>
          <p:nvPr/>
        </p:nvSpPr>
        <p:spPr bwMode="auto">
          <a:xfrm>
            <a:off x="3725863" y="3627438"/>
            <a:ext cx="3683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r>
              <a:rPr lang="en-US" altLang="zh-CN" b="1">
                <a:ea typeface="方正姚体" panose="02010601030101010101" pitchFamily="2" charset="-122"/>
              </a:rPr>
              <a:t>5</a:t>
            </a:r>
            <a:r>
              <a:rPr lang="zh-CN" altLang="en-US" b="1">
                <a:ea typeface="方正姚体" panose="02010601030101010101" pitchFamily="2" charset="-122"/>
              </a:rPr>
              <a:t>′</a:t>
            </a:r>
          </a:p>
        </p:txBody>
      </p:sp>
      <p:sp>
        <p:nvSpPr>
          <p:cNvPr id="23572" name="矩形 38"/>
          <p:cNvSpPr>
            <a:spLocks noChangeArrowheads="1"/>
          </p:cNvSpPr>
          <p:nvPr/>
        </p:nvSpPr>
        <p:spPr bwMode="auto">
          <a:xfrm>
            <a:off x="4513263" y="4092575"/>
            <a:ext cx="3683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r>
              <a:rPr lang="en-US" altLang="zh-CN" b="1">
                <a:ea typeface="方正姚体" panose="02010601030101010101" pitchFamily="2" charset="-122"/>
              </a:rPr>
              <a:t>5</a:t>
            </a:r>
            <a:r>
              <a:rPr lang="zh-CN" altLang="en-US" b="1">
                <a:ea typeface="方正姚体" panose="02010601030101010101" pitchFamily="2" charset="-122"/>
              </a:rPr>
              <a:t>′</a:t>
            </a:r>
          </a:p>
        </p:txBody>
      </p:sp>
      <p:sp>
        <p:nvSpPr>
          <p:cNvPr id="23573" name="矩形 39"/>
          <p:cNvSpPr>
            <a:spLocks noChangeArrowheads="1"/>
          </p:cNvSpPr>
          <p:nvPr/>
        </p:nvSpPr>
        <p:spPr bwMode="auto">
          <a:xfrm>
            <a:off x="5292725" y="4570413"/>
            <a:ext cx="3698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r>
              <a:rPr lang="en-US" altLang="zh-CN" b="1">
                <a:ea typeface="方正姚体" panose="02010601030101010101" pitchFamily="2" charset="-122"/>
              </a:rPr>
              <a:t>5</a:t>
            </a:r>
            <a:r>
              <a:rPr lang="zh-CN" altLang="en-US" b="1">
                <a:ea typeface="方正姚体" panose="02010601030101010101" pitchFamily="2" charset="-122"/>
              </a:rPr>
              <a:t>′</a:t>
            </a:r>
          </a:p>
        </p:txBody>
      </p:sp>
      <p:sp>
        <p:nvSpPr>
          <p:cNvPr id="14" name="矩形 13"/>
          <p:cNvSpPr/>
          <p:nvPr/>
        </p:nvSpPr>
        <p:spPr>
          <a:xfrm>
            <a:off x="3275013" y="5013325"/>
            <a:ext cx="876300" cy="369888"/>
          </a:xfrm>
          <a:prstGeom prst="rect">
            <a:avLst/>
          </a:prstGeom>
        </p:spPr>
        <p:txBody>
          <a:bodyPr wrap="none">
            <a:spAutoFit/>
          </a:bodyPr>
          <a:lstStyle/>
          <a:p>
            <a:pPr>
              <a:defRPr/>
            </a:pP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领头</a:t>
            </a: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sym typeface="Monotype Sorts" pitchFamily="2" charset="2"/>
              </a:rPr>
              <a:t>链</a:t>
            </a:r>
            <a:endParaRPr lang="zh-CN" altLang="en-US" dirty="0">
              <a:ea typeface="方正姚体" panose="02010601030101010101" pitchFamily="2" charset="-122"/>
            </a:endParaRPr>
          </a:p>
        </p:txBody>
      </p:sp>
      <p:cxnSp>
        <p:nvCxnSpPr>
          <p:cNvPr id="29" name="直接箭头连接符 28"/>
          <p:cNvCxnSpPr/>
          <p:nvPr/>
        </p:nvCxnSpPr>
        <p:spPr>
          <a:xfrm>
            <a:off x="3863975" y="5373688"/>
            <a:ext cx="241300" cy="287337"/>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44416" name="矩形 444415"/>
          <p:cNvSpPr/>
          <p:nvPr/>
        </p:nvSpPr>
        <p:spPr>
          <a:xfrm>
            <a:off x="2495600" y="4293096"/>
            <a:ext cx="2032000" cy="369887"/>
          </a:xfrm>
          <a:prstGeom prst="rect">
            <a:avLst/>
          </a:prstGeom>
        </p:spPr>
        <p:txBody>
          <a:bodyPr wrap="none">
            <a:spAutoFit/>
          </a:bodyPr>
          <a:lstStyle/>
          <a:p>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随从链的冈崎片段</a:t>
            </a:r>
          </a:p>
        </p:txBody>
      </p:sp>
      <p:sp>
        <p:nvSpPr>
          <p:cNvPr id="45" name="矩形 44"/>
          <p:cNvSpPr/>
          <p:nvPr/>
        </p:nvSpPr>
        <p:spPr>
          <a:xfrm>
            <a:off x="6586538" y="3779838"/>
            <a:ext cx="877887" cy="369887"/>
          </a:xfrm>
          <a:prstGeom prst="rect">
            <a:avLst/>
          </a:prstGeom>
        </p:spPr>
        <p:txBody>
          <a:bodyPr wrap="none">
            <a:spAutoFit/>
          </a:bodyPr>
          <a:lstStyle/>
          <a:p>
            <a:pPr>
              <a:defRPr/>
            </a:pP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复制叉</a:t>
            </a:r>
          </a:p>
        </p:txBody>
      </p:sp>
      <p:cxnSp>
        <p:nvCxnSpPr>
          <p:cNvPr id="444420" name="直接箭头连接符 444419"/>
          <p:cNvCxnSpPr/>
          <p:nvPr/>
        </p:nvCxnSpPr>
        <p:spPr>
          <a:xfrm flipH="1">
            <a:off x="5519738" y="4041775"/>
            <a:ext cx="1079500" cy="827088"/>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44422" name="直接箭头连接符 444421"/>
          <p:cNvCxnSpPr/>
          <p:nvPr/>
        </p:nvCxnSpPr>
        <p:spPr>
          <a:xfrm flipV="1">
            <a:off x="3640138" y="3736975"/>
            <a:ext cx="0" cy="57600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44426" name="直接箭头连接符 444425"/>
          <p:cNvCxnSpPr/>
          <p:nvPr/>
        </p:nvCxnSpPr>
        <p:spPr>
          <a:xfrm flipV="1">
            <a:off x="3647728" y="4085486"/>
            <a:ext cx="576000" cy="21600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44428" name="直接箭头连接符 444427"/>
          <p:cNvCxnSpPr/>
          <p:nvPr/>
        </p:nvCxnSpPr>
        <p:spPr>
          <a:xfrm>
            <a:off x="6456363" y="5270500"/>
            <a:ext cx="1979612"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6" name="矩形 55"/>
          <p:cNvSpPr/>
          <p:nvPr/>
        </p:nvSpPr>
        <p:spPr>
          <a:xfrm>
            <a:off x="6788150" y="5373688"/>
            <a:ext cx="1108075" cy="368300"/>
          </a:xfrm>
          <a:prstGeom prst="rect">
            <a:avLst/>
          </a:prstGeom>
        </p:spPr>
        <p:txBody>
          <a:bodyPr wrap="none">
            <a:spAutoFit/>
          </a:bodyPr>
          <a:lstStyle/>
          <a:p>
            <a:pPr>
              <a:defRPr/>
            </a:pP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复制方向</a:t>
            </a:r>
          </a:p>
        </p:txBody>
      </p:sp>
      <p:sp>
        <p:nvSpPr>
          <p:cNvPr id="2" name="矩形 1"/>
          <p:cNvSpPr/>
          <p:nvPr/>
        </p:nvSpPr>
        <p:spPr>
          <a:xfrm>
            <a:off x="4137750" y="4745076"/>
            <a:ext cx="877163" cy="369332"/>
          </a:xfrm>
          <a:prstGeom prst="rect">
            <a:avLst/>
          </a:prstGeom>
        </p:spPr>
        <p:txBody>
          <a:bodyPr wrap="none">
            <a:spAutoFit/>
          </a:bodyPr>
          <a:lstStyle/>
          <a:p>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随从链</a:t>
            </a:r>
          </a:p>
        </p:txBody>
      </p:sp>
      <p:cxnSp>
        <p:nvCxnSpPr>
          <p:cNvPr id="32" name="直接箭头连接符 31"/>
          <p:cNvCxnSpPr/>
          <p:nvPr/>
        </p:nvCxnSpPr>
        <p:spPr>
          <a:xfrm flipV="1">
            <a:off x="4763888" y="4550757"/>
            <a:ext cx="288000" cy="21600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3" name="直接连接符 32"/>
          <p:cNvCxnSpPr/>
          <p:nvPr/>
        </p:nvCxnSpPr>
        <p:spPr bwMode="auto">
          <a:xfrm>
            <a:off x="1077913" y="1125538"/>
            <a:ext cx="594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plus/>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ext Box 2"/>
          <p:cNvSpPr txBox="1">
            <a:spLocks noChangeArrowheads="1"/>
          </p:cNvSpPr>
          <p:nvPr/>
        </p:nvSpPr>
        <p:spPr bwMode="auto">
          <a:xfrm>
            <a:off x="1562100" y="173038"/>
            <a:ext cx="8839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200"/>
              </a:spcBef>
              <a:buClr>
                <a:srgbClr val="9E3611"/>
              </a:buClr>
              <a:buSzPct val="85000"/>
              <a:buFont typeface="Wingdings" panose="05000000000000000000" pitchFamily="2" charset="2"/>
              <a:buChar char="§"/>
              <a:defRPr sz="2000">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buChar char="§"/>
              <a:defRPr>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buChar char="§"/>
              <a:defRPr sz="1600">
                <a:solidFill>
                  <a:schemeClr val="tx1"/>
                </a:solidFill>
                <a:latin typeface="Rockwell" panose="02060603020205020403" pitchFamily="18" charset="0"/>
              </a:defRPr>
            </a:lvl9pPr>
          </a:lstStyle>
          <a:p>
            <a:pPr algn="ctr" eaLnBrk="1" hangingPunct="1">
              <a:lnSpc>
                <a:spcPct val="100000"/>
              </a:lnSpc>
              <a:spcBef>
                <a:spcPct val="0"/>
              </a:spcBef>
              <a:buClrTx/>
              <a:buSzTx/>
              <a:buFont typeface="Arial" panose="020B0604020202020204" pitchFamily="34" charset="0"/>
              <a:buNone/>
            </a:pPr>
            <a:endParaRPr lang="zh-CN" altLang="en-US" sz="2400">
              <a:latin typeface="Times New Roman" panose="02020603050405020304" pitchFamily="18" charset="0"/>
            </a:endParaRPr>
          </a:p>
        </p:txBody>
      </p:sp>
      <p:sp>
        <p:nvSpPr>
          <p:cNvPr id="286723" name="Text Box 3"/>
          <p:cNvSpPr txBox="1">
            <a:spLocks noChangeArrowheads="1"/>
          </p:cNvSpPr>
          <p:nvPr/>
        </p:nvSpPr>
        <p:spPr bwMode="auto">
          <a:xfrm>
            <a:off x="1055688" y="546100"/>
            <a:ext cx="4608512"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sz="2400">
                <a:solidFill>
                  <a:schemeClr val="tx1"/>
                </a:solidFill>
                <a:latin typeface="Times New Roman" panose="02020603050405020304" pitchFamily="18" charset="0"/>
                <a:ea typeface="PMingLiU" panose="02020500000000000000" pitchFamily="18" charset="-120"/>
              </a:defRPr>
            </a:lvl1pPr>
            <a:lvl2pPr eaLnBrk="0" hangingPunct="0">
              <a:defRPr sz="2400">
                <a:solidFill>
                  <a:schemeClr val="tx1"/>
                </a:solidFill>
                <a:latin typeface="Times New Roman" panose="02020603050405020304" pitchFamily="18" charset="0"/>
                <a:ea typeface="PMingLiU" panose="02020500000000000000" pitchFamily="18" charset="-120"/>
              </a:defRPr>
            </a:lvl2pPr>
            <a:lvl3pPr eaLnBrk="0" hangingPunct="0">
              <a:defRPr sz="2400">
                <a:solidFill>
                  <a:schemeClr val="tx1"/>
                </a:solidFill>
                <a:latin typeface="Times New Roman" panose="02020603050405020304" pitchFamily="18" charset="0"/>
                <a:ea typeface="PMingLiU" panose="02020500000000000000" pitchFamily="18" charset="-120"/>
              </a:defRPr>
            </a:lvl3pPr>
            <a:lvl4pPr eaLnBrk="0" hangingPunct="0">
              <a:defRPr sz="2400">
                <a:solidFill>
                  <a:schemeClr val="tx1"/>
                </a:solidFill>
                <a:latin typeface="Times New Roman" panose="02020603050405020304" pitchFamily="18" charset="0"/>
                <a:ea typeface="PMingLiU" panose="02020500000000000000" pitchFamily="18" charset="-120"/>
              </a:defRPr>
            </a:lvl4pPr>
            <a:lvl5pPr eaLnBrk="0" hangingPunct="0">
              <a:defRPr sz="2400">
                <a:solidFill>
                  <a:schemeClr val="tx1"/>
                </a:solidFill>
                <a:latin typeface="Times New Roman" panose="02020603050405020304" pitchFamily="18" charset="0"/>
                <a:ea typeface="PMingLiU" panose="02020500000000000000" pitchFamily="18" charset="-120"/>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9pPr>
          </a:lstStyle>
          <a:p>
            <a:pPr eaLnBrk="1" hangingPunct="1">
              <a:defRPr/>
            </a:pPr>
            <a:r>
              <a:rPr kumimoji="1" lang="zh-CN" altLang="en-US" sz="2800" dirty="0">
                <a:effectLst>
                  <a:outerShdw blurRad="38100" dist="38100" dir="2700000" algn="tl">
                    <a:srgbClr val="C0C0C0"/>
                  </a:outerShdw>
                </a:effectLst>
                <a:ea typeface="方正姚体" panose="02010601030101010101" pitchFamily="2" charset="-122"/>
              </a:rPr>
              <a:t>（一）原核生物的</a:t>
            </a:r>
            <a:r>
              <a:rPr kumimoji="1" lang="en-US" altLang="zh-CN" sz="2800" dirty="0">
                <a:effectLst>
                  <a:outerShdw blurRad="38100" dist="38100" dir="2700000" algn="tl">
                    <a:srgbClr val="C0C0C0"/>
                  </a:outerShdw>
                </a:effectLst>
                <a:ea typeface="方正姚体" panose="02010601030101010101" pitchFamily="2" charset="-122"/>
              </a:rPr>
              <a:t>DNA</a:t>
            </a:r>
            <a:r>
              <a:rPr kumimoji="1" lang="zh-CN" altLang="en-US" sz="2800" dirty="0">
                <a:effectLst>
                  <a:outerShdw blurRad="38100" dist="38100" dir="2700000" algn="tl">
                    <a:srgbClr val="C0C0C0"/>
                  </a:outerShdw>
                </a:effectLst>
                <a:ea typeface="方正姚体" panose="02010601030101010101" pitchFamily="2" charset="-122"/>
              </a:rPr>
              <a:t>复制</a:t>
            </a:r>
          </a:p>
        </p:txBody>
      </p:sp>
      <p:sp>
        <p:nvSpPr>
          <p:cNvPr id="286724" name="Text Box 4"/>
          <p:cNvSpPr txBox="1">
            <a:spLocks noChangeArrowheads="1"/>
          </p:cNvSpPr>
          <p:nvPr/>
        </p:nvSpPr>
        <p:spPr bwMode="auto">
          <a:xfrm>
            <a:off x="1415480" y="1268909"/>
            <a:ext cx="9649072" cy="4018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60000" indent="-360000" defTabSz="914400" eaLnBrk="1" latinLnBrk="0" hangingPunct="1">
              <a:lnSpc>
                <a:spcPts val="3800"/>
              </a:lnSpc>
              <a:spcBef>
                <a:spcPts val="600"/>
              </a:spcBef>
              <a:buClr>
                <a:srgbClr val="C00000"/>
              </a:buClr>
              <a:buSzPct val="80000"/>
              <a:buFont typeface="Wingdings" panose="05000000000000000000" pitchFamily="2" charset="2"/>
              <a:buChar char="n"/>
              <a:defRPr sz="2800" b="1">
                <a:effectLst>
                  <a:outerShdw blurRad="38100" dist="38100" dir="2700000" algn="tl">
                    <a:srgbClr val="C0C0C0"/>
                  </a:outerShdw>
                </a:effectLst>
                <a:latin typeface="Times New Roman" panose="02020603050405020304" pitchFamily="18" charset="0"/>
              </a:defRPr>
            </a:lvl1pPr>
            <a:lvl2pPr marL="685800" indent="-228600" defTabSz="914400" eaLnBrk="1" latinLnBrk="0" hangingPunct="1">
              <a:lnSpc>
                <a:spcPct val="90000"/>
              </a:lnSpc>
              <a:spcBef>
                <a:spcPts val="500"/>
              </a:spcBef>
              <a:buFont typeface="Arial" panose="020B0604020202020204" pitchFamily="34" charset="0"/>
              <a:buChar char="•"/>
              <a:defRPr sz="2400">
                <a:latin typeface="+mn-lt"/>
                <a:ea typeface="+mn-ea"/>
              </a:defRPr>
            </a:lvl2pPr>
            <a:lvl3pPr marL="1143000" indent="-228600" defTabSz="914400" eaLnBrk="1" latinLnBrk="0" hangingPunct="1">
              <a:lnSpc>
                <a:spcPct val="90000"/>
              </a:lnSpc>
              <a:spcBef>
                <a:spcPts val="500"/>
              </a:spcBef>
              <a:buFont typeface="Arial" panose="020B0604020202020204" pitchFamily="34" charset="0"/>
              <a:buChar char="•"/>
              <a:defRPr sz="2000">
                <a:latin typeface="+mn-lt"/>
                <a:ea typeface="+mn-ea"/>
              </a:defRPr>
            </a:lvl3pPr>
            <a:lvl4pPr marL="1600200" indent="-228600" defTabSz="914400" eaLnBrk="1" latinLnBrk="0" hangingPunct="1">
              <a:lnSpc>
                <a:spcPct val="90000"/>
              </a:lnSpc>
              <a:spcBef>
                <a:spcPts val="500"/>
              </a:spcBef>
              <a:buFont typeface="Arial" panose="020B0604020202020204" pitchFamily="34" charset="0"/>
              <a:buChar char="•"/>
              <a:defRPr sz="1800">
                <a:latin typeface="+mn-lt"/>
                <a:ea typeface="+mn-ea"/>
              </a:defRPr>
            </a:lvl4pPr>
            <a:lvl5pPr marL="2057400" indent="-228600" defTabSz="914400" eaLnBrk="1" latinLnBrk="0" hangingPunct="1">
              <a:lnSpc>
                <a:spcPct val="90000"/>
              </a:lnSpc>
              <a:spcBef>
                <a:spcPts val="500"/>
              </a:spcBef>
              <a:buFont typeface="Arial" panose="020B0604020202020204" pitchFamily="34" charset="0"/>
              <a:buChar char="•"/>
              <a:defRPr sz="1800">
                <a:latin typeface="+mn-lt"/>
                <a:ea typeface="+mn-ea"/>
              </a:defRPr>
            </a:lvl5pPr>
            <a:lvl6pPr marL="2514600" indent="-228600">
              <a:lnSpc>
                <a:spcPct val="90000"/>
              </a:lnSpc>
              <a:spcBef>
                <a:spcPts val="500"/>
              </a:spcBef>
              <a:buFont typeface="Arial" panose="020B0604020202020204" pitchFamily="34" charset="0"/>
              <a:buChar char="•"/>
              <a:defRPr sz="1800">
                <a:latin typeface="+mn-lt"/>
                <a:ea typeface="+mn-ea"/>
              </a:defRPr>
            </a:lvl6pPr>
            <a:lvl7pPr marL="2971800" indent="-228600">
              <a:lnSpc>
                <a:spcPct val="90000"/>
              </a:lnSpc>
              <a:spcBef>
                <a:spcPts val="500"/>
              </a:spcBef>
              <a:buFont typeface="Arial" panose="020B0604020202020204" pitchFamily="34" charset="0"/>
              <a:buChar char="•"/>
              <a:defRPr sz="1800">
                <a:latin typeface="+mn-lt"/>
                <a:ea typeface="+mn-ea"/>
              </a:defRPr>
            </a:lvl7pPr>
            <a:lvl8pPr marL="3429000" indent="-228600">
              <a:lnSpc>
                <a:spcPct val="90000"/>
              </a:lnSpc>
              <a:spcBef>
                <a:spcPts val="500"/>
              </a:spcBef>
              <a:buFont typeface="Arial" panose="020B0604020202020204" pitchFamily="34" charset="0"/>
              <a:buChar char="•"/>
              <a:defRPr sz="1800">
                <a:latin typeface="+mn-lt"/>
                <a:ea typeface="+mn-ea"/>
              </a:defRPr>
            </a:lvl8pPr>
            <a:lvl9pPr marL="3886200" indent="-228600">
              <a:lnSpc>
                <a:spcPct val="90000"/>
              </a:lnSpc>
              <a:spcBef>
                <a:spcPts val="500"/>
              </a:spcBef>
              <a:buFont typeface="Arial" panose="020B0604020202020204" pitchFamily="34" charset="0"/>
              <a:buChar char="•"/>
              <a:defRPr sz="1800">
                <a:latin typeface="+mn-lt"/>
                <a:ea typeface="+mn-ea"/>
              </a:defRPr>
            </a:lvl9pPr>
          </a:lstStyle>
          <a:p>
            <a:pPr>
              <a:lnSpc>
                <a:spcPts val="4000"/>
              </a:lnSpc>
              <a:defRPr/>
            </a:pPr>
            <a:r>
              <a:rPr lang="zh-CN" altLang="en-US" b="0" dirty="0">
                <a:ea typeface="方正姚体" panose="02010601030101010101" pitchFamily="2" charset="-122"/>
              </a:rPr>
              <a:t>模板：亲代</a:t>
            </a:r>
            <a:r>
              <a:rPr lang="en-US" altLang="zh-CN" b="0" dirty="0">
                <a:ea typeface="方正姚体" panose="02010601030101010101" pitchFamily="2" charset="-122"/>
              </a:rPr>
              <a:t>DNA</a:t>
            </a:r>
            <a:r>
              <a:rPr lang="zh-CN" altLang="en-US" b="0" dirty="0">
                <a:ea typeface="方正姚体" panose="02010601030101010101" pitchFamily="2" charset="-122"/>
              </a:rPr>
              <a:t>。</a:t>
            </a:r>
            <a:endParaRPr lang="en-US" altLang="zh-CN" b="0" dirty="0">
              <a:ea typeface="方正姚体" panose="02010601030101010101" pitchFamily="2" charset="-122"/>
            </a:endParaRPr>
          </a:p>
          <a:p>
            <a:pPr>
              <a:lnSpc>
                <a:spcPts val="4000"/>
              </a:lnSpc>
              <a:defRPr/>
            </a:pPr>
            <a:r>
              <a:rPr lang="zh-CN" altLang="en-US" b="0" dirty="0">
                <a:ea typeface="方正姚体" panose="02010601030101010101" pitchFamily="2" charset="-122"/>
              </a:rPr>
              <a:t>引物：一小段</a:t>
            </a:r>
            <a:r>
              <a:rPr lang="en-US" altLang="zh-CN" b="0" dirty="0">
                <a:ea typeface="方正姚体" panose="02010601030101010101" pitchFamily="2" charset="-122"/>
              </a:rPr>
              <a:t>RNA</a:t>
            </a:r>
            <a:r>
              <a:rPr lang="zh-CN" altLang="en-US" b="0" dirty="0">
                <a:ea typeface="方正姚体" panose="02010601030101010101" pitchFamily="2" charset="-122"/>
              </a:rPr>
              <a:t>。</a:t>
            </a:r>
            <a:endParaRPr lang="en-US" altLang="zh-CN" b="0" dirty="0">
              <a:ea typeface="方正姚体" panose="02010601030101010101" pitchFamily="2" charset="-122"/>
            </a:endParaRPr>
          </a:p>
          <a:p>
            <a:pPr>
              <a:lnSpc>
                <a:spcPts val="4000"/>
              </a:lnSpc>
              <a:defRPr/>
            </a:pPr>
            <a:r>
              <a:rPr lang="zh-CN" altLang="en-US" b="0" dirty="0">
                <a:ea typeface="方正姚体" panose="02010601030101010101" pitchFamily="2" charset="-122"/>
              </a:rPr>
              <a:t>原料：三磷酸脱氧核苷</a:t>
            </a:r>
            <a:r>
              <a:rPr lang="en-US" altLang="zh-CN" b="0" dirty="0">
                <a:ea typeface="方正姚体" panose="02010601030101010101" pitchFamily="2" charset="-122"/>
              </a:rPr>
              <a:t>(dNTP,</a:t>
            </a:r>
            <a:r>
              <a:rPr lang="zh-CN" altLang="en-US" b="0" dirty="0">
                <a:ea typeface="方正姚体" panose="02010601030101010101" pitchFamily="2" charset="-122"/>
              </a:rPr>
              <a:t>包括</a:t>
            </a:r>
            <a:r>
              <a:rPr lang="en-US" altLang="zh-CN" b="0" dirty="0" err="1">
                <a:ea typeface="方正姚体" panose="02010601030101010101" pitchFamily="2" charset="-122"/>
              </a:rPr>
              <a:t>dATP、dGTP、dCTP、dTTP</a:t>
            </a:r>
            <a:r>
              <a:rPr lang="en-US" altLang="zh-CN" b="0" dirty="0">
                <a:ea typeface="方正姚体" panose="02010601030101010101" pitchFamily="2" charset="-122"/>
              </a:rPr>
              <a:t>)</a:t>
            </a:r>
            <a:r>
              <a:rPr lang="zh-CN" altLang="en-US" b="0" dirty="0">
                <a:ea typeface="方正姚体" panose="02010601030101010101" pitchFamily="2" charset="-122"/>
              </a:rPr>
              <a:t>。</a:t>
            </a:r>
          </a:p>
          <a:p>
            <a:pPr>
              <a:lnSpc>
                <a:spcPts val="4000"/>
              </a:lnSpc>
              <a:defRPr/>
            </a:pPr>
            <a:r>
              <a:rPr lang="zh-CN" altLang="en-US" b="0" dirty="0">
                <a:ea typeface="方正姚体" panose="02010601030101010101" pitchFamily="2" charset="-122"/>
              </a:rPr>
              <a:t>酶和蛋白质因子。</a:t>
            </a:r>
          </a:p>
          <a:p>
            <a:pPr>
              <a:lnSpc>
                <a:spcPts val="4000"/>
              </a:lnSpc>
              <a:defRPr/>
            </a:pPr>
            <a:r>
              <a:rPr lang="zh-CN" altLang="en-US" b="0" dirty="0">
                <a:ea typeface="方正姚体" panose="02010601030101010101" pitchFamily="2" charset="-122"/>
              </a:rPr>
              <a:t>能量</a:t>
            </a:r>
            <a:r>
              <a:rPr lang="en-US" altLang="zh-CN" b="0" dirty="0">
                <a:ea typeface="方正姚体" panose="02010601030101010101" pitchFamily="2" charset="-122"/>
              </a:rPr>
              <a:t>(ATP)</a:t>
            </a:r>
            <a:r>
              <a:rPr lang="zh-CN" altLang="en-US" b="0" dirty="0">
                <a:ea typeface="方正姚体" panose="02010601030101010101" pitchFamily="2" charset="-122"/>
              </a:rPr>
              <a:t>。</a:t>
            </a:r>
            <a:endParaRPr lang="en-US" altLang="zh-CN" b="0" dirty="0">
              <a:ea typeface="方正姚体" panose="02010601030101010101" pitchFamily="2" charset="-122"/>
            </a:endParaRPr>
          </a:p>
          <a:p>
            <a:pPr>
              <a:lnSpc>
                <a:spcPts val="4000"/>
              </a:lnSpc>
              <a:defRPr/>
            </a:pPr>
            <a:r>
              <a:rPr lang="zh-CN" altLang="en-US" b="0" dirty="0">
                <a:ea typeface="方正姚体" panose="02010601030101010101" pitchFamily="2" charset="-122"/>
              </a:rPr>
              <a:t>某些无机离子。</a:t>
            </a:r>
          </a:p>
        </p:txBody>
      </p:sp>
      <p:cxnSp>
        <p:nvCxnSpPr>
          <p:cNvPr id="6" name="直接连接符 5"/>
          <p:cNvCxnSpPr/>
          <p:nvPr/>
        </p:nvCxnSpPr>
        <p:spPr>
          <a:xfrm>
            <a:off x="1077913" y="1125538"/>
            <a:ext cx="468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86724">
                                            <p:txEl>
                                              <p:pRg st="0" end="0"/>
                                            </p:txEl>
                                          </p:spTgt>
                                        </p:tgtEl>
                                        <p:attrNameLst>
                                          <p:attrName>style.visibility</p:attrName>
                                        </p:attrNameLst>
                                      </p:cBhvr>
                                      <p:to>
                                        <p:strVal val="visible"/>
                                      </p:to>
                                    </p:set>
                                    <p:animEffect transition="in" filter="wipe(left)">
                                      <p:cBhvr>
                                        <p:cTn id="7" dur="500"/>
                                        <p:tgtEl>
                                          <p:spTgt spid="28672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86724">
                                            <p:txEl>
                                              <p:pRg st="1" end="1"/>
                                            </p:txEl>
                                          </p:spTgt>
                                        </p:tgtEl>
                                        <p:attrNameLst>
                                          <p:attrName>style.visibility</p:attrName>
                                        </p:attrNameLst>
                                      </p:cBhvr>
                                      <p:to>
                                        <p:strVal val="visible"/>
                                      </p:to>
                                    </p:set>
                                    <p:animEffect transition="in" filter="wipe(left)">
                                      <p:cBhvr>
                                        <p:cTn id="12" dur="500"/>
                                        <p:tgtEl>
                                          <p:spTgt spid="286724">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86724">
                                            <p:txEl>
                                              <p:pRg st="2" end="2"/>
                                            </p:txEl>
                                          </p:spTgt>
                                        </p:tgtEl>
                                        <p:attrNameLst>
                                          <p:attrName>style.visibility</p:attrName>
                                        </p:attrNameLst>
                                      </p:cBhvr>
                                      <p:to>
                                        <p:strVal val="visible"/>
                                      </p:to>
                                    </p:set>
                                    <p:animEffect transition="in" filter="wipe(left)">
                                      <p:cBhvr>
                                        <p:cTn id="17" dur="500"/>
                                        <p:tgtEl>
                                          <p:spTgt spid="286724">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86724">
                                            <p:txEl>
                                              <p:pRg st="3" end="3"/>
                                            </p:txEl>
                                          </p:spTgt>
                                        </p:tgtEl>
                                        <p:attrNameLst>
                                          <p:attrName>style.visibility</p:attrName>
                                        </p:attrNameLst>
                                      </p:cBhvr>
                                      <p:to>
                                        <p:strVal val="visible"/>
                                      </p:to>
                                    </p:set>
                                    <p:animEffect transition="in" filter="wipe(left)">
                                      <p:cBhvr>
                                        <p:cTn id="22" dur="500"/>
                                        <p:tgtEl>
                                          <p:spTgt spid="286724">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86724">
                                            <p:txEl>
                                              <p:pRg st="4" end="4"/>
                                            </p:txEl>
                                          </p:spTgt>
                                        </p:tgtEl>
                                        <p:attrNameLst>
                                          <p:attrName>style.visibility</p:attrName>
                                        </p:attrNameLst>
                                      </p:cBhvr>
                                      <p:to>
                                        <p:strVal val="visible"/>
                                      </p:to>
                                    </p:set>
                                    <p:animEffect transition="in" filter="wipe(left)">
                                      <p:cBhvr>
                                        <p:cTn id="27" dur="500"/>
                                        <p:tgtEl>
                                          <p:spTgt spid="286724">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86724">
                                            <p:txEl>
                                              <p:pRg st="5" end="5"/>
                                            </p:txEl>
                                          </p:spTgt>
                                        </p:tgtEl>
                                        <p:attrNameLst>
                                          <p:attrName>style.visibility</p:attrName>
                                        </p:attrNameLst>
                                      </p:cBhvr>
                                      <p:to>
                                        <p:strVal val="visible"/>
                                      </p:to>
                                    </p:set>
                                    <p:animEffect transition="in" filter="wipe(left)">
                                      <p:cBhvr>
                                        <p:cTn id="32" dur="500"/>
                                        <p:tgtEl>
                                          <p:spTgt spid="28672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24"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2"/>
          <p:cNvSpPr>
            <a:spLocks noChangeArrowheads="1"/>
          </p:cNvSpPr>
          <p:nvPr/>
        </p:nvSpPr>
        <p:spPr bwMode="auto">
          <a:xfrm>
            <a:off x="3647728" y="1208686"/>
            <a:ext cx="4824536" cy="4921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algn="ctr" eaLnBrk="1" hangingPunct="1">
              <a:lnSpc>
                <a:spcPct val="120000"/>
              </a:lnSpc>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参与</a:t>
            </a: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复制的生物分子及其作用</a:t>
            </a:r>
          </a:p>
        </p:txBody>
      </p:sp>
      <p:graphicFrame>
        <p:nvGraphicFramePr>
          <p:cNvPr id="3" name="表格 2"/>
          <p:cNvGraphicFramePr>
            <a:graphicFrameLocks noGrp="1"/>
          </p:cNvGraphicFramePr>
          <p:nvPr>
            <p:extLst>
              <p:ext uri="{D42A27DB-BD31-4B8C-83A1-F6EECF244321}">
                <p14:modId xmlns:p14="http://schemas.microsoft.com/office/powerpoint/2010/main" val="1531907084"/>
              </p:ext>
            </p:extLst>
          </p:nvPr>
        </p:nvGraphicFramePr>
        <p:xfrm>
          <a:off x="1991544" y="1698456"/>
          <a:ext cx="8295311" cy="4754880"/>
        </p:xfrm>
        <a:graphic>
          <a:graphicData uri="http://schemas.openxmlformats.org/drawingml/2006/table">
            <a:tbl>
              <a:tblPr firstRow="1" bandRow="1">
                <a:tableStyleId>{5C22544A-7EE6-4342-B048-85BDC9FD1C3A}</a:tableStyleId>
              </a:tblPr>
              <a:tblGrid>
                <a:gridCol w="2966719">
                  <a:extLst>
                    <a:ext uri="{9D8B030D-6E8A-4147-A177-3AD203B41FA5}">
                      <a16:colId xmlns:a16="http://schemas.microsoft.com/office/drawing/2014/main" val="20000"/>
                    </a:ext>
                  </a:extLst>
                </a:gridCol>
                <a:gridCol w="5328592">
                  <a:extLst>
                    <a:ext uri="{9D8B030D-6E8A-4147-A177-3AD203B41FA5}">
                      <a16:colId xmlns:a16="http://schemas.microsoft.com/office/drawing/2014/main" val="20001"/>
                    </a:ext>
                  </a:extLst>
                </a:gridCol>
              </a:tblGrid>
              <a:tr h="370840">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酶或蛋白质</a:t>
                      </a:r>
                    </a:p>
                  </a:txBody>
                  <a:tcPr anchor="ctr"/>
                </a:tc>
                <a:tc>
                  <a:txBody>
                    <a:bodyPr/>
                    <a:lstStyle/>
                    <a:p>
                      <a:pPr algn="ct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主要作用</a:t>
                      </a:r>
                    </a:p>
                  </a:txBody>
                  <a:tcPr anchor="ctr"/>
                </a:tc>
                <a:extLst>
                  <a:ext uri="{0D108BD9-81ED-4DB2-BD59-A6C34878D82A}">
                    <a16:rowId xmlns:a16="http://schemas.microsoft.com/office/drawing/2014/main" val="10000"/>
                  </a:ext>
                </a:extLst>
              </a:tr>
              <a:tr h="370840">
                <a:tc>
                  <a:txBody>
                    <a:bodyPr/>
                    <a:lstStyle/>
                    <a:p>
                      <a:pPr algn="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DNA</a:t>
                      </a: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模板</a:t>
                      </a:r>
                    </a:p>
                  </a:txBody>
                  <a:tcPr anchor="ctr"/>
                </a:tc>
                <a:tc>
                  <a:txBody>
                    <a:bodyPr/>
                    <a:lstStyle/>
                    <a:p>
                      <a:pPr algn="l"/>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解链后的单链作为</a:t>
                      </a: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DNA</a:t>
                      </a: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复制的模板</a:t>
                      </a:r>
                    </a:p>
                  </a:txBody>
                  <a:tcPr anchor="ctr"/>
                </a:tc>
                <a:extLst>
                  <a:ext uri="{0D108BD9-81ED-4DB2-BD59-A6C34878D82A}">
                    <a16:rowId xmlns:a16="http://schemas.microsoft.com/office/drawing/2014/main" val="3042692814"/>
                  </a:ext>
                </a:extLst>
              </a:tr>
              <a:tr h="370840">
                <a:tc>
                  <a:txBody>
                    <a:bodyPr/>
                    <a:lstStyle/>
                    <a:p>
                      <a:pPr algn="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RNA</a:t>
                      </a: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引物</a:t>
                      </a:r>
                    </a:p>
                  </a:txBody>
                  <a:tcPr anchor="ctr"/>
                </a:tc>
                <a:tc>
                  <a:txBody>
                    <a:bodyPr/>
                    <a:lstStyle/>
                    <a:p>
                      <a:pPr algn="l"/>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为</a:t>
                      </a: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DNA</a:t>
                      </a: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聚合酶提供</a:t>
                      </a: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mn-ea"/>
                        </a:rPr>
                        <a:t>3´-</a:t>
                      </a: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OH</a:t>
                      </a: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末端</a:t>
                      </a:r>
                    </a:p>
                  </a:txBody>
                  <a:tcPr anchor="ctr"/>
                </a:tc>
                <a:extLst>
                  <a:ext uri="{0D108BD9-81ED-4DB2-BD59-A6C34878D82A}">
                    <a16:rowId xmlns:a16="http://schemas.microsoft.com/office/drawing/2014/main" val="2757361140"/>
                  </a:ext>
                </a:extLst>
              </a:tr>
              <a:tr h="370840">
                <a:tc>
                  <a:txBody>
                    <a:bodyPr/>
                    <a:lstStyle/>
                    <a:p>
                      <a:pPr algn="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dNTP</a:t>
                      </a:r>
                      <a:endPar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anchor="ctr"/>
                </a:tc>
                <a:tc>
                  <a:txBody>
                    <a:bodyPr/>
                    <a:lstStyle/>
                    <a:p>
                      <a:pPr algn="l"/>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合成</a:t>
                      </a: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DNA</a:t>
                      </a: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的原料</a:t>
                      </a:r>
                    </a:p>
                  </a:txBody>
                  <a:tcPr anchor="ctr"/>
                </a:tc>
                <a:extLst>
                  <a:ext uri="{0D108BD9-81ED-4DB2-BD59-A6C34878D82A}">
                    <a16:rowId xmlns:a16="http://schemas.microsoft.com/office/drawing/2014/main" val="238977670"/>
                  </a:ext>
                </a:extLst>
              </a:tr>
              <a:tr h="370840">
                <a:tc>
                  <a:txBody>
                    <a:bodyPr/>
                    <a:lstStyle/>
                    <a:p>
                      <a:pPr algn="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拓扑异构酶</a:t>
                      </a:r>
                    </a:p>
                  </a:txBody>
                  <a:tcPr anchor="ctr"/>
                </a:tc>
                <a:tc>
                  <a:txBody>
                    <a:bodyPr/>
                    <a:lstStyle/>
                    <a:p>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解开超螺旋</a:t>
                      </a:r>
                    </a:p>
                  </a:txBody>
                  <a:tcPr anchor="ctr"/>
                </a:tc>
                <a:extLst>
                  <a:ext uri="{0D108BD9-81ED-4DB2-BD59-A6C34878D82A}">
                    <a16:rowId xmlns:a16="http://schemas.microsoft.com/office/drawing/2014/main" val="10001"/>
                  </a:ext>
                </a:extLst>
              </a:tr>
              <a:tr h="370840">
                <a:tc>
                  <a:txBody>
                    <a:bodyPr/>
                    <a:lstStyle/>
                    <a:p>
                      <a:pPr algn="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解链酶</a:t>
                      </a:r>
                    </a:p>
                  </a:txBody>
                  <a:tcPr anchor="ctr"/>
                </a:tc>
                <a:tc>
                  <a:txBody>
                    <a:bodyPr/>
                    <a:lstStyle/>
                    <a:p>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解开</a:t>
                      </a: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DNA</a:t>
                      </a: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双链</a:t>
                      </a:r>
                    </a:p>
                  </a:txBody>
                  <a:tcPr anchor="ctr"/>
                </a:tc>
                <a:extLst>
                  <a:ext uri="{0D108BD9-81ED-4DB2-BD59-A6C34878D82A}">
                    <a16:rowId xmlns:a16="http://schemas.microsoft.com/office/drawing/2014/main" val="10002"/>
                  </a:ext>
                </a:extLst>
              </a:tr>
              <a:tr h="370840">
                <a:tc>
                  <a:txBody>
                    <a:bodyPr/>
                    <a:lstStyle/>
                    <a:p>
                      <a:pPr algn="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单链</a:t>
                      </a: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DNA</a:t>
                      </a: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结合蛋白</a:t>
                      </a:r>
                    </a:p>
                  </a:txBody>
                  <a:tcPr anchor="ctr"/>
                </a:tc>
                <a:tc>
                  <a:txBody>
                    <a:bodyPr/>
                    <a:lstStyle/>
                    <a:p>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防止已解开单链</a:t>
                      </a: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DNA</a:t>
                      </a: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重新变回双螺旋</a:t>
                      </a:r>
                    </a:p>
                  </a:txBody>
                  <a:tcPr anchor="ctr"/>
                </a:tc>
                <a:extLst>
                  <a:ext uri="{0D108BD9-81ED-4DB2-BD59-A6C34878D82A}">
                    <a16:rowId xmlns:a16="http://schemas.microsoft.com/office/drawing/2014/main" val="10003"/>
                  </a:ext>
                </a:extLst>
              </a:tr>
              <a:tr h="370840">
                <a:tc>
                  <a:txBody>
                    <a:bodyPr/>
                    <a:lstStyle/>
                    <a:p>
                      <a:pPr algn="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引物酶</a:t>
                      </a:r>
                    </a:p>
                  </a:txBody>
                  <a:tcPr anchor="ctr"/>
                </a:tc>
                <a:tc>
                  <a:txBody>
                    <a:bodyPr/>
                    <a:lstStyle/>
                    <a:p>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合成</a:t>
                      </a: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RNA</a:t>
                      </a: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引物</a:t>
                      </a:r>
                    </a:p>
                  </a:txBody>
                  <a:tcPr anchor="ctr"/>
                </a:tc>
                <a:extLst>
                  <a:ext uri="{0D108BD9-81ED-4DB2-BD59-A6C34878D82A}">
                    <a16:rowId xmlns:a16="http://schemas.microsoft.com/office/drawing/2014/main" val="10004"/>
                  </a:ext>
                </a:extLst>
              </a:tr>
              <a:tr h="370840">
                <a:tc>
                  <a:txBody>
                    <a:bodyPr/>
                    <a:lstStyle/>
                    <a:p>
                      <a:pPr algn="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DNA</a:t>
                      </a: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聚合酶</a:t>
                      </a: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Ⅲ</a:t>
                      </a:r>
                    </a:p>
                  </a:txBody>
                  <a:tcPr anchor="ctr"/>
                </a:tc>
                <a:tc>
                  <a:txBody>
                    <a:bodyPr/>
                    <a:lstStyle/>
                    <a:p>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DNA</a:t>
                      </a: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链的延长</a:t>
                      </a:r>
                    </a:p>
                  </a:txBody>
                  <a:tcPr anchor="ctr"/>
                </a:tc>
                <a:extLst>
                  <a:ext uri="{0D108BD9-81ED-4DB2-BD59-A6C34878D82A}">
                    <a16:rowId xmlns:a16="http://schemas.microsoft.com/office/drawing/2014/main" val="10005"/>
                  </a:ext>
                </a:extLst>
              </a:tr>
              <a:tr h="370840">
                <a:tc>
                  <a:txBody>
                    <a:bodyPr/>
                    <a:lstStyle/>
                    <a:p>
                      <a:pPr algn="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DNA</a:t>
                      </a: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聚合酶</a:t>
                      </a: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Ⅰ</a:t>
                      </a:r>
                    </a:p>
                  </a:txBody>
                  <a:tcPr anchor="ctr"/>
                </a:tc>
                <a:tc>
                  <a:txBody>
                    <a:bodyPr/>
                    <a:lstStyle/>
                    <a:p>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水解引物、填补空隙、修复作用</a:t>
                      </a:r>
                    </a:p>
                  </a:txBody>
                  <a:tcPr anchor="ctr"/>
                </a:tc>
                <a:extLst>
                  <a:ext uri="{0D108BD9-81ED-4DB2-BD59-A6C34878D82A}">
                    <a16:rowId xmlns:a16="http://schemas.microsoft.com/office/drawing/2014/main" val="10006"/>
                  </a:ext>
                </a:extLst>
              </a:tr>
              <a:tr h="370840">
                <a:tc>
                  <a:txBody>
                    <a:bodyPr/>
                    <a:lstStyle/>
                    <a:p>
                      <a:pPr algn="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DNA</a:t>
                      </a: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聚合酶</a:t>
                      </a: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Ⅱ</a:t>
                      </a:r>
                    </a:p>
                  </a:txBody>
                  <a:tcPr anchor="ctr"/>
                </a:tc>
                <a:tc>
                  <a:txBody>
                    <a:bodyPr/>
                    <a:lstStyle/>
                    <a:p>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参与</a:t>
                      </a: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DNA</a:t>
                      </a: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损伤修复 （</a:t>
                      </a: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SOS</a:t>
                      </a: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修复）</a:t>
                      </a:r>
                    </a:p>
                  </a:txBody>
                  <a:tcPr anchor="ctr"/>
                </a:tc>
                <a:extLst>
                  <a:ext uri="{0D108BD9-81ED-4DB2-BD59-A6C34878D82A}">
                    <a16:rowId xmlns:a16="http://schemas.microsoft.com/office/drawing/2014/main" val="10007"/>
                  </a:ext>
                </a:extLst>
              </a:tr>
              <a:tr h="370840">
                <a:tc>
                  <a:txBody>
                    <a:bodyPr/>
                    <a:lstStyle/>
                    <a:p>
                      <a:pPr algn="r"/>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DNA</a:t>
                      </a: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连接酶</a:t>
                      </a:r>
                    </a:p>
                  </a:txBody>
                  <a:tcPr anchor="ctr"/>
                </a:tc>
                <a:tc>
                  <a:txBody>
                    <a:bodyPr/>
                    <a:lstStyle/>
                    <a:p>
                      <a:r>
                        <a:rPr lang="en-US" altLang="zh-CN"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DNA</a:t>
                      </a:r>
                      <a:r>
                        <a:rPr lang="zh-CN" altLang="en-US" sz="2000"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单链缺口的连接</a:t>
                      </a:r>
                    </a:p>
                  </a:txBody>
                  <a:tcPr anchor="ctr"/>
                </a:tc>
                <a:extLst>
                  <a:ext uri="{0D108BD9-81ED-4DB2-BD59-A6C34878D82A}">
                    <a16:rowId xmlns:a16="http://schemas.microsoft.com/office/drawing/2014/main" val="10008"/>
                  </a:ext>
                </a:extLst>
              </a:tr>
            </a:tbl>
          </a:graphicData>
        </a:graphic>
      </p:graphicFrame>
      <p:sp>
        <p:nvSpPr>
          <p:cNvPr id="2" name="Text Box 3">
            <a:extLst>
              <a:ext uri="{FF2B5EF4-FFF2-40B4-BE49-F238E27FC236}">
                <a16:creationId xmlns:a16="http://schemas.microsoft.com/office/drawing/2014/main" id="{BE968EF7-1EEB-F66F-F19F-71B5432AF736}"/>
              </a:ext>
            </a:extLst>
          </p:cNvPr>
          <p:cNvSpPr txBox="1">
            <a:spLocks noChangeArrowheads="1"/>
          </p:cNvSpPr>
          <p:nvPr/>
        </p:nvSpPr>
        <p:spPr bwMode="auto">
          <a:xfrm>
            <a:off x="1055688" y="546100"/>
            <a:ext cx="4608512"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defRPr sz="2400">
                <a:solidFill>
                  <a:schemeClr val="tx1"/>
                </a:solidFill>
                <a:latin typeface="Times New Roman" panose="02020603050405020304" pitchFamily="18" charset="0"/>
                <a:ea typeface="PMingLiU" panose="02020500000000000000" pitchFamily="18" charset="-120"/>
              </a:defRPr>
            </a:lvl1pPr>
            <a:lvl2pPr eaLnBrk="0" hangingPunct="0">
              <a:defRPr sz="2400">
                <a:solidFill>
                  <a:schemeClr val="tx1"/>
                </a:solidFill>
                <a:latin typeface="Times New Roman" panose="02020603050405020304" pitchFamily="18" charset="0"/>
                <a:ea typeface="PMingLiU" panose="02020500000000000000" pitchFamily="18" charset="-120"/>
              </a:defRPr>
            </a:lvl2pPr>
            <a:lvl3pPr eaLnBrk="0" hangingPunct="0">
              <a:defRPr sz="2400">
                <a:solidFill>
                  <a:schemeClr val="tx1"/>
                </a:solidFill>
                <a:latin typeface="Times New Roman" panose="02020603050405020304" pitchFamily="18" charset="0"/>
                <a:ea typeface="PMingLiU" panose="02020500000000000000" pitchFamily="18" charset="-120"/>
              </a:defRPr>
            </a:lvl3pPr>
            <a:lvl4pPr eaLnBrk="0" hangingPunct="0">
              <a:defRPr sz="2400">
                <a:solidFill>
                  <a:schemeClr val="tx1"/>
                </a:solidFill>
                <a:latin typeface="Times New Roman" panose="02020603050405020304" pitchFamily="18" charset="0"/>
                <a:ea typeface="PMingLiU" panose="02020500000000000000" pitchFamily="18" charset="-120"/>
              </a:defRPr>
            </a:lvl4pPr>
            <a:lvl5pPr eaLnBrk="0" hangingPunct="0">
              <a:defRPr sz="2400">
                <a:solidFill>
                  <a:schemeClr val="tx1"/>
                </a:solidFill>
                <a:latin typeface="Times New Roman" panose="02020603050405020304" pitchFamily="18" charset="0"/>
                <a:ea typeface="PMingLiU" panose="02020500000000000000" pitchFamily="18" charset="-120"/>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9pPr>
          </a:lstStyle>
          <a:p>
            <a:pPr eaLnBrk="1" hangingPunct="1">
              <a:defRPr/>
            </a:pPr>
            <a:r>
              <a:rPr kumimoji="1" lang="en-US" altLang="zh-CN" sz="2800" dirty="0">
                <a:effectLst>
                  <a:outerShdw blurRad="38100" dist="38100" dir="2700000" algn="tl">
                    <a:srgbClr val="C0C0C0"/>
                  </a:outerShdw>
                </a:effectLst>
                <a:ea typeface="方正姚体" panose="02010601030101010101" pitchFamily="2" charset="-122"/>
              </a:rPr>
              <a:t>1.</a:t>
            </a:r>
            <a:r>
              <a:rPr kumimoji="1" lang="zh-CN" altLang="en-US" sz="2800" dirty="0">
                <a:effectLst>
                  <a:outerShdw blurRad="38100" dist="38100" dir="2700000" algn="tl">
                    <a:srgbClr val="C0C0C0"/>
                  </a:outerShdw>
                </a:effectLst>
                <a:ea typeface="方正姚体" panose="02010601030101010101" pitchFamily="2" charset="-122"/>
              </a:rPr>
              <a:t>参与</a:t>
            </a:r>
            <a:r>
              <a:rPr kumimoji="1" lang="en-US" altLang="zh-CN" sz="2800" dirty="0">
                <a:effectLst>
                  <a:outerShdw blurRad="38100" dist="38100" dir="2700000" algn="tl">
                    <a:srgbClr val="C0C0C0"/>
                  </a:outerShdw>
                </a:effectLst>
                <a:ea typeface="方正姚体" panose="02010601030101010101" pitchFamily="2" charset="-122"/>
              </a:rPr>
              <a:t>DNA</a:t>
            </a:r>
            <a:r>
              <a:rPr kumimoji="1" lang="zh-CN" altLang="en-US" sz="2800" dirty="0">
                <a:effectLst>
                  <a:outerShdw blurRad="38100" dist="38100" dir="2700000" algn="tl">
                    <a:srgbClr val="C0C0C0"/>
                  </a:outerShdw>
                </a:effectLst>
                <a:ea typeface="方正姚体" panose="02010601030101010101" pitchFamily="2" charset="-122"/>
              </a:rPr>
              <a:t>复制的物质</a:t>
            </a:r>
          </a:p>
        </p:txBody>
      </p:sp>
      <p:cxnSp>
        <p:nvCxnSpPr>
          <p:cNvPr id="4" name="直接连接符 3">
            <a:extLst>
              <a:ext uri="{FF2B5EF4-FFF2-40B4-BE49-F238E27FC236}">
                <a16:creationId xmlns:a16="http://schemas.microsoft.com/office/drawing/2014/main" id="{F433BEB7-AE74-EA16-8706-367B03C824C8}"/>
              </a:ext>
            </a:extLst>
          </p:cNvPr>
          <p:cNvCxnSpPr/>
          <p:nvPr/>
        </p:nvCxnSpPr>
        <p:spPr>
          <a:xfrm>
            <a:off x="1077913" y="1125538"/>
            <a:ext cx="396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plus/>
  </p:transition>
</p:sld>
</file>

<file path=ppt/slides/slide1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47490" name="Rectangle 2"/>
          <p:cNvSpPr>
            <a:spLocks noGrp="1" noChangeArrowheads="1"/>
          </p:cNvSpPr>
          <p:nvPr>
            <p:ph type="title"/>
          </p:nvPr>
        </p:nvSpPr>
        <p:spPr>
          <a:xfrm>
            <a:off x="1055688" y="548680"/>
            <a:ext cx="3384128" cy="576000"/>
          </a:xfr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ormAutofit/>
          </a:bodyPr>
          <a:lstStyle/>
          <a:p>
            <a:pPr eaLnBrk="1" hangingPunct="1">
              <a:defRPr/>
            </a:pPr>
            <a:r>
              <a:rPr kumimoji="1" lang="en-US" altLang="zh-CN" sz="2800" dirty="0">
                <a:solidFill>
                  <a:schemeClr val="tx1"/>
                </a:solidFill>
                <a:effectLst>
                  <a:outerShdw blurRad="38100" dist="38100" dir="2700000" algn="tl">
                    <a:srgbClr val="C0C0C0"/>
                  </a:outerShdw>
                </a:effectLst>
                <a:latin typeface="Times New Roman" panose="02020603050405020304" pitchFamily="18" charset="0"/>
                <a:cs typeface="+mn-cs"/>
              </a:rPr>
              <a:t>2.DNA</a:t>
            </a:r>
            <a:r>
              <a:rPr kumimoji="1" lang="zh-CN" altLang="en-US" sz="2800" dirty="0">
                <a:solidFill>
                  <a:schemeClr val="tx1"/>
                </a:solidFill>
                <a:effectLst>
                  <a:outerShdw blurRad="38100" dist="38100" dir="2700000" algn="tl">
                    <a:srgbClr val="C0C0C0"/>
                  </a:outerShdw>
                </a:effectLst>
                <a:latin typeface="Times New Roman" panose="02020603050405020304" pitchFamily="18" charset="0"/>
                <a:cs typeface="+mn-cs"/>
              </a:rPr>
              <a:t>的复制过程</a:t>
            </a:r>
          </a:p>
        </p:txBody>
      </p:sp>
      <p:sp>
        <p:nvSpPr>
          <p:cNvPr id="447491" name="Rectangle 3"/>
          <p:cNvSpPr>
            <a:spLocks noGrp="1" noChangeArrowheads="1"/>
          </p:cNvSpPr>
          <p:nvPr>
            <p:ph idx="1"/>
          </p:nvPr>
        </p:nvSpPr>
        <p:spPr>
          <a:xfrm>
            <a:off x="1478731" y="1269107"/>
            <a:ext cx="4113213" cy="2447925"/>
          </a:xfr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rtlCol="0">
            <a:normAutofit/>
          </a:bodyPr>
          <a:lstStyle/>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rPr>
              <a:t>复制的起始</a:t>
            </a:r>
            <a:endParaRPr lang="en-US" altLang="zh-CN" sz="2800" dirty="0">
              <a:effectLst>
                <a:outerShdw blurRad="38100" dist="38100" dir="2700000" algn="tl">
                  <a:srgbClr val="C0C0C0"/>
                </a:outerShdw>
              </a:effectLst>
              <a:latin typeface="Times New Roman" panose="02020603050405020304" pitchFamily="18" charset="0"/>
            </a:endParaRP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n"/>
              <a:defRPr/>
            </a:pPr>
            <a:r>
              <a:rPr lang="en-US" altLang="zh-CN" sz="2800" dirty="0">
                <a:effectLst>
                  <a:outerShdw blurRad="38100" dist="38100" dir="2700000" algn="tl">
                    <a:srgbClr val="C0C0C0"/>
                  </a:outerShdw>
                </a:effectLst>
                <a:latin typeface="Times New Roman" panose="02020603050405020304" pitchFamily="18" charset="0"/>
              </a:rPr>
              <a:t>DNA</a:t>
            </a:r>
            <a:r>
              <a:rPr lang="zh-CN" altLang="en-US" sz="2800" dirty="0">
                <a:effectLst>
                  <a:outerShdw blurRad="38100" dist="38100" dir="2700000" algn="tl">
                    <a:srgbClr val="C0C0C0"/>
                  </a:outerShdw>
                </a:effectLst>
                <a:latin typeface="Times New Roman" panose="02020603050405020304" pitchFamily="18" charset="0"/>
              </a:rPr>
              <a:t>链的延长</a:t>
            </a: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rPr>
              <a:t>复制的终止</a:t>
            </a: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rPr>
              <a:t>复制方向： 5´</a:t>
            </a:r>
            <a:r>
              <a:rPr lang="zh-CN" altLang="en-US" sz="2800" dirty="0">
                <a:effectLst>
                  <a:outerShdw blurRad="38100" dist="38100" dir="2700000" algn="tl">
                    <a:srgbClr val="C0C0C0"/>
                  </a:outerShdw>
                </a:effectLst>
                <a:latin typeface="Times New Roman" panose="02020603050405020304" pitchFamily="18" charset="0"/>
                <a:sym typeface="Symbol" panose="05050102010706020507" pitchFamily="18" charset="2"/>
              </a:rPr>
              <a:t></a:t>
            </a:r>
            <a:r>
              <a:rPr lang="zh-CN" altLang="en-US" sz="2800" dirty="0">
                <a:effectLst>
                  <a:outerShdw blurRad="38100" dist="38100" dir="2700000" algn="tl">
                    <a:srgbClr val="C0C0C0"/>
                  </a:outerShdw>
                </a:effectLst>
                <a:latin typeface="Times New Roman" panose="02020603050405020304" pitchFamily="18" charset="0"/>
              </a:rPr>
              <a:t>3´</a:t>
            </a:r>
          </a:p>
        </p:txBody>
      </p:sp>
      <p:cxnSp>
        <p:nvCxnSpPr>
          <p:cNvPr id="5" name="直接连接符 4"/>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447490"/>
                                        </p:tgtEl>
                                        <p:attrNameLst>
                                          <p:attrName>style.visibility</p:attrName>
                                        </p:attrNameLst>
                                      </p:cBhvr>
                                      <p:to>
                                        <p:strVal val="visible"/>
                                      </p:to>
                                    </p:set>
                                    <p:anim calcmode="lin" valueType="num">
                                      <p:cBhvr additive="base">
                                        <p:cTn id="7" dur="500" fill="hold"/>
                                        <p:tgtEl>
                                          <p:spTgt spid="447490"/>
                                        </p:tgtEl>
                                        <p:attrNameLst>
                                          <p:attrName>ppt_x</p:attrName>
                                        </p:attrNameLst>
                                      </p:cBhvr>
                                      <p:tavLst>
                                        <p:tav tm="0">
                                          <p:val>
                                            <p:strVal val="0-#ppt_w/2"/>
                                          </p:val>
                                        </p:tav>
                                        <p:tav tm="100000">
                                          <p:val>
                                            <p:strVal val="#ppt_x"/>
                                          </p:val>
                                        </p:tav>
                                      </p:tavLst>
                                    </p:anim>
                                    <p:anim calcmode="lin" valueType="num">
                                      <p:cBhvr additive="base">
                                        <p:cTn id="8" dur="500" fill="hold"/>
                                        <p:tgtEl>
                                          <p:spTgt spid="44749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47491">
                                            <p:txEl>
                                              <p:pRg st="0" end="0"/>
                                            </p:txEl>
                                          </p:spTgt>
                                        </p:tgtEl>
                                        <p:attrNameLst>
                                          <p:attrName>style.visibility</p:attrName>
                                        </p:attrNameLst>
                                      </p:cBhvr>
                                      <p:to>
                                        <p:strVal val="visible"/>
                                      </p:to>
                                    </p:set>
                                    <p:anim calcmode="lin" valueType="num">
                                      <p:cBhvr additive="base">
                                        <p:cTn id="13" dur="500" fill="hold"/>
                                        <p:tgtEl>
                                          <p:spTgt spid="447491">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4749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47491">
                                            <p:txEl>
                                              <p:pRg st="1" end="1"/>
                                            </p:txEl>
                                          </p:spTgt>
                                        </p:tgtEl>
                                        <p:attrNameLst>
                                          <p:attrName>style.visibility</p:attrName>
                                        </p:attrNameLst>
                                      </p:cBhvr>
                                      <p:to>
                                        <p:strVal val="visible"/>
                                      </p:to>
                                    </p:set>
                                    <p:anim calcmode="lin" valueType="num">
                                      <p:cBhvr additive="base">
                                        <p:cTn id="19" dur="500" fill="hold"/>
                                        <p:tgtEl>
                                          <p:spTgt spid="447491">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4749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47491">
                                            <p:txEl>
                                              <p:pRg st="2" end="2"/>
                                            </p:txEl>
                                          </p:spTgt>
                                        </p:tgtEl>
                                        <p:attrNameLst>
                                          <p:attrName>style.visibility</p:attrName>
                                        </p:attrNameLst>
                                      </p:cBhvr>
                                      <p:to>
                                        <p:strVal val="visible"/>
                                      </p:to>
                                    </p:set>
                                    <p:anim calcmode="lin" valueType="num">
                                      <p:cBhvr additive="base">
                                        <p:cTn id="25" dur="500" fill="hold"/>
                                        <p:tgtEl>
                                          <p:spTgt spid="447491">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4749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47491">
                                            <p:txEl>
                                              <p:pRg st="3" end="3"/>
                                            </p:txEl>
                                          </p:spTgt>
                                        </p:tgtEl>
                                        <p:attrNameLst>
                                          <p:attrName>style.visibility</p:attrName>
                                        </p:attrNameLst>
                                      </p:cBhvr>
                                      <p:to>
                                        <p:strVal val="visible"/>
                                      </p:to>
                                    </p:set>
                                    <p:anim calcmode="lin" valueType="num">
                                      <p:cBhvr additive="base">
                                        <p:cTn id="31" dur="500" fill="hold"/>
                                        <p:tgtEl>
                                          <p:spTgt spid="447491">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47491">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491" grpId="0"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8" name="Rectangle 2"/>
          <p:cNvSpPr>
            <a:spLocks noGrp="1" noChangeArrowheads="1"/>
          </p:cNvSpPr>
          <p:nvPr>
            <p:ph type="title"/>
          </p:nvPr>
        </p:nvSpPr>
        <p:spPr>
          <a:xfrm>
            <a:off x="1055688" y="549275"/>
            <a:ext cx="3416300" cy="558800"/>
          </a:xfr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oAutofit/>
          </a:bodyPr>
          <a:lstStyle/>
          <a:p>
            <a:pPr eaLnBrk="1" fontAlgn="auto" hangingPunct="1">
              <a:lnSpc>
                <a:spcPct val="100000"/>
              </a:lnSpc>
              <a:spcBef>
                <a:spcPts val="0"/>
              </a:spcBef>
              <a:spcAft>
                <a:spcPts val="0"/>
              </a:spcAft>
              <a:buClr>
                <a:srgbClr val="C00000"/>
              </a:buClr>
              <a:buSzPct val="80000"/>
              <a:defRPr/>
            </a:pPr>
            <a:r>
              <a:rPr lang="zh-CN" altLang="en-US" sz="2800" dirty="0">
                <a:solidFill>
                  <a:schemeClr val="tx1"/>
                </a:solidFill>
                <a:effectLst>
                  <a:outerShdw blurRad="38100" dist="38100" dir="2700000" algn="tl">
                    <a:srgbClr val="C0C0C0"/>
                  </a:outerShdw>
                </a:effectLst>
                <a:latin typeface="Times New Roman" panose="02020603050405020304" pitchFamily="18" charset="0"/>
                <a:ea typeface="+mn-ea"/>
                <a:cs typeface="+mn-cs"/>
              </a:rPr>
              <a:t>（</a:t>
            </a:r>
            <a:r>
              <a:rPr lang="en-US" altLang="zh-CN" sz="2800" dirty="0">
                <a:solidFill>
                  <a:schemeClr val="tx1"/>
                </a:solidFill>
                <a:effectLst>
                  <a:outerShdw blurRad="38100" dist="38100" dir="2700000" algn="tl">
                    <a:srgbClr val="C0C0C0"/>
                  </a:outerShdw>
                </a:effectLst>
                <a:latin typeface="Times New Roman" panose="02020603050405020304" pitchFamily="18" charset="0"/>
                <a:ea typeface="+mn-ea"/>
                <a:cs typeface="+mn-cs"/>
              </a:rPr>
              <a:t>1</a:t>
            </a:r>
            <a:r>
              <a:rPr lang="zh-CN" altLang="en-US" sz="2800" dirty="0">
                <a:solidFill>
                  <a:schemeClr val="tx1"/>
                </a:solidFill>
                <a:effectLst>
                  <a:outerShdw blurRad="38100" dist="38100" dir="2700000" algn="tl">
                    <a:srgbClr val="C0C0C0"/>
                  </a:outerShdw>
                </a:effectLst>
                <a:latin typeface="Times New Roman" panose="02020603050405020304" pitchFamily="18" charset="0"/>
                <a:ea typeface="+mn-ea"/>
                <a:cs typeface="+mn-cs"/>
              </a:rPr>
              <a:t>）复制的起始</a:t>
            </a:r>
          </a:p>
        </p:txBody>
      </p:sp>
      <p:cxnSp>
        <p:nvCxnSpPr>
          <p:cNvPr id="16" name="直接连接符 15"/>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 name="Rectangle 3">
            <a:extLst>
              <a:ext uri="{FF2B5EF4-FFF2-40B4-BE49-F238E27FC236}">
                <a16:creationId xmlns:a16="http://schemas.microsoft.com/office/drawing/2014/main" id="{B082BFCF-2618-BBFB-1888-78A47BB74DD9}"/>
              </a:ext>
            </a:extLst>
          </p:cNvPr>
          <p:cNvSpPr>
            <a:spLocks noGrp="1" noChangeArrowheads="1"/>
          </p:cNvSpPr>
          <p:nvPr>
            <p:ph idx="1"/>
          </p:nvPr>
        </p:nvSpPr>
        <p:spPr>
          <a:xfrm>
            <a:off x="1478731" y="1269107"/>
            <a:ext cx="9657829" cy="3428246"/>
          </a:xfr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rtlCol="0">
            <a:spAutoFit/>
          </a:bodyPr>
          <a:lstStyle/>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n"/>
              <a:defRPr/>
            </a:pPr>
            <a:r>
              <a:rPr lang="en-US" altLang="zh-CN" sz="2800" dirty="0" err="1">
                <a:effectLst>
                  <a:outerShdw blurRad="38100" dist="38100" dir="2700000" algn="tl">
                    <a:srgbClr val="C0C0C0"/>
                  </a:outerShdw>
                </a:effectLst>
                <a:latin typeface="Times New Roman" panose="02020603050405020304" pitchFamily="18" charset="0"/>
              </a:rPr>
              <a:t>DnaA</a:t>
            </a:r>
            <a:r>
              <a:rPr lang="zh-CN" altLang="en-US" sz="2800" dirty="0">
                <a:effectLst>
                  <a:outerShdw blurRad="38100" dist="38100" dir="2700000" algn="tl">
                    <a:srgbClr val="C0C0C0"/>
                  </a:outerShdw>
                </a:effectLst>
                <a:latin typeface="Times New Roman" panose="02020603050405020304" pitchFamily="18" charset="0"/>
              </a:rPr>
              <a:t>蛋白：识别并结合</a:t>
            </a:r>
            <a:r>
              <a:rPr lang="en-US" altLang="zh-CN" sz="2800" dirty="0">
                <a:effectLst>
                  <a:outerShdw blurRad="38100" dist="38100" dir="2700000" algn="tl">
                    <a:srgbClr val="C0C0C0"/>
                  </a:outerShdw>
                </a:effectLst>
                <a:latin typeface="Times New Roman" panose="02020603050405020304" pitchFamily="18" charset="0"/>
              </a:rPr>
              <a:t>DNA</a:t>
            </a:r>
            <a:r>
              <a:rPr lang="zh-CN" altLang="en-US" sz="2800" dirty="0">
                <a:effectLst>
                  <a:outerShdw blurRad="38100" dist="38100" dir="2700000" algn="tl">
                    <a:srgbClr val="C0C0C0"/>
                  </a:outerShdw>
                </a:effectLst>
                <a:latin typeface="Times New Roman" panose="02020603050405020304" pitchFamily="18" charset="0"/>
              </a:rPr>
              <a:t>复制起始部位。</a:t>
            </a:r>
            <a:endParaRPr lang="en-US" altLang="zh-CN" sz="2800" dirty="0">
              <a:effectLst>
                <a:outerShdw blurRad="38100" dist="38100" dir="2700000" algn="tl">
                  <a:srgbClr val="C0C0C0"/>
                </a:outerShdw>
              </a:effectLst>
              <a:latin typeface="Times New Roman" panose="02020603050405020304" pitchFamily="18" charset="0"/>
            </a:endParaRP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rPr>
              <a:t>拓扑异构酶：解开</a:t>
            </a:r>
            <a:r>
              <a:rPr lang="en-US" altLang="zh-CN" sz="2800" dirty="0">
                <a:effectLst>
                  <a:outerShdw blurRad="38100" dist="38100" dir="2700000" algn="tl">
                    <a:srgbClr val="C0C0C0"/>
                  </a:outerShdw>
                </a:effectLst>
                <a:latin typeface="Times New Roman" panose="02020603050405020304" pitchFamily="18" charset="0"/>
              </a:rPr>
              <a:t>DNA</a:t>
            </a:r>
            <a:r>
              <a:rPr lang="zh-CN" altLang="en-US" sz="2800" dirty="0">
                <a:effectLst>
                  <a:outerShdw blurRad="38100" dist="38100" dir="2700000" algn="tl">
                    <a:srgbClr val="C0C0C0"/>
                  </a:outerShdw>
                </a:effectLst>
                <a:latin typeface="Times New Roman" panose="02020603050405020304" pitchFamily="18" charset="0"/>
              </a:rPr>
              <a:t>超螺旋结构。</a:t>
            </a: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rPr>
              <a:t>解链酶</a:t>
            </a:r>
            <a:r>
              <a:rPr lang="en-US" altLang="zh-CN" sz="2800" dirty="0">
                <a:effectLst>
                  <a:outerShdw blurRad="38100" dist="38100" dir="2700000" algn="tl">
                    <a:srgbClr val="C0C0C0"/>
                  </a:outerShdw>
                </a:effectLst>
                <a:latin typeface="Times New Roman" panose="02020603050405020304" pitchFamily="18" charset="0"/>
              </a:rPr>
              <a:t>(</a:t>
            </a:r>
            <a:r>
              <a:rPr lang="en-US" altLang="zh-CN" sz="2800" dirty="0" err="1">
                <a:effectLst>
                  <a:outerShdw blurRad="38100" dist="38100" dir="2700000" algn="tl">
                    <a:srgbClr val="C0C0C0"/>
                  </a:outerShdw>
                </a:effectLst>
                <a:latin typeface="Times New Roman" panose="02020603050405020304" pitchFamily="18" charset="0"/>
              </a:rPr>
              <a:t>DnaB</a:t>
            </a:r>
            <a:r>
              <a:rPr lang="en-US" altLang="zh-CN" sz="2800" dirty="0">
                <a:effectLst>
                  <a:outerShdw blurRad="38100" dist="38100" dir="2700000" algn="tl">
                    <a:srgbClr val="C0C0C0"/>
                  </a:outerShdw>
                </a:effectLst>
                <a:latin typeface="Times New Roman" panose="02020603050405020304" pitchFamily="18" charset="0"/>
              </a:rPr>
              <a:t>)</a:t>
            </a:r>
            <a:r>
              <a:rPr lang="zh-CN" altLang="en-US" sz="2800" dirty="0">
                <a:effectLst>
                  <a:outerShdw blurRad="38100" dist="38100" dir="2700000" algn="tl">
                    <a:srgbClr val="C0C0C0"/>
                  </a:outerShdw>
                </a:effectLst>
                <a:latin typeface="Times New Roman" panose="02020603050405020304" pitchFamily="18" charset="0"/>
              </a:rPr>
              <a:t>：在</a:t>
            </a:r>
            <a:r>
              <a:rPr lang="en-US" altLang="zh-CN" sz="2800" dirty="0" err="1">
                <a:effectLst>
                  <a:outerShdw blurRad="38100" dist="38100" dir="2700000" algn="tl">
                    <a:srgbClr val="C0C0C0"/>
                  </a:outerShdw>
                </a:effectLst>
                <a:latin typeface="Times New Roman" panose="02020603050405020304" pitchFamily="18" charset="0"/>
              </a:rPr>
              <a:t>DnaC</a:t>
            </a:r>
            <a:r>
              <a:rPr lang="zh-CN" altLang="en-US" sz="2800" dirty="0">
                <a:effectLst>
                  <a:outerShdw blurRad="38100" dist="38100" dir="2700000" algn="tl">
                    <a:srgbClr val="C0C0C0"/>
                  </a:outerShdw>
                </a:effectLst>
                <a:latin typeface="Times New Roman" panose="02020603050405020304" pitchFamily="18" charset="0"/>
              </a:rPr>
              <a:t>的协助下置换出</a:t>
            </a:r>
            <a:r>
              <a:rPr lang="en-US" altLang="zh-CN" sz="2800" dirty="0" err="1">
                <a:effectLst>
                  <a:outerShdw blurRad="38100" dist="38100" dir="2700000" algn="tl">
                    <a:srgbClr val="C0C0C0"/>
                  </a:outerShdw>
                </a:effectLst>
                <a:latin typeface="Times New Roman" panose="02020603050405020304" pitchFamily="18" charset="0"/>
              </a:rPr>
              <a:t>DnaA</a:t>
            </a:r>
            <a:r>
              <a:rPr lang="zh-CN" altLang="en-US" sz="2800" dirty="0">
                <a:effectLst>
                  <a:outerShdw blurRad="38100" dist="38100" dir="2700000" algn="tl">
                    <a:srgbClr val="C0C0C0"/>
                  </a:outerShdw>
                </a:effectLst>
                <a:latin typeface="Times New Roman" panose="02020603050405020304" pitchFamily="18" charset="0"/>
              </a:rPr>
              <a:t>，解开双螺旋形成局部</a:t>
            </a:r>
            <a:r>
              <a:rPr lang="en-US" altLang="zh-CN" sz="2800" dirty="0">
                <a:effectLst>
                  <a:outerShdw blurRad="38100" dist="38100" dir="2700000" algn="tl">
                    <a:srgbClr val="C0C0C0"/>
                  </a:outerShdw>
                </a:effectLst>
                <a:latin typeface="Times New Roman" panose="02020603050405020304" pitchFamily="18" charset="0"/>
              </a:rPr>
              <a:t>DNA</a:t>
            </a:r>
            <a:r>
              <a:rPr lang="zh-CN" altLang="en-US" sz="2800" dirty="0">
                <a:effectLst>
                  <a:outerShdw blurRad="38100" dist="38100" dir="2700000" algn="tl">
                    <a:srgbClr val="C0C0C0"/>
                  </a:outerShdw>
                </a:effectLst>
                <a:latin typeface="Times New Roman" panose="02020603050405020304" pitchFamily="18" charset="0"/>
              </a:rPr>
              <a:t>单链。</a:t>
            </a: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rPr>
              <a:t>单链结合蛋白</a:t>
            </a:r>
            <a:r>
              <a:rPr lang="en-US" altLang="zh-CN" sz="2800" dirty="0">
                <a:effectLst>
                  <a:outerShdw blurRad="38100" dist="38100" dir="2700000" algn="tl">
                    <a:srgbClr val="C0C0C0"/>
                  </a:outerShdw>
                </a:effectLst>
                <a:latin typeface="Times New Roman" panose="02020603050405020304" pitchFamily="18" charset="0"/>
              </a:rPr>
              <a:t>(SSB)</a:t>
            </a:r>
            <a:r>
              <a:rPr lang="zh-CN" altLang="en-US" sz="2800" dirty="0">
                <a:effectLst>
                  <a:outerShdw blurRad="38100" dist="38100" dir="2700000" algn="tl">
                    <a:srgbClr val="C0C0C0"/>
                  </a:outerShdw>
                </a:effectLst>
                <a:latin typeface="Times New Roman" panose="02020603050405020304" pitchFamily="18" charset="0"/>
              </a:rPr>
              <a:t>：稳定解开的单链，防止复螺旋。</a:t>
            </a: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rPr>
              <a:t>引物酶：合成引物</a:t>
            </a:r>
            <a:r>
              <a:rPr lang="en-US" altLang="zh-CN" sz="2800" dirty="0">
                <a:effectLst>
                  <a:outerShdw blurRad="38100" dist="38100" dir="2700000" algn="tl">
                    <a:srgbClr val="C0C0C0"/>
                  </a:outerShdw>
                </a:effectLst>
                <a:latin typeface="Times New Roman" panose="02020603050405020304" pitchFamily="18" charset="0"/>
              </a:rPr>
              <a:t>(RNA)</a:t>
            </a:r>
            <a:r>
              <a:rPr lang="zh-CN" altLang="en-US" sz="2800" dirty="0">
                <a:effectLst>
                  <a:outerShdw blurRad="38100" dist="38100" dir="2700000" algn="tl">
                    <a:srgbClr val="C0C0C0"/>
                  </a:outerShdw>
                </a:effectLst>
                <a:latin typeface="Times New Roman" panose="02020603050405020304" pitchFamily="18" charset="0"/>
              </a:rPr>
              <a:t>。</a:t>
            </a:r>
          </a:p>
        </p:txBody>
      </p:sp>
    </p:spTree>
  </p:cSld>
  <p:clrMapOvr>
    <a:masterClrMapping/>
  </p:clrMapOvr>
  <p:transition advTm="2100">
    <p:plus/>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
                                            <p:txEl>
                                              <p:pRg st="1" end="1"/>
                                            </p:txEl>
                                          </p:spTgt>
                                        </p:tgtEl>
                                        <p:attrNameLst>
                                          <p:attrName>style.visibility</p:attrName>
                                        </p:attrNameLst>
                                      </p:cBhvr>
                                      <p:to>
                                        <p:strVal val="visible"/>
                                      </p:to>
                                    </p:set>
                                    <p:anim calcmode="lin" valueType="num">
                                      <p:cBhvr additive="base">
                                        <p:cTn id="13" dur="500" fill="hold"/>
                                        <p:tgtEl>
                                          <p:spTgt spid="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
                                            <p:txEl>
                                              <p:pRg st="2" end="2"/>
                                            </p:txEl>
                                          </p:spTgt>
                                        </p:tgtEl>
                                        <p:attrNameLst>
                                          <p:attrName>style.visibility</p:attrName>
                                        </p:attrNameLst>
                                      </p:cBhvr>
                                      <p:to>
                                        <p:strVal val="visible"/>
                                      </p:to>
                                    </p:set>
                                    <p:anim calcmode="lin" valueType="num">
                                      <p:cBhvr additive="base">
                                        <p:cTn id="19" dur="500" fill="hold"/>
                                        <p:tgtEl>
                                          <p:spTgt spid="2">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
                                            <p:txEl>
                                              <p:pRg st="3" end="3"/>
                                            </p:txEl>
                                          </p:spTgt>
                                        </p:tgtEl>
                                        <p:attrNameLst>
                                          <p:attrName>style.visibility</p:attrName>
                                        </p:attrNameLst>
                                      </p:cBhvr>
                                      <p:to>
                                        <p:strVal val="visible"/>
                                      </p:to>
                                    </p:set>
                                    <p:anim calcmode="lin" valueType="num">
                                      <p:cBhvr additive="base">
                                        <p:cTn id="25" dur="500" fill="hold"/>
                                        <p:tgtEl>
                                          <p:spTgt spid="2">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Text Box 80"/>
          <p:cNvSpPr txBox="1">
            <a:spLocks noChangeArrowheads="1"/>
          </p:cNvSpPr>
          <p:nvPr/>
        </p:nvSpPr>
        <p:spPr bwMode="auto">
          <a:xfrm>
            <a:off x="7319963" y="5908675"/>
            <a:ext cx="5969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000" b="1" dirty="0">
                <a:effectLst>
                  <a:outerShdw blurRad="38100" dist="38100" dir="2700000" algn="tl">
                    <a:srgbClr val="C0C0C0"/>
                  </a:outerShdw>
                </a:effectLst>
                <a:ea typeface=""/>
              </a:rPr>
              <a:t>3´</a:t>
            </a:r>
          </a:p>
        </p:txBody>
      </p:sp>
      <p:sp>
        <p:nvSpPr>
          <p:cNvPr id="32771" name="Line 5"/>
          <p:cNvSpPr>
            <a:spLocks noChangeShapeType="1"/>
          </p:cNvSpPr>
          <p:nvPr/>
        </p:nvSpPr>
        <p:spPr bwMode="auto">
          <a:xfrm>
            <a:off x="7620000" y="13716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72" name="Line 6"/>
          <p:cNvSpPr>
            <a:spLocks noChangeShapeType="1"/>
          </p:cNvSpPr>
          <p:nvPr/>
        </p:nvSpPr>
        <p:spPr bwMode="auto">
          <a:xfrm>
            <a:off x="7620000" y="15240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73" name="Line 7"/>
          <p:cNvSpPr>
            <a:spLocks noChangeShapeType="1"/>
          </p:cNvSpPr>
          <p:nvPr/>
        </p:nvSpPr>
        <p:spPr bwMode="auto">
          <a:xfrm>
            <a:off x="7620000" y="16764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74" name="Line 8"/>
          <p:cNvSpPr>
            <a:spLocks noChangeShapeType="1"/>
          </p:cNvSpPr>
          <p:nvPr/>
        </p:nvSpPr>
        <p:spPr bwMode="auto">
          <a:xfrm>
            <a:off x="7620000" y="18288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75" name="Line 9"/>
          <p:cNvSpPr>
            <a:spLocks noChangeShapeType="1"/>
          </p:cNvSpPr>
          <p:nvPr/>
        </p:nvSpPr>
        <p:spPr bwMode="auto">
          <a:xfrm>
            <a:off x="7620000" y="19812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76" name="Line 10"/>
          <p:cNvSpPr>
            <a:spLocks noChangeShapeType="1"/>
          </p:cNvSpPr>
          <p:nvPr/>
        </p:nvSpPr>
        <p:spPr bwMode="auto">
          <a:xfrm>
            <a:off x="7620000" y="21336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77" name="Line 11"/>
          <p:cNvSpPr>
            <a:spLocks noChangeShapeType="1"/>
          </p:cNvSpPr>
          <p:nvPr/>
        </p:nvSpPr>
        <p:spPr bwMode="auto">
          <a:xfrm>
            <a:off x="7620000" y="53340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78" name="Line 12"/>
          <p:cNvSpPr>
            <a:spLocks noChangeShapeType="1"/>
          </p:cNvSpPr>
          <p:nvPr/>
        </p:nvSpPr>
        <p:spPr bwMode="auto">
          <a:xfrm>
            <a:off x="7620000" y="54864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79" name="Line 13"/>
          <p:cNvSpPr>
            <a:spLocks noChangeShapeType="1"/>
          </p:cNvSpPr>
          <p:nvPr/>
        </p:nvSpPr>
        <p:spPr bwMode="auto">
          <a:xfrm>
            <a:off x="7620000" y="56388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80" name="Line 14"/>
          <p:cNvSpPr>
            <a:spLocks noChangeShapeType="1"/>
          </p:cNvSpPr>
          <p:nvPr/>
        </p:nvSpPr>
        <p:spPr bwMode="auto">
          <a:xfrm>
            <a:off x="7620000" y="57912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81" name="Line 16"/>
          <p:cNvSpPr>
            <a:spLocks noChangeShapeType="1"/>
          </p:cNvSpPr>
          <p:nvPr/>
        </p:nvSpPr>
        <p:spPr bwMode="auto">
          <a:xfrm>
            <a:off x="7620000" y="22860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82" name="Line 17"/>
          <p:cNvSpPr>
            <a:spLocks noChangeShapeType="1"/>
          </p:cNvSpPr>
          <p:nvPr/>
        </p:nvSpPr>
        <p:spPr bwMode="auto">
          <a:xfrm>
            <a:off x="7620000" y="24384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83" name="Line 18"/>
          <p:cNvSpPr>
            <a:spLocks noChangeShapeType="1"/>
          </p:cNvSpPr>
          <p:nvPr/>
        </p:nvSpPr>
        <p:spPr bwMode="auto">
          <a:xfrm>
            <a:off x="7620000" y="25908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84" name="Line 19"/>
          <p:cNvSpPr>
            <a:spLocks noChangeShapeType="1"/>
          </p:cNvSpPr>
          <p:nvPr/>
        </p:nvSpPr>
        <p:spPr bwMode="auto">
          <a:xfrm>
            <a:off x="7620000" y="27432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85" name="Line 20"/>
          <p:cNvSpPr>
            <a:spLocks noChangeShapeType="1"/>
          </p:cNvSpPr>
          <p:nvPr/>
        </p:nvSpPr>
        <p:spPr bwMode="auto">
          <a:xfrm>
            <a:off x="7620000" y="28956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86" name="Line 21"/>
          <p:cNvSpPr>
            <a:spLocks noChangeShapeType="1"/>
          </p:cNvSpPr>
          <p:nvPr/>
        </p:nvSpPr>
        <p:spPr bwMode="auto">
          <a:xfrm>
            <a:off x="7620000" y="30480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87" name="Line 22"/>
          <p:cNvSpPr>
            <a:spLocks noChangeShapeType="1"/>
          </p:cNvSpPr>
          <p:nvPr/>
        </p:nvSpPr>
        <p:spPr bwMode="auto">
          <a:xfrm>
            <a:off x="7620000" y="32004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88" name="Line 23"/>
          <p:cNvSpPr>
            <a:spLocks noChangeShapeType="1"/>
          </p:cNvSpPr>
          <p:nvPr/>
        </p:nvSpPr>
        <p:spPr bwMode="auto">
          <a:xfrm>
            <a:off x="7620000" y="33528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89" name="Line 24"/>
          <p:cNvSpPr>
            <a:spLocks noChangeShapeType="1"/>
          </p:cNvSpPr>
          <p:nvPr/>
        </p:nvSpPr>
        <p:spPr bwMode="auto">
          <a:xfrm>
            <a:off x="7620000" y="35052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90" name="Line 25"/>
          <p:cNvSpPr>
            <a:spLocks noChangeShapeType="1"/>
          </p:cNvSpPr>
          <p:nvPr/>
        </p:nvSpPr>
        <p:spPr bwMode="auto">
          <a:xfrm>
            <a:off x="7620000" y="36576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91" name="Line 26"/>
          <p:cNvSpPr>
            <a:spLocks noChangeShapeType="1"/>
          </p:cNvSpPr>
          <p:nvPr/>
        </p:nvSpPr>
        <p:spPr bwMode="auto">
          <a:xfrm>
            <a:off x="7620000" y="38100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92" name="Line 27"/>
          <p:cNvSpPr>
            <a:spLocks noChangeShapeType="1"/>
          </p:cNvSpPr>
          <p:nvPr/>
        </p:nvSpPr>
        <p:spPr bwMode="auto">
          <a:xfrm>
            <a:off x="7620000" y="39624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93" name="Line 28"/>
          <p:cNvSpPr>
            <a:spLocks noChangeShapeType="1"/>
          </p:cNvSpPr>
          <p:nvPr/>
        </p:nvSpPr>
        <p:spPr bwMode="auto">
          <a:xfrm>
            <a:off x="7620000" y="41148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94" name="Line 29"/>
          <p:cNvSpPr>
            <a:spLocks noChangeShapeType="1"/>
          </p:cNvSpPr>
          <p:nvPr/>
        </p:nvSpPr>
        <p:spPr bwMode="auto">
          <a:xfrm>
            <a:off x="7620000" y="42672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95" name="Line 30"/>
          <p:cNvSpPr>
            <a:spLocks noChangeShapeType="1"/>
          </p:cNvSpPr>
          <p:nvPr/>
        </p:nvSpPr>
        <p:spPr bwMode="auto">
          <a:xfrm>
            <a:off x="7620000" y="44196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96" name="Line 31"/>
          <p:cNvSpPr>
            <a:spLocks noChangeShapeType="1"/>
          </p:cNvSpPr>
          <p:nvPr/>
        </p:nvSpPr>
        <p:spPr bwMode="auto">
          <a:xfrm>
            <a:off x="7620000" y="45720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97" name="Line 32"/>
          <p:cNvSpPr>
            <a:spLocks noChangeShapeType="1"/>
          </p:cNvSpPr>
          <p:nvPr/>
        </p:nvSpPr>
        <p:spPr bwMode="auto">
          <a:xfrm>
            <a:off x="7620000" y="47244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98" name="Line 33"/>
          <p:cNvSpPr>
            <a:spLocks noChangeShapeType="1"/>
          </p:cNvSpPr>
          <p:nvPr/>
        </p:nvSpPr>
        <p:spPr bwMode="auto">
          <a:xfrm>
            <a:off x="7620000" y="48768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99" name="Line 34"/>
          <p:cNvSpPr>
            <a:spLocks noChangeShapeType="1"/>
          </p:cNvSpPr>
          <p:nvPr/>
        </p:nvSpPr>
        <p:spPr bwMode="auto">
          <a:xfrm>
            <a:off x="7620000" y="50292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800" name="Line 35"/>
          <p:cNvSpPr>
            <a:spLocks noChangeShapeType="1"/>
          </p:cNvSpPr>
          <p:nvPr/>
        </p:nvSpPr>
        <p:spPr bwMode="auto">
          <a:xfrm>
            <a:off x="7620000" y="51816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801" name="Line 36"/>
          <p:cNvSpPr>
            <a:spLocks noChangeShapeType="1"/>
          </p:cNvSpPr>
          <p:nvPr/>
        </p:nvSpPr>
        <p:spPr bwMode="auto">
          <a:xfrm>
            <a:off x="7620000" y="10668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802" name="Line 37"/>
          <p:cNvSpPr>
            <a:spLocks noChangeShapeType="1"/>
          </p:cNvSpPr>
          <p:nvPr/>
        </p:nvSpPr>
        <p:spPr bwMode="auto">
          <a:xfrm>
            <a:off x="7620000" y="12192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53671" name="Rectangle 39"/>
          <p:cNvSpPr>
            <a:spLocks noChangeArrowheads="1"/>
          </p:cNvSpPr>
          <p:nvPr/>
        </p:nvSpPr>
        <p:spPr bwMode="auto">
          <a:xfrm>
            <a:off x="1055688" y="628650"/>
            <a:ext cx="4205287"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360000" indent="-360000" eaLnBrk="1" hangingPunct="1">
              <a:spcBef>
                <a:spcPts val="0"/>
              </a:spcBef>
              <a:buClr>
                <a:srgbClr val="C00000"/>
              </a:buClr>
              <a:buSzPct val="80000"/>
              <a:buFont typeface="Wingdings" panose="05000000000000000000" pitchFamily="2" charset="2"/>
              <a:buChar char="n"/>
              <a:defRPr/>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复制起始的过程</a:t>
            </a:r>
          </a:p>
        </p:txBody>
      </p:sp>
      <p:sp>
        <p:nvSpPr>
          <p:cNvPr id="76" name="Text Box 80"/>
          <p:cNvSpPr txBox="1">
            <a:spLocks noChangeArrowheads="1"/>
          </p:cNvSpPr>
          <p:nvPr/>
        </p:nvSpPr>
        <p:spPr bwMode="auto">
          <a:xfrm>
            <a:off x="7875588" y="620713"/>
            <a:ext cx="5969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000" b="1" dirty="0">
                <a:effectLst>
                  <a:outerShdw blurRad="38100" dist="38100" dir="2700000" algn="tl">
                    <a:srgbClr val="C0C0C0"/>
                  </a:outerShdw>
                </a:effectLst>
                <a:ea typeface=""/>
              </a:rPr>
              <a:t>3´</a:t>
            </a:r>
          </a:p>
        </p:txBody>
      </p:sp>
      <p:sp>
        <p:nvSpPr>
          <p:cNvPr id="77" name="Text Box 80"/>
          <p:cNvSpPr txBox="1">
            <a:spLocks noChangeArrowheads="1"/>
          </p:cNvSpPr>
          <p:nvPr/>
        </p:nvSpPr>
        <p:spPr bwMode="auto">
          <a:xfrm>
            <a:off x="7319963" y="620713"/>
            <a:ext cx="5969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en-US" altLang="zh-CN" sz="2000" b="1" dirty="0">
                <a:effectLst>
                  <a:outerShdw blurRad="38100" dist="38100" dir="2700000" algn="tl">
                    <a:srgbClr val="C0C0C0"/>
                  </a:outerShdw>
                </a:effectLst>
                <a:ea typeface=""/>
              </a:rPr>
              <a:t>5</a:t>
            </a:r>
            <a:r>
              <a:rPr lang="zh-CN" altLang="en-US" sz="2000" b="1" dirty="0">
                <a:effectLst>
                  <a:outerShdw blurRad="38100" dist="38100" dir="2700000" algn="tl">
                    <a:srgbClr val="C0C0C0"/>
                  </a:outerShdw>
                </a:effectLst>
                <a:ea typeface=""/>
              </a:rPr>
              <a:t>´</a:t>
            </a:r>
          </a:p>
        </p:txBody>
      </p:sp>
      <p:sp>
        <p:nvSpPr>
          <p:cNvPr id="79" name="Text Box 80"/>
          <p:cNvSpPr txBox="1">
            <a:spLocks noChangeArrowheads="1"/>
          </p:cNvSpPr>
          <p:nvPr/>
        </p:nvSpPr>
        <p:spPr bwMode="auto">
          <a:xfrm>
            <a:off x="7875588" y="5908675"/>
            <a:ext cx="5969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en-US" altLang="zh-CN" sz="2000" b="1" dirty="0">
                <a:effectLst>
                  <a:outerShdw blurRad="38100" dist="38100" dir="2700000" algn="tl">
                    <a:srgbClr val="C0C0C0"/>
                  </a:outerShdw>
                </a:effectLst>
                <a:ea typeface=""/>
              </a:rPr>
              <a:t>5</a:t>
            </a:r>
            <a:r>
              <a:rPr lang="zh-CN" altLang="en-US" sz="2000" b="1" dirty="0">
                <a:effectLst>
                  <a:outerShdw blurRad="38100" dist="38100" dir="2700000" algn="tl">
                    <a:srgbClr val="C0C0C0"/>
                  </a:outerShdw>
                </a:effectLst>
                <a:ea typeface=""/>
              </a:rPr>
              <a:t>´</a:t>
            </a:r>
          </a:p>
        </p:txBody>
      </p:sp>
      <p:cxnSp>
        <p:nvCxnSpPr>
          <p:cNvPr id="65" name="直接连接符 64"/>
          <p:cNvCxnSpPr/>
          <p:nvPr/>
        </p:nvCxnSpPr>
        <p:spPr>
          <a:xfrm>
            <a:off x="1077913" y="1196975"/>
            <a:ext cx="396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6" name="矩形 65"/>
          <p:cNvSpPr/>
          <p:nvPr/>
        </p:nvSpPr>
        <p:spPr>
          <a:xfrm rot="5400000">
            <a:off x="5087938" y="3394075"/>
            <a:ext cx="4968875" cy="142875"/>
          </a:xfrm>
          <a:prstGeom prst="rect">
            <a:avLst/>
          </a:prstGeom>
          <a:solidFill>
            <a:srgbClr val="0E5894"/>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7" name="矩形 66"/>
          <p:cNvSpPr/>
          <p:nvPr/>
        </p:nvSpPr>
        <p:spPr>
          <a:xfrm rot="5400000" flipH="1" flipV="1">
            <a:off x="5627688" y="3394075"/>
            <a:ext cx="4968875" cy="142875"/>
          </a:xfrm>
          <a:prstGeom prst="rect">
            <a:avLst/>
          </a:prstGeom>
          <a:solidFill>
            <a:srgbClr val="0E5894"/>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53694" name="AutoShape 62"/>
          <p:cNvSpPr>
            <a:spLocks noChangeArrowheads="1"/>
          </p:cNvSpPr>
          <p:nvPr/>
        </p:nvSpPr>
        <p:spPr bwMode="auto">
          <a:xfrm>
            <a:off x="8382000" y="4291013"/>
            <a:ext cx="1619250" cy="585787"/>
          </a:xfrm>
          <a:prstGeom prst="wedgeRoundRectCallout">
            <a:avLst>
              <a:gd name="adj1" fmla="val -68829"/>
              <a:gd name="adj2" fmla="val -145120"/>
              <a:gd name="adj3" fmla="val 16667"/>
            </a:avLst>
          </a:prstGeom>
          <a:gradFill flip="none" rotWithShape="1">
            <a:gsLst>
              <a:gs pos="0">
                <a:srgbClr val="7DD0FE">
                  <a:tint val="66000"/>
                  <a:satMod val="160000"/>
                </a:srgbClr>
              </a:gs>
              <a:gs pos="50000">
                <a:srgbClr val="7DD0FE">
                  <a:tint val="44500"/>
                  <a:satMod val="160000"/>
                </a:srgbClr>
              </a:gs>
              <a:gs pos="100000">
                <a:srgbClr val="7DD0FE">
                  <a:tint val="23500"/>
                  <a:satMod val="160000"/>
                </a:srgbClr>
              </a:gs>
            </a:gsLst>
            <a:lin ang="16200000" scaled="1"/>
            <a:tileRect/>
          </a:gradFill>
          <a:ln w="38100">
            <a:noFill/>
            <a:miter lim="800000"/>
          </a:ln>
          <a:effectLst/>
        </p:spPr>
        <p:txBody>
          <a:bodyPr/>
          <a:lstStyle/>
          <a:p>
            <a:pPr algn="ctr" eaLnBrk="1" hangingPunct="1">
              <a:spcBef>
                <a:spcPct val="20000"/>
              </a:spcBef>
              <a:defRPr/>
            </a:pP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双链</a:t>
            </a:r>
            <a:endPar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 name="Rectangle 24">
            <a:extLst>
              <a:ext uri="{FF2B5EF4-FFF2-40B4-BE49-F238E27FC236}">
                <a16:creationId xmlns:a16="http://schemas.microsoft.com/office/drawing/2014/main" id="{FF99B974-000B-7B70-B5DD-C95EF533F442}"/>
              </a:ext>
            </a:extLst>
          </p:cNvPr>
          <p:cNvSpPr>
            <a:spLocks noChangeArrowheads="1"/>
          </p:cNvSpPr>
          <p:nvPr/>
        </p:nvSpPr>
        <p:spPr bwMode="auto">
          <a:xfrm>
            <a:off x="3287688" y="2020937"/>
            <a:ext cx="15462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拓扑异构酶</a:t>
            </a:r>
            <a:endParaRPr kumimoji="1" lang="zh-CN" altLang="en-US" sz="2400" dirty="0">
              <a:effectLst>
                <a:outerShdw blurRad="38100" dist="38100" dir="2700000" algn="tl">
                  <a:srgbClr val="C0C0C0"/>
                </a:outerShdw>
              </a:effectLst>
              <a:latin typeface="Arial Narrow" panose="020B0606020202030204" pitchFamily="34" charset="0"/>
              <a:ea typeface="方正姚体" panose="02010601030101010101" pitchFamily="2" charset="-122"/>
            </a:endParaRPr>
          </a:p>
        </p:txBody>
      </p:sp>
      <p:sp>
        <p:nvSpPr>
          <p:cNvPr id="3" name="Rectangle 27">
            <a:extLst>
              <a:ext uri="{FF2B5EF4-FFF2-40B4-BE49-F238E27FC236}">
                <a16:creationId xmlns:a16="http://schemas.microsoft.com/office/drawing/2014/main" id="{BF2DA1A9-4C15-F3A4-0974-23830BFFC93F}"/>
              </a:ext>
            </a:extLst>
          </p:cNvPr>
          <p:cNvSpPr>
            <a:spLocks noChangeArrowheads="1"/>
          </p:cNvSpPr>
          <p:nvPr/>
        </p:nvSpPr>
        <p:spPr bwMode="auto">
          <a:xfrm>
            <a:off x="3295650" y="4392637"/>
            <a:ext cx="1597025" cy="369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spAutoFit/>
          </a:bodyPr>
          <a:lstStyle/>
          <a:p>
            <a:pPr eaLnBrk="1" hangingPunct="1">
              <a:spcBef>
                <a:spcPct val="20000"/>
              </a:spcBef>
              <a:defRPr/>
            </a:pP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聚合酶</a:t>
            </a:r>
          </a:p>
        </p:txBody>
      </p:sp>
      <p:sp>
        <p:nvSpPr>
          <p:cNvPr id="4" name="Rectangle 28">
            <a:extLst>
              <a:ext uri="{FF2B5EF4-FFF2-40B4-BE49-F238E27FC236}">
                <a16:creationId xmlns:a16="http://schemas.microsoft.com/office/drawing/2014/main" id="{A840D91C-75C5-A91B-8E92-1C6CD0366F34}"/>
              </a:ext>
            </a:extLst>
          </p:cNvPr>
          <p:cNvSpPr>
            <a:spLocks noChangeArrowheads="1"/>
          </p:cNvSpPr>
          <p:nvPr/>
        </p:nvSpPr>
        <p:spPr bwMode="auto">
          <a:xfrm>
            <a:off x="3276600" y="3811612"/>
            <a:ext cx="1163638" cy="369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引物酶</a:t>
            </a:r>
          </a:p>
        </p:txBody>
      </p:sp>
      <p:sp>
        <p:nvSpPr>
          <p:cNvPr id="5" name="Rectangle 29">
            <a:extLst>
              <a:ext uri="{FF2B5EF4-FFF2-40B4-BE49-F238E27FC236}">
                <a16:creationId xmlns:a16="http://schemas.microsoft.com/office/drawing/2014/main" id="{9E803FF4-8F08-43AB-A6E0-D83F37863927}"/>
              </a:ext>
            </a:extLst>
          </p:cNvPr>
          <p:cNvSpPr>
            <a:spLocks noChangeArrowheads="1"/>
          </p:cNvSpPr>
          <p:nvPr/>
        </p:nvSpPr>
        <p:spPr bwMode="auto">
          <a:xfrm>
            <a:off x="3276600" y="4973662"/>
            <a:ext cx="1597025" cy="369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spAutoFit/>
          </a:bodyPr>
          <a:lstStyle/>
          <a:p>
            <a:pPr eaLnBrk="1" hangingPunct="1">
              <a:spcBef>
                <a:spcPct val="20000"/>
              </a:spcBef>
              <a:defRPr/>
            </a:pP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连接酶</a:t>
            </a:r>
          </a:p>
        </p:txBody>
      </p:sp>
      <p:sp>
        <p:nvSpPr>
          <p:cNvPr id="6" name="Rectangle 30">
            <a:extLst>
              <a:ext uri="{FF2B5EF4-FFF2-40B4-BE49-F238E27FC236}">
                <a16:creationId xmlns:a16="http://schemas.microsoft.com/office/drawing/2014/main" id="{F62F60BC-B6D6-0C5F-ED1A-4C6EA023DFB4}"/>
              </a:ext>
            </a:extLst>
          </p:cNvPr>
          <p:cNvSpPr>
            <a:spLocks noChangeArrowheads="1"/>
          </p:cNvSpPr>
          <p:nvPr/>
        </p:nvSpPr>
        <p:spPr bwMode="auto">
          <a:xfrm>
            <a:off x="3287713" y="5513412"/>
            <a:ext cx="733425" cy="369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引物</a:t>
            </a:r>
          </a:p>
        </p:txBody>
      </p:sp>
      <p:sp>
        <p:nvSpPr>
          <p:cNvPr id="7" name="Freeform 31">
            <a:extLst>
              <a:ext uri="{FF2B5EF4-FFF2-40B4-BE49-F238E27FC236}">
                <a16:creationId xmlns:a16="http://schemas.microsoft.com/office/drawing/2014/main" id="{C7844AE9-B118-481A-C528-4FD72416A8CF}"/>
              </a:ext>
            </a:extLst>
          </p:cNvPr>
          <p:cNvSpPr>
            <a:spLocks noChangeArrowheads="1"/>
          </p:cNvSpPr>
          <p:nvPr/>
        </p:nvSpPr>
        <p:spPr bwMode="auto">
          <a:xfrm>
            <a:off x="2460625" y="5649937"/>
            <a:ext cx="539750" cy="138113"/>
          </a:xfrm>
          <a:custGeom>
            <a:avLst/>
            <a:gdLst>
              <a:gd name="T0" fmla="*/ 0 w 197"/>
              <a:gd name="T1" fmla="*/ 2147483646 h 30"/>
              <a:gd name="T2" fmla="*/ 2147483646 w 197"/>
              <a:gd name="T3" fmla="*/ 2147483646 h 30"/>
              <a:gd name="T4" fmla="*/ 2147483646 w 197"/>
              <a:gd name="T5" fmla="*/ 0 h 30"/>
              <a:gd name="T6" fmla="*/ 2147483646 w 197"/>
              <a:gd name="T7" fmla="*/ 2147483646 h 30"/>
              <a:gd name="T8" fmla="*/ 2147483646 w 197"/>
              <a:gd name="T9" fmla="*/ 0 h 30"/>
              <a:gd name="T10" fmla="*/ 2147483646 w 197"/>
              <a:gd name="T11" fmla="*/ 2147483646 h 30"/>
              <a:gd name="T12" fmla="*/ 2147483646 w 197"/>
              <a:gd name="T13" fmla="*/ 0 h 30"/>
              <a:gd name="T14" fmla="*/ 2147483646 w 197"/>
              <a:gd name="T15" fmla="*/ 2147483646 h 30"/>
              <a:gd name="T16" fmla="*/ 2147483646 w 197"/>
              <a:gd name="T17" fmla="*/ 0 h 30"/>
              <a:gd name="T18" fmla="*/ 2147483646 w 197"/>
              <a:gd name="T19" fmla="*/ 2147483646 h 30"/>
              <a:gd name="T20" fmla="*/ 2147483646 w 197"/>
              <a:gd name="T21" fmla="*/ 0 h 30"/>
              <a:gd name="T22" fmla="*/ 2147483646 w 197"/>
              <a:gd name="T23" fmla="*/ 2147483646 h 30"/>
              <a:gd name="T24" fmla="*/ 2147483646 w 197"/>
              <a:gd name="T25" fmla="*/ 0 h 30"/>
              <a:gd name="T26" fmla="*/ 2147483646 w 197"/>
              <a:gd name="T27" fmla="*/ 2147483646 h 30"/>
              <a:gd name="T28" fmla="*/ 2147483646 w 197"/>
              <a:gd name="T29" fmla="*/ 0 h 30"/>
              <a:gd name="T30" fmla="*/ 2147483646 w 197"/>
              <a:gd name="T31" fmla="*/ 2147483646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7" h="30">
                <a:moveTo>
                  <a:pt x="0" y="15"/>
                </a:moveTo>
                <a:lnTo>
                  <a:pt x="7" y="30"/>
                </a:lnTo>
                <a:lnTo>
                  <a:pt x="21" y="0"/>
                </a:lnTo>
                <a:lnTo>
                  <a:pt x="36" y="30"/>
                </a:lnTo>
                <a:lnTo>
                  <a:pt x="50" y="0"/>
                </a:lnTo>
                <a:lnTo>
                  <a:pt x="64" y="30"/>
                </a:lnTo>
                <a:lnTo>
                  <a:pt x="78" y="0"/>
                </a:lnTo>
                <a:lnTo>
                  <a:pt x="92" y="30"/>
                </a:lnTo>
                <a:lnTo>
                  <a:pt x="106" y="0"/>
                </a:lnTo>
                <a:lnTo>
                  <a:pt x="120" y="30"/>
                </a:lnTo>
                <a:lnTo>
                  <a:pt x="134" y="0"/>
                </a:lnTo>
                <a:lnTo>
                  <a:pt x="148" y="30"/>
                </a:lnTo>
                <a:lnTo>
                  <a:pt x="162" y="0"/>
                </a:lnTo>
                <a:lnTo>
                  <a:pt x="176" y="30"/>
                </a:lnTo>
                <a:lnTo>
                  <a:pt x="190" y="0"/>
                </a:lnTo>
                <a:lnTo>
                  <a:pt x="197" y="15"/>
                </a:lnTo>
              </a:path>
            </a:pathLst>
          </a:custGeom>
          <a:noFill/>
          <a:ln w="28575">
            <a:solidFill>
              <a:srgbClr val="0000FF"/>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a:lstStyle/>
          <a:p>
            <a:pPr>
              <a:defRPr/>
            </a:pPr>
            <a:endParaRPr lang="zh-CN" altLang="en-US"/>
          </a:p>
        </p:txBody>
      </p:sp>
      <p:grpSp>
        <p:nvGrpSpPr>
          <p:cNvPr id="8" name="组合 7">
            <a:extLst>
              <a:ext uri="{FF2B5EF4-FFF2-40B4-BE49-F238E27FC236}">
                <a16:creationId xmlns:a16="http://schemas.microsoft.com/office/drawing/2014/main" id="{A682E73A-C3A2-6A1C-888F-5D2F96A45354}"/>
              </a:ext>
            </a:extLst>
          </p:cNvPr>
          <p:cNvGrpSpPr/>
          <p:nvPr/>
        </p:nvGrpSpPr>
        <p:grpSpPr>
          <a:xfrm>
            <a:off x="2567608" y="3317081"/>
            <a:ext cx="2570163" cy="369887"/>
            <a:chOff x="2562225" y="2309813"/>
            <a:chExt cx="2570163" cy="369887"/>
          </a:xfrm>
        </p:grpSpPr>
        <p:sp>
          <p:nvSpPr>
            <p:cNvPr id="9" name="Rectangle 26">
              <a:extLst>
                <a:ext uri="{FF2B5EF4-FFF2-40B4-BE49-F238E27FC236}">
                  <a16:creationId xmlns:a16="http://schemas.microsoft.com/office/drawing/2014/main" id="{58D8460E-1F60-2CB2-FC61-A2A5293BD9CF}"/>
                </a:ext>
              </a:extLst>
            </p:cNvPr>
            <p:cNvSpPr>
              <a:spLocks noChangeArrowheads="1"/>
            </p:cNvSpPr>
            <p:nvPr/>
          </p:nvSpPr>
          <p:spPr bwMode="auto">
            <a:xfrm>
              <a:off x="3276600" y="2309813"/>
              <a:ext cx="1855788" cy="369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单链结合蛋白</a:t>
              </a:r>
            </a:p>
          </p:txBody>
        </p:sp>
        <p:sp>
          <p:nvSpPr>
            <p:cNvPr id="10" name="Freeform 50">
              <a:extLst>
                <a:ext uri="{FF2B5EF4-FFF2-40B4-BE49-F238E27FC236}">
                  <a16:creationId xmlns:a16="http://schemas.microsoft.com/office/drawing/2014/main" id="{35CBC0F5-AF07-B105-0235-C69B4B23AD45}"/>
                </a:ext>
              </a:extLst>
            </p:cNvPr>
            <p:cNvSpPr>
              <a:spLocks noChangeArrowheads="1"/>
            </p:cNvSpPr>
            <p:nvPr/>
          </p:nvSpPr>
          <p:spPr bwMode="auto">
            <a:xfrm>
              <a:off x="2562225" y="2457450"/>
              <a:ext cx="220663" cy="122238"/>
            </a:xfrm>
            <a:custGeom>
              <a:avLst/>
              <a:gdLst>
                <a:gd name="T0" fmla="*/ 2147483646 w 164"/>
                <a:gd name="T1" fmla="*/ 2147483646 h 98"/>
                <a:gd name="T2" fmla="*/ 2147483646 w 164"/>
                <a:gd name="T3" fmla="*/ 2147483646 h 98"/>
                <a:gd name="T4" fmla="*/ 2147483646 w 164"/>
                <a:gd name="T5" fmla="*/ 2147483646 h 98"/>
                <a:gd name="T6" fmla="*/ 2147483646 w 164"/>
                <a:gd name="T7" fmla="*/ 2147483646 h 98"/>
                <a:gd name="T8" fmla="*/ 2147483646 w 164"/>
                <a:gd name="T9" fmla="*/ 2147483646 h 98"/>
                <a:gd name="T10" fmla="*/ 2147483646 w 164"/>
                <a:gd name="T11" fmla="*/ 2147483646 h 98"/>
                <a:gd name="T12" fmla="*/ 2147483646 w 164"/>
                <a:gd name="T13" fmla="*/ 2147483646 h 98"/>
                <a:gd name="T14" fmla="*/ 2147483646 w 164"/>
                <a:gd name="T15" fmla="*/ 2147483646 h 98"/>
                <a:gd name="T16" fmla="*/ 2147483646 w 164"/>
                <a:gd name="T17" fmla="*/ 2147483646 h 98"/>
                <a:gd name="T18" fmla="*/ 2147483646 w 164"/>
                <a:gd name="T19" fmla="*/ 2147483646 h 98"/>
                <a:gd name="T20" fmla="*/ 2147483646 w 164"/>
                <a:gd name="T21" fmla="*/ 2147483646 h 98"/>
                <a:gd name="T22" fmla="*/ 2147483646 w 164"/>
                <a:gd name="T23" fmla="*/ 2147483646 h 98"/>
                <a:gd name="T24" fmla="*/ 2147483646 w 164"/>
                <a:gd name="T25" fmla="*/ 2147483646 h 98"/>
                <a:gd name="T26" fmla="*/ 2147483646 w 164"/>
                <a:gd name="T27" fmla="*/ 2147483646 h 98"/>
                <a:gd name="T28" fmla="*/ 2147483646 w 164"/>
                <a:gd name="T29" fmla="*/ 2147483646 h 98"/>
                <a:gd name="T30" fmla="*/ 2147483646 w 164"/>
                <a:gd name="T31" fmla="*/ 2147483646 h 98"/>
                <a:gd name="T32" fmla="*/ 2147483646 w 164"/>
                <a:gd name="T33" fmla="*/ 2147483646 h 98"/>
                <a:gd name="T34" fmla="*/ 2147483646 w 164"/>
                <a:gd name="T35" fmla="*/ 2147483646 h 98"/>
                <a:gd name="T36" fmla="*/ 2147483646 w 164"/>
                <a:gd name="T37" fmla="*/ 2147483646 h 98"/>
                <a:gd name="T38" fmla="*/ 2147483646 w 164"/>
                <a:gd name="T39" fmla="*/ 2147483646 h 98"/>
                <a:gd name="T40" fmla="*/ 2147483646 w 164"/>
                <a:gd name="T41" fmla="*/ 2147483646 h 98"/>
                <a:gd name="T42" fmla="*/ 2147483646 w 164"/>
                <a:gd name="T43" fmla="*/ 2147483646 h 98"/>
                <a:gd name="T44" fmla="*/ 2147483646 w 164"/>
                <a:gd name="T45" fmla="*/ 2147483646 h 98"/>
                <a:gd name="T46" fmla="*/ 2147483646 w 164"/>
                <a:gd name="T47" fmla="*/ 2147483646 h 98"/>
                <a:gd name="T48" fmla="*/ 2147483646 w 164"/>
                <a:gd name="T49" fmla="*/ 2147483646 h 98"/>
                <a:gd name="T50" fmla="*/ 2147483646 w 164"/>
                <a:gd name="T51" fmla="*/ 2147483646 h 98"/>
                <a:gd name="T52" fmla="*/ 2147483646 w 164"/>
                <a:gd name="T53" fmla="*/ 2147483646 h 98"/>
                <a:gd name="T54" fmla="*/ 2147483646 w 164"/>
                <a:gd name="T55" fmla="*/ 2147483646 h 98"/>
                <a:gd name="T56" fmla="*/ 0 w 164"/>
                <a:gd name="T57" fmla="*/ 2147483646 h 98"/>
                <a:gd name="T58" fmla="*/ 0 w 164"/>
                <a:gd name="T59" fmla="*/ 2147483646 h 98"/>
                <a:gd name="T60" fmla="*/ 0 w 164"/>
                <a:gd name="T61" fmla="*/ 2147483646 h 98"/>
                <a:gd name="T62" fmla="*/ 0 w 164"/>
                <a:gd name="T63" fmla="*/ 2147483646 h 98"/>
                <a:gd name="T64" fmla="*/ 2147483646 w 164"/>
                <a:gd name="T65" fmla="*/ 2147483646 h 98"/>
                <a:gd name="T66" fmla="*/ 2147483646 w 164"/>
                <a:gd name="T67" fmla="*/ 2147483646 h 98"/>
                <a:gd name="T68" fmla="*/ 2147483646 w 164"/>
                <a:gd name="T69" fmla="*/ 2147483646 h 98"/>
                <a:gd name="T70" fmla="*/ 2147483646 w 164"/>
                <a:gd name="T71" fmla="*/ 2147483646 h 98"/>
                <a:gd name="T72" fmla="*/ 2147483646 w 164"/>
                <a:gd name="T73" fmla="*/ 2147483646 h 98"/>
                <a:gd name="T74" fmla="*/ 2147483646 w 164"/>
                <a:gd name="T75" fmla="*/ 2147483646 h 98"/>
                <a:gd name="T76" fmla="*/ 2147483646 w 164"/>
                <a:gd name="T77" fmla="*/ 2147483646 h 98"/>
                <a:gd name="T78" fmla="*/ 2147483646 w 164"/>
                <a:gd name="T79" fmla="*/ 0 h 98"/>
                <a:gd name="T80" fmla="*/ 2147483646 w 164"/>
                <a:gd name="T81" fmla="*/ 0 h 98"/>
                <a:gd name="T82" fmla="*/ 2147483646 w 164"/>
                <a:gd name="T83" fmla="*/ 0 h 98"/>
                <a:gd name="T84" fmla="*/ 2147483646 w 164"/>
                <a:gd name="T85" fmla="*/ 0 h 98"/>
                <a:gd name="T86" fmla="*/ 2147483646 w 164"/>
                <a:gd name="T87" fmla="*/ 0 h 98"/>
                <a:gd name="T88" fmla="*/ 2147483646 w 164"/>
                <a:gd name="T89" fmla="*/ 0 h 98"/>
                <a:gd name="T90" fmla="*/ 2147483646 w 164"/>
                <a:gd name="T91" fmla="*/ 2147483646 h 98"/>
                <a:gd name="T92" fmla="*/ 2147483646 w 164"/>
                <a:gd name="T93" fmla="*/ 2147483646 h 98"/>
                <a:gd name="T94" fmla="*/ 2147483646 w 164"/>
                <a:gd name="T95" fmla="*/ 2147483646 h 98"/>
                <a:gd name="T96" fmla="*/ 2147483646 w 164"/>
                <a:gd name="T97" fmla="*/ 2147483646 h 98"/>
                <a:gd name="T98" fmla="*/ 2147483646 w 164"/>
                <a:gd name="T99" fmla="*/ 2147483646 h 98"/>
                <a:gd name="T100" fmla="*/ 2147483646 w 164"/>
                <a:gd name="T101" fmla="*/ 2147483646 h 98"/>
                <a:gd name="T102" fmla="*/ 2147483646 w 164"/>
                <a:gd name="T103" fmla="*/ 2147483646 h 98"/>
                <a:gd name="T104" fmla="*/ 2147483646 w 164"/>
                <a:gd name="T105" fmla="*/ 2147483646 h 98"/>
                <a:gd name="T106" fmla="*/ 2147483646 w 164"/>
                <a:gd name="T107" fmla="*/ 2147483646 h 98"/>
                <a:gd name="T108" fmla="*/ 2147483646 w 164"/>
                <a:gd name="T109" fmla="*/ 2147483646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64" h="98">
                  <a:moveTo>
                    <a:pt x="164" y="27"/>
                  </a:moveTo>
                  <a:lnTo>
                    <a:pt x="164" y="27"/>
                  </a:lnTo>
                  <a:lnTo>
                    <a:pt x="164" y="29"/>
                  </a:lnTo>
                  <a:lnTo>
                    <a:pt x="164" y="31"/>
                  </a:lnTo>
                  <a:lnTo>
                    <a:pt x="164" y="33"/>
                  </a:lnTo>
                  <a:lnTo>
                    <a:pt x="164" y="34"/>
                  </a:lnTo>
                  <a:lnTo>
                    <a:pt x="162" y="34"/>
                  </a:lnTo>
                  <a:lnTo>
                    <a:pt x="162" y="36"/>
                  </a:lnTo>
                  <a:lnTo>
                    <a:pt x="162" y="38"/>
                  </a:lnTo>
                  <a:lnTo>
                    <a:pt x="160" y="38"/>
                  </a:lnTo>
                  <a:lnTo>
                    <a:pt x="160" y="40"/>
                  </a:lnTo>
                  <a:lnTo>
                    <a:pt x="158" y="42"/>
                  </a:lnTo>
                  <a:lnTo>
                    <a:pt x="158" y="44"/>
                  </a:lnTo>
                  <a:lnTo>
                    <a:pt x="156" y="44"/>
                  </a:lnTo>
                  <a:lnTo>
                    <a:pt x="156" y="45"/>
                  </a:lnTo>
                  <a:lnTo>
                    <a:pt x="154" y="45"/>
                  </a:lnTo>
                  <a:lnTo>
                    <a:pt x="154" y="47"/>
                  </a:lnTo>
                  <a:lnTo>
                    <a:pt x="152" y="49"/>
                  </a:lnTo>
                  <a:lnTo>
                    <a:pt x="150" y="49"/>
                  </a:lnTo>
                  <a:lnTo>
                    <a:pt x="150" y="51"/>
                  </a:lnTo>
                  <a:lnTo>
                    <a:pt x="148" y="51"/>
                  </a:lnTo>
                  <a:lnTo>
                    <a:pt x="146" y="53"/>
                  </a:lnTo>
                  <a:lnTo>
                    <a:pt x="146" y="54"/>
                  </a:lnTo>
                  <a:lnTo>
                    <a:pt x="144" y="54"/>
                  </a:lnTo>
                  <a:lnTo>
                    <a:pt x="144" y="56"/>
                  </a:lnTo>
                  <a:lnTo>
                    <a:pt x="142" y="56"/>
                  </a:lnTo>
                  <a:lnTo>
                    <a:pt x="140" y="58"/>
                  </a:lnTo>
                  <a:lnTo>
                    <a:pt x="138" y="58"/>
                  </a:lnTo>
                  <a:lnTo>
                    <a:pt x="136" y="60"/>
                  </a:lnTo>
                  <a:lnTo>
                    <a:pt x="134" y="62"/>
                  </a:lnTo>
                  <a:lnTo>
                    <a:pt x="132" y="64"/>
                  </a:lnTo>
                  <a:lnTo>
                    <a:pt x="130" y="64"/>
                  </a:lnTo>
                  <a:lnTo>
                    <a:pt x="128" y="65"/>
                  </a:lnTo>
                  <a:lnTo>
                    <a:pt x="126" y="67"/>
                  </a:lnTo>
                  <a:lnTo>
                    <a:pt x="124" y="67"/>
                  </a:lnTo>
                  <a:lnTo>
                    <a:pt x="122" y="69"/>
                  </a:lnTo>
                  <a:lnTo>
                    <a:pt x="120" y="69"/>
                  </a:lnTo>
                  <a:lnTo>
                    <a:pt x="118" y="71"/>
                  </a:lnTo>
                  <a:lnTo>
                    <a:pt x="116" y="73"/>
                  </a:lnTo>
                  <a:lnTo>
                    <a:pt x="114" y="73"/>
                  </a:lnTo>
                  <a:lnTo>
                    <a:pt x="112" y="74"/>
                  </a:lnTo>
                  <a:lnTo>
                    <a:pt x="110" y="74"/>
                  </a:lnTo>
                  <a:lnTo>
                    <a:pt x="108" y="76"/>
                  </a:lnTo>
                  <a:lnTo>
                    <a:pt x="106" y="76"/>
                  </a:lnTo>
                  <a:lnTo>
                    <a:pt x="104" y="78"/>
                  </a:lnTo>
                  <a:lnTo>
                    <a:pt x="102" y="78"/>
                  </a:lnTo>
                  <a:lnTo>
                    <a:pt x="100" y="80"/>
                  </a:lnTo>
                  <a:lnTo>
                    <a:pt x="98" y="80"/>
                  </a:lnTo>
                  <a:lnTo>
                    <a:pt x="96" y="82"/>
                  </a:lnTo>
                  <a:lnTo>
                    <a:pt x="94" y="82"/>
                  </a:lnTo>
                  <a:lnTo>
                    <a:pt x="92" y="84"/>
                  </a:lnTo>
                  <a:lnTo>
                    <a:pt x="90" y="84"/>
                  </a:lnTo>
                  <a:lnTo>
                    <a:pt x="88" y="84"/>
                  </a:lnTo>
                  <a:lnTo>
                    <a:pt x="88" y="85"/>
                  </a:lnTo>
                  <a:lnTo>
                    <a:pt x="86" y="85"/>
                  </a:lnTo>
                  <a:lnTo>
                    <a:pt x="84" y="87"/>
                  </a:lnTo>
                  <a:lnTo>
                    <a:pt x="82" y="87"/>
                  </a:lnTo>
                  <a:lnTo>
                    <a:pt x="80" y="87"/>
                  </a:lnTo>
                  <a:lnTo>
                    <a:pt x="78" y="89"/>
                  </a:lnTo>
                  <a:lnTo>
                    <a:pt x="76" y="89"/>
                  </a:lnTo>
                  <a:lnTo>
                    <a:pt x="74" y="89"/>
                  </a:lnTo>
                  <a:lnTo>
                    <a:pt x="72" y="91"/>
                  </a:lnTo>
                  <a:lnTo>
                    <a:pt x="70" y="91"/>
                  </a:lnTo>
                  <a:lnTo>
                    <a:pt x="68" y="93"/>
                  </a:lnTo>
                  <a:lnTo>
                    <a:pt x="66" y="93"/>
                  </a:lnTo>
                  <a:lnTo>
                    <a:pt x="64" y="93"/>
                  </a:lnTo>
                  <a:lnTo>
                    <a:pt x="62" y="93"/>
                  </a:lnTo>
                  <a:lnTo>
                    <a:pt x="60" y="94"/>
                  </a:lnTo>
                  <a:lnTo>
                    <a:pt x="58" y="94"/>
                  </a:lnTo>
                  <a:lnTo>
                    <a:pt x="56" y="94"/>
                  </a:lnTo>
                  <a:lnTo>
                    <a:pt x="54" y="96"/>
                  </a:lnTo>
                  <a:lnTo>
                    <a:pt x="52" y="96"/>
                  </a:lnTo>
                  <a:lnTo>
                    <a:pt x="50" y="96"/>
                  </a:lnTo>
                  <a:lnTo>
                    <a:pt x="48" y="96"/>
                  </a:lnTo>
                  <a:lnTo>
                    <a:pt x="46" y="96"/>
                  </a:lnTo>
                  <a:lnTo>
                    <a:pt x="44" y="98"/>
                  </a:lnTo>
                  <a:lnTo>
                    <a:pt x="42" y="98"/>
                  </a:lnTo>
                  <a:lnTo>
                    <a:pt x="40" y="98"/>
                  </a:lnTo>
                  <a:lnTo>
                    <a:pt x="38" y="98"/>
                  </a:lnTo>
                  <a:lnTo>
                    <a:pt x="36" y="98"/>
                  </a:lnTo>
                  <a:lnTo>
                    <a:pt x="34" y="98"/>
                  </a:lnTo>
                  <a:lnTo>
                    <a:pt x="32" y="98"/>
                  </a:lnTo>
                  <a:lnTo>
                    <a:pt x="30" y="96"/>
                  </a:lnTo>
                  <a:lnTo>
                    <a:pt x="28" y="96"/>
                  </a:lnTo>
                  <a:lnTo>
                    <a:pt x="26" y="94"/>
                  </a:lnTo>
                  <a:lnTo>
                    <a:pt x="24" y="94"/>
                  </a:lnTo>
                  <a:lnTo>
                    <a:pt x="24" y="93"/>
                  </a:lnTo>
                  <a:lnTo>
                    <a:pt x="22" y="93"/>
                  </a:lnTo>
                  <a:lnTo>
                    <a:pt x="20" y="91"/>
                  </a:lnTo>
                  <a:lnTo>
                    <a:pt x="20" y="89"/>
                  </a:lnTo>
                  <a:lnTo>
                    <a:pt x="18" y="89"/>
                  </a:lnTo>
                  <a:lnTo>
                    <a:pt x="16" y="87"/>
                  </a:lnTo>
                  <a:lnTo>
                    <a:pt x="16" y="85"/>
                  </a:lnTo>
                  <a:lnTo>
                    <a:pt x="14" y="84"/>
                  </a:lnTo>
                  <a:lnTo>
                    <a:pt x="12" y="84"/>
                  </a:lnTo>
                  <a:lnTo>
                    <a:pt x="12" y="82"/>
                  </a:lnTo>
                  <a:lnTo>
                    <a:pt x="10" y="80"/>
                  </a:lnTo>
                  <a:lnTo>
                    <a:pt x="10" y="78"/>
                  </a:lnTo>
                  <a:lnTo>
                    <a:pt x="8" y="76"/>
                  </a:lnTo>
                  <a:lnTo>
                    <a:pt x="8" y="74"/>
                  </a:lnTo>
                  <a:lnTo>
                    <a:pt x="8" y="73"/>
                  </a:lnTo>
                  <a:lnTo>
                    <a:pt x="6" y="73"/>
                  </a:lnTo>
                  <a:lnTo>
                    <a:pt x="6" y="71"/>
                  </a:lnTo>
                  <a:lnTo>
                    <a:pt x="6" y="69"/>
                  </a:lnTo>
                  <a:lnTo>
                    <a:pt x="6" y="67"/>
                  </a:lnTo>
                  <a:lnTo>
                    <a:pt x="4" y="67"/>
                  </a:lnTo>
                  <a:lnTo>
                    <a:pt x="4" y="65"/>
                  </a:lnTo>
                  <a:lnTo>
                    <a:pt x="4" y="64"/>
                  </a:lnTo>
                  <a:lnTo>
                    <a:pt x="4" y="62"/>
                  </a:lnTo>
                  <a:lnTo>
                    <a:pt x="2" y="60"/>
                  </a:lnTo>
                  <a:lnTo>
                    <a:pt x="2" y="58"/>
                  </a:lnTo>
                  <a:lnTo>
                    <a:pt x="2" y="56"/>
                  </a:lnTo>
                  <a:lnTo>
                    <a:pt x="2" y="54"/>
                  </a:lnTo>
                  <a:lnTo>
                    <a:pt x="0" y="53"/>
                  </a:lnTo>
                  <a:lnTo>
                    <a:pt x="0" y="51"/>
                  </a:lnTo>
                  <a:lnTo>
                    <a:pt x="0" y="49"/>
                  </a:lnTo>
                  <a:lnTo>
                    <a:pt x="0" y="47"/>
                  </a:lnTo>
                  <a:lnTo>
                    <a:pt x="0" y="45"/>
                  </a:lnTo>
                  <a:lnTo>
                    <a:pt x="0" y="44"/>
                  </a:lnTo>
                  <a:lnTo>
                    <a:pt x="0" y="42"/>
                  </a:lnTo>
                  <a:lnTo>
                    <a:pt x="0" y="40"/>
                  </a:lnTo>
                  <a:lnTo>
                    <a:pt x="0" y="38"/>
                  </a:lnTo>
                  <a:lnTo>
                    <a:pt x="0" y="36"/>
                  </a:lnTo>
                  <a:lnTo>
                    <a:pt x="0" y="34"/>
                  </a:lnTo>
                  <a:lnTo>
                    <a:pt x="0" y="33"/>
                  </a:lnTo>
                  <a:lnTo>
                    <a:pt x="0" y="31"/>
                  </a:lnTo>
                  <a:lnTo>
                    <a:pt x="0" y="29"/>
                  </a:lnTo>
                  <a:lnTo>
                    <a:pt x="0" y="27"/>
                  </a:lnTo>
                  <a:lnTo>
                    <a:pt x="2" y="27"/>
                  </a:lnTo>
                  <a:lnTo>
                    <a:pt x="2" y="25"/>
                  </a:lnTo>
                  <a:lnTo>
                    <a:pt x="2" y="24"/>
                  </a:lnTo>
                  <a:lnTo>
                    <a:pt x="2" y="22"/>
                  </a:lnTo>
                  <a:lnTo>
                    <a:pt x="2" y="20"/>
                  </a:lnTo>
                  <a:lnTo>
                    <a:pt x="4" y="20"/>
                  </a:lnTo>
                  <a:lnTo>
                    <a:pt x="4" y="18"/>
                  </a:lnTo>
                  <a:lnTo>
                    <a:pt x="6" y="16"/>
                  </a:lnTo>
                  <a:lnTo>
                    <a:pt x="6" y="15"/>
                  </a:lnTo>
                  <a:lnTo>
                    <a:pt x="6" y="13"/>
                  </a:lnTo>
                  <a:lnTo>
                    <a:pt x="8" y="13"/>
                  </a:lnTo>
                  <a:lnTo>
                    <a:pt x="8" y="11"/>
                  </a:lnTo>
                  <a:lnTo>
                    <a:pt x="10" y="11"/>
                  </a:lnTo>
                  <a:lnTo>
                    <a:pt x="10" y="9"/>
                  </a:lnTo>
                  <a:lnTo>
                    <a:pt x="12" y="9"/>
                  </a:lnTo>
                  <a:lnTo>
                    <a:pt x="12" y="7"/>
                  </a:lnTo>
                  <a:lnTo>
                    <a:pt x="14" y="7"/>
                  </a:lnTo>
                  <a:lnTo>
                    <a:pt x="16" y="5"/>
                  </a:lnTo>
                  <a:lnTo>
                    <a:pt x="18" y="5"/>
                  </a:lnTo>
                  <a:lnTo>
                    <a:pt x="20" y="4"/>
                  </a:lnTo>
                  <a:lnTo>
                    <a:pt x="22" y="4"/>
                  </a:lnTo>
                  <a:lnTo>
                    <a:pt x="24" y="4"/>
                  </a:lnTo>
                  <a:lnTo>
                    <a:pt x="26" y="4"/>
                  </a:lnTo>
                  <a:lnTo>
                    <a:pt x="28" y="2"/>
                  </a:lnTo>
                  <a:lnTo>
                    <a:pt x="30" y="2"/>
                  </a:lnTo>
                  <a:lnTo>
                    <a:pt x="32" y="2"/>
                  </a:lnTo>
                  <a:lnTo>
                    <a:pt x="34" y="2"/>
                  </a:lnTo>
                  <a:lnTo>
                    <a:pt x="36" y="2"/>
                  </a:lnTo>
                  <a:lnTo>
                    <a:pt x="38" y="2"/>
                  </a:lnTo>
                  <a:lnTo>
                    <a:pt x="40" y="2"/>
                  </a:lnTo>
                  <a:lnTo>
                    <a:pt x="40" y="0"/>
                  </a:lnTo>
                  <a:lnTo>
                    <a:pt x="42" y="0"/>
                  </a:lnTo>
                  <a:lnTo>
                    <a:pt x="44" y="0"/>
                  </a:lnTo>
                  <a:lnTo>
                    <a:pt x="46" y="0"/>
                  </a:lnTo>
                  <a:lnTo>
                    <a:pt x="48" y="0"/>
                  </a:lnTo>
                  <a:lnTo>
                    <a:pt x="50" y="0"/>
                  </a:lnTo>
                  <a:lnTo>
                    <a:pt x="52" y="0"/>
                  </a:lnTo>
                  <a:lnTo>
                    <a:pt x="54" y="0"/>
                  </a:lnTo>
                  <a:lnTo>
                    <a:pt x="56" y="0"/>
                  </a:lnTo>
                  <a:lnTo>
                    <a:pt x="58" y="0"/>
                  </a:lnTo>
                  <a:lnTo>
                    <a:pt x="62" y="0"/>
                  </a:lnTo>
                  <a:lnTo>
                    <a:pt x="64" y="0"/>
                  </a:lnTo>
                  <a:lnTo>
                    <a:pt x="66" y="0"/>
                  </a:lnTo>
                  <a:lnTo>
                    <a:pt x="68" y="0"/>
                  </a:lnTo>
                  <a:lnTo>
                    <a:pt x="70" y="0"/>
                  </a:lnTo>
                  <a:lnTo>
                    <a:pt x="72" y="0"/>
                  </a:lnTo>
                  <a:lnTo>
                    <a:pt x="74" y="0"/>
                  </a:lnTo>
                  <a:lnTo>
                    <a:pt x="76" y="0"/>
                  </a:lnTo>
                  <a:lnTo>
                    <a:pt x="78" y="0"/>
                  </a:lnTo>
                  <a:lnTo>
                    <a:pt x="80" y="0"/>
                  </a:lnTo>
                  <a:lnTo>
                    <a:pt x="82" y="0"/>
                  </a:lnTo>
                  <a:lnTo>
                    <a:pt x="84" y="0"/>
                  </a:lnTo>
                  <a:lnTo>
                    <a:pt x="86" y="0"/>
                  </a:lnTo>
                  <a:lnTo>
                    <a:pt x="88" y="2"/>
                  </a:lnTo>
                  <a:lnTo>
                    <a:pt x="90" y="2"/>
                  </a:lnTo>
                  <a:lnTo>
                    <a:pt x="92" y="2"/>
                  </a:lnTo>
                  <a:lnTo>
                    <a:pt x="94" y="2"/>
                  </a:lnTo>
                  <a:lnTo>
                    <a:pt x="96" y="2"/>
                  </a:lnTo>
                  <a:lnTo>
                    <a:pt x="98" y="2"/>
                  </a:lnTo>
                  <a:lnTo>
                    <a:pt x="100" y="2"/>
                  </a:lnTo>
                  <a:lnTo>
                    <a:pt x="102" y="2"/>
                  </a:lnTo>
                  <a:lnTo>
                    <a:pt x="106" y="4"/>
                  </a:lnTo>
                  <a:lnTo>
                    <a:pt x="108" y="4"/>
                  </a:lnTo>
                  <a:lnTo>
                    <a:pt x="112" y="4"/>
                  </a:lnTo>
                  <a:lnTo>
                    <a:pt x="114" y="4"/>
                  </a:lnTo>
                  <a:lnTo>
                    <a:pt x="116" y="5"/>
                  </a:lnTo>
                  <a:lnTo>
                    <a:pt x="118" y="5"/>
                  </a:lnTo>
                  <a:lnTo>
                    <a:pt x="120" y="5"/>
                  </a:lnTo>
                  <a:lnTo>
                    <a:pt x="122" y="5"/>
                  </a:lnTo>
                  <a:lnTo>
                    <a:pt x="124" y="5"/>
                  </a:lnTo>
                  <a:lnTo>
                    <a:pt x="126" y="5"/>
                  </a:lnTo>
                  <a:lnTo>
                    <a:pt x="128" y="7"/>
                  </a:lnTo>
                  <a:lnTo>
                    <a:pt x="130" y="7"/>
                  </a:lnTo>
                  <a:lnTo>
                    <a:pt x="132" y="7"/>
                  </a:lnTo>
                  <a:lnTo>
                    <a:pt x="134" y="9"/>
                  </a:lnTo>
                  <a:lnTo>
                    <a:pt x="136" y="9"/>
                  </a:lnTo>
                  <a:lnTo>
                    <a:pt x="138" y="9"/>
                  </a:lnTo>
                  <a:lnTo>
                    <a:pt x="140" y="11"/>
                  </a:lnTo>
                  <a:lnTo>
                    <a:pt x="142" y="11"/>
                  </a:lnTo>
                  <a:lnTo>
                    <a:pt x="144" y="11"/>
                  </a:lnTo>
                  <a:lnTo>
                    <a:pt x="146" y="13"/>
                  </a:lnTo>
                  <a:lnTo>
                    <a:pt x="148" y="13"/>
                  </a:lnTo>
                  <a:lnTo>
                    <a:pt x="150" y="15"/>
                  </a:lnTo>
                  <a:lnTo>
                    <a:pt x="152" y="15"/>
                  </a:lnTo>
                  <a:lnTo>
                    <a:pt x="154" y="16"/>
                  </a:lnTo>
                  <a:lnTo>
                    <a:pt x="156" y="18"/>
                  </a:lnTo>
                  <a:lnTo>
                    <a:pt x="158" y="18"/>
                  </a:lnTo>
                  <a:lnTo>
                    <a:pt x="158" y="20"/>
                  </a:lnTo>
                  <a:lnTo>
                    <a:pt x="160" y="20"/>
                  </a:lnTo>
                  <a:lnTo>
                    <a:pt x="160" y="22"/>
                  </a:lnTo>
                  <a:lnTo>
                    <a:pt x="162" y="22"/>
                  </a:lnTo>
                  <a:lnTo>
                    <a:pt x="162" y="24"/>
                  </a:lnTo>
                  <a:lnTo>
                    <a:pt x="164" y="25"/>
                  </a:lnTo>
                  <a:lnTo>
                    <a:pt x="164" y="27"/>
                  </a:lnTo>
                  <a:close/>
                </a:path>
              </a:pathLst>
            </a:custGeom>
            <a:solidFill>
              <a:srgbClr val="FD44D0"/>
            </a:solidFill>
            <a:ln>
              <a:noFill/>
            </a:ln>
            <a:extLst>
              <a:ext uri="{91240B29-F687-4F45-9708-019B960494DF}">
                <a14:hiddenLine xmlns:a14="http://schemas.microsoft.com/office/drawing/2010/main" w="38100">
                  <a:solidFill>
                    <a:srgbClr val="000000"/>
                  </a:solidFill>
                  <a:round/>
                  <a:headEnd/>
                  <a:tailEnd/>
                </a14:hiddenLine>
              </a:ext>
            </a:extLst>
          </p:spPr>
          <p:txBody>
            <a:bodyPr/>
            <a:lstStyle/>
            <a:p>
              <a:endParaRPr lang="zh-CN" altLang="en-US"/>
            </a:p>
          </p:txBody>
        </p:sp>
        <p:sp>
          <p:nvSpPr>
            <p:cNvPr id="11" name="Freeform 51">
              <a:extLst>
                <a:ext uri="{FF2B5EF4-FFF2-40B4-BE49-F238E27FC236}">
                  <a16:creationId xmlns:a16="http://schemas.microsoft.com/office/drawing/2014/main" id="{977BEFB8-1A08-EB5C-4342-D215CAD94364}"/>
                </a:ext>
              </a:extLst>
            </p:cNvPr>
            <p:cNvSpPr>
              <a:spLocks noChangeArrowheads="1"/>
            </p:cNvSpPr>
            <p:nvPr/>
          </p:nvSpPr>
          <p:spPr bwMode="auto">
            <a:xfrm>
              <a:off x="2562225" y="2456843"/>
              <a:ext cx="220663" cy="122525"/>
            </a:xfrm>
            <a:custGeom>
              <a:avLst/>
              <a:gdLst>
                <a:gd name="T0" fmla="*/ 82 w 82"/>
                <a:gd name="T1" fmla="*/ 6 h 54"/>
                <a:gd name="T2" fmla="*/ 81 w 82"/>
                <a:gd name="T3" fmla="*/ 6 h 54"/>
                <a:gd name="T4" fmla="*/ 79 w 82"/>
                <a:gd name="T5" fmla="*/ 6 h 54"/>
                <a:gd name="T6" fmla="*/ 77 w 82"/>
                <a:gd name="T7" fmla="*/ 6 h 54"/>
                <a:gd name="T8" fmla="*/ 75 w 82"/>
                <a:gd name="T9" fmla="*/ 6 h 54"/>
                <a:gd name="T10" fmla="*/ 72 w 82"/>
                <a:gd name="T11" fmla="*/ 6 h 54"/>
                <a:gd name="T12" fmla="*/ 69 w 82"/>
                <a:gd name="T13" fmla="*/ 6 h 54"/>
                <a:gd name="T14" fmla="*/ 65 w 82"/>
                <a:gd name="T15" fmla="*/ 6 h 54"/>
                <a:gd name="T16" fmla="*/ 61 w 82"/>
                <a:gd name="T17" fmla="*/ 6 h 54"/>
                <a:gd name="T18" fmla="*/ 57 w 82"/>
                <a:gd name="T19" fmla="*/ 6 h 54"/>
                <a:gd name="T20" fmla="*/ 53 w 82"/>
                <a:gd name="T21" fmla="*/ 6 h 54"/>
                <a:gd name="T22" fmla="*/ 49 w 82"/>
                <a:gd name="T23" fmla="*/ 7 h 54"/>
                <a:gd name="T24" fmla="*/ 45 w 82"/>
                <a:gd name="T25" fmla="*/ 7 h 54"/>
                <a:gd name="T26" fmla="*/ 42 w 82"/>
                <a:gd name="T27" fmla="*/ 8 h 54"/>
                <a:gd name="T28" fmla="*/ 38 w 82"/>
                <a:gd name="T29" fmla="*/ 8 h 54"/>
                <a:gd name="T30" fmla="*/ 34 w 82"/>
                <a:gd name="T31" fmla="*/ 9 h 54"/>
                <a:gd name="T32" fmla="*/ 30 w 82"/>
                <a:gd name="T33" fmla="*/ 9 h 54"/>
                <a:gd name="T34" fmla="*/ 26 w 82"/>
                <a:gd name="T35" fmla="*/ 9 h 54"/>
                <a:gd name="T36" fmla="*/ 22 w 82"/>
                <a:gd name="T37" fmla="*/ 9 h 54"/>
                <a:gd name="T38" fmla="*/ 18 w 82"/>
                <a:gd name="T39" fmla="*/ 9 h 54"/>
                <a:gd name="T40" fmla="*/ 14 w 82"/>
                <a:gd name="T41" fmla="*/ 9 h 54"/>
                <a:gd name="T42" fmla="*/ 11 w 82"/>
                <a:gd name="T43" fmla="*/ 9 h 54"/>
                <a:gd name="T44" fmla="*/ 8 w 82"/>
                <a:gd name="T45" fmla="*/ 8 h 54"/>
                <a:gd name="T46" fmla="*/ 6 w 82"/>
                <a:gd name="T47" fmla="*/ 7 h 54"/>
                <a:gd name="T48" fmla="*/ 4 w 82"/>
                <a:gd name="T49" fmla="*/ 6 h 54"/>
                <a:gd name="T50" fmla="*/ 3 w 82"/>
                <a:gd name="T51" fmla="*/ 6 h 54"/>
                <a:gd name="T52" fmla="*/ 2 w 82"/>
                <a:gd name="T53" fmla="*/ 6 h 54"/>
                <a:gd name="T54" fmla="*/ 1 w 82"/>
                <a:gd name="T55" fmla="*/ 6 h 54"/>
                <a:gd name="T56" fmla="*/ 0 w 82"/>
                <a:gd name="T57" fmla="*/ 6 h 54"/>
                <a:gd name="T58" fmla="*/ 0 w 82"/>
                <a:gd name="T59" fmla="*/ 6 h 54"/>
                <a:gd name="T60" fmla="*/ 0 w 82"/>
                <a:gd name="T61" fmla="*/ 6 h 54"/>
                <a:gd name="T62" fmla="*/ 0 w 82"/>
                <a:gd name="T63" fmla="*/ 6 h 54"/>
                <a:gd name="T64" fmla="*/ 1 w 82"/>
                <a:gd name="T65" fmla="*/ 6 h 54"/>
                <a:gd name="T66" fmla="*/ 3 w 82"/>
                <a:gd name="T67" fmla="*/ 6 h 54"/>
                <a:gd name="T68" fmla="*/ 4 w 82"/>
                <a:gd name="T69" fmla="*/ 6 h 54"/>
                <a:gd name="T70" fmla="*/ 6 w 82"/>
                <a:gd name="T71" fmla="*/ 4 h 54"/>
                <a:gd name="T72" fmla="*/ 10 w 82"/>
                <a:gd name="T73" fmla="*/ 2 h 54"/>
                <a:gd name="T74" fmla="*/ 14 w 82"/>
                <a:gd name="T75" fmla="*/ 1 h 54"/>
                <a:gd name="T76" fmla="*/ 18 w 82"/>
                <a:gd name="T77" fmla="*/ 1 h 54"/>
                <a:gd name="T78" fmla="*/ 21 w 82"/>
                <a:gd name="T79" fmla="*/ 0 h 54"/>
                <a:gd name="T80" fmla="*/ 25 w 82"/>
                <a:gd name="T81" fmla="*/ 0 h 54"/>
                <a:gd name="T82" fmla="*/ 29 w 82"/>
                <a:gd name="T83" fmla="*/ 0 h 54"/>
                <a:gd name="T84" fmla="*/ 34 w 82"/>
                <a:gd name="T85" fmla="*/ 0 h 54"/>
                <a:gd name="T86" fmla="*/ 38 w 82"/>
                <a:gd name="T87" fmla="*/ 0 h 54"/>
                <a:gd name="T88" fmla="*/ 42 w 82"/>
                <a:gd name="T89" fmla="*/ 0 h 54"/>
                <a:gd name="T90" fmla="*/ 46 w 82"/>
                <a:gd name="T91" fmla="*/ 1 h 54"/>
                <a:gd name="T92" fmla="*/ 50 w 82"/>
                <a:gd name="T93" fmla="*/ 1 h 54"/>
                <a:gd name="T94" fmla="*/ 56 w 82"/>
                <a:gd name="T95" fmla="*/ 2 h 54"/>
                <a:gd name="T96" fmla="*/ 60 w 82"/>
                <a:gd name="T97" fmla="*/ 3 h 54"/>
                <a:gd name="T98" fmla="*/ 64 w 82"/>
                <a:gd name="T99" fmla="*/ 4 h 54"/>
                <a:gd name="T100" fmla="*/ 68 w 82"/>
                <a:gd name="T101" fmla="*/ 5 h 54"/>
                <a:gd name="T102" fmla="*/ 72 w 82"/>
                <a:gd name="T103" fmla="*/ 6 h 54"/>
                <a:gd name="T104" fmla="*/ 76 w 82"/>
                <a:gd name="T105" fmla="*/ 6 h 54"/>
                <a:gd name="T106" fmla="*/ 79 w 82"/>
                <a:gd name="T107" fmla="*/ 6 h 54"/>
                <a:gd name="T108" fmla="*/ 81 w 82"/>
                <a:gd name="T109" fmla="*/ 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2" h="54">
                  <a:moveTo>
                    <a:pt x="82" y="15"/>
                  </a:moveTo>
                  <a:lnTo>
                    <a:pt x="82" y="15"/>
                  </a:lnTo>
                  <a:lnTo>
                    <a:pt x="82" y="16"/>
                  </a:lnTo>
                  <a:lnTo>
                    <a:pt x="82" y="17"/>
                  </a:lnTo>
                  <a:lnTo>
                    <a:pt x="82" y="18"/>
                  </a:lnTo>
                  <a:lnTo>
                    <a:pt x="82" y="19"/>
                  </a:lnTo>
                  <a:lnTo>
                    <a:pt x="81" y="19"/>
                  </a:lnTo>
                  <a:lnTo>
                    <a:pt x="81" y="20"/>
                  </a:lnTo>
                  <a:lnTo>
                    <a:pt x="81" y="21"/>
                  </a:lnTo>
                  <a:lnTo>
                    <a:pt x="80" y="21"/>
                  </a:lnTo>
                  <a:lnTo>
                    <a:pt x="80" y="22"/>
                  </a:lnTo>
                  <a:lnTo>
                    <a:pt x="79" y="23"/>
                  </a:lnTo>
                  <a:lnTo>
                    <a:pt x="79" y="24"/>
                  </a:lnTo>
                  <a:lnTo>
                    <a:pt x="78" y="24"/>
                  </a:lnTo>
                  <a:lnTo>
                    <a:pt x="78" y="25"/>
                  </a:lnTo>
                  <a:lnTo>
                    <a:pt x="77" y="25"/>
                  </a:lnTo>
                  <a:lnTo>
                    <a:pt x="77" y="26"/>
                  </a:lnTo>
                  <a:lnTo>
                    <a:pt x="76" y="27"/>
                  </a:lnTo>
                  <a:lnTo>
                    <a:pt x="75" y="27"/>
                  </a:lnTo>
                  <a:lnTo>
                    <a:pt x="75" y="28"/>
                  </a:lnTo>
                  <a:lnTo>
                    <a:pt x="74" y="28"/>
                  </a:lnTo>
                  <a:lnTo>
                    <a:pt x="73" y="29"/>
                  </a:lnTo>
                  <a:lnTo>
                    <a:pt x="73" y="30"/>
                  </a:lnTo>
                  <a:lnTo>
                    <a:pt x="72" y="30"/>
                  </a:lnTo>
                  <a:lnTo>
                    <a:pt x="72" y="31"/>
                  </a:lnTo>
                  <a:lnTo>
                    <a:pt x="71" y="31"/>
                  </a:lnTo>
                  <a:lnTo>
                    <a:pt x="70" y="32"/>
                  </a:lnTo>
                  <a:lnTo>
                    <a:pt x="69" y="32"/>
                  </a:lnTo>
                  <a:lnTo>
                    <a:pt x="68" y="33"/>
                  </a:lnTo>
                  <a:lnTo>
                    <a:pt x="67" y="34"/>
                  </a:lnTo>
                  <a:lnTo>
                    <a:pt x="66" y="35"/>
                  </a:lnTo>
                  <a:lnTo>
                    <a:pt x="65" y="35"/>
                  </a:lnTo>
                  <a:lnTo>
                    <a:pt x="64" y="36"/>
                  </a:lnTo>
                  <a:lnTo>
                    <a:pt x="63" y="37"/>
                  </a:lnTo>
                  <a:lnTo>
                    <a:pt x="62" y="37"/>
                  </a:lnTo>
                  <a:lnTo>
                    <a:pt x="61" y="38"/>
                  </a:lnTo>
                  <a:lnTo>
                    <a:pt x="60" y="38"/>
                  </a:lnTo>
                  <a:lnTo>
                    <a:pt x="59" y="39"/>
                  </a:lnTo>
                  <a:lnTo>
                    <a:pt x="58" y="40"/>
                  </a:lnTo>
                  <a:lnTo>
                    <a:pt x="57" y="40"/>
                  </a:lnTo>
                  <a:lnTo>
                    <a:pt x="56" y="41"/>
                  </a:lnTo>
                  <a:lnTo>
                    <a:pt x="55" y="41"/>
                  </a:lnTo>
                  <a:lnTo>
                    <a:pt x="54" y="42"/>
                  </a:lnTo>
                  <a:lnTo>
                    <a:pt x="53" y="42"/>
                  </a:lnTo>
                  <a:lnTo>
                    <a:pt x="52" y="43"/>
                  </a:lnTo>
                  <a:lnTo>
                    <a:pt x="51" y="43"/>
                  </a:lnTo>
                  <a:lnTo>
                    <a:pt x="50" y="44"/>
                  </a:lnTo>
                  <a:lnTo>
                    <a:pt x="49" y="44"/>
                  </a:lnTo>
                  <a:lnTo>
                    <a:pt x="48" y="45"/>
                  </a:lnTo>
                  <a:lnTo>
                    <a:pt x="47" y="45"/>
                  </a:lnTo>
                  <a:lnTo>
                    <a:pt x="46" y="46"/>
                  </a:lnTo>
                  <a:lnTo>
                    <a:pt x="45" y="46"/>
                  </a:lnTo>
                  <a:lnTo>
                    <a:pt x="44" y="46"/>
                  </a:lnTo>
                  <a:lnTo>
                    <a:pt x="44" y="47"/>
                  </a:lnTo>
                  <a:lnTo>
                    <a:pt x="43" y="47"/>
                  </a:lnTo>
                  <a:lnTo>
                    <a:pt x="42" y="48"/>
                  </a:lnTo>
                  <a:lnTo>
                    <a:pt x="41" y="48"/>
                  </a:lnTo>
                  <a:lnTo>
                    <a:pt x="40" y="48"/>
                  </a:lnTo>
                  <a:lnTo>
                    <a:pt x="39" y="49"/>
                  </a:lnTo>
                  <a:lnTo>
                    <a:pt x="38" y="49"/>
                  </a:lnTo>
                  <a:lnTo>
                    <a:pt x="37" y="49"/>
                  </a:lnTo>
                  <a:lnTo>
                    <a:pt x="36" y="50"/>
                  </a:lnTo>
                  <a:lnTo>
                    <a:pt x="35" y="50"/>
                  </a:lnTo>
                  <a:lnTo>
                    <a:pt x="34" y="51"/>
                  </a:lnTo>
                  <a:lnTo>
                    <a:pt x="33" y="51"/>
                  </a:lnTo>
                  <a:lnTo>
                    <a:pt x="32" y="51"/>
                  </a:lnTo>
                  <a:lnTo>
                    <a:pt x="31" y="51"/>
                  </a:lnTo>
                  <a:lnTo>
                    <a:pt x="30" y="52"/>
                  </a:lnTo>
                  <a:lnTo>
                    <a:pt x="29" y="52"/>
                  </a:lnTo>
                  <a:lnTo>
                    <a:pt x="28" y="52"/>
                  </a:lnTo>
                  <a:lnTo>
                    <a:pt x="27" y="53"/>
                  </a:lnTo>
                  <a:lnTo>
                    <a:pt x="26" y="53"/>
                  </a:lnTo>
                  <a:lnTo>
                    <a:pt x="25" y="53"/>
                  </a:lnTo>
                  <a:lnTo>
                    <a:pt x="24" y="53"/>
                  </a:lnTo>
                  <a:lnTo>
                    <a:pt x="23" y="53"/>
                  </a:lnTo>
                  <a:lnTo>
                    <a:pt x="22" y="54"/>
                  </a:lnTo>
                  <a:lnTo>
                    <a:pt x="21" y="54"/>
                  </a:lnTo>
                  <a:lnTo>
                    <a:pt x="20" y="54"/>
                  </a:lnTo>
                  <a:lnTo>
                    <a:pt x="19" y="54"/>
                  </a:lnTo>
                  <a:lnTo>
                    <a:pt x="18" y="54"/>
                  </a:lnTo>
                  <a:lnTo>
                    <a:pt x="17" y="54"/>
                  </a:lnTo>
                  <a:lnTo>
                    <a:pt x="16" y="54"/>
                  </a:lnTo>
                  <a:lnTo>
                    <a:pt x="15" y="53"/>
                  </a:lnTo>
                  <a:lnTo>
                    <a:pt x="14" y="53"/>
                  </a:lnTo>
                  <a:lnTo>
                    <a:pt x="13" y="52"/>
                  </a:lnTo>
                  <a:lnTo>
                    <a:pt x="12" y="52"/>
                  </a:lnTo>
                  <a:lnTo>
                    <a:pt x="12" y="51"/>
                  </a:lnTo>
                  <a:lnTo>
                    <a:pt x="11" y="51"/>
                  </a:lnTo>
                  <a:lnTo>
                    <a:pt x="10" y="50"/>
                  </a:lnTo>
                  <a:lnTo>
                    <a:pt x="10" y="49"/>
                  </a:lnTo>
                  <a:lnTo>
                    <a:pt x="9" y="49"/>
                  </a:lnTo>
                  <a:lnTo>
                    <a:pt x="8" y="48"/>
                  </a:lnTo>
                  <a:lnTo>
                    <a:pt x="8" y="47"/>
                  </a:lnTo>
                  <a:lnTo>
                    <a:pt x="7" y="46"/>
                  </a:lnTo>
                  <a:lnTo>
                    <a:pt x="6" y="46"/>
                  </a:lnTo>
                  <a:lnTo>
                    <a:pt x="6" y="45"/>
                  </a:lnTo>
                  <a:lnTo>
                    <a:pt x="5" y="44"/>
                  </a:lnTo>
                  <a:lnTo>
                    <a:pt x="5" y="43"/>
                  </a:lnTo>
                  <a:lnTo>
                    <a:pt x="4" y="42"/>
                  </a:lnTo>
                  <a:lnTo>
                    <a:pt x="4" y="41"/>
                  </a:lnTo>
                  <a:lnTo>
                    <a:pt x="4" y="40"/>
                  </a:lnTo>
                  <a:lnTo>
                    <a:pt x="3" y="40"/>
                  </a:lnTo>
                  <a:lnTo>
                    <a:pt x="3" y="39"/>
                  </a:lnTo>
                  <a:lnTo>
                    <a:pt x="3" y="38"/>
                  </a:lnTo>
                  <a:lnTo>
                    <a:pt x="3" y="37"/>
                  </a:lnTo>
                  <a:lnTo>
                    <a:pt x="2" y="37"/>
                  </a:lnTo>
                  <a:lnTo>
                    <a:pt x="2" y="36"/>
                  </a:lnTo>
                  <a:lnTo>
                    <a:pt x="2" y="35"/>
                  </a:lnTo>
                  <a:lnTo>
                    <a:pt x="2" y="34"/>
                  </a:lnTo>
                  <a:lnTo>
                    <a:pt x="1" y="33"/>
                  </a:lnTo>
                  <a:lnTo>
                    <a:pt x="1" y="32"/>
                  </a:lnTo>
                  <a:lnTo>
                    <a:pt x="1" y="31"/>
                  </a:lnTo>
                  <a:lnTo>
                    <a:pt x="1" y="30"/>
                  </a:lnTo>
                  <a:lnTo>
                    <a:pt x="0" y="29"/>
                  </a:lnTo>
                  <a:lnTo>
                    <a:pt x="0" y="28"/>
                  </a:lnTo>
                  <a:lnTo>
                    <a:pt x="0" y="27"/>
                  </a:lnTo>
                  <a:lnTo>
                    <a:pt x="0" y="26"/>
                  </a:lnTo>
                  <a:lnTo>
                    <a:pt x="0" y="25"/>
                  </a:lnTo>
                  <a:lnTo>
                    <a:pt x="0" y="24"/>
                  </a:lnTo>
                  <a:lnTo>
                    <a:pt x="0" y="23"/>
                  </a:lnTo>
                  <a:lnTo>
                    <a:pt x="0" y="22"/>
                  </a:lnTo>
                  <a:lnTo>
                    <a:pt x="0" y="21"/>
                  </a:lnTo>
                  <a:lnTo>
                    <a:pt x="0" y="20"/>
                  </a:lnTo>
                  <a:lnTo>
                    <a:pt x="0" y="19"/>
                  </a:lnTo>
                  <a:lnTo>
                    <a:pt x="0" y="18"/>
                  </a:lnTo>
                  <a:lnTo>
                    <a:pt x="0" y="17"/>
                  </a:lnTo>
                  <a:lnTo>
                    <a:pt x="0" y="16"/>
                  </a:lnTo>
                  <a:lnTo>
                    <a:pt x="0" y="15"/>
                  </a:lnTo>
                  <a:lnTo>
                    <a:pt x="1" y="15"/>
                  </a:lnTo>
                  <a:lnTo>
                    <a:pt x="1" y="14"/>
                  </a:lnTo>
                  <a:lnTo>
                    <a:pt x="1" y="13"/>
                  </a:lnTo>
                  <a:lnTo>
                    <a:pt x="1" y="12"/>
                  </a:lnTo>
                  <a:lnTo>
                    <a:pt x="1" y="11"/>
                  </a:lnTo>
                  <a:lnTo>
                    <a:pt x="2" y="11"/>
                  </a:lnTo>
                  <a:lnTo>
                    <a:pt x="2" y="10"/>
                  </a:lnTo>
                  <a:lnTo>
                    <a:pt x="3" y="9"/>
                  </a:lnTo>
                  <a:lnTo>
                    <a:pt x="3" y="8"/>
                  </a:lnTo>
                  <a:lnTo>
                    <a:pt x="3" y="7"/>
                  </a:lnTo>
                  <a:lnTo>
                    <a:pt x="4" y="7"/>
                  </a:lnTo>
                  <a:lnTo>
                    <a:pt x="4" y="6"/>
                  </a:lnTo>
                  <a:lnTo>
                    <a:pt x="5" y="6"/>
                  </a:lnTo>
                  <a:lnTo>
                    <a:pt x="5" y="5"/>
                  </a:lnTo>
                  <a:lnTo>
                    <a:pt x="6" y="5"/>
                  </a:lnTo>
                  <a:lnTo>
                    <a:pt x="6" y="4"/>
                  </a:lnTo>
                  <a:lnTo>
                    <a:pt x="7" y="4"/>
                  </a:lnTo>
                  <a:lnTo>
                    <a:pt x="8" y="3"/>
                  </a:lnTo>
                  <a:lnTo>
                    <a:pt x="9" y="3"/>
                  </a:lnTo>
                  <a:lnTo>
                    <a:pt x="10" y="2"/>
                  </a:lnTo>
                  <a:lnTo>
                    <a:pt x="11" y="2"/>
                  </a:lnTo>
                  <a:lnTo>
                    <a:pt x="12" y="2"/>
                  </a:lnTo>
                  <a:lnTo>
                    <a:pt x="13" y="2"/>
                  </a:lnTo>
                  <a:lnTo>
                    <a:pt x="14" y="1"/>
                  </a:lnTo>
                  <a:lnTo>
                    <a:pt x="15" y="1"/>
                  </a:lnTo>
                  <a:lnTo>
                    <a:pt x="16" y="1"/>
                  </a:lnTo>
                  <a:lnTo>
                    <a:pt x="17" y="1"/>
                  </a:lnTo>
                  <a:lnTo>
                    <a:pt x="18" y="1"/>
                  </a:lnTo>
                  <a:lnTo>
                    <a:pt x="19" y="1"/>
                  </a:lnTo>
                  <a:lnTo>
                    <a:pt x="20" y="1"/>
                  </a:lnTo>
                  <a:lnTo>
                    <a:pt x="20" y="0"/>
                  </a:lnTo>
                  <a:lnTo>
                    <a:pt x="21" y="0"/>
                  </a:lnTo>
                  <a:lnTo>
                    <a:pt x="22" y="0"/>
                  </a:lnTo>
                  <a:lnTo>
                    <a:pt x="23" y="0"/>
                  </a:lnTo>
                  <a:lnTo>
                    <a:pt x="24" y="0"/>
                  </a:lnTo>
                  <a:lnTo>
                    <a:pt x="25" y="0"/>
                  </a:lnTo>
                  <a:lnTo>
                    <a:pt x="26" y="0"/>
                  </a:lnTo>
                  <a:lnTo>
                    <a:pt x="27" y="0"/>
                  </a:lnTo>
                  <a:lnTo>
                    <a:pt x="28" y="0"/>
                  </a:lnTo>
                  <a:lnTo>
                    <a:pt x="29" y="0"/>
                  </a:lnTo>
                  <a:lnTo>
                    <a:pt x="31" y="0"/>
                  </a:lnTo>
                  <a:lnTo>
                    <a:pt x="32" y="0"/>
                  </a:lnTo>
                  <a:lnTo>
                    <a:pt x="33" y="0"/>
                  </a:lnTo>
                  <a:lnTo>
                    <a:pt x="34" y="0"/>
                  </a:lnTo>
                  <a:lnTo>
                    <a:pt x="35" y="0"/>
                  </a:lnTo>
                  <a:lnTo>
                    <a:pt x="36" y="0"/>
                  </a:lnTo>
                  <a:lnTo>
                    <a:pt x="37" y="0"/>
                  </a:lnTo>
                  <a:lnTo>
                    <a:pt x="38" y="0"/>
                  </a:lnTo>
                  <a:lnTo>
                    <a:pt x="39" y="0"/>
                  </a:lnTo>
                  <a:lnTo>
                    <a:pt x="40" y="0"/>
                  </a:lnTo>
                  <a:lnTo>
                    <a:pt x="41" y="0"/>
                  </a:lnTo>
                  <a:lnTo>
                    <a:pt x="42" y="0"/>
                  </a:lnTo>
                  <a:lnTo>
                    <a:pt x="43" y="0"/>
                  </a:lnTo>
                  <a:lnTo>
                    <a:pt x="44" y="1"/>
                  </a:lnTo>
                  <a:lnTo>
                    <a:pt x="45" y="1"/>
                  </a:lnTo>
                  <a:lnTo>
                    <a:pt x="46" y="1"/>
                  </a:lnTo>
                  <a:lnTo>
                    <a:pt x="47" y="1"/>
                  </a:lnTo>
                  <a:lnTo>
                    <a:pt x="48" y="1"/>
                  </a:lnTo>
                  <a:lnTo>
                    <a:pt x="49" y="1"/>
                  </a:lnTo>
                  <a:lnTo>
                    <a:pt x="50" y="1"/>
                  </a:lnTo>
                  <a:lnTo>
                    <a:pt x="51" y="1"/>
                  </a:lnTo>
                  <a:lnTo>
                    <a:pt x="53" y="2"/>
                  </a:lnTo>
                  <a:lnTo>
                    <a:pt x="54" y="2"/>
                  </a:lnTo>
                  <a:lnTo>
                    <a:pt x="56" y="2"/>
                  </a:lnTo>
                  <a:lnTo>
                    <a:pt x="57" y="2"/>
                  </a:lnTo>
                  <a:lnTo>
                    <a:pt x="58" y="3"/>
                  </a:lnTo>
                  <a:lnTo>
                    <a:pt x="59" y="3"/>
                  </a:lnTo>
                  <a:lnTo>
                    <a:pt x="60" y="3"/>
                  </a:lnTo>
                  <a:lnTo>
                    <a:pt x="61" y="3"/>
                  </a:lnTo>
                  <a:lnTo>
                    <a:pt x="62" y="3"/>
                  </a:lnTo>
                  <a:lnTo>
                    <a:pt x="63" y="3"/>
                  </a:lnTo>
                  <a:lnTo>
                    <a:pt x="64" y="4"/>
                  </a:lnTo>
                  <a:lnTo>
                    <a:pt x="65" y="4"/>
                  </a:lnTo>
                  <a:lnTo>
                    <a:pt x="66" y="4"/>
                  </a:lnTo>
                  <a:lnTo>
                    <a:pt x="67" y="5"/>
                  </a:lnTo>
                  <a:lnTo>
                    <a:pt x="68" y="5"/>
                  </a:lnTo>
                  <a:lnTo>
                    <a:pt x="69" y="5"/>
                  </a:lnTo>
                  <a:lnTo>
                    <a:pt x="70" y="6"/>
                  </a:lnTo>
                  <a:lnTo>
                    <a:pt x="71" y="6"/>
                  </a:lnTo>
                  <a:lnTo>
                    <a:pt x="72" y="6"/>
                  </a:lnTo>
                  <a:lnTo>
                    <a:pt x="73" y="7"/>
                  </a:lnTo>
                  <a:lnTo>
                    <a:pt x="74" y="7"/>
                  </a:lnTo>
                  <a:lnTo>
                    <a:pt x="75" y="8"/>
                  </a:lnTo>
                  <a:lnTo>
                    <a:pt x="76" y="8"/>
                  </a:lnTo>
                  <a:lnTo>
                    <a:pt x="77" y="9"/>
                  </a:lnTo>
                  <a:lnTo>
                    <a:pt x="78" y="10"/>
                  </a:lnTo>
                  <a:lnTo>
                    <a:pt x="79" y="10"/>
                  </a:lnTo>
                  <a:lnTo>
                    <a:pt x="79" y="11"/>
                  </a:lnTo>
                  <a:lnTo>
                    <a:pt x="80" y="11"/>
                  </a:lnTo>
                  <a:lnTo>
                    <a:pt x="80" y="12"/>
                  </a:lnTo>
                  <a:lnTo>
                    <a:pt x="81" y="12"/>
                  </a:lnTo>
                  <a:lnTo>
                    <a:pt x="81" y="13"/>
                  </a:lnTo>
                  <a:lnTo>
                    <a:pt x="82" y="14"/>
                  </a:lnTo>
                  <a:lnTo>
                    <a:pt x="82" y="15"/>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sp>
          <p:nvSpPr>
            <p:cNvPr id="12" name="Freeform 52">
              <a:extLst>
                <a:ext uri="{FF2B5EF4-FFF2-40B4-BE49-F238E27FC236}">
                  <a16:creationId xmlns:a16="http://schemas.microsoft.com/office/drawing/2014/main" id="{16C428C2-764D-AFCC-C111-28A62C146735}"/>
                </a:ext>
              </a:extLst>
            </p:cNvPr>
            <p:cNvSpPr>
              <a:spLocks noChangeArrowheads="1"/>
            </p:cNvSpPr>
            <p:nvPr/>
          </p:nvSpPr>
          <p:spPr bwMode="auto">
            <a:xfrm>
              <a:off x="2782888" y="2405063"/>
              <a:ext cx="220662" cy="120650"/>
            </a:xfrm>
            <a:custGeom>
              <a:avLst/>
              <a:gdLst>
                <a:gd name="T0" fmla="*/ 2147483646 w 163"/>
                <a:gd name="T1" fmla="*/ 2147483646 h 98"/>
                <a:gd name="T2" fmla="*/ 2147483646 w 163"/>
                <a:gd name="T3" fmla="*/ 2147483646 h 98"/>
                <a:gd name="T4" fmla="*/ 2147483646 w 163"/>
                <a:gd name="T5" fmla="*/ 2147483646 h 98"/>
                <a:gd name="T6" fmla="*/ 2147483646 w 163"/>
                <a:gd name="T7" fmla="*/ 2147483646 h 98"/>
                <a:gd name="T8" fmla="*/ 2147483646 w 163"/>
                <a:gd name="T9" fmla="*/ 2147483646 h 98"/>
                <a:gd name="T10" fmla="*/ 2147483646 w 163"/>
                <a:gd name="T11" fmla="*/ 2147483646 h 98"/>
                <a:gd name="T12" fmla="*/ 2147483646 w 163"/>
                <a:gd name="T13" fmla="*/ 2147483646 h 98"/>
                <a:gd name="T14" fmla="*/ 2147483646 w 163"/>
                <a:gd name="T15" fmla="*/ 2147483646 h 98"/>
                <a:gd name="T16" fmla="*/ 2147483646 w 163"/>
                <a:gd name="T17" fmla="*/ 2147483646 h 98"/>
                <a:gd name="T18" fmla="*/ 2147483646 w 163"/>
                <a:gd name="T19" fmla="*/ 2147483646 h 98"/>
                <a:gd name="T20" fmla="*/ 2147483646 w 163"/>
                <a:gd name="T21" fmla="*/ 2147483646 h 98"/>
                <a:gd name="T22" fmla="*/ 2147483646 w 163"/>
                <a:gd name="T23" fmla="*/ 2147483646 h 98"/>
                <a:gd name="T24" fmla="*/ 2147483646 w 163"/>
                <a:gd name="T25" fmla="*/ 2147483646 h 98"/>
                <a:gd name="T26" fmla="*/ 2147483646 w 163"/>
                <a:gd name="T27" fmla="*/ 2147483646 h 98"/>
                <a:gd name="T28" fmla="*/ 2147483646 w 163"/>
                <a:gd name="T29" fmla="*/ 2147483646 h 98"/>
                <a:gd name="T30" fmla="*/ 2147483646 w 163"/>
                <a:gd name="T31" fmla="*/ 2147483646 h 98"/>
                <a:gd name="T32" fmla="*/ 2147483646 w 163"/>
                <a:gd name="T33" fmla="*/ 2147483646 h 98"/>
                <a:gd name="T34" fmla="*/ 2147483646 w 163"/>
                <a:gd name="T35" fmla="*/ 2147483646 h 98"/>
                <a:gd name="T36" fmla="*/ 2147483646 w 163"/>
                <a:gd name="T37" fmla="*/ 2147483646 h 98"/>
                <a:gd name="T38" fmla="*/ 2147483646 w 163"/>
                <a:gd name="T39" fmla="*/ 2147483646 h 98"/>
                <a:gd name="T40" fmla="*/ 2147483646 w 163"/>
                <a:gd name="T41" fmla="*/ 2147483646 h 98"/>
                <a:gd name="T42" fmla="*/ 2147483646 w 163"/>
                <a:gd name="T43" fmla="*/ 2147483646 h 98"/>
                <a:gd name="T44" fmla="*/ 2147483646 w 163"/>
                <a:gd name="T45" fmla="*/ 2147483646 h 98"/>
                <a:gd name="T46" fmla="*/ 2147483646 w 163"/>
                <a:gd name="T47" fmla="*/ 2147483646 h 98"/>
                <a:gd name="T48" fmla="*/ 2147483646 w 163"/>
                <a:gd name="T49" fmla="*/ 2147483646 h 98"/>
                <a:gd name="T50" fmla="*/ 2147483646 w 163"/>
                <a:gd name="T51" fmla="*/ 2147483646 h 98"/>
                <a:gd name="T52" fmla="*/ 2147483646 w 163"/>
                <a:gd name="T53" fmla="*/ 2147483646 h 98"/>
                <a:gd name="T54" fmla="*/ 2147483646 w 163"/>
                <a:gd name="T55" fmla="*/ 2147483646 h 98"/>
                <a:gd name="T56" fmla="*/ 2147483646 w 163"/>
                <a:gd name="T57" fmla="*/ 2147483646 h 98"/>
                <a:gd name="T58" fmla="*/ 2147483646 w 163"/>
                <a:gd name="T59" fmla="*/ 2147483646 h 98"/>
                <a:gd name="T60" fmla="*/ 2147483646 w 163"/>
                <a:gd name="T61" fmla="*/ 2147483646 h 98"/>
                <a:gd name="T62" fmla="*/ 2147483646 w 163"/>
                <a:gd name="T63" fmla="*/ 2147483646 h 98"/>
                <a:gd name="T64" fmla="*/ 2147483646 w 163"/>
                <a:gd name="T65" fmla="*/ 2147483646 h 98"/>
                <a:gd name="T66" fmla="*/ 2147483646 w 163"/>
                <a:gd name="T67" fmla="*/ 2147483646 h 98"/>
                <a:gd name="T68" fmla="*/ 2147483646 w 163"/>
                <a:gd name="T69" fmla="*/ 2147483646 h 98"/>
                <a:gd name="T70" fmla="*/ 2147483646 w 163"/>
                <a:gd name="T71" fmla="*/ 0 h 98"/>
                <a:gd name="T72" fmla="*/ 2147483646 w 163"/>
                <a:gd name="T73" fmla="*/ 0 h 98"/>
                <a:gd name="T74" fmla="*/ 2147483646 w 163"/>
                <a:gd name="T75" fmla="*/ 2147483646 h 98"/>
                <a:gd name="T76" fmla="*/ 2147483646 w 163"/>
                <a:gd name="T77" fmla="*/ 2147483646 h 98"/>
                <a:gd name="T78" fmla="*/ 2147483646 w 163"/>
                <a:gd name="T79" fmla="*/ 2147483646 h 98"/>
                <a:gd name="T80" fmla="*/ 2147483646 w 163"/>
                <a:gd name="T81" fmla="*/ 2147483646 h 98"/>
                <a:gd name="T82" fmla="*/ 2147483646 w 163"/>
                <a:gd name="T83" fmla="*/ 2147483646 h 98"/>
                <a:gd name="T84" fmla="*/ 2147483646 w 163"/>
                <a:gd name="T85" fmla="*/ 2147483646 h 98"/>
                <a:gd name="T86" fmla="*/ 2147483646 w 163"/>
                <a:gd name="T87" fmla="*/ 2147483646 h 98"/>
                <a:gd name="T88" fmla="*/ 2147483646 w 163"/>
                <a:gd name="T89" fmla="*/ 2147483646 h 98"/>
                <a:gd name="T90" fmla="*/ 2147483646 w 163"/>
                <a:gd name="T91" fmla="*/ 2147483646 h 98"/>
                <a:gd name="T92" fmla="*/ 2147483646 w 163"/>
                <a:gd name="T93" fmla="*/ 2147483646 h 98"/>
                <a:gd name="T94" fmla="*/ 2147483646 w 163"/>
                <a:gd name="T95" fmla="*/ 2147483646 h 98"/>
                <a:gd name="T96" fmla="*/ 2147483646 w 163"/>
                <a:gd name="T97" fmla="*/ 2147483646 h 98"/>
                <a:gd name="T98" fmla="*/ 2147483646 w 163"/>
                <a:gd name="T99" fmla="*/ 2147483646 h 98"/>
                <a:gd name="T100" fmla="*/ 2147483646 w 163"/>
                <a:gd name="T101" fmla="*/ 2147483646 h 98"/>
                <a:gd name="T102" fmla="*/ 2147483646 w 163"/>
                <a:gd name="T103" fmla="*/ 2147483646 h 98"/>
                <a:gd name="T104" fmla="*/ 2147483646 w 163"/>
                <a:gd name="T105" fmla="*/ 2147483646 h 98"/>
                <a:gd name="T106" fmla="*/ 2147483646 w 163"/>
                <a:gd name="T107" fmla="*/ 2147483646 h 98"/>
                <a:gd name="T108" fmla="*/ 2147483646 w 163"/>
                <a:gd name="T109" fmla="*/ 2147483646 h 98"/>
                <a:gd name="T110" fmla="*/ 0 w 163"/>
                <a:gd name="T111" fmla="*/ 2147483646 h 9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63" h="98">
                  <a:moveTo>
                    <a:pt x="0" y="71"/>
                  </a:moveTo>
                  <a:lnTo>
                    <a:pt x="0" y="71"/>
                  </a:lnTo>
                  <a:lnTo>
                    <a:pt x="0" y="73"/>
                  </a:lnTo>
                  <a:lnTo>
                    <a:pt x="2" y="75"/>
                  </a:lnTo>
                  <a:lnTo>
                    <a:pt x="2" y="77"/>
                  </a:lnTo>
                  <a:lnTo>
                    <a:pt x="4" y="77"/>
                  </a:lnTo>
                  <a:lnTo>
                    <a:pt x="4" y="78"/>
                  </a:lnTo>
                  <a:lnTo>
                    <a:pt x="6" y="78"/>
                  </a:lnTo>
                  <a:lnTo>
                    <a:pt x="6" y="80"/>
                  </a:lnTo>
                  <a:lnTo>
                    <a:pt x="8" y="80"/>
                  </a:lnTo>
                  <a:lnTo>
                    <a:pt x="8" y="82"/>
                  </a:lnTo>
                  <a:lnTo>
                    <a:pt x="10" y="82"/>
                  </a:lnTo>
                  <a:lnTo>
                    <a:pt x="12" y="84"/>
                  </a:lnTo>
                  <a:lnTo>
                    <a:pt x="14" y="84"/>
                  </a:lnTo>
                  <a:lnTo>
                    <a:pt x="16" y="86"/>
                  </a:lnTo>
                  <a:lnTo>
                    <a:pt x="18" y="86"/>
                  </a:lnTo>
                  <a:lnTo>
                    <a:pt x="20" y="88"/>
                  </a:lnTo>
                  <a:lnTo>
                    <a:pt x="22" y="88"/>
                  </a:lnTo>
                  <a:lnTo>
                    <a:pt x="24" y="88"/>
                  </a:lnTo>
                  <a:lnTo>
                    <a:pt x="26" y="89"/>
                  </a:lnTo>
                  <a:lnTo>
                    <a:pt x="28" y="89"/>
                  </a:lnTo>
                  <a:lnTo>
                    <a:pt x="30" y="89"/>
                  </a:lnTo>
                  <a:lnTo>
                    <a:pt x="32" y="89"/>
                  </a:lnTo>
                  <a:lnTo>
                    <a:pt x="32" y="91"/>
                  </a:lnTo>
                  <a:lnTo>
                    <a:pt x="33" y="91"/>
                  </a:lnTo>
                  <a:lnTo>
                    <a:pt x="35" y="91"/>
                  </a:lnTo>
                  <a:lnTo>
                    <a:pt x="37" y="91"/>
                  </a:lnTo>
                  <a:lnTo>
                    <a:pt x="39" y="93"/>
                  </a:lnTo>
                  <a:lnTo>
                    <a:pt x="41" y="93"/>
                  </a:lnTo>
                  <a:lnTo>
                    <a:pt x="43" y="93"/>
                  </a:lnTo>
                  <a:lnTo>
                    <a:pt x="45" y="93"/>
                  </a:lnTo>
                  <a:lnTo>
                    <a:pt x="47" y="93"/>
                  </a:lnTo>
                  <a:lnTo>
                    <a:pt x="49" y="95"/>
                  </a:lnTo>
                  <a:lnTo>
                    <a:pt x="51" y="95"/>
                  </a:lnTo>
                  <a:lnTo>
                    <a:pt x="55" y="95"/>
                  </a:lnTo>
                  <a:lnTo>
                    <a:pt x="57" y="95"/>
                  </a:lnTo>
                  <a:lnTo>
                    <a:pt x="59" y="97"/>
                  </a:lnTo>
                  <a:lnTo>
                    <a:pt x="61" y="97"/>
                  </a:lnTo>
                  <a:lnTo>
                    <a:pt x="63" y="97"/>
                  </a:lnTo>
                  <a:lnTo>
                    <a:pt x="65" y="97"/>
                  </a:lnTo>
                  <a:lnTo>
                    <a:pt x="67" y="97"/>
                  </a:lnTo>
                  <a:lnTo>
                    <a:pt x="69" y="97"/>
                  </a:lnTo>
                  <a:lnTo>
                    <a:pt x="71" y="97"/>
                  </a:lnTo>
                  <a:lnTo>
                    <a:pt x="73" y="97"/>
                  </a:lnTo>
                  <a:lnTo>
                    <a:pt x="75" y="97"/>
                  </a:lnTo>
                  <a:lnTo>
                    <a:pt x="77" y="98"/>
                  </a:lnTo>
                  <a:lnTo>
                    <a:pt x="79" y="98"/>
                  </a:lnTo>
                  <a:lnTo>
                    <a:pt x="81" y="98"/>
                  </a:lnTo>
                  <a:lnTo>
                    <a:pt x="83" y="98"/>
                  </a:lnTo>
                  <a:lnTo>
                    <a:pt x="85" y="98"/>
                  </a:lnTo>
                  <a:lnTo>
                    <a:pt x="87" y="98"/>
                  </a:lnTo>
                  <a:lnTo>
                    <a:pt x="89" y="98"/>
                  </a:lnTo>
                  <a:lnTo>
                    <a:pt x="91" y="98"/>
                  </a:lnTo>
                  <a:lnTo>
                    <a:pt x="93" y="98"/>
                  </a:lnTo>
                  <a:lnTo>
                    <a:pt x="95" y="98"/>
                  </a:lnTo>
                  <a:lnTo>
                    <a:pt x="97" y="98"/>
                  </a:lnTo>
                  <a:lnTo>
                    <a:pt x="99" y="98"/>
                  </a:lnTo>
                  <a:lnTo>
                    <a:pt x="101" y="98"/>
                  </a:lnTo>
                  <a:lnTo>
                    <a:pt x="105" y="98"/>
                  </a:lnTo>
                  <a:lnTo>
                    <a:pt x="107" y="98"/>
                  </a:lnTo>
                  <a:lnTo>
                    <a:pt x="109" y="98"/>
                  </a:lnTo>
                  <a:lnTo>
                    <a:pt x="111" y="98"/>
                  </a:lnTo>
                  <a:lnTo>
                    <a:pt x="113" y="98"/>
                  </a:lnTo>
                  <a:lnTo>
                    <a:pt x="115" y="98"/>
                  </a:lnTo>
                  <a:lnTo>
                    <a:pt x="117" y="98"/>
                  </a:lnTo>
                  <a:lnTo>
                    <a:pt x="119" y="98"/>
                  </a:lnTo>
                  <a:lnTo>
                    <a:pt x="121" y="98"/>
                  </a:lnTo>
                  <a:lnTo>
                    <a:pt x="123" y="97"/>
                  </a:lnTo>
                  <a:lnTo>
                    <a:pt x="125" y="97"/>
                  </a:lnTo>
                  <a:lnTo>
                    <a:pt x="127" y="97"/>
                  </a:lnTo>
                  <a:lnTo>
                    <a:pt x="129" y="97"/>
                  </a:lnTo>
                  <a:lnTo>
                    <a:pt x="131" y="97"/>
                  </a:lnTo>
                  <a:lnTo>
                    <a:pt x="133" y="97"/>
                  </a:lnTo>
                  <a:lnTo>
                    <a:pt x="135" y="97"/>
                  </a:lnTo>
                  <a:lnTo>
                    <a:pt x="137" y="95"/>
                  </a:lnTo>
                  <a:lnTo>
                    <a:pt x="139" y="95"/>
                  </a:lnTo>
                  <a:lnTo>
                    <a:pt x="141" y="95"/>
                  </a:lnTo>
                  <a:lnTo>
                    <a:pt x="143" y="95"/>
                  </a:lnTo>
                  <a:lnTo>
                    <a:pt x="143" y="93"/>
                  </a:lnTo>
                  <a:lnTo>
                    <a:pt x="145" y="93"/>
                  </a:lnTo>
                  <a:lnTo>
                    <a:pt x="147" y="93"/>
                  </a:lnTo>
                  <a:lnTo>
                    <a:pt x="149" y="91"/>
                  </a:lnTo>
                  <a:lnTo>
                    <a:pt x="151" y="91"/>
                  </a:lnTo>
                  <a:lnTo>
                    <a:pt x="151" y="89"/>
                  </a:lnTo>
                  <a:lnTo>
                    <a:pt x="153" y="89"/>
                  </a:lnTo>
                  <a:lnTo>
                    <a:pt x="153" y="88"/>
                  </a:lnTo>
                  <a:lnTo>
                    <a:pt x="155" y="88"/>
                  </a:lnTo>
                  <a:lnTo>
                    <a:pt x="155" y="86"/>
                  </a:lnTo>
                  <a:lnTo>
                    <a:pt x="157" y="84"/>
                  </a:lnTo>
                  <a:lnTo>
                    <a:pt x="157" y="82"/>
                  </a:lnTo>
                  <a:lnTo>
                    <a:pt x="159" y="80"/>
                  </a:lnTo>
                  <a:lnTo>
                    <a:pt x="159" y="78"/>
                  </a:lnTo>
                  <a:lnTo>
                    <a:pt x="159" y="77"/>
                  </a:lnTo>
                  <a:lnTo>
                    <a:pt x="161" y="77"/>
                  </a:lnTo>
                  <a:lnTo>
                    <a:pt x="161" y="75"/>
                  </a:lnTo>
                  <a:lnTo>
                    <a:pt x="161" y="73"/>
                  </a:lnTo>
                  <a:lnTo>
                    <a:pt x="161" y="71"/>
                  </a:lnTo>
                  <a:lnTo>
                    <a:pt x="163" y="69"/>
                  </a:lnTo>
                  <a:lnTo>
                    <a:pt x="163" y="68"/>
                  </a:lnTo>
                  <a:lnTo>
                    <a:pt x="163" y="66"/>
                  </a:lnTo>
                  <a:lnTo>
                    <a:pt x="163" y="64"/>
                  </a:lnTo>
                  <a:lnTo>
                    <a:pt x="163" y="62"/>
                  </a:lnTo>
                  <a:lnTo>
                    <a:pt x="163" y="60"/>
                  </a:lnTo>
                  <a:lnTo>
                    <a:pt x="163" y="59"/>
                  </a:lnTo>
                  <a:lnTo>
                    <a:pt x="163" y="57"/>
                  </a:lnTo>
                  <a:lnTo>
                    <a:pt x="163" y="55"/>
                  </a:lnTo>
                  <a:lnTo>
                    <a:pt x="163" y="53"/>
                  </a:lnTo>
                  <a:lnTo>
                    <a:pt x="163" y="51"/>
                  </a:lnTo>
                  <a:lnTo>
                    <a:pt x="163" y="49"/>
                  </a:lnTo>
                  <a:lnTo>
                    <a:pt x="163" y="48"/>
                  </a:lnTo>
                  <a:lnTo>
                    <a:pt x="163" y="46"/>
                  </a:lnTo>
                  <a:lnTo>
                    <a:pt x="161" y="46"/>
                  </a:lnTo>
                  <a:lnTo>
                    <a:pt x="161" y="44"/>
                  </a:lnTo>
                  <a:lnTo>
                    <a:pt x="161" y="42"/>
                  </a:lnTo>
                  <a:lnTo>
                    <a:pt x="161" y="40"/>
                  </a:lnTo>
                  <a:lnTo>
                    <a:pt x="161" y="39"/>
                  </a:lnTo>
                  <a:lnTo>
                    <a:pt x="159" y="37"/>
                  </a:lnTo>
                  <a:lnTo>
                    <a:pt x="159" y="35"/>
                  </a:lnTo>
                  <a:lnTo>
                    <a:pt x="159" y="33"/>
                  </a:lnTo>
                  <a:lnTo>
                    <a:pt x="159" y="31"/>
                  </a:lnTo>
                  <a:lnTo>
                    <a:pt x="157" y="29"/>
                  </a:lnTo>
                  <a:lnTo>
                    <a:pt x="157" y="28"/>
                  </a:lnTo>
                  <a:lnTo>
                    <a:pt x="157" y="26"/>
                  </a:lnTo>
                  <a:lnTo>
                    <a:pt x="155" y="26"/>
                  </a:lnTo>
                  <a:lnTo>
                    <a:pt x="155" y="24"/>
                  </a:lnTo>
                  <a:lnTo>
                    <a:pt x="155" y="22"/>
                  </a:lnTo>
                  <a:lnTo>
                    <a:pt x="153" y="20"/>
                  </a:lnTo>
                  <a:lnTo>
                    <a:pt x="153" y="19"/>
                  </a:lnTo>
                  <a:lnTo>
                    <a:pt x="151" y="17"/>
                  </a:lnTo>
                  <a:lnTo>
                    <a:pt x="149" y="15"/>
                  </a:lnTo>
                  <a:lnTo>
                    <a:pt x="149" y="13"/>
                  </a:lnTo>
                  <a:lnTo>
                    <a:pt x="147" y="13"/>
                  </a:lnTo>
                  <a:lnTo>
                    <a:pt x="147" y="11"/>
                  </a:lnTo>
                  <a:lnTo>
                    <a:pt x="145" y="9"/>
                  </a:lnTo>
                  <a:lnTo>
                    <a:pt x="143" y="8"/>
                  </a:lnTo>
                  <a:lnTo>
                    <a:pt x="141" y="6"/>
                  </a:lnTo>
                  <a:lnTo>
                    <a:pt x="139" y="6"/>
                  </a:lnTo>
                  <a:lnTo>
                    <a:pt x="139" y="4"/>
                  </a:lnTo>
                  <a:lnTo>
                    <a:pt x="137" y="4"/>
                  </a:lnTo>
                  <a:lnTo>
                    <a:pt x="135" y="2"/>
                  </a:lnTo>
                  <a:lnTo>
                    <a:pt x="133" y="2"/>
                  </a:lnTo>
                  <a:lnTo>
                    <a:pt x="131" y="0"/>
                  </a:lnTo>
                  <a:lnTo>
                    <a:pt x="129" y="0"/>
                  </a:lnTo>
                  <a:lnTo>
                    <a:pt x="127" y="0"/>
                  </a:lnTo>
                  <a:lnTo>
                    <a:pt x="125" y="0"/>
                  </a:lnTo>
                  <a:lnTo>
                    <a:pt x="123" y="0"/>
                  </a:lnTo>
                  <a:lnTo>
                    <a:pt x="121" y="0"/>
                  </a:lnTo>
                  <a:lnTo>
                    <a:pt x="119" y="0"/>
                  </a:lnTo>
                  <a:lnTo>
                    <a:pt x="117" y="2"/>
                  </a:lnTo>
                  <a:lnTo>
                    <a:pt x="115" y="2"/>
                  </a:lnTo>
                  <a:lnTo>
                    <a:pt x="113" y="2"/>
                  </a:lnTo>
                  <a:lnTo>
                    <a:pt x="111" y="2"/>
                  </a:lnTo>
                  <a:lnTo>
                    <a:pt x="109" y="2"/>
                  </a:lnTo>
                  <a:lnTo>
                    <a:pt x="107" y="2"/>
                  </a:lnTo>
                  <a:lnTo>
                    <a:pt x="107" y="4"/>
                  </a:lnTo>
                  <a:lnTo>
                    <a:pt x="105" y="4"/>
                  </a:lnTo>
                  <a:lnTo>
                    <a:pt x="103" y="4"/>
                  </a:lnTo>
                  <a:lnTo>
                    <a:pt x="101" y="4"/>
                  </a:lnTo>
                  <a:lnTo>
                    <a:pt x="101" y="6"/>
                  </a:lnTo>
                  <a:lnTo>
                    <a:pt x="99" y="6"/>
                  </a:lnTo>
                  <a:lnTo>
                    <a:pt x="97" y="6"/>
                  </a:lnTo>
                  <a:lnTo>
                    <a:pt x="95" y="6"/>
                  </a:lnTo>
                  <a:lnTo>
                    <a:pt x="93" y="8"/>
                  </a:lnTo>
                  <a:lnTo>
                    <a:pt x="91" y="8"/>
                  </a:lnTo>
                  <a:lnTo>
                    <a:pt x="89" y="9"/>
                  </a:lnTo>
                  <a:lnTo>
                    <a:pt x="87" y="9"/>
                  </a:lnTo>
                  <a:lnTo>
                    <a:pt x="85" y="9"/>
                  </a:lnTo>
                  <a:lnTo>
                    <a:pt x="83" y="11"/>
                  </a:lnTo>
                  <a:lnTo>
                    <a:pt x="81" y="11"/>
                  </a:lnTo>
                  <a:lnTo>
                    <a:pt x="79" y="11"/>
                  </a:lnTo>
                  <a:lnTo>
                    <a:pt x="77" y="13"/>
                  </a:lnTo>
                  <a:lnTo>
                    <a:pt x="75" y="13"/>
                  </a:lnTo>
                  <a:lnTo>
                    <a:pt x="73" y="15"/>
                  </a:lnTo>
                  <a:lnTo>
                    <a:pt x="71" y="15"/>
                  </a:lnTo>
                  <a:lnTo>
                    <a:pt x="69" y="17"/>
                  </a:lnTo>
                  <a:lnTo>
                    <a:pt x="67" y="17"/>
                  </a:lnTo>
                  <a:lnTo>
                    <a:pt x="65" y="19"/>
                  </a:lnTo>
                  <a:lnTo>
                    <a:pt x="63" y="19"/>
                  </a:lnTo>
                  <a:lnTo>
                    <a:pt x="61" y="19"/>
                  </a:lnTo>
                  <a:lnTo>
                    <a:pt x="61" y="20"/>
                  </a:lnTo>
                  <a:lnTo>
                    <a:pt x="59" y="20"/>
                  </a:lnTo>
                  <a:lnTo>
                    <a:pt x="57" y="22"/>
                  </a:lnTo>
                  <a:lnTo>
                    <a:pt x="55" y="22"/>
                  </a:lnTo>
                  <a:lnTo>
                    <a:pt x="53" y="24"/>
                  </a:lnTo>
                  <a:lnTo>
                    <a:pt x="51" y="24"/>
                  </a:lnTo>
                  <a:lnTo>
                    <a:pt x="49" y="26"/>
                  </a:lnTo>
                  <a:lnTo>
                    <a:pt x="47" y="26"/>
                  </a:lnTo>
                  <a:lnTo>
                    <a:pt x="45" y="28"/>
                  </a:lnTo>
                  <a:lnTo>
                    <a:pt x="43" y="28"/>
                  </a:lnTo>
                  <a:lnTo>
                    <a:pt x="43" y="29"/>
                  </a:lnTo>
                  <a:lnTo>
                    <a:pt x="41" y="29"/>
                  </a:lnTo>
                  <a:lnTo>
                    <a:pt x="39" y="31"/>
                  </a:lnTo>
                  <a:lnTo>
                    <a:pt x="37" y="31"/>
                  </a:lnTo>
                  <a:lnTo>
                    <a:pt x="35" y="33"/>
                  </a:lnTo>
                  <a:lnTo>
                    <a:pt x="33" y="35"/>
                  </a:lnTo>
                  <a:lnTo>
                    <a:pt x="32" y="35"/>
                  </a:lnTo>
                  <a:lnTo>
                    <a:pt x="30" y="37"/>
                  </a:lnTo>
                  <a:lnTo>
                    <a:pt x="28" y="39"/>
                  </a:lnTo>
                  <a:lnTo>
                    <a:pt x="26" y="40"/>
                  </a:lnTo>
                  <a:lnTo>
                    <a:pt x="24" y="40"/>
                  </a:lnTo>
                  <a:lnTo>
                    <a:pt x="22" y="42"/>
                  </a:lnTo>
                  <a:lnTo>
                    <a:pt x="20" y="42"/>
                  </a:lnTo>
                  <a:lnTo>
                    <a:pt x="20" y="44"/>
                  </a:lnTo>
                  <a:lnTo>
                    <a:pt x="18" y="44"/>
                  </a:lnTo>
                  <a:lnTo>
                    <a:pt x="18" y="46"/>
                  </a:lnTo>
                  <a:lnTo>
                    <a:pt x="16" y="46"/>
                  </a:lnTo>
                  <a:lnTo>
                    <a:pt x="16" y="48"/>
                  </a:lnTo>
                  <a:lnTo>
                    <a:pt x="14" y="48"/>
                  </a:lnTo>
                  <a:lnTo>
                    <a:pt x="14" y="49"/>
                  </a:lnTo>
                  <a:lnTo>
                    <a:pt x="12" y="49"/>
                  </a:lnTo>
                  <a:lnTo>
                    <a:pt x="10" y="51"/>
                  </a:lnTo>
                  <a:lnTo>
                    <a:pt x="10" y="53"/>
                  </a:lnTo>
                  <a:lnTo>
                    <a:pt x="8" y="53"/>
                  </a:lnTo>
                  <a:lnTo>
                    <a:pt x="8" y="55"/>
                  </a:lnTo>
                  <a:lnTo>
                    <a:pt x="6" y="55"/>
                  </a:lnTo>
                  <a:lnTo>
                    <a:pt x="6" y="57"/>
                  </a:lnTo>
                  <a:lnTo>
                    <a:pt x="4" y="59"/>
                  </a:lnTo>
                  <a:lnTo>
                    <a:pt x="4" y="60"/>
                  </a:lnTo>
                  <a:lnTo>
                    <a:pt x="2" y="60"/>
                  </a:lnTo>
                  <a:lnTo>
                    <a:pt x="2" y="62"/>
                  </a:lnTo>
                  <a:lnTo>
                    <a:pt x="2" y="64"/>
                  </a:lnTo>
                  <a:lnTo>
                    <a:pt x="0" y="64"/>
                  </a:lnTo>
                  <a:lnTo>
                    <a:pt x="0" y="66"/>
                  </a:lnTo>
                  <a:lnTo>
                    <a:pt x="0" y="68"/>
                  </a:lnTo>
                  <a:lnTo>
                    <a:pt x="0" y="69"/>
                  </a:lnTo>
                  <a:lnTo>
                    <a:pt x="0" y="71"/>
                  </a:lnTo>
                  <a:close/>
                </a:path>
              </a:pathLst>
            </a:custGeom>
            <a:solidFill>
              <a:srgbClr val="FD44D0"/>
            </a:solidFill>
            <a:ln>
              <a:noFill/>
            </a:ln>
            <a:extLst>
              <a:ext uri="{91240B29-F687-4F45-9708-019B960494DF}">
                <a14:hiddenLine xmlns:a14="http://schemas.microsoft.com/office/drawing/2010/main" w="38100">
                  <a:solidFill>
                    <a:srgbClr val="000000"/>
                  </a:solidFill>
                  <a:round/>
                  <a:headEnd/>
                  <a:tailEnd/>
                </a14:hiddenLine>
              </a:ext>
            </a:extLst>
          </p:spPr>
          <p:txBody>
            <a:bodyPr/>
            <a:lstStyle/>
            <a:p>
              <a:endParaRPr lang="zh-CN" altLang="en-US"/>
            </a:p>
          </p:txBody>
        </p:sp>
        <p:sp>
          <p:nvSpPr>
            <p:cNvPr id="13" name="Freeform 53">
              <a:extLst>
                <a:ext uri="{FF2B5EF4-FFF2-40B4-BE49-F238E27FC236}">
                  <a16:creationId xmlns:a16="http://schemas.microsoft.com/office/drawing/2014/main" id="{6FC12727-A210-BFF1-F47C-DF63E4379A4E}"/>
                </a:ext>
              </a:extLst>
            </p:cNvPr>
            <p:cNvSpPr>
              <a:spLocks noChangeArrowheads="1"/>
            </p:cNvSpPr>
            <p:nvPr/>
          </p:nvSpPr>
          <p:spPr bwMode="auto">
            <a:xfrm>
              <a:off x="2782888" y="2405383"/>
              <a:ext cx="220663" cy="120075"/>
            </a:xfrm>
            <a:custGeom>
              <a:avLst/>
              <a:gdLst>
                <a:gd name="T0" fmla="*/ 1 w 82"/>
                <a:gd name="T1" fmla="*/ 5 h 54"/>
                <a:gd name="T2" fmla="*/ 3 w 82"/>
                <a:gd name="T3" fmla="*/ 5 h 54"/>
                <a:gd name="T4" fmla="*/ 5 w 82"/>
                <a:gd name="T5" fmla="*/ 5 h 54"/>
                <a:gd name="T6" fmla="*/ 9 w 82"/>
                <a:gd name="T7" fmla="*/ 5 h 54"/>
                <a:gd name="T8" fmla="*/ 13 w 82"/>
                <a:gd name="T9" fmla="*/ 5 h 54"/>
                <a:gd name="T10" fmla="*/ 16 w 82"/>
                <a:gd name="T11" fmla="*/ 5 h 54"/>
                <a:gd name="T12" fmla="*/ 20 w 82"/>
                <a:gd name="T13" fmla="*/ 5 h 54"/>
                <a:gd name="T14" fmla="*/ 24 w 82"/>
                <a:gd name="T15" fmla="*/ 5 h 54"/>
                <a:gd name="T16" fmla="*/ 29 w 82"/>
                <a:gd name="T17" fmla="*/ 5 h 54"/>
                <a:gd name="T18" fmla="*/ 33 w 82"/>
                <a:gd name="T19" fmla="*/ 5 h 54"/>
                <a:gd name="T20" fmla="*/ 37 w 82"/>
                <a:gd name="T21" fmla="*/ 5 h 54"/>
                <a:gd name="T22" fmla="*/ 41 w 82"/>
                <a:gd name="T23" fmla="*/ 5 h 54"/>
                <a:gd name="T24" fmla="*/ 45 w 82"/>
                <a:gd name="T25" fmla="*/ 5 h 54"/>
                <a:gd name="T26" fmla="*/ 49 w 82"/>
                <a:gd name="T27" fmla="*/ 5 h 54"/>
                <a:gd name="T28" fmla="*/ 54 w 82"/>
                <a:gd name="T29" fmla="*/ 5 h 54"/>
                <a:gd name="T30" fmla="*/ 58 w 82"/>
                <a:gd name="T31" fmla="*/ 5 h 54"/>
                <a:gd name="T32" fmla="*/ 62 w 82"/>
                <a:gd name="T33" fmla="*/ 5 h 54"/>
                <a:gd name="T34" fmla="*/ 66 w 82"/>
                <a:gd name="T35" fmla="*/ 5 h 54"/>
                <a:gd name="T36" fmla="*/ 70 w 82"/>
                <a:gd name="T37" fmla="*/ 5 h 54"/>
                <a:gd name="T38" fmla="*/ 73 w 82"/>
                <a:gd name="T39" fmla="*/ 5 h 54"/>
                <a:gd name="T40" fmla="*/ 76 w 82"/>
                <a:gd name="T41" fmla="*/ 5 h 54"/>
                <a:gd name="T42" fmla="*/ 78 w 82"/>
                <a:gd name="T43" fmla="*/ 5 h 54"/>
                <a:gd name="T44" fmla="*/ 80 w 82"/>
                <a:gd name="T45" fmla="*/ 5 h 54"/>
                <a:gd name="T46" fmla="*/ 81 w 82"/>
                <a:gd name="T47" fmla="*/ 5 h 54"/>
                <a:gd name="T48" fmla="*/ 82 w 82"/>
                <a:gd name="T49" fmla="*/ 5 h 54"/>
                <a:gd name="T50" fmla="*/ 82 w 82"/>
                <a:gd name="T51" fmla="*/ 5 h 54"/>
                <a:gd name="T52" fmla="*/ 82 w 82"/>
                <a:gd name="T53" fmla="*/ 5 h 54"/>
                <a:gd name="T54" fmla="*/ 81 w 82"/>
                <a:gd name="T55" fmla="*/ 5 h 54"/>
                <a:gd name="T56" fmla="*/ 81 w 82"/>
                <a:gd name="T57" fmla="*/ 5 h 54"/>
                <a:gd name="T58" fmla="*/ 80 w 82"/>
                <a:gd name="T59" fmla="*/ 5 h 54"/>
                <a:gd name="T60" fmla="*/ 78 w 82"/>
                <a:gd name="T61" fmla="*/ 5 h 54"/>
                <a:gd name="T62" fmla="*/ 77 w 82"/>
                <a:gd name="T63" fmla="*/ 5 h 54"/>
                <a:gd name="T64" fmla="*/ 74 w 82"/>
                <a:gd name="T65" fmla="*/ 5 h 54"/>
                <a:gd name="T66" fmla="*/ 71 w 82"/>
                <a:gd name="T67" fmla="*/ 3 h 54"/>
                <a:gd name="T68" fmla="*/ 68 w 82"/>
                <a:gd name="T69" fmla="*/ 1 h 54"/>
                <a:gd name="T70" fmla="*/ 64 w 82"/>
                <a:gd name="T71" fmla="*/ 0 h 54"/>
                <a:gd name="T72" fmla="*/ 60 w 82"/>
                <a:gd name="T73" fmla="*/ 0 h 54"/>
                <a:gd name="T74" fmla="*/ 56 w 82"/>
                <a:gd name="T75" fmla="*/ 1 h 54"/>
                <a:gd name="T76" fmla="*/ 53 w 82"/>
                <a:gd name="T77" fmla="*/ 2 h 54"/>
                <a:gd name="T78" fmla="*/ 50 w 82"/>
                <a:gd name="T79" fmla="*/ 3 h 54"/>
                <a:gd name="T80" fmla="*/ 46 w 82"/>
                <a:gd name="T81" fmla="*/ 4 h 54"/>
                <a:gd name="T82" fmla="*/ 42 w 82"/>
                <a:gd name="T83" fmla="*/ 5 h 54"/>
                <a:gd name="T84" fmla="*/ 38 w 82"/>
                <a:gd name="T85" fmla="*/ 5 h 54"/>
                <a:gd name="T86" fmla="*/ 34 w 82"/>
                <a:gd name="T87" fmla="*/ 5 h 54"/>
                <a:gd name="T88" fmla="*/ 31 w 82"/>
                <a:gd name="T89" fmla="*/ 5 h 54"/>
                <a:gd name="T90" fmla="*/ 27 w 82"/>
                <a:gd name="T91" fmla="*/ 5 h 54"/>
                <a:gd name="T92" fmla="*/ 23 w 82"/>
                <a:gd name="T93" fmla="*/ 5 h 54"/>
                <a:gd name="T94" fmla="*/ 20 w 82"/>
                <a:gd name="T95" fmla="*/ 5 h 54"/>
                <a:gd name="T96" fmla="*/ 16 w 82"/>
                <a:gd name="T97" fmla="*/ 5 h 54"/>
                <a:gd name="T98" fmla="*/ 12 w 82"/>
                <a:gd name="T99" fmla="*/ 5 h 54"/>
                <a:gd name="T100" fmla="*/ 9 w 82"/>
                <a:gd name="T101" fmla="*/ 5 h 54"/>
                <a:gd name="T102" fmla="*/ 7 w 82"/>
                <a:gd name="T103" fmla="*/ 5 h 54"/>
                <a:gd name="T104" fmla="*/ 5 w 82"/>
                <a:gd name="T105" fmla="*/ 5 h 54"/>
                <a:gd name="T106" fmla="*/ 3 w 82"/>
                <a:gd name="T107" fmla="*/ 5 h 54"/>
                <a:gd name="T108" fmla="*/ 1 w 82"/>
                <a:gd name="T109" fmla="*/ 5 h 54"/>
                <a:gd name="T110" fmla="*/ 0 w 82"/>
                <a:gd name="T111" fmla="*/ 5 h 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82" h="54">
                  <a:moveTo>
                    <a:pt x="0" y="39"/>
                  </a:moveTo>
                  <a:lnTo>
                    <a:pt x="0" y="39"/>
                  </a:lnTo>
                  <a:lnTo>
                    <a:pt x="0" y="40"/>
                  </a:lnTo>
                  <a:lnTo>
                    <a:pt x="1" y="41"/>
                  </a:lnTo>
                  <a:lnTo>
                    <a:pt x="1" y="42"/>
                  </a:lnTo>
                  <a:lnTo>
                    <a:pt x="2" y="42"/>
                  </a:lnTo>
                  <a:lnTo>
                    <a:pt x="2" y="43"/>
                  </a:lnTo>
                  <a:lnTo>
                    <a:pt x="3" y="43"/>
                  </a:lnTo>
                  <a:lnTo>
                    <a:pt x="3" y="44"/>
                  </a:lnTo>
                  <a:lnTo>
                    <a:pt x="4" y="44"/>
                  </a:lnTo>
                  <a:lnTo>
                    <a:pt x="4" y="45"/>
                  </a:lnTo>
                  <a:lnTo>
                    <a:pt x="5" y="45"/>
                  </a:lnTo>
                  <a:lnTo>
                    <a:pt x="6" y="46"/>
                  </a:lnTo>
                  <a:lnTo>
                    <a:pt x="7" y="46"/>
                  </a:lnTo>
                  <a:lnTo>
                    <a:pt x="8" y="47"/>
                  </a:lnTo>
                  <a:lnTo>
                    <a:pt x="9" y="47"/>
                  </a:lnTo>
                  <a:lnTo>
                    <a:pt x="10" y="48"/>
                  </a:lnTo>
                  <a:lnTo>
                    <a:pt x="11" y="48"/>
                  </a:lnTo>
                  <a:lnTo>
                    <a:pt x="12" y="48"/>
                  </a:lnTo>
                  <a:lnTo>
                    <a:pt x="13" y="49"/>
                  </a:lnTo>
                  <a:lnTo>
                    <a:pt x="14" y="49"/>
                  </a:lnTo>
                  <a:lnTo>
                    <a:pt x="15" y="49"/>
                  </a:lnTo>
                  <a:lnTo>
                    <a:pt x="16" y="49"/>
                  </a:lnTo>
                  <a:lnTo>
                    <a:pt x="16" y="50"/>
                  </a:lnTo>
                  <a:lnTo>
                    <a:pt x="17" y="50"/>
                  </a:lnTo>
                  <a:lnTo>
                    <a:pt x="18" y="50"/>
                  </a:lnTo>
                  <a:lnTo>
                    <a:pt x="19" y="50"/>
                  </a:lnTo>
                  <a:lnTo>
                    <a:pt x="20" y="51"/>
                  </a:lnTo>
                  <a:lnTo>
                    <a:pt x="21" y="51"/>
                  </a:lnTo>
                  <a:lnTo>
                    <a:pt x="22" y="51"/>
                  </a:lnTo>
                  <a:lnTo>
                    <a:pt x="23" y="51"/>
                  </a:lnTo>
                  <a:lnTo>
                    <a:pt x="24" y="51"/>
                  </a:lnTo>
                  <a:lnTo>
                    <a:pt x="25" y="52"/>
                  </a:lnTo>
                  <a:lnTo>
                    <a:pt x="26" y="52"/>
                  </a:lnTo>
                  <a:lnTo>
                    <a:pt x="28" y="52"/>
                  </a:lnTo>
                  <a:lnTo>
                    <a:pt x="29" y="52"/>
                  </a:lnTo>
                  <a:lnTo>
                    <a:pt x="30" y="53"/>
                  </a:lnTo>
                  <a:lnTo>
                    <a:pt x="31" y="53"/>
                  </a:lnTo>
                  <a:lnTo>
                    <a:pt x="32" y="53"/>
                  </a:lnTo>
                  <a:lnTo>
                    <a:pt x="33" y="53"/>
                  </a:lnTo>
                  <a:lnTo>
                    <a:pt x="34" y="53"/>
                  </a:lnTo>
                  <a:lnTo>
                    <a:pt x="35" y="53"/>
                  </a:lnTo>
                  <a:lnTo>
                    <a:pt x="36" y="53"/>
                  </a:lnTo>
                  <a:lnTo>
                    <a:pt x="37" y="53"/>
                  </a:lnTo>
                  <a:lnTo>
                    <a:pt x="38" y="53"/>
                  </a:lnTo>
                  <a:lnTo>
                    <a:pt x="39" y="54"/>
                  </a:lnTo>
                  <a:lnTo>
                    <a:pt x="40" y="54"/>
                  </a:lnTo>
                  <a:lnTo>
                    <a:pt x="41" y="54"/>
                  </a:lnTo>
                  <a:lnTo>
                    <a:pt x="42" y="54"/>
                  </a:lnTo>
                  <a:lnTo>
                    <a:pt x="43" y="54"/>
                  </a:lnTo>
                  <a:lnTo>
                    <a:pt x="44" y="54"/>
                  </a:lnTo>
                  <a:lnTo>
                    <a:pt x="45" y="54"/>
                  </a:lnTo>
                  <a:lnTo>
                    <a:pt x="46" y="54"/>
                  </a:lnTo>
                  <a:lnTo>
                    <a:pt x="47" y="54"/>
                  </a:lnTo>
                  <a:lnTo>
                    <a:pt x="48" y="54"/>
                  </a:lnTo>
                  <a:lnTo>
                    <a:pt x="49" y="54"/>
                  </a:lnTo>
                  <a:lnTo>
                    <a:pt x="50" y="54"/>
                  </a:lnTo>
                  <a:lnTo>
                    <a:pt x="51" y="54"/>
                  </a:lnTo>
                  <a:lnTo>
                    <a:pt x="53" y="54"/>
                  </a:lnTo>
                  <a:lnTo>
                    <a:pt x="54" y="54"/>
                  </a:lnTo>
                  <a:lnTo>
                    <a:pt x="55" y="54"/>
                  </a:lnTo>
                  <a:lnTo>
                    <a:pt x="56" y="54"/>
                  </a:lnTo>
                  <a:lnTo>
                    <a:pt x="57" y="54"/>
                  </a:lnTo>
                  <a:lnTo>
                    <a:pt x="58" y="54"/>
                  </a:lnTo>
                  <a:lnTo>
                    <a:pt x="59" y="54"/>
                  </a:lnTo>
                  <a:lnTo>
                    <a:pt x="60" y="54"/>
                  </a:lnTo>
                  <a:lnTo>
                    <a:pt x="61" y="54"/>
                  </a:lnTo>
                  <a:lnTo>
                    <a:pt x="62" y="53"/>
                  </a:lnTo>
                  <a:lnTo>
                    <a:pt x="63" y="53"/>
                  </a:lnTo>
                  <a:lnTo>
                    <a:pt x="64" y="53"/>
                  </a:lnTo>
                  <a:lnTo>
                    <a:pt x="65" y="53"/>
                  </a:lnTo>
                  <a:lnTo>
                    <a:pt x="66" y="53"/>
                  </a:lnTo>
                  <a:lnTo>
                    <a:pt x="67" y="53"/>
                  </a:lnTo>
                  <a:lnTo>
                    <a:pt x="68" y="53"/>
                  </a:lnTo>
                  <a:lnTo>
                    <a:pt x="69" y="52"/>
                  </a:lnTo>
                  <a:lnTo>
                    <a:pt x="70" y="52"/>
                  </a:lnTo>
                  <a:lnTo>
                    <a:pt x="71" y="52"/>
                  </a:lnTo>
                  <a:lnTo>
                    <a:pt x="72" y="52"/>
                  </a:lnTo>
                  <a:lnTo>
                    <a:pt x="72" y="51"/>
                  </a:lnTo>
                  <a:lnTo>
                    <a:pt x="73" y="51"/>
                  </a:lnTo>
                  <a:lnTo>
                    <a:pt x="74" y="51"/>
                  </a:lnTo>
                  <a:lnTo>
                    <a:pt x="75" y="50"/>
                  </a:lnTo>
                  <a:lnTo>
                    <a:pt x="76" y="50"/>
                  </a:lnTo>
                  <a:lnTo>
                    <a:pt x="76" y="49"/>
                  </a:lnTo>
                  <a:lnTo>
                    <a:pt x="77" y="49"/>
                  </a:lnTo>
                  <a:lnTo>
                    <a:pt x="77" y="48"/>
                  </a:lnTo>
                  <a:lnTo>
                    <a:pt x="78" y="48"/>
                  </a:lnTo>
                  <a:lnTo>
                    <a:pt x="78" y="47"/>
                  </a:lnTo>
                  <a:lnTo>
                    <a:pt x="79" y="46"/>
                  </a:lnTo>
                  <a:lnTo>
                    <a:pt x="79" y="45"/>
                  </a:lnTo>
                  <a:lnTo>
                    <a:pt x="80" y="44"/>
                  </a:lnTo>
                  <a:lnTo>
                    <a:pt x="80" y="43"/>
                  </a:lnTo>
                  <a:lnTo>
                    <a:pt x="80" y="42"/>
                  </a:lnTo>
                  <a:lnTo>
                    <a:pt x="81" y="42"/>
                  </a:lnTo>
                  <a:lnTo>
                    <a:pt x="81" y="41"/>
                  </a:lnTo>
                  <a:lnTo>
                    <a:pt x="81" y="40"/>
                  </a:lnTo>
                  <a:lnTo>
                    <a:pt x="81" y="39"/>
                  </a:lnTo>
                  <a:lnTo>
                    <a:pt x="82" y="38"/>
                  </a:lnTo>
                  <a:lnTo>
                    <a:pt x="82" y="37"/>
                  </a:lnTo>
                  <a:lnTo>
                    <a:pt x="82" y="36"/>
                  </a:lnTo>
                  <a:lnTo>
                    <a:pt x="82" y="35"/>
                  </a:lnTo>
                  <a:lnTo>
                    <a:pt x="82" y="34"/>
                  </a:lnTo>
                  <a:lnTo>
                    <a:pt x="82" y="33"/>
                  </a:lnTo>
                  <a:lnTo>
                    <a:pt x="82" y="32"/>
                  </a:lnTo>
                  <a:lnTo>
                    <a:pt x="82" y="31"/>
                  </a:lnTo>
                  <a:lnTo>
                    <a:pt x="82" y="30"/>
                  </a:lnTo>
                  <a:lnTo>
                    <a:pt x="82" y="29"/>
                  </a:lnTo>
                  <a:lnTo>
                    <a:pt x="82" y="28"/>
                  </a:lnTo>
                  <a:lnTo>
                    <a:pt x="82" y="27"/>
                  </a:lnTo>
                  <a:lnTo>
                    <a:pt x="82" y="26"/>
                  </a:lnTo>
                  <a:lnTo>
                    <a:pt x="82" y="25"/>
                  </a:lnTo>
                  <a:lnTo>
                    <a:pt x="81" y="25"/>
                  </a:lnTo>
                  <a:lnTo>
                    <a:pt x="81" y="24"/>
                  </a:lnTo>
                  <a:lnTo>
                    <a:pt x="81" y="23"/>
                  </a:lnTo>
                  <a:lnTo>
                    <a:pt x="81" y="22"/>
                  </a:lnTo>
                  <a:lnTo>
                    <a:pt x="81" y="21"/>
                  </a:lnTo>
                  <a:lnTo>
                    <a:pt x="80" y="20"/>
                  </a:lnTo>
                  <a:lnTo>
                    <a:pt x="80" y="19"/>
                  </a:lnTo>
                  <a:lnTo>
                    <a:pt x="80" y="18"/>
                  </a:lnTo>
                  <a:lnTo>
                    <a:pt x="80" y="17"/>
                  </a:lnTo>
                  <a:lnTo>
                    <a:pt x="79" y="16"/>
                  </a:lnTo>
                  <a:lnTo>
                    <a:pt x="79" y="15"/>
                  </a:lnTo>
                  <a:lnTo>
                    <a:pt x="79" y="14"/>
                  </a:lnTo>
                  <a:lnTo>
                    <a:pt x="78" y="14"/>
                  </a:lnTo>
                  <a:lnTo>
                    <a:pt x="78" y="13"/>
                  </a:lnTo>
                  <a:lnTo>
                    <a:pt x="78" y="12"/>
                  </a:lnTo>
                  <a:lnTo>
                    <a:pt x="77" y="11"/>
                  </a:lnTo>
                  <a:lnTo>
                    <a:pt x="77" y="10"/>
                  </a:lnTo>
                  <a:lnTo>
                    <a:pt x="76" y="9"/>
                  </a:lnTo>
                  <a:lnTo>
                    <a:pt x="75" y="8"/>
                  </a:lnTo>
                  <a:lnTo>
                    <a:pt x="75" y="7"/>
                  </a:lnTo>
                  <a:lnTo>
                    <a:pt x="74" y="7"/>
                  </a:lnTo>
                  <a:lnTo>
                    <a:pt x="74" y="6"/>
                  </a:lnTo>
                  <a:lnTo>
                    <a:pt x="73" y="5"/>
                  </a:lnTo>
                  <a:lnTo>
                    <a:pt x="72" y="4"/>
                  </a:lnTo>
                  <a:lnTo>
                    <a:pt x="71" y="3"/>
                  </a:lnTo>
                  <a:lnTo>
                    <a:pt x="70" y="3"/>
                  </a:lnTo>
                  <a:lnTo>
                    <a:pt x="70" y="2"/>
                  </a:lnTo>
                  <a:lnTo>
                    <a:pt x="69" y="2"/>
                  </a:lnTo>
                  <a:lnTo>
                    <a:pt x="68" y="1"/>
                  </a:lnTo>
                  <a:lnTo>
                    <a:pt x="67" y="1"/>
                  </a:lnTo>
                  <a:lnTo>
                    <a:pt x="66" y="0"/>
                  </a:lnTo>
                  <a:lnTo>
                    <a:pt x="65" y="0"/>
                  </a:lnTo>
                  <a:lnTo>
                    <a:pt x="64" y="0"/>
                  </a:lnTo>
                  <a:lnTo>
                    <a:pt x="63" y="0"/>
                  </a:lnTo>
                  <a:lnTo>
                    <a:pt x="62" y="0"/>
                  </a:lnTo>
                  <a:lnTo>
                    <a:pt x="61" y="0"/>
                  </a:lnTo>
                  <a:lnTo>
                    <a:pt x="60" y="0"/>
                  </a:lnTo>
                  <a:lnTo>
                    <a:pt x="59" y="1"/>
                  </a:lnTo>
                  <a:lnTo>
                    <a:pt x="58" y="1"/>
                  </a:lnTo>
                  <a:lnTo>
                    <a:pt x="57" y="1"/>
                  </a:lnTo>
                  <a:lnTo>
                    <a:pt x="56" y="1"/>
                  </a:lnTo>
                  <a:lnTo>
                    <a:pt x="55" y="1"/>
                  </a:lnTo>
                  <a:lnTo>
                    <a:pt x="54" y="1"/>
                  </a:lnTo>
                  <a:lnTo>
                    <a:pt x="54" y="2"/>
                  </a:lnTo>
                  <a:lnTo>
                    <a:pt x="53" y="2"/>
                  </a:lnTo>
                  <a:lnTo>
                    <a:pt x="52" y="2"/>
                  </a:lnTo>
                  <a:lnTo>
                    <a:pt x="51" y="2"/>
                  </a:lnTo>
                  <a:lnTo>
                    <a:pt x="51" y="3"/>
                  </a:lnTo>
                  <a:lnTo>
                    <a:pt x="50" y="3"/>
                  </a:lnTo>
                  <a:lnTo>
                    <a:pt x="49" y="3"/>
                  </a:lnTo>
                  <a:lnTo>
                    <a:pt x="48" y="3"/>
                  </a:lnTo>
                  <a:lnTo>
                    <a:pt x="47" y="4"/>
                  </a:lnTo>
                  <a:lnTo>
                    <a:pt x="46" y="4"/>
                  </a:lnTo>
                  <a:lnTo>
                    <a:pt x="45" y="5"/>
                  </a:lnTo>
                  <a:lnTo>
                    <a:pt x="44" y="5"/>
                  </a:lnTo>
                  <a:lnTo>
                    <a:pt x="43" y="5"/>
                  </a:lnTo>
                  <a:lnTo>
                    <a:pt x="42" y="6"/>
                  </a:lnTo>
                  <a:lnTo>
                    <a:pt x="41" y="6"/>
                  </a:lnTo>
                  <a:lnTo>
                    <a:pt x="40" y="6"/>
                  </a:lnTo>
                  <a:lnTo>
                    <a:pt x="39" y="7"/>
                  </a:lnTo>
                  <a:lnTo>
                    <a:pt x="38" y="7"/>
                  </a:lnTo>
                  <a:lnTo>
                    <a:pt x="37" y="8"/>
                  </a:lnTo>
                  <a:lnTo>
                    <a:pt x="36" y="8"/>
                  </a:lnTo>
                  <a:lnTo>
                    <a:pt x="35" y="9"/>
                  </a:lnTo>
                  <a:lnTo>
                    <a:pt x="34" y="9"/>
                  </a:lnTo>
                  <a:lnTo>
                    <a:pt x="33" y="10"/>
                  </a:lnTo>
                  <a:lnTo>
                    <a:pt x="32" y="10"/>
                  </a:lnTo>
                  <a:lnTo>
                    <a:pt x="31" y="10"/>
                  </a:lnTo>
                  <a:lnTo>
                    <a:pt x="31" y="11"/>
                  </a:lnTo>
                  <a:lnTo>
                    <a:pt x="30" y="11"/>
                  </a:lnTo>
                  <a:lnTo>
                    <a:pt x="29" y="12"/>
                  </a:lnTo>
                  <a:lnTo>
                    <a:pt x="28" y="12"/>
                  </a:lnTo>
                  <a:lnTo>
                    <a:pt x="27" y="13"/>
                  </a:lnTo>
                  <a:lnTo>
                    <a:pt x="26" y="13"/>
                  </a:lnTo>
                  <a:lnTo>
                    <a:pt x="25" y="14"/>
                  </a:lnTo>
                  <a:lnTo>
                    <a:pt x="24" y="14"/>
                  </a:lnTo>
                  <a:lnTo>
                    <a:pt x="23" y="15"/>
                  </a:lnTo>
                  <a:lnTo>
                    <a:pt x="22" y="15"/>
                  </a:lnTo>
                  <a:lnTo>
                    <a:pt x="22" y="16"/>
                  </a:lnTo>
                  <a:lnTo>
                    <a:pt x="21" y="16"/>
                  </a:lnTo>
                  <a:lnTo>
                    <a:pt x="20" y="17"/>
                  </a:lnTo>
                  <a:lnTo>
                    <a:pt x="19" y="17"/>
                  </a:lnTo>
                  <a:lnTo>
                    <a:pt x="18" y="18"/>
                  </a:lnTo>
                  <a:lnTo>
                    <a:pt x="17" y="19"/>
                  </a:lnTo>
                  <a:lnTo>
                    <a:pt x="16" y="19"/>
                  </a:lnTo>
                  <a:lnTo>
                    <a:pt x="15" y="20"/>
                  </a:lnTo>
                  <a:lnTo>
                    <a:pt x="14" y="21"/>
                  </a:lnTo>
                  <a:lnTo>
                    <a:pt x="13" y="22"/>
                  </a:lnTo>
                  <a:lnTo>
                    <a:pt x="12" y="22"/>
                  </a:lnTo>
                  <a:lnTo>
                    <a:pt x="11" y="23"/>
                  </a:lnTo>
                  <a:lnTo>
                    <a:pt x="10" y="23"/>
                  </a:lnTo>
                  <a:lnTo>
                    <a:pt x="10" y="24"/>
                  </a:lnTo>
                  <a:lnTo>
                    <a:pt x="9" y="24"/>
                  </a:lnTo>
                  <a:lnTo>
                    <a:pt x="9" y="25"/>
                  </a:lnTo>
                  <a:lnTo>
                    <a:pt x="8" y="25"/>
                  </a:lnTo>
                  <a:lnTo>
                    <a:pt x="8" y="26"/>
                  </a:lnTo>
                  <a:lnTo>
                    <a:pt x="7" y="26"/>
                  </a:lnTo>
                  <a:lnTo>
                    <a:pt x="7" y="27"/>
                  </a:lnTo>
                  <a:lnTo>
                    <a:pt x="6" y="27"/>
                  </a:lnTo>
                  <a:lnTo>
                    <a:pt x="5" y="28"/>
                  </a:lnTo>
                  <a:lnTo>
                    <a:pt x="5" y="29"/>
                  </a:lnTo>
                  <a:lnTo>
                    <a:pt x="4" y="29"/>
                  </a:lnTo>
                  <a:lnTo>
                    <a:pt x="4" y="30"/>
                  </a:lnTo>
                  <a:lnTo>
                    <a:pt x="3" y="30"/>
                  </a:lnTo>
                  <a:lnTo>
                    <a:pt x="3" y="31"/>
                  </a:lnTo>
                  <a:lnTo>
                    <a:pt x="2" y="32"/>
                  </a:lnTo>
                  <a:lnTo>
                    <a:pt x="2" y="33"/>
                  </a:lnTo>
                  <a:lnTo>
                    <a:pt x="1" y="33"/>
                  </a:lnTo>
                  <a:lnTo>
                    <a:pt x="1" y="34"/>
                  </a:lnTo>
                  <a:lnTo>
                    <a:pt x="1" y="35"/>
                  </a:lnTo>
                  <a:lnTo>
                    <a:pt x="0" y="35"/>
                  </a:lnTo>
                  <a:lnTo>
                    <a:pt x="0" y="36"/>
                  </a:lnTo>
                  <a:lnTo>
                    <a:pt x="0" y="37"/>
                  </a:lnTo>
                  <a:lnTo>
                    <a:pt x="0" y="38"/>
                  </a:lnTo>
                  <a:lnTo>
                    <a:pt x="0" y="39"/>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sp>
          <p:nvSpPr>
            <p:cNvPr id="14" name="Freeform 54">
              <a:extLst>
                <a:ext uri="{FF2B5EF4-FFF2-40B4-BE49-F238E27FC236}">
                  <a16:creationId xmlns:a16="http://schemas.microsoft.com/office/drawing/2014/main" id="{DC626C0D-3650-40E0-FEAE-C5FA9BD0796B}"/>
                </a:ext>
              </a:extLst>
            </p:cNvPr>
            <p:cNvSpPr>
              <a:spLocks noChangeArrowheads="1"/>
            </p:cNvSpPr>
            <p:nvPr/>
          </p:nvSpPr>
          <p:spPr bwMode="auto">
            <a:xfrm>
              <a:off x="2743200" y="2490788"/>
              <a:ext cx="144463" cy="184150"/>
            </a:xfrm>
            <a:custGeom>
              <a:avLst/>
              <a:gdLst>
                <a:gd name="T0" fmla="*/ 2147483646 w 107"/>
                <a:gd name="T1" fmla="*/ 2147483646 h 149"/>
                <a:gd name="T2" fmla="*/ 2147483646 w 107"/>
                <a:gd name="T3" fmla="*/ 2147483646 h 149"/>
                <a:gd name="T4" fmla="*/ 2147483646 w 107"/>
                <a:gd name="T5" fmla="*/ 2147483646 h 149"/>
                <a:gd name="T6" fmla="*/ 2147483646 w 107"/>
                <a:gd name="T7" fmla="*/ 2147483646 h 149"/>
                <a:gd name="T8" fmla="*/ 2147483646 w 107"/>
                <a:gd name="T9" fmla="*/ 2147483646 h 149"/>
                <a:gd name="T10" fmla="*/ 2147483646 w 107"/>
                <a:gd name="T11" fmla="*/ 2147483646 h 149"/>
                <a:gd name="T12" fmla="*/ 2147483646 w 107"/>
                <a:gd name="T13" fmla="*/ 2147483646 h 149"/>
                <a:gd name="T14" fmla="*/ 2147483646 w 107"/>
                <a:gd name="T15" fmla="*/ 2147483646 h 149"/>
                <a:gd name="T16" fmla="*/ 2147483646 w 107"/>
                <a:gd name="T17" fmla="*/ 2147483646 h 149"/>
                <a:gd name="T18" fmla="*/ 2147483646 w 107"/>
                <a:gd name="T19" fmla="*/ 2147483646 h 149"/>
                <a:gd name="T20" fmla="*/ 2147483646 w 107"/>
                <a:gd name="T21" fmla="*/ 2147483646 h 149"/>
                <a:gd name="T22" fmla="*/ 0 w 107"/>
                <a:gd name="T23" fmla="*/ 2147483646 h 149"/>
                <a:gd name="T24" fmla="*/ 0 w 107"/>
                <a:gd name="T25" fmla="*/ 2147483646 h 149"/>
                <a:gd name="T26" fmla="*/ 0 w 107"/>
                <a:gd name="T27" fmla="*/ 2147483646 h 149"/>
                <a:gd name="T28" fmla="*/ 0 w 107"/>
                <a:gd name="T29" fmla="*/ 2147483646 h 149"/>
                <a:gd name="T30" fmla="*/ 0 w 107"/>
                <a:gd name="T31" fmla="*/ 2147483646 h 149"/>
                <a:gd name="T32" fmla="*/ 2147483646 w 107"/>
                <a:gd name="T33" fmla="*/ 2147483646 h 149"/>
                <a:gd name="T34" fmla="*/ 2147483646 w 107"/>
                <a:gd name="T35" fmla="*/ 2147483646 h 149"/>
                <a:gd name="T36" fmla="*/ 2147483646 w 107"/>
                <a:gd name="T37" fmla="*/ 2147483646 h 149"/>
                <a:gd name="T38" fmla="*/ 2147483646 w 107"/>
                <a:gd name="T39" fmla="*/ 2147483646 h 149"/>
                <a:gd name="T40" fmla="*/ 2147483646 w 107"/>
                <a:gd name="T41" fmla="*/ 2147483646 h 149"/>
                <a:gd name="T42" fmla="*/ 2147483646 w 107"/>
                <a:gd name="T43" fmla="*/ 2147483646 h 149"/>
                <a:gd name="T44" fmla="*/ 2147483646 w 107"/>
                <a:gd name="T45" fmla="*/ 2147483646 h 149"/>
                <a:gd name="T46" fmla="*/ 2147483646 w 107"/>
                <a:gd name="T47" fmla="*/ 2147483646 h 149"/>
                <a:gd name="T48" fmla="*/ 2147483646 w 107"/>
                <a:gd name="T49" fmla="*/ 2147483646 h 149"/>
                <a:gd name="T50" fmla="*/ 2147483646 w 107"/>
                <a:gd name="T51" fmla="*/ 2147483646 h 149"/>
                <a:gd name="T52" fmla="*/ 2147483646 w 107"/>
                <a:gd name="T53" fmla="*/ 2147483646 h 149"/>
                <a:gd name="T54" fmla="*/ 2147483646 w 107"/>
                <a:gd name="T55" fmla="*/ 2147483646 h 149"/>
                <a:gd name="T56" fmla="*/ 2147483646 w 107"/>
                <a:gd name="T57" fmla="*/ 2147483646 h 149"/>
                <a:gd name="T58" fmla="*/ 2147483646 w 107"/>
                <a:gd name="T59" fmla="*/ 2147483646 h 149"/>
                <a:gd name="T60" fmla="*/ 2147483646 w 107"/>
                <a:gd name="T61" fmla="*/ 2147483646 h 149"/>
                <a:gd name="T62" fmla="*/ 2147483646 w 107"/>
                <a:gd name="T63" fmla="*/ 2147483646 h 149"/>
                <a:gd name="T64" fmla="*/ 2147483646 w 107"/>
                <a:gd name="T65" fmla="*/ 2147483646 h 149"/>
                <a:gd name="T66" fmla="*/ 2147483646 w 107"/>
                <a:gd name="T67" fmla="*/ 2147483646 h 149"/>
                <a:gd name="T68" fmla="*/ 2147483646 w 107"/>
                <a:gd name="T69" fmla="*/ 2147483646 h 149"/>
                <a:gd name="T70" fmla="*/ 2147483646 w 107"/>
                <a:gd name="T71" fmla="*/ 2147483646 h 149"/>
                <a:gd name="T72" fmla="*/ 2147483646 w 107"/>
                <a:gd name="T73" fmla="*/ 2147483646 h 149"/>
                <a:gd name="T74" fmla="*/ 2147483646 w 107"/>
                <a:gd name="T75" fmla="*/ 2147483646 h 149"/>
                <a:gd name="T76" fmla="*/ 2147483646 w 107"/>
                <a:gd name="T77" fmla="*/ 2147483646 h 149"/>
                <a:gd name="T78" fmla="*/ 2147483646 w 107"/>
                <a:gd name="T79" fmla="*/ 2147483646 h 149"/>
                <a:gd name="T80" fmla="*/ 2147483646 w 107"/>
                <a:gd name="T81" fmla="*/ 2147483646 h 149"/>
                <a:gd name="T82" fmla="*/ 2147483646 w 107"/>
                <a:gd name="T83" fmla="*/ 2147483646 h 149"/>
                <a:gd name="T84" fmla="*/ 2147483646 w 107"/>
                <a:gd name="T85" fmla="*/ 2147483646 h 149"/>
                <a:gd name="T86" fmla="*/ 2147483646 w 107"/>
                <a:gd name="T87" fmla="*/ 2147483646 h 149"/>
                <a:gd name="T88" fmla="*/ 2147483646 w 107"/>
                <a:gd name="T89" fmla="*/ 2147483646 h 149"/>
                <a:gd name="T90" fmla="*/ 2147483646 w 107"/>
                <a:gd name="T91" fmla="*/ 2147483646 h 149"/>
                <a:gd name="T92" fmla="*/ 2147483646 w 107"/>
                <a:gd name="T93" fmla="*/ 2147483646 h 149"/>
                <a:gd name="T94" fmla="*/ 2147483646 w 107"/>
                <a:gd name="T95" fmla="*/ 2147483646 h 149"/>
                <a:gd name="T96" fmla="*/ 2147483646 w 107"/>
                <a:gd name="T97" fmla="*/ 2147483646 h 149"/>
                <a:gd name="T98" fmla="*/ 2147483646 w 107"/>
                <a:gd name="T99" fmla="*/ 2147483646 h 149"/>
                <a:gd name="T100" fmla="*/ 2147483646 w 107"/>
                <a:gd name="T101" fmla="*/ 2147483646 h 149"/>
                <a:gd name="T102" fmla="*/ 2147483646 w 107"/>
                <a:gd name="T103" fmla="*/ 2147483646 h 149"/>
                <a:gd name="T104" fmla="*/ 2147483646 w 107"/>
                <a:gd name="T105" fmla="*/ 2147483646 h 149"/>
                <a:gd name="T106" fmla="*/ 2147483646 w 107"/>
                <a:gd name="T107" fmla="*/ 0 h 14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07" h="149">
                  <a:moveTo>
                    <a:pt x="30" y="0"/>
                  </a:moveTo>
                  <a:lnTo>
                    <a:pt x="30" y="0"/>
                  </a:lnTo>
                  <a:lnTo>
                    <a:pt x="28" y="0"/>
                  </a:lnTo>
                  <a:lnTo>
                    <a:pt x="26" y="2"/>
                  </a:lnTo>
                  <a:lnTo>
                    <a:pt x="24" y="2"/>
                  </a:lnTo>
                  <a:lnTo>
                    <a:pt x="24" y="4"/>
                  </a:lnTo>
                  <a:lnTo>
                    <a:pt x="22" y="4"/>
                  </a:lnTo>
                  <a:lnTo>
                    <a:pt x="22" y="6"/>
                  </a:lnTo>
                  <a:lnTo>
                    <a:pt x="20" y="6"/>
                  </a:lnTo>
                  <a:lnTo>
                    <a:pt x="20" y="7"/>
                  </a:lnTo>
                  <a:lnTo>
                    <a:pt x="18" y="7"/>
                  </a:lnTo>
                  <a:lnTo>
                    <a:pt x="18" y="9"/>
                  </a:lnTo>
                  <a:lnTo>
                    <a:pt x="16" y="11"/>
                  </a:lnTo>
                  <a:lnTo>
                    <a:pt x="16" y="13"/>
                  </a:lnTo>
                  <a:lnTo>
                    <a:pt x="14" y="15"/>
                  </a:lnTo>
                  <a:lnTo>
                    <a:pt x="14" y="17"/>
                  </a:lnTo>
                  <a:lnTo>
                    <a:pt x="12" y="18"/>
                  </a:lnTo>
                  <a:lnTo>
                    <a:pt x="12" y="20"/>
                  </a:lnTo>
                  <a:lnTo>
                    <a:pt x="12" y="22"/>
                  </a:lnTo>
                  <a:lnTo>
                    <a:pt x="10" y="24"/>
                  </a:lnTo>
                  <a:lnTo>
                    <a:pt x="10" y="26"/>
                  </a:lnTo>
                  <a:lnTo>
                    <a:pt x="10" y="27"/>
                  </a:lnTo>
                  <a:lnTo>
                    <a:pt x="8" y="29"/>
                  </a:lnTo>
                  <a:lnTo>
                    <a:pt x="8" y="31"/>
                  </a:lnTo>
                  <a:lnTo>
                    <a:pt x="8" y="33"/>
                  </a:lnTo>
                  <a:lnTo>
                    <a:pt x="6" y="35"/>
                  </a:lnTo>
                  <a:lnTo>
                    <a:pt x="6" y="37"/>
                  </a:lnTo>
                  <a:lnTo>
                    <a:pt x="6" y="38"/>
                  </a:lnTo>
                  <a:lnTo>
                    <a:pt x="6" y="40"/>
                  </a:lnTo>
                  <a:lnTo>
                    <a:pt x="6" y="42"/>
                  </a:lnTo>
                  <a:lnTo>
                    <a:pt x="6" y="44"/>
                  </a:lnTo>
                  <a:lnTo>
                    <a:pt x="4" y="46"/>
                  </a:lnTo>
                  <a:lnTo>
                    <a:pt x="4" y="47"/>
                  </a:lnTo>
                  <a:lnTo>
                    <a:pt x="4" y="51"/>
                  </a:lnTo>
                  <a:lnTo>
                    <a:pt x="4" y="53"/>
                  </a:lnTo>
                  <a:lnTo>
                    <a:pt x="2" y="55"/>
                  </a:lnTo>
                  <a:lnTo>
                    <a:pt x="2" y="57"/>
                  </a:lnTo>
                  <a:lnTo>
                    <a:pt x="2" y="58"/>
                  </a:lnTo>
                  <a:lnTo>
                    <a:pt x="2" y="60"/>
                  </a:lnTo>
                  <a:lnTo>
                    <a:pt x="2" y="62"/>
                  </a:lnTo>
                  <a:lnTo>
                    <a:pt x="2" y="64"/>
                  </a:lnTo>
                  <a:lnTo>
                    <a:pt x="2" y="66"/>
                  </a:lnTo>
                  <a:lnTo>
                    <a:pt x="2" y="67"/>
                  </a:lnTo>
                  <a:lnTo>
                    <a:pt x="2" y="69"/>
                  </a:lnTo>
                  <a:lnTo>
                    <a:pt x="0" y="71"/>
                  </a:lnTo>
                  <a:lnTo>
                    <a:pt x="0" y="73"/>
                  </a:lnTo>
                  <a:lnTo>
                    <a:pt x="0" y="75"/>
                  </a:lnTo>
                  <a:lnTo>
                    <a:pt x="0" y="76"/>
                  </a:lnTo>
                  <a:lnTo>
                    <a:pt x="0" y="78"/>
                  </a:lnTo>
                  <a:lnTo>
                    <a:pt x="0" y="80"/>
                  </a:lnTo>
                  <a:lnTo>
                    <a:pt x="0" y="82"/>
                  </a:lnTo>
                  <a:lnTo>
                    <a:pt x="0" y="84"/>
                  </a:lnTo>
                  <a:lnTo>
                    <a:pt x="0" y="86"/>
                  </a:lnTo>
                  <a:lnTo>
                    <a:pt x="0" y="87"/>
                  </a:lnTo>
                  <a:lnTo>
                    <a:pt x="0" y="89"/>
                  </a:lnTo>
                  <a:lnTo>
                    <a:pt x="0" y="91"/>
                  </a:lnTo>
                  <a:lnTo>
                    <a:pt x="0" y="93"/>
                  </a:lnTo>
                  <a:lnTo>
                    <a:pt x="0" y="96"/>
                  </a:lnTo>
                  <a:lnTo>
                    <a:pt x="0" y="98"/>
                  </a:lnTo>
                  <a:lnTo>
                    <a:pt x="0" y="100"/>
                  </a:lnTo>
                  <a:lnTo>
                    <a:pt x="0" y="102"/>
                  </a:lnTo>
                  <a:lnTo>
                    <a:pt x="0" y="104"/>
                  </a:lnTo>
                  <a:lnTo>
                    <a:pt x="0" y="106"/>
                  </a:lnTo>
                  <a:lnTo>
                    <a:pt x="0" y="107"/>
                  </a:lnTo>
                  <a:lnTo>
                    <a:pt x="0" y="109"/>
                  </a:lnTo>
                  <a:lnTo>
                    <a:pt x="0" y="111"/>
                  </a:lnTo>
                  <a:lnTo>
                    <a:pt x="2" y="113"/>
                  </a:lnTo>
                  <a:lnTo>
                    <a:pt x="2" y="115"/>
                  </a:lnTo>
                  <a:lnTo>
                    <a:pt x="2" y="116"/>
                  </a:lnTo>
                  <a:lnTo>
                    <a:pt x="2" y="118"/>
                  </a:lnTo>
                  <a:lnTo>
                    <a:pt x="2" y="120"/>
                  </a:lnTo>
                  <a:lnTo>
                    <a:pt x="2" y="122"/>
                  </a:lnTo>
                  <a:lnTo>
                    <a:pt x="2" y="124"/>
                  </a:lnTo>
                  <a:lnTo>
                    <a:pt x="4" y="126"/>
                  </a:lnTo>
                  <a:lnTo>
                    <a:pt x="4" y="127"/>
                  </a:lnTo>
                  <a:lnTo>
                    <a:pt x="4" y="129"/>
                  </a:lnTo>
                  <a:lnTo>
                    <a:pt x="4" y="131"/>
                  </a:lnTo>
                  <a:lnTo>
                    <a:pt x="6" y="131"/>
                  </a:lnTo>
                  <a:lnTo>
                    <a:pt x="6" y="133"/>
                  </a:lnTo>
                  <a:lnTo>
                    <a:pt x="6" y="135"/>
                  </a:lnTo>
                  <a:lnTo>
                    <a:pt x="8" y="136"/>
                  </a:lnTo>
                  <a:lnTo>
                    <a:pt x="8" y="138"/>
                  </a:lnTo>
                  <a:lnTo>
                    <a:pt x="10" y="138"/>
                  </a:lnTo>
                  <a:lnTo>
                    <a:pt x="10" y="140"/>
                  </a:lnTo>
                  <a:lnTo>
                    <a:pt x="12" y="140"/>
                  </a:lnTo>
                  <a:lnTo>
                    <a:pt x="12" y="142"/>
                  </a:lnTo>
                  <a:lnTo>
                    <a:pt x="14" y="142"/>
                  </a:lnTo>
                  <a:lnTo>
                    <a:pt x="16" y="144"/>
                  </a:lnTo>
                  <a:lnTo>
                    <a:pt x="18" y="144"/>
                  </a:lnTo>
                  <a:lnTo>
                    <a:pt x="20" y="146"/>
                  </a:lnTo>
                  <a:lnTo>
                    <a:pt x="22" y="146"/>
                  </a:lnTo>
                  <a:lnTo>
                    <a:pt x="24" y="147"/>
                  </a:lnTo>
                  <a:lnTo>
                    <a:pt x="26" y="147"/>
                  </a:lnTo>
                  <a:lnTo>
                    <a:pt x="28" y="147"/>
                  </a:lnTo>
                  <a:lnTo>
                    <a:pt x="30" y="147"/>
                  </a:lnTo>
                  <a:lnTo>
                    <a:pt x="32" y="149"/>
                  </a:lnTo>
                  <a:lnTo>
                    <a:pt x="34" y="149"/>
                  </a:lnTo>
                  <a:lnTo>
                    <a:pt x="36" y="149"/>
                  </a:lnTo>
                  <a:lnTo>
                    <a:pt x="38" y="149"/>
                  </a:lnTo>
                  <a:lnTo>
                    <a:pt x="40" y="149"/>
                  </a:lnTo>
                  <a:lnTo>
                    <a:pt x="42" y="149"/>
                  </a:lnTo>
                  <a:lnTo>
                    <a:pt x="44" y="149"/>
                  </a:lnTo>
                  <a:lnTo>
                    <a:pt x="46" y="149"/>
                  </a:lnTo>
                  <a:lnTo>
                    <a:pt x="48" y="149"/>
                  </a:lnTo>
                  <a:lnTo>
                    <a:pt x="50" y="149"/>
                  </a:lnTo>
                  <a:lnTo>
                    <a:pt x="52" y="149"/>
                  </a:lnTo>
                  <a:lnTo>
                    <a:pt x="54" y="149"/>
                  </a:lnTo>
                  <a:lnTo>
                    <a:pt x="56" y="149"/>
                  </a:lnTo>
                  <a:lnTo>
                    <a:pt x="58" y="147"/>
                  </a:lnTo>
                  <a:lnTo>
                    <a:pt x="60" y="147"/>
                  </a:lnTo>
                  <a:lnTo>
                    <a:pt x="62" y="147"/>
                  </a:lnTo>
                  <a:lnTo>
                    <a:pt x="63" y="147"/>
                  </a:lnTo>
                  <a:lnTo>
                    <a:pt x="65" y="147"/>
                  </a:lnTo>
                  <a:lnTo>
                    <a:pt x="67" y="146"/>
                  </a:lnTo>
                  <a:lnTo>
                    <a:pt x="69" y="146"/>
                  </a:lnTo>
                  <a:lnTo>
                    <a:pt x="71" y="146"/>
                  </a:lnTo>
                  <a:lnTo>
                    <a:pt x="73" y="146"/>
                  </a:lnTo>
                  <a:lnTo>
                    <a:pt x="75" y="144"/>
                  </a:lnTo>
                  <a:lnTo>
                    <a:pt x="77" y="144"/>
                  </a:lnTo>
                  <a:lnTo>
                    <a:pt x="79" y="144"/>
                  </a:lnTo>
                  <a:lnTo>
                    <a:pt x="79" y="142"/>
                  </a:lnTo>
                  <a:lnTo>
                    <a:pt x="81" y="142"/>
                  </a:lnTo>
                  <a:lnTo>
                    <a:pt x="83" y="142"/>
                  </a:lnTo>
                  <a:lnTo>
                    <a:pt x="85" y="140"/>
                  </a:lnTo>
                  <a:lnTo>
                    <a:pt x="87" y="140"/>
                  </a:lnTo>
                  <a:lnTo>
                    <a:pt x="89" y="138"/>
                  </a:lnTo>
                  <a:lnTo>
                    <a:pt x="91" y="136"/>
                  </a:lnTo>
                  <a:lnTo>
                    <a:pt x="93" y="135"/>
                  </a:lnTo>
                  <a:lnTo>
                    <a:pt x="95" y="135"/>
                  </a:lnTo>
                  <a:lnTo>
                    <a:pt x="97" y="133"/>
                  </a:lnTo>
                  <a:lnTo>
                    <a:pt x="99" y="131"/>
                  </a:lnTo>
                  <a:lnTo>
                    <a:pt x="101" y="129"/>
                  </a:lnTo>
                  <a:lnTo>
                    <a:pt x="101" y="127"/>
                  </a:lnTo>
                  <a:lnTo>
                    <a:pt x="103" y="127"/>
                  </a:lnTo>
                  <a:lnTo>
                    <a:pt x="103" y="126"/>
                  </a:lnTo>
                  <a:lnTo>
                    <a:pt x="105" y="124"/>
                  </a:lnTo>
                  <a:lnTo>
                    <a:pt x="105" y="122"/>
                  </a:lnTo>
                  <a:lnTo>
                    <a:pt x="107" y="120"/>
                  </a:lnTo>
                  <a:lnTo>
                    <a:pt x="107" y="118"/>
                  </a:lnTo>
                  <a:lnTo>
                    <a:pt x="107" y="116"/>
                  </a:lnTo>
                  <a:lnTo>
                    <a:pt x="107" y="115"/>
                  </a:lnTo>
                  <a:lnTo>
                    <a:pt x="107" y="113"/>
                  </a:lnTo>
                  <a:lnTo>
                    <a:pt x="107" y="111"/>
                  </a:lnTo>
                  <a:lnTo>
                    <a:pt x="107" y="109"/>
                  </a:lnTo>
                  <a:lnTo>
                    <a:pt x="105" y="107"/>
                  </a:lnTo>
                  <a:lnTo>
                    <a:pt x="105" y="106"/>
                  </a:lnTo>
                  <a:lnTo>
                    <a:pt x="105" y="104"/>
                  </a:lnTo>
                  <a:lnTo>
                    <a:pt x="105" y="102"/>
                  </a:lnTo>
                  <a:lnTo>
                    <a:pt x="105" y="100"/>
                  </a:lnTo>
                  <a:lnTo>
                    <a:pt x="103" y="98"/>
                  </a:lnTo>
                  <a:lnTo>
                    <a:pt x="103" y="96"/>
                  </a:lnTo>
                  <a:lnTo>
                    <a:pt x="103" y="95"/>
                  </a:lnTo>
                  <a:lnTo>
                    <a:pt x="101" y="93"/>
                  </a:lnTo>
                  <a:lnTo>
                    <a:pt x="101" y="91"/>
                  </a:lnTo>
                  <a:lnTo>
                    <a:pt x="101" y="89"/>
                  </a:lnTo>
                  <a:lnTo>
                    <a:pt x="101" y="87"/>
                  </a:lnTo>
                  <a:lnTo>
                    <a:pt x="99" y="86"/>
                  </a:lnTo>
                  <a:lnTo>
                    <a:pt x="99" y="84"/>
                  </a:lnTo>
                  <a:lnTo>
                    <a:pt x="97" y="82"/>
                  </a:lnTo>
                  <a:lnTo>
                    <a:pt x="97" y="80"/>
                  </a:lnTo>
                  <a:lnTo>
                    <a:pt x="97" y="78"/>
                  </a:lnTo>
                  <a:lnTo>
                    <a:pt x="95" y="76"/>
                  </a:lnTo>
                  <a:lnTo>
                    <a:pt x="95" y="75"/>
                  </a:lnTo>
                  <a:lnTo>
                    <a:pt x="95" y="73"/>
                  </a:lnTo>
                  <a:lnTo>
                    <a:pt x="93" y="71"/>
                  </a:lnTo>
                  <a:lnTo>
                    <a:pt x="93" y="69"/>
                  </a:lnTo>
                  <a:lnTo>
                    <a:pt x="91" y="67"/>
                  </a:lnTo>
                  <a:lnTo>
                    <a:pt x="91" y="66"/>
                  </a:lnTo>
                  <a:lnTo>
                    <a:pt x="89" y="64"/>
                  </a:lnTo>
                  <a:lnTo>
                    <a:pt x="89" y="62"/>
                  </a:lnTo>
                  <a:lnTo>
                    <a:pt x="87" y="60"/>
                  </a:lnTo>
                  <a:lnTo>
                    <a:pt x="87" y="58"/>
                  </a:lnTo>
                  <a:lnTo>
                    <a:pt x="85" y="57"/>
                  </a:lnTo>
                  <a:lnTo>
                    <a:pt x="85" y="55"/>
                  </a:lnTo>
                  <a:lnTo>
                    <a:pt x="83" y="53"/>
                  </a:lnTo>
                  <a:lnTo>
                    <a:pt x="83" y="51"/>
                  </a:lnTo>
                  <a:lnTo>
                    <a:pt x="81" y="49"/>
                  </a:lnTo>
                  <a:lnTo>
                    <a:pt x="81" y="47"/>
                  </a:lnTo>
                  <a:lnTo>
                    <a:pt x="79" y="46"/>
                  </a:lnTo>
                  <a:lnTo>
                    <a:pt x="79" y="44"/>
                  </a:lnTo>
                  <a:lnTo>
                    <a:pt x="77" y="42"/>
                  </a:lnTo>
                  <a:lnTo>
                    <a:pt x="77" y="40"/>
                  </a:lnTo>
                  <a:lnTo>
                    <a:pt x="75" y="40"/>
                  </a:lnTo>
                  <a:lnTo>
                    <a:pt x="75" y="38"/>
                  </a:lnTo>
                  <a:lnTo>
                    <a:pt x="73" y="37"/>
                  </a:lnTo>
                  <a:lnTo>
                    <a:pt x="73" y="35"/>
                  </a:lnTo>
                  <a:lnTo>
                    <a:pt x="71" y="33"/>
                  </a:lnTo>
                  <a:lnTo>
                    <a:pt x="69" y="31"/>
                  </a:lnTo>
                  <a:lnTo>
                    <a:pt x="69" y="29"/>
                  </a:lnTo>
                  <a:lnTo>
                    <a:pt x="67" y="27"/>
                  </a:lnTo>
                  <a:lnTo>
                    <a:pt x="65" y="26"/>
                  </a:lnTo>
                  <a:lnTo>
                    <a:pt x="63" y="24"/>
                  </a:lnTo>
                  <a:lnTo>
                    <a:pt x="63" y="22"/>
                  </a:lnTo>
                  <a:lnTo>
                    <a:pt x="62" y="20"/>
                  </a:lnTo>
                  <a:lnTo>
                    <a:pt x="62" y="18"/>
                  </a:lnTo>
                  <a:lnTo>
                    <a:pt x="60" y="18"/>
                  </a:lnTo>
                  <a:lnTo>
                    <a:pt x="60" y="17"/>
                  </a:lnTo>
                  <a:lnTo>
                    <a:pt x="58" y="17"/>
                  </a:lnTo>
                  <a:lnTo>
                    <a:pt x="58" y="15"/>
                  </a:lnTo>
                  <a:lnTo>
                    <a:pt x="56" y="15"/>
                  </a:lnTo>
                  <a:lnTo>
                    <a:pt x="56" y="13"/>
                  </a:lnTo>
                  <a:lnTo>
                    <a:pt x="54" y="13"/>
                  </a:lnTo>
                  <a:lnTo>
                    <a:pt x="54" y="11"/>
                  </a:lnTo>
                  <a:lnTo>
                    <a:pt x="52" y="9"/>
                  </a:lnTo>
                  <a:lnTo>
                    <a:pt x="50" y="9"/>
                  </a:lnTo>
                  <a:lnTo>
                    <a:pt x="50" y="7"/>
                  </a:lnTo>
                  <a:lnTo>
                    <a:pt x="48" y="7"/>
                  </a:lnTo>
                  <a:lnTo>
                    <a:pt x="48" y="6"/>
                  </a:lnTo>
                  <a:lnTo>
                    <a:pt x="46" y="6"/>
                  </a:lnTo>
                  <a:lnTo>
                    <a:pt x="44" y="4"/>
                  </a:lnTo>
                  <a:lnTo>
                    <a:pt x="42" y="4"/>
                  </a:lnTo>
                  <a:lnTo>
                    <a:pt x="42" y="2"/>
                  </a:lnTo>
                  <a:lnTo>
                    <a:pt x="40" y="2"/>
                  </a:lnTo>
                  <a:lnTo>
                    <a:pt x="38" y="2"/>
                  </a:lnTo>
                  <a:lnTo>
                    <a:pt x="38" y="0"/>
                  </a:lnTo>
                  <a:lnTo>
                    <a:pt x="36" y="0"/>
                  </a:lnTo>
                  <a:lnTo>
                    <a:pt x="34" y="0"/>
                  </a:lnTo>
                  <a:lnTo>
                    <a:pt x="32" y="0"/>
                  </a:lnTo>
                  <a:lnTo>
                    <a:pt x="30" y="0"/>
                  </a:lnTo>
                  <a:close/>
                </a:path>
              </a:pathLst>
            </a:custGeom>
            <a:solidFill>
              <a:srgbClr val="FD44D0"/>
            </a:solidFill>
            <a:ln>
              <a:noFill/>
            </a:ln>
            <a:extLst>
              <a:ext uri="{91240B29-F687-4F45-9708-019B960494DF}">
                <a14:hiddenLine xmlns:a14="http://schemas.microsoft.com/office/drawing/2010/main" w="38100">
                  <a:solidFill>
                    <a:srgbClr val="000000"/>
                  </a:solidFill>
                  <a:round/>
                  <a:headEnd/>
                  <a:tailEnd/>
                </a14:hiddenLine>
              </a:ext>
            </a:extLst>
          </p:spPr>
          <p:txBody>
            <a:bodyPr/>
            <a:lstStyle/>
            <a:p>
              <a:endParaRPr lang="zh-CN" altLang="en-US"/>
            </a:p>
          </p:txBody>
        </p:sp>
        <p:sp>
          <p:nvSpPr>
            <p:cNvPr id="15" name="Freeform 55">
              <a:extLst>
                <a:ext uri="{FF2B5EF4-FFF2-40B4-BE49-F238E27FC236}">
                  <a16:creationId xmlns:a16="http://schemas.microsoft.com/office/drawing/2014/main" id="{F6DB8754-C69E-B872-476C-14E7946C9E20}"/>
                </a:ext>
              </a:extLst>
            </p:cNvPr>
            <p:cNvSpPr>
              <a:spLocks noChangeArrowheads="1"/>
            </p:cNvSpPr>
            <p:nvPr/>
          </p:nvSpPr>
          <p:spPr bwMode="auto">
            <a:xfrm>
              <a:off x="2742522" y="2491150"/>
              <a:ext cx="145314" cy="183788"/>
            </a:xfrm>
            <a:custGeom>
              <a:avLst/>
              <a:gdLst>
                <a:gd name="T0" fmla="*/ 13 w 54"/>
                <a:gd name="T1" fmla="*/ 1 h 82"/>
                <a:gd name="T2" fmla="*/ 11 w 54"/>
                <a:gd name="T3" fmla="*/ 3 h 82"/>
                <a:gd name="T4" fmla="*/ 9 w 54"/>
                <a:gd name="T5" fmla="*/ 5 h 82"/>
                <a:gd name="T6" fmla="*/ 7 w 54"/>
                <a:gd name="T7" fmla="*/ 5 h 82"/>
                <a:gd name="T8" fmla="*/ 5 w 54"/>
                <a:gd name="T9" fmla="*/ 5 h 82"/>
                <a:gd name="T10" fmla="*/ 4 w 54"/>
                <a:gd name="T11" fmla="*/ 5 h 82"/>
                <a:gd name="T12" fmla="*/ 3 w 54"/>
                <a:gd name="T13" fmla="*/ 5 h 82"/>
                <a:gd name="T14" fmla="*/ 2 w 54"/>
                <a:gd name="T15" fmla="*/ 5 h 82"/>
                <a:gd name="T16" fmla="*/ 1 w 54"/>
                <a:gd name="T17" fmla="*/ 5 h 82"/>
                <a:gd name="T18" fmla="*/ 1 w 54"/>
                <a:gd name="T19" fmla="*/ 5 h 82"/>
                <a:gd name="T20" fmla="*/ 1 w 54"/>
                <a:gd name="T21" fmla="*/ 5 h 82"/>
                <a:gd name="T22" fmla="*/ 0 w 54"/>
                <a:gd name="T23" fmla="*/ 5 h 82"/>
                <a:gd name="T24" fmla="*/ 0 w 54"/>
                <a:gd name="T25" fmla="*/ 5 h 82"/>
                <a:gd name="T26" fmla="*/ 0 w 54"/>
                <a:gd name="T27" fmla="*/ 6 h 82"/>
                <a:gd name="T28" fmla="*/ 0 w 54"/>
                <a:gd name="T29" fmla="*/ 7 h 82"/>
                <a:gd name="T30" fmla="*/ 0 w 54"/>
                <a:gd name="T31" fmla="*/ 8 h 82"/>
                <a:gd name="T32" fmla="*/ 1 w 54"/>
                <a:gd name="T33" fmla="*/ 8 h 82"/>
                <a:gd name="T34" fmla="*/ 1 w 54"/>
                <a:gd name="T35" fmla="*/ 9 h 82"/>
                <a:gd name="T36" fmla="*/ 2 w 54"/>
                <a:gd name="T37" fmla="*/ 10 h 82"/>
                <a:gd name="T38" fmla="*/ 3 w 54"/>
                <a:gd name="T39" fmla="*/ 10 h 82"/>
                <a:gd name="T40" fmla="*/ 5 w 54"/>
                <a:gd name="T41" fmla="*/ 11 h 82"/>
                <a:gd name="T42" fmla="*/ 8 w 54"/>
                <a:gd name="T43" fmla="*/ 11 h 82"/>
                <a:gd name="T44" fmla="*/ 12 w 54"/>
                <a:gd name="T45" fmla="*/ 11 h 82"/>
                <a:gd name="T46" fmla="*/ 16 w 54"/>
                <a:gd name="T47" fmla="*/ 11 h 82"/>
                <a:gd name="T48" fmla="*/ 20 w 54"/>
                <a:gd name="T49" fmla="*/ 11 h 82"/>
                <a:gd name="T50" fmla="*/ 24 w 54"/>
                <a:gd name="T51" fmla="*/ 11 h 82"/>
                <a:gd name="T52" fmla="*/ 28 w 54"/>
                <a:gd name="T53" fmla="*/ 11 h 82"/>
                <a:gd name="T54" fmla="*/ 32 w 54"/>
                <a:gd name="T55" fmla="*/ 11 h 82"/>
                <a:gd name="T56" fmla="*/ 36 w 54"/>
                <a:gd name="T57" fmla="*/ 11 h 82"/>
                <a:gd name="T58" fmla="*/ 40 w 54"/>
                <a:gd name="T59" fmla="*/ 11 h 82"/>
                <a:gd name="T60" fmla="*/ 43 w 54"/>
                <a:gd name="T61" fmla="*/ 11 h 82"/>
                <a:gd name="T62" fmla="*/ 47 w 54"/>
                <a:gd name="T63" fmla="*/ 10 h 82"/>
                <a:gd name="T64" fmla="*/ 51 w 54"/>
                <a:gd name="T65" fmla="*/ 10 h 82"/>
                <a:gd name="T66" fmla="*/ 53 w 54"/>
                <a:gd name="T67" fmla="*/ 9 h 82"/>
                <a:gd name="T68" fmla="*/ 54 w 54"/>
                <a:gd name="T69" fmla="*/ 9 h 82"/>
                <a:gd name="T70" fmla="*/ 54 w 54"/>
                <a:gd name="T71" fmla="*/ 8 h 82"/>
                <a:gd name="T72" fmla="*/ 53 w 54"/>
                <a:gd name="T73" fmla="*/ 7 h 82"/>
                <a:gd name="T74" fmla="*/ 52 w 54"/>
                <a:gd name="T75" fmla="*/ 6 h 82"/>
                <a:gd name="T76" fmla="*/ 51 w 54"/>
                <a:gd name="T77" fmla="*/ 5 h 82"/>
                <a:gd name="T78" fmla="*/ 49 w 54"/>
                <a:gd name="T79" fmla="*/ 5 h 82"/>
                <a:gd name="T80" fmla="*/ 48 w 54"/>
                <a:gd name="T81" fmla="*/ 5 h 82"/>
                <a:gd name="T82" fmla="*/ 46 w 54"/>
                <a:gd name="T83" fmla="*/ 5 h 82"/>
                <a:gd name="T84" fmla="*/ 44 w 54"/>
                <a:gd name="T85" fmla="*/ 5 h 82"/>
                <a:gd name="T86" fmla="*/ 42 w 54"/>
                <a:gd name="T87" fmla="*/ 5 h 82"/>
                <a:gd name="T88" fmla="*/ 40 w 54"/>
                <a:gd name="T89" fmla="*/ 5 h 82"/>
                <a:gd name="T90" fmla="*/ 38 w 54"/>
                <a:gd name="T91" fmla="*/ 5 h 82"/>
                <a:gd name="T92" fmla="*/ 35 w 54"/>
                <a:gd name="T93" fmla="*/ 5 h 82"/>
                <a:gd name="T94" fmla="*/ 32 w 54"/>
                <a:gd name="T95" fmla="*/ 5 h 82"/>
                <a:gd name="T96" fmla="*/ 30 w 54"/>
                <a:gd name="T97" fmla="*/ 5 h 82"/>
                <a:gd name="T98" fmla="*/ 28 w 54"/>
                <a:gd name="T99" fmla="*/ 5 h 82"/>
                <a:gd name="T100" fmla="*/ 26 w 54"/>
                <a:gd name="T101" fmla="*/ 5 h 82"/>
                <a:gd name="T102" fmla="*/ 24 w 54"/>
                <a:gd name="T103" fmla="*/ 3 h 82"/>
                <a:gd name="T104" fmla="*/ 21 w 54"/>
                <a:gd name="T105" fmla="*/ 1 h 82"/>
                <a:gd name="T106" fmla="*/ 18 w 54"/>
                <a:gd name="T107" fmla="*/ 0 h 8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4" h="82">
                  <a:moveTo>
                    <a:pt x="15" y="0"/>
                  </a:moveTo>
                  <a:lnTo>
                    <a:pt x="15" y="0"/>
                  </a:lnTo>
                  <a:lnTo>
                    <a:pt x="14" y="0"/>
                  </a:lnTo>
                  <a:lnTo>
                    <a:pt x="13" y="1"/>
                  </a:lnTo>
                  <a:lnTo>
                    <a:pt x="12" y="1"/>
                  </a:lnTo>
                  <a:lnTo>
                    <a:pt x="12" y="2"/>
                  </a:lnTo>
                  <a:lnTo>
                    <a:pt x="11" y="2"/>
                  </a:lnTo>
                  <a:lnTo>
                    <a:pt x="11" y="3"/>
                  </a:lnTo>
                  <a:lnTo>
                    <a:pt x="10" y="3"/>
                  </a:lnTo>
                  <a:lnTo>
                    <a:pt x="10" y="4"/>
                  </a:lnTo>
                  <a:lnTo>
                    <a:pt x="9" y="4"/>
                  </a:lnTo>
                  <a:lnTo>
                    <a:pt x="9" y="5"/>
                  </a:lnTo>
                  <a:lnTo>
                    <a:pt x="8" y="6"/>
                  </a:lnTo>
                  <a:lnTo>
                    <a:pt x="8" y="7"/>
                  </a:lnTo>
                  <a:lnTo>
                    <a:pt x="7" y="8"/>
                  </a:lnTo>
                  <a:lnTo>
                    <a:pt x="7" y="9"/>
                  </a:lnTo>
                  <a:lnTo>
                    <a:pt x="6" y="10"/>
                  </a:lnTo>
                  <a:lnTo>
                    <a:pt x="6" y="11"/>
                  </a:lnTo>
                  <a:lnTo>
                    <a:pt x="6" y="12"/>
                  </a:lnTo>
                  <a:lnTo>
                    <a:pt x="5" y="13"/>
                  </a:lnTo>
                  <a:lnTo>
                    <a:pt x="5" y="14"/>
                  </a:lnTo>
                  <a:lnTo>
                    <a:pt x="5" y="15"/>
                  </a:lnTo>
                  <a:lnTo>
                    <a:pt x="4" y="16"/>
                  </a:lnTo>
                  <a:lnTo>
                    <a:pt x="4" y="17"/>
                  </a:lnTo>
                  <a:lnTo>
                    <a:pt x="4" y="18"/>
                  </a:lnTo>
                  <a:lnTo>
                    <a:pt x="3" y="19"/>
                  </a:lnTo>
                  <a:lnTo>
                    <a:pt x="3" y="20"/>
                  </a:lnTo>
                  <a:lnTo>
                    <a:pt x="3" y="21"/>
                  </a:lnTo>
                  <a:lnTo>
                    <a:pt x="3" y="22"/>
                  </a:lnTo>
                  <a:lnTo>
                    <a:pt x="3" y="23"/>
                  </a:lnTo>
                  <a:lnTo>
                    <a:pt x="3" y="24"/>
                  </a:lnTo>
                  <a:lnTo>
                    <a:pt x="2" y="25"/>
                  </a:lnTo>
                  <a:lnTo>
                    <a:pt x="2" y="26"/>
                  </a:lnTo>
                  <a:lnTo>
                    <a:pt x="2" y="28"/>
                  </a:lnTo>
                  <a:lnTo>
                    <a:pt x="2" y="29"/>
                  </a:lnTo>
                  <a:lnTo>
                    <a:pt x="1" y="30"/>
                  </a:lnTo>
                  <a:lnTo>
                    <a:pt x="1" y="31"/>
                  </a:lnTo>
                  <a:lnTo>
                    <a:pt x="1" y="32"/>
                  </a:lnTo>
                  <a:lnTo>
                    <a:pt x="1" y="33"/>
                  </a:lnTo>
                  <a:lnTo>
                    <a:pt x="1" y="34"/>
                  </a:lnTo>
                  <a:lnTo>
                    <a:pt x="1" y="35"/>
                  </a:lnTo>
                  <a:lnTo>
                    <a:pt x="1" y="36"/>
                  </a:lnTo>
                  <a:lnTo>
                    <a:pt x="1" y="37"/>
                  </a:lnTo>
                  <a:lnTo>
                    <a:pt x="1" y="38"/>
                  </a:lnTo>
                  <a:lnTo>
                    <a:pt x="0" y="39"/>
                  </a:lnTo>
                  <a:lnTo>
                    <a:pt x="0" y="40"/>
                  </a:lnTo>
                  <a:lnTo>
                    <a:pt x="0" y="41"/>
                  </a:lnTo>
                  <a:lnTo>
                    <a:pt x="0" y="42"/>
                  </a:lnTo>
                  <a:lnTo>
                    <a:pt x="0" y="43"/>
                  </a:lnTo>
                  <a:lnTo>
                    <a:pt x="0" y="44"/>
                  </a:lnTo>
                  <a:lnTo>
                    <a:pt x="0" y="45"/>
                  </a:lnTo>
                  <a:lnTo>
                    <a:pt x="0" y="46"/>
                  </a:lnTo>
                  <a:lnTo>
                    <a:pt x="0" y="47"/>
                  </a:lnTo>
                  <a:lnTo>
                    <a:pt x="0" y="48"/>
                  </a:lnTo>
                  <a:lnTo>
                    <a:pt x="0" y="49"/>
                  </a:lnTo>
                  <a:lnTo>
                    <a:pt x="0" y="50"/>
                  </a:lnTo>
                  <a:lnTo>
                    <a:pt x="0" y="51"/>
                  </a:lnTo>
                  <a:lnTo>
                    <a:pt x="0" y="53"/>
                  </a:lnTo>
                  <a:lnTo>
                    <a:pt x="0" y="54"/>
                  </a:lnTo>
                  <a:lnTo>
                    <a:pt x="0" y="55"/>
                  </a:lnTo>
                  <a:lnTo>
                    <a:pt x="0" y="56"/>
                  </a:lnTo>
                  <a:lnTo>
                    <a:pt x="0" y="57"/>
                  </a:lnTo>
                  <a:lnTo>
                    <a:pt x="0" y="58"/>
                  </a:lnTo>
                  <a:lnTo>
                    <a:pt x="0" y="59"/>
                  </a:lnTo>
                  <a:lnTo>
                    <a:pt x="0" y="60"/>
                  </a:lnTo>
                  <a:lnTo>
                    <a:pt x="0" y="61"/>
                  </a:lnTo>
                  <a:lnTo>
                    <a:pt x="1" y="62"/>
                  </a:lnTo>
                  <a:lnTo>
                    <a:pt x="1" y="63"/>
                  </a:lnTo>
                  <a:lnTo>
                    <a:pt x="1" y="64"/>
                  </a:lnTo>
                  <a:lnTo>
                    <a:pt x="1" y="65"/>
                  </a:lnTo>
                  <a:lnTo>
                    <a:pt x="1" y="66"/>
                  </a:lnTo>
                  <a:lnTo>
                    <a:pt x="1" y="67"/>
                  </a:lnTo>
                  <a:lnTo>
                    <a:pt x="1" y="68"/>
                  </a:lnTo>
                  <a:lnTo>
                    <a:pt x="2" y="69"/>
                  </a:lnTo>
                  <a:lnTo>
                    <a:pt x="2" y="70"/>
                  </a:lnTo>
                  <a:lnTo>
                    <a:pt x="2" y="71"/>
                  </a:lnTo>
                  <a:lnTo>
                    <a:pt x="2" y="72"/>
                  </a:lnTo>
                  <a:lnTo>
                    <a:pt x="3" y="72"/>
                  </a:lnTo>
                  <a:lnTo>
                    <a:pt x="3" y="73"/>
                  </a:lnTo>
                  <a:lnTo>
                    <a:pt x="3" y="74"/>
                  </a:lnTo>
                  <a:lnTo>
                    <a:pt x="4" y="75"/>
                  </a:lnTo>
                  <a:lnTo>
                    <a:pt x="4" y="76"/>
                  </a:lnTo>
                  <a:lnTo>
                    <a:pt x="5" y="76"/>
                  </a:lnTo>
                  <a:lnTo>
                    <a:pt x="5" y="77"/>
                  </a:lnTo>
                  <a:lnTo>
                    <a:pt x="6" y="77"/>
                  </a:lnTo>
                  <a:lnTo>
                    <a:pt x="6" y="78"/>
                  </a:lnTo>
                  <a:lnTo>
                    <a:pt x="7" y="78"/>
                  </a:lnTo>
                  <a:lnTo>
                    <a:pt x="8" y="79"/>
                  </a:lnTo>
                  <a:lnTo>
                    <a:pt x="9" y="79"/>
                  </a:lnTo>
                  <a:lnTo>
                    <a:pt x="10" y="80"/>
                  </a:lnTo>
                  <a:lnTo>
                    <a:pt x="11" y="80"/>
                  </a:lnTo>
                  <a:lnTo>
                    <a:pt x="12" y="81"/>
                  </a:lnTo>
                  <a:lnTo>
                    <a:pt x="13" y="81"/>
                  </a:lnTo>
                  <a:lnTo>
                    <a:pt x="14" y="81"/>
                  </a:lnTo>
                  <a:lnTo>
                    <a:pt x="15" y="81"/>
                  </a:lnTo>
                  <a:lnTo>
                    <a:pt x="16" y="82"/>
                  </a:lnTo>
                  <a:lnTo>
                    <a:pt x="17" y="82"/>
                  </a:lnTo>
                  <a:lnTo>
                    <a:pt x="18" y="82"/>
                  </a:lnTo>
                  <a:lnTo>
                    <a:pt x="19" y="82"/>
                  </a:lnTo>
                  <a:lnTo>
                    <a:pt x="20" y="82"/>
                  </a:lnTo>
                  <a:lnTo>
                    <a:pt x="21" y="82"/>
                  </a:lnTo>
                  <a:lnTo>
                    <a:pt x="22" y="82"/>
                  </a:lnTo>
                  <a:lnTo>
                    <a:pt x="23" y="82"/>
                  </a:lnTo>
                  <a:lnTo>
                    <a:pt x="24" y="82"/>
                  </a:lnTo>
                  <a:lnTo>
                    <a:pt x="25" y="82"/>
                  </a:lnTo>
                  <a:lnTo>
                    <a:pt x="26" y="82"/>
                  </a:lnTo>
                  <a:lnTo>
                    <a:pt x="27" y="82"/>
                  </a:lnTo>
                  <a:lnTo>
                    <a:pt x="28" y="82"/>
                  </a:lnTo>
                  <a:lnTo>
                    <a:pt x="29" y="81"/>
                  </a:lnTo>
                  <a:lnTo>
                    <a:pt x="30" y="81"/>
                  </a:lnTo>
                  <a:lnTo>
                    <a:pt x="31" y="81"/>
                  </a:lnTo>
                  <a:lnTo>
                    <a:pt x="32" y="81"/>
                  </a:lnTo>
                  <a:lnTo>
                    <a:pt x="33" y="81"/>
                  </a:lnTo>
                  <a:lnTo>
                    <a:pt x="34" y="80"/>
                  </a:lnTo>
                  <a:lnTo>
                    <a:pt x="35" y="80"/>
                  </a:lnTo>
                  <a:lnTo>
                    <a:pt x="36" y="80"/>
                  </a:lnTo>
                  <a:lnTo>
                    <a:pt x="37" y="80"/>
                  </a:lnTo>
                  <a:lnTo>
                    <a:pt x="38" y="79"/>
                  </a:lnTo>
                  <a:lnTo>
                    <a:pt x="39" y="79"/>
                  </a:lnTo>
                  <a:lnTo>
                    <a:pt x="40" y="79"/>
                  </a:lnTo>
                  <a:lnTo>
                    <a:pt x="40" y="78"/>
                  </a:lnTo>
                  <a:lnTo>
                    <a:pt x="41" y="78"/>
                  </a:lnTo>
                  <a:lnTo>
                    <a:pt x="42" y="78"/>
                  </a:lnTo>
                  <a:lnTo>
                    <a:pt x="43" y="77"/>
                  </a:lnTo>
                  <a:lnTo>
                    <a:pt x="44" y="77"/>
                  </a:lnTo>
                  <a:lnTo>
                    <a:pt x="45" y="76"/>
                  </a:lnTo>
                  <a:lnTo>
                    <a:pt x="46" y="75"/>
                  </a:lnTo>
                  <a:lnTo>
                    <a:pt x="47" y="74"/>
                  </a:lnTo>
                  <a:lnTo>
                    <a:pt x="48" y="74"/>
                  </a:lnTo>
                  <a:lnTo>
                    <a:pt x="49" y="73"/>
                  </a:lnTo>
                  <a:lnTo>
                    <a:pt x="50" y="72"/>
                  </a:lnTo>
                  <a:lnTo>
                    <a:pt x="51" y="71"/>
                  </a:lnTo>
                  <a:lnTo>
                    <a:pt x="51" y="70"/>
                  </a:lnTo>
                  <a:lnTo>
                    <a:pt x="52" y="70"/>
                  </a:lnTo>
                  <a:lnTo>
                    <a:pt x="52" y="69"/>
                  </a:lnTo>
                  <a:lnTo>
                    <a:pt x="53" y="68"/>
                  </a:lnTo>
                  <a:lnTo>
                    <a:pt x="53" y="67"/>
                  </a:lnTo>
                  <a:lnTo>
                    <a:pt x="54" y="66"/>
                  </a:lnTo>
                  <a:lnTo>
                    <a:pt x="54" y="65"/>
                  </a:lnTo>
                  <a:lnTo>
                    <a:pt x="54" y="64"/>
                  </a:lnTo>
                  <a:lnTo>
                    <a:pt x="54" y="63"/>
                  </a:lnTo>
                  <a:lnTo>
                    <a:pt x="54" y="62"/>
                  </a:lnTo>
                  <a:lnTo>
                    <a:pt x="54" y="61"/>
                  </a:lnTo>
                  <a:lnTo>
                    <a:pt x="54" y="60"/>
                  </a:lnTo>
                  <a:lnTo>
                    <a:pt x="53" y="59"/>
                  </a:lnTo>
                  <a:lnTo>
                    <a:pt x="53" y="58"/>
                  </a:lnTo>
                  <a:lnTo>
                    <a:pt x="53" y="57"/>
                  </a:lnTo>
                  <a:lnTo>
                    <a:pt x="53" y="56"/>
                  </a:lnTo>
                  <a:lnTo>
                    <a:pt x="53" y="55"/>
                  </a:lnTo>
                  <a:lnTo>
                    <a:pt x="52" y="54"/>
                  </a:lnTo>
                  <a:lnTo>
                    <a:pt x="52" y="53"/>
                  </a:lnTo>
                  <a:lnTo>
                    <a:pt x="52" y="52"/>
                  </a:lnTo>
                  <a:lnTo>
                    <a:pt x="51" y="51"/>
                  </a:lnTo>
                  <a:lnTo>
                    <a:pt x="51" y="50"/>
                  </a:lnTo>
                  <a:lnTo>
                    <a:pt x="51" y="49"/>
                  </a:lnTo>
                  <a:lnTo>
                    <a:pt x="51" y="48"/>
                  </a:lnTo>
                  <a:lnTo>
                    <a:pt x="50" y="47"/>
                  </a:lnTo>
                  <a:lnTo>
                    <a:pt x="50" y="46"/>
                  </a:lnTo>
                  <a:lnTo>
                    <a:pt x="49" y="45"/>
                  </a:lnTo>
                  <a:lnTo>
                    <a:pt x="49" y="44"/>
                  </a:lnTo>
                  <a:lnTo>
                    <a:pt x="49" y="43"/>
                  </a:lnTo>
                  <a:lnTo>
                    <a:pt x="48" y="42"/>
                  </a:lnTo>
                  <a:lnTo>
                    <a:pt x="48" y="41"/>
                  </a:lnTo>
                  <a:lnTo>
                    <a:pt x="48" y="40"/>
                  </a:lnTo>
                  <a:lnTo>
                    <a:pt x="47" y="39"/>
                  </a:lnTo>
                  <a:lnTo>
                    <a:pt x="47" y="38"/>
                  </a:lnTo>
                  <a:lnTo>
                    <a:pt x="46" y="37"/>
                  </a:lnTo>
                  <a:lnTo>
                    <a:pt x="46" y="36"/>
                  </a:lnTo>
                  <a:lnTo>
                    <a:pt x="45" y="35"/>
                  </a:lnTo>
                  <a:lnTo>
                    <a:pt x="45" y="34"/>
                  </a:lnTo>
                  <a:lnTo>
                    <a:pt x="44" y="33"/>
                  </a:lnTo>
                  <a:lnTo>
                    <a:pt x="44" y="32"/>
                  </a:lnTo>
                  <a:lnTo>
                    <a:pt x="43" y="31"/>
                  </a:lnTo>
                  <a:lnTo>
                    <a:pt x="43" y="30"/>
                  </a:lnTo>
                  <a:lnTo>
                    <a:pt x="42" y="29"/>
                  </a:lnTo>
                  <a:lnTo>
                    <a:pt x="42" y="28"/>
                  </a:lnTo>
                  <a:lnTo>
                    <a:pt x="41" y="27"/>
                  </a:lnTo>
                  <a:lnTo>
                    <a:pt x="41" y="26"/>
                  </a:lnTo>
                  <a:lnTo>
                    <a:pt x="40" y="25"/>
                  </a:lnTo>
                  <a:lnTo>
                    <a:pt x="40" y="24"/>
                  </a:lnTo>
                  <a:lnTo>
                    <a:pt x="39" y="23"/>
                  </a:lnTo>
                  <a:lnTo>
                    <a:pt x="39" y="22"/>
                  </a:lnTo>
                  <a:lnTo>
                    <a:pt x="38" y="22"/>
                  </a:lnTo>
                  <a:lnTo>
                    <a:pt x="38" y="21"/>
                  </a:lnTo>
                  <a:lnTo>
                    <a:pt x="37" y="20"/>
                  </a:lnTo>
                  <a:lnTo>
                    <a:pt x="37" y="19"/>
                  </a:lnTo>
                  <a:lnTo>
                    <a:pt x="36" y="18"/>
                  </a:lnTo>
                  <a:lnTo>
                    <a:pt x="35" y="17"/>
                  </a:lnTo>
                  <a:lnTo>
                    <a:pt x="35" y="16"/>
                  </a:lnTo>
                  <a:lnTo>
                    <a:pt x="34" y="15"/>
                  </a:lnTo>
                  <a:lnTo>
                    <a:pt x="33" y="14"/>
                  </a:lnTo>
                  <a:lnTo>
                    <a:pt x="32" y="13"/>
                  </a:lnTo>
                  <a:lnTo>
                    <a:pt x="32" y="12"/>
                  </a:lnTo>
                  <a:lnTo>
                    <a:pt x="31" y="11"/>
                  </a:lnTo>
                  <a:lnTo>
                    <a:pt x="31" y="10"/>
                  </a:lnTo>
                  <a:lnTo>
                    <a:pt x="30" y="10"/>
                  </a:lnTo>
                  <a:lnTo>
                    <a:pt x="30" y="9"/>
                  </a:lnTo>
                  <a:lnTo>
                    <a:pt x="29" y="9"/>
                  </a:lnTo>
                  <a:lnTo>
                    <a:pt x="29" y="8"/>
                  </a:lnTo>
                  <a:lnTo>
                    <a:pt x="28" y="8"/>
                  </a:lnTo>
                  <a:lnTo>
                    <a:pt x="28" y="7"/>
                  </a:lnTo>
                  <a:lnTo>
                    <a:pt x="27" y="7"/>
                  </a:lnTo>
                  <a:lnTo>
                    <a:pt x="27" y="6"/>
                  </a:lnTo>
                  <a:lnTo>
                    <a:pt x="26" y="5"/>
                  </a:lnTo>
                  <a:lnTo>
                    <a:pt x="25" y="5"/>
                  </a:lnTo>
                  <a:lnTo>
                    <a:pt x="25" y="4"/>
                  </a:lnTo>
                  <a:lnTo>
                    <a:pt x="24" y="4"/>
                  </a:lnTo>
                  <a:lnTo>
                    <a:pt x="24" y="3"/>
                  </a:lnTo>
                  <a:lnTo>
                    <a:pt x="23" y="3"/>
                  </a:lnTo>
                  <a:lnTo>
                    <a:pt x="22" y="2"/>
                  </a:lnTo>
                  <a:lnTo>
                    <a:pt x="21" y="2"/>
                  </a:lnTo>
                  <a:lnTo>
                    <a:pt x="21" y="1"/>
                  </a:lnTo>
                  <a:lnTo>
                    <a:pt x="20" y="1"/>
                  </a:lnTo>
                  <a:lnTo>
                    <a:pt x="19" y="1"/>
                  </a:lnTo>
                  <a:lnTo>
                    <a:pt x="19" y="0"/>
                  </a:lnTo>
                  <a:lnTo>
                    <a:pt x="18" y="0"/>
                  </a:lnTo>
                  <a:lnTo>
                    <a:pt x="17" y="0"/>
                  </a:lnTo>
                  <a:lnTo>
                    <a:pt x="16" y="0"/>
                  </a:lnTo>
                  <a:lnTo>
                    <a:pt x="15" y="0"/>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sp>
          <p:nvSpPr>
            <p:cNvPr id="16" name="Freeform 56">
              <a:extLst>
                <a:ext uri="{FF2B5EF4-FFF2-40B4-BE49-F238E27FC236}">
                  <a16:creationId xmlns:a16="http://schemas.microsoft.com/office/drawing/2014/main" id="{81B05718-F286-1423-9E7A-7C76B8ED2171}"/>
                </a:ext>
              </a:extLst>
            </p:cNvPr>
            <p:cNvSpPr>
              <a:spLocks noChangeArrowheads="1"/>
            </p:cNvSpPr>
            <p:nvPr/>
          </p:nvSpPr>
          <p:spPr bwMode="auto">
            <a:xfrm>
              <a:off x="2678113" y="2309813"/>
              <a:ext cx="144462" cy="180975"/>
            </a:xfrm>
            <a:custGeom>
              <a:avLst/>
              <a:gdLst>
                <a:gd name="T0" fmla="*/ 2147483646 w 108"/>
                <a:gd name="T1" fmla="*/ 0 h 149"/>
                <a:gd name="T2" fmla="*/ 2147483646 w 108"/>
                <a:gd name="T3" fmla="*/ 0 h 149"/>
                <a:gd name="T4" fmla="*/ 2147483646 w 108"/>
                <a:gd name="T5" fmla="*/ 0 h 149"/>
                <a:gd name="T6" fmla="*/ 2147483646 w 108"/>
                <a:gd name="T7" fmla="*/ 0 h 149"/>
                <a:gd name="T8" fmla="*/ 2147483646 w 108"/>
                <a:gd name="T9" fmla="*/ 0 h 149"/>
                <a:gd name="T10" fmla="*/ 2147483646 w 108"/>
                <a:gd name="T11" fmla="*/ 0 h 149"/>
                <a:gd name="T12" fmla="*/ 2147483646 w 108"/>
                <a:gd name="T13" fmla="*/ 0 h 149"/>
                <a:gd name="T14" fmla="*/ 2147483646 w 108"/>
                <a:gd name="T15" fmla="*/ 0 h 149"/>
                <a:gd name="T16" fmla="*/ 2147483646 w 108"/>
                <a:gd name="T17" fmla="*/ 0 h 149"/>
                <a:gd name="T18" fmla="*/ 2147483646 w 108"/>
                <a:gd name="T19" fmla="*/ 0 h 149"/>
                <a:gd name="T20" fmla="*/ 2147483646 w 108"/>
                <a:gd name="T21" fmla="*/ 0 h 149"/>
                <a:gd name="T22" fmla="*/ 2147483646 w 108"/>
                <a:gd name="T23" fmla="*/ 0 h 149"/>
                <a:gd name="T24" fmla="*/ 2147483646 w 108"/>
                <a:gd name="T25" fmla="*/ 0 h 149"/>
                <a:gd name="T26" fmla="*/ 2147483646 w 108"/>
                <a:gd name="T27" fmla="*/ 0 h 149"/>
                <a:gd name="T28" fmla="*/ 2147483646 w 108"/>
                <a:gd name="T29" fmla="*/ 0 h 149"/>
                <a:gd name="T30" fmla="*/ 2147483646 w 108"/>
                <a:gd name="T31" fmla="*/ 0 h 149"/>
                <a:gd name="T32" fmla="*/ 2147483646 w 108"/>
                <a:gd name="T33" fmla="*/ 0 h 149"/>
                <a:gd name="T34" fmla="*/ 2147483646 w 108"/>
                <a:gd name="T35" fmla="*/ 0 h 149"/>
                <a:gd name="T36" fmla="*/ 2147483646 w 108"/>
                <a:gd name="T37" fmla="*/ 0 h 149"/>
                <a:gd name="T38" fmla="*/ 0 w 108"/>
                <a:gd name="T39" fmla="*/ 0 h 149"/>
                <a:gd name="T40" fmla="*/ 0 w 108"/>
                <a:gd name="T41" fmla="*/ 0 h 149"/>
                <a:gd name="T42" fmla="*/ 2147483646 w 108"/>
                <a:gd name="T43" fmla="*/ 0 h 149"/>
                <a:gd name="T44" fmla="*/ 2147483646 w 108"/>
                <a:gd name="T45" fmla="*/ 0 h 149"/>
                <a:gd name="T46" fmla="*/ 2147483646 w 108"/>
                <a:gd name="T47" fmla="*/ 0 h 149"/>
                <a:gd name="T48" fmla="*/ 2147483646 w 108"/>
                <a:gd name="T49" fmla="*/ 0 h 149"/>
                <a:gd name="T50" fmla="*/ 2147483646 w 108"/>
                <a:gd name="T51" fmla="*/ 0 h 149"/>
                <a:gd name="T52" fmla="*/ 2147483646 w 108"/>
                <a:gd name="T53" fmla="*/ 0 h 149"/>
                <a:gd name="T54" fmla="*/ 2147483646 w 108"/>
                <a:gd name="T55" fmla="*/ 0 h 149"/>
                <a:gd name="T56" fmla="*/ 2147483646 w 108"/>
                <a:gd name="T57" fmla="*/ 0 h 149"/>
                <a:gd name="T58" fmla="*/ 2147483646 w 108"/>
                <a:gd name="T59" fmla="*/ 0 h 149"/>
                <a:gd name="T60" fmla="*/ 2147483646 w 108"/>
                <a:gd name="T61" fmla="*/ 0 h 149"/>
                <a:gd name="T62" fmla="*/ 2147483646 w 108"/>
                <a:gd name="T63" fmla="*/ 0 h 149"/>
                <a:gd name="T64" fmla="*/ 2147483646 w 108"/>
                <a:gd name="T65" fmla="*/ 0 h 149"/>
                <a:gd name="T66" fmla="*/ 2147483646 w 108"/>
                <a:gd name="T67" fmla="*/ 0 h 149"/>
                <a:gd name="T68" fmla="*/ 2147483646 w 108"/>
                <a:gd name="T69" fmla="*/ 0 h 149"/>
                <a:gd name="T70" fmla="*/ 2147483646 w 108"/>
                <a:gd name="T71" fmla="*/ 0 h 149"/>
                <a:gd name="T72" fmla="*/ 2147483646 w 108"/>
                <a:gd name="T73" fmla="*/ 0 h 149"/>
                <a:gd name="T74" fmla="*/ 2147483646 w 108"/>
                <a:gd name="T75" fmla="*/ 0 h 149"/>
                <a:gd name="T76" fmla="*/ 2147483646 w 108"/>
                <a:gd name="T77" fmla="*/ 0 h 149"/>
                <a:gd name="T78" fmla="*/ 2147483646 w 108"/>
                <a:gd name="T79" fmla="*/ 0 h 149"/>
                <a:gd name="T80" fmla="*/ 2147483646 w 108"/>
                <a:gd name="T81" fmla="*/ 0 h 149"/>
                <a:gd name="T82" fmla="*/ 2147483646 w 108"/>
                <a:gd name="T83" fmla="*/ 0 h 149"/>
                <a:gd name="T84" fmla="*/ 2147483646 w 108"/>
                <a:gd name="T85" fmla="*/ 0 h 149"/>
                <a:gd name="T86" fmla="*/ 2147483646 w 108"/>
                <a:gd name="T87" fmla="*/ 0 h 149"/>
                <a:gd name="T88" fmla="*/ 2147483646 w 108"/>
                <a:gd name="T89" fmla="*/ 0 h 149"/>
                <a:gd name="T90" fmla="*/ 2147483646 w 108"/>
                <a:gd name="T91" fmla="*/ 0 h 149"/>
                <a:gd name="T92" fmla="*/ 2147483646 w 108"/>
                <a:gd name="T93" fmla="*/ 0 h 149"/>
                <a:gd name="T94" fmla="*/ 2147483646 w 108"/>
                <a:gd name="T95" fmla="*/ 0 h 149"/>
                <a:gd name="T96" fmla="*/ 2147483646 w 108"/>
                <a:gd name="T97" fmla="*/ 0 h 149"/>
                <a:gd name="T98" fmla="*/ 2147483646 w 108"/>
                <a:gd name="T99" fmla="*/ 0 h 149"/>
                <a:gd name="T100" fmla="*/ 2147483646 w 108"/>
                <a:gd name="T101" fmla="*/ 0 h 149"/>
                <a:gd name="T102" fmla="*/ 2147483646 w 108"/>
                <a:gd name="T103" fmla="*/ 0 h 149"/>
                <a:gd name="T104" fmla="*/ 2147483646 w 108"/>
                <a:gd name="T105" fmla="*/ 0 h 149"/>
                <a:gd name="T106" fmla="*/ 2147483646 w 108"/>
                <a:gd name="T107" fmla="*/ 0 h 149"/>
                <a:gd name="T108" fmla="*/ 2147483646 w 108"/>
                <a:gd name="T109" fmla="*/ 0 h 14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08" h="149">
                  <a:moveTo>
                    <a:pt x="78" y="149"/>
                  </a:moveTo>
                  <a:lnTo>
                    <a:pt x="78" y="149"/>
                  </a:lnTo>
                  <a:lnTo>
                    <a:pt x="76" y="149"/>
                  </a:lnTo>
                  <a:lnTo>
                    <a:pt x="74" y="149"/>
                  </a:lnTo>
                  <a:lnTo>
                    <a:pt x="72" y="149"/>
                  </a:lnTo>
                  <a:lnTo>
                    <a:pt x="70" y="149"/>
                  </a:lnTo>
                  <a:lnTo>
                    <a:pt x="70" y="147"/>
                  </a:lnTo>
                  <a:lnTo>
                    <a:pt x="68" y="147"/>
                  </a:lnTo>
                  <a:lnTo>
                    <a:pt x="66" y="147"/>
                  </a:lnTo>
                  <a:lnTo>
                    <a:pt x="66" y="146"/>
                  </a:lnTo>
                  <a:lnTo>
                    <a:pt x="64" y="146"/>
                  </a:lnTo>
                  <a:lnTo>
                    <a:pt x="62" y="144"/>
                  </a:lnTo>
                  <a:lnTo>
                    <a:pt x="60" y="144"/>
                  </a:lnTo>
                  <a:lnTo>
                    <a:pt x="60" y="142"/>
                  </a:lnTo>
                  <a:lnTo>
                    <a:pt x="58" y="142"/>
                  </a:lnTo>
                  <a:lnTo>
                    <a:pt x="58" y="140"/>
                  </a:lnTo>
                  <a:lnTo>
                    <a:pt x="56" y="140"/>
                  </a:lnTo>
                  <a:lnTo>
                    <a:pt x="54" y="138"/>
                  </a:lnTo>
                  <a:lnTo>
                    <a:pt x="54" y="137"/>
                  </a:lnTo>
                  <a:lnTo>
                    <a:pt x="52" y="137"/>
                  </a:lnTo>
                  <a:lnTo>
                    <a:pt x="52" y="135"/>
                  </a:lnTo>
                  <a:lnTo>
                    <a:pt x="50" y="133"/>
                  </a:lnTo>
                  <a:lnTo>
                    <a:pt x="48" y="133"/>
                  </a:lnTo>
                  <a:lnTo>
                    <a:pt x="48" y="131"/>
                  </a:lnTo>
                  <a:lnTo>
                    <a:pt x="46" y="131"/>
                  </a:lnTo>
                  <a:lnTo>
                    <a:pt x="46" y="129"/>
                  </a:lnTo>
                  <a:lnTo>
                    <a:pt x="44" y="127"/>
                  </a:lnTo>
                  <a:lnTo>
                    <a:pt x="44" y="126"/>
                  </a:lnTo>
                  <a:lnTo>
                    <a:pt x="42" y="124"/>
                  </a:lnTo>
                  <a:lnTo>
                    <a:pt x="40" y="122"/>
                  </a:lnTo>
                  <a:lnTo>
                    <a:pt x="38" y="120"/>
                  </a:lnTo>
                  <a:lnTo>
                    <a:pt x="38" y="118"/>
                  </a:lnTo>
                  <a:lnTo>
                    <a:pt x="36" y="117"/>
                  </a:lnTo>
                  <a:lnTo>
                    <a:pt x="34" y="115"/>
                  </a:lnTo>
                  <a:lnTo>
                    <a:pt x="34" y="113"/>
                  </a:lnTo>
                  <a:lnTo>
                    <a:pt x="32" y="111"/>
                  </a:lnTo>
                  <a:lnTo>
                    <a:pt x="32" y="109"/>
                  </a:lnTo>
                  <a:lnTo>
                    <a:pt x="30" y="109"/>
                  </a:lnTo>
                  <a:lnTo>
                    <a:pt x="30" y="107"/>
                  </a:lnTo>
                  <a:lnTo>
                    <a:pt x="28" y="106"/>
                  </a:lnTo>
                  <a:lnTo>
                    <a:pt x="28" y="104"/>
                  </a:lnTo>
                  <a:lnTo>
                    <a:pt x="26" y="102"/>
                  </a:lnTo>
                  <a:lnTo>
                    <a:pt x="26" y="100"/>
                  </a:lnTo>
                  <a:lnTo>
                    <a:pt x="24" y="98"/>
                  </a:lnTo>
                  <a:lnTo>
                    <a:pt x="24" y="97"/>
                  </a:lnTo>
                  <a:lnTo>
                    <a:pt x="22" y="95"/>
                  </a:lnTo>
                  <a:lnTo>
                    <a:pt x="22" y="93"/>
                  </a:lnTo>
                  <a:lnTo>
                    <a:pt x="20" y="93"/>
                  </a:lnTo>
                  <a:lnTo>
                    <a:pt x="20" y="91"/>
                  </a:lnTo>
                  <a:lnTo>
                    <a:pt x="20" y="89"/>
                  </a:lnTo>
                  <a:lnTo>
                    <a:pt x="18" y="87"/>
                  </a:lnTo>
                  <a:lnTo>
                    <a:pt x="18" y="86"/>
                  </a:lnTo>
                  <a:lnTo>
                    <a:pt x="16" y="84"/>
                  </a:lnTo>
                  <a:lnTo>
                    <a:pt x="16" y="82"/>
                  </a:lnTo>
                  <a:lnTo>
                    <a:pt x="14" y="80"/>
                  </a:lnTo>
                  <a:lnTo>
                    <a:pt x="14" y="78"/>
                  </a:lnTo>
                  <a:lnTo>
                    <a:pt x="12" y="77"/>
                  </a:lnTo>
                  <a:lnTo>
                    <a:pt x="12" y="75"/>
                  </a:lnTo>
                  <a:lnTo>
                    <a:pt x="12" y="73"/>
                  </a:lnTo>
                  <a:lnTo>
                    <a:pt x="10" y="71"/>
                  </a:lnTo>
                  <a:lnTo>
                    <a:pt x="10" y="69"/>
                  </a:lnTo>
                  <a:lnTo>
                    <a:pt x="10" y="67"/>
                  </a:lnTo>
                  <a:lnTo>
                    <a:pt x="8" y="66"/>
                  </a:lnTo>
                  <a:lnTo>
                    <a:pt x="8" y="64"/>
                  </a:lnTo>
                  <a:lnTo>
                    <a:pt x="6" y="62"/>
                  </a:lnTo>
                  <a:lnTo>
                    <a:pt x="6" y="60"/>
                  </a:lnTo>
                  <a:lnTo>
                    <a:pt x="6" y="58"/>
                  </a:lnTo>
                  <a:lnTo>
                    <a:pt x="6" y="57"/>
                  </a:lnTo>
                  <a:lnTo>
                    <a:pt x="4" y="57"/>
                  </a:lnTo>
                  <a:lnTo>
                    <a:pt x="4" y="55"/>
                  </a:lnTo>
                  <a:lnTo>
                    <a:pt x="4" y="53"/>
                  </a:lnTo>
                  <a:lnTo>
                    <a:pt x="4" y="51"/>
                  </a:lnTo>
                  <a:lnTo>
                    <a:pt x="2" y="51"/>
                  </a:lnTo>
                  <a:lnTo>
                    <a:pt x="2" y="49"/>
                  </a:lnTo>
                  <a:lnTo>
                    <a:pt x="2" y="48"/>
                  </a:lnTo>
                  <a:lnTo>
                    <a:pt x="2" y="46"/>
                  </a:lnTo>
                  <a:lnTo>
                    <a:pt x="2" y="44"/>
                  </a:lnTo>
                  <a:lnTo>
                    <a:pt x="2" y="42"/>
                  </a:lnTo>
                  <a:lnTo>
                    <a:pt x="0" y="40"/>
                  </a:lnTo>
                  <a:lnTo>
                    <a:pt x="0" y="38"/>
                  </a:lnTo>
                  <a:lnTo>
                    <a:pt x="0" y="37"/>
                  </a:lnTo>
                  <a:lnTo>
                    <a:pt x="0" y="35"/>
                  </a:lnTo>
                  <a:lnTo>
                    <a:pt x="0" y="33"/>
                  </a:lnTo>
                  <a:lnTo>
                    <a:pt x="0" y="31"/>
                  </a:lnTo>
                  <a:lnTo>
                    <a:pt x="0" y="29"/>
                  </a:lnTo>
                  <a:lnTo>
                    <a:pt x="2" y="28"/>
                  </a:lnTo>
                  <a:lnTo>
                    <a:pt x="2" y="26"/>
                  </a:lnTo>
                  <a:lnTo>
                    <a:pt x="4" y="24"/>
                  </a:lnTo>
                  <a:lnTo>
                    <a:pt x="4" y="22"/>
                  </a:lnTo>
                  <a:lnTo>
                    <a:pt x="6" y="22"/>
                  </a:lnTo>
                  <a:lnTo>
                    <a:pt x="6" y="20"/>
                  </a:lnTo>
                  <a:lnTo>
                    <a:pt x="8" y="18"/>
                  </a:lnTo>
                  <a:lnTo>
                    <a:pt x="10" y="17"/>
                  </a:lnTo>
                  <a:lnTo>
                    <a:pt x="12" y="15"/>
                  </a:lnTo>
                  <a:lnTo>
                    <a:pt x="14" y="15"/>
                  </a:lnTo>
                  <a:lnTo>
                    <a:pt x="16" y="13"/>
                  </a:lnTo>
                  <a:lnTo>
                    <a:pt x="16" y="11"/>
                  </a:lnTo>
                  <a:lnTo>
                    <a:pt x="18" y="11"/>
                  </a:lnTo>
                  <a:lnTo>
                    <a:pt x="20" y="9"/>
                  </a:lnTo>
                  <a:lnTo>
                    <a:pt x="22" y="9"/>
                  </a:lnTo>
                  <a:lnTo>
                    <a:pt x="24" y="8"/>
                  </a:lnTo>
                  <a:lnTo>
                    <a:pt x="26" y="8"/>
                  </a:lnTo>
                  <a:lnTo>
                    <a:pt x="28" y="8"/>
                  </a:lnTo>
                  <a:lnTo>
                    <a:pt x="28" y="6"/>
                  </a:lnTo>
                  <a:lnTo>
                    <a:pt x="30" y="6"/>
                  </a:lnTo>
                  <a:lnTo>
                    <a:pt x="32" y="6"/>
                  </a:lnTo>
                  <a:lnTo>
                    <a:pt x="34" y="4"/>
                  </a:lnTo>
                  <a:lnTo>
                    <a:pt x="36" y="4"/>
                  </a:lnTo>
                  <a:lnTo>
                    <a:pt x="38" y="4"/>
                  </a:lnTo>
                  <a:lnTo>
                    <a:pt x="40" y="4"/>
                  </a:lnTo>
                  <a:lnTo>
                    <a:pt x="42" y="2"/>
                  </a:lnTo>
                  <a:lnTo>
                    <a:pt x="44" y="2"/>
                  </a:lnTo>
                  <a:lnTo>
                    <a:pt x="46" y="2"/>
                  </a:lnTo>
                  <a:lnTo>
                    <a:pt x="48" y="2"/>
                  </a:lnTo>
                  <a:lnTo>
                    <a:pt x="50" y="0"/>
                  </a:lnTo>
                  <a:lnTo>
                    <a:pt x="52" y="0"/>
                  </a:lnTo>
                  <a:lnTo>
                    <a:pt x="54" y="0"/>
                  </a:lnTo>
                  <a:lnTo>
                    <a:pt x="56" y="0"/>
                  </a:lnTo>
                  <a:lnTo>
                    <a:pt x="58" y="0"/>
                  </a:lnTo>
                  <a:lnTo>
                    <a:pt x="60" y="0"/>
                  </a:lnTo>
                  <a:lnTo>
                    <a:pt x="62" y="0"/>
                  </a:lnTo>
                  <a:lnTo>
                    <a:pt x="64" y="0"/>
                  </a:lnTo>
                  <a:lnTo>
                    <a:pt x="66" y="0"/>
                  </a:lnTo>
                  <a:lnTo>
                    <a:pt x="68" y="0"/>
                  </a:lnTo>
                  <a:lnTo>
                    <a:pt x="70" y="0"/>
                  </a:lnTo>
                  <a:lnTo>
                    <a:pt x="72" y="0"/>
                  </a:lnTo>
                  <a:lnTo>
                    <a:pt x="74" y="0"/>
                  </a:lnTo>
                  <a:lnTo>
                    <a:pt x="76" y="0"/>
                  </a:lnTo>
                  <a:lnTo>
                    <a:pt x="78" y="0"/>
                  </a:lnTo>
                  <a:lnTo>
                    <a:pt x="78" y="2"/>
                  </a:lnTo>
                  <a:lnTo>
                    <a:pt x="80" y="2"/>
                  </a:lnTo>
                  <a:lnTo>
                    <a:pt x="82" y="2"/>
                  </a:lnTo>
                  <a:lnTo>
                    <a:pt x="84" y="2"/>
                  </a:lnTo>
                  <a:lnTo>
                    <a:pt x="86" y="4"/>
                  </a:lnTo>
                  <a:lnTo>
                    <a:pt x="88" y="4"/>
                  </a:lnTo>
                  <a:lnTo>
                    <a:pt x="90" y="6"/>
                  </a:lnTo>
                  <a:lnTo>
                    <a:pt x="92" y="6"/>
                  </a:lnTo>
                  <a:lnTo>
                    <a:pt x="94" y="6"/>
                  </a:lnTo>
                  <a:lnTo>
                    <a:pt x="94" y="8"/>
                  </a:lnTo>
                  <a:lnTo>
                    <a:pt x="96" y="8"/>
                  </a:lnTo>
                  <a:lnTo>
                    <a:pt x="96" y="9"/>
                  </a:lnTo>
                  <a:lnTo>
                    <a:pt x="98" y="9"/>
                  </a:lnTo>
                  <a:lnTo>
                    <a:pt x="98" y="11"/>
                  </a:lnTo>
                  <a:lnTo>
                    <a:pt x="100" y="11"/>
                  </a:lnTo>
                  <a:lnTo>
                    <a:pt x="100" y="13"/>
                  </a:lnTo>
                  <a:lnTo>
                    <a:pt x="102" y="15"/>
                  </a:lnTo>
                  <a:lnTo>
                    <a:pt x="102" y="17"/>
                  </a:lnTo>
                  <a:lnTo>
                    <a:pt x="104" y="18"/>
                  </a:lnTo>
                  <a:lnTo>
                    <a:pt x="104" y="20"/>
                  </a:lnTo>
                  <a:lnTo>
                    <a:pt x="104" y="22"/>
                  </a:lnTo>
                  <a:lnTo>
                    <a:pt x="104" y="24"/>
                  </a:lnTo>
                  <a:lnTo>
                    <a:pt x="106" y="26"/>
                  </a:lnTo>
                  <a:lnTo>
                    <a:pt x="106" y="28"/>
                  </a:lnTo>
                  <a:lnTo>
                    <a:pt x="106" y="29"/>
                  </a:lnTo>
                  <a:lnTo>
                    <a:pt x="106" y="31"/>
                  </a:lnTo>
                  <a:lnTo>
                    <a:pt x="106" y="33"/>
                  </a:lnTo>
                  <a:lnTo>
                    <a:pt x="106" y="35"/>
                  </a:lnTo>
                  <a:lnTo>
                    <a:pt x="106" y="37"/>
                  </a:lnTo>
                  <a:lnTo>
                    <a:pt x="108" y="38"/>
                  </a:lnTo>
                  <a:lnTo>
                    <a:pt x="108" y="40"/>
                  </a:lnTo>
                  <a:lnTo>
                    <a:pt x="108" y="42"/>
                  </a:lnTo>
                  <a:lnTo>
                    <a:pt x="108" y="44"/>
                  </a:lnTo>
                  <a:lnTo>
                    <a:pt x="108" y="46"/>
                  </a:lnTo>
                  <a:lnTo>
                    <a:pt x="108" y="48"/>
                  </a:lnTo>
                  <a:lnTo>
                    <a:pt x="108" y="49"/>
                  </a:lnTo>
                  <a:lnTo>
                    <a:pt x="108" y="51"/>
                  </a:lnTo>
                  <a:lnTo>
                    <a:pt x="108" y="53"/>
                  </a:lnTo>
                  <a:lnTo>
                    <a:pt x="108" y="57"/>
                  </a:lnTo>
                  <a:lnTo>
                    <a:pt x="108" y="58"/>
                  </a:lnTo>
                  <a:lnTo>
                    <a:pt x="108" y="60"/>
                  </a:lnTo>
                  <a:lnTo>
                    <a:pt x="108" y="62"/>
                  </a:lnTo>
                  <a:lnTo>
                    <a:pt x="108" y="64"/>
                  </a:lnTo>
                  <a:lnTo>
                    <a:pt x="108" y="66"/>
                  </a:lnTo>
                  <a:lnTo>
                    <a:pt x="108" y="67"/>
                  </a:lnTo>
                  <a:lnTo>
                    <a:pt x="108" y="69"/>
                  </a:lnTo>
                  <a:lnTo>
                    <a:pt x="108" y="71"/>
                  </a:lnTo>
                  <a:lnTo>
                    <a:pt x="108" y="73"/>
                  </a:lnTo>
                  <a:lnTo>
                    <a:pt x="108" y="75"/>
                  </a:lnTo>
                  <a:lnTo>
                    <a:pt x="108" y="77"/>
                  </a:lnTo>
                  <a:lnTo>
                    <a:pt x="108" y="78"/>
                  </a:lnTo>
                  <a:lnTo>
                    <a:pt x="106" y="80"/>
                  </a:lnTo>
                  <a:lnTo>
                    <a:pt x="106" y="82"/>
                  </a:lnTo>
                  <a:lnTo>
                    <a:pt x="106" y="84"/>
                  </a:lnTo>
                  <a:lnTo>
                    <a:pt x="106" y="86"/>
                  </a:lnTo>
                  <a:lnTo>
                    <a:pt x="106" y="87"/>
                  </a:lnTo>
                  <a:lnTo>
                    <a:pt x="106" y="89"/>
                  </a:lnTo>
                  <a:lnTo>
                    <a:pt x="106" y="91"/>
                  </a:lnTo>
                  <a:lnTo>
                    <a:pt x="106" y="93"/>
                  </a:lnTo>
                  <a:lnTo>
                    <a:pt x="104" y="97"/>
                  </a:lnTo>
                  <a:lnTo>
                    <a:pt x="104" y="98"/>
                  </a:lnTo>
                  <a:lnTo>
                    <a:pt x="104" y="102"/>
                  </a:lnTo>
                  <a:lnTo>
                    <a:pt x="104" y="104"/>
                  </a:lnTo>
                  <a:lnTo>
                    <a:pt x="102" y="106"/>
                  </a:lnTo>
                  <a:lnTo>
                    <a:pt x="102" y="107"/>
                  </a:lnTo>
                  <a:lnTo>
                    <a:pt x="102" y="109"/>
                  </a:lnTo>
                  <a:lnTo>
                    <a:pt x="102" y="111"/>
                  </a:lnTo>
                  <a:lnTo>
                    <a:pt x="102" y="113"/>
                  </a:lnTo>
                  <a:lnTo>
                    <a:pt x="102" y="115"/>
                  </a:lnTo>
                  <a:lnTo>
                    <a:pt x="100" y="117"/>
                  </a:lnTo>
                  <a:lnTo>
                    <a:pt x="100" y="118"/>
                  </a:lnTo>
                  <a:lnTo>
                    <a:pt x="100" y="120"/>
                  </a:lnTo>
                  <a:lnTo>
                    <a:pt x="98" y="120"/>
                  </a:lnTo>
                  <a:lnTo>
                    <a:pt x="98" y="122"/>
                  </a:lnTo>
                  <a:lnTo>
                    <a:pt x="98" y="124"/>
                  </a:lnTo>
                  <a:lnTo>
                    <a:pt x="98" y="126"/>
                  </a:lnTo>
                  <a:lnTo>
                    <a:pt x="96" y="127"/>
                  </a:lnTo>
                  <a:lnTo>
                    <a:pt x="96" y="129"/>
                  </a:lnTo>
                  <a:lnTo>
                    <a:pt x="96" y="131"/>
                  </a:lnTo>
                  <a:lnTo>
                    <a:pt x="94" y="133"/>
                  </a:lnTo>
                  <a:lnTo>
                    <a:pt x="94" y="135"/>
                  </a:lnTo>
                  <a:lnTo>
                    <a:pt x="92" y="137"/>
                  </a:lnTo>
                  <a:lnTo>
                    <a:pt x="92" y="138"/>
                  </a:lnTo>
                  <a:lnTo>
                    <a:pt x="90" y="140"/>
                  </a:lnTo>
                  <a:lnTo>
                    <a:pt x="88" y="142"/>
                  </a:lnTo>
                  <a:lnTo>
                    <a:pt x="88" y="144"/>
                  </a:lnTo>
                  <a:lnTo>
                    <a:pt x="86" y="144"/>
                  </a:lnTo>
                  <a:lnTo>
                    <a:pt x="86" y="146"/>
                  </a:lnTo>
                  <a:lnTo>
                    <a:pt x="84" y="146"/>
                  </a:lnTo>
                  <a:lnTo>
                    <a:pt x="84" y="147"/>
                  </a:lnTo>
                  <a:lnTo>
                    <a:pt x="82" y="147"/>
                  </a:lnTo>
                  <a:lnTo>
                    <a:pt x="80" y="149"/>
                  </a:lnTo>
                  <a:lnTo>
                    <a:pt x="78" y="149"/>
                  </a:lnTo>
                  <a:close/>
                </a:path>
              </a:pathLst>
            </a:custGeom>
            <a:blipFill dpi="0" rotWithShape="0">
              <a:blip r:embed="rId2"/>
              <a:srcRect/>
              <a:tile tx="0" ty="0" sx="100000" sy="100000" flip="none" algn="tl"/>
            </a:blipFill>
            <a:ln w="38100">
              <a:solidFill>
                <a:srgbClr val="FF00FF"/>
              </a:solidFill>
              <a:round/>
              <a:headEnd/>
              <a:tailEnd/>
            </a:ln>
          </p:spPr>
          <p:txBody>
            <a:bodyPr/>
            <a:lstStyle/>
            <a:p>
              <a:endParaRPr lang="zh-CN" altLang="en-US"/>
            </a:p>
          </p:txBody>
        </p:sp>
        <p:sp>
          <p:nvSpPr>
            <p:cNvPr id="17" name="Freeform 57">
              <a:extLst>
                <a:ext uri="{FF2B5EF4-FFF2-40B4-BE49-F238E27FC236}">
                  <a16:creationId xmlns:a16="http://schemas.microsoft.com/office/drawing/2014/main" id="{E8C498DD-799C-ACA8-7D1B-5EE25CDAB46D}"/>
                </a:ext>
              </a:extLst>
            </p:cNvPr>
            <p:cNvSpPr>
              <a:spLocks noChangeArrowheads="1"/>
            </p:cNvSpPr>
            <p:nvPr/>
          </p:nvSpPr>
          <p:spPr bwMode="auto">
            <a:xfrm>
              <a:off x="2677938" y="2309813"/>
              <a:ext cx="145314" cy="181337"/>
            </a:xfrm>
            <a:custGeom>
              <a:avLst/>
              <a:gdLst>
                <a:gd name="T0" fmla="*/ 37 w 54"/>
                <a:gd name="T1" fmla="*/ 8 h 82"/>
                <a:gd name="T2" fmla="*/ 34 w 54"/>
                <a:gd name="T3" fmla="*/ 8 h 82"/>
                <a:gd name="T4" fmla="*/ 31 w 54"/>
                <a:gd name="T5" fmla="*/ 8 h 82"/>
                <a:gd name="T6" fmla="*/ 29 w 54"/>
                <a:gd name="T7" fmla="*/ 8 h 82"/>
                <a:gd name="T8" fmla="*/ 26 w 54"/>
                <a:gd name="T9" fmla="*/ 7 h 82"/>
                <a:gd name="T10" fmla="*/ 24 w 54"/>
                <a:gd name="T11" fmla="*/ 7 h 82"/>
                <a:gd name="T12" fmla="*/ 22 w 54"/>
                <a:gd name="T13" fmla="*/ 7 h 82"/>
                <a:gd name="T14" fmla="*/ 19 w 54"/>
                <a:gd name="T15" fmla="*/ 6 h 82"/>
                <a:gd name="T16" fmla="*/ 16 w 54"/>
                <a:gd name="T17" fmla="*/ 5 h 82"/>
                <a:gd name="T18" fmla="*/ 14 w 54"/>
                <a:gd name="T19" fmla="*/ 5 h 82"/>
                <a:gd name="T20" fmla="*/ 12 w 54"/>
                <a:gd name="T21" fmla="*/ 5 h 82"/>
                <a:gd name="T22" fmla="*/ 10 w 54"/>
                <a:gd name="T23" fmla="*/ 5 h 82"/>
                <a:gd name="T24" fmla="*/ 9 w 54"/>
                <a:gd name="T25" fmla="*/ 5 h 82"/>
                <a:gd name="T26" fmla="*/ 7 w 54"/>
                <a:gd name="T27" fmla="*/ 5 h 82"/>
                <a:gd name="T28" fmla="*/ 5 w 54"/>
                <a:gd name="T29" fmla="*/ 5 h 82"/>
                <a:gd name="T30" fmla="*/ 4 w 54"/>
                <a:gd name="T31" fmla="*/ 5 h 82"/>
                <a:gd name="T32" fmla="*/ 3 w 54"/>
                <a:gd name="T33" fmla="*/ 5 h 82"/>
                <a:gd name="T34" fmla="*/ 2 w 54"/>
                <a:gd name="T35" fmla="*/ 5 h 82"/>
                <a:gd name="T36" fmla="*/ 1 w 54"/>
                <a:gd name="T37" fmla="*/ 5 h 82"/>
                <a:gd name="T38" fmla="*/ 0 w 54"/>
                <a:gd name="T39" fmla="*/ 5 h 82"/>
                <a:gd name="T40" fmla="*/ 0 w 54"/>
                <a:gd name="T41" fmla="*/ 5 h 82"/>
                <a:gd name="T42" fmla="*/ 2 w 54"/>
                <a:gd name="T43" fmla="*/ 5 h 82"/>
                <a:gd name="T44" fmla="*/ 4 w 54"/>
                <a:gd name="T45" fmla="*/ 5 h 82"/>
                <a:gd name="T46" fmla="*/ 8 w 54"/>
                <a:gd name="T47" fmla="*/ 5 h 82"/>
                <a:gd name="T48" fmla="*/ 11 w 54"/>
                <a:gd name="T49" fmla="*/ 5 h 82"/>
                <a:gd name="T50" fmla="*/ 14 w 54"/>
                <a:gd name="T51" fmla="*/ 3 h 82"/>
                <a:gd name="T52" fmla="*/ 18 w 54"/>
                <a:gd name="T53" fmla="*/ 2 h 82"/>
                <a:gd name="T54" fmla="*/ 22 w 54"/>
                <a:gd name="T55" fmla="*/ 1 h 82"/>
                <a:gd name="T56" fmla="*/ 26 w 54"/>
                <a:gd name="T57" fmla="*/ 0 h 82"/>
                <a:gd name="T58" fmla="*/ 30 w 54"/>
                <a:gd name="T59" fmla="*/ 0 h 82"/>
                <a:gd name="T60" fmla="*/ 34 w 54"/>
                <a:gd name="T61" fmla="*/ 0 h 82"/>
                <a:gd name="T62" fmla="*/ 38 w 54"/>
                <a:gd name="T63" fmla="*/ 0 h 82"/>
                <a:gd name="T64" fmla="*/ 41 w 54"/>
                <a:gd name="T65" fmla="*/ 1 h 82"/>
                <a:gd name="T66" fmla="*/ 45 w 54"/>
                <a:gd name="T67" fmla="*/ 3 h 82"/>
                <a:gd name="T68" fmla="*/ 48 w 54"/>
                <a:gd name="T69" fmla="*/ 4 h 82"/>
                <a:gd name="T70" fmla="*/ 50 w 54"/>
                <a:gd name="T71" fmla="*/ 5 h 82"/>
                <a:gd name="T72" fmla="*/ 52 w 54"/>
                <a:gd name="T73" fmla="*/ 5 h 82"/>
                <a:gd name="T74" fmla="*/ 53 w 54"/>
                <a:gd name="T75" fmla="*/ 5 h 82"/>
                <a:gd name="T76" fmla="*/ 53 w 54"/>
                <a:gd name="T77" fmla="*/ 5 h 82"/>
                <a:gd name="T78" fmla="*/ 54 w 54"/>
                <a:gd name="T79" fmla="*/ 5 h 82"/>
                <a:gd name="T80" fmla="*/ 54 w 54"/>
                <a:gd name="T81" fmla="*/ 5 h 82"/>
                <a:gd name="T82" fmla="*/ 54 w 54"/>
                <a:gd name="T83" fmla="*/ 5 h 82"/>
                <a:gd name="T84" fmla="*/ 54 w 54"/>
                <a:gd name="T85" fmla="*/ 5 h 82"/>
                <a:gd name="T86" fmla="*/ 54 w 54"/>
                <a:gd name="T87" fmla="*/ 5 h 82"/>
                <a:gd name="T88" fmla="*/ 54 w 54"/>
                <a:gd name="T89" fmla="*/ 5 h 82"/>
                <a:gd name="T90" fmla="*/ 53 w 54"/>
                <a:gd name="T91" fmla="*/ 5 h 82"/>
                <a:gd name="T92" fmla="*/ 53 w 54"/>
                <a:gd name="T93" fmla="*/ 5 h 82"/>
                <a:gd name="T94" fmla="*/ 52 w 54"/>
                <a:gd name="T95" fmla="*/ 5 h 82"/>
                <a:gd name="T96" fmla="*/ 51 w 54"/>
                <a:gd name="T97" fmla="*/ 5 h 82"/>
                <a:gd name="T98" fmla="*/ 50 w 54"/>
                <a:gd name="T99" fmla="*/ 6 h 82"/>
                <a:gd name="T100" fmla="*/ 49 w 54"/>
                <a:gd name="T101" fmla="*/ 6 h 82"/>
                <a:gd name="T102" fmla="*/ 48 w 54"/>
                <a:gd name="T103" fmla="*/ 7 h 82"/>
                <a:gd name="T104" fmla="*/ 46 w 54"/>
                <a:gd name="T105" fmla="*/ 8 h 82"/>
                <a:gd name="T106" fmla="*/ 43 w 54"/>
                <a:gd name="T107" fmla="*/ 8 h 82"/>
                <a:gd name="T108" fmla="*/ 41 w 54"/>
                <a:gd name="T109" fmla="*/ 8 h 8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4" h="82">
                  <a:moveTo>
                    <a:pt x="39" y="82"/>
                  </a:moveTo>
                  <a:lnTo>
                    <a:pt x="39" y="82"/>
                  </a:lnTo>
                  <a:lnTo>
                    <a:pt x="38" y="82"/>
                  </a:lnTo>
                  <a:lnTo>
                    <a:pt x="37" y="82"/>
                  </a:lnTo>
                  <a:lnTo>
                    <a:pt x="36" y="82"/>
                  </a:lnTo>
                  <a:lnTo>
                    <a:pt x="35" y="82"/>
                  </a:lnTo>
                  <a:lnTo>
                    <a:pt x="35" y="81"/>
                  </a:lnTo>
                  <a:lnTo>
                    <a:pt x="34" y="81"/>
                  </a:lnTo>
                  <a:lnTo>
                    <a:pt x="33" y="81"/>
                  </a:lnTo>
                  <a:lnTo>
                    <a:pt x="33" y="80"/>
                  </a:lnTo>
                  <a:lnTo>
                    <a:pt x="32" y="80"/>
                  </a:lnTo>
                  <a:lnTo>
                    <a:pt x="31" y="79"/>
                  </a:lnTo>
                  <a:lnTo>
                    <a:pt x="30" y="79"/>
                  </a:lnTo>
                  <a:lnTo>
                    <a:pt x="30" y="78"/>
                  </a:lnTo>
                  <a:lnTo>
                    <a:pt x="29" y="78"/>
                  </a:lnTo>
                  <a:lnTo>
                    <a:pt x="29" y="77"/>
                  </a:lnTo>
                  <a:lnTo>
                    <a:pt x="28" y="77"/>
                  </a:lnTo>
                  <a:lnTo>
                    <a:pt x="27" y="76"/>
                  </a:lnTo>
                  <a:lnTo>
                    <a:pt x="27" y="75"/>
                  </a:lnTo>
                  <a:lnTo>
                    <a:pt x="26" y="75"/>
                  </a:lnTo>
                  <a:lnTo>
                    <a:pt x="26" y="74"/>
                  </a:lnTo>
                  <a:lnTo>
                    <a:pt x="25" y="73"/>
                  </a:lnTo>
                  <a:lnTo>
                    <a:pt x="24" y="73"/>
                  </a:lnTo>
                  <a:lnTo>
                    <a:pt x="24" y="72"/>
                  </a:lnTo>
                  <a:lnTo>
                    <a:pt x="23" y="72"/>
                  </a:lnTo>
                  <a:lnTo>
                    <a:pt x="23" y="71"/>
                  </a:lnTo>
                  <a:lnTo>
                    <a:pt x="22" y="70"/>
                  </a:lnTo>
                  <a:lnTo>
                    <a:pt x="22" y="69"/>
                  </a:lnTo>
                  <a:lnTo>
                    <a:pt x="21" y="68"/>
                  </a:lnTo>
                  <a:lnTo>
                    <a:pt x="20" y="67"/>
                  </a:lnTo>
                  <a:lnTo>
                    <a:pt x="19" y="66"/>
                  </a:lnTo>
                  <a:lnTo>
                    <a:pt x="19" y="65"/>
                  </a:lnTo>
                  <a:lnTo>
                    <a:pt x="18" y="64"/>
                  </a:lnTo>
                  <a:lnTo>
                    <a:pt x="17" y="63"/>
                  </a:lnTo>
                  <a:lnTo>
                    <a:pt x="17" y="62"/>
                  </a:lnTo>
                  <a:lnTo>
                    <a:pt x="16" y="61"/>
                  </a:lnTo>
                  <a:lnTo>
                    <a:pt x="16" y="60"/>
                  </a:lnTo>
                  <a:lnTo>
                    <a:pt x="15" y="60"/>
                  </a:lnTo>
                  <a:lnTo>
                    <a:pt x="15" y="59"/>
                  </a:lnTo>
                  <a:lnTo>
                    <a:pt x="14" y="58"/>
                  </a:lnTo>
                  <a:lnTo>
                    <a:pt x="14" y="57"/>
                  </a:lnTo>
                  <a:lnTo>
                    <a:pt x="13" y="56"/>
                  </a:lnTo>
                  <a:lnTo>
                    <a:pt x="13" y="55"/>
                  </a:lnTo>
                  <a:lnTo>
                    <a:pt x="12" y="54"/>
                  </a:lnTo>
                  <a:lnTo>
                    <a:pt x="12" y="53"/>
                  </a:lnTo>
                  <a:lnTo>
                    <a:pt x="11" y="52"/>
                  </a:lnTo>
                  <a:lnTo>
                    <a:pt x="11" y="51"/>
                  </a:lnTo>
                  <a:lnTo>
                    <a:pt x="10" y="51"/>
                  </a:lnTo>
                  <a:lnTo>
                    <a:pt x="10" y="50"/>
                  </a:lnTo>
                  <a:lnTo>
                    <a:pt x="10" y="49"/>
                  </a:lnTo>
                  <a:lnTo>
                    <a:pt x="9" y="48"/>
                  </a:lnTo>
                  <a:lnTo>
                    <a:pt x="9" y="47"/>
                  </a:lnTo>
                  <a:lnTo>
                    <a:pt x="8" y="46"/>
                  </a:lnTo>
                  <a:lnTo>
                    <a:pt x="8" y="45"/>
                  </a:lnTo>
                  <a:lnTo>
                    <a:pt x="7" y="44"/>
                  </a:lnTo>
                  <a:lnTo>
                    <a:pt x="7" y="43"/>
                  </a:lnTo>
                  <a:lnTo>
                    <a:pt x="6" y="42"/>
                  </a:lnTo>
                  <a:lnTo>
                    <a:pt x="6" y="41"/>
                  </a:lnTo>
                  <a:lnTo>
                    <a:pt x="6" y="40"/>
                  </a:lnTo>
                  <a:lnTo>
                    <a:pt x="5" y="39"/>
                  </a:lnTo>
                  <a:lnTo>
                    <a:pt x="5" y="38"/>
                  </a:lnTo>
                  <a:lnTo>
                    <a:pt x="5" y="37"/>
                  </a:lnTo>
                  <a:lnTo>
                    <a:pt x="4" y="36"/>
                  </a:lnTo>
                  <a:lnTo>
                    <a:pt x="4" y="35"/>
                  </a:lnTo>
                  <a:lnTo>
                    <a:pt x="3" y="34"/>
                  </a:lnTo>
                  <a:lnTo>
                    <a:pt x="3" y="33"/>
                  </a:lnTo>
                  <a:lnTo>
                    <a:pt x="3" y="32"/>
                  </a:lnTo>
                  <a:lnTo>
                    <a:pt x="3" y="31"/>
                  </a:lnTo>
                  <a:lnTo>
                    <a:pt x="2" y="31"/>
                  </a:lnTo>
                  <a:lnTo>
                    <a:pt x="2" y="30"/>
                  </a:lnTo>
                  <a:lnTo>
                    <a:pt x="2" y="29"/>
                  </a:lnTo>
                  <a:lnTo>
                    <a:pt x="2" y="28"/>
                  </a:lnTo>
                  <a:lnTo>
                    <a:pt x="1" y="28"/>
                  </a:lnTo>
                  <a:lnTo>
                    <a:pt x="1" y="27"/>
                  </a:lnTo>
                  <a:lnTo>
                    <a:pt x="1" y="26"/>
                  </a:lnTo>
                  <a:lnTo>
                    <a:pt x="1" y="25"/>
                  </a:lnTo>
                  <a:lnTo>
                    <a:pt x="1" y="24"/>
                  </a:lnTo>
                  <a:lnTo>
                    <a:pt x="1" y="23"/>
                  </a:lnTo>
                  <a:lnTo>
                    <a:pt x="0" y="22"/>
                  </a:lnTo>
                  <a:lnTo>
                    <a:pt x="0" y="21"/>
                  </a:lnTo>
                  <a:lnTo>
                    <a:pt x="0" y="20"/>
                  </a:lnTo>
                  <a:lnTo>
                    <a:pt x="0" y="19"/>
                  </a:lnTo>
                  <a:lnTo>
                    <a:pt x="0" y="18"/>
                  </a:lnTo>
                  <a:lnTo>
                    <a:pt x="0" y="17"/>
                  </a:lnTo>
                  <a:lnTo>
                    <a:pt x="0" y="16"/>
                  </a:lnTo>
                  <a:lnTo>
                    <a:pt x="1" y="15"/>
                  </a:lnTo>
                  <a:lnTo>
                    <a:pt x="1" y="14"/>
                  </a:lnTo>
                  <a:lnTo>
                    <a:pt x="2" y="13"/>
                  </a:lnTo>
                  <a:lnTo>
                    <a:pt x="2" y="12"/>
                  </a:lnTo>
                  <a:lnTo>
                    <a:pt x="3" y="12"/>
                  </a:lnTo>
                  <a:lnTo>
                    <a:pt x="3" y="11"/>
                  </a:lnTo>
                  <a:lnTo>
                    <a:pt x="4" y="10"/>
                  </a:lnTo>
                  <a:lnTo>
                    <a:pt x="5" y="9"/>
                  </a:lnTo>
                  <a:lnTo>
                    <a:pt x="6" y="8"/>
                  </a:lnTo>
                  <a:lnTo>
                    <a:pt x="7" y="8"/>
                  </a:lnTo>
                  <a:lnTo>
                    <a:pt x="8" y="7"/>
                  </a:lnTo>
                  <a:lnTo>
                    <a:pt x="8" y="6"/>
                  </a:lnTo>
                  <a:lnTo>
                    <a:pt x="9" y="6"/>
                  </a:lnTo>
                  <a:lnTo>
                    <a:pt x="10" y="5"/>
                  </a:lnTo>
                  <a:lnTo>
                    <a:pt x="11" y="5"/>
                  </a:lnTo>
                  <a:lnTo>
                    <a:pt x="12" y="4"/>
                  </a:lnTo>
                  <a:lnTo>
                    <a:pt x="13" y="4"/>
                  </a:lnTo>
                  <a:lnTo>
                    <a:pt x="14" y="4"/>
                  </a:lnTo>
                  <a:lnTo>
                    <a:pt x="14" y="3"/>
                  </a:lnTo>
                  <a:lnTo>
                    <a:pt x="15" y="3"/>
                  </a:lnTo>
                  <a:lnTo>
                    <a:pt x="16" y="3"/>
                  </a:lnTo>
                  <a:lnTo>
                    <a:pt x="17" y="2"/>
                  </a:lnTo>
                  <a:lnTo>
                    <a:pt x="18" y="2"/>
                  </a:lnTo>
                  <a:lnTo>
                    <a:pt x="19" y="2"/>
                  </a:lnTo>
                  <a:lnTo>
                    <a:pt x="20" y="2"/>
                  </a:lnTo>
                  <a:lnTo>
                    <a:pt x="21" y="1"/>
                  </a:lnTo>
                  <a:lnTo>
                    <a:pt x="22" y="1"/>
                  </a:lnTo>
                  <a:lnTo>
                    <a:pt x="23" y="1"/>
                  </a:lnTo>
                  <a:lnTo>
                    <a:pt x="24" y="1"/>
                  </a:lnTo>
                  <a:lnTo>
                    <a:pt x="25" y="0"/>
                  </a:lnTo>
                  <a:lnTo>
                    <a:pt x="26" y="0"/>
                  </a:lnTo>
                  <a:lnTo>
                    <a:pt x="27" y="0"/>
                  </a:lnTo>
                  <a:lnTo>
                    <a:pt x="28" y="0"/>
                  </a:lnTo>
                  <a:lnTo>
                    <a:pt x="29" y="0"/>
                  </a:lnTo>
                  <a:lnTo>
                    <a:pt x="30" y="0"/>
                  </a:lnTo>
                  <a:lnTo>
                    <a:pt x="31" y="0"/>
                  </a:lnTo>
                  <a:lnTo>
                    <a:pt x="32" y="0"/>
                  </a:lnTo>
                  <a:lnTo>
                    <a:pt x="33" y="0"/>
                  </a:lnTo>
                  <a:lnTo>
                    <a:pt x="34" y="0"/>
                  </a:lnTo>
                  <a:lnTo>
                    <a:pt x="35" y="0"/>
                  </a:lnTo>
                  <a:lnTo>
                    <a:pt x="36" y="0"/>
                  </a:lnTo>
                  <a:lnTo>
                    <a:pt x="37" y="0"/>
                  </a:lnTo>
                  <a:lnTo>
                    <a:pt x="38" y="0"/>
                  </a:lnTo>
                  <a:lnTo>
                    <a:pt x="39" y="0"/>
                  </a:lnTo>
                  <a:lnTo>
                    <a:pt x="39" y="1"/>
                  </a:lnTo>
                  <a:lnTo>
                    <a:pt x="40" y="1"/>
                  </a:lnTo>
                  <a:lnTo>
                    <a:pt x="41" y="1"/>
                  </a:lnTo>
                  <a:lnTo>
                    <a:pt x="42" y="1"/>
                  </a:lnTo>
                  <a:lnTo>
                    <a:pt x="43" y="2"/>
                  </a:lnTo>
                  <a:lnTo>
                    <a:pt x="44" y="2"/>
                  </a:lnTo>
                  <a:lnTo>
                    <a:pt x="45" y="3"/>
                  </a:lnTo>
                  <a:lnTo>
                    <a:pt x="46" y="3"/>
                  </a:lnTo>
                  <a:lnTo>
                    <a:pt x="47" y="3"/>
                  </a:lnTo>
                  <a:lnTo>
                    <a:pt x="47" y="4"/>
                  </a:lnTo>
                  <a:lnTo>
                    <a:pt x="48" y="4"/>
                  </a:lnTo>
                  <a:lnTo>
                    <a:pt x="48" y="5"/>
                  </a:lnTo>
                  <a:lnTo>
                    <a:pt x="49" y="5"/>
                  </a:lnTo>
                  <a:lnTo>
                    <a:pt x="49" y="6"/>
                  </a:lnTo>
                  <a:lnTo>
                    <a:pt x="50" y="6"/>
                  </a:lnTo>
                  <a:lnTo>
                    <a:pt x="50" y="7"/>
                  </a:lnTo>
                  <a:lnTo>
                    <a:pt x="51" y="8"/>
                  </a:lnTo>
                  <a:lnTo>
                    <a:pt x="51" y="9"/>
                  </a:lnTo>
                  <a:lnTo>
                    <a:pt x="52" y="10"/>
                  </a:lnTo>
                  <a:lnTo>
                    <a:pt x="52" y="11"/>
                  </a:lnTo>
                  <a:lnTo>
                    <a:pt x="52" y="12"/>
                  </a:lnTo>
                  <a:lnTo>
                    <a:pt x="52" y="13"/>
                  </a:lnTo>
                  <a:lnTo>
                    <a:pt x="53" y="14"/>
                  </a:lnTo>
                  <a:lnTo>
                    <a:pt x="53" y="15"/>
                  </a:lnTo>
                  <a:lnTo>
                    <a:pt x="53" y="16"/>
                  </a:lnTo>
                  <a:lnTo>
                    <a:pt x="53" y="17"/>
                  </a:lnTo>
                  <a:lnTo>
                    <a:pt x="53" y="18"/>
                  </a:lnTo>
                  <a:lnTo>
                    <a:pt x="53" y="19"/>
                  </a:lnTo>
                  <a:lnTo>
                    <a:pt x="53" y="20"/>
                  </a:lnTo>
                  <a:lnTo>
                    <a:pt x="54" y="21"/>
                  </a:lnTo>
                  <a:lnTo>
                    <a:pt x="54" y="22"/>
                  </a:lnTo>
                  <a:lnTo>
                    <a:pt x="54" y="23"/>
                  </a:lnTo>
                  <a:lnTo>
                    <a:pt x="54" y="24"/>
                  </a:lnTo>
                  <a:lnTo>
                    <a:pt x="54" y="25"/>
                  </a:lnTo>
                  <a:lnTo>
                    <a:pt x="54" y="26"/>
                  </a:lnTo>
                  <a:lnTo>
                    <a:pt x="54" y="27"/>
                  </a:lnTo>
                  <a:lnTo>
                    <a:pt x="54" y="28"/>
                  </a:lnTo>
                  <a:lnTo>
                    <a:pt x="54" y="29"/>
                  </a:lnTo>
                  <a:lnTo>
                    <a:pt x="54" y="31"/>
                  </a:lnTo>
                  <a:lnTo>
                    <a:pt x="54" y="32"/>
                  </a:lnTo>
                  <a:lnTo>
                    <a:pt x="54" y="33"/>
                  </a:lnTo>
                  <a:lnTo>
                    <a:pt x="54" y="34"/>
                  </a:lnTo>
                  <a:lnTo>
                    <a:pt x="54" y="35"/>
                  </a:lnTo>
                  <a:lnTo>
                    <a:pt x="54" y="36"/>
                  </a:lnTo>
                  <a:lnTo>
                    <a:pt x="54" y="37"/>
                  </a:lnTo>
                  <a:lnTo>
                    <a:pt x="54" y="38"/>
                  </a:lnTo>
                  <a:lnTo>
                    <a:pt x="54" y="39"/>
                  </a:lnTo>
                  <a:lnTo>
                    <a:pt x="54" y="40"/>
                  </a:lnTo>
                  <a:lnTo>
                    <a:pt x="54" y="41"/>
                  </a:lnTo>
                  <a:lnTo>
                    <a:pt x="54" y="42"/>
                  </a:lnTo>
                  <a:lnTo>
                    <a:pt x="54" y="43"/>
                  </a:lnTo>
                  <a:lnTo>
                    <a:pt x="53" y="44"/>
                  </a:lnTo>
                  <a:lnTo>
                    <a:pt x="53" y="45"/>
                  </a:lnTo>
                  <a:lnTo>
                    <a:pt x="53" y="46"/>
                  </a:lnTo>
                  <a:lnTo>
                    <a:pt x="53" y="47"/>
                  </a:lnTo>
                  <a:lnTo>
                    <a:pt x="53" y="48"/>
                  </a:lnTo>
                  <a:lnTo>
                    <a:pt x="53" y="49"/>
                  </a:lnTo>
                  <a:lnTo>
                    <a:pt x="53" y="50"/>
                  </a:lnTo>
                  <a:lnTo>
                    <a:pt x="53" y="51"/>
                  </a:lnTo>
                  <a:lnTo>
                    <a:pt x="52" y="53"/>
                  </a:lnTo>
                  <a:lnTo>
                    <a:pt x="52" y="54"/>
                  </a:lnTo>
                  <a:lnTo>
                    <a:pt x="52" y="56"/>
                  </a:lnTo>
                  <a:lnTo>
                    <a:pt x="52" y="57"/>
                  </a:lnTo>
                  <a:lnTo>
                    <a:pt x="51" y="58"/>
                  </a:lnTo>
                  <a:lnTo>
                    <a:pt x="51" y="59"/>
                  </a:lnTo>
                  <a:lnTo>
                    <a:pt x="51" y="60"/>
                  </a:lnTo>
                  <a:lnTo>
                    <a:pt x="51" y="61"/>
                  </a:lnTo>
                  <a:lnTo>
                    <a:pt x="51" y="62"/>
                  </a:lnTo>
                  <a:lnTo>
                    <a:pt x="51" y="63"/>
                  </a:lnTo>
                  <a:lnTo>
                    <a:pt x="50" y="64"/>
                  </a:lnTo>
                  <a:lnTo>
                    <a:pt x="50" y="65"/>
                  </a:lnTo>
                  <a:lnTo>
                    <a:pt x="50" y="66"/>
                  </a:lnTo>
                  <a:lnTo>
                    <a:pt x="49" y="66"/>
                  </a:lnTo>
                  <a:lnTo>
                    <a:pt x="49" y="67"/>
                  </a:lnTo>
                  <a:lnTo>
                    <a:pt x="49" y="68"/>
                  </a:lnTo>
                  <a:lnTo>
                    <a:pt x="49" y="69"/>
                  </a:lnTo>
                  <a:lnTo>
                    <a:pt x="48" y="70"/>
                  </a:lnTo>
                  <a:lnTo>
                    <a:pt x="48" y="71"/>
                  </a:lnTo>
                  <a:lnTo>
                    <a:pt x="48" y="72"/>
                  </a:lnTo>
                  <a:lnTo>
                    <a:pt x="47" y="73"/>
                  </a:lnTo>
                  <a:lnTo>
                    <a:pt x="47" y="74"/>
                  </a:lnTo>
                  <a:lnTo>
                    <a:pt x="46" y="75"/>
                  </a:lnTo>
                  <a:lnTo>
                    <a:pt x="46" y="76"/>
                  </a:lnTo>
                  <a:lnTo>
                    <a:pt x="45" y="77"/>
                  </a:lnTo>
                  <a:lnTo>
                    <a:pt x="44" y="78"/>
                  </a:lnTo>
                  <a:lnTo>
                    <a:pt x="44" y="79"/>
                  </a:lnTo>
                  <a:lnTo>
                    <a:pt x="43" y="79"/>
                  </a:lnTo>
                  <a:lnTo>
                    <a:pt x="43" y="80"/>
                  </a:lnTo>
                  <a:lnTo>
                    <a:pt x="42" y="80"/>
                  </a:lnTo>
                  <a:lnTo>
                    <a:pt x="42" y="81"/>
                  </a:lnTo>
                  <a:lnTo>
                    <a:pt x="41" y="81"/>
                  </a:lnTo>
                  <a:lnTo>
                    <a:pt x="40" y="82"/>
                  </a:lnTo>
                  <a:lnTo>
                    <a:pt x="39" y="82"/>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grpSp>
      <p:sp>
        <p:nvSpPr>
          <p:cNvPr id="18" name="椭圆 17">
            <a:extLst>
              <a:ext uri="{FF2B5EF4-FFF2-40B4-BE49-F238E27FC236}">
                <a16:creationId xmlns:a16="http://schemas.microsoft.com/office/drawing/2014/main" id="{846D883A-5E4C-571C-8DF4-95EA71E345F3}"/>
              </a:ext>
            </a:extLst>
          </p:cNvPr>
          <p:cNvSpPr/>
          <p:nvPr/>
        </p:nvSpPr>
        <p:spPr>
          <a:xfrm>
            <a:off x="2495664" y="2046674"/>
            <a:ext cx="576000" cy="288000"/>
          </a:xfrm>
          <a:prstGeom prst="ellipse">
            <a:avLst/>
          </a:prstGeom>
          <a:solidFill>
            <a:srgbClr val="0000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9" name="Rectangle 25">
            <a:extLst>
              <a:ext uri="{FF2B5EF4-FFF2-40B4-BE49-F238E27FC236}">
                <a16:creationId xmlns:a16="http://schemas.microsoft.com/office/drawing/2014/main" id="{3C8A0430-F25E-DF0D-426B-99643C3538A2}"/>
              </a:ext>
            </a:extLst>
          </p:cNvPr>
          <p:cNvSpPr>
            <a:spLocks noChangeArrowheads="1"/>
          </p:cNvSpPr>
          <p:nvPr/>
        </p:nvSpPr>
        <p:spPr bwMode="auto">
          <a:xfrm>
            <a:off x="3295104" y="2843088"/>
            <a:ext cx="928688" cy="369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解链酶</a:t>
            </a:r>
          </a:p>
        </p:txBody>
      </p:sp>
      <p:sp>
        <p:nvSpPr>
          <p:cNvPr id="20" name="椭圆 19">
            <a:extLst>
              <a:ext uri="{FF2B5EF4-FFF2-40B4-BE49-F238E27FC236}">
                <a16:creationId xmlns:a16="http://schemas.microsoft.com/office/drawing/2014/main" id="{6325AE5C-6EC0-AC64-1AB3-7E3A2DE65089}"/>
              </a:ext>
            </a:extLst>
          </p:cNvPr>
          <p:cNvSpPr/>
          <p:nvPr/>
        </p:nvSpPr>
        <p:spPr>
          <a:xfrm>
            <a:off x="2495672" y="2852976"/>
            <a:ext cx="648000" cy="360000"/>
          </a:xfrm>
          <a:prstGeom prst="ellipse">
            <a:avLst/>
          </a:prstGeom>
          <a:solidFill>
            <a:schemeClr val="tx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1" name="椭圆 20">
            <a:extLst>
              <a:ext uri="{FF2B5EF4-FFF2-40B4-BE49-F238E27FC236}">
                <a16:creationId xmlns:a16="http://schemas.microsoft.com/office/drawing/2014/main" id="{EC16786F-5836-9092-C9A7-00E1430A7ACB}"/>
              </a:ext>
            </a:extLst>
          </p:cNvPr>
          <p:cNvSpPr/>
          <p:nvPr/>
        </p:nvSpPr>
        <p:spPr>
          <a:xfrm>
            <a:off x="2639656" y="3802933"/>
            <a:ext cx="360000" cy="360000"/>
          </a:xfrm>
          <a:prstGeom prst="ellipse">
            <a:avLst/>
          </a:prstGeom>
          <a:solidFill>
            <a:srgbClr val="CC99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2" name="椭圆 21">
            <a:extLst>
              <a:ext uri="{FF2B5EF4-FFF2-40B4-BE49-F238E27FC236}">
                <a16:creationId xmlns:a16="http://schemas.microsoft.com/office/drawing/2014/main" id="{4CF5E6DA-04D8-541D-3870-45AB18D2F28C}"/>
              </a:ext>
            </a:extLst>
          </p:cNvPr>
          <p:cNvSpPr/>
          <p:nvPr/>
        </p:nvSpPr>
        <p:spPr>
          <a:xfrm>
            <a:off x="2567608" y="4325193"/>
            <a:ext cx="432048" cy="432000"/>
          </a:xfrm>
          <a:prstGeom prst="ellipse">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3" name="椭圆 22">
            <a:extLst>
              <a:ext uri="{FF2B5EF4-FFF2-40B4-BE49-F238E27FC236}">
                <a16:creationId xmlns:a16="http://schemas.microsoft.com/office/drawing/2014/main" id="{3964F28D-D163-4C89-E458-AF487C1C745C}"/>
              </a:ext>
            </a:extLst>
          </p:cNvPr>
          <p:cNvSpPr/>
          <p:nvPr/>
        </p:nvSpPr>
        <p:spPr>
          <a:xfrm>
            <a:off x="2567608" y="4973313"/>
            <a:ext cx="432048" cy="432000"/>
          </a:xfrm>
          <a:prstGeom prst="ellipse">
            <a:avLst/>
          </a:prstGeom>
          <a:solidFill>
            <a:srgbClr val="92D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24" name="组合 23">
            <a:extLst>
              <a:ext uri="{FF2B5EF4-FFF2-40B4-BE49-F238E27FC236}">
                <a16:creationId xmlns:a16="http://schemas.microsoft.com/office/drawing/2014/main" id="{C118EB48-C083-6EC0-C2F4-E29DC5CBD8A9}"/>
              </a:ext>
            </a:extLst>
          </p:cNvPr>
          <p:cNvGrpSpPr/>
          <p:nvPr/>
        </p:nvGrpSpPr>
        <p:grpSpPr>
          <a:xfrm>
            <a:off x="2498904" y="1321610"/>
            <a:ext cx="578733" cy="648032"/>
            <a:chOff x="5373251" y="1700808"/>
            <a:chExt cx="578733" cy="648032"/>
          </a:xfrm>
        </p:grpSpPr>
        <p:sp>
          <p:nvSpPr>
            <p:cNvPr id="25" name="椭圆 24">
              <a:extLst>
                <a:ext uri="{FF2B5EF4-FFF2-40B4-BE49-F238E27FC236}">
                  <a16:creationId xmlns:a16="http://schemas.microsoft.com/office/drawing/2014/main" id="{171C1AA8-83A2-4227-CA74-7D9496B41317}"/>
                </a:ext>
              </a:extLst>
            </p:cNvPr>
            <p:cNvSpPr/>
            <p:nvPr/>
          </p:nvSpPr>
          <p:spPr>
            <a:xfrm>
              <a:off x="5373251" y="1988840"/>
              <a:ext cx="288000" cy="360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6" name="椭圆 25">
              <a:extLst>
                <a:ext uri="{FF2B5EF4-FFF2-40B4-BE49-F238E27FC236}">
                  <a16:creationId xmlns:a16="http://schemas.microsoft.com/office/drawing/2014/main" id="{1AD3E413-D1C3-8451-1812-FC512A0C5C10}"/>
                </a:ext>
              </a:extLst>
            </p:cNvPr>
            <p:cNvSpPr/>
            <p:nvPr/>
          </p:nvSpPr>
          <p:spPr>
            <a:xfrm>
              <a:off x="5373251" y="1700840"/>
              <a:ext cx="288000" cy="288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7" name="椭圆 26">
              <a:extLst>
                <a:ext uri="{FF2B5EF4-FFF2-40B4-BE49-F238E27FC236}">
                  <a16:creationId xmlns:a16="http://schemas.microsoft.com/office/drawing/2014/main" id="{25A3E75F-5323-AC75-54A2-301BB6E27C4A}"/>
                </a:ext>
              </a:extLst>
            </p:cNvPr>
            <p:cNvSpPr/>
            <p:nvPr/>
          </p:nvSpPr>
          <p:spPr>
            <a:xfrm>
              <a:off x="5663984" y="1988808"/>
              <a:ext cx="288000" cy="360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8" name="椭圆 27">
              <a:extLst>
                <a:ext uri="{FF2B5EF4-FFF2-40B4-BE49-F238E27FC236}">
                  <a16:creationId xmlns:a16="http://schemas.microsoft.com/office/drawing/2014/main" id="{554D591C-3CE5-39C1-DD76-AB6267A030C7}"/>
                </a:ext>
              </a:extLst>
            </p:cNvPr>
            <p:cNvSpPr/>
            <p:nvPr/>
          </p:nvSpPr>
          <p:spPr>
            <a:xfrm>
              <a:off x="5663984" y="1700808"/>
              <a:ext cx="288000" cy="288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
        <p:nvSpPr>
          <p:cNvPr id="29" name="Rectangle 24">
            <a:extLst>
              <a:ext uri="{FF2B5EF4-FFF2-40B4-BE49-F238E27FC236}">
                <a16:creationId xmlns:a16="http://schemas.microsoft.com/office/drawing/2014/main" id="{E5A6F804-CC62-2930-5564-A7751EA60ECF}"/>
              </a:ext>
            </a:extLst>
          </p:cNvPr>
          <p:cNvSpPr>
            <a:spLocks noChangeArrowheads="1"/>
          </p:cNvSpPr>
          <p:nvPr/>
        </p:nvSpPr>
        <p:spPr bwMode="auto">
          <a:xfrm>
            <a:off x="3292715" y="1484211"/>
            <a:ext cx="135133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spcBef>
                <a:spcPct val="20000"/>
              </a:spcBef>
              <a:defRPr/>
            </a:pPr>
            <a:r>
              <a:rPr kumimoji="1" lang="en-US" altLang="zh-CN" sz="24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DnaA</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蛋白</a:t>
            </a:r>
            <a:endParaRPr kumimoji="1" lang="zh-CN" altLang="en-US" sz="2400" dirty="0">
              <a:effectLst>
                <a:outerShdw blurRad="38100" dist="38100" dir="2700000" algn="tl">
                  <a:srgbClr val="C0C0C0"/>
                </a:outerShdw>
              </a:effectLst>
              <a:latin typeface="Arial Narrow" panose="020B0606020202030204" pitchFamily="34" charset="0"/>
              <a:ea typeface="方正姚体" panose="02010601030101010101" pitchFamily="2" charset="-122"/>
            </a:endParaRPr>
          </a:p>
        </p:txBody>
      </p:sp>
      <p:sp>
        <p:nvSpPr>
          <p:cNvPr id="30" name="椭圆 29">
            <a:extLst>
              <a:ext uri="{FF2B5EF4-FFF2-40B4-BE49-F238E27FC236}">
                <a16:creationId xmlns:a16="http://schemas.microsoft.com/office/drawing/2014/main" id="{BD0F2D0C-83D4-37FA-6509-8ECF04D4C362}"/>
              </a:ext>
            </a:extLst>
          </p:cNvPr>
          <p:cNvSpPr/>
          <p:nvPr/>
        </p:nvSpPr>
        <p:spPr>
          <a:xfrm>
            <a:off x="2567656" y="2425959"/>
            <a:ext cx="432000" cy="288000"/>
          </a:xfrm>
          <a:prstGeom prst="ellipse">
            <a:avLst/>
          </a:prstGeom>
          <a:solidFill>
            <a:srgbClr val="FFFF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1" name="Rectangle 24">
            <a:extLst>
              <a:ext uri="{FF2B5EF4-FFF2-40B4-BE49-F238E27FC236}">
                <a16:creationId xmlns:a16="http://schemas.microsoft.com/office/drawing/2014/main" id="{3C65C196-3E31-C5CC-FBD8-2FE5D0F1EF17}"/>
              </a:ext>
            </a:extLst>
          </p:cNvPr>
          <p:cNvSpPr>
            <a:spLocks noChangeArrowheads="1"/>
          </p:cNvSpPr>
          <p:nvPr/>
        </p:nvSpPr>
        <p:spPr bwMode="auto">
          <a:xfrm>
            <a:off x="3287688" y="2411596"/>
            <a:ext cx="133369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spcBef>
                <a:spcPct val="20000"/>
              </a:spcBef>
              <a:defRPr/>
            </a:pPr>
            <a:r>
              <a:rPr kumimoji="1" lang="en-US" altLang="zh-CN" sz="24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DnaC</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蛋白</a:t>
            </a:r>
            <a:endParaRPr kumimoji="1" lang="zh-CN" altLang="en-US" sz="2400" dirty="0">
              <a:effectLst>
                <a:outerShdw blurRad="38100" dist="38100" dir="2700000" algn="tl">
                  <a:srgbClr val="C0C0C0"/>
                </a:outerShdw>
              </a:effectLst>
              <a:latin typeface="Arial Narrow" panose="020B0606020202030204" pitchFamily="34" charset="0"/>
              <a:ea typeface="方正姚体" panose="02010601030101010101" pitchFamily="2" charset="-122"/>
            </a:endParaRPr>
          </a:p>
        </p:txBody>
      </p:sp>
    </p:spTree>
  </p:cSld>
  <p:clrMapOvr>
    <a:masterClrMapping/>
  </p:clrMapOvr>
  <p:transition advTm="2100">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1" fill="hold" grpId="0" nodeType="clickEffect">
                                  <p:stCondLst>
                                    <p:cond delay="0"/>
                                  </p:stCondLst>
                                  <p:childTnLst>
                                    <p:set>
                                      <p:cBhvr>
                                        <p:cTn id="6" dur="1" fill="hold">
                                          <p:stCondLst>
                                            <p:cond delay="0"/>
                                          </p:stCondLst>
                                        </p:cTn>
                                        <p:tgtEl>
                                          <p:spTgt spid="453694"/>
                                        </p:tgtEl>
                                        <p:attrNameLst>
                                          <p:attrName>style.visibility</p:attrName>
                                        </p:attrNameLst>
                                      </p:cBhvr>
                                      <p:to>
                                        <p:strVal val="visible"/>
                                      </p:to>
                                    </p:set>
                                    <p:animEffect transition="in" filter="slide(fromTop)">
                                      <p:cBhvr>
                                        <p:cTn id="7" dur="500"/>
                                        <p:tgtEl>
                                          <p:spTgt spid="4536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69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Rectangle 39"/>
          <p:cNvSpPr>
            <a:spLocks noChangeArrowheads="1"/>
          </p:cNvSpPr>
          <p:nvPr/>
        </p:nvSpPr>
        <p:spPr bwMode="auto">
          <a:xfrm>
            <a:off x="1055688" y="628650"/>
            <a:ext cx="4205287"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360000" indent="-360000" eaLnBrk="1" hangingPunct="1">
              <a:spcBef>
                <a:spcPts val="0"/>
              </a:spcBef>
              <a:buClr>
                <a:srgbClr val="C00000"/>
              </a:buClr>
              <a:buSzPct val="80000"/>
              <a:buFont typeface="Wingdings" panose="05000000000000000000" pitchFamily="2" charset="2"/>
              <a:buChar char="n"/>
              <a:defRPr/>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复制起始的过程</a:t>
            </a:r>
          </a:p>
        </p:txBody>
      </p:sp>
      <p:sp>
        <p:nvSpPr>
          <p:cNvPr id="33818" name="Line 5"/>
          <p:cNvSpPr>
            <a:spLocks noChangeShapeType="1"/>
          </p:cNvSpPr>
          <p:nvPr/>
        </p:nvSpPr>
        <p:spPr bwMode="auto">
          <a:xfrm>
            <a:off x="7620000" y="13716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19" name="Line 6"/>
          <p:cNvSpPr>
            <a:spLocks noChangeShapeType="1"/>
          </p:cNvSpPr>
          <p:nvPr/>
        </p:nvSpPr>
        <p:spPr bwMode="auto">
          <a:xfrm>
            <a:off x="7620000" y="15240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20" name="Line 7"/>
          <p:cNvSpPr>
            <a:spLocks noChangeShapeType="1"/>
          </p:cNvSpPr>
          <p:nvPr/>
        </p:nvSpPr>
        <p:spPr bwMode="auto">
          <a:xfrm>
            <a:off x="7620000" y="16764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21" name="Line 8"/>
          <p:cNvSpPr>
            <a:spLocks noChangeShapeType="1"/>
          </p:cNvSpPr>
          <p:nvPr/>
        </p:nvSpPr>
        <p:spPr bwMode="auto">
          <a:xfrm>
            <a:off x="7620000" y="18288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22" name="Line 9"/>
          <p:cNvSpPr>
            <a:spLocks noChangeShapeType="1"/>
          </p:cNvSpPr>
          <p:nvPr/>
        </p:nvSpPr>
        <p:spPr bwMode="auto">
          <a:xfrm>
            <a:off x="7620000" y="19812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23" name="Line 10"/>
          <p:cNvSpPr>
            <a:spLocks noChangeShapeType="1"/>
          </p:cNvSpPr>
          <p:nvPr/>
        </p:nvSpPr>
        <p:spPr bwMode="auto">
          <a:xfrm>
            <a:off x="7620000" y="21336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24" name="Line 11"/>
          <p:cNvSpPr>
            <a:spLocks noChangeShapeType="1"/>
          </p:cNvSpPr>
          <p:nvPr/>
        </p:nvSpPr>
        <p:spPr bwMode="auto">
          <a:xfrm>
            <a:off x="7620000" y="53340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25" name="Line 12"/>
          <p:cNvSpPr>
            <a:spLocks noChangeShapeType="1"/>
          </p:cNvSpPr>
          <p:nvPr/>
        </p:nvSpPr>
        <p:spPr bwMode="auto">
          <a:xfrm>
            <a:off x="7620000" y="54864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26" name="Line 13"/>
          <p:cNvSpPr>
            <a:spLocks noChangeShapeType="1"/>
          </p:cNvSpPr>
          <p:nvPr/>
        </p:nvSpPr>
        <p:spPr bwMode="auto">
          <a:xfrm>
            <a:off x="7620000" y="56388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27" name="Line 14"/>
          <p:cNvSpPr>
            <a:spLocks noChangeShapeType="1"/>
          </p:cNvSpPr>
          <p:nvPr/>
        </p:nvSpPr>
        <p:spPr bwMode="auto">
          <a:xfrm>
            <a:off x="7620000" y="57912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28" name="Line 16"/>
          <p:cNvSpPr>
            <a:spLocks noChangeShapeType="1"/>
          </p:cNvSpPr>
          <p:nvPr/>
        </p:nvSpPr>
        <p:spPr bwMode="auto">
          <a:xfrm>
            <a:off x="7620000" y="22860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29" name="Line 17"/>
          <p:cNvSpPr>
            <a:spLocks noChangeShapeType="1"/>
          </p:cNvSpPr>
          <p:nvPr/>
        </p:nvSpPr>
        <p:spPr bwMode="auto">
          <a:xfrm>
            <a:off x="7620000" y="24384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30" name="Line 18"/>
          <p:cNvSpPr>
            <a:spLocks noChangeShapeType="1"/>
          </p:cNvSpPr>
          <p:nvPr/>
        </p:nvSpPr>
        <p:spPr bwMode="auto">
          <a:xfrm>
            <a:off x="7620000" y="25908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31" name="Line 19"/>
          <p:cNvSpPr>
            <a:spLocks noChangeShapeType="1"/>
          </p:cNvSpPr>
          <p:nvPr/>
        </p:nvSpPr>
        <p:spPr bwMode="auto">
          <a:xfrm>
            <a:off x="7620000" y="27432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32" name="Line 20"/>
          <p:cNvSpPr>
            <a:spLocks noChangeShapeType="1"/>
          </p:cNvSpPr>
          <p:nvPr/>
        </p:nvSpPr>
        <p:spPr bwMode="auto">
          <a:xfrm>
            <a:off x="7620000" y="28956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33" name="Line 21"/>
          <p:cNvSpPr>
            <a:spLocks noChangeShapeType="1"/>
          </p:cNvSpPr>
          <p:nvPr/>
        </p:nvSpPr>
        <p:spPr bwMode="auto">
          <a:xfrm>
            <a:off x="7620000" y="30480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34" name="Line 22"/>
          <p:cNvSpPr>
            <a:spLocks noChangeShapeType="1"/>
          </p:cNvSpPr>
          <p:nvPr/>
        </p:nvSpPr>
        <p:spPr bwMode="auto">
          <a:xfrm>
            <a:off x="7620000" y="32004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35" name="Line 23"/>
          <p:cNvSpPr>
            <a:spLocks noChangeShapeType="1"/>
          </p:cNvSpPr>
          <p:nvPr/>
        </p:nvSpPr>
        <p:spPr bwMode="auto">
          <a:xfrm>
            <a:off x="7620000" y="33528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36" name="Line 24"/>
          <p:cNvSpPr>
            <a:spLocks noChangeShapeType="1"/>
          </p:cNvSpPr>
          <p:nvPr/>
        </p:nvSpPr>
        <p:spPr bwMode="auto">
          <a:xfrm>
            <a:off x="7620000" y="35052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37" name="Line 25"/>
          <p:cNvSpPr>
            <a:spLocks noChangeShapeType="1"/>
          </p:cNvSpPr>
          <p:nvPr/>
        </p:nvSpPr>
        <p:spPr bwMode="auto">
          <a:xfrm>
            <a:off x="7620000" y="36576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38" name="Line 26"/>
          <p:cNvSpPr>
            <a:spLocks noChangeShapeType="1"/>
          </p:cNvSpPr>
          <p:nvPr/>
        </p:nvSpPr>
        <p:spPr bwMode="auto">
          <a:xfrm>
            <a:off x="7620000" y="38100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39" name="Line 27"/>
          <p:cNvSpPr>
            <a:spLocks noChangeShapeType="1"/>
          </p:cNvSpPr>
          <p:nvPr/>
        </p:nvSpPr>
        <p:spPr bwMode="auto">
          <a:xfrm>
            <a:off x="7620000" y="39624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40" name="Line 28"/>
          <p:cNvSpPr>
            <a:spLocks noChangeShapeType="1"/>
          </p:cNvSpPr>
          <p:nvPr/>
        </p:nvSpPr>
        <p:spPr bwMode="auto">
          <a:xfrm>
            <a:off x="7620000" y="41148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41" name="Line 29"/>
          <p:cNvSpPr>
            <a:spLocks noChangeShapeType="1"/>
          </p:cNvSpPr>
          <p:nvPr/>
        </p:nvSpPr>
        <p:spPr bwMode="auto">
          <a:xfrm>
            <a:off x="7620000" y="42672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42" name="Line 30"/>
          <p:cNvSpPr>
            <a:spLocks noChangeShapeType="1"/>
          </p:cNvSpPr>
          <p:nvPr/>
        </p:nvSpPr>
        <p:spPr bwMode="auto">
          <a:xfrm>
            <a:off x="7620000" y="44196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43" name="Line 31"/>
          <p:cNvSpPr>
            <a:spLocks noChangeShapeType="1"/>
          </p:cNvSpPr>
          <p:nvPr/>
        </p:nvSpPr>
        <p:spPr bwMode="auto">
          <a:xfrm>
            <a:off x="7620000" y="45720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44" name="Line 32"/>
          <p:cNvSpPr>
            <a:spLocks noChangeShapeType="1"/>
          </p:cNvSpPr>
          <p:nvPr/>
        </p:nvSpPr>
        <p:spPr bwMode="auto">
          <a:xfrm>
            <a:off x="7620000" y="47244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45" name="Line 33"/>
          <p:cNvSpPr>
            <a:spLocks noChangeShapeType="1"/>
          </p:cNvSpPr>
          <p:nvPr/>
        </p:nvSpPr>
        <p:spPr bwMode="auto">
          <a:xfrm>
            <a:off x="7620000" y="48768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46" name="Line 34"/>
          <p:cNvSpPr>
            <a:spLocks noChangeShapeType="1"/>
          </p:cNvSpPr>
          <p:nvPr/>
        </p:nvSpPr>
        <p:spPr bwMode="auto">
          <a:xfrm>
            <a:off x="7620000" y="50292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47" name="Line 35"/>
          <p:cNvSpPr>
            <a:spLocks noChangeShapeType="1"/>
          </p:cNvSpPr>
          <p:nvPr/>
        </p:nvSpPr>
        <p:spPr bwMode="auto">
          <a:xfrm>
            <a:off x="7620000" y="51816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48" name="Line 36"/>
          <p:cNvSpPr>
            <a:spLocks noChangeShapeType="1"/>
          </p:cNvSpPr>
          <p:nvPr/>
        </p:nvSpPr>
        <p:spPr bwMode="auto">
          <a:xfrm>
            <a:off x="7620000" y="10668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49" name="Line 37"/>
          <p:cNvSpPr>
            <a:spLocks noChangeShapeType="1"/>
          </p:cNvSpPr>
          <p:nvPr/>
        </p:nvSpPr>
        <p:spPr bwMode="auto">
          <a:xfrm>
            <a:off x="7620000" y="12192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cxnSp>
        <p:nvCxnSpPr>
          <p:cNvPr id="69" name="直接连接符 68"/>
          <p:cNvCxnSpPr/>
          <p:nvPr/>
        </p:nvCxnSpPr>
        <p:spPr>
          <a:xfrm>
            <a:off x="1077913" y="1196975"/>
            <a:ext cx="396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7" name="Text Box 80"/>
          <p:cNvSpPr txBox="1">
            <a:spLocks noChangeArrowheads="1"/>
          </p:cNvSpPr>
          <p:nvPr/>
        </p:nvSpPr>
        <p:spPr bwMode="auto">
          <a:xfrm>
            <a:off x="7319963" y="5908675"/>
            <a:ext cx="5969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000" b="1" dirty="0">
                <a:effectLst>
                  <a:outerShdw blurRad="38100" dist="38100" dir="2700000" algn="tl">
                    <a:srgbClr val="C0C0C0"/>
                  </a:outerShdw>
                </a:effectLst>
                <a:ea typeface=""/>
              </a:rPr>
              <a:t>3´</a:t>
            </a:r>
          </a:p>
        </p:txBody>
      </p:sp>
      <p:sp>
        <p:nvSpPr>
          <p:cNvPr id="70" name="Text Box 80"/>
          <p:cNvSpPr txBox="1">
            <a:spLocks noChangeArrowheads="1"/>
          </p:cNvSpPr>
          <p:nvPr/>
        </p:nvSpPr>
        <p:spPr bwMode="auto">
          <a:xfrm>
            <a:off x="7875588" y="620713"/>
            <a:ext cx="5969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000" b="1" dirty="0">
                <a:effectLst>
                  <a:outerShdw blurRad="38100" dist="38100" dir="2700000" algn="tl">
                    <a:srgbClr val="C0C0C0"/>
                  </a:outerShdw>
                </a:effectLst>
                <a:ea typeface=""/>
              </a:rPr>
              <a:t>3´</a:t>
            </a:r>
          </a:p>
        </p:txBody>
      </p:sp>
      <p:sp>
        <p:nvSpPr>
          <p:cNvPr id="71" name="Text Box 80"/>
          <p:cNvSpPr txBox="1">
            <a:spLocks noChangeArrowheads="1"/>
          </p:cNvSpPr>
          <p:nvPr/>
        </p:nvSpPr>
        <p:spPr bwMode="auto">
          <a:xfrm>
            <a:off x="7319963" y="620713"/>
            <a:ext cx="5969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en-US" altLang="zh-CN" sz="2000" b="1" dirty="0">
                <a:effectLst>
                  <a:outerShdw blurRad="38100" dist="38100" dir="2700000" algn="tl">
                    <a:srgbClr val="C0C0C0"/>
                  </a:outerShdw>
                </a:effectLst>
                <a:ea typeface=""/>
              </a:rPr>
              <a:t>5</a:t>
            </a:r>
            <a:r>
              <a:rPr lang="zh-CN" altLang="en-US" sz="2000" b="1" dirty="0">
                <a:effectLst>
                  <a:outerShdw blurRad="38100" dist="38100" dir="2700000" algn="tl">
                    <a:srgbClr val="C0C0C0"/>
                  </a:outerShdw>
                </a:effectLst>
                <a:ea typeface=""/>
              </a:rPr>
              <a:t>´</a:t>
            </a:r>
          </a:p>
        </p:txBody>
      </p:sp>
      <p:sp>
        <p:nvSpPr>
          <p:cNvPr id="72" name="Text Box 80"/>
          <p:cNvSpPr txBox="1">
            <a:spLocks noChangeArrowheads="1"/>
          </p:cNvSpPr>
          <p:nvPr/>
        </p:nvSpPr>
        <p:spPr bwMode="auto">
          <a:xfrm>
            <a:off x="7875588" y="5908675"/>
            <a:ext cx="5969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en-US" altLang="zh-CN" sz="2000" b="1" dirty="0">
                <a:effectLst>
                  <a:outerShdw blurRad="38100" dist="38100" dir="2700000" algn="tl">
                    <a:srgbClr val="C0C0C0"/>
                  </a:outerShdw>
                </a:effectLst>
                <a:ea typeface=""/>
              </a:rPr>
              <a:t>5</a:t>
            </a:r>
            <a:r>
              <a:rPr lang="zh-CN" altLang="en-US" sz="2000" b="1" dirty="0">
                <a:effectLst>
                  <a:outerShdw blurRad="38100" dist="38100" dir="2700000" algn="tl">
                    <a:srgbClr val="C0C0C0"/>
                  </a:outerShdw>
                </a:effectLst>
                <a:ea typeface=""/>
              </a:rPr>
              <a:t>´</a:t>
            </a:r>
          </a:p>
        </p:txBody>
      </p:sp>
      <p:sp>
        <p:nvSpPr>
          <p:cNvPr id="74" name="矩形 73"/>
          <p:cNvSpPr/>
          <p:nvPr/>
        </p:nvSpPr>
        <p:spPr>
          <a:xfrm rot="5400000" flipH="1" flipV="1">
            <a:off x="5627688" y="3394075"/>
            <a:ext cx="4968875" cy="142875"/>
          </a:xfrm>
          <a:prstGeom prst="rect">
            <a:avLst/>
          </a:prstGeom>
          <a:solidFill>
            <a:srgbClr val="0E5894"/>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73" name="矩形 72"/>
          <p:cNvSpPr/>
          <p:nvPr/>
        </p:nvSpPr>
        <p:spPr>
          <a:xfrm rot="5400000">
            <a:off x="5087938" y="3394075"/>
            <a:ext cx="4968875" cy="142875"/>
          </a:xfrm>
          <a:prstGeom prst="rect">
            <a:avLst/>
          </a:prstGeom>
          <a:solidFill>
            <a:srgbClr val="0E5894"/>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 name="Rectangle 24">
            <a:extLst>
              <a:ext uri="{FF2B5EF4-FFF2-40B4-BE49-F238E27FC236}">
                <a16:creationId xmlns:a16="http://schemas.microsoft.com/office/drawing/2014/main" id="{34F2327B-C0D9-7C74-3A4B-E448B81AE25D}"/>
              </a:ext>
            </a:extLst>
          </p:cNvPr>
          <p:cNvSpPr>
            <a:spLocks noChangeArrowheads="1"/>
          </p:cNvSpPr>
          <p:nvPr/>
        </p:nvSpPr>
        <p:spPr bwMode="auto">
          <a:xfrm>
            <a:off x="3287688" y="2020937"/>
            <a:ext cx="15462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拓扑异构酶</a:t>
            </a:r>
            <a:endParaRPr kumimoji="1" lang="zh-CN" altLang="en-US" sz="2400" dirty="0">
              <a:effectLst>
                <a:outerShdw blurRad="38100" dist="38100" dir="2700000" algn="tl">
                  <a:srgbClr val="C0C0C0"/>
                </a:outerShdw>
              </a:effectLst>
              <a:latin typeface="Arial Narrow" panose="020B0606020202030204" pitchFamily="34" charset="0"/>
              <a:ea typeface="方正姚体" panose="02010601030101010101" pitchFamily="2" charset="-122"/>
            </a:endParaRPr>
          </a:p>
        </p:txBody>
      </p:sp>
      <p:sp>
        <p:nvSpPr>
          <p:cNvPr id="5" name="Rectangle 27">
            <a:extLst>
              <a:ext uri="{FF2B5EF4-FFF2-40B4-BE49-F238E27FC236}">
                <a16:creationId xmlns:a16="http://schemas.microsoft.com/office/drawing/2014/main" id="{120E0B25-6453-37A4-AF04-BA1991934BE6}"/>
              </a:ext>
            </a:extLst>
          </p:cNvPr>
          <p:cNvSpPr>
            <a:spLocks noChangeArrowheads="1"/>
          </p:cNvSpPr>
          <p:nvPr/>
        </p:nvSpPr>
        <p:spPr bwMode="auto">
          <a:xfrm>
            <a:off x="3295650" y="4392637"/>
            <a:ext cx="1597025" cy="369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spAutoFit/>
          </a:bodyPr>
          <a:lstStyle/>
          <a:p>
            <a:pPr eaLnBrk="1" hangingPunct="1">
              <a:spcBef>
                <a:spcPct val="20000"/>
              </a:spcBef>
              <a:defRPr/>
            </a:pP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聚合酶</a:t>
            </a:r>
          </a:p>
        </p:txBody>
      </p:sp>
      <p:sp>
        <p:nvSpPr>
          <p:cNvPr id="6" name="Rectangle 28">
            <a:extLst>
              <a:ext uri="{FF2B5EF4-FFF2-40B4-BE49-F238E27FC236}">
                <a16:creationId xmlns:a16="http://schemas.microsoft.com/office/drawing/2014/main" id="{260D22D7-2D72-EDE3-F3DE-49DA2056D0CA}"/>
              </a:ext>
            </a:extLst>
          </p:cNvPr>
          <p:cNvSpPr>
            <a:spLocks noChangeArrowheads="1"/>
          </p:cNvSpPr>
          <p:nvPr/>
        </p:nvSpPr>
        <p:spPr bwMode="auto">
          <a:xfrm>
            <a:off x="3276600" y="3811612"/>
            <a:ext cx="1163638" cy="369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引物酶</a:t>
            </a:r>
          </a:p>
        </p:txBody>
      </p:sp>
      <p:sp>
        <p:nvSpPr>
          <p:cNvPr id="7" name="Rectangle 29">
            <a:extLst>
              <a:ext uri="{FF2B5EF4-FFF2-40B4-BE49-F238E27FC236}">
                <a16:creationId xmlns:a16="http://schemas.microsoft.com/office/drawing/2014/main" id="{2C608F2A-9414-4169-1697-009CBC3BFEFF}"/>
              </a:ext>
            </a:extLst>
          </p:cNvPr>
          <p:cNvSpPr>
            <a:spLocks noChangeArrowheads="1"/>
          </p:cNvSpPr>
          <p:nvPr/>
        </p:nvSpPr>
        <p:spPr bwMode="auto">
          <a:xfrm>
            <a:off x="3276600" y="4973662"/>
            <a:ext cx="1597025" cy="369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spAutoFit/>
          </a:bodyPr>
          <a:lstStyle/>
          <a:p>
            <a:pPr eaLnBrk="1" hangingPunct="1">
              <a:spcBef>
                <a:spcPct val="20000"/>
              </a:spcBef>
              <a:defRPr/>
            </a:pP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连接酶</a:t>
            </a:r>
          </a:p>
        </p:txBody>
      </p:sp>
      <p:sp>
        <p:nvSpPr>
          <p:cNvPr id="8" name="Rectangle 30">
            <a:extLst>
              <a:ext uri="{FF2B5EF4-FFF2-40B4-BE49-F238E27FC236}">
                <a16:creationId xmlns:a16="http://schemas.microsoft.com/office/drawing/2014/main" id="{63934725-3077-90B7-C375-AA097ECE70D0}"/>
              </a:ext>
            </a:extLst>
          </p:cNvPr>
          <p:cNvSpPr>
            <a:spLocks noChangeArrowheads="1"/>
          </p:cNvSpPr>
          <p:nvPr/>
        </p:nvSpPr>
        <p:spPr bwMode="auto">
          <a:xfrm>
            <a:off x="3287713" y="5513412"/>
            <a:ext cx="733425" cy="369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引物</a:t>
            </a:r>
          </a:p>
        </p:txBody>
      </p:sp>
      <p:sp>
        <p:nvSpPr>
          <p:cNvPr id="9" name="Freeform 31">
            <a:extLst>
              <a:ext uri="{FF2B5EF4-FFF2-40B4-BE49-F238E27FC236}">
                <a16:creationId xmlns:a16="http://schemas.microsoft.com/office/drawing/2014/main" id="{9F564833-5D7D-E4AC-9B39-BEC2F0AC01AC}"/>
              </a:ext>
            </a:extLst>
          </p:cNvPr>
          <p:cNvSpPr>
            <a:spLocks noChangeArrowheads="1"/>
          </p:cNvSpPr>
          <p:nvPr/>
        </p:nvSpPr>
        <p:spPr bwMode="auto">
          <a:xfrm>
            <a:off x="2460625" y="5649937"/>
            <a:ext cx="539750" cy="138113"/>
          </a:xfrm>
          <a:custGeom>
            <a:avLst/>
            <a:gdLst>
              <a:gd name="T0" fmla="*/ 0 w 197"/>
              <a:gd name="T1" fmla="*/ 2147483646 h 30"/>
              <a:gd name="T2" fmla="*/ 2147483646 w 197"/>
              <a:gd name="T3" fmla="*/ 2147483646 h 30"/>
              <a:gd name="T4" fmla="*/ 2147483646 w 197"/>
              <a:gd name="T5" fmla="*/ 0 h 30"/>
              <a:gd name="T6" fmla="*/ 2147483646 w 197"/>
              <a:gd name="T7" fmla="*/ 2147483646 h 30"/>
              <a:gd name="T8" fmla="*/ 2147483646 w 197"/>
              <a:gd name="T9" fmla="*/ 0 h 30"/>
              <a:gd name="T10" fmla="*/ 2147483646 w 197"/>
              <a:gd name="T11" fmla="*/ 2147483646 h 30"/>
              <a:gd name="T12" fmla="*/ 2147483646 w 197"/>
              <a:gd name="T13" fmla="*/ 0 h 30"/>
              <a:gd name="T14" fmla="*/ 2147483646 w 197"/>
              <a:gd name="T15" fmla="*/ 2147483646 h 30"/>
              <a:gd name="T16" fmla="*/ 2147483646 w 197"/>
              <a:gd name="T17" fmla="*/ 0 h 30"/>
              <a:gd name="T18" fmla="*/ 2147483646 w 197"/>
              <a:gd name="T19" fmla="*/ 2147483646 h 30"/>
              <a:gd name="T20" fmla="*/ 2147483646 w 197"/>
              <a:gd name="T21" fmla="*/ 0 h 30"/>
              <a:gd name="T22" fmla="*/ 2147483646 w 197"/>
              <a:gd name="T23" fmla="*/ 2147483646 h 30"/>
              <a:gd name="T24" fmla="*/ 2147483646 w 197"/>
              <a:gd name="T25" fmla="*/ 0 h 30"/>
              <a:gd name="T26" fmla="*/ 2147483646 w 197"/>
              <a:gd name="T27" fmla="*/ 2147483646 h 30"/>
              <a:gd name="T28" fmla="*/ 2147483646 w 197"/>
              <a:gd name="T29" fmla="*/ 0 h 30"/>
              <a:gd name="T30" fmla="*/ 2147483646 w 197"/>
              <a:gd name="T31" fmla="*/ 2147483646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7" h="30">
                <a:moveTo>
                  <a:pt x="0" y="15"/>
                </a:moveTo>
                <a:lnTo>
                  <a:pt x="7" y="30"/>
                </a:lnTo>
                <a:lnTo>
                  <a:pt x="21" y="0"/>
                </a:lnTo>
                <a:lnTo>
                  <a:pt x="36" y="30"/>
                </a:lnTo>
                <a:lnTo>
                  <a:pt x="50" y="0"/>
                </a:lnTo>
                <a:lnTo>
                  <a:pt x="64" y="30"/>
                </a:lnTo>
                <a:lnTo>
                  <a:pt x="78" y="0"/>
                </a:lnTo>
                <a:lnTo>
                  <a:pt x="92" y="30"/>
                </a:lnTo>
                <a:lnTo>
                  <a:pt x="106" y="0"/>
                </a:lnTo>
                <a:lnTo>
                  <a:pt x="120" y="30"/>
                </a:lnTo>
                <a:lnTo>
                  <a:pt x="134" y="0"/>
                </a:lnTo>
                <a:lnTo>
                  <a:pt x="148" y="30"/>
                </a:lnTo>
                <a:lnTo>
                  <a:pt x="162" y="0"/>
                </a:lnTo>
                <a:lnTo>
                  <a:pt x="176" y="30"/>
                </a:lnTo>
                <a:lnTo>
                  <a:pt x="190" y="0"/>
                </a:lnTo>
                <a:lnTo>
                  <a:pt x="197" y="15"/>
                </a:lnTo>
              </a:path>
            </a:pathLst>
          </a:custGeom>
          <a:noFill/>
          <a:ln w="28575">
            <a:solidFill>
              <a:srgbClr val="0000FF"/>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a:lstStyle/>
          <a:p>
            <a:pPr>
              <a:defRPr/>
            </a:pPr>
            <a:endParaRPr lang="zh-CN" altLang="en-US"/>
          </a:p>
        </p:txBody>
      </p:sp>
      <p:grpSp>
        <p:nvGrpSpPr>
          <p:cNvPr id="10" name="组合 9">
            <a:extLst>
              <a:ext uri="{FF2B5EF4-FFF2-40B4-BE49-F238E27FC236}">
                <a16:creationId xmlns:a16="http://schemas.microsoft.com/office/drawing/2014/main" id="{50C89722-DD32-2E49-A5C8-2C6121830B33}"/>
              </a:ext>
            </a:extLst>
          </p:cNvPr>
          <p:cNvGrpSpPr/>
          <p:nvPr/>
        </p:nvGrpSpPr>
        <p:grpSpPr>
          <a:xfrm>
            <a:off x="2567608" y="3317081"/>
            <a:ext cx="2570163" cy="369887"/>
            <a:chOff x="2562225" y="2309813"/>
            <a:chExt cx="2570163" cy="369887"/>
          </a:xfrm>
        </p:grpSpPr>
        <p:sp>
          <p:nvSpPr>
            <p:cNvPr id="11" name="Rectangle 26">
              <a:extLst>
                <a:ext uri="{FF2B5EF4-FFF2-40B4-BE49-F238E27FC236}">
                  <a16:creationId xmlns:a16="http://schemas.microsoft.com/office/drawing/2014/main" id="{694FE9AA-3567-5908-421D-0E47E45624E9}"/>
                </a:ext>
              </a:extLst>
            </p:cNvPr>
            <p:cNvSpPr>
              <a:spLocks noChangeArrowheads="1"/>
            </p:cNvSpPr>
            <p:nvPr/>
          </p:nvSpPr>
          <p:spPr bwMode="auto">
            <a:xfrm>
              <a:off x="3276600" y="2309813"/>
              <a:ext cx="1855788" cy="369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单链结合蛋白</a:t>
              </a:r>
            </a:p>
          </p:txBody>
        </p:sp>
        <p:sp>
          <p:nvSpPr>
            <p:cNvPr id="12" name="Freeform 50">
              <a:extLst>
                <a:ext uri="{FF2B5EF4-FFF2-40B4-BE49-F238E27FC236}">
                  <a16:creationId xmlns:a16="http://schemas.microsoft.com/office/drawing/2014/main" id="{FFFCA376-DCDC-F0C5-8542-5F8D577CFCCD}"/>
                </a:ext>
              </a:extLst>
            </p:cNvPr>
            <p:cNvSpPr>
              <a:spLocks noChangeArrowheads="1"/>
            </p:cNvSpPr>
            <p:nvPr/>
          </p:nvSpPr>
          <p:spPr bwMode="auto">
            <a:xfrm>
              <a:off x="2562225" y="2457450"/>
              <a:ext cx="220663" cy="122238"/>
            </a:xfrm>
            <a:custGeom>
              <a:avLst/>
              <a:gdLst>
                <a:gd name="T0" fmla="*/ 2147483646 w 164"/>
                <a:gd name="T1" fmla="*/ 2147483646 h 98"/>
                <a:gd name="T2" fmla="*/ 2147483646 w 164"/>
                <a:gd name="T3" fmla="*/ 2147483646 h 98"/>
                <a:gd name="T4" fmla="*/ 2147483646 w 164"/>
                <a:gd name="T5" fmla="*/ 2147483646 h 98"/>
                <a:gd name="T6" fmla="*/ 2147483646 w 164"/>
                <a:gd name="T7" fmla="*/ 2147483646 h 98"/>
                <a:gd name="T8" fmla="*/ 2147483646 w 164"/>
                <a:gd name="T9" fmla="*/ 2147483646 h 98"/>
                <a:gd name="T10" fmla="*/ 2147483646 w 164"/>
                <a:gd name="T11" fmla="*/ 2147483646 h 98"/>
                <a:gd name="T12" fmla="*/ 2147483646 w 164"/>
                <a:gd name="T13" fmla="*/ 2147483646 h 98"/>
                <a:gd name="T14" fmla="*/ 2147483646 w 164"/>
                <a:gd name="T15" fmla="*/ 2147483646 h 98"/>
                <a:gd name="T16" fmla="*/ 2147483646 w 164"/>
                <a:gd name="T17" fmla="*/ 2147483646 h 98"/>
                <a:gd name="T18" fmla="*/ 2147483646 w 164"/>
                <a:gd name="T19" fmla="*/ 2147483646 h 98"/>
                <a:gd name="T20" fmla="*/ 2147483646 w 164"/>
                <a:gd name="T21" fmla="*/ 2147483646 h 98"/>
                <a:gd name="T22" fmla="*/ 2147483646 w 164"/>
                <a:gd name="T23" fmla="*/ 2147483646 h 98"/>
                <a:gd name="T24" fmla="*/ 2147483646 w 164"/>
                <a:gd name="T25" fmla="*/ 2147483646 h 98"/>
                <a:gd name="T26" fmla="*/ 2147483646 w 164"/>
                <a:gd name="T27" fmla="*/ 2147483646 h 98"/>
                <a:gd name="T28" fmla="*/ 2147483646 w 164"/>
                <a:gd name="T29" fmla="*/ 2147483646 h 98"/>
                <a:gd name="T30" fmla="*/ 2147483646 w 164"/>
                <a:gd name="T31" fmla="*/ 2147483646 h 98"/>
                <a:gd name="T32" fmla="*/ 2147483646 w 164"/>
                <a:gd name="T33" fmla="*/ 2147483646 h 98"/>
                <a:gd name="T34" fmla="*/ 2147483646 w 164"/>
                <a:gd name="T35" fmla="*/ 2147483646 h 98"/>
                <a:gd name="T36" fmla="*/ 2147483646 w 164"/>
                <a:gd name="T37" fmla="*/ 2147483646 h 98"/>
                <a:gd name="T38" fmla="*/ 2147483646 w 164"/>
                <a:gd name="T39" fmla="*/ 2147483646 h 98"/>
                <a:gd name="T40" fmla="*/ 2147483646 w 164"/>
                <a:gd name="T41" fmla="*/ 2147483646 h 98"/>
                <a:gd name="T42" fmla="*/ 2147483646 w 164"/>
                <a:gd name="T43" fmla="*/ 2147483646 h 98"/>
                <a:gd name="T44" fmla="*/ 2147483646 w 164"/>
                <a:gd name="T45" fmla="*/ 2147483646 h 98"/>
                <a:gd name="T46" fmla="*/ 2147483646 w 164"/>
                <a:gd name="T47" fmla="*/ 2147483646 h 98"/>
                <a:gd name="T48" fmla="*/ 2147483646 w 164"/>
                <a:gd name="T49" fmla="*/ 2147483646 h 98"/>
                <a:gd name="T50" fmla="*/ 2147483646 w 164"/>
                <a:gd name="T51" fmla="*/ 2147483646 h 98"/>
                <a:gd name="T52" fmla="*/ 2147483646 w 164"/>
                <a:gd name="T53" fmla="*/ 2147483646 h 98"/>
                <a:gd name="T54" fmla="*/ 2147483646 w 164"/>
                <a:gd name="T55" fmla="*/ 2147483646 h 98"/>
                <a:gd name="T56" fmla="*/ 0 w 164"/>
                <a:gd name="T57" fmla="*/ 2147483646 h 98"/>
                <a:gd name="T58" fmla="*/ 0 w 164"/>
                <a:gd name="T59" fmla="*/ 2147483646 h 98"/>
                <a:gd name="T60" fmla="*/ 0 w 164"/>
                <a:gd name="T61" fmla="*/ 2147483646 h 98"/>
                <a:gd name="T62" fmla="*/ 0 w 164"/>
                <a:gd name="T63" fmla="*/ 2147483646 h 98"/>
                <a:gd name="T64" fmla="*/ 2147483646 w 164"/>
                <a:gd name="T65" fmla="*/ 2147483646 h 98"/>
                <a:gd name="T66" fmla="*/ 2147483646 w 164"/>
                <a:gd name="T67" fmla="*/ 2147483646 h 98"/>
                <a:gd name="T68" fmla="*/ 2147483646 w 164"/>
                <a:gd name="T69" fmla="*/ 2147483646 h 98"/>
                <a:gd name="T70" fmla="*/ 2147483646 w 164"/>
                <a:gd name="T71" fmla="*/ 2147483646 h 98"/>
                <a:gd name="T72" fmla="*/ 2147483646 w 164"/>
                <a:gd name="T73" fmla="*/ 2147483646 h 98"/>
                <a:gd name="T74" fmla="*/ 2147483646 w 164"/>
                <a:gd name="T75" fmla="*/ 2147483646 h 98"/>
                <a:gd name="T76" fmla="*/ 2147483646 w 164"/>
                <a:gd name="T77" fmla="*/ 2147483646 h 98"/>
                <a:gd name="T78" fmla="*/ 2147483646 w 164"/>
                <a:gd name="T79" fmla="*/ 0 h 98"/>
                <a:gd name="T80" fmla="*/ 2147483646 w 164"/>
                <a:gd name="T81" fmla="*/ 0 h 98"/>
                <a:gd name="T82" fmla="*/ 2147483646 w 164"/>
                <a:gd name="T83" fmla="*/ 0 h 98"/>
                <a:gd name="T84" fmla="*/ 2147483646 w 164"/>
                <a:gd name="T85" fmla="*/ 0 h 98"/>
                <a:gd name="T86" fmla="*/ 2147483646 w 164"/>
                <a:gd name="T87" fmla="*/ 0 h 98"/>
                <a:gd name="T88" fmla="*/ 2147483646 w 164"/>
                <a:gd name="T89" fmla="*/ 0 h 98"/>
                <a:gd name="T90" fmla="*/ 2147483646 w 164"/>
                <a:gd name="T91" fmla="*/ 2147483646 h 98"/>
                <a:gd name="T92" fmla="*/ 2147483646 w 164"/>
                <a:gd name="T93" fmla="*/ 2147483646 h 98"/>
                <a:gd name="T94" fmla="*/ 2147483646 w 164"/>
                <a:gd name="T95" fmla="*/ 2147483646 h 98"/>
                <a:gd name="T96" fmla="*/ 2147483646 w 164"/>
                <a:gd name="T97" fmla="*/ 2147483646 h 98"/>
                <a:gd name="T98" fmla="*/ 2147483646 w 164"/>
                <a:gd name="T99" fmla="*/ 2147483646 h 98"/>
                <a:gd name="T100" fmla="*/ 2147483646 w 164"/>
                <a:gd name="T101" fmla="*/ 2147483646 h 98"/>
                <a:gd name="T102" fmla="*/ 2147483646 w 164"/>
                <a:gd name="T103" fmla="*/ 2147483646 h 98"/>
                <a:gd name="T104" fmla="*/ 2147483646 w 164"/>
                <a:gd name="T105" fmla="*/ 2147483646 h 98"/>
                <a:gd name="T106" fmla="*/ 2147483646 w 164"/>
                <a:gd name="T107" fmla="*/ 2147483646 h 98"/>
                <a:gd name="T108" fmla="*/ 2147483646 w 164"/>
                <a:gd name="T109" fmla="*/ 2147483646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64" h="98">
                  <a:moveTo>
                    <a:pt x="164" y="27"/>
                  </a:moveTo>
                  <a:lnTo>
                    <a:pt x="164" y="27"/>
                  </a:lnTo>
                  <a:lnTo>
                    <a:pt x="164" y="29"/>
                  </a:lnTo>
                  <a:lnTo>
                    <a:pt x="164" y="31"/>
                  </a:lnTo>
                  <a:lnTo>
                    <a:pt x="164" y="33"/>
                  </a:lnTo>
                  <a:lnTo>
                    <a:pt x="164" y="34"/>
                  </a:lnTo>
                  <a:lnTo>
                    <a:pt x="162" y="34"/>
                  </a:lnTo>
                  <a:lnTo>
                    <a:pt x="162" y="36"/>
                  </a:lnTo>
                  <a:lnTo>
                    <a:pt x="162" y="38"/>
                  </a:lnTo>
                  <a:lnTo>
                    <a:pt x="160" y="38"/>
                  </a:lnTo>
                  <a:lnTo>
                    <a:pt x="160" y="40"/>
                  </a:lnTo>
                  <a:lnTo>
                    <a:pt x="158" y="42"/>
                  </a:lnTo>
                  <a:lnTo>
                    <a:pt x="158" y="44"/>
                  </a:lnTo>
                  <a:lnTo>
                    <a:pt x="156" y="44"/>
                  </a:lnTo>
                  <a:lnTo>
                    <a:pt x="156" y="45"/>
                  </a:lnTo>
                  <a:lnTo>
                    <a:pt x="154" y="45"/>
                  </a:lnTo>
                  <a:lnTo>
                    <a:pt x="154" y="47"/>
                  </a:lnTo>
                  <a:lnTo>
                    <a:pt x="152" y="49"/>
                  </a:lnTo>
                  <a:lnTo>
                    <a:pt x="150" y="49"/>
                  </a:lnTo>
                  <a:lnTo>
                    <a:pt x="150" y="51"/>
                  </a:lnTo>
                  <a:lnTo>
                    <a:pt x="148" y="51"/>
                  </a:lnTo>
                  <a:lnTo>
                    <a:pt x="146" y="53"/>
                  </a:lnTo>
                  <a:lnTo>
                    <a:pt x="146" y="54"/>
                  </a:lnTo>
                  <a:lnTo>
                    <a:pt x="144" y="54"/>
                  </a:lnTo>
                  <a:lnTo>
                    <a:pt x="144" y="56"/>
                  </a:lnTo>
                  <a:lnTo>
                    <a:pt x="142" y="56"/>
                  </a:lnTo>
                  <a:lnTo>
                    <a:pt x="140" y="58"/>
                  </a:lnTo>
                  <a:lnTo>
                    <a:pt x="138" y="58"/>
                  </a:lnTo>
                  <a:lnTo>
                    <a:pt x="136" y="60"/>
                  </a:lnTo>
                  <a:lnTo>
                    <a:pt x="134" y="62"/>
                  </a:lnTo>
                  <a:lnTo>
                    <a:pt x="132" y="64"/>
                  </a:lnTo>
                  <a:lnTo>
                    <a:pt x="130" y="64"/>
                  </a:lnTo>
                  <a:lnTo>
                    <a:pt x="128" y="65"/>
                  </a:lnTo>
                  <a:lnTo>
                    <a:pt x="126" y="67"/>
                  </a:lnTo>
                  <a:lnTo>
                    <a:pt x="124" y="67"/>
                  </a:lnTo>
                  <a:lnTo>
                    <a:pt x="122" y="69"/>
                  </a:lnTo>
                  <a:lnTo>
                    <a:pt x="120" y="69"/>
                  </a:lnTo>
                  <a:lnTo>
                    <a:pt x="118" y="71"/>
                  </a:lnTo>
                  <a:lnTo>
                    <a:pt x="116" y="73"/>
                  </a:lnTo>
                  <a:lnTo>
                    <a:pt x="114" y="73"/>
                  </a:lnTo>
                  <a:lnTo>
                    <a:pt x="112" y="74"/>
                  </a:lnTo>
                  <a:lnTo>
                    <a:pt x="110" y="74"/>
                  </a:lnTo>
                  <a:lnTo>
                    <a:pt x="108" y="76"/>
                  </a:lnTo>
                  <a:lnTo>
                    <a:pt x="106" y="76"/>
                  </a:lnTo>
                  <a:lnTo>
                    <a:pt x="104" y="78"/>
                  </a:lnTo>
                  <a:lnTo>
                    <a:pt x="102" y="78"/>
                  </a:lnTo>
                  <a:lnTo>
                    <a:pt x="100" y="80"/>
                  </a:lnTo>
                  <a:lnTo>
                    <a:pt x="98" y="80"/>
                  </a:lnTo>
                  <a:lnTo>
                    <a:pt x="96" y="82"/>
                  </a:lnTo>
                  <a:lnTo>
                    <a:pt x="94" y="82"/>
                  </a:lnTo>
                  <a:lnTo>
                    <a:pt x="92" y="84"/>
                  </a:lnTo>
                  <a:lnTo>
                    <a:pt x="90" y="84"/>
                  </a:lnTo>
                  <a:lnTo>
                    <a:pt x="88" y="84"/>
                  </a:lnTo>
                  <a:lnTo>
                    <a:pt x="88" y="85"/>
                  </a:lnTo>
                  <a:lnTo>
                    <a:pt x="86" y="85"/>
                  </a:lnTo>
                  <a:lnTo>
                    <a:pt x="84" y="87"/>
                  </a:lnTo>
                  <a:lnTo>
                    <a:pt x="82" y="87"/>
                  </a:lnTo>
                  <a:lnTo>
                    <a:pt x="80" y="87"/>
                  </a:lnTo>
                  <a:lnTo>
                    <a:pt x="78" y="89"/>
                  </a:lnTo>
                  <a:lnTo>
                    <a:pt x="76" y="89"/>
                  </a:lnTo>
                  <a:lnTo>
                    <a:pt x="74" y="89"/>
                  </a:lnTo>
                  <a:lnTo>
                    <a:pt x="72" y="91"/>
                  </a:lnTo>
                  <a:lnTo>
                    <a:pt x="70" y="91"/>
                  </a:lnTo>
                  <a:lnTo>
                    <a:pt x="68" y="93"/>
                  </a:lnTo>
                  <a:lnTo>
                    <a:pt x="66" y="93"/>
                  </a:lnTo>
                  <a:lnTo>
                    <a:pt x="64" y="93"/>
                  </a:lnTo>
                  <a:lnTo>
                    <a:pt x="62" y="93"/>
                  </a:lnTo>
                  <a:lnTo>
                    <a:pt x="60" y="94"/>
                  </a:lnTo>
                  <a:lnTo>
                    <a:pt x="58" y="94"/>
                  </a:lnTo>
                  <a:lnTo>
                    <a:pt x="56" y="94"/>
                  </a:lnTo>
                  <a:lnTo>
                    <a:pt x="54" y="96"/>
                  </a:lnTo>
                  <a:lnTo>
                    <a:pt x="52" y="96"/>
                  </a:lnTo>
                  <a:lnTo>
                    <a:pt x="50" y="96"/>
                  </a:lnTo>
                  <a:lnTo>
                    <a:pt x="48" y="96"/>
                  </a:lnTo>
                  <a:lnTo>
                    <a:pt x="46" y="96"/>
                  </a:lnTo>
                  <a:lnTo>
                    <a:pt x="44" y="98"/>
                  </a:lnTo>
                  <a:lnTo>
                    <a:pt x="42" y="98"/>
                  </a:lnTo>
                  <a:lnTo>
                    <a:pt x="40" y="98"/>
                  </a:lnTo>
                  <a:lnTo>
                    <a:pt x="38" y="98"/>
                  </a:lnTo>
                  <a:lnTo>
                    <a:pt x="36" y="98"/>
                  </a:lnTo>
                  <a:lnTo>
                    <a:pt x="34" y="98"/>
                  </a:lnTo>
                  <a:lnTo>
                    <a:pt x="32" y="98"/>
                  </a:lnTo>
                  <a:lnTo>
                    <a:pt x="30" y="96"/>
                  </a:lnTo>
                  <a:lnTo>
                    <a:pt x="28" y="96"/>
                  </a:lnTo>
                  <a:lnTo>
                    <a:pt x="26" y="94"/>
                  </a:lnTo>
                  <a:lnTo>
                    <a:pt x="24" y="94"/>
                  </a:lnTo>
                  <a:lnTo>
                    <a:pt x="24" y="93"/>
                  </a:lnTo>
                  <a:lnTo>
                    <a:pt x="22" y="93"/>
                  </a:lnTo>
                  <a:lnTo>
                    <a:pt x="20" y="91"/>
                  </a:lnTo>
                  <a:lnTo>
                    <a:pt x="20" y="89"/>
                  </a:lnTo>
                  <a:lnTo>
                    <a:pt x="18" y="89"/>
                  </a:lnTo>
                  <a:lnTo>
                    <a:pt x="16" y="87"/>
                  </a:lnTo>
                  <a:lnTo>
                    <a:pt x="16" y="85"/>
                  </a:lnTo>
                  <a:lnTo>
                    <a:pt x="14" y="84"/>
                  </a:lnTo>
                  <a:lnTo>
                    <a:pt x="12" y="84"/>
                  </a:lnTo>
                  <a:lnTo>
                    <a:pt x="12" y="82"/>
                  </a:lnTo>
                  <a:lnTo>
                    <a:pt x="10" y="80"/>
                  </a:lnTo>
                  <a:lnTo>
                    <a:pt x="10" y="78"/>
                  </a:lnTo>
                  <a:lnTo>
                    <a:pt x="8" y="76"/>
                  </a:lnTo>
                  <a:lnTo>
                    <a:pt x="8" y="74"/>
                  </a:lnTo>
                  <a:lnTo>
                    <a:pt x="8" y="73"/>
                  </a:lnTo>
                  <a:lnTo>
                    <a:pt x="6" y="73"/>
                  </a:lnTo>
                  <a:lnTo>
                    <a:pt x="6" y="71"/>
                  </a:lnTo>
                  <a:lnTo>
                    <a:pt x="6" y="69"/>
                  </a:lnTo>
                  <a:lnTo>
                    <a:pt x="6" y="67"/>
                  </a:lnTo>
                  <a:lnTo>
                    <a:pt x="4" y="67"/>
                  </a:lnTo>
                  <a:lnTo>
                    <a:pt x="4" y="65"/>
                  </a:lnTo>
                  <a:lnTo>
                    <a:pt x="4" y="64"/>
                  </a:lnTo>
                  <a:lnTo>
                    <a:pt x="4" y="62"/>
                  </a:lnTo>
                  <a:lnTo>
                    <a:pt x="2" y="60"/>
                  </a:lnTo>
                  <a:lnTo>
                    <a:pt x="2" y="58"/>
                  </a:lnTo>
                  <a:lnTo>
                    <a:pt x="2" y="56"/>
                  </a:lnTo>
                  <a:lnTo>
                    <a:pt x="2" y="54"/>
                  </a:lnTo>
                  <a:lnTo>
                    <a:pt x="0" y="53"/>
                  </a:lnTo>
                  <a:lnTo>
                    <a:pt x="0" y="51"/>
                  </a:lnTo>
                  <a:lnTo>
                    <a:pt x="0" y="49"/>
                  </a:lnTo>
                  <a:lnTo>
                    <a:pt x="0" y="47"/>
                  </a:lnTo>
                  <a:lnTo>
                    <a:pt x="0" y="45"/>
                  </a:lnTo>
                  <a:lnTo>
                    <a:pt x="0" y="44"/>
                  </a:lnTo>
                  <a:lnTo>
                    <a:pt x="0" y="42"/>
                  </a:lnTo>
                  <a:lnTo>
                    <a:pt x="0" y="40"/>
                  </a:lnTo>
                  <a:lnTo>
                    <a:pt x="0" y="38"/>
                  </a:lnTo>
                  <a:lnTo>
                    <a:pt x="0" y="36"/>
                  </a:lnTo>
                  <a:lnTo>
                    <a:pt x="0" y="34"/>
                  </a:lnTo>
                  <a:lnTo>
                    <a:pt x="0" y="33"/>
                  </a:lnTo>
                  <a:lnTo>
                    <a:pt x="0" y="31"/>
                  </a:lnTo>
                  <a:lnTo>
                    <a:pt x="0" y="29"/>
                  </a:lnTo>
                  <a:lnTo>
                    <a:pt x="0" y="27"/>
                  </a:lnTo>
                  <a:lnTo>
                    <a:pt x="2" y="27"/>
                  </a:lnTo>
                  <a:lnTo>
                    <a:pt x="2" y="25"/>
                  </a:lnTo>
                  <a:lnTo>
                    <a:pt x="2" y="24"/>
                  </a:lnTo>
                  <a:lnTo>
                    <a:pt x="2" y="22"/>
                  </a:lnTo>
                  <a:lnTo>
                    <a:pt x="2" y="20"/>
                  </a:lnTo>
                  <a:lnTo>
                    <a:pt x="4" y="20"/>
                  </a:lnTo>
                  <a:lnTo>
                    <a:pt x="4" y="18"/>
                  </a:lnTo>
                  <a:lnTo>
                    <a:pt x="6" y="16"/>
                  </a:lnTo>
                  <a:lnTo>
                    <a:pt x="6" y="15"/>
                  </a:lnTo>
                  <a:lnTo>
                    <a:pt x="6" y="13"/>
                  </a:lnTo>
                  <a:lnTo>
                    <a:pt x="8" y="13"/>
                  </a:lnTo>
                  <a:lnTo>
                    <a:pt x="8" y="11"/>
                  </a:lnTo>
                  <a:lnTo>
                    <a:pt x="10" y="11"/>
                  </a:lnTo>
                  <a:lnTo>
                    <a:pt x="10" y="9"/>
                  </a:lnTo>
                  <a:lnTo>
                    <a:pt x="12" y="9"/>
                  </a:lnTo>
                  <a:lnTo>
                    <a:pt x="12" y="7"/>
                  </a:lnTo>
                  <a:lnTo>
                    <a:pt x="14" y="7"/>
                  </a:lnTo>
                  <a:lnTo>
                    <a:pt x="16" y="5"/>
                  </a:lnTo>
                  <a:lnTo>
                    <a:pt x="18" y="5"/>
                  </a:lnTo>
                  <a:lnTo>
                    <a:pt x="20" y="4"/>
                  </a:lnTo>
                  <a:lnTo>
                    <a:pt x="22" y="4"/>
                  </a:lnTo>
                  <a:lnTo>
                    <a:pt x="24" y="4"/>
                  </a:lnTo>
                  <a:lnTo>
                    <a:pt x="26" y="4"/>
                  </a:lnTo>
                  <a:lnTo>
                    <a:pt x="28" y="2"/>
                  </a:lnTo>
                  <a:lnTo>
                    <a:pt x="30" y="2"/>
                  </a:lnTo>
                  <a:lnTo>
                    <a:pt x="32" y="2"/>
                  </a:lnTo>
                  <a:lnTo>
                    <a:pt x="34" y="2"/>
                  </a:lnTo>
                  <a:lnTo>
                    <a:pt x="36" y="2"/>
                  </a:lnTo>
                  <a:lnTo>
                    <a:pt x="38" y="2"/>
                  </a:lnTo>
                  <a:lnTo>
                    <a:pt x="40" y="2"/>
                  </a:lnTo>
                  <a:lnTo>
                    <a:pt x="40" y="0"/>
                  </a:lnTo>
                  <a:lnTo>
                    <a:pt x="42" y="0"/>
                  </a:lnTo>
                  <a:lnTo>
                    <a:pt x="44" y="0"/>
                  </a:lnTo>
                  <a:lnTo>
                    <a:pt x="46" y="0"/>
                  </a:lnTo>
                  <a:lnTo>
                    <a:pt x="48" y="0"/>
                  </a:lnTo>
                  <a:lnTo>
                    <a:pt x="50" y="0"/>
                  </a:lnTo>
                  <a:lnTo>
                    <a:pt x="52" y="0"/>
                  </a:lnTo>
                  <a:lnTo>
                    <a:pt x="54" y="0"/>
                  </a:lnTo>
                  <a:lnTo>
                    <a:pt x="56" y="0"/>
                  </a:lnTo>
                  <a:lnTo>
                    <a:pt x="58" y="0"/>
                  </a:lnTo>
                  <a:lnTo>
                    <a:pt x="62" y="0"/>
                  </a:lnTo>
                  <a:lnTo>
                    <a:pt x="64" y="0"/>
                  </a:lnTo>
                  <a:lnTo>
                    <a:pt x="66" y="0"/>
                  </a:lnTo>
                  <a:lnTo>
                    <a:pt x="68" y="0"/>
                  </a:lnTo>
                  <a:lnTo>
                    <a:pt x="70" y="0"/>
                  </a:lnTo>
                  <a:lnTo>
                    <a:pt x="72" y="0"/>
                  </a:lnTo>
                  <a:lnTo>
                    <a:pt x="74" y="0"/>
                  </a:lnTo>
                  <a:lnTo>
                    <a:pt x="76" y="0"/>
                  </a:lnTo>
                  <a:lnTo>
                    <a:pt x="78" y="0"/>
                  </a:lnTo>
                  <a:lnTo>
                    <a:pt x="80" y="0"/>
                  </a:lnTo>
                  <a:lnTo>
                    <a:pt x="82" y="0"/>
                  </a:lnTo>
                  <a:lnTo>
                    <a:pt x="84" y="0"/>
                  </a:lnTo>
                  <a:lnTo>
                    <a:pt x="86" y="0"/>
                  </a:lnTo>
                  <a:lnTo>
                    <a:pt x="88" y="2"/>
                  </a:lnTo>
                  <a:lnTo>
                    <a:pt x="90" y="2"/>
                  </a:lnTo>
                  <a:lnTo>
                    <a:pt x="92" y="2"/>
                  </a:lnTo>
                  <a:lnTo>
                    <a:pt x="94" y="2"/>
                  </a:lnTo>
                  <a:lnTo>
                    <a:pt x="96" y="2"/>
                  </a:lnTo>
                  <a:lnTo>
                    <a:pt x="98" y="2"/>
                  </a:lnTo>
                  <a:lnTo>
                    <a:pt x="100" y="2"/>
                  </a:lnTo>
                  <a:lnTo>
                    <a:pt x="102" y="2"/>
                  </a:lnTo>
                  <a:lnTo>
                    <a:pt x="106" y="4"/>
                  </a:lnTo>
                  <a:lnTo>
                    <a:pt x="108" y="4"/>
                  </a:lnTo>
                  <a:lnTo>
                    <a:pt x="112" y="4"/>
                  </a:lnTo>
                  <a:lnTo>
                    <a:pt x="114" y="4"/>
                  </a:lnTo>
                  <a:lnTo>
                    <a:pt x="116" y="5"/>
                  </a:lnTo>
                  <a:lnTo>
                    <a:pt x="118" y="5"/>
                  </a:lnTo>
                  <a:lnTo>
                    <a:pt x="120" y="5"/>
                  </a:lnTo>
                  <a:lnTo>
                    <a:pt x="122" y="5"/>
                  </a:lnTo>
                  <a:lnTo>
                    <a:pt x="124" y="5"/>
                  </a:lnTo>
                  <a:lnTo>
                    <a:pt x="126" y="5"/>
                  </a:lnTo>
                  <a:lnTo>
                    <a:pt x="128" y="7"/>
                  </a:lnTo>
                  <a:lnTo>
                    <a:pt x="130" y="7"/>
                  </a:lnTo>
                  <a:lnTo>
                    <a:pt x="132" y="7"/>
                  </a:lnTo>
                  <a:lnTo>
                    <a:pt x="134" y="9"/>
                  </a:lnTo>
                  <a:lnTo>
                    <a:pt x="136" y="9"/>
                  </a:lnTo>
                  <a:lnTo>
                    <a:pt x="138" y="9"/>
                  </a:lnTo>
                  <a:lnTo>
                    <a:pt x="140" y="11"/>
                  </a:lnTo>
                  <a:lnTo>
                    <a:pt x="142" y="11"/>
                  </a:lnTo>
                  <a:lnTo>
                    <a:pt x="144" y="11"/>
                  </a:lnTo>
                  <a:lnTo>
                    <a:pt x="146" y="13"/>
                  </a:lnTo>
                  <a:lnTo>
                    <a:pt x="148" y="13"/>
                  </a:lnTo>
                  <a:lnTo>
                    <a:pt x="150" y="15"/>
                  </a:lnTo>
                  <a:lnTo>
                    <a:pt x="152" y="15"/>
                  </a:lnTo>
                  <a:lnTo>
                    <a:pt x="154" y="16"/>
                  </a:lnTo>
                  <a:lnTo>
                    <a:pt x="156" y="18"/>
                  </a:lnTo>
                  <a:lnTo>
                    <a:pt x="158" y="18"/>
                  </a:lnTo>
                  <a:lnTo>
                    <a:pt x="158" y="20"/>
                  </a:lnTo>
                  <a:lnTo>
                    <a:pt x="160" y="20"/>
                  </a:lnTo>
                  <a:lnTo>
                    <a:pt x="160" y="22"/>
                  </a:lnTo>
                  <a:lnTo>
                    <a:pt x="162" y="22"/>
                  </a:lnTo>
                  <a:lnTo>
                    <a:pt x="162" y="24"/>
                  </a:lnTo>
                  <a:lnTo>
                    <a:pt x="164" y="25"/>
                  </a:lnTo>
                  <a:lnTo>
                    <a:pt x="164" y="27"/>
                  </a:lnTo>
                  <a:close/>
                </a:path>
              </a:pathLst>
            </a:custGeom>
            <a:solidFill>
              <a:srgbClr val="FD44D0"/>
            </a:solidFill>
            <a:ln>
              <a:noFill/>
            </a:ln>
            <a:extLst>
              <a:ext uri="{91240B29-F687-4F45-9708-019B960494DF}">
                <a14:hiddenLine xmlns:a14="http://schemas.microsoft.com/office/drawing/2010/main" w="38100">
                  <a:solidFill>
                    <a:srgbClr val="000000"/>
                  </a:solidFill>
                  <a:round/>
                  <a:headEnd/>
                  <a:tailEnd/>
                </a14:hiddenLine>
              </a:ext>
            </a:extLst>
          </p:spPr>
          <p:txBody>
            <a:bodyPr/>
            <a:lstStyle/>
            <a:p>
              <a:endParaRPr lang="zh-CN" altLang="en-US"/>
            </a:p>
          </p:txBody>
        </p:sp>
        <p:sp>
          <p:nvSpPr>
            <p:cNvPr id="13" name="Freeform 51">
              <a:extLst>
                <a:ext uri="{FF2B5EF4-FFF2-40B4-BE49-F238E27FC236}">
                  <a16:creationId xmlns:a16="http://schemas.microsoft.com/office/drawing/2014/main" id="{041E7315-0E0F-F094-3CD6-42E38E2E8537}"/>
                </a:ext>
              </a:extLst>
            </p:cNvPr>
            <p:cNvSpPr>
              <a:spLocks noChangeArrowheads="1"/>
            </p:cNvSpPr>
            <p:nvPr/>
          </p:nvSpPr>
          <p:spPr bwMode="auto">
            <a:xfrm>
              <a:off x="2562225" y="2456843"/>
              <a:ext cx="220663" cy="122525"/>
            </a:xfrm>
            <a:custGeom>
              <a:avLst/>
              <a:gdLst>
                <a:gd name="T0" fmla="*/ 82 w 82"/>
                <a:gd name="T1" fmla="*/ 6 h 54"/>
                <a:gd name="T2" fmla="*/ 81 w 82"/>
                <a:gd name="T3" fmla="*/ 6 h 54"/>
                <a:gd name="T4" fmla="*/ 79 w 82"/>
                <a:gd name="T5" fmla="*/ 6 h 54"/>
                <a:gd name="T6" fmla="*/ 77 w 82"/>
                <a:gd name="T7" fmla="*/ 6 h 54"/>
                <a:gd name="T8" fmla="*/ 75 w 82"/>
                <a:gd name="T9" fmla="*/ 6 h 54"/>
                <a:gd name="T10" fmla="*/ 72 w 82"/>
                <a:gd name="T11" fmla="*/ 6 h 54"/>
                <a:gd name="T12" fmla="*/ 69 w 82"/>
                <a:gd name="T13" fmla="*/ 6 h 54"/>
                <a:gd name="T14" fmla="*/ 65 w 82"/>
                <a:gd name="T15" fmla="*/ 6 h 54"/>
                <a:gd name="T16" fmla="*/ 61 w 82"/>
                <a:gd name="T17" fmla="*/ 6 h 54"/>
                <a:gd name="T18" fmla="*/ 57 w 82"/>
                <a:gd name="T19" fmla="*/ 6 h 54"/>
                <a:gd name="T20" fmla="*/ 53 w 82"/>
                <a:gd name="T21" fmla="*/ 6 h 54"/>
                <a:gd name="T22" fmla="*/ 49 w 82"/>
                <a:gd name="T23" fmla="*/ 7 h 54"/>
                <a:gd name="T24" fmla="*/ 45 w 82"/>
                <a:gd name="T25" fmla="*/ 7 h 54"/>
                <a:gd name="T26" fmla="*/ 42 w 82"/>
                <a:gd name="T27" fmla="*/ 8 h 54"/>
                <a:gd name="T28" fmla="*/ 38 w 82"/>
                <a:gd name="T29" fmla="*/ 8 h 54"/>
                <a:gd name="T30" fmla="*/ 34 w 82"/>
                <a:gd name="T31" fmla="*/ 9 h 54"/>
                <a:gd name="T32" fmla="*/ 30 w 82"/>
                <a:gd name="T33" fmla="*/ 9 h 54"/>
                <a:gd name="T34" fmla="*/ 26 w 82"/>
                <a:gd name="T35" fmla="*/ 9 h 54"/>
                <a:gd name="T36" fmla="*/ 22 w 82"/>
                <a:gd name="T37" fmla="*/ 9 h 54"/>
                <a:gd name="T38" fmla="*/ 18 w 82"/>
                <a:gd name="T39" fmla="*/ 9 h 54"/>
                <a:gd name="T40" fmla="*/ 14 w 82"/>
                <a:gd name="T41" fmla="*/ 9 h 54"/>
                <a:gd name="T42" fmla="*/ 11 w 82"/>
                <a:gd name="T43" fmla="*/ 9 h 54"/>
                <a:gd name="T44" fmla="*/ 8 w 82"/>
                <a:gd name="T45" fmla="*/ 8 h 54"/>
                <a:gd name="T46" fmla="*/ 6 w 82"/>
                <a:gd name="T47" fmla="*/ 7 h 54"/>
                <a:gd name="T48" fmla="*/ 4 w 82"/>
                <a:gd name="T49" fmla="*/ 6 h 54"/>
                <a:gd name="T50" fmla="*/ 3 w 82"/>
                <a:gd name="T51" fmla="*/ 6 h 54"/>
                <a:gd name="T52" fmla="*/ 2 w 82"/>
                <a:gd name="T53" fmla="*/ 6 h 54"/>
                <a:gd name="T54" fmla="*/ 1 w 82"/>
                <a:gd name="T55" fmla="*/ 6 h 54"/>
                <a:gd name="T56" fmla="*/ 0 w 82"/>
                <a:gd name="T57" fmla="*/ 6 h 54"/>
                <a:gd name="T58" fmla="*/ 0 w 82"/>
                <a:gd name="T59" fmla="*/ 6 h 54"/>
                <a:gd name="T60" fmla="*/ 0 w 82"/>
                <a:gd name="T61" fmla="*/ 6 h 54"/>
                <a:gd name="T62" fmla="*/ 0 w 82"/>
                <a:gd name="T63" fmla="*/ 6 h 54"/>
                <a:gd name="T64" fmla="*/ 1 w 82"/>
                <a:gd name="T65" fmla="*/ 6 h 54"/>
                <a:gd name="T66" fmla="*/ 3 w 82"/>
                <a:gd name="T67" fmla="*/ 6 h 54"/>
                <a:gd name="T68" fmla="*/ 4 w 82"/>
                <a:gd name="T69" fmla="*/ 6 h 54"/>
                <a:gd name="T70" fmla="*/ 6 w 82"/>
                <a:gd name="T71" fmla="*/ 4 h 54"/>
                <a:gd name="T72" fmla="*/ 10 w 82"/>
                <a:gd name="T73" fmla="*/ 2 h 54"/>
                <a:gd name="T74" fmla="*/ 14 w 82"/>
                <a:gd name="T75" fmla="*/ 1 h 54"/>
                <a:gd name="T76" fmla="*/ 18 w 82"/>
                <a:gd name="T77" fmla="*/ 1 h 54"/>
                <a:gd name="T78" fmla="*/ 21 w 82"/>
                <a:gd name="T79" fmla="*/ 0 h 54"/>
                <a:gd name="T80" fmla="*/ 25 w 82"/>
                <a:gd name="T81" fmla="*/ 0 h 54"/>
                <a:gd name="T82" fmla="*/ 29 w 82"/>
                <a:gd name="T83" fmla="*/ 0 h 54"/>
                <a:gd name="T84" fmla="*/ 34 w 82"/>
                <a:gd name="T85" fmla="*/ 0 h 54"/>
                <a:gd name="T86" fmla="*/ 38 w 82"/>
                <a:gd name="T87" fmla="*/ 0 h 54"/>
                <a:gd name="T88" fmla="*/ 42 w 82"/>
                <a:gd name="T89" fmla="*/ 0 h 54"/>
                <a:gd name="T90" fmla="*/ 46 w 82"/>
                <a:gd name="T91" fmla="*/ 1 h 54"/>
                <a:gd name="T92" fmla="*/ 50 w 82"/>
                <a:gd name="T93" fmla="*/ 1 h 54"/>
                <a:gd name="T94" fmla="*/ 56 w 82"/>
                <a:gd name="T95" fmla="*/ 2 h 54"/>
                <a:gd name="T96" fmla="*/ 60 w 82"/>
                <a:gd name="T97" fmla="*/ 3 h 54"/>
                <a:gd name="T98" fmla="*/ 64 w 82"/>
                <a:gd name="T99" fmla="*/ 4 h 54"/>
                <a:gd name="T100" fmla="*/ 68 w 82"/>
                <a:gd name="T101" fmla="*/ 5 h 54"/>
                <a:gd name="T102" fmla="*/ 72 w 82"/>
                <a:gd name="T103" fmla="*/ 6 h 54"/>
                <a:gd name="T104" fmla="*/ 76 w 82"/>
                <a:gd name="T105" fmla="*/ 6 h 54"/>
                <a:gd name="T106" fmla="*/ 79 w 82"/>
                <a:gd name="T107" fmla="*/ 6 h 54"/>
                <a:gd name="T108" fmla="*/ 81 w 82"/>
                <a:gd name="T109" fmla="*/ 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2" h="54">
                  <a:moveTo>
                    <a:pt x="82" y="15"/>
                  </a:moveTo>
                  <a:lnTo>
                    <a:pt x="82" y="15"/>
                  </a:lnTo>
                  <a:lnTo>
                    <a:pt x="82" y="16"/>
                  </a:lnTo>
                  <a:lnTo>
                    <a:pt x="82" y="17"/>
                  </a:lnTo>
                  <a:lnTo>
                    <a:pt x="82" y="18"/>
                  </a:lnTo>
                  <a:lnTo>
                    <a:pt x="82" y="19"/>
                  </a:lnTo>
                  <a:lnTo>
                    <a:pt x="81" y="19"/>
                  </a:lnTo>
                  <a:lnTo>
                    <a:pt x="81" y="20"/>
                  </a:lnTo>
                  <a:lnTo>
                    <a:pt x="81" y="21"/>
                  </a:lnTo>
                  <a:lnTo>
                    <a:pt x="80" y="21"/>
                  </a:lnTo>
                  <a:lnTo>
                    <a:pt x="80" y="22"/>
                  </a:lnTo>
                  <a:lnTo>
                    <a:pt x="79" y="23"/>
                  </a:lnTo>
                  <a:lnTo>
                    <a:pt x="79" y="24"/>
                  </a:lnTo>
                  <a:lnTo>
                    <a:pt x="78" y="24"/>
                  </a:lnTo>
                  <a:lnTo>
                    <a:pt x="78" y="25"/>
                  </a:lnTo>
                  <a:lnTo>
                    <a:pt x="77" y="25"/>
                  </a:lnTo>
                  <a:lnTo>
                    <a:pt x="77" y="26"/>
                  </a:lnTo>
                  <a:lnTo>
                    <a:pt x="76" y="27"/>
                  </a:lnTo>
                  <a:lnTo>
                    <a:pt x="75" y="27"/>
                  </a:lnTo>
                  <a:lnTo>
                    <a:pt x="75" y="28"/>
                  </a:lnTo>
                  <a:lnTo>
                    <a:pt x="74" y="28"/>
                  </a:lnTo>
                  <a:lnTo>
                    <a:pt x="73" y="29"/>
                  </a:lnTo>
                  <a:lnTo>
                    <a:pt x="73" y="30"/>
                  </a:lnTo>
                  <a:lnTo>
                    <a:pt x="72" y="30"/>
                  </a:lnTo>
                  <a:lnTo>
                    <a:pt x="72" y="31"/>
                  </a:lnTo>
                  <a:lnTo>
                    <a:pt x="71" y="31"/>
                  </a:lnTo>
                  <a:lnTo>
                    <a:pt x="70" y="32"/>
                  </a:lnTo>
                  <a:lnTo>
                    <a:pt x="69" y="32"/>
                  </a:lnTo>
                  <a:lnTo>
                    <a:pt x="68" y="33"/>
                  </a:lnTo>
                  <a:lnTo>
                    <a:pt x="67" y="34"/>
                  </a:lnTo>
                  <a:lnTo>
                    <a:pt x="66" y="35"/>
                  </a:lnTo>
                  <a:lnTo>
                    <a:pt x="65" y="35"/>
                  </a:lnTo>
                  <a:lnTo>
                    <a:pt x="64" y="36"/>
                  </a:lnTo>
                  <a:lnTo>
                    <a:pt x="63" y="37"/>
                  </a:lnTo>
                  <a:lnTo>
                    <a:pt x="62" y="37"/>
                  </a:lnTo>
                  <a:lnTo>
                    <a:pt x="61" y="38"/>
                  </a:lnTo>
                  <a:lnTo>
                    <a:pt x="60" y="38"/>
                  </a:lnTo>
                  <a:lnTo>
                    <a:pt x="59" y="39"/>
                  </a:lnTo>
                  <a:lnTo>
                    <a:pt x="58" y="40"/>
                  </a:lnTo>
                  <a:lnTo>
                    <a:pt x="57" y="40"/>
                  </a:lnTo>
                  <a:lnTo>
                    <a:pt x="56" y="41"/>
                  </a:lnTo>
                  <a:lnTo>
                    <a:pt x="55" y="41"/>
                  </a:lnTo>
                  <a:lnTo>
                    <a:pt x="54" y="42"/>
                  </a:lnTo>
                  <a:lnTo>
                    <a:pt x="53" y="42"/>
                  </a:lnTo>
                  <a:lnTo>
                    <a:pt x="52" y="43"/>
                  </a:lnTo>
                  <a:lnTo>
                    <a:pt x="51" y="43"/>
                  </a:lnTo>
                  <a:lnTo>
                    <a:pt x="50" y="44"/>
                  </a:lnTo>
                  <a:lnTo>
                    <a:pt x="49" y="44"/>
                  </a:lnTo>
                  <a:lnTo>
                    <a:pt x="48" y="45"/>
                  </a:lnTo>
                  <a:lnTo>
                    <a:pt x="47" y="45"/>
                  </a:lnTo>
                  <a:lnTo>
                    <a:pt x="46" y="46"/>
                  </a:lnTo>
                  <a:lnTo>
                    <a:pt x="45" y="46"/>
                  </a:lnTo>
                  <a:lnTo>
                    <a:pt x="44" y="46"/>
                  </a:lnTo>
                  <a:lnTo>
                    <a:pt x="44" y="47"/>
                  </a:lnTo>
                  <a:lnTo>
                    <a:pt x="43" y="47"/>
                  </a:lnTo>
                  <a:lnTo>
                    <a:pt x="42" y="48"/>
                  </a:lnTo>
                  <a:lnTo>
                    <a:pt x="41" y="48"/>
                  </a:lnTo>
                  <a:lnTo>
                    <a:pt x="40" y="48"/>
                  </a:lnTo>
                  <a:lnTo>
                    <a:pt x="39" y="49"/>
                  </a:lnTo>
                  <a:lnTo>
                    <a:pt x="38" y="49"/>
                  </a:lnTo>
                  <a:lnTo>
                    <a:pt x="37" y="49"/>
                  </a:lnTo>
                  <a:lnTo>
                    <a:pt x="36" y="50"/>
                  </a:lnTo>
                  <a:lnTo>
                    <a:pt x="35" y="50"/>
                  </a:lnTo>
                  <a:lnTo>
                    <a:pt x="34" y="51"/>
                  </a:lnTo>
                  <a:lnTo>
                    <a:pt x="33" y="51"/>
                  </a:lnTo>
                  <a:lnTo>
                    <a:pt x="32" y="51"/>
                  </a:lnTo>
                  <a:lnTo>
                    <a:pt x="31" y="51"/>
                  </a:lnTo>
                  <a:lnTo>
                    <a:pt x="30" y="52"/>
                  </a:lnTo>
                  <a:lnTo>
                    <a:pt x="29" y="52"/>
                  </a:lnTo>
                  <a:lnTo>
                    <a:pt x="28" y="52"/>
                  </a:lnTo>
                  <a:lnTo>
                    <a:pt x="27" y="53"/>
                  </a:lnTo>
                  <a:lnTo>
                    <a:pt x="26" y="53"/>
                  </a:lnTo>
                  <a:lnTo>
                    <a:pt x="25" y="53"/>
                  </a:lnTo>
                  <a:lnTo>
                    <a:pt x="24" y="53"/>
                  </a:lnTo>
                  <a:lnTo>
                    <a:pt x="23" y="53"/>
                  </a:lnTo>
                  <a:lnTo>
                    <a:pt x="22" y="54"/>
                  </a:lnTo>
                  <a:lnTo>
                    <a:pt x="21" y="54"/>
                  </a:lnTo>
                  <a:lnTo>
                    <a:pt x="20" y="54"/>
                  </a:lnTo>
                  <a:lnTo>
                    <a:pt x="19" y="54"/>
                  </a:lnTo>
                  <a:lnTo>
                    <a:pt x="18" y="54"/>
                  </a:lnTo>
                  <a:lnTo>
                    <a:pt x="17" y="54"/>
                  </a:lnTo>
                  <a:lnTo>
                    <a:pt x="16" y="54"/>
                  </a:lnTo>
                  <a:lnTo>
                    <a:pt x="15" y="53"/>
                  </a:lnTo>
                  <a:lnTo>
                    <a:pt x="14" y="53"/>
                  </a:lnTo>
                  <a:lnTo>
                    <a:pt x="13" y="52"/>
                  </a:lnTo>
                  <a:lnTo>
                    <a:pt x="12" y="52"/>
                  </a:lnTo>
                  <a:lnTo>
                    <a:pt x="12" y="51"/>
                  </a:lnTo>
                  <a:lnTo>
                    <a:pt x="11" y="51"/>
                  </a:lnTo>
                  <a:lnTo>
                    <a:pt x="10" y="50"/>
                  </a:lnTo>
                  <a:lnTo>
                    <a:pt x="10" y="49"/>
                  </a:lnTo>
                  <a:lnTo>
                    <a:pt x="9" y="49"/>
                  </a:lnTo>
                  <a:lnTo>
                    <a:pt x="8" y="48"/>
                  </a:lnTo>
                  <a:lnTo>
                    <a:pt x="8" y="47"/>
                  </a:lnTo>
                  <a:lnTo>
                    <a:pt x="7" y="46"/>
                  </a:lnTo>
                  <a:lnTo>
                    <a:pt x="6" y="46"/>
                  </a:lnTo>
                  <a:lnTo>
                    <a:pt x="6" y="45"/>
                  </a:lnTo>
                  <a:lnTo>
                    <a:pt x="5" y="44"/>
                  </a:lnTo>
                  <a:lnTo>
                    <a:pt x="5" y="43"/>
                  </a:lnTo>
                  <a:lnTo>
                    <a:pt x="4" y="42"/>
                  </a:lnTo>
                  <a:lnTo>
                    <a:pt x="4" y="41"/>
                  </a:lnTo>
                  <a:lnTo>
                    <a:pt x="4" y="40"/>
                  </a:lnTo>
                  <a:lnTo>
                    <a:pt x="3" y="40"/>
                  </a:lnTo>
                  <a:lnTo>
                    <a:pt x="3" y="39"/>
                  </a:lnTo>
                  <a:lnTo>
                    <a:pt x="3" y="38"/>
                  </a:lnTo>
                  <a:lnTo>
                    <a:pt x="3" y="37"/>
                  </a:lnTo>
                  <a:lnTo>
                    <a:pt x="2" y="37"/>
                  </a:lnTo>
                  <a:lnTo>
                    <a:pt x="2" y="36"/>
                  </a:lnTo>
                  <a:lnTo>
                    <a:pt x="2" y="35"/>
                  </a:lnTo>
                  <a:lnTo>
                    <a:pt x="2" y="34"/>
                  </a:lnTo>
                  <a:lnTo>
                    <a:pt x="1" y="33"/>
                  </a:lnTo>
                  <a:lnTo>
                    <a:pt x="1" y="32"/>
                  </a:lnTo>
                  <a:lnTo>
                    <a:pt x="1" y="31"/>
                  </a:lnTo>
                  <a:lnTo>
                    <a:pt x="1" y="30"/>
                  </a:lnTo>
                  <a:lnTo>
                    <a:pt x="0" y="29"/>
                  </a:lnTo>
                  <a:lnTo>
                    <a:pt x="0" y="28"/>
                  </a:lnTo>
                  <a:lnTo>
                    <a:pt x="0" y="27"/>
                  </a:lnTo>
                  <a:lnTo>
                    <a:pt x="0" y="26"/>
                  </a:lnTo>
                  <a:lnTo>
                    <a:pt x="0" y="25"/>
                  </a:lnTo>
                  <a:lnTo>
                    <a:pt x="0" y="24"/>
                  </a:lnTo>
                  <a:lnTo>
                    <a:pt x="0" y="23"/>
                  </a:lnTo>
                  <a:lnTo>
                    <a:pt x="0" y="22"/>
                  </a:lnTo>
                  <a:lnTo>
                    <a:pt x="0" y="21"/>
                  </a:lnTo>
                  <a:lnTo>
                    <a:pt x="0" y="20"/>
                  </a:lnTo>
                  <a:lnTo>
                    <a:pt x="0" y="19"/>
                  </a:lnTo>
                  <a:lnTo>
                    <a:pt x="0" y="18"/>
                  </a:lnTo>
                  <a:lnTo>
                    <a:pt x="0" y="17"/>
                  </a:lnTo>
                  <a:lnTo>
                    <a:pt x="0" y="16"/>
                  </a:lnTo>
                  <a:lnTo>
                    <a:pt x="0" y="15"/>
                  </a:lnTo>
                  <a:lnTo>
                    <a:pt x="1" y="15"/>
                  </a:lnTo>
                  <a:lnTo>
                    <a:pt x="1" y="14"/>
                  </a:lnTo>
                  <a:lnTo>
                    <a:pt x="1" y="13"/>
                  </a:lnTo>
                  <a:lnTo>
                    <a:pt x="1" y="12"/>
                  </a:lnTo>
                  <a:lnTo>
                    <a:pt x="1" y="11"/>
                  </a:lnTo>
                  <a:lnTo>
                    <a:pt x="2" y="11"/>
                  </a:lnTo>
                  <a:lnTo>
                    <a:pt x="2" y="10"/>
                  </a:lnTo>
                  <a:lnTo>
                    <a:pt x="3" y="9"/>
                  </a:lnTo>
                  <a:lnTo>
                    <a:pt x="3" y="8"/>
                  </a:lnTo>
                  <a:lnTo>
                    <a:pt x="3" y="7"/>
                  </a:lnTo>
                  <a:lnTo>
                    <a:pt x="4" y="7"/>
                  </a:lnTo>
                  <a:lnTo>
                    <a:pt x="4" y="6"/>
                  </a:lnTo>
                  <a:lnTo>
                    <a:pt x="5" y="6"/>
                  </a:lnTo>
                  <a:lnTo>
                    <a:pt x="5" y="5"/>
                  </a:lnTo>
                  <a:lnTo>
                    <a:pt x="6" y="5"/>
                  </a:lnTo>
                  <a:lnTo>
                    <a:pt x="6" y="4"/>
                  </a:lnTo>
                  <a:lnTo>
                    <a:pt x="7" y="4"/>
                  </a:lnTo>
                  <a:lnTo>
                    <a:pt x="8" y="3"/>
                  </a:lnTo>
                  <a:lnTo>
                    <a:pt x="9" y="3"/>
                  </a:lnTo>
                  <a:lnTo>
                    <a:pt x="10" y="2"/>
                  </a:lnTo>
                  <a:lnTo>
                    <a:pt x="11" y="2"/>
                  </a:lnTo>
                  <a:lnTo>
                    <a:pt x="12" y="2"/>
                  </a:lnTo>
                  <a:lnTo>
                    <a:pt x="13" y="2"/>
                  </a:lnTo>
                  <a:lnTo>
                    <a:pt x="14" y="1"/>
                  </a:lnTo>
                  <a:lnTo>
                    <a:pt x="15" y="1"/>
                  </a:lnTo>
                  <a:lnTo>
                    <a:pt x="16" y="1"/>
                  </a:lnTo>
                  <a:lnTo>
                    <a:pt x="17" y="1"/>
                  </a:lnTo>
                  <a:lnTo>
                    <a:pt x="18" y="1"/>
                  </a:lnTo>
                  <a:lnTo>
                    <a:pt x="19" y="1"/>
                  </a:lnTo>
                  <a:lnTo>
                    <a:pt x="20" y="1"/>
                  </a:lnTo>
                  <a:lnTo>
                    <a:pt x="20" y="0"/>
                  </a:lnTo>
                  <a:lnTo>
                    <a:pt x="21" y="0"/>
                  </a:lnTo>
                  <a:lnTo>
                    <a:pt x="22" y="0"/>
                  </a:lnTo>
                  <a:lnTo>
                    <a:pt x="23" y="0"/>
                  </a:lnTo>
                  <a:lnTo>
                    <a:pt x="24" y="0"/>
                  </a:lnTo>
                  <a:lnTo>
                    <a:pt x="25" y="0"/>
                  </a:lnTo>
                  <a:lnTo>
                    <a:pt x="26" y="0"/>
                  </a:lnTo>
                  <a:lnTo>
                    <a:pt x="27" y="0"/>
                  </a:lnTo>
                  <a:lnTo>
                    <a:pt x="28" y="0"/>
                  </a:lnTo>
                  <a:lnTo>
                    <a:pt x="29" y="0"/>
                  </a:lnTo>
                  <a:lnTo>
                    <a:pt x="31" y="0"/>
                  </a:lnTo>
                  <a:lnTo>
                    <a:pt x="32" y="0"/>
                  </a:lnTo>
                  <a:lnTo>
                    <a:pt x="33" y="0"/>
                  </a:lnTo>
                  <a:lnTo>
                    <a:pt x="34" y="0"/>
                  </a:lnTo>
                  <a:lnTo>
                    <a:pt x="35" y="0"/>
                  </a:lnTo>
                  <a:lnTo>
                    <a:pt x="36" y="0"/>
                  </a:lnTo>
                  <a:lnTo>
                    <a:pt x="37" y="0"/>
                  </a:lnTo>
                  <a:lnTo>
                    <a:pt x="38" y="0"/>
                  </a:lnTo>
                  <a:lnTo>
                    <a:pt x="39" y="0"/>
                  </a:lnTo>
                  <a:lnTo>
                    <a:pt x="40" y="0"/>
                  </a:lnTo>
                  <a:lnTo>
                    <a:pt x="41" y="0"/>
                  </a:lnTo>
                  <a:lnTo>
                    <a:pt x="42" y="0"/>
                  </a:lnTo>
                  <a:lnTo>
                    <a:pt x="43" y="0"/>
                  </a:lnTo>
                  <a:lnTo>
                    <a:pt x="44" y="1"/>
                  </a:lnTo>
                  <a:lnTo>
                    <a:pt x="45" y="1"/>
                  </a:lnTo>
                  <a:lnTo>
                    <a:pt x="46" y="1"/>
                  </a:lnTo>
                  <a:lnTo>
                    <a:pt x="47" y="1"/>
                  </a:lnTo>
                  <a:lnTo>
                    <a:pt x="48" y="1"/>
                  </a:lnTo>
                  <a:lnTo>
                    <a:pt x="49" y="1"/>
                  </a:lnTo>
                  <a:lnTo>
                    <a:pt x="50" y="1"/>
                  </a:lnTo>
                  <a:lnTo>
                    <a:pt x="51" y="1"/>
                  </a:lnTo>
                  <a:lnTo>
                    <a:pt x="53" y="2"/>
                  </a:lnTo>
                  <a:lnTo>
                    <a:pt x="54" y="2"/>
                  </a:lnTo>
                  <a:lnTo>
                    <a:pt x="56" y="2"/>
                  </a:lnTo>
                  <a:lnTo>
                    <a:pt x="57" y="2"/>
                  </a:lnTo>
                  <a:lnTo>
                    <a:pt x="58" y="3"/>
                  </a:lnTo>
                  <a:lnTo>
                    <a:pt x="59" y="3"/>
                  </a:lnTo>
                  <a:lnTo>
                    <a:pt x="60" y="3"/>
                  </a:lnTo>
                  <a:lnTo>
                    <a:pt x="61" y="3"/>
                  </a:lnTo>
                  <a:lnTo>
                    <a:pt x="62" y="3"/>
                  </a:lnTo>
                  <a:lnTo>
                    <a:pt x="63" y="3"/>
                  </a:lnTo>
                  <a:lnTo>
                    <a:pt x="64" y="4"/>
                  </a:lnTo>
                  <a:lnTo>
                    <a:pt x="65" y="4"/>
                  </a:lnTo>
                  <a:lnTo>
                    <a:pt x="66" y="4"/>
                  </a:lnTo>
                  <a:lnTo>
                    <a:pt x="67" y="5"/>
                  </a:lnTo>
                  <a:lnTo>
                    <a:pt x="68" y="5"/>
                  </a:lnTo>
                  <a:lnTo>
                    <a:pt x="69" y="5"/>
                  </a:lnTo>
                  <a:lnTo>
                    <a:pt x="70" y="6"/>
                  </a:lnTo>
                  <a:lnTo>
                    <a:pt x="71" y="6"/>
                  </a:lnTo>
                  <a:lnTo>
                    <a:pt x="72" y="6"/>
                  </a:lnTo>
                  <a:lnTo>
                    <a:pt x="73" y="7"/>
                  </a:lnTo>
                  <a:lnTo>
                    <a:pt x="74" y="7"/>
                  </a:lnTo>
                  <a:lnTo>
                    <a:pt x="75" y="8"/>
                  </a:lnTo>
                  <a:lnTo>
                    <a:pt x="76" y="8"/>
                  </a:lnTo>
                  <a:lnTo>
                    <a:pt x="77" y="9"/>
                  </a:lnTo>
                  <a:lnTo>
                    <a:pt x="78" y="10"/>
                  </a:lnTo>
                  <a:lnTo>
                    <a:pt x="79" y="10"/>
                  </a:lnTo>
                  <a:lnTo>
                    <a:pt x="79" y="11"/>
                  </a:lnTo>
                  <a:lnTo>
                    <a:pt x="80" y="11"/>
                  </a:lnTo>
                  <a:lnTo>
                    <a:pt x="80" y="12"/>
                  </a:lnTo>
                  <a:lnTo>
                    <a:pt x="81" y="12"/>
                  </a:lnTo>
                  <a:lnTo>
                    <a:pt x="81" y="13"/>
                  </a:lnTo>
                  <a:lnTo>
                    <a:pt x="82" y="14"/>
                  </a:lnTo>
                  <a:lnTo>
                    <a:pt x="82" y="15"/>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sp>
          <p:nvSpPr>
            <p:cNvPr id="14" name="Freeform 52">
              <a:extLst>
                <a:ext uri="{FF2B5EF4-FFF2-40B4-BE49-F238E27FC236}">
                  <a16:creationId xmlns:a16="http://schemas.microsoft.com/office/drawing/2014/main" id="{D7BDC5D1-4215-254D-4654-62CD7CC2B209}"/>
                </a:ext>
              </a:extLst>
            </p:cNvPr>
            <p:cNvSpPr>
              <a:spLocks noChangeArrowheads="1"/>
            </p:cNvSpPr>
            <p:nvPr/>
          </p:nvSpPr>
          <p:spPr bwMode="auto">
            <a:xfrm>
              <a:off x="2782888" y="2405063"/>
              <a:ext cx="220662" cy="120650"/>
            </a:xfrm>
            <a:custGeom>
              <a:avLst/>
              <a:gdLst>
                <a:gd name="T0" fmla="*/ 2147483646 w 163"/>
                <a:gd name="T1" fmla="*/ 2147483646 h 98"/>
                <a:gd name="T2" fmla="*/ 2147483646 w 163"/>
                <a:gd name="T3" fmla="*/ 2147483646 h 98"/>
                <a:gd name="T4" fmla="*/ 2147483646 w 163"/>
                <a:gd name="T5" fmla="*/ 2147483646 h 98"/>
                <a:gd name="T6" fmla="*/ 2147483646 w 163"/>
                <a:gd name="T7" fmla="*/ 2147483646 h 98"/>
                <a:gd name="T8" fmla="*/ 2147483646 w 163"/>
                <a:gd name="T9" fmla="*/ 2147483646 h 98"/>
                <a:gd name="T10" fmla="*/ 2147483646 w 163"/>
                <a:gd name="T11" fmla="*/ 2147483646 h 98"/>
                <a:gd name="T12" fmla="*/ 2147483646 w 163"/>
                <a:gd name="T13" fmla="*/ 2147483646 h 98"/>
                <a:gd name="T14" fmla="*/ 2147483646 w 163"/>
                <a:gd name="T15" fmla="*/ 2147483646 h 98"/>
                <a:gd name="T16" fmla="*/ 2147483646 w 163"/>
                <a:gd name="T17" fmla="*/ 2147483646 h 98"/>
                <a:gd name="T18" fmla="*/ 2147483646 w 163"/>
                <a:gd name="T19" fmla="*/ 2147483646 h 98"/>
                <a:gd name="T20" fmla="*/ 2147483646 w 163"/>
                <a:gd name="T21" fmla="*/ 2147483646 h 98"/>
                <a:gd name="T22" fmla="*/ 2147483646 w 163"/>
                <a:gd name="T23" fmla="*/ 2147483646 h 98"/>
                <a:gd name="T24" fmla="*/ 2147483646 w 163"/>
                <a:gd name="T25" fmla="*/ 2147483646 h 98"/>
                <a:gd name="T26" fmla="*/ 2147483646 w 163"/>
                <a:gd name="T27" fmla="*/ 2147483646 h 98"/>
                <a:gd name="T28" fmla="*/ 2147483646 w 163"/>
                <a:gd name="T29" fmla="*/ 2147483646 h 98"/>
                <a:gd name="T30" fmla="*/ 2147483646 w 163"/>
                <a:gd name="T31" fmla="*/ 2147483646 h 98"/>
                <a:gd name="T32" fmla="*/ 2147483646 w 163"/>
                <a:gd name="T33" fmla="*/ 2147483646 h 98"/>
                <a:gd name="T34" fmla="*/ 2147483646 w 163"/>
                <a:gd name="T35" fmla="*/ 2147483646 h 98"/>
                <a:gd name="T36" fmla="*/ 2147483646 w 163"/>
                <a:gd name="T37" fmla="*/ 2147483646 h 98"/>
                <a:gd name="T38" fmla="*/ 2147483646 w 163"/>
                <a:gd name="T39" fmla="*/ 2147483646 h 98"/>
                <a:gd name="T40" fmla="*/ 2147483646 w 163"/>
                <a:gd name="T41" fmla="*/ 2147483646 h 98"/>
                <a:gd name="T42" fmla="*/ 2147483646 w 163"/>
                <a:gd name="T43" fmla="*/ 2147483646 h 98"/>
                <a:gd name="T44" fmla="*/ 2147483646 w 163"/>
                <a:gd name="T45" fmla="*/ 2147483646 h 98"/>
                <a:gd name="T46" fmla="*/ 2147483646 w 163"/>
                <a:gd name="T47" fmla="*/ 2147483646 h 98"/>
                <a:gd name="T48" fmla="*/ 2147483646 w 163"/>
                <a:gd name="T49" fmla="*/ 2147483646 h 98"/>
                <a:gd name="T50" fmla="*/ 2147483646 w 163"/>
                <a:gd name="T51" fmla="*/ 2147483646 h 98"/>
                <a:gd name="T52" fmla="*/ 2147483646 w 163"/>
                <a:gd name="T53" fmla="*/ 2147483646 h 98"/>
                <a:gd name="T54" fmla="*/ 2147483646 w 163"/>
                <a:gd name="T55" fmla="*/ 2147483646 h 98"/>
                <a:gd name="T56" fmla="*/ 2147483646 w 163"/>
                <a:gd name="T57" fmla="*/ 2147483646 h 98"/>
                <a:gd name="T58" fmla="*/ 2147483646 w 163"/>
                <a:gd name="T59" fmla="*/ 2147483646 h 98"/>
                <a:gd name="T60" fmla="*/ 2147483646 w 163"/>
                <a:gd name="T61" fmla="*/ 2147483646 h 98"/>
                <a:gd name="T62" fmla="*/ 2147483646 w 163"/>
                <a:gd name="T63" fmla="*/ 2147483646 h 98"/>
                <a:gd name="T64" fmla="*/ 2147483646 w 163"/>
                <a:gd name="T65" fmla="*/ 2147483646 h 98"/>
                <a:gd name="T66" fmla="*/ 2147483646 w 163"/>
                <a:gd name="T67" fmla="*/ 2147483646 h 98"/>
                <a:gd name="T68" fmla="*/ 2147483646 w 163"/>
                <a:gd name="T69" fmla="*/ 2147483646 h 98"/>
                <a:gd name="T70" fmla="*/ 2147483646 w 163"/>
                <a:gd name="T71" fmla="*/ 0 h 98"/>
                <a:gd name="T72" fmla="*/ 2147483646 w 163"/>
                <a:gd name="T73" fmla="*/ 0 h 98"/>
                <a:gd name="T74" fmla="*/ 2147483646 w 163"/>
                <a:gd name="T75" fmla="*/ 2147483646 h 98"/>
                <a:gd name="T76" fmla="*/ 2147483646 w 163"/>
                <a:gd name="T77" fmla="*/ 2147483646 h 98"/>
                <a:gd name="T78" fmla="*/ 2147483646 w 163"/>
                <a:gd name="T79" fmla="*/ 2147483646 h 98"/>
                <a:gd name="T80" fmla="*/ 2147483646 w 163"/>
                <a:gd name="T81" fmla="*/ 2147483646 h 98"/>
                <a:gd name="T82" fmla="*/ 2147483646 w 163"/>
                <a:gd name="T83" fmla="*/ 2147483646 h 98"/>
                <a:gd name="T84" fmla="*/ 2147483646 w 163"/>
                <a:gd name="T85" fmla="*/ 2147483646 h 98"/>
                <a:gd name="T86" fmla="*/ 2147483646 w 163"/>
                <a:gd name="T87" fmla="*/ 2147483646 h 98"/>
                <a:gd name="T88" fmla="*/ 2147483646 w 163"/>
                <a:gd name="T89" fmla="*/ 2147483646 h 98"/>
                <a:gd name="T90" fmla="*/ 2147483646 w 163"/>
                <a:gd name="T91" fmla="*/ 2147483646 h 98"/>
                <a:gd name="T92" fmla="*/ 2147483646 w 163"/>
                <a:gd name="T93" fmla="*/ 2147483646 h 98"/>
                <a:gd name="T94" fmla="*/ 2147483646 w 163"/>
                <a:gd name="T95" fmla="*/ 2147483646 h 98"/>
                <a:gd name="T96" fmla="*/ 2147483646 w 163"/>
                <a:gd name="T97" fmla="*/ 2147483646 h 98"/>
                <a:gd name="T98" fmla="*/ 2147483646 w 163"/>
                <a:gd name="T99" fmla="*/ 2147483646 h 98"/>
                <a:gd name="T100" fmla="*/ 2147483646 w 163"/>
                <a:gd name="T101" fmla="*/ 2147483646 h 98"/>
                <a:gd name="T102" fmla="*/ 2147483646 w 163"/>
                <a:gd name="T103" fmla="*/ 2147483646 h 98"/>
                <a:gd name="T104" fmla="*/ 2147483646 w 163"/>
                <a:gd name="T105" fmla="*/ 2147483646 h 98"/>
                <a:gd name="T106" fmla="*/ 2147483646 w 163"/>
                <a:gd name="T107" fmla="*/ 2147483646 h 98"/>
                <a:gd name="T108" fmla="*/ 2147483646 w 163"/>
                <a:gd name="T109" fmla="*/ 2147483646 h 98"/>
                <a:gd name="T110" fmla="*/ 0 w 163"/>
                <a:gd name="T111" fmla="*/ 2147483646 h 9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63" h="98">
                  <a:moveTo>
                    <a:pt x="0" y="71"/>
                  </a:moveTo>
                  <a:lnTo>
                    <a:pt x="0" y="71"/>
                  </a:lnTo>
                  <a:lnTo>
                    <a:pt x="0" y="73"/>
                  </a:lnTo>
                  <a:lnTo>
                    <a:pt x="2" y="75"/>
                  </a:lnTo>
                  <a:lnTo>
                    <a:pt x="2" y="77"/>
                  </a:lnTo>
                  <a:lnTo>
                    <a:pt x="4" y="77"/>
                  </a:lnTo>
                  <a:lnTo>
                    <a:pt x="4" y="78"/>
                  </a:lnTo>
                  <a:lnTo>
                    <a:pt x="6" y="78"/>
                  </a:lnTo>
                  <a:lnTo>
                    <a:pt x="6" y="80"/>
                  </a:lnTo>
                  <a:lnTo>
                    <a:pt x="8" y="80"/>
                  </a:lnTo>
                  <a:lnTo>
                    <a:pt x="8" y="82"/>
                  </a:lnTo>
                  <a:lnTo>
                    <a:pt x="10" y="82"/>
                  </a:lnTo>
                  <a:lnTo>
                    <a:pt x="12" y="84"/>
                  </a:lnTo>
                  <a:lnTo>
                    <a:pt x="14" y="84"/>
                  </a:lnTo>
                  <a:lnTo>
                    <a:pt x="16" y="86"/>
                  </a:lnTo>
                  <a:lnTo>
                    <a:pt x="18" y="86"/>
                  </a:lnTo>
                  <a:lnTo>
                    <a:pt x="20" y="88"/>
                  </a:lnTo>
                  <a:lnTo>
                    <a:pt x="22" y="88"/>
                  </a:lnTo>
                  <a:lnTo>
                    <a:pt x="24" y="88"/>
                  </a:lnTo>
                  <a:lnTo>
                    <a:pt x="26" y="89"/>
                  </a:lnTo>
                  <a:lnTo>
                    <a:pt x="28" y="89"/>
                  </a:lnTo>
                  <a:lnTo>
                    <a:pt x="30" y="89"/>
                  </a:lnTo>
                  <a:lnTo>
                    <a:pt x="32" y="89"/>
                  </a:lnTo>
                  <a:lnTo>
                    <a:pt x="32" y="91"/>
                  </a:lnTo>
                  <a:lnTo>
                    <a:pt x="33" y="91"/>
                  </a:lnTo>
                  <a:lnTo>
                    <a:pt x="35" y="91"/>
                  </a:lnTo>
                  <a:lnTo>
                    <a:pt x="37" y="91"/>
                  </a:lnTo>
                  <a:lnTo>
                    <a:pt x="39" y="93"/>
                  </a:lnTo>
                  <a:lnTo>
                    <a:pt x="41" y="93"/>
                  </a:lnTo>
                  <a:lnTo>
                    <a:pt x="43" y="93"/>
                  </a:lnTo>
                  <a:lnTo>
                    <a:pt x="45" y="93"/>
                  </a:lnTo>
                  <a:lnTo>
                    <a:pt x="47" y="93"/>
                  </a:lnTo>
                  <a:lnTo>
                    <a:pt x="49" y="95"/>
                  </a:lnTo>
                  <a:lnTo>
                    <a:pt x="51" y="95"/>
                  </a:lnTo>
                  <a:lnTo>
                    <a:pt x="55" y="95"/>
                  </a:lnTo>
                  <a:lnTo>
                    <a:pt x="57" y="95"/>
                  </a:lnTo>
                  <a:lnTo>
                    <a:pt x="59" y="97"/>
                  </a:lnTo>
                  <a:lnTo>
                    <a:pt x="61" y="97"/>
                  </a:lnTo>
                  <a:lnTo>
                    <a:pt x="63" y="97"/>
                  </a:lnTo>
                  <a:lnTo>
                    <a:pt x="65" y="97"/>
                  </a:lnTo>
                  <a:lnTo>
                    <a:pt x="67" y="97"/>
                  </a:lnTo>
                  <a:lnTo>
                    <a:pt x="69" y="97"/>
                  </a:lnTo>
                  <a:lnTo>
                    <a:pt x="71" y="97"/>
                  </a:lnTo>
                  <a:lnTo>
                    <a:pt x="73" y="97"/>
                  </a:lnTo>
                  <a:lnTo>
                    <a:pt x="75" y="97"/>
                  </a:lnTo>
                  <a:lnTo>
                    <a:pt x="77" y="98"/>
                  </a:lnTo>
                  <a:lnTo>
                    <a:pt x="79" y="98"/>
                  </a:lnTo>
                  <a:lnTo>
                    <a:pt x="81" y="98"/>
                  </a:lnTo>
                  <a:lnTo>
                    <a:pt x="83" y="98"/>
                  </a:lnTo>
                  <a:lnTo>
                    <a:pt x="85" y="98"/>
                  </a:lnTo>
                  <a:lnTo>
                    <a:pt x="87" y="98"/>
                  </a:lnTo>
                  <a:lnTo>
                    <a:pt x="89" y="98"/>
                  </a:lnTo>
                  <a:lnTo>
                    <a:pt x="91" y="98"/>
                  </a:lnTo>
                  <a:lnTo>
                    <a:pt x="93" y="98"/>
                  </a:lnTo>
                  <a:lnTo>
                    <a:pt x="95" y="98"/>
                  </a:lnTo>
                  <a:lnTo>
                    <a:pt x="97" y="98"/>
                  </a:lnTo>
                  <a:lnTo>
                    <a:pt x="99" y="98"/>
                  </a:lnTo>
                  <a:lnTo>
                    <a:pt x="101" y="98"/>
                  </a:lnTo>
                  <a:lnTo>
                    <a:pt x="105" y="98"/>
                  </a:lnTo>
                  <a:lnTo>
                    <a:pt x="107" y="98"/>
                  </a:lnTo>
                  <a:lnTo>
                    <a:pt x="109" y="98"/>
                  </a:lnTo>
                  <a:lnTo>
                    <a:pt x="111" y="98"/>
                  </a:lnTo>
                  <a:lnTo>
                    <a:pt x="113" y="98"/>
                  </a:lnTo>
                  <a:lnTo>
                    <a:pt x="115" y="98"/>
                  </a:lnTo>
                  <a:lnTo>
                    <a:pt x="117" y="98"/>
                  </a:lnTo>
                  <a:lnTo>
                    <a:pt x="119" y="98"/>
                  </a:lnTo>
                  <a:lnTo>
                    <a:pt x="121" y="98"/>
                  </a:lnTo>
                  <a:lnTo>
                    <a:pt x="123" y="97"/>
                  </a:lnTo>
                  <a:lnTo>
                    <a:pt x="125" y="97"/>
                  </a:lnTo>
                  <a:lnTo>
                    <a:pt x="127" y="97"/>
                  </a:lnTo>
                  <a:lnTo>
                    <a:pt x="129" y="97"/>
                  </a:lnTo>
                  <a:lnTo>
                    <a:pt x="131" y="97"/>
                  </a:lnTo>
                  <a:lnTo>
                    <a:pt x="133" y="97"/>
                  </a:lnTo>
                  <a:lnTo>
                    <a:pt x="135" y="97"/>
                  </a:lnTo>
                  <a:lnTo>
                    <a:pt x="137" y="95"/>
                  </a:lnTo>
                  <a:lnTo>
                    <a:pt x="139" y="95"/>
                  </a:lnTo>
                  <a:lnTo>
                    <a:pt x="141" y="95"/>
                  </a:lnTo>
                  <a:lnTo>
                    <a:pt x="143" y="95"/>
                  </a:lnTo>
                  <a:lnTo>
                    <a:pt x="143" y="93"/>
                  </a:lnTo>
                  <a:lnTo>
                    <a:pt x="145" y="93"/>
                  </a:lnTo>
                  <a:lnTo>
                    <a:pt x="147" y="93"/>
                  </a:lnTo>
                  <a:lnTo>
                    <a:pt x="149" y="91"/>
                  </a:lnTo>
                  <a:lnTo>
                    <a:pt x="151" y="91"/>
                  </a:lnTo>
                  <a:lnTo>
                    <a:pt x="151" y="89"/>
                  </a:lnTo>
                  <a:lnTo>
                    <a:pt x="153" y="89"/>
                  </a:lnTo>
                  <a:lnTo>
                    <a:pt x="153" y="88"/>
                  </a:lnTo>
                  <a:lnTo>
                    <a:pt x="155" y="88"/>
                  </a:lnTo>
                  <a:lnTo>
                    <a:pt x="155" y="86"/>
                  </a:lnTo>
                  <a:lnTo>
                    <a:pt x="157" y="84"/>
                  </a:lnTo>
                  <a:lnTo>
                    <a:pt x="157" y="82"/>
                  </a:lnTo>
                  <a:lnTo>
                    <a:pt x="159" y="80"/>
                  </a:lnTo>
                  <a:lnTo>
                    <a:pt x="159" y="78"/>
                  </a:lnTo>
                  <a:lnTo>
                    <a:pt x="159" y="77"/>
                  </a:lnTo>
                  <a:lnTo>
                    <a:pt x="161" y="77"/>
                  </a:lnTo>
                  <a:lnTo>
                    <a:pt x="161" y="75"/>
                  </a:lnTo>
                  <a:lnTo>
                    <a:pt x="161" y="73"/>
                  </a:lnTo>
                  <a:lnTo>
                    <a:pt x="161" y="71"/>
                  </a:lnTo>
                  <a:lnTo>
                    <a:pt x="163" y="69"/>
                  </a:lnTo>
                  <a:lnTo>
                    <a:pt x="163" y="68"/>
                  </a:lnTo>
                  <a:lnTo>
                    <a:pt x="163" y="66"/>
                  </a:lnTo>
                  <a:lnTo>
                    <a:pt x="163" y="64"/>
                  </a:lnTo>
                  <a:lnTo>
                    <a:pt x="163" y="62"/>
                  </a:lnTo>
                  <a:lnTo>
                    <a:pt x="163" y="60"/>
                  </a:lnTo>
                  <a:lnTo>
                    <a:pt x="163" y="59"/>
                  </a:lnTo>
                  <a:lnTo>
                    <a:pt x="163" y="57"/>
                  </a:lnTo>
                  <a:lnTo>
                    <a:pt x="163" y="55"/>
                  </a:lnTo>
                  <a:lnTo>
                    <a:pt x="163" y="53"/>
                  </a:lnTo>
                  <a:lnTo>
                    <a:pt x="163" y="51"/>
                  </a:lnTo>
                  <a:lnTo>
                    <a:pt x="163" y="49"/>
                  </a:lnTo>
                  <a:lnTo>
                    <a:pt x="163" y="48"/>
                  </a:lnTo>
                  <a:lnTo>
                    <a:pt x="163" y="46"/>
                  </a:lnTo>
                  <a:lnTo>
                    <a:pt x="161" y="46"/>
                  </a:lnTo>
                  <a:lnTo>
                    <a:pt x="161" y="44"/>
                  </a:lnTo>
                  <a:lnTo>
                    <a:pt x="161" y="42"/>
                  </a:lnTo>
                  <a:lnTo>
                    <a:pt x="161" y="40"/>
                  </a:lnTo>
                  <a:lnTo>
                    <a:pt x="161" y="39"/>
                  </a:lnTo>
                  <a:lnTo>
                    <a:pt x="159" y="37"/>
                  </a:lnTo>
                  <a:lnTo>
                    <a:pt x="159" y="35"/>
                  </a:lnTo>
                  <a:lnTo>
                    <a:pt x="159" y="33"/>
                  </a:lnTo>
                  <a:lnTo>
                    <a:pt x="159" y="31"/>
                  </a:lnTo>
                  <a:lnTo>
                    <a:pt x="157" y="29"/>
                  </a:lnTo>
                  <a:lnTo>
                    <a:pt x="157" y="28"/>
                  </a:lnTo>
                  <a:lnTo>
                    <a:pt x="157" y="26"/>
                  </a:lnTo>
                  <a:lnTo>
                    <a:pt x="155" y="26"/>
                  </a:lnTo>
                  <a:lnTo>
                    <a:pt x="155" y="24"/>
                  </a:lnTo>
                  <a:lnTo>
                    <a:pt x="155" y="22"/>
                  </a:lnTo>
                  <a:lnTo>
                    <a:pt x="153" y="20"/>
                  </a:lnTo>
                  <a:lnTo>
                    <a:pt x="153" y="19"/>
                  </a:lnTo>
                  <a:lnTo>
                    <a:pt x="151" y="17"/>
                  </a:lnTo>
                  <a:lnTo>
                    <a:pt x="149" y="15"/>
                  </a:lnTo>
                  <a:lnTo>
                    <a:pt x="149" y="13"/>
                  </a:lnTo>
                  <a:lnTo>
                    <a:pt x="147" y="13"/>
                  </a:lnTo>
                  <a:lnTo>
                    <a:pt x="147" y="11"/>
                  </a:lnTo>
                  <a:lnTo>
                    <a:pt x="145" y="9"/>
                  </a:lnTo>
                  <a:lnTo>
                    <a:pt x="143" y="8"/>
                  </a:lnTo>
                  <a:lnTo>
                    <a:pt x="141" y="6"/>
                  </a:lnTo>
                  <a:lnTo>
                    <a:pt x="139" y="6"/>
                  </a:lnTo>
                  <a:lnTo>
                    <a:pt x="139" y="4"/>
                  </a:lnTo>
                  <a:lnTo>
                    <a:pt x="137" y="4"/>
                  </a:lnTo>
                  <a:lnTo>
                    <a:pt x="135" y="2"/>
                  </a:lnTo>
                  <a:lnTo>
                    <a:pt x="133" y="2"/>
                  </a:lnTo>
                  <a:lnTo>
                    <a:pt x="131" y="0"/>
                  </a:lnTo>
                  <a:lnTo>
                    <a:pt x="129" y="0"/>
                  </a:lnTo>
                  <a:lnTo>
                    <a:pt x="127" y="0"/>
                  </a:lnTo>
                  <a:lnTo>
                    <a:pt x="125" y="0"/>
                  </a:lnTo>
                  <a:lnTo>
                    <a:pt x="123" y="0"/>
                  </a:lnTo>
                  <a:lnTo>
                    <a:pt x="121" y="0"/>
                  </a:lnTo>
                  <a:lnTo>
                    <a:pt x="119" y="0"/>
                  </a:lnTo>
                  <a:lnTo>
                    <a:pt x="117" y="2"/>
                  </a:lnTo>
                  <a:lnTo>
                    <a:pt x="115" y="2"/>
                  </a:lnTo>
                  <a:lnTo>
                    <a:pt x="113" y="2"/>
                  </a:lnTo>
                  <a:lnTo>
                    <a:pt x="111" y="2"/>
                  </a:lnTo>
                  <a:lnTo>
                    <a:pt x="109" y="2"/>
                  </a:lnTo>
                  <a:lnTo>
                    <a:pt x="107" y="2"/>
                  </a:lnTo>
                  <a:lnTo>
                    <a:pt x="107" y="4"/>
                  </a:lnTo>
                  <a:lnTo>
                    <a:pt x="105" y="4"/>
                  </a:lnTo>
                  <a:lnTo>
                    <a:pt x="103" y="4"/>
                  </a:lnTo>
                  <a:lnTo>
                    <a:pt x="101" y="4"/>
                  </a:lnTo>
                  <a:lnTo>
                    <a:pt x="101" y="6"/>
                  </a:lnTo>
                  <a:lnTo>
                    <a:pt x="99" y="6"/>
                  </a:lnTo>
                  <a:lnTo>
                    <a:pt x="97" y="6"/>
                  </a:lnTo>
                  <a:lnTo>
                    <a:pt x="95" y="6"/>
                  </a:lnTo>
                  <a:lnTo>
                    <a:pt x="93" y="8"/>
                  </a:lnTo>
                  <a:lnTo>
                    <a:pt x="91" y="8"/>
                  </a:lnTo>
                  <a:lnTo>
                    <a:pt x="89" y="9"/>
                  </a:lnTo>
                  <a:lnTo>
                    <a:pt x="87" y="9"/>
                  </a:lnTo>
                  <a:lnTo>
                    <a:pt x="85" y="9"/>
                  </a:lnTo>
                  <a:lnTo>
                    <a:pt x="83" y="11"/>
                  </a:lnTo>
                  <a:lnTo>
                    <a:pt x="81" y="11"/>
                  </a:lnTo>
                  <a:lnTo>
                    <a:pt x="79" y="11"/>
                  </a:lnTo>
                  <a:lnTo>
                    <a:pt x="77" y="13"/>
                  </a:lnTo>
                  <a:lnTo>
                    <a:pt x="75" y="13"/>
                  </a:lnTo>
                  <a:lnTo>
                    <a:pt x="73" y="15"/>
                  </a:lnTo>
                  <a:lnTo>
                    <a:pt x="71" y="15"/>
                  </a:lnTo>
                  <a:lnTo>
                    <a:pt x="69" y="17"/>
                  </a:lnTo>
                  <a:lnTo>
                    <a:pt x="67" y="17"/>
                  </a:lnTo>
                  <a:lnTo>
                    <a:pt x="65" y="19"/>
                  </a:lnTo>
                  <a:lnTo>
                    <a:pt x="63" y="19"/>
                  </a:lnTo>
                  <a:lnTo>
                    <a:pt x="61" y="19"/>
                  </a:lnTo>
                  <a:lnTo>
                    <a:pt x="61" y="20"/>
                  </a:lnTo>
                  <a:lnTo>
                    <a:pt x="59" y="20"/>
                  </a:lnTo>
                  <a:lnTo>
                    <a:pt x="57" y="22"/>
                  </a:lnTo>
                  <a:lnTo>
                    <a:pt x="55" y="22"/>
                  </a:lnTo>
                  <a:lnTo>
                    <a:pt x="53" y="24"/>
                  </a:lnTo>
                  <a:lnTo>
                    <a:pt x="51" y="24"/>
                  </a:lnTo>
                  <a:lnTo>
                    <a:pt x="49" y="26"/>
                  </a:lnTo>
                  <a:lnTo>
                    <a:pt x="47" y="26"/>
                  </a:lnTo>
                  <a:lnTo>
                    <a:pt x="45" y="28"/>
                  </a:lnTo>
                  <a:lnTo>
                    <a:pt x="43" y="28"/>
                  </a:lnTo>
                  <a:lnTo>
                    <a:pt x="43" y="29"/>
                  </a:lnTo>
                  <a:lnTo>
                    <a:pt x="41" y="29"/>
                  </a:lnTo>
                  <a:lnTo>
                    <a:pt x="39" y="31"/>
                  </a:lnTo>
                  <a:lnTo>
                    <a:pt x="37" y="31"/>
                  </a:lnTo>
                  <a:lnTo>
                    <a:pt x="35" y="33"/>
                  </a:lnTo>
                  <a:lnTo>
                    <a:pt x="33" y="35"/>
                  </a:lnTo>
                  <a:lnTo>
                    <a:pt x="32" y="35"/>
                  </a:lnTo>
                  <a:lnTo>
                    <a:pt x="30" y="37"/>
                  </a:lnTo>
                  <a:lnTo>
                    <a:pt x="28" y="39"/>
                  </a:lnTo>
                  <a:lnTo>
                    <a:pt x="26" y="40"/>
                  </a:lnTo>
                  <a:lnTo>
                    <a:pt x="24" y="40"/>
                  </a:lnTo>
                  <a:lnTo>
                    <a:pt x="22" y="42"/>
                  </a:lnTo>
                  <a:lnTo>
                    <a:pt x="20" y="42"/>
                  </a:lnTo>
                  <a:lnTo>
                    <a:pt x="20" y="44"/>
                  </a:lnTo>
                  <a:lnTo>
                    <a:pt x="18" y="44"/>
                  </a:lnTo>
                  <a:lnTo>
                    <a:pt x="18" y="46"/>
                  </a:lnTo>
                  <a:lnTo>
                    <a:pt x="16" y="46"/>
                  </a:lnTo>
                  <a:lnTo>
                    <a:pt x="16" y="48"/>
                  </a:lnTo>
                  <a:lnTo>
                    <a:pt x="14" y="48"/>
                  </a:lnTo>
                  <a:lnTo>
                    <a:pt x="14" y="49"/>
                  </a:lnTo>
                  <a:lnTo>
                    <a:pt x="12" y="49"/>
                  </a:lnTo>
                  <a:lnTo>
                    <a:pt x="10" y="51"/>
                  </a:lnTo>
                  <a:lnTo>
                    <a:pt x="10" y="53"/>
                  </a:lnTo>
                  <a:lnTo>
                    <a:pt x="8" y="53"/>
                  </a:lnTo>
                  <a:lnTo>
                    <a:pt x="8" y="55"/>
                  </a:lnTo>
                  <a:lnTo>
                    <a:pt x="6" y="55"/>
                  </a:lnTo>
                  <a:lnTo>
                    <a:pt x="6" y="57"/>
                  </a:lnTo>
                  <a:lnTo>
                    <a:pt x="4" y="59"/>
                  </a:lnTo>
                  <a:lnTo>
                    <a:pt x="4" y="60"/>
                  </a:lnTo>
                  <a:lnTo>
                    <a:pt x="2" y="60"/>
                  </a:lnTo>
                  <a:lnTo>
                    <a:pt x="2" y="62"/>
                  </a:lnTo>
                  <a:lnTo>
                    <a:pt x="2" y="64"/>
                  </a:lnTo>
                  <a:lnTo>
                    <a:pt x="0" y="64"/>
                  </a:lnTo>
                  <a:lnTo>
                    <a:pt x="0" y="66"/>
                  </a:lnTo>
                  <a:lnTo>
                    <a:pt x="0" y="68"/>
                  </a:lnTo>
                  <a:lnTo>
                    <a:pt x="0" y="69"/>
                  </a:lnTo>
                  <a:lnTo>
                    <a:pt x="0" y="71"/>
                  </a:lnTo>
                  <a:close/>
                </a:path>
              </a:pathLst>
            </a:custGeom>
            <a:solidFill>
              <a:srgbClr val="FD44D0"/>
            </a:solidFill>
            <a:ln>
              <a:noFill/>
            </a:ln>
            <a:extLst>
              <a:ext uri="{91240B29-F687-4F45-9708-019B960494DF}">
                <a14:hiddenLine xmlns:a14="http://schemas.microsoft.com/office/drawing/2010/main" w="38100">
                  <a:solidFill>
                    <a:srgbClr val="000000"/>
                  </a:solidFill>
                  <a:round/>
                  <a:headEnd/>
                  <a:tailEnd/>
                </a14:hiddenLine>
              </a:ext>
            </a:extLst>
          </p:spPr>
          <p:txBody>
            <a:bodyPr/>
            <a:lstStyle/>
            <a:p>
              <a:endParaRPr lang="zh-CN" altLang="en-US"/>
            </a:p>
          </p:txBody>
        </p:sp>
        <p:sp>
          <p:nvSpPr>
            <p:cNvPr id="15" name="Freeform 53">
              <a:extLst>
                <a:ext uri="{FF2B5EF4-FFF2-40B4-BE49-F238E27FC236}">
                  <a16:creationId xmlns:a16="http://schemas.microsoft.com/office/drawing/2014/main" id="{D0A56447-26B4-41C8-37EC-098CB46E9305}"/>
                </a:ext>
              </a:extLst>
            </p:cNvPr>
            <p:cNvSpPr>
              <a:spLocks noChangeArrowheads="1"/>
            </p:cNvSpPr>
            <p:nvPr/>
          </p:nvSpPr>
          <p:spPr bwMode="auto">
            <a:xfrm>
              <a:off x="2782888" y="2405383"/>
              <a:ext cx="220663" cy="120075"/>
            </a:xfrm>
            <a:custGeom>
              <a:avLst/>
              <a:gdLst>
                <a:gd name="T0" fmla="*/ 1 w 82"/>
                <a:gd name="T1" fmla="*/ 5 h 54"/>
                <a:gd name="T2" fmla="*/ 3 w 82"/>
                <a:gd name="T3" fmla="*/ 5 h 54"/>
                <a:gd name="T4" fmla="*/ 5 w 82"/>
                <a:gd name="T5" fmla="*/ 5 h 54"/>
                <a:gd name="T6" fmla="*/ 9 w 82"/>
                <a:gd name="T7" fmla="*/ 5 h 54"/>
                <a:gd name="T8" fmla="*/ 13 w 82"/>
                <a:gd name="T9" fmla="*/ 5 h 54"/>
                <a:gd name="T10" fmla="*/ 16 w 82"/>
                <a:gd name="T11" fmla="*/ 5 h 54"/>
                <a:gd name="T12" fmla="*/ 20 w 82"/>
                <a:gd name="T13" fmla="*/ 5 h 54"/>
                <a:gd name="T14" fmla="*/ 24 w 82"/>
                <a:gd name="T15" fmla="*/ 5 h 54"/>
                <a:gd name="T16" fmla="*/ 29 w 82"/>
                <a:gd name="T17" fmla="*/ 5 h 54"/>
                <a:gd name="T18" fmla="*/ 33 w 82"/>
                <a:gd name="T19" fmla="*/ 5 h 54"/>
                <a:gd name="T20" fmla="*/ 37 w 82"/>
                <a:gd name="T21" fmla="*/ 5 h 54"/>
                <a:gd name="T22" fmla="*/ 41 w 82"/>
                <a:gd name="T23" fmla="*/ 5 h 54"/>
                <a:gd name="T24" fmla="*/ 45 w 82"/>
                <a:gd name="T25" fmla="*/ 5 h 54"/>
                <a:gd name="T26" fmla="*/ 49 w 82"/>
                <a:gd name="T27" fmla="*/ 5 h 54"/>
                <a:gd name="T28" fmla="*/ 54 w 82"/>
                <a:gd name="T29" fmla="*/ 5 h 54"/>
                <a:gd name="T30" fmla="*/ 58 w 82"/>
                <a:gd name="T31" fmla="*/ 5 h 54"/>
                <a:gd name="T32" fmla="*/ 62 w 82"/>
                <a:gd name="T33" fmla="*/ 5 h 54"/>
                <a:gd name="T34" fmla="*/ 66 w 82"/>
                <a:gd name="T35" fmla="*/ 5 h 54"/>
                <a:gd name="T36" fmla="*/ 70 w 82"/>
                <a:gd name="T37" fmla="*/ 5 h 54"/>
                <a:gd name="T38" fmla="*/ 73 w 82"/>
                <a:gd name="T39" fmla="*/ 5 h 54"/>
                <a:gd name="T40" fmla="*/ 76 w 82"/>
                <a:gd name="T41" fmla="*/ 5 h 54"/>
                <a:gd name="T42" fmla="*/ 78 w 82"/>
                <a:gd name="T43" fmla="*/ 5 h 54"/>
                <a:gd name="T44" fmla="*/ 80 w 82"/>
                <a:gd name="T45" fmla="*/ 5 h 54"/>
                <a:gd name="T46" fmla="*/ 81 w 82"/>
                <a:gd name="T47" fmla="*/ 5 h 54"/>
                <a:gd name="T48" fmla="*/ 82 w 82"/>
                <a:gd name="T49" fmla="*/ 5 h 54"/>
                <a:gd name="T50" fmla="*/ 82 w 82"/>
                <a:gd name="T51" fmla="*/ 5 h 54"/>
                <a:gd name="T52" fmla="*/ 82 w 82"/>
                <a:gd name="T53" fmla="*/ 5 h 54"/>
                <a:gd name="T54" fmla="*/ 81 w 82"/>
                <a:gd name="T55" fmla="*/ 5 h 54"/>
                <a:gd name="T56" fmla="*/ 81 w 82"/>
                <a:gd name="T57" fmla="*/ 5 h 54"/>
                <a:gd name="T58" fmla="*/ 80 w 82"/>
                <a:gd name="T59" fmla="*/ 5 h 54"/>
                <a:gd name="T60" fmla="*/ 78 w 82"/>
                <a:gd name="T61" fmla="*/ 5 h 54"/>
                <a:gd name="T62" fmla="*/ 77 w 82"/>
                <a:gd name="T63" fmla="*/ 5 h 54"/>
                <a:gd name="T64" fmla="*/ 74 w 82"/>
                <a:gd name="T65" fmla="*/ 5 h 54"/>
                <a:gd name="T66" fmla="*/ 71 w 82"/>
                <a:gd name="T67" fmla="*/ 3 h 54"/>
                <a:gd name="T68" fmla="*/ 68 w 82"/>
                <a:gd name="T69" fmla="*/ 1 h 54"/>
                <a:gd name="T70" fmla="*/ 64 w 82"/>
                <a:gd name="T71" fmla="*/ 0 h 54"/>
                <a:gd name="T72" fmla="*/ 60 w 82"/>
                <a:gd name="T73" fmla="*/ 0 h 54"/>
                <a:gd name="T74" fmla="*/ 56 w 82"/>
                <a:gd name="T75" fmla="*/ 1 h 54"/>
                <a:gd name="T76" fmla="*/ 53 w 82"/>
                <a:gd name="T77" fmla="*/ 2 h 54"/>
                <a:gd name="T78" fmla="*/ 50 w 82"/>
                <a:gd name="T79" fmla="*/ 3 h 54"/>
                <a:gd name="T80" fmla="*/ 46 w 82"/>
                <a:gd name="T81" fmla="*/ 4 h 54"/>
                <a:gd name="T82" fmla="*/ 42 w 82"/>
                <a:gd name="T83" fmla="*/ 5 h 54"/>
                <a:gd name="T84" fmla="*/ 38 w 82"/>
                <a:gd name="T85" fmla="*/ 5 h 54"/>
                <a:gd name="T86" fmla="*/ 34 w 82"/>
                <a:gd name="T87" fmla="*/ 5 h 54"/>
                <a:gd name="T88" fmla="*/ 31 w 82"/>
                <a:gd name="T89" fmla="*/ 5 h 54"/>
                <a:gd name="T90" fmla="*/ 27 w 82"/>
                <a:gd name="T91" fmla="*/ 5 h 54"/>
                <a:gd name="T92" fmla="*/ 23 w 82"/>
                <a:gd name="T93" fmla="*/ 5 h 54"/>
                <a:gd name="T94" fmla="*/ 20 w 82"/>
                <a:gd name="T95" fmla="*/ 5 h 54"/>
                <a:gd name="T96" fmla="*/ 16 w 82"/>
                <a:gd name="T97" fmla="*/ 5 h 54"/>
                <a:gd name="T98" fmla="*/ 12 w 82"/>
                <a:gd name="T99" fmla="*/ 5 h 54"/>
                <a:gd name="T100" fmla="*/ 9 w 82"/>
                <a:gd name="T101" fmla="*/ 5 h 54"/>
                <a:gd name="T102" fmla="*/ 7 w 82"/>
                <a:gd name="T103" fmla="*/ 5 h 54"/>
                <a:gd name="T104" fmla="*/ 5 w 82"/>
                <a:gd name="T105" fmla="*/ 5 h 54"/>
                <a:gd name="T106" fmla="*/ 3 w 82"/>
                <a:gd name="T107" fmla="*/ 5 h 54"/>
                <a:gd name="T108" fmla="*/ 1 w 82"/>
                <a:gd name="T109" fmla="*/ 5 h 54"/>
                <a:gd name="T110" fmla="*/ 0 w 82"/>
                <a:gd name="T111" fmla="*/ 5 h 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82" h="54">
                  <a:moveTo>
                    <a:pt x="0" y="39"/>
                  </a:moveTo>
                  <a:lnTo>
                    <a:pt x="0" y="39"/>
                  </a:lnTo>
                  <a:lnTo>
                    <a:pt x="0" y="40"/>
                  </a:lnTo>
                  <a:lnTo>
                    <a:pt x="1" y="41"/>
                  </a:lnTo>
                  <a:lnTo>
                    <a:pt x="1" y="42"/>
                  </a:lnTo>
                  <a:lnTo>
                    <a:pt x="2" y="42"/>
                  </a:lnTo>
                  <a:lnTo>
                    <a:pt x="2" y="43"/>
                  </a:lnTo>
                  <a:lnTo>
                    <a:pt x="3" y="43"/>
                  </a:lnTo>
                  <a:lnTo>
                    <a:pt x="3" y="44"/>
                  </a:lnTo>
                  <a:lnTo>
                    <a:pt x="4" y="44"/>
                  </a:lnTo>
                  <a:lnTo>
                    <a:pt x="4" y="45"/>
                  </a:lnTo>
                  <a:lnTo>
                    <a:pt x="5" y="45"/>
                  </a:lnTo>
                  <a:lnTo>
                    <a:pt x="6" y="46"/>
                  </a:lnTo>
                  <a:lnTo>
                    <a:pt x="7" y="46"/>
                  </a:lnTo>
                  <a:lnTo>
                    <a:pt x="8" y="47"/>
                  </a:lnTo>
                  <a:lnTo>
                    <a:pt x="9" y="47"/>
                  </a:lnTo>
                  <a:lnTo>
                    <a:pt x="10" y="48"/>
                  </a:lnTo>
                  <a:lnTo>
                    <a:pt x="11" y="48"/>
                  </a:lnTo>
                  <a:lnTo>
                    <a:pt x="12" y="48"/>
                  </a:lnTo>
                  <a:lnTo>
                    <a:pt x="13" y="49"/>
                  </a:lnTo>
                  <a:lnTo>
                    <a:pt x="14" y="49"/>
                  </a:lnTo>
                  <a:lnTo>
                    <a:pt x="15" y="49"/>
                  </a:lnTo>
                  <a:lnTo>
                    <a:pt x="16" y="49"/>
                  </a:lnTo>
                  <a:lnTo>
                    <a:pt x="16" y="50"/>
                  </a:lnTo>
                  <a:lnTo>
                    <a:pt x="17" y="50"/>
                  </a:lnTo>
                  <a:lnTo>
                    <a:pt x="18" y="50"/>
                  </a:lnTo>
                  <a:lnTo>
                    <a:pt x="19" y="50"/>
                  </a:lnTo>
                  <a:lnTo>
                    <a:pt x="20" y="51"/>
                  </a:lnTo>
                  <a:lnTo>
                    <a:pt x="21" y="51"/>
                  </a:lnTo>
                  <a:lnTo>
                    <a:pt x="22" y="51"/>
                  </a:lnTo>
                  <a:lnTo>
                    <a:pt x="23" y="51"/>
                  </a:lnTo>
                  <a:lnTo>
                    <a:pt x="24" y="51"/>
                  </a:lnTo>
                  <a:lnTo>
                    <a:pt x="25" y="52"/>
                  </a:lnTo>
                  <a:lnTo>
                    <a:pt x="26" y="52"/>
                  </a:lnTo>
                  <a:lnTo>
                    <a:pt x="28" y="52"/>
                  </a:lnTo>
                  <a:lnTo>
                    <a:pt x="29" y="52"/>
                  </a:lnTo>
                  <a:lnTo>
                    <a:pt x="30" y="53"/>
                  </a:lnTo>
                  <a:lnTo>
                    <a:pt x="31" y="53"/>
                  </a:lnTo>
                  <a:lnTo>
                    <a:pt x="32" y="53"/>
                  </a:lnTo>
                  <a:lnTo>
                    <a:pt x="33" y="53"/>
                  </a:lnTo>
                  <a:lnTo>
                    <a:pt x="34" y="53"/>
                  </a:lnTo>
                  <a:lnTo>
                    <a:pt x="35" y="53"/>
                  </a:lnTo>
                  <a:lnTo>
                    <a:pt x="36" y="53"/>
                  </a:lnTo>
                  <a:lnTo>
                    <a:pt x="37" y="53"/>
                  </a:lnTo>
                  <a:lnTo>
                    <a:pt x="38" y="53"/>
                  </a:lnTo>
                  <a:lnTo>
                    <a:pt x="39" y="54"/>
                  </a:lnTo>
                  <a:lnTo>
                    <a:pt x="40" y="54"/>
                  </a:lnTo>
                  <a:lnTo>
                    <a:pt x="41" y="54"/>
                  </a:lnTo>
                  <a:lnTo>
                    <a:pt x="42" y="54"/>
                  </a:lnTo>
                  <a:lnTo>
                    <a:pt x="43" y="54"/>
                  </a:lnTo>
                  <a:lnTo>
                    <a:pt x="44" y="54"/>
                  </a:lnTo>
                  <a:lnTo>
                    <a:pt x="45" y="54"/>
                  </a:lnTo>
                  <a:lnTo>
                    <a:pt x="46" y="54"/>
                  </a:lnTo>
                  <a:lnTo>
                    <a:pt x="47" y="54"/>
                  </a:lnTo>
                  <a:lnTo>
                    <a:pt x="48" y="54"/>
                  </a:lnTo>
                  <a:lnTo>
                    <a:pt x="49" y="54"/>
                  </a:lnTo>
                  <a:lnTo>
                    <a:pt x="50" y="54"/>
                  </a:lnTo>
                  <a:lnTo>
                    <a:pt x="51" y="54"/>
                  </a:lnTo>
                  <a:lnTo>
                    <a:pt x="53" y="54"/>
                  </a:lnTo>
                  <a:lnTo>
                    <a:pt x="54" y="54"/>
                  </a:lnTo>
                  <a:lnTo>
                    <a:pt x="55" y="54"/>
                  </a:lnTo>
                  <a:lnTo>
                    <a:pt x="56" y="54"/>
                  </a:lnTo>
                  <a:lnTo>
                    <a:pt x="57" y="54"/>
                  </a:lnTo>
                  <a:lnTo>
                    <a:pt x="58" y="54"/>
                  </a:lnTo>
                  <a:lnTo>
                    <a:pt x="59" y="54"/>
                  </a:lnTo>
                  <a:lnTo>
                    <a:pt x="60" y="54"/>
                  </a:lnTo>
                  <a:lnTo>
                    <a:pt x="61" y="54"/>
                  </a:lnTo>
                  <a:lnTo>
                    <a:pt x="62" y="53"/>
                  </a:lnTo>
                  <a:lnTo>
                    <a:pt x="63" y="53"/>
                  </a:lnTo>
                  <a:lnTo>
                    <a:pt x="64" y="53"/>
                  </a:lnTo>
                  <a:lnTo>
                    <a:pt x="65" y="53"/>
                  </a:lnTo>
                  <a:lnTo>
                    <a:pt x="66" y="53"/>
                  </a:lnTo>
                  <a:lnTo>
                    <a:pt x="67" y="53"/>
                  </a:lnTo>
                  <a:lnTo>
                    <a:pt x="68" y="53"/>
                  </a:lnTo>
                  <a:lnTo>
                    <a:pt x="69" y="52"/>
                  </a:lnTo>
                  <a:lnTo>
                    <a:pt x="70" y="52"/>
                  </a:lnTo>
                  <a:lnTo>
                    <a:pt x="71" y="52"/>
                  </a:lnTo>
                  <a:lnTo>
                    <a:pt x="72" y="52"/>
                  </a:lnTo>
                  <a:lnTo>
                    <a:pt x="72" y="51"/>
                  </a:lnTo>
                  <a:lnTo>
                    <a:pt x="73" y="51"/>
                  </a:lnTo>
                  <a:lnTo>
                    <a:pt x="74" y="51"/>
                  </a:lnTo>
                  <a:lnTo>
                    <a:pt x="75" y="50"/>
                  </a:lnTo>
                  <a:lnTo>
                    <a:pt x="76" y="50"/>
                  </a:lnTo>
                  <a:lnTo>
                    <a:pt x="76" y="49"/>
                  </a:lnTo>
                  <a:lnTo>
                    <a:pt x="77" y="49"/>
                  </a:lnTo>
                  <a:lnTo>
                    <a:pt x="77" y="48"/>
                  </a:lnTo>
                  <a:lnTo>
                    <a:pt x="78" y="48"/>
                  </a:lnTo>
                  <a:lnTo>
                    <a:pt x="78" y="47"/>
                  </a:lnTo>
                  <a:lnTo>
                    <a:pt x="79" y="46"/>
                  </a:lnTo>
                  <a:lnTo>
                    <a:pt x="79" y="45"/>
                  </a:lnTo>
                  <a:lnTo>
                    <a:pt x="80" y="44"/>
                  </a:lnTo>
                  <a:lnTo>
                    <a:pt x="80" y="43"/>
                  </a:lnTo>
                  <a:lnTo>
                    <a:pt x="80" y="42"/>
                  </a:lnTo>
                  <a:lnTo>
                    <a:pt x="81" y="42"/>
                  </a:lnTo>
                  <a:lnTo>
                    <a:pt x="81" y="41"/>
                  </a:lnTo>
                  <a:lnTo>
                    <a:pt x="81" y="40"/>
                  </a:lnTo>
                  <a:lnTo>
                    <a:pt x="81" y="39"/>
                  </a:lnTo>
                  <a:lnTo>
                    <a:pt x="82" y="38"/>
                  </a:lnTo>
                  <a:lnTo>
                    <a:pt x="82" y="37"/>
                  </a:lnTo>
                  <a:lnTo>
                    <a:pt x="82" y="36"/>
                  </a:lnTo>
                  <a:lnTo>
                    <a:pt x="82" y="35"/>
                  </a:lnTo>
                  <a:lnTo>
                    <a:pt x="82" y="34"/>
                  </a:lnTo>
                  <a:lnTo>
                    <a:pt x="82" y="33"/>
                  </a:lnTo>
                  <a:lnTo>
                    <a:pt x="82" y="32"/>
                  </a:lnTo>
                  <a:lnTo>
                    <a:pt x="82" y="31"/>
                  </a:lnTo>
                  <a:lnTo>
                    <a:pt x="82" y="30"/>
                  </a:lnTo>
                  <a:lnTo>
                    <a:pt x="82" y="29"/>
                  </a:lnTo>
                  <a:lnTo>
                    <a:pt x="82" y="28"/>
                  </a:lnTo>
                  <a:lnTo>
                    <a:pt x="82" y="27"/>
                  </a:lnTo>
                  <a:lnTo>
                    <a:pt x="82" y="26"/>
                  </a:lnTo>
                  <a:lnTo>
                    <a:pt x="82" y="25"/>
                  </a:lnTo>
                  <a:lnTo>
                    <a:pt x="81" y="25"/>
                  </a:lnTo>
                  <a:lnTo>
                    <a:pt x="81" y="24"/>
                  </a:lnTo>
                  <a:lnTo>
                    <a:pt x="81" y="23"/>
                  </a:lnTo>
                  <a:lnTo>
                    <a:pt x="81" y="22"/>
                  </a:lnTo>
                  <a:lnTo>
                    <a:pt x="81" y="21"/>
                  </a:lnTo>
                  <a:lnTo>
                    <a:pt x="80" y="20"/>
                  </a:lnTo>
                  <a:lnTo>
                    <a:pt x="80" y="19"/>
                  </a:lnTo>
                  <a:lnTo>
                    <a:pt x="80" y="18"/>
                  </a:lnTo>
                  <a:lnTo>
                    <a:pt x="80" y="17"/>
                  </a:lnTo>
                  <a:lnTo>
                    <a:pt x="79" y="16"/>
                  </a:lnTo>
                  <a:lnTo>
                    <a:pt x="79" y="15"/>
                  </a:lnTo>
                  <a:lnTo>
                    <a:pt x="79" y="14"/>
                  </a:lnTo>
                  <a:lnTo>
                    <a:pt x="78" y="14"/>
                  </a:lnTo>
                  <a:lnTo>
                    <a:pt x="78" y="13"/>
                  </a:lnTo>
                  <a:lnTo>
                    <a:pt x="78" y="12"/>
                  </a:lnTo>
                  <a:lnTo>
                    <a:pt x="77" y="11"/>
                  </a:lnTo>
                  <a:lnTo>
                    <a:pt x="77" y="10"/>
                  </a:lnTo>
                  <a:lnTo>
                    <a:pt x="76" y="9"/>
                  </a:lnTo>
                  <a:lnTo>
                    <a:pt x="75" y="8"/>
                  </a:lnTo>
                  <a:lnTo>
                    <a:pt x="75" y="7"/>
                  </a:lnTo>
                  <a:lnTo>
                    <a:pt x="74" y="7"/>
                  </a:lnTo>
                  <a:lnTo>
                    <a:pt x="74" y="6"/>
                  </a:lnTo>
                  <a:lnTo>
                    <a:pt x="73" y="5"/>
                  </a:lnTo>
                  <a:lnTo>
                    <a:pt x="72" y="4"/>
                  </a:lnTo>
                  <a:lnTo>
                    <a:pt x="71" y="3"/>
                  </a:lnTo>
                  <a:lnTo>
                    <a:pt x="70" y="3"/>
                  </a:lnTo>
                  <a:lnTo>
                    <a:pt x="70" y="2"/>
                  </a:lnTo>
                  <a:lnTo>
                    <a:pt x="69" y="2"/>
                  </a:lnTo>
                  <a:lnTo>
                    <a:pt x="68" y="1"/>
                  </a:lnTo>
                  <a:lnTo>
                    <a:pt x="67" y="1"/>
                  </a:lnTo>
                  <a:lnTo>
                    <a:pt x="66" y="0"/>
                  </a:lnTo>
                  <a:lnTo>
                    <a:pt x="65" y="0"/>
                  </a:lnTo>
                  <a:lnTo>
                    <a:pt x="64" y="0"/>
                  </a:lnTo>
                  <a:lnTo>
                    <a:pt x="63" y="0"/>
                  </a:lnTo>
                  <a:lnTo>
                    <a:pt x="62" y="0"/>
                  </a:lnTo>
                  <a:lnTo>
                    <a:pt x="61" y="0"/>
                  </a:lnTo>
                  <a:lnTo>
                    <a:pt x="60" y="0"/>
                  </a:lnTo>
                  <a:lnTo>
                    <a:pt x="59" y="1"/>
                  </a:lnTo>
                  <a:lnTo>
                    <a:pt x="58" y="1"/>
                  </a:lnTo>
                  <a:lnTo>
                    <a:pt x="57" y="1"/>
                  </a:lnTo>
                  <a:lnTo>
                    <a:pt x="56" y="1"/>
                  </a:lnTo>
                  <a:lnTo>
                    <a:pt x="55" y="1"/>
                  </a:lnTo>
                  <a:lnTo>
                    <a:pt x="54" y="1"/>
                  </a:lnTo>
                  <a:lnTo>
                    <a:pt x="54" y="2"/>
                  </a:lnTo>
                  <a:lnTo>
                    <a:pt x="53" y="2"/>
                  </a:lnTo>
                  <a:lnTo>
                    <a:pt x="52" y="2"/>
                  </a:lnTo>
                  <a:lnTo>
                    <a:pt x="51" y="2"/>
                  </a:lnTo>
                  <a:lnTo>
                    <a:pt x="51" y="3"/>
                  </a:lnTo>
                  <a:lnTo>
                    <a:pt x="50" y="3"/>
                  </a:lnTo>
                  <a:lnTo>
                    <a:pt x="49" y="3"/>
                  </a:lnTo>
                  <a:lnTo>
                    <a:pt x="48" y="3"/>
                  </a:lnTo>
                  <a:lnTo>
                    <a:pt x="47" y="4"/>
                  </a:lnTo>
                  <a:lnTo>
                    <a:pt x="46" y="4"/>
                  </a:lnTo>
                  <a:lnTo>
                    <a:pt x="45" y="5"/>
                  </a:lnTo>
                  <a:lnTo>
                    <a:pt x="44" y="5"/>
                  </a:lnTo>
                  <a:lnTo>
                    <a:pt x="43" y="5"/>
                  </a:lnTo>
                  <a:lnTo>
                    <a:pt x="42" y="6"/>
                  </a:lnTo>
                  <a:lnTo>
                    <a:pt x="41" y="6"/>
                  </a:lnTo>
                  <a:lnTo>
                    <a:pt x="40" y="6"/>
                  </a:lnTo>
                  <a:lnTo>
                    <a:pt x="39" y="7"/>
                  </a:lnTo>
                  <a:lnTo>
                    <a:pt x="38" y="7"/>
                  </a:lnTo>
                  <a:lnTo>
                    <a:pt x="37" y="8"/>
                  </a:lnTo>
                  <a:lnTo>
                    <a:pt x="36" y="8"/>
                  </a:lnTo>
                  <a:lnTo>
                    <a:pt x="35" y="9"/>
                  </a:lnTo>
                  <a:lnTo>
                    <a:pt x="34" y="9"/>
                  </a:lnTo>
                  <a:lnTo>
                    <a:pt x="33" y="10"/>
                  </a:lnTo>
                  <a:lnTo>
                    <a:pt x="32" y="10"/>
                  </a:lnTo>
                  <a:lnTo>
                    <a:pt x="31" y="10"/>
                  </a:lnTo>
                  <a:lnTo>
                    <a:pt x="31" y="11"/>
                  </a:lnTo>
                  <a:lnTo>
                    <a:pt x="30" y="11"/>
                  </a:lnTo>
                  <a:lnTo>
                    <a:pt x="29" y="12"/>
                  </a:lnTo>
                  <a:lnTo>
                    <a:pt x="28" y="12"/>
                  </a:lnTo>
                  <a:lnTo>
                    <a:pt x="27" y="13"/>
                  </a:lnTo>
                  <a:lnTo>
                    <a:pt x="26" y="13"/>
                  </a:lnTo>
                  <a:lnTo>
                    <a:pt x="25" y="14"/>
                  </a:lnTo>
                  <a:lnTo>
                    <a:pt x="24" y="14"/>
                  </a:lnTo>
                  <a:lnTo>
                    <a:pt x="23" y="15"/>
                  </a:lnTo>
                  <a:lnTo>
                    <a:pt x="22" y="15"/>
                  </a:lnTo>
                  <a:lnTo>
                    <a:pt x="22" y="16"/>
                  </a:lnTo>
                  <a:lnTo>
                    <a:pt x="21" y="16"/>
                  </a:lnTo>
                  <a:lnTo>
                    <a:pt x="20" y="17"/>
                  </a:lnTo>
                  <a:lnTo>
                    <a:pt x="19" y="17"/>
                  </a:lnTo>
                  <a:lnTo>
                    <a:pt x="18" y="18"/>
                  </a:lnTo>
                  <a:lnTo>
                    <a:pt x="17" y="19"/>
                  </a:lnTo>
                  <a:lnTo>
                    <a:pt x="16" y="19"/>
                  </a:lnTo>
                  <a:lnTo>
                    <a:pt x="15" y="20"/>
                  </a:lnTo>
                  <a:lnTo>
                    <a:pt x="14" y="21"/>
                  </a:lnTo>
                  <a:lnTo>
                    <a:pt x="13" y="22"/>
                  </a:lnTo>
                  <a:lnTo>
                    <a:pt x="12" y="22"/>
                  </a:lnTo>
                  <a:lnTo>
                    <a:pt x="11" y="23"/>
                  </a:lnTo>
                  <a:lnTo>
                    <a:pt x="10" y="23"/>
                  </a:lnTo>
                  <a:lnTo>
                    <a:pt x="10" y="24"/>
                  </a:lnTo>
                  <a:lnTo>
                    <a:pt x="9" y="24"/>
                  </a:lnTo>
                  <a:lnTo>
                    <a:pt x="9" y="25"/>
                  </a:lnTo>
                  <a:lnTo>
                    <a:pt x="8" y="25"/>
                  </a:lnTo>
                  <a:lnTo>
                    <a:pt x="8" y="26"/>
                  </a:lnTo>
                  <a:lnTo>
                    <a:pt x="7" y="26"/>
                  </a:lnTo>
                  <a:lnTo>
                    <a:pt x="7" y="27"/>
                  </a:lnTo>
                  <a:lnTo>
                    <a:pt x="6" y="27"/>
                  </a:lnTo>
                  <a:lnTo>
                    <a:pt x="5" y="28"/>
                  </a:lnTo>
                  <a:lnTo>
                    <a:pt x="5" y="29"/>
                  </a:lnTo>
                  <a:lnTo>
                    <a:pt x="4" y="29"/>
                  </a:lnTo>
                  <a:lnTo>
                    <a:pt x="4" y="30"/>
                  </a:lnTo>
                  <a:lnTo>
                    <a:pt x="3" y="30"/>
                  </a:lnTo>
                  <a:lnTo>
                    <a:pt x="3" y="31"/>
                  </a:lnTo>
                  <a:lnTo>
                    <a:pt x="2" y="32"/>
                  </a:lnTo>
                  <a:lnTo>
                    <a:pt x="2" y="33"/>
                  </a:lnTo>
                  <a:lnTo>
                    <a:pt x="1" y="33"/>
                  </a:lnTo>
                  <a:lnTo>
                    <a:pt x="1" y="34"/>
                  </a:lnTo>
                  <a:lnTo>
                    <a:pt x="1" y="35"/>
                  </a:lnTo>
                  <a:lnTo>
                    <a:pt x="0" y="35"/>
                  </a:lnTo>
                  <a:lnTo>
                    <a:pt x="0" y="36"/>
                  </a:lnTo>
                  <a:lnTo>
                    <a:pt x="0" y="37"/>
                  </a:lnTo>
                  <a:lnTo>
                    <a:pt x="0" y="38"/>
                  </a:lnTo>
                  <a:lnTo>
                    <a:pt x="0" y="39"/>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sp>
          <p:nvSpPr>
            <p:cNvPr id="16" name="Freeform 54">
              <a:extLst>
                <a:ext uri="{FF2B5EF4-FFF2-40B4-BE49-F238E27FC236}">
                  <a16:creationId xmlns:a16="http://schemas.microsoft.com/office/drawing/2014/main" id="{ED8EFCD4-8A3E-A6E8-479E-0599A763A836}"/>
                </a:ext>
              </a:extLst>
            </p:cNvPr>
            <p:cNvSpPr>
              <a:spLocks noChangeArrowheads="1"/>
            </p:cNvSpPr>
            <p:nvPr/>
          </p:nvSpPr>
          <p:spPr bwMode="auto">
            <a:xfrm>
              <a:off x="2743200" y="2490788"/>
              <a:ext cx="144463" cy="184150"/>
            </a:xfrm>
            <a:custGeom>
              <a:avLst/>
              <a:gdLst>
                <a:gd name="T0" fmla="*/ 2147483646 w 107"/>
                <a:gd name="T1" fmla="*/ 2147483646 h 149"/>
                <a:gd name="T2" fmla="*/ 2147483646 w 107"/>
                <a:gd name="T3" fmla="*/ 2147483646 h 149"/>
                <a:gd name="T4" fmla="*/ 2147483646 w 107"/>
                <a:gd name="T5" fmla="*/ 2147483646 h 149"/>
                <a:gd name="T6" fmla="*/ 2147483646 w 107"/>
                <a:gd name="T7" fmla="*/ 2147483646 h 149"/>
                <a:gd name="T8" fmla="*/ 2147483646 w 107"/>
                <a:gd name="T9" fmla="*/ 2147483646 h 149"/>
                <a:gd name="T10" fmla="*/ 2147483646 w 107"/>
                <a:gd name="T11" fmla="*/ 2147483646 h 149"/>
                <a:gd name="T12" fmla="*/ 2147483646 w 107"/>
                <a:gd name="T13" fmla="*/ 2147483646 h 149"/>
                <a:gd name="T14" fmla="*/ 2147483646 w 107"/>
                <a:gd name="T15" fmla="*/ 2147483646 h 149"/>
                <a:gd name="T16" fmla="*/ 2147483646 w 107"/>
                <a:gd name="T17" fmla="*/ 2147483646 h 149"/>
                <a:gd name="T18" fmla="*/ 2147483646 w 107"/>
                <a:gd name="T19" fmla="*/ 2147483646 h 149"/>
                <a:gd name="T20" fmla="*/ 2147483646 w 107"/>
                <a:gd name="T21" fmla="*/ 2147483646 h 149"/>
                <a:gd name="T22" fmla="*/ 0 w 107"/>
                <a:gd name="T23" fmla="*/ 2147483646 h 149"/>
                <a:gd name="T24" fmla="*/ 0 w 107"/>
                <a:gd name="T25" fmla="*/ 2147483646 h 149"/>
                <a:gd name="T26" fmla="*/ 0 w 107"/>
                <a:gd name="T27" fmla="*/ 2147483646 h 149"/>
                <a:gd name="T28" fmla="*/ 0 w 107"/>
                <a:gd name="T29" fmla="*/ 2147483646 h 149"/>
                <a:gd name="T30" fmla="*/ 0 w 107"/>
                <a:gd name="T31" fmla="*/ 2147483646 h 149"/>
                <a:gd name="T32" fmla="*/ 2147483646 w 107"/>
                <a:gd name="T33" fmla="*/ 2147483646 h 149"/>
                <a:gd name="T34" fmla="*/ 2147483646 w 107"/>
                <a:gd name="T35" fmla="*/ 2147483646 h 149"/>
                <a:gd name="T36" fmla="*/ 2147483646 w 107"/>
                <a:gd name="T37" fmla="*/ 2147483646 h 149"/>
                <a:gd name="T38" fmla="*/ 2147483646 w 107"/>
                <a:gd name="T39" fmla="*/ 2147483646 h 149"/>
                <a:gd name="T40" fmla="*/ 2147483646 w 107"/>
                <a:gd name="T41" fmla="*/ 2147483646 h 149"/>
                <a:gd name="T42" fmla="*/ 2147483646 w 107"/>
                <a:gd name="T43" fmla="*/ 2147483646 h 149"/>
                <a:gd name="T44" fmla="*/ 2147483646 w 107"/>
                <a:gd name="T45" fmla="*/ 2147483646 h 149"/>
                <a:gd name="T46" fmla="*/ 2147483646 w 107"/>
                <a:gd name="T47" fmla="*/ 2147483646 h 149"/>
                <a:gd name="T48" fmla="*/ 2147483646 w 107"/>
                <a:gd name="T49" fmla="*/ 2147483646 h 149"/>
                <a:gd name="T50" fmla="*/ 2147483646 w 107"/>
                <a:gd name="T51" fmla="*/ 2147483646 h 149"/>
                <a:gd name="T52" fmla="*/ 2147483646 w 107"/>
                <a:gd name="T53" fmla="*/ 2147483646 h 149"/>
                <a:gd name="T54" fmla="*/ 2147483646 w 107"/>
                <a:gd name="T55" fmla="*/ 2147483646 h 149"/>
                <a:gd name="T56" fmla="*/ 2147483646 w 107"/>
                <a:gd name="T57" fmla="*/ 2147483646 h 149"/>
                <a:gd name="T58" fmla="*/ 2147483646 w 107"/>
                <a:gd name="T59" fmla="*/ 2147483646 h 149"/>
                <a:gd name="T60" fmla="*/ 2147483646 w 107"/>
                <a:gd name="T61" fmla="*/ 2147483646 h 149"/>
                <a:gd name="T62" fmla="*/ 2147483646 w 107"/>
                <a:gd name="T63" fmla="*/ 2147483646 h 149"/>
                <a:gd name="T64" fmla="*/ 2147483646 w 107"/>
                <a:gd name="T65" fmla="*/ 2147483646 h 149"/>
                <a:gd name="T66" fmla="*/ 2147483646 w 107"/>
                <a:gd name="T67" fmla="*/ 2147483646 h 149"/>
                <a:gd name="T68" fmla="*/ 2147483646 w 107"/>
                <a:gd name="T69" fmla="*/ 2147483646 h 149"/>
                <a:gd name="T70" fmla="*/ 2147483646 w 107"/>
                <a:gd name="T71" fmla="*/ 2147483646 h 149"/>
                <a:gd name="T72" fmla="*/ 2147483646 w 107"/>
                <a:gd name="T73" fmla="*/ 2147483646 h 149"/>
                <a:gd name="T74" fmla="*/ 2147483646 w 107"/>
                <a:gd name="T75" fmla="*/ 2147483646 h 149"/>
                <a:gd name="T76" fmla="*/ 2147483646 w 107"/>
                <a:gd name="T77" fmla="*/ 2147483646 h 149"/>
                <a:gd name="T78" fmla="*/ 2147483646 w 107"/>
                <a:gd name="T79" fmla="*/ 2147483646 h 149"/>
                <a:gd name="T80" fmla="*/ 2147483646 w 107"/>
                <a:gd name="T81" fmla="*/ 2147483646 h 149"/>
                <a:gd name="T82" fmla="*/ 2147483646 w 107"/>
                <a:gd name="T83" fmla="*/ 2147483646 h 149"/>
                <a:gd name="T84" fmla="*/ 2147483646 w 107"/>
                <a:gd name="T85" fmla="*/ 2147483646 h 149"/>
                <a:gd name="T86" fmla="*/ 2147483646 w 107"/>
                <a:gd name="T87" fmla="*/ 2147483646 h 149"/>
                <a:gd name="T88" fmla="*/ 2147483646 w 107"/>
                <a:gd name="T89" fmla="*/ 2147483646 h 149"/>
                <a:gd name="T90" fmla="*/ 2147483646 w 107"/>
                <a:gd name="T91" fmla="*/ 2147483646 h 149"/>
                <a:gd name="T92" fmla="*/ 2147483646 w 107"/>
                <a:gd name="T93" fmla="*/ 2147483646 h 149"/>
                <a:gd name="T94" fmla="*/ 2147483646 w 107"/>
                <a:gd name="T95" fmla="*/ 2147483646 h 149"/>
                <a:gd name="T96" fmla="*/ 2147483646 w 107"/>
                <a:gd name="T97" fmla="*/ 2147483646 h 149"/>
                <a:gd name="T98" fmla="*/ 2147483646 w 107"/>
                <a:gd name="T99" fmla="*/ 2147483646 h 149"/>
                <a:gd name="T100" fmla="*/ 2147483646 w 107"/>
                <a:gd name="T101" fmla="*/ 2147483646 h 149"/>
                <a:gd name="T102" fmla="*/ 2147483646 w 107"/>
                <a:gd name="T103" fmla="*/ 2147483646 h 149"/>
                <a:gd name="T104" fmla="*/ 2147483646 w 107"/>
                <a:gd name="T105" fmla="*/ 2147483646 h 149"/>
                <a:gd name="T106" fmla="*/ 2147483646 w 107"/>
                <a:gd name="T107" fmla="*/ 0 h 14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07" h="149">
                  <a:moveTo>
                    <a:pt x="30" y="0"/>
                  </a:moveTo>
                  <a:lnTo>
                    <a:pt x="30" y="0"/>
                  </a:lnTo>
                  <a:lnTo>
                    <a:pt x="28" y="0"/>
                  </a:lnTo>
                  <a:lnTo>
                    <a:pt x="26" y="2"/>
                  </a:lnTo>
                  <a:lnTo>
                    <a:pt x="24" y="2"/>
                  </a:lnTo>
                  <a:lnTo>
                    <a:pt x="24" y="4"/>
                  </a:lnTo>
                  <a:lnTo>
                    <a:pt x="22" y="4"/>
                  </a:lnTo>
                  <a:lnTo>
                    <a:pt x="22" y="6"/>
                  </a:lnTo>
                  <a:lnTo>
                    <a:pt x="20" y="6"/>
                  </a:lnTo>
                  <a:lnTo>
                    <a:pt x="20" y="7"/>
                  </a:lnTo>
                  <a:lnTo>
                    <a:pt x="18" y="7"/>
                  </a:lnTo>
                  <a:lnTo>
                    <a:pt x="18" y="9"/>
                  </a:lnTo>
                  <a:lnTo>
                    <a:pt x="16" y="11"/>
                  </a:lnTo>
                  <a:lnTo>
                    <a:pt x="16" y="13"/>
                  </a:lnTo>
                  <a:lnTo>
                    <a:pt x="14" y="15"/>
                  </a:lnTo>
                  <a:lnTo>
                    <a:pt x="14" y="17"/>
                  </a:lnTo>
                  <a:lnTo>
                    <a:pt x="12" y="18"/>
                  </a:lnTo>
                  <a:lnTo>
                    <a:pt x="12" y="20"/>
                  </a:lnTo>
                  <a:lnTo>
                    <a:pt x="12" y="22"/>
                  </a:lnTo>
                  <a:lnTo>
                    <a:pt x="10" y="24"/>
                  </a:lnTo>
                  <a:lnTo>
                    <a:pt x="10" y="26"/>
                  </a:lnTo>
                  <a:lnTo>
                    <a:pt x="10" y="27"/>
                  </a:lnTo>
                  <a:lnTo>
                    <a:pt x="8" y="29"/>
                  </a:lnTo>
                  <a:lnTo>
                    <a:pt x="8" y="31"/>
                  </a:lnTo>
                  <a:lnTo>
                    <a:pt x="8" y="33"/>
                  </a:lnTo>
                  <a:lnTo>
                    <a:pt x="6" y="35"/>
                  </a:lnTo>
                  <a:lnTo>
                    <a:pt x="6" y="37"/>
                  </a:lnTo>
                  <a:lnTo>
                    <a:pt x="6" y="38"/>
                  </a:lnTo>
                  <a:lnTo>
                    <a:pt x="6" y="40"/>
                  </a:lnTo>
                  <a:lnTo>
                    <a:pt x="6" y="42"/>
                  </a:lnTo>
                  <a:lnTo>
                    <a:pt x="6" y="44"/>
                  </a:lnTo>
                  <a:lnTo>
                    <a:pt x="4" y="46"/>
                  </a:lnTo>
                  <a:lnTo>
                    <a:pt x="4" y="47"/>
                  </a:lnTo>
                  <a:lnTo>
                    <a:pt x="4" y="51"/>
                  </a:lnTo>
                  <a:lnTo>
                    <a:pt x="4" y="53"/>
                  </a:lnTo>
                  <a:lnTo>
                    <a:pt x="2" y="55"/>
                  </a:lnTo>
                  <a:lnTo>
                    <a:pt x="2" y="57"/>
                  </a:lnTo>
                  <a:lnTo>
                    <a:pt x="2" y="58"/>
                  </a:lnTo>
                  <a:lnTo>
                    <a:pt x="2" y="60"/>
                  </a:lnTo>
                  <a:lnTo>
                    <a:pt x="2" y="62"/>
                  </a:lnTo>
                  <a:lnTo>
                    <a:pt x="2" y="64"/>
                  </a:lnTo>
                  <a:lnTo>
                    <a:pt x="2" y="66"/>
                  </a:lnTo>
                  <a:lnTo>
                    <a:pt x="2" y="67"/>
                  </a:lnTo>
                  <a:lnTo>
                    <a:pt x="2" y="69"/>
                  </a:lnTo>
                  <a:lnTo>
                    <a:pt x="0" y="71"/>
                  </a:lnTo>
                  <a:lnTo>
                    <a:pt x="0" y="73"/>
                  </a:lnTo>
                  <a:lnTo>
                    <a:pt x="0" y="75"/>
                  </a:lnTo>
                  <a:lnTo>
                    <a:pt x="0" y="76"/>
                  </a:lnTo>
                  <a:lnTo>
                    <a:pt x="0" y="78"/>
                  </a:lnTo>
                  <a:lnTo>
                    <a:pt x="0" y="80"/>
                  </a:lnTo>
                  <a:lnTo>
                    <a:pt x="0" y="82"/>
                  </a:lnTo>
                  <a:lnTo>
                    <a:pt x="0" y="84"/>
                  </a:lnTo>
                  <a:lnTo>
                    <a:pt x="0" y="86"/>
                  </a:lnTo>
                  <a:lnTo>
                    <a:pt x="0" y="87"/>
                  </a:lnTo>
                  <a:lnTo>
                    <a:pt x="0" y="89"/>
                  </a:lnTo>
                  <a:lnTo>
                    <a:pt x="0" y="91"/>
                  </a:lnTo>
                  <a:lnTo>
                    <a:pt x="0" y="93"/>
                  </a:lnTo>
                  <a:lnTo>
                    <a:pt x="0" y="96"/>
                  </a:lnTo>
                  <a:lnTo>
                    <a:pt x="0" y="98"/>
                  </a:lnTo>
                  <a:lnTo>
                    <a:pt x="0" y="100"/>
                  </a:lnTo>
                  <a:lnTo>
                    <a:pt x="0" y="102"/>
                  </a:lnTo>
                  <a:lnTo>
                    <a:pt x="0" y="104"/>
                  </a:lnTo>
                  <a:lnTo>
                    <a:pt x="0" y="106"/>
                  </a:lnTo>
                  <a:lnTo>
                    <a:pt x="0" y="107"/>
                  </a:lnTo>
                  <a:lnTo>
                    <a:pt x="0" y="109"/>
                  </a:lnTo>
                  <a:lnTo>
                    <a:pt x="0" y="111"/>
                  </a:lnTo>
                  <a:lnTo>
                    <a:pt x="2" y="113"/>
                  </a:lnTo>
                  <a:lnTo>
                    <a:pt x="2" y="115"/>
                  </a:lnTo>
                  <a:lnTo>
                    <a:pt x="2" y="116"/>
                  </a:lnTo>
                  <a:lnTo>
                    <a:pt x="2" y="118"/>
                  </a:lnTo>
                  <a:lnTo>
                    <a:pt x="2" y="120"/>
                  </a:lnTo>
                  <a:lnTo>
                    <a:pt x="2" y="122"/>
                  </a:lnTo>
                  <a:lnTo>
                    <a:pt x="2" y="124"/>
                  </a:lnTo>
                  <a:lnTo>
                    <a:pt x="4" y="126"/>
                  </a:lnTo>
                  <a:lnTo>
                    <a:pt x="4" y="127"/>
                  </a:lnTo>
                  <a:lnTo>
                    <a:pt x="4" y="129"/>
                  </a:lnTo>
                  <a:lnTo>
                    <a:pt x="4" y="131"/>
                  </a:lnTo>
                  <a:lnTo>
                    <a:pt x="6" y="131"/>
                  </a:lnTo>
                  <a:lnTo>
                    <a:pt x="6" y="133"/>
                  </a:lnTo>
                  <a:lnTo>
                    <a:pt x="6" y="135"/>
                  </a:lnTo>
                  <a:lnTo>
                    <a:pt x="8" y="136"/>
                  </a:lnTo>
                  <a:lnTo>
                    <a:pt x="8" y="138"/>
                  </a:lnTo>
                  <a:lnTo>
                    <a:pt x="10" y="138"/>
                  </a:lnTo>
                  <a:lnTo>
                    <a:pt x="10" y="140"/>
                  </a:lnTo>
                  <a:lnTo>
                    <a:pt x="12" y="140"/>
                  </a:lnTo>
                  <a:lnTo>
                    <a:pt x="12" y="142"/>
                  </a:lnTo>
                  <a:lnTo>
                    <a:pt x="14" y="142"/>
                  </a:lnTo>
                  <a:lnTo>
                    <a:pt x="16" y="144"/>
                  </a:lnTo>
                  <a:lnTo>
                    <a:pt x="18" y="144"/>
                  </a:lnTo>
                  <a:lnTo>
                    <a:pt x="20" y="146"/>
                  </a:lnTo>
                  <a:lnTo>
                    <a:pt x="22" y="146"/>
                  </a:lnTo>
                  <a:lnTo>
                    <a:pt x="24" y="147"/>
                  </a:lnTo>
                  <a:lnTo>
                    <a:pt x="26" y="147"/>
                  </a:lnTo>
                  <a:lnTo>
                    <a:pt x="28" y="147"/>
                  </a:lnTo>
                  <a:lnTo>
                    <a:pt x="30" y="147"/>
                  </a:lnTo>
                  <a:lnTo>
                    <a:pt x="32" y="149"/>
                  </a:lnTo>
                  <a:lnTo>
                    <a:pt x="34" y="149"/>
                  </a:lnTo>
                  <a:lnTo>
                    <a:pt x="36" y="149"/>
                  </a:lnTo>
                  <a:lnTo>
                    <a:pt x="38" y="149"/>
                  </a:lnTo>
                  <a:lnTo>
                    <a:pt x="40" y="149"/>
                  </a:lnTo>
                  <a:lnTo>
                    <a:pt x="42" y="149"/>
                  </a:lnTo>
                  <a:lnTo>
                    <a:pt x="44" y="149"/>
                  </a:lnTo>
                  <a:lnTo>
                    <a:pt x="46" y="149"/>
                  </a:lnTo>
                  <a:lnTo>
                    <a:pt x="48" y="149"/>
                  </a:lnTo>
                  <a:lnTo>
                    <a:pt x="50" y="149"/>
                  </a:lnTo>
                  <a:lnTo>
                    <a:pt x="52" y="149"/>
                  </a:lnTo>
                  <a:lnTo>
                    <a:pt x="54" y="149"/>
                  </a:lnTo>
                  <a:lnTo>
                    <a:pt x="56" y="149"/>
                  </a:lnTo>
                  <a:lnTo>
                    <a:pt x="58" y="147"/>
                  </a:lnTo>
                  <a:lnTo>
                    <a:pt x="60" y="147"/>
                  </a:lnTo>
                  <a:lnTo>
                    <a:pt x="62" y="147"/>
                  </a:lnTo>
                  <a:lnTo>
                    <a:pt x="63" y="147"/>
                  </a:lnTo>
                  <a:lnTo>
                    <a:pt x="65" y="147"/>
                  </a:lnTo>
                  <a:lnTo>
                    <a:pt x="67" y="146"/>
                  </a:lnTo>
                  <a:lnTo>
                    <a:pt x="69" y="146"/>
                  </a:lnTo>
                  <a:lnTo>
                    <a:pt x="71" y="146"/>
                  </a:lnTo>
                  <a:lnTo>
                    <a:pt x="73" y="146"/>
                  </a:lnTo>
                  <a:lnTo>
                    <a:pt x="75" y="144"/>
                  </a:lnTo>
                  <a:lnTo>
                    <a:pt x="77" y="144"/>
                  </a:lnTo>
                  <a:lnTo>
                    <a:pt x="79" y="144"/>
                  </a:lnTo>
                  <a:lnTo>
                    <a:pt x="79" y="142"/>
                  </a:lnTo>
                  <a:lnTo>
                    <a:pt x="81" y="142"/>
                  </a:lnTo>
                  <a:lnTo>
                    <a:pt x="83" y="142"/>
                  </a:lnTo>
                  <a:lnTo>
                    <a:pt x="85" y="140"/>
                  </a:lnTo>
                  <a:lnTo>
                    <a:pt x="87" y="140"/>
                  </a:lnTo>
                  <a:lnTo>
                    <a:pt x="89" y="138"/>
                  </a:lnTo>
                  <a:lnTo>
                    <a:pt x="91" y="136"/>
                  </a:lnTo>
                  <a:lnTo>
                    <a:pt x="93" y="135"/>
                  </a:lnTo>
                  <a:lnTo>
                    <a:pt x="95" y="135"/>
                  </a:lnTo>
                  <a:lnTo>
                    <a:pt x="97" y="133"/>
                  </a:lnTo>
                  <a:lnTo>
                    <a:pt x="99" y="131"/>
                  </a:lnTo>
                  <a:lnTo>
                    <a:pt x="101" y="129"/>
                  </a:lnTo>
                  <a:lnTo>
                    <a:pt x="101" y="127"/>
                  </a:lnTo>
                  <a:lnTo>
                    <a:pt x="103" y="127"/>
                  </a:lnTo>
                  <a:lnTo>
                    <a:pt x="103" y="126"/>
                  </a:lnTo>
                  <a:lnTo>
                    <a:pt x="105" y="124"/>
                  </a:lnTo>
                  <a:lnTo>
                    <a:pt x="105" y="122"/>
                  </a:lnTo>
                  <a:lnTo>
                    <a:pt x="107" y="120"/>
                  </a:lnTo>
                  <a:lnTo>
                    <a:pt x="107" y="118"/>
                  </a:lnTo>
                  <a:lnTo>
                    <a:pt x="107" y="116"/>
                  </a:lnTo>
                  <a:lnTo>
                    <a:pt x="107" y="115"/>
                  </a:lnTo>
                  <a:lnTo>
                    <a:pt x="107" y="113"/>
                  </a:lnTo>
                  <a:lnTo>
                    <a:pt x="107" y="111"/>
                  </a:lnTo>
                  <a:lnTo>
                    <a:pt x="107" y="109"/>
                  </a:lnTo>
                  <a:lnTo>
                    <a:pt x="105" y="107"/>
                  </a:lnTo>
                  <a:lnTo>
                    <a:pt x="105" y="106"/>
                  </a:lnTo>
                  <a:lnTo>
                    <a:pt x="105" y="104"/>
                  </a:lnTo>
                  <a:lnTo>
                    <a:pt x="105" y="102"/>
                  </a:lnTo>
                  <a:lnTo>
                    <a:pt x="105" y="100"/>
                  </a:lnTo>
                  <a:lnTo>
                    <a:pt x="103" y="98"/>
                  </a:lnTo>
                  <a:lnTo>
                    <a:pt x="103" y="96"/>
                  </a:lnTo>
                  <a:lnTo>
                    <a:pt x="103" y="95"/>
                  </a:lnTo>
                  <a:lnTo>
                    <a:pt x="101" y="93"/>
                  </a:lnTo>
                  <a:lnTo>
                    <a:pt x="101" y="91"/>
                  </a:lnTo>
                  <a:lnTo>
                    <a:pt x="101" y="89"/>
                  </a:lnTo>
                  <a:lnTo>
                    <a:pt x="101" y="87"/>
                  </a:lnTo>
                  <a:lnTo>
                    <a:pt x="99" y="86"/>
                  </a:lnTo>
                  <a:lnTo>
                    <a:pt x="99" y="84"/>
                  </a:lnTo>
                  <a:lnTo>
                    <a:pt x="97" y="82"/>
                  </a:lnTo>
                  <a:lnTo>
                    <a:pt x="97" y="80"/>
                  </a:lnTo>
                  <a:lnTo>
                    <a:pt x="97" y="78"/>
                  </a:lnTo>
                  <a:lnTo>
                    <a:pt x="95" y="76"/>
                  </a:lnTo>
                  <a:lnTo>
                    <a:pt x="95" y="75"/>
                  </a:lnTo>
                  <a:lnTo>
                    <a:pt x="95" y="73"/>
                  </a:lnTo>
                  <a:lnTo>
                    <a:pt x="93" y="71"/>
                  </a:lnTo>
                  <a:lnTo>
                    <a:pt x="93" y="69"/>
                  </a:lnTo>
                  <a:lnTo>
                    <a:pt x="91" y="67"/>
                  </a:lnTo>
                  <a:lnTo>
                    <a:pt x="91" y="66"/>
                  </a:lnTo>
                  <a:lnTo>
                    <a:pt x="89" y="64"/>
                  </a:lnTo>
                  <a:lnTo>
                    <a:pt x="89" y="62"/>
                  </a:lnTo>
                  <a:lnTo>
                    <a:pt x="87" y="60"/>
                  </a:lnTo>
                  <a:lnTo>
                    <a:pt x="87" y="58"/>
                  </a:lnTo>
                  <a:lnTo>
                    <a:pt x="85" y="57"/>
                  </a:lnTo>
                  <a:lnTo>
                    <a:pt x="85" y="55"/>
                  </a:lnTo>
                  <a:lnTo>
                    <a:pt x="83" y="53"/>
                  </a:lnTo>
                  <a:lnTo>
                    <a:pt x="83" y="51"/>
                  </a:lnTo>
                  <a:lnTo>
                    <a:pt x="81" y="49"/>
                  </a:lnTo>
                  <a:lnTo>
                    <a:pt x="81" y="47"/>
                  </a:lnTo>
                  <a:lnTo>
                    <a:pt x="79" y="46"/>
                  </a:lnTo>
                  <a:lnTo>
                    <a:pt x="79" y="44"/>
                  </a:lnTo>
                  <a:lnTo>
                    <a:pt x="77" y="42"/>
                  </a:lnTo>
                  <a:lnTo>
                    <a:pt x="77" y="40"/>
                  </a:lnTo>
                  <a:lnTo>
                    <a:pt x="75" y="40"/>
                  </a:lnTo>
                  <a:lnTo>
                    <a:pt x="75" y="38"/>
                  </a:lnTo>
                  <a:lnTo>
                    <a:pt x="73" y="37"/>
                  </a:lnTo>
                  <a:lnTo>
                    <a:pt x="73" y="35"/>
                  </a:lnTo>
                  <a:lnTo>
                    <a:pt x="71" y="33"/>
                  </a:lnTo>
                  <a:lnTo>
                    <a:pt x="69" y="31"/>
                  </a:lnTo>
                  <a:lnTo>
                    <a:pt x="69" y="29"/>
                  </a:lnTo>
                  <a:lnTo>
                    <a:pt x="67" y="27"/>
                  </a:lnTo>
                  <a:lnTo>
                    <a:pt x="65" y="26"/>
                  </a:lnTo>
                  <a:lnTo>
                    <a:pt x="63" y="24"/>
                  </a:lnTo>
                  <a:lnTo>
                    <a:pt x="63" y="22"/>
                  </a:lnTo>
                  <a:lnTo>
                    <a:pt x="62" y="20"/>
                  </a:lnTo>
                  <a:lnTo>
                    <a:pt x="62" y="18"/>
                  </a:lnTo>
                  <a:lnTo>
                    <a:pt x="60" y="18"/>
                  </a:lnTo>
                  <a:lnTo>
                    <a:pt x="60" y="17"/>
                  </a:lnTo>
                  <a:lnTo>
                    <a:pt x="58" y="17"/>
                  </a:lnTo>
                  <a:lnTo>
                    <a:pt x="58" y="15"/>
                  </a:lnTo>
                  <a:lnTo>
                    <a:pt x="56" y="15"/>
                  </a:lnTo>
                  <a:lnTo>
                    <a:pt x="56" y="13"/>
                  </a:lnTo>
                  <a:lnTo>
                    <a:pt x="54" y="13"/>
                  </a:lnTo>
                  <a:lnTo>
                    <a:pt x="54" y="11"/>
                  </a:lnTo>
                  <a:lnTo>
                    <a:pt x="52" y="9"/>
                  </a:lnTo>
                  <a:lnTo>
                    <a:pt x="50" y="9"/>
                  </a:lnTo>
                  <a:lnTo>
                    <a:pt x="50" y="7"/>
                  </a:lnTo>
                  <a:lnTo>
                    <a:pt x="48" y="7"/>
                  </a:lnTo>
                  <a:lnTo>
                    <a:pt x="48" y="6"/>
                  </a:lnTo>
                  <a:lnTo>
                    <a:pt x="46" y="6"/>
                  </a:lnTo>
                  <a:lnTo>
                    <a:pt x="44" y="4"/>
                  </a:lnTo>
                  <a:lnTo>
                    <a:pt x="42" y="4"/>
                  </a:lnTo>
                  <a:lnTo>
                    <a:pt x="42" y="2"/>
                  </a:lnTo>
                  <a:lnTo>
                    <a:pt x="40" y="2"/>
                  </a:lnTo>
                  <a:lnTo>
                    <a:pt x="38" y="2"/>
                  </a:lnTo>
                  <a:lnTo>
                    <a:pt x="38" y="0"/>
                  </a:lnTo>
                  <a:lnTo>
                    <a:pt x="36" y="0"/>
                  </a:lnTo>
                  <a:lnTo>
                    <a:pt x="34" y="0"/>
                  </a:lnTo>
                  <a:lnTo>
                    <a:pt x="32" y="0"/>
                  </a:lnTo>
                  <a:lnTo>
                    <a:pt x="30" y="0"/>
                  </a:lnTo>
                  <a:close/>
                </a:path>
              </a:pathLst>
            </a:custGeom>
            <a:solidFill>
              <a:srgbClr val="FD44D0"/>
            </a:solidFill>
            <a:ln>
              <a:noFill/>
            </a:ln>
            <a:extLst>
              <a:ext uri="{91240B29-F687-4F45-9708-019B960494DF}">
                <a14:hiddenLine xmlns:a14="http://schemas.microsoft.com/office/drawing/2010/main" w="38100">
                  <a:solidFill>
                    <a:srgbClr val="000000"/>
                  </a:solidFill>
                  <a:round/>
                  <a:headEnd/>
                  <a:tailEnd/>
                </a14:hiddenLine>
              </a:ext>
            </a:extLst>
          </p:spPr>
          <p:txBody>
            <a:bodyPr/>
            <a:lstStyle/>
            <a:p>
              <a:endParaRPr lang="zh-CN" altLang="en-US"/>
            </a:p>
          </p:txBody>
        </p:sp>
        <p:sp>
          <p:nvSpPr>
            <p:cNvPr id="17" name="Freeform 55">
              <a:extLst>
                <a:ext uri="{FF2B5EF4-FFF2-40B4-BE49-F238E27FC236}">
                  <a16:creationId xmlns:a16="http://schemas.microsoft.com/office/drawing/2014/main" id="{4C9D35A8-E56D-D8B8-878B-7147E0410A4E}"/>
                </a:ext>
              </a:extLst>
            </p:cNvPr>
            <p:cNvSpPr>
              <a:spLocks noChangeArrowheads="1"/>
            </p:cNvSpPr>
            <p:nvPr/>
          </p:nvSpPr>
          <p:spPr bwMode="auto">
            <a:xfrm>
              <a:off x="2742522" y="2491150"/>
              <a:ext cx="145314" cy="183788"/>
            </a:xfrm>
            <a:custGeom>
              <a:avLst/>
              <a:gdLst>
                <a:gd name="T0" fmla="*/ 13 w 54"/>
                <a:gd name="T1" fmla="*/ 1 h 82"/>
                <a:gd name="T2" fmla="*/ 11 w 54"/>
                <a:gd name="T3" fmla="*/ 3 h 82"/>
                <a:gd name="T4" fmla="*/ 9 w 54"/>
                <a:gd name="T5" fmla="*/ 5 h 82"/>
                <a:gd name="T6" fmla="*/ 7 w 54"/>
                <a:gd name="T7" fmla="*/ 5 h 82"/>
                <a:gd name="T8" fmla="*/ 5 w 54"/>
                <a:gd name="T9" fmla="*/ 5 h 82"/>
                <a:gd name="T10" fmla="*/ 4 w 54"/>
                <a:gd name="T11" fmla="*/ 5 h 82"/>
                <a:gd name="T12" fmla="*/ 3 w 54"/>
                <a:gd name="T13" fmla="*/ 5 h 82"/>
                <a:gd name="T14" fmla="*/ 2 w 54"/>
                <a:gd name="T15" fmla="*/ 5 h 82"/>
                <a:gd name="T16" fmla="*/ 1 w 54"/>
                <a:gd name="T17" fmla="*/ 5 h 82"/>
                <a:gd name="T18" fmla="*/ 1 w 54"/>
                <a:gd name="T19" fmla="*/ 5 h 82"/>
                <a:gd name="T20" fmla="*/ 1 w 54"/>
                <a:gd name="T21" fmla="*/ 5 h 82"/>
                <a:gd name="T22" fmla="*/ 0 w 54"/>
                <a:gd name="T23" fmla="*/ 5 h 82"/>
                <a:gd name="T24" fmla="*/ 0 w 54"/>
                <a:gd name="T25" fmla="*/ 5 h 82"/>
                <a:gd name="T26" fmla="*/ 0 w 54"/>
                <a:gd name="T27" fmla="*/ 6 h 82"/>
                <a:gd name="T28" fmla="*/ 0 w 54"/>
                <a:gd name="T29" fmla="*/ 7 h 82"/>
                <a:gd name="T30" fmla="*/ 0 w 54"/>
                <a:gd name="T31" fmla="*/ 8 h 82"/>
                <a:gd name="T32" fmla="*/ 1 w 54"/>
                <a:gd name="T33" fmla="*/ 8 h 82"/>
                <a:gd name="T34" fmla="*/ 1 w 54"/>
                <a:gd name="T35" fmla="*/ 9 h 82"/>
                <a:gd name="T36" fmla="*/ 2 w 54"/>
                <a:gd name="T37" fmla="*/ 10 h 82"/>
                <a:gd name="T38" fmla="*/ 3 w 54"/>
                <a:gd name="T39" fmla="*/ 10 h 82"/>
                <a:gd name="T40" fmla="*/ 5 w 54"/>
                <a:gd name="T41" fmla="*/ 11 h 82"/>
                <a:gd name="T42" fmla="*/ 8 w 54"/>
                <a:gd name="T43" fmla="*/ 11 h 82"/>
                <a:gd name="T44" fmla="*/ 12 w 54"/>
                <a:gd name="T45" fmla="*/ 11 h 82"/>
                <a:gd name="T46" fmla="*/ 16 w 54"/>
                <a:gd name="T47" fmla="*/ 11 h 82"/>
                <a:gd name="T48" fmla="*/ 20 w 54"/>
                <a:gd name="T49" fmla="*/ 11 h 82"/>
                <a:gd name="T50" fmla="*/ 24 w 54"/>
                <a:gd name="T51" fmla="*/ 11 h 82"/>
                <a:gd name="T52" fmla="*/ 28 w 54"/>
                <a:gd name="T53" fmla="*/ 11 h 82"/>
                <a:gd name="T54" fmla="*/ 32 w 54"/>
                <a:gd name="T55" fmla="*/ 11 h 82"/>
                <a:gd name="T56" fmla="*/ 36 w 54"/>
                <a:gd name="T57" fmla="*/ 11 h 82"/>
                <a:gd name="T58" fmla="*/ 40 w 54"/>
                <a:gd name="T59" fmla="*/ 11 h 82"/>
                <a:gd name="T60" fmla="*/ 43 w 54"/>
                <a:gd name="T61" fmla="*/ 11 h 82"/>
                <a:gd name="T62" fmla="*/ 47 w 54"/>
                <a:gd name="T63" fmla="*/ 10 h 82"/>
                <a:gd name="T64" fmla="*/ 51 w 54"/>
                <a:gd name="T65" fmla="*/ 10 h 82"/>
                <a:gd name="T66" fmla="*/ 53 w 54"/>
                <a:gd name="T67" fmla="*/ 9 h 82"/>
                <a:gd name="T68" fmla="*/ 54 w 54"/>
                <a:gd name="T69" fmla="*/ 9 h 82"/>
                <a:gd name="T70" fmla="*/ 54 w 54"/>
                <a:gd name="T71" fmla="*/ 8 h 82"/>
                <a:gd name="T72" fmla="*/ 53 w 54"/>
                <a:gd name="T73" fmla="*/ 7 h 82"/>
                <a:gd name="T74" fmla="*/ 52 w 54"/>
                <a:gd name="T75" fmla="*/ 6 h 82"/>
                <a:gd name="T76" fmla="*/ 51 w 54"/>
                <a:gd name="T77" fmla="*/ 5 h 82"/>
                <a:gd name="T78" fmla="*/ 49 w 54"/>
                <a:gd name="T79" fmla="*/ 5 h 82"/>
                <a:gd name="T80" fmla="*/ 48 w 54"/>
                <a:gd name="T81" fmla="*/ 5 h 82"/>
                <a:gd name="T82" fmla="*/ 46 w 54"/>
                <a:gd name="T83" fmla="*/ 5 h 82"/>
                <a:gd name="T84" fmla="*/ 44 w 54"/>
                <a:gd name="T85" fmla="*/ 5 h 82"/>
                <a:gd name="T86" fmla="*/ 42 w 54"/>
                <a:gd name="T87" fmla="*/ 5 h 82"/>
                <a:gd name="T88" fmla="*/ 40 w 54"/>
                <a:gd name="T89" fmla="*/ 5 h 82"/>
                <a:gd name="T90" fmla="*/ 38 w 54"/>
                <a:gd name="T91" fmla="*/ 5 h 82"/>
                <a:gd name="T92" fmla="*/ 35 w 54"/>
                <a:gd name="T93" fmla="*/ 5 h 82"/>
                <a:gd name="T94" fmla="*/ 32 w 54"/>
                <a:gd name="T95" fmla="*/ 5 h 82"/>
                <a:gd name="T96" fmla="*/ 30 w 54"/>
                <a:gd name="T97" fmla="*/ 5 h 82"/>
                <a:gd name="T98" fmla="*/ 28 w 54"/>
                <a:gd name="T99" fmla="*/ 5 h 82"/>
                <a:gd name="T100" fmla="*/ 26 w 54"/>
                <a:gd name="T101" fmla="*/ 5 h 82"/>
                <a:gd name="T102" fmla="*/ 24 w 54"/>
                <a:gd name="T103" fmla="*/ 3 h 82"/>
                <a:gd name="T104" fmla="*/ 21 w 54"/>
                <a:gd name="T105" fmla="*/ 1 h 82"/>
                <a:gd name="T106" fmla="*/ 18 w 54"/>
                <a:gd name="T107" fmla="*/ 0 h 8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4" h="82">
                  <a:moveTo>
                    <a:pt x="15" y="0"/>
                  </a:moveTo>
                  <a:lnTo>
                    <a:pt x="15" y="0"/>
                  </a:lnTo>
                  <a:lnTo>
                    <a:pt x="14" y="0"/>
                  </a:lnTo>
                  <a:lnTo>
                    <a:pt x="13" y="1"/>
                  </a:lnTo>
                  <a:lnTo>
                    <a:pt x="12" y="1"/>
                  </a:lnTo>
                  <a:lnTo>
                    <a:pt x="12" y="2"/>
                  </a:lnTo>
                  <a:lnTo>
                    <a:pt x="11" y="2"/>
                  </a:lnTo>
                  <a:lnTo>
                    <a:pt x="11" y="3"/>
                  </a:lnTo>
                  <a:lnTo>
                    <a:pt x="10" y="3"/>
                  </a:lnTo>
                  <a:lnTo>
                    <a:pt x="10" y="4"/>
                  </a:lnTo>
                  <a:lnTo>
                    <a:pt x="9" y="4"/>
                  </a:lnTo>
                  <a:lnTo>
                    <a:pt x="9" y="5"/>
                  </a:lnTo>
                  <a:lnTo>
                    <a:pt x="8" y="6"/>
                  </a:lnTo>
                  <a:lnTo>
                    <a:pt x="8" y="7"/>
                  </a:lnTo>
                  <a:lnTo>
                    <a:pt x="7" y="8"/>
                  </a:lnTo>
                  <a:lnTo>
                    <a:pt x="7" y="9"/>
                  </a:lnTo>
                  <a:lnTo>
                    <a:pt x="6" y="10"/>
                  </a:lnTo>
                  <a:lnTo>
                    <a:pt x="6" y="11"/>
                  </a:lnTo>
                  <a:lnTo>
                    <a:pt x="6" y="12"/>
                  </a:lnTo>
                  <a:lnTo>
                    <a:pt x="5" y="13"/>
                  </a:lnTo>
                  <a:lnTo>
                    <a:pt x="5" y="14"/>
                  </a:lnTo>
                  <a:lnTo>
                    <a:pt x="5" y="15"/>
                  </a:lnTo>
                  <a:lnTo>
                    <a:pt x="4" y="16"/>
                  </a:lnTo>
                  <a:lnTo>
                    <a:pt x="4" y="17"/>
                  </a:lnTo>
                  <a:lnTo>
                    <a:pt x="4" y="18"/>
                  </a:lnTo>
                  <a:lnTo>
                    <a:pt x="3" y="19"/>
                  </a:lnTo>
                  <a:lnTo>
                    <a:pt x="3" y="20"/>
                  </a:lnTo>
                  <a:lnTo>
                    <a:pt x="3" y="21"/>
                  </a:lnTo>
                  <a:lnTo>
                    <a:pt x="3" y="22"/>
                  </a:lnTo>
                  <a:lnTo>
                    <a:pt x="3" y="23"/>
                  </a:lnTo>
                  <a:lnTo>
                    <a:pt x="3" y="24"/>
                  </a:lnTo>
                  <a:lnTo>
                    <a:pt x="2" y="25"/>
                  </a:lnTo>
                  <a:lnTo>
                    <a:pt x="2" y="26"/>
                  </a:lnTo>
                  <a:lnTo>
                    <a:pt x="2" y="28"/>
                  </a:lnTo>
                  <a:lnTo>
                    <a:pt x="2" y="29"/>
                  </a:lnTo>
                  <a:lnTo>
                    <a:pt x="1" y="30"/>
                  </a:lnTo>
                  <a:lnTo>
                    <a:pt x="1" y="31"/>
                  </a:lnTo>
                  <a:lnTo>
                    <a:pt x="1" y="32"/>
                  </a:lnTo>
                  <a:lnTo>
                    <a:pt x="1" y="33"/>
                  </a:lnTo>
                  <a:lnTo>
                    <a:pt x="1" y="34"/>
                  </a:lnTo>
                  <a:lnTo>
                    <a:pt x="1" y="35"/>
                  </a:lnTo>
                  <a:lnTo>
                    <a:pt x="1" y="36"/>
                  </a:lnTo>
                  <a:lnTo>
                    <a:pt x="1" y="37"/>
                  </a:lnTo>
                  <a:lnTo>
                    <a:pt x="1" y="38"/>
                  </a:lnTo>
                  <a:lnTo>
                    <a:pt x="0" y="39"/>
                  </a:lnTo>
                  <a:lnTo>
                    <a:pt x="0" y="40"/>
                  </a:lnTo>
                  <a:lnTo>
                    <a:pt x="0" y="41"/>
                  </a:lnTo>
                  <a:lnTo>
                    <a:pt x="0" y="42"/>
                  </a:lnTo>
                  <a:lnTo>
                    <a:pt x="0" y="43"/>
                  </a:lnTo>
                  <a:lnTo>
                    <a:pt x="0" y="44"/>
                  </a:lnTo>
                  <a:lnTo>
                    <a:pt x="0" y="45"/>
                  </a:lnTo>
                  <a:lnTo>
                    <a:pt x="0" y="46"/>
                  </a:lnTo>
                  <a:lnTo>
                    <a:pt x="0" y="47"/>
                  </a:lnTo>
                  <a:lnTo>
                    <a:pt x="0" y="48"/>
                  </a:lnTo>
                  <a:lnTo>
                    <a:pt x="0" y="49"/>
                  </a:lnTo>
                  <a:lnTo>
                    <a:pt x="0" y="50"/>
                  </a:lnTo>
                  <a:lnTo>
                    <a:pt x="0" y="51"/>
                  </a:lnTo>
                  <a:lnTo>
                    <a:pt x="0" y="53"/>
                  </a:lnTo>
                  <a:lnTo>
                    <a:pt x="0" y="54"/>
                  </a:lnTo>
                  <a:lnTo>
                    <a:pt x="0" y="55"/>
                  </a:lnTo>
                  <a:lnTo>
                    <a:pt x="0" y="56"/>
                  </a:lnTo>
                  <a:lnTo>
                    <a:pt x="0" y="57"/>
                  </a:lnTo>
                  <a:lnTo>
                    <a:pt x="0" y="58"/>
                  </a:lnTo>
                  <a:lnTo>
                    <a:pt x="0" y="59"/>
                  </a:lnTo>
                  <a:lnTo>
                    <a:pt x="0" y="60"/>
                  </a:lnTo>
                  <a:lnTo>
                    <a:pt x="0" y="61"/>
                  </a:lnTo>
                  <a:lnTo>
                    <a:pt x="1" y="62"/>
                  </a:lnTo>
                  <a:lnTo>
                    <a:pt x="1" y="63"/>
                  </a:lnTo>
                  <a:lnTo>
                    <a:pt x="1" y="64"/>
                  </a:lnTo>
                  <a:lnTo>
                    <a:pt x="1" y="65"/>
                  </a:lnTo>
                  <a:lnTo>
                    <a:pt x="1" y="66"/>
                  </a:lnTo>
                  <a:lnTo>
                    <a:pt x="1" y="67"/>
                  </a:lnTo>
                  <a:lnTo>
                    <a:pt x="1" y="68"/>
                  </a:lnTo>
                  <a:lnTo>
                    <a:pt x="2" y="69"/>
                  </a:lnTo>
                  <a:lnTo>
                    <a:pt x="2" y="70"/>
                  </a:lnTo>
                  <a:lnTo>
                    <a:pt x="2" y="71"/>
                  </a:lnTo>
                  <a:lnTo>
                    <a:pt x="2" y="72"/>
                  </a:lnTo>
                  <a:lnTo>
                    <a:pt x="3" y="72"/>
                  </a:lnTo>
                  <a:lnTo>
                    <a:pt x="3" y="73"/>
                  </a:lnTo>
                  <a:lnTo>
                    <a:pt x="3" y="74"/>
                  </a:lnTo>
                  <a:lnTo>
                    <a:pt x="4" y="75"/>
                  </a:lnTo>
                  <a:lnTo>
                    <a:pt x="4" y="76"/>
                  </a:lnTo>
                  <a:lnTo>
                    <a:pt x="5" y="76"/>
                  </a:lnTo>
                  <a:lnTo>
                    <a:pt x="5" y="77"/>
                  </a:lnTo>
                  <a:lnTo>
                    <a:pt x="6" y="77"/>
                  </a:lnTo>
                  <a:lnTo>
                    <a:pt x="6" y="78"/>
                  </a:lnTo>
                  <a:lnTo>
                    <a:pt x="7" y="78"/>
                  </a:lnTo>
                  <a:lnTo>
                    <a:pt x="8" y="79"/>
                  </a:lnTo>
                  <a:lnTo>
                    <a:pt x="9" y="79"/>
                  </a:lnTo>
                  <a:lnTo>
                    <a:pt x="10" y="80"/>
                  </a:lnTo>
                  <a:lnTo>
                    <a:pt x="11" y="80"/>
                  </a:lnTo>
                  <a:lnTo>
                    <a:pt x="12" y="81"/>
                  </a:lnTo>
                  <a:lnTo>
                    <a:pt x="13" y="81"/>
                  </a:lnTo>
                  <a:lnTo>
                    <a:pt x="14" y="81"/>
                  </a:lnTo>
                  <a:lnTo>
                    <a:pt x="15" y="81"/>
                  </a:lnTo>
                  <a:lnTo>
                    <a:pt x="16" y="82"/>
                  </a:lnTo>
                  <a:lnTo>
                    <a:pt x="17" y="82"/>
                  </a:lnTo>
                  <a:lnTo>
                    <a:pt x="18" y="82"/>
                  </a:lnTo>
                  <a:lnTo>
                    <a:pt x="19" y="82"/>
                  </a:lnTo>
                  <a:lnTo>
                    <a:pt x="20" y="82"/>
                  </a:lnTo>
                  <a:lnTo>
                    <a:pt x="21" y="82"/>
                  </a:lnTo>
                  <a:lnTo>
                    <a:pt x="22" y="82"/>
                  </a:lnTo>
                  <a:lnTo>
                    <a:pt x="23" y="82"/>
                  </a:lnTo>
                  <a:lnTo>
                    <a:pt x="24" y="82"/>
                  </a:lnTo>
                  <a:lnTo>
                    <a:pt x="25" y="82"/>
                  </a:lnTo>
                  <a:lnTo>
                    <a:pt x="26" y="82"/>
                  </a:lnTo>
                  <a:lnTo>
                    <a:pt x="27" y="82"/>
                  </a:lnTo>
                  <a:lnTo>
                    <a:pt x="28" y="82"/>
                  </a:lnTo>
                  <a:lnTo>
                    <a:pt x="29" y="81"/>
                  </a:lnTo>
                  <a:lnTo>
                    <a:pt x="30" y="81"/>
                  </a:lnTo>
                  <a:lnTo>
                    <a:pt x="31" y="81"/>
                  </a:lnTo>
                  <a:lnTo>
                    <a:pt x="32" y="81"/>
                  </a:lnTo>
                  <a:lnTo>
                    <a:pt x="33" y="81"/>
                  </a:lnTo>
                  <a:lnTo>
                    <a:pt x="34" y="80"/>
                  </a:lnTo>
                  <a:lnTo>
                    <a:pt x="35" y="80"/>
                  </a:lnTo>
                  <a:lnTo>
                    <a:pt x="36" y="80"/>
                  </a:lnTo>
                  <a:lnTo>
                    <a:pt x="37" y="80"/>
                  </a:lnTo>
                  <a:lnTo>
                    <a:pt x="38" y="79"/>
                  </a:lnTo>
                  <a:lnTo>
                    <a:pt x="39" y="79"/>
                  </a:lnTo>
                  <a:lnTo>
                    <a:pt x="40" y="79"/>
                  </a:lnTo>
                  <a:lnTo>
                    <a:pt x="40" y="78"/>
                  </a:lnTo>
                  <a:lnTo>
                    <a:pt x="41" y="78"/>
                  </a:lnTo>
                  <a:lnTo>
                    <a:pt x="42" y="78"/>
                  </a:lnTo>
                  <a:lnTo>
                    <a:pt x="43" y="77"/>
                  </a:lnTo>
                  <a:lnTo>
                    <a:pt x="44" y="77"/>
                  </a:lnTo>
                  <a:lnTo>
                    <a:pt x="45" y="76"/>
                  </a:lnTo>
                  <a:lnTo>
                    <a:pt x="46" y="75"/>
                  </a:lnTo>
                  <a:lnTo>
                    <a:pt x="47" y="74"/>
                  </a:lnTo>
                  <a:lnTo>
                    <a:pt x="48" y="74"/>
                  </a:lnTo>
                  <a:lnTo>
                    <a:pt x="49" y="73"/>
                  </a:lnTo>
                  <a:lnTo>
                    <a:pt x="50" y="72"/>
                  </a:lnTo>
                  <a:lnTo>
                    <a:pt x="51" y="71"/>
                  </a:lnTo>
                  <a:lnTo>
                    <a:pt x="51" y="70"/>
                  </a:lnTo>
                  <a:lnTo>
                    <a:pt x="52" y="70"/>
                  </a:lnTo>
                  <a:lnTo>
                    <a:pt x="52" y="69"/>
                  </a:lnTo>
                  <a:lnTo>
                    <a:pt x="53" y="68"/>
                  </a:lnTo>
                  <a:lnTo>
                    <a:pt x="53" y="67"/>
                  </a:lnTo>
                  <a:lnTo>
                    <a:pt x="54" y="66"/>
                  </a:lnTo>
                  <a:lnTo>
                    <a:pt x="54" y="65"/>
                  </a:lnTo>
                  <a:lnTo>
                    <a:pt x="54" y="64"/>
                  </a:lnTo>
                  <a:lnTo>
                    <a:pt x="54" y="63"/>
                  </a:lnTo>
                  <a:lnTo>
                    <a:pt x="54" y="62"/>
                  </a:lnTo>
                  <a:lnTo>
                    <a:pt x="54" y="61"/>
                  </a:lnTo>
                  <a:lnTo>
                    <a:pt x="54" y="60"/>
                  </a:lnTo>
                  <a:lnTo>
                    <a:pt x="53" y="59"/>
                  </a:lnTo>
                  <a:lnTo>
                    <a:pt x="53" y="58"/>
                  </a:lnTo>
                  <a:lnTo>
                    <a:pt x="53" y="57"/>
                  </a:lnTo>
                  <a:lnTo>
                    <a:pt x="53" y="56"/>
                  </a:lnTo>
                  <a:lnTo>
                    <a:pt x="53" y="55"/>
                  </a:lnTo>
                  <a:lnTo>
                    <a:pt x="52" y="54"/>
                  </a:lnTo>
                  <a:lnTo>
                    <a:pt x="52" y="53"/>
                  </a:lnTo>
                  <a:lnTo>
                    <a:pt x="52" y="52"/>
                  </a:lnTo>
                  <a:lnTo>
                    <a:pt x="51" y="51"/>
                  </a:lnTo>
                  <a:lnTo>
                    <a:pt x="51" y="50"/>
                  </a:lnTo>
                  <a:lnTo>
                    <a:pt x="51" y="49"/>
                  </a:lnTo>
                  <a:lnTo>
                    <a:pt x="51" y="48"/>
                  </a:lnTo>
                  <a:lnTo>
                    <a:pt x="50" y="47"/>
                  </a:lnTo>
                  <a:lnTo>
                    <a:pt x="50" y="46"/>
                  </a:lnTo>
                  <a:lnTo>
                    <a:pt x="49" y="45"/>
                  </a:lnTo>
                  <a:lnTo>
                    <a:pt x="49" y="44"/>
                  </a:lnTo>
                  <a:lnTo>
                    <a:pt x="49" y="43"/>
                  </a:lnTo>
                  <a:lnTo>
                    <a:pt x="48" y="42"/>
                  </a:lnTo>
                  <a:lnTo>
                    <a:pt x="48" y="41"/>
                  </a:lnTo>
                  <a:lnTo>
                    <a:pt x="48" y="40"/>
                  </a:lnTo>
                  <a:lnTo>
                    <a:pt x="47" y="39"/>
                  </a:lnTo>
                  <a:lnTo>
                    <a:pt x="47" y="38"/>
                  </a:lnTo>
                  <a:lnTo>
                    <a:pt x="46" y="37"/>
                  </a:lnTo>
                  <a:lnTo>
                    <a:pt x="46" y="36"/>
                  </a:lnTo>
                  <a:lnTo>
                    <a:pt x="45" y="35"/>
                  </a:lnTo>
                  <a:lnTo>
                    <a:pt x="45" y="34"/>
                  </a:lnTo>
                  <a:lnTo>
                    <a:pt x="44" y="33"/>
                  </a:lnTo>
                  <a:lnTo>
                    <a:pt x="44" y="32"/>
                  </a:lnTo>
                  <a:lnTo>
                    <a:pt x="43" y="31"/>
                  </a:lnTo>
                  <a:lnTo>
                    <a:pt x="43" y="30"/>
                  </a:lnTo>
                  <a:lnTo>
                    <a:pt x="42" y="29"/>
                  </a:lnTo>
                  <a:lnTo>
                    <a:pt x="42" y="28"/>
                  </a:lnTo>
                  <a:lnTo>
                    <a:pt x="41" y="27"/>
                  </a:lnTo>
                  <a:lnTo>
                    <a:pt x="41" y="26"/>
                  </a:lnTo>
                  <a:lnTo>
                    <a:pt x="40" y="25"/>
                  </a:lnTo>
                  <a:lnTo>
                    <a:pt x="40" y="24"/>
                  </a:lnTo>
                  <a:lnTo>
                    <a:pt x="39" y="23"/>
                  </a:lnTo>
                  <a:lnTo>
                    <a:pt x="39" y="22"/>
                  </a:lnTo>
                  <a:lnTo>
                    <a:pt x="38" y="22"/>
                  </a:lnTo>
                  <a:lnTo>
                    <a:pt x="38" y="21"/>
                  </a:lnTo>
                  <a:lnTo>
                    <a:pt x="37" y="20"/>
                  </a:lnTo>
                  <a:lnTo>
                    <a:pt x="37" y="19"/>
                  </a:lnTo>
                  <a:lnTo>
                    <a:pt x="36" y="18"/>
                  </a:lnTo>
                  <a:lnTo>
                    <a:pt x="35" y="17"/>
                  </a:lnTo>
                  <a:lnTo>
                    <a:pt x="35" y="16"/>
                  </a:lnTo>
                  <a:lnTo>
                    <a:pt x="34" y="15"/>
                  </a:lnTo>
                  <a:lnTo>
                    <a:pt x="33" y="14"/>
                  </a:lnTo>
                  <a:lnTo>
                    <a:pt x="32" y="13"/>
                  </a:lnTo>
                  <a:lnTo>
                    <a:pt x="32" y="12"/>
                  </a:lnTo>
                  <a:lnTo>
                    <a:pt x="31" y="11"/>
                  </a:lnTo>
                  <a:lnTo>
                    <a:pt x="31" y="10"/>
                  </a:lnTo>
                  <a:lnTo>
                    <a:pt x="30" y="10"/>
                  </a:lnTo>
                  <a:lnTo>
                    <a:pt x="30" y="9"/>
                  </a:lnTo>
                  <a:lnTo>
                    <a:pt x="29" y="9"/>
                  </a:lnTo>
                  <a:lnTo>
                    <a:pt x="29" y="8"/>
                  </a:lnTo>
                  <a:lnTo>
                    <a:pt x="28" y="8"/>
                  </a:lnTo>
                  <a:lnTo>
                    <a:pt x="28" y="7"/>
                  </a:lnTo>
                  <a:lnTo>
                    <a:pt x="27" y="7"/>
                  </a:lnTo>
                  <a:lnTo>
                    <a:pt x="27" y="6"/>
                  </a:lnTo>
                  <a:lnTo>
                    <a:pt x="26" y="5"/>
                  </a:lnTo>
                  <a:lnTo>
                    <a:pt x="25" y="5"/>
                  </a:lnTo>
                  <a:lnTo>
                    <a:pt x="25" y="4"/>
                  </a:lnTo>
                  <a:lnTo>
                    <a:pt x="24" y="4"/>
                  </a:lnTo>
                  <a:lnTo>
                    <a:pt x="24" y="3"/>
                  </a:lnTo>
                  <a:lnTo>
                    <a:pt x="23" y="3"/>
                  </a:lnTo>
                  <a:lnTo>
                    <a:pt x="22" y="2"/>
                  </a:lnTo>
                  <a:lnTo>
                    <a:pt x="21" y="2"/>
                  </a:lnTo>
                  <a:lnTo>
                    <a:pt x="21" y="1"/>
                  </a:lnTo>
                  <a:lnTo>
                    <a:pt x="20" y="1"/>
                  </a:lnTo>
                  <a:lnTo>
                    <a:pt x="19" y="1"/>
                  </a:lnTo>
                  <a:lnTo>
                    <a:pt x="19" y="0"/>
                  </a:lnTo>
                  <a:lnTo>
                    <a:pt x="18" y="0"/>
                  </a:lnTo>
                  <a:lnTo>
                    <a:pt x="17" y="0"/>
                  </a:lnTo>
                  <a:lnTo>
                    <a:pt x="16" y="0"/>
                  </a:lnTo>
                  <a:lnTo>
                    <a:pt x="15" y="0"/>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sp>
          <p:nvSpPr>
            <p:cNvPr id="18" name="Freeform 56">
              <a:extLst>
                <a:ext uri="{FF2B5EF4-FFF2-40B4-BE49-F238E27FC236}">
                  <a16:creationId xmlns:a16="http://schemas.microsoft.com/office/drawing/2014/main" id="{68A75D4B-8854-2AAE-2AFD-5A22BFF59FE1}"/>
                </a:ext>
              </a:extLst>
            </p:cNvPr>
            <p:cNvSpPr>
              <a:spLocks noChangeArrowheads="1"/>
            </p:cNvSpPr>
            <p:nvPr/>
          </p:nvSpPr>
          <p:spPr bwMode="auto">
            <a:xfrm>
              <a:off x="2678113" y="2309813"/>
              <a:ext cx="144462" cy="180975"/>
            </a:xfrm>
            <a:custGeom>
              <a:avLst/>
              <a:gdLst>
                <a:gd name="T0" fmla="*/ 2147483646 w 108"/>
                <a:gd name="T1" fmla="*/ 0 h 149"/>
                <a:gd name="T2" fmla="*/ 2147483646 w 108"/>
                <a:gd name="T3" fmla="*/ 0 h 149"/>
                <a:gd name="T4" fmla="*/ 2147483646 w 108"/>
                <a:gd name="T5" fmla="*/ 0 h 149"/>
                <a:gd name="T6" fmla="*/ 2147483646 w 108"/>
                <a:gd name="T7" fmla="*/ 0 h 149"/>
                <a:gd name="T8" fmla="*/ 2147483646 w 108"/>
                <a:gd name="T9" fmla="*/ 0 h 149"/>
                <a:gd name="T10" fmla="*/ 2147483646 w 108"/>
                <a:gd name="T11" fmla="*/ 0 h 149"/>
                <a:gd name="T12" fmla="*/ 2147483646 w 108"/>
                <a:gd name="T13" fmla="*/ 0 h 149"/>
                <a:gd name="T14" fmla="*/ 2147483646 w 108"/>
                <a:gd name="T15" fmla="*/ 0 h 149"/>
                <a:gd name="T16" fmla="*/ 2147483646 w 108"/>
                <a:gd name="T17" fmla="*/ 0 h 149"/>
                <a:gd name="T18" fmla="*/ 2147483646 w 108"/>
                <a:gd name="T19" fmla="*/ 0 h 149"/>
                <a:gd name="T20" fmla="*/ 2147483646 w 108"/>
                <a:gd name="T21" fmla="*/ 0 h 149"/>
                <a:gd name="T22" fmla="*/ 2147483646 w 108"/>
                <a:gd name="T23" fmla="*/ 0 h 149"/>
                <a:gd name="T24" fmla="*/ 2147483646 w 108"/>
                <a:gd name="T25" fmla="*/ 0 h 149"/>
                <a:gd name="T26" fmla="*/ 2147483646 w 108"/>
                <a:gd name="T27" fmla="*/ 0 h 149"/>
                <a:gd name="T28" fmla="*/ 2147483646 w 108"/>
                <a:gd name="T29" fmla="*/ 0 h 149"/>
                <a:gd name="T30" fmla="*/ 2147483646 w 108"/>
                <a:gd name="T31" fmla="*/ 0 h 149"/>
                <a:gd name="T32" fmla="*/ 2147483646 w 108"/>
                <a:gd name="T33" fmla="*/ 0 h 149"/>
                <a:gd name="T34" fmla="*/ 2147483646 w 108"/>
                <a:gd name="T35" fmla="*/ 0 h 149"/>
                <a:gd name="T36" fmla="*/ 2147483646 w 108"/>
                <a:gd name="T37" fmla="*/ 0 h 149"/>
                <a:gd name="T38" fmla="*/ 0 w 108"/>
                <a:gd name="T39" fmla="*/ 0 h 149"/>
                <a:gd name="T40" fmla="*/ 0 w 108"/>
                <a:gd name="T41" fmla="*/ 0 h 149"/>
                <a:gd name="T42" fmla="*/ 2147483646 w 108"/>
                <a:gd name="T43" fmla="*/ 0 h 149"/>
                <a:gd name="T44" fmla="*/ 2147483646 w 108"/>
                <a:gd name="T45" fmla="*/ 0 h 149"/>
                <a:gd name="T46" fmla="*/ 2147483646 w 108"/>
                <a:gd name="T47" fmla="*/ 0 h 149"/>
                <a:gd name="T48" fmla="*/ 2147483646 w 108"/>
                <a:gd name="T49" fmla="*/ 0 h 149"/>
                <a:gd name="T50" fmla="*/ 2147483646 w 108"/>
                <a:gd name="T51" fmla="*/ 0 h 149"/>
                <a:gd name="T52" fmla="*/ 2147483646 w 108"/>
                <a:gd name="T53" fmla="*/ 0 h 149"/>
                <a:gd name="T54" fmla="*/ 2147483646 w 108"/>
                <a:gd name="T55" fmla="*/ 0 h 149"/>
                <a:gd name="T56" fmla="*/ 2147483646 w 108"/>
                <a:gd name="T57" fmla="*/ 0 h 149"/>
                <a:gd name="T58" fmla="*/ 2147483646 w 108"/>
                <a:gd name="T59" fmla="*/ 0 h 149"/>
                <a:gd name="T60" fmla="*/ 2147483646 w 108"/>
                <a:gd name="T61" fmla="*/ 0 h 149"/>
                <a:gd name="T62" fmla="*/ 2147483646 w 108"/>
                <a:gd name="T63" fmla="*/ 0 h 149"/>
                <a:gd name="T64" fmla="*/ 2147483646 w 108"/>
                <a:gd name="T65" fmla="*/ 0 h 149"/>
                <a:gd name="T66" fmla="*/ 2147483646 w 108"/>
                <a:gd name="T67" fmla="*/ 0 h 149"/>
                <a:gd name="T68" fmla="*/ 2147483646 w 108"/>
                <a:gd name="T69" fmla="*/ 0 h 149"/>
                <a:gd name="T70" fmla="*/ 2147483646 w 108"/>
                <a:gd name="T71" fmla="*/ 0 h 149"/>
                <a:gd name="T72" fmla="*/ 2147483646 w 108"/>
                <a:gd name="T73" fmla="*/ 0 h 149"/>
                <a:gd name="T74" fmla="*/ 2147483646 w 108"/>
                <a:gd name="T75" fmla="*/ 0 h 149"/>
                <a:gd name="T76" fmla="*/ 2147483646 w 108"/>
                <a:gd name="T77" fmla="*/ 0 h 149"/>
                <a:gd name="T78" fmla="*/ 2147483646 w 108"/>
                <a:gd name="T79" fmla="*/ 0 h 149"/>
                <a:gd name="T80" fmla="*/ 2147483646 w 108"/>
                <a:gd name="T81" fmla="*/ 0 h 149"/>
                <a:gd name="T82" fmla="*/ 2147483646 w 108"/>
                <a:gd name="T83" fmla="*/ 0 h 149"/>
                <a:gd name="T84" fmla="*/ 2147483646 w 108"/>
                <a:gd name="T85" fmla="*/ 0 h 149"/>
                <a:gd name="T86" fmla="*/ 2147483646 w 108"/>
                <a:gd name="T87" fmla="*/ 0 h 149"/>
                <a:gd name="T88" fmla="*/ 2147483646 w 108"/>
                <a:gd name="T89" fmla="*/ 0 h 149"/>
                <a:gd name="T90" fmla="*/ 2147483646 w 108"/>
                <a:gd name="T91" fmla="*/ 0 h 149"/>
                <a:gd name="T92" fmla="*/ 2147483646 w 108"/>
                <a:gd name="T93" fmla="*/ 0 h 149"/>
                <a:gd name="T94" fmla="*/ 2147483646 w 108"/>
                <a:gd name="T95" fmla="*/ 0 h 149"/>
                <a:gd name="T96" fmla="*/ 2147483646 w 108"/>
                <a:gd name="T97" fmla="*/ 0 h 149"/>
                <a:gd name="T98" fmla="*/ 2147483646 w 108"/>
                <a:gd name="T99" fmla="*/ 0 h 149"/>
                <a:gd name="T100" fmla="*/ 2147483646 w 108"/>
                <a:gd name="T101" fmla="*/ 0 h 149"/>
                <a:gd name="T102" fmla="*/ 2147483646 w 108"/>
                <a:gd name="T103" fmla="*/ 0 h 149"/>
                <a:gd name="T104" fmla="*/ 2147483646 w 108"/>
                <a:gd name="T105" fmla="*/ 0 h 149"/>
                <a:gd name="T106" fmla="*/ 2147483646 w 108"/>
                <a:gd name="T107" fmla="*/ 0 h 149"/>
                <a:gd name="T108" fmla="*/ 2147483646 w 108"/>
                <a:gd name="T109" fmla="*/ 0 h 14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08" h="149">
                  <a:moveTo>
                    <a:pt x="78" y="149"/>
                  </a:moveTo>
                  <a:lnTo>
                    <a:pt x="78" y="149"/>
                  </a:lnTo>
                  <a:lnTo>
                    <a:pt x="76" y="149"/>
                  </a:lnTo>
                  <a:lnTo>
                    <a:pt x="74" y="149"/>
                  </a:lnTo>
                  <a:lnTo>
                    <a:pt x="72" y="149"/>
                  </a:lnTo>
                  <a:lnTo>
                    <a:pt x="70" y="149"/>
                  </a:lnTo>
                  <a:lnTo>
                    <a:pt x="70" y="147"/>
                  </a:lnTo>
                  <a:lnTo>
                    <a:pt x="68" y="147"/>
                  </a:lnTo>
                  <a:lnTo>
                    <a:pt x="66" y="147"/>
                  </a:lnTo>
                  <a:lnTo>
                    <a:pt x="66" y="146"/>
                  </a:lnTo>
                  <a:lnTo>
                    <a:pt x="64" y="146"/>
                  </a:lnTo>
                  <a:lnTo>
                    <a:pt x="62" y="144"/>
                  </a:lnTo>
                  <a:lnTo>
                    <a:pt x="60" y="144"/>
                  </a:lnTo>
                  <a:lnTo>
                    <a:pt x="60" y="142"/>
                  </a:lnTo>
                  <a:lnTo>
                    <a:pt x="58" y="142"/>
                  </a:lnTo>
                  <a:lnTo>
                    <a:pt x="58" y="140"/>
                  </a:lnTo>
                  <a:lnTo>
                    <a:pt x="56" y="140"/>
                  </a:lnTo>
                  <a:lnTo>
                    <a:pt x="54" y="138"/>
                  </a:lnTo>
                  <a:lnTo>
                    <a:pt x="54" y="137"/>
                  </a:lnTo>
                  <a:lnTo>
                    <a:pt x="52" y="137"/>
                  </a:lnTo>
                  <a:lnTo>
                    <a:pt x="52" y="135"/>
                  </a:lnTo>
                  <a:lnTo>
                    <a:pt x="50" y="133"/>
                  </a:lnTo>
                  <a:lnTo>
                    <a:pt x="48" y="133"/>
                  </a:lnTo>
                  <a:lnTo>
                    <a:pt x="48" y="131"/>
                  </a:lnTo>
                  <a:lnTo>
                    <a:pt x="46" y="131"/>
                  </a:lnTo>
                  <a:lnTo>
                    <a:pt x="46" y="129"/>
                  </a:lnTo>
                  <a:lnTo>
                    <a:pt x="44" y="127"/>
                  </a:lnTo>
                  <a:lnTo>
                    <a:pt x="44" y="126"/>
                  </a:lnTo>
                  <a:lnTo>
                    <a:pt x="42" y="124"/>
                  </a:lnTo>
                  <a:lnTo>
                    <a:pt x="40" y="122"/>
                  </a:lnTo>
                  <a:lnTo>
                    <a:pt x="38" y="120"/>
                  </a:lnTo>
                  <a:lnTo>
                    <a:pt x="38" y="118"/>
                  </a:lnTo>
                  <a:lnTo>
                    <a:pt x="36" y="117"/>
                  </a:lnTo>
                  <a:lnTo>
                    <a:pt x="34" y="115"/>
                  </a:lnTo>
                  <a:lnTo>
                    <a:pt x="34" y="113"/>
                  </a:lnTo>
                  <a:lnTo>
                    <a:pt x="32" y="111"/>
                  </a:lnTo>
                  <a:lnTo>
                    <a:pt x="32" y="109"/>
                  </a:lnTo>
                  <a:lnTo>
                    <a:pt x="30" y="109"/>
                  </a:lnTo>
                  <a:lnTo>
                    <a:pt x="30" y="107"/>
                  </a:lnTo>
                  <a:lnTo>
                    <a:pt x="28" y="106"/>
                  </a:lnTo>
                  <a:lnTo>
                    <a:pt x="28" y="104"/>
                  </a:lnTo>
                  <a:lnTo>
                    <a:pt x="26" y="102"/>
                  </a:lnTo>
                  <a:lnTo>
                    <a:pt x="26" y="100"/>
                  </a:lnTo>
                  <a:lnTo>
                    <a:pt x="24" y="98"/>
                  </a:lnTo>
                  <a:lnTo>
                    <a:pt x="24" y="97"/>
                  </a:lnTo>
                  <a:lnTo>
                    <a:pt x="22" y="95"/>
                  </a:lnTo>
                  <a:lnTo>
                    <a:pt x="22" y="93"/>
                  </a:lnTo>
                  <a:lnTo>
                    <a:pt x="20" y="93"/>
                  </a:lnTo>
                  <a:lnTo>
                    <a:pt x="20" y="91"/>
                  </a:lnTo>
                  <a:lnTo>
                    <a:pt x="20" y="89"/>
                  </a:lnTo>
                  <a:lnTo>
                    <a:pt x="18" y="87"/>
                  </a:lnTo>
                  <a:lnTo>
                    <a:pt x="18" y="86"/>
                  </a:lnTo>
                  <a:lnTo>
                    <a:pt x="16" y="84"/>
                  </a:lnTo>
                  <a:lnTo>
                    <a:pt x="16" y="82"/>
                  </a:lnTo>
                  <a:lnTo>
                    <a:pt x="14" y="80"/>
                  </a:lnTo>
                  <a:lnTo>
                    <a:pt x="14" y="78"/>
                  </a:lnTo>
                  <a:lnTo>
                    <a:pt x="12" y="77"/>
                  </a:lnTo>
                  <a:lnTo>
                    <a:pt x="12" y="75"/>
                  </a:lnTo>
                  <a:lnTo>
                    <a:pt x="12" y="73"/>
                  </a:lnTo>
                  <a:lnTo>
                    <a:pt x="10" y="71"/>
                  </a:lnTo>
                  <a:lnTo>
                    <a:pt x="10" y="69"/>
                  </a:lnTo>
                  <a:lnTo>
                    <a:pt x="10" y="67"/>
                  </a:lnTo>
                  <a:lnTo>
                    <a:pt x="8" y="66"/>
                  </a:lnTo>
                  <a:lnTo>
                    <a:pt x="8" y="64"/>
                  </a:lnTo>
                  <a:lnTo>
                    <a:pt x="6" y="62"/>
                  </a:lnTo>
                  <a:lnTo>
                    <a:pt x="6" y="60"/>
                  </a:lnTo>
                  <a:lnTo>
                    <a:pt x="6" y="58"/>
                  </a:lnTo>
                  <a:lnTo>
                    <a:pt x="6" y="57"/>
                  </a:lnTo>
                  <a:lnTo>
                    <a:pt x="4" y="57"/>
                  </a:lnTo>
                  <a:lnTo>
                    <a:pt x="4" y="55"/>
                  </a:lnTo>
                  <a:lnTo>
                    <a:pt x="4" y="53"/>
                  </a:lnTo>
                  <a:lnTo>
                    <a:pt x="4" y="51"/>
                  </a:lnTo>
                  <a:lnTo>
                    <a:pt x="2" y="51"/>
                  </a:lnTo>
                  <a:lnTo>
                    <a:pt x="2" y="49"/>
                  </a:lnTo>
                  <a:lnTo>
                    <a:pt x="2" y="48"/>
                  </a:lnTo>
                  <a:lnTo>
                    <a:pt x="2" y="46"/>
                  </a:lnTo>
                  <a:lnTo>
                    <a:pt x="2" y="44"/>
                  </a:lnTo>
                  <a:lnTo>
                    <a:pt x="2" y="42"/>
                  </a:lnTo>
                  <a:lnTo>
                    <a:pt x="0" y="40"/>
                  </a:lnTo>
                  <a:lnTo>
                    <a:pt x="0" y="38"/>
                  </a:lnTo>
                  <a:lnTo>
                    <a:pt x="0" y="37"/>
                  </a:lnTo>
                  <a:lnTo>
                    <a:pt x="0" y="35"/>
                  </a:lnTo>
                  <a:lnTo>
                    <a:pt x="0" y="33"/>
                  </a:lnTo>
                  <a:lnTo>
                    <a:pt x="0" y="31"/>
                  </a:lnTo>
                  <a:lnTo>
                    <a:pt x="0" y="29"/>
                  </a:lnTo>
                  <a:lnTo>
                    <a:pt x="2" y="28"/>
                  </a:lnTo>
                  <a:lnTo>
                    <a:pt x="2" y="26"/>
                  </a:lnTo>
                  <a:lnTo>
                    <a:pt x="4" y="24"/>
                  </a:lnTo>
                  <a:lnTo>
                    <a:pt x="4" y="22"/>
                  </a:lnTo>
                  <a:lnTo>
                    <a:pt x="6" y="22"/>
                  </a:lnTo>
                  <a:lnTo>
                    <a:pt x="6" y="20"/>
                  </a:lnTo>
                  <a:lnTo>
                    <a:pt x="8" y="18"/>
                  </a:lnTo>
                  <a:lnTo>
                    <a:pt x="10" y="17"/>
                  </a:lnTo>
                  <a:lnTo>
                    <a:pt x="12" y="15"/>
                  </a:lnTo>
                  <a:lnTo>
                    <a:pt x="14" y="15"/>
                  </a:lnTo>
                  <a:lnTo>
                    <a:pt x="16" y="13"/>
                  </a:lnTo>
                  <a:lnTo>
                    <a:pt x="16" y="11"/>
                  </a:lnTo>
                  <a:lnTo>
                    <a:pt x="18" y="11"/>
                  </a:lnTo>
                  <a:lnTo>
                    <a:pt x="20" y="9"/>
                  </a:lnTo>
                  <a:lnTo>
                    <a:pt x="22" y="9"/>
                  </a:lnTo>
                  <a:lnTo>
                    <a:pt x="24" y="8"/>
                  </a:lnTo>
                  <a:lnTo>
                    <a:pt x="26" y="8"/>
                  </a:lnTo>
                  <a:lnTo>
                    <a:pt x="28" y="8"/>
                  </a:lnTo>
                  <a:lnTo>
                    <a:pt x="28" y="6"/>
                  </a:lnTo>
                  <a:lnTo>
                    <a:pt x="30" y="6"/>
                  </a:lnTo>
                  <a:lnTo>
                    <a:pt x="32" y="6"/>
                  </a:lnTo>
                  <a:lnTo>
                    <a:pt x="34" y="4"/>
                  </a:lnTo>
                  <a:lnTo>
                    <a:pt x="36" y="4"/>
                  </a:lnTo>
                  <a:lnTo>
                    <a:pt x="38" y="4"/>
                  </a:lnTo>
                  <a:lnTo>
                    <a:pt x="40" y="4"/>
                  </a:lnTo>
                  <a:lnTo>
                    <a:pt x="42" y="2"/>
                  </a:lnTo>
                  <a:lnTo>
                    <a:pt x="44" y="2"/>
                  </a:lnTo>
                  <a:lnTo>
                    <a:pt x="46" y="2"/>
                  </a:lnTo>
                  <a:lnTo>
                    <a:pt x="48" y="2"/>
                  </a:lnTo>
                  <a:lnTo>
                    <a:pt x="50" y="0"/>
                  </a:lnTo>
                  <a:lnTo>
                    <a:pt x="52" y="0"/>
                  </a:lnTo>
                  <a:lnTo>
                    <a:pt x="54" y="0"/>
                  </a:lnTo>
                  <a:lnTo>
                    <a:pt x="56" y="0"/>
                  </a:lnTo>
                  <a:lnTo>
                    <a:pt x="58" y="0"/>
                  </a:lnTo>
                  <a:lnTo>
                    <a:pt x="60" y="0"/>
                  </a:lnTo>
                  <a:lnTo>
                    <a:pt x="62" y="0"/>
                  </a:lnTo>
                  <a:lnTo>
                    <a:pt x="64" y="0"/>
                  </a:lnTo>
                  <a:lnTo>
                    <a:pt x="66" y="0"/>
                  </a:lnTo>
                  <a:lnTo>
                    <a:pt x="68" y="0"/>
                  </a:lnTo>
                  <a:lnTo>
                    <a:pt x="70" y="0"/>
                  </a:lnTo>
                  <a:lnTo>
                    <a:pt x="72" y="0"/>
                  </a:lnTo>
                  <a:lnTo>
                    <a:pt x="74" y="0"/>
                  </a:lnTo>
                  <a:lnTo>
                    <a:pt x="76" y="0"/>
                  </a:lnTo>
                  <a:lnTo>
                    <a:pt x="78" y="0"/>
                  </a:lnTo>
                  <a:lnTo>
                    <a:pt x="78" y="2"/>
                  </a:lnTo>
                  <a:lnTo>
                    <a:pt x="80" y="2"/>
                  </a:lnTo>
                  <a:lnTo>
                    <a:pt x="82" y="2"/>
                  </a:lnTo>
                  <a:lnTo>
                    <a:pt x="84" y="2"/>
                  </a:lnTo>
                  <a:lnTo>
                    <a:pt x="86" y="4"/>
                  </a:lnTo>
                  <a:lnTo>
                    <a:pt x="88" y="4"/>
                  </a:lnTo>
                  <a:lnTo>
                    <a:pt x="90" y="6"/>
                  </a:lnTo>
                  <a:lnTo>
                    <a:pt x="92" y="6"/>
                  </a:lnTo>
                  <a:lnTo>
                    <a:pt x="94" y="6"/>
                  </a:lnTo>
                  <a:lnTo>
                    <a:pt x="94" y="8"/>
                  </a:lnTo>
                  <a:lnTo>
                    <a:pt x="96" y="8"/>
                  </a:lnTo>
                  <a:lnTo>
                    <a:pt x="96" y="9"/>
                  </a:lnTo>
                  <a:lnTo>
                    <a:pt x="98" y="9"/>
                  </a:lnTo>
                  <a:lnTo>
                    <a:pt x="98" y="11"/>
                  </a:lnTo>
                  <a:lnTo>
                    <a:pt x="100" y="11"/>
                  </a:lnTo>
                  <a:lnTo>
                    <a:pt x="100" y="13"/>
                  </a:lnTo>
                  <a:lnTo>
                    <a:pt x="102" y="15"/>
                  </a:lnTo>
                  <a:lnTo>
                    <a:pt x="102" y="17"/>
                  </a:lnTo>
                  <a:lnTo>
                    <a:pt x="104" y="18"/>
                  </a:lnTo>
                  <a:lnTo>
                    <a:pt x="104" y="20"/>
                  </a:lnTo>
                  <a:lnTo>
                    <a:pt x="104" y="22"/>
                  </a:lnTo>
                  <a:lnTo>
                    <a:pt x="104" y="24"/>
                  </a:lnTo>
                  <a:lnTo>
                    <a:pt x="106" y="26"/>
                  </a:lnTo>
                  <a:lnTo>
                    <a:pt x="106" y="28"/>
                  </a:lnTo>
                  <a:lnTo>
                    <a:pt x="106" y="29"/>
                  </a:lnTo>
                  <a:lnTo>
                    <a:pt x="106" y="31"/>
                  </a:lnTo>
                  <a:lnTo>
                    <a:pt x="106" y="33"/>
                  </a:lnTo>
                  <a:lnTo>
                    <a:pt x="106" y="35"/>
                  </a:lnTo>
                  <a:lnTo>
                    <a:pt x="106" y="37"/>
                  </a:lnTo>
                  <a:lnTo>
                    <a:pt x="108" y="38"/>
                  </a:lnTo>
                  <a:lnTo>
                    <a:pt x="108" y="40"/>
                  </a:lnTo>
                  <a:lnTo>
                    <a:pt x="108" y="42"/>
                  </a:lnTo>
                  <a:lnTo>
                    <a:pt x="108" y="44"/>
                  </a:lnTo>
                  <a:lnTo>
                    <a:pt x="108" y="46"/>
                  </a:lnTo>
                  <a:lnTo>
                    <a:pt x="108" y="48"/>
                  </a:lnTo>
                  <a:lnTo>
                    <a:pt x="108" y="49"/>
                  </a:lnTo>
                  <a:lnTo>
                    <a:pt x="108" y="51"/>
                  </a:lnTo>
                  <a:lnTo>
                    <a:pt x="108" y="53"/>
                  </a:lnTo>
                  <a:lnTo>
                    <a:pt x="108" y="57"/>
                  </a:lnTo>
                  <a:lnTo>
                    <a:pt x="108" y="58"/>
                  </a:lnTo>
                  <a:lnTo>
                    <a:pt x="108" y="60"/>
                  </a:lnTo>
                  <a:lnTo>
                    <a:pt x="108" y="62"/>
                  </a:lnTo>
                  <a:lnTo>
                    <a:pt x="108" y="64"/>
                  </a:lnTo>
                  <a:lnTo>
                    <a:pt x="108" y="66"/>
                  </a:lnTo>
                  <a:lnTo>
                    <a:pt x="108" y="67"/>
                  </a:lnTo>
                  <a:lnTo>
                    <a:pt x="108" y="69"/>
                  </a:lnTo>
                  <a:lnTo>
                    <a:pt x="108" y="71"/>
                  </a:lnTo>
                  <a:lnTo>
                    <a:pt x="108" y="73"/>
                  </a:lnTo>
                  <a:lnTo>
                    <a:pt x="108" y="75"/>
                  </a:lnTo>
                  <a:lnTo>
                    <a:pt x="108" y="77"/>
                  </a:lnTo>
                  <a:lnTo>
                    <a:pt x="108" y="78"/>
                  </a:lnTo>
                  <a:lnTo>
                    <a:pt x="106" y="80"/>
                  </a:lnTo>
                  <a:lnTo>
                    <a:pt x="106" y="82"/>
                  </a:lnTo>
                  <a:lnTo>
                    <a:pt x="106" y="84"/>
                  </a:lnTo>
                  <a:lnTo>
                    <a:pt x="106" y="86"/>
                  </a:lnTo>
                  <a:lnTo>
                    <a:pt x="106" y="87"/>
                  </a:lnTo>
                  <a:lnTo>
                    <a:pt x="106" y="89"/>
                  </a:lnTo>
                  <a:lnTo>
                    <a:pt x="106" y="91"/>
                  </a:lnTo>
                  <a:lnTo>
                    <a:pt x="106" y="93"/>
                  </a:lnTo>
                  <a:lnTo>
                    <a:pt x="104" y="97"/>
                  </a:lnTo>
                  <a:lnTo>
                    <a:pt x="104" y="98"/>
                  </a:lnTo>
                  <a:lnTo>
                    <a:pt x="104" y="102"/>
                  </a:lnTo>
                  <a:lnTo>
                    <a:pt x="104" y="104"/>
                  </a:lnTo>
                  <a:lnTo>
                    <a:pt x="102" y="106"/>
                  </a:lnTo>
                  <a:lnTo>
                    <a:pt x="102" y="107"/>
                  </a:lnTo>
                  <a:lnTo>
                    <a:pt x="102" y="109"/>
                  </a:lnTo>
                  <a:lnTo>
                    <a:pt x="102" y="111"/>
                  </a:lnTo>
                  <a:lnTo>
                    <a:pt x="102" y="113"/>
                  </a:lnTo>
                  <a:lnTo>
                    <a:pt x="102" y="115"/>
                  </a:lnTo>
                  <a:lnTo>
                    <a:pt x="100" y="117"/>
                  </a:lnTo>
                  <a:lnTo>
                    <a:pt x="100" y="118"/>
                  </a:lnTo>
                  <a:lnTo>
                    <a:pt x="100" y="120"/>
                  </a:lnTo>
                  <a:lnTo>
                    <a:pt x="98" y="120"/>
                  </a:lnTo>
                  <a:lnTo>
                    <a:pt x="98" y="122"/>
                  </a:lnTo>
                  <a:lnTo>
                    <a:pt x="98" y="124"/>
                  </a:lnTo>
                  <a:lnTo>
                    <a:pt x="98" y="126"/>
                  </a:lnTo>
                  <a:lnTo>
                    <a:pt x="96" y="127"/>
                  </a:lnTo>
                  <a:lnTo>
                    <a:pt x="96" y="129"/>
                  </a:lnTo>
                  <a:lnTo>
                    <a:pt x="96" y="131"/>
                  </a:lnTo>
                  <a:lnTo>
                    <a:pt x="94" y="133"/>
                  </a:lnTo>
                  <a:lnTo>
                    <a:pt x="94" y="135"/>
                  </a:lnTo>
                  <a:lnTo>
                    <a:pt x="92" y="137"/>
                  </a:lnTo>
                  <a:lnTo>
                    <a:pt x="92" y="138"/>
                  </a:lnTo>
                  <a:lnTo>
                    <a:pt x="90" y="140"/>
                  </a:lnTo>
                  <a:lnTo>
                    <a:pt x="88" y="142"/>
                  </a:lnTo>
                  <a:lnTo>
                    <a:pt x="88" y="144"/>
                  </a:lnTo>
                  <a:lnTo>
                    <a:pt x="86" y="144"/>
                  </a:lnTo>
                  <a:lnTo>
                    <a:pt x="86" y="146"/>
                  </a:lnTo>
                  <a:lnTo>
                    <a:pt x="84" y="146"/>
                  </a:lnTo>
                  <a:lnTo>
                    <a:pt x="84" y="147"/>
                  </a:lnTo>
                  <a:lnTo>
                    <a:pt x="82" y="147"/>
                  </a:lnTo>
                  <a:lnTo>
                    <a:pt x="80" y="149"/>
                  </a:lnTo>
                  <a:lnTo>
                    <a:pt x="78" y="149"/>
                  </a:lnTo>
                  <a:close/>
                </a:path>
              </a:pathLst>
            </a:custGeom>
            <a:blipFill dpi="0" rotWithShape="0">
              <a:blip r:embed="rId2"/>
              <a:srcRect/>
              <a:tile tx="0" ty="0" sx="100000" sy="100000" flip="none" algn="tl"/>
            </a:blipFill>
            <a:ln w="38100">
              <a:solidFill>
                <a:srgbClr val="FF00FF"/>
              </a:solidFill>
              <a:round/>
              <a:headEnd/>
              <a:tailEnd/>
            </a:ln>
          </p:spPr>
          <p:txBody>
            <a:bodyPr/>
            <a:lstStyle/>
            <a:p>
              <a:endParaRPr lang="zh-CN" altLang="en-US"/>
            </a:p>
          </p:txBody>
        </p:sp>
        <p:sp>
          <p:nvSpPr>
            <p:cNvPr id="19" name="Freeform 57">
              <a:extLst>
                <a:ext uri="{FF2B5EF4-FFF2-40B4-BE49-F238E27FC236}">
                  <a16:creationId xmlns:a16="http://schemas.microsoft.com/office/drawing/2014/main" id="{3A63A351-0C44-20D6-9811-8900CB3BA023}"/>
                </a:ext>
              </a:extLst>
            </p:cNvPr>
            <p:cNvSpPr>
              <a:spLocks noChangeArrowheads="1"/>
            </p:cNvSpPr>
            <p:nvPr/>
          </p:nvSpPr>
          <p:spPr bwMode="auto">
            <a:xfrm>
              <a:off x="2677938" y="2309813"/>
              <a:ext cx="145314" cy="181337"/>
            </a:xfrm>
            <a:custGeom>
              <a:avLst/>
              <a:gdLst>
                <a:gd name="T0" fmla="*/ 37 w 54"/>
                <a:gd name="T1" fmla="*/ 8 h 82"/>
                <a:gd name="T2" fmla="*/ 34 w 54"/>
                <a:gd name="T3" fmla="*/ 8 h 82"/>
                <a:gd name="T4" fmla="*/ 31 w 54"/>
                <a:gd name="T5" fmla="*/ 8 h 82"/>
                <a:gd name="T6" fmla="*/ 29 w 54"/>
                <a:gd name="T7" fmla="*/ 8 h 82"/>
                <a:gd name="T8" fmla="*/ 26 w 54"/>
                <a:gd name="T9" fmla="*/ 7 h 82"/>
                <a:gd name="T10" fmla="*/ 24 w 54"/>
                <a:gd name="T11" fmla="*/ 7 h 82"/>
                <a:gd name="T12" fmla="*/ 22 w 54"/>
                <a:gd name="T13" fmla="*/ 7 h 82"/>
                <a:gd name="T14" fmla="*/ 19 w 54"/>
                <a:gd name="T15" fmla="*/ 6 h 82"/>
                <a:gd name="T16" fmla="*/ 16 w 54"/>
                <a:gd name="T17" fmla="*/ 5 h 82"/>
                <a:gd name="T18" fmla="*/ 14 w 54"/>
                <a:gd name="T19" fmla="*/ 5 h 82"/>
                <a:gd name="T20" fmla="*/ 12 w 54"/>
                <a:gd name="T21" fmla="*/ 5 h 82"/>
                <a:gd name="T22" fmla="*/ 10 w 54"/>
                <a:gd name="T23" fmla="*/ 5 h 82"/>
                <a:gd name="T24" fmla="*/ 9 w 54"/>
                <a:gd name="T25" fmla="*/ 5 h 82"/>
                <a:gd name="T26" fmla="*/ 7 w 54"/>
                <a:gd name="T27" fmla="*/ 5 h 82"/>
                <a:gd name="T28" fmla="*/ 5 w 54"/>
                <a:gd name="T29" fmla="*/ 5 h 82"/>
                <a:gd name="T30" fmla="*/ 4 w 54"/>
                <a:gd name="T31" fmla="*/ 5 h 82"/>
                <a:gd name="T32" fmla="*/ 3 w 54"/>
                <a:gd name="T33" fmla="*/ 5 h 82"/>
                <a:gd name="T34" fmla="*/ 2 w 54"/>
                <a:gd name="T35" fmla="*/ 5 h 82"/>
                <a:gd name="T36" fmla="*/ 1 w 54"/>
                <a:gd name="T37" fmla="*/ 5 h 82"/>
                <a:gd name="T38" fmla="*/ 0 w 54"/>
                <a:gd name="T39" fmla="*/ 5 h 82"/>
                <a:gd name="T40" fmla="*/ 0 w 54"/>
                <a:gd name="T41" fmla="*/ 5 h 82"/>
                <a:gd name="T42" fmla="*/ 2 w 54"/>
                <a:gd name="T43" fmla="*/ 5 h 82"/>
                <a:gd name="T44" fmla="*/ 4 w 54"/>
                <a:gd name="T45" fmla="*/ 5 h 82"/>
                <a:gd name="T46" fmla="*/ 8 w 54"/>
                <a:gd name="T47" fmla="*/ 5 h 82"/>
                <a:gd name="T48" fmla="*/ 11 w 54"/>
                <a:gd name="T49" fmla="*/ 5 h 82"/>
                <a:gd name="T50" fmla="*/ 14 w 54"/>
                <a:gd name="T51" fmla="*/ 3 h 82"/>
                <a:gd name="T52" fmla="*/ 18 w 54"/>
                <a:gd name="T53" fmla="*/ 2 h 82"/>
                <a:gd name="T54" fmla="*/ 22 w 54"/>
                <a:gd name="T55" fmla="*/ 1 h 82"/>
                <a:gd name="T56" fmla="*/ 26 w 54"/>
                <a:gd name="T57" fmla="*/ 0 h 82"/>
                <a:gd name="T58" fmla="*/ 30 w 54"/>
                <a:gd name="T59" fmla="*/ 0 h 82"/>
                <a:gd name="T60" fmla="*/ 34 w 54"/>
                <a:gd name="T61" fmla="*/ 0 h 82"/>
                <a:gd name="T62" fmla="*/ 38 w 54"/>
                <a:gd name="T63" fmla="*/ 0 h 82"/>
                <a:gd name="T64" fmla="*/ 41 w 54"/>
                <a:gd name="T65" fmla="*/ 1 h 82"/>
                <a:gd name="T66" fmla="*/ 45 w 54"/>
                <a:gd name="T67" fmla="*/ 3 h 82"/>
                <a:gd name="T68" fmla="*/ 48 w 54"/>
                <a:gd name="T69" fmla="*/ 4 h 82"/>
                <a:gd name="T70" fmla="*/ 50 w 54"/>
                <a:gd name="T71" fmla="*/ 5 h 82"/>
                <a:gd name="T72" fmla="*/ 52 w 54"/>
                <a:gd name="T73" fmla="*/ 5 h 82"/>
                <a:gd name="T74" fmla="*/ 53 w 54"/>
                <a:gd name="T75" fmla="*/ 5 h 82"/>
                <a:gd name="T76" fmla="*/ 53 w 54"/>
                <a:gd name="T77" fmla="*/ 5 h 82"/>
                <a:gd name="T78" fmla="*/ 54 w 54"/>
                <a:gd name="T79" fmla="*/ 5 h 82"/>
                <a:gd name="T80" fmla="*/ 54 w 54"/>
                <a:gd name="T81" fmla="*/ 5 h 82"/>
                <a:gd name="T82" fmla="*/ 54 w 54"/>
                <a:gd name="T83" fmla="*/ 5 h 82"/>
                <a:gd name="T84" fmla="*/ 54 w 54"/>
                <a:gd name="T85" fmla="*/ 5 h 82"/>
                <a:gd name="T86" fmla="*/ 54 w 54"/>
                <a:gd name="T87" fmla="*/ 5 h 82"/>
                <a:gd name="T88" fmla="*/ 54 w 54"/>
                <a:gd name="T89" fmla="*/ 5 h 82"/>
                <a:gd name="T90" fmla="*/ 53 w 54"/>
                <a:gd name="T91" fmla="*/ 5 h 82"/>
                <a:gd name="T92" fmla="*/ 53 w 54"/>
                <a:gd name="T93" fmla="*/ 5 h 82"/>
                <a:gd name="T94" fmla="*/ 52 w 54"/>
                <a:gd name="T95" fmla="*/ 5 h 82"/>
                <a:gd name="T96" fmla="*/ 51 w 54"/>
                <a:gd name="T97" fmla="*/ 5 h 82"/>
                <a:gd name="T98" fmla="*/ 50 w 54"/>
                <a:gd name="T99" fmla="*/ 6 h 82"/>
                <a:gd name="T100" fmla="*/ 49 w 54"/>
                <a:gd name="T101" fmla="*/ 6 h 82"/>
                <a:gd name="T102" fmla="*/ 48 w 54"/>
                <a:gd name="T103" fmla="*/ 7 h 82"/>
                <a:gd name="T104" fmla="*/ 46 w 54"/>
                <a:gd name="T105" fmla="*/ 8 h 82"/>
                <a:gd name="T106" fmla="*/ 43 w 54"/>
                <a:gd name="T107" fmla="*/ 8 h 82"/>
                <a:gd name="T108" fmla="*/ 41 w 54"/>
                <a:gd name="T109" fmla="*/ 8 h 8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4" h="82">
                  <a:moveTo>
                    <a:pt x="39" y="82"/>
                  </a:moveTo>
                  <a:lnTo>
                    <a:pt x="39" y="82"/>
                  </a:lnTo>
                  <a:lnTo>
                    <a:pt x="38" y="82"/>
                  </a:lnTo>
                  <a:lnTo>
                    <a:pt x="37" y="82"/>
                  </a:lnTo>
                  <a:lnTo>
                    <a:pt x="36" y="82"/>
                  </a:lnTo>
                  <a:lnTo>
                    <a:pt x="35" y="82"/>
                  </a:lnTo>
                  <a:lnTo>
                    <a:pt x="35" y="81"/>
                  </a:lnTo>
                  <a:lnTo>
                    <a:pt x="34" y="81"/>
                  </a:lnTo>
                  <a:lnTo>
                    <a:pt x="33" y="81"/>
                  </a:lnTo>
                  <a:lnTo>
                    <a:pt x="33" y="80"/>
                  </a:lnTo>
                  <a:lnTo>
                    <a:pt x="32" y="80"/>
                  </a:lnTo>
                  <a:lnTo>
                    <a:pt x="31" y="79"/>
                  </a:lnTo>
                  <a:lnTo>
                    <a:pt x="30" y="79"/>
                  </a:lnTo>
                  <a:lnTo>
                    <a:pt x="30" y="78"/>
                  </a:lnTo>
                  <a:lnTo>
                    <a:pt x="29" y="78"/>
                  </a:lnTo>
                  <a:lnTo>
                    <a:pt x="29" y="77"/>
                  </a:lnTo>
                  <a:lnTo>
                    <a:pt x="28" y="77"/>
                  </a:lnTo>
                  <a:lnTo>
                    <a:pt x="27" y="76"/>
                  </a:lnTo>
                  <a:lnTo>
                    <a:pt x="27" y="75"/>
                  </a:lnTo>
                  <a:lnTo>
                    <a:pt x="26" y="75"/>
                  </a:lnTo>
                  <a:lnTo>
                    <a:pt x="26" y="74"/>
                  </a:lnTo>
                  <a:lnTo>
                    <a:pt x="25" y="73"/>
                  </a:lnTo>
                  <a:lnTo>
                    <a:pt x="24" y="73"/>
                  </a:lnTo>
                  <a:lnTo>
                    <a:pt x="24" y="72"/>
                  </a:lnTo>
                  <a:lnTo>
                    <a:pt x="23" y="72"/>
                  </a:lnTo>
                  <a:lnTo>
                    <a:pt x="23" y="71"/>
                  </a:lnTo>
                  <a:lnTo>
                    <a:pt x="22" y="70"/>
                  </a:lnTo>
                  <a:lnTo>
                    <a:pt x="22" y="69"/>
                  </a:lnTo>
                  <a:lnTo>
                    <a:pt x="21" y="68"/>
                  </a:lnTo>
                  <a:lnTo>
                    <a:pt x="20" y="67"/>
                  </a:lnTo>
                  <a:lnTo>
                    <a:pt x="19" y="66"/>
                  </a:lnTo>
                  <a:lnTo>
                    <a:pt x="19" y="65"/>
                  </a:lnTo>
                  <a:lnTo>
                    <a:pt x="18" y="64"/>
                  </a:lnTo>
                  <a:lnTo>
                    <a:pt x="17" y="63"/>
                  </a:lnTo>
                  <a:lnTo>
                    <a:pt x="17" y="62"/>
                  </a:lnTo>
                  <a:lnTo>
                    <a:pt x="16" y="61"/>
                  </a:lnTo>
                  <a:lnTo>
                    <a:pt x="16" y="60"/>
                  </a:lnTo>
                  <a:lnTo>
                    <a:pt x="15" y="60"/>
                  </a:lnTo>
                  <a:lnTo>
                    <a:pt x="15" y="59"/>
                  </a:lnTo>
                  <a:lnTo>
                    <a:pt x="14" y="58"/>
                  </a:lnTo>
                  <a:lnTo>
                    <a:pt x="14" y="57"/>
                  </a:lnTo>
                  <a:lnTo>
                    <a:pt x="13" y="56"/>
                  </a:lnTo>
                  <a:lnTo>
                    <a:pt x="13" y="55"/>
                  </a:lnTo>
                  <a:lnTo>
                    <a:pt x="12" y="54"/>
                  </a:lnTo>
                  <a:lnTo>
                    <a:pt x="12" y="53"/>
                  </a:lnTo>
                  <a:lnTo>
                    <a:pt x="11" y="52"/>
                  </a:lnTo>
                  <a:lnTo>
                    <a:pt x="11" y="51"/>
                  </a:lnTo>
                  <a:lnTo>
                    <a:pt x="10" y="51"/>
                  </a:lnTo>
                  <a:lnTo>
                    <a:pt x="10" y="50"/>
                  </a:lnTo>
                  <a:lnTo>
                    <a:pt x="10" y="49"/>
                  </a:lnTo>
                  <a:lnTo>
                    <a:pt x="9" y="48"/>
                  </a:lnTo>
                  <a:lnTo>
                    <a:pt x="9" y="47"/>
                  </a:lnTo>
                  <a:lnTo>
                    <a:pt x="8" y="46"/>
                  </a:lnTo>
                  <a:lnTo>
                    <a:pt x="8" y="45"/>
                  </a:lnTo>
                  <a:lnTo>
                    <a:pt x="7" y="44"/>
                  </a:lnTo>
                  <a:lnTo>
                    <a:pt x="7" y="43"/>
                  </a:lnTo>
                  <a:lnTo>
                    <a:pt x="6" y="42"/>
                  </a:lnTo>
                  <a:lnTo>
                    <a:pt x="6" y="41"/>
                  </a:lnTo>
                  <a:lnTo>
                    <a:pt x="6" y="40"/>
                  </a:lnTo>
                  <a:lnTo>
                    <a:pt x="5" y="39"/>
                  </a:lnTo>
                  <a:lnTo>
                    <a:pt x="5" y="38"/>
                  </a:lnTo>
                  <a:lnTo>
                    <a:pt x="5" y="37"/>
                  </a:lnTo>
                  <a:lnTo>
                    <a:pt x="4" y="36"/>
                  </a:lnTo>
                  <a:lnTo>
                    <a:pt x="4" y="35"/>
                  </a:lnTo>
                  <a:lnTo>
                    <a:pt x="3" y="34"/>
                  </a:lnTo>
                  <a:lnTo>
                    <a:pt x="3" y="33"/>
                  </a:lnTo>
                  <a:lnTo>
                    <a:pt x="3" y="32"/>
                  </a:lnTo>
                  <a:lnTo>
                    <a:pt x="3" y="31"/>
                  </a:lnTo>
                  <a:lnTo>
                    <a:pt x="2" y="31"/>
                  </a:lnTo>
                  <a:lnTo>
                    <a:pt x="2" y="30"/>
                  </a:lnTo>
                  <a:lnTo>
                    <a:pt x="2" y="29"/>
                  </a:lnTo>
                  <a:lnTo>
                    <a:pt x="2" y="28"/>
                  </a:lnTo>
                  <a:lnTo>
                    <a:pt x="1" y="28"/>
                  </a:lnTo>
                  <a:lnTo>
                    <a:pt x="1" y="27"/>
                  </a:lnTo>
                  <a:lnTo>
                    <a:pt x="1" y="26"/>
                  </a:lnTo>
                  <a:lnTo>
                    <a:pt x="1" y="25"/>
                  </a:lnTo>
                  <a:lnTo>
                    <a:pt x="1" y="24"/>
                  </a:lnTo>
                  <a:lnTo>
                    <a:pt x="1" y="23"/>
                  </a:lnTo>
                  <a:lnTo>
                    <a:pt x="0" y="22"/>
                  </a:lnTo>
                  <a:lnTo>
                    <a:pt x="0" y="21"/>
                  </a:lnTo>
                  <a:lnTo>
                    <a:pt x="0" y="20"/>
                  </a:lnTo>
                  <a:lnTo>
                    <a:pt x="0" y="19"/>
                  </a:lnTo>
                  <a:lnTo>
                    <a:pt x="0" y="18"/>
                  </a:lnTo>
                  <a:lnTo>
                    <a:pt x="0" y="17"/>
                  </a:lnTo>
                  <a:lnTo>
                    <a:pt x="0" y="16"/>
                  </a:lnTo>
                  <a:lnTo>
                    <a:pt x="1" y="15"/>
                  </a:lnTo>
                  <a:lnTo>
                    <a:pt x="1" y="14"/>
                  </a:lnTo>
                  <a:lnTo>
                    <a:pt x="2" y="13"/>
                  </a:lnTo>
                  <a:lnTo>
                    <a:pt x="2" y="12"/>
                  </a:lnTo>
                  <a:lnTo>
                    <a:pt x="3" y="12"/>
                  </a:lnTo>
                  <a:lnTo>
                    <a:pt x="3" y="11"/>
                  </a:lnTo>
                  <a:lnTo>
                    <a:pt x="4" y="10"/>
                  </a:lnTo>
                  <a:lnTo>
                    <a:pt x="5" y="9"/>
                  </a:lnTo>
                  <a:lnTo>
                    <a:pt x="6" y="8"/>
                  </a:lnTo>
                  <a:lnTo>
                    <a:pt x="7" y="8"/>
                  </a:lnTo>
                  <a:lnTo>
                    <a:pt x="8" y="7"/>
                  </a:lnTo>
                  <a:lnTo>
                    <a:pt x="8" y="6"/>
                  </a:lnTo>
                  <a:lnTo>
                    <a:pt x="9" y="6"/>
                  </a:lnTo>
                  <a:lnTo>
                    <a:pt x="10" y="5"/>
                  </a:lnTo>
                  <a:lnTo>
                    <a:pt x="11" y="5"/>
                  </a:lnTo>
                  <a:lnTo>
                    <a:pt x="12" y="4"/>
                  </a:lnTo>
                  <a:lnTo>
                    <a:pt x="13" y="4"/>
                  </a:lnTo>
                  <a:lnTo>
                    <a:pt x="14" y="4"/>
                  </a:lnTo>
                  <a:lnTo>
                    <a:pt x="14" y="3"/>
                  </a:lnTo>
                  <a:lnTo>
                    <a:pt x="15" y="3"/>
                  </a:lnTo>
                  <a:lnTo>
                    <a:pt x="16" y="3"/>
                  </a:lnTo>
                  <a:lnTo>
                    <a:pt x="17" y="2"/>
                  </a:lnTo>
                  <a:lnTo>
                    <a:pt x="18" y="2"/>
                  </a:lnTo>
                  <a:lnTo>
                    <a:pt x="19" y="2"/>
                  </a:lnTo>
                  <a:lnTo>
                    <a:pt x="20" y="2"/>
                  </a:lnTo>
                  <a:lnTo>
                    <a:pt x="21" y="1"/>
                  </a:lnTo>
                  <a:lnTo>
                    <a:pt x="22" y="1"/>
                  </a:lnTo>
                  <a:lnTo>
                    <a:pt x="23" y="1"/>
                  </a:lnTo>
                  <a:lnTo>
                    <a:pt x="24" y="1"/>
                  </a:lnTo>
                  <a:lnTo>
                    <a:pt x="25" y="0"/>
                  </a:lnTo>
                  <a:lnTo>
                    <a:pt x="26" y="0"/>
                  </a:lnTo>
                  <a:lnTo>
                    <a:pt x="27" y="0"/>
                  </a:lnTo>
                  <a:lnTo>
                    <a:pt x="28" y="0"/>
                  </a:lnTo>
                  <a:lnTo>
                    <a:pt x="29" y="0"/>
                  </a:lnTo>
                  <a:lnTo>
                    <a:pt x="30" y="0"/>
                  </a:lnTo>
                  <a:lnTo>
                    <a:pt x="31" y="0"/>
                  </a:lnTo>
                  <a:lnTo>
                    <a:pt x="32" y="0"/>
                  </a:lnTo>
                  <a:lnTo>
                    <a:pt x="33" y="0"/>
                  </a:lnTo>
                  <a:lnTo>
                    <a:pt x="34" y="0"/>
                  </a:lnTo>
                  <a:lnTo>
                    <a:pt x="35" y="0"/>
                  </a:lnTo>
                  <a:lnTo>
                    <a:pt x="36" y="0"/>
                  </a:lnTo>
                  <a:lnTo>
                    <a:pt x="37" y="0"/>
                  </a:lnTo>
                  <a:lnTo>
                    <a:pt x="38" y="0"/>
                  </a:lnTo>
                  <a:lnTo>
                    <a:pt x="39" y="0"/>
                  </a:lnTo>
                  <a:lnTo>
                    <a:pt x="39" y="1"/>
                  </a:lnTo>
                  <a:lnTo>
                    <a:pt x="40" y="1"/>
                  </a:lnTo>
                  <a:lnTo>
                    <a:pt x="41" y="1"/>
                  </a:lnTo>
                  <a:lnTo>
                    <a:pt x="42" y="1"/>
                  </a:lnTo>
                  <a:lnTo>
                    <a:pt x="43" y="2"/>
                  </a:lnTo>
                  <a:lnTo>
                    <a:pt x="44" y="2"/>
                  </a:lnTo>
                  <a:lnTo>
                    <a:pt x="45" y="3"/>
                  </a:lnTo>
                  <a:lnTo>
                    <a:pt x="46" y="3"/>
                  </a:lnTo>
                  <a:lnTo>
                    <a:pt x="47" y="3"/>
                  </a:lnTo>
                  <a:lnTo>
                    <a:pt x="47" y="4"/>
                  </a:lnTo>
                  <a:lnTo>
                    <a:pt x="48" y="4"/>
                  </a:lnTo>
                  <a:lnTo>
                    <a:pt x="48" y="5"/>
                  </a:lnTo>
                  <a:lnTo>
                    <a:pt x="49" y="5"/>
                  </a:lnTo>
                  <a:lnTo>
                    <a:pt x="49" y="6"/>
                  </a:lnTo>
                  <a:lnTo>
                    <a:pt x="50" y="6"/>
                  </a:lnTo>
                  <a:lnTo>
                    <a:pt x="50" y="7"/>
                  </a:lnTo>
                  <a:lnTo>
                    <a:pt x="51" y="8"/>
                  </a:lnTo>
                  <a:lnTo>
                    <a:pt x="51" y="9"/>
                  </a:lnTo>
                  <a:lnTo>
                    <a:pt x="52" y="10"/>
                  </a:lnTo>
                  <a:lnTo>
                    <a:pt x="52" y="11"/>
                  </a:lnTo>
                  <a:lnTo>
                    <a:pt x="52" y="12"/>
                  </a:lnTo>
                  <a:lnTo>
                    <a:pt x="52" y="13"/>
                  </a:lnTo>
                  <a:lnTo>
                    <a:pt x="53" y="14"/>
                  </a:lnTo>
                  <a:lnTo>
                    <a:pt x="53" y="15"/>
                  </a:lnTo>
                  <a:lnTo>
                    <a:pt x="53" y="16"/>
                  </a:lnTo>
                  <a:lnTo>
                    <a:pt x="53" y="17"/>
                  </a:lnTo>
                  <a:lnTo>
                    <a:pt x="53" y="18"/>
                  </a:lnTo>
                  <a:lnTo>
                    <a:pt x="53" y="19"/>
                  </a:lnTo>
                  <a:lnTo>
                    <a:pt x="53" y="20"/>
                  </a:lnTo>
                  <a:lnTo>
                    <a:pt x="54" y="21"/>
                  </a:lnTo>
                  <a:lnTo>
                    <a:pt x="54" y="22"/>
                  </a:lnTo>
                  <a:lnTo>
                    <a:pt x="54" y="23"/>
                  </a:lnTo>
                  <a:lnTo>
                    <a:pt x="54" y="24"/>
                  </a:lnTo>
                  <a:lnTo>
                    <a:pt x="54" y="25"/>
                  </a:lnTo>
                  <a:lnTo>
                    <a:pt x="54" y="26"/>
                  </a:lnTo>
                  <a:lnTo>
                    <a:pt x="54" y="27"/>
                  </a:lnTo>
                  <a:lnTo>
                    <a:pt x="54" y="28"/>
                  </a:lnTo>
                  <a:lnTo>
                    <a:pt x="54" y="29"/>
                  </a:lnTo>
                  <a:lnTo>
                    <a:pt x="54" y="31"/>
                  </a:lnTo>
                  <a:lnTo>
                    <a:pt x="54" y="32"/>
                  </a:lnTo>
                  <a:lnTo>
                    <a:pt x="54" y="33"/>
                  </a:lnTo>
                  <a:lnTo>
                    <a:pt x="54" y="34"/>
                  </a:lnTo>
                  <a:lnTo>
                    <a:pt x="54" y="35"/>
                  </a:lnTo>
                  <a:lnTo>
                    <a:pt x="54" y="36"/>
                  </a:lnTo>
                  <a:lnTo>
                    <a:pt x="54" y="37"/>
                  </a:lnTo>
                  <a:lnTo>
                    <a:pt x="54" y="38"/>
                  </a:lnTo>
                  <a:lnTo>
                    <a:pt x="54" y="39"/>
                  </a:lnTo>
                  <a:lnTo>
                    <a:pt x="54" y="40"/>
                  </a:lnTo>
                  <a:lnTo>
                    <a:pt x="54" y="41"/>
                  </a:lnTo>
                  <a:lnTo>
                    <a:pt x="54" y="42"/>
                  </a:lnTo>
                  <a:lnTo>
                    <a:pt x="54" y="43"/>
                  </a:lnTo>
                  <a:lnTo>
                    <a:pt x="53" y="44"/>
                  </a:lnTo>
                  <a:lnTo>
                    <a:pt x="53" y="45"/>
                  </a:lnTo>
                  <a:lnTo>
                    <a:pt x="53" y="46"/>
                  </a:lnTo>
                  <a:lnTo>
                    <a:pt x="53" y="47"/>
                  </a:lnTo>
                  <a:lnTo>
                    <a:pt x="53" y="48"/>
                  </a:lnTo>
                  <a:lnTo>
                    <a:pt x="53" y="49"/>
                  </a:lnTo>
                  <a:lnTo>
                    <a:pt x="53" y="50"/>
                  </a:lnTo>
                  <a:lnTo>
                    <a:pt x="53" y="51"/>
                  </a:lnTo>
                  <a:lnTo>
                    <a:pt x="52" y="53"/>
                  </a:lnTo>
                  <a:lnTo>
                    <a:pt x="52" y="54"/>
                  </a:lnTo>
                  <a:lnTo>
                    <a:pt x="52" y="56"/>
                  </a:lnTo>
                  <a:lnTo>
                    <a:pt x="52" y="57"/>
                  </a:lnTo>
                  <a:lnTo>
                    <a:pt x="51" y="58"/>
                  </a:lnTo>
                  <a:lnTo>
                    <a:pt x="51" y="59"/>
                  </a:lnTo>
                  <a:lnTo>
                    <a:pt x="51" y="60"/>
                  </a:lnTo>
                  <a:lnTo>
                    <a:pt x="51" y="61"/>
                  </a:lnTo>
                  <a:lnTo>
                    <a:pt x="51" y="62"/>
                  </a:lnTo>
                  <a:lnTo>
                    <a:pt x="51" y="63"/>
                  </a:lnTo>
                  <a:lnTo>
                    <a:pt x="50" y="64"/>
                  </a:lnTo>
                  <a:lnTo>
                    <a:pt x="50" y="65"/>
                  </a:lnTo>
                  <a:lnTo>
                    <a:pt x="50" y="66"/>
                  </a:lnTo>
                  <a:lnTo>
                    <a:pt x="49" y="66"/>
                  </a:lnTo>
                  <a:lnTo>
                    <a:pt x="49" y="67"/>
                  </a:lnTo>
                  <a:lnTo>
                    <a:pt x="49" y="68"/>
                  </a:lnTo>
                  <a:lnTo>
                    <a:pt x="49" y="69"/>
                  </a:lnTo>
                  <a:lnTo>
                    <a:pt x="48" y="70"/>
                  </a:lnTo>
                  <a:lnTo>
                    <a:pt x="48" y="71"/>
                  </a:lnTo>
                  <a:lnTo>
                    <a:pt x="48" y="72"/>
                  </a:lnTo>
                  <a:lnTo>
                    <a:pt x="47" y="73"/>
                  </a:lnTo>
                  <a:lnTo>
                    <a:pt x="47" y="74"/>
                  </a:lnTo>
                  <a:lnTo>
                    <a:pt x="46" y="75"/>
                  </a:lnTo>
                  <a:lnTo>
                    <a:pt x="46" y="76"/>
                  </a:lnTo>
                  <a:lnTo>
                    <a:pt x="45" y="77"/>
                  </a:lnTo>
                  <a:lnTo>
                    <a:pt x="44" y="78"/>
                  </a:lnTo>
                  <a:lnTo>
                    <a:pt x="44" y="79"/>
                  </a:lnTo>
                  <a:lnTo>
                    <a:pt x="43" y="79"/>
                  </a:lnTo>
                  <a:lnTo>
                    <a:pt x="43" y="80"/>
                  </a:lnTo>
                  <a:lnTo>
                    <a:pt x="42" y="80"/>
                  </a:lnTo>
                  <a:lnTo>
                    <a:pt x="42" y="81"/>
                  </a:lnTo>
                  <a:lnTo>
                    <a:pt x="41" y="81"/>
                  </a:lnTo>
                  <a:lnTo>
                    <a:pt x="40" y="82"/>
                  </a:lnTo>
                  <a:lnTo>
                    <a:pt x="39" y="82"/>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grpSp>
      <p:sp>
        <p:nvSpPr>
          <p:cNvPr id="20" name="椭圆 19">
            <a:extLst>
              <a:ext uri="{FF2B5EF4-FFF2-40B4-BE49-F238E27FC236}">
                <a16:creationId xmlns:a16="http://schemas.microsoft.com/office/drawing/2014/main" id="{F1231777-DC6D-FC2A-B334-91ABEF171CF7}"/>
              </a:ext>
            </a:extLst>
          </p:cNvPr>
          <p:cNvSpPr/>
          <p:nvPr/>
        </p:nvSpPr>
        <p:spPr>
          <a:xfrm>
            <a:off x="2495664" y="2046674"/>
            <a:ext cx="576000" cy="288000"/>
          </a:xfrm>
          <a:prstGeom prst="ellipse">
            <a:avLst/>
          </a:prstGeom>
          <a:solidFill>
            <a:srgbClr val="0000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1" name="Rectangle 25">
            <a:extLst>
              <a:ext uri="{FF2B5EF4-FFF2-40B4-BE49-F238E27FC236}">
                <a16:creationId xmlns:a16="http://schemas.microsoft.com/office/drawing/2014/main" id="{63643909-9329-0E6B-63CC-3852832E8A9B}"/>
              </a:ext>
            </a:extLst>
          </p:cNvPr>
          <p:cNvSpPr>
            <a:spLocks noChangeArrowheads="1"/>
          </p:cNvSpPr>
          <p:nvPr/>
        </p:nvSpPr>
        <p:spPr bwMode="auto">
          <a:xfrm>
            <a:off x="3295104" y="2843088"/>
            <a:ext cx="928688" cy="369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解链酶</a:t>
            </a:r>
          </a:p>
        </p:txBody>
      </p:sp>
      <p:sp>
        <p:nvSpPr>
          <p:cNvPr id="22" name="椭圆 21">
            <a:extLst>
              <a:ext uri="{FF2B5EF4-FFF2-40B4-BE49-F238E27FC236}">
                <a16:creationId xmlns:a16="http://schemas.microsoft.com/office/drawing/2014/main" id="{CE41F5EC-E1D8-6B6A-BCE0-D0EBE62C9DD8}"/>
              </a:ext>
            </a:extLst>
          </p:cNvPr>
          <p:cNvSpPr/>
          <p:nvPr/>
        </p:nvSpPr>
        <p:spPr>
          <a:xfrm>
            <a:off x="2495672" y="2852976"/>
            <a:ext cx="648000" cy="360000"/>
          </a:xfrm>
          <a:prstGeom prst="ellipse">
            <a:avLst/>
          </a:prstGeom>
          <a:solidFill>
            <a:schemeClr val="tx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3" name="椭圆 22">
            <a:extLst>
              <a:ext uri="{FF2B5EF4-FFF2-40B4-BE49-F238E27FC236}">
                <a16:creationId xmlns:a16="http://schemas.microsoft.com/office/drawing/2014/main" id="{5CD38786-9DAE-2F81-0B3E-76264B21FC54}"/>
              </a:ext>
            </a:extLst>
          </p:cNvPr>
          <p:cNvSpPr/>
          <p:nvPr/>
        </p:nvSpPr>
        <p:spPr>
          <a:xfrm>
            <a:off x="2639656" y="3802933"/>
            <a:ext cx="360000" cy="360000"/>
          </a:xfrm>
          <a:prstGeom prst="ellipse">
            <a:avLst/>
          </a:prstGeom>
          <a:solidFill>
            <a:srgbClr val="CC99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4" name="椭圆 23">
            <a:extLst>
              <a:ext uri="{FF2B5EF4-FFF2-40B4-BE49-F238E27FC236}">
                <a16:creationId xmlns:a16="http://schemas.microsoft.com/office/drawing/2014/main" id="{9C40EE27-901A-0C68-57B5-6CE38F6748F4}"/>
              </a:ext>
            </a:extLst>
          </p:cNvPr>
          <p:cNvSpPr/>
          <p:nvPr/>
        </p:nvSpPr>
        <p:spPr>
          <a:xfrm>
            <a:off x="2567608" y="4325193"/>
            <a:ext cx="432048" cy="432000"/>
          </a:xfrm>
          <a:prstGeom prst="ellipse">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5" name="椭圆 24">
            <a:extLst>
              <a:ext uri="{FF2B5EF4-FFF2-40B4-BE49-F238E27FC236}">
                <a16:creationId xmlns:a16="http://schemas.microsoft.com/office/drawing/2014/main" id="{FED1A4FD-9EA5-5E5F-3326-65115F0F835B}"/>
              </a:ext>
            </a:extLst>
          </p:cNvPr>
          <p:cNvSpPr/>
          <p:nvPr/>
        </p:nvSpPr>
        <p:spPr>
          <a:xfrm>
            <a:off x="2567608" y="4973313"/>
            <a:ext cx="432048" cy="432000"/>
          </a:xfrm>
          <a:prstGeom prst="ellipse">
            <a:avLst/>
          </a:prstGeom>
          <a:solidFill>
            <a:srgbClr val="92D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26" name="组合 25">
            <a:extLst>
              <a:ext uri="{FF2B5EF4-FFF2-40B4-BE49-F238E27FC236}">
                <a16:creationId xmlns:a16="http://schemas.microsoft.com/office/drawing/2014/main" id="{D40F4F5C-3D60-C42B-503A-720893892482}"/>
              </a:ext>
            </a:extLst>
          </p:cNvPr>
          <p:cNvGrpSpPr/>
          <p:nvPr/>
        </p:nvGrpSpPr>
        <p:grpSpPr>
          <a:xfrm>
            <a:off x="2498904" y="1321610"/>
            <a:ext cx="578733" cy="648032"/>
            <a:chOff x="5373251" y="1700808"/>
            <a:chExt cx="578733" cy="648032"/>
          </a:xfrm>
        </p:grpSpPr>
        <p:sp>
          <p:nvSpPr>
            <p:cNvPr id="27" name="椭圆 26">
              <a:extLst>
                <a:ext uri="{FF2B5EF4-FFF2-40B4-BE49-F238E27FC236}">
                  <a16:creationId xmlns:a16="http://schemas.microsoft.com/office/drawing/2014/main" id="{4A11AC3C-9642-2012-29CD-A64C98AA12DB}"/>
                </a:ext>
              </a:extLst>
            </p:cNvPr>
            <p:cNvSpPr/>
            <p:nvPr/>
          </p:nvSpPr>
          <p:spPr>
            <a:xfrm>
              <a:off x="5373251" y="1988840"/>
              <a:ext cx="288000" cy="360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8" name="椭圆 27">
              <a:extLst>
                <a:ext uri="{FF2B5EF4-FFF2-40B4-BE49-F238E27FC236}">
                  <a16:creationId xmlns:a16="http://schemas.microsoft.com/office/drawing/2014/main" id="{C4A3BDC1-F52D-5698-A6B0-419B0E58B428}"/>
                </a:ext>
              </a:extLst>
            </p:cNvPr>
            <p:cNvSpPr/>
            <p:nvPr/>
          </p:nvSpPr>
          <p:spPr>
            <a:xfrm>
              <a:off x="5373251" y="1700840"/>
              <a:ext cx="288000" cy="288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9" name="椭圆 28">
              <a:extLst>
                <a:ext uri="{FF2B5EF4-FFF2-40B4-BE49-F238E27FC236}">
                  <a16:creationId xmlns:a16="http://schemas.microsoft.com/office/drawing/2014/main" id="{6E6F74C9-675F-C7C0-1809-82ADBD84C17F}"/>
                </a:ext>
              </a:extLst>
            </p:cNvPr>
            <p:cNvSpPr/>
            <p:nvPr/>
          </p:nvSpPr>
          <p:spPr>
            <a:xfrm>
              <a:off x="5663984" y="1988808"/>
              <a:ext cx="288000" cy="360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0" name="椭圆 29">
              <a:extLst>
                <a:ext uri="{FF2B5EF4-FFF2-40B4-BE49-F238E27FC236}">
                  <a16:creationId xmlns:a16="http://schemas.microsoft.com/office/drawing/2014/main" id="{B624B2D8-7072-F4A8-88C3-A3FF3457D972}"/>
                </a:ext>
              </a:extLst>
            </p:cNvPr>
            <p:cNvSpPr/>
            <p:nvPr/>
          </p:nvSpPr>
          <p:spPr>
            <a:xfrm>
              <a:off x="5663984" y="1700808"/>
              <a:ext cx="288000" cy="288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
        <p:nvSpPr>
          <p:cNvPr id="31" name="Rectangle 24">
            <a:extLst>
              <a:ext uri="{FF2B5EF4-FFF2-40B4-BE49-F238E27FC236}">
                <a16:creationId xmlns:a16="http://schemas.microsoft.com/office/drawing/2014/main" id="{2C5C36F7-EF0B-B634-CFA7-5FCE95E69964}"/>
              </a:ext>
            </a:extLst>
          </p:cNvPr>
          <p:cNvSpPr>
            <a:spLocks noChangeArrowheads="1"/>
          </p:cNvSpPr>
          <p:nvPr/>
        </p:nvSpPr>
        <p:spPr bwMode="auto">
          <a:xfrm>
            <a:off x="3292715" y="1484211"/>
            <a:ext cx="135133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spcBef>
                <a:spcPct val="20000"/>
              </a:spcBef>
              <a:defRPr/>
            </a:pPr>
            <a:r>
              <a:rPr kumimoji="1" lang="en-US" altLang="zh-CN" sz="24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DnaA</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蛋白</a:t>
            </a:r>
            <a:endParaRPr kumimoji="1" lang="zh-CN" altLang="en-US" sz="2400" dirty="0">
              <a:effectLst>
                <a:outerShdw blurRad="38100" dist="38100" dir="2700000" algn="tl">
                  <a:srgbClr val="C0C0C0"/>
                </a:outerShdw>
              </a:effectLst>
              <a:latin typeface="Arial Narrow" panose="020B0606020202030204" pitchFamily="34" charset="0"/>
              <a:ea typeface="方正姚体" panose="02010601030101010101" pitchFamily="2" charset="-122"/>
            </a:endParaRPr>
          </a:p>
        </p:txBody>
      </p:sp>
      <p:sp>
        <p:nvSpPr>
          <p:cNvPr id="33850" name="椭圆 33849">
            <a:extLst>
              <a:ext uri="{FF2B5EF4-FFF2-40B4-BE49-F238E27FC236}">
                <a16:creationId xmlns:a16="http://schemas.microsoft.com/office/drawing/2014/main" id="{9391B792-C843-D153-AF9E-69F1972901D9}"/>
              </a:ext>
            </a:extLst>
          </p:cNvPr>
          <p:cNvSpPr/>
          <p:nvPr/>
        </p:nvSpPr>
        <p:spPr>
          <a:xfrm>
            <a:off x="2567656" y="2425959"/>
            <a:ext cx="432000" cy="288000"/>
          </a:xfrm>
          <a:prstGeom prst="ellipse">
            <a:avLst/>
          </a:prstGeom>
          <a:solidFill>
            <a:srgbClr val="FFFF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3851" name="Rectangle 24">
            <a:extLst>
              <a:ext uri="{FF2B5EF4-FFF2-40B4-BE49-F238E27FC236}">
                <a16:creationId xmlns:a16="http://schemas.microsoft.com/office/drawing/2014/main" id="{2B5E984F-85D7-12EE-8DDA-AFB631E70341}"/>
              </a:ext>
            </a:extLst>
          </p:cNvPr>
          <p:cNvSpPr>
            <a:spLocks noChangeArrowheads="1"/>
          </p:cNvSpPr>
          <p:nvPr/>
        </p:nvSpPr>
        <p:spPr bwMode="auto">
          <a:xfrm>
            <a:off x="3287688" y="2411596"/>
            <a:ext cx="133369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spcBef>
                <a:spcPct val="20000"/>
              </a:spcBef>
              <a:defRPr/>
            </a:pPr>
            <a:r>
              <a:rPr kumimoji="1" lang="en-US" altLang="zh-CN" sz="24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DnaC</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蛋白</a:t>
            </a:r>
            <a:endParaRPr kumimoji="1" lang="zh-CN" altLang="en-US" sz="2400" dirty="0">
              <a:effectLst>
                <a:outerShdw blurRad="38100" dist="38100" dir="2700000" algn="tl">
                  <a:srgbClr val="C0C0C0"/>
                </a:outerShdw>
              </a:effectLst>
              <a:latin typeface="Arial Narrow" panose="020B0606020202030204" pitchFamily="34" charset="0"/>
              <a:ea typeface="方正姚体" panose="02010601030101010101" pitchFamily="2" charset="-122"/>
            </a:endParaRPr>
          </a:p>
        </p:txBody>
      </p:sp>
      <p:grpSp>
        <p:nvGrpSpPr>
          <p:cNvPr id="33852" name="组合 33851">
            <a:extLst>
              <a:ext uri="{FF2B5EF4-FFF2-40B4-BE49-F238E27FC236}">
                <a16:creationId xmlns:a16="http://schemas.microsoft.com/office/drawing/2014/main" id="{F5168674-C2C3-0384-4AAE-5F3E95CF4B59}"/>
              </a:ext>
            </a:extLst>
          </p:cNvPr>
          <p:cNvGrpSpPr/>
          <p:nvPr/>
        </p:nvGrpSpPr>
        <p:grpSpPr>
          <a:xfrm>
            <a:off x="7552884" y="1143030"/>
            <a:ext cx="578733" cy="648032"/>
            <a:chOff x="5373251" y="1700808"/>
            <a:chExt cx="578733" cy="648032"/>
          </a:xfrm>
        </p:grpSpPr>
        <p:sp>
          <p:nvSpPr>
            <p:cNvPr id="33853" name="椭圆 33852">
              <a:extLst>
                <a:ext uri="{FF2B5EF4-FFF2-40B4-BE49-F238E27FC236}">
                  <a16:creationId xmlns:a16="http://schemas.microsoft.com/office/drawing/2014/main" id="{C48FB898-02E5-0D5E-2D15-9DC185FBC6D7}"/>
                </a:ext>
              </a:extLst>
            </p:cNvPr>
            <p:cNvSpPr/>
            <p:nvPr/>
          </p:nvSpPr>
          <p:spPr>
            <a:xfrm>
              <a:off x="5373251" y="1988840"/>
              <a:ext cx="288000" cy="360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3854" name="椭圆 33853">
              <a:extLst>
                <a:ext uri="{FF2B5EF4-FFF2-40B4-BE49-F238E27FC236}">
                  <a16:creationId xmlns:a16="http://schemas.microsoft.com/office/drawing/2014/main" id="{EE108840-99FD-795C-9C9B-3CD7290BE19C}"/>
                </a:ext>
              </a:extLst>
            </p:cNvPr>
            <p:cNvSpPr/>
            <p:nvPr/>
          </p:nvSpPr>
          <p:spPr>
            <a:xfrm>
              <a:off x="5373251" y="1700840"/>
              <a:ext cx="288000" cy="288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3855" name="椭圆 33854">
              <a:extLst>
                <a:ext uri="{FF2B5EF4-FFF2-40B4-BE49-F238E27FC236}">
                  <a16:creationId xmlns:a16="http://schemas.microsoft.com/office/drawing/2014/main" id="{2A5098AF-32FA-F5A7-9B49-4D7A013DE41A}"/>
                </a:ext>
              </a:extLst>
            </p:cNvPr>
            <p:cNvSpPr/>
            <p:nvPr/>
          </p:nvSpPr>
          <p:spPr>
            <a:xfrm>
              <a:off x="5663984" y="1988808"/>
              <a:ext cx="288000" cy="360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4641" name="椭圆 24640">
              <a:extLst>
                <a:ext uri="{FF2B5EF4-FFF2-40B4-BE49-F238E27FC236}">
                  <a16:creationId xmlns:a16="http://schemas.microsoft.com/office/drawing/2014/main" id="{47265747-DC8B-C708-6C67-77EEF7522879}"/>
                </a:ext>
              </a:extLst>
            </p:cNvPr>
            <p:cNvSpPr/>
            <p:nvPr/>
          </p:nvSpPr>
          <p:spPr>
            <a:xfrm>
              <a:off x="5663984" y="1700808"/>
              <a:ext cx="288000" cy="288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
        <p:nvSpPr>
          <p:cNvPr id="454719" name="AutoShape 63"/>
          <p:cNvSpPr>
            <a:spLocks noChangeArrowheads="1"/>
          </p:cNvSpPr>
          <p:nvPr/>
        </p:nvSpPr>
        <p:spPr bwMode="auto">
          <a:xfrm>
            <a:off x="8458200" y="2348880"/>
            <a:ext cx="1981200" cy="1332000"/>
          </a:xfrm>
          <a:prstGeom prst="wedgeRoundRectCallout">
            <a:avLst>
              <a:gd name="adj1" fmla="val -71556"/>
              <a:gd name="adj2" fmla="val -99199"/>
              <a:gd name="adj3" fmla="val 16667"/>
            </a:avLst>
          </a:prstGeom>
          <a:gradFill flip="none" rotWithShape="1">
            <a:gsLst>
              <a:gs pos="0">
                <a:srgbClr val="7DD0FE">
                  <a:tint val="66000"/>
                  <a:satMod val="160000"/>
                </a:srgbClr>
              </a:gs>
              <a:gs pos="50000">
                <a:srgbClr val="7DD0FE">
                  <a:tint val="44500"/>
                  <a:satMod val="160000"/>
                </a:srgbClr>
              </a:gs>
              <a:gs pos="100000">
                <a:srgbClr val="7DD0FE">
                  <a:tint val="23500"/>
                  <a:satMod val="160000"/>
                </a:srgbClr>
              </a:gs>
            </a:gsLst>
            <a:lin ang="16200000" scaled="1"/>
            <a:tileRect/>
          </a:gradFill>
          <a:ln w="38100">
            <a:noFill/>
            <a:miter lim="800000"/>
          </a:ln>
          <a:effectLst/>
        </p:spPr>
        <p:txBody>
          <a:bodyPr/>
          <a:lstStyle/>
          <a:p>
            <a:pPr algn="ct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识别并结合</a:t>
            </a: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复制起始部位</a:t>
            </a:r>
            <a:endPar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Tree>
  </p:cSld>
  <p:clrMapOvr>
    <a:masterClrMapping/>
  </p:clrMapOvr>
  <p:transition advTm="2100">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54719"/>
                                        </p:tgtEl>
                                        <p:attrNameLst>
                                          <p:attrName>style.visibility</p:attrName>
                                        </p:attrNameLst>
                                      </p:cBhvr>
                                      <p:to>
                                        <p:strVal val="visible"/>
                                      </p:to>
                                    </p:set>
                                    <p:animEffect transition="in" filter="dissolve">
                                      <p:cBhvr>
                                        <p:cTn id="7" dur="500"/>
                                        <p:tgtEl>
                                          <p:spTgt spid="4547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4719"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Rectangle 39"/>
          <p:cNvSpPr>
            <a:spLocks noChangeArrowheads="1"/>
          </p:cNvSpPr>
          <p:nvPr/>
        </p:nvSpPr>
        <p:spPr bwMode="auto">
          <a:xfrm>
            <a:off x="1055688" y="628650"/>
            <a:ext cx="4205287"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360000" indent="-360000" eaLnBrk="1" hangingPunct="1">
              <a:spcBef>
                <a:spcPts val="0"/>
              </a:spcBef>
              <a:buClr>
                <a:srgbClr val="C00000"/>
              </a:buClr>
              <a:buSzPct val="80000"/>
              <a:buFont typeface="Wingdings" panose="05000000000000000000" pitchFamily="2" charset="2"/>
              <a:buChar char="n"/>
              <a:defRPr/>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复制起始的过程</a:t>
            </a:r>
          </a:p>
        </p:txBody>
      </p:sp>
      <p:sp>
        <p:nvSpPr>
          <p:cNvPr id="33818" name="Line 5"/>
          <p:cNvSpPr>
            <a:spLocks noChangeShapeType="1"/>
          </p:cNvSpPr>
          <p:nvPr/>
        </p:nvSpPr>
        <p:spPr bwMode="auto">
          <a:xfrm>
            <a:off x="7620000" y="13716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19" name="Line 6"/>
          <p:cNvSpPr>
            <a:spLocks noChangeShapeType="1"/>
          </p:cNvSpPr>
          <p:nvPr/>
        </p:nvSpPr>
        <p:spPr bwMode="auto">
          <a:xfrm>
            <a:off x="7620000" y="15240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20" name="Line 7"/>
          <p:cNvSpPr>
            <a:spLocks noChangeShapeType="1"/>
          </p:cNvSpPr>
          <p:nvPr/>
        </p:nvSpPr>
        <p:spPr bwMode="auto">
          <a:xfrm>
            <a:off x="7620000" y="16764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21" name="Line 8"/>
          <p:cNvSpPr>
            <a:spLocks noChangeShapeType="1"/>
          </p:cNvSpPr>
          <p:nvPr/>
        </p:nvSpPr>
        <p:spPr bwMode="auto">
          <a:xfrm>
            <a:off x="7620000" y="18288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22" name="Line 9"/>
          <p:cNvSpPr>
            <a:spLocks noChangeShapeType="1"/>
          </p:cNvSpPr>
          <p:nvPr/>
        </p:nvSpPr>
        <p:spPr bwMode="auto">
          <a:xfrm>
            <a:off x="7620000" y="19812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23" name="Line 10"/>
          <p:cNvSpPr>
            <a:spLocks noChangeShapeType="1"/>
          </p:cNvSpPr>
          <p:nvPr/>
        </p:nvSpPr>
        <p:spPr bwMode="auto">
          <a:xfrm>
            <a:off x="7620000" y="21336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24" name="Line 11"/>
          <p:cNvSpPr>
            <a:spLocks noChangeShapeType="1"/>
          </p:cNvSpPr>
          <p:nvPr/>
        </p:nvSpPr>
        <p:spPr bwMode="auto">
          <a:xfrm>
            <a:off x="7620000" y="53340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25" name="Line 12"/>
          <p:cNvSpPr>
            <a:spLocks noChangeShapeType="1"/>
          </p:cNvSpPr>
          <p:nvPr/>
        </p:nvSpPr>
        <p:spPr bwMode="auto">
          <a:xfrm>
            <a:off x="7620000" y="54864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26" name="Line 13"/>
          <p:cNvSpPr>
            <a:spLocks noChangeShapeType="1"/>
          </p:cNvSpPr>
          <p:nvPr/>
        </p:nvSpPr>
        <p:spPr bwMode="auto">
          <a:xfrm>
            <a:off x="7620000" y="56388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27" name="Line 14"/>
          <p:cNvSpPr>
            <a:spLocks noChangeShapeType="1"/>
          </p:cNvSpPr>
          <p:nvPr/>
        </p:nvSpPr>
        <p:spPr bwMode="auto">
          <a:xfrm>
            <a:off x="7620000" y="57912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28" name="Line 16"/>
          <p:cNvSpPr>
            <a:spLocks noChangeShapeType="1"/>
          </p:cNvSpPr>
          <p:nvPr/>
        </p:nvSpPr>
        <p:spPr bwMode="auto">
          <a:xfrm>
            <a:off x="7620000" y="22860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29" name="Line 17"/>
          <p:cNvSpPr>
            <a:spLocks noChangeShapeType="1"/>
          </p:cNvSpPr>
          <p:nvPr/>
        </p:nvSpPr>
        <p:spPr bwMode="auto">
          <a:xfrm>
            <a:off x="7620000" y="24384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30" name="Line 18"/>
          <p:cNvSpPr>
            <a:spLocks noChangeShapeType="1"/>
          </p:cNvSpPr>
          <p:nvPr/>
        </p:nvSpPr>
        <p:spPr bwMode="auto">
          <a:xfrm>
            <a:off x="7620000" y="25908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31" name="Line 19"/>
          <p:cNvSpPr>
            <a:spLocks noChangeShapeType="1"/>
          </p:cNvSpPr>
          <p:nvPr/>
        </p:nvSpPr>
        <p:spPr bwMode="auto">
          <a:xfrm>
            <a:off x="7620000" y="27432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32" name="Line 20"/>
          <p:cNvSpPr>
            <a:spLocks noChangeShapeType="1"/>
          </p:cNvSpPr>
          <p:nvPr/>
        </p:nvSpPr>
        <p:spPr bwMode="auto">
          <a:xfrm>
            <a:off x="7620000" y="28956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33" name="Line 21"/>
          <p:cNvSpPr>
            <a:spLocks noChangeShapeType="1"/>
          </p:cNvSpPr>
          <p:nvPr/>
        </p:nvSpPr>
        <p:spPr bwMode="auto">
          <a:xfrm>
            <a:off x="7620000" y="30480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34" name="Line 22"/>
          <p:cNvSpPr>
            <a:spLocks noChangeShapeType="1"/>
          </p:cNvSpPr>
          <p:nvPr/>
        </p:nvSpPr>
        <p:spPr bwMode="auto">
          <a:xfrm>
            <a:off x="7620000" y="32004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35" name="Line 23"/>
          <p:cNvSpPr>
            <a:spLocks noChangeShapeType="1"/>
          </p:cNvSpPr>
          <p:nvPr/>
        </p:nvSpPr>
        <p:spPr bwMode="auto">
          <a:xfrm>
            <a:off x="7620000" y="33528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36" name="Line 24"/>
          <p:cNvSpPr>
            <a:spLocks noChangeShapeType="1"/>
          </p:cNvSpPr>
          <p:nvPr/>
        </p:nvSpPr>
        <p:spPr bwMode="auto">
          <a:xfrm>
            <a:off x="7620000" y="35052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37" name="Line 25"/>
          <p:cNvSpPr>
            <a:spLocks noChangeShapeType="1"/>
          </p:cNvSpPr>
          <p:nvPr/>
        </p:nvSpPr>
        <p:spPr bwMode="auto">
          <a:xfrm>
            <a:off x="7620000" y="36576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38" name="Line 26"/>
          <p:cNvSpPr>
            <a:spLocks noChangeShapeType="1"/>
          </p:cNvSpPr>
          <p:nvPr/>
        </p:nvSpPr>
        <p:spPr bwMode="auto">
          <a:xfrm>
            <a:off x="7620000" y="38100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39" name="Line 27"/>
          <p:cNvSpPr>
            <a:spLocks noChangeShapeType="1"/>
          </p:cNvSpPr>
          <p:nvPr/>
        </p:nvSpPr>
        <p:spPr bwMode="auto">
          <a:xfrm>
            <a:off x="7620000" y="39624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40" name="Line 28"/>
          <p:cNvSpPr>
            <a:spLocks noChangeShapeType="1"/>
          </p:cNvSpPr>
          <p:nvPr/>
        </p:nvSpPr>
        <p:spPr bwMode="auto">
          <a:xfrm>
            <a:off x="7620000" y="41148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41" name="Line 29"/>
          <p:cNvSpPr>
            <a:spLocks noChangeShapeType="1"/>
          </p:cNvSpPr>
          <p:nvPr/>
        </p:nvSpPr>
        <p:spPr bwMode="auto">
          <a:xfrm>
            <a:off x="7620000" y="42672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42" name="Line 30"/>
          <p:cNvSpPr>
            <a:spLocks noChangeShapeType="1"/>
          </p:cNvSpPr>
          <p:nvPr/>
        </p:nvSpPr>
        <p:spPr bwMode="auto">
          <a:xfrm>
            <a:off x="7620000" y="44196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43" name="Line 31"/>
          <p:cNvSpPr>
            <a:spLocks noChangeShapeType="1"/>
          </p:cNvSpPr>
          <p:nvPr/>
        </p:nvSpPr>
        <p:spPr bwMode="auto">
          <a:xfrm>
            <a:off x="7620000" y="45720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44" name="Line 32"/>
          <p:cNvSpPr>
            <a:spLocks noChangeShapeType="1"/>
          </p:cNvSpPr>
          <p:nvPr/>
        </p:nvSpPr>
        <p:spPr bwMode="auto">
          <a:xfrm>
            <a:off x="7620000" y="47244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45" name="Line 33"/>
          <p:cNvSpPr>
            <a:spLocks noChangeShapeType="1"/>
          </p:cNvSpPr>
          <p:nvPr/>
        </p:nvSpPr>
        <p:spPr bwMode="auto">
          <a:xfrm>
            <a:off x="7620000" y="48768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46" name="Line 34"/>
          <p:cNvSpPr>
            <a:spLocks noChangeShapeType="1"/>
          </p:cNvSpPr>
          <p:nvPr/>
        </p:nvSpPr>
        <p:spPr bwMode="auto">
          <a:xfrm>
            <a:off x="7620000" y="50292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47" name="Line 35"/>
          <p:cNvSpPr>
            <a:spLocks noChangeShapeType="1"/>
          </p:cNvSpPr>
          <p:nvPr/>
        </p:nvSpPr>
        <p:spPr bwMode="auto">
          <a:xfrm>
            <a:off x="7620000" y="51816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48" name="Line 36"/>
          <p:cNvSpPr>
            <a:spLocks noChangeShapeType="1"/>
          </p:cNvSpPr>
          <p:nvPr/>
        </p:nvSpPr>
        <p:spPr bwMode="auto">
          <a:xfrm>
            <a:off x="7620000" y="10668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49" name="Line 37"/>
          <p:cNvSpPr>
            <a:spLocks noChangeShapeType="1"/>
          </p:cNvSpPr>
          <p:nvPr/>
        </p:nvSpPr>
        <p:spPr bwMode="auto">
          <a:xfrm>
            <a:off x="7620000" y="12192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cxnSp>
        <p:nvCxnSpPr>
          <p:cNvPr id="69" name="直接连接符 68"/>
          <p:cNvCxnSpPr/>
          <p:nvPr/>
        </p:nvCxnSpPr>
        <p:spPr>
          <a:xfrm>
            <a:off x="1077913" y="1196975"/>
            <a:ext cx="396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7" name="Text Box 80"/>
          <p:cNvSpPr txBox="1">
            <a:spLocks noChangeArrowheads="1"/>
          </p:cNvSpPr>
          <p:nvPr/>
        </p:nvSpPr>
        <p:spPr bwMode="auto">
          <a:xfrm>
            <a:off x="7319963" y="5908675"/>
            <a:ext cx="5969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000" b="1" dirty="0">
                <a:effectLst>
                  <a:outerShdw blurRad="38100" dist="38100" dir="2700000" algn="tl">
                    <a:srgbClr val="C0C0C0"/>
                  </a:outerShdw>
                </a:effectLst>
                <a:ea typeface=""/>
              </a:rPr>
              <a:t>3´</a:t>
            </a:r>
          </a:p>
        </p:txBody>
      </p:sp>
      <p:sp>
        <p:nvSpPr>
          <p:cNvPr id="70" name="Text Box 80"/>
          <p:cNvSpPr txBox="1">
            <a:spLocks noChangeArrowheads="1"/>
          </p:cNvSpPr>
          <p:nvPr/>
        </p:nvSpPr>
        <p:spPr bwMode="auto">
          <a:xfrm>
            <a:off x="7875588" y="620713"/>
            <a:ext cx="5969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000" b="1" dirty="0">
                <a:effectLst>
                  <a:outerShdw blurRad="38100" dist="38100" dir="2700000" algn="tl">
                    <a:srgbClr val="C0C0C0"/>
                  </a:outerShdw>
                </a:effectLst>
                <a:ea typeface=""/>
              </a:rPr>
              <a:t>3´</a:t>
            </a:r>
          </a:p>
        </p:txBody>
      </p:sp>
      <p:sp>
        <p:nvSpPr>
          <p:cNvPr id="71" name="Text Box 80"/>
          <p:cNvSpPr txBox="1">
            <a:spLocks noChangeArrowheads="1"/>
          </p:cNvSpPr>
          <p:nvPr/>
        </p:nvSpPr>
        <p:spPr bwMode="auto">
          <a:xfrm>
            <a:off x="7319963" y="620713"/>
            <a:ext cx="5969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en-US" altLang="zh-CN" sz="2000" b="1" dirty="0">
                <a:effectLst>
                  <a:outerShdw blurRad="38100" dist="38100" dir="2700000" algn="tl">
                    <a:srgbClr val="C0C0C0"/>
                  </a:outerShdw>
                </a:effectLst>
                <a:ea typeface=""/>
              </a:rPr>
              <a:t>5</a:t>
            </a:r>
            <a:r>
              <a:rPr lang="zh-CN" altLang="en-US" sz="2000" b="1" dirty="0">
                <a:effectLst>
                  <a:outerShdw blurRad="38100" dist="38100" dir="2700000" algn="tl">
                    <a:srgbClr val="C0C0C0"/>
                  </a:outerShdw>
                </a:effectLst>
                <a:ea typeface=""/>
              </a:rPr>
              <a:t>´</a:t>
            </a:r>
          </a:p>
        </p:txBody>
      </p:sp>
      <p:sp>
        <p:nvSpPr>
          <p:cNvPr id="72" name="Text Box 80"/>
          <p:cNvSpPr txBox="1">
            <a:spLocks noChangeArrowheads="1"/>
          </p:cNvSpPr>
          <p:nvPr/>
        </p:nvSpPr>
        <p:spPr bwMode="auto">
          <a:xfrm>
            <a:off x="7875588" y="5908675"/>
            <a:ext cx="5969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en-US" altLang="zh-CN" sz="2000" b="1" dirty="0">
                <a:effectLst>
                  <a:outerShdw blurRad="38100" dist="38100" dir="2700000" algn="tl">
                    <a:srgbClr val="C0C0C0"/>
                  </a:outerShdw>
                </a:effectLst>
                <a:ea typeface=""/>
              </a:rPr>
              <a:t>5</a:t>
            </a:r>
            <a:r>
              <a:rPr lang="zh-CN" altLang="en-US" sz="2000" b="1" dirty="0">
                <a:effectLst>
                  <a:outerShdw blurRad="38100" dist="38100" dir="2700000" algn="tl">
                    <a:srgbClr val="C0C0C0"/>
                  </a:outerShdw>
                </a:effectLst>
                <a:ea typeface=""/>
              </a:rPr>
              <a:t>´</a:t>
            </a:r>
          </a:p>
        </p:txBody>
      </p:sp>
      <p:sp>
        <p:nvSpPr>
          <p:cNvPr id="74" name="矩形 73"/>
          <p:cNvSpPr/>
          <p:nvPr/>
        </p:nvSpPr>
        <p:spPr>
          <a:xfrm rot="5400000" flipH="1" flipV="1">
            <a:off x="5627688" y="3394075"/>
            <a:ext cx="4968875" cy="142875"/>
          </a:xfrm>
          <a:prstGeom prst="rect">
            <a:avLst/>
          </a:prstGeom>
          <a:solidFill>
            <a:srgbClr val="0E5894"/>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73" name="矩形 72"/>
          <p:cNvSpPr/>
          <p:nvPr/>
        </p:nvSpPr>
        <p:spPr>
          <a:xfrm rot="5400000">
            <a:off x="5087938" y="3394075"/>
            <a:ext cx="4968875" cy="142875"/>
          </a:xfrm>
          <a:prstGeom prst="rect">
            <a:avLst/>
          </a:prstGeom>
          <a:solidFill>
            <a:srgbClr val="0E5894"/>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75" name="椭圆 74"/>
          <p:cNvSpPr/>
          <p:nvPr/>
        </p:nvSpPr>
        <p:spPr>
          <a:xfrm>
            <a:off x="7536160" y="1844888"/>
            <a:ext cx="576000" cy="288000"/>
          </a:xfrm>
          <a:prstGeom prst="ellipse">
            <a:avLst/>
          </a:prstGeom>
          <a:solidFill>
            <a:srgbClr val="0000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54719" name="AutoShape 63"/>
          <p:cNvSpPr>
            <a:spLocks noChangeArrowheads="1"/>
          </p:cNvSpPr>
          <p:nvPr/>
        </p:nvSpPr>
        <p:spPr bwMode="auto">
          <a:xfrm>
            <a:off x="8458200" y="2708920"/>
            <a:ext cx="1981200" cy="1512000"/>
          </a:xfrm>
          <a:prstGeom prst="wedgeRoundRectCallout">
            <a:avLst>
              <a:gd name="adj1" fmla="val -71556"/>
              <a:gd name="adj2" fmla="val -99199"/>
              <a:gd name="adj3" fmla="val 16667"/>
            </a:avLst>
          </a:prstGeom>
          <a:gradFill flip="none" rotWithShape="1">
            <a:gsLst>
              <a:gs pos="0">
                <a:srgbClr val="7DD0FE">
                  <a:tint val="66000"/>
                  <a:satMod val="160000"/>
                </a:srgbClr>
              </a:gs>
              <a:gs pos="50000">
                <a:srgbClr val="7DD0FE">
                  <a:tint val="44500"/>
                  <a:satMod val="160000"/>
                </a:srgbClr>
              </a:gs>
              <a:gs pos="100000">
                <a:srgbClr val="7DD0FE">
                  <a:tint val="23500"/>
                  <a:satMod val="160000"/>
                </a:srgbClr>
              </a:gs>
            </a:gsLst>
            <a:lin ang="16200000" scaled="1"/>
            <a:tileRect/>
          </a:gradFill>
          <a:ln w="38100">
            <a:noFill/>
            <a:miter lim="800000"/>
          </a:ln>
          <a:effectLst/>
        </p:spPr>
        <p:txBody>
          <a:bodyPr/>
          <a:lstStyle/>
          <a:p>
            <a:pPr algn="ct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与</a:t>
            </a: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双链</a:t>
            </a:r>
          </a:p>
          <a:p>
            <a:pPr algn="ct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结合，解开</a:t>
            </a:r>
          </a:p>
          <a:p>
            <a:pPr algn="ct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超螺旋。</a:t>
            </a:r>
            <a:endPar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4" name="Rectangle 24">
            <a:extLst>
              <a:ext uri="{FF2B5EF4-FFF2-40B4-BE49-F238E27FC236}">
                <a16:creationId xmlns:a16="http://schemas.microsoft.com/office/drawing/2014/main" id="{34F2327B-C0D9-7C74-3A4B-E448B81AE25D}"/>
              </a:ext>
            </a:extLst>
          </p:cNvPr>
          <p:cNvSpPr>
            <a:spLocks noChangeArrowheads="1"/>
          </p:cNvSpPr>
          <p:nvPr/>
        </p:nvSpPr>
        <p:spPr bwMode="auto">
          <a:xfrm>
            <a:off x="3287688" y="2020937"/>
            <a:ext cx="15462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拓扑异构酶</a:t>
            </a:r>
            <a:endParaRPr kumimoji="1" lang="zh-CN" altLang="en-US" sz="2400" dirty="0">
              <a:effectLst>
                <a:outerShdw blurRad="38100" dist="38100" dir="2700000" algn="tl">
                  <a:srgbClr val="C0C0C0"/>
                </a:outerShdw>
              </a:effectLst>
              <a:latin typeface="Arial Narrow" panose="020B0606020202030204" pitchFamily="34" charset="0"/>
              <a:ea typeface="方正姚体" panose="02010601030101010101" pitchFamily="2" charset="-122"/>
            </a:endParaRPr>
          </a:p>
        </p:txBody>
      </p:sp>
      <p:sp>
        <p:nvSpPr>
          <p:cNvPr id="5" name="Rectangle 27">
            <a:extLst>
              <a:ext uri="{FF2B5EF4-FFF2-40B4-BE49-F238E27FC236}">
                <a16:creationId xmlns:a16="http://schemas.microsoft.com/office/drawing/2014/main" id="{120E0B25-6453-37A4-AF04-BA1991934BE6}"/>
              </a:ext>
            </a:extLst>
          </p:cNvPr>
          <p:cNvSpPr>
            <a:spLocks noChangeArrowheads="1"/>
          </p:cNvSpPr>
          <p:nvPr/>
        </p:nvSpPr>
        <p:spPr bwMode="auto">
          <a:xfrm>
            <a:off x="3295650" y="4392637"/>
            <a:ext cx="1597025" cy="369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spAutoFit/>
          </a:bodyPr>
          <a:lstStyle/>
          <a:p>
            <a:pPr eaLnBrk="1" hangingPunct="1">
              <a:spcBef>
                <a:spcPct val="20000"/>
              </a:spcBef>
              <a:defRPr/>
            </a:pP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聚合酶</a:t>
            </a:r>
          </a:p>
        </p:txBody>
      </p:sp>
      <p:sp>
        <p:nvSpPr>
          <p:cNvPr id="6" name="Rectangle 28">
            <a:extLst>
              <a:ext uri="{FF2B5EF4-FFF2-40B4-BE49-F238E27FC236}">
                <a16:creationId xmlns:a16="http://schemas.microsoft.com/office/drawing/2014/main" id="{260D22D7-2D72-EDE3-F3DE-49DA2056D0CA}"/>
              </a:ext>
            </a:extLst>
          </p:cNvPr>
          <p:cNvSpPr>
            <a:spLocks noChangeArrowheads="1"/>
          </p:cNvSpPr>
          <p:nvPr/>
        </p:nvSpPr>
        <p:spPr bwMode="auto">
          <a:xfrm>
            <a:off x="3276600" y="3811612"/>
            <a:ext cx="1163638" cy="369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引物酶</a:t>
            </a:r>
          </a:p>
        </p:txBody>
      </p:sp>
      <p:sp>
        <p:nvSpPr>
          <p:cNvPr id="7" name="Rectangle 29">
            <a:extLst>
              <a:ext uri="{FF2B5EF4-FFF2-40B4-BE49-F238E27FC236}">
                <a16:creationId xmlns:a16="http://schemas.microsoft.com/office/drawing/2014/main" id="{2C608F2A-9414-4169-1697-009CBC3BFEFF}"/>
              </a:ext>
            </a:extLst>
          </p:cNvPr>
          <p:cNvSpPr>
            <a:spLocks noChangeArrowheads="1"/>
          </p:cNvSpPr>
          <p:nvPr/>
        </p:nvSpPr>
        <p:spPr bwMode="auto">
          <a:xfrm>
            <a:off x="3276600" y="4973662"/>
            <a:ext cx="1597025" cy="369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spAutoFit/>
          </a:bodyPr>
          <a:lstStyle/>
          <a:p>
            <a:pPr eaLnBrk="1" hangingPunct="1">
              <a:spcBef>
                <a:spcPct val="20000"/>
              </a:spcBef>
              <a:defRPr/>
            </a:pP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连接酶</a:t>
            </a:r>
          </a:p>
        </p:txBody>
      </p:sp>
      <p:sp>
        <p:nvSpPr>
          <p:cNvPr id="8" name="Rectangle 30">
            <a:extLst>
              <a:ext uri="{FF2B5EF4-FFF2-40B4-BE49-F238E27FC236}">
                <a16:creationId xmlns:a16="http://schemas.microsoft.com/office/drawing/2014/main" id="{63934725-3077-90B7-C375-AA097ECE70D0}"/>
              </a:ext>
            </a:extLst>
          </p:cNvPr>
          <p:cNvSpPr>
            <a:spLocks noChangeArrowheads="1"/>
          </p:cNvSpPr>
          <p:nvPr/>
        </p:nvSpPr>
        <p:spPr bwMode="auto">
          <a:xfrm>
            <a:off x="3287713" y="5513412"/>
            <a:ext cx="733425" cy="369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引物</a:t>
            </a:r>
          </a:p>
        </p:txBody>
      </p:sp>
      <p:sp>
        <p:nvSpPr>
          <p:cNvPr id="9" name="Freeform 31">
            <a:extLst>
              <a:ext uri="{FF2B5EF4-FFF2-40B4-BE49-F238E27FC236}">
                <a16:creationId xmlns:a16="http://schemas.microsoft.com/office/drawing/2014/main" id="{9F564833-5D7D-E4AC-9B39-BEC2F0AC01AC}"/>
              </a:ext>
            </a:extLst>
          </p:cNvPr>
          <p:cNvSpPr>
            <a:spLocks noChangeArrowheads="1"/>
          </p:cNvSpPr>
          <p:nvPr/>
        </p:nvSpPr>
        <p:spPr bwMode="auto">
          <a:xfrm>
            <a:off x="2460625" y="5649937"/>
            <a:ext cx="539750" cy="138113"/>
          </a:xfrm>
          <a:custGeom>
            <a:avLst/>
            <a:gdLst>
              <a:gd name="T0" fmla="*/ 0 w 197"/>
              <a:gd name="T1" fmla="*/ 2147483646 h 30"/>
              <a:gd name="T2" fmla="*/ 2147483646 w 197"/>
              <a:gd name="T3" fmla="*/ 2147483646 h 30"/>
              <a:gd name="T4" fmla="*/ 2147483646 w 197"/>
              <a:gd name="T5" fmla="*/ 0 h 30"/>
              <a:gd name="T6" fmla="*/ 2147483646 w 197"/>
              <a:gd name="T7" fmla="*/ 2147483646 h 30"/>
              <a:gd name="T8" fmla="*/ 2147483646 w 197"/>
              <a:gd name="T9" fmla="*/ 0 h 30"/>
              <a:gd name="T10" fmla="*/ 2147483646 w 197"/>
              <a:gd name="T11" fmla="*/ 2147483646 h 30"/>
              <a:gd name="T12" fmla="*/ 2147483646 w 197"/>
              <a:gd name="T13" fmla="*/ 0 h 30"/>
              <a:gd name="T14" fmla="*/ 2147483646 w 197"/>
              <a:gd name="T15" fmla="*/ 2147483646 h 30"/>
              <a:gd name="T16" fmla="*/ 2147483646 w 197"/>
              <a:gd name="T17" fmla="*/ 0 h 30"/>
              <a:gd name="T18" fmla="*/ 2147483646 w 197"/>
              <a:gd name="T19" fmla="*/ 2147483646 h 30"/>
              <a:gd name="T20" fmla="*/ 2147483646 w 197"/>
              <a:gd name="T21" fmla="*/ 0 h 30"/>
              <a:gd name="T22" fmla="*/ 2147483646 w 197"/>
              <a:gd name="T23" fmla="*/ 2147483646 h 30"/>
              <a:gd name="T24" fmla="*/ 2147483646 w 197"/>
              <a:gd name="T25" fmla="*/ 0 h 30"/>
              <a:gd name="T26" fmla="*/ 2147483646 w 197"/>
              <a:gd name="T27" fmla="*/ 2147483646 h 30"/>
              <a:gd name="T28" fmla="*/ 2147483646 w 197"/>
              <a:gd name="T29" fmla="*/ 0 h 30"/>
              <a:gd name="T30" fmla="*/ 2147483646 w 197"/>
              <a:gd name="T31" fmla="*/ 2147483646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7" h="30">
                <a:moveTo>
                  <a:pt x="0" y="15"/>
                </a:moveTo>
                <a:lnTo>
                  <a:pt x="7" y="30"/>
                </a:lnTo>
                <a:lnTo>
                  <a:pt x="21" y="0"/>
                </a:lnTo>
                <a:lnTo>
                  <a:pt x="36" y="30"/>
                </a:lnTo>
                <a:lnTo>
                  <a:pt x="50" y="0"/>
                </a:lnTo>
                <a:lnTo>
                  <a:pt x="64" y="30"/>
                </a:lnTo>
                <a:lnTo>
                  <a:pt x="78" y="0"/>
                </a:lnTo>
                <a:lnTo>
                  <a:pt x="92" y="30"/>
                </a:lnTo>
                <a:lnTo>
                  <a:pt x="106" y="0"/>
                </a:lnTo>
                <a:lnTo>
                  <a:pt x="120" y="30"/>
                </a:lnTo>
                <a:lnTo>
                  <a:pt x="134" y="0"/>
                </a:lnTo>
                <a:lnTo>
                  <a:pt x="148" y="30"/>
                </a:lnTo>
                <a:lnTo>
                  <a:pt x="162" y="0"/>
                </a:lnTo>
                <a:lnTo>
                  <a:pt x="176" y="30"/>
                </a:lnTo>
                <a:lnTo>
                  <a:pt x="190" y="0"/>
                </a:lnTo>
                <a:lnTo>
                  <a:pt x="197" y="15"/>
                </a:lnTo>
              </a:path>
            </a:pathLst>
          </a:custGeom>
          <a:noFill/>
          <a:ln w="28575">
            <a:solidFill>
              <a:srgbClr val="0000FF"/>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a:lstStyle/>
          <a:p>
            <a:pPr>
              <a:defRPr/>
            </a:pPr>
            <a:endParaRPr lang="zh-CN" altLang="en-US"/>
          </a:p>
        </p:txBody>
      </p:sp>
      <p:grpSp>
        <p:nvGrpSpPr>
          <p:cNvPr id="10" name="组合 9">
            <a:extLst>
              <a:ext uri="{FF2B5EF4-FFF2-40B4-BE49-F238E27FC236}">
                <a16:creationId xmlns:a16="http://schemas.microsoft.com/office/drawing/2014/main" id="{50C89722-DD32-2E49-A5C8-2C6121830B33}"/>
              </a:ext>
            </a:extLst>
          </p:cNvPr>
          <p:cNvGrpSpPr/>
          <p:nvPr/>
        </p:nvGrpSpPr>
        <p:grpSpPr>
          <a:xfrm>
            <a:off x="2567608" y="3317081"/>
            <a:ext cx="2570163" cy="369887"/>
            <a:chOff x="2562225" y="2309813"/>
            <a:chExt cx="2570163" cy="369887"/>
          </a:xfrm>
        </p:grpSpPr>
        <p:sp>
          <p:nvSpPr>
            <p:cNvPr id="11" name="Rectangle 26">
              <a:extLst>
                <a:ext uri="{FF2B5EF4-FFF2-40B4-BE49-F238E27FC236}">
                  <a16:creationId xmlns:a16="http://schemas.microsoft.com/office/drawing/2014/main" id="{694FE9AA-3567-5908-421D-0E47E45624E9}"/>
                </a:ext>
              </a:extLst>
            </p:cNvPr>
            <p:cNvSpPr>
              <a:spLocks noChangeArrowheads="1"/>
            </p:cNvSpPr>
            <p:nvPr/>
          </p:nvSpPr>
          <p:spPr bwMode="auto">
            <a:xfrm>
              <a:off x="3276600" y="2309813"/>
              <a:ext cx="1855788" cy="369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单链结合蛋白</a:t>
              </a:r>
            </a:p>
          </p:txBody>
        </p:sp>
        <p:sp>
          <p:nvSpPr>
            <p:cNvPr id="12" name="Freeform 50">
              <a:extLst>
                <a:ext uri="{FF2B5EF4-FFF2-40B4-BE49-F238E27FC236}">
                  <a16:creationId xmlns:a16="http://schemas.microsoft.com/office/drawing/2014/main" id="{FFFCA376-DCDC-F0C5-8542-5F8D577CFCCD}"/>
                </a:ext>
              </a:extLst>
            </p:cNvPr>
            <p:cNvSpPr>
              <a:spLocks noChangeArrowheads="1"/>
            </p:cNvSpPr>
            <p:nvPr/>
          </p:nvSpPr>
          <p:spPr bwMode="auto">
            <a:xfrm>
              <a:off x="2562225" y="2457450"/>
              <a:ext cx="220663" cy="122238"/>
            </a:xfrm>
            <a:custGeom>
              <a:avLst/>
              <a:gdLst>
                <a:gd name="T0" fmla="*/ 2147483646 w 164"/>
                <a:gd name="T1" fmla="*/ 2147483646 h 98"/>
                <a:gd name="T2" fmla="*/ 2147483646 w 164"/>
                <a:gd name="T3" fmla="*/ 2147483646 h 98"/>
                <a:gd name="T4" fmla="*/ 2147483646 w 164"/>
                <a:gd name="T5" fmla="*/ 2147483646 h 98"/>
                <a:gd name="T6" fmla="*/ 2147483646 w 164"/>
                <a:gd name="T7" fmla="*/ 2147483646 h 98"/>
                <a:gd name="T8" fmla="*/ 2147483646 w 164"/>
                <a:gd name="T9" fmla="*/ 2147483646 h 98"/>
                <a:gd name="T10" fmla="*/ 2147483646 w 164"/>
                <a:gd name="T11" fmla="*/ 2147483646 h 98"/>
                <a:gd name="T12" fmla="*/ 2147483646 w 164"/>
                <a:gd name="T13" fmla="*/ 2147483646 h 98"/>
                <a:gd name="T14" fmla="*/ 2147483646 w 164"/>
                <a:gd name="T15" fmla="*/ 2147483646 h 98"/>
                <a:gd name="T16" fmla="*/ 2147483646 w 164"/>
                <a:gd name="T17" fmla="*/ 2147483646 h 98"/>
                <a:gd name="T18" fmla="*/ 2147483646 w 164"/>
                <a:gd name="T19" fmla="*/ 2147483646 h 98"/>
                <a:gd name="T20" fmla="*/ 2147483646 w 164"/>
                <a:gd name="T21" fmla="*/ 2147483646 h 98"/>
                <a:gd name="T22" fmla="*/ 2147483646 w 164"/>
                <a:gd name="T23" fmla="*/ 2147483646 h 98"/>
                <a:gd name="T24" fmla="*/ 2147483646 w 164"/>
                <a:gd name="T25" fmla="*/ 2147483646 h 98"/>
                <a:gd name="T26" fmla="*/ 2147483646 w 164"/>
                <a:gd name="T27" fmla="*/ 2147483646 h 98"/>
                <a:gd name="T28" fmla="*/ 2147483646 w 164"/>
                <a:gd name="T29" fmla="*/ 2147483646 h 98"/>
                <a:gd name="T30" fmla="*/ 2147483646 w 164"/>
                <a:gd name="T31" fmla="*/ 2147483646 h 98"/>
                <a:gd name="T32" fmla="*/ 2147483646 w 164"/>
                <a:gd name="T33" fmla="*/ 2147483646 h 98"/>
                <a:gd name="T34" fmla="*/ 2147483646 w 164"/>
                <a:gd name="T35" fmla="*/ 2147483646 h 98"/>
                <a:gd name="T36" fmla="*/ 2147483646 w 164"/>
                <a:gd name="T37" fmla="*/ 2147483646 h 98"/>
                <a:gd name="T38" fmla="*/ 2147483646 w 164"/>
                <a:gd name="T39" fmla="*/ 2147483646 h 98"/>
                <a:gd name="T40" fmla="*/ 2147483646 w 164"/>
                <a:gd name="T41" fmla="*/ 2147483646 h 98"/>
                <a:gd name="T42" fmla="*/ 2147483646 w 164"/>
                <a:gd name="T43" fmla="*/ 2147483646 h 98"/>
                <a:gd name="T44" fmla="*/ 2147483646 w 164"/>
                <a:gd name="T45" fmla="*/ 2147483646 h 98"/>
                <a:gd name="T46" fmla="*/ 2147483646 w 164"/>
                <a:gd name="T47" fmla="*/ 2147483646 h 98"/>
                <a:gd name="T48" fmla="*/ 2147483646 w 164"/>
                <a:gd name="T49" fmla="*/ 2147483646 h 98"/>
                <a:gd name="T50" fmla="*/ 2147483646 w 164"/>
                <a:gd name="T51" fmla="*/ 2147483646 h 98"/>
                <a:gd name="T52" fmla="*/ 2147483646 w 164"/>
                <a:gd name="T53" fmla="*/ 2147483646 h 98"/>
                <a:gd name="T54" fmla="*/ 2147483646 w 164"/>
                <a:gd name="T55" fmla="*/ 2147483646 h 98"/>
                <a:gd name="T56" fmla="*/ 0 w 164"/>
                <a:gd name="T57" fmla="*/ 2147483646 h 98"/>
                <a:gd name="T58" fmla="*/ 0 w 164"/>
                <a:gd name="T59" fmla="*/ 2147483646 h 98"/>
                <a:gd name="T60" fmla="*/ 0 w 164"/>
                <a:gd name="T61" fmla="*/ 2147483646 h 98"/>
                <a:gd name="T62" fmla="*/ 0 w 164"/>
                <a:gd name="T63" fmla="*/ 2147483646 h 98"/>
                <a:gd name="T64" fmla="*/ 2147483646 w 164"/>
                <a:gd name="T65" fmla="*/ 2147483646 h 98"/>
                <a:gd name="T66" fmla="*/ 2147483646 w 164"/>
                <a:gd name="T67" fmla="*/ 2147483646 h 98"/>
                <a:gd name="T68" fmla="*/ 2147483646 w 164"/>
                <a:gd name="T69" fmla="*/ 2147483646 h 98"/>
                <a:gd name="T70" fmla="*/ 2147483646 w 164"/>
                <a:gd name="T71" fmla="*/ 2147483646 h 98"/>
                <a:gd name="T72" fmla="*/ 2147483646 w 164"/>
                <a:gd name="T73" fmla="*/ 2147483646 h 98"/>
                <a:gd name="T74" fmla="*/ 2147483646 w 164"/>
                <a:gd name="T75" fmla="*/ 2147483646 h 98"/>
                <a:gd name="T76" fmla="*/ 2147483646 w 164"/>
                <a:gd name="T77" fmla="*/ 2147483646 h 98"/>
                <a:gd name="T78" fmla="*/ 2147483646 w 164"/>
                <a:gd name="T79" fmla="*/ 0 h 98"/>
                <a:gd name="T80" fmla="*/ 2147483646 w 164"/>
                <a:gd name="T81" fmla="*/ 0 h 98"/>
                <a:gd name="T82" fmla="*/ 2147483646 w 164"/>
                <a:gd name="T83" fmla="*/ 0 h 98"/>
                <a:gd name="T84" fmla="*/ 2147483646 w 164"/>
                <a:gd name="T85" fmla="*/ 0 h 98"/>
                <a:gd name="T86" fmla="*/ 2147483646 w 164"/>
                <a:gd name="T87" fmla="*/ 0 h 98"/>
                <a:gd name="T88" fmla="*/ 2147483646 w 164"/>
                <a:gd name="T89" fmla="*/ 0 h 98"/>
                <a:gd name="T90" fmla="*/ 2147483646 w 164"/>
                <a:gd name="T91" fmla="*/ 2147483646 h 98"/>
                <a:gd name="T92" fmla="*/ 2147483646 w 164"/>
                <a:gd name="T93" fmla="*/ 2147483646 h 98"/>
                <a:gd name="T94" fmla="*/ 2147483646 w 164"/>
                <a:gd name="T95" fmla="*/ 2147483646 h 98"/>
                <a:gd name="T96" fmla="*/ 2147483646 w 164"/>
                <a:gd name="T97" fmla="*/ 2147483646 h 98"/>
                <a:gd name="T98" fmla="*/ 2147483646 w 164"/>
                <a:gd name="T99" fmla="*/ 2147483646 h 98"/>
                <a:gd name="T100" fmla="*/ 2147483646 w 164"/>
                <a:gd name="T101" fmla="*/ 2147483646 h 98"/>
                <a:gd name="T102" fmla="*/ 2147483646 w 164"/>
                <a:gd name="T103" fmla="*/ 2147483646 h 98"/>
                <a:gd name="T104" fmla="*/ 2147483646 w 164"/>
                <a:gd name="T105" fmla="*/ 2147483646 h 98"/>
                <a:gd name="T106" fmla="*/ 2147483646 w 164"/>
                <a:gd name="T107" fmla="*/ 2147483646 h 98"/>
                <a:gd name="T108" fmla="*/ 2147483646 w 164"/>
                <a:gd name="T109" fmla="*/ 2147483646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64" h="98">
                  <a:moveTo>
                    <a:pt x="164" y="27"/>
                  </a:moveTo>
                  <a:lnTo>
                    <a:pt x="164" y="27"/>
                  </a:lnTo>
                  <a:lnTo>
                    <a:pt x="164" y="29"/>
                  </a:lnTo>
                  <a:lnTo>
                    <a:pt x="164" y="31"/>
                  </a:lnTo>
                  <a:lnTo>
                    <a:pt x="164" y="33"/>
                  </a:lnTo>
                  <a:lnTo>
                    <a:pt x="164" y="34"/>
                  </a:lnTo>
                  <a:lnTo>
                    <a:pt x="162" y="34"/>
                  </a:lnTo>
                  <a:lnTo>
                    <a:pt x="162" y="36"/>
                  </a:lnTo>
                  <a:lnTo>
                    <a:pt x="162" y="38"/>
                  </a:lnTo>
                  <a:lnTo>
                    <a:pt x="160" y="38"/>
                  </a:lnTo>
                  <a:lnTo>
                    <a:pt x="160" y="40"/>
                  </a:lnTo>
                  <a:lnTo>
                    <a:pt x="158" y="42"/>
                  </a:lnTo>
                  <a:lnTo>
                    <a:pt x="158" y="44"/>
                  </a:lnTo>
                  <a:lnTo>
                    <a:pt x="156" y="44"/>
                  </a:lnTo>
                  <a:lnTo>
                    <a:pt x="156" y="45"/>
                  </a:lnTo>
                  <a:lnTo>
                    <a:pt x="154" y="45"/>
                  </a:lnTo>
                  <a:lnTo>
                    <a:pt x="154" y="47"/>
                  </a:lnTo>
                  <a:lnTo>
                    <a:pt x="152" y="49"/>
                  </a:lnTo>
                  <a:lnTo>
                    <a:pt x="150" y="49"/>
                  </a:lnTo>
                  <a:lnTo>
                    <a:pt x="150" y="51"/>
                  </a:lnTo>
                  <a:lnTo>
                    <a:pt x="148" y="51"/>
                  </a:lnTo>
                  <a:lnTo>
                    <a:pt x="146" y="53"/>
                  </a:lnTo>
                  <a:lnTo>
                    <a:pt x="146" y="54"/>
                  </a:lnTo>
                  <a:lnTo>
                    <a:pt x="144" y="54"/>
                  </a:lnTo>
                  <a:lnTo>
                    <a:pt x="144" y="56"/>
                  </a:lnTo>
                  <a:lnTo>
                    <a:pt x="142" y="56"/>
                  </a:lnTo>
                  <a:lnTo>
                    <a:pt x="140" y="58"/>
                  </a:lnTo>
                  <a:lnTo>
                    <a:pt x="138" y="58"/>
                  </a:lnTo>
                  <a:lnTo>
                    <a:pt x="136" y="60"/>
                  </a:lnTo>
                  <a:lnTo>
                    <a:pt x="134" y="62"/>
                  </a:lnTo>
                  <a:lnTo>
                    <a:pt x="132" y="64"/>
                  </a:lnTo>
                  <a:lnTo>
                    <a:pt x="130" y="64"/>
                  </a:lnTo>
                  <a:lnTo>
                    <a:pt x="128" y="65"/>
                  </a:lnTo>
                  <a:lnTo>
                    <a:pt x="126" y="67"/>
                  </a:lnTo>
                  <a:lnTo>
                    <a:pt x="124" y="67"/>
                  </a:lnTo>
                  <a:lnTo>
                    <a:pt x="122" y="69"/>
                  </a:lnTo>
                  <a:lnTo>
                    <a:pt x="120" y="69"/>
                  </a:lnTo>
                  <a:lnTo>
                    <a:pt x="118" y="71"/>
                  </a:lnTo>
                  <a:lnTo>
                    <a:pt x="116" y="73"/>
                  </a:lnTo>
                  <a:lnTo>
                    <a:pt x="114" y="73"/>
                  </a:lnTo>
                  <a:lnTo>
                    <a:pt x="112" y="74"/>
                  </a:lnTo>
                  <a:lnTo>
                    <a:pt x="110" y="74"/>
                  </a:lnTo>
                  <a:lnTo>
                    <a:pt x="108" y="76"/>
                  </a:lnTo>
                  <a:lnTo>
                    <a:pt x="106" y="76"/>
                  </a:lnTo>
                  <a:lnTo>
                    <a:pt x="104" y="78"/>
                  </a:lnTo>
                  <a:lnTo>
                    <a:pt x="102" y="78"/>
                  </a:lnTo>
                  <a:lnTo>
                    <a:pt x="100" y="80"/>
                  </a:lnTo>
                  <a:lnTo>
                    <a:pt x="98" y="80"/>
                  </a:lnTo>
                  <a:lnTo>
                    <a:pt x="96" y="82"/>
                  </a:lnTo>
                  <a:lnTo>
                    <a:pt x="94" y="82"/>
                  </a:lnTo>
                  <a:lnTo>
                    <a:pt x="92" y="84"/>
                  </a:lnTo>
                  <a:lnTo>
                    <a:pt x="90" y="84"/>
                  </a:lnTo>
                  <a:lnTo>
                    <a:pt x="88" y="84"/>
                  </a:lnTo>
                  <a:lnTo>
                    <a:pt x="88" y="85"/>
                  </a:lnTo>
                  <a:lnTo>
                    <a:pt x="86" y="85"/>
                  </a:lnTo>
                  <a:lnTo>
                    <a:pt x="84" y="87"/>
                  </a:lnTo>
                  <a:lnTo>
                    <a:pt x="82" y="87"/>
                  </a:lnTo>
                  <a:lnTo>
                    <a:pt x="80" y="87"/>
                  </a:lnTo>
                  <a:lnTo>
                    <a:pt x="78" y="89"/>
                  </a:lnTo>
                  <a:lnTo>
                    <a:pt x="76" y="89"/>
                  </a:lnTo>
                  <a:lnTo>
                    <a:pt x="74" y="89"/>
                  </a:lnTo>
                  <a:lnTo>
                    <a:pt x="72" y="91"/>
                  </a:lnTo>
                  <a:lnTo>
                    <a:pt x="70" y="91"/>
                  </a:lnTo>
                  <a:lnTo>
                    <a:pt x="68" y="93"/>
                  </a:lnTo>
                  <a:lnTo>
                    <a:pt x="66" y="93"/>
                  </a:lnTo>
                  <a:lnTo>
                    <a:pt x="64" y="93"/>
                  </a:lnTo>
                  <a:lnTo>
                    <a:pt x="62" y="93"/>
                  </a:lnTo>
                  <a:lnTo>
                    <a:pt x="60" y="94"/>
                  </a:lnTo>
                  <a:lnTo>
                    <a:pt x="58" y="94"/>
                  </a:lnTo>
                  <a:lnTo>
                    <a:pt x="56" y="94"/>
                  </a:lnTo>
                  <a:lnTo>
                    <a:pt x="54" y="96"/>
                  </a:lnTo>
                  <a:lnTo>
                    <a:pt x="52" y="96"/>
                  </a:lnTo>
                  <a:lnTo>
                    <a:pt x="50" y="96"/>
                  </a:lnTo>
                  <a:lnTo>
                    <a:pt x="48" y="96"/>
                  </a:lnTo>
                  <a:lnTo>
                    <a:pt x="46" y="96"/>
                  </a:lnTo>
                  <a:lnTo>
                    <a:pt x="44" y="98"/>
                  </a:lnTo>
                  <a:lnTo>
                    <a:pt x="42" y="98"/>
                  </a:lnTo>
                  <a:lnTo>
                    <a:pt x="40" y="98"/>
                  </a:lnTo>
                  <a:lnTo>
                    <a:pt x="38" y="98"/>
                  </a:lnTo>
                  <a:lnTo>
                    <a:pt x="36" y="98"/>
                  </a:lnTo>
                  <a:lnTo>
                    <a:pt x="34" y="98"/>
                  </a:lnTo>
                  <a:lnTo>
                    <a:pt x="32" y="98"/>
                  </a:lnTo>
                  <a:lnTo>
                    <a:pt x="30" y="96"/>
                  </a:lnTo>
                  <a:lnTo>
                    <a:pt x="28" y="96"/>
                  </a:lnTo>
                  <a:lnTo>
                    <a:pt x="26" y="94"/>
                  </a:lnTo>
                  <a:lnTo>
                    <a:pt x="24" y="94"/>
                  </a:lnTo>
                  <a:lnTo>
                    <a:pt x="24" y="93"/>
                  </a:lnTo>
                  <a:lnTo>
                    <a:pt x="22" y="93"/>
                  </a:lnTo>
                  <a:lnTo>
                    <a:pt x="20" y="91"/>
                  </a:lnTo>
                  <a:lnTo>
                    <a:pt x="20" y="89"/>
                  </a:lnTo>
                  <a:lnTo>
                    <a:pt x="18" y="89"/>
                  </a:lnTo>
                  <a:lnTo>
                    <a:pt x="16" y="87"/>
                  </a:lnTo>
                  <a:lnTo>
                    <a:pt x="16" y="85"/>
                  </a:lnTo>
                  <a:lnTo>
                    <a:pt x="14" y="84"/>
                  </a:lnTo>
                  <a:lnTo>
                    <a:pt x="12" y="84"/>
                  </a:lnTo>
                  <a:lnTo>
                    <a:pt x="12" y="82"/>
                  </a:lnTo>
                  <a:lnTo>
                    <a:pt x="10" y="80"/>
                  </a:lnTo>
                  <a:lnTo>
                    <a:pt x="10" y="78"/>
                  </a:lnTo>
                  <a:lnTo>
                    <a:pt x="8" y="76"/>
                  </a:lnTo>
                  <a:lnTo>
                    <a:pt x="8" y="74"/>
                  </a:lnTo>
                  <a:lnTo>
                    <a:pt x="8" y="73"/>
                  </a:lnTo>
                  <a:lnTo>
                    <a:pt x="6" y="73"/>
                  </a:lnTo>
                  <a:lnTo>
                    <a:pt x="6" y="71"/>
                  </a:lnTo>
                  <a:lnTo>
                    <a:pt x="6" y="69"/>
                  </a:lnTo>
                  <a:lnTo>
                    <a:pt x="6" y="67"/>
                  </a:lnTo>
                  <a:lnTo>
                    <a:pt x="4" y="67"/>
                  </a:lnTo>
                  <a:lnTo>
                    <a:pt x="4" y="65"/>
                  </a:lnTo>
                  <a:lnTo>
                    <a:pt x="4" y="64"/>
                  </a:lnTo>
                  <a:lnTo>
                    <a:pt x="4" y="62"/>
                  </a:lnTo>
                  <a:lnTo>
                    <a:pt x="2" y="60"/>
                  </a:lnTo>
                  <a:lnTo>
                    <a:pt x="2" y="58"/>
                  </a:lnTo>
                  <a:lnTo>
                    <a:pt x="2" y="56"/>
                  </a:lnTo>
                  <a:lnTo>
                    <a:pt x="2" y="54"/>
                  </a:lnTo>
                  <a:lnTo>
                    <a:pt x="0" y="53"/>
                  </a:lnTo>
                  <a:lnTo>
                    <a:pt x="0" y="51"/>
                  </a:lnTo>
                  <a:lnTo>
                    <a:pt x="0" y="49"/>
                  </a:lnTo>
                  <a:lnTo>
                    <a:pt x="0" y="47"/>
                  </a:lnTo>
                  <a:lnTo>
                    <a:pt x="0" y="45"/>
                  </a:lnTo>
                  <a:lnTo>
                    <a:pt x="0" y="44"/>
                  </a:lnTo>
                  <a:lnTo>
                    <a:pt x="0" y="42"/>
                  </a:lnTo>
                  <a:lnTo>
                    <a:pt x="0" y="40"/>
                  </a:lnTo>
                  <a:lnTo>
                    <a:pt x="0" y="38"/>
                  </a:lnTo>
                  <a:lnTo>
                    <a:pt x="0" y="36"/>
                  </a:lnTo>
                  <a:lnTo>
                    <a:pt x="0" y="34"/>
                  </a:lnTo>
                  <a:lnTo>
                    <a:pt x="0" y="33"/>
                  </a:lnTo>
                  <a:lnTo>
                    <a:pt x="0" y="31"/>
                  </a:lnTo>
                  <a:lnTo>
                    <a:pt x="0" y="29"/>
                  </a:lnTo>
                  <a:lnTo>
                    <a:pt x="0" y="27"/>
                  </a:lnTo>
                  <a:lnTo>
                    <a:pt x="2" y="27"/>
                  </a:lnTo>
                  <a:lnTo>
                    <a:pt x="2" y="25"/>
                  </a:lnTo>
                  <a:lnTo>
                    <a:pt x="2" y="24"/>
                  </a:lnTo>
                  <a:lnTo>
                    <a:pt x="2" y="22"/>
                  </a:lnTo>
                  <a:lnTo>
                    <a:pt x="2" y="20"/>
                  </a:lnTo>
                  <a:lnTo>
                    <a:pt x="4" y="20"/>
                  </a:lnTo>
                  <a:lnTo>
                    <a:pt x="4" y="18"/>
                  </a:lnTo>
                  <a:lnTo>
                    <a:pt x="6" y="16"/>
                  </a:lnTo>
                  <a:lnTo>
                    <a:pt x="6" y="15"/>
                  </a:lnTo>
                  <a:lnTo>
                    <a:pt x="6" y="13"/>
                  </a:lnTo>
                  <a:lnTo>
                    <a:pt x="8" y="13"/>
                  </a:lnTo>
                  <a:lnTo>
                    <a:pt x="8" y="11"/>
                  </a:lnTo>
                  <a:lnTo>
                    <a:pt x="10" y="11"/>
                  </a:lnTo>
                  <a:lnTo>
                    <a:pt x="10" y="9"/>
                  </a:lnTo>
                  <a:lnTo>
                    <a:pt x="12" y="9"/>
                  </a:lnTo>
                  <a:lnTo>
                    <a:pt x="12" y="7"/>
                  </a:lnTo>
                  <a:lnTo>
                    <a:pt x="14" y="7"/>
                  </a:lnTo>
                  <a:lnTo>
                    <a:pt x="16" y="5"/>
                  </a:lnTo>
                  <a:lnTo>
                    <a:pt x="18" y="5"/>
                  </a:lnTo>
                  <a:lnTo>
                    <a:pt x="20" y="4"/>
                  </a:lnTo>
                  <a:lnTo>
                    <a:pt x="22" y="4"/>
                  </a:lnTo>
                  <a:lnTo>
                    <a:pt x="24" y="4"/>
                  </a:lnTo>
                  <a:lnTo>
                    <a:pt x="26" y="4"/>
                  </a:lnTo>
                  <a:lnTo>
                    <a:pt x="28" y="2"/>
                  </a:lnTo>
                  <a:lnTo>
                    <a:pt x="30" y="2"/>
                  </a:lnTo>
                  <a:lnTo>
                    <a:pt x="32" y="2"/>
                  </a:lnTo>
                  <a:lnTo>
                    <a:pt x="34" y="2"/>
                  </a:lnTo>
                  <a:lnTo>
                    <a:pt x="36" y="2"/>
                  </a:lnTo>
                  <a:lnTo>
                    <a:pt x="38" y="2"/>
                  </a:lnTo>
                  <a:lnTo>
                    <a:pt x="40" y="2"/>
                  </a:lnTo>
                  <a:lnTo>
                    <a:pt x="40" y="0"/>
                  </a:lnTo>
                  <a:lnTo>
                    <a:pt x="42" y="0"/>
                  </a:lnTo>
                  <a:lnTo>
                    <a:pt x="44" y="0"/>
                  </a:lnTo>
                  <a:lnTo>
                    <a:pt x="46" y="0"/>
                  </a:lnTo>
                  <a:lnTo>
                    <a:pt x="48" y="0"/>
                  </a:lnTo>
                  <a:lnTo>
                    <a:pt x="50" y="0"/>
                  </a:lnTo>
                  <a:lnTo>
                    <a:pt x="52" y="0"/>
                  </a:lnTo>
                  <a:lnTo>
                    <a:pt x="54" y="0"/>
                  </a:lnTo>
                  <a:lnTo>
                    <a:pt x="56" y="0"/>
                  </a:lnTo>
                  <a:lnTo>
                    <a:pt x="58" y="0"/>
                  </a:lnTo>
                  <a:lnTo>
                    <a:pt x="62" y="0"/>
                  </a:lnTo>
                  <a:lnTo>
                    <a:pt x="64" y="0"/>
                  </a:lnTo>
                  <a:lnTo>
                    <a:pt x="66" y="0"/>
                  </a:lnTo>
                  <a:lnTo>
                    <a:pt x="68" y="0"/>
                  </a:lnTo>
                  <a:lnTo>
                    <a:pt x="70" y="0"/>
                  </a:lnTo>
                  <a:lnTo>
                    <a:pt x="72" y="0"/>
                  </a:lnTo>
                  <a:lnTo>
                    <a:pt x="74" y="0"/>
                  </a:lnTo>
                  <a:lnTo>
                    <a:pt x="76" y="0"/>
                  </a:lnTo>
                  <a:lnTo>
                    <a:pt x="78" y="0"/>
                  </a:lnTo>
                  <a:lnTo>
                    <a:pt x="80" y="0"/>
                  </a:lnTo>
                  <a:lnTo>
                    <a:pt x="82" y="0"/>
                  </a:lnTo>
                  <a:lnTo>
                    <a:pt x="84" y="0"/>
                  </a:lnTo>
                  <a:lnTo>
                    <a:pt x="86" y="0"/>
                  </a:lnTo>
                  <a:lnTo>
                    <a:pt x="88" y="2"/>
                  </a:lnTo>
                  <a:lnTo>
                    <a:pt x="90" y="2"/>
                  </a:lnTo>
                  <a:lnTo>
                    <a:pt x="92" y="2"/>
                  </a:lnTo>
                  <a:lnTo>
                    <a:pt x="94" y="2"/>
                  </a:lnTo>
                  <a:lnTo>
                    <a:pt x="96" y="2"/>
                  </a:lnTo>
                  <a:lnTo>
                    <a:pt x="98" y="2"/>
                  </a:lnTo>
                  <a:lnTo>
                    <a:pt x="100" y="2"/>
                  </a:lnTo>
                  <a:lnTo>
                    <a:pt x="102" y="2"/>
                  </a:lnTo>
                  <a:lnTo>
                    <a:pt x="106" y="4"/>
                  </a:lnTo>
                  <a:lnTo>
                    <a:pt x="108" y="4"/>
                  </a:lnTo>
                  <a:lnTo>
                    <a:pt x="112" y="4"/>
                  </a:lnTo>
                  <a:lnTo>
                    <a:pt x="114" y="4"/>
                  </a:lnTo>
                  <a:lnTo>
                    <a:pt x="116" y="5"/>
                  </a:lnTo>
                  <a:lnTo>
                    <a:pt x="118" y="5"/>
                  </a:lnTo>
                  <a:lnTo>
                    <a:pt x="120" y="5"/>
                  </a:lnTo>
                  <a:lnTo>
                    <a:pt x="122" y="5"/>
                  </a:lnTo>
                  <a:lnTo>
                    <a:pt x="124" y="5"/>
                  </a:lnTo>
                  <a:lnTo>
                    <a:pt x="126" y="5"/>
                  </a:lnTo>
                  <a:lnTo>
                    <a:pt x="128" y="7"/>
                  </a:lnTo>
                  <a:lnTo>
                    <a:pt x="130" y="7"/>
                  </a:lnTo>
                  <a:lnTo>
                    <a:pt x="132" y="7"/>
                  </a:lnTo>
                  <a:lnTo>
                    <a:pt x="134" y="9"/>
                  </a:lnTo>
                  <a:lnTo>
                    <a:pt x="136" y="9"/>
                  </a:lnTo>
                  <a:lnTo>
                    <a:pt x="138" y="9"/>
                  </a:lnTo>
                  <a:lnTo>
                    <a:pt x="140" y="11"/>
                  </a:lnTo>
                  <a:lnTo>
                    <a:pt x="142" y="11"/>
                  </a:lnTo>
                  <a:lnTo>
                    <a:pt x="144" y="11"/>
                  </a:lnTo>
                  <a:lnTo>
                    <a:pt x="146" y="13"/>
                  </a:lnTo>
                  <a:lnTo>
                    <a:pt x="148" y="13"/>
                  </a:lnTo>
                  <a:lnTo>
                    <a:pt x="150" y="15"/>
                  </a:lnTo>
                  <a:lnTo>
                    <a:pt x="152" y="15"/>
                  </a:lnTo>
                  <a:lnTo>
                    <a:pt x="154" y="16"/>
                  </a:lnTo>
                  <a:lnTo>
                    <a:pt x="156" y="18"/>
                  </a:lnTo>
                  <a:lnTo>
                    <a:pt x="158" y="18"/>
                  </a:lnTo>
                  <a:lnTo>
                    <a:pt x="158" y="20"/>
                  </a:lnTo>
                  <a:lnTo>
                    <a:pt x="160" y="20"/>
                  </a:lnTo>
                  <a:lnTo>
                    <a:pt x="160" y="22"/>
                  </a:lnTo>
                  <a:lnTo>
                    <a:pt x="162" y="22"/>
                  </a:lnTo>
                  <a:lnTo>
                    <a:pt x="162" y="24"/>
                  </a:lnTo>
                  <a:lnTo>
                    <a:pt x="164" y="25"/>
                  </a:lnTo>
                  <a:lnTo>
                    <a:pt x="164" y="27"/>
                  </a:lnTo>
                  <a:close/>
                </a:path>
              </a:pathLst>
            </a:custGeom>
            <a:solidFill>
              <a:srgbClr val="FD44D0"/>
            </a:solidFill>
            <a:ln>
              <a:noFill/>
            </a:ln>
            <a:extLst>
              <a:ext uri="{91240B29-F687-4F45-9708-019B960494DF}">
                <a14:hiddenLine xmlns:a14="http://schemas.microsoft.com/office/drawing/2010/main" w="38100">
                  <a:solidFill>
                    <a:srgbClr val="000000"/>
                  </a:solidFill>
                  <a:round/>
                  <a:headEnd/>
                  <a:tailEnd/>
                </a14:hiddenLine>
              </a:ext>
            </a:extLst>
          </p:spPr>
          <p:txBody>
            <a:bodyPr/>
            <a:lstStyle/>
            <a:p>
              <a:endParaRPr lang="zh-CN" altLang="en-US"/>
            </a:p>
          </p:txBody>
        </p:sp>
        <p:sp>
          <p:nvSpPr>
            <p:cNvPr id="13" name="Freeform 51">
              <a:extLst>
                <a:ext uri="{FF2B5EF4-FFF2-40B4-BE49-F238E27FC236}">
                  <a16:creationId xmlns:a16="http://schemas.microsoft.com/office/drawing/2014/main" id="{041E7315-0E0F-F094-3CD6-42E38E2E8537}"/>
                </a:ext>
              </a:extLst>
            </p:cNvPr>
            <p:cNvSpPr>
              <a:spLocks noChangeArrowheads="1"/>
            </p:cNvSpPr>
            <p:nvPr/>
          </p:nvSpPr>
          <p:spPr bwMode="auto">
            <a:xfrm>
              <a:off x="2562225" y="2456843"/>
              <a:ext cx="220663" cy="122525"/>
            </a:xfrm>
            <a:custGeom>
              <a:avLst/>
              <a:gdLst>
                <a:gd name="T0" fmla="*/ 82 w 82"/>
                <a:gd name="T1" fmla="*/ 6 h 54"/>
                <a:gd name="T2" fmla="*/ 81 w 82"/>
                <a:gd name="T3" fmla="*/ 6 h 54"/>
                <a:gd name="T4" fmla="*/ 79 w 82"/>
                <a:gd name="T5" fmla="*/ 6 h 54"/>
                <a:gd name="T6" fmla="*/ 77 w 82"/>
                <a:gd name="T7" fmla="*/ 6 h 54"/>
                <a:gd name="T8" fmla="*/ 75 w 82"/>
                <a:gd name="T9" fmla="*/ 6 h 54"/>
                <a:gd name="T10" fmla="*/ 72 w 82"/>
                <a:gd name="T11" fmla="*/ 6 h 54"/>
                <a:gd name="T12" fmla="*/ 69 w 82"/>
                <a:gd name="T13" fmla="*/ 6 h 54"/>
                <a:gd name="T14" fmla="*/ 65 w 82"/>
                <a:gd name="T15" fmla="*/ 6 h 54"/>
                <a:gd name="T16" fmla="*/ 61 w 82"/>
                <a:gd name="T17" fmla="*/ 6 h 54"/>
                <a:gd name="T18" fmla="*/ 57 w 82"/>
                <a:gd name="T19" fmla="*/ 6 h 54"/>
                <a:gd name="T20" fmla="*/ 53 w 82"/>
                <a:gd name="T21" fmla="*/ 6 h 54"/>
                <a:gd name="T22" fmla="*/ 49 w 82"/>
                <a:gd name="T23" fmla="*/ 7 h 54"/>
                <a:gd name="T24" fmla="*/ 45 w 82"/>
                <a:gd name="T25" fmla="*/ 7 h 54"/>
                <a:gd name="T26" fmla="*/ 42 w 82"/>
                <a:gd name="T27" fmla="*/ 8 h 54"/>
                <a:gd name="T28" fmla="*/ 38 w 82"/>
                <a:gd name="T29" fmla="*/ 8 h 54"/>
                <a:gd name="T30" fmla="*/ 34 w 82"/>
                <a:gd name="T31" fmla="*/ 9 h 54"/>
                <a:gd name="T32" fmla="*/ 30 w 82"/>
                <a:gd name="T33" fmla="*/ 9 h 54"/>
                <a:gd name="T34" fmla="*/ 26 w 82"/>
                <a:gd name="T35" fmla="*/ 9 h 54"/>
                <a:gd name="T36" fmla="*/ 22 w 82"/>
                <a:gd name="T37" fmla="*/ 9 h 54"/>
                <a:gd name="T38" fmla="*/ 18 w 82"/>
                <a:gd name="T39" fmla="*/ 9 h 54"/>
                <a:gd name="T40" fmla="*/ 14 w 82"/>
                <a:gd name="T41" fmla="*/ 9 h 54"/>
                <a:gd name="T42" fmla="*/ 11 w 82"/>
                <a:gd name="T43" fmla="*/ 9 h 54"/>
                <a:gd name="T44" fmla="*/ 8 w 82"/>
                <a:gd name="T45" fmla="*/ 8 h 54"/>
                <a:gd name="T46" fmla="*/ 6 w 82"/>
                <a:gd name="T47" fmla="*/ 7 h 54"/>
                <a:gd name="T48" fmla="*/ 4 w 82"/>
                <a:gd name="T49" fmla="*/ 6 h 54"/>
                <a:gd name="T50" fmla="*/ 3 w 82"/>
                <a:gd name="T51" fmla="*/ 6 h 54"/>
                <a:gd name="T52" fmla="*/ 2 w 82"/>
                <a:gd name="T53" fmla="*/ 6 h 54"/>
                <a:gd name="T54" fmla="*/ 1 w 82"/>
                <a:gd name="T55" fmla="*/ 6 h 54"/>
                <a:gd name="T56" fmla="*/ 0 w 82"/>
                <a:gd name="T57" fmla="*/ 6 h 54"/>
                <a:gd name="T58" fmla="*/ 0 w 82"/>
                <a:gd name="T59" fmla="*/ 6 h 54"/>
                <a:gd name="T60" fmla="*/ 0 w 82"/>
                <a:gd name="T61" fmla="*/ 6 h 54"/>
                <a:gd name="T62" fmla="*/ 0 w 82"/>
                <a:gd name="T63" fmla="*/ 6 h 54"/>
                <a:gd name="T64" fmla="*/ 1 w 82"/>
                <a:gd name="T65" fmla="*/ 6 h 54"/>
                <a:gd name="T66" fmla="*/ 3 w 82"/>
                <a:gd name="T67" fmla="*/ 6 h 54"/>
                <a:gd name="T68" fmla="*/ 4 w 82"/>
                <a:gd name="T69" fmla="*/ 6 h 54"/>
                <a:gd name="T70" fmla="*/ 6 w 82"/>
                <a:gd name="T71" fmla="*/ 4 h 54"/>
                <a:gd name="T72" fmla="*/ 10 w 82"/>
                <a:gd name="T73" fmla="*/ 2 h 54"/>
                <a:gd name="T74" fmla="*/ 14 w 82"/>
                <a:gd name="T75" fmla="*/ 1 h 54"/>
                <a:gd name="T76" fmla="*/ 18 w 82"/>
                <a:gd name="T77" fmla="*/ 1 h 54"/>
                <a:gd name="T78" fmla="*/ 21 w 82"/>
                <a:gd name="T79" fmla="*/ 0 h 54"/>
                <a:gd name="T80" fmla="*/ 25 w 82"/>
                <a:gd name="T81" fmla="*/ 0 h 54"/>
                <a:gd name="T82" fmla="*/ 29 w 82"/>
                <a:gd name="T83" fmla="*/ 0 h 54"/>
                <a:gd name="T84" fmla="*/ 34 w 82"/>
                <a:gd name="T85" fmla="*/ 0 h 54"/>
                <a:gd name="T86" fmla="*/ 38 w 82"/>
                <a:gd name="T87" fmla="*/ 0 h 54"/>
                <a:gd name="T88" fmla="*/ 42 w 82"/>
                <a:gd name="T89" fmla="*/ 0 h 54"/>
                <a:gd name="T90" fmla="*/ 46 w 82"/>
                <a:gd name="T91" fmla="*/ 1 h 54"/>
                <a:gd name="T92" fmla="*/ 50 w 82"/>
                <a:gd name="T93" fmla="*/ 1 h 54"/>
                <a:gd name="T94" fmla="*/ 56 w 82"/>
                <a:gd name="T95" fmla="*/ 2 h 54"/>
                <a:gd name="T96" fmla="*/ 60 w 82"/>
                <a:gd name="T97" fmla="*/ 3 h 54"/>
                <a:gd name="T98" fmla="*/ 64 w 82"/>
                <a:gd name="T99" fmla="*/ 4 h 54"/>
                <a:gd name="T100" fmla="*/ 68 w 82"/>
                <a:gd name="T101" fmla="*/ 5 h 54"/>
                <a:gd name="T102" fmla="*/ 72 w 82"/>
                <a:gd name="T103" fmla="*/ 6 h 54"/>
                <a:gd name="T104" fmla="*/ 76 w 82"/>
                <a:gd name="T105" fmla="*/ 6 h 54"/>
                <a:gd name="T106" fmla="*/ 79 w 82"/>
                <a:gd name="T107" fmla="*/ 6 h 54"/>
                <a:gd name="T108" fmla="*/ 81 w 82"/>
                <a:gd name="T109" fmla="*/ 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2" h="54">
                  <a:moveTo>
                    <a:pt x="82" y="15"/>
                  </a:moveTo>
                  <a:lnTo>
                    <a:pt x="82" y="15"/>
                  </a:lnTo>
                  <a:lnTo>
                    <a:pt x="82" y="16"/>
                  </a:lnTo>
                  <a:lnTo>
                    <a:pt x="82" y="17"/>
                  </a:lnTo>
                  <a:lnTo>
                    <a:pt x="82" y="18"/>
                  </a:lnTo>
                  <a:lnTo>
                    <a:pt x="82" y="19"/>
                  </a:lnTo>
                  <a:lnTo>
                    <a:pt x="81" y="19"/>
                  </a:lnTo>
                  <a:lnTo>
                    <a:pt x="81" y="20"/>
                  </a:lnTo>
                  <a:lnTo>
                    <a:pt x="81" y="21"/>
                  </a:lnTo>
                  <a:lnTo>
                    <a:pt x="80" y="21"/>
                  </a:lnTo>
                  <a:lnTo>
                    <a:pt x="80" y="22"/>
                  </a:lnTo>
                  <a:lnTo>
                    <a:pt x="79" y="23"/>
                  </a:lnTo>
                  <a:lnTo>
                    <a:pt x="79" y="24"/>
                  </a:lnTo>
                  <a:lnTo>
                    <a:pt x="78" y="24"/>
                  </a:lnTo>
                  <a:lnTo>
                    <a:pt x="78" y="25"/>
                  </a:lnTo>
                  <a:lnTo>
                    <a:pt x="77" y="25"/>
                  </a:lnTo>
                  <a:lnTo>
                    <a:pt x="77" y="26"/>
                  </a:lnTo>
                  <a:lnTo>
                    <a:pt x="76" y="27"/>
                  </a:lnTo>
                  <a:lnTo>
                    <a:pt x="75" y="27"/>
                  </a:lnTo>
                  <a:lnTo>
                    <a:pt x="75" y="28"/>
                  </a:lnTo>
                  <a:lnTo>
                    <a:pt x="74" y="28"/>
                  </a:lnTo>
                  <a:lnTo>
                    <a:pt x="73" y="29"/>
                  </a:lnTo>
                  <a:lnTo>
                    <a:pt x="73" y="30"/>
                  </a:lnTo>
                  <a:lnTo>
                    <a:pt x="72" y="30"/>
                  </a:lnTo>
                  <a:lnTo>
                    <a:pt x="72" y="31"/>
                  </a:lnTo>
                  <a:lnTo>
                    <a:pt x="71" y="31"/>
                  </a:lnTo>
                  <a:lnTo>
                    <a:pt x="70" y="32"/>
                  </a:lnTo>
                  <a:lnTo>
                    <a:pt x="69" y="32"/>
                  </a:lnTo>
                  <a:lnTo>
                    <a:pt x="68" y="33"/>
                  </a:lnTo>
                  <a:lnTo>
                    <a:pt x="67" y="34"/>
                  </a:lnTo>
                  <a:lnTo>
                    <a:pt x="66" y="35"/>
                  </a:lnTo>
                  <a:lnTo>
                    <a:pt x="65" y="35"/>
                  </a:lnTo>
                  <a:lnTo>
                    <a:pt x="64" y="36"/>
                  </a:lnTo>
                  <a:lnTo>
                    <a:pt x="63" y="37"/>
                  </a:lnTo>
                  <a:lnTo>
                    <a:pt x="62" y="37"/>
                  </a:lnTo>
                  <a:lnTo>
                    <a:pt x="61" y="38"/>
                  </a:lnTo>
                  <a:lnTo>
                    <a:pt x="60" y="38"/>
                  </a:lnTo>
                  <a:lnTo>
                    <a:pt x="59" y="39"/>
                  </a:lnTo>
                  <a:lnTo>
                    <a:pt x="58" y="40"/>
                  </a:lnTo>
                  <a:lnTo>
                    <a:pt x="57" y="40"/>
                  </a:lnTo>
                  <a:lnTo>
                    <a:pt x="56" y="41"/>
                  </a:lnTo>
                  <a:lnTo>
                    <a:pt x="55" y="41"/>
                  </a:lnTo>
                  <a:lnTo>
                    <a:pt x="54" y="42"/>
                  </a:lnTo>
                  <a:lnTo>
                    <a:pt x="53" y="42"/>
                  </a:lnTo>
                  <a:lnTo>
                    <a:pt x="52" y="43"/>
                  </a:lnTo>
                  <a:lnTo>
                    <a:pt x="51" y="43"/>
                  </a:lnTo>
                  <a:lnTo>
                    <a:pt x="50" y="44"/>
                  </a:lnTo>
                  <a:lnTo>
                    <a:pt x="49" y="44"/>
                  </a:lnTo>
                  <a:lnTo>
                    <a:pt x="48" y="45"/>
                  </a:lnTo>
                  <a:lnTo>
                    <a:pt x="47" y="45"/>
                  </a:lnTo>
                  <a:lnTo>
                    <a:pt x="46" y="46"/>
                  </a:lnTo>
                  <a:lnTo>
                    <a:pt x="45" y="46"/>
                  </a:lnTo>
                  <a:lnTo>
                    <a:pt x="44" y="46"/>
                  </a:lnTo>
                  <a:lnTo>
                    <a:pt x="44" y="47"/>
                  </a:lnTo>
                  <a:lnTo>
                    <a:pt x="43" y="47"/>
                  </a:lnTo>
                  <a:lnTo>
                    <a:pt x="42" y="48"/>
                  </a:lnTo>
                  <a:lnTo>
                    <a:pt x="41" y="48"/>
                  </a:lnTo>
                  <a:lnTo>
                    <a:pt x="40" y="48"/>
                  </a:lnTo>
                  <a:lnTo>
                    <a:pt x="39" y="49"/>
                  </a:lnTo>
                  <a:lnTo>
                    <a:pt x="38" y="49"/>
                  </a:lnTo>
                  <a:lnTo>
                    <a:pt x="37" y="49"/>
                  </a:lnTo>
                  <a:lnTo>
                    <a:pt x="36" y="50"/>
                  </a:lnTo>
                  <a:lnTo>
                    <a:pt x="35" y="50"/>
                  </a:lnTo>
                  <a:lnTo>
                    <a:pt x="34" y="51"/>
                  </a:lnTo>
                  <a:lnTo>
                    <a:pt x="33" y="51"/>
                  </a:lnTo>
                  <a:lnTo>
                    <a:pt x="32" y="51"/>
                  </a:lnTo>
                  <a:lnTo>
                    <a:pt x="31" y="51"/>
                  </a:lnTo>
                  <a:lnTo>
                    <a:pt x="30" y="52"/>
                  </a:lnTo>
                  <a:lnTo>
                    <a:pt x="29" y="52"/>
                  </a:lnTo>
                  <a:lnTo>
                    <a:pt x="28" y="52"/>
                  </a:lnTo>
                  <a:lnTo>
                    <a:pt x="27" y="53"/>
                  </a:lnTo>
                  <a:lnTo>
                    <a:pt x="26" y="53"/>
                  </a:lnTo>
                  <a:lnTo>
                    <a:pt x="25" y="53"/>
                  </a:lnTo>
                  <a:lnTo>
                    <a:pt x="24" y="53"/>
                  </a:lnTo>
                  <a:lnTo>
                    <a:pt x="23" y="53"/>
                  </a:lnTo>
                  <a:lnTo>
                    <a:pt x="22" y="54"/>
                  </a:lnTo>
                  <a:lnTo>
                    <a:pt x="21" y="54"/>
                  </a:lnTo>
                  <a:lnTo>
                    <a:pt x="20" y="54"/>
                  </a:lnTo>
                  <a:lnTo>
                    <a:pt x="19" y="54"/>
                  </a:lnTo>
                  <a:lnTo>
                    <a:pt x="18" y="54"/>
                  </a:lnTo>
                  <a:lnTo>
                    <a:pt x="17" y="54"/>
                  </a:lnTo>
                  <a:lnTo>
                    <a:pt x="16" y="54"/>
                  </a:lnTo>
                  <a:lnTo>
                    <a:pt x="15" y="53"/>
                  </a:lnTo>
                  <a:lnTo>
                    <a:pt x="14" y="53"/>
                  </a:lnTo>
                  <a:lnTo>
                    <a:pt x="13" y="52"/>
                  </a:lnTo>
                  <a:lnTo>
                    <a:pt x="12" y="52"/>
                  </a:lnTo>
                  <a:lnTo>
                    <a:pt x="12" y="51"/>
                  </a:lnTo>
                  <a:lnTo>
                    <a:pt x="11" y="51"/>
                  </a:lnTo>
                  <a:lnTo>
                    <a:pt x="10" y="50"/>
                  </a:lnTo>
                  <a:lnTo>
                    <a:pt x="10" y="49"/>
                  </a:lnTo>
                  <a:lnTo>
                    <a:pt x="9" y="49"/>
                  </a:lnTo>
                  <a:lnTo>
                    <a:pt x="8" y="48"/>
                  </a:lnTo>
                  <a:lnTo>
                    <a:pt x="8" y="47"/>
                  </a:lnTo>
                  <a:lnTo>
                    <a:pt x="7" y="46"/>
                  </a:lnTo>
                  <a:lnTo>
                    <a:pt x="6" y="46"/>
                  </a:lnTo>
                  <a:lnTo>
                    <a:pt x="6" y="45"/>
                  </a:lnTo>
                  <a:lnTo>
                    <a:pt x="5" y="44"/>
                  </a:lnTo>
                  <a:lnTo>
                    <a:pt x="5" y="43"/>
                  </a:lnTo>
                  <a:lnTo>
                    <a:pt x="4" y="42"/>
                  </a:lnTo>
                  <a:lnTo>
                    <a:pt x="4" y="41"/>
                  </a:lnTo>
                  <a:lnTo>
                    <a:pt x="4" y="40"/>
                  </a:lnTo>
                  <a:lnTo>
                    <a:pt x="3" y="40"/>
                  </a:lnTo>
                  <a:lnTo>
                    <a:pt x="3" y="39"/>
                  </a:lnTo>
                  <a:lnTo>
                    <a:pt x="3" y="38"/>
                  </a:lnTo>
                  <a:lnTo>
                    <a:pt x="3" y="37"/>
                  </a:lnTo>
                  <a:lnTo>
                    <a:pt x="2" y="37"/>
                  </a:lnTo>
                  <a:lnTo>
                    <a:pt x="2" y="36"/>
                  </a:lnTo>
                  <a:lnTo>
                    <a:pt x="2" y="35"/>
                  </a:lnTo>
                  <a:lnTo>
                    <a:pt x="2" y="34"/>
                  </a:lnTo>
                  <a:lnTo>
                    <a:pt x="1" y="33"/>
                  </a:lnTo>
                  <a:lnTo>
                    <a:pt x="1" y="32"/>
                  </a:lnTo>
                  <a:lnTo>
                    <a:pt x="1" y="31"/>
                  </a:lnTo>
                  <a:lnTo>
                    <a:pt x="1" y="30"/>
                  </a:lnTo>
                  <a:lnTo>
                    <a:pt x="0" y="29"/>
                  </a:lnTo>
                  <a:lnTo>
                    <a:pt x="0" y="28"/>
                  </a:lnTo>
                  <a:lnTo>
                    <a:pt x="0" y="27"/>
                  </a:lnTo>
                  <a:lnTo>
                    <a:pt x="0" y="26"/>
                  </a:lnTo>
                  <a:lnTo>
                    <a:pt x="0" y="25"/>
                  </a:lnTo>
                  <a:lnTo>
                    <a:pt x="0" y="24"/>
                  </a:lnTo>
                  <a:lnTo>
                    <a:pt x="0" y="23"/>
                  </a:lnTo>
                  <a:lnTo>
                    <a:pt x="0" y="22"/>
                  </a:lnTo>
                  <a:lnTo>
                    <a:pt x="0" y="21"/>
                  </a:lnTo>
                  <a:lnTo>
                    <a:pt x="0" y="20"/>
                  </a:lnTo>
                  <a:lnTo>
                    <a:pt x="0" y="19"/>
                  </a:lnTo>
                  <a:lnTo>
                    <a:pt x="0" y="18"/>
                  </a:lnTo>
                  <a:lnTo>
                    <a:pt x="0" y="17"/>
                  </a:lnTo>
                  <a:lnTo>
                    <a:pt x="0" y="16"/>
                  </a:lnTo>
                  <a:lnTo>
                    <a:pt x="0" y="15"/>
                  </a:lnTo>
                  <a:lnTo>
                    <a:pt x="1" y="15"/>
                  </a:lnTo>
                  <a:lnTo>
                    <a:pt x="1" y="14"/>
                  </a:lnTo>
                  <a:lnTo>
                    <a:pt x="1" y="13"/>
                  </a:lnTo>
                  <a:lnTo>
                    <a:pt x="1" y="12"/>
                  </a:lnTo>
                  <a:lnTo>
                    <a:pt x="1" y="11"/>
                  </a:lnTo>
                  <a:lnTo>
                    <a:pt x="2" y="11"/>
                  </a:lnTo>
                  <a:lnTo>
                    <a:pt x="2" y="10"/>
                  </a:lnTo>
                  <a:lnTo>
                    <a:pt x="3" y="9"/>
                  </a:lnTo>
                  <a:lnTo>
                    <a:pt x="3" y="8"/>
                  </a:lnTo>
                  <a:lnTo>
                    <a:pt x="3" y="7"/>
                  </a:lnTo>
                  <a:lnTo>
                    <a:pt x="4" y="7"/>
                  </a:lnTo>
                  <a:lnTo>
                    <a:pt x="4" y="6"/>
                  </a:lnTo>
                  <a:lnTo>
                    <a:pt x="5" y="6"/>
                  </a:lnTo>
                  <a:lnTo>
                    <a:pt x="5" y="5"/>
                  </a:lnTo>
                  <a:lnTo>
                    <a:pt x="6" y="5"/>
                  </a:lnTo>
                  <a:lnTo>
                    <a:pt x="6" y="4"/>
                  </a:lnTo>
                  <a:lnTo>
                    <a:pt x="7" y="4"/>
                  </a:lnTo>
                  <a:lnTo>
                    <a:pt x="8" y="3"/>
                  </a:lnTo>
                  <a:lnTo>
                    <a:pt x="9" y="3"/>
                  </a:lnTo>
                  <a:lnTo>
                    <a:pt x="10" y="2"/>
                  </a:lnTo>
                  <a:lnTo>
                    <a:pt x="11" y="2"/>
                  </a:lnTo>
                  <a:lnTo>
                    <a:pt x="12" y="2"/>
                  </a:lnTo>
                  <a:lnTo>
                    <a:pt x="13" y="2"/>
                  </a:lnTo>
                  <a:lnTo>
                    <a:pt x="14" y="1"/>
                  </a:lnTo>
                  <a:lnTo>
                    <a:pt x="15" y="1"/>
                  </a:lnTo>
                  <a:lnTo>
                    <a:pt x="16" y="1"/>
                  </a:lnTo>
                  <a:lnTo>
                    <a:pt x="17" y="1"/>
                  </a:lnTo>
                  <a:lnTo>
                    <a:pt x="18" y="1"/>
                  </a:lnTo>
                  <a:lnTo>
                    <a:pt x="19" y="1"/>
                  </a:lnTo>
                  <a:lnTo>
                    <a:pt x="20" y="1"/>
                  </a:lnTo>
                  <a:lnTo>
                    <a:pt x="20" y="0"/>
                  </a:lnTo>
                  <a:lnTo>
                    <a:pt x="21" y="0"/>
                  </a:lnTo>
                  <a:lnTo>
                    <a:pt x="22" y="0"/>
                  </a:lnTo>
                  <a:lnTo>
                    <a:pt x="23" y="0"/>
                  </a:lnTo>
                  <a:lnTo>
                    <a:pt x="24" y="0"/>
                  </a:lnTo>
                  <a:lnTo>
                    <a:pt x="25" y="0"/>
                  </a:lnTo>
                  <a:lnTo>
                    <a:pt x="26" y="0"/>
                  </a:lnTo>
                  <a:lnTo>
                    <a:pt x="27" y="0"/>
                  </a:lnTo>
                  <a:lnTo>
                    <a:pt x="28" y="0"/>
                  </a:lnTo>
                  <a:lnTo>
                    <a:pt x="29" y="0"/>
                  </a:lnTo>
                  <a:lnTo>
                    <a:pt x="31" y="0"/>
                  </a:lnTo>
                  <a:lnTo>
                    <a:pt x="32" y="0"/>
                  </a:lnTo>
                  <a:lnTo>
                    <a:pt x="33" y="0"/>
                  </a:lnTo>
                  <a:lnTo>
                    <a:pt x="34" y="0"/>
                  </a:lnTo>
                  <a:lnTo>
                    <a:pt x="35" y="0"/>
                  </a:lnTo>
                  <a:lnTo>
                    <a:pt x="36" y="0"/>
                  </a:lnTo>
                  <a:lnTo>
                    <a:pt x="37" y="0"/>
                  </a:lnTo>
                  <a:lnTo>
                    <a:pt x="38" y="0"/>
                  </a:lnTo>
                  <a:lnTo>
                    <a:pt x="39" y="0"/>
                  </a:lnTo>
                  <a:lnTo>
                    <a:pt x="40" y="0"/>
                  </a:lnTo>
                  <a:lnTo>
                    <a:pt x="41" y="0"/>
                  </a:lnTo>
                  <a:lnTo>
                    <a:pt x="42" y="0"/>
                  </a:lnTo>
                  <a:lnTo>
                    <a:pt x="43" y="0"/>
                  </a:lnTo>
                  <a:lnTo>
                    <a:pt x="44" y="1"/>
                  </a:lnTo>
                  <a:lnTo>
                    <a:pt x="45" y="1"/>
                  </a:lnTo>
                  <a:lnTo>
                    <a:pt x="46" y="1"/>
                  </a:lnTo>
                  <a:lnTo>
                    <a:pt x="47" y="1"/>
                  </a:lnTo>
                  <a:lnTo>
                    <a:pt x="48" y="1"/>
                  </a:lnTo>
                  <a:lnTo>
                    <a:pt x="49" y="1"/>
                  </a:lnTo>
                  <a:lnTo>
                    <a:pt x="50" y="1"/>
                  </a:lnTo>
                  <a:lnTo>
                    <a:pt x="51" y="1"/>
                  </a:lnTo>
                  <a:lnTo>
                    <a:pt x="53" y="2"/>
                  </a:lnTo>
                  <a:lnTo>
                    <a:pt x="54" y="2"/>
                  </a:lnTo>
                  <a:lnTo>
                    <a:pt x="56" y="2"/>
                  </a:lnTo>
                  <a:lnTo>
                    <a:pt x="57" y="2"/>
                  </a:lnTo>
                  <a:lnTo>
                    <a:pt x="58" y="3"/>
                  </a:lnTo>
                  <a:lnTo>
                    <a:pt x="59" y="3"/>
                  </a:lnTo>
                  <a:lnTo>
                    <a:pt x="60" y="3"/>
                  </a:lnTo>
                  <a:lnTo>
                    <a:pt x="61" y="3"/>
                  </a:lnTo>
                  <a:lnTo>
                    <a:pt x="62" y="3"/>
                  </a:lnTo>
                  <a:lnTo>
                    <a:pt x="63" y="3"/>
                  </a:lnTo>
                  <a:lnTo>
                    <a:pt x="64" y="4"/>
                  </a:lnTo>
                  <a:lnTo>
                    <a:pt x="65" y="4"/>
                  </a:lnTo>
                  <a:lnTo>
                    <a:pt x="66" y="4"/>
                  </a:lnTo>
                  <a:lnTo>
                    <a:pt x="67" y="5"/>
                  </a:lnTo>
                  <a:lnTo>
                    <a:pt x="68" y="5"/>
                  </a:lnTo>
                  <a:lnTo>
                    <a:pt x="69" y="5"/>
                  </a:lnTo>
                  <a:lnTo>
                    <a:pt x="70" y="6"/>
                  </a:lnTo>
                  <a:lnTo>
                    <a:pt x="71" y="6"/>
                  </a:lnTo>
                  <a:lnTo>
                    <a:pt x="72" y="6"/>
                  </a:lnTo>
                  <a:lnTo>
                    <a:pt x="73" y="7"/>
                  </a:lnTo>
                  <a:lnTo>
                    <a:pt x="74" y="7"/>
                  </a:lnTo>
                  <a:lnTo>
                    <a:pt x="75" y="8"/>
                  </a:lnTo>
                  <a:lnTo>
                    <a:pt x="76" y="8"/>
                  </a:lnTo>
                  <a:lnTo>
                    <a:pt x="77" y="9"/>
                  </a:lnTo>
                  <a:lnTo>
                    <a:pt x="78" y="10"/>
                  </a:lnTo>
                  <a:lnTo>
                    <a:pt x="79" y="10"/>
                  </a:lnTo>
                  <a:lnTo>
                    <a:pt x="79" y="11"/>
                  </a:lnTo>
                  <a:lnTo>
                    <a:pt x="80" y="11"/>
                  </a:lnTo>
                  <a:lnTo>
                    <a:pt x="80" y="12"/>
                  </a:lnTo>
                  <a:lnTo>
                    <a:pt x="81" y="12"/>
                  </a:lnTo>
                  <a:lnTo>
                    <a:pt x="81" y="13"/>
                  </a:lnTo>
                  <a:lnTo>
                    <a:pt x="82" y="14"/>
                  </a:lnTo>
                  <a:lnTo>
                    <a:pt x="82" y="15"/>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sp>
          <p:nvSpPr>
            <p:cNvPr id="14" name="Freeform 52">
              <a:extLst>
                <a:ext uri="{FF2B5EF4-FFF2-40B4-BE49-F238E27FC236}">
                  <a16:creationId xmlns:a16="http://schemas.microsoft.com/office/drawing/2014/main" id="{D7BDC5D1-4215-254D-4654-62CD7CC2B209}"/>
                </a:ext>
              </a:extLst>
            </p:cNvPr>
            <p:cNvSpPr>
              <a:spLocks noChangeArrowheads="1"/>
            </p:cNvSpPr>
            <p:nvPr/>
          </p:nvSpPr>
          <p:spPr bwMode="auto">
            <a:xfrm>
              <a:off x="2782888" y="2405063"/>
              <a:ext cx="220662" cy="120650"/>
            </a:xfrm>
            <a:custGeom>
              <a:avLst/>
              <a:gdLst>
                <a:gd name="T0" fmla="*/ 2147483646 w 163"/>
                <a:gd name="T1" fmla="*/ 2147483646 h 98"/>
                <a:gd name="T2" fmla="*/ 2147483646 w 163"/>
                <a:gd name="T3" fmla="*/ 2147483646 h 98"/>
                <a:gd name="T4" fmla="*/ 2147483646 w 163"/>
                <a:gd name="T5" fmla="*/ 2147483646 h 98"/>
                <a:gd name="T6" fmla="*/ 2147483646 w 163"/>
                <a:gd name="T7" fmla="*/ 2147483646 h 98"/>
                <a:gd name="T8" fmla="*/ 2147483646 w 163"/>
                <a:gd name="T9" fmla="*/ 2147483646 h 98"/>
                <a:gd name="T10" fmla="*/ 2147483646 w 163"/>
                <a:gd name="T11" fmla="*/ 2147483646 h 98"/>
                <a:gd name="T12" fmla="*/ 2147483646 w 163"/>
                <a:gd name="T13" fmla="*/ 2147483646 h 98"/>
                <a:gd name="T14" fmla="*/ 2147483646 w 163"/>
                <a:gd name="T15" fmla="*/ 2147483646 h 98"/>
                <a:gd name="T16" fmla="*/ 2147483646 w 163"/>
                <a:gd name="T17" fmla="*/ 2147483646 h 98"/>
                <a:gd name="T18" fmla="*/ 2147483646 w 163"/>
                <a:gd name="T19" fmla="*/ 2147483646 h 98"/>
                <a:gd name="T20" fmla="*/ 2147483646 w 163"/>
                <a:gd name="T21" fmla="*/ 2147483646 h 98"/>
                <a:gd name="T22" fmla="*/ 2147483646 w 163"/>
                <a:gd name="T23" fmla="*/ 2147483646 h 98"/>
                <a:gd name="T24" fmla="*/ 2147483646 w 163"/>
                <a:gd name="T25" fmla="*/ 2147483646 h 98"/>
                <a:gd name="T26" fmla="*/ 2147483646 w 163"/>
                <a:gd name="T27" fmla="*/ 2147483646 h 98"/>
                <a:gd name="T28" fmla="*/ 2147483646 w 163"/>
                <a:gd name="T29" fmla="*/ 2147483646 h 98"/>
                <a:gd name="T30" fmla="*/ 2147483646 w 163"/>
                <a:gd name="T31" fmla="*/ 2147483646 h 98"/>
                <a:gd name="T32" fmla="*/ 2147483646 w 163"/>
                <a:gd name="T33" fmla="*/ 2147483646 h 98"/>
                <a:gd name="T34" fmla="*/ 2147483646 w 163"/>
                <a:gd name="T35" fmla="*/ 2147483646 h 98"/>
                <a:gd name="T36" fmla="*/ 2147483646 w 163"/>
                <a:gd name="T37" fmla="*/ 2147483646 h 98"/>
                <a:gd name="T38" fmla="*/ 2147483646 w 163"/>
                <a:gd name="T39" fmla="*/ 2147483646 h 98"/>
                <a:gd name="T40" fmla="*/ 2147483646 w 163"/>
                <a:gd name="T41" fmla="*/ 2147483646 h 98"/>
                <a:gd name="T42" fmla="*/ 2147483646 w 163"/>
                <a:gd name="T43" fmla="*/ 2147483646 h 98"/>
                <a:gd name="T44" fmla="*/ 2147483646 w 163"/>
                <a:gd name="T45" fmla="*/ 2147483646 h 98"/>
                <a:gd name="T46" fmla="*/ 2147483646 w 163"/>
                <a:gd name="T47" fmla="*/ 2147483646 h 98"/>
                <a:gd name="T48" fmla="*/ 2147483646 w 163"/>
                <a:gd name="T49" fmla="*/ 2147483646 h 98"/>
                <a:gd name="T50" fmla="*/ 2147483646 w 163"/>
                <a:gd name="T51" fmla="*/ 2147483646 h 98"/>
                <a:gd name="T52" fmla="*/ 2147483646 w 163"/>
                <a:gd name="T53" fmla="*/ 2147483646 h 98"/>
                <a:gd name="T54" fmla="*/ 2147483646 w 163"/>
                <a:gd name="T55" fmla="*/ 2147483646 h 98"/>
                <a:gd name="T56" fmla="*/ 2147483646 w 163"/>
                <a:gd name="T57" fmla="*/ 2147483646 h 98"/>
                <a:gd name="T58" fmla="*/ 2147483646 w 163"/>
                <a:gd name="T59" fmla="*/ 2147483646 h 98"/>
                <a:gd name="T60" fmla="*/ 2147483646 w 163"/>
                <a:gd name="T61" fmla="*/ 2147483646 h 98"/>
                <a:gd name="T62" fmla="*/ 2147483646 w 163"/>
                <a:gd name="T63" fmla="*/ 2147483646 h 98"/>
                <a:gd name="T64" fmla="*/ 2147483646 w 163"/>
                <a:gd name="T65" fmla="*/ 2147483646 h 98"/>
                <a:gd name="T66" fmla="*/ 2147483646 w 163"/>
                <a:gd name="T67" fmla="*/ 2147483646 h 98"/>
                <a:gd name="T68" fmla="*/ 2147483646 w 163"/>
                <a:gd name="T69" fmla="*/ 2147483646 h 98"/>
                <a:gd name="T70" fmla="*/ 2147483646 w 163"/>
                <a:gd name="T71" fmla="*/ 0 h 98"/>
                <a:gd name="T72" fmla="*/ 2147483646 w 163"/>
                <a:gd name="T73" fmla="*/ 0 h 98"/>
                <a:gd name="T74" fmla="*/ 2147483646 w 163"/>
                <a:gd name="T75" fmla="*/ 2147483646 h 98"/>
                <a:gd name="T76" fmla="*/ 2147483646 w 163"/>
                <a:gd name="T77" fmla="*/ 2147483646 h 98"/>
                <a:gd name="T78" fmla="*/ 2147483646 w 163"/>
                <a:gd name="T79" fmla="*/ 2147483646 h 98"/>
                <a:gd name="T80" fmla="*/ 2147483646 w 163"/>
                <a:gd name="T81" fmla="*/ 2147483646 h 98"/>
                <a:gd name="T82" fmla="*/ 2147483646 w 163"/>
                <a:gd name="T83" fmla="*/ 2147483646 h 98"/>
                <a:gd name="T84" fmla="*/ 2147483646 w 163"/>
                <a:gd name="T85" fmla="*/ 2147483646 h 98"/>
                <a:gd name="T86" fmla="*/ 2147483646 w 163"/>
                <a:gd name="T87" fmla="*/ 2147483646 h 98"/>
                <a:gd name="T88" fmla="*/ 2147483646 w 163"/>
                <a:gd name="T89" fmla="*/ 2147483646 h 98"/>
                <a:gd name="T90" fmla="*/ 2147483646 w 163"/>
                <a:gd name="T91" fmla="*/ 2147483646 h 98"/>
                <a:gd name="T92" fmla="*/ 2147483646 w 163"/>
                <a:gd name="T93" fmla="*/ 2147483646 h 98"/>
                <a:gd name="T94" fmla="*/ 2147483646 w 163"/>
                <a:gd name="T95" fmla="*/ 2147483646 h 98"/>
                <a:gd name="T96" fmla="*/ 2147483646 w 163"/>
                <a:gd name="T97" fmla="*/ 2147483646 h 98"/>
                <a:gd name="T98" fmla="*/ 2147483646 w 163"/>
                <a:gd name="T99" fmla="*/ 2147483646 h 98"/>
                <a:gd name="T100" fmla="*/ 2147483646 w 163"/>
                <a:gd name="T101" fmla="*/ 2147483646 h 98"/>
                <a:gd name="T102" fmla="*/ 2147483646 w 163"/>
                <a:gd name="T103" fmla="*/ 2147483646 h 98"/>
                <a:gd name="T104" fmla="*/ 2147483646 w 163"/>
                <a:gd name="T105" fmla="*/ 2147483646 h 98"/>
                <a:gd name="T106" fmla="*/ 2147483646 w 163"/>
                <a:gd name="T107" fmla="*/ 2147483646 h 98"/>
                <a:gd name="T108" fmla="*/ 2147483646 w 163"/>
                <a:gd name="T109" fmla="*/ 2147483646 h 98"/>
                <a:gd name="T110" fmla="*/ 0 w 163"/>
                <a:gd name="T111" fmla="*/ 2147483646 h 9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63" h="98">
                  <a:moveTo>
                    <a:pt x="0" y="71"/>
                  </a:moveTo>
                  <a:lnTo>
                    <a:pt x="0" y="71"/>
                  </a:lnTo>
                  <a:lnTo>
                    <a:pt x="0" y="73"/>
                  </a:lnTo>
                  <a:lnTo>
                    <a:pt x="2" y="75"/>
                  </a:lnTo>
                  <a:lnTo>
                    <a:pt x="2" y="77"/>
                  </a:lnTo>
                  <a:lnTo>
                    <a:pt x="4" y="77"/>
                  </a:lnTo>
                  <a:lnTo>
                    <a:pt x="4" y="78"/>
                  </a:lnTo>
                  <a:lnTo>
                    <a:pt x="6" y="78"/>
                  </a:lnTo>
                  <a:lnTo>
                    <a:pt x="6" y="80"/>
                  </a:lnTo>
                  <a:lnTo>
                    <a:pt x="8" y="80"/>
                  </a:lnTo>
                  <a:lnTo>
                    <a:pt x="8" y="82"/>
                  </a:lnTo>
                  <a:lnTo>
                    <a:pt x="10" y="82"/>
                  </a:lnTo>
                  <a:lnTo>
                    <a:pt x="12" y="84"/>
                  </a:lnTo>
                  <a:lnTo>
                    <a:pt x="14" y="84"/>
                  </a:lnTo>
                  <a:lnTo>
                    <a:pt x="16" y="86"/>
                  </a:lnTo>
                  <a:lnTo>
                    <a:pt x="18" y="86"/>
                  </a:lnTo>
                  <a:lnTo>
                    <a:pt x="20" y="88"/>
                  </a:lnTo>
                  <a:lnTo>
                    <a:pt x="22" y="88"/>
                  </a:lnTo>
                  <a:lnTo>
                    <a:pt x="24" y="88"/>
                  </a:lnTo>
                  <a:lnTo>
                    <a:pt x="26" y="89"/>
                  </a:lnTo>
                  <a:lnTo>
                    <a:pt x="28" y="89"/>
                  </a:lnTo>
                  <a:lnTo>
                    <a:pt x="30" y="89"/>
                  </a:lnTo>
                  <a:lnTo>
                    <a:pt x="32" y="89"/>
                  </a:lnTo>
                  <a:lnTo>
                    <a:pt x="32" y="91"/>
                  </a:lnTo>
                  <a:lnTo>
                    <a:pt x="33" y="91"/>
                  </a:lnTo>
                  <a:lnTo>
                    <a:pt x="35" y="91"/>
                  </a:lnTo>
                  <a:lnTo>
                    <a:pt x="37" y="91"/>
                  </a:lnTo>
                  <a:lnTo>
                    <a:pt x="39" y="93"/>
                  </a:lnTo>
                  <a:lnTo>
                    <a:pt x="41" y="93"/>
                  </a:lnTo>
                  <a:lnTo>
                    <a:pt x="43" y="93"/>
                  </a:lnTo>
                  <a:lnTo>
                    <a:pt x="45" y="93"/>
                  </a:lnTo>
                  <a:lnTo>
                    <a:pt x="47" y="93"/>
                  </a:lnTo>
                  <a:lnTo>
                    <a:pt x="49" y="95"/>
                  </a:lnTo>
                  <a:lnTo>
                    <a:pt x="51" y="95"/>
                  </a:lnTo>
                  <a:lnTo>
                    <a:pt x="55" y="95"/>
                  </a:lnTo>
                  <a:lnTo>
                    <a:pt x="57" y="95"/>
                  </a:lnTo>
                  <a:lnTo>
                    <a:pt x="59" y="97"/>
                  </a:lnTo>
                  <a:lnTo>
                    <a:pt x="61" y="97"/>
                  </a:lnTo>
                  <a:lnTo>
                    <a:pt x="63" y="97"/>
                  </a:lnTo>
                  <a:lnTo>
                    <a:pt x="65" y="97"/>
                  </a:lnTo>
                  <a:lnTo>
                    <a:pt x="67" y="97"/>
                  </a:lnTo>
                  <a:lnTo>
                    <a:pt x="69" y="97"/>
                  </a:lnTo>
                  <a:lnTo>
                    <a:pt x="71" y="97"/>
                  </a:lnTo>
                  <a:lnTo>
                    <a:pt x="73" y="97"/>
                  </a:lnTo>
                  <a:lnTo>
                    <a:pt x="75" y="97"/>
                  </a:lnTo>
                  <a:lnTo>
                    <a:pt x="77" y="98"/>
                  </a:lnTo>
                  <a:lnTo>
                    <a:pt x="79" y="98"/>
                  </a:lnTo>
                  <a:lnTo>
                    <a:pt x="81" y="98"/>
                  </a:lnTo>
                  <a:lnTo>
                    <a:pt x="83" y="98"/>
                  </a:lnTo>
                  <a:lnTo>
                    <a:pt x="85" y="98"/>
                  </a:lnTo>
                  <a:lnTo>
                    <a:pt x="87" y="98"/>
                  </a:lnTo>
                  <a:lnTo>
                    <a:pt x="89" y="98"/>
                  </a:lnTo>
                  <a:lnTo>
                    <a:pt x="91" y="98"/>
                  </a:lnTo>
                  <a:lnTo>
                    <a:pt x="93" y="98"/>
                  </a:lnTo>
                  <a:lnTo>
                    <a:pt x="95" y="98"/>
                  </a:lnTo>
                  <a:lnTo>
                    <a:pt x="97" y="98"/>
                  </a:lnTo>
                  <a:lnTo>
                    <a:pt x="99" y="98"/>
                  </a:lnTo>
                  <a:lnTo>
                    <a:pt x="101" y="98"/>
                  </a:lnTo>
                  <a:lnTo>
                    <a:pt x="105" y="98"/>
                  </a:lnTo>
                  <a:lnTo>
                    <a:pt x="107" y="98"/>
                  </a:lnTo>
                  <a:lnTo>
                    <a:pt x="109" y="98"/>
                  </a:lnTo>
                  <a:lnTo>
                    <a:pt x="111" y="98"/>
                  </a:lnTo>
                  <a:lnTo>
                    <a:pt x="113" y="98"/>
                  </a:lnTo>
                  <a:lnTo>
                    <a:pt x="115" y="98"/>
                  </a:lnTo>
                  <a:lnTo>
                    <a:pt x="117" y="98"/>
                  </a:lnTo>
                  <a:lnTo>
                    <a:pt x="119" y="98"/>
                  </a:lnTo>
                  <a:lnTo>
                    <a:pt x="121" y="98"/>
                  </a:lnTo>
                  <a:lnTo>
                    <a:pt x="123" y="97"/>
                  </a:lnTo>
                  <a:lnTo>
                    <a:pt x="125" y="97"/>
                  </a:lnTo>
                  <a:lnTo>
                    <a:pt x="127" y="97"/>
                  </a:lnTo>
                  <a:lnTo>
                    <a:pt x="129" y="97"/>
                  </a:lnTo>
                  <a:lnTo>
                    <a:pt x="131" y="97"/>
                  </a:lnTo>
                  <a:lnTo>
                    <a:pt x="133" y="97"/>
                  </a:lnTo>
                  <a:lnTo>
                    <a:pt x="135" y="97"/>
                  </a:lnTo>
                  <a:lnTo>
                    <a:pt x="137" y="95"/>
                  </a:lnTo>
                  <a:lnTo>
                    <a:pt x="139" y="95"/>
                  </a:lnTo>
                  <a:lnTo>
                    <a:pt x="141" y="95"/>
                  </a:lnTo>
                  <a:lnTo>
                    <a:pt x="143" y="95"/>
                  </a:lnTo>
                  <a:lnTo>
                    <a:pt x="143" y="93"/>
                  </a:lnTo>
                  <a:lnTo>
                    <a:pt x="145" y="93"/>
                  </a:lnTo>
                  <a:lnTo>
                    <a:pt x="147" y="93"/>
                  </a:lnTo>
                  <a:lnTo>
                    <a:pt x="149" y="91"/>
                  </a:lnTo>
                  <a:lnTo>
                    <a:pt x="151" y="91"/>
                  </a:lnTo>
                  <a:lnTo>
                    <a:pt x="151" y="89"/>
                  </a:lnTo>
                  <a:lnTo>
                    <a:pt x="153" y="89"/>
                  </a:lnTo>
                  <a:lnTo>
                    <a:pt x="153" y="88"/>
                  </a:lnTo>
                  <a:lnTo>
                    <a:pt x="155" y="88"/>
                  </a:lnTo>
                  <a:lnTo>
                    <a:pt x="155" y="86"/>
                  </a:lnTo>
                  <a:lnTo>
                    <a:pt x="157" y="84"/>
                  </a:lnTo>
                  <a:lnTo>
                    <a:pt x="157" y="82"/>
                  </a:lnTo>
                  <a:lnTo>
                    <a:pt x="159" y="80"/>
                  </a:lnTo>
                  <a:lnTo>
                    <a:pt x="159" y="78"/>
                  </a:lnTo>
                  <a:lnTo>
                    <a:pt x="159" y="77"/>
                  </a:lnTo>
                  <a:lnTo>
                    <a:pt x="161" y="77"/>
                  </a:lnTo>
                  <a:lnTo>
                    <a:pt x="161" y="75"/>
                  </a:lnTo>
                  <a:lnTo>
                    <a:pt x="161" y="73"/>
                  </a:lnTo>
                  <a:lnTo>
                    <a:pt x="161" y="71"/>
                  </a:lnTo>
                  <a:lnTo>
                    <a:pt x="163" y="69"/>
                  </a:lnTo>
                  <a:lnTo>
                    <a:pt x="163" y="68"/>
                  </a:lnTo>
                  <a:lnTo>
                    <a:pt x="163" y="66"/>
                  </a:lnTo>
                  <a:lnTo>
                    <a:pt x="163" y="64"/>
                  </a:lnTo>
                  <a:lnTo>
                    <a:pt x="163" y="62"/>
                  </a:lnTo>
                  <a:lnTo>
                    <a:pt x="163" y="60"/>
                  </a:lnTo>
                  <a:lnTo>
                    <a:pt x="163" y="59"/>
                  </a:lnTo>
                  <a:lnTo>
                    <a:pt x="163" y="57"/>
                  </a:lnTo>
                  <a:lnTo>
                    <a:pt x="163" y="55"/>
                  </a:lnTo>
                  <a:lnTo>
                    <a:pt x="163" y="53"/>
                  </a:lnTo>
                  <a:lnTo>
                    <a:pt x="163" y="51"/>
                  </a:lnTo>
                  <a:lnTo>
                    <a:pt x="163" y="49"/>
                  </a:lnTo>
                  <a:lnTo>
                    <a:pt x="163" y="48"/>
                  </a:lnTo>
                  <a:lnTo>
                    <a:pt x="163" y="46"/>
                  </a:lnTo>
                  <a:lnTo>
                    <a:pt x="161" y="46"/>
                  </a:lnTo>
                  <a:lnTo>
                    <a:pt x="161" y="44"/>
                  </a:lnTo>
                  <a:lnTo>
                    <a:pt x="161" y="42"/>
                  </a:lnTo>
                  <a:lnTo>
                    <a:pt x="161" y="40"/>
                  </a:lnTo>
                  <a:lnTo>
                    <a:pt x="161" y="39"/>
                  </a:lnTo>
                  <a:lnTo>
                    <a:pt x="159" y="37"/>
                  </a:lnTo>
                  <a:lnTo>
                    <a:pt x="159" y="35"/>
                  </a:lnTo>
                  <a:lnTo>
                    <a:pt x="159" y="33"/>
                  </a:lnTo>
                  <a:lnTo>
                    <a:pt x="159" y="31"/>
                  </a:lnTo>
                  <a:lnTo>
                    <a:pt x="157" y="29"/>
                  </a:lnTo>
                  <a:lnTo>
                    <a:pt x="157" y="28"/>
                  </a:lnTo>
                  <a:lnTo>
                    <a:pt x="157" y="26"/>
                  </a:lnTo>
                  <a:lnTo>
                    <a:pt x="155" y="26"/>
                  </a:lnTo>
                  <a:lnTo>
                    <a:pt x="155" y="24"/>
                  </a:lnTo>
                  <a:lnTo>
                    <a:pt x="155" y="22"/>
                  </a:lnTo>
                  <a:lnTo>
                    <a:pt x="153" y="20"/>
                  </a:lnTo>
                  <a:lnTo>
                    <a:pt x="153" y="19"/>
                  </a:lnTo>
                  <a:lnTo>
                    <a:pt x="151" y="17"/>
                  </a:lnTo>
                  <a:lnTo>
                    <a:pt x="149" y="15"/>
                  </a:lnTo>
                  <a:lnTo>
                    <a:pt x="149" y="13"/>
                  </a:lnTo>
                  <a:lnTo>
                    <a:pt x="147" y="13"/>
                  </a:lnTo>
                  <a:lnTo>
                    <a:pt x="147" y="11"/>
                  </a:lnTo>
                  <a:lnTo>
                    <a:pt x="145" y="9"/>
                  </a:lnTo>
                  <a:lnTo>
                    <a:pt x="143" y="8"/>
                  </a:lnTo>
                  <a:lnTo>
                    <a:pt x="141" y="6"/>
                  </a:lnTo>
                  <a:lnTo>
                    <a:pt x="139" y="6"/>
                  </a:lnTo>
                  <a:lnTo>
                    <a:pt x="139" y="4"/>
                  </a:lnTo>
                  <a:lnTo>
                    <a:pt x="137" y="4"/>
                  </a:lnTo>
                  <a:lnTo>
                    <a:pt x="135" y="2"/>
                  </a:lnTo>
                  <a:lnTo>
                    <a:pt x="133" y="2"/>
                  </a:lnTo>
                  <a:lnTo>
                    <a:pt x="131" y="0"/>
                  </a:lnTo>
                  <a:lnTo>
                    <a:pt x="129" y="0"/>
                  </a:lnTo>
                  <a:lnTo>
                    <a:pt x="127" y="0"/>
                  </a:lnTo>
                  <a:lnTo>
                    <a:pt x="125" y="0"/>
                  </a:lnTo>
                  <a:lnTo>
                    <a:pt x="123" y="0"/>
                  </a:lnTo>
                  <a:lnTo>
                    <a:pt x="121" y="0"/>
                  </a:lnTo>
                  <a:lnTo>
                    <a:pt x="119" y="0"/>
                  </a:lnTo>
                  <a:lnTo>
                    <a:pt x="117" y="2"/>
                  </a:lnTo>
                  <a:lnTo>
                    <a:pt x="115" y="2"/>
                  </a:lnTo>
                  <a:lnTo>
                    <a:pt x="113" y="2"/>
                  </a:lnTo>
                  <a:lnTo>
                    <a:pt x="111" y="2"/>
                  </a:lnTo>
                  <a:lnTo>
                    <a:pt x="109" y="2"/>
                  </a:lnTo>
                  <a:lnTo>
                    <a:pt x="107" y="2"/>
                  </a:lnTo>
                  <a:lnTo>
                    <a:pt x="107" y="4"/>
                  </a:lnTo>
                  <a:lnTo>
                    <a:pt x="105" y="4"/>
                  </a:lnTo>
                  <a:lnTo>
                    <a:pt x="103" y="4"/>
                  </a:lnTo>
                  <a:lnTo>
                    <a:pt x="101" y="4"/>
                  </a:lnTo>
                  <a:lnTo>
                    <a:pt x="101" y="6"/>
                  </a:lnTo>
                  <a:lnTo>
                    <a:pt x="99" y="6"/>
                  </a:lnTo>
                  <a:lnTo>
                    <a:pt x="97" y="6"/>
                  </a:lnTo>
                  <a:lnTo>
                    <a:pt x="95" y="6"/>
                  </a:lnTo>
                  <a:lnTo>
                    <a:pt x="93" y="8"/>
                  </a:lnTo>
                  <a:lnTo>
                    <a:pt x="91" y="8"/>
                  </a:lnTo>
                  <a:lnTo>
                    <a:pt x="89" y="9"/>
                  </a:lnTo>
                  <a:lnTo>
                    <a:pt x="87" y="9"/>
                  </a:lnTo>
                  <a:lnTo>
                    <a:pt x="85" y="9"/>
                  </a:lnTo>
                  <a:lnTo>
                    <a:pt x="83" y="11"/>
                  </a:lnTo>
                  <a:lnTo>
                    <a:pt x="81" y="11"/>
                  </a:lnTo>
                  <a:lnTo>
                    <a:pt x="79" y="11"/>
                  </a:lnTo>
                  <a:lnTo>
                    <a:pt x="77" y="13"/>
                  </a:lnTo>
                  <a:lnTo>
                    <a:pt x="75" y="13"/>
                  </a:lnTo>
                  <a:lnTo>
                    <a:pt x="73" y="15"/>
                  </a:lnTo>
                  <a:lnTo>
                    <a:pt x="71" y="15"/>
                  </a:lnTo>
                  <a:lnTo>
                    <a:pt x="69" y="17"/>
                  </a:lnTo>
                  <a:lnTo>
                    <a:pt x="67" y="17"/>
                  </a:lnTo>
                  <a:lnTo>
                    <a:pt x="65" y="19"/>
                  </a:lnTo>
                  <a:lnTo>
                    <a:pt x="63" y="19"/>
                  </a:lnTo>
                  <a:lnTo>
                    <a:pt x="61" y="19"/>
                  </a:lnTo>
                  <a:lnTo>
                    <a:pt x="61" y="20"/>
                  </a:lnTo>
                  <a:lnTo>
                    <a:pt x="59" y="20"/>
                  </a:lnTo>
                  <a:lnTo>
                    <a:pt x="57" y="22"/>
                  </a:lnTo>
                  <a:lnTo>
                    <a:pt x="55" y="22"/>
                  </a:lnTo>
                  <a:lnTo>
                    <a:pt x="53" y="24"/>
                  </a:lnTo>
                  <a:lnTo>
                    <a:pt x="51" y="24"/>
                  </a:lnTo>
                  <a:lnTo>
                    <a:pt x="49" y="26"/>
                  </a:lnTo>
                  <a:lnTo>
                    <a:pt x="47" y="26"/>
                  </a:lnTo>
                  <a:lnTo>
                    <a:pt x="45" y="28"/>
                  </a:lnTo>
                  <a:lnTo>
                    <a:pt x="43" y="28"/>
                  </a:lnTo>
                  <a:lnTo>
                    <a:pt x="43" y="29"/>
                  </a:lnTo>
                  <a:lnTo>
                    <a:pt x="41" y="29"/>
                  </a:lnTo>
                  <a:lnTo>
                    <a:pt x="39" y="31"/>
                  </a:lnTo>
                  <a:lnTo>
                    <a:pt x="37" y="31"/>
                  </a:lnTo>
                  <a:lnTo>
                    <a:pt x="35" y="33"/>
                  </a:lnTo>
                  <a:lnTo>
                    <a:pt x="33" y="35"/>
                  </a:lnTo>
                  <a:lnTo>
                    <a:pt x="32" y="35"/>
                  </a:lnTo>
                  <a:lnTo>
                    <a:pt x="30" y="37"/>
                  </a:lnTo>
                  <a:lnTo>
                    <a:pt x="28" y="39"/>
                  </a:lnTo>
                  <a:lnTo>
                    <a:pt x="26" y="40"/>
                  </a:lnTo>
                  <a:lnTo>
                    <a:pt x="24" y="40"/>
                  </a:lnTo>
                  <a:lnTo>
                    <a:pt x="22" y="42"/>
                  </a:lnTo>
                  <a:lnTo>
                    <a:pt x="20" y="42"/>
                  </a:lnTo>
                  <a:lnTo>
                    <a:pt x="20" y="44"/>
                  </a:lnTo>
                  <a:lnTo>
                    <a:pt x="18" y="44"/>
                  </a:lnTo>
                  <a:lnTo>
                    <a:pt x="18" y="46"/>
                  </a:lnTo>
                  <a:lnTo>
                    <a:pt x="16" y="46"/>
                  </a:lnTo>
                  <a:lnTo>
                    <a:pt x="16" y="48"/>
                  </a:lnTo>
                  <a:lnTo>
                    <a:pt x="14" y="48"/>
                  </a:lnTo>
                  <a:lnTo>
                    <a:pt x="14" y="49"/>
                  </a:lnTo>
                  <a:lnTo>
                    <a:pt x="12" y="49"/>
                  </a:lnTo>
                  <a:lnTo>
                    <a:pt x="10" y="51"/>
                  </a:lnTo>
                  <a:lnTo>
                    <a:pt x="10" y="53"/>
                  </a:lnTo>
                  <a:lnTo>
                    <a:pt x="8" y="53"/>
                  </a:lnTo>
                  <a:lnTo>
                    <a:pt x="8" y="55"/>
                  </a:lnTo>
                  <a:lnTo>
                    <a:pt x="6" y="55"/>
                  </a:lnTo>
                  <a:lnTo>
                    <a:pt x="6" y="57"/>
                  </a:lnTo>
                  <a:lnTo>
                    <a:pt x="4" y="59"/>
                  </a:lnTo>
                  <a:lnTo>
                    <a:pt x="4" y="60"/>
                  </a:lnTo>
                  <a:lnTo>
                    <a:pt x="2" y="60"/>
                  </a:lnTo>
                  <a:lnTo>
                    <a:pt x="2" y="62"/>
                  </a:lnTo>
                  <a:lnTo>
                    <a:pt x="2" y="64"/>
                  </a:lnTo>
                  <a:lnTo>
                    <a:pt x="0" y="64"/>
                  </a:lnTo>
                  <a:lnTo>
                    <a:pt x="0" y="66"/>
                  </a:lnTo>
                  <a:lnTo>
                    <a:pt x="0" y="68"/>
                  </a:lnTo>
                  <a:lnTo>
                    <a:pt x="0" y="69"/>
                  </a:lnTo>
                  <a:lnTo>
                    <a:pt x="0" y="71"/>
                  </a:lnTo>
                  <a:close/>
                </a:path>
              </a:pathLst>
            </a:custGeom>
            <a:solidFill>
              <a:srgbClr val="FD44D0"/>
            </a:solidFill>
            <a:ln>
              <a:noFill/>
            </a:ln>
            <a:extLst>
              <a:ext uri="{91240B29-F687-4F45-9708-019B960494DF}">
                <a14:hiddenLine xmlns:a14="http://schemas.microsoft.com/office/drawing/2010/main" w="38100">
                  <a:solidFill>
                    <a:srgbClr val="000000"/>
                  </a:solidFill>
                  <a:round/>
                  <a:headEnd/>
                  <a:tailEnd/>
                </a14:hiddenLine>
              </a:ext>
            </a:extLst>
          </p:spPr>
          <p:txBody>
            <a:bodyPr/>
            <a:lstStyle/>
            <a:p>
              <a:endParaRPr lang="zh-CN" altLang="en-US"/>
            </a:p>
          </p:txBody>
        </p:sp>
        <p:sp>
          <p:nvSpPr>
            <p:cNvPr id="15" name="Freeform 53">
              <a:extLst>
                <a:ext uri="{FF2B5EF4-FFF2-40B4-BE49-F238E27FC236}">
                  <a16:creationId xmlns:a16="http://schemas.microsoft.com/office/drawing/2014/main" id="{D0A56447-26B4-41C8-37EC-098CB46E9305}"/>
                </a:ext>
              </a:extLst>
            </p:cNvPr>
            <p:cNvSpPr>
              <a:spLocks noChangeArrowheads="1"/>
            </p:cNvSpPr>
            <p:nvPr/>
          </p:nvSpPr>
          <p:spPr bwMode="auto">
            <a:xfrm>
              <a:off x="2782888" y="2405383"/>
              <a:ext cx="220663" cy="120075"/>
            </a:xfrm>
            <a:custGeom>
              <a:avLst/>
              <a:gdLst>
                <a:gd name="T0" fmla="*/ 1 w 82"/>
                <a:gd name="T1" fmla="*/ 5 h 54"/>
                <a:gd name="T2" fmla="*/ 3 w 82"/>
                <a:gd name="T3" fmla="*/ 5 h 54"/>
                <a:gd name="T4" fmla="*/ 5 w 82"/>
                <a:gd name="T5" fmla="*/ 5 h 54"/>
                <a:gd name="T6" fmla="*/ 9 w 82"/>
                <a:gd name="T7" fmla="*/ 5 h 54"/>
                <a:gd name="T8" fmla="*/ 13 w 82"/>
                <a:gd name="T9" fmla="*/ 5 h 54"/>
                <a:gd name="T10" fmla="*/ 16 w 82"/>
                <a:gd name="T11" fmla="*/ 5 h 54"/>
                <a:gd name="T12" fmla="*/ 20 w 82"/>
                <a:gd name="T13" fmla="*/ 5 h 54"/>
                <a:gd name="T14" fmla="*/ 24 w 82"/>
                <a:gd name="T15" fmla="*/ 5 h 54"/>
                <a:gd name="T16" fmla="*/ 29 w 82"/>
                <a:gd name="T17" fmla="*/ 5 h 54"/>
                <a:gd name="T18" fmla="*/ 33 w 82"/>
                <a:gd name="T19" fmla="*/ 5 h 54"/>
                <a:gd name="T20" fmla="*/ 37 w 82"/>
                <a:gd name="T21" fmla="*/ 5 h 54"/>
                <a:gd name="T22" fmla="*/ 41 w 82"/>
                <a:gd name="T23" fmla="*/ 5 h 54"/>
                <a:gd name="T24" fmla="*/ 45 w 82"/>
                <a:gd name="T25" fmla="*/ 5 h 54"/>
                <a:gd name="T26" fmla="*/ 49 w 82"/>
                <a:gd name="T27" fmla="*/ 5 h 54"/>
                <a:gd name="T28" fmla="*/ 54 w 82"/>
                <a:gd name="T29" fmla="*/ 5 h 54"/>
                <a:gd name="T30" fmla="*/ 58 w 82"/>
                <a:gd name="T31" fmla="*/ 5 h 54"/>
                <a:gd name="T32" fmla="*/ 62 w 82"/>
                <a:gd name="T33" fmla="*/ 5 h 54"/>
                <a:gd name="T34" fmla="*/ 66 w 82"/>
                <a:gd name="T35" fmla="*/ 5 h 54"/>
                <a:gd name="T36" fmla="*/ 70 w 82"/>
                <a:gd name="T37" fmla="*/ 5 h 54"/>
                <a:gd name="T38" fmla="*/ 73 w 82"/>
                <a:gd name="T39" fmla="*/ 5 h 54"/>
                <a:gd name="T40" fmla="*/ 76 w 82"/>
                <a:gd name="T41" fmla="*/ 5 h 54"/>
                <a:gd name="T42" fmla="*/ 78 w 82"/>
                <a:gd name="T43" fmla="*/ 5 h 54"/>
                <a:gd name="T44" fmla="*/ 80 w 82"/>
                <a:gd name="T45" fmla="*/ 5 h 54"/>
                <a:gd name="T46" fmla="*/ 81 w 82"/>
                <a:gd name="T47" fmla="*/ 5 h 54"/>
                <a:gd name="T48" fmla="*/ 82 w 82"/>
                <a:gd name="T49" fmla="*/ 5 h 54"/>
                <a:gd name="T50" fmla="*/ 82 w 82"/>
                <a:gd name="T51" fmla="*/ 5 h 54"/>
                <a:gd name="T52" fmla="*/ 82 w 82"/>
                <a:gd name="T53" fmla="*/ 5 h 54"/>
                <a:gd name="T54" fmla="*/ 81 w 82"/>
                <a:gd name="T55" fmla="*/ 5 h 54"/>
                <a:gd name="T56" fmla="*/ 81 w 82"/>
                <a:gd name="T57" fmla="*/ 5 h 54"/>
                <a:gd name="T58" fmla="*/ 80 w 82"/>
                <a:gd name="T59" fmla="*/ 5 h 54"/>
                <a:gd name="T60" fmla="*/ 78 w 82"/>
                <a:gd name="T61" fmla="*/ 5 h 54"/>
                <a:gd name="T62" fmla="*/ 77 w 82"/>
                <a:gd name="T63" fmla="*/ 5 h 54"/>
                <a:gd name="T64" fmla="*/ 74 w 82"/>
                <a:gd name="T65" fmla="*/ 5 h 54"/>
                <a:gd name="T66" fmla="*/ 71 w 82"/>
                <a:gd name="T67" fmla="*/ 3 h 54"/>
                <a:gd name="T68" fmla="*/ 68 w 82"/>
                <a:gd name="T69" fmla="*/ 1 h 54"/>
                <a:gd name="T70" fmla="*/ 64 w 82"/>
                <a:gd name="T71" fmla="*/ 0 h 54"/>
                <a:gd name="T72" fmla="*/ 60 w 82"/>
                <a:gd name="T73" fmla="*/ 0 h 54"/>
                <a:gd name="T74" fmla="*/ 56 w 82"/>
                <a:gd name="T75" fmla="*/ 1 h 54"/>
                <a:gd name="T76" fmla="*/ 53 w 82"/>
                <a:gd name="T77" fmla="*/ 2 h 54"/>
                <a:gd name="T78" fmla="*/ 50 w 82"/>
                <a:gd name="T79" fmla="*/ 3 h 54"/>
                <a:gd name="T80" fmla="*/ 46 w 82"/>
                <a:gd name="T81" fmla="*/ 4 h 54"/>
                <a:gd name="T82" fmla="*/ 42 w 82"/>
                <a:gd name="T83" fmla="*/ 5 h 54"/>
                <a:gd name="T84" fmla="*/ 38 w 82"/>
                <a:gd name="T85" fmla="*/ 5 h 54"/>
                <a:gd name="T86" fmla="*/ 34 w 82"/>
                <a:gd name="T87" fmla="*/ 5 h 54"/>
                <a:gd name="T88" fmla="*/ 31 w 82"/>
                <a:gd name="T89" fmla="*/ 5 h 54"/>
                <a:gd name="T90" fmla="*/ 27 w 82"/>
                <a:gd name="T91" fmla="*/ 5 h 54"/>
                <a:gd name="T92" fmla="*/ 23 w 82"/>
                <a:gd name="T93" fmla="*/ 5 h 54"/>
                <a:gd name="T94" fmla="*/ 20 w 82"/>
                <a:gd name="T95" fmla="*/ 5 h 54"/>
                <a:gd name="T96" fmla="*/ 16 w 82"/>
                <a:gd name="T97" fmla="*/ 5 h 54"/>
                <a:gd name="T98" fmla="*/ 12 w 82"/>
                <a:gd name="T99" fmla="*/ 5 h 54"/>
                <a:gd name="T100" fmla="*/ 9 w 82"/>
                <a:gd name="T101" fmla="*/ 5 h 54"/>
                <a:gd name="T102" fmla="*/ 7 w 82"/>
                <a:gd name="T103" fmla="*/ 5 h 54"/>
                <a:gd name="T104" fmla="*/ 5 w 82"/>
                <a:gd name="T105" fmla="*/ 5 h 54"/>
                <a:gd name="T106" fmla="*/ 3 w 82"/>
                <a:gd name="T107" fmla="*/ 5 h 54"/>
                <a:gd name="T108" fmla="*/ 1 w 82"/>
                <a:gd name="T109" fmla="*/ 5 h 54"/>
                <a:gd name="T110" fmla="*/ 0 w 82"/>
                <a:gd name="T111" fmla="*/ 5 h 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82" h="54">
                  <a:moveTo>
                    <a:pt x="0" y="39"/>
                  </a:moveTo>
                  <a:lnTo>
                    <a:pt x="0" y="39"/>
                  </a:lnTo>
                  <a:lnTo>
                    <a:pt x="0" y="40"/>
                  </a:lnTo>
                  <a:lnTo>
                    <a:pt x="1" y="41"/>
                  </a:lnTo>
                  <a:lnTo>
                    <a:pt x="1" y="42"/>
                  </a:lnTo>
                  <a:lnTo>
                    <a:pt x="2" y="42"/>
                  </a:lnTo>
                  <a:lnTo>
                    <a:pt x="2" y="43"/>
                  </a:lnTo>
                  <a:lnTo>
                    <a:pt x="3" y="43"/>
                  </a:lnTo>
                  <a:lnTo>
                    <a:pt x="3" y="44"/>
                  </a:lnTo>
                  <a:lnTo>
                    <a:pt x="4" y="44"/>
                  </a:lnTo>
                  <a:lnTo>
                    <a:pt x="4" y="45"/>
                  </a:lnTo>
                  <a:lnTo>
                    <a:pt x="5" y="45"/>
                  </a:lnTo>
                  <a:lnTo>
                    <a:pt x="6" y="46"/>
                  </a:lnTo>
                  <a:lnTo>
                    <a:pt x="7" y="46"/>
                  </a:lnTo>
                  <a:lnTo>
                    <a:pt x="8" y="47"/>
                  </a:lnTo>
                  <a:lnTo>
                    <a:pt x="9" y="47"/>
                  </a:lnTo>
                  <a:lnTo>
                    <a:pt x="10" y="48"/>
                  </a:lnTo>
                  <a:lnTo>
                    <a:pt x="11" y="48"/>
                  </a:lnTo>
                  <a:lnTo>
                    <a:pt x="12" y="48"/>
                  </a:lnTo>
                  <a:lnTo>
                    <a:pt x="13" y="49"/>
                  </a:lnTo>
                  <a:lnTo>
                    <a:pt x="14" y="49"/>
                  </a:lnTo>
                  <a:lnTo>
                    <a:pt x="15" y="49"/>
                  </a:lnTo>
                  <a:lnTo>
                    <a:pt x="16" y="49"/>
                  </a:lnTo>
                  <a:lnTo>
                    <a:pt x="16" y="50"/>
                  </a:lnTo>
                  <a:lnTo>
                    <a:pt x="17" y="50"/>
                  </a:lnTo>
                  <a:lnTo>
                    <a:pt x="18" y="50"/>
                  </a:lnTo>
                  <a:lnTo>
                    <a:pt x="19" y="50"/>
                  </a:lnTo>
                  <a:lnTo>
                    <a:pt x="20" y="51"/>
                  </a:lnTo>
                  <a:lnTo>
                    <a:pt x="21" y="51"/>
                  </a:lnTo>
                  <a:lnTo>
                    <a:pt x="22" y="51"/>
                  </a:lnTo>
                  <a:lnTo>
                    <a:pt x="23" y="51"/>
                  </a:lnTo>
                  <a:lnTo>
                    <a:pt x="24" y="51"/>
                  </a:lnTo>
                  <a:lnTo>
                    <a:pt x="25" y="52"/>
                  </a:lnTo>
                  <a:lnTo>
                    <a:pt x="26" y="52"/>
                  </a:lnTo>
                  <a:lnTo>
                    <a:pt x="28" y="52"/>
                  </a:lnTo>
                  <a:lnTo>
                    <a:pt x="29" y="52"/>
                  </a:lnTo>
                  <a:lnTo>
                    <a:pt x="30" y="53"/>
                  </a:lnTo>
                  <a:lnTo>
                    <a:pt x="31" y="53"/>
                  </a:lnTo>
                  <a:lnTo>
                    <a:pt x="32" y="53"/>
                  </a:lnTo>
                  <a:lnTo>
                    <a:pt x="33" y="53"/>
                  </a:lnTo>
                  <a:lnTo>
                    <a:pt x="34" y="53"/>
                  </a:lnTo>
                  <a:lnTo>
                    <a:pt x="35" y="53"/>
                  </a:lnTo>
                  <a:lnTo>
                    <a:pt x="36" y="53"/>
                  </a:lnTo>
                  <a:lnTo>
                    <a:pt x="37" y="53"/>
                  </a:lnTo>
                  <a:lnTo>
                    <a:pt x="38" y="53"/>
                  </a:lnTo>
                  <a:lnTo>
                    <a:pt x="39" y="54"/>
                  </a:lnTo>
                  <a:lnTo>
                    <a:pt x="40" y="54"/>
                  </a:lnTo>
                  <a:lnTo>
                    <a:pt x="41" y="54"/>
                  </a:lnTo>
                  <a:lnTo>
                    <a:pt x="42" y="54"/>
                  </a:lnTo>
                  <a:lnTo>
                    <a:pt x="43" y="54"/>
                  </a:lnTo>
                  <a:lnTo>
                    <a:pt x="44" y="54"/>
                  </a:lnTo>
                  <a:lnTo>
                    <a:pt x="45" y="54"/>
                  </a:lnTo>
                  <a:lnTo>
                    <a:pt x="46" y="54"/>
                  </a:lnTo>
                  <a:lnTo>
                    <a:pt x="47" y="54"/>
                  </a:lnTo>
                  <a:lnTo>
                    <a:pt x="48" y="54"/>
                  </a:lnTo>
                  <a:lnTo>
                    <a:pt x="49" y="54"/>
                  </a:lnTo>
                  <a:lnTo>
                    <a:pt x="50" y="54"/>
                  </a:lnTo>
                  <a:lnTo>
                    <a:pt x="51" y="54"/>
                  </a:lnTo>
                  <a:lnTo>
                    <a:pt x="53" y="54"/>
                  </a:lnTo>
                  <a:lnTo>
                    <a:pt x="54" y="54"/>
                  </a:lnTo>
                  <a:lnTo>
                    <a:pt x="55" y="54"/>
                  </a:lnTo>
                  <a:lnTo>
                    <a:pt x="56" y="54"/>
                  </a:lnTo>
                  <a:lnTo>
                    <a:pt x="57" y="54"/>
                  </a:lnTo>
                  <a:lnTo>
                    <a:pt x="58" y="54"/>
                  </a:lnTo>
                  <a:lnTo>
                    <a:pt x="59" y="54"/>
                  </a:lnTo>
                  <a:lnTo>
                    <a:pt x="60" y="54"/>
                  </a:lnTo>
                  <a:lnTo>
                    <a:pt x="61" y="54"/>
                  </a:lnTo>
                  <a:lnTo>
                    <a:pt x="62" y="53"/>
                  </a:lnTo>
                  <a:lnTo>
                    <a:pt x="63" y="53"/>
                  </a:lnTo>
                  <a:lnTo>
                    <a:pt x="64" y="53"/>
                  </a:lnTo>
                  <a:lnTo>
                    <a:pt x="65" y="53"/>
                  </a:lnTo>
                  <a:lnTo>
                    <a:pt x="66" y="53"/>
                  </a:lnTo>
                  <a:lnTo>
                    <a:pt x="67" y="53"/>
                  </a:lnTo>
                  <a:lnTo>
                    <a:pt x="68" y="53"/>
                  </a:lnTo>
                  <a:lnTo>
                    <a:pt x="69" y="52"/>
                  </a:lnTo>
                  <a:lnTo>
                    <a:pt x="70" y="52"/>
                  </a:lnTo>
                  <a:lnTo>
                    <a:pt x="71" y="52"/>
                  </a:lnTo>
                  <a:lnTo>
                    <a:pt x="72" y="52"/>
                  </a:lnTo>
                  <a:lnTo>
                    <a:pt x="72" y="51"/>
                  </a:lnTo>
                  <a:lnTo>
                    <a:pt x="73" y="51"/>
                  </a:lnTo>
                  <a:lnTo>
                    <a:pt x="74" y="51"/>
                  </a:lnTo>
                  <a:lnTo>
                    <a:pt x="75" y="50"/>
                  </a:lnTo>
                  <a:lnTo>
                    <a:pt x="76" y="50"/>
                  </a:lnTo>
                  <a:lnTo>
                    <a:pt x="76" y="49"/>
                  </a:lnTo>
                  <a:lnTo>
                    <a:pt x="77" y="49"/>
                  </a:lnTo>
                  <a:lnTo>
                    <a:pt x="77" y="48"/>
                  </a:lnTo>
                  <a:lnTo>
                    <a:pt x="78" y="48"/>
                  </a:lnTo>
                  <a:lnTo>
                    <a:pt x="78" y="47"/>
                  </a:lnTo>
                  <a:lnTo>
                    <a:pt x="79" y="46"/>
                  </a:lnTo>
                  <a:lnTo>
                    <a:pt x="79" y="45"/>
                  </a:lnTo>
                  <a:lnTo>
                    <a:pt x="80" y="44"/>
                  </a:lnTo>
                  <a:lnTo>
                    <a:pt x="80" y="43"/>
                  </a:lnTo>
                  <a:lnTo>
                    <a:pt x="80" y="42"/>
                  </a:lnTo>
                  <a:lnTo>
                    <a:pt x="81" y="42"/>
                  </a:lnTo>
                  <a:lnTo>
                    <a:pt x="81" y="41"/>
                  </a:lnTo>
                  <a:lnTo>
                    <a:pt x="81" y="40"/>
                  </a:lnTo>
                  <a:lnTo>
                    <a:pt x="81" y="39"/>
                  </a:lnTo>
                  <a:lnTo>
                    <a:pt x="82" y="38"/>
                  </a:lnTo>
                  <a:lnTo>
                    <a:pt x="82" y="37"/>
                  </a:lnTo>
                  <a:lnTo>
                    <a:pt x="82" y="36"/>
                  </a:lnTo>
                  <a:lnTo>
                    <a:pt x="82" y="35"/>
                  </a:lnTo>
                  <a:lnTo>
                    <a:pt x="82" y="34"/>
                  </a:lnTo>
                  <a:lnTo>
                    <a:pt x="82" y="33"/>
                  </a:lnTo>
                  <a:lnTo>
                    <a:pt x="82" y="32"/>
                  </a:lnTo>
                  <a:lnTo>
                    <a:pt x="82" y="31"/>
                  </a:lnTo>
                  <a:lnTo>
                    <a:pt x="82" y="30"/>
                  </a:lnTo>
                  <a:lnTo>
                    <a:pt x="82" y="29"/>
                  </a:lnTo>
                  <a:lnTo>
                    <a:pt x="82" y="28"/>
                  </a:lnTo>
                  <a:lnTo>
                    <a:pt x="82" y="27"/>
                  </a:lnTo>
                  <a:lnTo>
                    <a:pt x="82" y="26"/>
                  </a:lnTo>
                  <a:lnTo>
                    <a:pt x="82" y="25"/>
                  </a:lnTo>
                  <a:lnTo>
                    <a:pt x="81" y="25"/>
                  </a:lnTo>
                  <a:lnTo>
                    <a:pt x="81" y="24"/>
                  </a:lnTo>
                  <a:lnTo>
                    <a:pt x="81" y="23"/>
                  </a:lnTo>
                  <a:lnTo>
                    <a:pt x="81" y="22"/>
                  </a:lnTo>
                  <a:lnTo>
                    <a:pt x="81" y="21"/>
                  </a:lnTo>
                  <a:lnTo>
                    <a:pt x="80" y="20"/>
                  </a:lnTo>
                  <a:lnTo>
                    <a:pt x="80" y="19"/>
                  </a:lnTo>
                  <a:lnTo>
                    <a:pt x="80" y="18"/>
                  </a:lnTo>
                  <a:lnTo>
                    <a:pt x="80" y="17"/>
                  </a:lnTo>
                  <a:lnTo>
                    <a:pt x="79" y="16"/>
                  </a:lnTo>
                  <a:lnTo>
                    <a:pt x="79" y="15"/>
                  </a:lnTo>
                  <a:lnTo>
                    <a:pt x="79" y="14"/>
                  </a:lnTo>
                  <a:lnTo>
                    <a:pt x="78" y="14"/>
                  </a:lnTo>
                  <a:lnTo>
                    <a:pt x="78" y="13"/>
                  </a:lnTo>
                  <a:lnTo>
                    <a:pt x="78" y="12"/>
                  </a:lnTo>
                  <a:lnTo>
                    <a:pt x="77" y="11"/>
                  </a:lnTo>
                  <a:lnTo>
                    <a:pt x="77" y="10"/>
                  </a:lnTo>
                  <a:lnTo>
                    <a:pt x="76" y="9"/>
                  </a:lnTo>
                  <a:lnTo>
                    <a:pt x="75" y="8"/>
                  </a:lnTo>
                  <a:lnTo>
                    <a:pt x="75" y="7"/>
                  </a:lnTo>
                  <a:lnTo>
                    <a:pt x="74" y="7"/>
                  </a:lnTo>
                  <a:lnTo>
                    <a:pt x="74" y="6"/>
                  </a:lnTo>
                  <a:lnTo>
                    <a:pt x="73" y="5"/>
                  </a:lnTo>
                  <a:lnTo>
                    <a:pt x="72" y="4"/>
                  </a:lnTo>
                  <a:lnTo>
                    <a:pt x="71" y="3"/>
                  </a:lnTo>
                  <a:lnTo>
                    <a:pt x="70" y="3"/>
                  </a:lnTo>
                  <a:lnTo>
                    <a:pt x="70" y="2"/>
                  </a:lnTo>
                  <a:lnTo>
                    <a:pt x="69" y="2"/>
                  </a:lnTo>
                  <a:lnTo>
                    <a:pt x="68" y="1"/>
                  </a:lnTo>
                  <a:lnTo>
                    <a:pt x="67" y="1"/>
                  </a:lnTo>
                  <a:lnTo>
                    <a:pt x="66" y="0"/>
                  </a:lnTo>
                  <a:lnTo>
                    <a:pt x="65" y="0"/>
                  </a:lnTo>
                  <a:lnTo>
                    <a:pt x="64" y="0"/>
                  </a:lnTo>
                  <a:lnTo>
                    <a:pt x="63" y="0"/>
                  </a:lnTo>
                  <a:lnTo>
                    <a:pt x="62" y="0"/>
                  </a:lnTo>
                  <a:lnTo>
                    <a:pt x="61" y="0"/>
                  </a:lnTo>
                  <a:lnTo>
                    <a:pt x="60" y="0"/>
                  </a:lnTo>
                  <a:lnTo>
                    <a:pt x="59" y="1"/>
                  </a:lnTo>
                  <a:lnTo>
                    <a:pt x="58" y="1"/>
                  </a:lnTo>
                  <a:lnTo>
                    <a:pt x="57" y="1"/>
                  </a:lnTo>
                  <a:lnTo>
                    <a:pt x="56" y="1"/>
                  </a:lnTo>
                  <a:lnTo>
                    <a:pt x="55" y="1"/>
                  </a:lnTo>
                  <a:lnTo>
                    <a:pt x="54" y="1"/>
                  </a:lnTo>
                  <a:lnTo>
                    <a:pt x="54" y="2"/>
                  </a:lnTo>
                  <a:lnTo>
                    <a:pt x="53" y="2"/>
                  </a:lnTo>
                  <a:lnTo>
                    <a:pt x="52" y="2"/>
                  </a:lnTo>
                  <a:lnTo>
                    <a:pt x="51" y="2"/>
                  </a:lnTo>
                  <a:lnTo>
                    <a:pt x="51" y="3"/>
                  </a:lnTo>
                  <a:lnTo>
                    <a:pt x="50" y="3"/>
                  </a:lnTo>
                  <a:lnTo>
                    <a:pt x="49" y="3"/>
                  </a:lnTo>
                  <a:lnTo>
                    <a:pt x="48" y="3"/>
                  </a:lnTo>
                  <a:lnTo>
                    <a:pt x="47" y="4"/>
                  </a:lnTo>
                  <a:lnTo>
                    <a:pt x="46" y="4"/>
                  </a:lnTo>
                  <a:lnTo>
                    <a:pt x="45" y="5"/>
                  </a:lnTo>
                  <a:lnTo>
                    <a:pt x="44" y="5"/>
                  </a:lnTo>
                  <a:lnTo>
                    <a:pt x="43" y="5"/>
                  </a:lnTo>
                  <a:lnTo>
                    <a:pt x="42" y="6"/>
                  </a:lnTo>
                  <a:lnTo>
                    <a:pt x="41" y="6"/>
                  </a:lnTo>
                  <a:lnTo>
                    <a:pt x="40" y="6"/>
                  </a:lnTo>
                  <a:lnTo>
                    <a:pt x="39" y="7"/>
                  </a:lnTo>
                  <a:lnTo>
                    <a:pt x="38" y="7"/>
                  </a:lnTo>
                  <a:lnTo>
                    <a:pt x="37" y="8"/>
                  </a:lnTo>
                  <a:lnTo>
                    <a:pt x="36" y="8"/>
                  </a:lnTo>
                  <a:lnTo>
                    <a:pt x="35" y="9"/>
                  </a:lnTo>
                  <a:lnTo>
                    <a:pt x="34" y="9"/>
                  </a:lnTo>
                  <a:lnTo>
                    <a:pt x="33" y="10"/>
                  </a:lnTo>
                  <a:lnTo>
                    <a:pt x="32" y="10"/>
                  </a:lnTo>
                  <a:lnTo>
                    <a:pt x="31" y="10"/>
                  </a:lnTo>
                  <a:lnTo>
                    <a:pt x="31" y="11"/>
                  </a:lnTo>
                  <a:lnTo>
                    <a:pt x="30" y="11"/>
                  </a:lnTo>
                  <a:lnTo>
                    <a:pt x="29" y="12"/>
                  </a:lnTo>
                  <a:lnTo>
                    <a:pt x="28" y="12"/>
                  </a:lnTo>
                  <a:lnTo>
                    <a:pt x="27" y="13"/>
                  </a:lnTo>
                  <a:lnTo>
                    <a:pt x="26" y="13"/>
                  </a:lnTo>
                  <a:lnTo>
                    <a:pt x="25" y="14"/>
                  </a:lnTo>
                  <a:lnTo>
                    <a:pt x="24" y="14"/>
                  </a:lnTo>
                  <a:lnTo>
                    <a:pt x="23" y="15"/>
                  </a:lnTo>
                  <a:lnTo>
                    <a:pt x="22" y="15"/>
                  </a:lnTo>
                  <a:lnTo>
                    <a:pt x="22" y="16"/>
                  </a:lnTo>
                  <a:lnTo>
                    <a:pt x="21" y="16"/>
                  </a:lnTo>
                  <a:lnTo>
                    <a:pt x="20" y="17"/>
                  </a:lnTo>
                  <a:lnTo>
                    <a:pt x="19" y="17"/>
                  </a:lnTo>
                  <a:lnTo>
                    <a:pt x="18" y="18"/>
                  </a:lnTo>
                  <a:lnTo>
                    <a:pt x="17" y="19"/>
                  </a:lnTo>
                  <a:lnTo>
                    <a:pt x="16" y="19"/>
                  </a:lnTo>
                  <a:lnTo>
                    <a:pt x="15" y="20"/>
                  </a:lnTo>
                  <a:lnTo>
                    <a:pt x="14" y="21"/>
                  </a:lnTo>
                  <a:lnTo>
                    <a:pt x="13" y="22"/>
                  </a:lnTo>
                  <a:lnTo>
                    <a:pt x="12" y="22"/>
                  </a:lnTo>
                  <a:lnTo>
                    <a:pt x="11" y="23"/>
                  </a:lnTo>
                  <a:lnTo>
                    <a:pt x="10" y="23"/>
                  </a:lnTo>
                  <a:lnTo>
                    <a:pt x="10" y="24"/>
                  </a:lnTo>
                  <a:lnTo>
                    <a:pt x="9" y="24"/>
                  </a:lnTo>
                  <a:lnTo>
                    <a:pt x="9" y="25"/>
                  </a:lnTo>
                  <a:lnTo>
                    <a:pt x="8" y="25"/>
                  </a:lnTo>
                  <a:lnTo>
                    <a:pt x="8" y="26"/>
                  </a:lnTo>
                  <a:lnTo>
                    <a:pt x="7" y="26"/>
                  </a:lnTo>
                  <a:lnTo>
                    <a:pt x="7" y="27"/>
                  </a:lnTo>
                  <a:lnTo>
                    <a:pt x="6" y="27"/>
                  </a:lnTo>
                  <a:lnTo>
                    <a:pt x="5" y="28"/>
                  </a:lnTo>
                  <a:lnTo>
                    <a:pt x="5" y="29"/>
                  </a:lnTo>
                  <a:lnTo>
                    <a:pt x="4" y="29"/>
                  </a:lnTo>
                  <a:lnTo>
                    <a:pt x="4" y="30"/>
                  </a:lnTo>
                  <a:lnTo>
                    <a:pt x="3" y="30"/>
                  </a:lnTo>
                  <a:lnTo>
                    <a:pt x="3" y="31"/>
                  </a:lnTo>
                  <a:lnTo>
                    <a:pt x="2" y="32"/>
                  </a:lnTo>
                  <a:lnTo>
                    <a:pt x="2" y="33"/>
                  </a:lnTo>
                  <a:lnTo>
                    <a:pt x="1" y="33"/>
                  </a:lnTo>
                  <a:lnTo>
                    <a:pt x="1" y="34"/>
                  </a:lnTo>
                  <a:lnTo>
                    <a:pt x="1" y="35"/>
                  </a:lnTo>
                  <a:lnTo>
                    <a:pt x="0" y="35"/>
                  </a:lnTo>
                  <a:lnTo>
                    <a:pt x="0" y="36"/>
                  </a:lnTo>
                  <a:lnTo>
                    <a:pt x="0" y="37"/>
                  </a:lnTo>
                  <a:lnTo>
                    <a:pt x="0" y="38"/>
                  </a:lnTo>
                  <a:lnTo>
                    <a:pt x="0" y="39"/>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sp>
          <p:nvSpPr>
            <p:cNvPr id="16" name="Freeform 54">
              <a:extLst>
                <a:ext uri="{FF2B5EF4-FFF2-40B4-BE49-F238E27FC236}">
                  <a16:creationId xmlns:a16="http://schemas.microsoft.com/office/drawing/2014/main" id="{ED8EFCD4-8A3E-A6E8-479E-0599A763A836}"/>
                </a:ext>
              </a:extLst>
            </p:cNvPr>
            <p:cNvSpPr>
              <a:spLocks noChangeArrowheads="1"/>
            </p:cNvSpPr>
            <p:nvPr/>
          </p:nvSpPr>
          <p:spPr bwMode="auto">
            <a:xfrm>
              <a:off x="2743200" y="2490788"/>
              <a:ext cx="144463" cy="184150"/>
            </a:xfrm>
            <a:custGeom>
              <a:avLst/>
              <a:gdLst>
                <a:gd name="T0" fmla="*/ 2147483646 w 107"/>
                <a:gd name="T1" fmla="*/ 2147483646 h 149"/>
                <a:gd name="T2" fmla="*/ 2147483646 w 107"/>
                <a:gd name="T3" fmla="*/ 2147483646 h 149"/>
                <a:gd name="T4" fmla="*/ 2147483646 w 107"/>
                <a:gd name="T5" fmla="*/ 2147483646 h 149"/>
                <a:gd name="T6" fmla="*/ 2147483646 w 107"/>
                <a:gd name="T7" fmla="*/ 2147483646 h 149"/>
                <a:gd name="T8" fmla="*/ 2147483646 w 107"/>
                <a:gd name="T9" fmla="*/ 2147483646 h 149"/>
                <a:gd name="T10" fmla="*/ 2147483646 w 107"/>
                <a:gd name="T11" fmla="*/ 2147483646 h 149"/>
                <a:gd name="T12" fmla="*/ 2147483646 w 107"/>
                <a:gd name="T13" fmla="*/ 2147483646 h 149"/>
                <a:gd name="T14" fmla="*/ 2147483646 w 107"/>
                <a:gd name="T15" fmla="*/ 2147483646 h 149"/>
                <a:gd name="T16" fmla="*/ 2147483646 w 107"/>
                <a:gd name="T17" fmla="*/ 2147483646 h 149"/>
                <a:gd name="T18" fmla="*/ 2147483646 w 107"/>
                <a:gd name="T19" fmla="*/ 2147483646 h 149"/>
                <a:gd name="T20" fmla="*/ 2147483646 w 107"/>
                <a:gd name="T21" fmla="*/ 2147483646 h 149"/>
                <a:gd name="T22" fmla="*/ 0 w 107"/>
                <a:gd name="T23" fmla="*/ 2147483646 h 149"/>
                <a:gd name="T24" fmla="*/ 0 w 107"/>
                <a:gd name="T25" fmla="*/ 2147483646 h 149"/>
                <a:gd name="T26" fmla="*/ 0 w 107"/>
                <a:gd name="T27" fmla="*/ 2147483646 h 149"/>
                <a:gd name="T28" fmla="*/ 0 w 107"/>
                <a:gd name="T29" fmla="*/ 2147483646 h 149"/>
                <a:gd name="T30" fmla="*/ 0 w 107"/>
                <a:gd name="T31" fmla="*/ 2147483646 h 149"/>
                <a:gd name="T32" fmla="*/ 2147483646 w 107"/>
                <a:gd name="T33" fmla="*/ 2147483646 h 149"/>
                <a:gd name="T34" fmla="*/ 2147483646 w 107"/>
                <a:gd name="T35" fmla="*/ 2147483646 h 149"/>
                <a:gd name="T36" fmla="*/ 2147483646 w 107"/>
                <a:gd name="T37" fmla="*/ 2147483646 h 149"/>
                <a:gd name="T38" fmla="*/ 2147483646 w 107"/>
                <a:gd name="T39" fmla="*/ 2147483646 h 149"/>
                <a:gd name="T40" fmla="*/ 2147483646 w 107"/>
                <a:gd name="T41" fmla="*/ 2147483646 h 149"/>
                <a:gd name="T42" fmla="*/ 2147483646 w 107"/>
                <a:gd name="T43" fmla="*/ 2147483646 h 149"/>
                <a:gd name="T44" fmla="*/ 2147483646 w 107"/>
                <a:gd name="T45" fmla="*/ 2147483646 h 149"/>
                <a:gd name="T46" fmla="*/ 2147483646 w 107"/>
                <a:gd name="T47" fmla="*/ 2147483646 h 149"/>
                <a:gd name="T48" fmla="*/ 2147483646 w 107"/>
                <a:gd name="T49" fmla="*/ 2147483646 h 149"/>
                <a:gd name="T50" fmla="*/ 2147483646 w 107"/>
                <a:gd name="T51" fmla="*/ 2147483646 h 149"/>
                <a:gd name="T52" fmla="*/ 2147483646 w 107"/>
                <a:gd name="T53" fmla="*/ 2147483646 h 149"/>
                <a:gd name="T54" fmla="*/ 2147483646 w 107"/>
                <a:gd name="T55" fmla="*/ 2147483646 h 149"/>
                <a:gd name="T56" fmla="*/ 2147483646 w 107"/>
                <a:gd name="T57" fmla="*/ 2147483646 h 149"/>
                <a:gd name="T58" fmla="*/ 2147483646 w 107"/>
                <a:gd name="T59" fmla="*/ 2147483646 h 149"/>
                <a:gd name="T60" fmla="*/ 2147483646 w 107"/>
                <a:gd name="T61" fmla="*/ 2147483646 h 149"/>
                <a:gd name="T62" fmla="*/ 2147483646 w 107"/>
                <a:gd name="T63" fmla="*/ 2147483646 h 149"/>
                <a:gd name="T64" fmla="*/ 2147483646 w 107"/>
                <a:gd name="T65" fmla="*/ 2147483646 h 149"/>
                <a:gd name="T66" fmla="*/ 2147483646 w 107"/>
                <a:gd name="T67" fmla="*/ 2147483646 h 149"/>
                <a:gd name="T68" fmla="*/ 2147483646 w 107"/>
                <a:gd name="T69" fmla="*/ 2147483646 h 149"/>
                <a:gd name="T70" fmla="*/ 2147483646 w 107"/>
                <a:gd name="T71" fmla="*/ 2147483646 h 149"/>
                <a:gd name="T72" fmla="*/ 2147483646 w 107"/>
                <a:gd name="T73" fmla="*/ 2147483646 h 149"/>
                <a:gd name="T74" fmla="*/ 2147483646 w 107"/>
                <a:gd name="T75" fmla="*/ 2147483646 h 149"/>
                <a:gd name="T76" fmla="*/ 2147483646 w 107"/>
                <a:gd name="T77" fmla="*/ 2147483646 h 149"/>
                <a:gd name="T78" fmla="*/ 2147483646 w 107"/>
                <a:gd name="T79" fmla="*/ 2147483646 h 149"/>
                <a:gd name="T80" fmla="*/ 2147483646 w 107"/>
                <a:gd name="T81" fmla="*/ 2147483646 h 149"/>
                <a:gd name="T82" fmla="*/ 2147483646 w 107"/>
                <a:gd name="T83" fmla="*/ 2147483646 h 149"/>
                <a:gd name="T84" fmla="*/ 2147483646 w 107"/>
                <a:gd name="T85" fmla="*/ 2147483646 h 149"/>
                <a:gd name="T86" fmla="*/ 2147483646 w 107"/>
                <a:gd name="T87" fmla="*/ 2147483646 h 149"/>
                <a:gd name="T88" fmla="*/ 2147483646 w 107"/>
                <a:gd name="T89" fmla="*/ 2147483646 h 149"/>
                <a:gd name="T90" fmla="*/ 2147483646 w 107"/>
                <a:gd name="T91" fmla="*/ 2147483646 h 149"/>
                <a:gd name="T92" fmla="*/ 2147483646 w 107"/>
                <a:gd name="T93" fmla="*/ 2147483646 h 149"/>
                <a:gd name="T94" fmla="*/ 2147483646 w 107"/>
                <a:gd name="T95" fmla="*/ 2147483646 h 149"/>
                <a:gd name="T96" fmla="*/ 2147483646 w 107"/>
                <a:gd name="T97" fmla="*/ 2147483646 h 149"/>
                <a:gd name="T98" fmla="*/ 2147483646 w 107"/>
                <a:gd name="T99" fmla="*/ 2147483646 h 149"/>
                <a:gd name="T100" fmla="*/ 2147483646 w 107"/>
                <a:gd name="T101" fmla="*/ 2147483646 h 149"/>
                <a:gd name="T102" fmla="*/ 2147483646 w 107"/>
                <a:gd name="T103" fmla="*/ 2147483646 h 149"/>
                <a:gd name="T104" fmla="*/ 2147483646 w 107"/>
                <a:gd name="T105" fmla="*/ 2147483646 h 149"/>
                <a:gd name="T106" fmla="*/ 2147483646 w 107"/>
                <a:gd name="T107" fmla="*/ 0 h 14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07" h="149">
                  <a:moveTo>
                    <a:pt x="30" y="0"/>
                  </a:moveTo>
                  <a:lnTo>
                    <a:pt x="30" y="0"/>
                  </a:lnTo>
                  <a:lnTo>
                    <a:pt x="28" y="0"/>
                  </a:lnTo>
                  <a:lnTo>
                    <a:pt x="26" y="2"/>
                  </a:lnTo>
                  <a:lnTo>
                    <a:pt x="24" y="2"/>
                  </a:lnTo>
                  <a:lnTo>
                    <a:pt x="24" y="4"/>
                  </a:lnTo>
                  <a:lnTo>
                    <a:pt x="22" y="4"/>
                  </a:lnTo>
                  <a:lnTo>
                    <a:pt x="22" y="6"/>
                  </a:lnTo>
                  <a:lnTo>
                    <a:pt x="20" y="6"/>
                  </a:lnTo>
                  <a:lnTo>
                    <a:pt x="20" y="7"/>
                  </a:lnTo>
                  <a:lnTo>
                    <a:pt x="18" y="7"/>
                  </a:lnTo>
                  <a:lnTo>
                    <a:pt x="18" y="9"/>
                  </a:lnTo>
                  <a:lnTo>
                    <a:pt x="16" y="11"/>
                  </a:lnTo>
                  <a:lnTo>
                    <a:pt x="16" y="13"/>
                  </a:lnTo>
                  <a:lnTo>
                    <a:pt x="14" y="15"/>
                  </a:lnTo>
                  <a:lnTo>
                    <a:pt x="14" y="17"/>
                  </a:lnTo>
                  <a:lnTo>
                    <a:pt x="12" y="18"/>
                  </a:lnTo>
                  <a:lnTo>
                    <a:pt x="12" y="20"/>
                  </a:lnTo>
                  <a:lnTo>
                    <a:pt x="12" y="22"/>
                  </a:lnTo>
                  <a:lnTo>
                    <a:pt x="10" y="24"/>
                  </a:lnTo>
                  <a:lnTo>
                    <a:pt x="10" y="26"/>
                  </a:lnTo>
                  <a:lnTo>
                    <a:pt x="10" y="27"/>
                  </a:lnTo>
                  <a:lnTo>
                    <a:pt x="8" y="29"/>
                  </a:lnTo>
                  <a:lnTo>
                    <a:pt x="8" y="31"/>
                  </a:lnTo>
                  <a:lnTo>
                    <a:pt x="8" y="33"/>
                  </a:lnTo>
                  <a:lnTo>
                    <a:pt x="6" y="35"/>
                  </a:lnTo>
                  <a:lnTo>
                    <a:pt x="6" y="37"/>
                  </a:lnTo>
                  <a:lnTo>
                    <a:pt x="6" y="38"/>
                  </a:lnTo>
                  <a:lnTo>
                    <a:pt x="6" y="40"/>
                  </a:lnTo>
                  <a:lnTo>
                    <a:pt x="6" y="42"/>
                  </a:lnTo>
                  <a:lnTo>
                    <a:pt x="6" y="44"/>
                  </a:lnTo>
                  <a:lnTo>
                    <a:pt x="4" y="46"/>
                  </a:lnTo>
                  <a:lnTo>
                    <a:pt x="4" y="47"/>
                  </a:lnTo>
                  <a:lnTo>
                    <a:pt x="4" y="51"/>
                  </a:lnTo>
                  <a:lnTo>
                    <a:pt x="4" y="53"/>
                  </a:lnTo>
                  <a:lnTo>
                    <a:pt x="2" y="55"/>
                  </a:lnTo>
                  <a:lnTo>
                    <a:pt x="2" y="57"/>
                  </a:lnTo>
                  <a:lnTo>
                    <a:pt x="2" y="58"/>
                  </a:lnTo>
                  <a:lnTo>
                    <a:pt x="2" y="60"/>
                  </a:lnTo>
                  <a:lnTo>
                    <a:pt x="2" y="62"/>
                  </a:lnTo>
                  <a:lnTo>
                    <a:pt x="2" y="64"/>
                  </a:lnTo>
                  <a:lnTo>
                    <a:pt x="2" y="66"/>
                  </a:lnTo>
                  <a:lnTo>
                    <a:pt x="2" y="67"/>
                  </a:lnTo>
                  <a:lnTo>
                    <a:pt x="2" y="69"/>
                  </a:lnTo>
                  <a:lnTo>
                    <a:pt x="0" y="71"/>
                  </a:lnTo>
                  <a:lnTo>
                    <a:pt x="0" y="73"/>
                  </a:lnTo>
                  <a:lnTo>
                    <a:pt x="0" y="75"/>
                  </a:lnTo>
                  <a:lnTo>
                    <a:pt x="0" y="76"/>
                  </a:lnTo>
                  <a:lnTo>
                    <a:pt x="0" y="78"/>
                  </a:lnTo>
                  <a:lnTo>
                    <a:pt x="0" y="80"/>
                  </a:lnTo>
                  <a:lnTo>
                    <a:pt x="0" y="82"/>
                  </a:lnTo>
                  <a:lnTo>
                    <a:pt x="0" y="84"/>
                  </a:lnTo>
                  <a:lnTo>
                    <a:pt x="0" y="86"/>
                  </a:lnTo>
                  <a:lnTo>
                    <a:pt x="0" y="87"/>
                  </a:lnTo>
                  <a:lnTo>
                    <a:pt x="0" y="89"/>
                  </a:lnTo>
                  <a:lnTo>
                    <a:pt x="0" y="91"/>
                  </a:lnTo>
                  <a:lnTo>
                    <a:pt x="0" y="93"/>
                  </a:lnTo>
                  <a:lnTo>
                    <a:pt x="0" y="96"/>
                  </a:lnTo>
                  <a:lnTo>
                    <a:pt x="0" y="98"/>
                  </a:lnTo>
                  <a:lnTo>
                    <a:pt x="0" y="100"/>
                  </a:lnTo>
                  <a:lnTo>
                    <a:pt x="0" y="102"/>
                  </a:lnTo>
                  <a:lnTo>
                    <a:pt x="0" y="104"/>
                  </a:lnTo>
                  <a:lnTo>
                    <a:pt x="0" y="106"/>
                  </a:lnTo>
                  <a:lnTo>
                    <a:pt x="0" y="107"/>
                  </a:lnTo>
                  <a:lnTo>
                    <a:pt x="0" y="109"/>
                  </a:lnTo>
                  <a:lnTo>
                    <a:pt x="0" y="111"/>
                  </a:lnTo>
                  <a:lnTo>
                    <a:pt x="2" y="113"/>
                  </a:lnTo>
                  <a:lnTo>
                    <a:pt x="2" y="115"/>
                  </a:lnTo>
                  <a:lnTo>
                    <a:pt x="2" y="116"/>
                  </a:lnTo>
                  <a:lnTo>
                    <a:pt x="2" y="118"/>
                  </a:lnTo>
                  <a:lnTo>
                    <a:pt x="2" y="120"/>
                  </a:lnTo>
                  <a:lnTo>
                    <a:pt x="2" y="122"/>
                  </a:lnTo>
                  <a:lnTo>
                    <a:pt x="2" y="124"/>
                  </a:lnTo>
                  <a:lnTo>
                    <a:pt x="4" y="126"/>
                  </a:lnTo>
                  <a:lnTo>
                    <a:pt x="4" y="127"/>
                  </a:lnTo>
                  <a:lnTo>
                    <a:pt x="4" y="129"/>
                  </a:lnTo>
                  <a:lnTo>
                    <a:pt x="4" y="131"/>
                  </a:lnTo>
                  <a:lnTo>
                    <a:pt x="6" y="131"/>
                  </a:lnTo>
                  <a:lnTo>
                    <a:pt x="6" y="133"/>
                  </a:lnTo>
                  <a:lnTo>
                    <a:pt x="6" y="135"/>
                  </a:lnTo>
                  <a:lnTo>
                    <a:pt x="8" y="136"/>
                  </a:lnTo>
                  <a:lnTo>
                    <a:pt x="8" y="138"/>
                  </a:lnTo>
                  <a:lnTo>
                    <a:pt x="10" y="138"/>
                  </a:lnTo>
                  <a:lnTo>
                    <a:pt x="10" y="140"/>
                  </a:lnTo>
                  <a:lnTo>
                    <a:pt x="12" y="140"/>
                  </a:lnTo>
                  <a:lnTo>
                    <a:pt x="12" y="142"/>
                  </a:lnTo>
                  <a:lnTo>
                    <a:pt x="14" y="142"/>
                  </a:lnTo>
                  <a:lnTo>
                    <a:pt x="16" y="144"/>
                  </a:lnTo>
                  <a:lnTo>
                    <a:pt x="18" y="144"/>
                  </a:lnTo>
                  <a:lnTo>
                    <a:pt x="20" y="146"/>
                  </a:lnTo>
                  <a:lnTo>
                    <a:pt x="22" y="146"/>
                  </a:lnTo>
                  <a:lnTo>
                    <a:pt x="24" y="147"/>
                  </a:lnTo>
                  <a:lnTo>
                    <a:pt x="26" y="147"/>
                  </a:lnTo>
                  <a:lnTo>
                    <a:pt x="28" y="147"/>
                  </a:lnTo>
                  <a:lnTo>
                    <a:pt x="30" y="147"/>
                  </a:lnTo>
                  <a:lnTo>
                    <a:pt x="32" y="149"/>
                  </a:lnTo>
                  <a:lnTo>
                    <a:pt x="34" y="149"/>
                  </a:lnTo>
                  <a:lnTo>
                    <a:pt x="36" y="149"/>
                  </a:lnTo>
                  <a:lnTo>
                    <a:pt x="38" y="149"/>
                  </a:lnTo>
                  <a:lnTo>
                    <a:pt x="40" y="149"/>
                  </a:lnTo>
                  <a:lnTo>
                    <a:pt x="42" y="149"/>
                  </a:lnTo>
                  <a:lnTo>
                    <a:pt x="44" y="149"/>
                  </a:lnTo>
                  <a:lnTo>
                    <a:pt x="46" y="149"/>
                  </a:lnTo>
                  <a:lnTo>
                    <a:pt x="48" y="149"/>
                  </a:lnTo>
                  <a:lnTo>
                    <a:pt x="50" y="149"/>
                  </a:lnTo>
                  <a:lnTo>
                    <a:pt x="52" y="149"/>
                  </a:lnTo>
                  <a:lnTo>
                    <a:pt x="54" y="149"/>
                  </a:lnTo>
                  <a:lnTo>
                    <a:pt x="56" y="149"/>
                  </a:lnTo>
                  <a:lnTo>
                    <a:pt x="58" y="147"/>
                  </a:lnTo>
                  <a:lnTo>
                    <a:pt x="60" y="147"/>
                  </a:lnTo>
                  <a:lnTo>
                    <a:pt x="62" y="147"/>
                  </a:lnTo>
                  <a:lnTo>
                    <a:pt x="63" y="147"/>
                  </a:lnTo>
                  <a:lnTo>
                    <a:pt x="65" y="147"/>
                  </a:lnTo>
                  <a:lnTo>
                    <a:pt x="67" y="146"/>
                  </a:lnTo>
                  <a:lnTo>
                    <a:pt x="69" y="146"/>
                  </a:lnTo>
                  <a:lnTo>
                    <a:pt x="71" y="146"/>
                  </a:lnTo>
                  <a:lnTo>
                    <a:pt x="73" y="146"/>
                  </a:lnTo>
                  <a:lnTo>
                    <a:pt x="75" y="144"/>
                  </a:lnTo>
                  <a:lnTo>
                    <a:pt x="77" y="144"/>
                  </a:lnTo>
                  <a:lnTo>
                    <a:pt x="79" y="144"/>
                  </a:lnTo>
                  <a:lnTo>
                    <a:pt x="79" y="142"/>
                  </a:lnTo>
                  <a:lnTo>
                    <a:pt x="81" y="142"/>
                  </a:lnTo>
                  <a:lnTo>
                    <a:pt x="83" y="142"/>
                  </a:lnTo>
                  <a:lnTo>
                    <a:pt x="85" y="140"/>
                  </a:lnTo>
                  <a:lnTo>
                    <a:pt x="87" y="140"/>
                  </a:lnTo>
                  <a:lnTo>
                    <a:pt x="89" y="138"/>
                  </a:lnTo>
                  <a:lnTo>
                    <a:pt x="91" y="136"/>
                  </a:lnTo>
                  <a:lnTo>
                    <a:pt x="93" y="135"/>
                  </a:lnTo>
                  <a:lnTo>
                    <a:pt x="95" y="135"/>
                  </a:lnTo>
                  <a:lnTo>
                    <a:pt x="97" y="133"/>
                  </a:lnTo>
                  <a:lnTo>
                    <a:pt x="99" y="131"/>
                  </a:lnTo>
                  <a:lnTo>
                    <a:pt x="101" y="129"/>
                  </a:lnTo>
                  <a:lnTo>
                    <a:pt x="101" y="127"/>
                  </a:lnTo>
                  <a:lnTo>
                    <a:pt x="103" y="127"/>
                  </a:lnTo>
                  <a:lnTo>
                    <a:pt x="103" y="126"/>
                  </a:lnTo>
                  <a:lnTo>
                    <a:pt x="105" y="124"/>
                  </a:lnTo>
                  <a:lnTo>
                    <a:pt x="105" y="122"/>
                  </a:lnTo>
                  <a:lnTo>
                    <a:pt x="107" y="120"/>
                  </a:lnTo>
                  <a:lnTo>
                    <a:pt x="107" y="118"/>
                  </a:lnTo>
                  <a:lnTo>
                    <a:pt x="107" y="116"/>
                  </a:lnTo>
                  <a:lnTo>
                    <a:pt x="107" y="115"/>
                  </a:lnTo>
                  <a:lnTo>
                    <a:pt x="107" y="113"/>
                  </a:lnTo>
                  <a:lnTo>
                    <a:pt x="107" y="111"/>
                  </a:lnTo>
                  <a:lnTo>
                    <a:pt x="107" y="109"/>
                  </a:lnTo>
                  <a:lnTo>
                    <a:pt x="105" y="107"/>
                  </a:lnTo>
                  <a:lnTo>
                    <a:pt x="105" y="106"/>
                  </a:lnTo>
                  <a:lnTo>
                    <a:pt x="105" y="104"/>
                  </a:lnTo>
                  <a:lnTo>
                    <a:pt x="105" y="102"/>
                  </a:lnTo>
                  <a:lnTo>
                    <a:pt x="105" y="100"/>
                  </a:lnTo>
                  <a:lnTo>
                    <a:pt x="103" y="98"/>
                  </a:lnTo>
                  <a:lnTo>
                    <a:pt x="103" y="96"/>
                  </a:lnTo>
                  <a:lnTo>
                    <a:pt x="103" y="95"/>
                  </a:lnTo>
                  <a:lnTo>
                    <a:pt x="101" y="93"/>
                  </a:lnTo>
                  <a:lnTo>
                    <a:pt x="101" y="91"/>
                  </a:lnTo>
                  <a:lnTo>
                    <a:pt x="101" y="89"/>
                  </a:lnTo>
                  <a:lnTo>
                    <a:pt x="101" y="87"/>
                  </a:lnTo>
                  <a:lnTo>
                    <a:pt x="99" y="86"/>
                  </a:lnTo>
                  <a:lnTo>
                    <a:pt x="99" y="84"/>
                  </a:lnTo>
                  <a:lnTo>
                    <a:pt x="97" y="82"/>
                  </a:lnTo>
                  <a:lnTo>
                    <a:pt x="97" y="80"/>
                  </a:lnTo>
                  <a:lnTo>
                    <a:pt x="97" y="78"/>
                  </a:lnTo>
                  <a:lnTo>
                    <a:pt x="95" y="76"/>
                  </a:lnTo>
                  <a:lnTo>
                    <a:pt x="95" y="75"/>
                  </a:lnTo>
                  <a:lnTo>
                    <a:pt x="95" y="73"/>
                  </a:lnTo>
                  <a:lnTo>
                    <a:pt x="93" y="71"/>
                  </a:lnTo>
                  <a:lnTo>
                    <a:pt x="93" y="69"/>
                  </a:lnTo>
                  <a:lnTo>
                    <a:pt x="91" y="67"/>
                  </a:lnTo>
                  <a:lnTo>
                    <a:pt x="91" y="66"/>
                  </a:lnTo>
                  <a:lnTo>
                    <a:pt x="89" y="64"/>
                  </a:lnTo>
                  <a:lnTo>
                    <a:pt x="89" y="62"/>
                  </a:lnTo>
                  <a:lnTo>
                    <a:pt x="87" y="60"/>
                  </a:lnTo>
                  <a:lnTo>
                    <a:pt x="87" y="58"/>
                  </a:lnTo>
                  <a:lnTo>
                    <a:pt x="85" y="57"/>
                  </a:lnTo>
                  <a:lnTo>
                    <a:pt x="85" y="55"/>
                  </a:lnTo>
                  <a:lnTo>
                    <a:pt x="83" y="53"/>
                  </a:lnTo>
                  <a:lnTo>
                    <a:pt x="83" y="51"/>
                  </a:lnTo>
                  <a:lnTo>
                    <a:pt x="81" y="49"/>
                  </a:lnTo>
                  <a:lnTo>
                    <a:pt x="81" y="47"/>
                  </a:lnTo>
                  <a:lnTo>
                    <a:pt x="79" y="46"/>
                  </a:lnTo>
                  <a:lnTo>
                    <a:pt x="79" y="44"/>
                  </a:lnTo>
                  <a:lnTo>
                    <a:pt x="77" y="42"/>
                  </a:lnTo>
                  <a:lnTo>
                    <a:pt x="77" y="40"/>
                  </a:lnTo>
                  <a:lnTo>
                    <a:pt x="75" y="40"/>
                  </a:lnTo>
                  <a:lnTo>
                    <a:pt x="75" y="38"/>
                  </a:lnTo>
                  <a:lnTo>
                    <a:pt x="73" y="37"/>
                  </a:lnTo>
                  <a:lnTo>
                    <a:pt x="73" y="35"/>
                  </a:lnTo>
                  <a:lnTo>
                    <a:pt x="71" y="33"/>
                  </a:lnTo>
                  <a:lnTo>
                    <a:pt x="69" y="31"/>
                  </a:lnTo>
                  <a:lnTo>
                    <a:pt x="69" y="29"/>
                  </a:lnTo>
                  <a:lnTo>
                    <a:pt x="67" y="27"/>
                  </a:lnTo>
                  <a:lnTo>
                    <a:pt x="65" y="26"/>
                  </a:lnTo>
                  <a:lnTo>
                    <a:pt x="63" y="24"/>
                  </a:lnTo>
                  <a:lnTo>
                    <a:pt x="63" y="22"/>
                  </a:lnTo>
                  <a:lnTo>
                    <a:pt x="62" y="20"/>
                  </a:lnTo>
                  <a:lnTo>
                    <a:pt x="62" y="18"/>
                  </a:lnTo>
                  <a:lnTo>
                    <a:pt x="60" y="18"/>
                  </a:lnTo>
                  <a:lnTo>
                    <a:pt x="60" y="17"/>
                  </a:lnTo>
                  <a:lnTo>
                    <a:pt x="58" y="17"/>
                  </a:lnTo>
                  <a:lnTo>
                    <a:pt x="58" y="15"/>
                  </a:lnTo>
                  <a:lnTo>
                    <a:pt x="56" y="15"/>
                  </a:lnTo>
                  <a:lnTo>
                    <a:pt x="56" y="13"/>
                  </a:lnTo>
                  <a:lnTo>
                    <a:pt x="54" y="13"/>
                  </a:lnTo>
                  <a:lnTo>
                    <a:pt x="54" y="11"/>
                  </a:lnTo>
                  <a:lnTo>
                    <a:pt x="52" y="9"/>
                  </a:lnTo>
                  <a:lnTo>
                    <a:pt x="50" y="9"/>
                  </a:lnTo>
                  <a:lnTo>
                    <a:pt x="50" y="7"/>
                  </a:lnTo>
                  <a:lnTo>
                    <a:pt x="48" y="7"/>
                  </a:lnTo>
                  <a:lnTo>
                    <a:pt x="48" y="6"/>
                  </a:lnTo>
                  <a:lnTo>
                    <a:pt x="46" y="6"/>
                  </a:lnTo>
                  <a:lnTo>
                    <a:pt x="44" y="4"/>
                  </a:lnTo>
                  <a:lnTo>
                    <a:pt x="42" y="4"/>
                  </a:lnTo>
                  <a:lnTo>
                    <a:pt x="42" y="2"/>
                  </a:lnTo>
                  <a:lnTo>
                    <a:pt x="40" y="2"/>
                  </a:lnTo>
                  <a:lnTo>
                    <a:pt x="38" y="2"/>
                  </a:lnTo>
                  <a:lnTo>
                    <a:pt x="38" y="0"/>
                  </a:lnTo>
                  <a:lnTo>
                    <a:pt x="36" y="0"/>
                  </a:lnTo>
                  <a:lnTo>
                    <a:pt x="34" y="0"/>
                  </a:lnTo>
                  <a:lnTo>
                    <a:pt x="32" y="0"/>
                  </a:lnTo>
                  <a:lnTo>
                    <a:pt x="30" y="0"/>
                  </a:lnTo>
                  <a:close/>
                </a:path>
              </a:pathLst>
            </a:custGeom>
            <a:solidFill>
              <a:srgbClr val="FD44D0"/>
            </a:solidFill>
            <a:ln>
              <a:noFill/>
            </a:ln>
            <a:extLst>
              <a:ext uri="{91240B29-F687-4F45-9708-019B960494DF}">
                <a14:hiddenLine xmlns:a14="http://schemas.microsoft.com/office/drawing/2010/main" w="38100">
                  <a:solidFill>
                    <a:srgbClr val="000000"/>
                  </a:solidFill>
                  <a:round/>
                  <a:headEnd/>
                  <a:tailEnd/>
                </a14:hiddenLine>
              </a:ext>
            </a:extLst>
          </p:spPr>
          <p:txBody>
            <a:bodyPr/>
            <a:lstStyle/>
            <a:p>
              <a:endParaRPr lang="zh-CN" altLang="en-US"/>
            </a:p>
          </p:txBody>
        </p:sp>
        <p:sp>
          <p:nvSpPr>
            <p:cNvPr id="17" name="Freeform 55">
              <a:extLst>
                <a:ext uri="{FF2B5EF4-FFF2-40B4-BE49-F238E27FC236}">
                  <a16:creationId xmlns:a16="http://schemas.microsoft.com/office/drawing/2014/main" id="{4C9D35A8-E56D-D8B8-878B-7147E0410A4E}"/>
                </a:ext>
              </a:extLst>
            </p:cNvPr>
            <p:cNvSpPr>
              <a:spLocks noChangeArrowheads="1"/>
            </p:cNvSpPr>
            <p:nvPr/>
          </p:nvSpPr>
          <p:spPr bwMode="auto">
            <a:xfrm>
              <a:off x="2742522" y="2491150"/>
              <a:ext cx="145314" cy="183788"/>
            </a:xfrm>
            <a:custGeom>
              <a:avLst/>
              <a:gdLst>
                <a:gd name="T0" fmla="*/ 13 w 54"/>
                <a:gd name="T1" fmla="*/ 1 h 82"/>
                <a:gd name="T2" fmla="*/ 11 w 54"/>
                <a:gd name="T3" fmla="*/ 3 h 82"/>
                <a:gd name="T4" fmla="*/ 9 w 54"/>
                <a:gd name="T5" fmla="*/ 5 h 82"/>
                <a:gd name="T6" fmla="*/ 7 w 54"/>
                <a:gd name="T7" fmla="*/ 5 h 82"/>
                <a:gd name="T8" fmla="*/ 5 w 54"/>
                <a:gd name="T9" fmla="*/ 5 h 82"/>
                <a:gd name="T10" fmla="*/ 4 w 54"/>
                <a:gd name="T11" fmla="*/ 5 h 82"/>
                <a:gd name="T12" fmla="*/ 3 w 54"/>
                <a:gd name="T13" fmla="*/ 5 h 82"/>
                <a:gd name="T14" fmla="*/ 2 w 54"/>
                <a:gd name="T15" fmla="*/ 5 h 82"/>
                <a:gd name="T16" fmla="*/ 1 w 54"/>
                <a:gd name="T17" fmla="*/ 5 h 82"/>
                <a:gd name="T18" fmla="*/ 1 w 54"/>
                <a:gd name="T19" fmla="*/ 5 h 82"/>
                <a:gd name="T20" fmla="*/ 1 w 54"/>
                <a:gd name="T21" fmla="*/ 5 h 82"/>
                <a:gd name="T22" fmla="*/ 0 w 54"/>
                <a:gd name="T23" fmla="*/ 5 h 82"/>
                <a:gd name="T24" fmla="*/ 0 w 54"/>
                <a:gd name="T25" fmla="*/ 5 h 82"/>
                <a:gd name="T26" fmla="*/ 0 w 54"/>
                <a:gd name="T27" fmla="*/ 6 h 82"/>
                <a:gd name="T28" fmla="*/ 0 w 54"/>
                <a:gd name="T29" fmla="*/ 7 h 82"/>
                <a:gd name="T30" fmla="*/ 0 w 54"/>
                <a:gd name="T31" fmla="*/ 8 h 82"/>
                <a:gd name="T32" fmla="*/ 1 w 54"/>
                <a:gd name="T33" fmla="*/ 8 h 82"/>
                <a:gd name="T34" fmla="*/ 1 w 54"/>
                <a:gd name="T35" fmla="*/ 9 h 82"/>
                <a:gd name="T36" fmla="*/ 2 w 54"/>
                <a:gd name="T37" fmla="*/ 10 h 82"/>
                <a:gd name="T38" fmla="*/ 3 w 54"/>
                <a:gd name="T39" fmla="*/ 10 h 82"/>
                <a:gd name="T40" fmla="*/ 5 w 54"/>
                <a:gd name="T41" fmla="*/ 11 h 82"/>
                <a:gd name="T42" fmla="*/ 8 w 54"/>
                <a:gd name="T43" fmla="*/ 11 h 82"/>
                <a:gd name="T44" fmla="*/ 12 w 54"/>
                <a:gd name="T45" fmla="*/ 11 h 82"/>
                <a:gd name="T46" fmla="*/ 16 w 54"/>
                <a:gd name="T47" fmla="*/ 11 h 82"/>
                <a:gd name="T48" fmla="*/ 20 w 54"/>
                <a:gd name="T49" fmla="*/ 11 h 82"/>
                <a:gd name="T50" fmla="*/ 24 w 54"/>
                <a:gd name="T51" fmla="*/ 11 h 82"/>
                <a:gd name="T52" fmla="*/ 28 w 54"/>
                <a:gd name="T53" fmla="*/ 11 h 82"/>
                <a:gd name="T54" fmla="*/ 32 w 54"/>
                <a:gd name="T55" fmla="*/ 11 h 82"/>
                <a:gd name="T56" fmla="*/ 36 w 54"/>
                <a:gd name="T57" fmla="*/ 11 h 82"/>
                <a:gd name="T58" fmla="*/ 40 w 54"/>
                <a:gd name="T59" fmla="*/ 11 h 82"/>
                <a:gd name="T60" fmla="*/ 43 w 54"/>
                <a:gd name="T61" fmla="*/ 11 h 82"/>
                <a:gd name="T62" fmla="*/ 47 w 54"/>
                <a:gd name="T63" fmla="*/ 10 h 82"/>
                <a:gd name="T64" fmla="*/ 51 w 54"/>
                <a:gd name="T65" fmla="*/ 10 h 82"/>
                <a:gd name="T66" fmla="*/ 53 w 54"/>
                <a:gd name="T67" fmla="*/ 9 h 82"/>
                <a:gd name="T68" fmla="*/ 54 w 54"/>
                <a:gd name="T69" fmla="*/ 9 h 82"/>
                <a:gd name="T70" fmla="*/ 54 w 54"/>
                <a:gd name="T71" fmla="*/ 8 h 82"/>
                <a:gd name="T72" fmla="*/ 53 w 54"/>
                <a:gd name="T73" fmla="*/ 7 h 82"/>
                <a:gd name="T74" fmla="*/ 52 w 54"/>
                <a:gd name="T75" fmla="*/ 6 h 82"/>
                <a:gd name="T76" fmla="*/ 51 w 54"/>
                <a:gd name="T77" fmla="*/ 5 h 82"/>
                <a:gd name="T78" fmla="*/ 49 w 54"/>
                <a:gd name="T79" fmla="*/ 5 h 82"/>
                <a:gd name="T80" fmla="*/ 48 w 54"/>
                <a:gd name="T81" fmla="*/ 5 h 82"/>
                <a:gd name="T82" fmla="*/ 46 w 54"/>
                <a:gd name="T83" fmla="*/ 5 h 82"/>
                <a:gd name="T84" fmla="*/ 44 w 54"/>
                <a:gd name="T85" fmla="*/ 5 h 82"/>
                <a:gd name="T86" fmla="*/ 42 w 54"/>
                <a:gd name="T87" fmla="*/ 5 h 82"/>
                <a:gd name="T88" fmla="*/ 40 w 54"/>
                <a:gd name="T89" fmla="*/ 5 h 82"/>
                <a:gd name="T90" fmla="*/ 38 w 54"/>
                <a:gd name="T91" fmla="*/ 5 h 82"/>
                <a:gd name="T92" fmla="*/ 35 w 54"/>
                <a:gd name="T93" fmla="*/ 5 h 82"/>
                <a:gd name="T94" fmla="*/ 32 w 54"/>
                <a:gd name="T95" fmla="*/ 5 h 82"/>
                <a:gd name="T96" fmla="*/ 30 w 54"/>
                <a:gd name="T97" fmla="*/ 5 h 82"/>
                <a:gd name="T98" fmla="*/ 28 w 54"/>
                <a:gd name="T99" fmla="*/ 5 h 82"/>
                <a:gd name="T100" fmla="*/ 26 w 54"/>
                <a:gd name="T101" fmla="*/ 5 h 82"/>
                <a:gd name="T102" fmla="*/ 24 w 54"/>
                <a:gd name="T103" fmla="*/ 3 h 82"/>
                <a:gd name="T104" fmla="*/ 21 w 54"/>
                <a:gd name="T105" fmla="*/ 1 h 82"/>
                <a:gd name="T106" fmla="*/ 18 w 54"/>
                <a:gd name="T107" fmla="*/ 0 h 8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4" h="82">
                  <a:moveTo>
                    <a:pt x="15" y="0"/>
                  </a:moveTo>
                  <a:lnTo>
                    <a:pt x="15" y="0"/>
                  </a:lnTo>
                  <a:lnTo>
                    <a:pt x="14" y="0"/>
                  </a:lnTo>
                  <a:lnTo>
                    <a:pt x="13" y="1"/>
                  </a:lnTo>
                  <a:lnTo>
                    <a:pt x="12" y="1"/>
                  </a:lnTo>
                  <a:lnTo>
                    <a:pt x="12" y="2"/>
                  </a:lnTo>
                  <a:lnTo>
                    <a:pt x="11" y="2"/>
                  </a:lnTo>
                  <a:lnTo>
                    <a:pt x="11" y="3"/>
                  </a:lnTo>
                  <a:lnTo>
                    <a:pt x="10" y="3"/>
                  </a:lnTo>
                  <a:lnTo>
                    <a:pt x="10" y="4"/>
                  </a:lnTo>
                  <a:lnTo>
                    <a:pt x="9" y="4"/>
                  </a:lnTo>
                  <a:lnTo>
                    <a:pt x="9" y="5"/>
                  </a:lnTo>
                  <a:lnTo>
                    <a:pt x="8" y="6"/>
                  </a:lnTo>
                  <a:lnTo>
                    <a:pt x="8" y="7"/>
                  </a:lnTo>
                  <a:lnTo>
                    <a:pt x="7" y="8"/>
                  </a:lnTo>
                  <a:lnTo>
                    <a:pt x="7" y="9"/>
                  </a:lnTo>
                  <a:lnTo>
                    <a:pt x="6" y="10"/>
                  </a:lnTo>
                  <a:lnTo>
                    <a:pt x="6" y="11"/>
                  </a:lnTo>
                  <a:lnTo>
                    <a:pt x="6" y="12"/>
                  </a:lnTo>
                  <a:lnTo>
                    <a:pt x="5" y="13"/>
                  </a:lnTo>
                  <a:lnTo>
                    <a:pt x="5" y="14"/>
                  </a:lnTo>
                  <a:lnTo>
                    <a:pt x="5" y="15"/>
                  </a:lnTo>
                  <a:lnTo>
                    <a:pt x="4" y="16"/>
                  </a:lnTo>
                  <a:lnTo>
                    <a:pt x="4" y="17"/>
                  </a:lnTo>
                  <a:lnTo>
                    <a:pt x="4" y="18"/>
                  </a:lnTo>
                  <a:lnTo>
                    <a:pt x="3" y="19"/>
                  </a:lnTo>
                  <a:lnTo>
                    <a:pt x="3" y="20"/>
                  </a:lnTo>
                  <a:lnTo>
                    <a:pt x="3" y="21"/>
                  </a:lnTo>
                  <a:lnTo>
                    <a:pt x="3" y="22"/>
                  </a:lnTo>
                  <a:lnTo>
                    <a:pt x="3" y="23"/>
                  </a:lnTo>
                  <a:lnTo>
                    <a:pt x="3" y="24"/>
                  </a:lnTo>
                  <a:lnTo>
                    <a:pt x="2" y="25"/>
                  </a:lnTo>
                  <a:lnTo>
                    <a:pt x="2" y="26"/>
                  </a:lnTo>
                  <a:lnTo>
                    <a:pt x="2" y="28"/>
                  </a:lnTo>
                  <a:lnTo>
                    <a:pt x="2" y="29"/>
                  </a:lnTo>
                  <a:lnTo>
                    <a:pt x="1" y="30"/>
                  </a:lnTo>
                  <a:lnTo>
                    <a:pt x="1" y="31"/>
                  </a:lnTo>
                  <a:lnTo>
                    <a:pt x="1" y="32"/>
                  </a:lnTo>
                  <a:lnTo>
                    <a:pt x="1" y="33"/>
                  </a:lnTo>
                  <a:lnTo>
                    <a:pt x="1" y="34"/>
                  </a:lnTo>
                  <a:lnTo>
                    <a:pt x="1" y="35"/>
                  </a:lnTo>
                  <a:lnTo>
                    <a:pt x="1" y="36"/>
                  </a:lnTo>
                  <a:lnTo>
                    <a:pt x="1" y="37"/>
                  </a:lnTo>
                  <a:lnTo>
                    <a:pt x="1" y="38"/>
                  </a:lnTo>
                  <a:lnTo>
                    <a:pt x="0" y="39"/>
                  </a:lnTo>
                  <a:lnTo>
                    <a:pt x="0" y="40"/>
                  </a:lnTo>
                  <a:lnTo>
                    <a:pt x="0" y="41"/>
                  </a:lnTo>
                  <a:lnTo>
                    <a:pt x="0" y="42"/>
                  </a:lnTo>
                  <a:lnTo>
                    <a:pt x="0" y="43"/>
                  </a:lnTo>
                  <a:lnTo>
                    <a:pt x="0" y="44"/>
                  </a:lnTo>
                  <a:lnTo>
                    <a:pt x="0" y="45"/>
                  </a:lnTo>
                  <a:lnTo>
                    <a:pt x="0" y="46"/>
                  </a:lnTo>
                  <a:lnTo>
                    <a:pt x="0" y="47"/>
                  </a:lnTo>
                  <a:lnTo>
                    <a:pt x="0" y="48"/>
                  </a:lnTo>
                  <a:lnTo>
                    <a:pt x="0" y="49"/>
                  </a:lnTo>
                  <a:lnTo>
                    <a:pt x="0" y="50"/>
                  </a:lnTo>
                  <a:lnTo>
                    <a:pt x="0" y="51"/>
                  </a:lnTo>
                  <a:lnTo>
                    <a:pt x="0" y="53"/>
                  </a:lnTo>
                  <a:lnTo>
                    <a:pt x="0" y="54"/>
                  </a:lnTo>
                  <a:lnTo>
                    <a:pt x="0" y="55"/>
                  </a:lnTo>
                  <a:lnTo>
                    <a:pt x="0" y="56"/>
                  </a:lnTo>
                  <a:lnTo>
                    <a:pt x="0" y="57"/>
                  </a:lnTo>
                  <a:lnTo>
                    <a:pt x="0" y="58"/>
                  </a:lnTo>
                  <a:lnTo>
                    <a:pt x="0" y="59"/>
                  </a:lnTo>
                  <a:lnTo>
                    <a:pt x="0" y="60"/>
                  </a:lnTo>
                  <a:lnTo>
                    <a:pt x="0" y="61"/>
                  </a:lnTo>
                  <a:lnTo>
                    <a:pt x="1" y="62"/>
                  </a:lnTo>
                  <a:lnTo>
                    <a:pt x="1" y="63"/>
                  </a:lnTo>
                  <a:lnTo>
                    <a:pt x="1" y="64"/>
                  </a:lnTo>
                  <a:lnTo>
                    <a:pt x="1" y="65"/>
                  </a:lnTo>
                  <a:lnTo>
                    <a:pt x="1" y="66"/>
                  </a:lnTo>
                  <a:lnTo>
                    <a:pt x="1" y="67"/>
                  </a:lnTo>
                  <a:lnTo>
                    <a:pt x="1" y="68"/>
                  </a:lnTo>
                  <a:lnTo>
                    <a:pt x="2" y="69"/>
                  </a:lnTo>
                  <a:lnTo>
                    <a:pt x="2" y="70"/>
                  </a:lnTo>
                  <a:lnTo>
                    <a:pt x="2" y="71"/>
                  </a:lnTo>
                  <a:lnTo>
                    <a:pt x="2" y="72"/>
                  </a:lnTo>
                  <a:lnTo>
                    <a:pt x="3" y="72"/>
                  </a:lnTo>
                  <a:lnTo>
                    <a:pt x="3" y="73"/>
                  </a:lnTo>
                  <a:lnTo>
                    <a:pt x="3" y="74"/>
                  </a:lnTo>
                  <a:lnTo>
                    <a:pt x="4" y="75"/>
                  </a:lnTo>
                  <a:lnTo>
                    <a:pt x="4" y="76"/>
                  </a:lnTo>
                  <a:lnTo>
                    <a:pt x="5" y="76"/>
                  </a:lnTo>
                  <a:lnTo>
                    <a:pt x="5" y="77"/>
                  </a:lnTo>
                  <a:lnTo>
                    <a:pt x="6" y="77"/>
                  </a:lnTo>
                  <a:lnTo>
                    <a:pt x="6" y="78"/>
                  </a:lnTo>
                  <a:lnTo>
                    <a:pt x="7" y="78"/>
                  </a:lnTo>
                  <a:lnTo>
                    <a:pt x="8" y="79"/>
                  </a:lnTo>
                  <a:lnTo>
                    <a:pt x="9" y="79"/>
                  </a:lnTo>
                  <a:lnTo>
                    <a:pt x="10" y="80"/>
                  </a:lnTo>
                  <a:lnTo>
                    <a:pt x="11" y="80"/>
                  </a:lnTo>
                  <a:lnTo>
                    <a:pt x="12" y="81"/>
                  </a:lnTo>
                  <a:lnTo>
                    <a:pt x="13" y="81"/>
                  </a:lnTo>
                  <a:lnTo>
                    <a:pt x="14" y="81"/>
                  </a:lnTo>
                  <a:lnTo>
                    <a:pt x="15" y="81"/>
                  </a:lnTo>
                  <a:lnTo>
                    <a:pt x="16" y="82"/>
                  </a:lnTo>
                  <a:lnTo>
                    <a:pt x="17" y="82"/>
                  </a:lnTo>
                  <a:lnTo>
                    <a:pt x="18" y="82"/>
                  </a:lnTo>
                  <a:lnTo>
                    <a:pt x="19" y="82"/>
                  </a:lnTo>
                  <a:lnTo>
                    <a:pt x="20" y="82"/>
                  </a:lnTo>
                  <a:lnTo>
                    <a:pt x="21" y="82"/>
                  </a:lnTo>
                  <a:lnTo>
                    <a:pt x="22" y="82"/>
                  </a:lnTo>
                  <a:lnTo>
                    <a:pt x="23" y="82"/>
                  </a:lnTo>
                  <a:lnTo>
                    <a:pt x="24" y="82"/>
                  </a:lnTo>
                  <a:lnTo>
                    <a:pt x="25" y="82"/>
                  </a:lnTo>
                  <a:lnTo>
                    <a:pt x="26" y="82"/>
                  </a:lnTo>
                  <a:lnTo>
                    <a:pt x="27" y="82"/>
                  </a:lnTo>
                  <a:lnTo>
                    <a:pt x="28" y="82"/>
                  </a:lnTo>
                  <a:lnTo>
                    <a:pt x="29" y="81"/>
                  </a:lnTo>
                  <a:lnTo>
                    <a:pt x="30" y="81"/>
                  </a:lnTo>
                  <a:lnTo>
                    <a:pt x="31" y="81"/>
                  </a:lnTo>
                  <a:lnTo>
                    <a:pt x="32" y="81"/>
                  </a:lnTo>
                  <a:lnTo>
                    <a:pt x="33" y="81"/>
                  </a:lnTo>
                  <a:lnTo>
                    <a:pt x="34" y="80"/>
                  </a:lnTo>
                  <a:lnTo>
                    <a:pt x="35" y="80"/>
                  </a:lnTo>
                  <a:lnTo>
                    <a:pt x="36" y="80"/>
                  </a:lnTo>
                  <a:lnTo>
                    <a:pt x="37" y="80"/>
                  </a:lnTo>
                  <a:lnTo>
                    <a:pt x="38" y="79"/>
                  </a:lnTo>
                  <a:lnTo>
                    <a:pt x="39" y="79"/>
                  </a:lnTo>
                  <a:lnTo>
                    <a:pt x="40" y="79"/>
                  </a:lnTo>
                  <a:lnTo>
                    <a:pt x="40" y="78"/>
                  </a:lnTo>
                  <a:lnTo>
                    <a:pt x="41" y="78"/>
                  </a:lnTo>
                  <a:lnTo>
                    <a:pt x="42" y="78"/>
                  </a:lnTo>
                  <a:lnTo>
                    <a:pt x="43" y="77"/>
                  </a:lnTo>
                  <a:lnTo>
                    <a:pt x="44" y="77"/>
                  </a:lnTo>
                  <a:lnTo>
                    <a:pt x="45" y="76"/>
                  </a:lnTo>
                  <a:lnTo>
                    <a:pt x="46" y="75"/>
                  </a:lnTo>
                  <a:lnTo>
                    <a:pt x="47" y="74"/>
                  </a:lnTo>
                  <a:lnTo>
                    <a:pt x="48" y="74"/>
                  </a:lnTo>
                  <a:lnTo>
                    <a:pt x="49" y="73"/>
                  </a:lnTo>
                  <a:lnTo>
                    <a:pt x="50" y="72"/>
                  </a:lnTo>
                  <a:lnTo>
                    <a:pt x="51" y="71"/>
                  </a:lnTo>
                  <a:lnTo>
                    <a:pt x="51" y="70"/>
                  </a:lnTo>
                  <a:lnTo>
                    <a:pt x="52" y="70"/>
                  </a:lnTo>
                  <a:lnTo>
                    <a:pt x="52" y="69"/>
                  </a:lnTo>
                  <a:lnTo>
                    <a:pt x="53" y="68"/>
                  </a:lnTo>
                  <a:lnTo>
                    <a:pt x="53" y="67"/>
                  </a:lnTo>
                  <a:lnTo>
                    <a:pt x="54" y="66"/>
                  </a:lnTo>
                  <a:lnTo>
                    <a:pt x="54" y="65"/>
                  </a:lnTo>
                  <a:lnTo>
                    <a:pt x="54" y="64"/>
                  </a:lnTo>
                  <a:lnTo>
                    <a:pt x="54" y="63"/>
                  </a:lnTo>
                  <a:lnTo>
                    <a:pt x="54" y="62"/>
                  </a:lnTo>
                  <a:lnTo>
                    <a:pt x="54" y="61"/>
                  </a:lnTo>
                  <a:lnTo>
                    <a:pt x="54" y="60"/>
                  </a:lnTo>
                  <a:lnTo>
                    <a:pt x="53" y="59"/>
                  </a:lnTo>
                  <a:lnTo>
                    <a:pt x="53" y="58"/>
                  </a:lnTo>
                  <a:lnTo>
                    <a:pt x="53" y="57"/>
                  </a:lnTo>
                  <a:lnTo>
                    <a:pt x="53" y="56"/>
                  </a:lnTo>
                  <a:lnTo>
                    <a:pt x="53" y="55"/>
                  </a:lnTo>
                  <a:lnTo>
                    <a:pt x="52" y="54"/>
                  </a:lnTo>
                  <a:lnTo>
                    <a:pt x="52" y="53"/>
                  </a:lnTo>
                  <a:lnTo>
                    <a:pt x="52" y="52"/>
                  </a:lnTo>
                  <a:lnTo>
                    <a:pt x="51" y="51"/>
                  </a:lnTo>
                  <a:lnTo>
                    <a:pt x="51" y="50"/>
                  </a:lnTo>
                  <a:lnTo>
                    <a:pt x="51" y="49"/>
                  </a:lnTo>
                  <a:lnTo>
                    <a:pt x="51" y="48"/>
                  </a:lnTo>
                  <a:lnTo>
                    <a:pt x="50" y="47"/>
                  </a:lnTo>
                  <a:lnTo>
                    <a:pt x="50" y="46"/>
                  </a:lnTo>
                  <a:lnTo>
                    <a:pt x="49" y="45"/>
                  </a:lnTo>
                  <a:lnTo>
                    <a:pt x="49" y="44"/>
                  </a:lnTo>
                  <a:lnTo>
                    <a:pt x="49" y="43"/>
                  </a:lnTo>
                  <a:lnTo>
                    <a:pt x="48" y="42"/>
                  </a:lnTo>
                  <a:lnTo>
                    <a:pt x="48" y="41"/>
                  </a:lnTo>
                  <a:lnTo>
                    <a:pt x="48" y="40"/>
                  </a:lnTo>
                  <a:lnTo>
                    <a:pt x="47" y="39"/>
                  </a:lnTo>
                  <a:lnTo>
                    <a:pt x="47" y="38"/>
                  </a:lnTo>
                  <a:lnTo>
                    <a:pt x="46" y="37"/>
                  </a:lnTo>
                  <a:lnTo>
                    <a:pt x="46" y="36"/>
                  </a:lnTo>
                  <a:lnTo>
                    <a:pt x="45" y="35"/>
                  </a:lnTo>
                  <a:lnTo>
                    <a:pt x="45" y="34"/>
                  </a:lnTo>
                  <a:lnTo>
                    <a:pt x="44" y="33"/>
                  </a:lnTo>
                  <a:lnTo>
                    <a:pt x="44" y="32"/>
                  </a:lnTo>
                  <a:lnTo>
                    <a:pt x="43" y="31"/>
                  </a:lnTo>
                  <a:lnTo>
                    <a:pt x="43" y="30"/>
                  </a:lnTo>
                  <a:lnTo>
                    <a:pt x="42" y="29"/>
                  </a:lnTo>
                  <a:lnTo>
                    <a:pt x="42" y="28"/>
                  </a:lnTo>
                  <a:lnTo>
                    <a:pt x="41" y="27"/>
                  </a:lnTo>
                  <a:lnTo>
                    <a:pt x="41" y="26"/>
                  </a:lnTo>
                  <a:lnTo>
                    <a:pt x="40" y="25"/>
                  </a:lnTo>
                  <a:lnTo>
                    <a:pt x="40" y="24"/>
                  </a:lnTo>
                  <a:lnTo>
                    <a:pt x="39" y="23"/>
                  </a:lnTo>
                  <a:lnTo>
                    <a:pt x="39" y="22"/>
                  </a:lnTo>
                  <a:lnTo>
                    <a:pt x="38" y="22"/>
                  </a:lnTo>
                  <a:lnTo>
                    <a:pt x="38" y="21"/>
                  </a:lnTo>
                  <a:lnTo>
                    <a:pt x="37" y="20"/>
                  </a:lnTo>
                  <a:lnTo>
                    <a:pt x="37" y="19"/>
                  </a:lnTo>
                  <a:lnTo>
                    <a:pt x="36" y="18"/>
                  </a:lnTo>
                  <a:lnTo>
                    <a:pt x="35" y="17"/>
                  </a:lnTo>
                  <a:lnTo>
                    <a:pt x="35" y="16"/>
                  </a:lnTo>
                  <a:lnTo>
                    <a:pt x="34" y="15"/>
                  </a:lnTo>
                  <a:lnTo>
                    <a:pt x="33" y="14"/>
                  </a:lnTo>
                  <a:lnTo>
                    <a:pt x="32" y="13"/>
                  </a:lnTo>
                  <a:lnTo>
                    <a:pt x="32" y="12"/>
                  </a:lnTo>
                  <a:lnTo>
                    <a:pt x="31" y="11"/>
                  </a:lnTo>
                  <a:lnTo>
                    <a:pt x="31" y="10"/>
                  </a:lnTo>
                  <a:lnTo>
                    <a:pt x="30" y="10"/>
                  </a:lnTo>
                  <a:lnTo>
                    <a:pt x="30" y="9"/>
                  </a:lnTo>
                  <a:lnTo>
                    <a:pt x="29" y="9"/>
                  </a:lnTo>
                  <a:lnTo>
                    <a:pt x="29" y="8"/>
                  </a:lnTo>
                  <a:lnTo>
                    <a:pt x="28" y="8"/>
                  </a:lnTo>
                  <a:lnTo>
                    <a:pt x="28" y="7"/>
                  </a:lnTo>
                  <a:lnTo>
                    <a:pt x="27" y="7"/>
                  </a:lnTo>
                  <a:lnTo>
                    <a:pt x="27" y="6"/>
                  </a:lnTo>
                  <a:lnTo>
                    <a:pt x="26" y="5"/>
                  </a:lnTo>
                  <a:lnTo>
                    <a:pt x="25" y="5"/>
                  </a:lnTo>
                  <a:lnTo>
                    <a:pt x="25" y="4"/>
                  </a:lnTo>
                  <a:lnTo>
                    <a:pt x="24" y="4"/>
                  </a:lnTo>
                  <a:lnTo>
                    <a:pt x="24" y="3"/>
                  </a:lnTo>
                  <a:lnTo>
                    <a:pt x="23" y="3"/>
                  </a:lnTo>
                  <a:lnTo>
                    <a:pt x="22" y="2"/>
                  </a:lnTo>
                  <a:lnTo>
                    <a:pt x="21" y="2"/>
                  </a:lnTo>
                  <a:lnTo>
                    <a:pt x="21" y="1"/>
                  </a:lnTo>
                  <a:lnTo>
                    <a:pt x="20" y="1"/>
                  </a:lnTo>
                  <a:lnTo>
                    <a:pt x="19" y="1"/>
                  </a:lnTo>
                  <a:lnTo>
                    <a:pt x="19" y="0"/>
                  </a:lnTo>
                  <a:lnTo>
                    <a:pt x="18" y="0"/>
                  </a:lnTo>
                  <a:lnTo>
                    <a:pt x="17" y="0"/>
                  </a:lnTo>
                  <a:lnTo>
                    <a:pt x="16" y="0"/>
                  </a:lnTo>
                  <a:lnTo>
                    <a:pt x="15" y="0"/>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sp>
          <p:nvSpPr>
            <p:cNvPr id="18" name="Freeform 56">
              <a:extLst>
                <a:ext uri="{FF2B5EF4-FFF2-40B4-BE49-F238E27FC236}">
                  <a16:creationId xmlns:a16="http://schemas.microsoft.com/office/drawing/2014/main" id="{68A75D4B-8854-2AAE-2AFD-5A22BFF59FE1}"/>
                </a:ext>
              </a:extLst>
            </p:cNvPr>
            <p:cNvSpPr>
              <a:spLocks noChangeArrowheads="1"/>
            </p:cNvSpPr>
            <p:nvPr/>
          </p:nvSpPr>
          <p:spPr bwMode="auto">
            <a:xfrm>
              <a:off x="2678113" y="2309813"/>
              <a:ext cx="144462" cy="180975"/>
            </a:xfrm>
            <a:custGeom>
              <a:avLst/>
              <a:gdLst>
                <a:gd name="T0" fmla="*/ 2147483646 w 108"/>
                <a:gd name="T1" fmla="*/ 0 h 149"/>
                <a:gd name="T2" fmla="*/ 2147483646 w 108"/>
                <a:gd name="T3" fmla="*/ 0 h 149"/>
                <a:gd name="T4" fmla="*/ 2147483646 w 108"/>
                <a:gd name="T5" fmla="*/ 0 h 149"/>
                <a:gd name="T6" fmla="*/ 2147483646 w 108"/>
                <a:gd name="T7" fmla="*/ 0 h 149"/>
                <a:gd name="T8" fmla="*/ 2147483646 w 108"/>
                <a:gd name="T9" fmla="*/ 0 h 149"/>
                <a:gd name="T10" fmla="*/ 2147483646 w 108"/>
                <a:gd name="T11" fmla="*/ 0 h 149"/>
                <a:gd name="T12" fmla="*/ 2147483646 w 108"/>
                <a:gd name="T13" fmla="*/ 0 h 149"/>
                <a:gd name="T14" fmla="*/ 2147483646 w 108"/>
                <a:gd name="T15" fmla="*/ 0 h 149"/>
                <a:gd name="T16" fmla="*/ 2147483646 w 108"/>
                <a:gd name="T17" fmla="*/ 0 h 149"/>
                <a:gd name="T18" fmla="*/ 2147483646 w 108"/>
                <a:gd name="T19" fmla="*/ 0 h 149"/>
                <a:gd name="T20" fmla="*/ 2147483646 w 108"/>
                <a:gd name="T21" fmla="*/ 0 h 149"/>
                <a:gd name="T22" fmla="*/ 2147483646 w 108"/>
                <a:gd name="T23" fmla="*/ 0 h 149"/>
                <a:gd name="T24" fmla="*/ 2147483646 w 108"/>
                <a:gd name="T25" fmla="*/ 0 h 149"/>
                <a:gd name="T26" fmla="*/ 2147483646 w 108"/>
                <a:gd name="T27" fmla="*/ 0 h 149"/>
                <a:gd name="T28" fmla="*/ 2147483646 w 108"/>
                <a:gd name="T29" fmla="*/ 0 h 149"/>
                <a:gd name="T30" fmla="*/ 2147483646 w 108"/>
                <a:gd name="T31" fmla="*/ 0 h 149"/>
                <a:gd name="T32" fmla="*/ 2147483646 w 108"/>
                <a:gd name="T33" fmla="*/ 0 h 149"/>
                <a:gd name="T34" fmla="*/ 2147483646 w 108"/>
                <a:gd name="T35" fmla="*/ 0 h 149"/>
                <a:gd name="T36" fmla="*/ 2147483646 w 108"/>
                <a:gd name="T37" fmla="*/ 0 h 149"/>
                <a:gd name="T38" fmla="*/ 0 w 108"/>
                <a:gd name="T39" fmla="*/ 0 h 149"/>
                <a:gd name="T40" fmla="*/ 0 w 108"/>
                <a:gd name="T41" fmla="*/ 0 h 149"/>
                <a:gd name="T42" fmla="*/ 2147483646 w 108"/>
                <a:gd name="T43" fmla="*/ 0 h 149"/>
                <a:gd name="T44" fmla="*/ 2147483646 w 108"/>
                <a:gd name="T45" fmla="*/ 0 h 149"/>
                <a:gd name="T46" fmla="*/ 2147483646 w 108"/>
                <a:gd name="T47" fmla="*/ 0 h 149"/>
                <a:gd name="T48" fmla="*/ 2147483646 w 108"/>
                <a:gd name="T49" fmla="*/ 0 h 149"/>
                <a:gd name="T50" fmla="*/ 2147483646 w 108"/>
                <a:gd name="T51" fmla="*/ 0 h 149"/>
                <a:gd name="T52" fmla="*/ 2147483646 w 108"/>
                <a:gd name="T53" fmla="*/ 0 h 149"/>
                <a:gd name="T54" fmla="*/ 2147483646 w 108"/>
                <a:gd name="T55" fmla="*/ 0 h 149"/>
                <a:gd name="T56" fmla="*/ 2147483646 w 108"/>
                <a:gd name="T57" fmla="*/ 0 h 149"/>
                <a:gd name="T58" fmla="*/ 2147483646 w 108"/>
                <a:gd name="T59" fmla="*/ 0 h 149"/>
                <a:gd name="T60" fmla="*/ 2147483646 w 108"/>
                <a:gd name="T61" fmla="*/ 0 h 149"/>
                <a:gd name="T62" fmla="*/ 2147483646 w 108"/>
                <a:gd name="T63" fmla="*/ 0 h 149"/>
                <a:gd name="T64" fmla="*/ 2147483646 w 108"/>
                <a:gd name="T65" fmla="*/ 0 h 149"/>
                <a:gd name="T66" fmla="*/ 2147483646 w 108"/>
                <a:gd name="T67" fmla="*/ 0 h 149"/>
                <a:gd name="T68" fmla="*/ 2147483646 w 108"/>
                <a:gd name="T69" fmla="*/ 0 h 149"/>
                <a:gd name="T70" fmla="*/ 2147483646 w 108"/>
                <a:gd name="T71" fmla="*/ 0 h 149"/>
                <a:gd name="T72" fmla="*/ 2147483646 w 108"/>
                <a:gd name="T73" fmla="*/ 0 h 149"/>
                <a:gd name="T74" fmla="*/ 2147483646 w 108"/>
                <a:gd name="T75" fmla="*/ 0 h 149"/>
                <a:gd name="T76" fmla="*/ 2147483646 w 108"/>
                <a:gd name="T77" fmla="*/ 0 h 149"/>
                <a:gd name="T78" fmla="*/ 2147483646 w 108"/>
                <a:gd name="T79" fmla="*/ 0 h 149"/>
                <a:gd name="T80" fmla="*/ 2147483646 w 108"/>
                <a:gd name="T81" fmla="*/ 0 h 149"/>
                <a:gd name="T82" fmla="*/ 2147483646 w 108"/>
                <a:gd name="T83" fmla="*/ 0 h 149"/>
                <a:gd name="T84" fmla="*/ 2147483646 w 108"/>
                <a:gd name="T85" fmla="*/ 0 h 149"/>
                <a:gd name="T86" fmla="*/ 2147483646 w 108"/>
                <a:gd name="T87" fmla="*/ 0 h 149"/>
                <a:gd name="T88" fmla="*/ 2147483646 w 108"/>
                <a:gd name="T89" fmla="*/ 0 h 149"/>
                <a:gd name="T90" fmla="*/ 2147483646 w 108"/>
                <a:gd name="T91" fmla="*/ 0 h 149"/>
                <a:gd name="T92" fmla="*/ 2147483646 w 108"/>
                <a:gd name="T93" fmla="*/ 0 h 149"/>
                <a:gd name="T94" fmla="*/ 2147483646 w 108"/>
                <a:gd name="T95" fmla="*/ 0 h 149"/>
                <a:gd name="T96" fmla="*/ 2147483646 w 108"/>
                <a:gd name="T97" fmla="*/ 0 h 149"/>
                <a:gd name="T98" fmla="*/ 2147483646 w 108"/>
                <a:gd name="T99" fmla="*/ 0 h 149"/>
                <a:gd name="T100" fmla="*/ 2147483646 w 108"/>
                <a:gd name="T101" fmla="*/ 0 h 149"/>
                <a:gd name="T102" fmla="*/ 2147483646 w 108"/>
                <a:gd name="T103" fmla="*/ 0 h 149"/>
                <a:gd name="T104" fmla="*/ 2147483646 w 108"/>
                <a:gd name="T105" fmla="*/ 0 h 149"/>
                <a:gd name="T106" fmla="*/ 2147483646 w 108"/>
                <a:gd name="T107" fmla="*/ 0 h 149"/>
                <a:gd name="T108" fmla="*/ 2147483646 w 108"/>
                <a:gd name="T109" fmla="*/ 0 h 14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08" h="149">
                  <a:moveTo>
                    <a:pt x="78" y="149"/>
                  </a:moveTo>
                  <a:lnTo>
                    <a:pt x="78" y="149"/>
                  </a:lnTo>
                  <a:lnTo>
                    <a:pt x="76" y="149"/>
                  </a:lnTo>
                  <a:lnTo>
                    <a:pt x="74" y="149"/>
                  </a:lnTo>
                  <a:lnTo>
                    <a:pt x="72" y="149"/>
                  </a:lnTo>
                  <a:lnTo>
                    <a:pt x="70" y="149"/>
                  </a:lnTo>
                  <a:lnTo>
                    <a:pt x="70" y="147"/>
                  </a:lnTo>
                  <a:lnTo>
                    <a:pt x="68" y="147"/>
                  </a:lnTo>
                  <a:lnTo>
                    <a:pt x="66" y="147"/>
                  </a:lnTo>
                  <a:lnTo>
                    <a:pt x="66" y="146"/>
                  </a:lnTo>
                  <a:lnTo>
                    <a:pt x="64" y="146"/>
                  </a:lnTo>
                  <a:lnTo>
                    <a:pt x="62" y="144"/>
                  </a:lnTo>
                  <a:lnTo>
                    <a:pt x="60" y="144"/>
                  </a:lnTo>
                  <a:lnTo>
                    <a:pt x="60" y="142"/>
                  </a:lnTo>
                  <a:lnTo>
                    <a:pt x="58" y="142"/>
                  </a:lnTo>
                  <a:lnTo>
                    <a:pt x="58" y="140"/>
                  </a:lnTo>
                  <a:lnTo>
                    <a:pt x="56" y="140"/>
                  </a:lnTo>
                  <a:lnTo>
                    <a:pt x="54" y="138"/>
                  </a:lnTo>
                  <a:lnTo>
                    <a:pt x="54" y="137"/>
                  </a:lnTo>
                  <a:lnTo>
                    <a:pt x="52" y="137"/>
                  </a:lnTo>
                  <a:lnTo>
                    <a:pt x="52" y="135"/>
                  </a:lnTo>
                  <a:lnTo>
                    <a:pt x="50" y="133"/>
                  </a:lnTo>
                  <a:lnTo>
                    <a:pt x="48" y="133"/>
                  </a:lnTo>
                  <a:lnTo>
                    <a:pt x="48" y="131"/>
                  </a:lnTo>
                  <a:lnTo>
                    <a:pt x="46" y="131"/>
                  </a:lnTo>
                  <a:lnTo>
                    <a:pt x="46" y="129"/>
                  </a:lnTo>
                  <a:lnTo>
                    <a:pt x="44" y="127"/>
                  </a:lnTo>
                  <a:lnTo>
                    <a:pt x="44" y="126"/>
                  </a:lnTo>
                  <a:lnTo>
                    <a:pt x="42" y="124"/>
                  </a:lnTo>
                  <a:lnTo>
                    <a:pt x="40" y="122"/>
                  </a:lnTo>
                  <a:lnTo>
                    <a:pt x="38" y="120"/>
                  </a:lnTo>
                  <a:lnTo>
                    <a:pt x="38" y="118"/>
                  </a:lnTo>
                  <a:lnTo>
                    <a:pt x="36" y="117"/>
                  </a:lnTo>
                  <a:lnTo>
                    <a:pt x="34" y="115"/>
                  </a:lnTo>
                  <a:lnTo>
                    <a:pt x="34" y="113"/>
                  </a:lnTo>
                  <a:lnTo>
                    <a:pt x="32" y="111"/>
                  </a:lnTo>
                  <a:lnTo>
                    <a:pt x="32" y="109"/>
                  </a:lnTo>
                  <a:lnTo>
                    <a:pt x="30" y="109"/>
                  </a:lnTo>
                  <a:lnTo>
                    <a:pt x="30" y="107"/>
                  </a:lnTo>
                  <a:lnTo>
                    <a:pt x="28" y="106"/>
                  </a:lnTo>
                  <a:lnTo>
                    <a:pt x="28" y="104"/>
                  </a:lnTo>
                  <a:lnTo>
                    <a:pt x="26" y="102"/>
                  </a:lnTo>
                  <a:lnTo>
                    <a:pt x="26" y="100"/>
                  </a:lnTo>
                  <a:lnTo>
                    <a:pt x="24" y="98"/>
                  </a:lnTo>
                  <a:lnTo>
                    <a:pt x="24" y="97"/>
                  </a:lnTo>
                  <a:lnTo>
                    <a:pt x="22" y="95"/>
                  </a:lnTo>
                  <a:lnTo>
                    <a:pt x="22" y="93"/>
                  </a:lnTo>
                  <a:lnTo>
                    <a:pt x="20" y="93"/>
                  </a:lnTo>
                  <a:lnTo>
                    <a:pt x="20" y="91"/>
                  </a:lnTo>
                  <a:lnTo>
                    <a:pt x="20" y="89"/>
                  </a:lnTo>
                  <a:lnTo>
                    <a:pt x="18" y="87"/>
                  </a:lnTo>
                  <a:lnTo>
                    <a:pt x="18" y="86"/>
                  </a:lnTo>
                  <a:lnTo>
                    <a:pt x="16" y="84"/>
                  </a:lnTo>
                  <a:lnTo>
                    <a:pt x="16" y="82"/>
                  </a:lnTo>
                  <a:lnTo>
                    <a:pt x="14" y="80"/>
                  </a:lnTo>
                  <a:lnTo>
                    <a:pt x="14" y="78"/>
                  </a:lnTo>
                  <a:lnTo>
                    <a:pt x="12" y="77"/>
                  </a:lnTo>
                  <a:lnTo>
                    <a:pt x="12" y="75"/>
                  </a:lnTo>
                  <a:lnTo>
                    <a:pt x="12" y="73"/>
                  </a:lnTo>
                  <a:lnTo>
                    <a:pt x="10" y="71"/>
                  </a:lnTo>
                  <a:lnTo>
                    <a:pt x="10" y="69"/>
                  </a:lnTo>
                  <a:lnTo>
                    <a:pt x="10" y="67"/>
                  </a:lnTo>
                  <a:lnTo>
                    <a:pt x="8" y="66"/>
                  </a:lnTo>
                  <a:lnTo>
                    <a:pt x="8" y="64"/>
                  </a:lnTo>
                  <a:lnTo>
                    <a:pt x="6" y="62"/>
                  </a:lnTo>
                  <a:lnTo>
                    <a:pt x="6" y="60"/>
                  </a:lnTo>
                  <a:lnTo>
                    <a:pt x="6" y="58"/>
                  </a:lnTo>
                  <a:lnTo>
                    <a:pt x="6" y="57"/>
                  </a:lnTo>
                  <a:lnTo>
                    <a:pt x="4" y="57"/>
                  </a:lnTo>
                  <a:lnTo>
                    <a:pt x="4" y="55"/>
                  </a:lnTo>
                  <a:lnTo>
                    <a:pt x="4" y="53"/>
                  </a:lnTo>
                  <a:lnTo>
                    <a:pt x="4" y="51"/>
                  </a:lnTo>
                  <a:lnTo>
                    <a:pt x="2" y="51"/>
                  </a:lnTo>
                  <a:lnTo>
                    <a:pt x="2" y="49"/>
                  </a:lnTo>
                  <a:lnTo>
                    <a:pt x="2" y="48"/>
                  </a:lnTo>
                  <a:lnTo>
                    <a:pt x="2" y="46"/>
                  </a:lnTo>
                  <a:lnTo>
                    <a:pt x="2" y="44"/>
                  </a:lnTo>
                  <a:lnTo>
                    <a:pt x="2" y="42"/>
                  </a:lnTo>
                  <a:lnTo>
                    <a:pt x="0" y="40"/>
                  </a:lnTo>
                  <a:lnTo>
                    <a:pt x="0" y="38"/>
                  </a:lnTo>
                  <a:lnTo>
                    <a:pt x="0" y="37"/>
                  </a:lnTo>
                  <a:lnTo>
                    <a:pt x="0" y="35"/>
                  </a:lnTo>
                  <a:lnTo>
                    <a:pt x="0" y="33"/>
                  </a:lnTo>
                  <a:lnTo>
                    <a:pt x="0" y="31"/>
                  </a:lnTo>
                  <a:lnTo>
                    <a:pt x="0" y="29"/>
                  </a:lnTo>
                  <a:lnTo>
                    <a:pt x="2" y="28"/>
                  </a:lnTo>
                  <a:lnTo>
                    <a:pt x="2" y="26"/>
                  </a:lnTo>
                  <a:lnTo>
                    <a:pt x="4" y="24"/>
                  </a:lnTo>
                  <a:lnTo>
                    <a:pt x="4" y="22"/>
                  </a:lnTo>
                  <a:lnTo>
                    <a:pt x="6" y="22"/>
                  </a:lnTo>
                  <a:lnTo>
                    <a:pt x="6" y="20"/>
                  </a:lnTo>
                  <a:lnTo>
                    <a:pt x="8" y="18"/>
                  </a:lnTo>
                  <a:lnTo>
                    <a:pt x="10" y="17"/>
                  </a:lnTo>
                  <a:lnTo>
                    <a:pt x="12" y="15"/>
                  </a:lnTo>
                  <a:lnTo>
                    <a:pt x="14" y="15"/>
                  </a:lnTo>
                  <a:lnTo>
                    <a:pt x="16" y="13"/>
                  </a:lnTo>
                  <a:lnTo>
                    <a:pt x="16" y="11"/>
                  </a:lnTo>
                  <a:lnTo>
                    <a:pt x="18" y="11"/>
                  </a:lnTo>
                  <a:lnTo>
                    <a:pt x="20" y="9"/>
                  </a:lnTo>
                  <a:lnTo>
                    <a:pt x="22" y="9"/>
                  </a:lnTo>
                  <a:lnTo>
                    <a:pt x="24" y="8"/>
                  </a:lnTo>
                  <a:lnTo>
                    <a:pt x="26" y="8"/>
                  </a:lnTo>
                  <a:lnTo>
                    <a:pt x="28" y="8"/>
                  </a:lnTo>
                  <a:lnTo>
                    <a:pt x="28" y="6"/>
                  </a:lnTo>
                  <a:lnTo>
                    <a:pt x="30" y="6"/>
                  </a:lnTo>
                  <a:lnTo>
                    <a:pt x="32" y="6"/>
                  </a:lnTo>
                  <a:lnTo>
                    <a:pt x="34" y="4"/>
                  </a:lnTo>
                  <a:lnTo>
                    <a:pt x="36" y="4"/>
                  </a:lnTo>
                  <a:lnTo>
                    <a:pt x="38" y="4"/>
                  </a:lnTo>
                  <a:lnTo>
                    <a:pt x="40" y="4"/>
                  </a:lnTo>
                  <a:lnTo>
                    <a:pt x="42" y="2"/>
                  </a:lnTo>
                  <a:lnTo>
                    <a:pt x="44" y="2"/>
                  </a:lnTo>
                  <a:lnTo>
                    <a:pt x="46" y="2"/>
                  </a:lnTo>
                  <a:lnTo>
                    <a:pt x="48" y="2"/>
                  </a:lnTo>
                  <a:lnTo>
                    <a:pt x="50" y="0"/>
                  </a:lnTo>
                  <a:lnTo>
                    <a:pt x="52" y="0"/>
                  </a:lnTo>
                  <a:lnTo>
                    <a:pt x="54" y="0"/>
                  </a:lnTo>
                  <a:lnTo>
                    <a:pt x="56" y="0"/>
                  </a:lnTo>
                  <a:lnTo>
                    <a:pt x="58" y="0"/>
                  </a:lnTo>
                  <a:lnTo>
                    <a:pt x="60" y="0"/>
                  </a:lnTo>
                  <a:lnTo>
                    <a:pt x="62" y="0"/>
                  </a:lnTo>
                  <a:lnTo>
                    <a:pt x="64" y="0"/>
                  </a:lnTo>
                  <a:lnTo>
                    <a:pt x="66" y="0"/>
                  </a:lnTo>
                  <a:lnTo>
                    <a:pt x="68" y="0"/>
                  </a:lnTo>
                  <a:lnTo>
                    <a:pt x="70" y="0"/>
                  </a:lnTo>
                  <a:lnTo>
                    <a:pt x="72" y="0"/>
                  </a:lnTo>
                  <a:lnTo>
                    <a:pt x="74" y="0"/>
                  </a:lnTo>
                  <a:lnTo>
                    <a:pt x="76" y="0"/>
                  </a:lnTo>
                  <a:lnTo>
                    <a:pt x="78" y="0"/>
                  </a:lnTo>
                  <a:lnTo>
                    <a:pt x="78" y="2"/>
                  </a:lnTo>
                  <a:lnTo>
                    <a:pt x="80" y="2"/>
                  </a:lnTo>
                  <a:lnTo>
                    <a:pt x="82" y="2"/>
                  </a:lnTo>
                  <a:lnTo>
                    <a:pt x="84" y="2"/>
                  </a:lnTo>
                  <a:lnTo>
                    <a:pt x="86" y="4"/>
                  </a:lnTo>
                  <a:lnTo>
                    <a:pt x="88" y="4"/>
                  </a:lnTo>
                  <a:lnTo>
                    <a:pt x="90" y="6"/>
                  </a:lnTo>
                  <a:lnTo>
                    <a:pt x="92" y="6"/>
                  </a:lnTo>
                  <a:lnTo>
                    <a:pt x="94" y="6"/>
                  </a:lnTo>
                  <a:lnTo>
                    <a:pt x="94" y="8"/>
                  </a:lnTo>
                  <a:lnTo>
                    <a:pt x="96" y="8"/>
                  </a:lnTo>
                  <a:lnTo>
                    <a:pt x="96" y="9"/>
                  </a:lnTo>
                  <a:lnTo>
                    <a:pt x="98" y="9"/>
                  </a:lnTo>
                  <a:lnTo>
                    <a:pt x="98" y="11"/>
                  </a:lnTo>
                  <a:lnTo>
                    <a:pt x="100" y="11"/>
                  </a:lnTo>
                  <a:lnTo>
                    <a:pt x="100" y="13"/>
                  </a:lnTo>
                  <a:lnTo>
                    <a:pt x="102" y="15"/>
                  </a:lnTo>
                  <a:lnTo>
                    <a:pt x="102" y="17"/>
                  </a:lnTo>
                  <a:lnTo>
                    <a:pt x="104" y="18"/>
                  </a:lnTo>
                  <a:lnTo>
                    <a:pt x="104" y="20"/>
                  </a:lnTo>
                  <a:lnTo>
                    <a:pt x="104" y="22"/>
                  </a:lnTo>
                  <a:lnTo>
                    <a:pt x="104" y="24"/>
                  </a:lnTo>
                  <a:lnTo>
                    <a:pt x="106" y="26"/>
                  </a:lnTo>
                  <a:lnTo>
                    <a:pt x="106" y="28"/>
                  </a:lnTo>
                  <a:lnTo>
                    <a:pt x="106" y="29"/>
                  </a:lnTo>
                  <a:lnTo>
                    <a:pt x="106" y="31"/>
                  </a:lnTo>
                  <a:lnTo>
                    <a:pt x="106" y="33"/>
                  </a:lnTo>
                  <a:lnTo>
                    <a:pt x="106" y="35"/>
                  </a:lnTo>
                  <a:lnTo>
                    <a:pt x="106" y="37"/>
                  </a:lnTo>
                  <a:lnTo>
                    <a:pt x="108" y="38"/>
                  </a:lnTo>
                  <a:lnTo>
                    <a:pt x="108" y="40"/>
                  </a:lnTo>
                  <a:lnTo>
                    <a:pt x="108" y="42"/>
                  </a:lnTo>
                  <a:lnTo>
                    <a:pt x="108" y="44"/>
                  </a:lnTo>
                  <a:lnTo>
                    <a:pt x="108" y="46"/>
                  </a:lnTo>
                  <a:lnTo>
                    <a:pt x="108" y="48"/>
                  </a:lnTo>
                  <a:lnTo>
                    <a:pt x="108" y="49"/>
                  </a:lnTo>
                  <a:lnTo>
                    <a:pt x="108" y="51"/>
                  </a:lnTo>
                  <a:lnTo>
                    <a:pt x="108" y="53"/>
                  </a:lnTo>
                  <a:lnTo>
                    <a:pt x="108" y="57"/>
                  </a:lnTo>
                  <a:lnTo>
                    <a:pt x="108" y="58"/>
                  </a:lnTo>
                  <a:lnTo>
                    <a:pt x="108" y="60"/>
                  </a:lnTo>
                  <a:lnTo>
                    <a:pt x="108" y="62"/>
                  </a:lnTo>
                  <a:lnTo>
                    <a:pt x="108" y="64"/>
                  </a:lnTo>
                  <a:lnTo>
                    <a:pt x="108" y="66"/>
                  </a:lnTo>
                  <a:lnTo>
                    <a:pt x="108" y="67"/>
                  </a:lnTo>
                  <a:lnTo>
                    <a:pt x="108" y="69"/>
                  </a:lnTo>
                  <a:lnTo>
                    <a:pt x="108" y="71"/>
                  </a:lnTo>
                  <a:lnTo>
                    <a:pt x="108" y="73"/>
                  </a:lnTo>
                  <a:lnTo>
                    <a:pt x="108" y="75"/>
                  </a:lnTo>
                  <a:lnTo>
                    <a:pt x="108" y="77"/>
                  </a:lnTo>
                  <a:lnTo>
                    <a:pt x="108" y="78"/>
                  </a:lnTo>
                  <a:lnTo>
                    <a:pt x="106" y="80"/>
                  </a:lnTo>
                  <a:lnTo>
                    <a:pt x="106" y="82"/>
                  </a:lnTo>
                  <a:lnTo>
                    <a:pt x="106" y="84"/>
                  </a:lnTo>
                  <a:lnTo>
                    <a:pt x="106" y="86"/>
                  </a:lnTo>
                  <a:lnTo>
                    <a:pt x="106" y="87"/>
                  </a:lnTo>
                  <a:lnTo>
                    <a:pt x="106" y="89"/>
                  </a:lnTo>
                  <a:lnTo>
                    <a:pt x="106" y="91"/>
                  </a:lnTo>
                  <a:lnTo>
                    <a:pt x="106" y="93"/>
                  </a:lnTo>
                  <a:lnTo>
                    <a:pt x="104" y="97"/>
                  </a:lnTo>
                  <a:lnTo>
                    <a:pt x="104" y="98"/>
                  </a:lnTo>
                  <a:lnTo>
                    <a:pt x="104" y="102"/>
                  </a:lnTo>
                  <a:lnTo>
                    <a:pt x="104" y="104"/>
                  </a:lnTo>
                  <a:lnTo>
                    <a:pt x="102" y="106"/>
                  </a:lnTo>
                  <a:lnTo>
                    <a:pt x="102" y="107"/>
                  </a:lnTo>
                  <a:lnTo>
                    <a:pt x="102" y="109"/>
                  </a:lnTo>
                  <a:lnTo>
                    <a:pt x="102" y="111"/>
                  </a:lnTo>
                  <a:lnTo>
                    <a:pt x="102" y="113"/>
                  </a:lnTo>
                  <a:lnTo>
                    <a:pt x="102" y="115"/>
                  </a:lnTo>
                  <a:lnTo>
                    <a:pt x="100" y="117"/>
                  </a:lnTo>
                  <a:lnTo>
                    <a:pt x="100" y="118"/>
                  </a:lnTo>
                  <a:lnTo>
                    <a:pt x="100" y="120"/>
                  </a:lnTo>
                  <a:lnTo>
                    <a:pt x="98" y="120"/>
                  </a:lnTo>
                  <a:lnTo>
                    <a:pt x="98" y="122"/>
                  </a:lnTo>
                  <a:lnTo>
                    <a:pt x="98" y="124"/>
                  </a:lnTo>
                  <a:lnTo>
                    <a:pt x="98" y="126"/>
                  </a:lnTo>
                  <a:lnTo>
                    <a:pt x="96" y="127"/>
                  </a:lnTo>
                  <a:lnTo>
                    <a:pt x="96" y="129"/>
                  </a:lnTo>
                  <a:lnTo>
                    <a:pt x="96" y="131"/>
                  </a:lnTo>
                  <a:lnTo>
                    <a:pt x="94" y="133"/>
                  </a:lnTo>
                  <a:lnTo>
                    <a:pt x="94" y="135"/>
                  </a:lnTo>
                  <a:lnTo>
                    <a:pt x="92" y="137"/>
                  </a:lnTo>
                  <a:lnTo>
                    <a:pt x="92" y="138"/>
                  </a:lnTo>
                  <a:lnTo>
                    <a:pt x="90" y="140"/>
                  </a:lnTo>
                  <a:lnTo>
                    <a:pt x="88" y="142"/>
                  </a:lnTo>
                  <a:lnTo>
                    <a:pt x="88" y="144"/>
                  </a:lnTo>
                  <a:lnTo>
                    <a:pt x="86" y="144"/>
                  </a:lnTo>
                  <a:lnTo>
                    <a:pt x="86" y="146"/>
                  </a:lnTo>
                  <a:lnTo>
                    <a:pt x="84" y="146"/>
                  </a:lnTo>
                  <a:lnTo>
                    <a:pt x="84" y="147"/>
                  </a:lnTo>
                  <a:lnTo>
                    <a:pt x="82" y="147"/>
                  </a:lnTo>
                  <a:lnTo>
                    <a:pt x="80" y="149"/>
                  </a:lnTo>
                  <a:lnTo>
                    <a:pt x="78" y="149"/>
                  </a:lnTo>
                  <a:close/>
                </a:path>
              </a:pathLst>
            </a:custGeom>
            <a:blipFill dpi="0" rotWithShape="0">
              <a:blip r:embed="rId2"/>
              <a:srcRect/>
              <a:tile tx="0" ty="0" sx="100000" sy="100000" flip="none" algn="tl"/>
            </a:blipFill>
            <a:ln w="38100">
              <a:solidFill>
                <a:srgbClr val="FF00FF"/>
              </a:solidFill>
              <a:round/>
              <a:headEnd/>
              <a:tailEnd/>
            </a:ln>
          </p:spPr>
          <p:txBody>
            <a:bodyPr/>
            <a:lstStyle/>
            <a:p>
              <a:endParaRPr lang="zh-CN" altLang="en-US"/>
            </a:p>
          </p:txBody>
        </p:sp>
        <p:sp>
          <p:nvSpPr>
            <p:cNvPr id="19" name="Freeform 57">
              <a:extLst>
                <a:ext uri="{FF2B5EF4-FFF2-40B4-BE49-F238E27FC236}">
                  <a16:creationId xmlns:a16="http://schemas.microsoft.com/office/drawing/2014/main" id="{3A63A351-0C44-20D6-9811-8900CB3BA023}"/>
                </a:ext>
              </a:extLst>
            </p:cNvPr>
            <p:cNvSpPr>
              <a:spLocks noChangeArrowheads="1"/>
            </p:cNvSpPr>
            <p:nvPr/>
          </p:nvSpPr>
          <p:spPr bwMode="auto">
            <a:xfrm>
              <a:off x="2677938" y="2309813"/>
              <a:ext cx="145314" cy="181337"/>
            </a:xfrm>
            <a:custGeom>
              <a:avLst/>
              <a:gdLst>
                <a:gd name="T0" fmla="*/ 37 w 54"/>
                <a:gd name="T1" fmla="*/ 8 h 82"/>
                <a:gd name="T2" fmla="*/ 34 w 54"/>
                <a:gd name="T3" fmla="*/ 8 h 82"/>
                <a:gd name="T4" fmla="*/ 31 w 54"/>
                <a:gd name="T5" fmla="*/ 8 h 82"/>
                <a:gd name="T6" fmla="*/ 29 w 54"/>
                <a:gd name="T7" fmla="*/ 8 h 82"/>
                <a:gd name="T8" fmla="*/ 26 w 54"/>
                <a:gd name="T9" fmla="*/ 7 h 82"/>
                <a:gd name="T10" fmla="*/ 24 w 54"/>
                <a:gd name="T11" fmla="*/ 7 h 82"/>
                <a:gd name="T12" fmla="*/ 22 w 54"/>
                <a:gd name="T13" fmla="*/ 7 h 82"/>
                <a:gd name="T14" fmla="*/ 19 w 54"/>
                <a:gd name="T15" fmla="*/ 6 h 82"/>
                <a:gd name="T16" fmla="*/ 16 w 54"/>
                <a:gd name="T17" fmla="*/ 5 h 82"/>
                <a:gd name="T18" fmla="*/ 14 w 54"/>
                <a:gd name="T19" fmla="*/ 5 h 82"/>
                <a:gd name="T20" fmla="*/ 12 w 54"/>
                <a:gd name="T21" fmla="*/ 5 h 82"/>
                <a:gd name="T22" fmla="*/ 10 w 54"/>
                <a:gd name="T23" fmla="*/ 5 h 82"/>
                <a:gd name="T24" fmla="*/ 9 w 54"/>
                <a:gd name="T25" fmla="*/ 5 h 82"/>
                <a:gd name="T26" fmla="*/ 7 w 54"/>
                <a:gd name="T27" fmla="*/ 5 h 82"/>
                <a:gd name="T28" fmla="*/ 5 w 54"/>
                <a:gd name="T29" fmla="*/ 5 h 82"/>
                <a:gd name="T30" fmla="*/ 4 w 54"/>
                <a:gd name="T31" fmla="*/ 5 h 82"/>
                <a:gd name="T32" fmla="*/ 3 w 54"/>
                <a:gd name="T33" fmla="*/ 5 h 82"/>
                <a:gd name="T34" fmla="*/ 2 w 54"/>
                <a:gd name="T35" fmla="*/ 5 h 82"/>
                <a:gd name="T36" fmla="*/ 1 w 54"/>
                <a:gd name="T37" fmla="*/ 5 h 82"/>
                <a:gd name="T38" fmla="*/ 0 w 54"/>
                <a:gd name="T39" fmla="*/ 5 h 82"/>
                <a:gd name="T40" fmla="*/ 0 w 54"/>
                <a:gd name="T41" fmla="*/ 5 h 82"/>
                <a:gd name="T42" fmla="*/ 2 w 54"/>
                <a:gd name="T43" fmla="*/ 5 h 82"/>
                <a:gd name="T44" fmla="*/ 4 w 54"/>
                <a:gd name="T45" fmla="*/ 5 h 82"/>
                <a:gd name="T46" fmla="*/ 8 w 54"/>
                <a:gd name="T47" fmla="*/ 5 h 82"/>
                <a:gd name="T48" fmla="*/ 11 w 54"/>
                <a:gd name="T49" fmla="*/ 5 h 82"/>
                <a:gd name="T50" fmla="*/ 14 w 54"/>
                <a:gd name="T51" fmla="*/ 3 h 82"/>
                <a:gd name="T52" fmla="*/ 18 w 54"/>
                <a:gd name="T53" fmla="*/ 2 h 82"/>
                <a:gd name="T54" fmla="*/ 22 w 54"/>
                <a:gd name="T55" fmla="*/ 1 h 82"/>
                <a:gd name="T56" fmla="*/ 26 w 54"/>
                <a:gd name="T57" fmla="*/ 0 h 82"/>
                <a:gd name="T58" fmla="*/ 30 w 54"/>
                <a:gd name="T59" fmla="*/ 0 h 82"/>
                <a:gd name="T60" fmla="*/ 34 w 54"/>
                <a:gd name="T61" fmla="*/ 0 h 82"/>
                <a:gd name="T62" fmla="*/ 38 w 54"/>
                <a:gd name="T63" fmla="*/ 0 h 82"/>
                <a:gd name="T64" fmla="*/ 41 w 54"/>
                <a:gd name="T65" fmla="*/ 1 h 82"/>
                <a:gd name="T66" fmla="*/ 45 w 54"/>
                <a:gd name="T67" fmla="*/ 3 h 82"/>
                <a:gd name="T68" fmla="*/ 48 w 54"/>
                <a:gd name="T69" fmla="*/ 4 h 82"/>
                <a:gd name="T70" fmla="*/ 50 w 54"/>
                <a:gd name="T71" fmla="*/ 5 h 82"/>
                <a:gd name="T72" fmla="*/ 52 w 54"/>
                <a:gd name="T73" fmla="*/ 5 h 82"/>
                <a:gd name="T74" fmla="*/ 53 w 54"/>
                <a:gd name="T75" fmla="*/ 5 h 82"/>
                <a:gd name="T76" fmla="*/ 53 w 54"/>
                <a:gd name="T77" fmla="*/ 5 h 82"/>
                <a:gd name="T78" fmla="*/ 54 w 54"/>
                <a:gd name="T79" fmla="*/ 5 h 82"/>
                <a:gd name="T80" fmla="*/ 54 w 54"/>
                <a:gd name="T81" fmla="*/ 5 h 82"/>
                <a:gd name="T82" fmla="*/ 54 w 54"/>
                <a:gd name="T83" fmla="*/ 5 h 82"/>
                <a:gd name="T84" fmla="*/ 54 w 54"/>
                <a:gd name="T85" fmla="*/ 5 h 82"/>
                <a:gd name="T86" fmla="*/ 54 w 54"/>
                <a:gd name="T87" fmla="*/ 5 h 82"/>
                <a:gd name="T88" fmla="*/ 54 w 54"/>
                <a:gd name="T89" fmla="*/ 5 h 82"/>
                <a:gd name="T90" fmla="*/ 53 w 54"/>
                <a:gd name="T91" fmla="*/ 5 h 82"/>
                <a:gd name="T92" fmla="*/ 53 w 54"/>
                <a:gd name="T93" fmla="*/ 5 h 82"/>
                <a:gd name="T94" fmla="*/ 52 w 54"/>
                <a:gd name="T95" fmla="*/ 5 h 82"/>
                <a:gd name="T96" fmla="*/ 51 w 54"/>
                <a:gd name="T97" fmla="*/ 5 h 82"/>
                <a:gd name="T98" fmla="*/ 50 w 54"/>
                <a:gd name="T99" fmla="*/ 6 h 82"/>
                <a:gd name="T100" fmla="*/ 49 w 54"/>
                <a:gd name="T101" fmla="*/ 6 h 82"/>
                <a:gd name="T102" fmla="*/ 48 w 54"/>
                <a:gd name="T103" fmla="*/ 7 h 82"/>
                <a:gd name="T104" fmla="*/ 46 w 54"/>
                <a:gd name="T105" fmla="*/ 8 h 82"/>
                <a:gd name="T106" fmla="*/ 43 w 54"/>
                <a:gd name="T107" fmla="*/ 8 h 82"/>
                <a:gd name="T108" fmla="*/ 41 w 54"/>
                <a:gd name="T109" fmla="*/ 8 h 8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4" h="82">
                  <a:moveTo>
                    <a:pt x="39" y="82"/>
                  </a:moveTo>
                  <a:lnTo>
                    <a:pt x="39" y="82"/>
                  </a:lnTo>
                  <a:lnTo>
                    <a:pt x="38" y="82"/>
                  </a:lnTo>
                  <a:lnTo>
                    <a:pt x="37" y="82"/>
                  </a:lnTo>
                  <a:lnTo>
                    <a:pt x="36" y="82"/>
                  </a:lnTo>
                  <a:lnTo>
                    <a:pt x="35" y="82"/>
                  </a:lnTo>
                  <a:lnTo>
                    <a:pt x="35" y="81"/>
                  </a:lnTo>
                  <a:lnTo>
                    <a:pt x="34" y="81"/>
                  </a:lnTo>
                  <a:lnTo>
                    <a:pt x="33" y="81"/>
                  </a:lnTo>
                  <a:lnTo>
                    <a:pt x="33" y="80"/>
                  </a:lnTo>
                  <a:lnTo>
                    <a:pt x="32" y="80"/>
                  </a:lnTo>
                  <a:lnTo>
                    <a:pt x="31" y="79"/>
                  </a:lnTo>
                  <a:lnTo>
                    <a:pt x="30" y="79"/>
                  </a:lnTo>
                  <a:lnTo>
                    <a:pt x="30" y="78"/>
                  </a:lnTo>
                  <a:lnTo>
                    <a:pt x="29" y="78"/>
                  </a:lnTo>
                  <a:lnTo>
                    <a:pt x="29" y="77"/>
                  </a:lnTo>
                  <a:lnTo>
                    <a:pt x="28" y="77"/>
                  </a:lnTo>
                  <a:lnTo>
                    <a:pt x="27" y="76"/>
                  </a:lnTo>
                  <a:lnTo>
                    <a:pt x="27" y="75"/>
                  </a:lnTo>
                  <a:lnTo>
                    <a:pt x="26" y="75"/>
                  </a:lnTo>
                  <a:lnTo>
                    <a:pt x="26" y="74"/>
                  </a:lnTo>
                  <a:lnTo>
                    <a:pt x="25" y="73"/>
                  </a:lnTo>
                  <a:lnTo>
                    <a:pt x="24" y="73"/>
                  </a:lnTo>
                  <a:lnTo>
                    <a:pt x="24" y="72"/>
                  </a:lnTo>
                  <a:lnTo>
                    <a:pt x="23" y="72"/>
                  </a:lnTo>
                  <a:lnTo>
                    <a:pt x="23" y="71"/>
                  </a:lnTo>
                  <a:lnTo>
                    <a:pt x="22" y="70"/>
                  </a:lnTo>
                  <a:lnTo>
                    <a:pt x="22" y="69"/>
                  </a:lnTo>
                  <a:lnTo>
                    <a:pt x="21" y="68"/>
                  </a:lnTo>
                  <a:lnTo>
                    <a:pt x="20" y="67"/>
                  </a:lnTo>
                  <a:lnTo>
                    <a:pt x="19" y="66"/>
                  </a:lnTo>
                  <a:lnTo>
                    <a:pt x="19" y="65"/>
                  </a:lnTo>
                  <a:lnTo>
                    <a:pt x="18" y="64"/>
                  </a:lnTo>
                  <a:lnTo>
                    <a:pt x="17" y="63"/>
                  </a:lnTo>
                  <a:lnTo>
                    <a:pt x="17" y="62"/>
                  </a:lnTo>
                  <a:lnTo>
                    <a:pt x="16" y="61"/>
                  </a:lnTo>
                  <a:lnTo>
                    <a:pt x="16" y="60"/>
                  </a:lnTo>
                  <a:lnTo>
                    <a:pt x="15" y="60"/>
                  </a:lnTo>
                  <a:lnTo>
                    <a:pt x="15" y="59"/>
                  </a:lnTo>
                  <a:lnTo>
                    <a:pt x="14" y="58"/>
                  </a:lnTo>
                  <a:lnTo>
                    <a:pt x="14" y="57"/>
                  </a:lnTo>
                  <a:lnTo>
                    <a:pt x="13" y="56"/>
                  </a:lnTo>
                  <a:lnTo>
                    <a:pt x="13" y="55"/>
                  </a:lnTo>
                  <a:lnTo>
                    <a:pt x="12" y="54"/>
                  </a:lnTo>
                  <a:lnTo>
                    <a:pt x="12" y="53"/>
                  </a:lnTo>
                  <a:lnTo>
                    <a:pt x="11" y="52"/>
                  </a:lnTo>
                  <a:lnTo>
                    <a:pt x="11" y="51"/>
                  </a:lnTo>
                  <a:lnTo>
                    <a:pt x="10" y="51"/>
                  </a:lnTo>
                  <a:lnTo>
                    <a:pt x="10" y="50"/>
                  </a:lnTo>
                  <a:lnTo>
                    <a:pt x="10" y="49"/>
                  </a:lnTo>
                  <a:lnTo>
                    <a:pt x="9" y="48"/>
                  </a:lnTo>
                  <a:lnTo>
                    <a:pt x="9" y="47"/>
                  </a:lnTo>
                  <a:lnTo>
                    <a:pt x="8" y="46"/>
                  </a:lnTo>
                  <a:lnTo>
                    <a:pt x="8" y="45"/>
                  </a:lnTo>
                  <a:lnTo>
                    <a:pt x="7" y="44"/>
                  </a:lnTo>
                  <a:lnTo>
                    <a:pt x="7" y="43"/>
                  </a:lnTo>
                  <a:lnTo>
                    <a:pt x="6" y="42"/>
                  </a:lnTo>
                  <a:lnTo>
                    <a:pt x="6" y="41"/>
                  </a:lnTo>
                  <a:lnTo>
                    <a:pt x="6" y="40"/>
                  </a:lnTo>
                  <a:lnTo>
                    <a:pt x="5" y="39"/>
                  </a:lnTo>
                  <a:lnTo>
                    <a:pt x="5" y="38"/>
                  </a:lnTo>
                  <a:lnTo>
                    <a:pt x="5" y="37"/>
                  </a:lnTo>
                  <a:lnTo>
                    <a:pt x="4" y="36"/>
                  </a:lnTo>
                  <a:lnTo>
                    <a:pt x="4" y="35"/>
                  </a:lnTo>
                  <a:lnTo>
                    <a:pt x="3" y="34"/>
                  </a:lnTo>
                  <a:lnTo>
                    <a:pt x="3" y="33"/>
                  </a:lnTo>
                  <a:lnTo>
                    <a:pt x="3" y="32"/>
                  </a:lnTo>
                  <a:lnTo>
                    <a:pt x="3" y="31"/>
                  </a:lnTo>
                  <a:lnTo>
                    <a:pt x="2" y="31"/>
                  </a:lnTo>
                  <a:lnTo>
                    <a:pt x="2" y="30"/>
                  </a:lnTo>
                  <a:lnTo>
                    <a:pt x="2" y="29"/>
                  </a:lnTo>
                  <a:lnTo>
                    <a:pt x="2" y="28"/>
                  </a:lnTo>
                  <a:lnTo>
                    <a:pt x="1" y="28"/>
                  </a:lnTo>
                  <a:lnTo>
                    <a:pt x="1" y="27"/>
                  </a:lnTo>
                  <a:lnTo>
                    <a:pt x="1" y="26"/>
                  </a:lnTo>
                  <a:lnTo>
                    <a:pt x="1" y="25"/>
                  </a:lnTo>
                  <a:lnTo>
                    <a:pt x="1" y="24"/>
                  </a:lnTo>
                  <a:lnTo>
                    <a:pt x="1" y="23"/>
                  </a:lnTo>
                  <a:lnTo>
                    <a:pt x="0" y="22"/>
                  </a:lnTo>
                  <a:lnTo>
                    <a:pt x="0" y="21"/>
                  </a:lnTo>
                  <a:lnTo>
                    <a:pt x="0" y="20"/>
                  </a:lnTo>
                  <a:lnTo>
                    <a:pt x="0" y="19"/>
                  </a:lnTo>
                  <a:lnTo>
                    <a:pt x="0" y="18"/>
                  </a:lnTo>
                  <a:lnTo>
                    <a:pt x="0" y="17"/>
                  </a:lnTo>
                  <a:lnTo>
                    <a:pt x="0" y="16"/>
                  </a:lnTo>
                  <a:lnTo>
                    <a:pt x="1" y="15"/>
                  </a:lnTo>
                  <a:lnTo>
                    <a:pt x="1" y="14"/>
                  </a:lnTo>
                  <a:lnTo>
                    <a:pt x="2" y="13"/>
                  </a:lnTo>
                  <a:lnTo>
                    <a:pt x="2" y="12"/>
                  </a:lnTo>
                  <a:lnTo>
                    <a:pt x="3" y="12"/>
                  </a:lnTo>
                  <a:lnTo>
                    <a:pt x="3" y="11"/>
                  </a:lnTo>
                  <a:lnTo>
                    <a:pt x="4" y="10"/>
                  </a:lnTo>
                  <a:lnTo>
                    <a:pt x="5" y="9"/>
                  </a:lnTo>
                  <a:lnTo>
                    <a:pt x="6" y="8"/>
                  </a:lnTo>
                  <a:lnTo>
                    <a:pt x="7" y="8"/>
                  </a:lnTo>
                  <a:lnTo>
                    <a:pt x="8" y="7"/>
                  </a:lnTo>
                  <a:lnTo>
                    <a:pt x="8" y="6"/>
                  </a:lnTo>
                  <a:lnTo>
                    <a:pt x="9" y="6"/>
                  </a:lnTo>
                  <a:lnTo>
                    <a:pt x="10" y="5"/>
                  </a:lnTo>
                  <a:lnTo>
                    <a:pt x="11" y="5"/>
                  </a:lnTo>
                  <a:lnTo>
                    <a:pt x="12" y="4"/>
                  </a:lnTo>
                  <a:lnTo>
                    <a:pt x="13" y="4"/>
                  </a:lnTo>
                  <a:lnTo>
                    <a:pt x="14" y="4"/>
                  </a:lnTo>
                  <a:lnTo>
                    <a:pt x="14" y="3"/>
                  </a:lnTo>
                  <a:lnTo>
                    <a:pt x="15" y="3"/>
                  </a:lnTo>
                  <a:lnTo>
                    <a:pt x="16" y="3"/>
                  </a:lnTo>
                  <a:lnTo>
                    <a:pt x="17" y="2"/>
                  </a:lnTo>
                  <a:lnTo>
                    <a:pt x="18" y="2"/>
                  </a:lnTo>
                  <a:lnTo>
                    <a:pt x="19" y="2"/>
                  </a:lnTo>
                  <a:lnTo>
                    <a:pt x="20" y="2"/>
                  </a:lnTo>
                  <a:lnTo>
                    <a:pt x="21" y="1"/>
                  </a:lnTo>
                  <a:lnTo>
                    <a:pt x="22" y="1"/>
                  </a:lnTo>
                  <a:lnTo>
                    <a:pt x="23" y="1"/>
                  </a:lnTo>
                  <a:lnTo>
                    <a:pt x="24" y="1"/>
                  </a:lnTo>
                  <a:lnTo>
                    <a:pt x="25" y="0"/>
                  </a:lnTo>
                  <a:lnTo>
                    <a:pt x="26" y="0"/>
                  </a:lnTo>
                  <a:lnTo>
                    <a:pt x="27" y="0"/>
                  </a:lnTo>
                  <a:lnTo>
                    <a:pt x="28" y="0"/>
                  </a:lnTo>
                  <a:lnTo>
                    <a:pt x="29" y="0"/>
                  </a:lnTo>
                  <a:lnTo>
                    <a:pt x="30" y="0"/>
                  </a:lnTo>
                  <a:lnTo>
                    <a:pt x="31" y="0"/>
                  </a:lnTo>
                  <a:lnTo>
                    <a:pt x="32" y="0"/>
                  </a:lnTo>
                  <a:lnTo>
                    <a:pt x="33" y="0"/>
                  </a:lnTo>
                  <a:lnTo>
                    <a:pt x="34" y="0"/>
                  </a:lnTo>
                  <a:lnTo>
                    <a:pt x="35" y="0"/>
                  </a:lnTo>
                  <a:lnTo>
                    <a:pt x="36" y="0"/>
                  </a:lnTo>
                  <a:lnTo>
                    <a:pt x="37" y="0"/>
                  </a:lnTo>
                  <a:lnTo>
                    <a:pt x="38" y="0"/>
                  </a:lnTo>
                  <a:lnTo>
                    <a:pt x="39" y="0"/>
                  </a:lnTo>
                  <a:lnTo>
                    <a:pt x="39" y="1"/>
                  </a:lnTo>
                  <a:lnTo>
                    <a:pt x="40" y="1"/>
                  </a:lnTo>
                  <a:lnTo>
                    <a:pt x="41" y="1"/>
                  </a:lnTo>
                  <a:lnTo>
                    <a:pt x="42" y="1"/>
                  </a:lnTo>
                  <a:lnTo>
                    <a:pt x="43" y="2"/>
                  </a:lnTo>
                  <a:lnTo>
                    <a:pt x="44" y="2"/>
                  </a:lnTo>
                  <a:lnTo>
                    <a:pt x="45" y="3"/>
                  </a:lnTo>
                  <a:lnTo>
                    <a:pt x="46" y="3"/>
                  </a:lnTo>
                  <a:lnTo>
                    <a:pt x="47" y="3"/>
                  </a:lnTo>
                  <a:lnTo>
                    <a:pt x="47" y="4"/>
                  </a:lnTo>
                  <a:lnTo>
                    <a:pt x="48" y="4"/>
                  </a:lnTo>
                  <a:lnTo>
                    <a:pt x="48" y="5"/>
                  </a:lnTo>
                  <a:lnTo>
                    <a:pt x="49" y="5"/>
                  </a:lnTo>
                  <a:lnTo>
                    <a:pt x="49" y="6"/>
                  </a:lnTo>
                  <a:lnTo>
                    <a:pt x="50" y="6"/>
                  </a:lnTo>
                  <a:lnTo>
                    <a:pt x="50" y="7"/>
                  </a:lnTo>
                  <a:lnTo>
                    <a:pt x="51" y="8"/>
                  </a:lnTo>
                  <a:lnTo>
                    <a:pt x="51" y="9"/>
                  </a:lnTo>
                  <a:lnTo>
                    <a:pt x="52" y="10"/>
                  </a:lnTo>
                  <a:lnTo>
                    <a:pt x="52" y="11"/>
                  </a:lnTo>
                  <a:lnTo>
                    <a:pt x="52" y="12"/>
                  </a:lnTo>
                  <a:lnTo>
                    <a:pt x="52" y="13"/>
                  </a:lnTo>
                  <a:lnTo>
                    <a:pt x="53" y="14"/>
                  </a:lnTo>
                  <a:lnTo>
                    <a:pt x="53" y="15"/>
                  </a:lnTo>
                  <a:lnTo>
                    <a:pt x="53" y="16"/>
                  </a:lnTo>
                  <a:lnTo>
                    <a:pt x="53" y="17"/>
                  </a:lnTo>
                  <a:lnTo>
                    <a:pt x="53" y="18"/>
                  </a:lnTo>
                  <a:lnTo>
                    <a:pt x="53" y="19"/>
                  </a:lnTo>
                  <a:lnTo>
                    <a:pt x="53" y="20"/>
                  </a:lnTo>
                  <a:lnTo>
                    <a:pt x="54" y="21"/>
                  </a:lnTo>
                  <a:lnTo>
                    <a:pt x="54" y="22"/>
                  </a:lnTo>
                  <a:lnTo>
                    <a:pt x="54" y="23"/>
                  </a:lnTo>
                  <a:lnTo>
                    <a:pt x="54" y="24"/>
                  </a:lnTo>
                  <a:lnTo>
                    <a:pt x="54" y="25"/>
                  </a:lnTo>
                  <a:lnTo>
                    <a:pt x="54" y="26"/>
                  </a:lnTo>
                  <a:lnTo>
                    <a:pt x="54" y="27"/>
                  </a:lnTo>
                  <a:lnTo>
                    <a:pt x="54" y="28"/>
                  </a:lnTo>
                  <a:lnTo>
                    <a:pt x="54" y="29"/>
                  </a:lnTo>
                  <a:lnTo>
                    <a:pt x="54" y="31"/>
                  </a:lnTo>
                  <a:lnTo>
                    <a:pt x="54" y="32"/>
                  </a:lnTo>
                  <a:lnTo>
                    <a:pt x="54" y="33"/>
                  </a:lnTo>
                  <a:lnTo>
                    <a:pt x="54" y="34"/>
                  </a:lnTo>
                  <a:lnTo>
                    <a:pt x="54" y="35"/>
                  </a:lnTo>
                  <a:lnTo>
                    <a:pt x="54" y="36"/>
                  </a:lnTo>
                  <a:lnTo>
                    <a:pt x="54" y="37"/>
                  </a:lnTo>
                  <a:lnTo>
                    <a:pt x="54" y="38"/>
                  </a:lnTo>
                  <a:lnTo>
                    <a:pt x="54" y="39"/>
                  </a:lnTo>
                  <a:lnTo>
                    <a:pt x="54" y="40"/>
                  </a:lnTo>
                  <a:lnTo>
                    <a:pt x="54" y="41"/>
                  </a:lnTo>
                  <a:lnTo>
                    <a:pt x="54" y="42"/>
                  </a:lnTo>
                  <a:lnTo>
                    <a:pt x="54" y="43"/>
                  </a:lnTo>
                  <a:lnTo>
                    <a:pt x="53" y="44"/>
                  </a:lnTo>
                  <a:lnTo>
                    <a:pt x="53" y="45"/>
                  </a:lnTo>
                  <a:lnTo>
                    <a:pt x="53" y="46"/>
                  </a:lnTo>
                  <a:lnTo>
                    <a:pt x="53" y="47"/>
                  </a:lnTo>
                  <a:lnTo>
                    <a:pt x="53" y="48"/>
                  </a:lnTo>
                  <a:lnTo>
                    <a:pt x="53" y="49"/>
                  </a:lnTo>
                  <a:lnTo>
                    <a:pt x="53" y="50"/>
                  </a:lnTo>
                  <a:lnTo>
                    <a:pt x="53" y="51"/>
                  </a:lnTo>
                  <a:lnTo>
                    <a:pt x="52" y="53"/>
                  </a:lnTo>
                  <a:lnTo>
                    <a:pt x="52" y="54"/>
                  </a:lnTo>
                  <a:lnTo>
                    <a:pt x="52" y="56"/>
                  </a:lnTo>
                  <a:lnTo>
                    <a:pt x="52" y="57"/>
                  </a:lnTo>
                  <a:lnTo>
                    <a:pt x="51" y="58"/>
                  </a:lnTo>
                  <a:lnTo>
                    <a:pt x="51" y="59"/>
                  </a:lnTo>
                  <a:lnTo>
                    <a:pt x="51" y="60"/>
                  </a:lnTo>
                  <a:lnTo>
                    <a:pt x="51" y="61"/>
                  </a:lnTo>
                  <a:lnTo>
                    <a:pt x="51" y="62"/>
                  </a:lnTo>
                  <a:lnTo>
                    <a:pt x="51" y="63"/>
                  </a:lnTo>
                  <a:lnTo>
                    <a:pt x="50" y="64"/>
                  </a:lnTo>
                  <a:lnTo>
                    <a:pt x="50" y="65"/>
                  </a:lnTo>
                  <a:lnTo>
                    <a:pt x="50" y="66"/>
                  </a:lnTo>
                  <a:lnTo>
                    <a:pt x="49" y="66"/>
                  </a:lnTo>
                  <a:lnTo>
                    <a:pt x="49" y="67"/>
                  </a:lnTo>
                  <a:lnTo>
                    <a:pt x="49" y="68"/>
                  </a:lnTo>
                  <a:lnTo>
                    <a:pt x="49" y="69"/>
                  </a:lnTo>
                  <a:lnTo>
                    <a:pt x="48" y="70"/>
                  </a:lnTo>
                  <a:lnTo>
                    <a:pt x="48" y="71"/>
                  </a:lnTo>
                  <a:lnTo>
                    <a:pt x="48" y="72"/>
                  </a:lnTo>
                  <a:lnTo>
                    <a:pt x="47" y="73"/>
                  </a:lnTo>
                  <a:lnTo>
                    <a:pt x="47" y="74"/>
                  </a:lnTo>
                  <a:lnTo>
                    <a:pt x="46" y="75"/>
                  </a:lnTo>
                  <a:lnTo>
                    <a:pt x="46" y="76"/>
                  </a:lnTo>
                  <a:lnTo>
                    <a:pt x="45" y="77"/>
                  </a:lnTo>
                  <a:lnTo>
                    <a:pt x="44" y="78"/>
                  </a:lnTo>
                  <a:lnTo>
                    <a:pt x="44" y="79"/>
                  </a:lnTo>
                  <a:lnTo>
                    <a:pt x="43" y="79"/>
                  </a:lnTo>
                  <a:lnTo>
                    <a:pt x="43" y="80"/>
                  </a:lnTo>
                  <a:lnTo>
                    <a:pt x="42" y="80"/>
                  </a:lnTo>
                  <a:lnTo>
                    <a:pt x="42" y="81"/>
                  </a:lnTo>
                  <a:lnTo>
                    <a:pt x="41" y="81"/>
                  </a:lnTo>
                  <a:lnTo>
                    <a:pt x="40" y="82"/>
                  </a:lnTo>
                  <a:lnTo>
                    <a:pt x="39" y="82"/>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grpSp>
      <p:sp>
        <p:nvSpPr>
          <p:cNvPr id="20" name="椭圆 19">
            <a:extLst>
              <a:ext uri="{FF2B5EF4-FFF2-40B4-BE49-F238E27FC236}">
                <a16:creationId xmlns:a16="http://schemas.microsoft.com/office/drawing/2014/main" id="{F1231777-DC6D-FC2A-B334-91ABEF171CF7}"/>
              </a:ext>
            </a:extLst>
          </p:cNvPr>
          <p:cNvSpPr/>
          <p:nvPr/>
        </p:nvSpPr>
        <p:spPr>
          <a:xfrm>
            <a:off x="2495664" y="2046674"/>
            <a:ext cx="576000" cy="288000"/>
          </a:xfrm>
          <a:prstGeom prst="ellipse">
            <a:avLst/>
          </a:prstGeom>
          <a:solidFill>
            <a:srgbClr val="0000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1" name="Rectangle 25">
            <a:extLst>
              <a:ext uri="{FF2B5EF4-FFF2-40B4-BE49-F238E27FC236}">
                <a16:creationId xmlns:a16="http://schemas.microsoft.com/office/drawing/2014/main" id="{63643909-9329-0E6B-63CC-3852832E8A9B}"/>
              </a:ext>
            </a:extLst>
          </p:cNvPr>
          <p:cNvSpPr>
            <a:spLocks noChangeArrowheads="1"/>
          </p:cNvSpPr>
          <p:nvPr/>
        </p:nvSpPr>
        <p:spPr bwMode="auto">
          <a:xfrm>
            <a:off x="3295104" y="2843088"/>
            <a:ext cx="928688" cy="369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解链酶</a:t>
            </a:r>
          </a:p>
        </p:txBody>
      </p:sp>
      <p:sp>
        <p:nvSpPr>
          <p:cNvPr id="22" name="椭圆 21">
            <a:extLst>
              <a:ext uri="{FF2B5EF4-FFF2-40B4-BE49-F238E27FC236}">
                <a16:creationId xmlns:a16="http://schemas.microsoft.com/office/drawing/2014/main" id="{CE41F5EC-E1D8-6B6A-BCE0-D0EBE62C9DD8}"/>
              </a:ext>
            </a:extLst>
          </p:cNvPr>
          <p:cNvSpPr/>
          <p:nvPr/>
        </p:nvSpPr>
        <p:spPr>
          <a:xfrm>
            <a:off x="2495672" y="2852976"/>
            <a:ext cx="648000" cy="360000"/>
          </a:xfrm>
          <a:prstGeom prst="ellipse">
            <a:avLst/>
          </a:prstGeom>
          <a:solidFill>
            <a:schemeClr val="tx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3" name="椭圆 22">
            <a:extLst>
              <a:ext uri="{FF2B5EF4-FFF2-40B4-BE49-F238E27FC236}">
                <a16:creationId xmlns:a16="http://schemas.microsoft.com/office/drawing/2014/main" id="{5CD38786-9DAE-2F81-0B3E-76264B21FC54}"/>
              </a:ext>
            </a:extLst>
          </p:cNvPr>
          <p:cNvSpPr/>
          <p:nvPr/>
        </p:nvSpPr>
        <p:spPr>
          <a:xfrm>
            <a:off x="2639656" y="3802933"/>
            <a:ext cx="360000" cy="360000"/>
          </a:xfrm>
          <a:prstGeom prst="ellipse">
            <a:avLst/>
          </a:prstGeom>
          <a:solidFill>
            <a:srgbClr val="CC99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4" name="椭圆 23">
            <a:extLst>
              <a:ext uri="{FF2B5EF4-FFF2-40B4-BE49-F238E27FC236}">
                <a16:creationId xmlns:a16="http://schemas.microsoft.com/office/drawing/2014/main" id="{9C40EE27-901A-0C68-57B5-6CE38F6748F4}"/>
              </a:ext>
            </a:extLst>
          </p:cNvPr>
          <p:cNvSpPr/>
          <p:nvPr/>
        </p:nvSpPr>
        <p:spPr>
          <a:xfrm>
            <a:off x="2567608" y="4325193"/>
            <a:ext cx="432048" cy="432000"/>
          </a:xfrm>
          <a:prstGeom prst="ellipse">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5" name="椭圆 24">
            <a:extLst>
              <a:ext uri="{FF2B5EF4-FFF2-40B4-BE49-F238E27FC236}">
                <a16:creationId xmlns:a16="http://schemas.microsoft.com/office/drawing/2014/main" id="{FED1A4FD-9EA5-5E5F-3326-65115F0F835B}"/>
              </a:ext>
            </a:extLst>
          </p:cNvPr>
          <p:cNvSpPr/>
          <p:nvPr/>
        </p:nvSpPr>
        <p:spPr>
          <a:xfrm>
            <a:off x="2567608" y="4973313"/>
            <a:ext cx="432048" cy="432000"/>
          </a:xfrm>
          <a:prstGeom prst="ellipse">
            <a:avLst/>
          </a:prstGeom>
          <a:solidFill>
            <a:srgbClr val="92D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26" name="组合 25">
            <a:extLst>
              <a:ext uri="{FF2B5EF4-FFF2-40B4-BE49-F238E27FC236}">
                <a16:creationId xmlns:a16="http://schemas.microsoft.com/office/drawing/2014/main" id="{D40F4F5C-3D60-C42B-503A-720893892482}"/>
              </a:ext>
            </a:extLst>
          </p:cNvPr>
          <p:cNvGrpSpPr/>
          <p:nvPr/>
        </p:nvGrpSpPr>
        <p:grpSpPr>
          <a:xfrm>
            <a:off x="2498904" y="1321610"/>
            <a:ext cx="578733" cy="648032"/>
            <a:chOff x="5373251" y="1700808"/>
            <a:chExt cx="578733" cy="648032"/>
          </a:xfrm>
        </p:grpSpPr>
        <p:sp>
          <p:nvSpPr>
            <p:cNvPr id="27" name="椭圆 26">
              <a:extLst>
                <a:ext uri="{FF2B5EF4-FFF2-40B4-BE49-F238E27FC236}">
                  <a16:creationId xmlns:a16="http://schemas.microsoft.com/office/drawing/2014/main" id="{4A11AC3C-9642-2012-29CD-A64C98AA12DB}"/>
                </a:ext>
              </a:extLst>
            </p:cNvPr>
            <p:cNvSpPr/>
            <p:nvPr/>
          </p:nvSpPr>
          <p:spPr>
            <a:xfrm>
              <a:off x="5373251" y="1988840"/>
              <a:ext cx="288000" cy="360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8" name="椭圆 27">
              <a:extLst>
                <a:ext uri="{FF2B5EF4-FFF2-40B4-BE49-F238E27FC236}">
                  <a16:creationId xmlns:a16="http://schemas.microsoft.com/office/drawing/2014/main" id="{C4A3BDC1-F52D-5698-A6B0-419B0E58B428}"/>
                </a:ext>
              </a:extLst>
            </p:cNvPr>
            <p:cNvSpPr/>
            <p:nvPr/>
          </p:nvSpPr>
          <p:spPr>
            <a:xfrm>
              <a:off x="5373251" y="1700840"/>
              <a:ext cx="288000" cy="288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9" name="椭圆 28">
              <a:extLst>
                <a:ext uri="{FF2B5EF4-FFF2-40B4-BE49-F238E27FC236}">
                  <a16:creationId xmlns:a16="http://schemas.microsoft.com/office/drawing/2014/main" id="{6E6F74C9-675F-C7C0-1809-82ADBD84C17F}"/>
                </a:ext>
              </a:extLst>
            </p:cNvPr>
            <p:cNvSpPr/>
            <p:nvPr/>
          </p:nvSpPr>
          <p:spPr>
            <a:xfrm>
              <a:off x="5663984" y="1988808"/>
              <a:ext cx="288000" cy="360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0" name="椭圆 29">
              <a:extLst>
                <a:ext uri="{FF2B5EF4-FFF2-40B4-BE49-F238E27FC236}">
                  <a16:creationId xmlns:a16="http://schemas.microsoft.com/office/drawing/2014/main" id="{B624B2D8-7072-F4A8-88C3-A3FF3457D972}"/>
                </a:ext>
              </a:extLst>
            </p:cNvPr>
            <p:cNvSpPr/>
            <p:nvPr/>
          </p:nvSpPr>
          <p:spPr>
            <a:xfrm>
              <a:off x="5663984" y="1700808"/>
              <a:ext cx="288000" cy="288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
        <p:nvSpPr>
          <p:cNvPr id="31" name="Rectangle 24">
            <a:extLst>
              <a:ext uri="{FF2B5EF4-FFF2-40B4-BE49-F238E27FC236}">
                <a16:creationId xmlns:a16="http://schemas.microsoft.com/office/drawing/2014/main" id="{2C5C36F7-EF0B-B634-CFA7-5FCE95E69964}"/>
              </a:ext>
            </a:extLst>
          </p:cNvPr>
          <p:cNvSpPr>
            <a:spLocks noChangeArrowheads="1"/>
          </p:cNvSpPr>
          <p:nvPr/>
        </p:nvSpPr>
        <p:spPr bwMode="auto">
          <a:xfrm>
            <a:off x="3292715" y="1484211"/>
            <a:ext cx="135133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spcBef>
                <a:spcPct val="20000"/>
              </a:spcBef>
              <a:defRPr/>
            </a:pPr>
            <a:r>
              <a:rPr kumimoji="1" lang="en-US" altLang="zh-CN" sz="24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DnaA</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蛋白</a:t>
            </a:r>
            <a:endParaRPr kumimoji="1" lang="zh-CN" altLang="en-US" sz="2400" dirty="0">
              <a:effectLst>
                <a:outerShdw blurRad="38100" dist="38100" dir="2700000" algn="tl">
                  <a:srgbClr val="C0C0C0"/>
                </a:outerShdw>
              </a:effectLst>
              <a:latin typeface="Arial Narrow" panose="020B0606020202030204" pitchFamily="34" charset="0"/>
              <a:ea typeface="方正姚体" panose="02010601030101010101" pitchFamily="2" charset="-122"/>
            </a:endParaRPr>
          </a:p>
        </p:txBody>
      </p:sp>
      <p:sp>
        <p:nvSpPr>
          <p:cNvPr id="33850" name="椭圆 33849">
            <a:extLst>
              <a:ext uri="{FF2B5EF4-FFF2-40B4-BE49-F238E27FC236}">
                <a16:creationId xmlns:a16="http://schemas.microsoft.com/office/drawing/2014/main" id="{9391B792-C843-D153-AF9E-69F1972901D9}"/>
              </a:ext>
            </a:extLst>
          </p:cNvPr>
          <p:cNvSpPr/>
          <p:nvPr/>
        </p:nvSpPr>
        <p:spPr>
          <a:xfrm>
            <a:off x="2567656" y="2425959"/>
            <a:ext cx="432000" cy="288000"/>
          </a:xfrm>
          <a:prstGeom prst="ellipse">
            <a:avLst/>
          </a:prstGeom>
          <a:solidFill>
            <a:srgbClr val="FFFF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3851" name="Rectangle 24">
            <a:extLst>
              <a:ext uri="{FF2B5EF4-FFF2-40B4-BE49-F238E27FC236}">
                <a16:creationId xmlns:a16="http://schemas.microsoft.com/office/drawing/2014/main" id="{2B5E984F-85D7-12EE-8DDA-AFB631E70341}"/>
              </a:ext>
            </a:extLst>
          </p:cNvPr>
          <p:cNvSpPr>
            <a:spLocks noChangeArrowheads="1"/>
          </p:cNvSpPr>
          <p:nvPr/>
        </p:nvSpPr>
        <p:spPr bwMode="auto">
          <a:xfrm>
            <a:off x="3287688" y="2411596"/>
            <a:ext cx="133369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spcBef>
                <a:spcPct val="20000"/>
              </a:spcBef>
              <a:defRPr/>
            </a:pPr>
            <a:r>
              <a:rPr kumimoji="1" lang="en-US" altLang="zh-CN" sz="24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DnaC</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蛋白</a:t>
            </a:r>
            <a:endParaRPr kumimoji="1" lang="zh-CN" altLang="en-US" sz="2400" dirty="0">
              <a:effectLst>
                <a:outerShdw blurRad="38100" dist="38100" dir="2700000" algn="tl">
                  <a:srgbClr val="C0C0C0"/>
                </a:outerShdw>
              </a:effectLst>
              <a:latin typeface="Arial Narrow" panose="020B0606020202030204" pitchFamily="34" charset="0"/>
              <a:ea typeface="方正姚体" panose="02010601030101010101" pitchFamily="2" charset="-122"/>
            </a:endParaRPr>
          </a:p>
        </p:txBody>
      </p:sp>
      <p:grpSp>
        <p:nvGrpSpPr>
          <p:cNvPr id="2" name="组合 1">
            <a:extLst>
              <a:ext uri="{FF2B5EF4-FFF2-40B4-BE49-F238E27FC236}">
                <a16:creationId xmlns:a16="http://schemas.microsoft.com/office/drawing/2014/main" id="{ABEA1525-DDD0-E1EB-7CC9-6C9BC8E1ECF8}"/>
              </a:ext>
            </a:extLst>
          </p:cNvPr>
          <p:cNvGrpSpPr/>
          <p:nvPr/>
        </p:nvGrpSpPr>
        <p:grpSpPr>
          <a:xfrm>
            <a:off x="7552884" y="1143030"/>
            <a:ext cx="578733" cy="648032"/>
            <a:chOff x="5373251" y="1700808"/>
            <a:chExt cx="578733" cy="648032"/>
          </a:xfrm>
        </p:grpSpPr>
        <p:sp>
          <p:nvSpPr>
            <p:cNvPr id="3" name="椭圆 2">
              <a:extLst>
                <a:ext uri="{FF2B5EF4-FFF2-40B4-BE49-F238E27FC236}">
                  <a16:creationId xmlns:a16="http://schemas.microsoft.com/office/drawing/2014/main" id="{13E1A23E-3662-B777-9E02-14CBABDD1906}"/>
                </a:ext>
              </a:extLst>
            </p:cNvPr>
            <p:cNvSpPr/>
            <p:nvPr/>
          </p:nvSpPr>
          <p:spPr>
            <a:xfrm>
              <a:off x="5373251" y="1988840"/>
              <a:ext cx="288000" cy="360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3852" name="椭圆 33851">
              <a:extLst>
                <a:ext uri="{FF2B5EF4-FFF2-40B4-BE49-F238E27FC236}">
                  <a16:creationId xmlns:a16="http://schemas.microsoft.com/office/drawing/2014/main" id="{C548CFB3-FCE9-6146-BBBC-1491445CC25A}"/>
                </a:ext>
              </a:extLst>
            </p:cNvPr>
            <p:cNvSpPr/>
            <p:nvPr/>
          </p:nvSpPr>
          <p:spPr>
            <a:xfrm>
              <a:off x="5373251" y="1700840"/>
              <a:ext cx="288000" cy="288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3853" name="椭圆 33852">
              <a:extLst>
                <a:ext uri="{FF2B5EF4-FFF2-40B4-BE49-F238E27FC236}">
                  <a16:creationId xmlns:a16="http://schemas.microsoft.com/office/drawing/2014/main" id="{EE00471A-D969-07B7-F45E-7AE62DFE84A7}"/>
                </a:ext>
              </a:extLst>
            </p:cNvPr>
            <p:cNvSpPr/>
            <p:nvPr/>
          </p:nvSpPr>
          <p:spPr>
            <a:xfrm>
              <a:off x="5663984" y="1988808"/>
              <a:ext cx="288000" cy="360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3854" name="椭圆 33853">
              <a:extLst>
                <a:ext uri="{FF2B5EF4-FFF2-40B4-BE49-F238E27FC236}">
                  <a16:creationId xmlns:a16="http://schemas.microsoft.com/office/drawing/2014/main" id="{3A0BBE54-F183-760F-D525-A2D3D413FBD5}"/>
                </a:ext>
              </a:extLst>
            </p:cNvPr>
            <p:cNvSpPr/>
            <p:nvPr/>
          </p:nvSpPr>
          <p:spPr>
            <a:xfrm>
              <a:off x="5663984" y="1700808"/>
              <a:ext cx="288000" cy="288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Tree>
    <p:extLst>
      <p:ext uri="{BB962C8B-B14F-4D97-AF65-F5344CB8AC3E}">
        <p14:creationId xmlns:p14="http://schemas.microsoft.com/office/powerpoint/2010/main" val="1049334394"/>
      </p:ext>
    </p:extLst>
  </p:cSld>
  <p:clrMapOvr>
    <a:masterClrMapping/>
  </p:clrMapOvr>
  <p:transition advTm="2100">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54719"/>
                                        </p:tgtEl>
                                        <p:attrNameLst>
                                          <p:attrName>style.visibility</p:attrName>
                                        </p:attrNameLst>
                                      </p:cBhvr>
                                      <p:to>
                                        <p:strVal val="visible"/>
                                      </p:to>
                                    </p:set>
                                    <p:animEffect transition="in" filter="dissolve">
                                      <p:cBhvr>
                                        <p:cTn id="7" dur="500"/>
                                        <p:tgtEl>
                                          <p:spTgt spid="4547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4719"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2"/>
          <p:cNvSpPr>
            <a:spLocks noGrp="1" noChangeArrowheads="1"/>
          </p:cNvSpPr>
          <p:nvPr>
            <p:ph type="title"/>
          </p:nvPr>
        </p:nvSpPr>
        <p:spPr>
          <a:xfrm>
            <a:off x="1055688" y="620713"/>
            <a:ext cx="1944687" cy="485775"/>
          </a:xfrm>
        </p:spPr>
        <p:txBody>
          <a:bodyPr>
            <a:noAutofit/>
          </a:bodyPr>
          <a:lstStyle/>
          <a:p>
            <a:pPr eaLnBrk="1" fontAlgn="auto" hangingPunct="1">
              <a:lnSpc>
                <a:spcPct val="100000"/>
              </a:lnSpc>
              <a:spcAft>
                <a:spcPts val="0"/>
              </a:spcAft>
              <a:defRPr/>
            </a:pPr>
            <a:r>
              <a:rPr lang="zh-CN" altLang="en-US" sz="3200" dirty="0">
                <a:solidFill>
                  <a:srgbClr val="C00000"/>
                </a:solidFill>
                <a:effectLst>
                  <a:outerShdw blurRad="38100" dist="38100" dir="2700000" algn="tl">
                    <a:srgbClr val="C0C0C0"/>
                  </a:outerShdw>
                </a:effectLst>
                <a:latin typeface="Times New Roman" panose="02020603050405020304" pitchFamily="18" charset="0"/>
                <a:ea typeface="华文新魏" panose="02010800040101010101" pitchFamily="2" charset="-122"/>
              </a:rPr>
              <a:t>学习目标</a:t>
            </a:r>
          </a:p>
        </p:txBody>
      </p:sp>
      <p:sp>
        <p:nvSpPr>
          <p:cNvPr id="266243" name="Rectangle 3"/>
          <p:cNvSpPr>
            <a:spLocks noGrp="1" noChangeArrowheads="1"/>
          </p:cNvSpPr>
          <p:nvPr>
            <p:ph idx="1"/>
          </p:nvPr>
        </p:nvSpPr>
        <p:spPr>
          <a:xfrm>
            <a:off x="1127125" y="1268760"/>
            <a:ext cx="10153451" cy="4454168"/>
          </a:xfrm>
        </p:spPr>
        <p:txBody>
          <a:bodyPr rtlCol="0">
            <a:spAutoFit/>
          </a:bodyPr>
          <a:lstStyle/>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anose="02020603050405020304" pitchFamily="18" charset="0"/>
              </a:rPr>
              <a:t>掌握遗传中心法则及其生物学意义。基因、复制、转录、翻译、核糖体循环、分子病的概念。参与蛋白质生物合成的物质及三种</a:t>
            </a:r>
            <a:r>
              <a:rPr kumimoji="1" lang="en-US" altLang="zh-CN" sz="2800" dirty="0">
                <a:effectLst>
                  <a:outerShdw blurRad="38100" dist="38100" dir="2700000" algn="tl">
                    <a:srgbClr val="C0C0C0"/>
                  </a:outerShdw>
                </a:effectLst>
                <a:latin typeface="Times New Roman" panose="02020603050405020304" pitchFamily="18" charset="0"/>
              </a:rPr>
              <a:t>RNA</a:t>
            </a:r>
            <a:r>
              <a:rPr kumimoji="1" lang="zh-CN" altLang="en-US" sz="2800" dirty="0">
                <a:effectLst>
                  <a:outerShdw blurRad="38100" dist="38100" dir="2700000" algn="tl">
                    <a:srgbClr val="C0C0C0"/>
                  </a:outerShdw>
                </a:effectLst>
                <a:latin typeface="Times New Roman" panose="02020603050405020304" pitchFamily="18" charset="0"/>
              </a:rPr>
              <a:t>的作用、遗传密码的特点及起始密码、终止密码。</a:t>
            </a: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anose="02020603050405020304" pitchFamily="18" charset="0"/>
              </a:rPr>
              <a:t>熟悉氨基酸活化及翻译的基本过程。</a:t>
            </a: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anose="02020603050405020304" pitchFamily="18" charset="0"/>
              </a:rPr>
              <a:t>了解遗传信息传递与医学的关系。</a:t>
            </a:r>
            <a:endParaRPr kumimoji="1" lang="en-US" altLang="zh-CN" sz="2800" dirty="0">
              <a:effectLst>
                <a:outerShdw blurRad="38100" dist="38100" dir="2700000" algn="tl">
                  <a:srgbClr val="C0C0C0"/>
                </a:outerShdw>
              </a:effectLst>
              <a:latin typeface="Times New Roman" panose="02020603050405020304" pitchFamily="18" charset="0"/>
            </a:endParaRP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anose="02020603050405020304" pitchFamily="18" charset="0"/>
              </a:rPr>
              <a:t>运用相关知识解释分子病的发病机制等临床实际问题。</a:t>
            </a:r>
            <a:endParaRPr kumimoji="1" lang="en-US" altLang="zh-CN" sz="2800" dirty="0">
              <a:effectLst>
                <a:outerShdw blurRad="38100" dist="38100" dir="2700000" algn="tl">
                  <a:srgbClr val="C0C0C0"/>
                </a:outerShdw>
              </a:effectLst>
              <a:latin typeface="Times New Roman" panose="02020603050405020304" pitchFamily="18" charset="0"/>
            </a:endParaRP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anose="02020603050405020304" pitchFamily="18" charset="0"/>
              </a:rPr>
              <a:t>培养学生具有良好的科研思维、探究生命奥秘，加强基础知识与临床知识的联系。</a:t>
            </a:r>
          </a:p>
        </p:txBody>
      </p:sp>
      <p:cxnSp>
        <p:nvCxnSpPr>
          <p:cNvPr id="6" name="直接连接符 5"/>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plus/>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39"/>
          <p:cNvSpPr>
            <a:spLocks noChangeArrowheads="1"/>
          </p:cNvSpPr>
          <p:nvPr/>
        </p:nvSpPr>
        <p:spPr bwMode="auto">
          <a:xfrm>
            <a:off x="1055688" y="628650"/>
            <a:ext cx="4205287"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360000" indent="-360000" eaLnBrk="1" hangingPunct="1">
              <a:spcBef>
                <a:spcPts val="0"/>
              </a:spcBef>
              <a:buClr>
                <a:srgbClr val="C00000"/>
              </a:buClr>
              <a:buSzPct val="80000"/>
              <a:buFont typeface="Wingdings" panose="05000000000000000000" pitchFamily="2" charset="2"/>
              <a:buChar char="n"/>
              <a:defRPr/>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复制起始的过程</a:t>
            </a:r>
          </a:p>
        </p:txBody>
      </p:sp>
      <p:sp>
        <p:nvSpPr>
          <p:cNvPr id="24" name="椭圆 23">
            <a:extLst>
              <a:ext uri="{FF2B5EF4-FFF2-40B4-BE49-F238E27FC236}">
                <a16:creationId xmlns:a16="http://schemas.microsoft.com/office/drawing/2014/main" id="{014EC525-FE67-C729-E489-B6935C28FC11}"/>
              </a:ext>
            </a:extLst>
          </p:cNvPr>
          <p:cNvSpPr/>
          <p:nvPr/>
        </p:nvSpPr>
        <p:spPr>
          <a:xfrm rot="5400000">
            <a:off x="7633147" y="2420880"/>
            <a:ext cx="432000" cy="288000"/>
          </a:xfrm>
          <a:prstGeom prst="ellipse">
            <a:avLst/>
          </a:prstGeom>
          <a:solidFill>
            <a:srgbClr val="FFFF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7" name="Text Box 80"/>
          <p:cNvSpPr txBox="1">
            <a:spLocks noChangeArrowheads="1"/>
          </p:cNvSpPr>
          <p:nvPr/>
        </p:nvSpPr>
        <p:spPr bwMode="auto">
          <a:xfrm>
            <a:off x="7319963" y="620713"/>
            <a:ext cx="5969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en-US" altLang="zh-CN" sz="2000" b="1" dirty="0">
                <a:effectLst>
                  <a:outerShdw blurRad="38100" dist="38100" dir="2700000" algn="tl">
                    <a:srgbClr val="C0C0C0"/>
                  </a:outerShdw>
                </a:effectLst>
                <a:ea typeface=""/>
              </a:rPr>
              <a:t>5</a:t>
            </a:r>
            <a:r>
              <a:rPr lang="zh-CN" altLang="en-US" sz="2000" b="1" dirty="0">
                <a:effectLst>
                  <a:outerShdw blurRad="38100" dist="38100" dir="2700000" algn="tl">
                    <a:srgbClr val="C0C0C0"/>
                  </a:outerShdw>
                </a:effectLst>
                <a:ea typeface=""/>
              </a:rPr>
              <a:t>´</a:t>
            </a:r>
          </a:p>
        </p:txBody>
      </p:sp>
      <p:sp>
        <p:nvSpPr>
          <p:cNvPr id="34819" name="Line 10"/>
          <p:cNvSpPr>
            <a:spLocks noChangeShapeType="1"/>
          </p:cNvSpPr>
          <p:nvPr/>
        </p:nvSpPr>
        <p:spPr bwMode="auto">
          <a:xfrm>
            <a:off x="7608888" y="12954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820" name="Line 11"/>
          <p:cNvSpPr>
            <a:spLocks noChangeShapeType="1"/>
          </p:cNvSpPr>
          <p:nvPr/>
        </p:nvSpPr>
        <p:spPr bwMode="auto">
          <a:xfrm>
            <a:off x="7608888" y="14478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821" name="Line 12"/>
          <p:cNvSpPr>
            <a:spLocks noChangeShapeType="1"/>
          </p:cNvSpPr>
          <p:nvPr/>
        </p:nvSpPr>
        <p:spPr bwMode="auto">
          <a:xfrm>
            <a:off x="7608888" y="16002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822" name="Line 13"/>
          <p:cNvSpPr>
            <a:spLocks noChangeShapeType="1"/>
          </p:cNvSpPr>
          <p:nvPr/>
        </p:nvSpPr>
        <p:spPr bwMode="auto">
          <a:xfrm>
            <a:off x="7608888" y="17526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823" name="Line 14"/>
          <p:cNvSpPr>
            <a:spLocks noChangeShapeType="1"/>
          </p:cNvSpPr>
          <p:nvPr/>
        </p:nvSpPr>
        <p:spPr bwMode="auto">
          <a:xfrm>
            <a:off x="7608888" y="19050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824" name="Line 15"/>
          <p:cNvSpPr>
            <a:spLocks noChangeShapeType="1"/>
          </p:cNvSpPr>
          <p:nvPr/>
        </p:nvSpPr>
        <p:spPr bwMode="auto">
          <a:xfrm>
            <a:off x="7608888" y="20574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825" name="Line 16"/>
          <p:cNvSpPr>
            <a:spLocks noChangeShapeType="1"/>
          </p:cNvSpPr>
          <p:nvPr/>
        </p:nvSpPr>
        <p:spPr bwMode="auto">
          <a:xfrm>
            <a:off x="7608888" y="22098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826" name="Line 17"/>
          <p:cNvSpPr>
            <a:spLocks noChangeShapeType="1"/>
          </p:cNvSpPr>
          <p:nvPr/>
        </p:nvSpPr>
        <p:spPr bwMode="auto">
          <a:xfrm>
            <a:off x="7608888" y="23622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827" name="Line 18"/>
          <p:cNvSpPr>
            <a:spLocks noChangeShapeType="1"/>
          </p:cNvSpPr>
          <p:nvPr/>
        </p:nvSpPr>
        <p:spPr bwMode="auto">
          <a:xfrm>
            <a:off x="7608888" y="1000125"/>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828" name="Line 19"/>
          <p:cNvSpPr>
            <a:spLocks noChangeShapeType="1"/>
          </p:cNvSpPr>
          <p:nvPr/>
        </p:nvSpPr>
        <p:spPr bwMode="auto">
          <a:xfrm>
            <a:off x="7608888" y="11430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1" name="Text Box 80"/>
          <p:cNvSpPr txBox="1">
            <a:spLocks noChangeArrowheads="1"/>
          </p:cNvSpPr>
          <p:nvPr/>
        </p:nvSpPr>
        <p:spPr bwMode="auto">
          <a:xfrm>
            <a:off x="5016500" y="5517232"/>
            <a:ext cx="5969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000" b="1" dirty="0">
                <a:effectLst>
                  <a:outerShdw blurRad="38100" dist="38100" dir="2700000" algn="tl">
                    <a:srgbClr val="C0C0C0"/>
                  </a:outerShdw>
                </a:effectLst>
                <a:ea typeface=""/>
              </a:rPr>
              <a:t>3´</a:t>
            </a:r>
          </a:p>
        </p:txBody>
      </p:sp>
      <p:sp>
        <p:nvSpPr>
          <p:cNvPr id="82" name="Text Box 80"/>
          <p:cNvSpPr txBox="1">
            <a:spLocks noChangeArrowheads="1"/>
          </p:cNvSpPr>
          <p:nvPr/>
        </p:nvSpPr>
        <p:spPr bwMode="auto">
          <a:xfrm>
            <a:off x="10056440" y="5477222"/>
            <a:ext cx="5969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en-US" altLang="zh-CN" sz="2000" b="1" dirty="0">
                <a:effectLst>
                  <a:outerShdw blurRad="38100" dist="38100" dir="2700000" algn="tl">
                    <a:srgbClr val="C0C0C0"/>
                  </a:outerShdw>
                </a:effectLst>
                <a:ea typeface=""/>
              </a:rPr>
              <a:t>5</a:t>
            </a:r>
            <a:r>
              <a:rPr lang="zh-CN" altLang="en-US" sz="2000" b="1" dirty="0">
                <a:effectLst>
                  <a:outerShdw blurRad="38100" dist="38100" dir="2700000" algn="tl">
                    <a:srgbClr val="C0C0C0"/>
                  </a:outerShdw>
                </a:effectLst>
                <a:ea typeface=""/>
              </a:rPr>
              <a:t>´</a:t>
            </a:r>
          </a:p>
        </p:txBody>
      </p:sp>
      <p:cxnSp>
        <p:nvCxnSpPr>
          <p:cNvPr id="53" name="直接连接符 52"/>
          <p:cNvCxnSpPr/>
          <p:nvPr/>
        </p:nvCxnSpPr>
        <p:spPr>
          <a:xfrm>
            <a:off x="1077913" y="1196975"/>
            <a:ext cx="396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51" name="Rectangle 24"/>
          <p:cNvSpPr>
            <a:spLocks noChangeArrowheads="1"/>
          </p:cNvSpPr>
          <p:nvPr/>
        </p:nvSpPr>
        <p:spPr bwMode="auto">
          <a:xfrm>
            <a:off x="3287688" y="2020937"/>
            <a:ext cx="15462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拓扑异构酶</a:t>
            </a:r>
            <a:endParaRPr kumimoji="1" lang="zh-CN" altLang="en-US" sz="2400" dirty="0">
              <a:effectLst>
                <a:outerShdw blurRad="38100" dist="38100" dir="2700000" algn="tl">
                  <a:srgbClr val="C0C0C0"/>
                </a:outerShdw>
              </a:effectLst>
              <a:latin typeface="Arial Narrow" panose="020B0606020202030204" pitchFamily="34" charset="0"/>
              <a:ea typeface="方正姚体" panose="02010601030101010101" pitchFamily="2" charset="-122"/>
            </a:endParaRPr>
          </a:p>
        </p:txBody>
      </p:sp>
      <p:sp>
        <p:nvSpPr>
          <p:cNvPr id="56" name="Rectangle 27"/>
          <p:cNvSpPr>
            <a:spLocks noChangeArrowheads="1"/>
          </p:cNvSpPr>
          <p:nvPr/>
        </p:nvSpPr>
        <p:spPr bwMode="auto">
          <a:xfrm>
            <a:off x="3295650" y="4392637"/>
            <a:ext cx="1597025" cy="369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spAutoFit/>
          </a:bodyPr>
          <a:lstStyle/>
          <a:p>
            <a:pPr eaLnBrk="1" hangingPunct="1">
              <a:spcBef>
                <a:spcPct val="20000"/>
              </a:spcBef>
              <a:defRPr/>
            </a:pP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聚合酶</a:t>
            </a:r>
          </a:p>
        </p:txBody>
      </p:sp>
      <p:sp>
        <p:nvSpPr>
          <p:cNvPr id="57" name="Rectangle 28"/>
          <p:cNvSpPr>
            <a:spLocks noChangeArrowheads="1"/>
          </p:cNvSpPr>
          <p:nvPr/>
        </p:nvSpPr>
        <p:spPr bwMode="auto">
          <a:xfrm>
            <a:off x="3276600" y="3811612"/>
            <a:ext cx="1163638" cy="369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引物酶</a:t>
            </a:r>
          </a:p>
        </p:txBody>
      </p:sp>
      <p:sp>
        <p:nvSpPr>
          <p:cNvPr id="58" name="Rectangle 29"/>
          <p:cNvSpPr>
            <a:spLocks noChangeArrowheads="1"/>
          </p:cNvSpPr>
          <p:nvPr/>
        </p:nvSpPr>
        <p:spPr bwMode="auto">
          <a:xfrm>
            <a:off x="3276600" y="4973662"/>
            <a:ext cx="1597025" cy="369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spAutoFit/>
          </a:bodyPr>
          <a:lstStyle/>
          <a:p>
            <a:pPr eaLnBrk="1" hangingPunct="1">
              <a:spcBef>
                <a:spcPct val="20000"/>
              </a:spcBef>
              <a:defRPr/>
            </a:pP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连接酶</a:t>
            </a:r>
          </a:p>
        </p:txBody>
      </p:sp>
      <p:sp>
        <p:nvSpPr>
          <p:cNvPr id="59" name="Rectangle 30"/>
          <p:cNvSpPr>
            <a:spLocks noChangeArrowheads="1"/>
          </p:cNvSpPr>
          <p:nvPr/>
        </p:nvSpPr>
        <p:spPr bwMode="auto">
          <a:xfrm>
            <a:off x="3287713" y="5513412"/>
            <a:ext cx="733425" cy="369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引物</a:t>
            </a:r>
          </a:p>
        </p:txBody>
      </p:sp>
      <p:sp>
        <p:nvSpPr>
          <p:cNvPr id="60" name="Freeform 31"/>
          <p:cNvSpPr>
            <a:spLocks noChangeArrowheads="1"/>
          </p:cNvSpPr>
          <p:nvPr/>
        </p:nvSpPr>
        <p:spPr bwMode="auto">
          <a:xfrm>
            <a:off x="2460625" y="5649937"/>
            <a:ext cx="539750" cy="138113"/>
          </a:xfrm>
          <a:custGeom>
            <a:avLst/>
            <a:gdLst>
              <a:gd name="T0" fmla="*/ 0 w 197"/>
              <a:gd name="T1" fmla="*/ 2147483646 h 30"/>
              <a:gd name="T2" fmla="*/ 2147483646 w 197"/>
              <a:gd name="T3" fmla="*/ 2147483646 h 30"/>
              <a:gd name="T4" fmla="*/ 2147483646 w 197"/>
              <a:gd name="T5" fmla="*/ 0 h 30"/>
              <a:gd name="T6" fmla="*/ 2147483646 w 197"/>
              <a:gd name="T7" fmla="*/ 2147483646 h 30"/>
              <a:gd name="T8" fmla="*/ 2147483646 w 197"/>
              <a:gd name="T9" fmla="*/ 0 h 30"/>
              <a:gd name="T10" fmla="*/ 2147483646 w 197"/>
              <a:gd name="T11" fmla="*/ 2147483646 h 30"/>
              <a:gd name="T12" fmla="*/ 2147483646 w 197"/>
              <a:gd name="T13" fmla="*/ 0 h 30"/>
              <a:gd name="T14" fmla="*/ 2147483646 w 197"/>
              <a:gd name="T15" fmla="*/ 2147483646 h 30"/>
              <a:gd name="T16" fmla="*/ 2147483646 w 197"/>
              <a:gd name="T17" fmla="*/ 0 h 30"/>
              <a:gd name="T18" fmla="*/ 2147483646 w 197"/>
              <a:gd name="T19" fmla="*/ 2147483646 h 30"/>
              <a:gd name="T20" fmla="*/ 2147483646 w 197"/>
              <a:gd name="T21" fmla="*/ 0 h 30"/>
              <a:gd name="T22" fmla="*/ 2147483646 w 197"/>
              <a:gd name="T23" fmla="*/ 2147483646 h 30"/>
              <a:gd name="T24" fmla="*/ 2147483646 w 197"/>
              <a:gd name="T25" fmla="*/ 0 h 30"/>
              <a:gd name="T26" fmla="*/ 2147483646 w 197"/>
              <a:gd name="T27" fmla="*/ 2147483646 h 30"/>
              <a:gd name="T28" fmla="*/ 2147483646 w 197"/>
              <a:gd name="T29" fmla="*/ 0 h 30"/>
              <a:gd name="T30" fmla="*/ 2147483646 w 197"/>
              <a:gd name="T31" fmla="*/ 2147483646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7" h="30">
                <a:moveTo>
                  <a:pt x="0" y="15"/>
                </a:moveTo>
                <a:lnTo>
                  <a:pt x="7" y="30"/>
                </a:lnTo>
                <a:lnTo>
                  <a:pt x="21" y="0"/>
                </a:lnTo>
                <a:lnTo>
                  <a:pt x="36" y="30"/>
                </a:lnTo>
                <a:lnTo>
                  <a:pt x="50" y="0"/>
                </a:lnTo>
                <a:lnTo>
                  <a:pt x="64" y="30"/>
                </a:lnTo>
                <a:lnTo>
                  <a:pt x="78" y="0"/>
                </a:lnTo>
                <a:lnTo>
                  <a:pt x="92" y="30"/>
                </a:lnTo>
                <a:lnTo>
                  <a:pt x="106" y="0"/>
                </a:lnTo>
                <a:lnTo>
                  <a:pt x="120" y="30"/>
                </a:lnTo>
                <a:lnTo>
                  <a:pt x="134" y="0"/>
                </a:lnTo>
                <a:lnTo>
                  <a:pt x="148" y="30"/>
                </a:lnTo>
                <a:lnTo>
                  <a:pt x="162" y="0"/>
                </a:lnTo>
                <a:lnTo>
                  <a:pt x="176" y="30"/>
                </a:lnTo>
                <a:lnTo>
                  <a:pt x="190" y="0"/>
                </a:lnTo>
                <a:lnTo>
                  <a:pt x="197" y="15"/>
                </a:lnTo>
              </a:path>
            </a:pathLst>
          </a:custGeom>
          <a:noFill/>
          <a:ln w="28575">
            <a:solidFill>
              <a:srgbClr val="0000FF"/>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a:lstStyle/>
          <a:p>
            <a:pPr>
              <a:defRPr/>
            </a:pPr>
            <a:endParaRPr lang="zh-CN" altLang="en-US"/>
          </a:p>
        </p:txBody>
      </p:sp>
      <p:grpSp>
        <p:nvGrpSpPr>
          <p:cNvPr id="3" name="组合 2"/>
          <p:cNvGrpSpPr/>
          <p:nvPr/>
        </p:nvGrpSpPr>
        <p:grpSpPr>
          <a:xfrm>
            <a:off x="2567608" y="3317081"/>
            <a:ext cx="2570163" cy="369887"/>
            <a:chOff x="2562225" y="2309813"/>
            <a:chExt cx="2570163" cy="369887"/>
          </a:xfrm>
        </p:grpSpPr>
        <p:sp>
          <p:nvSpPr>
            <p:cNvPr id="55" name="Rectangle 26"/>
            <p:cNvSpPr>
              <a:spLocks noChangeArrowheads="1"/>
            </p:cNvSpPr>
            <p:nvPr/>
          </p:nvSpPr>
          <p:spPr bwMode="auto">
            <a:xfrm>
              <a:off x="3276600" y="2309813"/>
              <a:ext cx="1855788" cy="369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单链结合蛋白</a:t>
              </a:r>
            </a:p>
          </p:txBody>
        </p:sp>
        <p:sp>
          <p:nvSpPr>
            <p:cNvPr id="34842" name="Freeform 50"/>
            <p:cNvSpPr>
              <a:spLocks noChangeArrowheads="1"/>
            </p:cNvSpPr>
            <p:nvPr/>
          </p:nvSpPr>
          <p:spPr bwMode="auto">
            <a:xfrm>
              <a:off x="2562225" y="2457450"/>
              <a:ext cx="220663" cy="122238"/>
            </a:xfrm>
            <a:custGeom>
              <a:avLst/>
              <a:gdLst>
                <a:gd name="T0" fmla="*/ 2147483646 w 164"/>
                <a:gd name="T1" fmla="*/ 2147483646 h 98"/>
                <a:gd name="T2" fmla="*/ 2147483646 w 164"/>
                <a:gd name="T3" fmla="*/ 2147483646 h 98"/>
                <a:gd name="T4" fmla="*/ 2147483646 w 164"/>
                <a:gd name="T5" fmla="*/ 2147483646 h 98"/>
                <a:gd name="T6" fmla="*/ 2147483646 w 164"/>
                <a:gd name="T7" fmla="*/ 2147483646 h 98"/>
                <a:gd name="T8" fmla="*/ 2147483646 w 164"/>
                <a:gd name="T9" fmla="*/ 2147483646 h 98"/>
                <a:gd name="T10" fmla="*/ 2147483646 w 164"/>
                <a:gd name="T11" fmla="*/ 2147483646 h 98"/>
                <a:gd name="T12" fmla="*/ 2147483646 w 164"/>
                <a:gd name="T13" fmla="*/ 2147483646 h 98"/>
                <a:gd name="T14" fmla="*/ 2147483646 w 164"/>
                <a:gd name="T15" fmla="*/ 2147483646 h 98"/>
                <a:gd name="T16" fmla="*/ 2147483646 w 164"/>
                <a:gd name="T17" fmla="*/ 2147483646 h 98"/>
                <a:gd name="T18" fmla="*/ 2147483646 w 164"/>
                <a:gd name="T19" fmla="*/ 2147483646 h 98"/>
                <a:gd name="T20" fmla="*/ 2147483646 w 164"/>
                <a:gd name="T21" fmla="*/ 2147483646 h 98"/>
                <a:gd name="T22" fmla="*/ 2147483646 w 164"/>
                <a:gd name="T23" fmla="*/ 2147483646 h 98"/>
                <a:gd name="T24" fmla="*/ 2147483646 w 164"/>
                <a:gd name="T25" fmla="*/ 2147483646 h 98"/>
                <a:gd name="T26" fmla="*/ 2147483646 w 164"/>
                <a:gd name="T27" fmla="*/ 2147483646 h 98"/>
                <a:gd name="T28" fmla="*/ 2147483646 w 164"/>
                <a:gd name="T29" fmla="*/ 2147483646 h 98"/>
                <a:gd name="T30" fmla="*/ 2147483646 w 164"/>
                <a:gd name="T31" fmla="*/ 2147483646 h 98"/>
                <a:gd name="T32" fmla="*/ 2147483646 w 164"/>
                <a:gd name="T33" fmla="*/ 2147483646 h 98"/>
                <a:gd name="T34" fmla="*/ 2147483646 w 164"/>
                <a:gd name="T35" fmla="*/ 2147483646 h 98"/>
                <a:gd name="T36" fmla="*/ 2147483646 w 164"/>
                <a:gd name="T37" fmla="*/ 2147483646 h 98"/>
                <a:gd name="T38" fmla="*/ 2147483646 w 164"/>
                <a:gd name="T39" fmla="*/ 2147483646 h 98"/>
                <a:gd name="T40" fmla="*/ 2147483646 w 164"/>
                <a:gd name="T41" fmla="*/ 2147483646 h 98"/>
                <a:gd name="T42" fmla="*/ 2147483646 w 164"/>
                <a:gd name="T43" fmla="*/ 2147483646 h 98"/>
                <a:gd name="T44" fmla="*/ 2147483646 w 164"/>
                <a:gd name="T45" fmla="*/ 2147483646 h 98"/>
                <a:gd name="T46" fmla="*/ 2147483646 w 164"/>
                <a:gd name="T47" fmla="*/ 2147483646 h 98"/>
                <a:gd name="T48" fmla="*/ 2147483646 w 164"/>
                <a:gd name="T49" fmla="*/ 2147483646 h 98"/>
                <a:gd name="T50" fmla="*/ 2147483646 w 164"/>
                <a:gd name="T51" fmla="*/ 2147483646 h 98"/>
                <a:gd name="T52" fmla="*/ 2147483646 w 164"/>
                <a:gd name="T53" fmla="*/ 2147483646 h 98"/>
                <a:gd name="T54" fmla="*/ 2147483646 w 164"/>
                <a:gd name="T55" fmla="*/ 2147483646 h 98"/>
                <a:gd name="T56" fmla="*/ 0 w 164"/>
                <a:gd name="T57" fmla="*/ 2147483646 h 98"/>
                <a:gd name="T58" fmla="*/ 0 w 164"/>
                <a:gd name="T59" fmla="*/ 2147483646 h 98"/>
                <a:gd name="T60" fmla="*/ 0 w 164"/>
                <a:gd name="T61" fmla="*/ 2147483646 h 98"/>
                <a:gd name="T62" fmla="*/ 0 w 164"/>
                <a:gd name="T63" fmla="*/ 2147483646 h 98"/>
                <a:gd name="T64" fmla="*/ 2147483646 w 164"/>
                <a:gd name="T65" fmla="*/ 2147483646 h 98"/>
                <a:gd name="T66" fmla="*/ 2147483646 w 164"/>
                <a:gd name="T67" fmla="*/ 2147483646 h 98"/>
                <a:gd name="T68" fmla="*/ 2147483646 w 164"/>
                <a:gd name="T69" fmla="*/ 2147483646 h 98"/>
                <a:gd name="T70" fmla="*/ 2147483646 w 164"/>
                <a:gd name="T71" fmla="*/ 2147483646 h 98"/>
                <a:gd name="T72" fmla="*/ 2147483646 w 164"/>
                <a:gd name="T73" fmla="*/ 2147483646 h 98"/>
                <a:gd name="T74" fmla="*/ 2147483646 w 164"/>
                <a:gd name="T75" fmla="*/ 2147483646 h 98"/>
                <a:gd name="T76" fmla="*/ 2147483646 w 164"/>
                <a:gd name="T77" fmla="*/ 2147483646 h 98"/>
                <a:gd name="T78" fmla="*/ 2147483646 w 164"/>
                <a:gd name="T79" fmla="*/ 0 h 98"/>
                <a:gd name="T80" fmla="*/ 2147483646 w 164"/>
                <a:gd name="T81" fmla="*/ 0 h 98"/>
                <a:gd name="T82" fmla="*/ 2147483646 w 164"/>
                <a:gd name="T83" fmla="*/ 0 h 98"/>
                <a:gd name="T84" fmla="*/ 2147483646 w 164"/>
                <a:gd name="T85" fmla="*/ 0 h 98"/>
                <a:gd name="T86" fmla="*/ 2147483646 w 164"/>
                <a:gd name="T87" fmla="*/ 0 h 98"/>
                <a:gd name="T88" fmla="*/ 2147483646 w 164"/>
                <a:gd name="T89" fmla="*/ 0 h 98"/>
                <a:gd name="T90" fmla="*/ 2147483646 w 164"/>
                <a:gd name="T91" fmla="*/ 2147483646 h 98"/>
                <a:gd name="T92" fmla="*/ 2147483646 w 164"/>
                <a:gd name="T93" fmla="*/ 2147483646 h 98"/>
                <a:gd name="T94" fmla="*/ 2147483646 w 164"/>
                <a:gd name="T95" fmla="*/ 2147483646 h 98"/>
                <a:gd name="T96" fmla="*/ 2147483646 w 164"/>
                <a:gd name="T97" fmla="*/ 2147483646 h 98"/>
                <a:gd name="T98" fmla="*/ 2147483646 w 164"/>
                <a:gd name="T99" fmla="*/ 2147483646 h 98"/>
                <a:gd name="T100" fmla="*/ 2147483646 w 164"/>
                <a:gd name="T101" fmla="*/ 2147483646 h 98"/>
                <a:gd name="T102" fmla="*/ 2147483646 w 164"/>
                <a:gd name="T103" fmla="*/ 2147483646 h 98"/>
                <a:gd name="T104" fmla="*/ 2147483646 w 164"/>
                <a:gd name="T105" fmla="*/ 2147483646 h 98"/>
                <a:gd name="T106" fmla="*/ 2147483646 w 164"/>
                <a:gd name="T107" fmla="*/ 2147483646 h 98"/>
                <a:gd name="T108" fmla="*/ 2147483646 w 164"/>
                <a:gd name="T109" fmla="*/ 2147483646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64" h="98">
                  <a:moveTo>
                    <a:pt x="164" y="27"/>
                  </a:moveTo>
                  <a:lnTo>
                    <a:pt x="164" y="27"/>
                  </a:lnTo>
                  <a:lnTo>
                    <a:pt x="164" y="29"/>
                  </a:lnTo>
                  <a:lnTo>
                    <a:pt x="164" y="31"/>
                  </a:lnTo>
                  <a:lnTo>
                    <a:pt x="164" y="33"/>
                  </a:lnTo>
                  <a:lnTo>
                    <a:pt x="164" y="34"/>
                  </a:lnTo>
                  <a:lnTo>
                    <a:pt x="162" y="34"/>
                  </a:lnTo>
                  <a:lnTo>
                    <a:pt x="162" y="36"/>
                  </a:lnTo>
                  <a:lnTo>
                    <a:pt x="162" y="38"/>
                  </a:lnTo>
                  <a:lnTo>
                    <a:pt x="160" y="38"/>
                  </a:lnTo>
                  <a:lnTo>
                    <a:pt x="160" y="40"/>
                  </a:lnTo>
                  <a:lnTo>
                    <a:pt x="158" y="42"/>
                  </a:lnTo>
                  <a:lnTo>
                    <a:pt x="158" y="44"/>
                  </a:lnTo>
                  <a:lnTo>
                    <a:pt x="156" y="44"/>
                  </a:lnTo>
                  <a:lnTo>
                    <a:pt x="156" y="45"/>
                  </a:lnTo>
                  <a:lnTo>
                    <a:pt x="154" y="45"/>
                  </a:lnTo>
                  <a:lnTo>
                    <a:pt x="154" y="47"/>
                  </a:lnTo>
                  <a:lnTo>
                    <a:pt x="152" y="49"/>
                  </a:lnTo>
                  <a:lnTo>
                    <a:pt x="150" y="49"/>
                  </a:lnTo>
                  <a:lnTo>
                    <a:pt x="150" y="51"/>
                  </a:lnTo>
                  <a:lnTo>
                    <a:pt x="148" y="51"/>
                  </a:lnTo>
                  <a:lnTo>
                    <a:pt x="146" y="53"/>
                  </a:lnTo>
                  <a:lnTo>
                    <a:pt x="146" y="54"/>
                  </a:lnTo>
                  <a:lnTo>
                    <a:pt x="144" y="54"/>
                  </a:lnTo>
                  <a:lnTo>
                    <a:pt x="144" y="56"/>
                  </a:lnTo>
                  <a:lnTo>
                    <a:pt x="142" y="56"/>
                  </a:lnTo>
                  <a:lnTo>
                    <a:pt x="140" y="58"/>
                  </a:lnTo>
                  <a:lnTo>
                    <a:pt x="138" y="58"/>
                  </a:lnTo>
                  <a:lnTo>
                    <a:pt x="136" y="60"/>
                  </a:lnTo>
                  <a:lnTo>
                    <a:pt x="134" y="62"/>
                  </a:lnTo>
                  <a:lnTo>
                    <a:pt x="132" y="64"/>
                  </a:lnTo>
                  <a:lnTo>
                    <a:pt x="130" y="64"/>
                  </a:lnTo>
                  <a:lnTo>
                    <a:pt x="128" y="65"/>
                  </a:lnTo>
                  <a:lnTo>
                    <a:pt x="126" y="67"/>
                  </a:lnTo>
                  <a:lnTo>
                    <a:pt x="124" y="67"/>
                  </a:lnTo>
                  <a:lnTo>
                    <a:pt x="122" y="69"/>
                  </a:lnTo>
                  <a:lnTo>
                    <a:pt x="120" y="69"/>
                  </a:lnTo>
                  <a:lnTo>
                    <a:pt x="118" y="71"/>
                  </a:lnTo>
                  <a:lnTo>
                    <a:pt x="116" y="73"/>
                  </a:lnTo>
                  <a:lnTo>
                    <a:pt x="114" y="73"/>
                  </a:lnTo>
                  <a:lnTo>
                    <a:pt x="112" y="74"/>
                  </a:lnTo>
                  <a:lnTo>
                    <a:pt x="110" y="74"/>
                  </a:lnTo>
                  <a:lnTo>
                    <a:pt x="108" y="76"/>
                  </a:lnTo>
                  <a:lnTo>
                    <a:pt x="106" y="76"/>
                  </a:lnTo>
                  <a:lnTo>
                    <a:pt x="104" y="78"/>
                  </a:lnTo>
                  <a:lnTo>
                    <a:pt x="102" y="78"/>
                  </a:lnTo>
                  <a:lnTo>
                    <a:pt x="100" y="80"/>
                  </a:lnTo>
                  <a:lnTo>
                    <a:pt x="98" y="80"/>
                  </a:lnTo>
                  <a:lnTo>
                    <a:pt x="96" y="82"/>
                  </a:lnTo>
                  <a:lnTo>
                    <a:pt x="94" y="82"/>
                  </a:lnTo>
                  <a:lnTo>
                    <a:pt x="92" y="84"/>
                  </a:lnTo>
                  <a:lnTo>
                    <a:pt x="90" y="84"/>
                  </a:lnTo>
                  <a:lnTo>
                    <a:pt x="88" y="84"/>
                  </a:lnTo>
                  <a:lnTo>
                    <a:pt x="88" y="85"/>
                  </a:lnTo>
                  <a:lnTo>
                    <a:pt x="86" y="85"/>
                  </a:lnTo>
                  <a:lnTo>
                    <a:pt x="84" y="87"/>
                  </a:lnTo>
                  <a:lnTo>
                    <a:pt x="82" y="87"/>
                  </a:lnTo>
                  <a:lnTo>
                    <a:pt x="80" y="87"/>
                  </a:lnTo>
                  <a:lnTo>
                    <a:pt x="78" y="89"/>
                  </a:lnTo>
                  <a:lnTo>
                    <a:pt x="76" y="89"/>
                  </a:lnTo>
                  <a:lnTo>
                    <a:pt x="74" y="89"/>
                  </a:lnTo>
                  <a:lnTo>
                    <a:pt x="72" y="91"/>
                  </a:lnTo>
                  <a:lnTo>
                    <a:pt x="70" y="91"/>
                  </a:lnTo>
                  <a:lnTo>
                    <a:pt x="68" y="93"/>
                  </a:lnTo>
                  <a:lnTo>
                    <a:pt x="66" y="93"/>
                  </a:lnTo>
                  <a:lnTo>
                    <a:pt x="64" y="93"/>
                  </a:lnTo>
                  <a:lnTo>
                    <a:pt x="62" y="93"/>
                  </a:lnTo>
                  <a:lnTo>
                    <a:pt x="60" y="94"/>
                  </a:lnTo>
                  <a:lnTo>
                    <a:pt x="58" y="94"/>
                  </a:lnTo>
                  <a:lnTo>
                    <a:pt x="56" y="94"/>
                  </a:lnTo>
                  <a:lnTo>
                    <a:pt x="54" y="96"/>
                  </a:lnTo>
                  <a:lnTo>
                    <a:pt x="52" y="96"/>
                  </a:lnTo>
                  <a:lnTo>
                    <a:pt x="50" y="96"/>
                  </a:lnTo>
                  <a:lnTo>
                    <a:pt x="48" y="96"/>
                  </a:lnTo>
                  <a:lnTo>
                    <a:pt x="46" y="96"/>
                  </a:lnTo>
                  <a:lnTo>
                    <a:pt x="44" y="98"/>
                  </a:lnTo>
                  <a:lnTo>
                    <a:pt x="42" y="98"/>
                  </a:lnTo>
                  <a:lnTo>
                    <a:pt x="40" y="98"/>
                  </a:lnTo>
                  <a:lnTo>
                    <a:pt x="38" y="98"/>
                  </a:lnTo>
                  <a:lnTo>
                    <a:pt x="36" y="98"/>
                  </a:lnTo>
                  <a:lnTo>
                    <a:pt x="34" y="98"/>
                  </a:lnTo>
                  <a:lnTo>
                    <a:pt x="32" y="98"/>
                  </a:lnTo>
                  <a:lnTo>
                    <a:pt x="30" y="96"/>
                  </a:lnTo>
                  <a:lnTo>
                    <a:pt x="28" y="96"/>
                  </a:lnTo>
                  <a:lnTo>
                    <a:pt x="26" y="94"/>
                  </a:lnTo>
                  <a:lnTo>
                    <a:pt x="24" y="94"/>
                  </a:lnTo>
                  <a:lnTo>
                    <a:pt x="24" y="93"/>
                  </a:lnTo>
                  <a:lnTo>
                    <a:pt x="22" y="93"/>
                  </a:lnTo>
                  <a:lnTo>
                    <a:pt x="20" y="91"/>
                  </a:lnTo>
                  <a:lnTo>
                    <a:pt x="20" y="89"/>
                  </a:lnTo>
                  <a:lnTo>
                    <a:pt x="18" y="89"/>
                  </a:lnTo>
                  <a:lnTo>
                    <a:pt x="16" y="87"/>
                  </a:lnTo>
                  <a:lnTo>
                    <a:pt x="16" y="85"/>
                  </a:lnTo>
                  <a:lnTo>
                    <a:pt x="14" y="84"/>
                  </a:lnTo>
                  <a:lnTo>
                    <a:pt x="12" y="84"/>
                  </a:lnTo>
                  <a:lnTo>
                    <a:pt x="12" y="82"/>
                  </a:lnTo>
                  <a:lnTo>
                    <a:pt x="10" y="80"/>
                  </a:lnTo>
                  <a:lnTo>
                    <a:pt x="10" y="78"/>
                  </a:lnTo>
                  <a:lnTo>
                    <a:pt x="8" y="76"/>
                  </a:lnTo>
                  <a:lnTo>
                    <a:pt x="8" y="74"/>
                  </a:lnTo>
                  <a:lnTo>
                    <a:pt x="8" y="73"/>
                  </a:lnTo>
                  <a:lnTo>
                    <a:pt x="6" y="73"/>
                  </a:lnTo>
                  <a:lnTo>
                    <a:pt x="6" y="71"/>
                  </a:lnTo>
                  <a:lnTo>
                    <a:pt x="6" y="69"/>
                  </a:lnTo>
                  <a:lnTo>
                    <a:pt x="6" y="67"/>
                  </a:lnTo>
                  <a:lnTo>
                    <a:pt x="4" y="67"/>
                  </a:lnTo>
                  <a:lnTo>
                    <a:pt x="4" y="65"/>
                  </a:lnTo>
                  <a:lnTo>
                    <a:pt x="4" y="64"/>
                  </a:lnTo>
                  <a:lnTo>
                    <a:pt x="4" y="62"/>
                  </a:lnTo>
                  <a:lnTo>
                    <a:pt x="2" y="60"/>
                  </a:lnTo>
                  <a:lnTo>
                    <a:pt x="2" y="58"/>
                  </a:lnTo>
                  <a:lnTo>
                    <a:pt x="2" y="56"/>
                  </a:lnTo>
                  <a:lnTo>
                    <a:pt x="2" y="54"/>
                  </a:lnTo>
                  <a:lnTo>
                    <a:pt x="0" y="53"/>
                  </a:lnTo>
                  <a:lnTo>
                    <a:pt x="0" y="51"/>
                  </a:lnTo>
                  <a:lnTo>
                    <a:pt x="0" y="49"/>
                  </a:lnTo>
                  <a:lnTo>
                    <a:pt x="0" y="47"/>
                  </a:lnTo>
                  <a:lnTo>
                    <a:pt x="0" y="45"/>
                  </a:lnTo>
                  <a:lnTo>
                    <a:pt x="0" y="44"/>
                  </a:lnTo>
                  <a:lnTo>
                    <a:pt x="0" y="42"/>
                  </a:lnTo>
                  <a:lnTo>
                    <a:pt x="0" y="40"/>
                  </a:lnTo>
                  <a:lnTo>
                    <a:pt x="0" y="38"/>
                  </a:lnTo>
                  <a:lnTo>
                    <a:pt x="0" y="36"/>
                  </a:lnTo>
                  <a:lnTo>
                    <a:pt x="0" y="34"/>
                  </a:lnTo>
                  <a:lnTo>
                    <a:pt x="0" y="33"/>
                  </a:lnTo>
                  <a:lnTo>
                    <a:pt x="0" y="31"/>
                  </a:lnTo>
                  <a:lnTo>
                    <a:pt x="0" y="29"/>
                  </a:lnTo>
                  <a:lnTo>
                    <a:pt x="0" y="27"/>
                  </a:lnTo>
                  <a:lnTo>
                    <a:pt x="2" y="27"/>
                  </a:lnTo>
                  <a:lnTo>
                    <a:pt x="2" y="25"/>
                  </a:lnTo>
                  <a:lnTo>
                    <a:pt x="2" y="24"/>
                  </a:lnTo>
                  <a:lnTo>
                    <a:pt x="2" y="22"/>
                  </a:lnTo>
                  <a:lnTo>
                    <a:pt x="2" y="20"/>
                  </a:lnTo>
                  <a:lnTo>
                    <a:pt x="4" y="20"/>
                  </a:lnTo>
                  <a:lnTo>
                    <a:pt x="4" y="18"/>
                  </a:lnTo>
                  <a:lnTo>
                    <a:pt x="6" y="16"/>
                  </a:lnTo>
                  <a:lnTo>
                    <a:pt x="6" y="15"/>
                  </a:lnTo>
                  <a:lnTo>
                    <a:pt x="6" y="13"/>
                  </a:lnTo>
                  <a:lnTo>
                    <a:pt x="8" y="13"/>
                  </a:lnTo>
                  <a:lnTo>
                    <a:pt x="8" y="11"/>
                  </a:lnTo>
                  <a:lnTo>
                    <a:pt x="10" y="11"/>
                  </a:lnTo>
                  <a:lnTo>
                    <a:pt x="10" y="9"/>
                  </a:lnTo>
                  <a:lnTo>
                    <a:pt x="12" y="9"/>
                  </a:lnTo>
                  <a:lnTo>
                    <a:pt x="12" y="7"/>
                  </a:lnTo>
                  <a:lnTo>
                    <a:pt x="14" y="7"/>
                  </a:lnTo>
                  <a:lnTo>
                    <a:pt x="16" y="5"/>
                  </a:lnTo>
                  <a:lnTo>
                    <a:pt x="18" y="5"/>
                  </a:lnTo>
                  <a:lnTo>
                    <a:pt x="20" y="4"/>
                  </a:lnTo>
                  <a:lnTo>
                    <a:pt x="22" y="4"/>
                  </a:lnTo>
                  <a:lnTo>
                    <a:pt x="24" y="4"/>
                  </a:lnTo>
                  <a:lnTo>
                    <a:pt x="26" y="4"/>
                  </a:lnTo>
                  <a:lnTo>
                    <a:pt x="28" y="2"/>
                  </a:lnTo>
                  <a:lnTo>
                    <a:pt x="30" y="2"/>
                  </a:lnTo>
                  <a:lnTo>
                    <a:pt x="32" y="2"/>
                  </a:lnTo>
                  <a:lnTo>
                    <a:pt x="34" y="2"/>
                  </a:lnTo>
                  <a:lnTo>
                    <a:pt x="36" y="2"/>
                  </a:lnTo>
                  <a:lnTo>
                    <a:pt x="38" y="2"/>
                  </a:lnTo>
                  <a:lnTo>
                    <a:pt x="40" y="2"/>
                  </a:lnTo>
                  <a:lnTo>
                    <a:pt x="40" y="0"/>
                  </a:lnTo>
                  <a:lnTo>
                    <a:pt x="42" y="0"/>
                  </a:lnTo>
                  <a:lnTo>
                    <a:pt x="44" y="0"/>
                  </a:lnTo>
                  <a:lnTo>
                    <a:pt x="46" y="0"/>
                  </a:lnTo>
                  <a:lnTo>
                    <a:pt x="48" y="0"/>
                  </a:lnTo>
                  <a:lnTo>
                    <a:pt x="50" y="0"/>
                  </a:lnTo>
                  <a:lnTo>
                    <a:pt x="52" y="0"/>
                  </a:lnTo>
                  <a:lnTo>
                    <a:pt x="54" y="0"/>
                  </a:lnTo>
                  <a:lnTo>
                    <a:pt x="56" y="0"/>
                  </a:lnTo>
                  <a:lnTo>
                    <a:pt x="58" y="0"/>
                  </a:lnTo>
                  <a:lnTo>
                    <a:pt x="62" y="0"/>
                  </a:lnTo>
                  <a:lnTo>
                    <a:pt x="64" y="0"/>
                  </a:lnTo>
                  <a:lnTo>
                    <a:pt x="66" y="0"/>
                  </a:lnTo>
                  <a:lnTo>
                    <a:pt x="68" y="0"/>
                  </a:lnTo>
                  <a:lnTo>
                    <a:pt x="70" y="0"/>
                  </a:lnTo>
                  <a:lnTo>
                    <a:pt x="72" y="0"/>
                  </a:lnTo>
                  <a:lnTo>
                    <a:pt x="74" y="0"/>
                  </a:lnTo>
                  <a:lnTo>
                    <a:pt x="76" y="0"/>
                  </a:lnTo>
                  <a:lnTo>
                    <a:pt x="78" y="0"/>
                  </a:lnTo>
                  <a:lnTo>
                    <a:pt x="80" y="0"/>
                  </a:lnTo>
                  <a:lnTo>
                    <a:pt x="82" y="0"/>
                  </a:lnTo>
                  <a:lnTo>
                    <a:pt x="84" y="0"/>
                  </a:lnTo>
                  <a:lnTo>
                    <a:pt x="86" y="0"/>
                  </a:lnTo>
                  <a:lnTo>
                    <a:pt x="88" y="2"/>
                  </a:lnTo>
                  <a:lnTo>
                    <a:pt x="90" y="2"/>
                  </a:lnTo>
                  <a:lnTo>
                    <a:pt x="92" y="2"/>
                  </a:lnTo>
                  <a:lnTo>
                    <a:pt x="94" y="2"/>
                  </a:lnTo>
                  <a:lnTo>
                    <a:pt x="96" y="2"/>
                  </a:lnTo>
                  <a:lnTo>
                    <a:pt x="98" y="2"/>
                  </a:lnTo>
                  <a:lnTo>
                    <a:pt x="100" y="2"/>
                  </a:lnTo>
                  <a:lnTo>
                    <a:pt x="102" y="2"/>
                  </a:lnTo>
                  <a:lnTo>
                    <a:pt x="106" y="4"/>
                  </a:lnTo>
                  <a:lnTo>
                    <a:pt x="108" y="4"/>
                  </a:lnTo>
                  <a:lnTo>
                    <a:pt x="112" y="4"/>
                  </a:lnTo>
                  <a:lnTo>
                    <a:pt x="114" y="4"/>
                  </a:lnTo>
                  <a:lnTo>
                    <a:pt x="116" y="5"/>
                  </a:lnTo>
                  <a:lnTo>
                    <a:pt x="118" y="5"/>
                  </a:lnTo>
                  <a:lnTo>
                    <a:pt x="120" y="5"/>
                  </a:lnTo>
                  <a:lnTo>
                    <a:pt x="122" y="5"/>
                  </a:lnTo>
                  <a:lnTo>
                    <a:pt x="124" y="5"/>
                  </a:lnTo>
                  <a:lnTo>
                    <a:pt x="126" y="5"/>
                  </a:lnTo>
                  <a:lnTo>
                    <a:pt x="128" y="7"/>
                  </a:lnTo>
                  <a:lnTo>
                    <a:pt x="130" y="7"/>
                  </a:lnTo>
                  <a:lnTo>
                    <a:pt x="132" y="7"/>
                  </a:lnTo>
                  <a:lnTo>
                    <a:pt x="134" y="9"/>
                  </a:lnTo>
                  <a:lnTo>
                    <a:pt x="136" y="9"/>
                  </a:lnTo>
                  <a:lnTo>
                    <a:pt x="138" y="9"/>
                  </a:lnTo>
                  <a:lnTo>
                    <a:pt x="140" y="11"/>
                  </a:lnTo>
                  <a:lnTo>
                    <a:pt x="142" y="11"/>
                  </a:lnTo>
                  <a:lnTo>
                    <a:pt x="144" y="11"/>
                  </a:lnTo>
                  <a:lnTo>
                    <a:pt x="146" y="13"/>
                  </a:lnTo>
                  <a:lnTo>
                    <a:pt x="148" y="13"/>
                  </a:lnTo>
                  <a:lnTo>
                    <a:pt x="150" y="15"/>
                  </a:lnTo>
                  <a:lnTo>
                    <a:pt x="152" y="15"/>
                  </a:lnTo>
                  <a:lnTo>
                    <a:pt x="154" y="16"/>
                  </a:lnTo>
                  <a:lnTo>
                    <a:pt x="156" y="18"/>
                  </a:lnTo>
                  <a:lnTo>
                    <a:pt x="158" y="18"/>
                  </a:lnTo>
                  <a:lnTo>
                    <a:pt x="158" y="20"/>
                  </a:lnTo>
                  <a:lnTo>
                    <a:pt x="160" y="20"/>
                  </a:lnTo>
                  <a:lnTo>
                    <a:pt x="160" y="22"/>
                  </a:lnTo>
                  <a:lnTo>
                    <a:pt x="162" y="22"/>
                  </a:lnTo>
                  <a:lnTo>
                    <a:pt x="162" y="24"/>
                  </a:lnTo>
                  <a:lnTo>
                    <a:pt x="164" y="25"/>
                  </a:lnTo>
                  <a:lnTo>
                    <a:pt x="164" y="27"/>
                  </a:lnTo>
                  <a:close/>
                </a:path>
              </a:pathLst>
            </a:custGeom>
            <a:solidFill>
              <a:srgbClr val="FD44D0"/>
            </a:solidFill>
            <a:ln>
              <a:noFill/>
            </a:ln>
            <a:extLst>
              <a:ext uri="{91240B29-F687-4F45-9708-019B960494DF}">
                <a14:hiddenLine xmlns:a14="http://schemas.microsoft.com/office/drawing/2010/main" w="38100">
                  <a:solidFill>
                    <a:srgbClr val="000000"/>
                  </a:solidFill>
                  <a:round/>
                  <a:headEnd/>
                  <a:tailEnd/>
                </a14:hiddenLine>
              </a:ext>
            </a:extLst>
          </p:spPr>
          <p:txBody>
            <a:bodyPr/>
            <a:lstStyle/>
            <a:p>
              <a:endParaRPr lang="zh-CN" altLang="en-US"/>
            </a:p>
          </p:txBody>
        </p:sp>
        <p:sp>
          <p:nvSpPr>
            <p:cNvPr id="62" name="Freeform 51"/>
            <p:cNvSpPr>
              <a:spLocks noChangeArrowheads="1"/>
            </p:cNvSpPr>
            <p:nvPr/>
          </p:nvSpPr>
          <p:spPr bwMode="auto">
            <a:xfrm>
              <a:off x="2562225" y="2456843"/>
              <a:ext cx="220663" cy="122525"/>
            </a:xfrm>
            <a:custGeom>
              <a:avLst/>
              <a:gdLst>
                <a:gd name="T0" fmla="*/ 82 w 82"/>
                <a:gd name="T1" fmla="*/ 6 h 54"/>
                <a:gd name="T2" fmla="*/ 81 w 82"/>
                <a:gd name="T3" fmla="*/ 6 h 54"/>
                <a:gd name="T4" fmla="*/ 79 w 82"/>
                <a:gd name="T5" fmla="*/ 6 h 54"/>
                <a:gd name="T6" fmla="*/ 77 w 82"/>
                <a:gd name="T7" fmla="*/ 6 h 54"/>
                <a:gd name="T8" fmla="*/ 75 w 82"/>
                <a:gd name="T9" fmla="*/ 6 h 54"/>
                <a:gd name="T10" fmla="*/ 72 w 82"/>
                <a:gd name="T11" fmla="*/ 6 h 54"/>
                <a:gd name="T12" fmla="*/ 69 w 82"/>
                <a:gd name="T13" fmla="*/ 6 h 54"/>
                <a:gd name="T14" fmla="*/ 65 w 82"/>
                <a:gd name="T15" fmla="*/ 6 h 54"/>
                <a:gd name="T16" fmla="*/ 61 w 82"/>
                <a:gd name="T17" fmla="*/ 6 h 54"/>
                <a:gd name="T18" fmla="*/ 57 w 82"/>
                <a:gd name="T19" fmla="*/ 6 h 54"/>
                <a:gd name="T20" fmla="*/ 53 w 82"/>
                <a:gd name="T21" fmla="*/ 6 h 54"/>
                <a:gd name="T22" fmla="*/ 49 w 82"/>
                <a:gd name="T23" fmla="*/ 7 h 54"/>
                <a:gd name="T24" fmla="*/ 45 w 82"/>
                <a:gd name="T25" fmla="*/ 7 h 54"/>
                <a:gd name="T26" fmla="*/ 42 w 82"/>
                <a:gd name="T27" fmla="*/ 8 h 54"/>
                <a:gd name="T28" fmla="*/ 38 w 82"/>
                <a:gd name="T29" fmla="*/ 8 h 54"/>
                <a:gd name="T30" fmla="*/ 34 w 82"/>
                <a:gd name="T31" fmla="*/ 9 h 54"/>
                <a:gd name="T32" fmla="*/ 30 w 82"/>
                <a:gd name="T33" fmla="*/ 9 h 54"/>
                <a:gd name="T34" fmla="*/ 26 w 82"/>
                <a:gd name="T35" fmla="*/ 9 h 54"/>
                <a:gd name="T36" fmla="*/ 22 w 82"/>
                <a:gd name="T37" fmla="*/ 9 h 54"/>
                <a:gd name="T38" fmla="*/ 18 w 82"/>
                <a:gd name="T39" fmla="*/ 9 h 54"/>
                <a:gd name="T40" fmla="*/ 14 w 82"/>
                <a:gd name="T41" fmla="*/ 9 h 54"/>
                <a:gd name="T42" fmla="*/ 11 w 82"/>
                <a:gd name="T43" fmla="*/ 9 h 54"/>
                <a:gd name="T44" fmla="*/ 8 w 82"/>
                <a:gd name="T45" fmla="*/ 8 h 54"/>
                <a:gd name="T46" fmla="*/ 6 w 82"/>
                <a:gd name="T47" fmla="*/ 7 h 54"/>
                <a:gd name="T48" fmla="*/ 4 w 82"/>
                <a:gd name="T49" fmla="*/ 6 h 54"/>
                <a:gd name="T50" fmla="*/ 3 w 82"/>
                <a:gd name="T51" fmla="*/ 6 h 54"/>
                <a:gd name="T52" fmla="*/ 2 w 82"/>
                <a:gd name="T53" fmla="*/ 6 h 54"/>
                <a:gd name="T54" fmla="*/ 1 w 82"/>
                <a:gd name="T55" fmla="*/ 6 h 54"/>
                <a:gd name="T56" fmla="*/ 0 w 82"/>
                <a:gd name="T57" fmla="*/ 6 h 54"/>
                <a:gd name="T58" fmla="*/ 0 w 82"/>
                <a:gd name="T59" fmla="*/ 6 h 54"/>
                <a:gd name="T60" fmla="*/ 0 w 82"/>
                <a:gd name="T61" fmla="*/ 6 h 54"/>
                <a:gd name="T62" fmla="*/ 0 w 82"/>
                <a:gd name="T63" fmla="*/ 6 h 54"/>
                <a:gd name="T64" fmla="*/ 1 w 82"/>
                <a:gd name="T65" fmla="*/ 6 h 54"/>
                <a:gd name="T66" fmla="*/ 3 w 82"/>
                <a:gd name="T67" fmla="*/ 6 h 54"/>
                <a:gd name="T68" fmla="*/ 4 w 82"/>
                <a:gd name="T69" fmla="*/ 6 h 54"/>
                <a:gd name="T70" fmla="*/ 6 w 82"/>
                <a:gd name="T71" fmla="*/ 4 h 54"/>
                <a:gd name="T72" fmla="*/ 10 w 82"/>
                <a:gd name="T73" fmla="*/ 2 h 54"/>
                <a:gd name="T74" fmla="*/ 14 w 82"/>
                <a:gd name="T75" fmla="*/ 1 h 54"/>
                <a:gd name="T76" fmla="*/ 18 w 82"/>
                <a:gd name="T77" fmla="*/ 1 h 54"/>
                <a:gd name="T78" fmla="*/ 21 w 82"/>
                <a:gd name="T79" fmla="*/ 0 h 54"/>
                <a:gd name="T80" fmla="*/ 25 w 82"/>
                <a:gd name="T81" fmla="*/ 0 h 54"/>
                <a:gd name="T82" fmla="*/ 29 w 82"/>
                <a:gd name="T83" fmla="*/ 0 h 54"/>
                <a:gd name="T84" fmla="*/ 34 w 82"/>
                <a:gd name="T85" fmla="*/ 0 h 54"/>
                <a:gd name="T86" fmla="*/ 38 w 82"/>
                <a:gd name="T87" fmla="*/ 0 h 54"/>
                <a:gd name="T88" fmla="*/ 42 w 82"/>
                <a:gd name="T89" fmla="*/ 0 h 54"/>
                <a:gd name="T90" fmla="*/ 46 w 82"/>
                <a:gd name="T91" fmla="*/ 1 h 54"/>
                <a:gd name="T92" fmla="*/ 50 w 82"/>
                <a:gd name="T93" fmla="*/ 1 h 54"/>
                <a:gd name="T94" fmla="*/ 56 w 82"/>
                <a:gd name="T95" fmla="*/ 2 h 54"/>
                <a:gd name="T96" fmla="*/ 60 w 82"/>
                <a:gd name="T97" fmla="*/ 3 h 54"/>
                <a:gd name="T98" fmla="*/ 64 w 82"/>
                <a:gd name="T99" fmla="*/ 4 h 54"/>
                <a:gd name="T100" fmla="*/ 68 w 82"/>
                <a:gd name="T101" fmla="*/ 5 h 54"/>
                <a:gd name="T102" fmla="*/ 72 w 82"/>
                <a:gd name="T103" fmla="*/ 6 h 54"/>
                <a:gd name="T104" fmla="*/ 76 w 82"/>
                <a:gd name="T105" fmla="*/ 6 h 54"/>
                <a:gd name="T106" fmla="*/ 79 w 82"/>
                <a:gd name="T107" fmla="*/ 6 h 54"/>
                <a:gd name="T108" fmla="*/ 81 w 82"/>
                <a:gd name="T109" fmla="*/ 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2" h="54">
                  <a:moveTo>
                    <a:pt x="82" y="15"/>
                  </a:moveTo>
                  <a:lnTo>
                    <a:pt x="82" y="15"/>
                  </a:lnTo>
                  <a:lnTo>
                    <a:pt x="82" y="16"/>
                  </a:lnTo>
                  <a:lnTo>
                    <a:pt x="82" y="17"/>
                  </a:lnTo>
                  <a:lnTo>
                    <a:pt x="82" y="18"/>
                  </a:lnTo>
                  <a:lnTo>
                    <a:pt x="82" y="19"/>
                  </a:lnTo>
                  <a:lnTo>
                    <a:pt x="81" y="19"/>
                  </a:lnTo>
                  <a:lnTo>
                    <a:pt x="81" y="20"/>
                  </a:lnTo>
                  <a:lnTo>
                    <a:pt x="81" y="21"/>
                  </a:lnTo>
                  <a:lnTo>
                    <a:pt x="80" y="21"/>
                  </a:lnTo>
                  <a:lnTo>
                    <a:pt x="80" y="22"/>
                  </a:lnTo>
                  <a:lnTo>
                    <a:pt x="79" y="23"/>
                  </a:lnTo>
                  <a:lnTo>
                    <a:pt x="79" y="24"/>
                  </a:lnTo>
                  <a:lnTo>
                    <a:pt x="78" y="24"/>
                  </a:lnTo>
                  <a:lnTo>
                    <a:pt x="78" y="25"/>
                  </a:lnTo>
                  <a:lnTo>
                    <a:pt x="77" y="25"/>
                  </a:lnTo>
                  <a:lnTo>
                    <a:pt x="77" y="26"/>
                  </a:lnTo>
                  <a:lnTo>
                    <a:pt x="76" y="27"/>
                  </a:lnTo>
                  <a:lnTo>
                    <a:pt x="75" y="27"/>
                  </a:lnTo>
                  <a:lnTo>
                    <a:pt x="75" y="28"/>
                  </a:lnTo>
                  <a:lnTo>
                    <a:pt x="74" y="28"/>
                  </a:lnTo>
                  <a:lnTo>
                    <a:pt x="73" y="29"/>
                  </a:lnTo>
                  <a:lnTo>
                    <a:pt x="73" y="30"/>
                  </a:lnTo>
                  <a:lnTo>
                    <a:pt x="72" y="30"/>
                  </a:lnTo>
                  <a:lnTo>
                    <a:pt x="72" y="31"/>
                  </a:lnTo>
                  <a:lnTo>
                    <a:pt x="71" y="31"/>
                  </a:lnTo>
                  <a:lnTo>
                    <a:pt x="70" y="32"/>
                  </a:lnTo>
                  <a:lnTo>
                    <a:pt x="69" y="32"/>
                  </a:lnTo>
                  <a:lnTo>
                    <a:pt x="68" y="33"/>
                  </a:lnTo>
                  <a:lnTo>
                    <a:pt x="67" y="34"/>
                  </a:lnTo>
                  <a:lnTo>
                    <a:pt x="66" y="35"/>
                  </a:lnTo>
                  <a:lnTo>
                    <a:pt x="65" y="35"/>
                  </a:lnTo>
                  <a:lnTo>
                    <a:pt x="64" y="36"/>
                  </a:lnTo>
                  <a:lnTo>
                    <a:pt x="63" y="37"/>
                  </a:lnTo>
                  <a:lnTo>
                    <a:pt x="62" y="37"/>
                  </a:lnTo>
                  <a:lnTo>
                    <a:pt x="61" y="38"/>
                  </a:lnTo>
                  <a:lnTo>
                    <a:pt x="60" y="38"/>
                  </a:lnTo>
                  <a:lnTo>
                    <a:pt x="59" y="39"/>
                  </a:lnTo>
                  <a:lnTo>
                    <a:pt x="58" y="40"/>
                  </a:lnTo>
                  <a:lnTo>
                    <a:pt x="57" y="40"/>
                  </a:lnTo>
                  <a:lnTo>
                    <a:pt x="56" y="41"/>
                  </a:lnTo>
                  <a:lnTo>
                    <a:pt x="55" y="41"/>
                  </a:lnTo>
                  <a:lnTo>
                    <a:pt x="54" y="42"/>
                  </a:lnTo>
                  <a:lnTo>
                    <a:pt x="53" y="42"/>
                  </a:lnTo>
                  <a:lnTo>
                    <a:pt x="52" y="43"/>
                  </a:lnTo>
                  <a:lnTo>
                    <a:pt x="51" y="43"/>
                  </a:lnTo>
                  <a:lnTo>
                    <a:pt x="50" y="44"/>
                  </a:lnTo>
                  <a:lnTo>
                    <a:pt x="49" y="44"/>
                  </a:lnTo>
                  <a:lnTo>
                    <a:pt x="48" y="45"/>
                  </a:lnTo>
                  <a:lnTo>
                    <a:pt x="47" y="45"/>
                  </a:lnTo>
                  <a:lnTo>
                    <a:pt x="46" y="46"/>
                  </a:lnTo>
                  <a:lnTo>
                    <a:pt x="45" y="46"/>
                  </a:lnTo>
                  <a:lnTo>
                    <a:pt x="44" y="46"/>
                  </a:lnTo>
                  <a:lnTo>
                    <a:pt x="44" y="47"/>
                  </a:lnTo>
                  <a:lnTo>
                    <a:pt x="43" y="47"/>
                  </a:lnTo>
                  <a:lnTo>
                    <a:pt x="42" y="48"/>
                  </a:lnTo>
                  <a:lnTo>
                    <a:pt x="41" y="48"/>
                  </a:lnTo>
                  <a:lnTo>
                    <a:pt x="40" y="48"/>
                  </a:lnTo>
                  <a:lnTo>
                    <a:pt x="39" y="49"/>
                  </a:lnTo>
                  <a:lnTo>
                    <a:pt x="38" y="49"/>
                  </a:lnTo>
                  <a:lnTo>
                    <a:pt x="37" y="49"/>
                  </a:lnTo>
                  <a:lnTo>
                    <a:pt x="36" y="50"/>
                  </a:lnTo>
                  <a:lnTo>
                    <a:pt x="35" y="50"/>
                  </a:lnTo>
                  <a:lnTo>
                    <a:pt x="34" y="51"/>
                  </a:lnTo>
                  <a:lnTo>
                    <a:pt x="33" y="51"/>
                  </a:lnTo>
                  <a:lnTo>
                    <a:pt x="32" y="51"/>
                  </a:lnTo>
                  <a:lnTo>
                    <a:pt x="31" y="51"/>
                  </a:lnTo>
                  <a:lnTo>
                    <a:pt x="30" y="52"/>
                  </a:lnTo>
                  <a:lnTo>
                    <a:pt x="29" y="52"/>
                  </a:lnTo>
                  <a:lnTo>
                    <a:pt x="28" y="52"/>
                  </a:lnTo>
                  <a:lnTo>
                    <a:pt x="27" y="53"/>
                  </a:lnTo>
                  <a:lnTo>
                    <a:pt x="26" y="53"/>
                  </a:lnTo>
                  <a:lnTo>
                    <a:pt x="25" y="53"/>
                  </a:lnTo>
                  <a:lnTo>
                    <a:pt x="24" y="53"/>
                  </a:lnTo>
                  <a:lnTo>
                    <a:pt x="23" y="53"/>
                  </a:lnTo>
                  <a:lnTo>
                    <a:pt x="22" y="54"/>
                  </a:lnTo>
                  <a:lnTo>
                    <a:pt x="21" y="54"/>
                  </a:lnTo>
                  <a:lnTo>
                    <a:pt x="20" y="54"/>
                  </a:lnTo>
                  <a:lnTo>
                    <a:pt x="19" y="54"/>
                  </a:lnTo>
                  <a:lnTo>
                    <a:pt x="18" y="54"/>
                  </a:lnTo>
                  <a:lnTo>
                    <a:pt x="17" y="54"/>
                  </a:lnTo>
                  <a:lnTo>
                    <a:pt x="16" y="54"/>
                  </a:lnTo>
                  <a:lnTo>
                    <a:pt x="15" y="53"/>
                  </a:lnTo>
                  <a:lnTo>
                    <a:pt x="14" y="53"/>
                  </a:lnTo>
                  <a:lnTo>
                    <a:pt x="13" y="52"/>
                  </a:lnTo>
                  <a:lnTo>
                    <a:pt x="12" y="52"/>
                  </a:lnTo>
                  <a:lnTo>
                    <a:pt x="12" y="51"/>
                  </a:lnTo>
                  <a:lnTo>
                    <a:pt x="11" y="51"/>
                  </a:lnTo>
                  <a:lnTo>
                    <a:pt x="10" y="50"/>
                  </a:lnTo>
                  <a:lnTo>
                    <a:pt x="10" y="49"/>
                  </a:lnTo>
                  <a:lnTo>
                    <a:pt x="9" y="49"/>
                  </a:lnTo>
                  <a:lnTo>
                    <a:pt x="8" y="48"/>
                  </a:lnTo>
                  <a:lnTo>
                    <a:pt x="8" y="47"/>
                  </a:lnTo>
                  <a:lnTo>
                    <a:pt x="7" y="46"/>
                  </a:lnTo>
                  <a:lnTo>
                    <a:pt x="6" y="46"/>
                  </a:lnTo>
                  <a:lnTo>
                    <a:pt x="6" y="45"/>
                  </a:lnTo>
                  <a:lnTo>
                    <a:pt x="5" y="44"/>
                  </a:lnTo>
                  <a:lnTo>
                    <a:pt x="5" y="43"/>
                  </a:lnTo>
                  <a:lnTo>
                    <a:pt x="4" y="42"/>
                  </a:lnTo>
                  <a:lnTo>
                    <a:pt x="4" y="41"/>
                  </a:lnTo>
                  <a:lnTo>
                    <a:pt x="4" y="40"/>
                  </a:lnTo>
                  <a:lnTo>
                    <a:pt x="3" y="40"/>
                  </a:lnTo>
                  <a:lnTo>
                    <a:pt x="3" y="39"/>
                  </a:lnTo>
                  <a:lnTo>
                    <a:pt x="3" y="38"/>
                  </a:lnTo>
                  <a:lnTo>
                    <a:pt x="3" y="37"/>
                  </a:lnTo>
                  <a:lnTo>
                    <a:pt x="2" y="37"/>
                  </a:lnTo>
                  <a:lnTo>
                    <a:pt x="2" y="36"/>
                  </a:lnTo>
                  <a:lnTo>
                    <a:pt x="2" y="35"/>
                  </a:lnTo>
                  <a:lnTo>
                    <a:pt x="2" y="34"/>
                  </a:lnTo>
                  <a:lnTo>
                    <a:pt x="1" y="33"/>
                  </a:lnTo>
                  <a:lnTo>
                    <a:pt x="1" y="32"/>
                  </a:lnTo>
                  <a:lnTo>
                    <a:pt x="1" y="31"/>
                  </a:lnTo>
                  <a:lnTo>
                    <a:pt x="1" y="30"/>
                  </a:lnTo>
                  <a:lnTo>
                    <a:pt x="0" y="29"/>
                  </a:lnTo>
                  <a:lnTo>
                    <a:pt x="0" y="28"/>
                  </a:lnTo>
                  <a:lnTo>
                    <a:pt x="0" y="27"/>
                  </a:lnTo>
                  <a:lnTo>
                    <a:pt x="0" y="26"/>
                  </a:lnTo>
                  <a:lnTo>
                    <a:pt x="0" y="25"/>
                  </a:lnTo>
                  <a:lnTo>
                    <a:pt x="0" y="24"/>
                  </a:lnTo>
                  <a:lnTo>
                    <a:pt x="0" y="23"/>
                  </a:lnTo>
                  <a:lnTo>
                    <a:pt x="0" y="22"/>
                  </a:lnTo>
                  <a:lnTo>
                    <a:pt x="0" y="21"/>
                  </a:lnTo>
                  <a:lnTo>
                    <a:pt x="0" y="20"/>
                  </a:lnTo>
                  <a:lnTo>
                    <a:pt x="0" y="19"/>
                  </a:lnTo>
                  <a:lnTo>
                    <a:pt x="0" y="18"/>
                  </a:lnTo>
                  <a:lnTo>
                    <a:pt x="0" y="17"/>
                  </a:lnTo>
                  <a:lnTo>
                    <a:pt x="0" y="16"/>
                  </a:lnTo>
                  <a:lnTo>
                    <a:pt x="0" y="15"/>
                  </a:lnTo>
                  <a:lnTo>
                    <a:pt x="1" y="15"/>
                  </a:lnTo>
                  <a:lnTo>
                    <a:pt x="1" y="14"/>
                  </a:lnTo>
                  <a:lnTo>
                    <a:pt x="1" y="13"/>
                  </a:lnTo>
                  <a:lnTo>
                    <a:pt x="1" y="12"/>
                  </a:lnTo>
                  <a:lnTo>
                    <a:pt x="1" y="11"/>
                  </a:lnTo>
                  <a:lnTo>
                    <a:pt x="2" y="11"/>
                  </a:lnTo>
                  <a:lnTo>
                    <a:pt x="2" y="10"/>
                  </a:lnTo>
                  <a:lnTo>
                    <a:pt x="3" y="9"/>
                  </a:lnTo>
                  <a:lnTo>
                    <a:pt x="3" y="8"/>
                  </a:lnTo>
                  <a:lnTo>
                    <a:pt x="3" y="7"/>
                  </a:lnTo>
                  <a:lnTo>
                    <a:pt x="4" y="7"/>
                  </a:lnTo>
                  <a:lnTo>
                    <a:pt x="4" y="6"/>
                  </a:lnTo>
                  <a:lnTo>
                    <a:pt x="5" y="6"/>
                  </a:lnTo>
                  <a:lnTo>
                    <a:pt x="5" y="5"/>
                  </a:lnTo>
                  <a:lnTo>
                    <a:pt x="6" y="5"/>
                  </a:lnTo>
                  <a:lnTo>
                    <a:pt x="6" y="4"/>
                  </a:lnTo>
                  <a:lnTo>
                    <a:pt x="7" y="4"/>
                  </a:lnTo>
                  <a:lnTo>
                    <a:pt x="8" y="3"/>
                  </a:lnTo>
                  <a:lnTo>
                    <a:pt x="9" y="3"/>
                  </a:lnTo>
                  <a:lnTo>
                    <a:pt x="10" y="2"/>
                  </a:lnTo>
                  <a:lnTo>
                    <a:pt x="11" y="2"/>
                  </a:lnTo>
                  <a:lnTo>
                    <a:pt x="12" y="2"/>
                  </a:lnTo>
                  <a:lnTo>
                    <a:pt x="13" y="2"/>
                  </a:lnTo>
                  <a:lnTo>
                    <a:pt x="14" y="1"/>
                  </a:lnTo>
                  <a:lnTo>
                    <a:pt x="15" y="1"/>
                  </a:lnTo>
                  <a:lnTo>
                    <a:pt x="16" y="1"/>
                  </a:lnTo>
                  <a:lnTo>
                    <a:pt x="17" y="1"/>
                  </a:lnTo>
                  <a:lnTo>
                    <a:pt x="18" y="1"/>
                  </a:lnTo>
                  <a:lnTo>
                    <a:pt x="19" y="1"/>
                  </a:lnTo>
                  <a:lnTo>
                    <a:pt x="20" y="1"/>
                  </a:lnTo>
                  <a:lnTo>
                    <a:pt x="20" y="0"/>
                  </a:lnTo>
                  <a:lnTo>
                    <a:pt x="21" y="0"/>
                  </a:lnTo>
                  <a:lnTo>
                    <a:pt x="22" y="0"/>
                  </a:lnTo>
                  <a:lnTo>
                    <a:pt x="23" y="0"/>
                  </a:lnTo>
                  <a:lnTo>
                    <a:pt x="24" y="0"/>
                  </a:lnTo>
                  <a:lnTo>
                    <a:pt x="25" y="0"/>
                  </a:lnTo>
                  <a:lnTo>
                    <a:pt x="26" y="0"/>
                  </a:lnTo>
                  <a:lnTo>
                    <a:pt x="27" y="0"/>
                  </a:lnTo>
                  <a:lnTo>
                    <a:pt x="28" y="0"/>
                  </a:lnTo>
                  <a:lnTo>
                    <a:pt x="29" y="0"/>
                  </a:lnTo>
                  <a:lnTo>
                    <a:pt x="31" y="0"/>
                  </a:lnTo>
                  <a:lnTo>
                    <a:pt x="32" y="0"/>
                  </a:lnTo>
                  <a:lnTo>
                    <a:pt x="33" y="0"/>
                  </a:lnTo>
                  <a:lnTo>
                    <a:pt x="34" y="0"/>
                  </a:lnTo>
                  <a:lnTo>
                    <a:pt x="35" y="0"/>
                  </a:lnTo>
                  <a:lnTo>
                    <a:pt x="36" y="0"/>
                  </a:lnTo>
                  <a:lnTo>
                    <a:pt x="37" y="0"/>
                  </a:lnTo>
                  <a:lnTo>
                    <a:pt x="38" y="0"/>
                  </a:lnTo>
                  <a:lnTo>
                    <a:pt x="39" y="0"/>
                  </a:lnTo>
                  <a:lnTo>
                    <a:pt x="40" y="0"/>
                  </a:lnTo>
                  <a:lnTo>
                    <a:pt x="41" y="0"/>
                  </a:lnTo>
                  <a:lnTo>
                    <a:pt x="42" y="0"/>
                  </a:lnTo>
                  <a:lnTo>
                    <a:pt x="43" y="0"/>
                  </a:lnTo>
                  <a:lnTo>
                    <a:pt x="44" y="1"/>
                  </a:lnTo>
                  <a:lnTo>
                    <a:pt x="45" y="1"/>
                  </a:lnTo>
                  <a:lnTo>
                    <a:pt x="46" y="1"/>
                  </a:lnTo>
                  <a:lnTo>
                    <a:pt x="47" y="1"/>
                  </a:lnTo>
                  <a:lnTo>
                    <a:pt x="48" y="1"/>
                  </a:lnTo>
                  <a:lnTo>
                    <a:pt x="49" y="1"/>
                  </a:lnTo>
                  <a:lnTo>
                    <a:pt x="50" y="1"/>
                  </a:lnTo>
                  <a:lnTo>
                    <a:pt x="51" y="1"/>
                  </a:lnTo>
                  <a:lnTo>
                    <a:pt x="53" y="2"/>
                  </a:lnTo>
                  <a:lnTo>
                    <a:pt x="54" y="2"/>
                  </a:lnTo>
                  <a:lnTo>
                    <a:pt x="56" y="2"/>
                  </a:lnTo>
                  <a:lnTo>
                    <a:pt x="57" y="2"/>
                  </a:lnTo>
                  <a:lnTo>
                    <a:pt x="58" y="3"/>
                  </a:lnTo>
                  <a:lnTo>
                    <a:pt x="59" y="3"/>
                  </a:lnTo>
                  <a:lnTo>
                    <a:pt x="60" y="3"/>
                  </a:lnTo>
                  <a:lnTo>
                    <a:pt x="61" y="3"/>
                  </a:lnTo>
                  <a:lnTo>
                    <a:pt x="62" y="3"/>
                  </a:lnTo>
                  <a:lnTo>
                    <a:pt x="63" y="3"/>
                  </a:lnTo>
                  <a:lnTo>
                    <a:pt x="64" y="4"/>
                  </a:lnTo>
                  <a:lnTo>
                    <a:pt x="65" y="4"/>
                  </a:lnTo>
                  <a:lnTo>
                    <a:pt x="66" y="4"/>
                  </a:lnTo>
                  <a:lnTo>
                    <a:pt x="67" y="5"/>
                  </a:lnTo>
                  <a:lnTo>
                    <a:pt x="68" y="5"/>
                  </a:lnTo>
                  <a:lnTo>
                    <a:pt x="69" y="5"/>
                  </a:lnTo>
                  <a:lnTo>
                    <a:pt x="70" y="6"/>
                  </a:lnTo>
                  <a:lnTo>
                    <a:pt x="71" y="6"/>
                  </a:lnTo>
                  <a:lnTo>
                    <a:pt x="72" y="6"/>
                  </a:lnTo>
                  <a:lnTo>
                    <a:pt x="73" y="7"/>
                  </a:lnTo>
                  <a:lnTo>
                    <a:pt x="74" y="7"/>
                  </a:lnTo>
                  <a:lnTo>
                    <a:pt x="75" y="8"/>
                  </a:lnTo>
                  <a:lnTo>
                    <a:pt x="76" y="8"/>
                  </a:lnTo>
                  <a:lnTo>
                    <a:pt x="77" y="9"/>
                  </a:lnTo>
                  <a:lnTo>
                    <a:pt x="78" y="10"/>
                  </a:lnTo>
                  <a:lnTo>
                    <a:pt x="79" y="10"/>
                  </a:lnTo>
                  <a:lnTo>
                    <a:pt x="79" y="11"/>
                  </a:lnTo>
                  <a:lnTo>
                    <a:pt x="80" y="11"/>
                  </a:lnTo>
                  <a:lnTo>
                    <a:pt x="80" y="12"/>
                  </a:lnTo>
                  <a:lnTo>
                    <a:pt x="81" y="12"/>
                  </a:lnTo>
                  <a:lnTo>
                    <a:pt x="81" y="13"/>
                  </a:lnTo>
                  <a:lnTo>
                    <a:pt x="82" y="14"/>
                  </a:lnTo>
                  <a:lnTo>
                    <a:pt x="82" y="15"/>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sp>
          <p:nvSpPr>
            <p:cNvPr id="34846" name="Freeform 52"/>
            <p:cNvSpPr>
              <a:spLocks noChangeArrowheads="1"/>
            </p:cNvSpPr>
            <p:nvPr/>
          </p:nvSpPr>
          <p:spPr bwMode="auto">
            <a:xfrm>
              <a:off x="2782888" y="2405063"/>
              <a:ext cx="220662" cy="120650"/>
            </a:xfrm>
            <a:custGeom>
              <a:avLst/>
              <a:gdLst>
                <a:gd name="T0" fmla="*/ 2147483646 w 163"/>
                <a:gd name="T1" fmla="*/ 2147483646 h 98"/>
                <a:gd name="T2" fmla="*/ 2147483646 w 163"/>
                <a:gd name="T3" fmla="*/ 2147483646 h 98"/>
                <a:gd name="T4" fmla="*/ 2147483646 w 163"/>
                <a:gd name="T5" fmla="*/ 2147483646 h 98"/>
                <a:gd name="T6" fmla="*/ 2147483646 w 163"/>
                <a:gd name="T7" fmla="*/ 2147483646 h 98"/>
                <a:gd name="T8" fmla="*/ 2147483646 w 163"/>
                <a:gd name="T9" fmla="*/ 2147483646 h 98"/>
                <a:gd name="T10" fmla="*/ 2147483646 w 163"/>
                <a:gd name="T11" fmla="*/ 2147483646 h 98"/>
                <a:gd name="T12" fmla="*/ 2147483646 w 163"/>
                <a:gd name="T13" fmla="*/ 2147483646 h 98"/>
                <a:gd name="T14" fmla="*/ 2147483646 w 163"/>
                <a:gd name="T15" fmla="*/ 2147483646 h 98"/>
                <a:gd name="T16" fmla="*/ 2147483646 w 163"/>
                <a:gd name="T17" fmla="*/ 2147483646 h 98"/>
                <a:gd name="T18" fmla="*/ 2147483646 w 163"/>
                <a:gd name="T19" fmla="*/ 2147483646 h 98"/>
                <a:gd name="T20" fmla="*/ 2147483646 w 163"/>
                <a:gd name="T21" fmla="*/ 2147483646 h 98"/>
                <a:gd name="T22" fmla="*/ 2147483646 w 163"/>
                <a:gd name="T23" fmla="*/ 2147483646 h 98"/>
                <a:gd name="T24" fmla="*/ 2147483646 w 163"/>
                <a:gd name="T25" fmla="*/ 2147483646 h 98"/>
                <a:gd name="T26" fmla="*/ 2147483646 w 163"/>
                <a:gd name="T27" fmla="*/ 2147483646 h 98"/>
                <a:gd name="T28" fmla="*/ 2147483646 w 163"/>
                <a:gd name="T29" fmla="*/ 2147483646 h 98"/>
                <a:gd name="T30" fmla="*/ 2147483646 w 163"/>
                <a:gd name="T31" fmla="*/ 2147483646 h 98"/>
                <a:gd name="T32" fmla="*/ 2147483646 w 163"/>
                <a:gd name="T33" fmla="*/ 2147483646 h 98"/>
                <a:gd name="T34" fmla="*/ 2147483646 w 163"/>
                <a:gd name="T35" fmla="*/ 2147483646 h 98"/>
                <a:gd name="T36" fmla="*/ 2147483646 w 163"/>
                <a:gd name="T37" fmla="*/ 2147483646 h 98"/>
                <a:gd name="T38" fmla="*/ 2147483646 w 163"/>
                <a:gd name="T39" fmla="*/ 2147483646 h 98"/>
                <a:gd name="T40" fmla="*/ 2147483646 w 163"/>
                <a:gd name="T41" fmla="*/ 2147483646 h 98"/>
                <a:gd name="T42" fmla="*/ 2147483646 w 163"/>
                <a:gd name="T43" fmla="*/ 2147483646 h 98"/>
                <a:gd name="T44" fmla="*/ 2147483646 w 163"/>
                <a:gd name="T45" fmla="*/ 2147483646 h 98"/>
                <a:gd name="T46" fmla="*/ 2147483646 w 163"/>
                <a:gd name="T47" fmla="*/ 2147483646 h 98"/>
                <a:gd name="T48" fmla="*/ 2147483646 w 163"/>
                <a:gd name="T49" fmla="*/ 2147483646 h 98"/>
                <a:gd name="T50" fmla="*/ 2147483646 w 163"/>
                <a:gd name="T51" fmla="*/ 2147483646 h 98"/>
                <a:gd name="T52" fmla="*/ 2147483646 w 163"/>
                <a:gd name="T53" fmla="*/ 2147483646 h 98"/>
                <a:gd name="T54" fmla="*/ 2147483646 w 163"/>
                <a:gd name="T55" fmla="*/ 2147483646 h 98"/>
                <a:gd name="T56" fmla="*/ 2147483646 w 163"/>
                <a:gd name="T57" fmla="*/ 2147483646 h 98"/>
                <a:gd name="T58" fmla="*/ 2147483646 w 163"/>
                <a:gd name="T59" fmla="*/ 2147483646 h 98"/>
                <a:gd name="T60" fmla="*/ 2147483646 w 163"/>
                <a:gd name="T61" fmla="*/ 2147483646 h 98"/>
                <a:gd name="T62" fmla="*/ 2147483646 w 163"/>
                <a:gd name="T63" fmla="*/ 2147483646 h 98"/>
                <a:gd name="T64" fmla="*/ 2147483646 w 163"/>
                <a:gd name="T65" fmla="*/ 2147483646 h 98"/>
                <a:gd name="T66" fmla="*/ 2147483646 w 163"/>
                <a:gd name="T67" fmla="*/ 2147483646 h 98"/>
                <a:gd name="T68" fmla="*/ 2147483646 w 163"/>
                <a:gd name="T69" fmla="*/ 2147483646 h 98"/>
                <a:gd name="T70" fmla="*/ 2147483646 w 163"/>
                <a:gd name="T71" fmla="*/ 0 h 98"/>
                <a:gd name="T72" fmla="*/ 2147483646 w 163"/>
                <a:gd name="T73" fmla="*/ 0 h 98"/>
                <a:gd name="T74" fmla="*/ 2147483646 w 163"/>
                <a:gd name="T75" fmla="*/ 2147483646 h 98"/>
                <a:gd name="T76" fmla="*/ 2147483646 w 163"/>
                <a:gd name="T77" fmla="*/ 2147483646 h 98"/>
                <a:gd name="T78" fmla="*/ 2147483646 w 163"/>
                <a:gd name="T79" fmla="*/ 2147483646 h 98"/>
                <a:gd name="T80" fmla="*/ 2147483646 w 163"/>
                <a:gd name="T81" fmla="*/ 2147483646 h 98"/>
                <a:gd name="T82" fmla="*/ 2147483646 w 163"/>
                <a:gd name="T83" fmla="*/ 2147483646 h 98"/>
                <a:gd name="T84" fmla="*/ 2147483646 w 163"/>
                <a:gd name="T85" fmla="*/ 2147483646 h 98"/>
                <a:gd name="T86" fmla="*/ 2147483646 w 163"/>
                <a:gd name="T87" fmla="*/ 2147483646 h 98"/>
                <a:gd name="T88" fmla="*/ 2147483646 w 163"/>
                <a:gd name="T89" fmla="*/ 2147483646 h 98"/>
                <a:gd name="T90" fmla="*/ 2147483646 w 163"/>
                <a:gd name="T91" fmla="*/ 2147483646 h 98"/>
                <a:gd name="T92" fmla="*/ 2147483646 w 163"/>
                <a:gd name="T93" fmla="*/ 2147483646 h 98"/>
                <a:gd name="T94" fmla="*/ 2147483646 w 163"/>
                <a:gd name="T95" fmla="*/ 2147483646 h 98"/>
                <a:gd name="T96" fmla="*/ 2147483646 w 163"/>
                <a:gd name="T97" fmla="*/ 2147483646 h 98"/>
                <a:gd name="T98" fmla="*/ 2147483646 w 163"/>
                <a:gd name="T99" fmla="*/ 2147483646 h 98"/>
                <a:gd name="T100" fmla="*/ 2147483646 w 163"/>
                <a:gd name="T101" fmla="*/ 2147483646 h 98"/>
                <a:gd name="T102" fmla="*/ 2147483646 w 163"/>
                <a:gd name="T103" fmla="*/ 2147483646 h 98"/>
                <a:gd name="T104" fmla="*/ 2147483646 w 163"/>
                <a:gd name="T105" fmla="*/ 2147483646 h 98"/>
                <a:gd name="T106" fmla="*/ 2147483646 w 163"/>
                <a:gd name="T107" fmla="*/ 2147483646 h 98"/>
                <a:gd name="T108" fmla="*/ 2147483646 w 163"/>
                <a:gd name="T109" fmla="*/ 2147483646 h 98"/>
                <a:gd name="T110" fmla="*/ 0 w 163"/>
                <a:gd name="T111" fmla="*/ 2147483646 h 9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63" h="98">
                  <a:moveTo>
                    <a:pt x="0" y="71"/>
                  </a:moveTo>
                  <a:lnTo>
                    <a:pt x="0" y="71"/>
                  </a:lnTo>
                  <a:lnTo>
                    <a:pt x="0" y="73"/>
                  </a:lnTo>
                  <a:lnTo>
                    <a:pt x="2" y="75"/>
                  </a:lnTo>
                  <a:lnTo>
                    <a:pt x="2" y="77"/>
                  </a:lnTo>
                  <a:lnTo>
                    <a:pt x="4" y="77"/>
                  </a:lnTo>
                  <a:lnTo>
                    <a:pt x="4" y="78"/>
                  </a:lnTo>
                  <a:lnTo>
                    <a:pt x="6" y="78"/>
                  </a:lnTo>
                  <a:lnTo>
                    <a:pt x="6" y="80"/>
                  </a:lnTo>
                  <a:lnTo>
                    <a:pt x="8" y="80"/>
                  </a:lnTo>
                  <a:lnTo>
                    <a:pt x="8" y="82"/>
                  </a:lnTo>
                  <a:lnTo>
                    <a:pt x="10" y="82"/>
                  </a:lnTo>
                  <a:lnTo>
                    <a:pt x="12" y="84"/>
                  </a:lnTo>
                  <a:lnTo>
                    <a:pt x="14" y="84"/>
                  </a:lnTo>
                  <a:lnTo>
                    <a:pt x="16" y="86"/>
                  </a:lnTo>
                  <a:lnTo>
                    <a:pt x="18" y="86"/>
                  </a:lnTo>
                  <a:lnTo>
                    <a:pt x="20" y="88"/>
                  </a:lnTo>
                  <a:lnTo>
                    <a:pt x="22" y="88"/>
                  </a:lnTo>
                  <a:lnTo>
                    <a:pt x="24" y="88"/>
                  </a:lnTo>
                  <a:lnTo>
                    <a:pt x="26" y="89"/>
                  </a:lnTo>
                  <a:lnTo>
                    <a:pt x="28" y="89"/>
                  </a:lnTo>
                  <a:lnTo>
                    <a:pt x="30" y="89"/>
                  </a:lnTo>
                  <a:lnTo>
                    <a:pt x="32" y="89"/>
                  </a:lnTo>
                  <a:lnTo>
                    <a:pt x="32" y="91"/>
                  </a:lnTo>
                  <a:lnTo>
                    <a:pt x="33" y="91"/>
                  </a:lnTo>
                  <a:lnTo>
                    <a:pt x="35" y="91"/>
                  </a:lnTo>
                  <a:lnTo>
                    <a:pt x="37" y="91"/>
                  </a:lnTo>
                  <a:lnTo>
                    <a:pt x="39" y="93"/>
                  </a:lnTo>
                  <a:lnTo>
                    <a:pt x="41" y="93"/>
                  </a:lnTo>
                  <a:lnTo>
                    <a:pt x="43" y="93"/>
                  </a:lnTo>
                  <a:lnTo>
                    <a:pt x="45" y="93"/>
                  </a:lnTo>
                  <a:lnTo>
                    <a:pt x="47" y="93"/>
                  </a:lnTo>
                  <a:lnTo>
                    <a:pt x="49" y="95"/>
                  </a:lnTo>
                  <a:lnTo>
                    <a:pt x="51" y="95"/>
                  </a:lnTo>
                  <a:lnTo>
                    <a:pt x="55" y="95"/>
                  </a:lnTo>
                  <a:lnTo>
                    <a:pt x="57" y="95"/>
                  </a:lnTo>
                  <a:lnTo>
                    <a:pt x="59" y="97"/>
                  </a:lnTo>
                  <a:lnTo>
                    <a:pt x="61" y="97"/>
                  </a:lnTo>
                  <a:lnTo>
                    <a:pt x="63" y="97"/>
                  </a:lnTo>
                  <a:lnTo>
                    <a:pt x="65" y="97"/>
                  </a:lnTo>
                  <a:lnTo>
                    <a:pt x="67" y="97"/>
                  </a:lnTo>
                  <a:lnTo>
                    <a:pt x="69" y="97"/>
                  </a:lnTo>
                  <a:lnTo>
                    <a:pt x="71" y="97"/>
                  </a:lnTo>
                  <a:lnTo>
                    <a:pt x="73" y="97"/>
                  </a:lnTo>
                  <a:lnTo>
                    <a:pt x="75" y="97"/>
                  </a:lnTo>
                  <a:lnTo>
                    <a:pt x="77" y="98"/>
                  </a:lnTo>
                  <a:lnTo>
                    <a:pt x="79" y="98"/>
                  </a:lnTo>
                  <a:lnTo>
                    <a:pt x="81" y="98"/>
                  </a:lnTo>
                  <a:lnTo>
                    <a:pt x="83" y="98"/>
                  </a:lnTo>
                  <a:lnTo>
                    <a:pt x="85" y="98"/>
                  </a:lnTo>
                  <a:lnTo>
                    <a:pt x="87" y="98"/>
                  </a:lnTo>
                  <a:lnTo>
                    <a:pt x="89" y="98"/>
                  </a:lnTo>
                  <a:lnTo>
                    <a:pt x="91" y="98"/>
                  </a:lnTo>
                  <a:lnTo>
                    <a:pt x="93" y="98"/>
                  </a:lnTo>
                  <a:lnTo>
                    <a:pt x="95" y="98"/>
                  </a:lnTo>
                  <a:lnTo>
                    <a:pt x="97" y="98"/>
                  </a:lnTo>
                  <a:lnTo>
                    <a:pt x="99" y="98"/>
                  </a:lnTo>
                  <a:lnTo>
                    <a:pt x="101" y="98"/>
                  </a:lnTo>
                  <a:lnTo>
                    <a:pt x="105" y="98"/>
                  </a:lnTo>
                  <a:lnTo>
                    <a:pt x="107" y="98"/>
                  </a:lnTo>
                  <a:lnTo>
                    <a:pt x="109" y="98"/>
                  </a:lnTo>
                  <a:lnTo>
                    <a:pt x="111" y="98"/>
                  </a:lnTo>
                  <a:lnTo>
                    <a:pt x="113" y="98"/>
                  </a:lnTo>
                  <a:lnTo>
                    <a:pt x="115" y="98"/>
                  </a:lnTo>
                  <a:lnTo>
                    <a:pt x="117" y="98"/>
                  </a:lnTo>
                  <a:lnTo>
                    <a:pt x="119" y="98"/>
                  </a:lnTo>
                  <a:lnTo>
                    <a:pt x="121" y="98"/>
                  </a:lnTo>
                  <a:lnTo>
                    <a:pt x="123" y="97"/>
                  </a:lnTo>
                  <a:lnTo>
                    <a:pt x="125" y="97"/>
                  </a:lnTo>
                  <a:lnTo>
                    <a:pt x="127" y="97"/>
                  </a:lnTo>
                  <a:lnTo>
                    <a:pt x="129" y="97"/>
                  </a:lnTo>
                  <a:lnTo>
                    <a:pt x="131" y="97"/>
                  </a:lnTo>
                  <a:lnTo>
                    <a:pt x="133" y="97"/>
                  </a:lnTo>
                  <a:lnTo>
                    <a:pt x="135" y="97"/>
                  </a:lnTo>
                  <a:lnTo>
                    <a:pt x="137" y="95"/>
                  </a:lnTo>
                  <a:lnTo>
                    <a:pt x="139" y="95"/>
                  </a:lnTo>
                  <a:lnTo>
                    <a:pt x="141" y="95"/>
                  </a:lnTo>
                  <a:lnTo>
                    <a:pt x="143" y="95"/>
                  </a:lnTo>
                  <a:lnTo>
                    <a:pt x="143" y="93"/>
                  </a:lnTo>
                  <a:lnTo>
                    <a:pt x="145" y="93"/>
                  </a:lnTo>
                  <a:lnTo>
                    <a:pt x="147" y="93"/>
                  </a:lnTo>
                  <a:lnTo>
                    <a:pt x="149" y="91"/>
                  </a:lnTo>
                  <a:lnTo>
                    <a:pt x="151" y="91"/>
                  </a:lnTo>
                  <a:lnTo>
                    <a:pt x="151" y="89"/>
                  </a:lnTo>
                  <a:lnTo>
                    <a:pt x="153" y="89"/>
                  </a:lnTo>
                  <a:lnTo>
                    <a:pt x="153" y="88"/>
                  </a:lnTo>
                  <a:lnTo>
                    <a:pt x="155" y="88"/>
                  </a:lnTo>
                  <a:lnTo>
                    <a:pt x="155" y="86"/>
                  </a:lnTo>
                  <a:lnTo>
                    <a:pt x="157" y="84"/>
                  </a:lnTo>
                  <a:lnTo>
                    <a:pt x="157" y="82"/>
                  </a:lnTo>
                  <a:lnTo>
                    <a:pt x="159" y="80"/>
                  </a:lnTo>
                  <a:lnTo>
                    <a:pt x="159" y="78"/>
                  </a:lnTo>
                  <a:lnTo>
                    <a:pt x="159" y="77"/>
                  </a:lnTo>
                  <a:lnTo>
                    <a:pt x="161" y="77"/>
                  </a:lnTo>
                  <a:lnTo>
                    <a:pt x="161" y="75"/>
                  </a:lnTo>
                  <a:lnTo>
                    <a:pt x="161" y="73"/>
                  </a:lnTo>
                  <a:lnTo>
                    <a:pt x="161" y="71"/>
                  </a:lnTo>
                  <a:lnTo>
                    <a:pt x="163" y="69"/>
                  </a:lnTo>
                  <a:lnTo>
                    <a:pt x="163" y="68"/>
                  </a:lnTo>
                  <a:lnTo>
                    <a:pt x="163" y="66"/>
                  </a:lnTo>
                  <a:lnTo>
                    <a:pt x="163" y="64"/>
                  </a:lnTo>
                  <a:lnTo>
                    <a:pt x="163" y="62"/>
                  </a:lnTo>
                  <a:lnTo>
                    <a:pt x="163" y="60"/>
                  </a:lnTo>
                  <a:lnTo>
                    <a:pt x="163" y="59"/>
                  </a:lnTo>
                  <a:lnTo>
                    <a:pt x="163" y="57"/>
                  </a:lnTo>
                  <a:lnTo>
                    <a:pt x="163" y="55"/>
                  </a:lnTo>
                  <a:lnTo>
                    <a:pt x="163" y="53"/>
                  </a:lnTo>
                  <a:lnTo>
                    <a:pt x="163" y="51"/>
                  </a:lnTo>
                  <a:lnTo>
                    <a:pt x="163" y="49"/>
                  </a:lnTo>
                  <a:lnTo>
                    <a:pt x="163" y="48"/>
                  </a:lnTo>
                  <a:lnTo>
                    <a:pt x="163" y="46"/>
                  </a:lnTo>
                  <a:lnTo>
                    <a:pt x="161" y="46"/>
                  </a:lnTo>
                  <a:lnTo>
                    <a:pt x="161" y="44"/>
                  </a:lnTo>
                  <a:lnTo>
                    <a:pt x="161" y="42"/>
                  </a:lnTo>
                  <a:lnTo>
                    <a:pt x="161" y="40"/>
                  </a:lnTo>
                  <a:lnTo>
                    <a:pt x="161" y="39"/>
                  </a:lnTo>
                  <a:lnTo>
                    <a:pt x="159" y="37"/>
                  </a:lnTo>
                  <a:lnTo>
                    <a:pt x="159" y="35"/>
                  </a:lnTo>
                  <a:lnTo>
                    <a:pt x="159" y="33"/>
                  </a:lnTo>
                  <a:lnTo>
                    <a:pt x="159" y="31"/>
                  </a:lnTo>
                  <a:lnTo>
                    <a:pt x="157" y="29"/>
                  </a:lnTo>
                  <a:lnTo>
                    <a:pt x="157" y="28"/>
                  </a:lnTo>
                  <a:lnTo>
                    <a:pt x="157" y="26"/>
                  </a:lnTo>
                  <a:lnTo>
                    <a:pt x="155" y="26"/>
                  </a:lnTo>
                  <a:lnTo>
                    <a:pt x="155" y="24"/>
                  </a:lnTo>
                  <a:lnTo>
                    <a:pt x="155" y="22"/>
                  </a:lnTo>
                  <a:lnTo>
                    <a:pt x="153" y="20"/>
                  </a:lnTo>
                  <a:lnTo>
                    <a:pt x="153" y="19"/>
                  </a:lnTo>
                  <a:lnTo>
                    <a:pt x="151" y="17"/>
                  </a:lnTo>
                  <a:lnTo>
                    <a:pt x="149" y="15"/>
                  </a:lnTo>
                  <a:lnTo>
                    <a:pt x="149" y="13"/>
                  </a:lnTo>
                  <a:lnTo>
                    <a:pt x="147" y="13"/>
                  </a:lnTo>
                  <a:lnTo>
                    <a:pt x="147" y="11"/>
                  </a:lnTo>
                  <a:lnTo>
                    <a:pt x="145" y="9"/>
                  </a:lnTo>
                  <a:lnTo>
                    <a:pt x="143" y="8"/>
                  </a:lnTo>
                  <a:lnTo>
                    <a:pt x="141" y="6"/>
                  </a:lnTo>
                  <a:lnTo>
                    <a:pt x="139" y="6"/>
                  </a:lnTo>
                  <a:lnTo>
                    <a:pt x="139" y="4"/>
                  </a:lnTo>
                  <a:lnTo>
                    <a:pt x="137" y="4"/>
                  </a:lnTo>
                  <a:lnTo>
                    <a:pt x="135" y="2"/>
                  </a:lnTo>
                  <a:lnTo>
                    <a:pt x="133" y="2"/>
                  </a:lnTo>
                  <a:lnTo>
                    <a:pt x="131" y="0"/>
                  </a:lnTo>
                  <a:lnTo>
                    <a:pt x="129" y="0"/>
                  </a:lnTo>
                  <a:lnTo>
                    <a:pt x="127" y="0"/>
                  </a:lnTo>
                  <a:lnTo>
                    <a:pt x="125" y="0"/>
                  </a:lnTo>
                  <a:lnTo>
                    <a:pt x="123" y="0"/>
                  </a:lnTo>
                  <a:lnTo>
                    <a:pt x="121" y="0"/>
                  </a:lnTo>
                  <a:lnTo>
                    <a:pt x="119" y="0"/>
                  </a:lnTo>
                  <a:lnTo>
                    <a:pt x="117" y="2"/>
                  </a:lnTo>
                  <a:lnTo>
                    <a:pt x="115" y="2"/>
                  </a:lnTo>
                  <a:lnTo>
                    <a:pt x="113" y="2"/>
                  </a:lnTo>
                  <a:lnTo>
                    <a:pt x="111" y="2"/>
                  </a:lnTo>
                  <a:lnTo>
                    <a:pt x="109" y="2"/>
                  </a:lnTo>
                  <a:lnTo>
                    <a:pt x="107" y="2"/>
                  </a:lnTo>
                  <a:lnTo>
                    <a:pt x="107" y="4"/>
                  </a:lnTo>
                  <a:lnTo>
                    <a:pt x="105" y="4"/>
                  </a:lnTo>
                  <a:lnTo>
                    <a:pt x="103" y="4"/>
                  </a:lnTo>
                  <a:lnTo>
                    <a:pt x="101" y="4"/>
                  </a:lnTo>
                  <a:lnTo>
                    <a:pt x="101" y="6"/>
                  </a:lnTo>
                  <a:lnTo>
                    <a:pt x="99" y="6"/>
                  </a:lnTo>
                  <a:lnTo>
                    <a:pt x="97" y="6"/>
                  </a:lnTo>
                  <a:lnTo>
                    <a:pt x="95" y="6"/>
                  </a:lnTo>
                  <a:lnTo>
                    <a:pt x="93" y="8"/>
                  </a:lnTo>
                  <a:lnTo>
                    <a:pt x="91" y="8"/>
                  </a:lnTo>
                  <a:lnTo>
                    <a:pt x="89" y="9"/>
                  </a:lnTo>
                  <a:lnTo>
                    <a:pt x="87" y="9"/>
                  </a:lnTo>
                  <a:lnTo>
                    <a:pt x="85" y="9"/>
                  </a:lnTo>
                  <a:lnTo>
                    <a:pt x="83" y="11"/>
                  </a:lnTo>
                  <a:lnTo>
                    <a:pt x="81" y="11"/>
                  </a:lnTo>
                  <a:lnTo>
                    <a:pt x="79" y="11"/>
                  </a:lnTo>
                  <a:lnTo>
                    <a:pt x="77" y="13"/>
                  </a:lnTo>
                  <a:lnTo>
                    <a:pt x="75" y="13"/>
                  </a:lnTo>
                  <a:lnTo>
                    <a:pt x="73" y="15"/>
                  </a:lnTo>
                  <a:lnTo>
                    <a:pt x="71" y="15"/>
                  </a:lnTo>
                  <a:lnTo>
                    <a:pt x="69" y="17"/>
                  </a:lnTo>
                  <a:lnTo>
                    <a:pt x="67" y="17"/>
                  </a:lnTo>
                  <a:lnTo>
                    <a:pt x="65" y="19"/>
                  </a:lnTo>
                  <a:lnTo>
                    <a:pt x="63" y="19"/>
                  </a:lnTo>
                  <a:lnTo>
                    <a:pt x="61" y="19"/>
                  </a:lnTo>
                  <a:lnTo>
                    <a:pt x="61" y="20"/>
                  </a:lnTo>
                  <a:lnTo>
                    <a:pt x="59" y="20"/>
                  </a:lnTo>
                  <a:lnTo>
                    <a:pt x="57" y="22"/>
                  </a:lnTo>
                  <a:lnTo>
                    <a:pt x="55" y="22"/>
                  </a:lnTo>
                  <a:lnTo>
                    <a:pt x="53" y="24"/>
                  </a:lnTo>
                  <a:lnTo>
                    <a:pt x="51" y="24"/>
                  </a:lnTo>
                  <a:lnTo>
                    <a:pt x="49" y="26"/>
                  </a:lnTo>
                  <a:lnTo>
                    <a:pt x="47" y="26"/>
                  </a:lnTo>
                  <a:lnTo>
                    <a:pt x="45" y="28"/>
                  </a:lnTo>
                  <a:lnTo>
                    <a:pt x="43" y="28"/>
                  </a:lnTo>
                  <a:lnTo>
                    <a:pt x="43" y="29"/>
                  </a:lnTo>
                  <a:lnTo>
                    <a:pt x="41" y="29"/>
                  </a:lnTo>
                  <a:lnTo>
                    <a:pt x="39" y="31"/>
                  </a:lnTo>
                  <a:lnTo>
                    <a:pt x="37" y="31"/>
                  </a:lnTo>
                  <a:lnTo>
                    <a:pt x="35" y="33"/>
                  </a:lnTo>
                  <a:lnTo>
                    <a:pt x="33" y="35"/>
                  </a:lnTo>
                  <a:lnTo>
                    <a:pt x="32" y="35"/>
                  </a:lnTo>
                  <a:lnTo>
                    <a:pt x="30" y="37"/>
                  </a:lnTo>
                  <a:lnTo>
                    <a:pt x="28" y="39"/>
                  </a:lnTo>
                  <a:lnTo>
                    <a:pt x="26" y="40"/>
                  </a:lnTo>
                  <a:lnTo>
                    <a:pt x="24" y="40"/>
                  </a:lnTo>
                  <a:lnTo>
                    <a:pt x="22" y="42"/>
                  </a:lnTo>
                  <a:lnTo>
                    <a:pt x="20" y="42"/>
                  </a:lnTo>
                  <a:lnTo>
                    <a:pt x="20" y="44"/>
                  </a:lnTo>
                  <a:lnTo>
                    <a:pt x="18" y="44"/>
                  </a:lnTo>
                  <a:lnTo>
                    <a:pt x="18" y="46"/>
                  </a:lnTo>
                  <a:lnTo>
                    <a:pt x="16" y="46"/>
                  </a:lnTo>
                  <a:lnTo>
                    <a:pt x="16" y="48"/>
                  </a:lnTo>
                  <a:lnTo>
                    <a:pt x="14" y="48"/>
                  </a:lnTo>
                  <a:lnTo>
                    <a:pt x="14" y="49"/>
                  </a:lnTo>
                  <a:lnTo>
                    <a:pt x="12" y="49"/>
                  </a:lnTo>
                  <a:lnTo>
                    <a:pt x="10" y="51"/>
                  </a:lnTo>
                  <a:lnTo>
                    <a:pt x="10" y="53"/>
                  </a:lnTo>
                  <a:lnTo>
                    <a:pt x="8" y="53"/>
                  </a:lnTo>
                  <a:lnTo>
                    <a:pt x="8" y="55"/>
                  </a:lnTo>
                  <a:lnTo>
                    <a:pt x="6" y="55"/>
                  </a:lnTo>
                  <a:lnTo>
                    <a:pt x="6" y="57"/>
                  </a:lnTo>
                  <a:lnTo>
                    <a:pt x="4" y="59"/>
                  </a:lnTo>
                  <a:lnTo>
                    <a:pt x="4" y="60"/>
                  </a:lnTo>
                  <a:lnTo>
                    <a:pt x="2" y="60"/>
                  </a:lnTo>
                  <a:lnTo>
                    <a:pt x="2" y="62"/>
                  </a:lnTo>
                  <a:lnTo>
                    <a:pt x="2" y="64"/>
                  </a:lnTo>
                  <a:lnTo>
                    <a:pt x="0" y="64"/>
                  </a:lnTo>
                  <a:lnTo>
                    <a:pt x="0" y="66"/>
                  </a:lnTo>
                  <a:lnTo>
                    <a:pt x="0" y="68"/>
                  </a:lnTo>
                  <a:lnTo>
                    <a:pt x="0" y="69"/>
                  </a:lnTo>
                  <a:lnTo>
                    <a:pt x="0" y="71"/>
                  </a:lnTo>
                  <a:close/>
                </a:path>
              </a:pathLst>
            </a:custGeom>
            <a:solidFill>
              <a:srgbClr val="FD44D0"/>
            </a:solidFill>
            <a:ln>
              <a:noFill/>
            </a:ln>
            <a:extLst>
              <a:ext uri="{91240B29-F687-4F45-9708-019B960494DF}">
                <a14:hiddenLine xmlns:a14="http://schemas.microsoft.com/office/drawing/2010/main" w="38100">
                  <a:solidFill>
                    <a:srgbClr val="000000"/>
                  </a:solidFill>
                  <a:round/>
                  <a:headEnd/>
                  <a:tailEnd/>
                </a14:hiddenLine>
              </a:ext>
            </a:extLst>
          </p:spPr>
          <p:txBody>
            <a:bodyPr/>
            <a:lstStyle/>
            <a:p>
              <a:endParaRPr lang="zh-CN" altLang="en-US"/>
            </a:p>
          </p:txBody>
        </p:sp>
        <p:sp>
          <p:nvSpPr>
            <p:cNvPr id="71" name="Freeform 53"/>
            <p:cNvSpPr>
              <a:spLocks noChangeArrowheads="1"/>
            </p:cNvSpPr>
            <p:nvPr/>
          </p:nvSpPr>
          <p:spPr bwMode="auto">
            <a:xfrm>
              <a:off x="2782888" y="2405383"/>
              <a:ext cx="220663" cy="120075"/>
            </a:xfrm>
            <a:custGeom>
              <a:avLst/>
              <a:gdLst>
                <a:gd name="T0" fmla="*/ 1 w 82"/>
                <a:gd name="T1" fmla="*/ 5 h 54"/>
                <a:gd name="T2" fmla="*/ 3 w 82"/>
                <a:gd name="T3" fmla="*/ 5 h 54"/>
                <a:gd name="T4" fmla="*/ 5 w 82"/>
                <a:gd name="T5" fmla="*/ 5 h 54"/>
                <a:gd name="T6" fmla="*/ 9 w 82"/>
                <a:gd name="T7" fmla="*/ 5 h 54"/>
                <a:gd name="T8" fmla="*/ 13 w 82"/>
                <a:gd name="T9" fmla="*/ 5 h 54"/>
                <a:gd name="T10" fmla="*/ 16 w 82"/>
                <a:gd name="T11" fmla="*/ 5 h 54"/>
                <a:gd name="T12" fmla="*/ 20 w 82"/>
                <a:gd name="T13" fmla="*/ 5 h 54"/>
                <a:gd name="T14" fmla="*/ 24 w 82"/>
                <a:gd name="T15" fmla="*/ 5 h 54"/>
                <a:gd name="T16" fmla="*/ 29 w 82"/>
                <a:gd name="T17" fmla="*/ 5 h 54"/>
                <a:gd name="T18" fmla="*/ 33 w 82"/>
                <a:gd name="T19" fmla="*/ 5 h 54"/>
                <a:gd name="T20" fmla="*/ 37 w 82"/>
                <a:gd name="T21" fmla="*/ 5 h 54"/>
                <a:gd name="T22" fmla="*/ 41 w 82"/>
                <a:gd name="T23" fmla="*/ 5 h 54"/>
                <a:gd name="T24" fmla="*/ 45 w 82"/>
                <a:gd name="T25" fmla="*/ 5 h 54"/>
                <a:gd name="T26" fmla="*/ 49 w 82"/>
                <a:gd name="T27" fmla="*/ 5 h 54"/>
                <a:gd name="T28" fmla="*/ 54 w 82"/>
                <a:gd name="T29" fmla="*/ 5 h 54"/>
                <a:gd name="T30" fmla="*/ 58 w 82"/>
                <a:gd name="T31" fmla="*/ 5 h 54"/>
                <a:gd name="T32" fmla="*/ 62 w 82"/>
                <a:gd name="T33" fmla="*/ 5 h 54"/>
                <a:gd name="T34" fmla="*/ 66 w 82"/>
                <a:gd name="T35" fmla="*/ 5 h 54"/>
                <a:gd name="T36" fmla="*/ 70 w 82"/>
                <a:gd name="T37" fmla="*/ 5 h 54"/>
                <a:gd name="T38" fmla="*/ 73 w 82"/>
                <a:gd name="T39" fmla="*/ 5 h 54"/>
                <a:gd name="T40" fmla="*/ 76 w 82"/>
                <a:gd name="T41" fmla="*/ 5 h 54"/>
                <a:gd name="T42" fmla="*/ 78 w 82"/>
                <a:gd name="T43" fmla="*/ 5 h 54"/>
                <a:gd name="T44" fmla="*/ 80 w 82"/>
                <a:gd name="T45" fmla="*/ 5 h 54"/>
                <a:gd name="T46" fmla="*/ 81 w 82"/>
                <a:gd name="T47" fmla="*/ 5 h 54"/>
                <a:gd name="T48" fmla="*/ 82 w 82"/>
                <a:gd name="T49" fmla="*/ 5 h 54"/>
                <a:gd name="T50" fmla="*/ 82 w 82"/>
                <a:gd name="T51" fmla="*/ 5 h 54"/>
                <a:gd name="T52" fmla="*/ 82 w 82"/>
                <a:gd name="T53" fmla="*/ 5 h 54"/>
                <a:gd name="T54" fmla="*/ 81 w 82"/>
                <a:gd name="T55" fmla="*/ 5 h 54"/>
                <a:gd name="T56" fmla="*/ 81 w 82"/>
                <a:gd name="T57" fmla="*/ 5 h 54"/>
                <a:gd name="T58" fmla="*/ 80 w 82"/>
                <a:gd name="T59" fmla="*/ 5 h 54"/>
                <a:gd name="T60" fmla="*/ 78 w 82"/>
                <a:gd name="T61" fmla="*/ 5 h 54"/>
                <a:gd name="T62" fmla="*/ 77 w 82"/>
                <a:gd name="T63" fmla="*/ 5 h 54"/>
                <a:gd name="T64" fmla="*/ 74 w 82"/>
                <a:gd name="T65" fmla="*/ 5 h 54"/>
                <a:gd name="T66" fmla="*/ 71 w 82"/>
                <a:gd name="T67" fmla="*/ 3 h 54"/>
                <a:gd name="T68" fmla="*/ 68 w 82"/>
                <a:gd name="T69" fmla="*/ 1 h 54"/>
                <a:gd name="T70" fmla="*/ 64 w 82"/>
                <a:gd name="T71" fmla="*/ 0 h 54"/>
                <a:gd name="T72" fmla="*/ 60 w 82"/>
                <a:gd name="T73" fmla="*/ 0 h 54"/>
                <a:gd name="T74" fmla="*/ 56 w 82"/>
                <a:gd name="T75" fmla="*/ 1 h 54"/>
                <a:gd name="T76" fmla="*/ 53 w 82"/>
                <a:gd name="T77" fmla="*/ 2 h 54"/>
                <a:gd name="T78" fmla="*/ 50 w 82"/>
                <a:gd name="T79" fmla="*/ 3 h 54"/>
                <a:gd name="T80" fmla="*/ 46 w 82"/>
                <a:gd name="T81" fmla="*/ 4 h 54"/>
                <a:gd name="T82" fmla="*/ 42 w 82"/>
                <a:gd name="T83" fmla="*/ 5 h 54"/>
                <a:gd name="T84" fmla="*/ 38 w 82"/>
                <a:gd name="T85" fmla="*/ 5 h 54"/>
                <a:gd name="T86" fmla="*/ 34 w 82"/>
                <a:gd name="T87" fmla="*/ 5 h 54"/>
                <a:gd name="T88" fmla="*/ 31 w 82"/>
                <a:gd name="T89" fmla="*/ 5 h 54"/>
                <a:gd name="T90" fmla="*/ 27 w 82"/>
                <a:gd name="T91" fmla="*/ 5 h 54"/>
                <a:gd name="T92" fmla="*/ 23 w 82"/>
                <a:gd name="T93" fmla="*/ 5 h 54"/>
                <a:gd name="T94" fmla="*/ 20 w 82"/>
                <a:gd name="T95" fmla="*/ 5 h 54"/>
                <a:gd name="T96" fmla="*/ 16 w 82"/>
                <a:gd name="T97" fmla="*/ 5 h 54"/>
                <a:gd name="T98" fmla="*/ 12 w 82"/>
                <a:gd name="T99" fmla="*/ 5 h 54"/>
                <a:gd name="T100" fmla="*/ 9 w 82"/>
                <a:gd name="T101" fmla="*/ 5 h 54"/>
                <a:gd name="T102" fmla="*/ 7 w 82"/>
                <a:gd name="T103" fmla="*/ 5 h 54"/>
                <a:gd name="T104" fmla="*/ 5 w 82"/>
                <a:gd name="T105" fmla="*/ 5 h 54"/>
                <a:gd name="T106" fmla="*/ 3 w 82"/>
                <a:gd name="T107" fmla="*/ 5 h 54"/>
                <a:gd name="T108" fmla="*/ 1 w 82"/>
                <a:gd name="T109" fmla="*/ 5 h 54"/>
                <a:gd name="T110" fmla="*/ 0 w 82"/>
                <a:gd name="T111" fmla="*/ 5 h 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82" h="54">
                  <a:moveTo>
                    <a:pt x="0" y="39"/>
                  </a:moveTo>
                  <a:lnTo>
                    <a:pt x="0" y="39"/>
                  </a:lnTo>
                  <a:lnTo>
                    <a:pt x="0" y="40"/>
                  </a:lnTo>
                  <a:lnTo>
                    <a:pt x="1" y="41"/>
                  </a:lnTo>
                  <a:lnTo>
                    <a:pt x="1" y="42"/>
                  </a:lnTo>
                  <a:lnTo>
                    <a:pt x="2" y="42"/>
                  </a:lnTo>
                  <a:lnTo>
                    <a:pt x="2" y="43"/>
                  </a:lnTo>
                  <a:lnTo>
                    <a:pt x="3" y="43"/>
                  </a:lnTo>
                  <a:lnTo>
                    <a:pt x="3" y="44"/>
                  </a:lnTo>
                  <a:lnTo>
                    <a:pt x="4" y="44"/>
                  </a:lnTo>
                  <a:lnTo>
                    <a:pt x="4" y="45"/>
                  </a:lnTo>
                  <a:lnTo>
                    <a:pt x="5" y="45"/>
                  </a:lnTo>
                  <a:lnTo>
                    <a:pt x="6" y="46"/>
                  </a:lnTo>
                  <a:lnTo>
                    <a:pt x="7" y="46"/>
                  </a:lnTo>
                  <a:lnTo>
                    <a:pt x="8" y="47"/>
                  </a:lnTo>
                  <a:lnTo>
                    <a:pt x="9" y="47"/>
                  </a:lnTo>
                  <a:lnTo>
                    <a:pt x="10" y="48"/>
                  </a:lnTo>
                  <a:lnTo>
                    <a:pt x="11" y="48"/>
                  </a:lnTo>
                  <a:lnTo>
                    <a:pt x="12" y="48"/>
                  </a:lnTo>
                  <a:lnTo>
                    <a:pt x="13" y="49"/>
                  </a:lnTo>
                  <a:lnTo>
                    <a:pt x="14" y="49"/>
                  </a:lnTo>
                  <a:lnTo>
                    <a:pt x="15" y="49"/>
                  </a:lnTo>
                  <a:lnTo>
                    <a:pt x="16" y="49"/>
                  </a:lnTo>
                  <a:lnTo>
                    <a:pt x="16" y="50"/>
                  </a:lnTo>
                  <a:lnTo>
                    <a:pt x="17" y="50"/>
                  </a:lnTo>
                  <a:lnTo>
                    <a:pt x="18" y="50"/>
                  </a:lnTo>
                  <a:lnTo>
                    <a:pt x="19" y="50"/>
                  </a:lnTo>
                  <a:lnTo>
                    <a:pt x="20" y="51"/>
                  </a:lnTo>
                  <a:lnTo>
                    <a:pt x="21" y="51"/>
                  </a:lnTo>
                  <a:lnTo>
                    <a:pt x="22" y="51"/>
                  </a:lnTo>
                  <a:lnTo>
                    <a:pt x="23" y="51"/>
                  </a:lnTo>
                  <a:lnTo>
                    <a:pt x="24" y="51"/>
                  </a:lnTo>
                  <a:lnTo>
                    <a:pt x="25" y="52"/>
                  </a:lnTo>
                  <a:lnTo>
                    <a:pt x="26" y="52"/>
                  </a:lnTo>
                  <a:lnTo>
                    <a:pt x="28" y="52"/>
                  </a:lnTo>
                  <a:lnTo>
                    <a:pt x="29" y="52"/>
                  </a:lnTo>
                  <a:lnTo>
                    <a:pt x="30" y="53"/>
                  </a:lnTo>
                  <a:lnTo>
                    <a:pt x="31" y="53"/>
                  </a:lnTo>
                  <a:lnTo>
                    <a:pt x="32" y="53"/>
                  </a:lnTo>
                  <a:lnTo>
                    <a:pt x="33" y="53"/>
                  </a:lnTo>
                  <a:lnTo>
                    <a:pt x="34" y="53"/>
                  </a:lnTo>
                  <a:lnTo>
                    <a:pt x="35" y="53"/>
                  </a:lnTo>
                  <a:lnTo>
                    <a:pt x="36" y="53"/>
                  </a:lnTo>
                  <a:lnTo>
                    <a:pt x="37" y="53"/>
                  </a:lnTo>
                  <a:lnTo>
                    <a:pt x="38" y="53"/>
                  </a:lnTo>
                  <a:lnTo>
                    <a:pt x="39" y="54"/>
                  </a:lnTo>
                  <a:lnTo>
                    <a:pt x="40" y="54"/>
                  </a:lnTo>
                  <a:lnTo>
                    <a:pt x="41" y="54"/>
                  </a:lnTo>
                  <a:lnTo>
                    <a:pt x="42" y="54"/>
                  </a:lnTo>
                  <a:lnTo>
                    <a:pt x="43" y="54"/>
                  </a:lnTo>
                  <a:lnTo>
                    <a:pt x="44" y="54"/>
                  </a:lnTo>
                  <a:lnTo>
                    <a:pt x="45" y="54"/>
                  </a:lnTo>
                  <a:lnTo>
                    <a:pt x="46" y="54"/>
                  </a:lnTo>
                  <a:lnTo>
                    <a:pt x="47" y="54"/>
                  </a:lnTo>
                  <a:lnTo>
                    <a:pt x="48" y="54"/>
                  </a:lnTo>
                  <a:lnTo>
                    <a:pt x="49" y="54"/>
                  </a:lnTo>
                  <a:lnTo>
                    <a:pt x="50" y="54"/>
                  </a:lnTo>
                  <a:lnTo>
                    <a:pt x="51" y="54"/>
                  </a:lnTo>
                  <a:lnTo>
                    <a:pt x="53" y="54"/>
                  </a:lnTo>
                  <a:lnTo>
                    <a:pt x="54" y="54"/>
                  </a:lnTo>
                  <a:lnTo>
                    <a:pt x="55" y="54"/>
                  </a:lnTo>
                  <a:lnTo>
                    <a:pt x="56" y="54"/>
                  </a:lnTo>
                  <a:lnTo>
                    <a:pt x="57" y="54"/>
                  </a:lnTo>
                  <a:lnTo>
                    <a:pt x="58" y="54"/>
                  </a:lnTo>
                  <a:lnTo>
                    <a:pt x="59" y="54"/>
                  </a:lnTo>
                  <a:lnTo>
                    <a:pt x="60" y="54"/>
                  </a:lnTo>
                  <a:lnTo>
                    <a:pt x="61" y="54"/>
                  </a:lnTo>
                  <a:lnTo>
                    <a:pt x="62" y="53"/>
                  </a:lnTo>
                  <a:lnTo>
                    <a:pt x="63" y="53"/>
                  </a:lnTo>
                  <a:lnTo>
                    <a:pt x="64" y="53"/>
                  </a:lnTo>
                  <a:lnTo>
                    <a:pt x="65" y="53"/>
                  </a:lnTo>
                  <a:lnTo>
                    <a:pt x="66" y="53"/>
                  </a:lnTo>
                  <a:lnTo>
                    <a:pt x="67" y="53"/>
                  </a:lnTo>
                  <a:lnTo>
                    <a:pt x="68" y="53"/>
                  </a:lnTo>
                  <a:lnTo>
                    <a:pt x="69" y="52"/>
                  </a:lnTo>
                  <a:lnTo>
                    <a:pt x="70" y="52"/>
                  </a:lnTo>
                  <a:lnTo>
                    <a:pt x="71" y="52"/>
                  </a:lnTo>
                  <a:lnTo>
                    <a:pt x="72" y="52"/>
                  </a:lnTo>
                  <a:lnTo>
                    <a:pt x="72" y="51"/>
                  </a:lnTo>
                  <a:lnTo>
                    <a:pt x="73" y="51"/>
                  </a:lnTo>
                  <a:lnTo>
                    <a:pt x="74" y="51"/>
                  </a:lnTo>
                  <a:lnTo>
                    <a:pt x="75" y="50"/>
                  </a:lnTo>
                  <a:lnTo>
                    <a:pt x="76" y="50"/>
                  </a:lnTo>
                  <a:lnTo>
                    <a:pt x="76" y="49"/>
                  </a:lnTo>
                  <a:lnTo>
                    <a:pt x="77" y="49"/>
                  </a:lnTo>
                  <a:lnTo>
                    <a:pt x="77" y="48"/>
                  </a:lnTo>
                  <a:lnTo>
                    <a:pt x="78" y="48"/>
                  </a:lnTo>
                  <a:lnTo>
                    <a:pt x="78" y="47"/>
                  </a:lnTo>
                  <a:lnTo>
                    <a:pt x="79" y="46"/>
                  </a:lnTo>
                  <a:lnTo>
                    <a:pt x="79" y="45"/>
                  </a:lnTo>
                  <a:lnTo>
                    <a:pt x="80" y="44"/>
                  </a:lnTo>
                  <a:lnTo>
                    <a:pt x="80" y="43"/>
                  </a:lnTo>
                  <a:lnTo>
                    <a:pt x="80" y="42"/>
                  </a:lnTo>
                  <a:lnTo>
                    <a:pt x="81" y="42"/>
                  </a:lnTo>
                  <a:lnTo>
                    <a:pt x="81" y="41"/>
                  </a:lnTo>
                  <a:lnTo>
                    <a:pt x="81" y="40"/>
                  </a:lnTo>
                  <a:lnTo>
                    <a:pt x="81" y="39"/>
                  </a:lnTo>
                  <a:lnTo>
                    <a:pt x="82" y="38"/>
                  </a:lnTo>
                  <a:lnTo>
                    <a:pt x="82" y="37"/>
                  </a:lnTo>
                  <a:lnTo>
                    <a:pt x="82" y="36"/>
                  </a:lnTo>
                  <a:lnTo>
                    <a:pt x="82" y="35"/>
                  </a:lnTo>
                  <a:lnTo>
                    <a:pt x="82" y="34"/>
                  </a:lnTo>
                  <a:lnTo>
                    <a:pt x="82" y="33"/>
                  </a:lnTo>
                  <a:lnTo>
                    <a:pt x="82" y="32"/>
                  </a:lnTo>
                  <a:lnTo>
                    <a:pt x="82" y="31"/>
                  </a:lnTo>
                  <a:lnTo>
                    <a:pt x="82" y="30"/>
                  </a:lnTo>
                  <a:lnTo>
                    <a:pt x="82" y="29"/>
                  </a:lnTo>
                  <a:lnTo>
                    <a:pt x="82" y="28"/>
                  </a:lnTo>
                  <a:lnTo>
                    <a:pt x="82" y="27"/>
                  </a:lnTo>
                  <a:lnTo>
                    <a:pt x="82" y="26"/>
                  </a:lnTo>
                  <a:lnTo>
                    <a:pt x="82" y="25"/>
                  </a:lnTo>
                  <a:lnTo>
                    <a:pt x="81" y="25"/>
                  </a:lnTo>
                  <a:lnTo>
                    <a:pt x="81" y="24"/>
                  </a:lnTo>
                  <a:lnTo>
                    <a:pt x="81" y="23"/>
                  </a:lnTo>
                  <a:lnTo>
                    <a:pt x="81" y="22"/>
                  </a:lnTo>
                  <a:lnTo>
                    <a:pt x="81" y="21"/>
                  </a:lnTo>
                  <a:lnTo>
                    <a:pt x="80" y="20"/>
                  </a:lnTo>
                  <a:lnTo>
                    <a:pt x="80" y="19"/>
                  </a:lnTo>
                  <a:lnTo>
                    <a:pt x="80" y="18"/>
                  </a:lnTo>
                  <a:lnTo>
                    <a:pt x="80" y="17"/>
                  </a:lnTo>
                  <a:lnTo>
                    <a:pt x="79" y="16"/>
                  </a:lnTo>
                  <a:lnTo>
                    <a:pt x="79" y="15"/>
                  </a:lnTo>
                  <a:lnTo>
                    <a:pt x="79" y="14"/>
                  </a:lnTo>
                  <a:lnTo>
                    <a:pt x="78" y="14"/>
                  </a:lnTo>
                  <a:lnTo>
                    <a:pt x="78" y="13"/>
                  </a:lnTo>
                  <a:lnTo>
                    <a:pt x="78" y="12"/>
                  </a:lnTo>
                  <a:lnTo>
                    <a:pt x="77" y="11"/>
                  </a:lnTo>
                  <a:lnTo>
                    <a:pt x="77" y="10"/>
                  </a:lnTo>
                  <a:lnTo>
                    <a:pt x="76" y="9"/>
                  </a:lnTo>
                  <a:lnTo>
                    <a:pt x="75" y="8"/>
                  </a:lnTo>
                  <a:lnTo>
                    <a:pt x="75" y="7"/>
                  </a:lnTo>
                  <a:lnTo>
                    <a:pt x="74" y="7"/>
                  </a:lnTo>
                  <a:lnTo>
                    <a:pt x="74" y="6"/>
                  </a:lnTo>
                  <a:lnTo>
                    <a:pt x="73" y="5"/>
                  </a:lnTo>
                  <a:lnTo>
                    <a:pt x="72" y="4"/>
                  </a:lnTo>
                  <a:lnTo>
                    <a:pt x="71" y="3"/>
                  </a:lnTo>
                  <a:lnTo>
                    <a:pt x="70" y="3"/>
                  </a:lnTo>
                  <a:lnTo>
                    <a:pt x="70" y="2"/>
                  </a:lnTo>
                  <a:lnTo>
                    <a:pt x="69" y="2"/>
                  </a:lnTo>
                  <a:lnTo>
                    <a:pt x="68" y="1"/>
                  </a:lnTo>
                  <a:lnTo>
                    <a:pt x="67" y="1"/>
                  </a:lnTo>
                  <a:lnTo>
                    <a:pt x="66" y="0"/>
                  </a:lnTo>
                  <a:lnTo>
                    <a:pt x="65" y="0"/>
                  </a:lnTo>
                  <a:lnTo>
                    <a:pt x="64" y="0"/>
                  </a:lnTo>
                  <a:lnTo>
                    <a:pt x="63" y="0"/>
                  </a:lnTo>
                  <a:lnTo>
                    <a:pt x="62" y="0"/>
                  </a:lnTo>
                  <a:lnTo>
                    <a:pt x="61" y="0"/>
                  </a:lnTo>
                  <a:lnTo>
                    <a:pt x="60" y="0"/>
                  </a:lnTo>
                  <a:lnTo>
                    <a:pt x="59" y="1"/>
                  </a:lnTo>
                  <a:lnTo>
                    <a:pt x="58" y="1"/>
                  </a:lnTo>
                  <a:lnTo>
                    <a:pt x="57" y="1"/>
                  </a:lnTo>
                  <a:lnTo>
                    <a:pt x="56" y="1"/>
                  </a:lnTo>
                  <a:lnTo>
                    <a:pt x="55" y="1"/>
                  </a:lnTo>
                  <a:lnTo>
                    <a:pt x="54" y="1"/>
                  </a:lnTo>
                  <a:lnTo>
                    <a:pt x="54" y="2"/>
                  </a:lnTo>
                  <a:lnTo>
                    <a:pt x="53" y="2"/>
                  </a:lnTo>
                  <a:lnTo>
                    <a:pt x="52" y="2"/>
                  </a:lnTo>
                  <a:lnTo>
                    <a:pt x="51" y="2"/>
                  </a:lnTo>
                  <a:lnTo>
                    <a:pt x="51" y="3"/>
                  </a:lnTo>
                  <a:lnTo>
                    <a:pt x="50" y="3"/>
                  </a:lnTo>
                  <a:lnTo>
                    <a:pt x="49" y="3"/>
                  </a:lnTo>
                  <a:lnTo>
                    <a:pt x="48" y="3"/>
                  </a:lnTo>
                  <a:lnTo>
                    <a:pt x="47" y="4"/>
                  </a:lnTo>
                  <a:lnTo>
                    <a:pt x="46" y="4"/>
                  </a:lnTo>
                  <a:lnTo>
                    <a:pt x="45" y="5"/>
                  </a:lnTo>
                  <a:lnTo>
                    <a:pt x="44" y="5"/>
                  </a:lnTo>
                  <a:lnTo>
                    <a:pt x="43" y="5"/>
                  </a:lnTo>
                  <a:lnTo>
                    <a:pt x="42" y="6"/>
                  </a:lnTo>
                  <a:lnTo>
                    <a:pt x="41" y="6"/>
                  </a:lnTo>
                  <a:lnTo>
                    <a:pt x="40" y="6"/>
                  </a:lnTo>
                  <a:lnTo>
                    <a:pt x="39" y="7"/>
                  </a:lnTo>
                  <a:lnTo>
                    <a:pt x="38" y="7"/>
                  </a:lnTo>
                  <a:lnTo>
                    <a:pt x="37" y="8"/>
                  </a:lnTo>
                  <a:lnTo>
                    <a:pt x="36" y="8"/>
                  </a:lnTo>
                  <a:lnTo>
                    <a:pt x="35" y="9"/>
                  </a:lnTo>
                  <a:lnTo>
                    <a:pt x="34" y="9"/>
                  </a:lnTo>
                  <a:lnTo>
                    <a:pt x="33" y="10"/>
                  </a:lnTo>
                  <a:lnTo>
                    <a:pt x="32" y="10"/>
                  </a:lnTo>
                  <a:lnTo>
                    <a:pt x="31" y="10"/>
                  </a:lnTo>
                  <a:lnTo>
                    <a:pt x="31" y="11"/>
                  </a:lnTo>
                  <a:lnTo>
                    <a:pt x="30" y="11"/>
                  </a:lnTo>
                  <a:lnTo>
                    <a:pt x="29" y="12"/>
                  </a:lnTo>
                  <a:lnTo>
                    <a:pt x="28" y="12"/>
                  </a:lnTo>
                  <a:lnTo>
                    <a:pt x="27" y="13"/>
                  </a:lnTo>
                  <a:lnTo>
                    <a:pt x="26" y="13"/>
                  </a:lnTo>
                  <a:lnTo>
                    <a:pt x="25" y="14"/>
                  </a:lnTo>
                  <a:lnTo>
                    <a:pt x="24" y="14"/>
                  </a:lnTo>
                  <a:lnTo>
                    <a:pt x="23" y="15"/>
                  </a:lnTo>
                  <a:lnTo>
                    <a:pt x="22" y="15"/>
                  </a:lnTo>
                  <a:lnTo>
                    <a:pt x="22" y="16"/>
                  </a:lnTo>
                  <a:lnTo>
                    <a:pt x="21" y="16"/>
                  </a:lnTo>
                  <a:lnTo>
                    <a:pt x="20" y="17"/>
                  </a:lnTo>
                  <a:lnTo>
                    <a:pt x="19" y="17"/>
                  </a:lnTo>
                  <a:lnTo>
                    <a:pt x="18" y="18"/>
                  </a:lnTo>
                  <a:lnTo>
                    <a:pt x="17" y="19"/>
                  </a:lnTo>
                  <a:lnTo>
                    <a:pt x="16" y="19"/>
                  </a:lnTo>
                  <a:lnTo>
                    <a:pt x="15" y="20"/>
                  </a:lnTo>
                  <a:lnTo>
                    <a:pt x="14" y="21"/>
                  </a:lnTo>
                  <a:lnTo>
                    <a:pt x="13" y="22"/>
                  </a:lnTo>
                  <a:lnTo>
                    <a:pt x="12" y="22"/>
                  </a:lnTo>
                  <a:lnTo>
                    <a:pt x="11" y="23"/>
                  </a:lnTo>
                  <a:lnTo>
                    <a:pt x="10" y="23"/>
                  </a:lnTo>
                  <a:lnTo>
                    <a:pt x="10" y="24"/>
                  </a:lnTo>
                  <a:lnTo>
                    <a:pt x="9" y="24"/>
                  </a:lnTo>
                  <a:lnTo>
                    <a:pt x="9" y="25"/>
                  </a:lnTo>
                  <a:lnTo>
                    <a:pt x="8" y="25"/>
                  </a:lnTo>
                  <a:lnTo>
                    <a:pt x="8" y="26"/>
                  </a:lnTo>
                  <a:lnTo>
                    <a:pt x="7" y="26"/>
                  </a:lnTo>
                  <a:lnTo>
                    <a:pt x="7" y="27"/>
                  </a:lnTo>
                  <a:lnTo>
                    <a:pt x="6" y="27"/>
                  </a:lnTo>
                  <a:lnTo>
                    <a:pt x="5" y="28"/>
                  </a:lnTo>
                  <a:lnTo>
                    <a:pt x="5" y="29"/>
                  </a:lnTo>
                  <a:lnTo>
                    <a:pt x="4" y="29"/>
                  </a:lnTo>
                  <a:lnTo>
                    <a:pt x="4" y="30"/>
                  </a:lnTo>
                  <a:lnTo>
                    <a:pt x="3" y="30"/>
                  </a:lnTo>
                  <a:lnTo>
                    <a:pt x="3" y="31"/>
                  </a:lnTo>
                  <a:lnTo>
                    <a:pt x="2" y="32"/>
                  </a:lnTo>
                  <a:lnTo>
                    <a:pt x="2" y="33"/>
                  </a:lnTo>
                  <a:lnTo>
                    <a:pt x="1" y="33"/>
                  </a:lnTo>
                  <a:lnTo>
                    <a:pt x="1" y="34"/>
                  </a:lnTo>
                  <a:lnTo>
                    <a:pt x="1" y="35"/>
                  </a:lnTo>
                  <a:lnTo>
                    <a:pt x="0" y="35"/>
                  </a:lnTo>
                  <a:lnTo>
                    <a:pt x="0" y="36"/>
                  </a:lnTo>
                  <a:lnTo>
                    <a:pt x="0" y="37"/>
                  </a:lnTo>
                  <a:lnTo>
                    <a:pt x="0" y="38"/>
                  </a:lnTo>
                  <a:lnTo>
                    <a:pt x="0" y="39"/>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sp>
          <p:nvSpPr>
            <p:cNvPr id="34850" name="Freeform 54"/>
            <p:cNvSpPr>
              <a:spLocks noChangeArrowheads="1"/>
            </p:cNvSpPr>
            <p:nvPr/>
          </p:nvSpPr>
          <p:spPr bwMode="auto">
            <a:xfrm>
              <a:off x="2743200" y="2490788"/>
              <a:ext cx="144463" cy="184150"/>
            </a:xfrm>
            <a:custGeom>
              <a:avLst/>
              <a:gdLst>
                <a:gd name="T0" fmla="*/ 2147483646 w 107"/>
                <a:gd name="T1" fmla="*/ 2147483646 h 149"/>
                <a:gd name="T2" fmla="*/ 2147483646 w 107"/>
                <a:gd name="T3" fmla="*/ 2147483646 h 149"/>
                <a:gd name="T4" fmla="*/ 2147483646 w 107"/>
                <a:gd name="T5" fmla="*/ 2147483646 h 149"/>
                <a:gd name="T6" fmla="*/ 2147483646 w 107"/>
                <a:gd name="T7" fmla="*/ 2147483646 h 149"/>
                <a:gd name="T8" fmla="*/ 2147483646 w 107"/>
                <a:gd name="T9" fmla="*/ 2147483646 h 149"/>
                <a:gd name="T10" fmla="*/ 2147483646 w 107"/>
                <a:gd name="T11" fmla="*/ 2147483646 h 149"/>
                <a:gd name="T12" fmla="*/ 2147483646 w 107"/>
                <a:gd name="T13" fmla="*/ 2147483646 h 149"/>
                <a:gd name="T14" fmla="*/ 2147483646 w 107"/>
                <a:gd name="T15" fmla="*/ 2147483646 h 149"/>
                <a:gd name="T16" fmla="*/ 2147483646 w 107"/>
                <a:gd name="T17" fmla="*/ 2147483646 h 149"/>
                <a:gd name="T18" fmla="*/ 2147483646 w 107"/>
                <a:gd name="T19" fmla="*/ 2147483646 h 149"/>
                <a:gd name="T20" fmla="*/ 2147483646 w 107"/>
                <a:gd name="T21" fmla="*/ 2147483646 h 149"/>
                <a:gd name="T22" fmla="*/ 0 w 107"/>
                <a:gd name="T23" fmla="*/ 2147483646 h 149"/>
                <a:gd name="T24" fmla="*/ 0 w 107"/>
                <a:gd name="T25" fmla="*/ 2147483646 h 149"/>
                <a:gd name="T26" fmla="*/ 0 w 107"/>
                <a:gd name="T27" fmla="*/ 2147483646 h 149"/>
                <a:gd name="T28" fmla="*/ 0 w 107"/>
                <a:gd name="T29" fmla="*/ 2147483646 h 149"/>
                <a:gd name="T30" fmla="*/ 0 w 107"/>
                <a:gd name="T31" fmla="*/ 2147483646 h 149"/>
                <a:gd name="T32" fmla="*/ 2147483646 w 107"/>
                <a:gd name="T33" fmla="*/ 2147483646 h 149"/>
                <a:gd name="T34" fmla="*/ 2147483646 w 107"/>
                <a:gd name="T35" fmla="*/ 2147483646 h 149"/>
                <a:gd name="T36" fmla="*/ 2147483646 w 107"/>
                <a:gd name="T37" fmla="*/ 2147483646 h 149"/>
                <a:gd name="T38" fmla="*/ 2147483646 w 107"/>
                <a:gd name="T39" fmla="*/ 2147483646 h 149"/>
                <a:gd name="T40" fmla="*/ 2147483646 w 107"/>
                <a:gd name="T41" fmla="*/ 2147483646 h 149"/>
                <a:gd name="T42" fmla="*/ 2147483646 w 107"/>
                <a:gd name="T43" fmla="*/ 2147483646 h 149"/>
                <a:gd name="T44" fmla="*/ 2147483646 w 107"/>
                <a:gd name="T45" fmla="*/ 2147483646 h 149"/>
                <a:gd name="T46" fmla="*/ 2147483646 w 107"/>
                <a:gd name="T47" fmla="*/ 2147483646 h 149"/>
                <a:gd name="T48" fmla="*/ 2147483646 w 107"/>
                <a:gd name="T49" fmla="*/ 2147483646 h 149"/>
                <a:gd name="T50" fmla="*/ 2147483646 w 107"/>
                <a:gd name="T51" fmla="*/ 2147483646 h 149"/>
                <a:gd name="T52" fmla="*/ 2147483646 w 107"/>
                <a:gd name="T53" fmla="*/ 2147483646 h 149"/>
                <a:gd name="T54" fmla="*/ 2147483646 w 107"/>
                <a:gd name="T55" fmla="*/ 2147483646 h 149"/>
                <a:gd name="T56" fmla="*/ 2147483646 w 107"/>
                <a:gd name="T57" fmla="*/ 2147483646 h 149"/>
                <a:gd name="T58" fmla="*/ 2147483646 w 107"/>
                <a:gd name="T59" fmla="*/ 2147483646 h 149"/>
                <a:gd name="T60" fmla="*/ 2147483646 w 107"/>
                <a:gd name="T61" fmla="*/ 2147483646 h 149"/>
                <a:gd name="T62" fmla="*/ 2147483646 w 107"/>
                <a:gd name="T63" fmla="*/ 2147483646 h 149"/>
                <a:gd name="T64" fmla="*/ 2147483646 w 107"/>
                <a:gd name="T65" fmla="*/ 2147483646 h 149"/>
                <a:gd name="T66" fmla="*/ 2147483646 w 107"/>
                <a:gd name="T67" fmla="*/ 2147483646 h 149"/>
                <a:gd name="T68" fmla="*/ 2147483646 w 107"/>
                <a:gd name="T69" fmla="*/ 2147483646 h 149"/>
                <a:gd name="T70" fmla="*/ 2147483646 w 107"/>
                <a:gd name="T71" fmla="*/ 2147483646 h 149"/>
                <a:gd name="T72" fmla="*/ 2147483646 w 107"/>
                <a:gd name="T73" fmla="*/ 2147483646 h 149"/>
                <a:gd name="T74" fmla="*/ 2147483646 w 107"/>
                <a:gd name="T75" fmla="*/ 2147483646 h 149"/>
                <a:gd name="T76" fmla="*/ 2147483646 w 107"/>
                <a:gd name="T77" fmla="*/ 2147483646 h 149"/>
                <a:gd name="T78" fmla="*/ 2147483646 w 107"/>
                <a:gd name="T79" fmla="*/ 2147483646 h 149"/>
                <a:gd name="T80" fmla="*/ 2147483646 w 107"/>
                <a:gd name="T81" fmla="*/ 2147483646 h 149"/>
                <a:gd name="T82" fmla="*/ 2147483646 w 107"/>
                <a:gd name="T83" fmla="*/ 2147483646 h 149"/>
                <a:gd name="T84" fmla="*/ 2147483646 w 107"/>
                <a:gd name="T85" fmla="*/ 2147483646 h 149"/>
                <a:gd name="T86" fmla="*/ 2147483646 w 107"/>
                <a:gd name="T87" fmla="*/ 2147483646 h 149"/>
                <a:gd name="T88" fmla="*/ 2147483646 w 107"/>
                <a:gd name="T89" fmla="*/ 2147483646 h 149"/>
                <a:gd name="T90" fmla="*/ 2147483646 w 107"/>
                <a:gd name="T91" fmla="*/ 2147483646 h 149"/>
                <a:gd name="T92" fmla="*/ 2147483646 w 107"/>
                <a:gd name="T93" fmla="*/ 2147483646 h 149"/>
                <a:gd name="T94" fmla="*/ 2147483646 w 107"/>
                <a:gd name="T95" fmla="*/ 2147483646 h 149"/>
                <a:gd name="T96" fmla="*/ 2147483646 w 107"/>
                <a:gd name="T97" fmla="*/ 2147483646 h 149"/>
                <a:gd name="T98" fmla="*/ 2147483646 w 107"/>
                <a:gd name="T99" fmla="*/ 2147483646 h 149"/>
                <a:gd name="T100" fmla="*/ 2147483646 w 107"/>
                <a:gd name="T101" fmla="*/ 2147483646 h 149"/>
                <a:gd name="T102" fmla="*/ 2147483646 w 107"/>
                <a:gd name="T103" fmla="*/ 2147483646 h 149"/>
                <a:gd name="T104" fmla="*/ 2147483646 w 107"/>
                <a:gd name="T105" fmla="*/ 2147483646 h 149"/>
                <a:gd name="T106" fmla="*/ 2147483646 w 107"/>
                <a:gd name="T107" fmla="*/ 0 h 14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07" h="149">
                  <a:moveTo>
                    <a:pt x="30" y="0"/>
                  </a:moveTo>
                  <a:lnTo>
                    <a:pt x="30" y="0"/>
                  </a:lnTo>
                  <a:lnTo>
                    <a:pt x="28" y="0"/>
                  </a:lnTo>
                  <a:lnTo>
                    <a:pt x="26" y="2"/>
                  </a:lnTo>
                  <a:lnTo>
                    <a:pt x="24" y="2"/>
                  </a:lnTo>
                  <a:lnTo>
                    <a:pt x="24" y="4"/>
                  </a:lnTo>
                  <a:lnTo>
                    <a:pt x="22" y="4"/>
                  </a:lnTo>
                  <a:lnTo>
                    <a:pt x="22" y="6"/>
                  </a:lnTo>
                  <a:lnTo>
                    <a:pt x="20" y="6"/>
                  </a:lnTo>
                  <a:lnTo>
                    <a:pt x="20" y="7"/>
                  </a:lnTo>
                  <a:lnTo>
                    <a:pt x="18" y="7"/>
                  </a:lnTo>
                  <a:lnTo>
                    <a:pt x="18" y="9"/>
                  </a:lnTo>
                  <a:lnTo>
                    <a:pt x="16" y="11"/>
                  </a:lnTo>
                  <a:lnTo>
                    <a:pt x="16" y="13"/>
                  </a:lnTo>
                  <a:lnTo>
                    <a:pt x="14" y="15"/>
                  </a:lnTo>
                  <a:lnTo>
                    <a:pt x="14" y="17"/>
                  </a:lnTo>
                  <a:lnTo>
                    <a:pt x="12" y="18"/>
                  </a:lnTo>
                  <a:lnTo>
                    <a:pt x="12" y="20"/>
                  </a:lnTo>
                  <a:lnTo>
                    <a:pt x="12" y="22"/>
                  </a:lnTo>
                  <a:lnTo>
                    <a:pt x="10" y="24"/>
                  </a:lnTo>
                  <a:lnTo>
                    <a:pt x="10" y="26"/>
                  </a:lnTo>
                  <a:lnTo>
                    <a:pt x="10" y="27"/>
                  </a:lnTo>
                  <a:lnTo>
                    <a:pt x="8" y="29"/>
                  </a:lnTo>
                  <a:lnTo>
                    <a:pt x="8" y="31"/>
                  </a:lnTo>
                  <a:lnTo>
                    <a:pt x="8" y="33"/>
                  </a:lnTo>
                  <a:lnTo>
                    <a:pt x="6" y="35"/>
                  </a:lnTo>
                  <a:lnTo>
                    <a:pt x="6" y="37"/>
                  </a:lnTo>
                  <a:lnTo>
                    <a:pt x="6" y="38"/>
                  </a:lnTo>
                  <a:lnTo>
                    <a:pt x="6" y="40"/>
                  </a:lnTo>
                  <a:lnTo>
                    <a:pt x="6" y="42"/>
                  </a:lnTo>
                  <a:lnTo>
                    <a:pt x="6" y="44"/>
                  </a:lnTo>
                  <a:lnTo>
                    <a:pt x="4" y="46"/>
                  </a:lnTo>
                  <a:lnTo>
                    <a:pt x="4" y="47"/>
                  </a:lnTo>
                  <a:lnTo>
                    <a:pt x="4" y="51"/>
                  </a:lnTo>
                  <a:lnTo>
                    <a:pt x="4" y="53"/>
                  </a:lnTo>
                  <a:lnTo>
                    <a:pt x="2" y="55"/>
                  </a:lnTo>
                  <a:lnTo>
                    <a:pt x="2" y="57"/>
                  </a:lnTo>
                  <a:lnTo>
                    <a:pt x="2" y="58"/>
                  </a:lnTo>
                  <a:lnTo>
                    <a:pt x="2" y="60"/>
                  </a:lnTo>
                  <a:lnTo>
                    <a:pt x="2" y="62"/>
                  </a:lnTo>
                  <a:lnTo>
                    <a:pt x="2" y="64"/>
                  </a:lnTo>
                  <a:lnTo>
                    <a:pt x="2" y="66"/>
                  </a:lnTo>
                  <a:lnTo>
                    <a:pt x="2" y="67"/>
                  </a:lnTo>
                  <a:lnTo>
                    <a:pt x="2" y="69"/>
                  </a:lnTo>
                  <a:lnTo>
                    <a:pt x="0" y="71"/>
                  </a:lnTo>
                  <a:lnTo>
                    <a:pt x="0" y="73"/>
                  </a:lnTo>
                  <a:lnTo>
                    <a:pt x="0" y="75"/>
                  </a:lnTo>
                  <a:lnTo>
                    <a:pt x="0" y="76"/>
                  </a:lnTo>
                  <a:lnTo>
                    <a:pt x="0" y="78"/>
                  </a:lnTo>
                  <a:lnTo>
                    <a:pt x="0" y="80"/>
                  </a:lnTo>
                  <a:lnTo>
                    <a:pt x="0" y="82"/>
                  </a:lnTo>
                  <a:lnTo>
                    <a:pt x="0" y="84"/>
                  </a:lnTo>
                  <a:lnTo>
                    <a:pt x="0" y="86"/>
                  </a:lnTo>
                  <a:lnTo>
                    <a:pt x="0" y="87"/>
                  </a:lnTo>
                  <a:lnTo>
                    <a:pt x="0" y="89"/>
                  </a:lnTo>
                  <a:lnTo>
                    <a:pt x="0" y="91"/>
                  </a:lnTo>
                  <a:lnTo>
                    <a:pt x="0" y="93"/>
                  </a:lnTo>
                  <a:lnTo>
                    <a:pt x="0" y="96"/>
                  </a:lnTo>
                  <a:lnTo>
                    <a:pt x="0" y="98"/>
                  </a:lnTo>
                  <a:lnTo>
                    <a:pt x="0" y="100"/>
                  </a:lnTo>
                  <a:lnTo>
                    <a:pt x="0" y="102"/>
                  </a:lnTo>
                  <a:lnTo>
                    <a:pt x="0" y="104"/>
                  </a:lnTo>
                  <a:lnTo>
                    <a:pt x="0" y="106"/>
                  </a:lnTo>
                  <a:lnTo>
                    <a:pt x="0" y="107"/>
                  </a:lnTo>
                  <a:lnTo>
                    <a:pt x="0" y="109"/>
                  </a:lnTo>
                  <a:lnTo>
                    <a:pt x="0" y="111"/>
                  </a:lnTo>
                  <a:lnTo>
                    <a:pt x="2" y="113"/>
                  </a:lnTo>
                  <a:lnTo>
                    <a:pt x="2" y="115"/>
                  </a:lnTo>
                  <a:lnTo>
                    <a:pt x="2" y="116"/>
                  </a:lnTo>
                  <a:lnTo>
                    <a:pt x="2" y="118"/>
                  </a:lnTo>
                  <a:lnTo>
                    <a:pt x="2" y="120"/>
                  </a:lnTo>
                  <a:lnTo>
                    <a:pt x="2" y="122"/>
                  </a:lnTo>
                  <a:lnTo>
                    <a:pt x="2" y="124"/>
                  </a:lnTo>
                  <a:lnTo>
                    <a:pt x="4" y="126"/>
                  </a:lnTo>
                  <a:lnTo>
                    <a:pt x="4" y="127"/>
                  </a:lnTo>
                  <a:lnTo>
                    <a:pt x="4" y="129"/>
                  </a:lnTo>
                  <a:lnTo>
                    <a:pt x="4" y="131"/>
                  </a:lnTo>
                  <a:lnTo>
                    <a:pt x="6" y="131"/>
                  </a:lnTo>
                  <a:lnTo>
                    <a:pt x="6" y="133"/>
                  </a:lnTo>
                  <a:lnTo>
                    <a:pt x="6" y="135"/>
                  </a:lnTo>
                  <a:lnTo>
                    <a:pt x="8" y="136"/>
                  </a:lnTo>
                  <a:lnTo>
                    <a:pt x="8" y="138"/>
                  </a:lnTo>
                  <a:lnTo>
                    <a:pt x="10" y="138"/>
                  </a:lnTo>
                  <a:lnTo>
                    <a:pt x="10" y="140"/>
                  </a:lnTo>
                  <a:lnTo>
                    <a:pt x="12" y="140"/>
                  </a:lnTo>
                  <a:lnTo>
                    <a:pt x="12" y="142"/>
                  </a:lnTo>
                  <a:lnTo>
                    <a:pt x="14" y="142"/>
                  </a:lnTo>
                  <a:lnTo>
                    <a:pt x="16" y="144"/>
                  </a:lnTo>
                  <a:lnTo>
                    <a:pt x="18" y="144"/>
                  </a:lnTo>
                  <a:lnTo>
                    <a:pt x="20" y="146"/>
                  </a:lnTo>
                  <a:lnTo>
                    <a:pt x="22" y="146"/>
                  </a:lnTo>
                  <a:lnTo>
                    <a:pt x="24" y="147"/>
                  </a:lnTo>
                  <a:lnTo>
                    <a:pt x="26" y="147"/>
                  </a:lnTo>
                  <a:lnTo>
                    <a:pt x="28" y="147"/>
                  </a:lnTo>
                  <a:lnTo>
                    <a:pt x="30" y="147"/>
                  </a:lnTo>
                  <a:lnTo>
                    <a:pt x="32" y="149"/>
                  </a:lnTo>
                  <a:lnTo>
                    <a:pt x="34" y="149"/>
                  </a:lnTo>
                  <a:lnTo>
                    <a:pt x="36" y="149"/>
                  </a:lnTo>
                  <a:lnTo>
                    <a:pt x="38" y="149"/>
                  </a:lnTo>
                  <a:lnTo>
                    <a:pt x="40" y="149"/>
                  </a:lnTo>
                  <a:lnTo>
                    <a:pt x="42" y="149"/>
                  </a:lnTo>
                  <a:lnTo>
                    <a:pt x="44" y="149"/>
                  </a:lnTo>
                  <a:lnTo>
                    <a:pt x="46" y="149"/>
                  </a:lnTo>
                  <a:lnTo>
                    <a:pt x="48" y="149"/>
                  </a:lnTo>
                  <a:lnTo>
                    <a:pt x="50" y="149"/>
                  </a:lnTo>
                  <a:lnTo>
                    <a:pt x="52" y="149"/>
                  </a:lnTo>
                  <a:lnTo>
                    <a:pt x="54" y="149"/>
                  </a:lnTo>
                  <a:lnTo>
                    <a:pt x="56" y="149"/>
                  </a:lnTo>
                  <a:lnTo>
                    <a:pt x="58" y="147"/>
                  </a:lnTo>
                  <a:lnTo>
                    <a:pt x="60" y="147"/>
                  </a:lnTo>
                  <a:lnTo>
                    <a:pt x="62" y="147"/>
                  </a:lnTo>
                  <a:lnTo>
                    <a:pt x="63" y="147"/>
                  </a:lnTo>
                  <a:lnTo>
                    <a:pt x="65" y="147"/>
                  </a:lnTo>
                  <a:lnTo>
                    <a:pt x="67" y="146"/>
                  </a:lnTo>
                  <a:lnTo>
                    <a:pt x="69" y="146"/>
                  </a:lnTo>
                  <a:lnTo>
                    <a:pt x="71" y="146"/>
                  </a:lnTo>
                  <a:lnTo>
                    <a:pt x="73" y="146"/>
                  </a:lnTo>
                  <a:lnTo>
                    <a:pt x="75" y="144"/>
                  </a:lnTo>
                  <a:lnTo>
                    <a:pt x="77" y="144"/>
                  </a:lnTo>
                  <a:lnTo>
                    <a:pt x="79" y="144"/>
                  </a:lnTo>
                  <a:lnTo>
                    <a:pt x="79" y="142"/>
                  </a:lnTo>
                  <a:lnTo>
                    <a:pt x="81" y="142"/>
                  </a:lnTo>
                  <a:lnTo>
                    <a:pt x="83" y="142"/>
                  </a:lnTo>
                  <a:lnTo>
                    <a:pt x="85" y="140"/>
                  </a:lnTo>
                  <a:lnTo>
                    <a:pt x="87" y="140"/>
                  </a:lnTo>
                  <a:lnTo>
                    <a:pt x="89" y="138"/>
                  </a:lnTo>
                  <a:lnTo>
                    <a:pt x="91" y="136"/>
                  </a:lnTo>
                  <a:lnTo>
                    <a:pt x="93" y="135"/>
                  </a:lnTo>
                  <a:lnTo>
                    <a:pt x="95" y="135"/>
                  </a:lnTo>
                  <a:lnTo>
                    <a:pt x="97" y="133"/>
                  </a:lnTo>
                  <a:lnTo>
                    <a:pt x="99" y="131"/>
                  </a:lnTo>
                  <a:lnTo>
                    <a:pt x="101" y="129"/>
                  </a:lnTo>
                  <a:lnTo>
                    <a:pt x="101" y="127"/>
                  </a:lnTo>
                  <a:lnTo>
                    <a:pt x="103" y="127"/>
                  </a:lnTo>
                  <a:lnTo>
                    <a:pt x="103" y="126"/>
                  </a:lnTo>
                  <a:lnTo>
                    <a:pt x="105" y="124"/>
                  </a:lnTo>
                  <a:lnTo>
                    <a:pt x="105" y="122"/>
                  </a:lnTo>
                  <a:lnTo>
                    <a:pt x="107" y="120"/>
                  </a:lnTo>
                  <a:lnTo>
                    <a:pt x="107" y="118"/>
                  </a:lnTo>
                  <a:lnTo>
                    <a:pt x="107" y="116"/>
                  </a:lnTo>
                  <a:lnTo>
                    <a:pt x="107" y="115"/>
                  </a:lnTo>
                  <a:lnTo>
                    <a:pt x="107" y="113"/>
                  </a:lnTo>
                  <a:lnTo>
                    <a:pt x="107" y="111"/>
                  </a:lnTo>
                  <a:lnTo>
                    <a:pt x="107" y="109"/>
                  </a:lnTo>
                  <a:lnTo>
                    <a:pt x="105" y="107"/>
                  </a:lnTo>
                  <a:lnTo>
                    <a:pt x="105" y="106"/>
                  </a:lnTo>
                  <a:lnTo>
                    <a:pt x="105" y="104"/>
                  </a:lnTo>
                  <a:lnTo>
                    <a:pt x="105" y="102"/>
                  </a:lnTo>
                  <a:lnTo>
                    <a:pt x="105" y="100"/>
                  </a:lnTo>
                  <a:lnTo>
                    <a:pt x="103" y="98"/>
                  </a:lnTo>
                  <a:lnTo>
                    <a:pt x="103" y="96"/>
                  </a:lnTo>
                  <a:lnTo>
                    <a:pt x="103" y="95"/>
                  </a:lnTo>
                  <a:lnTo>
                    <a:pt x="101" y="93"/>
                  </a:lnTo>
                  <a:lnTo>
                    <a:pt x="101" y="91"/>
                  </a:lnTo>
                  <a:lnTo>
                    <a:pt x="101" y="89"/>
                  </a:lnTo>
                  <a:lnTo>
                    <a:pt x="101" y="87"/>
                  </a:lnTo>
                  <a:lnTo>
                    <a:pt x="99" y="86"/>
                  </a:lnTo>
                  <a:lnTo>
                    <a:pt x="99" y="84"/>
                  </a:lnTo>
                  <a:lnTo>
                    <a:pt x="97" y="82"/>
                  </a:lnTo>
                  <a:lnTo>
                    <a:pt x="97" y="80"/>
                  </a:lnTo>
                  <a:lnTo>
                    <a:pt x="97" y="78"/>
                  </a:lnTo>
                  <a:lnTo>
                    <a:pt x="95" y="76"/>
                  </a:lnTo>
                  <a:lnTo>
                    <a:pt x="95" y="75"/>
                  </a:lnTo>
                  <a:lnTo>
                    <a:pt x="95" y="73"/>
                  </a:lnTo>
                  <a:lnTo>
                    <a:pt x="93" y="71"/>
                  </a:lnTo>
                  <a:lnTo>
                    <a:pt x="93" y="69"/>
                  </a:lnTo>
                  <a:lnTo>
                    <a:pt x="91" y="67"/>
                  </a:lnTo>
                  <a:lnTo>
                    <a:pt x="91" y="66"/>
                  </a:lnTo>
                  <a:lnTo>
                    <a:pt x="89" y="64"/>
                  </a:lnTo>
                  <a:lnTo>
                    <a:pt x="89" y="62"/>
                  </a:lnTo>
                  <a:lnTo>
                    <a:pt x="87" y="60"/>
                  </a:lnTo>
                  <a:lnTo>
                    <a:pt x="87" y="58"/>
                  </a:lnTo>
                  <a:lnTo>
                    <a:pt x="85" y="57"/>
                  </a:lnTo>
                  <a:lnTo>
                    <a:pt x="85" y="55"/>
                  </a:lnTo>
                  <a:lnTo>
                    <a:pt x="83" y="53"/>
                  </a:lnTo>
                  <a:lnTo>
                    <a:pt x="83" y="51"/>
                  </a:lnTo>
                  <a:lnTo>
                    <a:pt x="81" y="49"/>
                  </a:lnTo>
                  <a:lnTo>
                    <a:pt x="81" y="47"/>
                  </a:lnTo>
                  <a:lnTo>
                    <a:pt x="79" y="46"/>
                  </a:lnTo>
                  <a:lnTo>
                    <a:pt x="79" y="44"/>
                  </a:lnTo>
                  <a:lnTo>
                    <a:pt x="77" y="42"/>
                  </a:lnTo>
                  <a:lnTo>
                    <a:pt x="77" y="40"/>
                  </a:lnTo>
                  <a:lnTo>
                    <a:pt x="75" y="40"/>
                  </a:lnTo>
                  <a:lnTo>
                    <a:pt x="75" y="38"/>
                  </a:lnTo>
                  <a:lnTo>
                    <a:pt x="73" y="37"/>
                  </a:lnTo>
                  <a:lnTo>
                    <a:pt x="73" y="35"/>
                  </a:lnTo>
                  <a:lnTo>
                    <a:pt x="71" y="33"/>
                  </a:lnTo>
                  <a:lnTo>
                    <a:pt x="69" y="31"/>
                  </a:lnTo>
                  <a:lnTo>
                    <a:pt x="69" y="29"/>
                  </a:lnTo>
                  <a:lnTo>
                    <a:pt x="67" y="27"/>
                  </a:lnTo>
                  <a:lnTo>
                    <a:pt x="65" y="26"/>
                  </a:lnTo>
                  <a:lnTo>
                    <a:pt x="63" y="24"/>
                  </a:lnTo>
                  <a:lnTo>
                    <a:pt x="63" y="22"/>
                  </a:lnTo>
                  <a:lnTo>
                    <a:pt x="62" y="20"/>
                  </a:lnTo>
                  <a:lnTo>
                    <a:pt x="62" y="18"/>
                  </a:lnTo>
                  <a:lnTo>
                    <a:pt x="60" y="18"/>
                  </a:lnTo>
                  <a:lnTo>
                    <a:pt x="60" y="17"/>
                  </a:lnTo>
                  <a:lnTo>
                    <a:pt x="58" y="17"/>
                  </a:lnTo>
                  <a:lnTo>
                    <a:pt x="58" y="15"/>
                  </a:lnTo>
                  <a:lnTo>
                    <a:pt x="56" y="15"/>
                  </a:lnTo>
                  <a:lnTo>
                    <a:pt x="56" y="13"/>
                  </a:lnTo>
                  <a:lnTo>
                    <a:pt x="54" y="13"/>
                  </a:lnTo>
                  <a:lnTo>
                    <a:pt x="54" y="11"/>
                  </a:lnTo>
                  <a:lnTo>
                    <a:pt x="52" y="9"/>
                  </a:lnTo>
                  <a:lnTo>
                    <a:pt x="50" y="9"/>
                  </a:lnTo>
                  <a:lnTo>
                    <a:pt x="50" y="7"/>
                  </a:lnTo>
                  <a:lnTo>
                    <a:pt x="48" y="7"/>
                  </a:lnTo>
                  <a:lnTo>
                    <a:pt x="48" y="6"/>
                  </a:lnTo>
                  <a:lnTo>
                    <a:pt x="46" y="6"/>
                  </a:lnTo>
                  <a:lnTo>
                    <a:pt x="44" y="4"/>
                  </a:lnTo>
                  <a:lnTo>
                    <a:pt x="42" y="4"/>
                  </a:lnTo>
                  <a:lnTo>
                    <a:pt x="42" y="2"/>
                  </a:lnTo>
                  <a:lnTo>
                    <a:pt x="40" y="2"/>
                  </a:lnTo>
                  <a:lnTo>
                    <a:pt x="38" y="2"/>
                  </a:lnTo>
                  <a:lnTo>
                    <a:pt x="38" y="0"/>
                  </a:lnTo>
                  <a:lnTo>
                    <a:pt x="36" y="0"/>
                  </a:lnTo>
                  <a:lnTo>
                    <a:pt x="34" y="0"/>
                  </a:lnTo>
                  <a:lnTo>
                    <a:pt x="32" y="0"/>
                  </a:lnTo>
                  <a:lnTo>
                    <a:pt x="30" y="0"/>
                  </a:lnTo>
                  <a:close/>
                </a:path>
              </a:pathLst>
            </a:custGeom>
            <a:solidFill>
              <a:srgbClr val="FD44D0"/>
            </a:solidFill>
            <a:ln>
              <a:noFill/>
            </a:ln>
            <a:extLst>
              <a:ext uri="{91240B29-F687-4F45-9708-019B960494DF}">
                <a14:hiddenLine xmlns:a14="http://schemas.microsoft.com/office/drawing/2010/main" w="38100">
                  <a:solidFill>
                    <a:srgbClr val="000000"/>
                  </a:solidFill>
                  <a:round/>
                  <a:headEnd/>
                  <a:tailEnd/>
                </a14:hiddenLine>
              </a:ext>
            </a:extLst>
          </p:spPr>
          <p:txBody>
            <a:bodyPr/>
            <a:lstStyle/>
            <a:p>
              <a:endParaRPr lang="zh-CN" altLang="en-US"/>
            </a:p>
          </p:txBody>
        </p:sp>
        <p:sp>
          <p:nvSpPr>
            <p:cNvPr id="73" name="Freeform 55"/>
            <p:cNvSpPr>
              <a:spLocks noChangeArrowheads="1"/>
            </p:cNvSpPr>
            <p:nvPr/>
          </p:nvSpPr>
          <p:spPr bwMode="auto">
            <a:xfrm>
              <a:off x="2742522" y="2491150"/>
              <a:ext cx="145314" cy="183788"/>
            </a:xfrm>
            <a:custGeom>
              <a:avLst/>
              <a:gdLst>
                <a:gd name="T0" fmla="*/ 13 w 54"/>
                <a:gd name="T1" fmla="*/ 1 h 82"/>
                <a:gd name="T2" fmla="*/ 11 w 54"/>
                <a:gd name="T3" fmla="*/ 3 h 82"/>
                <a:gd name="T4" fmla="*/ 9 w 54"/>
                <a:gd name="T5" fmla="*/ 5 h 82"/>
                <a:gd name="T6" fmla="*/ 7 w 54"/>
                <a:gd name="T7" fmla="*/ 5 h 82"/>
                <a:gd name="T8" fmla="*/ 5 w 54"/>
                <a:gd name="T9" fmla="*/ 5 h 82"/>
                <a:gd name="T10" fmla="*/ 4 w 54"/>
                <a:gd name="T11" fmla="*/ 5 h 82"/>
                <a:gd name="T12" fmla="*/ 3 w 54"/>
                <a:gd name="T13" fmla="*/ 5 h 82"/>
                <a:gd name="T14" fmla="*/ 2 w 54"/>
                <a:gd name="T15" fmla="*/ 5 h 82"/>
                <a:gd name="T16" fmla="*/ 1 w 54"/>
                <a:gd name="T17" fmla="*/ 5 h 82"/>
                <a:gd name="T18" fmla="*/ 1 w 54"/>
                <a:gd name="T19" fmla="*/ 5 h 82"/>
                <a:gd name="T20" fmla="*/ 1 w 54"/>
                <a:gd name="T21" fmla="*/ 5 h 82"/>
                <a:gd name="T22" fmla="*/ 0 w 54"/>
                <a:gd name="T23" fmla="*/ 5 h 82"/>
                <a:gd name="T24" fmla="*/ 0 w 54"/>
                <a:gd name="T25" fmla="*/ 5 h 82"/>
                <a:gd name="T26" fmla="*/ 0 w 54"/>
                <a:gd name="T27" fmla="*/ 6 h 82"/>
                <a:gd name="T28" fmla="*/ 0 w 54"/>
                <a:gd name="T29" fmla="*/ 7 h 82"/>
                <a:gd name="T30" fmla="*/ 0 w 54"/>
                <a:gd name="T31" fmla="*/ 8 h 82"/>
                <a:gd name="T32" fmla="*/ 1 w 54"/>
                <a:gd name="T33" fmla="*/ 8 h 82"/>
                <a:gd name="T34" fmla="*/ 1 w 54"/>
                <a:gd name="T35" fmla="*/ 9 h 82"/>
                <a:gd name="T36" fmla="*/ 2 w 54"/>
                <a:gd name="T37" fmla="*/ 10 h 82"/>
                <a:gd name="T38" fmla="*/ 3 w 54"/>
                <a:gd name="T39" fmla="*/ 10 h 82"/>
                <a:gd name="T40" fmla="*/ 5 w 54"/>
                <a:gd name="T41" fmla="*/ 11 h 82"/>
                <a:gd name="T42" fmla="*/ 8 w 54"/>
                <a:gd name="T43" fmla="*/ 11 h 82"/>
                <a:gd name="T44" fmla="*/ 12 w 54"/>
                <a:gd name="T45" fmla="*/ 11 h 82"/>
                <a:gd name="T46" fmla="*/ 16 w 54"/>
                <a:gd name="T47" fmla="*/ 11 h 82"/>
                <a:gd name="T48" fmla="*/ 20 w 54"/>
                <a:gd name="T49" fmla="*/ 11 h 82"/>
                <a:gd name="T50" fmla="*/ 24 w 54"/>
                <a:gd name="T51" fmla="*/ 11 h 82"/>
                <a:gd name="T52" fmla="*/ 28 w 54"/>
                <a:gd name="T53" fmla="*/ 11 h 82"/>
                <a:gd name="T54" fmla="*/ 32 w 54"/>
                <a:gd name="T55" fmla="*/ 11 h 82"/>
                <a:gd name="T56" fmla="*/ 36 w 54"/>
                <a:gd name="T57" fmla="*/ 11 h 82"/>
                <a:gd name="T58" fmla="*/ 40 w 54"/>
                <a:gd name="T59" fmla="*/ 11 h 82"/>
                <a:gd name="T60" fmla="*/ 43 w 54"/>
                <a:gd name="T61" fmla="*/ 11 h 82"/>
                <a:gd name="T62" fmla="*/ 47 w 54"/>
                <a:gd name="T63" fmla="*/ 10 h 82"/>
                <a:gd name="T64" fmla="*/ 51 w 54"/>
                <a:gd name="T65" fmla="*/ 10 h 82"/>
                <a:gd name="T66" fmla="*/ 53 w 54"/>
                <a:gd name="T67" fmla="*/ 9 h 82"/>
                <a:gd name="T68" fmla="*/ 54 w 54"/>
                <a:gd name="T69" fmla="*/ 9 h 82"/>
                <a:gd name="T70" fmla="*/ 54 w 54"/>
                <a:gd name="T71" fmla="*/ 8 h 82"/>
                <a:gd name="T72" fmla="*/ 53 w 54"/>
                <a:gd name="T73" fmla="*/ 7 h 82"/>
                <a:gd name="T74" fmla="*/ 52 w 54"/>
                <a:gd name="T75" fmla="*/ 6 h 82"/>
                <a:gd name="T76" fmla="*/ 51 w 54"/>
                <a:gd name="T77" fmla="*/ 5 h 82"/>
                <a:gd name="T78" fmla="*/ 49 w 54"/>
                <a:gd name="T79" fmla="*/ 5 h 82"/>
                <a:gd name="T80" fmla="*/ 48 w 54"/>
                <a:gd name="T81" fmla="*/ 5 h 82"/>
                <a:gd name="T82" fmla="*/ 46 w 54"/>
                <a:gd name="T83" fmla="*/ 5 h 82"/>
                <a:gd name="T84" fmla="*/ 44 w 54"/>
                <a:gd name="T85" fmla="*/ 5 h 82"/>
                <a:gd name="T86" fmla="*/ 42 w 54"/>
                <a:gd name="T87" fmla="*/ 5 h 82"/>
                <a:gd name="T88" fmla="*/ 40 w 54"/>
                <a:gd name="T89" fmla="*/ 5 h 82"/>
                <a:gd name="T90" fmla="*/ 38 w 54"/>
                <a:gd name="T91" fmla="*/ 5 h 82"/>
                <a:gd name="T92" fmla="*/ 35 w 54"/>
                <a:gd name="T93" fmla="*/ 5 h 82"/>
                <a:gd name="T94" fmla="*/ 32 w 54"/>
                <a:gd name="T95" fmla="*/ 5 h 82"/>
                <a:gd name="T96" fmla="*/ 30 w 54"/>
                <a:gd name="T97" fmla="*/ 5 h 82"/>
                <a:gd name="T98" fmla="*/ 28 w 54"/>
                <a:gd name="T99" fmla="*/ 5 h 82"/>
                <a:gd name="T100" fmla="*/ 26 w 54"/>
                <a:gd name="T101" fmla="*/ 5 h 82"/>
                <a:gd name="T102" fmla="*/ 24 w 54"/>
                <a:gd name="T103" fmla="*/ 3 h 82"/>
                <a:gd name="T104" fmla="*/ 21 w 54"/>
                <a:gd name="T105" fmla="*/ 1 h 82"/>
                <a:gd name="T106" fmla="*/ 18 w 54"/>
                <a:gd name="T107" fmla="*/ 0 h 8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4" h="82">
                  <a:moveTo>
                    <a:pt x="15" y="0"/>
                  </a:moveTo>
                  <a:lnTo>
                    <a:pt x="15" y="0"/>
                  </a:lnTo>
                  <a:lnTo>
                    <a:pt x="14" y="0"/>
                  </a:lnTo>
                  <a:lnTo>
                    <a:pt x="13" y="1"/>
                  </a:lnTo>
                  <a:lnTo>
                    <a:pt x="12" y="1"/>
                  </a:lnTo>
                  <a:lnTo>
                    <a:pt x="12" y="2"/>
                  </a:lnTo>
                  <a:lnTo>
                    <a:pt x="11" y="2"/>
                  </a:lnTo>
                  <a:lnTo>
                    <a:pt x="11" y="3"/>
                  </a:lnTo>
                  <a:lnTo>
                    <a:pt x="10" y="3"/>
                  </a:lnTo>
                  <a:lnTo>
                    <a:pt x="10" y="4"/>
                  </a:lnTo>
                  <a:lnTo>
                    <a:pt x="9" y="4"/>
                  </a:lnTo>
                  <a:lnTo>
                    <a:pt x="9" y="5"/>
                  </a:lnTo>
                  <a:lnTo>
                    <a:pt x="8" y="6"/>
                  </a:lnTo>
                  <a:lnTo>
                    <a:pt x="8" y="7"/>
                  </a:lnTo>
                  <a:lnTo>
                    <a:pt x="7" y="8"/>
                  </a:lnTo>
                  <a:lnTo>
                    <a:pt x="7" y="9"/>
                  </a:lnTo>
                  <a:lnTo>
                    <a:pt x="6" y="10"/>
                  </a:lnTo>
                  <a:lnTo>
                    <a:pt x="6" y="11"/>
                  </a:lnTo>
                  <a:lnTo>
                    <a:pt x="6" y="12"/>
                  </a:lnTo>
                  <a:lnTo>
                    <a:pt x="5" y="13"/>
                  </a:lnTo>
                  <a:lnTo>
                    <a:pt x="5" y="14"/>
                  </a:lnTo>
                  <a:lnTo>
                    <a:pt x="5" y="15"/>
                  </a:lnTo>
                  <a:lnTo>
                    <a:pt x="4" y="16"/>
                  </a:lnTo>
                  <a:lnTo>
                    <a:pt x="4" y="17"/>
                  </a:lnTo>
                  <a:lnTo>
                    <a:pt x="4" y="18"/>
                  </a:lnTo>
                  <a:lnTo>
                    <a:pt x="3" y="19"/>
                  </a:lnTo>
                  <a:lnTo>
                    <a:pt x="3" y="20"/>
                  </a:lnTo>
                  <a:lnTo>
                    <a:pt x="3" y="21"/>
                  </a:lnTo>
                  <a:lnTo>
                    <a:pt x="3" y="22"/>
                  </a:lnTo>
                  <a:lnTo>
                    <a:pt x="3" y="23"/>
                  </a:lnTo>
                  <a:lnTo>
                    <a:pt x="3" y="24"/>
                  </a:lnTo>
                  <a:lnTo>
                    <a:pt x="2" y="25"/>
                  </a:lnTo>
                  <a:lnTo>
                    <a:pt x="2" y="26"/>
                  </a:lnTo>
                  <a:lnTo>
                    <a:pt x="2" y="28"/>
                  </a:lnTo>
                  <a:lnTo>
                    <a:pt x="2" y="29"/>
                  </a:lnTo>
                  <a:lnTo>
                    <a:pt x="1" y="30"/>
                  </a:lnTo>
                  <a:lnTo>
                    <a:pt x="1" y="31"/>
                  </a:lnTo>
                  <a:lnTo>
                    <a:pt x="1" y="32"/>
                  </a:lnTo>
                  <a:lnTo>
                    <a:pt x="1" y="33"/>
                  </a:lnTo>
                  <a:lnTo>
                    <a:pt x="1" y="34"/>
                  </a:lnTo>
                  <a:lnTo>
                    <a:pt x="1" y="35"/>
                  </a:lnTo>
                  <a:lnTo>
                    <a:pt x="1" y="36"/>
                  </a:lnTo>
                  <a:lnTo>
                    <a:pt x="1" y="37"/>
                  </a:lnTo>
                  <a:lnTo>
                    <a:pt x="1" y="38"/>
                  </a:lnTo>
                  <a:lnTo>
                    <a:pt x="0" y="39"/>
                  </a:lnTo>
                  <a:lnTo>
                    <a:pt x="0" y="40"/>
                  </a:lnTo>
                  <a:lnTo>
                    <a:pt x="0" y="41"/>
                  </a:lnTo>
                  <a:lnTo>
                    <a:pt x="0" y="42"/>
                  </a:lnTo>
                  <a:lnTo>
                    <a:pt x="0" y="43"/>
                  </a:lnTo>
                  <a:lnTo>
                    <a:pt x="0" y="44"/>
                  </a:lnTo>
                  <a:lnTo>
                    <a:pt x="0" y="45"/>
                  </a:lnTo>
                  <a:lnTo>
                    <a:pt x="0" y="46"/>
                  </a:lnTo>
                  <a:lnTo>
                    <a:pt x="0" y="47"/>
                  </a:lnTo>
                  <a:lnTo>
                    <a:pt x="0" y="48"/>
                  </a:lnTo>
                  <a:lnTo>
                    <a:pt x="0" y="49"/>
                  </a:lnTo>
                  <a:lnTo>
                    <a:pt x="0" y="50"/>
                  </a:lnTo>
                  <a:lnTo>
                    <a:pt x="0" y="51"/>
                  </a:lnTo>
                  <a:lnTo>
                    <a:pt x="0" y="53"/>
                  </a:lnTo>
                  <a:lnTo>
                    <a:pt x="0" y="54"/>
                  </a:lnTo>
                  <a:lnTo>
                    <a:pt x="0" y="55"/>
                  </a:lnTo>
                  <a:lnTo>
                    <a:pt x="0" y="56"/>
                  </a:lnTo>
                  <a:lnTo>
                    <a:pt x="0" y="57"/>
                  </a:lnTo>
                  <a:lnTo>
                    <a:pt x="0" y="58"/>
                  </a:lnTo>
                  <a:lnTo>
                    <a:pt x="0" y="59"/>
                  </a:lnTo>
                  <a:lnTo>
                    <a:pt x="0" y="60"/>
                  </a:lnTo>
                  <a:lnTo>
                    <a:pt x="0" y="61"/>
                  </a:lnTo>
                  <a:lnTo>
                    <a:pt x="1" y="62"/>
                  </a:lnTo>
                  <a:lnTo>
                    <a:pt x="1" y="63"/>
                  </a:lnTo>
                  <a:lnTo>
                    <a:pt x="1" y="64"/>
                  </a:lnTo>
                  <a:lnTo>
                    <a:pt x="1" y="65"/>
                  </a:lnTo>
                  <a:lnTo>
                    <a:pt x="1" y="66"/>
                  </a:lnTo>
                  <a:lnTo>
                    <a:pt x="1" y="67"/>
                  </a:lnTo>
                  <a:lnTo>
                    <a:pt x="1" y="68"/>
                  </a:lnTo>
                  <a:lnTo>
                    <a:pt x="2" y="69"/>
                  </a:lnTo>
                  <a:lnTo>
                    <a:pt x="2" y="70"/>
                  </a:lnTo>
                  <a:lnTo>
                    <a:pt x="2" y="71"/>
                  </a:lnTo>
                  <a:lnTo>
                    <a:pt x="2" y="72"/>
                  </a:lnTo>
                  <a:lnTo>
                    <a:pt x="3" y="72"/>
                  </a:lnTo>
                  <a:lnTo>
                    <a:pt x="3" y="73"/>
                  </a:lnTo>
                  <a:lnTo>
                    <a:pt x="3" y="74"/>
                  </a:lnTo>
                  <a:lnTo>
                    <a:pt x="4" y="75"/>
                  </a:lnTo>
                  <a:lnTo>
                    <a:pt x="4" y="76"/>
                  </a:lnTo>
                  <a:lnTo>
                    <a:pt x="5" y="76"/>
                  </a:lnTo>
                  <a:lnTo>
                    <a:pt x="5" y="77"/>
                  </a:lnTo>
                  <a:lnTo>
                    <a:pt x="6" y="77"/>
                  </a:lnTo>
                  <a:lnTo>
                    <a:pt x="6" y="78"/>
                  </a:lnTo>
                  <a:lnTo>
                    <a:pt x="7" y="78"/>
                  </a:lnTo>
                  <a:lnTo>
                    <a:pt x="8" y="79"/>
                  </a:lnTo>
                  <a:lnTo>
                    <a:pt x="9" y="79"/>
                  </a:lnTo>
                  <a:lnTo>
                    <a:pt x="10" y="80"/>
                  </a:lnTo>
                  <a:lnTo>
                    <a:pt x="11" y="80"/>
                  </a:lnTo>
                  <a:lnTo>
                    <a:pt x="12" y="81"/>
                  </a:lnTo>
                  <a:lnTo>
                    <a:pt x="13" y="81"/>
                  </a:lnTo>
                  <a:lnTo>
                    <a:pt x="14" y="81"/>
                  </a:lnTo>
                  <a:lnTo>
                    <a:pt x="15" y="81"/>
                  </a:lnTo>
                  <a:lnTo>
                    <a:pt x="16" y="82"/>
                  </a:lnTo>
                  <a:lnTo>
                    <a:pt x="17" y="82"/>
                  </a:lnTo>
                  <a:lnTo>
                    <a:pt x="18" y="82"/>
                  </a:lnTo>
                  <a:lnTo>
                    <a:pt x="19" y="82"/>
                  </a:lnTo>
                  <a:lnTo>
                    <a:pt x="20" y="82"/>
                  </a:lnTo>
                  <a:lnTo>
                    <a:pt x="21" y="82"/>
                  </a:lnTo>
                  <a:lnTo>
                    <a:pt x="22" y="82"/>
                  </a:lnTo>
                  <a:lnTo>
                    <a:pt x="23" y="82"/>
                  </a:lnTo>
                  <a:lnTo>
                    <a:pt x="24" y="82"/>
                  </a:lnTo>
                  <a:lnTo>
                    <a:pt x="25" y="82"/>
                  </a:lnTo>
                  <a:lnTo>
                    <a:pt x="26" y="82"/>
                  </a:lnTo>
                  <a:lnTo>
                    <a:pt x="27" y="82"/>
                  </a:lnTo>
                  <a:lnTo>
                    <a:pt x="28" y="82"/>
                  </a:lnTo>
                  <a:lnTo>
                    <a:pt x="29" y="81"/>
                  </a:lnTo>
                  <a:lnTo>
                    <a:pt x="30" y="81"/>
                  </a:lnTo>
                  <a:lnTo>
                    <a:pt x="31" y="81"/>
                  </a:lnTo>
                  <a:lnTo>
                    <a:pt x="32" y="81"/>
                  </a:lnTo>
                  <a:lnTo>
                    <a:pt x="33" y="81"/>
                  </a:lnTo>
                  <a:lnTo>
                    <a:pt x="34" y="80"/>
                  </a:lnTo>
                  <a:lnTo>
                    <a:pt x="35" y="80"/>
                  </a:lnTo>
                  <a:lnTo>
                    <a:pt x="36" y="80"/>
                  </a:lnTo>
                  <a:lnTo>
                    <a:pt x="37" y="80"/>
                  </a:lnTo>
                  <a:lnTo>
                    <a:pt x="38" y="79"/>
                  </a:lnTo>
                  <a:lnTo>
                    <a:pt x="39" y="79"/>
                  </a:lnTo>
                  <a:lnTo>
                    <a:pt x="40" y="79"/>
                  </a:lnTo>
                  <a:lnTo>
                    <a:pt x="40" y="78"/>
                  </a:lnTo>
                  <a:lnTo>
                    <a:pt x="41" y="78"/>
                  </a:lnTo>
                  <a:lnTo>
                    <a:pt x="42" y="78"/>
                  </a:lnTo>
                  <a:lnTo>
                    <a:pt x="43" y="77"/>
                  </a:lnTo>
                  <a:lnTo>
                    <a:pt x="44" y="77"/>
                  </a:lnTo>
                  <a:lnTo>
                    <a:pt x="45" y="76"/>
                  </a:lnTo>
                  <a:lnTo>
                    <a:pt x="46" y="75"/>
                  </a:lnTo>
                  <a:lnTo>
                    <a:pt x="47" y="74"/>
                  </a:lnTo>
                  <a:lnTo>
                    <a:pt x="48" y="74"/>
                  </a:lnTo>
                  <a:lnTo>
                    <a:pt x="49" y="73"/>
                  </a:lnTo>
                  <a:lnTo>
                    <a:pt x="50" y="72"/>
                  </a:lnTo>
                  <a:lnTo>
                    <a:pt x="51" y="71"/>
                  </a:lnTo>
                  <a:lnTo>
                    <a:pt x="51" y="70"/>
                  </a:lnTo>
                  <a:lnTo>
                    <a:pt x="52" y="70"/>
                  </a:lnTo>
                  <a:lnTo>
                    <a:pt x="52" y="69"/>
                  </a:lnTo>
                  <a:lnTo>
                    <a:pt x="53" y="68"/>
                  </a:lnTo>
                  <a:lnTo>
                    <a:pt x="53" y="67"/>
                  </a:lnTo>
                  <a:lnTo>
                    <a:pt x="54" y="66"/>
                  </a:lnTo>
                  <a:lnTo>
                    <a:pt x="54" y="65"/>
                  </a:lnTo>
                  <a:lnTo>
                    <a:pt x="54" y="64"/>
                  </a:lnTo>
                  <a:lnTo>
                    <a:pt x="54" y="63"/>
                  </a:lnTo>
                  <a:lnTo>
                    <a:pt x="54" y="62"/>
                  </a:lnTo>
                  <a:lnTo>
                    <a:pt x="54" y="61"/>
                  </a:lnTo>
                  <a:lnTo>
                    <a:pt x="54" y="60"/>
                  </a:lnTo>
                  <a:lnTo>
                    <a:pt x="53" y="59"/>
                  </a:lnTo>
                  <a:lnTo>
                    <a:pt x="53" y="58"/>
                  </a:lnTo>
                  <a:lnTo>
                    <a:pt x="53" y="57"/>
                  </a:lnTo>
                  <a:lnTo>
                    <a:pt x="53" y="56"/>
                  </a:lnTo>
                  <a:lnTo>
                    <a:pt x="53" y="55"/>
                  </a:lnTo>
                  <a:lnTo>
                    <a:pt x="52" y="54"/>
                  </a:lnTo>
                  <a:lnTo>
                    <a:pt x="52" y="53"/>
                  </a:lnTo>
                  <a:lnTo>
                    <a:pt x="52" y="52"/>
                  </a:lnTo>
                  <a:lnTo>
                    <a:pt x="51" y="51"/>
                  </a:lnTo>
                  <a:lnTo>
                    <a:pt x="51" y="50"/>
                  </a:lnTo>
                  <a:lnTo>
                    <a:pt x="51" y="49"/>
                  </a:lnTo>
                  <a:lnTo>
                    <a:pt x="51" y="48"/>
                  </a:lnTo>
                  <a:lnTo>
                    <a:pt x="50" y="47"/>
                  </a:lnTo>
                  <a:lnTo>
                    <a:pt x="50" y="46"/>
                  </a:lnTo>
                  <a:lnTo>
                    <a:pt x="49" y="45"/>
                  </a:lnTo>
                  <a:lnTo>
                    <a:pt x="49" y="44"/>
                  </a:lnTo>
                  <a:lnTo>
                    <a:pt x="49" y="43"/>
                  </a:lnTo>
                  <a:lnTo>
                    <a:pt x="48" y="42"/>
                  </a:lnTo>
                  <a:lnTo>
                    <a:pt x="48" y="41"/>
                  </a:lnTo>
                  <a:lnTo>
                    <a:pt x="48" y="40"/>
                  </a:lnTo>
                  <a:lnTo>
                    <a:pt x="47" y="39"/>
                  </a:lnTo>
                  <a:lnTo>
                    <a:pt x="47" y="38"/>
                  </a:lnTo>
                  <a:lnTo>
                    <a:pt x="46" y="37"/>
                  </a:lnTo>
                  <a:lnTo>
                    <a:pt x="46" y="36"/>
                  </a:lnTo>
                  <a:lnTo>
                    <a:pt x="45" y="35"/>
                  </a:lnTo>
                  <a:lnTo>
                    <a:pt x="45" y="34"/>
                  </a:lnTo>
                  <a:lnTo>
                    <a:pt x="44" y="33"/>
                  </a:lnTo>
                  <a:lnTo>
                    <a:pt x="44" y="32"/>
                  </a:lnTo>
                  <a:lnTo>
                    <a:pt x="43" y="31"/>
                  </a:lnTo>
                  <a:lnTo>
                    <a:pt x="43" y="30"/>
                  </a:lnTo>
                  <a:lnTo>
                    <a:pt x="42" y="29"/>
                  </a:lnTo>
                  <a:lnTo>
                    <a:pt x="42" y="28"/>
                  </a:lnTo>
                  <a:lnTo>
                    <a:pt x="41" y="27"/>
                  </a:lnTo>
                  <a:lnTo>
                    <a:pt x="41" y="26"/>
                  </a:lnTo>
                  <a:lnTo>
                    <a:pt x="40" y="25"/>
                  </a:lnTo>
                  <a:lnTo>
                    <a:pt x="40" y="24"/>
                  </a:lnTo>
                  <a:lnTo>
                    <a:pt x="39" y="23"/>
                  </a:lnTo>
                  <a:lnTo>
                    <a:pt x="39" y="22"/>
                  </a:lnTo>
                  <a:lnTo>
                    <a:pt x="38" y="22"/>
                  </a:lnTo>
                  <a:lnTo>
                    <a:pt x="38" y="21"/>
                  </a:lnTo>
                  <a:lnTo>
                    <a:pt x="37" y="20"/>
                  </a:lnTo>
                  <a:lnTo>
                    <a:pt x="37" y="19"/>
                  </a:lnTo>
                  <a:lnTo>
                    <a:pt x="36" y="18"/>
                  </a:lnTo>
                  <a:lnTo>
                    <a:pt x="35" y="17"/>
                  </a:lnTo>
                  <a:lnTo>
                    <a:pt x="35" y="16"/>
                  </a:lnTo>
                  <a:lnTo>
                    <a:pt x="34" y="15"/>
                  </a:lnTo>
                  <a:lnTo>
                    <a:pt x="33" y="14"/>
                  </a:lnTo>
                  <a:lnTo>
                    <a:pt x="32" y="13"/>
                  </a:lnTo>
                  <a:lnTo>
                    <a:pt x="32" y="12"/>
                  </a:lnTo>
                  <a:lnTo>
                    <a:pt x="31" y="11"/>
                  </a:lnTo>
                  <a:lnTo>
                    <a:pt x="31" y="10"/>
                  </a:lnTo>
                  <a:lnTo>
                    <a:pt x="30" y="10"/>
                  </a:lnTo>
                  <a:lnTo>
                    <a:pt x="30" y="9"/>
                  </a:lnTo>
                  <a:lnTo>
                    <a:pt x="29" y="9"/>
                  </a:lnTo>
                  <a:lnTo>
                    <a:pt x="29" y="8"/>
                  </a:lnTo>
                  <a:lnTo>
                    <a:pt x="28" y="8"/>
                  </a:lnTo>
                  <a:lnTo>
                    <a:pt x="28" y="7"/>
                  </a:lnTo>
                  <a:lnTo>
                    <a:pt x="27" y="7"/>
                  </a:lnTo>
                  <a:lnTo>
                    <a:pt x="27" y="6"/>
                  </a:lnTo>
                  <a:lnTo>
                    <a:pt x="26" y="5"/>
                  </a:lnTo>
                  <a:lnTo>
                    <a:pt x="25" y="5"/>
                  </a:lnTo>
                  <a:lnTo>
                    <a:pt x="25" y="4"/>
                  </a:lnTo>
                  <a:lnTo>
                    <a:pt x="24" y="4"/>
                  </a:lnTo>
                  <a:lnTo>
                    <a:pt x="24" y="3"/>
                  </a:lnTo>
                  <a:lnTo>
                    <a:pt x="23" y="3"/>
                  </a:lnTo>
                  <a:lnTo>
                    <a:pt x="22" y="2"/>
                  </a:lnTo>
                  <a:lnTo>
                    <a:pt x="21" y="2"/>
                  </a:lnTo>
                  <a:lnTo>
                    <a:pt x="21" y="1"/>
                  </a:lnTo>
                  <a:lnTo>
                    <a:pt x="20" y="1"/>
                  </a:lnTo>
                  <a:lnTo>
                    <a:pt x="19" y="1"/>
                  </a:lnTo>
                  <a:lnTo>
                    <a:pt x="19" y="0"/>
                  </a:lnTo>
                  <a:lnTo>
                    <a:pt x="18" y="0"/>
                  </a:lnTo>
                  <a:lnTo>
                    <a:pt x="17" y="0"/>
                  </a:lnTo>
                  <a:lnTo>
                    <a:pt x="16" y="0"/>
                  </a:lnTo>
                  <a:lnTo>
                    <a:pt x="15" y="0"/>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sp>
          <p:nvSpPr>
            <p:cNvPr id="34854" name="Freeform 56"/>
            <p:cNvSpPr>
              <a:spLocks noChangeArrowheads="1"/>
            </p:cNvSpPr>
            <p:nvPr/>
          </p:nvSpPr>
          <p:spPr bwMode="auto">
            <a:xfrm>
              <a:off x="2678113" y="2309813"/>
              <a:ext cx="144462" cy="180975"/>
            </a:xfrm>
            <a:custGeom>
              <a:avLst/>
              <a:gdLst>
                <a:gd name="T0" fmla="*/ 2147483646 w 108"/>
                <a:gd name="T1" fmla="*/ 0 h 149"/>
                <a:gd name="T2" fmla="*/ 2147483646 w 108"/>
                <a:gd name="T3" fmla="*/ 0 h 149"/>
                <a:gd name="T4" fmla="*/ 2147483646 w 108"/>
                <a:gd name="T5" fmla="*/ 0 h 149"/>
                <a:gd name="T6" fmla="*/ 2147483646 w 108"/>
                <a:gd name="T7" fmla="*/ 0 h 149"/>
                <a:gd name="T8" fmla="*/ 2147483646 w 108"/>
                <a:gd name="T9" fmla="*/ 0 h 149"/>
                <a:gd name="T10" fmla="*/ 2147483646 w 108"/>
                <a:gd name="T11" fmla="*/ 0 h 149"/>
                <a:gd name="T12" fmla="*/ 2147483646 w 108"/>
                <a:gd name="T13" fmla="*/ 0 h 149"/>
                <a:gd name="T14" fmla="*/ 2147483646 w 108"/>
                <a:gd name="T15" fmla="*/ 0 h 149"/>
                <a:gd name="T16" fmla="*/ 2147483646 w 108"/>
                <a:gd name="T17" fmla="*/ 0 h 149"/>
                <a:gd name="T18" fmla="*/ 2147483646 w 108"/>
                <a:gd name="T19" fmla="*/ 0 h 149"/>
                <a:gd name="T20" fmla="*/ 2147483646 w 108"/>
                <a:gd name="T21" fmla="*/ 0 h 149"/>
                <a:gd name="T22" fmla="*/ 2147483646 w 108"/>
                <a:gd name="T23" fmla="*/ 0 h 149"/>
                <a:gd name="T24" fmla="*/ 2147483646 w 108"/>
                <a:gd name="T25" fmla="*/ 0 h 149"/>
                <a:gd name="T26" fmla="*/ 2147483646 w 108"/>
                <a:gd name="T27" fmla="*/ 0 h 149"/>
                <a:gd name="T28" fmla="*/ 2147483646 w 108"/>
                <a:gd name="T29" fmla="*/ 0 h 149"/>
                <a:gd name="T30" fmla="*/ 2147483646 w 108"/>
                <a:gd name="T31" fmla="*/ 0 h 149"/>
                <a:gd name="T32" fmla="*/ 2147483646 w 108"/>
                <a:gd name="T33" fmla="*/ 0 h 149"/>
                <a:gd name="T34" fmla="*/ 2147483646 w 108"/>
                <a:gd name="T35" fmla="*/ 0 h 149"/>
                <a:gd name="T36" fmla="*/ 2147483646 w 108"/>
                <a:gd name="T37" fmla="*/ 0 h 149"/>
                <a:gd name="T38" fmla="*/ 0 w 108"/>
                <a:gd name="T39" fmla="*/ 0 h 149"/>
                <a:gd name="T40" fmla="*/ 0 w 108"/>
                <a:gd name="T41" fmla="*/ 0 h 149"/>
                <a:gd name="T42" fmla="*/ 2147483646 w 108"/>
                <a:gd name="T43" fmla="*/ 0 h 149"/>
                <a:gd name="T44" fmla="*/ 2147483646 w 108"/>
                <a:gd name="T45" fmla="*/ 0 h 149"/>
                <a:gd name="T46" fmla="*/ 2147483646 w 108"/>
                <a:gd name="T47" fmla="*/ 0 h 149"/>
                <a:gd name="T48" fmla="*/ 2147483646 w 108"/>
                <a:gd name="T49" fmla="*/ 0 h 149"/>
                <a:gd name="T50" fmla="*/ 2147483646 w 108"/>
                <a:gd name="T51" fmla="*/ 0 h 149"/>
                <a:gd name="T52" fmla="*/ 2147483646 w 108"/>
                <a:gd name="T53" fmla="*/ 0 h 149"/>
                <a:gd name="T54" fmla="*/ 2147483646 w 108"/>
                <a:gd name="T55" fmla="*/ 0 h 149"/>
                <a:gd name="T56" fmla="*/ 2147483646 w 108"/>
                <a:gd name="T57" fmla="*/ 0 h 149"/>
                <a:gd name="T58" fmla="*/ 2147483646 w 108"/>
                <a:gd name="T59" fmla="*/ 0 h 149"/>
                <a:gd name="T60" fmla="*/ 2147483646 w 108"/>
                <a:gd name="T61" fmla="*/ 0 h 149"/>
                <a:gd name="T62" fmla="*/ 2147483646 w 108"/>
                <a:gd name="T63" fmla="*/ 0 h 149"/>
                <a:gd name="T64" fmla="*/ 2147483646 w 108"/>
                <a:gd name="T65" fmla="*/ 0 h 149"/>
                <a:gd name="T66" fmla="*/ 2147483646 w 108"/>
                <a:gd name="T67" fmla="*/ 0 h 149"/>
                <a:gd name="T68" fmla="*/ 2147483646 w 108"/>
                <a:gd name="T69" fmla="*/ 0 h 149"/>
                <a:gd name="T70" fmla="*/ 2147483646 w 108"/>
                <a:gd name="T71" fmla="*/ 0 h 149"/>
                <a:gd name="T72" fmla="*/ 2147483646 w 108"/>
                <a:gd name="T73" fmla="*/ 0 h 149"/>
                <a:gd name="T74" fmla="*/ 2147483646 w 108"/>
                <a:gd name="T75" fmla="*/ 0 h 149"/>
                <a:gd name="T76" fmla="*/ 2147483646 w 108"/>
                <a:gd name="T77" fmla="*/ 0 h 149"/>
                <a:gd name="T78" fmla="*/ 2147483646 w 108"/>
                <a:gd name="T79" fmla="*/ 0 h 149"/>
                <a:gd name="T80" fmla="*/ 2147483646 w 108"/>
                <a:gd name="T81" fmla="*/ 0 h 149"/>
                <a:gd name="T82" fmla="*/ 2147483646 w 108"/>
                <a:gd name="T83" fmla="*/ 0 h 149"/>
                <a:gd name="T84" fmla="*/ 2147483646 w 108"/>
                <a:gd name="T85" fmla="*/ 0 h 149"/>
                <a:gd name="T86" fmla="*/ 2147483646 w 108"/>
                <a:gd name="T87" fmla="*/ 0 h 149"/>
                <a:gd name="T88" fmla="*/ 2147483646 w 108"/>
                <a:gd name="T89" fmla="*/ 0 h 149"/>
                <a:gd name="T90" fmla="*/ 2147483646 w 108"/>
                <a:gd name="T91" fmla="*/ 0 h 149"/>
                <a:gd name="T92" fmla="*/ 2147483646 w 108"/>
                <a:gd name="T93" fmla="*/ 0 h 149"/>
                <a:gd name="T94" fmla="*/ 2147483646 w 108"/>
                <a:gd name="T95" fmla="*/ 0 h 149"/>
                <a:gd name="T96" fmla="*/ 2147483646 w 108"/>
                <a:gd name="T97" fmla="*/ 0 h 149"/>
                <a:gd name="T98" fmla="*/ 2147483646 w 108"/>
                <a:gd name="T99" fmla="*/ 0 h 149"/>
                <a:gd name="T100" fmla="*/ 2147483646 w 108"/>
                <a:gd name="T101" fmla="*/ 0 h 149"/>
                <a:gd name="T102" fmla="*/ 2147483646 w 108"/>
                <a:gd name="T103" fmla="*/ 0 h 149"/>
                <a:gd name="T104" fmla="*/ 2147483646 w 108"/>
                <a:gd name="T105" fmla="*/ 0 h 149"/>
                <a:gd name="T106" fmla="*/ 2147483646 w 108"/>
                <a:gd name="T107" fmla="*/ 0 h 149"/>
                <a:gd name="T108" fmla="*/ 2147483646 w 108"/>
                <a:gd name="T109" fmla="*/ 0 h 14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08" h="149">
                  <a:moveTo>
                    <a:pt x="78" y="149"/>
                  </a:moveTo>
                  <a:lnTo>
                    <a:pt x="78" y="149"/>
                  </a:lnTo>
                  <a:lnTo>
                    <a:pt x="76" y="149"/>
                  </a:lnTo>
                  <a:lnTo>
                    <a:pt x="74" y="149"/>
                  </a:lnTo>
                  <a:lnTo>
                    <a:pt x="72" y="149"/>
                  </a:lnTo>
                  <a:lnTo>
                    <a:pt x="70" y="149"/>
                  </a:lnTo>
                  <a:lnTo>
                    <a:pt x="70" y="147"/>
                  </a:lnTo>
                  <a:lnTo>
                    <a:pt x="68" y="147"/>
                  </a:lnTo>
                  <a:lnTo>
                    <a:pt x="66" y="147"/>
                  </a:lnTo>
                  <a:lnTo>
                    <a:pt x="66" y="146"/>
                  </a:lnTo>
                  <a:lnTo>
                    <a:pt x="64" y="146"/>
                  </a:lnTo>
                  <a:lnTo>
                    <a:pt x="62" y="144"/>
                  </a:lnTo>
                  <a:lnTo>
                    <a:pt x="60" y="144"/>
                  </a:lnTo>
                  <a:lnTo>
                    <a:pt x="60" y="142"/>
                  </a:lnTo>
                  <a:lnTo>
                    <a:pt x="58" y="142"/>
                  </a:lnTo>
                  <a:lnTo>
                    <a:pt x="58" y="140"/>
                  </a:lnTo>
                  <a:lnTo>
                    <a:pt x="56" y="140"/>
                  </a:lnTo>
                  <a:lnTo>
                    <a:pt x="54" y="138"/>
                  </a:lnTo>
                  <a:lnTo>
                    <a:pt x="54" y="137"/>
                  </a:lnTo>
                  <a:lnTo>
                    <a:pt x="52" y="137"/>
                  </a:lnTo>
                  <a:lnTo>
                    <a:pt x="52" y="135"/>
                  </a:lnTo>
                  <a:lnTo>
                    <a:pt x="50" y="133"/>
                  </a:lnTo>
                  <a:lnTo>
                    <a:pt x="48" y="133"/>
                  </a:lnTo>
                  <a:lnTo>
                    <a:pt x="48" y="131"/>
                  </a:lnTo>
                  <a:lnTo>
                    <a:pt x="46" y="131"/>
                  </a:lnTo>
                  <a:lnTo>
                    <a:pt x="46" y="129"/>
                  </a:lnTo>
                  <a:lnTo>
                    <a:pt x="44" y="127"/>
                  </a:lnTo>
                  <a:lnTo>
                    <a:pt x="44" y="126"/>
                  </a:lnTo>
                  <a:lnTo>
                    <a:pt x="42" y="124"/>
                  </a:lnTo>
                  <a:lnTo>
                    <a:pt x="40" y="122"/>
                  </a:lnTo>
                  <a:lnTo>
                    <a:pt x="38" y="120"/>
                  </a:lnTo>
                  <a:lnTo>
                    <a:pt x="38" y="118"/>
                  </a:lnTo>
                  <a:lnTo>
                    <a:pt x="36" y="117"/>
                  </a:lnTo>
                  <a:lnTo>
                    <a:pt x="34" y="115"/>
                  </a:lnTo>
                  <a:lnTo>
                    <a:pt x="34" y="113"/>
                  </a:lnTo>
                  <a:lnTo>
                    <a:pt x="32" y="111"/>
                  </a:lnTo>
                  <a:lnTo>
                    <a:pt x="32" y="109"/>
                  </a:lnTo>
                  <a:lnTo>
                    <a:pt x="30" y="109"/>
                  </a:lnTo>
                  <a:lnTo>
                    <a:pt x="30" y="107"/>
                  </a:lnTo>
                  <a:lnTo>
                    <a:pt x="28" y="106"/>
                  </a:lnTo>
                  <a:lnTo>
                    <a:pt x="28" y="104"/>
                  </a:lnTo>
                  <a:lnTo>
                    <a:pt x="26" y="102"/>
                  </a:lnTo>
                  <a:lnTo>
                    <a:pt x="26" y="100"/>
                  </a:lnTo>
                  <a:lnTo>
                    <a:pt x="24" y="98"/>
                  </a:lnTo>
                  <a:lnTo>
                    <a:pt x="24" y="97"/>
                  </a:lnTo>
                  <a:lnTo>
                    <a:pt x="22" y="95"/>
                  </a:lnTo>
                  <a:lnTo>
                    <a:pt x="22" y="93"/>
                  </a:lnTo>
                  <a:lnTo>
                    <a:pt x="20" y="93"/>
                  </a:lnTo>
                  <a:lnTo>
                    <a:pt x="20" y="91"/>
                  </a:lnTo>
                  <a:lnTo>
                    <a:pt x="20" y="89"/>
                  </a:lnTo>
                  <a:lnTo>
                    <a:pt x="18" y="87"/>
                  </a:lnTo>
                  <a:lnTo>
                    <a:pt x="18" y="86"/>
                  </a:lnTo>
                  <a:lnTo>
                    <a:pt x="16" y="84"/>
                  </a:lnTo>
                  <a:lnTo>
                    <a:pt x="16" y="82"/>
                  </a:lnTo>
                  <a:lnTo>
                    <a:pt x="14" y="80"/>
                  </a:lnTo>
                  <a:lnTo>
                    <a:pt x="14" y="78"/>
                  </a:lnTo>
                  <a:lnTo>
                    <a:pt x="12" y="77"/>
                  </a:lnTo>
                  <a:lnTo>
                    <a:pt x="12" y="75"/>
                  </a:lnTo>
                  <a:lnTo>
                    <a:pt x="12" y="73"/>
                  </a:lnTo>
                  <a:lnTo>
                    <a:pt x="10" y="71"/>
                  </a:lnTo>
                  <a:lnTo>
                    <a:pt x="10" y="69"/>
                  </a:lnTo>
                  <a:lnTo>
                    <a:pt x="10" y="67"/>
                  </a:lnTo>
                  <a:lnTo>
                    <a:pt x="8" y="66"/>
                  </a:lnTo>
                  <a:lnTo>
                    <a:pt x="8" y="64"/>
                  </a:lnTo>
                  <a:lnTo>
                    <a:pt x="6" y="62"/>
                  </a:lnTo>
                  <a:lnTo>
                    <a:pt x="6" y="60"/>
                  </a:lnTo>
                  <a:lnTo>
                    <a:pt x="6" y="58"/>
                  </a:lnTo>
                  <a:lnTo>
                    <a:pt x="6" y="57"/>
                  </a:lnTo>
                  <a:lnTo>
                    <a:pt x="4" y="57"/>
                  </a:lnTo>
                  <a:lnTo>
                    <a:pt x="4" y="55"/>
                  </a:lnTo>
                  <a:lnTo>
                    <a:pt x="4" y="53"/>
                  </a:lnTo>
                  <a:lnTo>
                    <a:pt x="4" y="51"/>
                  </a:lnTo>
                  <a:lnTo>
                    <a:pt x="2" y="51"/>
                  </a:lnTo>
                  <a:lnTo>
                    <a:pt x="2" y="49"/>
                  </a:lnTo>
                  <a:lnTo>
                    <a:pt x="2" y="48"/>
                  </a:lnTo>
                  <a:lnTo>
                    <a:pt x="2" y="46"/>
                  </a:lnTo>
                  <a:lnTo>
                    <a:pt x="2" y="44"/>
                  </a:lnTo>
                  <a:lnTo>
                    <a:pt x="2" y="42"/>
                  </a:lnTo>
                  <a:lnTo>
                    <a:pt x="0" y="40"/>
                  </a:lnTo>
                  <a:lnTo>
                    <a:pt x="0" y="38"/>
                  </a:lnTo>
                  <a:lnTo>
                    <a:pt x="0" y="37"/>
                  </a:lnTo>
                  <a:lnTo>
                    <a:pt x="0" y="35"/>
                  </a:lnTo>
                  <a:lnTo>
                    <a:pt x="0" y="33"/>
                  </a:lnTo>
                  <a:lnTo>
                    <a:pt x="0" y="31"/>
                  </a:lnTo>
                  <a:lnTo>
                    <a:pt x="0" y="29"/>
                  </a:lnTo>
                  <a:lnTo>
                    <a:pt x="2" y="28"/>
                  </a:lnTo>
                  <a:lnTo>
                    <a:pt x="2" y="26"/>
                  </a:lnTo>
                  <a:lnTo>
                    <a:pt x="4" y="24"/>
                  </a:lnTo>
                  <a:lnTo>
                    <a:pt x="4" y="22"/>
                  </a:lnTo>
                  <a:lnTo>
                    <a:pt x="6" y="22"/>
                  </a:lnTo>
                  <a:lnTo>
                    <a:pt x="6" y="20"/>
                  </a:lnTo>
                  <a:lnTo>
                    <a:pt x="8" y="18"/>
                  </a:lnTo>
                  <a:lnTo>
                    <a:pt x="10" y="17"/>
                  </a:lnTo>
                  <a:lnTo>
                    <a:pt x="12" y="15"/>
                  </a:lnTo>
                  <a:lnTo>
                    <a:pt x="14" y="15"/>
                  </a:lnTo>
                  <a:lnTo>
                    <a:pt x="16" y="13"/>
                  </a:lnTo>
                  <a:lnTo>
                    <a:pt x="16" y="11"/>
                  </a:lnTo>
                  <a:lnTo>
                    <a:pt x="18" y="11"/>
                  </a:lnTo>
                  <a:lnTo>
                    <a:pt x="20" y="9"/>
                  </a:lnTo>
                  <a:lnTo>
                    <a:pt x="22" y="9"/>
                  </a:lnTo>
                  <a:lnTo>
                    <a:pt x="24" y="8"/>
                  </a:lnTo>
                  <a:lnTo>
                    <a:pt x="26" y="8"/>
                  </a:lnTo>
                  <a:lnTo>
                    <a:pt x="28" y="8"/>
                  </a:lnTo>
                  <a:lnTo>
                    <a:pt x="28" y="6"/>
                  </a:lnTo>
                  <a:lnTo>
                    <a:pt x="30" y="6"/>
                  </a:lnTo>
                  <a:lnTo>
                    <a:pt x="32" y="6"/>
                  </a:lnTo>
                  <a:lnTo>
                    <a:pt x="34" y="4"/>
                  </a:lnTo>
                  <a:lnTo>
                    <a:pt x="36" y="4"/>
                  </a:lnTo>
                  <a:lnTo>
                    <a:pt x="38" y="4"/>
                  </a:lnTo>
                  <a:lnTo>
                    <a:pt x="40" y="4"/>
                  </a:lnTo>
                  <a:lnTo>
                    <a:pt x="42" y="2"/>
                  </a:lnTo>
                  <a:lnTo>
                    <a:pt x="44" y="2"/>
                  </a:lnTo>
                  <a:lnTo>
                    <a:pt x="46" y="2"/>
                  </a:lnTo>
                  <a:lnTo>
                    <a:pt x="48" y="2"/>
                  </a:lnTo>
                  <a:lnTo>
                    <a:pt x="50" y="0"/>
                  </a:lnTo>
                  <a:lnTo>
                    <a:pt x="52" y="0"/>
                  </a:lnTo>
                  <a:lnTo>
                    <a:pt x="54" y="0"/>
                  </a:lnTo>
                  <a:lnTo>
                    <a:pt x="56" y="0"/>
                  </a:lnTo>
                  <a:lnTo>
                    <a:pt x="58" y="0"/>
                  </a:lnTo>
                  <a:lnTo>
                    <a:pt x="60" y="0"/>
                  </a:lnTo>
                  <a:lnTo>
                    <a:pt x="62" y="0"/>
                  </a:lnTo>
                  <a:lnTo>
                    <a:pt x="64" y="0"/>
                  </a:lnTo>
                  <a:lnTo>
                    <a:pt x="66" y="0"/>
                  </a:lnTo>
                  <a:lnTo>
                    <a:pt x="68" y="0"/>
                  </a:lnTo>
                  <a:lnTo>
                    <a:pt x="70" y="0"/>
                  </a:lnTo>
                  <a:lnTo>
                    <a:pt x="72" y="0"/>
                  </a:lnTo>
                  <a:lnTo>
                    <a:pt x="74" y="0"/>
                  </a:lnTo>
                  <a:lnTo>
                    <a:pt x="76" y="0"/>
                  </a:lnTo>
                  <a:lnTo>
                    <a:pt x="78" y="0"/>
                  </a:lnTo>
                  <a:lnTo>
                    <a:pt x="78" y="2"/>
                  </a:lnTo>
                  <a:lnTo>
                    <a:pt x="80" y="2"/>
                  </a:lnTo>
                  <a:lnTo>
                    <a:pt x="82" y="2"/>
                  </a:lnTo>
                  <a:lnTo>
                    <a:pt x="84" y="2"/>
                  </a:lnTo>
                  <a:lnTo>
                    <a:pt x="86" y="4"/>
                  </a:lnTo>
                  <a:lnTo>
                    <a:pt x="88" y="4"/>
                  </a:lnTo>
                  <a:lnTo>
                    <a:pt x="90" y="6"/>
                  </a:lnTo>
                  <a:lnTo>
                    <a:pt x="92" y="6"/>
                  </a:lnTo>
                  <a:lnTo>
                    <a:pt x="94" y="6"/>
                  </a:lnTo>
                  <a:lnTo>
                    <a:pt x="94" y="8"/>
                  </a:lnTo>
                  <a:lnTo>
                    <a:pt x="96" y="8"/>
                  </a:lnTo>
                  <a:lnTo>
                    <a:pt x="96" y="9"/>
                  </a:lnTo>
                  <a:lnTo>
                    <a:pt x="98" y="9"/>
                  </a:lnTo>
                  <a:lnTo>
                    <a:pt x="98" y="11"/>
                  </a:lnTo>
                  <a:lnTo>
                    <a:pt x="100" y="11"/>
                  </a:lnTo>
                  <a:lnTo>
                    <a:pt x="100" y="13"/>
                  </a:lnTo>
                  <a:lnTo>
                    <a:pt x="102" y="15"/>
                  </a:lnTo>
                  <a:lnTo>
                    <a:pt x="102" y="17"/>
                  </a:lnTo>
                  <a:lnTo>
                    <a:pt x="104" y="18"/>
                  </a:lnTo>
                  <a:lnTo>
                    <a:pt x="104" y="20"/>
                  </a:lnTo>
                  <a:lnTo>
                    <a:pt x="104" y="22"/>
                  </a:lnTo>
                  <a:lnTo>
                    <a:pt x="104" y="24"/>
                  </a:lnTo>
                  <a:lnTo>
                    <a:pt x="106" y="26"/>
                  </a:lnTo>
                  <a:lnTo>
                    <a:pt x="106" y="28"/>
                  </a:lnTo>
                  <a:lnTo>
                    <a:pt x="106" y="29"/>
                  </a:lnTo>
                  <a:lnTo>
                    <a:pt x="106" y="31"/>
                  </a:lnTo>
                  <a:lnTo>
                    <a:pt x="106" y="33"/>
                  </a:lnTo>
                  <a:lnTo>
                    <a:pt x="106" y="35"/>
                  </a:lnTo>
                  <a:lnTo>
                    <a:pt x="106" y="37"/>
                  </a:lnTo>
                  <a:lnTo>
                    <a:pt x="108" y="38"/>
                  </a:lnTo>
                  <a:lnTo>
                    <a:pt x="108" y="40"/>
                  </a:lnTo>
                  <a:lnTo>
                    <a:pt x="108" y="42"/>
                  </a:lnTo>
                  <a:lnTo>
                    <a:pt x="108" y="44"/>
                  </a:lnTo>
                  <a:lnTo>
                    <a:pt x="108" y="46"/>
                  </a:lnTo>
                  <a:lnTo>
                    <a:pt x="108" y="48"/>
                  </a:lnTo>
                  <a:lnTo>
                    <a:pt x="108" y="49"/>
                  </a:lnTo>
                  <a:lnTo>
                    <a:pt x="108" y="51"/>
                  </a:lnTo>
                  <a:lnTo>
                    <a:pt x="108" y="53"/>
                  </a:lnTo>
                  <a:lnTo>
                    <a:pt x="108" y="57"/>
                  </a:lnTo>
                  <a:lnTo>
                    <a:pt x="108" y="58"/>
                  </a:lnTo>
                  <a:lnTo>
                    <a:pt x="108" y="60"/>
                  </a:lnTo>
                  <a:lnTo>
                    <a:pt x="108" y="62"/>
                  </a:lnTo>
                  <a:lnTo>
                    <a:pt x="108" y="64"/>
                  </a:lnTo>
                  <a:lnTo>
                    <a:pt x="108" y="66"/>
                  </a:lnTo>
                  <a:lnTo>
                    <a:pt x="108" y="67"/>
                  </a:lnTo>
                  <a:lnTo>
                    <a:pt x="108" y="69"/>
                  </a:lnTo>
                  <a:lnTo>
                    <a:pt x="108" y="71"/>
                  </a:lnTo>
                  <a:lnTo>
                    <a:pt x="108" y="73"/>
                  </a:lnTo>
                  <a:lnTo>
                    <a:pt x="108" y="75"/>
                  </a:lnTo>
                  <a:lnTo>
                    <a:pt x="108" y="77"/>
                  </a:lnTo>
                  <a:lnTo>
                    <a:pt x="108" y="78"/>
                  </a:lnTo>
                  <a:lnTo>
                    <a:pt x="106" y="80"/>
                  </a:lnTo>
                  <a:lnTo>
                    <a:pt x="106" y="82"/>
                  </a:lnTo>
                  <a:lnTo>
                    <a:pt x="106" y="84"/>
                  </a:lnTo>
                  <a:lnTo>
                    <a:pt x="106" y="86"/>
                  </a:lnTo>
                  <a:lnTo>
                    <a:pt x="106" y="87"/>
                  </a:lnTo>
                  <a:lnTo>
                    <a:pt x="106" y="89"/>
                  </a:lnTo>
                  <a:lnTo>
                    <a:pt x="106" y="91"/>
                  </a:lnTo>
                  <a:lnTo>
                    <a:pt x="106" y="93"/>
                  </a:lnTo>
                  <a:lnTo>
                    <a:pt x="104" y="97"/>
                  </a:lnTo>
                  <a:lnTo>
                    <a:pt x="104" y="98"/>
                  </a:lnTo>
                  <a:lnTo>
                    <a:pt x="104" y="102"/>
                  </a:lnTo>
                  <a:lnTo>
                    <a:pt x="104" y="104"/>
                  </a:lnTo>
                  <a:lnTo>
                    <a:pt x="102" y="106"/>
                  </a:lnTo>
                  <a:lnTo>
                    <a:pt x="102" y="107"/>
                  </a:lnTo>
                  <a:lnTo>
                    <a:pt x="102" y="109"/>
                  </a:lnTo>
                  <a:lnTo>
                    <a:pt x="102" y="111"/>
                  </a:lnTo>
                  <a:lnTo>
                    <a:pt x="102" y="113"/>
                  </a:lnTo>
                  <a:lnTo>
                    <a:pt x="102" y="115"/>
                  </a:lnTo>
                  <a:lnTo>
                    <a:pt x="100" y="117"/>
                  </a:lnTo>
                  <a:lnTo>
                    <a:pt x="100" y="118"/>
                  </a:lnTo>
                  <a:lnTo>
                    <a:pt x="100" y="120"/>
                  </a:lnTo>
                  <a:lnTo>
                    <a:pt x="98" y="120"/>
                  </a:lnTo>
                  <a:lnTo>
                    <a:pt x="98" y="122"/>
                  </a:lnTo>
                  <a:lnTo>
                    <a:pt x="98" y="124"/>
                  </a:lnTo>
                  <a:lnTo>
                    <a:pt x="98" y="126"/>
                  </a:lnTo>
                  <a:lnTo>
                    <a:pt x="96" y="127"/>
                  </a:lnTo>
                  <a:lnTo>
                    <a:pt x="96" y="129"/>
                  </a:lnTo>
                  <a:lnTo>
                    <a:pt x="96" y="131"/>
                  </a:lnTo>
                  <a:lnTo>
                    <a:pt x="94" y="133"/>
                  </a:lnTo>
                  <a:lnTo>
                    <a:pt x="94" y="135"/>
                  </a:lnTo>
                  <a:lnTo>
                    <a:pt x="92" y="137"/>
                  </a:lnTo>
                  <a:lnTo>
                    <a:pt x="92" y="138"/>
                  </a:lnTo>
                  <a:lnTo>
                    <a:pt x="90" y="140"/>
                  </a:lnTo>
                  <a:lnTo>
                    <a:pt x="88" y="142"/>
                  </a:lnTo>
                  <a:lnTo>
                    <a:pt x="88" y="144"/>
                  </a:lnTo>
                  <a:lnTo>
                    <a:pt x="86" y="144"/>
                  </a:lnTo>
                  <a:lnTo>
                    <a:pt x="86" y="146"/>
                  </a:lnTo>
                  <a:lnTo>
                    <a:pt x="84" y="146"/>
                  </a:lnTo>
                  <a:lnTo>
                    <a:pt x="84" y="147"/>
                  </a:lnTo>
                  <a:lnTo>
                    <a:pt x="82" y="147"/>
                  </a:lnTo>
                  <a:lnTo>
                    <a:pt x="80" y="149"/>
                  </a:lnTo>
                  <a:lnTo>
                    <a:pt x="78" y="149"/>
                  </a:lnTo>
                  <a:close/>
                </a:path>
              </a:pathLst>
            </a:custGeom>
            <a:blipFill dpi="0" rotWithShape="0">
              <a:blip r:embed="rId2"/>
              <a:srcRect/>
              <a:tile tx="0" ty="0" sx="100000" sy="100000" flip="none" algn="tl"/>
            </a:blipFill>
            <a:ln w="38100">
              <a:solidFill>
                <a:srgbClr val="FF00FF"/>
              </a:solidFill>
              <a:round/>
              <a:headEnd/>
              <a:tailEnd/>
            </a:ln>
          </p:spPr>
          <p:txBody>
            <a:bodyPr/>
            <a:lstStyle/>
            <a:p>
              <a:endParaRPr lang="zh-CN" altLang="en-US"/>
            </a:p>
          </p:txBody>
        </p:sp>
        <p:sp>
          <p:nvSpPr>
            <p:cNvPr id="75" name="Freeform 57"/>
            <p:cNvSpPr>
              <a:spLocks noChangeArrowheads="1"/>
            </p:cNvSpPr>
            <p:nvPr/>
          </p:nvSpPr>
          <p:spPr bwMode="auto">
            <a:xfrm>
              <a:off x="2677938" y="2309813"/>
              <a:ext cx="145314" cy="181337"/>
            </a:xfrm>
            <a:custGeom>
              <a:avLst/>
              <a:gdLst>
                <a:gd name="T0" fmla="*/ 37 w 54"/>
                <a:gd name="T1" fmla="*/ 8 h 82"/>
                <a:gd name="T2" fmla="*/ 34 w 54"/>
                <a:gd name="T3" fmla="*/ 8 h 82"/>
                <a:gd name="T4" fmla="*/ 31 w 54"/>
                <a:gd name="T5" fmla="*/ 8 h 82"/>
                <a:gd name="T6" fmla="*/ 29 w 54"/>
                <a:gd name="T7" fmla="*/ 8 h 82"/>
                <a:gd name="T8" fmla="*/ 26 w 54"/>
                <a:gd name="T9" fmla="*/ 7 h 82"/>
                <a:gd name="T10" fmla="*/ 24 w 54"/>
                <a:gd name="T11" fmla="*/ 7 h 82"/>
                <a:gd name="T12" fmla="*/ 22 w 54"/>
                <a:gd name="T13" fmla="*/ 7 h 82"/>
                <a:gd name="T14" fmla="*/ 19 w 54"/>
                <a:gd name="T15" fmla="*/ 6 h 82"/>
                <a:gd name="T16" fmla="*/ 16 w 54"/>
                <a:gd name="T17" fmla="*/ 5 h 82"/>
                <a:gd name="T18" fmla="*/ 14 w 54"/>
                <a:gd name="T19" fmla="*/ 5 h 82"/>
                <a:gd name="T20" fmla="*/ 12 w 54"/>
                <a:gd name="T21" fmla="*/ 5 h 82"/>
                <a:gd name="T22" fmla="*/ 10 w 54"/>
                <a:gd name="T23" fmla="*/ 5 h 82"/>
                <a:gd name="T24" fmla="*/ 9 w 54"/>
                <a:gd name="T25" fmla="*/ 5 h 82"/>
                <a:gd name="T26" fmla="*/ 7 w 54"/>
                <a:gd name="T27" fmla="*/ 5 h 82"/>
                <a:gd name="T28" fmla="*/ 5 w 54"/>
                <a:gd name="T29" fmla="*/ 5 h 82"/>
                <a:gd name="T30" fmla="*/ 4 w 54"/>
                <a:gd name="T31" fmla="*/ 5 h 82"/>
                <a:gd name="T32" fmla="*/ 3 w 54"/>
                <a:gd name="T33" fmla="*/ 5 h 82"/>
                <a:gd name="T34" fmla="*/ 2 w 54"/>
                <a:gd name="T35" fmla="*/ 5 h 82"/>
                <a:gd name="T36" fmla="*/ 1 w 54"/>
                <a:gd name="T37" fmla="*/ 5 h 82"/>
                <a:gd name="T38" fmla="*/ 0 w 54"/>
                <a:gd name="T39" fmla="*/ 5 h 82"/>
                <a:gd name="T40" fmla="*/ 0 w 54"/>
                <a:gd name="T41" fmla="*/ 5 h 82"/>
                <a:gd name="T42" fmla="*/ 2 w 54"/>
                <a:gd name="T43" fmla="*/ 5 h 82"/>
                <a:gd name="T44" fmla="*/ 4 w 54"/>
                <a:gd name="T45" fmla="*/ 5 h 82"/>
                <a:gd name="T46" fmla="*/ 8 w 54"/>
                <a:gd name="T47" fmla="*/ 5 h 82"/>
                <a:gd name="T48" fmla="*/ 11 w 54"/>
                <a:gd name="T49" fmla="*/ 5 h 82"/>
                <a:gd name="T50" fmla="*/ 14 w 54"/>
                <a:gd name="T51" fmla="*/ 3 h 82"/>
                <a:gd name="T52" fmla="*/ 18 w 54"/>
                <a:gd name="T53" fmla="*/ 2 h 82"/>
                <a:gd name="T54" fmla="*/ 22 w 54"/>
                <a:gd name="T55" fmla="*/ 1 h 82"/>
                <a:gd name="T56" fmla="*/ 26 w 54"/>
                <a:gd name="T57" fmla="*/ 0 h 82"/>
                <a:gd name="T58" fmla="*/ 30 w 54"/>
                <a:gd name="T59" fmla="*/ 0 h 82"/>
                <a:gd name="T60" fmla="*/ 34 w 54"/>
                <a:gd name="T61" fmla="*/ 0 h 82"/>
                <a:gd name="T62" fmla="*/ 38 w 54"/>
                <a:gd name="T63" fmla="*/ 0 h 82"/>
                <a:gd name="T64" fmla="*/ 41 w 54"/>
                <a:gd name="T65" fmla="*/ 1 h 82"/>
                <a:gd name="T66" fmla="*/ 45 w 54"/>
                <a:gd name="T67" fmla="*/ 3 h 82"/>
                <a:gd name="T68" fmla="*/ 48 w 54"/>
                <a:gd name="T69" fmla="*/ 4 h 82"/>
                <a:gd name="T70" fmla="*/ 50 w 54"/>
                <a:gd name="T71" fmla="*/ 5 h 82"/>
                <a:gd name="T72" fmla="*/ 52 w 54"/>
                <a:gd name="T73" fmla="*/ 5 h 82"/>
                <a:gd name="T74" fmla="*/ 53 w 54"/>
                <a:gd name="T75" fmla="*/ 5 h 82"/>
                <a:gd name="T76" fmla="*/ 53 w 54"/>
                <a:gd name="T77" fmla="*/ 5 h 82"/>
                <a:gd name="T78" fmla="*/ 54 w 54"/>
                <a:gd name="T79" fmla="*/ 5 h 82"/>
                <a:gd name="T80" fmla="*/ 54 w 54"/>
                <a:gd name="T81" fmla="*/ 5 h 82"/>
                <a:gd name="T82" fmla="*/ 54 w 54"/>
                <a:gd name="T83" fmla="*/ 5 h 82"/>
                <a:gd name="T84" fmla="*/ 54 w 54"/>
                <a:gd name="T85" fmla="*/ 5 h 82"/>
                <a:gd name="T86" fmla="*/ 54 w 54"/>
                <a:gd name="T87" fmla="*/ 5 h 82"/>
                <a:gd name="T88" fmla="*/ 54 w 54"/>
                <a:gd name="T89" fmla="*/ 5 h 82"/>
                <a:gd name="T90" fmla="*/ 53 w 54"/>
                <a:gd name="T91" fmla="*/ 5 h 82"/>
                <a:gd name="T92" fmla="*/ 53 w 54"/>
                <a:gd name="T93" fmla="*/ 5 h 82"/>
                <a:gd name="T94" fmla="*/ 52 w 54"/>
                <a:gd name="T95" fmla="*/ 5 h 82"/>
                <a:gd name="T96" fmla="*/ 51 w 54"/>
                <a:gd name="T97" fmla="*/ 5 h 82"/>
                <a:gd name="T98" fmla="*/ 50 w 54"/>
                <a:gd name="T99" fmla="*/ 6 h 82"/>
                <a:gd name="T100" fmla="*/ 49 w 54"/>
                <a:gd name="T101" fmla="*/ 6 h 82"/>
                <a:gd name="T102" fmla="*/ 48 w 54"/>
                <a:gd name="T103" fmla="*/ 7 h 82"/>
                <a:gd name="T104" fmla="*/ 46 w 54"/>
                <a:gd name="T105" fmla="*/ 8 h 82"/>
                <a:gd name="T106" fmla="*/ 43 w 54"/>
                <a:gd name="T107" fmla="*/ 8 h 82"/>
                <a:gd name="T108" fmla="*/ 41 w 54"/>
                <a:gd name="T109" fmla="*/ 8 h 8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4" h="82">
                  <a:moveTo>
                    <a:pt x="39" y="82"/>
                  </a:moveTo>
                  <a:lnTo>
                    <a:pt x="39" y="82"/>
                  </a:lnTo>
                  <a:lnTo>
                    <a:pt x="38" y="82"/>
                  </a:lnTo>
                  <a:lnTo>
                    <a:pt x="37" y="82"/>
                  </a:lnTo>
                  <a:lnTo>
                    <a:pt x="36" y="82"/>
                  </a:lnTo>
                  <a:lnTo>
                    <a:pt x="35" y="82"/>
                  </a:lnTo>
                  <a:lnTo>
                    <a:pt x="35" y="81"/>
                  </a:lnTo>
                  <a:lnTo>
                    <a:pt x="34" y="81"/>
                  </a:lnTo>
                  <a:lnTo>
                    <a:pt x="33" y="81"/>
                  </a:lnTo>
                  <a:lnTo>
                    <a:pt x="33" y="80"/>
                  </a:lnTo>
                  <a:lnTo>
                    <a:pt x="32" y="80"/>
                  </a:lnTo>
                  <a:lnTo>
                    <a:pt x="31" y="79"/>
                  </a:lnTo>
                  <a:lnTo>
                    <a:pt x="30" y="79"/>
                  </a:lnTo>
                  <a:lnTo>
                    <a:pt x="30" y="78"/>
                  </a:lnTo>
                  <a:lnTo>
                    <a:pt x="29" y="78"/>
                  </a:lnTo>
                  <a:lnTo>
                    <a:pt x="29" y="77"/>
                  </a:lnTo>
                  <a:lnTo>
                    <a:pt x="28" y="77"/>
                  </a:lnTo>
                  <a:lnTo>
                    <a:pt x="27" y="76"/>
                  </a:lnTo>
                  <a:lnTo>
                    <a:pt x="27" y="75"/>
                  </a:lnTo>
                  <a:lnTo>
                    <a:pt x="26" y="75"/>
                  </a:lnTo>
                  <a:lnTo>
                    <a:pt x="26" y="74"/>
                  </a:lnTo>
                  <a:lnTo>
                    <a:pt x="25" y="73"/>
                  </a:lnTo>
                  <a:lnTo>
                    <a:pt x="24" y="73"/>
                  </a:lnTo>
                  <a:lnTo>
                    <a:pt x="24" y="72"/>
                  </a:lnTo>
                  <a:lnTo>
                    <a:pt x="23" y="72"/>
                  </a:lnTo>
                  <a:lnTo>
                    <a:pt x="23" y="71"/>
                  </a:lnTo>
                  <a:lnTo>
                    <a:pt x="22" y="70"/>
                  </a:lnTo>
                  <a:lnTo>
                    <a:pt x="22" y="69"/>
                  </a:lnTo>
                  <a:lnTo>
                    <a:pt x="21" y="68"/>
                  </a:lnTo>
                  <a:lnTo>
                    <a:pt x="20" y="67"/>
                  </a:lnTo>
                  <a:lnTo>
                    <a:pt x="19" y="66"/>
                  </a:lnTo>
                  <a:lnTo>
                    <a:pt x="19" y="65"/>
                  </a:lnTo>
                  <a:lnTo>
                    <a:pt x="18" y="64"/>
                  </a:lnTo>
                  <a:lnTo>
                    <a:pt x="17" y="63"/>
                  </a:lnTo>
                  <a:lnTo>
                    <a:pt x="17" y="62"/>
                  </a:lnTo>
                  <a:lnTo>
                    <a:pt x="16" y="61"/>
                  </a:lnTo>
                  <a:lnTo>
                    <a:pt x="16" y="60"/>
                  </a:lnTo>
                  <a:lnTo>
                    <a:pt x="15" y="60"/>
                  </a:lnTo>
                  <a:lnTo>
                    <a:pt x="15" y="59"/>
                  </a:lnTo>
                  <a:lnTo>
                    <a:pt x="14" y="58"/>
                  </a:lnTo>
                  <a:lnTo>
                    <a:pt x="14" y="57"/>
                  </a:lnTo>
                  <a:lnTo>
                    <a:pt x="13" y="56"/>
                  </a:lnTo>
                  <a:lnTo>
                    <a:pt x="13" y="55"/>
                  </a:lnTo>
                  <a:lnTo>
                    <a:pt x="12" y="54"/>
                  </a:lnTo>
                  <a:lnTo>
                    <a:pt x="12" y="53"/>
                  </a:lnTo>
                  <a:lnTo>
                    <a:pt x="11" y="52"/>
                  </a:lnTo>
                  <a:lnTo>
                    <a:pt x="11" y="51"/>
                  </a:lnTo>
                  <a:lnTo>
                    <a:pt x="10" y="51"/>
                  </a:lnTo>
                  <a:lnTo>
                    <a:pt x="10" y="50"/>
                  </a:lnTo>
                  <a:lnTo>
                    <a:pt x="10" y="49"/>
                  </a:lnTo>
                  <a:lnTo>
                    <a:pt x="9" y="48"/>
                  </a:lnTo>
                  <a:lnTo>
                    <a:pt x="9" y="47"/>
                  </a:lnTo>
                  <a:lnTo>
                    <a:pt x="8" y="46"/>
                  </a:lnTo>
                  <a:lnTo>
                    <a:pt x="8" y="45"/>
                  </a:lnTo>
                  <a:lnTo>
                    <a:pt x="7" y="44"/>
                  </a:lnTo>
                  <a:lnTo>
                    <a:pt x="7" y="43"/>
                  </a:lnTo>
                  <a:lnTo>
                    <a:pt x="6" y="42"/>
                  </a:lnTo>
                  <a:lnTo>
                    <a:pt x="6" y="41"/>
                  </a:lnTo>
                  <a:lnTo>
                    <a:pt x="6" y="40"/>
                  </a:lnTo>
                  <a:lnTo>
                    <a:pt x="5" y="39"/>
                  </a:lnTo>
                  <a:lnTo>
                    <a:pt x="5" y="38"/>
                  </a:lnTo>
                  <a:lnTo>
                    <a:pt x="5" y="37"/>
                  </a:lnTo>
                  <a:lnTo>
                    <a:pt x="4" y="36"/>
                  </a:lnTo>
                  <a:lnTo>
                    <a:pt x="4" y="35"/>
                  </a:lnTo>
                  <a:lnTo>
                    <a:pt x="3" y="34"/>
                  </a:lnTo>
                  <a:lnTo>
                    <a:pt x="3" y="33"/>
                  </a:lnTo>
                  <a:lnTo>
                    <a:pt x="3" y="32"/>
                  </a:lnTo>
                  <a:lnTo>
                    <a:pt x="3" y="31"/>
                  </a:lnTo>
                  <a:lnTo>
                    <a:pt x="2" y="31"/>
                  </a:lnTo>
                  <a:lnTo>
                    <a:pt x="2" y="30"/>
                  </a:lnTo>
                  <a:lnTo>
                    <a:pt x="2" y="29"/>
                  </a:lnTo>
                  <a:lnTo>
                    <a:pt x="2" y="28"/>
                  </a:lnTo>
                  <a:lnTo>
                    <a:pt x="1" y="28"/>
                  </a:lnTo>
                  <a:lnTo>
                    <a:pt x="1" y="27"/>
                  </a:lnTo>
                  <a:lnTo>
                    <a:pt x="1" y="26"/>
                  </a:lnTo>
                  <a:lnTo>
                    <a:pt x="1" y="25"/>
                  </a:lnTo>
                  <a:lnTo>
                    <a:pt x="1" y="24"/>
                  </a:lnTo>
                  <a:lnTo>
                    <a:pt x="1" y="23"/>
                  </a:lnTo>
                  <a:lnTo>
                    <a:pt x="0" y="22"/>
                  </a:lnTo>
                  <a:lnTo>
                    <a:pt x="0" y="21"/>
                  </a:lnTo>
                  <a:lnTo>
                    <a:pt x="0" y="20"/>
                  </a:lnTo>
                  <a:lnTo>
                    <a:pt x="0" y="19"/>
                  </a:lnTo>
                  <a:lnTo>
                    <a:pt x="0" y="18"/>
                  </a:lnTo>
                  <a:lnTo>
                    <a:pt x="0" y="17"/>
                  </a:lnTo>
                  <a:lnTo>
                    <a:pt x="0" y="16"/>
                  </a:lnTo>
                  <a:lnTo>
                    <a:pt x="1" y="15"/>
                  </a:lnTo>
                  <a:lnTo>
                    <a:pt x="1" y="14"/>
                  </a:lnTo>
                  <a:lnTo>
                    <a:pt x="2" y="13"/>
                  </a:lnTo>
                  <a:lnTo>
                    <a:pt x="2" y="12"/>
                  </a:lnTo>
                  <a:lnTo>
                    <a:pt x="3" y="12"/>
                  </a:lnTo>
                  <a:lnTo>
                    <a:pt x="3" y="11"/>
                  </a:lnTo>
                  <a:lnTo>
                    <a:pt x="4" y="10"/>
                  </a:lnTo>
                  <a:lnTo>
                    <a:pt x="5" y="9"/>
                  </a:lnTo>
                  <a:lnTo>
                    <a:pt x="6" y="8"/>
                  </a:lnTo>
                  <a:lnTo>
                    <a:pt x="7" y="8"/>
                  </a:lnTo>
                  <a:lnTo>
                    <a:pt x="8" y="7"/>
                  </a:lnTo>
                  <a:lnTo>
                    <a:pt x="8" y="6"/>
                  </a:lnTo>
                  <a:lnTo>
                    <a:pt x="9" y="6"/>
                  </a:lnTo>
                  <a:lnTo>
                    <a:pt x="10" y="5"/>
                  </a:lnTo>
                  <a:lnTo>
                    <a:pt x="11" y="5"/>
                  </a:lnTo>
                  <a:lnTo>
                    <a:pt x="12" y="4"/>
                  </a:lnTo>
                  <a:lnTo>
                    <a:pt x="13" y="4"/>
                  </a:lnTo>
                  <a:lnTo>
                    <a:pt x="14" y="4"/>
                  </a:lnTo>
                  <a:lnTo>
                    <a:pt x="14" y="3"/>
                  </a:lnTo>
                  <a:lnTo>
                    <a:pt x="15" y="3"/>
                  </a:lnTo>
                  <a:lnTo>
                    <a:pt x="16" y="3"/>
                  </a:lnTo>
                  <a:lnTo>
                    <a:pt x="17" y="2"/>
                  </a:lnTo>
                  <a:lnTo>
                    <a:pt x="18" y="2"/>
                  </a:lnTo>
                  <a:lnTo>
                    <a:pt x="19" y="2"/>
                  </a:lnTo>
                  <a:lnTo>
                    <a:pt x="20" y="2"/>
                  </a:lnTo>
                  <a:lnTo>
                    <a:pt x="21" y="1"/>
                  </a:lnTo>
                  <a:lnTo>
                    <a:pt x="22" y="1"/>
                  </a:lnTo>
                  <a:lnTo>
                    <a:pt x="23" y="1"/>
                  </a:lnTo>
                  <a:lnTo>
                    <a:pt x="24" y="1"/>
                  </a:lnTo>
                  <a:lnTo>
                    <a:pt x="25" y="0"/>
                  </a:lnTo>
                  <a:lnTo>
                    <a:pt x="26" y="0"/>
                  </a:lnTo>
                  <a:lnTo>
                    <a:pt x="27" y="0"/>
                  </a:lnTo>
                  <a:lnTo>
                    <a:pt x="28" y="0"/>
                  </a:lnTo>
                  <a:lnTo>
                    <a:pt x="29" y="0"/>
                  </a:lnTo>
                  <a:lnTo>
                    <a:pt x="30" y="0"/>
                  </a:lnTo>
                  <a:lnTo>
                    <a:pt x="31" y="0"/>
                  </a:lnTo>
                  <a:lnTo>
                    <a:pt x="32" y="0"/>
                  </a:lnTo>
                  <a:lnTo>
                    <a:pt x="33" y="0"/>
                  </a:lnTo>
                  <a:lnTo>
                    <a:pt x="34" y="0"/>
                  </a:lnTo>
                  <a:lnTo>
                    <a:pt x="35" y="0"/>
                  </a:lnTo>
                  <a:lnTo>
                    <a:pt x="36" y="0"/>
                  </a:lnTo>
                  <a:lnTo>
                    <a:pt x="37" y="0"/>
                  </a:lnTo>
                  <a:lnTo>
                    <a:pt x="38" y="0"/>
                  </a:lnTo>
                  <a:lnTo>
                    <a:pt x="39" y="0"/>
                  </a:lnTo>
                  <a:lnTo>
                    <a:pt x="39" y="1"/>
                  </a:lnTo>
                  <a:lnTo>
                    <a:pt x="40" y="1"/>
                  </a:lnTo>
                  <a:lnTo>
                    <a:pt x="41" y="1"/>
                  </a:lnTo>
                  <a:lnTo>
                    <a:pt x="42" y="1"/>
                  </a:lnTo>
                  <a:lnTo>
                    <a:pt x="43" y="2"/>
                  </a:lnTo>
                  <a:lnTo>
                    <a:pt x="44" y="2"/>
                  </a:lnTo>
                  <a:lnTo>
                    <a:pt x="45" y="3"/>
                  </a:lnTo>
                  <a:lnTo>
                    <a:pt x="46" y="3"/>
                  </a:lnTo>
                  <a:lnTo>
                    <a:pt x="47" y="3"/>
                  </a:lnTo>
                  <a:lnTo>
                    <a:pt x="47" y="4"/>
                  </a:lnTo>
                  <a:lnTo>
                    <a:pt x="48" y="4"/>
                  </a:lnTo>
                  <a:lnTo>
                    <a:pt x="48" y="5"/>
                  </a:lnTo>
                  <a:lnTo>
                    <a:pt x="49" y="5"/>
                  </a:lnTo>
                  <a:lnTo>
                    <a:pt x="49" y="6"/>
                  </a:lnTo>
                  <a:lnTo>
                    <a:pt x="50" y="6"/>
                  </a:lnTo>
                  <a:lnTo>
                    <a:pt x="50" y="7"/>
                  </a:lnTo>
                  <a:lnTo>
                    <a:pt x="51" y="8"/>
                  </a:lnTo>
                  <a:lnTo>
                    <a:pt x="51" y="9"/>
                  </a:lnTo>
                  <a:lnTo>
                    <a:pt x="52" y="10"/>
                  </a:lnTo>
                  <a:lnTo>
                    <a:pt x="52" y="11"/>
                  </a:lnTo>
                  <a:lnTo>
                    <a:pt x="52" y="12"/>
                  </a:lnTo>
                  <a:lnTo>
                    <a:pt x="52" y="13"/>
                  </a:lnTo>
                  <a:lnTo>
                    <a:pt x="53" y="14"/>
                  </a:lnTo>
                  <a:lnTo>
                    <a:pt x="53" y="15"/>
                  </a:lnTo>
                  <a:lnTo>
                    <a:pt x="53" y="16"/>
                  </a:lnTo>
                  <a:lnTo>
                    <a:pt x="53" y="17"/>
                  </a:lnTo>
                  <a:lnTo>
                    <a:pt x="53" y="18"/>
                  </a:lnTo>
                  <a:lnTo>
                    <a:pt x="53" y="19"/>
                  </a:lnTo>
                  <a:lnTo>
                    <a:pt x="53" y="20"/>
                  </a:lnTo>
                  <a:lnTo>
                    <a:pt x="54" y="21"/>
                  </a:lnTo>
                  <a:lnTo>
                    <a:pt x="54" y="22"/>
                  </a:lnTo>
                  <a:lnTo>
                    <a:pt x="54" y="23"/>
                  </a:lnTo>
                  <a:lnTo>
                    <a:pt x="54" y="24"/>
                  </a:lnTo>
                  <a:lnTo>
                    <a:pt x="54" y="25"/>
                  </a:lnTo>
                  <a:lnTo>
                    <a:pt x="54" y="26"/>
                  </a:lnTo>
                  <a:lnTo>
                    <a:pt x="54" y="27"/>
                  </a:lnTo>
                  <a:lnTo>
                    <a:pt x="54" y="28"/>
                  </a:lnTo>
                  <a:lnTo>
                    <a:pt x="54" y="29"/>
                  </a:lnTo>
                  <a:lnTo>
                    <a:pt x="54" y="31"/>
                  </a:lnTo>
                  <a:lnTo>
                    <a:pt x="54" y="32"/>
                  </a:lnTo>
                  <a:lnTo>
                    <a:pt x="54" y="33"/>
                  </a:lnTo>
                  <a:lnTo>
                    <a:pt x="54" y="34"/>
                  </a:lnTo>
                  <a:lnTo>
                    <a:pt x="54" y="35"/>
                  </a:lnTo>
                  <a:lnTo>
                    <a:pt x="54" y="36"/>
                  </a:lnTo>
                  <a:lnTo>
                    <a:pt x="54" y="37"/>
                  </a:lnTo>
                  <a:lnTo>
                    <a:pt x="54" y="38"/>
                  </a:lnTo>
                  <a:lnTo>
                    <a:pt x="54" y="39"/>
                  </a:lnTo>
                  <a:lnTo>
                    <a:pt x="54" y="40"/>
                  </a:lnTo>
                  <a:lnTo>
                    <a:pt x="54" y="41"/>
                  </a:lnTo>
                  <a:lnTo>
                    <a:pt x="54" y="42"/>
                  </a:lnTo>
                  <a:lnTo>
                    <a:pt x="54" y="43"/>
                  </a:lnTo>
                  <a:lnTo>
                    <a:pt x="53" y="44"/>
                  </a:lnTo>
                  <a:lnTo>
                    <a:pt x="53" y="45"/>
                  </a:lnTo>
                  <a:lnTo>
                    <a:pt x="53" y="46"/>
                  </a:lnTo>
                  <a:lnTo>
                    <a:pt x="53" y="47"/>
                  </a:lnTo>
                  <a:lnTo>
                    <a:pt x="53" y="48"/>
                  </a:lnTo>
                  <a:lnTo>
                    <a:pt x="53" y="49"/>
                  </a:lnTo>
                  <a:lnTo>
                    <a:pt x="53" y="50"/>
                  </a:lnTo>
                  <a:lnTo>
                    <a:pt x="53" y="51"/>
                  </a:lnTo>
                  <a:lnTo>
                    <a:pt x="52" y="53"/>
                  </a:lnTo>
                  <a:lnTo>
                    <a:pt x="52" y="54"/>
                  </a:lnTo>
                  <a:lnTo>
                    <a:pt x="52" y="56"/>
                  </a:lnTo>
                  <a:lnTo>
                    <a:pt x="52" y="57"/>
                  </a:lnTo>
                  <a:lnTo>
                    <a:pt x="51" y="58"/>
                  </a:lnTo>
                  <a:lnTo>
                    <a:pt x="51" y="59"/>
                  </a:lnTo>
                  <a:lnTo>
                    <a:pt x="51" y="60"/>
                  </a:lnTo>
                  <a:lnTo>
                    <a:pt x="51" y="61"/>
                  </a:lnTo>
                  <a:lnTo>
                    <a:pt x="51" y="62"/>
                  </a:lnTo>
                  <a:lnTo>
                    <a:pt x="51" y="63"/>
                  </a:lnTo>
                  <a:lnTo>
                    <a:pt x="50" y="64"/>
                  </a:lnTo>
                  <a:lnTo>
                    <a:pt x="50" y="65"/>
                  </a:lnTo>
                  <a:lnTo>
                    <a:pt x="50" y="66"/>
                  </a:lnTo>
                  <a:lnTo>
                    <a:pt x="49" y="66"/>
                  </a:lnTo>
                  <a:lnTo>
                    <a:pt x="49" y="67"/>
                  </a:lnTo>
                  <a:lnTo>
                    <a:pt x="49" y="68"/>
                  </a:lnTo>
                  <a:lnTo>
                    <a:pt x="49" y="69"/>
                  </a:lnTo>
                  <a:lnTo>
                    <a:pt x="48" y="70"/>
                  </a:lnTo>
                  <a:lnTo>
                    <a:pt x="48" y="71"/>
                  </a:lnTo>
                  <a:lnTo>
                    <a:pt x="48" y="72"/>
                  </a:lnTo>
                  <a:lnTo>
                    <a:pt x="47" y="73"/>
                  </a:lnTo>
                  <a:lnTo>
                    <a:pt x="47" y="74"/>
                  </a:lnTo>
                  <a:lnTo>
                    <a:pt x="46" y="75"/>
                  </a:lnTo>
                  <a:lnTo>
                    <a:pt x="46" y="76"/>
                  </a:lnTo>
                  <a:lnTo>
                    <a:pt x="45" y="77"/>
                  </a:lnTo>
                  <a:lnTo>
                    <a:pt x="44" y="78"/>
                  </a:lnTo>
                  <a:lnTo>
                    <a:pt x="44" y="79"/>
                  </a:lnTo>
                  <a:lnTo>
                    <a:pt x="43" y="79"/>
                  </a:lnTo>
                  <a:lnTo>
                    <a:pt x="43" y="80"/>
                  </a:lnTo>
                  <a:lnTo>
                    <a:pt x="42" y="80"/>
                  </a:lnTo>
                  <a:lnTo>
                    <a:pt x="42" y="81"/>
                  </a:lnTo>
                  <a:lnTo>
                    <a:pt x="41" y="81"/>
                  </a:lnTo>
                  <a:lnTo>
                    <a:pt x="40" y="82"/>
                  </a:lnTo>
                  <a:lnTo>
                    <a:pt x="39" y="82"/>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grpSp>
      <p:sp>
        <p:nvSpPr>
          <p:cNvPr id="76" name="椭圆 75"/>
          <p:cNvSpPr/>
          <p:nvPr/>
        </p:nvSpPr>
        <p:spPr>
          <a:xfrm>
            <a:off x="2495664" y="2046674"/>
            <a:ext cx="576000" cy="288000"/>
          </a:xfrm>
          <a:prstGeom prst="ellipse">
            <a:avLst/>
          </a:prstGeom>
          <a:solidFill>
            <a:srgbClr val="0000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4" name="Rectangle 25"/>
          <p:cNvSpPr>
            <a:spLocks noChangeArrowheads="1"/>
          </p:cNvSpPr>
          <p:nvPr/>
        </p:nvSpPr>
        <p:spPr bwMode="auto">
          <a:xfrm>
            <a:off x="3295104" y="2843088"/>
            <a:ext cx="928688" cy="369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解链酶</a:t>
            </a:r>
          </a:p>
        </p:txBody>
      </p:sp>
      <p:sp>
        <p:nvSpPr>
          <p:cNvPr id="77" name="椭圆 76"/>
          <p:cNvSpPr/>
          <p:nvPr/>
        </p:nvSpPr>
        <p:spPr>
          <a:xfrm>
            <a:off x="2495672" y="2852976"/>
            <a:ext cx="648000" cy="360000"/>
          </a:xfrm>
          <a:prstGeom prst="ellipse">
            <a:avLst/>
          </a:prstGeom>
          <a:solidFill>
            <a:schemeClr val="tx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78" name="椭圆 77"/>
          <p:cNvSpPr/>
          <p:nvPr/>
        </p:nvSpPr>
        <p:spPr>
          <a:xfrm>
            <a:off x="2639656" y="3802933"/>
            <a:ext cx="360000" cy="360000"/>
          </a:xfrm>
          <a:prstGeom prst="ellipse">
            <a:avLst/>
          </a:prstGeom>
          <a:solidFill>
            <a:srgbClr val="CC99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79" name="椭圆 78"/>
          <p:cNvSpPr/>
          <p:nvPr/>
        </p:nvSpPr>
        <p:spPr>
          <a:xfrm>
            <a:off x="2567608" y="4325193"/>
            <a:ext cx="432048" cy="432000"/>
          </a:xfrm>
          <a:prstGeom prst="ellipse">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0" name="椭圆 79"/>
          <p:cNvSpPr/>
          <p:nvPr/>
        </p:nvSpPr>
        <p:spPr>
          <a:xfrm>
            <a:off x="2567608" y="4973313"/>
            <a:ext cx="432048" cy="432000"/>
          </a:xfrm>
          <a:prstGeom prst="ellipse">
            <a:avLst/>
          </a:prstGeom>
          <a:solidFill>
            <a:srgbClr val="92D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6" name="Text Box 80"/>
          <p:cNvSpPr txBox="1">
            <a:spLocks noChangeArrowheads="1"/>
          </p:cNvSpPr>
          <p:nvPr/>
        </p:nvSpPr>
        <p:spPr bwMode="auto">
          <a:xfrm>
            <a:off x="7875588" y="620713"/>
            <a:ext cx="5969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000" b="1" dirty="0">
                <a:effectLst>
                  <a:outerShdw blurRad="38100" dist="38100" dir="2700000" algn="tl">
                    <a:srgbClr val="C0C0C0"/>
                  </a:outerShdw>
                </a:effectLst>
                <a:ea typeface=""/>
              </a:rPr>
              <a:t>3´</a:t>
            </a:r>
          </a:p>
        </p:txBody>
      </p:sp>
      <p:sp>
        <p:nvSpPr>
          <p:cNvPr id="88" name="矩形 87"/>
          <p:cNvSpPr/>
          <p:nvPr/>
        </p:nvSpPr>
        <p:spPr>
          <a:xfrm rot="5400000" flipH="1" flipV="1">
            <a:off x="7392195" y="1621631"/>
            <a:ext cx="1439862" cy="142875"/>
          </a:xfrm>
          <a:prstGeom prst="rect">
            <a:avLst/>
          </a:prstGeom>
          <a:solidFill>
            <a:srgbClr val="0E5894"/>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9" name="矩形 88"/>
          <p:cNvSpPr/>
          <p:nvPr/>
        </p:nvSpPr>
        <p:spPr>
          <a:xfrm rot="5400000">
            <a:off x="6852445" y="1621631"/>
            <a:ext cx="1439862" cy="142875"/>
          </a:xfrm>
          <a:prstGeom prst="rect">
            <a:avLst/>
          </a:prstGeom>
          <a:solidFill>
            <a:srgbClr val="0E5894"/>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91" name="矩形 90"/>
          <p:cNvSpPr>
            <a:spLocks/>
          </p:cNvSpPr>
          <p:nvPr/>
        </p:nvSpPr>
        <p:spPr>
          <a:xfrm rot="7440000">
            <a:off x="4634706" y="3874295"/>
            <a:ext cx="3781425" cy="144462"/>
          </a:xfrm>
          <a:prstGeom prst="rect">
            <a:avLst/>
          </a:prstGeom>
          <a:solidFill>
            <a:srgbClr val="0E5894"/>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93" name="矩形 92"/>
          <p:cNvSpPr>
            <a:spLocks/>
          </p:cNvSpPr>
          <p:nvPr/>
        </p:nvSpPr>
        <p:spPr>
          <a:xfrm rot="14160000" flipH="1">
            <a:off x="7265194" y="3874294"/>
            <a:ext cx="3781425" cy="144463"/>
          </a:xfrm>
          <a:prstGeom prst="rect">
            <a:avLst/>
          </a:prstGeom>
          <a:solidFill>
            <a:srgbClr val="0E5894"/>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8" name="组合 7">
            <a:extLst>
              <a:ext uri="{FF2B5EF4-FFF2-40B4-BE49-F238E27FC236}">
                <a16:creationId xmlns:a16="http://schemas.microsoft.com/office/drawing/2014/main" id="{84C90DFC-7DCB-4309-35F0-B29AE01956DA}"/>
              </a:ext>
            </a:extLst>
          </p:cNvPr>
          <p:cNvGrpSpPr/>
          <p:nvPr/>
        </p:nvGrpSpPr>
        <p:grpSpPr>
          <a:xfrm>
            <a:off x="2498904" y="1321610"/>
            <a:ext cx="578733" cy="648032"/>
            <a:chOff x="5373251" y="1700808"/>
            <a:chExt cx="578733" cy="648032"/>
          </a:xfrm>
        </p:grpSpPr>
        <p:sp>
          <p:nvSpPr>
            <p:cNvPr id="4" name="椭圆 3">
              <a:extLst>
                <a:ext uri="{FF2B5EF4-FFF2-40B4-BE49-F238E27FC236}">
                  <a16:creationId xmlns:a16="http://schemas.microsoft.com/office/drawing/2014/main" id="{477C0E9F-7CC1-F7AF-518C-342BAF7F6322}"/>
                </a:ext>
              </a:extLst>
            </p:cNvPr>
            <p:cNvSpPr/>
            <p:nvPr/>
          </p:nvSpPr>
          <p:spPr>
            <a:xfrm>
              <a:off x="5373251" y="1988840"/>
              <a:ext cx="288000" cy="360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 name="椭圆 4">
              <a:extLst>
                <a:ext uri="{FF2B5EF4-FFF2-40B4-BE49-F238E27FC236}">
                  <a16:creationId xmlns:a16="http://schemas.microsoft.com/office/drawing/2014/main" id="{F9B06FB6-A6B5-4267-AE22-FF77B628BA44}"/>
                </a:ext>
              </a:extLst>
            </p:cNvPr>
            <p:cNvSpPr/>
            <p:nvPr/>
          </p:nvSpPr>
          <p:spPr>
            <a:xfrm>
              <a:off x="5373251" y="1700840"/>
              <a:ext cx="288000" cy="288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 name="椭圆 5">
              <a:extLst>
                <a:ext uri="{FF2B5EF4-FFF2-40B4-BE49-F238E27FC236}">
                  <a16:creationId xmlns:a16="http://schemas.microsoft.com/office/drawing/2014/main" id="{76BD0520-9B86-FC83-0421-417ACCBB4E5D}"/>
                </a:ext>
              </a:extLst>
            </p:cNvPr>
            <p:cNvSpPr/>
            <p:nvPr/>
          </p:nvSpPr>
          <p:spPr>
            <a:xfrm>
              <a:off x="5663984" y="1988808"/>
              <a:ext cx="288000" cy="360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7" name="椭圆 6">
              <a:extLst>
                <a:ext uri="{FF2B5EF4-FFF2-40B4-BE49-F238E27FC236}">
                  <a16:creationId xmlns:a16="http://schemas.microsoft.com/office/drawing/2014/main" id="{7EC79A89-000E-FCA9-6686-D186D5123129}"/>
                </a:ext>
              </a:extLst>
            </p:cNvPr>
            <p:cNvSpPr/>
            <p:nvPr/>
          </p:nvSpPr>
          <p:spPr>
            <a:xfrm>
              <a:off x="5663984" y="1700808"/>
              <a:ext cx="288000" cy="288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
        <p:nvSpPr>
          <p:cNvPr id="9" name="Rectangle 24">
            <a:extLst>
              <a:ext uri="{FF2B5EF4-FFF2-40B4-BE49-F238E27FC236}">
                <a16:creationId xmlns:a16="http://schemas.microsoft.com/office/drawing/2014/main" id="{FD90EBD1-8411-4008-046D-408AE992634D}"/>
              </a:ext>
            </a:extLst>
          </p:cNvPr>
          <p:cNvSpPr>
            <a:spLocks noChangeArrowheads="1"/>
          </p:cNvSpPr>
          <p:nvPr/>
        </p:nvSpPr>
        <p:spPr bwMode="auto">
          <a:xfrm>
            <a:off x="3292715" y="1484211"/>
            <a:ext cx="135133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spcBef>
                <a:spcPct val="20000"/>
              </a:spcBef>
              <a:defRPr/>
            </a:pPr>
            <a:r>
              <a:rPr kumimoji="1" lang="en-US" altLang="zh-CN" sz="24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DnaA</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蛋白</a:t>
            </a:r>
            <a:endParaRPr kumimoji="1" lang="zh-CN" altLang="en-US" sz="2400" dirty="0">
              <a:effectLst>
                <a:outerShdw blurRad="38100" dist="38100" dir="2700000" algn="tl">
                  <a:srgbClr val="C0C0C0"/>
                </a:outerShdw>
              </a:effectLst>
              <a:latin typeface="Arial Narrow" panose="020B0606020202030204" pitchFamily="34" charset="0"/>
              <a:ea typeface="方正姚体" panose="02010601030101010101" pitchFamily="2" charset="-122"/>
            </a:endParaRPr>
          </a:p>
        </p:txBody>
      </p:sp>
      <p:sp>
        <p:nvSpPr>
          <p:cNvPr id="10" name="椭圆 9">
            <a:extLst>
              <a:ext uri="{FF2B5EF4-FFF2-40B4-BE49-F238E27FC236}">
                <a16:creationId xmlns:a16="http://schemas.microsoft.com/office/drawing/2014/main" id="{85462E3A-F8E5-278B-8BDE-2C4524FF972E}"/>
              </a:ext>
            </a:extLst>
          </p:cNvPr>
          <p:cNvSpPr/>
          <p:nvPr/>
        </p:nvSpPr>
        <p:spPr>
          <a:xfrm>
            <a:off x="2567656" y="2425959"/>
            <a:ext cx="432000" cy="288000"/>
          </a:xfrm>
          <a:prstGeom prst="ellipse">
            <a:avLst/>
          </a:prstGeom>
          <a:solidFill>
            <a:srgbClr val="FFFF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 name="Rectangle 24">
            <a:extLst>
              <a:ext uri="{FF2B5EF4-FFF2-40B4-BE49-F238E27FC236}">
                <a16:creationId xmlns:a16="http://schemas.microsoft.com/office/drawing/2014/main" id="{4DB936B1-BE42-3D50-3ED5-AD5CB892044E}"/>
              </a:ext>
            </a:extLst>
          </p:cNvPr>
          <p:cNvSpPr>
            <a:spLocks noChangeArrowheads="1"/>
          </p:cNvSpPr>
          <p:nvPr/>
        </p:nvSpPr>
        <p:spPr bwMode="auto">
          <a:xfrm>
            <a:off x="3287688" y="2411596"/>
            <a:ext cx="133369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spcBef>
                <a:spcPct val="20000"/>
              </a:spcBef>
              <a:defRPr/>
            </a:pPr>
            <a:r>
              <a:rPr kumimoji="1" lang="en-US" altLang="zh-CN" sz="24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DnaC</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蛋白</a:t>
            </a:r>
            <a:endParaRPr kumimoji="1" lang="zh-CN" altLang="en-US" sz="2400" dirty="0">
              <a:effectLst>
                <a:outerShdw blurRad="38100" dist="38100" dir="2700000" algn="tl">
                  <a:srgbClr val="C0C0C0"/>
                </a:outerShdw>
              </a:effectLst>
              <a:latin typeface="Arial Narrow" panose="020B0606020202030204" pitchFamily="34" charset="0"/>
              <a:ea typeface="方正姚体" panose="02010601030101010101" pitchFamily="2" charset="-122"/>
            </a:endParaRPr>
          </a:p>
        </p:txBody>
      </p:sp>
      <p:sp>
        <p:nvSpPr>
          <p:cNvPr id="17" name="椭圆 16">
            <a:extLst>
              <a:ext uri="{FF2B5EF4-FFF2-40B4-BE49-F238E27FC236}">
                <a16:creationId xmlns:a16="http://schemas.microsoft.com/office/drawing/2014/main" id="{8EACC1DF-0B17-9552-2D46-A210E3D2D017}"/>
              </a:ext>
            </a:extLst>
          </p:cNvPr>
          <p:cNvSpPr/>
          <p:nvPr/>
        </p:nvSpPr>
        <p:spPr>
          <a:xfrm>
            <a:off x="7536160" y="1844888"/>
            <a:ext cx="576000" cy="288000"/>
          </a:xfrm>
          <a:prstGeom prst="ellipse">
            <a:avLst/>
          </a:prstGeom>
          <a:solidFill>
            <a:srgbClr val="0000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18" name="组合 17">
            <a:extLst>
              <a:ext uri="{FF2B5EF4-FFF2-40B4-BE49-F238E27FC236}">
                <a16:creationId xmlns:a16="http://schemas.microsoft.com/office/drawing/2014/main" id="{30128D21-9786-98D3-D084-687C2400AA9E}"/>
              </a:ext>
            </a:extLst>
          </p:cNvPr>
          <p:cNvGrpSpPr/>
          <p:nvPr/>
        </p:nvGrpSpPr>
        <p:grpSpPr>
          <a:xfrm>
            <a:off x="7552884" y="1143030"/>
            <a:ext cx="578733" cy="648032"/>
            <a:chOff x="5373251" y="1700808"/>
            <a:chExt cx="578733" cy="648032"/>
          </a:xfrm>
        </p:grpSpPr>
        <p:sp>
          <p:nvSpPr>
            <p:cNvPr id="19" name="椭圆 18">
              <a:extLst>
                <a:ext uri="{FF2B5EF4-FFF2-40B4-BE49-F238E27FC236}">
                  <a16:creationId xmlns:a16="http://schemas.microsoft.com/office/drawing/2014/main" id="{ACA90EEB-A035-2310-FBFA-14084F5D1C60}"/>
                </a:ext>
              </a:extLst>
            </p:cNvPr>
            <p:cNvSpPr/>
            <p:nvPr/>
          </p:nvSpPr>
          <p:spPr>
            <a:xfrm>
              <a:off x="5373251" y="1988840"/>
              <a:ext cx="288000" cy="360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0" name="椭圆 19">
              <a:extLst>
                <a:ext uri="{FF2B5EF4-FFF2-40B4-BE49-F238E27FC236}">
                  <a16:creationId xmlns:a16="http://schemas.microsoft.com/office/drawing/2014/main" id="{5080AD8F-8DDC-DF28-2A61-C40CBDA635F8}"/>
                </a:ext>
              </a:extLst>
            </p:cNvPr>
            <p:cNvSpPr/>
            <p:nvPr/>
          </p:nvSpPr>
          <p:spPr>
            <a:xfrm>
              <a:off x="5373251" y="1700840"/>
              <a:ext cx="288000" cy="288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1" name="椭圆 20">
              <a:extLst>
                <a:ext uri="{FF2B5EF4-FFF2-40B4-BE49-F238E27FC236}">
                  <a16:creationId xmlns:a16="http://schemas.microsoft.com/office/drawing/2014/main" id="{B707A4AF-A3F9-B039-9C1C-861AEC9BEC34}"/>
                </a:ext>
              </a:extLst>
            </p:cNvPr>
            <p:cNvSpPr/>
            <p:nvPr/>
          </p:nvSpPr>
          <p:spPr>
            <a:xfrm>
              <a:off x="5663984" y="1988808"/>
              <a:ext cx="288000" cy="360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2" name="椭圆 21">
              <a:extLst>
                <a:ext uri="{FF2B5EF4-FFF2-40B4-BE49-F238E27FC236}">
                  <a16:creationId xmlns:a16="http://schemas.microsoft.com/office/drawing/2014/main" id="{52F8A770-0697-3EC6-E661-B626769414CB}"/>
                </a:ext>
              </a:extLst>
            </p:cNvPr>
            <p:cNvSpPr/>
            <p:nvPr/>
          </p:nvSpPr>
          <p:spPr>
            <a:xfrm>
              <a:off x="5663984" y="1700808"/>
              <a:ext cx="288000" cy="288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
        <p:nvSpPr>
          <p:cNvPr id="23" name="椭圆 22">
            <a:extLst>
              <a:ext uri="{FF2B5EF4-FFF2-40B4-BE49-F238E27FC236}">
                <a16:creationId xmlns:a16="http://schemas.microsoft.com/office/drawing/2014/main" id="{C63B8293-F96C-58ED-D227-65FEB70AD88B}"/>
              </a:ext>
            </a:extLst>
          </p:cNvPr>
          <p:cNvSpPr/>
          <p:nvPr/>
        </p:nvSpPr>
        <p:spPr>
          <a:xfrm>
            <a:off x="7513488" y="2129200"/>
            <a:ext cx="648000" cy="360000"/>
          </a:xfrm>
          <a:prstGeom prst="ellipse">
            <a:avLst/>
          </a:prstGeom>
          <a:solidFill>
            <a:schemeClr val="tx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55725" name="AutoShape 45"/>
          <p:cNvSpPr>
            <a:spLocks noChangeArrowheads="1"/>
          </p:cNvSpPr>
          <p:nvPr/>
        </p:nvSpPr>
        <p:spPr bwMode="auto">
          <a:xfrm>
            <a:off x="9065840" y="2411596"/>
            <a:ext cx="1981200" cy="941387"/>
          </a:xfrm>
          <a:prstGeom prst="wedgeRoundRectCallout">
            <a:avLst>
              <a:gd name="adj1" fmla="val -102340"/>
              <a:gd name="adj2" fmla="val -64114"/>
              <a:gd name="adj3" fmla="val 16667"/>
            </a:avLst>
          </a:prstGeom>
          <a:gradFill flip="none" rotWithShape="1">
            <a:gsLst>
              <a:gs pos="0">
                <a:srgbClr val="7DD0FE">
                  <a:tint val="66000"/>
                  <a:satMod val="160000"/>
                </a:srgbClr>
              </a:gs>
              <a:gs pos="50000">
                <a:srgbClr val="7DD0FE">
                  <a:tint val="44500"/>
                  <a:satMod val="160000"/>
                </a:srgbClr>
              </a:gs>
              <a:gs pos="100000">
                <a:srgbClr val="7DD0FE">
                  <a:tint val="23500"/>
                  <a:satMod val="160000"/>
                </a:srgbClr>
              </a:gs>
            </a:gsLst>
            <a:lin ang="16200000" scaled="1"/>
            <a:tileRect/>
          </a:gradFill>
          <a:ln w="38100">
            <a:noFill/>
            <a:miter lim="800000"/>
          </a:ln>
          <a:effectLst/>
        </p:spPr>
        <p:txBody>
          <a:bodyPr/>
          <a:lstStyle/>
          <a:p>
            <a:pPr algn="ct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解链酶解开</a:t>
            </a:r>
          </a:p>
          <a:p>
            <a:pPr algn="ctr" eaLnBrk="1" hangingPunct="1">
              <a:spcBef>
                <a:spcPct val="20000"/>
              </a:spcBef>
              <a:defRPr/>
            </a:pP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双螺旋</a:t>
            </a:r>
          </a:p>
        </p:txBody>
      </p:sp>
    </p:spTree>
  </p:cSld>
  <p:clrMapOvr>
    <a:masterClrMapping/>
  </p:clrMapOvr>
  <p:transition advTm="2100">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55725"/>
                                        </p:tgtEl>
                                        <p:attrNameLst>
                                          <p:attrName>style.visibility</p:attrName>
                                        </p:attrNameLst>
                                      </p:cBhvr>
                                      <p:to>
                                        <p:strVal val="visible"/>
                                      </p:to>
                                    </p:set>
                                    <p:animEffect transition="in" filter="box(in)">
                                      <p:cBhvr>
                                        <p:cTn id="7" dur="500"/>
                                        <p:tgtEl>
                                          <p:spTgt spid="4557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5725"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2439925" y="764704"/>
            <a:ext cx="7272003" cy="5400000"/>
            <a:chOff x="2439925" y="764704"/>
            <a:chExt cx="7272003" cy="5400000"/>
          </a:xfrm>
        </p:grpSpPr>
        <p:sp>
          <p:nvSpPr>
            <p:cNvPr id="5" name="矩形 4"/>
            <p:cNvSpPr/>
            <p:nvPr/>
          </p:nvSpPr>
          <p:spPr>
            <a:xfrm>
              <a:off x="2439926" y="764704"/>
              <a:ext cx="7272000" cy="5400000"/>
            </a:xfrm>
            <a:prstGeom prst="rect">
              <a:avLst/>
            </a:prstGeom>
            <a:gradFill flip="none" rotWithShape="1">
              <a:gsLst>
                <a:gs pos="0">
                  <a:srgbClr val="00B0F0">
                    <a:tint val="66000"/>
                    <a:satMod val="160000"/>
                  </a:srgbClr>
                </a:gs>
                <a:gs pos="50000">
                  <a:srgbClr val="00B0F0">
                    <a:tint val="44500"/>
                    <a:satMod val="160000"/>
                  </a:srgbClr>
                </a:gs>
                <a:gs pos="100000">
                  <a:srgbClr val="00B0F0">
                    <a:tint val="23500"/>
                    <a:satMod val="160000"/>
                  </a:srgbClr>
                </a:gs>
              </a:gsLst>
              <a:lin ang="1620000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任意多边形 5"/>
            <p:cNvSpPr/>
            <p:nvPr/>
          </p:nvSpPr>
          <p:spPr>
            <a:xfrm>
              <a:off x="4571111" y="4497196"/>
              <a:ext cx="206565" cy="210539"/>
            </a:xfrm>
            <a:custGeom>
              <a:avLst/>
              <a:gdLst>
                <a:gd name="connsiteX0" fmla="*/ 36608 w 206565"/>
                <a:gd name="connsiteY0" fmla="*/ 103379 h 210538"/>
                <a:gd name="connsiteX1" fmla="*/ 105664 w 206565"/>
                <a:gd name="connsiteY1" fmla="*/ 46229 h 210538"/>
                <a:gd name="connsiteX2" fmla="*/ 160433 w 206565"/>
                <a:gd name="connsiteY2" fmla="*/ 15273 h 210538"/>
                <a:gd name="connsiteX3" fmla="*/ 203295 w 206565"/>
                <a:gd name="connsiteY3" fmla="*/ 985 h 210538"/>
                <a:gd name="connsiteX4" fmla="*/ 200914 w 206565"/>
                <a:gd name="connsiteY4" fmla="*/ 41467 h 210538"/>
                <a:gd name="connsiteX5" fmla="*/ 179483 w 206565"/>
                <a:gd name="connsiteY5" fmla="*/ 98617 h 210538"/>
                <a:gd name="connsiteX6" fmla="*/ 117570 w 206565"/>
                <a:gd name="connsiteY6" fmla="*/ 136717 h 210538"/>
                <a:gd name="connsiteX7" fmla="*/ 46133 w 206565"/>
                <a:gd name="connsiteY7" fmla="*/ 162910 h 210538"/>
                <a:gd name="connsiteX8" fmla="*/ 3270 w 206565"/>
                <a:gd name="connsiteY8" fmla="*/ 210535 h 210538"/>
                <a:gd name="connsiteX9" fmla="*/ 5652 w 206565"/>
                <a:gd name="connsiteY9" fmla="*/ 160529 h 210538"/>
                <a:gd name="connsiteX10" fmla="*/ 36608 w 206565"/>
                <a:gd name="connsiteY10" fmla="*/ 103379 h 210538"/>
                <a:gd name="connsiteX0" fmla="*/ 36608 w 206565"/>
                <a:gd name="connsiteY0" fmla="*/ 103379 h 210539"/>
                <a:gd name="connsiteX1" fmla="*/ 105664 w 206565"/>
                <a:gd name="connsiteY1" fmla="*/ 46229 h 210539"/>
                <a:gd name="connsiteX2" fmla="*/ 160433 w 206565"/>
                <a:gd name="connsiteY2" fmla="*/ 15273 h 210539"/>
                <a:gd name="connsiteX3" fmla="*/ 203295 w 206565"/>
                <a:gd name="connsiteY3" fmla="*/ 985 h 210539"/>
                <a:gd name="connsiteX4" fmla="*/ 200914 w 206565"/>
                <a:gd name="connsiteY4" fmla="*/ 41467 h 210539"/>
                <a:gd name="connsiteX5" fmla="*/ 179483 w 206565"/>
                <a:gd name="connsiteY5" fmla="*/ 98617 h 210539"/>
                <a:gd name="connsiteX6" fmla="*/ 117570 w 206565"/>
                <a:gd name="connsiteY6" fmla="*/ 136717 h 210539"/>
                <a:gd name="connsiteX7" fmla="*/ 46133 w 206565"/>
                <a:gd name="connsiteY7" fmla="*/ 170054 h 210539"/>
                <a:gd name="connsiteX8" fmla="*/ 3270 w 206565"/>
                <a:gd name="connsiteY8" fmla="*/ 210535 h 210539"/>
                <a:gd name="connsiteX9" fmla="*/ 5652 w 206565"/>
                <a:gd name="connsiteY9" fmla="*/ 160529 h 210539"/>
                <a:gd name="connsiteX10" fmla="*/ 36608 w 206565"/>
                <a:gd name="connsiteY10" fmla="*/ 103379 h 21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6565" h="210539">
                  <a:moveTo>
                    <a:pt x="36608" y="103379"/>
                  </a:moveTo>
                  <a:cubicBezTo>
                    <a:pt x="53277" y="84329"/>
                    <a:pt x="85027" y="60913"/>
                    <a:pt x="105664" y="46229"/>
                  </a:cubicBezTo>
                  <a:cubicBezTo>
                    <a:pt x="126301" y="31545"/>
                    <a:pt x="144161" y="22814"/>
                    <a:pt x="160433" y="15273"/>
                  </a:cubicBezTo>
                  <a:cubicBezTo>
                    <a:pt x="176705" y="7732"/>
                    <a:pt x="196548" y="-3381"/>
                    <a:pt x="203295" y="985"/>
                  </a:cubicBezTo>
                  <a:cubicBezTo>
                    <a:pt x="210042" y="5351"/>
                    <a:pt x="204883" y="25195"/>
                    <a:pt x="200914" y="41467"/>
                  </a:cubicBezTo>
                  <a:cubicBezTo>
                    <a:pt x="196945" y="57739"/>
                    <a:pt x="193374" y="82742"/>
                    <a:pt x="179483" y="98617"/>
                  </a:cubicBezTo>
                  <a:cubicBezTo>
                    <a:pt x="165592" y="114492"/>
                    <a:pt x="139795" y="124811"/>
                    <a:pt x="117570" y="136717"/>
                  </a:cubicBezTo>
                  <a:cubicBezTo>
                    <a:pt x="95345" y="148623"/>
                    <a:pt x="65183" y="157751"/>
                    <a:pt x="46133" y="170054"/>
                  </a:cubicBezTo>
                  <a:cubicBezTo>
                    <a:pt x="27083" y="182357"/>
                    <a:pt x="10017" y="210932"/>
                    <a:pt x="3270" y="210535"/>
                  </a:cubicBezTo>
                  <a:cubicBezTo>
                    <a:pt x="-3477" y="210138"/>
                    <a:pt x="1683" y="177594"/>
                    <a:pt x="5652" y="160529"/>
                  </a:cubicBezTo>
                  <a:cubicBezTo>
                    <a:pt x="9621" y="143464"/>
                    <a:pt x="19939" y="122429"/>
                    <a:pt x="36608" y="103379"/>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任意多边形 6"/>
            <p:cNvSpPr/>
            <p:nvPr/>
          </p:nvSpPr>
          <p:spPr>
            <a:xfrm>
              <a:off x="9039508" y="3255939"/>
              <a:ext cx="672418" cy="525508"/>
            </a:xfrm>
            <a:custGeom>
              <a:avLst/>
              <a:gdLst>
                <a:gd name="connsiteX0" fmla="*/ 672418 w 672418"/>
                <a:gd name="connsiteY0" fmla="*/ 0 h 525508"/>
                <a:gd name="connsiteX1" fmla="*/ 672418 w 672418"/>
                <a:gd name="connsiteY1" fmla="*/ 321854 h 525508"/>
                <a:gd name="connsiteX2" fmla="*/ 651119 w 672418"/>
                <a:gd name="connsiteY2" fmla="*/ 334279 h 525508"/>
                <a:gd name="connsiteX3" fmla="*/ 606936 w 672418"/>
                <a:gd name="connsiteY3" fmla="*/ 356417 h 525508"/>
                <a:gd name="connsiteX4" fmla="*/ 352142 w 672418"/>
                <a:gd name="connsiteY4" fmla="*/ 451667 h 525508"/>
                <a:gd name="connsiteX5" fmla="*/ 173548 w 672418"/>
                <a:gd name="connsiteY5" fmla="*/ 523105 h 525508"/>
                <a:gd name="connsiteX6" fmla="*/ 47342 w 672418"/>
                <a:gd name="connsiteY6" fmla="*/ 499292 h 525508"/>
                <a:gd name="connsiteX7" fmla="*/ 11624 w 672418"/>
                <a:gd name="connsiteY7" fmla="*/ 408805 h 525508"/>
                <a:gd name="connsiteX8" fmla="*/ 237842 w 672418"/>
                <a:gd name="connsiteY8" fmla="*/ 268311 h 525508"/>
                <a:gd name="connsiteX9" fmla="*/ 466442 w 672418"/>
                <a:gd name="connsiteY9" fmla="*/ 111149 h 525508"/>
                <a:gd name="connsiteX10" fmla="*/ 645036 w 672418"/>
                <a:gd name="connsiteY10" fmla="*/ 8755 h 525508"/>
                <a:gd name="connsiteX11" fmla="*/ 672418 w 672418"/>
                <a:gd name="connsiteY11" fmla="*/ 0 h 52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2418" h="525508">
                  <a:moveTo>
                    <a:pt x="672418" y="0"/>
                  </a:moveTo>
                  <a:lnTo>
                    <a:pt x="672418" y="321854"/>
                  </a:lnTo>
                  <a:lnTo>
                    <a:pt x="651119" y="334279"/>
                  </a:lnTo>
                  <a:cubicBezTo>
                    <a:pt x="637892" y="341286"/>
                    <a:pt x="623307" y="348480"/>
                    <a:pt x="606936" y="356417"/>
                  </a:cubicBezTo>
                  <a:cubicBezTo>
                    <a:pt x="541452" y="388167"/>
                    <a:pt x="424373" y="423886"/>
                    <a:pt x="352142" y="451667"/>
                  </a:cubicBezTo>
                  <a:cubicBezTo>
                    <a:pt x="279911" y="479448"/>
                    <a:pt x="224348" y="515167"/>
                    <a:pt x="173548" y="523105"/>
                  </a:cubicBezTo>
                  <a:cubicBezTo>
                    <a:pt x="122748" y="531043"/>
                    <a:pt x="74329" y="518342"/>
                    <a:pt x="47342" y="499292"/>
                  </a:cubicBezTo>
                  <a:cubicBezTo>
                    <a:pt x="20355" y="480242"/>
                    <a:pt x="-20126" y="447302"/>
                    <a:pt x="11624" y="408805"/>
                  </a:cubicBezTo>
                  <a:cubicBezTo>
                    <a:pt x="43374" y="370308"/>
                    <a:pt x="162039" y="317920"/>
                    <a:pt x="237842" y="268311"/>
                  </a:cubicBezTo>
                  <a:cubicBezTo>
                    <a:pt x="313645" y="218702"/>
                    <a:pt x="398576" y="154408"/>
                    <a:pt x="466442" y="111149"/>
                  </a:cubicBezTo>
                  <a:cubicBezTo>
                    <a:pt x="534308" y="67890"/>
                    <a:pt x="588283" y="30980"/>
                    <a:pt x="645036" y="8755"/>
                  </a:cubicBezTo>
                  <a:lnTo>
                    <a:pt x="672418" y="0"/>
                  </a:lnTo>
                  <a:close/>
                </a:path>
              </a:pathLst>
            </a:custGeom>
            <a:solidFill>
              <a:srgbClr val="FADBC2"/>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任意多边形 7"/>
            <p:cNvSpPr/>
            <p:nvPr/>
          </p:nvSpPr>
          <p:spPr>
            <a:xfrm>
              <a:off x="8587312" y="1342319"/>
              <a:ext cx="1124614" cy="727201"/>
            </a:xfrm>
            <a:custGeom>
              <a:avLst/>
              <a:gdLst>
                <a:gd name="connsiteX0" fmla="*/ 861488 w 1124614"/>
                <a:gd name="connsiteY0" fmla="*/ 706 h 727201"/>
                <a:gd name="connsiteX1" fmla="*/ 999601 w 1124614"/>
                <a:gd name="connsiteY1" fmla="*/ 17375 h 727201"/>
                <a:gd name="connsiteX2" fmla="*/ 1075801 w 1124614"/>
                <a:gd name="connsiteY2" fmla="*/ 95956 h 727201"/>
                <a:gd name="connsiteX3" fmla="*/ 1124614 w 1124614"/>
                <a:gd name="connsiteY3" fmla="*/ 134082 h 727201"/>
                <a:gd name="connsiteX4" fmla="*/ 1124614 w 1124614"/>
                <a:gd name="connsiteY4" fmla="*/ 340507 h 727201"/>
                <a:gd name="connsiteX5" fmla="*/ 1107985 w 1124614"/>
                <a:gd name="connsiteY5" fmla="*/ 363680 h 727201"/>
                <a:gd name="connsiteX6" fmla="*/ 1056751 w 1124614"/>
                <a:gd name="connsiteY6" fmla="*/ 431712 h 727201"/>
                <a:gd name="connsiteX7" fmla="*/ 1040082 w 1124614"/>
                <a:gd name="connsiteY7" fmla="*/ 412662 h 727201"/>
                <a:gd name="connsiteX8" fmla="*/ 1016269 w 1124614"/>
                <a:gd name="connsiteY8" fmla="*/ 365037 h 727201"/>
                <a:gd name="connsiteX9" fmla="*/ 944832 w 1124614"/>
                <a:gd name="connsiteY9" fmla="*/ 255500 h 727201"/>
                <a:gd name="connsiteX10" fmla="*/ 921019 w 1124614"/>
                <a:gd name="connsiteY10" fmla="*/ 210256 h 727201"/>
                <a:gd name="connsiteX11" fmla="*/ 924740 w 1124614"/>
                <a:gd name="connsiteY11" fmla="*/ 205456 h 727201"/>
                <a:gd name="connsiteX12" fmla="*/ 925567 w 1124614"/>
                <a:gd name="connsiteY12" fmla="*/ 205249 h 727201"/>
                <a:gd name="connsiteX13" fmla="*/ 943127 w 1124614"/>
                <a:gd name="connsiteY13" fmla="*/ 203061 h 727201"/>
                <a:gd name="connsiteX14" fmla="*/ 944832 w 1124614"/>
                <a:gd name="connsiteY14" fmla="*/ 203112 h 727201"/>
                <a:gd name="connsiteX15" fmla="*/ 1004363 w 1124614"/>
                <a:gd name="connsiteY15" fmla="*/ 195969 h 727201"/>
                <a:gd name="connsiteX16" fmla="*/ 954654 w 1124614"/>
                <a:gd name="connsiteY16" fmla="*/ 201624 h 727201"/>
                <a:gd name="connsiteX17" fmla="*/ 943127 w 1124614"/>
                <a:gd name="connsiteY17" fmla="*/ 203061 h 727201"/>
                <a:gd name="connsiteX18" fmla="*/ 941111 w 1124614"/>
                <a:gd name="connsiteY18" fmla="*/ 203000 h 727201"/>
                <a:gd name="connsiteX19" fmla="*/ 932926 w 1124614"/>
                <a:gd name="connsiteY19" fmla="*/ 203410 h 727201"/>
                <a:gd name="connsiteX20" fmla="*/ 925567 w 1124614"/>
                <a:gd name="connsiteY20" fmla="*/ 205249 h 727201"/>
                <a:gd name="connsiteX21" fmla="*/ 914954 w 1124614"/>
                <a:gd name="connsiteY21" fmla="*/ 206572 h 727201"/>
                <a:gd name="connsiteX22" fmla="*/ 873394 w 1124614"/>
                <a:gd name="connsiteY22" fmla="*/ 212637 h 727201"/>
                <a:gd name="connsiteX23" fmla="*/ 680513 w 1124614"/>
                <a:gd name="connsiteY23" fmla="*/ 248356 h 727201"/>
                <a:gd name="connsiteX24" fmla="*/ 592407 w 1124614"/>
                <a:gd name="connsiteY24" fmla="*/ 300744 h 727201"/>
                <a:gd name="connsiteX25" fmla="*/ 504301 w 1124614"/>
                <a:gd name="connsiteY25" fmla="*/ 443619 h 727201"/>
                <a:gd name="connsiteX26" fmla="*/ 406670 w 1124614"/>
                <a:gd name="connsiteY26" fmla="*/ 610306 h 727201"/>
                <a:gd name="connsiteX27" fmla="*/ 320944 w 1124614"/>
                <a:gd name="connsiteY27" fmla="*/ 681744 h 727201"/>
                <a:gd name="connsiteX28" fmla="*/ 197119 w 1124614"/>
                <a:gd name="connsiteY28" fmla="*/ 726987 h 727201"/>
                <a:gd name="connsiteX29" fmla="*/ 70913 w 1124614"/>
                <a:gd name="connsiteY29" fmla="*/ 696031 h 727201"/>
                <a:gd name="connsiteX30" fmla="*/ 9001 w 1124614"/>
                <a:gd name="connsiteY30" fmla="*/ 634119 h 727201"/>
                <a:gd name="connsiteX31" fmla="*/ 6620 w 1124614"/>
                <a:gd name="connsiteY31" fmla="*/ 553157 h 727201"/>
                <a:gd name="connsiteX32" fmla="*/ 68532 w 1124614"/>
                <a:gd name="connsiteY32" fmla="*/ 434094 h 727201"/>
                <a:gd name="connsiteX33" fmla="*/ 163782 w 1124614"/>
                <a:gd name="connsiteY33" fmla="*/ 310269 h 727201"/>
                <a:gd name="connsiteX34" fmla="*/ 292369 w 1124614"/>
                <a:gd name="connsiteY34" fmla="*/ 143581 h 727201"/>
                <a:gd name="connsiteX35" fmla="*/ 463819 w 1124614"/>
                <a:gd name="connsiteY35" fmla="*/ 60237 h 727201"/>
                <a:gd name="connsiteX36" fmla="*/ 675751 w 1124614"/>
                <a:gd name="connsiteY36" fmla="*/ 31662 h 727201"/>
                <a:gd name="connsiteX37" fmla="*/ 861488 w 1124614"/>
                <a:gd name="connsiteY37" fmla="*/ 706 h 72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24614" h="727201">
                  <a:moveTo>
                    <a:pt x="861488" y="706"/>
                  </a:moveTo>
                  <a:cubicBezTo>
                    <a:pt x="915463" y="-1675"/>
                    <a:pt x="963882" y="1500"/>
                    <a:pt x="999601" y="17375"/>
                  </a:cubicBezTo>
                  <a:cubicBezTo>
                    <a:pt x="1035320" y="33250"/>
                    <a:pt x="1046829" y="70556"/>
                    <a:pt x="1075801" y="95956"/>
                  </a:cubicBezTo>
                  <a:lnTo>
                    <a:pt x="1124614" y="134082"/>
                  </a:lnTo>
                  <a:lnTo>
                    <a:pt x="1124614" y="340507"/>
                  </a:lnTo>
                  <a:lnTo>
                    <a:pt x="1107985" y="363680"/>
                  </a:lnTo>
                  <a:cubicBezTo>
                    <a:pt x="1088898" y="390934"/>
                    <a:pt x="1067467" y="422485"/>
                    <a:pt x="1056751" y="431712"/>
                  </a:cubicBezTo>
                  <a:cubicBezTo>
                    <a:pt x="1042464" y="444015"/>
                    <a:pt x="1046432" y="424171"/>
                    <a:pt x="1040082" y="412662"/>
                  </a:cubicBezTo>
                  <a:cubicBezTo>
                    <a:pt x="1033732" y="401153"/>
                    <a:pt x="1032144" y="391231"/>
                    <a:pt x="1016269" y="365037"/>
                  </a:cubicBezTo>
                  <a:cubicBezTo>
                    <a:pt x="1000394" y="338843"/>
                    <a:pt x="960707" y="281297"/>
                    <a:pt x="944832" y="255500"/>
                  </a:cubicBezTo>
                  <a:cubicBezTo>
                    <a:pt x="928957" y="229703"/>
                    <a:pt x="921019" y="218987"/>
                    <a:pt x="921019" y="210256"/>
                  </a:cubicBezTo>
                  <a:cubicBezTo>
                    <a:pt x="921019" y="208073"/>
                    <a:pt x="922507" y="206535"/>
                    <a:pt x="924740" y="205456"/>
                  </a:cubicBezTo>
                  <a:lnTo>
                    <a:pt x="925567" y="205249"/>
                  </a:lnTo>
                  <a:lnTo>
                    <a:pt x="943127" y="203061"/>
                  </a:lnTo>
                  <a:lnTo>
                    <a:pt x="944832" y="203112"/>
                  </a:lnTo>
                  <a:lnTo>
                    <a:pt x="1004363" y="195969"/>
                  </a:lnTo>
                  <a:cubicBezTo>
                    <a:pt x="998410" y="196763"/>
                    <a:pt x="979162" y="198747"/>
                    <a:pt x="954654" y="201624"/>
                  </a:cubicBezTo>
                  <a:lnTo>
                    <a:pt x="943127" y="203061"/>
                  </a:lnTo>
                  <a:lnTo>
                    <a:pt x="941111" y="203000"/>
                  </a:lnTo>
                  <a:cubicBezTo>
                    <a:pt x="938879" y="202988"/>
                    <a:pt x="935902" y="203063"/>
                    <a:pt x="932926" y="203410"/>
                  </a:cubicBezTo>
                  <a:lnTo>
                    <a:pt x="925567" y="205249"/>
                  </a:lnTo>
                  <a:lnTo>
                    <a:pt x="914954" y="206572"/>
                  </a:lnTo>
                  <a:cubicBezTo>
                    <a:pt x="901076" y="208420"/>
                    <a:pt x="886888" y="210454"/>
                    <a:pt x="873394" y="212637"/>
                  </a:cubicBezTo>
                  <a:cubicBezTo>
                    <a:pt x="819419" y="221368"/>
                    <a:pt x="727344" y="233672"/>
                    <a:pt x="680513" y="248356"/>
                  </a:cubicBezTo>
                  <a:cubicBezTo>
                    <a:pt x="633682" y="263040"/>
                    <a:pt x="621776" y="268200"/>
                    <a:pt x="592407" y="300744"/>
                  </a:cubicBezTo>
                  <a:cubicBezTo>
                    <a:pt x="563038" y="333288"/>
                    <a:pt x="535257" y="392025"/>
                    <a:pt x="504301" y="443619"/>
                  </a:cubicBezTo>
                  <a:cubicBezTo>
                    <a:pt x="473345" y="495213"/>
                    <a:pt x="437230" y="570619"/>
                    <a:pt x="406670" y="610306"/>
                  </a:cubicBezTo>
                  <a:cubicBezTo>
                    <a:pt x="376111" y="649994"/>
                    <a:pt x="355869" y="662297"/>
                    <a:pt x="320944" y="681744"/>
                  </a:cubicBezTo>
                  <a:cubicBezTo>
                    <a:pt x="286019" y="701191"/>
                    <a:pt x="238791" y="724606"/>
                    <a:pt x="197119" y="726987"/>
                  </a:cubicBezTo>
                  <a:cubicBezTo>
                    <a:pt x="155447" y="729368"/>
                    <a:pt x="102266" y="711509"/>
                    <a:pt x="70913" y="696031"/>
                  </a:cubicBezTo>
                  <a:cubicBezTo>
                    <a:pt x="39560" y="680553"/>
                    <a:pt x="19717" y="657931"/>
                    <a:pt x="9001" y="634119"/>
                  </a:cubicBezTo>
                  <a:cubicBezTo>
                    <a:pt x="-1715" y="610307"/>
                    <a:pt x="-3302" y="586495"/>
                    <a:pt x="6620" y="553157"/>
                  </a:cubicBezTo>
                  <a:cubicBezTo>
                    <a:pt x="16542" y="519819"/>
                    <a:pt x="42338" y="474575"/>
                    <a:pt x="68532" y="434094"/>
                  </a:cubicBezTo>
                  <a:cubicBezTo>
                    <a:pt x="94726" y="393613"/>
                    <a:pt x="126476" y="358688"/>
                    <a:pt x="163782" y="310269"/>
                  </a:cubicBezTo>
                  <a:cubicBezTo>
                    <a:pt x="201088" y="261850"/>
                    <a:pt x="242363" y="185253"/>
                    <a:pt x="292369" y="143581"/>
                  </a:cubicBezTo>
                  <a:cubicBezTo>
                    <a:pt x="342375" y="101909"/>
                    <a:pt x="399922" y="78890"/>
                    <a:pt x="463819" y="60237"/>
                  </a:cubicBezTo>
                  <a:cubicBezTo>
                    <a:pt x="527716" y="41584"/>
                    <a:pt x="609473" y="41584"/>
                    <a:pt x="675751" y="31662"/>
                  </a:cubicBezTo>
                  <a:cubicBezTo>
                    <a:pt x="742029" y="21740"/>
                    <a:pt x="807513" y="3087"/>
                    <a:pt x="861488" y="706"/>
                  </a:cubicBezTo>
                  <a:close/>
                </a:path>
              </a:pathLst>
            </a:custGeom>
            <a:solidFill>
              <a:srgbClr val="FADBC2"/>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任意多边形 8"/>
            <p:cNvSpPr/>
            <p:nvPr/>
          </p:nvSpPr>
          <p:spPr>
            <a:xfrm>
              <a:off x="8360737" y="1449435"/>
              <a:ext cx="153812" cy="203152"/>
            </a:xfrm>
            <a:custGeom>
              <a:avLst/>
              <a:gdLst>
                <a:gd name="connsiteX0" fmla="*/ 35833 w 153812"/>
                <a:gd name="connsiteY0" fmla="*/ 0 h 203152"/>
                <a:gd name="connsiteX1" fmla="*/ 28408 w 153812"/>
                <a:gd name="connsiteY1" fmla="*/ 15034 h 203152"/>
                <a:gd name="connsiteX2" fmla="*/ 30789 w 153812"/>
                <a:gd name="connsiteY2" fmla="*/ 105522 h 203152"/>
                <a:gd name="connsiteX3" fmla="*/ 61745 w 153812"/>
                <a:gd name="connsiteY3" fmla="*/ 157909 h 203152"/>
                <a:gd name="connsiteX4" fmla="*/ 121277 w 153812"/>
                <a:gd name="connsiteY4" fmla="*/ 198390 h 203152"/>
                <a:gd name="connsiteX5" fmla="*/ 153812 w 153812"/>
                <a:gd name="connsiteY5" fmla="*/ 202005 h 203152"/>
                <a:gd name="connsiteX6" fmla="*/ 135562 w 153812"/>
                <a:gd name="connsiteY6" fmla="*/ 203152 h 203152"/>
                <a:gd name="connsiteX7" fmla="*/ 54601 w 153812"/>
                <a:gd name="connsiteY7" fmla="*/ 179339 h 203152"/>
                <a:gd name="connsiteX8" fmla="*/ 9357 w 153812"/>
                <a:gd name="connsiteY8" fmla="*/ 136477 h 203152"/>
                <a:gd name="connsiteX9" fmla="*/ 2213 w 153812"/>
                <a:gd name="connsiteY9" fmla="*/ 67420 h 203152"/>
                <a:gd name="connsiteX10" fmla="*/ 28668 w 153812"/>
                <a:gd name="connsiteY10" fmla="*/ 5582 h 203152"/>
                <a:gd name="connsiteX11" fmla="*/ 35833 w 153812"/>
                <a:gd name="connsiteY11" fmla="*/ 0 h 20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812" h="203152">
                  <a:moveTo>
                    <a:pt x="35833" y="0"/>
                  </a:moveTo>
                  <a:lnTo>
                    <a:pt x="28408" y="15034"/>
                  </a:lnTo>
                  <a:cubicBezTo>
                    <a:pt x="17692" y="47181"/>
                    <a:pt x="25233" y="81710"/>
                    <a:pt x="30789" y="105522"/>
                  </a:cubicBezTo>
                  <a:cubicBezTo>
                    <a:pt x="36345" y="129334"/>
                    <a:pt x="46664" y="142431"/>
                    <a:pt x="61745" y="157909"/>
                  </a:cubicBezTo>
                  <a:cubicBezTo>
                    <a:pt x="76826" y="173387"/>
                    <a:pt x="98655" y="190453"/>
                    <a:pt x="121277" y="198390"/>
                  </a:cubicBezTo>
                  <a:lnTo>
                    <a:pt x="153812" y="202005"/>
                  </a:lnTo>
                  <a:lnTo>
                    <a:pt x="135562" y="203152"/>
                  </a:lnTo>
                  <a:cubicBezTo>
                    <a:pt x="115321" y="201168"/>
                    <a:pt x="75635" y="190451"/>
                    <a:pt x="54601" y="179339"/>
                  </a:cubicBezTo>
                  <a:cubicBezTo>
                    <a:pt x="33567" y="168227"/>
                    <a:pt x="18088" y="155130"/>
                    <a:pt x="9357" y="136477"/>
                  </a:cubicBezTo>
                  <a:cubicBezTo>
                    <a:pt x="626" y="117824"/>
                    <a:pt x="-2550" y="90439"/>
                    <a:pt x="2213" y="67420"/>
                  </a:cubicBezTo>
                  <a:cubicBezTo>
                    <a:pt x="5785" y="50156"/>
                    <a:pt x="18287" y="19497"/>
                    <a:pt x="28668" y="5582"/>
                  </a:cubicBezTo>
                  <a:lnTo>
                    <a:pt x="35833" y="0"/>
                  </a:lnTo>
                  <a:close/>
                </a:path>
              </a:pathLst>
            </a:custGeom>
            <a:solidFill>
              <a:srgbClr val="F9ECD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 name="任意多边形 9"/>
            <p:cNvSpPr/>
            <p:nvPr/>
          </p:nvSpPr>
          <p:spPr>
            <a:xfrm>
              <a:off x="8383724" y="884643"/>
              <a:ext cx="1328203" cy="772708"/>
            </a:xfrm>
            <a:custGeom>
              <a:avLst/>
              <a:gdLst>
                <a:gd name="connsiteX0" fmla="*/ 1084463 w 1328203"/>
                <a:gd name="connsiteY0" fmla="*/ 66 h 772708"/>
                <a:gd name="connsiteX1" fmla="*/ 1107941 w 1328203"/>
                <a:gd name="connsiteY1" fmla="*/ 1182 h 772708"/>
                <a:gd name="connsiteX2" fmla="*/ 1241291 w 1328203"/>
                <a:gd name="connsiteY2" fmla="*/ 39282 h 772708"/>
                <a:gd name="connsiteX3" fmla="*/ 1284972 w 1328203"/>
                <a:gd name="connsiteY3" fmla="*/ 51188 h 772708"/>
                <a:gd name="connsiteX4" fmla="*/ 1328203 w 1328203"/>
                <a:gd name="connsiteY4" fmla="*/ 62243 h 772708"/>
                <a:gd name="connsiteX5" fmla="*/ 1328203 w 1328203"/>
                <a:gd name="connsiteY5" fmla="*/ 735662 h 772708"/>
                <a:gd name="connsiteX6" fmla="*/ 1321509 w 1328203"/>
                <a:gd name="connsiteY6" fmla="*/ 731482 h 772708"/>
                <a:gd name="connsiteX7" fmla="*/ 1288916 w 1328203"/>
                <a:gd name="connsiteY7" fmla="*/ 706032 h 772708"/>
                <a:gd name="connsiteX8" fmla="*/ 1200809 w 1328203"/>
                <a:gd name="connsiteY8" fmla="*/ 636976 h 772708"/>
                <a:gd name="connsiteX9" fmla="*/ 1126991 w 1328203"/>
                <a:gd name="connsiteY9" fmla="*/ 553632 h 772708"/>
                <a:gd name="connsiteX10" fmla="*/ 1093653 w 1328203"/>
                <a:gd name="connsiteY10" fmla="*/ 491720 h 772708"/>
                <a:gd name="connsiteX11" fmla="*/ 1062697 w 1328203"/>
                <a:gd name="connsiteY11" fmla="*/ 405995 h 772708"/>
                <a:gd name="connsiteX12" fmla="*/ 1079366 w 1328203"/>
                <a:gd name="connsiteY12" fmla="*/ 467907 h 772708"/>
                <a:gd name="connsiteX13" fmla="*/ 1048409 w 1328203"/>
                <a:gd name="connsiteY13" fmla="*/ 494101 h 772708"/>
                <a:gd name="connsiteX14" fmla="*/ 941253 w 1328203"/>
                <a:gd name="connsiteY14" fmla="*/ 515532 h 772708"/>
                <a:gd name="connsiteX15" fmla="*/ 719797 w 1328203"/>
                <a:gd name="connsiteY15" fmla="*/ 544107 h 772708"/>
                <a:gd name="connsiteX16" fmla="*/ 507866 w 1328203"/>
                <a:gd name="connsiteY16" fmla="*/ 539345 h 772708"/>
                <a:gd name="connsiteX17" fmla="*/ 369753 w 1328203"/>
                <a:gd name="connsiteY17" fmla="*/ 636976 h 772708"/>
                <a:gd name="connsiteX18" fmla="*/ 272121 w 1328203"/>
                <a:gd name="connsiteY18" fmla="*/ 739369 h 772708"/>
                <a:gd name="connsiteX19" fmla="*/ 184016 w 1328203"/>
                <a:gd name="connsiteY19" fmla="*/ 772708 h 772708"/>
                <a:gd name="connsiteX20" fmla="*/ 98291 w 1328203"/>
                <a:gd name="connsiteY20" fmla="*/ 763182 h 772708"/>
                <a:gd name="connsiteX21" fmla="*/ 38759 w 1328203"/>
                <a:gd name="connsiteY21" fmla="*/ 722701 h 772708"/>
                <a:gd name="connsiteX22" fmla="*/ 7803 w 1328203"/>
                <a:gd name="connsiteY22" fmla="*/ 670314 h 772708"/>
                <a:gd name="connsiteX23" fmla="*/ 5422 w 1328203"/>
                <a:gd name="connsiteY23" fmla="*/ 579826 h 772708"/>
                <a:gd name="connsiteX24" fmla="*/ 72097 w 1328203"/>
                <a:gd name="connsiteY24" fmla="*/ 477432 h 772708"/>
                <a:gd name="connsiteX25" fmla="*/ 217353 w 1328203"/>
                <a:gd name="connsiteY25" fmla="*/ 348845 h 772708"/>
                <a:gd name="connsiteX26" fmla="*/ 324509 w 1328203"/>
                <a:gd name="connsiteY26" fmla="*/ 263120 h 772708"/>
                <a:gd name="connsiteX27" fmla="*/ 445953 w 1328203"/>
                <a:gd name="connsiteY27" fmla="*/ 203588 h 772708"/>
                <a:gd name="connsiteX28" fmla="*/ 541203 w 1328203"/>
                <a:gd name="connsiteY28" fmla="*/ 184538 h 772708"/>
                <a:gd name="connsiteX29" fmla="*/ 741228 w 1328203"/>
                <a:gd name="connsiteY29" fmla="*/ 132151 h 772708"/>
                <a:gd name="connsiteX30" fmla="*/ 926965 w 1328203"/>
                <a:gd name="connsiteY30" fmla="*/ 72620 h 772708"/>
                <a:gd name="connsiteX31" fmla="*/ 1026978 w 1328203"/>
                <a:gd name="connsiteY31" fmla="*/ 15470 h 772708"/>
                <a:gd name="connsiteX32" fmla="*/ 1084463 w 1328203"/>
                <a:gd name="connsiteY32" fmla="*/ 66 h 772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28203" h="772708">
                  <a:moveTo>
                    <a:pt x="1084463" y="66"/>
                  </a:moveTo>
                  <a:cubicBezTo>
                    <a:pt x="1091371" y="-158"/>
                    <a:pt x="1099011" y="190"/>
                    <a:pt x="1107941" y="1182"/>
                  </a:cubicBezTo>
                  <a:cubicBezTo>
                    <a:pt x="1143660" y="5151"/>
                    <a:pt x="1190094" y="22613"/>
                    <a:pt x="1241291" y="39282"/>
                  </a:cubicBezTo>
                  <a:cubicBezTo>
                    <a:pt x="1254090" y="43449"/>
                    <a:pt x="1269097" y="47269"/>
                    <a:pt x="1284972" y="51188"/>
                  </a:cubicBezTo>
                  <a:lnTo>
                    <a:pt x="1328203" y="62243"/>
                  </a:lnTo>
                  <a:lnTo>
                    <a:pt x="1328203" y="735662"/>
                  </a:lnTo>
                  <a:lnTo>
                    <a:pt x="1321509" y="731482"/>
                  </a:lnTo>
                  <a:cubicBezTo>
                    <a:pt x="1311637" y="723991"/>
                    <a:pt x="1301616" y="715557"/>
                    <a:pt x="1288916" y="706032"/>
                  </a:cubicBezTo>
                  <a:cubicBezTo>
                    <a:pt x="1263516" y="686982"/>
                    <a:pt x="1227797" y="662376"/>
                    <a:pt x="1200809" y="636976"/>
                  </a:cubicBezTo>
                  <a:cubicBezTo>
                    <a:pt x="1173822" y="611576"/>
                    <a:pt x="1144850" y="577841"/>
                    <a:pt x="1126991" y="553632"/>
                  </a:cubicBezTo>
                  <a:cubicBezTo>
                    <a:pt x="1109132" y="529423"/>
                    <a:pt x="1104369" y="516326"/>
                    <a:pt x="1093653" y="491720"/>
                  </a:cubicBezTo>
                  <a:cubicBezTo>
                    <a:pt x="1082937" y="467114"/>
                    <a:pt x="1065078" y="409964"/>
                    <a:pt x="1062697" y="405995"/>
                  </a:cubicBezTo>
                  <a:cubicBezTo>
                    <a:pt x="1060316" y="402026"/>
                    <a:pt x="1081747" y="453223"/>
                    <a:pt x="1079366" y="467907"/>
                  </a:cubicBezTo>
                  <a:cubicBezTo>
                    <a:pt x="1076985" y="482591"/>
                    <a:pt x="1071428" y="486164"/>
                    <a:pt x="1048409" y="494101"/>
                  </a:cubicBezTo>
                  <a:cubicBezTo>
                    <a:pt x="1025390" y="502038"/>
                    <a:pt x="996022" y="507198"/>
                    <a:pt x="941253" y="515532"/>
                  </a:cubicBezTo>
                  <a:cubicBezTo>
                    <a:pt x="886484" y="523866"/>
                    <a:pt x="792028" y="540138"/>
                    <a:pt x="719797" y="544107"/>
                  </a:cubicBezTo>
                  <a:cubicBezTo>
                    <a:pt x="647566" y="548076"/>
                    <a:pt x="566207" y="523867"/>
                    <a:pt x="507866" y="539345"/>
                  </a:cubicBezTo>
                  <a:cubicBezTo>
                    <a:pt x="449525" y="554823"/>
                    <a:pt x="409044" y="603639"/>
                    <a:pt x="369753" y="636976"/>
                  </a:cubicBezTo>
                  <a:cubicBezTo>
                    <a:pt x="330462" y="670313"/>
                    <a:pt x="303077" y="716747"/>
                    <a:pt x="272121" y="739369"/>
                  </a:cubicBezTo>
                  <a:cubicBezTo>
                    <a:pt x="241165" y="761991"/>
                    <a:pt x="212194" y="771121"/>
                    <a:pt x="184016" y="772708"/>
                  </a:cubicBezTo>
                  <a:lnTo>
                    <a:pt x="98291" y="763182"/>
                  </a:lnTo>
                  <a:cubicBezTo>
                    <a:pt x="75669" y="755245"/>
                    <a:pt x="53840" y="738179"/>
                    <a:pt x="38759" y="722701"/>
                  </a:cubicBezTo>
                  <a:cubicBezTo>
                    <a:pt x="23678" y="707223"/>
                    <a:pt x="13359" y="694126"/>
                    <a:pt x="7803" y="670314"/>
                  </a:cubicBezTo>
                  <a:cubicBezTo>
                    <a:pt x="2247" y="646502"/>
                    <a:pt x="-5294" y="611973"/>
                    <a:pt x="5422" y="579826"/>
                  </a:cubicBezTo>
                  <a:cubicBezTo>
                    <a:pt x="16138" y="547679"/>
                    <a:pt x="36775" y="515929"/>
                    <a:pt x="72097" y="477432"/>
                  </a:cubicBezTo>
                  <a:cubicBezTo>
                    <a:pt x="107419" y="438935"/>
                    <a:pt x="175284" y="384564"/>
                    <a:pt x="217353" y="348845"/>
                  </a:cubicBezTo>
                  <a:cubicBezTo>
                    <a:pt x="259422" y="313126"/>
                    <a:pt x="286409" y="287329"/>
                    <a:pt x="324509" y="263120"/>
                  </a:cubicBezTo>
                  <a:cubicBezTo>
                    <a:pt x="362609" y="238911"/>
                    <a:pt x="409837" y="216685"/>
                    <a:pt x="445953" y="203588"/>
                  </a:cubicBezTo>
                  <a:cubicBezTo>
                    <a:pt x="482069" y="190491"/>
                    <a:pt x="491990" y="196444"/>
                    <a:pt x="541203" y="184538"/>
                  </a:cubicBezTo>
                  <a:cubicBezTo>
                    <a:pt x="590416" y="172632"/>
                    <a:pt x="676934" y="150804"/>
                    <a:pt x="741228" y="132151"/>
                  </a:cubicBezTo>
                  <a:cubicBezTo>
                    <a:pt x="805522" y="113498"/>
                    <a:pt x="879340" y="92067"/>
                    <a:pt x="926965" y="72620"/>
                  </a:cubicBezTo>
                  <a:cubicBezTo>
                    <a:pt x="974590" y="53173"/>
                    <a:pt x="996815" y="27376"/>
                    <a:pt x="1026978" y="15470"/>
                  </a:cubicBezTo>
                  <a:cubicBezTo>
                    <a:pt x="1049600" y="6541"/>
                    <a:pt x="1063739" y="736"/>
                    <a:pt x="1084463" y="66"/>
                  </a:cubicBezTo>
                  <a:close/>
                </a:path>
              </a:pathLst>
            </a:custGeom>
            <a:solidFill>
              <a:srgbClr val="FADBC2"/>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任意多边形 10"/>
            <p:cNvSpPr/>
            <p:nvPr/>
          </p:nvSpPr>
          <p:spPr>
            <a:xfrm>
              <a:off x="2439925" y="1027503"/>
              <a:ext cx="770612" cy="491189"/>
            </a:xfrm>
            <a:custGeom>
              <a:avLst/>
              <a:gdLst>
                <a:gd name="connsiteX0" fmla="*/ 0 w 770612"/>
                <a:gd name="connsiteY0" fmla="*/ 0 h 491189"/>
                <a:gd name="connsiteX1" fmla="*/ 16335 w 770612"/>
                <a:gd name="connsiteY1" fmla="*/ 5463 h 491189"/>
                <a:gd name="connsiteX2" fmla="*/ 79438 w 770612"/>
                <a:gd name="connsiteY2" fmla="*/ 29126 h 491189"/>
                <a:gd name="connsiteX3" fmla="*/ 210406 w 770612"/>
                <a:gd name="connsiteY3" fmla="*/ 55320 h 491189"/>
                <a:gd name="connsiteX4" fmla="*/ 319944 w 770612"/>
                <a:gd name="connsiteY4" fmla="*/ 69607 h 491189"/>
                <a:gd name="connsiteX5" fmla="*/ 417575 w 770612"/>
                <a:gd name="connsiteY5" fmla="*/ 107707 h 491189"/>
                <a:gd name="connsiteX6" fmla="*/ 465200 w 770612"/>
                <a:gd name="connsiteY6" fmla="*/ 119614 h 491189"/>
                <a:gd name="connsiteX7" fmla="*/ 600931 w 770612"/>
                <a:gd name="connsiteY7" fmla="*/ 143426 h 491189"/>
                <a:gd name="connsiteX8" fmla="*/ 717613 w 770612"/>
                <a:gd name="connsiteY8" fmla="*/ 160095 h 491189"/>
                <a:gd name="connsiteX9" fmla="*/ 765238 w 770612"/>
                <a:gd name="connsiteY9" fmla="*/ 200576 h 491189"/>
                <a:gd name="connsiteX10" fmla="*/ 765238 w 770612"/>
                <a:gd name="connsiteY10" fmla="*/ 288683 h 491189"/>
                <a:gd name="connsiteX11" fmla="*/ 727138 w 770612"/>
                <a:gd name="connsiteY11" fmla="*/ 343451 h 491189"/>
                <a:gd name="connsiteX12" fmla="*/ 684275 w 770612"/>
                <a:gd name="connsiteY12" fmla="*/ 376789 h 491189"/>
                <a:gd name="connsiteX13" fmla="*/ 565213 w 770612"/>
                <a:gd name="connsiteY13" fmla="*/ 426795 h 491189"/>
                <a:gd name="connsiteX14" fmla="*/ 481869 w 770612"/>
                <a:gd name="connsiteY14" fmla="*/ 460132 h 491189"/>
                <a:gd name="connsiteX15" fmla="*/ 415194 w 770612"/>
                <a:gd name="connsiteY15" fmla="*/ 472039 h 491189"/>
                <a:gd name="connsiteX16" fmla="*/ 300894 w 770612"/>
                <a:gd name="connsiteY16" fmla="*/ 469657 h 491189"/>
                <a:gd name="connsiteX17" fmla="*/ 203263 w 770612"/>
                <a:gd name="connsiteY17" fmla="*/ 476801 h 491189"/>
                <a:gd name="connsiteX18" fmla="*/ 119919 w 770612"/>
                <a:gd name="connsiteY18" fmla="*/ 491089 h 491189"/>
                <a:gd name="connsiteX19" fmla="*/ 58006 w 770612"/>
                <a:gd name="connsiteY19" fmla="*/ 481564 h 491189"/>
                <a:gd name="connsiteX20" fmla="*/ 30510 w 770612"/>
                <a:gd name="connsiteY20" fmla="*/ 477992 h 491189"/>
                <a:gd name="connsiteX21" fmla="*/ 0 w 770612"/>
                <a:gd name="connsiteY21" fmla="*/ 474712 h 491189"/>
                <a:gd name="connsiteX22" fmla="*/ 0 w 770612"/>
                <a:gd name="connsiteY22" fmla="*/ 0 h 491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0612" h="491189">
                  <a:moveTo>
                    <a:pt x="0" y="0"/>
                  </a:moveTo>
                  <a:lnTo>
                    <a:pt x="16335" y="5463"/>
                  </a:lnTo>
                  <a:cubicBezTo>
                    <a:pt x="36675" y="13648"/>
                    <a:pt x="58999" y="24165"/>
                    <a:pt x="79438" y="29126"/>
                  </a:cubicBezTo>
                  <a:cubicBezTo>
                    <a:pt x="120316" y="39048"/>
                    <a:pt x="170322" y="48573"/>
                    <a:pt x="210406" y="55320"/>
                  </a:cubicBezTo>
                  <a:cubicBezTo>
                    <a:pt x="250490" y="62067"/>
                    <a:pt x="285416" y="60876"/>
                    <a:pt x="319944" y="69607"/>
                  </a:cubicBezTo>
                  <a:cubicBezTo>
                    <a:pt x="354472" y="78338"/>
                    <a:pt x="393366" y="99372"/>
                    <a:pt x="417575" y="107707"/>
                  </a:cubicBezTo>
                  <a:cubicBezTo>
                    <a:pt x="441784" y="116042"/>
                    <a:pt x="434641" y="113661"/>
                    <a:pt x="465200" y="119614"/>
                  </a:cubicBezTo>
                  <a:cubicBezTo>
                    <a:pt x="495759" y="125567"/>
                    <a:pt x="558862" y="136679"/>
                    <a:pt x="600931" y="143426"/>
                  </a:cubicBezTo>
                  <a:cubicBezTo>
                    <a:pt x="643000" y="150173"/>
                    <a:pt x="690229" y="150570"/>
                    <a:pt x="717613" y="160095"/>
                  </a:cubicBezTo>
                  <a:cubicBezTo>
                    <a:pt x="744997" y="169620"/>
                    <a:pt x="757301" y="179145"/>
                    <a:pt x="765238" y="200576"/>
                  </a:cubicBezTo>
                  <a:cubicBezTo>
                    <a:pt x="773175" y="222007"/>
                    <a:pt x="771588" y="264871"/>
                    <a:pt x="765238" y="288683"/>
                  </a:cubicBezTo>
                  <a:cubicBezTo>
                    <a:pt x="758888" y="312495"/>
                    <a:pt x="740632" y="328767"/>
                    <a:pt x="727138" y="343451"/>
                  </a:cubicBezTo>
                  <a:cubicBezTo>
                    <a:pt x="713644" y="358135"/>
                    <a:pt x="711262" y="362898"/>
                    <a:pt x="684275" y="376789"/>
                  </a:cubicBezTo>
                  <a:cubicBezTo>
                    <a:pt x="657288" y="390680"/>
                    <a:pt x="598947" y="412904"/>
                    <a:pt x="565213" y="426795"/>
                  </a:cubicBezTo>
                  <a:cubicBezTo>
                    <a:pt x="531479" y="440686"/>
                    <a:pt x="506872" y="452591"/>
                    <a:pt x="481869" y="460132"/>
                  </a:cubicBezTo>
                  <a:cubicBezTo>
                    <a:pt x="456866" y="467673"/>
                    <a:pt x="445356" y="470452"/>
                    <a:pt x="415194" y="472039"/>
                  </a:cubicBezTo>
                  <a:cubicBezTo>
                    <a:pt x="385032" y="473626"/>
                    <a:pt x="336216" y="468863"/>
                    <a:pt x="300894" y="469657"/>
                  </a:cubicBezTo>
                  <a:cubicBezTo>
                    <a:pt x="265572" y="470451"/>
                    <a:pt x="233425" y="473229"/>
                    <a:pt x="203263" y="476801"/>
                  </a:cubicBezTo>
                  <a:cubicBezTo>
                    <a:pt x="173101" y="480373"/>
                    <a:pt x="144128" y="490295"/>
                    <a:pt x="119919" y="491089"/>
                  </a:cubicBezTo>
                  <a:cubicBezTo>
                    <a:pt x="95710" y="491883"/>
                    <a:pt x="87772" y="487914"/>
                    <a:pt x="58006" y="481564"/>
                  </a:cubicBezTo>
                  <a:cubicBezTo>
                    <a:pt x="50565" y="479977"/>
                    <a:pt x="41015" y="478984"/>
                    <a:pt x="30510" y="477992"/>
                  </a:cubicBezTo>
                  <a:lnTo>
                    <a:pt x="0" y="474712"/>
                  </a:lnTo>
                  <a:lnTo>
                    <a:pt x="0" y="0"/>
                  </a:lnTo>
                  <a:close/>
                </a:path>
              </a:pathLst>
            </a:custGeom>
            <a:solidFill>
              <a:srgbClr val="FADBC2"/>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任意多边形 11"/>
            <p:cNvSpPr/>
            <p:nvPr/>
          </p:nvSpPr>
          <p:spPr>
            <a:xfrm>
              <a:off x="3245441" y="1390033"/>
              <a:ext cx="543556" cy="141384"/>
            </a:xfrm>
            <a:custGeom>
              <a:avLst/>
              <a:gdLst>
                <a:gd name="connsiteX0" fmla="*/ 83547 w 543556"/>
                <a:gd name="connsiteY0" fmla="*/ 79374 h 139169"/>
                <a:gd name="connsiteX1" fmla="*/ 162128 w 543556"/>
                <a:gd name="connsiteY1" fmla="*/ 34131 h 139169"/>
                <a:gd name="connsiteX2" fmla="*/ 283572 w 543556"/>
                <a:gd name="connsiteY2" fmla="*/ 12699 h 139169"/>
                <a:gd name="connsiteX3" fmla="*/ 395490 w 543556"/>
                <a:gd name="connsiteY3" fmla="*/ 793 h 139169"/>
                <a:gd name="connsiteX4" fmla="*/ 540747 w 543556"/>
                <a:gd name="connsiteY4" fmla="*/ 3174 h 139169"/>
                <a:gd name="connsiteX5" fmla="*/ 483597 w 543556"/>
                <a:gd name="connsiteY5" fmla="*/ 19843 h 139169"/>
                <a:gd name="connsiteX6" fmla="*/ 388347 w 543556"/>
                <a:gd name="connsiteY6" fmla="*/ 55562 h 139169"/>
                <a:gd name="connsiteX7" fmla="*/ 281190 w 543556"/>
                <a:gd name="connsiteY7" fmla="*/ 100806 h 139169"/>
                <a:gd name="connsiteX8" fmla="*/ 195465 w 543556"/>
                <a:gd name="connsiteY8" fmla="*/ 136524 h 139169"/>
                <a:gd name="connsiteX9" fmla="*/ 90690 w 543556"/>
                <a:gd name="connsiteY9" fmla="*/ 136524 h 139169"/>
                <a:gd name="connsiteX10" fmla="*/ 2584 w 543556"/>
                <a:gd name="connsiteY10" fmla="*/ 136524 h 139169"/>
                <a:gd name="connsiteX11" fmla="*/ 28778 w 543556"/>
                <a:gd name="connsiteY11" fmla="*/ 117474 h 139169"/>
                <a:gd name="connsiteX12" fmla="*/ 83547 w 543556"/>
                <a:gd name="connsiteY12" fmla="*/ 79374 h 139169"/>
                <a:gd name="connsiteX0" fmla="*/ 83547 w 543556"/>
                <a:gd name="connsiteY0" fmla="*/ 79199 h 138994"/>
                <a:gd name="connsiteX1" fmla="*/ 162128 w 543556"/>
                <a:gd name="connsiteY1" fmla="*/ 33956 h 138994"/>
                <a:gd name="connsiteX2" fmla="*/ 274047 w 543556"/>
                <a:gd name="connsiteY2" fmla="*/ 10143 h 138994"/>
                <a:gd name="connsiteX3" fmla="*/ 395490 w 543556"/>
                <a:gd name="connsiteY3" fmla="*/ 618 h 138994"/>
                <a:gd name="connsiteX4" fmla="*/ 540747 w 543556"/>
                <a:gd name="connsiteY4" fmla="*/ 2999 h 138994"/>
                <a:gd name="connsiteX5" fmla="*/ 483597 w 543556"/>
                <a:gd name="connsiteY5" fmla="*/ 19668 h 138994"/>
                <a:gd name="connsiteX6" fmla="*/ 388347 w 543556"/>
                <a:gd name="connsiteY6" fmla="*/ 55387 h 138994"/>
                <a:gd name="connsiteX7" fmla="*/ 281190 w 543556"/>
                <a:gd name="connsiteY7" fmla="*/ 100631 h 138994"/>
                <a:gd name="connsiteX8" fmla="*/ 195465 w 543556"/>
                <a:gd name="connsiteY8" fmla="*/ 136349 h 138994"/>
                <a:gd name="connsiteX9" fmla="*/ 90690 w 543556"/>
                <a:gd name="connsiteY9" fmla="*/ 136349 h 138994"/>
                <a:gd name="connsiteX10" fmla="*/ 2584 w 543556"/>
                <a:gd name="connsiteY10" fmla="*/ 136349 h 138994"/>
                <a:gd name="connsiteX11" fmla="*/ 28778 w 543556"/>
                <a:gd name="connsiteY11" fmla="*/ 117299 h 138994"/>
                <a:gd name="connsiteX12" fmla="*/ 83547 w 543556"/>
                <a:gd name="connsiteY12" fmla="*/ 79199 h 138994"/>
                <a:gd name="connsiteX0" fmla="*/ 83547 w 543556"/>
                <a:gd name="connsiteY0" fmla="*/ 79199 h 141384"/>
                <a:gd name="connsiteX1" fmla="*/ 162128 w 543556"/>
                <a:gd name="connsiteY1" fmla="*/ 33956 h 141384"/>
                <a:gd name="connsiteX2" fmla="*/ 274047 w 543556"/>
                <a:gd name="connsiteY2" fmla="*/ 10143 h 141384"/>
                <a:gd name="connsiteX3" fmla="*/ 395490 w 543556"/>
                <a:gd name="connsiteY3" fmla="*/ 618 h 141384"/>
                <a:gd name="connsiteX4" fmla="*/ 540747 w 543556"/>
                <a:gd name="connsiteY4" fmla="*/ 2999 h 141384"/>
                <a:gd name="connsiteX5" fmla="*/ 483597 w 543556"/>
                <a:gd name="connsiteY5" fmla="*/ 19668 h 141384"/>
                <a:gd name="connsiteX6" fmla="*/ 388347 w 543556"/>
                <a:gd name="connsiteY6" fmla="*/ 55387 h 141384"/>
                <a:gd name="connsiteX7" fmla="*/ 281190 w 543556"/>
                <a:gd name="connsiteY7" fmla="*/ 100631 h 141384"/>
                <a:gd name="connsiteX8" fmla="*/ 195465 w 543556"/>
                <a:gd name="connsiteY8" fmla="*/ 136349 h 141384"/>
                <a:gd name="connsiteX9" fmla="*/ 90690 w 543556"/>
                <a:gd name="connsiteY9" fmla="*/ 141112 h 141384"/>
                <a:gd name="connsiteX10" fmla="*/ 2584 w 543556"/>
                <a:gd name="connsiteY10" fmla="*/ 136349 h 141384"/>
                <a:gd name="connsiteX11" fmla="*/ 28778 w 543556"/>
                <a:gd name="connsiteY11" fmla="*/ 117299 h 141384"/>
                <a:gd name="connsiteX12" fmla="*/ 83547 w 543556"/>
                <a:gd name="connsiteY12" fmla="*/ 79199 h 141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556" h="141384">
                  <a:moveTo>
                    <a:pt x="83547" y="79199"/>
                  </a:moveTo>
                  <a:cubicBezTo>
                    <a:pt x="105772" y="65309"/>
                    <a:pt x="130378" y="45465"/>
                    <a:pt x="162128" y="33956"/>
                  </a:cubicBezTo>
                  <a:cubicBezTo>
                    <a:pt x="193878" y="22447"/>
                    <a:pt x="235153" y="15699"/>
                    <a:pt x="274047" y="10143"/>
                  </a:cubicBezTo>
                  <a:cubicBezTo>
                    <a:pt x="312941" y="4587"/>
                    <a:pt x="351040" y="1809"/>
                    <a:pt x="395490" y="618"/>
                  </a:cubicBezTo>
                  <a:cubicBezTo>
                    <a:pt x="439940" y="-573"/>
                    <a:pt x="526063" y="-176"/>
                    <a:pt x="540747" y="2999"/>
                  </a:cubicBezTo>
                  <a:cubicBezTo>
                    <a:pt x="555431" y="6174"/>
                    <a:pt x="508997" y="10937"/>
                    <a:pt x="483597" y="19668"/>
                  </a:cubicBezTo>
                  <a:cubicBezTo>
                    <a:pt x="458197" y="28399"/>
                    <a:pt x="422081" y="41893"/>
                    <a:pt x="388347" y="55387"/>
                  </a:cubicBezTo>
                  <a:cubicBezTo>
                    <a:pt x="354613" y="68881"/>
                    <a:pt x="281190" y="100631"/>
                    <a:pt x="281190" y="100631"/>
                  </a:cubicBezTo>
                  <a:cubicBezTo>
                    <a:pt x="249043" y="114125"/>
                    <a:pt x="227215" y="129602"/>
                    <a:pt x="195465" y="136349"/>
                  </a:cubicBezTo>
                  <a:cubicBezTo>
                    <a:pt x="163715" y="143096"/>
                    <a:pt x="90690" y="141112"/>
                    <a:pt x="90690" y="141112"/>
                  </a:cubicBezTo>
                  <a:cubicBezTo>
                    <a:pt x="58543" y="141112"/>
                    <a:pt x="12903" y="139524"/>
                    <a:pt x="2584" y="136349"/>
                  </a:cubicBezTo>
                  <a:cubicBezTo>
                    <a:pt x="-7735" y="133174"/>
                    <a:pt x="15284" y="126824"/>
                    <a:pt x="28778" y="117299"/>
                  </a:cubicBezTo>
                  <a:cubicBezTo>
                    <a:pt x="42272" y="107774"/>
                    <a:pt x="61322" y="93089"/>
                    <a:pt x="83547" y="79199"/>
                  </a:cubicBez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任意多边形 12"/>
            <p:cNvSpPr/>
            <p:nvPr/>
          </p:nvSpPr>
          <p:spPr>
            <a:xfrm>
              <a:off x="3654022" y="1376859"/>
              <a:ext cx="513338" cy="155223"/>
            </a:xfrm>
            <a:custGeom>
              <a:avLst/>
              <a:gdLst>
                <a:gd name="connsiteX0" fmla="*/ 75288 w 515991"/>
                <a:gd name="connsiteY0" fmla="*/ 119758 h 150715"/>
                <a:gd name="connsiteX1" fmla="*/ 149107 w 515991"/>
                <a:gd name="connsiteY1" fmla="*/ 74515 h 150715"/>
                <a:gd name="connsiteX2" fmla="*/ 211020 w 515991"/>
                <a:gd name="connsiteY2" fmla="*/ 22127 h 150715"/>
                <a:gd name="connsiteX3" fmla="*/ 315795 w 515991"/>
                <a:gd name="connsiteY3" fmla="*/ 696 h 150715"/>
                <a:gd name="connsiteX4" fmla="*/ 413426 w 515991"/>
                <a:gd name="connsiteY4" fmla="*/ 5458 h 150715"/>
                <a:gd name="connsiteX5" fmla="*/ 515820 w 515991"/>
                <a:gd name="connsiteY5" fmla="*/ 7840 h 150715"/>
                <a:gd name="connsiteX6" fmla="*/ 439620 w 515991"/>
                <a:gd name="connsiteY6" fmla="*/ 34033 h 150715"/>
                <a:gd name="connsiteX7" fmla="*/ 339607 w 515991"/>
                <a:gd name="connsiteY7" fmla="*/ 67371 h 150715"/>
                <a:gd name="connsiteX8" fmla="*/ 256263 w 515991"/>
                <a:gd name="connsiteY8" fmla="*/ 107852 h 150715"/>
                <a:gd name="connsiteX9" fmla="*/ 168157 w 515991"/>
                <a:gd name="connsiteY9" fmla="*/ 136427 h 150715"/>
                <a:gd name="connsiteX10" fmla="*/ 3851 w 515991"/>
                <a:gd name="connsiteY10" fmla="*/ 150715 h 150715"/>
                <a:gd name="connsiteX11" fmla="*/ 75288 w 515991"/>
                <a:gd name="connsiteY11" fmla="*/ 119758 h 150715"/>
                <a:gd name="connsiteX0" fmla="*/ 72915 w 513618"/>
                <a:gd name="connsiteY0" fmla="*/ 119758 h 153016"/>
                <a:gd name="connsiteX1" fmla="*/ 146734 w 513618"/>
                <a:gd name="connsiteY1" fmla="*/ 74515 h 153016"/>
                <a:gd name="connsiteX2" fmla="*/ 208647 w 513618"/>
                <a:gd name="connsiteY2" fmla="*/ 22127 h 153016"/>
                <a:gd name="connsiteX3" fmla="*/ 313422 w 513618"/>
                <a:gd name="connsiteY3" fmla="*/ 696 h 153016"/>
                <a:gd name="connsiteX4" fmla="*/ 411053 w 513618"/>
                <a:gd name="connsiteY4" fmla="*/ 5458 h 153016"/>
                <a:gd name="connsiteX5" fmla="*/ 513447 w 513618"/>
                <a:gd name="connsiteY5" fmla="*/ 7840 h 153016"/>
                <a:gd name="connsiteX6" fmla="*/ 437247 w 513618"/>
                <a:gd name="connsiteY6" fmla="*/ 34033 h 153016"/>
                <a:gd name="connsiteX7" fmla="*/ 337234 w 513618"/>
                <a:gd name="connsiteY7" fmla="*/ 67371 h 153016"/>
                <a:gd name="connsiteX8" fmla="*/ 253890 w 513618"/>
                <a:gd name="connsiteY8" fmla="*/ 107852 h 153016"/>
                <a:gd name="connsiteX9" fmla="*/ 141972 w 513618"/>
                <a:gd name="connsiteY9" fmla="*/ 145952 h 153016"/>
                <a:gd name="connsiteX10" fmla="*/ 1478 w 513618"/>
                <a:gd name="connsiteY10" fmla="*/ 150715 h 153016"/>
                <a:gd name="connsiteX11" fmla="*/ 72915 w 513618"/>
                <a:gd name="connsiteY11" fmla="*/ 119758 h 153016"/>
                <a:gd name="connsiteX0" fmla="*/ 72915 w 513618"/>
                <a:gd name="connsiteY0" fmla="*/ 119758 h 153016"/>
                <a:gd name="connsiteX1" fmla="*/ 146734 w 513618"/>
                <a:gd name="connsiteY1" fmla="*/ 74515 h 153016"/>
                <a:gd name="connsiteX2" fmla="*/ 208647 w 513618"/>
                <a:gd name="connsiteY2" fmla="*/ 22127 h 153016"/>
                <a:gd name="connsiteX3" fmla="*/ 313422 w 513618"/>
                <a:gd name="connsiteY3" fmla="*/ 696 h 153016"/>
                <a:gd name="connsiteX4" fmla="*/ 411053 w 513618"/>
                <a:gd name="connsiteY4" fmla="*/ 5458 h 153016"/>
                <a:gd name="connsiteX5" fmla="*/ 513447 w 513618"/>
                <a:gd name="connsiteY5" fmla="*/ 7840 h 153016"/>
                <a:gd name="connsiteX6" fmla="*/ 437247 w 513618"/>
                <a:gd name="connsiteY6" fmla="*/ 34033 h 153016"/>
                <a:gd name="connsiteX7" fmla="*/ 337234 w 513618"/>
                <a:gd name="connsiteY7" fmla="*/ 67371 h 153016"/>
                <a:gd name="connsiteX8" fmla="*/ 253890 w 513618"/>
                <a:gd name="connsiteY8" fmla="*/ 107852 h 153016"/>
                <a:gd name="connsiteX9" fmla="*/ 141972 w 513618"/>
                <a:gd name="connsiteY9" fmla="*/ 145952 h 153016"/>
                <a:gd name="connsiteX10" fmla="*/ 1478 w 513618"/>
                <a:gd name="connsiteY10" fmla="*/ 150715 h 153016"/>
                <a:gd name="connsiteX11" fmla="*/ 72915 w 513618"/>
                <a:gd name="connsiteY11" fmla="*/ 119758 h 153016"/>
                <a:gd name="connsiteX0" fmla="*/ 72663 w 513366"/>
                <a:gd name="connsiteY0" fmla="*/ 119758 h 154033"/>
                <a:gd name="connsiteX1" fmla="*/ 146482 w 513366"/>
                <a:gd name="connsiteY1" fmla="*/ 74515 h 154033"/>
                <a:gd name="connsiteX2" fmla="*/ 208395 w 513366"/>
                <a:gd name="connsiteY2" fmla="*/ 22127 h 154033"/>
                <a:gd name="connsiteX3" fmla="*/ 313170 w 513366"/>
                <a:gd name="connsiteY3" fmla="*/ 696 h 154033"/>
                <a:gd name="connsiteX4" fmla="*/ 410801 w 513366"/>
                <a:gd name="connsiteY4" fmla="*/ 5458 h 154033"/>
                <a:gd name="connsiteX5" fmla="*/ 513195 w 513366"/>
                <a:gd name="connsiteY5" fmla="*/ 7840 h 154033"/>
                <a:gd name="connsiteX6" fmla="*/ 436995 w 513366"/>
                <a:gd name="connsiteY6" fmla="*/ 34033 h 154033"/>
                <a:gd name="connsiteX7" fmla="*/ 336982 w 513366"/>
                <a:gd name="connsiteY7" fmla="*/ 67371 h 154033"/>
                <a:gd name="connsiteX8" fmla="*/ 253638 w 513366"/>
                <a:gd name="connsiteY8" fmla="*/ 107852 h 154033"/>
                <a:gd name="connsiteX9" fmla="*/ 134576 w 513366"/>
                <a:gd name="connsiteY9" fmla="*/ 148333 h 154033"/>
                <a:gd name="connsiteX10" fmla="*/ 1226 w 513366"/>
                <a:gd name="connsiteY10" fmla="*/ 150715 h 154033"/>
                <a:gd name="connsiteX11" fmla="*/ 72663 w 513366"/>
                <a:gd name="connsiteY11" fmla="*/ 119758 h 154033"/>
                <a:gd name="connsiteX0" fmla="*/ 72635 w 513338"/>
                <a:gd name="connsiteY0" fmla="*/ 119758 h 154033"/>
                <a:gd name="connsiteX1" fmla="*/ 136929 w 513338"/>
                <a:gd name="connsiteY1" fmla="*/ 72133 h 154033"/>
                <a:gd name="connsiteX2" fmla="*/ 208367 w 513338"/>
                <a:gd name="connsiteY2" fmla="*/ 22127 h 154033"/>
                <a:gd name="connsiteX3" fmla="*/ 313142 w 513338"/>
                <a:gd name="connsiteY3" fmla="*/ 696 h 154033"/>
                <a:gd name="connsiteX4" fmla="*/ 410773 w 513338"/>
                <a:gd name="connsiteY4" fmla="*/ 5458 h 154033"/>
                <a:gd name="connsiteX5" fmla="*/ 513167 w 513338"/>
                <a:gd name="connsiteY5" fmla="*/ 7840 h 154033"/>
                <a:gd name="connsiteX6" fmla="*/ 436967 w 513338"/>
                <a:gd name="connsiteY6" fmla="*/ 34033 h 154033"/>
                <a:gd name="connsiteX7" fmla="*/ 336954 w 513338"/>
                <a:gd name="connsiteY7" fmla="*/ 67371 h 154033"/>
                <a:gd name="connsiteX8" fmla="*/ 253610 w 513338"/>
                <a:gd name="connsiteY8" fmla="*/ 107852 h 154033"/>
                <a:gd name="connsiteX9" fmla="*/ 134548 w 513338"/>
                <a:gd name="connsiteY9" fmla="*/ 148333 h 154033"/>
                <a:gd name="connsiteX10" fmla="*/ 1198 w 513338"/>
                <a:gd name="connsiteY10" fmla="*/ 150715 h 154033"/>
                <a:gd name="connsiteX11" fmla="*/ 72635 w 513338"/>
                <a:gd name="connsiteY11" fmla="*/ 119758 h 154033"/>
                <a:gd name="connsiteX0" fmla="*/ 72635 w 513338"/>
                <a:gd name="connsiteY0" fmla="*/ 120948 h 155223"/>
                <a:gd name="connsiteX1" fmla="*/ 136929 w 513338"/>
                <a:gd name="connsiteY1" fmla="*/ 73323 h 155223"/>
                <a:gd name="connsiteX2" fmla="*/ 208367 w 513338"/>
                <a:gd name="connsiteY2" fmla="*/ 23317 h 155223"/>
                <a:gd name="connsiteX3" fmla="*/ 313142 w 513338"/>
                <a:gd name="connsiteY3" fmla="*/ 1886 h 155223"/>
                <a:gd name="connsiteX4" fmla="*/ 410773 w 513338"/>
                <a:gd name="connsiteY4" fmla="*/ 1886 h 155223"/>
                <a:gd name="connsiteX5" fmla="*/ 513167 w 513338"/>
                <a:gd name="connsiteY5" fmla="*/ 9030 h 155223"/>
                <a:gd name="connsiteX6" fmla="*/ 436967 w 513338"/>
                <a:gd name="connsiteY6" fmla="*/ 35223 h 155223"/>
                <a:gd name="connsiteX7" fmla="*/ 336954 w 513338"/>
                <a:gd name="connsiteY7" fmla="*/ 68561 h 155223"/>
                <a:gd name="connsiteX8" fmla="*/ 253610 w 513338"/>
                <a:gd name="connsiteY8" fmla="*/ 109042 h 155223"/>
                <a:gd name="connsiteX9" fmla="*/ 134548 w 513338"/>
                <a:gd name="connsiteY9" fmla="*/ 149523 h 155223"/>
                <a:gd name="connsiteX10" fmla="*/ 1198 w 513338"/>
                <a:gd name="connsiteY10" fmla="*/ 151905 h 155223"/>
                <a:gd name="connsiteX11" fmla="*/ 72635 w 513338"/>
                <a:gd name="connsiteY11" fmla="*/ 120948 h 15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3338" h="155223">
                  <a:moveTo>
                    <a:pt x="72635" y="120948"/>
                  </a:moveTo>
                  <a:cubicBezTo>
                    <a:pt x="95257" y="107851"/>
                    <a:pt x="114307" y="89595"/>
                    <a:pt x="136929" y="73323"/>
                  </a:cubicBezTo>
                  <a:cubicBezTo>
                    <a:pt x="159551" y="57051"/>
                    <a:pt x="178998" y="35223"/>
                    <a:pt x="208367" y="23317"/>
                  </a:cubicBezTo>
                  <a:cubicBezTo>
                    <a:pt x="237736" y="11411"/>
                    <a:pt x="279408" y="5458"/>
                    <a:pt x="313142" y="1886"/>
                  </a:cubicBezTo>
                  <a:cubicBezTo>
                    <a:pt x="346876" y="-1686"/>
                    <a:pt x="377436" y="695"/>
                    <a:pt x="410773" y="1886"/>
                  </a:cubicBezTo>
                  <a:cubicBezTo>
                    <a:pt x="444110" y="3077"/>
                    <a:pt x="508801" y="3474"/>
                    <a:pt x="513167" y="9030"/>
                  </a:cubicBezTo>
                  <a:cubicBezTo>
                    <a:pt x="517533" y="14586"/>
                    <a:pt x="436967" y="35223"/>
                    <a:pt x="436967" y="35223"/>
                  </a:cubicBezTo>
                  <a:cubicBezTo>
                    <a:pt x="407598" y="45145"/>
                    <a:pt x="367514" y="56258"/>
                    <a:pt x="336954" y="68561"/>
                  </a:cubicBezTo>
                  <a:cubicBezTo>
                    <a:pt x="306395" y="80864"/>
                    <a:pt x="287344" y="95548"/>
                    <a:pt x="253610" y="109042"/>
                  </a:cubicBezTo>
                  <a:cubicBezTo>
                    <a:pt x="219876" y="122536"/>
                    <a:pt x="176617" y="142379"/>
                    <a:pt x="134548" y="149523"/>
                  </a:cubicBezTo>
                  <a:cubicBezTo>
                    <a:pt x="92479" y="156667"/>
                    <a:pt x="11517" y="156667"/>
                    <a:pt x="1198" y="151905"/>
                  </a:cubicBezTo>
                  <a:cubicBezTo>
                    <a:pt x="-9121" y="147143"/>
                    <a:pt x="50013" y="134045"/>
                    <a:pt x="72635" y="120948"/>
                  </a:cubicBez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任意多边形 13"/>
            <p:cNvSpPr/>
            <p:nvPr/>
          </p:nvSpPr>
          <p:spPr>
            <a:xfrm>
              <a:off x="9079146" y="1147310"/>
              <a:ext cx="263272" cy="264133"/>
            </a:xfrm>
            <a:custGeom>
              <a:avLst/>
              <a:gdLst>
                <a:gd name="connsiteX0" fmla="*/ 107692 w 262883"/>
                <a:gd name="connsiteY0" fmla="*/ 7684 h 261840"/>
                <a:gd name="connsiteX1" fmla="*/ 86260 w 262883"/>
                <a:gd name="connsiteY1" fmla="*/ 110077 h 261840"/>
                <a:gd name="connsiteX2" fmla="*/ 55304 w 262883"/>
                <a:gd name="connsiteY2" fmla="*/ 186277 h 261840"/>
                <a:gd name="connsiteX3" fmla="*/ 43398 w 262883"/>
                <a:gd name="connsiteY3" fmla="*/ 217234 h 261840"/>
                <a:gd name="connsiteX4" fmla="*/ 535 w 262883"/>
                <a:gd name="connsiteY4" fmla="*/ 252952 h 261840"/>
                <a:gd name="connsiteX5" fmla="*/ 76735 w 262883"/>
                <a:gd name="connsiteY5" fmla="*/ 260096 h 261840"/>
                <a:gd name="connsiteX6" fmla="*/ 181510 w 262883"/>
                <a:gd name="connsiteY6" fmla="*/ 226759 h 261840"/>
                <a:gd name="connsiteX7" fmla="*/ 236279 w 262883"/>
                <a:gd name="connsiteY7" fmla="*/ 155321 h 261840"/>
                <a:gd name="connsiteX8" fmla="*/ 262473 w 262883"/>
                <a:gd name="connsiteY8" fmla="*/ 121984 h 261840"/>
                <a:gd name="connsiteX9" fmla="*/ 217229 w 262883"/>
                <a:gd name="connsiteY9" fmla="*/ 64834 h 261840"/>
                <a:gd name="connsiteX10" fmla="*/ 162460 w 262883"/>
                <a:gd name="connsiteY10" fmla="*/ 14827 h 261840"/>
                <a:gd name="connsiteX11" fmla="*/ 107692 w 262883"/>
                <a:gd name="connsiteY11" fmla="*/ 7684 h 261840"/>
                <a:gd name="connsiteX0" fmla="*/ 107717 w 262908"/>
                <a:gd name="connsiteY0" fmla="*/ 7684 h 261840"/>
                <a:gd name="connsiteX1" fmla="*/ 86285 w 262908"/>
                <a:gd name="connsiteY1" fmla="*/ 110077 h 261840"/>
                <a:gd name="connsiteX2" fmla="*/ 67235 w 262908"/>
                <a:gd name="connsiteY2" fmla="*/ 174371 h 261840"/>
                <a:gd name="connsiteX3" fmla="*/ 43423 w 262908"/>
                <a:gd name="connsiteY3" fmla="*/ 217234 h 261840"/>
                <a:gd name="connsiteX4" fmla="*/ 560 w 262908"/>
                <a:gd name="connsiteY4" fmla="*/ 252952 h 261840"/>
                <a:gd name="connsiteX5" fmla="*/ 76760 w 262908"/>
                <a:gd name="connsiteY5" fmla="*/ 260096 h 261840"/>
                <a:gd name="connsiteX6" fmla="*/ 181535 w 262908"/>
                <a:gd name="connsiteY6" fmla="*/ 226759 h 261840"/>
                <a:gd name="connsiteX7" fmla="*/ 236304 w 262908"/>
                <a:gd name="connsiteY7" fmla="*/ 155321 h 261840"/>
                <a:gd name="connsiteX8" fmla="*/ 262498 w 262908"/>
                <a:gd name="connsiteY8" fmla="*/ 121984 h 261840"/>
                <a:gd name="connsiteX9" fmla="*/ 217254 w 262908"/>
                <a:gd name="connsiteY9" fmla="*/ 64834 h 261840"/>
                <a:gd name="connsiteX10" fmla="*/ 162485 w 262908"/>
                <a:gd name="connsiteY10" fmla="*/ 14827 h 261840"/>
                <a:gd name="connsiteX11" fmla="*/ 107717 w 262908"/>
                <a:gd name="connsiteY11" fmla="*/ 7684 h 261840"/>
                <a:gd name="connsiteX0" fmla="*/ 105335 w 262908"/>
                <a:gd name="connsiteY0" fmla="*/ 7887 h 259662"/>
                <a:gd name="connsiteX1" fmla="*/ 86285 w 262908"/>
                <a:gd name="connsiteY1" fmla="*/ 107899 h 259662"/>
                <a:gd name="connsiteX2" fmla="*/ 67235 w 262908"/>
                <a:gd name="connsiteY2" fmla="*/ 172193 h 259662"/>
                <a:gd name="connsiteX3" fmla="*/ 43423 w 262908"/>
                <a:gd name="connsiteY3" fmla="*/ 215056 h 259662"/>
                <a:gd name="connsiteX4" fmla="*/ 560 w 262908"/>
                <a:gd name="connsiteY4" fmla="*/ 250774 h 259662"/>
                <a:gd name="connsiteX5" fmla="*/ 76760 w 262908"/>
                <a:gd name="connsiteY5" fmla="*/ 257918 h 259662"/>
                <a:gd name="connsiteX6" fmla="*/ 181535 w 262908"/>
                <a:gd name="connsiteY6" fmla="*/ 224581 h 259662"/>
                <a:gd name="connsiteX7" fmla="*/ 236304 w 262908"/>
                <a:gd name="connsiteY7" fmla="*/ 153143 h 259662"/>
                <a:gd name="connsiteX8" fmla="*/ 262498 w 262908"/>
                <a:gd name="connsiteY8" fmla="*/ 119806 h 259662"/>
                <a:gd name="connsiteX9" fmla="*/ 217254 w 262908"/>
                <a:gd name="connsiteY9" fmla="*/ 62656 h 259662"/>
                <a:gd name="connsiteX10" fmla="*/ 162485 w 262908"/>
                <a:gd name="connsiteY10" fmla="*/ 12649 h 259662"/>
                <a:gd name="connsiteX11" fmla="*/ 105335 w 262908"/>
                <a:gd name="connsiteY11" fmla="*/ 7887 h 259662"/>
                <a:gd name="connsiteX0" fmla="*/ 105335 w 262908"/>
                <a:gd name="connsiteY0" fmla="*/ 12358 h 264133"/>
                <a:gd name="connsiteX1" fmla="*/ 86285 w 262908"/>
                <a:gd name="connsiteY1" fmla="*/ 112370 h 264133"/>
                <a:gd name="connsiteX2" fmla="*/ 67235 w 262908"/>
                <a:gd name="connsiteY2" fmla="*/ 176664 h 264133"/>
                <a:gd name="connsiteX3" fmla="*/ 43423 w 262908"/>
                <a:gd name="connsiteY3" fmla="*/ 219527 h 264133"/>
                <a:gd name="connsiteX4" fmla="*/ 560 w 262908"/>
                <a:gd name="connsiteY4" fmla="*/ 255245 h 264133"/>
                <a:gd name="connsiteX5" fmla="*/ 76760 w 262908"/>
                <a:gd name="connsiteY5" fmla="*/ 262389 h 264133"/>
                <a:gd name="connsiteX6" fmla="*/ 181535 w 262908"/>
                <a:gd name="connsiteY6" fmla="*/ 229052 h 264133"/>
                <a:gd name="connsiteX7" fmla="*/ 236304 w 262908"/>
                <a:gd name="connsiteY7" fmla="*/ 157614 h 264133"/>
                <a:gd name="connsiteX8" fmla="*/ 262498 w 262908"/>
                <a:gd name="connsiteY8" fmla="*/ 124277 h 264133"/>
                <a:gd name="connsiteX9" fmla="*/ 217254 w 262908"/>
                <a:gd name="connsiteY9" fmla="*/ 67127 h 264133"/>
                <a:gd name="connsiteX10" fmla="*/ 148198 w 262908"/>
                <a:gd name="connsiteY10" fmla="*/ 7595 h 264133"/>
                <a:gd name="connsiteX11" fmla="*/ 105335 w 262908"/>
                <a:gd name="connsiteY11" fmla="*/ 12358 h 264133"/>
                <a:gd name="connsiteX0" fmla="*/ 105335 w 262908"/>
                <a:gd name="connsiteY0" fmla="*/ 12358 h 264133"/>
                <a:gd name="connsiteX1" fmla="*/ 86285 w 262908"/>
                <a:gd name="connsiteY1" fmla="*/ 112370 h 264133"/>
                <a:gd name="connsiteX2" fmla="*/ 67235 w 262908"/>
                <a:gd name="connsiteY2" fmla="*/ 176664 h 264133"/>
                <a:gd name="connsiteX3" fmla="*/ 43423 w 262908"/>
                <a:gd name="connsiteY3" fmla="*/ 219527 h 264133"/>
                <a:gd name="connsiteX4" fmla="*/ 560 w 262908"/>
                <a:gd name="connsiteY4" fmla="*/ 255245 h 264133"/>
                <a:gd name="connsiteX5" fmla="*/ 76760 w 262908"/>
                <a:gd name="connsiteY5" fmla="*/ 262389 h 264133"/>
                <a:gd name="connsiteX6" fmla="*/ 181535 w 262908"/>
                <a:gd name="connsiteY6" fmla="*/ 229052 h 264133"/>
                <a:gd name="connsiteX7" fmla="*/ 236304 w 262908"/>
                <a:gd name="connsiteY7" fmla="*/ 162377 h 264133"/>
                <a:gd name="connsiteX8" fmla="*/ 262498 w 262908"/>
                <a:gd name="connsiteY8" fmla="*/ 124277 h 264133"/>
                <a:gd name="connsiteX9" fmla="*/ 217254 w 262908"/>
                <a:gd name="connsiteY9" fmla="*/ 67127 h 264133"/>
                <a:gd name="connsiteX10" fmla="*/ 148198 w 262908"/>
                <a:gd name="connsiteY10" fmla="*/ 7595 h 264133"/>
                <a:gd name="connsiteX11" fmla="*/ 105335 w 262908"/>
                <a:gd name="connsiteY11" fmla="*/ 12358 h 264133"/>
                <a:gd name="connsiteX0" fmla="*/ 105335 w 263272"/>
                <a:gd name="connsiteY0" fmla="*/ 12358 h 264133"/>
                <a:gd name="connsiteX1" fmla="*/ 86285 w 263272"/>
                <a:gd name="connsiteY1" fmla="*/ 112370 h 264133"/>
                <a:gd name="connsiteX2" fmla="*/ 67235 w 263272"/>
                <a:gd name="connsiteY2" fmla="*/ 176664 h 264133"/>
                <a:gd name="connsiteX3" fmla="*/ 43423 w 263272"/>
                <a:gd name="connsiteY3" fmla="*/ 219527 h 264133"/>
                <a:gd name="connsiteX4" fmla="*/ 560 w 263272"/>
                <a:gd name="connsiteY4" fmla="*/ 255245 h 264133"/>
                <a:gd name="connsiteX5" fmla="*/ 76760 w 263272"/>
                <a:gd name="connsiteY5" fmla="*/ 262389 h 264133"/>
                <a:gd name="connsiteX6" fmla="*/ 181535 w 263272"/>
                <a:gd name="connsiteY6" fmla="*/ 229052 h 264133"/>
                <a:gd name="connsiteX7" fmla="*/ 241066 w 263272"/>
                <a:gd name="connsiteY7" fmla="*/ 164759 h 264133"/>
                <a:gd name="connsiteX8" fmla="*/ 262498 w 263272"/>
                <a:gd name="connsiteY8" fmla="*/ 124277 h 264133"/>
                <a:gd name="connsiteX9" fmla="*/ 217254 w 263272"/>
                <a:gd name="connsiteY9" fmla="*/ 67127 h 264133"/>
                <a:gd name="connsiteX10" fmla="*/ 148198 w 263272"/>
                <a:gd name="connsiteY10" fmla="*/ 7595 h 264133"/>
                <a:gd name="connsiteX11" fmla="*/ 105335 w 263272"/>
                <a:gd name="connsiteY11" fmla="*/ 12358 h 26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3272" h="264133">
                  <a:moveTo>
                    <a:pt x="105335" y="12358"/>
                  </a:moveTo>
                  <a:cubicBezTo>
                    <a:pt x="95016" y="29821"/>
                    <a:pt x="92635" y="84986"/>
                    <a:pt x="86285" y="112370"/>
                  </a:cubicBezTo>
                  <a:cubicBezTo>
                    <a:pt x="79935" y="139754"/>
                    <a:pt x="74379" y="158805"/>
                    <a:pt x="67235" y="176664"/>
                  </a:cubicBezTo>
                  <a:cubicBezTo>
                    <a:pt x="60091" y="194523"/>
                    <a:pt x="54535" y="206430"/>
                    <a:pt x="43423" y="219527"/>
                  </a:cubicBezTo>
                  <a:cubicBezTo>
                    <a:pt x="32311" y="232624"/>
                    <a:pt x="-4996" y="248101"/>
                    <a:pt x="560" y="255245"/>
                  </a:cubicBezTo>
                  <a:cubicBezTo>
                    <a:pt x="6116" y="262389"/>
                    <a:pt x="46597" y="266755"/>
                    <a:pt x="76760" y="262389"/>
                  </a:cubicBezTo>
                  <a:cubicBezTo>
                    <a:pt x="106922" y="258024"/>
                    <a:pt x="154151" y="245324"/>
                    <a:pt x="181535" y="229052"/>
                  </a:cubicBezTo>
                  <a:cubicBezTo>
                    <a:pt x="208919" y="212780"/>
                    <a:pt x="227572" y="182221"/>
                    <a:pt x="241066" y="164759"/>
                  </a:cubicBezTo>
                  <a:cubicBezTo>
                    <a:pt x="254560" y="147297"/>
                    <a:pt x="266467" y="140549"/>
                    <a:pt x="262498" y="124277"/>
                  </a:cubicBezTo>
                  <a:cubicBezTo>
                    <a:pt x="258529" y="108005"/>
                    <a:pt x="233923" y="84987"/>
                    <a:pt x="217254" y="67127"/>
                  </a:cubicBezTo>
                  <a:cubicBezTo>
                    <a:pt x="200585" y="49268"/>
                    <a:pt x="166851" y="16723"/>
                    <a:pt x="148198" y="7595"/>
                  </a:cubicBezTo>
                  <a:cubicBezTo>
                    <a:pt x="129545" y="-1533"/>
                    <a:pt x="115654" y="-5105"/>
                    <a:pt x="105335" y="12358"/>
                  </a:cubicBez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14"/>
            <p:cNvSpPr/>
            <p:nvPr/>
          </p:nvSpPr>
          <p:spPr>
            <a:xfrm>
              <a:off x="7824753" y="1359694"/>
              <a:ext cx="759749" cy="195337"/>
            </a:xfrm>
            <a:custGeom>
              <a:avLst/>
              <a:gdLst>
                <a:gd name="connsiteX0" fmla="*/ 421516 w 759749"/>
                <a:gd name="connsiteY0" fmla="*/ 38100 h 195337"/>
                <a:gd name="connsiteX1" fmla="*/ 295310 w 759749"/>
                <a:gd name="connsiteY1" fmla="*/ 83344 h 195337"/>
                <a:gd name="connsiteX2" fmla="*/ 200060 w 759749"/>
                <a:gd name="connsiteY2" fmla="*/ 123825 h 195337"/>
                <a:gd name="connsiteX3" fmla="*/ 109572 w 759749"/>
                <a:gd name="connsiteY3" fmla="*/ 152400 h 195337"/>
                <a:gd name="connsiteX4" fmla="*/ 35 w 759749"/>
                <a:gd name="connsiteY4" fmla="*/ 176212 h 195337"/>
                <a:gd name="connsiteX5" fmla="*/ 100047 w 759749"/>
                <a:gd name="connsiteY5" fmla="*/ 195262 h 195337"/>
                <a:gd name="connsiteX6" fmla="*/ 295310 w 759749"/>
                <a:gd name="connsiteY6" fmla="*/ 169069 h 195337"/>
                <a:gd name="connsiteX7" fmla="*/ 383416 w 759749"/>
                <a:gd name="connsiteY7" fmla="*/ 140494 h 195337"/>
                <a:gd name="connsiteX8" fmla="*/ 497716 w 759749"/>
                <a:gd name="connsiteY8" fmla="*/ 95250 h 195337"/>
                <a:gd name="connsiteX9" fmla="*/ 590585 w 759749"/>
                <a:gd name="connsiteY9" fmla="*/ 76200 h 195337"/>
                <a:gd name="connsiteX10" fmla="*/ 676310 w 759749"/>
                <a:gd name="connsiteY10" fmla="*/ 35719 h 195337"/>
                <a:gd name="connsiteX11" fmla="*/ 759653 w 759749"/>
                <a:gd name="connsiteY11" fmla="*/ 7144 h 195337"/>
                <a:gd name="connsiteX12" fmla="*/ 659641 w 759749"/>
                <a:gd name="connsiteY12" fmla="*/ 0 h 195337"/>
                <a:gd name="connsiteX13" fmla="*/ 514385 w 759749"/>
                <a:gd name="connsiteY13" fmla="*/ 7144 h 195337"/>
                <a:gd name="connsiteX14" fmla="*/ 421516 w 759749"/>
                <a:gd name="connsiteY14" fmla="*/ 38100 h 1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59749" h="195337">
                  <a:moveTo>
                    <a:pt x="421516" y="38100"/>
                  </a:moveTo>
                  <a:cubicBezTo>
                    <a:pt x="385003" y="50800"/>
                    <a:pt x="332219" y="69057"/>
                    <a:pt x="295310" y="83344"/>
                  </a:cubicBezTo>
                  <a:cubicBezTo>
                    <a:pt x="258401" y="97631"/>
                    <a:pt x="231016" y="112316"/>
                    <a:pt x="200060" y="123825"/>
                  </a:cubicBezTo>
                  <a:cubicBezTo>
                    <a:pt x="169104" y="135334"/>
                    <a:pt x="142909" y="143669"/>
                    <a:pt x="109572" y="152400"/>
                  </a:cubicBezTo>
                  <a:cubicBezTo>
                    <a:pt x="76235" y="161131"/>
                    <a:pt x="1622" y="169068"/>
                    <a:pt x="35" y="176212"/>
                  </a:cubicBezTo>
                  <a:cubicBezTo>
                    <a:pt x="-1553" y="183356"/>
                    <a:pt x="50835" y="196452"/>
                    <a:pt x="100047" y="195262"/>
                  </a:cubicBezTo>
                  <a:cubicBezTo>
                    <a:pt x="149259" y="194072"/>
                    <a:pt x="248082" y="178197"/>
                    <a:pt x="295310" y="169069"/>
                  </a:cubicBezTo>
                  <a:cubicBezTo>
                    <a:pt x="342538" y="159941"/>
                    <a:pt x="349682" y="152797"/>
                    <a:pt x="383416" y="140494"/>
                  </a:cubicBezTo>
                  <a:cubicBezTo>
                    <a:pt x="417150" y="128191"/>
                    <a:pt x="463188" y="105966"/>
                    <a:pt x="497716" y="95250"/>
                  </a:cubicBezTo>
                  <a:cubicBezTo>
                    <a:pt x="532244" y="84534"/>
                    <a:pt x="560819" y="86122"/>
                    <a:pt x="590585" y="76200"/>
                  </a:cubicBezTo>
                  <a:cubicBezTo>
                    <a:pt x="620351" y="66278"/>
                    <a:pt x="648132" y="47228"/>
                    <a:pt x="676310" y="35719"/>
                  </a:cubicBezTo>
                  <a:cubicBezTo>
                    <a:pt x="704488" y="24210"/>
                    <a:pt x="762431" y="13097"/>
                    <a:pt x="759653" y="7144"/>
                  </a:cubicBezTo>
                  <a:cubicBezTo>
                    <a:pt x="756875" y="1191"/>
                    <a:pt x="700519" y="0"/>
                    <a:pt x="659641" y="0"/>
                  </a:cubicBezTo>
                  <a:cubicBezTo>
                    <a:pt x="618763" y="0"/>
                    <a:pt x="555660" y="397"/>
                    <a:pt x="514385" y="7144"/>
                  </a:cubicBezTo>
                  <a:cubicBezTo>
                    <a:pt x="473110" y="13891"/>
                    <a:pt x="458029" y="25400"/>
                    <a:pt x="421516" y="38100"/>
                  </a:cubicBez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任意多边形 15"/>
            <p:cNvSpPr/>
            <p:nvPr/>
          </p:nvSpPr>
          <p:spPr>
            <a:xfrm>
              <a:off x="7381837" y="1403235"/>
              <a:ext cx="678704" cy="163205"/>
            </a:xfrm>
            <a:custGeom>
              <a:avLst/>
              <a:gdLst>
                <a:gd name="connsiteX0" fmla="*/ 247688 w 681100"/>
                <a:gd name="connsiteY0" fmla="*/ 99084 h 162956"/>
                <a:gd name="connsiteX1" fmla="*/ 147676 w 681100"/>
                <a:gd name="connsiteY1" fmla="*/ 130040 h 162956"/>
                <a:gd name="connsiteX2" fmla="*/ 38 w 681100"/>
                <a:gd name="connsiteY2" fmla="*/ 160996 h 162956"/>
                <a:gd name="connsiteX3" fmla="*/ 161963 w 681100"/>
                <a:gd name="connsiteY3" fmla="*/ 158615 h 162956"/>
                <a:gd name="connsiteX4" fmla="*/ 309601 w 681100"/>
                <a:gd name="connsiteY4" fmla="*/ 149090 h 162956"/>
                <a:gd name="connsiteX5" fmla="*/ 459619 w 681100"/>
                <a:gd name="connsiteY5" fmla="*/ 113371 h 162956"/>
                <a:gd name="connsiteX6" fmla="*/ 573919 w 681100"/>
                <a:gd name="connsiteY6" fmla="*/ 65746 h 162956"/>
                <a:gd name="connsiteX7" fmla="*/ 621544 w 681100"/>
                <a:gd name="connsiteY7" fmla="*/ 34790 h 162956"/>
                <a:gd name="connsiteX8" fmla="*/ 681076 w 681100"/>
                <a:gd name="connsiteY8" fmla="*/ 22884 h 162956"/>
                <a:gd name="connsiteX9" fmla="*/ 614401 w 681100"/>
                <a:gd name="connsiteY9" fmla="*/ 3834 h 162956"/>
                <a:gd name="connsiteX10" fmla="*/ 514388 w 681100"/>
                <a:gd name="connsiteY10" fmla="*/ 3834 h 162956"/>
                <a:gd name="connsiteX11" fmla="*/ 407232 w 681100"/>
                <a:gd name="connsiteY11" fmla="*/ 44315 h 162956"/>
                <a:gd name="connsiteX12" fmla="*/ 247688 w 681100"/>
                <a:gd name="connsiteY12" fmla="*/ 99084 h 162956"/>
                <a:gd name="connsiteX0" fmla="*/ 247688 w 681086"/>
                <a:gd name="connsiteY0" fmla="*/ 99084 h 162956"/>
                <a:gd name="connsiteX1" fmla="*/ 147676 w 681086"/>
                <a:gd name="connsiteY1" fmla="*/ 130040 h 162956"/>
                <a:gd name="connsiteX2" fmla="*/ 38 w 681086"/>
                <a:gd name="connsiteY2" fmla="*/ 160996 h 162956"/>
                <a:gd name="connsiteX3" fmla="*/ 161963 w 681086"/>
                <a:gd name="connsiteY3" fmla="*/ 158615 h 162956"/>
                <a:gd name="connsiteX4" fmla="*/ 309601 w 681086"/>
                <a:gd name="connsiteY4" fmla="*/ 149090 h 162956"/>
                <a:gd name="connsiteX5" fmla="*/ 459619 w 681086"/>
                <a:gd name="connsiteY5" fmla="*/ 113371 h 162956"/>
                <a:gd name="connsiteX6" fmla="*/ 573919 w 681086"/>
                <a:gd name="connsiteY6" fmla="*/ 65746 h 162956"/>
                <a:gd name="connsiteX7" fmla="*/ 619162 w 681086"/>
                <a:gd name="connsiteY7" fmla="*/ 41934 h 162956"/>
                <a:gd name="connsiteX8" fmla="*/ 681076 w 681086"/>
                <a:gd name="connsiteY8" fmla="*/ 22884 h 162956"/>
                <a:gd name="connsiteX9" fmla="*/ 614401 w 681086"/>
                <a:gd name="connsiteY9" fmla="*/ 3834 h 162956"/>
                <a:gd name="connsiteX10" fmla="*/ 514388 w 681086"/>
                <a:gd name="connsiteY10" fmla="*/ 3834 h 162956"/>
                <a:gd name="connsiteX11" fmla="*/ 407232 w 681086"/>
                <a:gd name="connsiteY11" fmla="*/ 44315 h 162956"/>
                <a:gd name="connsiteX12" fmla="*/ 247688 w 681086"/>
                <a:gd name="connsiteY12" fmla="*/ 99084 h 162956"/>
                <a:gd name="connsiteX0" fmla="*/ 247688 w 678704"/>
                <a:gd name="connsiteY0" fmla="*/ 99333 h 163205"/>
                <a:gd name="connsiteX1" fmla="*/ 147676 w 678704"/>
                <a:gd name="connsiteY1" fmla="*/ 130289 h 163205"/>
                <a:gd name="connsiteX2" fmla="*/ 38 w 678704"/>
                <a:gd name="connsiteY2" fmla="*/ 161245 h 163205"/>
                <a:gd name="connsiteX3" fmla="*/ 161963 w 678704"/>
                <a:gd name="connsiteY3" fmla="*/ 158864 h 163205"/>
                <a:gd name="connsiteX4" fmla="*/ 309601 w 678704"/>
                <a:gd name="connsiteY4" fmla="*/ 149339 h 163205"/>
                <a:gd name="connsiteX5" fmla="*/ 459619 w 678704"/>
                <a:gd name="connsiteY5" fmla="*/ 113620 h 163205"/>
                <a:gd name="connsiteX6" fmla="*/ 573919 w 678704"/>
                <a:gd name="connsiteY6" fmla="*/ 65995 h 163205"/>
                <a:gd name="connsiteX7" fmla="*/ 619162 w 678704"/>
                <a:gd name="connsiteY7" fmla="*/ 42183 h 163205"/>
                <a:gd name="connsiteX8" fmla="*/ 678694 w 678704"/>
                <a:gd name="connsiteY8" fmla="*/ 27896 h 163205"/>
                <a:gd name="connsiteX9" fmla="*/ 614401 w 678704"/>
                <a:gd name="connsiteY9" fmla="*/ 4083 h 163205"/>
                <a:gd name="connsiteX10" fmla="*/ 514388 w 678704"/>
                <a:gd name="connsiteY10" fmla="*/ 4083 h 163205"/>
                <a:gd name="connsiteX11" fmla="*/ 407232 w 678704"/>
                <a:gd name="connsiteY11" fmla="*/ 44564 h 163205"/>
                <a:gd name="connsiteX12" fmla="*/ 247688 w 678704"/>
                <a:gd name="connsiteY12" fmla="*/ 99333 h 163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8704" h="163205">
                  <a:moveTo>
                    <a:pt x="247688" y="99333"/>
                  </a:moveTo>
                  <a:cubicBezTo>
                    <a:pt x="204429" y="113621"/>
                    <a:pt x="188951" y="119970"/>
                    <a:pt x="147676" y="130289"/>
                  </a:cubicBezTo>
                  <a:cubicBezTo>
                    <a:pt x="106401" y="140608"/>
                    <a:pt x="-2343" y="156483"/>
                    <a:pt x="38" y="161245"/>
                  </a:cubicBezTo>
                  <a:cubicBezTo>
                    <a:pt x="2419" y="166007"/>
                    <a:pt x="110369" y="160848"/>
                    <a:pt x="161963" y="158864"/>
                  </a:cubicBezTo>
                  <a:cubicBezTo>
                    <a:pt x="213557" y="156880"/>
                    <a:pt x="259992" y="156880"/>
                    <a:pt x="309601" y="149339"/>
                  </a:cubicBezTo>
                  <a:cubicBezTo>
                    <a:pt x="359210" y="141798"/>
                    <a:pt x="415566" y="127511"/>
                    <a:pt x="459619" y="113620"/>
                  </a:cubicBezTo>
                  <a:cubicBezTo>
                    <a:pt x="503672" y="99729"/>
                    <a:pt x="547329" y="77901"/>
                    <a:pt x="573919" y="65995"/>
                  </a:cubicBezTo>
                  <a:cubicBezTo>
                    <a:pt x="600509" y="54089"/>
                    <a:pt x="601700" y="48533"/>
                    <a:pt x="619162" y="42183"/>
                  </a:cubicBezTo>
                  <a:cubicBezTo>
                    <a:pt x="636624" y="35833"/>
                    <a:pt x="679487" y="34246"/>
                    <a:pt x="678694" y="27896"/>
                  </a:cubicBezTo>
                  <a:cubicBezTo>
                    <a:pt x="677901" y="21546"/>
                    <a:pt x="641785" y="8052"/>
                    <a:pt x="614401" y="4083"/>
                  </a:cubicBezTo>
                  <a:cubicBezTo>
                    <a:pt x="587017" y="114"/>
                    <a:pt x="548916" y="-2664"/>
                    <a:pt x="514388" y="4083"/>
                  </a:cubicBezTo>
                  <a:cubicBezTo>
                    <a:pt x="479860" y="10830"/>
                    <a:pt x="450491" y="29880"/>
                    <a:pt x="407232" y="44564"/>
                  </a:cubicBezTo>
                  <a:lnTo>
                    <a:pt x="247688" y="99333"/>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16"/>
            <p:cNvSpPr/>
            <p:nvPr/>
          </p:nvSpPr>
          <p:spPr>
            <a:xfrm>
              <a:off x="6981736" y="1369171"/>
              <a:ext cx="661208" cy="192997"/>
            </a:xfrm>
            <a:custGeom>
              <a:avLst/>
              <a:gdLst>
                <a:gd name="connsiteX0" fmla="*/ 670415 w 671730"/>
                <a:gd name="connsiteY0" fmla="*/ 40 h 189074"/>
                <a:gd name="connsiteX1" fmla="*/ 608503 w 671730"/>
                <a:gd name="connsiteY1" fmla="*/ 23852 h 189074"/>
                <a:gd name="connsiteX2" fmla="*/ 556115 w 671730"/>
                <a:gd name="connsiteY2" fmla="*/ 90527 h 189074"/>
                <a:gd name="connsiteX3" fmla="*/ 510872 w 671730"/>
                <a:gd name="connsiteY3" fmla="*/ 140533 h 189074"/>
                <a:gd name="connsiteX4" fmla="*/ 363234 w 671730"/>
                <a:gd name="connsiteY4" fmla="*/ 178633 h 189074"/>
                <a:gd name="connsiteX5" fmla="*/ 251315 w 671730"/>
                <a:gd name="connsiteY5" fmla="*/ 188158 h 189074"/>
                <a:gd name="connsiteX6" fmla="*/ 137015 w 671730"/>
                <a:gd name="connsiteY6" fmla="*/ 188158 h 189074"/>
                <a:gd name="connsiteX7" fmla="*/ 1284 w 671730"/>
                <a:gd name="connsiteY7" fmla="*/ 183396 h 189074"/>
                <a:gd name="connsiteX8" fmla="*/ 75103 w 671730"/>
                <a:gd name="connsiteY8" fmla="*/ 169108 h 189074"/>
                <a:gd name="connsiteX9" fmla="*/ 179878 w 671730"/>
                <a:gd name="connsiteY9" fmla="*/ 142915 h 189074"/>
                <a:gd name="connsiteX10" fmla="*/ 320372 w 671730"/>
                <a:gd name="connsiteY10" fmla="*/ 95290 h 189074"/>
                <a:gd name="connsiteX11" fmla="*/ 427528 w 671730"/>
                <a:gd name="connsiteY11" fmla="*/ 52427 h 189074"/>
                <a:gd name="connsiteX12" fmla="*/ 546590 w 671730"/>
                <a:gd name="connsiteY12" fmla="*/ 19090 h 189074"/>
                <a:gd name="connsiteX13" fmla="*/ 670415 w 671730"/>
                <a:gd name="connsiteY13" fmla="*/ 40 h 189074"/>
                <a:gd name="connsiteX0" fmla="*/ 669220 w 670535"/>
                <a:gd name="connsiteY0" fmla="*/ 40 h 195384"/>
                <a:gd name="connsiteX1" fmla="*/ 607308 w 670535"/>
                <a:gd name="connsiteY1" fmla="*/ 23852 h 195384"/>
                <a:gd name="connsiteX2" fmla="*/ 554920 w 670535"/>
                <a:gd name="connsiteY2" fmla="*/ 90527 h 195384"/>
                <a:gd name="connsiteX3" fmla="*/ 509677 w 670535"/>
                <a:gd name="connsiteY3" fmla="*/ 140533 h 195384"/>
                <a:gd name="connsiteX4" fmla="*/ 362039 w 670535"/>
                <a:gd name="connsiteY4" fmla="*/ 178633 h 195384"/>
                <a:gd name="connsiteX5" fmla="*/ 250120 w 670535"/>
                <a:gd name="connsiteY5" fmla="*/ 188158 h 195384"/>
                <a:gd name="connsiteX6" fmla="*/ 88195 w 670535"/>
                <a:gd name="connsiteY6" fmla="*/ 195302 h 195384"/>
                <a:gd name="connsiteX7" fmla="*/ 89 w 670535"/>
                <a:gd name="connsiteY7" fmla="*/ 183396 h 195384"/>
                <a:gd name="connsiteX8" fmla="*/ 73908 w 670535"/>
                <a:gd name="connsiteY8" fmla="*/ 169108 h 195384"/>
                <a:gd name="connsiteX9" fmla="*/ 178683 w 670535"/>
                <a:gd name="connsiteY9" fmla="*/ 142915 h 195384"/>
                <a:gd name="connsiteX10" fmla="*/ 319177 w 670535"/>
                <a:gd name="connsiteY10" fmla="*/ 95290 h 195384"/>
                <a:gd name="connsiteX11" fmla="*/ 426333 w 670535"/>
                <a:gd name="connsiteY11" fmla="*/ 52427 h 195384"/>
                <a:gd name="connsiteX12" fmla="*/ 545395 w 670535"/>
                <a:gd name="connsiteY12" fmla="*/ 19090 h 195384"/>
                <a:gd name="connsiteX13" fmla="*/ 669220 w 670535"/>
                <a:gd name="connsiteY13" fmla="*/ 40 h 195384"/>
                <a:gd name="connsiteX0" fmla="*/ 669220 w 670535"/>
                <a:gd name="connsiteY0" fmla="*/ 40 h 195384"/>
                <a:gd name="connsiteX1" fmla="*/ 607308 w 670535"/>
                <a:gd name="connsiteY1" fmla="*/ 23852 h 195384"/>
                <a:gd name="connsiteX2" fmla="*/ 554920 w 670535"/>
                <a:gd name="connsiteY2" fmla="*/ 90527 h 195384"/>
                <a:gd name="connsiteX3" fmla="*/ 490627 w 670535"/>
                <a:gd name="connsiteY3" fmla="*/ 157202 h 195384"/>
                <a:gd name="connsiteX4" fmla="*/ 362039 w 670535"/>
                <a:gd name="connsiteY4" fmla="*/ 178633 h 195384"/>
                <a:gd name="connsiteX5" fmla="*/ 250120 w 670535"/>
                <a:gd name="connsiteY5" fmla="*/ 188158 h 195384"/>
                <a:gd name="connsiteX6" fmla="*/ 88195 w 670535"/>
                <a:gd name="connsiteY6" fmla="*/ 195302 h 195384"/>
                <a:gd name="connsiteX7" fmla="*/ 89 w 670535"/>
                <a:gd name="connsiteY7" fmla="*/ 183396 h 195384"/>
                <a:gd name="connsiteX8" fmla="*/ 73908 w 670535"/>
                <a:gd name="connsiteY8" fmla="*/ 169108 h 195384"/>
                <a:gd name="connsiteX9" fmla="*/ 178683 w 670535"/>
                <a:gd name="connsiteY9" fmla="*/ 142915 h 195384"/>
                <a:gd name="connsiteX10" fmla="*/ 319177 w 670535"/>
                <a:gd name="connsiteY10" fmla="*/ 95290 h 195384"/>
                <a:gd name="connsiteX11" fmla="*/ 426333 w 670535"/>
                <a:gd name="connsiteY11" fmla="*/ 52427 h 195384"/>
                <a:gd name="connsiteX12" fmla="*/ 545395 w 670535"/>
                <a:gd name="connsiteY12" fmla="*/ 19090 h 195384"/>
                <a:gd name="connsiteX13" fmla="*/ 669220 w 670535"/>
                <a:gd name="connsiteY13" fmla="*/ 40 h 195384"/>
                <a:gd name="connsiteX0" fmla="*/ 669220 w 670535"/>
                <a:gd name="connsiteY0" fmla="*/ 40 h 195370"/>
                <a:gd name="connsiteX1" fmla="*/ 607308 w 670535"/>
                <a:gd name="connsiteY1" fmla="*/ 23852 h 195370"/>
                <a:gd name="connsiteX2" fmla="*/ 554920 w 670535"/>
                <a:gd name="connsiteY2" fmla="*/ 90527 h 195370"/>
                <a:gd name="connsiteX3" fmla="*/ 490627 w 670535"/>
                <a:gd name="connsiteY3" fmla="*/ 157202 h 195370"/>
                <a:gd name="connsiteX4" fmla="*/ 376327 w 670535"/>
                <a:gd name="connsiteY4" fmla="*/ 185777 h 195370"/>
                <a:gd name="connsiteX5" fmla="*/ 250120 w 670535"/>
                <a:gd name="connsiteY5" fmla="*/ 188158 h 195370"/>
                <a:gd name="connsiteX6" fmla="*/ 88195 w 670535"/>
                <a:gd name="connsiteY6" fmla="*/ 195302 h 195370"/>
                <a:gd name="connsiteX7" fmla="*/ 89 w 670535"/>
                <a:gd name="connsiteY7" fmla="*/ 183396 h 195370"/>
                <a:gd name="connsiteX8" fmla="*/ 73908 w 670535"/>
                <a:gd name="connsiteY8" fmla="*/ 169108 h 195370"/>
                <a:gd name="connsiteX9" fmla="*/ 178683 w 670535"/>
                <a:gd name="connsiteY9" fmla="*/ 142915 h 195370"/>
                <a:gd name="connsiteX10" fmla="*/ 319177 w 670535"/>
                <a:gd name="connsiteY10" fmla="*/ 95290 h 195370"/>
                <a:gd name="connsiteX11" fmla="*/ 426333 w 670535"/>
                <a:gd name="connsiteY11" fmla="*/ 52427 h 195370"/>
                <a:gd name="connsiteX12" fmla="*/ 545395 w 670535"/>
                <a:gd name="connsiteY12" fmla="*/ 19090 h 195370"/>
                <a:gd name="connsiteX13" fmla="*/ 669220 w 670535"/>
                <a:gd name="connsiteY13" fmla="*/ 40 h 195370"/>
                <a:gd name="connsiteX0" fmla="*/ 666839 w 668198"/>
                <a:gd name="connsiteY0" fmla="*/ 61 h 190629"/>
                <a:gd name="connsiteX1" fmla="*/ 607308 w 668198"/>
                <a:gd name="connsiteY1" fmla="*/ 19111 h 190629"/>
                <a:gd name="connsiteX2" fmla="*/ 554920 w 668198"/>
                <a:gd name="connsiteY2" fmla="*/ 85786 h 190629"/>
                <a:gd name="connsiteX3" fmla="*/ 490627 w 668198"/>
                <a:gd name="connsiteY3" fmla="*/ 152461 h 190629"/>
                <a:gd name="connsiteX4" fmla="*/ 376327 w 668198"/>
                <a:gd name="connsiteY4" fmla="*/ 181036 h 190629"/>
                <a:gd name="connsiteX5" fmla="*/ 250120 w 668198"/>
                <a:gd name="connsiteY5" fmla="*/ 183417 h 190629"/>
                <a:gd name="connsiteX6" fmla="*/ 88195 w 668198"/>
                <a:gd name="connsiteY6" fmla="*/ 190561 h 190629"/>
                <a:gd name="connsiteX7" fmla="*/ 89 w 668198"/>
                <a:gd name="connsiteY7" fmla="*/ 178655 h 190629"/>
                <a:gd name="connsiteX8" fmla="*/ 73908 w 668198"/>
                <a:gd name="connsiteY8" fmla="*/ 164367 h 190629"/>
                <a:gd name="connsiteX9" fmla="*/ 178683 w 668198"/>
                <a:gd name="connsiteY9" fmla="*/ 138174 h 190629"/>
                <a:gd name="connsiteX10" fmla="*/ 319177 w 668198"/>
                <a:gd name="connsiteY10" fmla="*/ 90549 h 190629"/>
                <a:gd name="connsiteX11" fmla="*/ 426333 w 668198"/>
                <a:gd name="connsiteY11" fmla="*/ 47686 h 190629"/>
                <a:gd name="connsiteX12" fmla="*/ 545395 w 668198"/>
                <a:gd name="connsiteY12" fmla="*/ 14349 h 190629"/>
                <a:gd name="connsiteX13" fmla="*/ 666839 w 668198"/>
                <a:gd name="connsiteY13" fmla="*/ 61 h 190629"/>
                <a:gd name="connsiteX0" fmla="*/ 659696 w 661208"/>
                <a:gd name="connsiteY0" fmla="*/ 48 h 192997"/>
                <a:gd name="connsiteX1" fmla="*/ 607308 w 661208"/>
                <a:gd name="connsiteY1" fmla="*/ 21479 h 192997"/>
                <a:gd name="connsiteX2" fmla="*/ 554920 w 661208"/>
                <a:gd name="connsiteY2" fmla="*/ 88154 h 192997"/>
                <a:gd name="connsiteX3" fmla="*/ 490627 w 661208"/>
                <a:gd name="connsiteY3" fmla="*/ 154829 h 192997"/>
                <a:gd name="connsiteX4" fmla="*/ 376327 w 661208"/>
                <a:gd name="connsiteY4" fmla="*/ 183404 h 192997"/>
                <a:gd name="connsiteX5" fmla="*/ 250120 w 661208"/>
                <a:gd name="connsiteY5" fmla="*/ 185785 h 192997"/>
                <a:gd name="connsiteX6" fmla="*/ 88195 w 661208"/>
                <a:gd name="connsiteY6" fmla="*/ 192929 h 192997"/>
                <a:gd name="connsiteX7" fmla="*/ 89 w 661208"/>
                <a:gd name="connsiteY7" fmla="*/ 181023 h 192997"/>
                <a:gd name="connsiteX8" fmla="*/ 73908 w 661208"/>
                <a:gd name="connsiteY8" fmla="*/ 166735 h 192997"/>
                <a:gd name="connsiteX9" fmla="*/ 178683 w 661208"/>
                <a:gd name="connsiteY9" fmla="*/ 140542 h 192997"/>
                <a:gd name="connsiteX10" fmla="*/ 319177 w 661208"/>
                <a:gd name="connsiteY10" fmla="*/ 92917 h 192997"/>
                <a:gd name="connsiteX11" fmla="*/ 426333 w 661208"/>
                <a:gd name="connsiteY11" fmla="*/ 50054 h 192997"/>
                <a:gd name="connsiteX12" fmla="*/ 545395 w 661208"/>
                <a:gd name="connsiteY12" fmla="*/ 16717 h 192997"/>
                <a:gd name="connsiteX13" fmla="*/ 659696 w 661208"/>
                <a:gd name="connsiteY13" fmla="*/ 48 h 192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1208" h="192997">
                  <a:moveTo>
                    <a:pt x="659696" y="48"/>
                  </a:moveTo>
                  <a:cubicBezTo>
                    <a:pt x="670015" y="842"/>
                    <a:pt x="624771" y="6795"/>
                    <a:pt x="607308" y="21479"/>
                  </a:cubicBezTo>
                  <a:cubicBezTo>
                    <a:pt x="589845" y="36163"/>
                    <a:pt x="574367" y="65929"/>
                    <a:pt x="554920" y="88154"/>
                  </a:cubicBezTo>
                  <a:cubicBezTo>
                    <a:pt x="535473" y="110379"/>
                    <a:pt x="520392" y="138954"/>
                    <a:pt x="490627" y="154829"/>
                  </a:cubicBezTo>
                  <a:cubicBezTo>
                    <a:pt x="460862" y="170704"/>
                    <a:pt x="416412" y="178245"/>
                    <a:pt x="376327" y="183404"/>
                  </a:cubicBezTo>
                  <a:cubicBezTo>
                    <a:pt x="336242" y="188563"/>
                    <a:pt x="298142" y="184198"/>
                    <a:pt x="250120" y="185785"/>
                  </a:cubicBezTo>
                  <a:cubicBezTo>
                    <a:pt x="202098" y="187372"/>
                    <a:pt x="129867" y="193723"/>
                    <a:pt x="88195" y="192929"/>
                  </a:cubicBezTo>
                  <a:cubicBezTo>
                    <a:pt x="46523" y="192135"/>
                    <a:pt x="2470" y="185389"/>
                    <a:pt x="89" y="181023"/>
                  </a:cubicBezTo>
                  <a:cubicBezTo>
                    <a:pt x="-2292" y="176657"/>
                    <a:pt x="44142" y="173482"/>
                    <a:pt x="73908" y="166735"/>
                  </a:cubicBezTo>
                  <a:cubicBezTo>
                    <a:pt x="103674" y="159988"/>
                    <a:pt x="137805" y="152845"/>
                    <a:pt x="178683" y="140542"/>
                  </a:cubicBezTo>
                  <a:cubicBezTo>
                    <a:pt x="219561" y="128239"/>
                    <a:pt x="277902" y="107998"/>
                    <a:pt x="319177" y="92917"/>
                  </a:cubicBezTo>
                  <a:cubicBezTo>
                    <a:pt x="360452" y="77836"/>
                    <a:pt x="388630" y="62754"/>
                    <a:pt x="426333" y="50054"/>
                  </a:cubicBezTo>
                  <a:cubicBezTo>
                    <a:pt x="464036" y="37354"/>
                    <a:pt x="506501" y="25051"/>
                    <a:pt x="545395" y="16717"/>
                  </a:cubicBezTo>
                  <a:cubicBezTo>
                    <a:pt x="584289" y="8383"/>
                    <a:pt x="649377" y="-746"/>
                    <a:pt x="659696" y="48"/>
                  </a:cubicBez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任意多边形 17"/>
            <p:cNvSpPr/>
            <p:nvPr/>
          </p:nvSpPr>
          <p:spPr>
            <a:xfrm>
              <a:off x="6552582" y="1395279"/>
              <a:ext cx="755588" cy="159974"/>
            </a:xfrm>
            <a:custGeom>
              <a:avLst/>
              <a:gdLst>
                <a:gd name="connsiteX0" fmla="*/ 576 w 760308"/>
                <a:gd name="connsiteY0" fmla="*/ 138246 h 159722"/>
                <a:gd name="connsiteX1" fmla="*/ 81538 w 760308"/>
                <a:gd name="connsiteY1" fmla="*/ 128721 h 159722"/>
                <a:gd name="connsiteX2" fmla="*/ 202982 w 760308"/>
                <a:gd name="connsiteY2" fmla="*/ 104909 h 159722"/>
                <a:gd name="connsiteX3" fmla="*/ 341094 w 760308"/>
                <a:gd name="connsiteY3" fmla="*/ 59665 h 159722"/>
                <a:gd name="connsiteX4" fmla="*/ 431582 w 760308"/>
                <a:gd name="connsiteY4" fmla="*/ 31090 h 159722"/>
                <a:gd name="connsiteX5" fmla="*/ 531594 w 760308"/>
                <a:gd name="connsiteY5" fmla="*/ 4896 h 159722"/>
                <a:gd name="connsiteX6" fmla="*/ 619701 w 760308"/>
                <a:gd name="connsiteY6" fmla="*/ 134 h 159722"/>
                <a:gd name="connsiteX7" fmla="*/ 691138 w 760308"/>
                <a:gd name="connsiteY7" fmla="*/ 2515 h 159722"/>
                <a:gd name="connsiteX8" fmla="*/ 760194 w 760308"/>
                <a:gd name="connsiteY8" fmla="*/ 14421 h 159722"/>
                <a:gd name="connsiteX9" fmla="*/ 674469 w 760308"/>
                <a:gd name="connsiteY9" fmla="*/ 35852 h 159722"/>
                <a:gd name="connsiteX10" fmla="*/ 562551 w 760308"/>
                <a:gd name="connsiteY10" fmla="*/ 78715 h 159722"/>
                <a:gd name="connsiteX11" fmla="*/ 455394 w 760308"/>
                <a:gd name="connsiteY11" fmla="*/ 107290 h 159722"/>
                <a:gd name="connsiteX12" fmla="*/ 326807 w 760308"/>
                <a:gd name="connsiteY12" fmla="*/ 143009 h 159722"/>
                <a:gd name="connsiteX13" fmla="*/ 226794 w 760308"/>
                <a:gd name="connsiteY13" fmla="*/ 159677 h 159722"/>
                <a:gd name="connsiteX14" fmla="*/ 122019 w 760308"/>
                <a:gd name="connsiteY14" fmla="*/ 147771 h 159722"/>
                <a:gd name="connsiteX15" fmla="*/ 576 w 760308"/>
                <a:gd name="connsiteY15" fmla="*/ 138246 h 159722"/>
                <a:gd name="connsiteX0" fmla="*/ 576 w 760308"/>
                <a:gd name="connsiteY0" fmla="*/ 138246 h 160038"/>
                <a:gd name="connsiteX1" fmla="*/ 81538 w 760308"/>
                <a:gd name="connsiteY1" fmla="*/ 128721 h 160038"/>
                <a:gd name="connsiteX2" fmla="*/ 202982 w 760308"/>
                <a:gd name="connsiteY2" fmla="*/ 104909 h 160038"/>
                <a:gd name="connsiteX3" fmla="*/ 341094 w 760308"/>
                <a:gd name="connsiteY3" fmla="*/ 59665 h 160038"/>
                <a:gd name="connsiteX4" fmla="*/ 431582 w 760308"/>
                <a:gd name="connsiteY4" fmla="*/ 31090 h 160038"/>
                <a:gd name="connsiteX5" fmla="*/ 531594 w 760308"/>
                <a:gd name="connsiteY5" fmla="*/ 4896 h 160038"/>
                <a:gd name="connsiteX6" fmla="*/ 619701 w 760308"/>
                <a:gd name="connsiteY6" fmla="*/ 134 h 160038"/>
                <a:gd name="connsiteX7" fmla="*/ 691138 w 760308"/>
                <a:gd name="connsiteY7" fmla="*/ 2515 h 160038"/>
                <a:gd name="connsiteX8" fmla="*/ 760194 w 760308"/>
                <a:gd name="connsiteY8" fmla="*/ 14421 h 160038"/>
                <a:gd name="connsiteX9" fmla="*/ 674469 w 760308"/>
                <a:gd name="connsiteY9" fmla="*/ 35852 h 160038"/>
                <a:gd name="connsiteX10" fmla="*/ 562551 w 760308"/>
                <a:gd name="connsiteY10" fmla="*/ 78715 h 160038"/>
                <a:gd name="connsiteX11" fmla="*/ 455394 w 760308"/>
                <a:gd name="connsiteY11" fmla="*/ 107290 h 160038"/>
                <a:gd name="connsiteX12" fmla="*/ 326807 w 760308"/>
                <a:gd name="connsiteY12" fmla="*/ 143009 h 160038"/>
                <a:gd name="connsiteX13" fmla="*/ 226794 w 760308"/>
                <a:gd name="connsiteY13" fmla="*/ 159677 h 160038"/>
                <a:gd name="connsiteX14" fmla="*/ 122019 w 760308"/>
                <a:gd name="connsiteY14" fmla="*/ 157296 h 160038"/>
                <a:gd name="connsiteX15" fmla="*/ 576 w 760308"/>
                <a:gd name="connsiteY15" fmla="*/ 138246 h 160038"/>
                <a:gd name="connsiteX0" fmla="*/ 619 w 755588"/>
                <a:gd name="connsiteY0" fmla="*/ 145390 h 159974"/>
                <a:gd name="connsiteX1" fmla="*/ 76818 w 755588"/>
                <a:gd name="connsiteY1" fmla="*/ 128721 h 159974"/>
                <a:gd name="connsiteX2" fmla="*/ 198262 w 755588"/>
                <a:gd name="connsiteY2" fmla="*/ 104909 h 159974"/>
                <a:gd name="connsiteX3" fmla="*/ 336374 w 755588"/>
                <a:gd name="connsiteY3" fmla="*/ 59665 h 159974"/>
                <a:gd name="connsiteX4" fmla="*/ 426862 w 755588"/>
                <a:gd name="connsiteY4" fmla="*/ 31090 h 159974"/>
                <a:gd name="connsiteX5" fmla="*/ 526874 w 755588"/>
                <a:gd name="connsiteY5" fmla="*/ 4896 h 159974"/>
                <a:gd name="connsiteX6" fmla="*/ 614981 w 755588"/>
                <a:gd name="connsiteY6" fmla="*/ 134 h 159974"/>
                <a:gd name="connsiteX7" fmla="*/ 686418 w 755588"/>
                <a:gd name="connsiteY7" fmla="*/ 2515 h 159974"/>
                <a:gd name="connsiteX8" fmla="*/ 755474 w 755588"/>
                <a:gd name="connsiteY8" fmla="*/ 14421 h 159974"/>
                <a:gd name="connsiteX9" fmla="*/ 669749 w 755588"/>
                <a:gd name="connsiteY9" fmla="*/ 35852 h 159974"/>
                <a:gd name="connsiteX10" fmla="*/ 557831 w 755588"/>
                <a:gd name="connsiteY10" fmla="*/ 78715 h 159974"/>
                <a:gd name="connsiteX11" fmla="*/ 450674 w 755588"/>
                <a:gd name="connsiteY11" fmla="*/ 107290 h 159974"/>
                <a:gd name="connsiteX12" fmla="*/ 322087 w 755588"/>
                <a:gd name="connsiteY12" fmla="*/ 143009 h 159974"/>
                <a:gd name="connsiteX13" fmla="*/ 222074 w 755588"/>
                <a:gd name="connsiteY13" fmla="*/ 159677 h 159974"/>
                <a:gd name="connsiteX14" fmla="*/ 117299 w 755588"/>
                <a:gd name="connsiteY14" fmla="*/ 157296 h 159974"/>
                <a:gd name="connsiteX15" fmla="*/ 619 w 755588"/>
                <a:gd name="connsiteY15" fmla="*/ 145390 h 159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55588" h="159974">
                  <a:moveTo>
                    <a:pt x="619" y="145390"/>
                  </a:moveTo>
                  <a:cubicBezTo>
                    <a:pt x="-6128" y="140628"/>
                    <a:pt x="43878" y="135468"/>
                    <a:pt x="76818" y="128721"/>
                  </a:cubicBezTo>
                  <a:cubicBezTo>
                    <a:pt x="109758" y="121974"/>
                    <a:pt x="155003" y="116418"/>
                    <a:pt x="198262" y="104909"/>
                  </a:cubicBezTo>
                  <a:cubicBezTo>
                    <a:pt x="241521" y="93400"/>
                    <a:pt x="336374" y="59665"/>
                    <a:pt x="336374" y="59665"/>
                  </a:cubicBezTo>
                  <a:cubicBezTo>
                    <a:pt x="374474" y="47362"/>
                    <a:pt x="395112" y="40218"/>
                    <a:pt x="426862" y="31090"/>
                  </a:cubicBezTo>
                  <a:cubicBezTo>
                    <a:pt x="458612" y="21962"/>
                    <a:pt x="495521" y="10055"/>
                    <a:pt x="526874" y="4896"/>
                  </a:cubicBezTo>
                  <a:cubicBezTo>
                    <a:pt x="558227" y="-263"/>
                    <a:pt x="588390" y="531"/>
                    <a:pt x="614981" y="134"/>
                  </a:cubicBezTo>
                  <a:cubicBezTo>
                    <a:pt x="641572" y="-263"/>
                    <a:pt x="663003" y="134"/>
                    <a:pt x="686418" y="2515"/>
                  </a:cubicBezTo>
                  <a:cubicBezTo>
                    <a:pt x="709834" y="4896"/>
                    <a:pt x="758252" y="8865"/>
                    <a:pt x="755474" y="14421"/>
                  </a:cubicBezTo>
                  <a:cubicBezTo>
                    <a:pt x="752696" y="19977"/>
                    <a:pt x="702689" y="25136"/>
                    <a:pt x="669749" y="35852"/>
                  </a:cubicBezTo>
                  <a:cubicBezTo>
                    <a:pt x="636809" y="46568"/>
                    <a:pt x="594343" y="66809"/>
                    <a:pt x="557831" y="78715"/>
                  </a:cubicBezTo>
                  <a:cubicBezTo>
                    <a:pt x="521319" y="90621"/>
                    <a:pt x="450674" y="107290"/>
                    <a:pt x="450674" y="107290"/>
                  </a:cubicBezTo>
                  <a:cubicBezTo>
                    <a:pt x="411383" y="118006"/>
                    <a:pt x="360187" y="134278"/>
                    <a:pt x="322087" y="143009"/>
                  </a:cubicBezTo>
                  <a:cubicBezTo>
                    <a:pt x="283987" y="151740"/>
                    <a:pt x="256205" y="158883"/>
                    <a:pt x="222074" y="159677"/>
                  </a:cubicBezTo>
                  <a:cubicBezTo>
                    <a:pt x="187943" y="160471"/>
                    <a:pt x="154208" y="159677"/>
                    <a:pt x="117299" y="157296"/>
                  </a:cubicBezTo>
                  <a:cubicBezTo>
                    <a:pt x="80390" y="154915"/>
                    <a:pt x="7366" y="150152"/>
                    <a:pt x="619" y="145390"/>
                  </a:cubicBez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18"/>
            <p:cNvSpPr/>
            <p:nvPr/>
          </p:nvSpPr>
          <p:spPr>
            <a:xfrm>
              <a:off x="6179081" y="1410757"/>
              <a:ext cx="564765" cy="142808"/>
            </a:xfrm>
            <a:custGeom>
              <a:avLst/>
              <a:gdLst>
                <a:gd name="connsiteX0" fmla="*/ 197931 w 564646"/>
                <a:gd name="connsiteY0" fmla="*/ 91010 h 139826"/>
                <a:gd name="connsiteX1" fmla="*/ 324137 w 564646"/>
                <a:gd name="connsiteY1" fmla="*/ 45766 h 139826"/>
                <a:gd name="connsiteX2" fmla="*/ 414625 w 564646"/>
                <a:gd name="connsiteY2" fmla="*/ 19572 h 139826"/>
                <a:gd name="connsiteX3" fmla="*/ 500350 w 564646"/>
                <a:gd name="connsiteY3" fmla="*/ 7666 h 139826"/>
                <a:gd name="connsiteX4" fmla="*/ 564644 w 564646"/>
                <a:gd name="connsiteY4" fmla="*/ 522 h 139826"/>
                <a:gd name="connsiteX5" fmla="*/ 502731 w 564646"/>
                <a:gd name="connsiteY5" fmla="*/ 21953 h 139826"/>
                <a:gd name="connsiteX6" fmla="*/ 467012 w 564646"/>
                <a:gd name="connsiteY6" fmla="*/ 62435 h 139826"/>
                <a:gd name="connsiteX7" fmla="*/ 393194 w 564646"/>
                <a:gd name="connsiteY7" fmla="*/ 100535 h 139826"/>
                <a:gd name="connsiteX8" fmla="*/ 295562 w 564646"/>
                <a:gd name="connsiteY8" fmla="*/ 126728 h 139826"/>
                <a:gd name="connsiteX9" fmla="*/ 152687 w 564646"/>
                <a:gd name="connsiteY9" fmla="*/ 136253 h 139826"/>
                <a:gd name="connsiteX10" fmla="*/ 76487 w 564646"/>
                <a:gd name="connsiteY10" fmla="*/ 136253 h 139826"/>
                <a:gd name="connsiteX11" fmla="*/ 287 w 564646"/>
                <a:gd name="connsiteY11" fmla="*/ 138635 h 139826"/>
                <a:gd name="connsiteX12" fmla="*/ 105062 w 564646"/>
                <a:gd name="connsiteY12" fmla="*/ 114822 h 139826"/>
                <a:gd name="connsiteX13" fmla="*/ 197931 w 564646"/>
                <a:gd name="connsiteY13" fmla="*/ 91010 h 139826"/>
                <a:gd name="connsiteX0" fmla="*/ 193190 w 559905"/>
                <a:gd name="connsiteY0" fmla="*/ 91010 h 144193"/>
                <a:gd name="connsiteX1" fmla="*/ 319396 w 559905"/>
                <a:gd name="connsiteY1" fmla="*/ 45766 h 144193"/>
                <a:gd name="connsiteX2" fmla="*/ 409884 w 559905"/>
                <a:gd name="connsiteY2" fmla="*/ 19572 h 144193"/>
                <a:gd name="connsiteX3" fmla="*/ 495609 w 559905"/>
                <a:gd name="connsiteY3" fmla="*/ 7666 h 144193"/>
                <a:gd name="connsiteX4" fmla="*/ 559903 w 559905"/>
                <a:gd name="connsiteY4" fmla="*/ 522 h 144193"/>
                <a:gd name="connsiteX5" fmla="*/ 497990 w 559905"/>
                <a:gd name="connsiteY5" fmla="*/ 21953 h 144193"/>
                <a:gd name="connsiteX6" fmla="*/ 462271 w 559905"/>
                <a:gd name="connsiteY6" fmla="*/ 62435 h 144193"/>
                <a:gd name="connsiteX7" fmla="*/ 388453 w 559905"/>
                <a:gd name="connsiteY7" fmla="*/ 100535 h 144193"/>
                <a:gd name="connsiteX8" fmla="*/ 290821 w 559905"/>
                <a:gd name="connsiteY8" fmla="*/ 126728 h 144193"/>
                <a:gd name="connsiteX9" fmla="*/ 147946 w 559905"/>
                <a:gd name="connsiteY9" fmla="*/ 136253 h 144193"/>
                <a:gd name="connsiteX10" fmla="*/ 71746 w 559905"/>
                <a:gd name="connsiteY10" fmla="*/ 136253 h 144193"/>
                <a:gd name="connsiteX11" fmla="*/ 309 w 559905"/>
                <a:gd name="connsiteY11" fmla="*/ 143397 h 144193"/>
                <a:gd name="connsiteX12" fmla="*/ 100321 w 559905"/>
                <a:gd name="connsiteY12" fmla="*/ 114822 h 144193"/>
                <a:gd name="connsiteX13" fmla="*/ 193190 w 559905"/>
                <a:gd name="connsiteY13" fmla="*/ 91010 h 144193"/>
                <a:gd name="connsiteX0" fmla="*/ 193145 w 559860"/>
                <a:gd name="connsiteY0" fmla="*/ 91010 h 144387"/>
                <a:gd name="connsiteX1" fmla="*/ 319351 w 559860"/>
                <a:gd name="connsiteY1" fmla="*/ 45766 h 144387"/>
                <a:gd name="connsiteX2" fmla="*/ 409839 w 559860"/>
                <a:gd name="connsiteY2" fmla="*/ 19572 h 144387"/>
                <a:gd name="connsiteX3" fmla="*/ 495564 w 559860"/>
                <a:gd name="connsiteY3" fmla="*/ 7666 h 144387"/>
                <a:gd name="connsiteX4" fmla="*/ 559858 w 559860"/>
                <a:gd name="connsiteY4" fmla="*/ 522 h 144387"/>
                <a:gd name="connsiteX5" fmla="*/ 497945 w 559860"/>
                <a:gd name="connsiteY5" fmla="*/ 21953 h 144387"/>
                <a:gd name="connsiteX6" fmla="*/ 462226 w 559860"/>
                <a:gd name="connsiteY6" fmla="*/ 62435 h 144387"/>
                <a:gd name="connsiteX7" fmla="*/ 388408 w 559860"/>
                <a:gd name="connsiteY7" fmla="*/ 100535 h 144387"/>
                <a:gd name="connsiteX8" fmla="*/ 290776 w 559860"/>
                <a:gd name="connsiteY8" fmla="*/ 126728 h 144387"/>
                <a:gd name="connsiteX9" fmla="*/ 147901 w 559860"/>
                <a:gd name="connsiteY9" fmla="*/ 136253 h 144387"/>
                <a:gd name="connsiteX10" fmla="*/ 81226 w 559860"/>
                <a:gd name="connsiteY10" fmla="*/ 138634 h 144387"/>
                <a:gd name="connsiteX11" fmla="*/ 264 w 559860"/>
                <a:gd name="connsiteY11" fmla="*/ 143397 h 144387"/>
                <a:gd name="connsiteX12" fmla="*/ 100276 w 559860"/>
                <a:gd name="connsiteY12" fmla="*/ 114822 h 144387"/>
                <a:gd name="connsiteX13" fmla="*/ 193145 w 559860"/>
                <a:gd name="connsiteY13" fmla="*/ 91010 h 144387"/>
                <a:gd name="connsiteX0" fmla="*/ 193145 w 560017"/>
                <a:gd name="connsiteY0" fmla="*/ 91143 h 144520"/>
                <a:gd name="connsiteX1" fmla="*/ 319351 w 560017"/>
                <a:gd name="connsiteY1" fmla="*/ 45899 h 144520"/>
                <a:gd name="connsiteX2" fmla="*/ 409839 w 560017"/>
                <a:gd name="connsiteY2" fmla="*/ 19705 h 144520"/>
                <a:gd name="connsiteX3" fmla="*/ 495564 w 560017"/>
                <a:gd name="connsiteY3" fmla="*/ 7799 h 144520"/>
                <a:gd name="connsiteX4" fmla="*/ 559858 w 560017"/>
                <a:gd name="connsiteY4" fmla="*/ 655 h 144520"/>
                <a:gd name="connsiteX5" fmla="*/ 512233 w 560017"/>
                <a:gd name="connsiteY5" fmla="*/ 24468 h 144520"/>
                <a:gd name="connsiteX6" fmla="*/ 462226 w 560017"/>
                <a:gd name="connsiteY6" fmla="*/ 62568 h 144520"/>
                <a:gd name="connsiteX7" fmla="*/ 388408 w 560017"/>
                <a:gd name="connsiteY7" fmla="*/ 100668 h 144520"/>
                <a:gd name="connsiteX8" fmla="*/ 290776 w 560017"/>
                <a:gd name="connsiteY8" fmla="*/ 126861 h 144520"/>
                <a:gd name="connsiteX9" fmla="*/ 147901 w 560017"/>
                <a:gd name="connsiteY9" fmla="*/ 136386 h 144520"/>
                <a:gd name="connsiteX10" fmla="*/ 81226 w 560017"/>
                <a:gd name="connsiteY10" fmla="*/ 138767 h 144520"/>
                <a:gd name="connsiteX11" fmla="*/ 264 w 560017"/>
                <a:gd name="connsiteY11" fmla="*/ 143530 h 144520"/>
                <a:gd name="connsiteX12" fmla="*/ 100276 w 560017"/>
                <a:gd name="connsiteY12" fmla="*/ 114955 h 144520"/>
                <a:gd name="connsiteX13" fmla="*/ 193145 w 560017"/>
                <a:gd name="connsiteY13" fmla="*/ 91143 h 144520"/>
                <a:gd name="connsiteX0" fmla="*/ 193145 w 564765"/>
                <a:gd name="connsiteY0" fmla="*/ 88948 h 142325"/>
                <a:gd name="connsiteX1" fmla="*/ 319351 w 564765"/>
                <a:gd name="connsiteY1" fmla="*/ 43704 h 142325"/>
                <a:gd name="connsiteX2" fmla="*/ 409839 w 564765"/>
                <a:gd name="connsiteY2" fmla="*/ 17510 h 142325"/>
                <a:gd name="connsiteX3" fmla="*/ 495564 w 564765"/>
                <a:gd name="connsiteY3" fmla="*/ 5604 h 142325"/>
                <a:gd name="connsiteX4" fmla="*/ 564621 w 564765"/>
                <a:gd name="connsiteY4" fmla="*/ 841 h 142325"/>
                <a:gd name="connsiteX5" fmla="*/ 512233 w 564765"/>
                <a:gd name="connsiteY5" fmla="*/ 22273 h 142325"/>
                <a:gd name="connsiteX6" fmla="*/ 462226 w 564765"/>
                <a:gd name="connsiteY6" fmla="*/ 60373 h 142325"/>
                <a:gd name="connsiteX7" fmla="*/ 388408 w 564765"/>
                <a:gd name="connsiteY7" fmla="*/ 98473 h 142325"/>
                <a:gd name="connsiteX8" fmla="*/ 290776 w 564765"/>
                <a:gd name="connsiteY8" fmla="*/ 124666 h 142325"/>
                <a:gd name="connsiteX9" fmla="*/ 147901 w 564765"/>
                <a:gd name="connsiteY9" fmla="*/ 134191 h 142325"/>
                <a:gd name="connsiteX10" fmla="*/ 81226 w 564765"/>
                <a:gd name="connsiteY10" fmla="*/ 136572 h 142325"/>
                <a:gd name="connsiteX11" fmla="*/ 264 w 564765"/>
                <a:gd name="connsiteY11" fmla="*/ 141335 h 142325"/>
                <a:gd name="connsiteX12" fmla="*/ 100276 w 564765"/>
                <a:gd name="connsiteY12" fmla="*/ 112760 h 142325"/>
                <a:gd name="connsiteX13" fmla="*/ 193145 w 564765"/>
                <a:gd name="connsiteY13" fmla="*/ 88948 h 142325"/>
                <a:gd name="connsiteX0" fmla="*/ 193145 w 564765"/>
                <a:gd name="connsiteY0" fmla="*/ 89431 h 142808"/>
                <a:gd name="connsiteX1" fmla="*/ 319351 w 564765"/>
                <a:gd name="connsiteY1" fmla="*/ 44187 h 142808"/>
                <a:gd name="connsiteX2" fmla="*/ 409839 w 564765"/>
                <a:gd name="connsiteY2" fmla="*/ 17993 h 142808"/>
                <a:gd name="connsiteX3" fmla="*/ 495564 w 564765"/>
                <a:gd name="connsiteY3" fmla="*/ 6087 h 142808"/>
                <a:gd name="connsiteX4" fmla="*/ 564621 w 564765"/>
                <a:gd name="connsiteY4" fmla="*/ 1324 h 142808"/>
                <a:gd name="connsiteX5" fmla="*/ 512233 w 564765"/>
                <a:gd name="connsiteY5" fmla="*/ 29899 h 142808"/>
                <a:gd name="connsiteX6" fmla="*/ 462226 w 564765"/>
                <a:gd name="connsiteY6" fmla="*/ 60856 h 142808"/>
                <a:gd name="connsiteX7" fmla="*/ 388408 w 564765"/>
                <a:gd name="connsiteY7" fmla="*/ 98956 h 142808"/>
                <a:gd name="connsiteX8" fmla="*/ 290776 w 564765"/>
                <a:gd name="connsiteY8" fmla="*/ 125149 h 142808"/>
                <a:gd name="connsiteX9" fmla="*/ 147901 w 564765"/>
                <a:gd name="connsiteY9" fmla="*/ 134674 h 142808"/>
                <a:gd name="connsiteX10" fmla="*/ 81226 w 564765"/>
                <a:gd name="connsiteY10" fmla="*/ 137055 h 142808"/>
                <a:gd name="connsiteX11" fmla="*/ 264 w 564765"/>
                <a:gd name="connsiteY11" fmla="*/ 141818 h 142808"/>
                <a:gd name="connsiteX12" fmla="*/ 100276 w 564765"/>
                <a:gd name="connsiteY12" fmla="*/ 113243 h 142808"/>
                <a:gd name="connsiteX13" fmla="*/ 193145 w 564765"/>
                <a:gd name="connsiteY13" fmla="*/ 89431 h 14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765" h="142808">
                  <a:moveTo>
                    <a:pt x="193145" y="89431"/>
                  </a:moveTo>
                  <a:cubicBezTo>
                    <a:pt x="238190" y="72762"/>
                    <a:pt x="283235" y="56093"/>
                    <a:pt x="319351" y="44187"/>
                  </a:cubicBezTo>
                  <a:cubicBezTo>
                    <a:pt x="355467" y="32281"/>
                    <a:pt x="380470" y="24343"/>
                    <a:pt x="409839" y="17993"/>
                  </a:cubicBezTo>
                  <a:cubicBezTo>
                    <a:pt x="439208" y="11643"/>
                    <a:pt x="469767" y="8865"/>
                    <a:pt x="495564" y="6087"/>
                  </a:cubicBezTo>
                  <a:cubicBezTo>
                    <a:pt x="521361" y="3309"/>
                    <a:pt x="561843" y="-2645"/>
                    <a:pt x="564621" y="1324"/>
                  </a:cubicBezTo>
                  <a:cubicBezTo>
                    <a:pt x="567399" y="5293"/>
                    <a:pt x="529299" y="19977"/>
                    <a:pt x="512233" y="29899"/>
                  </a:cubicBezTo>
                  <a:cubicBezTo>
                    <a:pt x="495167" y="39821"/>
                    <a:pt x="482864" y="49347"/>
                    <a:pt x="462226" y="60856"/>
                  </a:cubicBezTo>
                  <a:cubicBezTo>
                    <a:pt x="441589" y="72366"/>
                    <a:pt x="416983" y="88241"/>
                    <a:pt x="388408" y="98956"/>
                  </a:cubicBezTo>
                  <a:cubicBezTo>
                    <a:pt x="359833" y="109671"/>
                    <a:pt x="330860" y="119196"/>
                    <a:pt x="290776" y="125149"/>
                  </a:cubicBezTo>
                  <a:cubicBezTo>
                    <a:pt x="250692" y="131102"/>
                    <a:pt x="182826" y="132690"/>
                    <a:pt x="147901" y="134674"/>
                  </a:cubicBezTo>
                  <a:cubicBezTo>
                    <a:pt x="112976" y="136658"/>
                    <a:pt x="105832" y="135864"/>
                    <a:pt x="81226" y="137055"/>
                  </a:cubicBezTo>
                  <a:cubicBezTo>
                    <a:pt x="56620" y="138246"/>
                    <a:pt x="-4498" y="145390"/>
                    <a:pt x="264" y="141818"/>
                  </a:cubicBezTo>
                  <a:cubicBezTo>
                    <a:pt x="5026" y="138246"/>
                    <a:pt x="100276" y="113243"/>
                    <a:pt x="100276" y="113243"/>
                  </a:cubicBezTo>
                  <a:lnTo>
                    <a:pt x="193145" y="89431"/>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任意多边形 19"/>
            <p:cNvSpPr/>
            <p:nvPr/>
          </p:nvSpPr>
          <p:spPr>
            <a:xfrm>
              <a:off x="5828149" y="1387959"/>
              <a:ext cx="613393" cy="165937"/>
            </a:xfrm>
            <a:custGeom>
              <a:avLst/>
              <a:gdLst>
                <a:gd name="connsiteX0" fmla="*/ 163075 w 613640"/>
                <a:gd name="connsiteY0" fmla="*/ 104796 h 163268"/>
                <a:gd name="connsiteX1" fmla="*/ 274994 w 613640"/>
                <a:gd name="connsiteY1" fmla="*/ 57171 h 163268"/>
                <a:gd name="connsiteX2" fmla="*/ 346431 w 613640"/>
                <a:gd name="connsiteY2" fmla="*/ 33359 h 163268"/>
                <a:gd name="connsiteX3" fmla="*/ 425013 w 613640"/>
                <a:gd name="connsiteY3" fmla="*/ 14309 h 163268"/>
                <a:gd name="connsiteX4" fmla="*/ 508356 w 613640"/>
                <a:gd name="connsiteY4" fmla="*/ 7165 h 163268"/>
                <a:gd name="connsiteX5" fmla="*/ 565506 w 613640"/>
                <a:gd name="connsiteY5" fmla="*/ 21 h 163268"/>
                <a:gd name="connsiteX6" fmla="*/ 613131 w 613640"/>
                <a:gd name="connsiteY6" fmla="*/ 9546 h 163268"/>
                <a:gd name="connsiteX7" fmla="*/ 534550 w 613640"/>
                <a:gd name="connsiteY7" fmla="*/ 28596 h 163268"/>
                <a:gd name="connsiteX8" fmla="*/ 479781 w 613640"/>
                <a:gd name="connsiteY8" fmla="*/ 57171 h 163268"/>
                <a:gd name="connsiteX9" fmla="*/ 417869 w 613640"/>
                <a:gd name="connsiteY9" fmla="*/ 85746 h 163268"/>
                <a:gd name="connsiteX10" fmla="*/ 317856 w 613640"/>
                <a:gd name="connsiteY10" fmla="*/ 109559 h 163268"/>
                <a:gd name="connsiteX11" fmla="*/ 222606 w 613640"/>
                <a:gd name="connsiteY11" fmla="*/ 142896 h 163268"/>
                <a:gd name="connsiteX12" fmla="*/ 129738 w 613640"/>
                <a:gd name="connsiteY12" fmla="*/ 159565 h 163268"/>
                <a:gd name="connsiteX13" fmla="*/ 1150 w 613640"/>
                <a:gd name="connsiteY13" fmla="*/ 161946 h 163268"/>
                <a:gd name="connsiteX14" fmla="*/ 63063 w 613640"/>
                <a:gd name="connsiteY14" fmla="*/ 142896 h 163268"/>
                <a:gd name="connsiteX15" fmla="*/ 163075 w 613640"/>
                <a:gd name="connsiteY15" fmla="*/ 104796 h 163268"/>
                <a:gd name="connsiteX0" fmla="*/ 163075 w 613640"/>
                <a:gd name="connsiteY0" fmla="*/ 104796 h 163268"/>
                <a:gd name="connsiteX1" fmla="*/ 274994 w 613640"/>
                <a:gd name="connsiteY1" fmla="*/ 57171 h 163268"/>
                <a:gd name="connsiteX2" fmla="*/ 346431 w 613640"/>
                <a:gd name="connsiteY2" fmla="*/ 33359 h 163268"/>
                <a:gd name="connsiteX3" fmla="*/ 425013 w 613640"/>
                <a:gd name="connsiteY3" fmla="*/ 14309 h 163268"/>
                <a:gd name="connsiteX4" fmla="*/ 508356 w 613640"/>
                <a:gd name="connsiteY4" fmla="*/ 7165 h 163268"/>
                <a:gd name="connsiteX5" fmla="*/ 565506 w 613640"/>
                <a:gd name="connsiteY5" fmla="*/ 21 h 163268"/>
                <a:gd name="connsiteX6" fmla="*/ 613131 w 613640"/>
                <a:gd name="connsiteY6" fmla="*/ 9546 h 163268"/>
                <a:gd name="connsiteX7" fmla="*/ 534550 w 613640"/>
                <a:gd name="connsiteY7" fmla="*/ 28596 h 163268"/>
                <a:gd name="connsiteX8" fmla="*/ 479781 w 613640"/>
                <a:gd name="connsiteY8" fmla="*/ 57171 h 163268"/>
                <a:gd name="connsiteX9" fmla="*/ 417869 w 613640"/>
                <a:gd name="connsiteY9" fmla="*/ 85746 h 163268"/>
                <a:gd name="connsiteX10" fmla="*/ 325000 w 613640"/>
                <a:gd name="connsiteY10" fmla="*/ 116703 h 163268"/>
                <a:gd name="connsiteX11" fmla="*/ 222606 w 613640"/>
                <a:gd name="connsiteY11" fmla="*/ 142896 h 163268"/>
                <a:gd name="connsiteX12" fmla="*/ 129738 w 613640"/>
                <a:gd name="connsiteY12" fmla="*/ 159565 h 163268"/>
                <a:gd name="connsiteX13" fmla="*/ 1150 w 613640"/>
                <a:gd name="connsiteY13" fmla="*/ 161946 h 163268"/>
                <a:gd name="connsiteX14" fmla="*/ 63063 w 613640"/>
                <a:gd name="connsiteY14" fmla="*/ 142896 h 163268"/>
                <a:gd name="connsiteX15" fmla="*/ 163075 w 613640"/>
                <a:gd name="connsiteY15" fmla="*/ 104796 h 163268"/>
                <a:gd name="connsiteX0" fmla="*/ 163075 w 613640"/>
                <a:gd name="connsiteY0" fmla="*/ 105242 h 163714"/>
                <a:gd name="connsiteX1" fmla="*/ 274994 w 613640"/>
                <a:gd name="connsiteY1" fmla="*/ 57617 h 163714"/>
                <a:gd name="connsiteX2" fmla="*/ 346431 w 613640"/>
                <a:gd name="connsiteY2" fmla="*/ 33805 h 163714"/>
                <a:gd name="connsiteX3" fmla="*/ 425013 w 613640"/>
                <a:gd name="connsiteY3" fmla="*/ 14755 h 163714"/>
                <a:gd name="connsiteX4" fmla="*/ 508356 w 613640"/>
                <a:gd name="connsiteY4" fmla="*/ 2849 h 163714"/>
                <a:gd name="connsiteX5" fmla="*/ 565506 w 613640"/>
                <a:gd name="connsiteY5" fmla="*/ 467 h 163714"/>
                <a:gd name="connsiteX6" fmla="*/ 613131 w 613640"/>
                <a:gd name="connsiteY6" fmla="*/ 9992 h 163714"/>
                <a:gd name="connsiteX7" fmla="*/ 534550 w 613640"/>
                <a:gd name="connsiteY7" fmla="*/ 29042 h 163714"/>
                <a:gd name="connsiteX8" fmla="*/ 479781 w 613640"/>
                <a:gd name="connsiteY8" fmla="*/ 57617 h 163714"/>
                <a:gd name="connsiteX9" fmla="*/ 417869 w 613640"/>
                <a:gd name="connsiteY9" fmla="*/ 86192 h 163714"/>
                <a:gd name="connsiteX10" fmla="*/ 325000 w 613640"/>
                <a:gd name="connsiteY10" fmla="*/ 117149 h 163714"/>
                <a:gd name="connsiteX11" fmla="*/ 222606 w 613640"/>
                <a:gd name="connsiteY11" fmla="*/ 143342 h 163714"/>
                <a:gd name="connsiteX12" fmla="*/ 129738 w 613640"/>
                <a:gd name="connsiteY12" fmla="*/ 160011 h 163714"/>
                <a:gd name="connsiteX13" fmla="*/ 1150 w 613640"/>
                <a:gd name="connsiteY13" fmla="*/ 162392 h 163714"/>
                <a:gd name="connsiteX14" fmla="*/ 63063 w 613640"/>
                <a:gd name="connsiteY14" fmla="*/ 143342 h 163714"/>
                <a:gd name="connsiteX15" fmla="*/ 163075 w 613640"/>
                <a:gd name="connsiteY15" fmla="*/ 105242 h 163714"/>
                <a:gd name="connsiteX0" fmla="*/ 163075 w 613640"/>
                <a:gd name="connsiteY0" fmla="*/ 105242 h 163714"/>
                <a:gd name="connsiteX1" fmla="*/ 274994 w 613640"/>
                <a:gd name="connsiteY1" fmla="*/ 57617 h 163714"/>
                <a:gd name="connsiteX2" fmla="*/ 346431 w 613640"/>
                <a:gd name="connsiteY2" fmla="*/ 33805 h 163714"/>
                <a:gd name="connsiteX3" fmla="*/ 425013 w 613640"/>
                <a:gd name="connsiteY3" fmla="*/ 14755 h 163714"/>
                <a:gd name="connsiteX4" fmla="*/ 508356 w 613640"/>
                <a:gd name="connsiteY4" fmla="*/ 2849 h 163714"/>
                <a:gd name="connsiteX5" fmla="*/ 565506 w 613640"/>
                <a:gd name="connsiteY5" fmla="*/ 467 h 163714"/>
                <a:gd name="connsiteX6" fmla="*/ 613131 w 613640"/>
                <a:gd name="connsiteY6" fmla="*/ 9992 h 163714"/>
                <a:gd name="connsiteX7" fmla="*/ 534550 w 613640"/>
                <a:gd name="connsiteY7" fmla="*/ 29042 h 163714"/>
                <a:gd name="connsiteX8" fmla="*/ 479781 w 613640"/>
                <a:gd name="connsiteY8" fmla="*/ 57617 h 163714"/>
                <a:gd name="connsiteX9" fmla="*/ 417869 w 613640"/>
                <a:gd name="connsiteY9" fmla="*/ 86192 h 163714"/>
                <a:gd name="connsiteX10" fmla="*/ 325000 w 613640"/>
                <a:gd name="connsiteY10" fmla="*/ 117149 h 163714"/>
                <a:gd name="connsiteX11" fmla="*/ 222606 w 613640"/>
                <a:gd name="connsiteY11" fmla="*/ 143342 h 163714"/>
                <a:gd name="connsiteX12" fmla="*/ 129738 w 613640"/>
                <a:gd name="connsiteY12" fmla="*/ 160011 h 163714"/>
                <a:gd name="connsiteX13" fmla="*/ 1150 w 613640"/>
                <a:gd name="connsiteY13" fmla="*/ 162392 h 163714"/>
                <a:gd name="connsiteX14" fmla="*/ 63063 w 613640"/>
                <a:gd name="connsiteY14" fmla="*/ 143342 h 163714"/>
                <a:gd name="connsiteX15" fmla="*/ 163075 w 613640"/>
                <a:gd name="connsiteY15" fmla="*/ 105242 h 163714"/>
                <a:gd name="connsiteX0" fmla="*/ 163075 w 613640"/>
                <a:gd name="connsiteY0" fmla="*/ 107413 h 165885"/>
                <a:gd name="connsiteX1" fmla="*/ 274994 w 613640"/>
                <a:gd name="connsiteY1" fmla="*/ 59788 h 165885"/>
                <a:gd name="connsiteX2" fmla="*/ 346431 w 613640"/>
                <a:gd name="connsiteY2" fmla="*/ 35976 h 165885"/>
                <a:gd name="connsiteX3" fmla="*/ 425013 w 613640"/>
                <a:gd name="connsiteY3" fmla="*/ 16926 h 165885"/>
                <a:gd name="connsiteX4" fmla="*/ 508356 w 613640"/>
                <a:gd name="connsiteY4" fmla="*/ 5020 h 165885"/>
                <a:gd name="connsiteX5" fmla="*/ 565506 w 613640"/>
                <a:gd name="connsiteY5" fmla="*/ 257 h 165885"/>
                <a:gd name="connsiteX6" fmla="*/ 613131 w 613640"/>
                <a:gd name="connsiteY6" fmla="*/ 12163 h 165885"/>
                <a:gd name="connsiteX7" fmla="*/ 534550 w 613640"/>
                <a:gd name="connsiteY7" fmla="*/ 31213 h 165885"/>
                <a:gd name="connsiteX8" fmla="*/ 479781 w 613640"/>
                <a:gd name="connsiteY8" fmla="*/ 59788 h 165885"/>
                <a:gd name="connsiteX9" fmla="*/ 417869 w 613640"/>
                <a:gd name="connsiteY9" fmla="*/ 88363 h 165885"/>
                <a:gd name="connsiteX10" fmla="*/ 325000 w 613640"/>
                <a:gd name="connsiteY10" fmla="*/ 119320 h 165885"/>
                <a:gd name="connsiteX11" fmla="*/ 222606 w 613640"/>
                <a:gd name="connsiteY11" fmla="*/ 145513 h 165885"/>
                <a:gd name="connsiteX12" fmla="*/ 129738 w 613640"/>
                <a:gd name="connsiteY12" fmla="*/ 162182 h 165885"/>
                <a:gd name="connsiteX13" fmla="*/ 1150 w 613640"/>
                <a:gd name="connsiteY13" fmla="*/ 164563 h 165885"/>
                <a:gd name="connsiteX14" fmla="*/ 63063 w 613640"/>
                <a:gd name="connsiteY14" fmla="*/ 145513 h 165885"/>
                <a:gd name="connsiteX15" fmla="*/ 163075 w 613640"/>
                <a:gd name="connsiteY15" fmla="*/ 107413 h 165885"/>
                <a:gd name="connsiteX0" fmla="*/ 163075 w 613393"/>
                <a:gd name="connsiteY0" fmla="*/ 107413 h 165885"/>
                <a:gd name="connsiteX1" fmla="*/ 274994 w 613393"/>
                <a:gd name="connsiteY1" fmla="*/ 59788 h 165885"/>
                <a:gd name="connsiteX2" fmla="*/ 346431 w 613393"/>
                <a:gd name="connsiteY2" fmla="*/ 35976 h 165885"/>
                <a:gd name="connsiteX3" fmla="*/ 425013 w 613393"/>
                <a:gd name="connsiteY3" fmla="*/ 16926 h 165885"/>
                <a:gd name="connsiteX4" fmla="*/ 508356 w 613393"/>
                <a:gd name="connsiteY4" fmla="*/ 5020 h 165885"/>
                <a:gd name="connsiteX5" fmla="*/ 565506 w 613393"/>
                <a:gd name="connsiteY5" fmla="*/ 257 h 165885"/>
                <a:gd name="connsiteX6" fmla="*/ 613131 w 613393"/>
                <a:gd name="connsiteY6" fmla="*/ 12163 h 165885"/>
                <a:gd name="connsiteX7" fmla="*/ 544075 w 613393"/>
                <a:gd name="connsiteY7" fmla="*/ 31213 h 165885"/>
                <a:gd name="connsiteX8" fmla="*/ 479781 w 613393"/>
                <a:gd name="connsiteY8" fmla="*/ 59788 h 165885"/>
                <a:gd name="connsiteX9" fmla="*/ 417869 w 613393"/>
                <a:gd name="connsiteY9" fmla="*/ 88363 h 165885"/>
                <a:gd name="connsiteX10" fmla="*/ 325000 w 613393"/>
                <a:gd name="connsiteY10" fmla="*/ 119320 h 165885"/>
                <a:gd name="connsiteX11" fmla="*/ 222606 w 613393"/>
                <a:gd name="connsiteY11" fmla="*/ 145513 h 165885"/>
                <a:gd name="connsiteX12" fmla="*/ 129738 w 613393"/>
                <a:gd name="connsiteY12" fmla="*/ 162182 h 165885"/>
                <a:gd name="connsiteX13" fmla="*/ 1150 w 613393"/>
                <a:gd name="connsiteY13" fmla="*/ 164563 h 165885"/>
                <a:gd name="connsiteX14" fmla="*/ 63063 w 613393"/>
                <a:gd name="connsiteY14" fmla="*/ 145513 h 165885"/>
                <a:gd name="connsiteX15" fmla="*/ 163075 w 613393"/>
                <a:gd name="connsiteY15" fmla="*/ 107413 h 165885"/>
                <a:gd name="connsiteX0" fmla="*/ 163075 w 613393"/>
                <a:gd name="connsiteY0" fmla="*/ 107465 h 165937"/>
                <a:gd name="connsiteX1" fmla="*/ 274994 w 613393"/>
                <a:gd name="connsiteY1" fmla="*/ 59840 h 165937"/>
                <a:gd name="connsiteX2" fmla="*/ 346431 w 613393"/>
                <a:gd name="connsiteY2" fmla="*/ 36028 h 165937"/>
                <a:gd name="connsiteX3" fmla="*/ 422632 w 613393"/>
                <a:gd name="connsiteY3" fmla="*/ 21741 h 165937"/>
                <a:gd name="connsiteX4" fmla="*/ 508356 w 613393"/>
                <a:gd name="connsiteY4" fmla="*/ 5072 h 165937"/>
                <a:gd name="connsiteX5" fmla="*/ 565506 w 613393"/>
                <a:gd name="connsiteY5" fmla="*/ 309 h 165937"/>
                <a:gd name="connsiteX6" fmla="*/ 613131 w 613393"/>
                <a:gd name="connsiteY6" fmla="*/ 12215 h 165937"/>
                <a:gd name="connsiteX7" fmla="*/ 544075 w 613393"/>
                <a:gd name="connsiteY7" fmla="*/ 31265 h 165937"/>
                <a:gd name="connsiteX8" fmla="*/ 479781 w 613393"/>
                <a:gd name="connsiteY8" fmla="*/ 59840 h 165937"/>
                <a:gd name="connsiteX9" fmla="*/ 417869 w 613393"/>
                <a:gd name="connsiteY9" fmla="*/ 88415 h 165937"/>
                <a:gd name="connsiteX10" fmla="*/ 325000 w 613393"/>
                <a:gd name="connsiteY10" fmla="*/ 119372 h 165937"/>
                <a:gd name="connsiteX11" fmla="*/ 222606 w 613393"/>
                <a:gd name="connsiteY11" fmla="*/ 145565 h 165937"/>
                <a:gd name="connsiteX12" fmla="*/ 129738 w 613393"/>
                <a:gd name="connsiteY12" fmla="*/ 162234 h 165937"/>
                <a:gd name="connsiteX13" fmla="*/ 1150 w 613393"/>
                <a:gd name="connsiteY13" fmla="*/ 164615 h 165937"/>
                <a:gd name="connsiteX14" fmla="*/ 63063 w 613393"/>
                <a:gd name="connsiteY14" fmla="*/ 145565 h 165937"/>
                <a:gd name="connsiteX15" fmla="*/ 163075 w 613393"/>
                <a:gd name="connsiteY15" fmla="*/ 107465 h 165937"/>
                <a:gd name="connsiteX0" fmla="*/ 163075 w 613393"/>
                <a:gd name="connsiteY0" fmla="*/ 107465 h 165937"/>
                <a:gd name="connsiteX1" fmla="*/ 274994 w 613393"/>
                <a:gd name="connsiteY1" fmla="*/ 59840 h 165937"/>
                <a:gd name="connsiteX2" fmla="*/ 346431 w 613393"/>
                <a:gd name="connsiteY2" fmla="*/ 40791 h 165937"/>
                <a:gd name="connsiteX3" fmla="*/ 422632 w 613393"/>
                <a:gd name="connsiteY3" fmla="*/ 21741 h 165937"/>
                <a:gd name="connsiteX4" fmla="*/ 508356 w 613393"/>
                <a:gd name="connsiteY4" fmla="*/ 5072 h 165937"/>
                <a:gd name="connsiteX5" fmla="*/ 565506 w 613393"/>
                <a:gd name="connsiteY5" fmla="*/ 309 h 165937"/>
                <a:gd name="connsiteX6" fmla="*/ 613131 w 613393"/>
                <a:gd name="connsiteY6" fmla="*/ 12215 h 165937"/>
                <a:gd name="connsiteX7" fmla="*/ 544075 w 613393"/>
                <a:gd name="connsiteY7" fmla="*/ 31265 h 165937"/>
                <a:gd name="connsiteX8" fmla="*/ 479781 w 613393"/>
                <a:gd name="connsiteY8" fmla="*/ 59840 h 165937"/>
                <a:gd name="connsiteX9" fmla="*/ 417869 w 613393"/>
                <a:gd name="connsiteY9" fmla="*/ 88415 h 165937"/>
                <a:gd name="connsiteX10" fmla="*/ 325000 w 613393"/>
                <a:gd name="connsiteY10" fmla="*/ 119372 h 165937"/>
                <a:gd name="connsiteX11" fmla="*/ 222606 w 613393"/>
                <a:gd name="connsiteY11" fmla="*/ 145565 h 165937"/>
                <a:gd name="connsiteX12" fmla="*/ 129738 w 613393"/>
                <a:gd name="connsiteY12" fmla="*/ 162234 h 165937"/>
                <a:gd name="connsiteX13" fmla="*/ 1150 w 613393"/>
                <a:gd name="connsiteY13" fmla="*/ 164615 h 165937"/>
                <a:gd name="connsiteX14" fmla="*/ 63063 w 613393"/>
                <a:gd name="connsiteY14" fmla="*/ 145565 h 165937"/>
                <a:gd name="connsiteX15" fmla="*/ 163075 w 613393"/>
                <a:gd name="connsiteY15" fmla="*/ 107465 h 16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3393" h="165937">
                  <a:moveTo>
                    <a:pt x="163075" y="107465"/>
                  </a:moveTo>
                  <a:cubicBezTo>
                    <a:pt x="203755" y="89605"/>
                    <a:pt x="244435" y="70952"/>
                    <a:pt x="274994" y="59840"/>
                  </a:cubicBezTo>
                  <a:cubicBezTo>
                    <a:pt x="305553" y="48728"/>
                    <a:pt x="321825" y="47141"/>
                    <a:pt x="346431" y="40791"/>
                  </a:cubicBezTo>
                  <a:cubicBezTo>
                    <a:pt x="371037" y="34441"/>
                    <a:pt x="395645" y="27694"/>
                    <a:pt x="422632" y="21741"/>
                  </a:cubicBezTo>
                  <a:cubicBezTo>
                    <a:pt x="449619" y="15788"/>
                    <a:pt x="484544" y="8644"/>
                    <a:pt x="508356" y="5072"/>
                  </a:cubicBezTo>
                  <a:cubicBezTo>
                    <a:pt x="532168" y="1500"/>
                    <a:pt x="548044" y="-882"/>
                    <a:pt x="565506" y="309"/>
                  </a:cubicBezTo>
                  <a:cubicBezTo>
                    <a:pt x="582969" y="1500"/>
                    <a:pt x="616703" y="7056"/>
                    <a:pt x="613131" y="12215"/>
                  </a:cubicBezTo>
                  <a:cubicBezTo>
                    <a:pt x="609559" y="17374"/>
                    <a:pt x="566300" y="23327"/>
                    <a:pt x="544075" y="31265"/>
                  </a:cubicBezTo>
                  <a:cubicBezTo>
                    <a:pt x="521850" y="39202"/>
                    <a:pt x="500815" y="50315"/>
                    <a:pt x="479781" y="59840"/>
                  </a:cubicBezTo>
                  <a:cubicBezTo>
                    <a:pt x="458747" y="69365"/>
                    <a:pt x="443666" y="78493"/>
                    <a:pt x="417869" y="88415"/>
                  </a:cubicBezTo>
                  <a:cubicBezTo>
                    <a:pt x="392072" y="98337"/>
                    <a:pt x="357544" y="109847"/>
                    <a:pt x="325000" y="119372"/>
                  </a:cubicBezTo>
                  <a:cubicBezTo>
                    <a:pt x="292456" y="128897"/>
                    <a:pt x="255150" y="138421"/>
                    <a:pt x="222606" y="145565"/>
                  </a:cubicBezTo>
                  <a:cubicBezTo>
                    <a:pt x="190062" y="152709"/>
                    <a:pt x="166647" y="159059"/>
                    <a:pt x="129738" y="162234"/>
                  </a:cubicBezTo>
                  <a:cubicBezTo>
                    <a:pt x="92829" y="165409"/>
                    <a:pt x="12262" y="167393"/>
                    <a:pt x="1150" y="164615"/>
                  </a:cubicBezTo>
                  <a:cubicBezTo>
                    <a:pt x="-9962" y="161837"/>
                    <a:pt x="63063" y="145565"/>
                    <a:pt x="63063" y="145565"/>
                  </a:cubicBezTo>
                  <a:lnTo>
                    <a:pt x="163075" y="107465"/>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任意多边形 20"/>
            <p:cNvSpPr/>
            <p:nvPr/>
          </p:nvSpPr>
          <p:spPr>
            <a:xfrm>
              <a:off x="5367873" y="1386437"/>
              <a:ext cx="675815" cy="155440"/>
            </a:xfrm>
            <a:custGeom>
              <a:avLst/>
              <a:gdLst>
                <a:gd name="connsiteX0" fmla="*/ 204252 w 675815"/>
                <a:gd name="connsiteY0" fmla="*/ 94701 h 155440"/>
                <a:gd name="connsiteX1" fmla="*/ 359033 w 675815"/>
                <a:gd name="connsiteY1" fmla="*/ 54219 h 155440"/>
                <a:gd name="connsiteX2" fmla="*/ 461427 w 675815"/>
                <a:gd name="connsiteY2" fmla="*/ 20882 h 155440"/>
                <a:gd name="connsiteX3" fmla="*/ 540008 w 675815"/>
                <a:gd name="connsiteY3" fmla="*/ 1832 h 155440"/>
                <a:gd name="connsiteX4" fmla="*/ 623352 w 675815"/>
                <a:gd name="connsiteY4" fmla="*/ 1832 h 155440"/>
                <a:gd name="connsiteX5" fmla="*/ 675740 w 675815"/>
                <a:gd name="connsiteY5" fmla="*/ 11357 h 155440"/>
                <a:gd name="connsiteX6" fmla="*/ 632877 w 675815"/>
                <a:gd name="connsiteY6" fmla="*/ 23263 h 155440"/>
                <a:gd name="connsiteX7" fmla="*/ 551915 w 675815"/>
                <a:gd name="connsiteY7" fmla="*/ 61363 h 155440"/>
                <a:gd name="connsiteX8" fmla="*/ 461427 w 675815"/>
                <a:gd name="connsiteY8" fmla="*/ 108988 h 155440"/>
                <a:gd name="connsiteX9" fmla="*/ 304265 w 675815"/>
                <a:gd name="connsiteY9" fmla="*/ 147088 h 155440"/>
                <a:gd name="connsiteX10" fmla="*/ 192346 w 675815"/>
                <a:gd name="connsiteY10" fmla="*/ 154232 h 155440"/>
                <a:gd name="connsiteX11" fmla="*/ 85190 w 675815"/>
                <a:gd name="connsiteY11" fmla="*/ 154232 h 155440"/>
                <a:gd name="connsiteX12" fmla="*/ 1846 w 675815"/>
                <a:gd name="connsiteY12" fmla="*/ 142326 h 155440"/>
                <a:gd name="connsiteX13" fmla="*/ 35183 w 675815"/>
                <a:gd name="connsiteY13" fmla="*/ 132801 h 155440"/>
                <a:gd name="connsiteX14" fmla="*/ 123290 w 675815"/>
                <a:gd name="connsiteY14" fmla="*/ 113751 h 155440"/>
                <a:gd name="connsiteX15" fmla="*/ 204252 w 675815"/>
                <a:gd name="connsiteY15" fmla="*/ 94701 h 155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5815" h="155440">
                  <a:moveTo>
                    <a:pt x="204252" y="94701"/>
                  </a:moveTo>
                  <a:lnTo>
                    <a:pt x="359033" y="54219"/>
                  </a:lnTo>
                  <a:cubicBezTo>
                    <a:pt x="401896" y="41916"/>
                    <a:pt x="431265" y="29613"/>
                    <a:pt x="461427" y="20882"/>
                  </a:cubicBezTo>
                  <a:cubicBezTo>
                    <a:pt x="491589" y="12151"/>
                    <a:pt x="513020" y="5007"/>
                    <a:pt x="540008" y="1832"/>
                  </a:cubicBezTo>
                  <a:cubicBezTo>
                    <a:pt x="566996" y="-1343"/>
                    <a:pt x="600730" y="245"/>
                    <a:pt x="623352" y="1832"/>
                  </a:cubicBezTo>
                  <a:cubicBezTo>
                    <a:pt x="645974" y="3419"/>
                    <a:pt x="674153" y="7785"/>
                    <a:pt x="675740" y="11357"/>
                  </a:cubicBezTo>
                  <a:cubicBezTo>
                    <a:pt x="677328" y="14929"/>
                    <a:pt x="653514" y="14929"/>
                    <a:pt x="632877" y="23263"/>
                  </a:cubicBezTo>
                  <a:cubicBezTo>
                    <a:pt x="612240" y="31597"/>
                    <a:pt x="580490" y="47076"/>
                    <a:pt x="551915" y="61363"/>
                  </a:cubicBezTo>
                  <a:cubicBezTo>
                    <a:pt x="523340" y="75650"/>
                    <a:pt x="502702" y="94700"/>
                    <a:pt x="461427" y="108988"/>
                  </a:cubicBezTo>
                  <a:cubicBezTo>
                    <a:pt x="420152" y="123276"/>
                    <a:pt x="349112" y="139547"/>
                    <a:pt x="304265" y="147088"/>
                  </a:cubicBezTo>
                  <a:cubicBezTo>
                    <a:pt x="259418" y="154629"/>
                    <a:pt x="228858" y="153041"/>
                    <a:pt x="192346" y="154232"/>
                  </a:cubicBezTo>
                  <a:cubicBezTo>
                    <a:pt x="155834" y="155423"/>
                    <a:pt x="116940" y="156216"/>
                    <a:pt x="85190" y="154232"/>
                  </a:cubicBezTo>
                  <a:cubicBezTo>
                    <a:pt x="53440" y="152248"/>
                    <a:pt x="10180" y="145898"/>
                    <a:pt x="1846" y="142326"/>
                  </a:cubicBezTo>
                  <a:cubicBezTo>
                    <a:pt x="-6489" y="138754"/>
                    <a:pt x="14942" y="137564"/>
                    <a:pt x="35183" y="132801"/>
                  </a:cubicBezTo>
                  <a:cubicBezTo>
                    <a:pt x="55424" y="128039"/>
                    <a:pt x="92334" y="119704"/>
                    <a:pt x="123290" y="113751"/>
                  </a:cubicBezTo>
                  <a:cubicBezTo>
                    <a:pt x="154246" y="107798"/>
                    <a:pt x="164962" y="104623"/>
                    <a:pt x="204252" y="94701"/>
                  </a:cubicBez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21"/>
            <p:cNvSpPr/>
            <p:nvPr/>
          </p:nvSpPr>
          <p:spPr>
            <a:xfrm>
              <a:off x="5005388" y="1364161"/>
              <a:ext cx="609602" cy="150762"/>
            </a:xfrm>
            <a:custGeom>
              <a:avLst/>
              <a:gdLst>
                <a:gd name="connsiteX0" fmla="*/ 169068 w 609602"/>
                <a:gd name="connsiteY0" fmla="*/ 98315 h 151149"/>
                <a:gd name="connsiteX1" fmla="*/ 269081 w 609602"/>
                <a:gd name="connsiteY1" fmla="*/ 48308 h 151149"/>
                <a:gd name="connsiteX2" fmla="*/ 350043 w 609602"/>
                <a:gd name="connsiteY2" fmla="*/ 24496 h 151149"/>
                <a:gd name="connsiteX3" fmla="*/ 438150 w 609602"/>
                <a:gd name="connsiteY3" fmla="*/ 683 h 151149"/>
                <a:gd name="connsiteX4" fmla="*/ 535781 w 609602"/>
                <a:gd name="connsiteY4" fmla="*/ 7827 h 151149"/>
                <a:gd name="connsiteX5" fmla="*/ 609600 w 609602"/>
                <a:gd name="connsiteY5" fmla="*/ 22115 h 151149"/>
                <a:gd name="connsiteX6" fmla="*/ 538162 w 609602"/>
                <a:gd name="connsiteY6" fmla="*/ 31640 h 151149"/>
                <a:gd name="connsiteX7" fmla="*/ 440531 w 609602"/>
                <a:gd name="connsiteY7" fmla="*/ 74502 h 151149"/>
                <a:gd name="connsiteX8" fmla="*/ 340518 w 609602"/>
                <a:gd name="connsiteY8" fmla="*/ 124508 h 151149"/>
                <a:gd name="connsiteX9" fmla="*/ 247650 w 609602"/>
                <a:gd name="connsiteY9" fmla="*/ 141177 h 151149"/>
                <a:gd name="connsiteX10" fmla="*/ 102393 w 609602"/>
                <a:gd name="connsiteY10" fmla="*/ 145940 h 151149"/>
                <a:gd name="connsiteX11" fmla="*/ 0 w 609602"/>
                <a:gd name="connsiteY11" fmla="*/ 150702 h 151149"/>
                <a:gd name="connsiteX12" fmla="*/ 59531 w 609602"/>
                <a:gd name="connsiteY12" fmla="*/ 134033 h 151149"/>
                <a:gd name="connsiteX13" fmla="*/ 169068 w 609602"/>
                <a:gd name="connsiteY13" fmla="*/ 98315 h 151149"/>
                <a:gd name="connsiteX0" fmla="*/ 164305 w 609602"/>
                <a:gd name="connsiteY0" fmla="*/ 95934 h 151149"/>
                <a:gd name="connsiteX1" fmla="*/ 269081 w 609602"/>
                <a:gd name="connsiteY1" fmla="*/ 48308 h 151149"/>
                <a:gd name="connsiteX2" fmla="*/ 350043 w 609602"/>
                <a:gd name="connsiteY2" fmla="*/ 24496 h 151149"/>
                <a:gd name="connsiteX3" fmla="*/ 438150 w 609602"/>
                <a:gd name="connsiteY3" fmla="*/ 683 h 151149"/>
                <a:gd name="connsiteX4" fmla="*/ 535781 w 609602"/>
                <a:gd name="connsiteY4" fmla="*/ 7827 h 151149"/>
                <a:gd name="connsiteX5" fmla="*/ 609600 w 609602"/>
                <a:gd name="connsiteY5" fmla="*/ 22115 h 151149"/>
                <a:gd name="connsiteX6" fmla="*/ 538162 w 609602"/>
                <a:gd name="connsiteY6" fmla="*/ 31640 h 151149"/>
                <a:gd name="connsiteX7" fmla="*/ 440531 w 609602"/>
                <a:gd name="connsiteY7" fmla="*/ 74502 h 151149"/>
                <a:gd name="connsiteX8" fmla="*/ 340518 w 609602"/>
                <a:gd name="connsiteY8" fmla="*/ 124508 h 151149"/>
                <a:gd name="connsiteX9" fmla="*/ 247650 w 609602"/>
                <a:gd name="connsiteY9" fmla="*/ 141177 h 151149"/>
                <a:gd name="connsiteX10" fmla="*/ 102393 w 609602"/>
                <a:gd name="connsiteY10" fmla="*/ 145940 h 151149"/>
                <a:gd name="connsiteX11" fmla="*/ 0 w 609602"/>
                <a:gd name="connsiteY11" fmla="*/ 150702 h 151149"/>
                <a:gd name="connsiteX12" fmla="*/ 59531 w 609602"/>
                <a:gd name="connsiteY12" fmla="*/ 134033 h 151149"/>
                <a:gd name="connsiteX13" fmla="*/ 164305 w 609602"/>
                <a:gd name="connsiteY13" fmla="*/ 95934 h 151149"/>
                <a:gd name="connsiteX0" fmla="*/ 164305 w 609602"/>
                <a:gd name="connsiteY0" fmla="*/ 95547 h 150762"/>
                <a:gd name="connsiteX1" fmla="*/ 269081 w 609602"/>
                <a:gd name="connsiteY1" fmla="*/ 47921 h 150762"/>
                <a:gd name="connsiteX2" fmla="*/ 347662 w 609602"/>
                <a:gd name="connsiteY2" fmla="*/ 16965 h 150762"/>
                <a:gd name="connsiteX3" fmla="*/ 438150 w 609602"/>
                <a:gd name="connsiteY3" fmla="*/ 296 h 150762"/>
                <a:gd name="connsiteX4" fmla="*/ 535781 w 609602"/>
                <a:gd name="connsiteY4" fmla="*/ 7440 h 150762"/>
                <a:gd name="connsiteX5" fmla="*/ 609600 w 609602"/>
                <a:gd name="connsiteY5" fmla="*/ 21728 h 150762"/>
                <a:gd name="connsiteX6" fmla="*/ 538162 w 609602"/>
                <a:gd name="connsiteY6" fmla="*/ 31253 h 150762"/>
                <a:gd name="connsiteX7" fmla="*/ 440531 w 609602"/>
                <a:gd name="connsiteY7" fmla="*/ 74115 h 150762"/>
                <a:gd name="connsiteX8" fmla="*/ 340518 w 609602"/>
                <a:gd name="connsiteY8" fmla="*/ 124121 h 150762"/>
                <a:gd name="connsiteX9" fmla="*/ 247650 w 609602"/>
                <a:gd name="connsiteY9" fmla="*/ 140790 h 150762"/>
                <a:gd name="connsiteX10" fmla="*/ 102393 w 609602"/>
                <a:gd name="connsiteY10" fmla="*/ 145553 h 150762"/>
                <a:gd name="connsiteX11" fmla="*/ 0 w 609602"/>
                <a:gd name="connsiteY11" fmla="*/ 150315 h 150762"/>
                <a:gd name="connsiteX12" fmla="*/ 59531 w 609602"/>
                <a:gd name="connsiteY12" fmla="*/ 133646 h 150762"/>
                <a:gd name="connsiteX13" fmla="*/ 164305 w 609602"/>
                <a:gd name="connsiteY13" fmla="*/ 95547 h 150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9602" h="150762">
                  <a:moveTo>
                    <a:pt x="164305" y="95547"/>
                  </a:moveTo>
                  <a:cubicBezTo>
                    <a:pt x="199230" y="76695"/>
                    <a:pt x="238522" y="61018"/>
                    <a:pt x="269081" y="47921"/>
                  </a:cubicBezTo>
                  <a:cubicBezTo>
                    <a:pt x="299640" y="34824"/>
                    <a:pt x="319484" y="24902"/>
                    <a:pt x="347662" y="16965"/>
                  </a:cubicBezTo>
                  <a:cubicBezTo>
                    <a:pt x="375840" y="9027"/>
                    <a:pt x="406797" y="1883"/>
                    <a:pt x="438150" y="296"/>
                  </a:cubicBezTo>
                  <a:cubicBezTo>
                    <a:pt x="469503" y="-1291"/>
                    <a:pt x="507206" y="3868"/>
                    <a:pt x="535781" y="7440"/>
                  </a:cubicBezTo>
                  <a:cubicBezTo>
                    <a:pt x="564356" y="11012"/>
                    <a:pt x="609203" y="17759"/>
                    <a:pt x="609600" y="21728"/>
                  </a:cubicBezTo>
                  <a:cubicBezTo>
                    <a:pt x="609997" y="25697"/>
                    <a:pt x="566340" y="22522"/>
                    <a:pt x="538162" y="31253"/>
                  </a:cubicBezTo>
                  <a:cubicBezTo>
                    <a:pt x="509984" y="39984"/>
                    <a:pt x="473472" y="58637"/>
                    <a:pt x="440531" y="74115"/>
                  </a:cubicBezTo>
                  <a:cubicBezTo>
                    <a:pt x="407590" y="89593"/>
                    <a:pt x="372665" y="113009"/>
                    <a:pt x="340518" y="124121"/>
                  </a:cubicBezTo>
                  <a:cubicBezTo>
                    <a:pt x="308371" y="135234"/>
                    <a:pt x="287338" y="137218"/>
                    <a:pt x="247650" y="140790"/>
                  </a:cubicBezTo>
                  <a:cubicBezTo>
                    <a:pt x="207963" y="144362"/>
                    <a:pt x="102393" y="145553"/>
                    <a:pt x="102393" y="145553"/>
                  </a:cubicBezTo>
                  <a:cubicBezTo>
                    <a:pt x="61118" y="147140"/>
                    <a:pt x="7144" y="152299"/>
                    <a:pt x="0" y="150315"/>
                  </a:cubicBezTo>
                  <a:lnTo>
                    <a:pt x="59531" y="133646"/>
                  </a:lnTo>
                  <a:cubicBezTo>
                    <a:pt x="96043" y="121740"/>
                    <a:pt x="127793" y="107453"/>
                    <a:pt x="164305" y="95547"/>
                  </a:cubicBez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22"/>
            <p:cNvSpPr/>
            <p:nvPr/>
          </p:nvSpPr>
          <p:spPr>
            <a:xfrm>
              <a:off x="4640957" y="1365958"/>
              <a:ext cx="612153" cy="158362"/>
            </a:xfrm>
            <a:custGeom>
              <a:avLst/>
              <a:gdLst>
                <a:gd name="connsiteX0" fmla="*/ 169229 w 612214"/>
                <a:gd name="connsiteY0" fmla="*/ 91368 h 151701"/>
                <a:gd name="connsiteX1" fmla="*/ 264479 w 612214"/>
                <a:gd name="connsiteY1" fmla="*/ 46124 h 151701"/>
                <a:gd name="connsiteX2" fmla="*/ 338298 w 612214"/>
                <a:gd name="connsiteY2" fmla="*/ 12787 h 151701"/>
                <a:gd name="connsiteX3" fmla="*/ 397829 w 612214"/>
                <a:gd name="connsiteY3" fmla="*/ 881 h 151701"/>
                <a:gd name="connsiteX4" fmla="*/ 476410 w 612214"/>
                <a:gd name="connsiteY4" fmla="*/ 881 h 151701"/>
                <a:gd name="connsiteX5" fmla="*/ 543085 w 612214"/>
                <a:gd name="connsiteY5" fmla="*/ 881 h 151701"/>
                <a:gd name="connsiteX6" fmla="*/ 612142 w 612214"/>
                <a:gd name="connsiteY6" fmla="*/ 12787 h 151701"/>
                <a:gd name="connsiteX7" fmla="*/ 557373 w 612214"/>
                <a:gd name="connsiteY7" fmla="*/ 29456 h 151701"/>
                <a:gd name="connsiteX8" fmla="*/ 474029 w 612214"/>
                <a:gd name="connsiteY8" fmla="*/ 53268 h 151701"/>
                <a:gd name="connsiteX9" fmla="*/ 388304 w 612214"/>
                <a:gd name="connsiteY9" fmla="*/ 79462 h 151701"/>
                <a:gd name="connsiteX10" fmla="*/ 290673 w 612214"/>
                <a:gd name="connsiteY10" fmla="*/ 115181 h 151701"/>
                <a:gd name="connsiteX11" fmla="*/ 197804 w 612214"/>
                <a:gd name="connsiteY11" fmla="*/ 141374 h 151701"/>
                <a:gd name="connsiteX12" fmla="*/ 112079 w 612214"/>
                <a:gd name="connsiteY12" fmla="*/ 148518 h 151701"/>
                <a:gd name="connsiteX13" fmla="*/ 33498 w 612214"/>
                <a:gd name="connsiteY13" fmla="*/ 150899 h 151701"/>
                <a:gd name="connsiteX14" fmla="*/ 160 w 612214"/>
                <a:gd name="connsiteY14" fmla="*/ 150899 h 151701"/>
                <a:gd name="connsiteX15" fmla="*/ 45404 w 612214"/>
                <a:gd name="connsiteY15" fmla="*/ 141374 h 151701"/>
                <a:gd name="connsiteX16" fmla="*/ 169229 w 612214"/>
                <a:gd name="connsiteY16" fmla="*/ 91368 h 151701"/>
                <a:gd name="connsiteX0" fmla="*/ 169229 w 612214"/>
                <a:gd name="connsiteY0" fmla="*/ 91368 h 158271"/>
                <a:gd name="connsiteX1" fmla="*/ 264479 w 612214"/>
                <a:gd name="connsiteY1" fmla="*/ 46124 h 158271"/>
                <a:gd name="connsiteX2" fmla="*/ 338298 w 612214"/>
                <a:gd name="connsiteY2" fmla="*/ 12787 h 158271"/>
                <a:gd name="connsiteX3" fmla="*/ 397829 w 612214"/>
                <a:gd name="connsiteY3" fmla="*/ 881 h 158271"/>
                <a:gd name="connsiteX4" fmla="*/ 476410 w 612214"/>
                <a:gd name="connsiteY4" fmla="*/ 881 h 158271"/>
                <a:gd name="connsiteX5" fmla="*/ 543085 w 612214"/>
                <a:gd name="connsiteY5" fmla="*/ 881 h 158271"/>
                <a:gd name="connsiteX6" fmla="*/ 612142 w 612214"/>
                <a:gd name="connsiteY6" fmla="*/ 12787 h 158271"/>
                <a:gd name="connsiteX7" fmla="*/ 557373 w 612214"/>
                <a:gd name="connsiteY7" fmla="*/ 29456 h 158271"/>
                <a:gd name="connsiteX8" fmla="*/ 474029 w 612214"/>
                <a:gd name="connsiteY8" fmla="*/ 53268 h 158271"/>
                <a:gd name="connsiteX9" fmla="*/ 388304 w 612214"/>
                <a:gd name="connsiteY9" fmla="*/ 79462 h 158271"/>
                <a:gd name="connsiteX10" fmla="*/ 290673 w 612214"/>
                <a:gd name="connsiteY10" fmla="*/ 115181 h 158271"/>
                <a:gd name="connsiteX11" fmla="*/ 197804 w 612214"/>
                <a:gd name="connsiteY11" fmla="*/ 141374 h 158271"/>
                <a:gd name="connsiteX12" fmla="*/ 112079 w 612214"/>
                <a:gd name="connsiteY12" fmla="*/ 148518 h 158271"/>
                <a:gd name="connsiteX13" fmla="*/ 33498 w 612214"/>
                <a:gd name="connsiteY13" fmla="*/ 150899 h 158271"/>
                <a:gd name="connsiteX14" fmla="*/ 160 w 612214"/>
                <a:gd name="connsiteY14" fmla="*/ 158043 h 158271"/>
                <a:gd name="connsiteX15" fmla="*/ 45404 w 612214"/>
                <a:gd name="connsiteY15" fmla="*/ 141374 h 158271"/>
                <a:gd name="connsiteX16" fmla="*/ 169229 w 612214"/>
                <a:gd name="connsiteY16" fmla="*/ 91368 h 158271"/>
                <a:gd name="connsiteX0" fmla="*/ 169229 w 612214"/>
                <a:gd name="connsiteY0" fmla="*/ 91368 h 158271"/>
                <a:gd name="connsiteX1" fmla="*/ 264479 w 612214"/>
                <a:gd name="connsiteY1" fmla="*/ 46124 h 158271"/>
                <a:gd name="connsiteX2" fmla="*/ 338298 w 612214"/>
                <a:gd name="connsiteY2" fmla="*/ 12787 h 158271"/>
                <a:gd name="connsiteX3" fmla="*/ 397829 w 612214"/>
                <a:gd name="connsiteY3" fmla="*/ 881 h 158271"/>
                <a:gd name="connsiteX4" fmla="*/ 476410 w 612214"/>
                <a:gd name="connsiteY4" fmla="*/ 881 h 158271"/>
                <a:gd name="connsiteX5" fmla="*/ 543085 w 612214"/>
                <a:gd name="connsiteY5" fmla="*/ 881 h 158271"/>
                <a:gd name="connsiteX6" fmla="*/ 612142 w 612214"/>
                <a:gd name="connsiteY6" fmla="*/ 12787 h 158271"/>
                <a:gd name="connsiteX7" fmla="*/ 557373 w 612214"/>
                <a:gd name="connsiteY7" fmla="*/ 29456 h 158271"/>
                <a:gd name="connsiteX8" fmla="*/ 474029 w 612214"/>
                <a:gd name="connsiteY8" fmla="*/ 53268 h 158271"/>
                <a:gd name="connsiteX9" fmla="*/ 388304 w 612214"/>
                <a:gd name="connsiteY9" fmla="*/ 79462 h 158271"/>
                <a:gd name="connsiteX10" fmla="*/ 290673 w 612214"/>
                <a:gd name="connsiteY10" fmla="*/ 115181 h 158271"/>
                <a:gd name="connsiteX11" fmla="*/ 197804 w 612214"/>
                <a:gd name="connsiteY11" fmla="*/ 141374 h 158271"/>
                <a:gd name="connsiteX12" fmla="*/ 112079 w 612214"/>
                <a:gd name="connsiteY12" fmla="*/ 148518 h 158271"/>
                <a:gd name="connsiteX13" fmla="*/ 33498 w 612214"/>
                <a:gd name="connsiteY13" fmla="*/ 150899 h 158271"/>
                <a:gd name="connsiteX14" fmla="*/ 160 w 612214"/>
                <a:gd name="connsiteY14" fmla="*/ 158043 h 158271"/>
                <a:gd name="connsiteX15" fmla="*/ 52547 w 612214"/>
                <a:gd name="connsiteY15" fmla="*/ 136611 h 158271"/>
                <a:gd name="connsiteX16" fmla="*/ 169229 w 612214"/>
                <a:gd name="connsiteY16" fmla="*/ 91368 h 158271"/>
                <a:gd name="connsiteX0" fmla="*/ 169168 w 612153"/>
                <a:gd name="connsiteY0" fmla="*/ 91368 h 158362"/>
                <a:gd name="connsiteX1" fmla="*/ 264418 w 612153"/>
                <a:gd name="connsiteY1" fmla="*/ 46124 h 158362"/>
                <a:gd name="connsiteX2" fmla="*/ 338237 w 612153"/>
                <a:gd name="connsiteY2" fmla="*/ 12787 h 158362"/>
                <a:gd name="connsiteX3" fmla="*/ 397768 w 612153"/>
                <a:gd name="connsiteY3" fmla="*/ 881 h 158362"/>
                <a:gd name="connsiteX4" fmla="*/ 476349 w 612153"/>
                <a:gd name="connsiteY4" fmla="*/ 881 h 158362"/>
                <a:gd name="connsiteX5" fmla="*/ 543024 w 612153"/>
                <a:gd name="connsiteY5" fmla="*/ 881 h 158362"/>
                <a:gd name="connsiteX6" fmla="*/ 612081 w 612153"/>
                <a:gd name="connsiteY6" fmla="*/ 12787 h 158362"/>
                <a:gd name="connsiteX7" fmla="*/ 557312 w 612153"/>
                <a:gd name="connsiteY7" fmla="*/ 29456 h 158362"/>
                <a:gd name="connsiteX8" fmla="*/ 473968 w 612153"/>
                <a:gd name="connsiteY8" fmla="*/ 53268 h 158362"/>
                <a:gd name="connsiteX9" fmla="*/ 388243 w 612153"/>
                <a:gd name="connsiteY9" fmla="*/ 79462 h 158362"/>
                <a:gd name="connsiteX10" fmla="*/ 290612 w 612153"/>
                <a:gd name="connsiteY10" fmla="*/ 115181 h 158362"/>
                <a:gd name="connsiteX11" fmla="*/ 197743 w 612153"/>
                <a:gd name="connsiteY11" fmla="*/ 141374 h 158362"/>
                <a:gd name="connsiteX12" fmla="*/ 112018 w 612153"/>
                <a:gd name="connsiteY12" fmla="*/ 148518 h 158362"/>
                <a:gd name="connsiteX13" fmla="*/ 45343 w 612153"/>
                <a:gd name="connsiteY13" fmla="*/ 153280 h 158362"/>
                <a:gd name="connsiteX14" fmla="*/ 99 w 612153"/>
                <a:gd name="connsiteY14" fmla="*/ 158043 h 158362"/>
                <a:gd name="connsiteX15" fmla="*/ 52486 w 612153"/>
                <a:gd name="connsiteY15" fmla="*/ 136611 h 158362"/>
                <a:gd name="connsiteX16" fmla="*/ 169168 w 612153"/>
                <a:gd name="connsiteY16" fmla="*/ 91368 h 158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2153" h="158362">
                  <a:moveTo>
                    <a:pt x="169168" y="91368"/>
                  </a:moveTo>
                  <a:cubicBezTo>
                    <a:pt x="204490" y="76287"/>
                    <a:pt x="236240" y="59221"/>
                    <a:pt x="264418" y="46124"/>
                  </a:cubicBezTo>
                  <a:cubicBezTo>
                    <a:pt x="292596" y="33027"/>
                    <a:pt x="316012" y="20327"/>
                    <a:pt x="338237" y="12787"/>
                  </a:cubicBezTo>
                  <a:cubicBezTo>
                    <a:pt x="360462" y="5247"/>
                    <a:pt x="374749" y="2865"/>
                    <a:pt x="397768" y="881"/>
                  </a:cubicBezTo>
                  <a:cubicBezTo>
                    <a:pt x="420787" y="-1103"/>
                    <a:pt x="476349" y="881"/>
                    <a:pt x="476349" y="881"/>
                  </a:cubicBezTo>
                  <a:cubicBezTo>
                    <a:pt x="500558" y="881"/>
                    <a:pt x="520402" y="-1103"/>
                    <a:pt x="543024" y="881"/>
                  </a:cubicBezTo>
                  <a:cubicBezTo>
                    <a:pt x="565646" y="2865"/>
                    <a:pt x="609700" y="8025"/>
                    <a:pt x="612081" y="12787"/>
                  </a:cubicBezTo>
                  <a:cubicBezTo>
                    <a:pt x="614462" y="17549"/>
                    <a:pt x="557312" y="29456"/>
                    <a:pt x="557312" y="29456"/>
                  </a:cubicBezTo>
                  <a:lnTo>
                    <a:pt x="473968" y="53268"/>
                  </a:lnTo>
                  <a:cubicBezTo>
                    <a:pt x="445790" y="61602"/>
                    <a:pt x="418802" y="69143"/>
                    <a:pt x="388243" y="79462"/>
                  </a:cubicBezTo>
                  <a:cubicBezTo>
                    <a:pt x="357684" y="89781"/>
                    <a:pt x="322362" y="104862"/>
                    <a:pt x="290612" y="115181"/>
                  </a:cubicBezTo>
                  <a:cubicBezTo>
                    <a:pt x="258862" y="125500"/>
                    <a:pt x="227509" y="135818"/>
                    <a:pt x="197743" y="141374"/>
                  </a:cubicBezTo>
                  <a:cubicBezTo>
                    <a:pt x="167977" y="146930"/>
                    <a:pt x="137418" y="146534"/>
                    <a:pt x="112018" y="148518"/>
                  </a:cubicBezTo>
                  <a:lnTo>
                    <a:pt x="45343" y="153280"/>
                  </a:lnTo>
                  <a:cubicBezTo>
                    <a:pt x="26690" y="154868"/>
                    <a:pt x="-1885" y="159631"/>
                    <a:pt x="99" y="158043"/>
                  </a:cubicBezTo>
                  <a:cubicBezTo>
                    <a:pt x="2083" y="156456"/>
                    <a:pt x="24308" y="147723"/>
                    <a:pt x="52486" y="136611"/>
                  </a:cubicBezTo>
                  <a:cubicBezTo>
                    <a:pt x="80664" y="125499"/>
                    <a:pt x="133846" y="106449"/>
                    <a:pt x="169168" y="91368"/>
                  </a:cubicBez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3"/>
            <p:cNvSpPr/>
            <p:nvPr/>
          </p:nvSpPr>
          <p:spPr>
            <a:xfrm>
              <a:off x="4254756" y="1364266"/>
              <a:ext cx="616700" cy="166904"/>
            </a:xfrm>
            <a:custGeom>
              <a:avLst/>
              <a:gdLst>
                <a:gd name="connsiteX0" fmla="*/ 133888 w 616700"/>
                <a:gd name="connsiteY0" fmla="*/ 137587 h 168568"/>
                <a:gd name="connsiteX1" fmla="*/ 221994 w 616700"/>
                <a:gd name="connsiteY1" fmla="*/ 116155 h 168568"/>
                <a:gd name="connsiteX2" fmla="*/ 281525 w 616700"/>
                <a:gd name="connsiteY2" fmla="*/ 73293 h 168568"/>
                <a:gd name="connsiteX3" fmla="*/ 379157 w 616700"/>
                <a:gd name="connsiteY3" fmla="*/ 25668 h 168568"/>
                <a:gd name="connsiteX4" fmla="*/ 436307 w 616700"/>
                <a:gd name="connsiteY4" fmla="*/ 1855 h 168568"/>
                <a:gd name="connsiteX5" fmla="*/ 519650 w 616700"/>
                <a:gd name="connsiteY5" fmla="*/ 1855 h 168568"/>
                <a:gd name="connsiteX6" fmla="*/ 614900 w 616700"/>
                <a:gd name="connsiteY6" fmla="*/ 4237 h 168568"/>
                <a:gd name="connsiteX7" fmla="*/ 576800 w 616700"/>
                <a:gd name="connsiteY7" fmla="*/ 20905 h 168568"/>
                <a:gd name="connsiteX8" fmla="*/ 512507 w 616700"/>
                <a:gd name="connsiteY8" fmla="*/ 54243 h 168568"/>
                <a:gd name="connsiteX9" fmla="*/ 436307 w 616700"/>
                <a:gd name="connsiteY9" fmla="*/ 87580 h 168568"/>
                <a:gd name="connsiteX10" fmla="*/ 333913 w 616700"/>
                <a:gd name="connsiteY10" fmla="*/ 135205 h 168568"/>
                <a:gd name="connsiteX11" fmla="*/ 260094 w 616700"/>
                <a:gd name="connsiteY11" fmla="*/ 159018 h 168568"/>
                <a:gd name="connsiteX12" fmla="*/ 57688 w 616700"/>
                <a:gd name="connsiteY12" fmla="*/ 168543 h 168568"/>
                <a:gd name="connsiteX13" fmla="*/ 538 w 616700"/>
                <a:gd name="connsiteY13" fmla="*/ 161399 h 168568"/>
                <a:gd name="connsiteX14" fmla="*/ 81500 w 616700"/>
                <a:gd name="connsiteY14" fmla="*/ 149493 h 168568"/>
                <a:gd name="connsiteX15" fmla="*/ 133888 w 616700"/>
                <a:gd name="connsiteY15" fmla="*/ 137587 h 168568"/>
                <a:gd name="connsiteX0" fmla="*/ 133888 w 616700"/>
                <a:gd name="connsiteY0" fmla="*/ 137587 h 168568"/>
                <a:gd name="connsiteX1" fmla="*/ 221994 w 616700"/>
                <a:gd name="connsiteY1" fmla="*/ 116155 h 168568"/>
                <a:gd name="connsiteX2" fmla="*/ 298194 w 616700"/>
                <a:gd name="connsiteY2" fmla="*/ 73293 h 168568"/>
                <a:gd name="connsiteX3" fmla="*/ 379157 w 616700"/>
                <a:gd name="connsiteY3" fmla="*/ 25668 h 168568"/>
                <a:gd name="connsiteX4" fmla="*/ 436307 w 616700"/>
                <a:gd name="connsiteY4" fmla="*/ 1855 h 168568"/>
                <a:gd name="connsiteX5" fmla="*/ 519650 w 616700"/>
                <a:gd name="connsiteY5" fmla="*/ 1855 h 168568"/>
                <a:gd name="connsiteX6" fmla="*/ 614900 w 616700"/>
                <a:gd name="connsiteY6" fmla="*/ 4237 h 168568"/>
                <a:gd name="connsiteX7" fmla="*/ 576800 w 616700"/>
                <a:gd name="connsiteY7" fmla="*/ 20905 h 168568"/>
                <a:gd name="connsiteX8" fmla="*/ 512507 w 616700"/>
                <a:gd name="connsiteY8" fmla="*/ 54243 h 168568"/>
                <a:gd name="connsiteX9" fmla="*/ 436307 w 616700"/>
                <a:gd name="connsiteY9" fmla="*/ 87580 h 168568"/>
                <a:gd name="connsiteX10" fmla="*/ 333913 w 616700"/>
                <a:gd name="connsiteY10" fmla="*/ 135205 h 168568"/>
                <a:gd name="connsiteX11" fmla="*/ 260094 w 616700"/>
                <a:gd name="connsiteY11" fmla="*/ 159018 h 168568"/>
                <a:gd name="connsiteX12" fmla="*/ 57688 w 616700"/>
                <a:gd name="connsiteY12" fmla="*/ 168543 h 168568"/>
                <a:gd name="connsiteX13" fmla="*/ 538 w 616700"/>
                <a:gd name="connsiteY13" fmla="*/ 161399 h 168568"/>
                <a:gd name="connsiteX14" fmla="*/ 81500 w 616700"/>
                <a:gd name="connsiteY14" fmla="*/ 149493 h 168568"/>
                <a:gd name="connsiteX15" fmla="*/ 133888 w 616700"/>
                <a:gd name="connsiteY15" fmla="*/ 137587 h 168568"/>
                <a:gd name="connsiteX0" fmla="*/ 133888 w 616700"/>
                <a:gd name="connsiteY0" fmla="*/ 137412 h 168393"/>
                <a:gd name="connsiteX1" fmla="*/ 221994 w 616700"/>
                <a:gd name="connsiteY1" fmla="*/ 115980 h 168393"/>
                <a:gd name="connsiteX2" fmla="*/ 298194 w 616700"/>
                <a:gd name="connsiteY2" fmla="*/ 73118 h 168393"/>
                <a:gd name="connsiteX3" fmla="*/ 369632 w 616700"/>
                <a:gd name="connsiteY3" fmla="*/ 23112 h 168393"/>
                <a:gd name="connsiteX4" fmla="*/ 436307 w 616700"/>
                <a:gd name="connsiteY4" fmla="*/ 1680 h 168393"/>
                <a:gd name="connsiteX5" fmla="*/ 519650 w 616700"/>
                <a:gd name="connsiteY5" fmla="*/ 1680 h 168393"/>
                <a:gd name="connsiteX6" fmla="*/ 614900 w 616700"/>
                <a:gd name="connsiteY6" fmla="*/ 4062 h 168393"/>
                <a:gd name="connsiteX7" fmla="*/ 576800 w 616700"/>
                <a:gd name="connsiteY7" fmla="*/ 20730 h 168393"/>
                <a:gd name="connsiteX8" fmla="*/ 512507 w 616700"/>
                <a:gd name="connsiteY8" fmla="*/ 54068 h 168393"/>
                <a:gd name="connsiteX9" fmla="*/ 436307 w 616700"/>
                <a:gd name="connsiteY9" fmla="*/ 87405 h 168393"/>
                <a:gd name="connsiteX10" fmla="*/ 333913 w 616700"/>
                <a:gd name="connsiteY10" fmla="*/ 135030 h 168393"/>
                <a:gd name="connsiteX11" fmla="*/ 260094 w 616700"/>
                <a:gd name="connsiteY11" fmla="*/ 158843 h 168393"/>
                <a:gd name="connsiteX12" fmla="*/ 57688 w 616700"/>
                <a:gd name="connsiteY12" fmla="*/ 168368 h 168393"/>
                <a:gd name="connsiteX13" fmla="*/ 538 w 616700"/>
                <a:gd name="connsiteY13" fmla="*/ 161224 h 168393"/>
                <a:gd name="connsiteX14" fmla="*/ 81500 w 616700"/>
                <a:gd name="connsiteY14" fmla="*/ 149318 h 168393"/>
                <a:gd name="connsiteX15" fmla="*/ 133888 w 616700"/>
                <a:gd name="connsiteY15" fmla="*/ 137412 h 168393"/>
                <a:gd name="connsiteX0" fmla="*/ 133888 w 616700"/>
                <a:gd name="connsiteY0" fmla="*/ 137412 h 168393"/>
                <a:gd name="connsiteX1" fmla="*/ 221994 w 616700"/>
                <a:gd name="connsiteY1" fmla="*/ 115980 h 168393"/>
                <a:gd name="connsiteX2" fmla="*/ 293432 w 616700"/>
                <a:gd name="connsiteY2" fmla="*/ 70737 h 168393"/>
                <a:gd name="connsiteX3" fmla="*/ 369632 w 616700"/>
                <a:gd name="connsiteY3" fmla="*/ 23112 h 168393"/>
                <a:gd name="connsiteX4" fmla="*/ 436307 w 616700"/>
                <a:gd name="connsiteY4" fmla="*/ 1680 h 168393"/>
                <a:gd name="connsiteX5" fmla="*/ 519650 w 616700"/>
                <a:gd name="connsiteY5" fmla="*/ 1680 h 168393"/>
                <a:gd name="connsiteX6" fmla="*/ 614900 w 616700"/>
                <a:gd name="connsiteY6" fmla="*/ 4062 h 168393"/>
                <a:gd name="connsiteX7" fmla="*/ 576800 w 616700"/>
                <a:gd name="connsiteY7" fmla="*/ 20730 h 168393"/>
                <a:gd name="connsiteX8" fmla="*/ 512507 w 616700"/>
                <a:gd name="connsiteY8" fmla="*/ 54068 h 168393"/>
                <a:gd name="connsiteX9" fmla="*/ 436307 w 616700"/>
                <a:gd name="connsiteY9" fmla="*/ 87405 h 168393"/>
                <a:gd name="connsiteX10" fmla="*/ 333913 w 616700"/>
                <a:gd name="connsiteY10" fmla="*/ 135030 h 168393"/>
                <a:gd name="connsiteX11" fmla="*/ 260094 w 616700"/>
                <a:gd name="connsiteY11" fmla="*/ 158843 h 168393"/>
                <a:gd name="connsiteX12" fmla="*/ 57688 w 616700"/>
                <a:gd name="connsiteY12" fmla="*/ 168368 h 168393"/>
                <a:gd name="connsiteX13" fmla="*/ 538 w 616700"/>
                <a:gd name="connsiteY13" fmla="*/ 161224 h 168393"/>
                <a:gd name="connsiteX14" fmla="*/ 81500 w 616700"/>
                <a:gd name="connsiteY14" fmla="*/ 149318 h 168393"/>
                <a:gd name="connsiteX15" fmla="*/ 133888 w 616700"/>
                <a:gd name="connsiteY15" fmla="*/ 137412 h 168393"/>
                <a:gd name="connsiteX0" fmla="*/ 133888 w 616700"/>
                <a:gd name="connsiteY0" fmla="*/ 137412 h 168393"/>
                <a:gd name="connsiteX1" fmla="*/ 214850 w 616700"/>
                <a:gd name="connsiteY1" fmla="*/ 115980 h 168393"/>
                <a:gd name="connsiteX2" fmla="*/ 293432 w 616700"/>
                <a:gd name="connsiteY2" fmla="*/ 70737 h 168393"/>
                <a:gd name="connsiteX3" fmla="*/ 369632 w 616700"/>
                <a:gd name="connsiteY3" fmla="*/ 23112 h 168393"/>
                <a:gd name="connsiteX4" fmla="*/ 436307 w 616700"/>
                <a:gd name="connsiteY4" fmla="*/ 1680 h 168393"/>
                <a:gd name="connsiteX5" fmla="*/ 519650 w 616700"/>
                <a:gd name="connsiteY5" fmla="*/ 1680 h 168393"/>
                <a:gd name="connsiteX6" fmla="*/ 614900 w 616700"/>
                <a:gd name="connsiteY6" fmla="*/ 4062 h 168393"/>
                <a:gd name="connsiteX7" fmla="*/ 576800 w 616700"/>
                <a:gd name="connsiteY7" fmla="*/ 20730 h 168393"/>
                <a:gd name="connsiteX8" fmla="*/ 512507 w 616700"/>
                <a:gd name="connsiteY8" fmla="*/ 54068 h 168393"/>
                <a:gd name="connsiteX9" fmla="*/ 436307 w 616700"/>
                <a:gd name="connsiteY9" fmla="*/ 87405 h 168393"/>
                <a:gd name="connsiteX10" fmla="*/ 333913 w 616700"/>
                <a:gd name="connsiteY10" fmla="*/ 135030 h 168393"/>
                <a:gd name="connsiteX11" fmla="*/ 260094 w 616700"/>
                <a:gd name="connsiteY11" fmla="*/ 158843 h 168393"/>
                <a:gd name="connsiteX12" fmla="*/ 57688 w 616700"/>
                <a:gd name="connsiteY12" fmla="*/ 168368 h 168393"/>
                <a:gd name="connsiteX13" fmla="*/ 538 w 616700"/>
                <a:gd name="connsiteY13" fmla="*/ 161224 h 168393"/>
                <a:gd name="connsiteX14" fmla="*/ 81500 w 616700"/>
                <a:gd name="connsiteY14" fmla="*/ 149318 h 168393"/>
                <a:gd name="connsiteX15" fmla="*/ 133888 w 616700"/>
                <a:gd name="connsiteY15" fmla="*/ 137412 h 168393"/>
                <a:gd name="connsiteX0" fmla="*/ 133888 w 616700"/>
                <a:gd name="connsiteY0" fmla="*/ 135923 h 166904"/>
                <a:gd name="connsiteX1" fmla="*/ 214850 w 616700"/>
                <a:gd name="connsiteY1" fmla="*/ 114491 h 166904"/>
                <a:gd name="connsiteX2" fmla="*/ 293432 w 616700"/>
                <a:gd name="connsiteY2" fmla="*/ 69248 h 166904"/>
                <a:gd name="connsiteX3" fmla="*/ 369632 w 616700"/>
                <a:gd name="connsiteY3" fmla="*/ 21623 h 166904"/>
                <a:gd name="connsiteX4" fmla="*/ 436307 w 616700"/>
                <a:gd name="connsiteY4" fmla="*/ 2572 h 166904"/>
                <a:gd name="connsiteX5" fmla="*/ 519650 w 616700"/>
                <a:gd name="connsiteY5" fmla="*/ 191 h 166904"/>
                <a:gd name="connsiteX6" fmla="*/ 614900 w 616700"/>
                <a:gd name="connsiteY6" fmla="*/ 2573 h 166904"/>
                <a:gd name="connsiteX7" fmla="*/ 576800 w 616700"/>
                <a:gd name="connsiteY7" fmla="*/ 19241 h 166904"/>
                <a:gd name="connsiteX8" fmla="*/ 512507 w 616700"/>
                <a:gd name="connsiteY8" fmla="*/ 52579 h 166904"/>
                <a:gd name="connsiteX9" fmla="*/ 436307 w 616700"/>
                <a:gd name="connsiteY9" fmla="*/ 85916 h 166904"/>
                <a:gd name="connsiteX10" fmla="*/ 333913 w 616700"/>
                <a:gd name="connsiteY10" fmla="*/ 133541 h 166904"/>
                <a:gd name="connsiteX11" fmla="*/ 260094 w 616700"/>
                <a:gd name="connsiteY11" fmla="*/ 157354 h 166904"/>
                <a:gd name="connsiteX12" fmla="*/ 57688 w 616700"/>
                <a:gd name="connsiteY12" fmla="*/ 166879 h 166904"/>
                <a:gd name="connsiteX13" fmla="*/ 538 w 616700"/>
                <a:gd name="connsiteY13" fmla="*/ 159735 h 166904"/>
                <a:gd name="connsiteX14" fmla="*/ 81500 w 616700"/>
                <a:gd name="connsiteY14" fmla="*/ 147829 h 166904"/>
                <a:gd name="connsiteX15" fmla="*/ 133888 w 616700"/>
                <a:gd name="connsiteY15" fmla="*/ 135923 h 166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6700" h="166904">
                  <a:moveTo>
                    <a:pt x="133888" y="135923"/>
                  </a:moveTo>
                  <a:cubicBezTo>
                    <a:pt x="156113" y="130367"/>
                    <a:pt x="188259" y="125603"/>
                    <a:pt x="214850" y="114491"/>
                  </a:cubicBezTo>
                  <a:cubicBezTo>
                    <a:pt x="241441" y="103379"/>
                    <a:pt x="267635" y="84726"/>
                    <a:pt x="293432" y="69248"/>
                  </a:cubicBezTo>
                  <a:cubicBezTo>
                    <a:pt x="319229" y="53770"/>
                    <a:pt x="345820" y="32736"/>
                    <a:pt x="369632" y="21623"/>
                  </a:cubicBezTo>
                  <a:cubicBezTo>
                    <a:pt x="393445" y="10510"/>
                    <a:pt x="411304" y="6144"/>
                    <a:pt x="436307" y="2572"/>
                  </a:cubicBezTo>
                  <a:cubicBezTo>
                    <a:pt x="461310" y="-1000"/>
                    <a:pt x="489885" y="191"/>
                    <a:pt x="519650" y="191"/>
                  </a:cubicBezTo>
                  <a:cubicBezTo>
                    <a:pt x="549415" y="191"/>
                    <a:pt x="605375" y="-602"/>
                    <a:pt x="614900" y="2573"/>
                  </a:cubicBezTo>
                  <a:cubicBezTo>
                    <a:pt x="624425" y="5748"/>
                    <a:pt x="593866" y="10907"/>
                    <a:pt x="576800" y="19241"/>
                  </a:cubicBezTo>
                  <a:cubicBezTo>
                    <a:pt x="559734" y="27575"/>
                    <a:pt x="535922" y="41467"/>
                    <a:pt x="512507" y="52579"/>
                  </a:cubicBezTo>
                  <a:cubicBezTo>
                    <a:pt x="489092" y="63691"/>
                    <a:pt x="466073" y="72422"/>
                    <a:pt x="436307" y="85916"/>
                  </a:cubicBezTo>
                  <a:cubicBezTo>
                    <a:pt x="406541" y="99410"/>
                    <a:pt x="363282" y="121635"/>
                    <a:pt x="333913" y="133541"/>
                  </a:cubicBezTo>
                  <a:cubicBezTo>
                    <a:pt x="304544" y="145447"/>
                    <a:pt x="306132" y="151798"/>
                    <a:pt x="260094" y="157354"/>
                  </a:cubicBezTo>
                  <a:cubicBezTo>
                    <a:pt x="214057" y="162910"/>
                    <a:pt x="100947" y="166482"/>
                    <a:pt x="57688" y="166879"/>
                  </a:cubicBezTo>
                  <a:cubicBezTo>
                    <a:pt x="14429" y="167276"/>
                    <a:pt x="-3431" y="162910"/>
                    <a:pt x="538" y="159735"/>
                  </a:cubicBezTo>
                  <a:cubicBezTo>
                    <a:pt x="4507" y="156560"/>
                    <a:pt x="60069" y="151798"/>
                    <a:pt x="81500" y="147829"/>
                  </a:cubicBezTo>
                  <a:cubicBezTo>
                    <a:pt x="102931" y="143860"/>
                    <a:pt x="111663" y="141479"/>
                    <a:pt x="133888" y="135923"/>
                  </a:cubicBez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24"/>
            <p:cNvSpPr/>
            <p:nvPr/>
          </p:nvSpPr>
          <p:spPr>
            <a:xfrm>
              <a:off x="3932127" y="1372478"/>
              <a:ext cx="632819" cy="159727"/>
            </a:xfrm>
            <a:custGeom>
              <a:avLst/>
              <a:gdLst>
                <a:gd name="connsiteX0" fmla="*/ 113617 w 632819"/>
                <a:gd name="connsiteY0" fmla="*/ 113176 h 160010"/>
                <a:gd name="connsiteX1" fmla="*/ 208867 w 632819"/>
                <a:gd name="connsiteY1" fmla="*/ 72695 h 160010"/>
                <a:gd name="connsiteX2" fmla="*/ 335073 w 632819"/>
                <a:gd name="connsiteY2" fmla="*/ 32214 h 160010"/>
                <a:gd name="connsiteX3" fmla="*/ 416036 w 632819"/>
                <a:gd name="connsiteY3" fmla="*/ 6020 h 160010"/>
                <a:gd name="connsiteX4" fmla="*/ 520811 w 632819"/>
                <a:gd name="connsiteY4" fmla="*/ 1257 h 160010"/>
                <a:gd name="connsiteX5" fmla="*/ 585104 w 632819"/>
                <a:gd name="connsiteY5" fmla="*/ 1257 h 160010"/>
                <a:gd name="connsiteX6" fmla="*/ 632729 w 632819"/>
                <a:gd name="connsiteY6" fmla="*/ 15545 h 160010"/>
                <a:gd name="connsiteX7" fmla="*/ 573198 w 632819"/>
                <a:gd name="connsiteY7" fmla="*/ 36976 h 160010"/>
                <a:gd name="connsiteX8" fmla="*/ 492236 w 632819"/>
                <a:gd name="connsiteY8" fmla="*/ 72695 h 160010"/>
                <a:gd name="connsiteX9" fmla="*/ 396986 w 632819"/>
                <a:gd name="connsiteY9" fmla="*/ 108414 h 160010"/>
                <a:gd name="connsiteX10" fmla="*/ 285067 w 632819"/>
                <a:gd name="connsiteY10" fmla="*/ 134607 h 160010"/>
                <a:gd name="connsiteX11" fmla="*/ 199342 w 632819"/>
                <a:gd name="connsiteY11" fmla="*/ 158420 h 160010"/>
                <a:gd name="connsiteX12" fmla="*/ 6461 w 632819"/>
                <a:gd name="connsiteY12" fmla="*/ 156039 h 160010"/>
                <a:gd name="connsiteX13" fmla="*/ 42179 w 632819"/>
                <a:gd name="connsiteY13" fmla="*/ 141751 h 160010"/>
                <a:gd name="connsiteX14" fmla="*/ 113617 w 632819"/>
                <a:gd name="connsiteY14" fmla="*/ 113176 h 160010"/>
                <a:gd name="connsiteX0" fmla="*/ 113617 w 632819"/>
                <a:gd name="connsiteY0" fmla="*/ 113176 h 159482"/>
                <a:gd name="connsiteX1" fmla="*/ 208867 w 632819"/>
                <a:gd name="connsiteY1" fmla="*/ 72695 h 159482"/>
                <a:gd name="connsiteX2" fmla="*/ 335073 w 632819"/>
                <a:gd name="connsiteY2" fmla="*/ 32214 h 159482"/>
                <a:gd name="connsiteX3" fmla="*/ 416036 w 632819"/>
                <a:gd name="connsiteY3" fmla="*/ 6020 h 159482"/>
                <a:gd name="connsiteX4" fmla="*/ 520811 w 632819"/>
                <a:gd name="connsiteY4" fmla="*/ 1257 h 159482"/>
                <a:gd name="connsiteX5" fmla="*/ 585104 w 632819"/>
                <a:gd name="connsiteY5" fmla="*/ 1257 h 159482"/>
                <a:gd name="connsiteX6" fmla="*/ 632729 w 632819"/>
                <a:gd name="connsiteY6" fmla="*/ 15545 h 159482"/>
                <a:gd name="connsiteX7" fmla="*/ 573198 w 632819"/>
                <a:gd name="connsiteY7" fmla="*/ 36976 h 159482"/>
                <a:gd name="connsiteX8" fmla="*/ 492236 w 632819"/>
                <a:gd name="connsiteY8" fmla="*/ 72695 h 159482"/>
                <a:gd name="connsiteX9" fmla="*/ 396986 w 632819"/>
                <a:gd name="connsiteY9" fmla="*/ 108414 h 159482"/>
                <a:gd name="connsiteX10" fmla="*/ 294592 w 632819"/>
                <a:gd name="connsiteY10" fmla="*/ 141751 h 159482"/>
                <a:gd name="connsiteX11" fmla="*/ 199342 w 632819"/>
                <a:gd name="connsiteY11" fmla="*/ 158420 h 159482"/>
                <a:gd name="connsiteX12" fmla="*/ 6461 w 632819"/>
                <a:gd name="connsiteY12" fmla="*/ 156039 h 159482"/>
                <a:gd name="connsiteX13" fmla="*/ 42179 w 632819"/>
                <a:gd name="connsiteY13" fmla="*/ 141751 h 159482"/>
                <a:gd name="connsiteX14" fmla="*/ 113617 w 632819"/>
                <a:gd name="connsiteY14" fmla="*/ 113176 h 159482"/>
                <a:gd name="connsiteX0" fmla="*/ 113617 w 632819"/>
                <a:gd name="connsiteY0" fmla="*/ 113421 h 159727"/>
                <a:gd name="connsiteX1" fmla="*/ 208867 w 632819"/>
                <a:gd name="connsiteY1" fmla="*/ 72940 h 159727"/>
                <a:gd name="connsiteX2" fmla="*/ 335073 w 632819"/>
                <a:gd name="connsiteY2" fmla="*/ 32459 h 159727"/>
                <a:gd name="connsiteX3" fmla="*/ 413655 w 632819"/>
                <a:gd name="connsiteY3" fmla="*/ 11027 h 159727"/>
                <a:gd name="connsiteX4" fmla="*/ 520811 w 632819"/>
                <a:gd name="connsiteY4" fmla="*/ 1502 h 159727"/>
                <a:gd name="connsiteX5" fmla="*/ 585104 w 632819"/>
                <a:gd name="connsiteY5" fmla="*/ 1502 h 159727"/>
                <a:gd name="connsiteX6" fmla="*/ 632729 w 632819"/>
                <a:gd name="connsiteY6" fmla="*/ 15790 h 159727"/>
                <a:gd name="connsiteX7" fmla="*/ 573198 w 632819"/>
                <a:gd name="connsiteY7" fmla="*/ 37221 h 159727"/>
                <a:gd name="connsiteX8" fmla="*/ 492236 w 632819"/>
                <a:gd name="connsiteY8" fmla="*/ 72940 h 159727"/>
                <a:gd name="connsiteX9" fmla="*/ 396986 w 632819"/>
                <a:gd name="connsiteY9" fmla="*/ 108659 h 159727"/>
                <a:gd name="connsiteX10" fmla="*/ 294592 w 632819"/>
                <a:gd name="connsiteY10" fmla="*/ 141996 h 159727"/>
                <a:gd name="connsiteX11" fmla="*/ 199342 w 632819"/>
                <a:gd name="connsiteY11" fmla="*/ 158665 h 159727"/>
                <a:gd name="connsiteX12" fmla="*/ 6461 w 632819"/>
                <a:gd name="connsiteY12" fmla="*/ 156284 h 159727"/>
                <a:gd name="connsiteX13" fmla="*/ 42179 w 632819"/>
                <a:gd name="connsiteY13" fmla="*/ 141996 h 159727"/>
                <a:gd name="connsiteX14" fmla="*/ 113617 w 632819"/>
                <a:gd name="connsiteY14" fmla="*/ 113421 h 159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32819" h="159727">
                  <a:moveTo>
                    <a:pt x="113617" y="113421"/>
                  </a:moveTo>
                  <a:cubicBezTo>
                    <a:pt x="142787" y="99927"/>
                    <a:pt x="171958" y="86434"/>
                    <a:pt x="208867" y="72940"/>
                  </a:cubicBezTo>
                  <a:cubicBezTo>
                    <a:pt x="245776" y="59446"/>
                    <a:pt x="300942" y="42778"/>
                    <a:pt x="335073" y="32459"/>
                  </a:cubicBezTo>
                  <a:cubicBezTo>
                    <a:pt x="369204" y="22140"/>
                    <a:pt x="382699" y="16186"/>
                    <a:pt x="413655" y="11027"/>
                  </a:cubicBezTo>
                  <a:cubicBezTo>
                    <a:pt x="444611" y="5868"/>
                    <a:pt x="492236" y="3089"/>
                    <a:pt x="520811" y="1502"/>
                  </a:cubicBezTo>
                  <a:cubicBezTo>
                    <a:pt x="549386" y="-85"/>
                    <a:pt x="566451" y="-879"/>
                    <a:pt x="585104" y="1502"/>
                  </a:cubicBezTo>
                  <a:cubicBezTo>
                    <a:pt x="603757" y="3883"/>
                    <a:pt x="634713" y="9837"/>
                    <a:pt x="632729" y="15790"/>
                  </a:cubicBezTo>
                  <a:cubicBezTo>
                    <a:pt x="630745" y="21743"/>
                    <a:pt x="596614" y="27696"/>
                    <a:pt x="573198" y="37221"/>
                  </a:cubicBezTo>
                  <a:cubicBezTo>
                    <a:pt x="549783" y="46746"/>
                    <a:pt x="521605" y="61034"/>
                    <a:pt x="492236" y="72940"/>
                  </a:cubicBezTo>
                  <a:cubicBezTo>
                    <a:pt x="462867" y="84846"/>
                    <a:pt x="429927" y="97150"/>
                    <a:pt x="396986" y="108659"/>
                  </a:cubicBezTo>
                  <a:cubicBezTo>
                    <a:pt x="364045" y="120168"/>
                    <a:pt x="327533" y="133662"/>
                    <a:pt x="294592" y="141996"/>
                  </a:cubicBezTo>
                  <a:cubicBezTo>
                    <a:pt x="261651" y="150330"/>
                    <a:pt x="247364" y="156284"/>
                    <a:pt x="199342" y="158665"/>
                  </a:cubicBezTo>
                  <a:cubicBezTo>
                    <a:pt x="151320" y="161046"/>
                    <a:pt x="32655" y="159062"/>
                    <a:pt x="6461" y="156284"/>
                  </a:cubicBezTo>
                  <a:cubicBezTo>
                    <a:pt x="-19733" y="153506"/>
                    <a:pt x="42179" y="141996"/>
                    <a:pt x="42179" y="141996"/>
                  </a:cubicBezTo>
                  <a:lnTo>
                    <a:pt x="113617" y="113421"/>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25"/>
            <p:cNvSpPr/>
            <p:nvPr/>
          </p:nvSpPr>
          <p:spPr>
            <a:xfrm>
              <a:off x="3070540" y="4309843"/>
              <a:ext cx="425414" cy="193101"/>
            </a:xfrm>
            <a:custGeom>
              <a:avLst/>
              <a:gdLst>
                <a:gd name="connsiteX0" fmla="*/ 56041 w 425414"/>
                <a:gd name="connsiteY0" fmla="*/ 16888 h 193101"/>
                <a:gd name="connsiteX1" fmla="*/ 108429 w 425414"/>
                <a:gd name="connsiteY1" fmla="*/ 220 h 193101"/>
                <a:gd name="connsiteX2" fmla="*/ 194154 w 425414"/>
                <a:gd name="connsiteY2" fmla="*/ 28795 h 193101"/>
                <a:gd name="connsiteX3" fmla="*/ 270354 w 425414"/>
                <a:gd name="connsiteY3" fmla="*/ 81182 h 193101"/>
                <a:gd name="connsiteX4" fmla="*/ 339410 w 425414"/>
                <a:gd name="connsiteY4" fmla="*/ 135951 h 193101"/>
                <a:gd name="connsiteX5" fmla="*/ 389416 w 425414"/>
                <a:gd name="connsiteY5" fmla="*/ 159763 h 193101"/>
                <a:gd name="connsiteX6" fmla="*/ 425135 w 425414"/>
                <a:gd name="connsiteY6" fmla="*/ 166907 h 193101"/>
                <a:gd name="connsiteX7" fmla="*/ 370366 w 425414"/>
                <a:gd name="connsiteY7" fmla="*/ 176432 h 193101"/>
                <a:gd name="connsiteX8" fmla="*/ 306073 w 425414"/>
                <a:gd name="connsiteY8" fmla="*/ 193101 h 193101"/>
                <a:gd name="connsiteX9" fmla="*/ 251304 w 425414"/>
                <a:gd name="connsiteY9" fmla="*/ 176432 h 193101"/>
                <a:gd name="connsiteX10" fmla="*/ 179866 w 425414"/>
                <a:gd name="connsiteY10" fmla="*/ 140713 h 193101"/>
                <a:gd name="connsiteX11" fmla="*/ 115573 w 425414"/>
                <a:gd name="connsiteY11" fmla="*/ 90707 h 193101"/>
                <a:gd name="connsiteX12" fmla="*/ 1273 w 425414"/>
                <a:gd name="connsiteY12" fmla="*/ 40701 h 193101"/>
                <a:gd name="connsiteX13" fmla="*/ 56041 w 425414"/>
                <a:gd name="connsiteY13" fmla="*/ 16888 h 193101"/>
                <a:gd name="connsiteX0" fmla="*/ 56041 w 425414"/>
                <a:gd name="connsiteY0" fmla="*/ 16888 h 193101"/>
                <a:gd name="connsiteX1" fmla="*/ 108429 w 425414"/>
                <a:gd name="connsiteY1" fmla="*/ 220 h 193101"/>
                <a:gd name="connsiteX2" fmla="*/ 194154 w 425414"/>
                <a:gd name="connsiteY2" fmla="*/ 28795 h 193101"/>
                <a:gd name="connsiteX3" fmla="*/ 270354 w 425414"/>
                <a:gd name="connsiteY3" fmla="*/ 81182 h 193101"/>
                <a:gd name="connsiteX4" fmla="*/ 339410 w 425414"/>
                <a:gd name="connsiteY4" fmla="*/ 135951 h 193101"/>
                <a:gd name="connsiteX5" fmla="*/ 389416 w 425414"/>
                <a:gd name="connsiteY5" fmla="*/ 159763 h 193101"/>
                <a:gd name="connsiteX6" fmla="*/ 425135 w 425414"/>
                <a:gd name="connsiteY6" fmla="*/ 169288 h 193101"/>
                <a:gd name="connsiteX7" fmla="*/ 370366 w 425414"/>
                <a:gd name="connsiteY7" fmla="*/ 176432 h 193101"/>
                <a:gd name="connsiteX8" fmla="*/ 306073 w 425414"/>
                <a:gd name="connsiteY8" fmla="*/ 193101 h 193101"/>
                <a:gd name="connsiteX9" fmla="*/ 251304 w 425414"/>
                <a:gd name="connsiteY9" fmla="*/ 176432 h 193101"/>
                <a:gd name="connsiteX10" fmla="*/ 179866 w 425414"/>
                <a:gd name="connsiteY10" fmla="*/ 140713 h 193101"/>
                <a:gd name="connsiteX11" fmla="*/ 115573 w 425414"/>
                <a:gd name="connsiteY11" fmla="*/ 90707 h 193101"/>
                <a:gd name="connsiteX12" fmla="*/ 1273 w 425414"/>
                <a:gd name="connsiteY12" fmla="*/ 40701 h 193101"/>
                <a:gd name="connsiteX13" fmla="*/ 56041 w 425414"/>
                <a:gd name="connsiteY13" fmla="*/ 16888 h 193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5414" h="193101">
                  <a:moveTo>
                    <a:pt x="56041" y="16888"/>
                  </a:moveTo>
                  <a:cubicBezTo>
                    <a:pt x="73900" y="10141"/>
                    <a:pt x="85410" y="-1764"/>
                    <a:pt x="108429" y="220"/>
                  </a:cubicBezTo>
                  <a:cubicBezTo>
                    <a:pt x="131448" y="2204"/>
                    <a:pt x="167167" y="15301"/>
                    <a:pt x="194154" y="28795"/>
                  </a:cubicBezTo>
                  <a:cubicBezTo>
                    <a:pt x="221141" y="42289"/>
                    <a:pt x="246145" y="63323"/>
                    <a:pt x="270354" y="81182"/>
                  </a:cubicBezTo>
                  <a:cubicBezTo>
                    <a:pt x="294563" y="99041"/>
                    <a:pt x="319566" y="122854"/>
                    <a:pt x="339410" y="135951"/>
                  </a:cubicBezTo>
                  <a:cubicBezTo>
                    <a:pt x="359254" y="149048"/>
                    <a:pt x="375129" y="154207"/>
                    <a:pt x="389416" y="159763"/>
                  </a:cubicBezTo>
                  <a:cubicBezTo>
                    <a:pt x="403704" y="165319"/>
                    <a:pt x="428310" y="166510"/>
                    <a:pt x="425135" y="169288"/>
                  </a:cubicBezTo>
                  <a:cubicBezTo>
                    <a:pt x="421960" y="172066"/>
                    <a:pt x="390210" y="172463"/>
                    <a:pt x="370366" y="176432"/>
                  </a:cubicBezTo>
                  <a:cubicBezTo>
                    <a:pt x="350522" y="180401"/>
                    <a:pt x="325917" y="193101"/>
                    <a:pt x="306073" y="193101"/>
                  </a:cubicBezTo>
                  <a:cubicBezTo>
                    <a:pt x="286229" y="193101"/>
                    <a:pt x="272338" y="185163"/>
                    <a:pt x="251304" y="176432"/>
                  </a:cubicBezTo>
                  <a:cubicBezTo>
                    <a:pt x="230270" y="167701"/>
                    <a:pt x="202488" y="155001"/>
                    <a:pt x="179866" y="140713"/>
                  </a:cubicBezTo>
                  <a:cubicBezTo>
                    <a:pt x="157244" y="126426"/>
                    <a:pt x="145338" y="107376"/>
                    <a:pt x="115573" y="90707"/>
                  </a:cubicBezTo>
                  <a:cubicBezTo>
                    <a:pt x="85808" y="74038"/>
                    <a:pt x="10798" y="53004"/>
                    <a:pt x="1273" y="40701"/>
                  </a:cubicBezTo>
                  <a:cubicBezTo>
                    <a:pt x="-8252" y="28398"/>
                    <a:pt x="38182" y="23635"/>
                    <a:pt x="56041" y="16888"/>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26"/>
            <p:cNvSpPr/>
            <p:nvPr/>
          </p:nvSpPr>
          <p:spPr>
            <a:xfrm>
              <a:off x="3823468" y="4376716"/>
              <a:ext cx="152848" cy="232230"/>
            </a:xfrm>
            <a:custGeom>
              <a:avLst/>
              <a:gdLst>
                <a:gd name="connsiteX0" fmla="*/ 5582 w 150804"/>
                <a:gd name="connsiteY0" fmla="*/ 183360 h 232618"/>
                <a:gd name="connsiteX1" fmla="*/ 820 w 150804"/>
                <a:gd name="connsiteY1" fmla="*/ 111922 h 232618"/>
                <a:gd name="connsiteX2" fmla="*/ 19870 w 150804"/>
                <a:gd name="connsiteY2" fmla="*/ 76204 h 232618"/>
                <a:gd name="connsiteX3" fmla="*/ 62732 w 150804"/>
                <a:gd name="connsiteY3" fmla="*/ 38104 h 232618"/>
                <a:gd name="connsiteX4" fmla="*/ 148457 w 150804"/>
                <a:gd name="connsiteY4" fmla="*/ 4 h 232618"/>
                <a:gd name="connsiteX5" fmla="*/ 124645 w 150804"/>
                <a:gd name="connsiteY5" fmla="*/ 40485 h 232618"/>
                <a:gd name="connsiteX6" fmla="*/ 103213 w 150804"/>
                <a:gd name="connsiteY6" fmla="*/ 80966 h 232618"/>
                <a:gd name="connsiteX7" fmla="*/ 67495 w 150804"/>
                <a:gd name="connsiteY7" fmla="*/ 123829 h 232618"/>
                <a:gd name="connsiteX8" fmla="*/ 24632 w 150804"/>
                <a:gd name="connsiteY8" fmla="*/ 230985 h 232618"/>
                <a:gd name="connsiteX9" fmla="*/ 5582 w 150804"/>
                <a:gd name="connsiteY9" fmla="*/ 183360 h 232618"/>
                <a:gd name="connsiteX0" fmla="*/ 5582 w 150804"/>
                <a:gd name="connsiteY0" fmla="*/ 183360 h 232212"/>
                <a:gd name="connsiteX1" fmla="*/ 820 w 150804"/>
                <a:gd name="connsiteY1" fmla="*/ 111922 h 232212"/>
                <a:gd name="connsiteX2" fmla="*/ 19870 w 150804"/>
                <a:gd name="connsiteY2" fmla="*/ 76204 h 232212"/>
                <a:gd name="connsiteX3" fmla="*/ 62732 w 150804"/>
                <a:gd name="connsiteY3" fmla="*/ 38104 h 232212"/>
                <a:gd name="connsiteX4" fmla="*/ 148457 w 150804"/>
                <a:gd name="connsiteY4" fmla="*/ 4 h 232212"/>
                <a:gd name="connsiteX5" fmla="*/ 124645 w 150804"/>
                <a:gd name="connsiteY5" fmla="*/ 40485 h 232212"/>
                <a:gd name="connsiteX6" fmla="*/ 103213 w 150804"/>
                <a:gd name="connsiteY6" fmla="*/ 80966 h 232212"/>
                <a:gd name="connsiteX7" fmla="*/ 69876 w 150804"/>
                <a:gd name="connsiteY7" fmla="*/ 133354 h 232212"/>
                <a:gd name="connsiteX8" fmla="*/ 24632 w 150804"/>
                <a:gd name="connsiteY8" fmla="*/ 230985 h 232212"/>
                <a:gd name="connsiteX9" fmla="*/ 5582 w 150804"/>
                <a:gd name="connsiteY9" fmla="*/ 183360 h 232212"/>
                <a:gd name="connsiteX0" fmla="*/ 5582 w 152848"/>
                <a:gd name="connsiteY0" fmla="*/ 183378 h 232230"/>
                <a:gd name="connsiteX1" fmla="*/ 820 w 152848"/>
                <a:gd name="connsiteY1" fmla="*/ 111940 h 232230"/>
                <a:gd name="connsiteX2" fmla="*/ 19870 w 152848"/>
                <a:gd name="connsiteY2" fmla="*/ 76222 h 232230"/>
                <a:gd name="connsiteX3" fmla="*/ 62732 w 152848"/>
                <a:gd name="connsiteY3" fmla="*/ 38122 h 232230"/>
                <a:gd name="connsiteX4" fmla="*/ 148457 w 152848"/>
                <a:gd name="connsiteY4" fmla="*/ 22 h 232230"/>
                <a:gd name="connsiteX5" fmla="*/ 136551 w 152848"/>
                <a:gd name="connsiteY5" fmla="*/ 33359 h 232230"/>
                <a:gd name="connsiteX6" fmla="*/ 103213 w 152848"/>
                <a:gd name="connsiteY6" fmla="*/ 80984 h 232230"/>
                <a:gd name="connsiteX7" fmla="*/ 69876 w 152848"/>
                <a:gd name="connsiteY7" fmla="*/ 133372 h 232230"/>
                <a:gd name="connsiteX8" fmla="*/ 24632 w 152848"/>
                <a:gd name="connsiteY8" fmla="*/ 231003 h 232230"/>
                <a:gd name="connsiteX9" fmla="*/ 5582 w 152848"/>
                <a:gd name="connsiteY9" fmla="*/ 183378 h 23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848" h="232230">
                  <a:moveTo>
                    <a:pt x="5582" y="183378"/>
                  </a:moveTo>
                  <a:cubicBezTo>
                    <a:pt x="1613" y="163534"/>
                    <a:pt x="-1561" y="129799"/>
                    <a:pt x="820" y="111940"/>
                  </a:cubicBezTo>
                  <a:cubicBezTo>
                    <a:pt x="3201" y="94081"/>
                    <a:pt x="9551" y="88525"/>
                    <a:pt x="19870" y="76222"/>
                  </a:cubicBezTo>
                  <a:cubicBezTo>
                    <a:pt x="30189" y="63919"/>
                    <a:pt x="41301" y="50822"/>
                    <a:pt x="62732" y="38122"/>
                  </a:cubicBezTo>
                  <a:cubicBezTo>
                    <a:pt x="84163" y="25422"/>
                    <a:pt x="136154" y="816"/>
                    <a:pt x="148457" y="22"/>
                  </a:cubicBezTo>
                  <a:cubicBezTo>
                    <a:pt x="160760" y="-772"/>
                    <a:pt x="144092" y="19865"/>
                    <a:pt x="136551" y="33359"/>
                  </a:cubicBezTo>
                  <a:cubicBezTo>
                    <a:pt x="129010" y="46853"/>
                    <a:pt x="114325" y="64315"/>
                    <a:pt x="103213" y="80984"/>
                  </a:cubicBezTo>
                  <a:cubicBezTo>
                    <a:pt x="92101" y="97653"/>
                    <a:pt x="82973" y="108369"/>
                    <a:pt x="69876" y="133372"/>
                  </a:cubicBezTo>
                  <a:cubicBezTo>
                    <a:pt x="56779" y="158375"/>
                    <a:pt x="35348" y="222669"/>
                    <a:pt x="24632" y="231003"/>
                  </a:cubicBezTo>
                  <a:cubicBezTo>
                    <a:pt x="13916" y="239337"/>
                    <a:pt x="9551" y="203222"/>
                    <a:pt x="5582" y="183378"/>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27"/>
            <p:cNvSpPr/>
            <p:nvPr/>
          </p:nvSpPr>
          <p:spPr>
            <a:xfrm>
              <a:off x="5514889" y="4170502"/>
              <a:ext cx="235974" cy="130225"/>
            </a:xfrm>
            <a:custGeom>
              <a:avLst/>
              <a:gdLst>
                <a:gd name="connsiteX0" fmla="*/ 98 w 252593"/>
                <a:gd name="connsiteY0" fmla="*/ 122720 h 129289"/>
                <a:gd name="connsiteX1" fmla="*/ 42960 w 252593"/>
                <a:gd name="connsiteY1" fmla="*/ 70332 h 129289"/>
                <a:gd name="connsiteX2" fmla="*/ 97729 w 252593"/>
                <a:gd name="connsiteY2" fmla="*/ 27470 h 129289"/>
                <a:gd name="connsiteX3" fmla="*/ 138210 w 252593"/>
                <a:gd name="connsiteY3" fmla="*/ 3657 h 129289"/>
                <a:gd name="connsiteX4" fmla="*/ 197742 w 252593"/>
                <a:gd name="connsiteY4" fmla="*/ 1276 h 129289"/>
                <a:gd name="connsiteX5" fmla="*/ 252510 w 252593"/>
                <a:gd name="connsiteY5" fmla="*/ 15564 h 129289"/>
                <a:gd name="connsiteX6" fmla="*/ 209648 w 252593"/>
                <a:gd name="connsiteY6" fmla="*/ 34614 h 129289"/>
                <a:gd name="connsiteX7" fmla="*/ 185835 w 252593"/>
                <a:gd name="connsiteY7" fmla="*/ 77476 h 129289"/>
                <a:gd name="connsiteX8" fmla="*/ 150117 w 252593"/>
                <a:gd name="connsiteY8" fmla="*/ 115576 h 129289"/>
                <a:gd name="connsiteX9" fmla="*/ 109635 w 252593"/>
                <a:gd name="connsiteY9" fmla="*/ 125101 h 129289"/>
                <a:gd name="connsiteX10" fmla="*/ 54867 w 252593"/>
                <a:gd name="connsiteY10" fmla="*/ 127482 h 129289"/>
                <a:gd name="connsiteX11" fmla="*/ 98 w 252593"/>
                <a:gd name="connsiteY11" fmla="*/ 122720 h 129289"/>
                <a:gd name="connsiteX0" fmla="*/ 114 w 247847"/>
                <a:gd name="connsiteY0" fmla="*/ 125101 h 130053"/>
                <a:gd name="connsiteX1" fmla="*/ 38214 w 247847"/>
                <a:gd name="connsiteY1" fmla="*/ 70332 h 130053"/>
                <a:gd name="connsiteX2" fmla="*/ 92983 w 247847"/>
                <a:gd name="connsiteY2" fmla="*/ 27470 h 130053"/>
                <a:gd name="connsiteX3" fmla="*/ 133464 w 247847"/>
                <a:gd name="connsiteY3" fmla="*/ 3657 h 130053"/>
                <a:gd name="connsiteX4" fmla="*/ 192996 w 247847"/>
                <a:gd name="connsiteY4" fmla="*/ 1276 h 130053"/>
                <a:gd name="connsiteX5" fmla="*/ 247764 w 247847"/>
                <a:gd name="connsiteY5" fmla="*/ 15564 h 130053"/>
                <a:gd name="connsiteX6" fmla="*/ 204902 w 247847"/>
                <a:gd name="connsiteY6" fmla="*/ 34614 h 130053"/>
                <a:gd name="connsiteX7" fmla="*/ 181089 w 247847"/>
                <a:gd name="connsiteY7" fmla="*/ 77476 h 130053"/>
                <a:gd name="connsiteX8" fmla="*/ 145371 w 247847"/>
                <a:gd name="connsiteY8" fmla="*/ 115576 h 130053"/>
                <a:gd name="connsiteX9" fmla="*/ 104889 w 247847"/>
                <a:gd name="connsiteY9" fmla="*/ 125101 h 130053"/>
                <a:gd name="connsiteX10" fmla="*/ 50121 w 247847"/>
                <a:gd name="connsiteY10" fmla="*/ 127482 h 130053"/>
                <a:gd name="connsiteX11" fmla="*/ 114 w 247847"/>
                <a:gd name="connsiteY11" fmla="*/ 125101 h 130053"/>
                <a:gd name="connsiteX0" fmla="*/ 69 w 247802"/>
                <a:gd name="connsiteY0" fmla="*/ 125101 h 130053"/>
                <a:gd name="connsiteX1" fmla="*/ 40550 w 247802"/>
                <a:gd name="connsiteY1" fmla="*/ 70332 h 130053"/>
                <a:gd name="connsiteX2" fmla="*/ 92938 w 247802"/>
                <a:gd name="connsiteY2" fmla="*/ 27470 h 130053"/>
                <a:gd name="connsiteX3" fmla="*/ 133419 w 247802"/>
                <a:gd name="connsiteY3" fmla="*/ 3657 h 130053"/>
                <a:gd name="connsiteX4" fmla="*/ 192951 w 247802"/>
                <a:gd name="connsiteY4" fmla="*/ 1276 h 130053"/>
                <a:gd name="connsiteX5" fmla="*/ 247719 w 247802"/>
                <a:gd name="connsiteY5" fmla="*/ 15564 h 130053"/>
                <a:gd name="connsiteX6" fmla="*/ 204857 w 247802"/>
                <a:gd name="connsiteY6" fmla="*/ 34614 h 130053"/>
                <a:gd name="connsiteX7" fmla="*/ 181044 w 247802"/>
                <a:gd name="connsiteY7" fmla="*/ 77476 h 130053"/>
                <a:gd name="connsiteX8" fmla="*/ 145326 w 247802"/>
                <a:gd name="connsiteY8" fmla="*/ 115576 h 130053"/>
                <a:gd name="connsiteX9" fmla="*/ 104844 w 247802"/>
                <a:gd name="connsiteY9" fmla="*/ 125101 h 130053"/>
                <a:gd name="connsiteX10" fmla="*/ 50076 w 247802"/>
                <a:gd name="connsiteY10" fmla="*/ 127482 h 130053"/>
                <a:gd name="connsiteX11" fmla="*/ 69 w 247802"/>
                <a:gd name="connsiteY11" fmla="*/ 125101 h 130053"/>
                <a:gd name="connsiteX0" fmla="*/ 69 w 247846"/>
                <a:gd name="connsiteY0" fmla="*/ 125101 h 130053"/>
                <a:gd name="connsiteX1" fmla="*/ 40550 w 247846"/>
                <a:gd name="connsiteY1" fmla="*/ 70332 h 130053"/>
                <a:gd name="connsiteX2" fmla="*/ 92938 w 247846"/>
                <a:gd name="connsiteY2" fmla="*/ 27470 h 130053"/>
                <a:gd name="connsiteX3" fmla="*/ 133419 w 247846"/>
                <a:gd name="connsiteY3" fmla="*/ 3657 h 130053"/>
                <a:gd name="connsiteX4" fmla="*/ 192951 w 247846"/>
                <a:gd name="connsiteY4" fmla="*/ 1276 h 130053"/>
                <a:gd name="connsiteX5" fmla="*/ 247719 w 247846"/>
                <a:gd name="connsiteY5" fmla="*/ 15564 h 130053"/>
                <a:gd name="connsiteX6" fmla="*/ 207239 w 247846"/>
                <a:gd name="connsiteY6" fmla="*/ 36996 h 130053"/>
                <a:gd name="connsiteX7" fmla="*/ 181044 w 247846"/>
                <a:gd name="connsiteY7" fmla="*/ 77476 h 130053"/>
                <a:gd name="connsiteX8" fmla="*/ 145326 w 247846"/>
                <a:gd name="connsiteY8" fmla="*/ 115576 h 130053"/>
                <a:gd name="connsiteX9" fmla="*/ 104844 w 247846"/>
                <a:gd name="connsiteY9" fmla="*/ 125101 h 130053"/>
                <a:gd name="connsiteX10" fmla="*/ 50076 w 247846"/>
                <a:gd name="connsiteY10" fmla="*/ 127482 h 130053"/>
                <a:gd name="connsiteX11" fmla="*/ 69 w 247846"/>
                <a:gd name="connsiteY11" fmla="*/ 125101 h 130053"/>
                <a:gd name="connsiteX0" fmla="*/ 69 w 243100"/>
                <a:gd name="connsiteY0" fmla="*/ 125273 h 130225"/>
                <a:gd name="connsiteX1" fmla="*/ 40550 w 243100"/>
                <a:gd name="connsiteY1" fmla="*/ 70504 h 130225"/>
                <a:gd name="connsiteX2" fmla="*/ 92938 w 243100"/>
                <a:gd name="connsiteY2" fmla="*/ 27642 h 130225"/>
                <a:gd name="connsiteX3" fmla="*/ 133419 w 243100"/>
                <a:gd name="connsiteY3" fmla="*/ 3829 h 130225"/>
                <a:gd name="connsiteX4" fmla="*/ 192951 w 243100"/>
                <a:gd name="connsiteY4" fmla="*/ 1448 h 130225"/>
                <a:gd name="connsiteX5" fmla="*/ 242956 w 243100"/>
                <a:gd name="connsiteY5" fmla="*/ 18117 h 130225"/>
                <a:gd name="connsiteX6" fmla="*/ 207239 w 243100"/>
                <a:gd name="connsiteY6" fmla="*/ 37168 h 130225"/>
                <a:gd name="connsiteX7" fmla="*/ 181044 w 243100"/>
                <a:gd name="connsiteY7" fmla="*/ 77648 h 130225"/>
                <a:gd name="connsiteX8" fmla="*/ 145326 w 243100"/>
                <a:gd name="connsiteY8" fmla="*/ 115748 h 130225"/>
                <a:gd name="connsiteX9" fmla="*/ 104844 w 243100"/>
                <a:gd name="connsiteY9" fmla="*/ 125273 h 130225"/>
                <a:gd name="connsiteX10" fmla="*/ 50076 w 243100"/>
                <a:gd name="connsiteY10" fmla="*/ 127654 h 130225"/>
                <a:gd name="connsiteX11" fmla="*/ 69 w 243100"/>
                <a:gd name="connsiteY11" fmla="*/ 125273 h 130225"/>
                <a:gd name="connsiteX0" fmla="*/ 87 w 235974"/>
                <a:gd name="connsiteY0" fmla="*/ 125273 h 130225"/>
                <a:gd name="connsiteX1" fmla="*/ 33424 w 235974"/>
                <a:gd name="connsiteY1" fmla="*/ 70504 h 130225"/>
                <a:gd name="connsiteX2" fmla="*/ 85812 w 235974"/>
                <a:gd name="connsiteY2" fmla="*/ 27642 h 130225"/>
                <a:gd name="connsiteX3" fmla="*/ 126293 w 235974"/>
                <a:gd name="connsiteY3" fmla="*/ 3829 h 130225"/>
                <a:gd name="connsiteX4" fmla="*/ 185825 w 235974"/>
                <a:gd name="connsiteY4" fmla="*/ 1448 h 130225"/>
                <a:gd name="connsiteX5" fmla="*/ 235830 w 235974"/>
                <a:gd name="connsiteY5" fmla="*/ 18117 h 130225"/>
                <a:gd name="connsiteX6" fmla="*/ 200113 w 235974"/>
                <a:gd name="connsiteY6" fmla="*/ 37168 h 130225"/>
                <a:gd name="connsiteX7" fmla="*/ 173918 w 235974"/>
                <a:gd name="connsiteY7" fmla="*/ 77648 h 130225"/>
                <a:gd name="connsiteX8" fmla="*/ 138200 w 235974"/>
                <a:gd name="connsiteY8" fmla="*/ 115748 h 130225"/>
                <a:gd name="connsiteX9" fmla="*/ 97718 w 235974"/>
                <a:gd name="connsiteY9" fmla="*/ 125273 h 130225"/>
                <a:gd name="connsiteX10" fmla="*/ 42950 w 235974"/>
                <a:gd name="connsiteY10" fmla="*/ 127654 h 130225"/>
                <a:gd name="connsiteX11" fmla="*/ 87 w 235974"/>
                <a:gd name="connsiteY11" fmla="*/ 125273 h 130225"/>
                <a:gd name="connsiteX0" fmla="*/ 87 w 235974"/>
                <a:gd name="connsiteY0" fmla="*/ 125273 h 130225"/>
                <a:gd name="connsiteX1" fmla="*/ 33424 w 235974"/>
                <a:gd name="connsiteY1" fmla="*/ 70504 h 130225"/>
                <a:gd name="connsiteX2" fmla="*/ 85812 w 235974"/>
                <a:gd name="connsiteY2" fmla="*/ 27642 h 130225"/>
                <a:gd name="connsiteX3" fmla="*/ 126293 w 235974"/>
                <a:gd name="connsiteY3" fmla="*/ 3829 h 130225"/>
                <a:gd name="connsiteX4" fmla="*/ 185825 w 235974"/>
                <a:gd name="connsiteY4" fmla="*/ 1448 h 130225"/>
                <a:gd name="connsiteX5" fmla="*/ 235830 w 235974"/>
                <a:gd name="connsiteY5" fmla="*/ 18117 h 130225"/>
                <a:gd name="connsiteX6" fmla="*/ 200113 w 235974"/>
                <a:gd name="connsiteY6" fmla="*/ 37168 h 130225"/>
                <a:gd name="connsiteX7" fmla="*/ 173918 w 235974"/>
                <a:gd name="connsiteY7" fmla="*/ 77648 h 130225"/>
                <a:gd name="connsiteX8" fmla="*/ 138200 w 235974"/>
                <a:gd name="connsiteY8" fmla="*/ 115748 h 130225"/>
                <a:gd name="connsiteX9" fmla="*/ 97718 w 235974"/>
                <a:gd name="connsiteY9" fmla="*/ 125273 h 130225"/>
                <a:gd name="connsiteX10" fmla="*/ 42950 w 235974"/>
                <a:gd name="connsiteY10" fmla="*/ 127654 h 130225"/>
                <a:gd name="connsiteX11" fmla="*/ 87 w 235974"/>
                <a:gd name="connsiteY11" fmla="*/ 125273 h 130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974" h="130225">
                  <a:moveTo>
                    <a:pt x="87" y="125273"/>
                  </a:moveTo>
                  <a:cubicBezTo>
                    <a:pt x="-1501" y="115748"/>
                    <a:pt x="19137" y="86776"/>
                    <a:pt x="33424" y="70504"/>
                  </a:cubicBezTo>
                  <a:cubicBezTo>
                    <a:pt x="47711" y="54232"/>
                    <a:pt x="70334" y="38755"/>
                    <a:pt x="85812" y="27642"/>
                  </a:cubicBezTo>
                  <a:cubicBezTo>
                    <a:pt x="101290" y="16530"/>
                    <a:pt x="109624" y="8195"/>
                    <a:pt x="126293" y="3829"/>
                  </a:cubicBezTo>
                  <a:cubicBezTo>
                    <a:pt x="142962" y="-537"/>
                    <a:pt x="167569" y="-933"/>
                    <a:pt x="185825" y="1448"/>
                  </a:cubicBezTo>
                  <a:cubicBezTo>
                    <a:pt x="204081" y="3829"/>
                    <a:pt x="233449" y="12164"/>
                    <a:pt x="235830" y="18117"/>
                  </a:cubicBezTo>
                  <a:cubicBezTo>
                    <a:pt x="238211" y="24070"/>
                    <a:pt x="210432" y="27246"/>
                    <a:pt x="200113" y="37168"/>
                  </a:cubicBezTo>
                  <a:cubicBezTo>
                    <a:pt x="189794" y="47090"/>
                    <a:pt x="184237" y="64551"/>
                    <a:pt x="173918" y="77648"/>
                  </a:cubicBezTo>
                  <a:cubicBezTo>
                    <a:pt x="163599" y="90745"/>
                    <a:pt x="150900" y="107811"/>
                    <a:pt x="138200" y="115748"/>
                  </a:cubicBezTo>
                  <a:cubicBezTo>
                    <a:pt x="125500" y="123685"/>
                    <a:pt x="113593" y="123289"/>
                    <a:pt x="97718" y="125273"/>
                  </a:cubicBezTo>
                  <a:cubicBezTo>
                    <a:pt x="81843" y="127257"/>
                    <a:pt x="59222" y="127654"/>
                    <a:pt x="42950" y="127654"/>
                  </a:cubicBezTo>
                  <a:cubicBezTo>
                    <a:pt x="26678" y="127654"/>
                    <a:pt x="1675" y="134798"/>
                    <a:pt x="87" y="125273"/>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任意多边形 28"/>
            <p:cNvSpPr/>
            <p:nvPr/>
          </p:nvSpPr>
          <p:spPr>
            <a:xfrm>
              <a:off x="5386761" y="3648265"/>
              <a:ext cx="285833" cy="276366"/>
            </a:xfrm>
            <a:custGeom>
              <a:avLst/>
              <a:gdLst>
                <a:gd name="connsiteX0" fmla="*/ 2008 w 283788"/>
                <a:gd name="connsiteY0" fmla="*/ 168879 h 276366"/>
                <a:gd name="connsiteX1" fmla="*/ 37727 w 283788"/>
                <a:gd name="connsiteY1" fmla="*/ 90298 h 276366"/>
                <a:gd name="connsiteX2" fmla="*/ 116308 w 283788"/>
                <a:gd name="connsiteY2" fmla="*/ 26004 h 276366"/>
                <a:gd name="connsiteX3" fmla="*/ 171077 w 283788"/>
                <a:gd name="connsiteY3" fmla="*/ 2191 h 276366"/>
                <a:gd name="connsiteX4" fmla="*/ 232989 w 283788"/>
                <a:gd name="connsiteY4" fmla="*/ 4573 h 276366"/>
                <a:gd name="connsiteX5" fmla="*/ 271089 w 283788"/>
                <a:gd name="connsiteY5" fmla="*/ 33148 h 276366"/>
                <a:gd name="connsiteX6" fmla="*/ 282995 w 283788"/>
                <a:gd name="connsiteY6" fmla="*/ 76010 h 276366"/>
                <a:gd name="connsiteX7" fmla="*/ 280614 w 283788"/>
                <a:gd name="connsiteY7" fmla="*/ 187929 h 276366"/>
                <a:gd name="connsiteX8" fmla="*/ 263945 w 283788"/>
                <a:gd name="connsiteY8" fmla="*/ 159354 h 276366"/>
                <a:gd name="connsiteX9" fmla="*/ 256802 w 283788"/>
                <a:gd name="connsiteY9" fmla="*/ 109348 h 276366"/>
                <a:gd name="connsiteX10" fmla="*/ 223464 w 283788"/>
                <a:gd name="connsiteY10" fmla="*/ 71248 h 276366"/>
                <a:gd name="connsiteX11" fmla="*/ 178220 w 283788"/>
                <a:gd name="connsiteY11" fmla="*/ 68866 h 276366"/>
                <a:gd name="connsiteX12" fmla="*/ 97258 w 283788"/>
                <a:gd name="connsiteY12" fmla="*/ 95060 h 276366"/>
                <a:gd name="connsiteX13" fmla="*/ 44870 w 283788"/>
                <a:gd name="connsiteY13" fmla="*/ 137923 h 276366"/>
                <a:gd name="connsiteX14" fmla="*/ 25820 w 283788"/>
                <a:gd name="connsiteY14" fmla="*/ 223648 h 276366"/>
                <a:gd name="connsiteX15" fmla="*/ 23439 w 283788"/>
                <a:gd name="connsiteY15" fmla="*/ 276035 h 276366"/>
                <a:gd name="connsiteX16" fmla="*/ 6770 w 283788"/>
                <a:gd name="connsiteY16" fmla="*/ 242698 h 276366"/>
                <a:gd name="connsiteX17" fmla="*/ 2008 w 283788"/>
                <a:gd name="connsiteY17" fmla="*/ 168879 h 276366"/>
                <a:gd name="connsiteX0" fmla="*/ 2008 w 283788"/>
                <a:gd name="connsiteY0" fmla="*/ 168879 h 276366"/>
                <a:gd name="connsiteX1" fmla="*/ 37727 w 283788"/>
                <a:gd name="connsiteY1" fmla="*/ 90298 h 276366"/>
                <a:gd name="connsiteX2" fmla="*/ 116308 w 283788"/>
                <a:gd name="connsiteY2" fmla="*/ 26004 h 276366"/>
                <a:gd name="connsiteX3" fmla="*/ 171077 w 283788"/>
                <a:gd name="connsiteY3" fmla="*/ 2191 h 276366"/>
                <a:gd name="connsiteX4" fmla="*/ 232989 w 283788"/>
                <a:gd name="connsiteY4" fmla="*/ 4573 h 276366"/>
                <a:gd name="connsiteX5" fmla="*/ 271089 w 283788"/>
                <a:gd name="connsiteY5" fmla="*/ 33148 h 276366"/>
                <a:gd name="connsiteX6" fmla="*/ 282995 w 283788"/>
                <a:gd name="connsiteY6" fmla="*/ 76010 h 276366"/>
                <a:gd name="connsiteX7" fmla="*/ 280614 w 283788"/>
                <a:gd name="connsiteY7" fmla="*/ 187929 h 276366"/>
                <a:gd name="connsiteX8" fmla="*/ 263945 w 283788"/>
                <a:gd name="connsiteY8" fmla="*/ 159354 h 276366"/>
                <a:gd name="connsiteX9" fmla="*/ 256802 w 283788"/>
                <a:gd name="connsiteY9" fmla="*/ 109348 h 276366"/>
                <a:gd name="connsiteX10" fmla="*/ 223464 w 283788"/>
                <a:gd name="connsiteY10" fmla="*/ 71248 h 276366"/>
                <a:gd name="connsiteX11" fmla="*/ 178220 w 283788"/>
                <a:gd name="connsiteY11" fmla="*/ 68866 h 276366"/>
                <a:gd name="connsiteX12" fmla="*/ 97258 w 283788"/>
                <a:gd name="connsiteY12" fmla="*/ 95060 h 276366"/>
                <a:gd name="connsiteX13" fmla="*/ 52014 w 283788"/>
                <a:gd name="connsiteY13" fmla="*/ 145067 h 276366"/>
                <a:gd name="connsiteX14" fmla="*/ 25820 w 283788"/>
                <a:gd name="connsiteY14" fmla="*/ 223648 h 276366"/>
                <a:gd name="connsiteX15" fmla="*/ 23439 w 283788"/>
                <a:gd name="connsiteY15" fmla="*/ 276035 h 276366"/>
                <a:gd name="connsiteX16" fmla="*/ 6770 w 283788"/>
                <a:gd name="connsiteY16" fmla="*/ 242698 h 276366"/>
                <a:gd name="connsiteX17" fmla="*/ 2008 w 283788"/>
                <a:gd name="connsiteY17" fmla="*/ 168879 h 276366"/>
                <a:gd name="connsiteX0" fmla="*/ 2008 w 285833"/>
                <a:gd name="connsiteY0" fmla="*/ 168879 h 276366"/>
                <a:gd name="connsiteX1" fmla="*/ 37727 w 285833"/>
                <a:gd name="connsiteY1" fmla="*/ 90298 h 276366"/>
                <a:gd name="connsiteX2" fmla="*/ 116308 w 285833"/>
                <a:gd name="connsiteY2" fmla="*/ 26004 h 276366"/>
                <a:gd name="connsiteX3" fmla="*/ 171077 w 285833"/>
                <a:gd name="connsiteY3" fmla="*/ 2191 h 276366"/>
                <a:gd name="connsiteX4" fmla="*/ 232989 w 285833"/>
                <a:gd name="connsiteY4" fmla="*/ 4573 h 276366"/>
                <a:gd name="connsiteX5" fmla="*/ 271089 w 285833"/>
                <a:gd name="connsiteY5" fmla="*/ 33148 h 276366"/>
                <a:gd name="connsiteX6" fmla="*/ 285376 w 285833"/>
                <a:gd name="connsiteY6" fmla="*/ 83153 h 276366"/>
                <a:gd name="connsiteX7" fmla="*/ 280614 w 285833"/>
                <a:gd name="connsiteY7" fmla="*/ 187929 h 276366"/>
                <a:gd name="connsiteX8" fmla="*/ 263945 w 285833"/>
                <a:gd name="connsiteY8" fmla="*/ 159354 h 276366"/>
                <a:gd name="connsiteX9" fmla="*/ 256802 w 285833"/>
                <a:gd name="connsiteY9" fmla="*/ 109348 h 276366"/>
                <a:gd name="connsiteX10" fmla="*/ 223464 w 285833"/>
                <a:gd name="connsiteY10" fmla="*/ 71248 h 276366"/>
                <a:gd name="connsiteX11" fmla="*/ 178220 w 285833"/>
                <a:gd name="connsiteY11" fmla="*/ 68866 h 276366"/>
                <a:gd name="connsiteX12" fmla="*/ 97258 w 285833"/>
                <a:gd name="connsiteY12" fmla="*/ 95060 h 276366"/>
                <a:gd name="connsiteX13" fmla="*/ 52014 w 285833"/>
                <a:gd name="connsiteY13" fmla="*/ 145067 h 276366"/>
                <a:gd name="connsiteX14" fmla="*/ 25820 w 285833"/>
                <a:gd name="connsiteY14" fmla="*/ 223648 h 276366"/>
                <a:gd name="connsiteX15" fmla="*/ 23439 w 285833"/>
                <a:gd name="connsiteY15" fmla="*/ 276035 h 276366"/>
                <a:gd name="connsiteX16" fmla="*/ 6770 w 285833"/>
                <a:gd name="connsiteY16" fmla="*/ 242698 h 276366"/>
                <a:gd name="connsiteX17" fmla="*/ 2008 w 285833"/>
                <a:gd name="connsiteY17" fmla="*/ 168879 h 276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5833" h="276366">
                  <a:moveTo>
                    <a:pt x="2008" y="168879"/>
                  </a:moveTo>
                  <a:cubicBezTo>
                    <a:pt x="7168" y="143479"/>
                    <a:pt x="18677" y="114110"/>
                    <a:pt x="37727" y="90298"/>
                  </a:cubicBezTo>
                  <a:cubicBezTo>
                    <a:pt x="56777" y="66486"/>
                    <a:pt x="94083" y="40688"/>
                    <a:pt x="116308" y="26004"/>
                  </a:cubicBezTo>
                  <a:cubicBezTo>
                    <a:pt x="138533" y="11320"/>
                    <a:pt x="151630" y="5763"/>
                    <a:pt x="171077" y="2191"/>
                  </a:cubicBezTo>
                  <a:cubicBezTo>
                    <a:pt x="190524" y="-1381"/>
                    <a:pt x="216320" y="-586"/>
                    <a:pt x="232989" y="4573"/>
                  </a:cubicBezTo>
                  <a:cubicBezTo>
                    <a:pt x="249658" y="9732"/>
                    <a:pt x="262358" y="20051"/>
                    <a:pt x="271089" y="33148"/>
                  </a:cubicBezTo>
                  <a:cubicBezTo>
                    <a:pt x="279820" y="46245"/>
                    <a:pt x="283789" y="57356"/>
                    <a:pt x="285376" y="83153"/>
                  </a:cubicBezTo>
                  <a:cubicBezTo>
                    <a:pt x="286963" y="108950"/>
                    <a:pt x="284186" y="175229"/>
                    <a:pt x="280614" y="187929"/>
                  </a:cubicBezTo>
                  <a:cubicBezTo>
                    <a:pt x="277042" y="200629"/>
                    <a:pt x="267914" y="172451"/>
                    <a:pt x="263945" y="159354"/>
                  </a:cubicBezTo>
                  <a:cubicBezTo>
                    <a:pt x="259976" y="146257"/>
                    <a:pt x="263549" y="124032"/>
                    <a:pt x="256802" y="109348"/>
                  </a:cubicBezTo>
                  <a:cubicBezTo>
                    <a:pt x="250055" y="94664"/>
                    <a:pt x="236561" y="77995"/>
                    <a:pt x="223464" y="71248"/>
                  </a:cubicBezTo>
                  <a:cubicBezTo>
                    <a:pt x="210367" y="64501"/>
                    <a:pt x="199254" y="64897"/>
                    <a:pt x="178220" y="68866"/>
                  </a:cubicBezTo>
                  <a:cubicBezTo>
                    <a:pt x="157186" y="72835"/>
                    <a:pt x="118292" y="82360"/>
                    <a:pt x="97258" y="95060"/>
                  </a:cubicBezTo>
                  <a:cubicBezTo>
                    <a:pt x="76224" y="107760"/>
                    <a:pt x="63920" y="123636"/>
                    <a:pt x="52014" y="145067"/>
                  </a:cubicBezTo>
                  <a:cubicBezTo>
                    <a:pt x="40108" y="166498"/>
                    <a:pt x="30582" y="201820"/>
                    <a:pt x="25820" y="223648"/>
                  </a:cubicBezTo>
                  <a:cubicBezTo>
                    <a:pt x="21058" y="245476"/>
                    <a:pt x="26614" y="272860"/>
                    <a:pt x="23439" y="276035"/>
                  </a:cubicBezTo>
                  <a:cubicBezTo>
                    <a:pt x="20264" y="279210"/>
                    <a:pt x="10739" y="258970"/>
                    <a:pt x="6770" y="242698"/>
                  </a:cubicBezTo>
                  <a:cubicBezTo>
                    <a:pt x="2801" y="226426"/>
                    <a:pt x="-3152" y="194279"/>
                    <a:pt x="2008" y="168879"/>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任意多边形 29"/>
            <p:cNvSpPr/>
            <p:nvPr/>
          </p:nvSpPr>
          <p:spPr>
            <a:xfrm>
              <a:off x="7632795" y="3854326"/>
              <a:ext cx="1013555" cy="565283"/>
            </a:xfrm>
            <a:custGeom>
              <a:avLst/>
              <a:gdLst>
                <a:gd name="connsiteX0" fmla="*/ 361060 w 1013560"/>
                <a:gd name="connsiteY0" fmla="*/ 391443 h 565283"/>
                <a:gd name="connsiteX1" fmla="*/ 477742 w 1013560"/>
                <a:gd name="connsiteY1" fmla="*/ 300955 h 565283"/>
                <a:gd name="connsiteX2" fmla="*/ 656335 w 1013560"/>
                <a:gd name="connsiteY2" fmla="*/ 172368 h 565283"/>
                <a:gd name="connsiteX3" fmla="*/ 789685 w 1013560"/>
                <a:gd name="connsiteY3" fmla="*/ 110455 h 565283"/>
                <a:gd name="connsiteX4" fmla="*/ 889698 w 1013560"/>
                <a:gd name="connsiteY4" fmla="*/ 65212 h 565283"/>
                <a:gd name="connsiteX5" fmla="*/ 973042 w 1013560"/>
                <a:gd name="connsiteY5" fmla="*/ 27112 h 565283"/>
                <a:gd name="connsiteX6" fmla="*/ 1013523 w 1013560"/>
                <a:gd name="connsiteY6" fmla="*/ 918 h 565283"/>
                <a:gd name="connsiteX7" fmla="*/ 977804 w 1013560"/>
                <a:gd name="connsiteY7" fmla="*/ 60449 h 565283"/>
                <a:gd name="connsiteX8" fmla="*/ 865885 w 1013560"/>
                <a:gd name="connsiteY8" fmla="*/ 158080 h 565283"/>
                <a:gd name="connsiteX9" fmla="*/ 803973 w 1013560"/>
                <a:gd name="connsiteY9" fmla="*/ 224755 h 565283"/>
                <a:gd name="connsiteX10" fmla="*/ 725392 w 1013560"/>
                <a:gd name="connsiteY10" fmla="*/ 274762 h 565283"/>
                <a:gd name="connsiteX11" fmla="*/ 594423 w 1013560"/>
                <a:gd name="connsiteY11" fmla="*/ 372393 h 565283"/>
                <a:gd name="connsiteX12" fmla="*/ 472979 w 1013560"/>
                <a:gd name="connsiteY12" fmla="*/ 472405 h 565283"/>
                <a:gd name="connsiteX13" fmla="*/ 361060 w 1013560"/>
                <a:gd name="connsiteY13" fmla="*/ 524793 h 565283"/>
                <a:gd name="connsiteX14" fmla="*/ 220567 w 1013560"/>
                <a:gd name="connsiteY14" fmla="*/ 539080 h 565283"/>
                <a:gd name="connsiteX15" fmla="*/ 101504 w 1013560"/>
                <a:gd name="connsiteY15" fmla="*/ 560512 h 565283"/>
                <a:gd name="connsiteX16" fmla="*/ 1492 w 1013560"/>
                <a:gd name="connsiteY16" fmla="*/ 562893 h 565283"/>
                <a:gd name="connsiteX17" fmla="*/ 46735 w 1013560"/>
                <a:gd name="connsiteY17" fmla="*/ 531937 h 565283"/>
                <a:gd name="connsiteX18" fmla="*/ 118173 w 1013560"/>
                <a:gd name="connsiteY18" fmla="*/ 496218 h 565283"/>
                <a:gd name="connsiteX19" fmla="*/ 241998 w 1013560"/>
                <a:gd name="connsiteY19" fmla="*/ 453355 h 565283"/>
                <a:gd name="connsiteX20" fmla="*/ 361060 w 1013560"/>
                <a:gd name="connsiteY20" fmla="*/ 391443 h 565283"/>
                <a:gd name="connsiteX0" fmla="*/ 361060 w 1013555"/>
                <a:gd name="connsiteY0" fmla="*/ 391443 h 565283"/>
                <a:gd name="connsiteX1" fmla="*/ 477742 w 1013555"/>
                <a:gd name="connsiteY1" fmla="*/ 300955 h 565283"/>
                <a:gd name="connsiteX2" fmla="*/ 656335 w 1013555"/>
                <a:gd name="connsiteY2" fmla="*/ 172368 h 565283"/>
                <a:gd name="connsiteX3" fmla="*/ 789685 w 1013555"/>
                <a:gd name="connsiteY3" fmla="*/ 110455 h 565283"/>
                <a:gd name="connsiteX4" fmla="*/ 889698 w 1013555"/>
                <a:gd name="connsiteY4" fmla="*/ 65212 h 565283"/>
                <a:gd name="connsiteX5" fmla="*/ 973042 w 1013555"/>
                <a:gd name="connsiteY5" fmla="*/ 27112 h 565283"/>
                <a:gd name="connsiteX6" fmla="*/ 1013523 w 1013555"/>
                <a:gd name="connsiteY6" fmla="*/ 918 h 565283"/>
                <a:gd name="connsiteX7" fmla="*/ 977804 w 1013555"/>
                <a:gd name="connsiteY7" fmla="*/ 60449 h 565283"/>
                <a:gd name="connsiteX8" fmla="*/ 877792 w 1013555"/>
                <a:gd name="connsiteY8" fmla="*/ 158080 h 565283"/>
                <a:gd name="connsiteX9" fmla="*/ 803973 w 1013555"/>
                <a:gd name="connsiteY9" fmla="*/ 224755 h 565283"/>
                <a:gd name="connsiteX10" fmla="*/ 725392 w 1013555"/>
                <a:gd name="connsiteY10" fmla="*/ 274762 h 565283"/>
                <a:gd name="connsiteX11" fmla="*/ 594423 w 1013555"/>
                <a:gd name="connsiteY11" fmla="*/ 372393 h 565283"/>
                <a:gd name="connsiteX12" fmla="*/ 472979 w 1013555"/>
                <a:gd name="connsiteY12" fmla="*/ 472405 h 565283"/>
                <a:gd name="connsiteX13" fmla="*/ 361060 w 1013555"/>
                <a:gd name="connsiteY13" fmla="*/ 524793 h 565283"/>
                <a:gd name="connsiteX14" fmla="*/ 220567 w 1013555"/>
                <a:gd name="connsiteY14" fmla="*/ 539080 h 565283"/>
                <a:gd name="connsiteX15" fmla="*/ 101504 w 1013555"/>
                <a:gd name="connsiteY15" fmla="*/ 560512 h 565283"/>
                <a:gd name="connsiteX16" fmla="*/ 1492 w 1013555"/>
                <a:gd name="connsiteY16" fmla="*/ 562893 h 565283"/>
                <a:gd name="connsiteX17" fmla="*/ 46735 w 1013555"/>
                <a:gd name="connsiteY17" fmla="*/ 531937 h 565283"/>
                <a:gd name="connsiteX18" fmla="*/ 118173 w 1013555"/>
                <a:gd name="connsiteY18" fmla="*/ 496218 h 565283"/>
                <a:gd name="connsiteX19" fmla="*/ 241998 w 1013555"/>
                <a:gd name="connsiteY19" fmla="*/ 453355 h 565283"/>
                <a:gd name="connsiteX20" fmla="*/ 361060 w 1013555"/>
                <a:gd name="connsiteY20" fmla="*/ 391443 h 565283"/>
                <a:gd name="connsiteX0" fmla="*/ 361060 w 1013555"/>
                <a:gd name="connsiteY0" fmla="*/ 391443 h 565283"/>
                <a:gd name="connsiteX1" fmla="*/ 477742 w 1013555"/>
                <a:gd name="connsiteY1" fmla="*/ 300955 h 565283"/>
                <a:gd name="connsiteX2" fmla="*/ 653954 w 1013555"/>
                <a:gd name="connsiteY2" fmla="*/ 179511 h 565283"/>
                <a:gd name="connsiteX3" fmla="*/ 789685 w 1013555"/>
                <a:gd name="connsiteY3" fmla="*/ 110455 h 565283"/>
                <a:gd name="connsiteX4" fmla="*/ 889698 w 1013555"/>
                <a:gd name="connsiteY4" fmla="*/ 65212 h 565283"/>
                <a:gd name="connsiteX5" fmla="*/ 973042 w 1013555"/>
                <a:gd name="connsiteY5" fmla="*/ 27112 h 565283"/>
                <a:gd name="connsiteX6" fmla="*/ 1013523 w 1013555"/>
                <a:gd name="connsiteY6" fmla="*/ 918 h 565283"/>
                <a:gd name="connsiteX7" fmla="*/ 977804 w 1013555"/>
                <a:gd name="connsiteY7" fmla="*/ 60449 h 565283"/>
                <a:gd name="connsiteX8" fmla="*/ 877792 w 1013555"/>
                <a:gd name="connsiteY8" fmla="*/ 158080 h 565283"/>
                <a:gd name="connsiteX9" fmla="*/ 803973 w 1013555"/>
                <a:gd name="connsiteY9" fmla="*/ 224755 h 565283"/>
                <a:gd name="connsiteX10" fmla="*/ 725392 w 1013555"/>
                <a:gd name="connsiteY10" fmla="*/ 274762 h 565283"/>
                <a:gd name="connsiteX11" fmla="*/ 594423 w 1013555"/>
                <a:gd name="connsiteY11" fmla="*/ 372393 h 565283"/>
                <a:gd name="connsiteX12" fmla="*/ 472979 w 1013555"/>
                <a:gd name="connsiteY12" fmla="*/ 472405 h 565283"/>
                <a:gd name="connsiteX13" fmla="*/ 361060 w 1013555"/>
                <a:gd name="connsiteY13" fmla="*/ 524793 h 565283"/>
                <a:gd name="connsiteX14" fmla="*/ 220567 w 1013555"/>
                <a:gd name="connsiteY14" fmla="*/ 539080 h 565283"/>
                <a:gd name="connsiteX15" fmla="*/ 101504 w 1013555"/>
                <a:gd name="connsiteY15" fmla="*/ 560512 h 565283"/>
                <a:gd name="connsiteX16" fmla="*/ 1492 w 1013555"/>
                <a:gd name="connsiteY16" fmla="*/ 562893 h 565283"/>
                <a:gd name="connsiteX17" fmla="*/ 46735 w 1013555"/>
                <a:gd name="connsiteY17" fmla="*/ 531937 h 565283"/>
                <a:gd name="connsiteX18" fmla="*/ 118173 w 1013555"/>
                <a:gd name="connsiteY18" fmla="*/ 496218 h 565283"/>
                <a:gd name="connsiteX19" fmla="*/ 241998 w 1013555"/>
                <a:gd name="connsiteY19" fmla="*/ 453355 h 565283"/>
                <a:gd name="connsiteX20" fmla="*/ 361060 w 1013555"/>
                <a:gd name="connsiteY20" fmla="*/ 391443 h 5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3555" h="565283">
                  <a:moveTo>
                    <a:pt x="361060" y="391443"/>
                  </a:moveTo>
                  <a:cubicBezTo>
                    <a:pt x="400351" y="366043"/>
                    <a:pt x="428926" y="336277"/>
                    <a:pt x="477742" y="300955"/>
                  </a:cubicBezTo>
                  <a:cubicBezTo>
                    <a:pt x="526558" y="265633"/>
                    <a:pt x="601964" y="211261"/>
                    <a:pt x="653954" y="179511"/>
                  </a:cubicBezTo>
                  <a:cubicBezTo>
                    <a:pt x="705945" y="147761"/>
                    <a:pt x="789685" y="110455"/>
                    <a:pt x="789685" y="110455"/>
                  </a:cubicBezTo>
                  <a:lnTo>
                    <a:pt x="889698" y="65212"/>
                  </a:lnTo>
                  <a:cubicBezTo>
                    <a:pt x="920257" y="51322"/>
                    <a:pt x="952405" y="37828"/>
                    <a:pt x="973042" y="27112"/>
                  </a:cubicBezTo>
                  <a:cubicBezTo>
                    <a:pt x="993680" y="16396"/>
                    <a:pt x="1012729" y="-4638"/>
                    <a:pt x="1013523" y="918"/>
                  </a:cubicBezTo>
                  <a:cubicBezTo>
                    <a:pt x="1014317" y="6474"/>
                    <a:pt x="1000426" y="34255"/>
                    <a:pt x="977804" y="60449"/>
                  </a:cubicBezTo>
                  <a:cubicBezTo>
                    <a:pt x="955182" y="86643"/>
                    <a:pt x="906764" y="130696"/>
                    <a:pt x="877792" y="158080"/>
                  </a:cubicBezTo>
                  <a:cubicBezTo>
                    <a:pt x="848820" y="185464"/>
                    <a:pt x="829373" y="205308"/>
                    <a:pt x="803973" y="224755"/>
                  </a:cubicBezTo>
                  <a:cubicBezTo>
                    <a:pt x="778573" y="244202"/>
                    <a:pt x="760317" y="250156"/>
                    <a:pt x="725392" y="274762"/>
                  </a:cubicBezTo>
                  <a:cubicBezTo>
                    <a:pt x="690467" y="299368"/>
                    <a:pt x="636492" y="339453"/>
                    <a:pt x="594423" y="372393"/>
                  </a:cubicBezTo>
                  <a:cubicBezTo>
                    <a:pt x="552354" y="405333"/>
                    <a:pt x="511873" y="447005"/>
                    <a:pt x="472979" y="472405"/>
                  </a:cubicBezTo>
                  <a:cubicBezTo>
                    <a:pt x="434085" y="497805"/>
                    <a:pt x="403129" y="513681"/>
                    <a:pt x="361060" y="524793"/>
                  </a:cubicBezTo>
                  <a:cubicBezTo>
                    <a:pt x="318991" y="535905"/>
                    <a:pt x="263826" y="533127"/>
                    <a:pt x="220567" y="539080"/>
                  </a:cubicBezTo>
                  <a:cubicBezTo>
                    <a:pt x="177308" y="545033"/>
                    <a:pt x="138016" y="556543"/>
                    <a:pt x="101504" y="560512"/>
                  </a:cubicBezTo>
                  <a:cubicBezTo>
                    <a:pt x="64991" y="564481"/>
                    <a:pt x="10620" y="567655"/>
                    <a:pt x="1492" y="562893"/>
                  </a:cubicBezTo>
                  <a:cubicBezTo>
                    <a:pt x="-7636" y="558131"/>
                    <a:pt x="27288" y="543049"/>
                    <a:pt x="46735" y="531937"/>
                  </a:cubicBezTo>
                  <a:cubicBezTo>
                    <a:pt x="66182" y="520825"/>
                    <a:pt x="85629" y="509315"/>
                    <a:pt x="118173" y="496218"/>
                  </a:cubicBezTo>
                  <a:cubicBezTo>
                    <a:pt x="150717" y="483121"/>
                    <a:pt x="202311" y="470024"/>
                    <a:pt x="241998" y="453355"/>
                  </a:cubicBezTo>
                  <a:cubicBezTo>
                    <a:pt x="281685" y="436686"/>
                    <a:pt x="321769" y="416843"/>
                    <a:pt x="361060" y="391443"/>
                  </a:cubicBez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30"/>
            <p:cNvSpPr/>
            <p:nvPr/>
          </p:nvSpPr>
          <p:spPr>
            <a:xfrm>
              <a:off x="2817945" y="1133441"/>
              <a:ext cx="389645" cy="107299"/>
            </a:xfrm>
            <a:custGeom>
              <a:avLst/>
              <a:gdLst>
                <a:gd name="connsiteX0" fmla="*/ 80752 w 399885"/>
                <a:gd name="connsiteY0" fmla="*/ 8 h 107274"/>
                <a:gd name="connsiteX1" fmla="*/ 21221 w 399885"/>
                <a:gd name="connsiteY1" fmla="*/ 19058 h 107274"/>
                <a:gd name="connsiteX2" fmla="*/ 2171 w 399885"/>
                <a:gd name="connsiteY2" fmla="*/ 59539 h 107274"/>
                <a:gd name="connsiteX3" fmla="*/ 66465 w 399885"/>
                <a:gd name="connsiteY3" fmla="*/ 88114 h 107274"/>
                <a:gd name="connsiteX4" fmla="*/ 185527 w 399885"/>
                <a:gd name="connsiteY4" fmla="*/ 107164 h 107274"/>
                <a:gd name="connsiteX5" fmla="*/ 323640 w 399885"/>
                <a:gd name="connsiteY5" fmla="*/ 95258 h 107274"/>
                <a:gd name="connsiteX6" fmla="*/ 385552 w 399885"/>
                <a:gd name="connsiteY6" fmla="*/ 80971 h 107274"/>
                <a:gd name="connsiteX7" fmla="*/ 399840 w 399885"/>
                <a:gd name="connsiteY7" fmla="*/ 61921 h 107274"/>
                <a:gd name="connsiteX8" fmla="*/ 383171 w 399885"/>
                <a:gd name="connsiteY8" fmla="*/ 38108 h 107274"/>
                <a:gd name="connsiteX9" fmla="*/ 304590 w 399885"/>
                <a:gd name="connsiteY9" fmla="*/ 26202 h 107274"/>
                <a:gd name="connsiteX10" fmla="*/ 199815 w 399885"/>
                <a:gd name="connsiteY10" fmla="*/ 16677 h 107274"/>
                <a:gd name="connsiteX11" fmla="*/ 80752 w 399885"/>
                <a:gd name="connsiteY11" fmla="*/ 8 h 107274"/>
                <a:gd name="connsiteX0" fmla="*/ 72507 w 391640"/>
                <a:gd name="connsiteY0" fmla="*/ 8 h 107274"/>
                <a:gd name="connsiteX1" fmla="*/ 12976 w 391640"/>
                <a:gd name="connsiteY1" fmla="*/ 19058 h 107274"/>
                <a:gd name="connsiteX2" fmla="*/ 3451 w 391640"/>
                <a:gd name="connsiteY2" fmla="*/ 66682 h 107274"/>
                <a:gd name="connsiteX3" fmla="*/ 58220 w 391640"/>
                <a:gd name="connsiteY3" fmla="*/ 88114 h 107274"/>
                <a:gd name="connsiteX4" fmla="*/ 177282 w 391640"/>
                <a:gd name="connsiteY4" fmla="*/ 107164 h 107274"/>
                <a:gd name="connsiteX5" fmla="*/ 315395 w 391640"/>
                <a:gd name="connsiteY5" fmla="*/ 95258 h 107274"/>
                <a:gd name="connsiteX6" fmla="*/ 377307 w 391640"/>
                <a:gd name="connsiteY6" fmla="*/ 80971 h 107274"/>
                <a:gd name="connsiteX7" fmla="*/ 391595 w 391640"/>
                <a:gd name="connsiteY7" fmla="*/ 61921 h 107274"/>
                <a:gd name="connsiteX8" fmla="*/ 374926 w 391640"/>
                <a:gd name="connsiteY8" fmla="*/ 38108 h 107274"/>
                <a:gd name="connsiteX9" fmla="*/ 296345 w 391640"/>
                <a:gd name="connsiteY9" fmla="*/ 26202 h 107274"/>
                <a:gd name="connsiteX10" fmla="*/ 191570 w 391640"/>
                <a:gd name="connsiteY10" fmla="*/ 16677 h 107274"/>
                <a:gd name="connsiteX11" fmla="*/ 72507 w 391640"/>
                <a:gd name="connsiteY11" fmla="*/ 8 h 107274"/>
                <a:gd name="connsiteX0" fmla="*/ 70512 w 389645"/>
                <a:gd name="connsiteY0" fmla="*/ 33 h 107299"/>
                <a:gd name="connsiteX1" fmla="*/ 20506 w 389645"/>
                <a:gd name="connsiteY1" fmla="*/ 21464 h 107299"/>
                <a:gd name="connsiteX2" fmla="*/ 1456 w 389645"/>
                <a:gd name="connsiteY2" fmla="*/ 66707 h 107299"/>
                <a:gd name="connsiteX3" fmla="*/ 56225 w 389645"/>
                <a:gd name="connsiteY3" fmla="*/ 88139 h 107299"/>
                <a:gd name="connsiteX4" fmla="*/ 175287 w 389645"/>
                <a:gd name="connsiteY4" fmla="*/ 107189 h 107299"/>
                <a:gd name="connsiteX5" fmla="*/ 313400 w 389645"/>
                <a:gd name="connsiteY5" fmla="*/ 95283 h 107299"/>
                <a:gd name="connsiteX6" fmla="*/ 375312 w 389645"/>
                <a:gd name="connsiteY6" fmla="*/ 80996 h 107299"/>
                <a:gd name="connsiteX7" fmla="*/ 389600 w 389645"/>
                <a:gd name="connsiteY7" fmla="*/ 61946 h 107299"/>
                <a:gd name="connsiteX8" fmla="*/ 372931 w 389645"/>
                <a:gd name="connsiteY8" fmla="*/ 38133 h 107299"/>
                <a:gd name="connsiteX9" fmla="*/ 294350 w 389645"/>
                <a:gd name="connsiteY9" fmla="*/ 26227 h 107299"/>
                <a:gd name="connsiteX10" fmla="*/ 189575 w 389645"/>
                <a:gd name="connsiteY10" fmla="*/ 16702 h 107299"/>
                <a:gd name="connsiteX11" fmla="*/ 70512 w 389645"/>
                <a:gd name="connsiteY11" fmla="*/ 33 h 107299"/>
                <a:gd name="connsiteX0" fmla="*/ 70512 w 389645"/>
                <a:gd name="connsiteY0" fmla="*/ 33 h 107299"/>
                <a:gd name="connsiteX1" fmla="*/ 20506 w 389645"/>
                <a:gd name="connsiteY1" fmla="*/ 21464 h 107299"/>
                <a:gd name="connsiteX2" fmla="*/ 1456 w 389645"/>
                <a:gd name="connsiteY2" fmla="*/ 66707 h 107299"/>
                <a:gd name="connsiteX3" fmla="*/ 56225 w 389645"/>
                <a:gd name="connsiteY3" fmla="*/ 88139 h 107299"/>
                <a:gd name="connsiteX4" fmla="*/ 175287 w 389645"/>
                <a:gd name="connsiteY4" fmla="*/ 107189 h 107299"/>
                <a:gd name="connsiteX5" fmla="*/ 313400 w 389645"/>
                <a:gd name="connsiteY5" fmla="*/ 95283 h 107299"/>
                <a:gd name="connsiteX6" fmla="*/ 375312 w 389645"/>
                <a:gd name="connsiteY6" fmla="*/ 80996 h 107299"/>
                <a:gd name="connsiteX7" fmla="*/ 389600 w 389645"/>
                <a:gd name="connsiteY7" fmla="*/ 61946 h 107299"/>
                <a:gd name="connsiteX8" fmla="*/ 372931 w 389645"/>
                <a:gd name="connsiteY8" fmla="*/ 40514 h 107299"/>
                <a:gd name="connsiteX9" fmla="*/ 294350 w 389645"/>
                <a:gd name="connsiteY9" fmla="*/ 26227 h 107299"/>
                <a:gd name="connsiteX10" fmla="*/ 189575 w 389645"/>
                <a:gd name="connsiteY10" fmla="*/ 16702 h 107299"/>
                <a:gd name="connsiteX11" fmla="*/ 70512 w 389645"/>
                <a:gd name="connsiteY11" fmla="*/ 33 h 10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9645" h="107299">
                  <a:moveTo>
                    <a:pt x="70512" y="33"/>
                  </a:moveTo>
                  <a:cubicBezTo>
                    <a:pt x="42334" y="827"/>
                    <a:pt x="32015" y="10352"/>
                    <a:pt x="20506" y="21464"/>
                  </a:cubicBezTo>
                  <a:cubicBezTo>
                    <a:pt x="8997" y="32576"/>
                    <a:pt x="-4497" y="55595"/>
                    <a:pt x="1456" y="66707"/>
                  </a:cubicBezTo>
                  <a:cubicBezTo>
                    <a:pt x="7409" y="77819"/>
                    <a:pt x="27253" y="81392"/>
                    <a:pt x="56225" y="88139"/>
                  </a:cubicBezTo>
                  <a:cubicBezTo>
                    <a:pt x="85197" y="94886"/>
                    <a:pt x="132425" y="105998"/>
                    <a:pt x="175287" y="107189"/>
                  </a:cubicBezTo>
                  <a:cubicBezTo>
                    <a:pt x="218149" y="108380"/>
                    <a:pt x="280063" y="99648"/>
                    <a:pt x="313400" y="95283"/>
                  </a:cubicBezTo>
                  <a:cubicBezTo>
                    <a:pt x="346737" y="90918"/>
                    <a:pt x="362612" y="86552"/>
                    <a:pt x="375312" y="80996"/>
                  </a:cubicBezTo>
                  <a:cubicBezTo>
                    <a:pt x="388012" y="75440"/>
                    <a:pt x="389997" y="68693"/>
                    <a:pt x="389600" y="61946"/>
                  </a:cubicBezTo>
                  <a:cubicBezTo>
                    <a:pt x="389203" y="55199"/>
                    <a:pt x="388806" y="46467"/>
                    <a:pt x="372931" y="40514"/>
                  </a:cubicBezTo>
                  <a:cubicBezTo>
                    <a:pt x="357056" y="34561"/>
                    <a:pt x="324909" y="29799"/>
                    <a:pt x="294350" y="26227"/>
                  </a:cubicBezTo>
                  <a:cubicBezTo>
                    <a:pt x="263791" y="22655"/>
                    <a:pt x="226088" y="20671"/>
                    <a:pt x="189575" y="16702"/>
                  </a:cubicBezTo>
                  <a:cubicBezTo>
                    <a:pt x="153063" y="12733"/>
                    <a:pt x="98690" y="-761"/>
                    <a:pt x="70512" y="33"/>
                  </a:cubicBezTo>
                  <a:close/>
                </a:path>
              </a:pathLst>
            </a:custGeom>
            <a:solidFill>
              <a:srgbClr val="F9ECDF"/>
            </a:solidFill>
            <a:ln w="3175">
              <a:solidFill>
                <a:schemeClr val="tx1"/>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任意多边形 31"/>
            <p:cNvSpPr/>
            <p:nvPr/>
          </p:nvSpPr>
          <p:spPr>
            <a:xfrm>
              <a:off x="2439926" y="900336"/>
              <a:ext cx="270430" cy="187626"/>
            </a:xfrm>
            <a:custGeom>
              <a:avLst/>
              <a:gdLst>
                <a:gd name="connsiteX0" fmla="*/ 0 w 270430"/>
                <a:gd name="connsiteY0" fmla="*/ 0 h 187626"/>
                <a:gd name="connsiteX1" fmla="*/ 5620 w 270430"/>
                <a:gd name="connsiteY1" fmla="*/ 4538 h 187626"/>
                <a:gd name="connsiteX2" fmla="*/ 91345 w 270430"/>
                <a:gd name="connsiteY2" fmla="*/ 66451 h 187626"/>
                <a:gd name="connsiteX3" fmla="*/ 203264 w 270430"/>
                <a:gd name="connsiteY3" fmla="*/ 142651 h 187626"/>
                <a:gd name="connsiteX4" fmla="*/ 256396 w 270430"/>
                <a:gd name="connsiteY4" fmla="*/ 177626 h 187626"/>
                <a:gd name="connsiteX5" fmla="*/ 270430 w 270430"/>
                <a:gd name="connsiteY5" fmla="*/ 187626 h 187626"/>
                <a:gd name="connsiteX6" fmla="*/ 267259 w 270430"/>
                <a:gd name="connsiteY6" fmla="*/ 187151 h 187626"/>
                <a:gd name="connsiteX7" fmla="*/ 210406 w 270430"/>
                <a:gd name="connsiteY7" fmla="*/ 180751 h 187626"/>
                <a:gd name="connsiteX8" fmla="*/ 79438 w 270430"/>
                <a:gd name="connsiteY8" fmla="*/ 154557 h 187626"/>
                <a:gd name="connsiteX9" fmla="*/ 31902 w 270430"/>
                <a:gd name="connsiteY9" fmla="*/ 137347 h 187626"/>
                <a:gd name="connsiteX10" fmla="*/ 0 w 270430"/>
                <a:gd name="connsiteY10" fmla="*/ 125776 h 187626"/>
                <a:gd name="connsiteX11" fmla="*/ 0 w 270430"/>
                <a:gd name="connsiteY11" fmla="*/ 0 h 18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0430" h="187626">
                  <a:moveTo>
                    <a:pt x="0" y="0"/>
                  </a:moveTo>
                  <a:lnTo>
                    <a:pt x="5620" y="4538"/>
                  </a:lnTo>
                  <a:cubicBezTo>
                    <a:pt x="27051" y="18825"/>
                    <a:pt x="58404" y="43432"/>
                    <a:pt x="91345" y="66451"/>
                  </a:cubicBezTo>
                  <a:cubicBezTo>
                    <a:pt x="124286" y="89470"/>
                    <a:pt x="170323" y="119632"/>
                    <a:pt x="203264" y="142651"/>
                  </a:cubicBezTo>
                  <a:cubicBezTo>
                    <a:pt x="219735" y="154161"/>
                    <a:pt x="239777" y="166563"/>
                    <a:pt x="256396" y="177626"/>
                  </a:cubicBezTo>
                  <a:lnTo>
                    <a:pt x="270430" y="187626"/>
                  </a:lnTo>
                  <a:lnTo>
                    <a:pt x="267259" y="187151"/>
                  </a:lnTo>
                  <a:cubicBezTo>
                    <a:pt x="249201" y="185514"/>
                    <a:pt x="230448" y="184125"/>
                    <a:pt x="210406" y="180751"/>
                  </a:cubicBezTo>
                  <a:cubicBezTo>
                    <a:pt x="170322" y="174004"/>
                    <a:pt x="120316" y="164479"/>
                    <a:pt x="79438" y="154557"/>
                  </a:cubicBezTo>
                  <a:cubicBezTo>
                    <a:pt x="64109" y="150837"/>
                    <a:pt x="47719" y="143991"/>
                    <a:pt x="31902" y="137347"/>
                  </a:cubicBezTo>
                  <a:lnTo>
                    <a:pt x="0" y="125776"/>
                  </a:lnTo>
                  <a:lnTo>
                    <a:pt x="0" y="0"/>
                  </a:lnTo>
                  <a:close/>
                </a:path>
              </a:pathLst>
            </a:custGeom>
            <a:gradFill flip="none" rotWithShape="1">
              <a:gsLst>
                <a:gs pos="18000">
                  <a:srgbClr val="FFC000"/>
                </a:gs>
                <a:gs pos="50000">
                  <a:srgbClr val="E6DA61">
                    <a:tint val="44500"/>
                    <a:satMod val="160000"/>
                  </a:srgbClr>
                </a:gs>
                <a:gs pos="87000">
                  <a:srgbClr val="FFC000"/>
                </a:gs>
              </a:gsLst>
              <a:lin ang="4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任意多边形 32"/>
            <p:cNvSpPr/>
            <p:nvPr/>
          </p:nvSpPr>
          <p:spPr>
            <a:xfrm>
              <a:off x="2439926" y="1548439"/>
              <a:ext cx="313998" cy="69764"/>
            </a:xfrm>
            <a:custGeom>
              <a:avLst/>
              <a:gdLst>
                <a:gd name="connsiteX0" fmla="*/ 0 w 313998"/>
                <a:gd name="connsiteY0" fmla="*/ 0 h 69764"/>
                <a:gd name="connsiteX1" fmla="*/ 24668 w 313998"/>
                <a:gd name="connsiteY1" fmla="*/ 8898 h 69764"/>
                <a:gd name="connsiteX2" fmla="*/ 155637 w 313998"/>
                <a:gd name="connsiteY2" fmla="*/ 30329 h 69764"/>
                <a:gd name="connsiteX3" fmla="*/ 312799 w 313998"/>
                <a:gd name="connsiteY3" fmla="*/ 18423 h 69764"/>
                <a:gd name="connsiteX4" fmla="*/ 219930 w 313998"/>
                <a:gd name="connsiteY4" fmla="*/ 37473 h 69764"/>
                <a:gd name="connsiteX5" fmla="*/ 72293 w 313998"/>
                <a:gd name="connsiteY5" fmla="*/ 54141 h 69764"/>
                <a:gd name="connsiteX6" fmla="*/ 11720 w 313998"/>
                <a:gd name="connsiteY6" fmla="*/ 67387 h 69764"/>
                <a:gd name="connsiteX7" fmla="*/ 0 w 313998"/>
                <a:gd name="connsiteY7" fmla="*/ 69764 h 69764"/>
                <a:gd name="connsiteX8" fmla="*/ 0 w 313998"/>
                <a:gd name="connsiteY8" fmla="*/ 0 h 6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3998" h="69764">
                  <a:moveTo>
                    <a:pt x="0" y="0"/>
                  </a:moveTo>
                  <a:lnTo>
                    <a:pt x="24668" y="8898"/>
                  </a:lnTo>
                  <a:cubicBezTo>
                    <a:pt x="66737" y="20010"/>
                    <a:pt x="107615" y="28742"/>
                    <a:pt x="155637" y="30329"/>
                  </a:cubicBezTo>
                  <a:cubicBezTo>
                    <a:pt x="203659" y="31916"/>
                    <a:pt x="302084" y="17232"/>
                    <a:pt x="312799" y="18423"/>
                  </a:cubicBezTo>
                  <a:cubicBezTo>
                    <a:pt x="323514" y="19614"/>
                    <a:pt x="260014" y="31520"/>
                    <a:pt x="219930" y="37473"/>
                  </a:cubicBezTo>
                  <a:cubicBezTo>
                    <a:pt x="179846" y="43426"/>
                    <a:pt x="115156" y="48188"/>
                    <a:pt x="72293" y="54141"/>
                  </a:cubicBezTo>
                  <a:cubicBezTo>
                    <a:pt x="50862" y="57118"/>
                    <a:pt x="30324" y="62872"/>
                    <a:pt x="11720" y="67387"/>
                  </a:cubicBezTo>
                  <a:lnTo>
                    <a:pt x="0" y="69764"/>
                  </a:lnTo>
                  <a:lnTo>
                    <a:pt x="0" y="0"/>
                  </a:ln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任意多边形 33"/>
            <p:cNvSpPr/>
            <p:nvPr/>
          </p:nvSpPr>
          <p:spPr>
            <a:xfrm>
              <a:off x="2439926" y="1484498"/>
              <a:ext cx="492036" cy="94480"/>
            </a:xfrm>
            <a:custGeom>
              <a:avLst/>
              <a:gdLst>
                <a:gd name="connsiteX0" fmla="*/ 492036 w 492036"/>
                <a:gd name="connsiteY0" fmla="*/ 0 h 94480"/>
                <a:gd name="connsiteX1" fmla="*/ 444662 w 492036"/>
                <a:gd name="connsiteY1" fmla="*/ 26702 h 94480"/>
                <a:gd name="connsiteX2" fmla="*/ 393763 w 492036"/>
                <a:gd name="connsiteY2" fmla="*/ 56170 h 94480"/>
                <a:gd name="connsiteX3" fmla="*/ 347598 w 492036"/>
                <a:gd name="connsiteY3" fmla="*/ 77779 h 94480"/>
                <a:gd name="connsiteX4" fmla="*/ 311161 w 492036"/>
                <a:gd name="connsiteY4" fmla="*/ 84776 h 94480"/>
                <a:gd name="connsiteX5" fmla="*/ 304940 w 492036"/>
                <a:gd name="connsiteY5" fmla="*/ 84894 h 94480"/>
                <a:gd name="connsiteX6" fmla="*/ 301442 w 492036"/>
                <a:gd name="connsiteY6" fmla="*/ 85164 h 94480"/>
                <a:gd name="connsiteX7" fmla="*/ 293750 w 492036"/>
                <a:gd name="connsiteY7" fmla="*/ 84746 h 94480"/>
                <a:gd name="connsiteX8" fmla="*/ 274260 w 492036"/>
                <a:gd name="connsiteY8" fmla="*/ 87466 h 94480"/>
                <a:gd name="connsiteX9" fmla="*/ 248209 w 492036"/>
                <a:gd name="connsiteY9" fmla="*/ 89805 h 94480"/>
                <a:gd name="connsiteX10" fmla="*/ 155638 w 492036"/>
                <a:gd name="connsiteY10" fmla="*/ 94270 h 94480"/>
                <a:gd name="connsiteX11" fmla="*/ 24669 w 492036"/>
                <a:gd name="connsiteY11" fmla="*/ 72839 h 94480"/>
                <a:gd name="connsiteX12" fmla="*/ 0 w 492036"/>
                <a:gd name="connsiteY12" fmla="*/ 63941 h 94480"/>
                <a:gd name="connsiteX13" fmla="*/ 0 w 492036"/>
                <a:gd name="connsiteY13" fmla="*/ 17428 h 94480"/>
                <a:gd name="connsiteX14" fmla="*/ 14181 w 492036"/>
                <a:gd name="connsiteY14" fmla="*/ 20081 h 94480"/>
                <a:gd name="connsiteX15" fmla="*/ 58006 w 492036"/>
                <a:gd name="connsiteY15" fmla="*/ 25215 h 94480"/>
                <a:gd name="connsiteX16" fmla="*/ 119919 w 492036"/>
                <a:gd name="connsiteY16" fmla="*/ 34740 h 94480"/>
                <a:gd name="connsiteX17" fmla="*/ 203263 w 492036"/>
                <a:gd name="connsiteY17" fmla="*/ 20452 h 94480"/>
                <a:gd name="connsiteX18" fmla="*/ 300894 w 492036"/>
                <a:gd name="connsiteY18" fmla="*/ 13308 h 94480"/>
                <a:gd name="connsiteX19" fmla="*/ 415194 w 492036"/>
                <a:gd name="connsiteY19" fmla="*/ 15690 h 94480"/>
                <a:gd name="connsiteX20" fmla="*/ 481869 w 492036"/>
                <a:gd name="connsiteY20" fmla="*/ 3783 h 94480"/>
                <a:gd name="connsiteX21" fmla="*/ 492036 w 492036"/>
                <a:gd name="connsiteY21" fmla="*/ 0 h 9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2036" h="94480">
                  <a:moveTo>
                    <a:pt x="492036" y="0"/>
                  </a:moveTo>
                  <a:lnTo>
                    <a:pt x="444662" y="26702"/>
                  </a:lnTo>
                  <a:cubicBezTo>
                    <a:pt x="428192" y="36723"/>
                    <a:pt x="411424" y="47042"/>
                    <a:pt x="393763" y="56170"/>
                  </a:cubicBezTo>
                  <a:lnTo>
                    <a:pt x="347598" y="77779"/>
                  </a:lnTo>
                  <a:lnTo>
                    <a:pt x="311161" y="84776"/>
                  </a:lnTo>
                  <a:lnTo>
                    <a:pt x="304940" y="84894"/>
                  </a:lnTo>
                  <a:lnTo>
                    <a:pt x="301442" y="85164"/>
                  </a:lnTo>
                  <a:lnTo>
                    <a:pt x="293750" y="84746"/>
                  </a:lnTo>
                  <a:lnTo>
                    <a:pt x="274260" y="87466"/>
                  </a:lnTo>
                  <a:lnTo>
                    <a:pt x="248209" y="89805"/>
                  </a:lnTo>
                  <a:cubicBezTo>
                    <a:pt x="216261" y="92583"/>
                    <a:pt x="179649" y="95262"/>
                    <a:pt x="155638" y="94270"/>
                  </a:cubicBezTo>
                  <a:cubicBezTo>
                    <a:pt x="107616" y="92286"/>
                    <a:pt x="66738" y="83951"/>
                    <a:pt x="24669" y="72839"/>
                  </a:cubicBezTo>
                  <a:lnTo>
                    <a:pt x="0" y="63941"/>
                  </a:lnTo>
                  <a:lnTo>
                    <a:pt x="0" y="17428"/>
                  </a:lnTo>
                  <a:lnTo>
                    <a:pt x="14181" y="20081"/>
                  </a:lnTo>
                  <a:cubicBezTo>
                    <a:pt x="30938" y="21792"/>
                    <a:pt x="46844" y="22834"/>
                    <a:pt x="58006" y="25215"/>
                  </a:cubicBezTo>
                  <a:cubicBezTo>
                    <a:pt x="87772" y="31565"/>
                    <a:pt x="95710" y="35534"/>
                    <a:pt x="119919" y="34740"/>
                  </a:cubicBezTo>
                  <a:cubicBezTo>
                    <a:pt x="144128" y="33946"/>
                    <a:pt x="173101" y="24024"/>
                    <a:pt x="203263" y="20452"/>
                  </a:cubicBezTo>
                  <a:cubicBezTo>
                    <a:pt x="233425" y="16880"/>
                    <a:pt x="265572" y="14102"/>
                    <a:pt x="300894" y="13308"/>
                  </a:cubicBezTo>
                  <a:cubicBezTo>
                    <a:pt x="336216" y="12514"/>
                    <a:pt x="385032" y="17277"/>
                    <a:pt x="415194" y="15690"/>
                  </a:cubicBezTo>
                  <a:cubicBezTo>
                    <a:pt x="445356" y="14103"/>
                    <a:pt x="456866" y="11324"/>
                    <a:pt x="481869" y="3783"/>
                  </a:cubicBezTo>
                  <a:lnTo>
                    <a:pt x="492036" y="0"/>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任意多边形 34"/>
            <p:cNvSpPr/>
            <p:nvPr/>
          </p:nvSpPr>
          <p:spPr>
            <a:xfrm>
              <a:off x="2439926" y="4020435"/>
              <a:ext cx="653412" cy="454591"/>
            </a:xfrm>
            <a:custGeom>
              <a:avLst/>
              <a:gdLst>
                <a:gd name="connsiteX0" fmla="*/ 0 w 653412"/>
                <a:gd name="connsiteY0" fmla="*/ 0 h 454591"/>
                <a:gd name="connsiteX1" fmla="*/ 23274 w 653412"/>
                <a:gd name="connsiteY1" fmla="*/ 10334 h 454591"/>
                <a:gd name="connsiteX2" fmla="*/ 69913 w 653412"/>
                <a:gd name="connsiteY2" fmla="*/ 25310 h 454591"/>
                <a:gd name="connsiteX3" fmla="*/ 267556 w 653412"/>
                <a:gd name="connsiteY3" fmla="*/ 51504 h 454591"/>
                <a:gd name="connsiteX4" fmla="*/ 348519 w 653412"/>
                <a:gd name="connsiteY4" fmla="*/ 70554 h 454591"/>
                <a:gd name="connsiteX5" fmla="*/ 398525 w 653412"/>
                <a:gd name="connsiteY5" fmla="*/ 99129 h 454591"/>
                <a:gd name="connsiteX6" fmla="*/ 512825 w 653412"/>
                <a:gd name="connsiteY6" fmla="*/ 122941 h 454591"/>
                <a:gd name="connsiteX7" fmla="*/ 617600 w 653412"/>
                <a:gd name="connsiteY7" fmla="*/ 151516 h 454591"/>
                <a:gd name="connsiteX8" fmla="*/ 643793 w 653412"/>
                <a:gd name="connsiteY8" fmla="*/ 172948 h 454591"/>
                <a:gd name="connsiteX9" fmla="*/ 653319 w 653412"/>
                <a:gd name="connsiteY9" fmla="*/ 218191 h 454591"/>
                <a:gd name="connsiteX10" fmla="*/ 639031 w 653412"/>
                <a:gd name="connsiteY10" fmla="*/ 287247 h 454591"/>
                <a:gd name="connsiteX11" fmla="*/ 589025 w 653412"/>
                <a:gd name="connsiteY11" fmla="*/ 325347 h 454591"/>
                <a:gd name="connsiteX12" fmla="*/ 384238 w 653412"/>
                <a:gd name="connsiteY12" fmla="*/ 413454 h 454591"/>
                <a:gd name="connsiteX13" fmla="*/ 272319 w 653412"/>
                <a:gd name="connsiteY13" fmla="*/ 453935 h 454591"/>
                <a:gd name="connsiteX14" fmla="*/ 191356 w 653412"/>
                <a:gd name="connsiteY14" fmla="*/ 437266 h 454591"/>
                <a:gd name="connsiteX15" fmla="*/ 98488 w 653412"/>
                <a:gd name="connsiteY15" fmla="*/ 420597 h 454591"/>
                <a:gd name="connsiteX16" fmla="*/ 19906 w 653412"/>
                <a:gd name="connsiteY16" fmla="*/ 425360 h 454591"/>
                <a:gd name="connsiteX17" fmla="*/ 0 w 653412"/>
                <a:gd name="connsiteY17" fmla="*/ 428691 h 454591"/>
                <a:gd name="connsiteX18" fmla="*/ 0 w 653412"/>
                <a:gd name="connsiteY18" fmla="*/ 0 h 45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3412" h="454591">
                  <a:moveTo>
                    <a:pt x="0" y="0"/>
                  </a:moveTo>
                  <a:lnTo>
                    <a:pt x="23274" y="10334"/>
                  </a:lnTo>
                  <a:cubicBezTo>
                    <a:pt x="39131" y="17199"/>
                    <a:pt x="55030" y="23127"/>
                    <a:pt x="69913" y="25310"/>
                  </a:cubicBezTo>
                  <a:cubicBezTo>
                    <a:pt x="129444" y="34041"/>
                    <a:pt x="221122" y="43963"/>
                    <a:pt x="267556" y="51504"/>
                  </a:cubicBezTo>
                  <a:cubicBezTo>
                    <a:pt x="313990" y="59045"/>
                    <a:pt x="326691" y="62617"/>
                    <a:pt x="348519" y="70554"/>
                  </a:cubicBezTo>
                  <a:cubicBezTo>
                    <a:pt x="370347" y="78491"/>
                    <a:pt x="371141" y="90398"/>
                    <a:pt x="398525" y="99129"/>
                  </a:cubicBezTo>
                  <a:cubicBezTo>
                    <a:pt x="425909" y="107860"/>
                    <a:pt x="476313" y="114210"/>
                    <a:pt x="512825" y="122941"/>
                  </a:cubicBezTo>
                  <a:cubicBezTo>
                    <a:pt x="549337" y="131672"/>
                    <a:pt x="595772" y="143182"/>
                    <a:pt x="617600" y="151516"/>
                  </a:cubicBezTo>
                  <a:cubicBezTo>
                    <a:pt x="639428" y="159851"/>
                    <a:pt x="637840" y="161836"/>
                    <a:pt x="643793" y="172948"/>
                  </a:cubicBezTo>
                  <a:cubicBezTo>
                    <a:pt x="649746" y="184060"/>
                    <a:pt x="654113" y="199141"/>
                    <a:pt x="653319" y="218191"/>
                  </a:cubicBezTo>
                  <a:cubicBezTo>
                    <a:pt x="652525" y="237241"/>
                    <a:pt x="649747" y="269388"/>
                    <a:pt x="639031" y="287247"/>
                  </a:cubicBezTo>
                  <a:cubicBezTo>
                    <a:pt x="628315" y="305106"/>
                    <a:pt x="631490" y="304313"/>
                    <a:pt x="589025" y="325347"/>
                  </a:cubicBezTo>
                  <a:cubicBezTo>
                    <a:pt x="546560" y="346381"/>
                    <a:pt x="437022" y="392023"/>
                    <a:pt x="384238" y="413454"/>
                  </a:cubicBezTo>
                  <a:cubicBezTo>
                    <a:pt x="331454" y="434885"/>
                    <a:pt x="304466" y="449966"/>
                    <a:pt x="272319" y="453935"/>
                  </a:cubicBezTo>
                  <a:cubicBezTo>
                    <a:pt x="240172" y="457904"/>
                    <a:pt x="220328" y="442822"/>
                    <a:pt x="191356" y="437266"/>
                  </a:cubicBezTo>
                  <a:cubicBezTo>
                    <a:pt x="162384" y="431710"/>
                    <a:pt x="127063" y="422581"/>
                    <a:pt x="98488" y="420597"/>
                  </a:cubicBezTo>
                  <a:cubicBezTo>
                    <a:pt x="69913" y="418613"/>
                    <a:pt x="44115" y="424566"/>
                    <a:pt x="19906" y="425360"/>
                  </a:cubicBezTo>
                  <a:lnTo>
                    <a:pt x="0" y="428691"/>
                  </a:lnTo>
                  <a:lnTo>
                    <a:pt x="0" y="0"/>
                  </a:lnTo>
                  <a:close/>
                </a:path>
              </a:pathLst>
            </a:custGeom>
            <a:solidFill>
              <a:srgbClr val="FADBC2"/>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35"/>
            <p:cNvSpPr/>
            <p:nvPr/>
          </p:nvSpPr>
          <p:spPr>
            <a:xfrm>
              <a:off x="2439926" y="4323382"/>
              <a:ext cx="828322" cy="857863"/>
            </a:xfrm>
            <a:custGeom>
              <a:avLst/>
              <a:gdLst>
                <a:gd name="connsiteX0" fmla="*/ 672201 w 828322"/>
                <a:gd name="connsiteY0" fmla="*/ 115 h 857863"/>
                <a:gd name="connsiteX1" fmla="*/ 689037 w 828322"/>
                <a:gd name="connsiteY1" fmla="*/ 971 h 857863"/>
                <a:gd name="connsiteX2" fmla="*/ 762857 w 828322"/>
                <a:gd name="connsiteY2" fmla="*/ 22401 h 857863"/>
                <a:gd name="connsiteX3" fmla="*/ 815244 w 828322"/>
                <a:gd name="connsiteY3" fmla="*/ 100983 h 857863"/>
                <a:gd name="connsiteX4" fmla="*/ 827150 w 828322"/>
                <a:gd name="connsiteY4" fmla="*/ 172420 h 857863"/>
                <a:gd name="connsiteX5" fmla="*/ 793813 w 828322"/>
                <a:gd name="connsiteY5" fmla="*/ 246239 h 857863"/>
                <a:gd name="connsiteX6" fmla="*/ 696181 w 828322"/>
                <a:gd name="connsiteY6" fmla="*/ 336726 h 857863"/>
                <a:gd name="connsiteX7" fmla="*/ 550925 w 828322"/>
                <a:gd name="connsiteY7" fmla="*/ 453408 h 857863"/>
                <a:gd name="connsiteX8" fmla="*/ 458056 w 828322"/>
                <a:gd name="connsiteY8" fmla="*/ 531989 h 857863"/>
                <a:gd name="connsiteX9" fmla="*/ 360425 w 828322"/>
                <a:gd name="connsiteY9" fmla="*/ 622476 h 857863"/>
                <a:gd name="connsiteX10" fmla="*/ 262794 w 828322"/>
                <a:gd name="connsiteY10" fmla="*/ 705821 h 857863"/>
                <a:gd name="connsiteX11" fmla="*/ 169925 w 828322"/>
                <a:gd name="connsiteY11" fmla="*/ 774876 h 857863"/>
                <a:gd name="connsiteX12" fmla="*/ 67531 w 828322"/>
                <a:gd name="connsiteY12" fmla="*/ 829645 h 857863"/>
                <a:gd name="connsiteX13" fmla="*/ 12168 w 828322"/>
                <a:gd name="connsiteY13" fmla="*/ 853755 h 857863"/>
                <a:gd name="connsiteX14" fmla="*/ 0 w 828322"/>
                <a:gd name="connsiteY14" fmla="*/ 857863 h 857863"/>
                <a:gd name="connsiteX15" fmla="*/ 0 w 828322"/>
                <a:gd name="connsiteY15" fmla="*/ 309618 h 857863"/>
                <a:gd name="connsiteX16" fmla="*/ 10233 w 828322"/>
                <a:gd name="connsiteY16" fmla="*/ 300263 h 857863"/>
                <a:gd name="connsiteX17" fmla="*/ 69913 w 828322"/>
                <a:gd name="connsiteY17" fmla="*/ 265288 h 857863"/>
                <a:gd name="connsiteX18" fmla="*/ 217550 w 828322"/>
                <a:gd name="connsiteY18" fmla="*/ 189089 h 857863"/>
                <a:gd name="connsiteX19" fmla="*/ 334231 w 828322"/>
                <a:gd name="connsiteY19" fmla="*/ 134320 h 857863"/>
                <a:gd name="connsiteX20" fmla="*/ 600931 w 828322"/>
                <a:gd name="connsiteY20" fmla="*/ 17638 h 857863"/>
                <a:gd name="connsiteX21" fmla="*/ 672201 w 828322"/>
                <a:gd name="connsiteY21" fmla="*/ 115 h 857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28322" h="857863">
                  <a:moveTo>
                    <a:pt x="672201" y="115"/>
                  </a:moveTo>
                  <a:cubicBezTo>
                    <a:pt x="677106" y="326"/>
                    <a:pt x="682290" y="773"/>
                    <a:pt x="689037" y="971"/>
                  </a:cubicBezTo>
                  <a:cubicBezTo>
                    <a:pt x="716025" y="1765"/>
                    <a:pt x="741823" y="5732"/>
                    <a:pt x="762857" y="22401"/>
                  </a:cubicBezTo>
                  <a:cubicBezTo>
                    <a:pt x="783892" y="39070"/>
                    <a:pt x="804529" y="75980"/>
                    <a:pt x="815244" y="100983"/>
                  </a:cubicBezTo>
                  <a:cubicBezTo>
                    <a:pt x="825959" y="125986"/>
                    <a:pt x="830722" y="148211"/>
                    <a:pt x="827150" y="172420"/>
                  </a:cubicBezTo>
                  <a:cubicBezTo>
                    <a:pt x="823578" y="196629"/>
                    <a:pt x="815641" y="218855"/>
                    <a:pt x="793813" y="246239"/>
                  </a:cubicBezTo>
                  <a:cubicBezTo>
                    <a:pt x="771985" y="273623"/>
                    <a:pt x="736662" y="302198"/>
                    <a:pt x="696181" y="336726"/>
                  </a:cubicBezTo>
                  <a:cubicBezTo>
                    <a:pt x="655700" y="371254"/>
                    <a:pt x="590613" y="420864"/>
                    <a:pt x="550925" y="453408"/>
                  </a:cubicBezTo>
                  <a:cubicBezTo>
                    <a:pt x="511238" y="485952"/>
                    <a:pt x="489806" y="503811"/>
                    <a:pt x="458056" y="531989"/>
                  </a:cubicBezTo>
                  <a:cubicBezTo>
                    <a:pt x="426306" y="560167"/>
                    <a:pt x="392969" y="593504"/>
                    <a:pt x="360425" y="622476"/>
                  </a:cubicBezTo>
                  <a:cubicBezTo>
                    <a:pt x="327881" y="651448"/>
                    <a:pt x="294544" y="680421"/>
                    <a:pt x="262794" y="705821"/>
                  </a:cubicBezTo>
                  <a:cubicBezTo>
                    <a:pt x="231044" y="731221"/>
                    <a:pt x="202469" y="754239"/>
                    <a:pt x="169925" y="774876"/>
                  </a:cubicBezTo>
                  <a:cubicBezTo>
                    <a:pt x="137381" y="795513"/>
                    <a:pt x="101662" y="814564"/>
                    <a:pt x="67531" y="829645"/>
                  </a:cubicBezTo>
                  <a:cubicBezTo>
                    <a:pt x="50466" y="837186"/>
                    <a:pt x="30622" y="846512"/>
                    <a:pt x="12168" y="853755"/>
                  </a:cubicBezTo>
                  <a:lnTo>
                    <a:pt x="0" y="857863"/>
                  </a:lnTo>
                  <a:lnTo>
                    <a:pt x="0" y="309618"/>
                  </a:lnTo>
                  <a:lnTo>
                    <a:pt x="10233" y="300263"/>
                  </a:lnTo>
                  <a:cubicBezTo>
                    <a:pt x="28340" y="288605"/>
                    <a:pt x="48879" y="277988"/>
                    <a:pt x="69913" y="265288"/>
                  </a:cubicBezTo>
                  <a:cubicBezTo>
                    <a:pt x="111982" y="239888"/>
                    <a:pt x="217550" y="189089"/>
                    <a:pt x="217550" y="189089"/>
                  </a:cubicBezTo>
                  <a:lnTo>
                    <a:pt x="334231" y="134320"/>
                  </a:lnTo>
                  <a:cubicBezTo>
                    <a:pt x="398128" y="104951"/>
                    <a:pt x="541797" y="39863"/>
                    <a:pt x="600931" y="17638"/>
                  </a:cubicBezTo>
                  <a:cubicBezTo>
                    <a:pt x="645282" y="969"/>
                    <a:pt x="657485" y="-518"/>
                    <a:pt x="672201" y="115"/>
                  </a:cubicBezTo>
                  <a:close/>
                </a:path>
              </a:pathLst>
            </a:custGeom>
            <a:solidFill>
              <a:srgbClr val="FADBC2"/>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36"/>
            <p:cNvSpPr/>
            <p:nvPr/>
          </p:nvSpPr>
          <p:spPr>
            <a:xfrm>
              <a:off x="2439927" y="3973028"/>
              <a:ext cx="151458" cy="83469"/>
            </a:xfrm>
            <a:custGeom>
              <a:avLst/>
              <a:gdLst>
                <a:gd name="connsiteX0" fmla="*/ 0 w 151458"/>
                <a:gd name="connsiteY0" fmla="*/ 0 h 83469"/>
                <a:gd name="connsiteX1" fmla="*/ 27049 w 151458"/>
                <a:gd name="connsiteY1" fmla="*/ 22711 h 83469"/>
                <a:gd name="connsiteX2" fmla="*/ 129443 w 151458"/>
                <a:gd name="connsiteY2" fmla="*/ 72717 h 83469"/>
                <a:gd name="connsiteX3" fmla="*/ 151458 w 151458"/>
                <a:gd name="connsiteY3" fmla="*/ 83469 h 83469"/>
                <a:gd name="connsiteX4" fmla="*/ 119379 w 151458"/>
                <a:gd name="connsiteY4" fmla="*/ 79433 h 83469"/>
                <a:gd name="connsiteX5" fmla="*/ 69912 w 151458"/>
                <a:gd name="connsiteY5" fmla="*/ 72717 h 83469"/>
                <a:gd name="connsiteX6" fmla="*/ 23273 w 151458"/>
                <a:gd name="connsiteY6" fmla="*/ 57741 h 83469"/>
                <a:gd name="connsiteX7" fmla="*/ 0 w 151458"/>
                <a:gd name="connsiteY7" fmla="*/ 47408 h 83469"/>
                <a:gd name="connsiteX8" fmla="*/ 0 w 151458"/>
                <a:gd name="connsiteY8" fmla="*/ 0 h 83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458" h="83469">
                  <a:moveTo>
                    <a:pt x="0" y="0"/>
                  </a:moveTo>
                  <a:lnTo>
                    <a:pt x="27049" y="22711"/>
                  </a:lnTo>
                  <a:cubicBezTo>
                    <a:pt x="63561" y="47714"/>
                    <a:pt x="101662" y="58033"/>
                    <a:pt x="129443" y="72717"/>
                  </a:cubicBezTo>
                  <a:lnTo>
                    <a:pt x="151458" y="83469"/>
                  </a:lnTo>
                  <a:lnTo>
                    <a:pt x="119379" y="79433"/>
                  </a:lnTo>
                  <a:cubicBezTo>
                    <a:pt x="101687" y="77157"/>
                    <a:pt x="84795" y="74900"/>
                    <a:pt x="69912" y="72717"/>
                  </a:cubicBezTo>
                  <a:cubicBezTo>
                    <a:pt x="55029" y="70534"/>
                    <a:pt x="39130" y="64606"/>
                    <a:pt x="23273" y="57741"/>
                  </a:cubicBezTo>
                  <a:lnTo>
                    <a:pt x="0" y="47408"/>
                  </a:lnTo>
                  <a:lnTo>
                    <a:pt x="0" y="0"/>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37"/>
            <p:cNvSpPr/>
            <p:nvPr/>
          </p:nvSpPr>
          <p:spPr>
            <a:xfrm>
              <a:off x="2439926" y="4484785"/>
              <a:ext cx="257572" cy="148216"/>
            </a:xfrm>
            <a:custGeom>
              <a:avLst/>
              <a:gdLst>
                <a:gd name="connsiteX0" fmla="*/ 150874 w 257572"/>
                <a:gd name="connsiteY0" fmla="*/ 627 h 152113"/>
                <a:gd name="connsiteX1" fmla="*/ 243519 w 257572"/>
                <a:gd name="connsiteY1" fmla="*/ 8886 h 152113"/>
                <a:gd name="connsiteX2" fmla="*/ 257572 w 257572"/>
                <a:gd name="connsiteY2" fmla="*/ 12798 h 152113"/>
                <a:gd name="connsiteX3" fmla="*/ 217550 w 257572"/>
                <a:gd name="connsiteY3" fmla="*/ 31584 h 152113"/>
                <a:gd name="connsiteX4" fmla="*/ 69913 w 257572"/>
                <a:gd name="connsiteY4" fmla="*/ 107783 h 152113"/>
                <a:gd name="connsiteX5" fmla="*/ 10233 w 257572"/>
                <a:gd name="connsiteY5" fmla="*/ 142758 h 152113"/>
                <a:gd name="connsiteX6" fmla="*/ 0 w 257572"/>
                <a:gd name="connsiteY6" fmla="*/ 152113 h 152113"/>
                <a:gd name="connsiteX7" fmla="*/ 0 w 257572"/>
                <a:gd name="connsiteY7" fmla="*/ 38086 h 152113"/>
                <a:gd name="connsiteX8" fmla="*/ 27049 w 257572"/>
                <a:gd name="connsiteY8" fmla="*/ 33964 h 152113"/>
                <a:gd name="connsiteX9" fmla="*/ 150874 w 257572"/>
                <a:gd name="connsiteY9" fmla="*/ 627 h 152113"/>
                <a:gd name="connsiteX0" fmla="*/ 150874 w 257572"/>
                <a:gd name="connsiteY0" fmla="*/ 1493 h 148216"/>
                <a:gd name="connsiteX1" fmla="*/ 243519 w 257572"/>
                <a:gd name="connsiteY1" fmla="*/ 4989 h 148216"/>
                <a:gd name="connsiteX2" fmla="*/ 257572 w 257572"/>
                <a:gd name="connsiteY2" fmla="*/ 8901 h 148216"/>
                <a:gd name="connsiteX3" fmla="*/ 217550 w 257572"/>
                <a:gd name="connsiteY3" fmla="*/ 27687 h 148216"/>
                <a:gd name="connsiteX4" fmla="*/ 69913 w 257572"/>
                <a:gd name="connsiteY4" fmla="*/ 103886 h 148216"/>
                <a:gd name="connsiteX5" fmla="*/ 10233 w 257572"/>
                <a:gd name="connsiteY5" fmla="*/ 138861 h 148216"/>
                <a:gd name="connsiteX6" fmla="*/ 0 w 257572"/>
                <a:gd name="connsiteY6" fmla="*/ 148216 h 148216"/>
                <a:gd name="connsiteX7" fmla="*/ 0 w 257572"/>
                <a:gd name="connsiteY7" fmla="*/ 34189 h 148216"/>
                <a:gd name="connsiteX8" fmla="*/ 27049 w 257572"/>
                <a:gd name="connsiteY8" fmla="*/ 30067 h 148216"/>
                <a:gd name="connsiteX9" fmla="*/ 150874 w 257572"/>
                <a:gd name="connsiteY9" fmla="*/ 1493 h 148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572" h="148216">
                  <a:moveTo>
                    <a:pt x="150874" y="1493"/>
                  </a:moveTo>
                  <a:cubicBezTo>
                    <a:pt x="180639" y="-888"/>
                    <a:pt x="217549" y="-889"/>
                    <a:pt x="243519" y="4989"/>
                  </a:cubicBezTo>
                  <a:lnTo>
                    <a:pt x="257572" y="8901"/>
                  </a:lnTo>
                  <a:lnTo>
                    <a:pt x="217550" y="27687"/>
                  </a:lnTo>
                  <a:cubicBezTo>
                    <a:pt x="217550" y="27687"/>
                    <a:pt x="111982" y="78486"/>
                    <a:pt x="69913" y="103886"/>
                  </a:cubicBezTo>
                  <a:cubicBezTo>
                    <a:pt x="48879" y="116586"/>
                    <a:pt x="28340" y="127203"/>
                    <a:pt x="10233" y="138861"/>
                  </a:cubicBezTo>
                  <a:lnTo>
                    <a:pt x="0" y="148216"/>
                  </a:lnTo>
                  <a:lnTo>
                    <a:pt x="0" y="34189"/>
                  </a:lnTo>
                  <a:lnTo>
                    <a:pt x="27049" y="30067"/>
                  </a:lnTo>
                  <a:cubicBezTo>
                    <a:pt x="65943" y="18955"/>
                    <a:pt x="111187" y="4668"/>
                    <a:pt x="150874" y="1493"/>
                  </a:cubicBez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任意多边形 38"/>
            <p:cNvSpPr/>
            <p:nvPr/>
          </p:nvSpPr>
          <p:spPr>
            <a:xfrm>
              <a:off x="2733233" y="4086028"/>
              <a:ext cx="357758" cy="95771"/>
            </a:xfrm>
            <a:custGeom>
              <a:avLst/>
              <a:gdLst>
                <a:gd name="connsiteX0" fmla="*/ 160960 w 364448"/>
                <a:gd name="connsiteY0" fmla="*/ 28772 h 97146"/>
                <a:gd name="connsiteX1" fmla="*/ 282403 w 364448"/>
                <a:gd name="connsiteY1" fmla="*/ 50203 h 97146"/>
                <a:gd name="connsiteX2" fmla="*/ 358603 w 364448"/>
                <a:gd name="connsiteY2" fmla="*/ 62110 h 97146"/>
                <a:gd name="connsiteX3" fmla="*/ 351460 w 364448"/>
                <a:gd name="connsiteY3" fmla="*/ 85922 h 97146"/>
                <a:gd name="connsiteX4" fmla="*/ 289547 w 364448"/>
                <a:gd name="connsiteY4" fmla="*/ 95447 h 97146"/>
                <a:gd name="connsiteX5" fmla="*/ 77616 w 364448"/>
                <a:gd name="connsiteY5" fmla="*/ 88303 h 97146"/>
                <a:gd name="connsiteX6" fmla="*/ 6178 w 364448"/>
                <a:gd name="connsiteY6" fmla="*/ 95447 h 97146"/>
                <a:gd name="connsiteX7" fmla="*/ 6178 w 364448"/>
                <a:gd name="connsiteY7" fmla="*/ 50203 h 97146"/>
                <a:gd name="connsiteX8" fmla="*/ 27610 w 364448"/>
                <a:gd name="connsiteY8" fmla="*/ 28772 h 97146"/>
                <a:gd name="connsiteX9" fmla="*/ 41897 w 364448"/>
                <a:gd name="connsiteY9" fmla="*/ 197 h 97146"/>
                <a:gd name="connsiteX10" fmla="*/ 106191 w 364448"/>
                <a:gd name="connsiteY10" fmla="*/ 16866 h 97146"/>
                <a:gd name="connsiteX11" fmla="*/ 160960 w 364448"/>
                <a:gd name="connsiteY11" fmla="*/ 28772 h 97146"/>
                <a:gd name="connsiteX0" fmla="*/ 159340 w 362828"/>
                <a:gd name="connsiteY0" fmla="*/ 28772 h 95464"/>
                <a:gd name="connsiteX1" fmla="*/ 280783 w 362828"/>
                <a:gd name="connsiteY1" fmla="*/ 50203 h 95464"/>
                <a:gd name="connsiteX2" fmla="*/ 356983 w 362828"/>
                <a:gd name="connsiteY2" fmla="*/ 62110 h 95464"/>
                <a:gd name="connsiteX3" fmla="*/ 349840 w 362828"/>
                <a:gd name="connsiteY3" fmla="*/ 85922 h 95464"/>
                <a:gd name="connsiteX4" fmla="*/ 287927 w 362828"/>
                <a:gd name="connsiteY4" fmla="*/ 95447 h 95464"/>
                <a:gd name="connsiteX5" fmla="*/ 75996 w 362828"/>
                <a:gd name="connsiteY5" fmla="*/ 88303 h 95464"/>
                <a:gd name="connsiteX6" fmla="*/ 6939 w 362828"/>
                <a:gd name="connsiteY6" fmla="*/ 88303 h 95464"/>
                <a:gd name="connsiteX7" fmla="*/ 4558 w 362828"/>
                <a:gd name="connsiteY7" fmla="*/ 50203 h 95464"/>
                <a:gd name="connsiteX8" fmla="*/ 25990 w 362828"/>
                <a:gd name="connsiteY8" fmla="*/ 28772 h 95464"/>
                <a:gd name="connsiteX9" fmla="*/ 40277 w 362828"/>
                <a:gd name="connsiteY9" fmla="*/ 197 h 95464"/>
                <a:gd name="connsiteX10" fmla="*/ 104571 w 362828"/>
                <a:gd name="connsiteY10" fmla="*/ 16866 h 95464"/>
                <a:gd name="connsiteX11" fmla="*/ 159340 w 362828"/>
                <a:gd name="connsiteY11" fmla="*/ 28772 h 95464"/>
                <a:gd name="connsiteX0" fmla="*/ 159504 w 362992"/>
                <a:gd name="connsiteY0" fmla="*/ 28772 h 95771"/>
                <a:gd name="connsiteX1" fmla="*/ 280947 w 362992"/>
                <a:gd name="connsiteY1" fmla="*/ 50203 h 95771"/>
                <a:gd name="connsiteX2" fmla="*/ 357147 w 362992"/>
                <a:gd name="connsiteY2" fmla="*/ 62110 h 95771"/>
                <a:gd name="connsiteX3" fmla="*/ 350004 w 362992"/>
                <a:gd name="connsiteY3" fmla="*/ 85922 h 95771"/>
                <a:gd name="connsiteX4" fmla="*/ 288091 w 362992"/>
                <a:gd name="connsiteY4" fmla="*/ 95447 h 95771"/>
                <a:gd name="connsiteX5" fmla="*/ 78541 w 362992"/>
                <a:gd name="connsiteY5" fmla="*/ 93066 h 95771"/>
                <a:gd name="connsiteX6" fmla="*/ 7103 w 362992"/>
                <a:gd name="connsiteY6" fmla="*/ 88303 h 95771"/>
                <a:gd name="connsiteX7" fmla="*/ 4722 w 362992"/>
                <a:gd name="connsiteY7" fmla="*/ 50203 h 95771"/>
                <a:gd name="connsiteX8" fmla="*/ 26154 w 362992"/>
                <a:gd name="connsiteY8" fmla="*/ 28772 h 95771"/>
                <a:gd name="connsiteX9" fmla="*/ 40441 w 362992"/>
                <a:gd name="connsiteY9" fmla="*/ 197 h 95771"/>
                <a:gd name="connsiteX10" fmla="*/ 104735 w 362992"/>
                <a:gd name="connsiteY10" fmla="*/ 16866 h 95771"/>
                <a:gd name="connsiteX11" fmla="*/ 159504 w 362992"/>
                <a:gd name="connsiteY11" fmla="*/ 28772 h 95771"/>
                <a:gd name="connsiteX0" fmla="*/ 157605 w 361093"/>
                <a:gd name="connsiteY0" fmla="*/ 28772 h 95771"/>
                <a:gd name="connsiteX1" fmla="*/ 279048 w 361093"/>
                <a:gd name="connsiteY1" fmla="*/ 50203 h 95771"/>
                <a:gd name="connsiteX2" fmla="*/ 355248 w 361093"/>
                <a:gd name="connsiteY2" fmla="*/ 62110 h 95771"/>
                <a:gd name="connsiteX3" fmla="*/ 348105 w 361093"/>
                <a:gd name="connsiteY3" fmla="*/ 85922 h 95771"/>
                <a:gd name="connsiteX4" fmla="*/ 286192 w 361093"/>
                <a:gd name="connsiteY4" fmla="*/ 95447 h 95771"/>
                <a:gd name="connsiteX5" fmla="*/ 76642 w 361093"/>
                <a:gd name="connsiteY5" fmla="*/ 93066 h 95771"/>
                <a:gd name="connsiteX6" fmla="*/ 5204 w 361093"/>
                <a:gd name="connsiteY6" fmla="*/ 88303 h 95771"/>
                <a:gd name="connsiteX7" fmla="*/ 7585 w 361093"/>
                <a:gd name="connsiteY7" fmla="*/ 52584 h 95771"/>
                <a:gd name="connsiteX8" fmla="*/ 24255 w 361093"/>
                <a:gd name="connsiteY8" fmla="*/ 28772 h 95771"/>
                <a:gd name="connsiteX9" fmla="*/ 38542 w 361093"/>
                <a:gd name="connsiteY9" fmla="*/ 197 h 95771"/>
                <a:gd name="connsiteX10" fmla="*/ 102836 w 361093"/>
                <a:gd name="connsiteY10" fmla="*/ 16866 h 95771"/>
                <a:gd name="connsiteX11" fmla="*/ 157605 w 361093"/>
                <a:gd name="connsiteY11" fmla="*/ 28772 h 95771"/>
                <a:gd name="connsiteX0" fmla="*/ 157605 w 357758"/>
                <a:gd name="connsiteY0" fmla="*/ 28772 h 95771"/>
                <a:gd name="connsiteX1" fmla="*/ 279048 w 357758"/>
                <a:gd name="connsiteY1" fmla="*/ 50203 h 95771"/>
                <a:gd name="connsiteX2" fmla="*/ 350486 w 357758"/>
                <a:gd name="connsiteY2" fmla="*/ 64491 h 95771"/>
                <a:gd name="connsiteX3" fmla="*/ 348105 w 357758"/>
                <a:gd name="connsiteY3" fmla="*/ 85922 h 95771"/>
                <a:gd name="connsiteX4" fmla="*/ 286192 w 357758"/>
                <a:gd name="connsiteY4" fmla="*/ 95447 h 95771"/>
                <a:gd name="connsiteX5" fmla="*/ 76642 w 357758"/>
                <a:gd name="connsiteY5" fmla="*/ 93066 h 95771"/>
                <a:gd name="connsiteX6" fmla="*/ 5204 w 357758"/>
                <a:gd name="connsiteY6" fmla="*/ 88303 h 95771"/>
                <a:gd name="connsiteX7" fmla="*/ 7585 w 357758"/>
                <a:gd name="connsiteY7" fmla="*/ 52584 h 95771"/>
                <a:gd name="connsiteX8" fmla="*/ 24255 w 357758"/>
                <a:gd name="connsiteY8" fmla="*/ 28772 h 95771"/>
                <a:gd name="connsiteX9" fmla="*/ 38542 w 357758"/>
                <a:gd name="connsiteY9" fmla="*/ 197 h 95771"/>
                <a:gd name="connsiteX10" fmla="*/ 102836 w 357758"/>
                <a:gd name="connsiteY10" fmla="*/ 16866 h 95771"/>
                <a:gd name="connsiteX11" fmla="*/ 157605 w 357758"/>
                <a:gd name="connsiteY11" fmla="*/ 28772 h 9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7758" h="95771">
                  <a:moveTo>
                    <a:pt x="157605" y="28772"/>
                  </a:moveTo>
                  <a:cubicBezTo>
                    <a:pt x="186974" y="34328"/>
                    <a:pt x="246901" y="44250"/>
                    <a:pt x="279048" y="50203"/>
                  </a:cubicBezTo>
                  <a:cubicBezTo>
                    <a:pt x="311195" y="56156"/>
                    <a:pt x="338977" y="58538"/>
                    <a:pt x="350486" y="64491"/>
                  </a:cubicBezTo>
                  <a:cubicBezTo>
                    <a:pt x="361996" y="70444"/>
                    <a:pt x="358821" y="80763"/>
                    <a:pt x="348105" y="85922"/>
                  </a:cubicBezTo>
                  <a:cubicBezTo>
                    <a:pt x="337389" y="91081"/>
                    <a:pt x="331436" y="94256"/>
                    <a:pt x="286192" y="95447"/>
                  </a:cubicBezTo>
                  <a:cubicBezTo>
                    <a:pt x="240948" y="96638"/>
                    <a:pt x="123473" y="94257"/>
                    <a:pt x="76642" y="93066"/>
                  </a:cubicBezTo>
                  <a:cubicBezTo>
                    <a:pt x="29811" y="91875"/>
                    <a:pt x="16714" y="95050"/>
                    <a:pt x="5204" y="88303"/>
                  </a:cubicBezTo>
                  <a:cubicBezTo>
                    <a:pt x="-6306" y="81556"/>
                    <a:pt x="4410" y="62506"/>
                    <a:pt x="7585" y="52584"/>
                  </a:cubicBezTo>
                  <a:cubicBezTo>
                    <a:pt x="10760" y="42662"/>
                    <a:pt x="19096" y="37503"/>
                    <a:pt x="24255" y="28772"/>
                  </a:cubicBezTo>
                  <a:cubicBezTo>
                    <a:pt x="29414" y="20041"/>
                    <a:pt x="25445" y="2181"/>
                    <a:pt x="38542" y="197"/>
                  </a:cubicBezTo>
                  <a:cubicBezTo>
                    <a:pt x="51639" y="-1787"/>
                    <a:pt x="84580" y="11707"/>
                    <a:pt x="102836" y="16866"/>
                  </a:cubicBezTo>
                  <a:cubicBezTo>
                    <a:pt x="121092" y="22025"/>
                    <a:pt x="128236" y="23216"/>
                    <a:pt x="157605" y="28772"/>
                  </a:cubicBezTo>
                  <a:close/>
                </a:path>
              </a:pathLst>
            </a:custGeom>
            <a:solidFill>
              <a:srgbClr val="F9ECDF"/>
            </a:solidFill>
            <a:ln w="3175">
              <a:solidFill>
                <a:schemeClr val="tx1"/>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任意多边形 39"/>
            <p:cNvSpPr/>
            <p:nvPr/>
          </p:nvSpPr>
          <p:spPr>
            <a:xfrm>
              <a:off x="2857812" y="4515552"/>
              <a:ext cx="464917" cy="285715"/>
            </a:xfrm>
            <a:custGeom>
              <a:avLst/>
              <a:gdLst>
                <a:gd name="connsiteX0" fmla="*/ 80650 w 469422"/>
                <a:gd name="connsiteY0" fmla="*/ 185582 h 291024"/>
                <a:gd name="connsiteX1" fmla="*/ 218762 w 469422"/>
                <a:gd name="connsiteY1" fmla="*/ 92713 h 291024"/>
                <a:gd name="connsiteX2" fmla="*/ 335443 w 469422"/>
                <a:gd name="connsiteY2" fmla="*/ 30801 h 291024"/>
                <a:gd name="connsiteX3" fmla="*/ 421168 w 469422"/>
                <a:gd name="connsiteY3" fmla="*/ 2226 h 291024"/>
                <a:gd name="connsiteX4" fmla="*/ 468793 w 469422"/>
                <a:gd name="connsiteY4" fmla="*/ 6988 h 291024"/>
                <a:gd name="connsiteX5" fmla="*/ 440218 w 469422"/>
                <a:gd name="connsiteY5" fmla="*/ 47470 h 291024"/>
                <a:gd name="connsiteX6" fmla="*/ 330681 w 469422"/>
                <a:gd name="connsiteY6" fmla="*/ 130813 h 291024"/>
                <a:gd name="connsiteX7" fmla="*/ 192568 w 469422"/>
                <a:gd name="connsiteY7" fmla="*/ 226063 h 291024"/>
                <a:gd name="connsiteX8" fmla="*/ 111606 w 469422"/>
                <a:gd name="connsiteY8" fmla="*/ 285595 h 291024"/>
                <a:gd name="connsiteX9" fmla="*/ 75887 w 469422"/>
                <a:gd name="connsiteY9" fmla="*/ 285595 h 291024"/>
                <a:gd name="connsiteX10" fmla="*/ 2068 w 469422"/>
                <a:gd name="connsiteY10" fmla="*/ 261782 h 291024"/>
                <a:gd name="connsiteX11" fmla="*/ 25881 w 469422"/>
                <a:gd name="connsiteY11" fmla="*/ 233207 h 291024"/>
                <a:gd name="connsiteX12" fmla="*/ 80650 w 469422"/>
                <a:gd name="connsiteY12" fmla="*/ 185582 h 291024"/>
                <a:gd name="connsiteX0" fmla="*/ 80650 w 464917"/>
                <a:gd name="connsiteY0" fmla="*/ 184310 h 289752"/>
                <a:gd name="connsiteX1" fmla="*/ 218762 w 464917"/>
                <a:gd name="connsiteY1" fmla="*/ 91441 h 289752"/>
                <a:gd name="connsiteX2" fmla="*/ 335443 w 464917"/>
                <a:gd name="connsiteY2" fmla="*/ 29529 h 289752"/>
                <a:gd name="connsiteX3" fmla="*/ 421168 w 464917"/>
                <a:gd name="connsiteY3" fmla="*/ 954 h 289752"/>
                <a:gd name="connsiteX4" fmla="*/ 464030 w 464917"/>
                <a:gd name="connsiteY4" fmla="*/ 10479 h 289752"/>
                <a:gd name="connsiteX5" fmla="*/ 440218 w 464917"/>
                <a:gd name="connsiteY5" fmla="*/ 46198 h 289752"/>
                <a:gd name="connsiteX6" fmla="*/ 330681 w 464917"/>
                <a:gd name="connsiteY6" fmla="*/ 129541 h 289752"/>
                <a:gd name="connsiteX7" fmla="*/ 192568 w 464917"/>
                <a:gd name="connsiteY7" fmla="*/ 224791 h 289752"/>
                <a:gd name="connsiteX8" fmla="*/ 111606 w 464917"/>
                <a:gd name="connsiteY8" fmla="*/ 284323 h 289752"/>
                <a:gd name="connsiteX9" fmla="*/ 75887 w 464917"/>
                <a:gd name="connsiteY9" fmla="*/ 284323 h 289752"/>
                <a:gd name="connsiteX10" fmla="*/ 2068 w 464917"/>
                <a:gd name="connsiteY10" fmla="*/ 260510 h 289752"/>
                <a:gd name="connsiteX11" fmla="*/ 25881 w 464917"/>
                <a:gd name="connsiteY11" fmla="*/ 231935 h 289752"/>
                <a:gd name="connsiteX12" fmla="*/ 80650 w 464917"/>
                <a:gd name="connsiteY12" fmla="*/ 184310 h 289752"/>
                <a:gd name="connsiteX0" fmla="*/ 80650 w 464917"/>
                <a:gd name="connsiteY0" fmla="*/ 180273 h 285715"/>
                <a:gd name="connsiteX1" fmla="*/ 218762 w 464917"/>
                <a:gd name="connsiteY1" fmla="*/ 87404 h 285715"/>
                <a:gd name="connsiteX2" fmla="*/ 335443 w 464917"/>
                <a:gd name="connsiteY2" fmla="*/ 25492 h 285715"/>
                <a:gd name="connsiteX3" fmla="*/ 421168 w 464917"/>
                <a:gd name="connsiteY3" fmla="*/ 1679 h 285715"/>
                <a:gd name="connsiteX4" fmla="*/ 464030 w 464917"/>
                <a:gd name="connsiteY4" fmla="*/ 6442 h 285715"/>
                <a:gd name="connsiteX5" fmla="*/ 440218 w 464917"/>
                <a:gd name="connsiteY5" fmla="*/ 42161 h 285715"/>
                <a:gd name="connsiteX6" fmla="*/ 330681 w 464917"/>
                <a:gd name="connsiteY6" fmla="*/ 125504 h 285715"/>
                <a:gd name="connsiteX7" fmla="*/ 192568 w 464917"/>
                <a:gd name="connsiteY7" fmla="*/ 220754 h 285715"/>
                <a:gd name="connsiteX8" fmla="*/ 111606 w 464917"/>
                <a:gd name="connsiteY8" fmla="*/ 280286 h 285715"/>
                <a:gd name="connsiteX9" fmla="*/ 75887 w 464917"/>
                <a:gd name="connsiteY9" fmla="*/ 280286 h 285715"/>
                <a:gd name="connsiteX10" fmla="*/ 2068 w 464917"/>
                <a:gd name="connsiteY10" fmla="*/ 256473 h 285715"/>
                <a:gd name="connsiteX11" fmla="*/ 25881 w 464917"/>
                <a:gd name="connsiteY11" fmla="*/ 227898 h 285715"/>
                <a:gd name="connsiteX12" fmla="*/ 80650 w 464917"/>
                <a:gd name="connsiteY12" fmla="*/ 180273 h 285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4917" h="285715">
                  <a:moveTo>
                    <a:pt x="80650" y="180273"/>
                  </a:moveTo>
                  <a:cubicBezTo>
                    <a:pt x="112797" y="156857"/>
                    <a:pt x="176297" y="113201"/>
                    <a:pt x="218762" y="87404"/>
                  </a:cubicBezTo>
                  <a:cubicBezTo>
                    <a:pt x="261228" y="61607"/>
                    <a:pt x="301709" y="39779"/>
                    <a:pt x="335443" y="25492"/>
                  </a:cubicBezTo>
                  <a:cubicBezTo>
                    <a:pt x="369177" y="11205"/>
                    <a:pt x="399737" y="4854"/>
                    <a:pt x="421168" y="1679"/>
                  </a:cubicBezTo>
                  <a:cubicBezTo>
                    <a:pt x="442599" y="-1496"/>
                    <a:pt x="460855" y="-305"/>
                    <a:pt x="464030" y="6442"/>
                  </a:cubicBezTo>
                  <a:cubicBezTo>
                    <a:pt x="467205" y="13189"/>
                    <a:pt x="462443" y="22317"/>
                    <a:pt x="440218" y="42161"/>
                  </a:cubicBezTo>
                  <a:cubicBezTo>
                    <a:pt x="417993" y="62005"/>
                    <a:pt x="371956" y="95739"/>
                    <a:pt x="330681" y="125504"/>
                  </a:cubicBezTo>
                  <a:cubicBezTo>
                    <a:pt x="289406" y="155269"/>
                    <a:pt x="229080" y="194957"/>
                    <a:pt x="192568" y="220754"/>
                  </a:cubicBezTo>
                  <a:cubicBezTo>
                    <a:pt x="156056" y="246551"/>
                    <a:pt x="131053" y="270364"/>
                    <a:pt x="111606" y="280286"/>
                  </a:cubicBezTo>
                  <a:cubicBezTo>
                    <a:pt x="92159" y="290208"/>
                    <a:pt x="94143" y="284255"/>
                    <a:pt x="75887" y="280286"/>
                  </a:cubicBezTo>
                  <a:cubicBezTo>
                    <a:pt x="57631" y="276317"/>
                    <a:pt x="10402" y="265204"/>
                    <a:pt x="2068" y="256473"/>
                  </a:cubicBezTo>
                  <a:cubicBezTo>
                    <a:pt x="-6266" y="247742"/>
                    <a:pt x="12387" y="241789"/>
                    <a:pt x="25881" y="227898"/>
                  </a:cubicBezTo>
                  <a:cubicBezTo>
                    <a:pt x="39375" y="214007"/>
                    <a:pt x="48503" y="203689"/>
                    <a:pt x="80650" y="180273"/>
                  </a:cubicBezTo>
                  <a:close/>
                </a:path>
              </a:pathLst>
            </a:custGeom>
            <a:solidFill>
              <a:srgbClr val="F9ECDF"/>
            </a:solidFill>
            <a:ln w="3175">
              <a:solidFill>
                <a:schemeClr val="tx1"/>
              </a:solid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40"/>
            <p:cNvSpPr/>
            <p:nvPr/>
          </p:nvSpPr>
          <p:spPr>
            <a:xfrm>
              <a:off x="3205463" y="1374576"/>
              <a:ext cx="516622" cy="156755"/>
            </a:xfrm>
            <a:custGeom>
              <a:avLst/>
              <a:gdLst>
                <a:gd name="connsiteX0" fmla="*/ 1 w 509679"/>
                <a:gd name="connsiteY0" fmla="*/ 19600 h 158533"/>
                <a:gd name="connsiteX1" fmla="*/ 114301 w 509679"/>
                <a:gd name="connsiteY1" fmla="*/ 550 h 158533"/>
                <a:gd name="connsiteX2" fmla="*/ 280989 w 509679"/>
                <a:gd name="connsiteY2" fmla="*/ 38650 h 158533"/>
                <a:gd name="connsiteX3" fmla="*/ 381001 w 509679"/>
                <a:gd name="connsiteY3" fmla="*/ 107706 h 158533"/>
                <a:gd name="connsiteX4" fmla="*/ 452439 w 509679"/>
                <a:gd name="connsiteY4" fmla="*/ 138662 h 158533"/>
                <a:gd name="connsiteX5" fmla="*/ 509589 w 509679"/>
                <a:gd name="connsiteY5" fmla="*/ 157712 h 158533"/>
                <a:gd name="connsiteX6" fmla="*/ 466726 w 509679"/>
                <a:gd name="connsiteY6" fmla="*/ 155331 h 158533"/>
                <a:gd name="connsiteX7" fmla="*/ 347664 w 509679"/>
                <a:gd name="connsiteY7" fmla="*/ 150568 h 158533"/>
                <a:gd name="connsiteX8" fmla="*/ 223839 w 509679"/>
                <a:gd name="connsiteY8" fmla="*/ 114850 h 158533"/>
                <a:gd name="connsiteX9" fmla="*/ 111920 w 509679"/>
                <a:gd name="connsiteY9" fmla="*/ 67225 h 158533"/>
                <a:gd name="connsiteX10" fmla="*/ 1 w 509679"/>
                <a:gd name="connsiteY10" fmla="*/ 19600 h 158533"/>
                <a:gd name="connsiteX0" fmla="*/ 1545 w 511223"/>
                <a:gd name="connsiteY0" fmla="*/ 19441 h 158374"/>
                <a:gd name="connsiteX1" fmla="*/ 115845 w 511223"/>
                <a:gd name="connsiteY1" fmla="*/ 391 h 158374"/>
                <a:gd name="connsiteX2" fmla="*/ 282533 w 511223"/>
                <a:gd name="connsiteY2" fmla="*/ 38491 h 158374"/>
                <a:gd name="connsiteX3" fmla="*/ 382545 w 511223"/>
                <a:gd name="connsiteY3" fmla="*/ 107547 h 158374"/>
                <a:gd name="connsiteX4" fmla="*/ 453983 w 511223"/>
                <a:gd name="connsiteY4" fmla="*/ 138503 h 158374"/>
                <a:gd name="connsiteX5" fmla="*/ 511133 w 511223"/>
                <a:gd name="connsiteY5" fmla="*/ 157553 h 158374"/>
                <a:gd name="connsiteX6" fmla="*/ 468270 w 511223"/>
                <a:gd name="connsiteY6" fmla="*/ 155172 h 158374"/>
                <a:gd name="connsiteX7" fmla="*/ 349208 w 511223"/>
                <a:gd name="connsiteY7" fmla="*/ 150409 h 158374"/>
                <a:gd name="connsiteX8" fmla="*/ 225383 w 511223"/>
                <a:gd name="connsiteY8" fmla="*/ 114691 h 158374"/>
                <a:gd name="connsiteX9" fmla="*/ 113464 w 511223"/>
                <a:gd name="connsiteY9" fmla="*/ 67066 h 158374"/>
                <a:gd name="connsiteX10" fmla="*/ 53933 w 511223"/>
                <a:gd name="connsiteY10" fmla="*/ 31347 h 158374"/>
                <a:gd name="connsiteX11" fmla="*/ 1545 w 511223"/>
                <a:gd name="connsiteY11" fmla="*/ 19441 h 158374"/>
                <a:gd name="connsiteX0" fmla="*/ 1416 w 515857"/>
                <a:gd name="connsiteY0" fmla="*/ 5605 h 161207"/>
                <a:gd name="connsiteX1" fmla="*/ 120479 w 515857"/>
                <a:gd name="connsiteY1" fmla="*/ 3224 h 161207"/>
                <a:gd name="connsiteX2" fmla="*/ 287167 w 515857"/>
                <a:gd name="connsiteY2" fmla="*/ 41324 h 161207"/>
                <a:gd name="connsiteX3" fmla="*/ 387179 w 515857"/>
                <a:gd name="connsiteY3" fmla="*/ 110380 h 161207"/>
                <a:gd name="connsiteX4" fmla="*/ 458617 w 515857"/>
                <a:gd name="connsiteY4" fmla="*/ 141336 h 161207"/>
                <a:gd name="connsiteX5" fmla="*/ 515767 w 515857"/>
                <a:gd name="connsiteY5" fmla="*/ 160386 h 161207"/>
                <a:gd name="connsiteX6" fmla="*/ 472904 w 515857"/>
                <a:gd name="connsiteY6" fmla="*/ 158005 h 161207"/>
                <a:gd name="connsiteX7" fmla="*/ 353842 w 515857"/>
                <a:gd name="connsiteY7" fmla="*/ 153242 h 161207"/>
                <a:gd name="connsiteX8" fmla="*/ 230017 w 515857"/>
                <a:gd name="connsiteY8" fmla="*/ 117524 h 161207"/>
                <a:gd name="connsiteX9" fmla="*/ 118098 w 515857"/>
                <a:gd name="connsiteY9" fmla="*/ 69899 h 161207"/>
                <a:gd name="connsiteX10" fmla="*/ 58567 w 515857"/>
                <a:gd name="connsiteY10" fmla="*/ 34180 h 161207"/>
                <a:gd name="connsiteX11" fmla="*/ 1416 w 515857"/>
                <a:gd name="connsiteY11" fmla="*/ 5605 h 161207"/>
                <a:gd name="connsiteX0" fmla="*/ 2000 w 516441"/>
                <a:gd name="connsiteY0" fmla="*/ 5605 h 161207"/>
                <a:gd name="connsiteX1" fmla="*/ 135351 w 516441"/>
                <a:gd name="connsiteY1" fmla="*/ 3224 h 161207"/>
                <a:gd name="connsiteX2" fmla="*/ 287751 w 516441"/>
                <a:gd name="connsiteY2" fmla="*/ 41324 h 161207"/>
                <a:gd name="connsiteX3" fmla="*/ 387763 w 516441"/>
                <a:gd name="connsiteY3" fmla="*/ 110380 h 161207"/>
                <a:gd name="connsiteX4" fmla="*/ 459201 w 516441"/>
                <a:gd name="connsiteY4" fmla="*/ 141336 h 161207"/>
                <a:gd name="connsiteX5" fmla="*/ 516351 w 516441"/>
                <a:gd name="connsiteY5" fmla="*/ 160386 h 161207"/>
                <a:gd name="connsiteX6" fmla="*/ 473488 w 516441"/>
                <a:gd name="connsiteY6" fmla="*/ 158005 h 161207"/>
                <a:gd name="connsiteX7" fmla="*/ 354426 w 516441"/>
                <a:gd name="connsiteY7" fmla="*/ 153242 h 161207"/>
                <a:gd name="connsiteX8" fmla="*/ 230601 w 516441"/>
                <a:gd name="connsiteY8" fmla="*/ 117524 h 161207"/>
                <a:gd name="connsiteX9" fmla="*/ 118682 w 516441"/>
                <a:gd name="connsiteY9" fmla="*/ 69899 h 161207"/>
                <a:gd name="connsiteX10" fmla="*/ 59151 w 516441"/>
                <a:gd name="connsiteY10" fmla="*/ 34180 h 161207"/>
                <a:gd name="connsiteX11" fmla="*/ 2000 w 516441"/>
                <a:gd name="connsiteY11" fmla="*/ 5605 h 161207"/>
                <a:gd name="connsiteX0" fmla="*/ 2082 w 514141"/>
                <a:gd name="connsiteY0" fmla="*/ 8930 h 159770"/>
                <a:gd name="connsiteX1" fmla="*/ 133051 w 514141"/>
                <a:gd name="connsiteY1" fmla="*/ 1787 h 159770"/>
                <a:gd name="connsiteX2" fmla="*/ 285451 w 514141"/>
                <a:gd name="connsiteY2" fmla="*/ 39887 h 159770"/>
                <a:gd name="connsiteX3" fmla="*/ 385463 w 514141"/>
                <a:gd name="connsiteY3" fmla="*/ 108943 h 159770"/>
                <a:gd name="connsiteX4" fmla="*/ 456901 w 514141"/>
                <a:gd name="connsiteY4" fmla="*/ 139899 h 159770"/>
                <a:gd name="connsiteX5" fmla="*/ 514051 w 514141"/>
                <a:gd name="connsiteY5" fmla="*/ 158949 h 159770"/>
                <a:gd name="connsiteX6" fmla="*/ 471188 w 514141"/>
                <a:gd name="connsiteY6" fmla="*/ 156568 h 159770"/>
                <a:gd name="connsiteX7" fmla="*/ 352126 w 514141"/>
                <a:gd name="connsiteY7" fmla="*/ 151805 h 159770"/>
                <a:gd name="connsiteX8" fmla="*/ 228301 w 514141"/>
                <a:gd name="connsiteY8" fmla="*/ 116087 h 159770"/>
                <a:gd name="connsiteX9" fmla="*/ 116382 w 514141"/>
                <a:gd name="connsiteY9" fmla="*/ 68462 h 159770"/>
                <a:gd name="connsiteX10" fmla="*/ 56851 w 514141"/>
                <a:gd name="connsiteY10" fmla="*/ 32743 h 159770"/>
                <a:gd name="connsiteX11" fmla="*/ 2082 w 514141"/>
                <a:gd name="connsiteY11" fmla="*/ 8930 h 159770"/>
                <a:gd name="connsiteX0" fmla="*/ 2082 w 516622"/>
                <a:gd name="connsiteY0" fmla="*/ 8930 h 157998"/>
                <a:gd name="connsiteX1" fmla="*/ 133051 w 516622"/>
                <a:gd name="connsiteY1" fmla="*/ 1787 h 157998"/>
                <a:gd name="connsiteX2" fmla="*/ 285451 w 516622"/>
                <a:gd name="connsiteY2" fmla="*/ 39887 h 157998"/>
                <a:gd name="connsiteX3" fmla="*/ 385463 w 516622"/>
                <a:gd name="connsiteY3" fmla="*/ 108943 h 157998"/>
                <a:gd name="connsiteX4" fmla="*/ 456901 w 516622"/>
                <a:gd name="connsiteY4" fmla="*/ 139899 h 157998"/>
                <a:gd name="connsiteX5" fmla="*/ 516432 w 516622"/>
                <a:gd name="connsiteY5" fmla="*/ 156568 h 157998"/>
                <a:gd name="connsiteX6" fmla="*/ 471188 w 516622"/>
                <a:gd name="connsiteY6" fmla="*/ 156568 h 157998"/>
                <a:gd name="connsiteX7" fmla="*/ 352126 w 516622"/>
                <a:gd name="connsiteY7" fmla="*/ 151805 h 157998"/>
                <a:gd name="connsiteX8" fmla="*/ 228301 w 516622"/>
                <a:gd name="connsiteY8" fmla="*/ 116087 h 157998"/>
                <a:gd name="connsiteX9" fmla="*/ 116382 w 516622"/>
                <a:gd name="connsiteY9" fmla="*/ 68462 h 157998"/>
                <a:gd name="connsiteX10" fmla="*/ 56851 w 516622"/>
                <a:gd name="connsiteY10" fmla="*/ 32743 h 157998"/>
                <a:gd name="connsiteX11" fmla="*/ 2082 w 516622"/>
                <a:gd name="connsiteY11" fmla="*/ 8930 h 157998"/>
                <a:gd name="connsiteX0" fmla="*/ 2082 w 516622"/>
                <a:gd name="connsiteY0" fmla="*/ 8930 h 156755"/>
                <a:gd name="connsiteX1" fmla="*/ 133051 w 516622"/>
                <a:gd name="connsiteY1" fmla="*/ 1787 h 156755"/>
                <a:gd name="connsiteX2" fmla="*/ 285451 w 516622"/>
                <a:gd name="connsiteY2" fmla="*/ 39887 h 156755"/>
                <a:gd name="connsiteX3" fmla="*/ 385463 w 516622"/>
                <a:gd name="connsiteY3" fmla="*/ 108943 h 156755"/>
                <a:gd name="connsiteX4" fmla="*/ 456901 w 516622"/>
                <a:gd name="connsiteY4" fmla="*/ 139899 h 156755"/>
                <a:gd name="connsiteX5" fmla="*/ 516432 w 516622"/>
                <a:gd name="connsiteY5" fmla="*/ 154187 h 156755"/>
                <a:gd name="connsiteX6" fmla="*/ 471188 w 516622"/>
                <a:gd name="connsiteY6" fmla="*/ 156568 h 156755"/>
                <a:gd name="connsiteX7" fmla="*/ 352126 w 516622"/>
                <a:gd name="connsiteY7" fmla="*/ 151805 h 156755"/>
                <a:gd name="connsiteX8" fmla="*/ 228301 w 516622"/>
                <a:gd name="connsiteY8" fmla="*/ 116087 h 156755"/>
                <a:gd name="connsiteX9" fmla="*/ 116382 w 516622"/>
                <a:gd name="connsiteY9" fmla="*/ 68462 h 156755"/>
                <a:gd name="connsiteX10" fmla="*/ 56851 w 516622"/>
                <a:gd name="connsiteY10" fmla="*/ 32743 h 156755"/>
                <a:gd name="connsiteX11" fmla="*/ 2082 w 516622"/>
                <a:gd name="connsiteY11" fmla="*/ 8930 h 15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622" h="156755">
                  <a:moveTo>
                    <a:pt x="2082" y="8930"/>
                  </a:moveTo>
                  <a:cubicBezTo>
                    <a:pt x="14782" y="3771"/>
                    <a:pt x="85823" y="-3372"/>
                    <a:pt x="133051" y="1787"/>
                  </a:cubicBezTo>
                  <a:cubicBezTo>
                    <a:pt x="180279" y="6946"/>
                    <a:pt x="243382" y="22028"/>
                    <a:pt x="285451" y="39887"/>
                  </a:cubicBezTo>
                  <a:cubicBezTo>
                    <a:pt x="327520" y="57746"/>
                    <a:pt x="356888" y="92274"/>
                    <a:pt x="385463" y="108943"/>
                  </a:cubicBezTo>
                  <a:cubicBezTo>
                    <a:pt x="414038" y="125612"/>
                    <a:pt x="435073" y="132358"/>
                    <a:pt x="456901" y="139899"/>
                  </a:cubicBezTo>
                  <a:cubicBezTo>
                    <a:pt x="478729" y="147440"/>
                    <a:pt x="514051" y="151409"/>
                    <a:pt x="516432" y="154187"/>
                  </a:cubicBezTo>
                  <a:cubicBezTo>
                    <a:pt x="518813" y="156965"/>
                    <a:pt x="498572" y="156965"/>
                    <a:pt x="471188" y="156568"/>
                  </a:cubicBezTo>
                  <a:cubicBezTo>
                    <a:pt x="443804" y="156171"/>
                    <a:pt x="392607" y="158552"/>
                    <a:pt x="352126" y="151805"/>
                  </a:cubicBezTo>
                  <a:cubicBezTo>
                    <a:pt x="311645" y="145058"/>
                    <a:pt x="267592" y="129977"/>
                    <a:pt x="228301" y="116087"/>
                  </a:cubicBezTo>
                  <a:cubicBezTo>
                    <a:pt x="189010" y="102197"/>
                    <a:pt x="144957" y="82353"/>
                    <a:pt x="116382" y="68462"/>
                  </a:cubicBezTo>
                  <a:cubicBezTo>
                    <a:pt x="87807" y="54571"/>
                    <a:pt x="75504" y="40681"/>
                    <a:pt x="56851" y="32743"/>
                  </a:cubicBezTo>
                  <a:cubicBezTo>
                    <a:pt x="38198" y="24806"/>
                    <a:pt x="-10618" y="14089"/>
                    <a:pt x="2082" y="8930"/>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41"/>
            <p:cNvSpPr/>
            <p:nvPr/>
          </p:nvSpPr>
          <p:spPr>
            <a:xfrm>
              <a:off x="2439926" y="1373819"/>
              <a:ext cx="922555" cy="847950"/>
            </a:xfrm>
            <a:custGeom>
              <a:avLst/>
              <a:gdLst>
                <a:gd name="connsiteX0" fmla="*/ 772381 w 922555"/>
                <a:gd name="connsiteY0" fmla="*/ 163 h 847950"/>
                <a:gd name="connsiteX1" fmla="*/ 858106 w 922555"/>
                <a:gd name="connsiteY1" fmla="*/ 28737 h 847950"/>
                <a:gd name="connsiteX2" fmla="*/ 896206 w 922555"/>
                <a:gd name="connsiteY2" fmla="*/ 95412 h 847950"/>
                <a:gd name="connsiteX3" fmla="*/ 922400 w 922555"/>
                <a:gd name="connsiteY3" fmla="*/ 164469 h 847950"/>
                <a:gd name="connsiteX4" fmla="*/ 884300 w 922555"/>
                <a:gd name="connsiteY4" fmla="*/ 264481 h 847950"/>
                <a:gd name="connsiteX5" fmla="*/ 784288 w 922555"/>
                <a:gd name="connsiteY5" fmla="*/ 345444 h 847950"/>
                <a:gd name="connsiteX6" fmla="*/ 658081 w 922555"/>
                <a:gd name="connsiteY6" fmla="*/ 464506 h 847950"/>
                <a:gd name="connsiteX7" fmla="*/ 615219 w 922555"/>
                <a:gd name="connsiteY7" fmla="*/ 502606 h 847950"/>
                <a:gd name="connsiteX8" fmla="*/ 598550 w 922555"/>
                <a:gd name="connsiteY8" fmla="*/ 538325 h 847950"/>
                <a:gd name="connsiteX9" fmla="*/ 498538 w 922555"/>
                <a:gd name="connsiteY9" fmla="*/ 635956 h 847950"/>
                <a:gd name="connsiteX10" fmla="*/ 319944 w 922555"/>
                <a:gd name="connsiteY10" fmla="*/ 766925 h 847950"/>
                <a:gd name="connsiteX11" fmla="*/ 229456 w 922555"/>
                <a:gd name="connsiteY11" fmla="*/ 821694 h 847950"/>
                <a:gd name="connsiteX12" fmla="*/ 124681 w 922555"/>
                <a:gd name="connsiteY12" fmla="*/ 840744 h 847950"/>
                <a:gd name="connsiteX13" fmla="*/ 32706 w 922555"/>
                <a:gd name="connsiteY13" fmla="*/ 847590 h 847950"/>
                <a:gd name="connsiteX14" fmla="*/ 0 w 922555"/>
                <a:gd name="connsiteY14" fmla="*/ 847950 h 847950"/>
                <a:gd name="connsiteX15" fmla="*/ 0 w 922555"/>
                <a:gd name="connsiteY15" fmla="*/ 298797 h 847950"/>
                <a:gd name="connsiteX16" fmla="*/ 19404 w 922555"/>
                <a:gd name="connsiteY16" fmla="*/ 299382 h 847950"/>
                <a:gd name="connsiteX17" fmla="*/ 55625 w 922555"/>
                <a:gd name="connsiteY17" fmla="*/ 297819 h 847950"/>
                <a:gd name="connsiteX18" fmla="*/ 155638 w 922555"/>
                <a:gd name="connsiteY18" fmla="*/ 271625 h 847950"/>
                <a:gd name="connsiteX19" fmla="*/ 281844 w 922555"/>
                <a:gd name="connsiteY19" fmla="*/ 209712 h 847950"/>
                <a:gd name="connsiteX20" fmla="*/ 393763 w 922555"/>
                <a:gd name="connsiteY20" fmla="*/ 157325 h 847950"/>
                <a:gd name="connsiteX21" fmla="*/ 444662 w 922555"/>
                <a:gd name="connsiteY21" fmla="*/ 127857 h 847950"/>
                <a:gd name="connsiteX22" fmla="*/ 458997 w 922555"/>
                <a:gd name="connsiteY22" fmla="*/ 119777 h 847950"/>
                <a:gd name="connsiteX23" fmla="*/ 481869 w 922555"/>
                <a:gd name="connsiteY23" fmla="*/ 113815 h 847950"/>
                <a:gd name="connsiteX24" fmla="*/ 565213 w 922555"/>
                <a:gd name="connsiteY24" fmla="*/ 80478 h 847950"/>
                <a:gd name="connsiteX25" fmla="*/ 684275 w 922555"/>
                <a:gd name="connsiteY25" fmla="*/ 30472 h 847950"/>
                <a:gd name="connsiteX26" fmla="*/ 700460 w 922555"/>
                <a:gd name="connsiteY26" fmla="*/ 21468 h 847950"/>
                <a:gd name="connsiteX27" fmla="*/ 708909 w 922555"/>
                <a:gd name="connsiteY27" fmla="*/ 15428 h 847950"/>
                <a:gd name="connsiteX28" fmla="*/ 736811 w 922555"/>
                <a:gd name="connsiteY28" fmla="*/ 5222 h 847950"/>
                <a:gd name="connsiteX29" fmla="*/ 772381 w 922555"/>
                <a:gd name="connsiteY29" fmla="*/ 163 h 84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2555" h="847950">
                  <a:moveTo>
                    <a:pt x="772381" y="163"/>
                  </a:moveTo>
                  <a:cubicBezTo>
                    <a:pt x="798972" y="1751"/>
                    <a:pt x="837469" y="12862"/>
                    <a:pt x="858106" y="28737"/>
                  </a:cubicBezTo>
                  <a:cubicBezTo>
                    <a:pt x="878743" y="44612"/>
                    <a:pt x="885490" y="72790"/>
                    <a:pt x="896206" y="95412"/>
                  </a:cubicBezTo>
                  <a:cubicBezTo>
                    <a:pt x="906922" y="118034"/>
                    <a:pt x="924384" y="136291"/>
                    <a:pt x="922400" y="164469"/>
                  </a:cubicBezTo>
                  <a:cubicBezTo>
                    <a:pt x="920416" y="192647"/>
                    <a:pt x="907319" y="234319"/>
                    <a:pt x="884300" y="264481"/>
                  </a:cubicBezTo>
                  <a:cubicBezTo>
                    <a:pt x="861281" y="294643"/>
                    <a:pt x="821991" y="312107"/>
                    <a:pt x="784288" y="345444"/>
                  </a:cubicBezTo>
                  <a:cubicBezTo>
                    <a:pt x="746585" y="378781"/>
                    <a:pt x="686259" y="438312"/>
                    <a:pt x="658081" y="464506"/>
                  </a:cubicBezTo>
                  <a:cubicBezTo>
                    <a:pt x="629903" y="490700"/>
                    <a:pt x="625141" y="490303"/>
                    <a:pt x="615219" y="502606"/>
                  </a:cubicBezTo>
                  <a:cubicBezTo>
                    <a:pt x="605297" y="514909"/>
                    <a:pt x="617997" y="516100"/>
                    <a:pt x="598550" y="538325"/>
                  </a:cubicBezTo>
                  <a:cubicBezTo>
                    <a:pt x="579103" y="560550"/>
                    <a:pt x="544972" y="597856"/>
                    <a:pt x="498538" y="635956"/>
                  </a:cubicBezTo>
                  <a:cubicBezTo>
                    <a:pt x="452104" y="674056"/>
                    <a:pt x="364791" y="735969"/>
                    <a:pt x="319944" y="766925"/>
                  </a:cubicBezTo>
                  <a:cubicBezTo>
                    <a:pt x="275097" y="797881"/>
                    <a:pt x="262000" y="809391"/>
                    <a:pt x="229456" y="821694"/>
                  </a:cubicBezTo>
                  <a:cubicBezTo>
                    <a:pt x="196912" y="833997"/>
                    <a:pt x="171115" y="837172"/>
                    <a:pt x="124681" y="840744"/>
                  </a:cubicBezTo>
                  <a:cubicBezTo>
                    <a:pt x="101464" y="842530"/>
                    <a:pt x="66242" y="846003"/>
                    <a:pt x="32706" y="847590"/>
                  </a:cubicBezTo>
                  <a:lnTo>
                    <a:pt x="0" y="847950"/>
                  </a:lnTo>
                  <a:lnTo>
                    <a:pt x="0" y="298797"/>
                  </a:lnTo>
                  <a:lnTo>
                    <a:pt x="19404" y="299382"/>
                  </a:lnTo>
                  <a:cubicBezTo>
                    <a:pt x="32929" y="299680"/>
                    <a:pt x="45505" y="299506"/>
                    <a:pt x="55625" y="297819"/>
                  </a:cubicBezTo>
                  <a:cubicBezTo>
                    <a:pt x="96106" y="291072"/>
                    <a:pt x="117935" y="286309"/>
                    <a:pt x="155638" y="271625"/>
                  </a:cubicBezTo>
                  <a:cubicBezTo>
                    <a:pt x="193341" y="256941"/>
                    <a:pt x="242156" y="228762"/>
                    <a:pt x="281844" y="209712"/>
                  </a:cubicBezTo>
                  <a:cubicBezTo>
                    <a:pt x="321532" y="190662"/>
                    <a:pt x="358441" y="175581"/>
                    <a:pt x="393763" y="157325"/>
                  </a:cubicBezTo>
                  <a:cubicBezTo>
                    <a:pt x="411424" y="148197"/>
                    <a:pt x="428192" y="137878"/>
                    <a:pt x="444662" y="127857"/>
                  </a:cubicBezTo>
                  <a:lnTo>
                    <a:pt x="458997" y="119777"/>
                  </a:lnTo>
                  <a:lnTo>
                    <a:pt x="481869" y="113815"/>
                  </a:lnTo>
                  <a:cubicBezTo>
                    <a:pt x="506872" y="106274"/>
                    <a:pt x="531479" y="94369"/>
                    <a:pt x="565213" y="80478"/>
                  </a:cubicBezTo>
                  <a:cubicBezTo>
                    <a:pt x="598947" y="66587"/>
                    <a:pt x="657288" y="44363"/>
                    <a:pt x="684275" y="30472"/>
                  </a:cubicBezTo>
                  <a:cubicBezTo>
                    <a:pt x="691022" y="26999"/>
                    <a:pt x="696231" y="24097"/>
                    <a:pt x="700460" y="21468"/>
                  </a:cubicBezTo>
                  <a:lnTo>
                    <a:pt x="708909" y="15428"/>
                  </a:lnTo>
                  <a:lnTo>
                    <a:pt x="736811" y="5222"/>
                  </a:lnTo>
                  <a:cubicBezTo>
                    <a:pt x="748172" y="1552"/>
                    <a:pt x="759086" y="-631"/>
                    <a:pt x="772381" y="163"/>
                  </a:cubicBezTo>
                  <a:close/>
                </a:path>
              </a:pathLst>
            </a:custGeom>
            <a:solidFill>
              <a:srgbClr val="FADBC2"/>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任意多边形 42"/>
            <p:cNvSpPr/>
            <p:nvPr/>
          </p:nvSpPr>
          <p:spPr>
            <a:xfrm>
              <a:off x="2978829" y="1559257"/>
              <a:ext cx="400366" cy="316543"/>
            </a:xfrm>
            <a:custGeom>
              <a:avLst/>
              <a:gdLst>
                <a:gd name="connsiteX0" fmla="*/ 52648 w 407935"/>
                <a:gd name="connsiteY0" fmla="*/ 197681 h 320882"/>
                <a:gd name="connsiteX1" fmla="*/ 176473 w 407935"/>
                <a:gd name="connsiteY1" fmla="*/ 90525 h 320882"/>
                <a:gd name="connsiteX2" fmla="*/ 257436 w 407935"/>
                <a:gd name="connsiteY2" fmla="*/ 28612 h 320882"/>
                <a:gd name="connsiteX3" fmla="*/ 324111 w 407935"/>
                <a:gd name="connsiteY3" fmla="*/ 7181 h 320882"/>
                <a:gd name="connsiteX4" fmla="*/ 383642 w 407935"/>
                <a:gd name="connsiteY4" fmla="*/ 37 h 320882"/>
                <a:gd name="connsiteX5" fmla="*/ 407455 w 407935"/>
                <a:gd name="connsiteY5" fmla="*/ 9562 h 320882"/>
                <a:gd name="connsiteX6" fmla="*/ 364592 w 407935"/>
                <a:gd name="connsiteY6" fmla="*/ 66712 h 320882"/>
                <a:gd name="connsiteX7" fmla="*/ 312205 w 407935"/>
                <a:gd name="connsiteY7" fmla="*/ 109575 h 320882"/>
                <a:gd name="connsiteX8" fmla="*/ 247911 w 407935"/>
                <a:gd name="connsiteY8" fmla="*/ 161962 h 320882"/>
                <a:gd name="connsiteX9" fmla="*/ 157423 w 407935"/>
                <a:gd name="connsiteY9" fmla="*/ 247687 h 320882"/>
                <a:gd name="connsiteX10" fmla="*/ 76461 w 407935"/>
                <a:gd name="connsiteY10" fmla="*/ 316744 h 320882"/>
                <a:gd name="connsiteX11" fmla="*/ 57411 w 407935"/>
                <a:gd name="connsiteY11" fmla="*/ 309600 h 320882"/>
                <a:gd name="connsiteX12" fmla="*/ 261 w 407935"/>
                <a:gd name="connsiteY12" fmla="*/ 281025 h 320882"/>
                <a:gd name="connsiteX13" fmla="*/ 52648 w 407935"/>
                <a:gd name="connsiteY13" fmla="*/ 197681 h 320882"/>
                <a:gd name="connsiteX0" fmla="*/ 59534 w 407677"/>
                <a:gd name="connsiteY0" fmla="*/ 200062 h 320882"/>
                <a:gd name="connsiteX1" fmla="*/ 176215 w 407677"/>
                <a:gd name="connsiteY1" fmla="*/ 90525 h 320882"/>
                <a:gd name="connsiteX2" fmla="*/ 257178 w 407677"/>
                <a:gd name="connsiteY2" fmla="*/ 28612 h 320882"/>
                <a:gd name="connsiteX3" fmla="*/ 323853 w 407677"/>
                <a:gd name="connsiteY3" fmla="*/ 7181 h 320882"/>
                <a:gd name="connsiteX4" fmla="*/ 383384 w 407677"/>
                <a:gd name="connsiteY4" fmla="*/ 37 h 320882"/>
                <a:gd name="connsiteX5" fmla="*/ 407197 w 407677"/>
                <a:gd name="connsiteY5" fmla="*/ 9562 h 320882"/>
                <a:gd name="connsiteX6" fmla="*/ 364334 w 407677"/>
                <a:gd name="connsiteY6" fmla="*/ 66712 h 320882"/>
                <a:gd name="connsiteX7" fmla="*/ 311947 w 407677"/>
                <a:gd name="connsiteY7" fmla="*/ 109575 h 320882"/>
                <a:gd name="connsiteX8" fmla="*/ 247653 w 407677"/>
                <a:gd name="connsiteY8" fmla="*/ 161962 h 320882"/>
                <a:gd name="connsiteX9" fmla="*/ 157165 w 407677"/>
                <a:gd name="connsiteY9" fmla="*/ 247687 h 320882"/>
                <a:gd name="connsiteX10" fmla="*/ 76203 w 407677"/>
                <a:gd name="connsiteY10" fmla="*/ 316744 h 320882"/>
                <a:gd name="connsiteX11" fmla="*/ 57153 w 407677"/>
                <a:gd name="connsiteY11" fmla="*/ 309600 h 320882"/>
                <a:gd name="connsiteX12" fmla="*/ 3 w 407677"/>
                <a:gd name="connsiteY12" fmla="*/ 281025 h 320882"/>
                <a:gd name="connsiteX13" fmla="*/ 59534 w 407677"/>
                <a:gd name="connsiteY13" fmla="*/ 200062 h 320882"/>
                <a:gd name="connsiteX0" fmla="*/ 59646 w 407789"/>
                <a:gd name="connsiteY0" fmla="*/ 200062 h 320882"/>
                <a:gd name="connsiteX1" fmla="*/ 176327 w 407789"/>
                <a:gd name="connsiteY1" fmla="*/ 90525 h 320882"/>
                <a:gd name="connsiteX2" fmla="*/ 257290 w 407789"/>
                <a:gd name="connsiteY2" fmla="*/ 28612 h 320882"/>
                <a:gd name="connsiteX3" fmla="*/ 323965 w 407789"/>
                <a:gd name="connsiteY3" fmla="*/ 7181 h 320882"/>
                <a:gd name="connsiteX4" fmla="*/ 383496 w 407789"/>
                <a:gd name="connsiteY4" fmla="*/ 37 h 320882"/>
                <a:gd name="connsiteX5" fmla="*/ 407309 w 407789"/>
                <a:gd name="connsiteY5" fmla="*/ 9562 h 320882"/>
                <a:gd name="connsiteX6" fmla="*/ 364446 w 407789"/>
                <a:gd name="connsiteY6" fmla="*/ 66712 h 320882"/>
                <a:gd name="connsiteX7" fmla="*/ 312059 w 407789"/>
                <a:gd name="connsiteY7" fmla="*/ 109575 h 320882"/>
                <a:gd name="connsiteX8" fmla="*/ 247765 w 407789"/>
                <a:gd name="connsiteY8" fmla="*/ 161962 h 320882"/>
                <a:gd name="connsiteX9" fmla="*/ 157277 w 407789"/>
                <a:gd name="connsiteY9" fmla="*/ 247687 h 320882"/>
                <a:gd name="connsiteX10" fmla="*/ 76315 w 407789"/>
                <a:gd name="connsiteY10" fmla="*/ 316744 h 320882"/>
                <a:gd name="connsiteX11" fmla="*/ 45359 w 407789"/>
                <a:gd name="connsiteY11" fmla="*/ 309600 h 320882"/>
                <a:gd name="connsiteX12" fmla="*/ 115 w 407789"/>
                <a:gd name="connsiteY12" fmla="*/ 281025 h 320882"/>
                <a:gd name="connsiteX13" fmla="*/ 59646 w 407789"/>
                <a:gd name="connsiteY13" fmla="*/ 200062 h 320882"/>
                <a:gd name="connsiteX0" fmla="*/ 59646 w 407789"/>
                <a:gd name="connsiteY0" fmla="*/ 200267 h 321087"/>
                <a:gd name="connsiteX1" fmla="*/ 176327 w 407789"/>
                <a:gd name="connsiteY1" fmla="*/ 90730 h 321087"/>
                <a:gd name="connsiteX2" fmla="*/ 257290 w 407789"/>
                <a:gd name="connsiteY2" fmla="*/ 28817 h 321087"/>
                <a:gd name="connsiteX3" fmla="*/ 323965 w 407789"/>
                <a:gd name="connsiteY3" fmla="*/ 12149 h 321087"/>
                <a:gd name="connsiteX4" fmla="*/ 383496 w 407789"/>
                <a:gd name="connsiteY4" fmla="*/ 242 h 321087"/>
                <a:gd name="connsiteX5" fmla="*/ 407309 w 407789"/>
                <a:gd name="connsiteY5" fmla="*/ 9767 h 321087"/>
                <a:gd name="connsiteX6" fmla="*/ 364446 w 407789"/>
                <a:gd name="connsiteY6" fmla="*/ 66917 h 321087"/>
                <a:gd name="connsiteX7" fmla="*/ 312059 w 407789"/>
                <a:gd name="connsiteY7" fmla="*/ 109780 h 321087"/>
                <a:gd name="connsiteX8" fmla="*/ 247765 w 407789"/>
                <a:gd name="connsiteY8" fmla="*/ 162167 h 321087"/>
                <a:gd name="connsiteX9" fmla="*/ 157277 w 407789"/>
                <a:gd name="connsiteY9" fmla="*/ 247892 h 321087"/>
                <a:gd name="connsiteX10" fmla="*/ 76315 w 407789"/>
                <a:gd name="connsiteY10" fmla="*/ 316949 h 321087"/>
                <a:gd name="connsiteX11" fmla="*/ 45359 w 407789"/>
                <a:gd name="connsiteY11" fmla="*/ 309805 h 321087"/>
                <a:gd name="connsiteX12" fmla="*/ 115 w 407789"/>
                <a:gd name="connsiteY12" fmla="*/ 281230 h 321087"/>
                <a:gd name="connsiteX13" fmla="*/ 59646 w 407789"/>
                <a:gd name="connsiteY13" fmla="*/ 200267 h 321087"/>
                <a:gd name="connsiteX0" fmla="*/ 59646 w 407452"/>
                <a:gd name="connsiteY0" fmla="*/ 196901 h 317721"/>
                <a:gd name="connsiteX1" fmla="*/ 176327 w 407452"/>
                <a:gd name="connsiteY1" fmla="*/ 87364 h 317721"/>
                <a:gd name="connsiteX2" fmla="*/ 257290 w 407452"/>
                <a:gd name="connsiteY2" fmla="*/ 25451 h 317721"/>
                <a:gd name="connsiteX3" fmla="*/ 323965 w 407452"/>
                <a:gd name="connsiteY3" fmla="*/ 8783 h 317721"/>
                <a:gd name="connsiteX4" fmla="*/ 376352 w 407452"/>
                <a:gd name="connsiteY4" fmla="*/ 1639 h 317721"/>
                <a:gd name="connsiteX5" fmla="*/ 407309 w 407452"/>
                <a:gd name="connsiteY5" fmla="*/ 6401 h 317721"/>
                <a:gd name="connsiteX6" fmla="*/ 364446 w 407452"/>
                <a:gd name="connsiteY6" fmla="*/ 63551 h 317721"/>
                <a:gd name="connsiteX7" fmla="*/ 312059 w 407452"/>
                <a:gd name="connsiteY7" fmla="*/ 106414 h 317721"/>
                <a:gd name="connsiteX8" fmla="*/ 247765 w 407452"/>
                <a:gd name="connsiteY8" fmla="*/ 158801 h 317721"/>
                <a:gd name="connsiteX9" fmla="*/ 157277 w 407452"/>
                <a:gd name="connsiteY9" fmla="*/ 244526 h 317721"/>
                <a:gd name="connsiteX10" fmla="*/ 76315 w 407452"/>
                <a:gd name="connsiteY10" fmla="*/ 313583 h 317721"/>
                <a:gd name="connsiteX11" fmla="*/ 45359 w 407452"/>
                <a:gd name="connsiteY11" fmla="*/ 306439 h 317721"/>
                <a:gd name="connsiteX12" fmla="*/ 115 w 407452"/>
                <a:gd name="connsiteY12" fmla="*/ 277864 h 317721"/>
                <a:gd name="connsiteX13" fmla="*/ 59646 w 407452"/>
                <a:gd name="connsiteY13" fmla="*/ 196901 h 317721"/>
                <a:gd name="connsiteX0" fmla="*/ 59646 w 400366"/>
                <a:gd name="connsiteY0" fmla="*/ 195723 h 316543"/>
                <a:gd name="connsiteX1" fmla="*/ 176327 w 400366"/>
                <a:gd name="connsiteY1" fmla="*/ 86186 h 316543"/>
                <a:gd name="connsiteX2" fmla="*/ 257290 w 400366"/>
                <a:gd name="connsiteY2" fmla="*/ 24273 h 316543"/>
                <a:gd name="connsiteX3" fmla="*/ 323965 w 400366"/>
                <a:gd name="connsiteY3" fmla="*/ 7605 h 316543"/>
                <a:gd name="connsiteX4" fmla="*/ 376352 w 400366"/>
                <a:gd name="connsiteY4" fmla="*/ 461 h 316543"/>
                <a:gd name="connsiteX5" fmla="*/ 400166 w 400366"/>
                <a:gd name="connsiteY5" fmla="*/ 7605 h 316543"/>
                <a:gd name="connsiteX6" fmla="*/ 364446 w 400366"/>
                <a:gd name="connsiteY6" fmla="*/ 62373 h 316543"/>
                <a:gd name="connsiteX7" fmla="*/ 312059 w 400366"/>
                <a:gd name="connsiteY7" fmla="*/ 105236 h 316543"/>
                <a:gd name="connsiteX8" fmla="*/ 247765 w 400366"/>
                <a:gd name="connsiteY8" fmla="*/ 157623 h 316543"/>
                <a:gd name="connsiteX9" fmla="*/ 157277 w 400366"/>
                <a:gd name="connsiteY9" fmla="*/ 243348 h 316543"/>
                <a:gd name="connsiteX10" fmla="*/ 76315 w 400366"/>
                <a:gd name="connsiteY10" fmla="*/ 312405 h 316543"/>
                <a:gd name="connsiteX11" fmla="*/ 45359 w 400366"/>
                <a:gd name="connsiteY11" fmla="*/ 305261 h 316543"/>
                <a:gd name="connsiteX12" fmla="*/ 115 w 400366"/>
                <a:gd name="connsiteY12" fmla="*/ 276686 h 316543"/>
                <a:gd name="connsiteX13" fmla="*/ 59646 w 400366"/>
                <a:gd name="connsiteY13" fmla="*/ 195723 h 316543"/>
                <a:gd name="connsiteX0" fmla="*/ 59646 w 400366"/>
                <a:gd name="connsiteY0" fmla="*/ 195723 h 316543"/>
                <a:gd name="connsiteX1" fmla="*/ 176327 w 400366"/>
                <a:gd name="connsiteY1" fmla="*/ 86186 h 316543"/>
                <a:gd name="connsiteX2" fmla="*/ 257290 w 400366"/>
                <a:gd name="connsiteY2" fmla="*/ 24273 h 316543"/>
                <a:gd name="connsiteX3" fmla="*/ 323965 w 400366"/>
                <a:gd name="connsiteY3" fmla="*/ 7605 h 316543"/>
                <a:gd name="connsiteX4" fmla="*/ 376352 w 400366"/>
                <a:gd name="connsiteY4" fmla="*/ 461 h 316543"/>
                <a:gd name="connsiteX5" fmla="*/ 400166 w 400366"/>
                <a:gd name="connsiteY5" fmla="*/ 7605 h 316543"/>
                <a:gd name="connsiteX6" fmla="*/ 364446 w 400366"/>
                <a:gd name="connsiteY6" fmla="*/ 62373 h 316543"/>
                <a:gd name="connsiteX7" fmla="*/ 312059 w 400366"/>
                <a:gd name="connsiteY7" fmla="*/ 105236 h 316543"/>
                <a:gd name="connsiteX8" fmla="*/ 250146 w 400366"/>
                <a:gd name="connsiteY8" fmla="*/ 167148 h 316543"/>
                <a:gd name="connsiteX9" fmla="*/ 157277 w 400366"/>
                <a:gd name="connsiteY9" fmla="*/ 243348 h 316543"/>
                <a:gd name="connsiteX10" fmla="*/ 76315 w 400366"/>
                <a:gd name="connsiteY10" fmla="*/ 312405 h 316543"/>
                <a:gd name="connsiteX11" fmla="*/ 45359 w 400366"/>
                <a:gd name="connsiteY11" fmla="*/ 305261 h 316543"/>
                <a:gd name="connsiteX12" fmla="*/ 115 w 400366"/>
                <a:gd name="connsiteY12" fmla="*/ 276686 h 316543"/>
                <a:gd name="connsiteX13" fmla="*/ 59646 w 400366"/>
                <a:gd name="connsiteY13" fmla="*/ 195723 h 316543"/>
                <a:gd name="connsiteX0" fmla="*/ 59646 w 400366"/>
                <a:gd name="connsiteY0" fmla="*/ 195723 h 316543"/>
                <a:gd name="connsiteX1" fmla="*/ 176327 w 400366"/>
                <a:gd name="connsiteY1" fmla="*/ 86186 h 316543"/>
                <a:gd name="connsiteX2" fmla="*/ 257290 w 400366"/>
                <a:gd name="connsiteY2" fmla="*/ 24273 h 316543"/>
                <a:gd name="connsiteX3" fmla="*/ 323965 w 400366"/>
                <a:gd name="connsiteY3" fmla="*/ 7605 h 316543"/>
                <a:gd name="connsiteX4" fmla="*/ 376352 w 400366"/>
                <a:gd name="connsiteY4" fmla="*/ 461 h 316543"/>
                <a:gd name="connsiteX5" fmla="*/ 400166 w 400366"/>
                <a:gd name="connsiteY5" fmla="*/ 7605 h 316543"/>
                <a:gd name="connsiteX6" fmla="*/ 364446 w 400366"/>
                <a:gd name="connsiteY6" fmla="*/ 62373 h 316543"/>
                <a:gd name="connsiteX7" fmla="*/ 316821 w 400366"/>
                <a:gd name="connsiteY7" fmla="*/ 109998 h 316543"/>
                <a:gd name="connsiteX8" fmla="*/ 250146 w 400366"/>
                <a:gd name="connsiteY8" fmla="*/ 167148 h 316543"/>
                <a:gd name="connsiteX9" fmla="*/ 157277 w 400366"/>
                <a:gd name="connsiteY9" fmla="*/ 243348 h 316543"/>
                <a:gd name="connsiteX10" fmla="*/ 76315 w 400366"/>
                <a:gd name="connsiteY10" fmla="*/ 312405 h 316543"/>
                <a:gd name="connsiteX11" fmla="*/ 45359 w 400366"/>
                <a:gd name="connsiteY11" fmla="*/ 305261 h 316543"/>
                <a:gd name="connsiteX12" fmla="*/ 115 w 400366"/>
                <a:gd name="connsiteY12" fmla="*/ 276686 h 316543"/>
                <a:gd name="connsiteX13" fmla="*/ 59646 w 400366"/>
                <a:gd name="connsiteY13" fmla="*/ 195723 h 316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0366" h="316543">
                  <a:moveTo>
                    <a:pt x="59646" y="195723"/>
                  </a:moveTo>
                  <a:cubicBezTo>
                    <a:pt x="89015" y="163973"/>
                    <a:pt x="143386" y="114761"/>
                    <a:pt x="176327" y="86186"/>
                  </a:cubicBezTo>
                  <a:cubicBezTo>
                    <a:pt x="209268" y="57611"/>
                    <a:pt x="232684" y="37370"/>
                    <a:pt x="257290" y="24273"/>
                  </a:cubicBezTo>
                  <a:cubicBezTo>
                    <a:pt x="281896" y="11176"/>
                    <a:pt x="304121" y="11574"/>
                    <a:pt x="323965" y="7605"/>
                  </a:cubicBezTo>
                  <a:cubicBezTo>
                    <a:pt x="343809" y="3636"/>
                    <a:pt x="363652" y="461"/>
                    <a:pt x="376352" y="461"/>
                  </a:cubicBezTo>
                  <a:cubicBezTo>
                    <a:pt x="389052" y="461"/>
                    <a:pt x="402150" y="-2714"/>
                    <a:pt x="400166" y="7605"/>
                  </a:cubicBezTo>
                  <a:cubicBezTo>
                    <a:pt x="398182" y="17924"/>
                    <a:pt x="378337" y="45308"/>
                    <a:pt x="364446" y="62373"/>
                  </a:cubicBezTo>
                  <a:cubicBezTo>
                    <a:pt x="350555" y="79438"/>
                    <a:pt x="335871" y="92536"/>
                    <a:pt x="316821" y="109998"/>
                  </a:cubicBezTo>
                  <a:cubicBezTo>
                    <a:pt x="297771" y="127460"/>
                    <a:pt x="276737" y="144923"/>
                    <a:pt x="250146" y="167148"/>
                  </a:cubicBezTo>
                  <a:cubicBezTo>
                    <a:pt x="223555" y="189373"/>
                    <a:pt x="186249" y="219139"/>
                    <a:pt x="157277" y="243348"/>
                  </a:cubicBezTo>
                  <a:cubicBezTo>
                    <a:pt x="128305" y="267557"/>
                    <a:pt x="94968" y="302086"/>
                    <a:pt x="76315" y="312405"/>
                  </a:cubicBezTo>
                  <a:cubicBezTo>
                    <a:pt x="57662" y="322724"/>
                    <a:pt x="58059" y="311214"/>
                    <a:pt x="45359" y="305261"/>
                  </a:cubicBezTo>
                  <a:cubicBezTo>
                    <a:pt x="32659" y="299308"/>
                    <a:pt x="-2266" y="294942"/>
                    <a:pt x="115" y="276686"/>
                  </a:cubicBezTo>
                  <a:cubicBezTo>
                    <a:pt x="2496" y="258430"/>
                    <a:pt x="30277" y="227473"/>
                    <a:pt x="59646" y="195723"/>
                  </a:cubicBezTo>
                  <a:close/>
                </a:path>
              </a:pathLst>
            </a:custGeom>
            <a:solidFill>
              <a:srgbClr val="F9ECDF"/>
            </a:solidFill>
            <a:ln w="3175">
              <a:solidFill>
                <a:schemeClr val="tx1"/>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43"/>
            <p:cNvSpPr/>
            <p:nvPr/>
          </p:nvSpPr>
          <p:spPr>
            <a:xfrm>
              <a:off x="3578994" y="1387190"/>
              <a:ext cx="497715" cy="145880"/>
            </a:xfrm>
            <a:custGeom>
              <a:avLst/>
              <a:gdLst>
                <a:gd name="connsiteX0" fmla="*/ 261962 w 497715"/>
                <a:gd name="connsiteY0" fmla="*/ 24891 h 145881"/>
                <a:gd name="connsiteX1" fmla="*/ 350069 w 497715"/>
                <a:gd name="connsiteY1" fmla="*/ 93948 h 145881"/>
                <a:gd name="connsiteX2" fmla="*/ 423887 w 497715"/>
                <a:gd name="connsiteY2" fmla="*/ 120141 h 145881"/>
                <a:gd name="connsiteX3" fmla="*/ 497706 w 497715"/>
                <a:gd name="connsiteY3" fmla="*/ 139191 h 145881"/>
                <a:gd name="connsiteX4" fmla="*/ 419125 w 497715"/>
                <a:gd name="connsiteY4" fmla="*/ 141573 h 145881"/>
                <a:gd name="connsiteX5" fmla="*/ 307206 w 497715"/>
                <a:gd name="connsiteY5" fmla="*/ 143954 h 145881"/>
                <a:gd name="connsiteX6" fmla="*/ 204812 w 497715"/>
                <a:gd name="connsiteY6" fmla="*/ 110616 h 145881"/>
                <a:gd name="connsiteX7" fmla="*/ 145281 w 497715"/>
                <a:gd name="connsiteY7" fmla="*/ 53466 h 145881"/>
                <a:gd name="connsiteX8" fmla="*/ 80987 w 497715"/>
                <a:gd name="connsiteY8" fmla="*/ 24891 h 145881"/>
                <a:gd name="connsiteX9" fmla="*/ 25 w 497715"/>
                <a:gd name="connsiteY9" fmla="*/ 5841 h 145881"/>
                <a:gd name="connsiteX10" fmla="*/ 71462 w 497715"/>
                <a:gd name="connsiteY10" fmla="*/ 3460 h 145881"/>
                <a:gd name="connsiteX11" fmla="*/ 185762 w 497715"/>
                <a:gd name="connsiteY11" fmla="*/ 1079 h 145881"/>
                <a:gd name="connsiteX12" fmla="*/ 261962 w 497715"/>
                <a:gd name="connsiteY12" fmla="*/ 24891 h 145881"/>
                <a:gd name="connsiteX0" fmla="*/ 261962 w 497715"/>
                <a:gd name="connsiteY0" fmla="*/ 24891 h 145880"/>
                <a:gd name="connsiteX1" fmla="*/ 350069 w 497715"/>
                <a:gd name="connsiteY1" fmla="*/ 93948 h 145880"/>
                <a:gd name="connsiteX2" fmla="*/ 423887 w 497715"/>
                <a:gd name="connsiteY2" fmla="*/ 120141 h 145880"/>
                <a:gd name="connsiteX3" fmla="*/ 497706 w 497715"/>
                <a:gd name="connsiteY3" fmla="*/ 139191 h 145880"/>
                <a:gd name="connsiteX4" fmla="*/ 419125 w 497715"/>
                <a:gd name="connsiteY4" fmla="*/ 141573 h 145880"/>
                <a:gd name="connsiteX5" fmla="*/ 307206 w 497715"/>
                <a:gd name="connsiteY5" fmla="*/ 143954 h 145880"/>
                <a:gd name="connsiteX6" fmla="*/ 214337 w 497715"/>
                <a:gd name="connsiteY6" fmla="*/ 110616 h 145880"/>
                <a:gd name="connsiteX7" fmla="*/ 145281 w 497715"/>
                <a:gd name="connsiteY7" fmla="*/ 53466 h 145880"/>
                <a:gd name="connsiteX8" fmla="*/ 80987 w 497715"/>
                <a:gd name="connsiteY8" fmla="*/ 24891 h 145880"/>
                <a:gd name="connsiteX9" fmla="*/ 25 w 497715"/>
                <a:gd name="connsiteY9" fmla="*/ 5841 h 145880"/>
                <a:gd name="connsiteX10" fmla="*/ 71462 w 497715"/>
                <a:gd name="connsiteY10" fmla="*/ 3460 h 145880"/>
                <a:gd name="connsiteX11" fmla="*/ 185762 w 497715"/>
                <a:gd name="connsiteY11" fmla="*/ 1079 h 145880"/>
                <a:gd name="connsiteX12" fmla="*/ 261962 w 497715"/>
                <a:gd name="connsiteY12" fmla="*/ 24891 h 14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715" h="145880">
                  <a:moveTo>
                    <a:pt x="261962" y="24891"/>
                  </a:moveTo>
                  <a:cubicBezTo>
                    <a:pt x="289347" y="40369"/>
                    <a:pt x="323082" y="78073"/>
                    <a:pt x="350069" y="93948"/>
                  </a:cubicBezTo>
                  <a:cubicBezTo>
                    <a:pt x="377057" y="109823"/>
                    <a:pt x="399281" y="112601"/>
                    <a:pt x="423887" y="120141"/>
                  </a:cubicBezTo>
                  <a:cubicBezTo>
                    <a:pt x="448493" y="127681"/>
                    <a:pt x="498500" y="135619"/>
                    <a:pt x="497706" y="139191"/>
                  </a:cubicBezTo>
                  <a:cubicBezTo>
                    <a:pt x="496912" y="142763"/>
                    <a:pt x="419125" y="141573"/>
                    <a:pt x="419125" y="141573"/>
                  </a:cubicBezTo>
                  <a:cubicBezTo>
                    <a:pt x="387375" y="142367"/>
                    <a:pt x="341337" y="149113"/>
                    <a:pt x="307206" y="143954"/>
                  </a:cubicBezTo>
                  <a:cubicBezTo>
                    <a:pt x="273075" y="138795"/>
                    <a:pt x="241324" y="125697"/>
                    <a:pt x="214337" y="110616"/>
                  </a:cubicBezTo>
                  <a:cubicBezTo>
                    <a:pt x="187350" y="95535"/>
                    <a:pt x="167506" y="67754"/>
                    <a:pt x="145281" y="53466"/>
                  </a:cubicBezTo>
                  <a:cubicBezTo>
                    <a:pt x="123056" y="39178"/>
                    <a:pt x="105196" y="32828"/>
                    <a:pt x="80987" y="24891"/>
                  </a:cubicBezTo>
                  <a:cubicBezTo>
                    <a:pt x="56778" y="16954"/>
                    <a:pt x="1612" y="9413"/>
                    <a:pt x="25" y="5841"/>
                  </a:cubicBezTo>
                  <a:cubicBezTo>
                    <a:pt x="-1563" y="2269"/>
                    <a:pt x="71462" y="3460"/>
                    <a:pt x="71462" y="3460"/>
                  </a:cubicBezTo>
                  <a:cubicBezTo>
                    <a:pt x="102418" y="2666"/>
                    <a:pt x="155203" y="-2096"/>
                    <a:pt x="185762" y="1079"/>
                  </a:cubicBezTo>
                  <a:cubicBezTo>
                    <a:pt x="216321" y="4254"/>
                    <a:pt x="234577" y="9413"/>
                    <a:pt x="261962" y="24891"/>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任意多边形 44"/>
            <p:cNvSpPr/>
            <p:nvPr/>
          </p:nvSpPr>
          <p:spPr>
            <a:xfrm>
              <a:off x="7879426" y="1340643"/>
              <a:ext cx="1431618" cy="211932"/>
            </a:xfrm>
            <a:custGeom>
              <a:avLst/>
              <a:gdLst>
                <a:gd name="connsiteX0" fmla="*/ 350090 w 1453064"/>
                <a:gd name="connsiteY0" fmla="*/ 54770 h 212189"/>
                <a:gd name="connsiteX1" fmla="*/ 476296 w 1453064"/>
                <a:gd name="connsiteY1" fmla="*/ 109538 h 212189"/>
                <a:gd name="connsiteX2" fmla="*/ 600121 w 1453064"/>
                <a:gd name="connsiteY2" fmla="*/ 97632 h 212189"/>
                <a:gd name="connsiteX3" fmla="*/ 764427 w 1453064"/>
                <a:gd name="connsiteY3" fmla="*/ 64295 h 212189"/>
                <a:gd name="connsiteX4" fmla="*/ 885871 w 1453064"/>
                <a:gd name="connsiteY4" fmla="*/ 38101 h 212189"/>
                <a:gd name="connsiteX5" fmla="*/ 1064465 w 1453064"/>
                <a:gd name="connsiteY5" fmla="*/ 2382 h 212189"/>
                <a:gd name="connsiteX6" fmla="*/ 1219246 w 1453064"/>
                <a:gd name="connsiteY6" fmla="*/ 7145 h 212189"/>
                <a:gd name="connsiteX7" fmla="*/ 1347834 w 1453064"/>
                <a:gd name="connsiteY7" fmla="*/ 38101 h 212189"/>
                <a:gd name="connsiteX8" fmla="*/ 1395459 w 1453064"/>
                <a:gd name="connsiteY8" fmla="*/ 52388 h 212189"/>
                <a:gd name="connsiteX9" fmla="*/ 1424034 w 1453064"/>
                <a:gd name="connsiteY9" fmla="*/ 97632 h 212189"/>
                <a:gd name="connsiteX10" fmla="*/ 1452609 w 1453064"/>
                <a:gd name="connsiteY10" fmla="*/ 176213 h 212189"/>
                <a:gd name="connsiteX11" fmla="*/ 1400221 w 1453064"/>
                <a:gd name="connsiteY11" fmla="*/ 150020 h 212189"/>
                <a:gd name="connsiteX12" fmla="*/ 1304971 w 1453064"/>
                <a:gd name="connsiteY12" fmla="*/ 104776 h 212189"/>
                <a:gd name="connsiteX13" fmla="*/ 1209721 w 1453064"/>
                <a:gd name="connsiteY13" fmla="*/ 97632 h 212189"/>
                <a:gd name="connsiteX14" fmla="*/ 1095421 w 1453064"/>
                <a:gd name="connsiteY14" fmla="*/ 119063 h 212189"/>
                <a:gd name="connsiteX15" fmla="*/ 919209 w 1453064"/>
                <a:gd name="connsiteY15" fmla="*/ 157163 h 212189"/>
                <a:gd name="connsiteX16" fmla="*/ 671559 w 1453064"/>
                <a:gd name="connsiteY16" fmla="*/ 190501 h 212189"/>
                <a:gd name="connsiteX17" fmla="*/ 519159 w 1453064"/>
                <a:gd name="connsiteY17" fmla="*/ 211932 h 212189"/>
                <a:gd name="connsiteX18" fmla="*/ 390571 w 1453064"/>
                <a:gd name="connsiteY18" fmla="*/ 176213 h 212189"/>
                <a:gd name="connsiteX19" fmla="*/ 223884 w 1453064"/>
                <a:gd name="connsiteY19" fmla="*/ 97632 h 212189"/>
                <a:gd name="connsiteX20" fmla="*/ 102440 w 1453064"/>
                <a:gd name="connsiteY20" fmla="*/ 59532 h 212189"/>
                <a:gd name="connsiteX21" fmla="*/ 46 w 1453064"/>
                <a:gd name="connsiteY21" fmla="*/ 71438 h 212189"/>
                <a:gd name="connsiteX22" fmla="*/ 88152 w 1453064"/>
                <a:gd name="connsiteY22" fmla="*/ 52388 h 212189"/>
                <a:gd name="connsiteX23" fmla="*/ 221502 w 1453064"/>
                <a:gd name="connsiteY23" fmla="*/ 23813 h 212189"/>
                <a:gd name="connsiteX24" fmla="*/ 350090 w 1453064"/>
                <a:gd name="connsiteY24" fmla="*/ 54770 h 212189"/>
                <a:gd name="connsiteX0" fmla="*/ 328673 w 1431647"/>
                <a:gd name="connsiteY0" fmla="*/ 54770 h 212189"/>
                <a:gd name="connsiteX1" fmla="*/ 454879 w 1431647"/>
                <a:gd name="connsiteY1" fmla="*/ 109538 h 212189"/>
                <a:gd name="connsiteX2" fmla="*/ 578704 w 1431647"/>
                <a:gd name="connsiteY2" fmla="*/ 97632 h 212189"/>
                <a:gd name="connsiteX3" fmla="*/ 743010 w 1431647"/>
                <a:gd name="connsiteY3" fmla="*/ 64295 h 212189"/>
                <a:gd name="connsiteX4" fmla="*/ 864454 w 1431647"/>
                <a:gd name="connsiteY4" fmla="*/ 38101 h 212189"/>
                <a:gd name="connsiteX5" fmla="*/ 1043048 w 1431647"/>
                <a:gd name="connsiteY5" fmla="*/ 2382 h 212189"/>
                <a:gd name="connsiteX6" fmla="*/ 1197829 w 1431647"/>
                <a:gd name="connsiteY6" fmla="*/ 7145 h 212189"/>
                <a:gd name="connsiteX7" fmla="*/ 1326417 w 1431647"/>
                <a:gd name="connsiteY7" fmla="*/ 38101 h 212189"/>
                <a:gd name="connsiteX8" fmla="*/ 1374042 w 1431647"/>
                <a:gd name="connsiteY8" fmla="*/ 52388 h 212189"/>
                <a:gd name="connsiteX9" fmla="*/ 1402617 w 1431647"/>
                <a:gd name="connsiteY9" fmla="*/ 97632 h 212189"/>
                <a:gd name="connsiteX10" fmla="*/ 1431192 w 1431647"/>
                <a:gd name="connsiteY10" fmla="*/ 176213 h 212189"/>
                <a:gd name="connsiteX11" fmla="*/ 1378804 w 1431647"/>
                <a:gd name="connsiteY11" fmla="*/ 150020 h 212189"/>
                <a:gd name="connsiteX12" fmla="*/ 1283554 w 1431647"/>
                <a:gd name="connsiteY12" fmla="*/ 104776 h 212189"/>
                <a:gd name="connsiteX13" fmla="*/ 1188304 w 1431647"/>
                <a:gd name="connsiteY13" fmla="*/ 97632 h 212189"/>
                <a:gd name="connsiteX14" fmla="*/ 1074004 w 1431647"/>
                <a:gd name="connsiteY14" fmla="*/ 119063 h 212189"/>
                <a:gd name="connsiteX15" fmla="*/ 897792 w 1431647"/>
                <a:gd name="connsiteY15" fmla="*/ 157163 h 212189"/>
                <a:gd name="connsiteX16" fmla="*/ 650142 w 1431647"/>
                <a:gd name="connsiteY16" fmla="*/ 190501 h 212189"/>
                <a:gd name="connsiteX17" fmla="*/ 497742 w 1431647"/>
                <a:gd name="connsiteY17" fmla="*/ 211932 h 212189"/>
                <a:gd name="connsiteX18" fmla="*/ 369154 w 1431647"/>
                <a:gd name="connsiteY18" fmla="*/ 176213 h 212189"/>
                <a:gd name="connsiteX19" fmla="*/ 202467 w 1431647"/>
                <a:gd name="connsiteY19" fmla="*/ 97632 h 212189"/>
                <a:gd name="connsiteX20" fmla="*/ 81023 w 1431647"/>
                <a:gd name="connsiteY20" fmla="*/ 59532 h 212189"/>
                <a:gd name="connsiteX21" fmla="*/ 61 w 1431647"/>
                <a:gd name="connsiteY21" fmla="*/ 71438 h 212189"/>
                <a:gd name="connsiteX22" fmla="*/ 66735 w 1431647"/>
                <a:gd name="connsiteY22" fmla="*/ 52388 h 212189"/>
                <a:gd name="connsiteX23" fmla="*/ 200085 w 1431647"/>
                <a:gd name="connsiteY23" fmla="*/ 23813 h 212189"/>
                <a:gd name="connsiteX24" fmla="*/ 328673 w 1431647"/>
                <a:gd name="connsiteY24" fmla="*/ 54770 h 212189"/>
                <a:gd name="connsiteX0" fmla="*/ 328743 w 1431717"/>
                <a:gd name="connsiteY0" fmla="*/ 54770 h 212189"/>
                <a:gd name="connsiteX1" fmla="*/ 454949 w 1431717"/>
                <a:gd name="connsiteY1" fmla="*/ 109538 h 212189"/>
                <a:gd name="connsiteX2" fmla="*/ 578774 w 1431717"/>
                <a:gd name="connsiteY2" fmla="*/ 97632 h 212189"/>
                <a:gd name="connsiteX3" fmla="*/ 743080 w 1431717"/>
                <a:gd name="connsiteY3" fmla="*/ 64295 h 212189"/>
                <a:gd name="connsiteX4" fmla="*/ 864524 w 1431717"/>
                <a:gd name="connsiteY4" fmla="*/ 38101 h 212189"/>
                <a:gd name="connsiteX5" fmla="*/ 1043118 w 1431717"/>
                <a:gd name="connsiteY5" fmla="*/ 2382 h 212189"/>
                <a:gd name="connsiteX6" fmla="*/ 1197899 w 1431717"/>
                <a:gd name="connsiteY6" fmla="*/ 7145 h 212189"/>
                <a:gd name="connsiteX7" fmla="*/ 1326487 w 1431717"/>
                <a:gd name="connsiteY7" fmla="*/ 38101 h 212189"/>
                <a:gd name="connsiteX8" fmla="*/ 1374112 w 1431717"/>
                <a:gd name="connsiteY8" fmla="*/ 52388 h 212189"/>
                <a:gd name="connsiteX9" fmla="*/ 1402687 w 1431717"/>
                <a:gd name="connsiteY9" fmla="*/ 97632 h 212189"/>
                <a:gd name="connsiteX10" fmla="*/ 1431262 w 1431717"/>
                <a:gd name="connsiteY10" fmla="*/ 176213 h 212189"/>
                <a:gd name="connsiteX11" fmla="*/ 1378874 w 1431717"/>
                <a:gd name="connsiteY11" fmla="*/ 150020 h 212189"/>
                <a:gd name="connsiteX12" fmla="*/ 1283624 w 1431717"/>
                <a:gd name="connsiteY12" fmla="*/ 104776 h 212189"/>
                <a:gd name="connsiteX13" fmla="*/ 1188374 w 1431717"/>
                <a:gd name="connsiteY13" fmla="*/ 97632 h 212189"/>
                <a:gd name="connsiteX14" fmla="*/ 1074074 w 1431717"/>
                <a:gd name="connsiteY14" fmla="*/ 119063 h 212189"/>
                <a:gd name="connsiteX15" fmla="*/ 897862 w 1431717"/>
                <a:gd name="connsiteY15" fmla="*/ 157163 h 212189"/>
                <a:gd name="connsiteX16" fmla="*/ 650212 w 1431717"/>
                <a:gd name="connsiteY16" fmla="*/ 190501 h 212189"/>
                <a:gd name="connsiteX17" fmla="*/ 497812 w 1431717"/>
                <a:gd name="connsiteY17" fmla="*/ 211932 h 212189"/>
                <a:gd name="connsiteX18" fmla="*/ 369224 w 1431717"/>
                <a:gd name="connsiteY18" fmla="*/ 176213 h 212189"/>
                <a:gd name="connsiteX19" fmla="*/ 202537 w 1431717"/>
                <a:gd name="connsiteY19" fmla="*/ 97632 h 212189"/>
                <a:gd name="connsiteX20" fmla="*/ 88237 w 1431717"/>
                <a:gd name="connsiteY20" fmla="*/ 69057 h 212189"/>
                <a:gd name="connsiteX21" fmla="*/ 131 w 1431717"/>
                <a:gd name="connsiteY21" fmla="*/ 71438 h 212189"/>
                <a:gd name="connsiteX22" fmla="*/ 66805 w 1431717"/>
                <a:gd name="connsiteY22" fmla="*/ 52388 h 212189"/>
                <a:gd name="connsiteX23" fmla="*/ 200155 w 1431717"/>
                <a:gd name="connsiteY23" fmla="*/ 23813 h 212189"/>
                <a:gd name="connsiteX24" fmla="*/ 328743 w 1431717"/>
                <a:gd name="connsiteY24" fmla="*/ 54770 h 212189"/>
                <a:gd name="connsiteX0" fmla="*/ 328743 w 1431717"/>
                <a:gd name="connsiteY0" fmla="*/ 54770 h 212189"/>
                <a:gd name="connsiteX1" fmla="*/ 454949 w 1431717"/>
                <a:gd name="connsiteY1" fmla="*/ 109538 h 212189"/>
                <a:gd name="connsiteX2" fmla="*/ 578774 w 1431717"/>
                <a:gd name="connsiteY2" fmla="*/ 97632 h 212189"/>
                <a:gd name="connsiteX3" fmla="*/ 743080 w 1431717"/>
                <a:gd name="connsiteY3" fmla="*/ 64295 h 212189"/>
                <a:gd name="connsiteX4" fmla="*/ 864524 w 1431717"/>
                <a:gd name="connsiteY4" fmla="*/ 38101 h 212189"/>
                <a:gd name="connsiteX5" fmla="*/ 1043118 w 1431717"/>
                <a:gd name="connsiteY5" fmla="*/ 2382 h 212189"/>
                <a:gd name="connsiteX6" fmla="*/ 1197899 w 1431717"/>
                <a:gd name="connsiteY6" fmla="*/ 7145 h 212189"/>
                <a:gd name="connsiteX7" fmla="*/ 1326487 w 1431717"/>
                <a:gd name="connsiteY7" fmla="*/ 38101 h 212189"/>
                <a:gd name="connsiteX8" fmla="*/ 1374112 w 1431717"/>
                <a:gd name="connsiteY8" fmla="*/ 52388 h 212189"/>
                <a:gd name="connsiteX9" fmla="*/ 1402687 w 1431717"/>
                <a:gd name="connsiteY9" fmla="*/ 97632 h 212189"/>
                <a:gd name="connsiteX10" fmla="*/ 1431262 w 1431717"/>
                <a:gd name="connsiteY10" fmla="*/ 176213 h 212189"/>
                <a:gd name="connsiteX11" fmla="*/ 1378874 w 1431717"/>
                <a:gd name="connsiteY11" fmla="*/ 150020 h 212189"/>
                <a:gd name="connsiteX12" fmla="*/ 1283624 w 1431717"/>
                <a:gd name="connsiteY12" fmla="*/ 104776 h 212189"/>
                <a:gd name="connsiteX13" fmla="*/ 1188374 w 1431717"/>
                <a:gd name="connsiteY13" fmla="*/ 97632 h 212189"/>
                <a:gd name="connsiteX14" fmla="*/ 1074074 w 1431717"/>
                <a:gd name="connsiteY14" fmla="*/ 119063 h 212189"/>
                <a:gd name="connsiteX15" fmla="*/ 897862 w 1431717"/>
                <a:gd name="connsiteY15" fmla="*/ 157163 h 212189"/>
                <a:gd name="connsiteX16" fmla="*/ 650212 w 1431717"/>
                <a:gd name="connsiteY16" fmla="*/ 190501 h 212189"/>
                <a:gd name="connsiteX17" fmla="*/ 497812 w 1431717"/>
                <a:gd name="connsiteY17" fmla="*/ 211932 h 212189"/>
                <a:gd name="connsiteX18" fmla="*/ 369224 w 1431717"/>
                <a:gd name="connsiteY18" fmla="*/ 176213 h 212189"/>
                <a:gd name="connsiteX19" fmla="*/ 202537 w 1431717"/>
                <a:gd name="connsiteY19" fmla="*/ 109538 h 212189"/>
                <a:gd name="connsiteX20" fmla="*/ 88237 w 1431717"/>
                <a:gd name="connsiteY20" fmla="*/ 69057 h 212189"/>
                <a:gd name="connsiteX21" fmla="*/ 131 w 1431717"/>
                <a:gd name="connsiteY21" fmla="*/ 71438 h 212189"/>
                <a:gd name="connsiteX22" fmla="*/ 66805 w 1431717"/>
                <a:gd name="connsiteY22" fmla="*/ 52388 h 212189"/>
                <a:gd name="connsiteX23" fmla="*/ 200155 w 1431717"/>
                <a:gd name="connsiteY23" fmla="*/ 23813 h 212189"/>
                <a:gd name="connsiteX24" fmla="*/ 328743 w 1431717"/>
                <a:gd name="connsiteY24" fmla="*/ 54770 h 212189"/>
                <a:gd name="connsiteX0" fmla="*/ 328743 w 1431717"/>
                <a:gd name="connsiteY0" fmla="*/ 54770 h 212158"/>
                <a:gd name="connsiteX1" fmla="*/ 454949 w 1431717"/>
                <a:gd name="connsiteY1" fmla="*/ 109538 h 212158"/>
                <a:gd name="connsiteX2" fmla="*/ 578774 w 1431717"/>
                <a:gd name="connsiteY2" fmla="*/ 97632 h 212158"/>
                <a:gd name="connsiteX3" fmla="*/ 743080 w 1431717"/>
                <a:gd name="connsiteY3" fmla="*/ 64295 h 212158"/>
                <a:gd name="connsiteX4" fmla="*/ 864524 w 1431717"/>
                <a:gd name="connsiteY4" fmla="*/ 38101 h 212158"/>
                <a:gd name="connsiteX5" fmla="*/ 1043118 w 1431717"/>
                <a:gd name="connsiteY5" fmla="*/ 2382 h 212158"/>
                <a:gd name="connsiteX6" fmla="*/ 1197899 w 1431717"/>
                <a:gd name="connsiteY6" fmla="*/ 7145 h 212158"/>
                <a:gd name="connsiteX7" fmla="*/ 1326487 w 1431717"/>
                <a:gd name="connsiteY7" fmla="*/ 38101 h 212158"/>
                <a:gd name="connsiteX8" fmla="*/ 1374112 w 1431717"/>
                <a:gd name="connsiteY8" fmla="*/ 52388 h 212158"/>
                <a:gd name="connsiteX9" fmla="*/ 1402687 w 1431717"/>
                <a:gd name="connsiteY9" fmla="*/ 97632 h 212158"/>
                <a:gd name="connsiteX10" fmla="*/ 1431262 w 1431717"/>
                <a:gd name="connsiteY10" fmla="*/ 176213 h 212158"/>
                <a:gd name="connsiteX11" fmla="*/ 1378874 w 1431717"/>
                <a:gd name="connsiteY11" fmla="*/ 150020 h 212158"/>
                <a:gd name="connsiteX12" fmla="*/ 1283624 w 1431717"/>
                <a:gd name="connsiteY12" fmla="*/ 104776 h 212158"/>
                <a:gd name="connsiteX13" fmla="*/ 1188374 w 1431717"/>
                <a:gd name="connsiteY13" fmla="*/ 97632 h 212158"/>
                <a:gd name="connsiteX14" fmla="*/ 1074074 w 1431717"/>
                <a:gd name="connsiteY14" fmla="*/ 119063 h 212158"/>
                <a:gd name="connsiteX15" fmla="*/ 897862 w 1431717"/>
                <a:gd name="connsiteY15" fmla="*/ 157163 h 212158"/>
                <a:gd name="connsiteX16" fmla="*/ 650212 w 1431717"/>
                <a:gd name="connsiteY16" fmla="*/ 190501 h 212158"/>
                <a:gd name="connsiteX17" fmla="*/ 497812 w 1431717"/>
                <a:gd name="connsiteY17" fmla="*/ 211932 h 212158"/>
                <a:gd name="connsiteX18" fmla="*/ 359699 w 1431717"/>
                <a:gd name="connsiteY18" fmla="*/ 195263 h 212158"/>
                <a:gd name="connsiteX19" fmla="*/ 202537 w 1431717"/>
                <a:gd name="connsiteY19" fmla="*/ 109538 h 212158"/>
                <a:gd name="connsiteX20" fmla="*/ 88237 w 1431717"/>
                <a:gd name="connsiteY20" fmla="*/ 69057 h 212158"/>
                <a:gd name="connsiteX21" fmla="*/ 131 w 1431717"/>
                <a:gd name="connsiteY21" fmla="*/ 71438 h 212158"/>
                <a:gd name="connsiteX22" fmla="*/ 66805 w 1431717"/>
                <a:gd name="connsiteY22" fmla="*/ 52388 h 212158"/>
                <a:gd name="connsiteX23" fmla="*/ 200155 w 1431717"/>
                <a:gd name="connsiteY23" fmla="*/ 23813 h 212158"/>
                <a:gd name="connsiteX24" fmla="*/ 328743 w 1431717"/>
                <a:gd name="connsiteY24" fmla="*/ 54770 h 212158"/>
                <a:gd name="connsiteX0" fmla="*/ 328743 w 1431717"/>
                <a:gd name="connsiteY0" fmla="*/ 54770 h 212158"/>
                <a:gd name="connsiteX1" fmla="*/ 454949 w 1431717"/>
                <a:gd name="connsiteY1" fmla="*/ 109538 h 212158"/>
                <a:gd name="connsiteX2" fmla="*/ 578774 w 1431717"/>
                <a:gd name="connsiteY2" fmla="*/ 97632 h 212158"/>
                <a:gd name="connsiteX3" fmla="*/ 743080 w 1431717"/>
                <a:gd name="connsiteY3" fmla="*/ 64295 h 212158"/>
                <a:gd name="connsiteX4" fmla="*/ 864524 w 1431717"/>
                <a:gd name="connsiteY4" fmla="*/ 38101 h 212158"/>
                <a:gd name="connsiteX5" fmla="*/ 1043118 w 1431717"/>
                <a:gd name="connsiteY5" fmla="*/ 2382 h 212158"/>
                <a:gd name="connsiteX6" fmla="*/ 1197899 w 1431717"/>
                <a:gd name="connsiteY6" fmla="*/ 7145 h 212158"/>
                <a:gd name="connsiteX7" fmla="*/ 1326487 w 1431717"/>
                <a:gd name="connsiteY7" fmla="*/ 38101 h 212158"/>
                <a:gd name="connsiteX8" fmla="*/ 1374112 w 1431717"/>
                <a:gd name="connsiteY8" fmla="*/ 52388 h 212158"/>
                <a:gd name="connsiteX9" fmla="*/ 1402687 w 1431717"/>
                <a:gd name="connsiteY9" fmla="*/ 97632 h 212158"/>
                <a:gd name="connsiteX10" fmla="*/ 1431262 w 1431717"/>
                <a:gd name="connsiteY10" fmla="*/ 176213 h 212158"/>
                <a:gd name="connsiteX11" fmla="*/ 1378874 w 1431717"/>
                <a:gd name="connsiteY11" fmla="*/ 150020 h 212158"/>
                <a:gd name="connsiteX12" fmla="*/ 1283624 w 1431717"/>
                <a:gd name="connsiteY12" fmla="*/ 104776 h 212158"/>
                <a:gd name="connsiteX13" fmla="*/ 1188374 w 1431717"/>
                <a:gd name="connsiteY13" fmla="*/ 97632 h 212158"/>
                <a:gd name="connsiteX14" fmla="*/ 1074074 w 1431717"/>
                <a:gd name="connsiteY14" fmla="*/ 119063 h 212158"/>
                <a:gd name="connsiteX15" fmla="*/ 897862 w 1431717"/>
                <a:gd name="connsiteY15" fmla="*/ 157163 h 212158"/>
                <a:gd name="connsiteX16" fmla="*/ 650212 w 1431717"/>
                <a:gd name="connsiteY16" fmla="*/ 190501 h 212158"/>
                <a:gd name="connsiteX17" fmla="*/ 497812 w 1431717"/>
                <a:gd name="connsiteY17" fmla="*/ 211932 h 212158"/>
                <a:gd name="connsiteX18" fmla="*/ 359699 w 1431717"/>
                <a:gd name="connsiteY18" fmla="*/ 195263 h 212158"/>
                <a:gd name="connsiteX19" fmla="*/ 202537 w 1431717"/>
                <a:gd name="connsiteY19" fmla="*/ 109538 h 212158"/>
                <a:gd name="connsiteX20" fmla="*/ 88237 w 1431717"/>
                <a:gd name="connsiteY20" fmla="*/ 69057 h 212158"/>
                <a:gd name="connsiteX21" fmla="*/ 131 w 1431717"/>
                <a:gd name="connsiteY21" fmla="*/ 71438 h 212158"/>
                <a:gd name="connsiteX22" fmla="*/ 66805 w 1431717"/>
                <a:gd name="connsiteY22" fmla="*/ 52388 h 212158"/>
                <a:gd name="connsiteX23" fmla="*/ 200155 w 1431717"/>
                <a:gd name="connsiteY23" fmla="*/ 33338 h 212158"/>
                <a:gd name="connsiteX24" fmla="*/ 328743 w 1431717"/>
                <a:gd name="connsiteY24" fmla="*/ 54770 h 212158"/>
                <a:gd name="connsiteX0" fmla="*/ 326362 w 1431717"/>
                <a:gd name="connsiteY0" fmla="*/ 57151 h 212158"/>
                <a:gd name="connsiteX1" fmla="*/ 454949 w 1431717"/>
                <a:gd name="connsiteY1" fmla="*/ 109538 h 212158"/>
                <a:gd name="connsiteX2" fmla="*/ 578774 w 1431717"/>
                <a:gd name="connsiteY2" fmla="*/ 97632 h 212158"/>
                <a:gd name="connsiteX3" fmla="*/ 743080 w 1431717"/>
                <a:gd name="connsiteY3" fmla="*/ 64295 h 212158"/>
                <a:gd name="connsiteX4" fmla="*/ 864524 w 1431717"/>
                <a:gd name="connsiteY4" fmla="*/ 38101 h 212158"/>
                <a:gd name="connsiteX5" fmla="*/ 1043118 w 1431717"/>
                <a:gd name="connsiteY5" fmla="*/ 2382 h 212158"/>
                <a:gd name="connsiteX6" fmla="*/ 1197899 w 1431717"/>
                <a:gd name="connsiteY6" fmla="*/ 7145 h 212158"/>
                <a:gd name="connsiteX7" fmla="*/ 1326487 w 1431717"/>
                <a:gd name="connsiteY7" fmla="*/ 38101 h 212158"/>
                <a:gd name="connsiteX8" fmla="*/ 1374112 w 1431717"/>
                <a:gd name="connsiteY8" fmla="*/ 52388 h 212158"/>
                <a:gd name="connsiteX9" fmla="*/ 1402687 w 1431717"/>
                <a:gd name="connsiteY9" fmla="*/ 97632 h 212158"/>
                <a:gd name="connsiteX10" fmla="*/ 1431262 w 1431717"/>
                <a:gd name="connsiteY10" fmla="*/ 176213 h 212158"/>
                <a:gd name="connsiteX11" fmla="*/ 1378874 w 1431717"/>
                <a:gd name="connsiteY11" fmla="*/ 150020 h 212158"/>
                <a:gd name="connsiteX12" fmla="*/ 1283624 w 1431717"/>
                <a:gd name="connsiteY12" fmla="*/ 104776 h 212158"/>
                <a:gd name="connsiteX13" fmla="*/ 1188374 w 1431717"/>
                <a:gd name="connsiteY13" fmla="*/ 97632 h 212158"/>
                <a:gd name="connsiteX14" fmla="*/ 1074074 w 1431717"/>
                <a:gd name="connsiteY14" fmla="*/ 119063 h 212158"/>
                <a:gd name="connsiteX15" fmla="*/ 897862 w 1431717"/>
                <a:gd name="connsiteY15" fmla="*/ 157163 h 212158"/>
                <a:gd name="connsiteX16" fmla="*/ 650212 w 1431717"/>
                <a:gd name="connsiteY16" fmla="*/ 190501 h 212158"/>
                <a:gd name="connsiteX17" fmla="*/ 497812 w 1431717"/>
                <a:gd name="connsiteY17" fmla="*/ 211932 h 212158"/>
                <a:gd name="connsiteX18" fmla="*/ 359699 w 1431717"/>
                <a:gd name="connsiteY18" fmla="*/ 195263 h 212158"/>
                <a:gd name="connsiteX19" fmla="*/ 202537 w 1431717"/>
                <a:gd name="connsiteY19" fmla="*/ 109538 h 212158"/>
                <a:gd name="connsiteX20" fmla="*/ 88237 w 1431717"/>
                <a:gd name="connsiteY20" fmla="*/ 69057 h 212158"/>
                <a:gd name="connsiteX21" fmla="*/ 131 w 1431717"/>
                <a:gd name="connsiteY21" fmla="*/ 71438 h 212158"/>
                <a:gd name="connsiteX22" fmla="*/ 66805 w 1431717"/>
                <a:gd name="connsiteY22" fmla="*/ 52388 h 212158"/>
                <a:gd name="connsiteX23" fmla="*/ 200155 w 1431717"/>
                <a:gd name="connsiteY23" fmla="*/ 33338 h 212158"/>
                <a:gd name="connsiteX24" fmla="*/ 326362 w 1431717"/>
                <a:gd name="connsiteY24" fmla="*/ 57151 h 212158"/>
                <a:gd name="connsiteX0" fmla="*/ 326362 w 1431717"/>
                <a:gd name="connsiteY0" fmla="*/ 57151 h 211932"/>
                <a:gd name="connsiteX1" fmla="*/ 454949 w 1431717"/>
                <a:gd name="connsiteY1" fmla="*/ 109538 h 211932"/>
                <a:gd name="connsiteX2" fmla="*/ 578774 w 1431717"/>
                <a:gd name="connsiteY2" fmla="*/ 97632 h 211932"/>
                <a:gd name="connsiteX3" fmla="*/ 743080 w 1431717"/>
                <a:gd name="connsiteY3" fmla="*/ 64295 h 211932"/>
                <a:gd name="connsiteX4" fmla="*/ 864524 w 1431717"/>
                <a:gd name="connsiteY4" fmla="*/ 38101 h 211932"/>
                <a:gd name="connsiteX5" fmla="*/ 1043118 w 1431717"/>
                <a:gd name="connsiteY5" fmla="*/ 2382 h 211932"/>
                <a:gd name="connsiteX6" fmla="*/ 1197899 w 1431717"/>
                <a:gd name="connsiteY6" fmla="*/ 7145 h 211932"/>
                <a:gd name="connsiteX7" fmla="*/ 1326487 w 1431717"/>
                <a:gd name="connsiteY7" fmla="*/ 38101 h 211932"/>
                <a:gd name="connsiteX8" fmla="*/ 1374112 w 1431717"/>
                <a:gd name="connsiteY8" fmla="*/ 52388 h 211932"/>
                <a:gd name="connsiteX9" fmla="*/ 1402687 w 1431717"/>
                <a:gd name="connsiteY9" fmla="*/ 97632 h 211932"/>
                <a:gd name="connsiteX10" fmla="*/ 1431262 w 1431717"/>
                <a:gd name="connsiteY10" fmla="*/ 176213 h 211932"/>
                <a:gd name="connsiteX11" fmla="*/ 1378874 w 1431717"/>
                <a:gd name="connsiteY11" fmla="*/ 150020 h 211932"/>
                <a:gd name="connsiteX12" fmla="*/ 1283624 w 1431717"/>
                <a:gd name="connsiteY12" fmla="*/ 104776 h 211932"/>
                <a:gd name="connsiteX13" fmla="*/ 1188374 w 1431717"/>
                <a:gd name="connsiteY13" fmla="*/ 97632 h 211932"/>
                <a:gd name="connsiteX14" fmla="*/ 1074074 w 1431717"/>
                <a:gd name="connsiteY14" fmla="*/ 119063 h 211932"/>
                <a:gd name="connsiteX15" fmla="*/ 897862 w 1431717"/>
                <a:gd name="connsiteY15" fmla="*/ 157163 h 211932"/>
                <a:gd name="connsiteX16" fmla="*/ 671643 w 1431717"/>
                <a:gd name="connsiteY16" fmla="*/ 195263 h 211932"/>
                <a:gd name="connsiteX17" fmla="*/ 497812 w 1431717"/>
                <a:gd name="connsiteY17" fmla="*/ 211932 h 211932"/>
                <a:gd name="connsiteX18" fmla="*/ 359699 w 1431717"/>
                <a:gd name="connsiteY18" fmla="*/ 195263 h 211932"/>
                <a:gd name="connsiteX19" fmla="*/ 202537 w 1431717"/>
                <a:gd name="connsiteY19" fmla="*/ 109538 h 211932"/>
                <a:gd name="connsiteX20" fmla="*/ 88237 w 1431717"/>
                <a:gd name="connsiteY20" fmla="*/ 69057 h 211932"/>
                <a:gd name="connsiteX21" fmla="*/ 131 w 1431717"/>
                <a:gd name="connsiteY21" fmla="*/ 71438 h 211932"/>
                <a:gd name="connsiteX22" fmla="*/ 66805 w 1431717"/>
                <a:gd name="connsiteY22" fmla="*/ 52388 h 211932"/>
                <a:gd name="connsiteX23" fmla="*/ 200155 w 1431717"/>
                <a:gd name="connsiteY23" fmla="*/ 33338 h 211932"/>
                <a:gd name="connsiteX24" fmla="*/ 326362 w 1431717"/>
                <a:gd name="connsiteY24" fmla="*/ 57151 h 211932"/>
                <a:gd name="connsiteX0" fmla="*/ 326362 w 1431731"/>
                <a:gd name="connsiteY0" fmla="*/ 57151 h 211932"/>
                <a:gd name="connsiteX1" fmla="*/ 454949 w 1431731"/>
                <a:gd name="connsiteY1" fmla="*/ 109538 h 211932"/>
                <a:gd name="connsiteX2" fmla="*/ 578774 w 1431731"/>
                <a:gd name="connsiteY2" fmla="*/ 97632 h 211932"/>
                <a:gd name="connsiteX3" fmla="*/ 743080 w 1431731"/>
                <a:gd name="connsiteY3" fmla="*/ 64295 h 211932"/>
                <a:gd name="connsiteX4" fmla="*/ 864524 w 1431731"/>
                <a:gd name="connsiteY4" fmla="*/ 38101 h 211932"/>
                <a:gd name="connsiteX5" fmla="*/ 1043118 w 1431731"/>
                <a:gd name="connsiteY5" fmla="*/ 2382 h 211932"/>
                <a:gd name="connsiteX6" fmla="*/ 1197899 w 1431731"/>
                <a:gd name="connsiteY6" fmla="*/ 7145 h 211932"/>
                <a:gd name="connsiteX7" fmla="*/ 1326487 w 1431731"/>
                <a:gd name="connsiteY7" fmla="*/ 38101 h 211932"/>
                <a:gd name="connsiteX8" fmla="*/ 1369349 w 1431731"/>
                <a:gd name="connsiteY8" fmla="*/ 59531 h 211932"/>
                <a:gd name="connsiteX9" fmla="*/ 1402687 w 1431731"/>
                <a:gd name="connsiteY9" fmla="*/ 97632 h 211932"/>
                <a:gd name="connsiteX10" fmla="*/ 1431262 w 1431731"/>
                <a:gd name="connsiteY10" fmla="*/ 176213 h 211932"/>
                <a:gd name="connsiteX11" fmla="*/ 1378874 w 1431731"/>
                <a:gd name="connsiteY11" fmla="*/ 150020 h 211932"/>
                <a:gd name="connsiteX12" fmla="*/ 1283624 w 1431731"/>
                <a:gd name="connsiteY12" fmla="*/ 104776 h 211932"/>
                <a:gd name="connsiteX13" fmla="*/ 1188374 w 1431731"/>
                <a:gd name="connsiteY13" fmla="*/ 97632 h 211932"/>
                <a:gd name="connsiteX14" fmla="*/ 1074074 w 1431731"/>
                <a:gd name="connsiteY14" fmla="*/ 119063 h 211932"/>
                <a:gd name="connsiteX15" fmla="*/ 897862 w 1431731"/>
                <a:gd name="connsiteY15" fmla="*/ 157163 h 211932"/>
                <a:gd name="connsiteX16" fmla="*/ 671643 w 1431731"/>
                <a:gd name="connsiteY16" fmla="*/ 195263 h 211932"/>
                <a:gd name="connsiteX17" fmla="*/ 497812 w 1431731"/>
                <a:gd name="connsiteY17" fmla="*/ 211932 h 211932"/>
                <a:gd name="connsiteX18" fmla="*/ 359699 w 1431731"/>
                <a:gd name="connsiteY18" fmla="*/ 195263 h 211932"/>
                <a:gd name="connsiteX19" fmla="*/ 202537 w 1431731"/>
                <a:gd name="connsiteY19" fmla="*/ 109538 h 211932"/>
                <a:gd name="connsiteX20" fmla="*/ 88237 w 1431731"/>
                <a:gd name="connsiteY20" fmla="*/ 69057 h 211932"/>
                <a:gd name="connsiteX21" fmla="*/ 131 w 1431731"/>
                <a:gd name="connsiteY21" fmla="*/ 71438 h 211932"/>
                <a:gd name="connsiteX22" fmla="*/ 66805 w 1431731"/>
                <a:gd name="connsiteY22" fmla="*/ 52388 h 211932"/>
                <a:gd name="connsiteX23" fmla="*/ 200155 w 1431731"/>
                <a:gd name="connsiteY23" fmla="*/ 33338 h 211932"/>
                <a:gd name="connsiteX24" fmla="*/ 326362 w 1431731"/>
                <a:gd name="connsiteY24" fmla="*/ 57151 h 211932"/>
                <a:gd name="connsiteX0" fmla="*/ 326362 w 1431618"/>
                <a:gd name="connsiteY0" fmla="*/ 57151 h 211932"/>
                <a:gd name="connsiteX1" fmla="*/ 454949 w 1431618"/>
                <a:gd name="connsiteY1" fmla="*/ 109538 h 211932"/>
                <a:gd name="connsiteX2" fmla="*/ 578774 w 1431618"/>
                <a:gd name="connsiteY2" fmla="*/ 97632 h 211932"/>
                <a:gd name="connsiteX3" fmla="*/ 743080 w 1431618"/>
                <a:gd name="connsiteY3" fmla="*/ 64295 h 211932"/>
                <a:gd name="connsiteX4" fmla="*/ 864524 w 1431618"/>
                <a:gd name="connsiteY4" fmla="*/ 38101 h 211932"/>
                <a:gd name="connsiteX5" fmla="*/ 1043118 w 1431618"/>
                <a:gd name="connsiteY5" fmla="*/ 2382 h 211932"/>
                <a:gd name="connsiteX6" fmla="*/ 1197899 w 1431618"/>
                <a:gd name="connsiteY6" fmla="*/ 7145 h 211932"/>
                <a:gd name="connsiteX7" fmla="*/ 1326487 w 1431618"/>
                <a:gd name="connsiteY7" fmla="*/ 38101 h 211932"/>
                <a:gd name="connsiteX8" fmla="*/ 1369349 w 1431618"/>
                <a:gd name="connsiteY8" fmla="*/ 59531 h 211932"/>
                <a:gd name="connsiteX9" fmla="*/ 1400306 w 1431618"/>
                <a:gd name="connsiteY9" fmla="*/ 102395 h 211932"/>
                <a:gd name="connsiteX10" fmla="*/ 1431262 w 1431618"/>
                <a:gd name="connsiteY10" fmla="*/ 176213 h 211932"/>
                <a:gd name="connsiteX11" fmla="*/ 1378874 w 1431618"/>
                <a:gd name="connsiteY11" fmla="*/ 150020 h 211932"/>
                <a:gd name="connsiteX12" fmla="*/ 1283624 w 1431618"/>
                <a:gd name="connsiteY12" fmla="*/ 104776 h 211932"/>
                <a:gd name="connsiteX13" fmla="*/ 1188374 w 1431618"/>
                <a:gd name="connsiteY13" fmla="*/ 97632 h 211932"/>
                <a:gd name="connsiteX14" fmla="*/ 1074074 w 1431618"/>
                <a:gd name="connsiteY14" fmla="*/ 119063 h 211932"/>
                <a:gd name="connsiteX15" fmla="*/ 897862 w 1431618"/>
                <a:gd name="connsiteY15" fmla="*/ 157163 h 211932"/>
                <a:gd name="connsiteX16" fmla="*/ 671643 w 1431618"/>
                <a:gd name="connsiteY16" fmla="*/ 195263 h 211932"/>
                <a:gd name="connsiteX17" fmla="*/ 497812 w 1431618"/>
                <a:gd name="connsiteY17" fmla="*/ 211932 h 211932"/>
                <a:gd name="connsiteX18" fmla="*/ 359699 w 1431618"/>
                <a:gd name="connsiteY18" fmla="*/ 195263 h 211932"/>
                <a:gd name="connsiteX19" fmla="*/ 202537 w 1431618"/>
                <a:gd name="connsiteY19" fmla="*/ 109538 h 211932"/>
                <a:gd name="connsiteX20" fmla="*/ 88237 w 1431618"/>
                <a:gd name="connsiteY20" fmla="*/ 69057 h 211932"/>
                <a:gd name="connsiteX21" fmla="*/ 131 w 1431618"/>
                <a:gd name="connsiteY21" fmla="*/ 71438 h 211932"/>
                <a:gd name="connsiteX22" fmla="*/ 66805 w 1431618"/>
                <a:gd name="connsiteY22" fmla="*/ 52388 h 211932"/>
                <a:gd name="connsiteX23" fmla="*/ 200155 w 1431618"/>
                <a:gd name="connsiteY23" fmla="*/ 33338 h 211932"/>
                <a:gd name="connsiteX24" fmla="*/ 326362 w 1431618"/>
                <a:gd name="connsiteY24" fmla="*/ 57151 h 21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31618" h="211932">
                  <a:moveTo>
                    <a:pt x="326362" y="57151"/>
                  </a:moveTo>
                  <a:cubicBezTo>
                    <a:pt x="368828" y="69851"/>
                    <a:pt x="412880" y="102791"/>
                    <a:pt x="454949" y="109538"/>
                  </a:cubicBezTo>
                  <a:cubicBezTo>
                    <a:pt x="497018" y="116285"/>
                    <a:pt x="530752" y="105173"/>
                    <a:pt x="578774" y="97632"/>
                  </a:cubicBezTo>
                  <a:cubicBezTo>
                    <a:pt x="626796" y="90092"/>
                    <a:pt x="743080" y="64295"/>
                    <a:pt x="743080" y="64295"/>
                  </a:cubicBezTo>
                  <a:lnTo>
                    <a:pt x="864524" y="38101"/>
                  </a:lnTo>
                  <a:cubicBezTo>
                    <a:pt x="914530" y="27782"/>
                    <a:pt x="987556" y="7541"/>
                    <a:pt x="1043118" y="2382"/>
                  </a:cubicBezTo>
                  <a:cubicBezTo>
                    <a:pt x="1098680" y="-2777"/>
                    <a:pt x="1150671" y="1192"/>
                    <a:pt x="1197899" y="7145"/>
                  </a:cubicBezTo>
                  <a:cubicBezTo>
                    <a:pt x="1245127" y="13098"/>
                    <a:pt x="1297912" y="29370"/>
                    <a:pt x="1326487" y="38101"/>
                  </a:cubicBezTo>
                  <a:cubicBezTo>
                    <a:pt x="1355062" y="46832"/>
                    <a:pt x="1357046" y="48815"/>
                    <a:pt x="1369349" y="59531"/>
                  </a:cubicBezTo>
                  <a:cubicBezTo>
                    <a:pt x="1381652" y="70247"/>
                    <a:pt x="1389987" y="82948"/>
                    <a:pt x="1400306" y="102395"/>
                  </a:cubicBezTo>
                  <a:cubicBezTo>
                    <a:pt x="1410625" y="121842"/>
                    <a:pt x="1434834" y="168276"/>
                    <a:pt x="1431262" y="176213"/>
                  </a:cubicBezTo>
                  <a:cubicBezTo>
                    <a:pt x="1427690" y="184150"/>
                    <a:pt x="1378874" y="150020"/>
                    <a:pt x="1378874" y="150020"/>
                  </a:cubicBezTo>
                  <a:cubicBezTo>
                    <a:pt x="1354268" y="138114"/>
                    <a:pt x="1315374" y="113507"/>
                    <a:pt x="1283624" y="104776"/>
                  </a:cubicBezTo>
                  <a:cubicBezTo>
                    <a:pt x="1251874" y="96045"/>
                    <a:pt x="1223299" y="95251"/>
                    <a:pt x="1188374" y="97632"/>
                  </a:cubicBezTo>
                  <a:cubicBezTo>
                    <a:pt x="1153449" y="100013"/>
                    <a:pt x="1122493" y="109141"/>
                    <a:pt x="1074074" y="119063"/>
                  </a:cubicBezTo>
                  <a:cubicBezTo>
                    <a:pt x="1025655" y="128985"/>
                    <a:pt x="964934" y="144463"/>
                    <a:pt x="897862" y="157163"/>
                  </a:cubicBezTo>
                  <a:cubicBezTo>
                    <a:pt x="830790" y="169863"/>
                    <a:pt x="671643" y="195263"/>
                    <a:pt x="671643" y="195263"/>
                  </a:cubicBezTo>
                  <a:cubicBezTo>
                    <a:pt x="604968" y="204391"/>
                    <a:pt x="549803" y="211932"/>
                    <a:pt x="497812" y="211932"/>
                  </a:cubicBezTo>
                  <a:cubicBezTo>
                    <a:pt x="445821" y="211932"/>
                    <a:pt x="408912" y="212329"/>
                    <a:pt x="359699" y="195263"/>
                  </a:cubicBezTo>
                  <a:cubicBezTo>
                    <a:pt x="310487" y="178197"/>
                    <a:pt x="247781" y="130572"/>
                    <a:pt x="202537" y="109538"/>
                  </a:cubicBezTo>
                  <a:cubicBezTo>
                    <a:pt x="157293" y="88504"/>
                    <a:pt x="121971" y="75407"/>
                    <a:pt x="88237" y="69057"/>
                  </a:cubicBezTo>
                  <a:cubicBezTo>
                    <a:pt x="54503" y="62707"/>
                    <a:pt x="3703" y="74216"/>
                    <a:pt x="131" y="71438"/>
                  </a:cubicBezTo>
                  <a:cubicBezTo>
                    <a:pt x="-3441" y="68660"/>
                    <a:pt x="66805" y="52388"/>
                    <a:pt x="66805" y="52388"/>
                  </a:cubicBezTo>
                  <a:cubicBezTo>
                    <a:pt x="103714" y="44451"/>
                    <a:pt x="156896" y="32544"/>
                    <a:pt x="200155" y="33338"/>
                  </a:cubicBezTo>
                  <a:cubicBezTo>
                    <a:pt x="243414" y="34132"/>
                    <a:pt x="283896" y="44451"/>
                    <a:pt x="326362" y="57151"/>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任意多边形 45"/>
            <p:cNvSpPr/>
            <p:nvPr/>
          </p:nvSpPr>
          <p:spPr>
            <a:xfrm>
              <a:off x="7407965" y="1369178"/>
              <a:ext cx="707541" cy="183482"/>
            </a:xfrm>
            <a:custGeom>
              <a:avLst/>
              <a:gdLst>
                <a:gd name="connsiteX0" fmla="*/ 352481 w 716111"/>
                <a:gd name="connsiteY0" fmla="*/ 35760 h 181126"/>
                <a:gd name="connsiteX1" fmla="*/ 488213 w 716111"/>
                <a:gd name="connsiteY1" fmla="*/ 104816 h 181126"/>
                <a:gd name="connsiteX2" fmla="*/ 592988 w 716111"/>
                <a:gd name="connsiteY2" fmla="*/ 135772 h 181126"/>
                <a:gd name="connsiteX3" fmla="*/ 697763 w 716111"/>
                <a:gd name="connsiteY3" fmla="*/ 154822 h 181126"/>
                <a:gd name="connsiteX4" fmla="*/ 712050 w 716111"/>
                <a:gd name="connsiteY4" fmla="*/ 154822 h 181126"/>
                <a:gd name="connsiteX5" fmla="*/ 652519 w 716111"/>
                <a:gd name="connsiteY5" fmla="*/ 169110 h 181126"/>
                <a:gd name="connsiteX6" fmla="*/ 514406 w 716111"/>
                <a:gd name="connsiteY6" fmla="*/ 181016 h 181126"/>
                <a:gd name="connsiteX7" fmla="*/ 376294 w 716111"/>
                <a:gd name="connsiteY7" fmla="*/ 161966 h 181126"/>
                <a:gd name="connsiteX8" fmla="*/ 290569 w 716111"/>
                <a:gd name="connsiteY8" fmla="*/ 131010 h 181126"/>
                <a:gd name="connsiteX9" fmla="*/ 181031 w 716111"/>
                <a:gd name="connsiteY9" fmla="*/ 90528 h 181126"/>
                <a:gd name="connsiteX10" fmla="*/ 85781 w 716111"/>
                <a:gd name="connsiteY10" fmla="*/ 61953 h 181126"/>
                <a:gd name="connsiteX11" fmla="*/ 56 w 716111"/>
                <a:gd name="connsiteY11" fmla="*/ 50047 h 181126"/>
                <a:gd name="connsiteX12" fmla="*/ 71494 w 716111"/>
                <a:gd name="connsiteY12" fmla="*/ 30997 h 181126"/>
                <a:gd name="connsiteX13" fmla="*/ 183413 w 716111"/>
                <a:gd name="connsiteY13" fmla="*/ 2422 h 181126"/>
                <a:gd name="connsiteX14" fmla="*/ 271519 w 716111"/>
                <a:gd name="connsiteY14" fmla="*/ 4803 h 181126"/>
                <a:gd name="connsiteX15" fmla="*/ 352481 w 716111"/>
                <a:gd name="connsiteY15" fmla="*/ 35760 h 181126"/>
                <a:gd name="connsiteX0" fmla="*/ 347766 w 711396"/>
                <a:gd name="connsiteY0" fmla="*/ 35760 h 181126"/>
                <a:gd name="connsiteX1" fmla="*/ 483498 w 711396"/>
                <a:gd name="connsiteY1" fmla="*/ 104816 h 181126"/>
                <a:gd name="connsiteX2" fmla="*/ 588273 w 711396"/>
                <a:gd name="connsiteY2" fmla="*/ 135772 h 181126"/>
                <a:gd name="connsiteX3" fmla="*/ 693048 w 711396"/>
                <a:gd name="connsiteY3" fmla="*/ 154822 h 181126"/>
                <a:gd name="connsiteX4" fmla="*/ 707335 w 711396"/>
                <a:gd name="connsiteY4" fmla="*/ 154822 h 181126"/>
                <a:gd name="connsiteX5" fmla="*/ 647804 w 711396"/>
                <a:gd name="connsiteY5" fmla="*/ 169110 h 181126"/>
                <a:gd name="connsiteX6" fmla="*/ 509691 w 711396"/>
                <a:gd name="connsiteY6" fmla="*/ 181016 h 181126"/>
                <a:gd name="connsiteX7" fmla="*/ 371579 w 711396"/>
                <a:gd name="connsiteY7" fmla="*/ 161966 h 181126"/>
                <a:gd name="connsiteX8" fmla="*/ 285854 w 711396"/>
                <a:gd name="connsiteY8" fmla="*/ 131010 h 181126"/>
                <a:gd name="connsiteX9" fmla="*/ 176316 w 711396"/>
                <a:gd name="connsiteY9" fmla="*/ 90528 h 181126"/>
                <a:gd name="connsiteX10" fmla="*/ 81066 w 711396"/>
                <a:gd name="connsiteY10" fmla="*/ 61953 h 181126"/>
                <a:gd name="connsiteX11" fmla="*/ 104 w 711396"/>
                <a:gd name="connsiteY11" fmla="*/ 54810 h 181126"/>
                <a:gd name="connsiteX12" fmla="*/ 66779 w 711396"/>
                <a:gd name="connsiteY12" fmla="*/ 30997 h 181126"/>
                <a:gd name="connsiteX13" fmla="*/ 178698 w 711396"/>
                <a:gd name="connsiteY13" fmla="*/ 2422 h 181126"/>
                <a:gd name="connsiteX14" fmla="*/ 266804 w 711396"/>
                <a:gd name="connsiteY14" fmla="*/ 4803 h 181126"/>
                <a:gd name="connsiteX15" fmla="*/ 347766 w 711396"/>
                <a:gd name="connsiteY15" fmla="*/ 35760 h 181126"/>
                <a:gd name="connsiteX0" fmla="*/ 347766 w 711396"/>
                <a:gd name="connsiteY0" fmla="*/ 35760 h 183488"/>
                <a:gd name="connsiteX1" fmla="*/ 483498 w 711396"/>
                <a:gd name="connsiteY1" fmla="*/ 104816 h 183488"/>
                <a:gd name="connsiteX2" fmla="*/ 588273 w 711396"/>
                <a:gd name="connsiteY2" fmla="*/ 135772 h 183488"/>
                <a:gd name="connsiteX3" fmla="*/ 693048 w 711396"/>
                <a:gd name="connsiteY3" fmla="*/ 154822 h 183488"/>
                <a:gd name="connsiteX4" fmla="*/ 707335 w 711396"/>
                <a:gd name="connsiteY4" fmla="*/ 154822 h 183488"/>
                <a:gd name="connsiteX5" fmla="*/ 647804 w 711396"/>
                <a:gd name="connsiteY5" fmla="*/ 169110 h 183488"/>
                <a:gd name="connsiteX6" fmla="*/ 507310 w 711396"/>
                <a:gd name="connsiteY6" fmla="*/ 183397 h 183488"/>
                <a:gd name="connsiteX7" fmla="*/ 371579 w 711396"/>
                <a:gd name="connsiteY7" fmla="*/ 161966 h 183488"/>
                <a:gd name="connsiteX8" fmla="*/ 285854 w 711396"/>
                <a:gd name="connsiteY8" fmla="*/ 131010 h 183488"/>
                <a:gd name="connsiteX9" fmla="*/ 176316 w 711396"/>
                <a:gd name="connsiteY9" fmla="*/ 90528 h 183488"/>
                <a:gd name="connsiteX10" fmla="*/ 81066 w 711396"/>
                <a:gd name="connsiteY10" fmla="*/ 61953 h 183488"/>
                <a:gd name="connsiteX11" fmla="*/ 104 w 711396"/>
                <a:gd name="connsiteY11" fmla="*/ 54810 h 183488"/>
                <a:gd name="connsiteX12" fmla="*/ 66779 w 711396"/>
                <a:gd name="connsiteY12" fmla="*/ 30997 h 183488"/>
                <a:gd name="connsiteX13" fmla="*/ 178698 w 711396"/>
                <a:gd name="connsiteY13" fmla="*/ 2422 h 183488"/>
                <a:gd name="connsiteX14" fmla="*/ 266804 w 711396"/>
                <a:gd name="connsiteY14" fmla="*/ 4803 h 183488"/>
                <a:gd name="connsiteX15" fmla="*/ 347766 w 711396"/>
                <a:gd name="connsiteY15" fmla="*/ 35760 h 183488"/>
                <a:gd name="connsiteX0" fmla="*/ 347766 w 707541"/>
                <a:gd name="connsiteY0" fmla="*/ 35760 h 183488"/>
                <a:gd name="connsiteX1" fmla="*/ 483498 w 707541"/>
                <a:gd name="connsiteY1" fmla="*/ 104816 h 183488"/>
                <a:gd name="connsiteX2" fmla="*/ 588273 w 707541"/>
                <a:gd name="connsiteY2" fmla="*/ 135772 h 183488"/>
                <a:gd name="connsiteX3" fmla="*/ 664473 w 707541"/>
                <a:gd name="connsiteY3" fmla="*/ 147678 h 183488"/>
                <a:gd name="connsiteX4" fmla="*/ 707335 w 707541"/>
                <a:gd name="connsiteY4" fmla="*/ 154822 h 183488"/>
                <a:gd name="connsiteX5" fmla="*/ 647804 w 707541"/>
                <a:gd name="connsiteY5" fmla="*/ 169110 h 183488"/>
                <a:gd name="connsiteX6" fmla="*/ 507310 w 707541"/>
                <a:gd name="connsiteY6" fmla="*/ 183397 h 183488"/>
                <a:gd name="connsiteX7" fmla="*/ 371579 w 707541"/>
                <a:gd name="connsiteY7" fmla="*/ 161966 h 183488"/>
                <a:gd name="connsiteX8" fmla="*/ 285854 w 707541"/>
                <a:gd name="connsiteY8" fmla="*/ 131010 h 183488"/>
                <a:gd name="connsiteX9" fmla="*/ 176316 w 707541"/>
                <a:gd name="connsiteY9" fmla="*/ 90528 h 183488"/>
                <a:gd name="connsiteX10" fmla="*/ 81066 w 707541"/>
                <a:gd name="connsiteY10" fmla="*/ 61953 h 183488"/>
                <a:gd name="connsiteX11" fmla="*/ 104 w 707541"/>
                <a:gd name="connsiteY11" fmla="*/ 54810 h 183488"/>
                <a:gd name="connsiteX12" fmla="*/ 66779 w 707541"/>
                <a:gd name="connsiteY12" fmla="*/ 30997 h 183488"/>
                <a:gd name="connsiteX13" fmla="*/ 178698 w 707541"/>
                <a:gd name="connsiteY13" fmla="*/ 2422 h 183488"/>
                <a:gd name="connsiteX14" fmla="*/ 266804 w 707541"/>
                <a:gd name="connsiteY14" fmla="*/ 4803 h 183488"/>
                <a:gd name="connsiteX15" fmla="*/ 347766 w 707541"/>
                <a:gd name="connsiteY15" fmla="*/ 35760 h 183488"/>
                <a:gd name="connsiteX0" fmla="*/ 347766 w 707541"/>
                <a:gd name="connsiteY0" fmla="*/ 35760 h 183482"/>
                <a:gd name="connsiteX1" fmla="*/ 483498 w 707541"/>
                <a:gd name="connsiteY1" fmla="*/ 104816 h 183482"/>
                <a:gd name="connsiteX2" fmla="*/ 588273 w 707541"/>
                <a:gd name="connsiteY2" fmla="*/ 135772 h 183482"/>
                <a:gd name="connsiteX3" fmla="*/ 664473 w 707541"/>
                <a:gd name="connsiteY3" fmla="*/ 147678 h 183482"/>
                <a:gd name="connsiteX4" fmla="*/ 707335 w 707541"/>
                <a:gd name="connsiteY4" fmla="*/ 159584 h 183482"/>
                <a:gd name="connsiteX5" fmla="*/ 647804 w 707541"/>
                <a:gd name="connsiteY5" fmla="*/ 169110 h 183482"/>
                <a:gd name="connsiteX6" fmla="*/ 507310 w 707541"/>
                <a:gd name="connsiteY6" fmla="*/ 183397 h 183482"/>
                <a:gd name="connsiteX7" fmla="*/ 371579 w 707541"/>
                <a:gd name="connsiteY7" fmla="*/ 161966 h 183482"/>
                <a:gd name="connsiteX8" fmla="*/ 285854 w 707541"/>
                <a:gd name="connsiteY8" fmla="*/ 131010 h 183482"/>
                <a:gd name="connsiteX9" fmla="*/ 176316 w 707541"/>
                <a:gd name="connsiteY9" fmla="*/ 90528 h 183482"/>
                <a:gd name="connsiteX10" fmla="*/ 81066 w 707541"/>
                <a:gd name="connsiteY10" fmla="*/ 61953 h 183482"/>
                <a:gd name="connsiteX11" fmla="*/ 104 w 707541"/>
                <a:gd name="connsiteY11" fmla="*/ 54810 h 183482"/>
                <a:gd name="connsiteX12" fmla="*/ 66779 w 707541"/>
                <a:gd name="connsiteY12" fmla="*/ 30997 h 183482"/>
                <a:gd name="connsiteX13" fmla="*/ 178698 w 707541"/>
                <a:gd name="connsiteY13" fmla="*/ 2422 h 183482"/>
                <a:gd name="connsiteX14" fmla="*/ 266804 w 707541"/>
                <a:gd name="connsiteY14" fmla="*/ 4803 h 183482"/>
                <a:gd name="connsiteX15" fmla="*/ 347766 w 707541"/>
                <a:gd name="connsiteY15" fmla="*/ 35760 h 183482"/>
                <a:gd name="connsiteX0" fmla="*/ 347766 w 707541"/>
                <a:gd name="connsiteY0" fmla="*/ 35760 h 183482"/>
                <a:gd name="connsiteX1" fmla="*/ 483498 w 707541"/>
                <a:gd name="connsiteY1" fmla="*/ 104816 h 183482"/>
                <a:gd name="connsiteX2" fmla="*/ 588273 w 707541"/>
                <a:gd name="connsiteY2" fmla="*/ 135772 h 183482"/>
                <a:gd name="connsiteX3" fmla="*/ 664473 w 707541"/>
                <a:gd name="connsiteY3" fmla="*/ 152440 h 183482"/>
                <a:gd name="connsiteX4" fmla="*/ 707335 w 707541"/>
                <a:gd name="connsiteY4" fmla="*/ 159584 h 183482"/>
                <a:gd name="connsiteX5" fmla="*/ 647804 w 707541"/>
                <a:gd name="connsiteY5" fmla="*/ 169110 h 183482"/>
                <a:gd name="connsiteX6" fmla="*/ 507310 w 707541"/>
                <a:gd name="connsiteY6" fmla="*/ 183397 h 183482"/>
                <a:gd name="connsiteX7" fmla="*/ 371579 w 707541"/>
                <a:gd name="connsiteY7" fmla="*/ 161966 h 183482"/>
                <a:gd name="connsiteX8" fmla="*/ 285854 w 707541"/>
                <a:gd name="connsiteY8" fmla="*/ 131010 h 183482"/>
                <a:gd name="connsiteX9" fmla="*/ 176316 w 707541"/>
                <a:gd name="connsiteY9" fmla="*/ 90528 h 183482"/>
                <a:gd name="connsiteX10" fmla="*/ 81066 w 707541"/>
                <a:gd name="connsiteY10" fmla="*/ 61953 h 183482"/>
                <a:gd name="connsiteX11" fmla="*/ 104 w 707541"/>
                <a:gd name="connsiteY11" fmla="*/ 54810 h 183482"/>
                <a:gd name="connsiteX12" fmla="*/ 66779 w 707541"/>
                <a:gd name="connsiteY12" fmla="*/ 30997 h 183482"/>
                <a:gd name="connsiteX13" fmla="*/ 178698 w 707541"/>
                <a:gd name="connsiteY13" fmla="*/ 2422 h 183482"/>
                <a:gd name="connsiteX14" fmla="*/ 266804 w 707541"/>
                <a:gd name="connsiteY14" fmla="*/ 4803 h 183482"/>
                <a:gd name="connsiteX15" fmla="*/ 347766 w 707541"/>
                <a:gd name="connsiteY15" fmla="*/ 35760 h 183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07541" h="183482">
                  <a:moveTo>
                    <a:pt x="347766" y="35760"/>
                  </a:moveTo>
                  <a:cubicBezTo>
                    <a:pt x="383882" y="52429"/>
                    <a:pt x="443414" y="88147"/>
                    <a:pt x="483498" y="104816"/>
                  </a:cubicBezTo>
                  <a:cubicBezTo>
                    <a:pt x="523582" y="121485"/>
                    <a:pt x="558111" y="127835"/>
                    <a:pt x="588273" y="135772"/>
                  </a:cubicBezTo>
                  <a:cubicBezTo>
                    <a:pt x="618436" y="143709"/>
                    <a:pt x="644629" y="148471"/>
                    <a:pt x="664473" y="152440"/>
                  </a:cubicBezTo>
                  <a:cubicBezTo>
                    <a:pt x="684317" y="156409"/>
                    <a:pt x="710113" y="156806"/>
                    <a:pt x="707335" y="159584"/>
                  </a:cubicBezTo>
                  <a:cubicBezTo>
                    <a:pt x="704557" y="162362"/>
                    <a:pt x="681141" y="165141"/>
                    <a:pt x="647804" y="169110"/>
                  </a:cubicBezTo>
                  <a:cubicBezTo>
                    <a:pt x="614467" y="173079"/>
                    <a:pt x="553347" y="184588"/>
                    <a:pt x="507310" y="183397"/>
                  </a:cubicBezTo>
                  <a:cubicBezTo>
                    <a:pt x="461273" y="182206"/>
                    <a:pt x="408488" y="170697"/>
                    <a:pt x="371579" y="161966"/>
                  </a:cubicBezTo>
                  <a:cubicBezTo>
                    <a:pt x="334670" y="153235"/>
                    <a:pt x="285854" y="131010"/>
                    <a:pt x="285854" y="131010"/>
                  </a:cubicBezTo>
                  <a:cubicBezTo>
                    <a:pt x="253310" y="119104"/>
                    <a:pt x="210447" y="102037"/>
                    <a:pt x="176316" y="90528"/>
                  </a:cubicBezTo>
                  <a:cubicBezTo>
                    <a:pt x="142185" y="79019"/>
                    <a:pt x="110435" y="67906"/>
                    <a:pt x="81066" y="61953"/>
                  </a:cubicBezTo>
                  <a:cubicBezTo>
                    <a:pt x="51697" y="56000"/>
                    <a:pt x="2485" y="59969"/>
                    <a:pt x="104" y="54810"/>
                  </a:cubicBezTo>
                  <a:cubicBezTo>
                    <a:pt x="-2277" y="49651"/>
                    <a:pt x="37013" y="39728"/>
                    <a:pt x="66779" y="30997"/>
                  </a:cubicBezTo>
                  <a:cubicBezTo>
                    <a:pt x="96545" y="22266"/>
                    <a:pt x="145361" y="6788"/>
                    <a:pt x="178698" y="2422"/>
                  </a:cubicBezTo>
                  <a:cubicBezTo>
                    <a:pt x="212035" y="-1944"/>
                    <a:pt x="239817" y="41"/>
                    <a:pt x="266804" y="4803"/>
                  </a:cubicBezTo>
                  <a:cubicBezTo>
                    <a:pt x="293791" y="9565"/>
                    <a:pt x="311650" y="19091"/>
                    <a:pt x="347766" y="35760"/>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任意多边形 46"/>
            <p:cNvSpPr/>
            <p:nvPr/>
          </p:nvSpPr>
          <p:spPr>
            <a:xfrm>
              <a:off x="4667248" y="1363265"/>
              <a:ext cx="478677" cy="154616"/>
            </a:xfrm>
            <a:custGeom>
              <a:avLst/>
              <a:gdLst>
                <a:gd name="connsiteX0" fmla="*/ 297720 w 481120"/>
                <a:gd name="connsiteY0" fmla="*/ 60334 h 154227"/>
                <a:gd name="connsiteX1" fmla="*/ 376301 w 481120"/>
                <a:gd name="connsiteY1" fmla="*/ 105577 h 154227"/>
                <a:gd name="connsiteX2" fmla="*/ 423926 w 481120"/>
                <a:gd name="connsiteY2" fmla="*/ 129390 h 154227"/>
                <a:gd name="connsiteX3" fmla="*/ 481076 w 481120"/>
                <a:gd name="connsiteY3" fmla="*/ 143677 h 154227"/>
                <a:gd name="connsiteX4" fmla="*/ 414401 w 481120"/>
                <a:gd name="connsiteY4" fmla="*/ 150821 h 154227"/>
                <a:gd name="connsiteX5" fmla="*/ 297720 w 481120"/>
                <a:gd name="connsiteY5" fmla="*/ 153202 h 154227"/>
                <a:gd name="connsiteX6" fmla="*/ 228664 w 481120"/>
                <a:gd name="connsiteY6" fmla="*/ 134152 h 154227"/>
                <a:gd name="connsiteX7" fmla="*/ 154845 w 481120"/>
                <a:gd name="connsiteY7" fmla="*/ 79384 h 154227"/>
                <a:gd name="connsiteX8" fmla="*/ 85789 w 481120"/>
                <a:gd name="connsiteY8" fmla="*/ 31759 h 154227"/>
                <a:gd name="connsiteX9" fmla="*/ 64 w 481120"/>
                <a:gd name="connsiteY9" fmla="*/ 3184 h 154227"/>
                <a:gd name="connsiteX10" fmla="*/ 73883 w 481120"/>
                <a:gd name="connsiteY10" fmla="*/ 802 h 154227"/>
                <a:gd name="connsiteX11" fmla="*/ 188183 w 481120"/>
                <a:gd name="connsiteY11" fmla="*/ 802 h 154227"/>
                <a:gd name="connsiteX12" fmla="*/ 231045 w 481120"/>
                <a:gd name="connsiteY12" fmla="*/ 10327 h 154227"/>
                <a:gd name="connsiteX13" fmla="*/ 297720 w 481120"/>
                <a:gd name="connsiteY13" fmla="*/ 60334 h 154227"/>
                <a:gd name="connsiteX0" fmla="*/ 292965 w 476365"/>
                <a:gd name="connsiteY0" fmla="*/ 60579 h 154472"/>
                <a:gd name="connsiteX1" fmla="*/ 371546 w 476365"/>
                <a:gd name="connsiteY1" fmla="*/ 105822 h 154472"/>
                <a:gd name="connsiteX2" fmla="*/ 419171 w 476365"/>
                <a:gd name="connsiteY2" fmla="*/ 129635 h 154472"/>
                <a:gd name="connsiteX3" fmla="*/ 476321 w 476365"/>
                <a:gd name="connsiteY3" fmla="*/ 143922 h 154472"/>
                <a:gd name="connsiteX4" fmla="*/ 409646 w 476365"/>
                <a:gd name="connsiteY4" fmla="*/ 151066 h 154472"/>
                <a:gd name="connsiteX5" fmla="*/ 292965 w 476365"/>
                <a:gd name="connsiteY5" fmla="*/ 153447 h 154472"/>
                <a:gd name="connsiteX6" fmla="*/ 223909 w 476365"/>
                <a:gd name="connsiteY6" fmla="*/ 134397 h 154472"/>
                <a:gd name="connsiteX7" fmla="*/ 150090 w 476365"/>
                <a:gd name="connsiteY7" fmla="*/ 79629 h 154472"/>
                <a:gd name="connsiteX8" fmla="*/ 81034 w 476365"/>
                <a:gd name="connsiteY8" fmla="*/ 32004 h 154472"/>
                <a:gd name="connsiteX9" fmla="*/ 71 w 476365"/>
                <a:gd name="connsiteY9" fmla="*/ 8192 h 154472"/>
                <a:gd name="connsiteX10" fmla="*/ 69128 w 476365"/>
                <a:gd name="connsiteY10" fmla="*/ 1047 h 154472"/>
                <a:gd name="connsiteX11" fmla="*/ 183428 w 476365"/>
                <a:gd name="connsiteY11" fmla="*/ 1047 h 154472"/>
                <a:gd name="connsiteX12" fmla="*/ 226290 w 476365"/>
                <a:gd name="connsiteY12" fmla="*/ 10572 h 154472"/>
                <a:gd name="connsiteX13" fmla="*/ 292965 w 476365"/>
                <a:gd name="connsiteY13" fmla="*/ 60579 h 154472"/>
                <a:gd name="connsiteX0" fmla="*/ 292897 w 476297"/>
                <a:gd name="connsiteY0" fmla="*/ 60579 h 154472"/>
                <a:gd name="connsiteX1" fmla="*/ 371478 w 476297"/>
                <a:gd name="connsiteY1" fmla="*/ 105822 h 154472"/>
                <a:gd name="connsiteX2" fmla="*/ 419103 w 476297"/>
                <a:gd name="connsiteY2" fmla="*/ 129635 h 154472"/>
                <a:gd name="connsiteX3" fmla="*/ 476253 w 476297"/>
                <a:gd name="connsiteY3" fmla="*/ 143922 h 154472"/>
                <a:gd name="connsiteX4" fmla="*/ 409578 w 476297"/>
                <a:gd name="connsiteY4" fmla="*/ 151066 h 154472"/>
                <a:gd name="connsiteX5" fmla="*/ 292897 w 476297"/>
                <a:gd name="connsiteY5" fmla="*/ 153447 h 154472"/>
                <a:gd name="connsiteX6" fmla="*/ 223841 w 476297"/>
                <a:gd name="connsiteY6" fmla="*/ 134397 h 154472"/>
                <a:gd name="connsiteX7" fmla="*/ 150022 w 476297"/>
                <a:gd name="connsiteY7" fmla="*/ 79629 h 154472"/>
                <a:gd name="connsiteX8" fmla="*/ 80966 w 476297"/>
                <a:gd name="connsiteY8" fmla="*/ 32004 h 154472"/>
                <a:gd name="connsiteX9" fmla="*/ 3 w 476297"/>
                <a:gd name="connsiteY9" fmla="*/ 8192 h 154472"/>
                <a:gd name="connsiteX10" fmla="*/ 83347 w 476297"/>
                <a:gd name="connsiteY10" fmla="*/ 1047 h 154472"/>
                <a:gd name="connsiteX11" fmla="*/ 183360 w 476297"/>
                <a:gd name="connsiteY11" fmla="*/ 1047 h 154472"/>
                <a:gd name="connsiteX12" fmla="*/ 226222 w 476297"/>
                <a:gd name="connsiteY12" fmla="*/ 10572 h 154472"/>
                <a:gd name="connsiteX13" fmla="*/ 292897 w 476297"/>
                <a:gd name="connsiteY13" fmla="*/ 60579 h 154472"/>
                <a:gd name="connsiteX0" fmla="*/ 295277 w 478677"/>
                <a:gd name="connsiteY0" fmla="*/ 60723 h 154616"/>
                <a:gd name="connsiteX1" fmla="*/ 373858 w 478677"/>
                <a:gd name="connsiteY1" fmla="*/ 105966 h 154616"/>
                <a:gd name="connsiteX2" fmla="*/ 421483 w 478677"/>
                <a:gd name="connsiteY2" fmla="*/ 129779 h 154616"/>
                <a:gd name="connsiteX3" fmla="*/ 478633 w 478677"/>
                <a:gd name="connsiteY3" fmla="*/ 144066 h 154616"/>
                <a:gd name="connsiteX4" fmla="*/ 411958 w 478677"/>
                <a:gd name="connsiteY4" fmla="*/ 151210 h 154616"/>
                <a:gd name="connsiteX5" fmla="*/ 295277 w 478677"/>
                <a:gd name="connsiteY5" fmla="*/ 153591 h 154616"/>
                <a:gd name="connsiteX6" fmla="*/ 226221 w 478677"/>
                <a:gd name="connsiteY6" fmla="*/ 134541 h 154616"/>
                <a:gd name="connsiteX7" fmla="*/ 152402 w 478677"/>
                <a:gd name="connsiteY7" fmla="*/ 79773 h 154616"/>
                <a:gd name="connsiteX8" fmla="*/ 83346 w 478677"/>
                <a:gd name="connsiteY8" fmla="*/ 32148 h 154616"/>
                <a:gd name="connsiteX9" fmla="*/ 2 w 478677"/>
                <a:gd name="connsiteY9" fmla="*/ 10717 h 154616"/>
                <a:gd name="connsiteX10" fmla="*/ 85727 w 478677"/>
                <a:gd name="connsiteY10" fmla="*/ 1191 h 154616"/>
                <a:gd name="connsiteX11" fmla="*/ 185740 w 478677"/>
                <a:gd name="connsiteY11" fmla="*/ 1191 h 154616"/>
                <a:gd name="connsiteX12" fmla="*/ 228602 w 478677"/>
                <a:gd name="connsiteY12" fmla="*/ 10716 h 154616"/>
                <a:gd name="connsiteX13" fmla="*/ 295277 w 478677"/>
                <a:gd name="connsiteY13" fmla="*/ 60723 h 154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8677" h="154616">
                  <a:moveTo>
                    <a:pt x="295277" y="60723"/>
                  </a:moveTo>
                  <a:cubicBezTo>
                    <a:pt x="319486" y="76598"/>
                    <a:pt x="352824" y="94457"/>
                    <a:pt x="373858" y="105966"/>
                  </a:cubicBezTo>
                  <a:cubicBezTo>
                    <a:pt x="394892" y="117475"/>
                    <a:pt x="404021" y="123429"/>
                    <a:pt x="421483" y="129779"/>
                  </a:cubicBezTo>
                  <a:cubicBezTo>
                    <a:pt x="438945" y="136129"/>
                    <a:pt x="480221" y="140494"/>
                    <a:pt x="478633" y="144066"/>
                  </a:cubicBezTo>
                  <a:cubicBezTo>
                    <a:pt x="477046" y="147638"/>
                    <a:pt x="442517" y="149623"/>
                    <a:pt x="411958" y="151210"/>
                  </a:cubicBezTo>
                  <a:cubicBezTo>
                    <a:pt x="381399" y="152797"/>
                    <a:pt x="326233" y="156369"/>
                    <a:pt x="295277" y="153591"/>
                  </a:cubicBezTo>
                  <a:cubicBezTo>
                    <a:pt x="264321" y="150813"/>
                    <a:pt x="250033" y="146844"/>
                    <a:pt x="226221" y="134541"/>
                  </a:cubicBezTo>
                  <a:cubicBezTo>
                    <a:pt x="202409" y="122238"/>
                    <a:pt x="176215" y="96839"/>
                    <a:pt x="152402" y="79773"/>
                  </a:cubicBezTo>
                  <a:cubicBezTo>
                    <a:pt x="128589" y="62707"/>
                    <a:pt x="108746" y="43657"/>
                    <a:pt x="83346" y="32148"/>
                  </a:cubicBezTo>
                  <a:cubicBezTo>
                    <a:pt x="57946" y="20639"/>
                    <a:pt x="-395" y="15876"/>
                    <a:pt x="2" y="10717"/>
                  </a:cubicBezTo>
                  <a:cubicBezTo>
                    <a:pt x="399" y="5558"/>
                    <a:pt x="54771" y="2779"/>
                    <a:pt x="85727" y="1191"/>
                  </a:cubicBezTo>
                  <a:cubicBezTo>
                    <a:pt x="116683" y="-397"/>
                    <a:pt x="159546" y="-397"/>
                    <a:pt x="185740" y="1191"/>
                  </a:cubicBezTo>
                  <a:cubicBezTo>
                    <a:pt x="211934" y="2778"/>
                    <a:pt x="214711" y="4366"/>
                    <a:pt x="228602" y="10716"/>
                  </a:cubicBezTo>
                  <a:cubicBezTo>
                    <a:pt x="242493" y="17066"/>
                    <a:pt x="271068" y="44848"/>
                    <a:pt x="295277" y="60723"/>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任意多边形 47"/>
            <p:cNvSpPr/>
            <p:nvPr/>
          </p:nvSpPr>
          <p:spPr>
            <a:xfrm>
              <a:off x="5017233" y="1364245"/>
              <a:ext cx="555356" cy="177072"/>
            </a:xfrm>
            <a:custGeom>
              <a:avLst/>
              <a:gdLst>
                <a:gd name="connsiteX0" fmla="*/ 281048 w 557716"/>
                <a:gd name="connsiteY0" fmla="*/ 38311 h 176492"/>
                <a:gd name="connsiteX1" fmla="*/ 388205 w 557716"/>
                <a:gd name="connsiteY1" fmla="*/ 104986 h 176492"/>
                <a:gd name="connsiteX2" fmla="*/ 459642 w 557716"/>
                <a:gd name="connsiteY2" fmla="*/ 152611 h 176492"/>
                <a:gd name="connsiteX3" fmla="*/ 557273 w 557716"/>
                <a:gd name="connsiteY3" fmla="*/ 166899 h 176492"/>
                <a:gd name="connsiteX4" fmla="*/ 490598 w 557716"/>
                <a:gd name="connsiteY4" fmla="*/ 176424 h 176492"/>
                <a:gd name="connsiteX5" fmla="*/ 371536 w 557716"/>
                <a:gd name="connsiteY5" fmla="*/ 169280 h 176492"/>
                <a:gd name="connsiteX6" fmla="*/ 283430 w 557716"/>
                <a:gd name="connsiteY6" fmla="*/ 138324 h 176492"/>
                <a:gd name="connsiteX7" fmla="*/ 176273 w 557716"/>
                <a:gd name="connsiteY7" fmla="*/ 81174 h 176492"/>
                <a:gd name="connsiteX8" fmla="*/ 109598 w 557716"/>
                <a:gd name="connsiteY8" fmla="*/ 38311 h 176492"/>
                <a:gd name="connsiteX9" fmla="*/ 47686 w 557716"/>
                <a:gd name="connsiteY9" fmla="*/ 9736 h 176492"/>
                <a:gd name="connsiteX10" fmla="*/ 2442 w 557716"/>
                <a:gd name="connsiteY10" fmla="*/ 2593 h 176492"/>
                <a:gd name="connsiteX11" fmla="*/ 123886 w 557716"/>
                <a:gd name="connsiteY11" fmla="*/ 211 h 176492"/>
                <a:gd name="connsiteX12" fmla="*/ 207230 w 557716"/>
                <a:gd name="connsiteY12" fmla="*/ 7355 h 176492"/>
                <a:gd name="connsiteX13" fmla="*/ 281048 w 557716"/>
                <a:gd name="connsiteY13" fmla="*/ 38311 h 176492"/>
                <a:gd name="connsiteX0" fmla="*/ 281048 w 555356"/>
                <a:gd name="connsiteY0" fmla="*/ 38311 h 177072"/>
                <a:gd name="connsiteX1" fmla="*/ 388205 w 555356"/>
                <a:gd name="connsiteY1" fmla="*/ 104986 h 177072"/>
                <a:gd name="connsiteX2" fmla="*/ 459642 w 555356"/>
                <a:gd name="connsiteY2" fmla="*/ 152611 h 177072"/>
                <a:gd name="connsiteX3" fmla="*/ 554892 w 555356"/>
                <a:gd name="connsiteY3" fmla="*/ 174042 h 177072"/>
                <a:gd name="connsiteX4" fmla="*/ 490598 w 555356"/>
                <a:gd name="connsiteY4" fmla="*/ 176424 h 177072"/>
                <a:gd name="connsiteX5" fmla="*/ 371536 w 555356"/>
                <a:gd name="connsiteY5" fmla="*/ 169280 h 177072"/>
                <a:gd name="connsiteX6" fmla="*/ 283430 w 555356"/>
                <a:gd name="connsiteY6" fmla="*/ 138324 h 177072"/>
                <a:gd name="connsiteX7" fmla="*/ 176273 w 555356"/>
                <a:gd name="connsiteY7" fmla="*/ 81174 h 177072"/>
                <a:gd name="connsiteX8" fmla="*/ 109598 w 555356"/>
                <a:gd name="connsiteY8" fmla="*/ 38311 h 177072"/>
                <a:gd name="connsiteX9" fmla="*/ 47686 w 555356"/>
                <a:gd name="connsiteY9" fmla="*/ 9736 h 177072"/>
                <a:gd name="connsiteX10" fmla="*/ 2442 w 555356"/>
                <a:gd name="connsiteY10" fmla="*/ 2593 h 177072"/>
                <a:gd name="connsiteX11" fmla="*/ 123886 w 555356"/>
                <a:gd name="connsiteY11" fmla="*/ 211 h 177072"/>
                <a:gd name="connsiteX12" fmla="*/ 207230 w 555356"/>
                <a:gd name="connsiteY12" fmla="*/ 7355 h 177072"/>
                <a:gd name="connsiteX13" fmla="*/ 281048 w 555356"/>
                <a:gd name="connsiteY13" fmla="*/ 38311 h 17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5356" h="177072">
                  <a:moveTo>
                    <a:pt x="281048" y="38311"/>
                  </a:moveTo>
                  <a:cubicBezTo>
                    <a:pt x="311210" y="54583"/>
                    <a:pt x="358439" y="85936"/>
                    <a:pt x="388205" y="104986"/>
                  </a:cubicBezTo>
                  <a:cubicBezTo>
                    <a:pt x="417971" y="124036"/>
                    <a:pt x="431861" y="141102"/>
                    <a:pt x="459642" y="152611"/>
                  </a:cubicBezTo>
                  <a:cubicBezTo>
                    <a:pt x="487423" y="164120"/>
                    <a:pt x="549733" y="170073"/>
                    <a:pt x="554892" y="174042"/>
                  </a:cubicBezTo>
                  <a:cubicBezTo>
                    <a:pt x="560051" y="178011"/>
                    <a:pt x="521157" y="177218"/>
                    <a:pt x="490598" y="176424"/>
                  </a:cubicBezTo>
                  <a:cubicBezTo>
                    <a:pt x="460039" y="175630"/>
                    <a:pt x="406064" y="175630"/>
                    <a:pt x="371536" y="169280"/>
                  </a:cubicBezTo>
                  <a:cubicBezTo>
                    <a:pt x="337008" y="162930"/>
                    <a:pt x="315974" y="153008"/>
                    <a:pt x="283430" y="138324"/>
                  </a:cubicBezTo>
                  <a:cubicBezTo>
                    <a:pt x="250886" y="123640"/>
                    <a:pt x="205245" y="97843"/>
                    <a:pt x="176273" y="81174"/>
                  </a:cubicBezTo>
                  <a:cubicBezTo>
                    <a:pt x="147301" y="64505"/>
                    <a:pt x="131029" y="50217"/>
                    <a:pt x="109598" y="38311"/>
                  </a:cubicBezTo>
                  <a:cubicBezTo>
                    <a:pt x="88167" y="26405"/>
                    <a:pt x="65545" y="15689"/>
                    <a:pt x="47686" y="9736"/>
                  </a:cubicBezTo>
                  <a:cubicBezTo>
                    <a:pt x="29827" y="3783"/>
                    <a:pt x="-10258" y="4180"/>
                    <a:pt x="2442" y="2593"/>
                  </a:cubicBezTo>
                  <a:cubicBezTo>
                    <a:pt x="15142" y="1006"/>
                    <a:pt x="89755" y="-583"/>
                    <a:pt x="123886" y="211"/>
                  </a:cubicBezTo>
                  <a:cubicBezTo>
                    <a:pt x="158017" y="1005"/>
                    <a:pt x="180243" y="608"/>
                    <a:pt x="207230" y="7355"/>
                  </a:cubicBezTo>
                  <a:cubicBezTo>
                    <a:pt x="234217" y="14102"/>
                    <a:pt x="250886" y="22039"/>
                    <a:pt x="281048" y="38311"/>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任意多边形 48"/>
            <p:cNvSpPr/>
            <p:nvPr/>
          </p:nvSpPr>
          <p:spPr>
            <a:xfrm>
              <a:off x="5379166" y="1366791"/>
              <a:ext cx="591266" cy="188132"/>
            </a:xfrm>
            <a:custGeom>
              <a:avLst/>
              <a:gdLst>
                <a:gd name="connsiteX0" fmla="*/ 250109 w 591266"/>
                <a:gd name="connsiteY0" fmla="*/ 16715 h 188132"/>
                <a:gd name="connsiteX1" fmla="*/ 362028 w 591266"/>
                <a:gd name="connsiteY1" fmla="*/ 78628 h 188132"/>
                <a:gd name="connsiteX2" fmla="*/ 435847 w 591266"/>
                <a:gd name="connsiteY2" fmla="*/ 128634 h 188132"/>
                <a:gd name="connsiteX3" fmla="*/ 528715 w 591266"/>
                <a:gd name="connsiteY3" fmla="*/ 164353 h 188132"/>
                <a:gd name="connsiteX4" fmla="*/ 590628 w 591266"/>
                <a:gd name="connsiteY4" fmla="*/ 181022 h 188132"/>
                <a:gd name="connsiteX5" fmla="*/ 490615 w 591266"/>
                <a:gd name="connsiteY5" fmla="*/ 185784 h 188132"/>
                <a:gd name="connsiteX6" fmla="*/ 392984 w 591266"/>
                <a:gd name="connsiteY6" fmla="*/ 183403 h 188132"/>
                <a:gd name="connsiteX7" fmla="*/ 259634 w 591266"/>
                <a:gd name="connsiteY7" fmla="*/ 133397 h 188132"/>
                <a:gd name="connsiteX8" fmla="*/ 162003 w 591266"/>
                <a:gd name="connsiteY8" fmla="*/ 83390 h 188132"/>
                <a:gd name="connsiteX9" fmla="*/ 102472 w 591266"/>
                <a:gd name="connsiteY9" fmla="*/ 47672 h 188132"/>
                <a:gd name="connsiteX10" fmla="*/ 78 w 591266"/>
                <a:gd name="connsiteY10" fmla="*/ 9572 h 188132"/>
                <a:gd name="connsiteX11" fmla="*/ 88184 w 591266"/>
                <a:gd name="connsiteY11" fmla="*/ 47 h 188132"/>
                <a:gd name="connsiteX12" fmla="*/ 250109 w 591266"/>
                <a:gd name="connsiteY12" fmla="*/ 16715 h 188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1266" h="188132">
                  <a:moveTo>
                    <a:pt x="250109" y="16715"/>
                  </a:moveTo>
                  <a:cubicBezTo>
                    <a:pt x="295750" y="29812"/>
                    <a:pt x="331072" y="59975"/>
                    <a:pt x="362028" y="78628"/>
                  </a:cubicBezTo>
                  <a:cubicBezTo>
                    <a:pt x="392984" y="97281"/>
                    <a:pt x="408066" y="114347"/>
                    <a:pt x="435847" y="128634"/>
                  </a:cubicBezTo>
                  <a:cubicBezTo>
                    <a:pt x="463628" y="142921"/>
                    <a:pt x="502918" y="155622"/>
                    <a:pt x="528715" y="164353"/>
                  </a:cubicBezTo>
                  <a:cubicBezTo>
                    <a:pt x="554512" y="173084"/>
                    <a:pt x="596978" y="177450"/>
                    <a:pt x="590628" y="181022"/>
                  </a:cubicBezTo>
                  <a:cubicBezTo>
                    <a:pt x="584278" y="184594"/>
                    <a:pt x="523556" y="185387"/>
                    <a:pt x="490615" y="185784"/>
                  </a:cubicBezTo>
                  <a:cubicBezTo>
                    <a:pt x="457674" y="186181"/>
                    <a:pt x="431481" y="192134"/>
                    <a:pt x="392984" y="183403"/>
                  </a:cubicBezTo>
                  <a:cubicBezTo>
                    <a:pt x="354487" y="174672"/>
                    <a:pt x="298131" y="150066"/>
                    <a:pt x="259634" y="133397"/>
                  </a:cubicBezTo>
                  <a:cubicBezTo>
                    <a:pt x="221137" y="116728"/>
                    <a:pt x="188197" y="97677"/>
                    <a:pt x="162003" y="83390"/>
                  </a:cubicBezTo>
                  <a:cubicBezTo>
                    <a:pt x="135809" y="69103"/>
                    <a:pt x="129459" y="59975"/>
                    <a:pt x="102472" y="47672"/>
                  </a:cubicBezTo>
                  <a:cubicBezTo>
                    <a:pt x="75484" y="35369"/>
                    <a:pt x="2459" y="17509"/>
                    <a:pt x="78" y="9572"/>
                  </a:cubicBezTo>
                  <a:cubicBezTo>
                    <a:pt x="-2303" y="1635"/>
                    <a:pt x="49687" y="-350"/>
                    <a:pt x="88184" y="47"/>
                  </a:cubicBezTo>
                  <a:cubicBezTo>
                    <a:pt x="126681" y="444"/>
                    <a:pt x="204468" y="3618"/>
                    <a:pt x="250109" y="16715"/>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任意多边形 49"/>
            <p:cNvSpPr/>
            <p:nvPr/>
          </p:nvSpPr>
          <p:spPr>
            <a:xfrm>
              <a:off x="5798487" y="1385516"/>
              <a:ext cx="542812" cy="170539"/>
            </a:xfrm>
            <a:custGeom>
              <a:avLst/>
              <a:gdLst>
                <a:gd name="connsiteX0" fmla="*/ 338116 w 542934"/>
                <a:gd name="connsiteY0" fmla="*/ 60612 h 168868"/>
                <a:gd name="connsiteX1" fmla="*/ 423841 w 542934"/>
                <a:gd name="connsiteY1" fmla="*/ 115381 h 168868"/>
                <a:gd name="connsiteX2" fmla="*/ 490516 w 542934"/>
                <a:gd name="connsiteY2" fmla="*/ 141575 h 168868"/>
                <a:gd name="connsiteX3" fmla="*/ 542904 w 542934"/>
                <a:gd name="connsiteY3" fmla="*/ 158243 h 168868"/>
                <a:gd name="connsiteX4" fmla="*/ 483373 w 542934"/>
                <a:gd name="connsiteY4" fmla="*/ 160625 h 168868"/>
                <a:gd name="connsiteX5" fmla="*/ 361929 w 542934"/>
                <a:gd name="connsiteY5" fmla="*/ 167768 h 168868"/>
                <a:gd name="connsiteX6" fmla="*/ 273823 w 542934"/>
                <a:gd name="connsiteY6" fmla="*/ 134431 h 168868"/>
                <a:gd name="connsiteX7" fmla="*/ 183335 w 542934"/>
                <a:gd name="connsiteY7" fmla="*/ 77281 h 168868"/>
                <a:gd name="connsiteX8" fmla="*/ 114279 w 542934"/>
                <a:gd name="connsiteY8" fmla="*/ 41562 h 168868"/>
                <a:gd name="connsiteX9" fmla="*/ 42841 w 542934"/>
                <a:gd name="connsiteY9" fmla="*/ 24893 h 168868"/>
                <a:gd name="connsiteX10" fmla="*/ 2360 w 542934"/>
                <a:gd name="connsiteY10" fmla="*/ 24893 h 168868"/>
                <a:gd name="connsiteX11" fmla="*/ 111898 w 542934"/>
                <a:gd name="connsiteY11" fmla="*/ 3462 h 168868"/>
                <a:gd name="connsiteX12" fmla="*/ 230960 w 542934"/>
                <a:gd name="connsiteY12" fmla="*/ 3462 h 168868"/>
                <a:gd name="connsiteX13" fmla="*/ 338116 w 542934"/>
                <a:gd name="connsiteY13" fmla="*/ 60612 h 168868"/>
                <a:gd name="connsiteX0" fmla="*/ 337994 w 542812"/>
                <a:gd name="connsiteY0" fmla="*/ 63417 h 171673"/>
                <a:gd name="connsiteX1" fmla="*/ 423719 w 542812"/>
                <a:gd name="connsiteY1" fmla="*/ 118186 h 171673"/>
                <a:gd name="connsiteX2" fmla="*/ 490394 w 542812"/>
                <a:gd name="connsiteY2" fmla="*/ 144380 h 171673"/>
                <a:gd name="connsiteX3" fmla="*/ 542782 w 542812"/>
                <a:gd name="connsiteY3" fmla="*/ 161048 h 171673"/>
                <a:gd name="connsiteX4" fmla="*/ 483251 w 542812"/>
                <a:gd name="connsiteY4" fmla="*/ 163430 h 171673"/>
                <a:gd name="connsiteX5" fmla="*/ 361807 w 542812"/>
                <a:gd name="connsiteY5" fmla="*/ 170573 h 171673"/>
                <a:gd name="connsiteX6" fmla="*/ 273701 w 542812"/>
                <a:gd name="connsiteY6" fmla="*/ 137236 h 171673"/>
                <a:gd name="connsiteX7" fmla="*/ 183213 w 542812"/>
                <a:gd name="connsiteY7" fmla="*/ 80086 h 171673"/>
                <a:gd name="connsiteX8" fmla="*/ 114157 w 542812"/>
                <a:gd name="connsiteY8" fmla="*/ 44367 h 171673"/>
                <a:gd name="connsiteX9" fmla="*/ 42719 w 542812"/>
                <a:gd name="connsiteY9" fmla="*/ 27698 h 171673"/>
                <a:gd name="connsiteX10" fmla="*/ 2238 w 542812"/>
                <a:gd name="connsiteY10" fmla="*/ 27698 h 171673"/>
                <a:gd name="connsiteX11" fmla="*/ 109395 w 542812"/>
                <a:gd name="connsiteY11" fmla="*/ 3886 h 171673"/>
                <a:gd name="connsiteX12" fmla="*/ 230838 w 542812"/>
                <a:gd name="connsiteY12" fmla="*/ 6267 h 171673"/>
                <a:gd name="connsiteX13" fmla="*/ 337994 w 542812"/>
                <a:gd name="connsiteY13" fmla="*/ 63417 h 171673"/>
                <a:gd name="connsiteX0" fmla="*/ 337994 w 542812"/>
                <a:gd name="connsiteY0" fmla="*/ 62283 h 170539"/>
                <a:gd name="connsiteX1" fmla="*/ 423719 w 542812"/>
                <a:gd name="connsiteY1" fmla="*/ 117052 h 170539"/>
                <a:gd name="connsiteX2" fmla="*/ 490394 w 542812"/>
                <a:gd name="connsiteY2" fmla="*/ 143246 h 170539"/>
                <a:gd name="connsiteX3" fmla="*/ 542782 w 542812"/>
                <a:gd name="connsiteY3" fmla="*/ 159914 h 170539"/>
                <a:gd name="connsiteX4" fmla="*/ 483251 w 542812"/>
                <a:gd name="connsiteY4" fmla="*/ 162296 h 170539"/>
                <a:gd name="connsiteX5" fmla="*/ 361807 w 542812"/>
                <a:gd name="connsiteY5" fmla="*/ 169439 h 170539"/>
                <a:gd name="connsiteX6" fmla="*/ 273701 w 542812"/>
                <a:gd name="connsiteY6" fmla="*/ 136102 h 170539"/>
                <a:gd name="connsiteX7" fmla="*/ 183213 w 542812"/>
                <a:gd name="connsiteY7" fmla="*/ 78952 h 170539"/>
                <a:gd name="connsiteX8" fmla="*/ 114157 w 542812"/>
                <a:gd name="connsiteY8" fmla="*/ 43233 h 170539"/>
                <a:gd name="connsiteX9" fmla="*/ 42719 w 542812"/>
                <a:gd name="connsiteY9" fmla="*/ 26564 h 170539"/>
                <a:gd name="connsiteX10" fmla="*/ 2238 w 542812"/>
                <a:gd name="connsiteY10" fmla="*/ 26564 h 170539"/>
                <a:gd name="connsiteX11" fmla="*/ 109395 w 542812"/>
                <a:gd name="connsiteY11" fmla="*/ 2752 h 170539"/>
                <a:gd name="connsiteX12" fmla="*/ 228457 w 542812"/>
                <a:gd name="connsiteY12" fmla="*/ 7514 h 170539"/>
                <a:gd name="connsiteX13" fmla="*/ 337994 w 542812"/>
                <a:gd name="connsiteY13" fmla="*/ 62283 h 17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2812" h="170539">
                  <a:moveTo>
                    <a:pt x="337994" y="62283"/>
                  </a:moveTo>
                  <a:cubicBezTo>
                    <a:pt x="370538" y="80539"/>
                    <a:pt x="398319" y="103558"/>
                    <a:pt x="423719" y="117052"/>
                  </a:cubicBezTo>
                  <a:cubicBezTo>
                    <a:pt x="449119" y="130546"/>
                    <a:pt x="470550" y="136102"/>
                    <a:pt x="490394" y="143246"/>
                  </a:cubicBezTo>
                  <a:cubicBezTo>
                    <a:pt x="510238" y="150390"/>
                    <a:pt x="543972" y="156739"/>
                    <a:pt x="542782" y="159914"/>
                  </a:cubicBezTo>
                  <a:cubicBezTo>
                    <a:pt x="541592" y="163089"/>
                    <a:pt x="483251" y="162296"/>
                    <a:pt x="483251" y="162296"/>
                  </a:cubicBezTo>
                  <a:cubicBezTo>
                    <a:pt x="453089" y="163883"/>
                    <a:pt x="396732" y="173805"/>
                    <a:pt x="361807" y="169439"/>
                  </a:cubicBezTo>
                  <a:cubicBezTo>
                    <a:pt x="326882" y="165073"/>
                    <a:pt x="303467" y="151183"/>
                    <a:pt x="273701" y="136102"/>
                  </a:cubicBezTo>
                  <a:cubicBezTo>
                    <a:pt x="243935" y="121021"/>
                    <a:pt x="209804" y="94430"/>
                    <a:pt x="183213" y="78952"/>
                  </a:cubicBezTo>
                  <a:cubicBezTo>
                    <a:pt x="156622" y="63474"/>
                    <a:pt x="137573" y="51964"/>
                    <a:pt x="114157" y="43233"/>
                  </a:cubicBezTo>
                  <a:cubicBezTo>
                    <a:pt x="90741" y="34502"/>
                    <a:pt x="61372" y="29342"/>
                    <a:pt x="42719" y="26564"/>
                  </a:cubicBezTo>
                  <a:cubicBezTo>
                    <a:pt x="24066" y="23786"/>
                    <a:pt x="-8875" y="30533"/>
                    <a:pt x="2238" y="26564"/>
                  </a:cubicBezTo>
                  <a:cubicBezTo>
                    <a:pt x="13351" y="22595"/>
                    <a:pt x="71295" y="6324"/>
                    <a:pt x="109395" y="2752"/>
                  </a:cubicBezTo>
                  <a:cubicBezTo>
                    <a:pt x="147495" y="-820"/>
                    <a:pt x="190357" y="-2408"/>
                    <a:pt x="228457" y="7514"/>
                  </a:cubicBezTo>
                  <a:cubicBezTo>
                    <a:pt x="266557" y="17436"/>
                    <a:pt x="305450" y="44027"/>
                    <a:pt x="337994" y="62283"/>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任意多边形 50"/>
            <p:cNvSpPr/>
            <p:nvPr/>
          </p:nvSpPr>
          <p:spPr>
            <a:xfrm>
              <a:off x="6205377" y="1385877"/>
              <a:ext cx="524378" cy="167315"/>
            </a:xfrm>
            <a:custGeom>
              <a:avLst/>
              <a:gdLst>
                <a:gd name="connsiteX0" fmla="*/ 319248 w 524378"/>
                <a:gd name="connsiteY0" fmla="*/ 54779 h 167315"/>
                <a:gd name="connsiteX1" fmla="*/ 400211 w 524378"/>
                <a:gd name="connsiteY1" fmla="*/ 119073 h 167315"/>
                <a:gd name="connsiteX2" fmla="*/ 469267 w 524378"/>
                <a:gd name="connsiteY2" fmla="*/ 147648 h 167315"/>
                <a:gd name="connsiteX3" fmla="*/ 524036 w 524378"/>
                <a:gd name="connsiteY3" fmla="*/ 164317 h 167315"/>
                <a:gd name="connsiteX4" fmla="*/ 443073 w 524378"/>
                <a:gd name="connsiteY4" fmla="*/ 166698 h 167315"/>
                <a:gd name="connsiteX5" fmla="*/ 352586 w 524378"/>
                <a:gd name="connsiteY5" fmla="*/ 157173 h 167315"/>
                <a:gd name="connsiteX6" fmla="*/ 247811 w 524378"/>
                <a:gd name="connsiteY6" fmla="*/ 121454 h 167315"/>
                <a:gd name="connsiteX7" fmla="*/ 162086 w 524378"/>
                <a:gd name="connsiteY7" fmla="*/ 73829 h 167315"/>
                <a:gd name="connsiteX8" fmla="*/ 90648 w 524378"/>
                <a:gd name="connsiteY8" fmla="*/ 50017 h 167315"/>
                <a:gd name="connsiteX9" fmla="*/ 161 w 524378"/>
                <a:gd name="connsiteY9" fmla="*/ 35729 h 167315"/>
                <a:gd name="connsiteX10" fmla="*/ 66836 w 524378"/>
                <a:gd name="connsiteY10" fmla="*/ 21442 h 167315"/>
                <a:gd name="connsiteX11" fmla="*/ 181136 w 524378"/>
                <a:gd name="connsiteY11" fmla="*/ 11 h 167315"/>
                <a:gd name="connsiteX12" fmla="*/ 259717 w 524378"/>
                <a:gd name="connsiteY12" fmla="*/ 19061 h 167315"/>
                <a:gd name="connsiteX13" fmla="*/ 319248 w 524378"/>
                <a:gd name="connsiteY13" fmla="*/ 54779 h 16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378" h="167315">
                  <a:moveTo>
                    <a:pt x="319248" y="54779"/>
                  </a:moveTo>
                  <a:cubicBezTo>
                    <a:pt x="342664" y="71448"/>
                    <a:pt x="375208" y="103595"/>
                    <a:pt x="400211" y="119073"/>
                  </a:cubicBezTo>
                  <a:cubicBezTo>
                    <a:pt x="425214" y="134551"/>
                    <a:pt x="448630" y="140107"/>
                    <a:pt x="469267" y="147648"/>
                  </a:cubicBezTo>
                  <a:cubicBezTo>
                    <a:pt x="489904" y="155189"/>
                    <a:pt x="528402" y="161142"/>
                    <a:pt x="524036" y="164317"/>
                  </a:cubicBezTo>
                  <a:cubicBezTo>
                    <a:pt x="519670" y="167492"/>
                    <a:pt x="471648" y="167889"/>
                    <a:pt x="443073" y="166698"/>
                  </a:cubicBezTo>
                  <a:cubicBezTo>
                    <a:pt x="414498" y="165507"/>
                    <a:pt x="385130" y="164714"/>
                    <a:pt x="352586" y="157173"/>
                  </a:cubicBezTo>
                  <a:cubicBezTo>
                    <a:pt x="320042" y="149632"/>
                    <a:pt x="279561" y="135345"/>
                    <a:pt x="247811" y="121454"/>
                  </a:cubicBezTo>
                  <a:cubicBezTo>
                    <a:pt x="216061" y="107563"/>
                    <a:pt x="188280" y="85735"/>
                    <a:pt x="162086" y="73829"/>
                  </a:cubicBezTo>
                  <a:cubicBezTo>
                    <a:pt x="135892" y="61923"/>
                    <a:pt x="117635" y="56367"/>
                    <a:pt x="90648" y="50017"/>
                  </a:cubicBezTo>
                  <a:cubicBezTo>
                    <a:pt x="63661" y="43667"/>
                    <a:pt x="4130" y="40491"/>
                    <a:pt x="161" y="35729"/>
                  </a:cubicBezTo>
                  <a:cubicBezTo>
                    <a:pt x="-3808" y="30967"/>
                    <a:pt x="66836" y="21442"/>
                    <a:pt x="66836" y="21442"/>
                  </a:cubicBezTo>
                  <a:cubicBezTo>
                    <a:pt x="96998" y="15489"/>
                    <a:pt x="148989" y="408"/>
                    <a:pt x="181136" y="11"/>
                  </a:cubicBezTo>
                  <a:cubicBezTo>
                    <a:pt x="213283" y="-386"/>
                    <a:pt x="237492" y="9536"/>
                    <a:pt x="259717" y="19061"/>
                  </a:cubicBezTo>
                  <a:cubicBezTo>
                    <a:pt x="281942" y="28586"/>
                    <a:pt x="295832" y="38110"/>
                    <a:pt x="319248" y="54779"/>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任意多边形 51"/>
            <p:cNvSpPr/>
            <p:nvPr/>
          </p:nvSpPr>
          <p:spPr>
            <a:xfrm>
              <a:off x="6598445" y="1399559"/>
              <a:ext cx="562454" cy="160998"/>
            </a:xfrm>
            <a:custGeom>
              <a:avLst/>
              <a:gdLst>
                <a:gd name="connsiteX0" fmla="*/ 352427 w 564837"/>
                <a:gd name="connsiteY0" fmla="*/ 53501 h 159114"/>
                <a:gd name="connsiteX1" fmla="*/ 440533 w 564837"/>
                <a:gd name="connsiteY1" fmla="*/ 108270 h 159114"/>
                <a:gd name="connsiteX2" fmla="*/ 516733 w 564837"/>
                <a:gd name="connsiteY2" fmla="*/ 132082 h 159114"/>
                <a:gd name="connsiteX3" fmla="*/ 564358 w 564837"/>
                <a:gd name="connsiteY3" fmla="*/ 148751 h 159114"/>
                <a:gd name="connsiteX4" fmla="*/ 488158 w 564837"/>
                <a:gd name="connsiteY4" fmla="*/ 158276 h 159114"/>
                <a:gd name="connsiteX5" fmla="*/ 402433 w 564837"/>
                <a:gd name="connsiteY5" fmla="*/ 153513 h 159114"/>
                <a:gd name="connsiteX6" fmla="*/ 269083 w 564837"/>
                <a:gd name="connsiteY6" fmla="*/ 113032 h 159114"/>
                <a:gd name="connsiteX7" fmla="*/ 183358 w 564837"/>
                <a:gd name="connsiteY7" fmla="*/ 74932 h 159114"/>
                <a:gd name="connsiteX8" fmla="*/ 88108 w 564837"/>
                <a:gd name="connsiteY8" fmla="*/ 39213 h 159114"/>
                <a:gd name="connsiteX9" fmla="*/ 2 w 564837"/>
                <a:gd name="connsiteY9" fmla="*/ 29688 h 159114"/>
                <a:gd name="connsiteX10" fmla="*/ 85727 w 564837"/>
                <a:gd name="connsiteY10" fmla="*/ 15401 h 159114"/>
                <a:gd name="connsiteX11" fmla="*/ 200027 w 564837"/>
                <a:gd name="connsiteY11" fmla="*/ 5876 h 159114"/>
                <a:gd name="connsiteX12" fmla="*/ 280989 w 564837"/>
                <a:gd name="connsiteY12" fmla="*/ 1113 h 159114"/>
                <a:gd name="connsiteX13" fmla="*/ 352427 w 564837"/>
                <a:gd name="connsiteY13" fmla="*/ 53501 h 159114"/>
                <a:gd name="connsiteX0" fmla="*/ 350047 w 562457"/>
                <a:gd name="connsiteY0" fmla="*/ 53501 h 159114"/>
                <a:gd name="connsiteX1" fmla="*/ 438153 w 562457"/>
                <a:gd name="connsiteY1" fmla="*/ 108270 h 159114"/>
                <a:gd name="connsiteX2" fmla="*/ 514353 w 562457"/>
                <a:gd name="connsiteY2" fmla="*/ 132082 h 159114"/>
                <a:gd name="connsiteX3" fmla="*/ 561978 w 562457"/>
                <a:gd name="connsiteY3" fmla="*/ 148751 h 159114"/>
                <a:gd name="connsiteX4" fmla="*/ 485778 w 562457"/>
                <a:gd name="connsiteY4" fmla="*/ 158276 h 159114"/>
                <a:gd name="connsiteX5" fmla="*/ 400053 w 562457"/>
                <a:gd name="connsiteY5" fmla="*/ 153513 h 159114"/>
                <a:gd name="connsiteX6" fmla="*/ 266703 w 562457"/>
                <a:gd name="connsiteY6" fmla="*/ 113032 h 159114"/>
                <a:gd name="connsiteX7" fmla="*/ 180978 w 562457"/>
                <a:gd name="connsiteY7" fmla="*/ 74932 h 159114"/>
                <a:gd name="connsiteX8" fmla="*/ 85728 w 562457"/>
                <a:gd name="connsiteY8" fmla="*/ 39213 h 159114"/>
                <a:gd name="connsiteX9" fmla="*/ 3 w 562457"/>
                <a:gd name="connsiteY9" fmla="*/ 24926 h 159114"/>
                <a:gd name="connsiteX10" fmla="*/ 83347 w 562457"/>
                <a:gd name="connsiteY10" fmla="*/ 15401 h 159114"/>
                <a:gd name="connsiteX11" fmla="*/ 197647 w 562457"/>
                <a:gd name="connsiteY11" fmla="*/ 5876 h 159114"/>
                <a:gd name="connsiteX12" fmla="*/ 278609 w 562457"/>
                <a:gd name="connsiteY12" fmla="*/ 1113 h 159114"/>
                <a:gd name="connsiteX13" fmla="*/ 350047 w 562457"/>
                <a:gd name="connsiteY13" fmla="*/ 53501 h 159114"/>
                <a:gd name="connsiteX0" fmla="*/ 350044 w 562454"/>
                <a:gd name="connsiteY0" fmla="*/ 53501 h 159114"/>
                <a:gd name="connsiteX1" fmla="*/ 438150 w 562454"/>
                <a:gd name="connsiteY1" fmla="*/ 108270 h 159114"/>
                <a:gd name="connsiteX2" fmla="*/ 514350 w 562454"/>
                <a:gd name="connsiteY2" fmla="*/ 132082 h 159114"/>
                <a:gd name="connsiteX3" fmla="*/ 561975 w 562454"/>
                <a:gd name="connsiteY3" fmla="*/ 148751 h 159114"/>
                <a:gd name="connsiteX4" fmla="*/ 485775 w 562454"/>
                <a:gd name="connsiteY4" fmla="*/ 158276 h 159114"/>
                <a:gd name="connsiteX5" fmla="*/ 400050 w 562454"/>
                <a:gd name="connsiteY5" fmla="*/ 153513 h 159114"/>
                <a:gd name="connsiteX6" fmla="*/ 266700 w 562454"/>
                <a:gd name="connsiteY6" fmla="*/ 113032 h 159114"/>
                <a:gd name="connsiteX7" fmla="*/ 180975 w 562454"/>
                <a:gd name="connsiteY7" fmla="*/ 74932 h 159114"/>
                <a:gd name="connsiteX8" fmla="*/ 85725 w 562454"/>
                <a:gd name="connsiteY8" fmla="*/ 39213 h 159114"/>
                <a:gd name="connsiteX9" fmla="*/ 0 w 562454"/>
                <a:gd name="connsiteY9" fmla="*/ 24926 h 159114"/>
                <a:gd name="connsiteX10" fmla="*/ 85725 w 562454"/>
                <a:gd name="connsiteY10" fmla="*/ 13020 h 159114"/>
                <a:gd name="connsiteX11" fmla="*/ 197644 w 562454"/>
                <a:gd name="connsiteY11" fmla="*/ 5876 h 159114"/>
                <a:gd name="connsiteX12" fmla="*/ 278606 w 562454"/>
                <a:gd name="connsiteY12" fmla="*/ 1113 h 159114"/>
                <a:gd name="connsiteX13" fmla="*/ 350044 w 562454"/>
                <a:gd name="connsiteY13" fmla="*/ 53501 h 159114"/>
                <a:gd name="connsiteX0" fmla="*/ 350044 w 562454"/>
                <a:gd name="connsiteY0" fmla="*/ 56853 h 162466"/>
                <a:gd name="connsiteX1" fmla="*/ 438150 w 562454"/>
                <a:gd name="connsiteY1" fmla="*/ 111622 h 162466"/>
                <a:gd name="connsiteX2" fmla="*/ 514350 w 562454"/>
                <a:gd name="connsiteY2" fmla="*/ 135434 h 162466"/>
                <a:gd name="connsiteX3" fmla="*/ 561975 w 562454"/>
                <a:gd name="connsiteY3" fmla="*/ 152103 h 162466"/>
                <a:gd name="connsiteX4" fmla="*/ 485775 w 562454"/>
                <a:gd name="connsiteY4" fmla="*/ 161628 h 162466"/>
                <a:gd name="connsiteX5" fmla="*/ 400050 w 562454"/>
                <a:gd name="connsiteY5" fmla="*/ 156865 h 162466"/>
                <a:gd name="connsiteX6" fmla="*/ 266700 w 562454"/>
                <a:gd name="connsiteY6" fmla="*/ 116384 h 162466"/>
                <a:gd name="connsiteX7" fmla="*/ 180975 w 562454"/>
                <a:gd name="connsiteY7" fmla="*/ 78284 h 162466"/>
                <a:gd name="connsiteX8" fmla="*/ 85725 w 562454"/>
                <a:gd name="connsiteY8" fmla="*/ 42565 h 162466"/>
                <a:gd name="connsiteX9" fmla="*/ 0 w 562454"/>
                <a:gd name="connsiteY9" fmla="*/ 28278 h 162466"/>
                <a:gd name="connsiteX10" fmla="*/ 85725 w 562454"/>
                <a:gd name="connsiteY10" fmla="*/ 16372 h 162466"/>
                <a:gd name="connsiteX11" fmla="*/ 192881 w 562454"/>
                <a:gd name="connsiteY11" fmla="*/ 4466 h 162466"/>
                <a:gd name="connsiteX12" fmla="*/ 278606 w 562454"/>
                <a:gd name="connsiteY12" fmla="*/ 4465 h 162466"/>
                <a:gd name="connsiteX13" fmla="*/ 350044 w 562454"/>
                <a:gd name="connsiteY13" fmla="*/ 56853 h 162466"/>
                <a:gd name="connsiteX0" fmla="*/ 350044 w 562454"/>
                <a:gd name="connsiteY0" fmla="*/ 55385 h 160998"/>
                <a:gd name="connsiteX1" fmla="*/ 438150 w 562454"/>
                <a:gd name="connsiteY1" fmla="*/ 110154 h 160998"/>
                <a:gd name="connsiteX2" fmla="*/ 514350 w 562454"/>
                <a:gd name="connsiteY2" fmla="*/ 133966 h 160998"/>
                <a:gd name="connsiteX3" fmla="*/ 561975 w 562454"/>
                <a:gd name="connsiteY3" fmla="*/ 150635 h 160998"/>
                <a:gd name="connsiteX4" fmla="*/ 485775 w 562454"/>
                <a:gd name="connsiteY4" fmla="*/ 160160 h 160998"/>
                <a:gd name="connsiteX5" fmla="*/ 400050 w 562454"/>
                <a:gd name="connsiteY5" fmla="*/ 155397 h 160998"/>
                <a:gd name="connsiteX6" fmla="*/ 266700 w 562454"/>
                <a:gd name="connsiteY6" fmla="*/ 114916 h 160998"/>
                <a:gd name="connsiteX7" fmla="*/ 180975 w 562454"/>
                <a:gd name="connsiteY7" fmla="*/ 76816 h 160998"/>
                <a:gd name="connsiteX8" fmla="*/ 85725 w 562454"/>
                <a:gd name="connsiteY8" fmla="*/ 41097 h 160998"/>
                <a:gd name="connsiteX9" fmla="*/ 0 w 562454"/>
                <a:gd name="connsiteY9" fmla="*/ 26810 h 160998"/>
                <a:gd name="connsiteX10" fmla="*/ 85725 w 562454"/>
                <a:gd name="connsiteY10" fmla="*/ 14904 h 160998"/>
                <a:gd name="connsiteX11" fmla="*/ 192881 w 562454"/>
                <a:gd name="connsiteY11" fmla="*/ 2998 h 160998"/>
                <a:gd name="connsiteX12" fmla="*/ 269081 w 562454"/>
                <a:gd name="connsiteY12" fmla="*/ 5378 h 160998"/>
                <a:gd name="connsiteX13" fmla="*/ 350044 w 562454"/>
                <a:gd name="connsiteY13" fmla="*/ 55385 h 160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2454" h="160998">
                  <a:moveTo>
                    <a:pt x="350044" y="55385"/>
                  </a:moveTo>
                  <a:cubicBezTo>
                    <a:pt x="378222" y="72848"/>
                    <a:pt x="410766" y="97057"/>
                    <a:pt x="438150" y="110154"/>
                  </a:cubicBezTo>
                  <a:cubicBezTo>
                    <a:pt x="465534" y="123251"/>
                    <a:pt x="493713" y="127219"/>
                    <a:pt x="514350" y="133966"/>
                  </a:cubicBezTo>
                  <a:cubicBezTo>
                    <a:pt x="534987" y="140713"/>
                    <a:pt x="566737" y="146269"/>
                    <a:pt x="561975" y="150635"/>
                  </a:cubicBezTo>
                  <a:cubicBezTo>
                    <a:pt x="557213" y="155001"/>
                    <a:pt x="512762" y="159366"/>
                    <a:pt x="485775" y="160160"/>
                  </a:cubicBezTo>
                  <a:cubicBezTo>
                    <a:pt x="458788" y="160954"/>
                    <a:pt x="436563" y="162938"/>
                    <a:pt x="400050" y="155397"/>
                  </a:cubicBezTo>
                  <a:cubicBezTo>
                    <a:pt x="363538" y="147856"/>
                    <a:pt x="303212" y="128013"/>
                    <a:pt x="266700" y="114916"/>
                  </a:cubicBezTo>
                  <a:cubicBezTo>
                    <a:pt x="230188" y="101819"/>
                    <a:pt x="211137" y="89119"/>
                    <a:pt x="180975" y="76816"/>
                  </a:cubicBezTo>
                  <a:cubicBezTo>
                    <a:pt x="150813" y="64513"/>
                    <a:pt x="115888" y="49431"/>
                    <a:pt x="85725" y="41097"/>
                  </a:cubicBezTo>
                  <a:cubicBezTo>
                    <a:pt x="55563" y="32763"/>
                    <a:pt x="0" y="31175"/>
                    <a:pt x="0" y="26810"/>
                  </a:cubicBezTo>
                  <a:cubicBezTo>
                    <a:pt x="0" y="22445"/>
                    <a:pt x="53578" y="18873"/>
                    <a:pt x="85725" y="14904"/>
                  </a:cubicBezTo>
                  <a:cubicBezTo>
                    <a:pt x="117872" y="10935"/>
                    <a:pt x="160337" y="5379"/>
                    <a:pt x="192881" y="2998"/>
                  </a:cubicBezTo>
                  <a:cubicBezTo>
                    <a:pt x="225425" y="617"/>
                    <a:pt x="242887" y="-3353"/>
                    <a:pt x="269081" y="5378"/>
                  </a:cubicBezTo>
                  <a:cubicBezTo>
                    <a:pt x="295275" y="14109"/>
                    <a:pt x="321866" y="37922"/>
                    <a:pt x="350044" y="55385"/>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52"/>
            <p:cNvSpPr/>
            <p:nvPr/>
          </p:nvSpPr>
          <p:spPr>
            <a:xfrm>
              <a:off x="6966532" y="1392998"/>
              <a:ext cx="673492" cy="174093"/>
            </a:xfrm>
            <a:custGeom>
              <a:avLst/>
              <a:gdLst>
                <a:gd name="connsiteX0" fmla="*/ 438834 w 673170"/>
                <a:gd name="connsiteY0" fmla="*/ 71461 h 174119"/>
                <a:gd name="connsiteX1" fmla="*/ 555515 w 673170"/>
                <a:gd name="connsiteY1" fmla="*/ 128611 h 174119"/>
                <a:gd name="connsiteX2" fmla="*/ 622190 w 673170"/>
                <a:gd name="connsiteY2" fmla="*/ 147661 h 174119"/>
                <a:gd name="connsiteX3" fmla="*/ 672196 w 673170"/>
                <a:gd name="connsiteY3" fmla="*/ 157186 h 174119"/>
                <a:gd name="connsiteX4" fmla="*/ 576946 w 673170"/>
                <a:gd name="connsiteY4" fmla="*/ 166711 h 174119"/>
                <a:gd name="connsiteX5" fmla="*/ 443596 w 673170"/>
                <a:gd name="connsiteY5" fmla="*/ 173855 h 174119"/>
                <a:gd name="connsiteX6" fmla="*/ 343584 w 673170"/>
                <a:gd name="connsiteY6" fmla="*/ 157186 h 174119"/>
                <a:gd name="connsiteX7" fmla="*/ 248334 w 673170"/>
                <a:gd name="connsiteY7" fmla="*/ 102417 h 174119"/>
                <a:gd name="connsiteX8" fmla="*/ 145940 w 673170"/>
                <a:gd name="connsiteY8" fmla="*/ 50030 h 174119"/>
                <a:gd name="connsiteX9" fmla="*/ 57834 w 673170"/>
                <a:gd name="connsiteY9" fmla="*/ 38123 h 174119"/>
                <a:gd name="connsiteX10" fmla="*/ 684 w 673170"/>
                <a:gd name="connsiteY10" fmla="*/ 40505 h 174119"/>
                <a:gd name="connsiteX11" fmla="*/ 95934 w 673170"/>
                <a:gd name="connsiteY11" fmla="*/ 14311 h 174119"/>
                <a:gd name="connsiteX12" fmla="*/ 214996 w 673170"/>
                <a:gd name="connsiteY12" fmla="*/ 23 h 174119"/>
                <a:gd name="connsiteX13" fmla="*/ 331677 w 673170"/>
                <a:gd name="connsiteY13" fmla="*/ 11930 h 174119"/>
                <a:gd name="connsiteX14" fmla="*/ 395971 w 673170"/>
                <a:gd name="connsiteY14" fmla="*/ 45267 h 174119"/>
                <a:gd name="connsiteX15" fmla="*/ 438834 w 673170"/>
                <a:gd name="connsiteY15" fmla="*/ 71461 h 174119"/>
                <a:gd name="connsiteX0" fmla="*/ 439156 w 673492"/>
                <a:gd name="connsiteY0" fmla="*/ 71471 h 174129"/>
                <a:gd name="connsiteX1" fmla="*/ 555837 w 673492"/>
                <a:gd name="connsiteY1" fmla="*/ 128621 h 174129"/>
                <a:gd name="connsiteX2" fmla="*/ 622512 w 673492"/>
                <a:gd name="connsiteY2" fmla="*/ 147671 h 174129"/>
                <a:gd name="connsiteX3" fmla="*/ 672518 w 673492"/>
                <a:gd name="connsiteY3" fmla="*/ 157196 h 174129"/>
                <a:gd name="connsiteX4" fmla="*/ 577268 w 673492"/>
                <a:gd name="connsiteY4" fmla="*/ 166721 h 174129"/>
                <a:gd name="connsiteX5" fmla="*/ 443918 w 673492"/>
                <a:gd name="connsiteY5" fmla="*/ 173865 h 174129"/>
                <a:gd name="connsiteX6" fmla="*/ 343906 w 673492"/>
                <a:gd name="connsiteY6" fmla="*/ 157196 h 174129"/>
                <a:gd name="connsiteX7" fmla="*/ 248656 w 673492"/>
                <a:gd name="connsiteY7" fmla="*/ 102427 h 174129"/>
                <a:gd name="connsiteX8" fmla="*/ 146262 w 673492"/>
                <a:gd name="connsiteY8" fmla="*/ 50040 h 174129"/>
                <a:gd name="connsiteX9" fmla="*/ 58156 w 673492"/>
                <a:gd name="connsiteY9" fmla="*/ 38133 h 174129"/>
                <a:gd name="connsiteX10" fmla="*/ 1006 w 673492"/>
                <a:gd name="connsiteY10" fmla="*/ 40515 h 174129"/>
                <a:gd name="connsiteX11" fmla="*/ 105781 w 673492"/>
                <a:gd name="connsiteY11" fmla="*/ 9558 h 174129"/>
                <a:gd name="connsiteX12" fmla="*/ 215318 w 673492"/>
                <a:gd name="connsiteY12" fmla="*/ 33 h 174129"/>
                <a:gd name="connsiteX13" fmla="*/ 331999 w 673492"/>
                <a:gd name="connsiteY13" fmla="*/ 11940 h 174129"/>
                <a:gd name="connsiteX14" fmla="*/ 396293 w 673492"/>
                <a:gd name="connsiteY14" fmla="*/ 45277 h 174129"/>
                <a:gd name="connsiteX15" fmla="*/ 439156 w 673492"/>
                <a:gd name="connsiteY15" fmla="*/ 71471 h 174129"/>
                <a:gd name="connsiteX0" fmla="*/ 439156 w 673492"/>
                <a:gd name="connsiteY0" fmla="*/ 71471 h 174093"/>
                <a:gd name="connsiteX1" fmla="*/ 555837 w 673492"/>
                <a:gd name="connsiteY1" fmla="*/ 128621 h 174093"/>
                <a:gd name="connsiteX2" fmla="*/ 622512 w 673492"/>
                <a:gd name="connsiteY2" fmla="*/ 147671 h 174093"/>
                <a:gd name="connsiteX3" fmla="*/ 672518 w 673492"/>
                <a:gd name="connsiteY3" fmla="*/ 164339 h 174093"/>
                <a:gd name="connsiteX4" fmla="*/ 577268 w 673492"/>
                <a:gd name="connsiteY4" fmla="*/ 166721 h 174093"/>
                <a:gd name="connsiteX5" fmla="*/ 443918 w 673492"/>
                <a:gd name="connsiteY5" fmla="*/ 173865 h 174093"/>
                <a:gd name="connsiteX6" fmla="*/ 343906 w 673492"/>
                <a:gd name="connsiteY6" fmla="*/ 157196 h 174093"/>
                <a:gd name="connsiteX7" fmla="*/ 248656 w 673492"/>
                <a:gd name="connsiteY7" fmla="*/ 102427 h 174093"/>
                <a:gd name="connsiteX8" fmla="*/ 146262 w 673492"/>
                <a:gd name="connsiteY8" fmla="*/ 50040 h 174093"/>
                <a:gd name="connsiteX9" fmla="*/ 58156 w 673492"/>
                <a:gd name="connsiteY9" fmla="*/ 38133 h 174093"/>
                <a:gd name="connsiteX10" fmla="*/ 1006 w 673492"/>
                <a:gd name="connsiteY10" fmla="*/ 40515 h 174093"/>
                <a:gd name="connsiteX11" fmla="*/ 105781 w 673492"/>
                <a:gd name="connsiteY11" fmla="*/ 9558 h 174093"/>
                <a:gd name="connsiteX12" fmla="*/ 215318 w 673492"/>
                <a:gd name="connsiteY12" fmla="*/ 33 h 174093"/>
                <a:gd name="connsiteX13" fmla="*/ 331999 w 673492"/>
                <a:gd name="connsiteY13" fmla="*/ 11940 h 174093"/>
                <a:gd name="connsiteX14" fmla="*/ 396293 w 673492"/>
                <a:gd name="connsiteY14" fmla="*/ 45277 h 174093"/>
                <a:gd name="connsiteX15" fmla="*/ 439156 w 673492"/>
                <a:gd name="connsiteY15" fmla="*/ 71471 h 17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3492" h="174093">
                  <a:moveTo>
                    <a:pt x="439156" y="71471"/>
                  </a:moveTo>
                  <a:cubicBezTo>
                    <a:pt x="465747" y="85362"/>
                    <a:pt x="525278" y="115921"/>
                    <a:pt x="555837" y="128621"/>
                  </a:cubicBezTo>
                  <a:cubicBezTo>
                    <a:pt x="586396" y="141321"/>
                    <a:pt x="603065" y="141718"/>
                    <a:pt x="622512" y="147671"/>
                  </a:cubicBezTo>
                  <a:cubicBezTo>
                    <a:pt x="641959" y="153624"/>
                    <a:pt x="680059" y="161164"/>
                    <a:pt x="672518" y="164339"/>
                  </a:cubicBezTo>
                  <a:cubicBezTo>
                    <a:pt x="664977" y="167514"/>
                    <a:pt x="615368" y="165133"/>
                    <a:pt x="577268" y="166721"/>
                  </a:cubicBezTo>
                  <a:cubicBezTo>
                    <a:pt x="539168" y="168309"/>
                    <a:pt x="482812" y="175453"/>
                    <a:pt x="443918" y="173865"/>
                  </a:cubicBezTo>
                  <a:cubicBezTo>
                    <a:pt x="405024" y="172277"/>
                    <a:pt x="376450" y="169102"/>
                    <a:pt x="343906" y="157196"/>
                  </a:cubicBezTo>
                  <a:cubicBezTo>
                    <a:pt x="311362" y="145290"/>
                    <a:pt x="281597" y="120286"/>
                    <a:pt x="248656" y="102427"/>
                  </a:cubicBezTo>
                  <a:cubicBezTo>
                    <a:pt x="215715" y="84568"/>
                    <a:pt x="178012" y="60756"/>
                    <a:pt x="146262" y="50040"/>
                  </a:cubicBezTo>
                  <a:cubicBezTo>
                    <a:pt x="114512" y="39324"/>
                    <a:pt x="82365" y="39720"/>
                    <a:pt x="58156" y="38133"/>
                  </a:cubicBezTo>
                  <a:cubicBezTo>
                    <a:pt x="33947" y="36546"/>
                    <a:pt x="-6932" y="45278"/>
                    <a:pt x="1006" y="40515"/>
                  </a:cubicBezTo>
                  <a:cubicBezTo>
                    <a:pt x="8944" y="35753"/>
                    <a:pt x="70062" y="16305"/>
                    <a:pt x="105781" y="9558"/>
                  </a:cubicBezTo>
                  <a:cubicBezTo>
                    <a:pt x="141500" y="2811"/>
                    <a:pt x="177615" y="-364"/>
                    <a:pt x="215318" y="33"/>
                  </a:cubicBezTo>
                  <a:cubicBezTo>
                    <a:pt x="253021" y="430"/>
                    <a:pt x="301837" y="4399"/>
                    <a:pt x="331999" y="11940"/>
                  </a:cubicBezTo>
                  <a:cubicBezTo>
                    <a:pt x="362161" y="19481"/>
                    <a:pt x="376846" y="34562"/>
                    <a:pt x="396293" y="45277"/>
                  </a:cubicBezTo>
                  <a:cubicBezTo>
                    <a:pt x="415740" y="55992"/>
                    <a:pt x="412565" y="57580"/>
                    <a:pt x="439156" y="71471"/>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a:off x="3892098" y="1377659"/>
              <a:ext cx="568154" cy="154080"/>
            </a:xfrm>
            <a:custGeom>
              <a:avLst/>
              <a:gdLst>
                <a:gd name="connsiteX0" fmla="*/ 339383 w 568154"/>
                <a:gd name="connsiteY0" fmla="*/ 41566 h 154080"/>
                <a:gd name="connsiteX1" fmla="*/ 437015 w 568154"/>
                <a:gd name="connsiteY1" fmla="*/ 101097 h 154080"/>
                <a:gd name="connsiteX2" fmla="*/ 496546 w 568154"/>
                <a:gd name="connsiteY2" fmla="*/ 136816 h 154080"/>
                <a:gd name="connsiteX3" fmla="*/ 567983 w 568154"/>
                <a:gd name="connsiteY3" fmla="*/ 151104 h 154080"/>
                <a:gd name="connsiteX4" fmla="*/ 475115 w 568154"/>
                <a:gd name="connsiteY4" fmla="*/ 153485 h 154080"/>
                <a:gd name="connsiteX5" fmla="*/ 360815 w 568154"/>
                <a:gd name="connsiteY5" fmla="*/ 151104 h 154080"/>
                <a:gd name="connsiteX6" fmla="*/ 275090 w 568154"/>
                <a:gd name="connsiteY6" fmla="*/ 124910 h 154080"/>
                <a:gd name="connsiteX7" fmla="*/ 203652 w 568154"/>
                <a:gd name="connsiteY7" fmla="*/ 77285 h 154080"/>
                <a:gd name="connsiteX8" fmla="*/ 122690 w 568154"/>
                <a:gd name="connsiteY8" fmla="*/ 36804 h 154080"/>
                <a:gd name="connsiteX9" fmla="*/ 39346 w 568154"/>
                <a:gd name="connsiteY9" fmla="*/ 24897 h 154080"/>
                <a:gd name="connsiteX10" fmla="*/ 1246 w 568154"/>
                <a:gd name="connsiteY10" fmla="*/ 12991 h 154080"/>
                <a:gd name="connsiteX11" fmla="*/ 82208 w 568154"/>
                <a:gd name="connsiteY11" fmla="*/ 1085 h 154080"/>
                <a:gd name="connsiteX12" fmla="*/ 191746 w 568154"/>
                <a:gd name="connsiteY12" fmla="*/ 1085 h 154080"/>
                <a:gd name="connsiteX13" fmla="*/ 272708 w 568154"/>
                <a:gd name="connsiteY13" fmla="*/ 5847 h 154080"/>
                <a:gd name="connsiteX14" fmla="*/ 339383 w 568154"/>
                <a:gd name="connsiteY14" fmla="*/ 41566 h 154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8154" h="154080">
                  <a:moveTo>
                    <a:pt x="339383" y="41566"/>
                  </a:moveTo>
                  <a:cubicBezTo>
                    <a:pt x="366768" y="57441"/>
                    <a:pt x="437015" y="101097"/>
                    <a:pt x="437015" y="101097"/>
                  </a:cubicBezTo>
                  <a:cubicBezTo>
                    <a:pt x="463209" y="116972"/>
                    <a:pt x="474718" y="128482"/>
                    <a:pt x="496546" y="136816"/>
                  </a:cubicBezTo>
                  <a:cubicBezTo>
                    <a:pt x="518374" y="145151"/>
                    <a:pt x="571555" y="148326"/>
                    <a:pt x="567983" y="151104"/>
                  </a:cubicBezTo>
                  <a:cubicBezTo>
                    <a:pt x="564411" y="153882"/>
                    <a:pt x="509643" y="153485"/>
                    <a:pt x="475115" y="153485"/>
                  </a:cubicBezTo>
                  <a:cubicBezTo>
                    <a:pt x="440587" y="153485"/>
                    <a:pt x="394152" y="155866"/>
                    <a:pt x="360815" y="151104"/>
                  </a:cubicBezTo>
                  <a:cubicBezTo>
                    <a:pt x="327478" y="146342"/>
                    <a:pt x="301284" y="137213"/>
                    <a:pt x="275090" y="124910"/>
                  </a:cubicBezTo>
                  <a:cubicBezTo>
                    <a:pt x="248896" y="112607"/>
                    <a:pt x="229052" y="91969"/>
                    <a:pt x="203652" y="77285"/>
                  </a:cubicBezTo>
                  <a:cubicBezTo>
                    <a:pt x="178252" y="62601"/>
                    <a:pt x="150074" y="45535"/>
                    <a:pt x="122690" y="36804"/>
                  </a:cubicBezTo>
                  <a:cubicBezTo>
                    <a:pt x="95306" y="28073"/>
                    <a:pt x="59587" y="28866"/>
                    <a:pt x="39346" y="24897"/>
                  </a:cubicBezTo>
                  <a:cubicBezTo>
                    <a:pt x="19105" y="20928"/>
                    <a:pt x="-5898" y="16960"/>
                    <a:pt x="1246" y="12991"/>
                  </a:cubicBezTo>
                  <a:cubicBezTo>
                    <a:pt x="8390" y="9022"/>
                    <a:pt x="50458" y="3069"/>
                    <a:pt x="82208" y="1085"/>
                  </a:cubicBezTo>
                  <a:cubicBezTo>
                    <a:pt x="113958" y="-899"/>
                    <a:pt x="159996" y="291"/>
                    <a:pt x="191746" y="1085"/>
                  </a:cubicBezTo>
                  <a:cubicBezTo>
                    <a:pt x="223496" y="1879"/>
                    <a:pt x="250483" y="1084"/>
                    <a:pt x="272708" y="5847"/>
                  </a:cubicBezTo>
                  <a:cubicBezTo>
                    <a:pt x="294933" y="10609"/>
                    <a:pt x="311998" y="25691"/>
                    <a:pt x="339383" y="41566"/>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54"/>
            <p:cNvSpPr/>
            <p:nvPr/>
          </p:nvSpPr>
          <p:spPr>
            <a:xfrm>
              <a:off x="4315947" y="1374192"/>
              <a:ext cx="508468" cy="152045"/>
            </a:xfrm>
            <a:custGeom>
              <a:avLst/>
              <a:gdLst>
                <a:gd name="connsiteX0" fmla="*/ 272722 w 508468"/>
                <a:gd name="connsiteY0" fmla="*/ 21221 h 151472"/>
                <a:gd name="connsiteX1" fmla="*/ 387022 w 508468"/>
                <a:gd name="connsiteY1" fmla="*/ 87896 h 151472"/>
                <a:gd name="connsiteX2" fmla="*/ 444172 w 508468"/>
                <a:gd name="connsiteY2" fmla="*/ 116471 h 151472"/>
                <a:gd name="connsiteX3" fmla="*/ 508466 w 508468"/>
                <a:gd name="connsiteY3" fmla="*/ 133139 h 151472"/>
                <a:gd name="connsiteX4" fmla="*/ 441791 w 508468"/>
                <a:gd name="connsiteY4" fmla="*/ 140283 h 151472"/>
                <a:gd name="connsiteX5" fmla="*/ 337016 w 508468"/>
                <a:gd name="connsiteY5" fmla="*/ 145046 h 151472"/>
                <a:gd name="connsiteX6" fmla="*/ 287009 w 508468"/>
                <a:gd name="connsiteY6" fmla="*/ 149808 h 151472"/>
                <a:gd name="connsiteX7" fmla="*/ 239384 w 508468"/>
                <a:gd name="connsiteY7" fmla="*/ 114089 h 151472"/>
                <a:gd name="connsiteX8" fmla="*/ 170328 w 508468"/>
                <a:gd name="connsiteY8" fmla="*/ 66464 h 151472"/>
                <a:gd name="connsiteX9" fmla="*/ 106034 w 508468"/>
                <a:gd name="connsiteY9" fmla="*/ 30746 h 151472"/>
                <a:gd name="connsiteX10" fmla="*/ 29834 w 508468"/>
                <a:gd name="connsiteY10" fmla="*/ 16458 h 151472"/>
                <a:gd name="connsiteX11" fmla="*/ 3641 w 508468"/>
                <a:gd name="connsiteY11" fmla="*/ 11696 h 151472"/>
                <a:gd name="connsiteX12" fmla="*/ 103653 w 508468"/>
                <a:gd name="connsiteY12" fmla="*/ 2171 h 151472"/>
                <a:gd name="connsiteX13" fmla="*/ 201284 w 508468"/>
                <a:gd name="connsiteY13" fmla="*/ 2171 h 151472"/>
                <a:gd name="connsiteX14" fmla="*/ 272722 w 508468"/>
                <a:gd name="connsiteY14" fmla="*/ 21221 h 151472"/>
                <a:gd name="connsiteX0" fmla="*/ 272722 w 508468"/>
                <a:gd name="connsiteY0" fmla="*/ 21221 h 151472"/>
                <a:gd name="connsiteX1" fmla="*/ 387022 w 508468"/>
                <a:gd name="connsiteY1" fmla="*/ 87896 h 151472"/>
                <a:gd name="connsiteX2" fmla="*/ 444172 w 508468"/>
                <a:gd name="connsiteY2" fmla="*/ 116471 h 151472"/>
                <a:gd name="connsiteX3" fmla="*/ 508466 w 508468"/>
                <a:gd name="connsiteY3" fmla="*/ 133139 h 151472"/>
                <a:gd name="connsiteX4" fmla="*/ 441791 w 508468"/>
                <a:gd name="connsiteY4" fmla="*/ 140283 h 151472"/>
                <a:gd name="connsiteX5" fmla="*/ 337016 w 508468"/>
                <a:gd name="connsiteY5" fmla="*/ 145046 h 151472"/>
                <a:gd name="connsiteX6" fmla="*/ 287009 w 508468"/>
                <a:gd name="connsiteY6" fmla="*/ 149808 h 151472"/>
                <a:gd name="connsiteX7" fmla="*/ 239384 w 508468"/>
                <a:gd name="connsiteY7" fmla="*/ 114089 h 151472"/>
                <a:gd name="connsiteX8" fmla="*/ 170328 w 508468"/>
                <a:gd name="connsiteY8" fmla="*/ 66464 h 151472"/>
                <a:gd name="connsiteX9" fmla="*/ 106034 w 508468"/>
                <a:gd name="connsiteY9" fmla="*/ 30746 h 151472"/>
                <a:gd name="connsiteX10" fmla="*/ 29834 w 508468"/>
                <a:gd name="connsiteY10" fmla="*/ 16458 h 151472"/>
                <a:gd name="connsiteX11" fmla="*/ 3641 w 508468"/>
                <a:gd name="connsiteY11" fmla="*/ 14078 h 151472"/>
                <a:gd name="connsiteX12" fmla="*/ 103653 w 508468"/>
                <a:gd name="connsiteY12" fmla="*/ 2171 h 151472"/>
                <a:gd name="connsiteX13" fmla="*/ 201284 w 508468"/>
                <a:gd name="connsiteY13" fmla="*/ 2171 h 151472"/>
                <a:gd name="connsiteX14" fmla="*/ 272722 w 508468"/>
                <a:gd name="connsiteY14" fmla="*/ 21221 h 151472"/>
                <a:gd name="connsiteX0" fmla="*/ 272722 w 508468"/>
                <a:gd name="connsiteY0" fmla="*/ 21221 h 152045"/>
                <a:gd name="connsiteX1" fmla="*/ 387022 w 508468"/>
                <a:gd name="connsiteY1" fmla="*/ 87896 h 152045"/>
                <a:gd name="connsiteX2" fmla="*/ 444172 w 508468"/>
                <a:gd name="connsiteY2" fmla="*/ 116471 h 152045"/>
                <a:gd name="connsiteX3" fmla="*/ 508466 w 508468"/>
                <a:gd name="connsiteY3" fmla="*/ 133139 h 152045"/>
                <a:gd name="connsiteX4" fmla="*/ 441791 w 508468"/>
                <a:gd name="connsiteY4" fmla="*/ 140283 h 152045"/>
                <a:gd name="connsiteX5" fmla="*/ 337016 w 508468"/>
                <a:gd name="connsiteY5" fmla="*/ 147428 h 152045"/>
                <a:gd name="connsiteX6" fmla="*/ 287009 w 508468"/>
                <a:gd name="connsiteY6" fmla="*/ 149808 h 152045"/>
                <a:gd name="connsiteX7" fmla="*/ 239384 w 508468"/>
                <a:gd name="connsiteY7" fmla="*/ 114089 h 152045"/>
                <a:gd name="connsiteX8" fmla="*/ 170328 w 508468"/>
                <a:gd name="connsiteY8" fmla="*/ 66464 h 152045"/>
                <a:gd name="connsiteX9" fmla="*/ 106034 w 508468"/>
                <a:gd name="connsiteY9" fmla="*/ 30746 h 152045"/>
                <a:gd name="connsiteX10" fmla="*/ 29834 w 508468"/>
                <a:gd name="connsiteY10" fmla="*/ 16458 h 152045"/>
                <a:gd name="connsiteX11" fmla="*/ 3641 w 508468"/>
                <a:gd name="connsiteY11" fmla="*/ 14078 h 152045"/>
                <a:gd name="connsiteX12" fmla="*/ 103653 w 508468"/>
                <a:gd name="connsiteY12" fmla="*/ 2171 h 152045"/>
                <a:gd name="connsiteX13" fmla="*/ 201284 w 508468"/>
                <a:gd name="connsiteY13" fmla="*/ 2171 h 152045"/>
                <a:gd name="connsiteX14" fmla="*/ 272722 w 508468"/>
                <a:gd name="connsiteY14" fmla="*/ 21221 h 152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468" h="152045">
                  <a:moveTo>
                    <a:pt x="272722" y="21221"/>
                  </a:moveTo>
                  <a:cubicBezTo>
                    <a:pt x="303678" y="35509"/>
                    <a:pt x="358447" y="72021"/>
                    <a:pt x="387022" y="87896"/>
                  </a:cubicBezTo>
                  <a:cubicBezTo>
                    <a:pt x="415597" y="103771"/>
                    <a:pt x="423931" y="108931"/>
                    <a:pt x="444172" y="116471"/>
                  </a:cubicBezTo>
                  <a:cubicBezTo>
                    <a:pt x="464413" y="124011"/>
                    <a:pt x="508863" y="129170"/>
                    <a:pt x="508466" y="133139"/>
                  </a:cubicBezTo>
                  <a:cubicBezTo>
                    <a:pt x="508069" y="137108"/>
                    <a:pt x="470366" y="137902"/>
                    <a:pt x="441791" y="140283"/>
                  </a:cubicBezTo>
                  <a:cubicBezTo>
                    <a:pt x="413216" y="142664"/>
                    <a:pt x="362813" y="145841"/>
                    <a:pt x="337016" y="147428"/>
                  </a:cubicBezTo>
                  <a:cubicBezTo>
                    <a:pt x="311219" y="149015"/>
                    <a:pt x="303281" y="155365"/>
                    <a:pt x="287009" y="149808"/>
                  </a:cubicBezTo>
                  <a:cubicBezTo>
                    <a:pt x="270737" y="144252"/>
                    <a:pt x="258831" y="127980"/>
                    <a:pt x="239384" y="114089"/>
                  </a:cubicBezTo>
                  <a:cubicBezTo>
                    <a:pt x="219937" y="100198"/>
                    <a:pt x="192553" y="80354"/>
                    <a:pt x="170328" y="66464"/>
                  </a:cubicBezTo>
                  <a:cubicBezTo>
                    <a:pt x="148103" y="52574"/>
                    <a:pt x="129450" y="39080"/>
                    <a:pt x="106034" y="30746"/>
                  </a:cubicBezTo>
                  <a:cubicBezTo>
                    <a:pt x="82618" y="22412"/>
                    <a:pt x="46900" y="19236"/>
                    <a:pt x="29834" y="16458"/>
                  </a:cubicBezTo>
                  <a:cubicBezTo>
                    <a:pt x="12768" y="13680"/>
                    <a:pt x="-8662" y="16459"/>
                    <a:pt x="3641" y="14078"/>
                  </a:cubicBezTo>
                  <a:cubicBezTo>
                    <a:pt x="15944" y="11697"/>
                    <a:pt x="70713" y="3758"/>
                    <a:pt x="103653" y="2171"/>
                  </a:cubicBezTo>
                  <a:cubicBezTo>
                    <a:pt x="136593" y="584"/>
                    <a:pt x="171915" y="-1798"/>
                    <a:pt x="201284" y="2171"/>
                  </a:cubicBezTo>
                  <a:cubicBezTo>
                    <a:pt x="230653" y="6140"/>
                    <a:pt x="241766" y="6933"/>
                    <a:pt x="272722" y="21221"/>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任意多边形 55"/>
            <p:cNvSpPr/>
            <p:nvPr/>
          </p:nvSpPr>
          <p:spPr>
            <a:xfrm>
              <a:off x="8586135" y="1911755"/>
              <a:ext cx="244143" cy="174236"/>
            </a:xfrm>
            <a:custGeom>
              <a:avLst/>
              <a:gdLst>
                <a:gd name="connsiteX0" fmla="*/ 5377 w 244143"/>
                <a:gd name="connsiteY0" fmla="*/ 0 h 174236"/>
                <a:gd name="connsiteX1" fmla="*/ 1248 w 244143"/>
                <a:gd name="connsiteY1" fmla="*/ 27774 h 174236"/>
                <a:gd name="connsiteX2" fmla="*/ 10178 w 244143"/>
                <a:gd name="connsiteY2" fmla="*/ 64683 h 174236"/>
                <a:gd name="connsiteX3" fmla="*/ 72090 w 244143"/>
                <a:gd name="connsiteY3" fmla="*/ 126595 h 174236"/>
                <a:gd name="connsiteX4" fmla="*/ 198296 w 244143"/>
                <a:gd name="connsiteY4" fmla="*/ 157551 h 174236"/>
                <a:gd name="connsiteX5" fmla="*/ 230313 w 244143"/>
                <a:gd name="connsiteY5" fmla="*/ 152212 h 174236"/>
                <a:gd name="connsiteX6" fmla="*/ 244143 w 244143"/>
                <a:gd name="connsiteY6" fmla="*/ 147570 h 174236"/>
                <a:gd name="connsiteX7" fmla="*/ 226871 w 244143"/>
                <a:gd name="connsiteY7" fmla="*/ 157551 h 174236"/>
                <a:gd name="connsiteX8" fmla="*/ 136384 w 244143"/>
                <a:gd name="connsiteY8" fmla="*/ 174220 h 174236"/>
                <a:gd name="connsiteX9" fmla="*/ 57803 w 244143"/>
                <a:gd name="connsiteY9" fmla="*/ 155170 h 174236"/>
                <a:gd name="connsiteX10" fmla="*/ 5415 w 244143"/>
                <a:gd name="connsiteY10" fmla="*/ 90877 h 174236"/>
                <a:gd name="connsiteX11" fmla="*/ 5359 w 244143"/>
                <a:gd name="connsiteY11" fmla="*/ 17 h 174236"/>
                <a:gd name="connsiteX12" fmla="*/ 5377 w 244143"/>
                <a:gd name="connsiteY12" fmla="*/ 0 h 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143" h="174236">
                  <a:moveTo>
                    <a:pt x="5377" y="0"/>
                  </a:moveTo>
                  <a:lnTo>
                    <a:pt x="1248" y="27774"/>
                  </a:lnTo>
                  <a:cubicBezTo>
                    <a:pt x="1744" y="40871"/>
                    <a:pt x="4820" y="52777"/>
                    <a:pt x="10178" y="64683"/>
                  </a:cubicBezTo>
                  <a:cubicBezTo>
                    <a:pt x="20894" y="88495"/>
                    <a:pt x="40737" y="111117"/>
                    <a:pt x="72090" y="126595"/>
                  </a:cubicBezTo>
                  <a:cubicBezTo>
                    <a:pt x="103443" y="142073"/>
                    <a:pt x="156624" y="159932"/>
                    <a:pt x="198296" y="157551"/>
                  </a:cubicBezTo>
                  <a:cubicBezTo>
                    <a:pt x="208714" y="156956"/>
                    <a:pt x="219479" y="155046"/>
                    <a:pt x="230313" y="152212"/>
                  </a:cubicBezTo>
                  <a:lnTo>
                    <a:pt x="244143" y="147570"/>
                  </a:lnTo>
                  <a:lnTo>
                    <a:pt x="226871" y="157551"/>
                  </a:lnTo>
                  <a:cubicBezTo>
                    <a:pt x="203852" y="167870"/>
                    <a:pt x="164562" y="174617"/>
                    <a:pt x="136384" y="174220"/>
                  </a:cubicBezTo>
                  <a:cubicBezTo>
                    <a:pt x="108206" y="173823"/>
                    <a:pt x="79631" y="169061"/>
                    <a:pt x="57803" y="155170"/>
                  </a:cubicBezTo>
                  <a:cubicBezTo>
                    <a:pt x="35975" y="141280"/>
                    <a:pt x="11765" y="119055"/>
                    <a:pt x="5415" y="90877"/>
                  </a:cubicBezTo>
                  <a:cubicBezTo>
                    <a:pt x="653" y="69744"/>
                    <a:pt x="-3887" y="23383"/>
                    <a:pt x="5359" y="17"/>
                  </a:cubicBezTo>
                  <a:lnTo>
                    <a:pt x="5377" y="0"/>
                  </a:lnTo>
                  <a:close/>
                </a:path>
              </a:pathLst>
            </a:custGeom>
            <a:solidFill>
              <a:srgbClr val="F9ECD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7" name="任意多边形 56"/>
            <p:cNvSpPr/>
            <p:nvPr/>
          </p:nvSpPr>
          <p:spPr>
            <a:xfrm>
              <a:off x="9224334" y="1547568"/>
              <a:ext cx="487592" cy="248185"/>
            </a:xfrm>
            <a:custGeom>
              <a:avLst/>
              <a:gdLst>
                <a:gd name="connsiteX0" fmla="*/ 288545 w 487592"/>
                <a:gd name="connsiteY0" fmla="*/ 0 h 248185"/>
                <a:gd name="connsiteX1" fmla="*/ 287718 w 487592"/>
                <a:gd name="connsiteY1" fmla="*/ 207 h 248185"/>
                <a:gd name="connsiteX2" fmla="*/ 283997 w 487592"/>
                <a:gd name="connsiteY2" fmla="*/ 5007 h 248185"/>
                <a:gd name="connsiteX3" fmla="*/ 307810 w 487592"/>
                <a:gd name="connsiteY3" fmla="*/ 50251 h 248185"/>
                <a:gd name="connsiteX4" fmla="*/ 379247 w 487592"/>
                <a:gd name="connsiteY4" fmla="*/ 159788 h 248185"/>
                <a:gd name="connsiteX5" fmla="*/ 403060 w 487592"/>
                <a:gd name="connsiteY5" fmla="*/ 207413 h 248185"/>
                <a:gd name="connsiteX6" fmla="*/ 419729 w 487592"/>
                <a:gd name="connsiteY6" fmla="*/ 226463 h 248185"/>
                <a:gd name="connsiteX7" fmla="*/ 470963 w 487592"/>
                <a:gd name="connsiteY7" fmla="*/ 158431 h 248185"/>
                <a:gd name="connsiteX8" fmla="*/ 487592 w 487592"/>
                <a:gd name="connsiteY8" fmla="*/ 135258 h 248185"/>
                <a:gd name="connsiteX9" fmla="*/ 487592 w 487592"/>
                <a:gd name="connsiteY9" fmla="*/ 243794 h 248185"/>
                <a:gd name="connsiteX10" fmla="*/ 471127 w 487592"/>
                <a:gd name="connsiteY10" fmla="*/ 246363 h 248185"/>
                <a:gd name="connsiteX11" fmla="*/ 434016 w 487592"/>
                <a:gd name="connsiteY11" fmla="*/ 247895 h 248185"/>
                <a:gd name="connsiteX12" fmla="*/ 248279 w 487592"/>
                <a:gd name="connsiteY12" fmla="*/ 216938 h 248185"/>
                <a:gd name="connsiteX13" fmla="*/ 105404 w 487592"/>
                <a:gd name="connsiteY13" fmla="*/ 143120 h 248185"/>
                <a:gd name="connsiteX14" fmla="*/ 32329 w 487592"/>
                <a:gd name="connsiteY14" fmla="*/ 87755 h 248185"/>
                <a:gd name="connsiteX15" fmla="*/ 0 w 487592"/>
                <a:gd name="connsiteY15" fmla="*/ 59355 h 248185"/>
                <a:gd name="connsiteX16" fmla="*/ 14098 w 487592"/>
                <a:gd name="connsiteY16" fmla="*/ 52911 h 248185"/>
                <a:gd name="connsiteX17" fmla="*/ 43491 w 487592"/>
                <a:gd name="connsiteY17" fmla="*/ 43107 h 248185"/>
                <a:gd name="connsiteX18" fmla="*/ 236372 w 487592"/>
                <a:gd name="connsiteY18" fmla="*/ 7388 h 248185"/>
                <a:gd name="connsiteX19" fmla="*/ 277932 w 487592"/>
                <a:gd name="connsiteY19" fmla="*/ 1323 h 248185"/>
                <a:gd name="connsiteX20" fmla="*/ 288545 w 487592"/>
                <a:gd name="connsiteY20" fmla="*/ 0 h 248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7592" h="248185">
                  <a:moveTo>
                    <a:pt x="288545" y="0"/>
                  </a:moveTo>
                  <a:lnTo>
                    <a:pt x="287718" y="207"/>
                  </a:lnTo>
                  <a:cubicBezTo>
                    <a:pt x="285485" y="1286"/>
                    <a:pt x="283997" y="2824"/>
                    <a:pt x="283997" y="5007"/>
                  </a:cubicBezTo>
                  <a:cubicBezTo>
                    <a:pt x="283997" y="13738"/>
                    <a:pt x="291935" y="24454"/>
                    <a:pt x="307810" y="50251"/>
                  </a:cubicBezTo>
                  <a:cubicBezTo>
                    <a:pt x="323685" y="76048"/>
                    <a:pt x="363372" y="133594"/>
                    <a:pt x="379247" y="159788"/>
                  </a:cubicBezTo>
                  <a:cubicBezTo>
                    <a:pt x="395122" y="185982"/>
                    <a:pt x="396710" y="195904"/>
                    <a:pt x="403060" y="207413"/>
                  </a:cubicBezTo>
                  <a:cubicBezTo>
                    <a:pt x="409410" y="218922"/>
                    <a:pt x="405442" y="238766"/>
                    <a:pt x="419729" y="226463"/>
                  </a:cubicBezTo>
                  <a:cubicBezTo>
                    <a:pt x="430445" y="217236"/>
                    <a:pt x="451876" y="185685"/>
                    <a:pt x="470963" y="158431"/>
                  </a:cubicBezTo>
                  <a:lnTo>
                    <a:pt x="487592" y="135258"/>
                  </a:lnTo>
                  <a:lnTo>
                    <a:pt x="487592" y="243794"/>
                  </a:lnTo>
                  <a:lnTo>
                    <a:pt x="471127" y="246363"/>
                  </a:lnTo>
                  <a:cubicBezTo>
                    <a:pt x="458117" y="247891"/>
                    <a:pt x="445550" y="248639"/>
                    <a:pt x="434016" y="247895"/>
                  </a:cubicBezTo>
                  <a:cubicBezTo>
                    <a:pt x="372500" y="243926"/>
                    <a:pt x="303048" y="234400"/>
                    <a:pt x="248279" y="216938"/>
                  </a:cubicBezTo>
                  <a:cubicBezTo>
                    <a:pt x="193510" y="199476"/>
                    <a:pt x="153029" y="174870"/>
                    <a:pt x="105404" y="143120"/>
                  </a:cubicBezTo>
                  <a:cubicBezTo>
                    <a:pt x="81592" y="127245"/>
                    <a:pt x="56688" y="107996"/>
                    <a:pt x="32329" y="87755"/>
                  </a:cubicBezTo>
                  <a:lnTo>
                    <a:pt x="0" y="59355"/>
                  </a:lnTo>
                  <a:lnTo>
                    <a:pt x="14098" y="52911"/>
                  </a:lnTo>
                  <a:cubicBezTo>
                    <a:pt x="22258" y="49854"/>
                    <a:pt x="31783" y="46778"/>
                    <a:pt x="43491" y="43107"/>
                  </a:cubicBezTo>
                  <a:cubicBezTo>
                    <a:pt x="90322" y="28423"/>
                    <a:pt x="182397" y="16119"/>
                    <a:pt x="236372" y="7388"/>
                  </a:cubicBezTo>
                  <a:cubicBezTo>
                    <a:pt x="249866" y="5205"/>
                    <a:pt x="264054" y="3171"/>
                    <a:pt x="277932" y="1323"/>
                  </a:cubicBezTo>
                  <a:lnTo>
                    <a:pt x="288545" y="0"/>
                  </a:lnTo>
                  <a:close/>
                </a:path>
              </a:pathLst>
            </a:custGeom>
            <a:solidFill>
              <a:srgbClr val="FADBC2"/>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8" name="任意多边形 57"/>
            <p:cNvSpPr/>
            <p:nvPr/>
          </p:nvSpPr>
          <p:spPr>
            <a:xfrm>
              <a:off x="8436753" y="1235795"/>
              <a:ext cx="1275171" cy="1382254"/>
            </a:xfrm>
            <a:custGeom>
              <a:avLst/>
              <a:gdLst>
                <a:gd name="connsiteX0" fmla="*/ 173929 w 1265730"/>
                <a:gd name="connsiteY0" fmla="*/ 74 h 1382254"/>
                <a:gd name="connsiteX1" fmla="*/ 259654 w 1265730"/>
                <a:gd name="connsiteY1" fmla="*/ 16743 h 1382254"/>
                <a:gd name="connsiteX2" fmla="*/ 390623 w 1265730"/>
                <a:gd name="connsiteY2" fmla="*/ 71511 h 1382254"/>
                <a:gd name="connsiteX3" fmla="*/ 509685 w 1265730"/>
                <a:gd name="connsiteY3" fmla="*/ 140568 h 1382254"/>
                <a:gd name="connsiteX4" fmla="*/ 623985 w 1265730"/>
                <a:gd name="connsiteY4" fmla="*/ 216768 h 1382254"/>
                <a:gd name="connsiteX5" fmla="*/ 740667 w 1265730"/>
                <a:gd name="connsiteY5" fmla="*/ 338211 h 1382254"/>
                <a:gd name="connsiteX6" fmla="*/ 883542 w 1265730"/>
                <a:gd name="connsiteY6" fmla="*/ 454893 h 1382254"/>
                <a:gd name="connsiteX7" fmla="*/ 1026417 w 1265730"/>
                <a:gd name="connsiteY7" fmla="*/ 528711 h 1382254"/>
                <a:gd name="connsiteX8" fmla="*/ 1212154 w 1265730"/>
                <a:gd name="connsiteY8" fmla="*/ 559668 h 1382254"/>
                <a:gd name="connsiteX9" fmla="*/ 1212195 w 1265730"/>
                <a:gd name="connsiteY9" fmla="*/ 559665 h 1382254"/>
                <a:gd name="connsiteX10" fmla="*/ 1249265 w 1265730"/>
                <a:gd name="connsiteY10" fmla="*/ 558135 h 1382254"/>
                <a:gd name="connsiteX11" fmla="*/ 1259200 w 1265730"/>
                <a:gd name="connsiteY11" fmla="*/ 556585 h 1382254"/>
                <a:gd name="connsiteX12" fmla="*/ 1262402 w 1265730"/>
                <a:gd name="connsiteY12" fmla="*/ 556375 h 1382254"/>
                <a:gd name="connsiteX13" fmla="*/ 1265730 w 1265730"/>
                <a:gd name="connsiteY13" fmla="*/ 555805 h 1382254"/>
                <a:gd name="connsiteX14" fmla="*/ 1265730 w 1265730"/>
                <a:gd name="connsiteY14" fmla="*/ 1382254 h 1382254"/>
                <a:gd name="connsiteX15" fmla="*/ 1243110 w 1265730"/>
                <a:gd name="connsiteY15" fmla="*/ 1369293 h 1382254"/>
                <a:gd name="connsiteX16" fmla="*/ 1088329 w 1265730"/>
                <a:gd name="connsiteY16" fmla="*/ 1278805 h 1382254"/>
                <a:gd name="connsiteX17" fmla="*/ 885923 w 1265730"/>
                <a:gd name="connsiteY17" fmla="*/ 1145455 h 1382254"/>
                <a:gd name="connsiteX18" fmla="*/ 785910 w 1265730"/>
                <a:gd name="connsiteY18" fmla="*/ 1050205 h 1382254"/>
                <a:gd name="connsiteX19" fmla="*/ 709710 w 1265730"/>
                <a:gd name="connsiteY19" fmla="*/ 907330 h 1382254"/>
                <a:gd name="connsiteX20" fmla="*/ 600173 w 1265730"/>
                <a:gd name="connsiteY20" fmla="*/ 781124 h 1382254"/>
                <a:gd name="connsiteX21" fmla="*/ 433485 w 1265730"/>
                <a:gd name="connsiteY21" fmla="*/ 650155 h 1382254"/>
                <a:gd name="connsiteX22" fmla="*/ 254892 w 1265730"/>
                <a:gd name="connsiteY22" fmla="*/ 531093 h 1382254"/>
                <a:gd name="connsiteX23" fmla="*/ 123923 w 1265730"/>
                <a:gd name="connsiteY23" fmla="*/ 412030 h 1382254"/>
                <a:gd name="connsiteX24" fmla="*/ 19148 w 1265730"/>
                <a:gd name="connsiteY24" fmla="*/ 273918 h 1382254"/>
                <a:gd name="connsiteX25" fmla="*/ 98 w 1265730"/>
                <a:gd name="connsiteY25" fmla="*/ 145330 h 1382254"/>
                <a:gd name="connsiteX26" fmla="*/ 16767 w 1265730"/>
                <a:gd name="connsiteY26" fmla="*/ 78655 h 1382254"/>
                <a:gd name="connsiteX27" fmla="*/ 102492 w 1265730"/>
                <a:gd name="connsiteY27" fmla="*/ 21505 h 1382254"/>
                <a:gd name="connsiteX28" fmla="*/ 173929 w 1265730"/>
                <a:gd name="connsiteY28" fmla="*/ 74 h 1382254"/>
                <a:gd name="connsiteX0" fmla="*/ 173929 w 1265730"/>
                <a:gd name="connsiteY0" fmla="*/ 74 h 1382254"/>
                <a:gd name="connsiteX1" fmla="*/ 259654 w 1265730"/>
                <a:gd name="connsiteY1" fmla="*/ 16743 h 1382254"/>
                <a:gd name="connsiteX2" fmla="*/ 390623 w 1265730"/>
                <a:gd name="connsiteY2" fmla="*/ 71511 h 1382254"/>
                <a:gd name="connsiteX3" fmla="*/ 509685 w 1265730"/>
                <a:gd name="connsiteY3" fmla="*/ 140568 h 1382254"/>
                <a:gd name="connsiteX4" fmla="*/ 623985 w 1265730"/>
                <a:gd name="connsiteY4" fmla="*/ 216768 h 1382254"/>
                <a:gd name="connsiteX5" fmla="*/ 740667 w 1265730"/>
                <a:gd name="connsiteY5" fmla="*/ 338211 h 1382254"/>
                <a:gd name="connsiteX6" fmla="*/ 883542 w 1265730"/>
                <a:gd name="connsiteY6" fmla="*/ 454893 h 1382254"/>
                <a:gd name="connsiteX7" fmla="*/ 1026417 w 1265730"/>
                <a:gd name="connsiteY7" fmla="*/ 528711 h 1382254"/>
                <a:gd name="connsiteX8" fmla="*/ 1212154 w 1265730"/>
                <a:gd name="connsiteY8" fmla="*/ 559668 h 1382254"/>
                <a:gd name="connsiteX9" fmla="*/ 1212195 w 1265730"/>
                <a:gd name="connsiteY9" fmla="*/ 559665 h 1382254"/>
                <a:gd name="connsiteX10" fmla="*/ 1249265 w 1265730"/>
                <a:gd name="connsiteY10" fmla="*/ 558135 h 1382254"/>
                <a:gd name="connsiteX11" fmla="*/ 1259200 w 1265730"/>
                <a:gd name="connsiteY11" fmla="*/ 556585 h 1382254"/>
                <a:gd name="connsiteX12" fmla="*/ 1262402 w 1265730"/>
                <a:gd name="connsiteY12" fmla="*/ 556375 h 1382254"/>
                <a:gd name="connsiteX13" fmla="*/ 1265730 w 1265730"/>
                <a:gd name="connsiteY13" fmla="*/ 555805 h 1382254"/>
                <a:gd name="connsiteX14" fmla="*/ 1265730 w 1265730"/>
                <a:gd name="connsiteY14" fmla="*/ 1382254 h 1382254"/>
                <a:gd name="connsiteX15" fmla="*/ 1243110 w 1265730"/>
                <a:gd name="connsiteY15" fmla="*/ 1369293 h 1382254"/>
                <a:gd name="connsiteX16" fmla="*/ 1088329 w 1265730"/>
                <a:gd name="connsiteY16" fmla="*/ 1278805 h 1382254"/>
                <a:gd name="connsiteX17" fmla="*/ 885923 w 1265730"/>
                <a:gd name="connsiteY17" fmla="*/ 1145455 h 1382254"/>
                <a:gd name="connsiteX18" fmla="*/ 785910 w 1265730"/>
                <a:gd name="connsiteY18" fmla="*/ 1050205 h 1382254"/>
                <a:gd name="connsiteX19" fmla="*/ 709710 w 1265730"/>
                <a:gd name="connsiteY19" fmla="*/ 907330 h 1382254"/>
                <a:gd name="connsiteX20" fmla="*/ 600173 w 1265730"/>
                <a:gd name="connsiteY20" fmla="*/ 781124 h 1382254"/>
                <a:gd name="connsiteX21" fmla="*/ 450154 w 1265730"/>
                <a:gd name="connsiteY21" fmla="*/ 654917 h 1382254"/>
                <a:gd name="connsiteX22" fmla="*/ 254892 w 1265730"/>
                <a:gd name="connsiteY22" fmla="*/ 531093 h 1382254"/>
                <a:gd name="connsiteX23" fmla="*/ 123923 w 1265730"/>
                <a:gd name="connsiteY23" fmla="*/ 412030 h 1382254"/>
                <a:gd name="connsiteX24" fmla="*/ 19148 w 1265730"/>
                <a:gd name="connsiteY24" fmla="*/ 273918 h 1382254"/>
                <a:gd name="connsiteX25" fmla="*/ 98 w 1265730"/>
                <a:gd name="connsiteY25" fmla="*/ 145330 h 1382254"/>
                <a:gd name="connsiteX26" fmla="*/ 16767 w 1265730"/>
                <a:gd name="connsiteY26" fmla="*/ 78655 h 1382254"/>
                <a:gd name="connsiteX27" fmla="*/ 102492 w 1265730"/>
                <a:gd name="connsiteY27" fmla="*/ 21505 h 1382254"/>
                <a:gd name="connsiteX28" fmla="*/ 173929 w 1265730"/>
                <a:gd name="connsiteY28" fmla="*/ 74 h 1382254"/>
                <a:gd name="connsiteX0" fmla="*/ 173929 w 1265730"/>
                <a:gd name="connsiteY0" fmla="*/ 74 h 1382254"/>
                <a:gd name="connsiteX1" fmla="*/ 259654 w 1265730"/>
                <a:gd name="connsiteY1" fmla="*/ 16743 h 1382254"/>
                <a:gd name="connsiteX2" fmla="*/ 390623 w 1265730"/>
                <a:gd name="connsiteY2" fmla="*/ 71511 h 1382254"/>
                <a:gd name="connsiteX3" fmla="*/ 509685 w 1265730"/>
                <a:gd name="connsiteY3" fmla="*/ 140568 h 1382254"/>
                <a:gd name="connsiteX4" fmla="*/ 623985 w 1265730"/>
                <a:gd name="connsiteY4" fmla="*/ 216768 h 1382254"/>
                <a:gd name="connsiteX5" fmla="*/ 740667 w 1265730"/>
                <a:gd name="connsiteY5" fmla="*/ 338211 h 1382254"/>
                <a:gd name="connsiteX6" fmla="*/ 883542 w 1265730"/>
                <a:gd name="connsiteY6" fmla="*/ 454893 h 1382254"/>
                <a:gd name="connsiteX7" fmla="*/ 1026417 w 1265730"/>
                <a:gd name="connsiteY7" fmla="*/ 528711 h 1382254"/>
                <a:gd name="connsiteX8" fmla="*/ 1212154 w 1265730"/>
                <a:gd name="connsiteY8" fmla="*/ 559668 h 1382254"/>
                <a:gd name="connsiteX9" fmla="*/ 1212195 w 1265730"/>
                <a:gd name="connsiteY9" fmla="*/ 559665 h 1382254"/>
                <a:gd name="connsiteX10" fmla="*/ 1249265 w 1265730"/>
                <a:gd name="connsiteY10" fmla="*/ 558135 h 1382254"/>
                <a:gd name="connsiteX11" fmla="*/ 1259200 w 1265730"/>
                <a:gd name="connsiteY11" fmla="*/ 556585 h 1382254"/>
                <a:gd name="connsiteX12" fmla="*/ 1262402 w 1265730"/>
                <a:gd name="connsiteY12" fmla="*/ 556375 h 1382254"/>
                <a:gd name="connsiteX13" fmla="*/ 1265730 w 1265730"/>
                <a:gd name="connsiteY13" fmla="*/ 555805 h 1382254"/>
                <a:gd name="connsiteX14" fmla="*/ 1265730 w 1265730"/>
                <a:gd name="connsiteY14" fmla="*/ 1382254 h 1382254"/>
                <a:gd name="connsiteX15" fmla="*/ 1243110 w 1265730"/>
                <a:gd name="connsiteY15" fmla="*/ 1369293 h 1382254"/>
                <a:gd name="connsiteX16" fmla="*/ 1088329 w 1265730"/>
                <a:gd name="connsiteY16" fmla="*/ 1278805 h 1382254"/>
                <a:gd name="connsiteX17" fmla="*/ 885923 w 1265730"/>
                <a:gd name="connsiteY17" fmla="*/ 1145455 h 1382254"/>
                <a:gd name="connsiteX18" fmla="*/ 785910 w 1265730"/>
                <a:gd name="connsiteY18" fmla="*/ 1050205 h 1382254"/>
                <a:gd name="connsiteX19" fmla="*/ 709710 w 1265730"/>
                <a:gd name="connsiteY19" fmla="*/ 907330 h 1382254"/>
                <a:gd name="connsiteX20" fmla="*/ 600173 w 1265730"/>
                <a:gd name="connsiteY20" fmla="*/ 781124 h 1382254"/>
                <a:gd name="connsiteX21" fmla="*/ 450154 w 1265730"/>
                <a:gd name="connsiteY21" fmla="*/ 654917 h 1382254"/>
                <a:gd name="connsiteX22" fmla="*/ 254892 w 1265730"/>
                <a:gd name="connsiteY22" fmla="*/ 531093 h 1382254"/>
                <a:gd name="connsiteX23" fmla="*/ 116780 w 1265730"/>
                <a:gd name="connsiteY23" fmla="*/ 409649 h 1382254"/>
                <a:gd name="connsiteX24" fmla="*/ 19148 w 1265730"/>
                <a:gd name="connsiteY24" fmla="*/ 273918 h 1382254"/>
                <a:gd name="connsiteX25" fmla="*/ 98 w 1265730"/>
                <a:gd name="connsiteY25" fmla="*/ 145330 h 1382254"/>
                <a:gd name="connsiteX26" fmla="*/ 16767 w 1265730"/>
                <a:gd name="connsiteY26" fmla="*/ 78655 h 1382254"/>
                <a:gd name="connsiteX27" fmla="*/ 102492 w 1265730"/>
                <a:gd name="connsiteY27" fmla="*/ 21505 h 1382254"/>
                <a:gd name="connsiteX28" fmla="*/ 173929 w 1265730"/>
                <a:gd name="connsiteY28" fmla="*/ 74 h 1382254"/>
                <a:gd name="connsiteX0" fmla="*/ 178616 w 1270417"/>
                <a:gd name="connsiteY0" fmla="*/ 74 h 1382254"/>
                <a:gd name="connsiteX1" fmla="*/ 264341 w 1270417"/>
                <a:gd name="connsiteY1" fmla="*/ 16743 h 1382254"/>
                <a:gd name="connsiteX2" fmla="*/ 395310 w 1270417"/>
                <a:gd name="connsiteY2" fmla="*/ 71511 h 1382254"/>
                <a:gd name="connsiteX3" fmla="*/ 514372 w 1270417"/>
                <a:gd name="connsiteY3" fmla="*/ 140568 h 1382254"/>
                <a:gd name="connsiteX4" fmla="*/ 628672 w 1270417"/>
                <a:gd name="connsiteY4" fmla="*/ 216768 h 1382254"/>
                <a:gd name="connsiteX5" fmla="*/ 745354 w 1270417"/>
                <a:gd name="connsiteY5" fmla="*/ 338211 h 1382254"/>
                <a:gd name="connsiteX6" fmla="*/ 888229 w 1270417"/>
                <a:gd name="connsiteY6" fmla="*/ 454893 h 1382254"/>
                <a:gd name="connsiteX7" fmla="*/ 1031104 w 1270417"/>
                <a:gd name="connsiteY7" fmla="*/ 528711 h 1382254"/>
                <a:gd name="connsiteX8" fmla="*/ 1216841 w 1270417"/>
                <a:gd name="connsiteY8" fmla="*/ 559668 h 1382254"/>
                <a:gd name="connsiteX9" fmla="*/ 1216882 w 1270417"/>
                <a:gd name="connsiteY9" fmla="*/ 559665 h 1382254"/>
                <a:gd name="connsiteX10" fmla="*/ 1253952 w 1270417"/>
                <a:gd name="connsiteY10" fmla="*/ 558135 h 1382254"/>
                <a:gd name="connsiteX11" fmla="*/ 1263887 w 1270417"/>
                <a:gd name="connsiteY11" fmla="*/ 556585 h 1382254"/>
                <a:gd name="connsiteX12" fmla="*/ 1267089 w 1270417"/>
                <a:gd name="connsiteY12" fmla="*/ 556375 h 1382254"/>
                <a:gd name="connsiteX13" fmla="*/ 1270417 w 1270417"/>
                <a:gd name="connsiteY13" fmla="*/ 555805 h 1382254"/>
                <a:gd name="connsiteX14" fmla="*/ 1270417 w 1270417"/>
                <a:gd name="connsiteY14" fmla="*/ 1382254 h 1382254"/>
                <a:gd name="connsiteX15" fmla="*/ 1247797 w 1270417"/>
                <a:gd name="connsiteY15" fmla="*/ 1369293 h 1382254"/>
                <a:gd name="connsiteX16" fmla="*/ 1093016 w 1270417"/>
                <a:gd name="connsiteY16" fmla="*/ 1278805 h 1382254"/>
                <a:gd name="connsiteX17" fmla="*/ 890610 w 1270417"/>
                <a:gd name="connsiteY17" fmla="*/ 1145455 h 1382254"/>
                <a:gd name="connsiteX18" fmla="*/ 790597 w 1270417"/>
                <a:gd name="connsiteY18" fmla="*/ 1050205 h 1382254"/>
                <a:gd name="connsiteX19" fmla="*/ 714397 w 1270417"/>
                <a:gd name="connsiteY19" fmla="*/ 907330 h 1382254"/>
                <a:gd name="connsiteX20" fmla="*/ 604860 w 1270417"/>
                <a:gd name="connsiteY20" fmla="*/ 781124 h 1382254"/>
                <a:gd name="connsiteX21" fmla="*/ 454841 w 1270417"/>
                <a:gd name="connsiteY21" fmla="*/ 654917 h 1382254"/>
                <a:gd name="connsiteX22" fmla="*/ 259579 w 1270417"/>
                <a:gd name="connsiteY22" fmla="*/ 531093 h 1382254"/>
                <a:gd name="connsiteX23" fmla="*/ 121467 w 1270417"/>
                <a:gd name="connsiteY23" fmla="*/ 409649 h 1382254"/>
                <a:gd name="connsiteX24" fmla="*/ 23835 w 1270417"/>
                <a:gd name="connsiteY24" fmla="*/ 273918 h 1382254"/>
                <a:gd name="connsiteX25" fmla="*/ 22 w 1270417"/>
                <a:gd name="connsiteY25" fmla="*/ 147712 h 1382254"/>
                <a:gd name="connsiteX26" fmla="*/ 21454 w 1270417"/>
                <a:gd name="connsiteY26" fmla="*/ 78655 h 1382254"/>
                <a:gd name="connsiteX27" fmla="*/ 107179 w 1270417"/>
                <a:gd name="connsiteY27" fmla="*/ 21505 h 1382254"/>
                <a:gd name="connsiteX28" fmla="*/ 178616 w 1270417"/>
                <a:gd name="connsiteY28" fmla="*/ 74 h 1382254"/>
                <a:gd name="connsiteX0" fmla="*/ 183367 w 1275168"/>
                <a:gd name="connsiteY0" fmla="*/ 74 h 1382254"/>
                <a:gd name="connsiteX1" fmla="*/ 269092 w 1275168"/>
                <a:gd name="connsiteY1" fmla="*/ 16743 h 1382254"/>
                <a:gd name="connsiteX2" fmla="*/ 400061 w 1275168"/>
                <a:gd name="connsiteY2" fmla="*/ 71511 h 1382254"/>
                <a:gd name="connsiteX3" fmla="*/ 519123 w 1275168"/>
                <a:gd name="connsiteY3" fmla="*/ 140568 h 1382254"/>
                <a:gd name="connsiteX4" fmla="*/ 633423 w 1275168"/>
                <a:gd name="connsiteY4" fmla="*/ 216768 h 1382254"/>
                <a:gd name="connsiteX5" fmla="*/ 750105 w 1275168"/>
                <a:gd name="connsiteY5" fmla="*/ 338211 h 1382254"/>
                <a:gd name="connsiteX6" fmla="*/ 892980 w 1275168"/>
                <a:gd name="connsiteY6" fmla="*/ 454893 h 1382254"/>
                <a:gd name="connsiteX7" fmla="*/ 1035855 w 1275168"/>
                <a:gd name="connsiteY7" fmla="*/ 528711 h 1382254"/>
                <a:gd name="connsiteX8" fmla="*/ 1221592 w 1275168"/>
                <a:gd name="connsiteY8" fmla="*/ 559668 h 1382254"/>
                <a:gd name="connsiteX9" fmla="*/ 1221633 w 1275168"/>
                <a:gd name="connsiteY9" fmla="*/ 559665 h 1382254"/>
                <a:gd name="connsiteX10" fmla="*/ 1258703 w 1275168"/>
                <a:gd name="connsiteY10" fmla="*/ 558135 h 1382254"/>
                <a:gd name="connsiteX11" fmla="*/ 1268638 w 1275168"/>
                <a:gd name="connsiteY11" fmla="*/ 556585 h 1382254"/>
                <a:gd name="connsiteX12" fmla="*/ 1271840 w 1275168"/>
                <a:gd name="connsiteY12" fmla="*/ 556375 h 1382254"/>
                <a:gd name="connsiteX13" fmla="*/ 1275168 w 1275168"/>
                <a:gd name="connsiteY13" fmla="*/ 555805 h 1382254"/>
                <a:gd name="connsiteX14" fmla="*/ 1275168 w 1275168"/>
                <a:gd name="connsiteY14" fmla="*/ 1382254 h 1382254"/>
                <a:gd name="connsiteX15" fmla="*/ 1252548 w 1275168"/>
                <a:gd name="connsiteY15" fmla="*/ 1369293 h 1382254"/>
                <a:gd name="connsiteX16" fmla="*/ 1097767 w 1275168"/>
                <a:gd name="connsiteY16" fmla="*/ 1278805 h 1382254"/>
                <a:gd name="connsiteX17" fmla="*/ 895361 w 1275168"/>
                <a:gd name="connsiteY17" fmla="*/ 1145455 h 1382254"/>
                <a:gd name="connsiteX18" fmla="*/ 795348 w 1275168"/>
                <a:gd name="connsiteY18" fmla="*/ 1050205 h 1382254"/>
                <a:gd name="connsiteX19" fmla="*/ 719148 w 1275168"/>
                <a:gd name="connsiteY19" fmla="*/ 907330 h 1382254"/>
                <a:gd name="connsiteX20" fmla="*/ 609611 w 1275168"/>
                <a:gd name="connsiteY20" fmla="*/ 781124 h 1382254"/>
                <a:gd name="connsiteX21" fmla="*/ 459592 w 1275168"/>
                <a:gd name="connsiteY21" fmla="*/ 654917 h 1382254"/>
                <a:gd name="connsiteX22" fmla="*/ 264330 w 1275168"/>
                <a:gd name="connsiteY22" fmla="*/ 531093 h 1382254"/>
                <a:gd name="connsiteX23" fmla="*/ 126218 w 1275168"/>
                <a:gd name="connsiteY23" fmla="*/ 409649 h 1382254"/>
                <a:gd name="connsiteX24" fmla="*/ 28586 w 1275168"/>
                <a:gd name="connsiteY24" fmla="*/ 273918 h 1382254"/>
                <a:gd name="connsiteX25" fmla="*/ 11 w 1275168"/>
                <a:gd name="connsiteY25" fmla="*/ 152475 h 1382254"/>
                <a:gd name="connsiteX26" fmla="*/ 26205 w 1275168"/>
                <a:gd name="connsiteY26" fmla="*/ 78655 h 1382254"/>
                <a:gd name="connsiteX27" fmla="*/ 111930 w 1275168"/>
                <a:gd name="connsiteY27" fmla="*/ 21505 h 1382254"/>
                <a:gd name="connsiteX28" fmla="*/ 183367 w 1275168"/>
                <a:gd name="connsiteY28" fmla="*/ 74 h 1382254"/>
                <a:gd name="connsiteX0" fmla="*/ 183367 w 1275168"/>
                <a:gd name="connsiteY0" fmla="*/ 74 h 1382254"/>
                <a:gd name="connsiteX1" fmla="*/ 269092 w 1275168"/>
                <a:gd name="connsiteY1" fmla="*/ 16743 h 1382254"/>
                <a:gd name="connsiteX2" fmla="*/ 400061 w 1275168"/>
                <a:gd name="connsiteY2" fmla="*/ 71511 h 1382254"/>
                <a:gd name="connsiteX3" fmla="*/ 519123 w 1275168"/>
                <a:gd name="connsiteY3" fmla="*/ 140568 h 1382254"/>
                <a:gd name="connsiteX4" fmla="*/ 633423 w 1275168"/>
                <a:gd name="connsiteY4" fmla="*/ 216768 h 1382254"/>
                <a:gd name="connsiteX5" fmla="*/ 750105 w 1275168"/>
                <a:gd name="connsiteY5" fmla="*/ 338211 h 1382254"/>
                <a:gd name="connsiteX6" fmla="*/ 892980 w 1275168"/>
                <a:gd name="connsiteY6" fmla="*/ 454893 h 1382254"/>
                <a:gd name="connsiteX7" fmla="*/ 1035855 w 1275168"/>
                <a:gd name="connsiteY7" fmla="*/ 528711 h 1382254"/>
                <a:gd name="connsiteX8" fmla="*/ 1221592 w 1275168"/>
                <a:gd name="connsiteY8" fmla="*/ 559668 h 1382254"/>
                <a:gd name="connsiteX9" fmla="*/ 1221633 w 1275168"/>
                <a:gd name="connsiteY9" fmla="*/ 559665 h 1382254"/>
                <a:gd name="connsiteX10" fmla="*/ 1258703 w 1275168"/>
                <a:gd name="connsiteY10" fmla="*/ 558135 h 1382254"/>
                <a:gd name="connsiteX11" fmla="*/ 1268638 w 1275168"/>
                <a:gd name="connsiteY11" fmla="*/ 556585 h 1382254"/>
                <a:gd name="connsiteX12" fmla="*/ 1271840 w 1275168"/>
                <a:gd name="connsiteY12" fmla="*/ 556375 h 1382254"/>
                <a:gd name="connsiteX13" fmla="*/ 1275168 w 1275168"/>
                <a:gd name="connsiteY13" fmla="*/ 555805 h 1382254"/>
                <a:gd name="connsiteX14" fmla="*/ 1275168 w 1275168"/>
                <a:gd name="connsiteY14" fmla="*/ 1382254 h 1382254"/>
                <a:gd name="connsiteX15" fmla="*/ 1252548 w 1275168"/>
                <a:gd name="connsiteY15" fmla="*/ 1369293 h 1382254"/>
                <a:gd name="connsiteX16" fmla="*/ 1097767 w 1275168"/>
                <a:gd name="connsiteY16" fmla="*/ 1278805 h 1382254"/>
                <a:gd name="connsiteX17" fmla="*/ 895361 w 1275168"/>
                <a:gd name="connsiteY17" fmla="*/ 1145455 h 1382254"/>
                <a:gd name="connsiteX18" fmla="*/ 795348 w 1275168"/>
                <a:gd name="connsiteY18" fmla="*/ 1050205 h 1382254"/>
                <a:gd name="connsiteX19" fmla="*/ 719148 w 1275168"/>
                <a:gd name="connsiteY19" fmla="*/ 907330 h 1382254"/>
                <a:gd name="connsiteX20" fmla="*/ 609611 w 1275168"/>
                <a:gd name="connsiteY20" fmla="*/ 781124 h 1382254"/>
                <a:gd name="connsiteX21" fmla="*/ 459592 w 1275168"/>
                <a:gd name="connsiteY21" fmla="*/ 654917 h 1382254"/>
                <a:gd name="connsiteX22" fmla="*/ 264330 w 1275168"/>
                <a:gd name="connsiteY22" fmla="*/ 531093 h 1382254"/>
                <a:gd name="connsiteX23" fmla="*/ 126218 w 1275168"/>
                <a:gd name="connsiteY23" fmla="*/ 409649 h 1382254"/>
                <a:gd name="connsiteX24" fmla="*/ 28586 w 1275168"/>
                <a:gd name="connsiteY24" fmla="*/ 273918 h 1382254"/>
                <a:gd name="connsiteX25" fmla="*/ 11 w 1275168"/>
                <a:gd name="connsiteY25" fmla="*/ 152475 h 1382254"/>
                <a:gd name="connsiteX26" fmla="*/ 26205 w 1275168"/>
                <a:gd name="connsiteY26" fmla="*/ 78655 h 1382254"/>
                <a:gd name="connsiteX27" fmla="*/ 95262 w 1275168"/>
                <a:gd name="connsiteY27" fmla="*/ 21505 h 1382254"/>
                <a:gd name="connsiteX28" fmla="*/ 183367 w 1275168"/>
                <a:gd name="connsiteY28" fmla="*/ 74 h 1382254"/>
                <a:gd name="connsiteX0" fmla="*/ 183370 w 1275171"/>
                <a:gd name="connsiteY0" fmla="*/ 74 h 1382254"/>
                <a:gd name="connsiteX1" fmla="*/ 269095 w 1275171"/>
                <a:gd name="connsiteY1" fmla="*/ 16743 h 1382254"/>
                <a:gd name="connsiteX2" fmla="*/ 400064 w 1275171"/>
                <a:gd name="connsiteY2" fmla="*/ 71511 h 1382254"/>
                <a:gd name="connsiteX3" fmla="*/ 519126 w 1275171"/>
                <a:gd name="connsiteY3" fmla="*/ 140568 h 1382254"/>
                <a:gd name="connsiteX4" fmla="*/ 633426 w 1275171"/>
                <a:gd name="connsiteY4" fmla="*/ 216768 h 1382254"/>
                <a:gd name="connsiteX5" fmla="*/ 750108 w 1275171"/>
                <a:gd name="connsiteY5" fmla="*/ 338211 h 1382254"/>
                <a:gd name="connsiteX6" fmla="*/ 892983 w 1275171"/>
                <a:gd name="connsiteY6" fmla="*/ 454893 h 1382254"/>
                <a:gd name="connsiteX7" fmla="*/ 1035858 w 1275171"/>
                <a:gd name="connsiteY7" fmla="*/ 528711 h 1382254"/>
                <a:gd name="connsiteX8" fmla="*/ 1221595 w 1275171"/>
                <a:gd name="connsiteY8" fmla="*/ 559668 h 1382254"/>
                <a:gd name="connsiteX9" fmla="*/ 1221636 w 1275171"/>
                <a:gd name="connsiteY9" fmla="*/ 559665 h 1382254"/>
                <a:gd name="connsiteX10" fmla="*/ 1258706 w 1275171"/>
                <a:gd name="connsiteY10" fmla="*/ 558135 h 1382254"/>
                <a:gd name="connsiteX11" fmla="*/ 1268641 w 1275171"/>
                <a:gd name="connsiteY11" fmla="*/ 556585 h 1382254"/>
                <a:gd name="connsiteX12" fmla="*/ 1271843 w 1275171"/>
                <a:gd name="connsiteY12" fmla="*/ 556375 h 1382254"/>
                <a:gd name="connsiteX13" fmla="*/ 1275171 w 1275171"/>
                <a:gd name="connsiteY13" fmla="*/ 555805 h 1382254"/>
                <a:gd name="connsiteX14" fmla="*/ 1275171 w 1275171"/>
                <a:gd name="connsiteY14" fmla="*/ 1382254 h 1382254"/>
                <a:gd name="connsiteX15" fmla="*/ 1252551 w 1275171"/>
                <a:gd name="connsiteY15" fmla="*/ 1369293 h 1382254"/>
                <a:gd name="connsiteX16" fmla="*/ 1097770 w 1275171"/>
                <a:gd name="connsiteY16" fmla="*/ 1278805 h 1382254"/>
                <a:gd name="connsiteX17" fmla="*/ 895364 w 1275171"/>
                <a:gd name="connsiteY17" fmla="*/ 1145455 h 1382254"/>
                <a:gd name="connsiteX18" fmla="*/ 795351 w 1275171"/>
                <a:gd name="connsiteY18" fmla="*/ 1050205 h 1382254"/>
                <a:gd name="connsiteX19" fmla="*/ 719151 w 1275171"/>
                <a:gd name="connsiteY19" fmla="*/ 907330 h 1382254"/>
                <a:gd name="connsiteX20" fmla="*/ 609614 w 1275171"/>
                <a:gd name="connsiteY20" fmla="*/ 781124 h 1382254"/>
                <a:gd name="connsiteX21" fmla="*/ 459595 w 1275171"/>
                <a:gd name="connsiteY21" fmla="*/ 654917 h 1382254"/>
                <a:gd name="connsiteX22" fmla="*/ 264333 w 1275171"/>
                <a:gd name="connsiteY22" fmla="*/ 531093 h 1382254"/>
                <a:gd name="connsiteX23" fmla="*/ 126221 w 1275171"/>
                <a:gd name="connsiteY23" fmla="*/ 409649 h 1382254"/>
                <a:gd name="connsiteX24" fmla="*/ 28589 w 1275171"/>
                <a:gd name="connsiteY24" fmla="*/ 273918 h 1382254"/>
                <a:gd name="connsiteX25" fmla="*/ 14 w 1275171"/>
                <a:gd name="connsiteY25" fmla="*/ 152475 h 1382254"/>
                <a:gd name="connsiteX26" fmla="*/ 30971 w 1275171"/>
                <a:gd name="connsiteY26" fmla="*/ 76274 h 1382254"/>
                <a:gd name="connsiteX27" fmla="*/ 95265 w 1275171"/>
                <a:gd name="connsiteY27" fmla="*/ 21505 h 1382254"/>
                <a:gd name="connsiteX28" fmla="*/ 183370 w 1275171"/>
                <a:gd name="connsiteY28" fmla="*/ 74 h 138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5171" h="1382254">
                  <a:moveTo>
                    <a:pt x="183370" y="74"/>
                  </a:moveTo>
                  <a:cubicBezTo>
                    <a:pt x="212342" y="-720"/>
                    <a:pt x="232979" y="4837"/>
                    <a:pt x="269095" y="16743"/>
                  </a:cubicBezTo>
                  <a:cubicBezTo>
                    <a:pt x="305211" y="28649"/>
                    <a:pt x="358392" y="50874"/>
                    <a:pt x="400064" y="71511"/>
                  </a:cubicBezTo>
                  <a:cubicBezTo>
                    <a:pt x="441736" y="92148"/>
                    <a:pt x="480232" y="116358"/>
                    <a:pt x="519126" y="140568"/>
                  </a:cubicBezTo>
                  <a:cubicBezTo>
                    <a:pt x="558020" y="164777"/>
                    <a:pt x="594929" y="183827"/>
                    <a:pt x="633426" y="216768"/>
                  </a:cubicBezTo>
                  <a:cubicBezTo>
                    <a:pt x="671923" y="249709"/>
                    <a:pt x="706849" y="298524"/>
                    <a:pt x="750108" y="338211"/>
                  </a:cubicBezTo>
                  <a:cubicBezTo>
                    <a:pt x="793367" y="377898"/>
                    <a:pt x="845358" y="423143"/>
                    <a:pt x="892983" y="454893"/>
                  </a:cubicBezTo>
                  <a:cubicBezTo>
                    <a:pt x="940608" y="486643"/>
                    <a:pt x="981089" y="511249"/>
                    <a:pt x="1035858" y="528711"/>
                  </a:cubicBezTo>
                  <a:cubicBezTo>
                    <a:pt x="1090627" y="546173"/>
                    <a:pt x="1160079" y="555699"/>
                    <a:pt x="1221595" y="559668"/>
                  </a:cubicBezTo>
                  <a:lnTo>
                    <a:pt x="1221636" y="559665"/>
                  </a:lnTo>
                  <a:lnTo>
                    <a:pt x="1258706" y="558135"/>
                  </a:lnTo>
                  <a:lnTo>
                    <a:pt x="1268641" y="556585"/>
                  </a:lnTo>
                  <a:lnTo>
                    <a:pt x="1271843" y="556375"/>
                  </a:lnTo>
                  <a:lnTo>
                    <a:pt x="1275171" y="555805"/>
                  </a:lnTo>
                  <a:lnTo>
                    <a:pt x="1275171" y="1382254"/>
                  </a:lnTo>
                  <a:lnTo>
                    <a:pt x="1252551" y="1369293"/>
                  </a:lnTo>
                  <a:cubicBezTo>
                    <a:pt x="1200164" y="1343496"/>
                    <a:pt x="1157301" y="1316111"/>
                    <a:pt x="1097770" y="1278805"/>
                  </a:cubicBezTo>
                  <a:cubicBezTo>
                    <a:pt x="1038239" y="1241499"/>
                    <a:pt x="945767" y="1183555"/>
                    <a:pt x="895364" y="1145455"/>
                  </a:cubicBezTo>
                  <a:cubicBezTo>
                    <a:pt x="844961" y="1107355"/>
                    <a:pt x="824720" y="1089892"/>
                    <a:pt x="795351" y="1050205"/>
                  </a:cubicBezTo>
                  <a:cubicBezTo>
                    <a:pt x="765982" y="1010518"/>
                    <a:pt x="750107" y="952177"/>
                    <a:pt x="719151" y="907330"/>
                  </a:cubicBezTo>
                  <a:cubicBezTo>
                    <a:pt x="688195" y="862483"/>
                    <a:pt x="652873" y="823193"/>
                    <a:pt x="609614" y="781124"/>
                  </a:cubicBezTo>
                  <a:cubicBezTo>
                    <a:pt x="566355" y="739055"/>
                    <a:pt x="517142" y="696589"/>
                    <a:pt x="459595" y="654917"/>
                  </a:cubicBezTo>
                  <a:cubicBezTo>
                    <a:pt x="402048" y="613245"/>
                    <a:pt x="319895" y="571971"/>
                    <a:pt x="264333" y="531093"/>
                  </a:cubicBezTo>
                  <a:cubicBezTo>
                    <a:pt x="208771" y="490215"/>
                    <a:pt x="165512" y="452511"/>
                    <a:pt x="126221" y="409649"/>
                  </a:cubicBezTo>
                  <a:cubicBezTo>
                    <a:pt x="86930" y="366786"/>
                    <a:pt x="49624" y="316780"/>
                    <a:pt x="28589" y="273918"/>
                  </a:cubicBezTo>
                  <a:cubicBezTo>
                    <a:pt x="7555" y="231056"/>
                    <a:pt x="-383" y="185416"/>
                    <a:pt x="14" y="152475"/>
                  </a:cubicBezTo>
                  <a:cubicBezTo>
                    <a:pt x="411" y="119534"/>
                    <a:pt x="13905" y="96911"/>
                    <a:pt x="30971" y="76274"/>
                  </a:cubicBezTo>
                  <a:cubicBezTo>
                    <a:pt x="48037" y="55636"/>
                    <a:pt x="69865" y="34205"/>
                    <a:pt x="95265" y="21505"/>
                  </a:cubicBezTo>
                  <a:cubicBezTo>
                    <a:pt x="120665" y="8805"/>
                    <a:pt x="154398" y="868"/>
                    <a:pt x="183370" y="74"/>
                  </a:cubicBezTo>
                  <a:close/>
                </a:path>
              </a:pathLst>
            </a:custGeom>
            <a:solidFill>
              <a:srgbClr val="FADBC2"/>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任意多边形 58"/>
            <p:cNvSpPr/>
            <p:nvPr/>
          </p:nvSpPr>
          <p:spPr>
            <a:xfrm>
              <a:off x="8421696" y="1239733"/>
              <a:ext cx="388611" cy="396393"/>
            </a:xfrm>
            <a:custGeom>
              <a:avLst/>
              <a:gdLst>
                <a:gd name="connsiteX0" fmla="*/ 229815 w 391422"/>
                <a:gd name="connsiteY0" fmla="*/ 29473 h 396393"/>
                <a:gd name="connsiteX1" fmla="*/ 332209 w 391422"/>
                <a:gd name="connsiteY1" fmla="*/ 84242 h 396393"/>
                <a:gd name="connsiteX2" fmla="*/ 386978 w 391422"/>
                <a:gd name="connsiteY2" fmla="*/ 122342 h 396393"/>
                <a:gd name="connsiteX3" fmla="*/ 384596 w 391422"/>
                <a:gd name="connsiteY3" fmla="*/ 193780 h 396393"/>
                <a:gd name="connsiteX4" fmla="*/ 356021 w 391422"/>
                <a:gd name="connsiteY4" fmla="*/ 262836 h 396393"/>
                <a:gd name="connsiteX5" fmla="*/ 308396 w 391422"/>
                <a:gd name="connsiteY5" fmla="*/ 331892 h 396393"/>
                <a:gd name="connsiteX6" fmla="*/ 256009 w 391422"/>
                <a:gd name="connsiteY6" fmla="*/ 393805 h 396393"/>
                <a:gd name="connsiteX7" fmla="*/ 217909 w 391422"/>
                <a:gd name="connsiteY7" fmla="*/ 379517 h 396393"/>
                <a:gd name="connsiteX8" fmla="*/ 139328 w 391422"/>
                <a:gd name="connsiteY8" fmla="*/ 331892 h 396393"/>
                <a:gd name="connsiteX9" fmla="*/ 67890 w 391422"/>
                <a:gd name="connsiteY9" fmla="*/ 272361 h 396393"/>
                <a:gd name="connsiteX10" fmla="*/ 5978 w 391422"/>
                <a:gd name="connsiteY10" fmla="*/ 184255 h 396393"/>
                <a:gd name="connsiteX11" fmla="*/ 8359 w 391422"/>
                <a:gd name="connsiteY11" fmla="*/ 100911 h 396393"/>
                <a:gd name="connsiteX12" fmla="*/ 58365 w 391422"/>
                <a:gd name="connsiteY12" fmla="*/ 31855 h 396393"/>
                <a:gd name="connsiteX13" fmla="*/ 132184 w 391422"/>
                <a:gd name="connsiteY13" fmla="*/ 3280 h 396393"/>
                <a:gd name="connsiteX14" fmla="*/ 177428 w 391422"/>
                <a:gd name="connsiteY14" fmla="*/ 3280 h 396393"/>
                <a:gd name="connsiteX15" fmla="*/ 229815 w 391422"/>
                <a:gd name="connsiteY15" fmla="*/ 29473 h 396393"/>
                <a:gd name="connsiteX0" fmla="*/ 227004 w 388611"/>
                <a:gd name="connsiteY0" fmla="*/ 29473 h 396393"/>
                <a:gd name="connsiteX1" fmla="*/ 329398 w 388611"/>
                <a:gd name="connsiteY1" fmla="*/ 84242 h 396393"/>
                <a:gd name="connsiteX2" fmla="*/ 384167 w 388611"/>
                <a:gd name="connsiteY2" fmla="*/ 122342 h 396393"/>
                <a:gd name="connsiteX3" fmla="*/ 381785 w 388611"/>
                <a:gd name="connsiteY3" fmla="*/ 193780 h 396393"/>
                <a:gd name="connsiteX4" fmla="*/ 353210 w 388611"/>
                <a:gd name="connsiteY4" fmla="*/ 262836 h 396393"/>
                <a:gd name="connsiteX5" fmla="*/ 305585 w 388611"/>
                <a:gd name="connsiteY5" fmla="*/ 331892 h 396393"/>
                <a:gd name="connsiteX6" fmla="*/ 253198 w 388611"/>
                <a:gd name="connsiteY6" fmla="*/ 393805 h 396393"/>
                <a:gd name="connsiteX7" fmla="*/ 215098 w 388611"/>
                <a:gd name="connsiteY7" fmla="*/ 379517 h 396393"/>
                <a:gd name="connsiteX8" fmla="*/ 136517 w 388611"/>
                <a:gd name="connsiteY8" fmla="*/ 331892 h 396393"/>
                <a:gd name="connsiteX9" fmla="*/ 65079 w 388611"/>
                <a:gd name="connsiteY9" fmla="*/ 272361 h 396393"/>
                <a:gd name="connsiteX10" fmla="*/ 7929 w 388611"/>
                <a:gd name="connsiteY10" fmla="*/ 186636 h 396393"/>
                <a:gd name="connsiteX11" fmla="*/ 5548 w 388611"/>
                <a:gd name="connsiteY11" fmla="*/ 100911 h 396393"/>
                <a:gd name="connsiteX12" fmla="*/ 55554 w 388611"/>
                <a:gd name="connsiteY12" fmla="*/ 31855 h 396393"/>
                <a:gd name="connsiteX13" fmla="*/ 129373 w 388611"/>
                <a:gd name="connsiteY13" fmla="*/ 3280 h 396393"/>
                <a:gd name="connsiteX14" fmla="*/ 174617 w 388611"/>
                <a:gd name="connsiteY14" fmla="*/ 3280 h 396393"/>
                <a:gd name="connsiteX15" fmla="*/ 227004 w 388611"/>
                <a:gd name="connsiteY15" fmla="*/ 29473 h 396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8611" h="396393">
                  <a:moveTo>
                    <a:pt x="227004" y="29473"/>
                  </a:moveTo>
                  <a:cubicBezTo>
                    <a:pt x="252801" y="42967"/>
                    <a:pt x="303204" y="68764"/>
                    <a:pt x="329398" y="84242"/>
                  </a:cubicBezTo>
                  <a:cubicBezTo>
                    <a:pt x="355592" y="99720"/>
                    <a:pt x="375436" y="104086"/>
                    <a:pt x="384167" y="122342"/>
                  </a:cubicBezTo>
                  <a:cubicBezTo>
                    <a:pt x="392898" y="140598"/>
                    <a:pt x="386945" y="170364"/>
                    <a:pt x="381785" y="193780"/>
                  </a:cubicBezTo>
                  <a:cubicBezTo>
                    <a:pt x="376625" y="217196"/>
                    <a:pt x="365910" y="239817"/>
                    <a:pt x="353210" y="262836"/>
                  </a:cubicBezTo>
                  <a:cubicBezTo>
                    <a:pt x="340510" y="285855"/>
                    <a:pt x="322254" y="310064"/>
                    <a:pt x="305585" y="331892"/>
                  </a:cubicBezTo>
                  <a:cubicBezTo>
                    <a:pt x="288916" y="353720"/>
                    <a:pt x="268279" y="385868"/>
                    <a:pt x="253198" y="393805"/>
                  </a:cubicBezTo>
                  <a:cubicBezTo>
                    <a:pt x="238117" y="401742"/>
                    <a:pt x="234545" y="389836"/>
                    <a:pt x="215098" y="379517"/>
                  </a:cubicBezTo>
                  <a:cubicBezTo>
                    <a:pt x="195651" y="369198"/>
                    <a:pt x="161520" y="349751"/>
                    <a:pt x="136517" y="331892"/>
                  </a:cubicBezTo>
                  <a:cubicBezTo>
                    <a:pt x="111514" y="314033"/>
                    <a:pt x="86510" y="296570"/>
                    <a:pt x="65079" y="272361"/>
                  </a:cubicBezTo>
                  <a:cubicBezTo>
                    <a:pt x="43648" y="248152"/>
                    <a:pt x="17851" y="215211"/>
                    <a:pt x="7929" y="186636"/>
                  </a:cubicBezTo>
                  <a:cubicBezTo>
                    <a:pt x="-1993" y="158061"/>
                    <a:pt x="-2389" y="126708"/>
                    <a:pt x="5548" y="100911"/>
                  </a:cubicBezTo>
                  <a:cubicBezTo>
                    <a:pt x="13486" y="75114"/>
                    <a:pt x="34917" y="48127"/>
                    <a:pt x="55554" y="31855"/>
                  </a:cubicBezTo>
                  <a:cubicBezTo>
                    <a:pt x="76191" y="15583"/>
                    <a:pt x="109529" y="8042"/>
                    <a:pt x="129373" y="3280"/>
                  </a:cubicBezTo>
                  <a:cubicBezTo>
                    <a:pt x="149217" y="-1482"/>
                    <a:pt x="159139" y="-689"/>
                    <a:pt x="174617" y="3280"/>
                  </a:cubicBezTo>
                  <a:cubicBezTo>
                    <a:pt x="190095" y="7249"/>
                    <a:pt x="201207" y="15979"/>
                    <a:pt x="227004" y="29473"/>
                  </a:cubicBezTo>
                  <a:close/>
                </a:path>
              </a:pathLst>
            </a:custGeom>
            <a:solidFill>
              <a:srgbClr val="F9ECDF"/>
            </a:solid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任意多边形 59"/>
            <p:cNvSpPr/>
            <p:nvPr/>
          </p:nvSpPr>
          <p:spPr>
            <a:xfrm>
              <a:off x="9180396" y="1147309"/>
              <a:ext cx="162022" cy="168820"/>
            </a:xfrm>
            <a:custGeom>
              <a:avLst/>
              <a:gdLst>
                <a:gd name="connsiteX0" fmla="*/ 22391 w 162022"/>
                <a:gd name="connsiteY0" fmla="*/ 6 h 168820"/>
                <a:gd name="connsiteX1" fmla="*/ 46948 w 162022"/>
                <a:gd name="connsiteY1" fmla="*/ 7596 h 168820"/>
                <a:gd name="connsiteX2" fmla="*/ 116004 w 162022"/>
                <a:gd name="connsiteY2" fmla="*/ 67128 h 168820"/>
                <a:gd name="connsiteX3" fmla="*/ 161248 w 162022"/>
                <a:gd name="connsiteY3" fmla="*/ 124278 h 168820"/>
                <a:gd name="connsiteX4" fmla="*/ 139816 w 162022"/>
                <a:gd name="connsiteY4" fmla="*/ 164760 h 168820"/>
                <a:gd name="connsiteX5" fmla="*/ 136757 w 162022"/>
                <a:gd name="connsiteY5" fmla="*/ 168820 h 168820"/>
                <a:gd name="connsiteX6" fmla="*/ 133640 w 162022"/>
                <a:gd name="connsiteY6" fmla="*/ 159199 h 168820"/>
                <a:gd name="connsiteX7" fmla="*/ 123148 w 162022"/>
                <a:gd name="connsiteY7" fmla="*/ 133805 h 168820"/>
                <a:gd name="connsiteX8" fmla="*/ 77904 w 162022"/>
                <a:gd name="connsiteY8" fmla="*/ 76655 h 168820"/>
                <a:gd name="connsiteX9" fmla="*/ 15992 w 162022"/>
                <a:gd name="connsiteY9" fmla="*/ 31411 h 168820"/>
                <a:gd name="connsiteX10" fmla="*/ 0 w 162022"/>
                <a:gd name="connsiteY10" fmla="*/ 24506 h 168820"/>
                <a:gd name="connsiteX11" fmla="*/ 4085 w 162022"/>
                <a:gd name="connsiteY11" fmla="*/ 12359 h 168820"/>
                <a:gd name="connsiteX12" fmla="*/ 22391 w 162022"/>
                <a:gd name="connsiteY12" fmla="*/ 6 h 16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022" h="168820">
                  <a:moveTo>
                    <a:pt x="22391" y="6"/>
                  </a:moveTo>
                  <a:cubicBezTo>
                    <a:pt x="29486" y="-143"/>
                    <a:pt x="37622" y="3032"/>
                    <a:pt x="46948" y="7596"/>
                  </a:cubicBezTo>
                  <a:cubicBezTo>
                    <a:pt x="65601" y="16724"/>
                    <a:pt x="99335" y="49269"/>
                    <a:pt x="116004" y="67128"/>
                  </a:cubicBezTo>
                  <a:cubicBezTo>
                    <a:pt x="132673" y="84988"/>
                    <a:pt x="157279" y="108006"/>
                    <a:pt x="161248" y="124278"/>
                  </a:cubicBezTo>
                  <a:cubicBezTo>
                    <a:pt x="165217" y="140550"/>
                    <a:pt x="153310" y="147298"/>
                    <a:pt x="139816" y="164760"/>
                  </a:cubicBezTo>
                  <a:lnTo>
                    <a:pt x="136757" y="168820"/>
                  </a:lnTo>
                  <a:lnTo>
                    <a:pt x="133640" y="159199"/>
                  </a:lnTo>
                  <a:cubicBezTo>
                    <a:pt x="130267" y="149308"/>
                    <a:pt x="126819" y="140354"/>
                    <a:pt x="123148" y="133805"/>
                  </a:cubicBezTo>
                  <a:cubicBezTo>
                    <a:pt x="108464" y="107611"/>
                    <a:pt x="95763" y="93721"/>
                    <a:pt x="77904" y="76655"/>
                  </a:cubicBezTo>
                  <a:cubicBezTo>
                    <a:pt x="60045" y="59589"/>
                    <a:pt x="44567" y="47286"/>
                    <a:pt x="15992" y="31411"/>
                  </a:cubicBezTo>
                  <a:lnTo>
                    <a:pt x="0" y="24506"/>
                  </a:lnTo>
                  <a:lnTo>
                    <a:pt x="4085" y="12359"/>
                  </a:lnTo>
                  <a:cubicBezTo>
                    <a:pt x="9244" y="3628"/>
                    <a:pt x="15297" y="155"/>
                    <a:pt x="22391" y="6"/>
                  </a:cubicBezTo>
                  <a:close/>
                </a:path>
              </a:pathLst>
            </a:custGeom>
            <a:solidFill>
              <a:srgbClr val="E4DFD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任意多边形 60"/>
            <p:cNvSpPr/>
            <p:nvPr/>
          </p:nvSpPr>
          <p:spPr>
            <a:xfrm>
              <a:off x="2439928" y="4484785"/>
              <a:ext cx="257570" cy="55892"/>
            </a:xfrm>
            <a:custGeom>
              <a:avLst/>
              <a:gdLst>
                <a:gd name="connsiteX0" fmla="*/ 198618 w 257570"/>
                <a:gd name="connsiteY0" fmla="*/ 144 h 55892"/>
                <a:gd name="connsiteX1" fmla="*/ 243517 w 257570"/>
                <a:gd name="connsiteY1" fmla="*/ 4989 h 55892"/>
                <a:gd name="connsiteX2" fmla="*/ 257570 w 257570"/>
                <a:gd name="connsiteY2" fmla="*/ 8901 h 55892"/>
                <a:gd name="connsiteX3" fmla="*/ 235430 w 257570"/>
                <a:gd name="connsiteY3" fmla="*/ 19293 h 55892"/>
                <a:gd name="connsiteX4" fmla="*/ 225586 w 257570"/>
                <a:gd name="connsiteY4" fmla="*/ 20392 h 55892"/>
                <a:gd name="connsiteX5" fmla="*/ 153255 w 257570"/>
                <a:gd name="connsiteY5" fmla="*/ 27684 h 55892"/>
                <a:gd name="connsiteX6" fmla="*/ 31812 w 257570"/>
                <a:gd name="connsiteY6" fmla="*/ 51496 h 55892"/>
                <a:gd name="connsiteX7" fmla="*/ 0 w 257570"/>
                <a:gd name="connsiteY7" fmla="*/ 55892 h 55892"/>
                <a:gd name="connsiteX8" fmla="*/ 0 w 257570"/>
                <a:gd name="connsiteY8" fmla="*/ 34189 h 55892"/>
                <a:gd name="connsiteX9" fmla="*/ 27047 w 257570"/>
                <a:gd name="connsiteY9" fmla="*/ 30067 h 55892"/>
                <a:gd name="connsiteX10" fmla="*/ 150872 w 257570"/>
                <a:gd name="connsiteY10" fmla="*/ 1493 h 55892"/>
                <a:gd name="connsiteX11" fmla="*/ 198618 w 257570"/>
                <a:gd name="connsiteY11" fmla="*/ 144 h 5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570" h="55892">
                  <a:moveTo>
                    <a:pt x="198618" y="144"/>
                  </a:moveTo>
                  <a:cubicBezTo>
                    <a:pt x="214812" y="581"/>
                    <a:pt x="230532" y="2050"/>
                    <a:pt x="243517" y="4989"/>
                  </a:cubicBezTo>
                  <a:lnTo>
                    <a:pt x="257570" y="8901"/>
                  </a:lnTo>
                  <a:lnTo>
                    <a:pt x="235430" y="19293"/>
                  </a:lnTo>
                  <a:lnTo>
                    <a:pt x="225586" y="20392"/>
                  </a:lnTo>
                  <a:cubicBezTo>
                    <a:pt x="200880" y="22327"/>
                    <a:pt x="185551" y="22500"/>
                    <a:pt x="153255" y="27684"/>
                  </a:cubicBezTo>
                  <a:cubicBezTo>
                    <a:pt x="120959" y="32868"/>
                    <a:pt x="66340" y="49512"/>
                    <a:pt x="31812" y="51496"/>
                  </a:cubicBezTo>
                  <a:lnTo>
                    <a:pt x="0" y="55892"/>
                  </a:lnTo>
                  <a:lnTo>
                    <a:pt x="0" y="34189"/>
                  </a:lnTo>
                  <a:lnTo>
                    <a:pt x="27047" y="30067"/>
                  </a:lnTo>
                  <a:cubicBezTo>
                    <a:pt x="65941" y="18955"/>
                    <a:pt x="111185" y="4668"/>
                    <a:pt x="150872" y="1493"/>
                  </a:cubicBezTo>
                  <a:cubicBezTo>
                    <a:pt x="165755" y="303"/>
                    <a:pt x="182423" y="-293"/>
                    <a:pt x="198618" y="144"/>
                  </a:cubicBezTo>
                  <a:close/>
                </a:path>
              </a:pathLst>
            </a:custGeom>
            <a:gradFill flip="none" rotWithShape="1">
              <a:gsLst>
                <a:gs pos="18000">
                  <a:srgbClr val="FFC000"/>
                </a:gs>
                <a:gs pos="50000">
                  <a:srgbClr val="E6DA61">
                    <a:tint val="44500"/>
                    <a:satMod val="160000"/>
                  </a:srgbClr>
                </a:gs>
                <a:gs pos="87000">
                  <a:srgbClr val="FFC000"/>
                </a:gs>
              </a:gsLst>
              <a:lin ang="10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任意多边形 61"/>
            <p:cNvSpPr/>
            <p:nvPr/>
          </p:nvSpPr>
          <p:spPr>
            <a:xfrm>
              <a:off x="2439928" y="4447518"/>
              <a:ext cx="331013" cy="71456"/>
            </a:xfrm>
            <a:custGeom>
              <a:avLst/>
              <a:gdLst>
                <a:gd name="connsiteX0" fmla="*/ 141401 w 331013"/>
                <a:gd name="connsiteY0" fmla="*/ 0 h 71456"/>
                <a:gd name="connsiteX1" fmla="*/ 144773 w 331013"/>
                <a:gd name="connsiteY1" fmla="*/ 509 h 71456"/>
                <a:gd name="connsiteX2" fmla="*/ 191356 w 331013"/>
                <a:gd name="connsiteY2" fmla="*/ 10183 h 71456"/>
                <a:gd name="connsiteX3" fmla="*/ 272319 w 331013"/>
                <a:gd name="connsiteY3" fmla="*/ 26852 h 71456"/>
                <a:gd name="connsiteX4" fmla="*/ 320540 w 331013"/>
                <a:gd name="connsiteY4" fmla="*/ 13160 h 71456"/>
                <a:gd name="connsiteX5" fmla="*/ 331013 w 331013"/>
                <a:gd name="connsiteY5" fmla="*/ 8752 h 71456"/>
                <a:gd name="connsiteX6" fmla="*/ 329170 w 331013"/>
                <a:gd name="connsiteY6" fmla="*/ 12117 h 71456"/>
                <a:gd name="connsiteX7" fmla="*/ 328431 w 331013"/>
                <a:gd name="connsiteY7" fmla="*/ 12906 h 71456"/>
                <a:gd name="connsiteX8" fmla="*/ 257570 w 331013"/>
                <a:gd name="connsiteY8" fmla="*/ 46168 h 71456"/>
                <a:gd name="connsiteX9" fmla="*/ 243517 w 331013"/>
                <a:gd name="connsiteY9" fmla="*/ 42256 h 71456"/>
                <a:gd name="connsiteX10" fmla="*/ 150872 w 331013"/>
                <a:gd name="connsiteY10" fmla="*/ 38760 h 71456"/>
                <a:gd name="connsiteX11" fmla="*/ 27047 w 331013"/>
                <a:gd name="connsiteY11" fmla="*/ 67334 h 71456"/>
                <a:gd name="connsiteX12" fmla="*/ 0 w 331013"/>
                <a:gd name="connsiteY12" fmla="*/ 71456 h 71456"/>
                <a:gd name="connsiteX13" fmla="*/ 0 w 331013"/>
                <a:gd name="connsiteY13" fmla="*/ 51439 h 71456"/>
                <a:gd name="connsiteX14" fmla="*/ 18807 w 331013"/>
                <a:gd name="connsiteY14" fmla="*/ 44766 h 71456"/>
                <a:gd name="connsiteX15" fmla="*/ 48480 w 331013"/>
                <a:gd name="connsiteY15" fmla="*/ 33995 h 71456"/>
                <a:gd name="connsiteX16" fmla="*/ 141401 w 331013"/>
                <a:gd name="connsiteY16" fmla="*/ 0 h 71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1013" h="71456">
                  <a:moveTo>
                    <a:pt x="141401" y="0"/>
                  </a:moveTo>
                  <a:lnTo>
                    <a:pt x="144773" y="509"/>
                  </a:lnTo>
                  <a:lnTo>
                    <a:pt x="191356" y="10183"/>
                  </a:lnTo>
                  <a:cubicBezTo>
                    <a:pt x="220328" y="15739"/>
                    <a:pt x="240172" y="30821"/>
                    <a:pt x="272319" y="26852"/>
                  </a:cubicBezTo>
                  <a:cubicBezTo>
                    <a:pt x="288393" y="24868"/>
                    <a:pt x="303176" y="20105"/>
                    <a:pt x="320540" y="13160"/>
                  </a:cubicBezTo>
                  <a:lnTo>
                    <a:pt x="331013" y="8752"/>
                  </a:lnTo>
                  <a:lnTo>
                    <a:pt x="329170" y="12117"/>
                  </a:lnTo>
                  <a:lnTo>
                    <a:pt x="328431" y="12906"/>
                  </a:lnTo>
                  <a:lnTo>
                    <a:pt x="257570" y="46168"/>
                  </a:lnTo>
                  <a:lnTo>
                    <a:pt x="243517" y="42256"/>
                  </a:lnTo>
                  <a:cubicBezTo>
                    <a:pt x="217547" y="36378"/>
                    <a:pt x="180637" y="36379"/>
                    <a:pt x="150872" y="38760"/>
                  </a:cubicBezTo>
                  <a:cubicBezTo>
                    <a:pt x="111185" y="41935"/>
                    <a:pt x="65941" y="56222"/>
                    <a:pt x="27047" y="67334"/>
                  </a:cubicBezTo>
                  <a:lnTo>
                    <a:pt x="0" y="71456"/>
                  </a:lnTo>
                  <a:lnTo>
                    <a:pt x="0" y="51439"/>
                  </a:lnTo>
                  <a:lnTo>
                    <a:pt x="18807" y="44766"/>
                  </a:lnTo>
                  <a:cubicBezTo>
                    <a:pt x="29752" y="40941"/>
                    <a:pt x="40146" y="37269"/>
                    <a:pt x="48480" y="33995"/>
                  </a:cubicBezTo>
                  <a:lnTo>
                    <a:pt x="141401" y="0"/>
                  </a:lnTo>
                  <a:close/>
                </a:path>
              </a:pathLst>
            </a:custGeom>
            <a:gradFill flip="none" rotWithShape="1">
              <a:gsLst>
                <a:gs pos="18000">
                  <a:srgbClr val="FFC000"/>
                </a:gs>
                <a:gs pos="50000">
                  <a:srgbClr val="E6DA61">
                    <a:tint val="44500"/>
                    <a:satMod val="160000"/>
                  </a:srgbClr>
                </a:gs>
                <a:gs pos="87000">
                  <a:srgbClr val="FFC000"/>
                </a:gs>
              </a:gsLst>
              <a:lin ang="10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任意多边形 62"/>
            <p:cNvSpPr/>
            <p:nvPr/>
          </p:nvSpPr>
          <p:spPr>
            <a:xfrm>
              <a:off x="8842364" y="2850597"/>
              <a:ext cx="869563" cy="749576"/>
            </a:xfrm>
            <a:custGeom>
              <a:avLst/>
              <a:gdLst>
                <a:gd name="connsiteX0" fmla="*/ 869563 w 869563"/>
                <a:gd name="connsiteY0" fmla="*/ 0 h 749576"/>
                <a:gd name="connsiteX1" fmla="*/ 869563 w 869563"/>
                <a:gd name="connsiteY1" fmla="*/ 434447 h 749576"/>
                <a:gd name="connsiteX2" fmla="*/ 839204 w 869563"/>
                <a:gd name="connsiteY2" fmla="*/ 451006 h 749576"/>
                <a:gd name="connsiteX3" fmla="*/ 799318 w 869563"/>
                <a:gd name="connsiteY3" fmla="*/ 468866 h 749576"/>
                <a:gd name="connsiteX4" fmla="*/ 744550 w 869563"/>
                <a:gd name="connsiteY4" fmla="*/ 485534 h 749576"/>
                <a:gd name="connsiteX5" fmla="*/ 725106 w 869563"/>
                <a:gd name="connsiteY5" fmla="*/ 483944 h 749576"/>
                <a:gd name="connsiteX6" fmla="*/ 717314 w 869563"/>
                <a:gd name="connsiteY6" fmla="*/ 482409 h 749576"/>
                <a:gd name="connsiteX7" fmla="*/ 680256 w 869563"/>
                <a:gd name="connsiteY7" fmla="*/ 473628 h 749576"/>
                <a:gd name="connsiteX8" fmla="*/ 656931 w 869563"/>
                <a:gd name="connsiteY8" fmla="*/ 458948 h 749576"/>
                <a:gd name="connsiteX9" fmla="*/ 641560 w 869563"/>
                <a:gd name="connsiteY9" fmla="*/ 442077 h 749576"/>
                <a:gd name="connsiteX10" fmla="*/ 623831 w 869563"/>
                <a:gd name="connsiteY10" fmla="*/ 406046 h 749576"/>
                <a:gd name="connsiteX11" fmla="*/ 621439 w 869563"/>
                <a:gd name="connsiteY11" fmla="*/ 399973 h 749576"/>
                <a:gd name="connsiteX12" fmla="*/ 619781 w 869563"/>
                <a:gd name="connsiteY12" fmla="*/ 395399 h 749576"/>
                <a:gd name="connsiteX13" fmla="*/ 607480 w 869563"/>
                <a:gd name="connsiteY13" fmla="*/ 356054 h 749576"/>
                <a:gd name="connsiteX14" fmla="*/ 592150 w 869563"/>
                <a:gd name="connsiteY14" fmla="*/ 302178 h 749576"/>
                <a:gd name="connsiteX15" fmla="*/ 612856 w 869563"/>
                <a:gd name="connsiteY15" fmla="*/ 376295 h 749576"/>
                <a:gd name="connsiteX16" fmla="*/ 619781 w 869563"/>
                <a:gd name="connsiteY16" fmla="*/ 395399 h 749576"/>
                <a:gd name="connsiteX17" fmla="*/ 620334 w 869563"/>
                <a:gd name="connsiteY17" fmla="*/ 397168 h 749576"/>
                <a:gd name="connsiteX18" fmla="*/ 621439 w 869563"/>
                <a:gd name="connsiteY18" fmla="*/ 399973 h 749576"/>
                <a:gd name="connsiteX19" fmla="*/ 623106 w 869563"/>
                <a:gd name="connsiteY19" fmla="*/ 404572 h 749576"/>
                <a:gd name="connsiteX20" fmla="*/ 623831 w 869563"/>
                <a:gd name="connsiteY20" fmla="*/ 406046 h 749576"/>
                <a:gd name="connsiteX21" fmla="*/ 632631 w 869563"/>
                <a:gd name="connsiteY21" fmla="*/ 428385 h 749576"/>
                <a:gd name="connsiteX22" fmla="*/ 654955 w 869563"/>
                <a:gd name="connsiteY22" fmla="*/ 457704 h 749576"/>
                <a:gd name="connsiteX23" fmla="*/ 656931 w 869563"/>
                <a:gd name="connsiteY23" fmla="*/ 458948 h 749576"/>
                <a:gd name="connsiteX24" fmla="*/ 665968 w 869563"/>
                <a:gd name="connsiteY24" fmla="*/ 468866 h 749576"/>
                <a:gd name="connsiteX25" fmla="*/ 704515 w 869563"/>
                <a:gd name="connsiteY25" fmla="*/ 482260 h 749576"/>
                <a:gd name="connsiteX26" fmla="*/ 725106 w 869563"/>
                <a:gd name="connsiteY26" fmla="*/ 483944 h 749576"/>
                <a:gd name="connsiteX27" fmla="*/ 734783 w 869563"/>
                <a:gd name="connsiteY27" fmla="*/ 485850 h 749576"/>
                <a:gd name="connsiteX28" fmla="*/ 744550 w 869563"/>
                <a:gd name="connsiteY28" fmla="*/ 492678 h 749576"/>
                <a:gd name="connsiteX29" fmla="*/ 713593 w 869563"/>
                <a:gd name="connsiteY29" fmla="*/ 549828 h 749576"/>
                <a:gd name="connsiteX30" fmla="*/ 644537 w 869563"/>
                <a:gd name="connsiteY30" fmla="*/ 585547 h 749576"/>
                <a:gd name="connsiteX31" fmla="*/ 570718 w 869563"/>
                <a:gd name="connsiteY31" fmla="*/ 592691 h 749576"/>
                <a:gd name="connsiteX32" fmla="*/ 461181 w 869563"/>
                <a:gd name="connsiteY32" fmla="*/ 587928 h 749576"/>
                <a:gd name="connsiteX33" fmla="*/ 337356 w 869563"/>
                <a:gd name="connsiteY33" fmla="*/ 633172 h 749576"/>
                <a:gd name="connsiteX34" fmla="*/ 151618 w 869563"/>
                <a:gd name="connsiteY34" fmla="*/ 737947 h 749576"/>
                <a:gd name="connsiteX35" fmla="*/ 61131 w 869563"/>
                <a:gd name="connsiteY35" fmla="*/ 742709 h 749576"/>
                <a:gd name="connsiteX36" fmla="*/ 8743 w 869563"/>
                <a:gd name="connsiteY36" fmla="*/ 699847 h 749576"/>
                <a:gd name="connsiteX37" fmla="*/ 3981 w 869563"/>
                <a:gd name="connsiteY37" fmla="*/ 604597 h 749576"/>
                <a:gd name="connsiteX38" fmla="*/ 49225 w 869563"/>
                <a:gd name="connsiteY38" fmla="*/ 530778 h 749576"/>
                <a:gd name="connsiteX39" fmla="*/ 199243 w 869563"/>
                <a:gd name="connsiteY39" fmla="*/ 392666 h 749576"/>
                <a:gd name="connsiteX40" fmla="*/ 346880 w 869563"/>
                <a:gd name="connsiteY40" fmla="*/ 285510 h 749576"/>
                <a:gd name="connsiteX41" fmla="*/ 484993 w 869563"/>
                <a:gd name="connsiteY41" fmla="*/ 164066 h 749576"/>
                <a:gd name="connsiteX42" fmla="*/ 606437 w 869563"/>
                <a:gd name="connsiteY42" fmla="*/ 99772 h 749576"/>
                <a:gd name="connsiteX43" fmla="*/ 808843 w 869563"/>
                <a:gd name="connsiteY43" fmla="*/ 21191 h 749576"/>
                <a:gd name="connsiteX44" fmla="*/ 857510 w 869563"/>
                <a:gd name="connsiteY44" fmla="*/ 4243 h 749576"/>
                <a:gd name="connsiteX45" fmla="*/ 869563 w 869563"/>
                <a:gd name="connsiteY45" fmla="*/ 0 h 749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69563" h="749576">
                  <a:moveTo>
                    <a:pt x="869563" y="0"/>
                  </a:moveTo>
                  <a:lnTo>
                    <a:pt x="869563" y="434447"/>
                  </a:lnTo>
                  <a:lnTo>
                    <a:pt x="839204" y="451006"/>
                  </a:lnTo>
                  <a:cubicBezTo>
                    <a:pt x="824619" y="458051"/>
                    <a:pt x="811025" y="463905"/>
                    <a:pt x="799318" y="468866"/>
                  </a:cubicBezTo>
                  <a:cubicBezTo>
                    <a:pt x="775903" y="478788"/>
                    <a:pt x="766775" y="485534"/>
                    <a:pt x="744550" y="485534"/>
                  </a:cubicBezTo>
                  <a:lnTo>
                    <a:pt x="725106" y="483944"/>
                  </a:lnTo>
                  <a:lnTo>
                    <a:pt x="717314" y="482409"/>
                  </a:lnTo>
                  <a:cubicBezTo>
                    <a:pt x="704267" y="480573"/>
                    <a:pt x="689583" y="478986"/>
                    <a:pt x="680256" y="473628"/>
                  </a:cubicBezTo>
                  <a:lnTo>
                    <a:pt x="656931" y="458948"/>
                  </a:lnTo>
                  <a:lnTo>
                    <a:pt x="641560" y="442077"/>
                  </a:lnTo>
                  <a:lnTo>
                    <a:pt x="623831" y="406046"/>
                  </a:lnTo>
                  <a:lnTo>
                    <a:pt x="621439" y="399973"/>
                  </a:lnTo>
                  <a:lnTo>
                    <a:pt x="619781" y="395399"/>
                  </a:lnTo>
                  <a:lnTo>
                    <a:pt x="607480" y="356054"/>
                  </a:lnTo>
                  <a:cubicBezTo>
                    <a:pt x="599393" y="328571"/>
                    <a:pt x="592944" y="304163"/>
                    <a:pt x="592150" y="302178"/>
                  </a:cubicBezTo>
                  <a:cubicBezTo>
                    <a:pt x="590960" y="299201"/>
                    <a:pt x="602047" y="342660"/>
                    <a:pt x="612856" y="376295"/>
                  </a:cubicBezTo>
                  <a:lnTo>
                    <a:pt x="619781" y="395399"/>
                  </a:lnTo>
                  <a:lnTo>
                    <a:pt x="620334" y="397168"/>
                  </a:lnTo>
                  <a:lnTo>
                    <a:pt x="621439" y="399973"/>
                  </a:lnTo>
                  <a:lnTo>
                    <a:pt x="623106" y="404572"/>
                  </a:lnTo>
                  <a:lnTo>
                    <a:pt x="623831" y="406046"/>
                  </a:lnTo>
                  <a:lnTo>
                    <a:pt x="632631" y="428385"/>
                  </a:lnTo>
                  <a:cubicBezTo>
                    <a:pt x="639973" y="442673"/>
                    <a:pt x="647216" y="451305"/>
                    <a:pt x="654955" y="457704"/>
                  </a:cubicBezTo>
                  <a:lnTo>
                    <a:pt x="656931" y="458948"/>
                  </a:lnTo>
                  <a:lnTo>
                    <a:pt x="665968" y="468866"/>
                  </a:lnTo>
                  <a:cubicBezTo>
                    <a:pt x="676089" y="475613"/>
                    <a:pt x="690178" y="479780"/>
                    <a:pt x="704515" y="482260"/>
                  </a:cubicBezTo>
                  <a:lnTo>
                    <a:pt x="725106" y="483944"/>
                  </a:lnTo>
                  <a:lnTo>
                    <a:pt x="734783" y="485850"/>
                  </a:lnTo>
                  <a:cubicBezTo>
                    <a:pt x="739614" y="487395"/>
                    <a:pt x="743161" y="489503"/>
                    <a:pt x="744550" y="492678"/>
                  </a:cubicBezTo>
                  <a:cubicBezTo>
                    <a:pt x="750106" y="505378"/>
                    <a:pt x="730262" y="534350"/>
                    <a:pt x="713593" y="549828"/>
                  </a:cubicBezTo>
                  <a:cubicBezTo>
                    <a:pt x="696924" y="565306"/>
                    <a:pt x="668349" y="578403"/>
                    <a:pt x="644537" y="585547"/>
                  </a:cubicBezTo>
                  <a:cubicBezTo>
                    <a:pt x="620725" y="592691"/>
                    <a:pt x="601277" y="592294"/>
                    <a:pt x="570718" y="592691"/>
                  </a:cubicBezTo>
                  <a:cubicBezTo>
                    <a:pt x="540159" y="593088"/>
                    <a:pt x="500075" y="581181"/>
                    <a:pt x="461181" y="587928"/>
                  </a:cubicBezTo>
                  <a:cubicBezTo>
                    <a:pt x="422287" y="594675"/>
                    <a:pt x="388950" y="608169"/>
                    <a:pt x="337356" y="633172"/>
                  </a:cubicBezTo>
                  <a:cubicBezTo>
                    <a:pt x="285762" y="658175"/>
                    <a:pt x="197655" y="719691"/>
                    <a:pt x="151618" y="737947"/>
                  </a:cubicBezTo>
                  <a:cubicBezTo>
                    <a:pt x="105580" y="756203"/>
                    <a:pt x="84943" y="749059"/>
                    <a:pt x="61131" y="742709"/>
                  </a:cubicBezTo>
                  <a:cubicBezTo>
                    <a:pt x="37319" y="736359"/>
                    <a:pt x="18268" y="722866"/>
                    <a:pt x="8743" y="699847"/>
                  </a:cubicBezTo>
                  <a:cubicBezTo>
                    <a:pt x="-782" y="676828"/>
                    <a:pt x="-2766" y="632775"/>
                    <a:pt x="3981" y="604597"/>
                  </a:cubicBezTo>
                  <a:cubicBezTo>
                    <a:pt x="10728" y="576419"/>
                    <a:pt x="16681" y="566100"/>
                    <a:pt x="49225" y="530778"/>
                  </a:cubicBezTo>
                  <a:cubicBezTo>
                    <a:pt x="81769" y="495456"/>
                    <a:pt x="149634" y="433544"/>
                    <a:pt x="199243" y="392666"/>
                  </a:cubicBezTo>
                  <a:cubicBezTo>
                    <a:pt x="248852" y="351788"/>
                    <a:pt x="299255" y="323610"/>
                    <a:pt x="346880" y="285510"/>
                  </a:cubicBezTo>
                  <a:cubicBezTo>
                    <a:pt x="394505" y="247410"/>
                    <a:pt x="441733" y="195022"/>
                    <a:pt x="484993" y="164066"/>
                  </a:cubicBezTo>
                  <a:cubicBezTo>
                    <a:pt x="528253" y="133110"/>
                    <a:pt x="552462" y="123584"/>
                    <a:pt x="606437" y="99772"/>
                  </a:cubicBezTo>
                  <a:cubicBezTo>
                    <a:pt x="660412" y="75960"/>
                    <a:pt x="746534" y="39447"/>
                    <a:pt x="808843" y="21191"/>
                  </a:cubicBezTo>
                  <a:cubicBezTo>
                    <a:pt x="824420" y="16627"/>
                    <a:pt x="840965" y="10451"/>
                    <a:pt x="857510" y="4243"/>
                  </a:cubicBezTo>
                  <a:lnTo>
                    <a:pt x="869563" y="0"/>
                  </a:lnTo>
                  <a:close/>
                </a:path>
              </a:pathLst>
            </a:custGeom>
            <a:solidFill>
              <a:srgbClr val="FADBC2"/>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任意多边形 63"/>
            <p:cNvSpPr/>
            <p:nvPr/>
          </p:nvSpPr>
          <p:spPr>
            <a:xfrm>
              <a:off x="8811845" y="3422067"/>
              <a:ext cx="138902" cy="181360"/>
            </a:xfrm>
            <a:custGeom>
              <a:avLst/>
              <a:gdLst>
                <a:gd name="connsiteX0" fmla="*/ 47031 w 138902"/>
                <a:gd name="connsiteY0" fmla="*/ 0 h 181360"/>
                <a:gd name="connsiteX1" fmla="*/ 34500 w 138902"/>
                <a:gd name="connsiteY1" fmla="*/ 33127 h 181360"/>
                <a:gd name="connsiteX2" fmla="*/ 39262 w 138902"/>
                <a:gd name="connsiteY2" fmla="*/ 128377 h 181360"/>
                <a:gd name="connsiteX3" fmla="*/ 91650 w 138902"/>
                <a:gd name="connsiteY3" fmla="*/ 171239 h 181360"/>
                <a:gd name="connsiteX4" fmla="*/ 128559 w 138902"/>
                <a:gd name="connsiteY4" fmla="*/ 178085 h 181360"/>
                <a:gd name="connsiteX5" fmla="*/ 138902 w 138902"/>
                <a:gd name="connsiteY5" fmla="*/ 177081 h 181360"/>
                <a:gd name="connsiteX6" fmla="*/ 125601 w 138902"/>
                <a:gd name="connsiteY6" fmla="*/ 179872 h 181360"/>
                <a:gd name="connsiteX7" fmla="*/ 46405 w 138902"/>
                <a:gd name="connsiteY7" fmla="*/ 173621 h 181360"/>
                <a:gd name="connsiteX8" fmla="*/ 1162 w 138902"/>
                <a:gd name="connsiteY8" fmla="*/ 109327 h 181360"/>
                <a:gd name="connsiteX9" fmla="*/ 17830 w 138902"/>
                <a:gd name="connsiteY9" fmla="*/ 37890 h 181360"/>
                <a:gd name="connsiteX10" fmla="*/ 38815 w 138902"/>
                <a:gd name="connsiteY10" fmla="*/ 6041 h 181360"/>
                <a:gd name="connsiteX11" fmla="*/ 47031 w 138902"/>
                <a:gd name="connsiteY11" fmla="*/ 0 h 18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02" h="181360">
                  <a:moveTo>
                    <a:pt x="47031" y="0"/>
                  </a:moveTo>
                  <a:lnTo>
                    <a:pt x="34500" y="33127"/>
                  </a:lnTo>
                  <a:cubicBezTo>
                    <a:pt x="27753" y="61305"/>
                    <a:pt x="29737" y="105358"/>
                    <a:pt x="39262" y="128377"/>
                  </a:cubicBezTo>
                  <a:cubicBezTo>
                    <a:pt x="48787" y="151396"/>
                    <a:pt x="67838" y="164889"/>
                    <a:pt x="91650" y="171239"/>
                  </a:cubicBezTo>
                  <a:cubicBezTo>
                    <a:pt x="103556" y="174414"/>
                    <a:pt x="114668" y="177788"/>
                    <a:pt x="128559" y="178085"/>
                  </a:cubicBezTo>
                  <a:lnTo>
                    <a:pt x="138902" y="177081"/>
                  </a:lnTo>
                  <a:lnTo>
                    <a:pt x="125601" y="179872"/>
                  </a:lnTo>
                  <a:cubicBezTo>
                    <a:pt x="101547" y="182700"/>
                    <a:pt x="64265" y="181956"/>
                    <a:pt x="46405" y="173621"/>
                  </a:cubicBezTo>
                  <a:cubicBezTo>
                    <a:pt x="22593" y="162508"/>
                    <a:pt x="5924" y="131949"/>
                    <a:pt x="1162" y="109327"/>
                  </a:cubicBezTo>
                  <a:cubicBezTo>
                    <a:pt x="-3600" y="86705"/>
                    <a:pt x="7115" y="56146"/>
                    <a:pt x="17830" y="37890"/>
                  </a:cubicBezTo>
                  <a:cubicBezTo>
                    <a:pt x="23188" y="28762"/>
                    <a:pt x="30530" y="15269"/>
                    <a:pt x="38815" y="6041"/>
                  </a:cubicBezTo>
                  <a:lnTo>
                    <a:pt x="47031" y="0"/>
                  </a:lnTo>
                  <a:close/>
                </a:path>
              </a:pathLst>
            </a:custGeom>
            <a:solidFill>
              <a:srgbClr val="F9ECD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5" name="任意多边形 64"/>
            <p:cNvSpPr/>
            <p:nvPr/>
          </p:nvSpPr>
          <p:spPr>
            <a:xfrm>
              <a:off x="8472349" y="3124182"/>
              <a:ext cx="1184956" cy="819577"/>
            </a:xfrm>
            <a:custGeom>
              <a:avLst/>
              <a:gdLst>
                <a:gd name="connsiteX0" fmla="*/ 183535 w 1184995"/>
                <a:gd name="connsiteY0" fmla="*/ 650099 h 862075"/>
                <a:gd name="connsiteX1" fmla="*/ 345460 w 1184995"/>
                <a:gd name="connsiteY1" fmla="*/ 547706 h 862075"/>
                <a:gd name="connsiteX2" fmla="*/ 545485 w 1184995"/>
                <a:gd name="connsiteY2" fmla="*/ 433406 h 862075"/>
                <a:gd name="connsiteX3" fmla="*/ 774085 w 1184995"/>
                <a:gd name="connsiteY3" fmla="*/ 304818 h 862075"/>
                <a:gd name="connsiteX4" fmla="*/ 950297 w 1184995"/>
                <a:gd name="connsiteY4" fmla="*/ 192899 h 862075"/>
                <a:gd name="connsiteX5" fmla="*/ 1078885 w 1184995"/>
                <a:gd name="connsiteY5" fmla="*/ 100031 h 862075"/>
                <a:gd name="connsiteX6" fmla="*/ 1181279 w 1184995"/>
                <a:gd name="connsiteY6" fmla="*/ 18 h 862075"/>
                <a:gd name="connsiteX7" fmla="*/ 1155085 w 1184995"/>
                <a:gd name="connsiteY7" fmla="*/ 92887 h 862075"/>
                <a:gd name="connsiteX8" fmla="*/ 1083647 w 1184995"/>
                <a:gd name="connsiteY8" fmla="*/ 230999 h 862075"/>
                <a:gd name="connsiteX9" fmla="*/ 997922 w 1184995"/>
                <a:gd name="connsiteY9" fmla="*/ 314343 h 862075"/>
                <a:gd name="connsiteX10" fmla="*/ 843141 w 1184995"/>
                <a:gd name="connsiteY10" fmla="*/ 426262 h 862075"/>
                <a:gd name="connsiteX11" fmla="*/ 659785 w 1184995"/>
                <a:gd name="connsiteY11" fmla="*/ 545324 h 862075"/>
                <a:gd name="connsiteX12" fmla="*/ 531197 w 1184995"/>
                <a:gd name="connsiteY12" fmla="*/ 616762 h 862075"/>
                <a:gd name="connsiteX13" fmla="*/ 347841 w 1184995"/>
                <a:gd name="connsiteY13" fmla="*/ 685818 h 862075"/>
                <a:gd name="connsiteX14" fmla="*/ 185916 w 1184995"/>
                <a:gd name="connsiteY14" fmla="*/ 750112 h 862075"/>
                <a:gd name="connsiteX15" fmla="*/ 78760 w 1184995"/>
                <a:gd name="connsiteY15" fmla="*/ 781068 h 862075"/>
                <a:gd name="connsiteX16" fmla="*/ 179 w 1184995"/>
                <a:gd name="connsiteY16" fmla="*/ 862031 h 862075"/>
                <a:gd name="connsiteX17" fmla="*/ 59710 w 1184995"/>
                <a:gd name="connsiteY17" fmla="*/ 769162 h 862075"/>
                <a:gd name="connsiteX18" fmla="*/ 138291 w 1184995"/>
                <a:gd name="connsiteY18" fmla="*/ 695343 h 862075"/>
                <a:gd name="connsiteX19" fmla="*/ 183535 w 1184995"/>
                <a:gd name="connsiteY19" fmla="*/ 650099 h 862075"/>
                <a:gd name="connsiteX0" fmla="*/ 204966 w 1184995"/>
                <a:gd name="connsiteY0" fmla="*/ 638193 h 862075"/>
                <a:gd name="connsiteX1" fmla="*/ 345460 w 1184995"/>
                <a:gd name="connsiteY1" fmla="*/ 547706 h 862075"/>
                <a:gd name="connsiteX2" fmla="*/ 545485 w 1184995"/>
                <a:gd name="connsiteY2" fmla="*/ 433406 h 862075"/>
                <a:gd name="connsiteX3" fmla="*/ 774085 w 1184995"/>
                <a:gd name="connsiteY3" fmla="*/ 304818 h 862075"/>
                <a:gd name="connsiteX4" fmla="*/ 950297 w 1184995"/>
                <a:gd name="connsiteY4" fmla="*/ 192899 h 862075"/>
                <a:gd name="connsiteX5" fmla="*/ 1078885 w 1184995"/>
                <a:gd name="connsiteY5" fmla="*/ 100031 h 862075"/>
                <a:gd name="connsiteX6" fmla="*/ 1181279 w 1184995"/>
                <a:gd name="connsiteY6" fmla="*/ 18 h 862075"/>
                <a:gd name="connsiteX7" fmla="*/ 1155085 w 1184995"/>
                <a:gd name="connsiteY7" fmla="*/ 92887 h 862075"/>
                <a:gd name="connsiteX8" fmla="*/ 1083647 w 1184995"/>
                <a:gd name="connsiteY8" fmla="*/ 230999 h 862075"/>
                <a:gd name="connsiteX9" fmla="*/ 997922 w 1184995"/>
                <a:gd name="connsiteY9" fmla="*/ 314343 h 862075"/>
                <a:gd name="connsiteX10" fmla="*/ 843141 w 1184995"/>
                <a:gd name="connsiteY10" fmla="*/ 426262 h 862075"/>
                <a:gd name="connsiteX11" fmla="*/ 659785 w 1184995"/>
                <a:gd name="connsiteY11" fmla="*/ 545324 h 862075"/>
                <a:gd name="connsiteX12" fmla="*/ 531197 w 1184995"/>
                <a:gd name="connsiteY12" fmla="*/ 616762 h 862075"/>
                <a:gd name="connsiteX13" fmla="*/ 347841 w 1184995"/>
                <a:gd name="connsiteY13" fmla="*/ 685818 h 862075"/>
                <a:gd name="connsiteX14" fmla="*/ 185916 w 1184995"/>
                <a:gd name="connsiteY14" fmla="*/ 750112 h 862075"/>
                <a:gd name="connsiteX15" fmla="*/ 78760 w 1184995"/>
                <a:gd name="connsiteY15" fmla="*/ 781068 h 862075"/>
                <a:gd name="connsiteX16" fmla="*/ 179 w 1184995"/>
                <a:gd name="connsiteY16" fmla="*/ 862031 h 862075"/>
                <a:gd name="connsiteX17" fmla="*/ 59710 w 1184995"/>
                <a:gd name="connsiteY17" fmla="*/ 769162 h 862075"/>
                <a:gd name="connsiteX18" fmla="*/ 138291 w 1184995"/>
                <a:gd name="connsiteY18" fmla="*/ 695343 h 862075"/>
                <a:gd name="connsiteX19" fmla="*/ 204966 w 1184995"/>
                <a:gd name="connsiteY19" fmla="*/ 638193 h 862075"/>
                <a:gd name="connsiteX0" fmla="*/ 204966 w 1184995"/>
                <a:gd name="connsiteY0" fmla="*/ 638193 h 862075"/>
                <a:gd name="connsiteX1" fmla="*/ 345460 w 1184995"/>
                <a:gd name="connsiteY1" fmla="*/ 547706 h 862075"/>
                <a:gd name="connsiteX2" fmla="*/ 545485 w 1184995"/>
                <a:gd name="connsiteY2" fmla="*/ 433406 h 862075"/>
                <a:gd name="connsiteX3" fmla="*/ 774085 w 1184995"/>
                <a:gd name="connsiteY3" fmla="*/ 304818 h 862075"/>
                <a:gd name="connsiteX4" fmla="*/ 950297 w 1184995"/>
                <a:gd name="connsiteY4" fmla="*/ 192899 h 862075"/>
                <a:gd name="connsiteX5" fmla="*/ 1078885 w 1184995"/>
                <a:gd name="connsiteY5" fmla="*/ 100031 h 862075"/>
                <a:gd name="connsiteX6" fmla="*/ 1181279 w 1184995"/>
                <a:gd name="connsiteY6" fmla="*/ 18 h 862075"/>
                <a:gd name="connsiteX7" fmla="*/ 1155085 w 1184995"/>
                <a:gd name="connsiteY7" fmla="*/ 92887 h 862075"/>
                <a:gd name="connsiteX8" fmla="*/ 1083647 w 1184995"/>
                <a:gd name="connsiteY8" fmla="*/ 230999 h 862075"/>
                <a:gd name="connsiteX9" fmla="*/ 997922 w 1184995"/>
                <a:gd name="connsiteY9" fmla="*/ 314343 h 862075"/>
                <a:gd name="connsiteX10" fmla="*/ 843141 w 1184995"/>
                <a:gd name="connsiteY10" fmla="*/ 426262 h 862075"/>
                <a:gd name="connsiteX11" fmla="*/ 659785 w 1184995"/>
                <a:gd name="connsiteY11" fmla="*/ 545324 h 862075"/>
                <a:gd name="connsiteX12" fmla="*/ 531197 w 1184995"/>
                <a:gd name="connsiteY12" fmla="*/ 616762 h 862075"/>
                <a:gd name="connsiteX13" fmla="*/ 347841 w 1184995"/>
                <a:gd name="connsiteY13" fmla="*/ 685818 h 862075"/>
                <a:gd name="connsiteX14" fmla="*/ 185916 w 1184995"/>
                <a:gd name="connsiteY14" fmla="*/ 750112 h 862075"/>
                <a:gd name="connsiteX15" fmla="*/ 78760 w 1184995"/>
                <a:gd name="connsiteY15" fmla="*/ 781068 h 862075"/>
                <a:gd name="connsiteX16" fmla="*/ 179 w 1184995"/>
                <a:gd name="connsiteY16" fmla="*/ 862031 h 862075"/>
                <a:gd name="connsiteX17" fmla="*/ 59710 w 1184995"/>
                <a:gd name="connsiteY17" fmla="*/ 769162 h 862075"/>
                <a:gd name="connsiteX18" fmla="*/ 128766 w 1184995"/>
                <a:gd name="connsiteY18" fmla="*/ 700105 h 862075"/>
                <a:gd name="connsiteX19" fmla="*/ 204966 w 1184995"/>
                <a:gd name="connsiteY19" fmla="*/ 638193 h 862075"/>
                <a:gd name="connsiteX0" fmla="*/ 204966 w 1184995"/>
                <a:gd name="connsiteY0" fmla="*/ 638193 h 819266"/>
                <a:gd name="connsiteX1" fmla="*/ 345460 w 1184995"/>
                <a:gd name="connsiteY1" fmla="*/ 547706 h 819266"/>
                <a:gd name="connsiteX2" fmla="*/ 545485 w 1184995"/>
                <a:gd name="connsiteY2" fmla="*/ 433406 h 819266"/>
                <a:gd name="connsiteX3" fmla="*/ 774085 w 1184995"/>
                <a:gd name="connsiteY3" fmla="*/ 304818 h 819266"/>
                <a:gd name="connsiteX4" fmla="*/ 950297 w 1184995"/>
                <a:gd name="connsiteY4" fmla="*/ 192899 h 819266"/>
                <a:gd name="connsiteX5" fmla="*/ 1078885 w 1184995"/>
                <a:gd name="connsiteY5" fmla="*/ 100031 h 819266"/>
                <a:gd name="connsiteX6" fmla="*/ 1181279 w 1184995"/>
                <a:gd name="connsiteY6" fmla="*/ 18 h 819266"/>
                <a:gd name="connsiteX7" fmla="*/ 1155085 w 1184995"/>
                <a:gd name="connsiteY7" fmla="*/ 92887 h 819266"/>
                <a:gd name="connsiteX8" fmla="*/ 1083647 w 1184995"/>
                <a:gd name="connsiteY8" fmla="*/ 230999 h 819266"/>
                <a:gd name="connsiteX9" fmla="*/ 997922 w 1184995"/>
                <a:gd name="connsiteY9" fmla="*/ 314343 h 819266"/>
                <a:gd name="connsiteX10" fmla="*/ 843141 w 1184995"/>
                <a:gd name="connsiteY10" fmla="*/ 426262 h 819266"/>
                <a:gd name="connsiteX11" fmla="*/ 659785 w 1184995"/>
                <a:gd name="connsiteY11" fmla="*/ 545324 h 819266"/>
                <a:gd name="connsiteX12" fmla="*/ 531197 w 1184995"/>
                <a:gd name="connsiteY12" fmla="*/ 616762 h 819266"/>
                <a:gd name="connsiteX13" fmla="*/ 347841 w 1184995"/>
                <a:gd name="connsiteY13" fmla="*/ 685818 h 819266"/>
                <a:gd name="connsiteX14" fmla="*/ 185916 w 1184995"/>
                <a:gd name="connsiteY14" fmla="*/ 750112 h 819266"/>
                <a:gd name="connsiteX15" fmla="*/ 78760 w 1184995"/>
                <a:gd name="connsiteY15" fmla="*/ 781068 h 819266"/>
                <a:gd name="connsiteX16" fmla="*/ 179 w 1184995"/>
                <a:gd name="connsiteY16" fmla="*/ 819168 h 819266"/>
                <a:gd name="connsiteX17" fmla="*/ 59710 w 1184995"/>
                <a:gd name="connsiteY17" fmla="*/ 769162 h 819266"/>
                <a:gd name="connsiteX18" fmla="*/ 128766 w 1184995"/>
                <a:gd name="connsiteY18" fmla="*/ 700105 h 819266"/>
                <a:gd name="connsiteX19" fmla="*/ 204966 w 1184995"/>
                <a:gd name="connsiteY19" fmla="*/ 638193 h 819266"/>
                <a:gd name="connsiteX0" fmla="*/ 204927 w 1184956"/>
                <a:gd name="connsiteY0" fmla="*/ 638193 h 819577"/>
                <a:gd name="connsiteX1" fmla="*/ 345421 w 1184956"/>
                <a:gd name="connsiteY1" fmla="*/ 547706 h 819577"/>
                <a:gd name="connsiteX2" fmla="*/ 545446 w 1184956"/>
                <a:gd name="connsiteY2" fmla="*/ 433406 h 819577"/>
                <a:gd name="connsiteX3" fmla="*/ 774046 w 1184956"/>
                <a:gd name="connsiteY3" fmla="*/ 304818 h 819577"/>
                <a:gd name="connsiteX4" fmla="*/ 950258 w 1184956"/>
                <a:gd name="connsiteY4" fmla="*/ 192899 h 819577"/>
                <a:gd name="connsiteX5" fmla="*/ 1078846 w 1184956"/>
                <a:gd name="connsiteY5" fmla="*/ 100031 h 819577"/>
                <a:gd name="connsiteX6" fmla="*/ 1181240 w 1184956"/>
                <a:gd name="connsiteY6" fmla="*/ 18 h 819577"/>
                <a:gd name="connsiteX7" fmla="*/ 1155046 w 1184956"/>
                <a:gd name="connsiteY7" fmla="*/ 92887 h 819577"/>
                <a:gd name="connsiteX8" fmla="*/ 1083608 w 1184956"/>
                <a:gd name="connsiteY8" fmla="*/ 230999 h 819577"/>
                <a:gd name="connsiteX9" fmla="*/ 997883 w 1184956"/>
                <a:gd name="connsiteY9" fmla="*/ 314343 h 819577"/>
                <a:gd name="connsiteX10" fmla="*/ 843102 w 1184956"/>
                <a:gd name="connsiteY10" fmla="*/ 426262 h 819577"/>
                <a:gd name="connsiteX11" fmla="*/ 659746 w 1184956"/>
                <a:gd name="connsiteY11" fmla="*/ 545324 h 819577"/>
                <a:gd name="connsiteX12" fmla="*/ 531158 w 1184956"/>
                <a:gd name="connsiteY12" fmla="*/ 616762 h 819577"/>
                <a:gd name="connsiteX13" fmla="*/ 347802 w 1184956"/>
                <a:gd name="connsiteY13" fmla="*/ 685818 h 819577"/>
                <a:gd name="connsiteX14" fmla="*/ 185877 w 1184956"/>
                <a:gd name="connsiteY14" fmla="*/ 750112 h 819577"/>
                <a:gd name="connsiteX15" fmla="*/ 76340 w 1184956"/>
                <a:gd name="connsiteY15" fmla="*/ 790593 h 819577"/>
                <a:gd name="connsiteX16" fmla="*/ 140 w 1184956"/>
                <a:gd name="connsiteY16" fmla="*/ 819168 h 819577"/>
                <a:gd name="connsiteX17" fmla="*/ 59671 w 1184956"/>
                <a:gd name="connsiteY17" fmla="*/ 769162 h 819577"/>
                <a:gd name="connsiteX18" fmla="*/ 128727 w 1184956"/>
                <a:gd name="connsiteY18" fmla="*/ 700105 h 819577"/>
                <a:gd name="connsiteX19" fmla="*/ 204927 w 1184956"/>
                <a:gd name="connsiteY19" fmla="*/ 638193 h 81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4956" h="819577">
                  <a:moveTo>
                    <a:pt x="204927" y="638193"/>
                  </a:moveTo>
                  <a:cubicBezTo>
                    <a:pt x="241043" y="612793"/>
                    <a:pt x="288668" y="581837"/>
                    <a:pt x="345421" y="547706"/>
                  </a:cubicBezTo>
                  <a:cubicBezTo>
                    <a:pt x="402174" y="513575"/>
                    <a:pt x="545446" y="433406"/>
                    <a:pt x="545446" y="433406"/>
                  </a:cubicBezTo>
                  <a:cubicBezTo>
                    <a:pt x="616884" y="392925"/>
                    <a:pt x="706577" y="344902"/>
                    <a:pt x="774046" y="304818"/>
                  </a:cubicBezTo>
                  <a:cubicBezTo>
                    <a:pt x="841515" y="264734"/>
                    <a:pt x="899458" y="227030"/>
                    <a:pt x="950258" y="192899"/>
                  </a:cubicBezTo>
                  <a:cubicBezTo>
                    <a:pt x="1001058" y="158768"/>
                    <a:pt x="1040349" y="132178"/>
                    <a:pt x="1078846" y="100031"/>
                  </a:cubicBezTo>
                  <a:cubicBezTo>
                    <a:pt x="1117343" y="67884"/>
                    <a:pt x="1168540" y="1209"/>
                    <a:pt x="1181240" y="18"/>
                  </a:cubicBezTo>
                  <a:cubicBezTo>
                    <a:pt x="1193940" y="-1173"/>
                    <a:pt x="1171318" y="54390"/>
                    <a:pt x="1155046" y="92887"/>
                  </a:cubicBezTo>
                  <a:cubicBezTo>
                    <a:pt x="1138774" y="131384"/>
                    <a:pt x="1109802" y="194090"/>
                    <a:pt x="1083608" y="230999"/>
                  </a:cubicBezTo>
                  <a:cubicBezTo>
                    <a:pt x="1057414" y="267908"/>
                    <a:pt x="1037967" y="281799"/>
                    <a:pt x="997883" y="314343"/>
                  </a:cubicBezTo>
                  <a:cubicBezTo>
                    <a:pt x="957799" y="346887"/>
                    <a:pt x="899458" y="387765"/>
                    <a:pt x="843102" y="426262"/>
                  </a:cubicBezTo>
                  <a:cubicBezTo>
                    <a:pt x="786746" y="464759"/>
                    <a:pt x="711737" y="513574"/>
                    <a:pt x="659746" y="545324"/>
                  </a:cubicBezTo>
                  <a:cubicBezTo>
                    <a:pt x="607755" y="577074"/>
                    <a:pt x="583149" y="593346"/>
                    <a:pt x="531158" y="616762"/>
                  </a:cubicBezTo>
                  <a:cubicBezTo>
                    <a:pt x="479167" y="640178"/>
                    <a:pt x="405349" y="663593"/>
                    <a:pt x="347802" y="685818"/>
                  </a:cubicBezTo>
                  <a:cubicBezTo>
                    <a:pt x="290255" y="708043"/>
                    <a:pt x="231121" y="732649"/>
                    <a:pt x="185877" y="750112"/>
                  </a:cubicBezTo>
                  <a:cubicBezTo>
                    <a:pt x="140633" y="767575"/>
                    <a:pt x="107296" y="779084"/>
                    <a:pt x="76340" y="790593"/>
                  </a:cubicBezTo>
                  <a:cubicBezTo>
                    <a:pt x="45384" y="802102"/>
                    <a:pt x="2918" y="822740"/>
                    <a:pt x="140" y="819168"/>
                  </a:cubicBezTo>
                  <a:cubicBezTo>
                    <a:pt x="-2638" y="815596"/>
                    <a:pt x="36652" y="796943"/>
                    <a:pt x="59671" y="769162"/>
                  </a:cubicBezTo>
                  <a:cubicBezTo>
                    <a:pt x="82690" y="741381"/>
                    <a:pt x="104518" y="721933"/>
                    <a:pt x="128727" y="700105"/>
                  </a:cubicBezTo>
                  <a:cubicBezTo>
                    <a:pt x="152936" y="678277"/>
                    <a:pt x="168811" y="663593"/>
                    <a:pt x="204927" y="638193"/>
                  </a:cubicBezTo>
                  <a:close/>
                </a:path>
              </a:pathLst>
            </a:custGeom>
            <a:gradFill flip="none" rotWithShape="1">
              <a:gsLst>
                <a:gs pos="18000">
                  <a:srgbClr val="FFC000"/>
                </a:gs>
                <a:gs pos="50000">
                  <a:srgbClr val="E6DA61">
                    <a:tint val="44500"/>
                    <a:satMod val="160000"/>
                  </a:srgbClr>
                </a:gs>
                <a:gs pos="87000">
                  <a:srgbClr val="FFC000"/>
                </a:gs>
              </a:gsLst>
              <a:lin ang="10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任意多边形 65"/>
            <p:cNvSpPr/>
            <p:nvPr/>
          </p:nvSpPr>
          <p:spPr>
            <a:xfrm>
              <a:off x="8940450" y="3197911"/>
              <a:ext cx="771478" cy="985431"/>
            </a:xfrm>
            <a:custGeom>
              <a:avLst/>
              <a:gdLst>
                <a:gd name="connsiteX0" fmla="*/ 186581 w 773557"/>
                <a:gd name="connsiteY0" fmla="*/ 177 h 980737"/>
                <a:gd name="connsiteX1" fmla="*/ 319931 w 773557"/>
                <a:gd name="connsiteY1" fmla="*/ 16846 h 980737"/>
                <a:gd name="connsiteX2" fmla="*/ 419944 w 773557"/>
                <a:gd name="connsiteY2" fmla="*/ 78759 h 980737"/>
                <a:gd name="connsiteX3" fmla="*/ 515194 w 773557"/>
                <a:gd name="connsiteY3" fmla="*/ 171627 h 980737"/>
                <a:gd name="connsiteX4" fmla="*/ 593775 w 773557"/>
                <a:gd name="connsiteY4" fmla="*/ 226396 h 980737"/>
                <a:gd name="connsiteX5" fmla="*/ 653306 w 773557"/>
                <a:gd name="connsiteY5" fmla="*/ 283546 h 980737"/>
                <a:gd name="connsiteX6" fmla="*/ 734269 w 773557"/>
                <a:gd name="connsiteY6" fmla="*/ 333552 h 980737"/>
                <a:gd name="connsiteX7" fmla="*/ 765858 w 773557"/>
                <a:gd name="connsiteY7" fmla="*/ 342017 h 980737"/>
                <a:gd name="connsiteX8" fmla="*/ 773557 w 773557"/>
                <a:gd name="connsiteY8" fmla="*/ 343192 h 980737"/>
                <a:gd name="connsiteX9" fmla="*/ 773557 w 773557"/>
                <a:gd name="connsiteY9" fmla="*/ 980737 h 980737"/>
                <a:gd name="connsiteX10" fmla="*/ 762844 w 773557"/>
                <a:gd name="connsiteY10" fmla="*/ 964584 h 980737"/>
                <a:gd name="connsiteX11" fmla="*/ 631875 w 773557"/>
                <a:gd name="connsiteY11" fmla="*/ 819327 h 980737"/>
                <a:gd name="connsiteX12" fmla="*/ 472331 w 773557"/>
                <a:gd name="connsiteY12" fmla="*/ 674071 h 980737"/>
                <a:gd name="connsiteX13" fmla="*/ 348506 w 773557"/>
                <a:gd name="connsiteY13" fmla="*/ 564534 h 980737"/>
                <a:gd name="connsiteX14" fmla="*/ 246112 w 773557"/>
                <a:gd name="connsiteY14" fmla="*/ 507384 h 980737"/>
                <a:gd name="connsiteX15" fmla="*/ 134194 w 773557"/>
                <a:gd name="connsiteY15" fmla="*/ 426421 h 980737"/>
                <a:gd name="connsiteX16" fmla="*/ 60375 w 773557"/>
                <a:gd name="connsiteY16" fmla="*/ 326409 h 980737"/>
                <a:gd name="connsiteX17" fmla="*/ 7987 w 773557"/>
                <a:gd name="connsiteY17" fmla="*/ 247827 h 980737"/>
                <a:gd name="connsiteX18" fmla="*/ 5606 w 773557"/>
                <a:gd name="connsiteY18" fmla="*/ 135909 h 980737"/>
                <a:gd name="connsiteX19" fmla="*/ 60375 w 773557"/>
                <a:gd name="connsiteY19" fmla="*/ 23990 h 980737"/>
                <a:gd name="connsiteX20" fmla="*/ 186581 w 773557"/>
                <a:gd name="connsiteY20" fmla="*/ 177 h 980737"/>
                <a:gd name="connsiteX0" fmla="*/ 186581 w 773557"/>
                <a:gd name="connsiteY0" fmla="*/ 177 h 980737"/>
                <a:gd name="connsiteX1" fmla="*/ 319931 w 773557"/>
                <a:gd name="connsiteY1" fmla="*/ 16846 h 980737"/>
                <a:gd name="connsiteX2" fmla="*/ 419944 w 773557"/>
                <a:gd name="connsiteY2" fmla="*/ 78759 h 980737"/>
                <a:gd name="connsiteX3" fmla="*/ 515194 w 773557"/>
                <a:gd name="connsiteY3" fmla="*/ 171627 h 980737"/>
                <a:gd name="connsiteX4" fmla="*/ 593775 w 773557"/>
                <a:gd name="connsiteY4" fmla="*/ 226396 h 980737"/>
                <a:gd name="connsiteX5" fmla="*/ 653306 w 773557"/>
                <a:gd name="connsiteY5" fmla="*/ 283546 h 980737"/>
                <a:gd name="connsiteX6" fmla="*/ 734269 w 773557"/>
                <a:gd name="connsiteY6" fmla="*/ 333552 h 980737"/>
                <a:gd name="connsiteX7" fmla="*/ 765858 w 773557"/>
                <a:gd name="connsiteY7" fmla="*/ 342017 h 980737"/>
                <a:gd name="connsiteX8" fmla="*/ 773557 w 773557"/>
                <a:gd name="connsiteY8" fmla="*/ 343192 h 980737"/>
                <a:gd name="connsiteX9" fmla="*/ 773557 w 773557"/>
                <a:gd name="connsiteY9" fmla="*/ 980737 h 980737"/>
                <a:gd name="connsiteX10" fmla="*/ 762844 w 773557"/>
                <a:gd name="connsiteY10" fmla="*/ 964584 h 980737"/>
                <a:gd name="connsiteX11" fmla="*/ 631875 w 773557"/>
                <a:gd name="connsiteY11" fmla="*/ 819327 h 980737"/>
                <a:gd name="connsiteX12" fmla="*/ 472331 w 773557"/>
                <a:gd name="connsiteY12" fmla="*/ 674071 h 980737"/>
                <a:gd name="connsiteX13" fmla="*/ 341362 w 773557"/>
                <a:gd name="connsiteY13" fmla="*/ 569297 h 980737"/>
                <a:gd name="connsiteX14" fmla="*/ 246112 w 773557"/>
                <a:gd name="connsiteY14" fmla="*/ 507384 h 980737"/>
                <a:gd name="connsiteX15" fmla="*/ 134194 w 773557"/>
                <a:gd name="connsiteY15" fmla="*/ 426421 h 980737"/>
                <a:gd name="connsiteX16" fmla="*/ 60375 w 773557"/>
                <a:gd name="connsiteY16" fmla="*/ 326409 h 980737"/>
                <a:gd name="connsiteX17" fmla="*/ 7987 w 773557"/>
                <a:gd name="connsiteY17" fmla="*/ 247827 h 980737"/>
                <a:gd name="connsiteX18" fmla="*/ 5606 w 773557"/>
                <a:gd name="connsiteY18" fmla="*/ 135909 h 980737"/>
                <a:gd name="connsiteX19" fmla="*/ 60375 w 773557"/>
                <a:gd name="connsiteY19" fmla="*/ 23990 h 980737"/>
                <a:gd name="connsiteX20" fmla="*/ 186581 w 773557"/>
                <a:gd name="connsiteY20" fmla="*/ 177 h 980737"/>
                <a:gd name="connsiteX0" fmla="*/ 186581 w 773557"/>
                <a:gd name="connsiteY0" fmla="*/ 177 h 980737"/>
                <a:gd name="connsiteX1" fmla="*/ 319931 w 773557"/>
                <a:gd name="connsiteY1" fmla="*/ 16846 h 980737"/>
                <a:gd name="connsiteX2" fmla="*/ 419944 w 773557"/>
                <a:gd name="connsiteY2" fmla="*/ 78759 h 980737"/>
                <a:gd name="connsiteX3" fmla="*/ 515194 w 773557"/>
                <a:gd name="connsiteY3" fmla="*/ 171627 h 980737"/>
                <a:gd name="connsiteX4" fmla="*/ 593775 w 773557"/>
                <a:gd name="connsiteY4" fmla="*/ 226396 h 980737"/>
                <a:gd name="connsiteX5" fmla="*/ 653306 w 773557"/>
                <a:gd name="connsiteY5" fmla="*/ 283546 h 980737"/>
                <a:gd name="connsiteX6" fmla="*/ 734269 w 773557"/>
                <a:gd name="connsiteY6" fmla="*/ 333552 h 980737"/>
                <a:gd name="connsiteX7" fmla="*/ 765858 w 773557"/>
                <a:gd name="connsiteY7" fmla="*/ 342017 h 980737"/>
                <a:gd name="connsiteX8" fmla="*/ 773557 w 773557"/>
                <a:gd name="connsiteY8" fmla="*/ 343192 h 980737"/>
                <a:gd name="connsiteX9" fmla="*/ 773557 w 773557"/>
                <a:gd name="connsiteY9" fmla="*/ 980737 h 980737"/>
                <a:gd name="connsiteX10" fmla="*/ 762844 w 773557"/>
                <a:gd name="connsiteY10" fmla="*/ 964584 h 980737"/>
                <a:gd name="connsiteX11" fmla="*/ 631875 w 773557"/>
                <a:gd name="connsiteY11" fmla="*/ 819327 h 980737"/>
                <a:gd name="connsiteX12" fmla="*/ 472331 w 773557"/>
                <a:gd name="connsiteY12" fmla="*/ 674071 h 980737"/>
                <a:gd name="connsiteX13" fmla="*/ 341362 w 773557"/>
                <a:gd name="connsiteY13" fmla="*/ 569297 h 980737"/>
                <a:gd name="connsiteX14" fmla="*/ 246112 w 773557"/>
                <a:gd name="connsiteY14" fmla="*/ 507384 h 980737"/>
                <a:gd name="connsiteX15" fmla="*/ 138957 w 773557"/>
                <a:gd name="connsiteY15" fmla="*/ 424040 h 980737"/>
                <a:gd name="connsiteX16" fmla="*/ 60375 w 773557"/>
                <a:gd name="connsiteY16" fmla="*/ 326409 h 980737"/>
                <a:gd name="connsiteX17" fmla="*/ 7987 w 773557"/>
                <a:gd name="connsiteY17" fmla="*/ 247827 h 980737"/>
                <a:gd name="connsiteX18" fmla="*/ 5606 w 773557"/>
                <a:gd name="connsiteY18" fmla="*/ 135909 h 980737"/>
                <a:gd name="connsiteX19" fmla="*/ 60375 w 773557"/>
                <a:gd name="connsiteY19" fmla="*/ 23990 h 980737"/>
                <a:gd name="connsiteX20" fmla="*/ 186581 w 773557"/>
                <a:gd name="connsiteY20" fmla="*/ 177 h 980737"/>
                <a:gd name="connsiteX0" fmla="*/ 184502 w 771478"/>
                <a:gd name="connsiteY0" fmla="*/ 177 h 980737"/>
                <a:gd name="connsiteX1" fmla="*/ 317852 w 771478"/>
                <a:gd name="connsiteY1" fmla="*/ 16846 h 980737"/>
                <a:gd name="connsiteX2" fmla="*/ 417865 w 771478"/>
                <a:gd name="connsiteY2" fmla="*/ 78759 h 980737"/>
                <a:gd name="connsiteX3" fmla="*/ 513115 w 771478"/>
                <a:gd name="connsiteY3" fmla="*/ 171627 h 980737"/>
                <a:gd name="connsiteX4" fmla="*/ 591696 w 771478"/>
                <a:gd name="connsiteY4" fmla="*/ 226396 h 980737"/>
                <a:gd name="connsiteX5" fmla="*/ 651227 w 771478"/>
                <a:gd name="connsiteY5" fmla="*/ 283546 h 980737"/>
                <a:gd name="connsiteX6" fmla="*/ 732190 w 771478"/>
                <a:gd name="connsiteY6" fmla="*/ 333552 h 980737"/>
                <a:gd name="connsiteX7" fmla="*/ 763779 w 771478"/>
                <a:gd name="connsiteY7" fmla="*/ 342017 h 980737"/>
                <a:gd name="connsiteX8" fmla="*/ 771478 w 771478"/>
                <a:gd name="connsiteY8" fmla="*/ 343192 h 980737"/>
                <a:gd name="connsiteX9" fmla="*/ 771478 w 771478"/>
                <a:gd name="connsiteY9" fmla="*/ 980737 h 980737"/>
                <a:gd name="connsiteX10" fmla="*/ 760765 w 771478"/>
                <a:gd name="connsiteY10" fmla="*/ 964584 h 980737"/>
                <a:gd name="connsiteX11" fmla="*/ 629796 w 771478"/>
                <a:gd name="connsiteY11" fmla="*/ 819327 h 980737"/>
                <a:gd name="connsiteX12" fmla="*/ 470252 w 771478"/>
                <a:gd name="connsiteY12" fmla="*/ 674071 h 980737"/>
                <a:gd name="connsiteX13" fmla="*/ 339283 w 771478"/>
                <a:gd name="connsiteY13" fmla="*/ 569297 h 980737"/>
                <a:gd name="connsiteX14" fmla="*/ 244033 w 771478"/>
                <a:gd name="connsiteY14" fmla="*/ 507384 h 980737"/>
                <a:gd name="connsiteX15" fmla="*/ 136878 w 771478"/>
                <a:gd name="connsiteY15" fmla="*/ 424040 h 980737"/>
                <a:gd name="connsiteX16" fmla="*/ 58296 w 771478"/>
                <a:gd name="connsiteY16" fmla="*/ 326409 h 980737"/>
                <a:gd name="connsiteX17" fmla="*/ 13052 w 771478"/>
                <a:gd name="connsiteY17" fmla="*/ 247827 h 980737"/>
                <a:gd name="connsiteX18" fmla="*/ 3527 w 771478"/>
                <a:gd name="connsiteY18" fmla="*/ 135909 h 980737"/>
                <a:gd name="connsiteX19" fmla="*/ 58296 w 771478"/>
                <a:gd name="connsiteY19" fmla="*/ 23990 h 980737"/>
                <a:gd name="connsiteX20" fmla="*/ 184502 w 771478"/>
                <a:gd name="connsiteY20" fmla="*/ 177 h 980737"/>
                <a:gd name="connsiteX0" fmla="*/ 179739 w 771478"/>
                <a:gd name="connsiteY0" fmla="*/ 108 h 985431"/>
                <a:gd name="connsiteX1" fmla="*/ 317852 w 771478"/>
                <a:gd name="connsiteY1" fmla="*/ 21540 h 985431"/>
                <a:gd name="connsiteX2" fmla="*/ 417865 w 771478"/>
                <a:gd name="connsiteY2" fmla="*/ 83453 h 985431"/>
                <a:gd name="connsiteX3" fmla="*/ 513115 w 771478"/>
                <a:gd name="connsiteY3" fmla="*/ 176321 h 985431"/>
                <a:gd name="connsiteX4" fmla="*/ 591696 w 771478"/>
                <a:gd name="connsiteY4" fmla="*/ 231090 h 985431"/>
                <a:gd name="connsiteX5" fmla="*/ 651227 w 771478"/>
                <a:gd name="connsiteY5" fmla="*/ 288240 h 985431"/>
                <a:gd name="connsiteX6" fmla="*/ 732190 w 771478"/>
                <a:gd name="connsiteY6" fmla="*/ 338246 h 985431"/>
                <a:gd name="connsiteX7" fmla="*/ 763779 w 771478"/>
                <a:gd name="connsiteY7" fmla="*/ 346711 h 985431"/>
                <a:gd name="connsiteX8" fmla="*/ 771478 w 771478"/>
                <a:gd name="connsiteY8" fmla="*/ 347886 h 985431"/>
                <a:gd name="connsiteX9" fmla="*/ 771478 w 771478"/>
                <a:gd name="connsiteY9" fmla="*/ 985431 h 985431"/>
                <a:gd name="connsiteX10" fmla="*/ 760765 w 771478"/>
                <a:gd name="connsiteY10" fmla="*/ 969278 h 985431"/>
                <a:gd name="connsiteX11" fmla="*/ 629796 w 771478"/>
                <a:gd name="connsiteY11" fmla="*/ 824021 h 985431"/>
                <a:gd name="connsiteX12" fmla="*/ 470252 w 771478"/>
                <a:gd name="connsiteY12" fmla="*/ 678765 h 985431"/>
                <a:gd name="connsiteX13" fmla="*/ 339283 w 771478"/>
                <a:gd name="connsiteY13" fmla="*/ 573991 h 985431"/>
                <a:gd name="connsiteX14" fmla="*/ 244033 w 771478"/>
                <a:gd name="connsiteY14" fmla="*/ 512078 h 985431"/>
                <a:gd name="connsiteX15" fmla="*/ 136878 w 771478"/>
                <a:gd name="connsiteY15" fmla="*/ 428734 h 985431"/>
                <a:gd name="connsiteX16" fmla="*/ 58296 w 771478"/>
                <a:gd name="connsiteY16" fmla="*/ 331103 h 985431"/>
                <a:gd name="connsiteX17" fmla="*/ 13052 w 771478"/>
                <a:gd name="connsiteY17" fmla="*/ 252521 h 985431"/>
                <a:gd name="connsiteX18" fmla="*/ 3527 w 771478"/>
                <a:gd name="connsiteY18" fmla="*/ 140603 h 985431"/>
                <a:gd name="connsiteX19" fmla="*/ 58296 w 771478"/>
                <a:gd name="connsiteY19" fmla="*/ 28684 h 985431"/>
                <a:gd name="connsiteX20" fmla="*/ 179739 w 771478"/>
                <a:gd name="connsiteY20" fmla="*/ 108 h 985431"/>
                <a:gd name="connsiteX0" fmla="*/ 179739 w 771478"/>
                <a:gd name="connsiteY0" fmla="*/ 108 h 985431"/>
                <a:gd name="connsiteX1" fmla="*/ 317852 w 771478"/>
                <a:gd name="connsiteY1" fmla="*/ 21540 h 985431"/>
                <a:gd name="connsiteX2" fmla="*/ 417865 w 771478"/>
                <a:gd name="connsiteY2" fmla="*/ 83453 h 985431"/>
                <a:gd name="connsiteX3" fmla="*/ 486921 w 771478"/>
                <a:gd name="connsiteY3" fmla="*/ 157271 h 985431"/>
                <a:gd name="connsiteX4" fmla="*/ 591696 w 771478"/>
                <a:gd name="connsiteY4" fmla="*/ 231090 h 985431"/>
                <a:gd name="connsiteX5" fmla="*/ 651227 w 771478"/>
                <a:gd name="connsiteY5" fmla="*/ 288240 h 985431"/>
                <a:gd name="connsiteX6" fmla="*/ 732190 w 771478"/>
                <a:gd name="connsiteY6" fmla="*/ 338246 h 985431"/>
                <a:gd name="connsiteX7" fmla="*/ 763779 w 771478"/>
                <a:gd name="connsiteY7" fmla="*/ 346711 h 985431"/>
                <a:gd name="connsiteX8" fmla="*/ 771478 w 771478"/>
                <a:gd name="connsiteY8" fmla="*/ 347886 h 985431"/>
                <a:gd name="connsiteX9" fmla="*/ 771478 w 771478"/>
                <a:gd name="connsiteY9" fmla="*/ 985431 h 985431"/>
                <a:gd name="connsiteX10" fmla="*/ 760765 w 771478"/>
                <a:gd name="connsiteY10" fmla="*/ 969278 h 985431"/>
                <a:gd name="connsiteX11" fmla="*/ 629796 w 771478"/>
                <a:gd name="connsiteY11" fmla="*/ 824021 h 985431"/>
                <a:gd name="connsiteX12" fmla="*/ 470252 w 771478"/>
                <a:gd name="connsiteY12" fmla="*/ 678765 h 985431"/>
                <a:gd name="connsiteX13" fmla="*/ 339283 w 771478"/>
                <a:gd name="connsiteY13" fmla="*/ 573991 h 985431"/>
                <a:gd name="connsiteX14" fmla="*/ 244033 w 771478"/>
                <a:gd name="connsiteY14" fmla="*/ 512078 h 985431"/>
                <a:gd name="connsiteX15" fmla="*/ 136878 w 771478"/>
                <a:gd name="connsiteY15" fmla="*/ 428734 h 985431"/>
                <a:gd name="connsiteX16" fmla="*/ 58296 w 771478"/>
                <a:gd name="connsiteY16" fmla="*/ 331103 h 985431"/>
                <a:gd name="connsiteX17" fmla="*/ 13052 w 771478"/>
                <a:gd name="connsiteY17" fmla="*/ 252521 h 985431"/>
                <a:gd name="connsiteX18" fmla="*/ 3527 w 771478"/>
                <a:gd name="connsiteY18" fmla="*/ 140603 h 985431"/>
                <a:gd name="connsiteX19" fmla="*/ 58296 w 771478"/>
                <a:gd name="connsiteY19" fmla="*/ 28684 h 985431"/>
                <a:gd name="connsiteX20" fmla="*/ 179739 w 771478"/>
                <a:gd name="connsiteY20" fmla="*/ 108 h 985431"/>
                <a:gd name="connsiteX0" fmla="*/ 179739 w 771478"/>
                <a:gd name="connsiteY0" fmla="*/ 108 h 985431"/>
                <a:gd name="connsiteX1" fmla="*/ 317852 w 771478"/>
                <a:gd name="connsiteY1" fmla="*/ 21540 h 985431"/>
                <a:gd name="connsiteX2" fmla="*/ 417865 w 771478"/>
                <a:gd name="connsiteY2" fmla="*/ 83453 h 985431"/>
                <a:gd name="connsiteX3" fmla="*/ 486921 w 771478"/>
                <a:gd name="connsiteY3" fmla="*/ 157271 h 985431"/>
                <a:gd name="connsiteX4" fmla="*/ 589314 w 771478"/>
                <a:gd name="connsiteY4" fmla="*/ 233471 h 985431"/>
                <a:gd name="connsiteX5" fmla="*/ 651227 w 771478"/>
                <a:gd name="connsiteY5" fmla="*/ 288240 h 985431"/>
                <a:gd name="connsiteX6" fmla="*/ 732190 w 771478"/>
                <a:gd name="connsiteY6" fmla="*/ 338246 h 985431"/>
                <a:gd name="connsiteX7" fmla="*/ 763779 w 771478"/>
                <a:gd name="connsiteY7" fmla="*/ 346711 h 985431"/>
                <a:gd name="connsiteX8" fmla="*/ 771478 w 771478"/>
                <a:gd name="connsiteY8" fmla="*/ 347886 h 985431"/>
                <a:gd name="connsiteX9" fmla="*/ 771478 w 771478"/>
                <a:gd name="connsiteY9" fmla="*/ 985431 h 985431"/>
                <a:gd name="connsiteX10" fmla="*/ 760765 w 771478"/>
                <a:gd name="connsiteY10" fmla="*/ 969278 h 985431"/>
                <a:gd name="connsiteX11" fmla="*/ 629796 w 771478"/>
                <a:gd name="connsiteY11" fmla="*/ 824021 h 985431"/>
                <a:gd name="connsiteX12" fmla="*/ 470252 w 771478"/>
                <a:gd name="connsiteY12" fmla="*/ 678765 h 985431"/>
                <a:gd name="connsiteX13" fmla="*/ 339283 w 771478"/>
                <a:gd name="connsiteY13" fmla="*/ 573991 h 985431"/>
                <a:gd name="connsiteX14" fmla="*/ 244033 w 771478"/>
                <a:gd name="connsiteY14" fmla="*/ 512078 h 985431"/>
                <a:gd name="connsiteX15" fmla="*/ 136878 w 771478"/>
                <a:gd name="connsiteY15" fmla="*/ 428734 h 985431"/>
                <a:gd name="connsiteX16" fmla="*/ 58296 w 771478"/>
                <a:gd name="connsiteY16" fmla="*/ 331103 h 985431"/>
                <a:gd name="connsiteX17" fmla="*/ 13052 w 771478"/>
                <a:gd name="connsiteY17" fmla="*/ 252521 h 985431"/>
                <a:gd name="connsiteX18" fmla="*/ 3527 w 771478"/>
                <a:gd name="connsiteY18" fmla="*/ 140603 h 985431"/>
                <a:gd name="connsiteX19" fmla="*/ 58296 w 771478"/>
                <a:gd name="connsiteY19" fmla="*/ 28684 h 985431"/>
                <a:gd name="connsiteX20" fmla="*/ 179739 w 771478"/>
                <a:gd name="connsiteY20" fmla="*/ 108 h 985431"/>
                <a:gd name="connsiteX0" fmla="*/ 179739 w 771478"/>
                <a:gd name="connsiteY0" fmla="*/ 108 h 985431"/>
                <a:gd name="connsiteX1" fmla="*/ 317852 w 771478"/>
                <a:gd name="connsiteY1" fmla="*/ 21540 h 985431"/>
                <a:gd name="connsiteX2" fmla="*/ 417865 w 771478"/>
                <a:gd name="connsiteY2" fmla="*/ 83453 h 985431"/>
                <a:gd name="connsiteX3" fmla="*/ 486921 w 771478"/>
                <a:gd name="connsiteY3" fmla="*/ 157271 h 985431"/>
                <a:gd name="connsiteX4" fmla="*/ 589314 w 771478"/>
                <a:gd name="connsiteY4" fmla="*/ 233471 h 985431"/>
                <a:gd name="connsiteX5" fmla="*/ 655990 w 771478"/>
                <a:gd name="connsiteY5" fmla="*/ 295383 h 985431"/>
                <a:gd name="connsiteX6" fmla="*/ 732190 w 771478"/>
                <a:gd name="connsiteY6" fmla="*/ 338246 h 985431"/>
                <a:gd name="connsiteX7" fmla="*/ 763779 w 771478"/>
                <a:gd name="connsiteY7" fmla="*/ 346711 h 985431"/>
                <a:gd name="connsiteX8" fmla="*/ 771478 w 771478"/>
                <a:gd name="connsiteY8" fmla="*/ 347886 h 985431"/>
                <a:gd name="connsiteX9" fmla="*/ 771478 w 771478"/>
                <a:gd name="connsiteY9" fmla="*/ 985431 h 985431"/>
                <a:gd name="connsiteX10" fmla="*/ 760765 w 771478"/>
                <a:gd name="connsiteY10" fmla="*/ 969278 h 985431"/>
                <a:gd name="connsiteX11" fmla="*/ 629796 w 771478"/>
                <a:gd name="connsiteY11" fmla="*/ 824021 h 985431"/>
                <a:gd name="connsiteX12" fmla="*/ 470252 w 771478"/>
                <a:gd name="connsiteY12" fmla="*/ 678765 h 985431"/>
                <a:gd name="connsiteX13" fmla="*/ 339283 w 771478"/>
                <a:gd name="connsiteY13" fmla="*/ 573991 h 985431"/>
                <a:gd name="connsiteX14" fmla="*/ 244033 w 771478"/>
                <a:gd name="connsiteY14" fmla="*/ 512078 h 985431"/>
                <a:gd name="connsiteX15" fmla="*/ 136878 w 771478"/>
                <a:gd name="connsiteY15" fmla="*/ 428734 h 985431"/>
                <a:gd name="connsiteX16" fmla="*/ 58296 w 771478"/>
                <a:gd name="connsiteY16" fmla="*/ 331103 h 985431"/>
                <a:gd name="connsiteX17" fmla="*/ 13052 w 771478"/>
                <a:gd name="connsiteY17" fmla="*/ 252521 h 985431"/>
                <a:gd name="connsiteX18" fmla="*/ 3527 w 771478"/>
                <a:gd name="connsiteY18" fmla="*/ 140603 h 985431"/>
                <a:gd name="connsiteX19" fmla="*/ 58296 w 771478"/>
                <a:gd name="connsiteY19" fmla="*/ 28684 h 985431"/>
                <a:gd name="connsiteX20" fmla="*/ 179739 w 771478"/>
                <a:gd name="connsiteY20" fmla="*/ 108 h 98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71478" h="985431">
                  <a:moveTo>
                    <a:pt x="179739" y="108"/>
                  </a:moveTo>
                  <a:cubicBezTo>
                    <a:pt x="222998" y="-1083"/>
                    <a:pt x="278164" y="7649"/>
                    <a:pt x="317852" y="21540"/>
                  </a:cubicBezTo>
                  <a:cubicBezTo>
                    <a:pt x="357540" y="35431"/>
                    <a:pt x="389687" y="60831"/>
                    <a:pt x="417865" y="83453"/>
                  </a:cubicBezTo>
                  <a:cubicBezTo>
                    <a:pt x="446043" y="106075"/>
                    <a:pt x="458346" y="132268"/>
                    <a:pt x="486921" y="157271"/>
                  </a:cubicBezTo>
                  <a:cubicBezTo>
                    <a:pt x="515496" y="182274"/>
                    <a:pt x="561136" y="210452"/>
                    <a:pt x="589314" y="233471"/>
                  </a:cubicBezTo>
                  <a:cubicBezTo>
                    <a:pt x="617492" y="256490"/>
                    <a:pt x="632177" y="277921"/>
                    <a:pt x="655990" y="295383"/>
                  </a:cubicBezTo>
                  <a:cubicBezTo>
                    <a:pt x="679803" y="312845"/>
                    <a:pt x="714225" y="329691"/>
                    <a:pt x="732190" y="338246"/>
                  </a:cubicBezTo>
                  <a:cubicBezTo>
                    <a:pt x="750155" y="346801"/>
                    <a:pt x="751885" y="344844"/>
                    <a:pt x="763779" y="346711"/>
                  </a:cubicBezTo>
                  <a:lnTo>
                    <a:pt x="771478" y="347886"/>
                  </a:lnTo>
                  <a:lnTo>
                    <a:pt x="771478" y="985431"/>
                  </a:lnTo>
                  <a:lnTo>
                    <a:pt x="760765" y="969278"/>
                  </a:lnTo>
                  <a:cubicBezTo>
                    <a:pt x="724649" y="925225"/>
                    <a:pt x="678215" y="872440"/>
                    <a:pt x="629796" y="824021"/>
                  </a:cubicBezTo>
                  <a:cubicBezTo>
                    <a:pt x="581377" y="775602"/>
                    <a:pt x="518671" y="720437"/>
                    <a:pt x="470252" y="678765"/>
                  </a:cubicBezTo>
                  <a:cubicBezTo>
                    <a:pt x="421833" y="637093"/>
                    <a:pt x="376986" y="601772"/>
                    <a:pt x="339283" y="573991"/>
                  </a:cubicBezTo>
                  <a:cubicBezTo>
                    <a:pt x="301580" y="546210"/>
                    <a:pt x="277767" y="536288"/>
                    <a:pt x="244033" y="512078"/>
                  </a:cubicBezTo>
                  <a:cubicBezTo>
                    <a:pt x="210299" y="487869"/>
                    <a:pt x="167834" y="458896"/>
                    <a:pt x="136878" y="428734"/>
                  </a:cubicBezTo>
                  <a:cubicBezTo>
                    <a:pt x="105922" y="398572"/>
                    <a:pt x="78934" y="360472"/>
                    <a:pt x="58296" y="331103"/>
                  </a:cubicBezTo>
                  <a:cubicBezTo>
                    <a:pt x="37658" y="301734"/>
                    <a:pt x="22180" y="284271"/>
                    <a:pt x="13052" y="252521"/>
                  </a:cubicBezTo>
                  <a:cubicBezTo>
                    <a:pt x="3924" y="220771"/>
                    <a:pt x="-5204" y="177909"/>
                    <a:pt x="3527" y="140603"/>
                  </a:cubicBezTo>
                  <a:cubicBezTo>
                    <a:pt x="12258" y="103297"/>
                    <a:pt x="28927" y="52100"/>
                    <a:pt x="58296" y="28684"/>
                  </a:cubicBezTo>
                  <a:cubicBezTo>
                    <a:pt x="87665" y="5268"/>
                    <a:pt x="136480" y="1299"/>
                    <a:pt x="179739" y="108"/>
                  </a:cubicBezTo>
                  <a:close/>
                </a:path>
              </a:pathLst>
            </a:custGeom>
            <a:solidFill>
              <a:srgbClr val="FADBC2"/>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任意多边形 66"/>
            <p:cNvSpPr/>
            <p:nvPr/>
          </p:nvSpPr>
          <p:spPr>
            <a:xfrm>
              <a:off x="8919343" y="3180921"/>
              <a:ext cx="354158" cy="372502"/>
            </a:xfrm>
            <a:custGeom>
              <a:avLst/>
              <a:gdLst>
                <a:gd name="connsiteX0" fmla="*/ 93540 w 358163"/>
                <a:gd name="connsiteY0" fmla="*/ 309035 h 381044"/>
                <a:gd name="connsiteX1" fmla="*/ 17340 w 358163"/>
                <a:gd name="connsiteY1" fmla="*/ 235216 h 381044"/>
                <a:gd name="connsiteX2" fmla="*/ 672 w 358163"/>
                <a:gd name="connsiteY2" fmla="*/ 161398 h 381044"/>
                <a:gd name="connsiteX3" fmla="*/ 31628 w 358163"/>
                <a:gd name="connsiteY3" fmla="*/ 54241 h 381044"/>
                <a:gd name="connsiteX4" fmla="*/ 126878 w 358163"/>
                <a:gd name="connsiteY4" fmla="*/ 1854 h 381044"/>
                <a:gd name="connsiteX5" fmla="*/ 236415 w 358163"/>
                <a:gd name="connsiteY5" fmla="*/ 18523 h 381044"/>
                <a:gd name="connsiteX6" fmla="*/ 293565 w 358163"/>
                <a:gd name="connsiteY6" fmla="*/ 82816 h 381044"/>
                <a:gd name="connsiteX7" fmla="*/ 355478 w 358163"/>
                <a:gd name="connsiteY7" fmla="*/ 166160 h 381044"/>
                <a:gd name="connsiteX8" fmla="*/ 345953 w 358163"/>
                <a:gd name="connsiteY8" fmla="*/ 211404 h 381044"/>
                <a:gd name="connsiteX9" fmla="*/ 336428 w 358163"/>
                <a:gd name="connsiteY9" fmla="*/ 261410 h 381044"/>
                <a:gd name="connsiteX10" fmla="*/ 281659 w 358163"/>
                <a:gd name="connsiteY10" fmla="*/ 328085 h 381044"/>
                <a:gd name="connsiteX11" fmla="*/ 195934 w 358163"/>
                <a:gd name="connsiteY11" fmla="*/ 380473 h 381044"/>
                <a:gd name="connsiteX12" fmla="*/ 145928 w 358163"/>
                <a:gd name="connsiteY12" fmla="*/ 351898 h 381044"/>
                <a:gd name="connsiteX13" fmla="*/ 93540 w 358163"/>
                <a:gd name="connsiteY13" fmla="*/ 309035 h 381044"/>
                <a:gd name="connsiteX0" fmla="*/ 93540 w 358163"/>
                <a:gd name="connsiteY0" fmla="*/ 304884 h 376893"/>
                <a:gd name="connsiteX1" fmla="*/ 17340 w 358163"/>
                <a:gd name="connsiteY1" fmla="*/ 231065 h 376893"/>
                <a:gd name="connsiteX2" fmla="*/ 672 w 358163"/>
                <a:gd name="connsiteY2" fmla="*/ 157247 h 376893"/>
                <a:gd name="connsiteX3" fmla="*/ 31628 w 358163"/>
                <a:gd name="connsiteY3" fmla="*/ 50090 h 376893"/>
                <a:gd name="connsiteX4" fmla="*/ 129259 w 358163"/>
                <a:gd name="connsiteY4" fmla="*/ 2466 h 376893"/>
                <a:gd name="connsiteX5" fmla="*/ 236415 w 358163"/>
                <a:gd name="connsiteY5" fmla="*/ 14372 h 376893"/>
                <a:gd name="connsiteX6" fmla="*/ 293565 w 358163"/>
                <a:gd name="connsiteY6" fmla="*/ 78665 h 376893"/>
                <a:gd name="connsiteX7" fmla="*/ 355478 w 358163"/>
                <a:gd name="connsiteY7" fmla="*/ 162009 h 376893"/>
                <a:gd name="connsiteX8" fmla="*/ 345953 w 358163"/>
                <a:gd name="connsiteY8" fmla="*/ 207253 h 376893"/>
                <a:gd name="connsiteX9" fmla="*/ 336428 w 358163"/>
                <a:gd name="connsiteY9" fmla="*/ 257259 h 376893"/>
                <a:gd name="connsiteX10" fmla="*/ 281659 w 358163"/>
                <a:gd name="connsiteY10" fmla="*/ 323934 h 376893"/>
                <a:gd name="connsiteX11" fmla="*/ 195934 w 358163"/>
                <a:gd name="connsiteY11" fmla="*/ 376322 h 376893"/>
                <a:gd name="connsiteX12" fmla="*/ 145928 w 358163"/>
                <a:gd name="connsiteY12" fmla="*/ 347747 h 376893"/>
                <a:gd name="connsiteX13" fmla="*/ 93540 w 358163"/>
                <a:gd name="connsiteY13" fmla="*/ 304884 h 376893"/>
                <a:gd name="connsiteX0" fmla="*/ 93688 w 358311"/>
                <a:gd name="connsiteY0" fmla="*/ 305229 h 377238"/>
                <a:gd name="connsiteX1" fmla="*/ 17488 w 358311"/>
                <a:gd name="connsiteY1" fmla="*/ 231410 h 377238"/>
                <a:gd name="connsiteX2" fmla="*/ 820 w 358311"/>
                <a:gd name="connsiteY2" fmla="*/ 157592 h 377238"/>
                <a:gd name="connsiteX3" fmla="*/ 34157 w 358311"/>
                <a:gd name="connsiteY3" fmla="*/ 55198 h 377238"/>
                <a:gd name="connsiteX4" fmla="*/ 129407 w 358311"/>
                <a:gd name="connsiteY4" fmla="*/ 2811 h 377238"/>
                <a:gd name="connsiteX5" fmla="*/ 236563 w 358311"/>
                <a:gd name="connsiteY5" fmla="*/ 14717 h 377238"/>
                <a:gd name="connsiteX6" fmla="*/ 293713 w 358311"/>
                <a:gd name="connsiteY6" fmla="*/ 79010 h 377238"/>
                <a:gd name="connsiteX7" fmla="*/ 355626 w 358311"/>
                <a:gd name="connsiteY7" fmla="*/ 162354 h 377238"/>
                <a:gd name="connsiteX8" fmla="*/ 346101 w 358311"/>
                <a:gd name="connsiteY8" fmla="*/ 207598 h 377238"/>
                <a:gd name="connsiteX9" fmla="*/ 336576 w 358311"/>
                <a:gd name="connsiteY9" fmla="*/ 257604 h 377238"/>
                <a:gd name="connsiteX10" fmla="*/ 281807 w 358311"/>
                <a:gd name="connsiteY10" fmla="*/ 324279 h 377238"/>
                <a:gd name="connsiteX11" fmla="*/ 196082 w 358311"/>
                <a:gd name="connsiteY11" fmla="*/ 376667 h 377238"/>
                <a:gd name="connsiteX12" fmla="*/ 146076 w 358311"/>
                <a:gd name="connsiteY12" fmla="*/ 348092 h 377238"/>
                <a:gd name="connsiteX13" fmla="*/ 93688 w 358311"/>
                <a:gd name="connsiteY13" fmla="*/ 305229 h 377238"/>
                <a:gd name="connsiteX0" fmla="*/ 93688 w 358311"/>
                <a:gd name="connsiteY0" fmla="*/ 305229 h 377238"/>
                <a:gd name="connsiteX1" fmla="*/ 17488 w 358311"/>
                <a:gd name="connsiteY1" fmla="*/ 231410 h 377238"/>
                <a:gd name="connsiteX2" fmla="*/ 820 w 358311"/>
                <a:gd name="connsiteY2" fmla="*/ 157592 h 377238"/>
                <a:gd name="connsiteX3" fmla="*/ 34157 w 358311"/>
                <a:gd name="connsiteY3" fmla="*/ 55198 h 377238"/>
                <a:gd name="connsiteX4" fmla="*/ 129407 w 358311"/>
                <a:gd name="connsiteY4" fmla="*/ 2811 h 377238"/>
                <a:gd name="connsiteX5" fmla="*/ 229419 w 358311"/>
                <a:gd name="connsiteY5" fmla="*/ 14717 h 377238"/>
                <a:gd name="connsiteX6" fmla="*/ 293713 w 358311"/>
                <a:gd name="connsiteY6" fmla="*/ 79010 h 377238"/>
                <a:gd name="connsiteX7" fmla="*/ 355626 w 358311"/>
                <a:gd name="connsiteY7" fmla="*/ 162354 h 377238"/>
                <a:gd name="connsiteX8" fmla="*/ 346101 w 358311"/>
                <a:gd name="connsiteY8" fmla="*/ 207598 h 377238"/>
                <a:gd name="connsiteX9" fmla="*/ 336576 w 358311"/>
                <a:gd name="connsiteY9" fmla="*/ 257604 h 377238"/>
                <a:gd name="connsiteX10" fmla="*/ 281807 w 358311"/>
                <a:gd name="connsiteY10" fmla="*/ 324279 h 377238"/>
                <a:gd name="connsiteX11" fmla="*/ 196082 w 358311"/>
                <a:gd name="connsiteY11" fmla="*/ 376667 h 377238"/>
                <a:gd name="connsiteX12" fmla="*/ 146076 w 358311"/>
                <a:gd name="connsiteY12" fmla="*/ 348092 h 377238"/>
                <a:gd name="connsiteX13" fmla="*/ 93688 w 358311"/>
                <a:gd name="connsiteY13" fmla="*/ 305229 h 377238"/>
                <a:gd name="connsiteX0" fmla="*/ 93688 w 354158"/>
                <a:gd name="connsiteY0" fmla="*/ 305229 h 377238"/>
                <a:gd name="connsiteX1" fmla="*/ 17488 w 354158"/>
                <a:gd name="connsiteY1" fmla="*/ 231410 h 377238"/>
                <a:gd name="connsiteX2" fmla="*/ 820 w 354158"/>
                <a:gd name="connsiteY2" fmla="*/ 157592 h 377238"/>
                <a:gd name="connsiteX3" fmla="*/ 34157 w 354158"/>
                <a:gd name="connsiteY3" fmla="*/ 55198 h 377238"/>
                <a:gd name="connsiteX4" fmla="*/ 129407 w 354158"/>
                <a:gd name="connsiteY4" fmla="*/ 2811 h 377238"/>
                <a:gd name="connsiteX5" fmla="*/ 229419 w 354158"/>
                <a:gd name="connsiteY5" fmla="*/ 14717 h 377238"/>
                <a:gd name="connsiteX6" fmla="*/ 293713 w 354158"/>
                <a:gd name="connsiteY6" fmla="*/ 79010 h 377238"/>
                <a:gd name="connsiteX7" fmla="*/ 350863 w 354158"/>
                <a:gd name="connsiteY7" fmla="*/ 157592 h 377238"/>
                <a:gd name="connsiteX8" fmla="*/ 346101 w 354158"/>
                <a:gd name="connsiteY8" fmla="*/ 207598 h 377238"/>
                <a:gd name="connsiteX9" fmla="*/ 336576 w 354158"/>
                <a:gd name="connsiteY9" fmla="*/ 257604 h 377238"/>
                <a:gd name="connsiteX10" fmla="*/ 281807 w 354158"/>
                <a:gd name="connsiteY10" fmla="*/ 324279 h 377238"/>
                <a:gd name="connsiteX11" fmla="*/ 196082 w 354158"/>
                <a:gd name="connsiteY11" fmla="*/ 376667 h 377238"/>
                <a:gd name="connsiteX12" fmla="*/ 146076 w 354158"/>
                <a:gd name="connsiteY12" fmla="*/ 348092 h 377238"/>
                <a:gd name="connsiteX13" fmla="*/ 93688 w 354158"/>
                <a:gd name="connsiteY13" fmla="*/ 305229 h 377238"/>
                <a:gd name="connsiteX0" fmla="*/ 93688 w 354158"/>
                <a:gd name="connsiteY0" fmla="*/ 305229 h 372502"/>
                <a:gd name="connsiteX1" fmla="*/ 17488 w 354158"/>
                <a:gd name="connsiteY1" fmla="*/ 231410 h 372502"/>
                <a:gd name="connsiteX2" fmla="*/ 820 w 354158"/>
                <a:gd name="connsiteY2" fmla="*/ 157592 h 372502"/>
                <a:gd name="connsiteX3" fmla="*/ 34157 w 354158"/>
                <a:gd name="connsiteY3" fmla="*/ 55198 h 372502"/>
                <a:gd name="connsiteX4" fmla="*/ 129407 w 354158"/>
                <a:gd name="connsiteY4" fmla="*/ 2811 h 372502"/>
                <a:gd name="connsiteX5" fmla="*/ 229419 w 354158"/>
                <a:gd name="connsiteY5" fmla="*/ 14717 h 372502"/>
                <a:gd name="connsiteX6" fmla="*/ 293713 w 354158"/>
                <a:gd name="connsiteY6" fmla="*/ 79010 h 372502"/>
                <a:gd name="connsiteX7" fmla="*/ 350863 w 354158"/>
                <a:gd name="connsiteY7" fmla="*/ 157592 h 372502"/>
                <a:gd name="connsiteX8" fmla="*/ 346101 w 354158"/>
                <a:gd name="connsiteY8" fmla="*/ 207598 h 372502"/>
                <a:gd name="connsiteX9" fmla="*/ 336576 w 354158"/>
                <a:gd name="connsiteY9" fmla="*/ 257604 h 372502"/>
                <a:gd name="connsiteX10" fmla="*/ 281807 w 354158"/>
                <a:gd name="connsiteY10" fmla="*/ 324279 h 372502"/>
                <a:gd name="connsiteX11" fmla="*/ 200845 w 354158"/>
                <a:gd name="connsiteY11" fmla="*/ 371904 h 372502"/>
                <a:gd name="connsiteX12" fmla="*/ 146076 w 354158"/>
                <a:gd name="connsiteY12" fmla="*/ 348092 h 372502"/>
                <a:gd name="connsiteX13" fmla="*/ 93688 w 354158"/>
                <a:gd name="connsiteY13" fmla="*/ 305229 h 372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4158" h="372502">
                  <a:moveTo>
                    <a:pt x="93688" y="305229"/>
                  </a:moveTo>
                  <a:cubicBezTo>
                    <a:pt x="72257" y="285782"/>
                    <a:pt x="32966" y="256016"/>
                    <a:pt x="17488" y="231410"/>
                  </a:cubicBezTo>
                  <a:cubicBezTo>
                    <a:pt x="2010" y="206804"/>
                    <a:pt x="-1958" y="186961"/>
                    <a:pt x="820" y="157592"/>
                  </a:cubicBezTo>
                  <a:cubicBezTo>
                    <a:pt x="3598" y="128223"/>
                    <a:pt x="12726" y="80995"/>
                    <a:pt x="34157" y="55198"/>
                  </a:cubicBezTo>
                  <a:cubicBezTo>
                    <a:pt x="55588" y="29401"/>
                    <a:pt x="96863" y="9558"/>
                    <a:pt x="129407" y="2811"/>
                  </a:cubicBezTo>
                  <a:cubicBezTo>
                    <a:pt x="161951" y="-3936"/>
                    <a:pt x="202035" y="2017"/>
                    <a:pt x="229419" y="14717"/>
                  </a:cubicBezTo>
                  <a:cubicBezTo>
                    <a:pt x="256803" y="27417"/>
                    <a:pt x="273472" y="55198"/>
                    <a:pt x="293713" y="79010"/>
                  </a:cubicBezTo>
                  <a:cubicBezTo>
                    <a:pt x="313954" y="102822"/>
                    <a:pt x="342132" y="136161"/>
                    <a:pt x="350863" y="157592"/>
                  </a:cubicBezTo>
                  <a:cubicBezTo>
                    <a:pt x="359594" y="179023"/>
                    <a:pt x="348482" y="190929"/>
                    <a:pt x="346101" y="207598"/>
                  </a:cubicBezTo>
                  <a:cubicBezTo>
                    <a:pt x="343720" y="224267"/>
                    <a:pt x="347292" y="238157"/>
                    <a:pt x="336576" y="257604"/>
                  </a:cubicBezTo>
                  <a:cubicBezTo>
                    <a:pt x="325860" y="277051"/>
                    <a:pt x="304429" y="305229"/>
                    <a:pt x="281807" y="324279"/>
                  </a:cubicBezTo>
                  <a:cubicBezTo>
                    <a:pt x="259185" y="343329"/>
                    <a:pt x="223467" y="367935"/>
                    <a:pt x="200845" y="371904"/>
                  </a:cubicBezTo>
                  <a:cubicBezTo>
                    <a:pt x="178223" y="375873"/>
                    <a:pt x="163935" y="359204"/>
                    <a:pt x="146076" y="348092"/>
                  </a:cubicBezTo>
                  <a:cubicBezTo>
                    <a:pt x="128217" y="336980"/>
                    <a:pt x="115119" y="324676"/>
                    <a:pt x="93688" y="305229"/>
                  </a:cubicBezTo>
                  <a:close/>
                </a:path>
              </a:pathLst>
            </a:custGeom>
            <a:solidFill>
              <a:srgbClr val="F9ECDF"/>
            </a:solid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任意多边形 67"/>
            <p:cNvSpPr/>
            <p:nvPr/>
          </p:nvSpPr>
          <p:spPr>
            <a:xfrm>
              <a:off x="9537432" y="4826711"/>
              <a:ext cx="174494" cy="150363"/>
            </a:xfrm>
            <a:custGeom>
              <a:avLst/>
              <a:gdLst>
                <a:gd name="connsiteX0" fmla="*/ 139968 w 174494"/>
                <a:gd name="connsiteY0" fmla="*/ 85 h 150363"/>
                <a:gd name="connsiteX1" fmla="*/ 174494 w 174494"/>
                <a:gd name="connsiteY1" fmla="*/ 4429 h 150363"/>
                <a:gd name="connsiteX2" fmla="*/ 174494 w 174494"/>
                <a:gd name="connsiteY2" fmla="*/ 74163 h 150363"/>
                <a:gd name="connsiteX3" fmla="*/ 154256 w 174494"/>
                <a:gd name="connsiteY3" fmla="*/ 88190 h 150363"/>
                <a:gd name="connsiteX4" fmla="*/ 18524 w 174494"/>
                <a:gd name="connsiteY4" fmla="*/ 145340 h 150363"/>
                <a:gd name="connsiteX5" fmla="*/ 1810 w 174494"/>
                <a:gd name="connsiteY5" fmla="*/ 150363 h 150363"/>
                <a:gd name="connsiteX6" fmla="*/ 4237 w 174494"/>
                <a:gd name="connsiteY6" fmla="*/ 128672 h 150363"/>
                <a:gd name="connsiteX7" fmla="*/ 3195 w 174494"/>
                <a:gd name="connsiteY7" fmla="*/ 78964 h 150363"/>
                <a:gd name="connsiteX8" fmla="*/ 0 w 174494"/>
                <a:gd name="connsiteY8" fmla="*/ 61812 h 150363"/>
                <a:gd name="connsiteX9" fmla="*/ 13762 w 174494"/>
                <a:gd name="connsiteY9" fmla="*/ 54855 h 150363"/>
                <a:gd name="connsiteX10" fmla="*/ 139968 w 174494"/>
                <a:gd name="connsiteY10" fmla="*/ 85 h 150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494" h="150363">
                  <a:moveTo>
                    <a:pt x="139968" y="85"/>
                  </a:moveTo>
                  <a:lnTo>
                    <a:pt x="174494" y="4429"/>
                  </a:lnTo>
                  <a:lnTo>
                    <a:pt x="174494" y="74163"/>
                  </a:lnTo>
                  <a:lnTo>
                    <a:pt x="154256" y="88190"/>
                  </a:lnTo>
                  <a:cubicBezTo>
                    <a:pt x="118934" y="106843"/>
                    <a:pt x="67736" y="128671"/>
                    <a:pt x="18524" y="145340"/>
                  </a:cubicBezTo>
                  <a:lnTo>
                    <a:pt x="1810" y="150363"/>
                  </a:lnTo>
                  <a:lnTo>
                    <a:pt x="4237" y="128672"/>
                  </a:lnTo>
                  <a:cubicBezTo>
                    <a:pt x="4832" y="113393"/>
                    <a:pt x="4634" y="95831"/>
                    <a:pt x="3195" y="78964"/>
                  </a:cubicBezTo>
                  <a:lnTo>
                    <a:pt x="0" y="61812"/>
                  </a:lnTo>
                  <a:lnTo>
                    <a:pt x="13762" y="54855"/>
                  </a:lnTo>
                  <a:cubicBezTo>
                    <a:pt x="53053" y="31042"/>
                    <a:pt x="93534" y="-1899"/>
                    <a:pt x="139968" y="85"/>
                  </a:cubicBezTo>
                  <a:close/>
                </a:path>
              </a:pathLst>
            </a:custGeom>
            <a:solidFill>
              <a:srgbClr val="FADBC2"/>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9" name="任意多边形 68"/>
            <p:cNvSpPr/>
            <p:nvPr/>
          </p:nvSpPr>
          <p:spPr>
            <a:xfrm>
              <a:off x="9432504" y="5301194"/>
              <a:ext cx="279422" cy="237277"/>
            </a:xfrm>
            <a:custGeom>
              <a:avLst/>
              <a:gdLst>
                <a:gd name="connsiteX0" fmla="*/ 279422 w 279422"/>
                <a:gd name="connsiteY0" fmla="*/ 0 h 237277"/>
                <a:gd name="connsiteX1" fmla="*/ 279422 w 279422"/>
                <a:gd name="connsiteY1" fmla="*/ 237277 h 237277"/>
                <a:gd name="connsiteX2" fmla="*/ 251835 w 279422"/>
                <a:gd name="connsiteY2" fmla="*/ 233150 h 237277"/>
                <a:gd name="connsiteX3" fmla="*/ 225846 w 279422"/>
                <a:gd name="connsiteY3" fmla="*/ 228071 h 237277"/>
                <a:gd name="connsiteX4" fmla="*/ 161553 w 279422"/>
                <a:gd name="connsiteY4" fmla="*/ 204258 h 237277"/>
                <a:gd name="connsiteX5" fmla="*/ 109165 w 279422"/>
                <a:gd name="connsiteY5" fmla="*/ 199496 h 237277"/>
                <a:gd name="connsiteX6" fmla="*/ 75828 w 279422"/>
                <a:gd name="connsiteY6" fmla="*/ 185209 h 237277"/>
                <a:gd name="connsiteX7" fmla="*/ 63921 w 279422"/>
                <a:gd name="connsiteY7" fmla="*/ 156633 h 237277"/>
                <a:gd name="connsiteX8" fmla="*/ 32965 w 279422"/>
                <a:gd name="connsiteY8" fmla="*/ 156633 h 237277"/>
                <a:gd name="connsiteX9" fmla="*/ 15422 w 279422"/>
                <a:gd name="connsiteY9" fmla="*/ 172111 h 237277"/>
                <a:gd name="connsiteX10" fmla="*/ 0 w 279422"/>
                <a:gd name="connsiteY10" fmla="*/ 187835 h 237277"/>
                <a:gd name="connsiteX11" fmla="*/ 10957 w 279422"/>
                <a:gd name="connsiteY11" fmla="*/ 175404 h 237277"/>
                <a:gd name="connsiteX12" fmla="*/ 23440 w 279422"/>
                <a:gd name="connsiteY12" fmla="*/ 156633 h 237277"/>
                <a:gd name="connsiteX13" fmla="*/ 29988 w 279422"/>
                <a:gd name="connsiteY13" fmla="*/ 125528 h 237277"/>
                <a:gd name="connsiteX14" fmla="*/ 28384 w 279422"/>
                <a:gd name="connsiteY14" fmla="*/ 93592 h 237277"/>
                <a:gd name="connsiteX15" fmla="*/ 39513 w 279422"/>
                <a:gd name="connsiteY15" fmla="*/ 90999 h 237277"/>
                <a:gd name="connsiteX16" fmla="*/ 125834 w 279422"/>
                <a:gd name="connsiteY16" fmla="*/ 66145 h 237277"/>
                <a:gd name="connsiteX17" fmla="*/ 261565 w 279422"/>
                <a:gd name="connsiteY17" fmla="*/ 8995 h 237277"/>
                <a:gd name="connsiteX18" fmla="*/ 279422 w 279422"/>
                <a:gd name="connsiteY18" fmla="*/ 0 h 237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9422" h="237277">
                  <a:moveTo>
                    <a:pt x="279422" y="0"/>
                  </a:moveTo>
                  <a:lnTo>
                    <a:pt x="279422" y="237277"/>
                  </a:lnTo>
                  <a:lnTo>
                    <a:pt x="251835" y="233150"/>
                  </a:lnTo>
                  <a:cubicBezTo>
                    <a:pt x="242068" y="231594"/>
                    <a:pt x="233089" y="229956"/>
                    <a:pt x="225846" y="228071"/>
                  </a:cubicBezTo>
                  <a:cubicBezTo>
                    <a:pt x="196874" y="220530"/>
                    <a:pt x="181000" y="209020"/>
                    <a:pt x="161553" y="204258"/>
                  </a:cubicBezTo>
                  <a:cubicBezTo>
                    <a:pt x="142106" y="199496"/>
                    <a:pt x="123452" y="202671"/>
                    <a:pt x="109165" y="199496"/>
                  </a:cubicBezTo>
                  <a:cubicBezTo>
                    <a:pt x="94878" y="196321"/>
                    <a:pt x="83369" y="192353"/>
                    <a:pt x="75828" y="185209"/>
                  </a:cubicBezTo>
                  <a:cubicBezTo>
                    <a:pt x="68287" y="178065"/>
                    <a:pt x="71065" y="161396"/>
                    <a:pt x="63921" y="156633"/>
                  </a:cubicBezTo>
                  <a:cubicBezTo>
                    <a:pt x="56777" y="151870"/>
                    <a:pt x="52015" y="142742"/>
                    <a:pt x="32965" y="156633"/>
                  </a:cubicBezTo>
                  <a:cubicBezTo>
                    <a:pt x="28202" y="160106"/>
                    <a:pt x="22175" y="165538"/>
                    <a:pt x="15422" y="172111"/>
                  </a:cubicBezTo>
                  <a:lnTo>
                    <a:pt x="0" y="187835"/>
                  </a:lnTo>
                  <a:lnTo>
                    <a:pt x="10957" y="175404"/>
                  </a:lnTo>
                  <a:cubicBezTo>
                    <a:pt x="16123" y="168911"/>
                    <a:pt x="20464" y="162586"/>
                    <a:pt x="23440" y="156633"/>
                  </a:cubicBezTo>
                  <a:cubicBezTo>
                    <a:pt x="29393" y="144727"/>
                    <a:pt x="30385" y="135500"/>
                    <a:pt x="29988" y="125528"/>
                  </a:cubicBezTo>
                  <a:lnTo>
                    <a:pt x="28384" y="93592"/>
                  </a:lnTo>
                  <a:lnTo>
                    <a:pt x="39513" y="90999"/>
                  </a:lnTo>
                  <a:cubicBezTo>
                    <a:pt x="69874" y="83211"/>
                    <a:pt x="100037" y="74678"/>
                    <a:pt x="125834" y="66145"/>
                  </a:cubicBezTo>
                  <a:cubicBezTo>
                    <a:pt x="177428" y="49079"/>
                    <a:pt x="220290" y="29236"/>
                    <a:pt x="261565" y="8995"/>
                  </a:cubicBezTo>
                  <a:lnTo>
                    <a:pt x="279422" y="0"/>
                  </a:lnTo>
                  <a:close/>
                </a:path>
              </a:pathLst>
            </a:custGeom>
            <a:solidFill>
              <a:srgbClr val="FADBC2"/>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0" name="任意多边形 69"/>
            <p:cNvSpPr/>
            <p:nvPr/>
          </p:nvSpPr>
          <p:spPr>
            <a:xfrm>
              <a:off x="9069952" y="4774359"/>
              <a:ext cx="641974" cy="1146176"/>
            </a:xfrm>
            <a:custGeom>
              <a:avLst/>
              <a:gdLst>
                <a:gd name="connsiteX0" fmla="*/ 376467 w 641974"/>
                <a:gd name="connsiteY0" fmla="*/ 47 h 1146176"/>
                <a:gd name="connsiteX1" fmla="*/ 419329 w 641974"/>
                <a:gd name="connsiteY1" fmla="*/ 31004 h 1146176"/>
                <a:gd name="connsiteX2" fmla="*/ 462192 w 641974"/>
                <a:gd name="connsiteY2" fmla="*/ 85772 h 1146176"/>
                <a:gd name="connsiteX3" fmla="*/ 471717 w 641974"/>
                <a:gd name="connsiteY3" fmla="*/ 181022 h 1146176"/>
                <a:gd name="connsiteX4" fmla="*/ 455048 w 641974"/>
                <a:gd name="connsiteY4" fmla="*/ 269129 h 1146176"/>
                <a:gd name="connsiteX5" fmla="*/ 407423 w 641974"/>
                <a:gd name="connsiteY5" fmla="*/ 388191 h 1146176"/>
                <a:gd name="connsiteX6" fmla="*/ 390754 w 641974"/>
                <a:gd name="connsiteY6" fmla="*/ 504872 h 1146176"/>
                <a:gd name="connsiteX7" fmla="*/ 390754 w 641974"/>
                <a:gd name="connsiteY7" fmla="*/ 616791 h 1146176"/>
                <a:gd name="connsiteX8" fmla="*/ 385992 w 641974"/>
                <a:gd name="connsiteY8" fmla="*/ 683466 h 1146176"/>
                <a:gd name="connsiteX9" fmla="*/ 373509 w 641974"/>
                <a:gd name="connsiteY9" fmla="*/ 702237 h 1146176"/>
                <a:gd name="connsiteX10" fmla="*/ 362552 w 641974"/>
                <a:gd name="connsiteY10" fmla="*/ 714668 h 1146176"/>
                <a:gd name="connsiteX11" fmla="*/ 356077 w 641974"/>
                <a:gd name="connsiteY11" fmla="*/ 721269 h 1146176"/>
                <a:gd name="connsiteX12" fmla="*/ 312173 w 641974"/>
                <a:gd name="connsiteY12" fmla="*/ 766810 h 1146176"/>
                <a:gd name="connsiteX13" fmla="*/ 278687 w 641974"/>
                <a:gd name="connsiteY13" fmla="*/ 801189 h 1146176"/>
                <a:gd name="connsiteX14" fmla="*/ 252824 w 641974"/>
                <a:gd name="connsiteY14" fmla="*/ 822645 h 1146176"/>
                <a:gd name="connsiteX15" fmla="*/ 234354 w 641974"/>
                <a:gd name="connsiteY15" fmla="*/ 831792 h 1146176"/>
                <a:gd name="connsiteX16" fmla="*/ 164536 w 641974"/>
                <a:gd name="connsiteY16" fmla="*/ 857297 h 1146176"/>
                <a:gd name="connsiteX17" fmla="*/ 245498 w 641974"/>
                <a:gd name="connsiteY17" fmla="*/ 828722 h 1146176"/>
                <a:gd name="connsiteX18" fmla="*/ 252824 w 641974"/>
                <a:gd name="connsiteY18" fmla="*/ 822645 h 1146176"/>
                <a:gd name="connsiteX19" fmla="*/ 259785 w 641974"/>
                <a:gd name="connsiteY19" fmla="*/ 819197 h 1146176"/>
                <a:gd name="connsiteX20" fmla="*/ 319317 w 641974"/>
                <a:gd name="connsiteY20" fmla="*/ 759666 h 1146176"/>
                <a:gd name="connsiteX21" fmla="*/ 356078 w 641974"/>
                <a:gd name="connsiteY21" fmla="*/ 722012 h 1146176"/>
                <a:gd name="connsiteX22" fmla="*/ 362552 w 641974"/>
                <a:gd name="connsiteY22" fmla="*/ 714668 h 1146176"/>
                <a:gd name="connsiteX23" fmla="*/ 377974 w 641974"/>
                <a:gd name="connsiteY23" fmla="*/ 698944 h 1146176"/>
                <a:gd name="connsiteX24" fmla="*/ 395517 w 641974"/>
                <a:gd name="connsiteY24" fmla="*/ 683466 h 1146176"/>
                <a:gd name="connsiteX25" fmla="*/ 426473 w 641974"/>
                <a:gd name="connsiteY25" fmla="*/ 683466 h 1146176"/>
                <a:gd name="connsiteX26" fmla="*/ 438380 w 641974"/>
                <a:gd name="connsiteY26" fmla="*/ 712042 h 1146176"/>
                <a:gd name="connsiteX27" fmla="*/ 471717 w 641974"/>
                <a:gd name="connsiteY27" fmla="*/ 726329 h 1146176"/>
                <a:gd name="connsiteX28" fmla="*/ 524105 w 641974"/>
                <a:gd name="connsiteY28" fmla="*/ 731091 h 1146176"/>
                <a:gd name="connsiteX29" fmla="*/ 588398 w 641974"/>
                <a:gd name="connsiteY29" fmla="*/ 754904 h 1146176"/>
                <a:gd name="connsiteX30" fmla="*/ 614387 w 641974"/>
                <a:gd name="connsiteY30" fmla="*/ 759983 h 1146176"/>
                <a:gd name="connsiteX31" fmla="*/ 641974 w 641974"/>
                <a:gd name="connsiteY31" fmla="*/ 764110 h 1146176"/>
                <a:gd name="connsiteX32" fmla="*/ 641974 w 641974"/>
                <a:gd name="connsiteY32" fmla="*/ 1146176 h 1146176"/>
                <a:gd name="connsiteX33" fmla="*/ 638404 w 641974"/>
                <a:gd name="connsiteY33" fmla="*/ 1145429 h 1146176"/>
                <a:gd name="connsiteX34" fmla="*/ 550298 w 641974"/>
                <a:gd name="connsiteY34" fmla="*/ 1138285 h 1146176"/>
                <a:gd name="connsiteX35" fmla="*/ 435998 w 641974"/>
                <a:gd name="connsiteY35" fmla="*/ 1109710 h 1146176"/>
                <a:gd name="connsiteX36" fmla="*/ 331223 w 641974"/>
                <a:gd name="connsiteY36" fmla="*/ 1071610 h 1146176"/>
                <a:gd name="connsiteX37" fmla="*/ 259786 w 641974"/>
                <a:gd name="connsiteY37" fmla="*/ 1038272 h 1146176"/>
                <a:gd name="connsiteX38" fmla="*/ 178823 w 641974"/>
                <a:gd name="connsiteY38" fmla="*/ 1012079 h 1146176"/>
                <a:gd name="connsiteX39" fmla="*/ 85954 w 641974"/>
                <a:gd name="connsiteY39" fmla="*/ 983504 h 1146176"/>
                <a:gd name="connsiteX40" fmla="*/ 26423 w 641974"/>
                <a:gd name="connsiteY40" fmla="*/ 921591 h 1146176"/>
                <a:gd name="connsiteX41" fmla="*/ 4992 w 641974"/>
                <a:gd name="connsiteY41" fmla="*/ 821579 h 1146176"/>
                <a:gd name="connsiteX42" fmla="*/ 229 w 641974"/>
                <a:gd name="connsiteY42" fmla="*/ 692991 h 1146176"/>
                <a:gd name="connsiteX43" fmla="*/ 9754 w 641974"/>
                <a:gd name="connsiteY43" fmla="*/ 538210 h 1146176"/>
                <a:gd name="connsiteX44" fmla="*/ 47854 w 641974"/>
                <a:gd name="connsiteY44" fmla="*/ 383429 h 1146176"/>
                <a:gd name="connsiteX45" fmla="*/ 76429 w 641974"/>
                <a:gd name="connsiteY45" fmla="*/ 285797 h 1146176"/>
                <a:gd name="connsiteX46" fmla="*/ 105004 w 641974"/>
                <a:gd name="connsiteY46" fmla="*/ 233410 h 1146176"/>
                <a:gd name="connsiteX47" fmla="*/ 178823 w 641974"/>
                <a:gd name="connsiteY47" fmla="*/ 169117 h 1146176"/>
                <a:gd name="connsiteX48" fmla="*/ 235973 w 641974"/>
                <a:gd name="connsiteY48" fmla="*/ 107204 h 1146176"/>
                <a:gd name="connsiteX49" fmla="*/ 321698 w 641974"/>
                <a:gd name="connsiteY49" fmla="*/ 26241 h 1146176"/>
                <a:gd name="connsiteX50" fmla="*/ 376467 w 641974"/>
                <a:gd name="connsiteY50" fmla="*/ 47 h 1146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41974" h="1146176">
                  <a:moveTo>
                    <a:pt x="376467" y="47"/>
                  </a:moveTo>
                  <a:cubicBezTo>
                    <a:pt x="392739" y="841"/>
                    <a:pt x="405042" y="16717"/>
                    <a:pt x="419329" y="31004"/>
                  </a:cubicBezTo>
                  <a:cubicBezTo>
                    <a:pt x="433616" y="45291"/>
                    <a:pt x="453461" y="60769"/>
                    <a:pt x="462192" y="85772"/>
                  </a:cubicBezTo>
                  <a:cubicBezTo>
                    <a:pt x="470923" y="110775"/>
                    <a:pt x="472908" y="150463"/>
                    <a:pt x="471717" y="181022"/>
                  </a:cubicBezTo>
                  <a:cubicBezTo>
                    <a:pt x="470526" y="211581"/>
                    <a:pt x="465764" y="234601"/>
                    <a:pt x="455048" y="269129"/>
                  </a:cubicBezTo>
                  <a:cubicBezTo>
                    <a:pt x="444332" y="303657"/>
                    <a:pt x="418139" y="348901"/>
                    <a:pt x="407423" y="388191"/>
                  </a:cubicBezTo>
                  <a:cubicBezTo>
                    <a:pt x="396707" y="427481"/>
                    <a:pt x="393532" y="466772"/>
                    <a:pt x="390754" y="504872"/>
                  </a:cubicBezTo>
                  <a:cubicBezTo>
                    <a:pt x="387976" y="542972"/>
                    <a:pt x="391548" y="587025"/>
                    <a:pt x="390754" y="616791"/>
                  </a:cubicBezTo>
                  <a:cubicBezTo>
                    <a:pt x="389960" y="646557"/>
                    <a:pt x="397898" y="659654"/>
                    <a:pt x="385992" y="683466"/>
                  </a:cubicBezTo>
                  <a:cubicBezTo>
                    <a:pt x="383016" y="689419"/>
                    <a:pt x="378675" y="695744"/>
                    <a:pt x="373509" y="702237"/>
                  </a:cubicBezTo>
                  <a:lnTo>
                    <a:pt x="362552" y="714668"/>
                  </a:lnTo>
                  <a:lnTo>
                    <a:pt x="356077" y="721269"/>
                  </a:lnTo>
                  <a:cubicBezTo>
                    <a:pt x="340748" y="737342"/>
                    <a:pt x="324674" y="754706"/>
                    <a:pt x="312173" y="766810"/>
                  </a:cubicBezTo>
                  <a:cubicBezTo>
                    <a:pt x="299672" y="778915"/>
                    <a:pt x="289154" y="790622"/>
                    <a:pt x="278687" y="801189"/>
                  </a:cubicBezTo>
                  <a:lnTo>
                    <a:pt x="252824" y="822645"/>
                  </a:lnTo>
                  <a:lnTo>
                    <a:pt x="234354" y="831792"/>
                  </a:lnTo>
                  <a:cubicBezTo>
                    <a:pt x="204496" y="844424"/>
                    <a:pt x="166322" y="856107"/>
                    <a:pt x="164536" y="857297"/>
                  </a:cubicBezTo>
                  <a:cubicBezTo>
                    <a:pt x="162155" y="858885"/>
                    <a:pt x="220892" y="843803"/>
                    <a:pt x="245498" y="828722"/>
                  </a:cubicBezTo>
                  <a:lnTo>
                    <a:pt x="252824" y="822645"/>
                  </a:lnTo>
                  <a:lnTo>
                    <a:pt x="259785" y="819197"/>
                  </a:lnTo>
                  <a:cubicBezTo>
                    <a:pt x="285582" y="802925"/>
                    <a:pt x="298283" y="782288"/>
                    <a:pt x="319317" y="759666"/>
                  </a:cubicBezTo>
                  <a:cubicBezTo>
                    <a:pt x="329834" y="748355"/>
                    <a:pt x="343526" y="735258"/>
                    <a:pt x="356078" y="722012"/>
                  </a:cubicBezTo>
                  <a:lnTo>
                    <a:pt x="362552" y="714668"/>
                  </a:lnTo>
                  <a:lnTo>
                    <a:pt x="377974" y="698944"/>
                  </a:lnTo>
                  <a:cubicBezTo>
                    <a:pt x="384727" y="692371"/>
                    <a:pt x="390754" y="686939"/>
                    <a:pt x="395517" y="683466"/>
                  </a:cubicBezTo>
                  <a:cubicBezTo>
                    <a:pt x="414567" y="669575"/>
                    <a:pt x="419329" y="678703"/>
                    <a:pt x="426473" y="683466"/>
                  </a:cubicBezTo>
                  <a:cubicBezTo>
                    <a:pt x="433617" y="688229"/>
                    <a:pt x="430839" y="704898"/>
                    <a:pt x="438380" y="712042"/>
                  </a:cubicBezTo>
                  <a:cubicBezTo>
                    <a:pt x="445921" y="719186"/>
                    <a:pt x="457430" y="723154"/>
                    <a:pt x="471717" y="726329"/>
                  </a:cubicBezTo>
                  <a:cubicBezTo>
                    <a:pt x="486004" y="729504"/>
                    <a:pt x="504658" y="726329"/>
                    <a:pt x="524105" y="731091"/>
                  </a:cubicBezTo>
                  <a:cubicBezTo>
                    <a:pt x="543552" y="735853"/>
                    <a:pt x="559426" y="747363"/>
                    <a:pt x="588398" y="754904"/>
                  </a:cubicBezTo>
                  <a:cubicBezTo>
                    <a:pt x="595641" y="756789"/>
                    <a:pt x="604620" y="758427"/>
                    <a:pt x="614387" y="759983"/>
                  </a:cubicBezTo>
                  <a:lnTo>
                    <a:pt x="641974" y="764110"/>
                  </a:lnTo>
                  <a:lnTo>
                    <a:pt x="641974" y="1146176"/>
                  </a:lnTo>
                  <a:lnTo>
                    <a:pt x="638404" y="1145429"/>
                  </a:lnTo>
                  <a:cubicBezTo>
                    <a:pt x="614195" y="1141857"/>
                    <a:pt x="584032" y="1144238"/>
                    <a:pt x="550298" y="1138285"/>
                  </a:cubicBezTo>
                  <a:cubicBezTo>
                    <a:pt x="516564" y="1132332"/>
                    <a:pt x="472510" y="1120822"/>
                    <a:pt x="435998" y="1109710"/>
                  </a:cubicBezTo>
                  <a:cubicBezTo>
                    <a:pt x="399486" y="1098598"/>
                    <a:pt x="360592" y="1083516"/>
                    <a:pt x="331223" y="1071610"/>
                  </a:cubicBezTo>
                  <a:cubicBezTo>
                    <a:pt x="301854" y="1059704"/>
                    <a:pt x="285186" y="1048194"/>
                    <a:pt x="259786" y="1038272"/>
                  </a:cubicBezTo>
                  <a:cubicBezTo>
                    <a:pt x="234386" y="1028350"/>
                    <a:pt x="207795" y="1021207"/>
                    <a:pt x="178823" y="1012079"/>
                  </a:cubicBezTo>
                  <a:cubicBezTo>
                    <a:pt x="149851" y="1002951"/>
                    <a:pt x="111354" y="998585"/>
                    <a:pt x="85954" y="983504"/>
                  </a:cubicBezTo>
                  <a:cubicBezTo>
                    <a:pt x="60554" y="968423"/>
                    <a:pt x="39917" y="948578"/>
                    <a:pt x="26423" y="921591"/>
                  </a:cubicBezTo>
                  <a:cubicBezTo>
                    <a:pt x="12929" y="894604"/>
                    <a:pt x="9358" y="859679"/>
                    <a:pt x="4992" y="821579"/>
                  </a:cubicBezTo>
                  <a:cubicBezTo>
                    <a:pt x="626" y="783479"/>
                    <a:pt x="-565" y="740219"/>
                    <a:pt x="229" y="692991"/>
                  </a:cubicBezTo>
                  <a:cubicBezTo>
                    <a:pt x="1023" y="645763"/>
                    <a:pt x="1817" y="589804"/>
                    <a:pt x="9754" y="538210"/>
                  </a:cubicBezTo>
                  <a:cubicBezTo>
                    <a:pt x="17691" y="486616"/>
                    <a:pt x="36742" y="425498"/>
                    <a:pt x="47854" y="383429"/>
                  </a:cubicBezTo>
                  <a:cubicBezTo>
                    <a:pt x="58966" y="341360"/>
                    <a:pt x="66904" y="310800"/>
                    <a:pt x="76429" y="285797"/>
                  </a:cubicBezTo>
                  <a:cubicBezTo>
                    <a:pt x="85954" y="260794"/>
                    <a:pt x="87938" y="252857"/>
                    <a:pt x="105004" y="233410"/>
                  </a:cubicBezTo>
                  <a:cubicBezTo>
                    <a:pt x="122070" y="213963"/>
                    <a:pt x="156995" y="190151"/>
                    <a:pt x="178823" y="169117"/>
                  </a:cubicBezTo>
                  <a:cubicBezTo>
                    <a:pt x="200651" y="148083"/>
                    <a:pt x="212161" y="131017"/>
                    <a:pt x="235973" y="107204"/>
                  </a:cubicBezTo>
                  <a:cubicBezTo>
                    <a:pt x="259785" y="83391"/>
                    <a:pt x="298282" y="44100"/>
                    <a:pt x="321698" y="26241"/>
                  </a:cubicBezTo>
                  <a:cubicBezTo>
                    <a:pt x="345114" y="8382"/>
                    <a:pt x="360195" y="-747"/>
                    <a:pt x="376467" y="47"/>
                  </a:cubicBezTo>
                  <a:close/>
                </a:path>
              </a:pathLst>
            </a:custGeom>
            <a:solidFill>
              <a:srgbClr val="FADBC2"/>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任意多边形 70"/>
            <p:cNvSpPr/>
            <p:nvPr/>
          </p:nvSpPr>
          <p:spPr>
            <a:xfrm>
              <a:off x="9258154" y="4744046"/>
              <a:ext cx="190532" cy="183144"/>
            </a:xfrm>
            <a:custGeom>
              <a:avLst/>
              <a:gdLst>
                <a:gd name="connsiteX0" fmla="*/ 146 w 190532"/>
                <a:gd name="connsiteY0" fmla="*/ 180379 h 183144"/>
                <a:gd name="connsiteX1" fmla="*/ 69202 w 190532"/>
                <a:gd name="connsiteY1" fmla="*/ 151804 h 183144"/>
                <a:gd name="connsiteX2" fmla="*/ 138259 w 190532"/>
                <a:gd name="connsiteY2" fmla="*/ 92273 h 183144"/>
                <a:gd name="connsiteX3" fmla="*/ 183502 w 190532"/>
                <a:gd name="connsiteY3" fmla="*/ 32742 h 183144"/>
                <a:gd name="connsiteX4" fmla="*/ 188265 w 190532"/>
                <a:gd name="connsiteY4" fmla="*/ 4167 h 183144"/>
                <a:gd name="connsiteX5" fmla="*/ 162071 w 190532"/>
                <a:gd name="connsiteY5" fmla="*/ 8929 h 183144"/>
                <a:gd name="connsiteX6" fmla="*/ 88252 w 190532"/>
                <a:gd name="connsiteY6" fmla="*/ 85129 h 183144"/>
                <a:gd name="connsiteX7" fmla="*/ 146 w 190532"/>
                <a:gd name="connsiteY7" fmla="*/ 180379 h 18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32" h="183144">
                  <a:moveTo>
                    <a:pt x="146" y="180379"/>
                  </a:moveTo>
                  <a:cubicBezTo>
                    <a:pt x="-3029" y="191492"/>
                    <a:pt x="46183" y="166488"/>
                    <a:pt x="69202" y="151804"/>
                  </a:cubicBezTo>
                  <a:cubicBezTo>
                    <a:pt x="92221" y="137120"/>
                    <a:pt x="119209" y="112117"/>
                    <a:pt x="138259" y="92273"/>
                  </a:cubicBezTo>
                  <a:cubicBezTo>
                    <a:pt x="157309" y="72429"/>
                    <a:pt x="175168" y="47426"/>
                    <a:pt x="183502" y="32742"/>
                  </a:cubicBezTo>
                  <a:cubicBezTo>
                    <a:pt x="191836" y="18058"/>
                    <a:pt x="191837" y="8136"/>
                    <a:pt x="188265" y="4167"/>
                  </a:cubicBezTo>
                  <a:cubicBezTo>
                    <a:pt x="184693" y="198"/>
                    <a:pt x="178740" y="-4565"/>
                    <a:pt x="162071" y="8929"/>
                  </a:cubicBezTo>
                  <a:cubicBezTo>
                    <a:pt x="145402" y="22423"/>
                    <a:pt x="115239" y="57745"/>
                    <a:pt x="88252" y="85129"/>
                  </a:cubicBezTo>
                  <a:cubicBezTo>
                    <a:pt x="61265" y="112513"/>
                    <a:pt x="3321" y="169266"/>
                    <a:pt x="146" y="180379"/>
                  </a:cubicBezTo>
                  <a:close/>
                </a:path>
              </a:pathLst>
            </a:custGeom>
            <a:solidFill>
              <a:srgbClr val="F9ECDF"/>
            </a:solidFill>
            <a:ln w="3175">
              <a:solidFill>
                <a:schemeClr val="tx1"/>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任意多边形 71"/>
            <p:cNvSpPr/>
            <p:nvPr/>
          </p:nvSpPr>
          <p:spPr>
            <a:xfrm>
              <a:off x="7658378" y="4272350"/>
              <a:ext cx="2002356" cy="1450436"/>
            </a:xfrm>
            <a:custGeom>
              <a:avLst/>
              <a:gdLst>
                <a:gd name="connsiteX0" fmla="*/ 759341 w 2002356"/>
                <a:gd name="connsiteY0" fmla="*/ 349239 h 1450019"/>
                <a:gd name="connsiteX1" fmla="*/ 961747 w 2002356"/>
                <a:gd name="connsiteY1" fmla="*/ 506402 h 1450019"/>
                <a:gd name="connsiteX2" fmla="*/ 1073666 w 2002356"/>
                <a:gd name="connsiteY2" fmla="*/ 599271 h 1450019"/>
                <a:gd name="connsiteX3" fmla="*/ 1185585 w 2002356"/>
                <a:gd name="connsiteY3" fmla="*/ 687377 h 1450019"/>
                <a:gd name="connsiteX4" fmla="*/ 1357035 w 2002356"/>
                <a:gd name="connsiteY4" fmla="*/ 813583 h 1450019"/>
                <a:gd name="connsiteX5" fmla="*/ 1485622 w 2002356"/>
                <a:gd name="connsiteY5" fmla="*/ 906452 h 1450019"/>
                <a:gd name="connsiteX6" fmla="*/ 1642785 w 2002356"/>
                <a:gd name="connsiteY6" fmla="*/ 1035039 h 1450019"/>
                <a:gd name="connsiteX7" fmla="*/ 1740416 w 2002356"/>
                <a:gd name="connsiteY7" fmla="*/ 1135052 h 1450019"/>
                <a:gd name="connsiteX8" fmla="*/ 1802328 w 2002356"/>
                <a:gd name="connsiteY8" fmla="*/ 1208871 h 1450019"/>
                <a:gd name="connsiteX9" fmla="*/ 1866622 w 2002356"/>
                <a:gd name="connsiteY9" fmla="*/ 1289833 h 1450019"/>
                <a:gd name="connsiteX10" fmla="*/ 1947585 w 2002356"/>
                <a:gd name="connsiteY10" fmla="*/ 1356508 h 1450019"/>
                <a:gd name="connsiteX11" fmla="*/ 2002353 w 2002356"/>
                <a:gd name="connsiteY11" fmla="*/ 1370796 h 1450019"/>
                <a:gd name="connsiteX12" fmla="*/ 1949966 w 2002356"/>
                <a:gd name="connsiteY12" fmla="*/ 1427946 h 1450019"/>
                <a:gd name="connsiteX13" fmla="*/ 1861860 w 2002356"/>
                <a:gd name="connsiteY13" fmla="*/ 1449377 h 1450019"/>
                <a:gd name="connsiteX14" fmla="*/ 1792803 w 2002356"/>
                <a:gd name="connsiteY14" fmla="*/ 1406514 h 1450019"/>
                <a:gd name="connsiteX15" fmla="*/ 1730891 w 2002356"/>
                <a:gd name="connsiteY15" fmla="*/ 1285071 h 1450019"/>
                <a:gd name="connsiteX16" fmla="*/ 1654691 w 2002356"/>
                <a:gd name="connsiteY16" fmla="*/ 1201727 h 1450019"/>
                <a:gd name="connsiteX17" fmla="*/ 1516578 w 2002356"/>
                <a:gd name="connsiteY17" fmla="*/ 1118383 h 1450019"/>
                <a:gd name="connsiteX18" fmla="*/ 1383228 w 2002356"/>
                <a:gd name="connsiteY18" fmla="*/ 1032658 h 1450019"/>
                <a:gd name="connsiteX19" fmla="*/ 1226066 w 2002356"/>
                <a:gd name="connsiteY19" fmla="*/ 899308 h 1450019"/>
                <a:gd name="connsiteX20" fmla="*/ 999847 w 2002356"/>
                <a:gd name="connsiteY20" fmla="*/ 701664 h 1450019"/>
                <a:gd name="connsiteX21" fmla="*/ 752197 w 2002356"/>
                <a:gd name="connsiteY21" fmla="*/ 492114 h 1450019"/>
                <a:gd name="connsiteX22" fmla="*/ 506928 w 2002356"/>
                <a:gd name="connsiteY22" fmla="*/ 303996 h 1450019"/>
                <a:gd name="connsiteX23" fmla="*/ 325953 w 2002356"/>
                <a:gd name="connsiteY23" fmla="*/ 168264 h 1450019"/>
                <a:gd name="connsiteX24" fmla="*/ 221178 w 2002356"/>
                <a:gd name="connsiteY24" fmla="*/ 87302 h 1450019"/>
                <a:gd name="connsiteX25" fmla="*/ 135453 w 2002356"/>
                <a:gd name="connsiteY25" fmla="*/ 56346 h 1450019"/>
                <a:gd name="connsiteX26" fmla="*/ 61635 w 2002356"/>
                <a:gd name="connsiteY26" fmla="*/ 80158 h 1450019"/>
                <a:gd name="connsiteX27" fmla="*/ 2103 w 2002356"/>
                <a:gd name="connsiteY27" fmla="*/ 106352 h 1450019"/>
                <a:gd name="connsiteX28" fmla="*/ 21153 w 2002356"/>
                <a:gd name="connsiteY28" fmla="*/ 70633 h 1450019"/>
                <a:gd name="connsiteX29" fmla="*/ 94972 w 2002356"/>
                <a:gd name="connsiteY29" fmla="*/ 42058 h 1450019"/>
                <a:gd name="connsiteX30" fmla="*/ 199747 w 2002356"/>
                <a:gd name="connsiteY30" fmla="*/ 18246 h 1450019"/>
                <a:gd name="connsiteX31" fmla="*/ 287853 w 2002356"/>
                <a:gd name="connsiteY31" fmla="*/ 1577 h 1450019"/>
                <a:gd name="connsiteX32" fmla="*/ 423585 w 2002356"/>
                <a:gd name="connsiteY32" fmla="*/ 58727 h 1450019"/>
                <a:gd name="connsiteX33" fmla="*/ 535503 w 2002356"/>
                <a:gd name="connsiteY33" fmla="*/ 170646 h 1450019"/>
                <a:gd name="connsiteX34" fmla="*/ 630753 w 2002356"/>
                <a:gd name="connsiteY34" fmla="*/ 234939 h 1450019"/>
                <a:gd name="connsiteX35" fmla="*/ 709335 w 2002356"/>
                <a:gd name="connsiteY35" fmla="*/ 311139 h 1450019"/>
                <a:gd name="connsiteX36" fmla="*/ 759341 w 2002356"/>
                <a:gd name="connsiteY36" fmla="*/ 349239 h 1450019"/>
                <a:gd name="connsiteX0" fmla="*/ 759341 w 2002356"/>
                <a:gd name="connsiteY0" fmla="*/ 349239 h 1450019"/>
                <a:gd name="connsiteX1" fmla="*/ 961747 w 2002356"/>
                <a:gd name="connsiteY1" fmla="*/ 506402 h 1450019"/>
                <a:gd name="connsiteX2" fmla="*/ 1073666 w 2002356"/>
                <a:gd name="connsiteY2" fmla="*/ 599271 h 1450019"/>
                <a:gd name="connsiteX3" fmla="*/ 1185585 w 2002356"/>
                <a:gd name="connsiteY3" fmla="*/ 687377 h 1450019"/>
                <a:gd name="connsiteX4" fmla="*/ 1357035 w 2002356"/>
                <a:gd name="connsiteY4" fmla="*/ 813583 h 1450019"/>
                <a:gd name="connsiteX5" fmla="*/ 1485622 w 2002356"/>
                <a:gd name="connsiteY5" fmla="*/ 906452 h 1450019"/>
                <a:gd name="connsiteX6" fmla="*/ 1642785 w 2002356"/>
                <a:gd name="connsiteY6" fmla="*/ 1035039 h 1450019"/>
                <a:gd name="connsiteX7" fmla="*/ 1740416 w 2002356"/>
                <a:gd name="connsiteY7" fmla="*/ 1135052 h 1450019"/>
                <a:gd name="connsiteX8" fmla="*/ 1802328 w 2002356"/>
                <a:gd name="connsiteY8" fmla="*/ 1208871 h 1450019"/>
                <a:gd name="connsiteX9" fmla="*/ 1866622 w 2002356"/>
                <a:gd name="connsiteY9" fmla="*/ 1289833 h 1450019"/>
                <a:gd name="connsiteX10" fmla="*/ 1947585 w 2002356"/>
                <a:gd name="connsiteY10" fmla="*/ 1356508 h 1450019"/>
                <a:gd name="connsiteX11" fmla="*/ 2002353 w 2002356"/>
                <a:gd name="connsiteY11" fmla="*/ 1370796 h 1450019"/>
                <a:gd name="connsiteX12" fmla="*/ 1949966 w 2002356"/>
                <a:gd name="connsiteY12" fmla="*/ 1427946 h 1450019"/>
                <a:gd name="connsiteX13" fmla="*/ 1861860 w 2002356"/>
                <a:gd name="connsiteY13" fmla="*/ 1449377 h 1450019"/>
                <a:gd name="connsiteX14" fmla="*/ 1792803 w 2002356"/>
                <a:gd name="connsiteY14" fmla="*/ 1406514 h 1450019"/>
                <a:gd name="connsiteX15" fmla="*/ 1730891 w 2002356"/>
                <a:gd name="connsiteY15" fmla="*/ 1285071 h 1450019"/>
                <a:gd name="connsiteX16" fmla="*/ 1654691 w 2002356"/>
                <a:gd name="connsiteY16" fmla="*/ 1201727 h 1450019"/>
                <a:gd name="connsiteX17" fmla="*/ 1516578 w 2002356"/>
                <a:gd name="connsiteY17" fmla="*/ 1118383 h 1450019"/>
                <a:gd name="connsiteX18" fmla="*/ 1392753 w 2002356"/>
                <a:gd name="connsiteY18" fmla="*/ 1027895 h 1450019"/>
                <a:gd name="connsiteX19" fmla="*/ 1226066 w 2002356"/>
                <a:gd name="connsiteY19" fmla="*/ 899308 h 1450019"/>
                <a:gd name="connsiteX20" fmla="*/ 999847 w 2002356"/>
                <a:gd name="connsiteY20" fmla="*/ 701664 h 1450019"/>
                <a:gd name="connsiteX21" fmla="*/ 752197 w 2002356"/>
                <a:gd name="connsiteY21" fmla="*/ 492114 h 1450019"/>
                <a:gd name="connsiteX22" fmla="*/ 506928 w 2002356"/>
                <a:gd name="connsiteY22" fmla="*/ 303996 h 1450019"/>
                <a:gd name="connsiteX23" fmla="*/ 325953 w 2002356"/>
                <a:gd name="connsiteY23" fmla="*/ 168264 h 1450019"/>
                <a:gd name="connsiteX24" fmla="*/ 221178 w 2002356"/>
                <a:gd name="connsiteY24" fmla="*/ 87302 h 1450019"/>
                <a:gd name="connsiteX25" fmla="*/ 135453 w 2002356"/>
                <a:gd name="connsiteY25" fmla="*/ 56346 h 1450019"/>
                <a:gd name="connsiteX26" fmla="*/ 61635 w 2002356"/>
                <a:gd name="connsiteY26" fmla="*/ 80158 h 1450019"/>
                <a:gd name="connsiteX27" fmla="*/ 2103 w 2002356"/>
                <a:gd name="connsiteY27" fmla="*/ 106352 h 1450019"/>
                <a:gd name="connsiteX28" fmla="*/ 21153 w 2002356"/>
                <a:gd name="connsiteY28" fmla="*/ 70633 h 1450019"/>
                <a:gd name="connsiteX29" fmla="*/ 94972 w 2002356"/>
                <a:gd name="connsiteY29" fmla="*/ 42058 h 1450019"/>
                <a:gd name="connsiteX30" fmla="*/ 199747 w 2002356"/>
                <a:gd name="connsiteY30" fmla="*/ 18246 h 1450019"/>
                <a:gd name="connsiteX31" fmla="*/ 287853 w 2002356"/>
                <a:gd name="connsiteY31" fmla="*/ 1577 h 1450019"/>
                <a:gd name="connsiteX32" fmla="*/ 423585 w 2002356"/>
                <a:gd name="connsiteY32" fmla="*/ 58727 h 1450019"/>
                <a:gd name="connsiteX33" fmla="*/ 535503 w 2002356"/>
                <a:gd name="connsiteY33" fmla="*/ 170646 h 1450019"/>
                <a:gd name="connsiteX34" fmla="*/ 630753 w 2002356"/>
                <a:gd name="connsiteY34" fmla="*/ 234939 h 1450019"/>
                <a:gd name="connsiteX35" fmla="*/ 709335 w 2002356"/>
                <a:gd name="connsiteY35" fmla="*/ 311139 h 1450019"/>
                <a:gd name="connsiteX36" fmla="*/ 759341 w 2002356"/>
                <a:gd name="connsiteY36" fmla="*/ 349239 h 1450019"/>
                <a:gd name="connsiteX0" fmla="*/ 759341 w 2002356"/>
                <a:gd name="connsiteY0" fmla="*/ 349239 h 1450019"/>
                <a:gd name="connsiteX1" fmla="*/ 961747 w 2002356"/>
                <a:gd name="connsiteY1" fmla="*/ 506402 h 1450019"/>
                <a:gd name="connsiteX2" fmla="*/ 1073666 w 2002356"/>
                <a:gd name="connsiteY2" fmla="*/ 599271 h 1450019"/>
                <a:gd name="connsiteX3" fmla="*/ 1185585 w 2002356"/>
                <a:gd name="connsiteY3" fmla="*/ 687377 h 1450019"/>
                <a:gd name="connsiteX4" fmla="*/ 1357035 w 2002356"/>
                <a:gd name="connsiteY4" fmla="*/ 813583 h 1450019"/>
                <a:gd name="connsiteX5" fmla="*/ 1485622 w 2002356"/>
                <a:gd name="connsiteY5" fmla="*/ 906452 h 1450019"/>
                <a:gd name="connsiteX6" fmla="*/ 1642785 w 2002356"/>
                <a:gd name="connsiteY6" fmla="*/ 1035039 h 1450019"/>
                <a:gd name="connsiteX7" fmla="*/ 1740416 w 2002356"/>
                <a:gd name="connsiteY7" fmla="*/ 1135052 h 1450019"/>
                <a:gd name="connsiteX8" fmla="*/ 1802328 w 2002356"/>
                <a:gd name="connsiteY8" fmla="*/ 1208871 h 1450019"/>
                <a:gd name="connsiteX9" fmla="*/ 1866622 w 2002356"/>
                <a:gd name="connsiteY9" fmla="*/ 1289833 h 1450019"/>
                <a:gd name="connsiteX10" fmla="*/ 1947585 w 2002356"/>
                <a:gd name="connsiteY10" fmla="*/ 1356508 h 1450019"/>
                <a:gd name="connsiteX11" fmla="*/ 2002353 w 2002356"/>
                <a:gd name="connsiteY11" fmla="*/ 1370796 h 1450019"/>
                <a:gd name="connsiteX12" fmla="*/ 1949966 w 2002356"/>
                <a:gd name="connsiteY12" fmla="*/ 1427946 h 1450019"/>
                <a:gd name="connsiteX13" fmla="*/ 1861860 w 2002356"/>
                <a:gd name="connsiteY13" fmla="*/ 1449377 h 1450019"/>
                <a:gd name="connsiteX14" fmla="*/ 1792803 w 2002356"/>
                <a:gd name="connsiteY14" fmla="*/ 1406514 h 1450019"/>
                <a:gd name="connsiteX15" fmla="*/ 1730891 w 2002356"/>
                <a:gd name="connsiteY15" fmla="*/ 1285071 h 1450019"/>
                <a:gd name="connsiteX16" fmla="*/ 1654691 w 2002356"/>
                <a:gd name="connsiteY16" fmla="*/ 1201727 h 1450019"/>
                <a:gd name="connsiteX17" fmla="*/ 1516578 w 2002356"/>
                <a:gd name="connsiteY17" fmla="*/ 1118383 h 1450019"/>
                <a:gd name="connsiteX18" fmla="*/ 1392753 w 2002356"/>
                <a:gd name="connsiteY18" fmla="*/ 1027895 h 1450019"/>
                <a:gd name="connsiteX19" fmla="*/ 1228447 w 2002356"/>
                <a:gd name="connsiteY19" fmla="*/ 894545 h 1450019"/>
                <a:gd name="connsiteX20" fmla="*/ 999847 w 2002356"/>
                <a:gd name="connsiteY20" fmla="*/ 701664 h 1450019"/>
                <a:gd name="connsiteX21" fmla="*/ 752197 w 2002356"/>
                <a:gd name="connsiteY21" fmla="*/ 492114 h 1450019"/>
                <a:gd name="connsiteX22" fmla="*/ 506928 w 2002356"/>
                <a:gd name="connsiteY22" fmla="*/ 303996 h 1450019"/>
                <a:gd name="connsiteX23" fmla="*/ 325953 w 2002356"/>
                <a:gd name="connsiteY23" fmla="*/ 168264 h 1450019"/>
                <a:gd name="connsiteX24" fmla="*/ 221178 w 2002356"/>
                <a:gd name="connsiteY24" fmla="*/ 87302 h 1450019"/>
                <a:gd name="connsiteX25" fmla="*/ 135453 w 2002356"/>
                <a:gd name="connsiteY25" fmla="*/ 56346 h 1450019"/>
                <a:gd name="connsiteX26" fmla="*/ 61635 w 2002356"/>
                <a:gd name="connsiteY26" fmla="*/ 80158 h 1450019"/>
                <a:gd name="connsiteX27" fmla="*/ 2103 w 2002356"/>
                <a:gd name="connsiteY27" fmla="*/ 106352 h 1450019"/>
                <a:gd name="connsiteX28" fmla="*/ 21153 w 2002356"/>
                <a:gd name="connsiteY28" fmla="*/ 70633 h 1450019"/>
                <a:gd name="connsiteX29" fmla="*/ 94972 w 2002356"/>
                <a:gd name="connsiteY29" fmla="*/ 42058 h 1450019"/>
                <a:gd name="connsiteX30" fmla="*/ 199747 w 2002356"/>
                <a:gd name="connsiteY30" fmla="*/ 18246 h 1450019"/>
                <a:gd name="connsiteX31" fmla="*/ 287853 w 2002356"/>
                <a:gd name="connsiteY31" fmla="*/ 1577 h 1450019"/>
                <a:gd name="connsiteX32" fmla="*/ 423585 w 2002356"/>
                <a:gd name="connsiteY32" fmla="*/ 58727 h 1450019"/>
                <a:gd name="connsiteX33" fmla="*/ 535503 w 2002356"/>
                <a:gd name="connsiteY33" fmla="*/ 170646 h 1450019"/>
                <a:gd name="connsiteX34" fmla="*/ 630753 w 2002356"/>
                <a:gd name="connsiteY34" fmla="*/ 234939 h 1450019"/>
                <a:gd name="connsiteX35" fmla="*/ 709335 w 2002356"/>
                <a:gd name="connsiteY35" fmla="*/ 311139 h 1450019"/>
                <a:gd name="connsiteX36" fmla="*/ 759341 w 2002356"/>
                <a:gd name="connsiteY36" fmla="*/ 349239 h 1450019"/>
                <a:gd name="connsiteX0" fmla="*/ 759341 w 2002356"/>
                <a:gd name="connsiteY0" fmla="*/ 349239 h 1450019"/>
                <a:gd name="connsiteX1" fmla="*/ 961747 w 2002356"/>
                <a:gd name="connsiteY1" fmla="*/ 506402 h 1450019"/>
                <a:gd name="connsiteX2" fmla="*/ 1073666 w 2002356"/>
                <a:gd name="connsiteY2" fmla="*/ 599271 h 1450019"/>
                <a:gd name="connsiteX3" fmla="*/ 1185585 w 2002356"/>
                <a:gd name="connsiteY3" fmla="*/ 687377 h 1450019"/>
                <a:gd name="connsiteX4" fmla="*/ 1352273 w 2002356"/>
                <a:gd name="connsiteY4" fmla="*/ 818346 h 1450019"/>
                <a:gd name="connsiteX5" fmla="*/ 1485622 w 2002356"/>
                <a:gd name="connsiteY5" fmla="*/ 906452 h 1450019"/>
                <a:gd name="connsiteX6" fmla="*/ 1642785 w 2002356"/>
                <a:gd name="connsiteY6" fmla="*/ 1035039 h 1450019"/>
                <a:gd name="connsiteX7" fmla="*/ 1740416 w 2002356"/>
                <a:gd name="connsiteY7" fmla="*/ 1135052 h 1450019"/>
                <a:gd name="connsiteX8" fmla="*/ 1802328 w 2002356"/>
                <a:gd name="connsiteY8" fmla="*/ 1208871 h 1450019"/>
                <a:gd name="connsiteX9" fmla="*/ 1866622 w 2002356"/>
                <a:gd name="connsiteY9" fmla="*/ 1289833 h 1450019"/>
                <a:gd name="connsiteX10" fmla="*/ 1947585 w 2002356"/>
                <a:gd name="connsiteY10" fmla="*/ 1356508 h 1450019"/>
                <a:gd name="connsiteX11" fmla="*/ 2002353 w 2002356"/>
                <a:gd name="connsiteY11" fmla="*/ 1370796 h 1450019"/>
                <a:gd name="connsiteX12" fmla="*/ 1949966 w 2002356"/>
                <a:gd name="connsiteY12" fmla="*/ 1427946 h 1450019"/>
                <a:gd name="connsiteX13" fmla="*/ 1861860 w 2002356"/>
                <a:gd name="connsiteY13" fmla="*/ 1449377 h 1450019"/>
                <a:gd name="connsiteX14" fmla="*/ 1792803 w 2002356"/>
                <a:gd name="connsiteY14" fmla="*/ 1406514 h 1450019"/>
                <a:gd name="connsiteX15" fmla="*/ 1730891 w 2002356"/>
                <a:gd name="connsiteY15" fmla="*/ 1285071 h 1450019"/>
                <a:gd name="connsiteX16" fmla="*/ 1654691 w 2002356"/>
                <a:gd name="connsiteY16" fmla="*/ 1201727 h 1450019"/>
                <a:gd name="connsiteX17" fmla="*/ 1516578 w 2002356"/>
                <a:gd name="connsiteY17" fmla="*/ 1118383 h 1450019"/>
                <a:gd name="connsiteX18" fmla="*/ 1392753 w 2002356"/>
                <a:gd name="connsiteY18" fmla="*/ 1027895 h 1450019"/>
                <a:gd name="connsiteX19" fmla="*/ 1228447 w 2002356"/>
                <a:gd name="connsiteY19" fmla="*/ 894545 h 1450019"/>
                <a:gd name="connsiteX20" fmla="*/ 999847 w 2002356"/>
                <a:gd name="connsiteY20" fmla="*/ 701664 h 1450019"/>
                <a:gd name="connsiteX21" fmla="*/ 752197 w 2002356"/>
                <a:gd name="connsiteY21" fmla="*/ 492114 h 1450019"/>
                <a:gd name="connsiteX22" fmla="*/ 506928 w 2002356"/>
                <a:gd name="connsiteY22" fmla="*/ 303996 h 1450019"/>
                <a:gd name="connsiteX23" fmla="*/ 325953 w 2002356"/>
                <a:gd name="connsiteY23" fmla="*/ 168264 h 1450019"/>
                <a:gd name="connsiteX24" fmla="*/ 221178 w 2002356"/>
                <a:gd name="connsiteY24" fmla="*/ 87302 h 1450019"/>
                <a:gd name="connsiteX25" fmla="*/ 135453 w 2002356"/>
                <a:gd name="connsiteY25" fmla="*/ 56346 h 1450019"/>
                <a:gd name="connsiteX26" fmla="*/ 61635 w 2002356"/>
                <a:gd name="connsiteY26" fmla="*/ 80158 h 1450019"/>
                <a:gd name="connsiteX27" fmla="*/ 2103 w 2002356"/>
                <a:gd name="connsiteY27" fmla="*/ 106352 h 1450019"/>
                <a:gd name="connsiteX28" fmla="*/ 21153 w 2002356"/>
                <a:gd name="connsiteY28" fmla="*/ 70633 h 1450019"/>
                <a:gd name="connsiteX29" fmla="*/ 94972 w 2002356"/>
                <a:gd name="connsiteY29" fmla="*/ 42058 h 1450019"/>
                <a:gd name="connsiteX30" fmla="*/ 199747 w 2002356"/>
                <a:gd name="connsiteY30" fmla="*/ 18246 h 1450019"/>
                <a:gd name="connsiteX31" fmla="*/ 287853 w 2002356"/>
                <a:gd name="connsiteY31" fmla="*/ 1577 h 1450019"/>
                <a:gd name="connsiteX32" fmla="*/ 423585 w 2002356"/>
                <a:gd name="connsiteY32" fmla="*/ 58727 h 1450019"/>
                <a:gd name="connsiteX33" fmla="*/ 535503 w 2002356"/>
                <a:gd name="connsiteY33" fmla="*/ 170646 h 1450019"/>
                <a:gd name="connsiteX34" fmla="*/ 630753 w 2002356"/>
                <a:gd name="connsiteY34" fmla="*/ 234939 h 1450019"/>
                <a:gd name="connsiteX35" fmla="*/ 709335 w 2002356"/>
                <a:gd name="connsiteY35" fmla="*/ 311139 h 1450019"/>
                <a:gd name="connsiteX36" fmla="*/ 759341 w 2002356"/>
                <a:gd name="connsiteY36" fmla="*/ 349239 h 1450019"/>
                <a:gd name="connsiteX0" fmla="*/ 759341 w 2002356"/>
                <a:gd name="connsiteY0" fmla="*/ 349239 h 1450019"/>
                <a:gd name="connsiteX1" fmla="*/ 961747 w 2002356"/>
                <a:gd name="connsiteY1" fmla="*/ 506402 h 1450019"/>
                <a:gd name="connsiteX2" fmla="*/ 1073666 w 2002356"/>
                <a:gd name="connsiteY2" fmla="*/ 599271 h 1450019"/>
                <a:gd name="connsiteX3" fmla="*/ 1185585 w 2002356"/>
                <a:gd name="connsiteY3" fmla="*/ 687377 h 1450019"/>
                <a:gd name="connsiteX4" fmla="*/ 1352273 w 2002356"/>
                <a:gd name="connsiteY4" fmla="*/ 818346 h 1450019"/>
                <a:gd name="connsiteX5" fmla="*/ 1488003 w 2002356"/>
                <a:gd name="connsiteY5" fmla="*/ 906452 h 1450019"/>
                <a:gd name="connsiteX6" fmla="*/ 1642785 w 2002356"/>
                <a:gd name="connsiteY6" fmla="*/ 1035039 h 1450019"/>
                <a:gd name="connsiteX7" fmla="*/ 1740416 w 2002356"/>
                <a:gd name="connsiteY7" fmla="*/ 1135052 h 1450019"/>
                <a:gd name="connsiteX8" fmla="*/ 1802328 w 2002356"/>
                <a:gd name="connsiteY8" fmla="*/ 1208871 h 1450019"/>
                <a:gd name="connsiteX9" fmla="*/ 1866622 w 2002356"/>
                <a:gd name="connsiteY9" fmla="*/ 1289833 h 1450019"/>
                <a:gd name="connsiteX10" fmla="*/ 1947585 w 2002356"/>
                <a:gd name="connsiteY10" fmla="*/ 1356508 h 1450019"/>
                <a:gd name="connsiteX11" fmla="*/ 2002353 w 2002356"/>
                <a:gd name="connsiteY11" fmla="*/ 1370796 h 1450019"/>
                <a:gd name="connsiteX12" fmla="*/ 1949966 w 2002356"/>
                <a:gd name="connsiteY12" fmla="*/ 1427946 h 1450019"/>
                <a:gd name="connsiteX13" fmla="*/ 1861860 w 2002356"/>
                <a:gd name="connsiteY13" fmla="*/ 1449377 h 1450019"/>
                <a:gd name="connsiteX14" fmla="*/ 1792803 w 2002356"/>
                <a:gd name="connsiteY14" fmla="*/ 1406514 h 1450019"/>
                <a:gd name="connsiteX15" fmla="*/ 1730891 w 2002356"/>
                <a:gd name="connsiteY15" fmla="*/ 1285071 h 1450019"/>
                <a:gd name="connsiteX16" fmla="*/ 1654691 w 2002356"/>
                <a:gd name="connsiteY16" fmla="*/ 1201727 h 1450019"/>
                <a:gd name="connsiteX17" fmla="*/ 1516578 w 2002356"/>
                <a:gd name="connsiteY17" fmla="*/ 1118383 h 1450019"/>
                <a:gd name="connsiteX18" fmla="*/ 1392753 w 2002356"/>
                <a:gd name="connsiteY18" fmla="*/ 1027895 h 1450019"/>
                <a:gd name="connsiteX19" fmla="*/ 1228447 w 2002356"/>
                <a:gd name="connsiteY19" fmla="*/ 894545 h 1450019"/>
                <a:gd name="connsiteX20" fmla="*/ 999847 w 2002356"/>
                <a:gd name="connsiteY20" fmla="*/ 701664 h 1450019"/>
                <a:gd name="connsiteX21" fmla="*/ 752197 w 2002356"/>
                <a:gd name="connsiteY21" fmla="*/ 492114 h 1450019"/>
                <a:gd name="connsiteX22" fmla="*/ 506928 w 2002356"/>
                <a:gd name="connsiteY22" fmla="*/ 303996 h 1450019"/>
                <a:gd name="connsiteX23" fmla="*/ 325953 w 2002356"/>
                <a:gd name="connsiteY23" fmla="*/ 168264 h 1450019"/>
                <a:gd name="connsiteX24" fmla="*/ 221178 w 2002356"/>
                <a:gd name="connsiteY24" fmla="*/ 87302 h 1450019"/>
                <a:gd name="connsiteX25" fmla="*/ 135453 w 2002356"/>
                <a:gd name="connsiteY25" fmla="*/ 56346 h 1450019"/>
                <a:gd name="connsiteX26" fmla="*/ 61635 w 2002356"/>
                <a:gd name="connsiteY26" fmla="*/ 80158 h 1450019"/>
                <a:gd name="connsiteX27" fmla="*/ 2103 w 2002356"/>
                <a:gd name="connsiteY27" fmla="*/ 106352 h 1450019"/>
                <a:gd name="connsiteX28" fmla="*/ 21153 w 2002356"/>
                <a:gd name="connsiteY28" fmla="*/ 70633 h 1450019"/>
                <a:gd name="connsiteX29" fmla="*/ 94972 w 2002356"/>
                <a:gd name="connsiteY29" fmla="*/ 42058 h 1450019"/>
                <a:gd name="connsiteX30" fmla="*/ 199747 w 2002356"/>
                <a:gd name="connsiteY30" fmla="*/ 18246 h 1450019"/>
                <a:gd name="connsiteX31" fmla="*/ 287853 w 2002356"/>
                <a:gd name="connsiteY31" fmla="*/ 1577 h 1450019"/>
                <a:gd name="connsiteX32" fmla="*/ 423585 w 2002356"/>
                <a:gd name="connsiteY32" fmla="*/ 58727 h 1450019"/>
                <a:gd name="connsiteX33" fmla="*/ 535503 w 2002356"/>
                <a:gd name="connsiteY33" fmla="*/ 170646 h 1450019"/>
                <a:gd name="connsiteX34" fmla="*/ 630753 w 2002356"/>
                <a:gd name="connsiteY34" fmla="*/ 234939 h 1450019"/>
                <a:gd name="connsiteX35" fmla="*/ 709335 w 2002356"/>
                <a:gd name="connsiteY35" fmla="*/ 311139 h 1450019"/>
                <a:gd name="connsiteX36" fmla="*/ 759341 w 2002356"/>
                <a:gd name="connsiteY36" fmla="*/ 349239 h 1450019"/>
                <a:gd name="connsiteX0" fmla="*/ 759341 w 2002356"/>
                <a:gd name="connsiteY0" fmla="*/ 349239 h 1450019"/>
                <a:gd name="connsiteX1" fmla="*/ 961747 w 2002356"/>
                <a:gd name="connsiteY1" fmla="*/ 506402 h 1450019"/>
                <a:gd name="connsiteX2" fmla="*/ 1073666 w 2002356"/>
                <a:gd name="connsiteY2" fmla="*/ 599271 h 1450019"/>
                <a:gd name="connsiteX3" fmla="*/ 1185585 w 2002356"/>
                <a:gd name="connsiteY3" fmla="*/ 687377 h 1450019"/>
                <a:gd name="connsiteX4" fmla="*/ 1352273 w 2002356"/>
                <a:gd name="connsiteY4" fmla="*/ 818346 h 1450019"/>
                <a:gd name="connsiteX5" fmla="*/ 1488003 w 2002356"/>
                <a:gd name="connsiteY5" fmla="*/ 906452 h 1450019"/>
                <a:gd name="connsiteX6" fmla="*/ 1642785 w 2002356"/>
                <a:gd name="connsiteY6" fmla="*/ 1035039 h 1450019"/>
                <a:gd name="connsiteX7" fmla="*/ 1740416 w 2002356"/>
                <a:gd name="connsiteY7" fmla="*/ 1135052 h 1450019"/>
                <a:gd name="connsiteX8" fmla="*/ 1802328 w 2002356"/>
                <a:gd name="connsiteY8" fmla="*/ 1208871 h 1450019"/>
                <a:gd name="connsiteX9" fmla="*/ 1866622 w 2002356"/>
                <a:gd name="connsiteY9" fmla="*/ 1289833 h 1450019"/>
                <a:gd name="connsiteX10" fmla="*/ 1947585 w 2002356"/>
                <a:gd name="connsiteY10" fmla="*/ 1356508 h 1450019"/>
                <a:gd name="connsiteX11" fmla="*/ 2002353 w 2002356"/>
                <a:gd name="connsiteY11" fmla="*/ 1370796 h 1450019"/>
                <a:gd name="connsiteX12" fmla="*/ 1949966 w 2002356"/>
                <a:gd name="connsiteY12" fmla="*/ 1427946 h 1450019"/>
                <a:gd name="connsiteX13" fmla="*/ 1861860 w 2002356"/>
                <a:gd name="connsiteY13" fmla="*/ 1449377 h 1450019"/>
                <a:gd name="connsiteX14" fmla="*/ 1792803 w 2002356"/>
                <a:gd name="connsiteY14" fmla="*/ 1406514 h 1450019"/>
                <a:gd name="connsiteX15" fmla="*/ 1730891 w 2002356"/>
                <a:gd name="connsiteY15" fmla="*/ 1285071 h 1450019"/>
                <a:gd name="connsiteX16" fmla="*/ 1654691 w 2002356"/>
                <a:gd name="connsiteY16" fmla="*/ 1201727 h 1450019"/>
                <a:gd name="connsiteX17" fmla="*/ 1516578 w 2002356"/>
                <a:gd name="connsiteY17" fmla="*/ 1118383 h 1450019"/>
                <a:gd name="connsiteX18" fmla="*/ 1392753 w 2002356"/>
                <a:gd name="connsiteY18" fmla="*/ 1027895 h 1450019"/>
                <a:gd name="connsiteX19" fmla="*/ 1228447 w 2002356"/>
                <a:gd name="connsiteY19" fmla="*/ 894545 h 1450019"/>
                <a:gd name="connsiteX20" fmla="*/ 999847 w 2002356"/>
                <a:gd name="connsiteY20" fmla="*/ 701664 h 1450019"/>
                <a:gd name="connsiteX21" fmla="*/ 745054 w 2002356"/>
                <a:gd name="connsiteY21" fmla="*/ 496876 h 1450019"/>
                <a:gd name="connsiteX22" fmla="*/ 506928 w 2002356"/>
                <a:gd name="connsiteY22" fmla="*/ 303996 h 1450019"/>
                <a:gd name="connsiteX23" fmla="*/ 325953 w 2002356"/>
                <a:gd name="connsiteY23" fmla="*/ 168264 h 1450019"/>
                <a:gd name="connsiteX24" fmla="*/ 221178 w 2002356"/>
                <a:gd name="connsiteY24" fmla="*/ 87302 h 1450019"/>
                <a:gd name="connsiteX25" fmla="*/ 135453 w 2002356"/>
                <a:gd name="connsiteY25" fmla="*/ 56346 h 1450019"/>
                <a:gd name="connsiteX26" fmla="*/ 61635 w 2002356"/>
                <a:gd name="connsiteY26" fmla="*/ 80158 h 1450019"/>
                <a:gd name="connsiteX27" fmla="*/ 2103 w 2002356"/>
                <a:gd name="connsiteY27" fmla="*/ 106352 h 1450019"/>
                <a:gd name="connsiteX28" fmla="*/ 21153 w 2002356"/>
                <a:gd name="connsiteY28" fmla="*/ 70633 h 1450019"/>
                <a:gd name="connsiteX29" fmla="*/ 94972 w 2002356"/>
                <a:gd name="connsiteY29" fmla="*/ 42058 h 1450019"/>
                <a:gd name="connsiteX30" fmla="*/ 199747 w 2002356"/>
                <a:gd name="connsiteY30" fmla="*/ 18246 h 1450019"/>
                <a:gd name="connsiteX31" fmla="*/ 287853 w 2002356"/>
                <a:gd name="connsiteY31" fmla="*/ 1577 h 1450019"/>
                <a:gd name="connsiteX32" fmla="*/ 423585 w 2002356"/>
                <a:gd name="connsiteY32" fmla="*/ 58727 h 1450019"/>
                <a:gd name="connsiteX33" fmla="*/ 535503 w 2002356"/>
                <a:gd name="connsiteY33" fmla="*/ 170646 h 1450019"/>
                <a:gd name="connsiteX34" fmla="*/ 630753 w 2002356"/>
                <a:gd name="connsiteY34" fmla="*/ 234939 h 1450019"/>
                <a:gd name="connsiteX35" fmla="*/ 709335 w 2002356"/>
                <a:gd name="connsiteY35" fmla="*/ 311139 h 1450019"/>
                <a:gd name="connsiteX36" fmla="*/ 759341 w 2002356"/>
                <a:gd name="connsiteY36" fmla="*/ 349239 h 1450019"/>
                <a:gd name="connsiteX0" fmla="*/ 759341 w 2002356"/>
                <a:gd name="connsiteY0" fmla="*/ 349239 h 1450019"/>
                <a:gd name="connsiteX1" fmla="*/ 961747 w 2002356"/>
                <a:gd name="connsiteY1" fmla="*/ 506402 h 1450019"/>
                <a:gd name="connsiteX2" fmla="*/ 1073666 w 2002356"/>
                <a:gd name="connsiteY2" fmla="*/ 599271 h 1450019"/>
                <a:gd name="connsiteX3" fmla="*/ 1185585 w 2002356"/>
                <a:gd name="connsiteY3" fmla="*/ 687377 h 1450019"/>
                <a:gd name="connsiteX4" fmla="*/ 1352273 w 2002356"/>
                <a:gd name="connsiteY4" fmla="*/ 818346 h 1450019"/>
                <a:gd name="connsiteX5" fmla="*/ 1488003 w 2002356"/>
                <a:gd name="connsiteY5" fmla="*/ 906452 h 1450019"/>
                <a:gd name="connsiteX6" fmla="*/ 1642785 w 2002356"/>
                <a:gd name="connsiteY6" fmla="*/ 1035039 h 1450019"/>
                <a:gd name="connsiteX7" fmla="*/ 1740416 w 2002356"/>
                <a:gd name="connsiteY7" fmla="*/ 1135052 h 1450019"/>
                <a:gd name="connsiteX8" fmla="*/ 1802328 w 2002356"/>
                <a:gd name="connsiteY8" fmla="*/ 1208871 h 1450019"/>
                <a:gd name="connsiteX9" fmla="*/ 1866622 w 2002356"/>
                <a:gd name="connsiteY9" fmla="*/ 1289833 h 1450019"/>
                <a:gd name="connsiteX10" fmla="*/ 1947585 w 2002356"/>
                <a:gd name="connsiteY10" fmla="*/ 1356508 h 1450019"/>
                <a:gd name="connsiteX11" fmla="*/ 2002353 w 2002356"/>
                <a:gd name="connsiteY11" fmla="*/ 1370796 h 1450019"/>
                <a:gd name="connsiteX12" fmla="*/ 1949966 w 2002356"/>
                <a:gd name="connsiteY12" fmla="*/ 1427946 h 1450019"/>
                <a:gd name="connsiteX13" fmla="*/ 1861860 w 2002356"/>
                <a:gd name="connsiteY13" fmla="*/ 1449377 h 1450019"/>
                <a:gd name="connsiteX14" fmla="*/ 1792803 w 2002356"/>
                <a:gd name="connsiteY14" fmla="*/ 1406514 h 1450019"/>
                <a:gd name="connsiteX15" fmla="*/ 1730891 w 2002356"/>
                <a:gd name="connsiteY15" fmla="*/ 1285071 h 1450019"/>
                <a:gd name="connsiteX16" fmla="*/ 1654691 w 2002356"/>
                <a:gd name="connsiteY16" fmla="*/ 1201727 h 1450019"/>
                <a:gd name="connsiteX17" fmla="*/ 1516578 w 2002356"/>
                <a:gd name="connsiteY17" fmla="*/ 1118383 h 1450019"/>
                <a:gd name="connsiteX18" fmla="*/ 1392753 w 2002356"/>
                <a:gd name="connsiteY18" fmla="*/ 1027895 h 1450019"/>
                <a:gd name="connsiteX19" fmla="*/ 1228447 w 2002356"/>
                <a:gd name="connsiteY19" fmla="*/ 894545 h 1450019"/>
                <a:gd name="connsiteX20" fmla="*/ 999847 w 2002356"/>
                <a:gd name="connsiteY20" fmla="*/ 701664 h 1450019"/>
                <a:gd name="connsiteX21" fmla="*/ 745054 w 2002356"/>
                <a:gd name="connsiteY21" fmla="*/ 496876 h 1450019"/>
                <a:gd name="connsiteX22" fmla="*/ 506928 w 2002356"/>
                <a:gd name="connsiteY22" fmla="*/ 303996 h 1450019"/>
                <a:gd name="connsiteX23" fmla="*/ 325953 w 2002356"/>
                <a:gd name="connsiteY23" fmla="*/ 168264 h 1450019"/>
                <a:gd name="connsiteX24" fmla="*/ 221178 w 2002356"/>
                <a:gd name="connsiteY24" fmla="*/ 87302 h 1450019"/>
                <a:gd name="connsiteX25" fmla="*/ 135453 w 2002356"/>
                <a:gd name="connsiteY25" fmla="*/ 56346 h 1450019"/>
                <a:gd name="connsiteX26" fmla="*/ 61635 w 2002356"/>
                <a:gd name="connsiteY26" fmla="*/ 80158 h 1450019"/>
                <a:gd name="connsiteX27" fmla="*/ 2103 w 2002356"/>
                <a:gd name="connsiteY27" fmla="*/ 106352 h 1450019"/>
                <a:gd name="connsiteX28" fmla="*/ 21153 w 2002356"/>
                <a:gd name="connsiteY28" fmla="*/ 70633 h 1450019"/>
                <a:gd name="connsiteX29" fmla="*/ 94972 w 2002356"/>
                <a:gd name="connsiteY29" fmla="*/ 42058 h 1450019"/>
                <a:gd name="connsiteX30" fmla="*/ 199747 w 2002356"/>
                <a:gd name="connsiteY30" fmla="*/ 18246 h 1450019"/>
                <a:gd name="connsiteX31" fmla="*/ 287853 w 2002356"/>
                <a:gd name="connsiteY31" fmla="*/ 1577 h 1450019"/>
                <a:gd name="connsiteX32" fmla="*/ 423585 w 2002356"/>
                <a:gd name="connsiteY32" fmla="*/ 58727 h 1450019"/>
                <a:gd name="connsiteX33" fmla="*/ 535503 w 2002356"/>
                <a:gd name="connsiteY33" fmla="*/ 170646 h 1450019"/>
                <a:gd name="connsiteX34" fmla="*/ 628372 w 2002356"/>
                <a:gd name="connsiteY34" fmla="*/ 239701 h 1450019"/>
                <a:gd name="connsiteX35" fmla="*/ 709335 w 2002356"/>
                <a:gd name="connsiteY35" fmla="*/ 311139 h 1450019"/>
                <a:gd name="connsiteX36" fmla="*/ 759341 w 2002356"/>
                <a:gd name="connsiteY36" fmla="*/ 349239 h 1450019"/>
                <a:gd name="connsiteX0" fmla="*/ 759341 w 2002356"/>
                <a:gd name="connsiteY0" fmla="*/ 349656 h 1450436"/>
                <a:gd name="connsiteX1" fmla="*/ 961747 w 2002356"/>
                <a:gd name="connsiteY1" fmla="*/ 506819 h 1450436"/>
                <a:gd name="connsiteX2" fmla="*/ 1073666 w 2002356"/>
                <a:gd name="connsiteY2" fmla="*/ 599688 h 1450436"/>
                <a:gd name="connsiteX3" fmla="*/ 1185585 w 2002356"/>
                <a:gd name="connsiteY3" fmla="*/ 687794 h 1450436"/>
                <a:gd name="connsiteX4" fmla="*/ 1352273 w 2002356"/>
                <a:gd name="connsiteY4" fmla="*/ 818763 h 1450436"/>
                <a:gd name="connsiteX5" fmla="*/ 1488003 w 2002356"/>
                <a:gd name="connsiteY5" fmla="*/ 906869 h 1450436"/>
                <a:gd name="connsiteX6" fmla="*/ 1642785 w 2002356"/>
                <a:gd name="connsiteY6" fmla="*/ 1035456 h 1450436"/>
                <a:gd name="connsiteX7" fmla="*/ 1740416 w 2002356"/>
                <a:gd name="connsiteY7" fmla="*/ 1135469 h 1450436"/>
                <a:gd name="connsiteX8" fmla="*/ 1802328 w 2002356"/>
                <a:gd name="connsiteY8" fmla="*/ 1209288 h 1450436"/>
                <a:gd name="connsiteX9" fmla="*/ 1866622 w 2002356"/>
                <a:gd name="connsiteY9" fmla="*/ 1290250 h 1450436"/>
                <a:gd name="connsiteX10" fmla="*/ 1947585 w 2002356"/>
                <a:gd name="connsiteY10" fmla="*/ 1356925 h 1450436"/>
                <a:gd name="connsiteX11" fmla="*/ 2002353 w 2002356"/>
                <a:gd name="connsiteY11" fmla="*/ 1371213 h 1450436"/>
                <a:gd name="connsiteX12" fmla="*/ 1949966 w 2002356"/>
                <a:gd name="connsiteY12" fmla="*/ 1428363 h 1450436"/>
                <a:gd name="connsiteX13" fmla="*/ 1861860 w 2002356"/>
                <a:gd name="connsiteY13" fmla="*/ 1449794 h 1450436"/>
                <a:gd name="connsiteX14" fmla="*/ 1792803 w 2002356"/>
                <a:gd name="connsiteY14" fmla="*/ 1406931 h 1450436"/>
                <a:gd name="connsiteX15" fmla="*/ 1730891 w 2002356"/>
                <a:gd name="connsiteY15" fmla="*/ 1285488 h 1450436"/>
                <a:gd name="connsiteX16" fmla="*/ 1654691 w 2002356"/>
                <a:gd name="connsiteY16" fmla="*/ 1202144 h 1450436"/>
                <a:gd name="connsiteX17" fmla="*/ 1516578 w 2002356"/>
                <a:gd name="connsiteY17" fmla="*/ 1118800 h 1450436"/>
                <a:gd name="connsiteX18" fmla="*/ 1392753 w 2002356"/>
                <a:gd name="connsiteY18" fmla="*/ 1028312 h 1450436"/>
                <a:gd name="connsiteX19" fmla="*/ 1228447 w 2002356"/>
                <a:gd name="connsiteY19" fmla="*/ 894962 h 1450436"/>
                <a:gd name="connsiteX20" fmla="*/ 999847 w 2002356"/>
                <a:gd name="connsiteY20" fmla="*/ 702081 h 1450436"/>
                <a:gd name="connsiteX21" fmla="*/ 745054 w 2002356"/>
                <a:gd name="connsiteY21" fmla="*/ 497293 h 1450436"/>
                <a:gd name="connsiteX22" fmla="*/ 506928 w 2002356"/>
                <a:gd name="connsiteY22" fmla="*/ 304413 h 1450436"/>
                <a:gd name="connsiteX23" fmla="*/ 325953 w 2002356"/>
                <a:gd name="connsiteY23" fmla="*/ 168681 h 1450436"/>
                <a:gd name="connsiteX24" fmla="*/ 221178 w 2002356"/>
                <a:gd name="connsiteY24" fmla="*/ 87719 h 1450436"/>
                <a:gd name="connsiteX25" fmla="*/ 135453 w 2002356"/>
                <a:gd name="connsiteY25" fmla="*/ 56763 h 1450436"/>
                <a:gd name="connsiteX26" fmla="*/ 61635 w 2002356"/>
                <a:gd name="connsiteY26" fmla="*/ 80575 h 1450436"/>
                <a:gd name="connsiteX27" fmla="*/ 2103 w 2002356"/>
                <a:gd name="connsiteY27" fmla="*/ 106769 h 1450436"/>
                <a:gd name="connsiteX28" fmla="*/ 21153 w 2002356"/>
                <a:gd name="connsiteY28" fmla="*/ 71050 h 1450436"/>
                <a:gd name="connsiteX29" fmla="*/ 94972 w 2002356"/>
                <a:gd name="connsiteY29" fmla="*/ 42475 h 1450436"/>
                <a:gd name="connsiteX30" fmla="*/ 199747 w 2002356"/>
                <a:gd name="connsiteY30" fmla="*/ 18663 h 1450436"/>
                <a:gd name="connsiteX31" fmla="*/ 287853 w 2002356"/>
                <a:gd name="connsiteY31" fmla="*/ 1994 h 1450436"/>
                <a:gd name="connsiteX32" fmla="*/ 414060 w 2002356"/>
                <a:gd name="connsiteY32" fmla="*/ 66288 h 1450436"/>
                <a:gd name="connsiteX33" fmla="*/ 535503 w 2002356"/>
                <a:gd name="connsiteY33" fmla="*/ 171063 h 1450436"/>
                <a:gd name="connsiteX34" fmla="*/ 628372 w 2002356"/>
                <a:gd name="connsiteY34" fmla="*/ 240118 h 1450436"/>
                <a:gd name="connsiteX35" fmla="*/ 709335 w 2002356"/>
                <a:gd name="connsiteY35" fmla="*/ 311556 h 1450436"/>
                <a:gd name="connsiteX36" fmla="*/ 759341 w 2002356"/>
                <a:gd name="connsiteY36" fmla="*/ 349656 h 1450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002356" h="1450436">
                  <a:moveTo>
                    <a:pt x="759341" y="349656"/>
                  </a:moveTo>
                  <a:lnTo>
                    <a:pt x="961747" y="506819"/>
                  </a:lnTo>
                  <a:cubicBezTo>
                    <a:pt x="1014134" y="548491"/>
                    <a:pt x="1036360" y="569525"/>
                    <a:pt x="1073666" y="599688"/>
                  </a:cubicBezTo>
                  <a:cubicBezTo>
                    <a:pt x="1110972" y="629851"/>
                    <a:pt x="1139151" y="651282"/>
                    <a:pt x="1185585" y="687794"/>
                  </a:cubicBezTo>
                  <a:cubicBezTo>
                    <a:pt x="1241148" y="731450"/>
                    <a:pt x="1301870" y="782251"/>
                    <a:pt x="1352273" y="818763"/>
                  </a:cubicBezTo>
                  <a:cubicBezTo>
                    <a:pt x="1402676" y="855275"/>
                    <a:pt x="1439584" y="870754"/>
                    <a:pt x="1488003" y="906869"/>
                  </a:cubicBezTo>
                  <a:cubicBezTo>
                    <a:pt x="1536422" y="942984"/>
                    <a:pt x="1600716" y="997356"/>
                    <a:pt x="1642785" y="1035456"/>
                  </a:cubicBezTo>
                  <a:cubicBezTo>
                    <a:pt x="1684854" y="1073556"/>
                    <a:pt x="1713826" y="1106497"/>
                    <a:pt x="1740416" y="1135469"/>
                  </a:cubicBezTo>
                  <a:cubicBezTo>
                    <a:pt x="1767007" y="1164441"/>
                    <a:pt x="1781294" y="1183491"/>
                    <a:pt x="1802328" y="1209288"/>
                  </a:cubicBezTo>
                  <a:cubicBezTo>
                    <a:pt x="1823362" y="1235085"/>
                    <a:pt x="1842413" y="1265644"/>
                    <a:pt x="1866622" y="1290250"/>
                  </a:cubicBezTo>
                  <a:cubicBezTo>
                    <a:pt x="1890832" y="1314856"/>
                    <a:pt x="1924963" y="1343431"/>
                    <a:pt x="1947585" y="1356925"/>
                  </a:cubicBezTo>
                  <a:cubicBezTo>
                    <a:pt x="1970207" y="1370419"/>
                    <a:pt x="2001956" y="1359307"/>
                    <a:pt x="2002353" y="1371213"/>
                  </a:cubicBezTo>
                  <a:cubicBezTo>
                    <a:pt x="2002750" y="1383119"/>
                    <a:pt x="1973381" y="1415266"/>
                    <a:pt x="1949966" y="1428363"/>
                  </a:cubicBezTo>
                  <a:cubicBezTo>
                    <a:pt x="1926551" y="1441460"/>
                    <a:pt x="1888054" y="1453366"/>
                    <a:pt x="1861860" y="1449794"/>
                  </a:cubicBezTo>
                  <a:cubicBezTo>
                    <a:pt x="1835666" y="1446222"/>
                    <a:pt x="1814631" y="1434315"/>
                    <a:pt x="1792803" y="1406931"/>
                  </a:cubicBezTo>
                  <a:cubicBezTo>
                    <a:pt x="1770975" y="1379547"/>
                    <a:pt x="1753910" y="1319619"/>
                    <a:pt x="1730891" y="1285488"/>
                  </a:cubicBezTo>
                  <a:cubicBezTo>
                    <a:pt x="1707872" y="1251357"/>
                    <a:pt x="1690410" y="1229925"/>
                    <a:pt x="1654691" y="1202144"/>
                  </a:cubicBezTo>
                  <a:cubicBezTo>
                    <a:pt x="1618972" y="1174363"/>
                    <a:pt x="1560234" y="1147772"/>
                    <a:pt x="1516578" y="1118800"/>
                  </a:cubicBezTo>
                  <a:cubicBezTo>
                    <a:pt x="1472922" y="1089828"/>
                    <a:pt x="1440775" y="1065618"/>
                    <a:pt x="1392753" y="1028312"/>
                  </a:cubicBezTo>
                  <a:cubicBezTo>
                    <a:pt x="1344731" y="991006"/>
                    <a:pt x="1293931" y="949334"/>
                    <a:pt x="1228447" y="894962"/>
                  </a:cubicBezTo>
                  <a:cubicBezTo>
                    <a:pt x="1162963" y="840590"/>
                    <a:pt x="1080412" y="768359"/>
                    <a:pt x="999847" y="702081"/>
                  </a:cubicBezTo>
                  <a:cubicBezTo>
                    <a:pt x="919282" y="635803"/>
                    <a:pt x="827207" y="563571"/>
                    <a:pt x="745054" y="497293"/>
                  </a:cubicBezTo>
                  <a:lnTo>
                    <a:pt x="506928" y="304413"/>
                  </a:lnTo>
                  <a:lnTo>
                    <a:pt x="325953" y="168681"/>
                  </a:lnTo>
                  <a:cubicBezTo>
                    <a:pt x="278328" y="132565"/>
                    <a:pt x="252928" y="106372"/>
                    <a:pt x="221178" y="87719"/>
                  </a:cubicBezTo>
                  <a:cubicBezTo>
                    <a:pt x="189428" y="69066"/>
                    <a:pt x="162043" y="57954"/>
                    <a:pt x="135453" y="56763"/>
                  </a:cubicBezTo>
                  <a:cubicBezTo>
                    <a:pt x="108863" y="55572"/>
                    <a:pt x="83860" y="72241"/>
                    <a:pt x="61635" y="80575"/>
                  </a:cubicBezTo>
                  <a:cubicBezTo>
                    <a:pt x="39410" y="88909"/>
                    <a:pt x="8850" y="108356"/>
                    <a:pt x="2103" y="106769"/>
                  </a:cubicBezTo>
                  <a:cubicBezTo>
                    <a:pt x="-4644" y="105181"/>
                    <a:pt x="5675" y="81766"/>
                    <a:pt x="21153" y="71050"/>
                  </a:cubicBezTo>
                  <a:cubicBezTo>
                    <a:pt x="36631" y="60334"/>
                    <a:pt x="65206" y="51206"/>
                    <a:pt x="94972" y="42475"/>
                  </a:cubicBezTo>
                  <a:cubicBezTo>
                    <a:pt x="124738" y="33744"/>
                    <a:pt x="167600" y="25410"/>
                    <a:pt x="199747" y="18663"/>
                  </a:cubicBezTo>
                  <a:cubicBezTo>
                    <a:pt x="231894" y="11916"/>
                    <a:pt x="252134" y="-5943"/>
                    <a:pt x="287853" y="1994"/>
                  </a:cubicBezTo>
                  <a:cubicBezTo>
                    <a:pt x="323572" y="9931"/>
                    <a:pt x="372785" y="38110"/>
                    <a:pt x="414060" y="66288"/>
                  </a:cubicBezTo>
                  <a:cubicBezTo>
                    <a:pt x="455335" y="94466"/>
                    <a:pt x="499784" y="142091"/>
                    <a:pt x="535503" y="171063"/>
                  </a:cubicBezTo>
                  <a:cubicBezTo>
                    <a:pt x="571222" y="200035"/>
                    <a:pt x="599400" y="216703"/>
                    <a:pt x="628372" y="240118"/>
                  </a:cubicBezTo>
                  <a:cubicBezTo>
                    <a:pt x="657344" y="263533"/>
                    <a:pt x="687507" y="293300"/>
                    <a:pt x="709335" y="311556"/>
                  </a:cubicBezTo>
                  <a:cubicBezTo>
                    <a:pt x="731163" y="329812"/>
                    <a:pt x="717272" y="317112"/>
                    <a:pt x="759341" y="349656"/>
                  </a:cubicBezTo>
                  <a:close/>
                </a:path>
              </a:pathLst>
            </a:custGeom>
            <a:gradFill flip="none" rotWithShape="1">
              <a:gsLst>
                <a:gs pos="18000">
                  <a:srgbClr val="FFC000"/>
                </a:gs>
                <a:gs pos="50000">
                  <a:srgbClr val="E6DA61">
                    <a:tint val="44500"/>
                    <a:satMod val="160000"/>
                  </a:srgbClr>
                </a:gs>
                <a:gs pos="87000">
                  <a:srgbClr val="FFC000"/>
                </a:gs>
              </a:gsLst>
              <a:lin ang="108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任意多边形 72"/>
            <p:cNvSpPr/>
            <p:nvPr/>
          </p:nvSpPr>
          <p:spPr>
            <a:xfrm>
              <a:off x="9062702" y="4900873"/>
              <a:ext cx="649224" cy="533224"/>
            </a:xfrm>
            <a:custGeom>
              <a:avLst/>
              <a:gdLst>
                <a:gd name="connsiteX0" fmla="*/ 649224 w 649224"/>
                <a:gd name="connsiteY0" fmla="*/ 0 h 533224"/>
                <a:gd name="connsiteX1" fmla="*/ 649224 w 649224"/>
                <a:gd name="connsiteY1" fmla="*/ 400320 h 533224"/>
                <a:gd name="connsiteX2" fmla="*/ 631367 w 649224"/>
                <a:gd name="connsiteY2" fmla="*/ 409315 h 533224"/>
                <a:gd name="connsiteX3" fmla="*/ 495636 w 649224"/>
                <a:gd name="connsiteY3" fmla="*/ 466465 h 533224"/>
                <a:gd name="connsiteX4" fmla="*/ 321804 w 649224"/>
                <a:gd name="connsiteY4" fmla="*/ 511708 h 533224"/>
                <a:gd name="connsiteX5" fmla="*/ 176548 w 649224"/>
                <a:gd name="connsiteY5" fmla="*/ 533140 h 533224"/>
                <a:gd name="connsiteX6" fmla="*/ 100348 w 649224"/>
                <a:gd name="connsiteY6" fmla="*/ 516471 h 533224"/>
                <a:gd name="connsiteX7" fmla="*/ 21767 w 649224"/>
                <a:gd name="connsiteY7" fmla="*/ 456940 h 533224"/>
                <a:gd name="connsiteX8" fmla="*/ 336 w 649224"/>
                <a:gd name="connsiteY8" fmla="*/ 375977 h 533224"/>
                <a:gd name="connsiteX9" fmla="*/ 33672 w 649224"/>
                <a:gd name="connsiteY9" fmla="*/ 287871 h 533224"/>
                <a:gd name="connsiteX10" fmla="*/ 138448 w 649224"/>
                <a:gd name="connsiteY10" fmla="*/ 185477 h 533224"/>
                <a:gd name="connsiteX11" fmla="*/ 224173 w 649224"/>
                <a:gd name="connsiteY11" fmla="*/ 142615 h 533224"/>
                <a:gd name="connsiteX12" fmla="*/ 333711 w 649224"/>
                <a:gd name="connsiteY12" fmla="*/ 114040 h 533224"/>
                <a:gd name="connsiteX13" fmla="*/ 493254 w 649224"/>
                <a:gd name="connsiteY13" fmla="*/ 71177 h 533224"/>
                <a:gd name="connsiteX14" fmla="*/ 628986 w 649224"/>
                <a:gd name="connsiteY14" fmla="*/ 14027 h 533224"/>
                <a:gd name="connsiteX15" fmla="*/ 649224 w 649224"/>
                <a:gd name="connsiteY15" fmla="*/ 0 h 53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9224" h="533224">
                  <a:moveTo>
                    <a:pt x="649224" y="0"/>
                  </a:moveTo>
                  <a:lnTo>
                    <a:pt x="649224" y="400320"/>
                  </a:lnTo>
                  <a:lnTo>
                    <a:pt x="631367" y="409315"/>
                  </a:lnTo>
                  <a:cubicBezTo>
                    <a:pt x="590092" y="429556"/>
                    <a:pt x="547230" y="449399"/>
                    <a:pt x="495636" y="466465"/>
                  </a:cubicBezTo>
                  <a:cubicBezTo>
                    <a:pt x="444042" y="483531"/>
                    <a:pt x="374985" y="500596"/>
                    <a:pt x="321804" y="511708"/>
                  </a:cubicBezTo>
                  <a:cubicBezTo>
                    <a:pt x="268623" y="522820"/>
                    <a:pt x="213457" y="532346"/>
                    <a:pt x="176548" y="533140"/>
                  </a:cubicBezTo>
                  <a:cubicBezTo>
                    <a:pt x="139639" y="533934"/>
                    <a:pt x="126145" y="529171"/>
                    <a:pt x="100348" y="516471"/>
                  </a:cubicBezTo>
                  <a:cubicBezTo>
                    <a:pt x="74551" y="503771"/>
                    <a:pt x="38436" y="480356"/>
                    <a:pt x="21767" y="456940"/>
                  </a:cubicBezTo>
                  <a:cubicBezTo>
                    <a:pt x="5098" y="433524"/>
                    <a:pt x="-1648" y="404155"/>
                    <a:pt x="336" y="375977"/>
                  </a:cubicBezTo>
                  <a:cubicBezTo>
                    <a:pt x="2320" y="347799"/>
                    <a:pt x="10653" y="319621"/>
                    <a:pt x="33672" y="287871"/>
                  </a:cubicBezTo>
                  <a:cubicBezTo>
                    <a:pt x="56691" y="256121"/>
                    <a:pt x="106698" y="209686"/>
                    <a:pt x="138448" y="185477"/>
                  </a:cubicBezTo>
                  <a:cubicBezTo>
                    <a:pt x="170198" y="161268"/>
                    <a:pt x="191629" y="154521"/>
                    <a:pt x="224173" y="142615"/>
                  </a:cubicBezTo>
                  <a:cubicBezTo>
                    <a:pt x="256717" y="130709"/>
                    <a:pt x="288864" y="125946"/>
                    <a:pt x="333711" y="114040"/>
                  </a:cubicBezTo>
                  <a:cubicBezTo>
                    <a:pt x="333711" y="114040"/>
                    <a:pt x="444041" y="87846"/>
                    <a:pt x="493254" y="71177"/>
                  </a:cubicBezTo>
                  <a:cubicBezTo>
                    <a:pt x="542466" y="54508"/>
                    <a:pt x="593664" y="32680"/>
                    <a:pt x="628986" y="14027"/>
                  </a:cubicBezTo>
                  <a:lnTo>
                    <a:pt x="649224" y="0"/>
                  </a:lnTo>
                  <a:close/>
                </a:path>
              </a:pathLst>
            </a:custGeom>
            <a:solidFill>
              <a:srgbClr val="FADBC2"/>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任意多边形 73"/>
            <p:cNvSpPr/>
            <p:nvPr/>
          </p:nvSpPr>
          <p:spPr>
            <a:xfrm>
              <a:off x="9052713" y="5143182"/>
              <a:ext cx="386529" cy="284625"/>
            </a:xfrm>
            <a:custGeom>
              <a:avLst/>
              <a:gdLst>
                <a:gd name="connsiteX0" fmla="*/ 62712 w 386529"/>
                <a:gd name="connsiteY0" fmla="*/ 67574 h 285206"/>
                <a:gd name="connsiteX1" fmla="*/ 188918 w 386529"/>
                <a:gd name="connsiteY1" fmla="*/ 12805 h 285206"/>
                <a:gd name="connsiteX2" fmla="*/ 284168 w 386529"/>
                <a:gd name="connsiteY2" fmla="*/ 899 h 285206"/>
                <a:gd name="connsiteX3" fmla="*/ 338937 w 386529"/>
                <a:gd name="connsiteY3" fmla="*/ 29474 h 285206"/>
                <a:gd name="connsiteX4" fmla="*/ 384181 w 386529"/>
                <a:gd name="connsiteY4" fmla="*/ 110437 h 285206"/>
                <a:gd name="connsiteX5" fmla="*/ 377037 w 386529"/>
                <a:gd name="connsiteY5" fmla="*/ 189018 h 285206"/>
                <a:gd name="connsiteX6" fmla="*/ 350843 w 386529"/>
                <a:gd name="connsiteY6" fmla="*/ 236643 h 285206"/>
                <a:gd name="connsiteX7" fmla="*/ 281787 w 386529"/>
                <a:gd name="connsiteY7" fmla="*/ 250930 h 285206"/>
                <a:gd name="connsiteX8" fmla="*/ 177012 w 386529"/>
                <a:gd name="connsiteY8" fmla="*/ 281887 h 285206"/>
                <a:gd name="connsiteX9" fmla="*/ 100812 w 386529"/>
                <a:gd name="connsiteY9" fmla="*/ 279505 h 285206"/>
                <a:gd name="connsiteX10" fmla="*/ 38900 w 386529"/>
                <a:gd name="connsiteY10" fmla="*/ 239024 h 285206"/>
                <a:gd name="connsiteX11" fmla="*/ 3181 w 386529"/>
                <a:gd name="connsiteY11" fmla="*/ 174730 h 285206"/>
                <a:gd name="connsiteX12" fmla="*/ 7943 w 386529"/>
                <a:gd name="connsiteY12" fmla="*/ 110437 h 285206"/>
                <a:gd name="connsiteX13" fmla="*/ 62712 w 386529"/>
                <a:gd name="connsiteY13" fmla="*/ 67574 h 285206"/>
                <a:gd name="connsiteX0" fmla="*/ 62712 w 386529"/>
                <a:gd name="connsiteY0" fmla="*/ 66993 h 284625"/>
                <a:gd name="connsiteX1" fmla="*/ 188918 w 386529"/>
                <a:gd name="connsiteY1" fmla="*/ 16987 h 284625"/>
                <a:gd name="connsiteX2" fmla="*/ 284168 w 386529"/>
                <a:gd name="connsiteY2" fmla="*/ 318 h 284625"/>
                <a:gd name="connsiteX3" fmla="*/ 338937 w 386529"/>
                <a:gd name="connsiteY3" fmla="*/ 28893 h 284625"/>
                <a:gd name="connsiteX4" fmla="*/ 384181 w 386529"/>
                <a:gd name="connsiteY4" fmla="*/ 109856 h 284625"/>
                <a:gd name="connsiteX5" fmla="*/ 377037 w 386529"/>
                <a:gd name="connsiteY5" fmla="*/ 188437 h 284625"/>
                <a:gd name="connsiteX6" fmla="*/ 350843 w 386529"/>
                <a:gd name="connsiteY6" fmla="*/ 236062 h 284625"/>
                <a:gd name="connsiteX7" fmla="*/ 281787 w 386529"/>
                <a:gd name="connsiteY7" fmla="*/ 250349 h 284625"/>
                <a:gd name="connsiteX8" fmla="*/ 177012 w 386529"/>
                <a:gd name="connsiteY8" fmla="*/ 281306 h 284625"/>
                <a:gd name="connsiteX9" fmla="*/ 100812 w 386529"/>
                <a:gd name="connsiteY9" fmla="*/ 278924 h 284625"/>
                <a:gd name="connsiteX10" fmla="*/ 38900 w 386529"/>
                <a:gd name="connsiteY10" fmla="*/ 238443 h 284625"/>
                <a:gd name="connsiteX11" fmla="*/ 3181 w 386529"/>
                <a:gd name="connsiteY11" fmla="*/ 174149 h 284625"/>
                <a:gd name="connsiteX12" fmla="*/ 7943 w 386529"/>
                <a:gd name="connsiteY12" fmla="*/ 109856 h 284625"/>
                <a:gd name="connsiteX13" fmla="*/ 62712 w 386529"/>
                <a:gd name="connsiteY13" fmla="*/ 66993 h 2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6529" h="284625">
                  <a:moveTo>
                    <a:pt x="62712" y="66993"/>
                  </a:moveTo>
                  <a:cubicBezTo>
                    <a:pt x="92875" y="51515"/>
                    <a:pt x="152009" y="28099"/>
                    <a:pt x="188918" y="16987"/>
                  </a:cubicBezTo>
                  <a:cubicBezTo>
                    <a:pt x="225827" y="5875"/>
                    <a:pt x="259165" y="-1666"/>
                    <a:pt x="284168" y="318"/>
                  </a:cubicBezTo>
                  <a:cubicBezTo>
                    <a:pt x="309171" y="2302"/>
                    <a:pt x="322268" y="10637"/>
                    <a:pt x="338937" y="28893"/>
                  </a:cubicBezTo>
                  <a:cubicBezTo>
                    <a:pt x="355606" y="47149"/>
                    <a:pt x="377831" y="83265"/>
                    <a:pt x="384181" y="109856"/>
                  </a:cubicBezTo>
                  <a:cubicBezTo>
                    <a:pt x="390531" y="136447"/>
                    <a:pt x="382593" y="167403"/>
                    <a:pt x="377037" y="188437"/>
                  </a:cubicBezTo>
                  <a:cubicBezTo>
                    <a:pt x="371481" y="209471"/>
                    <a:pt x="366718" y="225743"/>
                    <a:pt x="350843" y="236062"/>
                  </a:cubicBezTo>
                  <a:cubicBezTo>
                    <a:pt x="334968" y="246381"/>
                    <a:pt x="310759" y="242808"/>
                    <a:pt x="281787" y="250349"/>
                  </a:cubicBezTo>
                  <a:cubicBezTo>
                    <a:pt x="252815" y="257890"/>
                    <a:pt x="207175" y="276544"/>
                    <a:pt x="177012" y="281306"/>
                  </a:cubicBezTo>
                  <a:cubicBezTo>
                    <a:pt x="146850" y="286069"/>
                    <a:pt x="123831" y="286068"/>
                    <a:pt x="100812" y="278924"/>
                  </a:cubicBezTo>
                  <a:cubicBezTo>
                    <a:pt x="77793" y="271780"/>
                    <a:pt x="55172" y="255905"/>
                    <a:pt x="38900" y="238443"/>
                  </a:cubicBezTo>
                  <a:cubicBezTo>
                    <a:pt x="22628" y="220981"/>
                    <a:pt x="8340" y="195580"/>
                    <a:pt x="3181" y="174149"/>
                  </a:cubicBezTo>
                  <a:cubicBezTo>
                    <a:pt x="-1978" y="152718"/>
                    <a:pt x="-1185" y="127715"/>
                    <a:pt x="7943" y="109856"/>
                  </a:cubicBezTo>
                  <a:cubicBezTo>
                    <a:pt x="17071" y="91997"/>
                    <a:pt x="32550" y="82471"/>
                    <a:pt x="62712" y="66993"/>
                  </a:cubicBezTo>
                  <a:close/>
                </a:path>
              </a:pathLst>
            </a:custGeom>
            <a:solidFill>
              <a:srgbClr val="F9ECDF"/>
            </a:solid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任意多边形 74"/>
            <p:cNvSpPr/>
            <p:nvPr/>
          </p:nvSpPr>
          <p:spPr>
            <a:xfrm>
              <a:off x="4098131" y="4325605"/>
              <a:ext cx="197795" cy="119181"/>
            </a:xfrm>
            <a:custGeom>
              <a:avLst/>
              <a:gdLst>
                <a:gd name="connsiteX0" fmla="*/ 57150 w 197795"/>
                <a:gd name="connsiteY0" fmla="*/ 1127 h 119181"/>
                <a:gd name="connsiteX1" fmla="*/ 111919 w 197795"/>
                <a:gd name="connsiteY1" fmla="*/ 41609 h 119181"/>
                <a:gd name="connsiteX2" fmla="*/ 159544 w 197795"/>
                <a:gd name="connsiteY2" fmla="*/ 86852 h 119181"/>
                <a:gd name="connsiteX3" fmla="*/ 197644 w 197795"/>
                <a:gd name="connsiteY3" fmla="*/ 115427 h 119181"/>
                <a:gd name="connsiteX4" fmla="*/ 145257 w 197795"/>
                <a:gd name="connsiteY4" fmla="*/ 113046 h 119181"/>
                <a:gd name="connsiteX5" fmla="*/ 66675 w 197795"/>
                <a:gd name="connsiteY5" fmla="*/ 117809 h 119181"/>
                <a:gd name="connsiteX6" fmla="*/ 64230 w 197795"/>
                <a:gd name="connsiteY6" fmla="*/ 116370 h 119181"/>
                <a:gd name="connsiteX7" fmla="*/ 57596 w 197795"/>
                <a:gd name="connsiteY7" fmla="*/ 100546 h 119181"/>
                <a:gd name="connsiteX8" fmla="*/ 38100 w 197795"/>
                <a:gd name="connsiteY8" fmla="*/ 63041 h 119181"/>
                <a:gd name="connsiteX9" fmla="*/ 2382 w 197795"/>
                <a:gd name="connsiteY9" fmla="*/ 22560 h 119181"/>
                <a:gd name="connsiteX10" fmla="*/ 1436 w 197795"/>
                <a:gd name="connsiteY10" fmla="*/ 21637 h 119181"/>
                <a:gd name="connsiteX11" fmla="*/ 0 w 197795"/>
                <a:gd name="connsiteY11" fmla="*/ 17796 h 119181"/>
                <a:gd name="connsiteX12" fmla="*/ 57150 w 197795"/>
                <a:gd name="connsiteY12" fmla="*/ 1127 h 119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795" h="119181">
                  <a:moveTo>
                    <a:pt x="57150" y="1127"/>
                  </a:moveTo>
                  <a:cubicBezTo>
                    <a:pt x="75803" y="5096"/>
                    <a:pt x="94853" y="27322"/>
                    <a:pt x="111919" y="41609"/>
                  </a:cubicBezTo>
                  <a:cubicBezTo>
                    <a:pt x="128985" y="55897"/>
                    <a:pt x="145257" y="74549"/>
                    <a:pt x="159544" y="86852"/>
                  </a:cubicBezTo>
                  <a:cubicBezTo>
                    <a:pt x="173832" y="99155"/>
                    <a:pt x="200025" y="111061"/>
                    <a:pt x="197644" y="115427"/>
                  </a:cubicBezTo>
                  <a:cubicBezTo>
                    <a:pt x="195263" y="119793"/>
                    <a:pt x="167085" y="112649"/>
                    <a:pt x="145257" y="113046"/>
                  </a:cubicBezTo>
                  <a:cubicBezTo>
                    <a:pt x="123429" y="113443"/>
                    <a:pt x="82947" y="122571"/>
                    <a:pt x="66675" y="117809"/>
                  </a:cubicBezTo>
                  <a:lnTo>
                    <a:pt x="64230" y="116370"/>
                  </a:lnTo>
                  <a:lnTo>
                    <a:pt x="57596" y="100546"/>
                  </a:lnTo>
                  <a:cubicBezTo>
                    <a:pt x="51098" y="86556"/>
                    <a:pt x="44053" y="72765"/>
                    <a:pt x="38100" y="63041"/>
                  </a:cubicBezTo>
                  <a:cubicBezTo>
                    <a:pt x="26194" y="43594"/>
                    <a:pt x="13494" y="33672"/>
                    <a:pt x="2382" y="22560"/>
                  </a:cubicBezTo>
                  <a:lnTo>
                    <a:pt x="1436" y="21637"/>
                  </a:lnTo>
                  <a:lnTo>
                    <a:pt x="0" y="17796"/>
                  </a:lnTo>
                  <a:cubicBezTo>
                    <a:pt x="1588" y="3905"/>
                    <a:pt x="38497" y="-2842"/>
                    <a:pt x="57150" y="1127"/>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任意多边形 75"/>
            <p:cNvSpPr/>
            <p:nvPr/>
          </p:nvSpPr>
          <p:spPr>
            <a:xfrm>
              <a:off x="4000266" y="4294009"/>
              <a:ext cx="76962" cy="201784"/>
            </a:xfrm>
            <a:custGeom>
              <a:avLst/>
              <a:gdLst>
                <a:gd name="connsiteX0" fmla="*/ 1257 w 76962"/>
                <a:gd name="connsiteY0" fmla="*/ 316 h 201784"/>
                <a:gd name="connsiteX1" fmla="*/ 55002 w 76962"/>
                <a:gd name="connsiteY1" fmla="*/ 16053 h 201784"/>
                <a:gd name="connsiteX2" fmla="*/ 70926 w 76962"/>
                <a:gd name="connsiteY2" fmla="*/ 42693 h 201784"/>
                <a:gd name="connsiteX3" fmla="*/ 73066 w 76962"/>
                <a:gd name="connsiteY3" fmla="*/ 52264 h 201784"/>
                <a:gd name="connsiteX4" fmla="*/ 76433 w 76962"/>
                <a:gd name="connsiteY4" fmla="*/ 68442 h 201784"/>
                <a:gd name="connsiteX5" fmla="*/ 76434 w 76962"/>
                <a:gd name="connsiteY5" fmla="*/ 125592 h 201784"/>
                <a:gd name="connsiteX6" fmla="*/ 75541 w 76962"/>
                <a:gd name="connsiteY6" fmla="*/ 165329 h 201784"/>
                <a:gd name="connsiteX7" fmla="*/ 76379 w 76962"/>
                <a:gd name="connsiteY7" fmla="*/ 201784 h 201784"/>
                <a:gd name="connsiteX8" fmla="*/ 72582 w 76962"/>
                <a:gd name="connsiteY8" fmla="*/ 201289 h 201784"/>
                <a:gd name="connsiteX9" fmla="*/ 55002 w 76962"/>
                <a:gd name="connsiteY9" fmla="*/ 180360 h 201784"/>
                <a:gd name="connsiteX10" fmla="*/ 33571 w 76962"/>
                <a:gd name="connsiteY10" fmla="*/ 151785 h 201784"/>
                <a:gd name="connsiteX11" fmla="*/ 33531 w 76962"/>
                <a:gd name="connsiteY11" fmla="*/ 144094 h 201784"/>
                <a:gd name="connsiteX12" fmla="*/ 34763 w 76962"/>
                <a:gd name="connsiteY12" fmla="*/ 140046 h 201784"/>
                <a:gd name="connsiteX13" fmla="*/ 31190 w 76962"/>
                <a:gd name="connsiteY13" fmla="*/ 82729 h 201784"/>
                <a:gd name="connsiteX14" fmla="*/ 21665 w 76962"/>
                <a:gd name="connsiteY14" fmla="*/ 20816 h 201784"/>
                <a:gd name="connsiteX15" fmla="*/ 3955 w 76962"/>
                <a:gd name="connsiteY15" fmla="*/ 2957 h 201784"/>
                <a:gd name="connsiteX16" fmla="*/ 0 w 76962"/>
                <a:gd name="connsiteY16" fmla="*/ 1272 h 201784"/>
                <a:gd name="connsiteX17" fmla="*/ 1257 w 76962"/>
                <a:gd name="connsiteY17" fmla="*/ 316 h 201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6962" h="201784">
                  <a:moveTo>
                    <a:pt x="1257" y="316"/>
                  </a:moveTo>
                  <a:cubicBezTo>
                    <a:pt x="15489" y="-1805"/>
                    <a:pt x="44287" y="7124"/>
                    <a:pt x="55002" y="16053"/>
                  </a:cubicBezTo>
                  <a:cubicBezTo>
                    <a:pt x="62146" y="22006"/>
                    <a:pt x="67206" y="31630"/>
                    <a:pt x="70926" y="42693"/>
                  </a:cubicBezTo>
                  <a:lnTo>
                    <a:pt x="73066" y="52264"/>
                  </a:lnTo>
                  <a:lnTo>
                    <a:pt x="76433" y="68442"/>
                  </a:lnTo>
                  <a:cubicBezTo>
                    <a:pt x="77624" y="84714"/>
                    <a:pt x="76434" y="102970"/>
                    <a:pt x="76434" y="125592"/>
                  </a:cubicBezTo>
                  <a:cubicBezTo>
                    <a:pt x="76434" y="136903"/>
                    <a:pt x="75839" y="151191"/>
                    <a:pt x="75541" y="165329"/>
                  </a:cubicBezTo>
                  <a:lnTo>
                    <a:pt x="76379" y="201784"/>
                  </a:lnTo>
                  <a:lnTo>
                    <a:pt x="72582" y="201289"/>
                  </a:lnTo>
                  <a:cubicBezTo>
                    <a:pt x="67727" y="197773"/>
                    <a:pt x="60360" y="186611"/>
                    <a:pt x="55002" y="180360"/>
                  </a:cubicBezTo>
                  <a:cubicBezTo>
                    <a:pt x="47858" y="172026"/>
                    <a:pt x="37540" y="167263"/>
                    <a:pt x="33571" y="151785"/>
                  </a:cubicBezTo>
                  <a:lnTo>
                    <a:pt x="33531" y="144094"/>
                  </a:lnTo>
                  <a:lnTo>
                    <a:pt x="34763" y="140046"/>
                  </a:lnTo>
                  <a:cubicBezTo>
                    <a:pt x="36251" y="124401"/>
                    <a:pt x="32381" y="99100"/>
                    <a:pt x="31190" y="82729"/>
                  </a:cubicBezTo>
                  <a:cubicBezTo>
                    <a:pt x="29602" y="60901"/>
                    <a:pt x="30396" y="35897"/>
                    <a:pt x="21665" y="20816"/>
                  </a:cubicBezTo>
                  <a:cubicBezTo>
                    <a:pt x="17300" y="13276"/>
                    <a:pt x="11247" y="7521"/>
                    <a:pt x="3955" y="2957"/>
                  </a:cubicBezTo>
                  <a:lnTo>
                    <a:pt x="0" y="1272"/>
                  </a:lnTo>
                  <a:lnTo>
                    <a:pt x="1257" y="316"/>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任意多边形 76"/>
            <p:cNvSpPr/>
            <p:nvPr/>
          </p:nvSpPr>
          <p:spPr>
            <a:xfrm>
              <a:off x="3278333" y="4337387"/>
              <a:ext cx="267706" cy="140569"/>
            </a:xfrm>
            <a:custGeom>
              <a:avLst/>
              <a:gdLst>
                <a:gd name="connsiteX0" fmla="*/ 39882 w 267706"/>
                <a:gd name="connsiteY0" fmla="*/ 0 h 140569"/>
                <a:gd name="connsiteX1" fmla="*/ 31605 w 267706"/>
                <a:gd name="connsiteY1" fmla="*/ 3632 h 140569"/>
                <a:gd name="connsiteX2" fmla="*/ 133998 w 267706"/>
                <a:gd name="connsiteY2" fmla="*/ 48876 h 140569"/>
                <a:gd name="connsiteX3" fmla="*/ 205436 w 267706"/>
                <a:gd name="connsiteY3" fmla="*/ 103644 h 140569"/>
                <a:gd name="connsiteX4" fmla="*/ 260205 w 267706"/>
                <a:gd name="connsiteY4" fmla="*/ 132219 h 140569"/>
                <a:gd name="connsiteX5" fmla="*/ 267706 w 267706"/>
                <a:gd name="connsiteY5" fmla="*/ 133287 h 140569"/>
                <a:gd name="connsiteX6" fmla="*/ 241156 w 267706"/>
                <a:gd name="connsiteY6" fmla="*/ 136983 h 140569"/>
                <a:gd name="connsiteX7" fmla="*/ 215947 w 267706"/>
                <a:gd name="connsiteY7" fmla="*/ 140569 h 140569"/>
                <a:gd name="connsiteX8" fmla="*/ 215110 w 267706"/>
                <a:gd name="connsiteY8" fmla="*/ 139865 h 140569"/>
                <a:gd name="connsiteX9" fmla="*/ 181623 w 267706"/>
                <a:gd name="connsiteY9" fmla="*/ 132219 h 140569"/>
                <a:gd name="connsiteX10" fmla="*/ 131617 w 267706"/>
                <a:gd name="connsiteY10" fmla="*/ 108407 h 140569"/>
                <a:gd name="connsiteX11" fmla="*/ 62561 w 267706"/>
                <a:gd name="connsiteY11" fmla="*/ 53638 h 140569"/>
                <a:gd name="connsiteX12" fmla="*/ 25503 w 267706"/>
                <a:gd name="connsiteY12" fmla="*/ 25808 h 140569"/>
                <a:gd name="connsiteX13" fmla="*/ 0 w 267706"/>
                <a:gd name="connsiteY13" fmla="*/ 9808 h 140569"/>
                <a:gd name="connsiteX14" fmla="*/ 8537 w 267706"/>
                <a:gd name="connsiteY14" fmla="*/ 5865 h 140569"/>
                <a:gd name="connsiteX15" fmla="*/ 33894 w 267706"/>
                <a:gd name="connsiteY15" fmla="*/ 377 h 140569"/>
                <a:gd name="connsiteX16" fmla="*/ 39882 w 267706"/>
                <a:gd name="connsiteY16" fmla="*/ 0 h 14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706" h="140569">
                  <a:moveTo>
                    <a:pt x="39882" y="0"/>
                  </a:moveTo>
                  <a:lnTo>
                    <a:pt x="31605" y="3632"/>
                  </a:lnTo>
                  <a:cubicBezTo>
                    <a:pt x="30415" y="9982"/>
                    <a:pt x="105026" y="32207"/>
                    <a:pt x="133998" y="48876"/>
                  </a:cubicBezTo>
                  <a:cubicBezTo>
                    <a:pt x="162970" y="65545"/>
                    <a:pt x="184402" y="89754"/>
                    <a:pt x="205436" y="103644"/>
                  </a:cubicBezTo>
                  <a:cubicBezTo>
                    <a:pt x="226471" y="117535"/>
                    <a:pt x="237583" y="126663"/>
                    <a:pt x="260205" y="132219"/>
                  </a:cubicBezTo>
                  <a:lnTo>
                    <a:pt x="267706" y="133287"/>
                  </a:lnTo>
                  <a:lnTo>
                    <a:pt x="241156" y="136983"/>
                  </a:lnTo>
                  <a:lnTo>
                    <a:pt x="215947" y="140569"/>
                  </a:lnTo>
                  <a:lnTo>
                    <a:pt x="215110" y="139865"/>
                  </a:lnTo>
                  <a:cubicBezTo>
                    <a:pt x="208859" y="138098"/>
                    <a:pt x="192339" y="136386"/>
                    <a:pt x="181623" y="132219"/>
                  </a:cubicBezTo>
                  <a:cubicBezTo>
                    <a:pt x="167336" y="126663"/>
                    <a:pt x="151461" y="121504"/>
                    <a:pt x="131617" y="108407"/>
                  </a:cubicBezTo>
                  <a:cubicBezTo>
                    <a:pt x="111773" y="95310"/>
                    <a:pt x="86770" y="71497"/>
                    <a:pt x="62561" y="53638"/>
                  </a:cubicBezTo>
                  <a:cubicBezTo>
                    <a:pt x="50457" y="44709"/>
                    <a:pt x="38153" y="34985"/>
                    <a:pt x="25503" y="25808"/>
                  </a:cubicBezTo>
                  <a:lnTo>
                    <a:pt x="0" y="9808"/>
                  </a:lnTo>
                  <a:lnTo>
                    <a:pt x="8537" y="5865"/>
                  </a:lnTo>
                  <a:cubicBezTo>
                    <a:pt x="16450" y="3409"/>
                    <a:pt x="25293" y="1561"/>
                    <a:pt x="33894" y="377"/>
                  </a:cubicBezTo>
                  <a:lnTo>
                    <a:pt x="39882" y="0"/>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任意多边形 77"/>
            <p:cNvSpPr/>
            <p:nvPr/>
          </p:nvSpPr>
          <p:spPr>
            <a:xfrm>
              <a:off x="3520747" y="4340403"/>
              <a:ext cx="226434" cy="114027"/>
            </a:xfrm>
            <a:custGeom>
              <a:avLst/>
              <a:gdLst>
                <a:gd name="connsiteX0" fmla="*/ 71143 w 226434"/>
                <a:gd name="connsiteY0" fmla="*/ 0 h 114027"/>
                <a:gd name="connsiteX1" fmla="*/ 67797 w 226434"/>
                <a:gd name="connsiteY1" fmla="*/ 2998 h 114027"/>
                <a:gd name="connsiteX2" fmla="*/ 124947 w 226434"/>
                <a:gd name="connsiteY2" fmla="*/ 31573 h 114027"/>
                <a:gd name="connsiteX3" fmla="*/ 182097 w 226434"/>
                <a:gd name="connsiteY3" fmla="*/ 67292 h 114027"/>
                <a:gd name="connsiteX4" fmla="*/ 204867 w 226434"/>
                <a:gd name="connsiteY4" fmla="*/ 87830 h 114027"/>
                <a:gd name="connsiteX5" fmla="*/ 226434 w 226434"/>
                <a:gd name="connsiteY5" fmla="*/ 102398 h 114027"/>
                <a:gd name="connsiteX6" fmla="*/ 222876 w 226434"/>
                <a:gd name="connsiteY6" fmla="*/ 102713 h 114027"/>
                <a:gd name="connsiteX7" fmla="*/ 198766 w 226434"/>
                <a:gd name="connsiteY7" fmla="*/ 105392 h 114027"/>
                <a:gd name="connsiteX8" fmla="*/ 182097 w 226434"/>
                <a:gd name="connsiteY8" fmla="*/ 113875 h 114027"/>
                <a:gd name="connsiteX9" fmla="*/ 181787 w 226434"/>
                <a:gd name="connsiteY9" fmla="*/ 114027 h 114027"/>
                <a:gd name="connsiteX10" fmla="*/ 180218 w 226434"/>
                <a:gd name="connsiteY10" fmla="*/ 109522 h 114027"/>
                <a:gd name="connsiteX11" fmla="*/ 136853 w 226434"/>
                <a:gd name="connsiteY11" fmla="*/ 91104 h 114027"/>
                <a:gd name="connsiteX12" fmla="*/ 74941 w 226434"/>
                <a:gd name="connsiteY12" fmla="*/ 50623 h 114027"/>
                <a:gd name="connsiteX13" fmla="*/ 20172 w 226434"/>
                <a:gd name="connsiteY13" fmla="*/ 19667 h 114027"/>
                <a:gd name="connsiteX14" fmla="*/ 0 w 226434"/>
                <a:gd name="connsiteY14" fmla="*/ 13915 h 114027"/>
                <a:gd name="connsiteX15" fmla="*/ 5884 w 226434"/>
                <a:gd name="connsiteY15" fmla="*/ 12523 h 114027"/>
                <a:gd name="connsiteX16" fmla="*/ 58272 w 226434"/>
                <a:gd name="connsiteY16" fmla="*/ 617 h 114027"/>
                <a:gd name="connsiteX17" fmla="*/ 71143 w 226434"/>
                <a:gd name="connsiteY17" fmla="*/ 0 h 114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6434" h="114027">
                  <a:moveTo>
                    <a:pt x="71143" y="0"/>
                  </a:moveTo>
                  <a:lnTo>
                    <a:pt x="67797" y="2998"/>
                  </a:lnTo>
                  <a:cubicBezTo>
                    <a:pt x="67797" y="10142"/>
                    <a:pt x="105897" y="20857"/>
                    <a:pt x="124947" y="31573"/>
                  </a:cubicBezTo>
                  <a:cubicBezTo>
                    <a:pt x="143997" y="42289"/>
                    <a:pt x="165032" y="55386"/>
                    <a:pt x="182097" y="67292"/>
                  </a:cubicBezTo>
                  <a:cubicBezTo>
                    <a:pt x="190630" y="73245"/>
                    <a:pt x="197773" y="80984"/>
                    <a:pt x="204867" y="87830"/>
                  </a:cubicBezTo>
                  <a:lnTo>
                    <a:pt x="226434" y="102398"/>
                  </a:lnTo>
                  <a:lnTo>
                    <a:pt x="222876" y="102713"/>
                  </a:lnTo>
                  <a:cubicBezTo>
                    <a:pt x="214244" y="103110"/>
                    <a:pt x="205513" y="103606"/>
                    <a:pt x="198766" y="105392"/>
                  </a:cubicBezTo>
                  <a:cubicBezTo>
                    <a:pt x="192019" y="107178"/>
                    <a:pt x="187058" y="110552"/>
                    <a:pt x="182097" y="113875"/>
                  </a:cubicBezTo>
                  <a:lnTo>
                    <a:pt x="181787" y="114027"/>
                  </a:lnTo>
                  <a:lnTo>
                    <a:pt x="180218" y="109522"/>
                  </a:lnTo>
                  <a:cubicBezTo>
                    <a:pt x="172572" y="104276"/>
                    <a:pt x="150247" y="99141"/>
                    <a:pt x="136853" y="91104"/>
                  </a:cubicBezTo>
                  <a:cubicBezTo>
                    <a:pt x="118994" y="80388"/>
                    <a:pt x="94388" y="62529"/>
                    <a:pt x="74941" y="50623"/>
                  </a:cubicBezTo>
                  <a:cubicBezTo>
                    <a:pt x="55494" y="38717"/>
                    <a:pt x="42794" y="28001"/>
                    <a:pt x="20172" y="19667"/>
                  </a:cubicBezTo>
                  <a:lnTo>
                    <a:pt x="0" y="13915"/>
                  </a:lnTo>
                  <a:lnTo>
                    <a:pt x="5884" y="12523"/>
                  </a:lnTo>
                  <a:cubicBezTo>
                    <a:pt x="19378" y="8157"/>
                    <a:pt x="40809" y="2601"/>
                    <a:pt x="58272" y="617"/>
                  </a:cubicBezTo>
                  <a:lnTo>
                    <a:pt x="71143" y="0"/>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任意多边形 78"/>
            <p:cNvSpPr/>
            <p:nvPr/>
          </p:nvSpPr>
          <p:spPr>
            <a:xfrm>
              <a:off x="3735210" y="4295222"/>
              <a:ext cx="221566" cy="128990"/>
            </a:xfrm>
            <a:custGeom>
              <a:avLst/>
              <a:gdLst>
                <a:gd name="connsiteX0" fmla="*/ 94273 w 221566"/>
                <a:gd name="connsiteY0" fmla="*/ 0 h 128990"/>
                <a:gd name="connsiteX1" fmla="*/ 94509 w 221566"/>
                <a:gd name="connsiteY1" fmla="*/ 999 h 128990"/>
                <a:gd name="connsiteX2" fmla="*/ 129559 w 221566"/>
                <a:gd name="connsiteY2" fmla="*/ 14840 h 128990"/>
                <a:gd name="connsiteX3" fmla="*/ 160515 w 221566"/>
                <a:gd name="connsiteY3" fmla="*/ 60083 h 128990"/>
                <a:gd name="connsiteX4" fmla="*/ 193853 w 221566"/>
                <a:gd name="connsiteY4" fmla="*/ 112471 h 128990"/>
                <a:gd name="connsiteX5" fmla="*/ 220344 w 221566"/>
                <a:gd name="connsiteY5" fmla="*/ 128098 h 128990"/>
                <a:gd name="connsiteX6" fmla="*/ 221566 w 221566"/>
                <a:gd name="connsiteY6" fmla="*/ 128555 h 128990"/>
                <a:gd name="connsiteX7" fmla="*/ 209926 w 221566"/>
                <a:gd name="connsiteY7" fmla="*/ 128990 h 128990"/>
                <a:gd name="connsiteX8" fmla="*/ 185542 w 221566"/>
                <a:gd name="connsiteY8" fmla="*/ 127539 h 128990"/>
                <a:gd name="connsiteX9" fmla="*/ 186709 w 221566"/>
                <a:gd name="connsiteY9" fmla="*/ 126759 h 128990"/>
                <a:gd name="connsiteX10" fmla="*/ 134321 w 221566"/>
                <a:gd name="connsiteY10" fmla="*/ 105328 h 128990"/>
                <a:gd name="connsiteX11" fmla="*/ 98603 w 221566"/>
                <a:gd name="connsiteY11" fmla="*/ 67228 h 128990"/>
                <a:gd name="connsiteX12" fmla="*/ 15259 w 221566"/>
                <a:gd name="connsiteY12" fmla="*/ 26747 h 128990"/>
                <a:gd name="connsiteX13" fmla="*/ 0 w 221566"/>
                <a:gd name="connsiteY13" fmla="*/ 26463 h 128990"/>
                <a:gd name="connsiteX14" fmla="*/ 20021 w 221566"/>
                <a:gd name="connsiteY14" fmla="*/ 19602 h 128990"/>
                <a:gd name="connsiteX15" fmla="*/ 81934 w 221566"/>
                <a:gd name="connsiteY15" fmla="*/ 552 h 128990"/>
                <a:gd name="connsiteX16" fmla="*/ 94273 w 221566"/>
                <a:gd name="connsiteY16" fmla="*/ 0 h 12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1566" h="128990">
                  <a:moveTo>
                    <a:pt x="94273" y="0"/>
                  </a:moveTo>
                  <a:lnTo>
                    <a:pt x="94509" y="999"/>
                  </a:lnTo>
                  <a:cubicBezTo>
                    <a:pt x="100835" y="3826"/>
                    <a:pt x="121224" y="7101"/>
                    <a:pt x="129559" y="14840"/>
                  </a:cubicBezTo>
                  <a:cubicBezTo>
                    <a:pt x="140672" y="25159"/>
                    <a:pt x="149799" y="43811"/>
                    <a:pt x="160515" y="60083"/>
                  </a:cubicBezTo>
                  <a:cubicBezTo>
                    <a:pt x="171231" y="76355"/>
                    <a:pt x="179169" y="99374"/>
                    <a:pt x="193853" y="112471"/>
                  </a:cubicBezTo>
                  <a:cubicBezTo>
                    <a:pt x="201195" y="119020"/>
                    <a:pt x="210621" y="123981"/>
                    <a:pt x="220344" y="128098"/>
                  </a:cubicBezTo>
                  <a:lnTo>
                    <a:pt x="221566" y="128555"/>
                  </a:lnTo>
                  <a:lnTo>
                    <a:pt x="209926" y="128990"/>
                  </a:lnTo>
                  <a:lnTo>
                    <a:pt x="185542" y="127539"/>
                  </a:lnTo>
                  <a:lnTo>
                    <a:pt x="186709" y="126759"/>
                  </a:lnTo>
                  <a:cubicBezTo>
                    <a:pt x="185915" y="121997"/>
                    <a:pt x="149005" y="115250"/>
                    <a:pt x="134321" y="105328"/>
                  </a:cubicBezTo>
                  <a:cubicBezTo>
                    <a:pt x="119637" y="95406"/>
                    <a:pt x="118447" y="80325"/>
                    <a:pt x="98603" y="67228"/>
                  </a:cubicBezTo>
                  <a:cubicBezTo>
                    <a:pt x="78759" y="54131"/>
                    <a:pt x="47009" y="32700"/>
                    <a:pt x="15259" y="26747"/>
                  </a:cubicBezTo>
                  <a:lnTo>
                    <a:pt x="0" y="26463"/>
                  </a:lnTo>
                  <a:lnTo>
                    <a:pt x="20021" y="19602"/>
                  </a:lnTo>
                  <a:cubicBezTo>
                    <a:pt x="36690" y="13252"/>
                    <a:pt x="62090" y="3727"/>
                    <a:pt x="81934" y="552"/>
                  </a:cubicBezTo>
                  <a:lnTo>
                    <a:pt x="94273" y="0"/>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任意多边形 79"/>
            <p:cNvSpPr/>
            <p:nvPr/>
          </p:nvSpPr>
          <p:spPr>
            <a:xfrm>
              <a:off x="3309924" y="4333803"/>
              <a:ext cx="393704" cy="141812"/>
            </a:xfrm>
            <a:custGeom>
              <a:avLst/>
              <a:gdLst>
                <a:gd name="connsiteX0" fmla="*/ 102407 w 393704"/>
                <a:gd name="connsiteY0" fmla="*/ 52460 h 141812"/>
                <a:gd name="connsiteX1" fmla="*/ 173845 w 393704"/>
                <a:gd name="connsiteY1" fmla="*/ 107228 h 141812"/>
                <a:gd name="connsiteX2" fmla="*/ 228614 w 393704"/>
                <a:gd name="connsiteY2" fmla="*/ 135803 h 141812"/>
                <a:gd name="connsiteX3" fmla="*/ 309576 w 393704"/>
                <a:gd name="connsiteY3" fmla="*/ 140566 h 141812"/>
                <a:gd name="connsiteX4" fmla="*/ 392920 w 393704"/>
                <a:gd name="connsiteY4" fmla="*/ 119135 h 141812"/>
                <a:gd name="connsiteX5" fmla="*/ 347676 w 393704"/>
                <a:gd name="connsiteY5" fmla="*/ 95322 h 141812"/>
                <a:gd name="connsiteX6" fmla="*/ 285764 w 393704"/>
                <a:gd name="connsiteY6" fmla="*/ 54841 h 141812"/>
                <a:gd name="connsiteX7" fmla="*/ 230995 w 393704"/>
                <a:gd name="connsiteY7" fmla="*/ 23885 h 141812"/>
                <a:gd name="connsiteX8" fmla="*/ 150032 w 393704"/>
                <a:gd name="connsiteY8" fmla="*/ 4835 h 141812"/>
                <a:gd name="connsiteX9" fmla="*/ 73832 w 393704"/>
                <a:gd name="connsiteY9" fmla="*/ 72 h 141812"/>
                <a:gd name="connsiteX10" fmla="*/ 14 w 393704"/>
                <a:gd name="connsiteY10" fmla="*/ 7216 h 141812"/>
                <a:gd name="connsiteX11" fmla="*/ 102407 w 393704"/>
                <a:gd name="connsiteY11" fmla="*/ 52460 h 14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704" h="141812">
                  <a:moveTo>
                    <a:pt x="102407" y="52460"/>
                  </a:moveTo>
                  <a:cubicBezTo>
                    <a:pt x="131379" y="69129"/>
                    <a:pt x="152811" y="93338"/>
                    <a:pt x="173845" y="107228"/>
                  </a:cubicBezTo>
                  <a:cubicBezTo>
                    <a:pt x="194880" y="121119"/>
                    <a:pt x="205992" y="130247"/>
                    <a:pt x="228614" y="135803"/>
                  </a:cubicBezTo>
                  <a:cubicBezTo>
                    <a:pt x="251236" y="141359"/>
                    <a:pt x="282192" y="143344"/>
                    <a:pt x="309576" y="140566"/>
                  </a:cubicBezTo>
                  <a:cubicBezTo>
                    <a:pt x="336960" y="137788"/>
                    <a:pt x="386570" y="126676"/>
                    <a:pt x="392920" y="119135"/>
                  </a:cubicBezTo>
                  <a:cubicBezTo>
                    <a:pt x="399270" y="111594"/>
                    <a:pt x="365535" y="106038"/>
                    <a:pt x="347676" y="95322"/>
                  </a:cubicBezTo>
                  <a:cubicBezTo>
                    <a:pt x="329817" y="84606"/>
                    <a:pt x="305211" y="66747"/>
                    <a:pt x="285764" y="54841"/>
                  </a:cubicBezTo>
                  <a:cubicBezTo>
                    <a:pt x="266317" y="42935"/>
                    <a:pt x="253617" y="32219"/>
                    <a:pt x="230995" y="23885"/>
                  </a:cubicBezTo>
                  <a:cubicBezTo>
                    <a:pt x="208373" y="15551"/>
                    <a:pt x="176226" y="8804"/>
                    <a:pt x="150032" y="4835"/>
                  </a:cubicBezTo>
                  <a:cubicBezTo>
                    <a:pt x="123838" y="866"/>
                    <a:pt x="98835" y="-325"/>
                    <a:pt x="73832" y="72"/>
                  </a:cubicBezTo>
                  <a:cubicBezTo>
                    <a:pt x="48829" y="469"/>
                    <a:pt x="1204" y="866"/>
                    <a:pt x="14" y="7216"/>
                  </a:cubicBezTo>
                  <a:cubicBezTo>
                    <a:pt x="-1176" y="13566"/>
                    <a:pt x="73435" y="35791"/>
                    <a:pt x="102407" y="52460"/>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任意多边形 80"/>
            <p:cNvSpPr/>
            <p:nvPr/>
          </p:nvSpPr>
          <p:spPr>
            <a:xfrm>
              <a:off x="4053455" y="4500727"/>
              <a:ext cx="145385" cy="138538"/>
            </a:xfrm>
            <a:custGeom>
              <a:avLst/>
              <a:gdLst>
                <a:gd name="connsiteX0" fmla="*/ 126579 w 145385"/>
                <a:gd name="connsiteY0" fmla="*/ 0 h 138538"/>
                <a:gd name="connsiteX1" fmla="*/ 132783 w 145385"/>
                <a:gd name="connsiteY1" fmla="*/ 11743 h 138538"/>
                <a:gd name="connsiteX2" fmla="*/ 144689 w 145385"/>
                <a:gd name="connsiteY2" fmla="*/ 66512 h 138538"/>
                <a:gd name="connsiteX3" fmla="*/ 142936 w 145385"/>
                <a:gd name="connsiteY3" fmla="*/ 71464 h 138538"/>
                <a:gd name="connsiteX4" fmla="*/ 142457 w 145385"/>
                <a:gd name="connsiteY4" fmla="*/ 72166 h 138538"/>
                <a:gd name="connsiteX5" fmla="*/ 116114 w 145385"/>
                <a:gd name="connsiteY5" fmla="*/ 114136 h 138538"/>
                <a:gd name="connsiteX6" fmla="*/ 56583 w 145385"/>
                <a:gd name="connsiteY6" fmla="*/ 137948 h 138538"/>
                <a:gd name="connsiteX7" fmla="*/ 25032 w 145385"/>
                <a:gd name="connsiteY7" fmla="*/ 136609 h 138538"/>
                <a:gd name="connsiteX8" fmla="*/ 0 w 145385"/>
                <a:gd name="connsiteY8" fmla="*/ 130351 h 138538"/>
                <a:gd name="connsiteX9" fmla="*/ 12679 w 145385"/>
                <a:gd name="connsiteY9" fmla="*/ 126788 h 138538"/>
                <a:gd name="connsiteX10" fmla="*/ 32770 w 145385"/>
                <a:gd name="connsiteY10" fmla="*/ 114137 h 138538"/>
                <a:gd name="connsiteX11" fmla="*/ 40211 w 145385"/>
                <a:gd name="connsiteY11" fmla="*/ 91068 h 138538"/>
                <a:gd name="connsiteX12" fmla="*/ 40373 w 145385"/>
                <a:gd name="connsiteY12" fmla="*/ 90091 h 138538"/>
                <a:gd name="connsiteX13" fmla="*/ 40379 w 145385"/>
                <a:gd name="connsiteY13" fmla="*/ 90157 h 138538"/>
                <a:gd name="connsiteX14" fmla="*/ 44676 w 145385"/>
                <a:gd name="connsiteY14" fmla="*/ 97468 h 138538"/>
                <a:gd name="connsiteX15" fmla="*/ 89920 w 145385"/>
                <a:gd name="connsiteY15" fmla="*/ 73656 h 138538"/>
                <a:gd name="connsiteX16" fmla="*/ 123258 w 145385"/>
                <a:gd name="connsiteY16" fmla="*/ 40318 h 138538"/>
                <a:gd name="connsiteX17" fmla="*/ 128020 w 145385"/>
                <a:gd name="connsiteY17" fmla="*/ 14124 h 138538"/>
                <a:gd name="connsiteX18" fmla="*/ 126579 w 145385"/>
                <a:gd name="connsiteY18" fmla="*/ 0 h 138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5385" h="138538">
                  <a:moveTo>
                    <a:pt x="126579" y="0"/>
                  </a:moveTo>
                  <a:lnTo>
                    <a:pt x="132783" y="11743"/>
                  </a:lnTo>
                  <a:cubicBezTo>
                    <a:pt x="139530" y="26824"/>
                    <a:pt x="147864" y="47462"/>
                    <a:pt x="144689" y="66512"/>
                  </a:cubicBezTo>
                  <a:lnTo>
                    <a:pt x="142936" y="71464"/>
                  </a:lnTo>
                  <a:lnTo>
                    <a:pt x="142457" y="72166"/>
                  </a:lnTo>
                  <a:cubicBezTo>
                    <a:pt x="137917" y="81469"/>
                    <a:pt x="127127" y="105504"/>
                    <a:pt x="116114" y="114136"/>
                  </a:cubicBezTo>
                  <a:cubicBezTo>
                    <a:pt x="101430" y="125645"/>
                    <a:pt x="77221" y="135567"/>
                    <a:pt x="56583" y="137948"/>
                  </a:cubicBezTo>
                  <a:cubicBezTo>
                    <a:pt x="46265" y="139139"/>
                    <a:pt x="35747" y="138444"/>
                    <a:pt x="25032" y="136609"/>
                  </a:cubicBezTo>
                  <a:lnTo>
                    <a:pt x="0" y="130351"/>
                  </a:lnTo>
                  <a:lnTo>
                    <a:pt x="12679" y="126788"/>
                  </a:lnTo>
                  <a:cubicBezTo>
                    <a:pt x="20666" y="123861"/>
                    <a:pt x="28206" y="119892"/>
                    <a:pt x="32770" y="114137"/>
                  </a:cubicBezTo>
                  <a:cubicBezTo>
                    <a:pt x="37334" y="108382"/>
                    <a:pt x="39021" y="100048"/>
                    <a:pt x="40211" y="91068"/>
                  </a:cubicBezTo>
                  <a:lnTo>
                    <a:pt x="40373" y="90091"/>
                  </a:lnTo>
                  <a:lnTo>
                    <a:pt x="40379" y="90157"/>
                  </a:lnTo>
                  <a:cubicBezTo>
                    <a:pt x="41179" y="93747"/>
                    <a:pt x="42493" y="96377"/>
                    <a:pt x="44676" y="97468"/>
                  </a:cubicBezTo>
                  <a:cubicBezTo>
                    <a:pt x="53407" y="101834"/>
                    <a:pt x="76823" y="83181"/>
                    <a:pt x="89920" y="73656"/>
                  </a:cubicBezTo>
                  <a:cubicBezTo>
                    <a:pt x="103017" y="64131"/>
                    <a:pt x="116908" y="50240"/>
                    <a:pt x="123258" y="40318"/>
                  </a:cubicBezTo>
                  <a:cubicBezTo>
                    <a:pt x="129608" y="30396"/>
                    <a:pt x="128814" y="26824"/>
                    <a:pt x="128020" y="14124"/>
                  </a:cubicBezTo>
                  <a:lnTo>
                    <a:pt x="126579" y="0"/>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任意多边形 81"/>
            <p:cNvSpPr/>
            <p:nvPr/>
          </p:nvSpPr>
          <p:spPr>
            <a:xfrm>
              <a:off x="3928038" y="4572769"/>
              <a:ext cx="133194" cy="132805"/>
            </a:xfrm>
            <a:custGeom>
              <a:avLst/>
              <a:gdLst>
                <a:gd name="connsiteX0" fmla="*/ 0 w 133194"/>
                <a:gd name="connsiteY0" fmla="*/ 0 h 132805"/>
                <a:gd name="connsiteX1" fmla="*/ 5136 w 133194"/>
                <a:gd name="connsiteY1" fmla="*/ 645 h 132805"/>
                <a:gd name="connsiteX2" fmla="*/ 53412 w 133194"/>
                <a:gd name="connsiteY2" fmla="*/ 25425 h 132805"/>
                <a:gd name="connsiteX3" fmla="*/ 53823 w 133194"/>
                <a:gd name="connsiteY3" fmla="*/ 25628 h 132805"/>
                <a:gd name="connsiteX4" fmla="*/ 48650 w 133194"/>
                <a:gd name="connsiteY4" fmla="*/ 25425 h 132805"/>
                <a:gd name="connsiteX5" fmla="*/ 89131 w 133194"/>
                <a:gd name="connsiteY5" fmla="*/ 108769 h 132805"/>
                <a:gd name="connsiteX6" fmla="*/ 110562 w 133194"/>
                <a:gd name="connsiteY6" fmla="*/ 125587 h 132805"/>
                <a:gd name="connsiteX7" fmla="*/ 133194 w 133194"/>
                <a:gd name="connsiteY7" fmla="*/ 129971 h 132805"/>
                <a:gd name="connsiteX8" fmla="*/ 124403 w 133194"/>
                <a:gd name="connsiteY8" fmla="*/ 131391 h 132805"/>
                <a:gd name="connsiteX9" fmla="*/ 105521 w 133194"/>
                <a:gd name="connsiteY9" fmla="*/ 132805 h 132805"/>
                <a:gd name="connsiteX10" fmla="*/ 90871 w 133194"/>
                <a:gd name="connsiteY10" fmla="*/ 132605 h 132805"/>
                <a:gd name="connsiteX11" fmla="*/ 91512 w 133194"/>
                <a:gd name="connsiteY11" fmla="*/ 132581 h 132805"/>
                <a:gd name="connsiteX12" fmla="*/ 58175 w 133194"/>
                <a:gd name="connsiteY12" fmla="*/ 113531 h 132805"/>
                <a:gd name="connsiteX13" fmla="*/ 31981 w 133194"/>
                <a:gd name="connsiteY13" fmla="*/ 65906 h 132805"/>
                <a:gd name="connsiteX14" fmla="*/ 15312 w 133194"/>
                <a:gd name="connsiteY14" fmla="*/ 15900 h 132805"/>
                <a:gd name="connsiteX15" fmla="*/ 3852 w 133194"/>
                <a:gd name="connsiteY15" fmla="*/ 2506 h 132805"/>
                <a:gd name="connsiteX16" fmla="*/ 0 w 133194"/>
                <a:gd name="connsiteY16" fmla="*/ 0 h 132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3194" h="132805">
                  <a:moveTo>
                    <a:pt x="0" y="0"/>
                  </a:moveTo>
                  <a:lnTo>
                    <a:pt x="5136" y="645"/>
                  </a:lnTo>
                  <a:cubicBezTo>
                    <a:pt x="20224" y="6003"/>
                    <a:pt x="44185" y="20960"/>
                    <a:pt x="53412" y="25425"/>
                  </a:cubicBezTo>
                  <a:lnTo>
                    <a:pt x="53823" y="25628"/>
                  </a:lnTo>
                  <a:lnTo>
                    <a:pt x="48650" y="25425"/>
                  </a:lnTo>
                  <a:cubicBezTo>
                    <a:pt x="44284" y="33759"/>
                    <a:pt x="74844" y="91307"/>
                    <a:pt x="89131" y="108769"/>
                  </a:cubicBezTo>
                  <a:cubicBezTo>
                    <a:pt x="96275" y="117500"/>
                    <a:pt x="103220" y="122560"/>
                    <a:pt x="110562" y="125587"/>
                  </a:cubicBezTo>
                  <a:lnTo>
                    <a:pt x="133194" y="129971"/>
                  </a:lnTo>
                  <a:lnTo>
                    <a:pt x="124403" y="131391"/>
                  </a:lnTo>
                  <a:cubicBezTo>
                    <a:pt x="118276" y="132085"/>
                    <a:pt x="111691" y="132582"/>
                    <a:pt x="105521" y="132805"/>
                  </a:cubicBezTo>
                  <a:lnTo>
                    <a:pt x="90871" y="132605"/>
                  </a:lnTo>
                  <a:lnTo>
                    <a:pt x="91512" y="132581"/>
                  </a:lnTo>
                  <a:cubicBezTo>
                    <a:pt x="97465" y="130597"/>
                    <a:pt x="67303" y="124247"/>
                    <a:pt x="58175" y="113531"/>
                  </a:cubicBezTo>
                  <a:cubicBezTo>
                    <a:pt x="49047" y="102815"/>
                    <a:pt x="39125" y="82178"/>
                    <a:pt x="31981" y="65906"/>
                  </a:cubicBezTo>
                  <a:cubicBezTo>
                    <a:pt x="24837" y="49634"/>
                    <a:pt x="22059" y="27806"/>
                    <a:pt x="15312" y="15900"/>
                  </a:cubicBezTo>
                  <a:cubicBezTo>
                    <a:pt x="11939" y="9947"/>
                    <a:pt x="7970" y="5780"/>
                    <a:pt x="3852" y="2506"/>
                  </a:cubicBezTo>
                  <a:lnTo>
                    <a:pt x="0" y="0"/>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任意多边形 82"/>
            <p:cNvSpPr/>
            <p:nvPr/>
          </p:nvSpPr>
          <p:spPr>
            <a:xfrm>
              <a:off x="3844815" y="4406353"/>
              <a:ext cx="143785" cy="234704"/>
            </a:xfrm>
            <a:custGeom>
              <a:avLst/>
              <a:gdLst>
                <a:gd name="connsiteX0" fmla="*/ 117469 w 143785"/>
                <a:gd name="connsiteY0" fmla="*/ 0 h 234704"/>
                <a:gd name="connsiteX1" fmla="*/ 130981 w 143785"/>
                <a:gd name="connsiteY1" fmla="*/ 1491 h 234704"/>
                <a:gd name="connsiteX2" fmla="*/ 143780 w 143785"/>
                <a:gd name="connsiteY2" fmla="*/ 13248 h 234704"/>
                <a:gd name="connsiteX3" fmla="*/ 110442 w 143785"/>
                <a:gd name="connsiteY3" fmla="*/ 58492 h 234704"/>
                <a:gd name="connsiteX4" fmla="*/ 69962 w 143785"/>
                <a:gd name="connsiteY4" fmla="*/ 115643 h 234704"/>
                <a:gd name="connsiteX5" fmla="*/ 53148 w 143785"/>
                <a:gd name="connsiteY5" fmla="*/ 153857 h 234704"/>
                <a:gd name="connsiteX6" fmla="*/ 50911 w 143785"/>
                <a:gd name="connsiteY6" fmla="*/ 153741 h 234704"/>
                <a:gd name="connsiteX7" fmla="*/ 34242 w 143785"/>
                <a:gd name="connsiteY7" fmla="*/ 179935 h 234704"/>
                <a:gd name="connsiteX8" fmla="*/ 17574 w 143785"/>
                <a:gd name="connsiteY8" fmla="*/ 218035 h 234704"/>
                <a:gd name="connsiteX9" fmla="*/ 26009 w 143785"/>
                <a:gd name="connsiteY9" fmla="*/ 233470 h 234704"/>
                <a:gd name="connsiteX10" fmla="*/ 24717 w 143785"/>
                <a:gd name="connsiteY10" fmla="*/ 234704 h 234704"/>
                <a:gd name="connsiteX11" fmla="*/ 2690 w 143785"/>
                <a:gd name="connsiteY11" fmla="*/ 206576 h 234704"/>
                <a:gd name="connsiteX12" fmla="*/ 0 w 143785"/>
                <a:gd name="connsiteY12" fmla="*/ 200829 h 234704"/>
                <a:gd name="connsiteX13" fmla="*/ 3286 w 143785"/>
                <a:gd name="connsiteY13" fmla="*/ 201366 h 234704"/>
                <a:gd name="connsiteX14" fmla="*/ 48530 w 143785"/>
                <a:gd name="connsiteY14" fmla="*/ 103735 h 234704"/>
                <a:gd name="connsiteX15" fmla="*/ 81867 w 143785"/>
                <a:gd name="connsiteY15" fmla="*/ 51347 h 234704"/>
                <a:gd name="connsiteX16" fmla="*/ 115205 w 143785"/>
                <a:gd name="connsiteY16" fmla="*/ 3722 h 234704"/>
                <a:gd name="connsiteX17" fmla="*/ 117469 w 143785"/>
                <a:gd name="connsiteY17" fmla="*/ 0 h 2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3785" h="234704">
                  <a:moveTo>
                    <a:pt x="117469" y="0"/>
                  </a:moveTo>
                  <a:lnTo>
                    <a:pt x="130981" y="1491"/>
                  </a:lnTo>
                  <a:cubicBezTo>
                    <a:pt x="138125" y="4120"/>
                    <a:pt x="143582" y="8287"/>
                    <a:pt x="143780" y="13248"/>
                  </a:cubicBezTo>
                  <a:cubicBezTo>
                    <a:pt x="144177" y="23170"/>
                    <a:pt x="122745" y="41426"/>
                    <a:pt x="110442" y="58492"/>
                  </a:cubicBezTo>
                  <a:cubicBezTo>
                    <a:pt x="98139" y="75558"/>
                    <a:pt x="81074" y="96196"/>
                    <a:pt x="69962" y="115643"/>
                  </a:cubicBezTo>
                  <a:lnTo>
                    <a:pt x="53148" y="153857"/>
                  </a:lnTo>
                  <a:lnTo>
                    <a:pt x="50911" y="153741"/>
                  </a:lnTo>
                  <a:cubicBezTo>
                    <a:pt x="44164" y="156916"/>
                    <a:pt x="39798" y="169219"/>
                    <a:pt x="34242" y="179935"/>
                  </a:cubicBezTo>
                  <a:cubicBezTo>
                    <a:pt x="28686" y="190651"/>
                    <a:pt x="14002" y="202954"/>
                    <a:pt x="17574" y="218035"/>
                  </a:cubicBezTo>
                  <a:lnTo>
                    <a:pt x="26009" y="233470"/>
                  </a:lnTo>
                  <a:lnTo>
                    <a:pt x="24717" y="234704"/>
                  </a:lnTo>
                  <a:cubicBezTo>
                    <a:pt x="19955" y="233712"/>
                    <a:pt x="10826" y="221409"/>
                    <a:pt x="2690" y="206576"/>
                  </a:cubicBezTo>
                  <a:lnTo>
                    <a:pt x="0" y="200829"/>
                  </a:lnTo>
                  <a:lnTo>
                    <a:pt x="3286" y="201366"/>
                  </a:lnTo>
                  <a:cubicBezTo>
                    <a:pt x="14002" y="193032"/>
                    <a:pt x="35433" y="128738"/>
                    <a:pt x="48530" y="103735"/>
                  </a:cubicBezTo>
                  <a:cubicBezTo>
                    <a:pt x="61627" y="78732"/>
                    <a:pt x="70755" y="68016"/>
                    <a:pt x="81867" y="51347"/>
                  </a:cubicBezTo>
                  <a:cubicBezTo>
                    <a:pt x="92979" y="34678"/>
                    <a:pt x="107664" y="17216"/>
                    <a:pt x="115205" y="3722"/>
                  </a:cubicBezTo>
                  <a:lnTo>
                    <a:pt x="117469" y="0"/>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任意多边形 83"/>
            <p:cNvSpPr/>
            <p:nvPr/>
          </p:nvSpPr>
          <p:spPr>
            <a:xfrm>
              <a:off x="3586163" y="4319747"/>
              <a:ext cx="335772" cy="122563"/>
            </a:xfrm>
            <a:custGeom>
              <a:avLst/>
              <a:gdLst>
                <a:gd name="connsiteX0" fmla="*/ 164306 w 335772"/>
                <a:gd name="connsiteY0" fmla="*/ 2222 h 122563"/>
                <a:gd name="connsiteX1" fmla="*/ 247650 w 335772"/>
                <a:gd name="connsiteY1" fmla="*/ 42703 h 122563"/>
                <a:gd name="connsiteX2" fmla="*/ 283368 w 335772"/>
                <a:gd name="connsiteY2" fmla="*/ 80803 h 122563"/>
                <a:gd name="connsiteX3" fmla="*/ 335756 w 335772"/>
                <a:gd name="connsiteY3" fmla="*/ 102234 h 122563"/>
                <a:gd name="connsiteX4" fmla="*/ 288131 w 335772"/>
                <a:gd name="connsiteY4" fmla="*/ 109378 h 122563"/>
                <a:gd name="connsiteX5" fmla="*/ 214312 w 335772"/>
                <a:gd name="connsiteY5" fmla="*/ 114141 h 122563"/>
                <a:gd name="connsiteX6" fmla="*/ 159543 w 335772"/>
                <a:gd name="connsiteY6" fmla="*/ 121284 h 122563"/>
                <a:gd name="connsiteX7" fmla="*/ 114300 w 335772"/>
                <a:gd name="connsiteY7" fmla="*/ 85566 h 122563"/>
                <a:gd name="connsiteX8" fmla="*/ 57150 w 335772"/>
                <a:gd name="connsiteY8" fmla="*/ 49847 h 122563"/>
                <a:gd name="connsiteX9" fmla="*/ 0 w 335772"/>
                <a:gd name="connsiteY9" fmla="*/ 21272 h 122563"/>
                <a:gd name="connsiteX10" fmla="*/ 57150 w 335772"/>
                <a:gd name="connsiteY10" fmla="*/ 6984 h 122563"/>
                <a:gd name="connsiteX11" fmla="*/ 164306 w 335772"/>
                <a:gd name="connsiteY11" fmla="*/ 2222 h 122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5772" h="122563">
                  <a:moveTo>
                    <a:pt x="164306" y="2222"/>
                  </a:moveTo>
                  <a:cubicBezTo>
                    <a:pt x="196056" y="8175"/>
                    <a:pt x="227806" y="29606"/>
                    <a:pt x="247650" y="42703"/>
                  </a:cubicBezTo>
                  <a:cubicBezTo>
                    <a:pt x="267494" y="55800"/>
                    <a:pt x="268684" y="70881"/>
                    <a:pt x="283368" y="80803"/>
                  </a:cubicBezTo>
                  <a:cubicBezTo>
                    <a:pt x="298052" y="90725"/>
                    <a:pt x="334962" y="97472"/>
                    <a:pt x="335756" y="102234"/>
                  </a:cubicBezTo>
                  <a:cubicBezTo>
                    <a:pt x="336550" y="106996"/>
                    <a:pt x="308372" y="107394"/>
                    <a:pt x="288131" y="109378"/>
                  </a:cubicBezTo>
                  <a:cubicBezTo>
                    <a:pt x="267890" y="111363"/>
                    <a:pt x="235743" y="112157"/>
                    <a:pt x="214312" y="114141"/>
                  </a:cubicBezTo>
                  <a:cubicBezTo>
                    <a:pt x="192881" y="116125"/>
                    <a:pt x="176212" y="126047"/>
                    <a:pt x="159543" y="121284"/>
                  </a:cubicBezTo>
                  <a:cubicBezTo>
                    <a:pt x="142874" y="116522"/>
                    <a:pt x="131365" y="97472"/>
                    <a:pt x="114300" y="85566"/>
                  </a:cubicBezTo>
                  <a:cubicBezTo>
                    <a:pt x="97235" y="73660"/>
                    <a:pt x="76200" y="60563"/>
                    <a:pt x="57150" y="49847"/>
                  </a:cubicBezTo>
                  <a:cubicBezTo>
                    <a:pt x="38100" y="39131"/>
                    <a:pt x="0" y="28416"/>
                    <a:pt x="0" y="21272"/>
                  </a:cubicBezTo>
                  <a:cubicBezTo>
                    <a:pt x="0" y="14128"/>
                    <a:pt x="31750" y="10159"/>
                    <a:pt x="57150" y="6984"/>
                  </a:cubicBezTo>
                  <a:cubicBezTo>
                    <a:pt x="82550" y="3809"/>
                    <a:pt x="132556" y="-3731"/>
                    <a:pt x="164306" y="2222"/>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任意多边形 84"/>
            <p:cNvSpPr/>
            <p:nvPr/>
          </p:nvSpPr>
          <p:spPr>
            <a:xfrm>
              <a:off x="3827817" y="4280940"/>
              <a:ext cx="207547" cy="167926"/>
            </a:xfrm>
            <a:custGeom>
              <a:avLst/>
              <a:gdLst>
                <a:gd name="connsiteX0" fmla="*/ 82196 w 209385"/>
                <a:gd name="connsiteY0" fmla="*/ 548 h 170059"/>
                <a:gd name="connsiteX1" fmla="*/ 151252 w 209385"/>
                <a:gd name="connsiteY1" fmla="*/ 5310 h 170059"/>
                <a:gd name="connsiteX2" fmla="*/ 194114 w 209385"/>
                <a:gd name="connsiteY2" fmla="*/ 33885 h 170059"/>
                <a:gd name="connsiteX3" fmla="*/ 203639 w 209385"/>
                <a:gd name="connsiteY3" fmla="*/ 95798 h 170059"/>
                <a:gd name="connsiteX4" fmla="*/ 206021 w 209385"/>
                <a:gd name="connsiteY4" fmla="*/ 167235 h 170059"/>
                <a:gd name="connsiteX5" fmla="*/ 156014 w 209385"/>
                <a:gd name="connsiteY5" fmla="*/ 152948 h 170059"/>
                <a:gd name="connsiteX6" fmla="*/ 101246 w 209385"/>
                <a:gd name="connsiteY6" fmla="*/ 126754 h 170059"/>
                <a:gd name="connsiteX7" fmla="*/ 67908 w 209385"/>
                <a:gd name="connsiteY7" fmla="*/ 74366 h 170059"/>
                <a:gd name="connsiteX8" fmla="*/ 36952 w 209385"/>
                <a:gd name="connsiteY8" fmla="*/ 29123 h 170059"/>
                <a:gd name="connsiteX9" fmla="*/ 1233 w 209385"/>
                <a:gd name="connsiteY9" fmla="*/ 12454 h 170059"/>
                <a:gd name="connsiteX10" fmla="*/ 82196 w 209385"/>
                <a:gd name="connsiteY10" fmla="*/ 548 h 170059"/>
                <a:gd name="connsiteX0" fmla="*/ 82196 w 207547"/>
                <a:gd name="connsiteY0" fmla="*/ 548 h 167926"/>
                <a:gd name="connsiteX1" fmla="*/ 151252 w 207547"/>
                <a:gd name="connsiteY1" fmla="*/ 5310 h 167926"/>
                <a:gd name="connsiteX2" fmla="*/ 194114 w 207547"/>
                <a:gd name="connsiteY2" fmla="*/ 33885 h 167926"/>
                <a:gd name="connsiteX3" fmla="*/ 203639 w 207547"/>
                <a:gd name="connsiteY3" fmla="*/ 95798 h 167926"/>
                <a:gd name="connsiteX4" fmla="*/ 203640 w 207547"/>
                <a:gd name="connsiteY4" fmla="*/ 164854 h 167926"/>
                <a:gd name="connsiteX5" fmla="*/ 156014 w 207547"/>
                <a:gd name="connsiteY5" fmla="*/ 152948 h 167926"/>
                <a:gd name="connsiteX6" fmla="*/ 101246 w 207547"/>
                <a:gd name="connsiteY6" fmla="*/ 126754 h 167926"/>
                <a:gd name="connsiteX7" fmla="*/ 67908 w 207547"/>
                <a:gd name="connsiteY7" fmla="*/ 74366 h 167926"/>
                <a:gd name="connsiteX8" fmla="*/ 36952 w 207547"/>
                <a:gd name="connsiteY8" fmla="*/ 29123 h 167926"/>
                <a:gd name="connsiteX9" fmla="*/ 1233 w 207547"/>
                <a:gd name="connsiteY9" fmla="*/ 12454 h 167926"/>
                <a:gd name="connsiteX10" fmla="*/ 82196 w 207547"/>
                <a:gd name="connsiteY10" fmla="*/ 548 h 16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7547" h="167926">
                  <a:moveTo>
                    <a:pt x="82196" y="548"/>
                  </a:moveTo>
                  <a:cubicBezTo>
                    <a:pt x="107199" y="-643"/>
                    <a:pt x="132599" y="-246"/>
                    <a:pt x="151252" y="5310"/>
                  </a:cubicBezTo>
                  <a:cubicBezTo>
                    <a:pt x="169905" y="10866"/>
                    <a:pt x="185383" y="18804"/>
                    <a:pt x="194114" y="33885"/>
                  </a:cubicBezTo>
                  <a:cubicBezTo>
                    <a:pt x="202845" y="48966"/>
                    <a:pt x="202051" y="73970"/>
                    <a:pt x="203639" y="95798"/>
                  </a:cubicBezTo>
                  <a:cubicBezTo>
                    <a:pt x="205227" y="117626"/>
                    <a:pt x="211577" y="155329"/>
                    <a:pt x="203640" y="164854"/>
                  </a:cubicBezTo>
                  <a:cubicBezTo>
                    <a:pt x="195703" y="174379"/>
                    <a:pt x="173080" y="159298"/>
                    <a:pt x="156014" y="152948"/>
                  </a:cubicBezTo>
                  <a:cubicBezTo>
                    <a:pt x="138948" y="146598"/>
                    <a:pt x="115930" y="139851"/>
                    <a:pt x="101246" y="126754"/>
                  </a:cubicBezTo>
                  <a:cubicBezTo>
                    <a:pt x="86562" y="113657"/>
                    <a:pt x="78624" y="90638"/>
                    <a:pt x="67908" y="74366"/>
                  </a:cubicBezTo>
                  <a:cubicBezTo>
                    <a:pt x="57192" y="58094"/>
                    <a:pt x="48065" y="39442"/>
                    <a:pt x="36952" y="29123"/>
                  </a:cubicBezTo>
                  <a:cubicBezTo>
                    <a:pt x="25839" y="18804"/>
                    <a:pt x="-6705" y="16423"/>
                    <a:pt x="1233" y="12454"/>
                  </a:cubicBezTo>
                  <a:cubicBezTo>
                    <a:pt x="9170" y="8485"/>
                    <a:pt x="57193" y="1739"/>
                    <a:pt x="82196" y="548"/>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任意多边形 85"/>
            <p:cNvSpPr/>
            <p:nvPr/>
          </p:nvSpPr>
          <p:spPr>
            <a:xfrm>
              <a:off x="4068760" y="4321865"/>
              <a:ext cx="113244" cy="276981"/>
            </a:xfrm>
            <a:custGeom>
              <a:avLst/>
              <a:gdLst>
                <a:gd name="connsiteX0" fmla="*/ 67340 w 113113"/>
                <a:gd name="connsiteY0" fmla="*/ 66780 h 276637"/>
                <a:gd name="connsiteX1" fmla="*/ 103059 w 113113"/>
                <a:gd name="connsiteY1" fmla="*/ 142980 h 276637"/>
                <a:gd name="connsiteX2" fmla="*/ 112584 w 113113"/>
                <a:gd name="connsiteY2" fmla="*/ 192986 h 276637"/>
                <a:gd name="connsiteX3" fmla="*/ 107822 w 113113"/>
                <a:gd name="connsiteY3" fmla="*/ 219180 h 276637"/>
                <a:gd name="connsiteX4" fmla="*/ 74484 w 113113"/>
                <a:gd name="connsiteY4" fmla="*/ 247755 h 276637"/>
                <a:gd name="connsiteX5" fmla="*/ 29240 w 113113"/>
                <a:gd name="connsiteY5" fmla="*/ 276330 h 276637"/>
                <a:gd name="connsiteX6" fmla="*/ 29240 w 113113"/>
                <a:gd name="connsiteY6" fmla="*/ 228705 h 276637"/>
                <a:gd name="connsiteX7" fmla="*/ 7809 w 113113"/>
                <a:gd name="connsiteY7" fmla="*/ 176317 h 276637"/>
                <a:gd name="connsiteX8" fmla="*/ 7809 w 113113"/>
                <a:gd name="connsiteY8" fmla="*/ 97736 h 276637"/>
                <a:gd name="connsiteX9" fmla="*/ 10190 w 113113"/>
                <a:gd name="connsiteY9" fmla="*/ 35824 h 276637"/>
                <a:gd name="connsiteX10" fmla="*/ 665 w 113113"/>
                <a:gd name="connsiteY10" fmla="*/ 105 h 276637"/>
                <a:gd name="connsiteX11" fmla="*/ 31622 w 113113"/>
                <a:gd name="connsiteY11" fmla="*/ 26299 h 276637"/>
                <a:gd name="connsiteX12" fmla="*/ 67340 w 113113"/>
                <a:gd name="connsiteY12" fmla="*/ 66780 h 276637"/>
                <a:gd name="connsiteX0" fmla="*/ 67471 w 113244"/>
                <a:gd name="connsiteY0" fmla="*/ 66780 h 276637"/>
                <a:gd name="connsiteX1" fmla="*/ 103190 w 113244"/>
                <a:gd name="connsiteY1" fmla="*/ 142980 h 276637"/>
                <a:gd name="connsiteX2" fmla="*/ 112715 w 113244"/>
                <a:gd name="connsiteY2" fmla="*/ 192986 h 276637"/>
                <a:gd name="connsiteX3" fmla="*/ 107953 w 113244"/>
                <a:gd name="connsiteY3" fmla="*/ 219180 h 276637"/>
                <a:gd name="connsiteX4" fmla="*/ 74615 w 113244"/>
                <a:gd name="connsiteY4" fmla="*/ 247755 h 276637"/>
                <a:gd name="connsiteX5" fmla="*/ 29371 w 113244"/>
                <a:gd name="connsiteY5" fmla="*/ 276330 h 276637"/>
                <a:gd name="connsiteX6" fmla="*/ 29371 w 113244"/>
                <a:gd name="connsiteY6" fmla="*/ 228705 h 276637"/>
                <a:gd name="connsiteX7" fmla="*/ 7940 w 113244"/>
                <a:gd name="connsiteY7" fmla="*/ 176317 h 276637"/>
                <a:gd name="connsiteX8" fmla="*/ 7940 w 113244"/>
                <a:gd name="connsiteY8" fmla="*/ 97736 h 276637"/>
                <a:gd name="connsiteX9" fmla="*/ 7939 w 113244"/>
                <a:gd name="connsiteY9" fmla="*/ 40586 h 276637"/>
                <a:gd name="connsiteX10" fmla="*/ 796 w 113244"/>
                <a:gd name="connsiteY10" fmla="*/ 105 h 276637"/>
                <a:gd name="connsiteX11" fmla="*/ 31753 w 113244"/>
                <a:gd name="connsiteY11" fmla="*/ 26299 h 276637"/>
                <a:gd name="connsiteX12" fmla="*/ 67471 w 113244"/>
                <a:gd name="connsiteY12" fmla="*/ 66780 h 276637"/>
                <a:gd name="connsiteX0" fmla="*/ 67471 w 113244"/>
                <a:gd name="connsiteY0" fmla="*/ 66780 h 276708"/>
                <a:gd name="connsiteX1" fmla="*/ 103190 w 113244"/>
                <a:gd name="connsiteY1" fmla="*/ 142980 h 276708"/>
                <a:gd name="connsiteX2" fmla="*/ 112715 w 113244"/>
                <a:gd name="connsiteY2" fmla="*/ 192986 h 276708"/>
                <a:gd name="connsiteX3" fmla="*/ 107953 w 113244"/>
                <a:gd name="connsiteY3" fmla="*/ 219180 h 276708"/>
                <a:gd name="connsiteX4" fmla="*/ 74615 w 113244"/>
                <a:gd name="connsiteY4" fmla="*/ 247755 h 276708"/>
                <a:gd name="connsiteX5" fmla="*/ 29371 w 113244"/>
                <a:gd name="connsiteY5" fmla="*/ 276330 h 276708"/>
                <a:gd name="connsiteX6" fmla="*/ 22227 w 113244"/>
                <a:gd name="connsiteY6" fmla="*/ 226324 h 276708"/>
                <a:gd name="connsiteX7" fmla="*/ 7940 w 113244"/>
                <a:gd name="connsiteY7" fmla="*/ 176317 h 276708"/>
                <a:gd name="connsiteX8" fmla="*/ 7940 w 113244"/>
                <a:gd name="connsiteY8" fmla="*/ 97736 h 276708"/>
                <a:gd name="connsiteX9" fmla="*/ 7939 w 113244"/>
                <a:gd name="connsiteY9" fmla="*/ 40586 h 276708"/>
                <a:gd name="connsiteX10" fmla="*/ 796 w 113244"/>
                <a:gd name="connsiteY10" fmla="*/ 105 h 276708"/>
                <a:gd name="connsiteX11" fmla="*/ 31753 w 113244"/>
                <a:gd name="connsiteY11" fmla="*/ 26299 h 276708"/>
                <a:gd name="connsiteX12" fmla="*/ 67471 w 113244"/>
                <a:gd name="connsiteY12" fmla="*/ 66780 h 276708"/>
                <a:gd name="connsiteX0" fmla="*/ 67471 w 113244"/>
                <a:gd name="connsiteY0" fmla="*/ 66780 h 276981"/>
                <a:gd name="connsiteX1" fmla="*/ 103190 w 113244"/>
                <a:gd name="connsiteY1" fmla="*/ 142980 h 276981"/>
                <a:gd name="connsiteX2" fmla="*/ 112715 w 113244"/>
                <a:gd name="connsiteY2" fmla="*/ 192986 h 276981"/>
                <a:gd name="connsiteX3" fmla="*/ 107953 w 113244"/>
                <a:gd name="connsiteY3" fmla="*/ 219180 h 276981"/>
                <a:gd name="connsiteX4" fmla="*/ 74615 w 113244"/>
                <a:gd name="connsiteY4" fmla="*/ 252518 h 276981"/>
                <a:gd name="connsiteX5" fmla="*/ 29371 w 113244"/>
                <a:gd name="connsiteY5" fmla="*/ 276330 h 276981"/>
                <a:gd name="connsiteX6" fmla="*/ 22227 w 113244"/>
                <a:gd name="connsiteY6" fmla="*/ 226324 h 276981"/>
                <a:gd name="connsiteX7" fmla="*/ 7940 w 113244"/>
                <a:gd name="connsiteY7" fmla="*/ 176317 h 276981"/>
                <a:gd name="connsiteX8" fmla="*/ 7940 w 113244"/>
                <a:gd name="connsiteY8" fmla="*/ 97736 h 276981"/>
                <a:gd name="connsiteX9" fmla="*/ 7939 w 113244"/>
                <a:gd name="connsiteY9" fmla="*/ 40586 h 276981"/>
                <a:gd name="connsiteX10" fmla="*/ 796 w 113244"/>
                <a:gd name="connsiteY10" fmla="*/ 105 h 276981"/>
                <a:gd name="connsiteX11" fmla="*/ 31753 w 113244"/>
                <a:gd name="connsiteY11" fmla="*/ 26299 h 276981"/>
                <a:gd name="connsiteX12" fmla="*/ 67471 w 113244"/>
                <a:gd name="connsiteY12" fmla="*/ 66780 h 276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244" h="276981">
                  <a:moveTo>
                    <a:pt x="67471" y="66780"/>
                  </a:moveTo>
                  <a:cubicBezTo>
                    <a:pt x="79377" y="86227"/>
                    <a:pt x="95649" y="121946"/>
                    <a:pt x="103190" y="142980"/>
                  </a:cubicBezTo>
                  <a:cubicBezTo>
                    <a:pt x="110731" y="164014"/>
                    <a:pt x="111921" y="180286"/>
                    <a:pt x="112715" y="192986"/>
                  </a:cubicBezTo>
                  <a:cubicBezTo>
                    <a:pt x="113509" y="205686"/>
                    <a:pt x="114303" y="209258"/>
                    <a:pt x="107953" y="219180"/>
                  </a:cubicBezTo>
                  <a:cubicBezTo>
                    <a:pt x="101603" y="229102"/>
                    <a:pt x="87712" y="242993"/>
                    <a:pt x="74615" y="252518"/>
                  </a:cubicBezTo>
                  <a:cubicBezTo>
                    <a:pt x="61518" y="262043"/>
                    <a:pt x="38102" y="280696"/>
                    <a:pt x="29371" y="276330"/>
                  </a:cubicBezTo>
                  <a:cubicBezTo>
                    <a:pt x="20640" y="271964"/>
                    <a:pt x="25799" y="242993"/>
                    <a:pt x="22227" y="226324"/>
                  </a:cubicBezTo>
                  <a:cubicBezTo>
                    <a:pt x="18655" y="209655"/>
                    <a:pt x="10321" y="197748"/>
                    <a:pt x="7940" y="176317"/>
                  </a:cubicBezTo>
                  <a:cubicBezTo>
                    <a:pt x="5559" y="154886"/>
                    <a:pt x="7940" y="120358"/>
                    <a:pt x="7940" y="97736"/>
                  </a:cubicBezTo>
                  <a:cubicBezTo>
                    <a:pt x="7940" y="75114"/>
                    <a:pt x="9130" y="56858"/>
                    <a:pt x="7939" y="40586"/>
                  </a:cubicBezTo>
                  <a:cubicBezTo>
                    <a:pt x="6748" y="24314"/>
                    <a:pt x="-2776" y="1693"/>
                    <a:pt x="796" y="105"/>
                  </a:cubicBezTo>
                  <a:cubicBezTo>
                    <a:pt x="4368" y="-1483"/>
                    <a:pt x="20641" y="15187"/>
                    <a:pt x="31753" y="26299"/>
                  </a:cubicBezTo>
                  <a:cubicBezTo>
                    <a:pt x="42865" y="37411"/>
                    <a:pt x="55565" y="47333"/>
                    <a:pt x="67471" y="66780"/>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任意多边形 86"/>
            <p:cNvSpPr/>
            <p:nvPr/>
          </p:nvSpPr>
          <p:spPr>
            <a:xfrm>
              <a:off x="3976266" y="4569151"/>
              <a:ext cx="221886" cy="133969"/>
            </a:xfrm>
            <a:custGeom>
              <a:avLst/>
              <a:gdLst>
                <a:gd name="connsiteX0" fmla="*/ 69478 w 221886"/>
                <a:gd name="connsiteY0" fmla="*/ 59999 h 133969"/>
                <a:gd name="connsiteX1" fmla="*/ 133772 w 221886"/>
                <a:gd name="connsiteY1" fmla="*/ 69524 h 133969"/>
                <a:gd name="connsiteX2" fmla="*/ 193303 w 221886"/>
                <a:gd name="connsiteY2" fmla="*/ 45712 h 133969"/>
                <a:gd name="connsiteX3" fmla="*/ 221878 w 221886"/>
                <a:gd name="connsiteY3" fmla="*/ 468 h 133969"/>
                <a:gd name="connsiteX4" fmla="*/ 190922 w 221886"/>
                <a:gd name="connsiteY4" fmla="*/ 76668 h 133969"/>
                <a:gd name="connsiteX5" fmla="*/ 145678 w 221886"/>
                <a:gd name="connsiteY5" fmla="*/ 119530 h 133969"/>
                <a:gd name="connsiteX6" fmla="*/ 86147 w 221886"/>
                <a:gd name="connsiteY6" fmla="*/ 133818 h 133969"/>
                <a:gd name="connsiteX7" fmla="*/ 40903 w 221886"/>
                <a:gd name="connsiteY7" fmla="*/ 112387 h 133969"/>
                <a:gd name="connsiteX8" fmla="*/ 422 w 221886"/>
                <a:gd name="connsiteY8" fmla="*/ 29043 h 133969"/>
                <a:gd name="connsiteX9" fmla="*/ 69478 w 221886"/>
                <a:gd name="connsiteY9" fmla="*/ 59999 h 133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86" h="133969">
                  <a:moveTo>
                    <a:pt x="69478" y="59999"/>
                  </a:moveTo>
                  <a:cubicBezTo>
                    <a:pt x="91703" y="66746"/>
                    <a:pt x="113135" y="71905"/>
                    <a:pt x="133772" y="69524"/>
                  </a:cubicBezTo>
                  <a:cubicBezTo>
                    <a:pt x="154410" y="67143"/>
                    <a:pt x="178619" y="57221"/>
                    <a:pt x="193303" y="45712"/>
                  </a:cubicBezTo>
                  <a:cubicBezTo>
                    <a:pt x="207987" y="34203"/>
                    <a:pt x="222275" y="-4691"/>
                    <a:pt x="221878" y="468"/>
                  </a:cubicBezTo>
                  <a:cubicBezTo>
                    <a:pt x="221481" y="5627"/>
                    <a:pt x="203622" y="56824"/>
                    <a:pt x="190922" y="76668"/>
                  </a:cubicBezTo>
                  <a:cubicBezTo>
                    <a:pt x="178222" y="96512"/>
                    <a:pt x="163141" y="110005"/>
                    <a:pt x="145678" y="119530"/>
                  </a:cubicBezTo>
                  <a:cubicBezTo>
                    <a:pt x="128216" y="129055"/>
                    <a:pt x="103610" y="135009"/>
                    <a:pt x="86147" y="133818"/>
                  </a:cubicBezTo>
                  <a:cubicBezTo>
                    <a:pt x="68684" y="132628"/>
                    <a:pt x="55190" y="129849"/>
                    <a:pt x="40903" y="112387"/>
                  </a:cubicBezTo>
                  <a:cubicBezTo>
                    <a:pt x="26616" y="94925"/>
                    <a:pt x="-3944" y="37377"/>
                    <a:pt x="422" y="29043"/>
                  </a:cubicBezTo>
                  <a:cubicBezTo>
                    <a:pt x="4788" y="20708"/>
                    <a:pt x="47253" y="53252"/>
                    <a:pt x="69478" y="59999"/>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任意多边形 87"/>
            <p:cNvSpPr/>
            <p:nvPr/>
          </p:nvSpPr>
          <p:spPr>
            <a:xfrm>
              <a:off x="3861835" y="4559161"/>
              <a:ext cx="158486" cy="146679"/>
            </a:xfrm>
            <a:custGeom>
              <a:avLst/>
              <a:gdLst>
                <a:gd name="connsiteX0" fmla="*/ 98184 w 158486"/>
                <a:gd name="connsiteY0" fmla="*/ 79514 h 146679"/>
                <a:gd name="connsiteX1" fmla="*/ 81515 w 158486"/>
                <a:gd name="connsiteY1" fmla="*/ 29508 h 146679"/>
                <a:gd name="connsiteX2" fmla="*/ 57703 w 158486"/>
                <a:gd name="connsiteY2" fmla="*/ 8077 h 146679"/>
                <a:gd name="connsiteX3" fmla="*/ 33890 w 158486"/>
                <a:gd name="connsiteY3" fmla="*/ 933 h 146679"/>
                <a:gd name="connsiteX4" fmla="*/ 17221 w 158486"/>
                <a:gd name="connsiteY4" fmla="*/ 27127 h 146679"/>
                <a:gd name="connsiteX5" fmla="*/ 553 w 158486"/>
                <a:gd name="connsiteY5" fmla="*/ 65227 h 146679"/>
                <a:gd name="connsiteX6" fmla="*/ 38653 w 158486"/>
                <a:gd name="connsiteY6" fmla="*/ 117614 h 146679"/>
                <a:gd name="connsiteX7" fmla="*/ 88659 w 158486"/>
                <a:gd name="connsiteY7" fmla="*/ 139045 h 146679"/>
                <a:gd name="connsiteX8" fmla="*/ 157715 w 158486"/>
                <a:gd name="connsiteY8" fmla="*/ 146189 h 146679"/>
                <a:gd name="connsiteX9" fmla="*/ 124378 w 158486"/>
                <a:gd name="connsiteY9" fmla="*/ 127139 h 146679"/>
                <a:gd name="connsiteX10" fmla="*/ 98184 w 158486"/>
                <a:gd name="connsiteY10" fmla="*/ 79514 h 146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486" h="146679">
                  <a:moveTo>
                    <a:pt x="98184" y="79514"/>
                  </a:moveTo>
                  <a:cubicBezTo>
                    <a:pt x="91040" y="63242"/>
                    <a:pt x="88262" y="41414"/>
                    <a:pt x="81515" y="29508"/>
                  </a:cubicBezTo>
                  <a:cubicBezTo>
                    <a:pt x="74768" y="17602"/>
                    <a:pt x="65640" y="12839"/>
                    <a:pt x="57703" y="8077"/>
                  </a:cubicBezTo>
                  <a:cubicBezTo>
                    <a:pt x="49765" y="3314"/>
                    <a:pt x="40637" y="-2242"/>
                    <a:pt x="33890" y="933"/>
                  </a:cubicBezTo>
                  <a:cubicBezTo>
                    <a:pt x="27143" y="4108"/>
                    <a:pt x="22777" y="16411"/>
                    <a:pt x="17221" y="27127"/>
                  </a:cubicBezTo>
                  <a:cubicBezTo>
                    <a:pt x="11665" y="37843"/>
                    <a:pt x="-3019" y="50146"/>
                    <a:pt x="553" y="65227"/>
                  </a:cubicBezTo>
                  <a:cubicBezTo>
                    <a:pt x="4125" y="80308"/>
                    <a:pt x="23969" y="105311"/>
                    <a:pt x="38653" y="117614"/>
                  </a:cubicBezTo>
                  <a:cubicBezTo>
                    <a:pt x="53337" y="129917"/>
                    <a:pt x="68815" y="134283"/>
                    <a:pt x="88659" y="139045"/>
                  </a:cubicBezTo>
                  <a:cubicBezTo>
                    <a:pt x="108503" y="143807"/>
                    <a:pt x="151762" y="148173"/>
                    <a:pt x="157715" y="146189"/>
                  </a:cubicBezTo>
                  <a:cubicBezTo>
                    <a:pt x="163668" y="144205"/>
                    <a:pt x="133506" y="137855"/>
                    <a:pt x="124378" y="127139"/>
                  </a:cubicBezTo>
                  <a:cubicBezTo>
                    <a:pt x="115250" y="116423"/>
                    <a:pt x="105328" y="95786"/>
                    <a:pt x="98184" y="79514"/>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任意多边形 88"/>
            <p:cNvSpPr/>
            <p:nvPr/>
          </p:nvSpPr>
          <p:spPr>
            <a:xfrm>
              <a:off x="4113015" y="4311303"/>
              <a:ext cx="298948" cy="138063"/>
            </a:xfrm>
            <a:custGeom>
              <a:avLst/>
              <a:gdLst>
                <a:gd name="connsiteX0" fmla="*/ 71940 w 298948"/>
                <a:gd name="connsiteY0" fmla="*/ 0 h 138063"/>
                <a:gd name="connsiteX1" fmla="*/ 70841 w 298948"/>
                <a:gd name="connsiteY1" fmla="*/ 1142 h 138063"/>
                <a:gd name="connsiteX2" fmla="*/ 168473 w 298948"/>
                <a:gd name="connsiteY2" fmla="*/ 55911 h 138063"/>
                <a:gd name="connsiteX3" fmla="*/ 237529 w 298948"/>
                <a:gd name="connsiteY3" fmla="*/ 105917 h 138063"/>
                <a:gd name="connsiteX4" fmla="*/ 275926 w 298948"/>
                <a:gd name="connsiteY4" fmla="*/ 127199 h 138063"/>
                <a:gd name="connsiteX5" fmla="*/ 298948 w 298948"/>
                <a:gd name="connsiteY5" fmla="*/ 137441 h 138063"/>
                <a:gd name="connsiteX6" fmla="*/ 293192 w 298948"/>
                <a:gd name="connsiteY6" fmla="*/ 138063 h 138063"/>
                <a:gd name="connsiteX7" fmla="*/ 270867 w 298948"/>
                <a:gd name="connsiteY7" fmla="*/ 134492 h 138063"/>
                <a:gd name="connsiteX8" fmla="*/ 216099 w 298948"/>
                <a:gd name="connsiteY8" fmla="*/ 129730 h 138063"/>
                <a:gd name="connsiteX9" fmla="*/ 182382 w 298948"/>
                <a:gd name="connsiteY9" fmla="*/ 129141 h 138063"/>
                <a:gd name="connsiteX10" fmla="*/ 179821 w 298948"/>
                <a:gd name="connsiteY10" fmla="*/ 125153 h 138063"/>
                <a:gd name="connsiteX11" fmla="*/ 144660 w 298948"/>
                <a:gd name="connsiteY11" fmla="*/ 101155 h 138063"/>
                <a:gd name="connsiteX12" fmla="*/ 97035 w 298948"/>
                <a:gd name="connsiteY12" fmla="*/ 55912 h 138063"/>
                <a:gd name="connsiteX13" fmla="*/ 42266 w 298948"/>
                <a:gd name="connsiteY13" fmla="*/ 15430 h 138063"/>
                <a:gd name="connsiteX14" fmla="*/ 7292 w 298948"/>
                <a:gd name="connsiteY14" fmla="*/ 17067 h 138063"/>
                <a:gd name="connsiteX15" fmla="*/ 288 w 298948"/>
                <a:gd name="connsiteY15" fmla="*/ 19836 h 138063"/>
                <a:gd name="connsiteX16" fmla="*/ 0 w 298948"/>
                <a:gd name="connsiteY16" fmla="*/ 18852 h 138063"/>
                <a:gd name="connsiteX17" fmla="*/ 11311 w 298948"/>
                <a:gd name="connsiteY17" fmla="*/ 15429 h 138063"/>
                <a:gd name="connsiteX18" fmla="*/ 63103 w 298948"/>
                <a:gd name="connsiteY18" fmla="*/ 1811 h 138063"/>
                <a:gd name="connsiteX19" fmla="*/ 71940 w 298948"/>
                <a:gd name="connsiteY19" fmla="*/ 0 h 1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8948" h="138063">
                  <a:moveTo>
                    <a:pt x="71940" y="0"/>
                  </a:moveTo>
                  <a:lnTo>
                    <a:pt x="70841" y="1142"/>
                  </a:lnTo>
                  <a:cubicBezTo>
                    <a:pt x="74413" y="11858"/>
                    <a:pt x="140692" y="38449"/>
                    <a:pt x="168473" y="55911"/>
                  </a:cubicBezTo>
                  <a:cubicBezTo>
                    <a:pt x="196254" y="73373"/>
                    <a:pt x="213320" y="91233"/>
                    <a:pt x="237529" y="105917"/>
                  </a:cubicBezTo>
                  <a:cubicBezTo>
                    <a:pt x="249634" y="113259"/>
                    <a:pt x="262830" y="120601"/>
                    <a:pt x="275926" y="127199"/>
                  </a:cubicBezTo>
                  <a:lnTo>
                    <a:pt x="298948" y="137441"/>
                  </a:lnTo>
                  <a:lnTo>
                    <a:pt x="293192" y="138063"/>
                  </a:lnTo>
                  <a:cubicBezTo>
                    <a:pt x="286643" y="136972"/>
                    <a:pt x="278209" y="135087"/>
                    <a:pt x="270867" y="134492"/>
                  </a:cubicBezTo>
                  <a:cubicBezTo>
                    <a:pt x="256183" y="133302"/>
                    <a:pt x="235943" y="130921"/>
                    <a:pt x="216099" y="129730"/>
                  </a:cubicBezTo>
                  <a:lnTo>
                    <a:pt x="182382" y="129141"/>
                  </a:lnTo>
                  <a:lnTo>
                    <a:pt x="179821" y="125153"/>
                  </a:lnTo>
                  <a:cubicBezTo>
                    <a:pt x="172789" y="119386"/>
                    <a:pt x="155376" y="110382"/>
                    <a:pt x="144660" y="101155"/>
                  </a:cubicBezTo>
                  <a:cubicBezTo>
                    <a:pt x="130373" y="88852"/>
                    <a:pt x="114101" y="70200"/>
                    <a:pt x="97035" y="55912"/>
                  </a:cubicBezTo>
                  <a:cubicBezTo>
                    <a:pt x="79969" y="41625"/>
                    <a:pt x="60919" y="19399"/>
                    <a:pt x="42266" y="15430"/>
                  </a:cubicBezTo>
                  <a:cubicBezTo>
                    <a:pt x="32939" y="13446"/>
                    <a:pt x="19049" y="14140"/>
                    <a:pt x="7292" y="17067"/>
                  </a:cubicBezTo>
                  <a:lnTo>
                    <a:pt x="288" y="19836"/>
                  </a:lnTo>
                  <a:lnTo>
                    <a:pt x="0" y="18852"/>
                  </a:lnTo>
                  <a:cubicBezTo>
                    <a:pt x="2083" y="17910"/>
                    <a:pt x="6350" y="17414"/>
                    <a:pt x="11311" y="15429"/>
                  </a:cubicBezTo>
                  <a:cubicBezTo>
                    <a:pt x="18752" y="12452"/>
                    <a:pt x="44723" y="5904"/>
                    <a:pt x="63103" y="1811"/>
                  </a:cubicBezTo>
                  <a:lnTo>
                    <a:pt x="71940" y="0"/>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任意多边形 89"/>
            <p:cNvSpPr/>
            <p:nvPr/>
          </p:nvSpPr>
          <p:spPr>
            <a:xfrm>
              <a:off x="4371032" y="4332430"/>
              <a:ext cx="167061" cy="155709"/>
            </a:xfrm>
            <a:custGeom>
              <a:avLst/>
              <a:gdLst>
                <a:gd name="connsiteX0" fmla="*/ 0 w 167061"/>
                <a:gd name="connsiteY0" fmla="*/ 0 h 155709"/>
                <a:gd name="connsiteX1" fmla="*/ 3325 w 167061"/>
                <a:gd name="connsiteY1" fmla="*/ 1445 h 155709"/>
                <a:gd name="connsiteX2" fmla="*/ 41723 w 167061"/>
                <a:gd name="connsiteY2" fmla="*/ 3975 h 155709"/>
                <a:gd name="connsiteX3" fmla="*/ 48903 w 167061"/>
                <a:gd name="connsiteY3" fmla="*/ 4758 h 155709"/>
                <a:gd name="connsiteX4" fmla="*/ 34280 w 167061"/>
                <a:gd name="connsiteY4" fmla="*/ 6208 h 155709"/>
                <a:gd name="connsiteX5" fmla="*/ 81905 w 167061"/>
                <a:gd name="connsiteY5" fmla="*/ 41927 h 155709"/>
                <a:gd name="connsiteX6" fmla="*/ 129530 w 167061"/>
                <a:gd name="connsiteY6" fmla="*/ 113365 h 155709"/>
                <a:gd name="connsiteX7" fmla="*/ 147538 w 167061"/>
                <a:gd name="connsiteY7" fmla="*/ 137921 h 155709"/>
                <a:gd name="connsiteX8" fmla="*/ 167061 w 167061"/>
                <a:gd name="connsiteY8" fmla="*/ 155709 h 155709"/>
                <a:gd name="connsiteX9" fmla="*/ 165548 w 167061"/>
                <a:gd name="connsiteY9" fmla="*/ 155036 h 155709"/>
                <a:gd name="connsiteX10" fmla="*/ 141438 w 167061"/>
                <a:gd name="connsiteY10" fmla="*/ 144320 h 155709"/>
                <a:gd name="connsiteX11" fmla="*/ 119147 w 167061"/>
                <a:gd name="connsiteY11" fmla="*/ 139527 h 155709"/>
                <a:gd name="connsiteX12" fmla="*/ 120006 w 167061"/>
                <a:gd name="connsiteY12" fmla="*/ 139558 h 155709"/>
                <a:gd name="connsiteX13" fmla="*/ 89049 w 167061"/>
                <a:gd name="connsiteY13" fmla="*/ 115746 h 155709"/>
                <a:gd name="connsiteX14" fmla="*/ 50949 w 167061"/>
                <a:gd name="connsiteY14" fmla="*/ 56215 h 155709"/>
                <a:gd name="connsiteX15" fmla="*/ 27881 w 167061"/>
                <a:gd name="connsiteY15" fmla="*/ 24217 h 155709"/>
                <a:gd name="connsiteX16" fmla="*/ 0 w 167061"/>
                <a:gd name="connsiteY16" fmla="*/ 0 h 155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7061" h="155709">
                  <a:moveTo>
                    <a:pt x="0" y="0"/>
                  </a:moveTo>
                  <a:lnTo>
                    <a:pt x="3325" y="1445"/>
                  </a:lnTo>
                  <a:cubicBezTo>
                    <a:pt x="13247" y="3826"/>
                    <a:pt x="27336" y="3330"/>
                    <a:pt x="41723" y="3975"/>
                  </a:cubicBezTo>
                  <a:lnTo>
                    <a:pt x="48903" y="4758"/>
                  </a:lnTo>
                  <a:lnTo>
                    <a:pt x="34280" y="6208"/>
                  </a:lnTo>
                  <a:cubicBezTo>
                    <a:pt x="29914" y="11764"/>
                    <a:pt x="66030" y="24068"/>
                    <a:pt x="81905" y="41927"/>
                  </a:cubicBezTo>
                  <a:cubicBezTo>
                    <a:pt x="97780" y="59786"/>
                    <a:pt x="115242" y="94315"/>
                    <a:pt x="129530" y="113365"/>
                  </a:cubicBezTo>
                  <a:cubicBezTo>
                    <a:pt x="136674" y="122890"/>
                    <a:pt x="141932" y="130927"/>
                    <a:pt x="147538" y="137921"/>
                  </a:cubicBezTo>
                  <a:lnTo>
                    <a:pt x="167061" y="155709"/>
                  </a:lnTo>
                  <a:lnTo>
                    <a:pt x="165548" y="155036"/>
                  </a:lnTo>
                  <a:cubicBezTo>
                    <a:pt x="158008" y="151265"/>
                    <a:pt x="149574" y="147098"/>
                    <a:pt x="141438" y="144320"/>
                  </a:cubicBezTo>
                  <a:lnTo>
                    <a:pt x="119147" y="139527"/>
                  </a:lnTo>
                  <a:lnTo>
                    <a:pt x="120006" y="139558"/>
                  </a:lnTo>
                  <a:cubicBezTo>
                    <a:pt x="125562" y="137971"/>
                    <a:pt x="100558" y="129636"/>
                    <a:pt x="89049" y="115746"/>
                  </a:cubicBezTo>
                  <a:cubicBezTo>
                    <a:pt x="77540" y="101856"/>
                    <a:pt x="66427" y="76059"/>
                    <a:pt x="50949" y="56215"/>
                  </a:cubicBezTo>
                  <a:cubicBezTo>
                    <a:pt x="43210" y="46293"/>
                    <a:pt x="36265" y="34883"/>
                    <a:pt x="27881" y="24217"/>
                  </a:cubicBezTo>
                  <a:lnTo>
                    <a:pt x="0" y="0"/>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任意多边形 90"/>
            <p:cNvSpPr/>
            <p:nvPr/>
          </p:nvSpPr>
          <p:spPr>
            <a:xfrm>
              <a:off x="4567354" y="4359291"/>
              <a:ext cx="150974" cy="179350"/>
            </a:xfrm>
            <a:custGeom>
              <a:avLst/>
              <a:gdLst>
                <a:gd name="connsiteX0" fmla="*/ 0 w 150974"/>
                <a:gd name="connsiteY0" fmla="*/ 0 h 179350"/>
                <a:gd name="connsiteX1" fmla="*/ 2265 w 150974"/>
                <a:gd name="connsiteY1" fmla="*/ 778 h 179350"/>
                <a:gd name="connsiteX2" fmla="*/ 37984 w 150974"/>
                <a:gd name="connsiteY2" fmla="*/ 10303 h 179350"/>
                <a:gd name="connsiteX3" fmla="*/ 47876 w 150974"/>
                <a:gd name="connsiteY3" fmla="*/ 14350 h 179350"/>
                <a:gd name="connsiteX4" fmla="*/ 47639 w 150974"/>
                <a:gd name="connsiteY4" fmla="*/ 14545 h 179350"/>
                <a:gd name="connsiteX5" fmla="*/ 66559 w 150974"/>
                <a:gd name="connsiteY5" fmla="*/ 31734 h 179350"/>
                <a:gd name="connsiteX6" fmla="*/ 95134 w 150974"/>
                <a:gd name="connsiteY6" fmla="*/ 76978 h 179350"/>
                <a:gd name="connsiteX7" fmla="*/ 123709 w 150974"/>
                <a:gd name="connsiteY7" fmla="*/ 138890 h 179350"/>
                <a:gd name="connsiteX8" fmla="*/ 138740 w 150974"/>
                <a:gd name="connsiteY8" fmla="*/ 165531 h 179350"/>
                <a:gd name="connsiteX9" fmla="*/ 150974 w 150974"/>
                <a:gd name="connsiteY9" fmla="*/ 179350 h 179350"/>
                <a:gd name="connsiteX10" fmla="*/ 140378 w 150974"/>
                <a:gd name="connsiteY10" fmla="*/ 174609 h 179350"/>
                <a:gd name="connsiteX11" fmla="*/ 114780 w 150974"/>
                <a:gd name="connsiteY11" fmla="*/ 167167 h 179350"/>
                <a:gd name="connsiteX12" fmla="*/ 102741 w 150974"/>
                <a:gd name="connsiteY12" fmla="*/ 163021 h 179350"/>
                <a:gd name="connsiteX13" fmla="*/ 104473 w 150974"/>
                <a:gd name="connsiteY13" fmla="*/ 163317 h 179350"/>
                <a:gd name="connsiteX14" fmla="*/ 116565 w 150974"/>
                <a:gd name="connsiteY14" fmla="*/ 162703 h 179350"/>
                <a:gd name="connsiteX15" fmla="*/ 76083 w 150974"/>
                <a:gd name="connsiteY15" fmla="*/ 119840 h 179350"/>
                <a:gd name="connsiteX16" fmla="*/ 37983 w 150974"/>
                <a:gd name="connsiteY16" fmla="*/ 60309 h 179350"/>
                <a:gd name="connsiteX17" fmla="*/ 14171 w 150974"/>
                <a:gd name="connsiteY17" fmla="*/ 7922 h 179350"/>
                <a:gd name="connsiteX18" fmla="*/ 0 w 150974"/>
                <a:gd name="connsiteY18" fmla="*/ 0 h 17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0974" h="179350">
                  <a:moveTo>
                    <a:pt x="0" y="0"/>
                  </a:moveTo>
                  <a:lnTo>
                    <a:pt x="2265" y="778"/>
                  </a:lnTo>
                  <a:cubicBezTo>
                    <a:pt x="13378" y="3953"/>
                    <a:pt x="37984" y="10303"/>
                    <a:pt x="37984" y="10303"/>
                  </a:cubicBezTo>
                  <a:lnTo>
                    <a:pt x="47876" y="14350"/>
                  </a:lnTo>
                  <a:lnTo>
                    <a:pt x="47639" y="14545"/>
                  </a:lnTo>
                  <a:cubicBezTo>
                    <a:pt x="49369" y="17373"/>
                    <a:pt x="61201" y="23102"/>
                    <a:pt x="66559" y="31734"/>
                  </a:cubicBezTo>
                  <a:cubicBezTo>
                    <a:pt x="73703" y="43243"/>
                    <a:pt x="85609" y="59119"/>
                    <a:pt x="95134" y="76978"/>
                  </a:cubicBezTo>
                  <a:cubicBezTo>
                    <a:pt x="104659" y="94837"/>
                    <a:pt x="112994" y="120237"/>
                    <a:pt x="123709" y="138890"/>
                  </a:cubicBezTo>
                  <a:cubicBezTo>
                    <a:pt x="129067" y="148217"/>
                    <a:pt x="133432" y="157147"/>
                    <a:pt x="138740" y="165531"/>
                  </a:cubicBezTo>
                  <a:lnTo>
                    <a:pt x="150974" y="179350"/>
                  </a:lnTo>
                  <a:lnTo>
                    <a:pt x="140378" y="174609"/>
                  </a:lnTo>
                  <a:cubicBezTo>
                    <a:pt x="133830" y="172426"/>
                    <a:pt x="124404" y="169946"/>
                    <a:pt x="114780" y="167167"/>
                  </a:cubicBezTo>
                  <a:lnTo>
                    <a:pt x="102741" y="163021"/>
                  </a:lnTo>
                  <a:lnTo>
                    <a:pt x="104473" y="163317"/>
                  </a:lnTo>
                  <a:cubicBezTo>
                    <a:pt x="110488" y="163968"/>
                    <a:pt x="114878" y="163894"/>
                    <a:pt x="116565" y="162703"/>
                  </a:cubicBezTo>
                  <a:cubicBezTo>
                    <a:pt x="123312" y="157941"/>
                    <a:pt x="89180" y="136906"/>
                    <a:pt x="76083" y="119840"/>
                  </a:cubicBezTo>
                  <a:cubicBezTo>
                    <a:pt x="62986" y="102774"/>
                    <a:pt x="48302" y="78962"/>
                    <a:pt x="37983" y="60309"/>
                  </a:cubicBezTo>
                  <a:cubicBezTo>
                    <a:pt x="27664" y="41656"/>
                    <a:pt x="28061" y="20225"/>
                    <a:pt x="14171" y="7922"/>
                  </a:cubicBezTo>
                  <a:lnTo>
                    <a:pt x="0" y="0"/>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任意多边形 91"/>
            <p:cNvSpPr/>
            <p:nvPr/>
          </p:nvSpPr>
          <p:spPr>
            <a:xfrm>
              <a:off x="4770333" y="4413627"/>
              <a:ext cx="96849" cy="214320"/>
            </a:xfrm>
            <a:custGeom>
              <a:avLst/>
              <a:gdLst>
                <a:gd name="connsiteX0" fmla="*/ 0 w 96849"/>
                <a:gd name="connsiteY0" fmla="*/ 0 h 214320"/>
                <a:gd name="connsiteX1" fmla="*/ 1693 w 96849"/>
                <a:gd name="connsiteY1" fmla="*/ 1210 h 214320"/>
                <a:gd name="connsiteX2" fmla="*/ 37412 w 96849"/>
                <a:gd name="connsiteY2" fmla="*/ 20260 h 214320"/>
                <a:gd name="connsiteX3" fmla="*/ 70303 w 96849"/>
                <a:gd name="connsiteY3" fmla="*/ 40054 h 214320"/>
                <a:gd name="connsiteX4" fmla="*/ 81158 w 96849"/>
                <a:gd name="connsiteY4" fmla="*/ 48216 h 214320"/>
                <a:gd name="connsiteX5" fmla="*/ 77892 w 96849"/>
                <a:gd name="connsiteY5" fmla="*/ 46453 h 214320"/>
                <a:gd name="connsiteX6" fmla="*/ 87416 w 96849"/>
                <a:gd name="connsiteY6" fmla="*/ 94079 h 214320"/>
                <a:gd name="connsiteX7" fmla="*/ 87417 w 96849"/>
                <a:gd name="connsiteY7" fmla="*/ 144085 h 214320"/>
                <a:gd name="connsiteX8" fmla="*/ 92180 w 96849"/>
                <a:gd name="connsiteY8" fmla="*/ 198853 h 214320"/>
                <a:gd name="connsiteX9" fmla="*/ 96849 w 96849"/>
                <a:gd name="connsiteY9" fmla="*/ 214320 h 214320"/>
                <a:gd name="connsiteX10" fmla="*/ 95009 w 96849"/>
                <a:gd name="connsiteY10" fmla="*/ 212396 h 214320"/>
                <a:gd name="connsiteX11" fmla="*/ 73131 w 96849"/>
                <a:gd name="connsiteY11" fmla="*/ 189328 h 214320"/>
                <a:gd name="connsiteX12" fmla="*/ 73131 w 96849"/>
                <a:gd name="connsiteY12" fmla="*/ 189328 h 214320"/>
                <a:gd name="connsiteX13" fmla="*/ 72610 w 96849"/>
                <a:gd name="connsiteY13" fmla="*/ 187320 h 214320"/>
                <a:gd name="connsiteX14" fmla="*/ 54081 w 96849"/>
                <a:gd name="connsiteY14" fmla="*/ 167898 h 214320"/>
                <a:gd name="connsiteX15" fmla="*/ 39793 w 96849"/>
                <a:gd name="connsiteY15" fmla="*/ 125036 h 214320"/>
                <a:gd name="connsiteX16" fmla="*/ 18362 w 96849"/>
                <a:gd name="connsiteY16" fmla="*/ 82173 h 214320"/>
                <a:gd name="connsiteX17" fmla="*/ 13599 w 96849"/>
                <a:gd name="connsiteY17" fmla="*/ 36929 h 214320"/>
                <a:gd name="connsiteX18" fmla="*/ 9879 w 96849"/>
                <a:gd name="connsiteY18" fmla="*/ 16837 h 214320"/>
                <a:gd name="connsiteX19" fmla="*/ 0 w 96849"/>
                <a:gd name="connsiteY19" fmla="*/ 0 h 21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849" h="214320">
                  <a:moveTo>
                    <a:pt x="0" y="0"/>
                  </a:moveTo>
                  <a:lnTo>
                    <a:pt x="1693" y="1210"/>
                  </a:lnTo>
                  <a:cubicBezTo>
                    <a:pt x="12012" y="7163"/>
                    <a:pt x="21140" y="9148"/>
                    <a:pt x="37412" y="20260"/>
                  </a:cubicBezTo>
                  <a:cubicBezTo>
                    <a:pt x="45548" y="25816"/>
                    <a:pt x="58248" y="32265"/>
                    <a:pt x="70303" y="40054"/>
                  </a:cubicBezTo>
                  <a:lnTo>
                    <a:pt x="81158" y="48216"/>
                  </a:lnTo>
                  <a:lnTo>
                    <a:pt x="77892" y="46453"/>
                  </a:lnTo>
                  <a:cubicBezTo>
                    <a:pt x="67970" y="45263"/>
                    <a:pt x="85828" y="77807"/>
                    <a:pt x="87416" y="94079"/>
                  </a:cubicBezTo>
                  <a:cubicBezTo>
                    <a:pt x="89003" y="110351"/>
                    <a:pt x="86623" y="126623"/>
                    <a:pt x="87417" y="144085"/>
                  </a:cubicBezTo>
                  <a:cubicBezTo>
                    <a:pt x="88211" y="161547"/>
                    <a:pt x="89402" y="184566"/>
                    <a:pt x="92180" y="198853"/>
                  </a:cubicBezTo>
                  <a:lnTo>
                    <a:pt x="96849" y="214320"/>
                  </a:lnTo>
                  <a:lnTo>
                    <a:pt x="95009" y="212396"/>
                  </a:lnTo>
                  <a:cubicBezTo>
                    <a:pt x="87518" y="204211"/>
                    <a:pt x="79481" y="195083"/>
                    <a:pt x="73131" y="189328"/>
                  </a:cubicBezTo>
                  <a:lnTo>
                    <a:pt x="73131" y="189328"/>
                  </a:lnTo>
                  <a:lnTo>
                    <a:pt x="72610" y="187320"/>
                  </a:lnTo>
                  <a:cubicBezTo>
                    <a:pt x="69113" y="183748"/>
                    <a:pt x="58248" y="175934"/>
                    <a:pt x="54081" y="167898"/>
                  </a:cubicBezTo>
                  <a:cubicBezTo>
                    <a:pt x="48525" y="157183"/>
                    <a:pt x="45746" y="139323"/>
                    <a:pt x="39793" y="125036"/>
                  </a:cubicBezTo>
                  <a:cubicBezTo>
                    <a:pt x="33840" y="110749"/>
                    <a:pt x="22728" y="96858"/>
                    <a:pt x="18362" y="82173"/>
                  </a:cubicBezTo>
                  <a:cubicBezTo>
                    <a:pt x="13996" y="67489"/>
                    <a:pt x="16774" y="50820"/>
                    <a:pt x="13599" y="36929"/>
                  </a:cubicBezTo>
                  <a:cubicBezTo>
                    <a:pt x="12012" y="29984"/>
                    <a:pt x="11516" y="23237"/>
                    <a:pt x="9879" y="16837"/>
                  </a:cubicBezTo>
                  <a:lnTo>
                    <a:pt x="0" y="0"/>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任意多边形 92"/>
            <p:cNvSpPr/>
            <p:nvPr/>
          </p:nvSpPr>
          <p:spPr>
            <a:xfrm>
              <a:off x="4922168" y="4573981"/>
              <a:ext cx="68664" cy="221362"/>
            </a:xfrm>
            <a:custGeom>
              <a:avLst/>
              <a:gdLst>
                <a:gd name="connsiteX0" fmla="*/ 48330 w 68664"/>
                <a:gd name="connsiteY0" fmla="*/ 0 h 221362"/>
                <a:gd name="connsiteX1" fmla="*/ 54347 w 68664"/>
                <a:gd name="connsiteY1" fmla="*/ 14390 h 221362"/>
                <a:gd name="connsiteX2" fmla="*/ 61788 w 68664"/>
                <a:gd name="connsiteY2" fmla="*/ 36119 h 221362"/>
                <a:gd name="connsiteX3" fmla="*/ 68664 w 68664"/>
                <a:gd name="connsiteY3" fmla="*/ 55318 h 221362"/>
                <a:gd name="connsiteX4" fmla="*/ 64578 w 68664"/>
                <a:gd name="connsiteY4" fmla="*/ 57587 h 221362"/>
                <a:gd name="connsiteX5" fmla="*/ 61787 w 68664"/>
                <a:gd name="connsiteY5" fmla="*/ 102793 h 221362"/>
                <a:gd name="connsiteX6" fmla="*/ 57025 w 68664"/>
                <a:gd name="connsiteY6" fmla="*/ 140894 h 221362"/>
                <a:gd name="connsiteX7" fmla="*/ 30831 w 68664"/>
                <a:gd name="connsiteY7" fmla="*/ 198044 h 221362"/>
                <a:gd name="connsiteX8" fmla="*/ 11930 w 68664"/>
                <a:gd name="connsiteY8" fmla="*/ 214862 h 221362"/>
                <a:gd name="connsiteX9" fmla="*/ 0 w 68664"/>
                <a:gd name="connsiteY9" fmla="*/ 221362 h 221362"/>
                <a:gd name="connsiteX10" fmla="*/ 4043 w 68664"/>
                <a:gd name="connsiteY10" fmla="*/ 205188 h 221362"/>
                <a:gd name="connsiteX11" fmla="*/ 7020 w 68664"/>
                <a:gd name="connsiteY11" fmla="*/ 186138 h 221362"/>
                <a:gd name="connsiteX12" fmla="*/ 6200 w 68664"/>
                <a:gd name="connsiteY12" fmla="*/ 180069 h 221362"/>
                <a:gd name="connsiteX13" fmla="*/ 7019 w 68664"/>
                <a:gd name="connsiteY13" fmla="*/ 181374 h 221362"/>
                <a:gd name="connsiteX14" fmla="*/ 9400 w 68664"/>
                <a:gd name="connsiteY14" fmla="*/ 152799 h 221362"/>
                <a:gd name="connsiteX15" fmla="*/ 23687 w 68664"/>
                <a:gd name="connsiteY15" fmla="*/ 114699 h 221362"/>
                <a:gd name="connsiteX16" fmla="*/ 45119 w 68664"/>
                <a:gd name="connsiteY16" fmla="*/ 50406 h 221362"/>
                <a:gd name="connsiteX17" fmla="*/ 50923 w 68664"/>
                <a:gd name="connsiteY17" fmla="*/ 21087 h 221362"/>
                <a:gd name="connsiteX18" fmla="*/ 48330 w 68664"/>
                <a:gd name="connsiteY18" fmla="*/ 0 h 22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8664" h="221362">
                  <a:moveTo>
                    <a:pt x="48330" y="0"/>
                  </a:moveTo>
                  <a:lnTo>
                    <a:pt x="54347" y="14390"/>
                  </a:lnTo>
                  <a:cubicBezTo>
                    <a:pt x="56629" y="20344"/>
                    <a:pt x="59010" y="27190"/>
                    <a:pt x="61788" y="36119"/>
                  </a:cubicBezTo>
                  <a:lnTo>
                    <a:pt x="68664" y="55318"/>
                  </a:lnTo>
                  <a:lnTo>
                    <a:pt x="64578" y="57587"/>
                  </a:lnTo>
                  <a:cubicBezTo>
                    <a:pt x="61862" y="66629"/>
                    <a:pt x="63275" y="92078"/>
                    <a:pt x="61787" y="102793"/>
                  </a:cubicBezTo>
                  <a:cubicBezTo>
                    <a:pt x="59803" y="117080"/>
                    <a:pt x="62184" y="125019"/>
                    <a:pt x="57025" y="140894"/>
                  </a:cubicBezTo>
                  <a:cubicBezTo>
                    <a:pt x="51866" y="156769"/>
                    <a:pt x="41944" y="183757"/>
                    <a:pt x="30831" y="198044"/>
                  </a:cubicBezTo>
                  <a:cubicBezTo>
                    <a:pt x="25275" y="205188"/>
                    <a:pt x="18826" y="210447"/>
                    <a:pt x="11930" y="214862"/>
                  </a:cubicBezTo>
                  <a:lnTo>
                    <a:pt x="0" y="221362"/>
                  </a:lnTo>
                  <a:lnTo>
                    <a:pt x="4043" y="205188"/>
                  </a:lnTo>
                  <a:cubicBezTo>
                    <a:pt x="5532" y="198838"/>
                    <a:pt x="6822" y="192091"/>
                    <a:pt x="7020" y="186138"/>
                  </a:cubicBezTo>
                  <a:lnTo>
                    <a:pt x="6200" y="180069"/>
                  </a:lnTo>
                  <a:lnTo>
                    <a:pt x="7019" y="181374"/>
                  </a:lnTo>
                  <a:cubicBezTo>
                    <a:pt x="12575" y="186930"/>
                    <a:pt x="6622" y="163912"/>
                    <a:pt x="9400" y="152799"/>
                  </a:cubicBezTo>
                  <a:cubicBezTo>
                    <a:pt x="12178" y="141687"/>
                    <a:pt x="17734" y="131765"/>
                    <a:pt x="23687" y="114699"/>
                  </a:cubicBezTo>
                  <a:cubicBezTo>
                    <a:pt x="29640" y="97634"/>
                    <a:pt x="41150" y="70647"/>
                    <a:pt x="45119" y="50406"/>
                  </a:cubicBezTo>
                  <a:cubicBezTo>
                    <a:pt x="47104" y="40286"/>
                    <a:pt x="49782" y="30563"/>
                    <a:pt x="50923" y="21087"/>
                  </a:cubicBezTo>
                  <a:lnTo>
                    <a:pt x="48330" y="0"/>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任意多边形 93"/>
            <p:cNvSpPr/>
            <p:nvPr/>
          </p:nvSpPr>
          <p:spPr>
            <a:xfrm>
              <a:off x="4796983" y="4802470"/>
              <a:ext cx="179108" cy="103642"/>
            </a:xfrm>
            <a:custGeom>
              <a:avLst/>
              <a:gdLst>
                <a:gd name="connsiteX0" fmla="*/ 0 w 179108"/>
                <a:gd name="connsiteY0" fmla="*/ 0 h 103642"/>
                <a:gd name="connsiteX1" fmla="*/ 2277 w 179108"/>
                <a:gd name="connsiteY1" fmla="*/ 513 h 103642"/>
                <a:gd name="connsiteX2" fmla="*/ 20285 w 179108"/>
                <a:gd name="connsiteY2" fmla="*/ 7656 h 103642"/>
                <a:gd name="connsiteX3" fmla="*/ 58385 w 179108"/>
                <a:gd name="connsiteY3" fmla="*/ 14800 h 103642"/>
                <a:gd name="connsiteX4" fmla="*/ 71521 w 179108"/>
                <a:gd name="connsiteY4" fmla="*/ 11176 h 103642"/>
                <a:gd name="connsiteX5" fmla="*/ 67910 w 179108"/>
                <a:gd name="connsiteY5" fmla="*/ 14799 h 103642"/>
                <a:gd name="connsiteX6" fmla="*/ 117916 w 179108"/>
                <a:gd name="connsiteY6" fmla="*/ 50518 h 103642"/>
                <a:gd name="connsiteX7" fmla="*/ 146491 w 179108"/>
                <a:gd name="connsiteY7" fmla="*/ 74330 h 103642"/>
                <a:gd name="connsiteX8" fmla="*/ 177447 w 179108"/>
                <a:gd name="connsiteY8" fmla="*/ 79093 h 103642"/>
                <a:gd name="connsiteX9" fmla="*/ 179108 w 179108"/>
                <a:gd name="connsiteY9" fmla="*/ 78107 h 103642"/>
                <a:gd name="connsiteX10" fmla="*/ 175066 w 179108"/>
                <a:gd name="connsiteY10" fmla="*/ 81475 h 103642"/>
                <a:gd name="connsiteX11" fmla="*/ 141133 w 179108"/>
                <a:gd name="connsiteY11" fmla="*/ 102311 h 103642"/>
                <a:gd name="connsiteX12" fmla="*/ 138218 w 179108"/>
                <a:gd name="connsiteY12" fmla="*/ 103642 h 103642"/>
                <a:gd name="connsiteX13" fmla="*/ 140985 w 179108"/>
                <a:gd name="connsiteY13" fmla="*/ 101900 h 103642"/>
                <a:gd name="connsiteX14" fmla="*/ 146492 w 179108"/>
                <a:gd name="connsiteY14" fmla="*/ 95761 h 103642"/>
                <a:gd name="connsiteX15" fmla="*/ 98867 w 179108"/>
                <a:gd name="connsiteY15" fmla="*/ 88618 h 103642"/>
                <a:gd name="connsiteX16" fmla="*/ 39336 w 179108"/>
                <a:gd name="connsiteY16" fmla="*/ 36230 h 103642"/>
                <a:gd name="connsiteX17" fmla="*/ 18500 w 179108"/>
                <a:gd name="connsiteY17" fmla="*/ 13311 h 103642"/>
                <a:gd name="connsiteX18" fmla="*/ 0 w 179108"/>
                <a:gd name="connsiteY18" fmla="*/ 0 h 103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9108" h="103642">
                  <a:moveTo>
                    <a:pt x="0" y="0"/>
                  </a:moveTo>
                  <a:lnTo>
                    <a:pt x="2277" y="513"/>
                  </a:lnTo>
                  <a:cubicBezTo>
                    <a:pt x="7883" y="2993"/>
                    <a:pt x="14729" y="6267"/>
                    <a:pt x="20285" y="7656"/>
                  </a:cubicBezTo>
                  <a:cubicBezTo>
                    <a:pt x="31398" y="10434"/>
                    <a:pt x="46479" y="14800"/>
                    <a:pt x="58385" y="14800"/>
                  </a:cubicBezTo>
                  <a:lnTo>
                    <a:pt x="71521" y="11176"/>
                  </a:lnTo>
                  <a:lnTo>
                    <a:pt x="67910" y="14799"/>
                  </a:lnTo>
                  <a:cubicBezTo>
                    <a:pt x="68307" y="23530"/>
                    <a:pt x="104819" y="40596"/>
                    <a:pt x="117916" y="50518"/>
                  </a:cubicBezTo>
                  <a:cubicBezTo>
                    <a:pt x="131013" y="60440"/>
                    <a:pt x="136569" y="69568"/>
                    <a:pt x="146491" y="74330"/>
                  </a:cubicBezTo>
                  <a:cubicBezTo>
                    <a:pt x="156413" y="79092"/>
                    <a:pt x="167525" y="82665"/>
                    <a:pt x="177447" y="79093"/>
                  </a:cubicBezTo>
                  <a:lnTo>
                    <a:pt x="179108" y="78107"/>
                  </a:lnTo>
                  <a:lnTo>
                    <a:pt x="175066" y="81475"/>
                  </a:lnTo>
                  <a:cubicBezTo>
                    <a:pt x="166732" y="86833"/>
                    <a:pt x="154230" y="95267"/>
                    <a:pt x="141133" y="102311"/>
                  </a:cubicBezTo>
                  <a:lnTo>
                    <a:pt x="138218" y="103642"/>
                  </a:lnTo>
                  <a:lnTo>
                    <a:pt x="140985" y="101900"/>
                  </a:lnTo>
                  <a:cubicBezTo>
                    <a:pt x="144260" y="99407"/>
                    <a:pt x="146294" y="97249"/>
                    <a:pt x="146492" y="95761"/>
                  </a:cubicBezTo>
                  <a:cubicBezTo>
                    <a:pt x="147286" y="89808"/>
                    <a:pt x="116726" y="98540"/>
                    <a:pt x="98867" y="88618"/>
                  </a:cubicBezTo>
                  <a:cubicBezTo>
                    <a:pt x="81008" y="78696"/>
                    <a:pt x="39336" y="36230"/>
                    <a:pt x="39336" y="36230"/>
                  </a:cubicBezTo>
                  <a:cubicBezTo>
                    <a:pt x="30605" y="28491"/>
                    <a:pt x="24850" y="20454"/>
                    <a:pt x="18500" y="13311"/>
                  </a:cubicBezTo>
                  <a:lnTo>
                    <a:pt x="0" y="0"/>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任意多边形 94"/>
            <p:cNvSpPr/>
            <p:nvPr/>
          </p:nvSpPr>
          <p:spPr>
            <a:xfrm>
              <a:off x="4668945" y="4720554"/>
              <a:ext cx="133926" cy="209378"/>
            </a:xfrm>
            <a:custGeom>
              <a:avLst/>
              <a:gdLst>
                <a:gd name="connsiteX0" fmla="*/ 15615 w 133926"/>
                <a:gd name="connsiteY0" fmla="*/ 0 h 209378"/>
                <a:gd name="connsiteX1" fmla="*/ 16165 w 133926"/>
                <a:gd name="connsiteY1" fmla="*/ 1467 h 209378"/>
                <a:gd name="connsiteX2" fmla="*/ 19737 w 133926"/>
                <a:gd name="connsiteY2" fmla="*/ 18135 h 209378"/>
                <a:gd name="connsiteX3" fmla="*/ 34024 w 133926"/>
                <a:gd name="connsiteY3" fmla="*/ 51472 h 209378"/>
                <a:gd name="connsiteX4" fmla="*/ 43102 w 133926"/>
                <a:gd name="connsiteY4" fmla="*/ 79452 h 209378"/>
                <a:gd name="connsiteX5" fmla="*/ 43727 w 133926"/>
                <a:gd name="connsiteY5" fmla="*/ 80927 h 209378"/>
                <a:gd name="connsiteX6" fmla="*/ 43399 w 133926"/>
                <a:gd name="connsiteY6" fmla="*/ 81330 h 209378"/>
                <a:gd name="connsiteX7" fmla="*/ 55455 w 133926"/>
                <a:gd name="connsiteY7" fmla="*/ 115766 h 209378"/>
                <a:gd name="connsiteX8" fmla="*/ 91174 w 133926"/>
                <a:gd name="connsiteY8" fmla="*/ 180060 h 209378"/>
                <a:gd name="connsiteX9" fmla="*/ 116028 w 133926"/>
                <a:gd name="connsiteY9" fmla="*/ 201194 h 209378"/>
                <a:gd name="connsiteX10" fmla="*/ 133926 w 133926"/>
                <a:gd name="connsiteY10" fmla="*/ 208495 h 209378"/>
                <a:gd name="connsiteX11" fmla="*/ 132995 w 133926"/>
                <a:gd name="connsiteY11" fmla="*/ 209378 h 209378"/>
                <a:gd name="connsiteX12" fmla="*/ 114986 w 133926"/>
                <a:gd name="connsiteY12" fmla="*/ 206253 h 209378"/>
                <a:gd name="connsiteX13" fmla="*/ 60217 w 133926"/>
                <a:gd name="connsiteY13" fmla="*/ 189584 h 209378"/>
                <a:gd name="connsiteX14" fmla="*/ 32833 w 133926"/>
                <a:gd name="connsiteY14" fmla="*/ 176339 h 209378"/>
                <a:gd name="connsiteX15" fmla="*/ 15493 w 133926"/>
                <a:gd name="connsiteY15" fmla="*/ 164589 h 209378"/>
                <a:gd name="connsiteX16" fmla="*/ 19735 w 133926"/>
                <a:gd name="connsiteY16" fmla="*/ 165771 h 209378"/>
                <a:gd name="connsiteX17" fmla="*/ 685 w 133926"/>
                <a:gd name="connsiteY17" fmla="*/ 108621 h 209378"/>
                <a:gd name="connsiteX18" fmla="*/ 5448 w 133926"/>
                <a:gd name="connsiteY18" fmla="*/ 34802 h 209378"/>
                <a:gd name="connsiteX19" fmla="*/ 13782 w 133926"/>
                <a:gd name="connsiteY19" fmla="*/ 6971 h 209378"/>
                <a:gd name="connsiteX20" fmla="*/ 15615 w 133926"/>
                <a:gd name="connsiteY20" fmla="*/ 0 h 20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3926" h="209378">
                  <a:moveTo>
                    <a:pt x="15615" y="0"/>
                  </a:moveTo>
                  <a:lnTo>
                    <a:pt x="16165" y="1467"/>
                  </a:lnTo>
                  <a:cubicBezTo>
                    <a:pt x="16661" y="6824"/>
                    <a:pt x="17157" y="13372"/>
                    <a:pt x="19737" y="18135"/>
                  </a:cubicBezTo>
                  <a:cubicBezTo>
                    <a:pt x="24896" y="27660"/>
                    <a:pt x="28071" y="36391"/>
                    <a:pt x="34024" y="51472"/>
                  </a:cubicBezTo>
                  <a:cubicBezTo>
                    <a:pt x="37000" y="59012"/>
                    <a:pt x="39778" y="69133"/>
                    <a:pt x="43102" y="79452"/>
                  </a:cubicBezTo>
                  <a:lnTo>
                    <a:pt x="43727" y="80927"/>
                  </a:lnTo>
                  <a:lnTo>
                    <a:pt x="43399" y="81330"/>
                  </a:lnTo>
                  <a:cubicBezTo>
                    <a:pt x="42060" y="89348"/>
                    <a:pt x="50097" y="102669"/>
                    <a:pt x="55455" y="115766"/>
                  </a:cubicBezTo>
                  <a:cubicBezTo>
                    <a:pt x="62599" y="133229"/>
                    <a:pt x="76093" y="163788"/>
                    <a:pt x="91174" y="180060"/>
                  </a:cubicBezTo>
                  <a:cubicBezTo>
                    <a:pt x="98715" y="188196"/>
                    <a:pt x="106950" y="195439"/>
                    <a:pt x="116028" y="201194"/>
                  </a:cubicBezTo>
                  <a:lnTo>
                    <a:pt x="133926" y="208495"/>
                  </a:lnTo>
                  <a:lnTo>
                    <a:pt x="132995" y="209378"/>
                  </a:lnTo>
                  <a:cubicBezTo>
                    <a:pt x="128282" y="209130"/>
                    <a:pt x="121535" y="207444"/>
                    <a:pt x="114986" y="206253"/>
                  </a:cubicBezTo>
                  <a:cubicBezTo>
                    <a:pt x="101889" y="203872"/>
                    <a:pt x="77679" y="197124"/>
                    <a:pt x="60217" y="189584"/>
                  </a:cubicBezTo>
                  <a:cubicBezTo>
                    <a:pt x="51486" y="185814"/>
                    <a:pt x="41762" y="181250"/>
                    <a:pt x="32833" y="176339"/>
                  </a:cubicBezTo>
                  <a:lnTo>
                    <a:pt x="15493" y="164589"/>
                  </a:lnTo>
                  <a:lnTo>
                    <a:pt x="19735" y="165771"/>
                  </a:lnTo>
                  <a:cubicBezTo>
                    <a:pt x="27276" y="162993"/>
                    <a:pt x="3066" y="130449"/>
                    <a:pt x="685" y="108621"/>
                  </a:cubicBezTo>
                  <a:cubicBezTo>
                    <a:pt x="-1696" y="86793"/>
                    <a:pt x="2670" y="55043"/>
                    <a:pt x="5448" y="34802"/>
                  </a:cubicBezTo>
                  <a:cubicBezTo>
                    <a:pt x="6837" y="24681"/>
                    <a:pt x="10905" y="15156"/>
                    <a:pt x="13782" y="6971"/>
                  </a:cubicBezTo>
                  <a:lnTo>
                    <a:pt x="15615" y="0"/>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任意多边形 95"/>
            <p:cNvSpPr/>
            <p:nvPr/>
          </p:nvSpPr>
          <p:spPr>
            <a:xfrm>
              <a:off x="4571977" y="4639208"/>
              <a:ext cx="104875" cy="151258"/>
            </a:xfrm>
            <a:custGeom>
              <a:avLst/>
              <a:gdLst>
                <a:gd name="connsiteX0" fmla="*/ 104875 w 104875"/>
                <a:gd name="connsiteY0" fmla="*/ 0 h 151258"/>
                <a:gd name="connsiteX1" fmla="*/ 102453 w 104875"/>
                <a:gd name="connsiteY1" fmla="*/ 8620 h 151258"/>
                <a:gd name="connsiteX2" fmla="*/ 97653 w 104875"/>
                <a:gd name="connsiteY2" fmla="*/ 25661 h 151258"/>
                <a:gd name="connsiteX3" fmla="*/ 98397 w 104875"/>
                <a:gd name="connsiteY3" fmla="*/ 51111 h 151258"/>
                <a:gd name="connsiteX4" fmla="*/ 97817 w 104875"/>
                <a:gd name="connsiteY4" fmla="*/ 66541 h 151258"/>
                <a:gd name="connsiteX5" fmla="*/ 87385 w 104875"/>
                <a:gd name="connsiteY5" fmla="*/ 61678 h 151258"/>
                <a:gd name="connsiteX6" fmla="*/ 61935 w 104875"/>
                <a:gd name="connsiteY6" fmla="*/ 63762 h 151258"/>
                <a:gd name="connsiteX7" fmla="*/ 21453 w 104875"/>
                <a:gd name="connsiteY7" fmla="*/ 109005 h 151258"/>
                <a:gd name="connsiteX8" fmla="*/ 14310 w 104875"/>
                <a:gd name="connsiteY8" fmla="*/ 132520 h 151258"/>
                <a:gd name="connsiteX9" fmla="*/ 16161 w 104875"/>
                <a:gd name="connsiteY9" fmla="*/ 151258 h 151258"/>
                <a:gd name="connsiteX10" fmla="*/ 9547 w 104875"/>
                <a:gd name="connsiteY10" fmla="*/ 135198 h 151258"/>
                <a:gd name="connsiteX11" fmla="*/ 21 w 104875"/>
                <a:gd name="connsiteY11" fmla="*/ 75667 h 151258"/>
                <a:gd name="connsiteX12" fmla="*/ 1012 w 104875"/>
                <a:gd name="connsiteY12" fmla="*/ 65961 h 151258"/>
                <a:gd name="connsiteX13" fmla="*/ 2404 w 104875"/>
                <a:gd name="connsiteY13" fmla="*/ 68523 h 151258"/>
                <a:gd name="connsiteX14" fmla="*/ 45267 w 104875"/>
                <a:gd name="connsiteY14" fmla="*/ 28042 h 151258"/>
                <a:gd name="connsiteX15" fmla="*/ 79795 w 104875"/>
                <a:gd name="connsiteY15" fmla="*/ 11225 h 151258"/>
                <a:gd name="connsiteX16" fmla="*/ 104875 w 104875"/>
                <a:gd name="connsiteY16" fmla="*/ 0 h 15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875" h="151258">
                  <a:moveTo>
                    <a:pt x="104875" y="0"/>
                  </a:moveTo>
                  <a:lnTo>
                    <a:pt x="102453" y="8620"/>
                  </a:lnTo>
                  <a:cubicBezTo>
                    <a:pt x="100506" y="15293"/>
                    <a:pt x="98745" y="21296"/>
                    <a:pt x="97653" y="25661"/>
                  </a:cubicBezTo>
                  <a:cubicBezTo>
                    <a:pt x="95470" y="34392"/>
                    <a:pt x="97058" y="43223"/>
                    <a:pt x="98397" y="51111"/>
                  </a:cubicBezTo>
                  <a:lnTo>
                    <a:pt x="97817" y="66541"/>
                  </a:lnTo>
                  <a:lnTo>
                    <a:pt x="87385" y="61678"/>
                  </a:lnTo>
                  <a:cubicBezTo>
                    <a:pt x="78703" y="60190"/>
                    <a:pt x="69079" y="60587"/>
                    <a:pt x="61935" y="63762"/>
                  </a:cubicBezTo>
                  <a:cubicBezTo>
                    <a:pt x="47647" y="70112"/>
                    <a:pt x="28994" y="93527"/>
                    <a:pt x="21453" y="109005"/>
                  </a:cubicBezTo>
                  <a:cubicBezTo>
                    <a:pt x="17683" y="116744"/>
                    <a:pt x="15202" y="124582"/>
                    <a:pt x="14310" y="132520"/>
                  </a:cubicBezTo>
                  <a:lnTo>
                    <a:pt x="16161" y="151258"/>
                  </a:lnTo>
                  <a:lnTo>
                    <a:pt x="9547" y="135198"/>
                  </a:lnTo>
                  <a:cubicBezTo>
                    <a:pt x="4784" y="119720"/>
                    <a:pt x="-376" y="92732"/>
                    <a:pt x="21" y="75667"/>
                  </a:cubicBezTo>
                  <a:lnTo>
                    <a:pt x="1012" y="65961"/>
                  </a:lnTo>
                  <a:lnTo>
                    <a:pt x="2404" y="68523"/>
                  </a:lnTo>
                  <a:cubicBezTo>
                    <a:pt x="9151" y="68920"/>
                    <a:pt x="26217" y="40345"/>
                    <a:pt x="45267" y="28042"/>
                  </a:cubicBezTo>
                  <a:cubicBezTo>
                    <a:pt x="54792" y="21891"/>
                    <a:pt x="67095" y="16533"/>
                    <a:pt x="79795" y="11225"/>
                  </a:cubicBezTo>
                  <a:lnTo>
                    <a:pt x="104875" y="0"/>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任意多边形 96"/>
            <p:cNvSpPr/>
            <p:nvPr/>
          </p:nvSpPr>
          <p:spPr>
            <a:xfrm>
              <a:off x="4811359" y="4428495"/>
              <a:ext cx="231718" cy="124456"/>
            </a:xfrm>
            <a:custGeom>
              <a:avLst/>
              <a:gdLst>
                <a:gd name="connsiteX0" fmla="*/ 65661 w 231718"/>
                <a:gd name="connsiteY0" fmla="*/ 0 h 124456"/>
                <a:gd name="connsiteX1" fmla="*/ 80515 w 231718"/>
                <a:gd name="connsiteY1" fmla="*/ 398 h 124456"/>
                <a:gd name="connsiteX2" fmla="*/ 72585 w 231718"/>
                <a:gd name="connsiteY2" fmla="*/ 3011 h 124456"/>
                <a:gd name="connsiteX3" fmla="*/ 144023 w 231718"/>
                <a:gd name="connsiteY3" fmla="*/ 43493 h 124456"/>
                <a:gd name="connsiteX4" fmla="*/ 191647 w 231718"/>
                <a:gd name="connsiteY4" fmla="*/ 88736 h 124456"/>
                <a:gd name="connsiteX5" fmla="*/ 209953 w 231718"/>
                <a:gd name="connsiteY5" fmla="*/ 106894 h 124456"/>
                <a:gd name="connsiteX6" fmla="*/ 231718 w 231718"/>
                <a:gd name="connsiteY6" fmla="*/ 119456 h 124456"/>
                <a:gd name="connsiteX7" fmla="*/ 227364 w 231718"/>
                <a:gd name="connsiteY7" fmla="*/ 119694 h 124456"/>
                <a:gd name="connsiteX8" fmla="*/ 179739 w 231718"/>
                <a:gd name="connsiteY8" fmla="*/ 124456 h 124456"/>
                <a:gd name="connsiteX9" fmla="*/ 153843 w 231718"/>
                <a:gd name="connsiteY9" fmla="*/ 123563 h 124456"/>
                <a:gd name="connsiteX10" fmla="*/ 144558 w 231718"/>
                <a:gd name="connsiteY10" fmla="*/ 122073 h 124456"/>
                <a:gd name="connsiteX11" fmla="*/ 136579 w 231718"/>
                <a:gd name="connsiteY11" fmla="*/ 112400 h 124456"/>
                <a:gd name="connsiteX12" fmla="*/ 105920 w 231718"/>
                <a:gd name="connsiteY12" fmla="*/ 86355 h 124456"/>
                <a:gd name="connsiteX13" fmla="*/ 48993 w 231718"/>
                <a:gd name="connsiteY13" fmla="*/ 38134 h 124456"/>
                <a:gd name="connsiteX14" fmla="*/ 36865 w 231718"/>
                <a:gd name="connsiteY14" fmla="*/ 31587 h 124456"/>
                <a:gd name="connsiteX15" fmla="*/ 36865 w 231718"/>
                <a:gd name="connsiteY15" fmla="*/ 31586 h 124456"/>
                <a:gd name="connsiteX16" fmla="*/ 40131 w 231718"/>
                <a:gd name="connsiteY16" fmla="*/ 33349 h 124456"/>
                <a:gd name="connsiteX17" fmla="*/ 29276 w 231718"/>
                <a:gd name="connsiteY17" fmla="*/ 25187 h 124456"/>
                <a:gd name="connsiteX18" fmla="*/ 0 w 231718"/>
                <a:gd name="connsiteY18" fmla="*/ 7569 h 124456"/>
                <a:gd name="connsiteX19" fmla="*/ 4288 w 231718"/>
                <a:gd name="connsiteY19" fmla="*/ 5718 h 124456"/>
                <a:gd name="connsiteX20" fmla="*/ 65661 w 231718"/>
                <a:gd name="connsiteY20" fmla="*/ 0 h 12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1718" h="124456">
                  <a:moveTo>
                    <a:pt x="65661" y="0"/>
                  </a:moveTo>
                  <a:lnTo>
                    <a:pt x="80515" y="398"/>
                  </a:lnTo>
                  <a:lnTo>
                    <a:pt x="72585" y="3011"/>
                  </a:lnTo>
                  <a:cubicBezTo>
                    <a:pt x="75363" y="9361"/>
                    <a:pt x="124179" y="29206"/>
                    <a:pt x="144023" y="43493"/>
                  </a:cubicBezTo>
                  <a:cubicBezTo>
                    <a:pt x="163867" y="57780"/>
                    <a:pt x="176963" y="76036"/>
                    <a:pt x="191647" y="88736"/>
                  </a:cubicBezTo>
                  <a:cubicBezTo>
                    <a:pt x="198989" y="95086"/>
                    <a:pt x="204149" y="101436"/>
                    <a:pt x="209953" y="106894"/>
                  </a:cubicBezTo>
                  <a:lnTo>
                    <a:pt x="231718" y="119456"/>
                  </a:lnTo>
                  <a:lnTo>
                    <a:pt x="227364" y="119694"/>
                  </a:lnTo>
                  <a:cubicBezTo>
                    <a:pt x="214267" y="121678"/>
                    <a:pt x="196011" y="124456"/>
                    <a:pt x="179739" y="124456"/>
                  </a:cubicBezTo>
                  <a:cubicBezTo>
                    <a:pt x="171603" y="124456"/>
                    <a:pt x="162574" y="124258"/>
                    <a:pt x="153843" y="123563"/>
                  </a:cubicBezTo>
                  <a:lnTo>
                    <a:pt x="144558" y="122073"/>
                  </a:lnTo>
                  <a:lnTo>
                    <a:pt x="136579" y="112400"/>
                  </a:lnTo>
                  <a:cubicBezTo>
                    <a:pt x="127054" y="103818"/>
                    <a:pt x="116041" y="95285"/>
                    <a:pt x="105920" y="86355"/>
                  </a:cubicBezTo>
                  <a:cubicBezTo>
                    <a:pt x="90739" y="72961"/>
                    <a:pt x="65067" y="49520"/>
                    <a:pt x="48993" y="38134"/>
                  </a:cubicBezTo>
                  <a:lnTo>
                    <a:pt x="36865" y="31587"/>
                  </a:lnTo>
                  <a:lnTo>
                    <a:pt x="36865" y="31586"/>
                  </a:lnTo>
                  <a:lnTo>
                    <a:pt x="40131" y="33349"/>
                  </a:lnTo>
                  <a:lnTo>
                    <a:pt x="29276" y="25187"/>
                  </a:lnTo>
                  <a:lnTo>
                    <a:pt x="0" y="7569"/>
                  </a:lnTo>
                  <a:lnTo>
                    <a:pt x="4288" y="5718"/>
                  </a:lnTo>
                  <a:cubicBezTo>
                    <a:pt x="18907" y="1960"/>
                    <a:pt x="44732" y="195"/>
                    <a:pt x="65661" y="0"/>
                  </a:cubicBez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任意多边形 97"/>
            <p:cNvSpPr/>
            <p:nvPr/>
          </p:nvSpPr>
          <p:spPr>
            <a:xfrm>
              <a:off x="5046135" y="4434019"/>
              <a:ext cx="288233" cy="108222"/>
            </a:xfrm>
            <a:custGeom>
              <a:avLst/>
              <a:gdLst>
                <a:gd name="connsiteX0" fmla="*/ 0 w 288233"/>
                <a:gd name="connsiteY0" fmla="*/ 0 h 108222"/>
                <a:gd name="connsiteX1" fmla="*/ 8814 w 288233"/>
                <a:gd name="connsiteY1" fmla="*/ 315 h 108222"/>
                <a:gd name="connsiteX2" fmla="*/ 33073 w 288233"/>
                <a:gd name="connsiteY2" fmla="*/ 4631 h 108222"/>
                <a:gd name="connsiteX3" fmla="*/ 76976 w 288233"/>
                <a:gd name="connsiteY3" fmla="*/ 3340 h 108222"/>
                <a:gd name="connsiteX4" fmla="*/ 73555 w 288233"/>
                <a:gd name="connsiteY4" fmla="*/ 4630 h 108222"/>
                <a:gd name="connsiteX5" fmla="*/ 118798 w 288233"/>
                <a:gd name="connsiteY5" fmla="*/ 28442 h 108222"/>
                <a:gd name="connsiteX6" fmla="*/ 183092 w 288233"/>
                <a:gd name="connsiteY6" fmla="*/ 59398 h 108222"/>
                <a:gd name="connsiteX7" fmla="*/ 242623 w 288233"/>
                <a:gd name="connsiteY7" fmla="*/ 80829 h 108222"/>
                <a:gd name="connsiteX8" fmla="*/ 280872 w 288233"/>
                <a:gd name="connsiteY8" fmla="*/ 80829 h 108222"/>
                <a:gd name="connsiteX9" fmla="*/ 288233 w 288233"/>
                <a:gd name="connsiteY9" fmla="*/ 79906 h 108222"/>
                <a:gd name="connsiteX10" fmla="*/ 271198 w 288233"/>
                <a:gd name="connsiteY10" fmla="*/ 90355 h 108222"/>
                <a:gd name="connsiteX11" fmla="*/ 253338 w 288233"/>
                <a:gd name="connsiteY11" fmla="*/ 101667 h 108222"/>
                <a:gd name="connsiteX12" fmla="*/ 232161 w 288233"/>
                <a:gd name="connsiteY12" fmla="*/ 108222 h 108222"/>
                <a:gd name="connsiteX13" fmla="*/ 233097 w 288233"/>
                <a:gd name="connsiteY13" fmla="*/ 107024 h 108222"/>
                <a:gd name="connsiteX14" fmla="*/ 144991 w 288233"/>
                <a:gd name="connsiteY14" fmla="*/ 80830 h 108222"/>
                <a:gd name="connsiteX15" fmla="*/ 75935 w 288233"/>
                <a:gd name="connsiteY15" fmla="*/ 45111 h 108222"/>
                <a:gd name="connsiteX16" fmla="*/ 25928 w 288233"/>
                <a:gd name="connsiteY16" fmla="*/ 4630 h 108222"/>
                <a:gd name="connsiteX17" fmla="*/ 0 w 288233"/>
                <a:gd name="connsiteY17" fmla="*/ 0 h 10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8233" h="108222">
                  <a:moveTo>
                    <a:pt x="0" y="0"/>
                  </a:moveTo>
                  <a:lnTo>
                    <a:pt x="8814" y="315"/>
                  </a:lnTo>
                  <a:cubicBezTo>
                    <a:pt x="20472" y="1754"/>
                    <a:pt x="33073" y="4631"/>
                    <a:pt x="33073" y="4631"/>
                  </a:cubicBezTo>
                  <a:lnTo>
                    <a:pt x="76976" y="3340"/>
                  </a:lnTo>
                  <a:lnTo>
                    <a:pt x="73555" y="4630"/>
                  </a:lnTo>
                  <a:cubicBezTo>
                    <a:pt x="66808" y="10980"/>
                    <a:pt x="99351" y="18520"/>
                    <a:pt x="118798" y="28442"/>
                  </a:cubicBezTo>
                  <a:cubicBezTo>
                    <a:pt x="138245" y="38364"/>
                    <a:pt x="162455" y="50667"/>
                    <a:pt x="183092" y="59398"/>
                  </a:cubicBezTo>
                  <a:cubicBezTo>
                    <a:pt x="203729" y="68129"/>
                    <a:pt x="220001" y="78051"/>
                    <a:pt x="242623" y="80829"/>
                  </a:cubicBezTo>
                  <a:cubicBezTo>
                    <a:pt x="253934" y="82218"/>
                    <a:pt x="267428" y="81921"/>
                    <a:pt x="280872" y="80829"/>
                  </a:cubicBezTo>
                  <a:lnTo>
                    <a:pt x="288233" y="79906"/>
                  </a:lnTo>
                  <a:lnTo>
                    <a:pt x="271198" y="90355"/>
                  </a:lnTo>
                  <a:cubicBezTo>
                    <a:pt x="266039" y="93729"/>
                    <a:pt x="260284" y="97995"/>
                    <a:pt x="253338" y="101667"/>
                  </a:cubicBezTo>
                  <a:lnTo>
                    <a:pt x="232161" y="108222"/>
                  </a:lnTo>
                  <a:lnTo>
                    <a:pt x="233097" y="107024"/>
                  </a:lnTo>
                  <a:cubicBezTo>
                    <a:pt x="227541" y="101468"/>
                    <a:pt x="171185" y="91149"/>
                    <a:pt x="144991" y="80830"/>
                  </a:cubicBezTo>
                  <a:cubicBezTo>
                    <a:pt x="118797" y="70511"/>
                    <a:pt x="95779" y="57811"/>
                    <a:pt x="75935" y="45111"/>
                  </a:cubicBezTo>
                  <a:cubicBezTo>
                    <a:pt x="56091" y="32411"/>
                    <a:pt x="46565" y="12567"/>
                    <a:pt x="25928" y="4630"/>
                  </a:cubicBezTo>
                  <a:lnTo>
                    <a:pt x="0" y="0"/>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任意多边形 98"/>
            <p:cNvSpPr/>
            <p:nvPr/>
          </p:nvSpPr>
          <p:spPr>
            <a:xfrm>
              <a:off x="5260855" y="4405393"/>
              <a:ext cx="292871" cy="86553"/>
            </a:xfrm>
            <a:custGeom>
              <a:avLst/>
              <a:gdLst>
                <a:gd name="connsiteX0" fmla="*/ 292871 w 292871"/>
                <a:gd name="connsiteY0" fmla="*/ 0 h 86553"/>
                <a:gd name="connsiteX1" fmla="*/ 291829 w 292871"/>
                <a:gd name="connsiteY1" fmla="*/ 1482 h 86553"/>
                <a:gd name="connsiteX2" fmla="*/ 249358 w 292871"/>
                <a:gd name="connsiteY2" fmla="*/ 28495 h 86553"/>
                <a:gd name="connsiteX3" fmla="*/ 182683 w 292871"/>
                <a:gd name="connsiteY3" fmla="*/ 78501 h 86553"/>
                <a:gd name="connsiteX4" fmla="*/ 158410 w 292871"/>
                <a:gd name="connsiteY4" fmla="*/ 86553 h 86553"/>
                <a:gd name="connsiteX5" fmla="*/ 156546 w 292871"/>
                <a:gd name="connsiteY5" fmla="*/ 85588 h 86553"/>
                <a:gd name="connsiteX6" fmla="*/ 113628 w 292871"/>
                <a:gd name="connsiteY6" fmla="*/ 78500 h 86553"/>
                <a:gd name="connsiteX7" fmla="*/ 73147 w 292871"/>
                <a:gd name="connsiteY7" fmla="*/ 49925 h 86553"/>
                <a:gd name="connsiteX8" fmla="*/ 23141 w 292871"/>
                <a:gd name="connsiteY8" fmla="*/ 21350 h 86553"/>
                <a:gd name="connsiteX9" fmla="*/ 0 w 292871"/>
                <a:gd name="connsiteY9" fmla="*/ 16359 h 86553"/>
                <a:gd name="connsiteX10" fmla="*/ 20758 w 292871"/>
                <a:gd name="connsiteY10" fmla="*/ 16588 h 86553"/>
                <a:gd name="connsiteX11" fmla="*/ 43082 w 292871"/>
                <a:gd name="connsiteY11" fmla="*/ 9593 h 86553"/>
                <a:gd name="connsiteX12" fmla="*/ 48044 w 292871"/>
                <a:gd name="connsiteY12" fmla="*/ 8163 h 86553"/>
                <a:gd name="connsiteX13" fmla="*/ 46953 w 292871"/>
                <a:gd name="connsiteY13" fmla="*/ 9444 h 86553"/>
                <a:gd name="connsiteX14" fmla="*/ 120772 w 292871"/>
                <a:gd name="connsiteY14" fmla="*/ 18969 h 86553"/>
                <a:gd name="connsiteX15" fmla="*/ 196972 w 292871"/>
                <a:gd name="connsiteY15" fmla="*/ 28494 h 86553"/>
                <a:gd name="connsiteX16" fmla="*/ 270791 w 292871"/>
                <a:gd name="connsiteY16" fmla="*/ 14206 h 86553"/>
                <a:gd name="connsiteX17" fmla="*/ 292871 w 292871"/>
                <a:gd name="connsiteY17" fmla="*/ 0 h 86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871" h="86553">
                  <a:moveTo>
                    <a:pt x="292871" y="0"/>
                  </a:moveTo>
                  <a:lnTo>
                    <a:pt x="291829" y="1482"/>
                  </a:lnTo>
                  <a:cubicBezTo>
                    <a:pt x="284035" y="7361"/>
                    <a:pt x="263348" y="18375"/>
                    <a:pt x="249358" y="28495"/>
                  </a:cubicBezTo>
                  <a:cubicBezTo>
                    <a:pt x="230705" y="41989"/>
                    <a:pt x="203321" y="68182"/>
                    <a:pt x="182683" y="78501"/>
                  </a:cubicBezTo>
                  <a:lnTo>
                    <a:pt x="158410" y="86553"/>
                  </a:lnTo>
                  <a:lnTo>
                    <a:pt x="156546" y="85588"/>
                  </a:lnTo>
                  <a:cubicBezTo>
                    <a:pt x="146816" y="83783"/>
                    <a:pt x="124641" y="83263"/>
                    <a:pt x="113628" y="78500"/>
                  </a:cubicBezTo>
                  <a:cubicBezTo>
                    <a:pt x="98944" y="72150"/>
                    <a:pt x="88228" y="59450"/>
                    <a:pt x="73147" y="49925"/>
                  </a:cubicBezTo>
                  <a:cubicBezTo>
                    <a:pt x="58066" y="40400"/>
                    <a:pt x="42588" y="27303"/>
                    <a:pt x="23141" y="21350"/>
                  </a:cubicBezTo>
                  <a:lnTo>
                    <a:pt x="0" y="16359"/>
                  </a:lnTo>
                  <a:lnTo>
                    <a:pt x="20758" y="16588"/>
                  </a:lnTo>
                  <a:cubicBezTo>
                    <a:pt x="28299" y="15398"/>
                    <a:pt x="35442" y="12520"/>
                    <a:pt x="43082" y="9593"/>
                  </a:cubicBezTo>
                  <a:lnTo>
                    <a:pt x="48044" y="8163"/>
                  </a:lnTo>
                  <a:lnTo>
                    <a:pt x="46953" y="9444"/>
                  </a:lnTo>
                  <a:cubicBezTo>
                    <a:pt x="50128" y="15397"/>
                    <a:pt x="95769" y="15794"/>
                    <a:pt x="120772" y="18969"/>
                  </a:cubicBezTo>
                  <a:cubicBezTo>
                    <a:pt x="120772" y="18969"/>
                    <a:pt x="171969" y="29288"/>
                    <a:pt x="196972" y="28494"/>
                  </a:cubicBezTo>
                  <a:cubicBezTo>
                    <a:pt x="221975" y="27700"/>
                    <a:pt x="246582" y="25319"/>
                    <a:pt x="270791" y="14206"/>
                  </a:cubicBezTo>
                  <a:lnTo>
                    <a:pt x="292871" y="0"/>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任意多边形 99"/>
            <p:cNvSpPr/>
            <p:nvPr/>
          </p:nvSpPr>
          <p:spPr>
            <a:xfrm>
              <a:off x="5410178" y="4262943"/>
              <a:ext cx="266669" cy="101063"/>
            </a:xfrm>
            <a:custGeom>
              <a:avLst/>
              <a:gdLst>
                <a:gd name="connsiteX0" fmla="*/ 266669 w 266669"/>
                <a:gd name="connsiteY0" fmla="*/ 0 h 101063"/>
                <a:gd name="connsiteX1" fmla="*/ 265903 w 266669"/>
                <a:gd name="connsiteY1" fmla="*/ 7439 h 101063"/>
                <a:gd name="connsiteX2" fmla="*/ 242909 w 266669"/>
                <a:gd name="connsiteY2" fmla="*/ 47120 h 101063"/>
                <a:gd name="connsiteX3" fmla="*/ 227133 w 266669"/>
                <a:gd name="connsiteY3" fmla="*/ 68552 h 101063"/>
                <a:gd name="connsiteX4" fmla="*/ 218838 w 266669"/>
                <a:gd name="connsiteY4" fmla="*/ 75485 h 101063"/>
                <a:gd name="connsiteX5" fmla="*/ 223862 w 266669"/>
                <a:gd name="connsiteY5" fmla="*/ 66169 h 101063"/>
                <a:gd name="connsiteX6" fmla="*/ 218132 w 266669"/>
                <a:gd name="connsiteY6" fmla="*/ 65481 h 101063"/>
                <a:gd name="connsiteX7" fmla="*/ 178618 w 266669"/>
                <a:gd name="connsiteY7" fmla="*/ 75694 h 101063"/>
                <a:gd name="connsiteX8" fmla="*/ 123849 w 266669"/>
                <a:gd name="connsiteY8" fmla="*/ 73312 h 101063"/>
                <a:gd name="connsiteX9" fmla="*/ 14311 w 266669"/>
                <a:gd name="connsiteY9" fmla="*/ 94744 h 101063"/>
                <a:gd name="connsiteX10" fmla="*/ 0 w 266669"/>
                <a:gd name="connsiteY10" fmla="*/ 101063 h 101063"/>
                <a:gd name="connsiteX11" fmla="*/ 2105 w 266669"/>
                <a:gd name="connsiteY11" fmla="*/ 99210 h 101063"/>
                <a:gd name="connsiteX12" fmla="*/ 33359 w 266669"/>
                <a:gd name="connsiteY12" fmla="*/ 78077 h 101063"/>
                <a:gd name="connsiteX13" fmla="*/ 80389 w 266669"/>
                <a:gd name="connsiteY13" fmla="*/ 46674 h 101063"/>
                <a:gd name="connsiteX14" fmla="*/ 104994 w 266669"/>
                <a:gd name="connsiteY14" fmla="*/ 32035 h 101063"/>
                <a:gd name="connsiteX15" fmla="*/ 104798 w 266669"/>
                <a:gd name="connsiteY15" fmla="*/ 32832 h 101063"/>
                <a:gd name="connsiteX16" fmla="*/ 147661 w 266669"/>
                <a:gd name="connsiteY16" fmla="*/ 35213 h 101063"/>
                <a:gd name="connsiteX17" fmla="*/ 202429 w 266669"/>
                <a:gd name="connsiteY17" fmla="*/ 32832 h 101063"/>
                <a:gd name="connsiteX18" fmla="*/ 242911 w 266669"/>
                <a:gd name="connsiteY18" fmla="*/ 23307 h 101063"/>
                <a:gd name="connsiteX19" fmla="*/ 261663 w 266669"/>
                <a:gd name="connsiteY19" fmla="*/ 6192 h 101063"/>
                <a:gd name="connsiteX20" fmla="*/ 266669 w 266669"/>
                <a:gd name="connsiteY20" fmla="*/ 0 h 101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6669" h="101063">
                  <a:moveTo>
                    <a:pt x="266669" y="0"/>
                  </a:moveTo>
                  <a:lnTo>
                    <a:pt x="265903" y="7439"/>
                  </a:lnTo>
                  <a:cubicBezTo>
                    <a:pt x="262033" y="18322"/>
                    <a:pt x="250351" y="36404"/>
                    <a:pt x="242909" y="47120"/>
                  </a:cubicBezTo>
                  <a:cubicBezTo>
                    <a:pt x="237948" y="54264"/>
                    <a:pt x="232888" y="61805"/>
                    <a:pt x="227133" y="68552"/>
                  </a:cubicBezTo>
                  <a:lnTo>
                    <a:pt x="218838" y="75485"/>
                  </a:lnTo>
                  <a:lnTo>
                    <a:pt x="223862" y="66169"/>
                  </a:lnTo>
                  <a:cubicBezTo>
                    <a:pt x="223267" y="64978"/>
                    <a:pt x="221183" y="64904"/>
                    <a:pt x="218132" y="65481"/>
                  </a:cubicBezTo>
                  <a:cubicBezTo>
                    <a:pt x="208980" y="67211"/>
                    <a:pt x="191120" y="74801"/>
                    <a:pt x="178618" y="75694"/>
                  </a:cubicBezTo>
                  <a:cubicBezTo>
                    <a:pt x="161949" y="76884"/>
                    <a:pt x="151233" y="70137"/>
                    <a:pt x="123849" y="73312"/>
                  </a:cubicBezTo>
                  <a:cubicBezTo>
                    <a:pt x="96465" y="76487"/>
                    <a:pt x="42886" y="86013"/>
                    <a:pt x="14311" y="94744"/>
                  </a:cubicBezTo>
                  <a:lnTo>
                    <a:pt x="0" y="101063"/>
                  </a:lnTo>
                  <a:lnTo>
                    <a:pt x="2105" y="99210"/>
                  </a:lnTo>
                  <a:cubicBezTo>
                    <a:pt x="10042" y="93257"/>
                    <a:pt x="21651" y="85816"/>
                    <a:pt x="33359" y="78077"/>
                  </a:cubicBezTo>
                  <a:cubicBezTo>
                    <a:pt x="45067" y="70338"/>
                    <a:pt x="62232" y="58233"/>
                    <a:pt x="80389" y="46674"/>
                  </a:cubicBezTo>
                  <a:lnTo>
                    <a:pt x="104994" y="32035"/>
                  </a:lnTo>
                  <a:lnTo>
                    <a:pt x="104798" y="32832"/>
                  </a:lnTo>
                  <a:cubicBezTo>
                    <a:pt x="106386" y="42357"/>
                    <a:pt x="131389" y="35213"/>
                    <a:pt x="147661" y="35213"/>
                  </a:cubicBezTo>
                  <a:cubicBezTo>
                    <a:pt x="163933" y="35213"/>
                    <a:pt x="186554" y="34816"/>
                    <a:pt x="202429" y="32832"/>
                  </a:cubicBezTo>
                  <a:cubicBezTo>
                    <a:pt x="218304" y="30848"/>
                    <a:pt x="230211" y="31244"/>
                    <a:pt x="242911" y="23307"/>
                  </a:cubicBezTo>
                  <a:cubicBezTo>
                    <a:pt x="249261" y="19339"/>
                    <a:pt x="255611" y="13088"/>
                    <a:pt x="261663" y="6192"/>
                  </a:cubicBezTo>
                  <a:lnTo>
                    <a:pt x="266669" y="0"/>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任意多边形 100"/>
            <p:cNvSpPr/>
            <p:nvPr/>
          </p:nvSpPr>
          <p:spPr>
            <a:xfrm>
              <a:off x="4183671" y="4301888"/>
              <a:ext cx="308161" cy="167940"/>
            </a:xfrm>
            <a:custGeom>
              <a:avLst/>
              <a:gdLst>
                <a:gd name="connsiteX0" fmla="*/ 74147 w 308304"/>
                <a:gd name="connsiteY0" fmla="*/ 423 h 174476"/>
                <a:gd name="connsiteX1" fmla="*/ 183685 w 308304"/>
                <a:gd name="connsiteY1" fmla="*/ 31379 h 174476"/>
                <a:gd name="connsiteX2" fmla="*/ 238453 w 308304"/>
                <a:gd name="connsiteY2" fmla="*/ 90911 h 174476"/>
                <a:gd name="connsiteX3" fmla="*/ 276553 w 308304"/>
                <a:gd name="connsiteY3" fmla="*/ 150442 h 174476"/>
                <a:gd name="connsiteX4" fmla="*/ 307510 w 308304"/>
                <a:gd name="connsiteY4" fmla="*/ 174254 h 174476"/>
                <a:gd name="connsiteX5" fmla="*/ 243216 w 308304"/>
                <a:gd name="connsiteY5" fmla="*/ 159967 h 174476"/>
                <a:gd name="connsiteX6" fmla="*/ 167016 w 308304"/>
                <a:gd name="connsiteY6" fmla="*/ 121867 h 174476"/>
                <a:gd name="connsiteX7" fmla="*/ 97960 w 308304"/>
                <a:gd name="connsiteY7" fmla="*/ 71861 h 174476"/>
                <a:gd name="connsiteX8" fmla="*/ 328 w 308304"/>
                <a:gd name="connsiteY8" fmla="*/ 17092 h 174476"/>
                <a:gd name="connsiteX9" fmla="*/ 74147 w 308304"/>
                <a:gd name="connsiteY9" fmla="*/ 423 h 174476"/>
                <a:gd name="connsiteX0" fmla="*/ 76385 w 308161"/>
                <a:gd name="connsiteY0" fmla="*/ 1031 h 167940"/>
                <a:gd name="connsiteX1" fmla="*/ 183542 w 308161"/>
                <a:gd name="connsiteY1" fmla="*/ 24843 h 167940"/>
                <a:gd name="connsiteX2" fmla="*/ 238310 w 308161"/>
                <a:gd name="connsiteY2" fmla="*/ 84375 h 167940"/>
                <a:gd name="connsiteX3" fmla="*/ 276410 w 308161"/>
                <a:gd name="connsiteY3" fmla="*/ 143906 h 167940"/>
                <a:gd name="connsiteX4" fmla="*/ 307367 w 308161"/>
                <a:gd name="connsiteY4" fmla="*/ 167718 h 167940"/>
                <a:gd name="connsiteX5" fmla="*/ 243073 w 308161"/>
                <a:gd name="connsiteY5" fmla="*/ 153431 h 167940"/>
                <a:gd name="connsiteX6" fmla="*/ 166873 w 308161"/>
                <a:gd name="connsiteY6" fmla="*/ 115331 h 167940"/>
                <a:gd name="connsiteX7" fmla="*/ 97817 w 308161"/>
                <a:gd name="connsiteY7" fmla="*/ 65325 h 167940"/>
                <a:gd name="connsiteX8" fmla="*/ 185 w 308161"/>
                <a:gd name="connsiteY8" fmla="*/ 10556 h 167940"/>
                <a:gd name="connsiteX9" fmla="*/ 76385 w 308161"/>
                <a:gd name="connsiteY9" fmla="*/ 1031 h 16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8161" h="167940">
                  <a:moveTo>
                    <a:pt x="76385" y="1031"/>
                  </a:moveTo>
                  <a:cubicBezTo>
                    <a:pt x="106944" y="3412"/>
                    <a:pt x="156555" y="10952"/>
                    <a:pt x="183542" y="24843"/>
                  </a:cubicBezTo>
                  <a:cubicBezTo>
                    <a:pt x="210529" y="38734"/>
                    <a:pt x="222832" y="64531"/>
                    <a:pt x="238310" y="84375"/>
                  </a:cubicBezTo>
                  <a:cubicBezTo>
                    <a:pt x="253788" y="104219"/>
                    <a:pt x="264901" y="130016"/>
                    <a:pt x="276410" y="143906"/>
                  </a:cubicBezTo>
                  <a:cubicBezTo>
                    <a:pt x="287919" y="157796"/>
                    <a:pt x="312923" y="166131"/>
                    <a:pt x="307367" y="167718"/>
                  </a:cubicBezTo>
                  <a:cubicBezTo>
                    <a:pt x="301811" y="169305"/>
                    <a:pt x="266489" y="162162"/>
                    <a:pt x="243073" y="153431"/>
                  </a:cubicBezTo>
                  <a:cubicBezTo>
                    <a:pt x="219657" y="144700"/>
                    <a:pt x="191082" y="130015"/>
                    <a:pt x="166873" y="115331"/>
                  </a:cubicBezTo>
                  <a:cubicBezTo>
                    <a:pt x="142664" y="100647"/>
                    <a:pt x="125598" y="82787"/>
                    <a:pt x="97817" y="65325"/>
                  </a:cubicBezTo>
                  <a:cubicBezTo>
                    <a:pt x="70036" y="47863"/>
                    <a:pt x="3757" y="21272"/>
                    <a:pt x="185" y="10556"/>
                  </a:cubicBezTo>
                  <a:cubicBezTo>
                    <a:pt x="-3387" y="-160"/>
                    <a:pt x="45826" y="-1350"/>
                    <a:pt x="76385" y="1031"/>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任意多边形 101"/>
            <p:cNvSpPr/>
            <p:nvPr/>
          </p:nvSpPr>
          <p:spPr>
            <a:xfrm>
              <a:off x="4402568" y="4334616"/>
              <a:ext cx="279843" cy="188399"/>
            </a:xfrm>
            <a:custGeom>
              <a:avLst/>
              <a:gdLst>
                <a:gd name="connsiteX0" fmla="*/ 117045 w 279843"/>
                <a:gd name="connsiteY0" fmla="*/ 11165 h 188399"/>
                <a:gd name="connsiteX1" fmla="*/ 176576 w 279843"/>
                <a:gd name="connsiteY1" fmla="*/ 32597 h 188399"/>
                <a:gd name="connsiteX2" fmla="*/ 200388 w 279843"/>
                <a:gd name="connsiteY2" fmla="*/ 84984 h 188399"/>
                <a:gd name="connsiteX3" fmla="*/ 238488 w 279843"/>
                <a:gd name="connsiteY3" fmla="*/ 144515 h 188399"/>
                <a:gd name="connsiteX4" fmla="*/ 278970 w 279843"/>
                <a:gd name="connsiteY4" fmla="*/ 187378 h 188399"/>
                <a:gd name="connsiteX5" fmla="*/ 198007 w 279843"/>
                <a:gd name="connsiteY5" fmla="*/ 173090 h 188399"/>
                <a:gd name="connsiteX6" fmla="*/ 133713 w 279843"/>
                <a:gd name="connsiteY6" fmla="*/ 151659 h 188399"/>
                <a:gd name="connsiteX7" fmla="*/ 95613 w 279843"/>
                <a:gd name="connsiteY7" fmla="*/ 108797 h 188399"/>
                <a:gd name="connsiteX8" fmla="*/ 47988 w 279843"/>
                <a:gd name="connsiteY8" fmla="*/ 37359 h 188399"/>
                <a:gd name="connsiteX9" fmla="*/ 363 w 279843"/>
                <a:gd name="connsiteY9" fmla="*/ 1640 h 188399"/>
                <a:gd name="connsiteX10" fmla="*/ 117045 w 279843"/>
                <a:gd name="connsiteY10" fmla="*/ 11165 h 188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9843" h="188399">
                  <a:moveTo>
                    <a:pt x="117045" y="11165"/>
                  </a:moveTo>
                  <a:cubicBezTo>
                    <a:pt x="146414" y="16324"/>
                    <a:pt x="162686" y="20294"/>
                    <a:pt x="176576" y="32597"/>
                  </a:cubicBezTo>
                  <a:cubicBezTo>
                    <a:pt x="190466" y="44900"/>
                    <a:pt x="190069" y="66331"/>
                    <a:pt x="200388" y="84984"/>
                  </a:cubicBezTo>
                  <a:cubicBezTo>
                    <a:pt x="210707" y="103637"/>
                    <a:pt x="225391" y="127449"/>
                    <a:pt x="238488" y="144515"/>
                  </a:cubicBezTo>
                  <a:cubicBezTo>
                    <a:pt x="251585" y="161581"/>
                    <a:pt x="285717" y="182616"/>
                    <a:pt x="278970" y="187378"/>
                  </a:cubicBezTo>
                  <a:cubicBezTo>
                    <a:pt x="272223" y="192140"/>
                    <a:pt x="222217" y="179043"/>
                    <a:pt x="198007" y="173090"/>
                  </a:cubicBezTo>
                  <a:cubicBezTo>
                    <a:pt x="173797" y="167137"/>
                    <a:pt x="150779" y="162375"/>
                    <a:pt x="133713" y="151659"/>
                  </a:cubicBezTo>
                  <a:cubicBezTo>
                    <a:pt x="116647" y="140943"/>
                    <a:pt x="109900" y="127847"/>
                    <a:pt x="95613" y="108797"/>
                  </a:cubicBezTo>
                  <a:cubicBezTo>
                    <a:pt x="81325" y="89747"/>
                    <a:pt x="63863" y="55218"/>
                    <a:pt x="47988" y="37359"/>
                  </a:cubicBezTo>
                  <a:cubicBezTo>
                    <a:pt x="32113" y="19500"/>
                    <a:pt x="-4003" y="7196"/>
                    <a:pt x="363" y="1640"/>
                  </a:cubicBezTo>
                  <a:cubicBezTo>
                    <a:pt x="4729" y="-3916"/>
                    <a:pt x="87676" y="6006"/>
                    <a:pt x="117045" y="11165"/>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任意多边形 102"/>
            <p:cNvSpPr/>
            <p:nvPr/>
          </p:nvSpPr>
          <p:spPr>
            <a:xfrm>
              <a:off x="4614781" y="4371830"/>
              <a:ext cx="233930" cy="233517"/>
            </a:xfrm>
            <a:custGeom>
              <a:avLst/>
              <a:gdLst>
                <a:gd name="connsiteX0" fmla="*/ 93197 w 231795"/>
                <a:gd name="connsiteY0" fmla="*/ 16777 h 238243"/>
                <a:gd name="connsiteX1" fmla="*/ 178922 w 231795"/>
                <a:gd name="connsiteY1" fmla="*/ 54877 h 238243"/>
                <a:gd name="connsiteX2" fmla="*/ 167015 w 231795"/>
                <a:gd name="connsiteY2" fmla="*/ 83452 h 238243"/>
                <a:gd name="connsiteX3" fmla="*/ 167015 w 231795"/>
                <a:gd name="connsiteY3" fmla="*/ 128696 h 238243"/>
                <a:gd name="connsiteX4" fmla="*/ 193209 w 231795"/>
                <a:gd name="connsiteY4" fmla="*/ 171559 h 238243"/>
                <a:gd name="connsiteX5" fmla="*/ 207497 w 231795"/>
                <a:gd name="connsiteY5" fmla="*/ 214421 h 238243"/>
                <a:gd name="connsiteX6" fmla="*/ 231309 w 231795"/>
                <a:gd name="connsiteY6" fmla="*/ 238234 h 238243"/>
                <a:gd name="connsiteX7" fmla="*/ 183684 w 231795"/>
                <a:gd name="connsiteY7" fmla="*/ 216802 h 238243"/>
                <a:gd name="connsiteX8" fmla="*/ 109865 w 231795"/>
                <a:gd name="connsiteY8" fmla="*/ 181084 h 238243"/>
                <a:gd name="connsiteX9" fmla="*/ 74147 w 231795"/>
                <a:gd name="connsiteY9" fmla="*/ 131077 h 238243"/>
                <a:gd name="connsiteX10" fmla="*/ 45572 w 231795"/>
                <a:gd name="connsiteY10" fmla="*/ 69165 h 238243"/>
                <a:gd name="connsiteX11" fmla="*/ 16997 w 231795"/>
                <a:gd name="connsiteY11" fmla="*/ 23921 h 238243"/>
                <a:gd name="connsiteX12" fmla="*/ 2709 w 231795"/>
                <a:gd name="connsiteY12" fmla="*/ 109 h 238243"/>
                <a:gd name="connsiteX13" fmla="*/ 93197 w 231795"/>
                <a:gd name="connsiteY13" fmla="*/ 16777 h 238243"/>
                <a:gd name="connsiteX0" fmla="*/ 93197 w 231795"/>
                <a:gd name="connsiteY0" fmla="*/ 16763 h 238229"/>
                <a:gd name="connsiteX1" fmla="*/ 152728 w 231795"/>
                <a:gd name="connsiteY1" fmla="*/ 45338 h 238229"/>
                <a:gd name="connsiteX2" fmla="*/ 167015 w 231795"/>
                <a:gd name="connsiteY2" fmla="*/ 83438 h 238229"/>
                <a:gd name="connsiteX3" fmla="*/ 167015 w 231795"/>
                <a:gd name="connsiteY3" fmla="*/ 128682 h 238229"/>
                <a:gd name="connsiteX4" fmla="*/ 193209 w 231795"/>
                <a:gd name="connsiteY4" fmla="*/ 171545 h 238229"/>
                <a:gd name="connsiteX5" fmla="*/ 207497 w 231795"/>
                <a:gd name="connsiteY5" fmla="*/ 214407 h 238229"/>
                <a:gd name="connsiteX6" fmla="*/ 231309 w 231795"/>
                <a:gd name="connsiteY6" fmla="*/ 238220 h 238229"/>
                <a:gd name="connsiteX7" fmla="*/ 183684 w 231795"/>
                <a:gd name="connsiteY7" fmla="*/ 216788 h 238229"/>
                <a:gd name="connsiteX8" fmla="*/ 109865 w 231795"/>
                <a:gd name="connsiteY8" fmla="*/ 181070 h 238229"/>
                <a:gd name="connsiteX9" fmla="*/ 74147 w 231795"/>
                <a:gd name="connsiteY9" fmla="*/ 131063 h 238229"/>
                <a:gd name="connsiteX10" fmla="*/ 45572 w 231795"/>
                <a:gd name="connsiteY10" fmla="*/ 69151 h 238229"/>
                <a:gd name="connsiteX11" fmla="*/ 16997 w 231795"/>
                <a:gd name="connsiteY11" fmla="*/ 23907 h 238229"/>
                <a:gd name="connsiteX12" fmla="*/ 2709 w 231795"/>
                <a:gd name="connsiteY12" fmla="*/ 95 h 238229"/>
                <a:gd name="connsiteX13" fmla="*/ 93197 w 231795"/>
                <a:gd name="connsiteY13" fmla="*/ 16763 h 238229"/>
                <a:gd name="connsiteX0" fmla="*/ 93197 w 231795"/>
                <a:gd name="connsiteY0" fmla="*/ 16763 h 238229"/>
                <a:gd name="connsiteX1" fmla="*/ 152728 w 231795"/>
                <a:gd name="connsiteY1" fmla="*/ 45338 h 238229"/>
                <a:gd name="connsiteX2" fmla="*/ 167015 w 231795"/>
                <a:gd name="connsiteY2" fmla="*/ 83438 h 238229"/>
                <a:gd name="connsiteX3" fmla="*/ 171778 w 231795"/>
                <a:gd name="connsiteY3" fmla="*/ 128682 h 238229"/>
                <a:gd name="connsiteX4" fmla="*/ 193209 w 231795"/>
                <a:gd name="connsiteY4" fmla="*/ 171545 h 238229"/>
                <a:gd name="connsiteX5" fmla="*/ 207497 w 231795"/>
                <a:gd name="connsiteY5" fmla="*/ 214407 h 238229"/>
                <a:gd name="connsiteX6" fmla="*/ 231309 w 231795"/>
                <a:gd name="connsiteY6" fmla="*/ 238220 h 238229"/>
                <a:gd name="connsiteX7" fmla="*/ 183684 w 231795"/>
                <a:gd name="connsiteY7" fmla="*/ 216788 h 238229"/>
                <a:gd name="connsiteX8" fmla="*/ 109865 w 231795"/>
                <a:gd name="connsiteY8" fmla="*/ 181070 h 238229"/>
                <a:gd name="connsiteX9" fmla="*/ 74147 w 231795"/>
                <a:gd name="connsiteY9" fmla="*/ 131063 h 238229"/>
                <a:gd name="connsiteX10" fmla="*/ 45572 w 231795"/>
                <a:gd name="connsiteY10" fmla="*/ 69151 h 238229"/>
                <a:gd name="connsiteX11" fmla="*/ 16997 w 231795"/>
                <a:gd name="connsiteY11" fmla="*/ 23907 h 238229"/>
                <a:gd name="connsiteX12" fmla="*/ 2709 w 231795"/>
                <a:gd name="connsiteY12" fmla="*/ 95 h 238229"/>
                <a:gd name="connsiteX13" fmla="*/ 93197 w 231795"/>
                <a:gd name="connsiteY13" fmla="*/ 16763 h 238229"/>
                <a:gd name="connsiteX0" fmla="*/ 95332 w 233930"/>
                <a:gd name="connsiteY0" fmla="*/ 12051 h 233517"/>
                <a:gd name="connsiteX1" fmla="*/ 154863 w 233930"/>
                <a:gd name="connsiteY1" fmla="*/ 40626 h 233517"/>
                <a:gd name="connsiteX2" fmla="*/ 169150 w 233930"/>
                <a:gd name="connsiteY2" fmla="*/ 78726 h 233517"/>
                <a:gd name="connsiteX3" fmla="*/ 173913 w 233930"/>
                <a:gd name="connsiteY3" fmla="*/ 123970 h 233517"/>
                <a:gd name="connsiteX4" fmla="*/ 195344 w 233930"/>
                <a:gd name="connsiteY4" fmla="*/ 166833 h 233517"/>
                <a:gd name="connsiteX5" fmla="*/ 209632 w 233930"/>
                <a:gd name="connsiteY5" fmla="*/ 209695 h 233517"/>
                <a:gd name="connsiteX6" fmla="*/ 233444 w 233930"/>
                <a:gd name="connsiteY6" fmla="*/ 233508 h 233517"/>
                <a:gd name="connsiteX7" fmla="*/ 185819 w 233930"/>
                <a:gd name="connsiteY7" fmla="*/ 212076 h 233517"/>
                <a:gd name="connsiteX8" fmla="*/ 112000 w 233930"/>
                <a:gd name="connsiteY8" fmla="*/ 176358 h 233517"/>
                <a:gd name="connsiteX9" fmla="*/ 76282 w 233930"/>
                <a:gd name="connsiteY9" fmla="*/ 126351 h 233517"/>
                <a:gd name="connsiteX10" fmla="*/ 47707 w 233930"/>
                <a:gd name="connsiteY10" fmla="*/ 64439 h 233517"/>
                <a:gd name="connsiteX11" fmla="*/ 19132 w 233930"/>
                <a:gd name="connsiteY11" fmla="*/ 19195 h 233517"/>
                <a:gd name="connsiteX12" fmla="*/ 2463 w 233930"/>
                <a:gd name="connsiteY12" fmla="*/ 145 h 233517"/>
                <a:gd name="connsiteX13" fmla="*/ 95332 w 233930"/>
                <a:gd name="connsiteY13" fmla="*/ 12051 h 23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930" h="233517">
                  <a:moveTo>
                    <a:pt x="95332" y="12051"/>
                  </a:moveTo>
                  <a:cubicBezTo>
                    <a:pt x="120732" y="18798"/>
                    <a:pt x="142560" y="29514"/>
                    <a:pt x="154863" y="40626"/>
                  </a:cubicBezTo>
                  <a:cubicBezTo>
                    <a:pt x="167166" y="51738"/>
                    <a:pt x="165975" y="64835"/>
                    <a:pt x="169150" y="78726"/>
                  </a:cubicBezTo>
                  <a:cubicBezTo>
                    <a:pt x="172325" y="92617"/>
                    <a:pt x="169547" y="109286"/>
                    <a:pt x="173913" y="123970"/>
                  </a:cubicBezTo>
                  <a:cubicBezTo>
                    <a:pt x="178279" y="138655"/>
                    <a:pt x="189391" y="152546"/>
                    <a:pt x="195344" y="166833"/>
                  </a:cubicBezTo>
                  <a:cubicBezTo>
                    <a:pt x="201297" y="181120"/>
                    <a:pt x="203282" y="198583"/>
                    <a:pt x="209632" y="209695"/>
                  </a:cubicBezTo>
                  <a:cubicBezTo>
                    <a:pt x="215982" y="220807"/>
                    <a:pt x="237413" y="233111"/>
                    <a:pt x="233444" y="233508"/>
                  </a:cubicBezTo>
                  <a:cubicBezTo>
                    <a:pt x="229475" y="233905"/>
                    <a:pt x="206060" y="221601"/>
                    <a:pt x="185819" y="212076"/>
                  </a:cubicBezTo>
                  <a:cubicBezTo>
                    <a:pt x="165578" y="202551"/>
                    <a:pt x="130256" y="190645"/>
                    <a:pt x="112000" y="176358"/>
                  </a:cubicBezTo>
                  <a:cubicBezTo>
                    <a:pt x="93744" y="162071"/>
                    <a:pt x="86997" y="145004"/>
                    <a:pt x="76282" y="126351"/>
                  </a:cubicBezTo>
                  <a:cubicBezTo>
                    <a:pt x="65567" y="107698"/>
                    <a:pt x="57232" y="82298"/>
                    <a:pt x="47707" y="64439"/>
                  </a:cubicBezTo>
                  <a:cubicBezTo>
                    <a:pt x="38182" y="46580"/>
                    <a:pt x="26276" y="30704"/>
                    <a:pt x="19132" y="19195"/>
                  </a:cubicBezTo>
                  <a:cubicBezTo>
                    <a:pt x="11988" y="7686"/>
                    <a:pt x="-6665" y="1336"/>
                    <a:pt x="2463" y="145"/>
                  </a:cubicBezTo>
                  <a:cubicBezTo>
                    <a:pt x="11591" y="-1046"/>
                    <a:pt x="69932" y="5304"/>
                    <a:pt x="95332" y="12051"/>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 name="任意多边形 103"/>
            <p:cNvSpPr/>
            <p:nvPr/>
          </p:nvSpPr>
          <p:spPr>
            <a:xfrm>
              <a:off x="4845239" y="4460049"/>
              <a:ext cx="128403" cy="296157"/>
            </a:xfrm>
            <a:custGeom>
              <a:avLst/>
              <a:gdLst>
                <a:gd name="connsiteX0" fmla="*/ 71046 w 127408"/>
                <a:gd name="connsiteY0" fmla="*/ 54785 h 296142"/>
                <a:gd name="connsiteX1" fmla="*/ 123434 w 127408"/>
                <a:gd name="connsiteY1" fmla="*/ 107173 h 296142"/>
                <a:gd name="connsiteX2" fmla="*/ 121053 w 127408"/>
                <a:gd name="connsiteY2" fmla="*/ 164323 h 296142"/>
                <a:gd name="connsiteX3" fmla="*/ 99621 w 127408"/>
                <a:gd name="connsiteY3" fmla="*/ 228616 h 296142"/>
                <a:gd name="connsiteX4" fmla="*/ 85334 w 127408"/>
                <a:gd name="connsiteY4" fmla="*/ 266716 h 296142"/>
                <a:gd name="connsiteX5" fmla="*/ 82953 w 127408"/>
                <a:gd name="connsiteY5" fmla="*/ 295291 h 296142"/>
                <a:gd name="connsiteX6" fmla="*/ 59140 w 127408"/>
                <a:gd name="connsiteY6" fmla="*/ 233379 h 296142"/>
                <a:gd name="connsiteX7" fmla="*/ 28184 w 127408"/>
                <a:gd name="connsiteY7" fmla="*/ 183373 h 296142"/>
                <a:gd name="connsiteX8" fmla="*/ 16278 w 127408"/>
                <a:gd name="connsiteY8" fmla="*/ 152416 h 296142"/>
                <a:gd name="connsiteX9" fmla="*/ 11515 w 127408"/>
                <a:gd name="connsiteY9" fmla="*/ 97648 h 296142"/>
                <a:gd name="connsiteX10" fmla="*/ 13896 w 127408"/>
                <a:gd name="connsiteY10" fmla="*/ 42879 h 296142"/>
                <a:gd name="connsiteX11" fmla="*/ 1990 w 127408"/>
                <a:gd name="connsiteY11" fmla="*/ 16 h 296142"/>
                <a:gd name="connsiteX12" fmla="*/ 71046 w 127408"/>
                <a:gd name="connsiteY12" fmla="*/ 54785 h 296142"/>
                <a:gd name="connsiteX0" fmla="*/ 71046 w 127408"/>
                <a:gd name="connsiteY0" fmla="*/ 54785 h 296142"/>
                <a:gd name="connsiteX1" fmla="*/ 123434 w 127408"/>
                <a:gd name="connsiteY1" fmla="*/ 107173 h 296142"/>
                <a:gd name="connsiteX2" fmla="*/ 121053 w 127408"/>
                <a:gd name="connsiteY2" fmla="*/ 164323 h 296142"/>
                <a:gd name="connsiteX3" fmla="*/ 99621 w 127408"/>
                <a:gd name="connsiteY3" fmla="*/ 228616 h 296142"/>
                <a:gd name="connsiteX4" fmla="*/ 85334 w 127408"/>
                <a:gd name="connsiteY4" fmla="*/ 266716 h 296142"/>
                <a:gd name="connsiteX5" fmla="*/ 82953 w 127408"/>
                <a:gd name="connsiteY5" fmla="*/ 295291 h 296142"/>
                <a:gd name="connsiteX6" fmla="*/ 51996 w 127408"/>
                <a:gd name="connsiteY6" fmla="*/ 233379 h 296142"/>
                <a:gd name="connsiteX7" fmla="*/ 28184 w 127408"/>
                <a:gd name="connsiteY7" fmla="*/ 183373 h 296142"/>
                <a:gd name="connsiteX8" fmla="*/ 16278 w 127408"/>
                <a:gd name="connsiteY8" fmla="*/ 152416 h 296142"/>
                <a:gd name="connsiteX9" fmla="*/ 11515 w 127408"/>
                <a:gd name="connsiteY9" fmla="*/ 97648 h 296142"/>
                <a:gd name="connsiteX10" fmla="*/ 13896 w 127408"/>
                <a:gd name="connsiteY10" fmla="*/ 42879 h 296142"/>
                <a:gd name="connsiteX11" fmla="*/ 1990 w 127408"/>
                <a:gd name="connsiteY11" fmla="*/ 16 h 296142"/>
                <a:gd name="connsiteX12" fmla="*/ 71046 w 127408"/>
                <a:gd name="connsiteY12" fmla="*/ 54785 h 296142"/>
                <a:gd name="connsiteX0" fmla="*/ 72041 w 128403"/>
                <a:gd name="connsiteY0" fmla="*/ 54800 h 296157"/>
                <a:gd name="connsiteX1" fmla="*/ 124429 w 128403"/>
                <a:gd name="connsiteY1" fmla="*/ 107188 h 296157"/>
                <a:gd name="connsiteX2" fmla="*/ 122048 w 128403"/>
                <a:gd name="connsiteY2" fmla="*/ 164338 h 296157"/>
                <a:gd name="connsiteX3" fmla="*/ 100616 w 128403"/>
                <a:gd name="connsiteY3" fmla="*/ 228631 h 296157"/>
                <a:gd name="connsiteX4" fmla="*/ 86329 w 128403"/>
                <a:gd name="connsiteY4" fmla="*/ 266731 h 296157"/>
                <a:gd name="connsiteX5" fmla="*/ 83948 w 128403"/>
                <a:gd name="connsiteY5" fmla="*/ 295306 h 296157"/>
                <a:gd name="connsiteX6" fmla="*/ 52991 w 128403"/>
                <a:gd name="connsiteY6" fmla="*/ 233394 h 296157"/>
                <a:gd name="connsiteX7" fmla="*/ 29179 w 128403"/>
                <a:gd name="connsiteY7" fmla="*/ 183388 h 296157"/>
                <a:gd name="connsiteX8" fmla="*/ 17273 w 128403"/>
                <a:gd name="connsiteY8" fmla="*/ 152431 h 296157"/>
                <a:gd name="connsiteX9" fmla="*/ 12510 w 128403"/>
                <a:gd name="connsiteY9" fmla="*/ 97663 h 296157"/>
                <a:gd name="connsiteX10" fmla="*/ 12509 w 128403"/>
                <a:gd name="connsiteY10" fmla="*/ 47657 h 296157"/>
                <a:gd name="connsiteX11" fmla="*/ 2985 w 128403"/>
                <a:gd name="connsiteY11" fmla="*/ 31 h 296157"/>
                <a:gd name="connsiteX12" fmla="*/ 72041 w 128403"/>
                <a:gd name="connsiteY12" fmla="*/ 54800 h 29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03" h="296157">
                  <a:moveTo>
                    <a:pt x="72041" y="54800"/>
                  </a:moveTo>
                  <a:cubicBezTo>
                    <a:pt x="92282" y="72659"/>
                    <a:pt x="116095" y="88932"/>
                    <a:pt x="124429" y="107188"/>
                  </a:cubicBezTo>
                  <a:cubicBezTo>
                    <a:pt x="132763" y="125444"/>
                    <a:pt x="126017" y="144098"/>
                    <a:pt x="122048" y="164338"/>
                  </a:cubicBezTo>
                  <a:cubicBezTo>
                    <a:pt x="118079" y="184579"/>
                    <a:pt x="106569" y="211566"/>
                    <a:pt x="100616" y="228631"/>
                  </a:cubicBezTo>
                  <a:cubicBezTo>
                    <a:pt x="94663" y="245697"/>
                    <a:pt x="89107" y="255619"/>
                    <a:pt x="86329" y="266731"/>
                  </a:cubicBezTo>
                  <a:cubicBezTo>
                    <a:pt x="83551" y="277844"/>
                    <a:pt x="89504" y="300862"/>
                    <a:pt x="83948" y="295306"/>
                  </a:cubicBezTo>
                  <a:cubicBezTo>
                    <a:pt x="78392" y="289750"/>
                    <a:pt x="62119" y="252047"/>
                    <a:pt x="52991" y="233394"/>
                  </a:cubicBezTo>
                  <a:cubicBezTo>
                    <a:pt x="43863" y="214741"/>
                    <a:pt x="35132" y="196882"/>
                    <a:pt x="29179" y="183388"/>
                  </a:cubicBezTo>
                  <a:cubicBezTo>
                    <a:pt x="23226" y="169894"/>
                    <a:pt x="20051" y="166719"/>
                    <a:pt x="17273" y="152431"/>
                  </a:cubicBezTo>
                  <a:cubicBezTo>
                    <a:pt x="14495" y="138144"/>
                    <a:pt x="13304" y="115125"/>
                    <a:pt x="12510" y="97663"/>
                  </a:cubicBezTo>
                  <a:cubicBezTo>
                    <a:pt x="11716" y="80201"/>
                    <a:pt x="14096" y="63929"/>
                    <a:pt x="12509" y="47657"/>
                  </a:cubicBezTo>
                  <a:cubicBezTo>
                    <a:pt x="10921" y="31385"/>
                    <a:pt x="-6937" y="-1159"/>
                    <a:pt x="2985" y="31"/>
                  </a:cubicBezTo>
                  <a:cubicBezTo>
                    <a:pt x="12907" y="1221"/>
                    <a:pt x="51800" y="36941"/>
                    <a:pt x="72041" y="54800"/>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 name="任意多边形 104"/>
            <p:cNvSpPr/>
            <p:nvPr/>
          </p:nvSpPr>
          <p:spPr>
            <a:xfrm>
              <a:off x="4864890" y="4628313"/>
              <a:ext cx="173091" cy="254700"/>
            </a:xfrm>
            <a:custGeom>
              <a:avLst/>
              <a:gdLst>
                <a:gd name="connsiteX0" fmla="*/ 126206 w 173088"/>
                <a:gd name="connsiteY0" fmla="*/ 720 h 254583"/>
                <a:gd name="connsiteX1" fmla="*/ 123825 w 173088"/>
                <a:gd name="connsiteY1" fmla="*/ 50726 h 254583"/>
                <a:gd name="connsiteX2" fmla="*/ 114300 w 173088"/>
                <a:gd name="connsiteY2" fmla="*/ 86445 h 254583"/>
                <a:gd name="connsiteX3" fmla="*/ 88106 w 173088"/>
                <a:gd name="connsiteY3" fmla="*/ 143595 h 254583"/>
                <a:gd name="connsiteX4" fmla="*/ 50006 w 173088"/>
                <a:gd name="connsiteY4" fmla="*/ 176933 h 254583"/>
                <a:gd name="connsiteX5" fmla="*/ 0 w 173088"/>
                <a:gd name="connsiteY5" fmla="*/ 188839 h 254583"/>
                <a:gd name="connsiteX6" fmla="*/ 50006 w 173088"/>
                <a:gd name="connsiteY6" fmla="*/ 224558 h 254583"/>
                <a:gd name="connsiteX7" fmla="*/ 78581 w 173088"/>
                <a:gd name="connsiteY7" fmla="*/ 248370 h 254583"/>
                <a:gd name="connsiteX8" fmla="*/ 109537 w 173088"/>
                <a:gd name="connsiteY8" fmla="*/ 253133 h 254583"/>
                <a:gd name="connsiteX9" fmla="*/ 138112 w 173088"/>
                <a:gd name="connsiteY9" fmla="*/ 226939 h 254583"/>
                <a:gd name="connsiteX10" fmla="*/ 169069 w 173088"/>
                <a:gd name="connsiteY10" fmla="*/ 157883 h 254583"/>
                <a:gd name="connsiteX11" fmla="*/ 169069 w 173088"/>
                <a:gd name="connsiteY11" fmla="*/ 91208 h 254583"/>
                <a:gd name="connsiteX12" fmla="*/ 126206 w 173088"/>
                <a:gd name="connsiteY12" fmla="*/ 720 h 254583"/>
                <a:gd name="connsiteX0" fmla="*/ 126209 w 173091"/>
                <a:gd name="connsiteY0" fmla="*/ 720 h 254583"/>
                <a:gd name="connsiteX1" fmla="*/ 123828 w 173091"/>
                <a:gd name="connsiteY1" fmla="*/ 50726 h 254583"/>
                <a:gd name="connsiteX2" fmla="*/ 114303 w 173091"/>
                <a:gd name="connsiteY2" fmla="*/ 86445 h 254583"/>
                <a:gd name="connsiteX3" fmla="*/ 88109 w 173091"/>
                <a:gd name="connsiteY3" fmla="*/ 143595 h 254583"/>
                <a:gd name="connsiteX4" fmla="*/ 47628 w 173091"/>
                <a:gd name="connsiteY4" fmla="*/ 172170 h 254583"/>
                <a:gd name="connsiteX5" fmla="*/ 3 w 173091"/>
                <a:gd name="connsiteY5" fmla="*/ 188839 h 254583"/>
                <a:gd name="connsiteX6" fmla="*/ 50009 w 173091"/>
                <a:gd name="connsiteY6" fmla="*/ 224558 h 254583"/>
                <a:gd name="connsiteX7" fmla="*/ 78584 w 173091"/>
                <a:gd name="connsiteY7" fmla="*/ 248370 h 254583"/>
                <a:gd name="connsiteX8" fmla="*/ 109540 w 173091"/>
                <a:gd name="connsiteY8" fmla="*/ 253133 h 254583"/>
                <a:gd name="connsiteX9" fmla="*/ 138115 w 173091"/>
                <a:gd name="connsiteY9" fmla="*/ 226939 h 254583"/>
                <a:gd name="connsiteX10" fmla="*/ 169072 w 173091"/>
                <a:gd name="connsiteY10" fmla="*/ 157883 h 254583"/>
                <a:gd name="connsiteX11" fmla="*/ 169072 w 173091"/>
                <a:gd name="connsiteY11" fmla="*/ 91208 h 254583"/>
                <a:gd name="connsiteX12" fmla="*/ 126209 w 173091"/>
                <a:gd name="connsiteY12" fmla="*/ 720 h 254583"/>
                <a:gd name="connsiteX0" fmla="*/ 126209 w 173091"/>
                <a:gd name="connsiteY0" fmla="*/ 837 h 254700"/>
                <a:gd name="connsiteX1" fmla="*/ 119065 w 173091"/>
                <a:gd name="connsiteY1" fmla="*/ 48461 h 254700"/>
                <a:gd name="connsiteX2" fmla="*/ 114303 w 173091"/>
                <a:gd name="connsiteY2" fmla="*/ 86562 h 254700"/>
                <a:gd name="connsiteX3" fmla="*/ 88109 w 173091"/>
                <a:gd name="connsiteY3" fmla="*/ 143712 h 254700"/>
                <a:gd name="connsiteX4" fmla="*/ 47628 w 173091"/>
                <a:gd name="connsiteY4" fmla="*/ 172287 h 254700"/>
                <a:gd name="connsiteX5" fmla="*/ 3 w 173091"/>
                <a:gd name="connsiteY5" fmla="*/ 188956 h 254700"/>
                <a:gd name="connsiteX6" fmla="*/ 50009 w 173091"/>
                <a:gd name="connsiteY6" fmla="*/ 224675 h 254700"/>
                <a:gd name="connsiteX7" fmla="*/ 78584 w 173091"/>
                <a:gd name="connsiteY7" fmla="*/ 248487 h 254700"/>
                <a:gd name="connsiteX8" fmla="*/ 109540 w 173091"/>
                <a:gd name="connsiteY8" fmla="*/ 253250 h 254700"/>
                <a:gd name="connsiteX9" fmla="*/ 138115 w 173091"/>
                <a:gd name="connsiteY9" fmla="*/ 227056 h 254700"/>
                <a:gd name="connsiteX10" fmla="*/ 169072 w 173091"/>
                <a:gd name="connsiteY10" fmla="*/ 158000 h 254700"/>
                <a:gd name="connsiteX11" fmla="*/ 169072 w 173091"/>
                <a:gd name="connsiteY11" fmla="*/ 91325 h 254700"/>
                <a:gd name="connsiteX12" fmla="*/ 126209 w 173091"/>
                <a:gd name="connsiteY12" fmla="*/ 837 h 25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091" h="254700">
                  <a:moveTo>
                    <a:pt x="126209" y="837"/>
                  </a:moveTo>
                  <a:cubicBezTo>
                    <a:pt x="117875" y="-6307"/>
                    <a:pt x="121049" y="34174"/>
                    <a:pt x="119065" y="48461"/>
                  </a:cubicBezTo>
                  <a:cubicBezTo>
                    <a:pt x="117081" y="62748"/>
                    <a:pt x="119462" y="70687"/>
                    <a:pt x="114303" y="86562"/>
                  </a:cubicBezTo>
                  <a:cubicBezTo>
                    <a:pt x="109144" y="102437"/>
                    <a:pt x="99222" y="129425"/>
                    <a:pt x="88109" y="143712"/>
                  </a:cubicBezTo>
                  <a:cubicBezTo>
                    <a:pt x="76997" y="158000"/>
                    <a:pt x="62312" y="164746"/>
                    <a:pt x="47628" y="172287"/>
                  </a:cubicBezTo>
                  <a:cubicBezTo>
                    <a:pt x="32944" y="179828"/>
                    <a:pt x="-394" y="180225"/>
                    <a:pt x="3" y="188956"/>
                  </a:cubicBezTo>
                  <a:cubicBezTo>
                    <a:pt x="400" y="197687"/>
                    <a:pt x="36912" y="214753"/>
                    <a:pt x="50009" y="224675"/>
                  </a:cubicBezTo>
                  <a:cubicBezTo>
                    <a:pt x="63106" y="234597"/>
                    <a:pt x="68662" y="243725"/>
                    <a:pt x="78584" y="248487"/>
                  </a:cubicBezTo>
                  <a:cubicBezTo>
                    <a:pt x="88506" y="253249"/>
                    <a:pt x="99618" y="256822"/>
                    <a:pt x="109540" y="253250"/>
                  </a:cubicBezTo>
                  <a:cubicBezTo>
                    <a:pt x="119462" y="249678"/>
                    <a:pt x="128193" y="242931"/>
                    <a:pt x="138115" y="227056"/>
                  </a:cubicBezTo>
                  <a:cubicBezTo>
                    <a:pt x="148037" y="211181"/>
                    <a:pt x="163913" y="180622"/>
                    <a:pt x="169072" y="158000"/>
                  </a:cubicBezTo>
                  <a:cubicBezTo>
                    <a:pt x="174232" y="135378"/>
                    <a:pt x="174628" y="116725"/>
                    <a:pt x="169072" y="91325"/>
                  </a:cubicBezTo>
                  <a:cubicBezTo>
                    <a:pt x="163516" y="65925"/>
                    <a:pt x="134543" y="7981"/>
                    <a:pt x="126209" y="837"/>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6" name="任意多边形 105"/>
            <p:cNvSpPr/>
            <p:nvPr/>
          </p:nvSpPr>
          <p:spPr>
            <a:xfrm>
              <a:off x="4712196" y="4791951"/>
              <a:ext cx="231294" cy="143562"/>
            </a:xfrm>
            <a:custGeom>
              <a:avLst/>
              <a:gdLst>
                <a:gd name="connsiteX0" fmla="*/ 24692 w 243782"/>
                <a:gd name="connsiteY0" fmla="*/ 49485 h 148678"/>
                <a:gd name="connsiteX1" fmla="*/ 60411 w 243782"/>
                <a:gd name="connsiteY1" fmla="*/ 113779 h 148678"/>
                <a:gd name="connsiteX2" fmla="*/ 115180 w 243782"/>
                <a:gd name="connsiteY2" fmla="*/ 147116 h 148678"/>
                <a:gd name="connsiteX3" fmla="*/ 191380 w 243782"/>
                <a:gd name="connsiteY3" fmla="*/ 139972 h 148678"/>
                <a:gd name="connsiteX4" fmla="*/ 243767 w 243782"/>
                <a:gd name="connsiteY4" fmla="*/ 111397 h 148678"/>
                <a:gd name="connsiteX5" fmla="*/ 196142 w 243782"/>
                <a:gd name="connsiteY5" fmla="*/ 104254 h 148678"/>
                <a:gd name="connsiteX6" fmla="*/ 136611 w 243782"/>
                <a:gd name="connsiteY6" fmla="*/ 51866 h 148678"/>
                <a:gd name="connsiteX7" fmla="*/ 91367 w 243782"/>
                <a:gd name="connsiteY7" fmla="*/ 11385 h 148678"/>
                <a:gd name="connsiteX8" fmla="*/ 3261 w 243782"/>
                <a:gd name="connsiteY8" fmla="*/ 1860 h 148678"/>
                <a:gd name="connsiteX9" fmla="*/ 24692 w 243782"/>
                <a:gd name="connsiteY9" fmla="*/ 49485 h 148678"/>
                <a:gd name="connsiteX0" fmla="*/ 16188 w 235278"/>
                <a:gd name="connsiteY0" fmla="*/ 51551 h 150744"/>
                <a:gd name="connsiteX1" fmla="*/ 51907 w 235278"/>
                <a:gd name="connsiteY1" fmla="*/ 115845 h 150744"/>
                <a:gd name="connsiteX2" fmla="*/ 106676 w 235278"/>
                <a:gd name="connsiteY2" fmla="*/ 149182 h 150744"/>
                <a:gd name="connsiteX3" fmla="*/ 182876 w 235278"/>
                <a:gd name="connsiteY3" fmla="*/ 142038 h 150744"/>
                <a:gd name="connsiteX4" fmla="*/ 235263 w 235278"/>
                <a:gd name="connsiteY4" fmla="*/ 113463 h 150744"/>
                <a:gd name="connsiteX5" fmla="*/ 187638 w 235278"/>
                <a:gd name="connsiteY5" fmla="*/ 106320 h 150744"/>
                <a:gd name="connsiteX6" fmla="*/ 128107 w 235278"/>
                <a:gd name="connsiteY6" fmla="*/ 53932 h 150744"/>
                <a:gd name="connsiteX7" fmla="*/ 82863 w 235278"/>
                <a:gd name="connsiteY7" fmla="*/ 13451 h 150744"/>
                <a:gd name="connsiteX8" fmla="*/ 4282 w 235278"/>
                <a:gd name="connsiteY8" fmla="*/ 1544 h 150744"/>
                <a:gd name="connsiteX9" fmla="*/ 16188 w 235278"/>
                <a:gd name="connsiteY9" fmla="*/ 51551 h 150744"/>
                <a:gd name="connsiteX0" fmla="*/ 10321 w 229411"/>
                <a:gd name="connsiteY0" fmla="*/ 49486 h 148679"/>
                <a:gd name="connsiteX1" fmla="*/ 46040 w 229411"/>
                <a:gd name="connsiteY1" fmla="*/ 113780 h 148679"/>
                <a:gd name="connsiteX2" fmla="*/ 100809 w 229411"/>
                <a:gd name="connsiteY2" fmla="*/ 147117 h 148679"/>
                <a:gd name="connsiteX3" fmla="*/ 177009 w 229411"/>
                <a:gd name="connsiteY3" fmla="*/ 139973 h 148679"/>
                <a:gd name="connsiteX4" fmla="*/ 229396 w 229411"/>
                <a:gd name="connsiteY4" fmla="*/ 111398 h 148679"/>
                <a:gd name="connsiteX5" fmla="*/ 181771 w 229411"/>
                <a:gd name="connsiteY5" fmla="*/ 104255 h 148679"/>
                <a:gd name="connsiteX6" fmla="*/ 122240 w 229411"/>
                <a:gd name="connsiteY6" fmla="*/ 51867 h 148679"/>
                <a:gd name="connsiteX7" fmla="*/ 76996 w 229411"/>
                <a:gd name="connsiteY7" fmla="*/ 11386 h 148679"/>
                <a:gd name="connsiteX8" fmla="*/ 5558 w 229411"/>
                <a:gd name="connsiteY8" fmla="*/ 1860 h 148679"/>
                <a:gd name="connsiteX9" fmla="*/ 10321 w 229411"/>
                <a:gd name="connsiteY9" fmla="*/ 49486 h 148679"/>
                <a:gd name="connsiteX0" fmla="*/ 12204 w 231294"/>
                <a:gd name="connsiteY0" fmla="*/ 44369 h 143562"/>
                <a:gd name="connsiteX1" fmla="*/ 47923 w 231294"/>
                <a:gd name="connsiteY1" fmla="*/ 108663 h 143562"/>
                <a:gd name="connsiteX2" fmla="*/ 102692 w 231294"/>
                <a:gd name="connsiteY2" fmla="*/ 142000 h 143562"/>
                <a:gd name="connsiteX3" fmla="*/ 178892 w 231294"/>
                <a:gd name="connsiteY3" fmla="*/ 134856 h 143562"/>
                <a:gd name="connsiteX4" fmla="*/ 231279 w 231294"/>
                <a:gd name="connsiteY4" fmla="*/ 106281 h 143562"/>
                <a:gd name="connsiteX5" fmla="*/ 183654 w 231294"/>
                <a:gd name="connsiteY5" fmla="*/ 99138 h 143562"/>
                <a:gd name="connsiteX6" fmla="*/ 124123 w 231294"/>
                <a:gd name="connsiteY6" fmla="*/ 46750 h 143562"/>
                <a:gd name="connsiteX7" fmla="*/ 78879 w 231294"/>
                <a:gd name="connsiteY7" fmla="*/ 6269 h 143562"/>
                <a:gd name="connsiteX8" fmla="*/ 5059 w 231294"/>
                <a:gd name="connsiteY8" fmla="*/ 3887 h 143562"/>
                <a:gd name="connsiteX9" fmla="*/ 12204 w 231294"/>
                <a:gd name="connsiteY9" fmla="*/ 44369 h 14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294" h="143562">
                  <a:moveTo>
                    <a:pt x="12204" y="44369"/>
                  </a:moveTo>
                  <a:cubicBezTo>
                    <a:pt x="19348" y="61832"/>
                    <a:pt x="32842" y="92391"/>
                    <a:pt x="47923" y="108663"/>
                  </a:cubicBezTo>
                  <a:cubicBezTo>
                    <a:pt x="63004" y="124935"/>
                    <a:pt x="80864" y="137635"/>
                    <a:pt x="102692" y="142000"/>
                  </a:cubicBezTo>
                  <a:cubicBezTo>
                    <a:pt x="124520" y="146366"/>
                    <a:pt x="157461" y="140809"/>
                    <a:pt x="178892" y="134856"/>
                  </a:cubicBezTo>
                  <a:cubicBezTo>
                    <a:pt x="200323" y="128903"/>
                    <a:pt x="230485" y="112234"/>
                    <a:pt x="231279" y="106281"/>
                  </a:cubicBezTo>
                  <a:cubicBezTo>
                    <a:pt x="232073" y="100328"/>
                    <a:pt x="201513" y="109060"/>
                    <a:pt x="183654" y="99138"/>
                  </a:cubicBezTo>
                  <a:cubicBezTo>
                    <a:pt x="165795" y="89216"/>
                    <a:pt x="124123" y="46750"/>
                    <a:pt x="124123" y="46750"/>
                  </a:cubicBezTo>
                  <a:cubicBezTo>
                    <a:pt x="106661" y="31272"/>
                    <a:pt x="101104" y="14603"/>
                    <a:pt x="78879" y="6269"/>
                  </a:cubicBezTo>
                  <a:cubicBezTo>
                    <a:pt x="56654" y="-2065"/>
                    <a:pt x="16965" y="-1272"/>
                    <a:pt x="5059" y="3887"/>
                  </a:cubicBezTo>
                  <a:cubicBezTo>
                    <a:pt x="-6847" y="9046"/>
                    <a:pt x="5060" y="26906"/>
                    <a:pt x="12204" y="44369"/>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7" name="任意多边形 106"/>
            <p:cNvSpPr/>
            <p:nvPr/>
          </p:nvSpPr>
          <p:spPr>
            <a:xfrm>
              <a:off x="4585917" y="4700053"/>
              <a:ext cx="104213" cy="186463"/>
            </a:xfrm>
            <a:custGeom>
              <a:avLst/>
              <a:gdLst>
                <a:gd name="connsiteX0" fmla="*/ 48296 w 105382"/>
                <a:gd name="connsiteY0" fmla="*/ 2759 h 195643"/>
                <a:gd name="connsiteX1" fmla="*/ 7814 w 105382"/>
                <a:gd name="connsiteY1" fmla="*/ 57528 h 195643"/>
                <a:gd name="connsiteX2" fmla="*/ 671 w 105382"/>
                <a:gd name="connsiteY2" fmla="*/ 90865 h 195643"/>
                <a:gd name="connsiteX3" fmla="*/ 17339 w 105382"/>
                <a:gd name="connsiteY3" fmla="*/ 136109 h 195643"/>
                <a:gd name="connsiteX4" fmla="*/ 103064 w 105382"/>
                <a:gd name="connsiteY4" fmla="*/ 195640 h 195643"/>
                <a:gd name="connsiteX5" fmla="*/ 81633 w 105382"/>
                <a:gd name="connsiteY5" fmla="*/ 138490 h 195643"/>
                <a:gd name="connsiteX6" fmla="*/ 88777 w 105382"/>
                <a:gd name="connsiteY6" fmla="*/ 64671 h 195643"/>
                <a:gd name="connsiteX7" fmla="*/ 98302 w 105382"/>
                <a:gd name="connsiteY7" fmla="*/ 17046 h 195643"/>
                <a:gd name="connsiteX8" fmla="*/ 48296 w 105382"/>
                <a:gd name="connsiteY8" fmla="*/ 2759 h 195643"/>
                <a:gd name="connsiteX0" fmla="*/ 48296 w 105382"/>
                <a:gd name="connsiteY0" fmla="*/ 2730 h 190851"/>
                <a:gd name="connsiteX1" fmla="*/ 7814 w 105382"/>
                <a:gd name="connsiteY1" fmla="*/ 52736 h 190851"/>
                <a:gd name="connsiteX2" fmla="*/ 671 w 105382"/>
                <a:gd name="connsiteY2" fmla="*/ 86073 h 190851"/>
                <a:gd name="connsiteX3" fmla="*/ 17339 w 105382"/>
                <a:gd name="connsiteY3" fmla="*/ 131317 h 190851"/>
                <a:gd name="connsiteX4" fmla="*/ 103064 w 105382"/>
                <a:gd name="connsiteY4" fmla="*/ 190848 h 190851"/>
                <a:gd name="connsiteX5" fmla="*/ 81633 w 105382"/>
                <a:gd name="connsiteY5" fmla="*/ 133698 h 190851"/>
                <a:gd name="connsiteX6" fmla="*/ 88777 w 105382"/>
                <a:gd name="connsiteY6" fmla="*/ 59879 h 190851"/>
                <a:gd name="connsiteX7" fmla="*/ 98302 w 105382"/>
                <a:gd name="connsiteY7" fmla="*/ 12254 h 190851"/>
                <a:gd name="connsiteX8" fmla="*/ 48296 w 105382"/>
                <a:gd name="connsiteY8" fmla="*/ 2730 h 190851"/>
                <a:gd name="connsiteX0" fmla="*/ 49159 w 105619"/>
                <a:gd name="connsiteY0" fmla="*/ 2730 h 190861"/>
                <a:gd name="connsiteX1" fmla="*/ 8677 w 105619"/>
                <a:gd name="connsiteY1" fmla="*/ 52736 h 190861"/>
                <a:gd name="connsiteX2" fmla="*/ 1534 w 105619"/>
                <a:gd name="connsiteY2" fmla="*/ 86073 h 190861"/>
                <a:gd name="connsiteX3" fmla="*/ 30108 w 105619"/>
                <a:gd name="connsiteY3" fmla="*/ 138461 h 190861"/>
                <a:gd name="connsiteX4" fmla="*/ 103927 w 105619"/>
                <a:gd name="connsiteY4" fmla="*/ 190848 h 190861"/>
                <a:gd name="connsiteX5" fmla="*/ 82496 w 105619"/>
                <a:gd name="connsiteY5" fmla="*/ 133698 h 190861"/>
                <a:gd name="connsiteX6" fmla="*/ 89640 w 105619"/>
                <a:gd name="connsiteY6" fmla="*/ 59879 h 190861"/>
                <a:gd name="connsiteX7" fmla="*/ 99165 w 105619"/>
                <a:gd name="connsiteY7" fmla="*/ 12254 h 190861"/>
                <a:gd name="connsiteX8" fmla="*/ 49159 w 105619"/>
                <a:gd name="connsiteY8" fmla="*/ 2730 h 190861"/>
                <a:gd name="connsiteX0" fmla="*/ 47296 w 103756"/>
                <a:gd name="connsiteY0" fmla="*/ 2730 h 190860"/>
                <a:gd name="connsiteX1" fmla="*/ 6814 w 103756"/>
                <a:gd name="connsiteY1" fmla="*/ 52736 h 190860"/>
                <a:gd name="connsiteX2" fmla="*/ 2052 w 103756"/>
                <a:gd name="connsiteY2" fmla="*/ 100361 h 190860"/>
                <a:gd name="connsiteX3" fmla="*/ 28245 w 103756"/>
                <a:gd name="connsiteY3" fmla="*/ 138461 h 190860"/>
                <a:gd name="connsiteX4" fmla="*/ 102064 w 103756"/>
                <a:gd name="connsiteY4" fmla="*/ 190848 h 190860"/>
                <a:gd name="connsiteX5" fmla="*/ 80633 w 103756"/>
                <a:gd name="connsiteY5" fmla="*/ 133698 h 190860"/>
                <a:gd name="connsiteX6" fmla="*/ 87777 w 103756"/>
                <a:gd name="connsiteY6" fmla="*/ 59879 h 190860"/>
                <a:gd name="connsiteX7" fmla="*/ 97302 w 103756"/>
                <a:gd name="connsiteY7" fmla="*/ 12254 h 190860"/>
                <a:gd name="connsiteX8" fmla="*/ 47296 w 103756"/>
                <a:gd name="connsiteY8" fmla="*/ 2730 h 190860"/>
                <a:gd name="connsiteX0" fmla="*/ 47995 w 103993"/>
                <a:gd name="connsiteY0" fmla="*/ 2730 h 191039"/>
                <a:gd name="connsiteX1" fmla="*/ 7513 w 103993"/>
                <a:gd name="connsiteY1" fmla="*/ 52736 h 191039"/>
                <a:gd name="connsiteX2" fmla="*/ 2751 w 103993"/>
                <a:gd name="connsiteY2" fmla="*/ 100361 h 191039"/>
                <a:gd name="connsiteX3" fmla="*/ 38469 w 103993"/>
                <a:gd name="connsiteY3" fmla="*/ 150367 h 191039"/>
                <a:gd name="connsiteX4" fmla="*/ 102763 w 103993"/>
                <a:gd name="connsiteY4" fmla="*/ 190848 h 191039"/>
                <a:gd name="connsiteX5" fmla="*/ 81332 w 103993"/>
                <a:gd name="connsiteY5" fmla="*/ 133698 h 191039"/>
                <a:gd name="connsiteX6" fmla="*/ 88476 w 103993"/>
                <a:gd name="connsiteY6" fmla="*/ 59879 h 191039"/>
                <a:gd name="connsiteX7" fmla="*/ 98001 w 103993"/>
                <a:gd name="connsiteY7" fmla="*/ 12254 h 191039"/>
                <a:gd name="connsiteX8" fmla="*/ 47995 w 103993"/>
                <a:gd name="connsiteY8" fmla="*/ 2730 h 191039"/>
                <a:gd name="connsiteX0" fmla="*/ 47995 w 104213"/>
                <a:gd name="connsiteY0" fmla="*/ 2730 h 191039"/>
                <a:gd name="connsiteX1" fmla="*/ 7513 w 104213"/>
                <a:gd name="connsiteY1" fmla="*/ 52736 h 191039"/>
                <a:gd name="connsiteX2" fmla="*/ 2751 w 104213"/>
                <a:gd name="connsiteY2" fmla="*/ 100361 h 191039"/>
                <a:gd name="connsiteX3" fmla="*/ 38469 w 104213"/>
                <a:gd name="connsiteY3" fmla="*/ 150367 h 191039"/>
                <a:gd name="connsiteX4" fmla="*/ 102763 w 104213"/>
                <a:gd name="connsiteY4" fmla="*/ 190848 h 191039"/>
                <a:gd name="connsiteX5" fmla="*/ 83713 w 104213"/>
                <a:gd name="connsiteY5" fmla="*/ 133698 h 191039"/>
                <a:gd name="connsiteX6" fmla="*/ 88476 w 104213"/>
                <a:gd name="connsiteY6" fmla="*/ 59879 h 191039"/>
                <a:gd name="connsiteX7" fmla="*/ 98001 w 104213"/>
                <a:gd name="connsiteY7" fmla="*/ 12254 h 191039"/>
                <a:gd name="connsiteX8" fmla="*/ 47995 w 104213"/>
                <a:gd name="connsiteY8" fmla="*/ 2730 h 191039"/>
                <a:gd name="connsiteX0" fmla="*/ 47995 w 104213"/>
                <a:gd name="connsiteY0" fmla="*/ 2164 h 190473"/>
                <a:gd name="connsiteX1" fmla="*/ 7513 w 104213"/>
                <a:gd name="connsiteY1" fmla="*/ 52170 h 190473"/>
                <a:gd name="connsiteX2" fmla="*/ 2751 w 104213"/>
                <a:gd name="connsiteY2" fmla="*/ 99795 h 190473"/>
                <a:gd name="connsiteX3" fmla="*/ 38469 w 104213"/>
                <a:gd name="connsiteY3" fmla="*/ 149801 h 190473"/>
                <a:gd name="connsiteX4" fmla="*/ 102763 w 104213"/>
                <a:gd name="connsiteY4" fmla="*/ 190282 h 190473"/>
                <a:gd name="connsiteX5" fmla="*/ 83713 w 104213"/>
                <a:gd name="connsiteY5" fmla="*/ 133132 h 190473"/>
                <a:gd name="connsiteX6" fmla="*/ 88476 w 104213"/>
                <a:gd name="connsiteY6" fmla="*/ 59313 h 190473"/>
                <a:gd name="connsiteX7" fmla="*/ 93239 w 104213"/>
                <a:gd name="connsiteY7" fmla="*/ 14070 h 190473"/>
                <a:gd name="connsiteX8" fmla="*/ 47995 w 104213"/>
                <a:gd name="connsiteY8" fmla="*/ 2164 h 190473"/>
                <a:gd name="connsiteX0" fmla="*/ 47995 w 104213"/>
                <a:gd name="connsiteY0" fmla="*/ 2917 h 186463"/>
                <a:gd name="connsiteX1" fmla="*/ 7513 w 104213"/>
                <a:gd name="connsiteY1" fmla="*/ 48160 h 186463"/>
                <a:gd name="connsiteX2" fmla="*/ 2751 w 104213"/>
                <a:gd name="connsiteY2" fmla="*/ 95785 h 186463"/>
                <a:gd name="connsiteX3" fmla="*/ 38469 w 104213"/>
                <a:gd name="connsiteY3" fmla="*/ 145791 h 186463"/>
                <a:gd name="connsiteX4" fmla="*/ 102763 w 104213"/>
                <a:gd name="connsiteY4" fmla="*/ 186272 h 186463"/>
                <a:gd name="connsiteX5" fmla="*/ 83713 w 104213"/>
                <a:gd name="connsiteY5" fmla="*/ 129122 h 186463"/>
                <a:gd name="connsiteX6" fmla="*/ 88476 w 104213"/>
                <a:gd name="connsiteY6" fmla="*/ 55303 h 186463"/>
                <a:gd name="connsiteX7" fmla="*/ 93239 w 104213"/>
                <a:gd name="connsiteY7" fmla="*/ 10060 h 186463"/>
                <a:gd name="connsiteX8" fmla="*/ 47995 w 104213"/>
                <a:gd name="connsiteY8" fmla="*/ 2917 h 18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213" h="186463">
                  <a:moveTo>
                    <a:pt x="47995" y="2917"/>
                  </a:moveTo>
                  <a:cubicBezTo>
                    <a:pt x="33707" y="9267"/>
                    <a:pt x="15054" y="32682"/>
                    <a:pt x="7513" y="48160"/>
                  </a:cubicBezTo>
                  <a:cubicBezTo>
                    <a:pt x="-28" y="63638"/>
                    <a:pt x="-2408" y="79513"/>
                    <a:pt x="2751" y="95785"/>
                  </a:cubicBezTo>
                  <a:cubicBezTo>
                    <a:pt x="7910" y="112057"/>
                    <a:pt x="21800" y="130710"/>
                    <a:pt x="38469" y="145791"/>
                  </a:cubicBezTo>
                  <a:cubicBezTo>
                    <a:pt x="55138" y="160872"/>
                    <a:pt x="95222" y="189050"/>
                    <a:pt x="102763" y="186272"/>
                  </a:cubicBezTo>
                  <a:cubicBezTo>
                    <a:pt x="110304" y="183494"/>
                    <a:pt x="86094" y="150950"/>
                    <a:pt x="83713" y="129122"/>
                  </a:cubicBezTo>
                  <a:cubicBezTo>
                    <a:pt x="81332" y="107294"/>
                    <a:pt x="85698" y="75544"/>
                    <a:pt x="88476" y="55303"/>
                  </a:cubicBezTo>
                  <a:cubicBezTo>
                    <a:pt x="91254" y="35062"/>
                    <a:pt x="99986" y="18791"/>
                    <a:pt x="93239" y="10060"/>
                  </a:cubicBezTo>
                  <a:cubicBezTo>
                    <a:pt x="86492" y="1329"/>
                    <a:pt x="62283" y="-3433"/>
                    <a:pt x="47995" y="2917"/>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 name="任意多边形 107"/>
            <p:cNvSpPr/>
            <p:nvPr/>
          </p:nvSpPr>
          <p:spPr>
            <a:xfrm>
              <a:off x="4883854" y="4428683"/>
              <a:ext cx="395977" cy="122789"/>
            </a:xfrm>
            <a:custGeom>
              <a:avLst/>
              <a:gdLst>
                <a:gd name="connsiteX0" fmla="*/ 114390 w 395977"/>
                <a:gd name="connsiteY0" fmla="*/ 0 h 124728"/>
                <a:gd name="connsiteX1" fmla="*/ 195352 w 395977"/>
                <a:gd name="connsiteY1" fmla="*/ 11906 h 124728"/>
                <a:gd name="connsiteX2" fmla="*/ 238215 w 395977"/>
                <a:gd name="connsiteY2" fmla="*/ 52387 h 124728"/>
                <a:gd name="connsiteX3" fmla="*/ 307271 w 395977"/>
                <a:gd name="connsiteY3" fmla="*/ 88106 h 124728"/>
                <a:gd name="connsiteX4" fmla="*/ 395377 w 395977"/>
                <a:gd name="connsiteY4" fmla="*/ 114300 h 124728"/>
                <a:gd name="connsiteX5" fmla="*/ 340609 w 395977"/>
                <a:gd name="connsiteY5" fmla="*/ 121444 h 124728"/>
                <a:gd name="connsiteX6" fmla="*/ 238215 w 395977"/>
                <a:gd name="connsiteY6" fmla="*/ 123825 h 124728"/>
                <a:gd name="connsiteX7" fmla="*/ 150109 w 395977"/>
                <a:gd name="connsiteY7" fmla="*/ 121444 h 124728"/>
                <a:gd name="connsiteX8" fmla="*/ 119152 w 395977"/>
                <a:gd name="connsiteY8" fmla="*/ 90487 h 124728"/>
                <a:gd name="connsiteX9" fmla="*/ 76290 w 395977"/>
                <a:gd name="connsiteY9" fmla="*/ 42862 h 124728"/>
                <a:gd name="connsiteX10" fmla="*/ 90 w 395977"/>
                <a:gd name="connsiteY10" fmla="*/ 4762 h 124728"/>
                <a:gd name="connsiteX11" fmla="*/ 59621 w 395977"/>
                <a:gd name="connsiteY11" fmla="*/ 4762 h 124728"/>
                <a:gd name="connsiteX12" fmla="*/ 114390 w 395977"/>
                <a:gd name="connsiteY12" fmla="*/ 0 h 124728"/>
                <a:gd name="connsiteX0" fmla="*/ 114390 w 395977"/>
                <a:gd name="connsiteY0" fmla="*/ 2824 h 122789"/>
                <a:gd name="connsiteX1" fmla="*/ 195352 w 395977"/>
                <a:gd name="connsiteY1" fmla="*/ 9967 h 122789"/>
                <a:gd name="connsiteX2" fmla="*/ 238215 w 395977"/>
                <a:gd name="connsiteY2" fmla="*/ 50448 h 122789"/>
                <a:gd name="connsiteX3" fmla="*/ 307271 w 395977"/>
                <a:gd name="connsiteY3" fmla="*/ 86167 h 122789"/>
                <a:gd name="connsiteX4" fmla="*/ 395377 w 395977"/>
                <a:gd name="connsiteY4" fmla="*/ 112361 h 122789"/>
                <a:gd name="connsiteX5" fmla="*/ 340609 w 395977"/>
                <a:gd name="connsiteY5" fmla="*/ 119505 h 122789"/>
                <a:gd name="connsiteX6" fmla="*/ 238215 w 395977"/>
                <a:gd name="connsiteY6" fmla="*/ 121886 h 122789"/>
                <a:gd name="connsiteX7" fmla="*/ 150109 w 395977"/>
                <a:gd name="connsiteY7" fmla="*/ 119505 h 122789"/>
                <a:gd name="connsiteX8" fmla="*/ 119152 w 395977"/>
                <a:gd name="connsiteY8" fmla="*/ 88548 h 122789"/>
                <a:gd name="connsiteX9" fmla="*/ 76290 w 395977"/>
                <a:gd name="connsiteY9" fmla="*/ 40923 h 122789"/>
                <a:gd name="connsiteX10" fmla="*/ 90 w 395977"/>
                <a:gd name="connsiteY10" fmla="*/ 2823 h 122789"/>
                <a:gd name="connsiteX11" fmla="*/ 59621 w 395977"/>
                <a:gd name="connsiteY11" fmla="*/ 2823 h 122789"/>
                <a:gd name="connsiteX12" fmla="*/ 114390 w 395977"/>
                <a:gd name="connsiteY12" fmla="*/ 2824 h 122789"/>
                <a:gd name="connsiteX0" fmla="*/ 114390 w 395977"/>
                <a:gd name="connsiteY0" fmla="*/ 2824 h 122789"/>
                <a:gd name="connsiteX1" fmla="*/ 188208 w 395977"/>
                <a:gd name="connsiteY1" fmla="*/ 9967 h 122789"/>
                <a:gd name="connsiteX2" fmla="*/ 238215 w 395977"/>
                <a:gd name="connsiteY2" fmla="*/ 50448 h 122789"/>
                <a:gd name="connsiteX3" fmla="*/ 307271 w 395977"/>
                <a:gd name="connsiteY3" fmla="*/ 86167 h 122789"/>
                <a:gd name="connsiteX4" fmla="*/ 395377 w 395977"/>
                <a:gd name="connsiteY4" fmla="*/ 112361 h 122789"/>
                <a:gd name="connsiteX5" fmla="*/ 340609 w 395977"/>
                <a:gd name="connsiteY5" fmla="*/ 119505 h 122789"/>
                <a:gd name="connsiteX6" fmla="*/ 238215 w 395977"/>
                <a:gd name="connsiteY6" fmla="*/ 121886 h 122789"/>
                <a:gd name="connsiteX7" fmla="*/ 150109 w 395977"/>
                <a:gd name="connsiteY7" fmla="*/ 119505 h 122789"/>
                <a:gd name="connsiteX8" fmla="*/ 119152 w 395977"/>
                <a:gd name="connsiteY8" fmla="*/ 88548 h 122789"/>
                <a:gd name="connsiteX9" fmla="*/ 76290 w 395977"/>
                <a:gd name="connsiteY9" fmla="*/ 40923 h 122789"/>
                <a:gd name="connsiteX10" fmla="*/ 90 w 395977"/>
                <a:gd name="connsiteY10" fmla="*/ 2823 h 122789"/>
                <a:gd name="connsiteX11" fmla="*/ 59621 w 395977"/>
                <a:gd name="connsiteY11" fmla="*/ 2823 h 122789"/>
                <a:gd name="connsiteX12" fmla="*/ 114390 w 395977"/>
                <a:gd name="connsiteY12" fmla="*/ 2824 h 122789"/>
                <a:gd name="connsiteX0" fmla="*/ 114390 w 395977"/>
                <a:gd name="connsiteY0" fmla="*/ 2824 h 122789"/>
                <a:gd name="connsiteX1" fmla="*/ 188208 w 395977"/>
                <a:gd name="connsiteY1" fmla="*/ 9967 h 122789"/>
                <a:gd name="connsiteX2" fmla="*/ 238215 w 395977"/>
                <a:gd name="connsiteY2" fmla="*/ 50448 h 122789"/>
                <a:gd name="connsiteX3" fmla="*/ 307271 w 395977"/>
                <a:gd name="connsiteY3" fmla="*/ 86167 h 122789"/>
                <a:gd name="connsiteX4" fmla="*/ 395377 w 395977"/>
                <a:gd name="connsiteY4" fmla="*/ 112361 h 122789"/>
                <a:gd name="connsiteX5" fmla="*/ 340609 w 395977"/>
                <a:gd name="connsiteY5" fmla="*/ 119505 h 122789"/>
                <a:gd name="connsiteX6" fmla="*/ 238215 w 395977"/>
                <a:gd name="connsiteY6" fmla="*/ 121886 h 122789"/>
                <a:gd name="connsiteX7" fmla="*/ 159634 w 395977"/>
                <a:gd name="connsiteY7" fmla="*/ 119505 h 122789"/>
                <a:gd name="connsiteX8" fmla="*/ 119152 w 395977"/>
                <a:gd name="connsiteY8" fmla="*/ 88548 h 122789"/>
                <a:gd name="connsiteX9" fmla="*/ 76290 w 395977"/>
                <a:gd name="connsiteY9" fmla="*/ 40923 h 122789"/>
                <a:gd name="connsiteX10" fmla="*/ 90 w 395977"/>
                <a:gd name="connsiteY10" fmla="*/ 2823 h 122789"/>
                <a:gd name="connsiteX11" fmla="*/ 59621 w 395977"/>
                <a:gd name="connsiteY11" fmla="*/ 2823 h 122789"/>
                <a:gd name="connsiteX12" fmla="*/ 114390 w 395977"/>
                <a:gd name="connsiteY12" fmla="*/ 2824 h 122789"/>
                <a:gd name="connsiteX0" fmla="*/ 114390 w 395977"/>
                <a:gd name="connsiteY0" fmla="*/ 2824 h 122789"/>
                <a:gd name="connsiteX1" fmla="*/ 188208 w 395977"/>
                <a:gd name="connsiteY1" fmla="*/ 9967 h 122789"/>
                <a:gd name="connsiteX2" fmla="*/ 238215 w 395977"/>
                <a:gd name="connsiteY2" fmla="*/ 50448 h 122789"/>
                <a:gd name="connsiteX3" fmla="*/ 307271 w 395977"/>
                <a:gd name="connsiteY3" fmla="*/ 86167 h 122789"/>
                <a:gd name="connsiteX4" fmla="*/ 395377 w 395977"/>
                <a:gd name="connsiteY4" fmla="*/ 112361 h 122789"/>
                <a:gd name="connsiteX5" fmla="*/ 340609 w 395977"/>
                <a:gd name="connsiteY5" fmla="*/ 119505 h 122789"/>
                <a:gd name="connsiteX6" fmla="*/ 238215 w 395977"/>
                <a:gd name="connsiteY6" fmla="*/ 121886 h 122789"/>
                <a:gd name="connsiteX7" fmla="*/ 159634 w 395977"/>
                <a:gd name="connsiteY7" fmla="*/ 119505 h 122789"/>
                <a:gd name="connsiteX8" fmla="*/ 119152 w 395977"/>
                <a:gd name="connsiteY8" fmla="*/ 88548 h 122789"/>
                <a:gd name="connsiteX9" fmla="*/ 71528 w 395977"/>
                <a:gd name="connsiteY9" fmla="*/ 43305 h 122789"/>
                <a:gd name="connsiteX10" fmla="*/ 90 w 395977"/>
                <a:gd name="connsiteY10" fmla="*/ 2823 h 122789"/>
                <a:gd name="connsiteX11" fmla="*/ 59621 w 395977"/>
                <a:gd name="connsiteY11" fmla="*/ 2823 h 122789"/>
                <a:gd name="connsiteX12" fmla="*/ 114390 w 395977"/>
                <a:gd name="connsiteY12" fmla="*/ 2824 h 12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5977" h="122789">
                  <a:moveTo>
                    <a:pt x="114390" y="2824"/>
                  </a:moveTo>
                  <a:cubicBezTo>
                    <a:pt x="144552" y="4411"/>
                    <a:pt x="167571" y="2030"/>
                    <a:pt x="188208" y="9967"/>
                  </a:cubicBezTo>
                  <a:cubicBezTo>
                    <a:pt x="208845" y="17904"/>
                    <a:pt x="218371" y="37748"/>
                    <a:pt x="238215" y="50448"/>
                  </a:cubicBezTo>
                  <a:cubicBezTo>
                    <a:pt x="258059" y="63148"/>
                    <a:pt x="281077" y="75848"/>
                    <a:pt x="307271" y="86167"/>
                  </a:cubicBezTo>
                  <a:cubicBezTo>
                    <a:pt x="333465" y="96486"/>
                    <a:pt x="389821" y="106805"/>
                    <a:pt x="395377" y="112361"/>
                  </a:cubicBezTo>
                  <a:cubicBezTo>
                    <a:pt x="400933" y="117917"/>
                    <a:pt x="366803" y="117918"/>
                    <a:pt x="340609" y="119505"/>
                  </a:cubicBezTo>
                  <a:cubicBezTo>
                    <a:pt x="314415" y="121093"/>
                    <a:pt x="268377" y="121886"/>
                    <a:pt x="238215" y="121886"/>
                  </a:cubicBezTo>
                  <a:cubicBezTo>
                    <a:pt x="208053" y="121886"/>
                    <a:pt x="179478" y="125061"/>
                    <a:pt x="159634" y="119505"/>
                  </a:cubicBezTo>
                  <a:cubicBezTo>
                    <a:pt x="139790" y="113949"/>
                    <a:pt x="133836" y="101248"/>
                    <a:pt x="119152" y="88548"/>
                  </a:cubicBezTo>
                  <a:cubicBezTo>
                    <a:pt x="104468" y="75848"/>
                    <a:pt x="91372" y="57592"/>
                    <a:pt x="71528" y="43305"/>
                  </a:cubicBezTo>
                  <a:cubicBezTo>
                    <a:pt x="51684" y="29018"/>
                    <a:pt x="2868" y="9173"/>
                    <a:pt x="90" y="2823"/>
                  </a:cubicBezTo>
                  <a:cubicBezTo>
                    <a:pt x="-2688" y="-3527"/>
                    <a:pt x="59621" y="2823"/>
                    <a:pt x="59621" y="2823"/>
                  </a:cubicBezTo>
                  <a:cubicBezTo>
                    <a:pt x="77877" y="1236"/>
                    <a:pt x="96134" y="4411"/>
                    <a:pt x="114390" y="2824"/>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 name="任意多边形 108"/>
            <p:cNvSpPr/>
            <p:nvPr/>
          </p:nvSpPr>
          <p:spPr>
            <a:xfrm>
              <a:off x="5118783" y="4419009"/>
              <a:ext cx="303376" cy="96773"/>
            </a:xfrm>
            <a:custGeom>
              <a:avLst/>
              <a:gdLst>
                <a:gd name="connsiteX0" fmla="*/ 105538 w 310377"/>
                <a:gd name="connsiteY0" fmla="*/ 297 h 96480"/>
                <a:gd name="connsiteX1" fmla="*/ 172213 w 310377"/>
                <a:gd name="connsiteY1" fmla="*/ 7441 h 96480"/>
                <a:gd name="connsiteX2" fmla="*/ 222219 w 310377"/>
                <a:gd name="connsiteY2" fmla="*/ 36016 h 96480"/>
                <a:gd name="connsiteX3" fmla="*/ 262700 w 310377"/>
                <a:gd name="connsiteY3" fmla="*/ 64591 h 96480"/>
                <a:gd name="connsiteX4" fmla="*/ 310325 w 310377"/>
                <a:gd name="connsiteY4" fmla="*/ 74116 h 96480"/>
                <a:gd name="connsiteX5" fmla="*/ 253175 w 310377"/>
                <a:gd name="connsiteY5" fmla="*/ 90785 h 96480"/>
                <a:gd name="connsiteX6" fmla="*/ 176975 w 310377"/>
                <a:gd name="connsiteY6" fmla="*/ 95547 h 96480"/>
                <a:gd name="connsiteX7" fmla="*/ 117444 w 310377"/>
                <a:gd name="connsiteY7" fmla="*/ 74116 h 96480"/>
                <a:gd name="connsiteX8" fmla="*/ 53150 w 310377"/>
                <a:gd name="connsiteY8" fmla="*/ 43160 h 96480"/>
                <a:gd name="connsiteX9" fmla="*/ 763 w 310377"/>
                <a:gd name="connsiteY9" fmla="*/ 14585 h 96480"/>
                <a:gd name="connsiteX10" fmla="*/ 105538 w 310377"/>
                <a:gd name="connsiteY10" fmla="*/ 297 h 96480"/>
                <a:gd name="connsiteX0" fmla="*/ 98537 w 303376"/>
                <a:gd name="connsiteY0" fmla="*/ 590 h 96773"/>
                <a:gd name="connsiteX1" fmla="*/ 165212 w 303376"/>
                <a:gd name="connsiteY1" fmla="*/ 7734 h 96773"/>
                <a:gd name="connsiteX2" fmla="*/ 215218 w 303376"/>
                <a:gd name="connsiteY2" fmla="*/ 36309 h 96773"/>
                <a:gd name="connsiteX3" fmla="*/ 255699 w 303376"/>
                <a:gd name="connsiteY3" fmla="*/ 64884 h 96773"/>
                <a:gd name="connsiteX4" fmla="*/ 303324 w 303376"/>
                <a:gd name="connsiteY4" fmla="*/ 74409 h 96773"/>
                <a:gd name="connsiteX5" fmla="*/ 246174 w 303376"/>
                <a:gd name="connsiteY5" fmla="*/ 91078 h 96773"/>
                <a:gd name="connsiteX6" fmla="*/ 169974 w 303376"/>
                <a:gd name="connsiteY6" fmla="*/ 95840 h 96773"/>
                <a:gd name="connsiteX7" fmla="*/ 110443 w 303376"/>
                <a:gd name="connsiteY7" fmla="*/ 74409 h 96773"/>
                <a:gd name="connsiteX8" fmla="*/ 46149 w 303376"/>
                <a:gd name="connsiteY8" fmla="*/ 43453 h 96773"/>
                <a:gd name="connsiteX9" fmla="*/ 906 w 303376"/>
                <a:gd name="connsiteY9" fmla="*/ 19641 h 96773"/>
                <a:gd name="connsiteX10" fmla="*/ 98537 w 303376"/>
                <a:gd name="connsiteY10" fmla="*/ 590 h 96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76" h="96773">
                  <a:moveTo>
                    <a:pt x="98537" y="590"/>
                  </a:moveTo>
                  <a:cubicBezTo>
                    <a:pt x="125921" y="-1395"/>
                    <a:pt x="145765" y="1781"/>
                    <a:pt x="165212" y="7734"/>
                  </a:cubicBezTo>
                  <a:cubicBezTo>
                    <a:pt x="184659" y="13687"/>
                    <a:pt x="200137" y="26784"/>
                    <a:pt x="215218" y="36309"/>
                  </a:cubicBezTo>
                  <a:cubicBezTo>
                    <a:pt x="230299" y="45834"/>
                    <a:pt x="241015" y="58534"/>
                    <a:pt x="255699" y="64884"/>
                  </a:cubicBezTo>
                  <a:cubicBezTo>
                    <a:pt x="270383" y="71234"/>
                    <a:pt x="304911" y="70043"/>
                    <a:pt x="303324" y="74409"/>
                  </a:cubicBezTo>
                  <a:cubicBezTo>
                    <a:pt x="301737" y="78775"/>
                    <a:pt x="268399" y="87506"/>
                    <a:pt x="246174" y="91078"/>
                  </a:cubicBezTo>
                  <a:cubicBezTo>
                    <a:pt x="223949" y="94650"/>
                    <a:pt x="192596" y="98618"/>
                    <a:pt x="169974" y="95840"/>
                  </a:cubicBezTo>
                  <a:cubicBezTo>
                    <a:pt x="147352" y="93062"/>
                    <a:pt x="131080" y="83140"/>
                    <a:pt x="110443" y="74409"/>
                  </a:cubicBezTo>
                  <a:cubicBezTo>
                    <a:pt x="89806" y="65678"/>
                    <a:pt x="65596" y="53375"/>
                    <a:pt x="46149" y="43453"/>
                  </a:cubicBezTo>
                  <a:cubicBezTo>
                    <a:pt x="26702" y="33531"/>
                    <a:pt x="-5841" y="25991"/>
                    <a:pt x="906" y="19641"/>
                  </a:cubicBezTo>
                  <a:cubicBezTo>
                    <a:pt x="7653" y="13291"/>
                    <a:pt x="71153" y="2575"/>
                    <a:pt x="98537" y="590"/>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0" name="任意多边形 109"/>
            <p:cNvSpPr/>
            <p:nvPr/>
          </p:nvSpPr>
          <p:spPr>
            <a:xfrm>
              <a:off x="5307623" y="4328074"/>
              <a:ext cx="326649" cy="105856"/>
            </a:xfrm>
            <a:custGeom>
              <a:avLst/>
              <a:gdLst>
                <a:gd name="connsiteX0" fmla="*/ 114486 w 326443"/>
                <a:gd name="connsiteY0" fmla="*/ 29045 h 105474"/>
                <a:gd name="connsiteX1" fmla="*/ 226405 w 326443"/>
                <a:gd name="connsiteY1" fmla="*/ 7613 h 105474"/>
                <a:gd name="connsiteX2" fmla="*/ 288318 w 326443"/>
                <a:gd name="connsiteY2" fmla="*/ 12376 h 105474"/>
                <a:gd name="connsiteX3" fmla="*/ 326418 w 326443"/>
                <a:gd name="connsiteY3" fmla="*/ 470 h 105474"/>
                <a:gd name="connsiteX4" fmla="*/ 293080 w 326443"/>
                <a:gd name="connsiteY4" fmla="*/ 31426 h 105474"/>
                <a:gd name="connsiteX5" fmla="*/ 228786 w 326443"/>
                <a:gd name="connsiteY5" fmla="*/ 83813 h 105474"/>
                <a:gd name="connsiteX6" fmla="*/ 150205 w 326443"/>
                <a:gd name="connsiteY6" fmla="*/ 105245 h 105474"/>
                <a:gd name="connsiteX7" fmla="*/ 74005 w 326443"/>
                <a:gd name="connsiteY7" fmla="*/ 95720 h 105474"/>
                <a:gd name="connsiteX8" fmla="*/ 186 w 326443"/>
                <a:gd name="connsiteY8" fmla="*/ 86195 h 105474"/>
                <a:gd name="connsiteX9" fmla="*/ 54955 w 326443"/>
                <a:gd name="connsiteY9" fmla="*/ 60001 h 105474"/>
                <a:gd name="connsiteX10" fmla="*/ 114486 w 326443"/>
                <a:gd name="connsiteY10" fmla="*/ 29045 h 105474"/>
                <a:gd name="connsiteX0" fmla="*/ 116866 w 326442"/>
                <a:gd name="connsiteY0" fmla="*/ 29045 h 105474"/>
                <a:gd name="connsiteX1" fmla="*/ 226404 w 326442"/>
                <a:gd name="connsiteY1" fmla="*/ 7613 h 105474"/>
                <a:gd name="connsiteX2" fmla="*/ 288317 w 326442"/>
                <a:gd name="connsiteY2" fmla="*/ 12376 h 105474"/>
                <a:gd name="connsiteX3" fmla="*/ 326417 w 326442"/>
                <a:gd name="connsiteY3" fmla="*/ 470 h 105474"/>
                <a:gd name="connsiteX4" fmla="*/ 293079 w 326442"/>
                <a:gd name="connsiteY4" fmla="*/ 31426 h 105474"/>
                <a:gd name="connsiteX5" fmla="*/ 228785 w 326442"/>
                <a:gd name="connsiteY5" fmla="*/ 83813 h 105474"/>
                <a:gd name="connsiteX6" fmla="*/ 150204 w 326442"/>
                <a:gd name="connsiteY6" fmla="*/ 105245 h 105474"/>
                <a:gd name="connsiteX7" fmla="*/ 74004 w 326442"/>
                <a:gd name="connsiteY7" fmla="*/ 95720 h 105474"/>
                <a:gd name="connsiteX8" fmla="*/ 185 w 326442"/>
                <a:gd name="connsiteY8" fmla="*/ 86195 h 105474"/>
                <a:gd name="connsiteX9" fmla="*/ 54954 w 326442"/>
                <a:gd name="connsiteY9" fmla="*/ 60001 h 105474"/>
                <a:gd name="connsiteX10" fmla="*/ 116866 w 326442"/>
                <a:gd name="connsiteY10" fmla="*/ 29045 h 105474"/>
                <a:gd name="connsiteX0" fmla="*/ 116866 w 326559"/>
                <a:gd name="connsiteY0" fmla="*/ 29240 h 105669"/>
                <a:gd name="connsiteX1" fmla="*/ 226404 w 326559"/>
                <a:gd name="connsiteY1" fmla="*/ 7808 h 105669"/>
                <a:gd name="connsiteX2" fmla="*/ 281173 w 326559"/>
                <a:gd name="connsiteY2" fmla="*/ 10190 h 105669"/>
                <a:gd name="connsiteX3" fmla="*/ 326417 w 326559"/>
                <a:gd name="connsiteY3" fmla="*/ 665 h 105669"/>
                <a:gd name="connsiteX4" fmla="*/ 293079 w 326559"/>
                <a:gd name="connsiteY4" fmla="*/ 31621 h 105669"/>
                <a:gd name="connsiteX5" fmla="*/ 228785 w 326559"/>
                <a:gd name="connsiteY5" fmla="*/ 84008 h 105669"/>
                <a:gd name="connsiteX6" fmla="*/ 150204 w 326559"/>
                <a:gd name="connsiteY6" fmla="*/ 105440 h 105669"/>
                <a:gd name="connsiteX7" fmla="*/ 74004 w 326559"/>
                <a:gd name="connsiteY7" fmla="*/ 95915 h 105669"/>
                <a:gd name="connsiteX8" fmla="*/ 185 w 326559"/>
                <a:gd name="connsiteY8" fmla="*/ 86390 h 105669"/>
                <a:gd name="connsiteX9" fmla="*/ 54954 w 326559"/>
                <a:gd name="connsiteY9" fmla="*/ 60196 h 105669"/>
                <a:gd name="connsiteX10" fmla="*/ 116866 w 326559"/>
                <a:gd name="connsiteY10" fmla="*/ 29240 h 105669"/>
                <a:gd name="connsiteX0" fmla="*/ 116866 w 326640"/>
                <a:gd name="connsiteY0" fmla="*/ 29613 h 106042"/>
                <a:gd name="connsiteX1" fmla="*/ 226404 w 326640"/>
                <a:gd name="connsiteY1" fmla="*/ 8181 h 106042"/>
                <a:gd name="connsiteX2" fmla="*/ 281173 w 326640"/>
                <a:gd name="connsiteY2" fmla="*/ 10563 h 106042"/>
                <a:gd name="connsiteX3" fmla="*/ 326417 w 326640"/>
                <a:gd name="connsiteY3" fmla="*/ 1038 h 106042"/>
                <a:gd name="connsiteX4" fmla="*/ 295460 w 326640"/>
                <a:gd name="connsiteY4" fmla="*/ 39138 h 106042"/>
                <a:gd name="connsiteX5" fmla="*/ 228785 w 326640"/>
                <a:gd name="connsiteY5" fmla="*/ 84381 h 106042"/>
                <a:gd name="connsiteX6" fmla="*/ 150204 w 326640"/>
                <a:gd name="connsiteY6" fmla="*/ 105813 h 106042"/>
                <a:gd name="connsiteX7" fmla="*/ 74004 w 326640"/>
                <a:gd name="connsiteY7" fmla="*/ 96288 h 106042"/>
                <a:gd name="connsiteX8" fmla="*/ 185 w 326640"/>
                <a:gd name="connsiteY8" fmla="*/ 86763 h 106042"/>
                <a:gd name="connsiteX9" fmla="*/ 54954 w 326640"/>
                <a:gd name="connsiteY9" fmla="*/ 60569 h 106042"/>
                <a:gd name="connsiteX10" fmla="*/ 116866 w 326640"/>
                <a:gd name="connsiteY10" fmla="*/ 29613 h 106042"/>
                <a:gd name="connsiteX0" fmla="*/ 116866 w 326649"/>
                <a:gd name="connsiteY0" fmla="*/ 29613 h 105856"/>
                <a:gd name="connsiteX1" fmla="*/ 226404 w 326649"/>
                <a:gd name="connsiteY1" fmla="*/ 8181 h 105856"/>
                <a:gd name="connsiteX2" fmla="*/ 281173 w 326649"/>
                <a:gd name="connsiteY2" fmla="*/ 10563 h 105856"/>
                <a:gd name="connsiteX3" fmla="*/ 326417 w 326649"/>
                <a:gd name="connsiteY3" fmla="*/ 1038 h 105856"/>
                <a:gd name="connsiteX4" fmla="*/ 295460 w 326649"/>
                <a:gd name="connsiteY4" fmla="*/ 39138 h 105856"/>
                <a:gd name="connsiteX5" fmla="*/ 224023 w 326649"/>
                <a:gd name="connsiteY5" fmla="*/ 91525 h 105856"/>
                <a:gd name="connsiteX6" fmla="*/ 150204 w 326649"/>
                <a:gd name="connsiteY6" fmla="*/ 105813 h 105856"/>
                <a:gd name="connsiteX7" fmla="*/ 74004 w 326649"/>
                <a:gd name="connsiteY7" fmla="*/ 96288 h 105856"/>
                <a:gd name="connsiteX8" fmla="*/ 185 w 326649"/>
                <a:gd name="connsiteY8" fmla="*/ 86763 h 105856"/>
                <a:gd name="connsiteX9" fmla="*/ 54954 w 326649"/>
                <a:gd name="connsiteY9" fmla="*/ 60569 h 105856"/>
                <a:gd name="connsiteX10" fmla="*/ 116866 w 326649"/>
                <a:gd name="connsiteY10" fmla="*/ 29613 h 105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649" h="105856">
                  <a:moveTo>
                    <a:pt x="116866" y="29613"/>
                  </a:moveTo>
                  <a:cubicBezTo>
                    <a:pt x="145441" y="20882"/>
                    <a:pt x="199020" y="11356"/>
                    <a:pt x="226404" y="8181"/>
                  </a:cubicBezTo>
                  <a:cubicBezTo>
                    <a:pt x="253788" y="5006"/>
                    <a:pt x="264504" y="11753"/>
                    <a:pt x="281173" y="10563"/>
                  </a:cubicBezTo>
                  <a:cubicBezTo>
                    <a:pt x="297842" y="9373"/>
                    <a:pt x="324036" y="-3724"/>
                    <a:pt x="326417" y="1038"/>
                  </a:cubicBezTo>
                  <a:cubicBezTo>
                    <a:pt x="328798" y="5800"/>
                    <a:pt x="312526" y="24057"/>
                    <a:pt x="295460" y="39138"/>
                  </a:cubicBezTo>
                  <a:cubicBezTo>
                    <a:pt x="278394" y="54219"/>
                    <a:pt x="248232" y="80413"/>
                    <a:pt x="224023" y="91525"/>
                  </a:cubicBezTo>
                  <a:cubicBezTo>
                    <a:pt x="199814" y="102638"/>
                    <a:pt x="175207" y="105019"/>
                    <a:pt x="150204" y="105813"/>
                  </a:cubicBezTo>
                  <a:cubicBezTo>
                    <a:pt x="125201" y="106607"/>
                    <a:pt x="74004" y="96288"/>
                    <a:pt x="74004" y="96288"/>
                  </a:cubicBezTo>
                  <a:cubicBezTo>
                    <a:pt x="49001" y="93113"/>
                    <a:pt x="3360" y="92716"/>
                    <a:pt x="185" y="86763"/>
                  </a:cubicBezTo>
                  <a:cubicBezTo>
                    <a:pt x="-2990" y="80810"/>
                    <a:pt x="35507" y="70094"/>
                    <a:pt x="54954" y="60569"/>
                  </a:cubicBezTo>
                  <a:cubicBezTo>
                    <a:pt x="74401" y="51044"/>
                    <a:pt x="88291" y="38344"/>
                    <a:pt x="116866" y="29613"/>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 name="任意多边形 110"/>
            <p:cNvSpPr/>
            <p:nvPr/>
          </p:nvSpPr>
          <p:spPr>
            <a:xfrm>
              <a:off x="7273115" y="4275590"/>
              <a:ext cx="330302" cy="141628"/>
            </a:xfrm>
            <a:custGeom>
              <a:avLst/>
              <a:gdLst>
                <a:gd name="connsiteX0" fmla="*/ 0 w 330302"/>
                <a:gd name="connsiteY0" fmla="*/ 0 h 141628"/>
                <a:gd name="connsiteX1" fmla="*/ 18422 w 330302"/>
                <a:gd name="connsiteY1" fmla="*/ 836 h 141628"/>
                <a:gd name="connsiteX2" fmla="*/ 73041 w 330302"/>
                <a:gd name="connsiteY2" fmla="*/ 5896 h 141628"/>
                <a:gd name="connsiteX3" fmla="*/ 92208 w 330302"/>
                <a:gd name="connsiteY3" fmla="*/ 4738 h 141628"/>
                <a:gd name="connsiteX4" fmla="*/ 82566 w 330302"/>
                <a:gd name="connsiteY4" fmla="*/ 5898 h 141628"/>
                <a:gd name="connsiteX5" fmla="*/ 130191 w 330302"/>
                <a:gd name="connsiteY5" fmla="*/ 24948 h 141628"/>
                <a:gd name="connsiteX6" fmla="*/ 184960 w 330302"/>
                <a:gd name="connsiteY6" fmla="*/ 65429 h 141628"/>
                <a:gd name="connsiteX7" fmla="*/ 265923 w 330302"/>
                <a:gd name="connsiteY7" fmla="*/ 127341 h 141628"/>
                <a:gd name="connsiteX8" fmla="*/ 316078 w 330302"/>
                <a:gd name="connsiteY8" fmla="*/ 139992 h 141628"/>
                <a:gd name="connsiteX9" fmla="*/ 330302 w 330302"/>
                <a:gd name="connsiteY9" fmla="*/ 141086 h 141628"/>
                <a:gd name="connsiteX10" fmla="*/ 299260 w 330302"/>
                <a:gd name="connsiteY10" fmla="*/ 141628 h 141628"/>
                <a:gd name="connsiteX11" fmla="*/ 234966 w 330302"/>
                <a:gd name="connsiteY11" fmla="*/ 132103 h 141628"/>
                <a:gd name="connsiteX12" fmla="*/ 227453 w 330302"/>
                <a:gd name="connsiteY12" fmla="*/ 131666 h 141628"/>
                <a:gd name="connsiteX13" fmla="*/ 225907 w 330302"/>
                <a:gd name="connsiteY13" fmla="*/ 129834 h 141628"/>
                <a:gd name="connsiteX14" fmla="*/ 187342 w 330302"/>
                <a:gd name="connsiteY14" fmla="*/ 115435 h 141628"/>
                <a:gd name="connsiteX15" fmla="*/ 111143 w 330302"/>
                <a:gd name="connsiteY15" fmla="*/ 67811 h 141628"/>
                <a:gd name="connsiteX16" fmla="*/ 30180 w 330302"/>
                <a:gd name="connsiteY16" fmla="*/ 13041 h 141628"/>
                <a:gd name="connsiteX17" fmla="*/ 0 w 330302"/>
                <a:gd name="connsiteY17" fmla="*/ 0 h 141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302" h="141628">
                  <a:moveTo>
                    <a:pt x="0" y="0"/>
                  </a:moveTo>
                  <a:lnTo>
                    <a:pt x="18422" y="836"/>
                  </a:lnTo>
                  <a:cubicBezTo>
                    <a:pt x="38414" y="2622"/>
                    <a:pt x="61135" y="5698"/>
                    <a:pt x="73041" y="5896"/>
                  </a:cubicBezTo>
                  <a:lnTo>
                    <a:pt x="92208" y="4738"/>
                  </a:lnTo>
                  <a:lnTo>
                    <a:pt x="82566" y="5898"/>
                  </a:lnTo>
                  <a:cubicBezTo>
                    <a:pt x="69469" y="9867"/>
                    <a:pt x="113125" y="15026"/>
                    <a:pt x="130191" y="24948"/>
                  </a:cubicBezTo>
                  <a:cubicBezTo>
                    <a:pt x="147257" y="34870"/>
                    <a:pt x="162338" y="48364"/>
                    <a:pt x="184960" y="65429"/>
                  </a:cubicBezTo>
                  <a:cubicBezTo>
                    <a:pt x="207582" y="82495"/>
                    <a:pt x="235364" y="114244"/>
                    <a:pt x="265923" y="127341"/>
                  </a:cubicBezTo>
                  <a:cubicBezTo>
                    <a:pt x="281203" y="133890"/>
                    <a:pt x="298467" y="137660"/>
                    <a:pt x="316078" y="139992"/>
                  </a:cubicBezTo>
                  <a:lnTo>
                    <a:pt x="330302" y="141086"/>
                  </a:lnTo>
                  <a:lnTo>
                    <a:pt x="299260" y="141628"/>
                  </a:lnTo>
                  <a:cubicBezTo>
                    <a:pt x="279416" y="140834"/>
                    <a:pt x="234966" y="132103"/>
                    <a:pt x="234966" y="132103"/>
                  </a:cubicBezTo>
                  <a:lnTo>
                    <a:pt x="227453" y="131666"/>
                  </a:lnTo>
                  <a:lnTo>
                    <a:pt x="225907" y="129834"/>
                  </a:lnTo>
                  <a:cubicBezTo>
                    <a:pt x="219638" y="127267"/>
                    <a:pt x="201927" y="123471"/>
                    <a:pt x="187342" y="115435"/>
                  </a:cubicBezTo>
                  <a:cubicBezTo>
                    <a:pt x="167895" y="104720"/>
                    <a:pt x="137337" y="84877"/>
                    <a:pt x="111143" y="67811"/>
                  </a:cubicBezTo>
                  <a:cubicBezTo>
                    <a:pt x="84949" y="50745"/>
                    <a:pt x="55977" y="26138"/>
                    <a:pt x="30180" y="13041"/>
                  </a:cubicBezTo>
                  <a:lnTo>
                    <a:pt x="0" y="0"/>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 name="任意多边形 111"/>
            <p:cNvSpPr/>
            <p:nvPr/>
          </p:nvSpPr>
          <p:spPr>
            <a:xfrm>
              <a:off x="6917989" y="4295776"/>
              <a:ext cx="372430" cy="101969"/>
            </a:xfrm>
            <a:custGeom>
              <a:avLst/>
              <a:gdLst>
                <a:gd name="connsiteX0" fmla="*/ 85268 w 372430"/>
                <a:gd name="connsiteY0" fmla="*/ 0 h 101969"/>
                <a:gd name="connsiteX1" fmla="*/ 168612 w 372430"/>
                <a:gd name="connsiteY1" fmla="*/ 11906 h 101969"/>
                <a:gd name="connsiteX2" fmla="*/ 254337 w 372430"/>
                <a:gd name="connsiteY2" fmla="*/ 47625 h 101969"/>
                <a:gd name="connsiteX3" fmla="*/ 347206 w 372430"/>
                <a:gd name="connsiteY3" fmla="*/ 92869 h 101969"/>
                <a:gd name="connsiteX4" fmla="*/ 372430 w 372430"/>
                <a:gd name="connsiteY4" fmla="*/ 101969 h 101969"/>
                <a:gd name="connsiteX5" fmla="*/ 354349 w 372430"/>
                <a:gd name="connsiteY5" fmla="*/ 100013 h 101969"/>
                <a:gd name="connsiteX6" fmla="*/ 287674 w 372430"/>
                <a:gd name="connsiteY6" fmla="*/ 90488 h 101969"/>
                <a:gd name="connsiteX7" fmla="*/ 256420 w 372430"/>
                <a:gd name="connsiteY7" fmla="*/ 98674 h 101969"/>
                <a:gd name="connsiteX8" fmla="*/ 251787 w 372430"/>
                <a:gd name="connsiteY8" fmla="*/ 99956 h 101969"/>
                <a:gd name="connsiteX9" fmla="*/ 243342 w 372430"/>
                <a:gd name="connsiteY9" fmla="*/ 97074 h 101969"/>
                <a:gd name="connsiteX10" fmla="*/ 182899 w 372430"/>
                <a:gd name="connsiteY10" fmla="*/ 90488 h 101969"/>
                <a:gd name="connsiteX11" fmla="*/ 123367 w 372430"/>
                <a:gd name="connsiteY11" fmla="*/ 69056 h 101969"/>
                <a:gd name="connsiteX12" fmla="*/ 23355 w 372430"/>
                <a:gd name="connsiteY12" fmla="*/ 23813 h 101969"/>
                <a:gd name="connsiteX13" fmla="*/ 0 w 372430"/>
                <a:gd name="connsiteY13" fmla="*/ 12403 h 101969"/>
                <a:gd name="connsiteX14" fmla="*/ 16211 w 372430"/>
                <a:gd name="connsiteY14" fmla="*/ 11906 h 101969"/>
                <a:gd name="connsiteX15" fmla="*/ 66831 w 372430"/>
                <a:gd name="connsiteY15" fmla="*/ 1470 h 101969"/>
                <a:gd name="connsiteX16" fmla="*/ 70354 w 372430"/>
                <a:gd name="connsiteY16" fmla="*/ 677 h 101969"/>
                <a:gd name="connsiteX17" fmla="*/ 61397 w 372430"/>
                <a:gd name="connsiteY17" fmla="*/ 3704 h 101969"/>
                <a:gd name="connsiteX18" fmla="*/ 85268 w 372430"/>
                <a:gd name="connsiteY18" fmla="*/ 0 h 10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2430" h="101969">
                  <a:moveTo>
                    <a:pt x="85268" y="0"/>
                  </a:moveTo>
                  <a:cubicBezTo>
                    <a:pt x="104715" y="794"/>
                    <a:pt x="140434" y="3969"/>
                    <a:pt x="168612" y="11906"/>
                  </a:cubicBezTo>
                  <a:cubicBezTo>
                    <a:pt x="196790" y="19844"/>
                    <a:pt x="224571" y="34131"/>
                    <a:pt x="254337" y="47625"/>
                  </a:cubicBezTo>
                  <a:cubicBezTo>
                    <a:pt x="284103" y="61119"/>
                    <a:pt x="319028" y="81757"/>
                    <a:pt x="347206" y="92869"/>
                  </a:cubicBezTo>
                  <a:lnTo>
                    <a:pt x="372430" y="101969"/>
                  </a:lnTo>
                  <a:lnTo>
                    <a:pt x="354349" y="100013"/>
                  </a:lnTo>
                  <a:cubicBezTo>
                    <a:pt x="332124" y="98029"/>
                    <a:pt x="309105" y="89298"/>
                    <a:pt x="287674" y="90488"/>
                  </a:cubicBezTo>
                  <a:cubicBezTo>
                    <a:pt x="276959" y="91084"/>
                    <a:pt x="266640" y="94854"/>
                    <a:pt x="256420" y="98674"/>
                  </a:cubicBezTo>
                  <a:lnTo>
                    <a:pt x="251787" y="99956"/>
                  </a:lnTo>
                  <a:lnTo>
                    <a:pt x="243342" y="97074"/>
                  </a:lnTo>
                  <a:cubicBezTo>
                    <a:pt x="228664" y="94879"/>
                    <a:pt x="198972" y="94357"/>
                    <a:pt x="182899" y="90488"/>
                  </a:cubicBezTo>
                  <a:cubicBezTo>
                    <a:pt x="161468" y="85329"/>
                    <a:pt x="149958" y="80168"/>
                    <a:pt x="123367" y="69056"/>
                  </a:cubicBezTo>
                  <a:cubicBezTo>
                    <a:pt x="96776" y="57944"/>
                    <a:pt x="49945" y="35719"/>
                    <a:pt x="23355" y="23813"/>
                  </a:cubicBezTo>
                  <a:lnTo>
                    <a:pt x="0" y="12403"/>
                  </a:lnTo>
                  <a:lnTo>
                    <a:pt x="16211" y="11906"/>
                  </a:lnTo>
                  <a:cubicBezTo>
                    <a:pt x="29011" y="9823"/>
                    <a:pt x="54758" y="4167"/>
                    <a:pt x="66831" y="1470"/>
                  </a:cubicBezTo>
                  <a:lnTo>
                    <a:pt x="70354" y="677"/>
                  </a:lnTo>
                  <a:lnTo>
                    <a:pt x="61397" y="3704"/>
                  </a:lnTo>
                  <a:lnTo>
                    <a:pt x="85268" y="0"/>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 name="任意多边形 112"/>
            <p:cNvSpPr/>
            <p:nvPr/>
          </p:nvSpPr>
          <p:spPr>
            <a:xfrm>
              <a:off x="6798727" y="4374727"/>
              <a:ext cx="88931" cy="222871"/>
            </a:xfrm>
            <a:custGeom>
              <a:avLst/>
              <a:gdLst>
                <a:gd name="connsiteX0" fmla="*/ 0 w 88931"/>
                <a:gd name="connsiteY0" fmla="*/ 0 h 222871"/>
                <a:gd name="connsiteX1" fmla="*/ 9007 w 88931"/>
                <a:gd name="connsiteY1" fmla="*/ 3723 h 222871"/>
                <a:gd name="connsiteX2" fmla="*/ 25936 w 88931"/>
                <a:gd name="connsiteY2" fmla="*/ 13918 h 222871"/>
                <a:gd name="connsiteX3" fmla="*/ 71179 w 88931"/>
                <a:gd name="connsiteY3" fmla="*/ 73450 h 222871"/>
                <a:gd name="connsiteX4" fmla="*/ 80704 w 88931"/>
                <a:gd name="connsiteY4" fmla="*/ 132980 h 222871"/>
                <a:gd name="connsiteX5" fmla="*/ 85467 w 88931"/>
                <a:gd name="connsiteY5" fmla="*/ 213943 h 222871"/>
                <a:gd name="connsiteX6" fmla="*/ 88931 w 88931"/>
                <a:gd name="connsiteY6" fmla="*/ 222871 h 222871"/>
                <a:gd name="connsiteX7" fmla="*/ 71179 w 88931"/>
                <a:gd name="connsiteY7" fmla="*/ 209180 h 222871"/>
                <a:gd name="connsiteX8" fmla="*/ 40223 w 88931"/>
                <a:gd name="connsiteY8" fmla="*/ 175843 h 222871"/>
                <a:gd name="connsiteX9" fmla="*/ 26234 w 88931"/>
                <a:gd name="connsiteY9" fmla="*/ 150096 h 222871"/>
                <a:gd name="connsiteX10" fmla="*/ 22874 w 88931"/>
                <a:gd name="connsiteY10" fmla="*/ 142105 h 222871"/>
                <a:gd name="connsiteX11" fmla="*/ 23554 w 88931"/>
                <a:gd name="connsiteY11" fmla="*/ 142506 h 222871"/>
                <a:gd name="connsiteX12" fmla="*/ 16410 w 88931"/>
                <a:gd name="connsiteY12" fmla="*/ 97262 h 222871"/>
                <a:gd name="connsiteX13" fmla="*/ 4503 w 88931"/>
                <a:gd name="connsiteY13" fmla="*/ 18680 h 222871"/>
                <a:gd name="connsiteX14" fmla="*/ 0 w 88931"/>
                <a:gd name="connsiteY14" fmla="*/ 0 h 222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931" h="222871">
                  <a:moveTo>
                    <a:pt x="0" y="0"/>
                  </a:moveTo>
                  <a:lnTo>
                    <a:pt x="9007" y="3723"/>
                  </a:lnTo>
                  <a:cubicBezTo>
                    <a:pt x="15494" y="6775"/>
                    <a:pt x="21471" y="10148"/>
                    <a:pt x="25936" y="13918"/>
                  </a:cubicBezTo>
                  <a:cubicBezTo>
                    <a:pt x="43795" y="28999"/>
                    <a:pt x="62051" y="53606"/>
                    <a:pt x="71179" y="73450"/>
                  </a:cubicBezTo>
                  <a:cubicBezTo>
                    <a:pt x="80307" y="93294"/>
                    <a:pt x="78323" y="109564"/>
                    <a:pt x="80704" y="132980"/>
                  </a:cubicBezTo>
                  <a:cubicBezTo>
                    <a:pt x="83085" y="156396"/>
                    <a:pt x="79117" y="188940"/>
                    <a:pt x="85467" y="213943"/>
                  </a:cubicBezTo>
                  <a:lnTo>
                    <a:pt x="88931" y="222871"/>
                  </a:lnTo>
                  <a:lnTo>
                    <a:pt x="71179" y="209180"/>
                  </a:lnTo>
                  <a:cubicBezTo>
                    <a:pt x="59273" y="200052"/>
                    <a:pt x="49748" y="190527"/>
                    <a:pt x="40223" y="175843"/>
                  </a:cubicBezTo>
                  <a:cubicBezTo>
                    <a:pt x="35461" y="168501"/>
                    <a:pt x="30698" y="159571"/>
                    <a:pt x="26234" y="150096"/>
                  </a:cubicBezTo>
                  <a:lnTo>
                    <a:pt x="22874" y="142105"/>
                  </a:lnTo>
                  <a:lnTo>
                    <a:pt x="23554" y="142506"/>
                  </a:lnTo>
                  <a:cubicBezTo>
                    <a:pt x="29507" y="141712"/>
                    <a:pt x="19585" y="117900"/>
                    <a:pt x="16410" y="97262"/>
                  </a:cubicBezTo>
                  <a:cubicBezTo>
                    <a:pt x="13235" y="76624"/>
                    <a:pt x="10456" y="44080"/>
                    <a:pt x="4503" y="18680"/>
                  </a:cubicBezTo>
                  <a:lnTo>
                    <a:pt x="0" y="0"/>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4" name="任意多边形 113"/>
            <p:cNvSpPr/>
            <p:nvPr/>
          </p:nvSpPr>
          <p:spPr>
            <a:xfrm>
              <a:off x="6931528" y="4512313"/>
              <a:ext cx="77383" cy="278094"/>
            </a:xfrm>
            <a:custGeom>
              <a:avLst/>
              <a:gdLst>
                <a:gd name="connsiteX0" fmla="*/ 50298 w 77383"/>
                <a:gd name="connsiteY0" fmla="*/ 155 h 278094"/>
                <a:gd name="connsiteX1" fmla="*/ 59824 w 77383"/>
                <a:gd name="connsiteY1" fmla="*/ 26349 h 278094"/>
                <a:gd name="connsiteX2" fmla="*/ 75452 w 77383"/>
                <a:gd name="connsiteY2" fmla="*/ 60431 h 278094"/>
                <a:gd name="connsiteX3" fmla="*/ 77383 w 77383"/>
                <a:gd name="connsiteY3" fmla="*/ 66713 h 278094"/>
                <a:gd name="connsiteX4" fmla="*/ 75338 w 77383"/>
                <a:gd name="connsiteY4" fmla="*/ 66551 h 278094"/>
                <a:gd name="connsiteX5" fmla="*/ 74110 w 77383"/>
                <a:gd name="connsiteY5" fmla="*/ 116836 h 278094"/>
                <a:gd name="connsiteX6" fmla="*/ 47916 w 77383"/>
                <a:gd name="connsiteY6" fmla="*/ 197799 h 278094"/>
                <a:gd name="connsiteX7" fmla="*/ 9816 w 77383"/>
                <a:gd name="connsiteY7" fmla="*/ 266855 h 278094"/>
                <a:gd name="connsiteX8" fmla="*/ 0 w 77383"/>
                <a:gd name="connsiteY8" fmla="*/ 278094 h 278094"/>
                <a:gd name="connsiteX9" fmla="*/ 441 w 77383"/>
                <a:gd name="connsiteY9" fmla="*/ 277124 h 278094"/>
                <a:gd name="connsiteX10" fmla="*/ 12198 w 77383"/>
                <a:gd name="connsiteY10" fmla="*/ 250186 h 278094"/>
                <a:gd name="connsiteX11" fmla="*/ 21723 w 77383"/>
                <a:gd name="connsiteY11" fmla="*/ 195417 h 278094"/>
                <a:gd name="connsiteX12" fmla="*/ 17775 w 77383"/>
                <a:gd name="connsiteY12" fmla="*/ 181898 h 278094"/>
                <a:gd name="connsiteX13" fmla="*/ 18373 w 77383"/>
                <a:gd name="connsiteY13" fmla="*/ 182413 h 278094"/>
                <a:gd name="connsiteX14" fmla="*/ 26485 w 77383"/>
                <a:gd name="connsiteY14" fmla="*/ 183511 h 278094"/>
                <a:gd name="connsiteX15" fmla="*/ 36010 w 77383"/>
                <a:gd name="connsiteY15" fmla="*/ 112074 h 278094"/>
                <a:gd name="connsiteX16" fmla="*/ 59822 w 77383"/>
                <a:gd name="connsiteY16" fmla="*/ 52542 h 278094"/>
                <a:gd name="connsiteX17" fmla="*/ 57143 w 77383"/>
                <a:gd name="connsiteY17" fmla="*/ 20247 h 278094"/>
                <a:gd name="connsiteX18" fmla="*/ 49850 w 77383"/>
                <a:gd name="connsiteY18" fmla="*/ 2323 h 278094"/>
                <a:gd name="connsiteX19" fmla="*/ 50298 w 77383"/>
                <a:gd name="connsiteY19" fmla="*/ 155 h 27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383" h="278094">
                  <a:moveTo>
                    <a:pt x="50298" y="155"/>
                  </a:moveTo>
                  <a:cubicBezTo>
                    <a:pt x="52282" y="-1432"/>
                    <a:pt x="53474" y="9283"/>
                    <a:pt x="59824" y="26349"/>
                  </a:cubicBezTo>
                  <a:cubicBezTo>
                    <a:pt x="62999" y="34882"/>
                    <a:pt x="69449" y="46987"/>
                    <a:pt x="75452" y="60431"/>
                  </a:cubicBezTo>
                  <a:lnTo>
                    <a:pt x="77383" y="66713"/>
                  </a:lnTo>
                  <a:lnTo>
                    <a:pt x="75338" y="66551"/>
                  </a:lnTo>
                  <a:cubicBezTo>
                    <a:pt x="74036" y="73825"/>
                    <a:pt x="77979" y="100465"/>
                    <a:pt x="74110" y="116836"/>
                  </a:cubicBezTo>
                  <a:cubicBezTo>
                    <a:pt x="68951" y="138664"/>
                    <a:pt x="58632" y="172796"/>
                    <a:pt x="47916" y="197799"/>
                  </a:cubicBezTo>
                  <a:cubicBezTo>
                    <a:pt x="37200" y="222802"/>
                    <a:pt x="23310" y="246615"/>
                    <a:pt x="9816" y="266855"/>
                  </a:cubicBezTo>
                  <a:lnTo>
                    <a:pt x="0" y="278094"/>
                  </a:lnTo>
                  <a:lnTo>
                    <a:pt x="441" y="277124"/>
                  </a:lnTo>
                  <a:cubicBezTo>
                    <a:pt x="4657" y="268641"/>
                    <a:pt x="10015" y="258322"/>
                    <a:pt x="12198" y="250186"/>
                  </a:cubicBezTo>
                  <a:cubicBezTo>
                    <a:pt x="16564" y="233914"/>
                    <a:pt x="21723" y="210498"/>
                    <a:pt x="21723" y="195417"/>
                  </a:cubicBezTo>
                  <a:lnTo>
                    <a:pt x="17775" y="181898"/>
                  </a:lnTo>
                  <a:lnTo>
                    <a:pt x="18373" y="182413"/>
                  </a:lnTo>
                  <a:cubicBezTo>
                    <a:pt x="21598" y="184330"/>
                    <a:pt x="24401" y="184900"/>
                    <a:pt x="26485" y="183511"/>
                  </a:cubicBezTo>
                  <a:cubicBezTo>
                    <a:pt x="34820" y="177955"/>
                    <a:pt x="30454" y="133902"/>
                    <a:pt x="36010" y="112074"/>
                  </a:cubicBezTo>
                  <a:cubicBezTo>
                    <a:pt x="41566" y="90246"/>
                    <a:pt x="58632" y="73576"/>
                    <a:pt x="59822" y="52542"/>
                  </a:cubicBezTo>
                  <a:cubicBezTo>
                    <a:pt x="60417" y="42025"/>
                    <a:pt x="59723" y="31309"/>
                    <a:pt x="57143" y="20247"/>
                  </a:cubicBezTo>
                  <a:lnTo>
                    <a:pt x="49850" y="2323"/>
                  </a:lnTo>
                  <a:lnTo>
                    <a:pt x="50298" y="155"/>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5" name="任意多边形 114"/>
            <p:cNvSpPr/>
            <p:nvPr/>
          </p:nvSpPr>
          <p:spPr>
            <a:xfrm>
              <a:off x="6852093" y="4787149"/>
              <a:ext cx="218829" cy="87338"/>
            </a:xfrm>
            <a:custGeom>
              <a:avLst/>
              <a:gdLst>
                <a:gd name="connsiteX0" fmla="*/ 218829 w 218829"/>
                <a:gd name="connsiteY0" fmla="*/ 0 h 87338"/>
                <a:gd name="connsiteX1" fmla="*/ 217838 w 218829"/>
                <a:gd name="connsiteY1" fmla="*/ 3926 h 87338"/>
                <a:gd name="connsiteX2" fmla="*/ 201170 w 218829"/>
                <a:gd name="connsiteY2" fmla="*/ 42026 h 87338"/>
                <a:gd name="connsiteX3" fmla="*/ 189412 w 218829"/>
                <a:gd name="connsiteY3" fmla="*/ 59588 h 87338"/>
                <a:gd name="connsiteX4" fmla="*/ 182550 w 218829"/>
                <a:gd name="connsiteY4" fmla="*/ 66026 h 87338"/>
                <a:gd name="connsiteX5" fmla="*/ 182418 w 218829"/>
                <a:gd name="connsiteY5" fmla="*/ 66136 h 87338"/>
                <a:gd name="connsiteX6" fmla="*/ 160690 w 218829"/>
                <a:gd name="connsiteY6" fmla="*/ 77745 h 87338"/>
                <a:gd name="connsiteX7" fmla="*/ 82109 w 218829"/>
                <a:gd name="connsiteY7" fmla="*/ 87271 h 87338"/>
                <a:gd name="connsiteX8" fmla="*/ 5909 w 218829"/>
                <a:gd name="connsiteY8" fmla="*/ 72982 h 87338"/>
                <a:gd name="connsiteX9" fmla="*/ 0 w 218829"/>
                <a:gd name="connsiteY9" fmla="*/ 71012 h 87338"/>
                <a:gd name="connsiteX10" fmla="*/ 13051 w 218829"/>
                <a:gd name="connsiteY10" fmla="*/ 68220 h 87338"/>
                <a:gd name="connsiteX11" fmla="*/ 38947 w 218829"/>
                <a:gd name="connsiteY11" fmla="*/ 47086 h 87338"/>
                <a:gd name="connsiteX12" fmla="*/ 46553 w 218829"/>
                <a:gd name="connsiteY12" fmla="*/ 40560 h 87338"/>
                <a:gd name="connsiteX13" fmla="*/ 46390 w 218829"/>
                <a:gd name="connsiteY13" fmla="*/ 44407 h 87338"/>
                <a:gd name="connsiteX14" fmla="*/ 129733 w 218829"/>
                <a:gd name="connsiteY14" fmla="*/ 53932 h 87338"/>
                <a:gd name="connsiteX15" fmla="*/ 196408 w 218829"/>
                <a:gd name="connsiteY15" fmla="*/ 22976 h 87338"/>
                <a:gd name="connsiteX16" fmla="*/ 216202 w 218829"/>
                <a:gd name="connsiteY16" fmla="*/ 6456 h 87338"/>
                <a:gd name="connsiteX17" fmla="*/ 218829 w 218829"/>
                <a:gd name="connsiteY17" fmla="*/ 0 h 8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8829" h="87338">
                  <a:moveTo>
                    <a:pt x="218829" y="0"/>
                  </a:moveTo>
                  <a:lnTo>
                    <a:pt x="217838" y="3926"/>
                  </a:lnTo>
                  <a:cubicBezTo>
                    <a:pt x="215060" y="13848"/>
                    <a:pt x="209107" y="30120"/>
                    <a:pt x="201170" y="42026"/>
                  </a:cubicBezTo>
                  <a:cubicBezTo>
                    <a:pt x="197202" y="47979"/>
                    <a:pt x="193729" y="53932"/>
                    <a:pt x="189412" y="59588"/>
                  </a:cubicBezTo>
                  <a:lnTo>
                    <a:pt x="182550" y="66026"/>
                  </a:lnTo>
                  <a:lnTo>
                    <a:pt x="182418" y="66136"/>
                  </a:lnTo>
                  <a:cubicBezTo>
                    <a:pt x="177358" y="70204"/>
                    <a:pt x="169421" y="75761"/>
                    <a:pt x="160690" y="77745"/>
                  </a:cubicBezTo>
                  <a:cubicBezTo>
                    <a:pt x="143228" y="81714"/>
                    <a:pt x="107906" y="88065"/>
                    <a:pt x="82109" y="87271"/>
                  </a:cubicBezTo>
                  <a:cubicBezTo>
                    <a:pt x="56312" y="86477"/>
                    <a:pt x="30118" y="79729"/>
                    <a:pt x="5909" y="72982"/>
                  </a:cubicBezTo>
                  <a:lnTo>
                    <a:pt x="0" y="71012"/>
                  </a:lnTo>
                  <a:lnTo>
                    <a:pt x="13051" y="68220"/>
                  </a:lnTo>
                  <a:cubicBezTo>
                    <a:pt x="20790" y="64053"/>
                    <a:pt x="29819" y="55421"/>
                    <a:pt x="38947" y="47086"/>
                  </a:cubicBezTo>
                  <a:lnTo>
                    <a:pt x="46553" y="40560"/>
                  </a:lnTo>
                  <a:lnTo>
                    <a:pt x="46390" y="44407"/>
                  </a:lnTo>
                  <a:cubicBezTo>
                    <a:pt x="53137" y="54726"/>
                    <a:pt x="104730" y="57504"/>
                    <a:pt x="129733" y="53932"/>
                  </a:cubicBezTo>
                  <a:cubicBezTo>
                    <a:pt x="154736" y="50360"/>
                    <a:pt x="180533" y="34485"/>
                    <a:pt x="196408" y="22976"/>
                  </a:cubicBezTo>
                  <a:cubicBezTo>
                    <a:pt x="204346" y="17222"/>
                    <a:pt x="211192" y="12260"/>
                    <a:pt x="216202" y="6456"/>
                  </a:cubicBezTo>
                  <a:lnTo>
                    <a:pt x="218829" y="0"/>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 name="任意多边形 115"/>
            <p:cNvSpPr/>
            <p:nvPr/>
          </p:nvSpPr>
          <p:spPr>
            <a:xfrm>
              <a:off x="6671850" y="4710519"/>
              <a:ext cx="138221" cy="227961"/>
            </a:xfrm>
            <a:custGeom>
              <a:avLst/>
              <a:gdLst>
                <a:gd name="connsiteX0" fmla="*/ 49750 w 138221"/>
                <a:gd name="connsiteY0" fmla="*/ 0 h 227961"/>
                <a:gd name="connsiteX1" fmla="*/ 57563 w 138221"/>
                <a:gd name="connsiteY1" fmla="*/ 18646 h 227961"/>
                <a:gd name="connsiteX2" fmla="*/ 59944 w 138221"/>
                <a:gd name="connsiteY2" fmla="*/ 85321 h 227961"/>
                <a:gd name="connsiteX3" fmla="*/ 62203 w 138221"/>
                <a:gd name="connsiteY3" fmla="*/ 90333 h 227961"/>
                <a:gd name="connsiteX4" fmla="*/ 58754 w 138221"/>
                <a:gd name="connsiteY4" fmla="*/ 97375 h 227961"/>
                <a:gd name="connsiteX5" fmla="*/ 64707 w 138221"/>
                <a:gd name="connsiteY5" fmla="*/ 116276 h 227961"/>
                <a:gd name="connsiteX6" fmla="*/ 86139 w 138221"/>
                <a:gd name="connsiteY6" fmla="*/ 175807 h 227961"/>
                <a:gd name="connsiteX7" fmla="*/ 108463 w 138221"/>
                <a:gd name="connsiteY7" fmla="*/ 205126 h 227961"/>
                <a:gd name="connsiteX8" fmla="*/ 138221 w 138221"/>
                <a:gd name="connsiteY8" fmla="*/ 227961 h 227961"/>
                <a:gd name="connsiteX9" fmla="*/ 127084 w 138221"/>
                <a:gd name="connsiteY9" fmla="*/ 225777 h 227961"/>
                <a:gd name="connsiteX10" fmla="*/ 109950 w 138221"/>
                <a:gd name="connsiteY10" fmla="*/ 221052 h 227961"/>
                <a:gd name="connsiteX11" fmla="*/ 62325 w 138221"/>
                <a:gd name="connsiteY11" fmla="*/ 192477 h 227961"/>
                <a:gd name="connsiteX12" fmla="*/ 17081 w 138221"/>
                <a:gd name="connsiteY12" fmla="*/ 163902 h 227961"/>
                <a:gd name="connsiteX13" fmla="*/ 11202 w 138221"/>
                <a:gd name="connsiteY13" fmla="*/ 155645 h 227961"/>
                <a:gd name="connsiteX14" fmla="*/ 11297 w 138221"/>
                <a:gd name="connsiteY14" fmla="*/ 155380 h 227961"/>
                <a:gd name="connsiteX15" fmla="*/ 413 w 138221"/>
                <a:gd name="connsiteY15" fmla="*/ 111513 h 227961"/>
                <a:gd name="connsiteX16" fmla="*/ 31370 w 138221"/>
                <a:gd name="connsiteY16" fmla="*/ 44838 h 227961"/>
                <a:gd name="connsiteX17" fmla="*/ 44764 w 138221"/>
                <a:gd name="connsiteY17" fmla="*/ 20728 h 227961"/>
                <a:gd name="connsiteX18" fmla="*/ 49750 w 138221"/>
                <a:gd name="connsiteY18" fmla="*/ 0 h 22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8221" h="227961">
                  <a:moveTo>
                    <a:pt x="49750" y="0"/>
                  </a:moveTo>
                  <a:lnTo>
                    <a:pt x="57563" y="18646"/>
                  </a:lnTo>
                  <a:cubicBezTo>
                    <a:pt x="63913" y="42062"/>
                    <a:pt x="55975" y="67858"/>
                    <a:pt x="59944" y="85321"/>
                  </a:cubicBezTo>
                  <a:lnTo>
                    <a:pt x="62203" y="90333"/>
                  </a:lnTo>
                  <a:lnTo>
                    <a:pt x="58754" y="97375"/>
                  </a:lnTo>
                  <a:cubicBezTo>
                    <a:pt x="59945" y="102286"/>
                    <a:pt x="62723" y="109133"/>
                    <a:pt x="64707" y="116276"/>
                  </a:cubicBezTo>
                  <a:cubicBezTo>
                    <a:pt x="68676" y="130563"/>
                    <a:pt x="73836" y="157154"/>
                    <a:pt x="86139" y="175807"/>
                  </a:cubicBezTo>
                  <a:cubicBezTo>
                    <a:pt x="92291" y="185134"/>
                    <a:pt x="99732" y="195651"/>
                    <a:pt x="108463" y="205126"/>
                  </a:cubicBezTo>
                  <a:lnTo>
                    <a:pt x="138221" y="227961"/>
                  </a:lnTo>
                  <a:lnTo>
                    <a:pt x="127084" y="225777"/>
                  </a:lnTo>
                  <a:cubicBezTo>
                    <a:pt x="120616" y="224277"/>
                    <a:pt x="114613" y="222640"/>
                    <a:pt x="109950" y="221052"/>
                  </a:cubicBezTo>
                  <a:cubicBezTo>
                    <a:pt x="91297" y="214702"/>
                    <a:pt x="77803" y="202002"/>
                    <a:pt x="62325" y="192477"/>
                  </a:cubicBezTo>
                  <a:cubicBezTo>
                    <a:pt x="46847" y="182952"/>
                    <a:pt x="28193" y="175411"/>
                    <a:pt x="17081" y="163902"/>
                  </a:cubicBezTo>
                  <a:lnTo>
                    <a:pt x="11202" y="155645"/>
                  </a:lnTo>
                  <a:lnTo>
                    <a:pt x="11297" y="155380"/>
                  </a:lnTo>
                  <a:cubicBezTo>
                    <a:pt x="8897" y="146785"/>
                    <a:pt x="-2266" y="125801"/>
                    <a:pt x="413" y="111513"/>
                  </a:cubicBezTo>
                  <a:cubicBezTo>
                    <a:pt x="3985" y="92463"/>
                    <a:pt x="23036" y="63888"/>
                    <a:pt x="31370" y="44838"/>
                  </a:cubicBezTo>
                  <a:cubicBezTo>
                    <a:pt x="35537" y="35313"/>
                    <a:pt x="40796" y="27971"/>
                    <a:pt x="44764" y="20728"/>
                  </a:cubicBezTo>
                  <a:lnTo>
                    <a:pt x="49750" y="0"/>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任意多边形 116"/>
            <p:cNvSpPr/>
            <p:nvPr/>
          </p:nvSpPr>
          <p:spPr>
            <a:xfrm>
              <a:off x="6566696" y="4502246"/>
              <a:ext cx="89798" cy="256696"/>
            </a:xfrm>
            <a:custGeom>
              <a:avLst/>
              <a:gdLst>
                <a:gd name="connsiteX0" fmla="*/ 89798 w 89798"/>
                <a:gd name="connsiteY0" fmla="*/ 0 h 256696"/>
                <a:gd name="connsiteX1" fmla="*/ 88302 w 89798"/>
                <a:gd name="connsiteY1" fmla="*/ 20790 h 256696"/>
                <a:gd name="connsiteX2" fmla="*/ 87140 w 89798"/>
                <a:gd name="connsiteY2" fmla="*/ 30954 h 256696"/>
                <a:gd name="connsiteX3" fmla="*/ 80601 w 89798"/>
                <a:gd name="connsiteY3" fmla="*/ 37198 h 256696"/>
                <a:gd name="connsiteX4" fmla="*/ 57942 w 89798"/>
                <a:gd name="connsiteY4" fmla="*/ 114998 h 256696"/>
                <a:gd name="connsiteX5" fmla="*/ 36512 w 89798"/>
                <a:gd name="connsiteY5" fmla="*/ 176910 h 256696"/>
                <a:gd name="connsiteX6" fmla="*/ 24605 w 89798"/>
                <a:gd name="connsiteY6" fmla="*/ 241205 h 256696"/>
                <a:gd name="connsiteX7" fmla="*/ 30530 w 89798"/>
                <a:gd name="connsiteY7" fmla="*/ 256696 h 256696"/>
                <a:gd name="connsiteX8" fmla="*/ 24604 w 89798"/>
                <a:gd name="connsiteY8" fmla="*/ 245967 h 256696"/>
                <a:gd name="connsiteX9" fmla="*/ 5554 w 89798"/>
                <a:gd name="connsiteY9" fmla="*/ 195960 h 256696"/>
                <a:gd name="connsiteX10" fmla="*/ 0 w 89798"/>
                <a:gd name="connsiteY10" fmla="*/ 161247 h 256696"/>
                <a:gd name="connsiteX11" fmla="*/ 3173 w 89798"/>
                <a:gd name="connsiteY11" fmla="*/ 162622 h 256696"/>
                <a:gd name="connsiteX12" fmla="*/ 19842 w 89798"/>
                <a:gd name="connsiteY12" fmla="*/ 95947 h 256696"/>
                <a:gd name="connsiteX13" fmla="*/ 55560 w 89798"/>
                <a:gd name="connsiteY13" fmla="*/ 50703 h 256696"/>
                <a:gd name="connsiteX14" fmla="*/ 76098 w 89798"/>
                <a:gd name="connsiteY14" fmla="*/ 22872 h 256696"/>
                <a:gd name="connsiteX15" fmla="*/ 89798 w 89798"/>
                <a:gd name="connsiteY15" fmla="*/ 0 h 256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798" h="256696">
                  <a:moveTo>
                    <a:pt x="89798" y="0"/>
                  </a:moveTo>
                  <a:lnTo>
                    <a:pt x="88302" y="20790"/>
                  </a:lnTo>
                  <a:lnTo>
                    <a:pt x="87140" y="30954"/>
                  </a:lnTo>
                  <a:lnTo>
                    <a:pt x="80601" y="37198"/>
                  </a:lnTo>
                  <a:cubicBezTo>
                    <a:pt x="72379" y="54872"/>
                    <a:pt x="64490" y="96544"/>
                    <a:pt x="57942" y="114998"/>
                  </a:cubicBezTo>
                  <a:cubicBezTo>
                    <a:pt x="49211" y="139604"/>
                    <a:pt x="42068" y="155876"/>
                    <a:pt x="36512" y="176910"/>
                  </a:cubicBezTo>
                  <a:cubicBezTo>
                    <a:pt x="30956" y="197944"/>
                    <a:pt x="21033" y="219774"/>
                    <a:pt x="24605" y="241205"/>
                  </a:cubicBezTo>
                  <a:lnTo>
                    <a:pt x="30530" y="256696"/>
                  </a:lnTo>
                  <a:lnTo>
                    <a:pt x="24604" y="245967"/>
                  </a:lnTo>
                  <a:cubicBezTo>
                    <a:pt x="18651" y="234458"/>
                    <a:pt x="10316" y="214216"/>
                    <a:pt x="5554" y="195960"/>
                  </a:cubicBezTo>
                  <a:lnTo>
                    <a:pt x="0" y="161247"/>
                  </a:lnTo>
                  <a:lnTo>
                    <a:pt x="3173" y="162622"/>
                  </a:lnTo>
                  <a:cubicBezTo>
                    <a:pt x="8729" y="157860"/>
                    <a:pt x="11111" y="114600"/>
                    <a:pt x="19842" y="95947"/>
                  </a:cubicBezTo>
                  <a:cubicBezTo>
                    <a:pt x="28573" y="77294"/>
                    <a:pt x="43257" y="67769"/>
                    <a:pt x="55560" y="50703"/>
                  </a:cubicBezTo>
                  <a:cubicBezTo>
                    <a:pt x="61712" y="42170"/>
                    <a:pt x="69153" y="32645"/>
                    <a:pt x="76098" y="22872"/>
                  </a:cubicBezTo>
                  <a:lnTo>
                    <a:pt x="89798" y="0"/>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117"/>
            <p:cNvSpPr/>
            <p:nvPr/>
          </p:nvSpPr>
          <p:spPr>
            <a:xfrm>
              <a:off x="6762669" y="4345191"/>
              <a:ext cx="228880" cy="351402"/>
            </a:xfrm>
            <a:custGeom>
              <a:avLst/>
              <a:gdLst>
                <a:gd name="connsiteX0" fmla="*/ 150100 w 231196"/>
                <a:gd name="connsiteY0" fmla="*/ 72028 h 351402"/>
                <a:gd name="connsiteX1" fmla="*/ 212012 w 231196"/>
                <a:gd name="connsiteY1" fmla="*/ 152990 h 351402"/>
                <a:gd name="connsiteX2" fmla="*/ 231062 w 231196"/>
                <a:gd name="connsiteY2" fmla="*/ 210140 h 351402"/>
                <a:gd name="connsiteX3" fmla="*/ 204869 w 231196"/>
                <a:gd name="connsiteY3" fmla="*/ 279197 h 351402"/>
                <a:gd name="connsiteX4" fmla="*/ 195344 w 231196"/>
                <a:gd name="connsiteY4" fmla="*/ 350634 h 351402"/>
                <a:gd name="connsiteX5" fmla="*/ 162006 w 231196"/>
                <a:gd name="connsiteY5" fmla="*/ 312534 h 351402"/>
                <a:gd name="connsiteX6" fmla="*/ 121525 w 231196"/>
                <a:gd name="connsiteY6" fmla="*/ 243478 h 351402"/>
                <a:gd name="connsiteX7" fmla="*/ 116762 w 231196"/>
                <a:gd name="connsiteY7" fmla="*/ 162515 h 351402"/>
                <a:gd name="connsiteX8" fmla="*/ 97712 w 231196"/>
                <a:gd name="connsiteY8" fmla="*/ 79172 h 351402"/>
                <a:gd name="connsiteX9" fmla="*/ 61994 w 231196"/>
                <a:gd name="connsiteY9" fmla="*/ 43453 h 351402"/>
                <a:gd name="connsiteX10" fmla="*/ 81 w 231196"/>
                <a:gd name="connsiteY10" fmla="*/ 12497 h 351402"/>
                <a:gd name="connsiteX11" fmla="*/ 50087 w 231196"/>
                <a:gd name="connsiteY11" fmla="*/ 590 h 351402"/>
                <a:gd name="connsiteX12" fmla="*/ 104856 w 231196"/>
                <a:gd name="connsiteY12" fmla="*/ 29165 h 351402"/>
                <a:gd name="connsiteX13" fmla="*/ 150100 w 231196"/>
                <a:gd name="connsiteY13" fmla="*/ 72028 h 351402"/>
                <a:gd name="connsiteX0" fmla="*/ 145337 w 231210"/>
                <a:gd name="connsiteY0" fmla="*/ 76790 h 351402"/>
                <a:gd name="connsiteX1" fmla="*/ 212012 w 231210"/>
                <a:gd name="connsiteY1" fmla="*/ 152990 h 351402"/>
                <a:gd name="connsiteX2" fmla="*/ 231062 w 231210"/>
                <a:gd name="connsiteY2" fmla="*/ 210140 h 351402"/>
                <a:gd name="connsiteX3" fmla="*/ 204869 w 231210"/>
                <a:gd name="connsiteY3" fmla="*/ 279197 h 351402"/>
                <a:gd name="connsiteX4" fmla="*/ 195344 w 231210"/>
                <a:gd name="connsiteY4" fmla="*/ 350634 h 351402"/>
                <a:gd name="connsiteX5" fmla="*/ 162006 w 231210"/>
                <a:gd name="connsiteY5" fmla="*/ 312534 h 351402"/>
                <a:gd name="connsiteX6" fmla="*/ 121525 w 231210"/>
                <a:gd name="connsiteY6" fmla="*/ 243478 h 351402"/>
                <a:gd name="connsiteX7" fmla="*/ 116762 w 231210"/>
                <a:gd name="connsiteY7" fmla="*/ 162515 h 351402"/>
                <a:gd name="connsiteX8" fmla="*/ 97712 w 231210"/>
                <a:gd name="connsiteY8" fmla="*/ 79172 h 351402"/>
                <a:gd name="connsiteX9" fmla="*/ 61994 w 231210"/>
                <a:gd name="connsiteY9" fmla="*/ 43453 h 351402"/>
                <a:gd name="connsiteX10" fmla="*/ 81 w 231210"/>
                <a:gd name="connsiteY10" fmla="*/ 12497 h 351402"/>
                <a:gd name="connsiteX11" fmla="*/ 50087 w 231210"/>
                <a:gd name="connsiteY11" fmla="*/ 590 h 351402"/>
                <a:gd name="connsiteX12" fmla="*/ 104856 w 231210"/>
                <a:gd name="connsiteY12" fmla="*/ 29165 h 351402"/>
                <a:gd name="connsiteX13" fmla="*/ 145337 w 231210"/>
                <a:gd name="connsiteY13" fmla="*/ 76790 h 351402"/>
                <a:gd name="connsiteX0" fmla="*/ 145337 w 231210"/>
                <a:gd name="connsiteY0" fmla="*/ 76790 h 351402"/>
                <a:gd name="connsiteX1" fmla="*/ 212012 w 231210"/>
                <a:gd name="connsiteY1" fmla="*/ 152990 h 351402"/>
                <a:gd name="connsiteX2" fmla="*/ 231062 w 231210"/>
                <a:gd name="connsiteY2" fmla="*/ 219665 h 351402"/>
                <a:gd name="connsiteX3" fmla="*/ 204869 w 231210"/>
                <a:gd name="connsiteY3" fmla="*/ 279197 h 351402"/>
                <a:gd name="connsiteX4" fmla="*/ 195344 w 231210"/>
                <a:gd name="connsiteY4" fmla="*/ 350634 h 351402"/>
                <a:gd name="connsiteX5" fmla="*/ 162006 w 231210"/>
                <a:gd name="connsiteY5" fmla="*/ 312534 h 351402"/>
                <a:gd name="connsiteX6" fmla="*/ 121525 w 231210"/>
                <a:gd name="connsiteY6" fmla="*/ 243478 h 351402"/>
                <a:gd name="connsiteX7" fmla="*/ 116762 w 231210"/>
                <a:gd name="connsiteY7" fmla="*/ 162515 h 351402"/>
                <a:gd name="connsiteX8" fmla="*/ 97712 w 231210"/>
                <a:gd name="connsiteY8" fmla="*/ 79172 h 351402"/>
                <a:gd name="connsiteX9" fmla="*/ 61994 w 231210"/>
                <a:gd name="connsiteY9" fmla="*/ 43453 h 351402"/>
                <a:gd name="connsiteX10" fmla="*/ 81 w 231210"/>
                <a:gd name="connsiteY10" fmla="*/ 12497 h 351402"/>
                <a:gd name="connsiteX11" fmla="*/ 50087 w 231210"/>
                <a:gd name="connsiteY11" fmla="*/ 590 h 351402"/>
                <a:gd name="connsiteX12" fmla="*/ 104856 w 231210"/>
                <a:gd name="connsiteY12" fmla="*/ 29165 h 351402"/>
                <a:gd name="connsiteX13" fmla="*/ 145337 w 231210"/>
                <a:gd name="connsiteY13" fmla="*/ 76790 h 351402"/>
                <a:gd name="connsiteX0" fmla="*/ 145337 w 228880"/>
                <a:gd name="connsiteY0" fmla="*/ 76790 h 351402"/>
                <a:gd name="connsiteX1" fmla="*/ 212012 w 228880"/>
                <a:gd name="connsiteY1" fmla="*/ 152990 h 351402"/>
                <a:gd name="connsiteX2" fmla="*/ 228681 w 228880"/>
                <a:gd name="connsiteY2" fmla="*/ 219665 h 351402"/>
                <a:gd name="connsiteX3" fmla="*/ 204869 w 228880"/>
                <a:gd name="connsiteY3" fmla="*/ 279197 h 351402"/>
                <a:gd name="connsiteX4" fmla="*/ 195344 w 228880"/>
                <a:gd name="connsiteY4" fmla="*/ 350634 h 351402"/>
                <a:gd name="connsiteX5" fmla="*/ 162006 w 228880"/>
                <a:gd name="connsiteY5" fmla="*/ 312534 h 351402"/>
                <a:gd name="connsiteX6" fmla="*/ 121525 w 228880"/>
                <a:gd name="connsiteY6" fmla="*/ 243478 h 351402"/>
                <a:gd name="connsiteX7" fmla="*/ 116762 w 228880"/>
                <a:gd name="connsiteY7" fmla="*/ 162515 h 351402"/>
                <a:gd name="connsiteX8" fmla="*/ 97712 w 228880"/>
                <a:gd name="connsiteY8" fmla="*/ 79172 h 351402"/>
                <a:gd name="connsiteX9" fmla="*/ 61994 w 228880"/>
                <a:gd name="connsiteY9" fmla="*/ 43453 h 351402"/>
                <a:gd name="connsiteX10" fmla="*/ 81 w 228880"/>
                <a:gd name="connsiteY10" fmla="*/ 12497 h 351402"/>
                <a:gd name="connsiteX11" fmla="*/ 50087 w 228880"/>
                <a:gd name="connsiteY11" fmla="*/ 590 h 351402"/>
                <a:gd name="connsiteX12" fmla="*/ 104856 w 228880"/>
                <a:gd name="connsiteY12" fmla="*/ 29165 h 351402"/>
                <a:gd name="connsiteX13" fmla="*/ 145337 w 228880"/>
                <a:gd name="connsiteY13" fmla="*/ 76790 h 351402"/>
                <a:gd name="connsiteX0" fmla="*/ 145337 w 228880"/>
                <a:gd name="connsiteY0" fmla="*/ 76790 h 351402"/>
                <a:gd name="connsiteX1" fmla="*/ 212012 w 228880"/>
                <a:gd name="connsiteY1" fmla="*/ 152990 h 351402"/>
                <a:gd name="connsiteX2" fmla="*/ 228681 w 228880"/>
                <a:gd name="connsiteY2" fmla="*/ 219665 h 351402"/>
                <a:gd name="connsiteX3" fmla="*/ 204869 w 228880"/>
                <a:gd name="connsiteY3" fmla="*/ 279197 h 351402"/>
                <a:gd name="connsiteX4" fmla="*/ 195344 w 228880"/>
                <a:gd name="connsiteY4" fmla="*/ 350634 h 351402"/>
                <a:gd name="connsiteX5" fmla="*/ 154862 w 228880"/>
                <a:gd name="connsiteY5" fmla="*/ 312534 h 351402"/>
                <a:gd name="connsiteX6" fmla="*/ 121525 w 228880"/>
                <a:gd name="connsiteY6" fmla="*/ 243478 h 351402"/>
                <a:gd name="connsiteX7" fmla="*/ 116762 w 228880"/>
                <a:gd name="connsiteY7" fmla="*/ 162515 h 351402"/>
                <a:gd name="connsiteX8" fmla="*/ 97712 w 228880"/>
                <a:gd name="connsiteY8" fmla="*/ 79172 h 351402"/>
                <a:gd name="connsiteX9" fmla="*/ 61994 w 228880"/>
                <a:gd name="connsiteY9" fmla="*/ 43453 h 351402"/>
                <a:gd name="connsiteX10" fmla="*/ 81 w 228880"/>
                <a:gd name="connsiteY10" fmla="*/ 12497 h 351402"/>
                <a:gd name="connsiteX11" fmla="*/ 50087 w 228880"/>
                <a:gd name="connsiteY11" fmla="*/ 590 h 351402"/>
                <a:gd name="connsiteX12" fmla="*/ 104856 w 228880"/>
                <a:gd name="connsiteY12" fmla="*/ 29165 h 351402"/>
                <a:gd name="connsiteX13" fmla="*/ 145337 w 228880"/>
                <a:gd name="connsiteY13" fmla="*/ 76790 h 351402"/>
                <a:gd name="connsiteX0" fmla="*/ 145337 w 228880"/>
                <a:gd name="connsiteY0" fmla="*/ 76790 h 351402"/>
                <a:gd name="connsiteX1" fmla="*/ 212012 w 228880"/>
                <a:gd name="connsiteY1" fmla="*/ 152990 h 351402"/>
                <a:gd name="connsiteX2" fmla="*/ 228681 w 228880"/>
                <a:gd name="connsiteY2" fmla="*/ 219665 h 351402"/>
                <a:gd name="connsiteX3" fmla="*/ 204869 w 228880"/>
                <a:gd name="connsiteY3" fmla="*/ 279197 h 351402"/>
                <a:gd name="connsiteX4" fmla="*/ 195344 w 228880"/>
                <a:gd name="connsiteY4" fmla="*/ 350634 h 351402"/>
                <a:gd name="connsiteX5" fmla="*/ 154862 w 228880"/>
                <a:gd name="connsiteY5" fmla="*/ 312534 h 351402"/>
                <a:gd name="connsiteX6" fmla="*/ 121525 w 228880"/>
                <a:gd name="connsiteY6" fmla="*/ 243478 h 351402"/>
                <a:gd name="connsiteX7" fmla="*/ 116762 w 228880"/>
                <a:gd name="connsiteY7" fmla="*/ 162515 h 351402"/>
                <a:gd name="connsiteX8" fmla="*/ 107237 w 228880"/>
                <a:gd name="connsiteY8" fmla="*/ 102985 h 351402"/>
                <a:gd name="connsiteX9" fmla="*/ 61994 w 228880"/>
                <a:gd name="connsiteY9" fmla="*/ 43453 h 351402"/>
                <a:gd name="connsiteX10" fmla="*/ 81 w 228880"/>
                <a:gd name="connsiteY10" fmla="*/ 12497 h 351402"/>
                <a:gd name="connsiteX11" fmla="*/ 50087 w 228880"/>
                <a:gd name="connsiteY11" fmla="*/ 590 h 351402"/>
                <a:gd name="connsiteX12" fmla="*/ 104856 w 228880"/>
                <a:gd name="connsiteY12" fmla="*/ 29165 h 351402"/>
                <a:gd name="connsiteX13" fmla="*/ 145337 w 228880"/>
                <a:gd name="connsiteY13" fmla="*/ 76790 h 35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8880" h="351402">
                  <a:moveTo>
                    <a:pt x="145337" y="76790"/>
                  </a:moveTo>
                  <a:cubicBezTo>
                    <a:pt x="163196" y="97427"/>
                    <a:pt x="198121" y="129178"/>
                    <a:pt x="212012" y="152990"/>
                  </a:cubicBezTo>
                  <a:cubicBezTo>
                    <a:pt x="225903" y="176803"/>
                    <a:pt x="229871" y="198631"/>
                    <a:pt x="228681" y="219665"/>
                  </a:cubicBezTo>
                  <a:cubicBezTo>
                    <a:pt x="227491" y="240699"/>
                    <a:pt x="210425" y="257369"/>
                    <a:pt x="204869" y="279197"/>
                  </a:cubicBezTo>
                  <a:cubicBezTo>
                    <a:pt x="199313" y="301025"/>
                    <a:pt x="203679" y="345078"/>
                    <a:pt x="195344" y="350634"/>
                  </a:cubicBezTo>
                  <a:cubicBezTo>
                    <a:pt x="187009" y="356190"/>
                    <a:pt x="167165" y="330393"/>
                    <a:pt x="154862" y="312534"/>
                  </a:cubicBezTo>
                  <a:cubicBezTo>
                    <a:pt x="142559" y="294675"/>
                    <a:pt x="127875" y="268481"/>
                    <a:pt x="121525" y="243478"/>
                  </a:cubicBezTo>
                  <a:cubicBezTo>
                    <a:pt x="115175" y="218475"/>
                    <a:pt x="119143" y="185931"/>
                    <a:pt x="116762" y="162515"/>
                  </a:cubicBezTo>
                  <a:cubicBezTo>
                    <a:pt x="114381" y="139099"/>
                    <a:pt x="116365" y="122829"/>
                    <a:pt x="107237" y="102985"/>
                  </a:cubicBezTo>
                  <a:cubicBezTo>
                    <a:pt x="98109" y="83141"/>
                    <a:pt x="79853" y="58534"/>
                    <a:pt x="61994" y="43453"/>
                  </a:cubicBezTo>
                  <a:cubicBezTo>
                    <a:pt x="44135" y="28372"/>
                    <a:pt x="2065" y="19641"/>
                    <a:pt x="81" y="12497"/>
                  </a:cubicBezTo>
                  <a:cubicBezTo>
                    <a:pt x="-1903" y="5353"/>
                    <a:pt x="32624" y="-2188"/>
                    <a:pt x="50087" y="590"/>
                  </a:cubicBezTo>
                  <a:cubicBezTo>
                    <a:pt x="67549" y="3368"/>
                    <a:pt x="88981" y="16465"/>
                    <a:pt x="104856" y="29165"/>
                  </a:cubicBezTo>
                  <a:cubicBezTo>
                    <a:pt x="120731" y="41865"/>
                    <a:pt x="127478" y="56153"/>
                    <a:pt x="145337" y="76790"/>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118"/>
            <p:cNvSpPr/>
            <p:nvPr/>
          </p:nvSpPr>
          <p:spPr>
            <a:xfrm>
              <a:off x="6897651" y="4576979"/>
              <a:ext cx="179509" cy="265583"/>
            </a:xfrm>
            <a:custGeom>
              <a:avLst/>
              <a:gdLst>
                <a:gd name="connsiteX0" fmla="*/ 112113 w 184449"/>
                <a:gd name="connsiteY0" fmla="*/ 52402 h 263894"/>
                <a:gd name="connsiteX1" fmla="*/ 85919 w 184449"/>
                <a:gd name="connsiteY1" fmla="*/ 133365 h 263894"/>
                <a:gd name="connsiteX2" fmla="*/ 47819 w 184449"/>
                <a:gd name="connsiteY2" fmla="*/ 202421 h 263894"/>
                <a:gd name="connsiteX3" fmla="*/ 194 w 184449"/>
                <a:gd name="connsiteY3" fmla="*/ 254808 h 263894"/>
                <a:gd name="connsiteX4" fmla="*/ 66869 w 184449"/>
                <a:gd name="connsiteY4" fmla="*/ 261952 h 263894"/>
                <a:gd name="connsiteX5" fmla="*/ 154975 w 184449"/>
                <a:gd name="connsiteY5" fmla="*/ 233377 h 263894"/>
                <a:gd name="connsiteX6" fmla="*/ 183550 w 184449"/>
                <a:gd name="connsiteY6" fmla="*/ 195277 h 263894"/>
                <a:gd name="connsiteX7" fmla="*/ 171644 w 184449"/>
                <a:gd name="connsiteY7" fmla="*/ 123840 h 263894"/>
                <a:gd name="connsiteX8" fmla="*/ 116875 w 184449"/>
                <a:gd name="connsiteY8" fmla="*/ 2396 h 263894"/>
                <a:gd name="connsiteX9" fmla="*/ 112113 w 184449"/>
                <a:gd name="connsiteY9" fmla="*/ 52402 h 263894"/>
                <a:gd name="connsiteX0" fmla="*/ 112113 w 183635"/>
                <a:gd name="connsiteY0" fmla="*/ 52171 h 263663"/>
                <a:gd name="connsiteX1" fmla="*/ 85919 w 183635"/>
                <a:gd name="connsiteY1" fmla="*/ 133134 h 263663"/>
                <a:gd name="connsiteX2" fmla="*/ 47819 w 183635"/>
                <a:gd name="connsiteY2" fmla="*/ 202190 h 263663"/>
                <a:gd name="connsiteX3" fmla="*/ 194 w 183635"/>
                <a:gd name="connsiteY3" fmla="*/ 254577 h 263663"/>
                <a:gd name="connsiteX4" fmla="*/ 66869 w 183635"/>
                <a:gd name="connsiteY4" fmla="*/ 261721 h 263663"/>
                <a:gd name="connsiteX5" fmla="*/ 154975 w 183635"/>
                <a:gd name="connsiteY5" fmla="*/ 233146 h 263663"/>
                <a:gd name="connsiteX6" fmla="*/ 183550 w 183635"/>
                <a:gd name="connsiteY6" fmla="*/ 195046 h 263663"/>
                <a:gd name="connsiteX7" fmla="*/ 162119 w 183635"/>
                <a:gd name="connsiteY7" fmla="*/ 123609 h 263663"/>
                <a:gd name="connsiteX8" fmla="*/ 116875 w 183635"/>
                <a:gd name="connsiteY8" fmla="*/ 2165 h 263663"/>
                <a:gd name="connsiteX9" fmla="*/ 112113 w 183635"/>
                <a:gd name="connsiteY9" fmla="*/ 52171 h 263663"/>
                <a:gd name="connsiteX0" fmla="*/ 107373 w 178895"/>
                <a:gd name="connsiteY0" fmla="*/ 52171 h 263663"/>
                <a:gd name="connsiteX1" fmla="*/ 81179 w 178895"/>
                <a:gd name="connsiteY1" fmla="*/ 133134 h 263663"/>
                <a:gd name="connsiteX2" fmla="*/ 43079 w 178895"/>
                <a:gd name="connsiteY2" fmla="*/ 202190 h 263663"/>
                <a:gd name="connsiteX3" fmla="*/ 217 w 178895"/>
                <a:gd name="connsiteY3" fmla="*/ 254577 h 263663"/>
                <a:gd name="connsiteX4" fmla="*/ 62129 w 178895"/>
                <a:gd name="connsiteY4" fmla="*/ 261721 h 263663"/>
                <a:gd name="connsiteX5" fmla="*/ 150235 w 178895"/>
                <a:gd name="connsiteY5" fmla="*/ 233146 h 263663"/>
                <a:gd name="connsiteX6" fmla="*/ 178810 w 178895"/>
                <a:gd name="connsiteY6" fmla="*/ 195046 h 263663"/>
                <a:gd name="connsiteX7" fmla="*/ 157379 w 178895"/>
                <a:gd name="connsiteY7" fmla="*/ 123609 h 263663"/>
                <a:gd name="connsiteX8" fmla="*/ 112135 w 178895"/>
                <a:gd name="connsiteY8" fmla="*/ 2165 h 263663"/>
                <a:gd name="connsiteX9" fmla="*/ 107373 w 178895"/>
                <a:gd name="connsiteY9" fmla="*/ 52171 h 263663"/>
                <a:gd name="connsiteX0" fmla="*/ 107987 w 179509"/>
                <a:gd name="connsiteY0" fmla="*/ 52171 h 265583"/>
                <a:gd name="connsiteX1" fmla="*/ 81793 w 179509"/>
                <a:gd name="connsiteY1" fmla="*/ 133134 h 265583"/>
                <a:gd name="connsiteX2" fmla="*/ 43693 w 179509"/>
                <a:gd name="connsiteY2" fmla="*/ 202190 h 265583"/>
                <a:gd name="connsiteX3" fmla="*/ 831 w 179509"/>
                <a:gd name="connsiteY3" fmla="*/ 254577 h 265583"/>
                <a:gd name="connsiteX4" fmla="*/ 84174 w 179509"/>
                <a:gd name="connsiteY4" fmla="*/ 264102 h 265583"/>
                <a:gd name="connsiteX5" fmla="*/ 150849 w 179509"/>
                <a:gd name="connsiteY5" fmla="*/ 233146 h 265583"/>
                <a:gd name="connsiteX6" fmla="*/ 179424 w 179509"/>
                <a:gd name="connsiteY6" fmla="*/ 195046 h 265583"/>
                <a:gd name="connsiteX7" fmla="*/ 157993 w 179509"/>
                <a:gd name="connsiteY7" fmla="*/ 123609 h 265583"/>
                <a:gd name="connsiteX8" fmla="*/ 112749 w 179509"/>
                <a:gd name="connsiteY8" fmla="*/ 2165 h 265583"/>
                <a:gd name="connsiteX9" fmla="*/ 107987 w 179509"/>
                <a:gd name="connsiteY9" fmla="*/ 52171 h 265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509" h="265583">
                  <a:moveTo>
                    <a:pt x="107987" y="52171"/>
                  </a:moveTo>
                  <a:cubicBezTo>
                    <a:pt x="102828" y="73999"/>
                    <a:pt x="92509" y="108131"/>
                    <a:pt x="81793" y="133134"/>
                  </a:cubicBezTo>
                  <a:cubicBezTo>
                    <a:pt x="71077" y="158137"/>
                    <a:pt x="57187" y="181950"/>
                    <a:pt x="43693" y="202190"/>
                  </a:cubicBezTo>
                  <a:cubicBezTo>
                    <a:pt x="30199" y="222430"/>
                    <a:pt x="-5916" y="244258"/>
                    <a:pt x="831" y="254577"/>
                  </a:cubicBezTo>
                  <a:cubicBezTo>
                    <a:pt x="7578" y="264896"/>
                    <a:pt x="59171" y="267674"/>
                    <a:pt x="84174" y="264102"/>
                  </a:cubicBezTo>
                  <a:cubicBezTo>
                    <a:pt x="109177" y="260530"/>
                    <a:pt x="134974" y="244655"/>
                    <a:pt x="150849" y="233146"/>
                  </a:cubicBezTo>
                  <a:cubicBezTo>
                    <a:pt x="166724" y="221637"/>
                    <a:pt x="178233" y="213302"/>
                    <a:pt x="179424" y="195046"/>
                  </a:cubicBezTo>
                  <a:cubicBezTo>
                    <a:pt x="180615" y="176790"/>
                    <a:pt x="169106" y="155756"/>
                    <a:pt x="157993" y="123609"/>
                  </a:cubicBezTo>
                  <a:cubicBezTo>
                    <a:pt x="146881" y="91462"/>
                    <a:pt x="121083" y="14071"/>
                    <a:pt x="112749" y="2165"/>
                  </a:cubicBezTo>
                  <a:cubicBezTo>
                    <a:pt x="104415" y="-9741"/>
                    <a:pt x="113146" y="30343"/>
                    <a:pt x="107987" y="52171"/>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119"/>
            <p:cNvSpPr/>
            <p:nvPr/>
          </p:nvSpPr>
          <p:spPr>
            <a:xfrm>
              <a:off x="6730026" y="4800525"/>
              <a:ext cx="310166" cy="149539"/>
            </a:xfrm>
            <a:custGeom>
              <a:avLst/>
              <a:gdLst>
                <a:gd name="connsiteX0" fmla="*/ 127975 w 312237"/>
                <a:gd name="connsiteY0" fmla="*/ 59606 h 150059"/>
                <a:gd name="connsiteX1" fmla="*/ 216081 w 312237"/>
                <a:gd name="connsiteY1" fmla="*/ 81038 h 150059"/>
                <a:gd name="connsiteX2" fmla="*/ 282756 w 312237"/>
                <a:gd name="connsiteY2" fmla="*/ 64369 h 150059"/>
                <a:gd name="connsiteX3" fmla="*/ 311331 w 312237"/>
                <a:gd name="connsiteY3" fmla="*/ 50081 h 150059"/>
                <a:gd name="connsiteX4" fmla="*/ 251800 w 312237"/>
                <a:gd name="connsiteY4" fmla="*/ 104850 h 150059"/>
                <a:gd name="connsiteX5" fmla="*/ 163694 w 312237"/>
                <a:gd name="connsiteY5" fmla="*/ 147713 h 150059"/>
                <a:gd name="connsiteX6" fmla="*/ 80350 w 312237"/>
                <a:gd name="connsiteY6" fmla="*/ 138188 h 150059"/>
                <a:gd name="connsiteX7" fmla="*/ 27963 w 312237"/>
                <a:gd name="connsiteY7" fmla="*/ 85800 h 150059"/>
                <a:gd name="connsiteX8" fmla="*/ 6531 w 312237"/>
                <a:gd name="connsiteY8" fmla="*/ 26269 h 150059"/>
                <a:gd name="connsiteX9" fmla="*/ 4150 w 312237"/>
                <a:gd name="connsiteY9" fmla="*/ 75 h 150059"/>
                <a:gd name="connsiteX10" fmla="*/ 58919 w 312237"/>
                <a:gd name="connsiteY10" fmla="*/ 33413 h 150059"/>
                <a:gd name="connsiteX11" fmla="*/ 127975 w 312237"/>
                <a:gd name="connsiteY11" fmla="*/ 59606 h 150059"/>
                <a:gd name="connsiteX0" fmla="*/ 127975 w 312349"/>
                <a:gd name="connsiteY0" fmla="*/ 59606 h 149539"/>
                <a:gd name="connsiteX1" fmla="*/ 216081 w 312349"/>
                <a:gd name="connsiteY1" fmla="*/ 81038 h 149539"/>
                <a:gd name="connsiteX2" fmla="*/ 282756 w 312349"/>
                <a:gd name="connsiteY2" fmla="*/ 64369 h 149539"/>
                <a:gd name="connsiteX3" fmla="*/ 311331 w 312349"/>
                <a:gd name="connsiteY3" fmla="*/ 50081 h 149539"/>
                <a:gd name="connsiteX4" fmla="*/ 249419 w 312349"/>
                <a:gd name="connsiteY4" fmla="*/ 111993 h 149539"/>
                <a:gd name="connsiteX5" fmla="*/ 163694 w 312349"/>
                <a:gd name="connsiteY5" fmla="*/ 147713 h 149539"/>
                <a:gd name="connsiteX6" fmla="*/ 80350 w 312349"/>
                <a:gd name="connsiteY6" fmla="*/ 138188 h 149539"/>
                <a:gd name="connsiteX7" fmla="*/ 27963 w 312349"/>
                <a:gd name="connsiteY7" fmla="*/ 85800 h 149539"/>
                <a:gd name="connsiteX8" fmla="*/ 6531 w 312349"/>
                <a:gd name="connsiteY8" fmla="*/ 26269 h 149539"/>
                <a:gd name="connsiteX9" fmla="*/ 4150 w 312349"/>
                <a:gd name="connsiteY9" fmla="*/ 75 h 149539"/>
                <a:gd name="connsiteX10" fmla="*/ 58919 w 312349"/>
                <a:gd name="connsiteY10" fmla="*/ 33413 h 149539"/>
                <a:gd name="connsiteX11" fmla="*/ 127975 w 312349"/>
                <a:gd name="connsiteY11" fmla="*/ 59606 h 149539"/>
                <a:gd name="connsiteX0" fmla="*/ 127975 w 312400"/>
                <a:gd name="connsiteY0" fmla="*/ 59606 h 149539"/>
                <a:gd name="connsiteX1" fmla="*/ 208937 w 312400"/>
                <a:gd name="connsiteY1" fmla="*/ 78657 h 149539"/>
                <a:gd name="connsiteX2" fmla="*/ 282756 w 312400"/>
                <a:gd name="connsiteY2" fmla="*/ 64369 h 149539"/>
                <a:gd name="connsiteX3" fmla="*/ 311331 w 312400"/>
                <a:gd name="connsiteY3" fmla="*/ 50081 h 149539"/>
                <a:gd name="connsiteX4" fmla="*/ 249419 w 312400"/>
                <a:gd name="connsiteY4" fmla="*/ 111993 h 149539"/>
                <a:gd name="connsiteX5" fmla="*/ 163694 w 312400"/>
                <a:gd name="connsiteY5" fmla="*/ 147713 h 149539"/>
                <a:gd name="connsiteX6" fmla="*/ 80350 w 312400"/>
                <a:gd name="connsiteY6" fmla="*/ 138188 h 149539"/>
                <a:gd name="connsiteX7" fmla="*/ 27963 w 312400"/>
                <a:gd name="connsiteY7" fmla="*/ 85800 h 149539"/>
                <a:gd name="connsiteX8" fmla="*/ 6531 w 312400"/>
                <a:gd name="connsiteY8" fmla="*/ 26269 h 149539"/>
                <a:gd name="connsiteX9" fmla="*/ 4150 w 312400"/>
                <a:gd name="connsiteY9" fmla="*/ 75 h 149539"/>
                <a:gd name="connsiteX10" fmla="*/ 58919 w 312400"/>
                <a:gd name="connsiteY10" fmla="*/ 33413 h 149539"/>
                <a:gd name="connsiteX11" fmla="*/ 127975 w 312400"/>
                <a:gd name="connsiteY11" fmla="*/ 59606 h 149539"/>
                <a:gd name="connsiteX0" fmla="*/ 127975 w 312437"/>
                <a:gd name="connsiteY0" fmla="*/ 59606 h 149539"/>
                <a:gd name="connsiteX1" fmla="*/ 204175 w 312437"/>
                <a:gd name="connsiteY1" fmla="*/ 73895 h 149539"/>
                <a:gd name="connsiteX2" fmla="*/ 282756 w 312437"/>
                <a:gd name="connsiteY2" fmla="*/ 64369 h 149539"/>
                <a:gd name="connsiteX3" fmla="*/ 311331 w 312437"/>
                <a:gd name="connsiteY3" fmla="*/ 50081 h 149539"/>
                <a:gd name="connsiteX4" fmla="*/ 249419 w 312437"/>
                <a:gd name="connsiteY4" fmla="*/ 111993 h 149539"/>
                <a:gd name="connsiteX5" fmla="*/ 163694 w 312437"/>
                <a:gd name="connsiteY5" fmla="*/ 147713 h 149539"/>
                <a:gd name="connsiteX6" fmla="*/ 80350 w 312437"/>
                <a:gd name="connsiteY6" fmla="*/ 138188 h 149539"/>
                <a:gd name="connsiteX7" fmla="*/ 27963 w 312437"/>
                <a:gd name="connsiteY7" fmla="*/ 85800 h 149539"/>
                <a:gd name="connsiteX8" fmla="*/ 6531 w 312437"/>
                <a:gd name="connsiteY8" fmla="*/ 26269 h 149539"/>
                <a:gd name="connsiteX9" fmla="*/ 4150 w 312437"/>
                <a:gd name="connsiteY9" fmla="*/ 75 h 149539"/>
                <a:gd name="connsiteX10" fmla="*/ 58919 w 312437"/>
                <a:gd name="connsiteY10" fmla="*/ 33413 h 149539"/>
                <a:gd name="connsiteX11" fmla="*/ 127975 w 312437"/>
                <a:gd name="connsiteY11" fmla="*/ 59606 h 149539"/>
                <a:gd name="connsiteX0" fmla="*/ 127975 w 310166"/>
                <a:gd name="connsiteY0" fmla="*/ 59606 h 149539"/>
                <a:gd name="connsiteX1" fmla="*/ 204175 w 310166"/>
                <a:gd name="connsiteY1" fmla="*/ 73895 h 149539"/>
                <a:gd name="connsiteX2" fmla="*/ 282756 w 310166"/>
                <a:gd name="connsiteY2" fmla="*/ 64369 h 149539"/>
                <a:gd name="connsiteX3" fmla="*/ 308949 w 310166"/>
                <a:gd name="connsiteY3" fmla="*/ 50081 h 149539"/>
                <a:gd name="connsiteX4" fmla="*/ 249419 w 310166"/>
                <a:gd name="connsiteY4" fmla="*/ 111993 h 149539"/>
                <a:gd name="connsiteX5" fmla="*/ 163694 w 310166"/>
                <a:gd name="connsiteY5" fmla="*/ 147713 h 149539"/>
                <a:gd name="connsiteX6" fmla="*/ 80350 w 310166"/>
                <a:gd name="connsiteY6" fmla="*/ 138188 h 149539"/>
                <a:gd name="connsiteX7" fmla="*/ 27963 w 310166"/>
                <a:gd name="connsiteY7" fmla="*/ 85800 h 149539"/>
                <a:gd name="connsiteX8" fmla="*/ 6531 w 310166"/>
                <a:gd name="connsiteY8" fmla="*/ 26269 h 149539"/>
                <a:gd name="connsiteX9" fmla="*/ 4150 w 310166"/>
                <a:gd name="connsiteY9" fmla="*/ 75 h 149539"/>
                <a:gd name="connsiteX10" fmla="*/ 58919 w 310166"/>
                <a:gd name="connsiteY10" fmla="*/ 33413 h 149539"/>
                <a:gd name="connsiteX11" fmla="*/ 127975 w 310166"/>
                <a:gd name="connsiteY11" fmla="*/ 59606 h 149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0166" h="149539">
                  <a:moveTo>
                    <a:pt x="127975" y="59606"/>
                  </a:moveTo>
                  <a:cubicBezTo>
                    <a:pt x="152184" y="66353"/>
                    <a:pt x="178378" y="73101"/>
                    <a:pt x="204175" y="73895"/>
                  </a:cubicBezTo>
                  <a:cubicBezTo>
                    <a:pt x="229972" y="74689"/>
                    <a:pt x="265294" y="68338"/>
                    <a:pt x="282756" y="64369"/>
                  </a:cubicBezTo>
                  <a:cubicBezTo>
                    <a:pt x="300218" y="60400"/>
                    <a:pt x="314505" y="42144"/>
                    <a:pt x="308949" y="50081"/>
                  </a:cubicBezTo>
                  <a:cubicBezTo>
                    <a:pt x="303393" y="58018"/>
                    <a:pt x="273628" y="95721"/>
                    <a:pt x="249419" y="111993"/>
                  </a:cubicBezTo>
                  <a:cubicBezTo>
                    <a:pt x="225210" y="128265"/>
                    <a:pt x="191872" y="143347"/>
                    <a:pt x="163694" y="147713"/>
                  </a:cubicBezTo>
                  <a:cubicBezTo>
                    <a:pt x="135516" y="152079"/>
                    <a:pt x="102972" y="148507"/>
                    <a:pt x="80350" y="138188"/>
                  </a:cubicBezTo>
                  <a:cubicBezTo>
                    <a:pt x="57728" y="127869"/>
                    <a:pt x="40266" y="104453"/>
                    <a:pt x="27963" y="85800"/>
                  </a:cubicBezTo>
                  <a:cubicBezTo>
                    <a:pt x="15660" y="67147"/>
                    <a:pt x="10500" y="40556"/>
                    <a:pt x="6531" y="26269"/>
                  </a:cubicBezTo>
                  <a:cubicBezTo>
                    <a:pt x="2562" y="11982"/>
                    <a:pt x="-4581" y="-1116"/>
                    <a:pt x="4150" y="75"/>
                  </a:cubicBezTo>
                  <a:cubicBezTo>
                    <a:pt x="12881" y="1266"/>
                    <a:pt x="39075" y="23888"/>
                    <a:pt x="58919" y="33413"/>
                  </a:cubicBezTo>
                  <a:cubicBezTo>
                    <a:pt x="78763" y="42938"/>
                    <a:pt x="103766" y="52859"/>
                    <a:pt x="127975" y="59606"/>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120"/>
            <p:cNvSpPr/>
            <p:nvPr/>
          </p:nvSpPr>
          <p:spPr>
            <a:xfrm>
              <a:off x="6590543" y="4531273"/>
              <a:ext cx="131934" cy="338512"/>
            </a:xfrm>
            <a:custGeom>
              <a:avLst/>
              <a:gdLst>
                <a:gd name="connsiteX0" fmla="*/ 48977 w 139678"/>
                <a:gd name="connsiteY0" fmla="*/ 86602 h 341518"/>
                <a:gd name="connsiteX1" fmla="*/ 13259 w 139678"/>
                <a:gd name="connsiteY1" fmla="*/ 148514 h 341518"/>
                <a:gd name="connsiteX2" fmla="*/ 1352 w 139678"/>
                <a:gd name="connsiteY2" fmla="*/ 208046 h 341518"/>
                <a:gd name="connsiteX3" fmla="*/ 41834 w 139678"/>
                <a:gd name="connsiteY3" fmla="*/ 277102 h 341518"/>
                <a:gd name="connsiteX4" fmla="*/ 94221 w 139678"/>
                <a:gd name="connsiteY4" fmla="*/ 341396 h 341518"/>
                <a:gd name="connsiteX5" fmla="*/ 87077 w 139678"/>
                <a:gd name="connsiteY5" fmla="*/ 291389 h 341518"/>
                <a:gd name="connsiteX6" fmla="*/ 120415 w 139678"/>
                <a:gd name="connsiteY6" fmla="*/ 224714 h 341518"/>
                <a:gd name="connsiteX7" fmla="*/ 139465 w 139678"/>
                <a:gd name="connsiteY7" fmla="*/ 177089 h 341518"/>
                <a:gd name="connsiteX8" fmla="*/ 108509 w 139678"/>
                <a:gd name="connsiteY8" fmla="*/ 115177 h 341518"/>
                <a:gd name="connsiteX9" fmla="*/ 63265 w 139678"/>
                <a:gd name="connsiteY9" fmla="*/ 877 h 341518"/>
                <a:gd name="connsiteX10" fmla="*/ 48977 w 139678"/>
                <a:gd name="connsiteY10" fmla="*/ 86602 h 341518"/>
                <a:gd name="connsiteX0" fmla="*/ 42864 w 133565"/>
                <a:gd name="connsiteY0" fmla="*/ 86602 h 341518"/>
                <a:gd name="connsiteX1" fmla="*/ 7146 w 133565"/>
                <a:gd name="connsiteY1" fmla="*/ 148514 h 341518"/>
                <a:gd name="connsiteX2" fmla="*/ 2383 w 133565"/>
                <a:gd name="connsiteY2" fmla="*/ 212809 h 341518"/>
                <a:gd name="connsiteX3" fmla="*/ 35721 w 133565"/>
                <a:gd name="connsiteY3" fmla="*/ 277102 h 341518"/>
                <a:gd name="connsiteX4" fmla="*/ 88108 w 133565"/>
                <a:gd name="connsiteY4" fmla="*/ 341396 h 341518"/>
                <a:gd name="connsiteX5" fmla="*/ 80964 w 133565"/>
                <a:gd name="connsiteY5" fmla="*/ 291389 h 341518"/>
                <a:gd name="connsiteX6" fmla="*/ 114302 w 133565"/>
                <a:gd name="connsiteY6" fmla="*/ 224714 h 341518"/>
                <a:gd name="connsiteX7" fmla="*/ 133352 w 133565"/>
                <a:gd name="connsiteY7" fmla="*/ 177089 h 341518"/>
                <a:gd name="connsiteX8" fmla="*/ 102396 w 133565"/>
                <a:gd name="connsiteY8" fmla="*/ 115177 h 341518"/>
                <a:gd name="connsiteX9" fmla="*/ 57152 w 133565"/>
                <a:gd name="connsiteY9" fmla="*/ 877 h 341518"/>
                <a:gd name="connsiteX10" fmla="*/ 42864 w 133565"/>
                <a:gd name="connsiteY10" fmla="*/ 86602 h 341518"/>
                <a:gd name="connsiteX0" fmla="*/ 41310 w 132011"/>
                <a:gd name="connsiteY0" fmla="*/ 86602 h 341518"/>
                <a:gd name="connsiteX1" fmla="*/ 12736 w 132011"/>
                <a:gd name="connsiteY1" fmla="*/ 148514 h 341518"/>
                <a:gd name="connsiteX2" fmla="*/ 829 w 132011"/>
                <a:gd name="connsiteY2" fmla="*/ 212809 h 341518"/>
                <a:gd name="connsiteX3" fmla="*/ 34167 w 132011"/>
                <a:gd name="connsiteY3" fmla="*/ 277102 h 341518"/>
                <a:gd name="connsiteX4" fmla="*/ 86554 w 132011"/>
                <a:gd name="connsiteY4" fmla="*/ 341396 h 341518"/>
                <a:gd name="connsiteX5" fmla="*/ 79410 w 132011"/>
                <a:gd name="connsiteY5" fmla="*/ 291389 h 341518"/>
                <a:gd name="connsiteX6" fmla="*/ 112748 w 132011"/>
                <a:gd name="connsiteY6" fmla="*/ 224714 h 341518"/>
                <a:gd name="connsiteX7" fmla="*/ 131798 w 132011"/>
                <a:gd name="connsiteY7" fmla="*/ 177089 h 341518"/>
                <a:gd name="connsiteX8" fmla="*/ 100842 w 132011"/>
                <a:gd name="connsiteY8" fmla="*/ 115177 h 341518"/>
                <a:gd name="connsiteX9" fmla="*/ 55598 w 132011"/>
                <a:gd name="connsiteY9" fmla="*/ 877 h 341518"/>
                <a:gd name="connsiteX10" fmla="*/ 41310 w 132011"/>
                <a:gd name="connsiteY10" fmla="*/ 86602 h 341518"/>
                <a:gd name="connsiteX0" fmla="*/ 34095 w 131940"/>
                <a:gd name="connsiteY0" fmla="*/ 85971 h 340887"/>
                <a:gd name="connsiteX1" fmla="*/ 12665 w 131940"/>
                <a:gd name="connsiteY1" fmla="*/ 147883 h 340887"/>
                <a:gd name="connsiteX2" fmla="*/ 758 w 131940"/>
                <a:gd name="connsiteY2" fmla="*/ 212178 h 340887"/>
                <a:gd name="connsiteX3" fmla="*/ 34096 w 131940"/>
                <a:gd name="connsiteY3" fmla="*/ 276471 h 340887"/>
                <a:gd name="connsiteX4" fmla="*/ 86483 w 131940"/>
                <a:gd name="connsiteY4" fmla="*/ 340765 h 340887"/>
                <a:gd name="connsiteX5" fmla="*/ 79339 w 131940"/>
                <a:gd name="connsiteY5" fmla="*/ 290758 h 340887"/>
                <a:gd name="connsiteX6" fmla="*/ 112677 w 131940"/>
                <a:gd name="connsiteY6" fmla="*/ 224083 h 340887"/>
                <a:gd name="connsiteX7" fmla="*/ 131727 w 131940"/>
                <a:gd name="connsiteY7" fmla="*/ 176458 h 340887"/>
                <a:gd name="connsiteX8" fmla="*/ 100771 w 131940"/>
                <a:gd name="connsiteY8" fmla="*/ 114546 h 340887"/>
                <a:gd name="connsiteX9" fmla="*/ 55527 w 131940"/>
                <a:gd name="connsiteY9" fmla="*/ 246 h 340887"/>
                <a:gd name="connsiteX10" fmla="*/ 34095 w 131940"/>
                <a:gd name="connsiteY10" fmla="*/ 85971 h 340887"/>
                <a:gd name="connsiteX0" fmla="*/ 34095 w 131934"/>
                <a:gd name="connsiteY0" fmla="*/ 85971 h 340887"/>
                <a:gd name="connsiteX1" fmla="*/ 12665 w 131934"/>
                <a:gd name="connsiteY1" fmla="*/ 147883 h 340887"/>
                <a:gd name="connsiteX2" fmla="*/ 758 w 131934"/>
                <a:gd name="connsiteY2" fmla="*/ 212178 h 340887"/>
                <a:gd name="connsiteX3" fmla="*/ 34096 w 131934"/>
                <a:gd name="connsiteY3" fmla="*/ 276471 h 340887"/>
                <a:gd name="connsiteX4" fmla="*/ 86483 w 131934"/>
                <a:gd name="connsiteY4" fmla="*/ 340765 h 340887"/>
                <a:gd name="connsiteX5" fmla="*/ 81720 w 131934"/>
                <a:gd name="connsiteY5" fmla="*/ 290758 h 340887"/>
                <a:gd name="connsiteX6" fmla="*/ 112677 w 131934"/>
                <a:gd name="connsiteY6" fmla="*/ 224083 h 340887"/>
                <a:gd name="connsiteX7" fmla="*/ 131727 w 131934"/>
                <a:gd name="connsiteY7" fmla="*/ 176458 h 340887"/>
                <a:gd name="connsiteX8" fmla="*/ 100771 w 131934"/>
                <a:gd name="connsiteY8" fmla="*/ 114546 h 340887"/>
                <a:gd name="connsiteX9" fmla="*/ 55527 w 131934"/>
                <a:gd name="connsiteY9" fmla="*/ 246 h 340887"/>
                <a:gd name="connsiteX10" fmla="*/ 34095 w 131934"/>
                <a:gd name="connsiteY10" fmla="*/ 85971 h 340887"/>
                <a:gd name="connsiteX0" fmla="*/ 34095 w 131934"/>
                <a:gd name="connsiteY0" fmla="*/ 85971 h 338512"/>
                <a:gd name="connsiteX1" fmla="*/ 12665 w 131934"/>
                <a:gd name="connsiteY1" fmla="*/ 147883 h 338512"/>
                <a:gd name="connsiteX2" fmla="*/ 758 w 131934"/>
                <a:gd name="connsiteY2" fmla="*/ 212178 h 338512"/>
                <a:gd name="connsiteX3" fmla="*/ 34096 w 131934"/>
                <a:gd name="connsiteY3" fmla="*/ 276471 h 338512"/>
                <a:gd name="connsiteX4" fmla="*/ 91246 w 131934"/>
                <a:gd name="connsiteY4" fmla="*/ 338383 h 338512"/>
                <a:gd name="connsiteX5" fmla="*/ 81720 w 131934"/>
                <a:gd name="connsiteY5" fmla="*/ 290758 h 338512"/>
                <a:gd name="connsiteX6" fmla="*/ 112677 w 131934"/>
                <a:gd name="connsiteY6" fmla="*/ 224083 h 338512"/>
                <a:gd name="connsiteX7" fmla="*/ 131727 w 131934"/>
                <a:gd name="connsiteY7" fmla="*/ 176458 h 338512"/>
                <a:gd name="connsiteX8" fmla="*/ 100771 w 131934"/>
                <a:gd name="connsiteY8" fmla="*/ 114546 h 338512"/>
                <a:gd name="connsiteX9" fmla="*/ 55527 w 131934"/>
                <a:gd name="connsiteY9" fmla="*/ 246 h 338512"/>
                <a:gd name="connsiteX10" fmla="*/ 34095 w 131934"/>
                <a:gd name="connsiteY10" fmla="*/ 85971 h 338512"/>
                <a:gd name="connsiteX0" fmla="*/ 34095 w 131934"/>
                <a:gd name="connsiteY0" fmla="*/ 85971 h 338512"/>
                <a:gd name="connsiteX1" fmla="*/ 12665 w 131934"/>
                <a:gd name="connsiteY1" fmla="*/ 147883 h 338512"/>
                <a:gd name="connsiteX2" fmla="*/ 758 w 131934"/>
                <a:gd name="connsiteY2" fmla="*/ 212178 h 338512"/>
                <a:gd name="connsiteX3" fmla="*/ 34096 w 131934"/>
                <a:gd name="connsiteY3" fmla="*/ 276471 h 338512"/>
                <a:gd name="connsiteX4" fmla="*/ 91246 w 131934"/>
                <a:gd name="connsiteY4" fmla="*/ 338383 h 338512"/>
                <a:gd name="connsiteX5" fmla="*/ 81720 w 131934"/>
                <a:gd name="connsiteY5" fmla="*/ 290758 h 338512"/>
                <a:gd name="connsiteX6" fmla="*/ 112677 w 131934"/>
                <a:gd name="connsiteY6" fmla="*/ 224083 h 338512"/>
                <a:gd name="connsiteX7" fmla="*/ 131727 w 131934"/>
                <a:gd name="connsiteY7" fmla="*/ 176458 h 338512"/>
                <a:gd name="connsiteX8" fmla="*/ 100771 w 131934"/>
                <a:gd name="connsiteY8" fmla="*/ 114546 h 338512"/>
                <a:gd name="connsiteX9" fmla="*/ 62671 w 131934"/>
                <a:gd name="connsiteY9" fmla="*/ 246 h 338512"/>
                <a:gd name="connsiteX10" fmla="*/ 34095 w 131934"/>
                <a:gd name="connsiteY10" fmla="*/ 85971 h 338512"/>
                <a:gd name="connsiteX0" fmla="*/ 34095 w 131934"/>
                <a:gd name="connsiteY0" fmla="*/ 85971 h 338512"/>
                <a:gd name="connsiteX1" fmla="*/ 12665 w 131934"/>
                <a:gd name="connsiteY1" fmla="*/ 147883 h 338512"/>
                <a:gd name="connsiteX2" fmla="*/ 758 w 131934"/>
                <a:gd name="connsiteY2" fmla="*/ 212178 h 338512"/>
                <a:gd name="connsiteX3" fmla="*/ 34096 w 131934"/>
                <a:gd name="connsiteY3" fmla="*/ 276471 h 338512"/>
                <a:gd name="connsiteX4" fmla="*/ 91246 w 131934"/>
                <a:gd name="connsiteY4" fmla="*/ 338383 h 338512"/>
                <a:gd name="connsiteX5" fmla="*/ 81720 w 131934"/>
                <a:gd name="connsiteY5" fmla="*/ 290758 h 338512"/>
                <a:gd name="connsiteX6" fmla="*/ 112677 w 131934"/>
                <a:gd name="connsiteY6" fmla="*/ 224083 h 338512"/>
                <a:gd name="connsiteX7" fmla="*/ 131727 w 131934"/>
                <a:gd name="connsiteY7" fmla="*/ 176458 h 338512"/>
                <a:gd name="connsiteX8" fmla="*/ 100771 w 131934"/>
                <a:gd name="connsiteY8" fmla="*/ 114546 h 338512"/>
                <a:gd name="connsiteX9" fmla="*/ 65052 w 131934"/>
                <a:gd name="connsiteY9" fmla="*/ 246 h 338512"/>
                <a:gd name="connsiteX10" fmla="*/ 34095 w 131934"/>
                <a:gd name="connsiteY10" fmla="*/ 85971 h 338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934" h="338512">
                  <a:moveTo>
                    <a:pt x="34095" y="85971"/>
                  </a:moveTo>
                  <a:cubicBezTo>
                    <a:pt x="25364" y="110577"/>
                    <a:pt x="18221" y="126849"/>
                    <a:pt x="12665" y="147883"/>
                  </a:cubicBezTo>
                  <a:cubicBezTo>
                    <a:pt x="7109" y="168917"/>
                    <a:pt x="-2814" y="190747"/>
                    <a:pt x="758" y="212178"/>
                  </a:cubicBezTo>
                  <a:cubicBezTo>
                    <a:pt x="4330" y="233609"/>
                    <a:pt x="19015" y="255437"/>
                    <a:pt x="34096" y="276471"/>
                  </a:cubicBezTo>
                  <a:cubicBezTo>
                    <a:pt x="49177" y="297505"/>
                    <a:pt x="83309" y="336002"/>
                    <a:pt x="91246" y="338383"/>
                  </a:cubicBezTo>
                  <a:cubicBezTo>
                    <a:pt x="99183" y="340764"/>
                    <a:pt x="78148" y="309808"/>
                    <a:pt x="81720" y="290758"/>
                  </a:cubicBezTo>
                  <a:cubicBezTo>
                    <a:pt x="85292" y="271708"/>
                    <a:pt x="104343" y="243133"/>
                    <a:pt x="112677" y="224083"/>
                  </a:cubicBezTo>
                  <a:cubicBezTo>
                    <a:pt x="121011" y="205033"/>
                    <a:pt x="133711" y="194714"/>
                    <a:pt x="131727" y="176458"/>
                  </a:cubicBezTo>
                  <a:cubicBezTo>
                    <a:pt x="129743" y="158202"/>
                    <a:pt x="113471" y="143915"/>
                    <a:pt x="100771" y="114546"/>
                  </a:cubicBezTo>
                  <a:cubicBezTo>
                    <a:pt x="88071" y="85177"/>
                    <a:pt x="76165" y="5008"/>
                    <a:pt x="65052" y="246"/>
                  </a:cubicBezTo>
                  <a:cubicBezTo>
                    <a:pt x="53939" y="-4516"/>
                    <a:pt x="42826" y="61365"/>
                    <a:pt x="34095" y="85971"/>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121"/>
            <p:cNvSpPr/>
            <p:nvPr/>
          </p:nvSpPr>
          <p:spPr>
            <a:xfrm>
              <a:off x="6543590" y="4374272"/>
              <a:ext cx="141033" cy="291131"/>
            </a:xfrm>
            <a:custGeom>
              <a:avLst/>
              <a:gdLst>
                <a:gd name="connsiteX0" fmla="*/ 3813 w 142380"/>
                <a:gd name="connsiteY0" fmla="*/ 147721 h 291294"/>
                <a:gd name="connsiteX1" fmla="*/ 44295 w 142380"/>
                <a:gd name="connsiteY1" fmla="*/ 83427 h 291294"/>
                <a:gd name="connsiteX2" fmla="*/ 72870 w 142380"/>
                <a:gd name="connsiteY2" fmla="*/ 35802 h 291294"/>
                <a:gd name="connsiteX3" fmla="*/ 91920 w 142380"/>
                <a:gd name="connsiteY3" fmla="*/ 16752 h 291294"/>
                <a:gd name="connsiteX4" fmla="*/ 113351 w 142380"/>
                <a:gd name="connsiteY4" fmla="*/ 83 h 291294"/>
                <a:gd name="connsiteX5" fmla="*/ 141926 w 142380"/>
                <a:gd name="connsiteY5" fmla="*/ 23896 h 291294"/>
                <a:gd name="connsiteX6" fmla="*/ 130020 w 142380"/>
                <a:gd name="connsiteY6" fmla="*/ 64377 h 291294"/>
                <a:gd name="connsiteX7" fmla="*/ 118113 w 142380"/>
                <a:gd name="connsiteY7" fmla="*/ 121527 h 291294"/>
                <a:gd name="connsiteX8" fmla="*/ 80013 w 142380"/>
                <a:gd name="connsiteY8" fmla="*/ 178677 h 291294"/>
                <a:gd name="connsiteX9" fmla="*/ 44295 w 142380"/>
                <a:gd name="connsiteY9" fmla="*/ 219158 h 291294"/>
                <a:gd name="connsiteX10" fmla="*/ 27626 w 142380"/>
                <a:gd name="connsiteY10" fmla="*/ 290596 h 291294"/>
                <a:gd name="connsiteX11" fmla="*/ 10957 w 142380"/>
                <a:gd name="connsiteY11" fmla="*/ 252496 h 291294"/>
                <a:gd name="connsiteX12" fmla="*/ 1432 w 142380"/>
                <a:gd name="connsiteY12" fmla="*/ 202490 h 291294"/>
                <a:gd name="connsiteX13" fmla="*/ 3813 w 142380"/>
                <a:gd name="connsiteY13" fmla="*/ 147721 h 291294"/>
                <a:gd name="connsiteX0" fmla="*/ 3646 w 142213"/>
                <a:gd name="connsiteY0" fmla="*/ 147721 h 291294"/>
                <a:gd name="connsiteX1" fmla="*/ 41746 w 142213"/>
                <a:gd name="connsiteY1" fmla="*/ 78665 h 291294"/>
                <a:gd name="connsiteX2" fmla="*/ 72703 w 142213"/>
                <a:gd name="connsiteY2" fmla="*/ 35802 h 291294"/>
                <a:gd name="connsiteX3" fmla="*/ 91753 w 142213"/>
                <a:gd name="connsiteY3" fmla="*/ 16752 h 291294"/>
                <a:gd name="connsiteX4" fmla="*/ 113184 w 142213"/>
                <a:gd name="connsiteY4" fmla="*/ 83 h 291294"/>
                <a:gd name="connsiteX5" fmla="*/ 141759 w 142213"/>
                <a:gd name="connsiteY5" fmla="*/ 23896 h 291294"/>
                <a:gd name="connsiteX6" fmla="*/ 129853 w 142213"/>
                <a:gd name="connsiteY6" fmla="*/ 64377 h 291294"/>
                <a:gd name="connsiteX7" fmla="*/ 117946 w 142213"/>
                <a:gd name="connsiteY7" fmla="*/ 121527 h 291294"/>
                <a:gd name="connsiteX8" fmla="*/ 79846 w 142213"/>
                <a:gd name="connsiteY8" fmla="*/ 178677 h 291294"/>
                <a:gd name="connsiteX9" fmla="*/ 44128 w 142213"/>
                <a:gd name="connsiteY9" fmla="*/ 219158 h 291294"/>
                <a:gd name="connsiteX10" fmla="*/ 27459 w 142213"/>
                <a:gd name="connsiteY10" fmla="*/ 290596 h 291294"/>
                <a:gd name="connsiteX11" fmla="*/ 10790 w 142213"/>
                <a:gd name="connsiteY11" fmla="*/ 252496 h 291294"/>
                <a:gd name="connsiteX12" fmla="*/ 1265 w 142213"/>
                <a:gd name="connsiteY12" fmla="*/ 202490 h 291294"/>
                <a:gd name="connsiteX13" fmla="*/ 3646 w 142213"/>
                <a:gd name="connsiteY13" fmla="*/ 147721 h 291294"/>
                <a:gd name="connsiteX0" fmla="*/ 7229 w 141033"/>
                <a:gd name="connsiteY0" fmla="*/ 150102 h 291294"/>
                <a:gd name="connsiteX1" fmla="*/ 40566 w 141033"/>
                <a:gd name="connsiteY1" fmla="*/ 78665 h 291294"/>
                <a:gd name="connsiteX2" fmla="*/ 71523 w 141033"/>
                <a:gd name="connsiteY2" fmla="*/ 35802 h 291294"/>
                <a:gd name="connsiteX3" fmla="*/ 90573 w 141033"/>
                <a:gd name="connsiteY3" fmla="*/ 16752 h 291294"/>
                <a:gd name="connsiteX4" fmla="*/ 112004 w 141033"/>
                <a:gd name="connsiteY4" fmla="*/ 83 h 291294"/>
                <a:gd name="connsiteX5" fmla="*/ 140579 w 141033"/>
                <a:gd name="connsiteY5" fmla="*/ 23896 h 291294"/>
                <a:gd name="connsiteX6" fmla="*/ 128673 w 141033"/>
                <a:gd name="connsiteY6" fmla="*/ 64377 h 291294"/>
                <a:gd name="connsiteX7" fmla="*/ 116766 w 141033"/>
                <a:gd name="connsiteY7" fmla="*/ 121527 h 291294"/>
                <a:gd name="connsiteX8" fmla="*/ 78666 w 141033"/>
                <a:gd name="connsiteY8" fmla="*/ 178677 h 291294"/>
                <a:gd name="connsiteX9" fmla="*/ 42948 w 141033"/>
                <a:gd name="connsiteY9" fmla="*/ 219158 h 291294"/>
                <a:gd name="connsiteX10" fmla="*/ 26279 w 141033"/>
                <a:gd name="connsiteY10" fmla="*/ 290596 h 291294"/>
                <a:gd name="connsiteX11" fmla="*/ 9610 w 141033"/>
                <a:gd name="connsiteY11" fmla="*/ 252496 h 291294"/>
                <a:gd name="connsiteX12" fmla="*/ 85 w 141033"/>
                <a:gd name="connsiteY12" fmla="*/ 202490 h 291294"/>
                <a:gd name="connsiteX13" fmla="*/ 7229 w 141033"/>
                <a:gd name="connsiteY13" fmla="*/ 150102 h 291294"/>
                <a:gd name="connsiteX0" fmla="*/ 7229 w 141033"/>
                <a:gd name="connsiteY0" fmla="*/ 150102 h 291131"/>
                <a:gd name="connsiteX1" fmla="*/ 40566 w 141033"/>
                <a:gd name="connsiteY1" fmla="*/ 78665 h 291131"/>
                <a:gd name="connsiteX2" fmla="*/ 71523 w 141033"/>
                <a:gd name="connsiteY2" fmla="*/ 35802 h 291131"/>
                <a:gd name="connsiteX3" fmla="*/ 90573 w 141033"/>
                <a:gd name="connsiteY3" fmla="*/ 16752 h 291131"/>
                <a:gd name="connsiteX4" fmla="*/ 112004 w 141033"/>
                <a:gd name="connsiteY4" fmla="*/ 83 h 291131"/>
                <a:gd name="connsiteX5" fmla="*/ 140579 w 141033"/>
                <a:gd name="connsiteY5" fmla="*/ 23896 h 291131"/>
                <a:gd name="connsiteX6" fmla="*/ 128673 w 141033"/>
                <a:gd name="connsiteY6" fmla="*/ 64377 h 291131"/>
                <a:gd name="connsiteX7" fmla="*/ 116766 w 141033"/>
                <a:gd name="connsiteY7" fmla="*/ 121527 h 291131"/>
                <a:gd name="connsiteX8" fmla="*/ 78666 w 141033"/>
                <a:gd name="connsiteY8" fmla="*/ 178677 h 291131"/>
                <a:gd name="connsiteX9" fmla="*/ 42948 w 141033"/>
                <a:gd name="connsiteY9" fmla="*/ 223921 h 291131"/>
                <a:gd name="connsiteX10" fmla="*/ 26279 w 141033"/>
                <a:gd name="connsiteY10" fmla="*/ 290596 h 291131"/>
                <a:gd name="connsiteX11" fmla="*/ 9610 w 141033"/>
                <a:gd name="connsiteY11" fmla="*/ 252496 h 291131"/>
                <a:gd name="connsiteX12" fmla="*/ 85 w 141033"/>
                <a:gd name="connsiteY12" fmla="*/ 202490 h 291131"/>
                <a:gd name="connsiteX13" fmla="*/ 7229 w 141033"/>
                <a:gd name="connsiteY13" fmla="*/ 150102 h 2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033" h="291131">
                  <a:moveTo>
                    <a:pt x="7229" y="150102"/>
                  </a:moveTo>
                  <a:cubicBezTo>
                    <a:pt x="13976" y="129465"/>
                    <a:pt x="29850" y="97715"/>
                    <a:pt x="40566" y="78665"/>
                  </a:cubicBezTo>
                  <a:cubicBezTo>
                    <a:pt x="51282" y="59615"/>
                    <a:pt x="63189" y="46121"/>
                    <a:pt x="71523" y="35802"/>
                  </a:cubicBezTo>
                  <a:cubicBezTo>
                    <a:pt x="79857" y="25483"/>
                    <a:pt x="83826" y="22705"/>
                    <a:pt x="90573" y="16752"/>
                  </a:cubicBezTo>
                  <a:cubicBezTo>
                    <a:pt x="97320" y="10799"/>
                    <a:pt x="103670" y="-1108"/>
                    <a:pt x="112004" y="83"/>
                  </a:cubicBezTo>
                  <a:cubicBezTo>
                    <a:pt x="120338" y="1274"/>
                    <a:pt x="137801" y="13180"/>
                    <a:pt x="140579" y="23896"/>
                  </a:cubicBezTo>
                  <a:cubicBezTo>
                    <a:pt x="143357" y="34612"/>
                    <a:pt x="132642" y="48105"/>
                    <a:pt x="128673" y="64377"/>
                  </a:cubicBezTo>
                  <a:cubicBezTo>
                    <a:pt x="124704" y="80649"/>
                    <a:pt x="125100" y="102477"/>
                    <a:pt x="116766" y="121527"/>
                  </a:cubicBezTo>
                  <a:cubicBezTo>
                    <a:pt x="108432" y="140577"/>
                    <a:pt x="90969" y="161611"/>
                    <a:pt x="78666" y="178677"/>
                  </a:cubicBezTo>
                  <a:cubicBezTo>
                    <a:pt x="66363" y="195743"/>
                    <a:pt x="51679" y="205268"/>
                    <a:pt x="42948" y="223921"/>
                  </a:cubicBezTo>
                  <a:cubicBezTo>
                    <a:pt x="34217" y="242574"/>
                    <a:pt x="31835" y="285834"/>
                    <a:pt x="26279" y="290596"/>
                  </a:cubicBezTo>
                  <a:cubicBezTo>
                    <a:pt x="20723" y="295359"/>
                    <a:pt x="13976" y="267180"/>
                    <a:pt x="9610" y="252496"/>
                  </a:cubicBezTo>
                  <a:cubicBezTo>
                    <a:pt x="5244" y="237812"/>
                    <a:pt x="482" y="219556"/>
                    <a:pt x="85" y="202490"/>
                  </a:cubicBezTo>
                  <a:cubicBezTo>
                    <a:pt x="-312" y="185424"/>
                    <a:pt x="482" y="170739"/>
                    <a:pt x="7229" y="150102"/>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122"/>
            <p:cNvSpPr/>
            <p:nvPr/>
          </p:nvSpPr>
          <p:spPr>
            <a:xfrm>
              <a:off x="6757951" y="4291161"/>
              <a:ext cx="412073" cy="137964"/>
            </a:xfrm>
            <a:custGeom>
              <a:avLst/>
              <a:gdLst>
                <a:gd name="connsiteX0" fmla="*/ 183481 w 412255"/>
                <a:gd name="connsiteY0" fmla="*/ 27161 h 136755"/>
                <a:gd name="connsiteX1" fmla="*/ 283493 w 412255"/>
                <a:gd name="connsiteY1" fmla="*/ 72404 h 136755"/>
                <a:gd name="connsiteX2" fmla="*/ 343025 w 412255"/>
                <a:gd name="connsiteY2" fmla="*/ 93836 h 136755"/>
                <a:gd name="connsiteX3" fmla="*/ 412081 w 412255"/>
                <a:gd name="connsiteY3" fmla="*/ 103361 h 136755"/>
                <a:gd name="connsiteX4" fmla="*/ 359693 w 412255"/>
                <a:gd name="connsiteY4" fmla="*/ 120029 h 136755"/>
                <a:gd name="connsiteX5" fmla="*/ 266825 w 412255"/>
                <a:gd name="connsiteY5" fmla="*/ 136698 h 136755"/>
                <a:gd name="connsiteX6" fmla="*/ 193006 w 412255"/>
                <a:gd name="connsiteY6" fmla="*/ 124792 h 136755"/>
                <a:gd name="connsiteX7" fmla="*/ 133475 w 412255"/>
                <a:gd name="connsiteY7" fmla="*/ 105742 h 136755"/>
                <a:gd name="connsiteX8" fmla="*/ 78706 w 412255"/>
                <a:gd name="connsiteY8" fmla="*/ 60498 h 136755"/>
                <a:gd name="connsiteX9" fmla="*/ 125 w 412255"/>
                <a:gd name="connsiteY9" fmla="*/ 8111 h 136755"/>
                <a:gd name="connsiteX10" fmla="*/ 62037 w 412255"/>
                <a:gd name="connsiteY10" fmla="*/ 3348 h 136755"/>
                <a:gd name="connsiteX11" fmla="*/ 123950 w 412255"/>
                <a:gd name="connsiteY11" fmla="*/ 967 h 136755"/>
                <a:gd name="connsiteX12" fmla="*/ 183481 w 412255"/>
                <a:gd name="connsiteY12" fmla="*/ 27161 h 136755"/>
                <a:gd name="connsiteX0" fmla="*/ 183393 w 412167"/>
                <a:gd name="connsiteY0" fmla="*/ 28427 h 138021"/>
                <a:gd name="connsiteX1" fmla="*/ 283405 w 412167"/>
                <a:gd name="connsiteY1" fmla="*/ 73670 h 138021"/>
                <a:gd name="connsiteX2" fmla="*/ 342937 w 412167"/>
                <a:gd name="connsiteY2" fmla="*/ 95102 h 138021"/>
                <a:gd name="connsiteX3" fmla="*/ 411993 w 412167"/>
                <a:gd name="connsiteY3" fmla="*/ 104627 h 138021"/>
                <a:gd name="connsiteX4" fmla="*/ 359605 w 412167"/>
                <a:gd name="connsiteY4" fmla="*/ 121295 h 138021"/>
                <a:gd name="connsiteX5" fmla="*/ 266737 w 412167"/>
                <a:gd name="connsiteY5" fmla="*/ 137964 h 138021"/>
                <a:gd name="connsiteX6" fmla="*/ 192918 w 412167"/>
                <a:gd name="connsiteY6" fmla="*/ 126058 h 138021"/>
                <a:gd name="connsiteX7" fmla="*/ 133387 w 412167"/>
                <a:gd name="connsiteY7" fmla="*/ 107008 h 138021"/>
                <a:gd name="connsiteX8" fmla="*/ 78618 w 412167"/>
                <a:gd name="connsiteY8" fmla="*/ 61764 h 138021"/>
                <a:gd name="connsiteX9" fmla="*/ 37 w 412167"/>
                <a:gd name="connsiteY9" fmla="*/ 9377 h 138021"/>
                <a:gd name="connsiteX10" fmla="*/ 69093 w 412167"/>
                <a:gd name="connsiteY10" fmla="*/ 2233 h 138021"/>
                <a:gd name="connsiteX11" fmla="*/ 123862 w 412167"/>
                <a:gd name="connsiteY11" fmla="*/ 2233 h 138021"/>
                <a:gd name="connsiteX12" fmla="*/ 183393 w 412167"/>
                <a:gd name="connsiteY12" fmla="*/ 28427 h 138021"/>
                <a:gd name="connsiteX0" fmla="*/ 183393 w 412073"/>
                <a:gd name="connsiteY0" fmla="*/ 28427 h 137964"/>
                <a:gd name="connsiteX1" fmla="*/ 283405 w 412073"/>
                <a:gd name="connsiteY1" fmla="*/ 73670 h 137964"/>
                <a:gd name="connsiteX2" fmla="*/ 342937 w 412073"/>
                <a:gd name="connsiteY2" fmla="*/ 95102 h 137964"/>
                <a:gd name="connsiteX3" fmla="*/ 411993 w 412073"/>
                <a:gd name="connsiteY3" fmla="*/ 104627 h 137964"/>
                <a:gd name="connsiteX4" fmla="*/ 354842 w 412073"/>
                <a:gd name="connsiteY4" fmla="*/ 126057 h 137964"/>
                <a:gd name="connsiteX5" fmla="*/ 266737 w 412073"/>
                <a:gd name="connsiteY5" fmla="*/ 137964 h 137964"/>
                <a:gd name="connsiteX6" fmla="*/ 192918 w 412073"/>
                <a:gd name="connsiteY6" fmla="*/ 126058 h 137964"/>
                <a:gd name="connsiteX7" fmla="*/ 133387 w 412073"/>
                <a:gd name="connsiteY7" fmla="*/ 107008 h 137964"/>
                <a:gd name="connsiteX8" fmla="*/ 78618 w 412073"/>
                <a:gd name="connsiteY8" fmla="*/ 61764 h 137964"/>
                <a:gd name="connsiteX9" fmla="*/ 37 w 412073"/>
                <a:gd name="connsiteY9" fmla="*/ 9377 h 137964"/>
                <a:gd name="connsiteX10" fmla="*/ 69093 w 412073"/>
                <a:gd name="connsiteY10" fmla="*/ 2233 h 137964"/>
                <a:gd name="connsiteX11" fmla="*/ 123862 w 412073"/>
                <a:gd name="connsiteY11" fmla="*/ 2233 h 137964"/>
                <a:gd name="connsiteX12" fmla="*/ 183393 w 412073"/>
                <a:gd name="connsiteY12" fmla="*/ 28427 h 137964"/>
                <a:gd name="connsiteX0" fmla="*/ 183393 w 412073"/>
                <a:gd name="connsiteY0" fmla="*/ 28427 h 137964"/>
                <a:gd name="connsiteX1" fmla="*/ 283405 w 412073"/>
                <a:gd name="connsiteY1" fmla="*/ 73670 h 137964"/>
                <a:gd name="connsiteX2" fmla="*/ 342937 w 412073"/>
                <a:gd name="connsiteY2" fmla="*/ 95102 h 137964"/>
                <a:gd name="connsiteX3" fmla="*/ 411993 w 412073"/>
                <a:gd name="connsiteY3" fmla="*/ 104627 h 137964"/>
                <a:gd name="connsiteX4" fmla="*/ 354842 w 412073"/>
                <a:gd name="connsiteY4" fmla="*/ 126057 h 137964"/>
                <a:gd name="connsiteX5" fmla="*/ 266737 w 412073"/>
                <a:gd name="connsiteY5" fmla="*/ 137964 h 137964"/>
                <a:gd name="connsiteX6" fmla="*/ 192918 w 412073"/>
                <a:gd name="connsiteY6" fmla="*/ 126058 h 137964"/>
                <a:gd name="connsiteX7" fmla="*/ 140530 w 412073"/>
                <a:gd name="connsiteY7" fmla="*/ 104627 h 137964"/>
                <a:gd name="connsiteX8" fmla="*/ 78618 w 412073"/>
                <a:gd name="connsiteY8" fmla="*/ 61764 h 137964"/>
                <a:gd name="connsiteX9" fmla="*/ 37 w 412073"/>
                <a:gd name="connsiteY9" fmla="*/ 9377 h 137964"/>
                <a:gd name="connsiteX10" fmla="*/ 69093 w 412073"/>
                <a:gd name="connsiteY10" fmla="*/ 2233 h 137964"/>
                <a:gd name="connsiteX11" fmla="*/ 123862 w 412073"/>
                <a:gd name="connsiteY11" fmla="*/ 2233 h 137964"/>
                <a:gd name="connsiteX12" fmla="*/ 183393 w 412073"/>
                <a:gd name="connsiteY12" fmla="*/ 28427 h 137964"/>
                <a:gd name="connsiteX0" fmla="*/ 183393 w 412073"/>
                <a:gd name="connsiteY0" fmla="*/ 28427 h 137964"/>
                <a:gd name="connsiteX1" fmla="*/ 283405 w 412073"/>
                <a:gd name="connsiteY1" fmla="*/ 73670 h 137964"/>
                <a:gd name="connsiteX2" fmla="*/ 342937 w 412073"/>
                <a:gd name="connsiteY2" fmla="*/ 95102 h 137964"/>
                <a:gd name="connsiteX3" fmla="*/ 411993 w 412073"/>
                <a:gd name="connsiteY3" fmla="*/ 104627 h 137964"/>
                <a:gd name="connsiteX4" fmla="*/ 354842 w 412073"/>
                <a:gd name="connsiteY4" fmla="*/ 126057 h 137964"/>
                <a:gd name="connsiteX5" fmla="*/ 266737 w 412073"/>
                <a:gd name="connsiteY5" fmla="*/ 137964 h 137964"/>
                <a:gd name="connsiteX6" fmla="*/ 192918 w 412073"/>
                <a:gd name="connsiteY6" fmla="*/ 126058 h 137964"/>
                <a:gd name="connsiteX7" fmla="*/ 140530 w 412073"/>
                <a:gd name="connsiteY7" fmla="*/ 104627 h 137964"/>
                <a:gd name="connsiteX8" fmla="*/ 78618 w 412073"/>
                <a:gd name="connsiteY8" fmla="*/ 61764 h 137964"/>
                <a:gd name="connsiteX9" fmla="*/ 37 w 412073"/>
                <a:gd name="connsiteY9" fmla="*/ 16521 h 137964"/>
                <a:gd name="connsiteX10" fmla="*/ 69093 w 412073"/>
                <a:gd name="connsiteY10" fmla="*/ 2233 h 137964"/>
                <a:gd name="connsiteX11" fmla="*/ 123862 w 412073"/>
                <a:gd name="connsiteY11" fmla="*/ 2233 h 137964"/>
                <a:gd name="connsiteX12" fmla="*/ 183393 w 412073"/>
                <a:gd name="connsiteY12" fmla="*/ 28427 h 137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2073" h="137964">
                  <a:moveTo>
                    <a:pt x="183393" y="28427"/>
                  </a:moveTo>
                  <a:cubicBezTo>
                    <a:pt x="209983" y="40333"/>
                    <a:pt x="256814" y="62558"/>
                    <a:pt x="283405" y="73670"/>
                  </a:cubicBezTo>
                  <a:cubicBezTo>
                    <a:pt x="309996" y="84782"/>
                    <a:pt x="321506" y="89943"/>
                    <a:pt x="342937" y="95102"/>
                  </a:cubicBezTo>
                  <a:cubicBezTo>
                    <a:pt x="364368" y="100261"/>
                    <a:pt x="410009" y="99468"/>
                    <a:pt x="411993" y="104627"/>
                  </a:cubicBezTo>
                  <a:cubicBezTo>
                    <a:pt x="413977" y="109786"/>
                    <a:pt x="379051" y="120501"/>
                    <a:pt x="354842" y="126057"/>
                  </a:cubicBezTo>
                  <a:cubicBezTo>
                    <a:pt x="330633" y="131613"/>
                    <a:pt x="293724" y="137964"/>
                    <a:pt x="266737" y="137964"/>
                  </a:cubicBezTo>
                  <a:cubicBezTo>
                    <a:pt x="239750" y="137964"/>
                    <a:pt x="213952" y="131614"/>
                    <a:pt x="192918" y="126058"/>
                  </a:cubicBezTo>
                  <a:cubicBezTo>
                    <a:pt x="171884" y="120502"/>
                    <a:pt x="159580" y="115343"/>
                    <a:pt x="140530" y="104627"/>
                  </a:cubicBezTo>
                  <a:cubicBezTo>
                    <a:pt x="121480" y="93911"/>
                    <a:pt x="102034" y="76448"/>
                    <a:pt x="78618" y="61764"/>
                  </a:cubicBezTo>
                  <a:cubicBezTo>
                    <a:pt x="55203" y="47080"/>
                    <a:pt x="1625" y="26443"/>
                    <a:pt x="37" y="16521"/>
                  </a:cubicBezTo>
                  <a:cubicBezTo>
                    <a:pt x="-1551" y="6599"/>
                    <a:pt x="48456" y="3424"/>
                    <a:pt x="69093" y="2233"/>
                  </a:cubicBezTo>
                  <a:cubicBezTo>
                    <a:pt x="89730" y="1042"/>
                    <a:pt x="104812" y="-2133"/>
                    <a:pt x="123862" y="2233"/>
                  </a:cubicBezTo>
                  <a:cubicBezTo>
                    <a:pt x="142912" y="6599"/>
                    <a:pt x="156803" y="16521"/>
                    <a:pt x="183393" y="28427"/>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123"/>
            <p:cNvSpPr/>
            <p:nvPr/>
          </p:nvSpPr>
          <p:spPr>
            <a:xfrm>
              <a:off x="6969063" y="4263320"/>
              <a:ext cx="532294" cy="147782"/>
            </a:xfrm>
            <a:custGeom>
              <a:avLst/>
              <a:gdLst>
                <a:gd name="connsiteX0" fmla="*/ 343542 w 546311"/>
                <a:gd name="connsiteY0" fmla="*/ 25311 h 147180"/>
                <a:gd name="connsiteX1" fmla="*/ 426886 w 546311"/>
                <a:gd name="connsiteY1" fmla="*/ 87224 h 147180"/>
                <a:gd name="connsiteX2" fmla="*/ 500704 w 546311"/>
                <a:gd name="connsiteY2" fmla="*/ 127705 h 147180"/>
                <a:gd name="connsiteX3" fmla="*/ 545948 w 546311"/>
                <a:gd name="connsiteY3" fmla="*/ 139611 h 147180"/>
                <a:gd name="connsiteX4" fmla="*/ 476892 w 546311"/>
                <a:gd name="connsiteY4" fmla="*/ 139611 h 147180"/>
                <a:gd name="connsiteX5" fmla="*/ 381642 w 546311"/>
                <a:gd name="connsiteY5" fmla="*/ 146755 h 147180"/>
                <a:gd name="connsiteX6" fmla="*/ 305442 w 546311"/>
                <a:gd name="connsiteY6" fmla="*/ 125324 h 147180"/>
                <a:gd name="connsiteX7" fmla="*/ 212573 w 546311"/>
                <a:gd name="connsiteY7" fmla="*/ 80080 h 147180"/>
                <a:gd name="connsiteX8" fmla="*/ 126848 w 546311"/>
                <a:gd name="connsiteY8" fmla="*/ 44361 h 147180"/>
                <a:gd name="connsiteX9" fmla="*/ 43504 w 546311"/>
                <a:gd name="connsiteY9" fmla="*/ 32455 h 147180"/>
                <a:gd name="connsiteX10" fmla="*/ 642 w 546311"/>
                <a:gd name="connsiteY10" fmla="*/ 41980 h 147180"/>
                <a:gd name="connsiteX11" fmla="*/ 74461 w 546311"/>
                <a:gd name="connsiteY11" fmla="*/ 20549 h 147180"/>
                <a:gd name="connsiteX12" fmla="*/ 186379 w 546311"/>
                <a:gd name="connsiteY12" fmla="*/ 3880 h 147180"/>
                <a:gd name="connsiteX13" fmla="*/ 269723 w 546311"/>
                <a:gd name="connsiteY13" fmla="*/ 1499 h 147180"/>
                <a:gd name="connsiteX14" fmla="*/ 343542 w 546311"/>
                <a:gd name="connsiteY14" fmla="*/ 25311 h 147180"/>
                <a:gd name="connsiteX0" fmla="*/ 343542 w 546316"/>
                <a:gd name="connsiteY0" fmla="*/ 25311 h 147180"/>
                <a:gd name="connsiteX1" fmla="*/ 424505 w 546316"/>
                <a:gd name="connsiteY1" fmla="*/ 80081 h 147180"/>
                <a:gd name="connsiteX2" fmla="*/ 500704 w 546316"/>
                <a:gd name="connsiteY2" fmla="*/ 127705 h 147180"/>
                <a:gd name="connsiteX3" fmla="*/ 545948 w 546316"/>
                <a:gd name="connsiteY3" fmla="*/ 139611 h 147180"/>
                <a:gd name="connsiteX4" fmla="*/ 476892 w 546316"/>
                <a:gd name="connsiteY4" fmla="*/ 139611 h 147180"/>
                <a:gd name="connsiteX5" fmla="*/ 381642 w 546316"/>
                <a:gd name="connsiteY5" fmla="*/ 146755 h 147180"/>
                <a:gd name="connsiteX6" fmla="*/ 305442 w 546316"/>
                <a:gd name="connsiteY6" fmla="*/ 125324 h 147180"/>
                <a:gd name="connsiteX7" fmla="*/ 212573 w 546316"/>
                <a:gd name="connsiteY7" fmla="*/ 80080 h 147180"/>
                <a:gd name="connsiteX8" fmla="*/ 126848 w 546316"/>
                <a:gd name="connsiteY8" fmla="*/ 44361 h 147180"/>
                <a:gd name="connsiteX9" fmla="*/ 43504 w 546316"/>
                <a:gd name="connsiteY9" fmla="*/ 32455 h 147180"/>
                <a:gd name="connsiteX10" fmla="*/ 642 w 546316"/>
                <a:gd name="connsiteY10" fmla="*/ 41980 h 147180"/>
                <a:gd name="connsiteX11" fmla="*/ 74461 w 546316"/>
                <a:gd name="connsiteY11" fmla="*/ 20549 h 147180"/>
                <a:gd name="connsiteX12" fmla="*/ 186379 w 546316"/>
                <a:gd name="connsiteY12" fmla="*/ 3880 h 147180"/>
                <a:gd name="connsiteX13" fmla="*/ 269723 w 546316"/>
                <a:gd name="connsiteY13" fmla="*/ 1499 h 147180"/>
                <a:gd name="connsiteX14" fmla="*/ 343542 w 546316"/>
                <a:gd name="connsiteY14" fmla="*/ 25311 h 147180"/>
                <a:gd name="connsiteX0" fmla="*/ 343542 w 546316"/>
                <a:gd name="connsiteY0" fmla="*/ 25311 h 147890"/>
                <a:gd name="connsiteX1" fmla="*/ 424505 w 546316"/>
                <a:gd name="connsiteY1" fmla="*/ 80081 h 147890"/>
                <a:gd name="connsiteX2" fmla="*/ 500704 w 546316"/>
                <a:gd name="connsiteY2" fmla="*/ 127705 h 147890"/>
                <a:gd name="connsiteX3" fmla="*/ 545948 w 546316"/>
                <a:gd name="connsiteY3" fmla="*/ 139611 h 147890"/>
                <a:gd name="connsiteX4" fmla="*/ 476892 w 546316"/>
                <a:gd name="connsiteY4" fmla="*/ 144373 h 147890"/>
                <a:gd name="connsiteX5" fmla="*/ 381642 w 546316"/>
                <a:gd name="connsiteY5" fmla="*/ 146755 h 147890"/>
                <a:gd name="connsiteX6" fmla="*/ 305442 w 546316"/>
                <a:gd name="connsiteY6" fmla="*/ 125324 h 147890"/>
                <a:gd name="connsiteX7" fmla="*/ 212573 w 546316"/>
                <a:gd name="connsiteY7" fmla="*/ 80080 h 147890"/>
                <a:gd name="connsiteX8" fmla="*/ 126848 w 546316"/>
                <a:gd name="connsiteY8" fmla="*/ 44361 h 147890"/>
                <a:gd name="connsiteX9" fmla="*/ 43504 w 546316"/>
                <a:gd name="connsiteY9" fmla="*/ 32455 h 147890"/>
                <a:gd name="connsiteX10" fmla="*/ 642 w 546316"/>
                <a:gd name="connsiteY10" fmla="*/ 41980 h 147890"/>
                <a:gd name="connsiteX11" fmla="*/ 74461 w 546316"/>
                <a:gd name="connsiteY11" fmla="*/ 20549 h 147890"/>
                <a:gd name="connsiteX12" fmla="*/ 186379 w 546316"/>
                <a:gd name="connsiteY12" fmla="*/ 3880 h 147890"/>
                <a:gd name="connsiteX13" fmla="*/ 269723 w 546316"/>
                <a:gd name="connsiteY13" fmla="*/ 1499 h 147890"/>
                <a:gd name="connsiteX14" fmla="*/ 343542 w 546316"/>
                <a:gd name="connsiteY14" fmla="*/ 25311 h 147890"/>
                <a:gd name="connsiteX0" fmla="*/ 343542 w 546316"/>
                <a:gd name="connsiteY0" fmla="*/ 25311 h 147834"/>
                <a:gd name="connsiteX1" fmla="*/ 424505 w 546316"/>
                <a:gd name="connsiteY1" fmla="*/ 80081 h 147834"/>
                <a:gd name="connsiteX2" fmla="*/ 500704 w 546316"/>
                <a:gd name="connsiteY2" fmla="*/ 127705 h 147834"/>
                <a:gd name="connsiteX3" fmla="*/ 545948 w 546316"/>
                <a:gd name="connsiteY3" fmla="*/ 141992 h 147834"/>
                <a:gd name="connsiteX4" fmla="*/ 476892 w 546316"/>
                <a:gd name="connsiteY4" fmla="*/ 144373 h 147834"/>
                <a:gd name="connsiteX5" fmla="*/ 381642 w 546316"/>
                <a:gd name="connsiteY5" fmla="*/ 146755 h 147834"/>
                <a:gd name="connsiteX6" fmla="*/ 305442 w 546316"/>
                <a:gd name="connsiteY6" fmla="*/ 125324 h 147834"/>
                <a:gd name="connsiteX7" fmla="*/ 212573 w 546316"/>
                <a:gd name="connsiteY7" fmla="*/ 80080 h 147834"/>
                <a:gd name="connsiteX8" fmla="*/ 126848 w 546316"/>
                <a:gd name="connsiteY8" fmla="*/ 44361 h 147834"/>
                <a:gd name="connsiteX9" fmla="*/ 43504 w 546316"/>
                <a:gd name="connsiteY9" fmla="*/ 32455 h 147834"/>
                <a:gd name="connsiteX10" fmla="*/ 642 w 546316"/>
                <a:gd name="connsiteY10" fmla="*/ 41980 h 147834"/>
                <a:gd name="connsiteX11" fmla="*/ 74461 w 546316"/>
                <a:gd name="connsiteY11" fmla="*/ 20549 h 147834"/>
                <a:gd name="connsiteX12" fmla="*/ 186379 w 546316"/>
                <a:gd name="connsiteY12" fmla="*/ 3880 h 147834"/>
                <a:gd name="connsiteX13" fmla="*/ 269723 w 546316"/>
                <a:gd name="connsiteY13" fmla="*/ 1499 h 147834"/>
                <a:gd name="connsiteX14" fmla="*/ 343542 w 546316"/>
                <a:gd name="connsiteY14" fmla="*/ 25311 h 147834"/>
                <a:gd name="connsiteX0" fmla="*/ 343542 w 541604"/>
                <a:gd name="connsiteY0" fmla="*/ 25311 h 147782"/>
                <a:gd name="connsiteX1" fmla="*/ 424505 w 541604"/>
                <a:gd name="connsiteY1" fmla="*/ 80081 h 147782"/>
                <a:gd name="connsiteX2" fmla="*/ 500704 w 541604"/>
                <a:gd name="connsiteY2" fmla="*/ 127705 h 147782"/>
                <a:gd name="connsiteX3" fmla="*/ 541185 w 541604"/>
                <a:gd name="connsiteY3" fmla="*/ 144374 h 147782"/>
                <a:gd name="connsiteX4" fmla="*/ 476892 w 541604"/>
                <a:gd name="connsiteY4" fmla="*/ 144373 h 147782"/>
                <a:gd name="connsiteX5" fmla="*/ 381642 w 541604"/>
                <a:gd name="connsiteY5" fmla="*/ 146755 h 147782"/>
                <a:gd name="connsiteX6" fmla="*/ 305442 w 541604"/>
                <a:gd name="connsiteY6" fmla="*/ 125324 h 147782"/>
                <a:gd name="connsiteX7" fmla="*/ 212573 w 541604"/>
                <a:gd name="connsiteY7" fmla="*/ 80080 h 147782"/>
                <a:gd name="connsiteX8" fmla="*/ 126848 w 541604"/>
                <a:gd name="connsiteY8" fmla="*/ 44361 h 147782"/>
                <a:gd name="connsiteX9" fmla="*/ 43504 w 541604"/>
                <a:gd name="connsiteY9" fmla="*/ 32455 h 147782"/>
                <a:gd name="connsiteX10" fmla="*/ 642 w 541604"/>
                <a:gd name="connsiteY10" fmla="*/ 41980 h 147782"/>
                <a:gd name="connsiteX11" fmla="*/ 74461 w 541604"/>
                <a:gd name="connsiteY11" fmla="*/ 20549 h 147782"/>
                <a:gd name="connsiteX12" fmla="*/ 186379 w 541604"/>
                <a:gd name="connsiteY12" fmla="*/ 3880 h 147782"/>
                <a:gd name="connsiteX13" fmla="*/ 269723 w 541604"/>
                <a:gd name="connsiteY13" fmla="*/ 1499 h 147782"/>
                <a:gd name="connsiteX14" fmla="*/ 343542 w 541604"/>
                <a:gd name="connsiteY14" fmla="*/ 25311 h 147782"/>
                <a:gd name="connsiteX0" fmla="*/ 334232 w 532294"/>
                <a:gd name="connsiteY0" fmla="*/ 25311 h 147782"/>
                <a:gd name="connsiteX1" fmla="*/ 415195 w 532294"/>
                <a:gd name="connsiteY1" fmla="*/ 80081 h 147782"/>
                <a:gd name="connsiteX2" fmla="*/ 491394 w 532294"/>
                <a:gd name="connsiteY2" fmla="*/ 127705 h 147782"/>
                <a:gd name="connsiteX3" fmla="*/ 531875 w 532294"/>
                <a:gd name="connsiteY3" fmla="*/ 144374 h 147782"/>
                <a:gd name="connsiteX4" fmla="*/ 467582 w 532294"/>
                <a:gd name="connsiteY4" fmla="*/ 144373 h 147782"/>
                <a:gd name="connsiteX5" fmla="*/ 372332 w 532294"/>
                <a:gd name="connsiteY5" fmla="*/ 146755 h 147782"/>
                <a:gd name="connsiteX6" fmla="*/ 296132 w 532294"/>
                <a:gd name="connsiteY6" fmla="*/ 125324 h 147782"/>
                <a:gd name="connsiteX7" fmla="*/ 203263 w 532294"/>
                <a:gd name="connsiteY7" fmla="*/ 80080 h 147782"/>
                <a:gd name="connsiteX8" fmla="*/ 117538 w 532294"/>
                <a:gd name="connsiteY8" fmla="*/ 44361 h 147782"/>
                <a:gd name="connsiteX9" fmla="*/ 34194 w 532294"/>
                <a:gd name="connsiteY9" fmla="*/ 32455 h 147782"/>
                <a:gd name="connsiteX10" fmla="*/ 857 w 532294"/>
                <a:gd name="connsiteY10" fmla="*/ 39599 h 147782"/>
                <a:gd name="connsiteX11" fmla="*/ 65151 w 532294"/>
                <a:gd name="connsiteY11" fmla="*/ 20549 h 147782"/>
                <a:gd name="connsiteX12" fmla="*/ 177069 w 532294"/>
                <a:gd name="connsiteY12" fmla="*/ 3880 h 147782"/>
                <a:gd name="connsiteX13" fmla="*/ 260413 w 532294"/>
                <a:gd name="connsiteY13" fmla="*/ 1499 h 147782"/>
                <a:gd name="connsiteX14" fmla="*/ 334232 w 532294"/>
                <a:gd name="connsiteY14" fmla="*/ 25311 h 14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2294" h="147782">
                  <a:moveTo>
                    <a:pt x="334232" y="25311"/>
                  </a:moveTo>
                  <a:cubicBezTo>
                    <a:pt x="360029" y="38408"/>
                    <a:pt x="389001" y="63015"/>
                    <a:pt x="415195" y="80081"/>
                  </a:cubicBezTo>
                  <a:cubicBezTo>
                    <a:pt x="441389" y="97147"/>
                    <a:pt x="471947" y="116990"/>
                    <a:pt x="491394" y="127705"/>
                  </a:cubicBezTo>
                  <a:cubicBezTo>
                    <a:pt x="510841" y="138420"/>
                    <a:pt x="535844" y="141596"/>
                    <a:pt x="531875" y="144374"/>
                  </a:cubicBezTo>
                  <a:cubicBezTo>
                    <a:pt x="527906" y="147152"/>
                    <a:pt x="494173" y="143976"/>
                    <a:pt x="467582" y="144373"/>
                  </a:cubicBezTo>
                  <a:cubicBezTo>
                    <a:pt x="440992" y="144770"/>
                    <a:pt x="400907" y="149930"/>
                    <a:pt x="372332" y="146755"/>
                  </a:cubicBezTo>
                  <a:cubicBezTo>
                    <a:pt x="343757" y="143580"/>
                    <a:pt x="324310" y="136436"/>
                    <a:pt x="296132" y="125324"/>
                  </a:cubicBezTo>
                  <a:cubicBezTo>
                    <a:pt x="267954" y="114212"/>
                    <a:pt x="233029" y="93574"/>
                    <a:pt x="203263" y="80080"/>
                  </a:cubicBezTo>
                  <a:cubicBezTo>
                    <a:pt x="173497" y="66586"/>
                    <a:pt x="145716" y="52299"/>
                    <a:pt x="117538" y="44361"/>
                  </a:cubicBezTo>
                  <a:cubicBezTo>
                    <a:pt x="89360" y="36424"/>
                    <a:pt x="53641" y="33249"/>
                    <a:pt x="34194" y="32455"/>
                  </a:cubicBezTo>
                  <a:cubicBezTo>
                    <a:pt x="14747" y="31661"/>
                    <a:pt x="-4303" y="41583"/>
                    <a:pt x="857" y="39599"/>
                  </a:cubicBezTo>
                  <a:cubicBezTo>
                    <a:pt x="6016" y="37615"/>
                    <a:pt x="35782" y="26502"/>
                    <a:pt x="65151" y="20549"/>
                  </a:cubicBezTo>
                  <a:cubicBezTo>
                    <a:pt x="94520" y="14596"/>
                    <a:pt x="144525" y="7055"/>
                    <a:pt x="177069" y="3880"/>
                  </a:cubicBezTo>
                  <a:cubicBezTo>
                    <a:pt x="209613" y="705"/>
                    <a:pt x="232632" y="-1676"/>
                    <a:pt x="260413" y="1499"/>
                  </a:cubicBezTo>
                  <a:cubicBezTo>
                    <a:pt x="288194" y="4674"/>
                    <a:pt x="308435" y="12214"/>
                    <a:pt x="334232" y="25311"/>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124"/>
            <p:cNvSpPr/>
            <p:nvPr/>
          </p:nvSpPr>
          <p:spPr>
            <a:xfrm>
              <a:off x="7353267" y="4276653"/>
              <a:ext cx="460122" cy="143242"/>
            </a:xfrm>
            <a:custGeom>
              <a:avLst/>
              <a:gdLst>
                <a:gd name="connsiteX0" fmla="*/ 269114 w 460122"/>
                <a:gd name="connsiteY0" fmla="*/ 40553 h 143280"/>
                <a:gd name="connsiteX1" fmla="*/ 338171 w 460122"/>
                <a:gd name="connsiteY1" fmla="*/ 85797 h 143280"/>
                <a:gd name="connsiteX2" fmla="*/ 414371 w 460122"/>
                <a:gd name="connsiteY2" fmla="*/ 107228 h 143280"/>
                <a:gd name="connsiteX3" fmla="*/ 459614 w 460122"/>
                <a:gd name="connsiteY3" fmla="*/ 116753 h 143280"/>
                <a:gd name="connsiteX4" fmla="*/ 385796 w 460122"/>
                <a:gd name="connsiteY4" fmla="*/ 135803 h 143280"/>
                <a:gd name="connsiteX5" fmla="*/ 288164 w 460122"/>
                <a:gd name="connsiteY5" fmla="*/ 142947 h 143280"/>
                <a:gd name="connsiteX6" fmla="*/ 185771 w 460122"/>
                <a:gd name="connsiteY6" fmla="*/ 126278 h 143280"/>
                <a:gd name="connsiteX7" fmla="*/ 104808 w 460122"/>
                <a:gd name="connsiteY7" fmla="*/ 64366 h 143280"/>
                <a:gd name="connsiteX8" fmla="*/ 50039 w 460122"/>
                <a:gd name="connsiteY8" fmla="*/ 23885 h 143280"/>
                <a:gd name="connsiteX9" fmla="*/ 2414 w 460122"/>
                <a:gd name="connsiteY9" fmla="*/ 4835 h 143280"/>
                <a:gd name="connsiteX10" fmla="*/ 128621 w 460122"/>
                <a:gd name="connsiteY10" fmla="*/ 72 h 143280"/>
                <a:gd name="connsiteX11" fmla="*/ 202439 w 460122"/>
                <a:gd name="connsiteY11" fmla="*/ 7216 h 143280"/>
                <a:gd name="connsiteX12" fmla="*/ 269114 w 460122"/>
                <a:gd name="connsiteY12" fmla="*/ 40553 h 143280"/>
                <a:gd name="connsiteX0" fmla="*/ 269114 w 460122"/>
                <a:gd name="connsiteY0" fmla="*/ 40553 h 143242"/>
                <a:gd name="connsiteX1" fmla="*/ 338171 w 460122"/>
                <a:gd name="connsiteY1" fmla="*/ 85797 h 143242"/>
                <a:gd name="connsiteX2" fmla="*/ 414371 w 460122"/>
                <a:gd name="connsiteY2" fmla="*/ 107228 h 143242"/>
                <a:gd name="connsiteX3" fmla="*/ 459614 w 460122"/>
                <a:gd name="connsiteY3" fmla="*/ 121515 h 143242"/>
                <a:gd name="connsiteX4" fmla="*/ 385796 w 460122"/>
                <a:gd name="connsiteY4" fmla="*/ 135803 h 143242"/>
                <a:gd name="connsiteX5" fmla="*/ 288164 w 460122"/>
                <a:gd name="connsiteY5" fmla="*/ 142947 h 143242"/>
                <a:gd name="connsiteX6" fmla="*/ 185771 w 460122"/>
                <a:gd name="connsiteY6" fmla="*/ 126278 h 143242"/>
                <a:gd name="connsiteX7" fmla="*/ 104808 w 460122"/>
                <a:gd name="connsiteY7" fmla="*/ 64366 h 143242"/>
                <a:gd name="connsiteX8" fmla="*/ 50039 w 460122"/>
                <a:gd name="connsiteY8" fmla="*/ 23885 h 143242"/>
                <a:gd name="connsiteX9" fmla="*/ 2414 w 460122"/>
                <a:gd name="connsiteY9" fmla="*/ 4835 h 143242"/>
                <a:gd name="connsiteX10" fmla="*/ 128621 w 460122"/>
                <a:gd name="connsiteY10" fmla="*/ 72 h 143242"/>
                <a:gd name="connsiteX11" fmla="*/ 202439 w 460122"/>
                <a:gd name="connsiteY11" fmla="*/ 7216 h 143242"/>
                <a:gd name="connsiteX12" fmla="*/ 269114 w 460122"/>
                <a:gd name="connsiteY12" fmla="*/ 40553 h 143242"/>
                <a:gd name="connsiteX0" fmla="*/ 269114 w 460122"/>
                <a:gd name="connsiteY0" fmla="*/ 40553 h 143242"/>
                <a:gd name="connsiteX1" fmla="*/ 338171 w 460122"/>
                <a:gd name="connsiteY1" fmla="*/ 85797 h 143242"/>
                <a:gd name="connsiteX2" fmla="*/ 414371 w 460122"/>
                <a:gd name="connsiteY2" fmla="*/ 111991 h 143242"/>
                <a:gd name="connsiteX3" fmla="*/ 459614 w 460122"/>
                <a:gd name="connsiteY3" fmla="*/ 121515 h 143242"/>
                <a:gd name="connsiteX4" fmla="*/ 385796 w 460122"/>
                <a:gd name="connsiteY4" fmla="*/ 135803 h 143242"/>
                <a:gd name="connsiteX5" fmla="*/ 288164 w 460122"/>
                <a:gd name="connsiteY5" fmla="*/ 142947 h 143242"/>
                <a:gd name="connsiteX6" fmla="*/ 185771 w 460122"/>
                <a:gd name="connsiteY6" fmla="*/ 126278 h 143242"/>
                <a:gd name="connsiteX7" fmla="*/ 104808 w 460122"/>
                <a:gd name="connsiteY7" fmla="*/ 64366 h 143242"/>
                <a:gd name="connsiteX8" fmla="*/ 50039 w 460122"/>
                <a:gd name="connsiteY8" fmla="*/ 23885 h 143242"/>
                <a:gd name="connsiteX9" fmla="*/ 2414 w 460122"/>
                <a:gd name="connsiteY9" fmla="*/ 4835 h 143242"/>
                <a:gd name="connsiteX10" fmla="*/ 128621 w 460122"/>
                <a:gd name="connsiteY10" fmla="*/ 72 h 143242"/>
                <a:gd name="connsiteX11" fmla="*/ 202439 w 460122"/>
                <a:gd name="connsiteY11" fmla="*/ 7216 h 143242"/>
                <a:gd name="connsiteX12" fmla="*/ 269114 w 460122"/>
                <a:gd name="connsiteY12" fmla="*/ 40553 h 143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122" h="143242">
                  <a:moveTo>
                    <a:pt x="269114" y="40553"/>
                  </a:moveTo>
                  <a:cubicBezTo>
                    <a:pt x="291736" y="53650"/>
                    <a:pt x="313962" y="73891"/>
                    <a:pt x="338171" y="85797"/>
                  </a:cubicBezTo>
                  <a:cubicBezTo>
                    <a:pt x="362380" y="97703"/>
                    <a:pt x="394130" y="106038"/>
                    <a:pt x="414371" y="111991"/>
                  </a:cubicBezTo>
                  <a:cubicBezTo>
                    <a:pt x="434612" y="117944"/>
                    <a:pt x="464376" y="117546"/>
                    <a:pt x="459614" y="121515"/>
                  </a:cubicBezTo>
                  <a:cubicBezTo>
                    <a:pt x="454852" y="125484"/>
                    <a:pt x="414371" y="132231"/>
                    <a:pt x="385796" y="135803"/>
                  </a:cubicBezTo>
                  <a:cubicBezTo>
                    <a:pt x="357221" y="139375"/>
                    <a:pt x="321501" y="144534"/>
                    <a:pt x="288164" y="142947"/>
                  </a:cubicBezTo>
                  <a:cubicBezTo>
                    <a:pt x="254827" y="141360"/>
                    <a:pt x="216330" y="139375"/>
                    <a:pt x="185771" y="126278"/>
                  </a:cubicBezTo>
                  <a:cubicBezTo>
                    <a:pt x="155212" y="113181"/>
                    <a:pt x="127430" y="81432"/>
                    <a:pt x="104808" y="64366"/>
                  </a:cubicBezTo>
                  <a:cubicBezTo>
                    <a:pt x="82186" y="47301"/>
                    <a:pt x="67105" y="33807"/>
                    <a:pt x="50039" y="23885"/>
                  </a:cubicBezTo>
                  <a:cubicBezTo>
                    <a:pt x="32973" y="13963"/>
                    <a:pt x="-10683" y="8804"/>
                    <a:pt x="2414" y="4835"/>
                  </a:cubicBezTo>
                  <a:cubicBezTo>
                    <a:pt x="15511" y="866"/>
                    <a:pt x="95284" y="-325"/>
                    <a:pt x="128621" y="72"/>
                  </a:cubicBezTo>
                  <a:cubicBezTo>
                    <a:pt x="161958" y="469"/>
                    <a:pt x="179023" y="72"/>
                    <a:pt x="202439" y="7216"/>
                  </a:cubicBezTo>
                  <a:cubicBezTo>
                    <a:pt x="225855" y="14360"/>
                    <a:pt x="246492" y="27456"/>
                    <a:pt x="269114" y="40553"/>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125"/>
            <p:cNvSpPr/>
            <p:nvPr/>
          </p:nvSpPr>
          <p:spPr>
            <a:xfrm>
              <a:off x="6158179" y="4179245"/>
              <a:ext cx="309958" cy="165179"/>
            </a:xfrm>
            <a:custGeom>
              <a:avLst/>
              <a:gdLst>
                <a:gd name="connsiteX0" fmla="*/ 0 w 309958"/>
                <a:gd name="connsiteY0" fmla="*/ 0 h 165179"/>
                <a:gd name="connsiteX1" fmla="*/ 66152 w 309958"/>
                <a:gd name="connsiteY1" fmla="*/ 3781 h 165179"/>
                <a:gd name="connsiteX2" fmla="*/ 71059 w 309958"/>
                <a:gd name="connsiteY2" fmla="*/ 7364 h 165179"/>
                <a:gd name="connsiteX3" fmla="*/ 142609 w 309958"/>
                <a:gd name="connsiteY3" fmla="*/ 30804 h 165179"/>
                <a:gd name="connsiteX4" fmla="*/ 216427 w 309958"/>
                <a:gd name="connsiteY4" fmla="*/ 80810 h 165179"/>
                <a:gd name="connsiteX5" fmla="*/ 297390 w 309958"/>
                <a:gd name="connsiteY5" fmla="*/ 154629 h 165179"/>
                <a:gd name="connsiteX6" fmla="*/ 309958 w 309958"/>
                <a:gd name="connsiteY6" fmla="*/ 162484 h 165179"/>
                <a:gd name="connsiteX7" fmla="*/ 304664 w 309958"/>
                <a:gd name="connsiteY7" fmla="*/ 162760 h 165179"/>
                <a:gd name="connsiteX8" fmla="*/ 252983 w 309958"/>
                <a:gd name="connsiteY8" fmla="*/ 165179 h 165179"/>
                <a:gd name="connsiteX9" fmla="*/ 251430 w 309958"/>
                <a:gd name="connsiteY9" fmla="*/ 165108 h 165179"/>
                <a:gd name="connsiteX10" fmla="*/ 252593 w 309958"/>
                <a:gd name="connsiteY10" fmla="*/ 165048 h 165179"/>
                <a:gd name="connsiteX11" fmla="*/ 266434 w 309958"/>
                <a:gd name="connsiteY11" fmla="*/ 161774 h 165179"/>
                <a:gd name="connsiteX12" fmla="*/ 214046 w 309958"/>
                <a:gd name="connsiteY12" fmla="*/ 145105 h 165179"/>
                <a:gd name="connsiteX13" fmla="*/ 142608 w 309958"/>
                <a:gd name="connsiteY13" fmla="*/ 109386 h 165179"/>
                <a:gd name="connsiteX14" fmla="*/ 66409 w 309958"/>
                <a:gd name="connsiteY14" fmla="*/ 47474 h 165179"/>
                <a:gd name="connsiteX15" fmla="*/ 33965 w 309958"/>
                <a:gd name="connsiteY15" fmla="*/ 19346 h 165179"/>
                <a:gd name="connsiteX16" fmla="*/ 0 w 309958"/>
                <a:gd name="connsiteY16" fmla="*/ 0 h 16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9958" h="165179">
                  <a:moveTo>
                    <a:pt x="0" y="0"/>
                  </a:moveTo>
                  <a:lnTo>
                    <a:pt x="66152" y="3781"/>
                  </a:lnTo>
                  <a:lnTo>
                    <a:pt x="71059" y="7364"/>
                  </a:lnTo>
                  <a:cubicBezTo>
                    <a:pt x="86649" y="13168"/>
                    <a:pt x="123559" y="20981"/>
                    <a:pt x="142609" y="30804"/>
                  </a:cubicBezTo>
                  <a:cubicBezTo>
                    <a:pt x="168009" y="43901"/>
                    <a:pt x="190630" y="60173"/>
                    <a:pt x="216427" y="80810"/>
                  </a:cubicBezTo>
                  <a:cubicBezTo>
                    <a:pt x="242224" y="101448"/>
                    <a:pt x="271196" y="134388"/>
                    <a:pt x="297390" y="154629"/>
                  </a:cubicBezTo>
                  <a:lnTo>
                    <a:pt x="309958" y="162484"/>
                  </a:lnTo>
                  <a:lnTo>
                    <a:pt x="304664" y="162760"/>
                  </a:lnTo>
                  <a:cubicBezTo>
                    <a:pt x="289347" y="163740"/>
                    <a:pt x="269789" y="165092"/>
                    <a:pt x="252983" y="165179"/>
                  </a:cubicBezTo>
                  <a:lnTo>
                    <a:pt x="251430" y="165108"/>
                  </a:lnTo>
                  <a:lnTo>
                    <a:pt x="252593" y="165048"/>
                  </a:lnTo>
                  <a:cubicBezTo>
                    <a:pt x="261176" y="164453"/>
                    <a:pt x="267228" y="163560"/>
                    <a:pt x="266434" y="161774"/>
                  </a:cubicBezTo>
                  <a:cubicBezTo>
                    <a:pt x="264847" y="158202"/>
                    <a:pt x="234684" y="153836"/>
                    <a:pt x="214046" y="145105"/>
                  </a:cubicBezTo>
                  <a:cubicBezTo>
                    <a:pt x="193408" y="136374"/>
                    <a:pt x="167214" y="125658"/>
                    <a:pt x="142608" y="109386"/>
                  </a:cubicBezTo>
                  <a:cubicBezTo>
                    <a:pt x="118002" y="93114"/>
                    <a:pt x="90221" y="65730"/>
                    <a:pt x="66409" y="47474"/>
                  </a:cubicBezTo>
                  <a:cubicBezTo>
                    <a:pt x="54503" y="38346"/>
                    <a:pt x="44383" y="28127"/>
                    <a:pt x="33965" y="19346"/>
                  </a:cubicBezTo>
                  <a:lnTo>
                    <a:pt x="0" y="0"/>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任意多边形 126"/>
            <p:cNvSpPr/>
            <p:nvPr/>
          </p:nvSpPr>
          <p:spPr>
            <a:xfrm>
              <a:off x="5920970" y="4167307"/>
              <a:ext cx="321928" cy="181104"/>
            </a:xfrm>
            <a:custGeom>
              <a:avLst/>
              <a:gdLst>
                <a:gd name="connsiteX0" fmla="*/ 0 w 321928"/>
                <a:gd name="connsiteY0" fmla="*/ 0 h 181104"/>
                <a:gd name="connsiteX1" fmla="*/ 19802 w 321928"/>
                <a:gd name="connsiteY1" fmla="*/ 179 h 181104"/>
                <a:gd name="connsiteX2" fmla="*/ 58349 w 321928"/>
                <a:gd name="connsiteY2" fmla="*/ 2262 h 181104"/>
                <a:gd name="connsiteX3" fmla="*/ 58350 w 321928"/>
                <a:gd name="connsiteY3" fmla="*/ 2262 h 181104"/>
                <a:gd name="connsiteX4" fmla="*/ 62759 w 321928"/>
                <a:gd name="connsiteY4" fmla="*/ 6076 h 181104"/>
                <a:gd name="connsiteX5" fmla="*/ 115500 w 321928"/>
                <a:gd name="connsiteY5" fmla="*/ 28456 h 181104"/>
                <a:gd name="connsiteX6" fmla="*/ 186937 w 321928"/>
                <a:gd name="connsiteY6" fmla="*/ 92749 h 181104"/>
                <a:gd name="connsiteX7" fmla="*/ 260757 w 321928"/>
                <a:gd name="connsiteY7" fmla="*/ 147518 h 181104"/>
                <a:gd name="connsiteX8" fmla="*/ 317906 w 321928"/>
                <a:gd name="connsiteY8" fmla="*/ 180856 h 181104"/>
                <a:gd name="connsiteX9" fmla="*/ 321928 w 321928"/>
                <a:gd name="connsiteY9" fmla="*/ 181104 h 181104"/>
                <a:gd name="connsiteX10" fmla="*/ 315523 w 321928"/>
                <a:gd name="connsiteY10" fmla="*/ 180856 h 181104"/>
                <a:gd name="connsiteX11" fmla="*/ 251230 w 321928"/>
                <a:gd name="connsiteY11" fmla="*/ 166568 h 181104"/>
                <a:gd name="connsiteX12" fmla="*/ 231560 w 321928"/>
                <a:gd name="connsiteY12" fmla="*/ 165219 h 181104"/>
                <a:gd name="connsiteX13" fmla="*/ 234561 w 321928"/>
                <a:gd name="connsiteY13" fmla="*/ 164187 h 181104"/>
                <a:gd name="connsiteX14" fmla="*/ 182174 w 321928"/>
                <a:gd name="connsiteY14" fmla="*/ 140374 h 181104"/>
                <a:gd name="connsiteX15" fmla="*/ 120261 w 321928"/>
                <a:gd name="connsiteY15" fmla="*/ 95131 h 181104"/>
                <a:gd name="connsiteX16" fmla="*/ 51205 w 321928"/>
                <a:gd name="connsiteY16" fmla="*/ 35599 h 181104"/>
                <a:gd name="connsiteX17" fmla="*/ 9980 w 321928"/>
                <a:gd name="connsiteY17" fmla="*/ 6429 h 181104"/>
                <a:gd name="connsiteX18" fmla="*/ 0 w 321928"/>
                <a:gd name="connsiteY18" fmla="*/ 0 h 181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1928" h="181104">
                  <a:moveTo>
                    <a:pt x="0" y="0"/>
                  </a:moveTo>
                  <a:lnTo>
                    <a:pt x="19802" y="179"/>
                  </a:lnTo>
                  <a:cubicBezTo>
                    <a:pt x="32750" y="377"/>
                    <a:pt x="46641" y="873"/>
                    <a:pt x="58349" y="2262"/>
                  </a:cubicBezTo>
                  <a:lnTo>
                    <a:pt x="58350" y="2262"/>
                  </a:lnTo>
                  <a:lnTo>
                    <a:pt x="62759" y="6076"/>
                  </a:lnTo>
                  <a:cubicBezTo>
                    <a:pt x="73307" y="10522"/>
                    <a:pt x="99427" y="17145"/>
                    <a:pt x="115500" y="28456"/>
                  </a:cubicBezTo>
                  <a:cubicBezTo>
                    <a:pt x="136931" y="43537"/>
                    <a:pt x="162728" y="72905"/>
                    <a:pt x="186937" y="92749"/>
                  </a:cubicBezTo>
                  <a:cubicBezTo>
                    <a:pt x="211147" y="112593"/>
                    <a:pt x="238929" y="132834"/>
                    <a:pt x="260757" y="147518"/>
                  </a:cubicBezTo>
                  <a:cubicBezTo>
                    <a:pt x="282585" y="162202"/>
                    <a:pt x="296078" y="175300"/>
                    <a:pt x="317906" y="180856"/>
                  </a:cubicBezTo>
                  <a:lnTo>
                    <a:pt x="321928" y="181104"/>
                  </a:lnTo>
                  <a:lnTo>
                    <a:pt x="315523" y="180856"/>
                  </a:lnTo>
                  <a:cubicBezTo>
                    <a:pt x="300839" y="179269"/>
                    <a:pt x="271074" y="170140"/>
                    <a:pt x="251230" y="166568"/>
                  </a:cubicBezTo>
                  <a:lnTo>
                    <a:pt x="231560" y="165219"/>
                  </a:lnTo>
                  <a:lnTo>
                    <a:pt x="234561" y="164187"/>
                  </a:lnTo>
                  <a:cubicBezTo>
                    <a:pt x="235752" y="160218"/>
                    <a:pt x="201224" y="151883"/>
                    <a:pt x="182174" y="140374"/>
                  </a:cubicBezTo>
                  <a:cubicBezTo>
                    <a:pt x="163124" y="128865"/>
                    <a:pt x="142089" y="112594"/>
                    <a:pt x="120261" y="95131"/>
                  </a:cubicBezTo>
                  <a:cubicBezTo>
                    <a:pt x="98433" y="77669"/>
                    <a:pt x="76208" y="54649"/>
                    <a:pt x="51205" y="35599"/>
                  </a:cubicBezTo>
                  <a:cubicBezTo>
                    <a:pt x="38704" y="26074"/>
                    <a:pt x="24218" y="15954"/>
                    <a:pt x="9980" y="6429"/>
                  </a:cubicBezTo>
                  <a:lnTo>
                    <a:pt x="0" y="0"/>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任意多边形 127"/>
            <p:cNvSpPr/>
            <p:nvPr/>
          </p:nvSpPr>
          <p:spPr>
            <a:xfrm>
              <a:off x="5684036" y="4012284"/>
              <a:ext cx="203350" cy="260863"/>
            </a:xfrm>
            <a:custGeom>
              <a:avLst/>
              <a:gdLst>
                <a:gd name="connsiteX0" fmla="*/ 8 w 203350"/>
                <a:gd name="connsiteY0" fmla="*/ 122 h 260863"/>
                <a:gd name="connsiteX1" fmla="*/ 45252 w 203350"/>
                <a:gd name="connsiteY1" fmla="*/ 23935 h 260863"/>
                <a:gd name="connsiteX2" fmla="*/ 88114 w 203350"/>
                <a:gd name="connsiteY2" fmla="*/ 52509 h 260863"/>
                <a:gd name="connsiteX3" fmla="*/ 107257 w 203350"/>
                <a:gd name="connsiteY3" fmla="*/ 69807 h 260863"/>
                <a:gd name="connsiteX4" fmla="*/ 108802 w 203350"/>
                <a:gd name="connsiteY4" fmla="*/ 80416 h 260863"/>
                <a:gd name="connsiteX5" fmla="*/ 133359 w 203350"/>
                <a:gd name="connsiteY5" fmla="*/ 145379 h 260863"/>
                <a:gd name="connsiteX6" fmla="*/ 161934 w 203350"/>
                <a:gd name="connsiteY6" fmla="*/ 219197 h 260863"/>
                <a:gd name="connsiteX7" fmla="*/ 189764 w 203350"/>
                <a:gd name="connsiteY7" fmla="*/ 250600 h 260863"/>
                <a:gd name="connsiteX8" fmla="*/ 203350 w 203350"/>
                <a:gd name="connsiteY8" fmla="*/ 260863 h 260863"/>
                <a:gd name="connsiteX9" fmla="*/ 195270 w 203350"/>
                <a:gd name="connsiteY9" fmla="*/ 259679 h 260863"/>
                <a:gd name="connsiteX10" fmla="*/ 147645 w 203350"/>
                <a:gd name="connsiteY10" fmla="*/ 240629 h 260863"/>
                <a:gd name="connsiteX11" fmla="*/ 116541 w 203350"/>
                <a:gd name="connsiteY11" fmla="*/ 233932 h 260863"/>
                <a:gd name="connsiteX12" fmla="*/ 100747 w 203350"/>
                <a:gd name="connsiteY12" fmla="*/ 227599 h 260863"/>
                <a:gd name="connsiteX13" fmla="*/ 102403 w 203350"/>
                <a:gd name="connsiteY13" fmla="*/ 226341 h 260863"/>
                <a:gd name="connsiteX14" fmla="*/ 52397 w 203350"/>
                <a:gd name="connsiteY14" fmla="*/ 142997 h 260863"/>
                <a:gd name="connsiteX15" fmla="*/ 38109 w 203350"/>
                <a:gd name="connsiteY15" fmla="*/ 83466 h 260863"/>
                <a:gd name="connsiteX16" fmla="*/ 26203 w 203350"/>
                <a:gd name="connsiteY16" fmla="*/ 23935 h 260863"/>
                <a:gd name="connsiteX17" fmla="*/ 0 w 203350"/>
                <a:gd name="connsiteY17" fmla="*/ 716 h 260863"/>
                <a:gd name="connsiteX18" fmla="*/ 8 w 203350"/>
                <a:gd name="connsiteY18" fmla="*/ 122 h 260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350" h="260863">
                  <a:moveTo>
                    <a:pt x="8" y="122"/>
                  </a:moveTo>
                  <a:cubicBezTo>
                    <a:pt x="6358" y="-1466"/>
                    <a:pt x="29774" y="12822"/>
                    <a:pt x="45252" y="23935"/>
                  </a:cubicBezTo>
                  <a:cubicBezTo>
                    <a:pt x="60730" y="35047"/>
                    <a:pt x="88114" y="52509"/>
                    <a:pt x="88114" y="52509"/>
                  </a:cubicBezTo>
                  <a:lnTo>
                    <a:pt x="107257" y="69807"/>
                  </a:lnTo>
                  <a:lnTo>
                    <a:pt x="108802" y="80416"/>
                  </a:lnTo>
                  <a:cubicBezTo>
                    <a:pt x="113639" y="96936"/>
                    <a:pt x="126513" y="126627"/>
                    <a:pt x="133359" y="145379"/>
                  </a:cubicBezTo>
                  <a:cubicBezTo>
                    <a:pt x="142487" y="170382"/>
                    <a:pt x="146853" y="197369"/>
                    <a:pt x="161934" y="219197"/>
                  </a:cubicBezTo>
                  <a:cubicBezTo>
                    <a:pt x="169475" y="230111"/>
                    <a:pt x="179099" y="240827"/>
                    <a:pt x="189764" y="250600"/>
                  </a:cubicBezTo>
                  <a:lnTo>
                    <a:pt x="203350" y="260863"/>
                  </a:lnTo>
                  <a:lnTo>
                    <a:pt x="195270" y="259679"/>
                  </a:lnTo>
                  <a:cubicBezTo>
                    <a:pt x="182967" y="256504"/>
                    <a:pt x="165901" y="246979"/>
                    <a:pt x="147645" y="240629"/>
                  </a:cubicBezTo>
                  <a:cubicBezTo>
                    <a:pt x="138517" y="237454"/>
                    <a:pt x="127504" y="236164"/>
                    <a:pt x="116541" y="233932"/>
                  </a:cubicBezTo>
                  <a:lnTo>
                    <a:pt x="100747" y="227599"/>
                  </a:lnTo>
                  <a:lnTo>
                    <a:pt x="102403" y="226341"/>
                  </a:lnTo>
                  <a:cubicBezTo>
                    <a:pt x="102403" y="215229"/>
                    <a:pt x="63113" y="166810"/>
                    <a:pt x="52397" y="142997"/>
                  </a:cubicBezTo>
                  <a:cubicBezTo>
                    <a:pt x="41681" y="119185"/>
                    <a:pt x="42475" y="103310"/>
                    <a:pt x="38109" y="83466"/>
                  </a:cubicBezTo>
                  <a:cubicBezTo>
                    <a:pt x="33743" y="63622"/>
                    <a:pt x="39697" y="42588"/>
                    <a:pt x="26203" y="23935"/>
                  </a:cubicBezTo>
                  <a:lnTo>
                    <a:pt x="0" y="716"/>
                  </a:lnTo>
                  <a:lnTo>
                    <a:pt x="8" y="122"/>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9" name="任意多边形 128"/>
            <p:cNvSpPr/>
            <p:nvPr/>
          </p:nvSpPr>
          <p:spPr>
            <a:xfrm>
              <a:off x="5510141" y="3902560"/>
              <a:ext cx="145777" cy="268644"/>
            </a:xfrm>
            <a:custGeom>
              <a:avLst/>
              <a:gdLst>
                <a:gd name="connsiteX0" fmla="*/ 4721 w 145777"/>
                <a:gd name="connsiteY0" fmla="*/ 0 h 268644"/>
                <a:gd name="connsiteX1" fmla="*/ 4835 w 145777"/>
                <a:gd name="connsiteY1" fmla="*/ 308 h 268644"/>
                <a:gd name="connsiteX2" fmla="*/ 29541 w 145777"/>
                <a:gd name="connsiteY2" fmla="*/ 19358 h 268644"/>
                <a:gd name="connsiteX3" fmla="*/ 46830 w 145777"/>
                <a:gd name="connsiteY3" fmla="*/ 31256 h 268644"/>
                <a:gd name="connsiteX4" fmla="*/ 45150 w 145777"/>
                <a:gd name="connsiteY4" fmla="*/ 35842 h 268644"/>
                <a:gd name="connsiteX5" fmla="*/ 66748 w 145777"/>
                <a:gd name="connsiteY5" fmla="*/ 88415 h 268644"/>
                <a:gd name="connsiteX6" fmla="*/ 90560 w 145777"/>
                <a:gd name="connsiteY6" fmla="*/ 150328 h 268644"/>
                <a:gd name="connsiteX7" fmla="*/ 102466 w 145777"/>
                <a:gd name="connsiteY7" fmla="*/ 219384 h 268644"/>
                <a:gd name="connsiteX8" fmla="*/ 120921 w 145777"/>
                <a:gd name="connsiteY8" fmla="*/ 245578 h 268644"/>
                <a:gd name="connsiteX9" fmla="*/ 145777 w 145777"/>
                <a:gd name="connsiteY9" fmla="*/ 267672 h 268644"/>
                <a:gd name="connsiteX10" fmla="*/ 142948 w 145777"/>
                <a:gd name="connsiteY10" fmla="*/ 268644 h 268644"/>
                <a:gd name="connsiteX11" fmla="*/ 128660 w 145777"/>
                <a:gd name="connsiteY11" fmla="*/ 262245 h 268644"/>
                <a:gd name="connsiteX12" fmla="*/ 69129 w 145777"/>
                <a:gd name="connsiteY12" fmla="*/ 236052 h 268644"/>
                <a:gd name="connsiteX13" fmla="*/ 36238 w 145777"/>
                <a:gd name="connsiteY13" fmla="*/ 211198 h 268644"/>
                <a:gd name="connsiteX14" fmla="*/ 22861 w 145777"/>
                <a:gd name="connsiteY14" fmla="*/ 197409 h 268644"/>
                <a:gd name="connsiteX15" fmla="*/ 23885 w 145777"/>
                <a:gd name="connsiteY15" fmla="*/ 197953 h 268644"/>
                <a:gd name="connsiteX16" fmla="*/ 4835 w 145777"/>
                <a:gd name="connsiteY16" fmla="*/ 140803 h 268644"/>
                <a:gd name="connsiteX17" fmla="*/ 73 w 145777"/>
                <a:gd name="connsiteY17" fmla="*/ 55078 h 268644"/>
                <a:gd name="connsiteX18" fmla="*/ 3049 w 145777"/>
                <a:gd name="connsiteY18" fmla="*/ 14151 h 268644"/>
                <a:gd name="connsiteX19" fmla="*/ 4721 w 145777"/>
                <a:gd name="connsiteY19" fmla="*/ 0 h 26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5777" h="268644">
                  <a:moveTo>
                    <a:pt x="4721" y="0"/>
                  </a:moveTo>
                  <a:lnTo>
                    <a:pt x="4835" y="308"/>
                  </a:lnTo>
                  <a:cubicBezTo>
                    <a:pt x="10193" y="7849"/>
                    <a:pt x="19619" y="13603"/>
                    <a:pt x="29541" y="19358"/>
                  </a:cubicBezTo>
                  <a:lnTo>
                    <a:pt x="46830" y="31256"/>
                  </a:lnTo>
                  <a:lnTo>
                    <a:pt x="45150" y="35842"/>
                  </a:lnTo>
                  <a:cubicBezTo>
                    <a:pt x="47326" y="48009"/>
                    <a:pt x="61390" y="73234"/>
                    <a:pt x="66748" y="88415"/>
                  </a:cubicBezTo>
                  <a:cubicBezTo>
                    <a:pt x="73892" y="108656"/>
                    <a:pt x="84607" y="128500"/>
                    <a:pt x="90560" y="150328"/>
                  </a:cubicBezTo>
                  <a:cubicBezTo>
                    <a:pt x="96513" y="172156"/>
                    <a:pt x="92941" y="199540"/>
                    <a:pt x="102466" y="219384"/>
                  </a:cubicBezTo>
                  <a:cubicBezTo>
                    <a:pt x="107229" y="229306"/>
                    <a:pt x="113380" y="237640"/>
                    <a:pt x="120921" y="245578"/>
                  </a:cubicBezTo>
                  <a:lnTo>
                    <a:pt x="145777" y="267672"/>
                  </a:lnTo>
                  <a:lnTo>
                    <a:pt x="142948" y="268644"/>
                  </a:lnTo>
                  <a:cubicBezTo>
                    <a:pt x="139872" y="267404"/>
                    <a:pt x="135209" y="264825"/>
                    <a:pt x="128660" y="262245"/>
                  </a:cubicBezTo>
                  <a:cubicBezTo>
                    <a:pt x="115563" y="257086"/>
                    <a:pt x="89370" y="249546"/>
                    <a:pt x="69129" y="236052"/>
                  </a:cubicBezTo>
                  <a:cubicBezTo>
                    <a:pt x="59009" y="229305"/>
                    <a:pt x="47301" y="220673"/>
                    <a:pt x="36238" y="211198"/>
                  </a:cubicBezTo>
                  <a:lnTo>
                    <a:pt x="22861" y="197409"/>
                  </a:lnTo>
                  <a:lnTo>
                    <a:pt x="23885" y="197953"/>
                  </a:lnTo>
                  <a:cubicBezTo>
                    <a:pt x="29838" y="196762"/>
                    <a:pt x="8804" y="164615"/>
                    <a:pt x="4835" y="140803"/>
                  </a:cubicBezTo>
                  <a:cubicBezTo>
                    <a:pt x="866" y="116991"/>
                    <a:pt x="-324" y="82065"/>
                    <a:pt x="73" y="55078"/>
                  </a:cubicBezTo>
                  <a:cubicBezTo>
                    <a:pt x="272" y="41585"/>
                    <a:pt x="1561" y="27396"/>
                    <a:pt x="3049" y="14151"/>
                  </a:cubicBezTo>
                  <a:lnTo>
                    <a:pt x="4721" y="0"/>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0" name="任意多边形 129"/>
            <p:cNvSpPr/>
            <p:nvPr/>
          </p:nvSpPr>
          <p:spPr>
            <a:xfrm>
              <a:off x="5417284" y="3788569"/>
              <a:ext cx="117795" cy="311976"/>
            </a:xfrm>
            <a:custGeom>
              <a:avLst/>
              <a:gdLst>
                <a:gd name="connsiteX0" fmla="*/ 26243 w 126630"/>
                <a:gd name="connsiteY0" fmla="*/ 45244 h 321517"/>
                <a:gd name="connsiteX1" fmla="*/ 49 w 126630"/>
                <a:gd name="connsiteY1" fmla="*/ 130969 h 321517"/>
                <a:gd name="connsiteX2" fmla="*/ 21481 w 126630"/>
                <a:gd name="connsiteY2" fmla="*/ 197644 h 321517"/>
                <a:gd name="connsiteX3" fmla="*/ 81012 w 126630"/>
                <a:gd name="connsiteY3" fmla="*/ 264319 h 321517"/>
                <a:gd name="connsiteX4" fmla="*/ 126256 w 126630"/>
                <a:gd name="connsiteY4" fmla="*/ 321469 h 321517"/>
                <a:gd name="connsiteX5" fmla="*/ 102443 w 126630"/>
                <a:gd name="connsiteY5" fmla="*/ 254794 h 321517"/>
                <a:gd name="connsiteX6" fmla="*/ 100062 w 126630"/>
                <a:gd name="connsiteY6" fmla="*/ 171450 h 321517"/>
                <a:gd name="connsiteX7" fmla="*/ 102443 w 126630"/>
                <a:gd name="connsiteY7" fmla="*/ 85725 h 321517"/>
                <a:gd name="connsiteX8" fmla="*/ 109587 w 126630"/>
                <a:gd name="connsiteY8" fmla="*/ 52387 h 321517"/>
                <a:gd name="connsiteX9" fmla="*/ 90537 w 126630"/>
                <a:gd name="connsiteY9" fmla="*/ 14287 h 321517"/>
                <a:gd name="connsiteX10" fmla="*/ 69106 w 126630"/>
                <a:gd name="connsiteY10" fmla="*/ 0 h 321517"/>
                <a:gd name="connsiteX11" fmla="*/ 26243 w 126630"/>
                <a:gd name="connsiteY11" fmla="*/ 45244 h 321517"/>
                <a:gd name="connsiteX0" fmla="*/ 26241 w 126785"/>
                <a:gd name="connsiteY0" fmla="*/ 45244 h 321517"/>
                <a:gd name="connsiteX1" fmla="*/ 47 w 126785"/>
                <a:gd name="connsiteY1" fmla="*/ 130969 h 321517"/>
                <a:gd name="connsiteX2" fmla="*/ 21479 w 126785"/>
                <a:gd name="connsiteY2" fmla="*/ 197644 h 321517"/>
                <a:gd name="connsiteX3" fmla="*/ 76247 w 126785"/>
                <a:gd name="connsiteY3" fmla="*/ 264319 h 321517"/>
                <a:gd name="connsiteX4" fmla="*/ 126254 w 126785"/>
                <a:gd name="connsiteY4" fmla="*/ 321469 h 321517"/>
                <a:gd name="connsiteX5" fmla="*/ 102441 w 126785"/>
                <a:gd name="connsiteY5" fmla="*/ 254794 h 321517"/>
                <a:gd name="connsiteX6" fmla="*/ 100060 w 126785"/>
                <a:gd name="connsiteY6" fmla="*/ 171450 h 321517"/>
                <a:gd name="connsiteX7" fmla="*/ 102441 w 126785"/>
                <a:gd name="connsiteY7" fmla="*/ 85725 h 321517"/>
                <a:gd name="connsiteX8" fmla="*/ 109585 w 126785"/>
                <a:gd name="connsiteY8" fmla="*/ 52387 h 321517"/>
                <a:gd name="connsiteX9" fmla="*/ 90535 w 126785"/>
                <a:gd name="connsiteY9" fmla="*/ 14287 h 321517"/>
                <a:gd name="connsiteX10" fmla="*/ 69104 w 126785"/>
                <a:gd name="connsiteY10" fmla="*/ 0 h 321517"/>
                <a:gd name="connsiteX11" fmla="*/ 26241 w 126785"/>
                <a:gd name="connsiteY11" fmla="*/ 45244 h 321517"/>
                <a:gd name="connsiteX0" fmla="*/ 21506 w 122050"/>
                <a:gd name="connsiteY0" fmla="*/ 45244 h 321517"/>
                <a:gd name="connsiteX1" fmla="*/ 75 w 122050"/>
                <a:gd name="connsiteY1" fmla="*/ 130969 h 321517"/>
                <a:gd name="connsiteX2" fmla="*/ 16744 w 122050"/>
                <a:gd name="connsiteY2" fmla="*/ 197644 h 321517"/>
                <a:gd name="connsiteX3" fmla="*/ 71512 w 122050"/>
                <a:gd name="connsiteY3" fmla="*/ 264319 h 321517"/>
                <a:gd name="connsiteX4" fmla="*/ 121519 w 122050"/>
                <a:gd name="connsiteY4" fmla="*/ 321469 h 321517"/>
                <a:gd name="connsiteX5" fmla="*/ 97706 w 122050"/>
                <a:gd name="connsiteY5" fmla="*/ 254794 h 321517"/>
                <a:gd name="connsiteX6" fmla="*/ 95325 w 122050"/>
                <a:gd name="connsiteY6" fmla="*/ 171450 h 321517"/>
                <a:gd name="connsiteX7" fmla="*/ 97706 w 122050"/>
                <a:gd name="connsiteY7" fmla="*/ 85725 h 321517"/>
                <a:gd name="connsiteX8" fmla="*/ 104850 w 122050"/>
                <a:gd name="connsiteY8" fmla="*/ 52387 h 321517"/>
                <a:gd name="connsiteX9" fmla="*/ 85800 w 122050"/>
                <a:gd name="connsiteY9" fmla="*/ 14287 h 321517"/>
                <a:gd name="connsiteX10" fmla="*/ 64369 w 122050"/>
                <a:gd name="connsiteY10" fmla="*/ 0 h 321517"/>
                <a:gd name="connsiteX11" fmla="*/ 21506 w 122050"/>
                <a:gd name="connsiteY11" fmla="*/ 45244 h 321517"/>
                <a:gd name="connsiteX0" fmla="*/ 21492 w 122403"/>
                <a:gd name="connsiteY0" fmla="*/ 45244 h 321494"/>
                <a:gd name="connsiteX1" fmla="*/ 61 w 122403"/>
                <a:gd name="connsiteY1" fmla="*/ 130969 h 321494"/>
                <a:gd name="connsiteX2" fmla="*/ 16730 w 122403"/>
                <a:gd name="connsiteY2" fmla="*/ 197644 h 321494"/>
                <a:gd name="connsiteX3" fmla="*/ 61973 w 122403"/>
                <a:gd name="connsiteY3" fmla="*/ 261938 h 321494"/>
                <a:gd name="connsiteX4" fmla="*/ 121505 w 122403"/>
                <a:gd name="connsiteY4" fmla="*/ 321469 h 321494"/>
                <a:gd name="connsiteX5" fmla="*/ 97692 w 122403"/>
                <a:gd name="connsiteY5" fmla="*/ 254794 h 321494"/>
                <a:gd name="connsiteX6" fmla="*/ 95311 w 122403"/>
                <a:gd name="connsiteY6" fmla="*/ 171450 h 321494"/>
                <a:gd name="connsiteX7" fmla="*/ 97692 w 122403"/>
                <a:gd name="connsiteY7" fmla="*/ 85725 h 321494"/>
                <a:gd name="connsiteX8" fmla="*/ 104836 w 122403"/>
                <a:gd name="connsiteY8" fmla="*/ 52387 h 321494"/>
                <a:gd name="connsiteX9" fmla="*/ 85786 w 122403"/>
                <a:gd name="connsiteY9" fmla="*/ 14287 h 321494"/>
                <a:gd name="connsiteX10" fmla="*/ 64355 w 122403"/>
                <a:gd name="connsiteY10" fmla="*/ 0 h 321494"/>
                <a:gd name="connsiteX11" fmla="*/ 21492 w 122403"/>
                <a:gd name="connsiteY11" fmla="*/ 45244 h 321494"/>
                <a:gd name="connsiteX0" fmla="*/ 21492 w 117780"/>
                <a:gd name="connsiteY0" fmla="*/ 45244 h 311976"/>
                <a:gd name="connsiteX1" fmla="*/ 61 w 117780"/>
                <a:gd name="connsiteY1" fmla="*/ 130969 h 311976"/>
                <a:gd name="connsiteX2" fmla="*/ 16730 w 117780"/>
                <a:gd name="connsiteY2" fmla="*/ 197644 h 311976"/>
                <a:gd name="connsiteX3" fmla="*/ 61973 w 117780"/>
                <a:gd name="connsiteY3" fmla="*/ 261938 h 311976"/>
                <a:gd name="connsiteX4" fmla="*/ 116742 w 117780"/>
                <a:gd name="connsiteY4" fmla="*/ 311944 h 311976"/>
                <a:gd name="connsiteX5" fmla="*/ 97692 w 117780"/>
                <a:gd name="connsiteY5" fmla="*/ 254794 h 311976"/>
                <a:gd name="connsiteX6" fmla="*/ 95311 w 117780"/>
                <a:gd name="connsiteY6" fmla="*/ 171450 h 311976"/>
                <a:gd name="connsiteX7" fmla="*/ 97692 w 117780"/>
                <a:gd name="connsiteY7" fmla="*/ 85725 h 311976"/>
                <a:gd name="connsiteX8" fmla="*/ 104836 w 117780"/>
                <a:gd name="connsiteY8" fmla="*/ 52387 h 311976"/>
                <a:gd name="connsiteX9" fmla="*/ 85786 w 117780"/>
                <a:gd name="connsiteY9" fmla="*/ 14287 h 311976"/>
                <a:gd name="connsiteX10" fmla="*/ 64355 w 117780"/>
                <a:gd name="connsiteY10" fmla="*/ 0 h 311976"/>
                <a:gd name="connsiteX11" fmla="*/ 21492 w 117780"/>
                <a:gd name="connsiteY11" fmla="*/ 45244 h 311976"/>
                <a:gd name="connsiteX0" fmla="*/ 21492 w 117780"/>
                <a:gd name="connsiteY0" fmla="*/ 45244 h 311976"/>
                <a:gd name="connsiteX1" fmla="*/ 61 w 117780"/>
                <a:gd name="connsiteY1" fmla="*/ 130969 h 311976"/>
                <a:gd name="connsiteX2" fmla="*/ 16730 w 117780"/>
                <a:gd name="connsiteY2" fmla="*/ 197644 h 311976"/>
                <a:gd name="connsiteX3" fmla="*/ 61973 w 117780"/>
                <a:gd name="connsiteY3" fmla="*/ 261938 h 311976"/>
                <a:gd name="connsiteX4" fmla="*/ 116742 w 117780"/>
                <a:gd name="connsiteY4" fmla="*/ 311944 h 311976"/>
                <a:gd name="connsiteX5" fmla="*/ 97692 w 117780"/>
                <a:gd name="connsiteY5" fmla="*/ 254794 h 311976"/>
                <a:gd name="connsiteX6" fmla="*/ 95311 w 117780"/>
                <a:gd name="connsiteY6" fmla="*/ 171450 h 311976"/>
                <a:gd name="connsiteX7" fmla="*/ 100073 w 117780"/>
                <a:gd name="connsiteY7" fmla="*/ 92869 h 311976"/>
                <a:gd name="connsiteX8" fmla="*/ 104836 w 117780"/>
                <a:gd name="connsiteY8" fmla="*/ 52387 h 311976"/>
                <a:gd name="connsiteX9" fmla="*/ 85786 w 117780"/>
                <a:gd name="connsiteY9" fmla="*/ 14287 h 311976"/>
                <a:gd name="connsiteX10" fmla="*/ 64355 w 117780"/>
                <a:gd name="connsiteY10" fmla="*/ 0 h 311976"/>
                <a:gd name="connsiteX11" fmla="*/ 21492 w 117780"/>
                <a:gd name="connsiteY11" fmla="*/ 45244 h 311976"/>
                <a:gd name="connsiteX0" fmla="*/ 21492 w 117795"/>
                <a:gd name="connsiteY0" fmla="*/ 45244 h 311976"/>
                <a:gd name="connsiteX1" fmla="*/ 61 w 117795"/>
                <a:gd name="connsiteY1" fmla="*/ 130969 h 311976"/>
                <a:gd name="connsiteX2" fmla="*/ 16730 w 117795"/>
                <a:gd name="connsiteY2" fmla="*/ 197644 h 311976"/>
                <a:gd name="connsiteX3" fmla="*/ 61973 w 117795"/>
                <a:gd name="connsiteY3" fmla="*/ 261938 h 311976"/>
                <a:gd name="connsiteX4" fmla="*/ 116742 w 117795"/>
                <a:gd name="connsiteY4" fmla="*/ 311944 h 311976"/>
                <a:gd name="connsiteX5" fmla="*/ 97692 w 117795"/>
                <a:gd name="connsiteY5" fmla="*/ 254794 h 311976"/>
                <a:gd name="connsiteX6" fmla="*/ 92930 w 117795"/>
                <a:gd name="connsiteY6" fmla="*/ 169069 h 311976"/>
                <a:gd name="connsiteX7" fmla="*/ 100073 w 117795"/>
                <a:gd name="connsiteY7" fmla="*/ 92869 h 311976"/>
                <a:gd name="connsiteX8" fmla="*/ 104836 w 117795"/>
                <a:gd name="connsiteY8" fmla="*/ 52387 h 311976"/>
                <a:gd name="connsiteX9" fmla="*/ 85786 w 117795"/>
                <a:gd name="connsiteY9" fmla="*/ 14287 h 311976"/>
                <a:gd name="connsiteX10" fmla="*/ 64355 w 117795"/>
                <a:gd name="connsiteY10" fmla="*/ 0 h 311976"/>
                <a:gd name="connsiteX11" fmla="*/ 21492 w 117795"/>
                <a:gd name="connsiteY11" fmla="*/ 45244 h 311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795" h="311976">
                  <a:moveTo>
                    <a:pt x="21492" y="45244"/>
                  </a:moveTo>
                  <a:cubicBezTo>
                    <a:pt x="10776" y="67072"/>
                    <a:pt x="855" y="105569"/>
                    <a:pt x="61" y="130969"/>
                  </a:cubicBezTo>
                  <a:cubicBezTo>
                    <a:pt x="-733" y="156369"/>
                    <a:pt x="6411" y="175816"/>
                    <a:pt x="16730" y="197644"/>
                  </a:cubicBezTo>
                  <a:cubicBezTo>
                    <a:pt x="27049" y="219472"/>
                    <a:pt x="45304" y="242888"/>
                    <a:pt x="61973" y="261938"/>
                  </a:cubicBezTo>
                  <a:cubicBezTo>
                    <a:pt x="78642" y="280988"/>
                    <a:pt x="110789" y="313135"/>
                    <a:pt x="116742" y="311944"/>
                  </a:cubicBezTo>
                  <a:cubicBezTo>
                    <a:pt x="122695" y="310753"/>
                    <a:pt x="101661" y="278606"/>
                    <a:pt x="97692" y="254794"/>
                  </a:cubicBezTo>
                  <a:cubicBezTo>
                    <a:pt x="93723" y="230982"/>
                    <a:pt x="92533" y="196056"/>
                    <a:pt x="92930" y="169069"/>
                  </a:cubicBezTo>
                  <a:cubicBezTo>
                    <a:pt x="93327" y="142082"/>
                    <a:pt x="98089" y="112316"/>
                    <a:pt x="100073" y="92869"/>
                  </a:cubicBezTo>
                  <a:cubicBezTo>
                    <a:pt x="102057" y="73422"/>
                    <a:pt x="107217" y="65484"/>
                    <a:pt x="104836" y="52387"/>
                  </a:cubicBezTo>
                  <a:cubicBezTo>
                    <a:pt x="102455" y="39290"/>
                    <a:pt x="92533" y="23018"/>
                    <a:pt x="85786" y="14287"/>
                  </a:cubicBezTo>
                  <a:cubicBezTo>
                    <a:pt x="79039" y="5556"/>
                    <a:pt x="73086" y="0"/>
                    <a:pt x="64355" y="0"/>
                  </a:cubicBezTo>
                  <a:cubicBezTo>
                    <a:pt x="55624" y="0"/>
                    <a:pt x="32208" y="23416"/>
                    <a:pt x="21492" y="45244"/>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任意多边形 130"/>
            <p:cNvSpPr/>
            <p:nvPr/>
          </p:nvSpPr>
          <p:spPr>
            <a:xfrm>
              <a:off x="5555005" y="3931416"/>
              <a:ext cx="231434" cy="310873"/>
            </a:xfrm>
            <a:custGeom>
              <a:avLst/>
              <a:gdLst>
                <a:gd name="connsiteX0" fmla="*/ 2867 w 231501"/>
                <a:gd name="connsiteY0" fmla="*/ 28 h 310873"/>
                <a:gd name="connsiteX1" fmla="*/ 86210 w 231501"/>
                <a:gd name="connsiteY1" fmla="*/ 52415 h 310873"/>
                <a:gd name="connsiteX2" fmla="*/ 155267 w 231501"/>
                <a:gd name="connsiteY2" fmla="*/ 104803 h 310873"/>
                <a:gd name="connsiteX3" fmla="*/ 167173 w 231501"/>
                <a:gd name="connsiteY3" fmla="*/ 164334 h 310873"/>
                <a:gd name="connsiteX4" fmla="*/ 174317 w 231501"/>
                <a:gd name="connsiteY4" fmla="*/ 223865 h 310873"/>
                <a:gd name="connsiteX5" fmla="*/ 231467 w 231501"/>
                <a:gd name="connsiteY5" fmla="*/ 307209 h 310873"/>
                <a:gd name="connsiteX6" fmla="*/ 181460 w 231501"/>
                <a:gd name="connsiteY6" fmla="*/ 290540 h 310873"/>
                <a:gd name="connsiteX7" fmla="*/ 102879 w 231501"/>
                <a:gd name="connsiteY7" fmla="*/ 240534 h 310873"/>
                <a:gd name="connsiteX8" fmla="*/ 57635 w 231501"/>
                <a:gd name="connsiteY8" fmla="*/ 190528 h 310873"/>
                <a:gd name="connsiteX9" fmla="*/ 38585 w 231501"/>
                <a:gd name="connsiteY9" fmla="*/ 119090 h 310873"/>
                <a:gd name="connsiteX10" fmla="*/ 21917 w 231501"/>
                <a:gd name="connsiteY10" fmla="*/ 59559 h 310873"/>
                <a:gd name="connsiteX11" fmla="*/ 2867 w 231501"/>
                <a:gd name="connsiteY11" fmla="*/ 28 h 310873"/>
                <a:gd name="connsiteX0" fmla="*/ 2834 w 231468"/>
                <a:gd name="connsiteY0" fmla="*/ 28 h 310873"/>
                <a:gd name="connsiteX1" fmla="*/ 86177 w 231468"/>
                <a:gd name="connsiteY1" fmla="*/ 52415 h 310873"/>
                <a:gd name="connsiteX2" fmla="*/ 155234 w 231468"/>
                <a:gd name="connsiteY2" fmla="*/ 104803 h 310873"/>
                <a:gd name="connsiteX3" fmla="*/ 167140 w 231468"/>
                <a:gd name="connsiteY3" fmla="*/ 164334 h 310873"/>
                <a:gd name="connsiteX4" fmla="*/ 174284 w 231468"/>
                <a:gd name="connsiteY4" fmla="*/ 223865 h 310873"/>
                <a:gd name="connsiteX5" fmla="*/ 231434 w 231468"/>
                <a:gd name="connsiteY5" fmla="*/ 307209 h 310873"/>
                <a:gd name="connsiteX6" fmla="*/ 181427 w 231468"/>
                <a:gd name="connsiteY6" fmla="*/ 290540 h 310873"/>
                <a:gd name="connsiteX7" fmla="*/ 102846 w 231468"/>
                <a:gd name="connsiteY7" fmla="*/ 240534 h 310873"/>
                <a:gd name="connsiteX8" fmla="*/ 57602 w 231468"/>
                <a:gd name="connsiteY8" fmla="*/ 190528 h 310873"/>
                <a:gd name="connsiteX9" fmla="*/ 45696 w 231468"/>
                <a:gd name="connsiteY9" fmla="*/ 121472 h 310873"/>
                <a:gd name="connsiteX10" fmla="*/ 21884 w 231468"/>
                <a:gd name="connsiteY10" fmla="*/ 59559 h 310873"/>
                <a:gd name="connsiteX11" fmla="*/ 2834 w 231468"/>
                <a:gd name="connsiteY11" fmla="*/ 28 h 310873"/>
                <a:gd name="connsiteX0" fmla="*/ 2834 w 231434"/>
                <a:gd name="connsiteY0" fmla="*/ 28 h 310873"/>
                <a:gd name="connsiteX1" fmla="*/ 86177 w 231434"/>
                <a:gd name="connsiteY1" fmla="*/ 52415 h 310873"/>
                <a:gd name="connsiteX2" fmla="*/ 155234 w 231434"/>
                <a:gd name="connsiteY2" fmla="*/ 104803 h 310873"/>
                <a:gd name="connsiteX3" fmla="*/ 167140 w 231434"/>
                <a:gd name="connsiteY3" fmla="*/ 164334 h 310873"/>
                <a:gd name="connsiteX4" fmla="*/ 181428 w 231434"/>
                <a:gd name="connsiteY4" fmla="*/ 223865 h 310873"/>
                <a:gd name="connsiteX5" fmla="*/ 231434 w 231434"/>
                <a:gd name="connsiteY5" fmla="*/ 307209 h 310873"/>
                <a:gd name="connsiteX6" fmla="*/ 181427 w 231434"/>
                <a:gd name="connsiteY6" fmla="*/ 290540 h 310873"/>
                <a:gd name="connsiteX7" fmla="*/ 102846 w 231434"/>
                <a:gd name="connsiteY7" fmla="*/ 240534 h 310873"/>
                <a:gd name="connsiteX8" fmla="*/ 57602 w 231434"/>
                <a:gd name="connsiteY8" fmla="*/ 190528 h 310873"/>
                <a:gd name="connsiteX9" fmla="*/ 45696 w 231434"/>
                <a:gd name="connsiteY9" fmla="*/ 121472 h 310873"/>
                <a:gd name="connsiteX10" fmla="*/ 21884 w 231434"/>
                <a:gd name="connsiteY10" fmla="*/ 59559 h 310873"/>
                <a:gd name="connsiteX11" fmla="*/ 2834 w 231434"/>
                <a:gd name="connsiteY11" fmla="*/ 28 h 31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434" h="310873">
                  <a:moveTo>
                    <a:pt x="2834" y="28"/>
                  </a:moveTo>
                  <a:cubicBezTo>
                    <a:pt x="13549" y="-1163"/>
                    <a:pt x="60777" y="34952"/>
                    <a:pt x="86177" y="52415"/>
                  </a:cubicBezTo>
                  <a:cubicBezTo>
                    <a:pt x="111577" y="69878"/>
                    <a:pt x="141740" y="86150"/>
                    <a:pt x="155234" y="104803"/>
                  </a:cubicBezTo>
                  <a:cubicBezTo>
                    <a:pt x="168728" y="123456"/>
                    <a:pt x="162774" y="144490"/>
                    <a:pt x="167140" y="164334"/>
                  </a:cubicBezTo>
                  <a:cubicBezTo>
                    <a:pt x="171506" y="184178"/>
                    <a:pt x="170712" y="200053"/>
                    <a:pt x="181428" y="223865"/>
                  </a:cubicBezTo>
                  <a:cubicBezTo>
                    <a:pt x="192144" y="247678"/>
                    <a:pt x="231434" y="296097"/>
                    <a:pt x="231434" y="307209"/>
                  </a:cubicBezTo>
                  <a:cubicBezTo>
                    <a:pt x="231434" y="318321"/>
                    <a:pt x="202858" y="301652"/>
                    <a:pt x="181427" y="290540"/>
                  </a:cubicBezTo>
                  <a:cubicBezTo>
                    <a:pt x="159996" y="279428"/>
                    <a:pt x="123483" y="257203"/>
                    <a:pt x="102846" y="240534"/>
                  </a:cubicBezTo>
                  <a:cubicBezTo>
                    <a:pt x="82209" y="223865"/>
                    <a:pt x="67127" y="210372"/>
                    <a:pt x="57602" y="190528"/>
                  </a:cubicBezTo>
                  <a:cubicBezTo>
                    <a:pt x="48077" y="170684"/>
                    <a:pt x="51649" y="143300"/>
                    <a:pt x="45696" y="121472"/>
                  </a:cubicBezTo>
                  <a:cubicBezTo>
                    <a:pt x="39743" y="99644"/>
                    <a:pt x="29028" y="79800"/>
                    <a:pt x="21884" y="59559"/>
                  </a:cubicBezTo>
                  <a:cubicBezTo>
                    <a:pt x="14740" y="39318"/>
                    <a:pt x="-7881" y="1219"/>
                    <a:pt x="2834" y="28"/>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任意多边形 131"/>
            <p:cNvSpPr/>
            <p:nvPr/>
          </p:nvSpPr>
          <p:spPr>
            <a:xfrm>
              <a:off x="5790935" y="4080551"/>
              <a:ext cx="364626" cy="253360"/>
            </a:xfrm>
            <a:custGeom>
              <a:avLst/>
              <a:gdLst>
                <a:gd name="connsiteX0" fmla="*/ 92265 w 366138"/>
                <a:gd name="connsiteY0" fmla="*/ 59699 h 252616"/>
                <a:gd name="connsiteX1" fmla="*/ 182752 w 366138"/>
                <a:gd name="connsiteY1" fmla="*/ 121611 h 252616"/>
                <a:gd name="connsiteX2" fmla="*/ 251808 w 366138"/>
                <a:gd name="connsiteY2" fmla="*/ 181143 h 252616"/>
                <a:gd name="connsiteX3" fmla="*/ 313721 w 366138"/>
                <a:gd name="connsiteY3" fmla="*/ 226386 h 252616"/>
                <a:gd name="connsiteX4" fmla="*/ 366108 w 366138"/>
                <a:gd name="connsiteY4" fmla="*/ 250199 h 252616"/>
                <a:gd name="connsiteX5" fmla="*/ 306577 w 366138"/>
                <a:gd name="connsiteY5" fmla="*/ 250199 h 252616"/>
                <a:gd name="connsiteX6" fmla="*/ 197040 w 366138"/>
                <a:gd name="connsiteY6" fmla="*/ 235911 h 252616"/>
                <a:gd name="connsiteX7" fmla="*/ 118458 w 366138"/>
                <a:gd name="connsiteY7" fmla="*/ 207336 h 252616"/>
                <a:gd name="connsiteX8" fmla="*/ 56546 w 366138"/>
                <a:gd name="connsiteY8" fmla="*/ 150186 h 252616"/>
                <a:gd name="connsiteX9" fmla="*/ 27971 w 366138"/>
                <a:gd name="connsiteY9" fmla="*/ 76368 h 252616"/>
                <a:gd name="connsiteX10" fmla="*/ 1777 w 366138"/>
                <a:gd name="connsiteY10" fmla="*/ 168 h 252616"/>
                <a:gd name="connsiteX11" fmla="*/ 92265 w 366138"/>
                <a:gd name="connsiteY11" fmla="*/ 59699 h 252616"/>
                <a:gd name="connsiteX0" fmla="*/ 90753 w 364626"/>
                <a:gd name="connsiteY0" fmla="*/ 60443 h 253360"/>
                <a:gd name="connsiteX1" fmla="*/ 181240 w 364626"/>
                <a:gd name="connsiteY1" fmla="*/ 122355 h 253360"/>
                <a:gd name="connsiteX2" fmla="*/ 250296 w 364626"/>
                <a:gd name="connsiteY2" fmla="*/ 181887 h 253360"/>
                <a:gd name="connsiteX3" fmla="*/ 312209 w 364626"/>
                <a:gd name="connsiteY3" fmla="*/ 227130 h 253360"/>
                <a:gd name="connsiteX4" fmla="*/ 364596 w 364626"/>
                <a:gd name="connsiteY4" fmla="*/ 250943 h 253360"/>
                <a:gd name="connsiteX5" fmla="*/ 305065 w 364626"/>
                <a:gd name="connsiteY5" fmla="*/ 250943 h 253360"/>
                <a:gd name="connsiteX6" fmla="*/ 195528 w 364626"/>
                <a:gd name="connsiteY6" fmla="*/ 236655 h 253360"/>
                <a:gd name="connsiteX7" fmla="*/ 116946 w 364626"/>
                <a:gd name="connsiteY7" fmla="*/ 208080 h 253360"/>
                <a:gd name="connsiteX8" fmla="*/ 55034 w 364626"/>
                <a:gd name="connsiteY8" fmla="*/ 150930 h 253360"/>
                <a:gd name="connsiteX9" fmla="*/ 26459 w 364626"/>
                <a:gd name="connsiteY9" fmla="*/ 77112 h 253360"/>
                <a:gd name="connsiteX10" fmla="*/ 265 w 364626"/>
                <a:gd name="connsiteY10" fmla="*/ 912 h 253360"/>
                <a:gd name="connsiteX11" fmla="*/ 43128 w 364626"/>
                <a:gd name="connsiteY11" fmla="*/ 36630 h 253360"/>
                <a:gd name="connsiteX12" fmla="*/ 90753 w 364626"/>
                <a:gd name="connsiteY12" fmla="*/ 60443 h 253360"/>
                <a:gd name="connsiteX0" fmla="*/ 100278 w 364626"/>
                <a:gd name="connsiteY0" fmla="*/ 67587 h 253360"/>
                <a:gd name="connsiteX1" fmla="*/ 181240 w 364626"/>
                <a:gd name="connsiteY1" fmla="*/ 122355 h 253360"/>
                <a:gd name="connsiteX2" fmla="*/ 250296 w 364626"/>
                <a:gd name="connsiteY2" fmla="*/ 181887 h 253360"/>
                <a:gd name="connsiteX3" fmla="*/ 312209 w 364626"/>
                <a:gd name="connsiteY3" fmla="*/ 227130 h 253360"/>
                <a:gd name="connsiteX4" fmla="*/ 364596 w 364626"/>
                <a:gd name="connsiteY4" fmla="*/ 250943 h 253360"/>
                <a:gd name="connsiteX5" fmla="*/ 305065 w 364626"/>
                <a:gd name="connsiteY5" fmla="*/ 250943 h 253360"/>
                <a:gd name="connsiteX6" fmla="*/ 195528 w 364626"/>
                <a:gd name="connsiteY6" fmla="*/ 236655 h 253360"/>
                <a:gd name="connsiteX7" fmla="*/ 116946 w 364626"/>
                <a:gd name="connsiteY7" fmla="*/ 208080 h 253360"/>
                <a:gd name="connsiteX8" fmla="*/ 55034 w 364626"/>
                <a:gd name="connsiteY8" fmla="*/ 150930 h 253360"/>
                <a:gd name="connsiteX9" fmla="*/ 26459 w 364626"/>
                <a:gd name="connsiteY9" fmla="*/ 77112 h 253360"/>
                <a:gd name="connsiteX10" fmla="*/ 265 w 364626"/>
                <a:gd name="connsiteY10" fmla="*/ 912 h 253360"/>
                <a:gd name="connsiteX11" fmla="*/ 43128 w 364626"/>
                <a:gd name="connsiteY11" fmla="*/ 36630 h 253360"/>
                <a:gd name="connsiteX12" fmla="*/ 100278 w 364626"/>
                <a:gd name="connsiteY12" fmla="*/ 67587 h 25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4626" h="253360">
                  <a:moveTo>
                    <a:pt x="100278" y="67587"/>
                  </a:moveTo>
                  <a:cubicBezTo>
                    <a:pt x="123297" y="81875"/>
                    <a:pt x="156237" y="103305"/>
                    <a:pt x="181240" y="122355"/>
                  </a:cubicBezTo>
                  <a:cubicBezTo>
                    <a:pt x="206243" y="141405"/>
                    <a:pt x="228468" y="164425"/>
                    <a:pt x="250296" y="181887"/>
                  </a:cubicBezTo>
                  <a:cubicBezTo>
                    <a:pt x="272124" y="199350"/>
                    <a:pt x="293159" y="215621"/>
                    <a:pt x="312209" y="227130"/>
                  </a:cubicBezTo>
                  <a:cubicBezTo>
                    <a:pt x="331259" y="238639"/>
                    <a:pt x="365787" y="246974"/>
                    <a:pt x="364596" y="250943"/>
                  </a:cubicBezTo>
                  <a:cubicBezTo>
                    <a:pt x="363405" y="254912"/>
                    <a:pt x="333243" y="253324"/>
                    <a:pt x="305065" y="250943"/>
                  </a:cubicBezTo>
                  <a:cubicBezTo>
                    <a:pt x="276887" y="248562"/>
                    <a:pt x="226881" y="243799"/>
                    <a:pt x="195528" y="236655"/>
                  </a:cubicBezTo>
                  <a:cubicBezTo>
                    <a:pt x="164175" y="229511"/>
                    <a:pt x="140362" y="222367"/>
                    <a:pt x="116946" y="208080"/>
                  </a:cubicBezTo>
                  <a:cubicBezTo>
                    <a:pt x="93530" y="193793"/>
                    <a:pt x="70115" y="172758"/>
                    <a:pt x="55034" y="150930"/>
                  </a:cubicBezTo>
                  <a:cubicBezTo>
                    <a:pt x="39953" y="129102"/>
                    <a:pt x="35587" y="102115"/>
                    <a:pt x="26459" y="77112"/>
                  </a:cubicBezTo>
                  <a:cubicBezTo>
                    <a:pt x="17331" y="52109"/>
                    <a:pt x="-2513" y="7659"/>
                    <a:pt x="265" y="912"/>
                  </a:cubicBezTo>
                  <a:cubicBezTo>
                    <a:pt x="3043" y="-5835"/>
                    <a:pt x="28047" y="26708"/>
                    <a:pt x="43128" y="36630"/>
                  </a:cubicBezTo>
                  <a:cubicBezTo>
                    <a:pt x="58209" y="46552"/>
                    <a:pt x="77259" y="53300"/>
                    <a:pt x="100278" y="67587"/>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3" name="任意多边形 132"/>
            <p:cNvSpPr/>
            <p:nvPr/>
          </p:nvSpPr>
          <p:spPr>
            <a:xfrm>
              <a:off x="5979092" y="4167337"/>
              <a:ext cx="445590" cy="183385"/>
            </a:xfrm>
            <a:custGeom>
              <a:avLst/>
              <a:gdLst>
                <a:gd name="connsiteX0" fmla="*/ 245496 w 445889"/>
                <a:gd name="connsiteY0" fmla="*/ 59382 h 184735"/>
                <a:gd name="connsiteX1" fmla="*/ 319314 w 445889"/>
                <a:gd name="connsiteY1" fmla="*/ 123676 h 184735"/>
                <a:gd name="connsiteX2" fmla="*/ 393133 w 445889"/>
                <a:gd name="connsiteY2" fmla="*/ 157013 h 184735"/>
                <a:gd name="connsiteX3" fmla="*/ 445521 w 445889"/>
                <a:gd name="connsiteY3" fmla="*/ 168919 h 184735"/>
                <a:gd name="connsiteX4" fmla="*/ 412183 w 445889"/>
                <a:gd name="connsiteY4" fmla="*/ 180826 h 184735"/>
                <a:gd name="connsiteX5" fmla="*/ 333602 w 445889"/>
                <a:gd name="connsiteY5" fmla="*/ 178444 h 184735"/>
                <a:gd name="connsiteX6" fmla="*/ 259783 w 445889"/>
                <a:gd name="connsiteY6" fmla="*/ 183207 h 184735"/>
                <a:gd name="connsiteX7" fmla="*/ 207396 w 445889"/>
                <a:gd name="connsiteY7" fmla="*/ 147488 h 184735"/>
                <a:gd name="connsiteX8" fmla="*/ 128814 w 445889"/>
                <a:gd name="connsiteY8" fmla="*/ 92719 h 184735"/>
                <a:gd name="connsiteX9" fmla="*/ 57377 w 445889"/>
                <a:gd name="connsiteY9" fmla="*/ 28426 h 184735"/>
                <a:gd name="connsiteX10" fmla="*/ 227 w 445889"/>
                <a:gd name="connsiteY10" fmla="*/ 2232 h 184735"/>
                <a:gd name="connsiteX11" fmla="*/ 78808 w 445889"/>
                <a:gd name="connsiteY11" fmla="*/ 2232 h 184735"/>
                <a:gd name="connsiteX12" fmla="*/ 185964 w 445889"/>
                <a:gd name="connsiteY12" fmla="*/ 9376 h 184735"/>
                <a:gd name="connsiteX13" fmla="*/ 245496 w 445889"/>
                <a:gd name="connsiteY13" fmla="*/ 59382 h 184735"/>
                <a:gd name="connsiteX0" fmla="*/ 245496 w 445889"/>
                <a:gd name="connsiteY0" fmla="*/ 59382 h 184735"/>
                <a:gd name="connsiteX1" fmla="*/ 319314 w 445889"/>
                <a:gd name="connsiteY1" fmla="*/ 123676 h 184735"/>
                <a:gd name="connsiteX2" fmla="*/ 393133 w 445889"/>
                <a:gd name="connsiteY2" fmla="*/ 157013 h 184735"/>
                <a:gd name="connsiteX3" fmla="*/ 445521 w 445889"/>
                <a:gd name="connsiteY3" fmla="*/ 168919 h 184735"/>
                <a:gd name="connsiteX4" fmla="*/ 412183 w 445889"/>
                <a:gd name="connsiteY4" fmla="*/ 180826 h 184735"/>
                <a:gd name="connsiteX5" fmla="*/ 333602 w 445889"/>
                <a:gd name="connsiteY5" fmla="*/ 178444 h 184735"/>
                <a:gd name="connsiteX6" fmla="*/ 259783 w 445889"/>
                <a:gd name="connsiteY6" fmla="*/ 183207 h 184735"/>
                <a:gd name="connsiteX7" fmla="*/ 207396 w 445889"/>
                <a:gd name="connsiteY7" fmla="*/ 147488 h 184735"/>
                <a:gd name="connsiteX8" fmla="*/ 128814 w 445889"/>
                <a:gd name="connsiteY8" fmla="*/ 92719 h 184735"/>
                <a:gd name="connsiteX9" fmla="*/ 57377 w 445889"/>
                <a:gd name="connsiteY9" fmla="*/ 28426 h 184735"/>
                <a:gd name="connsiteX10" fmla="*/ 227 w 445889"/>
                <a:gd name="connsiteY10" fmla="*/ 2232 h 184735"/>
                <a:gd name="connsiteX11" fmla="*/ 78808 w 445889"/>
                <a:gd name="connsiteY11" fmla="*/ 2232 h 184735"/>
                <a:gd name="connsiteX12" fmla="*/ 178821 w 445889"/>
                <a:gd name="connsiteY12" fmla="*/ 11757 h 184735"/>
                <a:gd name="connsiteX13" fmla="*/ 245496 w 445889"/>
                <a:gd name="connsiteY13" fmla="*/ 59382 h 184735"/>
                <a:gd name="connsiteX0" fmla="*/ 245496 w 445889"/>
                <a:gd name="connsiteY0" fmla="*/ 59382 h 184735"/>
                <a:gd name="connsiteX1" fmla="*/ 321695 w 445889"/>
                <a:gd name="connsiteY1" fmla="*/ 121294 h 184735"/>
                <a:gd name="connsiteX2" fmla="*/ 393133 w 445889"/>
                <a:gd name="connsiteY2" fmla="*/ 157013 h 184735"/>
                <a:gd name="connsiteX3" fmla="*/ 445521 w 445889"/>
                <a:gd name="connsiteY3" fmla="*/ 168919 h 184735"/>
                <a:gd name="connsiteX4" fmla="*/ 412183 w 445889"/>
                <a:gd name="connsiteY4" fmla="*/ 180826 h 184735"/>
                <a:gd name="connsiteX5" fmla="*/ 333602 w 445889"/>
                <a:gd name="connsiteY5" fmla="*/ 178444 h 184735"/>
                <a:gd name="connsiteX6" fmla="*/ 259783 w 445889"/>
                <a:gd name="connsiteY6" fmla="*/ 183207 h 184735"/>
                <a:gd name="connsiteX7" fmla="*/ 207396 w 445889"/>
                <a:gd name="connsiteY7" fmla="*/ 147488 h 184735"/>
                <a:gd name="connsiteX8" fmla="*/ 128814 w 445889"/>
                <a:gd name="connsiteY8" fmla="*/ 92719 h 184735"/>
                <a:gd name="connsiteX9" fmla="*/ 57377 w 445889"/>
                <a:gd name="connsiteY9" fmla="*/ 28426 h 184735"/>
                <a:gd name="connsiteX10" fmla="*/ 227 w 445889"/>
                <a:gd name="connsiteY10" fmla="*/ 2232 h 184735"/>
                <a:gd name="connsiteX11" fmla="*/ 78808 w 445889"/>
                <a:gd name="connsiteY11" fmla="*/ 2232 h 184735"/>
                <a:gd name="connsiteX12" fmla="*/ 178821 w 445889"/>
                <a:gd name="connsiteY12" fmla="*/ 11757 h 184735"/>
                <a:gd name="connsiteX13" fmla="*/ 245496 w 445889"/>
                <a:gd name="connsiteY13" fmla="*/ 59382 h 184735"/>
                <a:gd name="connsiteX0" fmla="*/ 245496 w 445889"/>
                <a:gd name="connsiteY0" fmla="*/ 59382 h 185241"/>
                <a:gd name="connsiteX1" fmla="*/ 321695 w 445889"/>
                <a:gd name="connsiteY1" fmla="*/ 121294 h 185241"/>
                <a:gd name="connsiteX2" fmla="*/ 393133 w 445889"/>
                <a:gd name="connsiteY2" fmla="*/ 157013 h 185241"/>
                <a:gd name="connsiteX3" fmla="*/ 445521 w 445889"/>
                <a:gd name="connsiteY3" fmla="*/ 168919 h 185241"/>
                <a:gd name="connsiteX4" fmla="*/ 412183 w 445889"/>
                <a:gd name="connsiteY4" fmla="*/ 180826 h 185241"/>
                <a:gd name="connsiteX5" fmla="*/ 333602 w 445889"/>
                <a:gd name="connsiteY5" fmla="*/ 180826 h 185241"/>
                <a:gd name="connsiteX6" fmla="*/ 259783 w 445889"/>
                <a:gd name="connsiteY6" fmla="*/ 183207 h 185241"/>
                <a:gd name="connsiteX7" fmla="*/ 207396 w 445889"/>
                <a:gd name="connsiteY7" fmla="*/ 147488 h 185241"/>
                <a:gd name="connsiteX8" fmla="*/ 128814 w 445889"/>
                <a:gd name="connsiteY8" fmla="*/ 92719 h 185241"/>
                <a:gd name="connsiteX9" fmla="*/ 57377 w 445889"/>
                <a:gd name="connsiteY9" fmla="*/ 28426 h 185241"/>
                <a:gd name="connsiteX10" fmla="*/ 227 w 445889"/>
                <a:gd name="connsiteY10" fmla="*/ 2232 h 185241"/>
                <a:gd name="connsiteX11" fmla="*/ 78808 w 445889"/>
                <a:gd name="connsiteY11" fmla="*/ 2232 h 185241"/>
                <a:gd name="connsiteX12" fmla="*/ 178821 w 445889"/>
                <a:gd name="connsiteY12" fmla="*/ 11757 h 185241"/>
                <a:gd name="connsiteX13" fmla="*/ 245496 w 445889"/>
                <a:gd name="connsiteY13" fmla="*/ 59382 h 185241"/>
                <a:gd name="connsiteX0" fmla="*/ 245496 w 445889"/>
                <a:gd name="connsiteY0" fmla="*/ 59382 h 185241"/>
                <a:gd name="connsiteX1" fmla="*/ 321695 w 445889"/>
                <a:gd name="connsiteY1" fmla="*/ 121294 h 185241"/>
                <a:gd name="connsiteX2" fmla="*/ 393133 w 445889"/>
                <a:gd name="connsiteY2" fmla="*/ 157013 h 185241"/>
                <a:gd name="connsiteX3" fmla="*/ 445521 w 445889"/>
                <a:gd name="connsiteY3" fmla="*/ 168919 h 185241"/>
                <a:gd name="connsiteX4" fmla="*/ 412183 w 445889"/>
                <a:gd name="connsiteY4" fmla="*/ 180826 h 185241"/>
                <a:gd name="connsiteX5" fmla="*/ 333602 w 445889"/>
                <a:gd name="connsiteY5" fmla="*/ 180826 h 185241"/>
                <a:gd name="connsiteX6" fmla="*/ 259783 w 445889"/>
                <a:gd name="connsiteY6" fmla="*/ 183207 h 185241"/>
                <a:gd name="connsiteX7" fmla="*/ 202634 w 445889"/>
                <a:gd name="connsiteY7" fmla="*/ 147488 h 185241"/>
                <a:gd name="connsiteX8" fmla="*/ 128814 w 445889"/>
                <a:gd name="connsiteY8" fmla="*/ 92719 h 185241"/>
                <a:gd name="connsiteX9" fmla="*/ 57377 w 445889"/>
                <a:gd name="connsiteY9" fmla="*/ 28426 h 185241"/>
                <a:gd name="connsiteX10" fmla="*/ 227 w 445889"/>
                <a:gd name="connsiteY10" fmla="*/ 2232 h 185241"/>
                <a:gd name="connsiteX11" fmla="*/ 78808 w 445889"/>
                <a:gd name="connsiteY11" fmla="*/ 2232 h 185241"/>
                <a:gd name="connsiteX12" fmla="*/ 178821 w 445889"/>
                <a:gd name="connsiteY12" fmla="*/ 11757 h 185241"/>
                <a:gd name="connsiteX13" fmla="*/ 245496 w 445889"/>
                <a:gd name="connsiteY13" fmla="*/ 59382 h 185241"/>
                <a:gd name="connsiteX0" fmla="*/ 245496 w 445889"/>
                <a:gd name="connsiteY0" fmla="*/ 59382 h 185241"/>
                <a:gd name="connsiteX1" fmla="*/ 321695 w 445889"/>
                <a:gd name="connsiteY1" fmla="*/ 121294 h 185241"/>
                <a:gd name="connsiteX2" fmla="*/ 393133 w 445889"/>
                <a:gd name="connsiteY2" fmla="*/ 157013 h 185241"/>
                <a:gd name="connsiteX3" fmla="*/ 445521 w 445889"/>
                <a:gd name="connsiteY3" fmla="*/ 173682 h 185241"/>
                <a:gd name="connsiteX4" fmla="*/ 412183 w 445889"/>
                <a:gd name="connsiteY4" fmla="*/ 180826 h 185241"/>
                <a:gd name="connsiteX5" fmla="*/ 333602 w 445889"/>
                <a:gd name="connsiteY5" fmla="*/ 180826 h 185241"/>
                <a:gd name="connsiteX6" fmla="*/ 259783 w 445889"/>
                <a:gd name="connsiteY6" fmla="*/ 183207 h 185241"/>
                <a:gd name="connsiteX7" fmla="*/ 202634 w 445889"/>
                <a:gd name="connsiteY7" fmla="*/ 147488 h 185241"/>
                <a:gd name="connsiteX8" fmla="*/ 128814 w 445889"/>
                <a:gd name="connsiteY8" fmla="*/ 92719 h 185241"/>
                <a:gd name="connsiteX9" fmla="*/ 57377 w 445889"/>
                <a:gd name="connsiteY9" fmla="*/ 28426 h 185241"/>
                <a:gd name="connsiteX10" fmla="*/ 227 w 445889"/>
                <a:gd name="connsiteY10" fmla="*/ 2232 h 185241"/>
                <a:gd name="connsiteX11" fmla="*/ 78808 w 445889"/>
                <a:gd name="connsiteY11" fmla="*/ 2232 h 185241"/>
                <a:gd name="connsiteX12" fmla="*/ 178821 w 445889"/>
                <a:gd name="connsiteY12" fmla="*/ 11757 h 185241"/>
                <a:gd name="connsiteX13" fmla="*/ 245496 w 445889"/>
                <a:gd name="connsiteY13" fmla="*/ 59382 h 185241"/>
                <a:gd name="connsiteX0" fmla="*/ 245496 w 445590"/>
                <a:gd name="connsiteY0" fmla="*/ 59382 h 185305"/>
                <a:gd name="connsiteX1" fmla="*/ 321695 w 445590"/>
                <a:gd name="connsiteY1" fmla="*/ 121294 h 185305"/>
                <a:gd name="connsiteX2" fmla="*/ 393133 w 445590"/>
                <a:gd name="connsiteY2" fmla="*/ 157013 h 185305"/>
                <a:gd name="connsiteX3" fmla="*/ 445521 w 445590"/>
                <a:gd name="connsiteY3" fmla="*/ 173682 h 185305"/>
                <a:gd name="connsiteX4" fmla="*/ 402658 w 445590"/>
                <a:gd name="connsiteY4" fmla="*/ 178444 h 185305"/>
                <a:gd name="connsiteX5" fmla="*/ 333602 w 445590"/>
                <a:gd name="connsiteY5" fmla="*/ 180826 h 185305"/>
                <a:gd name="connsiteX6" fmla="*/ 259783 w 445590"/>
                <a:gd name="connsiteY6" fmla="*/ 183207 h 185305"/>
                <a:gd name="connsiteX7" fmla="*/ 202634 w 445590"/>
                <a:gd name="connsiteY7" fmla="*/ 147488 h 185305"/>
                <a:gd name="connsiteX8" fmla="*/ 128814 w 445590"/>
                <a:gd name="connsiteY8" fmla="*/ 92719 h 185305"/>
                <a:gd name="connsiteX9" fmla="*/ 57377 w 445590"/>
                <a:gd name="connsiteY9" fmla="*/ 28426 h 185305"/>
                <a:gd name="connsiteX10" fmla="*/ 227 w 445590"/>
                <a:gd name="connsiteY10" fmla="*/ 2232 h 185305"/>
                <a:gd name="connsiteX11" fmla="*/ 78808 w 445590"/>
                <a:gd name="connsiteY11" fmla="*/ 2232 h 185305"/>
                <a:gd name="connsiteX12" fmla="*/ 178821 w 445590"/>
                <a:gd name="connsiteY12" fmla="*/ 11757 h 185305"/>
                <a:gd name="connsiteX13" fmla="*/ 245496 w 445590"/>
                <a:gd name="connsiteY13" fmla="*/ 59382 h 185305"/>
                <a:gd name="connsiteX0" fmla="*/ 245496 w 445590"/>
                <a:gd name="connsiteY0" fmla="*/ 59382 h 183385"/>
                <a:gd name="connsiteX1" fmla="*/ 321695 w 445590"/>
                <a:gd name="connsiteY1" fmla="*/ 121294 h 183385"/>
                <a:gd name="connsiteX2" fmla="*/ 393133 w 445590"/>
                <a:gd name="connsiteY2" fmla="*/ 157013 h 183385"/>
                <a:gd name="connsiteX3" fmla="*/ 445521 w 445590"/>
                <a:gd name="connsiteY3" fmla="*/ 173682 h 183385"/>
                <a:gd name="connsiteX4" fmla="*/ 402658 w 445590"/>
                <a:gd name="connsiteY4" fmla="*/ 178444 h 183385"/>
                <a:gd name="connsiteX5" fmla="*/ 333602 w 445590"/>
                <a:gd name="connsiteY5" fmla="*/ 180826 h 183385"/>
                <a:gd name="connsiteX6" fmla="*/ 259783 w 445590"/>
                <a:gd name="connsiteY6" fmla="*/ 180826 h 183385"/>
                <a:gd name="connsiteX7" fmla="*/ 202634 w 445590"/>
                <a:gd name="connsiteY7" fmla="*/ 147488 h 183385"/>
                <a:gd name="connsiteX8" fmla="*/ 128814 w 445590"/>
                <a:gd name="connsiteY8" fmla="*/ 92719 h 183385"/>
                <a:gd name="connsiteX9" fmla="*/ 57377 w 445590"/>
                <a:gd name="connsiteY9" fmla="*/ 28426 h 183385"/>
                <a:gd name="connsiteX10" fmla="*/ 227 w 445590"/>
                <a:gd name="connsiteY10" fmla="*/ 2232 h 183385"/>
                <a:gd name="connsiteX11" fmla="*/ 78808 w 445590"/>
                <a:gd name="connsiteY11" fmla="*/ 2232 h 183385"/>
                <a:gd name="connsiteX12" fmla="*/ 178821 w 445590"/>
                <a:gd name="connsiteY12" fmla="*/ 11757 h 183385"/>
                <a:gd name="connsiteX13" fmla="*/ 245496 w 445590"/>
                <a:gd name="connsiteY13" fmla="*/ 59382 h 18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5590" h="183385">
                  <a:moveTo>
                    <a:pt x="245496" y="59382"/>
                  </a:moveTo>
                  <a:cubicBezTo>
                    <a:pt x="269308" y="77638"/>
                    <a:pt x="297089" y="105022"/>
                    <a:pt x="321695" y="121294"/>
                  </a:cubicBezTo>
                  <a:cubicBezTo>
                    <a:pt x="346301" y="137566"/>
                    <a:pt x="372495" y="148282"/>
                    <a:pt x="393133" y="157013"/>
                  </a:cubicBezTo>
                  <a:cubicBezTo>
                    <a:pt x="413771" y="165744"/>
                    <a:pt x="443934" y="170110"/>
                    <a:pt x="445521" y="173682"/>
                  </a:cubicBezTo>
                  <a:cubicBezTo>
                    <a:pt x="447109" y="177254"/>
                    <a:pt x="421311" y="177253"/>
                    <a:pt x="402658" y="178444"/>
                  </a:cubicBezTo>
                  <a:cubicBezTo>
                    <a:pt x="384005" y="179635"/>
                    <a:pt x="357415" y="180429"/>
                    <a:pt x="333602" y="180826"/>
                  </a:cubicBezTo>
                  <a:cubicBezTo>
                    <a:pt x="309790" y="181223"/>
                    <a:pt x="281611" y="186382"/>
                    <a:pt x="259783" y="180826"/>
                  </a:cubicBezTo>
                  <a:cubicBezTo>
                    <a:pt x="237955" y="175270"/>
                    <a:pt x="224462" y="162172"/>
                    <a:pt x="202634" y="147488"/>
                  </a:cubicBezTo>
                  <a:cubicBezTo>
                    <a:pt x="180806" y="132804"/>
                    <a:pt x="153024" y="112563"/>
                    <a:pt x="128814" y="92719"/>
                  </a:cubicBezTo>
                  <a:cubicBezTo>
                    <a:pt x="104605" y="72875"/>
                    <a:pt x="78808" y="43507"/>
                    <a:pt x="57377" y="28426"/>
                  </a:cubicBezTo>
                  <a:cubicBezTo>
                    <a:pt x="35946" y="13345"/>
                    <a:pt x="-3345" y="6597"/>
                    <a:pt x="227" y="2232"/>
                  </a:cubicBezTo>
                  <a:cubicBezTo>
                    <a:pt x="3799" y="-2133"/>
                    <a:pt x="47852" y="1041"/>
                    <a:pt x="78808" y="2232"/>
                  </a:cubicBezTo>
                  <a:cubicBezTo>
                    <a:pt x="109764" y="3423"/>
                    <a:pt x="152627" y="5010"/>
                    <a:pt x="178821" y="11757"/>
                  </a:cubicBezTo>
                  <a:cubicBezTo>
                    <a:pt x="205015" y="18504"/>
                    <a:pt x="221684" y="41126"/>
                    <a:pt x="245496" y="59382"/>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4" name="任意多边形 133"/>
            <p:cNvSpPr/>
            <p:nvPr/>
          </p:nvSpPr>
          <p:spPr>
            <a:xfrm>
              <a:off x="6422303" y="4193276"/>
              <a:ext cx="302215" cy="243617"/>
            </a:xfrm>
            <a:custGeom>
              <a:avLst/>
              <a:gdLst>
                <a:gd name="connsiteX0" fmla="*/ 0 w 302215"/>
                <a:gd name="connsiteY0" fmla="*/ 0 h 243617"/>
                <a:gd name="connsiteX1" fmla="*/ 14216 w 302215"/>
                <a:gd name="connsiteY1" fmla="*/ 2488 h 243617"/>
                <a:gd name="connsiteX2" fmla="*/ 48149 w 302215"/>
                <a:gd name="connsiteY2" fmla="*/ 5762 h 243617"/>
                <a:gd name="connsiteX3" fmla="*/ 56538 w 302215"/>
                <a:gd name="connsiteY3" fmla="*/ 6687 h 243617"/>
                <a:gd name="connsiteX4" fmla="*/ 54696 w 302215"/>
                <a:gd name="connsiteY4" fmla="*/ 7249 h 243617"/>
                <a:gd name="connsiteX5" fmla="*/ 107083 w 302215"/>
                <a:gd name="connsiteY5" fmla="*/ 31062 h 243617"/>
                <a:gd name="connsiteX6" fmla="*/ 173759 w 302215"/>
                <a:gd name="connsiteY6" fmla="*/ 62018 h 243617"/>
                <a:gd name="connsiteX7" fmla="*/ 211858 w 302215"/>
                <a:gd name="connsiteY7" fmla="*/ 109643 h 243617"/>
                <a:gd name="connsiteX8" fmla="*/ 254721 w 302215"/>
                <a:gd name="connsiteY8" fmla="*/ 181080 h 243617"/>
                <a:gd name="connsiteX9" fmla="*/ 295202 w 302215"/>
                <a:gd name="connsiteY9" fmla="*/ 238230 h 243617"/>
                <a:gd name="connsiteX10" fmla="*/ 302215 w 302215"/>
                <a:gd name="connsiteY10" fmla="*/ 243617 h 243617"/>
                <a:gd name="connsiteX11" fmla="*/ 299966 w 302215"/>
                <a:gd name="connsiteY11" fmla="*/ 242994 h 243617"/>
                <a:gd name="connsiteX12" fmla="*/ 247578 w 302215"/>
                <a:gd name="connsiteY12" fmla="*/ 216800 h 243617"/>
                <a:gd name="connsiteX13" fmla="*/ 240291 w 302215"/>
                <a:gd name="connsiteY13" fmla="*/ 215329 h 243617"/>
                <a:gd name="connsiteX14" fmla="*/ 245197 w 302215"/>
                <a:gd name="connsiteY14" fmla="*/ 214419 h 243617"/>
                <a:gd name="connsiteX15" fmla="*/ 211860 w 302215"/>
                <a:gd name="connsiteY15" fmla="*/ 188225 h 243617"/>
                <a:gd name="connsiteX16" fmla="*/ 180903 w 302215"/>
                <a:gd name="connsiteY16" fmla="*/ 157269 h 243617"/>
                <a:gd name="connsiteX17" fmla="*/ 133278 w 302215"/>
                <a:gd name="connsiteY17" fmla="*/ 104881 h 243617"/>
                <a:gd name="connsiteX18" fmla="*/ 61841 w 302215"/>
                <a:gd name="connsiteY18" fmla="*/ 33444 h 243617"/>
                <a:gd name="connsiteX19" fmla="*/ 9453 w 302215"/>
                <a:gd name="connsiteY19" fmla="*/ 2488 h 243617"/>
                <a:gd name="connsiteX20" fmla="*/ 0 w 302215"/>
                <a:gd name="connsiteY20" fmla="*/ 0 h 243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215" h="243617">
                  <a:moveTo>
                    <a:pt x="0" y="0"/>
                  </a:moveTo>
                  <a:lnTo>
                    <a:pt x="14216" y="2488"/>
                  </a:lnTo>
                  <a:cubicBezTo>
                    <a:pt x="23344" y="3480"/>
                    <a:pt x="35647" y="4572"/>
                    <a:pt x="48149" y="5762"/>
                  </a:cubicBezTo>
                  <a:lnTo>
                    <a:pt x="56538" y="6687"/>
                  </a:lnTo>
                  <a:lnTo>
                    <a:pt x="54696" y="7249"/>
                  </a:lnTo>
                  <a:cubicBezTo>
                    <a:pt x="53902" y="10821"/>
                    <a:pt x="87239" y="21934"/>
                    <a:pt x="107083" y="31062"/>
                  </a:cubicBezTo>
                  <a:cubicBezTo>
                    <a:pt x="126927" y="40190"/>
                    <a:pt x="156297" y="48921"/>
                    <a:pt x="173759" y="62018"/>
                  </a:cubicBezTo>
                  <a:cubicBezTo>
                    <a:pt x="191222" y="75115"/>
                    <a:pt x="198364" y="89799"/>
                    <a:pt x="211858" y="109643"/>
                  </a:cubicBezTo>
                  <a:cubicBezTo>
                    <a:pt x="225352" y="129487"/>
                    <a:pt x="240830" y="159649"/>
                    <a:pt x="254721" y="181080"/>
                  </a:cubicBezTo>
                  <a:cubicBezTo>
                    <a:pt x="268612" y="202511"/>
                    <a:pt x="278136" y="221164"/>
                    <a:pt x="295202" y="238230"/>
                  </a:cubicBezTo>
                  <a:lnTo>
                    <a:pt x="302215" y="243617"/>
                  </a:lnTo>
                  <a:lnTo>
                    <a:pt x="299966" y="242994"/>
                  </a:lnTo>
                  <a:cubicBezTo>
                    <a:pt x="287266" y="238231"/>
                    <a:pt x="261865" y="222753"/>
                    <a:pt x="247578" y="216800"/>
                  </a:cubicBezTo>
                  <a:lnTo>
                    <a:pt x="240291" y="215329"/>
                  </a:lnTo>
                  <a:lnTo>
                    <a:pt x="245197" y="214419"/>
                  </a:lnTo>
                  <a:cubicBezTo>
                    <a:pt x="249166" y="210847"/>
                    <a:pt x="222576" y="197750"/>
                    <a:pt x="211860" y="188225"/>
                  </a:cubicBezTo>
                  <a:cubicBezTo>
                    <a:pt x="201144" y="178700"/>
                    <a:pt x="194000" y="171160"/>
                    <a:pt x="180903" y="157269"/>
                  </a:cubicBezTo>
                  <a:cubicBezTo>
                    <a:pt x="167806" y="143378"/>
                    <a:pt x="153122" y="125518"/>
                    <a:pt x="133278" y="104881"/>
                  </a:cubicBezTo>
                  <a:cubicBezTo>
                    <a:pt x="113434" y="84244"/>
                    <a:pt x="82478" y="50509"/>
                    <a:pt x="61841" y="33444"/>
                  </a:cubicBezTo>
                  <a:cubicBezTo>
                    <a:pt x="41204" y="16379"/>
                    <a:pt x="37234" y="12013"/>
                    <a:pt x="9453" y="2488"/>
                  </a:cubicBezTo>
                  <a:lnTo>
                    <a:pt x="0" y="0"/>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任意多边形 134"/>
            <p:cNvSpPr/>
            <p:nvPr/>
          </p:nvSpPr>
          <p:spPr>
            <a:xfrm>
              <a:off x="6222010" y="4173586"/>
              <a:ext cx="445890" cy="235492"/>
            </a:xfrm>
            <a:custGeom>
              <a:avLst/>
              <a:gdLst>
                <a:gd name="connsiteX0" fmla="*/ 262134 w 448246"/>
                <a:gd name="connsiteY0" fmla="*/ 53133 h 231464"/>
                <a:gd name="connsiteX1" fmla="*/ 333571 w 448246"/>
                <a:gd name="connsiteY1" fmla="*/ 124570 h 231464"/>
                <a:gd name="connsiteX2" fmla="*/ 381196 w 448246"/>
                <a:gd name="connsiteY2" fmla="*/ 176958 h 231464"/>
                <a:gd name="connsiteX3" fmla="*/ 412153 w 448246"/>
                <a:gd name="connsiteY3" fmla="*/ 207914 h 231464"/>
                <a:gd name="connsiteX4" fmla="*/ 447871 w 448246"/>
                <a:gd name="connsiteY4" fmla="*/ 226964 h 231464"/>
                <a:gd name="connsiteX5" fmla="*/ 388340 w 448246"/>
                <a:gd name="connsiteY5" fmla="*/ 229345 h 231464"/>
                <a:gd name="connsiteX6" fmla="*/ 304996 w 448246"/>
                <a:gd name="connsiteY6" fmla="*/ 200770 h 231464"/>
                <a:gd name="connsiteX7" fmla="*/ 233559 w 448246"/>
                <a:gd name="connsiteY7" fmla="*/ 167433 h 231464"/>
                <a:gd name="connsiteX8" fmla="*/ 152596 w 448246"/>
                <a:gd name="connsiteY8" fmla="*/ 86470 h 231464"/>
                <a:gd name="connsiteX9" fmla="*/ 78778 w 448246"/>
                <a:gd name="connsiteY9" fmla="*/ 36464 h 231464"/>
                <a:gd name="connsiteX10" fmla="*/ 196 w 448246"/>
                <a:gd name="connsiteY10" fmla="*/ 7889 h 231464"/>
                <a:gd name="connsiteX11" fmla="*/ 102590 w 448246"/>
                <a:gd name="connsiteY11" fmla="*/ 745 h 231464"/>
                <a:gd name="connsiteX12" fmla="*/ 209746 w 448246"/>
                <a:gd name="connsiteY12" fmla="*/ 22177 h 231464"/>
                <a:gd name="connsiteX13" fmla="*/ 262134 w 448246"/>
                <a:gd name="connsiteY13" fmla="*/ 53133 h 231464"/>
                <a:gd name="connsiteX0" fmla="*/ 262134 w 448246"/>
                <a:gd name="connsiteY0" fmla="*/ 53133 h 231464"/>
                <a:gd name="connsiteX1" fmla="*/ 333571 w 448246"/>
                <a:gd name="connsiteY1" fmla="*/ 124570 h 231464"/>
                <a:gd name="connsiteX2" fmla="*/ 381196 w 448246"/>
                <a:gd name="connsiteY2" fmla="*/ 176958 h 231464"/>
                <a:gd name="connsiteX3" fmla="*/ 412153 w 448246"/>
                <a:gd name="connsiteY3" fmla="*/ 207914 h 231464"/>
                <a:gd name="connsiteX4" fmla="*/ 447871 w 448246"/>
                <a:gd name="connsiteY4" fmla="*/ 226964 h 231464"/>
                <a:gd name="connsiteX5" fmla="*/ 388340 w 448246"/>
                <a:gd name="connsiteY5" fmla="*/ 229345 h 231464"/>
                <a:gd name="connsiteX6" fmla="*/ 304996 w 448246"/>
                <a:gd name="connsiteY6" fmla="*/ 200770 h 231464"/>
                <a:gd name="connsiteX7" fmla="*/ 233559 w 448246"/>
                <a:gd name="connsiteY7" fmla="*/ 160289 h 231464"/>
                <a:gd name="connsiteX8" fmla="*/ 152596 w 448246"/>
                <a:gd name="connsiteY8" fmla="*/ 86470 h 231464"/>
                <a:gd name="connsiteX9" fmla="*/ 78778 w 448246"/>
                <a:gd name="connsiteY9" fmla="*/ 36464 h 231464"/>
                <a:gd name="connsiteX10" fmla="*/ 196 w 448246"/>
                <a:gd name="connsiteY10" fmla="*/ 7889 h 231464"/>
                <a:gd name="connsiteX11" fmla="*/ 102590 w 448246"/>
                <a:gd name="connsiteY11" fmla="*/ 745 h 231464"/>
                <a:gd name="connsiteX12" fmla="*/ 209746 w 448246"/>
                <a:gd name="connsiteY12" fmla="*/ 22177 h 231464"/>
                <a:gd name="connsiteX13" fmla="*/ 262134 w 448246"/>
                <a:gd name="connsiteY13" fmla="*/ 53133 h 231464"/>
                <a:gd name="connsiteX0" fmla="*/ 262134 w 448246"/>
                <a:gd name="connsiteY0" fmla="*/ 53133 h 230935"/>
                <a:gd name="connsiteX1" fmla="*/ 333571 w 448246"/>
                <a:gd name="connsiteY1" fmla="*/ 124570 h 230935"/>
                <a:gd name="connsiteX2" fmla="*/ 381196 w 448246"/>
                <a:gd name="connsiteY2" fmla="*/ 176958 h 230935"/>
                <a:gd name="connsiteX3" fmla="*/ 412153 w 448246"/>
                <a:gd name="connsiteY3" fmla="*/ 207914 h 230935"/>
                <a:gd name="connsiteX4" fmla="*/ 447871 w 448246"/>
                <a:gd name="connsiteY4" fmla="*/ 226964 h 230935"/>
                <a:gd name="connsiteX5" fmla="*/ 388340 w 448246"/>
                <a:gd name="connsiteY5" fmla="*/ 229345 h 230935"/>
                <a:gd name="connsiteX6" fmla="*/ 309758 w 448246"/>
                <a:gd name="connsiteY6" fmla="*/ 207914 h 230935"/>
                <a:gd name="connsiteX7" fmla="*/ 233559 w 448246"/>
                <a:gd name="connsiteY7" fmla="*/ 160289 h 230935"/>
                <a:gd name="connsiteX8" fmla="*/ 152596 w 448246"/>
                <a:gd name="connsiteY8" fmla="*/ 86470 h 230935"/>
                <a:gd name="connsiteX9" fmla="*/ 78778 w 448246"/>
                <a:gd name="connsiteY9" fmla="*/ 36464 h 230935"/>
                <a:gd name="connsiteX10" fmla="*/ 196 w 448246"/>
                <a:gd name="connsiteY10" fmla="*/ 7889 h 230935"/>
                <a:gd name="connsiteX11" fmla="*/ 102590 w 448246"/>
                <a:gd name="connsiteY11" fmla="*/ 745 h 230935"/>
                <a:gd name="connsiteX12" fmla="*/ 209746 w 448246"/>
                <a:gd name="connsiteY12" fmla="*/ 22177 h 230935"/>
                <a:gd name="connsiteX13" fmla="*/ 262134 w 448246"/>
                <a:gd name="connsiteY13" fmla="*/ 53133 h 230935"/>
                <a:gd name="connsiteX0" fmla="*/ 262134 w 445890"/>
                <a:gd name="connsiteY0" fmla="*/ 53133 h 235492"/>
                <a:gd name="connsiteX1" fmla="*/ 333571 w 445890"/>
                <a:gd name="connsiteY1" fmla="*/ 124570 h 235492"/>
                <a:gd name="connsiteX2" fmla="*/ 381196 w 445890"/>
                <a:gd name="connsiteY2" fmla="*/ 176958 h 235492"/>
                <a:gd name="connsiteX3" fmla="*/ 412153 w 445890"/>
                <a:gd name="connsiteY3" fmla="*/ 207914 h 235492"/>
                <a:gd name="connsiteX4" fmla="*/ 445490 w 445890"/>
                <a:gd name="connsiteY4" fmla="*/ 234108 h 235492"/>
                <a:gd name="connsiteX5" fmla="*/ 388340 w 445890"/>
                <a:gd name="connsiteY5" fmla="*/ 229345 h 235492"/>
                <a:gd name="connsiteX6" fmla="*/ 309758 w 445890"/>
                <a:gd name="connsiteY6" fmla="*/ 207914 h 235492"/>
                <a:gd name="connsiteX7" fmla="*/ 233559 w 445890"/>
                <a:gd name="connsiteY7" fmla="*/ 160289 h 235492"/>
                <a:gd name="connsiteX8" fmla="*/ 152596 w 445890"/>
                <a:gd name="connsiteY8" fmla="*/ 86470 h 235492"/>
                <a:gd name="connsiteX9" fmla="*/ 78778 w 445890"/>
                <a:gd name="connsiteY9" fmla="*/ 36464 h 235492"/>
                <a:gd name="connsiteX10" fmla="*/ 196 w 445890"/>
                <a:gd name="connsiteY10" fmla="*/ 7889 h 235492"/>
                <a:gd name="connsiteX11" fmla="*/ 102590 w 445890"/>
                <a:gd name="connsiteY11" fmla="*/ 745 h 235492"/>
                <a:gd name="connsiteX12" fmla="*/ 209746 w 445890"/>
                <a:gd name="connsiteY12" fmla="*/ 22177 h 235492"/>
                <a:gd name="connsiteX13" fmla="*/ 262134 w 445890"/>
                <a:gd name="connsiteY13" fmla="*/ 53133 h 235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5890" h="235492">
                  <a:moveTo>
                    <a:pt x="262134" y="53133"/>
                  </a:moveTo>
                  <a:cubicBezTo>
                    <a:pt x="282771" y="70198"/>
                    <a:pt x="313727" y="103933"/>
                    <a:pt x="333571" y="124570"/>
                  </a:cubicBezTo>
                  <a:cubicBezTo>
                    <a:pt x="353415" y="145207"/>
                    <a:pt x="368099" y="163067"/>
                    <a:pt x="381196" y="176958"/>
                  </a:cubicBezTo>
                  <a:cubicBezTo>
                    <a:pt x="394293" y="190849"/>
                    <a:pt x="401437" y="198389"/>
                    <a:pt x="412153" y="207914"/>
                  </a:cubicBezTo>
                  <a:cubicBezTo>
                    <a:pt x="422869" y="217439"/>
                    <a:pt x="449459" y="230536"/>
                    <a:pt x="445490" y="234108"/>
                  </a:cubicBezTo>
                  <a:cubicBezTo>
                    <a:pt x="441521" y="237680"/>
                    <a:pt x="410962" y="233711"/>
                    <a:pt x="388340" y="229345"/>
                  </a:cubicBezTo>
                  <a:cubicBezTo>
                    <a:pt x="365718" y="224979"/>
                    <a:pt x="335555" y="219423"/>
                    <a:pt x="309758" y="207914"/>
                  </a:cubicBezTo>
                  <a:cubicBezTo>
                    <a:pt x="283961" y="196405"/>
                    <a:pt x="259753" y="180530"/>
                    <a:pt x="233559" y="160289"/>
                  </a:cubicBezTo>
                  <a:cubicBezTo>
                    <a:pt x="207365" y="140048"/>
                    <a:pt x="178393" y="107108"/>
                    <a:pt x="152596" y="86470"/>
                  </a:cubicBezTo>
                  <a:cubicBezTo>
                    <a:pt x="126799" y="65833"/>
                    <a:pt x="104178" y="49561"/>
                    <a:pt x="78778" y="36464"/>
                  </a:cubicBezTo>
                  <a:cubicBezTo>
                    <a:pt x="53378" y="23367"/>
                    <a:pt x="-3773" y="13842"/>
                    <a:pt x="196" y="7889"/>
                  </a:cubicBezTo>
                  <a:cubicBezTo>
                    <a:pt x="4165" y="1936"/>
                    <a:pt x="67665" y="-1636"/>
                    <a:pt x="102590" y="745"/>
                  </a:cubicBezTo>
                  <a:cubicBezTo>
                    <a:pt x="137515" y="3126"/>
                    <a:pt x="181965" y="12652"/>
                    <a:pt x="209746" y="22177"/>
                  </a:cubicBezTo>
                  <a:cubicBezTo>
                    <a:pt x="237527" y="31702"/>
                    <a:pt x="241497" y="36068"/>
                    <a:pt x="262134" y="53133"/>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任意多边形 135"/>
            <p:cNvSpPr/>
            <p:nvPr/>
          </p:nvSpPr>
          <p:spPr>
            <a:xfrm>
              <a:off x="6476985" y="4198757"/>
              <a:ext cx="347161" cy="318491"/>
            </a:xfrm>
            <a:custGeom>
              <a:avLst/>
              <a:gdLst>
                <a:gd name="connsiteX0" fmla="*/ 250063 w 358322"/>
                <a:gd name="connsiteY0" fmla="*/ 50454 h 319551"/>
                <a:gd name="connsiteX1" fmla="*/ 302451 w 358322"/>
                <a:gd name="connsiteY1" fmla="*/ 119511 h 319551"/>
                <a:gd name="connsiteX2" fmla="*/ 326263 w 358322"/>
                <a:gd name="connsiteY2" fmla="*/ 193329 h 319551"/>
                <a:gd name="connsiteX3" fmla="*/ 338170 w 358322"/>
                <a:gd name="connsiteY3" fmla="*/ 271911 h 319551"/>
                <a:gd name="connsiteX4" fmla="*/ 357220 w 358322"/>
                <a:gd name="connsiteY4" fmla="*/ 319536 h 319551"/>
                <a:gd name="connsiteX5" fmla="*/ 302451 w 358322"/>
                <a:gd name="connsiteY5" fmla="*/ 276673 h 319551"/>
                <a:gd name="connsiteX6" fmla="*/ 240538 w 358322"/>
                <a:gd name="connsiteY6" fmla="*/ 231429 h 319551"/>
                <a:gd name="connsiteX7" fmla="*/ 200057 w 358322"/>
                <a:gd name="connsiteY7" fmla="*/ 174279 h 319551"/>
                <a:gd name="connsiteX8" fmla="*/ 161957 w 358322"/>
                <a:gd name="connsiteY8" fmla="*/ 102842 h 319551"/>
                <a:gd name="connsiteX9" fmla="*/ 119095 w 358322"/>
                <a:gd name="connsiteY9" fmla="*/ 55217 h 319551"/>
                <a:gd name="connsiteX10" fmla="*/ 50038 w 358322"/>
                <a:gd name="connsiteY10" fmla="*/ 26642 h 319551"/>
                <a:gd name="connsiteX11" fmla="*/ 32 w 358322"/>
                <a:gd name="connsiteY11" fmla="*/ 2829 h 319551"/>
                <a:gd name="connsiteX12" fmla="*/ 57182 w 358322"/>
                <a:gd name="connsiteY12" fmla="*/ 2829 h 319551"/>
                <a:gd name="connsiteX13" fmla="*/ 166720 w 358322"/>
                <a:gd name="connsiteY13" fmla="*/ 24261 h 319551"/>
                <a:gd name="connsiteX14" fmla="*/ 250063 w 358322"/>
                <a:gd name="connsiteY14" fmla="*/ 50454 h 319551"/>
                <a:gd name="connsiteX0" fmla="*/ 245300 w 358322"/>
                <a:gd name="connsiteY0" fmla="*/ 52836 h 319551"/>
                <a:gd name="connsiteX1" fmla="*/ 302451 w 358322"/>
                <a:gd name="connsiteY1" fmla="*/ 119511 h 319551"/>
                <a:gd name="connsiteX2" fmla="*/ 326263 w 358322"/>
                <a:gd name="connsiteY2" fmla="*/ 193329 h 319551"/>
                <a:gd name="connsiteX3" fmla="*/ 338170 w 358322"/>
                <a:gd name="connsiteY3" fmla="*/ 271911 h 319551"/>
                <a:gd name="connsiteX4" fmla="*/ 357220 w 358322"/>
                <a:gd name="connsiteY4" fmla="*/ 319536 h 319551"/>
                <a:gd name="connsiteX5" fmla="*/ 302451 w 358322"/>
                <a:gd name="connsiteY5" fmla="*/ 276673 h 319551"/>
                <a:gd name="connsiteX6" fmla="*/ 240538 w 358322"/>
                <a:gd name="connsiteY6" fmla="*/ 231429 h 319551"/>
                <a:gd name="connsiteX7" fmla="*/ 200057 w 358322"/>
                <a:gd name="connsiteY7" fmla="*/ 174279 h 319551"/>
                <a:gd name="connsiteX8" fmla="*/ 161957 w 358322"/>
                <a:gd name="connsiteY8" fmla="*/ 102842 h 319551"/>
                <a:gd name="connsiteX9" fmla="*/ 119095 w 358322"/>
                <a:gd name="connsiteY9" fmla="*/ 55217 h 319551"/>
                <a:gd name="connsiteX10" fmla="*/ 50038 w 358322"/>
                <a:gd name="connsiteY10" fmla="*/ 26642 h 319551"/>
                <a:gd name="connsiteX11" fmla="*/ 32 w 358322"/>
                <a:gd name="connsiteY11" fmla="*/ 2829 h 319551"/>
                <a:gd name="connsiteX12" fmla="*/ 57182 w 358322"/>
                <a:gd name="connsiteY12" fmla="*/ 2829 h 319551"/>
                <a:gd name="connsiteX13" fmla="*/ 166720 w 358322"/>
                <a:gd name="connsiteY13" fmla="*/ 24261 h 319551"/>
                <a:gd name="connsiteX14" fmla="*/ 245300 w 358322"/>
                <a:gd name="connsiteY14" fmla="*/ 52836 h 319551"/>
                <a:gd name="connsiteX0" fmla="*/ 245282 w 358304"/>
                <a:gd name="connsiteY0" fmla="*/ 52686 h 319401"/>
                <a:gd name="connsiteX1" fmla="*/ 302433 w 358304"/>
                <a:gd name="connsiteY1" fmla="*/ 119361 h 319401"/>
                <a:gd name="connsiteX2" fmla="*/ 326245 w 358304"/>
                <a:gd name="connsiteY2" fmla="*/ 193179 h 319401"/>
                <a:gd name="connsiteX3" fmla="*/ 338152 w 358304"/>
                <a:gd name="connsiteY3" fmla="*/ 271761 h 319401"/>
                <a:gd name="connsiteX4" fmla="*/ 357202 w 358304"/>
                <a:gd name="connsiteY4" fmla="*/ 319386 h 319401"/>
                <a:gd name="connsiteX5" fmla="*/ 302433 w 358304"/>
                <a:gd name="connsiteY5" fmla="*/ 276523 h 319401"/>
                <a:gd name="connsiteX6" fmla="*/ 240520 w 358304"/>
                <a:gd name="connsiteY6" fmla="*/ 231279 h 319401"/>
                <a:gd name="connsiteX7" fmla="*/ 200039 w 358304"/>
                <a:gd name="connsiteY7" fmla="*/ 174129 h 319401"/>
                <a:gd name="connsiteX8" fmla="*/ 161939 w 358304"/>
                <a:gd name="connsiteY8" fmla="*/ 102692 h 319401"/>
                <a:gd name="connsiteX9" fmla="*/ 119077 w 358304"/>
                <a:gd name="connsiteY9" fmla="*/ 55067 h 319401"/>
                <a:gd name="connsiteX10" fmla="*/ 52401 w 358304"/>
                <a:gd name="connsiteY10" fmla="*/ 24111 h 319401"/>
                <a:gd name="connsiteX11" fmla="*/ 14 w 358304"/>
                <a:gd name="connsiteY11" fmla="*/ 2679 h 319401"/>
                <a:gd name="connsiteX12" fmla="*/ 57164 w 358304"/>
                <a:gd name="connsiteY12" fmla="*/ 2679 h 319401"/>
                <a:gd name="connsiteX13" fmla="*/ 166702 w 358304"/>
                <a:gd name="connsiteY13" fmla="*/ 24111 h 319401"/>
                <a:gd name="connsiteX14" fmla="*/ 245282 w 358304"/>
                <a:gd name="connsiteY14" fmla="*/ 52686 h 319401"/>
                <a:gd name="connsiteX0" fmla="*/ 245282 w 358304"/>
                <a:gd name="connsiteY0" fmla="*/ 52686 h 319401"/>
                <a:gd name="connsiteX1" fmla="*/ 302433 w 358304"/>
                <a:gd name="connsiteY1" fmla="*/ 119361 h 319401"/>
                <a:gd name="connsiteX2" fmla="*/ 326245 w 358304"/>
                <a:gd name="connsiteY2" fmla="*/ 193179 h 319401"/>
                <a:gd name="connsiteX3" fmla="*/ 338152 w 358304"/>
                <a:gd name="connsiteY3" fmla="*/ 271761 h 319401"/>
                <a:gd name="connsiteX4" fmla="*/ 357202 w 358304"/>
                <a:gd name="connsiteY4" fmla="*/ 319386 h 319401"/>
                <a:gd name="connsiteX5" fmla="*/ 302433 w 358304"/>
                <a:gd name="connsiteY5" fmla="*/ 276523 h 319401"/>
                <a:gd name="connsiteX6" fmla="*/ 240520 w 358304"/>
                <a:gd name="connsiteY6" fmla="*/ 231279 h 319401"/>
                <a:gd name="connsiteX7" fmla="*/ 200039 w 358304"/>
                <a:gd name="connsiteY7" fmla="*/ 174129 h 319401"/>
                <a:gd name="connsiteX8" fmla="*/ 157176 w 358304"/>
                <a:gd name="connsiteY8" fmla="*/ 102692 h 319401"/>
                <a:gd name="connsiteX9" fmla="*/ 119077 w 358304"/>
                <a:gd name="connsiteY9" fmla="*/ 55067 h 319401"/>
                <a:gd name="connsiteX10" fmla="*/ 52401 w 358304"/>
                <a:gd name="connsiteY10" fmla="*/ 24111 h 319401"/>
                <a:gd name="connsiteX11" fmla="*/ 14 w 358304"/>
                <a:gd name="connsiteY11" fmla="*/ 2679 h 319401"/>
                <a:gd name="connsiteX12" fmla="*/ 57164 w 358304"/>
                <a:gd name="connsiteY12" fmla="*/ 2679 h 319401"/>
                <a:gd name="connsiteX13" fmla="*/ 166702 w 358304"/>
                <a:gd name="connsiteY13" fmla="*/ 24111 h 319401"/>
                <a:gd name="connsiteX14" fmla="*/ 245282 w 358304"/>
                <a:gd name="connsiteY14" fmla="*/ 52686 h 319401"/>
                <a:gd name="connsiteX0" fmla="*/ 245282 w 349316"/>
                <a:gd name="connsiteY0" fmla="*/ 52686 h 317022"/>
                <a:gd name="connsiteX1" fmla="*/ 302433 w 349316"/>
                <a:gd name="connsiteY1" fmla="*/ 119361 h 317022"/>
                <a:gd name="connsiteX2" fmla="*/ 326245 w 349316"/>
                <a:gd name="connsiteY2" fmla="*/ 193179 h 317022"/>
                <a:gd name="connsiteX3" fmla="*/ 338152 w 349316"/>
                <a:gd name="connsiteY3" fmla="*/ 271761 h 317022"/>
                <a:gd name="connsiteX4" fmla="*/ 347677 w 349316"/>
                <a:gd name="connsiteY4" fmla="*/ 317005 h 317022"/>
                <a:gd name="connsiteX5" fmla="*/ 302433 w 349316"/>
                <a:gd name="connsiteY5" fmla="*/ 276523 h 317022"/>
                <a:gd name="connsiteX6" fmla="*/ 240520 w 349316"/>
                <a:gd name="connsiteY6" fmla="*/ 231279 h 317022"/>
                <a:gd name="connsiteX7" fmla="*/ 200039 w 349316"/>
                <a:gd name="connsiteY7" fmla="*/ 174129 h 317022"/>
                <a:gd name="connsiteX8" fmla="*/ 157176 w 349316"/>
                <a:gd name="connsiteY8" fmla="*/ 102692 h 317022"/>
                <a:gd name="connsiteX9" fmla="*/ 119077 w 349316"/>
                <a:gd name="connsiteY9" fmla="*/ 55067 h 317022"/>
                <a:gd name="connsiteX10" fmla="*/ 52401 w 349316"/>
                <a:gd name="connsiteY10" fmla="*/ 24111 h 317022"/>
                <a:gd name="connsiteX11" fmla="*/ 14 w 349316"/>
                <a:gd name="connsiteY11" fmla="*/ 2679 h 317022"/>
                <a:gd name="connsiteX12" fmla="*/ 57164 w 349316"/>
                <a:gd name="connsiteY12" fmla="*/ 2679 h 317022"/>
                <a:gd name="connsiteX13" fmla="*/ 166702 w 349316"/>
                <a:gd name="connsiteY13" fmla="*/ 24111 h 317022"/>
                <a:gd name="connsiteX14" fmla="*/ 245282 w 349316"/>
                <a:gd name="connsiteY14" fmla="*/ 52686 h 317022"/>
                <a:gd name="connsiteX0" fmla="*/ 245282 w 347161"/>
                <a:gd name="connsiteY0" fmla="*/ 52686 h 317022"/>
                <a:gd name="connsiteX1" fmla="*/ 302433 w 347161"/>
                <a:gd name="connsiteY1" fmla="*/ 119361 h 317022"/>
                <a:gd name="connsiteX2" fmla="*/ 326245 w 347161"/>
                <a:gd name="connsiteY2" fmla="*/ 193179 h 317022"/>
                <a:gd name="connsiteX3" fmla="*/ 338152 w 347161"/>
                <a:gd name="connsiteY3" fmla="*/ 271761 h 317022"/>
                <a:gd name="connsiteX4" fmla="*/ 345296 w 347161"/>
                <a:gd name="connsiteY4" fmla="*/ 317005 h 317022"/>
                <a:gd name="connsiteX5" fmla="*/ 302433 w 347161"/>
                <a:gd name="connsiteY5" fmla="*/ 276523 h 317022"/>
                <a:gd name="connsiteX6" fmla="*/ 240520 w 347161"/>
                <a:gd name="connsiteY6" fmla="*/ 231279 h 317022"/>
                <a:gd name="connsiteX7" fmla="*/ 200039 w 347161"/>
                <a:gd name="connsiteY7" fmla="*/ 174129 h 317022"/>
                <a:gd name="connsiteX8" fmla="*/ 157176 w 347161"/>
                <a:gd name="connsiteY8" fmla="*/ 102692 h 317022"/>
                <a:gd name="connsiteX9" fmla="*/ 119077 w 347161"/>
                <a:gd name="connsiteY9" fmla="*/ 55067 h 317022"/>
                <a:gd name="connsiteX10" fmla="*/ 52401 w 347161"/>
                <a:gd name="connsiteY10" fmla="*/ 24111 h 317022"/>
                <a:gd name="connsiteX11" fmla="*/ 14 w 347161"/>
                <a:gd name="connsiteY11" fmla="*/ 2679 h 317022"/>
                <a:gd name="connsiteX12" fmla="*/ 57164 w 347161"/>
                <a:gd name="connsiteY12" fmla="*/ 2679 h 317022"/>
                <a:gd name="connsiteX13" fmla="*/ 166702 w 347161"/>
                <a:gd name="connsiteY13" fmla="*/ 24111 h 317022"/>
                <a:gd name="connsiteX14" fmla="*/ 245282 w 347161"/>
                <a:gd name="connsiteY14" fmla="*/ 52686 h 317022"/>
                <a:gd name="connsiteX0" fmla="*/ 245282 w 347161"/>
                <a:gd name="connsiteY0" fmla="*/ 54155 h 318491"/>
                <a:gd name="connsiteX1" fmla="*/ 302433 w 347161"/>
                <a:gd name="connsiteY1" fmla="*/ 120830 h 318491"/>
                <a:gd name="connsiteX2" fmla="*/ 326245 w 347161"/>
                <a:gd name="connsiteY2" fmla="*/ 194648 h 318491"/>
                <a:gd name="connsiteX3" fmla="*/ 338152 w 347161"/>
                <a:gd name="connsiteY3" fmla="*/ 273230 h 318491"/>
                <a:gd name="connsiteX4" fmla="*/ 345296 w 347161"/>
                <a:gd name="connsiteY4" fmla="*/ 318474 h 318491"/>
                <a:gd name="connsiteX5" fmla="*/ 302433 w 347161"/>
                <a:gd name="connsiteY5" fmla="*/ 277992 h 318491"/>
                <a:gd name="connsiteX6" fmla="*/ 240520 w 347161"/>
                <a:gd name="connsiteY6" fmla="*/ 232748 h 318491"/>
                <a:gd name="connsiteX7" fmla="*/ 200039 w 347161"/>
                <a:gd name="connsiteY7" fmla="*/ 175598 h 318491"/>
                <a:gd name="connsiteX8" fmla="*/ 157176 w 347161"/>
                <a:gd name="connsiteY8" fmla="*/ 104161 h 318491"/>
                <a:gd name="connsiteX9" fmla="*/ 119077 w 347161"/>
                <a:gd name="connsiteY9" fmla="*/ 56536 h 318491"/>
                <a:gd name="connsiteX10" fmla="*/ 52401 w 347161"/>
                <a:gd name="connsiteY10" fmla="*/ 25580 h 318491"/>
                <a:gd name="connsiteX11" fmla="*/ 14 w 347161"/>
                <a:gd name="connsiteY11" fmla="*/ 1767 h 318491"/>
                <a:gd name="connsiteX12" fmla="*/ 57164 w 347161"/>
                <a:gd name="connsiteY12" fmla="*/ 4148 h 318491"/>
                <a:gd name="connsiteX13" fmla="*/ 166702 w 347161"/>
                <a:gd name="connsiteY13" fmla="*/ 25580 h 318491"/>
                <a:gd name="connsiteX14" fmla="*/ 245282 w 347161"/>
                <a:gd name="connsiteY14" fmla="*/ 54155 h 31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7161" h="318491">
                  <a:moveTo>
                    <a:pt x="245282" y="54155"/>
                  </a:moveTo>
                  <a:cubicBezTo>
                    <a:pt x="267904" y="70030"/>
                    <a:pt x="288939" y="97415"/>
                    <a:pt x="302433" y="120830"/>
                  </a:cubicBezTo>
                  <a:cubicBezTo>
                    <a:pt x="315927" y="144246"/>
                    <a:pt x="320292" y="169248"/>
                    <a:pt x="326245" y="194648"/>
                  </a:cubicBezTo>
                  <a:cubicBezTo>
                    <a:pt x="332198" y="220048"/>
                    <a:pt x="334977" y="252592"/>
                    <a:pt x="338152" y="273230"/>
                  </a:cubicBezTo>
                  <a:cubicBezTo>
                    <a:pt x="341327" y="293868"/>
                    <a:pt x="351249" y="317680"/>
                    <a:pt x="345296" y="318474"/>
                  </a:cubicBezTo>
                  <a:cubicBezTo>
                    <a:pt x="339343" y="319268"/>
                    <a:pt x="319896" y="292280"/>
                    <a:pt x="302433" y="277992"/>
                  </a:cubicBezTo>
                  <a:cubicBezTo>
                    <a:pt x="284970" y="263704"/>
                    <a:pt x="257586" y="249814"/>
                    <a:pt x="240520" y="232748"/>
                  </a:cubicBezTo>
                  <a:cubicBezTo>
                    <a:pt x="223454" y="215682"/>
                    <a:pt x="213930" y="197029"/>
                    <a:pt x="200039" y="175598"/>
                  </a:cubicBezTo>
                  <a:cubicBezTo>
                    <a:pt x="186148" y="154167"/>
                    <a:pt x="170670" y="124005"/>
                    <a:pt x="157176" y="104161"/>
                  </a:cubicBezTo>
                  <a:cubicBezTo>
                    <a:pt x="143682" y="84317"/>
                    <a:pt x="136540" y="69633"/>
                    <a:pt x="119077" y="56536"/>
                  </a:cubicBezTo>
                  <a:cubicBezTo>
                    <a:pt x="101615" y="43439"/>
                    <a:pt x="72245" y="34708"/>
                    <a:pt x="52401" y="25580"/>
                  </a:cubicBezTo>
                  <a:cubicBezTo>
                    <a:pt x="32557" y="16452"/>
                    <a:pt x="-780" y="5339"/>
                    <a:pt x="14" y="1767"/>
                  </a:cubicBezTo>
                  <a:cubicBezTo>
                    <a:pt x="808" y="-1805"/>
                    <a:pt x="29383" y="576"/>
                    <a:pt x="57164" y="4148"/>
                  </a:cubicBezTo>
                  <a:cubicBezTo>
                    <a:pt x="84945" y="7720"/>
                    <a:pt x="135349" y="17245"/>
                    <a:pt x="166702" y="25580"/>
                  </a:cubicBezTo>
                  <a:cubicBezTo>
                    <a:pt x="198055" y="33915"/>
                    <a:pt x="222660" y="38280"/>
                    <a:pt x="245282" y="54155"/>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136"/>
            <p:cNvSpPr/>
            <p:nvPr/>
          </p:nvSpPr>
          <p:spPr>
            <a:xfrm>
              <a:off x="5512586" y="3703117"/>
              <a:ext cx="113944" cy="269492"/>
            </a:xfrm>
            <a:custGeom>
              <a:avLst/>
              <a:gdLst>
                <a:gd name="connsiteX0" fmla="*/ 27518 w 113944"/>
                <a:gd name="connsiteY0" fmla="*/ 0 h 269492"/>
                <a:gd name="connsiteX1" fmla="*/ 37068 w 113944"/>
                <a:gd name="connsiteY1" fmla="*/ 7912 h 269492"/>
                <a:gd name="connsiteX2" fmla="*/ 57160 w 113944"/>
                <a:gd name="connsiteY2" fmla="*/ 33064 h 269492"/>
                <a:gd name="connsiteX3" fmla="*/ 75340 w 113944"/>
                <a:gd name="connsiteY3" fmla="*/ 50969 h 269492"/>
                <a:gd name="connsiteX4" fmla="*/ 73827 w 113944"/>
                <a:gd name="connsiteY4" fmla="*/ 49733 h 269492"/>
                <a:gd name="connsiteX5" fmla="*/ 69064 w 113944"/>
                <a:gd name="connsiteY5" fmla="*/ 83071 h 269492"/>
                <a:gd name="connsiteX6" fmla="*/ 78589 w 113944"/>
                <a:gd name="connsiteY6" fmla="*/ 133077 h 269492"/>
                <a:gd name="connsiteX7" fmla="*/ 92877 w 113944"/>
                <a:gd name="connsiteY7" fmla="*/ 199752 h 269492"/>
                <a:gd name="connsiteX8" fmla="*/ 102402 w 113944"/>
                <a:gd name="connsiteY8" fmla="*/ 256902 h 269492"/>
                <a:gd name="connsiteX9" fmla="*/ 113944 w 113944"/>
                <a:gd name="connsiteY9" fmla="*/ 269492 h 269492"/>
                <a:gd name="connsiteX10" fmla="*/ 104784 w 113944"/>
                <a:gd name="connsiteY10" fmla="*/ 262111 h 269492"/>
                <a:gd name="connsiteX11" fmla="*/ 71447 w 113944"/>
                <a:gd name="connsiteY11" fmla="*/ 230708 h 269492"/>
                <a:gd name="connsiteX12" fmla="*/ 42872 w 113944"/>
                <a:gd name="connsiteY12" fmla="*/ 183083 h 269492"/>
                <a:gd name="connsiteX13" fmla="*/ 11915 w 113944"/>
                <a:gd name="connsiteY13" fmla="*/ 144983 h 269492"/>
                <a:gd name="connsiteX14" fmla="*/ 7972 w 113944"/>
                <a:gd name="connsiteY14" fmla="*/ 140251 h 269492"/>
                <a:gd name="connsiteX15" fmla="*/ 6407 w 113944"/>
                <a:gd name="connsiteY15" fmla="*/ 132778 h 269492"/>
                <a:gd name="connsiteX16" fmla="*/ 8 w 113944"/>
                <a:gd name="connsiteY16" fmla="*/ 102119 h 269492"/>
                <a:gd name="connsiteX17" fmla="*/ 7152 w 113944"/>
                <a:gd name="connsiteY17" fmla="*/ 47351 h 269492"/>
                <a:gd name="connsiteX18" fmla="*/ 28583 w 113944"/>
                <a:gd name="connsiteY18" fmla="*/ 4488 h 269492"/>
                <a:gd name="connsiteX19" fmla="*/ 27518 w 113944"/>
                <a:gd name="connsiteY19" fmla="*/ 0 h 269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3944" h="269492">
                  <a:moveTo>
                    <a:pt x="27518" y="0"/>
                  </a:moveTo>
                  <a:lnTo>
                    <a:pt x="37068" y="7912"/>
                  </a:lnTo>
                  <a:cubicBezTo>
                    <a:pt x="42972" y="14609"/>
                    <a:pt x="49620" y="23341"/>
                    <a:pt x="57160" y="33064"/>
                  </a:cubicBezTo>
                  <a:lnTo>
                    <a:pt x="75340" y="50969"/>
                  </a:lnTo>
                  <a:lnTo>
                    <a:pt x="73827" y="49733"/>
                  </a:lnTo>
                  <a:cubicBezTo>
                    <a:pt x="69461" y="50527"/>
                    <a:pt x="68270" y="69180"/>
                    <a:pt x="69064" y="83071"/>
                  </a:cubicBezTo>
                  <a:cubicBezTo>
                    <a:pt x="69858" y="96962"/>
                    <a:pt x="74620" y="113630"/>
                    <a:pt x="78589" y="133077"/>
                  </a:cubicBezTo>
                  <a:cubicBezTo>
                    <a:pt x="82558" y="152524"/>
                    <a:pt x="88908" y="179114"/>
                    <a:pt x="92877" y="199752"/>
                  </a:cubicBezTo>
                  <a:cubicBezTo>
                    <a:pt x="96846" y="220390"/>
                    <a:pt x="94465" y="241821"/>
                    <a:pt x="102402" y="256902"/>
                  </a:cubicBezTo>
                  <a:lnTo>
                    <a:pt x="113944" y="269492"/>
                  </a:lnTo>
                  <a:lnTo>
                    <a:pt x="104784" y="262111"/>
                  </a:lnTo>
                  <a:cubicBezTo>
                    <a:pt x="92283" y="251445"/>
                    <a:pt x="78988" y="239043"/>
                    <a:pt x="71447" y="230708"/>
                  </a:cubicBezTo>
                  <a:cubicBezTo>
                    <a:pt x="56366" y="214039"/>
                    <a:pt x="52794" y="197370"/>
                    <a:pt x="42872" y="183083"/>
                  </a:cubicBezTo>
                  <a:cubicBezTo>
                    <a:pt x="32950" y="168796"/>
                    <a:pt x="21440" y="157286"/>
                    <a:pt x="11915" y="144983"/>
                  </a:cubicBezTo>
                  <a:lnTo>
                    <a:pt x="7972" y="140251"/>
                  </a:lnTo>
                  <a:lnTo>
                    <a:pt x="6407" y="132778"/>
                  </a:lnTo>
                  <a:cubicBezTo>
                    <a:pt x="3778" y="123154"/>
                    <a:pt x="-190" y="110057"/>
                    <a:pt x="8" y="102119"/>
                  </a:cubicBezTo>
                  <a:cubicBezTo>
                    <a:pt x="405" y="86244"/>
                    <a:pt x="2390" y="63623"/>
                    <a:pt x="7152" y="47351"/>
                  </a:cubicBezTo>
                  <a:cubicBezTo>
                    <a:pt x="11914" y="31079"/>
                    <a:pt x="26599" y="14807"/>
                    <a:pt x="28583" y="4488"/>
                  </a:cubicBezTo>
                  <a:lnTo>
                    <a:pt x="27518" y="0"/>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137"/>
            <p:cNvSpPr/>
            <p:nvPr/>
          </p:nvSpPr>
          <p:spPr>
            <a:xfrm>
              <a:off x="5409322" y="3762569"/>
              <a:ext cx="68694" cy="196389"/>
            </a:xfrm>
            <a:custGeom>
              <a:avLst/>
              <a:gdLst>
                <a:gd name="connsiteX0" fmla="*/ 51631 w 68694"/>
                <a:gd name="connsiteY0" fmla="*/ 0 h 196389"/>
                <a:gd name="connsiteX1" fmla="*/ 52559 w 68694"/>
                <a:gd name="connsiteY1" fmla="*/ 1777 h 196389"/>
                <a:gd name="connsiteX2" fmla="*/ 68694 w 68694"/>
                <a:gd name="connsiteY2" fmla="*/ 27633 h 196389"/>
                <a:gd name="connsiteX3" fmla="*/ 63443 w 68694"/>
                <a:gd name="connsiteY3" fmla="*/ 30000 h 196389"/>
                <a:gd name="connsiteX4" fmla="*/ 29454 w 68694"/>
                <a:gd name="connsiteY4" fmla="*/ 71244 h 196389"/>
                <a:gd name="connsiteX5" fmla="*/ 8023 w 68694"/>
                <a:gd name="connsiteY5" fmla="*/ 156969 h 196389"/>
                <a:gd name="connsiteX6" fmla="*/ 12190 w 68694"/>
                <a:gd name="connsiteY6" fmla="*/ 191646 h 196389"/>
                <a:gd name="connsiteX7" fmla="*/ 14043 w 68694"/>
                <a:gd name="connsiteY7" fmla="*/ 196389 h 196389"/>
                <a:gd name="connsiteX8" fmla="*/ 12487 w 68694"/>
                <a:gd name="connsiteY8" fmla="*/ 193803 h 196389"/>
                <a:gd name="connsiteX9" fmla="*/ 5641 w 68694"/>
                <a:gd name="connsiteY9" fmla="*/ 178102 h 196389"/>
                <a:gd name="connsiteX10" fmla="*/ 0 w 68694"/>
                <a:gd name="connsiteY10" fmla="*/ 161321 h 196389"/>
                <a:gd name="connsiteX11" fmla="*/ 878 w 68694"/>
                <a:gd name="connsiteY11" fmla="*/ 161731 h 196389"/>
                <a:gd name="connsiteX12" fmla="*/ 3259 w 68694"/>
                <a:gd name="connsiteY12" fmla="*/ 109344 h 196389"/>
                <a:gd name="connsiteX13" fmla="*/ 29453 w 68694"/>
                <a:gd name="connsiteY13" fmla="*/ 30763 h 196389"/>
                <a:gd name="connsiteX14" fmla="*/ 48652 w 68694"/>
                <a:gd name="connsiteY14" fmla="*/ 2485 h 196389"/>
                <a:gd name="connsiteX15" fmla="*/ 51631 w 68694"/>
                <a:gd name="connsiteY15" fmla="*/ 0 h 19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694" h="196389">
                  <a:moveTo>
                    <a:pt x="51631" y="0"/>
                  </a:moveTo>
                  <a:lnTo>
                    <a:pt x="52559" y="1777"/>
                  </a:lnTo>
                  <a:lnTo>
                    <a:pt x="68694" y="27633"/>
                  </a:lnTo>
                  <a:lnTo>
                    <a:pt x="63443" y="30000"/>
                  </a:lnTo>
                  <a:cubicBezTo>
                    <a:pt x="52672" y="37609"/>
                    <a:pt x="37491" y="54873"/>
                    <a:pt x="29454" y="71244"/>
                  </a:cubicBezTo>
                  <a:cubicBezTo>
                    <a:pt x="18738" y="93072"/>
                    <a:pt x="8817" y="131569"/>
                    <a:pt x="8023" y="156969"/>
                  </a:cubicBezTo>
                  <a:cubicBezTo>
                    <a:pt x="7626" y="169669"/>
                    <a:pt x="9213" y="180881"/>
                    <a:pt x="12190" y="191646"/>
                  </a:cubicBezTo>
                  <a:lnTo>
                    <a:pt x="14043" y="196389"/>
                  </a:lnTo>
                  <a:lnTo>
                    <a:pt x="12487" y="193803"/>
                  </a:lnTo>
                  <a:cubicBezTo>
                    <a:pt x="10403" y="189537"/>
                    <a:pt x="8022" y="184055"/>
                    <a:pt x="5641" y="178102"/>
                  </a:cubicBezTo>
                  <a:lnTo>
                    <a:pt x="0" y="161321"/>
                  </a:lnTo>
                  <a:lnTo>
                    <a:pt x="878" y="161731"/>
                  </a:lnTo>
                  <a:cubicBezTo>
                    <a:pt x="4053" y="158556"/>
                    <a:pt x="-1503" y="131172"/>
                    <a:pt x="3259" y="109344"/>
                  </a:cubicBezTo>
                  <a:cubicBezTo>
                    <a:pt x="8021" y="87516"/>
                    <a:pt x="17547" y="52194"/>
                    <a:pt x="29453" y="30763"/>
                  </a:cubicBezTo>
                  <a:cubicBezTo>
                    <a:pt x="35406" y="20048"/>
                    <a:pt x="41459" y="10721"/>
                    <a:pt x="48652" y="2485"/>
                  </a:cubicBezTo>
                  <a:lnTo>
                    <a:pt x="51631" y="0"/>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138"/>
            <p:cNvSpPr/>
            <p:nvPr/>
          </p:nvSpPr>
          <p:spPr>
            <a:xfrm>
              <a:off x="5556227" y="3714269"/>
              <a:ext cx="103289" cy="120773"/>
            </a:xfrm>
            <a:custGeom>
              <a:avLst/>
              <a:gdLst>
                <a:gd name="connsiteX0" fmla="*/ 34353 w 103289"/>
                <a:gd name="connsiteY0" fmla="*/ 36 h 120773"/>
                <a:gd name="connsiteX1" fmla="*/ 53999 w 103289"/>
                <a:gd name="connsiteY1" fmla="*/ 5245 h 120773"/>
                <a:gd name="connsiteX2" fmla="*/ 87337 w 103289"/>
                <a:gd name="connsiteY2" fmla="*/ 43345 h 120773"/>
                <a:gd name="connsiteX3" fmla="*/ 94480 w 103289"/>
                <a:gd name="connsiteY3" fmla="*/ 93351 h 120773"/>
                <a:gd name="connsiteX4" fmla="*/ 103112 w 103289"/>
                <a:gd name="connsiteY4" fmla="*/ 120437 h 120773"/>
                <a:gd name="connsiteX5" fmla="*/ 103289 w 103289"/>
                <a:gd name="connsiteY5" fmla="*/ 120773 h 120773"/>
                <a:gd name="connsiteX6" fmla="*/ 82574 w 103289"/>
                <a:gd name="connsiteY6" fmla="*/ 98113 h 120773"/>
                <a:gd name="connsiteX7" fmla="*/ 30187 w 103289"/>
                <a:gd name="connsiteY7" fmla="*/ 38582 h 120773"/>
                <a:gd name="connsiteX8" fmla="*/ 31700 w 103289"/>
                <a:gd name="connsiteY8" fmla="*/ 39818 h 120773"/>
                <a:gd name="connsiteX9" fmla="*/ 13520 w 103289"/>
                <a:gd name="connsiteY9" fmla="*/ 21913 h 120773"/>
                <a:gd name="connsiteX10" fmla="*/ 0 w 103289"/>
                <a:gd name="connsiteY10" fmla="*/ 4988 h 120773"/>
                <a:gd name="connsiteX11" fmla="*/ 8755 w 103289"/>
                <a:gd name="connsiteY11" fmla="*/ 2863 h 120773"/>
                <a:gd name="connsiteX12" fmla="*/ 34353 w 103289"/>
                <a:gd name="connsiteY12" fmla="*/ 36 h 12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289" h="120773">
                  <a:moveTo>
                    <a:pt x="34353" y="36"/>
                  </a:moveTo>
                  <a:cubicBezTo>
                    <a:pt x="41398" y="284"/>
                    <a:pt x="47451" y="1872"/>
                    <a:pt x="53999" y="5245"/>
                  </a:cubicBezTo>
                  <a:cubicBezTo>
                    <a:pt x="67096" y="11992"/>
                    <a:pt x="80590" y="28661"/>
                    <a:pt x="87337" y="43345"/>
                  </a:cubicBezTo>
                  <a:cubicBezTo>
                    <a:pt x="94084" y="58029"/>
                    <a:pt x="90511" y="79461"/>
                    <a:pt x="94480" y="93351"/>
                  </a:cubicBezTo>
                  <a:cubicBezTo>
                    <a:pt x="96465" y="100296"/>
                    <a:pt x="99838" y="112103"/>
                    <a:pt x="103112" y="120437"/>
                  </a:cubicBezTo>
                  <a:lnTo>
                    <a:pt x="103289" y="120773"/>
                  </a:lnTo>
                  <a:lnTo>
                    <a:pt x="82574" y="98113"/>
                  </a:lnTo>
                  <a:cubicBezTo>
                    <a:pt x="65509" y="78666"/>
                    <a:pt x="34553" y="37788"/>
                    <a:pt x="30187" y="38582"/>
                  </a:cubicBezTo>
                  <a:lnTo>
                    <a:pt x="31700" y="39818"/>
                  </a:lnTo>
                  <a:lnTo>
                    <a:pt x="13520" y="21913"/>
                  </a:lnTo>
                  <a:lnTo>
                    <a:pt x="0" y="4988"/>
                  </a:lnTo>
                  <a:lnTo>
                    <a:pt x="8755" y="2863"/>
                  </a:lnTo>
                  <a:cubicBezTo>
                    <a:pt x="19272" y="879"/>
                    <a:pt x="27309" y="-213"/>
                    <a:pt x="34353" y="36"/>
                  </a:cubicBez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139"/>
            <p:cNvSpPr/>
            <p:nvPr/>
          </p:nvSpPr>
          <p:spPr>
            <a:xfrm rot="1071218">
              <a:off x="5503165" y="3486692"/>
              <a:ext cx="123313" cy="187041"/>
            </a:xfrm>
            <a:custGeom>
              <a:avLst/>
              <a:gdLst>
                <a:gd name="connsiteX0" fmla="*/ 37853 w 123313"/>
                <a:gd name="connsiteY0" fmla="*/ 5872 h 187041"/>
                <a:gd name="connsiteX1" fmla="*/ 54833 w 123313"/>
                <a:gd name="connsiteY1" fmla="*/ 1901 h 187041"/>
                <a:gd name="connsiteX2" fmla="*/ 90943 w 123313"/>
                <a:gd name="connsiteY2" fmla="*/ 5281 h 187041"/>
                <a:gd name="connsiteX3" fmla="*/ 101012 w 123313"/>
                <a:gd name="connsiteY3" fmla="*/ 12378 h 187041"/>
                <a:gd name="connsiteX4" fmla="*/ 97667 w 123313"/>
                <a:gd name="connsiteY4" fmla="*/ 10620 h 187041"/>
                <a:gd name="connsiteX5" fmla="*/ 79381 w 123313"/>
                <a:gd name="connsiteY5" fmla="*/ 31520 h 187041"/>
                <a:gd name="connsiteX6" fmla="*/ 48727 w 123313"/>
                <a:gd name="connsiteY6" fmla="*/ 83923 h 187041"/>
                <a:gd name="connsiteX7" fmla="*/ 42777 w 123313"/>
                <a:gd name="connsiteY7" fmla="*/ 150884 h 187041"/>
                <a:gd name="connsiteX8" fmla="*/ 115941 w 123313"/>
                <a:gd name="connsiteY8" fmla="*/ 146845 h 187041"/>
                <a:gd name="connsiteX9" fmla="*/ 123303 w 123313"/>
                <a:gd name="connsiteY9" fmla="*/ 146267 h 187041"/>
                <a:gd name="connsiteX10" fmla="*/ 123313 w 123313"/>
                <a:gd name="connsiteY10" fmla="*/ 147935 h 187041"/>
                <a:gd name="connsiteX11" fmla="*/ 106364 w 123313"/>
                <a:gd name="connsiteY11" fmla="*/ 150730 h 187041"/>
                <a:gd name="connsiteX12" fmla="*/ 76545 w 123313"/>
                <a:gd name="connsiteY12" fmla="*/ 162523 h 187041"/>
                <a:gd name="connsiteX13" fmla="*/ 53844 w 123313"/>
                <a:gd name="connsiteY13" fmla="*/ 177966 h 187041"/>
                <a:gd name="connsiteX14" fmla="*/ 45481 w 123313"/>
                <a:gd name="connsiteY14" fmla="*/ 187041 h 187041"/>
                <a:gd name="connsiteX15" fmla="*/ 45282 w 123313"/>
                <a:gd name="connsiteY15" fmla="*/ 186821 h 187041"/>
                <a:gd name="connsiteX16" fmla="*/ 26103 w 123313"/>
                <a:gd name="connsiteY16" fmla="*/ 161258 h 187041"/>
                <a:gd name="connsiteX17" fmla="*/ 1858 w 123313"/>
                <a:gd name="connsiteY17" fmla="*/ 101520 h 187041"/>
                <a:gd name="connsiteX18" fmla="*/ 6043 w 123313"/>
                <a:gd name="connsiteY18" fmla="*/ 60143 h 187041"/>
                <a:gd name="connsiteX19" fmla="*/ 35522 w 123313"/>
                <a:gd name="connsiteY19" fmla="*/ 12771 h 187041"/>
                <a:gd name="connsiteX20" fmla="*/ 37853 w 123313"/>
                <a:gd name="connsiteY20" fmla="*/ 5872 h 18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3313" h="187041">
                  <a:moveTo>
                    <a:pt x="37853" y="5872"/>
                  </a:moveTo>
                  <a:lnTo>
                    <a:pt x="54833" y="1901"/>
                  </a:lnTo>
                  <a:cubicBezTo>
                    <a:pt x="69931" y="-1711"/>
                    <a:pt x="82587" y="50"/>
                    <a:pt x="90943" y="5281"/>
                  </a:cubicBezTo>
                  <a:lnTo>
                    <a:pt x="101012" y="12378"/>
                  </a:lnTo>
                  <a:lnTo>
                    <a:pt x="97667" y="10620"/>
                  </a:lnTo>
                  <a:cubicBezTo>
                    <a:pt x="88140" y="9519"/>
                    <a:pt x="87538" y="19302"/>
                    <a:pt x="79381" y="31520"/>
                  </a:cubicBezTo>
                  <a:cubicBezTo>
                    <a:pt x="71225" y="43736"/>
                    <a:pt x="54827" y="64029"/>
                    <a:pt x="48727" y="83923"/>
                  </a:cubicBezTo>
                  <a:cubicBezTo>
                    <a:pt x="42627" y="103818"/>
                    <a:pt x="27818" y="140691"/>
                    <a:pt x="42777" y="150884"/>
                  </a:cubicBezTo>
                  <a:cubicBezTo>
                    <a:pt x="53996" y="158529"/>
                    <a:pt x="89304" y="150674"/>
                    <a:pt x="115941" y="146845"/>
                  </a:cubicBezTo>
                  <a:lnTo>
                    <a:pt x="123303" y="146267"/>
                  </a:lnTo>
                  <a:lnTo>
                    <a:pt x="123313" y="147935"/>
                  </a:lnTo>
                  <a:lnTo>
                    <a:pt x="106364" y="150730"/>
                  </a:lnTo>
                  <a:cubicBezTo>
                    <a:pt x="95806" y="153713"/>
                    <a:pt x="85253" y="157841"/>
                    <a:pt x="76545" y="162523"/>
                  </a:cubicBezTo>
                  <a:cubicBezTo>
                    <a:pt x="67838" y="167204"/>
                    <a:pt x="60793" y="171870"/>
                    <a:pt x="53844" y="177966"/>
                  </a:cubicBezTo>
                  <a:lnTo>
                    <a:pt x="45481" y="187041"/>
                  </a:lnTo>
                  <a:lnTo>
                    <a:pt x="45282" y="186821"/>
                  </a:lnTo>
                  <a:cubicBezTo>
                    <a:pt x="38350" y="178890"/>
                    <a:pt x="31223" y="170032"/>
                    <a:pt x="26103" y="161258"/>
                  </a:cubicBezTo>
                  <a:cubicBezTo>
                    <a:pt x="15864" y="143708"/>
                    <a:pt x="5823" y="119006"/>
                    <a:pt x="1858" y="101520"/>
                  </a:cubicBezTo>
                  <a:cubicBezTo>
                    <a:pt x="-2107" y="84035"/>
                    <a:pt x="736" y="76030"/>
                    <a:pt x="6043" y="60143"/>
                  </a:cubicBezTo>
                  <a:cubicBezTo>
                    <a:pt x="10024" y="48229"/>
                    <a:pt x="28236" y="25164"/>
                    <a:pt x="35522" y="12771"/>
                  </a:cubicBezTo>
                  <a:lnTo>
                    <a:pt x="37853" y="5872"/>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140"/>
            <p:cNvSpPr/>
            <p:nvPr/>
          </p:nvSpPr>
          <p:spPr>
            <a:xfrm>
              <a:off x="5426705" y="3487081"/>
              <a:ext cx="143140" cy="360981"/>
            </a:xfrm>
            <a:custGeom>
              <a:avLst/>
              <a:gdLst>
                <a:gd name="connsiteX0" fmla="*/ 143039 w 143106"/>
                <a:gd name="connsiteY0" fmla="*/ 1143 h 360928"/>
                <a:gd name="connsiteX1" fmla="*/ 81126 w 143106"/>
                <a:gd name="connsiteY1" fmla="*/ 15431 h 360928"/>
                <a:gd name="connsiteX2" fmla="*/ 26358 w 143106"/>
                <a:gd name="connsiteY2" fmla="*/ 70200 h 360928"/>
                <a:gd name="connsiteX3" fmla="*/ 164 w 143106"/>
                <a:gd name="connsiteY3" fmla="*/ 148781 h 360928"/>
                <a:gd name="connsiteX4" fmla="*/ 19214 w 143106"/>
                <a:gd name="connsiteY4" fmla="*/ 246412 h 360928"/>
                <a:gd name="connsiteX5" fmla="*/ 90651 w 143106"/>
                <a:gd name="connsiteY5" fmla="*/ 358331 h 360928"/>
                <a:gd name="connsiteX6" fmla="*/ 83508 w 143106"/>
                <a:gd name="connsiteY6" fmla="*/ 320231 h 360928"/>
                <a:gd name="connsiteX7" fmla="*/ 88270 w 143106"/>
                <a:gd name="connsiteY7" fmla="*/ 263081 h 360928"/>
                <a:gd name="connsiteX8" fmla="*/ 114464 w 143106"/>
                <a:gd name="connsiteY8" fmla="*/ 220218 h 360928"/>
                <a:gd name="connsiteX9" fmla="*/ 104939 w 143106"/>
                <a:gd name="connsiteY9" fmla="*/ 201168 h 360928"/>
                <a:gd name="connsiteX10" fmla="*/ 83508 w 143106"/>
                <a:gd name="connsiteY10" fmla="*/ 146400 h 360928"/>
                <a:gd name="connsiteX11" fmla="*/ 78745 w 143106"/>
                <a:gd name="connsiteY11" fmla="*/ 82106 h 360928"/>
                <a:gd name="connsiteX12" fmla="*/ 93033 w 143106"/>
                <a:gd name="connsiteY12" fmla="*/ 39243 h 360928"/>
                <a:gd name="connsiteX13" fmla="*/ 143039 w 143106"/>
                <a:gd name="connsiteY13" fmla="*/ 1143 h 360928"/>
                <a:gd name="connsiteX0" fmla="*/ 143039 w 143140"/>
                <a:gd name="connsiteY0" fmla="*/ 1449 h 361234"/>
                <a:gd name="connsiteX1" fmla="*/ 81126 w 143140"/>
                <a:gd name="connsiteY1" fmla="*/ 15737 h 361234"/>
                <a:gd name="connsiteX2" fmla="*/ 26358 w 143140"/>
                <a:gd name="connsiteY2" fmla="*/ 70506 h 361234"/>
                <a:gd name="connsiteX3" fmla="*/ 164 w 143140"/>
                <a:gd name="connsiteY3" fmla="*/ 149087 h 361234"/>
                <a:gd name="connsiteX4" fmla="*/ 19214 w 143140"/>
                <a:gd name="connsiteY4" fmla="*/ 246718 h 361234"/>
                <a:gd name="connsiteX5" fmla="*/ 90651 w 143140"/>
                <a:gd name="connsiteY5" fmla="*/ 358637 h 361234"/>
                <a:gd name="connsiteX6" fmla="*/ 83508 w 143140"/>
                <a:gd name="connsiteY6" fmla="*/ 320537 h 361234"/>
                <a:gd name="connsiteX7" fmla="*/ 88270 w 143140"/>
                <a:gd name="connsiteY7" fmla="*/ 263387 h 361234"/>
                <a:gd name="connsiteX8" fmla="*/ 114464 w 143140"/>
                <a:gd name="connsiteY8" fmla="*/ 220524 h 361234"/>
                <a:gd name="connsiteX9" fmla="*/ 104939 w 143140"/>
                <a:gd name="connsiteY9" fmla="*/ 201474 h 361234"/>
                <a:gd name="connsiteX10" fmla="*/ 83508 w 143140"/>
                <a:gd name="connsiteY10" fmla="*/ 146706 h 361234"/>
                <a:gd name="connsiteX11" fmla="*/ 78745 w 143140"/>
                <a:gd name="connsiteY11" fmla="*/ 82412 h 361234"/>
                <a:gd name="connsiteX12" fmla="*/ 95414 w 143140"/>
                <a:gd name="connsiteY12" fmla="*/ 44311 h 361234"/>
                <a:gd name="connsiteX13" fmla="*/ 143039 w 143140"/>
                <a:gd name="connsiteY13" fmla="*/ 1449 h 361234"/>
                <a:gd name="connsiteX0" fmla="*/ 143039 w 143140"/>
                <a:gd name="connsiteY0" fmla="*/ 1449 h 361234"/>
                <a:gd name="connsiteX1" fmla="*/ 81126 w 143140"/>
                <a:gd name="connsiteY1" fmla="*/ 15737 h 361234"/>
                <a:gd name="connsiteX2" fmla="*/ 26358 w 143140"/>
                <a:gd name="connsiteY2" fmla="*/ 70506 h 361234"/>
                <a:gd name="connsiteX3" fmla="*/ 164 w 143140"/>
                <a:gd name="connsiteY3" fmla="*/ 149087 h 361234"/>
                <a:gd name="connsiteX4" fmla="*/ 19214 w 143140"/>
                <a:gd name="connsiteY4" fmla="*/ 246718 h 361234"/>
                <a:gd name="connsiteX5" fmla="*/ 90651 w 143140"/>
                <a:gd name="connsiteY5" fmla="*/ 358637 h 361234"/>
                <a:gd name="connsiteX6" fmla="*/ 83508 w 143140"/>
                <a:gd name="connsiteY6" fmla="*/ 320537 h 361234"/>
                <a:gd name="connsiteX7" fmla="*/ 93033 w 143140"/>
                <a:gd name="connsiteY7" fmla="*/ 263387 h 361234"/>
                <a:gd name="connsiteX8" fmla="*/ 114464 w 143140"/>
                <a:gd name="connsiteY8" fmla="*/ 220524 h 361234"/>
                <a:gd name="connsiteX9" fmla="*/ 104939 w 143140"/>
                <a:gd name="connsiteY9" fmla="*/ 201474 h 361234"/>
                <a:gd name="connsiteX10" fmla="*/ 83508 w 143140"/>
                <a:gd name="connsiteY10" fmla="*/ 146706 h 361234"/>
                <a:gd name="connsiteX11" fmla="*/ 78745 w 143140"/>
                <a:gd name="connsiteY11" fmla="*/ 82412 h 361234"/>
                <a:gd name="connsiteX12" fmla="*/ 95414 w 143140"/>
                <a:gd name="connsiteY12" fmla="*/ 44311 h 361234"/>
                <a:gd name="connsiteX13" fmla="*/ 143039 w 143140"/>
                <a:gd name="connsiteY13" fmla="*/ 1449 h 361234"/>
                <a:gd name="connsiteX0" fmla="*/ 143039 w 143140"/>
                <a:gd name="connsiteY0" fmla="*/ 1449 h 360981"/>
                <a:gd name="connsiteX1" fmla="*/ 81126 w 143140"/>
                <a:gd name="connsiteY1" fmla="*/ 15737 h 360981"/>
                <a:gd name="connsiteX2" fmla="*/ 26358 w 143140"/>
                <a:gd name="connsiteY2" fmla="*/ 70506 h 360981"/>
                <a:gd name="connsiteX3" fmla="*/ 164 w 143140"/>
                <a:gd name="connsiteY3" fmla="*/ 149087 h 360981"/>
                <a:gd name="connsiteX4" fmla="*/ 19214 w 143140"/>
                <a:gd name="connsiteY4" fmla="*/ 246718 h 360981"/>
                <a:gd name="connsiteX5" fmla="*/ 90651 w 143140"/>
                <a:gd name="connsiteY5" fmla="*/ 358637 h 360981"/>
                <a:gd name="connsiteX6" fmla="*/ 85889 w 143140"/>
                <a:gd name="connsiteY6" fmla="*/ 318155 h 360981"/>
                <a:gd name="connsiteX7" fmla="*/ 93033 w 143140"/>
                <a:gd name="connsiteY7" fmla="*/ 263387 h 360981"/>
                <a:gd name="connsiteX8" fmla="*/ 114464 w 143140"/>
                <a:gd name="connsiteY8" fmla="*/ 220524 h 360981"/>
                <a:gd name="connsiteX9" fmla="*/ 104939 w 143140"/>
                <a:gd name="connsiteY9" fmla="*/ 201474 h 360981"/>
                <a:gd name="connsiteX10" fmla="*/ 83508 w 143140"/>
                <a:gd name="connsiteY10" fmla="*/ 146706 h 360981"/>
                <a:gd name="connsiteX11" fmla="*/ 78745 w 143140"/>
                <a:gd name="connsiteY11" fmla="*/ 82412 h 360981"/>
                <a:gd name="connsiteX12" fmla="*/ 95414 w 143140"/>
                <a:gd name="connsiteY12" fmla="*/ 44311 h 360981"/>
                <a:gd name="connsiteX13" fmla="*/ 143039 w 143140"/>
                <a:gd name="connsiteY13" fmla="*/ 1449 h 36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140" h="360981">
                  <a:moveTo>
                    <a:pt x="143039" y="1449"/>
                  </a:moveTo>
                  <a:cubicBezTo>
                    <a:pt x="140658" y="-3313"/>
                    <a:pt x="100573" y="4228"/>
                    <a:pt x="81126" y="15737"/>
                  </a:cubicBezTo>
                  <a:cubicBezTo>
                    <a:pt x="61679" y="27247"/>
                    <a:pt x="39852" y="48281"/>
                    <a:pt x="26358" y="70506"/>
                  </a:cubicBezTo>
                  <a:cubicBezTo>
                    <a:pt x="12864" y="92731"/>
                    <a:pt x="1355" y="119718"/>
                    <a:pt x="164" y="149087"/>
                  </a:cubicBezTo>
                  <a:cubicBezTo>
                    <a:pt x="-1027" y="178456"/>
                    <a:pt x="4133" y="211793"/>
                    <a:pt x="19214" y="246718"/>
                  </a:cubicBezTo>
                  <a:cubicBezTo>
                    <a:pt x="34295" y="281643"/>
                    <a:pt x="79539" y="346731"/>
                    <a:pt x="90651" y="358637"/>
                  </a:cubicBezTo>
                  <a:cubicBezTo>
                    <a:pt x="101763" y="370543"/>
                    <a:pt x="85492" y="334030"/>
                    <a:pt x="85889" y="318155"/>
                  </a:cubicBezTo>
                  <a:cubicBezTo>
                    <a:pt x="86286" y="302280"/>
                    <a:pt x="88271" y="279659"/>
                    <a:pt x="93033" y="263387"/>
                  </a:cubicBezTo>
                  <a:cubicBezTo>
                    <a:pt x="97795" y="247115"/>
                    <a:pt x="112480" y="230843"/>
                    <a:pt x="114464" y="220524"/>
                  </a:cubicBezTo>
                  <a:cubicBezTo>
                    <a:pt x="116448" y="210205"/>
                    <a:pt x="110098" y="213777"/>
                    <a:pt x="104939" y="201474"/>
                  </a:cubicBezTo>
                  <a:cubicBezTo>
                    <a:pt x="99780" y="189171"/>
                    <a:pt x="87874" y="166550"/>
                    <a:pt x="83508" y="146706"/>
                  </a:cubicBezTo>
                  <a:cubicBezTo>
                    <a:pt x="79142" y="126862"/>
                    <a:pt x="77158" y="100271"/>
                    <a:pt x="78745" y="82412"/>
                  </a:cubicBezTo>
                  <a:cubicBezTo>
                    <a:pt x="80332" y="64553"/>
                    <a:pt x="85492" y="57805"/>
                    <a:pt x="95414" y="44311"/>
                  </a:cubicBezTo>
                  <a:cubicBezTo>
                    <a:pt x="105336" y="30817"/>
                    <a:pt x="145420" y="6211"/>
                    <a:pt x="143039" y="1449"/>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141"/>
            <p:cNvSpPr/>
            <p:nvPr/>
          </p:nvSpPr>
          <p:spPr>
            <a:xfrm>
              <a:off x="5526516" y="3511391"/>
              <a:ext cx="150394" cy="205798"/>
            </a:xfrm>
            <a:custGeom>
              <a:avLst/>
              <a:gdLst>
                <a:gd name="connsiteX0" fmla="*/ 2748 w 155749"/>
                <a:gd name="connsiteY0" fmla="*/ 117634 h 206645"/>
                <a:gd name="connsiteX1" fmla="*/ 28941 w 155749"/>
                <a:gd name="connsiteY1" fmla="*/ 55722 h 206645"/>
                <a:gd name="connsiteX2" fmla="*/ 74185 w 155749"/>
                <a:gd name="connsiteY2" fmla="*/ 15240 h 206645"/>
                <a:gd name="connsiteX3" fmla="*/ 97998 w 155749"/>
                <a:gd name="connsiteY3" fmla="*/ 953 h 206645"/>
                <a:gd name="connsiteX4" fmla="*/ 133716 w 155749"/>
                <a:gd name="connsiteY4" fmla="*/ 39053 h 206645"/>
                <a:gd name="connsiteX5" fmla="*/ 155148 w 155749"/>
                <a:gd name="connsiteY5" fmla="*/ 93822 h 206645"/>
                <a:gd name="connsiteX6" fmla="*/ 148004 w 155749"/>
                <a:gd name="connsiteY6" fmla="*/ 203359 h 206645"/>
                <a:gd name="connsiteX7" fmla="*/ 128954 w 155749"/>
                <a:gd name="connsiteY7" fmla="*/ 174784 h 206645"/>
                <a:gd name="connsiteX8" fmla="*/ 95616 w 155749"/>
                <a:gd name="connsiteY8" fmla="*/ 141447 h 206645"/>
                <a:gd name="connsiteX9" fmla="*/ 2748 w 155749"/>
                <a:gd name="connsiteY9" fmla="*/ 117634 h 206645"/>
                <a:gd name="connsiteX0" fmla="*/ 2748 w 156196"/>
                <a:gd name="connsiteY0" fmla="*/ 117634 h 206645"/>
                <a:gd name="connsiteX1" fmla="*/ 28941 w 156196"/>
                <a:gd name="connsiteY1" fmla="*/ 55722 h 206645"/>
                <a:gd name="connsiteX2" fmla="*/ 74185 w 156196"/>
                <a:gd name="connsiteY2" fmla="*/ 15240 h 206645"/>
                <a:gd name="connsiteX3" fmla="*/ 97998 w 156196"/>
                <a:gd name="connsiteY3" fmla="*/ 953 h 206645"/>
                <a:gd name="connsiteX4" fmla="*/ 126572 w 156196"/>
                <a:gd name="connsiteY4" fmla="*/ 39053 h 206645"/>
                <a:gd name="connsiteX5" fmla="*/ 155148 w 156196"/>
                <a:gd name="connsiteY5" fmla="*/ 93822 h 206645"/>
                <a:gd name="connsiteX6" fmla="*/ 148004 w 156196"/>
                <a:gd name="connsiteY6" fmla="*/ 203359 h 206645"/>
                <a:gd name="connsiteX7" fmla="*/ 128954 w 156196"/>
                <a:gd name="connsiteY7" fmla="*/ 174784 h 206645"/>
                <a:gd name="connsiteX8" fmla="*/ 95616 w 156196"/>
                <a:gd name="connsiteY8" fmla="*/ 141447 h 206645"/>
                <a:gd name="connsiteX9" fmla="*/ 2748 w 156196"/>
                <a:gd name="connsiteY9" fmla="*/ 117634 h 206645"/>
                <a:gd name="connsiteX0" fmla="*/ 2748 w 150536"/>
                <a:gd name="connsiteY0" fmla="*/ 117634 h 206645"/>
                <a:gd name="connsiteX1" fmla="*/ 28941 w 150536"/>
                <a:gd name="connsiteY1" fmla="*/ 55722 h 206645"/>
                <a:gd name="connsiteX2" fmla="*/ 74185 w 150536"/>
                <a:gd name="connsiteY2" fmla="*/ 15240 h 206645"/>
                <a:gd name="connsiteX3" fmla="*/ 97998 w 150536"/>
                <a:gd name="connsiteY3" fmla="*/ 953 h 206645"/>
                <a:gd name="connsiteX4" fmla="*/ 126572 w 150536"/>
                <a:gd name="connsiteY4" fmla="*/ 39053 h 206645"/>
                <a:gd name="connsiteX5" fmla="*/ 148004 w 150536"/>
                <a:gd name="connsiteY5" fmla="*/ 93822 h 206645"/>
                <a:gd name="connsiteX6" fmla="*/ 148004 w 150536"/>
                <a:gd name="connsiteY6" fmla="*/ 203359 h 206645"/>
                <a:gd name="connsiteX7" fmla="*/ 128954 w 150536"/>
                <a:gd name="connsiteY7" fmla="*/ 174784 h 206645"/>
                <a:gd name="connsiteX8" fmla="*/ 95616 w 150536"/>
                <a:gd name="connsiteY8" fmla="*/ 141447 h 206645"/>
                <a:gd name="connsiteX9" fmla="*/ 2748 w 150536"/>
                <a:gd name="connsiteY9" fmla="*/ 117634 h 206645"/>
                <a:gd name="connsiteX0" fmla="*/ 2748 w 150394"/>
                <a:gd name="connsiteY0" fmla="*/ 117634 h 205798"/>
                <a:gd name="connsiteX1" fmla="*/ 28941 w 150394"/>
                <a:gd name="connsiteY1" fmla="*/ 55722 h 205798"/>
                <a:gd name="connsiteX2" fmla="*/ 74185 w 150394"/>
                <a:gd name="connsiteY2" fmla="*/ 15240 h 205798"/>
                <a:gd name="connsiteX3" fmla="*/ 97998 w 150394"/>
                <a:gd name="connsiteY3" fmla="*/ 953 h 205798"/>
                <a:gd name="connsiteX4" fmla="*/ 126572 w 150394"/>
                <a:gd name="connsiteY4" fmla="*/ 39053 h 205798"/>
                <a:gd name="connsiteX5" fmla="*/ 148004 w 150394"/>
                <a:gd name="connsiteY5" fmla="*/ 93822 h 205798"/>
                <a:gd name="connsiteX6" fmla="*/ 148004 w 150394"/>
                <a:gd name="connsiteY6" fmla="*/ 203359 h 205798"/>
                <a:gd name="connsiteX7" fmla="*/ 131335 w 150394"/>
                <a:gd name="connsiteY7" fmla="*/ 167640 h 205798"/>
                <a:gd name="connsiteX8" fmla="*/ 95616 w 150394"/>
                <a:gd name="connsiteY8" fmla="*/ 141447 h 205798"/>
                <a:gd name="connsiteX9" fmla="*/ 2748 w 150394"/>
                <a:gd name="connsiteY9" fmla="*/ 117634 h 20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394" h="205798">
                  <a:moveTo>
                    <a:pt x="2748" y="117634"/>
                  </a:moveTo>
                  <a:cubicBezTo>
                    <a:pt x="-8365" y="103346"/>
                    <a:pt x="17035" y="72788"/>
                    <a:pt x="28941" y="55722"/>
                  </a:cubicBezTo>
                  <a:cubicBezTo>
                    <a:pt x="40847" y="38656"/>
                    <a:pt x="62676" y="24368"/>
                    <a:pt x="74185" y="15240"/>
                  </a:cubicBezTo>
                  <a:cubicBezTo>
                    <a:pt x="85695" y="6112"/>
                    <a:pt x="89267" y="-3016"/>
                    <a:pt x="97998" y="953"/>
                  </a:cubicBezTo>
                  <a:cubicBezTo>
                    <a:pt x="106729" y="4922"/>
                    <a:pt x="118238" y="23575"/>
                    <a:pt x="126572" y="39053"/>
                  </a:cubicBezTo>
                  <a:cubicBezTo>
                    <a:pt x="134906" y="54531"/>
                    <a:pt x="144432" y="66438"/>
                    <a:pt x="148004" y="93822"/>
                  </a:cubicBezTo>
                  <a:cubicBezTo>
                    <a:pt x="151576" y="121206"/>
                    <a:pt x="150782" y="191056"/>
                    <a:pt x="148004" y="203359"/>
                  </a:cubicBezTo>
                  <a:cubicBezTo>
                    <a:pt x="145226" y="215662"/>
                    <a:pt x="140066" y="177959"/>
                    <a:pt x="131335" y="167640"/>
                  </a:cubicBezTo>
                  <a:cubicBezTo>
                    <a:pt x="122604" y="157321"/>
                    <a:pt x="117047" y="149781"/>
                    <a:pt x="95616" y="141447"/>
                  </a:cubicBezTo>
                  <a:cubicBezTo>
                    <a:pt x="74185" y="133113"/>
                    <a:pt x="13861" y="131922"/>
                    <a:pt x="2748" y="117634"/>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142"/>
            <p:cNvSpPr/>
            <p:nvPr/>
          </p:nvSpPr>
          <p:spPr>
            <a:xfrm>
              <a:off x="5581421" y="3752839"/>
              <a:ext cx="130596" cy="278617"/>
            </a:xfrm>
            <a:custGeom>
              <a:avLst/>
              <a:gdLst>
                <a:gd name="connsiteX0" fmla="*/ 4992 w 130596"/>
                <a:gd name="connsiteY0" fmla="*/ 11 h 278617"/>
                <a:gd name="connsiteX1" fmla="*/ 57379 w 130596"/>
                <a:gd name="connsiteY1" fmla="*/ 59542 h 278617"/>
                <a:gd name="connsiteX2" fmla="*/ 107385 w 130596"/>
                <a:gd name="connsiteY2" fmla="*/ 116692 h 278617"/>
                <a:gd name="connsiteX3" fmla="*/ 128817 w 130596"/>
                <a:gd name="connsiteY3" fmla="*/ 161936 h 278617"/>
                <a:gd name="connsiteX4" fmla="*/ 128817 w 130596"/>
                <a:gd name="connsiteY4" fmla="*/ 221467 h 278617"/>
                <a:gd name="connsiteX5" fmla="*/ 124054 w 130596"/>
                <a:gd name="connsiteY5" fmla="*/ 278617 h 278617"/>
                <a:gd name="connsiteX6" fmla="*/ 123143 w 130596"/>
                <a:gd name="connsiteY6" fmla="*/ 278352 h 278617"/>
                <a:gd name="connsiteX7" fmla="*/ 98754 w 130596"/>
                <a:gd name="connsiteY7" fmla="*/ 256740 h 278617"/>
                <a:gd name="connsiteX8" fmla="*/ 59761 w 130596"/>
                <a:gd name="connsiteY8" fmla="*/ 230992 h 278617"/>
                <a:gd name="connsiteX9" fmla="*/ 47351 w 130596"/>
                <a:gd name="connsiteY9" fmla="*/ 222216 h 278617"/>
                <a:gd name="connsiteX10" fmla="*/ 33567 w 130596"/>
                <a:gd name="connsiteY10" fmla="*/ 207180 h 278617"/>
                <a:gd name="connsiteX11" fmla="*/ 24042 w 130596"/>
                <a:gd name="connsiteY11" fmla="*/ 150030 h 278617"/>
                <a:gd name="connsiteX12" fmla="*/ 9754 w 130596"/>
                <a:gd name="connsiteY12" fmla="*/ 83355 h 278617"/>
                <a:gd name="connsiteX13" fmla="*/ 229 w 130596"/>
                <a:gd name="connsiteY13" fmla="*/ 33349 h 278617"/>
                <a:gd name="connsiteX14" fmla="*/ 4992 w 130596"/>
                <a:gd name="connsiteY14" fmla="*/ 11 h 278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596" h="278617">
                  <a:moveTo>
                    <a:pt x="4992" y="11"/>
                  </a:moveTo>
                  <a:cubicBezTo>
                    <a:pt x="9358" y="-783"/>
                    <a:pt x="40314" y="40095"/>
                    <a:pt x="57379" y="59542"/>
                  </a:cubicBezTo>
                  <a:cubicBezTo>
                    <a:pt x="74444" y="78989"/>
                    <a:pt x="95479" y="99626"/>
                    <a:pt x="107385" y="116692"/>
                  </a:cubicBezTo>
                  <a:cubicBezTo>
                    <a:pt x="119291" y="133758"/>
                    <a:pt x="125245" y="144474"/>
                    <a:pt x="128817" y="161936"/>
                  </a:cubicBezTo>
                  <a:cubicBezTo>
                    <a:pt x="132389" y="179398"/>
                    <a:pt x="129611" y="202020"/>
                    <a:pt x="128817" y="221467"/>
                  </a:cubicBezTo>
                  <a:cubicBezTo>
                    <a:pt x="128023" y="240914"/>
                    <a:pt x="133579" y="275442"/>
                    <a:pt x="124054" y="278617"/>
                  </a:cubicBezTo>
                  <a:lnTo>
                    <a:pt x="123143" y="278352"/>
                  </a:lnTo>
                  <a:lnTo>
                    <a:pt x="98754" y="256740"/>
                  </a:lnTo>
                  <a:cubicBezTo>
                    <a:pt x="86352" y="248157"/>
                    <a:pt x="72461" y="239724"/>
                    <a:pt x="59761" y="230992"/>
                  </a:cubicBezTo>
                  <a:lnTo>
                    <a:pt x="47351" y="222216"/>
                  </a:lnTo>
                  <a:lnTo>
                    <a:pt x="33567" y="207180"/>
                  </a:lnTo>
                  <a:cubicBezTo>
                    <a:pt x="25630" y="192099"/>
                    <a:pt x="28011" y="170668"/>
                    <a:pt x="24042" y="150030"/>
                  </a:cubicBezTo>
                  <a:cubicBezTo>
                    <a:pt x="20073" y="129392"/>
                    <a:pt x="13723" y="102802"/>
                    <a:pt x="9754" y="83355"/>
                  </a:cubicBezTo>
                  <a:cubicBezTo>
                    <a:pt x="5785" y="63908"/>
                    <a:pt x="1023" y="47240"/>
                    <a:pt x="229" y="33349"/>
                  </a:cubicBezTo>
                  <a:cubicBezTo>
                    <a:pt x="-565" y="19458"/>
                    <a:pt x="626" y="805"/>
                    <a:pt x="4992" y="11"/>
                  </a:cubicBezTo>
                  <a:close/>
                </a:path>
              </a:pathLst>
            </a:custGeom>
            <a:gradFill flip="none" rotWithShape="1">
              <a:gsLst>
                <a:gs pos="18000">
                  <a:srgbClr val="FFC000"/>
                </a:gs>
                <a:gs pos="50000">
                  <a:srgbClr val="E6DA61">
                    <a:tint val="44500"/>
                    <a:satMod val="160000"/>
                  </a:srgbClr>
                </a:gs>
                <a:gs pos="87000">
                  <a:srgbClr val="FFC000"/>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143"/>
            <p:cNvSpPr/>
            <p:nvPr/>
          </p:nvSpPr>
          <p:spPr>
            <a:xfrm>
              <a:off x="3261417" y="4459176"/>
              <a:ext cx="114381" cy="57206"/>
            </a:xfrm>
            <a:custGeom>
              <a:avLst/>
              <a:gdLst>
                <a:gd name="connsiteX0" fmla="*/ 4686 w 114381"/>
                <a:gd name="connsiteY0" fmla="*/ 0 h 57206"/>
                <a:gd name="connsiteX1" fmla="*/ 25304 w 114381"/>
                <a:gd name="connsiteY1" fmla="*/ 11323 h 57206"/>
                <a:gd name="connsiteX2" fmla="*/ 60427 w 114381"/>
                <a:gd name="connsiteY2" fmla="*/ 27099 h 57206"/>
                <a:gd name="connsiteX3" fmla="*/ 88258 w 114381"/>
                <a:gd name="connsiteY3" fmla="*/ 38708 h 57206"/>
                <a:gd name="connsiteX4" fmla="*/ 114381 w 114381"/>
                <a:gd name="connsiteY4" fmla="*/ 43615 h 57206"/>
                <a:gd name="connsiteX5" fmla="*/ 100014 w 114381"/>
                <a:gd name="connsiteY5" fmla="*/ 47638 h 57206"/>
                <a:gd name="connsiteX6" fmla="*/ 74713 w 114381"/>
                <a:gd name="connsiteY6" fmla="*/ 53293 h 57206"/>
                <a:gd name="connsiteX7" fmla="*/ 27088 w 114381"/>
                <a:gd name="connsiteY7" fmla="*/ 55674 h 57206"/>
                <a:gd name="connsiteX8" fmla="*/ 0 w 114381"/>
                <a:gd name="connsiteY8" fmla="*/ 57206 h 57206"/>
                <a:gd name="connsiteX9" fmla="*/ 5659 w 114381"/>
                <a:gd name="connsiteY9" fmla="*/ 36626 h 57206"/>
                <a:gd name="connsiteX10" fmla="*/ 5064 w 114381"/>
                <a:gd name="connsiteY10" fmla="*/ 1205 h 57206"/>
                <a:gd name="connsiteX11" fmla="*/ 4686 w 114381"/>
                <a:gd name="connsiteY11" fmla="*/ 0 h 5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81" h="57206">
                  <a:moveTo>
                    <a:pt x="4686" y="0"/>
                  </a:moveTo>
                  <a:lnTo>
                    <a:pt x="25304" y="11323"/>
                  </a:lnTo>
                  <a:cubicBezTo>
                    <a:pt x="37706" y="17376"/>
                    <a:pt x="49910" y="22734"/>
                    <a:pt x="60427" y="27099"/>
                  </a:cubicBezTo>
                  <a:cubicBezTo>
                    <a:pt x="70944" y="31465"/>
                    <a:pt x="79675" y="35632"/>
                    <a:pt x="88258" y="38708"/>
                  </a:cubicBezTo>
                  <a:lnTo>
                    <a:pt x="114381" y="43615"/>
                  </a:lnTo>
                  <a:lnTo>
                    <a:pt x="100014" y="47638"/>
                  </a:lnTo>
                  <a:cubicBezTo>
                    <a:pt x="91580" y="49920"/>
                    <a:pt x="82651" y="52103"/>
                    <a:pt x="74713" y="53293"/>
                  </a:cubicBezTo>
                  <a:cubicBezTo>
                    <a:pt x="58838" y="55674"/>
                    <a:pt x="46138" y="55674"/>
                    <a:pt x="27088" y="55674"/>
                  </a:cubicBezTo>
                  <a:lnTo>
                    <a:pt x="0" y="57206"/>
                  </a:lnTo>
                  <a:lnTo>
                    <a:pt x="5659" y="36626"/>
                  </a:lnTo>
                  <a:cubicBezTo>
                    <a:pt x="7445" y="24522"/>
                    <a:pt x="7147" y="12913"/>
                    <a:pt x="5064" y="1205"/>
                  </a:cubicBezTo>
                  <a:lnTo>
                    <a:pt x="4686" y="0"/>
                  </a:lnTo>
                  <a:close/>
                </a:path>
              </a:pathLst>
            </a:custGeom>
            <a:gradFill flip="none" rotWithShape="1">
              <a:gsLst>
                <a:gs pos="12000">
                  <a:srgbClr val="6F6A2B"/>
                </a:gs>
                <a:gs pos="50000">
                  <a:srgbClr val="B5AE5C"/>
                </a:gs>
                <a:gs pos="88000">
                  <a:srgbClr val="6F6A2B"/>
                </a:gs>
              </a:gsLst>
              <a:lin ang="5400000" scaled="0"/>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p:transition>
    <p:plus/>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Rectangle 39"/>
          <p:cNvSpPr>
            <a:spLocks noChangeArrowheads="1"/>
          </p:cNvSpPr>
          <p:nvPr/>
        </p:nvSpPr>
        <p:spPr bwMode="auto">
          <a:xfrm>
            <a:off x="1055688" y="628650"/>
            <a:ext cx="4205287"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360000" indent="-360000" eaLnBrk="1" hangingPunct="1">
              <a:spcBef>
                <a:spcPts val="0"/>
              </a:spcBef>
              <a:buClr>
                <a:srgbClr val="C00000"/>
              </a:buClr>
              <a:buSzPct val="80000"/>
              <a:buFont typeface="Wingdings" panose="05000000000000000000" pitchFamily="2" charset="2"/>
              <a:buChar char="n"/>
              <a:defRPr/>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复制起始的过程</a:t>
            </a:r>
          </a:p>
        </p:txBody>
      </p:sp>
      <p:cxnSp>
        <p:nvCxnSpPr>
          <p:cNvPr id="71" name="直接连接符 70"/>
          <p:cNvCxnSpPr/>
          <p:nvPr/>
        </p:nvCxnSpPr>
        <p:spPr>
          <a:xfrm>
            <a:off x="1077913" y="1196975"/>
            <a:ext cx="396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03" name="Text Box 80"/>
          <p:cNvSpPr txBox="1">
            <a:spLocks noChangeArrowheads="1"/>
          </p:cNvSpPr>
          <p:nvPr/>
        </p:nvSpPr>
        <p:spPr bwMode="auto">
          <a:xfrm>
            <a:off x="7319963" y="620713"/>
            <a:ext cx="5969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en-US" altLang="zh-CN" sz="2000" b="1" dirty="0">
                <a:effectLst>
                  <a:outerShdw blurRad="38100" dist="38100" dir="2700000" algn="tl">
                    <a:srgbClr val="C0C0C0"/>
                  </a:outerShdw>
                </a:effectLst>
                <a:ea typeface=""/>
              </a:rPr>
              <a:t>5</a:t>
            </a:r>
            <a:r>
              <a:rPr lang="zh-CN" altLang="en-US" sz="2000" b="1" dirty="0">
                <a:effectLst>
                  <a:outerShdw blurRad="38100" dist="38100" dir="2700000" algn="tl">
                    <a:srgbClr val="C0C0C0"/>
                  </a:outerShdw>
                </a:effectLst>
                <a:ea typeface=""/>
              </a:rPr>
              <a:t>´</a:t>
            </a:r>
          </a:p>
        </p:txBody>
      </p:sp>
      <p:sp>
        <p:nvSpPr>
          <p:cNvPr id="37922" name="Line 10"/>
          <p:cNvSpPr>
            <a:spLocks noChangeShapeType="1"/>
          </p:cNvSpPr>
          <p:nvPr/>
        </p:nvSpPr>
        <p:spPr bwMode="auto">
          <a:xfrm>
            <a:off x="7608888" y="12954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7923" name="Line 11"/>
          <p:cNvSpPr>
            <a:spLocks noChangeShapeType="1"/>
          </p:cNvSpPr>
          <p:nvPr/>
        </p:nvSpPr>
        <p:spPr bwMode="auto">
          <a:xfrm>
            <a:off x="7608888" y="14478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7924" name="Line 12"/>
          <p:cNvSpPr>
            <a:spLocks noChangeShapeType="1"/>
          </p:cNvSpPr>
          <p:nvPr/>
        </p:nvSpPr>
        <p:spPr bwMode="auto">
          <a:xfrm>
            <a:off x="7608888" y="16002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7925" name="Line 13"/>
          <p:cNvSpPr>
            <a:spLocks noChangeShapeType="1"/>
          </p:cNvSpPr>
          <p:nvPr/>
        </p:nvSpPr>
        <p:spPr bwMode="auto">
          <a:xfrm>
            <a:off x="7608888" y="17526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7926" name="Line 14"/>
          <p:cNvSpPr>
            <a:spLocks noChangeShapeType="1"/>
          </p:cNvSpPr>
          <p:nvPr/>
        </p:nvSpPr>
        <p:spPr bwMode="auto">
          <a:xfrm>
            <a:off x="7608888" y="19050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7927" name="Line 15"/>
          <p:cNvSpPr>
            <a:spLocks noChangeShapeType="1"/>
          </p:cNvSpPr>
          <p:nvPr/>
        </p:nvSpPr>
        <p:spPr bwMode="auto">
          <a:xfrm>
            <a:off x="7608888" y="20574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7928" name="Line 16"/>
          <p:cNvSpPr>
            <a:spLocks noChangeShapeType="1"/>
          </p:cNvSpPr>
          <p:nvPr/>
        </p:nvSpPr>
        <p:spPr bwMode="auto">
          <a:xfrm>
            <a:off x="7608888" y="22098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7929" name="Line 17"/>
          <p:cNvSpPr>
            <a:spLocks noChangeShapeType="1"/>
          </p:cNvSpPr>
          <p:nvPr/>
        </p:nvSpPr>
        <p:spPr bwMode="auto">
          <a:xfrm>
            <a:off x="7608888" y="23622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7930" name="Line 18"/>
          <p:cNvSpPr>
            <a:spLocks noChangeShapeType="1"/>
          </p:cNvSpPr>
          <p:nvPr/>
        </p:nvSpPr>
        <p:spPr bwMode="auto">
          <a:xfrm>
            <a:off x="7608888" y="1000125"/>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7931" name="Line 19"/>
          <p:cNvSpPr>
            <a:spLocks noChangeShapeType="1"/>
          </p:cNvSpPr>
          <p:nvPr/>
        </p:nvSpPr>
        <p:spPr bwMode="auto">
          <a:xfrm>
            <a:off x="7608888" y="11430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4" name="Text Box 80"/>
          <p:cNvSpPr txBox="1">
            <a:spLocks noChangeArrowheads="1"/>
          </p:cNvSpPr>
          <p:nvPr/>
        </p:nvSpPr>
        <p:spPr bwMode="auto">
          <a:xfrm>
            <a:off x="5016500" y="5445125"/>
            <a:ext cx="5969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000" b="1" dirty="0">
                <a:effectLst>
                  <a:outerShdw blurRad="38100" dist="38100" dir="2700000" algn="tl">
                    <a:srgbClr val="C0C0C0"/>
                  </a:outerShdw>
                </a:effectLst>
                <a:ea typeface=""/>
              </a:rPr>
              <a:t>3´</a:t>
            </a:r>
          </a:p>
        </p:txBody>
      </p:sp>
      <p:sp>
        <p:nvSpPr>
          <p:cNvPr id="115" name="Text Box 80"/>
          <p:cNvSpPr txBox="1">
            <a:spLocks noChangeArrowheads="1"/>
          </p:cNvSpPr>
          <p:nvPr/>
        </p:nvSpPr>
        <p:spPr bwMode="auto">
          <a:xfrm>
            <a:off x="10107613" y="5445125"/>
            <a:ext cx="5969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en-US" altLang="zh-CN" sz="2000" b="1">
                <a:effectLst>
                  <a:outerShdw blurRad="38100" dist="38100" dir="2700000" algn="tl">
                    <a:srgbClr val="C0C0C0"/>
                  </a:outerShdw>
                </a:effectLst>
                <a:ea typeface=""/>
              </a:rPr>
              <a:t>5</a:t>
            </a:r>
            <a:r>
              <a:rPr lang="zh-CN" altLang="en-US" sz="2000" b="1">
                <a:effectLst>
                  <a:outerShdw blurRad="38100" dist="38100" dir="2700000" algn="tl">
                    <a:srgbClr val="C0C0C0"/>
                  </a:outerShdw>
                </a:effectLst>
                <a:ea typeface=""/>
              </a:rPr>
              <a:t>´</a:t>
            </a:r>
          </a:p>
        </p:txBody>
      </p:sp>
      <p:sp>
        <p:nvSpPr>
          <p:cNvPr id="116" name="Text Box 80"/>
          <p:cNvSpPr txBox="1">
            <a:spLocks noChangeArrowheads="1"/>
          </p:cNvSpPr>
          <p:nvPr/>
        </p:nvSpPr>
        <p:spPr bwMode="auto">
          <a:xfrm>
            <a:off x="7875588" y="620713"/>
            <a:ext cx="5969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000" b="1" dirty="0">
                <a:effectLst>
                  <a:outerShdw blurRad="38100" dist="38100" dir="2700000" algn="tl">
                    <a:srgbClr val="C0C0C0"/>
                  </a:outerShdw>
                </a:effectLst>
                <a:ea typeface=""/>
              </a:rPr>
              <a:t>3´</a:t>
            </a:r>
          </a:p>
        </p:txBody>
      </p:sp>
      <p:sp>
        <p:nvSpPr>
          <p:cNvPr id="117" name="矩形 116"/>
          <p:cNvSpPr/>
          <p:nvPr/>
        </p:nvSpPr>
        <p:spPr>
          <a:xfrm rot="5400000" flipH="1" flipV="1">
            <a:off x="7392195" y="1621631"/>
            <a:ext cx="1439862" cy="142875"/>
          </a:xfrm>
          <a:prstGeom prst="rect">
            <a:avLst/>
          </a:prstGeom>
          <a:solidFill>
            <a:srgbClr val="0E5894"/>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8" name="矩形 117"/>
          <p:cNvSpPr/>
          <p:nvPr/>
        </p:nvSpPr>
        <p:spPr>
          <a:xfrm rot="5400000">
            <a:off x="6852445" y="1621631"/>
            <a:ext cx="1439862" cy="142875"/>
          </a:xfrm>
          <a:prstGeom prst="rect">
            <a:avLst/>
          </a:prstGeom>
          <a:solidFill>
            <a:srgbClr val="0E5894"/>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0" name="矩形 119"/>
          <p:cNvSpPr>
            <a:spLocks/>
          </p:cNvSpPr>
          <p:nvPr/>
        </p:nvSpPr>
        <p:spPr>
          <a:xfrm rot="7440000">
            <a:off x="4634706" y="3874295"/>
            <a:ext cx="3781425" cy="144462"/>
          </a:xfrm>
          <a:prstGeom prst="rect">
            <a:avLst/>
          </a:prstGeom>
          <a:solidFill>
            <a:srgbClr val="0E5894"/>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2" name="矩形 121"/>
          <p:cNvSpPr>
            <a:spLocks/>
          </p:cNvSpPr>
          <p:nvPr/>
        </p:nvSpPr>
        <p:spPr>
          <a:xfrm rot="14160000" flipH="1">
            <a:off x="7265194" y="3874294"/>
            <a:ext cx="3781425" cy="144463"/>
          </a:xfrm>
          <a:prstGeom prst="rect">
            <a:avLst/>
          </a:prstGeom>
          <a:solidFill>
            <a:srgbClr val="0E5894"/>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37948" name="组合 123"/>
          <p:cNvGrpSpPr>
            <a:grpSpLocks/>
          </p:cNvGrpSpPr>
          <p:nvPr/>
        </p:nvGrpSpPr>
        <p:grpSpPr bwMode="auto">
          <a:xfrm>
            <a:off x="6888163" y="2862263"/>
            <a:ext cx="441325" cy="365125"/>
            <a:chOff x="2562225" y="2309813"/>
            <a:chExt cx="441326" cy="365125"/>
          </a:xfrm>
        </p:grpSpPr>
        <p:sp>
          <p:nvSpPr>
            <p:cNvPr id="125" name="Freeform 51"/>
            <p:cNvSpPr>
              <a:spLocks noChangeArrowheads="1"/>
            </p:cNvSpPr>
            <p:nvPr/>
          </p:nvSpPr>
          <p:spPr bwMode="auto">
            <a:xfrm>
              <a:off x="2562225" y="2456843"/>
              <a:ext cx="220663" cy="122525"/>
            </a:xfrm>
            <a:custGeom>
              <a:avLst/>
              <a:gdLst>
                <a:gd name="T0" fmla="*/ 82 w 82"/>
                <a:gd name="T1" fmla="*/ 6 h 54"/>
                <a:gd name="T2" fmla="*/ 81 w 82"/>
                <a:gd name="T3" fmla="*/ 6 h 54"/>
                <a:gd name="T4" fmla="*/ 79 w 82"/>
                <a:gd name="T5" fmla="*/ 6 h 54"/>
                <a:gd name="T6" fmla="*/ 77 w 82"/>
                <a:gd name="T7" fmla="*/ 6 h 54"/>
                <a:gd name="T8" fmla="*/ 75 w 82"/>
                <a:gd name="T9" fmla="*/ 6 h 54"/>
                <a:gd name="T10" fmla="*/ 72 w 82"/>
                <a:gd name="T11" fmla="*/ 6 h 54"/>
                <a:gd name="T12" fmla="*/ 69 w 82"/>
                <a:gd name="T13" fmla="*/ 6 h 54"/>
                <a:gd name="T14" fmla="*/ 65 w 82"/>
                <a:gd name="T15" fmla="*/ 6 h 54"/>
                <a:gd name="T16" fmla="*/ 61 w 82"/>
                <a:gd name="T17" fmla="*/ 6 h 54"/>
                <a:gd name="T18" fmla="*/ 57 w 82"/>
                <a:gd name="T19" fmla="*/ 6 h 54"/>
                <a:gd name="T20" fmla="*/ 53 w 82"/>
                <a:gd name="T21" fmla="*/ 6 h 54"/>
                <a:gd name="T22" fmla="*/ 49 w 82"/>
                <a:gd name="T23" fmla="*/ 7 h 54"/>
                <a:gd name="T24" fmla="*/ 45 w 82"/>
                <a:gd name="T25" fmla="*/ 7 h 54"/>
                <a:gd name="T26" fmla="*/ 42 w 82"/>
                <a:gd name="T27" fmla="*/ 8 h 54"/>
                <a:gd name="T28" fmla="*/ 38 w 82"/>
                <a:gd name="T29" fmla="*/ 8 h 54"/>
                <a:gd name="T30" fmla="*/ 34 w 82"/>
                <a:gd name="T31" fmla="*/ 9 h 54"/>
                <a:gd name="T32" fmla="*/ 30 w 82"/>
                <a:gd name="T33" fmla="*/ 9 h 54"/>
                <a:gd name="T34" fmla="*/ 26 w 82"/>
                <a:gd name="T35" fmla="*/ 9 h 54"/>
                <a:gd name="T36" fmla="*/ 22 w 82"/>
                <a:gd name="T37" fmla="*/ 9 h 54"/>
                <a:gd name="T38" fmla="*/ 18 w 82"/>
                <a:gd name="T39" fmla="*/ 9 h 54"/>
                <a:gd name="T40" fmla="*/ 14 w 82"/>
                <a:gd name="T41" fmla="*/ 9 h 54"/>
                <a:gd name="T42" fmla="*/ 11 w 82"/>
                <a:gd name="T43" fmla="*/ 9 h 54"/>
                <a:gd name="T44" fmla="*/ 8 w 82"/>
                <a:gd name="T45" fmla="*/ 8 h 54"/>
                <a:gd name="T46" fmla="*/ 6 w 82"/>
                <a:gd name="T47" fmla="*/ 7 h 54"/>
                <a:gd name="T48" fmla="*/ 4 w 82"/>
                <a:gd name="T49" fmla="*/ 6 h 54"/>
                <a:gd name="T50" fmla="*/ 3 w 82"/>
                <a:gd name="T51" fmla="*/ 6 h 54"/>
                <a:gd name="T52" fmla="*/ 2 w 82"/>
                <a:gd name="T53" fmla="*/ 6 h 54"/>
                <a:gd name="T54" fmla="*/ 1 w 82"/>
                <a:gd name="T55" fmla="*/ 6 h 54"/>
                <a:gd name="T56" fmla="*/ 0 w 82"/>
                <a:gd name="T57" fmla="*/ 6 h 54"/>
                <a:gd name="T58" fmla="*/ 0 w 82"/>
                <a:gd name="T59" fmla="*/ 6 h 54"/>
                <a:gd name="T60" fmla="*/ 0 w 82"/>
                <a:gd name="T61" fmla="*/ 6 h 54"/>
                <a:gd name="T62" fmla="*/ 0 w 82"/>
                <a:gd name="T63" fmla="*/ 6 h 54"/>
                <a:gd name="T64" fmla="*/ 1 w 82"/>
                <a:gd name="T65" fmla="*/ 6 h 54"/>
                <a:gd name="T66" fmla="*/ 3 w 82"/>
                <a:gd name="T67" fmla="*/ 6 h 54"/>
                <a:gd name="T68" fmla="*/ 4 w 82"/>
                <a:gd name="T69" fmla="*/ 6 h 54"/>
                <a:gd name="T70" fmla="*/ 6 w 82"/>
                <a:gd name="T71" fmla="*/ 4 h 54"/>
                <a:gd name="T72" fmla="*/ 10 w 82"/>
                <a:gd name="T73" fmla="*/ 2 h 54"/>
                <a:gd name="T74" fmla="*/ 14 w 82"/>
                <a:gd name="T75" fmla="*/ 1 h 54"/>
                <a:gd name="T76" fmla="*/ 18 w 82"/>
                <a:gd name="T77" fmla="*/ 1 h 54"/>
                <a:gd name="T78" fmla="*/ 21 w 82"/>
                <a:gd name="T79" fmla="*/ 0 h 54"/>
                <a:gd name="T80" fmla="*/ 25 w 82"/>
                <a:gd name="T81" fmla="*/ 0 h 54"/>
                <a:gd name="T82" fmla="*/ 29 w 82"/>
                <a:gd name="T83" fmla="*/ 0 h 54"/>
                <a:gd name="T84" fmla="*/ 34 w 82"/>
                <a:gd name="T85" fmla="*/ 0 h 54"/>
                <a:gd name="T86" fmla="*/ 38 w 82"/>
                <a:gd name="T87" fmla="*/ 0 h 54"/>
                <a:gd name="T88" fmla="*/ 42 w 82"/>
                <a:gd name="T89" fmla="*/ 0 h 54"/>
                <a:gd name="T90" fmla="*/ 46 w 82"/>
                <a:gd name="T91" fmla="*/ 1 h 54"/>
                <a:gd name="T92" fmla="*/ 50 w 82"/>
                <a:gd name="T93" fmla="*/ 1 h 54"/>
                <a:gd name="T94" fmla="*/ 56 w 82"/>
                <a:gd name="T95" fmla="*/ 2 h 54"/>
                <a:gd name="T96" fmla="*/ 60 w 82"/>
                <a:gd name="T97" fmla="*/ 3 h 54"/>
                <a:gd name="T98" fmla="*/ 64 w 82"/>
                <a:gd name="T99" fmla="*/ 4 h 54"/>
                <a:gd name="T100" fmla="*/ 68 w 82"/>
                <a:gd name="T101" fmla="*/ 5 h 54"/>
                <a:gd name="T102" fmla="*/ 72 w 82"/>
                <a:gd name="T103" fmla="*/ 6 h 54"/>
                <a:gd name="T104" fmla="*/ 76 w 82"/>
                <a:gd name="T105" fmla="*/ 6 h 54"/>
                <a:gd name="T106" fmla="*/ 79 w 82"/>
                <a:gd name="T107" fmla="*/ 6 h 54"/>
                <a:gd name="T108" fmla="*/ 81 w 82"/>
                <a:gd name="T109" fmla="*/ 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2" h="54">
                  <a:moveTo>
                    <a:pt x="82" y="15"/>
                  </a:moveTo>
                  <a:lnTo>
                    <a:pt x="82" y="15"/>
                  </a:lnTo>
                  <a:lnTo>
                    <a:pt x="82" y="16"/>
                  </a:lnTo>
                  <a:lnTo>
                    <a:pt x="82" y="17"/>
                  </a:lnTo>
                  <a:lnTo>
                    <a:pt x="82" y="18"/>
                  </a:lnTo>
                  <a:lnTo>
                    <a:pt x="82" y="19"/>
                  </a:lnTo>
                  <a:lnTo>
                    <a:pt x="81" y="19"/>
                  </a:lnTo>
                  <a:lnTo>
                    <a:pt x="81" y="20"/>
                  </a:lnTo>
                  <a:lnTo>
                    <a:pt x="81" y="21"/>
                  </a:lnTo>
                  <a:lnTo>
                    <a:pt x="80" y="21"/>
                  </a:lnTo>
                  <a:lnTo>
                    <a:pt x="80" y="22"/>
                  </a:lnTo>
                  <a:lnTo>
                    <a:pt x="79" y="23"/>
                  </a:lnTo>
                  <a:lnTo>
                    <a:pt x="79" y="24"/>
                  </a:lnTo>
                  <a:lnTo>
                    <a:pt x="78" y="24"/>
                  </a:lnTo>
                  <a:lnTo>
                    <a:pt x="78" y="25"/>
                  </a:lnTo>
                  <a:lnTo>
                    <a:pt x="77" y="25"/>
                  </a:lnTo>
                  <a:lnTo>
                    <a:pt x="77" y="26"/>
                  </a:lnTo>
                  <a:lnTo>
                    <a:pt x="76" y="27"/>
                  </a:lnTo>
                  <a:lnTo>
                    <a:pt x="75" y="27"/>
                  </a:lnTo>
                  <a:lnTo>
                    <a:pt x="75" y="28"/>
                  </a:lnTo>
                  <a:lnTo>
                    <a:pt x="74" y="28"/>
                  </a:lnTo>
                  <a:lnTo>
                    <a:pt x="73" y="29"/>
                  </a:lnTo>
                  <a:lnTo>
                    <a:pt x="73" y="30"/>
                  </a:lnTo>
                  <a:lnTo>
                    <a:pt x="72" y="30"/>
                  </a:lnTo>
                  <a:lnTo>
                    <a:pt x="72" y="31"/>
                  </a:lnTo>
                  <a:lnTo>
                    <a:pt x="71" y="31"/>
                  </a:lnTo>
                  <a:lnTo>
                    <a:pt x="70" y="32"/>
                  </a:lnTo>
                  <a:lnTo>
                    <a:pt x="69" y="32"/>
                  </a:lnTo>
                  <a:lnTo>
                    <a:pt x="68" y="33"/>
                  </a:lnTo>
                  <a:lnTo>
                    <a:pt x="67" y="34"/>
                  </a:lnTo>
                  <a:lnTo>
                    <a:pt x="66" y="35"/>
                  </a:lnTo>
                  <a:lnTo>
                    <a:pt x="65" y="35"/>
                  </a:lnTo>
                  <a:lnTo>
                    <a:pt x="64" y="36"/>
                  </a:lnTo>
                  <a:lnTo>
                    <a:pt x="63" y="37"/>
                  </a:lnTo>
                  <a:lnTo>
                    <a:pt x="62" y="37"/>
                  </a:lnTo>
                  <a:lnTo>
                    <a:pt x="61" y="38"/>
                  </a:lnTo>
                  <a:lnTo>
                    <a:pt x="60" y="38"/>
                  </a:lnTo>
                  <a:lnTo>
                    <a:pt x="59" y="39"/>
                  </a:lnTo>
                  <a:lnTo>
                    <a:pt x="58" y="40"/>
                  </a:lnTo>
                  <a:lnTo>
                    <a:pt x="57" y="40"/>
                  </a:lnTo>
                  <a:lnTo>
                    <a:pt x="56" y="41"/>
                  </a:lnTo>
                  <a:lnTo>
                    <a:pt x="55" y="41"/>
                  </a:lnTo>
                  <a:lnTo>
                    <a:pt x="54" y="42"/>
                  </a:lnTo>
                  <a:lnTo>
                    <a:pt x="53" y="42"/>
                  </a:lnTo>
                  <a:lnTo>
                    <a:pt x="52" y="43"/>
                  </a:lnTo>
                  <a:lnTo>
                    <a:pt x="51" y="43"/>
                  </a:lnTo>
                  <a:lnTo>
                    <a:pt x="50" y="44"/>
                  </a:lnTo>
                  <a:lnTo>
                    <a:pt x="49" y="44"/>
                  </a:lnTo>
                  <a:lnTo>
                    <a:pt x="48" y="45"/>
                  </a:lnTo>
                  <a:lnTo>
                    <a:pt x="47" y="45"/>
                  </a:lnTo>
                  <a:lnTo>
                    <a:pt x="46" y="46"/>
                  </a:lnTo>
                  <a:lnTo>
                    <a:pt x="45" y="46"/>
                  </a:lnTo>
                  <a:lnTo>
                    <a:pt x="44" y="46"/>
                  </a:lnTo>
                  <a:lnTo>
                    <a:pt x="44" y="47"/>
                  </a:lnTo>
                  <a:lnTo>
                    <a:pt x="43" y="47"/>
                  </a:lnTo>
                  <a:lnTo>
                    <a:pt x="42" y="48"/>
                  </a:lnTo>
                  <a:lnTo>
                    <a:pt x="41" y="48"/>
                  </a:lnTo>
                  <a:lnTo>
                    <a:pt x="40" y="48"/>
                  </a:lnTo>
                  <a:lnTo>
                    <a:pt x="39" y="49"/>
                  </a:lnTo>
                  <a:lnTo>
                    <a:pt x="38" y="49"/>
                  </a:lnTo>
                  <a:lnTo>
                    <a:pt x="37" y="49"/>
                  </a:lnTo>
                  <a:lnTo>
                    <a:pt x="36" y="50"/>
                  </a:lnTo>
                  <a:lnTo>
                    <a:pt x="35" y="50"/>
                  </a:lnTo>
                  <a:lnTo>
                    <a:pt x="34" y="51"/>
                  </a:lnTo>
                  <a:lnTo>
                    <a:pt x="33" y="51"/>
                  </a:lnTo>
                  <a:lnTo>
                    <a:pt x="32" y="51"/>
                  </a:lnTo>
                  <a:lnTo>
                    <a:pt x="31" y="51"/>
                  </a:lnTo>
                  <a:lnTo>
                    <a:pt x="30" y="52"/>
                  </a:lnTo>
                  <a:lnTo>
                    <a:pt x="29" y="52"/>
                  </a:lnTo>
                  <a:lnTo>
                    <a:pt x="28" y="52"/>
                  </a:lnTo>
                  <a:lnTo>
                    <a:pt x="27" y="53"/>
                  </a:lnTo>
                  <a:lnTo>
                    <a:pt x="26" y="53"/>
                  </a:lnTo>
                  <a:lnTo>
                    <a:pt x="25" y="53"/>
                  </a:lnTo>
                  <a:lnTo>
                    <a:pt x="24" y="53"/>
                  </a:lnTo>
                  <a:lnTo>
                    <a:pt x="23" y="53"/>
                  </a:lnTo>
                  <a:lnTo>
                    <a:pt x="22" y="54"/>
                  </a:lnTo>
                  <a:lnTo>
                    <a:pt x="21" y="54"/>
                  </a:lnTo>
                  <a:lnTo>
                    <a:pt x="20" y="54"/>
                  </a:lnTo>
                  <a:lnTo>
                    <a:pt x="19" y="54"/>
                  </a:lnTo>
                  <a:lnTo>
                    <a:pt x="18" y="54"/>
                  </a:lnTo>
                  <a:lnTo>
                    <a:pt x="17" y="54"/>
                  </a:lnTo>
                  <a:lnTo>
                    <a:pt x="16" y="54"/>
                  </a:lnTo>
                  <a:lnTo>
                    <a:pt x="15" y="53"/>
                  </a:lnTo>
                  <a:lnTo>
                    <a:pt x="14" y="53"/>
                  </a:lnTo>
                  <a:lnTo>
                    <a:pt x="13" y="52"/>
                  </a:lnTo>
                  <a:lnTo>
                    <a:pt x="12" y="52"/>
                  </a:lnTo>
                  <a:lnTo>
                    <a:pt x="12" y="51"/>
                  </a:lnTo>
                  <a:lnTo>
                    <a:pt x="11" y="51"/>
                  </a:lnTo>
                  <a:lnTo>
                    <a:pt x="10" y="50"/>
                  </a:lnTo>
                  <a:lnTo>
                    <a:pt x="10" y="49"/>
                  </a:lnTo>
                  <a:lnTo>
                    <a:pt x="9" y="49"/>
                  </a:lnTo>
                  <a:lnTo>
                    <a:pt x="8" y="48"/>
                  </a:lnTo>
                  <a:lnTo>
                    <a:pt x="8" y="47"/>
                  </a:lnTo>
                  <a:lnTo>
                    <a:pt x="7" y="46"/>
                  </a:lnTo>
                  <a:lnTo>
                    <a:pt x="6" y="46"/>
                  </a:lnTo>
                  <a:lnTo>
                    <a:pt x="6" y="45"/>
                  </a:lnTo>
                  <a:lnTo>
                    <a:pt x="5" y="44"/>
                  </a:lnTo>
                  <a:lnTo>
                    <a:pt x="5" y="43"/>
                  </a:lnTo>
                  <a:lnTo>
                    <a:pt x="4" y="42"/>
                  </a:lnTo>
                  <a:lnTo>
                    <a:pt x="4" y="41"/>
                  </a:lnTo>
                  <a:lnTo>
                    <a:pt x="4" y="40"/>
                  </a:lnTo>
                  <a:lnTo>
                    <a:pt x="3" y="40"/>
                  </a:lnTo>
                  <a:lnTo>
                    <a:pt x="3" y="39"/>
                  </a:lnTo>
                  <a:lnTo>
                    <a:pt x="3" y="38"/>
                  </a:lnTo>
                  <a:lnTo>
                    <a:pt x="3" y="37"/>
                  </a:lnTo>
                  <a:lnTo>
                    <a:pt x="2" y="37"/>
                  </a:lnTo>
                  <a:lnTo>
                    <a:pt x="2" y="36"/>
                  </a:lnTo>
                  <a:lnTo>
                    <a:pt x="2" y="35"/>
                  </a:lnTo>
                  <a:lnTo>
                    <a:pt x="2" y="34"/>
                  </a:lnTo>
                  <a:lnTo>
                    <a:pt x="1" y="33"/>
                  </a:lnTo>
                  <a:lnTo>
                    <a:pt x="1" y="32"/>
                  </a:lnTo>
                  <a:lnTo>
                    <a:pt x="1" y="31"/>
                  </a:lnTo>
                  <a:lnTo>
                    <a:pt x="1" y="30"/>
                  </a:lnTo>
                  <a:lnTo>
                    <a:pt x="0" y="29"/>
                  </a:lnTo>
                  <a:lnTo>
                    <a:pt x="0" y="28"/>
                  </a:lnTo>
                  <a:lnTo>
                    <a:pt x="0" y="27"/>
                  </a:lnTo>
                  <a:lnTo>
                    <a:pt x="0" y="26"/>
                  </a:lnTo>
                  <a:lnTo>
                    <a:pt x="0" y="25"/>
                  </a:lnTo>
                  <a:lnTo>
                    <a:pt x="0" y="24"/>
                  </a:lnTo>
                  <a:lnTo>
                    <a:pt x="0" y="23"/>
                  </a:lnTo>
                  <a:lnTo>
                    <a:pt x="0" y="22"/>
                  </a:lnTo>
                  <a:lnTo>
                    <a:pt x="0" y="21"/>
                  </a:lnTo>
                  <a:lnTo>
                    <a:pt x="0" y="20"/>
                  </a:lnTo>
                  <a:lnTo>
                    <a:pt x="0" y="19"/>
                  </a:lnTo>
                  <a:lnTo>
                    <a:pt x="0" y="18"/>
                  </a:lnTo>
                  <a:lnTo>
                    <a:pt x="0" y="17"/>
                  </a:lnTo>
                  <a:lnTo>
                    <a:pt x="0" y="16"/>
                  </a:lnTo>
                  <a:lnTo>
                    <a:pt x="0" y="15"/>
                  </a:lnTo>
                  <a:lnTo>
                    <a:pt x="1" y="15"/>
                  </a:lnTo>
                  <a:lnTo>
                    <a:pt x="1" y="14"/>
                  </a:lnTo>
                  <a:lnTo>
                    <a:pt x="1" y="13"/>
                  </a:lnTo>
                  <a:lnTo>
                    <a:pt x="1" y="12"/>
                  </a:lnTo>
                  <a:lnTo>
                    <a:pt x="1" y="11"/>
                  </a:lnTo>
                  <a:lnTo>
                    <a:pt x="2" y="11"/>
                  </a:lnTo>
                  <a:lnTo>
                    <a:pt x="2" y="10"/>
                  </a:lnTo>
                  <a:lnTo>
                    <a:pt x="3" y="9"/>
                  </a:lnTo>
                  <a:lnTo>
                    <a:pt x="3" y="8"/>
                  </a:lnTo>
                  <a:lnTo>
                    <a:pt x="3" y="7"/>
                  </a:lnTo>
                  <a:lnTo>
                    <a:pt x="4" y="7"/>
                  </a:lnTo>
                  <a:lnTo>
                    <a:pt x="4" y="6"/>
                  </a:lnTo>
                  <a:lnTo>
                    <a:pt x="5" y="6"/>
                  </a:lnTo>
                  <a:lnTo>
                    <a:pt x="5" y="5"/>
                  </a:lnTo>
                  <a:lnTo>
                    <a:pt x="6" y="5"/>
                  </a:lnTo>
                  <a:lnTo>
                    <a:pt x="6" y="4"/>
                  </a:lnTo>
                  <a:lnTo>
                    <a:pt x="7" y="4"/>
                  </a:lnTo>
                  <a:lnTo>
                    <a:pt x="8" y="3"/>
                  </a:lnTo>
                  <a:lnTo>
                    <a:pt x="9" y="3"/>
                  </a:lnTo>
                  <a:lnTo>
                    <a:pt x="10" y="2"/>
                  </a:lnTo>
                  <a:lnTo>
                    <a:pt x="11" y="2"/>
                  </a:lnTo>
                  <a:lnTo>
                    <a:pt x="12" y="2"/>
                  </a:lnTo>
                  <a:lnTo>
                    <a:pt x="13" y="2"/>
                  </a:lnTo>
                  <a:lnTo>
                    <a:pt x="14" y="1"/>
                  </a:lnTo>
                  <a:lnTo>
                    <a:pt x="15" y="1"/>
                  </a:lnTo>
                  <a:lnTo>
                    <a:pt x="16" y="1"/>
                  </a:lnTo>
                  <a:lnTo>
                    <a:pt x="17" y="1"/>
                  </a:lnTo>
                  <a:lnTo>
                    <a:pt x="18" y="1"/>
                  </a:lnTo>
                  <a:lnTo>
                    <a:pt x="19" y="1"/>
                  </a:lnTo>
                  <a:lnTo>
                    <a:pt x="20" y="1"/>
                  </a:lnTo>
                  <a:lnTo>
                    <a:pt x="20" y="0"/>
                  </a:lnTo>
                  <a:lnTo>
                    <a:pt x="21" y="0"/>
                  </a:lnTo>
                  <a:lnTo>
                    <a:pt x="22" y="0"/>
                  </a:lnTo>
                  <a:lnTo>
                    <a:pt x="23" y="0"/>
                  </a:lnTo>
                  <a:lnTo>
                    <a:pt x="24" y="0"/>
                  </a:lnTo>
                  <a:lnTo>
                    <a:pt x="25" y="0"/>
                  </a:lnTo>
                  <a:lnTo>
                    <a:pt x="26" y="0"/>
                  </a:lnTo>
                  <a:lnTo>
                    <a:pt x="27" y="0"/>
                  </a:lnTo>
                  <a:lnTo>
                    <a:pt x="28" y="0"/>
                  </a:lnTo>
                  <a:lnTo>
                    <a:pt x="29" y="0"/>
                  </a:lnTo>
                  <a:lnTo>
                    <a:pt x="31" y="0"/>
                  </a:lnTo>
                  <a:lnTo>
                    <a:pt x="32" y="0"/>
                  </a:lnTo>
                  <a:lnTo>
                    <a:pt x="33" y="0"/>
                  </a:lnTo>
                  <a:lnTo>
                    <a:pt x="34" y="0"/>
                  </a:lnTo>
                  <a:lnTo>
                    <a:pt x="35" y="0"/>
                  </a:lnTo>
                  <a:lnTo>
                    <a:pt x="36" y="0"/>
                  </a:lnTo>
                  <a:lnTo>
                    <a:pt x="37" y="0"/>
                  </a:lnTo>
                  <a:lnTo>
                    <a:pt x="38" y="0"/>
                  </a:lnTo>
                  <a:lnTo>
                    <a:pt x="39" y="0"/>
                  </a:lnTo>
                  <a:lnTo>
                    <a:pt x="40" y="0"/>
                  </a:lnTo>
                  <a:lnTo>
                    <a:pt x="41" y="0"/>
                  </a:lnTo>
                  <a:lnTo>
                    <a:pt x="42" y="0"/>
                  </a:lnTo>
                  <a:lnTo>
                    <a:pt x="43" y="0"/>
                  </a:lnTo>
                  <a:lnTo>
                    <a:pt x="44" y="1"/>
                  </a:lnTo>
                  <a:lnTo>
                    <a:pt x="45" y="1"/>
                  </a:lnTo>
                  <a:lnTo>
                    <a:pt x="46" y="1"/>
                  </a:lnTo>
                  <a:lnTo>
                    <a:pt x="47" y="1"/>
                  </a:lnTo>
                  <a:lnTo>
                    <a:pt x="48" y="1"/>
                  </a:lnTo>
                  <a:lnTo>
                    <a:pt x="49" y="1"/>
                  </a:lnTo>
                  <a:lnTo>
                    <a:pt x="50" y="1"/>
                  </a:lnTo>
                  <a:lnTo>
                    <a:pt x="51" y="1"/>
                  </a:lnTo>
                  <a:lnTo>
                    <a:pt x="53" y="2"/>
                  </a:lnTo>
                  <a:lnTo>
                    <a:pt x="54" y="2"/>
                  </a:lnTo>
                  <a:lnTo>
                    <a:pt x="56" y="2"/>
                  </a:lnTo>
                  <a:lnTo>
                    <a:pt x="57" y="2"/>
                  </a:lnTo>
                  <a:lnTo>
                    <a:pt x="58" y="3"/>
                  </a:lnTo>
                  <a:lnTo>
                    <a:pt x="59" y="3"/>
                  </a:lnTo>
                  <a:lnTo>
                    <a:pt x="60" y="3"/>
                  </a:lnTo>
                  <a:lnTo>
                    <a:pt x="61" y="3"/>
                  </a:lnTo>
                  <a:lnTo>
                    <a:pt x="62" y="3"/>
                  </a:lnTo>
                  <a:lnTo>
                    <a:pt x="63" y="3"/>
                  </a:lnTo>
                  <a:lnTo>
                    <a:pt x="64" y="4"/>
                  </a:lnTo>
                  <a:lnTo>
                    <a:pt x="65" y="4"/>
                  </a:lnTo>
                  <a:lnTo>
                    <a:pt x="66" y="4"/>
                  </a:lnTo>
                  <a:lnTo>
                    <a:pt x="67" y="5"/>
                  </a:lnTo>
                  <a:lnTo>
                    <a:pt x="68" y="5"/>
                  </a:lnTo>
                  <a:lnTo>
                    <a:pt x="69" y="5"/>
                  </a:lnTo>
                  <a:lnTo>
                    <a:pt x="70" y="6"/>
                  </a:lnTo>
                  <a:lnTo>
                    <a:pt x="71" y="6"/>
                  </a:lnTo>
                  <a:lnTo>
                    <a:pt x="72" y="6"/>
                  </a:lnTo>
                  <a:lnTo>
                    <a:pt x="73" y="7"/>
                  </a:lnTo>
                  <a:lnTo>
                    <a:pt x="74" y="7"/>
                  </a:lnTo>
                  <a:lnTo>
                    <a:pt x="75" y="8"/>
                  </a:lnTo>
                  <a:lnTo>
                    <a:pt x="76" y="8"/>
                  </a:lnTo>
                  <a:lnTo>
                    <a:pt x="77" y="9"/>
                  </a:lnTo>
                  <a:lnTo>
                    <a:pt x="78" y="10"/>
                  </a:lnTo>
                  <a:lnTo>
                    <a:pt x="79" y="10"/>
                  </a:lnTo>
                  <a:lnTo>
                    <a:pt x="79" y="11"/>
                  </a:lnTo>
                  <a:lnTo>
                    <a:pt x="80" y="11"/>
                  </a:lnTo>
                  <a:lnTo>
                    <a:pt x="80" y="12"/>
                  </a:lnTo>
                  <a:lnTo>
                    <a:pt x="81" y="12"/>
                  </a:lnTo>
                  <a:lnTo>
                    <a:pt x="81" y="13"/>
                  </a:lnTo>
                  <a:lnTo>
                    <a:pt x="82" y="14"/>
                  </a:lnTo>
                  <a:lnTo>
                    <a:pt x="82" y="15"/>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sp>
          <p:nvSpPr>
            <p:cNvPr id="126" name="Freeform 53"/>
            <p:cNvSpPr>
              <a:spLocks noChangeArrowheads="1"/>
            </p:cNvSpPr>
            <p:nvPr/>
          </p:nvSpPr>
          <p:spPr bwMode="auto">
            <a:xfrm>
              <a:off x="2782888" y="2405383"/>
              <a:ext cx="220663" cy="120075"/>
            </a:xfrm>
            <a:custGeom>
              <a:avLst/>
              <a:gdLst>
                <a:gd name="T0" fmla="*/ 1 w 82"/>
                <a:gd name="T1" fmla="*/ 5 h 54"/>
                <a:gd name="T2" fmla="*/ 3 w 82"/>
                <a:gd name="T3" fmla="*/ 5 h 54"/>
                <a:gd name="T4" fmla="*/ 5 w 82"/>
                <a:gd name="T5" fmla="*/ 5 h 54"/>
                <a:gd name="T6" fmla="*/ 9 w 82"/>
                <a:gd name="T7" fmla="*/ 5 h 54"/>
                <a:gd name="T8" fmla="*/ 13 w 82"/>
                <a:gd name="T9" fmla="*/ 5 h 54"/>
                <a:gd name="T10" fmla="*/ 16 w 82"/>
                <a:gd name="T11" fmla="*/ 5 h 54"/>
                <a:gd name="T12" fmla="*/ 20 w 82"/>
                <a:gd name="T13" fmla="*/ 5 h 54"/>
                <a:gd name="T14" fmla="*/ 24 w 82"/>
                <a:gd name="T15" fmla="*/ 5 h 54"/>
                <a:gd name="T16" fmla="*/ 29 w 82"/>
                <a:gd name="T17" fmla="*/ 5 h 54"/>
                <a:gd name="T18" fmla="*/ 33 w 82"/>
                <a:gd name="T19" fmla="*/ 5 h 54"/>
                <a:gd name="T20" fmla="*/ 37 w 82"/>
                <a:gd name="T21" fmla="*/ 5 h 54"/>
                <a:gd name="T22" fmla="*/ 41 w 82"/>
                <a:gd name="T23" fmla="*/ 5 h 54"/>
                <a:gd name="T24" fmla="*/ 45 w 82"/>
                <a:gd name="T25" fmla="*/ 5 h 54"/>
                <a:gd name="T26" fmla="*/ 49 w 82"/>
                <a:gd name="T27" fmla="*/ 5 h 54"/>
                <a:gd name="T28" fmla="*/ 54 w 82"/>
                <a:gd name="T29" fmla="*/ 5 h 54"/>
                <a:gd name="T30" fmla="*/ 58 w 82"/>
                <a:gd name="T31" fmla="*/ 5 h 54"/>
                <a:gd name="T32" fmla="*/ 62 w 82"/>
                <a:gd name="T33" fmla="*/ 5 h 54"/>
                <a:gd name="T34" fmla="*/ 66 w 82"/>
                <a:gd name="T35" fmla="*/ 5 h 54"/>
                <a:gd name="T36" fmla="*/ 70 w 82"/>
                <a:gd name="T37" fmla="*/ 5 h 54"/>
                <a:gd name="T38" fmla="*/ 73 w 82"/>
                <a:gd name="T39" fmla="*/ 5 h 54"/>
                <a:gd name="T40" fmla="*/ 76 w 82"/>
                <a:gd name="T41" fmla="*/ 5 h 54"/>
                <a:gd name="T42" fmla="*/ 78 w 82"/>
                <a:gd name="T43" fmla="*/ 5 h 54"/>
                <a:gd name="T44" fmla="*/ 80 w 82"/>
                <a:gd name="T45" fmla="*/ 5 h 54"/>
                <a:gd name="T46" fmla="*/ 81 w 82"/>
                <a:gd name="T47" fmla="*/ 5 h 54"/>
                <a:gd name="T48" fmla="*/ 82 w 82"/>
                <a:gd name="T49" fmla="*/ 5 h 54"/>
                <a:gd name="T50" fmla="*/ 82 w 82"/>
                <a:gd name="T51" fmla="*/ 5 h 54"/>
                <a:gd name="T52" fmla="*/ 82 w 82"/>
                <a:gd name="T53" fmla="*/ 5 h 54"/>
                <a:gd name="T54" fmla="*/ 81 w 82"/>
                <a:gd name="T55" fmla="*/ 5 h 54"/>
                <a:gd name="T56" fmla="*/ 81 w 82"/>
                <a:gd name="T57" fmla="*/ 5 h 54"/>
                <a:gd name="T58" fmla="*/ 80 w 82"/>
                <a:gd name="T59" fmla="*/ 5 h 54"/>
                <a:gd name="T60" fmla="*/ 78 w 82"/>
                <a:gd name="T61" fmla="*/ 5 h 54"/>
                <a:gd name="T62" fmla="*/ 77 w 82"/>
                <a:gd name="T63" fmla="*/ 5 h 54"/>
                <a:gd name="T64" fmla="*/ 74 w 82"/>
                <a:gd name="T65" fmla="*/ 5 h 54"/>
                <a:gd name="T66" fmla="*/ 71 w 82"/>
                <a:gd name="T67" fmla="*/ 3 h 54"/>
                <a:gd name="T68" fmla="*/ 68 w 82"/>
                <a:gd name="T69" fmla="*/ 1 h 54"/>
                <a:gd name="T70" fmla="*/ 64 w 82"/>
                <a:gd name="T71" fmla="*/ 0 h 54"/>
                <a:gd name="T72" fmla="*/ 60 w 82"/>
                <a:gd name="T73" fmla="*/ 0 h 54"/>
                <a:gd name="T74" fmla="*/ 56 w 82"/>
                <a:gd name="T75" fmla="*/ 1 h 54"/>
                <a:gd name="T76" fmla="*/ 53 w 82"/>
                <a:gd name="T77" fmla="*/ 2 h 54"/>
                <a:gd name="T78" fmla="*/ 50 w 82"/>
                <a:gd name="T79" fmla="*/ 3 h 54"/>
                <a:gd name="T80" fmla="*/ 46 w 82"/>
                <a:gd name="T81" fmla="*/ 4 h 54"/>
                <a:gd name="T82" fmla="*/ 42 w 82"/>
                <a:gd name="T83" fmla="*/ 5 h 54"/>
                <a:gd name="T84" fmla="*/ 38 w 82"/>
                <a:gd name="T85" fmla="*/ 5 h 54"/>
                <a:gd name="T86" fmla="*/ 34 w 82"/>
                <a:gd name="T87" fmla="*/ 5 h 54"/>
                <a:gd name="T88" fmla="*/ 31 w 82"/>
                <a:gd name="T89" fmla="*/ 5 h 54"/>
                <a:gd name="T90" fmla="*/ 27 w 82"/>
                <a:gd name="T91" fmla="*/ 5 h 54"/>
                <a:gd name="T92" fmla="*/ 23 w 82"/>
                <a:gd name="T93" fmla="*/ 5 h 54"/>
                <a:gd name="T94" fmla="*/ 20 w 82"/>
                <a:gd name="T95" fmla="*/ 5 h 54"/>
                <a:gd name="T96" fmla="*/ 16 w 82"/>
                <a:gd name="T97" fmla="*/ 5 h 54"/>
                <a:gd name="T98" fmla="*/ 12 w 82"/>
                <a:gd name="T99" fmla="*/ 5 h 54"/>
                <a:gd name="T100" fmla="*/ 9 w 82"/>
                <a:gd name="T101" fmla="*/ 5 h 54"/>
                <a:gd name="T102" fmla="*/ 7 w 82"/>
                <a:gd name="T103" fmla="*/ 5 h 54"/>
                <a:gd name="T104" fmla="*/ 5 w 82"/>
                <a:gd name="T105" fmla="*/ 5 h 54"/>
                <a:gd name="T106" fmla="*/ 3 w 82"/>
                <a:gd name="T107" fmla="*/ 5 h 54"/>
                <a:gd name="T108" fmla="*/ 1 w 82"/>
                <a:gd name="T109" fmla="*/ 5 h 54"/>
                <a:gd name="T110" fmla="*/ 0 w 82"/>
                <a:gd name="T111" fmla="*/ 5 h 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82" h="54">
                  <a:moveTo>
                    <a:pt x="0" y="39"/>
                  </a:moveTo>
                  <a:lnTo>
                    <a:pt x="0" y="39"/>
                  </a:lnTo>
                  <a:lnTo>
                    <a:pt x="0" y="40"/>
                  </a:lnTo>
                  <a:lnTo>
                    <a:pt x="1" y="41"/>
                  </a:lnTo>
                  <a:lnTo>
                    <a:pt x="1" y="42"/>
                  </a:lnTo>
                  <a:lnTo>
                    <a:pt x="2" y="42"/>
                  </a:lnTo>
                  <a:lnTo>
                    <a:pt x="2" y="43"/>
                  </a:lnTo>
                  <a:lnTo>
                    <a:pt x="3" y="43"/>
                  </a:lnTo>
                  <a:lnTo>
                    <a:pt x="3" y="44"/>
                  </a:lnTo>
                  <a:lnTo>
                    <a:pt x="4" y="44"/>
                  </a:lnTo>
                  <a:lnTo>
                    <a:pt x="4" y="45"/>
                  </a:lnTo>
                  <a:lnTo>
                    <a:pt x="5" y="45"/>
                  </a:lnTo>
                  <a:lnTo>
                    <a:pt x="6" y="46"/>
                  </a:lnTo>
                  <a:lnTo>
                    <a:pt x="7" y="46"/>
                  </a:lnTo>
                  <a:lnTo>
                    <a:pt x="8" y="47"/>
                  </a:lnTo>
                  <a:lnTo>
                    <a:pt x="9" y="47"/>
                  </a:lnTo>
                  <a:lnTo>
                    <a:pt x="10" y="48"/>
                  </a:lnTo>
                  <a:lnTo>
                    <a:pt x="11" y="48"/>
                  </a:lnTo>
                  <a:lnTo>
                    <a:pt x="12" y="48"/>
                  </a:lnTo>
                  <a:lnTo>
                    <a:pt x="13" y="49"/>
                  </a:lnTo>
                  <a:lnTo>
                    <a:pt x="14" y="49"/>
                  </a:lnTo>
                  <a:lnTo>
                    <a:pt x="15" y="49"/>
                  </a:lnTo>
                  <a:lnTo>
                    <a:pt x="16" y="49"/>
                  </a:lnTo>
                  <a:lnTo>
                    <a:pt x="16" y="50"/>
                  </a:lnTo>
                  <a:lnTo>
                    <a:pt x="17" y="50"/>
                  </a:lnTo>
                  <a:lnTo>
                    <a:pt x="18" y="50"/>
                  </a:lnTo>
                  <a:lnTo>
                    <a:pt x="19" y="50"/>
                  </a:lnTo>
                  <a:lnTo>
                    <a:pt x="20" y="51"/>
                  </a:lnTo>
                  <a:lnTo>
                    <a:pt x="21" y="51"/>
                  </a:lnTo>
                  <a:lnTo>
                    <a:pt x="22" y="51"/>
                  </a:lnTo>
                  <a:lnTo>
                    <a:pt x="23" y="51"/>
                  </a:lnTo>
                  <a:lnTo>
                    <a:pt x="24" y="51"/>
                  </a:lnTo>
                  <a:lnTo>
                    <a:pt x="25" y="52"/>
                  </a:lnTo>
                  <a:lnTo>
                    <a:pt x="26" y="52"/>
                  </a:lnTo>
                  <a:lnTo>
                    <a:pt x="28" y="52"/>
                  </a:lnTo>
                  <a:lnTo>
                    <a:pt x="29" y="52"/>
                  </a:lnTo>
                  <a:lnTo>
                    <a:pt x="30" y="53"/>
                  </a:lnTo>
                  <a:lnTo>
                    <a:pt x="31" y="53"/>
                  </a:lnTo>
                  <a:lnTo>
                    <a:pt x="32" y="53"/>
                  </a:lnTo>
                  <a:lnTo>
                    <a:pt x="33" y="53"/>
                  </a:lnTo>
                  <a:lnTo>
                    <a:pt x="34" y="53"/>
                  </a:lnTo>
                  <a:lnTo>
                    <a:pt x="35" y="53"/>
                  </a:lnTo>
                  <a:lnTo>
                    <a:pt x="36" y="53"/>
                  </a:lnTo>
                  <a:lnTo>
                    <a:pt x="37" y="53"/>
                  </a:lnTo>
                  <a:lnTo>
                    <a:pt x="38" y="53"/>
                  </a:lnTo>
                  <a:lnTo>
                    <a:pt x="39" y="54"/>
                  </a:lnTo>
                  <a:lnTo>
                    <a:pt x="40" y="54"/>
                  </a:lnTo>
                  <a:lnTo>
                    <a:pt x="41" y="54"/>
                  </a:lnTo>
                  <a:lnTo>
                    <a:pt x="42" y="54"/>
                  </a:lnTo>
                  <a:lnTo>
                    <a:pt x="43" y="54"/>
                  </a:lnTo>
                  <a:lnTo>
                    <a:pt x="44" y="54"/>
                  </a:lnTo>
                  <a:lnTo>
                    <a:pt x="45" y="54"/>
                  </a:lnTo>
                  <a:lnTo>
                    <a:pt x="46" y="54"/>
                  </a:lnTo>
                  <a:lnTo>
                    <a:pt x="47" y="54"/>
                  </a:lnTo>
                  <a:lnTo>
                    <a:pt x="48" y="54"/>
                  </a:lnTo>
                  <a:lnTo>
                    <a:pt x="49" y="54"/>
                  </a:lnTo>
                  <a:lnTo>
                    <a:pt x="50" y="54"/>
                  </a:lnTo>
                  <a:lnTo>
                    <a:pt x="51" y="54"/>
                  </a:lnTo>
                  <a:lnTo>
                    <a:pt x="53" y="54"/>
                  </a:lnTo>
                  <a:lnTo>
                    <a:pt x="54" y="54"/>
                  </a:lnTo>
                  <a:lnTo>
                    <a:pt x="55" y="54"/>
                  </a:lnTo>
                  <a:lnTo>
                    <a:pt x="56" y="54"/>
                  </a:lnTo>
                  <a:lnTo>
                    <a:pt x="57" y="54"/>
                  </a:lnTo>
                  <a:lnTo>
                    <a:pt x="58" y="54"/>
                  </a:lnTo>
                  <a:lnTo>
                    <a:pt x="59" y="54"/>
                  </a:lnTo>
                  <a:lnTo>
                    <a:pt x="60" y="54"/>
                  </a:lnTo>
                  <a:lnTo>
                    <a:pt x="61" y="54"/>
                  </a:lnTo>
                  <a:lnTo>
                    <a:pt x="62" y="53"/>
                  </a:lnTo>
                  <a:lnTo>
                    <a:pt x="63" y="53"/>
                  </a:lnTo>
                  <a:lnTo>
                    <a:pt x="64" y="53"/>
                  </a:lnTo>
                  <a:lnTo>
                    <a:pt x="65" y="53"/>
                  </a:lnTo>
                  <a:lnTo>
                    <a:pt x="66" y="53"/>
                  </a:lnTo>
                  <a:lnTo>
                    <a:pt x="67" y="53"/>
                  </a:lnTo>
                  <a:lnTo>
                    <a:pt x="68" y="53"/>
                  </a:lnTo>
                  <a:lnTo>
                    <a:pt x="69" y="52"/>
                  </a:lnTo>
                  <a:lnTo>
                    <a:pt x="70" y="52"/>
                  </a:lnTo>
                  <a:lnTo>
                    <a:pt x="71" y="52"/>
                  </a:lnTo>
                  <a:lnTo>
                    <a:pt x="72" y="52"/>
                  </a:lnTo>
                  <a:lnTo>
                    <a:pt x="72" y="51"/>
                  </a:lnTo>
                  <a:lnTo>
                    <a:pt x="73" y="51"/>
                  </a:lnTo>
                  <a:lnTo>
                    <a:pt x="74" y="51"/>
                  </a:lnTo>
                  <a:lnTo>
                    <a:pt x="75" y="50"/>
                  </a:lnTo>
                  <a:lnTo>
                    <a:pt x="76" y="50"/>
                  </a:lnTo>
                  <a:lnTo>
                    <a:pt x="76" y="49"/>
                  </a:lnTo>
                  <a:lnTo>
                    <a:pt x="77" y="49"/>
                  </a:lnTo>
                  <a:lnTo>
                    <a:pt x="77" y="48"/>
                  </a:lnTo>
                  <a:lnTo>
                    <a:pt x="78" y="48"/>
                  </a:lnTo>
                  <a:lnTo>
                    <a:pt x="78" y="47"/>
                  </a:lnTo>
                  <a:lnTo>
                    <a:pt x="79" y="46"/>
                  </a:lnTo>
                  <a:lnTo>
                    <a:pt x="79" y="45"/>
                  </a:lnTo>
                  <a:lnTo>
                    <a:pt x="80" y="44"/>
                  </a:lnTo>
                  <a:lnTo>
                    <a:pt x="80" y="43"/>
                  </a:lnTo>
                  <a:lnTo>
                    <a:pt x="80" y="42"/>
                  </a:lnTo>
                  <a:lnTo>
                    <a:pt x="81" y="42"/>
                  </a:lnTo>
                  <a:lnTo>
                    <a:pt x="81" y="41"/>
                  </a:lnTo>
                  <a:lnTo>
                    <a:pt x="81" y="40"/>
                  </a:lnTo>
                  <a:lnTo>
                    <a:pt x="81" y="39"/>
                  </a:lnTo>
                  <a:lnTo>
                    <a:pt x="82" y="38"/>
                  </a:lnTo>
                  <a:lnTo>
                    <a:pt x="82" y="37"/>
                  </a:lnTo>
                  <a:lnTo>
                    <a:pt x="82" y="36"/>
                  </a:lnTo>
                  <a:lnTo>
                    <a:pt x="82" y="35"/>
                  </a:lnTo>
                  <a:lnTo>
                    <a:pt x="82" y="34"/>
                  </a:lnTo>
                  <a:lnTo>
                    <a:pt x="82" y="33"/>
                  </a:lnTo>
                  <a:lnTo>
                    <a:pt x="82" y="32"/>
                  </a:lnTo>
                  <a:lnTo>
                    <a:pt x="82" y="31"/>
                  </a:lnTo>
                  <a:lnTo>
                    <a:pt x="82" y="30"/>
                  </a:lnTo>
                  <a:lnTo>
                    <a:pt x="82" y="29"/>
                  </a:lnTo>
                  <a:lnTo>
                    <a:pt x="82" y="28"/>
                  </a:lnTo>
                  <a:lnTo>
                    <a:pt x="82" y="27"/>
                  </a:lnTo>
                  <a:lnTo>
                    <a:pt x="82" y="26"/>
                  </a:lnTo>
                  <a:lnTo>
                    <a:pt x="82" y="25"/>
                  </a:lnTo>
                  <a:lnTo>
                    <a:pt x="81" y="25"/>
                  </a:lnTo>
                  <a:lnTo>
                    <a:pt x="81" y="24"/>
                  </a:lnTo>
                  <a:lnTo>
                    <a:pt x="81" y="23"/>
                  </a:lnTo>
                  <a:lnTo>
                    <a:pt x="81" y="22"/>
                  </a:lnTo>
                  <a:lnTo>
                    <a:pt x="81" y="21"/>
                  </a:lnTo>
                  <a:lnTo>
                    <a:pt x="80" y="20"/>
                  </a:lnTo>
                  <a:lnTo>
                    <a:pt x="80" y="19"/>
                  </a:lnTo>
                  <a:lnTo>
                    <a:pt x="80" y="18"/>
                  </a:lnTo>
                  <a:lnTo>
                    <a:pt x="80" y="17"/>
                  </a:lnTo>
                  <a:lnTo>
                    <a:pt x="79" y="16"/>
                  </a:lnTo>
                  <a:lnTo>
                    <a:pt x="79" y="15"/>
                  </a:lnTo>
                  <a:lnTo>
                    <a:pt x="79" y="14"/>
                  </a:lnTo>
                  <a:lnTo>
                    <a:pt x="78" y="14"/>
                  </a:lnTo>
                  <a:lnTo>
                    <a:pt x="78" y="13"/>
                  </a:lnTo>
                  <a:lnTo>
                    <a:pt x="78" y="12"/>
                  </a:lnTo>
                  <a:lnTo>
                    <a:pt x="77" y="11"/>
                  </a:lnTo>
                  <a:lnTo>
                    <a:pt x="77" y="10"/>
                  </a:lnTo>
                  <a:lnTo>
                    <a:pt x="76" y="9"/>
                  </a:lnTo>
                  <a:lnTo>
                    <a:pt x="75" y="8"/>
                  </a:lnTo>
                  <a:lnTo>
                    <a:pt x="75" y="7"/>
                  </a:lnTo>
                  <a:lnTo>
                    <a:pt x="74" y="7"/>
                  </a:lnTo>
                  <a:lnTo>
                    <a:pt x="74" y="6"/>
                  </a:lnTo>
                  <a:lnTo>
                    <a:pt x="73" y="5"/>
                  </a:lnTo>
                  <a:lnTo>
                    <a:pt x="72" y="4"/>
                  </a:lnTo>
                  <a:lnTo>
                    <a:pt x="71" y="3"/>
                  </a:lnTo>
                  <a:lnTo>
                    <a:pt x="70" y="3"/>
                  </a:lnTo>
                  <a:lnTo>
                    <a:pt x="70" y="2"/>
                  </a:lnTo>
                  <a:lnTo>
                    <a:pt x="69" y="2"/>
                  </a:lnTo>
                  <a:lnTo>
                    <a:pt x="68" y="1"/>
                  </a:lnTo>
                  <a:lnTo>
                    <a:pt x="67" y="1"/>
                  </a:lnTo>
                  <a:lnTo>
                    <a:pt x="66" y="0"/>
                  </a:lnTo>
                  <a:lnTo>
                    <a:pt x="65" y="0"/>
                  </a:lnTo>
                  <a:lnTo>
                    <a:pt x="64" y="0"/>
                  </a:lnTo>
                  <a:lnTo>
                    <a:pt x="63" y="0"/>
                  </a:lnTo>
                  <a:lnTo>
                    <a:pt x="62" y="0"/>
                  </a:lnTo>
                  <a:lnTo>
                    <a:pt x="61" y="0"/>
                  </a:lnTo>
                  <a:lnTo>
                    <a:pt x="60" y="0"/>
                  </a:lnTo>
                  <a:lnTo>
                    <a:pt x="59" y="1"/>
                  </a:lnTo>
                  <a:lnTo>
                    <a:pt x="58" y="1"/>
                  </a:lnTo>
                  <a:lnTo>
                    <a:pt x="57" y="1"/>
                  </a:lnTo>
                  <a:lnTo>
                    <a:pt x="56" y="1"/>
                  </a:lnTo>
                  <a:lnTo>
                    <a:pt x="55" y="1"/>
                  </a:lnTo>
                  <a:lnTo>
                    <a:pt x="54" y="1"/>
                  </a:lnTo>
                  <a:lnTo>
                    <a:pt x="54" y="2"/>
                  </a:lnTo>
                  <a:lnTo>
                    <a:pt x="53" y="2"/>
                  </a:lnTo>
                  <a:lnTo>
                    <a:pt x="52" y="2"/>
                  </a:lnTo>
                  <a:lnTo>
                    <a:pt x="51" y="2"/>
                  </a:lnTo>
                  <a:lnTo>
                    <a:pt x="51" y="3"/>
                  </a:lnTo>
                  <a:lnTo>
                    <a:pt x="50" y="3"/>
                  </a:lnTo>
                  <a:lnTo>
                    <a:pt x="49" y="3"/>
                  </a:lnTo>
                  <a:lnTo>
                    <a:pt x="48" y="3"/>
                  </a:lnTo>
                  <a:lnTo>
                    <a:pt x="47" y="4"/>
                  </a:lnTo>
                  <a:lnTo>
                    <a:pt x="46" y="4"/>
                  </a:lnTo>
                  <a:lnTo>
                    <a:pt x="45" y="5"/>
                  </a:lnTo>
                  <a:lnTo>
                    <a:pt x="44" y="5"/>
                  </a:lnTo>
                  <a:lnTo>
                    <a:pt x="43" y="5"/>
                  </a:lnTo>
                  <a:lnTo>
                    <a:pt x="42" y="6"/>
                  </a:lnTo>
                  <a:lnTo>
                    <a:pt x="41" y="6"/>
                  </a:lnTo>
                  <a:lnTo>
                    <a:pt x="40" y="6"/>
                  </a:lnTo>
                  <a:lnTo>
                    <a:pt x="39" y="7"/>
                  </a:lnTo>
                  <a:lnTo>
                    <a:pt x="38" y="7"/>
                  </a:lnTo>
                  <a:lnTo>
                    <a:pt x="37" y="8"/>
                  </a:lnTo>
                  <a:lnTo>
                    <a:pt x="36" y="8"/>
                  </a:lnTo>
                  <a:lnTo>
                    <a:pt x="35" y="9"/>
                  </a:lnTo>
                  <a:lnTo>
                    <a:pt x="34" y="9"/>
                  </a:lnTo>
                  <a:lnTo>
                    <a:pt x="33" y="10"/>
                  </a:lnTo>
                  <a:lnTo>
                    <a:pt x="32" y="10"/>
                  </a:lnTo>
                  <a:lnTo>
                    <a:pt x="31" y="10"/>
                  </a:lnTo>
                  <a:lnTo>
                    <a:pt x="31" y="11"/>
                  </a:lnTo>
                  <a:lnTo>
                    <a:pt x="30" y="11"/>
                  </a:lnTo>
                  <a:lnTo>
                    <a:pt x="29" y="12"/>
                  </a:lnTo>
                  <a:lnTo>
                    <a:pt x="28" y="12"/>
                  </a:lnTo>
                  <a:lnTo>
                    <a:pt x="27" y="13"/>
                  </a:lnTo>
                  <a:lnTo>
                    <a:pt x="26" y="13"/>
                  </a:lnTo>
                  <a:lnTo>
                    <a:pt x="25" y="14"/>
                  </a:lnTo>
                  <a:lnTo>
                    <a:pt x="24" y="14"/>
                  </a:lnTo>
                  <a:lnTo>
                    <a:pt x="23" y="15"/>
                  </a:lnTo>
                  <a:lnTo>
                    <a:pt x="22" y="15"/>
                  </a:lnTo>
                  <a:lnTo>
                    <a:pt x="22" y="16"/>
                  </a:lnTo>
                  <a:lnTo>
                    <a:pt x="21" y="16"/>
                  </a:lnTo>
                  <a:lnTo>
                    <a:pt x="20" y="17"/>
                  </a:lnTo>
                  <a:lnTo>
                    <a:pt x="19" y="17"/>
                  </a:lnTo>
                  <a:lnTo>
                    <a:pt x="18" y="18"/>
                  </a:lnTo>
                  <a:lnTo>
                    <a:pt x="17" y="19"/>
                  </a:lnTo>
                  <a:lnTo>
                    <a:pt x="16" y="19"/>
                  </a:lnTo>
                  <a:lnTo>
                    <a:pt x="15" y="20"/>
                  </a:lnTo>
                  <a:lnTo>
                    <a:pt x="14" y="21"/>
                  </a:lnTo>
                  <a:lnTo>
                    <a:pt x="13" y="22"/>
                  </a:lnTo>
                  <a:lnTo>
                    <a:pt x="12" y="22"/>
                  </a:lnTo>
                  <a:lnTo>
                    <a:pt x="11" y="23"/>
                  </a:lnTo>
                  <a:lnTo>
                    <a:pt x="10" y="23"/>
                  </a:lnTo>
                  <a:lnTo>
                    <a:pt x="10" y="24"/>
                  </a:lnTo>
                  <a:lnTo>
                    <a:pt x="9" y="24"/>
                  </a:lnTo>
                  <a:lnTo>
                    <a:pt x="9" y="25"/>
                  </a:lnTo>
                  <a:lnTo>
                    <a:pt x="8" y="25"/>
                  </a:lnTo>
                  <a:lnTo>
                    <a:pt x="8" y="26"/>
                  </a:lnTo>
                  <a:lnTo>
                    <a:pt x="7" y="26"/>
                  </a:lnTo>
                  <a:lnTo>
                    <a:pt x="7" y="27"/>
                  </a:lnTo>
                  <a:lnTo>
                    <a:pt x="6" y="27"/>
                  </a:lnTo>
                  <a:lnTo>
                    <a:pt x="5" y="28"/>
                  </a:lnTo>
                  <a:lnTo>
                    <a:pt x="5" y="29"/>
                  </a:lnTo>
                  <a:lnTo>
                    <a:pt x="4" y="29"/>
                  </a:lnTo>
                  <a:lnTo>
                    <a:pt x="4" y="30"/>
                  </a:lnTo>
                  <a:lnTo>
                    <a:pt x="3" y="30"/>
                  </a:lnTo>
                  <a:lnTo>
                    <a:pt x="3" y="31"/>
                  </a:lnTo>
                  <a:lnTo>
                    <a:pt x="2" y="32"/>
                  </a:lnTo>
                  <a:lnTo>
                    <a:pt x="2" y="33"/>
                  </a:lnTo>
                  <a:lnTo>
                    <a:pt x="1" y="33"/>
                  </a:lnTo>
                  <a:lnTo>
                    <a:pt x="1" y="34"/>
                  </a:lnTo>
                  <a:lnTo>
                    <a:pt x="1" y="35"/>
                  </a:lnTo>
                  <a:lnTo>
                    <a:pt x="0" y="35"/>
                  </a:lnTo>
                  <a:lnTo>
                    <a:pt x="0" y="36"/>
                  </a:lnTo>
                  <a:lnTo>
                    <a:pt x="0" y="37"/>
                  </a:lnTo>
                  <a:lnTo>
                    <a:pt x="0" y="38"/>
                  </a:lnTo>
                  <a:lnTo>
                    <a:pt x="0" y="39"/>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sp>
          <p:nvSpPr>
            <p:cNvPr id="127" name="Freeform 55"/>
            <p:cNvSpPr>
              <a:spLocks noChangeArrowheads="1"/>
            </p:cNvSpPr>
            <p:nvPr/>
          </p:nvSpPr>
          <p:spPr bwMode="auto">
            <a:xfrm>
              <a:off x="2742522" y="2491150"/>
              <a:ext cx="145314" cy="183788"/>
            </a:xfrm>
            <a:custGeom>
              <a:avLst/>
              <a:gdLst>
                <a:gd name="T0" fmla="*/ 13 w 54"/>
                <a:gd name="T1" fmla="*/ 1 h 82"/>
                <a:gd name="T2" fmla="*/ 11 w 54"/>
                <a:gd name="T3" fmla="*/ 3 h 82"/>
                <a:gd name="T4" fmla="*/ 9 w 54"/>
                <a:gd name="T5" fmla="*/ 5 h 82"/>
                <a:gd name="T6" fmla="*/ 7 w 54"/>
                <a:gd name="T7" fmla="*/ 5 h 82"/>
                <a:gd name="T8" fmla="*/ 5 w 54"/>
                <a:gd name="T9" fmla="*/ 5 h 82"/>
                <a:gd name="T10" fmla="*/ 4 w 54"/>
                <a:gd name="T11" fmla="*/ 5 h 82"/>
                <a:gd name="T12" fmla="*/ 3 w 54"/>
                <a:gd name="T13" fmla="*/ 5 h 82"/>
                <a:gd name="T14" fmla="*/ 2 w 54"/>
                <a:gd name="T15" fmla="*/ 5 h 82"/>
                <a:gd name="T16" fmla="*/ 1 w 54"/>
                <a:gd name="T17" fmla="*/ 5 h 82"/>
                <a:gd name="T18" fmla="*/ 1 w 54"/>
                <a:gd name="T19" fmla="*/ 5 h 82"/>
                <a:gd name="T20" fmla="*/ 1 w 54"/>
                <a:gd name="T21" fmla="*/ 5 h 82"/>
                <a:gd name="T22" fmla="*/ 0 w 54"/>
                <a:gd name="T23" fmla="*/ 5 h 82"/>
                <a:gd name="T24" fmla="*/ 0 w 54"/>
                <a:gd name="T25" fmla="*/ 5 h 82"/>
                <a:gd name="T26" fmla="*/ 0 w 54"/>
                <a:gd name="T27" fmla="*/ 6 h 82"/>
                <a:gd name="T28" fmla="*/ 0 w 54"/>
                <a:gd name="T29" fmla="*/ 7 h 82"/>
                <a:gd name="T30" fmla="*/ 0 w 54"/>
                <a:gd name="T31" fmla="*/ 8 h 82"/>
                <a:gd name="T32" fmla="*/ 1 w 54"/>
                <a:gd name="T33" fmla="*/ 8 h 82"/>
                <a:gd name="T34" fmla="*/ 1 w 54"/>
                <a:gd name="T35" fmla="*/ 9 h 82"/>
                <a:gd name="T36" fmla="*/ 2 w 54"/>
                <a:gd name="T37" fmla="*/ 10 h 82"/>
                <a:gd name="T38" fmla="*/ 3 w 54"/>
                <a:gd name="T39" fmla="*/ 10 h 82"/>
                <a:gd name="T40" fmla="*/ 5 w 54"/>
                <a:gd name="T41" fmla="*/ 11 h 82"/>
                <a:gd name="T42" fmla="*/ 8 w 54"/>
                <a:gd name="T43" fmla="*/ 11 h 82"/>
                <a:gd name="T44" fmla="*/ 12 w 54"/>
                <a:gd name="T45" fmla="*/ 11 h 82"/>
                <a:gd name="T46" fmla="*/ 16 w 54"/>
                <a:gd name="T47" fmla="*/ 11 h 82"/>
                <a:gd name="T48" fmla="*/ 20 w 54"/>
                <a:gd name="T49" fmla="*/ 11 h 82"/>
                <a:gd name="T50" fmla="*/ 24 w 54"/>
                <a:gd name="T51" fmla="*/ 11 h 82"/>
                <a:gd name="T52" fmla="*/ 28 w 54"/>
                <a:gd name="T53" fmla="*/ 11 h 82"/>
                <a:gd name="T54" fmla="*/ 32 w 54"/>
                <a:gd name="T55" fmla="*/ 11 h 82"/>
                <a:gd name="T56" fmla="*/ 36 w 54"/>
                <a:gd name="T57" fmla="*/ 11 h 82"/>
                <a:gd name="T58" fmla="*/ 40 w 54"/>
                <a:gd name="T59" fmla="*/ 11 h 82"/>
                <a:gd name="T60" fmla="*/ 43 w 54"/>
                <a:gd name="T61" fmla="*/ 11 h 82"/>
                <a:gd name="T62" fmla="*/ 47 w 54"/>
                <a:gd name="T63" fmla="*/ 10 h 82"/>
                <a:gd name="T64" fmla="*/ 51 w 54"/>
                <a:gd name="T65" fmla="*/ 10 h 82"/>
                <a:gd name="T66" fmla="*/ 53 w 54"/>
                <a:gd name="T67" fmla="*/ 9 h 82"/>
                <a:gd name="T68" fmla="*/ 54 w 54"/>
                <a:gd name="T69" fmla="*/ 9 h 82"/>
                <a:gd name="T70" fmla="*/ 54 w 54"/>
                <a:gd name="T71" fmla="*/ 8 h 82"/>
                <a:gd name="T72" fmla="*/ 53 w 54"/>
                <a:gd name="T73" fmla="*/ 7 h 82"/>
                <a:gd name="T74" fmla="*/ 52 w 54"/>
                <a:gd name="T75" fmla="*/ 6 h 82"/>
                <a:gd name="T76" fmla="*/ 51 w 54"/>
                <a:gd name="T77" fmla="*/ 5 h 82"/>
                <a:gd name="T78" fmla="*/ 49 w 54"/>
                <a:gd name="T79" fmla="*/ 5 h 82"/>
                <a:gd name="T80" fmla="*/ 48 w 54"/>
                <a:gd name="T81" fmla="*/ 5 h 82"/>
                <a:gd name="T82" fmla="*/ 46 w 54"/>
                <a:gd name="T83" fmla="*/ 5 h 82"/>
                <a:gd name="T84" fmla="*/ 44 w 54"/>
                <a:gd name="T85" fmla="*/ 5 h 82"/>
                <a:gd name="T86" fmla="*/ 42 w 54"/>
                <a:gd name="T87" fmla="*/ 5 h 82"/>
                <a:gd name="T88" fmla="*/ 40 w 54"/>
                <a:gd name="T89" fmla="*/ 5 h 82"/>
                <a:gd name="T90" fmla="*/ 38 w 54"/>
                <a:gd name="T91" fmla="*/ 5 h 82"/>
                <a:gd name="T92" fmla="*/ 35 w 54"/>
                <a:gd name="T93" fmla="*/ 5 h 82"/>
                <a:gd name="T94" fmla="*/ 32 w 54"/>
                <a:gd name="T95" fmla="*/ 5 h 82"/>
                <a:gd name="T96" fmla="*/ 30 w 54"/>
                <a:gd name="T97" fmla="*/ 5 h 82"/>
                <a:gd name="T98" fmla="*/ 28 w 54"/>
                <a:gd name="T99" fmla="*/ 5 h 82"/>
                <a:gd name="T100" fmla="*/ 26 w 54"/>
                <a:gd name="T101" fmla="*/ 5 h 82"/>
                <a:gd name="T102" fmla="*/ 24 w 54"/>
                <a:gd name="T103" fmla="*/ 3 h 82"/>
                <a:gd name="T104" fmla="*/ 21 w 54"/>
                <a:gd name="T105" fmla="*/ 1 h 82"/>
                <a:gd name="T106" fmla="*/ 18 w 54"/>
                <a:gd name="T107" fmla="*/ 0 h 8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4" h="82">
                  <a:moveTo>
                    <a:pt x="15" y="0"/>
                  </a:moveTo>
                  <a:lnTo>
                    <a:pt x="15" y="0"/>
                  </a:lnTo>
                  <a:lnTo>
                    <a:pt x="14" y="0"/>
                  </a:lnTo>
                  <a:lnTo>
                    <a:pt x="13" y="1"/>
                  </a:lnTo>
                  <a:lnTo>
                    <a:pt x="12" y="1"/>
                  </a:lnTo>
                  <a:lnTo>
                    <a:pt x="12" y="2"/>
                  </a:lnTo>
                  <a:lnTo>
                    <a:pt x="11" y="2"/>
                  </a:lnTo>
                  <a:lnTo>
                    <a:pt x="11" y="3"/>
                  </a:lnTo>
                  <a:lnTo>
                    <a:pt x="10" y="3"/>
                  </a:lnTo>
                  <a:lnTo>
                    <a:pt x="10" y="4"/>
                  </a:lnTo>
                  <a:lnTo>
                    <a:pt x="9" y="4"/>
                  </a:lnTo>
                  <a:lnTo>
                    <a:pt x="9" y="5"/>
                  </a:lnTo>
                  <a:lnTo>
                    <a:pt x="8" y="6"/>
                  </a:lnTo>
                  <a:lnTo>
                    <a:pt x="8" y="7"/>
                  </a:lnTo>
                  <a:lnTo>
                    <a:pt x="7" y="8"/>
                  </a:lnTo>
                  <a:lnTo>
                    <a:pt x="7" y="9"/>
                  </a:lnTo>
                  <a:lnTo>
                    <a:pt x="6" y="10"/>
                  </a:lnTo>
                  <a:lnTo>
                    <a:pt x="6" y="11"/>
                  </a:lnTo>
                  <a:lnTo>
                    <a:pt x="6" y="12"/>
                  </a:lnTo>
                  <a:lnTo>
                    <a:pt x="5" y="13"/>
                  </a:lnTo>
                  <a:lnTo>
                    <a:pt x="5" y="14"/>
                  </a:lnTo>
                  <a:lnTo>
                    <a:pt x="5" y="15"/>
                  </a:lnTo>
                  <a:lnTo>
                    <a:pt x="4" y="16"/>
                  </a:lnTo>
                  <a:lnTo>
                    <a:pt x="4" y="17"/>
                  </a:lnTo>
                  <a:lnTo>
                    <a:pt x="4" y="18"/>
                  </a:lnTo>
                  <a:lnTo>
                    <a:pt x="3" y="19"/>
                  </a:lnTo>
                  <a:lnTo>
                    <a:pt x="3" y="20"/>
                  </a:lnTo>
                  <a:lnTo>
                    <a:pt x="3" y="21"/>
                  </a:lnTo>
                  <a:lnTo>
                    <a:pt x="3" y="22"/>
                  </a:lnTo>
                  <a:lnTo>
                    <a:pt x="3" y="23"/>
                  </a:lnTo>
                  <a:lnTo>
                    <a:pt x="3" y="24"/>
                  </a:lnTo>
                  <a:lnTo>
                    <a:pt x="2" y="25"/>
                  </a:lnTo>
                  <a:lnTo>
                    <a:pt x="2" y="26"/>
                  </a:lnTo>
                  <a:lnTo>
                    <a:pt x="2" y="28"/>
                  </a:lnTo>
                  <a:lnTo>
                    <a:pt x="2" y="29"/>
                  </a:lnTo>
                  <a:lnTo>
                    <a:pt x="1" y="30"/>
                  </a:lnTo>
                  <a:lnTo>
                    <a:pt x="1" y="31"/>
                  </a:lnTo>
                  <a:lnTo>
                    <a:pt x="1" y="32"/>
                  </a:lnTo>
                  <a:lnTo>
                    <a:pt x="1" y="33"/>
                  </a:lnTo>
                  <a:lnTo>
                    <a:pt x="1" y="34"/>
                  </a:lnTo>
                  <a:lnTo>
                    <a:pt x="1" y="35"/>
                  </a:lnTo>
                  <a:lnTo>
                    <a:pt x="1" y="36"/>
                  </a:lnTo>
                  <a:lnTo>
                    <a:pt x="1" y="37"/>
                  </a:lnTo>
                  <a:lnTo>
                    <a:pt x="1" y="38"/>
                  </a:lnTo>
                  <a:lnTo>
                    <a:pt x="0" y="39"/>
                  </a:lnTo>
                  <a:lnTo>
                    <a:pt x="0" y="40"/>
                  </a:lnTo>
                  <a:lnTo>
                    <a:pt x="0" y="41"/>
                  </a:lnTo>
                  <a:lnTo>
                    <a:pt x="0" y="42"/>
                  </a:lnTo>
                  <a:lnTo>
                    <a:pt x="0" y="43"/>
                  </a:lnTo>
                  <a:lnTo>
                    <a:pt x="0" y="44"/>
                  </a:lnTo>
                  <a:lnTo>
                    <a:pt x="0" y="45"/>
                  </a:lnTo>
                  <a:lnTo>
                    <a:pt x="0" y="46"/>
                  </a:lnTo>
                  <a:lnTo>
                    <a:pt x="0" y="47"/>
                  </a:lnTo>
                  <a:lnTo>
                    <a:pt x="0" y="48"/>
                  </a:lnTo>
                  <a:lnTo>
                    <a:pt x="0" y="49"/>
                  </a:lnTo>
                  <a:lnTo>
                    <a:pt x="0" y="50"/>
                  </a:lnTo>
                  <a:lnTo>
                    <a:pt x="0" y="51"/>
                  </a:lnTo>
                  <a:lnTo>
                    <a:pt x="0" y="53"/>
                  </a:lnTo>
                  <a:lnTo>
                    <a:pt x="0" y="54"/>
                  </a:lnTo>
                  <a:lnTo>
                    <a:pt x="0" y="55"/>
                  </a:lnTo>
                  <a:lnTo>
                    <a:pt x="0" y="56"/>
                  </a:lnTo>
                  <a:lnTo>
                    <a:pt x="0" y="57"/>
                  </a:lnTo>
                  <a:lnTo>
                    <a:pt x="0" y="58"/>
                  </a:lnTo>
                  <a:lnTo>
                    <a:pt x="0" y="59"/>
                  </a:lnTo>
                  <a:lnTo>
                    <a:pt x="0" y="60"/>
                  </a:lnTo>
                  <a:lnTo>
                    <a:pt x="0" y="61"/>
                  </a:lnTo>
                  <a:lnTo>
                    <a:pt x="1" y="62"/>
                  </a:lnTo>
                  <a:lnTo>
                    <a:pt x="1" y="63"/>
                  </a:lnTo>
                  <a:lnTo>
                    <a:pt x="1" y="64"/>
                  </a:lnTo>
                  <a:lnTo>
                    <a:pt x="1" y="65"/>
                  </a:lnTo>
                  <a:lnTo>
                    <a:pt x="1" y="66"/>
                  </a:lnTo>
                  <a:lnTo>
                    <a:pt x="1" y="67"/>
                  </a:lnTo>
                  <a:lnTo>
                    <a:pt x="1" y="68"/>
                  </a:lnTo>
                  <a:lnTo>
                    <a:pt x="2" y="69"/>
                  </a:lnTo>
                  <a:lnTo>
                    <a:pt x="2" y="70"/>
                  </a:lnTo>
                  <a:lnTo>
                    <a:pt x="2" y="71"/>
                  </a:lnTo>
                  <a:lnTo>
                    <a:pt x="2" y="72"/>
                  </a:lnTo>
                  <a:lnTo>
                    <a:pt x="3" y="72"/>
                  </a:lnTo>
                  <a:lnTo>
                    <a:pt x="3" y="73"/>
                  </a:lnTo>
                  <a:lnTo>
                    <a:pt x="3" y="74"/>
                  </a:lnTo>
                  <a:lnTo>
                    <a:pt x="4" y="75"/>
                  </a:lnTo>
                  <a:lnTo>
                    <a:pt x="4" y="76"/>
                  </a:lnTo>
                  <a:lnTo>
                    <a:pt x="5" y="76"/>
                  </a:lnTo>
                  <a:lnTo>
                    <a:pt x="5" y="77"/>
                  </a:lnTo>
                  <a:lnTo>
                    <a:pt x="6" y="77"/>
                  </a:lnTo>
                  <a:lnTo>
                    <a:pt x="6" y="78"/>
                  </a:lnTo>
                  <a:lnTo>
                    <a:pt x="7" y="78"/>
                  </a:lnTo>
                  <a:lnTo>
                    <a:pt x="8" y="79"/>
                  </a:lnTo>
                  <a:lnTo>
                    <a:pt x="9" y="79"/>
                  </a:lnTo>
                  <a:lnTo>
                    <a:pt x="10" y="80"/>
                  </a:lnTo>
                  <a:lnTo>
                    <a:pt x="11" y="80"/>
                  </a:lnTo>
                  <a:lnTo>
                    <a:pt x="12" y="81"/>
                  </a:lnTo>
                  <a:lnTo>
                    <a:pt x="13" y="81"/>
                  </a:lnTo>
                  <a:lnTo>
                    <a:pt x="14" y="81"/>
                  </a:lnTo>
                  <a:lnTo>
                    <a:pt x="15" y="81"/>
                  </a:lnTo>
                  <a:lnTo>
                    <a:pt x="16" y="82"/>
                  </a:lnTo>
                  <a:lnTo>
                    <a:pt x="17" y="82"/>
                  </a:lnTo>
                  <a:lnTo>
                    <a:pt x="18" y="82"/>
                  </a:lnTo>
                  <a:lnTo>
                    <a:pt x="19" y="82"/>
                  </a:lnTo>
                  <a:lnTo>
                    <a:pt x="20" y="82"/>
                  </a:lnTo>
                  <a:lnTo>
                    <a:pt x="21" y="82"/>
                  </a:lnTo>
                  <a:lnTo>
                    <a:pt x="22" y="82"/>
                  </a:lnTo>
                  <a:lnTo>
                    <a:pt x="23" y="82"/>
                  </a:lnTo>
                  <a:lnTo>
                    <a:pt x="24" y="82"/>
                  </a:lnTo>
                  <a:lnTo>
                    <a:pt x="25" y="82"/>
                  </a:lnTo>
                  <a:lnTo>
                    <a:pt x="26" y="82"/>
                  </a:lnTo>
                  <a:lnTo>
                    <a:pt x="27" y="82"/>
                  </a:lnTo>
                  <a:lnTo>
                    <a:pt x="28" y="82"/>
                  </a:lnTo>
                  <a:lnTo>
                    <a:pt x="29" y="81"/>
                  </a:lnTo>
                  <a:lnTo>
                    <a:pt x="30" y="81"/>
                  </a:lnTo>
                  <a:lnTo>
                    <a:pt x="31" y="81"/>
                  </a:lnTo>
                  <a:lnTo>
                    <a:pt x="32" y="81"/>
                  </a:lnTo>
                  <a:lnTo>
                    <a:pt x="33" y="81"/>
                  </a:lnTo>
                  <a:lnTo>
                    <a:pt x="34" y="80"/>
                  </a:lnTo>
                  <a:lnTo>
                    <a:pt x="35" y="80"/>
                  </a:lnTo>
                  <a:lnTo>
                    <a:pt x="36" y="80"/>
                  </a:lnTo>
                  <a:lnTo>
                    <a:pt x="37" y="80"/>
                  </a:lnTo>
                  <a:lnTo>
                    <a:pt x="38" y="79"/>
                  </a:lnTo>
                  <a:lnTo>
                    <a:pt x="39" y="79"/>
                  </a:lnTo>
                  <a:lnTo>
                    <a:pt x="40" y="79"/>
                  </a:lnTo>
                  <a:lnTo>
                    <a:pt x="40" y="78"/>
                  </a:lnTo>
                  <a:lnTo>
                    <a:pt x="41" y="78"/>
                  </a:lnTo>
                  <a:lnTo>
                    <a:pt x="42" y="78"/>
                  </a:lnTo>
                  <a:lnTo>
                    <a:pt x="43" y="77"/>
                  </a:lnTo>
                  <a:lnTo>
                    <a:pt x="44" y="77"/>
                  </a:lnTo>
                  <a:lnTo>
                    <a:pt x="45" y="76"/>
                  </a:lnTo>
                  <a:lnTo>
                    <a:pt x="46" y="75"/>
                  </a:lnTo>
                  <a:lnTo>
                    <a:pt x="47" y="74"/>
                  </a:lnTo>
                  <a:lnTo>
                    <a:pt x="48" y="74"/>
                  </a:lnTo>
                  <a:lnTo>
                    <a:pt x="49" y="73"/>
                  </a:lnTo>
                  <a:lnTo>
                    <a:pt x="50" y="72"/>
                  </a:lnTo>
                  <a:lnTo>
                    <a:pt x="51" y="71"/>
                  </a:lnTo>
                  <a:lnTo>
                    <a:pt x="51" y="70"/>
                  </a:lnTo>
                  <a:lnTo>
                    <a:pt x="52" y="70"/>
                  </a:lnTo>
                  <a:lnTo>
                    <a:pt x="52" y="69"/>
                  </a:lnTo>
                  <a:lnTo>
                    <a:pt x="53" y="68"/>
                  </a:lnTo>
                  <a:lnTo>
                    <a:pt x="53" y="67"/>
                  </a:lnTo>
                  <a:lnTo>
                    <a:pt x="54" y="66"/>
                  </a:lnTo>
                  <a:lnTo>
                    <a:pt x="54" y="65"/>
                  </a:lnTo>
                  <a:lnTo>
                    <a:pt x="54" y="64"/>
                  </a:lnTo>
                  <a:lnTo>
                    <a:pt x="54" y="63"/>
                  </a:lnTo>
                  <a:lnTo>
                    <a:pt x="54" y="62"/>
                  </a:lnTo>
                  <a:lnTo>
                    <a:pt x="54" y="61"/>
                  </a:lnTo>
                  <a:lnTo>
                    <a:pt x="54" y="60"/>
                  </a:lnTo>
                  <a:lnTo>
                    <a:pt x="53" y="59"/>
                  </a:lnTo>
                  <a:lnTo>
                    <a:pt x="53" y="58"/>
                  </a:lnTo>
                  <a:lnTo>
                    <a:pt x="53" y="57"/>
                  </a:lnTo>
                  <a:lnTo>
                    <a:pt x="53" y="56"/>
                  </a:lnTo>
                  <a:lnTo>
                    <a:pt x="53" y="55"/>
                  </a:lnTo>
                  <a:lnTo>
                    <a:pt x="52" y="54"/>
                  </a:lnTo>
                  <a:lnTo>
                    <a:pt x="52" y="53"/>
                  </a:lnTo>
                  <a:lnTo>
                    <a:pt x="52" y="52"/>
                  </a:lnTo>
                  <a:lnTo>
                    <a:pt x="51" y="51"/>
                  </a:lnTo>
                  <a:lnTo>
                    <a:pt x="51" y="50"/>
                  </a:lnTo>
                  <a:lnTo>
                    <a:pt x="51" y="49"/>
                  </a:lnTo>
                  <a:lnTo>
                    <a:pt x="51" y="48"/>
                  </a:lnTo>
                  <a:lnTo>
                    <a:pt x="50" y="47"/>
                  </a:lnTo>
                  <a:lnTo>
                    <a:pt x="50" y="46"/>
                  </a:lnTo>
                  <a:lnTo>
                    <a:pt x="49" y="45"/>
                  </a:lnTo>
                  <a:lnTo>
                    <a:pt x="49" y="44"/>
                  </a:lnTo>
                  <a:lnTo>
                    <a:pt x="49" y="43"/>
                  </a:lnTo>
                  <a:lnTo>
                    <a:pt x="48" y="42"/>
                  </a:lnTo>
                  <a:lnTo>
                    <a:pt x="48" y="41"/>
                  </a:lnTo>
                  <a:lnTo>
                    <a:pt x="48" y="40"/>
                  </a:lnTo>
                  <a:lnTo>
                    <a:pt x="47" y="39"/>
                  </a:lnTo>
                  <a:lnTo>
                    <a:pt x="47" y="38"/>
                  </a:lnTo>
                  <a:lnTo>
                    <a:pt x="46" y="37"/>
                  </a:lnTo>
                  <a:lnTo>
                    <a:pt x="46" y="36"/>
                  </a:lnTo>
                  <a:lnTo>
                    <a:pt x="45" y="35"/>
                  </a:lnTo>
                  <a:lnTo>
                    <a:pt x="45" y="34"/>
                  </a:lnTo>
                  <a:lnTo>
                    <a:pt x="44" y="33"/>
                  </a:lnTo>
                  <a:lnTo>
                    <a:pt x="44" y="32"/>
                  </a:lnTo>
                  <a:lnTo>
                    <a:pt x="43" y="31"/>
                  </a:lnTo>
                  <a:lnTo>
                    <a:pt x="43" y="30"/>
                  </a:lnTo>
                  <a:lnTo>
                    <a:pt x="42" y="29"/>
                  </a:lnTo>
                  <a:lnTo>
                    <a:pt x="42" y="28"/>
                  </a:lnTo>
                  <a:lnTo>
                    <a:pt x="41" y="27"/>
                  </a:lnTo>
                  <a:lnTo>
                    <a:pt x="41" y="26"/>
                  </a:lnTo>
                  <a:lnTo>
                    <a:pt x="40" y="25"/>
                  </a:lnTo>
                  <a:lnTo>
                    <a:pt x="40" y="24"/>
                  </a:lnTo>
                  <a:lnTo>
                    <a:pt x="39" y="23"/>
                  </a:lnTo>
                  <a:lnTo>
                    <a:pt x="39" y="22"/>
                  </a:lnTo>
                  <a:lnTo>
                    <a:pt x="38" y="22"/>
                  </a:lnTo>
                  <a:lnTo>
                    <a:pt x="38" y="21"/>
                  </a:lnTo>
                  <a:lnTo>
                    <a:pt x="37" y="20"/>
                  </a:lnTo>
                  <a:lnTo>
                    <a:pt x="37" y="19"/>
                  </a:lnTo>
                  <a:lnTo>
                    <a:pt x="36" y="18"/>
                  </a:lnTo>
                  <a:lnTo>
                    <a:pt x="35" y="17"/>
                  </a:lnTo>
                  <a:lnTo>
                    <a:pt x="35" y="16"/>
                  </a:lnTo>
                  <a:lnTo>
                    <a:pt x="34" y="15"/>
                  </a:lnTo>
                  <a:lnTo>
                    <a:pt x="33" y="14"/>
                  </a:lnTo>
                  <a:lnTo>
                    <a:pt x="32" y="13"/>
                  </a:lnTo>
                  <a:lnTo>
                    <a:pt x="32" y="12"/>
                  </a:lnTo>
                  <a:lnTo>
                    <a:pt x="31" y="11"/>
                  </a:lnTo>
                  <a:lnTo>
                    <a:pt x="31" y="10"/>
                  </a:lnTo>
                  <a:lnTo>
                    <a:pt x="30" y="10"/>
                  </a:lnTo>
                  <a:lnTo>
                    <a:pt x="30" y="9"/>
                  </a:lnTo>
                  <a:lnTo>
                    <a:pt x="29" y="9"/>
                  </a:lnTo>
                  <a:lnTo>
                    <a:pt x="29" y="8"/>
                  </a:lnTo>
                  <a:lnTo>
                    <a:pt x="28" y="8"/>
                  </a:lnTo>
                  <a:lnTo>
                    <a:pt x="28" y="7"/>
                  </a:lnTo>
                  <a:lnTo>
                    <a:pt x="27" y="7"/>
                  </a:lnTo>
                  <a:lnTo>
                    <a:pt x="27" y="6"/>
                  </a:lnTo>
                  <a:lnTo>
                    <a:pt x="26" y="5"/>
                  </a:lnTo>
                  <a:lnTo>
                    <a:pt x="25" y="5"/>
                  </a:lnTo>
                  <a:lnTo>
                    <a:pt x="25" y="4"/>
                  </a:lnTo>
                  <a:lnTo>
                    <a:pt x="24" y="4"/>
                  </a:lnTo>
                  <a:lnTo>
                    <a:pt x="24" y="3"/>
                  </a:lnTo>
                  <a:lnTo>
                    <a:pt x="23" y="3"/>
                  </a:lnTo>
                  <a:lnTo>
                    <a:pt x="22" y="2"/>
                  </a:lnTo>
                  <a:lnTo>
                    <a:pt x="21" y="2"/>
                  </a:lnTo>
                  <a:lnTo>
                    <a:pt x="21" y="1"/>
                  </a:lnTo>
                  <a:lnTo>
                    <a:pt x="20" y="1"/>
                  </a:lnTo>
                  <a:lnTo>
                    <a:pt x="19" y="1"/>
                  </a:lnTo>
                  <a:lnTo>
                    <a:pt x="19" y="0"/>
                  </a:lnTo>
                  <a:lnTo>
                    <a:pt x="18" y="0"/>
                  </a:lnTo>
                  <a:lnTo>
                    <a:pt x="17" y="0"/>
                  </a:lnTo>
                  <a:lnTo>
                    <a:pt x="16" y="0"/>
                  </a:lnTo>
                  <a:lnTo>
                    <a:pt x="15" y="0"/>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sp>
          <p:nvSpPr>
            <p:cNvPr id="128" name="Freeform 57"/>
            <p:cNvSpPr>
              <a:spLocks noChangeArrowheads="1"/>
            </p:cNvSpPr>
            <p:nvPr/>
          </p:nvSpPr>
          <p:spPr bwMode="auto">
            <a:xfrm>
              <a:off x="2677938" y="2309813"/>
              <a:ext cx="145314" cy="181337"/>
            </a:xfrm>
            <a:custGeom>
              <a:avLst/>
              <a:gdLst>
                <a:gd name="T0" fmla="*/ 37 w 54"/>
                <a:gd name="T1" fmla="*/ 8 h 82"/>
                <a:gd name="T2" fmla="*/ 34 w 54"/>
                <a:gd name="T3" fmla="*/ 8 h 82"/>
                <a:gd name="T4" fmla="*/ 31 w 54"/>
                <a:gd name="T5" fmla="*/ 8 h 82"/>
                <a:gd name="T6" fmla="*/ 29 w 54"/>
                <a:gd name="T7" fmla="*/ 8 h 82"/>
                <a:gd name="T8" fmla="*/ 26 w 54"/>
                <a:gd name="T9" fmla="*/ 7 h 82"/>
                <a:gd name="T10" fmla="*/ 24 w 54"/>
                <a:gd name="T11" fmla="*/ 7 h 82"/>
                <a:gd name="T12" fmla="*/ 22 w 54"/>
                <a:gd name="T13" fmla="*/ 7 h 82"/>
                <a:gd name="T14" fmla="*/ 19 w 54"/>
                <a:gd name="T15" fmla="*/ 6 h 82"/>
                <a:gd name="T16" fmla="*/ 16 w 54"/>
                <a:gd name="T17" fmla="*/ 5 h 82"/>
                <a:gd name="T18" fmla="*/ 14 w 54"/>
                <a:gd name="T19" fmla="*/ 5 h 82"/>
                <a:gd name="T20" fmla="*/ 12 w 54"/>
                <a:gd name="T21" fmla="*/ 5 h 82"/>
                <a:gd name="T22" fmla="*/ 10 w 54"/>
                <a:gd name="T23" fmla="*/ 5 h 82"/>
                <a:gd name="T24" fmla="*/ 9 w 54"/>
                <a:gd name="T25" fmla="*/ 5 h 82"/>
                <a:gd name="T26" fmla="*/ 7 w 54"/>
                <a:gd name="T27" fmla="*/ 5 h 82"/>
                <a:gd name="T28" fmla="*/ 5 w 54"/>
                <a:gd name="T29" fmla="*/ 5 h 82"/>
                <a:gd name="T30" fmla="*/ 4 w 54"/>
                <a:gd name="T31" fmla="*/ 5 h 82"/>
                <a:gd name="T32" fmla="*/ 3 w 54"/>
                <a:gd name="T33" fmla="*/ 5 h 82"/>
                <a:gd name="T34" fmla="*/ 2 w 54"/>
                <a:gd name="T35" fmla="*/ 5 h 82"/>
                <a:gd name="T36" fmla="*/ 1 w 54"/>
                <a:gd name="T37" fmla="*/ 5 h 82"/>
                <a:gd name="T38" fmla="*/ 0 w 54"/>
                <a:gd name="T39" fmla="*/ 5 h 82"/>
                <a:gd name="T40" fmla="*/ 0 w 54"/>
                <a:gd name="T41" fmla="*/ 5 h 82"/>
                <a:gd name="T42" fmla="*/ 2 w 54"/>
                <a:gd name="T43" fmla="*/ 5 h 82"/>
                <a:gd name="T44" fmla="*/ 4 w 54"/>
                <a:gd name="T45" fmla="*/ 5 h 82"/>
                <a:gd name="T46" fmla="*/ 8 w 54"/>
                <a:gd name="T47" fmla="*/ 5 h 82"/>
                <a:gd name="T48" fmla="*/ 11 w 54"/>
                <a:gd name="T49" fmla="*/ 5 h 82"/>
                <a:gd name="T50" fmla="*/ 14 w 54"/>
                <a:gd name="T51" fmla="*/ 3 h 82"/>
                <a:gd name="T52" fmla="*/ 18 w 54"/>
                <a:gd name="T53" fmla="*/ 2 h 82"/>
                <a:gd name="T54" fmla="*/ 22 w 54"/>
                <a:gd name="T55" fmla="*/ 1 h 82"/>
                <a:gd name="T56" fmla="*/ 26 w 54"/>
                <a:gd name="T57" fmla="*/ 0 h 82"/>
                <a:gd name="T58" fmla="*/ 30 w 54"/>
                <a:gd name="T59" fmla="*/ 0 h 82"/>
                <a:gd name="T60" fmla="*/ 34 w 54"/>
                <a:gd name="T61" fmla="*/ 0 h 82"/>
                <a:gd name="T62" fmla="*/ 38 w 54"/>
                <a:gd name="T63" fmla="*/ 0 h 82"/>
                <a:gd name="T64" fmla="*/ 41 w 54"/>
                <a:gd name="T65" fmla="*/ 1 h 82"/>
                <a:gd name="T66" fmla="*/ 45 w 54"/>
                <a:gd name="T67" fmla="*/ 3 h 82"/>
                <a:gd name="T68" fmla="*/ 48 w 54"/>
                <a:gd name="T69" fmla="*/ 4 h 82"/>
                <a:gd name="T70" fmla="*/ 50 w 54"/>
                <a:gd name="T71" fmla="*/ 5 h 82"/>
                <a:gd name="T72" fmla="*/ 52 w 54"/>
                <a:gd name="T73" fmla="*/ 5 h 82"/>
                <a:gd name="T74" fmla="*/ 53 w 54"/>
                <a:gd name="T75" fmla="*/ 5 h 82"/>
                <a:gd name="T76" fmla="*/ 53 w 54"/>
                <a:gd name="T77" fmla="*/ 5 h 82"/>
                <a:gd name="T78" fmla="*/ 54 w 54"/>
                <a:gd name="T79" fmla="*/ 5 h 82"/>
                <a:gd name="T80" fmla="*/ 54 w 54"/>
                <a:gd name="T81" fmla="*/ 5 h 82"/>
                <a:gd name="T82" fmla="*/ 54 w 54"/>
                <a:gd name="T83" fmla="*/ 5 h 82"/>
                <a:gd name="T84" fmla="*/ 54 w 54"/>
                <a:gd name="T85" fmla="*/ 5 h 82"/>
                <a:gd name="T86" fmla="*/ 54 w 54"/>
                <a:gd name="T87" fmla="*/ 5 h 82"/>
                <a:gd name="T88" fmla="*/ 54 w 54"/>
                <a:gd name="T89" fmla="*/ 5 h 82"/>
                <a:gd name="T90" fmla="*/ 53 w 54"/>
                <a:gd name="T91" fmla="*/ 5 h 82"/>
                <a:gd name="T92" fmla="*/ 53 w 54"/>
                <a:gd name="T93" fmla="*/ 5 h 82"/>
                <a:gd name="T94" fmla="*/ 52 w 54"/>
                <a:gd name="T95" fmla="*/ 5 h 82"/>
                <a:gd name="T96" fmla="*/ 51 w 54"/>
                <a:gd name="T97" fmla="*/ 5 h 82"/>
                <a:gd name="T98" fmla="*/ 50 w 54"/>
                <a:gd name="T99" fmla="*/ 6 h 82"/>
                <a:gd name="T100" fmla="*/ 49 w 54"/>
                <a:gd name="T101" fmla="*/ 6 h 82"/>
                <a:gd name="T102" fmla="*/ 48 w 54"/>
                <a:gd name="T103" fmla="*/ 7 h 82"/>
                <a:gd name="T104" fmla="*/ 46 w 54"/>
                <a:gd name="T105" fmla="*/ 8 h 82"/>
                <a:gd name="T106" fmla="*/ 43 w 54"/>
                <a:gd name="T107" fmla="*/ 8 h 82"/>
                <a:gd name="T108" fmla="*/ 41 w 54"/>
                <a:gd name="T109" fmla="*/ 8 h 8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4" h="82">
                  <a:moveTo>
                    <a:pt x="39" y="82"/>
                  </a:moveTo>
                  <a:lnTo>
                    <a:pt x="39" y="82"/>
                  </a:lnTo>
                  <a:lnTo>
                    <a:pt x="38" y="82"/>
                  </a:lnTo>
                  <a:lnTo>
                    <a:pt x="37" y="82"/>
                  </a:lnTo>
                  <a:lnTo>
                    <a:pt x="36" y="82"/>
                  </a:lnTo>
                  <a:lnTo>
                    <a:pt x="35" y="82"/>
                  </a:lnTo>
                  <a:lnTo>
                    <a:pt x="35" y="81"/>
                  </a:lnTo>
                  <a:lnTo>
                    <a:pt x="34" y="81"/>
                  </a:lnTo>
                  <a:lnTo>
                    <a:pt x="33" y="81"/>
                  </a:lnTo>
                  <a:lnTo>
                    <a:pt x="33" y="80"/>
                  </a:lnTo>
                  <a:lnTo>
                    <a:pt x="32" y="80"/>
                  </a:lnTo>
                  <a:lnTo>
                    <a:pt x="31" y="79"/>
                  </a:lnTo>
                  <a:lnTo>
                    <a:pt x="30" y="79"/>
                  </a:lnTo>
                  <a:lnTo>
                    <a:pt x="30" y="78"/>
                  </a:lnTo>
                  <a:lnTo>
                    <a:pt x="29" y="78"/>
                  </a:lnTo>
                  <a:lnTo>
                    <a:pt x="29" y="77"/>
                  </a:lnTo>
                  <a:lnTo>
                    <a:pt x="28" y="77"/>
                  </a:lnTo>
                  <a:lnTo>
                    <a:pt x="27" y="76"/>
                  </a:lnTo>
                  <a:lnTo>
                    <a:pt x="27" y="75"/>
                  </a:lnTo>
                  <a:lnTo>
                    <a:pt x="26" y="75"/>
                  </a:lnTo>
                  <a:lnTo>
                    <a:pt x="26" y="74"/>
                  </a:lnTo>
                  <a:lnTo>
                    <a:pt x="25" y="73"/>
                  </a:lnTo>
                  <a:lnTo>
                    <a:pt x="24" y="73"/>
                  </a:lnTo>
                  <a:lnTo>
                    <a:pt x="24" y="72"/>
                  </a:lnTo>
                  <a:lnTo>
                    <a:pt x="23" y="72"/>
                  </a:lnTo>
                  <a:lnTo>
                    <a:pt x="23" y="71"/>
                  </a:lnTo>
                  <a:lnTo>
                    <a:pt x="22" y="70"/>
                  </a:lnTo>
                  <a:lnTo>
                    <a:pt x="22" y="69"/>
                  </a:lnTo>
                  <a:lnTo>
                    <a:pt x="21" y="68"/>
                  </a:lnTo>
                  <a:lnTo>
                    <a:pt x="20" y="67"/>
                  </a:lnTo>
                  <a:lnTo>
                    <a:pt x="19" y="66"/>
                  </a:lnTo>
                  <a:lnTo>
                    <a:pt x="19" y="65"/>
                  </a:lnTo>
                  <a:lnTo>
                    <a:pt x="18" y="64"/>
                  </a:lnTo>
                  <a:lnTo>
                    <a:pt x="17" y="63"/>
                  </a:lnTo>
                  <a:lnTo>
                    <a:pt x="17" y="62"/>
                  </a:lnTo>
                  <a:lnTo>
                    <a:pt x="16" y="61"/>
                  </a:lnTo>
                  <a:lnTo>
                    <a:pt x="16" y="60"/>
                  </a:lnTo>
                  <a:lnTo>
                    <a:pt x="15" y="60"/>
                  </a:lnTo>
                  <a:lnTo>
                    <a:pt x="15" y="59"/>
                  </a:lnTo>
                  <a:lnTo>
                    <a:pt x="14" y="58"/>
                  </a:lnTo>
                  <a:lnTo>
                    <a:pt x="14" y="57"/>
                  </a:lnTo>
                  <a:lnTo>
                    <a:pt x="13" y="56"/>
                  </a:lnTo>
                  <a:lnTo>
                    <a:pt x="13" y="55"/>
                  </a:lnTo>
                  <a:lnTo>
                    <a:pt x="12" y="54"/>
                  </a:lnTo>
                  <a:lnTo>
                    <a:pt x="12" y="53"/>
                  </a:lnTo>
                  <a:lnTo>
                    <a:pt x="11" y="52"/>
                  </a:lnTo>
                  <a:lnTo>
                    <a:pt x="11" y="51"/>
                  </a:lnTo>
                  <a:lnTo>
                    <a:pt x="10" y="51"/>
                  </a:lnTo>
                  <a:lnTo>
                    <a:pt x="10" y="50"/>
                  </a:lnTo>
                  <a:lnTo>
                    <a:pt x="10" y="49"/>
                  </a:lnTo>
                  <a:lnTo>
                    <a:pt x="9" y="48"/>
                  </a:lnTo>
                  <a:lnTo>
                    <a:pt x="9" y="47"/>
                  </a:lnTo>
                  <a:lnTo>
                    <a:pt x="8" y="46"/>
                  </a:lnTo>
                  <a:lnTo>
                    <a:pt x="8" y="45"/>
                  </a:lnTo>
                  <a:lnTo>
                    <a:pt x="7" y="44"/>
                  </a:lnTo>
                  <a:lnTo>
                    <a:pt x="7" y="43"/>
                  </a:lnTo>
                  <a:lnTo>
                    <a:pt x="6" y="42"/>
                  </a:lnTo>
                  <a:lnTo>
                    <a:pt x="6" y="41"/>
                  </a:lnTo>
                  <a:lnTo>
                    <a:pt x="6" y="40"/>
                  </a:lnTo>
                  <a:lnTo>
                    <a:pt x="5" y="39"/>
                  </a:lnTo>
                  <a:lnTo>
                    <a:pt x="5" y="38"/>
                  </a:lnTo>
                  <a:lnTo>
                    <a:pt x="5" y="37"/>
                  </a:lnTo>
                  <a:lnTo>
                    <a:pt x="4" y="36"/>
                  </a:lnTo>
                  <a:lnTo>
                    <a:pt x="4" y="35"/>
                  </a:lnTo>
                  <a:lnTo>
                    <a:pt x="3" y="34"/>
                  </a:lnTo>
                  <a:lnTo>
                    <a:pt x="3" y="33"/>
                  </a:lnTo>
                  <a:lnTo>
                    <a:pt x="3" y="32"/>
                  </a:lnTo>
                  <a:lnTo>
                    <a:pt x="3" y="31"/>
                  </a:lnTo>
                  <a:lnTo>
                    <a:pt x="2" y="31"/>
                  </a:lnTo>
                  <a:lnTo>
                    <a:pt x="2" y="30"/>
                  </a:lnTo>
                  <a:lnTo>
                    <a:pt x="2" y="29"/>
                  </a:lnTo>
                  <a:lnTo>
                    <a:pt x="2" y="28"/>
                  </a:lnTo>
                  <a:lnTo>
                    <a:pt x="1" y="28"/>
                  </a:lnTo>
                  <a:lnTo>
                    <a:pt x="1" y="27"/>
                  </a:lnTo>
                  <a:lnTo>
                    <a:pt x="1" y="26"/>
                  </a:lnTo>
                  <a:lnTo>
                    <a:pt x="1" y="25"/>
                  </a:lnTo>
                  <a:lnTo>
                    <a:pt x="1" y="24"/>
                  </a:lnTo>
                  <a:lnTo>
                    <a:pt x="1" y="23"/>
                  </a:lnTo>
                  <a:lnTo>
                    <a:pt x="0" y="22"/>
                  </a:lnTo>
                  <a:lnTo>
                    <a:pt x="0" y="21"/>
                  </a:lnTo>
                  <a:lnTo>
                    <a:pt x="0" y="20"/>
                  </a:lnTo>
                  <a:lnTo>
                    <a:pt x="0" y="19"/>
                  </a:lnTo>
                  <a:lnTo>
                    <a:pt x="0" y="18"/>
                  </a:lnTo>
                  <a:lnTo>
                    <a:pt x="0" y="17"/>
                  </a:lnTo>
                  <a:lnTo>
                    <a:pt x="0" y="16"/>
                  </a:lnTo>
                  <a:lnTo>
                    <a:pt x="1" y="15"/>
                  </a:lnTo>
                  <a:lnTo>
                    <a:pt x="1" y="14"/>
                  </a:lnTo>
                  <a:lnTo>
                    <a:pt x="2" y="13"/>
                  </a:lnTo>
                  <a:lnTo>
                    <a:pt x="2" y="12"/>
                  </a:lnTo>
                  <a:lnTo>
                    <a:pt x="3" y="12"/>
                  </a:lnTo>
                  <a:lnTo>
                    <a:pt x="3" y="11"/>
                  </a:lnTo>
                  <a:lnTo>
                    <a:pt x="4" y="10"/>
                  </a:lnTo>
                  <a:lnTo>
                    <a:pt x="5" y="9"/>
                  </a:lnTo>
                  <a:lnTo>
                    <a:pt x="6" y="8"/>
                  </a:lnTo>
                  <a:lnTo>
                    <a:pt x="7" y="8"/>
                  </a:lnTo>
                  <a:lnTo>
                    <a:pt x="8" y="7"/>
                  </a:lnTo>
                  <a:lnTo>
                    <a:pt x="8" y="6"/>
                  </a:lnTo>
                  <a:lnTo>
                    <a:pt x="9" y="6"/>
                  </a:lnTo>
                  <a:lnTo>
                    <a:pt x="10" y="5"/>
                  </a:lnTo>
                  <a:lnTo>
                    <a:pt x="11" y="5"/>
                  </a:lnTo>
                  <a:lnTo>
                    <a:pt x="12" y="4"/>
                  </a:lnTo>
                  <a:lnTo>
                    <a:pt x="13" y="4"/>
                  </a:lnTo>
                  <a:lnTo>
                    <a:pt x="14" y="4"/>
                  </a:lnTo>
                  <a:lnTo>
                    <a:pt x="14" y="3"/>
                  </a:lnTo>
                  <a:lnTo>
                    <a:pt x="15" y="3"/>
                  </a:lnTo>
                  <a:lnTo>
                    <a:pt x="16" y="3"/>
                  </a:lnTo>
                  <a:lnTo>
                    <a:pt x="17" y="2"/>
                  </a:lnTo>
                  <a:lnTo>
                    <a:pt x="18" y="2"/>
                  </a:lnTo>
                  <a:lnTo>
                    <a:pt x="19" y="2"/>
                  </a:lnTo>
                  <a:lnTo>
                    <a:pt x="20" y="2"/>
                  </a:lnTo>
                  <a:lnTo>
                    <a:pt x="21" y="1"/>
                  </a:lnTo>
                  <a:lnTo>
                    <a:pt x="22" y="1"/>
                  </a:lnTo>
                  <a:lnTo>
                    <a:pt x="23" y="1"/>
                  </a:lnTo>
                  <a:lnTo>
                    <a:pt x="24" y="1"/>
                  </a:lnTo>
                  <a:lnTo>
                    <a:pt x="25" y="0"/>
                  </a:lnTo>
                  <a:lnTo>
                    <a:pt x="26" y="0"/>
                  </a:lnTo>
                  <a:lnTo>
                    <a:pt x="27" y="0"/>
                  </a:lnTo>
                  <a:lnTo>
                    <a:pt x="28" y="0"/>
                  </a:lnTo>
                  <a:lnTo>
                    <a:pt x="29" y="0"/>
                  </a:lnTo>
                  <a:lnTo>
                    <a:pt x="30" y="0"/>
                  </a:lnTo>
                  <a:lnTo>
                    <a:pt x="31" y="0"/>
                  </a:lnTo>
                  <a:lnTo>
                    <a:pt x="32" y="0"/>
                  </a:lnTo>
                  <a:lnTo>
                    <a:pt x="33" y="0"/>
                  </a:lnTo>
                  <a:lnTo>
                    <a:pt x="34" y="0"/>
                  </a:lnTo>
                  <a:lnTo>
                    <a:pt x="35" y="0"/>
                  </a:lnTo>
                  <a:lnTo>
                    <a:pt x="36" y="0"/>
                  </a:lnTo>
                  <a:lnTo>
                    <a:pt x="37" y="0"/>
                  </a:lnTo>
                  <a:lnTo>
                    <a:pt x="38" y="0"/>
                  </a:lnTo>
                  <a:lnTo>
                    <a:pt x="39" y="0"/>
                  </a:lnTo>
                  <a:lnTo>
                    <a:pt x="39" y="1"/>
                  </a:lnTo>
                  <a:lnTo>
                    <a:pt x="40" y="1"/>
                  </a:lnTo>
                  <a:lnTo>
                    <a:pt x="41" y="1"/>
                  </a:lnTo>
                  <a:lnTo>
                    <a:pt x="42" y="1"/>
                  </a:lnTo>
                  <a:lnTo>
                    <a:pt x="43" y="2"/>
                  </a:lnTo>
                  <a:lnTo>
                    <a:pt x="44" y="2"/>
                  </a:lnTo>
                  <a:lnTo>
                    <a:pt x="45" y="3"/>
                  </a:lnTo>
                  <a:lnTo>
                    <a:pt x="46" y="3"/>
                  </a:lnTo>
                  <a:lnTo>
                    <a:pt x="47" y="3"/>
                  </a:lnTo>
                  <a:lnTo>
                    <a:pt x="47" y="4"/>
                  </a:lnTo>
                  <a:lnTo>
                    <a:pt x="48" y="4"/>
                  </a:lnTo>
                  <a:lnTo>
                    <a:pt x="48" y="5"/>
                  </a:lnTo>
                  <a:lnTo>
                    <a:pt x="49" y="5"/>
                  </a:lnTo>
                  <a:lnTo>
                    <a:pt x="49" y="6"/>
                  </a:lnTo>
                  <a:lnTo>
                    <a:pt x="50" y="6"/>
                  </a:lnTo>
                  <a:lnTo>
                    <a:pt x="50" y="7"/>
                  </a:lnTo>
                  <a:lnTo>
                    <a:pt x="51" y="8"/>
                  </a:lnTo>
                  <a:lnTo>
                    <a:pt x="51" y="9"/>
                  </a:lnTo>
                  <a:lnTo>
                    <a:pt x="52" y="10"/>
                  </a:lnTo>
                  <a:lnTo>
                    <a:pt x="52" y="11"/>
                  </a:lnTo>
                  <a:lnTo>
                    <a:pt x="52" y="12"/>
                  </a:lnTo>
                  <a:lnTo>
                    <a:pt x="52" y="13"/>
                  </a:lnTo>
                  <a:lnTo>
                    <a:pt x="53" y="14"/>
                  </a:lnTo>
                  <a:lnTo>
                    <a:pt x="53" y="15"/>
                  </a:lnTo>
                  <a:lnTo>
                    <a:pt x="53" y="16"/>
                  </a:lnTo>
                  <a:lnTo>
                    <a:pt x="53" y="17"/>
                  </a:lnTo>
                  <a:lnTo>
                    <a:pt x="53" y="18"/>
                  </a:lnTo>
                  <a:lnTo>
                    <a:pt x="53" y="19"/>
                  </a:lnTo>
                  <a:lnTo>
                    <a:pt x="53" y="20"/>
                  </a:lnTo>
                  <a:lnTo>
                    <a:pt x="54" y="21"/>
                  </a:lnTo>
                  <a:lnTo>
                    <a:pt x="54" y="22"/>
                  </a:lnTo>
                  <a:lnTo>
                    <a:pt x="54" y="23"/>
                  </a:lnTo>
                  <a:lnTo>
                    <a:pt x="54" y="24"/>
                  </a:lnTo>
                  <a:lnTo>
                    <a:pt x="54" y="25"/>
                  </a:lnTo>
                  <a:lnTo>
                    <a:pt x="54" y="26"/>
                  </a:lnTo>
                  <a:lnTo>
                    <a:pt x="54" y="27"/>
                  </a:lnTo>
                  <a:lnTo>
                    <a:pt x="54" y="28"/>
                  </a:lnTo>
                  <a:lnTo>
                    <a:pt x="54" y="29"/>
                  </a:lnTo>
                  <a:lnTo>
                    <a:pt x="54" y="31"/>
                  </a:lnTo>
                  <a:lnTo>
                    <a:pt x="54" y="32"/>
                  </a:lnTo>
                  <a:lnTo>
                    <a:pt x="54" y="33"/>
                  </a:lnTo>
                  <a:lnTo>
                    <a:pt x="54" y="34"/>
                  </a:lnTo>
                  <a:lnTo>
                    <a:pt x="54" y="35"/>
                  </a:lnTo>
                  <a:lnTo>
                    <a:pt x="54" y="36"/>
                  </a:lnTo>
                  <a:lnTo>
                    <a:pt x="54" y="37"/>
                  </a:lnTo>
                  <a:lnTo>
                    <a:pt x="54" y="38"/>
                  </a:lnTo>
                  <a:lnTo>
                    <a:pt x="54" y="39"/>
                  </a:lnTo>
                  <a:lnTo>
                    <a:pt x="54" y="40"/>
                  </a:lnTo>
                  <a:lnTo>
                    <a:pt x="54" y="41"/>
                  </a:lnTo>
                  <a:lnTo>
                    <a:pt x="54" y="42"/>
                  </a:lnTo>
                  <a:lnTo>
                    <a:pt x="54" y="43"/>
                  </a:lnTo>
                  <a:lnTo>
                    <a:pt x="53" y="44"/>
                  </a:lnTo>
                  <a:lnTo>
                    <a:pt x="53" y="45"/>
                  </a:lnTo>
                  <a:lnTo>
                    <a:pt x="53" y="46"/>
                  </a:lnTo>
                  <a:lnTo>
                    <a:pt x="53" y="47"/>
                  </a:lnTo>
                  <a:lnTo>
                    <a:pt x="53" y="48"/>
                  </a:lnTo>
                  <a:lnTo>
                    <a:pt x="53" y="49"/>
                  </a:lnTo>
                  <a:lnTo>
                    <a:pt x="53" y="50"/>
                  </a:lnTo>
                  <a:lnTo>
                    <a:pt x="53" y="51"/>
                  </a:lnTo>
                  <a:lnTo>
                    <a:pt x="52" y="53"/>
                  </a:lnTo>
                  <a:lnTo>
                    <a:pt x="52" y="54"/>
                  </a:lnTo>
                  <a:lnTo>
                    <a:pt x="52" y="56"/>
                  </a:lnTo>
                  <a:lnTo>
                    <a:pt x="52" y="57"/>
                  </a:lnTo>
                  <a:lnTo>
                    <a:pt x="51" y="58"/>
                  </a:lnTo>
                  <a:lnTo>
                    <a:pt x="51" y="59"/>
                  </a:lnTo>
                  <a:lnTo>
                    <a:pt x="51" y="60"/>
                  </a:lnTo>
                  <a:lnTo>
                    <a:pt x="51" y="61"/>
                  </a:lnTo>
                  <a:lnTo>
                    <a:pt x="51" y="62"/>
                  </a:lnTo>
                  <a:lnTo>
                    <a:pt x="51" y="63"/>
                  </a:lnTo>
                  <a:lnTo>
                    <a:pt x="50" y="64"/>
                  </a:lnTo>
                  <a:lnTo>
                    <a:pt x="50" y="65"/>
                  </a:lnTo>
                  <a:lnTo>
                    <a:pt x="50" y="66"/>
                  </a:lnTo>
                  <a:lnTo>
                    <a:pt x="49" y="66"/>
                  </a:lnTo>
                  <a:lnTo>
                    <a:pt x="49" y="67"/>
                  </a:lnTo>
                  <a:lnTo>
                    <a:pt x="49" y="68"/>
                  </a:lnTo>
                  <a:lnTo>
                    <a:pt x="49" y="69"/>
                  </a:lnTo>
                  <a:lnTo>
                    <a:pt x="48" y="70"/>
                  </a:lnTo>
                  <a:lnTo>
                    <a:pt x="48" y="71"/>
                  </a:lnTo>
                  <a:lnTo>
                    <a:pt x="48" y="72"/>
                  </a:lnTo>
                  <a:lnTo>
                    <a:pt x="47" y="73"/>
                  </a:lnTo>
                  <a:lnTo>
                    <a:pt x="47" y="74"/>
                  </a:lnTo>
                  <a:lnTo>
                    <a:pt x="46" y="75"/>
                  </a:lnTo>
                  <a:lnTo>
                    <a:pt x="46" y="76"/>
                  </a:lnTo>
                  <a:lnTo>
                    <a:pt x="45" y="77"/>
                  </a:lnTo>
                  <a:lnTo>
                    <a:pt x="44" y="78"/>
                  </a:lnTo>
                  <a:lnTo>
                    <a:pt x="44" y="79"/>
                  </a:lnTo>
                  <a:lnTo>
                    <a:pt x="43" y="79"/>
                  </a:lnTo>
                  <a:lnTo>
                    <a:pt x="43" y="80"/>
                  </a:lnTo>
                  <a:lnTo>
                    <a:pt x="42" y="80"/>
                  </a:lnTo>
                  <a:lnTo>
                    <a:pt x="42" y="81"/>
                  </a:lnTo>
                  <a:lnTo>
                    <a:pt x="41" y="81"/>
                  </a:lnTo>
                  <a:lnTo>
                    <a:pt x="40" y="82"/>
                  </a:lnTo>
                  <a:lnTo>
                    <a:pt x="39" y="82"/>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grpSp>
      <p:grpSp>
        <p:nvGrpSpPr>
          <p:cNvPr id="37949" name="组合 128"/>
          <p:cNvGrpSpPr>
            <a:grpSpLocks/>
          </p:cNvGrpSpPr>
          <p:nvPr/>
        </p:nvGrpSpPr>
        <p:grpSpPr bwMode="auto">
          <a:xfrm>
            <a:off x="8391525" y="2852738"/>
            <a:ext cx="441325" cy="365125"/>
            <a:chOff x="2562225" y="2309813"/>
            <a:chExt cx="441326" cy="365125"/>
          </a:xfrm>
        </p:grpSpPr>
        <p:sp>
          <p:nvSpPr>
            <p:cNvPr id="130" name="Freeform 51"/>
            <p:cNvSpPr>
              <a:spLocks noChangeArrowheads="1"/>
            </p:cNvSpPr>
            <p:nvPr/>
          </p:nvSpPr>
          <p:spPr bwMode="auto">
            <a:xfrm>
              <a:off x="2562225" y="2456843"/>
              <a:ext cx="220663" cy="122525"/>
            </a:xfrm>
            <a:custGeom>
              <a:avLst/>
              <a:gdLst>
                <a:gd name="T0" fmla="*/ 82 w 82"/>
                <a:gd name="T1" fmla="*/ 6 h 54"/>
                <a:gd name="T2" fmla="*/ 81 w 82"/>
                <a:gd name="T3" fmla="*/ 6 h 54"/>
                <a:gd name="T4" fmla="*/ 79 w 82"/>
                <a:gd name="T5" fmla="*/ 6 h 54"/>
                <a:gd name="T6" fmla="*/ 77 w 82"/>
                <a:gd name="T7" fmla="*/ 6 h 54"/>
                <a:gd name="T8" fmla="*/ 75 w 82"/>
                <a:gd name="T9" fmla="*/ 6 h 54"/>
                <a:gd name="T10" fmla="*/ 72 w 82"/>
                <a:gd name="T11" fmla="*/ 6 h 54"/>
                <a:gd name="T12" fmla="*/ 69 w 82"/>
                <a:gd name="T13" fmla="*/ 6 h 54"/>
                <a:gd name="T14" fmla="*/ 65 w 82"/>
                <a:gd name="T15" fmla="*/ 6 h 54"/>
                <a:gd name="T16" fmla="*/ 61 w 82"/>
                <a:gd name="T17" fmla="*/ 6 h 54"/>
                <a:gd name="T18" fmla="*/ 57 w 82"/>
                <a:gd name="T19" fmla="*/ 6 h 54"/>
                <a:gd name="T20" fmla="*/ 53 w 82"/>
                <a:gd name="T21" fmla="*/ 6 h 54"/>
                <a:gd name="T22" fmla="*/ 49 w 82"/>
                <a:gd name="T23" fmla="*/ 7 h 54"/>
                <a:gd name="T24" fmla="*/ 45 w 82"/>
                <a:gd name="T25" fmla="*/ 7 h 54"/>
                <a:gd name="T26" fmla="*/ 42 w 82"/>
                <a:gd name="T27" fmla="*/ 8 h 54"/>
                <a:gd name="T28" fmla="*/ 38 w 82"/>
                <a:gd name="T29" fmla="*/ 8 h 54"/>
                <a:gd name="T30" fmla="*/ 34 w 82"/>
                <a:gd name="T31" fmla="*/ 9 h 54"/>
                <a:gd name="T32" fmla="*/ 30 w 82"/>
                <a:gd name="T33" fmla="*/ 9 h 54"/>
                <a:gd name="T34" fmla="*/ 26 w 82"/>
                <a:gd name="T35" fmla="*/ 9 h 54"/>
                <a:gd name="T36" fmla="*/ 22 w 82"/>
                <a:gd name="T37" fmla="*/ 9 h 54"/>
                <a:gd name="T38" fmla="*/ 18 w 82"/>
                <a:gd name="T39" fmla="*/ 9 h 54"/>
                <a:gd name="T40" fmla="*/ 14 w 82"/>
                <a:gd name="T41" fmla="*/ 9 h 54"/>
                <a:gd name="T42" fmla="*/ 11 w 82"/>
                <a:gd name="T43" fmla="*/ 9 h 54"/>
                <a:gd name="T44" fmla="*/ 8 w 82"/>
                <a:gd name="T45" fmla="*/ 8 h 54"/>
                <a:gd name="T46" fmla="*/ 6 w 82"/>
                <a:gd name="T47" fmla="*/ 7 h 54"/>
                <a:gd name="T48" fmla="*/ 4 w 82"/>
                <a:gd name="T49" fmla="*/ 6 h 54"/>
                <a:gd name="T50" fmla="*/ 3 w 82"/>
                <a:gd name="T51" fmla="*/ 6 h 54"/>
                <a:gd name="T52" fmla="*/ 2 w 82"/>
                <a:gd name="T53" fmla="*/ 6 h 54"/>
                <a:gd name="T54" fmla="*/ 1 w 82"/>
                <a:gd name="T55" fmla="*/ 6 h 54"/>
                <a:gd name="T56" fmla="*/ 0 w 82"/>
                <a:gd name="T57" fmla="*/ 6 h 54"/>
                <a:gd name="T58" fmla="*/ 0 w 82"/>
                <a:gd name="T59" fmla="*/ 6 h 54"/>
                <a:gd name="T60" fmla="*/ 0 w 82"/>
                <a:gd name="T61" fmla="*/ 6 h 54"/>
                <a:gd name="T62" fmla="*/ 0 w 82"/>
                <a:gd name="T63" fmla="*/ 6 h 54"/>
                <a:gd name="T64" fmla="*/ 1 w 82"/>
                <a:gd name="T65" fmla="*/ 6 h 54"/>
                <a:gd name="T66" fmla="*/ 3 w 82"/>
                <a:gd name="T67" fmla="*/ 6 h 54"/>
                <a:gd name="T68" fmla="*/ 4 w 82"/>
                <a:gd name="T69" fmla="*/ 6 h 54"/>
                <a:gd name="T70" fmla="*/ 6 w 82"/>
                <a:gd name="T71" fmla="*/ 4 h 54"/>
                <a:gd name="T72" fmla="*/ 10 w 82"/>
                <a:gd name="T73" fmla="*/ 2 h 54"/>
                <a:gd name="T74" fmla="*/ 14 w 82"/>
                <a:gd name="T75" fmla="*/ 1 h 54"/>
                <a:gd name="T76" fmla="*/ 18 w 82"/>
                <a:gd name="T77" fmla="*/ 1 h 54"/>
                <a:gd name="T78" fmla="*/ 21 w 82"/>
                <a:gd name="T79" fmla="*/ 0 h 54"/>
                <a:gd name="T80" fmla="*/ 25 w 82"/>
                <a:gd name="T81" fmla="*/ 0 h 54"/>
                <a:gd name="T82" fmla="*/ 29 w 82"/>
                <a:gd name="T83" fmla="*/ 0 h 54"/>
                <a:gd name="T84" fmla="*/ 34 w 82"/>
                <a:gd name="T85" fmla="*/ 0 h 54"/>
                <a:gd name="T86" fmla="*/ 38 w 82"/>
                <a:gd name="T87" fmla="*/ 0 h 54"/>
                <a:gd name="T88" fmla="*/ 42 w 82"/>
                <a:gd name="T89" fmla="*/ 0 h 54"/>
                <a:gd name="T90" fmla="*/ 46 w 82"/>
                <a:gd name="T91" fmla="*/ 1 h 54"/>
                <a:gd name="T92" fmla="*/ 50 w 82"/>
                <a:gd name="T93" fmla="*/ 1 h 54"/>
                <a:gd name="T94" fmla="*/ 56 w 82"/>
                <a:gd name="T95" fmla="*/ 2 h 54"/>
                <a:gd name="T96" fmla="*/ 60 w 82"/>
                <a:gd name="T97" fmla="*/ 3 h 54"/>
                <a:gd name="T98" fmla="*/ 64 w 82"/>
                <a:gd name="T99" fmla="*/ 4 h 54"/>
                <a:gd name="T100" fmla="*/ 68 w 82"/>
                <a:gd name="T101" fmla="*/ 5 h 54"/>
                <a:gd name="T102" fmla="*/ 72 w 82"/>
                <a:gd name="T103" fmla="*/ 6 h 54"/>
                <a:gd name="T104" fmla="*/ 76 w 82"/>
                <a:gd name="T105" fmla="*/ 6 h 54"/>
                <a:gd name="T106" fmla="*/ 79 w 82"/>
                <a:gd name="T107" fmla="*/ 6 h 54"/>
                <a:gd name="T108" fmla="*/ 81 w 82"/>
                <a:gd name="T109" fmla="*/ 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2" h="54">
                  <a:moveTo>
                    <a:pt x="82" y="15"/>
                  </a:moveTo>
                  <a:lnTo>
                    <a:pt x="82" y="15"/>
                  </a:lnTo>
                  <a:lnTo>
                    <a:pt x="82" y="16"/>
                  </a:lnTo>
                  <a:lnTo>
                    <a:pt x="82" y="17"/>
                  </a:lnTo>
                  <a:lnTo>
                    <a:pt x="82" y="18"/>
                  </a:lnTo>
                  <a:lnTo>
                    <a:pt x="82" y="19"/>
                  </a:lnTo>
                  <a:lnTo>
                    <a:pt x="81" y="19"/>
                  </a:lnTo>
                  <a:lnTo>
                    <a:pt x="81" y="20"/>
                  </a:lnTo>
                  <a:lnTo>
                    <a:pt x="81" y="21"/>
                  </a:lnTo>
                  <a:lnTo>
                    <a:pt x="80" y="21"/>
                  </a:lnTo>
                  <a:lnTo>
                    <a:pt x="80" y="22"/>
                  </a:lnTo>
                  <a:lnTo>
                    <a:pt x="79" y="23"/>
                  </a:lnTo>
                  <a:lnTo>
                    <a:pt x="79" y="24"/>
                  </a:lnTo>
                  <a:lnTo>
                    <a:pt x="78" y="24"/>
                  </a:lnTo>
                  <a:lnTo>
                    <a:pt x="78" y="25"/>
                  </a:lnTo>
                  <a:lnTo>
                    <a:pt x="77" y="25"/>
                  </a:lnTo>
                  <a:lnTo>
                    <a:pt x="77" y="26"/>
                  </a:lnTo>
                  <a:lnTo>
                    <a:pt x="76" y="27"/>
                  </a:lnTo>
                  <a:lnTo>
                    <a:pt x="75" y="27"/>
                  </a:lnTo>
                  <a:lnTo>
                    <a:pt x="75" y="28"/>
                  </a:lnTo>
                  <a:lnTo>
                    <a:pt x="74" y="28"/>
                  </a:lnTo>
                  <a:lnTo>
                    <a:pt x="73" y="29"/>
                  </a:lnTo>
                  <a:lnTo>
                    <a:pt x="73" y="30"/>
                  </a:lnTo>
                  <a:lnTo>
                    <a:pt x="72" y="30"/>
                  </a:lnTo>
                  <a:lnTo>
                    <a:pt x="72" y="31"/>
                  </a:lnTo>
                  <a:lnTo>
                    <a:pt x="71" y="31"/>
                  </a:lnTo>
                  <a:lnTo>
                    <a:pt x="70" y="32"/>
                  </a:lnTo>
                  <a:lnTo>
                    <a:pt x="69" y="32"/>
                  </a:lnTo>
                  <a:lnTo>
                    <a:pt x="68" y="33"/>
                  </a:lnTo>
                  <a:lnTo>
                    <a:pt x="67" y="34"/>
                  </a:lnTo>
                  <a:lnTo>
                    <a:pt x="66" y="35"/>
                  </a:lnTo>
                  <a:lnTo>
                    <a:pt x="65" y="35"/>
                  </a:lnTo>
                  <a:lnTo>
                    <a:pt x="64" y="36"/>
                  </a:lnTo>
                  <a:lnTo>
                    <a:pt x="63" y="37"/>
                  </a:lnTo>
                  <a:lnTo>
                    <a:pt x="62" y="37"/>
                  </a:lnTo>
                  <a:lnTo>
                    <a:pt x="61" y="38"/>
                  </a:lnTo>
                  <a:lnTo>
                    <a:pt x="60" y="38"/>
                  </a:lnTo>
                  <a:lnTo>
                    <a:pt x="59" y="39"/>
                  </a:lnTo>
                  <a:lnTo>
                    <a:pt x="58" y="40"/>
                  </a:lnTo>
                  <a:lnTo>
                    <a:pt x="57" y="40"/>
                  </a:lnTo>
                  <a:lnTo>
                    <a:pt x="56" y="41"/>
                  </a:lnTo>
                  <a:lnTo>
                    <a:pt x="55" y="41"/>
                  </a:lnTo>
                  <a:lnTo>
                    <a:pt x="54" y="42"/>
                  </a:lnTo>
                  <a:lnTo>
                    <a:pt x="53" y="42"/>
                  </a:lnTo>
                  <a:lnTo>
                    <a:pt x="52" y="43"/>
                  </a:lnTo>
                  <a:lnTo>
                    <a:pt x="51" y="43"/>
                  </a:lnTo>
                  <a:lnTo>
                    <a:pt x="50" y="44"/>
                  </a:lnTo>
                  <a:lnTo>
                    <a:pt x="49" y="44"/>
                  </a:lnTo>
                  <a:lnTo>
                    <a:pt x="48" y="45"/>
                  </a:lnTo>
                  <a:lnTo>
                    <a:pt x="47" y="45"/>
                  </a:lnTo>
                  <a:lnTo>
                    <a:pt x="46" y="46"/>
                  </a:lnTo>
                  <a:lnTo>
                    <a:pt x="45" y="46"/>
                  </a:lnTo>
                  <a:lnTo>
                    <a:pt x="44" y="46"/>
                  </a:lnTo>
                  <a:lnTo>
                    <a:pt x="44" y="47"/>
                  </a:lnTo>
                  <a:lnTo>
                    <a:pt x="43" y="47"/>
                  </a:lnTo>
                  <a:lnTo>
                    <a:pt x="42" y="48"/>
                  </a:lnTo>
                  <a:lnTo>
                    <a:pt x="41" y="48"/>
                  </a:lnTo>
                  <a:lnTo>
                    <a:pt x="40" y="48"/>
                  </a:lnTo>
                  <a:lnTo>
                    <a:pt x="39" y="49"/>
                  </a:lnTo>
                  <a:lnTo>
                    <a:pt x="38" y="49"/>
                  </a:lnTo>
                  <a:lnTo>
                    <a:pt x="37" y="49"/>
                  </a:lnTo>
                  <a:lnTo>
                    <a:pt x="36" y="50"/>
                  </a:lnTo>
                  <a:lnTo>
                    <a:pt x="35" y="50"/>
                  </a:lnTo>
                  <a:lnTo>
                    <a:pt x="34" y="51"/>
                  </a:lnTo>
                  <a:lnTo>
                    <a:pt x="33" y="51"/>
                  </a:lnTo>
                  <a:lnTo>
                    <a:pt x="32" y="51"/>
                  </a:lnTo>
                  <a:lnTo>
                    <a:pt x="31" y="51"/>
                  </a:lnTo>
                  <a:lnTo>
                    <a:pt x="30" y="52"/>
                  </a:lnTo>
                  <a:lnTo>
                    <a:pt x="29" y="52"/>
                  </a:lnTo>
                  <a:lnTo>
                    <a:pt x="28" y="52"/>
                  </a:lnTo>
                  <a:lnTo>
                    <a:pt x="27" y="53"/>
                  </a:lnTo>
                  <a:lnTo>
                    <a:pt x="26" y="53"/>
                  </a:lnTo>
                  <a:lnTo>
                    <a:pt x="25" y="53"/>
                  </a:lnTo>
                  <a:lnTo>
                    <a:pt x="24" y="53"/>
                  </a:lnTo>
                  <a:lnTo>
                    <a:pt x="23" y="53"/>
                  </a:lnTo>
                  <a:lnTo>
                    <a:pt x="22" y="54"/>
                  </a:lnTo>
                  <a:lnTo>
                    <a:pt x="21" y="54"/>
                  </a:lnTo>
                  <a:lnTo>
                    <a:pt x="20" y="54"/>
                  </a:lnTo>
                  <a:lnTo>
                    <a:pt x="19" y="54"/>
                  </a:lnTo>
                  <a:lnTo>
                    <a:pt x="18" y="54"/>
                  </a:lnTo>
                  <a:lnTo>
                    <a:pt x="17" y="54"/>
                  </a:lnTo>
                  <a:lnTo>
                    <a:pt x="16" y="54"/>
                  </a:lnTo>
                  <a:lnTo>
                    <a:pt x="15" y="53"/>
                  </a:lnTo>
                  <a:lnTo>
                    <a:pt x="14" y="53"/>
                  </a:lnTo>
                  <a:lnTo>
                    <a:pt x="13" y="52"/>
                  </a:lnTo>
                  <a:lnTo>
                    <a:pt x="12" y="52"/>
                  </a:lnTo>
                  <a:lnTo>
                    <a:pt x="12" y="51"/>
                  </a:lnTo>
                  <a:lnTo>
                    <a:pt x="11" y="51"/>
                  </a:lnTo>
                  <a:lnTo>
                    <a:pt x="10" y="50"/>
                  </a:lnTo>
                  <a:lnTo>
                    <a:pt x="10" y="49"/>
                  </a:lnTo>
                  <a:lnTo>
                    <a:pt x="9" y="49"/>
                  </a:lnTo>
                  <a:lnTo>
                    <a:pt x="8" y="48"/>
                  </a:lnTo>
                  <a:lnTo>
                    <a:pt x="8" y="47"/>
                  </a:lnTo>
                  <a:lnTo>
                    <a:pt x="7" y="46"/>
                  </a:lnTo>
                  <a:lnTo>
                    <a:pt x="6" y="46"/>
                  </a:lnTo>
                  <a:lnTo>
                    <a:pt x="6" y="45"/>
                  </a:lnTo>
                  <a:lnTo>
                    <a:pt x="5" y="44"/>
                  </a:lnTo>
                  <a:lnTo>
                    <a:pt x="5" y="43"/>
                  </a:lnTo>
                  <a:lnTo>
                    <a:pt x="4" y="42"/>
                  </a:lnTo>
                  <a:lnTo>
                    <a:pt x="4" y="41"/>
                  </a:lnTo>
                  <a:lnTo>
                    <a:pt x="4" y="40"/>
                  </a:lnTo>
                  <a:lnTo>
                    <a:pt x="3" y="40"/>
                  </a:lnTo>
                  <a:lnTo>
                    <a:pt x="3" y="39"/>
                  </a:lnTo>
                  <a:lnTo>
                    <a:pt x="3" y="38"/>
                  </a:lnTo>
                  <a:lnTo>
                    <a:pt x="3" y="37"/>
                  </a:lnTo>
                  <a:lnTo>
                    <a:pt x="2" y="37"/>
                  </a:lnTo>
                  <a:lnTo>
                    <a:pt x="2" y="36"/>
                  </a:lnTo>
                  <a:lnTo>
                    <a:pt x="2" y="35"/>
                  </a:lnTo>
                  <a:lnTo>
                    <a:pt x="2" y="34"/>
                  </a:lnTo>
                  <a:lnTo>
                    <a:pt x="1" y="33"/>
                  </a:lnTo>
                  <a:lnTo>
                    <a:pt x="1" y="32"/>
                  </a:lnTo>
                  <a:lnTo>
                    <a:pt x="1" y="31"/>
                  </a:lnTo>
                  <a:lnTo>
                    <a:pt x="1" y="30"/>
                  </a:lnTo>
                  <a:lnTo>
                    <a:pt x="0" y="29"/>
                  </a:lnTo>
                  <a:lnTo>
                    <a:pt x="0" y="28"/>
                  </a:lnTo>
                  <a:lnTo>
                    <a:pt x="0" y="27"/>
                  </a:lnTo>
                  <a:lnTo>
                    <a:pt x="0" y="26"/>
                  </a:lnTo>
                  <a:lnTo>
                    <a:pt x="0" y="25"/>
                  </a:lnTo>
                  <a:lnTo>
                    <a:pt x="0" y="24"/>
                  </a:lnTo>
                  <a:lnTo>
                    <a:pt x="0" y="23"/>
                  </a:lnTo>
                  <a:lnTo>
                    <a:pt x="0" y="22"/>
                  </a:lnTo>
                  <a:lnTo>
                    <a:pt x="0" y="21"/>
                  </a:lnTo>
                  <a:lnTo>
                    <a:pt x="0" y="20"/>
                  </a:lnTo>
                  <a:lnTo>
                    <a:pt x="0" y="19"/>
                  </a:lnTo>
                  <a:lnTo>
                    <a:pt x="0" y="18"/>
                  </a:lnTo>
                  <a:lnTo>
                    <a:pt x="0" y="17"/>
                  </a:lnTo>
                  <a:lnTo>
                    <a:pt x="0" y="16"/>
                  </a:lnTo>
                  <a:lnTo>
                    <a:pt x="0" y="15"/>
                  </a:lnTo>
                  <a:lnTo>
                    <a:pt x="1" y="15"/>
                  </a:lnTo>
                  <a:lnTo>
                    <a:pt x="1" y="14"/>
                  </a:lnTo>
                  <a:lnTo>
                    <a:pt x="1" y="13"/>
                  </a:lnTo>
                  <a:lnTo>
                    <a:pt x="1" y="12"/>
                  </a:lnTo>
                  <a:lnTo>
                    <a:pt x="1" y="11"/>
                  </a:lnTo>
                  <a:lnTo>
                    <a:pt x="2" y="11"/>
                  </a:lnTo>
                  <a:lnTo>
                    <a:pt x="2" y="10"/>
                  </a:lnTo>
                  <a:lnTo>
                    <a:pt x="3" y="9"/>
                  </a:lnTo>
                  <a:lnTo>
                    <a:pt x="3" y="8"/>
                  </a:lnTo>
                  <a:lnTo>
                    <a:pt x="3" y="7"/>
                  </a:lnTo>
                  <a:lnTo>
                    <a:pt x="4" y="7"/>
                  </a:lnTo>
                  <a:lnTo>
                    <a:pt x="4" y="6"/>
                  </a:lnTo>
                  <a:lnTo>
                    <a:pt x="5" y="6"/>
                  </a:lnTo>
                  <a:lnTo>
                    <a:pt x="5" y="5"/>
                  </a:lnTo>
                  <a:lnTo>
                    <a:pt x="6" y="5"/>
                  </a:lnTo>
                  <a:lnTo>
                    <a:pt x="6" y="4"/>
                  </a:lnTo>
                  <a:lnTo>
                    <a:pt x="7" y="4"/>
                  </a:lnTo>
                  <a:lnTo>
                    <a:pt x="8" y="3"/>
                  </a:lnTo>
                  <a:lnTo>
                    <a:pt x="9" y="3"/>
                  </a:lnTo>
                  <a:lnTo>
                    <a:pt x="10" y="2"/>
                  </a:lnTo>
                  <a:lnTo>
                    <a:pt x="11" y="2"/>
                  </a:lnTo>
                  <a:lnTo>
                    <a:pt x="12" y="2"/>
                  </a:lnTo>
                  <a:lnTo>
                    <a:pt x="13" y="2"/>
                  </a:lnTo>
                  <a:lnTo>
                    <a:pt x="14" y="1"/>
                  </a:lnTo>
                  <a:lnTo>
                    <a:pt x="15" y="1"/>
                  </a:lnTo>
                  <a:lnTo>
                    <a:pt x="16" y="1"/>
                  </a:lnTo>
                  <a:lnTo>
                    <a:pt x="17" y="1"/>
                  </a:lnTo>
                  <a:lnTo>
                    <a:pt x="18" y="1"/>
                  </a:lnTo>
                  <a:lnTo>
                    <a:pt x="19" y="1"/>
                  </a:lnTo>
                  <a:lnTo>
                    <a:pt x="20" y="1"/>
                  </a:lnTo>
                  <a:lnTo>
                    <a:pt x="20" y="0"/>
                  </a:lnTo>
                  <a:lnTo>
                    <a:pt x="21" y="0"/>
                  </a:lnTo>
                  <a:lnTo>
                    <a:pt x="22" y="0"/>
                  </a:lnTo>
                  <a:lnTo>
                    <a:pt x="23" y="0"/>
                  </a:lnTo>
                  <a:lnTo>
                    <a:pt x="24" y="0"/>
                  </a:lnTo>
                  <a:lnTo>
                    <a:pt x="25" y="0"/>
                  </a:lnTo>
                  <a:lnTo>
                    <a:pt x="26" y="0"/>
                  </a:lnTo>
                  <a:lnTo>
                    <a:pt x="27" y="0"/>
                  </a:lnTo>
                  <a:lnTo>
                    <a:pt x="28" y="0"/>
                  </a:lnTo>
                  <a:lnTo>
                    <a:pt x="29" y="0"/>
                  </a:lnTo>
                  <a:lnTo>
                    <a:pt x="31" y="0"/>
                  </a:lnTo>
                  <a:lnTo>
                    <a:pt x="32" y="0"/>
                  </a:lnTo>
                  <a:lnTo>
                    <a:pt x="33" y="0"/>
                  </a:lnTo>
                  <a:lnTo>
                    <a:pt x="34" y="0"/>
                  </a:lnTo>
                  <a:lnTo>
                    <a:pt x="35" y="0"/>
                  </a:lnTo>
                  <a:lnTo>
                    <a:pt x="36" y="0"/>
                  </a:lnTo>
                  <a:lnTo>
                    <a:pt x="37" y="0"/>
                  </a:lnTo>
                  <a:lnTo>
                    <a:pt x="38" y="0"/>
                  </a:lnTo>
                  <a:lnTo>
                    <a:pt x="39" y="0"/>
                  </a:lnTo>
                  <a:lnTo>
                    <a:pt x="40" y="0"/>
                  </a:lnTo>
                  <a:lnTo>
                    <a:pt x="41" y="0"/>
                  </a:lnTo>
                  <a:lnTo>
                    <a:pt x="42" y="0"/>
                  </a:lnTo>
                  <a:lnTo>
                    <a:pt x="43" y="0"/>
                  </a:lnTo>
                  <a:lnTo>
                    <a:pt x="44" y="1"/>
                  </a:lnTo>
                  <a:lnTo>
                    <a:pt x="45" y="1"/>
                  </a:lnTo>
                  <a:lnTo>
                    <a:pt x="46" y="1"/>
                  </a:lnTo>
                  <a:lnTo>
                    <a:pt x="47" y="1"/>
                  </a:lnTo>
                  <a:lnTo>
                    <a:pt x="48" y="1"/>
                  </a:lnTo>
                  <a:lnTo>
                    <a:pt x="49" y="1"/>
                  </a:lnTo>
                  <a:lnTo>
                    <a:pt x="50" y="1"/>
                  </a:lnTo>
                  <a:lnTo>
                    <a:pt x="51" y="1"/>
                  </a:lnTo>
                  <a:lnTo>
                    <a:pt x="53" y="2"/>
                  </a:lnTo>
                  <a:lnTo>
                    <a:pt x="54" y="2"/>
                  </a:lnTo>
                  <a:lnTo>
                    <a:pt x="56" y="2"/>
                  </a:lnTo>
                  <a:lnTo>
                    <a:pt x="57" y="2"/>
                  </a:lnTo>
                  <a:lnTo>
                    <a:pt x="58" y="3"/>
                  </a:lnTo>
                  <a:lnTo>
                    <a:pt x="59" y="3"/>
                  </a:lnTo>
                  <a:lnTo>
                    <a:pt x="60" y="3"/>
                  </a:lnTo>
                  <a:lnTo>
                    <a:pt x="61" y="3"/>
                  </a:lnTo>
                  <a:lnTo>
                    <a:pt x="62" y="3"/>
                  </a:lnTo>
                  <a:lnTo>
                    <a:pt x="63" y="3"/>
                  </a:lnTo>
                  <a:lnTo>
                    <a:pt x="64" y="4"/>
                  </a:lnTo>
                  <a:lnTo>
                    <a:pt x="65" y="4"/>
                  </a:lnTo>
                  <a:lnTo>
                    <a:pt x="66" y="4"/>
                  </a:lnTo>
                  <a:lnTo>
                    <a:pt x="67" y="5"/>
                  </a:lnTo>
                  <a:lnTo>
                    <a:pt x="68" y="5"/>
                  </a:lnTo>
                  <a:lnTo>
                    <a:pt x="69" y="5"/>
                  </a:lnTo>
                  <a:lnTo>
                    <a:pt x="70" y="6"/>
                  </a:lnTo>
                  <a:lnTo>
                    <a:pt x="71" y="6"/>
                  </a:lnTo>
                  <a:lnTo>
                    <a:pt x="72" y="6"/>
                  </a:lnTo>
                  <a:lnTo>
                    <a:pt x="73" y="7"/>
                  </a:lnTo>
                  <a:lnTo>
                    <a:pt x="74" y="7"/>
                  </a:lnTo>
                  <a:lnTo>
                    <a:pt x="75" y="8"/>
                  </a:lnTo>
                  <a:lnTo>
                    <a:pt x="76" y="8"/>
                  </a:lnTo>
                  <a:lnTo>
                    <a:pt x="77" y="9"/>
                  </a:lnTo>
                  <a:lnTo>
                    <a:pt x="78" y="10"/>
                  </a:lnTo>
                  <a:lnTo>
                    <a:pt x="79" y="10"/>
                  </a:lnTo>
                  <a:lnTo>
                    <a:pt x="79" y="11"/>
                  </a:lnTo>
                  <a:lnTo>
                    <a:pt x="80" y="11"/>
                  </a:lnTo>
                  <a:lnTo>
                    <a:pt x="80" y="12"/>
                  </a:lnTo>
                  <a:lnTo>
                    <a:pt x="81" y="12"/>
                  </a:lnTo>
                  <a:lnTo>
                    <a:pt x="81" y="13"/>
                  </a:lnTo>
                  <a:lnTo>
                    <a:pt x="82" y="14"/>
                  </a:lnTo>
                  <a:lnTo>
                    <a:pt x="82" y="15"/>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sp>
          <p:nvSpPr>
            <p:cNvPr id="131" name="Freeform 53"/>
            <p:cNvSpPr>
              <a:spLocks noChangeArrowheads="1"/>
            </p:cNvSpPr>
            <p:nvPr/>
          </p:nvSpPr>
          <p:spPr bwMode="auto">
            <a:xfrm>
              <a:off x="2782888" y="2405383"/>
              <a:ext cx="220663" cy="120075"/>
            </a:xfrm>
            <a:custGeom>
              <a:avLst/>
              <a:gdLst>
                <a:gd name="T0" fmla="*/ 1 w 82"/>
                <a:gd name="T1" fmla="*/ 5 h 54"/>
                <a:gd name="T2" fmla="*/ 3 w 82"/>
                <a:gd name="T3" fmla="*/ 5 h 54"/>
                <a:gd name="T4" fmla="*/ 5 w 82"/>
                <a:gd name="T5" fmla="*/ 5 h 54"/>
                <a:gd name="T6" fmla="*/ 9 w 82"/>
                <a:gd name="T7" fmla="*/ 5 h 54"/>
                <a:gd name="T8" fmla="*/ 13 w 82"/>
                <a:gd name="T9" fmla="*/ 5 h 54"/>
                <a:gd name="T10" fmla="*/ 16 w 82"/>
                <a:gd name="T11" fmla="*/ 5 h 54"/>
                <a:gd name="T12" fmla="*/ 20 w 82"/>
                <a:gd name="T13" fmla="*/ 5 h 54"/>
                <a:gd name="T14" fmla="*/ 24 w 82"/>
                <a:gd name="T15" fmla="*/ 5 h 54"/>
                <a:gd name="T16" fmla="*/ 29 w 82"/>
                <a:gd name="T17" fmla="*/ 5 h 54"/>
                <a:gd name="T18" fmla="*/ 33 w 82"/>
                <a:gd name="T19" fmla="*/ 5 h 54"/>
                <a:gd name="T20" fmla="*/ 37 w 82"/>
                <a:gd name="T21" fmla="*/ 5 h 54"/>
                <a:gd name="T22" fmla="*/ 41 w 82"/>
                <a:gd name="T23" fmla="*/ 5 h 54"/>
                <a:gd name="T24" fmla="*/ 45 w 82"/>
                <a:gd name="T25" fmla="*/ 5 h 54"/>
                <a:gd name="T26" fmla="*/ 49 w 82"/>
                <a:gd name="T27" fmla="*/ 5 h 54"/>
                <a:gd name="T28" fmla="*/ 54 w 82"/>
                <a:gd name="T29" fmla="*/ 5 h 54"/>
                <a:gd name="T30" fmla="*/ 58 w 82"/>
                <a:gd name="T31" fmla="*/ 5 h 54"/>
                <a:gd name="T32" fmla="*/ 62 w 82"/>
                <a:gd name="T33" fmla="*/ 5 h 54"/>
                <a:gd name="T34" fmla="*/ 66 w 82"/>
                <a:gd name="T35" fmla="*/ 5 h 54"/>
                <a:gd name="T36" fmla="*/ 70 w 82"/>
                <a:gd name="T37" fmla="*/ 5 h 54"/>
                <a:gd name="T38" fmla="*/ 73 w 82"/>
                <a:gd name="T39" fmla="*/ 5 h 54"/>
                <a:gd name="T40" fmla="*/ 76 w 82"/>
                <a:gd name="T41" fmla="*/ 5 h 54"/>
                <a:gd name="T42" fmla="*/ 78 w 82"/>
                <a:gd name="T43" fmla="*/ 5 h 54"/>
                <a:gd name="T44" fmla="*/ 80 w 82"/>
                <a:gd name="T45" fmla="*/ 5 h 54"/>
                <a:gd name="T46" fmla="*/ 81 w 82"/>
                <a:gd name="T47" fmla="*/ 5 h 54"/>
                <a:gd name="T48" fmla="*/ 82 w 82"/>
                <a:gd name="T49" fmla="*/ 5 h 54"/>
                <a:gd name="T50" fmla="*/ 82 w 82"/>
                <a:gd name="T51" fmla="*/ 5 h 54"/>
                <a:gd name="T52" fmla="*/ 82 w 82"/>
                <a:gd name="T53" fmla="*/ 5 h 54"/>
                <a:gd name="T54" fmla="*/ 81 w 82"/>
                <a:gd name="T55" fmla="*/ 5 h 54"/>
                <a:gd name="T56" fmla="*/ 81 w 82"/>
                <a:gd name="T57" fmla="*/ 5 h 54"/>
                <a:gd name="T58" fmla="*/ 80 w 82"/>
                <a:gd name="T59" fmla="*/ 5 h 54"/>
                <a:gd name="T60" fmla="*/ 78 w 82"/>
                <a:gd name="T61" fmla="*/ 5 h 54"/>
                <a:gd name="T62" fmla="*/ 77 w 82"/>
                <a:gd name="T63" fmla="*/ 5 h 54"/>
                <a:gd name="T64" fmla="*/ 74 w 82"/>
                <a:gd name="T65" fmla="*/ 5 h 54"/>
                <a:gd name="T66" fmla="*/ 71 w 82"/>
                <a:gd name="T67" fmla="*/ 3 h 54"/>
                <a:gd name="T68" fmla="*/ 68 w 82"/>
                <a:gd name="T69" fmla="*/ 1 h 54"/>
                <a:gd name="T70" fmla="*/ 64 w 82"/>
                <a:gd name="T71" fmla="*/ 0 h 54"/>
                <a:gd name="T72" fmla="*/ 60 w 82"/>
                <a:gd name="T73" fmla="*/ 0 h 54"/>
                <a:gd name="T74" fmla="*/ 56 w 82"/>
                <a:gd name="T75" fmla="*/ 1 h 54"/>
                <a:gd name="T76" fmla="*/ 53 w 82"/>
                <a:gd name="T77" fmla="*/ 2 h 54"/>
                <a:gd name="T78" fmla="*/ 50 w 82"/>
                <a:gd name="T79" fmla="*/ 3 h 54"/>
                <a:gd name="T80" fmla="*/ 46 w 82"/>
                <a:gd name="T81" fmla="*/ 4 h 54"/>
                <a:gd name="T82" fmla="*/ 42 w 82"/>
                <a:gd name="T83" fmla="*/ 5 h 54"/>
                <a:gd name="T84" fmla="*/ 38 w 82"/>
                <a:gd name="T85" fmla="*/ 5 h 54"/>
                <a:gd name="T86" fmla="*/ 34 w 82"/>
                <a:gd name="T87" fmla="*/ 5 h 54"/>
                <a:gd name="T88" fmla="*/ 31 w 82"/>
                <a:gd name="T89" fmla="*/ 5 h 54"/>
                <a:gd name="T90" fmla="*/ 27 w 82"/>
                <a:gd name="T91" fmla="*/ 5 h 54"/>
                <a:gd name="T92" fmla="*/ 23 w 82"/>
                <a:gd name="T93" fmla="*/ 5 h 54"/>
                <a:gd name="T94" fmla="*/ 20 w 82"/>
                <a:gd name="T95" fmla="*/ 5 h 54"/>
                <a:gd name="T96" fmla="*/ 16 w 82"/>
                <a:gd name="T97" fmla="*/ 5 h 54"/>
                <a:gd name="T98" fmla="*/ 12 w 82"/>
                <a:gd name="T99" fmla="*/ 5 h 54"/>
                <a:gd name="T100" fmla="*/ 9 w 82"/>
                <a:gd name="T101" fmla="*/ 5 h 54"/>
                <a:gd name="T102" fmla="*/ 7 w 82"/>
                <a:gd name="T103" fmla="*/ 5 h 54"/>
                <a:gd name="T104" fmla="*/ 5 w 82"/>
                <a:gd name="T105" fmla="*/ 5 h 54"/>
                <a:gd name="T106" fmla="*/ 3 w 82"/>
                <a:gd name="T107" fmla="*/ 5 h 54"/>
                <a:gd name="T108" fmla="*/ 1 w 82"/>
                <a:gd name="T109" fmla="*/ 5 h 54"/>
                <a:gd name="T110" fmla="*/ 0 w 82"/>
                <a:gd name="T111" fmla="*/ 5 h 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82" h="54">
                  <a:moveTo>
                    <a:pt x="0" y="39"/>
                  </a:moveTo>
                  <a:lnTo>
                    <a:pt x="0" y="39"/>
                  </a:lnTo>
                  <a:lnTo>
                    <a:pt x="0" y="40"/>
                  </a:lnTo>
                  <a:lnTo>
                    <a:pt x="1" y="41"/>
                  </a:lnTo>
                  <a:lnTo>
                    <a:pt x="1" y="42"/>
                  </a:lnTo>
                  <a:lnTo>
                    <a:pt x="2" y="42"/>
                  </a:lnTo>
                  <a:lnTo>
                    <a:pt x="2" y="43"/>
                  </a:lnTo>
                  <a:lnTo>
                    <a:pt x="3" y="43"/>
                  </a:lnTo>
                  <a:lnTo>
                    <a:pt x="3" y="44"/>
                  </a:lnTo>
                  <a:lnTo>
                    <a:pt x="4" y="44"/>
                  </a:lnTo>
                  <a:lnTo>
                    <a:pt x="4" y="45"/>
                  </a:lnTo>
                  <a:lnTo>
                    <a:pt x="5" y="45"/>
                  </a:lnTo>
                  <a:lnTo>
                    <a:pt x="6" y="46"/>
                  </a:lnTo>
                  <a:lnTo>
                    <a:pt x="7" y="46"/>
                  </a:lnTo>
                  <a:lnTo>
                    <a:pt x="8" y="47"/>
                  </a:lnTo>
                  <a:lnTo>
                    <a:pt x="9" y="47"/>
                  </a:lnTo>
                  <a:lnTo>
                    <a:pt x="10" y="48"/>
                  </a:lnTo>
                  <a:lnTo>
                    <a:pt x="11" y="48"/>
                  </a:lnTo>
                  <a:lnTo>
                    <a:pt x="12" y="48"/>
                  </a:lnTo>
                  <a:lnTo>
                    <a:pt x="13" y="49"/>
                  </a:lnTo>
                  <a:lnTo>
                    <a:pt x="14" y="49"/>
                  </a:lnTo>
                  <a:lnTo>
                    <a:pt x="15" y="49"/>
                  </a:lnTo>
                  <a:lnTo>
                    <a:pt x="16" y="49"/>
                  </a:lnTo>
                  <a:lnTo>
                    <a:pt x="16" y="50"/>
                  </a:lnTo>
                  <a:lnTo>
                    <a:pt x="17" y="50"/>
                  </a:lnTo>
                  <a:lnTo>
                    <a:pt x="18" y="50"/>
                  </a:lnTo>
                  <a:lnTo>
                    <a:pt x="19" y="50"/>
                  </a:lnTo>
                  <a:lnTo>
                    <a:pt x="20" y="51"/>
                  </a:lnTo>
                  <a:lnTo>
                    <a:pt x="21" y="51"/>
                  </a:lnTo>
                  <a:lnTo>
                    <a:pt x="22" y="51"/>
                  </a:lnTo>
                  <a:lnTo>
                    <a:pt x="23" y="51"/>
                  </a:lnTo>
                  <a:lnTo>
                    <a:pt x="24" y="51"/>
                  </a:lnTo>
                  <a:lnTo>
                    <a:pt x="25" y="52"/>
                  </a:lnTo>
                  <a:lnTo>
                    <a:pt x="26" y="52"/>
                  </a:lnTo>
                  <a:lnTo>
                    <a:pt x="28" y="52"/>
                  </a:lnTo>
                  <a:lnTo>
                    <a:pt x="29" y="52"/>
                  </a:lnTo>
                  <a:lnTo>
                    <a:pt x="30" y="53"/>
                  </a:lnTo>
                  <a:lnTo>
                    <a:pt x="31" y="53"/>
                  </a:lnTo>
                  <a:lnTo>
                    <a:pt x="32" y="53"/>
                  </a:lnTo>
                  <a:lnTo>
                    <a:pt x="33" y="53"/>
                  </a:lnTo>
                  <a:lnTo>
                    <a:pt x="34" y="53"/>
                  </a:lnTo>
                  <a:lnTo>
                    <a:pt x="35" y="53"/>
                  </a:lnTo>
                  <a:lnTo>
                    <a:pt x="36" y="53"/>
                  </a:lnTo>
                  <a:lnTo>
                    <a:pt x="37" y="53"/>
                  </a:lnTo>
                  <a:lnTo>
                    <a:pt x="38" y="53"/>
                  </a:lnTo>
                  <a:lnTo>
                    <a:pt x="39" y="54"/>
                  </a:lnTo>
                  <a:lnTo>
                    <a:pt x="40" y="54"/>
                  </a:lnTo>
                  <a:lnTo>
                    <a:pt x="41" y="54"/>
                  </a:lnTo>
                  <a:lnTo>
                    <a:pt x="42" y="54"/>
                  </a:lnTo>
                  <a:lnTo>
                    <a:pt x="43" y="54"/>
                  </a:lnTo>
                  <a:lnTo>
                    <a:pt x="44" y="54"/>
                  </a:lnTo>
                  <a:lnTo>
                    <a:pt x="45" y="54"/>
                  </a:lnTo>
                  <a:lnTo>
                    <a:pt x="46" y="54"/>
                  </a:lnTo>
                  <a:lnTo>
                    <a:pt x="47" y="54"/>
                  </a:lnTo>
                  <a:lnTo>
                    <a:pt x="48" y="54"/>
                  </a:lnTo>
                  <a:lnTo>
                    <a:pt x="49" y="54"/>
                  </a:lnTo>
                  <a:lnTo>
                    <a:pt x="50" y="54"/>
                  </a:lnTo>
                  <a:lnTo>
                    <a:pt x="51" y="54"/>
                  </a:lnTo>
                  <a:lnTo>
                    <a:pt x="53" y="54"/>
                  </a:lnTo>
                  <a:lnTo>
                    <a:pt x="54" y="54"/>
                  </a:lnTo>
                  <a:lnTo>
                    <a:pt x="55" y="54"/>
                  </a:lnTo>
                  <a:lnTo>
                    <a:pt x="56" y="54"/>
                  </a:lnTo>
                  <a:lnTo>
                    <a:pt x="57" y="54"/>
                  </a:lnTo>
                  <a:lnTo>
                    <a:pt x="58" y="54"/>
                  </a:lnTo>
                  <a:lnTo>
                    <a:pt x="59" y="54"/>
                  </a:lnTo>
                  <a:lnTo>
                    <a:pt x="60" y="54"/>
                  </a:lnTo>
                  <a:lnTo>
                    <a:pt x="61" y="54"/>
                  </a:lnTo>
                  <a:lnTo>
                    <a:pt x="62" y="53"/>
                  </a:lnTo>
                  <a:lnTo>
                    <a:pt x="63" y="53"/>
                  </a:lnTo>
                  <a:lnTo>
                    <a:pt x="64" y="53"/>
                  </a:lnTo>
                  <a:lnTo>
                    <a:pt x="65" y="53"/>
                  </a:lnTo>
                  <a:lnTo>
                    <a:pt x="66" y="53"/>
                  </a:lnTo>
                  <a:lnTo>
                    <a:pt x="67" y="53"/>
                  </a:lnTo>
                  <a:lnTo>
                    <a:pt x="68" y="53"/>
                  </a:lnTo>
                  <a:lnTo>
                    <a:pt x="69" y="52"/>
                  </a:lnTo>
                  <a:lnTo>
                    <a:pt x="70" y="52"/>
                  </a:lnTo>
                  <a:lnTo>
                    <a:pt x="71" y="52"/>
                  </a:lnTo>
                  <a:lnTo>
                    <a:pt x="72" y="52"/>
                  </a:lnTo>
                  <a:lnTo>
                    <a:pt x="72" y="51"/>
                  </a:lnTo>
                  <a:lnTo>
                    <a:pt x="73" y="51"/>
                  </a:lnTo>
                  <a:lnTo>
                    <a:pt x="74" y="51"/>
                  </a:lnTo>
                  <a:lnTo>
                    <a:pt x="75" y="50"/>
                  </a:lnTo>
                  <a:lnTo>
                    <a:pt x="76" y="50"/>
                  </a:lnTo>
                  <a:lnTo>
                    <a:pt x="76" y="49"/>
                  </a:lnTo>
                  <a:lnTo>
                    <a:pt x="77" y="49"/>
                  </a:lnTo>
                  <a:lnTo>
                    <a:pt x="77" y="48"/>
                  </a:lnTo>
                  <a:lnTo>
                    <a:pt x="78" y="48"/>
                  </a:lnTo>
                  <a:lnTo>
                    <a:pt x="78" y="47"/>
                  </a:lnTo>
                  <a:lnTo>
                    <a:pt x="79" y="46"/>
                  </a:lnTo>
                  <a:lnTo>
                    <a:pt x="79" y="45"/>
                  </a:lnTo>
                  <a:lnTo>
                    <a:pt x="80" y="44"/>
                  </a:lnTo>
                  <a:lnTo>
                    <a:pt x="80" y="43"/>
                  </a:lnTo>
                  <a:lnTo>
                    <a:pt x="80" y="42"/>
                  </a:lnTo>
                  <a:lnTo>
                    <a:pt x="81" y="42"/>
                  </a:lnTo>
                  <a:lnTo>
                    <a:pt x="81" y="41"/>
                  </a:lnTo>
                  <a:lnTo>
                    <a:pt x="81" y="40"/>
                  </a:lnTo>
                  <a:lnTo>
                    <a:pt x="81" y="39"/>
                  </a:lnTo>
                  <a:lnTo>
                    <a:pt x="82" y="38"/>
                  </a:lnTo>
                  <a:lnTo>
                    <a:pt x="82" y="37"/>
                  </a:lnTo>
                  <a:lnTo>
                    <a:pt x="82" y="36"/>
                  </a:lnTo>
                  <a:lnTo>
                    <a:pt x="82" y="35"/>
                  </a:lnTo>
                  <a:lnTo>
                    <a:pt x="82" y="34"/>
                  </a:lnTo>
                  <a:lnTo>
                    <a:pt x="82" y="33"/>
                  </a:lnTo>
                  <a:lnTo>
                    <a:pt x="82" y="32"/>
                  </a:lnTo>
                  <a:lnTo>
                    <a:pt x="82" y="31"/>
                  </a:lnTo>
                  <a:lnTo>
                    <a:pt x="82" y="30"/>
                  </a:lnTo>
                  <a:lnTo>
                    <a:pt x="82" y="29"/>
                  </a:lnTo>
                  <a:lnTo>
                    <a:pt x="82" y="28"/>
                  </a:lnTo>
                  <a:lnTo>
                    <a:pt x="82" y="27"/>
                  </a:lnTo>
                  <a:lnTo>
                    <a:pt x="82" y="26"/>
                  </a:lnTo>
                  <a:lnTo>
                    <a:pt x="82" y="25"/>
                  </a:lnTo>
                  <a:lnTo>
                    <a:pt x="81" y="25"/>
                  </a:lnTo>
                  <a:lnTo>
                    <a:pt x="81" y="24"/>
                  </a:lnTo>
                  <a:lnTo>
                    <a:pt x="81" y="23"/>
                  </a:lnTo>
                  <a:lnTo>
                    <a:pt x="81" y="22"/>
                  </a:lnTo>
                  <a:lnTo>
                    <a:pt x="81" y="21"/>
                  </a:lnTo>
                  <a:lnTo>
                    <a:pt x="80" y="20"/>
                  </a:lnTo>
                  <a:lnTo>
                    <a:pt x="80" y="19"/>
                  </a:lnTo>
                  <a:lnTo>
                    <a:pt x="80" y="18"/>
                  </a:lnTo>
                  <a:lnTo>
                    <a:pt x="80" y="17"/>
                  </a:lnTo>
                  <a:lnTo>
                    <a:pt x="79" y="16"/>
                  </a:lnTo>
                  <a:lnTo>
                    <a:pt x="79" y="15"/>
                  </a:lnTo>
                  <a:lnTo>
                    <a:pt x="79" y="14"/>
                  </a:lnTo>
                  <a:lnTo>
                    <a:pt x="78" y="14"/>
                  </a:lnTo>
                  <a:lnTo>
                    <a:pt x="78" y="13"/>
                  </a:lnTo>
                  <a:lnTo>
                    <a:pt x="78" y="12"/>
                  </a:lnTo>
                  <a:lnTo>
                    <a:pt x="77" y="11"/>
                  </a:lnTo>
                  <a:lnTo>
                    <a:pt x="77" y="10"/>
                  </a:lnTo>
                  <a:lnTo>
                    <a:pt x="76" y="9"/>
                  </a:lnTo>
                  <a:lnTo>
                    <a:pt x="75" y="8"/>
                  </a:lnTo>
                  <a:lnTo>
                    <a:pt x="75" y="7"/>
                  </a:lnTo>
                  <a:lnTo>
                    <a:pt x="74" y="7"/>
                  </a:lnTo>
                  <a:lnTo>
                    <a:pt x="74" y="6"/>
                  </a:lnTo>
                  <a:lnTo>
                    <a:pt x="73" y="5"/>
                  </a:lnTo>
                  <a:lnTo>
                    <a:pt x="72" y="4"/>
                  </a:lnTo>
                  <a:lnTo>
                    <a:pt x="71" y="3"/>
                  </a:lnTo>
                  <a:lnTo>
                    <a:pt x="70" y="3"/>
                  </a:lnTo>
                  <a:lnTo>
                    <a:pt x="70" y="2"/>
                  </a:lnTo>
                  <a:lnTo>
                    <a:pt x="69" y="2"/>
                  </a:lnTo>
                  <a:lnTo>
                    <a:pt x="68" y="1"/>
                  </a:lnTo>
                  <a:lnTo>
                    <a:pt x="67" y="1"/>
                  </a:lnTo>
                  <a:lnTo>
                    <a:pt x="66" y="0"/>
                  </a:lnTo>
                  <a:lnTo>
                    <a:pt x="65" y="0"/>
                  </a:lnTo>
                  <a:lnTo>
                    <a:pt x="64" y="0"/>
                  </a:lnTo>
                  <a:lnTo>
                    <a:pt x="63" y="0"/>
                  </a:lnTo>
                  <a:lnTo>
                    <a:pt x="62" y="0"/>
                  </a:lnTo>
                  <a:lnTo>
                    <a:pt x="61" y="0"/>
                  </a:lnTo>
                  <a:lnTo>
                    <a:pt x="60" y="0"/>
                  </a:lnTo>
                  <a:lnTo>
                    <a:pt x="59" y="1"/>
                  </a:lnTo>
                  <a:lnTo>
                    <a:pt x="58" y="1"/>
                  </a:lnTo>
                  <a:lnTo>
                    <a:pt x="57" y="1"/>
                  </a:lnTo>
                  <a:lnTo>
                    <a:pt x="56" y="1"/>
                  </a:lnTo>
                  <a:lnTo>
                    <a:pt x="55" y="1"/>
                  </a:lnTo>
                  <a:lnTo>
                    <a:pt x="54" y="1"/>
                  </a:lnTo>
                  <a:lnTo>
                    <a:pt x="54" y="2"/>
                  </a:lnTo>
                  <a:lnTo>
                    <a:pt x="53" y="2"/>
                  </a:lnTo>
                  <a:lnTo>
                    <a:pt x="52" y="2"/>
                  </a:lnTo>
                  <a:lnTo>
                    <a:pt x="51" y="2"/>
                  </a:lnTo>
                  <a:lnTo>
                    <a:pt x="51" y="3"/>
                  </a:lnTo>
                  <a:lnTo>
                    <a:pt x="50" y="3"/>
                  </a:lnTo>
                  <a:lnTo>
                    <a:pt x="49" y="3"/>
                  </a:lnTo>
                  <a:lnTo>
                    <a:pt x="48" y="3"/>
                  </a:lnTo>
                  <a:lnTo>
                    <a:pt x="47" y="4"/>
                  </a:lnTo>
                  <a:lnTo>
                    <a:pt x="46" y="4"/>
                  </a:lnTo>
                  <a:lnTo>
                    <a:pt x="45" y="5"/>
                  </a:lnTo>
                  <a:lnTo>
                    <a:pt x="44" y="5"/>
                  </a:lnTo>
                  <a:lnTo>
                    <a:pt x="43" y="5"/>
                  </a:lnTo>
                  <a:lnTo>
                    <a:pt x="42" y="6"/>
                  </a:lnTo>
                  <a:lnTo>
                    <a:pt x="41" y="6"/>
                  </a:lnTo>
                  <a:lnTo>
                    <a:pt x="40" y="6"/>
                  </a:lnTo>
                  <a:lnTo>
                    <a:pt x="39" y="7"/>
                  </a:lnTo>
                  <a:lnTo>
                    <a:pt x="38" y="7"/>
                  </a:lnTo>
                  <a:lnTo>
                    <a:pt x="37" y="8"/>
                  </a:lnTo>
                  <a:lnTo>
                    <a:pt x="36" y="8"/>
                  </a:lnTo>
                  <a:lnTo>
                    <a:pt x="35" y="9"/>
                  </a:lnTo>
                  <a:lnTo>
                    <a:pt x="34" y="9"/>
                  </a:lnTo>
                  <a:lnTo>
                    <a:pt x="33" y="10"/>
                  </a:lnTo>
                  <a:lnTo>
                    <a:pt x="32" y="10"/>
                  </a:lnTo>
                  <a:lnTo>
                    <a:pt x="31" y="10"/>
                  </a:lnTo>
                  <a:lnTo>
                    <a:pt x="31" y="11"/>
                  </a:lnTo>
                  <a:lnTo>
                    <a:pt x="30" y="11"/>
                  </a:lnTo>
                  <a:lnTo>
                    <a:pt x="29" y="12"/>
                  </a:lnTo>
                  <a:lnTo>
                    <a:pt x="28" y="12"/>
                  </a:lnTo>
                  <a:lnTo>
                    <a:pt x="27" y="13"/>
                  </a:lnTo>
                  <a:lnTo>
                    <a:pt x="26" y="13"/>
                  </a:lnTo>
                  <a:lnTo>
                    <a:pt x="25" y="14"/>
                  </a:lnTo>
                  <a:lnTo>
                    <a:pt x="24" y="14"/>
                  </a:lnTo>
                  <a:lnTo>
                    <a:pt x="23" y="15"/>
                  </a:lnTo>
                  <a:lnTo>
                    <a:pt x="22" y="15"/>
                  </a:lnTo>
                  <a:lnTo>
                    <a:pt x="22" y="16"/>
                  </a:lnTo>
                  <a:lnTo>
                    <a:pt x="21" y="16"/>
                  </a:lnTo>
                  <a:lnTo>
                    <a:pt x="20" y="17"/>
                  </a:lnTo>
                  <a:lnTo>
                    <a:pt x="19" y="17"/>
                  </a:lnTo>
                  <a:lnTo>
                    <a:pt x="18" y="18"/>
                  </a:lnTo>
                  <a:lnTo>
                    <a:pt x="17" y="19"/>
                  </a:lnTo>
                  <a:lnTo>
                    <a:pt x="16" y="19"/>
                  </a:lnTo>
                  <a:lnTo>
                    <a:pt x="15" y="20"/>
                  </a:lnTo>
                  <a:lnTo>
                    <a:pt x="14" y="21"/>
                  </a:lnTo>
                  <a:lnTo>
                    <a:pt x="13" y="22"/>
                  </a:lnTo>
                  <a:lnTo>
                    <a:pt x="12" y="22"/>
                  </a:lnTo>
                  <a:lnTo>
                    <a:pt x="11" y="23"/>
                  </a:lnTo>
                  <a:lnTo>
                    <a:pt x="10" y="23"/>
                  </a:lnTo>
                  <a:lnTo>
                    <a:pt x="10" y="24"/>
                  </a:lnTo>
                  <a:lnTo>
                    <a:pt x="9" y="24"/>
                  </a:lnTo>
                  <a:lnTo>
                    <a:pt x="9" y="25"/>
                  </a:lnTo>
                  <a:lnTo>
                    <a:pt x="8" y="25"/>
                  </a:lnTo>
                  <a:lnTo>
                    <a:pt x="8" y="26"/>
                  </a:lnTo>
                  <a:lnTo>
                    <a:pt x="7" y="26"/>
                  </a:lnTo>
                  <a:lnTo>
                    <a:pt x="7" y="27"/>
                  </a:lnTo>
                  <a:lnTo>
                    <a:pt x="6" y="27"/>
                  </a:lnTo>
                  <a:lnTo>
                    <a:pt x="5" y="28"/>
                  </a:lnTo>
                  <a:lnTo>
                    <a:pt x="5" y="29"/>
                  </a:lnTo>
                  <a:lnTo>
                    <a:pt x="4" y="29"/>
                  </a:lnTo>
                  <a:lnTo>
                    <a:pt x="4" y="30"/>
                  </a:lnTo>
                  <a:lnTo>
                    <a:pt x="3" y="30"/>
                  </a:lnTo>
                  <a:lnTo>
                    <a:pt x="3" y="31"/>
                  </a:lnTo>
                  <a:lnTo>
                    <a:pt x="2" y="32"/>
                  </a:lnTo>
                  <a:lnTo>
                    <a:pt x="2" y="33"/>
                  </a:lnTo>
                  <a:lnTo>
                    <a:pt x="1" y="33"/>
                  </a:lnTo>
                  <a:lnTo>
                    <a:pt x="1" y="34"/>
                  </a:lnTo>
                  <a:lnTo>
                    <a:pt x="1" y="35"/>
                  </a:lnTo>
                  <a:lnTo>
                    <a:pt x="0" y="35"/>
                  </a:lnTo>
                  <a:lnTo>
                    <a:pt x="0" y="36"/>
                  </a:lnTo>
                  <a:lnTo>
                    <a:pt x="0" y="37"/>
                  </a:lnTo>
                  <a:lnTo>
                    <a:pt x="0" y="38"/>
                  </a:lnTo>
                  <a:lnTo>
                    <a:pt x="0" y="39"/>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sp>
          <p:nvSpPr>
            <p:cNvPr id="132" name="Freeform 55"/>
            <p:cNvSpPr>
              <a:spLocks noChangeArrowheads="1"/>
            </p:cNvSpPr>
            <p:nvPr/>
          </p:nvSpPr>
          <p:spPr bwMode="auto">
            <a:xfrm>
              <a:off x="2742522" y="2491150"/>
              <a:ext cx="145314" cy="183788"/>
            </a:xfrm>
            <a:custGeom>
              <a:avLst/>
              <a:gdLst>
                <a:gd name="T0" fmla="*/ 13 w 54"/>
                <a:gd name="T1" fmla="*/ 1 h 82"/>
                <a:gd name="T2" fmla="*/ 11 w 54"/>
                <a:gd name="T3" fmla="*/ 3 h 82"/>
                <a:gd name="T4" fmla="*/ 9 w 54"/>
                <a:gd name="T5" fmla="*/ 5 h 82"/>
                <a:gd name="T6" fmla="*/ 7 w 54"/>
                <a:gd name="T7" fmla="*/ 5 h 82"/>
                <a:gd name="T8" fmla="*/ 5 w 54"/>
                <a:gd name="T9" fmla="*/ 5 h 82"/>
                <a:gd name="T10" fmla="*/ 4 w 54"/>
                <a:gd name="T11" fmla="*/ 5 h 82"/>
                <a:gd name="T12" fmla="*/ 3 w 54"/>
                <a:gd name="T13" fmla="*/ 5 h 82"/>
                <a:gd name="T14" fmla="*/ 2 w 54"/>
                <a:gd name="T15" fmla="*/ 5 h 82"/>
                <a:gd name="T16" fmla="*/ 1 w 54"/>
                <a:gd name="T17" fmla="*/ 5 h 82"/>
                <a:gd name="T18" fmla="*/ 1 w 54"/>
                <a:gd name="T19" fmla="*/ 5 h 82"/>
                <a:gd name="T20" fmla="*/ 1 w 54"/>
                <a:gd name="T21" fmla="*/ 5 h 82"/>
                <a:gd name="T22" fmla="*/ 0 w 54"/>
                <a:gd name="T23" fmla="*/ 5 h 82"/>
                <a:gd name="T24" fmla="*/ 0 w 54"/>
                <a:gd name="T25" fmla="*/ 5 h 82"/>
                <a:gd name="T26" fmla="*/ 0 w 54"/>
                <a:gd name="T27" fmla="*/ 6 h 82"/>
                <a:gd name="T28" fmla="*/ 0 w 54"/>
                <a:gd name="T29" fmla="*/ 7 h 82"/>
                <a:gd name="T30" fmla="*/ 0 w 54"/>
                <a:gd name="T31" fmla="*/ 8 h 82"/>
                <a:gd name="T32" fmla="*/ 1 w 54"/>
                <a:gd name="T33" fmla="*/ 8 h 82"/>
                <a:gd name="T34" fmla="*/ 1 w 54"/>
                <a:gd name="T35" fmla="*/ 9 h 82"/>
                <a:gd name="T36" fmla="*/ 2 w 54"/>
                <a:gd name="T37" fmla="*/ 10 h 82"/>
                <a:gd name="T38" fmla="*/ 3 w 54"/>
                <a:gd name="T39" fmla="*/ 10 h 82"/>
                <a:gd name="T40" fmla="*/ 5 w 54"/>
                <a:gd name="T41" fmla="*/ 11 h 82"/>
                <a:gd name="T42" fmla="*/ 8 w 54"/>
                <a:gd name="T43" fmla="*/ 11 h 82"/>
                <a:gd name="T44" fmla="*/ 12 w 54"/>
                <a:gd name="T45" fmla="*/ 11 h 82"/>
                <a:gd name="T46" fmla="*/ 16 w 54"/>
                <a:gd name="T47" fmla="*/ 11 h 82"/>
                <a:gd name="T48" fmla="*/ 20 w 54"/>
                <a:gd name="T49" fmla="*/ 11 h 82"/>
                <a:gd name="T50" fmla="*/ 24 w 54"/>
                <a:gd name="T51" fmla="*/ 11 h 82"/>
                <a:gd name="T52" fmla="*/ 28 w 54"/>
                <a:gd name="T53" fmla="*/ 11 h 82"/>
                <a:gd name="T54" fmla="*/ 32 w 54"/>
                <a:gd name="T55" fmla="*/ 11 h 82"/>
                <a:gd name="T56" fmla="*/ 36 w 54"/>
                <a:gd name="T57" fmla="*/ 11 h 82"/>
                <a:gd name="T58" fmla="*/ 40 w 54"/>
                <a:gd name="T59" fmla="*/ 11 h 82"/>
                <a:gd name="T60" fmla="*/ 43 w 54"/>
                <a:gd name="T61" fmla="*/ 11 h 82"/>
                <a:gd name="T62" fmla="*/ 47 w 54"/>
                <a:gd name="T63" fmla="*/ 10 h 82"/>
                <a:gd name="T64" fmla="*/ 51 w 54"/>
                <a:gd name="T65" fmla="*/ 10 h 82"/>
                <a:gd name="T66" fmla="*/ 53 w 54"/>
                <a:gd name="T67" fmla="*/ 9 h 82"/>
                <a:gd name="T68" fmla="*/ 54 w 54"/>
                <a:gd name="T69" fmla="*/ 9 h 82"/>
                <a:gd name="T70" fmla="*/ 54 w 54"/>
                <a:gd name="T71" fmla="*/ 8 h 82"/>
                <a:gd name="T72" fmla="*/ 53 w 54"/>
                <a:gd name="T73" fmla="*/ 7 h 82"/>
                <a:gd name="T74" fmla="*/ 52 w 54"/>
                <a:gd name="T75" fmla="*/ 6 h 82"/>
                <a:gd name="T76" fmla="*/ 51 w 54"/>
                <a:gd name="T77" fmla="*/ 5 h 82"/>
                <a:gd name="T78" fmla="*/ 49 w 54"/>
                <a:gd name="T79" fmla="*/ 5 h 82"/>
                <a:gd name="T80" fmla="*/ 48 w 54"/>
                <a:gd name="T81" fmla="*/ 5 h 82"/>
                <a:gd name="T82" fmla="*/ 46 w 54"/>
                <a:gd name="T83" fmla="*/ 5 h 82"/>
                <a:gd name="T84" fmla="*/ 44 w 54"/>
                <a:gd name="T85" fmla="*/ 5 h 82"/>
                <a:gd name="T86" fmla="*/ 42 w 54"/>
                <a:gd name="T87" fmla="*/ 5 h 82"/>
                <a:gd name="T88" fmla="*/ 40 w 54"/>
                <a:gd name="T89" fmla="*/ 5 h 82"/>
                <a:gd name="T90" fmla="*/ 38 w 54"/>
                <a:gd name="T91" fmla="*/ 5 h 82"/>
                <a:gd name="T92" fmla="*/ 35 w 54"/>
                <a:gd name="T93" fmla="*/ 5 h 82"/>
                <a:gd name="T94" fmla="*/ 32 w 54"/>
                <a:gd name="T95" fmla="*/ 5 h 82"/>
                <a:gd name="T96" fmla="*/ 30 w 54"/>
                <a:gd name="T97" fmla="*/ 5 h 82"/>
                <a:gd name="T98" fmla="*/ 28 w 54"/>
                <a:gd name="T99" fmla="*/ 5 h 82"/>
                <a:gd name="T100" fmla="*/ 26 w 54"/>
                <a:gd name="T101" fmla="*/ 5 h 82"/>
                <a:gd name="T102" fmla="*/ 24 w 54"/>
                <a:gd name="T103" fmla="*/ 3 h 82"/>
                <a:gd name="T104" fmla="*/ 21 w 54"/>
                <a:gd name="T105" fmla="*/ 1 h 82"/>
                <a:gd name="T106" fmla="*/ 18 w 54"/>
                <a:gd name="T107" fmla="*/ 0 h 8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4" h="82">
                  <a:moveTo>
                    <a:pt x="15" y="0"/>
                  </a:moveTo>
                  <a:lnTo>
                    <a:pt x="15" y="0"/>
                  </a:lnTo>
                  <a:lnTo>
                    <a:pt x="14" y="0"/>
                  </a:lnTo>
                  <a:lnTo>
                    <a:pt x="13" y="1"/>
                  </a:lnTo>
                  <a:lnTo>
                    <a:pt x="12" y="1"/>
                  </a:lnTo>
                  <a:lnTo>
                    <a:pt x="12" y="2"/>
                  </a:lnTo>
                  <a:lnTo>
                    <a:pt x="11" y="2"/>
                  </a:lnTo>
                  <a:lnTo>
                    <a:pt x="11" y="3"/>
                  </a:lnTo>
                  <a:lnTo>
                    <a:pt x="10" y="3"/>
                  </a:lnTo>
                  <a:lnTo>
                    <a:pt x="10" y="4"/>
                  </a:lnTo>
                  <a:lnTo>
                    <a:pt x="9" y="4"/>
                  </a:lnTo>
                  <a:lnTo>
                    <a:pt x="9" y="5"/>
                  </a:lnTo>
                  <a:lnTo>
                    <a:pt x="8" y="6"/>
                  </a:lnTo>
                  <a:lnTo>
                    <a:pt x="8" y="7"/>
                  </a:lnTo>
                  <a:lnTo>
                    <a:pt x="7" y="8"/>
                  </a:lnTo>
                  <a:lnTo>
                    <a:pt x="7" y="9"/>
                  </a:lnTo>
                  <a:lnTo>
                    <a:pt x="6" y="10"/>
                  </a:lnTo>
                  <a:lnTo>
                    <a:pt x="6" y="11"/>
                  </a:lnTo>
                  <a:lnTo>
                    <a:pt x="6" y="12"/>
                  </a:lnTo>
                  <a:lnTo>
                    <a:pt x="5" y="13"/>
                  </a:lnTo>
                  <a:lnTo>
                    <a:pt x="5" y="14"/>
                  </a:lnTo>
                  <a:lnTo>
                    <a:pt x="5" y="15"/>
                  </a:lnTo>
                  <a:lnTo>
                    <a:pt x="4" y="16"/>
                  </a:lnTo>
                  <a:lnTo>
                    <a:pt x="4" y="17"/>
                  </a:lnTo>
                  <a:lnTo>
                    <a:pt x="4" y="18"/>
                  </a:lnTo>
                  <a:lnTo>
                    <a:pt x="3" y="19"/>
                  </a:lnTo>
                  <a:lnTo>
                    <a:pt x="3" y="20"/>
                  </a:lnTo>
                  <a:lnTo>
                    <a:pt x="3" y="21"/>
                  </a:lnTo>
                  <a:lnTo>
                    <a:pt x="3" y="22"/>
                  </a:lnTo>
                  <a:lnTo>
                    <a:pt x="3" y="23"/>
                  </a:lnTo>
                  <a:lnTo>
                    <a:pt x="3" y="24"/>
                  </a:lnTo>
                  <a:lnTo>
                    <a:pt x="2" y="25"/>
                  </a:lnTo>
                  <a:lnTo>
                    <a:pt x="2" y="26"/>
                  </a:lnTo>
                  <a:lnTo>
                    <a:pt x="2" y="28"/>
                  </a:lnTo>
                  <a:lnTo>
                    <a:pt x="2" y="29"/>
                  </a:lnTo>
                  <a:lnTo>
                    <a:pt x="1" y="30"/>
                  </a:lnTo>
                  <a:lnTo>
                    <a:pt x="1" y="31"/>
                  </a:lnTo>
                  <a:lnTo>
                    <a:pt x="1" y="32"/>
                  </a:lnTo>
                  <a:lnTo>
                    <a:pt x="1" y="33"/>
                  </a:lnTo>
                  <a:lnTo>
                    <a:pt x="1" y="34"/>
                  </a:lnTo>
                  <a:lnTo>
                    <a:pt x="1" y="35"/>
                  </a:lnTo>
                  <a:lnTo>
                    <a:pt x="1" y="36"/>
                  </a:lnTo>
                  <a:lnTo>
                    <a:pt x="1" y="37"/>
                  </a:lnTo>
                  <a:lnTo>
                    <a:pt x="1" y="38"/>
                  </a:lnTo>
                  <a:lnTo>
                    <a:pt x="0" y="39"/>
                  </a:lnTo>
                  <a:lnTo>
                    <a:pt x="0" y="40"/>
                  </a:lnTo>
                  <a:lnTo>
                    <a:pt x="0" y="41"/>
                  </a:lnTo>
                  <a:lnTo>
                    <a:pt x="0" y="42"/>
                  </a:lnTo>
                  <a:lnTo>
                    <a:pt x="0" y="43"/>
                  </a:lnTo>
                  <a:lnTo>
                    <a:pt x="0" y="44"/>
                  </a:lnTo>
                  <a:lnTo>
                    <a:pt x="0" y="45"/>
                  </a:lnTo>
                  <a:lnTo>
                    <a:pt x="0" y="46"/>
                  </a:lnTo>
                  <a:lnTo>
                    <a:pt x="0" y="47"/>
                  </a:lnTo>
                  <a:lnTo>
                    <a:pt x="0" y="48"/>
                  </a:lnTo>
                  <a:lnTo>
                    <a:pt x="0" y="49"/>
                  </a:lnTo>
                  <a:lnTo>
                    <a:pt x="0" y="50"/>
                  </a:lnTo>
                  <a:lnTo>
                    <a:pt x="0" y="51"/>
                  </a:lnTo>
                  <a:lnTo>
                    <a:pt x="0" y="53"/>
                  </a:lnTo>
                  <a:lnTo>
                    <a:pt x="0" y="54"/>
                  </a:lnTo>
                  <a:lnTo>
                    <a:pt x="0" y="55"/>
                  </a:lnTo>
                  <a:lnTo>
                    <a:pt x="0" y="56"/>
                  </a:lnTo>
                  <a:lnTo>
                    <a:pt x="0" y="57"/>
                  </a:lnTo>
                  <a:lnTo>
                    <a:pt x="0" y="58"/>
                  </a:lnTo>
                  <a:lnTo>
                    <a:pt x="0" y="59"/>
                  </a:lnTo>
                  <a:lnTo>
                    <a:pt x="0" y="60"/>
                  </a:lnTo>
                  <a:lnTo>
                    <a:pt x="0" y="61"/>
                  </a:lnTo>
                  <a:lnTo>
                    <a:pt x="1" y="62"/>
                  </a:lnTo>
                  <a:lnTo>
                    <a:pt x="1" y="63"/>
                  </a:lnTo>
                  <a:lnTo>
                    <a:pt x="1" y="64"/>
                  </a:lnTo>
                  <a:lnTo>
                    <a:pt x="1" y="65"/>
                  </a:lnTo>
                  <a:lnTo>
                    <a:pt x="1" y="66"/>
                  </a:lnTo>
                  <a:lnTo>
                    <a:pt x="1" y="67"/>
                  </a:lnTo>
                  <a:lnTo>
                    <a:pt x="1" y="68"/>
                  </a:lnTo>
                  <a:lnTo>
                    <a:pt x="2" y="69"/>
                  </a:lnTo>
                  <a:lnTo>
                    <a:pt x="2" y="70"/>
                  </a:lnTo>
                  <a:lnTo>
                    <a:pt x="2" y="71"/>
                  </a:lnTo>
                  <a:lnTo>
                    <a:pt x="2" y="72"/>
                  </a:lnTo>
                  <a:lnTo>
                    <a:pt x="3" y="72"/>
                  </a:lnTo>
                  <a:lnTo>
                    <a:pt x="3" y="73"/>
                  </a:lnTo>
                  <a:lnTo>
                    <a:pt x="3" y="74"/>
                  </a:lnTo>
                  <a:lnTo>
                    <a:pt x="4" y="75"/>
                  </a:lnTo>
                  <a:lnTo>
                    <a:pt x="4" y="76"/>
                  </a:lnTo>
                  <a:lnTo>
                    <a:pt x="5" y="76"/>
                  </a:lnTo>
                  <a:lnTo>
                    <a:pt x="5" y="77"/>
                  </a:lnTo>
                  <a:lnTo>
                    <a:pt x="6" y="77"/>
                  </a:lnTo>
                  <a:lnTo>
                    <a:pt x="6" y="78"/>
                  </a:lnTo>
                  <a:lnTo>
                    <a:pt x="7" y="78"/>
                  </a:lnTo>
                  <a:lnTo>
                    <a:pt x="8" y="79"/>
                  </a:lnTo>
                  <a:lnTo>
                    <a:pt x="9" y="79"/>
                  </a:lnTo>
                  <a:lnTo>
                    <a:pt x="10" y="80"/>
                  </a:lnTo>
                  <a:lnTo>
                    <a:pt x="11" y="80"/>
                  </a:lnTo>
                  <a:lnTo>
                    <a:pt x="12" y="81"/>
                  </a:lnTo>
                  <a:lnTo>
                    <a:pt x="13" y="81"/>
                  </a:lnTo>
                  <a:lnTo>
                    <a:pt x="14" y="81"/>
                  </a:lnTo>
                  <a:lnTo>
                    <a:pt x="15" y="81"/>
                  </a:lnTo>
                  <a:lnTo>
                    <a:pt x="16" y="82"/>
                  </a:lnTo>
                  <a:lnTo>
                    <a:pt x="17" y="82"/>
                  </a:lnTo>
                  <a:lnTo>
                    <a:pt x="18" y="82"/>
                  </a:lnTo>
                  <a:lnTo>
                    <a:pt x="19" y="82"/>
                  </a:lnTo>
                  <a:lnTo>
                    <a:pt x="20" y="82"/>
                  </a:lnTo>
                  <a:lnTo>
                    <a:pt x="21" y="82"/>
                  </a:lnTo>
                  <a:lnTo>
                    <a:pt x="22" y="82"/>
                  </a:lnTo>
                  <a:lnTo>
                    <a:pt x="23" y="82"/>
                  </a:lnTo>
                  <a:lnTo>
                    <a:pt x="24" y="82"/>
                  </a:lnTo>
                  <a:lnTo>
                    <a:pt x="25" y="82"/>
                  </a:lnTo>
                  <a:lnTo>
                    <a:pt x="26" y="82"/>
                  </a:lnTo>
                  <a:lnTo>
                    <a:pt x="27" y="82"/>
                  </a:lnTo>
                  <a:lnTo>
                    <a:pt x="28" y="82"/>
                  </a:lnTo>
                  <a:lnTo>
                    <a:pt x="29" y="81"/>
                  </a:lnTo>
                  <a:lnTo>
                    <a:pt x="30" y="81"/>
                  </a:lnTo>
                  <a:lnTo>
                    <a:pt x="31" y="81"/>
                  </a:lnTo>
                  <a:lnTo>
                    <a:pt x="32" y="81"/>
                  </a:lnTo>
                  <a:lnTo>
                    <a:pt x="33" y="81"/>
                  </a:lnTo>
                  <a:lnTo>
                    <a:pt x="34" y="80"/>
                  </a:lnTo>
                  <a:lnTo>
                    <a:pt x="35" y="80"/>
                  </a:lnTo>
                  <a:lnTo>
                    <a:pt x="36" y="80"/>
                  </a:lnTo>
                  <a:lnTo>
                    <a:pt x="37" y="80"/>
                  </a:lnTo>
                  <a:lnTo>
                    <a:pt x="38" y="79"/>
                  </a:lnTo>
                  <a:lnTo>
                    <a:pt x="39" y="79"/>
                  </a:lnTo>
                  <a:lnTo>
                    <a:pt x="40" y="79"/>
                  </a:lnTo>
                  <a:lnTo>
                    <a:pt x="40" y="78"/>
                  </a:lnTo>
                  <a:lnTo>
                    <a:pt x="41" y="78"/>
                  </a:lnTo>
                  <a:lnTo>
                    <a:pt x="42" y="78"/>
                  </a:lnTo>
                  <a:lnTo>
                    <a:pt x="43" y="77"/>
                  </a:lnTo>
                  <a:lnTo>
                    <a:pt x="44" y="77"/>
                  </a:lnTo>
                  <a:lnTo>
                    <a:pt x="45" y="76"/>
                  </a:lnTo>
                  <a:lnTo>
                    <a:pt x="46" y="75"/>
                  </a:lnTo>
                  <a:lnTo>
                    <a:pt x="47" y="74"/>
                  </a:lnTo>
                  <a:lnTo>
                    <a:pt x="48" y="74"/>
                  </a:lnTo>
                  <a:lnTo>
                    <a:pt x="49" y="73"/>
                  </a:lnTo>
                  <a:lnTo>
                    <a:pt x="50" y="72"/>
                  </a:lnTo>
                  <a:lnTo>
                    <a:pt x="51" y="71"/>
                  </a:lnTo>
                  <a:lnTo>
                    <a:pt x="51" y="70"/>
                  </a:lnTo>
                  <a:lnTo>
                    <a:pt x="52" y="70"/>
                  </a:lnTo>
                  <a:lnTo>
                    <a:pt x="52" y="69"/>
                  </a:lnTo>
                  <a:lnTo>
                    <a:pt x="53" y="68"/>
                  </a:lnTo>
                  <a:lnTo>
                    <a:pt x="53" y="67"/>
                  </a:lnTo>
                  <a:lnTo>
                    <a:pt x="54" y="66"/>
                  </a:lnTo>
                  <a:lnTo>
                    <a:pt x="54" y="65"/>
                  </a:lnTo>
                  <a:lnTo>
                    <a:pt x="54" y="64"/>
                  </a:lnTo>
                  <a:lnTo>
                    <a:pt x="54" y="63"/>
                  </a:lnTo>
                  <a:lnTo>
                    <a:pt x="54" y="62"/>
                  </a:lnTo>
                  <a:lnTo>
                    <a:pt x="54" y="61"/>
                  </a:lnTo>
                  <a:lnTo>
                    <a:pt x="54" y="60"/>
                  </a:lnTo>
                  <a:lnTo>
                    <a:pt x="53" y="59"/>
                  </a:lnTo>
                  <a:lnTo>
                    <a:pt x="53" y="58"/>
                  </a:lnTo>
                  <a:lnTo>
                    <a:pt x="53" y="57"/>
                  </a:lnTo>
                  <a:lnTo>
                    <a:pt x="53" y="56"/>
                  </a:lnTo>
                  <a:lnTo>
                    <a:pt x="53" y="55"/>
                  </a:lnTo>
                  <a:lnTo>
                    <a:pt x="52" y="54"/>
                  </a:lnTo>
                  <a:lnTo>
                    <a:pt x="52" y="53"/>
                  </a:lnTo>
                  <a:lnTo>
                    <a:pt x="52" y="52"/>
                  </a:lnTo>
                  <a:lnTo>
                    <a:pt x="51" y="51"/>
                  </a:lnTo>
                  <a:lnTo>
                    <a:pt x="51" y="50"/>
                  </a:lnTo>
                  <a:lnTo>
                    <a:pt x="51" y="49"/>
                  </a:lnTo>
                  <a:lnTo>
                    <a:pt x="51" y="48"/>
                  </a:lnTo>
                  <a:lnTo>
                    <a:pt x="50" y="47"/>
                  </a:lnTo>
                  <a:lnTo>
                    <a:pt x="50" y="46"/>
                  </a:lnTo>
                  <a:lnTo>
                    <a:pt x="49" y="45"/>
                  </a:lnTo>
                  <a:lnTo>
                    <a:pt x="49" y="44"/>
                  </a:lnTo>
                  <a:lnTo>
                    <a:pt x="49" y="43"/>
                  </a:lnTo>
                  <a:lnTo>
                    <a:pt x="48" y="42"/>
                  </a:lnTo>
                  <a:lnTo>
                    <a:pt x="48" y="41"/>
                  </a:lnTo>
                  <a:lnTo>
                    <a:pt x="48" y="40"/>
                  </a:lnTo>
                  <a:lnTo>
                    <a:pt x="47" y="39"/>
                  </a:lnTo>
                  <a:lnTo>
                    <a:pt x="47" y="38"/>
                  </a:lnTo>
                  <a:lnTo>
                    <a:pt x="46" y="37"/>
                  </a:lnTo>
                  <a:lnTo>
                    <a:pt x="46" y="36"/>
                  </a:lnTo>
                  <a:lnTo>
                    <a:pt x="45" y="35"/>
                  </a:lnTo>
                  <a:lnTo>
                    <a:pt x="45" y="34"/>
                  </a:lnTo>
                  <a:lnTo>
                    <a:pt x="44" y="33"/>
                  </a:lnTo>
                  <a:lnTo>
                    <a:pt x="44" y="32"/>
                  </a:lnTo>
                  <a:lnTo>
                    <a:pt x="43" y="31"/>
                  </a:lnTo>
                  <a:lnTo>
                    <a:pt x="43" y="30"/>
                  </a:lnTo>
                  <a:lnTo>
                    <a:pt x="42" y="29"/>
                  </a:lnTo>
                  <a:lnTo>
                    <a:pt x="42" y="28"/>
                  </a:lnTo>
                  <a:lnTo>
                    <a:pt x="41" y="27"/>
                  </a:lnTo>
                  <a:lnTo>
                    <a:pt x="41" y="26"/>
                  </a:lnTo>
                  <a:lnTo>
                    <a:pt x="40" y="25"/>
                  </a:lnTo>
                  <a:lnTo>
                    <a:pt x="40" y="24"/>
                  </a:lnTo>
                  <a:lnTo>
                    <a:pt x="39" y="23"/>
                  </a:lnTo>
                  <a:lnTo>
                    <a:pt x="39" y="22"/>
                  </a:lnTo>
                  <a:lnTo>
                    <a:pt x="38" y="22"/>
                  </a:lnTo>
                  <a:lnTo>
                    <a:pt x="38" y="21"/>
                  </a:lnTo>
                  <a:lnTo>
                    <a:pt x="37" y="20"/>
                  </a:lnTo>
                  <a:lnTo>
                    <a:pt x="37" y="19"/>
                  </a:lnTo>
                  <a:lnTo>
                    <a:pt x="36" y="18"/>
                  </a:lnTo>
                  <a:lnTo>
                    <a:pt x="35" y="17"/>
                  </a:lnTo>
                  <a:lnTo>
                    <a:pt x="35" y="16"/>
                  </a:lnTo>
                  <a:lnTo>
                    <a:pt x="34" y="15"/>
                  </a:lnTo>
                  <a:lnTo>
                    <a:pt x="33" y="14"/>
                  </a:lnTo>
                  <a:lnTo>
                    <a:pt x="32" y="13"/>
                  </a:lnTo>
                  <a:lnTo>
                    <a:pt x="32" y="12"/>
                  </a:lnTo>
                  <a:lnTo>
                    <a:pt x="31" y="11"/>
                  </a:lnTo>
                  <a:lnTo>
                    <a:pt x="31" y="10"/>
                  </a:lnTo>
                  <a:lnTo>
                    <a:pt x="30" y="10"/>
                  </a:lnTo>
                  <a:lnTo>
                    <a:pt x="30" y="9"/>
                  </a:lnTo>
                  <a:lnTo>
                    <a:pt x="29" y="9"/>
                  </a:lnTo>
                  <a:lnTo>
                    <a:pt x="29" y="8"/>
                  </a:lnTo>
                  <a:lnTo>
                    <a:pt x="28" y="8"/>
                  </a:lnTo>
                  <a:lnTo>
                    <a:pt x="28" y="7"/>
                  </a:lnTo>
                  <a:lnTo>
                    <a:pt x="27" y="7"/>
                  </a:lnTo>
                  <a:lnTo>
                    <a:pt x="27" y="6"/>
                  </a:lnTo>
                  <a:lnTo>
                    <a:pt x="26" y="5"/>
                  </a:lnTo>
                  <a:lnTo>
                    <a:pt x="25" y="5"/>
                  </a:lnTo>
                  <a:lnTo>
                    <a:pt x="25" y="4"/>
                  </a:lnTo>
                  <a:lnTo>
                    <a:pt x="24" y="4"/>
                  </a:lnTo>
                  <a:lnTo>
                    <a:pt x="24" y="3"/>
                  </a:lnTo>
                  <a:lnTo>
                    <a:pt x="23" y="3"/>
                  </a:lnTo>
                  <a:lnTo>
                    <a:pt x="22" y="2"/>
                  </a:lnTo>
                  <a:lnTo>
                    <a:pt x="21" y="2"/>
                  </a:lnTo>
                  <a:lnTo>
                    <a:pt x="21" y="1"/>
                  </a:lnTo>
                  <a:lnTo>
                    <a:pt x="20" y="1"/>
                  </a:lnTo>
                  <a:lnTo>
                    <a:pt x="19" y="1"/>
                  </a:lnTo>
                  <a:lnTo>
                    <a:pt x="19" y="0"/>
                  </a:lnTo>
                  <a:lnTo>
                    <a:pt x="18" y="0"/>
                  </a:lnTo>
                  <a:lnTo>
                    <a:pt x="17" y="0"/>
                  </a:lnTo>
                  <a:lnTo>
                    <a:pt x="16" y="0"/>
                  </a:lnTo>
                  <a:lnTo>
                    <a:pt x="15" y="0"/>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sp>
          <p:nvSpPr>
            <p:cNvPr id="133" name="Freeform 57"/>
            <p:cNvSpPr>
              <a:spLocks noChangeArrowheads="1"/>
            </p:cNvSpPr>
            <p:nvPr/>
          </p:nvSpPr>
          <p:spPr bwMode="auto">
            <a:xfrm>
              <a:off x="2677938" y="2309813"/>
              <a:ext cx="145314" cy="181337"/>
            </a:xfrm>
            <a:custGeom>
              <a:avLst/>
              <a:gdLst>
                <a:gd name="T0" fmla="*/ 37 w 54"/>
                <a:gd name="T1" fmla="*/ 8 h 82"/>
                <a:gd name="T2" fmla="*/ 34 w 54"/>
                <a:gd name="T3" fmla="*/ 8 h 82"/>
                <a:gd name="T4" fmla="*/ 31 w 54"/>
                <a:gd name="T5" fmla="*/ 8 h 82"/>
                <a:gd name="T6" fmla="*/ 29 w 54"/>
                <a:gd name="T7" fmla="*/ 8 h 82"/>
                <a:gd name="T8" fmla="*/ 26 w 54"/>
                <a:gd name="T9" fmla="*/ 7 h 82"/>
                <a:gd name="T10" fmla="*/ 24 w 54"/>
                <a:gd name="T11" fmla="*/ 7 h 82"/>
                <a:gd name="T12" fmla="*/ 22 w 54"/>
                <a:gd name="T13" fmla="*/ 7 h 82"/>
                <a:gd name="T14" fmla="*/ 19 w 54"/>
                <a:gd name="T15" fmla="*/ 6 h 82"/>
                <a:gd name="T16" fmla="*/ 16 w 54"/>
                <a:gd name="T17" fmla="*/ 5 h 82"/>
                <a:gd name="T18" fmla="*/ 14 w 54"/>
                <a:gd name="T19" fmla="*/ 5 h 82"/>
                <a:gd name="T20" fmla="*/ 12 w 54"/>
                <a:gd name="T21" fmla="*/ 5 h 82"/>
                <a:gd name="T22" fmla="*/ 10 w 54"/>
                <a:gd name="T23" fmla="*/ 5 h 82"/>
                <a:gd name="T24" fmla="*/ 9 w 54"/>
                <a:gd name="T25" fmla="*/ 5 h 82"/>
                <a:gd name="T26" fmla="*/ 7 w 54"/>
                <a:gd name="T27" fmla="*/ 5 h 82"/>
                <a:gd name="T28" fmla="*/ 5 w 54"/>
                <a:gd name="T29" fmla="*/ 5 h 82"/>
                <a:gd name="T30" fmla="*/ 4 w 54"/>
                <a:gd name="T31" fmla="*/ 5 h 82"/>
                <a:gd name="T32" fmla="*/ 3 w 54"/>
                <a:gd name="T33" fmla="*/ 5 h 82"/>
                <a:gd name="T34" fmla="*/ 2 w 54"/>
                <a:gd name="T35" fmla="*/ 5 h 82"/>
                <a:gd name="T36" fmla="*/ 1 w 54"/>
                <a:gd name="T37" fmla="*/ 5 h 82"/>
                <a:gd name="T38" fmla="*/ 0 w 54"/>
                <a:gd name="T39" fmla="*/ 5 h 82"/>
                <a:gd name="T40" fmla="*/ 0 w 54"/>
                <a:gd name="T41" fmla="*/ 5 h 82"/>
                <a:gd name="T42" fmla="*/ 2 w 54"/>
                <a:gd name="T43" fmla="*/ 5 h 82"/>
                <a:gd name="T44" fmla="*/ 4 w 54"/>
                <a:gd name="T45" fmla="*/ 5 h 82"/>
                <a:gd name="T46" fmla="*/ 8 w 54"/>
                <a:gd name="T47" fmla="*/ 5 h 82"/>
                <a:gd name="T48" fmla="*/ 11 w 54"/>
                <a:gd name="T49" fmla="*/ 5 h 82"/>
                <a:gd name="T50" fmla="*/ 14 w 54"/>
                <a:gd name="T51" fmla="*/ 3 h 82"/>
                <a:gd name="T52" fmla="*/ 18 w 54"/>
                <a:gd name="T53" fmla="*/ 2 h 82"/>
                <a:gd name="T54" fmla="*/ 22 w 54"/>
                <a:gd name="T55" fmla="*/ 1 h 82"/>
                <a:gd name="T56" fmla="*/ 26 w 54"/>
                <a:gd name="T57" fmla="*/ 0 h 82"/>
                <a:gd name="T58" fmla="*/ 30 w 54"/>
                <a:gd name="T59" fmla="*/ 0 h 82"/>
                <a:gd name="T60" fmla="*/ 34 w 54"/>
                <a:gd name="T61" fmla="*/ 0 h 82"/>
                <a:gd name="T62" fmla="*/ 38 w 54"/>
                <a:gd name="T63" fmla="*/ 0 h 82"/>
                <a:gd name="T64" fmla="*/ 41 w 54"/>
                <a:gd name="T65" fmla="*/ 1 h 82"/>
                <a:gd name="T66" fmla="*/ 45 w 54"/>
                <a:gd name="T67" fmla="*/ 3 h 82"/>
                <a:gd name="T68" fmla="*/ 48 w 54"/>
                <a:gd name="T69" fmla="*/ 4 h 82"/>
                <a:gd name="T70" fmla="*/ 50 w 54"/>
                <a:gd name="T71" fmla="*/ 5 h 82"/>
                <a:gd name="T72" fmla="*/ 52 w 54"/>
                <a:gd name="T73" fmla="*/ 5 h 82"/>
                <a:gd name="T74" fmla="*/ 53 w 54"/>
                <a:gd name="T75" fmla="*/ 5 h 82"/>
                <a:gd name="T76" fmla="*/ 53 w 54"/>
                <a:gd name="T77" fmla="*/ 5 h 82"/>
                <a:gd name="T78" fmla="*/ 54 w 54"/>
                <a:gd name="T79" fmla="*/ 5 h 82"/>
                <a:gd name="T80" fmla="*/ 54 w 54"/>
                <a:gd name="T81" fmla="*/ 5 h 82"/>
                <a:gd name="T82" fmla="*/ 54 w 54"/>
                <a:gd name="T83" fmla="*/ 5 h 82"/>
                <a:gd name="T84" fmla="*/ 54 w 54"/>
                <a:gd name="T85" fmla="*/ 5 h 82"/>
                <a:gd name="T86" fmla="*/ 54 w 54"/>
                <a:gd name="T87" fmla="*/ 5 h 82"/>
                <a:gd name="T88" fmla="*/ 54 w 54"/>
                <a:gd name="T89" fmla="*/ 5 h 82"/>
                <a:gd name="T90" fmla="*/ 53 w 54"/>
                <a:gd name="T91" fmla="*/ 5 h 82"/>
                <a:gd name="T92" fmla="*/ 53 w 54"/>
                <a:gd name="T93" fmla="*/ 5 h 82"/>
                <a:gd name="T94" fmla="*/ 52 w 54"/>
                <a:gd name="T95" fmla="*/ 5 h 82"/>
                <a:gd name="T96" fmla="*/ 51 w 54"/>
                <a:gd name="T97" fmla="*/ 5 h 82"/>
                <a:gd name="T98" fmla="*/ 50 w 54"/>
                <a:gd name="T99" fmla="*/ 6 h 82"/>
                <a:gd name="T100" fmla="*/ 49 w 54"/>
                <a:gd name="T101" fmla="*/ 6 h 82"/>
                <a:gd name="T102" fmla="*/ 48 w 54"/>
                <a:gd name="T103" fmla="*/ 7 h 82"/>
                <a:gd name="T104" fmla="*/ 46 w 54"/>
                <a:gd name="T105" fmla="*/ 8 h 82"/>
                <a:gd name="T106" fmla="*/ 43 w 54"/>
                <a:gd name="T107" fmla="*/ 8 h 82"/>
                <a:gd name="T108" fmla="*/ 41 w 54"/>
                <a:gd name="T109" fmla="*/ 8 h 8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4" h="82">
                  <a:moveTo>
                    <a:pt x="39" y="82"/>
                  </a:moveTo>
                  <a:lnTo>
                    <a:pt x="39" y="82"/>
                  </a:lnTo>
                  <a:lnTo>
                    <a:pt x="38" y="82"/>
                  </a:lnTo>
                  <a:lnTo>
                    <a:pt x="37" y="82"/>
                  </a:lnTo>
                  <a:lnTo>
                    <a:pt x="36" y="82"/>
                  </a:lnTo>
                  <a:lnTo>
                    <a:pt x="35" y="82"/>
                  </a:lnTo>
                  <a:lnTo>
                    <a:pt x="35" y="81"/>
                  </a:lnTo>
                  <a:lnTo>
                    <a:pt x="34" y="81"/>
                  </a:lnTo>
                  <a:lnTo>
                    <a:pt x="33" y="81"/>
                  </a:lnTo>
                  <a:lnTo>
                    <a:pt x="33" y="80"/>
                  </a:lnTo>
                  <a:lnTo>
                    <a:pt x="32" y="80"/>
                  </a:lnTo>
                  <a:lnTo>
                    <a:pt x="31" y="79"/>
                  </a:lnTo>
                  <a:lnTo>
                    <a:pt x="30" y="79"/>
                  </a:lnTo>
                  <a:lnTo>
                    <a:pt x="30" y="78"/>
                  </a:lnTo>
                  <a:lnTo>
                    <a:pt x="29" y="78"/>
                  </a:lnTo>
                  <a:lnTo>
                    <a:pt x="29" y="77"/>
                  </a:lnTo>
                  <a:lnTo>
                    <a:pt x="28" y="77"/>
                  </a:lnTo>
                  <a:lnTo>
                    <a:pt x="27" y="76"/>
                  </a:lnTo>
                  <a:lnTo>
                    <a:pt x="27" y="75"/>
                  </a:lnTo>
                  <a:lnTo>
                    <a:pt x="26" y="75"/>
                  </a:lnTo>
                  <a:lnTo>
                    <a:pt x="26" y="74"/>
                  </a:lnTo>
                  <a:lnTo>
                    <a:pt x="25" y="73"/>
                  </a:lnTo>
                  <a:lnTo>
                    <a:pt x="24" y="73"/>
                  </a:lnTo>
                  <a:lnTo>
                    <a:pt x="24" y="72"/>
                  </a:lnTo>
                  <a:lnTo>
                    <a:pt x="23" y="72"/>
                  </a:lnTo>
                  <a:lnTo>
                    <a:pt x="23" y="71"/>
                  </a:lnTo>
                  <a:lnTo>
                    <a:pt x="22" y="70"/>
                  </a:lnTo>
                  <a:lnTo>
                    <a:pt x="22" y="69"/>
                  </a:lnTo>
                  <a:lnTo>
                    <a:pt x="21" y="68"/>
                  </a:lnTo>
                  <a:lnTo>
                    <a:pt x="20" y="67"/>
                  </a:lnTo>
                  <a:lnTo>
                    <a:pt x="19" y="66"/>
                  </a:lnTo>
                  <a:lnTo>
                    <a:pt x="19" y="65"/>
                  </a:lnTo>
                  <a:lnTo>
                    <a:pt x="18" y="64"/>
                  </a:lnTo>
                  <a:lnTo>
                    <a:pt x="17" y="63"/>
                  </a:lnTo>
                  <a:lnTo>
                    <a:pt x="17" y="62"/>
                  </a:lnTo>
                  <a:lnTo>
                    <a:pt x="16" y="61"/>
                  </a:lnTo>
                  <a:lnTo>
                    <a:pt x="16" y="60"/>
                  </a:lnTo>
                  <a:lnTo>
                    <a:pt x="15" y="60"/>
                  </a:lnTo>
                  <a:lnTo>
                    <a:pt x="15" y="59"/>
                  </a:lnTo>
                  <a:lnTo>
                    <a:pt x="14" y="58"/>
                  </a:lnTo>
                  <a:lnTo>
                    <a:pt x="14" y="57"/>
                  </a:lnTo>
                  <a:lnTo>
                    <a:pt x="13" y="56"/>
                  </a:lnTo>
                  <a:lnTo>
                    <a:pt x="13" y="55"/>
                  </a:lnTo>
                  <a:lnTo>
                    <a:pt x="12" y="54"/>
                  </a:lnTo>
                  <a:lnTo>
                    <a:pt x="12" y="53"/>
                  </a:lnTo>
                  <a:lnTo>
                    <a:pt x="11" y="52"/>
                  </a:lnTo>
                  <a:lnTo>
                    <a:pt x="11" y="51"/>
                  </a:lnTo>
                  <a:lnTo>
                    <a:pt x="10" y="51"/>
                  </a:lnTo>
                  <a:lnTo>
                    <a:pt x="10" y="50"/>
                  </a:lnTo>
                  <a:lnTo>
                    <a:pt x="10" y="49"/>
                  </a:lnTo>
                  <a:lnTo>
                    <a:pt x="9" y="48"/>
                  </a:lnTo>
                  <a:lnTo>
                    <a:pt x="9" y="47"/>
                  </a:lnTo>
                  <a:lnTo>
                    <a:pt x="8" y="46"/>
                  </a:lnTo>
                  <a:lnTo>
                    <a:pt x="8" y="45"/>
                  </a:lnTo>
                  <a:lnTo>
                    <a:pt x="7" y="44"/>
                  </a:lnTo>
                  <a:lnTo>
                    <a:pt x="7" y="43"/>
                  </a:lnTo>
                  <a:lnTo>
                    <a:pt x="6" y="42"/>
                  </a:lnTo>
                  <a:lnTo>
                    <a:pt x="6" y="41"/>
                  </a:lnTo>
                  <a:lnTo>
                    <a:pt x="6" y="40"/>
                  </a:lnTo>
                  <a:lnTo>
                    <a:pt x="5" y="39"/>
                  </a:lnTo>
                  <a:lnTo>
                    <a:pt x="5" y="38"/>
                  </a:lnTo>
                  <a:lnTo>
                    <a:pt x="5" y="37"/>
                  </a:lnTo>
                  <a:lnTo>
                    <a:pt x="4" y="36"/>
                  </a:lnTo>
                  <a:lnTo>
                    <a:pt x="4" y="35"/>
                  </a:lnTo>
                  <a:lnTo>
                    <a:pt x="3" y="34"/>
                  </a:lnTo>
                  <a:lnTo>
                    <a:pt x="3" y="33"/>
                  </a:lnTo>
                  <a:lnTo>
                    <a:pt x="3" y="32"/>
                  </a:lnTo>
                  <a:lnTo>
                    <a:pt x="3" y="31"/>
                  </a:lnTo>
                  <a:lnTo>
                    <a:pt x="2" y="31"/>
                  </a:lnTo>
                  <a:lnTo>
                    <a:pt x="2" y="30"/>
                  </a:lnTo>
                  <a:lnTo>
                    <a:pt x="2" y="29"/>
                  </a:lnTo>
                  <a:lnTo>
                    <a:pt x="2" y="28"/>
                  </a:lnTo>
                  <a:lnTo>
                    <a:pt x="1" y="28"/>
                  </a:lnTo>
                  <a:lnTo>
                    <a:pt x="1" y="27"/>
                  </a:lnTo>
                  <a:lnTo>
                    <a:pt x="1" y="26"/>
                  </a:lnTo>
                  <a:lnTo>
                    <a:pt x="1" y="25"/>
                  </a:lnTo>
                  <a:lnTo>
                    <a:pt x="1" y="24"/>
                  </a:lnTo>
                  <a:lnTo>
                    <a:pt x="1" y="23"/>
                  </a:lnTo>
                  <a:lnTo>
                    <a:pt x="0" y="22"/>
                  </a:lnTo>
                  <a:lnTo>
                    <a:pt x="0" y="21"/>
                  </a:lnTo>
                  <a:lnTo>
                    <a:pt x="0" y="20"/>
                  </a:lnTo>
                  <a:lnTo>
                    <a:pt x="0" y="19"/>
                  </a:lnTo>
                  <a:lnTo>
                    <a:pt x="0" y="18"/>
                  </a:lnTo>
                  <a:lnTo>
                    <a:pt x="0" y="17"/>
                  </a:lnTo>
                  <a:lnTo>
                    <a:pt x="0" y="16"/>
                  </a:lnTo>
                  <a:lnTo>
                    <a:pt x="1" y="15"/>
                  </a:lnTo>
                  <a:lnTo>
                    <a:pt x="1" y="14"/>
                  </a:lnTo>
                  <a:lnTo>
                    <a:pt x="2" y="13"/>
                  </a:lnTo>
                  <a:lnTo>
                    <a:pt x="2" y="12"/>
                  </a:lnTo>
                  <a:lnTo>
                    <a:pt x="3" y="12"/>
                  </a:lnTo>
                  <a:lnTo>
                    <a:pt x="3" y="11"/>
                  </a:lnTo>
                  <a:lnTo>
                    <a:pt x="4" y="10"/>
                  </a:lnTo>
                  <a:lnTo>
                    <a:pt x="5" y="9"/>
                  </a:lnTo>
                  <a:lnTo>
                    <a:pt x="6" y="8"/>
                  </a:lnTo>
                  <a:lnTo>
                    <a:pt x="7" y="8"/>
                  </a:lnTo>
                  <a:lnTo>
                    <a:pt x="8" y="7"/>
                  </a:lnTo>
                  <a:lnTo>
                    <a:pt x="8" y="6"/>
                  </a:lnTo>
                  <a:lnTo>
                    <a:pt x="9" y="6"/>
                  </a:lnTo>
                  <a:lnTo>
                    <a:pt x="10" y="5"/>
                  </a:lnTo>
                  <a:lnTo>
                    <a:pt x="11" y="5"/>
                  </a:lnTo>
                  <a:lnTo>
                    <a:pt x="12" y="4"/>
                  </a:lnTo>
                  <a:lnTo>
                    <a:pt x="13" y="4"/>
                  </a:lnTo>
                  <a:lnTo>
                    <a:pt x="14" y="4"/>
                  </a:lnTo>
                  <a:lnTo>
                    <a:pt x="14" y="3"/>
                  </a:lnTo>
                  <a:lnTo>
                    <a:pt x="15" y="3"/>
                  </a:lnTo>
                  <a:lnTo>
                    <a:pt x="16" y="3"/>
                  </a:lnTo>
                  <a:lnTo>
                    <a:pt x="17" y="2"/>
                  </a:lnTo>
                  <a:lnTo>
                    <a:pt x="18" y="2"/>
                  </a:lnTo>
                  <a:lnTo>
                    <a:pt x="19" y="2"/>
                  </a:lnTo>
                  <a:lnTo>
                    <a:pt x="20" y="2"/>
                  </a:lnTo>
                  <a:lnTo>
                    <a:pt x="21" y="1"/>
                  </a:lnTo>
                  <a:lnTo>
                    <a:pt x="22" y="1"/>
                  </a:lnTo>
                  <a:lnTo>
                    <a:pt x="23" y="1"/>
                  </a:lnTo>
                  <a:lnTo>
                    <a:pt x="24" y="1"/>
                  </a:lnTo>
                  <a:lnTo>
                    <a:pt x="25" y="0"/>
                  </a:lnTo>
                  <a:lnTo>
                    <a:pt x="26" y="0"/>
                  </a:lnTo>
                  <a:lnTo>
                    <a:pt x="27" y="0"/>
                  </a:lnTo>
                  <a:lnTo>
                    <a:pt x="28" y="0"/>
                  </a:lnTo>
                  <a:lnTo>
                    <a:pt x="29" y="0"/>
                  </a:lnTo>
                  <a:lnTo>
                    <a:pt x="30" y="0"/>
                  </a:lnTo>
                  <a:lnTo>
                    <a:pt x="31" y="0"/>
                  </a:lnTo>
                  <a:lnTo>
                    <a:pt x="32" y="0"/>
                  </a:lnTo>
                  <a:lnTo>
                    <a:pt x="33" y="0"/>
                  </a:lnTo>
                  <a:lnTo>
                    <a:pt x="34" y="0"/>
                  </a:lnTo>
                  <a:lnTo>
                    <a:pt x="35" y="0"/>
                  </a:lnTo>
                  <a:lnTo>
                    <a:pt x="36" y="0"/>
                  </a:lnTo>
                  <a:lnTo>
                    <a:pt x="37" y="0"/>
                  </a:lnTo>
                  <a:lnTo>
                    <a:pt x="38" y="0"/>
                  </a:lnTo>
                  <a:lnTo>
                    <a:pt x="39" y="0"/>
                  </a:lnTo>
                  <a:lnTo>
                    <a:pt x="39" y="1"/>
                  </a:lnTo>
                  <a:lnTo>
                    <a:pt x="40" y="1"/>
                  </a:lnTo>
                  <a:lnTo>
                    <a:pt x="41" y="1"/>
                  </a:lnTo>
                  <a:lnTo>
                    <a:pt x="42" y="1"/>
                  </a:lnTo>
                  <a:lnTo>
                    <a:pt x="43" y="2"/>
                  </a:lnTo>
                  <a:lnTo>
                    <a:pt x="44" y="2"/>
                  </a:lnTo>
                  <a:lnTo>
                    <a:pt x="45" y="3"/>
                  </a:lnTo>
                  <a:lnTo>
                    <a:pt x="46" y="3"/>
                  </a:lnTo>
                  <a:lnTo>
                    <a:pt x="47" y="3"/>
                  </a:lnTo>
                  <a:lnTo>
                    <a:pt x="47" y="4"/>
                  </a:lnTo>
                  <a:lnTo>
                    <a:pt x="48" y="4"/>
                  </a:lnTo>
                  <a:lnTo>
                    <a:pt x="48" y="5"/>
                  </a:lnTo>
                  <a:lnTo>
                    <a:pt x="49" y="5"/>
                  </a:lnTo>
                  <a:lnTo>
                    <a:pt x="49" y="6"/>
                  </a:lnTo>
                  <a:lnTo>
                    <a:pt x="50" y="6"/>
                  </a:lnTo>
                  <a:lnTo>
                    <a:pt x="50" y="7"/>
                  </a:lnTo>
                  <a:lnTo>
                    <a:pt x="51" y="8"/>
                  </a:lnTo>
                  <a:lnTo>
                    <a:pt x="51" y="9"/>
                  </a:lnTo>
                  <a:lnTo>
                    <a:pt x="52" y="10"/>
                  </a:lnTo>
                  <a:lnTo>
                    <a:pt x="52" y="11"/>
                  </a:lnTo>
                  <a:lnTo>
                    <a:pt x="52" y="12"/>
                  </a:lnTo>
                  <a:lnTo>
                    <a:pt x="52" y="13"/>
                  </a:lnTo>
                  <a:lnTo>
                    <a:pt x="53" y="14"/>
                  </a:lnTo>
                  <a:lnTo>
                    <a:pt x="53" y="15"/>
                  </a:lnTo>
                  <a:lnTo>
                    <a:pt x="53" y="16"/>
                  </a:lnTo>
                  <a:lnTo>
                    <a:pt x="53" y="17"/>
                  </a:lnTo>
                  <a:lnTo>
                    <a:pt x="53" y="18"/>
                  </a:lnTo>
                  <a:lnTo>
                    <a:pt x="53" y="19"/>
                  </a:lnTo>
                  <a:lnTo>
                    <a:pt x="53" y="20"/>
                  </a:lnTo>
                  <a:lnTo>
                    <a:pt x="54" y="21"/>
                  </a:lnTo>
                  <a:lnTo>
                    <a:pt x="54" y="22"/>
                  </a:lnTo>
                  <a:lnTo>
                    <a:pt x="54" y="23"/>
                  </a:lnTo>
                  <a:lnTo>
                    <a:pt x="54" y="24"/>
                  </a:lnTo>
                  <a:lnTo>
                    <a:pt x="54" y="25"/>
                  </a:lnTo>
                  <a:lnTo>
                    <a:pt x="54" y="26"/>
                  </a:lnTo>
                  <a:lnTo>
                    <a:pt x="54" y="27"/>
                  </a:lnTo>
                  <a:lnTo>
                    <a:pt x="54" y="28"/>
                  </a:lnTo>
                  <a:lnTo>
                    <a:pt x="54" y="29"/>
                  </a:lnTo>
                  <a:lnTo>
                    <a:pt x="54" y="31"/>
                  </a:lnTo>
                  <a:lnTo>
                    <a:pt x="54" y="32"/>
                  </a:lnTo>
                  <a:lnTo>
                    <a:pt x="54" y="33"/>
                  </a:lnTo>
                  <a:lnTo>
                    <a:pt x="54" y="34"/>
                  </a:lnTo>
                  <a:lnTo>
                    <a:pt x="54" y="35"/>
                  </a:lnTo>
                  <a:lnTo>
                    <a:pt x="54" y="36"/>
                  </a:lnTo>
                  <a:lnTo>
                    <a:pt x="54" y="37"/>
                  </a:lnTo>
                  <a:lnTo>
                    <a:pt x="54" y="38"/>
                  </a:lnTo>
                  <a:lnTo>
                    <a:pt x="54" y="39"/>
                  </a:lnTo>
                  <a:lnTo>
                    <a:pt x="54" y="40"/>
                  </a:lnTo>
                  <a:lnTo>
                    <a:pt x="54" y="41"/>
                  </a:lnTo>
                  <a:lnTo>
                    <a:pt x="54" y="42"/>
                  </a:lnTo>
                  <a:lnTo>
                    <a:pt x="54" y="43"/>
                  </a:lnTo>
                  <a:lnTo>
                    <a:pt x="53" y="44"/>
                  </a:lnTo>
                  <a:lnTo>
                    <a:pt x="53" y="45"/>
                  </a:lnTo>
                  <a:lnTo>
                    <a:pt x="53" y="46"/>
                  </a:lnTo>
                  <a:lnTo>
                    <a:pt x="53" y="47"/>
                  </a:lnTo>
                  <a:lnTo>
                    <a:pt x="53" y="48"/>
                  </a:lnTo>
                  <a:lnTo>
                    <a:pt x="53" y="49"/>
                  </a:lnTo>
                  <a:lnTo>
                    <a:pt x="53" y="50"/>
                  </a:lnTo>
                  <a:lnTo>
                    <a:pt x="53" y="51"/>
                  </a:lnTo>
                  <a:lnTo>
                    <a:pt x="52" y="53"/>
                  </a:lnTo>
                  <a:lnTo>
                    <a:pt x="52" y="54"/>
                  </a:lnTo>
                  <a:lnTo>
                    <a:pt x="52" y="56"/>
                  </a:lnTo>
                  <a:lnTo>
                    <a:pt x="52" y="57"/>
                  </a:lnTo>
                  <a:lnTo>
                    <a:pt x="51" y="58"/>
                  </a:lnTo>
                  <a:lnTo>
                    <a:pt x="51" y="59"/>
                  </a:lnTo>
                  <a:lnTo>
                    <a:pt x="51" y="60"/>
                  </a:lnTo>
                  <a:lnTo>
                    <a:pt x="51" y="61"/>
                  </a:lnTo>
                  <a:lnTo>
                    <a:pt x="51" y="62"/>
                  </a:lnTo>
                  <a:lnTo>
                    <a:pt x="51" y="63"/>
                  </a:lnTo>
                  <a:lnTo>
                    <a:pt x="50" y="64"/>
                  </a:lnTo>
                  <a:lnTo>
                    <a:pt x="50" y="65"/>
                  </a:lnTo>
                  <a:lnTo>
                    <a:pt x="50" y="66"/>
                  </a:lnTo>
                  <a:lnTo>
                    <a:pt x="49" y="66"/>
                  </a:lnTo>
                  <a:lnTo>
                    <a:pt x="49" y="67"/>
                  </a:lnTo>
                  <a:lnTo>
                    <a:pt x="49" y="68"/>
                  </a:lnTo>
                  <a:lnTo>
                    <a:pt x="49" y="69"/>
                  </a:lnTo>
                  <a:lnTo>
                    <a:pt x="48" y="70"/>
                  </a:lnTo>
                  <a:lnTo>
                    <a:pt x="48" y="71"/>
                  </a:lnTo>
                  <a:lnTo>
                    <a:pt x="48" y="72"/>
                  </a:lnTo>
                  <a:lnTo>
                    <a:pt x="47" y="73"/>
                  </a:lnTo>
                  <a:lnTo>
                    <a:pt x="47" y="74"/>
                  </a:lnTo>
                  <a:lnTo>
                    <a:pt x="46" y="75"/>
                  </a:lnTo>
                  <a:lnTo>
                    <a:pt x="46" y="76"/>
                  </a:lnTo>
                  <a:lnTo>
                    <a:pt x="45" y="77"/>
                  </a:lnTo>
                  <a:lnTo>
                    <a:pt x="44" y="78"/>
                  </a:lnTo>
                  <a:lnTo>
                    <a:pt x="44" y="79"/>
                  </a:lnTo>
                  <a:lnTo>
                    <a:pt x="43" y="79"/>
                  </a:lnTo>
                  <a:lnTo>
                    <a:pt x="43" y="80"/>
                  </a:lnTo>
                  <a:lnTo>
                    <a:pt x="42" y="80"/>
                  </a:lnTo>
                  <a:lnTo>
                    <a:pt x="42" y="81"/>
                  </a:lnTo>
                  <a:lnTo>
                    <a:pt x="41" y="81"/>
                  </a:lnTo>
                  <a:lnTo>
                    <a:pt x="40" y="82"/>
                  </a:lnTo>
                  <a:lnTo>
                    <a:pt x="39" y="82"/>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grpSp>
      <p:sp>
        <p:nvSpPr>
          <p:cNvPr id="2" name="椭圆 1">
            <a:extLst>
              <a:ext uri="{FF2B5EF4-FFF2-40B4-BE49-F238E27FC236}">
                <a16:creationId xmlns:a16="http://schemas.microsoft.com/office/drawing/2014/main" id="{33F2B1DB-7B19-D634-84B9-AD9A5F902E85}"/>
              </a:ext>
            </a:extLst>
          </p:cNvPr>
          <p:cNvSpPr/>
          <p:nvPr/>
        </p:nvSpPr>
        <p:spPr>
          <a:xfrm rot="5400000">
            <a:off x="7633147" y="2420880"/>
            <a:ext cx="432000" cy="288000"/>
          </a:xfrm>
          <a:prstGeom prst="ellipse">
            <a:avLst/>
          </a:prstGeom>
          <a:solidFill>
            <a:srgbClr val="FFFF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 name="椭圆 2">
            <a:extLst>
              <a:ext uri="{FF2B5EF4-FFF2-40B4-BE49-F238E27FC236}">
                <a16:creationId xmlns:a16="http://schemas.microsoft.com/office/drawing/2014/main" id="{1F70C119-4511-2F23-58A1-FD0DC7C6E8BA}"/>
              </a:ext>
            </a:extLst>
          </p:cNvPr>
          <p:cNvSpPr/>
          <p:nvPr/>
        </p:nvSpPr>
        <p:spPr>
          <a:xfrm>
            <a:off x="7536160" y="1844888"/>
            <a:ext cx="576000" cy="288000"/>
          </a:xfrm>
          <a:prstGeom prst="ellipse">
            <a:avLst/>
          </a:prstGeom>
          <a:solidFill>
            <a:srgbClr val="0000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4" name="组合 3">
            <a:extLst>
              <a:ext uri="{FF2B5EF4-FFF2-40B4-BE49-F238E27FC236}">
                <a16:creationId xmlns:a16="http://schemas.microsoft.com/office/drawing/2014/main" id="{33B47EC8-131D-75D6-E471-883F16E576DF}"/>
              </a:ext>
            </a:extLst>
          </p:cNvPr>
          <p:cNvGrpSpPr/>
          <p:nvPr/>
        </p:nvGrpSpPr>
        <p:grpSpPr>
          <a:xfrm>
            <a:off x="7552884" y="1143030"/>
            <a:ext cx="578733" cy="648032"/>
            <a:chOff x="5373251" y="1700808"/>
            <a:chExt cx="578733" cy="648032"/>
          </a:xfrm>
        </p:grpSpPr>
        <p:sp>
          <p:nvSpPr>
            <p:cNvPr id="5" name="椭圆 4">
              <a:extLst>
                <a:ext uri="{FF2B5EF4-FFF2-40B4-BE49-F238E27FC236}">
                  <a16:creationId xmlns:a16="http://schemas.microsoft.com/office/drawing/2014/main" id="{EB66551A-FD7D-0C46-F1DA-C5D74A7A586C}"/>
                </a:ext>
              </a:extLst>
            </p:cNvPr>
            <p:cNvSpPr/>
            <p:nvPr/>
          </p:nvSpPr>
          <p:spPr>
            <a:xfrm>
              <a:off x="5373251" y="1988840"/>
              <a:ext cx="288000" cy="360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 name="椭圆 5">
              <a:extLst>
                <a:ext uri="{FF2B5EF4-FFF2-40B4-BE49-F238E27FC236}">
                  <a16:creationId xmlns:a16="http://schemas.microsoft.com/office/drawing/2014/main" id="{0AFACFD0-08D9-C68C-4F23-8B016F752170}"/>
                </a:ext>
              </a:extLst>
            </p:cNvPr>
            <p:cNvSpPr/>
            <p:nvPr/>
          </p:nvSpPr>
          <p:spPr>
            <a:xfrm>
              <a:off x="5373251" y="1700840"/>
              <a:ext cx="288000" cy="288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7" name="椭圆 6">
              <a:extLst>
                <a:ext uri="{FF2B5EF4-FFF2-40B4-BE49-F238E27FC236}">
                  <a16:creationId xmlns:a16="http://schemas.microsoft.com/office/drawing/2014/main" id="{6F8A3255-F9AB-987D-2A46-FE13E290BC8D}"/>
                </a:ext>
              </a:extLst>
            </p:cNvPr>
            <p:cNvSpPr/>
            <p:nvPr/>
          </p:nvSpPr>
          <p:spPr>
            <a:xfrm>
              <a:off x="5663984" y="1988808"/>
              <a:ext cx="288000" cy="360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 name="椭圆 7">
              <a:extLst>
                <a:ext uri="{FF2B5EF4-FFF2-40B4-BE49-F238E27FC236}">
                  <a16:creationId xmlns:a16="http://schemas.microsoft.com/office/drawing/2014/main" id="{CF513BC4-26B8-6598-944E-E9D677FA742F}"/>
                </a:ext>
              </a:extLst>
            </p:cNvPr>
            <p:cNvSpPr/>
            <p:nvPr/>
          </p:nvSpPr>
          <p:spPr>
            <a:xfrm>
              <a:off x="5663984" y="1700808"/>
              <a:ext cx="288000" cy="288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
        <p:nvSpPr>
          <p:cNvPr id="9" name="椭圆 8">
            <a:extLst>
              <a:ext uri="{FF2B5EF4-FFF2-40B4-BE49-F238E27FC236}">
                <a16:creationId xmlns:a16="http://schemas.microsoft.com/office/drawing/2014/main" id="{4366B514-8444-FDCA-8DB0-3415EC25868E}"/>
              </a:ext>
            </a:extLst>
          </p:cNvPr>
          <p:cNvSpPr/>
          <p:nvPr/>
        </p:nvSpPr>
        <p:spPr>
          <a:xfrm>
            <a:off x="7513488" y="2129200"/>
            <a:ext cx="648000" cy="360000"/>
          </a:xfrm>
          <a:prstGeom prst="ellipse">
            <a:avLst/>
          </a:prstGeom>
          <a:solidFill>
            <a:schemeClr val="tx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56739" name="AutoShape 35"/>
          <p:cNvSpPr>
            <a:spLocks noChangeArrowheads="1"/>
          </p:cNvSpPr>
          <p:nvPr/>
        </p:nvSpPr>
        <p:spPr bwMode="auto">
          <a:xfrm>
            <a:off x="9344025" y="2893407"/>
            <a:ext cx="2124075" cy="909638"/>
          </a:xfrm>
          <a:prstGeom prst="wedgeRoundRectCallout">
            <a:avLst>
              <a:gd name="adj1" fmla="val -78078"/>
              <a:gd name="adj2" fmla="val -40065"/>
              <a:gd name="adj3" fmla="val 16667"/>
            </a:avLst>
          </a:prstGeom>
          <a:gradFill flip="none" rotWithShape="1">
            <a:gsLst>
              <a:gs pos="0">
                <a:srgbClr val="7DD0FE">
                  <a:tint val="66000"/>
                  <a:satMod val="160000"/>
                </a:srgbClr>
              </a:gs>
              <a:gs pos="50000">
                <a:srgbClr val="7DD0FE">
                  <a:tint val="44500"/>
                  <a:satMod val="160000"/>
                </a:srgbClr>
              </a:gs>
              <a:gs pos="100000">
                <a:srgbClr val="7DD0FE">
                  <a:tint val="23500"/>
                  <a:satMod val="160000"/>
                </a:srgbClr>
              </a:gs>
            </a:gsLst>
            <a:lin ang="16200000" scaled="1"/>
            <a:tileRect/>
          </a:gradFill>
          <a:ln w="38100">
            <a:noFill/>
            <a:miter lim="800000"/>
          </a:ln>
          <a:effectLst/>
        </p:spPr>
        <p:txBody>
          <a:bodyPr/>
          <a:lstStyle/>
          <a:p>
            <a:pPr algn="ct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单链结合蛋白防止复螺旋</a:t>
            </a:r>
          </a:p>
        </p:txBody>
      </p:sp>
      <p:sp>
        <p:nvSpPr>
          <p:cNvPr id="10" name="Rectangle 24">
            <a:extLst>
              <a:ext uri="{FF2B5EF4-FFF2-40B4-BE49-F238E27FC236}">
                <a16:creationId xmlns:a16="http://schemas.microsoft.com/office/drawing/2014/main" id="{172F1463-D372-E94D-0702-560DAE7CCD31}"/>
              </a:ext>
            </a:extLst>
          </p:cNvPr>
          <p:cNvSpPr>
            <a:spLocks noChangeArrowheads="1"/>
          </p:cNvSpPr>
          <p:nvPr/>
        </p:nvSpPr>
        <p:spPr bwMode="auto">
          <a:xfrm>
            <a:off x="3287688" y="2020937"/>
            <a:ext cx="15462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拓扑异构酶</a:t>
            </a:r>
            <a:endParaRPr kumimoji="1" lang="zh-CN" altLang="en-US" sz="2400" dirty="0">
              <a:effectLst>
                <a:outerShdw blurRad="38100" dist="38100" dir="2700000" algn="tl">
                  <a:srgbClr val="C0C0C0"/>
                </a:outerShdw>
              </a:effectLst>
              <a:latin typeface="Arial Narrow" panose="020B0606020202030204" pitchFamily="34" charset="0"/>
              <a:ea typeface="方正姚体" panose="02010601030101010101" pitchFamily="2" charset="-122"/>
            </a:endParaRPr>
          </a:p>
        </p:txBody>
      </p:sp>
      <p:sp>
        <p:nvSpPr>
          <p:cNvPr id="11" name="Rectangle 27">
            <a:extLst>
              <a:ext uri="{FF2B5EF4-FFF2-40B4-BE49-F238E27FC236}">
                <a16:creationId xmlns:a16="http://schemas.microsoft.com/office/drawing/2014/main" id="{90D96948-13C1-A0E0-8DFB-ADC17E1157F9}"/>
              </a:ext>
            </a:extLst>
          </p:cNvPr>
          <p:cNvSpPr>
            <a:spLocks noChangeArrowheads="1"/>
          </p:cNvSpPr>
          <p:nvPr/>
        </p:nvSpPr>
        <p:spPr bwMode="auto">
          <a:xfrm>
            <a:off x="3295650" y="4392637"/>
            <a:ext cx="1597025" cy="369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spAutoFit/>
          </a:bodyPr>
          <a:lstStyle/>
          <a:p>
            <a:pPr eaLnBrk="1" hangingPunct="1">
              <a:spcBef>
                <a:spcPct val="20000"/>
              </a:spcBef>
              <a:defRPr/>
            </a:pP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聚合酶</a:t>
            </a:r>
          </a:p>
        </p:txBody>
      </p:sp>
      <p:sp>
        <p:nvSpPr>
          <p:cNvPr id="12" name="Rectangle 28">
            <a:extLst>
              <a:ext uri="{FF2B5EF4-FFF2-40B4-BE49-F238E27FC236}">
                <a16:creationId xmlns:a16="http://schemas.microsoft.com/office/drawing/2014/main" id="{C01E238A-85CE-83DF-443D-479A240359FE}"/>
              </a:ext>
            </a:extLst>
          </p:cNvPr>
          <p:cNvSpPr>
            <a:spLocks noChangeArrowheads="1"/>
          </p:cNvSpPr>
          <p:nvPr/>
        </p:nvSpPr>
        <p:spPr bwMode="auto">
          <a:xfrm>
            <a:off x="3276600" y="3811612"/>
            <a:ext cx="1163638" cy="369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引物酶</a:t>
            </a:r>
          </a:p>
        </p:txBody>
      </p:sp>
      <p:sp>
        <p:nvSpPr>
          <p:cNvPr id="13" name="Rectangle 29">
            <a:extLst>
              <a:ext uri="{FF2B5EF4-FFF2-40B4-BE49-F238E27FC236}">
                <a16:creationId xmlns:a16="http://schemas.microsoft.com/office/drawing/2014/main" id="{037C66E2-40F0-025C-4A75-B73C92FFAE56}"/>
              </a:ext>
            </a:extLst>
          </p:cNvPr>
          <p:cNvSpPr>
            <a:spLocks noChangeArrowheads="1"/>
          </p:cNvSpPr>
          <p:nvPr/>
        </p:nvSpPr>
        <p:spPr bwMode="auto">
          <a:xfrm>
            <a:off x="3276600" y="4973662"/>
            <a:ext cx="1597025" cy="369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spAutoFit/>
          </a:bodyPr>
          <a:lstStyle/>
          <a:p>
            <a:pPr eaLnBrk="1" hangingPunct="1">
              <a:spcBef>
                <a:spcPct val="20000"/>
              </a:spcBef>
              <a:defRPr/>
            </a:pP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连接酶</a:t>
            </a:r>
          </a:p>
        </p:txBody>
      </p:sp>
      <p:sp>
        <p:nvSpPr>
          <p:cNvPr id="14" name="Rectangle 30">
            <a:extLst>
              <a:ext uri="{FF2B5EF4-FFF2-40B4-BE49-F238E27FC236}">
                <a16:creationId xmlns:a16="http://schemas.microsoft.com/office/drawing/2014/main" id="{25979B26-A928-DCFA-CE4B-451CB3530733}"/>
              </a:ext>
            </a:extLst>
          </p:cNvPr>
          <p:cNvSpPr>
            <a:spLocks noChangeArrowheads="1"/>
          </p:cNvSpPr>
          <p:nvPr/>
        </p:nvSpPr>
        <p:spPr bwMode="auto">
          <a:xfrm>
            <a:off x="3287713" y="5513412"/>
            <a:ext cx="733425" cy="369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引物</a:t>
            </a:r>
          </a:p>
        </p:txBody>
      </p:sp>
      <p:sp>
        <p:nvSpPr>
          <p:cNvPr id="15" name="Freeform 31">
            <a:extLst>
              <a:ext uri="{FF2B5EF4-FFF2-40B4-BE49-F238E27FC236}">
                <a16:creationId xmlns:a16="http://schemas.microsoft.com/office/drawing/2014/main" id="{F89CB2C9-EBB3-9D54-83AE-960101F8978C}"/>
              </a:ext>
            </a:extLst>
          </p:cNvPr>
          <p:cNvSpPr>
            <a:spLocks noChangeArrowheads="1"/>
          </p:cNvSpPr>
          <p:nvPr/>
        </p:nvSpPr>
        <p:spPr bwMode="auto">
          <a:xfrm>
            <a:off x="2460625" y="5649937"/>
            <a:ext cx="539750" cy="138113"/>
          </a:xfrm>
          <a:custGeom>
            <a:avLst/>
            <a:gdLst>
              <a:gd name="T0" fmla="*/ 0 w 197"/>
              <a:gd name="T1" fmla="*/ 2147483646 h 30"/>
              <a:gd name="T2" fmla="*/ 2147483646 w 197"/>
              <a:gd name="T3" fmla="*/ 2147483646 h 30"/>
              <a:gd name="T4" fmla="*/ 2147483646 w 197"/>
              <a:gd name="T5" fmla="*/ 0 h 30"/>
              <a:gd name="T6" fmla="*/ 2147483646 w 197"/>
              <a:gd name="T7" fmla="*/ 2147483646 h 30"/>
              <a:gd name="T8" fmla="*/ 2147483646 w 197"/>
              <a:gd name="T9" fmla="*/ 0 h 30"/>
              <a:gd name="T10" fmla="*/ 2147483646 w 197"/>
              <a:gd name="T11" fmla="*/ 2147483646 h 30"/>
              <a:gd name="T12" fmla="*/ 2147483646 w 197"/>
              <a:gd name="T13" fmla="*/ 0 h 30"/>
              <a:gd name="T14" fmla="*/ 2147483646 w 197"/>
              <a:gd name="T15" fmla="*/ 2147483646 h 30"/>
              <a:gd name="T16" fmla="*/ 2147483646 w 197"/>
              <a:gd name="T17" fmla="*/ 0 h 30"/>
              <a:gd name="T18" fmla="*/ 2147483646 w 197"/>
              <a:gd name="T19" fmla="*/ 2147483646 h 30"/>
              <a:gd name="T20" fmla="*/ 2147483646 w 197"/>
              <a:gd name="T21" fmla="*/ 0 h 30"/>
              <a:gd name="T22" fmla="*/ 2147483646 w 197"/>
              <a:gd name="T23" fmla="*/ 2147483646 h 30"/>
              <a:gd name="T24" fmla="*/ 2147483646 w 197"/>
              <a:gd name="T25" fmla="*/ 0 h 30"/>
              <a:gd name="T26" fmla="*/ 2147483646 w 197"/>
              <a:gd name="T27" fmla="*/ 2147483646 h 30"/>
              <a:gd name="T28" fmla="*/ 2147483646 w 197"/>
              <a:gd name="T29" fmla="*/ 0 h 30"/>
              <a:gd name="T30" fmla="*/ 2147483646 w 197"/>
              <a:gd name="T31" fmla="*/ 2147483646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7" h="30">
                <a:moveTo>
                  <a:pt x="0" y="15"/>
                </a:moveTo>
                <a:lnTo>
                  <a:pt x="7" y="30"/>
                </a:lnTo>
                <a:lnTo>
                  <a:pt x="21" y="0"/>
                </a:lnTo>
                <a:lnTo>
                  <a:pt x="36" y="30"/>
                </a:lnTo>
                <a:lnTo>
                  <a:pt x="50" y="0"/>
                </a:lnTo>
                <a:lnTo>
                  <a:pt x="64" y="30"/>
                </a:lnTo>
                <a:lnTo>
                  <a:pt x="78" y="0"/>
                </a:lnTo>
                <a:lnTo>
                  <a:pt x="92" y="30"/>
                </a:lnTo>
                <a:lnTo>
                  <a:pt x="106" y="0"/>
                </a:lnTo>
                <a:lnTo>
                  <a:pt x="120" y="30"/>
                </a:lnTo>
                <a:lnTo>
                  <a:pt x="134" y="0"/>
                </a:lnTo>
                <a:lnTo>
                  <a:pt x="148" y="30"/>
                </a:lnTo>
                <a:lnTo>
                  <a:pt x="162" y="0"/>
                </a:lnTo>
                <a:lnTo>
                  <a:pt x="176" y="30"/>
                </a:lnTo>
                <a:lnTo>
                  <a:pt x="190" y="0"/>
                </a:lnTo>
                <a:lnTo>
                  <a:pt x="197" y="15"/>
                </a:lnTo>
              </a:path>
            </a:pathLst>
          </a:custGeom>
          <a:noFill/>
          <a:ln w="28575">
            <a:solidFill>
              <a:srgbClr val="0000FF"/>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a:lstStyle/>
          <a:p>
            <a:pPr>
              <a:defRPr/>
            </a:pPr>
            <a:endParaRPr lang="zh-CN" altLang="en-US"/>
          </a:p>
        </p:txBody>
      </p:sp>
      <p:grpSp>
        <p:nvGrpSpPr>
          <p:cNvPr id="16" name="组合 15">
            <a:extLst>
              <a:ext uri="{FF2B5EF4-FFF2-40B4-BE49-F238E27FC236}">
                <a16:creationId xmlns:a16="http://schemas.microsoft.com/office/drawing/2014/main" id="{C62827A8-56E4-C19F-5FB6-03399B042791}"/>
              </a:ext>
            </a:extLst>
          </p:cNvPr>
          <p:cNvGrpSpPr/>
          <p:nvPr/>
        </p:nvGrpSpPr>
        <p:grpSpPr>
          <a:xfrm>
            <a:off x="2567608" y="3317081"/>
            <a:ext cx="2570163" cy="369887"/>
            <a:chOff x="2562225" y="2309813"/>
            <a:chExt cx="2570163" cy="369887"/>
          </a:xfrm>
        </p:grpSpPr>
        <p:sp>
          <p:nvSpPr>
            <p:cNvPr id="17" name="Rectangle 26">
              <a:extLst>
                <a:ext uri="{FF2B5EF4-FFF2-40B4-BE49-F238E27FC236}">
                  <a16:creationId xmlns:a16="http://schemas.microsoft.com/office/drawing/2014/main" id="{06AF0633-E89A-EAE9-7810-4D33A7E9B70A}"/>
                </a:ext>
              </a:extLst>
            </p:cNvPr>
            <p:cNvSpPr>
              <a:spLocks noChangeArrowheads="1"/>
            </p:cNvSpPr>
            <p:nvPr/>
          </p:nvSpPr>
          <p:spPr bwMode="auto">
            <a:xfrm>
              <a:off x="3276600" y="2309813"/>
              <a:ext cx="1855788" cy="369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单链结合蛋白</a:t>
              </a:r>
            </a:p>
          </p:txBody>
        </p:sp>
        <p:sp>
          <p:nvSpPr>
            <p:cNvPr id="18" name="Freeform 50">
              <a:extLst>
                <a:ext uri="{FF2B5EF4-FFF2-40B4-BE49-F238E27FC236}">
                  <a16:creationId xmlns:a16="http://schemas.microsoft.com/office/drawing/2014/main" id="{338D641B-326C-F329-C4E0-9658AD600364}"/>
                </a:ext>
              </a:extLst>
            </p:cNvPr>
            <p:cNvSpPr>
              <a:spLocks noChangeArrowheads="1"/>
            </p:cNvSpPr>
            <p:nvPr/>
          </p:nvSpPr>
          <p:spPr bwMode="auto">
            <a:xfrm>
              <a:off x="2562225" y="2457450"/>
              <a:ext cx="220663" cy="122238"/>
            </a:xfrm>
            <a:custGeom>
              <a:avLst/>
              <a:gdLst>
                <a:gd name="T0" fmla="*/ 2147483646 w 164"/>
                <a:gd name="T1" fmla="*/ 2147483646 h 98"/>
                <a:gd name="T2" fmla="*/ 2147483646 w 164"/>
                <a:gd name="T3" fmla="*/ 2147483646 h 98"/>
                <a:gd name="T4" fmla="*/ 2147483646 w 164"/>
                <a:gd name="T5" fmla="*/ 2147483646 h 98"/>
                <a:gd name="T6" fmla="*/ 2147483646 w 164"/>
                <a:gd name="T7" fmla="*/ 2147483646 h 98"/>
                <a:gd name="T8" fmla="*/ 2147483646 w 164"/>
                <a:gd name="T9" fmla="*/ 2147483646 h 98"/>
                <a:gd name="T10" fmla="*/ 2147483646 w 164"/>
                <a:gd name="T11" fmla="*/ 2147483646 h 98"/>
                <a:gd name="T12" fmla="*/ 2147483646 w 164"/>
                <a:gd name="T13" fmla="*/ 2147483646 h 98"/>
                <a:gd name="T14" fmla="*/ 2147483646 w 164"/>
                <a:gd name="T15" fmla="*/ 2147483646 h 98"/>
                <a:gd name="T16" fmla="*/ 2147483646 w 164"/>
                <a:gd name="T17" fmla="*/ 2147483646 h 98"/>
                <a:gd name="T18" fmla="*/ 2147483646 w 164"/>
                <a:gd name="T19" fmla="*/ 2147483646 h 98"/>
                <a:gd name="T20" fmla="*/ 2147483646 w 164"/>
                <a:gd name="T21" fmla="*/ 2147483646 h 98"/>
                <a:gd name="T22" fmla="*/ 2147483646 w 164"/>
                <a:gd name="T23" fmla="*/ 2147483646 h 98"/>
                <a:gd name="T24" fmla="*/ 2147483646 w 164"/>
                <a:gd name="T25" fmla="*/ 2147483646 h 98"/>
                <a:gd name="T26" fmla="*/ 2147483646 w 164"/>
                <a:gd name="T27" fmla="*/ 2147483646 h 98"/>
                <a:gd name="T28" fmla="*/ 2147483646 w 164"/>
                <a:gd name="T29" fmla="*/ 2147483646 h 98"/>
                <a:gd name="T30" fmla="*/ 2147483646 w 164"/>
                <a:gd name="T31" fmla="*/ 2147483646 h 98"/>
                <a:gd name="T32" fmla="*/ 2147483646 w 164"/>
                <a:gd name="T33" fmla="*/ 2147483646 h 98"/>
                <a:gd name="T34" fmla="*/ 2147483646 w 164"/>
                <a:gd name="T35" fmla="*/ 2147483646 h 98"/>
                <a:gd name="T36" fmla="*/ 2147483646 w 164"/>
                <a:gd name="T37" fmla="*/ 2147483646 h 98"/>
                <a:gd name="T38" fmla="*/ 2147483646 w 164"/>
                <a:gd name="T39" fmla="*/ 2147483646 h 98"/>
                <a:gd name="T40" fmla="*/ 2147483646 w 164"/>
                <a:gd name="T41" fmla="*/ 2147483646 h 98"/>
                <a:gd name="T42" fmla="*/ 2147483646 w 164"/>
                <a:gd name="T43" fmla="*/ 2147483646 h 98"/>
                <a:gd name="T44" fmla="*/ 2147483646 w 164"/>
                <a:gd name="T45" fmla="*/ 2147483646 h 98"/>
                <a:gd name="T46" fmla="*/ 2147483646 w 164"/>
                <a:gd name="T47" fmla="*/ 2147483646 h 98"/>
                <a:gd name="T48" fmla="*/ 2147483646 w 164"/>
                <a:gd name="T49" fmla="*/ 2147483646 h 98"/>
                <a:gd name="T50" fmla="*/ 2147483646 w 164"/>
                <a:gd name="T51" fmla="*/ 2147483646 h 98"/>
                <a:gd name="T52" fmla="*/ 2147483646 w 164"/>
                <a:gd name="T53" fmla="*/ 2147483646 h 98"/>
                <a:gd name="T54" fmla="*/ 2147483646 w 164"/>
                <a:gd name="T55" fmla="*/ 2147483646 h 98"/>
                <a:gd name="T56" fmla="*/ 0 w 164"/>
                <a:gd name="T57" fmla="*/ 2147483646 h 98"/>
                <a:gd name="T58" fmla="*/ 0 w 164"/>
                <a:gd name="T59" fmla="*/ 2147483646 h 98"/>
                <a:gd name="T60" fmla="*/ 0 w 164"/>
                <a:gd name="T61" fmla="*/ 2147483646 h 98"/>
                <a:gd name="T62" fmla="*/ 0 w 164"/>
                <a:gd name="T63" fmla="*/ 2147483646 h 98"/>
                <a:gd name="T64" fmla="*/ 2147483646 w 164"/>
                <a:gd name="T65" fmla="*/ 2147483646 h 98"/>
                <a:gd name="T66" fmla="*/ 2147483646 w 164"/>
                <a:gd name="T67" fmla="*/ 2147483646 h 98"/>
                <a:gd name="T68" fmla="*/ 2147483646 w 164"/>
                <a:gd name="T69" fmla="*/ 2147483646 h 98"/>
                <a:gd name="T70" fmla="*/ 2147483646 w 164"/>
                <a:gd name="T71" fmla="*/ 2147483646 h 98"/>
                <a:gd name="T72" fmla="*/ 2147483646 w 164"/>
                <a:gd name="T73" fmla="*/ 2147483646 h 98"/>
                <a:gd name="T74" fmla="*/ 2147483646 w 164"/>
                <a:gd name="T75" fmla="*/ 2147483646 h 98"/>
                <a:gd name="T76" fmla="*/ 2147483646 w 164"/>
                <a:gd name="T77" fmla="*/ 2147483646 h 98"/>
                <a:gd name="T78" fmla="*/ 2147483646 w 164"/>
                <a:gd name="T79" fmla="*/ 0 h 98"/>
                <a:gd name="T80" fmla="*/ 2147483646 w 164"/>
                <a:gd name="T81" fmla="*/ 0 h 98"/>
                <a:gd name="T82" fmla="*/ 2147483646 w 164"/>
                <a:gd name="T83" fmla="*/ 0 h 98"/>
                <a:gd name="T84" fmla="*/ 2147483646 w 164"/>
                <a:gd name="T85" fmla="*/ 0 h 98"/>
                <a:gd name="T86" fmla="*/ 2147483646 w 164"/>
                <a:gd name="T87" fmla="*/ 0 h 98"/>
                <a:gd name="T88" fmla="*/ 2147483646 w 164"/>
                <a:gd name="T89" fmla="*/ 0 h 98"/>
                <a:gd name="T90" fmla="*/ 2147483646 w 164"/>
                <a:gd name="T91" fmla="*/ 2147483646 h 98"/>
                <a:gd name="T92" fmla="*/ 2147483646 w 164"/>
                <a:gd name="T93" fmla="*/ 2147483646 h 98"/>
                <a:gd name="T94" fmla="*/ 2147483646 w 164"/>
                <a:gd name="T95" fmla="*/ 2147483646 h 98"/>
                <a:gd name="T96" fmla="*/ 2147483646 w 164"/>
                <a:gd name="T97" fmla="*/ 2147483646 h 98"/>
                <a:gd name="T98" fmla="*/ 2147483646 w 164"/>
                <a:gd name="T99" fmla="*/ 2147483646 h 98"/>
                <a:gd name="T100" fmla="*/ 2147483646 w 164"/>
                <a:gd name="T101" fmla="*/ 2147483646 h 98"/>
                <a:gd name="T102" fmla="*/ 2147483646 w 164"/>
                <a:gd name="T103" fmla="*/ 2147483646 h 98"/>
                <a:gd name="T104" fmla="*/ 2147483646 w 164"/>
                <a:gd name="T105" fmla="*/ 2147483646 h 98"/>
                <a:gd name="T106" fmla="*/ 2147483646 w 164"/>
                <a:gd name="T107" fmla="*/ 2147483646 h 98"/>
                <a:gd name="T108" fmla="*/ 2147483646 w 164"/>
                <a:gd name="T109" fmla="*/ 2147483646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64" h="98">
                  <a:moveTo>
                    <a:pt x="164" y="27"/>
                  </a:moveTo>
                  <a:lnTo>
                    <a:pt x="164" y="27"/>
                  </a:lnTo>
                  <a:lnTo>
                    <a:pt x="164" y="29"/>
                  </a:lnTo>
                  <a:lnTo>
                    <a:pt x="164" y="31"/>
                  </a:lnTo>
                  <a:lnTo>
                    <a:pt x="164" y="33"/>
                  </a:lnTo>
                  <a:lnTo>
                    <a:pt x="164" y="34"/>
                  </a:lnTo>
                  <a:lnTo>
                    <a:pt x="162" y="34"/>
                  </a:lnTo>
                  <a:lnTo>
                    <a:pt x="162" y="36"/>
                  </a:lnTo>
                  <a:lnTo>
                    <a:pt x="162" y="38"/>
                  </a:lnTo>
                  <a:lnTo>
                    <a:pt x="160" y="38"/>
                  </a:lnTo>
                  <a:lnTo>
                    <a:pt x="160" y="40"/>
                  </a:lnTo>
                  <a:lnTo>
                    <a:pt x="158" y="42"/>
                  </a:lnTo>
                  <a:lnTo>
                    <a:pt x="158" y="44"/>
                  </a:lnTo>
                  <a:lnTo>
                    <a:pt x="156" y="44"/>
                  </a:lnTo>
                  <a:lnTo>
                    <a:pt x="156" y="45"/>
                  </a:lnTo>
                  <a:lnTo>
                    <a:pt x="154" y="45"/>
                  </a:lnTo>
                  <a:lnTo>
                    <a:pt x="154" y="47"/>
                  </a:lnTo>
                  <a:lnTo>
                    <a:pt x="152" y="49"/>
                  </a:lnTo>
                  <a:lnTo>
                    <a:pt x="150" y="49"/>
                  </a:lnTo>
                  <a:lnTo>
                    <a:pt x="150" y="51"/>
                  </a:lnTo>
                  <a:lnTo>
                    <a:pt x="148" y="51"/>
                  </a:lnTo>
                  <a:lnTo>
                    <a:pt x="146" y="53"/>
                  </a:lnTo>
                  <a:lnTo>
                    <a:pt x="146" y="54"/>
                  </a:lnTo>
                  <a:lnTo>
                    <a:pt x="144" y="54"/>
                  </a:lnTo>
                  <a:lnTo>
                    <a:pt x="144" y="56"/>
                  </a:lnTo>
                  <a:lnTo>
                    <a:pt x="142" y="56"/>
                  </a:lnTo>
                  <a:lnTo>
                    <a:pt x="140" y="58"/>
                  </a:lnTo>
                  <a:lnTo>
                    <a:pt x="138" y="58"/>
                  </a:lnTo>
                  <a:lnTo>
                    <a:pt x="136" y="60"/>
                  </a:lnTo>
                  <a:lnTo>
                    <a:pt x="134" y="62"/>
                  </a:lnTo>
                  <a:lnTo>
                    <a:pt x="132" y="64"/>
                  </a:lnTo>
                  <a:lnTo>
                    <a:pt x="130" y="64"/>
                  </a:lnTo>
                  <a:lnTo>
                    <a:pt x="128" y="65"/>
                  </a:lnTo>
                  <a:lnTo>
                    <a:pt x="126" y="67"/>
                  </a:lnTo>
                  <a:lnTo>
                    <a:pt x="124" y="67"/>
                  </a:lnTo>
                  <a:lnTo>
                    <a:pt x="122" y="69"/>
                  </a:lnTo>
                  <a:lnTo>
                    <a:pt x="120" y="69"/>
                  </a:lnTo>
                  <a:lnTo>
                    <a:pt x="118" y="71"/>
                  </a:lnTo>
                  <a:lnTo>
                    <a:pt x="116" y="73"/>
                  </a:lnTo>
                  <a:lnTo>
                    <a:pt x="114" y="73"/>
                  </a:lnTo>
                  <a:lnTo>
                    <a:pt x="112" y="74"/>
                  </a:lnTo>
                  <a:lnTo>
                    <a:pt x="110" y="74"/>
                  </a:lnTo>
                  <a:lnTo>
                    <a:pt x="108" y="76"/>
                  </a:lnTo>
                  <a:lnTo>
                    <a:pt x="106" y="76"/>
                  </a:lnTo>
                  <a:lnTo>
                    <a:pt x="104" y="78"/>
                  </a:lnTo>
                  <a:lnTo>
                    <a:pt x="102" y="78"/>
                  </a:lnTo>
                  <a:lnTo>
                    <a:pt x="100" y="80"/>
                  </a:lnTo>
                  <a:lnTo>
                    <a:pt x="98" y="80"/>
                  </a:lnTo>
                  <a:lnTo>
                    <a:pt x="96" y="82"/>
                  </a:lnTo>
                  <a:lnTo>
                    <a:pt x="94" y="82"/>
                  </a:lnTo>
                  <a:lnTo>
                    <a:pt x="92" y="84"/>
                  </a:lnTo>
                  <a:lnTo>
                    <a:pt x="90" y="84"/>
                  </a:lnTo>
                  <a:lnTo>
                    <a:pt x="88" y="84"/>
                  </a:lnTo>
                  <a:lnTo>
                    <a:pt x="88" y="85"/>
                  </a:lnTo>
                  <a:lnTo>
                    <a:pt x="86" y="85"/>
                  </a:lnTo>
                  <a:lnTo>
                    <a:pt x="84" y="87"/>
                  </a:lnTo>
                  <a:lnTo>
                    <a:pt x="82" y="87"/>
                  </a:lnTo>
                  <a:lnTo>
                    <a:pt x="80" y="87"/>
                  </a:lnTo>
                  <a:lnTo>
                    <a:pt x="78" y="89"/>
                  </a:lnTo>
                  <a:lnTo>
                    <a:pt x="76" y="89"/>
                  </a:lnTo>
                  <a:lnTo>
                    <a:pt x="74" y="89"/>
                  </a:lnTo>
                  <a:lnTo>
                    <a:pt x="72" y="91"/>
                  </a:lnTo>
                  <a:lnTo>
                    <a:pt x="70" y="91"/>
                  </a:lnTo>
                  <a:lnTo>
                    <a:pt x="68" y="93"/>
                  </a:lnTo>
                  <a:lnTo>
                    <a:pt x="66" y="93"/>
                  </a:lnTo>
                  <a:lnTo>
                    <a:pt x="64" y="93"/>
                  </a:lnTo>
                  <a:lnTo>
                    <a:pt x="62" y="93"/>
                  </a:lnTo>
                  <a:lnTo>
                    <a:pt x="60" y="94"/>
                  </a:lnTo>
                  <a:lnTo>
                    <a:pt x="58" y="94"/>
                  </a:lnTo>
                  <a:lnTo>
                    <a:pt x="56" y="94"/>
                  </a:lnTo>
                  <a:lnTo>
                    <a:pt x="54" y="96"/>
                  </a:lnTo>
                  <a:lnTo>
                    <a:pt x="52" y="96"/>
                  </a:lnTo>
                  <a:lnTo>
                    <a:pt x="50" y="96"/>
                  </a:lnTo>
                  <a:lnTo>
                    <a:pt x="48" y="96"/>
                  </a:lnTo>
                  <a:lnTo>
                    <a:pt x="46" y="96"/>
                  </a:lnTo>
                  <a:lnTo>
                    <a:pt x="44" y="98"/>
                  </a:lnTo>
                  <a:lnTo>
                    <a:pt x="42" y="98"/>
                  </a:lnTo>
                  <a:lnTo>
                    <a:pt x="40" y="98"/>
                  </a:lnTo>
                  <a:lnTo>
                    <a:pt x="38" y="98"/>
                  </a:lnTo>
                  <a:lnTo>
                    <a:pt x="36" y="98"/>
                  </a:lnTo>
                  <a:lnTo>
                    <a:pt x="34" y="98"/>
                  </a:lnTo>
                  <a:lnTo>
                    <a:pt x="32" y="98"/>
                  </a:lnTo>
                  <a:lnTo>
                    <a:pt x="30" y="96"/>
                  </a:lnTo>
                  <a:lnTo>
                    <a:pt x="28" y="96"/>
                  </a:lnTo>
                  <a:lnTo>
                    <a:pt x="26" y="94"/>
                  </a:lnTo>
                  <a:lnTo>
                    <a:pt x="24" y="94"/>
                  </a:lnTo>
                  <a:lnTo>
                    <a:pt x="24" y="93"/>
                  </a:lnTo>
                  <a:lnTo>
                    <a:pt x="22" y="93"/>
                  </a:lnTo>
                  <a:lnTo>
                    <a:pt x="20" y="91"/>
                  </a:lnTo>
                  <a:lnTo>
                    <a:pt x="20" y="89"/>
                  </a:lnTo>
                  <a:lnTo>
                    <a:pt x="18" y="89"/>
                  </a:lnTo>
                  <a:lnTo>
                    <a:pt x="16" y="87"/>
                  </a:lnTo>
                  <a:lnTo>
                    <a:pt x="16" y="85"/>
                  </a:lnTo>
                  <a:lnTo>
                    <a:pt x="14" y="84"/>
                  </a:lnTo>
                  <a:lnTo>
                    <a:pt x="12" y="84"/>
                  </a:lnTo>
                  <a:lnTo>
                    <a:pt x="12" y="82"/>
                  </a:lnTo>
                  <a:lnTo>
                    <a:pt x="10" y="80"/>
                  </a:lnTo>
                  <a:lnTo>
                    <a:pt x="10" y="78"/>
                  </a:lnTo>
                  <a:lnTo>
                    <a:pt x="8" y="76"/>
                  </a:lnTo>
                  <a:lnTo>
                    <a:pt x="8" y="74"/>
                  </a:lnTo>
                  <a:lnTo>
                    <a:pt x="8" y="73"/>
                  </a:lnTo>
                  <a:lnTo>
                    <a:pt x="6" y="73"/>
                  </a:lnTo>
                  <a:lnTo>
                    <a:pt x="6" y="71"/>
                  </a:lnTo>
                  <a:lnTo>
                    <a:pt x="6" y="69"/>
                  </a:lnTo>
                  <a:lnTo>
                    <a:pt x="6" y="67"/>
                  </a:lnTo>
                  <a:lnTo>
                    <a:pt x="4" y="67"/>
                  </a:lnTo>
                  <a:lnTo>
                    <a:pt x="4" y="65"/>
                  </a:lnTo>
                  <a:lnTo>
                    <a:pt x="4" y="64"/>
                  </a:lnTo>
                  <a:lnTo>
                    <a:pt x="4" y="62"/>
                  </a:lnTo>
                  <a:lnTo>
                    <a:pt x="2" y="60"/>
                  </a:lnTo>
                  <a:lnTo>
                    <a:pt x="2" y="58"/>
                  </a:lnTo>
                  <a:lnTo>
                    <a:pt x="2" y="56"/>
                  </a:lnTo>
                  <a:lnTo>
                    <a:pt x="2" y="54"/>
                  </a:lnTo>
                  <a:lnTo>
                    <a:pt x="0" y="53"/>
                  </a:lnTo>
                  <a:lnTo>
                    <a:pt x="0" y="51"/>
                  </a:lnTo>
                  <a:lnTo>
                    <a:pt x="0" y="49"/>
                  </a:lnTo>
                  <a:lnTo>
                    <a:pt x="0" y="47"/>
                  </a:lnTo>
                  <a:lnTo>
                    <a:pt x="0" y="45"/>
                  </a:lnTo>
                  <a:lnTo>
                    <a:pt x="0" y="44"/>
                  </a:lnTo>
                  <a:lnTo>
                    <a:pt x="0" y="42"/>
                  </a:lnTo>
                  <a:lnTo>
                    <a:pt x="0" y="40"/>
                  </a:lnTo>
                  <a:lnTo>
                    <a:pt x="0" y="38"/>
                  </a:lnTo>
                  <a:lnTo>
                    <a:pt x="0" y="36"/>
                  </a:lnTo>
                  <a:lnTo>
                    <a:pt x="0" y="34"/>
                  </a:lnTo>
                  <a:lnTo>
                    <a:pt x="0" y="33"/>
                  </a:lnTo>
                  <a:lnTo>
                    <a:pt x="0" y="31"/>
                  </a:lnTo>
                  <a:lnTo>
                    <a:pt x="0" y="29"/>
                  </a:lnTo>
                  <a:lnTo>
                    <a:pt x="0" y="27"/>
                  </a:lnTo>
                  <a:lnTo>
                    <a:pt x="2" y="27"/>
                  </a:lnTo>
                  <a:lnTo>
                    <a:pt x="2" y="25"/>
                  </a:lnTo>
                  <a:lnTo>
                    <a:pt x="2" y="24"/>
                  </a:lnTo>
                  <a:lnTo>
                    <a:pt x="2" y="22"/>
                  </a:lnTo>
                  <a:lnTo>
                    <a:pt x="2" y="20"/>
                  </a:lnTo>
                  <a:lnTo>
                    <a:pt x="4" y="20"/>
                  </a:lnTo>
                  <a:lnTo>
                    <a:pt x="4" y="18"/>
                  </a:lnTo>
                  <a:lnTo>
                    <a:pt x="6" y="16"/>
                  </a:lnTo>
                  <a:lnTo>
                    <a:pt x="6" y="15"/>
                  </a:lnTo>
                  <a:lnTo>
                    <a:pt x="6" y="13"/>
                  </a:lnTo>
                  <a:lnTo>
                    <a:pt x="8" y="13"/>
                  </a:lnTo>
                  <a:lnTo>
                    <a:pt x="8" y="11"/>
                  </a:lnTo>
                  <a:lnTo>
                    <a:pt x="10" y="11"/>
                  </a:lnTo>
                  <a:lnTo>
                    <a:pt x="10" y="9"/>
                  </a:lnTo>
                  <a:lnTo>
                    <a:pt x="12" y="9"/>
                  </a:lnTo>
                  <a:lnTo>
                    <a:pt x="12" y="7"/>
                  </a:lnTo>
                  <a:lnTo>
                    <a:pt x="14" y="7"/>
                  </a:lnTo>
                  <a:lnTo>
                    <a:pt x="16" y="5"/>
                  </a:lnTo>
                  <a:lnTo>
                    <a:pt x="18" y="5"/>
                  </a:lnTo>
                  <a:lnTo>
                    <a:pt x="20" y="4"/>
                  </a:lnTo>
                  <a:lnTo>
                    <a:pt x="22" y="4"/>
                  </a:lnTo>
                  <a:lnTo>
                    <a:pt x="24" y="4"/>
                  </a:lnTo>
                  <a:lnTo>
                    <a:pt x="26" y="4"/>
                  </a:lnTo>
                  <a:lnTo>
                    <a:pt x="28" y="2"/>
                  </a:lnTo>
                  <a:lnTo>
                    <a:pt x="30" y="2"/>
                  </a:lnTo>
                  <a:lnTo>
                    <a:pt x="32" y="2"/>
                  </a:lnTo>
                  <a:lnTo>
                    <a:pt x="34" y="2"/>
                  </a:lnTo>
                  <a:lnTo>
                    <a:pt x="36" y="2"/>
                  </a:lnTo>
                  <a:lnTo>
                    <a:pt x="38" y="2"/>
                  </a:lnTo>
                  <a:lnTo>
                    <a:pt x="40" y="2"/>
                  </a:lnTo>
                  <a:lnTo>
                    <a:pt x="40" y="0"/>
                  </a:lnTo>
                  <a:lnTo>
                    <a:pt x="42" y="0"/>
                  </a:lnTo>
                  <a:lnTo>
                    <a:pt x="44" y="0"/>
                  </a:lnTo>
                  <a:lnTo>
                    <a:pt x="46" y="0"/>
                  </a:lnTo>
                  <a:lnTo>
                    <a:pt x="48" y="0"/>
                  </a:lnTo>
                  <a:lnTo>
                    <a:pt x="50" y="0"/>
                  </a:lnTo>
                  <a:lnTo>
                    <a:pt x="52" y="0"/>
                  </a:lnTo>
                  <a:lnTo>
                    <a:pt x="54" y="0"/>
                  </a:lnTo>
                  <a:lnTo>
                    <a:pt x="56" y="0"/>
                  </a:lnTo>
                  <a:lnTo>
                    <a:pt x="58" y="0"/>
                  </a:lnTo>
                  <a:lnTo>
                    <a:pt x="62" y="0"/>
                  </a:lnTo>
                  <a:lnTo>
                    <a:pt x="64" y="0"/>
                  </a:lnTo>
                  <a:lnTo>
                    <a:pt x="66" y="0"/>
                  </a:lnTo>
                  <a:lnTo>
                    <a:pt x="68" y="0"/>
                  </a:lnTo>
                  <a:lnTo>
                    <a:pt x="70" y="0"/>
                  </a:lnTo>
                  <a:lnTo>
                    <a:pt x="72" y="0"/>
                  </a:lnTo>
                  <a:lnTo>
                    <a:pt x="74" y="0"/>
                  </a:lnTo>
                  <a:lnTo>
                    <a:pt x="76" y="0"/>
                  </a:lnTo>
                  <a:lnTo>
                    <a:pt x="78" y="0"/>
                  </a:lnTo>
                  <a:lnTo>
                    <a:pt x="80" y="0"/>
                  </a:lnTo>
                  <a:lnTo>
                    <a:pt x="82" y="0"/>
                  </a:lnTo>
                  <a:lnTo>
                    <a:pt x="84" y="0"/>
                  </a:lnTo>
                  <a:lnTo>
                    <a:pt x="86" y="0"/>
                  </a:lnTo>
                  <a:lnTo>
                    <a:pt x="88" y="2"/>
                  </a:lnTo>
                  <a:lnTo>
                    <a:pt x="90" y="2"/>
                  </a:lnTo>
                  <a:lnTo>
                    <a:pt x="92" y="2"/>
                  </a:lnTo>
                  <a:lnTo>
                    <a:pt x="94" y="2"/>
                  </a:lnTo>
                  <a:lnTo>
                    <a:pt x="96" y="2"/>
                  </a:lnTo>
                  <a:lnTo>
                    <a:pt x="98" y="2"/>
                  </a:lnTo>
                  <a:lnTo>
                    <a:pt x="100" y="2"/>
                  </a:lnTo>
                  <a:lnTo>
                    <a:pt x="102" y="2"/>
                  </a:lnTo>
                  <a:lnTo>
                    <a:pt x="106" y="4"/>
                  </a:lnTo>
                  <a:lnTo>
                    <a:pt x="108" y="4"/>
                  </a:lnTo>
                  <a:lnTo>
                    <a:pt x="112" y="4"/>
                  </a:lnTo>
                  <a:lnTo>
                    <a:pt x="114" y="4"/>
                  </a:lnTo>
                  <a:lnTo>
                    <a:pt x="116" y="5"/>
                  </a:lnTo>
                  <a:lnTo>
                    <a:pt x="118" y="5"/>
                  </a:lnTo>
                  <a:lnTo>
                    <a:pt x="120" y="5"/>
                  </a:lnTo>
                  <a:lnTo>
                    <a:pt x="122" y="5"/>
                  </a:lnTo>
                  <a:lnTo>
                    <a:pt x="124" y="5"/>
                  </a:lnTo>
                  <a:lnTo>
                    <a:pt x="126" y="5"/>
                  </a:lnTo>
                  <a:lnTo>
                    <a:pt x="128" y="7"/>
                  </a:lnTo>
                  <a:lnTo>
                    <a:pt x="130" y="7"/>
                  </a:lnTo>
                  <a:lnTo>
                    <a:pt x="132" y="7"/>
                  </a:lnTo>
                  <a:lnTo>
                    <a:pt x="134" y="9"/>
                  </a:lnTo>
                  <a:lnTo>
                    <a:pt x="136" y="9"/>
                  </a:lnTo>
                  <a:lnTo>
                    <a:pt x="138" y="9"/>
                  </a:lnTo>
                  <a:lnTo>
                    <a:pt x="140" y="11"/>
                  </a:lnTo>
                  <a:lnTo>
                    <a:pt x="142" y="11"/>
                  </a:lnTo>
                  <a:lnTo>
                    <a:pt x="144" y="11"/>
                  </a:lnTo>
                  <a:lnTo>
                    <a:pt x="146" y="13"/>
                  </a:lnTo>
                  <a:lnTo>
                    <a:pt x="148" y="13"/>
                  </a:lnTo>
                  <a:lnTo>
                    <a:pt x="150" y="15"/>
                  </a:lnTo>
                  <a:lnTo>
                    <a:pt x="152" y="15"/>
                  </a:lnTo>
                  <a:lnTo>
                    <a:pt x="154" y="16"/>
                  </a:lnTo>
                  <a:lnTo>
                    <a:pt x="156" y="18"/>
                  </a:lnTo>
                  <a:lnTo>
                    <a:pt x="158" y="18"/>
                  </a:lnTo>
                  <a:lnTo>
                    <a:pt x="158" y="20"/>
                  </a:lnTo>
                  <a:lnTo>
                    <a:pt x="160" y="20"/>
                  </a:lnTo>
                  <a:lnTo>
                    <a:pt x="160" y="22"/>
                  </a:lnTo>
                  <a:lnTo>
                    <a:pt x="162" y="22"/>
                  </a:lnTo>
                  <a:lnTo>
                    <a:pt x="162" y="24"/>
                  </a:lnTo>
                  <a:lnTo>
                    <a:pt x="164" y="25"/>
                  </a:lnTo>
                  <a:lnTo>
                    <a:pt x="164" y="27"/>
                  </a:lnTo>
                  <a:close/>
                </a:path>
              </a:pathLst>
            </a:custGeom>
            <a:solidFill>
              <a:srgbClr val="FD44D0"/>
            </a:solidFill>
            <a:ln>
              <a:noFill/>
            </a:ln>
            <a:extLst>
              <a:ext uri="{91240B29-F687-4F45-9708-019B960494DF}">
                <a14:hiddenLine xmlns:a14="http://schemas.microsoft.com/office/drawing/2010/main" w="38100">
                  <a:solidFill>
                    <a:srgbClr val="000000"/>
                  </a:solidFill>
                  <a:round/>
                  <a:headEnd/>
                  <a:tailEnd/>
                </a14:hiddenLine>
              </a:ext>
            </a:extLst>
          </p:spPr>
          <p:txBody>
            <a:bodyPr/>
            <a:lstStyle/>
            <a:p>
              <a:endParaRPr lang="zh-CN" altLang="en-US"/>
            </a:p>
          </p:txBody>
        </p:sp>
        <p:sp>
          <p:nvSpPr>
            <p:cNvPr id="19" name="Freeform 51">
              <a:extLst>
                <a:ext uri="{FF2B5EF4-FFF2-40B4-BE49-F238E27FC236}">
                  <a16:creationId xmlns:a16="http://schemas.microsoft.com/office/drawing/2014/main" id="{67C0A133-02C0-FB25-95ED-86797E80FB41}"/>
                </a:ext>
              </a:extLst>
            </p:cNvPr>
            <p:cNvSpPr>
              <a:spLocks noChangeArrowheads="1"/>
            </p:cNvSpPr>
            <p:nvPr/>
          </p:nvSpPr>
          <p:spPr bwMode="auto">
            <a:xfrm>
              <a:off x="2562225" y="2456843"/>
              <a:ext cx="220663" cy="122525"/>
            </a:xfrm>
            <a:custGeom>
              <a:avLst/>
              <a:gdLst>
                <a:gd name="T0" fmla="*/ 82 w 82"/>
                <a:gd name="T1" fmla="*/ 6 h 54"/>
                <a:gd name="T2" fmla="*/ 81 w 82"/>
                <a:gd name="T3" fmla="*/ 6 h 54"/>
                <a:gd name="T4" fmla="*/ 79 w 82"/>
                <a:gd name="T5" fmla="*/ 6 h 54"/>
                <a:gd name="T6" fmla="*/ 77 w 82"/>
                <a:gd name="T7" fmla="*/ 6 h 54"/>
                <a:gd name="T8" fmla="*/ 75 w 82"/>
                <a:gd name="T9" fmla="*/ 6 h 54"/>
                <a:gd name="T10" fmla="*/ 72 w 82"/>
                <a:gd name="T11" fmla="*/ 6 h 54"/>
                <a:gd name="T12" fmla="*/ 69 w 82"/>
                <a:gd name="T13" fmla="*/ 6 h 54"/>
                <a:gd name="T14" fmla="*/ 65 w 82"/>
                <a:gd name="T15" fmla="*/ 6 h 54"/>
                <a:gd name="T16" fmla="*/ 61 w 82"/>
                <a:gd name="T17" fmla="*/ 6 h 54"/>
                <a:gd name="T18" fmla="*/ 57 w 82"/>
                <a:gd name="T19" fmla="*/ 6 h 54"/>
                <a:gd name="T20" fmla="*/ 53 w 82"/>
                <a:gd name="T21" fmla="*/ 6 h 54"/>
                <a:gd name="T22" fmla="*/ 49 w 82"/>
                <a:gd name="T23" fmla="*/ 7 h 54"/>
                <a:gd name="T24" fmla="*/ 45 w 82"/>
                <a:gd name="T25" fmla="*/ 7 h 54"/>
                <a:gd name="T26" fmla="*/ 42 w 82"/>
                <a:gd name="T27" fmla="*/ 8 h 54"/>
                <a:gd name="T28" fmla="*/ 38 w 82"/>
                <a:gd name="T29" fmla="*/ 8 h 54"/>
                <a:gd name="T30" fmla="*/ 34 w 82"/>
                <a:gd name="T31" fmla="*/ 9 h 54"/>
                <a:gd name="T32" fmla="*/ 30 w 82"/>
                <a:gd name="T33" fmla="*/ 9 h 54"/>
                <a:gd name="T34" fmla="*/ 26 w 82"/>
                <a:gd name="T35" fmla="*/ 9 h 54"/>
                <a:gd name="T36" fmla="*/ 22 w 82"/>
                <a:gd name="T37" fmla="*/ 9 h 54"/>
                <a:gd name="T38" fmla="*/ 18 w 82"/>
                <a:gd name="T39" fmla="*/ 9 h 54"/>
                <a:gd name="T40" fmla="*/ 14 w 82"/>
                <a:gd name="T41" fmla="*/ 9 h 54"/>
                <a:gd name="T42" fmla="*/ 11 w 82"/>
                <a:gd name="T43" fmla="*/ 9 h 54"/>
                <a:gd name="T44" fmla="*/ 8 w 82"/>
                <a:gd name="T45" fmla="*/ 8 h 54"/>
                <a:gd name="T46" fmla="*/ 6 w 82"/>
                <a:gd name="T47" fmla="*/ 7 h 54"/>
                <a:gd name="T48" fmla="*/ 4 w 82"/>
                <a:gd name="T49" fmla="*/ 6 h 54"/>
                <a:gd name="T50" fmla="*/ 3 w 82"/>
                <a:gd name="T51" fmla="*/ 6 h 54"/>
                <a:gd name="T52" fmla="*/ 2 w 82"/>
                <a:gd name="T53" fmla="*/ 6 h 54"/>
                <a:gd name="T54" fmla="*/ 1 w 82"/>
                <a:gd name="T55" fmla="*/ 6 h 54"/>
                <a:gd name="T56" fmla="*/ 0 w 82"/>
                <a:gd name="T57" fmla="*/ 6 h 54"/>
                <a:gd name="T58" fmla="*/ 0 w 82"/>
                <a:gd name="T59" fmla="*/ 6 h 54"/>
                <a:gd name="T60" fmla="*/ 0 w 82"/>
                <a:gd name="T61" fmla="*/ 6 h 54"/>
                <a:gd name="T62" fmla="*/ 0 w 82"/>
                <a:gd name="T63" fmla="*/ 6 h 54"/>
                <a:gd name="T64" fmla="*/ 1 w 82"/>
                <a:gd name="T65" fmla="*/ 6 h 54"/>
                <a:gd name="T66" fmla="*/ 3 w 82"/>
                <a:gd name="T67" fmla="*/ 6 h 54"/>
                <a:gd name="T68" fmla="*/ 4 w 82"/>
                <a:gd name="T69" fmla="*/ 6 h 54"/>
                <a:gd name="T70" fmla="*/ 6 w 82"/>
                <a:gd name="T71" fmla="*/ 4 h 54"/>
                <a:gd name="T72" fmla="*/ 10 w 82"/>
                <a:gd name="T73" fmla="*/ 2 h 54"/>
                <a:gd name="T74" fmla="*/ 14 w 82"/>
                <a:gd name="T75" fmla="*/ 1 h 54"/>
                <a:gd name="T76" fmla="*/ 18 w 82"/>
                <a:gd name="T77" fmla="*/ 1 h 54"/>
                <a:gd name="T78" fmla="*/ 21 w 82"/>
                <a:gd name="T79" fmla="*/ 0 h 54"/>
                <a:gd name="T80" fmla="*/ 25 w 82"/>
                <a:gd name="T81" fmla="*/ 0 h 54"/>
                <a:gd name="T82" fmla="*/ 29 w 82"/>
                <a:gd name="T83" fmla="*/ 0 h 54"/>
                <a:gd name="T84" fmla="*/ 34 w 82"/>
                <a:gd name="T85" fmla="*/ 0 h 54"/>
                <a:gd name="T86" fmla="*/ 38 w 82"/>
                <a:gd name="T87" fmla="*/ 0 h 54"/>
                <a:gd name="T88" fmla="*/ 42 w 82"/>
                <a:gd name="T89" fmla="*/ 0 h 54"/>
                <a:gd name="T90" fmla="*/ 46 w 82"/>
                <a:gd name="T91" fmla="*/ 1 h 54"/>
                <a:gd name="T92" fmla="*/ 50 w 82"/>
                <a:gd name="T93" fmla="*/ 1 h 54"/>
                <a:gd name="T94" fmla="*/ 56 w 82"/>
                <a:gd name="T95" fmla="*/ 2 h 54"/>
                <a:gd name="T96" fmla="*/ 60 w 82"/>
                <a:gd name="T97" fmla="*/ 3 h 54"/>
                <a:gd name="T98" fmla="*/ 64 w 82"/>
                <a:gd name="T99" fmla="*/ 4 h 54"/>
                <a:gd name="T100" fmla="*/ 68 w 82"/>
                <a:gd name="T101" fmla="*/ 5 h 54"/>
                <a:gd name="T102" fmla="*/ 72 w 82"/>
                <a:gd name="T103" fmla="*/ 6 h 54"/>
                <a:gd name="T104" fmla="*/ 76 w 82"/>
                <a:gd name="T105" fmla="*/ 6 h 54"/>
                <a:gd name="T106" fmla="*/ 79 w 82"/>
                <a:gd name="T107" fmla="*/ 6 h 54"/>
                <a:gd name="T108" fmla="*/ 81 w 82"/>
                <a:gd name="T109" fmla="*/ 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2" h="54">
                  <a:moveTo>
                    <a:pt x="82" y="15"/>
                  </a:moveTo>
                  <a:lnTo>
                    <a:pt x="82" y="15"/>
                  </a:lnTo>
                  <a:lnTo>
                    <a:pt x="82" y="16"/>
                  </a:lnTo>
                  <a:lnTo>
                    <a:pt x="82" y="17"/>
                  </a:lnTo>
                  <a:lnTo>
                    <a:pt x="82" y="18"/>
                  </a:lnTo>
                  <a:lnTo>
                    <a:pt x="82" y="19"/>
                  </a:lnTo>
                  <a:lnTo>
                    <a:pt x="81" y="19"/>
                  </a:lnTo>
                  <a:lnTo>
                    <a:pt x="81" y="20"/>
                  </a:lnTo>
                  <a:lnTo>
                    <a:pt x="81" y="21"/>
                  </a:lnTo>
                  <a:lnTo>
                    <a:pt x="80" y="21"/>
                  </a:lnTo>
                  <a:lnTo>
                    <a:pt x="80" y="22"/>
                  </a:lnTo>
                  <a:lnTo>
                    <a:pt x="79" y="23"/>
                  </a:lnTo>
                  <a:lnTo>
                    <a:pt x="79" y="24"/>
                  </a:lnTo>
                  <a:lnTo>
                    <a:pt x="78" y="24"/>
                  </a:lnTo>
                  <a:lnTo>
                    <a:pt x="78" y="25"/>
                  </a:lnTo>
                  <a:lnTo>
                    <a:pt x="77" y="25"/>
                  </a:lnTo>
                  <a:lnTo>
                    <a:pt x="77" y="26"/>
                  </a:lnTo>
                  <a:lnTo>
                    <a:pt x="76" y="27"/>
                  </a:lnTo>
                  <a:lnTo>
                    <a:pt x="75" y="27"/>
                  </a:lnTo>
                  <a:lnTo>
                    <a:pt x="75" y="28"/>
                  </a:lnTo>
                  <a:lnTo>
                    <a:pt x="74" y="28"/>
                  </a:lnTo>
                  <a:lnTo>
                    <a:pt x="73" y="29"/>
                  </a:lnTo>
                  <a:lnTo>
                    <a:pt x="73" y="30"/>
                  </a:lnTo>
                  <a:lnTo>
                    <a:pt x="72" y="30"/>
                  </a:lnTo>
                  <a:lnTo>
                    <a:pt x="72" y="31"/>
                  </a:lnTo>
                  <a:lnTo>
                    <a:pt x="71" y="31"/>
                  </a:lnTo>
                  <a:lnTo>
                    <a:pt x="70" y="32"/>
                  </a:lnTo>
                  <a:lnTo>
                    <a:pt x="69" y="32"/>
                  </a:lnTo>
                  <a:lnTo>
                    <a:pt x="68" y="33"/>
                  </a:lnTo>
                  <a:lnTo>
                    <a:pt x="67" y="34"/>
                  </a:lnTo>
                  <a:lnTo>
                    <a:pt x="66" y="35"/>
                  </a:lnTo>
                  <a:lnTo>
                    <a:pt x="65" y="35"/>
                  </a:lnTo>
                  <a:lnTo>
                    <a:pt x="64" y="36"/>
                  </a:lnTo>
                  <a:lnTo>
                    <a:pt x="63" y="37"/>
                  </a:lnTo>
                  <a:lnTo>
                    <a:pt x="62" y="37"/>
                  </a:lnTo>
                  <a:lnTo>
                    <a:pt x="61" y="38"/>
                  </a:lnTo>
                  <a:lnTo>
                    <a:pt x="60" y="38"/>
                  </a:lnTo>
                  <a:lnTo>
                    <a:pt x="59" y="39"/>
                  </a:lnTo>
                  <a:lnTo>
                    <a:pt x="58" y="40"/>
                  </a:lnTo>
                  <a:lnTo>
                    <a:pt x="57" y="40"/>
                  </a:lnTo>
                  <a:lnTo>
                    <a:pt x="56" y="41"/>
                  </a:lnTo>
                  <a:lnTo>
                    <a:pt x="55" y="41"/>
                  </a:lnTo>
                  <a:lnTo>
                    <a:pt x="54" y="42"/>
                  </a:lnTo>
                  <a:lnTo>
                    <a:pt x="53" y="42"/>
                  </a:lnTo>
                  <a:lnTo>
                    <a:pt x="52" y="43"/>
                  </a:lnTo>
                  <a:lnTo>
                    <a:pt x="51" y="43"/>
                  </a:lnTo>
                  <a:lnTo>
                    <a:pt x="50" y="44"/>
                  </a:lnTo>
                  <a:lnTo>
                    <a:pt x="49" y="44"/>
                  </a:lnTo>
                  <a:lnTo>
                    <a:pt x="48" y="45"/>
                  </a:lnTo>
                  <a:lnTo>
                    <a:pt x="47" y="45"/>
                  </a:lnTo>
                  <a:lnTo>
                    <a:pt x="46" y="46"/>
                  </a:lnTo>
                  <a:lnTo>
                    <a:pt x="45" y="46"/>
                  </a:lnTo>
                  <a:lnTo>
                    <a:pt x="44" y="46"/>
                  </a:lnTo>
                  <a:lnTo>
                    <a:pt x="44" y="47"/>
                  </a:lnTo>
                  <a:lnTo>
                    <a:pt x="43" y="47"/>
                  </a:lnTo>
                  <a:lnTo>
                    <a:pt x="42" y="48"/>
                  </a:lnTo>
                  <a:lnTo>
                    <a:pt x="41" y="48"/>
                  </a:lnTo>
                  <a:lnTo>
                    <a:pt x="40" y="48"/>
                  </a:lnTo>
                  <a:lnTo>
                    <a:pt x="39" y="49"/>
                  </a:lnTo>
                  <a:lnTo>
                    <a:pt x="38" y="49"/>
                  </a:lnTo>
                  <a:lnTo>
                    <a:pt x="37" y="49"/>
                  </a:lnTo>
                  <a:lnTo>
                    <a:pt x="36" y="50"/>
                  </a:lnTo>
                  <a:lnTo>
                    <a:pt x="35" y="50"/>
                  </a:lnTo>
                  <a:lnTo>
                    <a:pt x="34" y="51"/>
                  </a:lnTo>
                  <a:lnTo>
                    <a:pt x="33" y="51"/>
                  </a:lnTo>
                  <a:lnTo>
                    <a:pt x="32" y="51"/>
                  </a:lnTo>
                  <a:lnTo>
                    <a:pt x="31" y="51"/>
                  </a:lnTo>
                  <a:lnTo>
                    <a:pt x="30" y="52"/>
                  </a:lnTo>
                  <a:lnTo>
                    <a:pt x="29" y="52"/>
                  </a:lnTo>
                  <a:lnTo>
                    <a:pt x="28" y="52"/>
                  </a:lnTo>
                  <a:lnTo>
                    <a:pt x="27" y="53"/>
                  </a:lnTo>
                  <a:lnTo>
                    <a:pt x="26" y="53"/>
                  </a:lnTo>
                  <a:lnTo>
                    <a:pt x="25" y="53"/>
                  </a:lnTo>
                  <a:lnTo>
                    <a:pt x="24" y="53"/>
                  </a:lnTo>
                  <a:lnTo>
                    <a:pt x="23" y="53"/>
                  </a:lnTo>
                  <a:lnTo>
                    <a:pt x="22" y="54"/>
                  </a:lnTo>
                  <a:lnTo>
                    <a:pt x="21" y="54"/>
                  </a:lnTo>
                  <a:lnTo>
                    <a:pt x="20" y="54"/>
                  </a:lnTo>
                  <a:lnTo>
                    <a:pt x="19" y="54"/>
                  </a:lnTo>
                  <a:lnTo>
                    <a:pt x="18" y="54"/>
                  </a:lnTo>
                  <a:lnTo>
                    <a:pt x="17" y="54"/>
                  </a:lnTo>
                  <a:lnTo>
                    <a:pt x="16" y="54"/>
                  </a:lnTo>
                  <a:lnTo>
                    <a:pt x="15" y="53"/>
                  </a:lnTo>
                  <a:lnTo>
                    <a:pt x="14" y="53"/>
                  </a:lnTo>
                  <a:lnTo>
                    <a:pt x="13" y="52"/>
                  </a:lnTo>
                  <a:lnTo>
                    <a:pt x="12" y="52"/>
                  </a:lnTo>
                  <a:lnTo>
                    <a:pt x="12" y="51"/>
                  </a:lnTo>
                  <a:lnTo>
                    <a:pt x="11" y="51"/>
                  </a:lnTo>
                  <a:lnTo>
                    <a:pt x="10" y="50"/>
                  </a:lnTo>
                  <a:lnTo>
                    <a:pt x="10" y="49"/>
                  </a:lnTo>
                  <a:lnTo>
                    <a:pt x="9" y="49"/>
                  </a:lnTo>
                  <a:lnTo>
                    <a:pt x="8" y="48"/>
                  </a:lnTo>
                  <a:lnTo>
                    <a:pt x="8" y="47"/>
                  </a:lnTo>
                  <a:lnTo>
                    <a:pt x="7" y="46"/>
                  </a:lnTo>
                  <a:lnTo>
                    <a:pt x="6" y="46"/>
                  </a:lnTo>
                  <a:lnTo>
                    <a:pt x="6" y="45"/>
                  </a:lnTo>
                  <a:lnTo>
                    <a:pt x="5" y="44"/>
                  </a:lnTo>
                  <a:lnTo>
                    <a:pt x="5" y="43"/>
                  </a:lnTo>
                  <a:lnTo>
                    <a:pt x="4" y="42"/>
                  </a:lnTo>
                  <a:lnTo>
                    <a:pt x="4" y="41"/>
                  </a:lnTo>
                  <a:lnTo>
                    <a:pt x="4" y="40"/>
                  </a:lnTo>
                  <a:lnTo>
                    <a:pt x="3" y="40"/>
                  </a:lnTo>
                  <a:lnTo>
                    <a:pt x="3" y="39"/>
                  </a:lnTo>
                  <a:lnTo>
                    <a:pt x="3" y="38"/>
                  </a:lnTo>
                  <a:lnTo>
                    <a:pt x="3" y="37"/>
                  </a:lnTo>
                  <a:lnTo>
                    <a:pt x="2" y="37"/>
                  </a:lnTo>
                  <a:lnTo>
                    <a:pt x="2" y="36"/>
                  </a:lnTo>
                  <a:lnTo>
                    <a:pt x="2" y="35"/>
                  </a:lnTo>
                  <a:lnTo>
                    <a:pt x="2" y="34"/>
                  </a:lnTo>
                  <a:lnTo>
                    <a:pt x="1" y="33"/>
                  </a:lnTo>
                  <a:lnTo>
                    <a:pt x="1" y="32"/>
                  </a:lnTo>
                  <a:lnTo>
                    <a:pt x="1" y="31"/>
                  </a:lnTo>
                  <a:lnTo>
                    <a:pt x="1" y="30"/>
                  </a:lnTo>
                  <a:lnTo>
                    <a:pt x="0" y="29"/>
                  </a:lnTo>
                  <a:lnTo>
                    <a:pt x="0" y="28"/>
                  </a:lnTo>
                  <a:lnTo>
                    <a:pt x="0" y="27"/>
                  </a:lnTo>
                  <a:lnTo>
                    <a:pt x="0" y="26"/>
                  </a:lnTo>
                  <a:lnTo>
                    <a:pt x="0" y="25"/>
                  </a:lnTo>
                  <a:lnTo>
                    <a:pt x="0" y="24"/>
                  </a:lnTo>
                  <a:lnTo>
                    <a:pt x="0" y="23"/>
                  </a:lnTo>
                  <a:lnTo>
                    <a:pt x="0" y="22"/>
                  </a:lnTo>
                  <a:lnTo>
                    <a:pt x="0" y="21"/>
                  </a:lnTo>
                  <a:lnTo>
                    <a:pt x="0" y="20"/>
                  </a:lnTo>
                  <a:lnTo>
                    <a:pt x="0" y="19"/>
                  </a:lnTo>
                  <a:lnTo>
                    <a:pt x="0" y="18"/>
                  </a:lnTo>
                  <a:lnTo>
                    <a:pt x="0" y="17"/>
                  </a:lnTo>
                  <a:lnTo>
                    <a:pt x="0" y="16"/>
                  </a:lnTo>
                  <a:lnTo>
                    <a:pt x="0" y="15"/>
                  </a:lnTo>
                  <a:lnTo>
                    <a:pt x="1" y="15"/>
                  </a:lnTo>
                  <a:lnTo>
                    <a:pt x="1" y="14"/>
                  </a:lnTo>
                  <a:lnTo>
                    <a:pt x="1" y="13"/>
                  </a:lnTo>
                  <a:lnTo>
                    <a:pt x="1" y="12"/>
                  </a:lnTo>
                  <a:lnTo>
                    <a:pt x="1" y="11"/>
                  </a:lnTo>
                  <a:lnTo>
                    <a:pt x="2" y="11"/>
                  </a:lnTo>
                  <a:lnTo>
                    <a:pt x="2" y="10"/>
                  </a:lnTo>
                  <a:lnTo>
                    <a:pt x="3" y="9"/>
                  </a:lnTo>
                  <a:lnTo>
                    <a:pt x="3" y="8"/>
                  </a:lnTo>
                  <a:lnTo>
                    <a:pt x="3" y="7"/>
                  </a:lnTo>
                  <a:lnTo>
                    <a:pt x="4" y="7"/>
                  </a:lnTo>
                  <a:lnTo>
                    <a:pt x="4" y="6"/>
                  </a:lnTo>
                  <a:lnTo>
                    <a:pt x="5" y="6"/>
                  </a:lnTo>
                  <a:lnTo>
                    <a:pt x="5" y="5"/>
                  </a:lnTo>
                  <a:lnTo>
                    <a:pt x="6" y="5"/>
                  </a:lnTo>
                  <a:lnTo>
                    <a:pt x="6" y="4"/>
                  </a:lnTo>
                  <a:lnTo>
                    <a:pt x="7" y="4"/>
                  </a:lnTo>
                  <a:lnTo>
                    <a:pt x="8" y="3"/>
                  </a:lnTo>
                  <a:lnTo>
                    <a:pt x="9" y="3"/>
                  </a:lnTo>
                  <a:lnTo>
                    <a:pt x="10" y="2"/>
                  </a:lnTo>
                  <a:lnTo>
                    <a:pt x="11" y="2"/>
                  </a:lnTo>
                  <a:lnTo>
                    <a:pt x="12" y="2"/>
                  </a:lnTo>
                  <a:lnTo>
                    <a:pt x="13" y="2"/>
                  </a:lnTo>
                  <a:lnTo>
                    <a:pt x="14" y="1"/>
                  </a:lnTo>
                  <a:lnTo>
                    <a:pt x="15" y="1"/>
                  </a:lnTo>
                  <a:lnTo>
                    <a:pt x="16" y="1"/>
                  </a:lnTo>
                  <a:lnTo>
                    <a:pt x="17" y="1"/>
                  </a:lnTo>
                  <a:lnTo>
                    <a:pt x="18" y="1"/>
                  </a:lnTo>
                  <a:lnTo>
                    <a:pt x="19" y="1"/>
                  </a:lnTo>
                  <a:lnTo>
                    <a:pt x="20" y="1"/>
                  </a:lnTo>
                  <a:lnTo>
                    <a:pt x="20" y="0"/>
                  </a:lnTo>
                  <a:lnTo>
                    <a:pt x="21" y="0"/>
                  </a:lnTo>
                  <a:lnTo>
                    <a:pt x="22" y="0"/>
                  </a:lnTo>
                  <a:lnTo>
                    <a:pt x="23" y="0"/>
                  </a:lnTo>
                  <a:lnTo>
                    <a:pt x="24" y="0"/>
                  </a:lnTo>
                  <a:lnTo>
                    <a:pt x="25" y="0"/>
                  </a:lnTo>
                  <a:lnTo>
                    <a:pt x="26" y="0"/>
                  </a:lnTo>
                  <a:lnTo>
                    <a:pt x="27" y="0"/>
                  </a:lnTo>
                  <a:lnTo>
                    <a:pt x="28" y="0"/>
                  </a:lnTo>
                  <a:lnTo>
                    <a:pt x="29" y="0"/>
                  </a:lnTo>
                  <a:lnTo>
                    <a:pt x="31" y="0"/>
                  </a:lnTo>
                  <a:lnTo>
                    <a:pt x="32" y="0"/>
                  </a:lnTo>
                  <a:lnTo>
                    <a:pt x="33" y="0"/>
                  </a:lnTo>
                  <a:lnTo>
                    <a:pt x="34" y="0"/>
                  </a:lnTo>
                  <a:lnTo>
                    <a:pt x="35" y="0"/>
                  </a:lnTo>
                  <a:lnTo>
                    <a:pt x="36" y="0"/>
                  </a:lnTo>
                  <a:lnTo>
                    <a:pt x="37" y="0"/>
                  </a:lnTo>
                  <a:lnTo>
                    <a:pt x="38" y="0"/>
                  </a:lnTo>
                  <a:lnTo>
                    <a:pt x="39" y="0"/>
                  </a:lnTo>
                  <a:lnTo>
                    <a:pt x="40" y="0"/>
                  </a:lnTo>
                  <a:lnTo>
                    <a:pt x="41" y="0"/>
                  </a:lnTo>
                  <a:lnTo>
                    <a:pt x="42" y="0"/>
                  </a:lnTo>
                  <a:lnTo>
                    <a:pt x="43" y="0"/>
                  </a:lnTo>
                  <a:lnTo>
                    <a:pt x="44" y="1"/>
                  </a:lnTo>
                  <a:lnTo>
                    <a:pt x="45" y="1"/>
                  </a:lnTo>
                  <a:lnTo>
                    <a:pt x="46" y="1"/>
                  </a:lnTo>
                  <a:lnTo>
                    <a:pt x="47" y="1"/>
                  </a:lnTo>
                  <a:lnTo>
                    <a:pt x="48" y="1"/>
                  </a:lnTo>
                  <a:lnTo>
                    <a:pt x="49" y="1"/>
                  </a:lnTo>
                  <a:lnTo>
                    <a:pt x="50" y="1"/>
                  </a:lnTo>
                  <a:lnTo>
                    <a:pt x="51" y="1"/>
                  </a:lnTo>
                  <a:lnTo>
                    <a:pt x="53" y="2"/>
                  </a:lnTo>
                  <a:lnTo>
                    <a:pt x="54" y="2"/>
                  </a:lnTo>
                  <a:lnTo>
                    <a:pt x="56" y="2"/>
                  </a:lnTo>
                  <a:lnTo>
                    <a:pt x="57" y="2"/>
                  </a:lnTo>
                  <a:lnTo>
                    <a:pt x="58" y="3"/>
                  </a:lnTo>
                  <a:lnTo>
                    <a:pt x="59" y="3"/>
                  </a:lnTo>
                  <a:lnTo>
                    <a:pt x="60" y="3"/>
                  </a:lnTo>
                  <a:lnTo>
                    <a:pt x="61" y="3"/>
                  </a:lnTo>
                  <a:lnTo>
                    <a:pt x="62" y="3"/>
                  </a:lnTo>
                  <a:lnTo>
                    <a:pt x="63" y="3"/>
                  </a:lnTo>
                  <a:lnTo>
                    <a:pt x="64" y="4"/>
                  </a:lnTo>
                  <a:lnTo>
                    <a:pt x="65" y="4"/>
                  </a:lnTo>
                  <a:lnTo>
                    <a:pt x="66" y="4"/>
                  </a:lnTo>
                  <a:lnTo>
                    <a:pt x="67" y="5"/>
                  </a:lnTo>
                  <a:lnTo>
                    <a:pt x="68" y="5"/>
                  </a:lnTo>
                  <a:lnTo>
                    <a:pt x="69" y="5"/>
                  </a:lnTo>
                  <a:lnTo>
                    <a:pt x="70" y="6"/>
                  </a:lnTo>
                  <a:lnTo>
                    <a:pt x="71" y="6"/>
                  </a:lnTo>
                  <a:lnTo>
                    <a:pt x="72" y="6"/>
                  </a:lnTo>
                  <a:lnTo>
                    <a:pt x="73" y="7"/>
                  </a:lnTo>
                  <a:lnTo>
                    <a:pt x="74" y="7"/>
                  </a:lnTo>
                  <a:lnTo>
                    <a:pt x="75" y="8"/>
                  </a:lnTo>
                  <a:lnTo>
                    <a:pt x="76" y="8"/>
                  </a:lnTo>
                  <a:lnTo>
                    <a:pt x="77" y="9"/>
                  </a:lnTo>
                  <a:lnTo>
                    <a:pt x="78" y="10"/>
                  </a:lnTo>
                  <a:lnTo>
                    <a:pt x="79" y="10"/>
                  </a:lnTo>
                  <a:lnTo>
                    <a:pt x="79" y="11"/>
                  </a:lnTo>
                  <a:lnTo>
                    <a:pt x="80" y="11"/>
                  </a:lnTo>
                  <a:lnTo>
                    <a:pt x="80" y="12"/>
                  </a:lnTo>
                  <a:lnTo>
                    <a:pt x="81" y="12"/>
                  </a:lnTo>
                  <a:lnTo>
                    <a:pt x="81" y="13"/>
                  </a:lnTo>
                  <a:lnTo>
                    <a:pt x="82" y="14"/>
                  </a:lnTo>
                  <a:lnTo>
                    <a:pt x="82" y="15"/>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sp>
          <p:nvSpPr>
            <p:cNvPr id="20" name="Freeform 52">
              <a:extLst>
                <a:ext uri="{FF2B5EF4-FFF2-40B4-BE49-F238E27FC236}">
                  <a16:creationId xmlns:a16="http://schemas.microsoft.com/office/drawing/2014/main" id="{4952898A-49E7-EFBB-171C-72E60159BEEB}"/>
                </a:ext>
              </a:extLst>
            </p:cNvPr>
            <p:cNvSpPr>
              <a:spLocks noChangeArrowheads="1"/>
            </p:cNvSpPr>
            <p:nvPr/>
          </p:nvSpPr>
          <p:spPr bwMode="auto">
            <a:xfrm>
              <a:off x="2782888" y="2405063"/>
              <a:ext cx="220662" cy="120650"/>
            </a:xfrm>
            <a:custGeom>
              <a:avLst/>
              <a:gdLst>
                <a:gd name="T0" fmla="*/ 2147483646 w 163"/>
                <a:gd name="T1" fmla="*/ 2147483646 h 98"/>
                <a:gd name="T2" fmla="*/ 2147483646 w 163"/>
                <a:gd name="T3" fmla="*/ 2147483646 h 98"/>
                <a:gd name="T4" fmla="*/ 2147483646 w 163"/>
                <a:gd name="T5" fmla="*/ 2147483646 h 98"/>
                <a:gd name="T6" fmla="*/ 2147483646 w 163"/>
                <a:gd name="T7" fmla="*/ 2147483646 h 98"/>
                <a:gd name="T8" fmla="*/ 2147483646 w 163"/>
                <a:gd name="T9" fmla="*/ 2147483646 h 98"/>
                <a:gd name="T10" fmla="*/ 2147483646 w 163"/>
                <a:gd name="T11" fmla="*/ 2147483646 h 98"/>
                <a:gd name="T12" fmla="*/ 2147483646 w 163"/>
                <a:gd name="T13" fmla="*/ 2147483646 h 98"/>
                <a:gd name="T14" fmla="*/ 2147483646 w 163"/>
                <a:gd name="T15" fmla="*/ 2147483646 h 98"/>
                <a:gd name="T16" fmla="*/ 2147483646 w 163"/>
                <a:gd name="T17" fmla="*/ 2147483646 h 98"/>
                <a:gd name="T18" fmla="*/ 2147483646 w 163"/>
                <a:gd name="T19" fmla="*/ 2147483646 h 98"/>
                <a:gd name="T20" fmla="*/ 2147483646 w 163"/>
                <a:gd name="T21" fmla="*/ 2147483646 h 98"/>
                <a:gd name="T22" fmla="*/ 2147483646 w 163"/>
                <a:gd name="T23" fmla="*/ 2147483646 h 98"/>
                <a:gd name="T24" fmla="*/ 2147483646 w 163"/>
                <a:gd name="T25" fmla="*/ 2147483646 h 98"/>
                <a:gd name="T26" fmla="*/ 2147483646 w 163"/>
                <a:gd name="T27" fmla="*/ 2147483646 h 98"/>
                <a:gd name="T28" fmla="*/ 2147483646 w 163"/>
                <a:gd name="T29" fmla="*/ 2147483646 h 98"/>
                <a:gd name="T30" fmla="*/ 2147483646 w 163"/>
                <a:gd name="T31" fmla="*/ 2147483646 h 98"/>
                <a:gd name="T32" fmla="*/ 2147483646 w 163"/>
                <a:gd name="T33" fmla="*/ 2147483646 h 98"/>
                <a:gd name="T34" fmla="*/ 2147483646 w 163"/>
                <a:gd name="T35" fmla="*/ 2147483646 h 98"/>
                <a:gd name="T36" fmla="*/ 2147483646 w 163"/>
                <a:gd name="T37" fmla="*/ 2147483646 h 98"/>
                <a:gd name="T38" fmla="*/ 2147483646 w 163"/>
                <a:gd name="T39" fmla="*/ 2147483646 h 98"/>
                <a:gd name="T40" fmla="*/ 2147483646 w 163"/>
                <a:gd name="T41" fmla="*/ 2147483646 h 98"/>
                <a:gd name="T42" fmla="*/ 2147483646 w 163"/>
                <a:gd name="T43" fmla="*/ 2147483646 h 98"/>
                <a:gd name="T44" fmla="*/ 2147483646 w 163"/>
                <a:gd name="T45" fmla="*/ 2147483646 h 98"/>
                <a:gd name="T46" fmla="*/ 2147483646 w 163"/>
                <a:gd name="T47" fmla="*/ 2147483646 h 98"/>
                <a:gd name="T48" fmla="*/ 2147483646 w 163"/>
                <a:gd name="T49" fmla="*/ 2147483646 h 98"/>
                <a:gd name="T50" fmla="*/ 2147483646 w 163"/>
                <a:gd name="T51" fmla="*/ 2147483646 h 98"/>
                <a:gd name="T52" fmla="*/ 2147483646 w 163"/>
                <a:gd name="T53" fmla="*/ 2147483646 h 98"/>
                <a:gd name="T54" fmla="*/ 2147483646 w 163"/>
                <a:gd name="T55" fmla="*/ 2147483646 h 98"/>
                <a:gd name="T56" fmla="*/ 2147483646 w 163"/>
                <a:gd name="T57" fmla="*/ 2147483646 h 98"/>
                <a:gd name="T58" fmla="*/ 2147483646 w 163"/>
                <a:gd name="T59" fmla="*/ 2147483646 h 98"/>
                <a:gd name="T60" fmla="*/ 2147483646 w 163"/>
                <a:gd name="T61" fmla="*/ 2147483646 h 98"/>
                <a:gd name="T62" fmla="*/ 2147483646 w 163"/>
                <a:gd name="T63" fmla="*/ 2147483646 h 98"/>
                <a:gd name="T64" fmla="*/ 2147483646 w 163"/>
                <a:gd name="T65" fmla="*/ 2147483646 h 98"/>
                <a:gd name="T66" fmla="*/ 2147483646 w 163"/>
                <a:gd name="T67" fmla="*/ 2147483646 h 98"/>
                <a:gd name="T68" fmla="*/ 2147483646 w 163"/>
                <a:gd name="T69" fmla="*/ 2147483646 h 98"/>
                <a:gd name="T70" fmla="*/ 2147483646 w 163"/>
                <a:gd name="T71" fmla="*/ 0 h 98"/>
                <a:gd name="T72" fmla="*/ 2147483646 w 163"/>
                <a:gd name="T73" fmla="*/ 0 h 98"/>
                <a:gd name="T74" fmla="*/ 2147483646 w 163"/>
                <a:gd name="T75" fmla="*/ 2147483646 h 98"/>
                <a:gd name="T76" fmla="*/ 2147483646 w 163"/>
                <a:gd name="T77" fmla="*/ 2147483646 h 98"/>
                <a:gd name="T78" fmla="*/ 2147483646 w 163"/>
                <a:gd name="T79" fmla="*/ 2147483646 h 98"/>
                <a:gd name="T80" fmla="*/ 2147483646 w 163"/>
                <a:gd name="T81" fmla="*/ 2147483646 h 98"/>
                <a:gd name="T82" fmla="*/ 2147483646 w 163"/>
                <a:gd name="T83" fmla="*/ 2147483646 h 98"/>
                <a:gd name="T84" fmla="*/ 2147483646 w 163"/>
                <a:gd name="T85" fmla="*/ 2147483646 h 98"/>
                <a:gd name="T86" fmla="*/ 2147483646 w 163"/>
                <a:gd name="T87" fmla="*/ 2147483646 h 98"/>
                <a:gd name="T88" fmla="*/ 2147483646 w 163"/>
                <a:gd name="T89" fmla="*/ 2147483646 h 98"/>
                <a:gd name="T90" fmla="*/ 2147483646 w 163"/>
                <a:gd name="T91" fmla="*/ 2147483646 h 98"/>
                <a:gd name="T92" fmla="*/ 2147483646 w 163"/>
                <a:gd name="T93" fmla="*/ 2147483646 h 98"/>
                <a:gd name="T94" fmla="*/ 2147483646 w 163"/>
                <a:gd name="T95" fmla="*/ 2147483646 h 98"/>
                <a:gd name="T96" fmla="*/ 2147483646 w 163"/>
                <a:gd name="T97" fmla="*/ 2147483646 h 98"/>
                <a:gd name="T98" fmla="*/ 2147483646 w 163"/>
                <a:gd name="T99" fmla="*/ 2147483646 h 98"/>
                <a:gd name="T100" fmla="*/ 2147483646 w 163"/>
                <a:gd name="T101" fmla="*/ 2147483646 h 98"/>
                <a:gd name="T102" fmla="*/ 2147483646 w 163"/>
                <a:gd name="T103" fmla="*/ 2147483646 h 98"/>
                <a:gd name="T104" fmla="*/ 2147483646 w 163"/>
                <a:gd name="T105" fmla="*/ 2147483646 h 98"/>
                <a:gd name="T106" fmla="*/ 2147483646 w 163"/>
                <a:gd name="T107" fmla="*/ 2147483646 h 98"/>
                <a:gd name="T108" fmla="*/ 2147483646 w 163"/>
                <a:gd name="T109" fmla="*/ 2147483646 h 98"/>
                <a:gd name="T110" fmla="*/ 0 w 163"/>
                <a:gd name="T111" fmla="*/ 2147483646 h 9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63" h="98">
                  <a:moveTo>
                    <a:pt x="0" y="71"/>
                  </a:moveTo>
                  <a:lnTo>
                    <a:pt x="0" y="71"/>
                  </a:lnTo>
                  <a:lnTo>
                    <a:pt x="0" y="73"/>
                  </a:lnTo>
                  <a:lnTo>
                    <a:pt x="2" y="75"/>
                  </a:lnTo>
                  <a:lnTo>
                    <a:pt x="2" y="77"/>
                  </a:lnTo>
                  <a:lnTo>
                    <a:pt x="4" y="77"/>
                  </a:lnTo>
                  <a:lnTo>
                    <a:pt x="4" y="78"/>
                  </a:lnTo>
                  <a:lnTo>
                    <a:pt x="6" y="78"/>
                  </a:lnTo>
                  <a:lnTo>
                    <a:pt x="6" y="80"/>
                  </a:lnTo>
                  <a:lnTo>
                    <a:pt x="8" y="80"/>
                  </a:lnTo>
                  <a:lnTo>
                    <a:pt x="8" y="82"/>
                  </a:lnTo>
                  <a:lnTo>
                    <a:pt x="10" y="82"/>
                  </a:lnTo>
                  <a:lnTo>
                    <a:pt x="12" y="84"/>
                  </a:lnTo>
                  <a:lnTo>
                    <a:pt x="14" y="84"/>
                  </a:lnTo>
                  <a:lnTo>
                    <a:pt x="16" y="86"/>
                  </a:lnTo>
                  <a:lnTo>
                    <a:pt x="18" y="86"/>
                  </a:lnTo>
                  <a:lnTo>
                    <a:pt x="20" y="88"/>
                  </a:lnTo>
                  <a:lnTo>
                    <a:pt x="22" y="88"/>
                  </a:lnTo>
                  <a:lnTo>
                    <a:pt x="24" y="88"/>
                  </a:lnTo>
                  <a:lnTo>
                    <a:pt x="26" y="89"/>
                  </a:lnTo>
                  <a:lnTo>
                    <a:pt x="28" y="89"/>
                  </a:lnTo>
                  <a:lnTo>
                    <a:pt x="30" y="89"/>
                  </a:lnTo>
                  <a:lnTo>
                    <a:pt x="32" y="89"/>
                  </a:lnTo>
                  <a:lnTo>
                    <a:pt x="32" y="91"/>
                  </a:lnTo>
                  <a:lnTo>
                    <a:pt x="33" y="91"/>
                  </a:lnTo>
                  <a:lnTo>
                    <a:pt x="35" y="91"/>
                  </a:lnTo>
                  <a:lnTo>
                    <a:pt x="37" y="91"/>
                  </a:lnTo>
                  <a:lnTo>
                    <a:pt x="39" y="93"/>
                  </a:lnTo>
                  <a:lnTo>
                    <a:pt x="41" y="93"/>
                  </a:lnTo>
                  <a:lnTo>
                    <a:pt x="43" y="93"/>
                  </a:lnTo>
                  <a:lnTo>
                    <a:pt x="45" y="93"/>
                  </a:lnTo>
                  <a:lnTo>
                    <a:pt x="47" y="93"/>
                  </a:lnTo>
                  <a:lnTo>
                    <a:pt x="49" y="95"/>
                  </a:lnTo>
                  <a:lnTo>
                    <a:pt x="51" y="95"/>
                  </a:lnTo>
                  <a:lnTo>
                    <a:pt x="55" y="95"/>
                  </a:lnTo>
                  <a:lnTo>
                    <a:pt x="57" y="95"/>
                  </a:lnTo>
                  <a:lnTo>
                    <a:pt x="59" y="97"/>
                  </a:lnTo>
                  <a:lnTo>
                    <a:pt x="61" y="97"/>
                  </a:lnTo>
                  <a:lnTo>
                    <a:pt x="63" y="97"/>
                  </a:lnTo>
                  <a:lnTo>
                    <a:pt x="65" y="97"/>
                  </a:lnTo>
                  <a:lnTo>
                    <a:pt x="67" y="97"/>
                  </a:lnTo>
                  <a:lnTo>
                    <a:pt x="69" y="97"/>
                  </a:lnTo>
                  <a:lnTo>
                    <a:pt x="71" y="97"/>
                  </a:lnTo>
                  <a:lnTo>
                    <a:pt x="73" y="97"/>
                  </a:lnTo>
                  <a:lnTo>
                    <a:pt x="75" y="97"/>
                  </a:lnTo>
                  <a:lnTo>
                    <a:pt x="77" y="98"/>
                  </a:lnTo>
                  <a:lnTo>
                    <a:pt x="79" y="98"/>
                  </a:lnTo>
                  <a:lnTo>
                    <a:pt x="81" y="98"/>
                  </a:lnTo>
                  <a:lnTo>
                    <a:pt x="83" y="98"/>
                  </a:lnTo>
                  <a:lnTo>
                    <a:pt x="85" y="98"/>
                  </a:lnTo>
                  <a:lnTo>
                    <a:pt x="87" y="98"/>
                  </a:lnTo>
                  <a:lnTo>
                    <a:pt x="89" y="98"/>
                  </a:lnTo>
                  <a:lnTo>
                    <a:pt x="91" y="98"/>
                  </a:lnTo>
                  <a:lnTo>
                    <a:pt x="93" y="98"/>
                  </a:lnTo>
                  <a:lnTo>
                    <a:pt x="95" y="98"/>
                  </a:lnTo>
                  <a:lnTo>
                    <a:pt x="97" y="98"/>
                  </a:lnTo>
                  <a:lnTo>
                    <a:pt x="99" y="98"/>
                  </a:lnTo>
                  <a:lnTo>
                    <a:pt x="101" y="98"/>
                  </a:lnTo>
                  <a:lnTo>
                    <a:pt x="105" y="98"/>
                  </a:lnTo>
                  <a:lnTo>
                    <a:pt x="107" y="98"/>
                  </a:lnTo>
                  <a:lnTo>
                    <a:pt x="109" y="98"/>
                  </a:lnTo>
                  <a:lnTo>
                    <a:pt x="111" y="98"/>
                  </a:lnTo>
                  <a:lnTo>
                    <a:pt x="113" y="98"/>
                  </a:lnTo>
                  <a:lnTo>
                    <a:pt x="115" y="98"/>
                  </a:lnTo>
                  <a:lnTo>
                    <a:pt x="117" y="98"/>
                  </a:lnTo>
                  <a:lnTo>
                    <a:pt x="119" y="98"/>
                  </a:lnTo>
                  <a:lnTo>
                    <a:pt x="121" y="98"/>
                  </a:lnTo>
                  <a:lnTo>
                    <a:pt x="123" y="97"/>
                  </a:lnTo>
                  <a:lnTo>
                    <a:pt x="125" y="97"/>
                  </a:lnTo>
                  <a:lnTo>
                    <a:pt x="127" y="97"/>
                  </a:lnTo>
                  <a:lnTo>
                    <a:pt x="129" y="97"/>
                  </a:lnTo>
                  <a:lnTo>
                    <a:pt x="131" y="97"/>
                  </a:lnTo>
                  <a:lnTo>
                    <a:pt x="133" y="97"/>
                  </a:lnTo>
                  <a:lnTo>
                    <a:pt x="135" y="97"/>
                  </a:lnTo>
                  <a:lnTo>
                    <a:pt x="137" y="95"/>
                  </a:lnTo>
                  <a:lnTo>
                    <a:pt x="139" y="95"/>
                  </a:lnTo>
                  <a:lnTo>
                    <a:pt x="141" y="95"/>
                  </a:lnTo>
                  <a:lnTo>
                    <a:pt x="143" y="95"/>
                  </a:lnTo>
                  <a:lnTo>
                    <a:pt x="143" y="93"/>
                  </a:lnTo>
                  <a:lnTo>
                    <a:pt x="145" y="93"/>
                  </a:lnTo>
                  <a:lnTo>
                    <a:pt x="147" y="93"/>
                  </a:lnTo>
                  <a:lnTo>
                    <a:pt x="149" y="91"/>
                  </a:lnTo>
                  <a:lnTo>
                    <a:pt x="151" y="91"/>
                  </a:lnTo>
                  <a:lnTo>
                    <a:pt x="151" y="89"/>
                  </a:lnTo>
                  <a:lnTo>
                    <a:pt x="153" y="89"/>
                  </a:lnTo>
                  <a:lnTo>
                    <a:pt x="153" y="88"/>
                  </a:lnTo>
                  <a:lnTo>
                    <a:pt x="155" y="88"/>
                  </a:lnTo>
                  <a:lnTo>
                    <a:pt x="155" y="86"/>
                  </a:lnTo>
                  <a:lnTo>
                    <a:pt x="157" y="84"/>
                  </a:lnTo>
                  <a:lnTo>
                    <a:pt x="157" y="82"/>
                  </a:lnTo>
                  <a:lnTo>
                    <a:pt x="159" y="80"/>
                  </a:lnTo>
                  <a:lnTo>
                    <a:pt x="159" y="78"/>
                  </a:lnTo>
                  <a:lnTo>
                    <a:pt x="159" y="77"/>
                  </a:lnTo>
                  <a:lnTo>
                    <a:pt x="161" y="77"/>
                  </a:lnTo>
                  <a:lnTo>
                    <a:pt x="161" y="75"/>
                  </a:lnTo>
                  <a:lnTo>
                    <a:pt x="161" y="73"/>
                  </a:lnTo>
                  <a:lnTo>
                    <a:pt x="161" y="71"/>
                  </a:lnTo>
                  <a:lnTo>
                    <a:pt x="163" y="69"/>
                  </a:lnTo>
                  <a:lnTo>
                    <a:pt x="163" y="68"/>
                  </a:lnTo>
                  <a:lnTo>
                    <a:pt x="163" y="66"/>
                  </a:lnTo>
                  <a:lnTo>
                    <a:pt x="163" y="64"/>
                  </a:lnTo>
                  <a:lnTo>
                    <a:pt x="163" y="62"/>
                  </a:lnTo>
                  <a:lnTo>
                    <a:pt x="163" y="60"/>
                  </a:lnTo>
                  <a:lnTo>
                    <a:pt x="163" y="59"/>
                  </a:lnTo>
                  <a:lnTo>
                    <a:pt x="163" y="57"/>
                  </a:lnTo>
                  <a:lnTo>
                    <a:pt x="163" y="55"/>
                  </a:lnTo>
                  <a:lnTo>
                    <a:pt x="163" y="53"/>
                  </a:lnTo>
                  <a:lnTo>
                    <a:pt x="163" y="51"/>
                  </a:lnTo>
                  <a:lnTo>
                    <a:pt x="163" y="49"/>
                  </a:lnTo>
                  <a:lnTo>
                    <a:pt x="163" y="48"/>
                  </a:lnTo>
                  <a:lnTo>
                    <a:pt x="163" y="46"/>
                  </a:lnTo>
                  <a:lnTo>
                    <a:pt x="161" y="46"/>
                  </a:lnTo>
                  <a:lnTo>
                    <a:pt x="161" y="44"/>
                  </a:lnTo>
                  <a:lnTo>
                    <a:pt x="161" y="42"/>
                  </a:lnTo>
                  <a:lnTo>
                    <a:pt x="161" y="40"/>
                  </a:lnTo>
                  <a:lnTo>
                    <a:pt x="161" y="39"/>
                  </a:lnTo>
                  <a:lnTo>
                    <a:pt x="159" y="37"/>
                  </a:lnTo>
                  <a:lnTo>
                    <a:pt x="159" y="35"/>
                  </a:lnTo>
                  <a:lnTo>
                    <a:pt x="159" y="33"/>
                  </a:lnTo>
                  <a:lnTo>
                    <a:pt x="159" y="31"/>
                  </a:lnTo>
                  <a:lnTo>
                    <a:pt x="157" y="29"/>
                  </a:lnTo>
                  <a:lnTo>
                    <a:pt x="157" y="28"/>
                  </a:lnTo>
                  <a:lnTo>
                    <a:pt x="157" y="26"/>
                  </a:lnTo>
                  <a:lnTo>
                    <a:pt x="155" y="26"/>
                  </a:lnTo>
                  <a:lnTo>
                    <a:pt x="155" y="24"/>
                  </a:lnTo>
                  <a:lnTo>
                    <a:pt x="155" y="22"/>
                  </a:lnTo>
                  <a:lnTo>
                    <a:pt x="153" y="20"/>
                  </a:lnTo>
                  <a:lnTo>
                    <a:pt x="153" y="19"/>
                  </a:lnTo>
                  <a:lnTo>
                    <a:pt x="151" y="17"/>
                  </a:lnTo>
                  <a:lnTo>
                    <a:pt x="149" y="15"/>
                  </a:lnTo>
                  <a:lnTo>
                    <a:pt x="149" y="13"/>
                  </a:lnTo>
                  <a:lnTo>
                    <a:pt x="147" y="13"/>
                  </a:lnTo>
                  <a:lnTo>
                    <a:pt x="147" y="11"/>
                  </a:lnTo>
                  <a:lnTo>
                    <a:pt x="145" y="9"/>
                  </a:lnTo>
                  <a:lnTo>
                    <a:pt x="143" y="8"/>
                  </a:lnTo>
                  <a:lnTo>
                    <a:pt x="141" y="6"/>
                  </a:lnTo>
                  <a:lnTo>
                    <a:pt x="139" y="6"/>
                  </a:lnTo>
                  <a:lnTo>
                    <a:pt x="139" y="4"/>
                  </a:lnTo>
                  <a:lnTo>
                    <a:pt x="137" y="4"/>
                  </a:lnTo>
                  <a:lnTo>
                    <a:pt x="135" y="2"/>
                  </a:lnTo>
                  <a:lnTo>
                    <a:pt x="133" y="2"/>
                  </a:lnTo>
                  <a:lnTo>
                    <a:pt x="131" y="0"/>
                  </a:lnTo>
                  <a:lnTo>
                    <a:pt x="129" y="0"/>
                  </a:lnTo>
                  <a:lnTo>
                    <a:pt x="127" y="0"/>
                  </a:lnTo>
                  <a:lnTo>
                    <a:pt x="125" y="0"/>
                  </a:lnTo>
                  <a:lnTo>
                    <a:pt x="123" y="0"/>
                  </a:lnTo>
                  <a:lnTo>
                    <a:pt x="121" y="0"/>
                  </a:lnTo>
                  <a:lnTo>
                    <a:pt x="119" y="0"/>
                  </a:lnTo>
                  <a:lnTo>
                    <a:pt x="117" y="2"/>
                  </a:lnTo>
                  <a:lnTo>
                    <a:pt x="115" y="2"/>
                  </a:lnTo>
                  <a:lnTo>
                    <a:pt x="113" y="2"/>
                  </a:lnTo>
                  <a:lnTo>
                    <a:pt x="111" y="2"/>
                  </a:lnTo>
                  <a:lnTo>
                    <a:pt x="109" y="2"/>
                  </a:lnTo>
                  <a:lnTo>
                    <a:pt x="107" y="2"/>
                  </a:lnTo>
                  <a:lnTo>
                    <a:pt x="107" y="4"/>
                  </a:lnTo>
                  <a:lnTo>
                    <a:pt x="105" y="4"/>
                  </a:lnTo>
                  <a:lnTo>
                    <a:pt x="103" y="4"/>
                  </a:lnTo>
                  <a:lnTo>
                    <a:pt x="101" y="4"/>
                  </a:lnTo>
                  <a:lnTo>
                    <a:pt x="101" y="6"/>
                  </a:lnTo>
                  <a:lnTo>
                    <a:pt x="99" y="6"/>
                  </a:lnTo>
                  <a:lnTo>
                    <a:pt x="97" y="6"/>
                  </a:lnTo>
                  <a:lnTo>
                    <a:pt x="95" y="6"/>
                  </a:lnTo>
                  <a:lnTo>
                    <a:pt x="93" y="8"/>
                  </a:lnTo>
                  <a:lnTo>
                    <a:pt x="91" y="8"/>
                  </a:lnTo>
                  <a:lnTo>
                    <a:pt x="89" y="9"/>
                  </a:lnTo>
                  <a:lnTo>
                    <a:pt x="87" y="9"/>
                  </a:lnTo>
                  <a:lnTo>
                    <a:pt x="85" y="9"/>
                  </a:lnTo>
                  <a:lnTo>
                    <a:pt x="83" y="11"/>
                  </a:lnTo>
                  <a:lnTo>
                    <a:pt x="81" y="11"/>
                  </a:lnTo>
                  <a:lnTo>
                    <a:pt x="79" y="11"/>
                  </a:lnTo>
                  <a:lnTo>
                    <a:pt x="77" y="13"/>
                  </a:lnTo>
                  <a:lnTo>
                    <a:pt x="75" y="13"/>
                  </a:lnTo>
                  <a:lnTo>
                    <a:pt x="73" y="15"/>
                  </a:lnTo>
                  <a:lnTo>
                    <a:pt x="71" y="15"/>
                  </a:lnTo>
                  <a:lnTo>
                    <a:pt x="69" y="17"/>
                  </a:lnTo>
                  <a:lnTo>
                    <a:pt x="67" y="17"/>
                  </a:lnTo>
                  <a:lnTo>
                    <a:pt x="65" y="19"/>
                  </a:lnTo>
                  <a:lnTo>
                    <a:pt x="63" y="19"/>
                  </a:lnTo>
                  <a:lnTo>
                    <a:pt x="61" y="19"/>
                  </a:lnTo>
                  <a:lnTo>
                    <a:pt x="61" y="20"/>
                  </a:lnTo>
                  <a:lnTo>
                    <a:pt x="59" y="20"/>
                  </a:lnTo>
                  <a:lnTo>
                    <a:pt x="57" y="22"/>
                  </a:lnTo>
                  <a:lnTo>
                    <a:pt x="55" y="22"/>
                  </a:lnTo>
                  <a:lnTo>
                    <a:pt x="53" y="24"/>
                  </a:lnTo>
                  <a:lnTo>
                    <a:pt x="51" y="24"/>
                  </a:lnTo>
                  <a:lnTo>
                    <a:pt x="49" y="26"/>
                  </a:lnTo>
                  <a:lnTo>
                    <a:pt x="47" y="26"/>
                  </a:lnTo>
                  <a:lnTo>
                    <a:pt x="45" y="28"/>
                  </a:lnTo>
                  <a:lnTo>
                    <a:pt x="43" y="28"/>
                  </a:lnTo>
                  <a:lnTo>
                    <a:pt x="43" y="29"/>
                  </a:lnTo>
                  <a:lnTo>
                    <a:pt x="41" y="29"/>
                  </a:lnTo>
                  <a:lnTo>
                    <a:pt x="39" y="31"/>
                  </a:lnTo>
                  <a:lnTo>
                    <a:pt x="37" y="31"/>
                  </a:lnTo>
                  <a:lnTo>
                    <a:pt x="35" y="33"/>
                  </a:lnTo>
                  <a:lnTo>
                    <a:pt x="33" y="35"/>
                  </a:lnTo>
                  <a:lnTo>
                    <a:pt x="32" y="35"/>
                  </a:lnTo>
                  <a:lnTo>
                    <a:pt x="30" y="37"/>
                  </a:lnTo>
                  <a:lnTo>
                    <a:pt x="28" y="39"/>
                  </a:lnTo>
                  <a:lnTo>
                    <a:pt x="26" y="40"/>
                  </a:lnTo>
                  <a:lnTo>
                    <a:pt x="24" y="40"/>
                  </a:lnTo>
                  <a:lnTo>
                    <a:pt x="22" y="42"/>
                  </a:lnTo>
                  <a:lnTo>
                    <a:pt x="20" y="42"/>
                  </a:lnTo>
                  <a:lnTo>
                    <a:pt x="20" y="44"/>
                  </a:lnTo>
                  <a:lnTo>
                    <a:pt x="18" y="44"/>
                  </a:lnTo>
                  <a:lnTo>
                    <a:pt x="18" y="46"/>
                  </a:lnTo>
                  <a:lnTo>
                    <a:pt x="16" y="46"/>
                  </a:lnTo>
                  <a:lnTo>
                    <a:pt x="16" y="48"/>
                  </a:lnTo>
                  <a:lnTo>
                    <a:pt x="14" y="48"/>
                  </a:lnTo>
                  <a:lnTo>
                    <a:pt x="14" y="49"/>
                  </a:lnTo>
                  <a:lnTo>
                    <a:pt x="12" y="49"/>
                  </a:lnTo>
                  <a:lnTo>
                    <a:pt x="10" y="51"/>
                  </a:lnTo>
                  <a:lnTo>
                    <a:pt x="10" y="53"/>
                  </a:lnTo>
                  <a:lnTo>
                    <a:pt x="8" y="53"/>
                  </a:lnTo>
                  <a:lnTo>
                    <a:pt x="8" y="55"/>
                  </a:lnTo>
                  <a:lnTo>
                    <a:pt x="6" y="55"/>
                  </a:lnTo>
                  <a:lnTo>
                    <a:pt x="6" y="57"/>
                  </a:lnTo>
                  <a:lnTo>
                    <a:pt x="4" y="59"/>
                  </a:lnTo>
                  <a:lnTo>
                    <a:pt x="4" y="60"/>
                  </a:lnTo>
                  <a:lnTo>
                    <a:pt x="2" y="60"/>
                  </a:lnTo>
                  <a:lnTo>
                    <a:pt x="2" y="62"/>
                  </a:lnTo>
                  <a:lnTo>
                    <a:pt x="2" y="64"/>
                  </a:lnTo>
                  <a:lnTo>
                    <a:pt x="0" y="64"/>
                  </a:lnTo>
                  <a:lnTo>
                    <a:pt x="0" y="66"/>
                  </a:lnTo>
                  <a:lnTo>
                    <a:pt x="0" y="68"/>
                  </a:lnTo>
                  <a:lnTo>
                    <a:pt x="0" y="69"/>
                  </a:lnTo>
                  <a:lnTo>
                    <a:pt x="0" y="71"/>
                  </a:lnTo>
                  <a:close/>
                </a:path>
              </a:pathLst>
            </a:custGeom>
            <a:solidFill>
              <a:srgbClr val="FD44D0"/>
            </a:solidFill>
            <a:ln>
              <a:noFill/>
            </a:ln>
            <a:extLst>
              <a:ext uri="{91240B29-F687-4F45-9708-019B960494DF}">
                <a14:hiddenLine xmlns:a14="http://schemas.microsoft.com/office/drawing/2010/main" w="38100">
                  <a:solidFill>
                    <a:srgbClr val="000000"/>
                  </a:solidFill>
                  <a:round/>
                  <a:headEnd/>
                  <a:tailEnd/>
                </a14:hiddenLine>
              </a:ext>
            </a:extLst>
          </p:spPr>
          <p:txBody>
            <a:bodyPr/>
            <a:lstStyle/>
            <a:p>
              <a:endParaRPr lang="zh-CN" altLang="en-US"/>
            </a:p>
          </p:txBody>
        </p:sp>
        <p:sp>
          <p:nvSpPr>
            <p:cNvPr id="21" name="Freeform 53">
              <a:extLst>
                <a:ext uri="{FF2B5EF4-FFF2-40B4-BE49-F238E27FC236}">
                  <a16:creationId xmlns:a16="http://schemas.microsoft.com/office/drawing/2014/main" id="{81A33BAE-EF96-6C49-66FA-82B575A70FE1}"/>
                </a:ext>
              </a:extLst>
            </p:cNvPr>
            <p:cNvSpPr>
              <a:spLocks noChangeArrowheads="1"/>
            </p:cNvSpPr>
            <p:nvPr/>
          </p:nvSpPr>
          <p:spPr bwMode="auto">
            <a:xfrm>
              <a:off x="2782888" y="2405383"/>
              <a:ext cx="220663" cy="120075"/>
            </a:xfrm>
            <a:custGeom>
              <a:avLst/>
              <a:gdLst>
                <a:gd name="T0" fmla="*/ 1 w 82"/>
                <a:gd name="T1" fmla="*/ 5 h 54"/>
                <a:gd name="T2" fmla="*/ 3 w 82"/>
                <a:gd name="T3" fmla="*/ 5 h 54"/>
                <a:gd name="T4" fmla="*/ 5 w 82"/>
                <a:gd name="T5" fmla="*/ 5 h 54"/>
                <a:gd name="T6" fmla="*/ 9 w 82"/>
                <a:gd name="T7" fmla="*/ 5 h 54"/>
                <a:gd name="T8" fmla="*/ 13 w 82"/>
                <a:gd name="T9" fmla="*/ 5 h 54"/>
                <a:gd name="T10" fmla="*/ 16 w 82"/>
                <a:gd name="T11" fmla="*/ 5 h 54"/>
                <a:gd name="T12" fmla="*/ 20 w 82"/>
                <a:gd name="T13" fmla="*/ 5 h 54"/>
                <a:gd name="T14" fmla="*/ 24 w 82"/>
                <a:gd name="T15" fmla="*/ 5 h 54"/>
                <a:gd name="T16" fmla="*/ 29 w 82"/>
                <a:gd name="T17" fmla="*/ 5 h 54"/>
                <a:gd name="T18" fmla="*/ 33 w 82"/>
                <a:gd name="T19" fmla="*/ 5 h 54"/>
                <a:gd name="T20" fmla="*/ 37 w 82"/>
                <a:gd name="T21" fmla="*/ 5 h 54"/>
                <a:gd name="T22" fmla="*/ 41 w 82"/>
                <a:gd name="T23" fmla="*/ 5 h 54"/>
                <a:gd name="T24" fmla="*/ 45 w 82"/>
                <a:gd name="T25" fmla="*/ 5 h 54"/>
                <a:gd name="T26" fmla="*/ 49 w 82"/>
                <a:gd name="T27" fmla="*/ 5 h 54"/>
                <a:gd name="T28" fmla="*/ 54 w 82"/>
                <a:gd name="T29" fmla="*/ 5 h 54"/>
                <a:gd name="T30" fmla="*/ 58 w 82"/>
                <a:gd name="T31" fmla="*/ 5 h 54"/>
                <a:gd name="T32" fmla="*/ 62 w 82"/>
                <a:gd name="T33" fmla="*/ 5 h 54"/>
                <a:gd name="T34" fmla="*/ 66 w 82"/>
                <a:gd name="T35" fmla="*/ 5 h 54"/>
                <a:gd name="T36" fmla="*/ 70 w 82"/>
                <a:gd name="T37" fmla="*/ 5 h 54"/>
                <a:gd name="T38" fmla="*/ 73 w 82"/>
                <a:gd name="T39" fmla="*/ 5 h 54"/>
                <a:gd name="T40" fmla="*/ 76 w 82"/>
                <a:gd name="T41" fmla="*/ 5 h 54"/>
                <a:gd name="T42" fmla="*/ 78 w 82"/>
                <a:gd name="T43" fmla="*/ 5 h 54"/>
                <a:gd name="T44" fmla="*/ 80 w 82"/>
                <a:gd name="T45" fmla="*/ 5 h 54"/>
                <a:gd name="T46" fmla="*/ 81 w 82"/>
                <a:gd name="T47" fmla="*/ 5 h 54"/>
                <a:gd name="T48" fmla="*/ 82 w 82"/>
                <a:gd name="T49" fmla="*/ 5 h 54"/>
                <a:gd name="T50" fmla="*/ 82 w 82"/>
                <a:gd name="T51" fmla="*/ 5 h 54"/>
                <a:gd name="T52" fmla="*/ 82 w 82"/>
                <a:gd name="T53" fmla="*/ 5 h 54"/>
                <a:gd name="T54" fmla="*/ 81 w 82"/>
                <a:gd name="T55" fmla="*/ 5 h 54"/>
                <a:gd name="T56" fmla="*/ 81 w 82"/>
                <a:gd name="T57" fmla="*/ 5 h 54"/>
                <a:gd name="T58" fmla="*/ 80 w 82"/>
                <a:gd name="T59" fmla="*/ 5 h 54"/>
                <a:gd name="T60" fmla="*/ 78 w 82"/>
                <a:gd name="T61" fmla="*/ 5 h 54"/>
                <a:gd name="T62" fmla="*/ 77 w 82"/>
                <a:gd name="T63" fmla="*/ 5 h 54"/>
                <a:gd name="T64" fmla="*/ 74 w 82"/>
                <a:gd name="T65" fmla="*/ 5 h 54"/>
                <a:gd name="T66" fmla="*/ 71 w 82"/>
                <a:gd name="T67" fmla="*/ 3 h 54"/>
                <a:gd name="T68" fmla="*/ 68 w 82"/>
                <a:gd name="T69" fmla="*/ 1 h 54"/>
                <a:gd name="T70" fmla="*/ 64 w 82"/>
                <a:gd name="T71" fmla="*/ 0 h 54"/>
                <a:gd name="T72" fmla="*/ 60 w 82"/>
                <a:gd name="T73" fmla="*/ 0 h 54"/>
                <a:gd name="T74" fmla="*/ 56 w 82"/>
                <a:gd name="T75" fmla="*/ 1 h 54"/>
                <a:gd name="T76" fmla="*/ 53 w 82"/>
                <a:gd name="T77" fmla="*/ 2 h 54"/>
                <a:gd name="T78" fmla="*/ 50 w 82"/>
                <a:gd name="T79" fmla="*/ 3 h 54"/>
                <a:gd name="T80" fmla="*/ 46 w 82"/>
                <a:gd name="T81" fmla="*/ 4 h 54"/>
                <a:gd name="T82" fmla="*/ 42 w 82"/>
                <a:gd name="T83" fmla="*/ 5 h 54"/>
                <a:gd name="T84" fmla="*/ 38 w 82"/>
                <a:gd name="T85" fmla="*/ 5 h 54"/>
                <a:gd name="T86" fmla="*/ 34 w 82"/>
                <a:gd name="T87" fmla="*/ 5 h 54"/>
                <a:gd name="T88" fmla="*/ 31 w 82"/>
                <a:gd name="T89" fmla="*/ 5 h 54"/>
                <a:gd name="T90" fmla="*/ 27 w 82"/>
                <a:gd name="T91" fmla="*/ 5 h 54"/>
                <a:gd name="T92" fmla="*/ 23 w 82"/>
                <a:gd name="T93" fmla="*/ 5 h 54"/>
                <a:gd name="T94" fmla="*/ 20 w 82"/>
                <a:gd name="T95" fmla="*/ 5 h 54"/>
                <a:gd name="T96" fmla="*/ 16 w 82"/>
                <a:gd name="T97" fmla="*/ 5 h 54"/>
                <a:gd name="T98" fmla="*/ 12 w 82"/>
                <a:gd name="T99" fmla="*/ 5 h 54"/>
                <a:gd name="T100" fmla="*/ 9 w 82"/>
                <a:gd name="T101" fmla="*/ 5 h 54"/>
                <a:gd name="T102" fmla="*/ 7 w 82"/>
                <a:gd name="T103" fmla="*/ 5 h 54"/>
                <a:gd name="T104" fmla="*/ 5 w 82"/>
                <a:gd name="T105" fmla="*/ 5 h 54"/>
                <a:gd name="T106" fmla="*/ 3 w 82"/>
                <a:gd name="T107" fmla="*/ 5 h 54"/>
                <a:gd name="T108" fmla="*/ 1 w 82"/>
                <a:gd name="T109" fmla="*/ 5 h 54"/>
                <a:gd name="T110" fmla="*/ 0 w 82"/>
                <a:gd name="T111" fmla="*/ 5 h 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82" h="54">
                  <a:moveTo>
                    <a:pt x="0" y="39"/>
                  </a:moveTo>
                  <a:lnTo>
                    <a:pt x="0" y="39"/>
                  </a:lnTo>
                  <a:lnTo>
                    <a:pt x="0" y="40"/>
                  </a:lnTo>
                  <a:lnTo>
                    <a:pt x="1" y="41"/>
                  </a:lnTo>
                  <a:lnTo>
                    <a:pt x="1" y="42"/>
                  </a:lnTo>
                  <a:lnTo>
                    <a:pt x="2" y="42"/>
                  </a:lnTo>
                  <a:lnTo>
                    <a:pt x="2" y="43"/>
                  </a:lnTo>
                  <a:lnTo>
                    <a:pt x="3" y="43"/>
                  </a:lnTo>
                  <a:lnTo>
                    <a:pt x="3" y="44"/>
                  </a:lnTo>
                  <a:lnTo>
                    <a:pt x="4" y="44"/>
                  </a:lnTo>
                  <a:lnTo>
                    <a:pt x="4" y="45"/>
                  </a:lnTo>
                  <a:lnTo>
                    <a:pt x="5" y="45"/>
                  </a:lnTo>
                  <a:lnTo>
                    <a:pt x="6" y="46"/>
                  </a:lnTo>
                  <a:lnTo>
                    <a:pt x="7" y="46"/>
                  </a:lnTo>
                  <a:lnTo>
                    <a:pt x="8" y="47"/>
                  </a:lnTo>
                  <a:lnTo>
                    <a:pt x="9" y="47"/>
                  </a:lnTo>
                  <a:lnTo>
                    <a:pt x="10" y="48"/>
                  </a:lnTo>
                  <a:lnTo>
                    <a:pt x="11" y="48"/>
                  </a:lnTo>
                  <a:lnTo>
                    <a:pt x="12" y="48"/>
                  </a:lnTo>
                  <a:lnTo>
                    <a:pt x="13" y="49"/>
                  </a:lnTo>
                  <a:lnTo>
                    <a:pt x="14" y="49"/>
                  </a:lnTo>
                  <a:lnTo>
                    <a:pt x="15" y="49"/>
                  </a:lnTo>
                  <a:lnTo>
                    <a:pt x="16" y="49"/>
                  </a:lnTo>
                  <a:lnTo>
                    <a:pt x="16" y="50"/>
                  </a:lnTo>
                  <a:lnTo>
                    <a:pt x="17" y="50"/>
                  </a:lnTo>
                  <a:lnTo>
                    <a:pt x="18" y="50"/>
                  </a:lnTo>
                  <a:lnTo>
                    <a:pt x="19" y="50"/>
                  </a:lnTo>
                  <a:lnTo>
                    <a:pt x="20" y="51"/>
                  </a:lnTo>
                  <a:lnTo>
                    <a:pt x="21" y="51"/>
                  </a:lnTo>
                  <a:lnTo>
                    <a:pt x="22" y="51"/>
                  </a:lnTo>
                  <a:lnTo>
                    <a:pt x="23" y="51"/>
                  </a:lnTo>
                  <a:lnTo>
                    <a:pt x="24" y="51"/>
                  </a:lnTo>
                  <a:lnTo>
                    <a:pt x="25" y="52"/>
                  </a:lnTo>
                  <a:lnTo>
                    <a:pt x="26" y="52"/>
                  </a:lnTo>
                  <a:lnTo>
                    <a:pt x="28" y="52"/>
                  </a:lnTo>
                  <a:lnTo>
                    <a:pt x="29" y="52"/>
                  </a:lnTo>
                  <a:lnTo>
                    <a:pt x="30" y="53"/>
                  </a:lnTo>
                  <a:lnTo>
                    <a:pt x="31" y="53"/>
                  </a:lnTo>
                  <a:lnTo>
                    <a:pt x="32" y="53"/>
                  </a:lnTo>
                  <a:lnTo>
                    <a:pt x="33" y="53"/>
                  </a:lnTo>
                  <a:lnTo>
                    <a:pt x="34" y="53"/>
                  </a:lnTo>
                  <a:lnTo>
                    <a:pt x="35" y="53"/>
                  </a:lnTo>
                  <a:lnTo>
                    <a:pt x="36" y="53"/>
                  </a:lnTo>
                  <a:lnTo>
                    <a:pt x="37" y="53"/>
                  </a:lnTo>
                  <a:lnTo>
                    <a:pt x="38" y="53"/>
                  </a:lnTo>
                  <a:lnTo>
                    <a:pt x="39" y="54"/>
                  </a:lnTo>
                  <a:lnTo>
                    <a:pt x="40" y="54"/>
                  </a:lnTo>
                  <a:lnTo>
                    <a:pt x="41" y="54"/>
                  </a:lnTo>
                  <a:lnTo>
                    <a:pt x="42" y="54"/>
                  </a:lnTo>
                  <a:lnTo>
                    <a:pt x="43" y="54"/>
                  </a:lnTo>
                  <a:lnTo>
                    <a:pt x="44" y="54"/>
                  </a:lnTo>
                  <a:lnTo>
                    <a:pt x="45" y="54"/>
                  </a:lnTo>
                  <a:lnTo>
                    <a:pt x="46" y="54"/>
                  </a:lnTo>
                  <a:lnTo>
                    <a:pt x="47" y="54"/>
                  </a:lnTo>
                  <a:lnTo>
                    <a:pt x="48" y="54"/>
                  </a:lnTo>
                  <a:lnTo>
                    <a:pt x="49" y="54"/>
                  </a:lnTo>
                  <a:lnTo>
                    <a:pt x="50" y="54"/>
                  </a:lnTo>
                  <a:lnTo>
                    <a:pt x="51" y="54"/>
                  </a:lnTo>
                  <a:lnTo>
                    <a:pt x="53" y="54"/>
                  </a:lnTo>
                  <a:lnTo>
                    <a:pt x="54" y="54"/>
                  </a:lnTo>
                  <a:lnTo>
                    <a:pt x="55" y="54"/>
                  </a:lnTo>
                  <a:lnTo>
                    <a:pt x="56" y="54"/>
                  </a:lnTo>
                  <a:lnTo>
                    <a:pt x="57" y="54"/>
                  </a:lnTo>
                  <a:lnTo>
                    <a:pt x="58" y="54"/>
                  </a:lnTo>
                  <a:lnTo>
                    <a:pt x="59" y="54"/>
                  </a:lnTo>
                  <a:lnTo>
                    <a:pt x="60" y="54"/>
                  </a:lnTo>
                  <a:lnTo>
                    <a:pt x="61" y="54"/>
                  </a:lnTo>
                  <a:lnTo>
                    <a:pt x="62" y="53"/>
                  </a:lnTo>
                  <a:lnTo>
                    <a:pt x="63" y="53"/>
                  </a:lnTo>
                  <a:lnTo>
                    <a:pt x="64" y="53"/>
                  </a:lnTo>
                  <a:lnTo>
                    <a:pt x="65" y="53"/>
                  </a:lnTo>
                  <a:lnTo>
                    <a:pt x="66" y="53"/>
                  </a:lnTo>
                  <a:lnTo>
                    <a:pt x="67" y="53"/>
                  </a:lnTo>
                  <a:lnTo>
                    <a:pt x="68" y="53"/>
                  </a:lnTo>
                  <a:lnTo>
                    <a:pt x="69" y="52"/>
                  </a:lnTo>
                  <a:lnTo>
                    <a:pt x="70" y="52"/>
                  </a:lnTo>
                  <a:lnTo>
                    <a:pt x="71" y="52"/>
                  </a:lnTo>
                  <a:lnTo>
                    <a:pt x="72" y="52"/>
                  </a:lnTo>
                  <a:lnTo>
                    <a:pt x="72" y="51"/>
                  </a:lnTo>
                  <a:lnTo>
                    <a:pt x="73" y="51"/>
                  </a:lnTo>
                  <a:lnTo>
                    <a:pt x="74" y="51"/>
                  </a:lnTo>
                  <a:lnTo>
                    <a:pt x="75" y="50"/>
                  </a:lnTo>
                  <a:lnTo>
                    <a:pt x="76" y="50"/>
                  </a:lnTo>
                  <a:lnTo>
                    <a:pt x="76" y="49"/>
                  </a:lnTo>
                  <a:lnTo>
                    <a:pt x="77" y="49"/>
                  </a:lnTo>
                  <a:lnTo>
                    <a:pt x="77" y="48"/>
                  </a:lnTo>
                  <a:lnTo>
                    <a:pt x="78" y="48"/>
                  </a:lnTo>
                  <a:lnTo>
                    <a:pt x="78" y="47"/>
                  </a:lnTo>
                  <a:lnTo>
                    <a:pt x="79" y="46"/>
                  </a:lnTo>
                  <a:lnTo>
                    <a:pt x="79" y="45"/>
                  </a:lnTo>
                  <a:lnTo>
                    <a:pt x="80" y="44"/>
                  </a:lnTo>
                  <a:lnTo>
                    <a:pt x="80" y="43"/>
                  </a:lnTo>
                  <a:lnTo>
                    <a:pt x="80" y="42"/>
                  </a:lnTo>
                  <a:lnTo>
                    <a:pt x="81" y="42"/>
                  </a:lnTo>
                  <a:lnTo>
                    <a:pt x="81" y="41"/>
                  </a:lnTo>
                  <a:lnTo>
                    <a:pt x="81" y="40"/>
                  </a:lnTo>
                  <a:lnTo>
                    <a:pt x="81" y="39"/>
                  </a:lnTo>
                  <a:lnTo>
                    <a:pt x="82" y="38"/>
                  </a:lnTo>
                  <a:lnTo>
                    <a:pt x="82" y="37"/>
                  </a:lnTo>
                  <a:lnTo>
                    <a:pt x="82" y="36"/>
                  </a:lnTo>
                  <a:lnTo>
                    <a:pt x="82" y="35"/>
                  </a:lnTo>
                  <a:lnTo>
                    <a:pt x="82" y="34"/>
                  </a:lnTo>
                  <a:lnTo>
                    <a:pt x="82" y="33"/>
                  </a:lnTo>
                  <a:lnTo>
                    <a:pt x="82" y="32"/>
                  </a:lnTo>
                  <a:lnTo>
                    <a:pt x="82" y="31"/>
                  </a:lnTo>
                  <a:lnTo>
                    <a:pt x="82" y="30"/>
                  </a:lnTo>
                  <a:lnTo>
                    <a:pt x="82" y="29"/>
                  </a:lnTo>
                  <a:lnTo>
                    <a:pt x="82" y="28"/>
                  </a:lnTo>
                  <a:lnTo>
                    <a:pt x="82" y="27"/>
                  </a:lnTo>
                  <a:lnTo>
                    <a:pt x="82" y="26"/>
                  </a:lnTo>
                  <a:lnTo>
                    <a:pt x="82" y="25"/>
                  </a:lnTo>
                  <a:lnTo>
                    <a:pt x="81" y="25"/>
                  </a:lnTo>
                  <a:lnTo>
                    <a:pt x="81" y="24"/>
                  </a:lnTo>
                  <a:lnTo>
                    <a:pt x="81" y="23"/>
                  </a:lnTo>
                  <a:lnTo>
                    <a:pt x="81" y="22"/>
                  </a:lnTo>
                  <a:lnTo>
                    <a:pt x="81" y="21"/>
                  </a:lnTo>
                  <a:lnTo>
                    <a:pt x="80" y="20"/>
                  </a:lnTo>
                  <a:lnTo>
                    <a:pt x="80" y="19"/>
                  </a:lnTo>
                  <a:lnTo>
                    <a:pt x="80" y="18"/>
                  </a:lnTo>
                  <a:lnTo>
                    <a:pt x="80" y="17"/>
                  </a:lnTo>
                  <a:lnTo>
                    <a:pt x="79" y="16"/>
                  </a:lnTo>
                  <a:lnTo>
                    <a:pt x="79" y="15"/>
                  </a:lnTo>
                  <a:lnTo>
                    <a:pt x="79" y="14"/>
                  </a:lnTo>
                  <a:lnTo>
                    <a:pt x="78" y="14"/>
                  </a:lnTo>
                  <a:lnTo>
                    <a:pt x="78" y="13"/>
                  </a:lnTo>
                  <a:lnTo>
                    <a:pt x="78" y="12"/>
                  </a:lnTo>
                  <a:lnTo>
                    <a:pt x="77" y="11"/>
                  </a:lnTo>
                  <a:lnTo>
                    <a:pt x="77" y="10"/>
                  </a:lnTo>
                  <a:lnTo>
                    <a:pt x="76" y="9"/>
                  </a:lnTo>
                  <a:lnTo>
                    <a:pt x="75" y="8"/>
                  </a:lnTo>
                  <a:lnTo>
                    <a:pt x="75" y="7"/>
                  </a:lnTo>
                  <a:lnTo>
                    <a:pt x="74" y="7"/>
                  </a:lnTo>
                  <a:lnTo>
                    <a:pt x="74" y="6"/>
                  </a:lnTo>
                  <a:lnTo>
                    <a:pt x="73" y="5"/>
                  </a:lnTo>
                  <a:lnTo>
                    <a:pt x="72" y="4"/>
                  </a:lnTo>
                  <a:lnTo>
                    <a:pt x="71" y="3"/>
                  </a:lnTo>
                  <a:lnTo>
                    <a:pt x="70" y="3"/>
                  </a:lnTo>
                  <a:lnTo>
                    <a:pt x="70" y="2"/>
                  </a:lnTo>
                  <a:lnTo>
                    <a:pt x="69" y="2"/>
                  </a:lnTo>
                  <a:lnTo>
                    <a:pt x="68" y="1"/>
                  </a:lnTo>
                  <a:lnTo>
                    <a:pt x="67" y="1"/>
                  </a:lnTo>
                  <a:lnTo>
                    <a:pt x="66" y="0"/>
                  </a:lnTo>
                  <a:lnTo>
                    <a:pt x="65" y="0"/>
                  </a:lnTo>
                  <a:lnTo>
                    <a:pt x="64" y="0"/>
                  </a:lnTo>
                  <a:lnTo>
                    <a:pt x="63" y="0"/>
                  </a:lnTo>
                  <a:lnTo>
                    <a:pt x="62" y="0"/>
                  </a:lnTo>
                  <a:lnTo>
                    <a:pt x="61" y="0"/>
                  </a:lnTo>
                  <a:lnTo>
                    <a:pt x="60" y="0"/>
                  </a:lnTo>
                  <a:lnTo>
                    <a:pt x="59" y="1"/>
                  </a:lnTo>
                  <a:lnTo>
                    <a:pt x="58" y="1"/>
                  </a:lnTo>
                  <a:lnTo>
                    <a:pt x="57" y="1"/>
                  </a:lnTo>
                  <a:lnTo>
                    <a:pt x="56" y="1"/>
                  </a:lnTo>
                  <a:lnTo>
                    <a:pt x="55" y="1"/>
                  </a:lnTo>
                  <a:lnTo>
                    <a:pt x="54" y="1"/>
                  </a:lnTo>
                  <a:lnTo>
                    <a:pt x="54" y="2"/>
                  </a:lnTo>
                  <a:lnTo>
                    <a:pt x="53" y="2"/>
                  </a:lnTo>
                  <a:lnTo>
                    <a:pt x="52" y="2"/>
                  </a:lnTo>
                  <a:lnTo>
                    <a:pt x="51" y="2"/>
                  </a:lnTo>
                  <a:lnTo>
                    <a:pt x="51" y="3"/>
                  </a:lnTo>
                  <a:lnTo>
                    <a:pt x="50" y="3"/>
                  </a:lnTo>
                  <a:lnTo>
                    <a:pt x="49" y="3"/>
                  </a:lnTo>
                  <a:lnTo>
                    <a:pt x="48" y="3"/>
                  </a:lnTo>
                  <a:lnTo>
                    <a:pt x="47" y="4"/>
                  </a:lnTo>
                  <a:lnTo>
                    <a:pt x="46" y="4"/>
                  </a:lnTo>
                  <a:lnTo>
                    <a:pt x="45" y="5"/>
                  </a:lnTo>
                  <a:lnTo>
                    <a:pt x="44" y="5"/>
                  </a:lnTo>
                  <a:lnTo>
                    <a:pt x="43" y="5"/>
                  </a:lnTo>
                  <a:lnTo>
                    <a:pt x="42" y="6"/>
                  </a:lnTo>
                  <a:lnTo>
                    <a:pt x="41" y="6"/>
                  </a:lnTo>
                  <a:lnTo>
                    <a:pt x="40" y="6"/>
                  </a:lnTo>
                  <a:lnTo>
                    <a:pt x="39" y="7"/>
                  </a:lnTo>
                  <a:lnTo>
                    <a:pt x="38" y="7"/>
                  </a:lnTo>
                  <a:lnTo>
                    <a:pt x="37" y="8"/>
                  </a:lnTo>
                  <a:lnTo>
                    <a:pt x="36" y="8"/>
                  </a:lnTo>
                  <a:lnTo>
                    <a:pt x="35" y="9"/>
                  </a:lnTo>
                  <a:lnTo>
                    <a:pt x="34" y="9"/>
                  </a:lnTo>
                  <a:lnTo>
                    <a:pt x="33" y="10"/>
                  </a:lnTo>
                  <a:lnTo>
                    <a:pt x="32" y="10"/>
                  </a:lnTo>
                  <a:lnTo>
                    <a:pt x="31" y="10"/>
                  </a:lnTo>
                  <a:lnTo>
                    <a:pt x="31" y="11"/>
                  </a:lnTo>
                  <a:lnTo>
                    <a:pt x="30" y="11"/>
                  </a:lnTo>
                  <a:lnTo>
                    <a:pt x="29" y="12"/>
                  </a:lnTo>
                  <a:lnTo>
                    <a:pt x="28" y="12"/>
                  </a:lnTo>
                  <a:lnTo>
                    <a:pt x="27" y="13"/>
                  </a:lnTo>
                  <a:lnTo>
                    <a:pt x="26" y="13"/>
                  </a:lnTo>
                  <a:lnTo>
                    <a:pt x="25" y="14"/>
                  </a:lnTo>
                  <a:lnTo>
                    <a:pt x="24" y="14"/>
                  </a:lnTo>
                  <a:lnTo>
                    <a:pt x="23" y="15"/>
                  </a:lnTo>
                  <a:lnTo>
                    <a:pt x="22" y="15"/>
                  </a:lnTo>
                  <a:lnTo>
                    <a:pt x="22" y="16"/>
                  </a:lnTo>
                  <a:lnTo>
                    <a:pt x="21" y="16"/>
                  </a:lnTo>
                  <a:lnTo>
                    <a:pt x="20" y="17"/>
                  </a:lnTo>
                  <a:lnTo>
                    <a:pt x="19" y="17"/>
                  </a:lnTo>
                  <a:lnTo>
                    <a:pt x="18" y="18"/>
                  </a:lnTo>
                  <a:lnTo>
                    <a:pt x="17" y="19"/>
                  </a:lnTo>
                  <a:lnTo>
                    <a:pt x="16" y="19"/>
                  </a:lnTo>
                  <a:lnTo>
                    <a:pt x="15" y="20"/>
                  </a:lnTo>
                  <a:lnTo>
                    <a:pt x="14" y="21"/>
                  </a:lnTo>
                  <a:lnTo>
                    <a:pt x="13" y="22"/>
                  </a:lnTo>
                  <a:lnTo>
                    <a:pt x="12" y="22"/>
                  </a:lnTo>
                  <a:lnTo>
                    <a:pt x="11" y="23"/>
                  </a:lnTo>
                  <a:lnTo>
                    <a:pt x="10" y="23"/>
                  </a:lnTo>
                  <a:lnTo>
                    <a:pt x="10" y="24"/>
                  </a:lnTo>
                  <a:lnTo>
                    <a:pt x="9" y="24"/>
                  </a:lnTo>
                  <a:lnTo>
                    <a:pt x="9" y="25"/>
                  </a:lnTo>
                  <a:lnTo>
                    <a:pt x="8" y="25"/>
                  </a:lnTo>
                  <a:lnTo>
                    <a:pt x="8" y="26"/>
                  </a:lnTo>
                  <a:lnTo>
                    <a:pt x="7" y="26"/>
                  </a:lnTo>
                  <a:lnTo>
                    <a:pt x="7" y="27"/>
                  </a:lnTo>
                  <a:lnTo>
                    <a:pt x="6" y="27"/>
                  </a:lnTo>
                  <a:lnTo>
                    <a:pt x="5" y="28"/>
                  </a:lnTo>
                  <a:lnTo>
                    <a:pt x="5" y="29"/>
                  </a:lnTo>
                  <a:lnTo>
                    <a:pt x="4" y="29"/>
                  </a:lnTo>
                  <a:lnTo>
                    <a:pt x="4" y="30"/>
                  </a:lnTo>
                  <a:lnTo>
                    <a:pt x="3" y="30"/>
                  </a:lnTo>
                  <a:lnTo>
                    <a:pt x="3" y="31"/>
                  </a:lnTo>
                  <a:lnTo>
                    <a:pt x="2" y="32"/>
                  </a:lnTo>
                  <a:lnTo>
                    <a:pt x="2" y="33"/>
                  </a:lnTo>
                  <a:lnTo>
                    <a:pt x="1" y="33"/>
                  </a:lnTo>
                  <a:lnTo>
                    <a:pt x="1" y="34"/>
                  </a:lnTo>
                  <a:lnTo>
                    <a:pt x="1" y="35"/>
                  </a:lnTo>
                  <a:lnTo>
                    <a:pt x="0" y="35"/>
                  </a:lnTo>
                  <a:lnTo>
                    <a:pt x="0" y="36"/>
                  </a:lnTo>
                  <a:lnTo>
                    <a:pt x="0" y="37"/>
                  </a:lnTo>
                  <a:lnTo>
                    <a:pt x="0" y="38"/>
                  </a:lnTo>
                  <a:lnTo>
                    <a:pt x="0" y="39"/>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sp>
          <p:nvSpPr>
            <p:cNvPr id="22" name="Freeform 54">
              <a:extLst>
                <a:ext uri="{FF2B5EF4-FFF2-40B4-BE49-F238E27FC236}">
                  <a16:creationId xmlns:a16="http://schemas.microsoft.com/office/drawing/2014/main" id="{ECA54899-06C8-CD8C-77B4-BB82C58A4E0C}"/>
                </a:ext>
              </a:extLst>
            </p:cNvPr>
            <p:cNvSpPr>
              <a:spLocks noChangeArrowheads="1"/>
            </p:cNvSpPr>
            <p:nvPr/>
          </p:nvSpPr>
          <p:spPr bwMode="auto">
            <a:xfrm>
              <a:off x="2743200" y="2490788"/>
              <a:ext cx="144463" cy="184150"/>
            </a:xfrm>
            <a:custGeom>
              <a:avLst/>
              <a:gdLst>
                <a:gd name="T0" fmla="*/ 2147483646 w 107"/>
                <a:gd name="T1" fmla="*/ 2147483646 h 149"/>
                <a:gd name="T2" fmla="*/ 2147483646 w 107"/>
                <a:gd name="T3" fmla="*/ 2147483646 h 149"/>
                <a:gd name="T4" fmla="*/ 2147483646 w 107"/>
                <a:gd name="T5" fmla="*/ 2147483646 h 149"/>
                <a:gd name="T6" fmla="*/ 2147483646 w 107"/>
                <a:gd name="T7" fmla="*/ 2147483646 h 149"/>
                <a:gd name="T8" fmla="*/ 2147483646 w 107"/>
                <a:gd name="T9" fmla="*/ 2147483646 h 149"/>
                <a:gd name="T10" fmla="*/ 2147483646 w 107"/>
                <a:gd name="T11" fmla="*/ 2147483646 h 149"/>
                <a:gd name="T12" fmla="*/ 2147483646 w 107"/>
                <a:gd name="T13" fmla="*/ 2147483646 h 149"/>
                <a:gd name="T14" fmla="*/ 2147483646 w 107"/>
                <a:gd name="T15" fmla="*/ 2147483646 h 149"/>
                <a:gd name="T16" fmla="*/ 2147483646 w 107"/>
                <a:gd name="T17" fmla="*/ 2147483646 h 149"/>
                <a:gd name="T18" fmla="*/ 2147483646 w 107"/>
                <a:gd name="T19" fmla="*/ 2147483646 h 149"/>
                <a:gd name="T20" fmla="*/ 2147483646 w 107"/>
                <a:gd name="T21" fmla="*/ 2147483646 h 149"/>
                <a:gd name="T22" fmla="*/ 0 w 107"/>
                <a:gd name="T23" fmla="*/ 2147483646 h 149"/>
                <a:gd name="T24" fmla="*/ 0 w 107"/>
                <a:gd name="T25" fmla="*/ 2147483646 h 149"/>
                <a:gd name="T26" fmla="*/ 0 w 107"/>
                <a:gd name="T27" fmla="*/ 2147483646 h 149"/>
                <a:gd name="T28" fmla="*/ 0 w 107"/>
                <a:gd name="T29" fmla="*/ 2147483646 h 149"/>
                <a:gd name="T30" fmla="*/ 0 w 107"/>
                <a:gd name="T31" fmla="*/ 2147483646 h 149"/>
                <a:gd name="T32" fmla="*/ 2147483646 w 107"/>
                <a:gd name="T33" fmla="*/ 2147483646 h 149"/>
                <a:gd name="T34" fmla="*/ 2147483646 w 107"/>
                <a:gd name="T35" fmla="*/ 2147483646 h 149"/>
                <a:gd name="T36" fmla="*/ 2147483646 w 107"/>
                <a:gd name="T37" fmla="*/ 2147483646 h 149"/>
                <a:gd name="T38" fmla="*/ 2147483646 w 107"/>
                <a:gd name="T39" fmla="*/ 2147483646 h 149"/>
                <a:gd name="T40" fmla="*/ 2147483646 w 107"/>
                <a:gd name="T41" fmla="*/ 2147483646 h 149"/>
                <a:gd name="T42" fmla="*/ 2147483646 w 107"/>
                <a:gd name="T43" fmla="*/ 2147483646 h 149"/>
                <a:gd name="T44" fmla="*/ 2147483646 w 107"/>
                <a:gd name="T45" fmla="*/ 2147483646 h 149"/>
                <a:gd name="T46" fmla="*/ 2147483646 w 107"/>
                <a:gd name="T47" fmla="*/ 2147483646 h 149"/>
                <a:gd name="T48" fmla="*/ 2147483646 w 107"/>
                <a:gd name="T49" fmla="*/ 2147483646 h 149"/>
                <a:gd name="T50" fmla="*/ 2147483646 w 107"/>
                <a:gd name="T51" fmla="*/ 2147483646 h 149"/>
                <a:gd name="T52" fmla="*/ 2147483646 w 107"/>
                <a:gd name="T53" fmla="*/ 2147483646 h 149"/>
                <a:gd name="T54" fmla="*/ 2147483646 w 107"/>
                <a:gd name="T55" fmla="*/ 2147483646 h 149"/>
                <a:gd name="T56" fmla="*/ 2147483646 w 107"/>
                <a:gd name="T57" fmla="*/ 2147483646 h 149"/>
                <a:gd name="T58" fmla="*/ 2147483646 w 107"/>
                <a:gd name="T59" fmla="*/ 2147483646 h 149"/>
                <a:gd name="T60" fmla="*/ 2147483646 w 107"/>
                <a:gd name="T61" fmla="*/ 2147483646 h 149"/>
                <a:gd name="T62" fmla="*/ 2147483646 w 107"/>
                <a:gd name="T63" fmla="*/ 2147483646 h 149"/>
                <a:gd name="T64" fmla="*/ 2147483646 w 107"/>
                <a:gd name="T65" fmla="*/ 2147483646 h 149"/>
                <a:gd name="T66" fmla="*/ 2147483646 w 107"/>
                <a:gd name="T67" fmla="*/ 2147483646 h 149"/>
                <a:gd name="T68" fmla="*/ 2147483646 w 107"/>
                <a:gd name="T69" fmla="*/ 2147483646 h 149"/>
                <a:gd name="T70" fmla="*/ 2147483646 w 107"/>
                <a:gd name="T71" fmla="*/ 2147483646 h 149"/>
                <a:gd name="T72" fmla="*/ 2147483646 w 107"/>
                <a:gd name="T73" fmla="*/ 2147483646 h 149"/>
                <a:gd name="T74" fmla="*/ 2147483646 w 107"/>
                <a:gd name="T75" fmla="*/ 2147483646 h 149"/>
                <a:gd name="T76" fmla="*/ 2147483646 w 107"/>
                <a:gd name="T77" fmla="*/ 2147483646 h 149"/>
                <a:gd name="T78" fmla="*/ 2147483646 w 107"/>
                <a:gd name="T79" fmla="*/ 2147483646 h 149"/>
                <a:gd name="T80" fmla="*/ 2147483646 w 107"/>
                <a:gd name="T81" fmla="*/ 2147483646 h 149"/>
                <a:gd name="T82" fmla="*/ 2147483646 w 107"/>
                <a:gd name="T83" fmla="*/ 2147483646 h 149"/>
                <a:gd name="T84" fmla="*/ 2147483646 w 107"/>
                <a:gd name="T85" fmla="*/ 2147483646 h 149"/>
                <a:gd name="T86" fmla="*/ 2147483646 w 107"/>
                <a:gd name="T87" fmla="*/ 2147483646 h 149"/>
                <a:gd name="T88" fmla="*/ 2147483646 w 107"/>
                <a:gd name="T89" fmla="*/ 2147483646 h 149"/>
                <a:gd name="T90" fmla="*/ 2147483646 w 107"/>
                <a:gd name="T91" fmla="*/ 2147483646 h 149"/>
                <a:gd name="T92" fmla="*/ 2147483646 w 107"/>
                <a:gd name="T93" fmla="*/ 2147483646 h 149"/>
                <a:gd name="T94" fmla="*/ 2147483646 w 107"/>
                <a:gd name="T95" fmla="*/ 2147483646 h 149"/>
                <a:gd name="T96" fmla="*/ 2147483646 w 107"/>
                <a:gd name="T97" fmla="*/ 2147483646 h 149"/>
                <a:gd name="T98" fmla="*/ 2147483646 w 107"/>
                <a:gd name="T99" fmla="*/ 2147483646 h 149"/>
                <a:gd name="T100" fmla="*/ 2147483646 w 107"/>
                <a:gd name="T101" fmla="*/ 2147483646 h 149"/>
                <a:gd name="T102" fmla="*/ 2147483646 w 107"/>
                <a:gd name="T103" fmla="*/ 2147483646 h 149"/>
                <a:gd name="T104" fmla="*/ 2147483646 w 107"/>
                <a:gd name="T105" fmla="*/ 2147483646 h 149"/>
                <a:gd name="T106" fmla="*/ 2147483646 w 107"/>
                <a:gd name="T107" fmla="*/ 0 h 14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07" h="149">
                  <a:moveTo>
                    <a:pt x="30" y="0"/>
                  </a:moveTo>
                  <a:lnTo>
                    <a:pt x="30" y="0"/>
                  </a:lnTo>
                  <a:lnTo>
                    <a:pt x="28" y="0"/>
                  </a:lnTo>
                  <a:lnTo>
                    <a:pt x="26" y="2"/>
                  </a:lnTo>
                  <a:lnTo>
                    <a:pt x="24" y="2"/>
                  </a:lnTo>
                  <a:lnTo>
                    <a:pt x="24" y="4"/>
                  </a:lnTo>
                  <a:lnTo>
                    <a:pt x="22" y="4"/>
                  </a:lnTo>
                  <a:lnTo>
                    <a:pt x="22" y="6"/>
                  </a:lnTo>
                  <a:lnTo>
                    <a:pt x="20" y="6"/>
                  </a:lnTo>
                  <a:lnTo>
                    <a:pt x="20" y="7"/>
                  </a:lnTo>
                  <a:lnTo>
                    <a:pt x="18" y="7"/>
                  </a:lnTo>
                  <a:lnTo>
                    <a:pt x="18" y="9"/>
                  </a:lnTo>
                  <a:lnTo>
                    <a:pt x="16" y="11"/>
                  </a:lnTo>
                  <a:lnTo>
                    <a:pt x="16" y="13"/>
                  </a:lnTo>
                  <a:lnTo>
                    <a:pt x="14" y="15"/>
                  </a:lnTo>
                  <a:lnTo>
                    <a:pt x="14" y="17"/>
                  </a:lnTo>
                  <a:lnTo>
                    <a:pt x="12" y="18"/>
                  </a:lnTo>
                  <a:lnTo>
                    <a:pt x="12" y="20"/>
                  </a:lnTo>
                  <a:lnTo>
                    <a:pt x="12" y="22"/>
                  </a:lnTo>
                  <a:lnTo>
                    <a:pt x="10" y="24"/>
                  </a:lnTo>
                  <a:lnTo>
                    <a:pt x="10" y="26"/>
                  </a:lnTo>
                  <a:lnTo>
                    <a:pt x="10" y="27"/>
                  </a:lnTo>
                  <a:lnTo>
                    <a:pt x="8" y="29"/>
                  </a:lnTo>
                  <a:lnTo>
                    <a:pt x="8" y="31"/>
                  </a:lnTo>
                  <a:lnTo>
                    <a:pt x="8" y="33"/>
                  </a:lnTo>
                  <a:lnTo>
                    <a:pt x="6" y="35"/>
                  </a:lnTo>
                  <a:lnTo>
                    <a:pt x="6" y="37"/>
                  </a:lnTo>
                  <a:lnTo>
                    <a:pt x="6" y="38"/>
                  </a:lnTo>
                  <a:lnTo>
                    <a:pt x="6" y="40"/>
                  </a:lnTo>
                  <a:lnTo>
                    <a:pt x="6" y="42"/>
                  </a:lnTo>
                  <a:lnTo>
                    <a:pt x="6" y="44"/>
                  </a:lnTo>
                  <a:lnTo>
                    <a:pt x="4" y="46"/>
                  </a:lnTo>
                  <a:lnTo>
                    <a:pt x="4" y="47"/>
                  </a:lnTo>
                  <a:lnTo>
                    <a:pt x="4" y="51"/>
                  </a:lnTo>
                  <a:lnTo>
                    <a:pt x="4" y="53"/>
                  </a:lnTo>
                  <a:lnTo>
                    <a:pt x="2" y="55"/>
                  </a:lnTo>
                  <a:lnTo>
                    <a:pt x="2" y="57"/>
                  </a:lnTo>
                  <a:lnTo>
                    <a:pt x="2" y="58"/>
                  </a:lnTo>
                  <a:lnTo>
                    <a:pt x="2" y="60"/>
                  </a:lnTo>
                  <a:lnTo>
                    <a:pt x="2" y="62"/>
                  </a:lnTo>
                  <a:lnTo>
                    <a:pt x="2" y="64"/>
                  </a:lnTo>
                  <a:lnTo>
                    <a:pt x="2" y="66"/>
                  </a:lnTo>
                  <a:lnTo>
                    <a:pt x="2" y="67"/>
                  </a:lnTo>
                  <a:lnTo>
                    <a:pt x="2" y="69"/>
                  </a:lnTo>
                  <a:lnTo>
                    <a:pt x="0" y="71"/>
                  </a:lnTo>
                  <a:lnTo>
                    <a:pt x="0" y="73"/>
                  </a:lnTo>
                  <a:lnTo>
                    <a:pt x="0" y="75"/>
                  </a:lnTo>
                  <a:lnTo>
                    <a:pt x="0" y="76"/>
                  </a:lnTo>
                  <a:lnTo>
                    <a:pt x="0" y="78"/>
                  </a:lnTo>
                  <a:lnTo>
                    <a:pt x="0" y="80"/>
                  </a:lnTo>
                  <a:lnTo>
                    <a:pt x="0" y="82"/>
                  </a:lnTo>
                  <a:lnTo>
                    <a:pt x="0" y="84"/>
                  </a:lnTo>
                  <a:lnTo>
                    <a:pt x="0" y="86"/>
                  </a:lnTo>
                  <a:lnTo>
                    <a:pt x="0" y="87"/>
                  </a:lnTo>
                  <a:lnTo>
                    <a:pt x="0" y="89"/>
                  </a:lnTo>
                  <a:lnTo>
                    <a:pt x="0" y="91"/>
                  </a:lnTo>
                  <a:lnTo>
                    <a:pt x="0" y="93"/>
                  </a:lnTo>
                  <a:lnTo>
                    <a:pt x="0" y="96"/>
                  </a:lnTo>
                  <a:lnTo>
                    <a:pt x="0" y="98"/>
                  </a:lnTo>
                  <a:lnTo>
                    <a:pt x="0" y="100"/>
                  </a:lnTo>
                  <a:lnTo>
                    <a:pt x="0" y="102"/>
                  </a:lnTo>
                  <a:lnTo>
                    <a:pt x="0" y="104"/>
                  </a:lnTo>
                  <a:lnTo>
                    <a:pt x="0" y="106"/>
                  </a:lnTo>
                  <a:lnTo>
                    <a:pt x="0" y="107"/>
                  </a:lnTo>
                  <a:lnTo>
                    <a:pt x="0" y="109"/>
                  </a:lnTo>
                  <a:lnTo>
                    <a:pt x="0" y="111"/>
                  </a:lnTo>
                  <a:lnTo>
                    <a:pt x="2" y="113"/>
                  </a:lnTo>
                  <a:lnTo>
                    <a:pt x="2" y="115"/>
                  </a:lnTo>
                  <a:lnTo>
                    <a:pt x="2" y="116"/>
                  </a:lnTo>
                  <a:lnTo>
                    <a:pt x="2" y="118"/>
                  </a:lnTo>
                  <a:lnTo>
                    <a:pt x="2" y="120"/>
                  </a:lnTo>
                  <a:lnTo>
                    <a:pt x="2" y="122"/>
                  </a:lnTo>
                  <a:lnTo>
                    <a:pt x="2" y="124"/>
                  </a:lnTo>
                  <a:lnTo>
                    <a:pt x="4" y="126"/>
                  </a:lnTo>
                  <a:lnTo>
                    <a:pt x="4" y="127"/>
                  </a:lnTo>
                  <a:lnTo>
                    <a:pt x="4" y="129"/>
                  </a:lnTo>
                  <a:lnTo>
                    <a:pt x="4" y="131"/>
                  </a:lnTo>
                  <a:lnTo>
                    <a:pt x="6" y="131"/>
                  </a:lnTo>
                  <a:lnTo>
                    <a:pt x="6" y="133"/>
                  </a:lnTo>
                  <a:lnTo>
                    <a:pt x="6" y="135"/>
                  </a:lnTo>
                  <a:lnTo>
                    <a:pt x="8" y="136"/>
                  </a:lnTo>
                  <a:lnTo>
                    <a:pt x="8" y="138"/>
                  </a:lnTo>
                  <a:lnTo>
                    <a:pt x="10" y="138"/>
                  </a:lnTo>
                  <a:lnTo>
                    <a:pt x="10" y="140"/>
                  </a:lnTo>
                  <a:lnTo>
                    <a:pt x="12" y="140"/>
                  </a:lnTo>
                  <a:lnTo>
                    <a:pt x="12" y="142"/>
                  </a:lnTo>
                  <a:lnTo>
                    <a:pt x="14" y="142"/>
                  </a:lnTo>
                  <a:lnTo>
                    <a:pt x="16" y="144"/>
                  </a:lnTo>
                  <a:lnTo>
                    <a:pt x="18" y="144"/>
                  </a:lnTo>
                  <a:lnTo>
                    <a:pt x="20" y="146"/>
                  </a:lnTo>
                  <a:lnTo>
                    <a:pt x="22" y="146"/>
                  </a:lnTo>
                  <a:lnTo>
                    <a:pt x="24" y="147"/>
                  </a:lnTo>
                  <a:lnTo>
                    <a:pt x="26" y="147"/>
                  </a:lnTo>
                  <a:lnTo>
                    <a:pt x="28" y="147"/>
                  </a:lnTo>
                  <a:lnTo>
                    <a:pt x="30" y="147"/>
                  </a:lnTo>
                  <a:lnTo>
                    <a:pt x="32" y="149"/>
                  </a:lnTo>
                  <a:lnTo>
                    <a:pt x="34" y="149"/>
                  </a:lnTo>
                  <a:lnTo>
                    <a:pt x="36" y="149"/>
                  </a:lnTo>
                  <a:lnTo>
                    <a:pt x="38" y="149"/>
                  </a:lnTo>
                  <a:lnTo>
                    <a:pt x="40" y="149"/>
                  </a:lnTo>
                  <a:lnTo>
                    <a:pt x="42" y="149"/>
                  </a:lnTo>
                  <a:lnTo>
                    <a:pt x="44" y="149"/>
                  </a:lnTo>
                  <a:lnTo>
                    <a:pt x="46" y="149"/>
                  </a:lnTo>
                  <a:lnTo>
                    <a:pt x="48" y="149"/>
                  </a:lnTo>
                  <a:lnTo>
                    <a:pt x="50" y="149"/>
                  </a:lnTo>
                  <a:lnTo>
                    <a:pt x="52" y="149"/>
                  </a:lnTo>
                  <a:lnTo>
                    <a:pt x="54" y="149"/>
                  </a:lnTo>
                  <a:lnTo>
                    <a:pt x="56" y="149"/>
                  </a:lnTo>
                  <a:lnTo>
                    <a:pt x="58" y="147"/>
                  </a:lnTo>
                  <a:lnTo>
                    <a:pt x="60" y="147"/>
                  </a:lnTo>
                  <a:lnTo>
                    <a:pt x="62" y="147"/>
                  </a:lnTo>
                  <a:lnTo>
                    <a:pt x="63" y="147"/>
                  </a:lnTo>
                  <a:lnTo>
                    <a:pt x="65" y="147"/>
                  </a:lnTo>
                  <a:lnTo>
                    <a:pt x="67" y="146"/>
                  </a:lnTo>
                  <a:lnTo>
                    <a:pt x="69" y="146"/>
                  </a:lnTo>
                  <a:lnTo>
                    <a:pt x="71" y="146"/>
                  </a:lnTo>
                  <a:lnTo>
                    <a:pt x="73" y="146"/>
                  </a:lnTo>
                  <a:lnTo>
                    <a:pt x="75" y="144"/>
                  </a:lnTo>
                  <a:lnTo>
                    <a:pt x="77" y="144"/>
                  </a:lnTo>
                  <a:lnTo>
                    <a:pt x="79" y="144"/>
                  </a:lnTo>
                  <a:lnTo>
                    <a:pt x="79" y="142"/>
                  </a:lnTo>
                  <a:lnTo>
                    <a:pt x="81" y="142"/>
                  </a:lnTo>
                  <a:lnTo>
                    <a:pt x="83" y="142"/>
                  </a:lnTo>
                  <a:lnTo>
                    <a:pt x="85" y="140"/>
                  </a:lnTo>
                  <a:lnTo>
                    <a:pt x="87" y="140"/>
                  </a:lnTo>
                  <a:lnTo>
                    <a:pt x="89" y="138"/>
                  </a:lnTo>
                  <a:lnTo>
                    <a:pt x="91" y="136"/>
                  </a:lnTo>
                  <a:lnTo>
                    <a:pt x="93" y="135"/>
                  </a:lnTo>
                  <a:lnTo>
                    <a:pt x="95" y="135"/>
                  </a:lnTo>
                  <a:lnTo>
                    <a:pt x="97" y="133"/>
                  </a:lnTo>
                  <a:lnTo>
                    <a:pt x="99" y="131"/>
                  </a:lnTo>
                  <a:lnTo>
                    <a:pt x="101" y="129"/>
                  </a:lnTo>
                  <a:lnTo>
                    <a:pt x="101" y="127"/>
                  </a:lnTo>
                  <a:lnTo>
                    <a:pt x="103" y="127"/>
                  </a:lnTo>
                  <a:lnTo>
                    <a:pt x="103" y="126"/>
                  </a:lnTo>
                  <a:lnTo>
                    <a:pt x="105" y="124"/>
                  </a:lnTo>
                  <a:lnTo>
                    <a:pt x="105" y="122"/>
                  </a:lnTo>
                  <a:lnTo>
                    <a:pt x="107" y="120"/>
                  </a:lnTo>
                  <a:lnTo>
                    <a:pt x="107" y="118"/>
                  </a:lnTo>
                  <a:lnTo>
                    <a:pt x="107" y="116"/>
                  </a:lnTo>
                  <a:lnTo>
                    <a:pt x="107" y="115"/>
                  </a:lnTo>
                  <a:lnTo>
                    <a:pt x="107" y="113"/>
                  </a:lnTo>
                  <a:lnTo>
                    <a:pt x="107" y="111"/>
                  </a:lnTo>
                  <a:lnTo>
                    <a:pt x="107" y="109"/>
                  </a:lnTo>
                  <a:lnTo>
                    <a:pt x="105" y="107"/>
                  </a:lnTo>
                  <a:lnTo>
                    <a:pt x="105" y="106"/>
                  </a:lnTo>
                  <a:lnTo>
                    <a:pt x="105" y="104"/>
                  </a:lnTo>
                  <a:lnTo>
                    <a:pt x="105" y="102"/>
                  </a:lnTo>
                  <a:lnTo>
                    <a:pt x="105" y="100"/>
                  </a:lnTo>
                  <a:lnTo>
                    <a:pt x="103" y="98"/>
                  </a:lnTo>
                  <a:lnTo>
                    <a:pt x="103" y="96"/>
                  </a:lnTo>
                  <a:lnTo>
                    <a:pt x="103" y="95"/>
                  </a:lnTo>
                  <a:lnTo>
                    <a:pt x="101" y="93"/>
                  </a:lnTo>
                  <a:lnTo>
                    <a:pt x="101" y="91"/>
                  </a:lnTo>
                  <a:lnTo>
                    <a:pt x="101" y="89"/>
                  </a:lnTo>
                  <a:lnTo>
                    <a:pt x="101" y="87"/>
                  </a:lnTo>
                  <a:lnTo>
                    <a:pt x="99" y="86"/>
                  </a:lnTo>
                  <a:lnTo>
                    <a:pt x="99" y="84"/>
                  </a:lnTo>
                  <a:lnTo>
                    <a:pt x="97" y="82"/>
                  </a:lnTo>
                  <a:lnTo>
                    <a:pt x="97" y="80"/>
                  </a:lnTo>
                  <a:lnTo>
                    <a:pt x="97" y="78"/>
                  </a:lnTo>
                  <a:lnTo>
                    <a:pt x="95" y="76"/>
                  </a:lnTo>
                  <a:lnTo>
                    <a:pt x="95" y="75"/>
                  </a:lnTo>
                  <a:lnTo>
                    <a:pt x="95" y="73"/>
                  </a:lnTo>
                  <a:lnTo>
                    <a:pt x="93" y="71"/>
                  </a:lnTo>
                  <a:lnTo>
                    <a:pt x="93" y="69"/>
                  </a:lnTo>
                  <a:lnTo>
                    <a:pt x="91" y="67"/>
                  </a:lnTo>
                  <a:lnTo>
                    <a:pt x="91" y="66"/>
                  </a:lnTo>
                  <a:lnTo>
                    <a:pt x="89" y="64"/>
                  </a:lnTo>
                  <a:lnTo>
                    <a:pt x="89" y="62"/>
                  </a:lnTo>
                  <a:lnTo>
                    <a:pt x="87" y="60"/>
                  </a:lnTo>
                  <a:lnTo>
                    <a:pt x="87" y="58"/>
                  </a:lnTo>
                  <a:lnTo>
                    <a:pt x="85" y="57"/>
                  </a:lnTo>
                  <a:lnTo>
                    <a:pt x="85" y="55"/>
                  </a:lnTo>
                  <a:lnTo>
                    <a:pt x="83" y="53"/>
                  </a:lnTo>
                  <a:lnTo>
                    <a:pt x="83" y="51"/>
                  </a:lnTo>
                  <a:lnTo>
                    <a:pt x="81" y="49"/>
                  </a:lnTo>
                  <a:lnTo>
                    <a:pt x="81" y="47"/>
                  </a:lnTo>
                  <a:lnTo>
                    <a:pt x="79" y="46"/>
                  </a:lnTo>
                  <a:lnTo>
                    <a:pt x="79" y="44"/>
                  </a:lnTo>
                  <a:lnTo>
                    <a:pt x="77" y="42"/>
                  </a:lnTo>
                  <a:lnTo>
                    <a:pt x="77" y="40"/>
                  </a:lnTo>
                  <a:lnTo>
                    <a:pt x="75" y="40"/>
                  </a:lnTo>
                  <a:lnTo>
                    <a:pt x="75" y="38"/>
                  </a:lnTo>
                  <a:lnTo>
                    <a:pt x="73" y="37"/>
                  </a:lnTo>
                  <a:lnTo>
                    <a:pt x="73" y="35"/>
                  </a:lnTo>
                  <a:lnTo>
                    <a:pt x="71" y="33"/>
                  </a:lnTo>
                  <a:lnTo>
                    <a:pt x="69" y="31"/>
                  </a:lnTo>
                  <a:lnTo>
                    <a:pt x="69" y="29"/>
                  </a:lnTo>
                  <a:lnTo>
                    <a:pt x="67" y="27"/>
                  </a:lnTo>
                  <a:lnTo>
                    <a:pt x="65" y="26"/>
                  </a:lnTo>
                  <a:lnTo>
                    <a:pt x="63" y="24"/>
                  </a:lnTo>
                  <a:lnTo>
                    <a:pt x="63" y="22"/>
                  </a:lnTo>
                  <a:lnTo>
                    <a:pt x="62" y="20"/>
                  </a:lnTo>
                  <a:lnTo>
                    <a:pt x="62" y="18"/>
                  </a:lnTo>
                  <a:lnTo>
                    <a:pt x="60" y="18"/>
                  </a:lnTo>
                  <a:lnTo>
                    <a:pt x="60" y="17"/>
                  </a:lnTo>
                  <a:lnTo>
                    <a:pt x="58" y="17"/>
                  </a:lnTo>
                  <a:lnTo>
                    <a:pt x="58" y="15"/>
                  </a:lnTo>
                  <a:lnTo>
                    <a:pt x="56" y="15"/>
                  </a:lnTo>
                  <a:lnTo>
                    <a:pt x="56" y="13"/>
                  </a:lnTo>
                  <a:lnTo>
                    <a:pt x="54" y="13"/>
                  </a:lnTo>
                  <a:lnTo>
                    <a:pt x="54" y="11"/>
                  </a:lnTo>
                  <a:lnTo>
                    <a:pt x="52" y="9"/>
                  </a:lnTo>
                  <a:lnTo>
                    <a:pt x="50" y="9"/>
                  </a:lnTo>
                  <a:lnTo>
                    <a:pt x="50" y="7"/>
                  </a:lnTo>
                  <a:lnTo>
                    <a:pt x="48" y="7"/>
                  </a:lnTo>
                  <a:lnTo>
                    <a:pt x="48" y="6"/>
                  </a:lnTo>
                  <a:lnTo>
                    <a:pt x="46" y="6"/>
                  </a:lnTo>
                  <a:lnTo>
                    <a:pt x="44" y="4"/>
                  </a:lnTo>
                  <a:lnTo>
                    <a:pt x="42" y="4"/>
                  </a:lnTo>
                  <a:lnTo>
                    <a:pt x="42" y="2"/>
                  </a:lnTo>
                  <a:lnTo>
                    <a:pt x="40" y="2"/>
                  </a:lnTo>
                  <a:lnTo>
                    <a:pt x="38" y="2"/>
                  </a:lnTo>
                  <a:lnTo>
                    <a:pt x="38" y="0"/>
                  </a:lnTo>
                  <a:lnTo>
                    <a:pt x="36" y="0"/>
                  </a:lnTo>
                  <a:lnTo>
                    <a:pt x="34" y="0"/>
                  </a:lnTo>
                  <a:lnTo>
                    <a:pt x="32" y="0"/>
                  </a:lnTo>
                  <a:lnTo>
                    <a:pt x="30" y="0"/>
                  </a:lnTo>
                  <a:close/>
                </a:path>
              </a:pathLst>
            </a:custGeom>
            <a:solidFill>
              <a:srgbClr val="FD44D0"/>
            </a:solidFill>
            <a:ln>
              <a:noFill/>
            </a:ln>
            <a:extLst>
              <a:ext uri="{91240B29-F687-4F45-9708-019B960494DF}">
                <a14:hiddenLine xmlns:a14="http://schemas.microsoft.com/office/drawing/2010/main" w="38100">
                  <a:solidFill>
                    <a:srgbClr val="000000"/>
                  </a:solidFill>
                  <a:round/>
                  <a:headEnd/>
                  <a:tailEnd/>
                </a14:hiddenLine>
              </a:ext>
            </a:extLst>
          </p:spPr>
          <p:txBody>
            <a:bodyPr/>
            <a:lstStyle/>
            <a:p>
              <a:endParaRPr lang="zh-CN" altLang="en-US"/>
            </a:p>
          </p:txBody>
        </p:sp>
        <p:sp>
          <p:nvSpPr>
            <p:cNvPr id="23" name="Freeform 55">
              <a:extLst>
                <a:ext uri="{FF2B5EF4-FFF2-40B4-BE49-F238E27FC236}">
                  <a16:creationId xmlns:a16="http://schemas.microsoft.com/office/drawing/2014/main" id="{302F372B-0794-0671-4429-EF5E5B4AF68F}"/>
                </a:ext>
              </a:extLst>
            </p:cNvPr>
            <p:cNvSpPr>
              <a:spLocks noChangeArrowheads="1"/>
            </p:cNvSpPr>
            <p:nvPr/>
          </p:nvSpPr>
          <p:spPr bwMode="auto">
            <a:xfrm>
              <a:off x="2742522" y="2491150"/>
              <a:ext cx="145314" cy="183788"/>
            </a:xfrm>
            <a:custGeom>
              <a:avLst/>
              <a:gdLst>
                <a:gd name="T0" fmla="*/ 13 w 54"/>
                <a:gd name="T1" fmla="*/ 1 h 82"/>
                <a:gd name="T2" fmla="*/ 11 w 54"/>
                <a:gd name="T3" fmla="*/ 3 h 82"/>
                <a:gd name="T4" fmla="*/ 9 w 54"/>
                <a:gd name="T5" fmla="*/ 5 h 82"/>
                <a:gd name="T6" fmla="*/ 7 w 54"/>
                <a:gd name="T7" fmla="*/ 5 h 82"/>
                <a:gd name="T8" fmla="*/ 5 w 54"/>
                <a:gd name="T9" fmla="*/ 5 h 82"/>
                <a:gd name="T10" fmla="*/ 4 w 54"/>
                <a:gd name="T11" fmla="*/ 5 h 82"/>
                <a:gd name="T12" fmla="*/ 3 w 54"/>
                <a:gd name="T13" fmla="*/ 5 h 82"/>
                <a:gd name="T14" fmla="*/ 2 w 54"/>
                <a:gd name="T15" fmla="*/ 5 h 82"/>
                <a:gd name="T16" fmla="*/ 1 w 54"/>
                <a:gd name="T17" fmla="*/ 5 h 82"/>
                <a:gd name="T18" fmla="*/ 1 w 54"/>
                <a:gd name="T19" fmla="*/ 5 h 82"/>
                <a:gd name="T20" fmla="*/ 1 w 54"/>
                <a:gd name="T21" fmla="*/ 5 h 82"/>
                <a:gd name="T22" fmla="*/ 0 w 54"/>
                <a:gd name="T23" fmla="*/ 5 h 82"/>
                <a:gd name="T24" fmla="*/ 0 w 54"/>
                <a:gd name="T25" fmla="*/ 5 h 82"/>
                <a:gd name="T26" fmla="*/ 0 w 54"/>
                <a:gd name="T27" fmla="*/ 6 h 82"/>
                <a:gd name="T28" fmla="*/ 0 w 54"/>
                <a:gd name="T29" fmla="*/ 7 h 82"/>
                <a:gd name="T30" fmla="*/ 0 w 54"/>
                <a:gd name="T31" fmla="*/ 8 h 82"/>
                <a:gd name="T32" fmla="*/ 1 w 54"/>
                <a:gd name="T33" fmla="*/ 8 h 82"/>
                <a:gd name="T34" fmla="*/ 1 w 54"/>
                <a:gd name="T35" fmla="*/ 9 h 82"/>
                <a:gd name="T36" fmla="*/ 2 w 54"/>
                <a:gd name="T37" fmla="*/ 10 h 82"/>
                <a:gd name="T38" fmla="*/ 3 w 54"/>
                <a:gd name="T39" fmla="*/ 10 h 82"/>
                <a:gd name="T40" fmla="*/ 5 w 54"/>
                <a:gd name="T41" fmla="*/ 11 h 82"/>
                <a:gd name="T42" fmla="*/ 8 w 54"/>
                <a:gd name="T43" fmla="*/ 11 h 82"/>
                <a:gd name="T44" fmla="*/ 12 w 54"/>
                <a:gd name="T45" fmla="*/ 11 h 82"/>
                <a:gd name="T46" fmla="*/ 16 w 54"/>
                <a:gd name="T47" fmla="*/ 11 h 82"/>
                <a:gd name="T48" fmla="*/ 20 w 54"/>
                <a:gd name="T49" fmla="*/ 11 h 82"/>
                <a:gd name="T50" fmla="*/ 24 w 54"/>
                <a:gd name="T51" fmla="*/ 11 h 82"/>
                <a:gd name="T52" fmla="*/ 28 w 54"/>
                <a:gd name="T53" fmla="*/ 11 h 82"/>
                <a:gd name="T54" fmla="*/ 32 w 54"/>
                <a:gd name="T55" fmla="*/ 11 h 82"/>
                <a:gd name="T56" fmla="*/ 36 w 54"/>
                <a:gd name="T57" fmla="*/ 11 h 82"/>
                <a:gd name="T58" fmla="*/ 40 w 54"/>
                <a:gd name="T59" fmla="*/ 11 h 82"/>
                <a:gd name="T60" fmla="*/ 43 w 54"/>
                <a:gd name="T61" fmla="*/ 11 h 82"/>
                <a:gd name="T62" fmla="*/ 47 w 54"/>
                <a:gd name="T63" fmla="*/ 10 h 82"/>
                <a:gd name="T64" fmla="*/ 51 w 54"/>
                <a:gd name="T65" fmla="*/ 10 h 82"/>
                <a:gd name="T66" fmla="*/ 53 w 54"/>
                <a:gd name="T67" fmla="*/ 9 h 82"/>
                <a:gd name="T68" fmla="*/ 54 w 54"/>
                <a:gd name="T69" fmla="*/ 9 h 82"/>
                <a:gd name="T70" fmla="*/ 54 w 54"/>
                <a:gd name="T71" fmla="*/ 8 h 82"/>
                <a:gd name="T72" fmla="*/ 53 w 54"/>
                <a:gd name="T73" fmla="*/ 7 h 82"/>
                <a:gd name="T74" fmla="*/ 52 w 54"/>
                <a:gd name="T75" fmla="*/ 6 h 82"/>
                <a:gd name="T76" fmla="*/ 51 w 54"/>
                <a:gd name="T77" fmla="*/ 5 h 82"/>
                <a:gd name="T78" fmla="*/ 49 w 54"/>
                <a:gd name="T79" fmla="*/ 5 h 82"/>
                <a:gd name="T80" fmla="*/ 48 w 54"/>
                <a:gd name="T81" fmla="*/ 5 h 82"/>
                <a:gd name="T82" fmla="*/ 46 w 54"/>
                <a:gd name="T83" fmla="*/ 5 h 82"/>
                <a:gd name="T84" fmla="*/ 44 w 54"/>
                <a:gd name="T85" fmla="*/ 5 h 82"/>
                <a:gd name="T86" fmla="*/ 42 w 54"/>
                <a:gd name="T87" fmla="*/ 5 h 82"/>
                <a:gd name="T88" fmla="*/ 40 w 54"/>
                <a:gd name="T89" fmla="*/ 5 h 82"/>
                <a:gd name="T90" fmla="*/ 38 w 54"/>
                <a:gd name="T91" fmla="*/ 5 h 82"/>
                <a:gd name="T92" fmla="*/ 35 w 54"/>
                <a:gd name="T93" fmla="*/ 5 h 82"/>
                <a:gd name="T94" fmla="*/ 32 w 54"/>
                <a:gd name="T95" fmla="*/ 5 h 82"/>
                <a:gd name="T96" fmla="*/ 30 w 54"/>
                <a:gd name="T97" fmla="*/ 5 h 82"/>
                <a:gd name="T98" fmla="*/ 28 w 54"/>
                <a:gd name="T99" fmla="*/ 5 h 82"/>
                <a:gd name="T100" fmla="*/ 26 w 54"/>
                <a:gd name="T101" fmla="*/ 5 h 82"/>
                <a:gd name="T102" fmla="*/ 24 w 54"/>
                <a:gd name="T103" fmla="*/ 3 h 82"/>
                <a:gd name="T104" fmla="*/ 21 w 54"/>
                <a:gd name="T105" fmla="*/ 1 h 82"/>
                <a:gd name="T106" fmla="*/ 18 w 54"/>
                <a:gd name="T107" fmla="*/ 0 h 8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4" h="82">
                  <a:moveTo>
                    <a:pt x="15" y="0"/>
                  </a:moveTo>
                  <a:lnTo>
                    <a:pt x="15" y="0"/>
                  </a:lnTo>
                  <a:lnTo>
                    <a:pt x="14" y="0"/>
                  </a:lnTo>
                  <a:lnTo>
                    <a:pt x="13" y="1"/>
                  </a:lnTo>
                  <a:lnTo>
                    <a:pt x="12" y="1"/>
                  </a:lnTo>
                  <a:lnTo>
                    <a:pt x="12" y="2"/>
                  </a:lnTo>
                  <a:lnTo>
                    <a:pt x="11" y="2"/>
                  </a:lnTo>
                  <a:lnTo>
                    <a:pt x="11" y="3"/>
                  </a:lnTo>
                  <a:lnTo>
                    <a:pt x="10" y="3"/>
                  </a:lnTo>
                  <a:lnTo>
                    <a:pt x="10" y="4"/>
                  </a:lnTo>
                  <a:lnTo>
                    <a:pt x="9" y="4"/>
                  </a:lnTo>
                  <a:lnTo>
                    <a:pt x="9" y="5"/>
                  </a:lnTo>
                  <a:lnTo>
                    <a:pt x="8" y="6"/>
                  </a:lnTo>
                  <a:lnTo>
                    <a:pt x="8" y="7"/>
                  </a:lnTo>
                  <a:lnTo>
                    <a:pt x="7" y="8"/>
                  </a:lnTo>
                  <a:lnTo>
                    <a:pt x="7" y="9"/>
                  </a:lnTo>
                  <a:lnTo>
                    <a:pt x="6" y="10"/>
                  </a:lnTo>
                  <a:lnTo>
                    <a:pt x="6" y="11"/>
                  </a:lnTo>
                  <a:lnTo>
                    <a:pt x="6" y="12"/>
                  </a:lnTo>
                  <a:lnTo>
                    <a:pt x="5" y="13"/>
                  </a:lnTo>
                  <a:lnTo>
                    <a:pt x="5" y="14"/>
                  </a:lnTo>
                  <a:lnTo>
                    <a:pt x="5" y="15"/>
                  </a:lnTo>
                  <a:lnTo>
                    <a:pt x="4" y="16"/>
                  </a:lnTo>
                  <a:lnTo>
                    <a:pt x="4" y="17"/>
                  </a:lnTo>
                  <a:lnTo>
                    <a:pt x="4" y="18"/>
                  </a:lnTo>
                  <a:lnTo>
                    <a:pt x="3" y="19"/>
                  </a:lnTo>
                  <a:lnTo>
                    <a:pt x="3" y="20"/>
                  </a:lnTo>
                  <a:lnTo>
                    <a:pt x="3" y="21"/>
                  </a:lnTo>
                  <a:lnTo>
                    <a:pt x="3" y="22"/>
                  </a:lnTo>
                  <a:lnTo>
                    <a:pt x="3" y="23"/>
                  </a:lnTo>
                  <a:lnTo>
                    <a:pt x="3" y="24"/>
                  </a:lnTo>
                  <a:lnTo>
                    <a:pt x="2" y="25"/>
                  </a:lnTo>
                  <a:lnTo>
                    <a:pt x="2" y="26"/>
                  </a:lnTo>
                  <a:lnTo>
                    <a:pt x="2" y="28"/>
                  </a:lnTo>
                  <a:lnTo>
                    <a:pt x="2" y="29"/>
                  </a:lnTo>
                  <a:lnTo>
                    <a:pt x="1" y="30"/>
                  </a:lnTo>
                  <a:lnTo>
                    <a:pt x="1" y="31"/>
                  </a:lnTo>
                  <a:lnTo>
                    <a:pt x="1" y="32"/>
                  </a:lnTo>
                  <a:lnTo>
                    <a:pt x="1" y="33"/>
                  </a:lnTo>
                  <a:lnTo>
                    <a:pt x="1" y="34"/>
                  </a:lnTo>
                  <a:lnTo>
                    <a:pt x="1" y="35"/>
                  </a:lnTo>
                  <a:lnTo>
                    <a:pt x="1" y="36"/>
                  </a:lnTo>
                  <a:lnTo>
                    <a:pt x="1" y="37"/>
                  </a:lnTo>
                  <a:lnTo>
                    <a:pt x="1" y="38"/>
                  </a:lnTo>
                  <a:lnTo>
                    <a:pt x="0" y="39"/>
                  </a:lnTo>
                  <a:lnTo>
                    <a:pt x="0" y="40"/>
                  </a:lnTo>
                  <a:lnTo>
                    <a:pt x="0" y="41"/>
                  </a:lnTo>
                  <a:lnTo>
                    <a:pt x="0" y="42"/>
                  </a:lnTo>
                  <a:lnTo>
                    <a:pt x="0" y="43"/>
                  </a:lnTo>
                  <a:lnTo>
                    <a:pt x="0" y="44"/>
                  </a:lnTo>
                  <a:lnTo>
                    <a:pt x="0" y="45"/>
                  </a:lnTo>
                  <a:lnTo>
                    <a:pt x="0" y="46"/>
                  </a:lnTo>
                  <a:lnTo>
                    <a:pt x="0" y="47"/>
                  </a:lnTo>
                  <a:lnTo>
                    <a:pt x="0" y="48"/>
                  </a:lnTo>
                  <a:lnTo>
                    <a:pt x="0" y="49"/>
                  </a:lnTo>
                  <a:lnTo>
                    <a:pt x="0" y="50"/>
                  </a:lnTo>
                  <a:lnTo>
                    <a:pt x="0" y="51"/>
                  </a:lnTo>
                  <a:lnTo>
                    <a:pt x="0" y="53"/>
                  </a:lnTo>
                  <a:lnTo>
                    <a:pt x="0" y="54"/>
                  </a:lnTo>
                  <a:lnTo>
                    <a:pt x="0" y="55"/>
                  </a:lnTo>
                  <a:lnTo>
                    <a:pt x="0" y="56"/>
                  </a:lnTo>
                  <a:lnTo>
                    <a:pt x="0" y="57"/>
                  </a:lnTo>
                  <a:lnTo>
                    <a:pt x="0" y="58"/>
                  </a:lnTo>
                  <a:lnTo>
                    <a:pt x="0" y="59"/>
                  </a:lnTo>
                  <a:lnTo>
                    <a:pt x="0" y="60"/>
                  </a:lnTo>
                  <a:lnTo>
                    <a:pt x="0" y="61"/>
                  </a:lnTo>
                  <a:lnTo>
                    <a:pt x="1" y="62"/>
                  </a:lnTo>
                  <a:lnTo>
                    <a:pt x="1" y="63"/>
                  </a:lnTo>
                  <a:lnTo>
                    <a:pt x="1" y="64"/>
                  </a:lnTo>
                  <a:lnTo>
                    <a:pt x="1" y="65"/>
                  </a:lnTo>
                  <a:lnTo>
                    <a:pt x="1" y="66"/>
                  </a:lnTo>
                  <a:lnTo>
                    <a:pt x="1" y="67"/>
                  </a:lnTo>
                  <a:lnTo>
                    <a:pt x="1" y="68"/>
                  </a:lnTo>
                  <a:lnTo>
                    <a:pt x="2" y="69"/>
                  </a:lnTo>
                  <a:lnTo>
                    <a:pt x="2" y="70"/>
                  </a:lnTo>
                  <a:lnTo>
                    <a:pt x="2" y="71"/>
                  </a:lnTo>
                  <a:lnTo>
                    <a:pt x="2" y="72"/>
                  </a:lnTo>
                  <a:lnTo>
                    <a:pt x="3" y="72"/>
                  </a:lnTo>
                  <a:lnTo>
                    <a:pt x="3" y="73"/>
                  </a:lnTo>
                  <a:lnTo>
                    <a:pt x="3" y="74"/>
                  </a:lnTo>
                  <a:lnTo>
                    <a:pt x="4" y="75"/>
                  </a:lnTo>
                  <a:lnTo>
                    <a:pt x="4" y="76"/>
                  </a:lnTo>
                  <a:lnTo>
                    <a:pt x="5" y="76"/>
                  </a:lnTo>
                  <a:lnTo>
                    <a:pt x="5" y="77"/>
                  </a:lnTo>
                  <a:lnTo>
                    <a:pt x="6" y="77"/>
                  </a:lnTo>
                  <a:lnTo>
                    <a:pt x="6" y="78"/>
                  </a:lnTo>
                  <a:lnTo>
                    <a:pt x="7" y="78"/>
                  </a:lnTo>
                  <a:lnTo>
                    <a:pt x="8" y="79"/>
                  </a:lnTo>
                  <a:lnTo>
                    <a:pt x="9" y="79"/>
                  </a:lnTo>
                  <a:lnTo>
                    <a:pt x="10" y="80"/>
                  </a:lnTo>
                  <a:lnTo>
                    <a:pt x="11" y="80"/>
                  </a:lnTo>
                  <a:lnTo>
                    <a:pt x="12" y="81"/>
                  </a:lnTo>
                  <a:lnTo>
                    <a:pt x="13" y="81"/>
                  </a:lnTo>
                  <a:lnTo>
                    <a:pt x="14" y="81"/>
                  </a:lnTo>
                  <a:lnTo>
                    <a:pt x="15" y="81"/>
                  </a:lnTo>
                  <a:lnTo>
                    <a:pt x="16" y="82"/>
                  </a:lnTo>
                  <a:lnTo>
                    <a:pt x="17" y="82"/>
                  </a:lnTo>
                  <a:lnTo>
                    <a:pt x="18" y="82"/>
                  </a:lnTo>
                  <a:lnTo>
                    <a:pt x="19" y="82"/>
                  </a:lnTo>
                  <a:lnTo>
                    <a:pt x="20" y="82"/>
                  </a:lnTo>
                  <a:lnTo>
                    <a:pt x="21" y="82"/>
                  </a:lnTo>
                  <a:lnTo>
                    <a:pt x="22" y="82"/>
                  </a:lnTo>
                  <a:lnTo>
                    <a:pt x="23" y="82"/>
                  </a:lnTo>
                  <a:lnTo>
                    <a:pt x="24" y="82"/>
                  </a:lnTo>
                  <a:lnTo>
                    <a:pt x="25" y="82"/>
                  </a:lnTo>
                  <a:lnTo>
                    <a:pt x="26" y="82"/>
                  </a:lnTo>
                  <a:lnTo>
                    <a:pt x="27" y="82"/>
                  </a:lnTo>
                  <a:lnTo>
                    <a:pt x="28" y="82"/>
                  </a:lnTo>
                  <a:lnTo>
                    <a:pt x="29" y="81"/>
                  </a:lnTo>
                  <a:lnTo>
                    <a:pt x="30" y="81"/>
                  </a:lnTo>
                  <a:lnTo>
                    <a:pt x="31" y="81"/>
                  </a:lnTo>
                  <a:lnTo>
                    <a:pt x="32" y="81"/>
                  </a:lnTo>
                  <a:lnTo>
                    <a:pt x="33" y="81"/>
                  </a:lnTo>
                  <a:lnTo>
                    <a:pt x="34" y="80"/>
                  </a:lnTo>
                  <a:lnTo>
                    <a:pt x="35" y="80"/>
                  </a:lnTo>
                  <a:lnTo>
                    <a:pt x="36" y="80"/>
                  </a:lnTo>
                  <a:lnTo>
                    <a:pt x="37" y="80"/>
                  </a:lnTo>
                  <a:lnTo>
                    <a:pt x="38" y="79"/>
                  </a:lnTo>
                  <a:lnTo>
                    <a:pt x="39" y="79"/>
                  </a:lnTo>
                  <a:lnTo>
                    <a:pt x="40" y="79"/>
                  </a:lnTo>
                  <a:lnTo>
                    <a:pt x="40" y="78"/>
                  </a:lnTo>
                  <a:lnTo>
                    <a:pt x="41" y="78"/>
                  </a:lnTo>
                  <a:lnTo>
                    <a:pt x="42" y="78"/>
                  </a:lnTo>
                  <a:lnTo>
                    <a:pt x="43" y="77"/>
                  </a:lnTo>
                  <a:lnTo>
                    <a:pt x="44" y="77"/>
                  </a:lnTo>
                  <a:lnTo>
                    <a:pt x="45" y="76"/>
                  </a:lnTo>
                  <a:lnTo>
                    <a:pt x="46" y="75"/>
                  </a:lnTo>
                  <a:lnTo>
                    <a:pt x="47" y="74"/>
                  </a:lnTo>
                  <a:lnTo>
                    <a:pt x="48" y="74"/>
                  </a:lnTo>
                  <a:lnTo>
                    <a:pt x="49" y="73"/>
                  </a:lnTo>
                  <a:lnTo>
                    <a:pt x="50" y="72"/>
                  </a:lnTo>
                  <a:lnTo>
                    <a:pt x="51" y="71"/>
                  </a:lnTo>
                  <a:lnTo>
                    <a:pt x="51" y="70"/>
                  </a:lnTo>
                  <a:lnTo>
                    <a:pt x="52" y="70"/>
                  </a:lnTo>
                  <a:lnTo>
                    <a:pt x="52" y="69"/>
                  </a:lnTo>
                  <a:lnTo>
                    <a:pt x="53" y="68"/>
                  </a:lnTo>
                  <a:lnTo>
                    <a:pt x="53" y="67"/>
                  </a:lnTo>
                  <a:lnTo>
                    <a:pt x="54" y="66"/>
                  </a:lnTo>
                  <a:lnTo>
                    <a:pt x="54" y="65"/>
                  </a:lnTo>
                  <a:lnTo>
                    <a:pt x="54" y="64"/>
                  </a:lnTo>
                  <a:lnTo>
                    <a:pt x="54" y="63"/>
                  </a:lnTo>
                  <a:lnTo>
                    <a:pt x="54" y="62"/>
                  </a:lnTo>
                  <a:lnTo>
                    <a:pt x="54" y="61"/>
                  </a:lnTo>
                  <a:lnTo>
                    <a:pt x="54" y="60"/>
                  </a:lnTo>
                  <a:lnTo>
                    <a:pt x="53" y="59"/>
                  </a:lnTo>
                  <a:lnTo>
                    <a:pt x="53" y="58"/>
                  </a:lnTo>
                  <a:lnTo>
                    <a:pt x="53" y="57"/>
                  </a:lnTo>
                  <a:lnTo>
                    <a:pt x="53" y="56"/>
                  </a:lnTo>
                  <a:lnTo>
                    <a:pt x="53" y="55"/>
                  </a:lnTo>
                  <a:lnTo>
                    <a:pt x="52" y="54"/>
                  </a:lnTo>
                  <a:lnTo>
                    <a:pt x="52" y="53"/>
                  </a:lnTo>
                  <a:lnTo>
                    <a:pt x="52" y="52"/>
                  </a:lnTo>
                  <a:lnTo>
                    <a:pt x="51" y="51"/>
                  </a:lnTo>
                  <a:lnTo>
                    <a:pt x="51" y="50"/>
                  </a:lnTo>
                  <a:lnTo>
                    <a:pt x="51" y="49"/>
                  </a:lnTo>
                  <a:lnTo>
                    <a:pt x="51" y="48"/>
                  </a:lnTo>
                  <a:lnTo>
                    <a:pt x="50" y="47"/>
                  </a:lnTo>
                  <a:lnTo>
                    <a:pt x="50" y="46"/>
                  </a:lnTo>
                  <a:lnTo>
                    <a:pt x="49" y="45"/>
                  </a:lnTo>
                  <a:lnTo>
                    <a:pt x="49" y="44"/>
                  </a:lnTo>
                  <a:lnTo>
                    <a:pt x="49" y="43"/>
                  </a:lnTo>
                  <a:lnTo>
                    <a:pt x="48" y="42"/>
                  </a:lnTo>
                  <a:lnTo>
                    <a:pt x="48" y="41"/>
                  </a:lnTo>
                  <a:lnTo>
                    <a:pt x="48" y="40"/>
                  </a:lnTo>
                  <a:lnTo>
                    <a:pt x="47" y="39"/>
                  </a:lnTo>
                  <a:lnTo>
                    <a:pt x="47" y="38"/>
                  </a:lnTo>
                  <a:lnTo>
                    <a:pt x="46" y="37"/>
                  </a:lnTo>
                  <a:lnTo>
                    <a:pt x="46" y="36"/>
                  </a:lnTo>
                  <a:lnTo>
                    <a:pt x="45" y="35"/>
                  </a:lnTo>
                  <a:lnTo>
                    <a:pt x="45" y="34"/>
                  </a:lnTo>
                  <a:lnTo>
                    <a:pt x="44" y="33"/>
                  </a:lnTo>
                  <a:lnTo>
                    <a:pt x="44" y="32"/>
                  </a:lnTo>
                  <a:lnTo>
                    <a:pt x="43" y="31"/>
                  </a:lnTo>
                  <a:lnTo>
                    <a:pt x="43" y="30"/>
                  </a:lnTo>
                  <a:lnTo>
                    <a:pt x="42" y="29"/>
                  </a:lnTo>
                  <a:lnTo>
                    <a:pt x="42" y="28"/>
                  </a:lnTo>
                  <a:lnTo>
                    <a:pt x="41" y="27"/>
                  </a:lnTo>
                  <a:lnTo>
                    <a:pt x="41" y="26"/>
                  </a:lnTo>
                  <a:lnTo>
                    <a:pt x="40" y="25"/>
                  </a:lnTo>
                  <a:lnTo>
                    <a:pt x="40" y="24"/>
                  </a:lnTo>
                  <a:lnTo>
                    <a:pt x="39" y="23"/>
                  </a:lnTo>
                  <a:lnTo>
                    <a:pt x="39" y="22"/>
                  </a:lnTo>
                  <a:lnTo>
                    <a:pt x="38" y="22"/>
                  </a:lnTo>
                  <a:lnTo>
                    <a:pt x="38" y="21"/>
                  </a:lnTo>
                  <a:lnTo>
                    <a:pt x="37" y="20"/>
                  </a:lnTo>
                  <a:lnTo>
                    <a:pt x="37" y="19"/>
                  </a:lnTo>
                  <a:lnTo>
                    <a:pt x="36" y="18"/>
                  </a:lnTo>
                  <a:lnTo>
                    <a:pt x="35" y="17"/>
                  </a:lnTo>
                  <a:lnTo>
                    <a:pt x="35" y="16"/>
                  </a:lnTo>
                  <a:lnTo>
                    <a:pt x="34" y="15"/>
                  </a:lnTo>
                  <a:lnTo>
                    <a:pt x="33" y="14"/>
                  </a:lnTo>
                  <a:lnTo>
                    <a:pt x="32" y="13"/>
                  </a:lnTo>
                  <a:lnTo>
                    <a:pt x="32" y="12"/>
                  </a:lnTo>
                  <a:lnTo>
                    <a:pt x="31" y="11"/>
                  </a:lnTo>
                  <a:lnTo>
                    <a:pt x="31" y="10"/>
                  </a:lnTo>
                  <a:lnTo>
                    <a:pt x="30" y="10"/>
                  </a:lnTo>
                  <a:lnTo>
                    <a:pt x="30" y="9"/>
                  </a:lnTo>
                  <a:lnTo>
                    <a:pt x="29" y="9"/>
                  </a:lnTo>
                  <a:lnTo>
                    <a:pt x="29" y="8"/>
                  </a:lnTo>
                  <a:lnTo>
                    <a:pt x="28" y="8"/>
                  </a:lnTo>
                  <a:lnTo>
                    <a:pt x="28" y="7"/>
                  </a:lnTo>
                  <a:lnTo>
                    <a:pt x="27" y="7"/>
                  </a:lnTo>
                  <a:lnTo>
                    <a:pt x="27" y="6"/>
                  </a:lnTo>
                  <a:lnTo>
                    <a:pt x="26" y="5"/>
                  </a:lnTo>
                  <a:lnTo>
                    <a:pt x="25" y="5"/>
                  </a:lnTo>
                  <a:lnTo>
                    <a:pt x="25" y="4"/>
                  </a:lnTo>
                  <a:lnTo>
                    <a:pt x="24" y="4"/>
                  </a:lnTo>
                  <a:lnTo>
                    <a:pt x="24" y="3"/>
                  </a:lnTo>
                  <a:lnTo>
                    <a:pt x="23" y="3"/>
                  </a:lnTo>
                  <a:lnTo>
                    <a:pt x="22" y="2"/>
                  </a:lnTo>
                  <a:lnTo>
                    <a:pt x="21" y="2"/>
                  </a:lnTo>
                  <a:lnTo>
                    <a:pt x="21" y="1"/>
                  </a:lnTo>
                  <a:lnTo>
                    <a:pt x="20" y="1"/>
                  </a:lnTo>
                  <a:lnTo>
                    <a:pt x="19" y="1"/>
                  </a:lnTo>
                  <a:lnTo>
                    <a:pt x="19" y="0"/>
                  </a:lnTo>
                  <a:lnTo>
                    <a:pt x="18" y="0"/>
                  </a:lnTo>
                  <a:lnTo>
                    <a:pt x="17" y="0"/>
                  </a:lnTo>
                  <a:lnTo>
                    <a:pt x="16" y="0"/>
                  </a:lnTo>
                  <a:lnTo>
                    <a:pt x="15" y="0"/>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sp>
          <p:nvSpPr>
            <p:cNvPr id="24" name="Freeform 56">
              <a:extLst>
                <a:ext uri="{FF2B5EF4-FFF2-40B4-BE49-F238E27FC236}">
                  <a16:creationId xmlns:a16="http://schemas.microsoft.com/office/drawing/2014/main" id="{E10F080C-9E7D-6806-9259-842E54A02AAA}"/>
                </a:ext>
              </a:extLst>
            </p:cNvPr>
            <p:cNvSpPr>
              <a:spLocks noChangeArrowheads="1"/>
            </p:cNvSpPr>
            <p:nvPr/>
          </p:nvSpPr>
          <p:spPr bwMode="auto">
            <a:xfrm>
              <a:off x="2678113" y="2309813"/>
              <a:ext cx="144462" cy="180975"/>
            </a:xfrm>
            <a:custGeom>
              <a:avLst/>
              <a:gdLst>
                <a:gd name="T0" fmla="*/ 2147483646 w 108"/>
                <a:gd name="T1" fmla="*/ 0 h 149"/>
                <a:gd name="T2" fmla="*/ 2147483646 w 108"/>
                <a:gd name="T3" fmla="*/ 0 h 149"/>
                <a:gd name="T4" fmla="*/ 2147483646 w 108"/>
                <a:gd name="T5" fmla="*/ 0 h 149"/>
                <a:gd name="T6" fmla="*/ 2147483646 w 108"/>
                <a:gd name="T7" fmla="*/ 0 h 149"/>
                <a:gd name="T8" fmla="*/ 2147483646 w 108"/>
                <a:gd name="T9" fmla="*/ 0 h 149"/>
                <a:gd name="T10" fmla="*/ 2147483646 w 108"/>
                <a:gd name="T11" fmla="*/ 0 h 149"/>
                <a:gd name="T12" fmla="*/ 2147483646 w 108"/>
                <a:gd name="T13" fmla="*/ 0 h 149"/>
                <a:gd name="T14" fmla="*/ 2147483646 w 108"/>
                <a:gd name="T15" fmla="*/ 0 h 149"/>
                <a:gd name="T16" fmla="*/ 2147483646 w 108"/>
                <a:gd name="T17" fmla="*/ 0 h 149"/>
                <a:gd name="T18" fmla="*/ 2147483646 w 108"/>
                <a:gd name="T19" fmla="*/ 0 h 149"/>
                <a:gd name="T20" fmla="*/ 2147483646 w 108"/>
                <a:gd name="T21" fmla="*/ 0 h 149"/>
                <a:gd name="T22" fmla="*/ 2147483646 w 108"/>
                <a:gd name="T23" fmla="*/ 0 h 149"/>
                <a:gd name="T24" fmla="*/ 2147483646 w 108"/>
                <a:gd name="T25" fmla="*/ 0 h 149"/>
                <a:gd name="T26" fmla="*/ 2147483646 w 108"/>
                <a:gd name="T27" fmla="*/ 0 h 149"/>
                <a:gd name="T28" fmla="*/ 2147483646 w 108"/>
                <a:gd name="T29" fmla="*/ 0 h 149"/>
                <a:gd name="T30" fmla="*/ 2147483646 w 108"/>
                <a:gd name="T31" fmla="*/ 0 h 149"/>
                <a:gd name="T32" fmla="*/ 2147483646 w 108"/>
                <a:gd name="T33" fmla="*/ 0 h 149"/>
                <a:gd name="T34" fmla="*/ 2147483646 w 108"/>
                <a:gd name="T35" fmla="*/ 0 h 149"/>
                <a:gd name="T36" fmla="*/ 2147483646 w 108"/>
                <a:gd name="T37" fmla="*/ 0 h 149"/>
                <a:gd name="T38" fmla="*/ 0 w 108"/>
                <a:gd name="T39" fmla="*/ 0 h 149"/>
                <a:gd name="T40" fmla="*/ 0 w 108"/>
                <a:gd name="T41" fmla="*/ 0 h 149"/>
                <a:gd name="T42" fmla="*/ 2147483646 w 108"/>
                <a:gd name="T43" fmla="*/ 0 h 149"/>
                <a:gd name="T44" fmla="*/ 2147483646 w 108"/>
                <a:gd name="T45" fmla="*/ 0 h 149"/>
                <a:gd name="T46" fmla="*/ 2147483646 w 108"/>
                <a:gd name="T47" fmla="*/ 0 h 149"/>
                <a:gd name="T48" fmla="*/ 2147483646 w 108"/>
                <a:gd name="T49" fmla="*/ 0 h 149"/>
                <a:gd name="T50" fmla="*/ 2147483646 w 108"/>
                <a:gd name="T51" fmla="*/ 0 h 149"/>
                <a:gd name="T52" fmla="*/ 2147483646 w 108"/>
                <a:gd name="T53" fmla="*/ 0 h 149"/>
                <a:gd name="T54" fmla="*/ 2147483646 w 108"/>
                <a:gd name="T55" fmla="*/ 0 h 149"/>
                <a:gd name="T56" fmla="*/ 2147483646 w 108"/>
                <a:gd name="T57" fmla="*/ 0 h 149"/>
                <a:gd name="T58" fmla="*/ 2147483646 w 108"/>
                <a:gd name="T59" fmla="*/ 0 h 149"/>
                <a:gd name="T60" fmla="*/ 2147483646 w 108"/>
                <a:gd name="T61" fmla="*/ 0 h 149"/>
                <a:gd name="T62" fmla="*/ 2147483646 w 108"/>
                <a:gd name="T63" fmla="*/ 0 h 149"/>
                <a:gd name="T64" fmla="*/ 2147483646 w 108"/>
                <a:gd name="T65" fmla="*/ 0 h 149"/>
                <a:gd name="T66" fmla="*/ 2147483646 w 108"/>
                <a:gd name="T67" fmla="*/ 0 h 149"/>
                <a:gd name="T68" fmla="*/ 2147483646 w 108"/>
                <a:gd name="T69" fmla="*/ 0 h 149"/>
                <a:gd name="T70" fmla="*/ 2147483646 w 108"/>
                <a:gd name="T71" fmla="*/ 0 h 149"/>
                <a:gd name="T72" fmla="*/ 2147483646 w 108"/>
                <a:gd name="T73" fmla="*/ 0 h 149"/>
                <a:gd name="T74" fmla="*/ 2147483646 w 108"/>
                <a:gd name="T75" fmla="*/ 0 h 149"/>
                <a:gd name="T76" fmla="*/ 2147483646 w 108"/>
                <a:gd name="T77" fmla="*/ 0 h 149"/>
                <a:gd name="T78" fmla="*/ 2147483646 w 108"/>
                <a:gd name="T79" fmla="*/ 0 h 149"/>
                <a:gd name="T80" fmla="*/ 2147483646 w 108"/>
                <a:gd name="T81" fmla="*/ 0 h 149"/>
                <a:gd name="T82" fmla="*/ 2147483646 w 108"/>
                <a:gd name="T83" fmla="*/ 0 h 149"/>
                <a:gd name="T84" fmla="*/ 2147483646 w 108"/>
                <a:gd name="T85" fmla="*/ 0 h 149"/>
                <a:gd name="T86" fmla="*/ 2147483646 w 108"/>
                <a:gd name="T87" fmla="*/ 0 h 149"/>
                <a:gd name="T88" fmla="*/ 2147483646 w 108"/>
                <a:gd name="T89" fmla="*/ 0 h 149"/>
                <a:gd name="T90" fmla="*/ 2147483646 w 108"/>
                <a:gd name="T91" fmla="*/ 0 h 149"/>
                <a:gd name="T92" fmla="*/ 2147483646 w 108"/>
                <a:gd name="T93" fmla="*/ 0 h 149"/>
                <a:gd name="T94" fmla="*/ 2147483646 w 108"/>
                <a:gd name="T95" fmla="*/ 0 h 149"/>
                <a:gd name="T96" fmla="*/ 2147483646 w 108"/>
                <a:gd name="T97" fmla="*/ 0 h 149"/>
                <a:gd name="T98" fmla="*/ 2147483646 w 108"/>
                <a:gd name="T99" fmla="*/ 0 h 149"/>
                <a:gd name="T100" fmla="*/ 2147483646 w 108"/>
                <a:gd name="T101" fmla="*/ 0 h 149"/>
                <a:gd name="T102" fmla="*/ 2147483646 w 108"/>
                <a:gd name="T103" fmla="*/ 0 h 149"/>
                <a:gd name="T104" fmla="*/ 2147483646 w 108"/>
                <a:gd name="T105" fmla="*/ 0 h 149"/>
                <a:gd name="T106" fmla="*/ 2147483646 w 108"/>
                <a:gd name="T107" fmla="*/ 0 h 149"/>
                <a:gd name="T108" fmla="*/ 2147483646 w 108"/>
                <a:gd name="T109" fmla="*/ 0 h 14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08" h="149">
                  <a:moveTo>
                    <a:pt x="78" y="149"/>
                  </a:moveTo>
                  <a:lnTo>
                    <a:pt x="78" y="149"/>
                  </a:lnTo>
                  <a:lnTo>
                    <a:pt x="76" y="149"/>
                  </a:lnTo>
                  <a:lnTo>
                    <a:pt x="74" y="149"/>
                  </a:lnTo>
                  <a:lnTo>
                    <a:pt x="72" y="149"/>
                  </a:lnTo>
                  <a:lnTo>
                    <a:pt x="70" y="149"/>
                  </a:lnTo>
                  <a:lnTo>
                    <a:pt x="70" y="147"/>
                  </a:lnTo>
                  <a:lnTo>
                    <a:pt x="68" y="147"/>
                  </a:lnTo>
                  <a:lnTo>
                    <a:pt x="66" y="147"/>
                  </a:lnTo>
                  <a:lnTo>
                    <a:pt x="66" y="146"/>
                  </a:lnTo>
                  <a:lnTo>
                    <a:pt x="64" y="146"/>
                  </a:lnTo>
                  <a:lnTo>
                    <a:pt x="62" y="144"/>
                  </a:lnTo>
                  <a:lnTo>
                    <a:pt x="60" y="144"/>
                  </a:lnTo>
                  <a:lnTo>
                    <a:pt x="60" y="142"/>
                  </a:lnTo>
                  <a:lnTo>
                    <a:pt x="58" y="142"/>
                  </a:lnTo>
                  <a:lnTo>
                    <a:pt x="58" y="140"/>
                  </a:lnTo>
                  <a:lnTo>
                    <a:pt x="56" y="140"/>
                  </a:lnTo>
                  <a:lnTo>
                    <a:pt x="54" y="138"/>
                  </a:lnTo>
                  <a:lnTo>
                    <a:pt x="54" y="137"/>
                  </a:lnTo>
                  <a:lnTo>
                    <a:pt x="52" y="137"/>
                  </a:lnTo>
                  <a:lnTo>
                    <a:pt x="52" y="135"/>
                  </a:lnTo>
                  <a:lnTo>
                    <a:pt x="50" y="133"/>
                  </a:lnTo>
                  <a:lnTo>
                    <a:pt x="48" y="133"/>
                  </a:lnTo>
                  <a:lnTo>
                    <a:pt x="48" y="131"/>
                  </a:lnTo>
                  <a:lnTo>
                    <a:pt x="46" y="131"/>
                  </a:lnTo>
                  <a:lnTo>
                    <a:pt x="46" y="129"/>
                  </a:lnTo>
                  <a:lnTo>
                    <a:pt x="44" y="127"/>
                  </a:lnTo>
                  <a:lnTo>
                    <a:pt x="44" y="126"/>
                  </a:lnTo>
                  <a:lnTo>
                    <a:pt x="42" y="124"/>
                  </a:lnTo>
                  <a:lnTo>
                    <a:pt x="40" y="122"/>
                  </a:lnTo>
                  <a:lnTo>
                    <a:pt x="38" y="120"/>
                  </a:lnTo>
                  <a:lnTo>
                    <a:pt x="38" y="118"/>
                  </a:lnTo>
                  <a:lnTo>
                    <a:pt x="36" y="117"/>
                  </a:lnTo>
                  <a:lnTo>
                    <a:pt x="34" y="115"/>
                  </a:lnTo>
                  <a:lnTo>
                    <a:pt x="34" y="113"/>
                  </a:lnTo>
                  <a:lnTo>
                    <a:pt x="32" y="111"/>
                  </a:lnTo>
                  <a:lnTo>
                    <a:pt x="32" y="109"/>
                  </a:lnTo>
                  <a:lnTo>
                    <a:pt x="30" y="109"/>
                  </a:lnTo>
                  <a:lnTo>
                    <a:pt x="30" y="107"/>
                  </a:lnTo>
                  <a:lnTo>
                    <a:pt x="28" y="106"/>
                  </a:lnTo>
                  <a:lnTo>
                    <a:pt x="28" y="104"/>
                  </a:lnTo>
                  <a:lnTo>
                    <a:pt x="26" y="102"/>
                  </a:lnTo>
                  <a:lnTo>
                    <a:pt x="26" y="100"/>
                  </a:lnTo>
                  <a:lnTo>
                    <a:pt x="24" y="98"/>
                  </a:lnTo>
                  <a:lnTo>
                    <a:pt x="24" y="97"/>
                  </a:lnTo>
                  <a:lnTo>
                    <a:pt x="22" y="95"/>
                  </a:lnTo>
                  <a:lnTo>
                    <a:pt x="22" y="93"/>
                  </a:lnTo>
                  <a:lnTo>
                    <a:pt x="20" y="93"/>
                  </a:lnTo>
                  <a:lnTo>
                    <a:pt x="20" y="91"/>
                  </a:lnTo>
                  <a:lnTo>
                    <a:pt x="20" y="89"/>
                  </a:lnTo>
                  <a:lnTo>
                    <a:pt x="18" y="87"/>
                  </a:lnTo>
                  <a:lnTo>
                    <a:pt x="18" y="86"/>
                  </a:lnTo>
                  <a:lnTo>
                    <a:pt x="16" y="84"/>
                  </a:lnTo>
                  <a:lnTo>
                    <a:pt x="16" y="82"/>
                  </a:lnTo>
                  <a:lnTo>
                    <a:pt x="14" y="80"/>
                  </a:lnTo>
                  <a:lnTo>
                    <a:pt x="14" y="78"/>
                  </a:lnTo>
                  <a:lnTo>
                    <a:pt x="12" y="77"/>
                  </a:lnTo>
                  <a:lnTo>
                    <a:pt x="12" y="75"/>
                  </a:lnTo>
                  <a:lnTo>
                    <a:pt x="12" y="73"/>
                  </a:lnTo>
                  <a:lnTo>
                    <a:pt x="10" y="71"/>
                  </a:lnTo>
                  <a:lnTo>
                    <a:pt x="10" y="69"/>
                  </a:lnTo>
                  <a:lnTo>
                    <a:pt x="10" y="67"/>
                  </a:lnTo>
                  <a:lnTo>
                    <a:pt x="8" y="66"/>
                  </a:lnTo>
                  <a:lnTo>
                    <a:pt x="8" y="64"/>
                  </a:lnTo>
                  <a:lnTo>
                    <a:pt x="6" y="62"/>
                  </a:lnTo>
                  <a:lnTo>
                    <a:pt x="6" y="60"/>
                  </a:lnTo>
                  <a:lnTo>
                    <a:pt x="6" y="58"/>
                  </a:lnTo>
                  <a:lnTo>
                    <a:pt x="6" y="57"/>
                  </a:lnTo>
                  <a:lnTo>
                    <a:pt x="4" y="57"/>
                  </a:lnTo>
                  <a:lnTo>
                    <a:pt x="4" y="55"/>
                  </a:lnTo>
                  <a:lnTo>
                    <a:pt x="4" y="53"/>
                  </a:lnTo>
                  <a:lnTo>
                    <a:pt x="4" y="51"/>
                  </a:lnTo>
                  <a:lnTo>
                    <a:pt x="2" y="51"/>
                  </a:lnTo>
                  <a:lnTo>
                    <a:pt x="2" y="49"/>
                  </a:lnTo>
                  <a:lnTo>
                    <a:pt x="2" y="48"/>
                  </a:lnTo>
                  <a:lnTo>
                    <a:pt x="2" y="46"/>
                  </a:lnTo>
                  <a:lnTo>
                    <a:pt x="2" y="44"/>
                  </a:lnTo>
                  <a:lnTo>
                    <a:pt x="2" y="42"/>
                  </a:lnTo>
                  <a:lnTo>
                    <a:pt x="0" y="40"/>
                  </a:lnTo>
                  <a:lnTo>
                    <a:pt x="0" y="38"/>
                  </a:lnTo>
                  <a:lnTo>
                    <a:pt x="0" y="37"/>
                  </a:lnTo>
                  <a:lnTo>
                    <a:pt x="0" y="35"/>
                  </a:lnTo>
                  <a:lnTo>
                    <a:pt x="0" y="33"/>
                  </a:lnTo>
                  <a:lnTo>
                    <a:pt x="0" y="31"/>
                  </a:lnTo>
                  <a:lnTo>
                    <a:pt x="0" y="29"/>
                  </a:lnTo>
                  <a:lnTo>
                    <a:pt x="2" y="28"/>
                  </a:lnTo>
                  <a:lnTo>
                    <a:pt x="2" y="26"/>
                  </a:lnTo>
                  <a:lnTo>
                    <a:pt x="4" y="24"/>
                  </a:lnTo>
                  <a:lnTo>
                    <a:pt x="4" y="22"/>
                  </a:lnTo>
                  <a:lnTo>
                    <a:pt x="6" y="22"/>
                  </a:lnTo>
                  <a:lnTo>
                    <a:pt x="6" y="20"/>
                  </a:lnTo>
                  <a:lnTo>
                    <a:pt x="8" y="18"/>
                  </a:lnTo>
                  <a:lnTo>
                    <a:pt x="10" y="17"/>
                  </a:lnTo>
                  <a:lnTo>
                    <a:pt x="12" y="15"/>
                  </a:lnTo>
                  <a:lnTo>
                    <a:pt x="14" y="15"/>
                  </a:lnTo>
                  <a:lnTo>
                    <a:pt x="16" y="13"/>
                  </a:lnTo>
                  <a:lnTo>
                    <a:pt x="16" y="11"/>
                  </a:lnTo>
                  <a:lnTo>
                    <a:pt x="18" y="11"/>
                  </a:lnTo>
                  <a:lnTo>
                    <a:pt x="20" y="9"/>
                  </a:lnTo>
                  <a:lnTo>
                    <a:pt x="22" y="9"/>
                  </a:lnTo>
                  <a:lnTo>
                    <a:pt x="24" y="8"/>
                  </a:lnTo>
                  <a:lnTo>
                    <a:pt x="26" y="8"/>
                  </a:lnTo>
                  <a:lnTo>
                    <a:pt x="28" y="8"/>
                  </a:lnTo>
                  <a:lnTo>
                    <a:pt x="28" y="6"/>
                  </a:lnTo>
                  <a:lnTo>
                    <a:pt x="30" y="6"/>
                  </a:lnTo>
                  <a:lnTo>
                    <a:pt x="32" y="6"/>
                  </a:lnTo>
                  <a:lnTo>
                    <a:pt x="34" y="4"/>
                  </a:lnTo>
                  <a:lnTo>
                    <a:pt x="36" y="4"/>
                  </a:lnTo>
                  <a:lnTo>
                    <a:pt x="38" y="4"/>
                  </a:lnTo>
                  <a:lnTo>
                    <a:pt x="40" y="4"/>
                  </a:lnTo>
                  <a:lnTo>
                    <a:pt x="42" y="2"/>
                  </a:lnTo>
                  <a:lnTo>
                    <a:pt x="44" y="2"/>
                  </a:lnTo>
                  <a:lnTo>
                    <a:pt x="46" y="2"/>
                  </a:lnTo>
                  <a:lnTo>
                    <a:pt x="48" y="2"/>
                  </a:lnTo>
                  <a:lnTo>
                    <a:pt x="50" y="0"/>
                  </a:lnTo>
                  <a:lnTo>
                    <a:pt x="52" y="0"/>
                  </a:lnTo>
                  <a:lnTo>
                    <a:pt x="54" y="0"/>
                  </a:lnTo>
                  <a:lnTo>
                    <a:pt x="56" y="0"/>
                  </a:lnTo>
                  <a:lnTo>
                    <a:pt x="58" y="0"/>
                  </a:lnTo>
                  <a:lnTo>
                    <a:pt x="60" y="0"/>
                  </a:lnTo>
                  <a:lnTo>
                    <a:pt x="62" y="0"/>
                  </a:lnTo>
                  <a:lnTo>
                    <a:pt x="64" y="0"/>
                  </a:lnTo>
                  <a:lnTo>
                    <a:pt x="66" y="0"/>
                  </a:lnTo>
                  <a:lnTo>
                    <a:pt x="68" y="0"/>
                  </a:lnTo>
                  <a:lnTo>
                    <a:pt x="70" y="0"/>
                  </a:lnTo>
                  <a:lnTo>
                    <a:pt x="72" y="0"/>
                  </a:lnTo>
                  <a:lnTo>
                    <a:pt x="74" y="0"/>
                  </a:lnTo>
                  <a:lnTo>
                    <a:pt x="76" y="0"/>
                  </a:lnTo>
                  <a:lnTo>
                    <a:pt x="78" y="0"/>
                  </a:lnTo>
                  <a:lnTo>
                    <a:pt x="78" y="2"/>
                  </a:lnTo>
                  <a:lnTo>
                    <a:pt x="80" y="2"/>
                  </a:lnTo>
                  <a:lnTo>
                    <a:pt x="82" y="2"/>
                  </a:lnTo>
                  <a:lnTo>
                    <a:pt x="84" y="2"/>
                  </a:lnTo>
                  <a:lnTo>
                    <a:pt x="86" y="4"/>
                  </a:lnTo>
                  <a:lnTo>
                    <a:pt x="88" y="4"/>
                  </a:lnTo>
                  <a:lnTo>
                    <a:pt x="90" y="6"/>
                  </a:lnTo>
                  <a:lnTo>
                    <a:pt x="92" y="6"/>
                  </a:lnTo>
                  <a:lnTo>
                    <a:pt x="94" y="6"/>
                  </a:lnTo>
                  <a:lnTo>
                    <a:pt x="94" y="8"/>
                  </a:lnTo>
                  <a:lnTo>
                    <a:pt x="96" y="8"/>
                  </a:lnTo>
                  <a:lnTo>
                    <a:pt x="96" y="9"/>
                  </a:lnTo>
                  <a:lnTo>
                    <a:pt x="98" y="9"/>
                  </a:lnTo>
                  <a:lnTo>
                    <a:pt x="98" y="11"/>
                  </a:lnTo>
                  <a:lnTo>
                    <a:pt x="100" y="11"/>
                  </a:lnTo>
                  <a:lnTo>
                    <a:pt x="100" y="13"/>
                  </a:lnTo>
                  <a:lnTo>
                    <a:pt x="102" y="15"/>
                  </a:lnTo>
                  <a:lnTo>
                    <a:pt x="102" y="17"/>
                  </a:lnTo>
                  <a:lnTo>
                    <a:pt x="104" y="18"/>
                  </a:lnTo>
                  <a:lnTo>
                    <a:pt x="104" y="20"/>
                  </a:lnTo>
                  <a:lnTo>
                    <a:pt x="104" y="22"/>
                  </a:lnTo>
                  <a:lnTo>
                    <a:pt x="104" y="24"/>
                  </a:lnTo>
                  <a:lnTo>
                    <a:pt x="106" y="26"/>
                  </a:lnTo>
                  <a:lnTo>
                    <a:pt x="106" y="28"/>
                  </a:lnTo>
                  <a:lnTo>
                    <a:pt x="106" y="29"/>
                  </a:lnTo>
                  <a:lnTo>
                    <a:pt x="106" y="31"/>
                  </a:lnTo>
                  <a:lnTo>
                    <a:pt x="106" y="33"/>
                  </a:lnTo>
                  <a:lnTo>
                    <a:pt x="106" y="35"/>
                  </a:lnTo>
                  <a:lnTo>
                    <a:pt x="106" y="37"/>
                  </a:lnTo>
                  <a:lnTo>
                    <a:pt x="108" y="38"/>
                  </a:lnTo>
                  <a:lnTo>
                    <a:pt x="108" y="40"/>
                  </a:lnTo>
                  <a:lnTo>
                    <a:pt x="108" y="42"/>
                  </a:lnTo>
                  <a:lnTo>
                    <a:pt x="108" y="44"/>
                  </a:lnTo>
                  <a:lnTo>
                    <a:pt x="108" y="46"/>
                  </a:lnTo>
                  <a:lnTo>
                    <a:pt x="108" y="48"/>
                  </a:lnTo>
                  <a:lnTo>
                    <a:pt x="108" y="49"/>
                  </a:lnTo>
                  <a:lnTo>
                    <a:pt x="108" y="51"/>
                  </a:lnTo>
                  <a:lnTo>
                    <a:pt x="108" y="53"/>
                  </a:lnTo>
                  <a:lnTo>
                    <a:pt x="108" y="57"/>
                  </a:lnTo>
                  <a:lnTo>
                    <a:pt x="108" y="58"/>
                  </a:lnTo>
                  <a:lnTo>
                    <a:pt x="108" y="60"/>
                  </a:lnTo>
                  <a:lnTo>
                    <a:pt x="108" y="62"/>
                  </a:lnTo>
                  <a:lnTo>
                    <a:pt x="108" y="64"/>
                  </a:lnTo>
                  <a:lnTo>
                    <a:pt x="108" y="66"/>
                  </a:lnTo>
                  <a:lnTo>
                    <a:pt x="108" y="67"/>
                  </a:lnTo>
                  <a:lnTo>
                    <a:pt x="108" y="69"/>
                  </a:lnTo>
                  <a:lnTo>
                    <a:pt x="108" y="71"/>
                  </a:lnTo>
                  <a:lnTo>
                    <a:pt x="108" y="73"/>
                  </a:lnTo>
                  <a:lnTo>
                    <a:pt x="108" y="75"/>
                  </a:lnTo>
                  <a:lnTo>
                    <a:pt x="108" y="77"/>
                  </a:lnTo>
                  <a:lnTo>
                    <a:pt x="108" y="78"/>
                  </a:lnTo>
                  <a:lnTo>
                    <a:pt x="106" y="80"/>
                  </a:lnTo>
                  <a:lnTo>
                    <a:pt x="106" y="82"/>
                  </a:lnTo>
                  <a:lnTo>
                    <a:pt x="106" y="84"/>
                  </a:lnTo>
                  <a:lnTo>
                    <a:pt x="106" y="86"/>
                  </a:lnTo>
                  <a:lnTo>
                    <a:pt x="106" y="87"/>
                  </a:lnTo>
                  <a:lnTo>
                    <a:pt x="106" y="89"/>
                  </a:lnTo>
                  <a:lnTo>
                    <a:pt x="106" y="91"/>
                  </a:lnTo>
                  <a:lnTo>
                    <a:pt x="106" y="93"/>
                  </a:lnTo>
                  <a:lnTo>
                    <a:pt x="104" y="97"/>
                  </a:lnTo>
                  <a:lnTo>
                    <a:pt x="104" y="98"/>
                  </a:lnTo>
                  <a:lnTo>
                    <a:pt x="104" y="102"/>
                  </a:lnTo>
                  <a:lnTo>
                    <a:pt x="104" y="104"/>
                  </a:lnTo>
                  <a:lnTo>
                    <a:pt x="102" y="106"/>
                  </a:lnTo>
                  <a:lnTo>
                    <a:pt x="102" y="107"/>
                  </a:lnTo>
                  <a:lnTo>
                    <a:pt x="102" y="109"/>
                  </a:lnTo>
                  <a:lnTo>
                    <a:pt x="102" y="111"/>
                  </a:lnTo>
                  <a:lnTo>
                    <a:pt x="102" y="113"/>
                  </a:lnTo>
                  <a:lnTo>
                    <a:pt x="102" y="115"/>
                  </a:lnTo>
                  <a:lnTo>
                    <a:pt x="100" y="117"/>
                  </a:lnTo>
                  <a:lnTo>
                    <a:pt x="100" y="118"/>
                  </a:lnTo>
                  <a:lnTo>
                    <a:pt x="100" y="120"/>
                  </a:lnTo>
                  <a:lnTo>
                    <a:pt x="98" y="120"/>
                  </a:lnTo>
                  <a:lnTo>
                    <a:pt x="98" y="122"/>
                  </a:lnTo>
                  <a:lnTo>
                    <a:pt x="98" y="124"/>
                  </a:lnTo>
                  <a:lnTo>
                    <a:pt x="98" y="126"/>
                  </a:lnTo>
                  <a:lnTo>
                    <a:pt x="96" y="127"/>
                  </a:lnTo>
                  <a:lnTo>
                    <a:pt x="96" y="129"/>
                  </a:lnTo>
                  <a:lnTo>
                    <a:pt x="96" y="131"/>
                  </a:lnTo>
                  <a:lnTo>
                    <a:pt x="94" y="133"/>
                  </a:lnTo>
                  <a:lnTo>
                    <a:pt x="94" y="135"/>
                  </a:lnTo>
                  <a:lnTo>
                    <a:pt x="92" y="137"/>
                  </a:lnTo>
                  <a:lnTo>
                    <a:pt x="92" y="138"/>
                  </a:lnTo>
                  <a:lnTo>
                    <a:pt x="90" y="140"/>
                  </a:lnTo>
                  <a:lnTo>
                    <a:pt x="88" y="142"/>
                  </a:lnTo>
                  <a:lnTo>
                    <a:pt x="88" y="144"/>
                  </a:lnTo>
                  <a:lnTo>
                    <a:pt x="86" y="144"/>
                  </a:lnTo>
                  <a:lnTo>
                    <a:pt x="86" y="146"/>
                  </a:lnTo>
                  <a:lnTo>
                    <a:pt x="84" y="146"/>
                  </a:lnTo>
                  <a:lnTo>
                    <a:pt x="84" y="147"/>
                  </a:lnTo>
                  <a:lnTo>
                    <a:pt x="82" y="147"/>
                  </a:lnTo>
                  <a:lnTo>
                    <a:pt x="80" y="149"/>
                  </a:lnTo>
                  <a:lnTo>
                    <a:pt x="78" y="149"/>
                  </a:lnTo>
                  <a:close/>
                </a:path>
              </a:pathLst>
            </a:custGeom>
            <a:blipFill dpi="0" rotWithShape="0">
              <a:blip r:embed="rId2"/>
              <a:srcRect/>
              <a:tile tx="0" ty="0" sx="100000" sy="100000" flip="none" algn="tl"/>
            </a:blipFill>
            <a:ln w="38100">
              <a:solidFill>
                <a:srgbClr val="FF00FF"/>
              </a:solidFill>
              <a:round/>
              <a:headEnd/>
              <a:tailEnd/>
            </a:ln>
          </p:spPr>
          <p:txBody>
            <a:bodyPr/>
            <a:lstStyle/>
            <a:p>
              <a:endParaRPr lang="zh-CN" altLang="en-US"/>
            </a:p>
          </p:txBody>
        </p:sp>
        <p:sp>
          <p:nvSpPr>
            <p:cNvPr id="25" name="Freeform 57">
              <a:extLst>
                <a:ext uri="{FF2B5EF4-FFF2-40B4-BE49-F238E27FC236}">
                  <a16:creationId xmlns:a16="http://schemas.microsoft.com/office/drawing/2014/main" id="{9A9371A9-A4A2-AEEB-22CE-24DD22C00357}"/>
                </a:ext>
              </a:extLst>
            </p:cNvPr>
            <p:cNvSpPr>
              <a:spLocks noChangeArrowheads="1"/>
            </p:cNvSpPr>
            <p:nvPr/>
          </p:nvSpPr>
          <p:spPr bwMode="auto">
            <a:xfrm>
              <a:off x="2677938" y="2309813"/>
              <a:ext cx="145314" cy="181337"/>
            </a:xfrm>
            <a:custGeom>
              <a:avLst/>
              <a:gdLst>
                <a:gd name="T0" fmla="*/ 37 w 54"/>
                <a:gd name="T1" fmla="*/ 8 h 82"/>
                <a:gd name="T2" fmla="*/ 34 w 54"/>
                <a:gd name="T3" fmla="*/ 8 h 82"/>
                <a:gd name="T4" fmla="*/ 31 w 54"/>
                <a:gd name="T5" fmla="*/ 8 h 82"/>
                <a:gd name="T6" fmla="*/ 29 w 54"/>
                <a:gd name="T7" fmla="*/ 8 h 82"/>
                <a:gd name="T8" fmla="*/ 26 w 54"/>
                <a:gd name="T9" fmla="*/ 7 h 82"/>
                <a:gd name="T10" fmla="*/ 24 w 54"/>
                <a:gd name="T11" fmla="*/ 7 h 82"/>
                <a:gd name="T12" fmla="*/ 22 w 54"/>
                <a:gd name="T13" fmla="*/ 7 h 82"/>
                <a:gd name="T14" fmla="*/ 19 w 54"/>
                <a:gd name="T15" fmla="*/ 6 h 82"/>
                <a:gd name="T16" fmla="*/ 16 w 54"/>
                <a:gd name="T17" fmla="*/ 5 h 82"/>
                <a:gd name="T18" fmla="*/ 14 w 54"/>
                <a:gd name="T19" fmla="*/ 5 h 82"/>
                <a:gd name="T20" fmla="*/ 12 w 54"/>
                <a:gd name="T21" fmla="*/ 5 h 82"/>
                <a:gd name="T22" fmla="*/ 10 w 54"/>
                <a:gd name="T23" fmla="*/ 5 h 82"/>
                <a:gd name="T24" fmla="*/ 9 w 54"/>
                <a:gd name="T25" fmla="*/ 5 h 82"/>
                <a:gd name="T26" fmla="*/ 7 w 54"/>
                <a:gd name="T27" fmla="*/ 5 h 82"/>
                <a:gd name="T28" fmla="*/ 5 w 54"/>
                <a:gd name="T29" fmla="*/ 5 h 82"/>
                <a:gd name="T30" fmla="*/ 4 w 54"/>
                <a:gd name="T31" fmla="*/ 5 h 82"/>
                <a:gd name="T32" fmla="*/ 3 w 54"/>
                <a:gd name="T33" fmla="*/ 5 h 82"/>
                <a:gd name="T34" fmla="*/ 2 w 54"/>
                <a:gd name="T35" fmla="*/ 5 h 82"/>
                <a:gd name="T36" fmla="*/ 1 w 54"/>
                <a:gd name="T37" fmla="*/ 5 h 82"/>
                <a:gd name="T38" fmla="*/ 0 w 54"/>
                <a:gd name="T39" fmla="*/ 5 h 82"/>
                <a:gd name="T40" fmla="*/ 0 w 54"/>
                <a:gd name="T41" fmla="*/ 5 h 82"/>
                <a:gd name="T42" fmla="*/ 2 w 54"/>
                <a:gd name="T43" fmla="*/ 5 h 82"/>
                <a:gd name="T44" fmla="*/ 4 w 54"/>
                <a:gd name="T45" fmla="*/ 5 h 82"/>
                <a:gd name="T46" fmla="*/ 8 w 54"/>
                <a:gd name="T47" fmla="*/ 5 h 82"/>
                <a:gd name="T48" fmla="*/ 11 w 54"/>
                <a:gd name="T49" fmla="*/ 5 h 82"/>
                <a:gd name="T50" fmla="*/ 14 w 54"/>
                <a:gd name="T51" fmla="*/ 3 h 82"/>
                <a:gd name="T52" fmla="*/ 18 w 54"/>
                <a:gd name="T53" fmla="*/ 2 h 82"/>
                <a:gd name="T54" fmla="*/ 22 w 54"/>
                <a:gd name="T55" fmla="*/ 1 h 82"/>
                <a:gd name="T56" fmla="*/ 26 w 54"/>
                <a:gd name="T57" fmla="*/ 0 h 82"/>
                <a:gd name="T58" fmla="*/ 30 w 54"/>
                <a:gd name="T59" fmla="*/ 0 h 82"/>
                <a:gd name="T60" fmla="*/ 34 w 54"/>
                <a:gd name="T61" fmla="*/ 0 h 82"/>
                <a:gd name="T62" fmla="*/ 38 w 54"/>
                <a:gd name="T63" fmla="*/ 0 h 82"/>
                <a:gd name="T64" fmla="*/ 41 w 54"/>
                <a:gd name="T65" fmla="*/ 1 h 82"/>
                <a:gd name="T66" fmla="*/ 45 w 54"/>
                <a:gd name="T67" fmla="*/ 3 h 82"/>
                <a:gd name="T68" fmla="*/ 48 w 54"/>
                <a:gd name="T69" fmla="*/ 4 h 82"/>
                <a:gd name="T70" fmla="*/ 50 w 54"/>
                <a:gd name="T71" fmla="*/ 5 h 82"/>
                <a:gd name="T72" fmla="*/ 52 w 54"/>
                <a:gd name="T73" fmla="*/ 5 h 82"/>
                <a:gd name="T74" fmla="*/ 53 w 54"/>
                <a:gd name="T75" fmla="*/ 5 h 82"/>
                <a:gd name="T76" fmla="*/ 53 w 54"/>
                <a:gd name="T77" fmla="*/ 5 h 82"/>
                <a:gd name="T78" fmla="*/ 54 w 54"/>
                <a:gd name="T79" fmla="*/ 5 h 82"/>
                <a:gd name="T80" fmla="*/ 54 w 54"/>
                <a:gd name="T81" fmla="*/ 5 h 82"/>
                <a:gd name="T82" fmla="*/ 54 w 54"/>
                <a:gd name="T83" fmla="*/ 5 h 82"/>
                <a:gd name="T84" fmla="*/ 54 w 54"/>
                <a:gd name="T85" fmla="*/ 5 h 82"/>
                <a:gd name="T86" fmla="*/ 54 w 54"/>
                <a:gd name="T87" fmla="*/ 5 h 82"/>
                <a:gd name="T88" fmla="*/ 54 w 54"/>
                <a:gd name="T89" fmla="*/ 5 h 82"/>
                <a:gd name="T90" fmla="*/ 53 w 54"/>
                <a:gd name="T91" fmla="*/ 5 h 82"/>
                <a:gd name="T92" fmla="*/ 53 w 54"/>
                <a:gd name="T93" fmla="*/ 5 h 82"/>
                <a:gd name="T94" fmla="*/ 52 w 54"/>
                <a:gd name="T95" fmla="*/ 5 h 82"/>
                <a:gd name="T96" fmla="*/ 51 w 54"/>
                <a:gd name="T97" fmla="*/ 5 h 82"/>
                <a:gd name="T98" fmla="*/ 50 w 54"/>
                <a:gd name="T99" fmla="*/ 6 h 82"/>
                <a:gd name="T100" fmla="*/ 49 w 54"/>
                <a:gd name="T101" fmla="*/ 6 h 82"/>
                <a:gd name="T102" fmla="*/ 48 w 54"/>
                <a:gd name="T103" fmla="*/ 7 h 82"/>
                <a:gd name="T104" fmla="*/ 46 w 54"/>
                <a:gd name="T105" fmla="*/ 8 h 82"/>
                <a:gd name="T106" fmla="*/ 43 w 54"/>
                <a:gd name="T107" fmla="*/ 8 h 82"/>
                <a:gd name="T108" fmla="*/ 41 w 54"/>
                <a:gd name="T109" fmla="*/ 8 h 8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4" h="82">
                  <a:moveTo>
                    <a:pt x="39" y="82"/>
                  </a:moveTo>
                  <a:lnTo>
                    <a:pt x="39" y="82"/>
                  </a:lnTo>
                  <a:lnTo>
                    <a:pt x="38" y="82"/>
                  </a:lnTo>
                  <a:lnTo>
                    <a:pt x="37" y="82"/>
                  </a:lnTo>
                  <a:lnTo>
                    <a:pt x="36" y="82"/>
                  </a:lnTo>
                  <a:lnTo>
                    <a:pt x="35" y="82"/>
                  </a:lnTo>
                  <a:lnTo>
                    <a:pt x="35" y="81"/>
                  </a:lnTo>
                  <a:lnTo>
                    <a:pt x="34" y="81"/>
                  </a:lnTo>
                  <a:lnTo>
                    <a:pt x="33" y="81"/>
                  </a:lnTo>
                  <a:lnTo>
                    <a:pt x="33" y="80"/>
                  </a:lnTo>
                  <a:lnTo>
                    <a:pt x="32" y="80"/>
                  </a:lnTo>
                  <a:lnTo>
                    <a:pt x="31" y="79"/>
                  </a:lnTo>
                  <a:lnTo>
                    <a:pt x="30" y="79"/>
                  </a:lnTo>
                  <a:lnTo>
                    <a:pt x="30" y="78"/>
                  </a:lnTo>
                  <a:lnTo>
                    <a:pt x="29" y="78"/>
                  </a:lnTo>
                  <a:lnTo>
                    <a:pt x="29" y="77"/>
                  </a:lnTo>
                  <a:lnTo>
                    <a:pt x="28" y="77"/>
                  </a:lnTo>
                  <a:lnTo>
                    <a:pt x="27" y="76"/>
                  </a:lnTo>
                  <a:lnTo>
                    <a:pt x="27" y="75"/>
                  </a:lnTo>
                  <a:lnTo>
                    <a:pt x="26" y="75"/>
                  </a:lnTo>
                  <a:lnTo>
                    <a:pt x="26" y="74"/>
                  </a:lnTo>
                  <a:lnTo>
                    <a:pt x="25" y="73"/>
                  </a:lnTo>
                  <a:lnTo>
                    <a:pt x="24" y="73"/>
                  </a:lnTo>
                  <a:lnTo>
                    <a:pt x="24" y="72"/>
                  </a:lnTo>
                  <a:lnTo>
                    <a:pt x="23" y="72"/>
                  </a:lnTo>
                  <a:lnTo>
                    <a:pt x="23" y="71"/>
                  </a:lnTo>
                  <a:lnTo>
                    <a:pt x="22" y="70"/>
                  </a:lnTo>
                  <a:lnTo>
                    <a:pt x="22" y="69"/>
                  </a:lnTo>
                  <a:lnTo>
                    <a:pt x="21" y="68"/>
                  </a:lnTo>
                  <a:lnTo>
                    <a:pt x="20" y="67"/>
                  </a:lnTo>
                  <a:lnTo>
                    <a:pt x="19" y="66"/>
                  </a:lnTo>
                  <a:lnTo>
                    <a:pt x="19" y="65"/>
                  </a:lnTo>
                  <a:lnTo>
                    <a:pt x="18" y="64"/>
                  </a:lnTo>
                  <a:lnTo>
                    <a:pt x="17" y="63"/>
                  </a:lnTo>
                  <a:lnTo>
                    <a:pt x="17" y="62"/>
                  </a:lnTo>
                  <a:lnTo>
                    <a:pt x="16" y="61"/>
                  </a:lnTo>
                  <a:lnTo>
                    <a:pt x="16" y="60"/>
                  </a:lnTo>
                  <a:lnTo>
                    <a:pt x="15" y="60"/>
                  </a:lnTo>
                  <a:lnTo>
                    <a:pt x="15" y="59"/>
                  </a:lnTo>
                  <a:lnTo>
                    <a:pt x="14" y="58"/>
                  </a:lnTo>
                  <a:lnTo>
                    <a:pt x="14" y="57"/>
                  </a:lnTo>
                  <a:lnTo>
                    <a:pt x="13" y="56"/>
                  </a:lnTo>
                  <a:lnTo>
                    <a:pt x="13" y="55"/>
                  </a:lnTo>
                  <a:lnTo>
                    <a:pt x="12" y="54"/>
                  </a:lnTo>
                  <a:lnTo>
                    <a:pt x="12" y="53"/>
                  </a:lnTo>
                  <a:lnTo>
                    <a:pt x="11" y="52"/>
                  </a:lnTo>
                  <a:lnTo>
                    <a:pt x="11" y="51"/>
                  </a:lnTo>
                  <a:lnTo>
                    <a:pt x="10" y="51"/>
                  </a:lnTo>
                  <a:lnTo>
                    <a:pt x="10" y="50"/>
                  </a:lnTo>
                  <a:lnTo>
                    <a:pt x="10" y="49"/>
                  </a:lnTo>
                  <a:lnTo>
                    <a:pt x="9" y="48"/>
                  </a:lnTo>
                  <a:lnTo>
                    <a:pt x="9" y="47"/>
                  </a:lnTo>
                  <a:lnTo>
                    <a:pt x="8" y="46"/>
                  </a:lnTo>
                  <a:lnTo>
                    <a:pt x="8" y="45"/>
                  </a:lnTo>
                  <a:lnTo>
                    <a:pt x="7" y="44"/>
                  </a:lnTo>
                  <a:lnTo>
                    <a:pt x="7" y="43"/>
                  </a:lnTo>
                  <a:lnTo>
                    <a:pt x="6" y="42"/>
                  </a:lnTo>
                  <a:lnTo>
                    <a:pt x="6" y="41"/>
                  </a:lnTo>
                  <a:lnTo>
                    <a:pt x="6" y="40"/>
                  </a:lnTo>
                  <a:lnTo>
                    <a:pt x="5" y="39"/>
                  </a:lnTo>
                  <a:lnTo>
                    <a:pt x="5" y="38"/>
                  </a:lnTo>
                  <a:lnTo>
                    <a:pt x="5" y="37"/>
                  </a:lnTo>
                  <a:lnTo>
                    <a:pt x="4" y="36"/>
                  </a:lnTo>
                  <a:lnTo>
                    <a:pt x="4" y="35"/>
                  </a:lnTo>
                  <a:lnTo>
                    <a:pt x="3" y="34"/>
                  </a:lnTo>
                  <a:lnTo>
                    <a:pt x="3" y="33"/>
                  </a:lnTo>
                  <a:lnTo>
                    <a:pt x="3" y="32"/>
                  </a:lnTo>
                  <a:lnTo>
                    <a:pt x="3" y="31"/>
                  </a:lnTo>
                  <a:lnTo>
                    <a:pt x="2" y="31"/>
                  </a:lnTo>
                  <a:lnTo>
                    <a:pt x="2" y="30"/>
                  </a:lnTo>
                  <a:lnTo>
                    <a:pt x="2" y="29"/>
                  </a:lnTo>
                  <a:lnTo>
                    <a:pt x="2" y="28"/>
                  </a:lnTo>
                  <a:lnTo>
                    <a:pt x="1" y="28"/>
                  </a:lnTo>
                  <a:lnTo>
                    <a:pt x="1" y="27"/>
                  </a:lnTo>
                  <a:lnTo>
                    <a:pt x="1" y="26"/>
                  </a:lnTo>
                  <a:lnTo>
                    <a:pt x="1" y="25"/>
                  </a:lnTo>
                  <a:lnTo>
                    <a:pt x="1" y="24"/>
                  </a:lnTo>
                  <a:lnTo>
                    <a:pt x="1" y="23"/>
                  </a:lnTo>
                  <a:lnTo>
                    <a:pt x="0" y="22"/>
                  </a:lnTo>
                  <a:lnTo>
                    <a:pt x="0" y="21"/>
                  </a:lnTo>
                  <a:lnTo>
                    <a:pt x="0" y="20"/>
                  </a:lnTo>
                  <a:lnTo>
                    <a:pt x="0" y="19"/>
                  </a:lnTo>
                  <a:lnTo>
                    <a:pt x="0" y="18"/>
                  </a:lnTo>
                  <a:lnTo>
                    <a:pt x="0" y="17"/>
                  </a:lnTo>
                  <a:lnTo>
                    <a:pt x="0" y="16"/>
                  </a:lnTo>
                  <a:lnTo>
                    <a:pt x="1" y="15"/>
                  </a:lnTo>
                  <a:lnTo>
                    <a:pt x="1" y="14"/>
                  </a:lnTo>
                  <a:lnTo>
                    <a:pt x="2" y="13"/>
                  </a:lnTo>
                  <a:lnTo>
                    <a:pt x="2" y="12"/>
                  </a:lnTo>
                  <a:lnTo>
                    <a:pt x="3" y="12"/>
                  </a:lnTo>
                  <a:lnTo>
                    <a:pt x="3" y="11"/>
                  </a:lnTo>
                  <a:lnTo>
                    <a:pt x="4" y="10"/>
                  </a:lnTo>
                  <a:lnTo>
                    <a:pt x="5" y="9"/>
                  </a:lnTo>
                  <a:lnTo>
                    <a:pt x="6" y="8"/>
                  </a:lnTo>
                  <a:lnTo>
                    <a:pt x="7" y="8"/>
                  </a:lnTo>
                  <a:lnTo>
                    <a:pt x="8" y="7"/>
                  </a:lnTo>
                  <a:lnTo>
                    <a:pt x="8" y="6"/>
                  </a:lnTo>
                  <a:lnTo>
                    <a:pt x="9" y="6"/>
                  </a:lnTo>
                  <a:lnTo>
                    <a:pt x="10" y="5"/>
                  </a:lnTo>
                  <a:lnTo>
                    <a:pt x="11" y="5"/>
                  </a:lnTo>
                  <a:lnTo>
                    <a:pt x="12" y="4"/>
                  </a:lnTo>
                  <a:lnTo>
                    <a:pt x="13" y="4"/>
                  </a:lnTo>
                  <a:lnTo>
                    <a:pt x="14" y="4"/>
                  </a:lnTo>
                  <a:lnTo>
                    <a:pt x="14" y="3"/>
                  </a:lnTo>
                  <a:lnTo>
                    <a:pt x="15" y="3"/>
                  </a:lnTo>
                  <a:lnTo>
                    <a:pt x="16" y="3"/>
                  </a:lnTo>
                  <a:lnTo>
                    <a:pt x="17" y="2"/>
                  </a:lnTo>
                  <a:lnTo>
                    <a:pt x="18" y="2"/>
                  </a:lnTo>
                  <a:lnTo>
                    <a:pt x="19" y="2"/>
                  </a:lnTo>
                  <a:lnTo>
                    <a:pt x="20" y="2"/>
                  </a:lnTo>
                  <a:lnTo>
                    <a:pt x="21" y="1"/>
                  </a:lnTo>
                  <a:lnTo>
                    <a:pt x="22" y="1"/>
                  </a:lnTo>
                  <a:lnTo>
                    <a:pt x="23" y="1"/>
                  </a:lnTo>
                  <a:lnTo>
                    <a:pt x="24" y="1"/>
                  </a:lnTo>
                  <a:lnTo>
                    <a:pt x="25" y="0"/>
                  </a:lnTo>
                  <a:lnTo>
                    <a:pt x="26" y="0"/>
                  </a:lnTo>
                  <a:lnTo>
                    <a:pt x="27" y="0"/>
                  </a:lnTo>
                  <a:lnTo>
                    <a:pt x="28" y="0"/>
                  </a:lnTo>
                  <a:lnTo>
                    <a:pt x="29" y="0"/>
                  </a:lnTo>
                  <a:lnTo>
                    <a:pt x="30" y="0"/>
                  </a:lnTo>
                  <a:lnTo>
                    <a:pt x="31" y="0"/>
                  </a:lnTo>
                  <a:lnTo>
                    <a:pt x="32" y="0"/>
                  </a:lnTo>
                  <a:lnTo>
                    <a:pt x="33" y="0"/>
                  </a:lnTo>
                  <a:lnTo>
                    <a:pt x="34" y="0"/>
                  </a:lnTo>
                  <a:lnTo>
                    <a:pt x="35" y="0"/>
                  </a:lnTo>
                  <a:lnTo>
                    <a:pt x="36" y="0"/>
                  </a:lnTo>
                  <a:lnTo>
                    <a:pt x="37" y="0"/>
                  </a:lnTo>
                  <a:lnTo>
                    <a:pt x="38" y="0"/>
                  </a:lnTo>
                  <a:lnTo>
                    <a:pt x="39" y="0"/>
                  </a:lnTo>
                  <a:lnTo>
                    <a:pt x="39" y="1"/>
                  </a:lnTo>
                  <a:lnTo>
                    <a:pt x="40" y="1"/>
                  </a:lnTo>
                  <a:lnTo>
                    <a:pt x="41" y="1"/>
                  </a:lnTo>
                  <a:lnTo>
                    <a:pt x="42" y="1"/>
                  </a:lnTo>
                  <a:lnTo>
                    <a:pt x="43" y="2"/>
                  </a:lnTo>
                  <a:lnTo>
                    <a:pt x="44" y="2"/>
                  </a:lnTo>
                  <a:lnTo>
                    <a:pt x="45" y="3"/>
                  </a:lnTo>
                  <a:lnTo>
                    <a:pt x="46" y="3"/>
                  </a:lnTo>
                  <a:lnTo>
                    <a:pt x="47" y="3"/>
                  </a:lnTo>
                  <a:lnTo>
                    <a:pt x="47" y="4"/>
                  </a:lnTo>
                  <a:lnTo>
                    <a:pt x="48" y="4"/>
                  </a:lnTo>
                  <a:lnTo>
                    <a:pt x="48" y="5"/>
                  </a:lnTo>
                  <a:lnTo>
                    <a:pt x="49" y="5"/>
                  </a:lnTo>
                  <a:lnTo>
                    <a:pt x="49" y="6"/>
                  </a:lnTo>
                  <a:lnTo>
                    <a:pt x="50" y="6"/>
                  </a:lnTo>
                  <a:lnTo>
                    <a:pt x="50" y="7"/>
                  </a:lnTo>
                  <a:lnTo>
                    <a:pt x="51" y="8"/>
                  </a:lnTo>
                  <a:lnTo>
                    <a:pt x="51" y="9"/>
                  </a:lnTo>
                  <a:lnTo>
                    <a:pt x="52" y="10"/>
                  </a:lnTo>
                  <a:lnTo>
                    <a:pt x="52" y="11"/>
                  </a:lnTo>
                  <a:lnTo>
                    <a:pt x="52" y="12"/>
                  </a:lnTo>
                  <a:lnTo>
                    <a:pt x="52" y="13"/>
                  </a:lnTo>
                  <a:lnTo>
                    <a:pt x="53" y="14"/>
                  </a:lnTo>
                  <a:lnTo>
                    <a:pt x="53" y="15"/>
                  </a:lnTo>
                  <a:lnTo>
                    <a:pt x="53" y="16"/>
                  </a:lnTo>
                  <a:lnTo>
                    <a:pt x="53" y="17"/>
                  </a:lnTo>
                  <a:lnTo>
                    <a:pt x="53" y="18"/>
                  </a:lnTo>
                  <a:lnTo>
                    <a:pt x="53" y="19"/>
                  </a:lnTo>
                  <a:lnTo>
                    <a:pt x="53" y="20"/>
                  </a:lnTo>
                  <a:lnTo>
                    <a:pt x="54" y="21"/>
                  </a:lnTo>
                  <a:lnTo>
                    <a:pt x="54" y="22"/>
                  </a:lnTo>
                  <a:lnTo>
                    <a:pt x="54" y="23"/>
                  </a:lnTo>
                  <a:lnTo>
                    <a:pt x="54" y="24"/>
                  </a:lnTo>
                  <a:lnTo>
                    <a:pt x="54" y="25"/>
                  </a:lnTo>
                  <a:lnTo>
                    <a:pt x="54" y="26"/>
                  </a:lnTo>
                  <a:lnTo>
                    <a:pt x="54" y="27"/>
                  </a:lnTo>
                  <a:lnTo>
                    <a:pt x="54" y="28"/>
                  </a:lnTo>
                  <a:lnTo>
                    <a:pt x="54" y="29"/>
                  </a:lnTo>
                  <a:lnTo>
                    <a:pt x="54" y="31"/>
                  </a:lnTo>
                  <a:lnTo>
                    <a:pt x="54" y="32"/>
                  </a:lnTo>
                  <a:lnTo>
                    <a:pt x="54" y="33"/>
                  </a:lnTo>
                  <a:lnTo>
                    <a:pt x="54" y="34"/>
                  </a:lnTo>
                  <a:lnTo>
                    <a:pt x="54" y="35"/>
                  </a:lnTo>
                  <a:lnTo>
                    <a:pt x="54" y="36"/>
                  </a:lnTo>
                  <a:lnTo>
                    <a:pt x="54" y="37"/>
                  </a:lnTo>
                  <a:lnTo>
                    <a:pt x="54" y="38"/>
                  </a:lnTo>
                  <a:lnTo>
                    <a:pt x="54" y="39"/>
                  </a:lnTo>
                  <a:lnTo>
                    <a:pt x="54" y="40"/>
                  </a:lnTo>
                  <a:lnTo>
                    <a:pt x="54" y="41"/>
                  </a:lnTo>
                  <a:lnTo>
                    <a:pt x="54" y="42"/>
                  </a:lnTo>
                  <a:lnTo>
                    <a:pt x="54" y="43"/>
                  </a:lnTo>
                  <a:lnTo>
                    <a:pt x="53" y="44"/>
                  </a:lnTo>
                  <a:lnTo>
                    <a:pt x="53" y="45"/>
                  </a:lnTo>
                  <a:lnTo>
                    <a:pt x="53" y="46"/>
                  </a:lnTo>
                  <a:lnTo>
                    <a:pt x="53" y="47"/>
                  </a:lnTo>
                  <a:lnTo>
                    <a:pt x="53" y="48"/>
                  </a:lnTo>
                  <a:lnTo>
                    <a:pt x="53" y="49"/>
                  </a:lnTo>
                  <a:lnTo>
                    <a:pt x="53" y="50"/>
                  </a:lnTo>
                  <a:lnTo>
                    <a:pt x="53" y="51"/>
                  </a:lnTo>
                  <a:lnTo>
                    <a:pt x="52" y="53"/>
                  </a:lnTo>
                  <a:lnTo>
                    <a:pt x="52" y="54"/>
                  </a:lnTo>
                  <a:lnTo>
                    <a:pt x="52" y="56"/>
                  </a:lnTo>
                  <a:lnTo>
                    <a:pt x="52" y="57"/>
                  </a:lnTo>
                  <a:lnTo>
                    <a:pt x="51" y="58"/>
                  </a:lnTo>
                  <a:lnTo>
                    <a:pt x="51" y="59"/>
                  </a:lnTo>
                  <a:lnTo>
                    <a:pt x="51" y="60"/>
                  </a:lnTo>
                  <a:lnTo>
                    <a:pt x="51" y="61"/>
                  </a:lnTo>
                  <a:lnTo>
                    <a:pt x="51" y="62"/>
                  </a:lnTo>
                  <a:lnTo>
                    <a:pt x="51" y="63"/>
                  </a:lnTo>
                  <a:lnTo>
                    <a:pt x="50" y="64"/>
                  </a:lnTo>
                  <a:lnTo>
                    <a:pt x="50" y="65"/>
                  </a:lnTo>
                  <a:lnTo>
                    <a:pt x="50" y="66"/>
                  </a:lnTo>
                  <a:lnTo>
                    <a:pt x="49" y="66"/>
                  </a:lnTo>
                  <a:lnTo>
                    <a:pt x="49" y="67"/>
                  </a:lnTo>
                  <a:lnTo>
                    <a:pt x="49" y="68"/>
                  </a:lnTo>
                  <a:lnTo>
                    <a:pt x="49" y="69"/>
                  </a:lnTo>
                  <a:lnTo>
                    <a:pt x="48" y="70"/>
                  </a:lnTo>
                  <a:lnTo>
                    <a:pt x="48" y="71"/>
                  </a:lnTo>
                  <a:lnTo>
                    <a:pt x="48" y="72"/>
                  </a:lnTo>
                  <a:lnTo>
                    <a:pt x="47" y="73"/>
                  </a:lnTo>
                  <a:lnTo>
                    <a:pt x="47" y="74"/>
                  </a:lnTo>
                  <a:lnTo>
                    <a:pt x="46" y="75"/>
                  </a:lnTo>
                  <a:lnTo>
                    <a:pt x="46" y="76"/>
                  </a:lnTo>
                  <a:lnTo>
                    <a:pt x="45" y="77"/>
                  </a:lnTo>
                  <a:lnTo>
                    <a:pt x="44" y="78"/>
                  </a:lnTo>
                  <a:lnTo>
                    <a:pt x="44" y="79"/>
                  </a:lnTo>
                  <a:lnTo>
                    <a:pt x="43" y="79"/>
                  </a:lnTo>
                  <a:lnTo>
                    <a:pt x="43" y="80"/>
                  </a:lnTo>
                  <a:lnTo>
                    <a:pt x="42" y="80"/>
                  </a:lnTo>
                  <a:lnTo>
                    <a:pt x="42" y="81"/>
                  </a:lnTo>
                  <a:lnTo>
                    <a:pt x="41" y="81"/>
                  </a:lnTo>
                  <a:lnTo>
                    <a:pt x="40" y="82"/>
                  </a:lnTo>
                  <a:lnTo>
                    <a:pt x="39" y="82"/>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grpSp>
      <p:sp>
        <p:nvSpPr>
          <p:cNvPr id="26" name="椭圆 25">
            <a:extLst>
              <a:ext uri="{FF2B5EF4-FFF2-40B4-BE49-F238E27FC236}">
                <a16:creationId xmlns:a16="http://schemas.microsoft.com/office/drawing/2014/main" id="{64C3166D-DBCD-E432-169D-09F467445AF9}"/>
              </a:ext>
            </a:extLst>
          </p:cNvPr>
          <p:cNvSpPr/>
          <p:nvPr/>
        </p:nvSpPr>
        <p:spPr>
          <a:xfrm>
            <a:off x="2495664" y="2046674"/>
            <a:ext cx="576000" cy="288000"/>
          </a:xfrm>
          <a:prstGeom prst="ellipse">
            <a:avLst/>
          </a:prstGeom>
          <a:solidFill>
            <a:srgbClr val="0000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7" name="Rectangle 25">
            <a:extLst>
              <a:ext uri="{FF2B5EF4-FFF2-40B4-BE49-F238E27FC236}">
                <a16:creationId xmlns:a16="http://schemas.microsoft.com/office/drawing/2014/main" id="{F9AA9CEB-5F75-01BB-9DA0-0B1AC6926195}"/>
              </a:ext>
            </a:extLst>
          </p:cNvPr>
          <p:cNvSpPr>
            <a:spLocks noChangeArrowheads="1"/>
          </p:cNvSpPr>
          <p:nvPr/>
        </p:nvSpPr>
        <p:spPr bwMode="auto">
          <a:xfrm>
            <a:off x="3295104" y="2843088"/>
            <a:ext cx="928688" cy="369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解链酶</a:t>
            </a:r>
          </a:p>
        </p:txBody>
      </p:sp>
      <p:sp>
        <p:nvSpPr>
          <p:cNvPr id="28" name="椭圆 27">
            <a:extLst>
              <a:ext uri="{FF2B5EF4-FFF2-40B4-BE49-F238E27FC236}">
                <a16:creationId xmlns:a16="http://schemas.microsoft.com/office/drawing/2014/main" id="{7C22457E-74C3-2E60-9944-8FCA40E0BAF4}"/>
              </a:ext>
            </a:extLst>
          </p:cNvPr>
          <p:cNvSpPr/>
          <p:nvPr/>
        </p:nvSpPr>
        <p:spPr>
          <a:xfrm>
            <a:off x="2495672" y="2852976"/>
            <a:ext cx="648000" cy="360000"/>
          </a:xfrm>
          <a:prstGeom prst="ellipse">
            <a:avLst/>
          </a:prstGeom>
          <a:solidFill>
            <a:schemeClr val="tx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9" name="椭圆 28">
            <a:extLst>
              <a:ext uri="{FF2B5EF4-FFF2-40B4-BE49-F238E27FC236}">
                <a16:creationId xmlns:a16="http://schemas.microsoft.com/office/drawing/2014/main" id="{A1815BBE-F83A-E311-91A6-D3DC6B8F5D9F}"/>
              </a:ext>
            </a:extLst>
          </p:cNvPr>
          <p:cNvSpPr/>
          <p:nvPr/>
        </p:nvSpPr>
        <p:spPr>
          <a:xfrm>
            <a:off x="2639656" y="3802933"/>
            <a:ext cx="360000" cy="360000"/>
          </a:xfrm>
          <a:prstGeom prst="ellipse">
            <a:avLst/>
          </a:prstGeom>
          <a:solidFill>
            <a:srgbClr val="CC99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0" name="椭圆 29">
            <a:extLst>
              <a:ext uri="{FF2B5EF4-FFF2-40B4-BE49-F238E27FC236}">
                <a16:creationId xmlns:a16="http://schemas.microsoft.com/office/drawing/2014/main" id="{13543332-ED43-3E64-C8A3-437F553D13F5}"/>
              </a:ext>
            </a:extLst>
          </p:cNvPr>
          <p:cNvSpPr/>
          <p:nvPr/>
        </p:nvSpPr>
        <p:spPr>
          <a:xfrm>
            <a:off x="2567608" y="4325193"/>
            <a:ext cx="432048" cy="432000"/>
          </a:xfrm>
          <a:prstGeom prst="ellipse">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1" name="椭圆 30">
            <a:extLst>
              <a:ext uri="{FF2B5EF4-FFF2-40B4-BE49-F238E27FC236}">
                <a16:creationId xmlns:a16="http://schemas.microsoft.com/office/drawing/2014/main" id="{FC8ACDCD-939D-C882-8182-DCA6D8083E11}"/>
              </a:ext>
            </a:extLst>
          </p:cNvPr>
          <p:cNvSpPr/>
          <p:nvPr/>
        </p:nvSpPr>
        <p:spPr>
          <a:xfrm>
            <a:off x="2567608" y="4973313"/>
            <a:ext cx="432048" cy="432000"/>
          </a:xfrm>
          <a:prstGeom prst="ellipse">
            <a:avLst/>
          </a:prstGeom>
          <a:solidFill>
            <a:srgbClr val="92D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456736" name="组合 456735">
            <a:extLst>
              <a:ext uri="{FF2B5EF4-FFF2-40B4-BE49-F238E27FC236}">
                <a16:creationId xmlns:a16="http://schemas.microsoft.com/office/drawing/2014/main" id="{582A39A1-C2E4-A423-4AFE-34380A4FDC57}"/>
              </a:ext>
            </a:extLst>
          </p:cNvPr>
          <p:cNvGrpSpPr/>
          <p:nvPr/>
        </p:nvGrpSpPr>
        <p:grpSpPr>
          <a:xfrm>
            <a:off x="2498904" y="1321610"/>
            <a:ext cx="578733" cy="648032"/>
            <a:chOff x="5373251" y="1700808"/>
            <a:chExt cx="578733" cy="648032"/>
          </a:xfrm>
        </p:grpSpPr>
        <p:sp>
          <p:nvSpPr>
            <p:cNvPr id="456737" name="椭圆 456736">
              <a:extLst>
                <a:ext uri="{FF2B5EF4-FFF2-40B4-BE49-F238E27FC236}">
                  <a16:creationId xmlns:a16="http://schemas.microsoft.com/office/drawing/2014/main" id="{5E9CA90C-1F4E-4BC0-5FBB-4DCF01143CE4}"/>
                </a:ext>
              </a:extLst>
            </p:cNvPr>
            <p:cNvSpPr/>
            <p:nvPr/>
          </p:nvSpPr>
          <p:spPr>
            <a:xfrm>
              <a:off x="5373251" y="1988840"/>
              <a:ext cx="288000" cy="360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56738" name="椭圆 456737">
              <a:extLst>
                <a:ext uri="{FF2B5EF4-FFF2-40B4-BE49-F238E27FC236}">
                  <a16:creationId xmlns:a16="http://schemas.microsoft.com/office/drawing/2014/main" id="{1165919B-1980-A9E9-A036-40389AA16A5A}"/>
                </a:ext>
              </a:extLst>
            </p:cNvPr>
            <p:cNvSpPr/>
            <p:nvPr/>
          </p:nvSpPr>
          <p:spPr>
            <a:xfrm>
              <a:off x="5373251" y="1700840"/>
              <a:ext cx="288000" cy="288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56740" name="椭圆 456739">
              <a:extLst>
                <a:ext uri="{FF2B5EF4-FFF2-40B4-BE49-F238E27FC236}">
                  <a16:creationId xmlns:a16="http://schemas.microsoft.com/office/drawing/2014/main" id="{A668CF54-6694-BFBA-057D-64936350CE19}"/>
                </a:ext>
              </a:extLst>
            </p:cNvPr>
            <p:cNvSpPr/>
            <p:nvPr/>
          </p:nvSpPr>
          <p:spPr>
            <a:xfrm>
              <a:off x="5663984" y="1988808"/>
              <a:ext cx="288000" cy="360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56741" name="椭圆 456740">
              <a:extLst>
                <a:ext uri="{FF2B5EF4-FFF2-40B4-BE49-F238E27FC236}">
                  <a16:creationId xmlns:a16="http://schemas.microsoft.com/office/drawing/2014/main" id="{15BEBF02-D4D7-67F1-C090-2A3E7421A40C}"/>
                </a:ext>
              </a:extLst>
            </p:cNvPr>
            <p:cNvSpPr/>
            <p:nvPr/>
          </p:nvSpPr>
          <p:spPr>
            <a:xfrm>
              <a:off x="5663984" y="1700808"/>
              <a:ext cx="288000" cy="288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
        <p:nvSpPr>
          <p:cNvPr id="456742" name="Rectangle 24">
            <a:extLst>
              <a:ext uri="{FF2B5EF4-FFF2-40B4-BE49-F238E27FC236}">
                <a16:creationId xmlns:a16="http://schemas.microsoft.com/office/drawing/2014/main" id="{7228A6DF-0BD8-5E9F-83DE-1924A929CAE2}"/>
              </a:ext>
            </a:extLst>
          </p:cNvPr>
          <p:cNvSpPr>
            <a:spLocks noChangeArrowheads="1"/>
          </p:cNvSpPr>
          <p:nvPr/>
        </p:nvSpPr>
        <p:spPr bwMode="auto">
          <a:xfrm>
            <a:off x="3292715" y="1484211"/>
            <a:ext cx="135133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spcBef>
                <a:spcPct val="20000"/>
              </a:spcBef>
              <a:defRPr/>
            </a:pPr>
            <a:r>
              <a:rPr kumimoji="1" lang="en-US" altLang="zh-CN" sz="24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DnaA</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蛋白</a:t>
            </a:r>
            <a:endParaRPr kumimoji="1" lang="zh-CN" altLang="en-US" sz="2400" dirty="0">
              <a:effectLst>
                <a:outerShdw blurRad="38100" dist="38100" dir="2700000" algn="tl">
                  <a:srgbClr val="C0C0C0"/>
                </a:outerShdw>
              </a:effectLst>
              <a:latin typeface="Arial Narrow" panose="020B0606020202030204" pitchFamily="34" charset="0"/>
              <a:ea typeface="方正姚体" panose="02010601030101010101" pitchFamily="2" charset="-122"/>
            </a:endParaRPr>
          </a:p>
        </p:txBody>
      </p:sp>
      <p:sp>
        <p:nvSpPr>
          <p:cNvPr id="456743" name="椭圆 456742">
            <a:extLst>
              <a:ext uri="{FF2B5EF4-FFF2-40B4-BE49-F238E27FC236}">
                <a16:creationId xmlns:a16="http://schemas.microsoft.com/office/drawing/2014/main" id="{6B04E39D-36AB-BA29-C5F1-CC2B7B868F79}"/>
              </a:ext>
            </a:extLst>
          </p:cNvPr>
          <p:cNvSpPr/>
          <p:nvPr/>
        </p:nvSpPr>
        <p:spPr>
          <a:xfrm>
            <a:off x="2567656" y="2425959"/>
            <a:ext cx="432000" cy="288000"/>
          </a:xfrm>
          <a:prstGeom prst="ellipse">
            <a:avLst/>
          </a:prstGeom>
          <a:solidFill>
            <a:srgbClr val="FFFF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56744" name="Rectangle 24">
            <a:extLst>
              <a:ext uri="{FF2B5EF4-FFF2-40B4-BE49-F238E27FC236}">
                <a16:creationId xmlns:a16="http://schemas.microsoft.com/office/drawing/2014/main" id="{81F17E12-5877-7C4F-A9BB-F94F75B77E16}"/>
              </a:ext>
            </a:extLst>
          </p:cNvPr>
          <p:cNvSpPr>
            <a:spLocks noChangeArrowheads="1"/>
          </p:cNvSpPr>
          <p:nvPr/>
        </p:nvSpPr>
        <p:spPr bwMode="auto">
          <a:xfrm>
            <a:off x="3287688" y="2411596"/>
            <a:ext cx="133369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spcBef>
                <a:spcPct val="20000"/>
              </a:spcBef>
              <a:defRPr/>
            </a:pPr>
            <a:r>
              <a:rPr kumimoji="1" lang="en-US" altLang="zh-CN" sz="24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DnaC</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蛋白</a:t>
            </a:r>
            <a:endParaRPr kumimoji="1" lang="zh-CN" altLang="en-US" sz="2400" dirty="0">
              <a:effectLst>
                <a:outerShdw blurRad="38100" dist="38100" dir="2700000" algn="tl">
                  <a:srgbClr val="C0C0C0"/>
                </a:outerShdw>
              </a:effectLst>
              <a:latin typeface="Arial Narrow" panose="020B0606020202030204" pitchFamily="34" charset="0"/>
              <a:ea typeface="方正姚体" panose="02010601030101010101" pitchFamily="2" charset="-122"/>
            </a:endParaRPr>
          </a:p>
        </p:txBody>
      </p:sp>
    </p:spTree>
  </p:cSld>
  <p:clrMapOvr>
    <a:masterClrMapping/>
  </p:clrMapOvr>
  <p:transition advTm="2100">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56739"/>
                                        </p:tgtEl>
                                        <p:attrNameLst>
                                          <p:attrName>style.visibility</p:attrName>
                                        </p:attrNameLst>
                                      </p:cBhvr>
                                      <p:to>
                                        <p:strVal val="visible"/>
                                      </p:to>
                                    </p:set>
                                    <p:animEffect transition="in" filter="dissolve">
                                      <p:cBhvr>
                                        <p:cTn id="7" dur="500"/>
                                        <p:tgtEl>
                                          <p:spTgt spid="4567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6739"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39"/>
          <p:cNvSpPr>
            <a:spLocks noChangeArrowheads="1"/>
          </p:cNvSpPr>
          <p:nvPr/>
        </p:nvSpPr>
        <p:spPr bwMode="auto">
          <a:xfrm>
            <a:off x="1055688" y="620752"/>
            <a:ext cx="4205287"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360000" indent="-360000" eaLnBrk="1" hangingPunct="1">
              <a:spcBef>
                <a:spcPts val="0"/>
              </a:spcBef>
              <a:buClr>
                <a:srgbClr val="C00000"/>
              </a:buClr>
              <a:buSzPct val="80000"/>
              <a:buFont typeface="Wingdings" panose="05000000000000000000" pitchFamily="2" charset="2"/>
              <a:buChar char="n"/>
              <a:defRPr/>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复制起始的过程</a:t>
            </a:r>
          </a:p>
        </p:txBody>
      </p:sp>
      <p:sp>
        <p:nvSpPr>
          <p:cNvPr id="457808" name="Text Box 80"/>
          <p:cNvSpPr txBox="1">
            <a:spLocks noChangeArrowheads="1"/>
          </p:cNvSpPr>
          <p:nvPr/>
        </p:nvSpPr>
        <p:spPr bwMode="auto">
          <a:xfrm>
            <a:off x="5786438" y="5116513"/>
            <a:ext cx="5969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000" b="1">
                <a:solidFill>
                  <a:srgbClr val="FF3300"/>
                </a:solidFill>
                <a:effectLst>
                  <a:outerShdw blurRad="38100" dist="38100" dir="2700000" algn="tl">
                    <a:srgbClr val="C0C0C0"/>
                  </a:outerShdw>
                </a:effectLst>
                <a:ea typeface=""/>
              </a:rPr>
              <a:t>3´</a:t>
            </a:r>
          </a:p>
        </p:txBody>
      </p:sp>
      <p:sp>
        <p:nvSpPr>
          <p:cNvPr id="457809" name="Text Box 81"/>
          <p:cNvSpPr txBox="1">
            <a:spLocks noChangeArrowheads="1"/>
          </p:cNvSpPr>
          <p:nvPr/>
        </p:nvSpPr>
        <p:spPr bwMode="auto">
          <a:xfrm>
            <a:off x="5281613" y="5805488"/>
            <a:ext cx="576262"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000" b="1">
                <a:solidFill>
                  <a:srgbClr val="FF0000"/>
                </a:solidFill>
                <a:effectLst>
                  <a:outerShdw blurRad="38100" dist="38100" dir="2700000" algn="tl">
                    <a:srgbClr val="C0C0C0"/>
                  </a:outerShdw>
                </a:effectLst>
                <a:ea typeface=""/>
              </a:rPr>
              <a:t>5´</a:t>
            </a:r>
          </a:p>
        </p:txBody>
      </p:sp>
      <p:sp>
        <p:nvSpPr>
          <p:cNvPr id="457812" name="Rectangle 84"/>
          <p:cNvSpPr>
            <a:spLocks noChangeArrowheads="1"/>
          </p:cNvSpPr>
          <p:nvPr/>
        </p:nvSpPr>
        <p:spPr bwMode="auto">
          <a:xfrm>
            <a:off x="6852822" y="6083241"/>
            <a:ext cx="198002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2000" dirty="0">
                <a:solidFill>
                  <a:srgbClr val="FFC000"/>
                </a:solidFill>
                <a:latin typeface="Times New Roman" panose="02020603050405020304" pitchFamily="18" charset="0"/>
                <a:ea typeface="方正姚体" panose="02010601030101010101" pitchFamily="2" charset="-122"/>
                <a:hlinkClick r:id="rId2" action="ppaction://hlinkfile"/>
              </a:rPr>
              <a:t>复制的起始动画</a:t>
            </a:r>
            <a:endParaRPr kumimoji="1" lang="en-US" altLang="zh-CN" sz="2000" dirty="0">
              <a:solidFill>
                <a:srgbClr val="FFC000"/>
              </a:solidFill>
              <a:latin typeface="Times New Roman" panose="02020603050405020304" pitchFamily="18" charset="0"/>
              <a:ea typeface="方正姚体" panose="02010601030101010101" pitchFamily="2" charset="-122"/>
            </a:endParaRPr>
          </a:p>
        </p:txBody>
      </p:sp>
      <p:sp>
        <p:nvSpPr>
          <p:cNvPr id="88" name="Text Box 81"/>
          <p:cNvSpPr txBox="1">
            <a:spLocks noChangeArrowheads="1"/>
          </p:cNvSpPr>
          <p:nvPr/>
        </p:nvSpPr>
        <p:spPr bwMode="auto">
          <a:xfrm>
            <a:off x="7934325" y="3100388"/>
            <a:ext cx="574675"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000" b="1" dirty="0">
                <a:solidFill>
                  <a:srgbClr val="FF0000"/>
                </a:solidFill>
                <a:effectLst>
                  <a:outerShdw blurRad="38100" dist="38100" dir="2700000" algn="tl">
                    <a:srgbClr val="C0C0C0"/>
                  </a:outerShdw>
                </a:effectLst>
                <a:ea typeface=""/>
              </a:rPr>
              <a:t>5´</a:t>
            </a:r>
          </a:p>
        </p:txBody>
      </p:sp>
      <p:sp>
        <p:nvSpPr>
          <p:cNvPr id="89" name="Text Box 80"/>
          <p:cNvSpPr txBox="1">
            <a:spLocks noChangeArrowheads="1"/>
          </p:cNvSpPr>
          <p:nvPr/>
        </p:nvSpPr>
        <p:spPr bwMode="auto">
          <a:xfrm>
            <a:off x="8488363" y="3789363"/>
            <a:ext cx="5969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000" b="1">
                <a:solidFill>
                  <a:srgbClr val="FF3300"/>
                </a:solidFill>
                <a:effectLst>
                  <a:outerShdw blurRad="38100" dist="38100" dir="2700000" algn="tl">
                    <a:srgbClr val="C0C0C0"/>
                  </a:outerShdw>
                </a:effectLst>
                <a:ea typeface=""/>
              </a:rPr>
              <a:t>3´</a:t>
            </a:r>
          </a:p>
        </p:txBody>
      </p:sp>
      <p:cxnSp>
        <p:nvCxnSpPr>
          <p:cNvPr id="80" name="直接连接符 79"/>
          <p:cNvCxnSpPr/>
          <p:nvPr/>
        </p:nvCxnSpPr>
        <p:spPr>
          <a:xfrm>
            <a:off x="1077913" y="1196975"/>
            <a:ext cx="396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07" name="Text Box 80"/>
          <p:cNvSpPr txBox="1">
            <a:spLocks noChangeArrowheads="1"/>
          </p:cNvSpPr>
          <p:nvPr/>
        </p:nvSpPr>
        <p:spPr bwMode="auto">
          <a:xfrm>
            <a:off x="7319963" y="620713"/>
            <a:ext cx="5969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en-US" altLang="zh-CN" sz="2000" b="1" dirty="0">
                <a:effectLst>
                  <a:outerShdw blurRad="38100" dist="38100" dir="2700000" algn="tl">
                    <a:srgbClr val="C0C0C0"/>
                  </a:outerShdw>
                </a:effectLst>
                <a:ea typeface=""/>
              </a:rPr>
              <a:t>5</a:t>
            </a:r>
            <a:r>
              <a:rPr lang="zh-CN" altLang="en-US" sz="2000" b="1" dirty="0">
                <a:effectLst>
                  <a:outerShdw blurRad="38100" dist="38100" dir="2700000" algn="tl">
                    <a:srgbClr val="C0C0C0"/>
                  </a:outerShdw>
                </a:effectLst>
                <a:ea typeface=""/>
              </a:rPr>
              <a:t>´</a:t>
            </a:r>
          </a:p>
        </p:txBody>
      </p:sp>
      <p:sp>
        <p:nvSpPr>
          <p:cNvPr id="38962" name="Line 10"/>
          <p:cNvSpPr>
            <a:spLocks noChangeShapeType="1"/>
          </p:cNvSpPr>
          <p:nvPr/>
        </p:nvSpPr>
        <p:spPr bwMode="auto">
          <a:xfrm>
            <a:off x="7608888" y="12954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8963" name="Line 11"/>
          <p:cNvSpPr>
            <a:spLocks noChangeShapeType="1"/>
          </p:cNvSpPr>
          <p:nvPr/>
        </p:nvSpPr>
        <p:spPr bwMode="auto">
          <a:xfrm>
            <a:off x="7608888" y="14478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8964" name="Line 12"/>
          <p:cNvSpPr>
            <a:spLocks noChangeShapeType="1"/>
          </p:cNvSpPr>
          <p:nvPr/>
        </p:nvSpPr>
        <p:spPr bwMode="auto">
          <a:xfrm>
            <a:off x="7608888" y="16002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8965" name="Line 13"/>
          <p:cNvSpPr>
            <a:spLocks noChangeShapeType="1"/>
          </p:cNvSpPr>
          <p:nvPr/>
        </p:nvSpPr>
        <p:spPr bwMode="auto">
          <a:xfrm>
            <a:off x="7608888" y="17526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8966" name="Line 14"/>
          <p:cNvSpPr>
            <a:spLocks noChangeShapeType="1"/>
          </p:cNvSpPr>
          <p:nvPr/>
        </p:nvSpPr>
        <p:spPr bwMode="auto">
          <a:xfrm>
            <a:off x="7608888" y="19050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8967" name="Line 15"/>
          <p:cNvSpPr>
            <a:spLocks noChangeShapeType="1"/>
          </p:cNvSpPr>
          <p:nvPr/>
        </p:nvSpPr>
        <p:spPr bwMode="auto">
          <a:xfrm>
            <a:off x="7608888" y="20574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8968" name="Line 16"/>
          <p:cNvSpPr>
            <a:spLocks noChangeShapeType="1"/>
          </p:cNvSpPr>
          <p:nvPr/>
        </p:nvSpPr>
        <p:spPr bwMode="auto">
          <a:xfrm>
            <a:off x="7608888" y="22098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8969" name="Line 17"/>
          <p:cNvSpPr>
            <a:spLocks noChangeShapeType="1"/>
          </p:cNvSpPr>
          <p:nvPr/>
        </p:nvSpPr>
        <p:spPr bwMode="auto">
          <a:xfrm>
            <a:off x="7608888" y="23622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8970" name="Line 18"/>
          <p:cNvSpPr>
            <a:spLocks noChangeShapeType="1"/>
          </p:cNvSpPr>
          <p:nvPr/>
        </p:nvSpPr>
        <p:spPr bwMode="auto">
          <a:xfrm>
            <a:off x="7608888" y="1000125"/>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8971" name="Line 19"/>
          <p:cNvSpPr>
            <a:spLocks noChangeShapeType="1"/>
          </p:cNvSpPr>
          <p:nvPr/>
        </p:nvSpPr>
        <p:spPr bwMode="auto">
          <a:xfrm>
            <a:off x="7608888" y="1143000"/>
            <a:ext cx="457200" cy="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8" name="Text Box 80"/>
          <p:cNvSpPr txBox="1">
            <a:spLocks noChangeArrowheads="1"/>
          </p:cNvSpPr>
          <p:nvPr/>
        </p:nvSpPr>
        <p:spPr bwMode="auto">
          <a:xfrm>
            <a:off x="5016500" y="5445125"/>
            <a:ext cx="5969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000" b="1" dirty="0">
                <a:effectLst>
                  <a:outerShdw blurRad="38100" dist="38100" dir="2700000" algn="tl">
                    <a:srgbClr val="C0C0C0"/>
                  </a:outerShdw>
                </a:effectLst>
                <a:ea typeface=""/>
              </a:rPr>
              <a:t>3´</a:t>
            </a:r>
          </a:p>
        </p:txBody>
      </p:sp>
      <p:sp>
        <p:nvSpPr>
          <p:cNvPr id="119" name="Text Box 80"/>
          <p:cNvSpPr txBox="1">
            <a:spLocks noChangeArrowheads="1"/>
          </p:cNvSpPr>
          <p:nvPr/>
        </p:nvSpPr>
        <p:spPr bwMode="auto">
          <a:xfrm>
            <a:off x="10107613" y="5445125"/>
            <a:ext cx="5969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en-US" altLang="zh-CN" sz="2000" b="1">
                <a:effectLst>
                  <a:outerShdw blurRad="38100" dist="38100" dir="2700000" algn="tl">
                    <a:srgbClr val="C0C0C0"/>
                  </a:outerShdw>
                </a:effectLst>
                <a:ea typeface=""/>
              </a:rPr>
              <a:t>5</a:t>
            </a:r>
            <a:r>
              <a:rPr lang="zh-CN" altLang="en-US" sz="2000" b="1">
                <a:effectLst>
                  <a:outerShdw blurRad="38100" dist="38100" dir="2700000" algn="tl">
                    <a:srgbClr val="C0C0C0"/>
                  </a:outerShdw>
                </a:effectLst>
                <a:ea typeface=""/>
              </a:rPr>
              <a:t>´</a:t>
            </a:r>
          </a:p>
        </p:txBody>
      </p:sp>
      <p:sp>
        <p:nvSpPr>
          <p:cNvPr id="120" name="Text Box 80"/>
          <p:cNvSpPr txBox="1">
            <a:spLocks noChangeArrowheads="1"/>
          </p:cNvSpPr>
          <p:nvPr/>
        </p:nvSpPr>
        <p:spPr bwMode="auto">
          <a:xfrm>
            <a:off x="7875588" y="620713"/>
            <a:ext cx="5969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000" b="1" dirty="0">
                <a:effectLst>
                  <a:outerShdw blurRad="38100" dist="38100" dir="2700000" algn="tl">
                    <a:srgbClr val="C0C0C0"/>
                  </a:outerShdw>
                </a:effectLst>
                <a:ea typeface=""/>
              </a:rPr>
              <a:t>3´</a:t>
            </a:r>
          </a:p>
        </p:txBody>
      </p:sp>
      <p:sp>
        <p:nvSpPr>
          <p:cNvPr id="121" name="矩形 120"/>
          <p:cNvSpPr/>
          <p:nvPr/>
        </p:nvSpPr>
        <p:spPr>
          <a:xfrm rot="5400000" flipH="1" flipV="1">
            <a:off x="7392195" y="1621631"/>
            <a:ext cx="1439862" cy="142875"/>
          </a:xfrm>
          <a:prstGeom prst="rect">
            <a:avLst/>
          </a:prstGeom>
          <a:solidFill>
            <a:srgbClr val="0E5894"/>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2" name="矩形 121"/>
          <p:cNvSpPr/>
          <p:nvPr/>
        </p:nvSpPr>
        <p:spPr>
          <a:xfrm rot="5400000">
            <a:off x="6852445" y="1621631"/>
            <a:ext cx="1439862" cy="142875"/>
          </a:xfrm>
          <a:prstGeom prst="rect">
            <a:avLst/>
          </a:prstGeom>
          <a:solidFill>
            <a:srgbClr val="0E5894"/>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4" name="矩形 123"/>
          <p:cNvSpPr>
            <a:spLocks/>
          </p:cNvSpPr>
          <p:nvPr/>
        </p:nvSpPr>
        <p:spPr>
          <a:xfrm rot="7440000">
            <a:off x="4634706" y="3874295"/>
            <a:ext cx="3781425" cy="144462"/>
          </a:xfrm>
          <a:prstGeom prst="rect">
            <a:avLst/>
          </a:prstGeom>
          <a:solidFill>
            <a:srgbClr val="0E5894"/>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6" name="矩形 125"/>
          <p:cNvSpPr>
            <a:spLocks/>
          </p:cNvSpPr>
          <p:nvPr/>
        </p:nvSpPr>
        <p:spPr>
          <a:xfrm rot="14160000" flipH="1">
            <a:off x="7265194" y="3874294"/>
            <a:ext cx="3781425" cy="144463"/>
          </a:xfrm>
          <a:prstGeom prst="rect">
            <a:avLst/>
          </a:prstGeom>
          <a:solidFill>
            <a:srgbClr val="0E5894"/>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38988" name="组合 127"/>
          <p:cNvGrpSpPr>
            <a:grpSpLocks/>
          </p:cNvGrpSpPr>
          <p:nvPr/>
        </p:nvGrpSpPr>
        <p:grpSpPr bwMode="auto">
          <a:xfrm>
            <a:off x="6888163" y="2862263"/>
            <a:ext cx="441325" cy="365125"/>
            <a:chOff x="2562225" y="2309813"/>
            <a:chExt cx="441326" cy="365125"/>
          </a:xfrm>
        </p:grpSpPr>
        <p:sp>
          <p:nvSpPr>
            <p:cNvPr id="129" name="Freeform 51"/>
            <p:cNvSpPr>
              <a:spLocks noChangeArrowheads="1"/>
            </p:cNvSpPr>
            <p:nvPr/>
          </p:nvSpPr>
          <p:spPr bwMode="auto">
            <a:xfrm>
              <a:off x="2562225" y="2456843"/>
              <a:ext cx="220663" cy="122525"/>
            </a:xfrm>
            <a:custGeom>
              <a:avLst/>
              <a:gdLst>
                <a:gd name="T0" fmla="*/ 82 w 82"/>
                <a:gd name="T1" fmla="*/ 6 h 54"/>
                <a:gd name="T2" fmla="*/ 81 w 82"/>
                <a:gd name="T3" fmla="*/ 6 h 54"/>
                <a:gd name="T4" fmla="*/ 79 w 82"/>
                <a:gd name="T5" fmla="*/ 6 h 54"/>
                <a:gd name="T6" fmla="*/ 77 w 82"/>
                <a:gd name="T7" fmla="*/ 6 h 54"/>
                <a:gd name="T8" fmla="*/ 75 w 82"/>
                <a:gd name="T9" fmla="*/ 6 h 54"/>
                <a:gd name="T10" fmla="*/ 72 w 82"/>
                <a:gd name="T11" fmla="*/ 6 h 54"/>
                <a:gd name="T12" fmla="*/ 69 w 82"/>
                <a:gd name="T13" fmla="*/ 6 h 54"/>
                <a:gd name="T14" fmla="*/ 65 w 82"/>
                <a:gd name="T15" fmla="*/ 6 h 54"/>
                <a:gd name="T16" fmla="*/ 61 w 82"/>
                <a:gd name="T17" fmla="*/ 6 h 54"/>
                <a:gd name="T18" fmla="*/ 57 w 82"/>
                <a:gd name="T19" fmla="*/ 6 h 54"/>
                <a:gd name="T20" fmla="*/ 53 w 82"/>
                <a:gd name="T21" fmla="*/ 6 h 54"/>
                <a:gd name="T22" fmla="*/ 49 w 82"/>
                <a:gd name="T23" fmla="*/ 7 h 54"/>
                <a:gd name="T24" fmla="*/ 45 w 82"/>
                <a:gd name="T25" fmla="*/ 7 h 54"/>
                <a:gd name="T26" fmla="*/ 42 w 82"/>
                <a:gd name="T27" fmla="*/ 8 h 54"/>
                <a:gd name="T28" fmla="*/ 38 w 82"/>
                <a:gd name="T29" fmla="*/ 8 h 54"/>
                <a:gd name="T30" fmla="*/ 34 w 82"/>
                <a:gd name="T31" fmla="*/ 9 h 54"/>
                <a:gd name="T32" fmla="*/ 30 w 82"/>
                <a:gd name="T33" fmla="*/ 9 h 54"/>
                <a:gd name="T34" fmla="*/ 26 w 82"/>
                <a:gd name="T35" fmla="*/ 9 h 54"/>
                <a:gd name="T36" fmla="*/ 22 w 82"/>
                <a:gd name="T37" fmla="*/ 9 h 54"/>
                <a:gd name="T38" fmla="*/ 18 w 82"/>
                <a:gd name="T39" fmla="*/ 9 h 54"/>
                <a:gd name="T40" fmla="*/ 14 w 82"/>
                <a:gd name="T41" fmla="*/ 9 h 54"/>
                <a:gd name="T42" fmla="*/ 11 w 82"/>
                <a:gd name="T43" fmla="*/ 9 h 54"/>
                <a:gd name="T44" fmla="*/ 8 w 82"/>
                <a:gd name="T45" fmla="*/ 8 h 54"/>
                <a:gd name="T46" fmla="*/ 6 w 82"/>
                <a:gd name="T47" fmla="*/ 7 h 54"/>
                <a:gd name="T48" fmla="*/ 4 w 82"/>
                <a:gd name="T49" fmla="*/ 6 h 54"/>
                <a:gd name="T50" fmla="*/ 3 w 82"/>
                <a:gd name="T51" fmla="*/ 6 h 54"/>
                <a:gd name="T52" fmla="*/ 2 w 82"/>
                <a:gd name="T53" fmla="*/ 6 h 54"/>
                <a:gd name="T54" fmla="*/ 1 w 82"/>
                <a:gd name="T55" fmla="*/ 6 h 54"/>
                <a:gd name="T56" fmla="*/ 0 w 82"/>
                <a:gd name="T57" fmla="*/ 6 h 54"/>
                <a:gd name="T58" fmla="*/ 0 w 82"/>
                <a:gd name="T59" fmla="*/ 6 h 54"/>
                <a:gd name="T60" fmla="*/ 0 w 82"/>
                <a:gd name="T61" fmla="*/ 6 h 54"/>
                <a:gd name="T62" fmla="*/ 0 w 82"/>
                <a:gd name="T63" fmla="*/ 6 h 54"/>
                <a:gd name="T64" fmla="*/ 1 w 82"/>
                <a:gd name="T65" fmla="*/ 6 h 54"/>
                <a:gd name="T66" fmla="*/ 3 w 82"/>
                <a:gd name="T67" fmla="*/ 6 h 54"/>
                <a:gd name="T68" fmla="*/ 4 w 82"/>
                <a:gd name="T69" fmla="*/ 6 h 54"/>
                <a:gd name="T70" fmla="*/ 6 w 82"/>
                <a:gd name="T71" fmla="*/ 4 h 54"/>
                <a:gd name="T72" fmla="*/ 10 w 82"/>
                <a:gd name="T73" fmla="*/ 2 h 54"/>
                <a:gd name="T74" fmla="*/ 14 w 82"/>
                <a:gd name="T75" fmla="*/ 1 h 54"/>
                <a:gd name="T76" fmla="*/ 18 w 82"/>
                <a:gd name="T77" fmla="*/ 1 h 54"/>
                <a:gd name="T78" fmla="*/ 21 w 82"/>
                <a:gd name="T79" fmla="*/ 0 h 54"/>
                <a:gd name="T80" fmla="*/ 25 w 82"/>
                <a:gd name="T81" fmla="*/ 0 h 54"/>
                <a:gd name="T82" fmla="*/ 29 w 82"/>
                <a:gd name="T83" fmla="*/ 0 h 54"/>
                <a:gd name="T84" fmla="*/ 34 w 82"/>
                <a:gd name="T85" fmla="*/ 0 h 54"/>
                <a:gd name="T86" fmla="*/ 38 w 82"/>
                <a:gd name="T87" fmla="*/ 0 h 54"/>
                <a:gd name="T88" fmla="*/ 42 w 82"/>
                <a:gd name="T89" fmla="*/ 0 h 54"/>
                <a:gd name="T90" fmla="*/ 46 w 82"/>
                <a:gd name="T91" fmla="*/ 1 h 54"/>
                <a:gd name="T92" fmla="*/ 50 w 82"/>
                <a:gd name="T93" fmla="*/ 1 h 54"/>
                <a:gd name="T94" fmla="*/ 56 w 82"/>
                <a:gd name="T95" fmla="*/ 2 h 54"/>
                <a:gd name="T96" fmla="*/ 60 w 82"/>
                <a:gd name="T97" fmla="*/ 3 h 54"/>
                <a:gd name="T98" fmla="*/ 64 w 82"/>
                <a:gd name="T99" fmla="*/ 4 h 54"/>
                <a:gd name="T100" fmla="*/ 68 w 82"/>
                <a:gd name="T101" fmla="*/ 5 h 54"/>
                <a:gd name="T102" fmla="*/ 72 w 82"/>
                <a:gd name="T103" fmla="*/ 6 h 54"/>
                <a:gd name="T104" fmla="*/ 76 w 82"/>
                <a:gd name="T105" fmla="*/ 6 h 54"/>
                <a:gd name="T106" fmla="*/ 79 w 82"/>
                <a:gd name="T107" fmla="*/ 6 h 54"/>
                <a:gd name="T108" fmla="*/ 81 w 82"/>
                <a:gd name="T109" fmla="*/ 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2" h="54">
                  <a:moveTo>
                    <a:pt x="82" y="15"/>
                  </a:moveTo>
                  <a:lnTo>
                    <a:pt x="82" y="15"/>
                  </a:lnTo>
                  <a:lnTo>
                    <a:pt x="82" y="16"/>
                  </a:lnTo>
                  <a:lnTo>
                    <a:pt x="82" y="17"/>
                  </a:lnTo>
                  <a:lnTo>
                    <a:pt x="82" y="18"/>
                  </a:lnTo>
                  <a:lnTo>
                    <a:pt x="82" y="19"/>
                  </a:lnTo>
                  <a:lnTo>
                    <a:pt x="81" y="19"/>
                  </a:lnTo>
                  <a:lnTo>
                    <a:pt x="81" y="20"/>
                  </a:lnTo>
                  <a:lnTo>
                    <a:pt x="81" y="21"/>
                  </a:lnTo>
                  <a:lnTo>
                    <a:pt x="80" y="21"/>
                  </a:lnTo>
                  <a:lnTo>
                    <a:pt x="80" y="22"/>
                  </a:lnTo>
                  <a:lnTo>
                    <a:pt x="79" y="23"/>
                  </a:lnTo>
                  <a:lnTo>
                    <a:pt x="79" y="24"/>
                  </a:lnTo>
                  <a:lnTo>
                    <a:pt x="78" y="24"/>
                  </a:lnTo>
                  <a:lnTo>
                    <a:pt x="78" y="25"/>
                  </a:lnTo>
                  <a:lnTo>
                    <a:pt x="77" y="25"/>
                  </a:lnTo>
                  <a:lnTo>
                    <a:pt x="77" y="26"/>
                  </a:lnTo>
                  <a:lnTo>
                    <a:pt x="76" y="27"/>
                  </a:lnTo>
                  <a:lnTo>
                    <a:pt x="75" y="27"/>
                  </a:lnTo>
                  <a:lnTo>
                    <a:pt x="75" y="28"/>
                  </a:lnTo>
                  <a:lnTo>
                    <a:pt x="74" y="28"/>
                  </a:lnTo>
                  <a:lnTo>
                    <a:pt x="73" y="29"/>
                  </a:lnTo>
                  <a:lnTo>
                    <a:pt x="73" y="30"/>
                  </a:lnTo>
                  <a:lnTo>
                    <a:pt x="72" y="30"/>
                  </a:lnTo>
                  <a:lnTo>
                    <a:pt x="72" y="31"/>
                  </a:lnTo>
                  <a:lnTo>
                    <a:pt x="71" y="31"/>
                  </a:lnTo>
                  <a:lnTo>
                    <a:pt x="70" y="32"/>
                  </a:lnTo>
                  <a:lnTo>
                    <a:pt x="69" y="32"/>
                  </a:lnTo>
                  <a:lnTo>
                    <a:pt x="68" y="33"/>
                  </a:lnTo>
                  <a:lnTo>
                    <a:pt x="67" y="34"/>
                  </a:lnTo>
                  <a:lnTo>
                    <a:pt x="66" y="35"/>
                  </a:lnTo>
                  <a:lnTo>
                    <a:pt x="65" y="35"/>
                  </a:lnTo>
                  <a:lnTo>
                    <a:pt x="64" y="36"/>
                  </a:lnTo>
                  <a:lnTo>
                    <a:pt x="63" y="37"/>
                  </a:lnTo>
                  <a:lnTo>
                    <a:pt x="62" y="37"/>
                  </a:lnTo>
                  <a:lnTo>
                    <a:pt x="61" y="38"/>
                  </a:lnTo>
                  <a:lnTo>
                    <a:pt x="60" y="38"/>
                  </a:lnTo>
                  <a:lnTo>
                    <a:pt x="59" y="39"/>
                  </a:lnTo>
                  <a:lnTo>
                    <a:pt x="58" y="40"/>
                  </a:lnTo>
                  <a:lnTo>
                    <a:pt x="57" y="40"/>
                  </a:lnTo>
                  <a:lnTo>
                    <a:pt x="56" y="41"/>
                  </a:lnTo>
                  <a:lnTo>
                    <a:pt x="55" y="41"/>
                  </a:lnTo>
                  <a:lnTo>
                    <a:pt x="54" y="42"/>
                  </a:lnTo>
                  <a:lnTo>
                    <a:pt x="53" y="42"/>
                  </a:lnTo>
                  <a:lnTo>
                    <a:pt x="52" y="43"/>
                  </a:lnTo>
                  <a:lnTo>
                    <a:pt x="51" y="43"/>
                  </a:lnTo>
                  <a:lnTo>
                    <a:pt x="50" y="44"/>
                  </a:lnTo>
                  <a:lnTo>
                    <a:pt x="49" y="44"/>
                  </a:lnTo>
                  <a:lnTo>
                    <a:pt x="48" y="45"/>
                  </a:lnTo>
                  <a:lnTo>
                    <a:pt x="47" y="45"/>
                  </a:lnTo>
                  <a:lnTo>
                    <a:pt x="46" y="46"/>
                  </a:lnTo>
                  <a:lnTo>
                    <a:pt x="45" y="46"/>
                  </a:lnTo>
                  <a:lnTo>
                    <a:pt x="44" y="46"/>
                  </a:lnTo>
                  <a:lnTo>
                    <a:pt x="44" y="47"/>
                  </a:lnTo>
                  <a:lnTo>
                    <a:pt x="43" y="47"/>
                  </a:lnTo>
                  <a:lnTo>
                    <a:pt x="42" y="48"/>
                  </a:lnTo>
                  <a:lnTo>
                    <a:pt x="41" y="48"/>
                  </a:lnTo>
                  <a:lnTo>
                    <a:pt x="40" y="48"/>
                  </a:lnTo>
                  <a:lnTo>
                    <a:pt x="39" y="49"/>
                  </a:lnTo>
                  <a:lnTo>
                    <a:pt x="38" y="49"/>
                  </a:lnTo>
                  <a:lnTo>
                    <a:pt x="37" y="49"/>
                  </a:lnTo>
                  <a:lnTo>
                    <a:pt x="36" y="50"/>
                  </a:lnTo>
                  <a:lnTo>
                    <a:pt x="35" y="50"/>
                  </a:lnTo>
                  <a:lnTo>
                    <a:pt x="34" y="51"/>
                  </a:lnTo>
                  <a:lnTo>
                    <a:pt x="33" y="51"/>
                  </a:lnTo>
                  <a:lnTo>
                    <a:pt x="32" y="51"/>
                  </a:lnTo>
                  <a:lnTo>
                    <a:pt x="31" y="51"/>
                  </a:lnTo>
                  <a:lnTo>
                    <a:pt x="30" y="52"/>
                  </a:lnTo>
                  <a:lnTo>
                    <a:pt x="29" y="52"/>
                  </a:lnTo>
                  <a:lnTo>
                    <a:pt x="28" y="52"/>
                  </a:lnTo>
                  <a:lnTo>
                    <a:pt x="27" y="53"/>
                  </a:lnTo>
                  <a:lnTo>
                    <a:pt x="26" y="53"/>
                  </a:lnTo>
                  <a:lnTo>
                    <a:pt x="25" y="53"/>
                  </a:lnTo>
                  <a:lnTo>
                    <a:pt x="24" y="53"/>
                  </a:lnTo>
                  <a:lnTo>
                    <a:pt x="23" y="53"/>
                  </a:lnTo>
                  <a:lnTo>
                    <a:pt x="22" y="54"/>
                  </a:lnTo>
                  <a:lnTo>
                    <a:pt x="21" y="54"/>
                  </a:lnTo>
                  <a:lnTo>
                    <a:pt x="20" y="54"/>
                  </a:lnTo>
                  <a:lnTo>
                    <a:pt x="19" y="54"/>
                  </a:lnTo>
                  <a:lnTo>
                    <a:pt x="18" y="54"/>
                  </a:lnTo>
                  <a:lnTo>
                    <a:pt x="17" y="54"/>
                  </a:lnTo>
                  <a:lnTo>
                    <a:pt x="16" y="54"/>
                  </a:lnTo>
                  <a:lnTo>
                    <a:pt x="15" y="53"/>
                  </a:lnTo>
                  <a:lnTo>
                    <a:pt x="14" y="53"/>
                  </a:lnTo>
                  <a:lnTo>
                    <a:pt x="13" y="52"/>
                  </a:lnTo>
                  <a:lnTo>
                    <a:pt x="12" y="52"/>
                  </a:lnTo>
                  <a:lnTo>
                    <a:pt x="12" y="51"/>
                  </a:lnTo>
                  <a:lnTo>
                    <a:pt x="11" y="51"/>
                  </a:lnTo>
                  <a:lnTo>
                    <a:pt x="10" y="50"/>
                  </a:lnTo>
                  <a:lnTo>
                    <a:pt x="10" y="49"/>
                  </a:lnTo>
                  <a:lnTo>
                    <a:pt x="9" y="49"/>
                  </a:lnTo>
                  <a:lnTo>
                    <a:pt x="8" y="48"/>
                  </a:lnTo>
                  <a:lnTo>
                    <a:pt x="8" y="47"/>
                  </a:lnTo>
                  <a:lnTo>
                    <a:pt x="7" y="46"/>
                  </a:lnTo>
                  <a:lnTo>
                    <a:pt x="6" y="46"/>
                  </a:lnTo>
                  <a:lnTo>
                    <a:pt x="6" y="45"/>
                  </a:lnTo>
                  <a:lnTo>
                    <a:pt x="5" y="44"/>
                  </a:lnTo>
                  <a:lnTo>
                    <a:pt x="5" y="43"/>
                  </a:lnTo>
                  <a:lnTo>
                    <a:pt x="4" y="42"/>
                  </a:lnTo>
                  <a:lnTo>
                    <a:pt x="4" y="41"/>
                  </a:lnTo>
                  <a:lnTo>
                    <a:pt x="4" y="40"/>
                  </a:lnTo>
                  <a:lnTo>
                    <a:pt x="3" y="40"/>
                  </a:lnTo>
                  <a:lnTo>
                    <a:pt x="3" y="39"/>
                  </a:lnTo>
                  <a:lnTo>
                    <a:pt x="3" y="38"/>
                  </a:lnTo>
                  <a:lnTo>
                    <a:pt x="3" y="37"/>
                  </a:lnTo>
                  <a:lnTo>
                    <a:pt x="2" y="37"/>
                  </a:lnTo>
                  <a:lnTo>
                    <a:pt x="2" y="36"/>
                  </a:lnTo>
                  <a:lnTo>
                    <a:pt x="2" y="35"/>
                  </a:lnTo>
                  <a:lnTo>
                    <a:pt x="2" y="34"/>
                  </a:lnTo>
                  <a:lnTo>
                    <a:pt x="1" y="33"/>
                  </a:lnTo>
                  <a:lnTo>
                    <a:pt x="1" y="32"/>
                  </a:lnTo>
                  <a:lnTo>
                    <a:pt x="1" y="31"/>
                  </a:lnTo>
                  <a:lnTo>
                    <a:pt x="1" y="30"/>
                  </a:lnTo>
                  <a:lnTo>
                    <a:pt x="0" y="29"/>
                  </a:lnTo>
                  <a:lnTo>
                    <a:pt x="0" y="28"/>
                  </a:lnTo>
                  <a:lnTo>
                    <a:pt x="0" y="27"/>
                  </a:lnTo>
                  <a:lnTo>
                    <a:pt x="0" y="26"/>
                  </a:lnTo>
                  <a:lnTo>
                    <a:pt x="0" y="25"/>
                  </a:lnTo>
                  <a:lnTo>
                    <a:pt x="0" y="24"/>
                  </a:lnTo>
                  <a:lnTo>
                    <a:pt x="0" y="23"/>
                  </a:lnTo>
                  <a:lnTo>
                    <a:pt x="0" y="22"/>
                  </a:lnTo>
                  <a:lnTo>
                    <a:pt x="0" y="21"/>
                  </a:lnTo>
                  <a:lnTo>
                    <a:pt x="0" y="20"/>
                  </a:lnTo>
                  <a:lnTo>
                    <a:pt x="0" y="19"/>
                  </a:lnTo>
                  <a:lnTo>
                    <a:pt x="0" y="18"/>
                  </a:lnTo>
                  <a:lnTo>
                    <a:pt x="0" y="17"/>
                  </a:lnTo>
                  <a:lnTo>
                    <a:pt x="0" y="16"/>
                  </a:lnTo>
                  <a:lnTo>
                    <a:pt x="0" y="15"/>
                  </a:lnTo>
                  <a:lnTo>
                    <a:pt x="1" y="15"/>
                  </a:lnTo>
                  <a:lnTo>
                    <a:pt x="1" y="14"/>
                  </a:lnTo>
                  <a:lnTo>
                    <a:pt x="1" y="13"/>
                  </a:lnTo>
                  <a:lnTo>
                    <a:pt x="1" y="12"/>
                  </a:lnTo>
                  <a:lnTo>
                    <a:pt x="1" y="11"/>
                  </a:lnTo>
                  <a:lnTo>
                    <a:pt x="2" y="11"/>
                  </a:lnTo>
                  <a:lnTo>
                    <a:pt x="2" y="10"/>
                  </a:lnTo>
                  <a:lnTo>
                    <a:pt x="3" y="9"/>
                  </a:lnTo>
                  <a:lnTo>
                    <a:pt x="3" y="8"/>
                  </a:lnTo>
                  <a:lnTo>
                    <a:pt x="3" y="7"/>
                  </a:lnTo>
                  <a:lnTo>
                    <a:pt x="4" y="7"/>
                  </a:lnTo>
                  <a:lnTo>
                    <a:pt x="4" y="6"/>
                  </a:lnTo>
                  <a:lnTo>
                    <a:pt x="5" y="6"/>
                  </a:lnTo>
                  <a:lnTo>
                    <a:pt x="5" y="5"/>
                  </a:lnTo>
                  <a:lnTo>
                    <a:pt x="6" y="5"/>
                  </a:lnTo>
                  <a:lnTo>
                    <a:pt x="6" y="4"/>
                  </a:lnTo>
                  <a:lnTo>
                    <a:pt x="7" y="4"/>
                  </a:lnTo>
                  <a:lnTo>
                    <a:pt x="8" y="3"/>
                  </a:lnTo>
                  <a:lnTo>
                    <a:pt x="9" y="3"/>
                  </a:lnTo>
                  <a:lnTo>
                    <a:pt x="10" y="2"/>
                  </a:lnTo>
                  <a:lnTo>
                    <a:pt x="11" y="2"/>
                  </a:lnTo>
                  <a:lnTo>
                    <a:pt x="12" y="2"/>
                  </a:lnTo>
                  <a:lnTo>
                    <a:pt x="13" y="2"/>
                  </a:lnTo>
                  <a:lnTo>
                    <a:pt x="14" y="1"/>
                  </a:lnTo>
                  <a:lnTo>
                    <a:pt x="15" y="1"/>
                  </a:lnTo>
                  <a:lnTo>
                    <a:pt x="16" y="1"/>
                  </a:lnTo>
                  <a:lnTo>
                    <a:pt x="17" y="1"/>
                  </a:lnTo>
                  <a:lnTo>
                    <a:pt x="18" y="1"/>
                  </a:lnTo>
                  <a:lnTo>
                    <a:pt x="19" y="1"/>
                  </a:lnTo>
                  <a:lnTo>
                    <a:pt x="20" y="1"/>
                  </a:lnTo>
                  <a:lnTo>
                    <a:pt x="20" y="0"/>
                  </a:lnTo>
                  <a:lnTo>
                    <a:pt x="21" y="0"/>
                  </a:lnTo>
                  <a:lnTo>
                    <a:pt x="22" y="0"/>
                  </a:lnTo>
                  <a:lnTo>
                    <a:pt x="23" y="0"/>
                  </a:lnTo>
                  <a:lnTo>
                    <a:pt x="24" y="0"/>
                  </a:lnTo>
                  <a:lnTo>
                    <a:pt x="25" y="0"/>
                  </a:lnTo>
                  <a:lnTo>
                    <a:pt x="26" y="0"/>
                  </a:lnTo>
                  <a:lnTo>
                    <a:pt x="27" y="0"/>
                  </a:lnTo>
                  <a:lnTo>
                    <a:pt x="28" y="0"/>
                  </a:lnTo>
                  <a:lnTo>
                    <a:pt x="29" y="0"/>
                  </a:lnTo>
                  <a:lnTo>
                    <a:pt x="31" y="0"/>
                  </a:lnTo>
                  <a:lnTo>
                    <a:pt x="32" y="0"/>
                  </a:lnTo>
                  <a:lnTo>
                    <a:pt x="33" y="0"/>
                  </a:lnTo>
                  <a:lnTo>
                    <a:pt x="34" y="0"/>
                  </a:lnTo>
                  <a:lnTo>
                    <a:pt x="35" y="0"/>
                  </a:lnTo>
                  <a:lnTo>
                    <a:pt x="36" y="0"/>
                  </a:lnTo>
                  <a:lnTo>
                    <a:pt x="37" y="0"/>
                  </a:lnTo>
                  <a:lnTo>
                    <a:pt x="38" y="0"/>
                  </a:lnTo>
                  <a:lnTo>
                    <a:pt x="39" y="0"/>
                  </a:lnTo>
                  <a:lnTo>
                    <a:pt x="40" y="0"/>
                  </a:lnTo>
                  <a:lnTo>
                    <a:pt x="41" y="0"/>
                  </a:lnTo>
                  <a:lnTo>
                    <a:pt x="42" y="0"/>
                  </a:lnTo>
                  <a:lnTo>
                    <a:pt x="43" y="0"/>
                  </a:lnTo>
                  <a:lnTo>
                    <a:pt x="44" y="1"/>
                  </a:lnTo>
                  <a:lnTo>
                    <a:pt x="45" y="1"/>
                  </a:lnTo>
                  <a:lnTo>
                    <a:pt x="46" y="1"/>
                  </a:lnTo>
                  <a:lnTo>
                    <a:pt x="47" y="1"/>
                  </a:lnTo>
                  <a:lnTo>
                    <a:pt x="48" y="1"/>
                  </a:lnTo>
                  <a:lnTo>
                    <a:pt x="49" y="1"/>
                  </a:lnTo>
                  <a:lnTo>
                    <a:pt x="50" y="1"/>
                  </a:lnTo>
                  <a:lnTo>
                    <a:pt x="51" y="1"/>
                  </a:lnTo>
                  <a:lnTo>
                    <a:pt x="53" y="2"/>
                  </a:lnTo>
                  <a:lnTo>
                    <a:pt x="54" y="2"/>
                  </a:lnTo>
                  <a:lnTo>
                    <a:pt x="56" y="2"/>
                  </a:lnTo>
                  <a:lnTo>
                    <a:pt x="57" y="2"/>
                  </a:lnTo>
                  <a:lnTo>
                    <a:pt x="58" y="3"/>
                  </a:lnTo>
                  <a:lnTo>
                    <a:pt x="59" y="3"/>
                  </a:lnTo>
                  <a:lnTo>
                    <a:pt x="60" y="3"/>
                  </a:lnTo>
                  <a:lnTo>
                    <a:pt x="61" y="3"/>
                  </a:lnTo>
                  <a:lnTo>
                    <a:pt x="62" y="3"/>
                  </a:lnTo>
                  <a:lnTo>
                    <a:pt x="63" y="3"/>
                  </a:lnTo>
                  <a:lnTo>
                    <a:pt x="64" y="4"/>
                  </a:lnTo>
                  <a:lnTo>
                    <a:pt x="65" y="4"/>
                  </a:lnTo>
                  <a:lnTo>
                    <a:pt x="66" y="4"/>
                  </a:lnTo>
                  <a:lnTo>
                    <a:pt x="67" y="5"/>
                  </a:lnTo>
                  <a:lnTo>
                    <a:pt x="68" y="5"/>
                  </a:lnTo>
                  <a:lnTo>
                    <a:pt x="69" y="5"/>
                  </a:lnTo>
                  <a:lnTo>
                    <a:pt x="70" y="6"/>
                  </a:lnTo>
                  <a:lnTo>
                    <a:pt x="71" y="6"/>
                  </a:lnTo>
                  <a:lnTo>
                    <a:pt x="72" y="6"/>
                  </a:lnTo>
                  <a:lnTo>
                    <a:pt x="73" y="7"/>
                  </a:lnTo>
                  <a:lnTo>
                    <a:pt x="74" y="7"/>
                  </a:lnTo>
                  <a:lnTo>
                    <a:pt x="75" y="8"/>
                  </a:lnTo>
                  <a:lnTo>
                    <a:pt x="76" y="8"/>
                  </a:lnTo>
                  <a:lnTo>
                    <a:pt x="77" y="9"/>
                  </a:lnTo>
                  <a:lnTo>
                    <a:pt x="78" y="10"/>
                  </a:lnTo>
                  <a:lnTo>
                    <a:pt x="79" y="10"/>
                  </a:lnTo>
                  <a:lnTo>
                    <a:pt x="79" y="11"/>
                  </a:lnTo>
                  <a:lnTo>
                    <a:pt x="80" y="11"/>
                  </a:lnTo>
                  <a:lnTo>
                    <a:pt x="80" y="12"/>
                  </a:lnTo>
                  <a:lnTo>
                    <a:pt x="81" y="12"/>
                  </a:lnTo>
                  <a:lnTo>
                    <a:pt x="81" y="13"/>
                  </a:lnTo>
                  <a:lnTo>
                    <a:pt x="82" y="14"/>
                  </a:lnTo>
                  <a:lnTo>
                    <a:pt x="82" y="15"/>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sp>
          <p:nvSpPr>
            <p:cNvPr id="130" name="Freeform 53"/>
            <p:cNvSpPr>
              <a:spLocks noChangeArrowheads="1"/>
            </p:cNvSpPr>
            <p:nvPr/>
          </p:nvSpPr>
          <p:spPr bwMode="auto">
            <a:xfrm>
              <a:off x="2782888" y="2405383"/>
              <a:ext cx="220663" cy="120075"/>
            </a:xfrm>
            <a:custGeom>
              <a:avLst/>
              <a:gdLst>
                <a:gd name="T0" fmla="*/ 1 w 82"/>
                <a:gd name="T1" fmla="*/ 5 h 54"/>
                <a:gd name="T2" fmla="*/ 3 w 82"/>
                <a:gd name="T3" fmla="*/ 5 h 54"/>
                <a:gd name="T4" fmla="*/ 5 w 82"/>
                <a:gd name="T5" fmla="*/ 5 h 54"/>
                <a:gd name="T6" fmla="*/ 9 w 82"/>
                <a:gd name="T7" fmla="*/ 5 h 54"/>
                <a:gd name="T8" fmla="*/ 13 w 82"/>
                <a:gd name="T9" fmla="*/ 5 h 54"/>
                <a:gd name="T10" fmla="*/ 16 w 82"/>
                <a:gd name="T11" fmla="*/ 5 h 54"/>
                <a:gd name="T12" fmla="*/ 20 w 82"/>
                <a:gd name="T13" fmla="*/ 5 h 54"/>
                <a:gd name="T14" fmla="*/ 24 w 82"/>
                <a:gd name="T15" fmla="*/ 5 h 54"/>
                <a:gd name="T16" fmla="*/ 29 w 82"/>
                <a:gd name="T17" fmla="*/ 5 h 54"/>
                <a:gd name="T18" fmla="*/ 33 w 82"/>
                <a:gd name="T19" fmla="*/ 5 h 54"/>
                <a:gd name="T20" fmla="*/ 37 w 82"/>
                <a:gd name="T21" fmla="*/ 5 h 54"/>
                <a:gd name="T22" fmla="*/ 41 w 82"/>
                <a:gd name="T23" fmla="*/ 5 h 54"/>
                <a:gd name="T24" fmla="*/ 45 w 82"/>
                <a:gd name="T25" fmla="*/ 5 h 54"/>
                <a:gd name="T26" fmla="*/ 49 w 82"/>
                <a:gd name="T27" fmla="*/ 5 h 54"/>
                <a:gd name="T28" fmla="*/ 54 w 82"/>
                <a:gd name="T29" fmla="*/ 5 h 54"/>
                <a:gd name="T30" fmla="*/ 58 w 82"/>
                <a:gd name="T31" fmla="*/ 5 h 54"/>
                <a:gd name="T32" fmla="*/ 62 w 82"/>
                <a:gd name="T33" fmla="*/ 5 h 54"/>
                <a:gd name="T34" fmla="*/ 66 w 82"/>
                <a:gd name="T35" fmla="*/ 5 h 54"/>
                <a:gd name="T36" fmla="*/ 70 w 82"/>
                <a:gd name="T37" fmla="*/ 5 h 54"/>
                <a:gd name="T38" fmla="*/ 73 w 82"/>
                <a:gd name="T39" fmla="*/ 5 h 54"/>
                <a:gd name="T40" fmla="*/ 76 w 82"/>
                <a:gd name="T41" fmla="*/ 5 h 54"/>
                <a:gd name="T42" fmla="*/ 78 w 82"/>
                <a:gd name="T43" fmla="*/ 5 h 54"/>
                <a:gd name="T44" fmla="*/ 80 w 82"/>
                <a:gd name="T45" fmla="*/ 5 h 54"/>
                <a:gd name="T46" fmla="*/ 81 w 82"/>
                <a:gd name="T47" fmla="*/ 5 h 54"/>
                <a:gd name="T48" fmla="*/ 82 w 82"/>
                <a:gd name="T49" fmla="*/ 5 h 54"/>
                <a:gd name="T50" fmla="*/ 82 w 82"/>
                <a:gd name="T51" fmla="*/ 5 h 54"/>
                <a:gd name="T52" fmla="*/ 82 w 82"/>
                <a:gd name="T53" fmla="*/ 5 h 54"/>
                <a:gd name="T54" fmla="*/ 81 w 82"/>
                <a:gd name="T55" fmla="*/ 5 h 54"/>
                <a:gd name="T56" fmla="*/ 81 w 82"/>
                <a:gd name="T57" fmla="*/ 5 h 54"/>
                <a:gd name="T58" fmla="*/ 80 w 82"/>
                <a:gd name="T59" fmla="*/ 5 h 54"/>
                <a:gd name="T60" fmla="*/ 78 w 82"/>
                <a:gd name="T61" fmla="*/ 5 h 54"/>
                <a:gd name="T62" fmla="*/ 77 w 82"/>
                <a:gd name="T63" fmla="*/ 5 h 54"/>
                <a:gd name="T64" fmla="*/ 74 w 82"/>
                <a:gd name="T65" fmla="*/ 5 h 54"/>
                <a:gd name="T66" fmla="*/ 71 w 82"/>
                <a:gd name="T67" fmla="*/ 3 h 54"/>
                <a:gd name="T68" fmla="*/ 68 w 82"/>
                <a:gd name="T69" fmla="*/ 1 h 54"/>
                <a:gd name="T70" fmla="*/ 64 w 82"/>
                <a:gd name="T71" fmla="*/ 0 h 54"/>
                <a:gd name="T72" fmla="*/ 60 w 82"/>
                <a:gd name="T73" fmla="*/ 0 h 54"/>
                <a:gd name="T74" fmla="*/ 56 w 82"/>
                <a:gd name="T75" fmla="*/ 1 h 54"/>
                <a:gd name="T76" fmla="*/ 53 w 82"/>
                <a:gd name="T77" fmla="*/ 2 h 54"/>
                <a:gd name="T78" fmla="*/ 50 w 82"/>
                <a:gd name="T79" fmla="*/ 3 h 54"/>
                <a:gd name="T80" fmla="*/ 46 w 82"/>
                <a:gd name="T81" fmla="*/ 4 h 54"/>
                <a:gd name="T82" fmla="*/ 42 w 82"/>
                <a:gd name="T83" fmla="*/ 5 h 54"/>
                <a:gd name="T84" fmla="*/ 38 w 82"/>
                <a:gd name="T85" fmla="*/ 5 h 54"/>
                <a:gd name="T86" fmla="*/ 34 w 82"/>
                <a:gd name="T87" fmla="*/ 5 h 54"/>
                <a:gd name="T88" fmla="*/ 31 w 82"/>
                <a:gd name="T89" fmla="*/ 5 h 54"/>
                <a:gd name="T90" fmla="*/ 27 w 82"/>
                <a:gd name="T91" fmla="*/ 5 h 54"/>
                <a:gd name="T92" fmla="*/ 23 w 82"/>
                <a:gd name="T93" fmla="*/ 5 h 54"/>
                <a:gd name="T94" fmla="*/ 20 w 82"/>
                <a:gd name="T95" fmla="*/ 5 h 54"/>
                <a:gd name="T96" fmla="*/ 16 w 82"/>
                <a:gd name="T97" fmla="*/ 5 h 54"/>
                <a:gd name="T98" fmla="*/ 12 w 82"/>
                <a:gd name="T99" fmla="*/ 5 h 54"/>
                <a:gd name="T100" fmla="*/ 9 w 82"/>
                <a:gd name="T101" fmla="*/ 5 h 54"/>
                <a:gd name="T102" fmla="*/ 7 w 82"/>
                <a:gd name="T103" fmla="*/ 5 h 54"/>
                <a:gd name="T104" fmla="*/ 5 w 82"/>
                <a:gd name="T105" fmla="*/ 5 h 54"/>
                <a:gd name="T106" fmla="*/ 3 w 82"/>
                <a:gd name="T107" fmla="*/ 5 h 54"/>
                <a:gd name="T108" fmla="*/ 1 w 82"/>
                <a:gd name="T109" fmla="*/ 5 h 54"/>
                <a:gd name="T110" fmla="*/ 0 w 82"/>
                <a:gd name="T111" fmla="*/ 5 h 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82" h="54">
                  <a:moveTo>
                    <a:pt x="0" y="39"/>
                  </a:moveTo>
                  <a:lnTo>
                    <a:pt x="0" y="39"/>
                  </a:lnTo>
                  <a:lnTo>
                    <a:pt x="0" y="40"/>
                  </a:lnTo>
                  <a:lnTo>
                    <a:pt x="1" y="41"/>
                  </a:lnTo>
                  <a:lnTo>
                    <a:pt x="1" y="42"/>
                  </a:lnTo>
                  <a:lnTo>
                    <a:pt x="2" y="42"/>
                  </a:lnTo>
                  <a:lnTo>
                    <a:pt x="2" y="43"/>
                  </a:lnTo>
                  <a:lnTo>
                    <a:pt x="3" y="43"/>
                  </a:lnTo>
                  <a:lnTo>
                    <a:pt x="3" y="44"/>
                  </a:lnTo>
                  <a:lnTo>
                    <a:pt x="4" y="44"/>
                  </a:lnTo>
                  <a:lnTo>
                    <a:pt x="4" y="45"/>
                  </a:lnTo>
                  <a:lnTo>
                    <a:pt x="5" y="45"/>
                  </a:lnTo>
                  <a:lnTo>
                    <a:pt x="6" y="46"/>
                  </a:lnTo>
                  <a:lnTo>
                    <a:pt x="7" y="46"/>
                  </a:lnTo>
                  <a:lnTo>
                    <a:pt x="8" y="47"/>
                  </a:lnTo>
                  <a:lnTo>
                    <a:pt x="9" y="47"/>
                  </a:lnTo>
                  <a:lnTo>
                    <a:pt x="10" y="48"/>
                  </a:lnTo>
                  <a:lnTo>
                    <a:pt x="11" y="48"/>
                  </a:lnTo>
                  <a:lnTo>
                    <a:pt x="12" y="48"/>
                  </a:lnTo>
                  <a:lnTo>
                    <a:pt x="13" y="49"/>
                  </a:lnTo>
                  <a:lnTo>
                    <a:pt x="14" y="49"/>
                  </a:lnTo>
                  <a:lnTo>
                    <a:pt x="15" y="49"/>
                  </a:lnTo>
                  <a:lnTo>
                    <a:pt x="16" y="49"/>
                  </a:lnTo>
                  <a:lnTo>
                    <a:pt x="16" y="50"/>
                  </a:lnTo>
                  <a:lnTo>
                    <a:pt x="17" y="50"/>
                  </a:lnTo>
                  <a:lnTo>
                    <a:pt x="18" y="50"/>
                  </a:lnTo>
                  <a:lnTo>
                    <a:pt x="19" y="50"/>
                  </a:lnTo>
                  <a:lnTo>
                    <a:pt x="20" y="51"/>
                  </a:lnTo>
                  <a:lnTo>
                    <a:pt x="21" y="51"/>
                  </a:lnTo>
                  <a:lnTo>
                    <a:pt x="22" y="51"/>
                  </a:lnTo>
                  <a:lnTo>
                    <a:pt x="23" y="51"/>
                  </a:lnTo>
                  <a:lnTo>
                    <a:pt x="24" y="51"/>
                  </a:lnTo>
                  <a:lnTo>
                    <a:pt x="25" y="52"/>
                  </a:lnTo>
                  <a:lnTo>
                    <a:pt x="26" y="52"/>
                  </a:lnTo>
                  <a:lnTo>
                    <a:pt x="28" y="52"/>
                  </a:lnTo>
                  <a:lnTo>
                    <a:pt x="29" y="52"/>
                  </a:lnTo>
                  <a:lnTo>
                    <a:pt x="30" y="53"/>
                  </a:lnTo>
                  <a:lnTo>
                    <a:pt x="31" y="53"/>
                  </a:lnTo>
                  <a:lnTo>
                    <a:pt x="32" y="53"/>
                  </a:lnTo>
                  <a:lnTo>
                    <a:pt x="33" y="53"/>
                  </a:lnTo>
                  <a:lnTo>
                    <a:pt x="34" y="53"/>
                  </a:lnTo>
                  <a:lnTo>
                    <a:pt x="35" y="53"/>
                  </a:lnTo>
                  <a:lnTo>
                    <a:pt x="36" y="53"/>
                  </a:lnTo>
                  <a:lnTo>
                    <a:pt x="37" y="53"/>
                  </a:lnTo>
                  <a:lnTo>
                    <a:pt x="38" y="53"/>
                  </a:lnTo>
                  <a:lnTo>
                    <a:pt x="39" y="54"/>
                  </a:lnTo>
                  <a:lnTo>
                    <a:pt x="40" y="54"/>
                  </a:lnTo>
                  <a:lnTo>
                    <a:pt x="41" y="54"/>
                  </a:lnTo>
                  <a:lnTo>
                    <a:pt x="42" y="54"/>
                  </a:lnTo>
                  <a:lnTo>
                    <a:pt x="43" y="54"/>
                  </a:lnTo>
                  <a:lnTo>
                    <a:pt x="44" y="54"/>
                  </a:lnTo>
                  <a:lnTo>
                    <a:pt x="45" y="54"/>
                  </a:lnTo>
                  <a:lnTo>
                    <a:pt x="46" y="54"/>
                  </a:lnTo>
                  <a:lnTo>
                    <a:pt x="47" y="54"/>
                  </a:lnTo>
                  <a:lnTo>
                    <a:pt x="48" y="54"/>
                  </a:lnTo>
                  <a:lnTo>
                    <a:pt x="49" y="54"/>
                  </a:lnTo>
                  <a:lnTo>
                    <a:pt x="50" y="54"/>
                  </a:lnTo>
                  <a:lnTo>
                    <a:pt x="51" y="54"/>
                  </a:lnTo>
                  <a:lnTo>
                    <a:pt x="53" y="54"/>
                  </a:lnTo>
                  <a:lnTo>
                    <a:pt x="54" y="54"/>
                  </a:lnTo>
                  <a:lnTo>
                    <a:pt x="55" y="54"/>
                  </a:lnTo>
                  <a:lnTo>
                    <a:pt x="56" y="54"/>
                  </a:lnTo>
                  <a:lnTo>
                    <a:pt x="57" y="54"/>
                  </a:lnTo>
                  <a:lnTo>
                    <a:pt x="58" y="54"/>
                  </a:lnTo>
                  <a:lnTo>
                    <a:pt x="59" y="54"/>
                  </a:lnTo>
                  <a:lnTo>
                    <a:pt x="60" y="54"/>
                  </a:lnTo>
                  <a:lnTo>
                    <a:pt x="61" y="54"/>
                  </a:lnTo>
                  <a:lnTo>
                    <a:pt x="62" y="53"/>
                  </a:lnTo>
                  <a:lnTo>
                    <a:pt x="63" y="53"/>
                  </a:lnTo>
                  <a:lnTo>
                    <a:pt x="64" y="53"/>
                  </a:lnTo>
                  <a:lnTo>
                    <a:pt x="65" y="53"/>
                  </a:lnTo>
                  <a:lnTo>
                    <a:pt x="66" y="53"/>
                  </a:lnTo>
                  <a:lnTo>
                    <a:pt x="67" y="53"/>
                  </a:lnTo>
                  <a:lnTo>
                    <a:pt x="68" y="53"/>
                  </a:lnTo>
                  <a:lnTo>
                    <a:pt x="69" y="52"/>
                  </a:lnTo>
                  <a:lnTo>
                    <a:pt x="70" y="52"/>
                  </a:lnTo>
                  <a:lnTo>
                    <a:pt x="71" y="52"/>
                  </a:lnTo>
                  <a:lnTo>
                    <a:pt x="72" y="52"/>
                  </a:lnTo>
                  <a:lnTo>
                    <a:pt x="72" y="51"/>
                  </a:lnTo>
                  <a:lnTo>
                    <a:pt x="73" y="51"/>
                  </a:lnTo>
                  <a:lnTo>
                    <a:pt x="74" y="51"/>
                  </a:lnTo>
                  <a:lnTo>
                    <a:pt x="75" y="50"/>
                  </a:lnTo>
                  <a:lnTo>
                    <a:pt x="76" y="50"/>
                  </a:lnTo>
                  <a:lnTo>
                    <a:pt x="76" y="49"/>
                  </a:lnTo>
                  <a:lnTo>
                    <a:pt x="77" y="49"/>
                  </a:lnTo>
                  <a:lnTo>
                    <a:pt x="77" y="48"/>
                  </a:lnTo>
                  <a:lnTo>
                    <a:pt x="78" y="48"/>
                  </a:lnTo>
                  <a:lnTo>
                    <a:pt x="78" y="47"/>
                  </a:lnTo>
                  <a:lnTo>
                    <a:pt x="79" y="46"/>
                  </a:lnTo>
                  <a:lnTo>
                    <a:pt x="79" y="45"/>
                  </a:lnTo>
                  <a:lnTo>
                    <a:pt x="80" y="44"/>
                  </a:lnTo>
                  <a:lnTo>
                    <a:pt x="80" y="43"/>
                  </a:lnTo>
                  <a:lnTo>
                    <a:pt x="80" y="42"/>
                  </a:lnTo>
                  <a:lnTo>
                    <a:pt x="81" y="42"/>
                  </a:lnTo>
                  <a:lnTo>
                    <a:pt x="81" y="41"/>
                  </a:lnTo>
                  <a:lnTo>
                    <a:pt x="81" y="40"/>
                  </a:lnTo>
                  <a:lnTo>
                    <a:pt x="81" y="39"/>
                  </a:lnTo>
                  <a:lnTo>
                    <a:pt x="82" y="38"/>
                  </a:lnTo>
                  <a:lnTo>
                    <a:pt x="82" y="37"/>
                  </a:lnTo>
                  <a:lnTo>
                    <a:pt x="82" y="36"/>
                  </a:lnTo>
                  <a:lnTo>
                    <a:pt x="82" y="35"/>
                  </a:lnTo>
                  <a:lnTo>
                    <a:pt x="82" y="34"/>
                  </a:lnTo>
                  <a:lnTo>
                    <a:pt x="82" y="33"/>
                  </a:lnTo>
                  <a:lnTo>
                    <a:pt x="82" y="32"/>
                  </a:lnTo>
                  <a:lnTo>
                    <a:pt x="82" y="31"/>
                  </a:lnTo>
                  <a:lnTo>
                    <a:pt x="82" y="30"/>
                  </a:lnTo>
                  <a:lnTo>
                    <a:pt x="82" y="29"/>
                  </a:lnTo>
                  <a:lnTo>
                    <a:pt x="82" y="28"/>
                  </a:lnTo>
                  <a:lnTo>
                    <a:pt x="82" y="27"/>
                  </a:lnTo>
                  <a:lnTo>
                    <a:pt x="82" y="26"/>
                  </a:lnTo>
                  <a:lnTo>
                    <a:pt x="82" y="25"/>
                  </a:lnTo>
                  <a:lnTo>
                    <a:pt x="81" y="25"/>
                  </a:lnTo>
                  <a:lnTo>
                    <a:pt x="81" y="24"/>
                  </a:lnTo>
                  <a:lnTo>
                    <a:pt x="81" y="23"/>
                  </a:lnTo>
                  <a:lnTo>
                    <a:pt x="81" y="22"/>
                  </a:lnTo>
                  <a:lnTo>
                    <a:pt x="81" y="21"/>
                  </a:lnTo>
                  <a:lnTo>
                    <a:pt x="80" y="20"/>
                  </a:lnTo>
                  <a:lnTo>
                    <a:pt x="80" y="19"/>
                  </a:lnTo>
                  <a:lnTo>
                    <a:pt x="80" y="18"/>
                  </a:lnTo>
                  <a:lnTo>
                    <a:pt x="80" y="17"/>
                  </a:lnTo>
                  <a:lnTo>
                    <a:pt x="79" y="16"/>
                  </a:lnTo>
                  <a:lnTo>
                    <a:pt x="79" y="15"/>
                  </a:lnTo>
                  <a:lnTo>
                    <a:pt x="79" y="14"/>
                  </a:lnTo>
                  <a:lnTo>
                    <a:pt x="78" y="14"/>
                  </a:lnTo>
                  <a:lnTo>
                    <a:pt x="78" y="13"/>
                  </a:lnTo>
                  <a:lnTo>
                    <a:pt x="78" y="12"/>
                  </a:lnTo>
                  <a:lnTo>
                    <a:pt x="77" y="11"/>
                  </a:lnTo>
                  <a:lnTo>
                    <a:pt x="77" y="10"/>
                  </a:lnTo>
                  <a:lnTo>
                    <a:pt x="76" y="9"/>
                  </a:lnTo>
                  <a:lnTo>
                    <a:pt x="75" y="8"/>
                  </a:lnTo>
                  <a:lnTo>
                    <a:pt x="75" y="7"/>
                  </a:lnTo>
                  <a:lnTo>
                    <a:pt x="74" y="7"/>
                  </a:lnTo>
                  <a:lnTo>
                    <a:pt x="74" y="6"/>
                  </a:lnTo>
                  <a:lnTo>
                    <a:pt x="73" y="5"/>
                  </a:lnTo>
                  <a:lnTo>
                    <a:pt x="72" y="4"/>
                  </a:lnTo>
                  <a:lnTo>
                    <a:pt x="71" y="3"/>
                  </a:lnTo>
                  <a:lnTo>
                    <a:pt x="70" y="3"/>
                  </a:lnTo>
                  <a:lnTo>
                    <a:pt x="70" y="2"/>
                  </a:lnTo>
                  <a:lnTo>
                    <a:pt x="69" y="2"/>
                  </a:lnTo>
                  <a:lnTo>
                    <a:pt x="68" y="1"/>
                  </a:lnTo>
                  <a:lnTo>
                    <a:pt x="67" y="1"/>
                  </a:lnTo>
                  <a:lnTo>
                    <a:pt x="66" y="0"/>
                  </a:lnTo>
                  <a:lnTo>
                    <a:pt x="65" y="0"/>
                  </a:lnTo>
                  <a:lnTo>
                    <a:pt x="64" y="0"/>
                  </a:lnTo>
                  <a:lnTo>
                    <a:pt x="63" y="0"/>
                  </a:lnTo>
                  <a:lnTo>
                    <a:pt x="62" y="0"/>
                  </a:lnTo>
                  <a:lnTo>
                    <a:pt x="61" y="0"/>
                  </a:lnTo>
                  <a:lnTo>
                    <a:pt x="60" y="0"/>
                  </a:lnTo>
                  <a:lnTo>
                    <a:pt x="59" y="1"/>
                  </a:lnTo>
                  <a:lnTo>
                    <a:pt x="58" y="1"/>
                  </a:lnTo>
                  <a:lnTo>
                    <a:pt x="57" y="1"/>
                  </a:lnTo>
                  <a:lnTo>
                    <a:pt x="56" y="1"/>
                  </a:lnTo>
                  <a:lnTo>
                    <a:pt x="55" y="1"/>
                  </a:lnTo>
                  <a:lnTo>
                    <a:pt x="54" y="1"/>
                  </a:lnTo>
                  <a:lnTo>
                    <a:pt x="54" y="2"/>
                  </a:lnTo>
                  <a:lnTo>
                    <a:pt x="53" y="2"/>
                  </a:lnTo>
                  <a:lnTo>
                    <a:pt x="52" y="2"/>
                  </a:lnTo>
                  <a:lnTo>
                    <a:pt x="51" y="2"/>
                  </a:lnTo>
                  <a:lnTo>
                    <a:pt x="51" y="3"/>
                  </a:lnTo>
                  <a:lnTo>
                    <a:pt x="50" y="3"/>
                  </a:lnTo>
                  <a:lnTo>
                    <a:pt x="49" y="3"/>
                  </a:lnTo>
                  <a:lnTo>
                    <a:pt x="48" y="3"/>
                  </a:lnTo>
                  <a:lnTo>
                    <a:pt x="47" y="4"/>
                  </a:lnTo>
                  <a:lnTo>
                    <a:pt x="46" y="4"/>
                  </a:lnTo>
                  <a:lnTo>
                    <a:pt x="45" y="5"/>
                  </a:lnTo>
                  <a:lnTo>
                    <a:pt x="44" y="5"/>
                  </a:lnTo>
                  <a:lnTo>
                    <a:pt x="43" y="5"/>
                  </a:lnTo>
                  <a:lnTo>
                    <a:pt x="42" y="6"/>
                  </a:lnTo>
                  <a:lnTo>
                    <a:pt x="41" y="6"/>
                  </a:lnTo>
                  <a:lnTo>
                    <a:pt x="40" y="6"/>
                  </a:lnTo>
                  <a:lnTo>
                    <a:pt x="39" y="7"/>
                  </a:lnTo>
                  <a:lnTo>
                    <a:pt x="38" y="7"/>
                  </a:lnTo>
                  <a:lnTo>
                    <a:pt x="37" y="8"/>
                  </a:lnTo>
                  <a:lnTo>
                    <a:pt x="36" y="8"/>
                  </a:lnTo>
                  <a:lnTo>
                    <a:pt x="35" y="9"/>
                  </a:lnTo>
                  <a:lnTo>
                    <a:pt x="34" y="9"/>
                  </a:lnTo>
                  <a:lnTo>
                    <a:pt x="33" y="10"/>
                  </a:lnTo>
                  <a:lnTo>
                    <a:pt x="32" y="10"/>
                  </a:lnTo>
                  <a:lnTo>
                    <a:pt x="31" y="10"/>
                  </a:lnTo>
                  <a:lnTo>
                    <a:pt x="31" y="11"/>
                  </a:lnTo>
                  <a:lnTo>
                    <a:pt x="30" y="11"/>
                  </a:lnTo>
                  <a:lnTo>
                    <a:pt x="29" y="12"/>
                  </a:lnTo>
                  <a:lnTo>
                    <a:pt x="28" y="12"/>
                  </a:lnTo>
                  <a:lnTo>
                    <a:pt x="27" y="13"/>
                  </a:lnTo>
                  <a:lnTo>
                    <a:pt x="26" y="13"/>
                  </a:lnTo>
                  <a:lnTo>
                    <a:pt x="25" y="14"/>
                  </a:lnTo>
                  <a:lnTo>
                    <a:pt x="24" y="14"/>
                  </a:lnTo>
                  <a:lnTo>
                    <a:pt x="23" y="15"/>
                  </a:lnTo>
                  <a:lnTo>
                    <a:pt x="22" y="15"/>
                  </a:lnTo>
                  <a:lnTo>
                    <a:pt x="22" y="16"/>
                  </a:lnTo>
                  <a:lnTo>
                    <a:pt x="21" y="16"/>
                  </a:lnTo>
                  <a:lnTo>
                    <a:pt x="20" y="17"/>
                  </a:lnTo>
                  <a:lnTo>
                    <a:pt x="19" y="17"/>
                  </a:lnTo>
                  <a:lnTo>
                    <a:pt x="18" y="18"/>
                  </a:lnTo>
                  <a:lnTo>
                    <a:pt x="17" y="19"/>
                  </a:lnTo>
                  <a:lnTo>
                    <a:pt x="16" y="19"/>
                  </a:lnTo>
                  <a:lnTo>
                    <a:pt x="15" y="20"/>
                  </a:lnTo>
                  <a:lnTo>
                    <a:pt x="14" y="21"/>
                  </a:lnTo>
                  <a:lnTo>
                    <a:pt x="13" y="22"/>
                  </a:lnTo>
                  <a:lnTo>
                    <a:pt x="12" y="22"/>
                  </a:lnTo>
                  <a:lnTo>
                    <a:pt x="11" y="23"/>
                  </a:lnTo>
                  <a:lnTo>
                    <a:pt x="10" y="23"/>
                  </a:lnTo>
                  <a:lnTo>
                    <a:pt x="10" y="24"/>
                  </a:lnTo>
                  <a:lnTo>
                    <a:pt x="9" y="24"/>
                  </a:lnTo>
                  <a:lnTo>
                    <a:pt x="9" y="25"/>
                  </a:lnTo>
                  <a:lnTo>
                    <a:pt x="8" y="25"/>
                  </a:lnTo>
                  <a:lnTo>
                    <a:pt x="8" y="26"/>
                  </a:lnTo>
                  <a:lnTo>
                    <a:pt x="7" y="26"/>
                  </a:lnTo>
                  <a:lnTo>
                    <a:pt x="7" y="27"/>
                  </a:lnTo>
                  <a:lnTo>
                    <a:pt x="6" y="27"/>
                  </a:lnTo>
                  <a:lnTo>
                    <a:pt x="5" y="28"/>
                  </a:lnTo>
                  <a:lnTo>
                    <a:pt x="5" y="29"/>
                  </a:lnTo>
                  <a:lnTo>
                    <a:pt x="4" y="29"/>
                  </a:lnTo>
                  <a:lnTo>
                    <a:pt x="4" y="30"/>
                  </a:lnTo>
                  <a:lnTo>
                    <a:pt x="3" y="30"/>
                  </a:lnTo>
                  <a:lnTo>
                    <a:pt x="3" y="31"/>
                  </a:lnTo>
                  <a:lnTo>
                    <a:pt x="2" y="32"/>
                  </a:lnTo>
                  <a:lnTo>
                    <a:pt x="2" y="33"/>
                  </a:lnTo>
                  <a:lnTo>
                    <a:pt x="1" y="33"/>
                  </a:lnTo>
                  <a:lnTo>
                    <a:pt x="1" y="34"/>
                  </a:lnTo>
                  <a:lnTo>
                    <a:pt x="1" y="35"/>
                  </a:lnTo>
                  <a:lnTo>
                    <a:pt x="0" y="35"/>
                  </a:lnTo>
                  <a:lnTo>
                    <a:pt x="0" y="36"/>
                  </a:lnTo>
                  <a:lnTo>
                    <a:pt x="0" y="37"/>
                  </a:lnTo>
                  <a:lnTo>
                    <a:pt x="0" y="38"/>
                  </a:lnTo>
                  <a:lnTo>
                    <a:pt x="0" y="39"/>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sp>
          <p:nvSpPr>
            <p:cNvPr id="131" name="Freeform 55"/>
            <p:cNvSpPr>
              <a:spLocks noChangeArrowheads="1"/>
            </p:cNvSpPr>
            <p:nvPr/>
          </p:nvSpPr>
          <p:spPr bwMode="auto">
            <a:xfrm>
              <a:off x="2742522" y="2491150"/>
              <a:ext cx="145314" cy="183788"/>
            </a:xfrm>
            <a:custGeom>
              <a:avLst/>
              <a:gdLst>
                <a:gd name="T0" fmla="*/ 13 w 54"/>
                <a:gd name="T1" fmla="*/ 1 h 82"/>
                <a:gd name="T2" fmla="*/ 11 w 54"/>
                <a:gd name="T3" fmla="*/ 3 h 82"/>
                <a:gd name="T4" fmla="*/ 9 w 54"/>
                <a:gd name="T5" fmla="*/ 5 h 82"/>
                <a:gd name="T6" fmla="*/ 7 w 54"/>
                <a:gd name="T7" fmla="*/ 5 h 82"/>
                <a:gd name="T8" fmla="*/ 5 w 54"/>
                <a:gd name="T9" fmla="*/ 5 h 82"/>
                <a:gd name="T10" fmla="*/ 4 w 54"/>
                <a:gd name="T11" fmla="*/ 5 h 82"/>
                <a:gd name="T12" fmla="*/ 3 w 54"/>
                <a:gd name="T13" fmla="*/ 5 h 82"/>
                <a:gd name="T14" fmla="*/ 2 w 54"/>
                <a:gd name="T15" fmla="*/ 5 h 82"/>
                <a:gd name="T16" fmla="*/ 1 w 54"/>
                <a:gd name="T17" fmla="*/ 5 h 82"/>
                <a:gd name="T18" fmla="*/ 1 w 54"/>
                <a:gd name="T19" fmla="*/ 5 h 82"/>
                <a:gd name="T20" fmla="*/ 1 w 54"/>
                <a:gd name="T21" fmla="*/ 5 h 82"/>
                <a:gd name="T22" fmla="*/ 0 w 54"/>
                <a:gd name="T23" fmla="*/ 5 h 82"/>
                <a:gd name="T24" fmla="*/ 0 w 54"/>
                <a:gd name="T25" fmla="*/ 5 h 82"/>
                <a:gd name="T26" fmla="*/ 0 w 54"/>
                <a:gd name="T27" fmla="*/ 6 h 82"/>
                <a:gd name="T28" fmla="*/ 0 w 54"/>
                <a:gd name="T29" fmla="*/ 7 h 82"/>
                <a:gd name="T30" fmla="*/ 0 w 54"/>
                <a:gd name="T31" fmla="*/ 8 h 82"/>
                <a:gd name="T32" fmla="*/ 1 w 54"/>
                <a:gd name="T33" fmla="*/ 8 h 82"/>
                <a:gd name="T34" fmla="*/ 1 w 54"/>
                <a:gd name="T35" fmla="*/ 9 h 82"/>
                <a:gd name="T36" fmla="*/ 2 w 54"/>
                <a:gd name="T37" fmla="*/ 10 h 82"/>
                <a:gd name="T38" fmla="*/ 3 w 54"/>
                <a:gd name="T39" fmla="*/ 10 h 82"/>
                <a:gd name="T40" fmla="*/ 5 w 54"/>
                <a:gd name="T41" fmla="*/ 11 h 82"/>
                <a:gd name="T42" fmla="*/ 8 w 54"/>
                <a:gd name="T43" fmla="*/ 11 h 82"/>
                <a:gd name="T44" fmla="*/ 12 w 54"/>
                <a:gd name="T45" fmla="*/ 11 h 82"/>
                <a:gd name="T46" fmla="*/ 16 w 54"/>
                <a:gd name="T47" fmla="*/ 11 h 82"/>
                <a:gd name="T48" fmla="*/ 20 w 54"/>
                <a:gd name="T49" fmla="*/ 11 h 82"/>
                <a:gd name="T50" fmla="*/ 24 w 54"/>
                <a:gd name="T51" fmla="*/ 11 h 82"/>
                <a:gd name="T52" fmla="*/ 28 w 54"/>
                <a:gd name="T53" fmla="*/ 11 h 82"/>
                <a:gd name="T54" fmla="*/ 32 w 54"/>
                <a:gd name="T55" fmla="*/ 11 h 82"/>
                <a:gd name="T56" fmla="*/ 36 w 54"/>
                <a:gd name="T57" fmla="*/ 11 h 82"/>
                <a:gd name="T58" fmla="*/ 40 w 54"/>
                <a:gd name="T59" fmla="*/ 11 h 82"/>
                <a:gd name="T60" fmla="*/ 43 w 54"/>
                <a:gd name="T61" fmla="*/ 11 h 82"/>
                <a:gd name="T62" fmla="*/ 47 w 54"/>
                <a:gd name="T63" fmla="*/ 10 h 82"/>
                <a:gd name="T64" fmla="*/ 51 w 54"/>
                <a:gd name="T65" fmla="*/ 10 h 82"/>
                <a:gd name="T66" fmla="*/ 53 w 54"/>
                <a:gd name="T67" fmla="*/ 9 h 82"/>
                <a:gd name="T68" fmla="*/ 54 w 54"/>
                <a:gd name="T69" fmla="*/ 9 h 82"/>
                <a:gd name="T70" fmla="*/ 54 w 54"/>
                <a:gd name="T71" fmla="*/ 8 h 82"/>
                <a:gd name="T72" fmla="*/ 53 w 54"/>
                <a:gd name="T73" fmla="*/ 7 h 82"/>
                <a:gd name="T74" fmla="*/ 52 w 54"/>
                <a:gd name="T75" fmla="*/ 6 h 82"/>
                <a:gd name="T76" fmla="*/ 51 w 54"/>
                <a:gd name="T77" fmla="*/ 5 h 82"/>
                <a:gd name="T78" fmla="*/ 49 w 54"/>
                <a:gd name="T79" fmla="*/ 5 h 82"/>
                <a:gd name="T80" fmla="*/ 48 w 54"/>
                <a:gd name="T81" fmla="*/ 5 h 82"/>
                <a:gd name="T82" fmla="*/ 46 w 54"/>
                <a:gd name="T83" fmla="*/ 5 h 82"/>
                <a:gd name="T84" fmla="*/ 44 w 54"/>
                <a:gd name="T85" fmla="*/ 5 h 82"/>
                <a:gd name="T86" fmla="*/ 42 w 54"/>
                <a:gd name="T87" fmla="*/ 5 h 82"/>
                <a:gd name="T88" fmla="*/ 40 w 54"/>
                <a:gd name="T89" fmla="*/ 5 h 82"/>
                <a:gd name="T90" fmla="*/ 38 w 54"/>
                <a:gd name="T91" fmla="*/ 5 h 82"/>
                <a:gd name="T92" fmla="*/ 35 w 54"/>
                <a:gd name="T93" fmla="*/ 5 h 82"/>
                <a:gd name="T94" fmla="*/ 32 w 54"/>
                <a:gd name="T95" fmla="*/ 5 h 82"/>
                <a:gd name="T96" fmla="*/ 30 w 54"/>
                <a:gd name="T97" fmla="*/ 5 h 82"/>
                <a:gd name="T98" fmla="*/ 28 w 54"/>
                <a:gd name="T99" fmla="*/ 5 h 82"/>
                <a:gd name="T100" fmla="*/ 26 w 54"/>
                <a:gd name="T101" fmla="*/ 5 h 82"/>
                <a:gd name="T102" fmla="*/ 24 w 54"/>
                <a:gd name="T103" fmla="*/ 3 h 82"/>
                <a:gd name="T104" fmla="*/ 21 w 54"/>
                <a:gd name="T105" fmla="*/ 1 h 82"/>
                <a:gd name="T106" fmla="*/ 18 w 54"/>
                <a:gd name="T107" fmla="*/ 0 h 8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4" h="82">
                  <a:moveTo>
                    <a:pt x="15" y="0"/>
                  </a:moveTo>
                  <a:lnTo>
                    <a:pt x="15" y="0"/>
                  </a:lnTo>
                  <a:lnTo>
                    <a:pt x="14" y="0"/>
                  </a:lnTo>
                  <a:lnTo>
                    <a:pt x="13" y="1"/>
                  </a:lnTo>
                  <a:lnTo>
                    <a:pt x="12" y="1"/>
                  </a:lnTo>
                  <a:lnTo>
                    <a:pt x="12" y="2"/>
                  </a:lnTo>
                  <a:lnTo>
                    <a:pt x="11" y="2"/>
                  </a:lnTo>
                  <a:lnTo>
                    <a:pt x="11" y="3"/>
                  </a:lnTo>
                  <a:lnTo>
                    <a:pt x="10" y="3"/>
                  </a:lnTo>
                  <a:lnTo>
                    <a:pt x="10" y="4"/>
                  </a:lnTo>
                  <a:lnTo>
                    <a:pt x="9" y="4"/>
                  </a:lnTo>
                  <a:lnTo>
                    <a:pt x="9" y="5"/>
                  </a:lnTo>
                  <a:lnTo>
                    <a:pt x="8" y="6"/>
                  </a:lnTo>
                  <a:lnTo>
                    <a:pt x="8" y="7"/>
                  </a:lnTo>
                  <a:lnTo>
                    <a:pt x="7" y="8"/>
                  </a:lnTo>
                  <a:lnTo>
                    <a:pt x="7" y="9"/>
                  </a:lnTo>
                  <a:lnTo>
                    <a:pt x="6" y="10"/>
                  </a:lnTo>
                  <a:lnTo>
                    <a:pt x="6" y="11"/>
                  </a:lnTo>
                  <a:lnTo>
                    <a:pt x="6" y="12"/>
                  </a:lnTo>
                  <a:lnTo>
                    <a:pt x="5" y="13"/>
                  </a:lnTo>
                  <a:lnTo>
                    <a:pt x="5" y="14"/>
                  </a:lnTo>
                  <a:lnTo>
                    <a:pt x="5" y="15"/>
                  </a:lnTo>
                  <a:lnTo>
                    <a:pt x="4" y="16"/>
                  </a:lnTo>
                  <a:lnTo>
                    <a:pt x="4" y="17"/>
                  </a:lnTo>
                  <a:lnTo>
                    <a:pt x="4" y="18"/>
                  </a:lnTo>
                  <a:lnTo>
                    <a:pt x="3" y="19"/>
                  </a:lnTo>
                  <a:lnTo>
                    <a:pt x="3" y="20"/>
                  </a:lnTo>
                  <a:lnTo>
                    <a:pt x="3" y="21"/>
                  </a:lnTo>
                  <a:lnTo>
                    <a:pt x="3" y="22"/>
                  </a:lnTo>
                  <a:lnTo>
                    <a:pt x="3" y="23"/>
                  </a:lnTo>
                  <a:lnTo>
                    <a:pt x="3" y="24"/>
                  </a:lnTo>
                  <a:lnTo>
                    <a:pt x="2" y="25"/>
                  </a:lnTo>
                  <a:lnTo>
                    <a:pt x="2" y="26"/>
                  </a:lnTo>
                  <a:lnTo>
                    <a:pt x="2" y="28"/>
                  </a:lnTo>
                  <a:lnTo>
                    <a:pt x="2" y="29"/>
                  </a:lnTo>
                  <a:lnTo>
                    <a:pt x="1" y="30"/>
                  </a:lnTo>
                  <a:lnTo>
                    <a:pt x="1" y="31"/>
                  </a:lnTo>
                  <a:lnTo>
                    <a:pt x="1" y="32"/>
                  </a:lnTo>
                  <a:lnTo>
                    <a:pt x="1" y="33"/>
                  </a:lnTo>
                  <a:lnTo>
                    <a:pt x="1" y="34"/>
                  </a:lnTo>
                  <a:lnTo>
                    <a:pt x="1" y="35"/>
                  </a:lnTo>
                  <a:lnTo>
                    <a:pt x="1" y="36"/>
                  </a:lnTo>
                  <a:lnTo>
                    <a:pt x="1" y="37"/>
                  </a:lnTo>
                  <a:lnTo>
                    <a:pt x="1" y="38"/>
                  </a:lnTo>
                  <a:lnTo>
                    <a:pt x="0" y="39"/>
                  </a:lnTo>
                  <a:lnTo>
                    <a:pt x="0" y="40"/>
                  </a:lnTo>
                  <a:lnTo>
                    <a:pt x="0" y="41"/>
                  </a:lnTo>
                  <a:lnTo>
                    <a:pt x="0" y="42"/>
                  </a:lnTo>
                  <a:lnTo>
                    <a:pt x="0" y="43"/>
                  </a:lnTo>
                  <a:lnTo>
                    <a:pt x="0" y="44"/>
                  </a:lnTo>
                  <a:lnTo>
                    <a:pt x="0" y="45"/>
                  </a:lnTo>
                  <a:lnTo>
                    <a:pt x="0" y="46"/>
                  </a:lnTo>
                  <a:lnTo>
                    <a:pt x="0" y="47"/>
                  </a:lnTo>
                  <a:lnTo>
                    <a:pt x="0" y="48"/>
                  </a:lnTo>
                  <a:lnTo>
                    <a:pt x="0" y="49"/>
                  </a:lnTo>
                  <a:lnTo>
                    <a:pt x="0" y="50"/>
                  </a:lnTo>
                  <a:lnTo>
                    <a:pt x="0" y="51"/>
                  </a:lnTo>
                  <a:lnTo>
                    <a:pt x="0" y="53"/>
                  </a:lnTo>
                  <a:lnTo>
                    <a:pt x="0" y="54"/>
                  </a:lnTo>
                  <a:lnTo>
                    <a:pt x="0" y="55"/>
                  </a:lnTo>
                  <a:lnTo>
                    <a:pt x="0" y="56"/>
                  </a:lnTo>
                  <a:lnTo>
                    <a:pt x="0" y="57"/>
                  </a:lnTo>
                  <a:lnTo>
                    <a:pt x="0" y="58"/>
                  </a:lnTo>
                  <a:lnTo>
                    <a:pt x="0" y="59"/>
                  </a:lnTo>
                  <a:lnTo>
                    <a:pt x="0" y="60"/>
                  </a:lnTo>
                  <a:lnTo>
                    <a:pt x="0" y="61"/>
                  </a:lnTo>
                  <a:lnTo>
                    <a:pt x="1" y="62"/>
                  </a:lnTo>
                  <a:lnTo>
                    <a:pt x="1" y="63"/>
                  </a:lnTo>
                  <a:lnTo>
                    <a:pt x="1" y="64"/>
                  </a:lnTo>
                  <a:lnTo>
                    <a:pt x="1" y="65"/>
                  </a:lnTo>
                  <a:lnTo>
                    <a:pt x="1" y="66"/>
                  </a:lnTo>
                  <a:lnTo>
                    <a:pt x="1" y="67"/>
                  </a:lnTo>
                  <a:lnTo>
                    <a:pt x="1" y="68"/>
                  </a:lnTo>
                  <a:lnTo>
                    <a:pt x="2" y="69"/>
                  </a:lnTo>
                  <a:lnTo>
                    <a:pt x="2" y="70"/>
                  </a:lnTo>
                  <a:lnTo>
                    <a:pt x="2" y="71"/>
                  </a:lnTo>
                  <a:lnTo>
                    <a:pt x="2" y="72"/>
                  </a:lnTo>
                  <a:lnTo>
                    <a:pt x="3" y="72"/>
                  </a:lnTo>
                  <a:lnTo>
                    <a:pt x="3" y="73"/>
                  </a:lnTo>
                  <a:lnTo>
                    <a:pt x="3" y="74"/>
                  </a:lnTo>
                  <a:lnTo>
                    <a:pt x="4" y="75"/>
                  </a:lnTo>
                  <a:lnTo>
                    <a:pt x="4" y="76"/>
                  </a:lnTo>
                  <a:lnTo>
                    <a:pt x="5" y="76"/>
                  </a:lnTo>
                  <a:lnTo>
                    <a:pt x="5" y="77"/>
                  </a:lnTo>
                  <a:lnTo>
                    <a:pt x="6" y="77"/>
                  </a:lnTo>
                  <a:lnTo>
                    <a:pt x="6" y="78"/>
                  </a:lnTo>
                  <a:lnTo>
                    <a:pt x="7" y="78"/>
                  </a:lnTo>
                  <a:lnTo>
                    <a:pt x="8" y="79"/>
                  </a:lnTo>
                  <a:lnTo>
                    <a:pt x="9" y="79"/>
                  </a:lnTo>
                  <a:lnTo>
                    <a:pt x="10" y="80"/>
                  </a:lnTo>
                  <a:lnTo>
                    <a:pt x="11" y="80"/>
                  </a:lnTo>
                  <a:lnTo>
                    <a:pt x="12" y="81"/>
                  </a:lnTo>
                  <a:lnTo>
                    <a:pt x="13" y="81"/>
                  </a:lnTo>
                  <a:lnTo>
                    <a:pt x="14" y="81"/>
                  </a:lnTo>
                  <a:lnTo>
                    <a:pt x="15" y="81"/>
                  </a:lnTo>
                  <a:lnTo>
                    <a:pt x="16" y="82"/>
                  </a:lnTo>
                  <a:lnTo>
                    <a:pt x="17" y="82"/>
                  </a:lnTo>
                  <a:lnTo>
                    <a:pt x="18" y="82"/>
                  </a:lnTo>
                  <a:lnTo>
                    <a:pt x="19" y="82"/>
                  </a:lnTo>
                  <a:lnTo>
                    <a:pt x="20" y="82"/>
                  </a:lnTo>
                  <a:lnTo>
                    <a:pt x="21" y="82"/>
                  </a:lnTo>
                  <a:lnTo>
                    <a:pt x="22" y="82"/>
                  </a:lnTo>
                  <a:lnTo>
                    <a:pt x="23" y="82"/>
                  </a:lnTo>
                  <a:lnTo>
                    <a:pt x="24" y="82"/>
                  </a:lnTo>
                  <a:lnTo>
                    <a:pt x="25" y="82"/>
                  </a:lnTo>
                  <a:lnTo>
                    <a:pt x="26" y="82"/>
                  </a:lnTo>
                  <a:lnTo>
                    <a:pt x="27" y="82"/>
                  </a:lnTo>
                  <a:lnTo>
                    <a:pt x="28" y="82"/>
                  </a:lnTo>
                  <a:lnTo>
                    <a:pt x="29" y="81"/>
                  </a:lnTo>
                  <a:lnTo>
                    <a:pt x="30" y="81"/>
                  </a:lnTo>
                  <a:lnTo>
                    <a:pt x="31" y="81"/>
                  </a:lnTo>
                  <a:lnTo>
                    <a:pt x="32" y="81"/>
                  </a:lnTo>
                  <a:lnTo>
                    <a:pt x="33" y="81"/>
                  </a:lnTo>
                  <a:lnTo>
                    <a:pt x="34" y="80"/>
                  </a:lnTo>
                  <a:lnTo>
                    <a:pt x="35" y="80"/>
                  </a:lnTo>
                  <a:lnTo>
                    <a:pt x="36" y="80"/>
                  </a:lnTo>
                  <a:lnTo>
                    <a:pt x="37" y="80"/>
                  </a:lnTo>
                  <a:lnTo>
                    <a:pt x="38" y="79"/>
                  </a:lnTo>
                  <a:lnTo>
                    <a:pt x="39" y="79"/>
                  </a:lnTo>
                  <a:lnTo>
                    <a:pt x="40" y="79"/>
                  </a:lnTo>
                  <a:lnTo>
                    <a:pt x="40" y="78"/>
                  </a:lnTo>
                  <a:lnTo>
                    <a:pt x="41" y="78"/>
                  </a:lnTo>
                  <a:lnTo>
                    <a:pt x="42" y="78"/>
                  </a:lnTo>
                  <a:lnTo>
                    <a:pt x="43" y="77"/>
                  </a:lnTo>
                  <a:lnTo>
                    <a:pt x="44" y="77"/>
                  </a:lnTo>
                  <a:lnTo>
                    <a:pt x="45" y="76"/>
                  </a:lnTo>
                  <a:lnTo>
                    <a:pt x="46" y="75"/>
                  </a:lnTo>
                  <a:lnTo>
                    <a:pt x="47" y="74"/>
                  </a:lnTo>
                  <a:lnTo>
                    <a:pt x="48" y="74"/>
                  </a:lnTo>
                  <a:lnTo>
                    <a:pt x="49" y="73"/>
                  </a:lnTo>
                  <a:lnTo>
                    <a:pt x="50" y="72"/>
                  </a:lnTo>
                  <a:lnTo>
                    <a:pt x="51" y="71"/>
                  </a:lnTo>
                  <a:lnTo>
                    <a:pt x="51" y="70"/>
                  </a:lnTo>
                  <a:lnTo>
                    <a:pt x="52" y="70"/>
                  </a:lnTo>
                  <a:lnTo>
                    <a:pt x="52" y="69"/>
                  </a:lnTo>
                  <a:lnTo>
                    <a:pt x="53" y="68"/>
                  </a:lnTo>
                  <a:lnTo>
                    <a:pt x="53" y="67"/>
                  </a:lnTo>
                  <a:lnTo>
                    <a:pt x="54" y="66"/>
                  </a:lnTo>
                  <a:lnTo>
                    <a:pt x="54" y="65"/>
                  </a:lnTo>
                  <a:lnTo>
                    <a:pt x="54" y="64"/>
                  </a:lnTo>
                  <a:lnTo>
                    <a:pt x="54" y="63"/>
                  </a:lnTo>
                  <a:lnTo>
                    <a:pt x="54" y="62"/>
                  </a:lnTo>
                  <a:lnTo>
                    <a:pt x="54" y="61"/>
                  </a:lnTo>
                  <a:lnTo>
                    <a:pt x="54" y="60"/>
                  </a:lnTo>
                  <a:lnTo>
                    <a:pt x="53" y="59"/>
                  </a:lnTo>
                  <a:lnTo>
                    <a:pt x="53" y="58"/>
                  </a:lnTo>
                  <a:lnTo>
                    <a:pt x="53" y="57"/>
                  </a:lnTo>
                  <a:lnTo>
                    <a:pt x="53" y="56"/>
                  </a:lnTo>
                  <a:lnTo>
                    <a:pt x="53" y="55"/>
                  </a:lnTo>
                  <a:lnTo>
                    <a:pt x="52" y="54"/>
                  </a:lnTo>
                  <a:lnTo>
                    <a:pt x="52" y="53"/>
                  </a:lnTo>
                  <a:lnTo>
                    <a:pt x="52" y="52"/>
                  </a:lnTo>
                  <a:lnTo>
                    <a:pt x="51" y="51"/>
                  </a:lnTo>
                  <a:lnTo>
                    <a:pt x="51" y="50"/>
                  </a:lnTo>
                  <a:lnTo>
                    <a:pt x="51" y="49"/>
                  </a:lnTo>
                  <a:lnTo>
                    <a:pt x="51" y="48"/>
                  </a:lnTo>
                  <a:lnTo>
                    <a:pt x="50" y="47"/>
                  </a:lnTo>
                  <a:lnTo>
                    <a:pt x="50" y="46"/>
                  </a:lnTo>
                  <a:lnTo>
                    <a:pt x="49" y="45"/>
                  </a:lnTo>
                  <a:lnTo>
                    <a:pt x="49" y="44"/>
                  </a:lnTo>
                  <a:lnTo>
                    <a:pt x="49" y="43"/>
                  </a:lnTo>
                  <a:lnTo>
                    <a:pt x="48" y="42"/>
                  </a:lnTo>
                  <a:lnTo>
                    <a:pt x="48" y="41"/>
                  </a:lnTo>
                  <a:lnTo>
                    <a:pt x="48" y="40"/>
                  </a:lnTo>
                  <a:lnTo>
                    <a:pt x="47" y="39"/>
                  </a:lnTo>
                  <a:lnTo>
                    <a:pt x="47" y="38"/>
                  </a:lnTo>
                  <a:lnTo>
                    <a:pt x="46" y="37"/>
                  </a:lnTo>
                  <a:lnTo>
                    <a:pt x="46" y="36"/>
                  </a:lnTo>
                  <a:lnTo>
                    <a:pt x="45" y="35"/>
                  </a:lnTo>
                  <a:lnTo>
                    <a:pt x="45" y="34"/>
                  </a:lnTo>
                  <a:lnTo>
                    <a:pt x="44" y="33"/>
                  </a:lnTo>
                  <a:lnTo>
                    <a:pt x="44" y="32"/>
                  </a:lnTo>
                  <a:lnTo>
                    <a:pt x="43" y="31"/>
                  </a:lnTo>
                  <a:lnTo>
                    <a:pt x="43" y="30"/>
                  </a:lnTo>
                  <a:lnTo>
                    <a:pt x="42" y="29"/>
                  </a:lnTo>
                  <a:lnTo>
                    <a:pt x="42" y="28"/>
                  </a:lnTo>
                  <a:lnTo>
                    <a:pt x="41" y="27"/>
                  </a:lnTo>
                  <a:lnTo>
                    <a:pt x="41" y="26"/>
                  </a:lnTo>
                  <a:lnTo>
                    <a:pt x="40" y="25"/>
                  </a:lnTo>
                  <a:lnTo>
                    <a:pt x="40" y="24"/>
                  </a:lnTo>
                  <a:lnTo>
                    <a:pt x="39" y="23"/>
                  </a:lnTo>
                  <a:lnTo>
                    <a:pt x="39" y="22"/>
                  </a:lnTo>
                  <a:lnTo>
                    <a:pt x="38" y="22"/>
                  </a:lnTo>
                  <a:lnTo>
                    <a:pt x="38" y="21"/>
                  </a:lnTo>
                  <a:lnTo>
                    <a:pt x="37" y="20"/>
                  </a:lnTo>
                  <a:lnTo>
                    <a:pt x="37" y="19"/>
                  </a:lnTo>
                  <a:lnTo>
                    <a:pt x="36" y="18"/>
                  </a:lnTo>
                  <a:lnTo>
                    <a:pt x="35" y="17"/>
                  </a:lnTo>
                  <a:lnTo>
                    <a:pt x="35" y="16"/>
                  </a:lnTo>
                  <a:lnTo>
                    <a:pt x="34" y="15"/>
                  </a:lnTo>
                  <a:lnTo>
                    <a:pt x="33" y="14"/>
                  </a:lnTo>
                  <a:lnTo>
                    <a:pt x="32" y="13"/>
                  </a:lnTo>
                  <a:lnTo>
                    <a:pt x="32" y="12"/>
                  </a:lnTo>
                  <a:lnTo>
                    <a:pt x="31" y="11"/>
                  </a:lnTo>
                  <a:lnTo>
                    <a:pt x="31" y="10"/>
                  </a:lnTo>
                  <a:lnTo>
                    <a:pt x="30" y="10"/>
                  </a:lnTo>
                  <a:lnTo>
                    <a:pt x="30" y="9"/>
                  </a:lnTo>
                  <a:lnTo>
                    <a:pt x="29" y="9"/>
                  </a:lnTo>
                  <a:lnTo>
                    <a:pt x="29" y="8"/>
                  </a:lnTo>
                  <a:lnTo>
                    <a:pt x="28" y="8"/>
                  </a:lnTo>
                  <a:lnTo>
                    <a:pt x="28" y="7"/>
                  </a:lnTo>
                  <a:lnTo>
                    <a:pt x="27" y="7"/>
                  </a:lnTo>
                  <a:lnTo>
                    <a:pt x="27" y="6"/>
                  </a:lnTo>
                  <a:lnTo>
                    <a:pt x="26" y="5"/>
                  </a:lnTo>
                  <a:lnTo>
                    <a:pt x="25" y="5"/>
                  </a:lnTo>
                  <a:lnTo>
                    <a:pt x="25" y="4"/>
                  </a:lnTo>
                  <a:lnTo>
                    <a:pt x="24" y="4"/>
                  </a:lnTo>
                  <a:lnTo>
                    <a:pt x="24" y="3"/>
                  </a:lnTo>
                  <a:lnTo>
                    <a:pt x="23" y="3"/>
                  </a:lnTo>
                  <a:lnTo>
                    <a:pt x="22" y="2"/>
                  </a:lnTo>
                  <a:lnTo>
                    <a:pt x="21" y="2"/>
                  </a:lnTo>
                  <a:lnTo>
                    <a:pt x="21" y="1"/>
                  </a:lnTo>
                  <a:lnTo>
                    <a:pt x="20" y="1"/>
                  </a:lnTo>
                  <a:lnTo>
                    <a:pt x="19" y="1"/>
                  </a:lnTo>
                  <a:lnTo>
                    <a:pt x="19" y="0"/>
                  </a:lnTo>
                  <a:lnTo>
                    <a:pt x="18" y="0"/>
                  </a:lnTo>
                  <a:lnTo>
                    <a:pt x="17" y="0"/>
                  </a:lnTo>
                  <a:lnTo>
                    <a:pt x="16" y="0"/>
                  </a:lnTo>
                  <a:lnTo>
                    <a:pt x="15" y="0"/>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sp>
          <p:nvSpPr>
            <p:cNvPr id="132" name="Freeform 57"/>
            <p:cNvSpPr>
              <a:spLocks noChangeArrowheads="1"/>
            </p:cNvSpPr>
            <p:nvPr/>
          </p:nvSpPr>
          <p:spPr bwMode="auto">
            <a:xfrm>
              <a:off x="2677938" y="2309813"/>
              <a:ext cx="145314" cy="181337"/>
            </a:xfrm>
            <a:custGeom>
              <a:avLst/>
              <a:gdLst>
                <a:gd name="T0" fmla="*/ 37 w 54"/>
                <a:gd name="T1" fmla="*/ 8 h 82"/>
                <a:gd name="T2" fmla="*/ 34 w 54"/>
                <a:gd name="T3" fmla="*/ 8 h 82"/>
                <a:gd name="T4" fmla="*/ 31 w 54"/>
                <a:gd name="T5" fmla="*/ 8 h 82"/>
                <a:gd name="T6" fmla="*/ 29 w 54"/>
                <a:gd name="T7" fmla="*/ 8 h 82"/>
                <a:gd name="T8" fmla="*/ 26 w 54"/>
                <a:gd name="T9" fmla="*/ 7 h 82"/>
                <a:gd name="T10" fmla="*/ 24 w 54"/>
                <a:gd name="T11" fmla="*/ 7 h 82"/>
                <a:gd name="T12" fmla="*/ 22 w 54"/>
                <a:gd name="T13" fmla="*/ 7 h 82"/>
                <a:gd name="T14" fmla="*/ 19 w 54"/>
                <a:gd name="T15" fmla="*/ 6 h 82"/>
                <a:gd name="T16" fmla="*/ 16 w 54"/>
                <a:gd name="T17" fmla="*/ 5 h 82"/>
                <a:gd name="T18" fmla="*/ 14 w 54"/>
                <a:gd name="T19" fmla="*/ 5 h 82"/>
                <a:gd name="T20" fmla="*/ 12 w 54"/>
                <a:gd name="T21" fmla="*/ 5 h 82"/>
                <a:gd name="T22" fmla="*/ 10 w 54"/>
                <a:gd name="T23" fmla="*/ 5 h 82"/>
                <a:gd name="T24" fmla="*/ 9 w 54"/>
                <a:gd name="T25" fmla="*/ 5 h 82"/>
                <a:gd name="T26" fmla="*/ 7 w 54"/>
                <a:gd name="T27" fmla="*/ 5 h 82"/>
                <a:gd name="T28" fmla="*/ 5 w 54"/>
                <a:gd name="T29" fmla="*/ 5 h 82"/>
                <a:gd name="T30" fmla="*/ 4 w 54"/>
                <a:gd name="T31" fmla="*/ 5 h 82"/>
                <a:gd name="T32" fmla="*/ 3 w 54"/>
                <a:gd name="T33" fmla="*/ 5 h 82"/>
                <a:gd name="T34" fmla="*/ 2 w 54"/>
                <a:gd name="T35" fmla="*/ 5 h 82"/>
                <a:gd name="T36" fmla="*/ 1 w 54"/>
                <a:gd name="T37" fmla="*/ 5 h 82"/>
                <a:gd name="T38" fmla="*/ 0 w 54"/>
                <a:gd name="T39" fmla="*/ 5 h 82"/>
                <a:gd name="T40" fmla="*/ 0 w 54"/>
                <a:gd name="T41" fmla="*/ 5 h 82"/>
                <a:gd name="T42" fmla="*/ 2 w 54"/>
                <a:gd name="T43" fmla="*/ 5 h 82"/>
                <a:gd name="T44" fmla="*/ 4 w 54"/>
                <a:gd name="T45" fmla="*/ 5 h 82"/>
                <a:gd name="T46" fmla="*/ 8 w 54"/>
                <a:gd name="T47" fmla="*/ 5 h 82"/>
                <a:gd name="T48" fmla="*/ 11 w 54"/>
                <a:gd name="T49" fmla="*/ 5 h 82"/>
                <a:gd name="T50" fmla="*/ 14 w 54"/>
                <a:gd name="T51" fmla="*/ 3 h 82"/>
                <a:gd name="T52" fmla="*/ 18 w 54"/>
                <a:gd name="T53" fmla="*/ 2 h 82"/>
                <a:gd name="T54" fmla="*/ 22 w 54"/>
                <a:gd name="T55" fmla="*/ 1 h 82"/>
                <a:gd name="T56" fmla="*/ 26 w 54"/>
                <a:gd name="T57" fmla="*/ 0 h 82"/>
                <a:gd name="T58" fmla="*/ 30 w 54"/>
                <a:gd name="T59" fmla="*/ 0 h 82"/>
                <a:gd name="T60" fmla="*/ 34 w 54"/>
                <a:gd name="T61" fmla="*/ 0 h 82"/>
                <a:gd name="T62" fmla="*/ 38 w 54"/>
                <a:gd name="T63" fmla="*/ 0 h 82"/>
                <a:gd name="T64" fmla="*/ 41 w 54"/>
                <a:gd name="T65" fmla="*/ 1 h 82"/>
                <a:gd name="T66" fmla="*/ 45 w 54"/>
                <a:gd name="T67" fmla="*/ 3 h 82"/>
                <a:gd name="T68" fmla="*/ 48 w 54"/>
                <a:gd name="T69" fmla="*/ 4 h 82"/>
                <a:gd name="T70" fmla="*/ 50 w 54"/>
                <a:gd name="T71" fmla="*/ 5 h 82"/>
                <a:gd name="T72" fmla="*/ 52 w 54"/>
                <a:gd name="T73" fmla="*/ 5 h 82"/>
                <a:gd name="T74" fmla="*/ 53 w 54"/>
                <a:gd name="T75" fmla="*/ 5 h 82"/>
                <a:gd name="T76" fmla="*/ 53 w 54"/>
                <a:gd name="T77" fmla="*/ 5 h 82"/>
                <a:gd name="T78" fmla="*/ 54 w 54"/>
                <a:gd name="T79" fmla="*/ 5 h 82"/>
                <a:gd name="T80" fmla="*/ 54 w 54"/>
                <a:gd name="T81" fmla="*/ 5 h 82"/>
                <a:gd name="T82" fmla="*/ 54 w 54"/>
                <a:gd name="T83" fmla="*/ 5 h 82"/>
                <a:gd name="T84" fmla="*/ 54 w 54"/>
                <a:gd name="T85" fmla="*/ 5 h 82"/>
                <a:gd name="T86" fmla="*/ 54 w 54"/>
                <a:gd name="T87" fmla="*/ 5 h 82"/>
                <a:gd name="T88" fmla="*/ 54 w 54"/>
                <a:gd name="T89" fmla="*/ 5 h 82"/>
                <a:gd name="T90" fmla="*/ 53 w 54"/>
                <a:gd name="T91" fmla="*/ 5 h 82"/>
                <a:gd name="T92" fmla="*/ 53 w 54"/>
                <a:gd name="T93" fmla="*/ 5 h 82"/>
                <a:gd name="T94" fmla="*/ 52 w 54"/>
                <a:gd name="T95" fmla="*/ 5 h 82"/>
                <a:gd name="T96" fmla="*/ 51 w 54"/>
                <a:gd name="T97" fmla="*/ 5 h 82"/>
                <a:gd name="T98" fmla="*/ 50 w 54"/>
                <a:gd name="T99" fmla="*/ 6 h 82"/>
                <a:gd name="T100" fmla="*/ 49 w 54"/>
                <a:gd name="T101" fmla="*/ 6 h 82"/>
                <a:gd name="T102" fmla="*/ 48 w 54"/>
                <a:gd name="T103" fmla="*/ 7 h 82"/>
                <a:gd name="T104" fmla="*/ 46 w 54"/>
                <a:gd name="T105" fmla="*/ 8 h 82"/>
                <a:gd name="T106" fmla="*/ 43 w 54"/>
                <a:gd name="T107" fmla="*/ 8 h 82"/>
                <a:gd name="T108" fmla="*/ 41 w 54"/>
                <a:gd name="T109" fmla="*/ 8 h 8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4" h="82">
                  <a:moveTo>
                    <a:pt x="39" y="82"/>
                  </a:moveTo>
                  <a:lnTo>
                    <a:pt x="39" y="82"/>
                  </a:lnTo>
                  <a:lnTo>
                    <a:pt x="38" y="82"/>
                  </a:lnTo>
                  <a:lnTo>
                    <a:pt x="37" y="82"/>
                  </a:lnTo>
                  <a:lnTo>
                    <a:pt x="36" y="82"/>
                  </a:lnTo>
                  <a:lnTo>
                    <a:pt x="35" y="82"/>
                  </a:lnTo>
                  <a:lnTo>
                    <a:pt x="35" y="81"/>
                  </a:lnTo>
                  <a:lnTo>
                    <a:pt x="34" y="81"/>
                  </a:lnTo>
                  <a:lnTo>
                    <a:pt x="33" y="81"/>
                  </a:lnTo>
                  <a:lnTo>
                    <a:pt x="33" y="80"/>
                  </a:lnTo>
                  <a:lnTo>
                    <a:pt x="32" y="80"/>
                  </a:lnTo>
                  <a:lnTo>
                    <a:pt x="31" y="79"/>
                  </a:lnTo>
                  <a:lnTo>
                    <a:pt x="30" y="79"/>
                  </a:lnTo>
                  <a:lnTo>
                    <a:pt x="30" y="78"/>
                  </a:lnTo>
                  <a:lnTo>
                    <a:pt x="29" y="78"/>
                  </a:lnTo>
                  <a:lnTo>
                    <a:pt x="29" y="77"/>
                  </a:lnTo>
                  <a:lnTo>
                    <a:pt x="28" y="77"/>
                  </a:lnTo>
                  <a:lnTo>
                    <a:pt x="27" y="76"/>
                  </a:lnTo>
                  <a:lnTo>
                    <a:pt x="27" y="75"/>
                  </a:lnTo>
                  <a:lnTo>
                    <a:pt x="26" y="75"/>
                  </a:lnTo>
                  <a:lnTo>
                    <a:pt x="26" y="74"/>
                  </a:lnTo>
                  <a:lnTo>
                    <a:pt x="25" y="73"/>
                  </a:lnTo>
                  <a:lnTo>
                    <a:pt x="24" y="73"/>
                  </a:lnTo>
                  <a:lnTo>
                    <a:pt x="24" y="72"/>
                  </a:lnTo>
                  <a:lnTo>
                    <a:pt x="23" y="72"/>
                  </a:lnTo>
                  <a:lnTo>
                    <a:pt x="23" y="71"/>
                  </a:lnTo>
                  <a:lnTo>
                    <a:pt x="22" y="70"/>
                  </a:lnTo>
                  <a:lnTo>
                    <a:pt x="22" y="69"/>
                  </a:lnTo>
                  <a:lnTo>
                    <a:pt x="21" y="68"/>
                  </a:lnTo>
                  <a:lnTo>
                    <a:pt x="20" y="67"/>
                  </a:lnTo>
                  <a:lnTo>
                    <a:pt x="19" y="66"/>
                  </a:lnTo>
                  <a:lnTo>
                    <a:pt x="19" y="65"/>
                  </a:lnTo>
                  <a:lnTo>
                    <a:pt x="18" y="64"/>
                  </a:lnTo>
                  <a:lnTo>
                    <a:pt x="17" y="63"/>
                  </a:lnTo>
                  <a:lnTo>
                    <a:pt x="17" y="62"/>
                  </a:lnTo>
                  <a:lnTo>
                    <a:pt x="16" y="61"/>
                  </a:lnTo>
                  <a:lnTo>
                    <a:pt x="16" y="60"/>
                  </a:lnTo>
                  <a:lnTo>
                    <a:pt x="15" y="60"/>
                  </a:lnTo>
                  <a:lnTo>
                    <a:pt x="15" y="59"/>
                  </a:lnTo>
                  <a:lnTo>
                    <a:pt x="14" y="58"/>
                  </a:lnTo>
                  <a:lnTo>
                    <a:pt x="14" y="57"/>
                  </a:lnTo>
                  <a:lnTo>
                    <a:pt x="13" y="56"/>
                  </a:lnTo>
                  <a:lnTo>
                    <a:pt x="13" y="55"/>
                  </a:lnTo>
                  <a:lnTo>
                    <a:pt x="12" y="54"/>
                  </a:lnTo>
                  <a:lnTo>
                    <a:pt x="12" y="53"/>
                  </a:lnTo>
                  <a:lnTo>
                    <a:pt x="11" y="52"/>
                  </a:lnTo>
                  <a:lnTo>
                    <a:pt x="11" y="51"/>
                  </a:lnTo>
                  <a:lnTo>
                    <a:pt x="10" y="51"/>
                  </a:lnTo>
                  <a:lnTo>
                    <a:pt x="10" y="50"/>
                  </a:lnTo>
                  <a:lnTo>
                    <a:pt x="10" y="49"/>
                  </a:lnTo>
                  <a:lnTo>
                    <a:pt x="9" y="48"/>
                  </a:lnTo>
                  <a:lnTo>
                    <a:pt x="9" y="47"/>
                  </a:lnTo>
                  <a:lnTo>
                    <a:pt x="8" y="46"/>
                  </a:lnTo>
                  <a:lnTo>
                    <a:pt x="8" y="45"/>
                  </a:lnTo>
                  <a:lnTo>
                    <a:pt x="7" y="44"/>
                  </a:lnTo>
                  <a:lnTo>
                    <a:pt x="7" y="43"/>
                  </a:lnTo>
                  <a:lnTo>
                    <a:pt x="6" y="42"/>
                  </a:lnTo>
                  <a:lnTo>
                    <a:pt x="6" y="41"/>
                  </a:lnTo>
                  <a:lnTo>
                    <a:pt x="6" y="40"/>
                  </a:lnTo>
                  <a:lnTo>
                    <a:pt x="5" y="39"/>
                  </a:lnTo>
                  <a:lnTo>
                    <a:pt x="5" y="38"/>
                  </a:lnTo>
                  <a:lnTo>
                    <a:pt x="5" y="37"/>
                  </a:lnTo>
                  <a:lnTo>
                    <a:pt x="4" y="36"/>
                  </a:lnTo>
                  <a:lnTo>
                    <a:pt x="4" y="35"/>
                  </a:lnTo>
                  <a:lnTo>
                    <a:pt x="3" y="34"/>
                  </a:lnTo>
                  <a:lnTo>
                    <a:pt x="3" y="33"/>
                  </a:lnTo>
                  <a:lnTo>
                    <a:pt x="3" y="32"/>
                  </a:lnTo>
                  <a:lnTo>
                    <a:pt x="3" y="31"/>
                  </a:lnTo>
                  <a:lnTo>
                    <a:pt x="2" y="31"/>
                  </a:lnTo>
                  <a:lnTo>
                    <a:pt x="2" y="30"/>
                  </a:lnTo>
                  <a:lnTo>
                    <a:pt x="2" y="29"/>
                  </a:lnTo>
                  <a:lnTo>
                    <a:pt x="2" y="28"/>
                  </a:lnTo>
                  <a:lnTo>
                    <a:pt x="1" y="28"/>
                  </a:lnTo>
                  <a:lnTo>
                    <a:pt x="1" y="27"/>
                  </a:lnTo>
                  <a:lnTo>
                    <a:pt x="1" y="26"/>
                  </a:lnTo>
                  <a:lnTo>
                    <a:pt x="1" y="25"/>
                  </a:lnTo>
                  <a:lnTo>
                    <a:pt x="1" y="24"/>
                  </a:lnTo>
                  <a:lnTo>
                    <a:pt x="1" y="23"/>
                  </a:lnTo>
                  <a:lnTo>
                    <a:pt x="0" y="22"/>
                  </a:lnTo>
                  <a:lnTo>
                    <a:pt x="0" y="21"/>
                  </a:lnTo>
                  <a:lnTo>
                    <a:pt x="0" y="20"/>
                  </a:lnTo>
                  <a:lnTo>
                    <a:pt x="0" y="19"/>
                  </a:lnTo>
                  <a:lnTo>
                    <a:pt x="0" y="18"/>
                  </a:lnTo>
                  <a:lnTo>
                    <a:pt x="0" y="17"/>
                  </a:lnTo>
                  <a:lnTo>
                    <a:pt x="0" y="16"/>
                  </a:lnTo>
                  <a:lnTo>
                    <a:pt x="1" y="15"/>
                  </a:lnTo>
                  <a:lnTo>
                    <a:pt x="1" y="14"/>
                  </a:lnTo>
                  <a:lnTo>
                    <a:pt x="2" y="13"/>
                  </a:lnTo>
                  <a:lnTo>
                    <a:pt x="2" y="12"/>
                  </a:lnTo>
                  <a:lnTo>
                    <a:pt x="3" y="12"/>
                  </a:lnTo>
                  <a:lnTo>
                    <a:pt x="3" y="11"/>
                  </a:lnTo>
                  <a:lnTo>
                    <a:pt x="4" y="10"/>
                  </a:lnTo>
                  <a:lnTo>
                    <a:pt x="5" y="9"/>
                  </a:lnTo>
                  <a:lnTo>
                    <a:pt x="6" y="8"/>
                  </a:lnTo>
                  <a:lnTo>
                    <a:pt x="7" y="8"/>
                  </a:lnTo>
                  <a:lnTo>
                    <a:pt x="8" y="7"/>
                  </a:lnTo>
                  <a:lnTo>
                    <a:pt x="8" y="6"/>
                  </a:lnTo>
                  <a:lnTo>
                    <a:pt x="9" y="6"/>
                  </a:lnTo>
                  <a:lnTo>
                    <a:pt x="10" y="5"/>
                  </a:lnTo>
                  <a:lnTo>
                    <a:pt x="11" y="5"/>
                  </a:lnTo>
                  <a:lnTo>
                    <a:pt x="12" y="4"/>
                  </a:lnTo>
                  <a:lnTo>
                    <a:pt x="13" y="4"/>
                  </a:lnTo>
                  <a:lnTo>
                    <a:pt x="14" y="4"/>
                  </a:lnTo>
                  <a:lnTo>
                    <a:pt x="14" y="3"/>
                  </a:lnTo>
                  <a:lnTo>
                    <a:pt x="15" y="3"/>
                  </a:lnTo>
                  <a:lnTo>
                    <a:pt x="16" y="3"/>
                  </a:lnTo>
                  <a:lnTo>
                    <a:pt x="17" y="2"/>
                  </a:lnTo>
                  <a:lnTo>
                    <a:pt x="18" y="2"/>
                  </a:lnTo>
                  <a:lnTo>
                    <a:pt x="19" y="2"/>
                  </a:lnTo>
                  <a:lnTo>
                    <a:pt x="20" y="2"/>
                  </a:lnTo>
                  <a:lnTo>
                    <a:pt x="21" y="1"/>
                  </a:lnTo>
                  <a:lnTo>
                    <a:pt x="22" y="1"/>
                  </a:lnTo>
                  <a:lnTo>
                    <a:pt x="23" y="1"/>
                  </a:lnTo>
                  <a:lnTo>
                    <a:pt x="24" y="1"/>
                  </a:lnTo>
                  <a:lnTo>
                    <a:pt x="25" y="0"/>
                  </a:lnTo>
                  <a:lnTo>
                    <a:pt x="26" y="0"/>
                  </a:lnTo>
                  <a:lnTo>
                    <a:pt x="27" y="0"/>
                  </a:lnTo>
                  <a:lnTo>
                    <a:pt x="28" y="0"/>
                  </a:lnTo>
                  <a:lnTo>
                    <a:pt x="29" y="0"/>
                  </a:lnTo>
                  <a:lnTo>
                    <a:pt x="30" y="0"/>
                  </a:lnTo>
                  <a:lnTo>
                    <a:pt x="31" y="0"/>
                  </a:lnTo>
                  <a:lnTo>
                    <a:pt x="32" y="0"/>
                  </a:lnTo>
                  <a:lnTo>
                    <a:pt x="33" y="0"/>
                  </a:lnTo>
                  <a:lnTo>
                    <a:pt x="34" y="0"/>
                  </a:lnTo>
                  <a:lnTo>
                    <a:pt x="35" y="0"/>
                  </a:lnTo>
                  <a:lnTo>
                    <a:pt x="36" y="0"/>
                  </a:lnTo>
                  <a:lnTo>
                    <a:pt x="37" y="0"/>
                  </a:lnTo>
                  <a:lnTo>
                    <a:pt x="38" y="0"/>
                  </a:lnTo>
                  <a:lnTo>
                    <a:pt x="39" y="0"/>
                  </a:lnTo>
                  <a:lnTo>
                    <a:pt x="39" y="1"/>
                  </a:lnTo>
                  <a:lnTo>
                    <a:pt x="40" y="1"/>
                  </a:lnTo>
                  <a:lnTo>
                    <a:pt x="41" y="1"/>
                  </a:lnTo>
                  <a:lnTo>
                    <a:pt x="42" y="1"/>
                  </a:lnTo>
                  <a:lnTo>
                    <a:pt x="43" y="2"/>
                  </a:lnTo>
                  <a:lnTo>
                    <a:pt x="44" y="2"/>
                  </a:lnTo>
                  <a:lnTo>
                    <a:pt x="45" y="3"/>
                  </a:lnTo>
                  <a:lnTo>
                    <a:pt x="46" y="3"/>
                  </a:lnTo>
                  <a:lnTo>
                    <a:pt x="47" y="3"/>
                  </a:lnTo>
                  <a:lnTo>
                    <a:pt x="47" y="4"/>
                  </a:lnTo>
                  <a:lnTo>
                    <a:pt x="48" y="4"/>
                  </a:lnTo>
                  <a:lnTo>
                    <a:pt x="48" y="5"/>
                  </a:lnTo>
                  <a:lnTo>
                    <a:pt x="49" y="5"/>
                  </a:lnTo>
                  <a:lnTo>
                    <a:pt x="49" y="6"/>
                  </a:lnTo>
                  <a:lnTo>
                    <a:pt x="50" y="6"/>
                  </a:lnTo>
                  <a:lnTo>
                    <a:pt x="50" y="7"/>
                  </a:lnTo>
                  <a:lnTo>
                    <a:pt x="51" y="8"/>
                  </a:lnTo>
                  <a:lnTo>
                    <a:pt x="51" y="9"/>
                  </a:lnTo>
                  <a:lnTo>
                    <a:pt x="52" y="10"/>
                  </a:lnTo>
                  <a:lnTo>
                    <a:pt x="52" y="11"/>
                  </a:lnTo>
                  <a:lnTo>
                    <a:pt x="52" y="12"/>
                  </a:lnTo>
                  <a:lnTo>
                    <a:pt x="52" y="13"/>
                  </a:lnTo>
                  <a:lnTo>
                    <a:pt x="53" y="14"/>
                  </a:lnTo>
                  <a:lnTo>
                    <a:pt x="53" y="15"/>
                  </a:lnTo>
                  <a:lnTo>
                    <a:pt x="53" y="16"/>
                  </a:lnTo>
                  <a:lnTo>
                    <a:pt x="53" y="17"/>
                  </a:lnTo>
                  <a:lnTo>
                    <a:pt x="53" y="18"/>
                  </a:lnTo>
                  <a:lnTo>
                    <a:pt x="53" y="19"/>
                  </a:lnTo>
                  <a:lnTo>
                    <a:pt x="53" y="20"/>
                  </a:lnTo>
                  <a:lnTo>
                    <a:pt x="54" y="21"/>
                  </a:lnTo>
                  <a:lnTo>
                    <a:pt x="54" y="22"/>
                  </a:lnTo>
                  <a:lnTo>
                    <a:pt x="54" y="23"/>
                  </a:lnTo>
                  <a:lnTo>
                    <a:pt x="54" y="24"/>
                  </a:lnTo>
                  <a:lnTo>
                    <a:pt x="54" y="25"/>
                  </a:lnTo>
                  <a:lnTo>
                    <a:pt x="54" y="26"/>
                  </a:lnTo>
                  <a:lnTo>
                    <a:pt x="54" y="27"/>
                  </a:lnTo>
                  <a:lnTo>
                    <a:pt x="54" y="28"/>
                  </a:lnTo>
                  <a:lnTo>
                    <a:pt x="54" y="29"/>
                  </a:lnTo>
                  <a:lnTo>
                    <a:pt x="54" y="31"/>
                  </a:lnTo>
                  <a:lnTo>
                    <a:pt x="54" y="32"/>
                  </a:lnTo>
                  <a:lnTo>
                    <a:pt x="54" y="33"/>
                  </a:lnTo>
                  <a:lnTo>
                    <a:pt x="54" y="34"/>
                  </a:lnTo>
                  <a:lnTo>
                    <a:pt x="54" y="35"/>
                  </a:lnTo>
                  <a:lnTo>
                    <a:pt x="54" y="36"/>
                  </a:lnTo>
                  <a:lnTo>
                    <a:pt x="54" y="37"/>
                  </a:lnTo>
                  <a:lnTo>
                    <a:pt x="54" y="38"/>
                  </a:lnTo>
                  <a:lnTo>
                    <a:pt x="54" y="39"/>
                  </a:lnTo>
                  <a:lnTo>
                    <a:pt x="54" y="40"/>
                  </a:lnTo>
                  <a:lnTo>
                    <a:pt x="54" y="41"/>
                  </a:lnTo>
                  <a:lnTo>
                    <a:pt x="54" y="42"/>
                  </a:lnTo>
                  <a:lnTo>
                    <a:pt x="54" y="43"/>
                  </a:lnTo>
                  <a:lnTo>
                    <a:pt x="53" y="44"/>
                  </a:lnTo>
                  <a:lnTo>
                    <a:pt x="53" y="45"/>
                  </a:lnTo>
                  <a:lnTo>
                    <a:pt x="53" y="46"/>
                  </a:lnTo>
                  <a:lnTo>
                    <a:pt x="53" y="47"/>
                  </a:lnTo>
                  <a:lnTo>
                    <a:pt x="53" y="48"/>
                  </a:lnTo>
                  <a:lnTo>
                    <a:pt x="53" y="49"/>
                  </a:lnTo>
                  <a:lnTo>
                    <a:pt x="53" y="50"/>
                  </a:lnTo>
                  <a:lnTo>
                    <a:pt x="53" y="51"/>
                  </a:lnTo>
                  <a:lnTo>
                    <a:pt x="52" y="53"/>
                  </a:lnTo>
                  <a:lnTo>
                    <a:pt x="52" y="54"/>
                  </a:lnTo>
                  <a:lnTo>
                    <a:pt x="52" y="56"/>
                  </a:lnTo>
                  <a:lnTo>
                    <a:pt x="52" y="57"/>
                  </a:lnTo>
                  <a:lnTo>
                    <a:pt x="51" y="58"/>
                  </a:lnTo>
                  <a:lnTo>
                    <a:pt x="51" y="59"/>
                  </a:lnTo>
                  <a:lnTo>
                    <a:pt x="51" y="60"/>
                  </a:lnTo>
                  <a:lnTo>
                    <a:pt x="51" y="61"/>
                  </a:lnTo>
                  <a:lnTo>
                    <a:pt x="51" y="62"/>
                  </a:lnTo>
                  <a:lnTo>
                    <a:pt x="51" y="63"/>
                  </a:lnTo>
                  <a:lnTo>
                    <a:pt x="50" y="64"/>
                  </a:lnTo>
                  <a:lnTo>
                    <a:pt x="50" y="65"/>
                  </a:lnTo>
                  <a:lnTo>
                    <a:pt x="50" y="66"/>
                  </a:lnTo>
                  <a:lnTo>
                    <a:pt x="49" y="66"/>
                  </a:lnTo>
                  <a:lnTo>
                    <a:pt x="49" y="67"/>
                  </a:lnTo>
                  <a:lnTo>
                    <a:pt x="49" y="68"/>
                  </a:lnTo>
                  <a:lnTo>
                    <a:pt x="49" y="69"/>
                  </a:lnTo>
                  <a:lnTo>
                    <a:pt x="48" y="70"/>
                  </a:lnTo>
                  <a:lnTo>
                    <a:pt x="48" y="71"/>
                  </a:lnTo>
                  <a:lnTo>
                    <a:pt x="48" y="72"/>
                  </a:lnTo>
                  <a:lnTo>
                    <a:pt x="47" y="73"/>
                  </a:lnTo>
                  <a:lnTo>
                    <a:pt x="47" y="74"/>
                  </a:lnTo>
                  <a:lnTo>
                    <a:pt x="46" y="75"/>
                  </a:lnTo>
                  <a:lnTo>
                    <a:pt x="46" y="76"/>
                  </a:lnTo>
                  <a:lnTo>
                    <a:pt x="45" y="77"/>
                  </a:lnTo>
                  <a:lnTo>
                    <a:pt x="44" y="78"/>
                  </a:lnTo>
                  <a:lnTo>
                    <a:pt x="44" y="79"/>
                  </a:lnTo>
                  <a:lnTo>
                    <a:pt x="43" y="79"/>
                  </a:lnTo>
                  <a:lnTo>
                    <a:pt x="43" y="80"/>
                  </a:lnTo>
                  <a:lnTo>
                    <a:pt x="42" y="80"/>
                  </a:lnTo>
                  <a:lnTo>
                    <a:pt x="42" y="81"/>
                  </a:lnTo>
                  <a:lnTo>
                    <a:pt x="41" y="81"/>
                  </a:lnTo>
                  <a:lnTo>
                    <a:pt x="40" y="82"/>
                  </a:lnTo>
                  <a:lnTo>
                    <a:pt x="39" y="82"/>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grpSp>
      <p:grpSp>
        <p:nvGrpSpPr>
          <p:cNvPr id="38989" name="组合 132"/>
          <p:cNvGrpSpPr>
            <a:grpSpLocks/>
          </p:cNvGrpSpPr>
          <p:nvPr/>
        </p:nvGrpSpPr>
        <p:grpSpPr bwMode="auto">
          <a:xfrm>
            <a:off x="8391525" y="2852738"/>
            <a:ext cx="441325" cy="365125"/>
            <a:chOff x="2562225" y="2309813"/>
            <a:chExt cx="441326" cy="365125"/>
          </a:xfrm>
        </p:grpSpPr>
        <p:sp>
          <p:nvSpPr>
            <p:cNvPr id="134" name="Freeform 51"/>
            <p:cNvSpPr>
              <a:spLocks noChangeArrowheads="1"/>
            </p:cNvSpPr>
            <p:nvPr/>
          </p:nvSpPr>
          <p:spPr bwMode="auto">
            <a:xfrm>
              <a:off x="2562225" y="2456843"/>
              <a:ext cx="220663" cy="122525"/>
            </a:xfrm>
            <a:custGeom>
              <a:avLst/>
              <a:gdLst>
                <a:gd name="T0" fmla="*/ 82 w 82"/>
                <a:gd name="T1" fmla="*/ 6 h 54"/>
                <a:gd name="T2" fmla="*/ 81 w 82"/>
                <a:gd name="T3" fmla="*/ 6 h 54"/>
                <a:gd name="T4" fmla="*/ 79 w 82"/>
                <a:gd name="T5" fmla="*/ 6 h 54"/>
                <a:gd name="T6" fmla="*/ 77 w 82"/>
                <a:gd name="T7" fmla="*/ 6 h 54"/>
                <a:gd name="T8" fmla="*/ 75 w 82"/>
                <a:gd name="T9" fmla="*/ 6 h 54"/>
                <a:gd name="T10" fmla="*/ 72 w 82"/>
                <a:gd name="T11" fmla="*/ 6 h 54"/>
                <a:gd name="T12" fmla="*/ 69 w 82"/>
                <a:gd name="T13" fmla="*/ 6 h 54"/>
                <a:gd name="T14" fmla="*/ 65 w 82"/>
                <a:gd name="T15" fmla="*/ 6 h 54"/>
                <a:gd name="T16" fmla="*/ 61 w 82"/>
                <a:gd name="T17" fmla="*/ 6 h 54"/>
                <a:gd name="T18" fmla="*/ 57 w 82"/>
                <a:gd name="T19" fmla="*/ 6 h 54"/>
                <a:gd name="T20" fmla="*/ 53 w 82"/>
                <a:gd name="T21" fmla="*/ 6 h 54"/>
                <a:gd name="T22" fmla="*/ 49 w 82"/>
                <a:gd name="T23" fmla="*/ 7 h 54"/>
                <a:gd name="T24" fmla="*/ 45 w 82"/>
                <a:gd name="T25" fmla="*/ 7 h 54"/>
                <a:gd name="T26" fmla="*/ 42 w 82"/>
                <a:gd name="T27" fmla="*/ 8 h 54"/>
                <a:gd name="T28" fmla="*/ 38 w 82"/>
                <a:gd name="T29" fmla="*/ 8 h 54"/>
                <a:gd name="T30" fmla="*/ 34 w 82"/>
                <a:gd name="T31" fmla="*/ 9 h 54"/>
                <a:gd name="T32" fmla="*/ 30 w 82"/>
                <a:gd name="T33" fmla="*/ 9 h 54"/>
                <a:gd name="T34" fmla="*/ 26 w 82"/>
                <a:gd name="T35" fmla="*/ 9 h 54"/>
                <a:gd name="T36" fmla="*/ 22 w 82"/>
                <a:gd name="T37" fmla="*/ 9 h 54"/>
                <a:gd name="T38" fmla="*/ 18 w 82"/>
                <a:gd name="T39" fmla="*/ 9 h 54"/>
                <a:gd name="T40" fmla="*/ 14 w 82"/>
                <a:gd name="T41" fmla="*/ 9 h 54"/>
                <a:gd name="T42" fmla="*/ 11 w 82"/>
                <a:gd name="T43" fmla="*/ 9 h 54"/>
                <a:gd name="T44" fmla="*/ 8 w 82"/>
                <a:gd name="T45" fmla="*/ 8 h 54"/>
                <a:gd name="T46" fmla="*/ 6 w 82"/>
                <a:gd name="T47" fmla="*/ 7 h 54"/>
                <a:gd name="T48" fmla="*/ 4 w 82"/>
                <a:gd name="T49" fmla="*/ 6 h 54"/>
                <a:gd name="T50" fmla="*/ 3 w 82"/>
                <a:gd name="T51" fmla="*/ 6 h 54"/>
                <a:gd name="T52" fmla="*/ 2 w 82"/>
                <a:gd name="T53" fmla="*/ 6 h 54"/>
                <a:gd name="T54" fmla="*/ 1 w 82"/>
                <a:gd name="T55" fmla="*/ 6 h 54"/>
                <a:gd name="T56" fmla="*/ 0 w 82"/>
                <a:gd name="T57" fmla="*/ 6 h 54"/>
                <a:gd name="T58" fmla="*/ 0 w 82"/>
                <a:gd name="T59" fmla="*/ 6 h 54"/>
                <a:gd name="T60" fmla="*/ 0 w 82"/>
                <a:gd name="T61" fmla="*/ 6 h 54"/>
                <a:gd name="T62" fmla="*/ 0 w 82"/>
                <a:gd name="T63" fmla="*/ 6 h 54"/>
                <a:gd name="T64" fmla="*/ 1 w 82"/>
                <a:gd name="T65" fmla="*/ 6 h 54"/>
                <a:gd name="T66" fmla="*/ 3 w 82"/>
                <a:gd name="T67" fmla="*/ 6 h 54"/>
                <a:gd name="T68" fmla="*/ 4 w 82"/>
                <a:gd name="T69" fmla="*/ 6 h 54"/>
                <a:gd name="T70" fmla="*/ 6 w 82"/>
                <a:gd name="T71" fmla="*/ 4 h 54"/>
                <a:gd name="T72" fmla="*/ 10 w 82"/>
                <a:gd name="T73" fmla="*/ 2 h 54"/>
                <a:gd name="T74" fmla="*/ 14 w 82"/>
                <a:gd name="T75" fmla="*/ 1 h 54"/>
                <a:gd name="T76" fmla="*/ 18 w 82"/>
                <a:gd name="T77" fmla="*/ 1 h 54"/>
                <a:gd name="T78" fmla="*/ 21 w 82"/>
                <a:gd name="T79" fmla="*/ 0 h 54"/>
                <a:gd name="T80" fmla="*/ 25 w 82"/>
                <a:gd name="T81" fmla="*/ 0 h 54"/>
                <a:gd name="T82" fmla="*/ 29 w 82"/>
                <a:gd name="T83" fmla="*/ 0 h 54"/>
                <a:gd name="T84" fmla="*/ 34 w 82"/>
                <a:gd name="T85" fmla="*/ 0 h 54"/>
                <a:gd name="T86" fmla="*/ 38 w 82"/>
                <a:gd name="T87" fmla="*/ 0 h 54"/>
                <a:gd name="T88" fmla="*/ 42 w 82"/>
                <a:gd name="T89" fmla="*/ 0 h 54"/>
                <a:gd name="T90" fmla="*/ 46 w 82"/>
                <a:gd name="T91" fmla="*/ 1 h 54"/>
                <a:gd name="T92" fmla="*/ 50 w 82"/>
                <a:gd name="T93" fmla="*/ 1 h 54"/>
                <a:gd name="T94" fmla="*/ 56 w 82"/>
                <a:gd name="T95" fmla="*/ 2 h 54"/>
                <a:gd name="T96" fmla="*/ 60 w 82"/>
                <a:gd name="T97" fmla="*/ 3 h 54"/>
                <a:gd name="T98" fmla="*/ 64 w 82"/>
                <a:gd name="T99" fmla="*/ 4 h 54"/>
                <a:gd name="T100" fmla="*/ 68 w 82"/>
                <a:gd name="T101" fmla="*/ 5 h 54"/>
                <a:gd name="T102" fmla="*/ 72 w 82"/>
                <a:gd name="T103" fmla="*/ 6 h 54"/>
                <a:gd name="T104" fmla="*/ 76 w 82"/>
                <a:gd name="T105" fmla="*/ 6 h 54"/>
                <a:gd name="T106" fmla="*/ 79 w 82"/>
                <a:gd name="T107" fmla="*/ 6 h 54"/>
                <a:gd name="T108" fmla="*/ 81 w 82"/>
                <a:gd name="T109" fmla="*/ 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2" h="54">
                  <a:moveTo>
                    <a:pt x="82" y="15"/>
                  </a:moveTo>
                  <a:lnTo>
                    <a:pt x="82" y="15"/>
                  </a:lnTo>
                  <a:lnTo>
                    <a:pt x="82" y="16"/>
                  </a:lnTo>
                  <a:lnTo>
                    <a:pt x="82" y="17"/>
                  </a:lnTo>
                  <a:lnTo>
                    <a:pt x="82" y="18"/>
                  </a:lnTo>
                  <a:lnTo>
                    <a:pt x="82" y="19"/>
                  </a:lnTo>
                  <a:lnTo>
                    <a:pt x="81" y="19"/>
                  </a:lnTo>
                  <a:lnTo>
                    <a:pt x="81" y="20"/>
                  </a:lnTo>
                  <a:lnTo>
                    <a:pt x="81" y="21"/>
                  </a:lnTo>
                  <a:lnTo>
                    <a:pt x="80" y="21"/>
                  </a:lnTo>
                  <a:lnTo>
                    <a:pt x="80" y="22"/>
                  </a:lnTo>
                  <a:lnTo>
                    <a:pt x="79" y="23"/>
                  </a:lnTo>
                  <a:lnTo>
                    <a:pt x="79" y="24"/>
                  </a:lnTo>
                  <a:lnTo>
                    <a:pt x="78" y="24"/>
                  </a:lnTo>
                  <a:lnTo>
                    <a:pt x="78" y="25"/>
                  </a:lnTo>
                  <a:lnTo>
                    <a:pt x="77" y="25"/>
                  </a:lnTo>
                  <a:lnTo>
                    <a:pt x="77" y="26"/>
                  </a:lnTo>
                  <a:lnTo>
                    <a:pt x="76" y="27"/>
                  </a:lnTo>
                  <a:lnTo>
                    <a:pt x="75" y="27"/>
                  </a:lnTo>
                  <a:lnTo>
                    <a:pt x="75" y="28"/>
                  </a:lnTo>
                  <a:lnTo>
                    <a:pt x="74" y="28"/>
                  </a:lnTo>
                  <a:lnTo>
                    <a:pt x="73" y="29"/>
                  </a:lnTo>
                  <a:lnTo>
                    <a:pt x="73" y="30"/>
                  </a:lnTo>
                  <a:lnTo>
                    <a:pt x="72" y="30"/>
                  </a:lnTo>
                  <a:lnTo>
                    <a:pt x="72" y="31"/>
                  </a:lnTo>
                  <a:lnTo>
                    <a:pt x="71" y="31"/>
                  </a:lnTo>
                  <a:lnTo>
                    <a:pt x="70" y="32"/>
                  </a:lnTo>
                  <a:lnTo>
                    <a:pt x="69" y="32"/>
                  </a:lnTo>
                  <a:lnTo>
                    <a:pt x="68" y="33"/>
                  </a:lnTo>
                  <a:lnTo>
                    <a:pt x="67" y="34"/>
                  </a:lnTo>
                  <a:lnTo>
                    <a:pt x="66" y="35"/>
                  </a:lnTo>
                  <a:lnTo>
                    <a:pt x="65" y="35"/>
                  </a:lnTo>
                  <a:lnTo>
                    <a:pt x="64" y="36"/>
                  </a:lnTo>
                  <a:lnTo>
                    <a:pt x="63" y="37"/>
                  </a:lnTo>
                  <a:lnTo>
                    <a:pt x="62" y="37"/>
                  </a:lnTo>
                  <a:lnTo>
                    <a:pt x="61" y="38"/>
                  </a:lnTo>
                  <a:lnTo>
                    <a:pt x="60" y="38"/>
                  </a:lnTo>
                  <a:lnTo>
                    <a:pt x="59" y="39"/>
                  </a:lnTo>
                  <a:lnTo>
                    <a:pt x="58" y="40"/>
                  </a:lnTo>
                  <a:lnTo>
                    <a:pt x="57" y="40"/>
                  </a:lnTo>
                  <a:lnTo>
                    <a:pt x="56" y="41"/>
                  </a:lnTo>
                  <a:lnTo>
                    <a:pt x="55" y="41"/>
                  </a:lnTo>
                  <a:lnTo>
                    <a:pt x="54" y="42"/>
                  </a:lnTo>
                  <a:lnTo>
                    <a:pt x="53" y="42"/>
                  </a:lnTo>
                  <a:lnTo>
                    <a:pt x="52" y="43"/>
                  </a:lnTo>
                  <a:lnTo>
                    <a:pt x="51" y="43"/>
                  </a:lnTo>
                  <a:lnTo>
                    <a:pt x="50" y="44"/>
                  </a:lnTo>
                  <a:lnTo>
                    <a:pt x="49" y="44"/>
                  </a:lnTo>
                  <a:lnTo>
                    <a:pt x="48" y="45"/>
                  </a:lnTo>
                  <a:lnTo>
                    <a:pt x="47" y="45"/>
                  </a:lnTo>
                  <a:lnTo>
                    <a:pt x="46" y="46"/>
                  </a:lnTo>
                  <a:lnTo>
                    <a:pt x="45" y="46"/>
                  </a:lnTo>
                  <a:lnTo>
                    <a:pt x="44" y="46"/>
                  </a:lnTo>
                  <a:lnTo>
                    <a:pt x="44" y="47"/>
                  </a:lnTo>
                  <a:lnTo>
                    <a:pt x="43" y="47"/>
                  </a:lnTo>
                  <a:lnTo>
                    <a:pt x="42" y="48"/>
                  </a:lnTo>
                  <a:lnTo>
                    <a:pt x="41" y="48"/>
                  </a:lnTo>
                  <a:lnTo>
                    <a:pt x="40" y="48"/>
                  </a:lnTo>
                  <a:lnTo>
                    <a:pt x="39" y="49"/>
                  </a:lnTo>
                  <a:lnTo>
                    <a:pt x="38" y="49"/>
                  </a:lnTo>
                  <a:lnTo>
                    <a:pt x="37" y="49"/>
                  </a:lnTo>
                  <a:lnTo>
                    <a:pt x="36" y="50"/>
                  </a:lnTo>
                  <a:lnTo>
                    <a:pt x="35" y="50"/>
                  </a:lnTo>
                  <a:lnTo>
                    <a:pt x="34" y="51"/>
                  </a:lnTo>
                  <a:lnTo>
                    <a:pt x="33" y="51"/>
                  </a:lnTo>
                  <a:lnTo>
                    <a:pt x="32" y="51"/>
                  </a:lnTo>
                  <a:lnTo>
                    <a:pt x="31" y="51"/>
                  </a:lnTo>
                  <a:lnTo>
                    <a:pt x="30" y="52"/>
                  </a:lnTo>
                  <a:lnTo>
                    <a:pt x="29" y="52"/>
                  </a:lnTo>
                  <a:lnTo>
                    <a:pt x="28" y="52"/>
                  </a:lnTo>
                  <a:lnTo>
                    <a:pt x="27" y="53"/>
                  </a:lnTo>
                  <a:lnTo>
                    <a:pt x="26" y="53"/>
                  </a:lnTo>
                  <a:lnTo>
                    <a:pt x="25" y="53"/>
                  </a:lnTo>
                  <a:lnTo>
                    <a:pt x="24" y="53"/>
                  </a:lnTo>
                  <a:lnTo>
                    <a:pt x="23" y="53"/>
                  </a:lnTo>
                  <a:lnTo>
                    <a:pt x="22" y="54"/>
                  </a:lnTo>
                  <a:lnTo>
                    <a:pt x="21" y="54"/>
                  </a:lnTo>
                  <a:lnTo>
                    <a:pt x="20" y="54"/>
                  </a:lnTo>
                  <a:lnTo>
                    <a:pt x="19" y="54"/>
                  </a:lnTo>
                  <a:lnTo>
                    <a:pt x="18" y="54"/>
                  </a:lnTo>
                  <a:lnTo>
                    <a:pt x="17" y="54"/>
                  </a:lnTo>
                  <a:lnTo>
                    <a:pt x="16" y="54"/>
                  </a:lnTo>
                  <a:lnTo>
                    <a:pt x="15" y="53"/>
                  </a:lnTo>
                  <a:lnTo>
                    <a:pt x="14" y="53"/>
                  </a:lnTo>
                  <a:lnTo>
                    <a:pt x="13" y="52"/>
                  </a:lnTo>
                  <a:lnTo>
                    <a:pt x="12" y="52"/>
                  </a:lnTo>
                  <a:lnTo>
                    <a:pt x="12" y="51"/>
                  </a:lnTo>
                  <a:lnTo>
                    <a:pt x="11" y="51"/>
                  </a:lnTo>
                  <a:lnTo>
                    <a:pt x="10" y="50"/>
                  </a:lnTo>
                  <a:lnTo>
                    <a:pt x="10" y="49"/>
                  </a:lnTo>
                  <a:lnTo>
                    <a:pt x="9" y="49"/>
                  </a:lnTo>
                  <a:lnTo>
                    <a:pt x="8" y="48"/>
                  </a:lnTo>
                  <a:lnTo>
                    <a:pt x="8" y="47"/>
                  </a:lnTo>
                  <a:lnTo>
                    <a:pt x="7" y="46"/>
                  </a:lnTo>
                  <a:lnTo>
                    <a:pt x="6" y="46"/>
                  </a:lnTo>
                  <a:lnTo>
                    <a:pt x="6" y="45"/>
                  </a:lnTo>
                  <a:lnTo>
                    <a:pt x="5" y="44"/>
                  </a:lnTo>
                  <a:lnTo>
                    <a:pt x="5" y="43"/>
                  </a:lnTo>
                  <a:lnTo>
                    <a:pt x="4" y="42"/>
                  </a:lnTo>
                  <a:lnTo>
                    <a:pt x="4" y="41"/>
                  </a:lnTo>
                  <a:lnTo>
                    <a:pt x="4" y="40"/>
                  </a:lnTo>
                  <a:lnTo>
                    <a:pt x="3" y="40"/>
                  </a:lnTo>
                  <a:lnTo>
                    <a:pt x="3" y="39"/>
                  </a:lnTo>
                  <a:lnTo>
                    <a:pt x="3" y="38"/>
                  </a:lnTo>
                  <a:lnTo>
                    <a:pt x="3" y="37"/>
                  </a:lnTo>
                  <a:lnTo>
                    <a:pt x="2" y="37"/>
                  </a:lnTo>
                  <a:lnTo>
                    <a:pt x="2" y="36"/>
                  </a:lnTo>
                  <a:lnTo>
                    <a:pt x="2" y="35"/>
                  </a:lnTo>
                  <a:lnTo>
                    <a:pt x="2" y="34"/>
                  </a:lnTo>
                  <a:lnTo>
                    <a:pt x="1" y="33"/>
                  </a:lnTo>
                  <a:lnTo>
                    <a:pt x="1" y="32"/>
                  </a:lnTo>
                  <a:lnTo>
                    <a:pt x="1" y="31"/>
                  </a:lnTo>
                  <a:lnTo>
                    <a:pt x="1" y="30"/>
                  </a:lnTo>
                  <a:lnTo>
                    <a:pt x="0" y="29"/>
                  </a:lnTo>
                  <a:lnTo>
                    <a:pt x="0" y="28"/>
                  </a:lnTo>
                  <a:lnTo>
                    <a:pt x="0" y="27"/>
                  </a:lnTo>
                  <a:lnTo>
                    <a:pt x="0" y="26"/>
                  </a:lnTo>
                  <a:lnTo>
                    <a:pt x="0" y="25"/>
                  </a:lnTo>
                  <a:lnTo>
                    <a:pt x="0" y="24"/>
                  </a:lnTo>
                  <a:lnTo>
                    <a:pt x="0" y="23"/>
                  </a:lnTo>
                  <a:lnTo>
                    <a:pt x="0" y="22"/>
                  </a:lnTo>
                  <a:lnTo>
                    <a:pt x="0" y="21"/>
                  </a:lnTo>
                  <a:lnTo>
                    <a:pt x="0" y="20"/>
                  </a:lnTo>
                  <a:lnTo>
                    <a:pt x="0" y="19"/>
                  </a:lnTo>
                  <a:lnTo>
                    <a:pt x="0" y="18"/>
                  </a:lnTo>
                  <a:lnTo>
                    <a:pt x="0" y="17"/>
                  </a:lnTo>
                  <a:lnTo>
                    <a:pt x="0" y="16"/>
                  </a:lnTo>
                  <a:lnTo>
                    <a:pt x="0" y="15"/>
                  </a:lnTo>
                  <a:lnTo>
                    <a:pt x="1" y="15"/>
                  </a:lnTo>
                  <a:lnTo>
                    <a:pt x="1" y="14"/>
                  </a:lnTo>
                  <a:lnTo>
                    <a:pt x="1" y="13"/>
                  </a:lnTo>
                  <a:lnTo>
                    <a:pt x="1" y="12"/>
                  </a:lnTo>
                  <a:lnTo>
                    <a:pt x="1" y="11"/>
                  </a:lnTo>
                  <a:lnTo>
                    <a:pt x="2" y="11"/>
                  </a:lnTo>
                  <a:lnTo>
                    <a:pt x="2" y="10"/>
                  </a:lnTo>
                  <a:lnTo>
                    <a:pt x="3" y="9"/>
                  </a:lnTo>
                  <a:lnTo>
                    <a:pt x="3" y="8"/>
                  </a:lnTo>
                  <a:lnTo>
                    <a:pt x="3" y="7"/>
                  </a:lnTo>
                  <a:lnTo>
                    <a:pt x="4" y="7"/>
                  </a:lnTo>
                  <a:lnTo>
                    <a:pt x="4" y="6"/>
                  </a:lnTo>
                  <a:lnTo>
                    <a:pt x="5" y="6"/>
                  </a:lnTo>
                  <a:lnTo>
                    <a:pt x="5" y="5"/>
                  </a:lnTo>
                  <a:lnTo>
                    <a:pt x="6" y="5"/>
                  </a:lnTo>
                  <a:lnTo>
                    <a:pt x="6" y="4"/>
                  </a:lnTo>
                  <a:lnTo>
                    <a:pt x="7" y="4"/>
                  </a:lnTo>
                  <a:lnTo>
                    <a:pt x="8" y="3"/>
                  </a:lnTo>
                  <a:lnTo>
                    <a:pt x="9" y="3"/>
                  </a:lnTo>
                  <a:lnTo>
                    <a:pt x="10" y="2"/>
                  </a:lnTo>
                  <a:lnTo>
                    <a:pt x="11" y="2"/>
                  </a:lnTo>
                  <a:lnTo>
                    <a:pt x="12" y="2"/>
                  </a:lnTo>
                  <a:lnTo>
                    <a:pt x="13" y="2"/>
                  </a:lnTo>
                  <a:lnTo>
                    <a:pt x="14" y="1"/>
                  </a:lnTo>
                  <a:lnTo>
                    <a:pt x="15" y="1"/>
                  </a:lnTo>
                  <a:lnTo>
                    <a:pt x="16" y="1"/>
                  </a:lnTo>
                  <a:lnTo>
                    <a:pt x="17" y="1"/>
                  </a:lnTo>
                  <a:lnTo>
                    <a:pt x="18" y="1"/>
                  </a:lnTo>
                  <a:lnTo>
                    <a:pt x="19" y="1"/>
                  </a:lnTo>
                  <a:lnTo>
                    <a:pt x="20" y="1"/>
                  </a:lnTo>
                  <a:lnTo>
                    <a:pt x="20" y="0"/>
                  </a:lnTo>
                  <a:lnTo>
                    <a:pt x="21" y="0"/>
                  </a:lnTo>
                  <a:lnTo>
                    <a:pt x="22" y="0"/>
                  </a:lnTo>
                  <a:lnTo>
                    <a:pt x="23" y="0"/>
                  </a:lnTo>
                  <a:lnTo>
                    <a:pt x="24" y="0"/>
                  </a:lnTo>
                  <a:lnTo>
                    <a:pt x="25" y="0"/>
                  </a:lnTo>
                  <a:lnTo>
                    <a:pt x="26" y="0"/>
                  </a:lnTo>
                  <a:lnTo>
                    <a:pt x="27" y="0"/>
                  </a:lnTo>
                  <a:lnTo>
                    <a:pt x="28" y="0"/>
                  </a:lnTo>
                  <a:lnTo>
                    <a:pt x="29" y="0"/>
                  </a:lnTo>
                  <a:lnTo>
                    <a:pt x="31" y="0"/>
                  </a:lnTo>
                  <a:lnTo>
                    <a:pt x="32" y="0"/>
                  </a:lnTo>
                  <a:lnTo>
                    <a:pt x="33" y="0"/>
                  </a:lnTo>
                  <a:lnTo>
                    <a:pt x="34" y="0"/>
                  </a:lnTo>
                  <a:lnTo>
                    <a:pt x="35" y="0"/>
                  </a:lnTo>
                  <a:lnTo>
                    <a:pt x="36" y="0"/>
                  </a:lnTo>
                  <a:lnTo>
                    <a:pt x="37" y="0"/>
                  </a:lnTo>
                  <a:lnTo>
                    <a:pt x="38" y="0"/>
                  </a:lnTo>
                  <a:lnTo>
                    <a:pt x="39" y="0"/>
                  </a:lnTo>
                  <a:lnTo>
                    <a:pt x="40" y="0"/>
                  </a:lnTo>
                  <a:lnTo>
                    <a:pt x="41" y="0"/>
                  </a:lnTo>
                  <a:lnTo>
                    <a:pt x="42" y="0"/>
                  </a:lnTo>
                  <a:lnTo>
                    <a:pt x="43" y="0"/>
                  </a:lnTo>
                  <a:lnTo>
                    <a:pt x="44" y="1"/>
                  </a:lnTo>
                  <a:lnTo>
                    <a:pt x="45" y="1"/>
                  </a:lnTo>
                  <a:lnTo>
                    <a:pt x="46" y="1"/>
                  </a:lnTo>
                  <a:lnTo>
                    <a:pt x="47" y="1"/>
                  </a:lnTo>
                  <a:lnTo>
                    <a:pt x="48" y="1"/>
                  </a:lnTo>
                  <a:lnTo>
                    <a:pt x="49" y="1"/>
                  </a:lnTo>
                  <a:lnTo>
                    <a:pt x="50" y="1"/>
                  </a:lnTo>
                  <a:lnTo>
                    <a:pt x="51" y="1"/>
                  </a:lnTo>
                  <a:lnTo>
                    <a:pt x="53" y="2"/>
                  </a:lnTo>
                  <a:lnTo>
                    <a:pt x="54" y="2"/>
                  </a:lnTo>
                  <a:lnTo>
                    <a:pt x="56" y="2"/>
                  </a:lnTo>
                  <a:lnTo>
                    <a:pt x="57" y="2"/>
                  </a:lnTo>
                  <a:lnTo>
                    <a:pt x="58" y="3"/>
                  </a:lnTo>
                  <a:lnTo>
                    <a:pt x="59" y="3"/>
                  </a:lnTo>
                  <a:lnTo>
                    <a:pt x="60" y="3"/>
                  </a:lnTo>
                  <a:lnTo>
                    <a:pt x="61" y="3"/>
                  </a:lnTo>
                  <a:lnTo>
                    <a:pt x="62" y="3"/>
                  </a:lnTo>
                  <a:lnTo>
                    <a:pt x="63" y="3"/>
                  </a:lnTo>
                  <a:lnTo>
                    <a:pt x="64" y="4"/>
                  </a:lnTo>
                  <a:lnTo>
                    <a:pt x="65" y="4"/>
                  </a:lnTo>
                  <a:lnTo>
                    <a:pt x="66" y="4"/>
                  </a:lnTo>
                  <a:lnTo>
                    <a:pt x="67" y="5"/>
                  </a:lnTo>
                  <a:lnTo>
                    <a:pt x="68" y="5"/>
                  </a:lnTo>
                  <a:lnTo>
                    <a:pt x="69" y="5"/>
                  </a:lnTo>
                  <a:lnTo>
                    <a:pt x="70" y="6"/>
                  </a:lnTo>
                  <a:lnTo>
                    <a:pt x="71" y="6"/>
                  </a:lnTo>
                  <a:lnTo>
                    <a:pt x="72" y="6"/>
                  </a:lnTo>
                  <a:lnTo>
                    <a:pt x="73" y="7"/>
                  </a:lnTo>
                  <a:lnTo>
                    <a:pt x="74" y="7"/>
                  </a:lnTo>
                  <a:lnTo>
                    <a:pt x="75" y="8"/>
                  </a:lnTo>
                  <a:lnTo>
                    <a:pt x="76" y="8"/>
                  </a:lnTo>
                  <a:lnTo>
                    <a:pt x="77" y="9"/>
                  </a:lnTo>
                  <a:lnTo>
                    <a:pt x="78" y="10"/>
                  </a:lnTo>
                  <a:lnTo>
                    <a:pt x="79" y="10"/>
                  </a:lnTo>
                  <a:lnTo>
                    <a:pt x="79" y="11"/>
                  </a:lnTo>
                  <a:lnTo>
                    <a:pt x="80" y="11"/>
                  </a:lnTo>
                  <a:lnTo>
                    <a:pt x="80" y="12"/>
                  </a:lnTo>
                  <a:lnTo>
                    <a:pt x="81" y="12"/>
                  </a:lnTo>
                  <a:lnTo>
                    <a:pt x="81" y="13"/>
                  </a:lnTo>
                  <a:lnTo>
                    <a:pt x="82" y="14"/>
                  </a:lnTo>
                  <a:lnTo>
                    <a:pt x="82" y="15"/>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sp>
          <p:nvSpPr>
            <p:cNvPr id="135" name="Freeform 53"/>
            <p:cNvSpPr>
              <a:spLocks noChangeArrowheads="1"/>
            </p:cNvSpPr>
            <p:nvPr/>
          </p:nvSpPr>
          <p:spPr bwMode="auto">
            <a:xfrm>
              <a:off x="2782888" y="2405383"/>
              <a:ext cx="220663" cy="120075"/>
            </a:xfrm>
            <a:custGeom>
              <a:avLst/>
              <a:gdLst>
                <a:gd name="T0" fmla="*/ 1 w 82"/>
                <a:gd name="T1" fmla="*/ 5 h 54"/>
                <a:gd name="T2" fmla="*/ 3 w 82"/>
                <a:gd name="T3" fmla="*/ 5 h 54"/>
                <a:gd name="T4" fmla="*/ 5 w 82"/>
                <a:gd name="T5" fmla="*/ 5 h 54"/>
                <a:gd name="T6" fmla="*/ 9 w 82"/>
                <a:gd name="T7" fmla="*/ 5 h 54"/>
                <a:gd name="T8" fmla="*/ 13 w 82"/>
                <a:gd name="T9" fmla="*/ 5 h 54"/>
                <a:gd name="T10" fmla="*/ 16 w 82"/>
                <a:gd name="T11" fmla="*/ 5 h 54"/>
                <a:gd name="T12" fmla="*/ 20 w 82"/>
                <a:gd name="T13" fmla="*/ 5 h 54"/>
                <a:gd name="T14" fmla="*/ 24 w 82"/>
                <a:gd name="T15" fmla="*/ 5 h 54"/>
                <a:gd name="T16" fmla="*/ 29 w 82"/>
                <a:gd name="T17" fmla="*/ 5 h 54"/>
                <a:gd name="T18" fmla="*/ 33 w 82"/>
                <a:gd name="T19" fmla="*/ 5 h 54"/>
                <a:gd name="T20" fmla="*/ 37 w 82"/>
                <a:gd name="T21" fmla="*/ 5 h 54"/>
                <a:gd name="T22" fmla="*/ 41 w 82"/>
                <a:gd name="T23" fmla="*/ 5 h 54"/>
                <a:gd name="T24" fmla="*/ 45 w 82"/>
                <a:gd name="T25" fmla="*/ 5 h 54"/>
                <a:gd name="T26" fmla="*/ 49 w 82"/>
                <a:gd name="T27" fmla="*/ 5 h 54"/>
                <a:gd name="T28" fmla="*/ 54 w 82"/>
                <a:gd name="T29" fmla="*/ 5 h 54"/>
                <a:gd name="T30" fmla="*/ 58 w 82"/>
                <a:gd name="T31" fmla="*/ 5 h 54"/>
                <a:gd name="T32" fmla="*/ 62 w 82"/>
                <a:gd name="T33" fmla="*/ 5 h 54"/>
                <a:gd name="T34" fmla="*/ 66 w 82"/>
                <a:gd name="T35" fmla="*/ 5 h 54"/>
                <a:gd name="T36" fmla="*/ 70 w 82"/>
                <a:gd name="T37" fmla="*/ 5 h 54"/>
                <a:gd name="T38" fmla="*/ 73 w 82"/>
                <a:gd name="T39" fmla="*/ 5 h 54"/>
                <a:gd name="T40" fmla="*/ 76 w 82"/>
                <a:gd name="T41" fmla="*/ 5 h 54"/>
                <a:gd name="T42" fmla="*/ 78 w 82"/>
                <a:gd name="T43" fmla="*/ 5 h 54"/>
                <a:gd name="T44" fmla="*/ 80 w 82"/>
                <a:gd name="T45" fmla="*/ 5 h 54"/>
                <a:gd name="T46" fmla="*/ 81 w 82"/>
                <a:gd name="T47" fmla="*/ 5 h 54"/>
                <a:gd name="T48" fmla="*/ 82 w 82"/>
                <a:gd name="T49" fmla="*/ 5 h 54"/>
                <a:gd name="T50" fmla="*/ 82 w 82"/>
                <a:gd name="T51" fmla="*/ 5 h 54"/>
                <a:gd name="T52" fmla="*/ 82 w 82"/>
                <a:gd name="T53" fmla="*/ 5 h 54"/>
                <a:gd name="T54" fmla="*/ 81 w 82"/>
                <a:gd name="T55" fmla="*/ 5 h 54"/>
                <a:gd name="T56" fmla="*/ 81 w 82"/>
                <a:gd name="T57" fmla="*/ 5 h 54"/>
                <a:gd name="T58" fmla="*/ 80 w 82"/>
                <a:gd name="T59" fmla="*/ 5 h 54"/>
                <a:gd name="T60" fmla="*/ 78 w 82"/>
                <a:gd name="T61" fmla="*/ 5 h 54"/>
                <a:gd name="T62" fmla="*/ 77 w 82"/>
                <a:gd name="T63" fmla="*/ 5 h 54"/>
                <a:gd name="T64" fmla="*/ 74 w 82"/>
                <a:gd name="T65" fmla="*/ 5 h 54"/>
                <a:gd name="T66" fmla="*/ 71 w 82"/>
                <a:gd name="T67" fmla="*/ 3 h 54"/>
                <a:gd name="T68" fmla="*/ 68 w 82"/>
                <a:gd name="T69" fmla="*/ 1 h 54"/>
                <a:gd name="T70" fmla="*/ 64 w 82"/>
                <a:gd name="T71" fmla="*/ 0 h 54"/>
                <a:gd name="T72" fmla="*/ 60 w 82"/>
                <a:gd name="T73" fmla="*/ 0 h 54"/>
                <a:gd name="T74" fmla="*/ 56 w 82"/>
                <a:gd name="T75" fmla="*/ 1 h 54"/>
                <a:gd name="T76" fmla="*/ 53 w 82"/>
                <a:gd name="T77" fmla="*/ 2 h 54"/>
                <a:gd name="T78" fmla="*/ 50 w 82"/>
                <a:gd name="T79" fmla="*/ 3 h 54"/>
                <a:gd name="T80" fmla="*/ 46 w 82"/>
                <a:gd name="T81" fmla="*/ 4 h 54"/>
                <a:gd name="T82" fmla="*/ 42 w 82"/>
                <a:gd name="T83" fmla="*/ 5 h 54"/>
                <a:gd name="T84" fmla="*/ 38 w 82"/>
                <a:gd name="T85" fmla="*/ 5 h 54"/>
                <a:gd name="T86" fmla="*/ 34 w 82"/>
                <a:gd name="T87" fmla="*/ 5 h 54"/>
                <a:gd name="T88" fmla="*/ 31 w 82"/>
                <a:gd name="T89" fmla="*/ 5 h 54"/>
                <a:gd name="T90" fmla="*/ 27 w 82"/>
                <a:gd name="T91" fmla="*/ 5 h 54"/>
                <a:gd name="T92" fmla="*/ 23 w 82"/>
                <a:gd name="T93" fmla="*/ 5 h 54"/>
                <a:gd name="T94" fmla="*/ 20 w 82"/>
                <a:gd name="T95" fmla="*/ 5 h 54"/>
                <a:gd name="T96" fmla="*/ 16 w 82"/>
                <a:gd name="T97" fmla="*/ 5 h 54"/>
                <a:gd name="T98" fmla="*/ 12 w 82"/>
                <a:gd name="T99" fmla="*/ 5 h 54"/>
                <a:gd name="T100" fmla="*/ 9 w 82"/>
                <a:gd name="T101" fmla="*/ 5 h 54"/>
                <a:gd name="T102" fmla="*/ 7 w 82"/>
                <a:gd name="T103" fmla="*/ 5 h 54"/>
                <a:gd name="T104" fmla="*/ 5 w 82"/>
                <a:gd name="T105" fmla="*/ 5 h 54"/>
                <a:gd name="T106" fmla="*/ 3 w 82"/>
                <a:gd name="T107" fmla="*/ 5 h 54"/>
                <a:gd name="T108" fmla="*/ 1 w 82"/>
                <a:gd name="T109" fmla="*/ 5 h 54"/>
                <a:gd name="T110" fmla="*/ 0 w 82"/>
                <a:gd name="T111" fmla="*/ 5 h 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82" h="54">
                  <a:moveTo>
                    <a:pt x="0" y="39"/>
                  </a:moveTo>
                  <a:lnTo>
                    <a:pt x="0" y="39"/>
                  </a:lnTo>
                  <a:lnTo>
                    <a:pt x="0" y="40"/>
                  </a:lnTo>
                  <a:lnTo>
                    <a:pt x="1" y="41"/>
                  </a:lnTo>
                  <a:lnTo>
                    <a:pt x="1" y="42"/>
                  </a:lnTo>
                  <a:lnTo>
                    <a:pt x="2" y="42"/>
                  </a:lnTo>
                  <a:lnTo>
                    <a:pt x="2" y="43"/>
                  </a:lnTo>
                  <a:lnTo>
                    <a:pt x="3" y="43"/>
                  </a:lnTo>
                  <a:lnTo>
                    <a:pt x="3" y="44"/>
                  </a:lnTo>
                  <a:lnTo>
                    <a:pt x="4" y="44"/>
                  </a:lnTo>
                  <a:lnTo>
                    <a:pt x="4" y="45"/>
                  </a:lnTo>
                  <a:lnTo>
                    <a:pt x="5" y="45"/>
                  </a:lnTo>
                  <a:lnTo>
                    <a:pt x="6" y="46"/>
                  </a:lnTo>
                  <a:lnTo>
                    <a:pt x="7" y="46"/>
                  </a:lnTo>
                  <a:lnTo>
                    <a:pt x="8" y="47"/>
                  </a:lnTo>
                  <a:lnTo>
                    <a:pt x="9" y="47"/>
                  </a:lnTo>
                  <a:lnTo>
                    <a:pt x="10" y="48"/>
                  </a:lnTo>
                  <a:lnTo>
                    <a:pt x="11" y="48"/>
                  </a:lnTo>
                  <a:lnTo>
                    <a:pt x="12" y="48"/>
                  </a:lnTo>
                  <a:lnTo>
                    <a:pt x="13" y="49"/>
                  </a:lnTo>
                  <a:lnTo>
                    <a:pt x="14" y="49"/>
                  </a:lnTo>
                  <a:lnTo>
                    <a:pt x="15" y="49"/>
                  </a:lnTo>
                  <a:lnTo>
                    <a:pt x="16" y="49"/>
                  </a:lnTo>
                  <a:lnTo>
                    <a:pt x="16" y="50"/>
                  </a:lnTo>
                  <a:lnTo>
                    <a:pt x="17" y="50"/>
                  </a:lnTo>
                  <a:lnTo>
                    <a:pt x="18" y="50"/>
                  </a:lnTo>
                  <a:lnTo>
                    <a:pt x="19" y="50"/>
                  </a:lnTo>
                  <a:lnTo>
                    <a:pt x="20" y="51"/>
                  </a:lnTo>
                  <a:lnTo>
                    <a:pt x="21" y="51"/>
                  </a:lnTo>
                  <a:lnTo>
                    <a:pt x="22" y="51"/>
                  </a:lnTo>
                  <a:lnTo>
                    <a:pt x="23" y="51"/>
                  </a:lnTo>
                  <a:lnTo>
                    <a:pt x="24" y="51"/>
                  </a:lnTo>
                  <a:lnTo>
                    <a:pt x="25" y="52"/>
                  </a:lnTo>
                  <a:lnTo>
                    <a:pt x="26" y="52"/>
                  </a:lnTo>
                  <a:lnTo>
                    <a:pt x="28" y="52"/>
                  </a:lnTo>
                  <a:lnTo>
                    <a:pt x="29" y="52"/>
                  </a:lnTo>
                  <a:lnTo>
                    <a:pt x="30" y="53"/>
                  </a:lnTo>
                  <a:lnTo>
                    <a:pt x="31" y="53"/>
                  </a:lnTo>
                  <a:lnTo>
                    <a:pt x="32" y="53"/>
                  </a:lnTo>
                  <a:lnTo>
                    <a:pt x="33" y="53"/>
                  </a:lnTo>
                  <a:lnTo>
                    <a:pt x="34" y="53"/>
                  </a:lnTo>
                  <a:lnTo>
                    <a:pt x="35" y="53"/>
                  </a:lnTo>
                  <a:lnTo>
                    <a:pt x="36" y="53"/>
                  </a:lnTo>
                  <a:lnTo>
                    <a:pt x="37" y="53"/>
                  </a:lnTo>
                  <a:lnTo>
                    <a:pt x="38" y="53"/>
                  </a:lnTo>
                  <a:lnTo>
                    <a:pt x="39" y="54"/>
                  </a:lnTo>
                  <a:lnTo>
                    <a:pt x="40" y="54"/>
                  </a:lnTo>
                  <a:lnTo>
                    <a:pt x="41" y="54"/>
                  </a:lnTo>
                  <a:lnTo>
                    <a:pt x="42" y="54"/>
                  </a:lnTo>
                  <a:lnTo>
                    <a:pt x="43" y="54"/>
                  </a:lnTo>
                  <a:lnTo>
                    <a:pt x="44" y="54"/>
                  </a:lnTo>
                  <a:lnTo>
                    <a:pt x="45" y="54"/>
                  </a:lnTo>
                  <a:lnTo>
                    <a:pt x="46" y="54"/>
                  </a:lnTo>
                  <a:lnTo>
                    <a:pt x="47" y="54"/>
                  </a:lnTo>
                  <a:lnTo>
                    <a:pt x="48" y="54"/>
                  </a:lnTo>
                  <a:lnTo>
                    <a:pt x="49" y="54"/>
                  </a:lnTo>
                  <a:lnTo>
                    <a:pt x="50" y="54"/>
                  </a:lnTo>
                  <a:lnTo>
                    <a:pt x="51" y="54"/>
                  </a:lnTo>
                  <a:lnTo>
                    <a:pt x="53" y="54"/>
                  </a:lnTo>
                  <a:lnTo>
                    <a:pt x="54" y="54"/>
                  </a:lnTo>
                  <a:lnTo>
                    <a:pt x="55" y="54"/>
                  </a:lnTo>
                  <a:lnTo>
                    <a:pt x="56" y="54"/>
                  </a:lnTo>
                  <a:lnTo>
                    <a:pt x="57" y="54"/>
                  </a:lnTo>
                  <a:lnTo>
                    <a:pt x="58" y="54"/>
                  </a:lnTo>
                  <a:lnTo>
                    <a:pt x="59" y="54"/>
                  </a:lnTo>
                  <a:lnTo>
                    <a:pt x="60" y="54"/>
                  </a:lnTo>
                  <a:lnTo>
                    <a:pt x="61" y="54"/>
                  </a:lnTo>
                  <a:lnTo>
                    <a:pt x="62" y="53"/>
                  </a:lnTo>
                  <a:lnTo>
                    <a:pt x="63" y="53"/>
                  </a:lnTo>
                  <a:lnTo>
                    <a:pt x="64" y="53"/>
                  </a:lnTo>
                  <a:lnTo>
                    <a:pt x="65" y="53"/>
                  </a:lnTo>
                  <a:lnTo>
                    <a:pt x="66" y="53"/>
                  </a:lnTo>
                  <a:lnTo>
                    <a:pt x="67" y="53"/>
                  </a:lnTo>
                  <a:lnTo>
                    <a:pt x="68" y="53"/>
                  </a:lnTo>
                  <a:lnTo>
                    <a:pt x="69" y="52"/>
                  </a:lnTo>
                  <a:lnTo>
                    <a:pt x="70" y="52"/>
                  </a:lnTo>
                  <a:lnTo>
                    <a:pt x="71" y="52"/>
                  </a:lnTo>
                  <a:lnTo>
                    <a:pt x="72" y="52"/>
                  </a:lnTo>
                  <a:lnTo>
                    <a:pt x="72" y="51"/>
                  </a:lnTo>
                  <a:lnTo>
                    <a:pt x="73" y="51"/>
                  </a:lnTo>
                  <a:lnTo>
                    <a:pt x="74" y="51"/>
                  </a:lnTo>
                  <a:lnTo>
                    <a:pt x="75" y="50"/>
                  </a:lnTo>
                  <a:lnTo>
                    <a:pt x="76" y="50"/>
                  </a:lnTo>
                  <a:lnTo>
                    <a:pt x="76" y="49"/>
                  </a:lnTo>
                  <a:lnTo>
                    <a:pt x="77" y="49"/>
                  </a:lnTo>
                  <a:lnTo>
                    <a:pt x="77" y="48"/>
                  </a:lnTo>
                  <a:lnTo>
                    <a:pt x="78" y="48"/>
                  </a:lnTo>
                  <a:lnTo>
                    <a:pt x="78" y="47"/>
                  </a:lnTo>
                  <a:lnTo>
                    <a:pt x="79" y="46"/>
                  </a:lnTo>
                  <a:lnTo>
                    <a:pt x="79" y="45"/>
                  </a:lnTo>
                  <a:lnTo>
                    <a:pt x="80" y="44"/>
                  </a:lnTo>
                  <a:lnTo>
                    <a:pt x="80" y="43"/>
                  </a:lnTo>
                  <a:lnTo>
                    <a:pt x="80" y="42"/>
                  </a:lnTo>
                  <a:lnTo>
                    <a:pt x="81" y="42"/>
                  </a:lnTo>
                  <a:lnTo>
                    <a:pt x="81" y="41"/>
                  </a:lnTo>
                  <a:lnTo>
                    <a:pt x="81" y="40"/>
                  </a:lnTo>
                  <a:lnTo>
                    <a:pt x="81" y="39"/>
                  </a:lnTo>
                  <a:lnTo>
                    <a:pt x="82" y="38"/>
                  </a:lnTo>
                  <a:lnTo>
                    <a:pt x="82" y="37"/>
                  </a:lnTo>
                  <a:lnTo>
                    <a:pt x="82" y="36"/>
                  </a:lnTo>
                  <a:lnTo>
                    <a:pt x="82" y="35"/>
                  </a:lnTo>
                  <a:lnTo>
                    <a:pt x="82" y="34"/>
                  </a:lnTo>
                  <a:lnTo>
                    <a:pt x="82" y="33"/>
                  </a:lnTo>
                  <a:lnTo>
                    <a:pt x="82" y="32"/>
                  </a:lnTo>
                  <a:lnTo>
                    <a:pt x="82" y="31"/>
                  </a:lnTo>
                  <a:lnTo>
                    <a:pt x="82" y="30"/>
                  </a:lnTo>
                  <a:lnTo>
                    <a:pt x="82" y="29"/>
                  </a:lnTo>
                  <a:lnTo>
                    <a:pt x="82" y="28"/>
                  </a:lnTo>
                  <a:lnTo>
                    <a:pt x="82" y="27"/>
                  </a:lnTo>
                  <a:lnTo>
                    <a:pt x="82" y="26"/>
                  </a:lnTo>
                  <a:lnTo>
                    <a:pt x="82" y="25"/>
                  </a:lnTo>
                  <a:lnTo>
                    <a:pt x="81" y="25"/>
                  </a:lnTo>
                  <a:lnTo>
                    <a:pt x="81" y="24"/>
                  </a:lnTo>
                  <a:lnTo>
                    <a:pt x="81" y="23"/>
                  </a:lnTo>
                  <a:lnTo>
                    <a:pt x="81" y="22"/>
                  </a:lnTo>
                  <a:lnTo>
                    <a:pt x="81" y="21"/>
                  </a:lnTo>
                  <a:lnTo>
                    <a:pt x="80" y="20"/>
                  </a:lnTo>
                  <a:lnTo>
                    <a:pt x="80" y="19"/>
                  </a:lnTo>
                  <a:lnTo>
                    <a:pt x="80" y="18"/>
                  </a:lnTo>
                  <a:lnTo>
                    <a:pt x="80" y="17"/>
                  </a:lnTo>
                  <a:lnTo>
                    <a:pt x="79" y="16"/>
                  </a:lnTo>
                  <a:lnTo>
                    <a:pt x="79" y="15"/>
                  </a:lnTo>
                  <a:lnTo>
                    <a:pt x="79" y="14"/>
                  </a:lnTo>
                  <a:lnTo>
                    <a:pt x="78" y="14"/>
                  </a:lnTo>
                  <a:lnTo>
                    <a:pt x="78" y="13"/>
                  </a:lnTo>
                  <a:lnTo>
                    <a:pt x="78" y="12"/>
                  </a:lnTo>
                  <a:lnTo>
                    <a:pt x="77" y="11"/>
                  </a:lnTo>
                  <a:lnTo>
                    <a:pt x="77" y="10"/>
                  </a:lnTo>
                  <a:lnTo>
                    <a:pt x="76" y="9"/>
                  </a:lnTo>
                  <a:lnTo>
                    <a:pt x="75" y="8"/>
                  </a:lnTo>
                  <a:lnTo>
                    <a:pt x="75" y="7"/>
                  </a:lnTo>
                  <a:lnTo>
                    <a:pt x="74" y="7"/>
                  </a:lnTo>
                  <a:lnTo>
                    <a:pt x="74" y="6"/>
                  </a:lnTo>
                  <a:lnTo>
                    <a:pt x="73" y="5"/>
                  </a:lnTo>
                  <a:lnTo>
                    <a:pt x="72" y="4"/>
                  </a:lnTo>
                  <a:lnTo>
                    <a:pt x="71" y="3"/>
                  </a:lnTo>
                  <a:lnTo>
                    <a:pt x="70" y="3"/>
                  </a:lnTo>
                  <a:lnTo>
                    <a:pt x="70" y="2"/>
                  </a:lnTo>
                  <a:lnTo>
                    <a:pt x="69" y="2"/>
                  </a:lnTo>
                  <a:lnTo>
                    <a:pt x="68" y="1"/>
                  </a:lnTo>
                  <a:lnTo>
                    <a:pt x="67" y="1"/>
                  </a:lnTo>
                  <a:lnTo>
                    <a:pt x="66" y="0"/>
                  </a:lnTo>
                  <a:lnTo>
                    <a:pt x="65" y="0"/>
                  </a:lnTo>
                  <a:lnTo>
                    <a:pt x="64" y="0"/>
                  </a:lnTo>
                  <a:lnTo>
                    <a:pt x="63" y="0"/>
                  </a:lnTo>
                  <a:lnTo>
                    <a:pt x="62" y="0"/>
                  </a:lnTo>
                  <a:lnTo>
                    <a:pt x="61" y="0"/>
                  </a:lnTo>
                  <a:lnTo>
                    <a:pt x="60" y="0"/>
                  </a:lnTo>
                  <a:lnTo>
                    <a:pt x="59" y="1"/>
                  </a:lnTo>
                  <a:lnTo>
                    <a:pt x="58" y="1"/>
                  </a:lnTo>
                  <a:lnTo>
                    <a:pt x="57" y="1"/>
                  </a:lnTo>
                  <a:lnTo>
                    <a:pt x="56" y="1"/>
                  </a:lnTo>
                  <a:lnTo>
                    <a:pt x="55" y="1"/>
                  </a:lnTo>
                  <a:lnTo>
                    <a:pt x="54" y="1"/>
                  </a:lnTo>
                  <a:lnTo>
                    <a:pt x="54" y="2"/>
                  </a:lnTo>
                  <a:lnTo>
                    <a:pt x="53" y="2"/>
                  </a:lnTo>
                  <a:lnTo>
                    <a:pt x="52" y="2"/>
                  </a:lnTo>
                  <a:lnTo>
                    <a:pt x="51" y="2"/>
                  </a:lnTo>
                  <a:lnTo>
                    <a:pt x="51" y="3"/>
                  </a:lnTo>
                  <a:lnTo>
                    <a:pt x="50" y="3"/>
                  </a:lnTo>
                  <a:lnTo>
                    <a:pt x="49" y="3"/>
                  </a:lnTo>
                  <a:lnTo>
                    <a:pt x="48" y="3"/>
                  </a:lnTo>
                  <a:lnTo>
                    <a:pt x="47" y="4"/>
                  </a:lnTo>
                  <a:lnTo>
                    <a:pt x="46" y="4"/>
                  </a:lnTo>
                  <a:lnTo>
                    <a:pt x="45" y="5"/>
                  </a:lnTo>
                  <a:lnTo>
                    <a:pt x="44" y="5"/>
                  </a:lnTo>
                  <a:lnTo>
                    <a:pt x="43" y="5"/>
                  </a:lnTo>
                  <a:lnTo>
                    <a:pt x="42" y="6"/>
                  </a:lnTo>
                  <a:lnTo>
                    <a:pt x="41" y="6"/>
                  </a:lnTo>
                  <a:lnTo>
                    <a:pt x="40" y="6"/>
                  </a:lnTo>
                  <a:lnTo>
                    <a:pt x="39" y="7"/>
                  </a:lnTo>
                  <a:lnTo>
                    <a:pt x="38" y="7"/>
                  </a:lnTo>
                  <a:lnTo>
                    <a:pt x="37" y="8"/>
                  </a:lnTo>
                  <a:lnTo>
                    <a:pt x="36" y="8"/>
                  </a:lnTo>
                  <a:lnTo>
                    <a:pt x="35" y="9"/>
                  </a:lnTo>
                  <a:lnTo>
                    <a:pt x="34" y="9"/>
                  </a:lnTo>
                  <a:lnTo>
                    <a:pt x="33" y="10"/>
                  </a:lnTo>
                  <a:lnTo>
                    <a:pt x="32" y="10"/>
                  </a:lnTo>
                  <a:lnTo>
                    <a:pt x="31" y="10"/>
                  </a:lnTo>
                  <a:lnTo>
                    <a:pt x="31" y="11"/>
                  </a:lnTo>
                  <a:lnTo>
                    <a:pt x="30" y="11"/>
                  </a:lnTo>
                  <a:lnTo>
                    <a:pt x="29" y="12"/>
                  </a:lnTo>
                  <a:lnTo>
                    <a:pt x="28" y="12"/>
                  </a:lnTo>
                  <a:lnTo>
                    <a:pt x="27" y="13"/>
                  </a:lnTo>
                  <a:lnTo>
                    <a:pt x="26" y="13"/>
                  </a:lnTo>
                  <a:lnTo>
                    <a:pt x="25" y="14"/>
                  </a:lnTo>
                  <a:lnTo>
                    <a:pt x="24" y="14"/>
                  </a:lnTo>
                  <a:lnTo>
                    <a:pt x="23" y="15"/>
                  </a:lnTo>
                  <a:lnTo>
                    <a:pt x="22" y="15"/>
                  </a:lnTo>
                  <a:lnTo>
                    <a:pt x="22" y="16"/>
                  </a:lnTo>
                  <a:lnTo>
                    <a:pt x="21" y="16"/>
                  </a:lnTo>
                  <a:lnTo>
                    <a:pt x="20" y="17"/>
                  </a:lnTo>
                  <a:lnTo>
                    <a:pt x="19" y="17"/>
                  </a:lnTo>
                  <a:lnTo>
                    <a:pt x="18" y="18"/>
                  </a:lnTo>
                  <a:lnTo>
                    <a:pt x="17" y="19"/>
                  </a:lnTo>
                  <a:lnTo>
                    <a:pt x="16" y="19"/>
                  </a:lnTo>
                  <a:lnTo>
                    <a:pt x="15" y="20"/>
                  </a:lnTo>
                  <a:lnTo>
                    <a:pt x="14" y="21"/>
                  </a:lnTo>
                  <a:lnTo>
                    <a:pt x="13" y="22"/>
                  </a:lnTo>
                  <a:lnTo>
                    <a:pt x="12" y="22"/>
                  </a:lnTo>
                  <a:lnTo>
                    <a:pt x="11" y="23"/>
                  </a:lnTo>
                  <a:lnTo>
                    <a:pt x="10" y="23"/>
                  </a:lnTo>
                  <a:lnTo>
                    <a:pt x="10" y="24"/>
                  </a:lnTo>
                  <a:lnTo>
                    <a:pt x="9" y="24"/>
                  </a:lnTo>
                  <a:lnTo>
                    <a:pt x="9" y="25"/>
                  </a:lnTo>
                  <a:lnTo>
                    <a:pt x="8" y="25"/>
                  </a:lnTo>
                  <a:lnTo>
                    <a:pt x="8" y="26"/>
                  </a:lnTo>
                  <a:lnTo>
                    <a:pt x="7" y="26"/>
                  </a:lnTo>
                  <a:lnTo>
                    <a:pt x="7" y="27"/>
                  </a:lnTo>
                  <a:lnTo>
                    <a:pt x="6" y="27"/>
                  </a:lnTo>
                  <a:lnTo>
                    <a:pt x="5" y="28"/>
                  </a:lnTo>
                  <a:lnTo>
                    <a:pt x="5" y="29"/>
                  </a:lnTo>
                  <a:lnTo>
                    <a:pt x="4" y="29"/>
                  </a:lnTo>
                  <a:lnTo>
                    <a:pt x="4" y="30"/>
                  </a:lnTo>
                  <a:lnTo>
                    <a:pt x="3" y="30"/>
                  </a:lnTo>
                  <a:lnTo>
                    <a:pt x="3" y="31"/>
                  </a:lnTo>
                  <a:lnTo>
                    <a:pt x="2" y="32"/>
                  </a:lnTo>
                  <a:lnTo>
                    <a:pt x="2" y="33"/>
                  </a:lnTo>
                  <a:lnTo>
                    <a:pt x="1" y="33"/>
                  </a:lnTo>
                  <a:lnTo>
                    <a:pt x="1" y="34"/>
                  </a:lnTo>
                  <a:lnTo>
                    <a:pt x="1" y="35"/>
                  </a:lnTo>
                  <a:lnTo>
                    <a:pt x="0" y="35"/>
                  </a:lnTo>
                  <a:lnTo>
                    <a:pt x="0" y="36"/>
                  </a:lnTo>
                  <a:lnTo>
                    <a:pt x="0" y="37"/>
                  </a:lnTo>
                  <a:lnTo>
                    <a:pt x="0" y="38"/>
                  </a:lnTo>
                  <a:lnTo>
                    <a:pt x="0" y="39"/>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sp>
          <p:nvSpPr>
            <p:cNvPr id="136" name="Freeform 55"/>
            <p:cNvSpPr>
              <a:spLocks noChangeArrowheads="1"/>
            </p:cNvSpPr>
            <p:nvPr/>
          </p:nvSpPr>
          <p:spPr bwMode="auto">
            <a:xfrm>
              <a:off x="2742522" y="2491150"/>
              <a:ext cx="145314" cy="183788"/>
            </a:xfrm>
            <a:custGeom>
              <a:avLst/>
              <a:gdLst>
                <a:gd name="T0" fmla="*/ 13 w 54"/>
                <a:gd name="T1" fmla="*/ 1 h 82"/>
                <a:gd name="T2" fmla="*/ 11 w 54"/>
                <a:gd name="T3" fmla="*/ 3 h 82"/>
                <a:gd name="T4" fmla="*/ 9 w 54"/>
                <a:gd name="T5" fmla="*/ 5 h 82"/>
                <a:gd name="T6" fmla="*/ 7 w 54"/>
                <a:gd name="T7" fmla="*/ 5 h 82"/>
                <a:gd name="T8" fmla="*/ 5 w 54"/>
                <a:gd name="T9" fmla="*/ 5 h 82"/>
                <a:gd name="T10" fmla="*/ 4 w 54"/>
                <a:gd name="T11" fmla="*/ 5 h 82"/>
                <a:gd name="T12" fmla="*/ 3 w 54"/>
                <a:gd name="T13" fmla="*/ 5 h 82"/>
                <a:gd name="T14" fmla="*/ 2 w 54"/>
                <a:gd name="T15" fmla="*/ 5 h 82"/>
                <a:gd name="T16" fmla="*/ 1 w 54"/>
                <a:gd name="T17" fmla="*/ 5 h 82"/>
                <a:gd name="T18" fmla="*/ 1 w 54"/>
                <a:gd name="T19" fmla="*/ 5 h 82"/>
                <a:gd name="T20" fmla="*/ 1 w 54"/>
                <a:gd name="T21" fmla="*/ 5 h 82"/>
                <a:gd name="T22" fmla="*/ 0 w 54"/>
                <a:gd name="T23" fmla="*/ 5 h 82"/>
                <a:gd name="T24" fmla="*/ 0 w 54"/>
                <a:gd name="T25" fmla="*/ 5 h 82"/>
                <a:gd name="T26" fmla="*/ 0 w 54"/>
                <a:gd name="T27" fmla="*/ 6 h 82"/>
                <a:gd name="T28" fmla="*/ 0 w 54"/>
                <a:gd name="T29" fmla="*/ 7 h 82"/>
                <a:gd name="T30" fmla="*/ 0 w 54"/>
                <a:gd name="T31" fmla="*/ 8 h 82"/>
                <a:gd name="T32" fmla="*/ 1 w 54"/>
                <a:gd name="T33" fmla="*/ 8 h 82"/>
                <a:gd name="T34" fmla="*/ 1 w 54"/>
                <a:gd name="T35" fmla="*/ 9 h 82"/>
                <a:gd name="T36" fmla="*/ 2 w 54"/>
                <a:gd name="T37" fmla="*/ 10 h 82"/>
                <a:gd name="T38" fmla="*/ 3 w 54"/>
                <a:gd name="T39" fmla="*/ 10 h 82"/>
                <a:gd name="T40" fmla="*/ 5 w 54"/>
                <a:gd name="T41" fmla="*/ 11 h 82"/>
                <a:gd name="T42" fmla="*/ 8 w 54"/>
                <a:gd name="T43" fmla="*/ 11 h 82"/>
                <a:gd name="T44" fmla="*/ 12 w 54"/>
                <a:gd name="T45" fmla="*/ 11 h 82"/>
                <a:gd name="T46" fmla="*/ 16 w 54"/>
                <a:gd name="T47" fmla="*/ 11 h 82"/>
                <a:gd name="T48" fmla="*/ 20 w 54"/>
                <a:gd name="T49" fmla="*/ 11 h 82"/>
                <a:gd name="T50" fmla="*/ 24 w 54"/>
                <a:gd name="T51" fmla="*/ 11 h 82"/>
                <a:gd name="T52" fmla="*/ 28 w 54"/>
                <a:gd name="T53" fmla="*/ 11 h 82"/>
                <a:gd name="T54" fmla="*/ 32 w 54"/>
                <a:gd name="T55" fmla="*/ 11 h 82"/>
                <a:gd name="T56" fmla="*/ 36 w 54"/>
                <a:gd name="T57" fmla="*/ 11 h 82"/>
                <a:gd name="T58" fmla="*/ 40 w 54"/>
                <a:gd name="T59" fmla="*/ 11 h 82"/>
                <a:gd name="T60" fmla="*/ 43 w 54"/>
                <a:gd name="T61" fmla="*/ 11 h 82"/>
                <a:gd name="T62" fmla="*/ 47 w 54"/>
                <a:gd name="T63" fmla="*/ 10 h 82"/>
                <a:gd name="T64" fmla="*/ 51 w 54"/>
                <a:gd name="T65" fmla="*/ 10 h 82"/>
                <a:gd name="T66" fmla="*/ 53 w 54"/>
                <a:gd name="T67" fmla="*/ 9 h 82"/>
                <a:gd name="T68" fmla="*/ 54 w 54"/>
                <a:gd name="T69" fmla="*/ 9 h 82"/>
                <a:gd name="T70" fmla="*/ 54 w 54"/>
                <a:gd name="T71" fmla="*/ 8 h 82"/>
                <a:gd name="T72" fmla="*/ 53 w 54"/>
                <a:gd name="T73" fmla="*/ 7 h 82"/>
                <a:gd name="T74" fmla="*/ 52 w 54"/>
                <a:gd name="T75" fmla="*/ 6 h 82"/>
                <a:gd name="T76" fmla="*/ 51 w 54"/>
                <a:gd name="T77" fmla="*/ 5 h 82"/>
                <a:gd name="T78" fmla="*/ 49 w 54"/>
                <a:gd name="T79" fmla="*/ 5 h 82"/>
                <a:gd name="T80" fmla="*/ 48 w 54"/>
                <a:gd name="T81" fmla="*/ 5 h 82"/>
                <a:gd name="T82" fmla="*/ 46 w 54"/>
                <a:gd name="T83" fmla="*/ 5 h 82"/>
                <a:gd name="T84" fmla="*/ 44 w 54"/>
                <a:gd name="T85" fmla="*/ 5 h 82"/>
                <a:gd name="T86" fmla="*/ 42 w 54"/>
                <a:gd name="T87" fmla="*/ 5 h 82"/>
                <a:gd name="T88" fmla="*/ 40 w 54"/>
                <a:gd name="T89" fmla="*/ 5 h 82"/>
                <a:gd name="T90" fmla="*/ 38 w 54"/>
                <a:gd name="T91" fmla="*/ 5 h 82"/>
                <a:gd name="T92" fmla="*/ 35 w 54"/>
                <a:gd name="T93" fmla="*/ 5 h 82"/>
                <a:gd name="T94" fmla="*/ 32 w 54"/>
                <a:gd name="T95" fmla="*/ 5 h 82"/>
                <a:gd name="T96" fmla="*/ 30 w 54"/>
                <a:gd name="T97" fmla="*/ 5 h 82"/>
                <a:gd name="T98" fmla="*/ 28 w 54"/>
                <a:gd name="T99" fmla="*/ 5 h 82"/>
                <a:gd name="T100" fmla="*/ 26 w 54"/>
                <a:gd name="T101" fmla="*/ 5 h 82"/>
                <a:gd name="T102" fmla="*/ 24 w 54"/>
                <a:gd name="T103" fmla="*/ 3 h 82"/>
                <a:gd name="T104" fmla="*/ 21 w 54"/>
                <a:gd name="T105" fmla="*/ 1 h 82"/>
                <a:gd name="T106" fmla="*/ 18 w 54"/>
                <a:gd name="T107" fmla="*/ 0 h 8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4" h="82">
                  <a:moveTo>
                    <a:pt x="15" y="0"/>
                  </a:moveTo>
                  <a:lnTo>
                    <a:pt x="15" y="0"/>
                  </a:lnTo>
                  <a:lnTo>
                    <a:pt x="14" y="0"/>
                  </a:lnTo>
                  <a:lnTo>
                    <a:pt x="13" y="1"/>
                  </a:lnTo>
                  <a:lnTo>
                    <a:pt x="12" y="1"/>
                  </a:lnTo>
                  <a:lnTo>
                    <a:pt x="12" y="2"/>
                  </a:lnTo>
                  <a:lnTo>
                    <a:pt x="11" y="2"/>
                  </a:lnTo>
                  <a:lnTo>
                    <a:pt x="11" y="3"/>
                  </a:lnTo>
                  <a:lnTo>
                    <a:pt x="10" y="3"/>
                  </a:lnTo>
                  <a:lnTo>
                    <a:pt x="10" y="4"/>
                  </a:lnTo>
                  <a:lnTo>
                    <a:pt x="9" y="4"/>
                  </a:lnTo>
                  <a:lnTo>
                    <a:pt x="9" y="5"/>
                  </a:lnTo>
                  <a:lnTo>
                    <a:pt x="8" y="6"/>
                  </a:lnTo>
                  <a:lnTo>
                    <a:pt x="8" y="7"/>
                  </a:lnTo>
                  <a:lnTo>
                    <a:pt x="7" y="8"/>
                  </a:lnTo>
                  <a:lnTo>
                    <a:pt x="7" y="9"/>
                  </a:lnTo>
                  <a:lnTo>
                    <a:pt x="6" y="10"/>
                  </a:lnTo>
                  <a:lnTo>
                    <a:pt x="6" y="11"/>
                  </a:lnTo>
                  <a:lnTo>
                    <a:pt x="6" y="12"/>
                  </a:lnTo>
                  <a:lnTo>
                    <a:pt x="5" y="13"/>
                  </a:lnTo>
                  <a:lnTo>
                    <a:pt x="5" y="14"/>
                  </a:lnTo>
                  <a:lnTo>
                    <a:pt x="5" y="15"/>
                  </a:lnTo>
                  <a:lnTo>
                    <a:pt x="4" y="16"/>
                  </a:lnTo>
                  <a:lnTo>
                    <a:pt x="4" y="17"/>
                  </a:lnTo>
                  <a:lnTo>
                    <a:pt x="4" y="18"/>
                  </a:lnTo>
                  <a:lnTo>
                    <a:pt x="3" y="19"/>
                  </a:lnTo>
                  <a:lnTo>
                    <a:pt x="3" y="20"/>
                  </a:lnTo>
                  <a:lnTo>
                    <a:pt x="3" y="21"/>
                  </a:lnTo>
                  <a:lnTo>
                    <a:pt x="3" y="22"/>
                  </a:lnTo>
                  <a:lnTo>
                    <a:pt x="3" y="23"/>
                  </a:lnTo>
                  <a:lnTo>
                    <a:pt x="3" y="24"/>
                  </a:lnTo>
                  <a:lnTo>
                    <a:pt x="2" y="25"/>
                  </a:lnTo>
                  <a:lnTo>
                    <a:pt x="2" y="26"/>
                  </a:lnTo>
                  <a:lnTo>
                    <a:pt x="2" y="28"/>
                  </a:lnTo>
                  <a:lnTo>
                    <a:pt x="2" y="29"/>
                  </a:lnTo>
                  <a:lnTo>
                    <a:pt x="1" y="30"/>
                  </a:lnTo>
                  <a:lnTo>
                    <a:pt x="1" y="31"/>
                  </a:lnTo>
                  <a:lnTo>
                    <a:pt x="1" y="32"/>
                  </a:lnTo>
                  <a:lnTo>
                    <a:pt x="1" y="33"/>
                  </a:lnTo>
                  <a:lnTo>
                    <a:pt x="1" y="34"/>
                  </a:lnTo>
                  <a:lnTo>
                    <a:pt x="1" y="35"/>
                  </a:lnTo>
                  <a:lnTo>
                    <a:pt x="1" y="36"/>
                  </a:lnTo>
                  <a:lnTo>
                    <a:pt x="1" y="37"/>
                  </a:lnTo>
                  <a:lnTo>
                    <a:pt x="1" y="38"/>
                  </a:lnTo>
                  <a:lnTo>
                    <a:pt x="0" y="39"/>
                  </a:lnTo>
                  <a:lnTo>
                    <a:pt x="0" y="40"/>
                  </a:lnTo>
                  <a:lnTo>
                    <a:pt x="0" y="41"/>
                  </a:lnTo>
                  <a:lnTo>
                    <a:pt x="0" y="42"/>
                  </a:lnTo>
                  <a:lnTo>
                    <a:pt x="0" y="43"/>
                  </a:lnTo>
                  <a:lnTo>
                    <a:pt x="0" y="44"/>
                  </a:lnTo>
                  <a:lnTo>
                    <a:pt x="0" y="45"/>
                  </a:lnTo>
                  <a:lnTo>
                    <a:pt x="0" y="46"/>
                  </a:lnTo>
                  <a:lnTo>
                    <a:pt x="0" y="47"/>
                  </a:lnTo>
                  <a:lnTo>
                    <a:pt x="0" y="48"/>
                  </a:lnTo>
                  <a:lnTo>
                    <a:pt x="0" y="49"/>
                  </a:lnTo>
                  <a:lnTo>
                    <a:pt x="0" y="50"/>
                  </a:lnTo>
                  <a:lnTo>
                    <a:pt x="0" y="51"/>
                  </a:lnTo>
                  <a:lnTo>
                    <a:pt x="0" y="53"/>
                  </a:lnTo>
                  <a:lnTo>
                    <a:pt x="0" y="54"/>
                  </a:lnTo>
                  <a:lnTo>
                    <a:pt x="0" y="55"/>
                  </a:lnTo>
                  <a:lnTo>
                    <a:pt x="0" y="56"/>
                  </a:lnTo>
                  <a:lnTo>
                    <a:pt x="0" y="57"/>
                  </a:lnTo>
                  <a:lnTo>
                    <a:pt x="0" y="58"/>
                  </a:lnTo>
                  <a:lnTo>
                    <a:pt x="0" y="59"/>
                  </a:lnTo>
                  <a:lnTo>
                    <a:pt x="0" y="60"/>
                  </a:lnTo>
                  <a:lnTo>
                    <a:pt x="0" y="61"/>
                  </a:lnTo>
                  <a:lnTo>
                    <a:pt x="1" y="62"/>
                  </a:lnTo>
                  <a:lnTo>
                    <a:pt x="1" y="63"/>
                  </a:lnTo>
                  <a:lnTo>
                    <a:pt x="1" y="64"/>
                  </a:lnTo>
                  <a:lnTo>
                    <a:pt x="1" y="65"/>
                  </a:lnTo>
                  <a:lnTo>
                    <a:pt x="1" y="66"/>
                  </a:lnTo>
                  <a:lnTo>
                    <a:pt x="1" y="67"/>
                  </a:lnTo>
                  <a:lnTo>
                    <a:pt x="1" y="68"/>
                  </a:lnTo>
                  <a:lnTo>
                    <a:pt x="2" y="69"/>
                  </a:lnTo>
                  <a:lnTo>
                    <a:pt x="2" y="70"/>
                  </a:lnTo>
                  <a:lnTo>
                    <a:pt x="2" y="71"/>
                  </a:lnTo>
                  <a:lnTo>
                    <a:pt x="2" y="72"/>
                  </a:lnTo>
                  <a:lnTo>
                    <a:pt x="3" y="72"/>
                  </a:lnTo>
                  <a:lnTo>
                    <a:pt x="3" y="73"/>
                  </a:lnTo>
                  <a:lnTo>
                    <a:pt x="3" y="74"/>
                  </a:lnTo>
                  <a:lnTo>
                    <a:pt x="4" y="75"/>
                  </a:lnTo>
                  <a:lnTo>
                    <a:pt x="4" y="76"/>
                  </a:lnTo>
                  <a:lnTo>
                    <a:pt x="5" y="76"/>
                  </a:lnTo>
                  <a:lnTo>
                    <a:pt x="5" y="77"/>
                  </a:lnTo>
                  <a:lnTo>
                    <a:pt x="6" y="77"/>
                  </a:lnTo>
                  <a:lnTo>
                    <a:pt x="6" y="78"/>
                  </a:lnTo>
                  <a:lnTo>
                    <a:pt x="7" y="78"/>
                  </a:lnTo>
                  <a:lnTo>
                    <a:pt x="8" y="79"/>
                  </a:lnTo>
                  <a:lnTo>
                    <a:pt x="9" y="79"/>
                  </a:lnTo>
                  <a:lnTo>
                    <a:pt x="10" y="80"/>
                  </a:lnTo>
                  <a:lnTo>
                    <a:pt x="11" y="80"/>
                  </a:lnTo>
                  <a:lnTo>
                    <a:pt x="12" y="81"/>
                  </a:lnTo>
                  <a:lnTo>
                    <a:pt x="13" y="81"/>
                  </a:lnTo>
                  <a:lnTo>
                    <a:pt x="14" y="81"/>
                  </a:lnTo>
                  <a:lnTo>
                    <a:pt x="15" y="81"/>
                  </a:lnTo>
                  <a:lnTo>
                    <a:pt x="16" y="82"/>
                  </a:lnTo>
                  <a:lnTo>
                    <a:pt x="17" y="82"/>
                  </a:lnTo>
                  <a:lnTo>
                    <a:pt x="18" y="82"/>
                  </a:lnTo>
                  <a:lnTo>
                    <a:pt x="19" y="82"/>
                  </a:lnTo>
                  <a:lnTo>
                    <a:pt x="20" y="82"/>
                  </a:lnTo>
                  <a:lnTo>
                    <a:pt x="21" y="82"/>
                  </a:lnTo>
                  <a:lnTo>
                    <a:pt x="22" y="82"/>
                  </a:lnTo>
                  <a:lnTo>
                    <a:pt x="23" y="82"/>
                  </a:lnTo>
                  <a:lnTo>
                    <a:pt x="24" y="82"/>
                  </a:lnTo>
                  <a:lnTo>
                    <a:pt x="25" y="82"/>
                  </a:lnTo>
                  <a:lnTo>
                    <a:pt x="26" y="82"/>
                  </a:lnTo>
                  <a:lnTo>
                    <a:pt x="27" y="82"/>
                  </a:lnTo>
                  <a:lnTo>
                    <a:pt x="28" y="82"/>
                  </a:lnTo>
                  <a:lnTo>
                    <a:pt x="29" y="81"/>
                  </a:lnTo>
                  <a:lnTo>
                    <a:pt x="30" y="81"/>
                  </a:lnTo>
                  <a:lnTo>
                    <a:pt x="31" y="81"/>
                  </a:lnTo>
                  <a:lnTo>
                    <a:pt x="32" y="81"/>
                  </a:lnTo>
                  <a:lnTo>
                    <a:pt x="33" y="81"/>
                  </a:lnTo>
                  <a:lnTo>
                    <a:pt x="34" y="80"/>
                  </a:lnTo>
                  <a:lnTo>
                    <a:pt x="35" y="80"/>
                  </a:lnTo>
                  <a:lnTo>
                    <a:pt x="36" y="80"/>
                  </a:lnTo>
                  <a:lnTo>
                    <a:pt x="37" y="80"/>
                  </a:lnTo>
                  <a:lnTo>
                    <a:pt x="38" y="79"/>
                  </a:lnTo>
                  <a:lnTo>
                    <a:pt x="39" y="79"/>
                  </a:lnTo>
                  <a:lnTo>
                    <a:pt x="40" y="79"/>
                  </a:lnTo>
                  <a:lnTo>
                    <a:pt x="40" y="78"/>
                  </a:lnTo>
                  <a:lnTo>
                    <a:pt x="41" y="78"/>
                  </a:lnTo>
                  <a:lnTo>
                    <a:pt x="42" y="78"/>
                  </a:lnTo>
                  <a:lnTo>
                    <a:pt x="43" y="77"/>
                  </a:lnTo>
                  <a:lnTo>
                    <a:pt x="44" y="77"/>
                  </a:lnTo>
                  <a:lnTo>
                    <a:pt x="45" y="76"/>
                  </a:lnTo>
                  <a:lnTo>
                    <a:pt x="46" y="75"/>
                  </a:lnTo>
                  <a:lnTo>
                    <a:pt x="47" y="74"/>
                  </a:lnTo>
                  <a:lnTo>
                    <a:pt x="48" y="74"/>
                  </a:lnTo>
                  <a:lnTo>
                    <a:pt x="49" y="73"/>
                  </a:lnTo>
                  <a:lnTo>
                    <a:pt x="50" y="72"/>
                  </a:lnTo>
                  <a:lnTo>
                    <a:pt x="51" y="71"/>
                  </a:lnTo>
                  <a:lnTo>
                    <a:pt x="51" y="70"/>
                  </a:lnTo>
                  <a:lnTo>
                    <a:pt x="52" y="70"/>
                  </a:lnTo>
                  <a:lnTo>
                    <a:pt x="52" y="69"/>
                  </a:lnTo>
                  <a:lnTo>
                    <a:pt x="53" y="68"/>
                  </a:lnTo>
                  <a:lnTo>
                    <a:pt x="53" y="67"/>
                  </a:lnTo>
                  <a:lnTo>
                    <a:pt x="54" y="66"/>
                  </a:lnTo>
                  <a:lnTo>
                    <a:pt x="54" y="65"/>
                  </a:lnTo>
                  <a:lnTo>
                    <a:pt x="54" y="64"/>
                  </a:lnTo>
                  <a:lnTo>
                    <a:pt x="54" y="63"/>
                  </a:lnTo>
                  <a:lnTo>
                    <a:pt x="54" y="62"/>
                  </a:lnTo>
                  <a:lnTo>
                    <a:pt x="54" y="61"/>
                  </a:lnTo>
                  <a:lnTo>
                    <a:pt x="54" y="60"/>
                  </a:lnTo>
                  <a:lnTo>
                    <a:pt x="53" y="59"/>
                  </a:lnTo>
                  <a:lnTo>
                    <a:pt x="53" y="58"/>
                  </a:lnTo>
                  <a:lnTo>
                    <a:pt x="53" y="57"/>
                  </a:lnTo>
                  <a:lnTo>
                    <a:pt x="53" y="56"/>
                  </a:lnTo>
                  <a:lnTo>
                    <a:pt x="53" y="55"/>
                  </a:lnTo>
                  <a:lnTo>
                    <a:pt x="52" y="54"/>
                  </a:lnTo>
                  <a:lnTo>
                    <a:pt x="52" y="53"/>
                  </a:lnTo>
                  <a:lnTo>
                    <a:pt x="52" y="52"/>
                  </a:lnTo>
                  <a:lnTo>
                    <a:pt x="51" y="51"/>
                  </a:lnTo>
                  <a:lnTo>
                    <a:pt x="51" y="50"/>
                  </a:lnTo>
                  <a:lnTo>
                    <a:pt x="51" y="49"/>
                  </a:lnTo>
                  <a:lnTo>
                    <a:pt x="51" y="48"/>
                  </a:lnTo>
                  <a:lnTo>
                    <a:pt x="50" y="47"/>
                  </a:lnTo>
                  <a:lnTo>
                    <a:pt x="50" y="46"/>
                  </a:lnTo>
                  <a:lnTo>
                    <a:pt x="49" y="45"/>
                  </a:lnTo>
                  <a:lnTo>
                    <a:pt x="49" y="44"/>
                  </a:lnTo>
                  <a:lnTo>
                    <a:pt x="49" y="43"/>
                  </a:lnTo>
                  <a:lnTo>
                    <a:pt x="48" y="42"/>
                  </a:lnTo>
                  <a:lnTo>
                    <a:pt x="48" y="41"/>
                  </a:lnTo>
                  <a:lnTo>
                    <a:pt x="48" y="40"/>
                  </a:lnTo>
                  <a:lnTo>
                    <a:pt x="47" y="39"/>
                  </a:lnTo>
                  <a:lnTo>
                    <a:pt x="47" y="38"/>
                  </a:lnTo>
                  <a:lnTo>
                    <a:pt x="46" y="37"/>
                  </a:lnTo>
                  <a:lnTo>
                    <a:pt x="46" y="36"/>
                  </a:lnTo>
                  <a:lnTo>
                    <a:pt x="45" y="35"/>
                  </a:lnTo>
                  <a:lnTo>
                    <a:pt x="45" y="34"/>
                  </a:lnTo>
                  <a:lnTo>
                    <a:pt x="44" y="33"/>
                  </a:lnTo>
                  <a:lnTo>
                    <a:pt x="44" y="32"/>
                  </a:lnTo>
                  <a:lnTo>
                    <a:pt x="43" y="31"/>
                  </a:lnTo>
                  <a:lnTo>
                    <a:pt x="43" y="30"/>
                  </a:lnTo>
                  <a:lnTo>
                    <a:pt x="42" y="29"/>
                  </a:lnTo>
                  <a:lnTo>
                    <a:pt x="42" y="28"/>
                  </a:lnTo>
                  <a:lnTo>
                    <a:pt x="41" y="27"/>
                  </a:lnTo>
                  <a:lnTo>
                    <a:pt x="41" y="26"/>
                  </a:lnTo>
                  <a:lnTo>
                    <a:pt x="40" y="25"/>
                  </a:lnTo>
                  <a:lnTo>
                    <a:pt x="40" y="24"/>
                  </a:lnTo>
                  <a:lnTo>
                    <a:pt x="39" y="23"/>
                  </a:lnTo>
                  <a:lnTo>
                    <a:pt x="39" y="22"/>
                  </a:lnTo>
                  <a:lnTo>
                    <a:pt x="38" y="22"/>
                  </a:lnTo>
                  <a:lnTo>
                    <a:pt x="38" y="21"/>
                  </a:lnTo>
                  <a:lnTo>
                    <a:pt x="37" y="20"/>
                  </a:lnTo>
                  <a:lnTo>
                    <a:pt x="37" y="19"/>
                  </a:lnTo>
                  <a:lnTo>
                    <a:pt x="36" y="18"/>
                  </a:lnTo>
                  <a:lnTo>
                    <a:pt x="35" y="17"/>
                  </a:lnTo>
                  <a:lnTo>
                    <a:pt x="35" y="16"/>
                  </a:lnTo>
                  <a:lnTo>
                    <a:pt x="34" y="15"/>
                  </a:lnTo>
                  <a:lnTo>
                    <a:pt x="33" y="14"/>
                  </a:lnTo>
                  <a:lnTo>
                    <a:pt x="32" y="13"/>
                  </a:lnTo>
                  <a:lnTo>
                    <a:pt x="32" y="12"/>
                  </a:lnTo>
                  <a:lnTo>
                    <a:pt x="31" y="11"/>
                  </a:lnTo>
                  <a:lnTo>
                    <a:pt x="31" y="10"/>
                  </a:lnTo>
                  <a:lnTo>
                    <a:pt x="30" y="10"/>
                  </a:lnTo>
                  <a:lnTo>
                    <a:pt x="30" y="9"/>
                  </a:lnTo>
                  <a:lnTo>
                    <a:pt x="29" y="9"/>
                  </a:lnTo>
                  <a:lnTo>
                    <a:pt x="29" y="8"/>
                  </a:lnTo>
                  <a:lnTo>
                    <a:pt x="28" y="8"/>
                  </a:lnTo>
                  <a:lnTo>
                    <a:pt x="28" y="7"/>
                  </a:lnTo>
                  <a:lnTo>
                    <a:pt x="27" y="7"/>
                  </a:lnTo>
                  <a:lnTo>
                    <a:pt x="27" y="6"/>
                  </a:lnTo>
                  <a:lnTo>
                    <a:pt x="26" y="5"/>
                  </a:lnTo>
                  <a:lnTo>
                    <a:pt x="25" y="5"/>
                  </a:lnTo>
                  <a:lnTo>
                    <a:pt x="25" y="4"/>
                  </a:lnTo>
                  <a:lnTo>
                    <a:pt x="24" y="4"/>
                  </a:lnTo>
                  <a:lnTo>
                    <a:pt x="24" y="3"/>
                  </a:lnTo>
                  <a:lnTo>
                    <a:pt x="23" y="3"/>
                  </a:lnTo>
                  <a:lnTo>
                    <a:pt x="22" y="2"/>
                  </a:lnTo>
                  <a:lnTo>
                    <a:pt x="21" y="2"/>
                  </a:lnTo>
                  <a:lnTo>
                    <a:pt x="21" y="1"/>
                  </a:lnTo>
                  <a:lnTo>
                    <a:pt x="20" y="1"/>
                  </a:lnTo>
                  <a:lnTo>
                    <a:pt x="19" y="1"/>
                  </a:lnTo>
                  <a:lnTo>
                    <a:pt x="19" y="0"/>
                  </a:lnTo>
                  <a:lnTo>
                    <a:pt x="18" y="0"/>
                  </a:lnTo>
                  <a:lnTo>
                    <a:pt x="17" y="0"/>
                  </a:lnTo>
                  <a:lnTo>
                    <a:pt x="16" y="0"/>
                  </a:lnTo>
                  <a:lnTo>
                    <a:pt x="15" y="0"/>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sp>
          <p:nvSpPr>
            <p:cNvPr id="137" name="Freeform 57"/>
            <p:cNvSpPr>
              <a:spLocks noChangeArrowheads="1"/>
            </p:cNvSpPr>
            <p:nvPr/>
          </p:nvSpPr>
          <p:spPr bwMode="auto">
            <a:xfrm>
              <a:off x="2677938" y="2309813"/>
              <a:ext cx="145314" cy="181337"/>
            </a:xfrm>
            <a:custGeom>
              <a:avLst/>
              <a:gdLst>
                <a:gd name="T0" fmla="*/ 37 w 54"/>
                <a:gd name="T1" fmla="*/ 8 h 82"/>
                <a:gd name="T2" fmla="*/ 34 w 54"/>
                <a:gd name="T3" fmla="*/ 8 h 82"/>
                <a:gd name="T4" fmla="*/ 31 w 54"/>
                <a:gd name="T5" fmla="*/ 8 h 82"/>
                <a:gd name="T6" fmla="*/ 29 w 54"/>
                <a:gd name="T7" fmla="*/ 8 h 82"/>
                <a:gd name="T8" fmla="*/ 26 w 54"/>
                <a:gd name="T9" fmla="*/ 7 h 82"/>
                <a:gd name="T10" fmla="*/ 24 w 54"/>
                <a:gd name="T11" fmla="*/ 7 h 82"/>
                <a:gd name="T12" fmla="*/ 22 w 54"/>
                <a:gd name="T13" fmla="*/ 7 h 82"/>
                <a:gd name="T14" fmla="*/ 19 w 54"/>
                <a:gd name="T15" fmla="*/ 6 h 82"/>
                <a:gd name="T16" fmla="*/ 16 w 54"/>
                <a:gd name="T17" fmla="*/ 5 h 82"/>
                <a:gd name="T18" fmla="*/ 14 w 54"/>
                <a:gd name="T19" fmla="*/ 5 h 82"/>
                <a:gd name="T20" fmla="*/ 12 w 54"/>
                <a:gd name="T21" fmla="*/ 5 h 82"/>
                <a:gd name="T22" fmla="*/ 10 w 54"/>
                <a:gd name="T23" fmla="*/ 5 h 82"/>
                <a:gd name="T24" fmla="*/ 9 w 54"/>
                <a:gd name="T25" fmla="*/ 5 h 82"/>
                <a:gd name="T26" fmla="*/ 7 w 54"/>
                <a:gd name="T27" fmla="*/ 5 h 82"/>
                <a:gd name="T28" fmla="*/ 5 w 54"/>
                <a:gd name="T29" fmla="*/ 5 h 82"/>
                <a:gd name="T30" fmla="*/ 4 w 54"/>
                <a:gd name="T31" fmla="*/ 5 h 82"/>
                <a:gd name="T32" fmla="*/ 3 w 54"/>
                <a:gd name="T33" fmla="*/ 5 h 82"/>
                <a:gd name="T34" fmla="*/ 2 w 54"/>
                <a:gd name="T35" fmla="*/ 5 h 82"/>
                <a:gd name="T36" fmla="*/ 1 w 54"/>
                <a:gd name="T37" fmla="*/ 5 h 82"/>
                <a:gd name="T38" fmla="*/ 0 w 54"/>
                <a:gd name="T39" fmla="*/ 5 h 82"/>
                <a:gd name="T40" fmla="*/ 0 w 54"/>
                <a:gd name="T41" fmla="*/ 5 h 82"/>
                <a:gd name="T42" fmla="*/ 2 w 54"/>
                <a:gd name="T43" fmla="*/ 5 h 82"/>
                <a:gd name="T44" fmla="*/ 4 w 54"/>
                <a:gd name="T45" fmla="*/ 5 h 82"/>
                <a:gd name="T46" fmla="*/ 8 w 54"/>
                <a:gd name="T47" fmla="*/ 5 h 82"/>
                <a:gd name="T48" fmla="*/ 11 w 54"/>
                <a:gd name="T49" fmla="*/ 5 h 82"/>
                <a:gd name="T50" fmla="*/ 14 w 54"/>
                <a:gd name="T51" fmla="*/ 3 h 82"/>
                <a:gd name="T52" fmla="*/ 18 w 54"/>
                <a:gd name="T53" fmla="*/ 2 h 82"/>
                <a:gd name="T54" fmla="*/ 22 w 54"/>
                <a:gd name="T55" fmla="*/ 1 h 82"/>
                <a:gd name="T56" fmla="*/ 26 w 54"/>
                <a:gd name="T57" fmla="*/ 0 h 82"/>
                <a:gd name="T58" fmla="*/ 30 w 54"/>
                <a:gd name="T59" fmla="*/ 0 h 82"/>
                <a:gd name="T60" fmla="*/ 34 w 54"/>
                <a:gd name="T61" fmla="*/ 0 h 82"/>
                <a:gd name="T62" fmla="*/ 38 w 54"/>
                <a:gd name="T63" fmla="*/ 0 h 82"/>
                <a:gd name="T64" fmla="*/ 41 w 54"/>
                <a:gd name="T65" fmla="*/ 1 h 82"/>
                <a:gd name="T66" fmla="*/ 45 w 54"/>
                <a:gd name="T67" fmla="*/ 3 h 82"/>
                <a:gd name="T68" fmla="*/ 48 w 54"/>
                <a:gd name="T69" fmla="*/ 4 h 82"/>
                <a:gd name="T70" fmla="*/ 50 w 54"/>
                <a:gd name="T71" fmla="*/ 5 h 82"/>
                <a:gd name="T72" fmla="*/ 52 w 54"/>
                <a:gd name="T73" fmla="*/ 5 h 82"/>
                <a:gd name="T74" fmla="*/ 53 w 54"/>
                <a:gd name="T75" fmla="*/ 5 h 82"/>
                <a:gd name="T76" fmla="*/ 53 w 54"/>
                <a:gd name="T77" fmla="*/ 5 h 82"/>
                <a:gd name="T78" fmla="*/ 54 w 54"/>
                <a:gd name="T79" fmla="*/ 5 h 82"/>
                <a:gd name="T80" fmla="*/ 54 w 54"/>
                <a:gd name="T81" fmla="*/ 5 h 82"/>
                <a:gd name="T82" fmla="*/ 54 w 54"/>
                <a:gd name="T83" fmla="*/ 5 h 82"/>
                <a:gd name="T84" fmla="*/ 54 w 54"/>
                <a:gd name="T85" fmla="*/ 5 h 82"/>
                <a:gd name="T86" fmla="*/ 54 w 54"/>
                <a:gd name="T87" fmla="*/ 5 h 82"/>
                <a:gd name="T88" fmla="*/ 54 w 54"/>
                <a:gd name="T89" fmla="*/ 5 h 82"/>
                <a:gd name="T90" fmla="*/ 53 w 54"/>
                <a:gd name="T91" fmla="*/ 5 h 82"/>
                <a:gd name="T92" fmla="*/ 53 w 54"/>
                <a:gd name="T93" fmla="*/ 5 h 82"/>
                <a:gd name="T94" fmla="*/ 52 w 54"/>
                <a:gd name="T95" fmla="*/ 5 h 82"/>
                <a:gd name="T96" fmla="*/ 51 w 54"/>
                <a:gd name="T97" fmla="*/ 5 h 82"/>
                <a:gd name="T98" fmla="*/ 50 w 54"/>
                <a:gd name="T99" fmla="*/ 6 h 82"/>
                <a:gd name="T100" fmla="*/ 49 w 54"/>
                <a:gd name="T101" fmla="*/ 6 h 82"/>
                <a:gd name="T102" fmla="*/ 48 w 54"/>
                <a:gd name="T103" fmla="*/ 7 h 82"/>
                <a:gd name="T104" fmla="*/ 46 w 54"/>
                <a:gd name="T105" fmla="*/ 8 h 82"/>
                <a:gd name="T106" fmla="*/ 43 w 54"/>
                <a:gd name="T107" fmla="*/ 8 h 82"/>
                <a:gd name="T108" fmla="*/ 41 w 54"/>
                <a:gd name="T109" fmla="*/ 8 h 8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4" h="82">
                  <a:moveTo>
                    <a:pt x="39" y="82"/>
                  </a:moveTo>
                  <a:lnTo>
                    <a:pt x="39" y="82"/>
                  </a:lnTo>
                  <a:lnTo>
                    <a:pt x="38" y="82"/>
                  </a:lnTo>
                  <a:lnTo>
                    <a:pt x="37" y="82"/>
                  </a:lnTo>
                  <a:lnTo>
                    <a:pt x="36" y="82"/>
                  </a:lnTo>
                  <a:lnTo>
                    <a:pt x="35" y="82"/>
                  </a:lnTo>
                  <a:lnTo>
                    <a:pt x="35" y="81"/>
                  </a:lnTo>
                  <a:lnTo>
                    <a:pt x="34" y="81"/>
                  </a:lnTo>
                  <a:lnTo>
                    <a:pt x="33" y="81"/>
                  </a:lnTo>
                  <a:lnTo>
                    <a:pt x="33" y="80"/>
                  </a:lnTo>
                  <a:lnTo>
                    <a:pt x="32" y="80"/>
                  </a:lnTo>
                  <a:lnTo>
                    <a:pt x="31" y="79"/>
                  </a:lnTo>
                  <a:lnTo>
                    <a:pt x="30" y="79"/>
                  </a:lnTo>
                  <a:lnTo>
                    <a:pt x="30" y="78"/>
                  </a:lnTo>
                  <a:lnTo>
                    <a:pt x="29" y="78"/>
                  </a:lnTo>
                  <a:lnTo>
                    <a:pt x="29" y="77"/>
                  </a:lnTo>
                  <a:lnTo>
                    <a:pt x="28" y="77"/>
                  </a:lnTo>
                  <a:lnTo>
                    <a:pt x="27" y="76"/>
                  </a:lnTo>
                  <a:lnTo>
                    <a:pt x="27" y="75"/>
                  </a:lnTo>
                  <a:lnTo>
                    <a:pt x="26" y="75"/>
                  </a:lnTo>
                  <a:lnTo>
                    <a:pt x="26" y="74"/>
                  </a:lnTo>
                  <a:lnTo>
                    <a:pt x="25" y="73"/>
                  </a:lnTo>
                  <a:lnTo>
                    <a:pt x="24" y="73"/>
                  </a:lnTo>
                  <a:lnTo>
                    <a:pt x="24" y="72"/>
                  </a:lnTo>
                  <a:lnTo>
                    <a:pt x="23" y="72"/>
                  </a:lnTo>
                  <a:lnTo>
                    <a:pt x="23" y="71"/>
                  </a:lnTo>
                  <a:lnTo>
                    <a:pt x="22" y="70"/>
                  </a:lnTo>
                  <a:lnTo>
                    <a:pt x="22" y="69"/>
                  </a:lnTo>
                  <a:lnTo>
                    <a:pt x="21" y="68"/>
                  </a:lnTo>
                  <a:lnTo>
                    <a:pt x="20" y="67"/>
                  </a:lnTo>
                  <a:lnTo>
                    <a:pt x="19" y="66"/>
                  </a:lnTo>
                  <a:lnTo>
                    <a:pt x="19" y="65"/>
                  </a:lnTo>
                  <a:lnTo>
                    <a:pt x="18" y="64"/>
                  </a:lnTo>
                  <a:lnTo>
                    <a:pt x="17" y="63"/>
                  </a:lnTo>
                  <a:lnTo>
                    <a:pt x="17" y="62"/>
                  </a:lnTo>
                  <a:lnTo>
                    <a:pt x="16" y="61"/>
                  </a:lnTo>
                  <a:lnTo>
                    <a:pt x="16" y="60"/>
                  </a:lnTo>
                  <a:lnTo>
                    <a:pt x="15" y="60"/>
                  </a:lnTo>
                  <a:lnTo>
                    <a:pt x="15" y="59"/>
                  </a:lnTo>
                  <a:lnTo>
                    <a:pt x="14" y="58"/>
                  </a:lnTo>
                  <a:lnTo>
                    <a:pt x="14" y="57"/>
                  </a:lnTo>
                  <a:lnTo>
                    <a:pt x="13" y="56"/>
                  </a:lnTo>
                  <a:lnTo>
                    <a:pt x="13" y="55"/>
                  </a:lnTo>
                  <a:lnTo>
                    <a:pt x="12" y="54"/>
                  </a:lnTo>
                  <a:lnTo>
                    <a:pt x="12" y="53"/>
                  </a:lnTo>
                  <a:lnTo>
                    <a:pt x="11" y="52"/>
                  </a:lnTo>
                  <a:lnTo>
                    <a:pt x="11" y="51"/>
                  </a:lnTo>
                  <a:lnTo>
                    <a:pt x="10" y="51"/>
                  </a:lnTo>
                  <a:lnTo>
                    <a:pt x="10" y="50"/>
                  </a:lnTo>
                  <a:lnTo>
                    <a:pt x="10" y="49"/>
                  </a:lnTo>
                  <a:lnTo>
                    <a:pt x="9" y="48"/>
                  </a:lnTo>
                  <a:lnTo>
                    <a:pt x="9" y="47"/>
                  </a:lnTo>
                  <a:lnTo>
                    <a:pt x="8" y="46"/>
                  </a:lnTo>
                  <a:lnTo>
                    <a:pt x="8" y="45"/>
                  </a:lnTo>
                  <a:lnTo>
                    <a:pt x="7" y="44"/>
                  </a:lnTo>
                  <a:lnTo>
                    <a:pt x="7" y="43"/>
                  </a:lnTo>
                  <a:lnTo>
                    <a:pt x="6" y="42"/>
                  </a:lnTo>
                  <a:lnTo>
                    <a:pt x="6" y="41"/>
                  </a:lnTo>
                  <a:lnTo>
                    <a:pt x="6" y="40"/>
                  </a:lnTo>
                  <a:lnTo>
                    <a:pt x="5" y="39"/>
                  </a:lnTo>
                  <a:lnTo>
                    <a:pt x="5" y="38"/>
                  </a:lnTo>
                  <a:lnTo>
                    <a:pt x="5" y="37"/>
                  </a:lnTo>
                  <a:lnTo>
                    <a:pt x="4" y="36"/>
                  </a:lnTo>
                  <a:lnTo>
                    <a:pt x="4" y="35"/>
                  </a:lnTo>
                  <a:lnTo>
                    <a:pt x="3" y="34"/>
                  </a:lnTo>
                  <a:lnTo>
                    <a:pt x="3" y="33"/>
                  </a:lnTo>
                  <a:lnTo>
                    <a:pt x="3" y="32"/>
                  </a:lnTo>
                  <a:lnTo>
                    <a:pt x="3" y="31"/>
                  </a:lnTo>
                  <a:lnTo>
                    <a:pt x="2" y="31"/>
                  </a:lnTo>
                  <a:lnTo>
                    <a:pt x="2" y="30"/>
                  </a:lnTo>
                  <a:lnTo>
                    <a:pt x="2" y="29"/>
                  </a:lnTo>
                  <a:lnTo>
                    <a:pt x="2" y="28"/>
                  </a:lnTo>
                  <a:lnTo>
                    <a:pt x="1" y="28"/>
                  </a:lnTo>
                  <a:lnTo>
                    <a:pt x="1" y="27"/>
                  </a:lnTo>
                  <a:lnTo>
                    <a:pt x="1" y="26"/>
                  </a:lnTo>
                  <a:lnTo>
                    <a:pt x="1" y="25"/>
                  </a:lnTo>
                  <a:lnTo>
                    <a:pt x="1" y="24"/>
                  </a:lnTo>
                  <a:lnTo>
                    <a:pt x="1" y="23"/>
                  </a:lnTo>
                  <a:lnTo>
                    <a:pt x="0" y="22"/>
                  </a:lnTo>
                  <a:lnTo>
                    <a:pt x="0" y="21"/>
                  </a:lnTo>
                  <a:lnTo>
                    <a:pt x="0" y="20"/>
                  </a:lnTo>
                  <a:lnTo>
                    <a:pt x="0" y="19"/>
                  </a:lnTo>
                  <a:lnTo>
                    <a:pt x="0" y="18"/>
                  </a:lnTo>
                  <a:lnTo>
                    <a:pt x="0" y="17"/>
                  </a:lnTo>
                  <a:lnTo>
                    <a:pt x="0" y="16"/>
                  </a:lnTo>
                  <a:lnTo>
                    <a:pt x="1" y="15"/>
                  </a:lnTo>
                  <a:lnTo>
                    <a:pt x="1" y="14"/>
                  </a:lnTo>
                  <a:lnTo>
                    <a:pt x="2" y="13"/>
                  </a:lnTo>
                  <a:lnTo>
                    <a:pt x="2" y="12"/>
                  </a:lnTo>
                  <a:lnTo>
                    <a:pt x="3" y="12"/>
                  </a:lnTo>
                  <a:lnTo>
                    <a:pt x="3" y="11"/>
                  </a:lnTo>
                  <a:lnTo>
                    <a:pt x="4" y="10"/>
                  </a:lnTo>
                  <a:lnTo>
                    <a:pt x="5" y="9"/>
                  </a:lnTo>
                  <a:lnTo>
                    <a:pt x="6" y="8"/>
                  </a:lnTo>
                  <a:lnTo>
                    <a:pt x="7" y="8"/>
                  </a:lnTo>
                  <a:lnTo>
                    <a:pt x="8" y="7"/>
                  </a:lnTo>
                  <a:lnTo>
                    <a:pt x="8" y="6"/>
                  </a:lnTo>
                  <a:lnTo>
                    <a:pt x="9" y="6"/>
                  </a:lnTo>
                  <a:lnTo>
                    <a:pt x="10" y="5"/>
                  </a:lnTo>
                  <a:lnTo>
                    <a:pt x="11" y="5"/>
                  </a:lnTo>
                  <a:lnTo>
                    <a:pt x="12" y="4"/>
                  </a:lnTo>
                  <a:lnTo>
                    <a:pt x="13" y="4"/>
                  </a:lnTo>
                  <a:lnTo>
                    <a:pt x="14" y="4"/>
                  </a:lnTo>
                  <a:lnTo>
                    <a:pt x="14" y="3"/>
                  </a:lnTo>
                  <a:lnTo>
                    <a:pt x="15" y="3"/>
                  </a:lnTo>
                  <a:lnTo>
                    <a:pt x="16" y="3"/>
                  </a:lnTo>
                  <a:lnTo>
                    <a:pt x="17" y="2"/>
                  </a:lnTo>
                  <a:lnTo>
                    <a:pt x="18" y="2"/>
                  </a:lnTo>
                  <a:lnTo>
                    <a:pt x="19" y="2"/>
                  </a:lnTo>
                  <a:lnTo>
                    <a:pt x="20" y="2"/>
                  </a:lnTo>
                  <a:lnTo>
                    <a:pt x="21" y="1"/>
                  </a:lnTo>
                  <a:lnTo>
                    <a:pt x="22" y="1"/>
                  </a:lnTo>
                  <a:lnTo>
                    <a:pt x="23" y="1"/>
                  </a:lnTo>
                  <a:lnTo>
                    <a:pt x="24" y="1"/>
                  </a:lnTo>
                  <a:lnTo>
                    <a:pt x="25" y="0"/>
                  </a:lnTo>
                  <a:lnTo>
                    <a:pt x="26" y="0"/>
                  </a:lnTo>
                  <a:lnTo>
                    <a:pt x="27" y="0"/>
                  </a:lnTo>
                  <a:lnTo>
                    <a:pt x="28" y="0"/>
                  </a:lnTo>
                  <a:lnTo>
                    <a:pt x="29" y="0"/>
                  </a:lnTo>
                  <a:lnTo>
                    <a:pt x="30" y="0"/>
                  </a:lnTo>
                  <a:lnTo>
                    <a:pt x="31" y="0"/>
                  </a:lnTo>
                  <a:lnTo>
                    <a:pt x="32" y="0"/>
                  </a:lnTo>
                  <a:lnTo>
                    <a:pt x="33" y="0"/>
                  </a:lnTo>
                  <a:lnTo>
                    <a:pt x="34" y="0"/>
                  </a:lnTo>
                  <a:lnTo>
                    <a:pt x="35" y="0"/>
                  </a:lnTo>
                  <a:lnTo>
                    <a:pt x="36" y="0"/>
                  </a:lnTo>
                  <a:lnTo>
                    <a:pt x="37" y="0"/>
                  </a:lnTo>
                  <a:lnTo>
                    <a:pt x="38" y="0"/>
                  </a:lnTo>
                  <a:lnTo>
                    <a:pt x="39" y="0"/>
                  </a:lnTo>
                  <a:lnTo>
                    <a:pt x="39" y="1"/>
                  </a:lnTo>
                  <a:lnTo>
                    <a:pt x="40" y="1"/>
                  </a:lnTo>
                  <a:lnTo>
                    <a:pt x="41" y="1"/>
                  </a:lnTo>
                  <a:lnTo>
                    <a:pt x="42" y="1"/>
                  </a:lnTo>
                  <a:lnTo>
                    <a:pt x="43" y="2"/>
                  </a:lnTo>
                  <a:lnTo>
                    <a:pt x="44" y="2"/>
                  </a:lnTo>
                  <a:lnTo>
                    <a:pt x="45" y="3"/>
                  </a:lnTo>
                  <a:lnTo>
                    <a:pt x="46" y="3"/>
                  </a:lnTo>
                  <a:lnTo>
                    <a:pt x="47" y="3"/>
                  </a:lnTo>
                  <a:lnTo>
                    <a:pt x="47" y="4"/>
                  </a:lnTo>
                  <a:lnTo>
                    <a:pt x="48" y="4"/>
                  </a:lnTo>
                  <a:lnTo>
                    <a:pt x="48" y="5"/>
                  </a:lnTo>
                  <a:lnTo>
                    <a:pt x="49" y="5"/>
                  </a:lnTo>
                  <a:lnTo>
                    <a:pt x="49" y="6"/>
                  </a:lnTo>
                  <a:lnTo>
                    <a:pt x="50" y="6"/>
                  </a:lnTo>
                  <a:lnTo>
                    <a:pt x="50" y="7"/>
                  </a:lnTo>
                  <a:lnTo>
                    <a:pt x="51" y="8"/>
                  </a:lnTo>
                  <a:lnTo>
                    <a:pt x="51" y="9"/>
                  </a:lnTo>
                  <a:lnTo>
                    <a:pt x="52" y="10"/>
                  </a:lnTo>
                  <a:lnTo>
                    <a:pt x="52" y="11"/>
                  </a:lnTo>
                  <a:lnTo>
                    <a:pt x="52" y="12"/>
                  </a:lnTo>
                  <a:lnTo>
                    <a:pt x="52" y="13"/>
                  </a:lnTo>
                  <a:lnTo>
                    <a:pt x="53" y="14"/>
                  </a:lnTo>
                  <a:lnTo>
                    <a:pt x="53" y="15"/>
                  </a:lnTo>
                  <a:lnTo>
                    <a:pt x="53" y="16"/>
                  </a:lnTo>
                  <a:lnTo>
                    <a:pt x="53" y="17"/>
                  </a:lnTo>
                  <a:lnTo>
                    <a:pt x="53" y="18"/>
                  </a:lnTo>
                  <a:lnTo>
                    <a:pt x="53" y="19"/>
                  </a:lnTo>
                  <a:lnTo>
                    <a:pt x="53" y="20"/>
                  </a:lnTo>
                  <a:lnTo>
                    <a:pt x="54" y="21"/>
                  </a:lnTo>
                  <a:lnTo>
                    <a:pt x="54" y="22"/>
                  </a:lnTo>
                  <a:lnTo>
                    <a:pt x="54" y="23"/>
                  </a:lnTo>
                  <a:lnTo>
                    <a:pt x="54" y="24"/>
                  </a:lnTo>
                  <a:lnTo>
                    <a:pt x="54" y="25"/>
                  </a:lnTo>
                  <a:lnTo>
                    <a:pt x="54" y="26"/>
                  </a:lnTo>
                  <a:lnTo>
                    <a:pt x="54" y="27"/>
                  </a:lnTo>
                  <a:lnTo>
                    <a:pt x="54" y="28"/>
                  </a:lnTo>
                  <a:lnTo>
                    <a:pt x="54" y="29"/>
                  </a:lnTo>
                  <a:lnTo>
                    <a:pt x="54" y="31"/>
                  </a:lnTo>
                  <a:lnTo>
                    <a:pt x="54" y="32"/>
                  </a:lnTo>
                  <a:lnTo>
                    <a:pt x="54" y="33"/>
                  </a:lnTo>
                  <a:lnTo>
                    <a:pt x="54" y="34"/>
                  </a:lnTo>
                  <a:lnTo>
                    <a:pt x="54" y="35"/>
                  </a:lnTo>
                  <a:lnTo>
                    <a:pt x="54" y="36"/>
                  </a:lnTo>
                  <a:lnTo>
                    <a:pt x="54" y="37"/>
                  </a:lnTo>
                  <a:lnTo>
                    <a:pt x="54" y="38"/>
                  </a:lnTo>
                  <a:lnTo>
                    <a:pt x="54" y="39"/>
                  </a:lnTo>
                  <a:lnTo>
                    <a:pt x="54" y="40"/>
                  </a:lnTo>
                  <a:lnTo>
                    <a:pt x="54" y="41"/>
                  </a:lnTo>
                  <a:lnTo>
                    <a:pt x="54" y="42"/>
                  </a:lnTo>
                  <a:lnTo>
                    <a:pt x="54" y="43"/>
                  </a:lnTo>
                  <a:lnTo>
                    <a:pt x="53" y="44"/>
                  </a:lnTo>
                  <a:lnTo>
                    <a:pt x="53" y="45"/>
                  </a:lnTo>
                  <a:lnTo>
                    <a:pt x="53" y="46"/>
                  </a:lnTo>
                  <a:lnTo>
                    <a:pt x="53" y="47"/>
                  </a:lnTo>
                  <a:lnTo>
                    <a:pt x="53" y="48"/>
                  </a:lnTo>
                  <a:lnTo>
                    <a:pt x="53" y="49"/>
                  </a:lnTo>
                  <a:lnTo>
                    <a:pt x="53" y="50"/>
                  </a:lnTo>
                  <a:lnTo>
                    <a:pt x="53" y="51"/>
                  </a:lnTo>
                  <a:lnTo>
                    <a:pt x="52" y="53"/>
                  </a:lnTo>
                  <a:lnTo>
                    <a:pt x="52" y="54"/>
                  </a:lnTo>
                  <a:lnTo>
                    <a:pt x="52" y="56"/>
                  </a:lnTo>
                  <a:lnTo>
                    <a:pt x="52" y="57"/>
                  </a:lnTo>
                  <a:lnTo>
                    <a:pt x="51" y="58"/>
                  </a:lnTo>
                  <a:lnTo>
                    <a:pt x="51" y="59"/>
                  </a:lnTo>
                  <a:lnTo>
                    <a:pt x="51" y="60"/>
                  </a:lnTo>
                  <a:lnTo>
                    <a:pt x="51" y="61"/>
                  </a:lnTo>
                  <a:lnTo>
                    <a:pt x="51" y="62"/>
                  </a:lnTo>
                  <a:lnTo>
                    <a:pt x="51" y="63"/>
                  </a:lnTo>
                  <a:lnTo>
                    <a:pt x="50" y="64"/>
                  </a:lnTo>
                  <a:lnTo>
                    <a:pt x="50" y="65"/>
                  </a:lnTo>
                  <a:lnTo>
                    <a:pt x="50" y="66"/>
                  </a:lnTo>
                  <a:lnTo>
                    <a:pt x="49" y="66"/>
                  </a:lnTo>
                  <a:lnTo>
                    <a:pt x="49" y="67"/>
                  </a:lnTo>
                  <a:lnTo>
                    <a:pt x="49" y="68"/>
                  </a:lnTo>
                  <a:lnTo>
                    <a:pt x="49" y="69"/>
                  </a:lnTo>
                  <a:lnTo>
                    <a:pt x="48" y="70"/>
                  </a:lnTo>
                  <a:lnTo>
                    <a:pt x="48" y="71"/>
                  </a:lnTo>
                  <a:lnTo>
                    <a:pt x="48" y="72"/>
                  </a:lnTo>
                  <a:lnTo>
                    <a:pt x="47" y="73"/>
                  </a:lnTo>
                  <a:lnTo>
                    <a:pt x="47" y="74"/>
                  </a:lnTo>
                  <a:lnTo>
                    <a:pt x="46" y="75"/>
                  </a:lnTo>
                  <a:lnTo>
                    <a:pt x="46" y="76"/>
                  </a:lnTo>
                  <a:lnTo>
                    <a:pt x="45" y="77"/>
                  </a:lnTo>
                  <a:lnTo>
                    <a:pt x="44" y="78"/>
                  </a:lnTo>
                  <a:lnTo>
                    <a:pt x="44" y="79"/>
                  </a:lnTo>
                  <a:lnTo>
                    <a:pt x="43" y="79"/>
                  </a:lnTo>
                  <a:lnTo>
                    <a:pt x="43" y="80"/>
                  </a:lnTo>
                  <a:lnTo>
                    <a:pt x="42" y="80"/>
                  </a:lnTo>
                  <a:lnTo>
                    <a:pt x="42" y="81"/>
                  </a:lnTo>
                  <a:lnTo>
                    <a:pt x="41" y="81"/>
                  </a:lnTo>
                  <a:lnTo>
                    <a:pt x="40" y="82"/>
                  </a:lnTo>
                  <a:lnTo>
                    <a:pt x="39" y="82"/>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grpSp>
      <p:sp>
        <p:nvSpPr>
          <p:cNvPr id="138" name="椭圆 137"/>
          <p:cNvSpPr/>
          <p:nvPr/>
        </p:nvSpPr>
        <p:spPr>
          <a:xfrm>
            <a:off x="8294583" y="3347319"/>
            <a:ext cx="360000" cy="360000"/>
          </a:xfrm>
          <a:prstGeom prst="ellipse">
            <a:avLst/>
          </a:prstGeom>
          <a:solidFill>
            <a:srgbClr val="CC99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 name="Freeform 79"/>
          <p:cNvSpPr>
            <a:spLocks noChangeArrowheads="1"/>
          </p:cNvSpPr>
          <p:nvPr/>
        </p:nvSpPr>
        <p:spPr bwMode="auto">
          <a:xfrm rot="14194460">
            <a:off x="8329612" y="3594101"/>
            <a:ext cx="447675" cy="95250"/>
          </a:xfrm>
          <a:custGeom>
            <a:avLst/>
            <a:gdLst>
              <a:gd name="T0" fmla="*/ 0 w 197"/>
              <a:gd name="T1" fmla="*/ 2147483646 h 30"/>
              <a:gd name="T2" fmla="*/ 2147483646 w 197"/>
              <a:gd name="T3" fmla="*/ 2147483646 h 30"/>
              <a:gd name="T4" fmla="*/ 2147483646 w 197"/>
              <a:gd name="T5" fmla="*/ 0 h 30"/>
              <a:gd name="T6" fmla="*/ 2147483646 w 197"/>
              <a:gd name="T7" fmla="*/ 2147483646 h 30"/>
              <a:gd name="T8" fmla="*/ 2147483646 w 197"/>
              <a:gd name="T9" fmla="*/ 0 h 30"/>
              <a:gd name="T10" fmla="*/ 2147483646 w 197"/>
              <a:gd name="T11" fmla="*/ 2147483646 h 30"/>
              <a:gd name="T12" fmla="*/ 2147483646 w 197"/>
              <a:gd name="T13" fmla="*/ 0 h 30"/>
              <a:gd name="T14" fmla="*/ 2147483646 w 197"/>
              <a:gd name="T15" fmla="*/ 2147483646 h 30"/>
              <a:gd name="T16" fmla="*/ 2147483646 w 197"/>
              <a:gd name="T17" fmla="*/ 0 h 30"/>
              <a:gd name="T18" fmla="*/ 2147483646 w 197"/>
              <a:gd name="T19" fmla="*/ 2147483646 h 30"/>
              <a:gd name="T20" fmla="*/ 2147483646 w 197"/>
              <a:gd name="T21" fmla="*/ 0 h 30"/>
              <a:gd name="T22" fmla="*/ 2147483646 w 197"/>
              <a:gd name="T23" fmla="*/ 2147483646 h 30"/>
              <a:gd name="T24" fmla="*/ 2147483646 w 197"/>
              <a:gd name="T25" fmla="*/ 0 h 30"/>
              <a:gd name="T26" fmla="*/ 2147483646 w 197"/>
              <a:gd name="T27" fmla="*/ 2147483646 h 30"/>
              <a:gd name="T28" fmla="*/ 2147483646 w 197"/>
              <a:gd name="T29" fmla="*/ 0 h 30"/>
              <a:gd name="T30" fmla="*/ 2147483646 w 197"/>
              <a:gd name="T31" fmla="*/ 2147483646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7" h="30">
                <a:moveTo>
                  <a:pt x="0" y="15"/>
                </a:moveTo>
                <a:lnTo>
                  <a:pt x="7" y="30"/>
                </a:lnTo>
                <a:lnTo>
                  <a:pt x="21" y="0"/>
                </a:lnTo>
                <a:lnTo>
                  <a:pt x="36" y="30"/>
                </a:lnTo>
                <a:lnTo>
                  <a:pt x="50" y="0"/>
                </a:lnTo>
                <a:lnTo>
                  <a:pt x="64" y="30"/>
                </a:lnTo>
                <a:lnTo>
                  <a:pt x="78" y="0"/>
                </a:lnTo>
                <a:lnTo>
                  <a:pt x="92" y="30"/>
                </a:lnTo>
                <a:lnTo>
                  <a:pt x="106" y="0"/>
                </a:lnTo>
                <a:lnTo>
                  <a:pt x="120" y="30"/>
                </a:lnTo>
                <a:lnTo>
                  <a:pt x="134" y="0"/>
                </a:lnTo>
                <a:lnTo>
                  <a:pt x="148" y="30"/>
                </a:lnTo>
                <a:lnTo>
                  <a:pt x="162" y="0"/>
                </a:lnTo>
                <a:lnTo>
                  <a:pt x="176" y="30"/>
                </a:lnTo>
                <a:lnTo>
                  <a:pt x="190" y="0"/>
                </a:lnTo>
                <a:lnTo>
                  <a:pt x="197" y="15"/>
                </a:lnTo>
              </a:path>
            </a:pathLst>
          </a:custGeom>
          <a:noFill/>
          <a:ln w="28575">
            <a:solidFill>
              <a:srgbClr val="0000FF"/>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a:lstStyle/>
          <a:p>
            <a:pPr>
              <a:defRPr/>
            </a:pPr>
            <a:endParaRPr lang="zh-CN" altLang="en-US"/>
          </a:p>
        </p:txBody>
      </p:sp>
      <p:sp>
        <p:nvSpPr>
          <p:cNvPr id="139" name="椭圆 138"/>
          <p:cNvSpPr/>
          <p:nvPr/>
        </p:nvSpPr>
        <p:spPr>
          <a:xfrm>
            <a:off x="5519936" y="5535613"/>
            <a:ext cx="360000" cy="360000"/>
          </a:xfrm>
          <a:prstGeom prst="ellipse">
            <a:avLst/>
          </a:prstGeom>
          <a:solidFill>
            <a:srgbClr val="CC99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9721" name="Freeform 78"/>
          <p:cNvSpPr>
            <a:spLocks noChangeArrowheads="1"/>
          </p:cNvSpPr>
          <p:nvPr/>
        </p:nvSpPr>
        <p:spPr bwMode="auto">
          <a:xfrm rot="18300000">
            <a:off x="5592763" y="5518150"/>
            <a:ext cx="401637" cy="138113"/>
          </a:xfrm>
          <a:custGeom>
            <a:avLst/>
            <a:gdLst>
              <a:gd name="T0" fmla="*/ 0 w 197"/>
              <a:gd name="T1" fmla="*/ 2147483646 h 30"/>
              <a:gd name="T2" fmla="*/ 2147483646 w 197"/>
              <a:gd name="T3" fmla="*/ 2147483646 h 30"/>
              <a:gd name="T4" fmla="*/ 2147483646 w 197"/>
              <a:gd name="T5" fmla="*/ 0 h 30"/>
              <a:gd name="T6" fmla="*/ 2147483646 w 197"/>
              <a:gd name="T7" fmla="*/ 2147483646 h 30"/>
              <a:gd name="T8" fmla="*/ 2147483646 w 197"/>
              <a:gd name="T9" fmla="*/ 0 h 30"/>
              <a:gd name="T10" fmla="*/ 2147483646 w 197"/>
              <a:gd name="T11" fmla="*/ 2147483646 h 30"/>
              <a:gd name="T12" fmla="*/ 2147483646 w 197"/>
              <a:gd name="T13" fmla="*/ 0 h 30"/>
              <a:gd name="T14" fmla="*/ 2147483646 w 197"/>
              <a:gd name="T15" fmla="*/ 2147483646 h 30"/>
              <a:gd name="T16" fmla="*/ 2147483646 w 197"/>
              <a:gd name="T17" fmla="*/ 0 h 30"/>
              <a:gd name="T18" fmla="*/ 2147483646 w 197"/>
              <a:gd name="T19" fmla="*/ 2147483646 h 30"/>
              <a:gd name="T20" fmla="*/ 2147483646 w 197"/>
              <a:gd name="T21" fmla="*/ 0 h 30"/>
              <a:gd name="T22" fmla="*/ 2147483646 w 197"/>
              <a:gd name="T23" fmla="*/ 2147483646 h 30"/>
              <a:gd name="T24" fmla="*/ 2147483646 w 197"/>
              <a:gd name="T25" fmla="*/ 0 h 30"/>
              <a:gd name="T26" fmla="*/ 2147483646 w 197"/>
              <a:gd name="T27" fmla="*/ 2147483646 h 30"/>
              <a:gd name="T28" fmla="*/ 2147483646 w 197"/>
              <a:gd name="T29" fmla="*/ 0 h 30"/>
              <a:gd name="T30" fmla="*/ 2147483646 w 197"/>
              <a:gd name="T31" fmla="*/ 2147483646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7" h="30">
                <a:moveTo>
                  <a:pt x="0" y="15"/>
                </a:moveTo>
                <a:lnTo>
                  <a:pt x="7" y="30"/>
                </a:lnTo>
                <a:lnTo>
                  <a:pt x="21" y="0"/>
                </a:lnTo>
                <a:lnTo>
                  <a:pt x="36" y="30"/>
                </a:lnTo>
                <a:lnTo>
                  <a:pt x="50" y="0"/>
                </a:lnTo>
                <a:lnTo>
                  <a:pt x="64" y="30"/>
                </a:lnTo>
                <a:lnTo>
                  <a:pt x="78" y="0"/>
                </a:lnTo>
                <a:lnTo>
                  <a:pt x="92" y="30"/>
                </a:lnTo>
                <a:lnTo>
                  <a:pt x="106" y="0"/>
                </a:lnTo>
                <a:lnTo>
                  <a:pt x="120" y="30"/>
                </a:lnTo>
                <a:lnTo>
                  <a:pt x="134" y="0"/>
                </a:lnTo>
                <a:lnTo>
                  <a:pt x="148" y="30"/>
                </a:lnTo>
                <a:lnTo>
                  <a:pt x="162" y="0"/>
                </a:lnTo>
                <a:lnTo>
                  <a:pt x="176" y="30"/>
                </a:lnTo>
                <a:lnTo>
                  <a:pt x="190" y="0"/>
                </a:lnTo>
                <a:lnTo>
                  <a:pt x="197" y="15"/>
                </a:lnTo>
              </a:path>
            </a:pathLst>
          </a:custGeom>
          <a:noFill/>
          <a:ln w="28575">
            <a:solidFill>
              <a:srgbClr val="0000FF"/>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a:lstStyle/>
          <a:p>
            <a:pPr>
              <a:defRPr/>
            </a:pPr>
            <a:endParaRPr lang="zh-CN" altLang="en-US"/>
          </a:p>
        </p:txBody>
      </p:sp>
      <p:sp>
        <p:nvSpPr>
          <p:cNvPr id="3" name="Rectangle 24">
            <a:extLst>
              <a:ext uri="{FF2B5EF4-FFF2-40B4-BE49-F238E27FC236}">
                <a16:creationId xmlns:a16="http://schemas.microsoft.com/office/drawing/2014/main" id="{4A7A7AA1-D4FC-44BB-B1EB-EC1CCC3EC28D}"/>
              </a:ext>
            </a:extLst>
          </p:cNvPr>
          <p:cNvSpPr>
            <a:spLocks noChangeArrowheads="1"/>
          </p:cNvSpPr>
          <p:nvPr/>
        </p:nvSpPr>
        <p:spPr bwMode="auto">
          <a:xfrm>
            <a:off x="3287688" y="2020937"/>
            <a:ext cx="15462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拓扑异构酶</a:t>
            </a:r>
            <a:endParaRPr kumimoji="1" lang="zh-CN" altLang="en-US" sz="2400" dirty="0">
              <a:effectLst>
                <a:outerShdw blurRad="38100" dist="38100" dir="2700000" algn="tl">
                  <a:srgbClr val="C0C0C0"/>
                </a:outerShdw>
              </a:effectLst>
              <a:latin typeface="Arial Narrow" panose="020B0606020202030204" pitchFamily="34" charset="0"/>
              <a:ea typeface="方正姚体" panose="02010601030101010101" pitchFamily="2" charset="-122"/>
            </a:endParaRPr>
          </a:p>
        </p:txBody>
      </p:sp>
      <p:sp>
        <p:nvSpPr>
          <p:cNvPr id="4" name="Rectangle 27">
            <a:extLst>
              <a:ext uri="{FF2B5EF4-FFF2-40B4-BE49-F238E27FC236}">
                <a16:creationId xmlns:a16="http://schemas.microsoft.com/office/drawing/2014/main" id="{C0DC2991-742D-41EE-C949-832167BC6D8F}"/>
              </a:ext>
            </a:extLst>
          </p:cNvPr>
          <p:cNvSpPr>
            <a:spLocks noChangeArrowheads="1"/>
          </p:cNvSpPr>
          <p:nvPr/>
        </p:nvSpPr>
        <p:spPr bwMode="auto">
          <a:xfrm>
            <a:off x="3295650" y="4392637"/>
            <a:ext cx="1597025" cy="369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spAutoFit/>
          </a:bodyPr>
          <a:lstStyle/>
          <a:p>
            <a:pPr eaLnBrk="1" hangingPunct="1">
              <a:spcBef>
                <a:spcPct val="20000"/>
              </a:spcBef>
              <a:defRPr/>
            </a:pP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聚合酶</a:t>
            </a:r>
          </a:p>
        </p:txBody>
      </p:sp>
      <p:sp>
        <p:nvSpPr>
          <p:cNvPr id="5" name="Rectangle 28">
            <a:extLst>
              <a:ext uri="{FF2B5EF4-FFF2-40B4-BE49-F238E27FC236}">
                <a16:creationId xmlns:a16="http://schemas.microsoft.com/office/drawing/2014/main" id="{18F0A380-0B0A-8909-1ACA-E25C6213C8AE}"/>
              </a:ext>
            </a:extLst>
          </p:cNvPr>
          <p:cNvSpPr>
            <a:spLocks noChangeArrowheads="1"/>
          </p:cNvSpPr>
          <p:nvPr/>
        </p:nvSpPr>
        <p:spPr bwMode="auto">
          <a:xfrm>
            <a:off x="3276600" y="3811612"/>
            <a:ext cx="1163638" cy="369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引物酶</a:t>
            </a:r>
          </a:p>
        </p:txBody>
      </p:sp>
      <p:sp>
        <p:nvSpPr>
          <p:cNvPr id="6" name="Rectangle 29">
            <a:extLst>
              <a:ext uri="{FF2B5EF4-FFF2-40B4-BE49-F238E27FC236}">
                <a16:creationId xmlns:a16="http://schemas.microsoft.com/office/drawing/2014/main" id="{B82873C9-5038-0487-1C39-B68BEEC1EA7B}"/>
              </a:ext>
            </a:extLst>
          </p:cNvPr>
          <p:cNvSpPr>
            <a:spLocks noChangeArrowheads="1"/>
          </p:cNvSpPr>
          <p:nvPr/>
        </p:nvSpPr>
        <p:spPr bwMode="auto">
          <a:xfrm>
            <a:off x="3276600" y="4973662"/>
            <a:ext cx="1597025" cy="369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spAutoFit/>
          </a:bodyPr>
          <a:lstStyle/>
          <a:p>
            <a:pPr eaLnBrk="1" hangingPunct="1">
              <a:spcBef>
                <a:spcPct val="20000"/>
              </a:spcBef>
              <a:defRPr/>
            </a:pP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连接酶</a:t>
            </a:r>
          </a:p>
        </p:txBody>
      </p:sp>
      <p:sp>
        <p:nvSpPr>
          <p:cNvPr id="7" name="Rectangle 30">
            <a:extLst>
              <a:ext uri="{FF2B5EF4-FFF2-40B4-BE49-F238E27FC236}">
                <a16:creationId xmlns:a16="http://schemas.microsoft.com/office/drawing/2014/main" id="{26A1D766-8600-7BE1-9F40-CE382AA6E1CC}"/>
              </a:ext>
            </a:extLst>
          </p:cNvPr>
          <p:cNvSpPr>
            <a:spLocks noChangeArrowheads="1"/>
          </p:cNvSpPr>
          <p:nvPr/>
        </p:nvSpPr>
        <p:spPr bwMode="auto">
          <a:xfrm>
            <a:off x="3287713" y="5513412"/>
            <a:ext cx="733425" cy="369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引物</a:t>
            </a:r>
          </a:p>
        </p:txBody>
      </p:sp>
      <p:sp>
        <p:nvSpPr>
          <p:cNvPr id="8" name="Freeform 31">
            <a:extLst>
              <a:ext uri="{FF2B5EF4-FFF2-40B4-BE49-F238E27FC236}">
                <a16:creationId xmlns:a16="http://schemas.microsoft.com/office/drawing/2014/main" id="{F5A75B41-6047-9246-E0E9-6BCB906DD00E}"/>
              </a:ext>
            </a:extLst>
          </p:cNvPr>
          <p:cNvSpPr>
            <a:spLocks noChangeArrowheads="1"/>
          </p:cNvSpPr>
          <p:nvPr/>
        </p:nvSpPr>
        <p:spPr bwMode="auto">
          <a:xfrm>
            <a:off x="2460625" y="5649937"/>
            <a:ext cx="539750" cy="138113"/>
          </a:xfrm>
          <a:custGeom>
            <a:avLst/>
            <a:gdLst>
              <a:gd name="T0" fmla="*/ 0 w 197"/>
              <a:gd name="T1" fmla="*/ 2147483646 h 30"/>
              <a:gd name="T2" fmla="*/ 2147483646 w 197"/>
              <a:gd name="T3" fmla="*/ 2147483646 h 30"/>
              <a:gd name="T4" fmla="*/ 2147483646 w 197"/>
              <a:gd name="T5" fmla="*/ 0 h 30"/>
              <a:gd name="T6" fmla="*/ 2147483646 w 197"/>
              <a:gd name="T7" fmla="*/ 2147483646 h 30"/>
              <a:gd name="T8" fmla="*/ 2147483646 w 197"/>
              <a:gd name="T9" fmla="*/ 0 h 30"/>
              <a:gd name="T10" fmla="*/ 2147483646 w 197"/>
              <a:gd name="T11" fmla="*/ 2147483646 h 30"/>
              <a:gd name="T12" fmla="*/ 2147483646 w 197"/>
              <a:gd name="T13" fmla="*/ 0 h 30"/>
              <a:gd name="T14" fmla="*/ 2147483646 w 197"/>
              <a:gd name="T15" fmla="*/ 2147483646 h 30"/>
              <a:gd name="T16" fmla="*/ 2147483646 w 197"/>
              <a:gd name="T17" fmla="*/ 0 h 30"/>
              <a:gd name="T18" fmla="*/ 2147483646 w 197"/>
              <a:gd name="T19" fmla="*/ 2147483646 h 30"/>
              <a:gd name="T20" fmla="*/ 2147483646 w 197"/>
              <a:gd name="T21" fmla="*/ 0 h 30"/>
              <a:gd name="T22" fmla="*/ 2147483646 w 197"/>
              <a:gd name="T23" fmla="*/ 2147483646 h 30"/>
              <a:gd name="T24" fmla="*/ 2147483646 w 197"/>
              <a:gd name="T25" fmla="*/ 0 h 30"/>
              <a:gd name="T26" fmla="*/ 2147483646 w 197"/>
              <a:gd name="T27" fmla="*/ 2147483646 h 30"/>
              <a:gd name="T28" fmla="*/ 2147483646 w 197"/>
              <a:gd name="T29" fmla="*/ 0 h 30"/>
              <a:gd name="T30" fmla="*/ 2147483646 w 197"/>
              <a:gd name="T31" fmla="*/ 2147483646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7" h="30">
                <a:moveTo>
                  <a:pt x="0" y="15"/>
                </a:moveTo>
                <a:lnTo>
                  <a:pt x="7" y="30"/>
                </a:lnTo>
                <a:lnTo>
                  <a:pt x="21" y="0"/>
                </a:lnTo>
                <a:lnTo>
                  <a:pt x="36" y="30"/>
                </a:lnTo>
                <a:lnTo>
                  <a:pt x="50" y="0"/>
                </a:lnTo>
                <a:lnTo>
                  <a:pt x="64" y="30"/>
                </a:lnTo>
                <a:lnTo>
                  <a:pt x="78" y="0"/>
                </a:lnTo>
                <a:lnTo>
                  <a:pt x="92" y="30"/>
                </a:lnTo>
                <a:lnTo>
                  <a:pt x="106" y="0"/>
                </a:lnTo>
                <a:lnTo>
                  <a:pt x="120" y="30"/>
                </a:lnTo>
                <a:lnTo>
                  <a:pt x="134" y="0"/>
                </a:lnTo>
                <a:lnTo>
                  <a:pt x="148" y="30"/>
                </a:lnTo>
                <a:lnTo>
                  <a:pt x="162" y="0"/>
                </a:lnTo>
                <a:lnTo>
                  <a:pt x="176" y="30"/>
                </a:lnTo>
                <a:lnTo>
                  <a:pt x="190" y="0"/>
                </a:lnTo>
                <a:lnTo>
                  <a:pt x="197" y="15"/>
                </a:lnTo>
              </a:path>
            </a:pathLst>
          </a:custGeom>
          <a:noFill/>
          <a:ln w="28575">
            <a:solidFill>
              <a:srgbClr val="0000FF"/>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a:lstStyle/>
          <a:p>
            <a:pPr>
              <a:defRPr/>
            </a:pPr>
            <a:endParaRPr lang="zh-CN" altLang="en-US"/>
          </a:p>
        </p:txBody>
      </p:sp>
      <p:grpSp>
        <p:nvGrpSpPr>
          <p:cNvPr id="9" name="组合 8">
            <a:extLst>
              <a:ext uri="{FF2B5EF4-FFF2-40B4-BE49-F238E27FC236}">
                <a16:creationId xmlns:a16="http://schemas.microsoft.com/office/drawing/2014/main" id="{50988EA7-A12D-BA38-4EAC-1EBA013DA0AC}"/>
              </a:ext>
            </a:extLst>
          </p:cNvPr>
          <p:cNvGrpSpPr/>
          <p:nvPr/>
        </p:nvGrpSpPr>
        <p:grpSpPr>
          <a:xfrm>
            <a:off x="2567608" y="3317081"/>
            <a:ext cx="2570163" cy="369887"/>
            <a:chOff x="2562225" y="2309813"/>
            <a:chExt cx="2570163" cy="369887"/>
          </a:xfrm>
        </p:grpSpPr>
        <p:sp>
          <p:nvSpPr>
            <p:cNvPr id="10" name="Rectangle 26">
              <a:extLst>
                <a:ext uri="{FF2B5EF4-FFF2-40B4-BE49-F238E27FC236}">
                  <a16:creationId xmlns:a16="http://schemas.microsoft.com/office/drawing/2014/main" id="{ADB68B57-AB2E-4905-0859-3E20A7AFABDB}"/>
                </a:ext>
              </a:extLst>
            </p:cNvPr>
            <p:cNvSpPr>
              <a:spLocks noChangeArrowheads="1"/>
            </p:cNvSpPr>
            <p:nvPr/>
          </p:nvSpPr>
          <p:spPr bwMode="auto">
            <a:xfrm>
              <a:off x="3276600" y="2309813"/>
              <a:ext cx="1855788" cy="369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单链结合蛋白</a:t>
              </a:r>
            </a:p>
          </p:txBody>
        </p:sp>
        <p:sp>
          <p:nvSpPr>
            <p:cNvPr id="11" name="Freeform 50">
              <a:extLst>
                <a:ext uri="{FF2B5EF4-FFF2-40B4-BE49-F238E27FC236}">
                  <a16:creationId xmlns:a16="http://schemas.microsoft.com/office/drawing/2014/main" id="{F4C856ED-318F-1A0B-3F5D-06C858EDE4F4}"/>
                </a:ext>
              </a:extLst>
            </p:cNvPr>
            <p:cNvSpPr>
              <a:spLocks noChangeArrowheads="1"/>
            </p:cNvSpPr>
            <p:nvPr/>
          </p:nvSpPr>
          <p:spPr bwMode="auto">
            <a:xfrm>
              <a:off x="2562225" y="2457450"/>
              <a:ext cx="220663" cy="122238"/>
            </a:xfrm>
            <a:custGeom>
              <a:avLst/>
              <a:gdLst>
                <a:gd name="T0" fmla="*/ 2147483646 w 164"/>
                <a:gd name="T1" fmla="*/ 2147483646 h 98"/>
                <a:gd name="T2" fmla="*/ 2147483646 w 164"/>
                <a:gd name="T3" fmla="*/ 2147483646 h 98"/>
                <a:gd name="T4" fmla="*/ 2147483646 w 164"/>
                <a:gd name="T5" fmla="*/ 2147483646 h 98"/>
                <a:gd name="T6" fmla="*/ 2147483646 w 164"/>
                <a:gd name="T7" fmla="*/ 2147483646 h 98"/>
                <a:gd name="T8" fmla="*/ 2147483646 w 164"/>
                <a:gd name="T9" fmla="*/ 2147483646 h 98"/>
                <a:gd name="T10" fmla="*/ 2147483646 w 164"/>
                <a:gd name="T11" fmla="*/ 2147483646 h 98"/>
                <a:gd name="T12" fmla="*/ 2147483646 w 164"/>
                <a:gd name="T13" fmla="*/ 2147483646 h 98"/>
                <a:gd name="T14" fmla="*/ 2147483646 w 164"/>
                <a:gd name="T15" fmla="*/ 2147483646 h 98"/>
                <a:gd name="T16" fmla="*/ 2147483646 w 164"/>
                <a:gd name="T17" fmla="*/ 2147483646 h 98"/>
                <a:gd name="T18" fmla="*/ 2147483646 w 164"/>
                <a:gd name="T19" fmla="*/ 2147483646 h 98"/>
                <a:gd name="T20" fmla="*/ 2147483646 w 164"/>
                <a:gd name="T21" fmla="*/ 2147483646 h 98"/>
                <a:gd name="T22" fmla="*/ 2147483646 w 164"/>
                <a:gd name="T23" fmla="*/ 2147483646 h 98"/>
                <a:gd name="T24" fmla="*/ 2147483646 w 164"/>
                <a:gd name="T25" fmla="*/ 2147483646 h 98"/>
                <a:gd name="T26" fmla="*/ 2147483646 w 164"/>
                <a:gd name="T27" fmla="*/ 2147483646 h 98"/>
                <a:gd name="T28" fmla="*/ 2147483646 w 164"/>
                <a:gd name="T29" fmla="*/ 2147483646 h 98"/>
                <a:gd name="T30" fmla="*/ 2147483646 w 164"/>
                <a:gd name="T31" fmla="*/ 2147483646 h 98"/>
                <a:gd name="T32" fmla="*/ 2147483646 w 164"/>
                <a:gd name="T33" fmla="*/ 2147483646 h 98"/>
                <a:gd name="T34" fmla="*/ 2147483646 w 164"/>
                <a:gd name="T35" fmla="*/ 2147483646 h 98"/>
                <a:gd name="T36" fmla="*/ 2147483646 w 164"/>
                <a:gd name="T37" fmla="*/ 2147483646 h 98"/>
                <a:gd name="T38" fmla="*/ 2147483646 w 164"/>
                <a:gd name="T39" fmla="*/ 2147483646 h 98"/>
                <a:gd name="T40" fmla="*/ 2147483646 w 164"/>
                <a:gd name="T41" fmla="*/ 2147483646 h 98"/>
                <a:gd name="T42" fmla="*/ 2147483646 w 164"/>
                <a:gd name="T43" fmla="*/ 2147483646 h 98"/>
                <a:gd name="T44" fmla="*/ 2147483646 w 164"/>
                <a:gd name="T45" fmla="*/ 2147483646 h 98"/>
                <a:gd name="T46" fmla="*/ 2147483646 w 164"/>
                <a:gd name="T47" fmla="*/ 2147483646 h 98"/>
                <a:gd name="T48" fmla="*/ 2147483646 w 164"/>
                <a:gd name="T49" fmla="*/ 2147483646 h 98"/>
                <a:gd name="T50" fmla="*/ 2147483646 w 164"/>
                <a:gd name="T51" fmla="*/ 2147483646 h 98"/>
                <a:gd name="T52" fmla="*/ 2147483646 w 164"/>
                <a:gd name="T53" fmla="*/ 2147483646 h 98"/>
                <a:gd name="T54" fmla="*/ 2147483646 w 164"/>
                <a:gd name="T55" fmla="*/ 2147483646 h 98"/>
                <a:gd name="T56" fmla="*/ 0 w 164"/>
                <a:gd name="T57" fmla="*/ 2147483646 h 98"/>
                <a:gd name="T58" fmla="*/ 0 w 164"/>
                <a:gd name="T59" fmla="*/ 2147483646 h 98"/>
                <a:gd name="T60" fmla="*/ 0 w 164"/>
                <a:gd name="T61" fmla="*/ 2147483646 h 98"/>
                <a:gd name="T62" fmla="*/ 0 w 164"/>
                <a:gd name="T63" fmla="*/ 2147483646 h 98"/>
                <a:gd name="T64" fmla="*/ 2147483646 w 164"/>
                <a:gd name="T65" fmla="*/ 2147483646 h 98"/>
                <a:gd name="T66" fmla="*/ 2147483646 w 164"/>
                <a:gd name="T67" fmla="*/ 2147483646 h 98"/>
                <a:gd name="T68" fmla="*/ 2147483646 w 164"/>
                <a:gd name="T69" fmla="*/ 2147483646 h 98"/>
                <a:gd name="T70" fmla="*/ 2147483646 w 164"/>
                <a:gd name="T71" fmla="*/ 2147483646 h 98"/>
                <a:gd name="T72" fmla="*/ 2147483646 w 164"/>
                <a:gd name="T73" fmla="*/ 2147483646 h 98"/>
                <a:gd name="T74" fmla="*/ 2147483646 w 164"/>
                <a:gd name="T75" fmla="*/ 2147483646 h 98"/>
                <a:gd name="T76" fmla="*/ 2147483646 w 164"/>
                <a:gd name="T77" fmla="*/ 2147483646 h 98"/>
                <a:gd name="T78" fmla="*/ 2147483646 w 164"/>
                <a:gd name="T79" fmla="*/ 0 h 98"/>
                <a:gd name="T80" fmla="*/ 2147483646 w 164"/>
                <a:gd name="T81" fmla="*/ 0 h 98"/>
                <a:gd name="T82" fmla="*/ 2147483646 w 164"/>
                <a:gd name="T83" fmla="*/ 0 h 98"/>
                <a:gd name="T84" fmla="*/ 2147483646 w 164"/>
                <a:gd name="T85" fmla="*/ 0 h 98"/>
                <a:gd name="T86" fmla="*/ 2147483646 w 164"/>
                <a:gd name="T87" fmla="*/ 0 h 98"/>
                <a:gd name="T88" fmla="*/ 2147483646 w 164"/>
                <a:gd name="T89" fmla="*/ 0 h 98"/>
                <a:gd name="T90" fmla="*/ 2147483646 w 164"/>
                <a:gd name="T91" fmla="*/ 2147483646 h 98"/>
                <a:gd name="T92" fmla="*/ 2147483646 w 164"/>
                <a:gd name="T93" fmla="*/ 2147483646 h 98"/>
                <a:gd name="T94" fmla="*/ 2147483646 w 164"/>
                <a:gd name="T95" fmla="*/ 2147483646 h 98"/>
                <a:gd name="T96" fmla="*/ 2147483646 w 164"/>
                <a:gd name="T97" fmla="*/ 2147483646 h 98"/>
                <a:gd name="T98" fmla="*/ 2147483646 w 164"/>
                <a:gd name="T99" fmla="*/ 2147483646 h 98"/>
                <a:gd name="T100" fmla="*/ 2147483646 w 164"/>
                <a:gd name="T101" fmla="*/ 2147483646 h 98"/>
                <a:gd name="T102" fmla="*/ 2147483646 w 164"/>
                <a:gd name="T103" fmla="*/ 2147483646 h 98"/>
                <a:gd name="T104" fmla="*/ 2147483646 w 164"/>
                <a:gd name="T105" fmla="*/ 2147483646 h 98"/>
                <a:gd name="T106" fmla="*/ 2147483646 w 164"/>
                <a:gd name="T107" fmla="*/ 2147483646 h 98"/>
                <a:gd name="T108" fmla="*/ 2147483646 w 164"/>
                <a:gd name="T109" fmla="*/ 2147483646 h 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64" h="98">
                  <a:moveTo>
                    <a:pt x="164" y="27"/>
                  </a:moveTo>
                  <a:lnTo>
                    <a:pt x="164" y="27"/>
                  </a:lnTo>
                  <a:lnTo>
                    <a:pt x="164" y="29"/>
                  </a:lnTo>
                  <a:lnTo>
                    <a:pt x="164" y="31"/>
                  </a:lnTo>
                  <a:lnTo>
                    <a:pt x="164" y="33"/>
                  </a:lnTo>
                  <a:lnTo>
                    <a:pt x="164" y="34"/>
                  </a:lnTo>
                  <a:lnTo>
                    <a:pt x="162" y="34"/>
                  </a:lnTo>
                  <a:lnTo>
                    <a:pt x="162" y="36"/>
                  </a:lnTo>
                  <a:lnTo>
                    <a:pt x="162" y="38"/>
                  </a:lnTo>
                  <a:lnTo>
                    <a:pt x="160" y="38"/>
                  </a:lnTo>
                  <a:lnTo>
                    <a:pt x="160" y="40"/>
                  </a:lnTo>
                  <a:lnTo>
                    <a:pt x="158" y="42"/>
                  </a:lnTo>
                  <a:lnTo>
                    <a:pt x="158" y="44"/>
                  </a:lnTo>
                  <a:lnTo>
                    <a:pt x="156" y="44"/>
                  </a:lnTo>
                  <a:lnTo>
                    <a:pt x="156" y="45"/>
                  </a:lnTo>
                  <a:lnTo>
                    <a:pt x="154" y="45"/>
                  </a:lnTo>
                  <a:lnTo>
                    <a:pt x="154" y="47"/>
                  </a:lnTo>
                  <a:lnTo>
                    <a:pt x="152" y="49"/>
                  </a:lnTo>
                  <a:lnTo>
                    <a:pt x="150" y="49"/>
                  </a:lnTo>
                  <a:lnTo>
                    <a:pt x="150" y="51"/>
                  </a:lnTo>
                  <a:lnTo>
                    <a:pt x="148" y="51"/>
                  </a:lnTo>
                  <a:lnTo>
                    <a:pt x="146" y="53"/>
                  </a:lnTo>
                  <a:lnTo>
                    <a:pt x="146" y="54"/>
                  </a:lnTo>
                  <a:lnTo>
                    <a:pt x="144" y="54"/>
                  </a:lnTo>
                  <a:lnTo>
                    <a:pt x="144" y="56"/>
                  </a:lnTo>
                  <a:lnTo>
                    <a:pt x="142" y="56"/>
                  </a:lnTo>
                  <a:lnTo>
                    <a:pt x="140" y="58"/>
                  </a:lnTo>
                  <a:lnTo>
                    <a:pt x="138" y="58"/>
                  </a:lnTo>
                  <a:lnTo>
                    <a:pt x="136" y="60"/>
                  </a:lnTo>
                  <a:lnTo>
                    <a:pt x="134" y="62"/>
                  </a:lnTo>
                  <a:lnTo>
                    <a:pt x="132" y="64"/>
                  </a:lnTo>
                  <a:lnTo>
                    <a:pt x="130" y="64"/>
                  </a:lnTo>
                  <a:lnTo>
                    <a:pt x="128" y="65"/>
                  </a:lnTo>
                  <a:lnTo>
                    <a:pt x="126" y="67"/>
                  </a:lnTo>
                  <a:lnTo>
                    <a:pt x="124" y="67"/>
                  </a:lnTo>
                  <a:lnTo>
                    <a:pt x="122" y="69"/>
                  </a:lnTo>
                  <a:lnTo>
                    <a:pt x="120" y="69"/>
                  </a:lnTo>
                  <a:lnTo>
                    <a:pt x="118" y="71"/>
                  </a:lnTo>
                  <a:lnTo>
                    <a:pt x="116" y="73"/>
                  </a:lnTo>
                  <a:lnTo>
                    <a:pt x="114" y="73"/>
                  </a:lnTo>
                  <a:lnTo>
                    <a:pt x="112" y="74"/>
                  </a:lnTo>
                  <a:lnTo>
                    <a:pt x="110" y="74"/>
                  </a:lnTo>
                  <a:lnTo>
                    <a:pt x="108" y="76"/>
                  </a:lnTo>
                  <a:lnTo>
                    <a:pt x="106" y="76"/>
                  </a:lnTo>
                  <a:lnTo>
                    <a:pt x="104" y="78"/>
                  </a:lnTo>
                  <a:lnTo>
                    <a:pt x="102" y="78"/>
                  </a:lnTo>
                  <a:lnTo>
                    <a:pt x="100" y="80"/>
                  </a:lnTo>
                  <a:lnTo>
                    <a:pt x="98" y="80"/>
                  </a:lnTo>
                  <a:lnTo>
                    <a:pt x="96" y="82"/>
                  </a:lnTo>
                  <a:lnTo>
                    <a:pt x="94" y="82"/>
                  </a:lnTo>
                  <a:lnTo>
                    <a:pt x="92" y="84"/>
                  </a:lnTo>
                  <a:lnTo>
                    <a:pt x="90" y="84"/>
                  </a:lnTo>
                  <a:lnTo>
                    <a:pt x="88" y="84"/>
                  </a:lnTo>
                  <a:lnTo>
                    <a:pt x="88" y="85"/>
                  </a:lnTo>
                  <a:lnTo>
                    <a:pt x="86" y="85"/>
                  </a:lnTo>
                  <a:lnTo>
                    <a:pt x="84" y="87"/>
                  </a:lnTo>
                  <a:lnTo>
                    <a:pt x="82" y="87"/>
                  </a:lnTo>
                  <a:lnTo>
                    <a:pt x="80" y="87"/>
                  </a:lnTo>
                  <a:lnTo>
                    <a:pt x="78" y="89"/>
                  </a:lnTo>
                  <a:lnTo>
                    <a:pt x="76" y="89"/>
                  </a:lnTo>
                  <a:lnTo>
                    <a:pt x="74" y="89"/>
                  </a:lnTo>
                  <a:lnTo>
                    <a:pt x="72" y="91"/>
                  </a:lnTo>
                  <a:lnTo>
                    <a:pt x="70" y="91"/>
                  </a:lnTo>
                  <a:lnTo>
                    <a:pt x="68" y="93"/>
                  </a:lnTo>
                  <a:lnTo>
                    <a:pt x="66" y="93"/>
                  </a:lnTo>
                  <a:lnTo>
                    <a:pt x="64" y="93"/>
                  </a:lnTo>
                  <a:lnTo>
                    <a:pt x="62" y="93"/>
                  </a:lnTo>
                  <a:lnTo>
                    <a:pt x="60" y="94"/>
                  </a:lnTo>
                  <a:lnTo>
                    <a:pt x="58" y="94"/>
                  </a:lnTo>
                  <a:lnTo>
                    <a:pt x="56" y="94"/>
                  </a:lnTo>
                  <a:lnTo>
                    <a:pt x="54" y="96"/>
                  </a:lnTo>
                  <a:lnTo>
                    <a:pt x="52" y="96"/>
                  </a:lnTo>
                  <a:lnTo>
                    <a:pt x="50" y="96"/>
                  </a:lnTo>
                  <a:lnTo>
                    <a:pt x="48" y="96"/>
                  </a:lnTo>
                  <a:lnTo>
                    <a:pt x="46" y="96"/>
                  </a:lnTo>
                  <a:lnTo>
                    <a:pt x="44" y="98"/>
                  </a:lnTo>
                  <a:lnTo>
                    <a:pt x="42" y="98"/>
                  </a:lnTo>
                  <a:lnTo>
                    <a:pt x="40" y="98"/>
                  </a:lnTo>
                  <a:lnTo>
                    <a:pt x="38" y="98"/>
                  </a:lnTo>
                  <a:lnTo>
                    <a:pt x="36" y="98"/>
                  </a:lnTo>
                  <a:lnTo>
                    <a:pt x="34" y="98"/>
                  </a:lnTo>
                  <a:lnTo>
                    <a:pt x="32" y="98"/>
                  </a:lnTo>
                  <a:lnTo>
                    <a:pt x="30" y="96"/>
                  </a:lnTo>
                  <a:lnTo>
                    <a:pt x="28" y="96"/>
                  </a:lnTo>
                  <a:lnTo>
                    <a:pt x="26" y="94"/>
                  </a:lnTo>
                  <a:lnTo>
                    <a:pt x="24" y="94"/>
                  </a:lnTo>
                  <a:lnTo>
                    <a:pt x="24" y="93"/>
                  </a:lnTo>
                  <a:lnTo>
                    <a:pt x="22" y="93"/>
                  </a:lnTo>
                  <a:lnTo>
                    <a:pt x="20" y="91"/>
                  </a:lnTo>
                  <a:lnTo>
                    <a:pt x="20" y="89"/>
                  </a:lnTo>
                  <a:lnTo>
                    <a:pt x="18" y="89"/>
                  </a:lnTo>
                  <a:lnTo>
                    <a:pt x="16" y="87"/>
                  </a:lnTo>
                  <a:lnTo>
                    <a:pt x="16" y="85"/>
                  </a:lnTo>
                  <a:lnTo>
                    <a:pt x="14" y="84"/>
                  </a:lnTo>
                  <a:lnTo>
                    <a:pt x="12" y="84"/>
                  </a:lnTo>
                  <a:lnTo>
                    <a:pt x="12" y="82"/>
                  </a:lnTo>
                  <a:lnTo>
                    <a:pt x="10" y="80"/>
                  </a:lnTo>
                  <a:lnTo>
                    <a:pt x="10" y="78"/>
                  </a:lnTo>
                  <a:lnTo>
                    <a:pt x="8" y="76"/>
                  </a:lnTo>
                  <a:lnTo>
                    <a:pt x="8" y="74"/>
                  </a:lnTo>
                  <a:lnTo>
                    <a:pt x="8" y="73"/>
                  </a:lnTo>
                  <a:lnTo>
                    <a:pt x="6" y="73"/>
                  </a:lnTo>
                  <a:lnTo>
                    <a:pt x="6" y="71"/>
                  </a:lnTo>
                  <a:lnTo>
                    <a:pt x="6" y="69"/>
                  </a:lnTo>
                  <a:lnTo>
                    <a:pt x="6" y="67"/>
                  </a:lnTo>
                  <a:lnTo>
                    <a:pt x="4" y="67"/>
                  </a:lnTo>
                  <a:lnTo>
                    <a:pt x="4" y="65"/>
                  </a:lnTo>
                  <a:lnTo>
                    <a:pt x="4" y="64"/>
                  </a:lnTo>
                  <a:lnTo>
                    <a:pt x="4" y="62"/>
                  </a:lnTo>
                  <a:lnTo>
                    <a:pt x="2" y="60"/>
                  </a:lnTo>
                  <a:lnTo>
                    <a:pt x="2" y="58"/>
                  </a:lnTo>
                  <a:lnTo>
                    <a:pt x="2" y="56"/>
                  </a:lnTo>
                  <a:lnTo>
                    <a:pt x="2" y="54"/>
                  </a:lnTo>
                  <a:lnTo>
                    <a:pt x="0" y="53"/>
                  </a:lnTo>
                  <a:lnTo>
                    <a:pt x="0" y="51"/>
                  </a:lnTo>
                  <a:lnTo>
                    <a:pt x="0" y="49"/>
                  </a:lnTo>
                  <a:lnTo>
                    <a:pt x="0" y="47"/>
                  </a:lnTo>
                  <a:lnTo>
                    <a:pt x="0" y="45"/>
                  </a:lnTo>
                  <a:lnTo>
                    <a:pt x="0" y="44"/>
                  </a:lnTo>
                  <a:lnTo>
                    <a:pt x="0" y="42"/>
                  </a:lnTo>
                  <a:lnTo>
                    <a:pt x="0" y="40"/>
                  </a:lnTo>
                  <a:lnTo>
                    <a:pt x="0" y="38"/>
                  </a:lnTo>
                  <a:lnTo>
                    <a:pt x="0" y="36"/>
                  </a:lnTo>
                  <a:lnTo>
                    <a:pt x="0" y="34"/>
                  </a:lnTo>
                  <a:lnTo>
                    <a:pt x="0" y="33"/>
                  </a:lnTo>
                  <a:lnTo>
                    <a:pt x="0" y="31"/>
                  </a:lnTo>
                  <a:lnTo>
                    <a:pt x="0" y="29"/>
                  </a:lnTo>
                  <a:lnTo>
                    <a:pt x="0" y="27"/>
                  </a:lnTo>
                  <a:lnTo>
                    <a:pt x="2" y="27"/>
                  </a:lnTo>
                  <a:lnTo>
                    <a:pt x="2" y="25"/>
                  </a:lnTo>
                  <a:lnTo>
                    <a:pt x="2" y="24"/>
                  </a:lnTo>
                  <a:lnTo>
                    <a:pt x="2" y="22"/>
                  </a:lnTo>
                  <a:lnTo>
                    <a:pt x="2" y="20"/>
                  </a:lnTo>
                  <a:lnTo>
                    <a:pt x="4" y="20"/>
                  </a:lnTo>
                  <a:lnTo>
                    <a:pt x="4" y="18"/>
                  </a:lnTo>
                  <a:lnTo>
                    <a:pt x="6" y="16"/>
                  </a:lnTo>
                  <a:lnTo>
                    <a:pt x="6" y="15"/>
                  </a:lnTo>
                  <a:lnTo>
                    <a:pt x="6" y="13"/>
                  </a:lnTo>
                  <a:lnTo>
                    <a:pt x="8" y="13"/>
                  </a:lnTo>
                  <a:lnTo>
                    <a:pt x="8" y="11"/>
                  </a:lnTo>
                  <a:lnTo>
                    <a:pt x="10" y="11"/>
                  </a:lnTo>
                  <a:lnTo>
                    <a:pt x="10" y="9"/>
                  </a:lnTo>
                  <a:lnTo>
                    <a:pt x="12" y="9"/>
                  </a:lnTo>
                  <a:lnTo>
                    <a:pt x="12" y="7"/>
                  </a:lnTo>
                  <a:lnTo>
                    <a:pt x="14" y="7"/>
                  </a:lnTo>
                  <a:lnTo>
                    <a:pt x="16" y="5"/>
                  </a:lnTo>
                  <a:lnTo>
                    <a:pt x="18" y="5"/>
                  </a:lnTo>
                  <a:lnTo>
                    <a:pt x="20" y="4"/>
                  </a:lnTo>
                  <a:lnTo>
                    <a:pt x="22" y="4"/>
                  </a:lnTo>
                  <a:lnTo>
                    <a:pt x="24" y="4"/>
                  </a:lnTo>
                  <a:lnTo>
                    <a:pt x="26" y="4"/>
                  </a:lnTo>
                  <a:lnTo>
                    <a:pt x="28" y="2"/>
                  </a:lnTo>
                  <a:lnTo>
                    <a:pt x="30" y="2"/>
                  </a:lnTo>
                  <a:lnTo>
                    <a:pt x="32" y="2"/>
                  </a:lnTo>
                  <a:lnTo>
                    <a:pt x="34" y="2"/>
                  </a:lnTo>
                  <a:lnTo>
                    <a:pt x="36" y="2"/>
                  </a:lnTo>
                  <a:lnTo>
                    <a:pt x="38" y="2"/>
                  </a:lnTo>
                  <a:lnTo>
                    <a:pt x="40" y="2"/>
                  </a:lnTo>
                  <a:lnTo>
                    <a:pt x="40" y="0"/>
                  </a:lnTo>
                  <a:lnTo>
                    <a:pt x="42" y="0"/>
                  </a:lnTo>
                  <a:lnTo>
                    <a:pt x="44" y="0"/>
                  </a:lnTo>
                  <a:lnTo>
                    <a:pt x="46" y="0"/>
                  </a:lnTo>
                  <a:lnTo>
                    <a:pt x="48" y="0"/>
                  </a:lnTo>
                  <a:lnTo>
                    <a:pt x="50" y="0"/>
                  </a:lnTo>
                  <a:lnTo>
                    <a:pt x="52" y="0"/>
                  </a:lnTo>
                  <a:lnTo>
                    <a:pt x="54" y="0"/>
                  </a:lnTo>
                  <a:lnTo>
                    <a:pt x="56" y="0"/>
                  </a:lnTo>
                  <a:lnTo>
                    <a:pt x="58" y="0"/>
                  </a:lnTo>
                  <a:lnTo>
                    <a:pt x="62" y="0"/>
                  </a:lnTo>
                  <a:lnTo>
                    <a:pt x="64" y="0"/>
                  </a:lnTo>
                  <a:lnTo>
                    <a:pt x="66" y="0"/>
                  </a:lnTo>
                  <a:lnTo>
                    <a:pt x="68" y="0"/>
                  </a:lnTo>
                  <a:lnTo>
                    <a:pt x="70" y="0"/>
                  </a:lnTo>
                  <a:lnTo>
                    <a:pt x="72" y="0"/>
                  </a:lnTo>
                  <a:lnTo>
                    <a:pt x="74" y="0"/>
                  </a:lnTo>
                  <a:lnTo>
                    <a:pt x="76" y="0"/>
                  </a:lnTo>
                  <a:lnTo>
                    <a:pt x="78" y="0"/>
                  </a:lnTo>
                  <a:lnTo>
                    <a:pt x="80" y="0"/>
                  </a:lnTo>
                  <a:lnTo>
                    <a:pt x="82" y="0"/>
                  </a:lnTo>
                  <a:lnTo>
                    <a:pt x="84" y="0"/>
                  </a:lnTo>
                  <a:lnTo>
                    <a:pt x="86" y="0"/>
                  </a:lnTo>
                  <a:lnTo>
                    <a:pt x="88" y="2"/>
                  </a:lnTo>
                  <a:lnTo>
                    <a:pt x="90" y="2"/>
                  </a:lnTo>
                  <a:lnTo>
                    <a:pt x="92" y="2"/>
                  </a:lnTo>
                  <a:lnTo>
                    <a:pt x="94" y="2"/>
                  </a:lnTo>
                  <a:lnTo>
                    <a:pt x="96" y="2"/>
                  </a:lnTo>
                  <a:lnTo>
                    <a:pt x="98" y="2"/>
                  </a:lnTo>
                  <a:lnTo>
                    <a:pt x="100" y="2"/>
                  </a:lnTo>
                  <a:lnTo>
                    <a:pt x="102" y="2"/>
                  </a:lnTo>
                  <a:lnTo>
                    <a:pt x="106" y="4"/>
                  </a:lnTo>
                  <a:lnTo>
                    <a:pt x="108" y="4"/>
                  </a:lnTo>
                  <a:lnTo>
                    <a:pt x="112" y="4"/>
                  </a:lnTo>
                  <a:lnTo>
                    <a:pt x="114" y="4"/>
                  </a:lnTo>
                  <a:lnTo>
                    <a:pt x="116" y="5"/>
                  </a:lnTo>
                  <a:lnTo>
                    <a:pt x="118" y="5"/>
                  </a:lnTo>
                  <a:lnTo>
                    <a:pt x="120" y="5"/>
                  </a:lnTo>
                  <a:lnTo>
                    <a:pt x="122" y="5"/>
                  </a:lnTo>
                  <a:lnTo>
                    <a:pt x="124" y="5"/>
                  </a:lnTo>
                  <a:lnTo>
                    <a:pt x="126" y="5"/>
                  </a:lnTo>
                  <a:lnTo>
                    <a:pt x="128" y="7"/>
                  </a:lnTo>
                  <a:lnTo>
                    <a:pt x="130" y="7"/>
                  </a:lnTo>
                  <a:lnTo>
                    <a:pt x="132" y="7"/>
                  </a:lnTo>
                  <a:lnTo>
                    <a:pt x="134" y="9"/>
                  </a:lnTo>
                  <a:lnTo>
                    <a:pt x="136" y="9"/>
                  </a:lnTo>
                  <a:lnTo>
                    <a:pt x="138" y="9"/>
                  </a:lnTo>
                  <a:lnTo>
                    <a:pt x="140" y="11"/>
                  </a:lnTo>
                  <a:lnTo>
                    <a:pt x="142" y="11"/>
                  </a:lnTo>
                  <a:lnTo>
                    <a:pt x="144" y="11"/>
                  </a:lnTo>
                  <a:lnTo>
                    <a:pt x="146" y="13"/>
                  </a:lnTo>
                  <a:lnTo>
                    <a:pt x="148" y="13"/>
                  </a:lnTo>
                  <a:lnTo>
                    <a:pt x="150" y="15"/>
                  </a:lnTo>
                  <a:lnTo>
                    <a:pt x="152" y="15"/>
                  </a:lnTo>
                  <a:lnTo>
                    <a:pt x="154" y="16"/>
                  </a:lnTo>
                  <a:lnTo>
                    <a:pt x="156" y="18"/>
                  </a:lnTo>
                  <a:lnTo>
                    <a:pt x="158" y="18"/>
                  </a:lnTo>
                  <a:lnTo>
                    <a:pt x="158" y="20"/>
                  </a:lnTo>
                  <a:lnTo>
                    <a:pt x="160" y="20"/>
                  </a:lnTo>
                  <a:lnTo>
                    <a:pt x="160" y="22"/>
                  </a:lnTo>
                  <a:lnTo>
                    <a:pt x="162" y="22"/>
                  </a:lnTo>
                  <a:lnTo>
                    <a:pt x="162" y="24"/>
                  </a:lnTo>
                  <a:lnTo>
                    <a:pt x="164" y="25"/>
                  </a:lnTo>
                  <a:lnTo>
                    <a:pt x="164" y="27"/>
                  </a:lnTo>
                  <a:close/>
                </a:path>
              </a:pathLst>
            </a:custGeom>
            <a:solidFill>
              <a:srgbClr val="FD44D0"/>
            </a:solidFill>
            <a:ln>
              <a:noFill/>
            </a:ln>
            <a:extLst>
              <a:ext uri="{91240B29-F687-4F45-9708-019B960494DF}">
                <a14:hiddenLine xmlns:a14="http://schemas.microsoft.com/office/drawing/2010/main" w="38100">
                  <a:solidFill>
                    <a:srgbClr val="000000"/>
                  </a:solidFill>
                  <a:round/>
                  <a:headEnd/>
                  <a:tailEnd/>
                </a14:hiddenLine>
              </a:ext>
            </a:extLst>
          </p:spPr>
          <p:txBody>
            <a:bodyPr/>
            <a:lstStyle/>
            <a:p>
              <a:endParaRPr lang="zh-CN" altLang="en-US"/>
            </a:p>
          </p:txBody>
        </p:sp>
        <p:sp>
          <p:nvSpPr>
            <p:cNvPr id="12" name="Freeform 51">
              <a:extLst>
                <a:ext uri="{FF2B5EF4-FFF2-40B4-BE49-F238E27FC236}">
                  <a16:creationId xmlns:a16="http://schemas.microsoft.com/office/drawing/2014/main" id="{4B105202-951F-C964-CCA4-B5691CC270AD}"/>
                </a:ext>
              </a:extLst>
            </p:cNvPr>
            <p:cNvSpPr>
              <a:spLocks noChangeArrowheads="1"/>
            </p:cNvSpPr>
            <p:nvPr/>
          </p:nvSpPr>
          <p:spPr bwMode="auto">
            <a:xfrm>
              <a:off x="2562225" y="2456843"/>
              <a:ext cx="220663" cy="122525"/>
            </a:xfrm>
            <a:custGeom>
              <a:avLst/>
              <a:gdLst>
                <a:gd name="T0" fmla="*/ 82 w 82"/>
                <a:gd name="T1" fmla="*/ 6 h 54"/>
                <a:gd name="T2" fmla="*/ 81 w 82"/>
                <a:gd name="T3" fmla="*/ 6 h 54"/>
                <a:gd name="T4" fmla="*/ 79 w 82"/>
                <a:gd name="T5" fmla="*/ 6 h 54"/>
                <a:gd name="T6" fmla="*/ 77 w 82"/>
                <a:gd name="T7" fmla="*/ 6 h 54"/>
                <a:gd name="T8" fmla="*/ 75 w 82"/>
                <a:gd name="T9" fmla="*/ 6 h 54"/>
                <a:gd name="T10" fmla="*/ 72 w 82"/>
                <a:gd name="T11" fmla="*/ 6 h 54"/>
                <a:gd name="T12" fmla="*/ 69 w 82"/>
                <a:gd name="T13" fmla="*/ 6 h 54"/>
                <a:gd name="T14" fmla="*/ 65 w 82"/>
                <a:gd name="T15" fmla="*/ 6 h 54"/>
                <a:gd name="T16" fmla="*/ 61 w 82"/>
                <a:gd name="T17" fmla="*/ 6 h 54"/>
                <a:gd name="T18" fmla="*/ 57 w 82"/>
                <a:gd name="T19" fmla="*/ 6 h 54"/>
                <a:gd name="T20" fmla="*/ 53 w 82"/>
                <a:gd name="T21" fmla="*/ 6 h 54"/>
                <a:gd name="T22" fmla="*/ 49 w 82"/>
                <a:gd name="T23" fmla="*/ 7 h 54"/>
                <a:gd name="T24" fmla="*/ 45 w 82"/>
                <a:gd name="T25" fmla="*/ 7 h 54"/>
                <a:gd name="T26" fmla="*/ 42 w 82"/>
                <a:gd name="T27" fmla="*/ 8 h 54"/>
                <a:gd name="T28" fmla="*/ 38 w 82"/>
                <a:gd name="T29" fmla="*/ 8 h 54"/>
                <a:gd name="T30" fmla="*/ 34 w 82"/>
                <a:gd name="T31" fmla="*/ 9 h 54"/>
                <a:gd name="T32" fmla="*/ 30 w 82"/>
                <a:gd name="T33" fmla="*/ 9 h 54"/>
                <a:gd name="T34" fmla="*/ 26 w 82"/>
                <a:gd name="T35" fmla="*/ 9 h 54"/>
                <a:gd name="T36" fmla="*/ 22 w 82"/>
                <a:gd name="T37" fmla="*/ 9 h 54"/>
                <a:gd name="T38" fmla="*/ 18 w 82"/>
                <a:gd name="T39" fmla="*/ 9 h 54"/>
                <a:gd name="T40" fmla="*/ 14 w 82"/>
                <a:gd name="T41" fmla="*/ 9 h 54"/>
                <a:gd name="T42" fmla="*/ 11 w 82"/>
                <a:gd name="T43" fmla="*/ 9 h 54"/>
                <a:gd name="T44" fmla="*/ 8 w 82"/>
                <a:gd name="T45" fmla="*/ 8 h 54"/>
                <a:gd name="T46" fmla="*/ 6 w 82"/>
                <a:gd name="T47" fmla="*/ 7 h 54"/>
                <a:gd name="T48" fmla="*/ 4 w 82"/>
                <a:gd name="T49" fmla="*/ 6 h 54"/>
                <a:gd name="T50" fmla="*/ 3 w 82"/>
                <a:gd name="T51" fmla="*/ 6 h 54"/>
                <a:gd name="T52" fmla="*/ 2 w 82"/>
                <a:gd name="T53" fmla="*/ 6 h 54"/>
                <a:gd name="T54" fmla="*/ 1 w 82"/>
                <a:gd name="T55" fmla="*/ 6 h 54"/>
                <a:gd name="T56" fmla="*/ 0 w 82"/>
                <a:gd name="T57" fmla="*/ 6 h 54"/>
                <a:gd name="T58" fmla="*/ 0 w 82"/>
                <a:gd name="T59" fmla="*/ 6 h 54"/>
                <a:gd name="T60" fmla="*/ 0 w 82"/>
                <a:gd name="T61" fmla="*/ 6 h 54"/>
                <a:gd name="T62" fmla="*/ 0 w 82"/>
                <a:gd name="T63" fmla="*/ 6 h 54"/>
                <a:gd name="T64" fmla="*/ 1 w 82"/>
                <a:gd name="T65" fmla="*/ 6 h 54"/>
                <a:gd name="T66" fmla="*/ 3 w 82"/>
                <a:gd name="T67" fmla="*/ 6 h 54"/>
                <a:gd name="T68" fmla="*/ 4 w 82"/>
                <a:gd name="T69" fmla="*/ 6 h 54"/>
                <a:gd name="T70" fmla="*/ 6 w 82"/>
                <a:gd name="T71" fmla="*/ 4 h 54"/>
                <a:gd name="T72" fmla="*/ 10 w 82"/>
                <a:gd name="T73" fmla="*/ 2 h 54"/>
                <a:gd name="T74" fmla="*/ 14 w 82"/>
                <a:gd name="T75" fmla="*/ 1 h 54"/>
                <a:gd name="T76" fmla="*/ 18 w 82"/>
                <a:gd name="T77" fmla="*/ 1 h 54"/>
                <a:gd name="T78" fmla="*/ 21 w 82"/>
                <a:gd name="T79" fmla="*/ 0 h 54"/>
                <a:gd name="T80" fmla="*/ 25 w 82"/>
                <a:gd name="T81" fmla="*/ 0 h 54"/>
                <a:gd name="T82" fmla="*/ 29 w 82"/>
                <a:gd name="T83" fmla="*/ 0 h 54"/>
                <a:gd name="T84" fmla="*/ 34 w 82"/>
                <a:gd name="T85" fmla="*/ 0 h 54"/>
                <a:gd name="T86" fmla="*/ 38 w 82"/>
                <a:gd name="T87" fmla="*/ 0 h 54"/>
                <a:gd name="T88" fmla="*/ 42 w 82"/>
                <a:gd name="T89" fmla="*/ 0 h 54"/>
                <a:gd name="T90" fmla="*/ 46 w 82"/>
                <a:gd name="T91" fmla="*/ 1 h 54"/>
                <a:gd name="T92" fmla="*/ 50 w 82"/>
                <a:gd name="T93" fmla="*/ 1 h 54"/>
                <a:gd name="T94" fmla="*/ 56 w 82"/>
                <a:gd name="T95" fmla="*/ 2 h 54"/>
                <a:gd name="T96" fmla="*/ 60 w 82"/>
                <a:gd name="T97" fmla="*/ 3 h 54"/>
                <a:gd name="T98" fmla="*/ 64 w 82"/>
                <a:gd name="T99" fmla="*/ 4 h 54"/>
                <a:gd name="T100" fmla="*/ 68 w 82"/>
                <a:gd name="T101" fmla="*/ 5 h 54"/>
                <a:gd name="T102" fmla="*/ 72 w 82"/>
                <a:gd name="T103" fmla="*/ 6 h 54"/>
                <a:gd name="T104" fmla="*/ 76 w 82"/>
                <a:gd name="T105" fmla="*/ 6 h 54"/>
                <a:gd name="T106" fmla="*/ 79 w 82"/>
                <a:gd name="T107" fmla="*/ 6 h 54"/>
                <a:gd name="T108" fmla="*/ 81 w 82"/>
                <a:gd name="T109" fmla="*/ 6 h 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2" h="54">
                  <a:moveTo>
                    <a:pt x="82" y="15"/>
                  </a:moveTo>
                  <a:lnTo>
                    <a:pt x="82" y="15"/>
                  </a:lnTo>
                  <a:lnTo>
                    <a:pt x="82" y="16"/>
                  </a:lnTo>
                  <a:lnTo>
                    <a:pt x="82" y="17"/>
                  </a:lnTo>
                  <a:lnTo>
                    <a:pt x="82" y="18"/>
                  </a:lnTo>
                  <a:lnTo>
                    <a:pt x="82" y="19"/>
                  </a:lnTo>
                  <a:lnTo>
                    <a:pt x="81" y="19"/>
                  </a:lnTo>
                  <a:lnTo>
                    <a:pt x="81" y="20"/>
                  </a:lnTo>
                  <a:lnTo>
                    <a:pt x="81" y="21"/>
                  </a:lnTo>
                  <a:lnTo>
                    <a:pt x="80" y="21"/>
                  </a:lnTo>
                  <a:lnTo>
                    <a:pt x="80" y="22"/>
                  </a:lnTo>
                  <a:lnTo>
                    <a:pt x="79" y="23"/>
                  </a:lnTo>
                  <a:lnTo>
                    <a:pt x="79" y="24"/>
                  </a:lnTo>
                  <a:lnTo>
                    <a:pt x="78" y="24"/>
                  </a:lnTo>
                  <a:lnTo>
                    <a:pt x="78" y="25"/>
                  </a:lnTo>
                  <a:lnTo>
                    <a:pt x="77" y="25"/>
                  </a:lnTo>
                  <a:lnTo>
                    <a:pt x="77" y="26"/>
                  </a:lnTo>
                  <a:lnTo>
                    <a:pt x="76" y="27"/>
                  </a:lnTo>
                  <a:lnTo>
                    <a:pt x="75" y="27"/>
                  </a:lnTo>
                  <a:lnTo>
                    <a:pt x="75" y="28"/>
                  </a:lnTo>
                  <a:lnTo>
                    <a:pt x="74" y="28"/>
                  </a:lnTo>
                  <a:lnTo>
                    <a:pt x="73" y="29"/>
                  </a:lnTo>
                  <a:lnTo>
                    <a:pt x="73" y="30"/>
                  </a:lnTo>
                  <a:lnTo>
                    <a:pt x="72" y="30"/>
                  </a:lnTo>
                  <a:lnTo>
                    <a:pt x="72" y="31"/>
                  </a:lnTo>
                  <a:lnTo>
                    <a:pt x="71" y="31"/>
                  </a:lnTo>
                  <a:lnTo>
                    <a:pt x="70" y="32"/>
                  </a:lnTo>
                  <a:lnTo>
                    <a:pt x="69" y="32"/>
                  </a:lnTo>
                  <a:lnTo>
                    <a:pt x="68" y="33"/>
                  </a:lnTo>
                  <a:lnTo>
                    <a:pt x="67" y="34"/>
                  </a:lnTo>
                  <a:lnTo>
                    <a:pt x="66" y="35"/>
                  </a:lnTo>
                  <a:lnTo>
                    <a:pt x="65" y="35"/>
                  </a:lnTo>
                  <a:lnTo>
                    <a:pt x="64" y="36"/>
                  </a:lnTo>
                  <a:lnTo>
                    <a:pt x="63" y="37"/>
                  </a:lnTo>
                  <a:lnTo>
                    <a:pt x="62" y="37"/>
                  </a:lnTo>
                  <a:lnTo>
                    <a:pt x="61" y="38"/>
                  </a:lnTo>
                  <a:lnTo>
                    <a:pt x="60" y="38"/>
                  </a:lnTo>
                  <a:lnTo>
                    <a:pt x="59" y="39"/>
                  </a:lnTo>
                  <a:lnTo>
                    <a:pt x="58" y="40"/>
                  </a:lnTo>
                  <a:lnTo>
                    <a:pt x="57" y="40"/>
                  </a:lnTo>
                  <a:lnTo>
                    <a:pt x="56" y="41"/>
                  </a:lnTo>
                  <a:lnTo>
                    <a:pt x="55" y="41"/>
                  </a:lnTo>
                  <a:lnTo>
                    <a:pt x="54" y="42"/>
                  </a:lnTo>
                  <a:lnTo>
                    <a:pt x="53" y="42"/>
                  </a:lnTo>
                  <a:lnTo>
                    <a:pt x="52" y="43"/>
                  </a:lnTo>
                  <a:lnTo>
                    <a:pt x="51" y="43"/>
                  </a:lnTo>
                  <a:lnTo>
                    <a:pt x="50" y="44"/>
                  </a:lnTo>
                  <a:lnTo>
                    <a:pt x="49" y="44"/>
                  </a:lnTo>
                  <a:lnTo>
                    <a:pt x="48" y="45"/>
                  </a:lnTo>
                  <a:lnTo>
                    <a:pt x="47" y="45"/>
                  </a:lnTo>
                  <a:lnTo>
                    <a:pt x="46" y="46"/>
                  </a:lnTo>
                  <a:lnTo>
                    <a:pt x="45" y="46"/>
                  </a:lnTo>
                  <a:lnTo>
                    <a:pt x="44" y="46"/>
                  </a:lnTo>
                  <a:lnTo>
                    <a:pt x="44" y="47"/>
                  </a:lnTo>
                  <a:lnTo>
                    <a:pt x="43" y="47"/>
                  </a:lnTo>
                  <a:lnTo>
                    <a:pt x="42" y="48"/>
                  </a:lnTo>
                  <a:lnTo>
                    <a:pt x="41" y="48"/>
                  </a:lnTo>
                  <a:lnTo>
                    <a:pt x="40" y="48"/>
                  </a:lnTo>
                  <a:lnTo>
                    <a:pt x="39" y="49"/>
                  </a:lnTo>
                  <a:lnTo>
                    <a:pt x="38" y="49"/>
                  </a:lnTo>
                  <a:lnTo>
                    <a:pt x="37" y="49"/>
                  </a:lnTo>
                  <a:lnTo>
                    <a:pt x="36" y="50"/>
                  </a:lnTo>
                  <a:lnTo>
                    <a:pt x="35" y="50"/>
                  </a:lnTo>
                  <a:lnTo>
                    <a:pt x="34" y="51"/>
                  </a:lnTo>
                  <a:lnTo>
                    <a:pt x="33" y="51"/>
                  </a:lnTo>
                  <a:lnTo>
                    <a:pt x="32" y="51"/>
                  </a:lnTo>
                  <a:lnTo>
                    <a:pt x="31" y="51"/>
                  </a:lnTo>
                  <a:lnTo>
                    <a:pt x="30" y="52"/>
                  </a:lnTo>
                  <a:lnTo>
                    <a:pt x="29" y="52"/>
                  </a:lnTo>
                  <a:lnTo>
                    <a:pt x="28" y="52"/>
                  </a:lnTo>
                  <a:lnTo>
                    <a:pt x="27" y="53"/>
                  </a:lnTo>
                  <a:lnTo>
                    <a:pt x="26" y="53"/>
                  </a:lnTo>
                  <a:lnTo>
                    <a:pt x="25" y="53"/>
                  </a:lnTo>
                  <a:lnTo>
                    <a:pt x="24" y="53"/>
                  </a:lnTo>
                  <a:lnTo>
                    <a:pt x="23" y="53"/>
                  </a:lnTo>
                  <a:lnTo>
                    <a:pt x="22" y="54"/>
                  </a:lnTo>
                  <a:lnTo>
                    <a:pt x="21" y="54"/>
                  </a:lnTo>
                  <a:lnTo>
                    <a:pt x="20" y="54"/>
                  </a:lnTo>
                  <a:lnTo>
                    <a:pt x="19" y="54"/>
                  </a:lnTo>
                  <a:lnTo>
                    <a:pt x="18" y="54"/>
                  </a:lnTo>
                  <a:lnTo>
                    <a:pt x="17" y="54"/>
                  </a:lnTo>
                  <a:lnTo>
                    <a:pt x="16" y="54"/>
                  </a:lnTo>
                  <a:lnTo>
                    <a:pt x="15" y="53"/>
                  </a:lnTo>
                  <a:lnTo>
                    <a:pt x="14" y="53"/>
                  </a:lnTo>
                  <a:lnTo>
                    <a:pt x="13" y="52"/>
                  </a:lnTo>
                  <a:lnTo>
                    <a:pt x="12" y="52"/>
                  </a:lnTo>
                  <a:lnTo>
                    <a:pt x="12" y="51"/>
                  </a:lnTo>
                  <a:lnTo>
                    <a:pt x="11" y="51"/>
                  </a:lnTo>
                  <a:lnTo>
                    <a:pt x="10" y="50"/>
                  </a:lnTo>
                  <a:lnTo>
                    <a:pt x="10" y="49"/>
                  </a:lnTo>
                  <a:lnTo>
                    <a:pt x="9" y="49"/>
                  </a:lnTo>
                  <a:lnTo>
                    <a:pt x="8" y="48"/>
                  </a:lnTo>
                  <a:lnTo>
                    <a:pt x="8" y="47"/>
                  </a:lnTo>
                  <a:lnTo>
                    <a:pt x="7" y="46"/>
                  </a:lnTo>
                  <a:lnTo>
                    <a:pt x="6" y="46"/>
                  </a:lnTo>
                  <a:lnTo>
                    <a:pt x="6" y="45"/>
                  </a:lnTo>
                  <a:lnTo>
                    <a:pt x="5" y="44"/>
                  </a:lnTo>
                  <a:lnTo>
                    <a:pt x="5" y="43"/>
                  </a:lnTo>
                  <a:lnTo>
                    <a:pt x="4" y="42"/>
                  </a:lnTo>
                  <a:lnTo>
                    <a:pt x="4" y="41"/>
                  </a:lnTo>
                  <a:lnTo>
                    <a:pt x="4" y="40"/>
                  </a:lnTo>
                  <a:lnTo>
                    <a:pt x="3" y="40"/>
                  </a:lnTo>
                  <a:lnTo>
                    <a:pt x="3" y="39"/>
                  </a:lnTo>
                  <a:lnTo>
                    <a:pt x="3" y="38"/>
                  </a:lnTo>
                  <a:lnTo>
                    <a:pt x="3" y="37"/>
                  </a:lnTo>
                  <a:lnTo>
                    <a:pt x="2" y="37"/>
                  </a:lnTo>
                  <a:lnTo>
                    <a:pt x="2" y="36"/>
                  </a:lnTo>
                  <a:lnTo>
                    <a:pt x="2" y="35"/>
                  </a:lnTo>
                  <a:lnTo>
                    <a:pt x="2" y="34"/>
                  </a:lnTo>
                  <a:lnTo>
                    <a:pt x="1" y="33"/>
                  </a:lnTo>
                  <a:lnTo>
                    <a:pt x="1" y="32"/>
                  </a:lnTo>
                  <a:lnTo>
                    <a:pt x="1" y="31"/>
                  </a:lnTo>
                  <a:lnTo>
                    <a:pt x="1" y="30"/>
                  </a:lnTo>
                  <a:lnTo>
                    <a:pt x="0" y="29"/>
                  </a:lnTo>
                  <a:lnTo>
                    <a:pt x="0" y="28"/>
                  </a:lnTo>
                  <a:lnTo>
                    <a:pt x="0" y="27"/>
                  </a:lnTo>
                  <a:lnTo>
                    <a:pt x="0" y="26"/>
                  </a:lnTo>
                  <a:lnTo>
                    <a:pt x="0" y="25"/>
                  </a:lnTo>
                  <a:lnTo>
                    <a:pt x="0" y="24"/>
                  </a:lnTo>
                  <a:lnTo>
                    <a:pt x="0" y="23"/>
                  </a:lnTo>
                  <a:lnTo>
                    <a:pt x="0" y="22"/>
                  </a:lnTo>
                  <a:lnTo>
                    <a:pt x="0" y="21"/>
                  </a:lnTo>
                  <a:lnTo>
                    <a:pt x="0" y="20"/>
                  </a:lnTo>
                  <a:lnTo>
                    <a:pt x="0" y="19"/>
                  </a:lnTo>
                  <a:lnTo>
                    <a:pt x="0" y="18"/>
                  </a:lnTo>
                  <a:lnTo>
                    <a:pt x="0" y="17"/>
                  </a:lnTo>
                  <a:lnTo>
                    <a:pt x="0" y="16"/>
                  </a:lnTo>
                  <a:lnTo>
                    <a:pt x="0" y="15"/>
                  </a:lnTo>
                  <a:lnTo>
                    <a:pt x="1" y="15"/>
                  </a:lnTo>
                  <a:lnTo>
                    <a:pt x="1" y="14"/>
                  </a:lnTo>
                  <a:lnTo>
                    <a:pt x="1" y="13"/>
                  </a:lnTo>
                  <a:lnTo>
                    <a:pt x="1" y="12"/>
                  </a:lnTo>
                  <a:lnTo>
                    <a:pt x="1" y="11"/>
                  </a:lnTo>
                  <a:lnTo>
                    <a:pt x="2" y="11"/>
                  </a:lnTo>
                  <a:lnTo>
                    <a:pt x="2" y="10"/>
                  </a:lnTo>
                  <a:lnTo>
                    <a:pt x="3" y="9"/>
                  </a:lnTo>
                  <a:lnTo>
                    <a:pt x="3" y="8"/>
                  </a:lnTo>
                  <a:lnTo>
                    <a:pt x="3" y="7"/>
                  </a:lnTo>
                  <a:lnTo>
                    <a:pt x="4" y="7"/>
                  </a:lnTo>
                  <a:lnTo>
                    <a:pt x="4" y="6"/>
                  </a:lnTo>
                  <a:lnTo>
                    <a:pt x="5" y="6"/>
                  </a:lnTo>
                  <a:lnTo>
                    <a:pt x="5" y="5"/>
                  </a:lnTo>
                  <a:lnTo>
                    <a:pt x="6" y="5"/>
                  </a:lnTo>
                  <a:lnTo>
                    <a:pt x="6" y="4"/>
                  </a:lnTo>
                  <a:lnTo>
                    <a:pt x="7" y="4"/>
                  </a:lnTo>
                  <a:lnTo>
                    <a:pt x="8" y="3"/>
                  </a:lnTo>
                  <a:lnTo>
                    <a:pt x="9" y="3"/>
                  </a:lnTo>
                  <a:lnTo>
                    <a:pt x="10" y="2"/>
                  </a:lnTo>
                  <a:lnTo>
                    <a:pt x="11" y="2"/>
                  </a:lnTo>
                  <a:lnTo>
                    <a:pt x="12" y="2"/>
                  </a:lnTo>
                  <a:lnTo>
                    <a:pt x="13" y="2"/>
                  </a:lnTo>
                  <a:lnTo>
                    <a:pt x="14" y="1"/>
                  </a:lnTo>
                  <a:lnTo>
                    <a:pt x="15" y="1"/>
                  </a:lnTo>
                  <a:lnTo>
                    <a:pt x="16" y="1"/>
                  </a:lnTo>
                  <a:lnTo>
                    <a:pt x="17" y="1"/>
                  </a:lnTo>
                  <a:lnTo>
                    <a:pt x="18" y="1"/>
                  </a:lnTo>
                  <a:lnTo>
                    <a:pt x="19" y="1"/>
                  </a:lnTo>
                  <a:lnTo>
                    <a:pt x="20" y="1"/>
                  </a:lnTo>
                  <a:lnTo>
                    <a:pt x="20" y="0"/>
                  </a:lnTo>
                  <a:lnTo>
                    <a:pt x="21" y="0"/>
                  </a:lnTo>
                  <a:lnTo>
                    <a:pt x="22" y="0"/>
                  </a:lnTo>
                  <a:lnTo>
                    <a:pt x="23" y="0"/>
                  </a:lnTo>
                  <a:lnTo>
                    <a:pt x="24" y="0"/>
                  </a:lnTo>
                  <a:lnTo>
                    <a:pt x="25" y="0"/>
                  </a:lnTo>
                  <a:lnTo>
                    <a:pt x="26" y="0"/>
                  </a:lnTo>
                  <a:lnTo>
                    <a:pt x="27" y="0"/>
                  </a:lnTo>
                  <a:lnTo>
                    <a:pt x="28" y="0"/>
                  </a:lnTo>
                  <a:lnTo>
                    <a:pt x="29" y="0"/>
                  </a:lnTo>
                  <a:lnTo>
                    <a:pt x="31" y="0"/>
                  </a:lnTo>
                  <a:lnTo>
                    <a:pt x="32" y="0"/>
                  </a:lnTo>
                  <a:lnTo>
                    <a:pt x="33" y="0"/>
                  </a:lnTo>
                  <a:lnTo>
                    <a:pt x="34" y="0"/>
                  </a:lnTo>
                  <a:lnTo>
                    <a:pt x="35" y="0"/>
                  </a:lnTo>
                  <a:lnTo>
                    <a:pt x="36" y="0"/>
                  </a:lnTo>
                  <a:lnTo>
                    <a:pt x="37" y="0"/>
                  </a:lnTo>
                  <a:lnTo>
                    <a:pt x="38" y="0"/>
                  </a:lnTo>
                  <a:lnTo>
                    <a:pt x="39" y="0"/>
                  </a:lnTo>
                  <a:lnTo>
                    <a:pt x="40" y="0"/>
                  </a:lnTo>
                  <a:lnTo>
                    <a:pt x="41" y="0"/>
                  </a:lnTo>
                  <a:lnTo>
                    <a:pt x="42" y="0"/>
                  </a:lnTo>
                  <a:lnTo>
                    <a:pt x="43" y="0"/>
                  </a:lnTo>
                  <a:lnTo>
                    <a:pt x="44" y="1"/>
                  </a:lnTo>
                  <a:lnTo>
                    <a:pt x="45" y="1"/>
                  </a:lnTo>
                  <a:lnTo>
                    <a:pt x="46" y="1"/>
                  </a:lnTo>
                  <a:lnTo>
                    <a:pt x="47" y="1"/>
                  </a:lnTo>
                  <a:lnTo>
                    <a:pt x="48" y="1"/>
                  </a:lnTo>
                  <a:lnTo>
                    <a:pt x="49" y="1"/>
                  </a:lnTo>
                  <a:lnTo>
                    <a:pt x="50" y="1"/>
                  </a:lnTo>
                  <a:lnTo>
                    <a:pt x="51" y="1"/>
                  </a:lnTo>
                  <a:lnTo>
                    <a:pt x="53" y="2"/>
                  </a:lnTo>
                  <a:lnTo>
                    <a:pt x="54" y="2"/>
                  </a:lnTo>
                  <a:lnTo>
                    <a:pt x="56" y="2"/>
                  </a:lnTo>
                  <a:lnTo>
                    <a:pt x="57" y="2"/>
                  </a:lnTo>
                  <a:lnTo>
                    <a:pt x="58" y="3"/>
                  </a:lnTo>
                  <a:lnTo>
                    <a:pt x="59" y="3"/>
                  </a:lnTo>
                  <a:lnTo>
                    <a:pt x="60" y="3"/>
                  </a:lnTo>
                  <a:lnTo>
                    <a:pt x="61" y="3"/>
                  </a:lnTo>
                  <a:lnTo>
                    <a:pt x="62" y="3"/>
                  </a:lnTo>
                  <a:lnTo>
                    <a:pt x="63" y="3"/>
                  </a:lnTo>
                  <a:lnTo>
                    <a:pt x="64" y="4"/>
                  </a:lnTo>
                  <a:lnTo>
                    <a:pt x="65" y="4"/>
                  </a:lnTo>
                  <a:lnTo>
                    <a:pt x="66" y="4"/>
                  </a:lnTo>
                  <a:lnTo>
                    <a:pt x="67" y="5"/>
                  </a:lnTo>
                  <a:lnTo>
                    <a:pt x="68" y="5"/>
                  </a:lnTo>
                  <a:lnTo>
                    <a:pt x="69" y="5"/>
                  </a:lnTo>
                  <a:lnTo>
                    <a:pt x="70" y="6"/>
                  </a:lnTo>
                  <a:lnTo>
                    <a:pt x="71" y="6"/>
                  </a:lnTo>
                  <a:lnTo>
                    <a:pt x="72" y="6"/>
                  </a:lnTo>
                  <a:lnTo>
                    <a:pt x="73" y="7"/>
                  </a:lnTo>
                  <a:lnTo>
                    <a:pt x="74" y="7"/>
                  </a:lnTo>
                  <a:lnTo>
                    <a:pt x="75" y="8"/>
                  </a:lnTo>
                  <a:lnTo>
                    <a:pt x="76" y="8"/>
                  </a:lnTo>
                  <a:lnTo>
                    <a:pt x="77" y="9"/>
                  </a:lnTo>
                  <a:lnTo>
                    <a:pt x="78" y="10"/>
                  </a:lnTo>
                  <a:lnTo>
                    <a:pt x="79" y="10"/>
                  </a:lnTo>
                  <a:lnTo>
                    <a:pt x="79" y="11"/>
                  </a:lnTo>
                  <a:lnTo>
                    <a:pt x="80" y="11"/>
                  </a:lnTo>
                  <a:lnTo>
                    <a:pt x="80" y="12"/>
                  </a:lnTo>
                  <a:lnTo>
                    <a:pt x="81" y="12"/>
                  </a:lnTo>
                  <a:lnTo>
                    <a:pt x="81" y="13"/>
                  </a:lnTo>
                  <a:lnTo>
                    <a:pt x="82" y="14"/>
                  </a:lnTo>
                  <a:lnTo>
                    <a:pt x="82" y="15"/>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sp>
          <p:nvSpPr>
            <p:cNvPr id="13" name="Freeform 52">
              <a:extLst>
                <a:ext uri="{FF2B5EF4-FFF2-40B4-BE49-F238E27FC236}">
                  <a16:creationId xmlns:a16="http://schemas.microsoft.com/office/drawing/2014/main" id="{3A4207C9-74AE-F063-19A2-3054BCA8B7B2}"/>
                </a:ext>
              </a:extLst>
            </p:cNvPr>
            <p:cNvSpPr>
              <a:spLocks noChangeArrowheads="1"/>
            </p:cNvSpPr>
            <p:nvPr/>
          </p:nvSpPr>
          <p:spPr bwMode="auto">
            <a:xfrm>
              <a:off x="2782888" y="2405063"/>
              <a:ext cx="220662" cy="120650"/>
            </a:xfrm>
            <a:custGeom>
              <a:avLst/>
              <a:gdLst>
                <a:gd name="T0" fmla="*/ 2147483646 w 163"/>
                <a:gd name="T1" fmla="*/ 2147483646 h 98"/>
                <a:gd name="T2" fmla="*/ 2147483646 w 163"/>
                <a:gd name="T3" fmla="*/ 2147483646 h 98"/>
                <a:gd name="T4" fmla="*/ 2147483646 w 163"/>
                <a:gd name="T5" fmla="*/ 2147483646 h 98"/>
                <a:gd name="T6" fmla="*/ 2147483646 w 163"/>
                <a:gd name="T7" fmla="*/ 2147483646 h 98"/>
                <a:gd name="T8" fmla="*/ 2147483646 w 163"/>
                <a:gd name="T9" fmla="*/ 2147483646 h 98"/>
                <a:gd name="T10" fmla="*/ 2147483646 w 163"/>
                <a:gd name="T11" fmla="*/ 2147483646 h 98"/>
                <a:gd name="T12" fmla="*/ 2147483646 w 163"/>
                <a:gd name="T13" fmla="*/ 2147483646 h 98"/>
                <a:gd name="T14" fmla="*/ 2147483646 w 163"/>
                <a:gd name="T15" fmla="*/ 2147483646 h 98"/>
                <a:gd name="T16" fmla="*/ 2147483646 w 163"/>
                <a:gd name="T17" fmla="*/ 2147483646 h 98"/>
                <a:gd name="T18" fmla="*/ 2147483646 w 163"/>
                <a:gd name="T19" fmla="*/ 2147483646 h 98"/>
                <a:gd name="T20" fmla="*/ 2147483646 w 163"/>
                <a:gd name="T21" fmla="*/ 2147483646 h 98"/>
                <a:gd name="T22" fmla="*/ 2147483646 w 163"/>
                <a:gd name="T23" fmla="*/ 2147483646 h 98"/>
                <a:gd name="T24" fmla="*/ 2147483646 w 163"/>
                <a:gd name="T25" fmla="*/ 2147483646 h 98"/>
                <a:gd name="T26" fmla="*/ 2147483646 w 163"/>
                <a:gd name="T27" fmla="*/ 2147483646 h 98"/>
                <a:gd name="T28" fmla="*/ 2147483646 w 163"/>
                <a:gd name="T29" fmla="*/ 2147483646 h 98"/>
                <a:gd name="T30" fmla="*/ 2147483646 w 163"/>
                <a:gd name="T31" fmla="*/ 2147483646 h 98"/>
                <a:gd name="T32" fmla="*/ 2147483646 w 163"/>
                <a:gd name="T33" fmla="*/ 2147483646 h 98"/>
                <a:gd name="T34" fmla="*/ 2147483646 w 163"/>
                <a:gd name="T35" fmla="*/ 2147483646 h 98"/>
                <a:gd name="T36" fmla="*/ 2147483646 w 163"/>
                <a:gd name="T37" fmla="*/ 2147483646 h 98"/>
                <a:gd name="T38" fmla="*/ 2147483646 w 163"/>
                <a:gd name="T39" fmla="*/ 2147483646 h 98"/>
                <a:gd name="T40" fmla="*/ 2147483646 w 163"/>
                <a:gd name="T41" fmla="*/ 2147483646 h 98"/>
                <a:gd name="T42" fmla="*/ 2147483646 w 163"/>
                <a:gd name="T43" fmla="*/ 2147483646 h 98"/>
                <a:gd name="T44" fmla="*/ 2147483646 w 163"/>
                <a:gd name="T45" fmla="*/ 2147483646 h 98"/>
                <a:gd name="T46" fmla="*/ 2147483646 w 163"/>
                <a:gd name="T47" fmla="*/ 2147483646 h 98"/>
                <a:gd name="T48" fmla="*/ 2147483646 w 163"/>
                <a:gd name="T49" fmla="*/ 2147483646 h 98"/>
                <a:gd name="T50" fmla="*/ 2147483646 w 163"/>
                <a:gd name="T51" fmla="*/ 2147483646 h 98"/>
                <a:gd name="T52" fmla="*/ 2147483646 w 163"/>
                <a:gd name="T53" fmla="*/ 2147483646 h 98"/>
                <a:gd name="T54" fmla="*/ 2147483646 w 163"/>
                <a:gd name="T55" fmla="*/ 2147483646 h 98"/>
                <a:gd name="T56" fmla="*/ 2147483646 w 163"/>
                <a:gd name="T57" fmla="*/ 2147483646 h 98"/>
                <a:gd name="T58" fmla="*/ 2147483646 w 163"/>
                <a:gd name="T59" fmla="*/ 2147483646 h 98"/>
                <a:gd name="T60" fmla="*/ 2147483646 w 163"/>
                <a:gd name="T61" fmla="*/ 2147483646 h 98"/>
                <a:gd name="T62" fmla="*/ 2147483646 w 163"/>
                <a:gd name="T63" fmla="*/ 2147483646 h 98"/>
                <a:gd name="T64" fmla="*/ 2147483646 w 163"/>
                <a:gd name="T65" fmla="*/ 2147483646 h 98"/>
                <a:gd name="T66" fmla="*/ 2147483646 w 163"/>
                <a:gd name="T67" fmla="*/ 2147483646 h 98"/>
                <a:gd name="T68" fmla="*/ 2147483646 w 163"/>
                <a:gd name="T69" fmla="*/ 2147483646 h 98"/>
                <a:gd name="T70" fmla="*/ 2147483646 w 163"/>
                <a:gd name="T71" fmla="*/ 0 h 98"/>
                <a:gd name="T72" fmla="*/ 2147483646 w 163"/>
                <a:gd name="T73" fmla="*/ 0 h 98"/>
                <a:gd name="T74" fmla="*/ 2147483646 w 163"/>
                <a:gd name="T75" fmla="*/ 2147483646 h 98"/>
                <a:gd name="T76" fmla="*/ 2147483646 w 163"/>
                <a:gd name="T77" fmla="*/ 2147483646 h 98"/>
                <a:gd name="T78" fmla="*/ 2147483646 w 163"/>
                <a:gd name="T79" fmla="*/ 2147483646 h 98"/>
                <a:gd name="T80" fmla="*/ 2147483646 w 163"/>
                <a:gd name="T81" fmla="*/ 2147483646 h 98"/>
                <a:gd name="T82" fmla="*/ 2147483646 w 163"/>
                <a:gd name="T83" fmla="*/ 2147483646 h 98"/>
                <a:gd name="T84" fmla="*/ 2147483646 w 163"/>
                <a:gd name="T85" fmla="*/ 2147483646 h 98"/>
                <a:gd name="T86" fmla="*/ 2147483646 w 163"/>
                <a:gd name="T87" fmla="*/ 2147483646 h 98"/>
                <a:gd name="T88" fmla="*/ 2147483646 w 163"/>
                <a:gd name="T89" fmla="*/ 2147483646 h 98"/>
                <a:gd name="T90" fmla="*/ 2147483646 w 163"/>
                <a:gd name="T91" fmla="*/ 2147483646 h 98"/>
                <a:gd name="T92" fmla="*/ 2147483646 w 163"/>
                <a:gd name="T93" fmla="*/ 2147483646 h 98"/>
                <a:gd name="T94" fmla="*/ 2147483646 w 163"/>
                <a:gd name="T95" fmla="*/ 2147483646 h 98"/>
                <a:gd name="T96" fmla="*/ 2147483646 w 163"/>
                <a:gd name="T97" fmla="*/ 2147483646 h 98"/>
                <a:gd name="T98" fmla="*/ 2147483646 w 163"/>
                <a:gd name="T99" fmla="*/ 2147483646 h 98"/>
                <a:gd name="T100" fmla="*/ 2147483646 w 163"/>
                <a:gd name="T101" fmla="*/ 2147483646 h 98"/>
                <a:gd name="T102" fmla="*/ 2147483646 w 163"/>
                <a:gd name="T103" fmla="*/ 2147483646 h 98"/>
                <a:gd name="T104" fmla="*/ 2147483646 w 163"/>
                <a:gd name="T105" fmla="*/ 2147483646 h 98"/>
                <a:gd name="T106" fmla="*/ 2147483646 w 163"/>
                <a:gd name="T107" fmla="*/ 2147483646 h 98"/>
                <a:gd name="T108" fmla="*/ 2147483646 w 163"/>
                <a:gd name="T109" fmla="*/ 2147483646 h 98"/>
                <a:gd name="T110" fmla="*/ 0 w 163"/>
                <a:gd name="T111" fmla="*/ 2147483646 h 9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63" h="98">
                  <a:moveTo>
                    <a:pt x="0" y="71"/>
                  </a:moveTo>
                  <a:lnTo>
                    <a:pt x="0" y="71"/>
                  </a:lnTo>
                  <a:lnTo>
                    <a:pt x="0" y="73"/>
                  </a:lnTo>
                  <a:lnTo>
                    <a:pt x="2" y="75"/>
                  </a:lnTo>
                  <a:lnTo>
                    <a:pt x="2" y="77"/>
                  </a:lnTo>
                  <a:lnTo>
                    <a:pt x="4" y="77"/>
                  </a:lnTo>
                  <a:lnTo>
                    <a:pt x="4" y="78"/>
                  </a:lnTo>
                  <a:lnTo>
                    <a:pt x="6" y="78"/>
                  </a:lnTo>
                  <a:lnTo>
                    <a:pt x="6" y="80"/>
                  </a:lnTo>
                  <a:lnTo>
                    <a:pt x="8" y="80"/>
                  </a:lnTo>
                  <a:lnTo>
                    <a:pt x="8" y="82"/>
                  </a:lnTo>
                  <a:lnTo>
                    <a:pt x="10" y="82"/>
                  </a:lnTo>
                  <a:lnTo>
                    <a:pt x="12" y="84"/>
                  </a:lnTo>
                  <a:lnTo>
                    <a:pt x="14" y="84"/>
                  </a:lnTo>
                  <a:lnTo>
                    <a:pt x="16" y="86"/>
                  </a:lnTo>
                  <a:lnTo>
                    <a:pt x="18" y="86"/>
                  </a:lnTo>
                  <a:lnTo>
                    <a:pt x="20" y="88"/>
                  </a:lnTo>
                  <a:lnTo>
                    <a:pt x="22" y="88"/>
                  </a:lnTo>
                  <a:lnTo>
                    <a:pt x="24" y="88"/>
                  </a:lnTo>
                  <a:lnTo>
                    <a:pt x="26" y="89"/>
                  </a:lnTo>
                  <a:lnTo>
                    <a:pt x="28" y="89"/>
                  </a:lnTo>
                  <a:lnTo>
                    <a:pt x="30" y="89"/>
                  </a:lnTo>
                  <a:lnTo>
                    <a:pt x="32" y="89"/>
                  </a:lnTo>
                  <a:lnTo>
                    <a:pt x="32" y="91"/>
                  </a:lnTo>
                  <a:lnTo>
                    <a:pt x="33" y="91"/>
                  </a:lnTo>
                  <a:lnTo>
                    <a:pt x="35" y="91"/>
                  </a:lnTo>
                  <a:lnTo>
                    <a:pt x="37" y="91"/>
                  </a:lnTo>
                  <a:lnTo>
                    <a:pt x="39" y="93"/>
                  </a:lnTo>
                  <a:lnTo>
                    <a:pt x="41" y="93"/>
                  </a:lnTo>
                  <a:lnTo>
                    <a:pt x="43" y="93"/>
                  </a:lnTo>
                  <a:lnTo>
                    <a:pt x="45" y="93"/>
                  </a:lnTo>
                  <a:lnTo>
                    <a:pt x="47" y="93"/>
                  </a:lnTo>
                  <a:lnTo>
                    <a:pt x="49" y="95"/>
                  </a:lnTo>
                  <a:lnTo>
                    <a:pt x="51" y="95"/>
                  </a:lnTo>
                  <a:lnTo>
                    <a:pt x="55" y="95"/>
                  </a:lnTo>
                  <a:lnTo>
                    <a:pt x="57" y="95"/>
                  </a:lnTo>
                  <a:lnTo>
                    <a:pt x="59" y="97"/>
                  </a:lnTo>
                  <a:lnTo>
                    <a:pt x="61" y="97"/>
                  </a:lnTo>
                  <a:lnTo>
                    <a:pt x="63" y="97"/>
                  </a:lnTo>
                  <a:lnTo>
                    <a:pt x="65" y="97"/>
                  </a:lnTo>
                  <a:lnTo>
                    <a:pt x="67" y="97"/>
                  </a:lnTo>
                  <a:lnTo>
                    <a:pt x="69" y="97"/>
                  </a:lnTo>
                  <a:lnTo>
                    <a:pt x="71" y="97"/>
                  </a:lnTo>
                  <a:lnTo>
                    <a:pt x="73" y="97"/>
                  </a:lnTo>
                  <a:lnTo>
                    <a:pt x="75" y="97"/>
                  </a:lnTo>
                  <a:lnTo>
                    <a:pt x="77" y="98"/>
                  </a:lnTo>
                  <a:lnTo>
                    <a:pt x="79" y="98"/>
                  </a:lnTo>
                  <a:lnTo>
                    <a:pt x="81" y="98"/>
                  </a:lnTo>
                  <a:lnTo>
                    <a:pt x="83" y="98"/>
                  </a:lnTo>
                  <a:lnTo>
                    <a:pt x="85" y="98"/>
                  </a:lnTo>
                  <a:lnTo>
                    <a:pt x="87" y="98"/>
                  </a:lnTo>
                  <a:lnTo>
                    <a:pt x="89" y="98"/>
                  </a:lnTo>
                  <a:lnTo>
                    <a:pt x="91" y="98"/>
                  </a:lnTo>
                  <a:lnTo>
                    <a:pt x="93" y="98"/>
                  </a:lnTo>
                  <a:lnTo>
                    <a:pt x="95" y="98"/>
                  </a:lnTo>
                  <a:lnTo>
                    <a:pt x="97" y="98"/>
                  </a:lnTo>
                  <a:lnTo>
                    <a:pt x="99" y="98"/>
                  </a:lnTo>
                  <a:lnTo>
                    <a:pt x="101" y="98"/>
                  </a:lnTo>
                  <a:lnTo>
                    <a:pt x="105" y="98"/>
                  </a:lnTo>
                  <a:lnTo>
                    <a:pt x="107" y="98"/>
                  </a:lnTo>
                  <a:lnTo>
                    <a:pt x="109" y="98"/>
                  </a:lnTo>
                  <a:lnTo>
                    <a:pt x="111" y="98"/>
                  </a:lnTo>
                  <a:lnTo>
                    <a:pt x="113" y="98"/>
                  </a:lnTo>
                  <a:lnTo>
                    <a:pt x="115" y="98"/>
                  </a:lnTo>
                  <a:lnTo>
                    <a:pt x="117" y="98"/>
                  </a:lnTo>
                  <a:lnTo>
                    <a:pt x="119" y="98"/>
                  </a:lnTo>
                  <a:lnTo>
                    <a:pt x="121" y="98"/>
                  </a:lnTo>
                  <a:lnTo>
                    <a:pt x="123" y="97"/>
                  </a:lnTo>
                  <a:lnTo>
                    <a:pt x="125" y="97"/>
                  </a:lnTo>
                  <a:lnTo>
                    <a:pt x="127" y="97"/>
                  </a:lnTo>
                  <a:lnTo>
                    <a:pt x="129" y="97"/>
                  </a:lnTo>
                  <a:lnTo>
                    <a:pt x="131" y="97"/>
                  </a:lnTo>
                  <a:lnTo>
                    <a:pt x="133" y="97"/>
                  </a:lnTo>
                  <a:lnTo>
                    <a:pt x="135" y="97"/>
                  </a:lnTo>
                  <a:lnTo>
                    <a:pt x="137" y="95"/>
                  </a:lnTo>
                  <a:lnTo>
                    <a:pt x="139" y="95"/>
                  </a:lnTo>
                  <a:lnTo>
                    <a:pt x="141" y="95"/>
                  </a:lnTo>
                  <a:lnTo>
                    <a:pt x="143" y="95"/>
                  </a:lnTo>
                  <a:lnTo>
                    <a:pt x="143" y="93"/>
                  </a:lnTo>
                  <a:lnTo>
                    <a:pt x="145" y="93"/>
                  </a:lnTo>
                  <a:lnTo>
                    <a:pt x="147" y="93"/>
                  </a:lnTo>
                  <a:lnTo>
                    <a:pt x="149" y="91"/>
                  </a:lnTo>
                  <a:lnTo>
                    <a:pt x="151" y="91"/>
                  </a:lnTo>
                  <a:lnTo>
                    <a:pt x="151" y="89"/>
                  </a:lnTo>
                  <a:lnTo>
                    <a:pt x="153" y="89"/>
                  </a:lnTo>
                  <a:lnTo>
                    <a:pt x="153" y="88"/>
                  </a:lnTo>
                  <a:lnTo>
                    <a:pt x="155" y="88"/>
                  </a:lnTo>
                  <a:lnTo>
                    <a:pt x="155" y="86"/>
                  </a:lnTo>
                  <a:lnTo>
                    <a:pt x="157" y="84"/>
                  </a:lnTo>
                  <a:lnTo>
                    <a:pt x="157" y="82"/>
                  </a:lnTo>
                  <a:lnTo>
                    <a:pt x="159" y="80"/>
                  </a:lnTo>
                  <a:lnTo>
                    <a:pt x="159" y="78"/>
                  </a:lnTo>
                  <a:lnTo>
                    <a:pt x="159" y="77"/>
                  </a:lnTo>
                  <a:lnTo>
                    <a:pt x="161" y="77"/>
                  </a:lnTo>
                  <a:lnTo>
                    <a:pt x="161" y="75"/>
                  </a:lnTo>
                  <a:lnTo>
                    <a:pt x="161" y="73"/>
                  </a:lnTo>
                  <a:lnTo>
                    <a:pt x="161" y="71"/>
                  </a:lnTo>
                  <a:lnTo>
                    <a:pt x="163" y="69"/>
                  </a:lnTo>
                  <a:lnTo>
                    <a:pt x="163" y="68"/>
                  </a:lnTo>
                  <a:lnTo>
                    <a:pt x="163" y="66"/>
                  </a:lnTo>
                  <a:lnTo>
                    <a:pt x="163" y="64"/>
                  </a:lnTo>
                  <a:lnTo>
                    <a:pt x="163" y="62"/>
                  </a:lnTo>
                  <a:lnTo>
                    <a:pt x="163" y="60"/>
                  </a:lnTo>
                  <a:lnTo>
                    <a:pt x="163" y="59"/>
                  </a:lnTo>
                  <a:lnTo>
                    <a:pt x="163" y="57"/>
                  </a:lnTo>
                  <a:lnTo>
                    <a:pt x="163" y="55"/>
                  </a:lnTo>
                  <a:lnTo>
                    <a:pt x="163" y="53"/>
                  </a:lnTo>
                  <a:lnTo>
                    <a:pt x="163" y="51"/>
                  </a:lnTo>
                  <a:lnTo>
                    <a:pt x="163" y="49"/>
                  </a:lnTo>
                  <a:lnTo>
                    <a:pt x="163" y="48"/>
                  </a:lnTo>
                  <a:lnTo>
                    <a:pt x="163" y="46"/>
                  </a:lnTo>
                  <a:lnTo>
                    <a:pt x="161" y="46"/>
                  </a:lnTo>
                  <a:lnTo>
                    <a:pt x="161" y="44"/>
                  </a:lnTo>
                  <a:lnTo>
                    <a:pt x="161" y="42"/>
                  </a:lnTo>
                  <a:lnTo>
                    <a:pt x="161" y="40"/>
                  </a:lnTo>
                  <a:lnTo>
                    <a:pt x="161" y="39"/>
                  </a:lnTo>
                  <a:lnTo>
                    <a:pt x="159" y="37"/>
                  </a:lnTo>
                  <a:lnTo>
                    <a:pt x="159" y="35"/>
                  </a:lnTo>
                  <a:lnTo>
                    <a:pt x="159" y="33"/>
                  </a:lnTo>
                  <a:lnTo>
                    <a:pt x="159" y="31"/>
                  </a:lnTo>
                  <a:lnTo>
                    <a:pt x="157" y="29"/>
                  </a:lnTo>
                  <a:lnTo>
                    <a:pt x="157" y="28"/>
                  </a:lnTo>
                  <a:lnTo>
                    <a:pt x="157" y="26"/>
                  </a:lnTo>
                  <a:lnTo>
                    <a:pt x="155" y="26"/>
                  </a:lnTo>
                  <a:lnTo>
                    <a:pt x="155" y="24"/>
                  </a:lnTo>
                  <a:lnTo>
                    <a:pt x="155" y="22"/>
                  </a:lnTo>
                  <a:lnTo>
                    <a:pt x="153" y="20"/>
                  </a:lnTo>
                  <a:lnTo>
                    <a:pt x="153" y="19"/>
                  </a:lnTo>
                  <a:lnTo>
                    <a:pt x="151" y="17"/>
                  </a:lnTo>
                  <a:lnTo>
                    <a:pt x="149" y="15"/>
                  </a:lnTo>
                  <a:lnTo>
                    <a:pt x="149" y="13"/>
                  </a:lnTo>
                  <a:lnTo>
                    <a:pt x="147" y="13"/>
                  </a:lnTo>
                  <a:lnTo>
                    <a:pt x="147" y="11"/>
                  </a:lnTo>
                  <a:lnTo>
                    <a:pt x="145" y="9"/>
                  </a:lnTo>
                  <a:lnTo>
                    <a:pt x="143" y="8"/>
                  </a:lnTo>
                  <a:lnTo>
                    <a:pt x="141" y="6"/>
                  </a:lnTo>
                  <a:lnTo>
                    <a:pt x="139" y="6"/>
                  </a:lnTo>
                  <a:lnTo>
                    <a:pt x="139" y="4"/>
                  </a:lnTo>
                  <a:lnTo>
                    <a:pt x="137" y="4"/>
                  </a:lnTo>
                  <a:lnTo>
                    <a:pt x="135" y="2"/>
                  </a:lnTo>
                  <a:lnTo>
                    <a:pt x="133" y="2"/>
                  </a:lnTo>
                  <a:lnTo>
                    <a:pt x="131" y="0"/>
                  </a:lnTo>
                  <a:lnTo>
                    <a:pt x="129" y="0"/>
                  </a:lnTo>
                  <a:lnTo>
                    <a:pt x="127" y="0"/>
                  </a:lnTo>
                  <a:lnTo>
                    <a:pt x="125" y="0"/>
                  </a:lnTo>
                  <a:lnTo>
                    <a:pt x="123" y="0"/>
                  </a:lnTo>
                  <a:lnTo>
                    <a:pt x="121" y="0"/>
                  </a:lnTo>
                  <a:lnTo>
                    <a:pt x="119" y="0"/>
                  </a:lnTo>
                  <a:lnTo>
                    <a:pt x="117" y="2"/>
                  </a:lnTo>
                  <a:lnTo>
                    <a:pt x="115" y="2"/>
                  </a:lnTo>
                  <a:lnTo>
                    <a:pt x="113" y="2"/>
                  </a:lnTo>
                  <a:lnTo>
                    <a:pt x="111" y="2"/>
                  </a:lnTo>
                  <a:lnTo>
                    <a:pt x="109" y="2"/>
                  </a:lnTo>
                  <a:lnTo>
                    <a:pt x="107" y="2"/>
                  </a:lnTo>
                  <a:lnTo>
                    <a:pt x="107" y="4"/>
                  </a:lnTo>
                  <a:lnTo>
                    <a:pt x="105" y="4"/>
                  </a:lnTo>
                  <a:lnTo>
                    <a:pt x="103" y="4"/>
                  </a:lnTo>
                  <a:lnTo>
                    <a:pt x="101" y="4"/>
                  </a:lnTo>
                  <a:lnTo>
                    <a:pt x="101" y="6"/>
                  </a:lnTo>
                  <a:lnTo>
                    <a:pt x="99" y="6"/>
                  </a:lnTo>
                  <a:lnTo>
                    <a:pt x="97" y="6"/>
                  </a:lnTo>
                  <a:lnTo>
                    <a:pt x="95" y="6"/>
                  </a:lnTo>
                  <a:lnTo>
                    <a:pt x="93" y="8"/>
                  </a:lnTo>
                  <a:lnTo>
                    <a:pt x="91" y="8"/>
                  </a:lnTo>
                  <a:lnTo>
                    <a:pt x="89" y="9"/>
                  </a:lnTo>
                  <a:lnTo>
                    <a:pt x="87" y="9"/>
                  </a:lnTo>
                  <a:lnTo>
                    <a:pt x="85" y="9"/>
                  </a:lnTo>
                  <a:lnTo>
                    <a:pt x="83" y="11"/>
                  </a:lnTo>
                  <a:lnTo>
                    <a:pt x="81" y="11"/>
                  </a:lnTo>
                  <a:lnTo>
                    <a:pt x="79" y="11"/>
                  </a:lnTo>
                  <a:lnTo>
                    <a:pt x="77" y="13"/>
                  </a:lnTo>
                  <a:lnTo>
                    <a:pt x="75" y="13"/>
                  </a:lnTo>
                  <a:lnTo>
                    <a:pt x="73" y="15"/>
                  </a:lnTo>
                  <a:lnTo>
                    <a:pt x="71" y="15"/>
                  </a:lnTo>
                  <a:lnTo>
                    <a:pt x="69" y="17"/>
                  </a:lnTo>
                  <a:lnTo>
                    <a:pt x="67" y="17"/>
                  </a:lnTo>
                  <a:lnTo>
                    <a:pt x="65" y="19"/>
                  </a:lnTo>
                  <a:lnTo>
                    <a:pt x="63" y="19"/>
                  </a:lnTo>
                  <a:lnTo>
                    <a:pt x="61" y="19"/>
                  </a:lnTo>
                  <a:lnTo>
                    <a:pt x="61" y="20"/>
                  </a:lnTo>
                  <a:lnTo>
                    <a:pt x="59" y="20"/>
                  </a:lnTo>
                  <a:lnTo>
                    <a:pt x="57" y="22"/>
                  </a:lnTo>
                  <a:lnTo>
                    <a:pt x="55" y="22"/>
                  </a:lnTo>
                  <a:lnTo>
                    <a:pt x="53" y="24"/>
                  </a:lnTo>
                  <a:lnTo>
                    <a:pt x="51" y="24"/>
                  </a:lnTo>
                  <a:lnTo>
                    <a:pt x="49" y="26"/>
                  </a:lnTo>
                  <a:lnTo>
                    <a:pt x="47" y="26"/>
                  </a:lnTo>
                  <a:lnTo>
                    <a:pt x="45" y="28"/>
                  </a:lnTo>
                  <a:lnTo>
                    <a:pt x="43" y="28"/>
                  </a:lnTo>
                  <a:lnTo>
                    <a:pt x="43" y="29"/>
                  </a:lnTo>
                  <a:lnTo>
                    <a:pt x="41" y="29"/>
                  </a:lnTo>
                  <a:lnTo>
                    <a:pt x="39" y="31"/>
                  </a:lnTo>
                  <a:lnTo>
                    <a:pt x="37" y="31"/>
                  </a:lnTo>
                  <a:lnTo>
                    <a:pt x="35" y="33"/>
                  </a:lnTo>
                  <a:lnTo>
                    <a:pt x="33" y="35"/>
                  </a:lnTo>
                  <a:lnTo>
                    <a:pt x="32" y="35"/>
                  </a:lnTo>
                  <a:lnTo>
                    <a:pt x="30" y="37"/>
                  </a:lnTo>
                  <a:lnTo>
                    <a:pt x="28" y="39"/>
                  </a:lnTo>
                  <a:lnTo>
                    <a:pt x="26" y="40"/>
                  </a:lnTo>
                  <a:lnTo>
                    <a:pt x="24" y="40"/>
                  </a:lnTo>
                  <a:lnTo>
                    <a:pt x="22" y="42"/>
                  </a:lnTo>
                  <a:lnTo>
                    <a:pt x="20" y="42"/>
                  </a:lnTo>
                  <a:lnTo>
                    <a:pt x="20" y="44"/>
                  </a:lnTo>
                  <a:lnTo>
                    <a:pt x="18" y="44"/>
                  </a:lnTo>
                  <a:lnTo>
                    <a:pt x="18" y="46"/>
                  </a:lnTo>
                  <a:lnTo>
                    <a:pt x="16" y="46"/>
                  </a:lnTo>
                  <a:lnTo>
                    <a:pt x="16" y="48"/>
                  </a:lnTo>
                  <a:lnTo>
                    <a:pt x="14" y="48"/>
                  </a:lnTo>
                  <a:lnTo>
                    <a:pt x="14" y="49"/>
                  </a:lnTo>
                  <a:lnTo>
                    <a:pt x="12" y="49"/>
                  </a:lnTo>
                  <a:lnTo>
                    <a:pt x="10" y="51"/>
                  </a:lnTo>
                  <a:lnTo>
                    <a:pt x="10" y="53"/>
                  </a:lnTo>
                  <a:lnTo>
                    <a:pt x="8" y="53"/>
                  </a:lnTo>
                  <a:lnTo>
                    <a:pt x="8" y="55"/>
                  </a:lnTo>
                  <a:lnTo>
                    <a:pt x="6" y="55"/>
                  </a:lnTo>
                  <a:lnTo>
                    <a:pt x="6" y="57"/>
                  </a:lnTo>
                  <a:lnTo>
                    <a:pt x="4" y="59"/>
                  </a:lnTo>
                  <a:lnTo>
                    <a:pt x="4" y="60"/>
                  </a:lnTo>
                  <a:lnTo>
                    <a:pt x="2" y="60"/>
                  </a:lnTo>
                  <a:lnTo>
                    <a:pt x="2" y="62"/>
                  </a:lnTo>
                  <a:lnTo>
                    <a:pt x="2" y="64"/>
                  </a:lnTo>
                  <a:lnTo>
                    <a:pt x="0" y="64"/>
                  </a:lnTo>
                  <a:lnTo>
                    <a:pt x="0" y="66"/>
                  </a:lnTo>
                  <a:lnTo>
                    <a:pt x="0" y="68"/>
                  </a:lnTo>
                  <a:lnTo>
                    <a:pt x="0" y="69"/>
                  </a:lnTo>
                  <a:lnTo>
                    <a:pt x="0" y="71"/>
                  </a:lnTo>
                  <a:close/>
                </a:path>
              </a:pathLst>
            </a:custGeom>
            <a:solidFill>
              <a:srgbClr val="FD44D0"/>
            </a:solidFill>
            <a:ln>
              <a:noFill/>
            </a:ln>
            <a:extLst>
              <a:ext uri="{91240B29-F687-4F45-9708-019B960494DF}">
                <a14:hiddenLine xmlns:a14="http://schemas.microsoft.com/office/drawing/2010/main" w="38100">
                  <a:solidFill>
                    <a:srgbClr val="000000"/>
                  </a:solidFill>
                  <a:round/>
                  <a:headEnd/>
                  <a:tailEnd/>
                </a14:hiddenLine>
              </a:ext>
            </a:extLst>
          </p:spPr>
          <p:txBody>
            <a:bodyPr/>
            <a:lstStyle/>
            <a:p>
              <a:endParaRPr lang="zh-CN" altLang="en-US"/>
            </a:p>
          </p:txBody>
        </p:sp>
        <p:sp>
          <p:nvSpPr>
            <p:cNvPr id="14" name="Freeform 53">
              <a:extLst>
                <a:ext uri="{FF2B5EF4-FFF2-40B4-BE49-F238E27FC236}">
                  <a16:creationId xmlns:a16="http://schemas.microsoft.com/office/drawing/2014/main" id="{4F4F125B-F5EA-A768-61F1-5DE5D54AD5FE}"/>
                </a:ext>
              </a:extLst>
            </p:cNvPr>
            <p:cNvSpPr>
              <a:spLocks noChangeArrowheads="1"/>
            </p:cNvSpPr>
            <p:nvPr/>
          </p:nvSpPr>
          <p:spPr bwMode="auto">
            <a:xfrm>
              <a:off x="2782888" y="2405383"/>
              <a:ext cx="220663" cy="120075"/>
            </a:xfrm>
            <a:custGeom>
              <a:avLst/>
              <a:gdLst>
                <a:gd name="T0" fmla="*/ 1 w 82"/>
                <a:gd name="T1" fmla="*/ 5 h 54"/>
                <a:gd name="T2" fmla="*/ 3 w 82"/>
                <a:gd name="T3" fmla="*/ 5 h 54"/>
                <a:gd name="T4" fmla="*/ 5 w 82"/>
                <a:gd name="T5" fmla="*/ 5 h 54"/>
                <a:gd name="T6" fmla="*/ 9 w 82"/>
                <a:gd name="T7" fmla="*/ 5 h 54"/>
                <a:gd name="T8" fmla="*/ 13 w 82"/>
                <a:gd name="T9" fmla="*/ 5 h 54"/>
                <a:gd name="T10" fmla="*/ 16 w 82"/>
                <a:gd name="T11" fmla="*/ 5 h 54"/>
                <a:gd name="T12" fmla="*/ 20 w 82"/>
                <a:gd name="T13" fmla="*/ 5 h 54"/>
                <a:gd name="T14" fmla="*/ 24 w 82"/>
                <a:gd name="T15" fmla="*/ 5 h 54"/>
                <a:gd name="T16" fmla="*/ 29 w 82"/>
                <a:gd name="T17" fmla="*/ 5 h 54"/>
                <a:gd name="T18" fmla="*/ 33 w 82"/>
                <a:gd name="T19" fmla="*/ 5 h 54"/>
                <a:gd name="T20" fmla="*/ 37 w 82"/>
                <a:gd name="T21" fmla="*/ 5 h 54"/>
                <a:gd name="T22" fmla="*/ 41 w 82"/>
                <a:gd name="T23" fmla="*/ 5 h 54"/>
                <a:gd name="T24" fmla="*/ 45 w 82"/>
                <a:gd name="T25" fmla="*/ 5 h 54"/>
                <a:gd name="T26" fmla="*/ 49 w 82"/>
                <a:gd name="T27" fmla="*/ 5 h 54"/>
                <a:gd name="T28" fmla="*/ 54 w 82"/>
                <a:gd name="T29" fmla="*/ 5 h 54"/>
                <a:gd name="T30" fmla="*/ 58 w 82"/>
                <a:gd name="T31" fmla="*/ 5 h 54"/>
                <a:gd name="T32" fmla="*/ 62 w 82"/>
                <a:gd name="T33" fmla="*/ 5 h 54"/>
                <a:gd name="T34" fmla="*/ 66 w 82"/>
                <a:gd name="T35" fmla="*/ 5 h 54"/>
                <a:gd name="T36" fmla="*/ 70 w 82"/>
                <a:gd name="T37" fmla="*/ 5 h 54"/>
                <a:gd name="T38" fmla="*/ 73 w 82"/>
                <a:gd name="T39" fmla="*/ 5 h 54"/>
                <a:gd name="T40" fmla="*/ 76 w 82"/>
                <a:gd name="T41" fmla="*/ 5 h 54"/>
                <a:gd name="T42" fmla="*/ 78 w 82"/>
                <a:gd name="T43" fmla="*/ 5 h 54"/>
                <a:gd name="T44" fmla="*/ 80 w 82"/>
                <a:gd name="T45" fmla="*/ 5 h 54"/>
                <a:gd name="T46" fmla="*/ 81 w 82"/>
                <a:gd name="T47" fmla="*/ 5 h 54"/>
                <a:gd name="T48" fmla="*/ 82 w 82"/>
                <a:gd name="T49" fmla="*/ 5 h 54"/>
                <a:gd name="T50" fmla="*/ 82 w 82"/>
                <a:gd name="T51" fmla="*/ 5 h 54"/>
                <a:gd name="T52" fmla="*/ 82 w 82"/>
                <a:gd name="T53" fmla="*/ 5 h 54"/>
                <a:gd name="T54" fmla="*/ 81 w 82"/>
                <a:gd name="T55" fmla="*/ 5 h 54"/>
                <a:gd name="T56" fmla="*/ 81 w 82"/>
                <a:gd name="T57" fmla="*/ 5 h 54"/>
                <a:gd name="T58" fmla="*/ 80 w 82"/>
                <a:gd name="T59" fmla="*/ 5 h 54"/>
                <a:gd name="T60" fmla="*/ 78 w 82"/>
                <a:gd name="T61" fmla="*/ 5 h 54"/>
                <a:gd name="T62" fmla="*/ 77 w 82"/>
                <a:gd name="T63" fmla="*/ 5 h 54"/>
                <a:gd name="T64" fmla="*/ 74 w 82"/>
                <a:gd name="T65" fmla="*/ 5 h 54"/>
                <a:gd name="T66" fmla="*/ 71 w 82"/>
                <a:gd name="T67" fmla="*/ 3 h 54"/>
                <a:gd name="T68" fmla="*/ 68 w 82"/>
                <a:gd name="T69" fmla="*/ 1 h 54"/>
                <a:gd name="T70" fmla="*/ 64 w 82"/>
                <a:gd name="T71" fmla="*/ 0 h 54"/>
                <a:gd name="T72" fmla="*/ 60 w 82"/>
                <a:gd name="T73" fmla="*/ 0 h 54"/>
                <a:gd name="T74" fmla="*/ 56 w 82"/>
                <a:gd name="T75" fmla="*/ 1 h 54"/>
                <a:gd name="T76" fmla="*/ 53 w 82"/>
                <a:gd name="T77" fmla="*/ 2 h 54"/>
                <a:gd name="T78" fmla="*/ 50 w 82"/>
                <a:gd name="T79" fmla="*/ 3 h 54"/>
                <a:gd name="T80" fmla="*/ 46 w 82"/>
                <a:gd name="T81" fmla="*/ 4 h 54"/>
                <a:gd name="T82" fmla="*/ 42 w 82"/>
                <a:gd name="T83" fmla="*/ 5 h 54"/>
                <a:gd name="T84" fmla="*/ 38 w 82"/>
                <a:gd name="T85" fmla="*/ 5 h 54"/>
                <a:gd name="T86" fmla="*/ 34 w 82"/>
                <a:gd name="T87" fmla="*/ 5 h 54"/>
                <a:gd name="T88" fmla="*/ 31 w 82"/>
                <a:gd name="T89" fmla="*/ 5 h 54"/>
                <a:gd name="T90" fmla="*/ 27 w 82"/>
                <a:gd name="T91" fmla="*/ 5 h 54"/>
                <a:gd name="T92" fmla="*/ 23 w 82"/>
                <a:gd name="T93" fmla="*/ 5 h 54"/>
                <a:gd name="T94" fmla="*/ 20 w 82"/>
                <a:gd name="T95" fmla="*/ 5 h 54"/>
                <a:gd name="T96" fmla="*/ 16 w 82"/>
                <a:gd name="T97" fmla="*/ 5 h 54"/>
                <a:gd name="T98" fmla="*/ 12 w 82"/>
                <a:gd name="T99" fmla="*/ 5 h 54"/>
                <a:gd name="T100" fmla="*/ 9 w 82"/>
                <a:gd name="T101" fmla="*/ 5 h 54"/>
                <a:gd name="T102" fmla="*/ 7 w 82"/>
                <a:gd name="T103" fmla="*/ 5 h 54"/>
                <a:gd name="T104" fmla="*/ 5 w 82"/>
                <a:gd name="T105" fmla="*/ 5 h 54"/>
                <a:gd name="T106" fmla="*/ 3 w 82"/>
                <a:gd name="T107" fmla="*/ 5 h 54"/>
                <a:gd name="T108" fmla="*/ 1 w 82"/>
                <a:gd name="T109" fmla="*/ 5 h 54"/>
                <a:gd name="T110" fmla="*/ 0 w 82"/>
                <a:gd name="T111" fmla="*/ 5 h 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82" h="54">
                  <a:moveTo>
                    <a:pt x="0" y="39"/>
                  </a:moveTo>
                  <a:lnTo>
                    <a:pt x="0" y="39"/>
                  </a:lnTo>
                  <a:lnTo>
                    <a:pt x="0" y="40"/>
                  </a:lnTo>
                  <a:lnTo>
                    <a:pt x="1" y="41"/>
                  </a:lnTo>
                  <a:lnTo>
                    <a:pt x="1" y="42"/>
                  </a:lnTo>
                  <a:lnTo>
                    <a:pt x="2" y="42"/>
                  </a:lnTo>
                  <a:lnTo>
                    <a:pt x="2" y="43"/>
                  </a:lnTo>
                  <a:lnTo>
                    <a:pt x="3" y="43"/>
                  </a:lnTo>
                  <a:lnTo>
                    <a:pt x="3" y="44"/>
                  </a:lnTo>
                  <a:lnTo>
                    <a:pt x="4" y="44"/>
                  </a:lnTo>
                  <a:lnTo>
                    <a:pt x="4" y="45"/>
                  </a:lnTo>
                  <a:lnTo>
                    <a:pt x="5" y="45"/>
                  </a:lnTo>
                  <a:lnTo>
                    <a:pt x="6" y="46"/>
                  </a:lnTo>
                  <a:lnTo>
                    <a:pt x="7" y="46"/>
                  </a:lnTo>
                  <a:lnTo>
                    <a:pt x="8" y="47"/>
                  </a:lnTo>
                  <a:lnTo>
                    <a:pt x="9" y="47"/>
                  </a:lnTo>
                  <a:lnTo>
                    <a:pt x="10" y="48"/>
                  </a:lnTo>
                  <a:lnTo>
                    <a:pt x="11" y="48"/>
                  </a:lnTo>
                  <a:lnTo>
                    <a:pt x="12" y="48"/>
                  </a:lnTo>
                  <a:lnTo>
                    <a:pt x="13" y="49"/>
                  </a:lnTo>
                  <a:lnTo>
                    <a:pt x="14" y="49"/>
                  </a:lnTo>
                  <a:lnTo>
                    <a:pt x="15" y="49"/>
                  </a:lnTo>
                  <a:lnTo>
                    <a:pt x="16" y="49"/>
                  </a:lnTo>
                  <a:lnTo>
                    <a:pt x="16" y="50"/>
                  </a:lnTo>
                  <a:lnTo>
                    <a:pt x="17" y="50"/>
                  </a:lnTo>
                  <a:lnTo>
                    <a:pt x="18" y="50"/>
                  </a:lnTo>
                  <a:lnTo>
                    <a:pt x="19" y="50"/>
                  </a:lnTo>
                  <a:lnTo>
                    <a:pt x="20" y="51"/>
                  </a:lnTo>
                  <a:lnTo>
                    <a:pt x="21" y="51"/>
                  </a:lnTo>
                  <a:lnTo>
                    <a:pt x="22" y="51"/>
                  </a:lnTo>
                  <a:lnTo>
                    <a:pt x="23" y="51"/>
                  </a:lnTo>
                  <a:lnTo>
                    <a:pt x="24" y="51"/>
                  </a:lnTo>
                  <a:lnTo>
                    <a:pt x="25" y="52"/>
                  </a:lnTo>
                  <a:lnTo>
                    <a:pt x="26" y="52"/>
                  </a:lnTo>
                  <a:lnTo>
                    <a:pt x="28" y="52"/>
                  </a:lnTo>
                  <a:lnTo>
                    <a:pt x="29" y="52"/>
                  </a:lnTo>
                  <a:lnTo>
                    <a:pt x="30" y="53"/>
                  </a:lnTo>
                  <a:lnTo>
                    <a:pt x="31" y="53"/>
                  </a:lnTo>
                  <a:lnTo>
                    <a:pt x="32" y="53"/>
                  </a:lnTo>
                  <a:lnTo>
                    <a:pt x="33" y="53"/>
                  </a:lnTo>
                  <a:lnTo>
                    <a:pt x="34" y="53"/>
                  </a:lnTo>
                  <a:lnTo>
                    <a:pt x="35" y="53"/>
                  </a:lnTo>
                  <a:lnTo>
                    <a:pt x="36" y="53"/>
                  </a:lnTo>
                  <a:lnTo>
                    <a:pt x="37" y="53"/>
                  </a:lnTo>
                  <a:lnTo>
                    <a:pt x="38" y="53"/>
                  </a:lnTo>
                  <a:lnTo>
                    <a:pt x="39" y="54"/>
                  </a:lnTo>
                  <a:lnTo>
                    <a:pt x="40" y="54"/>
                  </a:lnTo>
                  <a:lnTo>
                    <a:pt x="41" y="54"/>
                  </a:lnTo>
                  <a:lnTo>
                    <a:pt x="42" y="54"/>
                  </a:lnTo>
                  <a:lnTo>
                    <a:pt x="43" y="54"/>
                  </a:lnTo>
                  <a:lnTo>
                    <a:pt x="44" y="54"/>
                  </a:lnTo>
                  <a:lnTo>
                    <a:pt x="45" y="54"/>
                  </a:lnTo>
                  <a:lnTo>
                    <a:pt x="46" y="54"/>
                  </a:lnTo>
                  <a:lnTo>
                    <a:pt x="47" y="54"/>
                  </a:lnTo>
                  <a:lnTo>
                    <a:pt x="48" y="54"/>
                  </a:lnTo>
                  <a:lnTo>
                    <a:pt x="49" y="54"/>
                  </a:lnTo>
                  <a:lnTo>
                    <a:pt x="50" y="54"/>
                  </a:lnTo>
                  <a:lnTo>
                    <a:pt x="51" y="54"/>
                  </a:lnTo>
                  <a:lnTo>
                    <a:pt x="53" y="54"/>
                  </a:lnTo>
                  <a:lnTo>
                    <a:pt x="54" y="54"/>
                  </a:lnTo>
                  <a:lnTo>
                    <a:pt x="55" y="54"/>
                  </a:lnTo>
                  <a:lnTo>
                    <a:pt x="56" y="54"/>
                  </a:lnTo>
                  <a:lnTo>
                    <a:pt x="57" y="54"/>
                  </a:lnTo>
                  <a:lnTo>
                    <a:pt x="58" y="54"/>
                  </a:lnTo>
                  <a:lnTo>
                    <a:pt x="59" y="54"/>
                  </a:lnTo>
                  <a:lnTo>
                    <a:pt x="60" y="54"/>
                  </a:lnTo>
                  <a:lnTo>
                    <a:pt x="61" y="54"/>
                  </a:lnTo>
                  <a:lnTo>
                    <a:pt x="62" y="53"/>
                  </a:lnTo>
                  <a:lnTo>
                    <a:pt x="63" y="53"/>
                  </a:lnTo>
                  <a:lnTo>
                    <a:pt x="64" y="53"/>
                  </a:lnTo>
                  <a:lnTo>
                    <a:pt x="65" y="53"/>
                  </a:lnTo>
                  <a:lnTo>
                    <a:pt x="66" y="53"/>
                  </a:lnTo>
                  <a:lnTo>
                    <a:pt x="67" y="53"/>
                  </a:lnTo>
                  <a:lnTo>
                    <a:pt x="68" y="53"/>
                  </a:lnTo>
                  <a:lnTo>
                    <a:pt x="69" y="52"/>
                  </a:lnTo>
                  <a:lnTo>
                    <a:pt x="70" y="52"/>
                  </a:lnTo>
                  <a:lnTo>
                    <a:pt x="71" y="52"/>
                  </a:lnTo>
                  <a:lnTo>
                    <a:pt x="72" y="52"/>
                  </a:lnTo>
                  <a:lnTo>
                    <a:pt x="72" y="51"/>
                  </a:lnTo>
                  <a:lnTo>
                    <a:pt x="73" y="51"/>
                  </a:lnTo>
                  <a:lnTo>
                    <a:pt x="74" y="51"/>
                  </a:lnTo>
                  <a:lnTo>
                    <a:pt x="75" y="50"/>
                  </a:lnTo>
                  <a:lnTo>
                    <a:pt x="76" y="50"/>
                  </a:lnTo>
                  <a:lnTo>
                    <a:pt x="76" y="49"/>
                  </a:lnTo>
                  <a:lnTo>
                    <a:pt x="77" y="49"/>
                  </a:lnTo>
                  <a:lnTo>
                    <a:pt x="77" y="48"/>
                  </a:lnTo>
                  <a:lnTo>
                    <a:pt x="78" y="48"/>
                  </a:lnTo>
                  <a:lnTo>
                    <a:pt x="78" y="47"/>
                  </a:lnTo>
                  <a:lnTo>
                    <a:pt x="79" y="46"/>
                  </a:lnTo>
                  <a:lnTo>
                    <a:pt x="79" y="45"/>
                  </a:lnTo>
                  <a:lnTo>
                    <a:pt x="80" y="44"/>
                  </a:lnTo>
                  <a:lnTo>
                    <a:pt x="80" y="43"/>
                  </a:lnTo>
                  <a:lnTo>
                    <a:pt x="80" y="42"/>
                  </a:lnTo>
                  <a:lnTo>
                    <a:pt x="81" y="42"/>
                  </a:lnTo>
                  <a:lnTo>
                    <a:pt x="81" y="41"/>
                  </a:lnTo>
                  <a:lnTo>
                    <a:pt x="81" y="40"/>
                  </a:lnTo>
                  <a:lnTo>
                    <a:pt x="81" y="39"/>
                  </a:lnTo>
                  <a:lnTo>
                    <a:pt x="82" y="38"/>
                  </a:lnTo>
                  <a:lnTo>
                    <a:pt x="82" y="37"/>
                  </a:lnTo>
                  <a:lnTo>
                    <a:pt x="82" y="36"/>
                  </a:lnTo>
                  <a:lnTo>
                    <a:pt x="82" y="35"/>
                  </a:lnTo>
                  <a:lnTo>
                    <a:pt x="82" y="34"/>
                  </a:lnTo>
                  <a:lnTo>
                    <a:pt x="82" y="33"/>
                  </a:lnTo>
                  <a:lnTo>
                    <a:pt x="82" y="32"/>
                  </a:lnTo>
                  <a:lnTo>
                    <a:pt x="82" y="31"/>
                  </a:lnTo>
                  <a:lnTo>
                    <a:pt x="82" y="30"/>
                  </a:lnTo>
                  <a:lnTo>
                    <a:pt x="82" y="29"/>
                  </a:lnTo>
                  <a:lnTo>
                    <a:pt x="82" y="28"/>
                  </a:lnTo>
                  <a:lnTo>
                    <a:pt x="82" y="27"/>
                  </a:lnTo>
                  <a:lnTo>
                    <a:pt x="82" y="26"/>
                  </a:lnTo>
                  <a:lnTo>
                    <a:pt x="82" y="25"/>
                  </a:lnTo>
                  <a:lnTo>
                    <a:pt x="81" y="25"/>
                  </a:lnTo>
                  <a:lnTo>
                    <a:pt x="81" y="24"/>
                  </a:lnTo>
                  <a:lnTo>
                    <a:pt x="81" y="23"/>
                  </a:lnTo>
                  <a:lnTo>
                    <a:pt x="81" y="22"/>
                  </a:lnTo>
                  <a:lnTo>
                    <a:pt x="81" y="21"/>
                  </a:lnTo>
                  <a:lnTo>
                    <a:pt x="80" y="20"/>
                  </a:lnTo>
                  <a:lnTo>
                    <a:pt x="80" y="19"/>
                  </a:lnTo>
                  <a:lnTo>
                    <a:pt x="80" y="18"/>
                  </a:lnTo>
                  <a:lnTo>
                    <a:pt x="80" y="17"/>
                  </a:lnTo>
                  <a:lnTo>
                    <a:pt x="79" y="16"/>
                  </a:lnTo>
                  <a:lnTo>
                    <a:pt x="79" y="15"/>
                  </a:lnTo>
                  <a:lnTo>
                    <a:pt x="79" y="14"/>
                  </a:lnTo>
                  <a:lnTo>
                    <a:pt x="78" y="14"/>
                  </a:lnTo>
                  <a:lnTo>
                    <a:pt x="78" y="13"/>
                  </a:lnTo>
                  <a:lnTo>
                    <a:pt x="78" y="12"/>
                  </a:lnTo>
                  <a:lnTo>
                    <a:pt x="77" y="11"/>
                  </a:lnTo>
                  <a:lnTo>
                    <a:pt x="77" y="10"/>
                  </a:lnTo>
                  <a:lnTo>
                    <a:pt x="76" y="9"/>
                  </a:lnTo>
                  <a:lnTo>
                    <a:pt x="75" y="8"/>
                  </a:lnTo>
                  <a:lnTo>
                    <a:pt x="75" y="7"/>
                  </a:lnTo>
                  <a:lnTo>
                    <a:pt x="74" y="7"/>
                  </a:lnTo>
                  <a:lnTo>
                    <a:pt x="74" y="6"/>
                  </a:lnTo>
                  <a:lnTo>
                    <a:pt x="73" y="5"/>
                  </a:lnTo>
                  <a:lnTo>
                    <a:pt x="72" y="4"/>
                  </a:lnTo>
                  <a:lnTo>
                    <a:pt x="71" y="3"/>
                  </a:lnTo>
                  <a:lnTo>
                    <a:pt x="70" y="3"/>
                  </a:lnTo>
                  <a:lnTo>
                    <a:pt x="70" y="2"/>
                  </a:lnTo>
                  <a:lnTo>
                    <a:pt x="69" y="2"/>
                  </a:lnTo>
                  <a:lnTo>
                    <a:pt x="68" y="1"/>
                  </a:lnTo>
                  <a:lnTo>
                    <a:pt x="67" y="1"/>
                  </a:lnTo>
                  <a:lnTo>
                    <a:pt x="66" y="0"/>
                  </a:lnTo>
                  <a:lnTo>
                    <a:pt x="65" y="0"/>
                  </a:lnTo>
                  <a:lnTo>
                    <a:pt x="64" y="0"/>
                  </a:lnTo>
                  <a:lnTo>
                    <a:pt x="63" y="0"/>
                  </a:lnTo>
                  <a:lnTo>
                    <a:pt x="62" y="0"/>
                  </a:lnTo>
                  <a:lnTo>
                    <a:pt x="61" y="0"/>
                  </a:lnTo>
                  <a:lnTo>
                    <a:pt x="60" y="0"/>
                  </a:lnTo>
                  <a:lnTo>
                    <a:pt x="59" y="1"/>
                  </a:lnTo>
                  <a:lnTo>
                    <a:pt x="58" y="1"/>
                  </a:lnTo>
                  <a:lnTo>
                    <a:pt x="57" y="1"/>
                  </a:lnTo>
                  <a:lnTo>
                    <a:pt x="56" y="1"/>
                  </a:lnTo>
                  <a:lnTo>
                    <a:pt x="55" y="1"/>
                  </a:lnTo>
                  <a:lnTo>
                    <a:pt x="54" y="1"/>
                  </a:lnTo>
                  <a:lnTo>
                    <a:pt x="54" y="2"/>
                  </a:lnTo>
                  <a:lnTo>
                    <a:pt x="53" y="2"/>
                  </a:lnTo>
                  <a:lnTo>
                    <a:pt x="52" y="2"/>
                  </a:lnTo>
                  <a:lnTo>
                    <a:pt x="51" y="2"/>
                  </a:lnTo>
                  <a:lnTo>
                    <a:pt x="51" y="3"/>
                  </a:lnTo>
                  <a:lnTo>
                    <a:pt x="50" y="3"/>
                  </a:lnTo>
                  <a:lnTo>
                    <a:pt x="49" y="3"/>
                  </a:lnTo>
                  <a:lnTo>
                    <a:pt x="48" y="3"/>
                  </a:lnTo>
                  <a:lnTo>
                    <a:pt x="47" y="4"/>
                  </a:lnTo>
                  <a:lnTo>
                    <a:pt x="46" y="4"/>
                  </a:lnTo>
                  <a:lnTo>
                    <a:pt x="45" y="5"/>
                  </a:lnTo>
                  <a:lnTo>
                    <a:pt x="44" y="5"/>
                  </a:lnTo>
                  <a:lnTo>
                    <a:pt x="43" y="5"/>
                  </a:lnTo>
                  <a:lnTo>
                    <a:pt x="42" y="6"/>
                  </a:lnTo>
                  <a:lnTo>
                    <a:pt x="41" y="6"/>
                  </a:lnTo>
                  <a:lnTo>
                    <a:pt x="40" y="6"/>
                  </a:lnTo>
                  <a:lnTo>
                    <a:pt x="39" y="7"/>
                  </a:lnTo>
                  <a:lnTo>
                    <a:pt x="38" y="7"/>
                  </a:lnTo>
                  <a:lnTo>
                    <a:pt x="37" y="8"/>
                  </a:lnTo>
                  <a:lnTo>
                    <a:pt x="36" y="8"/>
                  </a:lnTo>
                  <a:lnTo>
                    <a:pt x="35" y="9"/>
                  </a:lnTo>
                  <a:lnTo>
                    <a:pt x="34" y="9"/>
                  </a:lnTo>
                  <a:lnTo>
                    <a:pt x="33" y="10"/>
                  </a:lnTo>
                  <a:lnTo>
                    <a:pt x="32" y="10"/>
                  </a:lnTo>
                  <a:lnTo>
                    <a:pt x="31" y="10"/>
                  </a:lnTo>
                  <a:lnTo>
                    <a:pt x="31" y="11"/>
                  </a:lnTo>
                  <a:lnTo>
                    <a:pt x="30" y="11"/>
                  </a:lnTo>
                  <a:lnTo>
                    <a:pt x="29" y="12"/>
                  </a:lnTo>
                  <a:lnTo>
                    <a:pt x="28" y="12"/>
                  </a:lnTo>
                  <a:lnTo>
                    <a:pt x="27" y="13"/>
                  </a:lnTo>
                  <a:lnTo>
                    <a:pt x="26" y="13"/>
                  </a:lnTo>
                  <a:lnTo>
                    <a:pt x="25" y="14"/>
                  </a:lnTo>
                  <a:lnTo>
                    <a:pt x="24" y="14"/>
                  </a:lnTo>
                  <a:lnTo>
                    <a:pt x="23" y="15"/>
                  </a:lnTo>
                  <a:lnTo>
                    <a:pt x="22" y="15"/>
                  </a:lnTo>
                  <a:lnTo>
                    <a:pt x="22" y="16"/>
                  </a:lnTo>
                  <a:lnTo>
                    <a:pt x="21" y="16"/>
                  </a:lnTo>
                  <a:lnTo>
                    <a:pt x="20" y="17"/>
                  </a:lnTo>
                  <a:lnTo>
                    <a:pt x="19" y="17"/>
                  </a:lnTo>
                  <a:lnTo>
                    <a:pt x="18" y="18"/>
                  </a:lnTo>
                  <a:lnTo>
                    <a:pt x="17" y="19"/>
                  </a:lnTo>
                  <a:lnTo>
                    <a:pt x="16" y="19"/>
                  </a:lnTo>
                  <a:lnTo>
                    <a:pt x="15" y="20"/>
                  </a:lnTo>
                  <a:lnTo>
                    <a:pt x="14" y="21"/>
                  </a:lnTo>
                  <a:lnTo>
                    <a:pt x="13" y="22"/>
                  </a:lnTo>
                  <a:lnTo>
                    <a:pt x="12" y="22"/>
                  </a:lnTo>
                  <a:lnTo>
                    <a:pt x="11" y="23"/>
                  </a:lnTo>
                  <a:lnTo>
                    <a:pt x="10" y="23"/>
                  </a:lnTo>
                  <a:lnTo>
                    <a:pt x="10" y="24"/>
                  </a:lnTo>
                  <a:lnTo>
                    <a:pt x="9" y="24"/>
                  </a:lnTo>
                  <a:lnTo>
                    <a:pt x="9" y="25"/>
                  </a:lnTo>
                  <a:lnTo>
                    <a:pt x="8" y="25"/>
                  </a:lnTo>
                  <a:lnTo>
                    <a:pt x="8" y="26"/>
                  </a:lnTo>
                  <a:lnTo>
                    <a:pt x="7" y="26"/>
                  </a:lnTo>
                  <a:lnTo>
                    <a:pt x="7" y="27"/>
                  </a:lnTo>
                  <a:lnTo>
                    <a:pt x="6" y="27"/>
                  </a:lnTo>
                  <a:lnTo>
                    <a:pt x="5" y="28"/>
                  </a:lnTo>
                  <a:lnTo>
                    <a:pt x="5" y="29"/>
                  </a:lnTo>
                  <a:lnTo>
                    <a:pt x="4" y="29"/>
                  </a:lnTo>
                  <a:lnTo>
                    <a:pt x="4" y="30"/>
                  </a:lnTo>
                  <a:lnTo>
                    <a:pt x="3" y="30"/>
                  </a:lnTo>
                  <a:lnTo>
                    <a:pt x="3" y="31"/>
                  </a:lnTo>
                  <a:lnTo>
                    <a:pt x="2" y="32"/>
                  </a:lnTo>
                  <a:lnTo>
                    <a:pt x="2" y="33"/>
                  </a:lnTo>
                  <a:lnTo>
                    <a:pt x="1" y="33"/>
                  </a:lnTo>
                  <a:lnTo>
                    <a:pt x="1" y="34"/>
                  </a:lnTo>
                  <a:lnTo>
                    <a:pt x="1" y="35"/>
                  </a:lnTo>
                  <a:lnTo>
                    <a:pt x="0" y="35"/>
                  </a:lnTo>
                  <a:lnTo>
                    <a:pt x="0" y="36"/>
                  </a:lnTo>
                  <a:lnTo>
                    <a:pt x="0" y="37"/>
                  </a:lnTo>
                  <a:lnTo>
                    <a:pt x="0" y="38"/>
                  </a:lnTo>
                  <a:lnTo>
                    <a:pt x="0" y="39"/>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sp>
          <p:nvSpPr>
            <p:cNvPr id="15" name="Freeform 54">
              <a:extLst>
                <a:ext uri="{FF2B5EF4-FFF2-40B4-BE49-F238E27FC236}">
                  <a16:creationId xmlns:a16="http://schemas.microsoft.com/office/drawing/2014/main" id="{2DAD1ADC-6FF1-FE7A-C780-ECE76EA511BE}"/>
                </a:ext>
              </a:extLst>
            </p:cNvPr>
            <p:cNvSpPr>
              <a:spLocks noChangeArrowheads="1"/>
            </p:cNvSpPr>
            <p:nvPr/>
          </p:nvSpPr>
          <p:spPr bwMode="auto">
            <a:xfrm>
              <a:off x="2743200" y="2490788"/>
              <a:ext cx="144463" cy="184150"/>
            </a:xfrm>
            <a:custGeom>
              <a:avLst/>
              <a:gdLst>
                <a:gd name="T0" fmla="*/ 2147483646 w 107"/>
                <a:gd name="T1" fmla="*/ 2147483646 h 149"/>
                <a:gd name="T2" fmla="*/ 2147483646 w 107"/>
                <a:gd name="T3" fmla="*/ 2147483646 h 149"/>
                <a:gd name="T4" fmla="*/ 2147483646 w 107"/>
                <a:gd name="T5" fmla="*/ 2147483646 h 149"/>
                <a:gd name="T6" fmla="*/ 2147483646 w 107"/>
                <a:gd name="T7" fmla="*/ 2147483646 h 149"/>
                <a:gd name="T8" fmla="*/ 2147483646 w 107"/>
                <a:gd name="T9" fmla="*/ 2147483646 h 149"/>
                <a:gd name="T10" fmla="*/ 2147483646 w 107"/>
                <a:gd name="T11" fmla="*/ 2147483646 h 149"/>
                <a:gd name="T12" fmla="*/ 2147483646 w 107"/>
                <a:gd name="T13" fmla="*/ 2147483646 h 149"/>
                <a:gd name="T14" fmla="*/ 2147483646 w 107"/>
                <a:gd name="T15" fmla="*/ 2147483646 h 149"/>
                <a:gd name="T16" fmla="*/ 2147483646 w 107"/>
                <a:gd name="T17" fmla="*/ 2147483646 h 149"/>
                <a:gd name="T18" fmla="*/ 2147483646 w 107"/>
                <a:gd name="T19" fmla="*/ 2147483646 h 149"/>
                <a:gd name="T20" fmla="*/ 2147483646 w 107"/>
                <a:gd name="T21" fmla="*/ 2147483646 h 149"/>
                <a:gd name="T22" fmla="*/ 0 w 107"/>
                <a:gd name="T23" fmla="*/ 2147483646 h 149"/>
                <a:gd name="T24" fmla="*/ 0 w 107"/>
                <a:gd name="T25" fmla="*/ 2147483646 h 149"/>
                <a:gd name="T26" fmla="*/ 0 w 107"/>
                <a:gd name="T27" fmla="*/ 2147483646 h 149"/>
                <a:gd name="T28" fmla="*/ 0 w 107"/>
                <a:gd name="T29" fmla="*/ 2147483646 h 149"/>
                <a:gd name="T30" fmla="*/ 0 w 107"/>
                <a:gd name="T31" fmla="*/ 2147483646 h 149"/>
                <a:gd name="T32" fmla="*/ 2147483646 w 107"/>
                <a:gd name="T33" fmla="*/ 2147483646 h 149"/>
                <a:gd name="T34" fmla="*/ 2147483646 w 107"/>
                <a:gd name="T35" fmla="*/ 2147483646 h 149"/>
                <a:gd name="T36" fmla="*/ 2147483646 w 107"/>
                <a:gd name="T37" fmla="*/ 2147483646 h 149"/>
                <a:gd name="T38" fmla="*/ 2147483646 w 107"/>
                <a:gd name="T39" fmla="*/ 2147483646 h 149"/>
                <a:gd name="T40" fmla="*/ 2147483646 w 107"/>
                <a:gd name="T41" fmla="*/ 2147483646 h 149"/>
                <a:gd name="T42" fmla="*/ 2147483646 w 107"/>
                <a:gd name="T43" fmla="*/ 2147483646 h 149"/>
                <a:gd name="T44" fmla="*/ 2147483646 w 107"/>
                <a:gd name="T45" fmla="*/ 2147483646 h 149"/>
                <a:gd name="T46" fmla="*/ 2147483646 w 107"/>
                <a:gd name="T47" fmla="*/ 2147483646 h 149"/>
                <a:gd name="T48" fmla="*/ 2147483646 w 107"/>
                <a:gd name="T49" fmla="*/ 2147483646 h 149"/>
                <a:gd name="T50" fmla="*/ 2147483646 w 107"/>
                <a:gd name="T51" fmla="*/ 2147483646 h 149"/>
                <a:gd name="T52" fmla="*/ 2147483646 w 107"/>
                <a:gd name="T53" fmla="*/ 2147483646 h 149"/>
                <a:gd name="T54" fmla="*/ 2147483646 w 107"/>
                <a:gd name="T55" fmla="*/ 2147483646 h 149"/>
                <a:gd name="T56" fmla="*/ 2147483646 w 107"/>
                <a:gd name="T57" fmla="*/ 2147483646 h 149"/>
                <a:gd name="T58" fmla="*/ 2147483646 w 107"/>
                <a:gd name="T59" fmla="*/ 2147483646 h 149"/>
                <a:gd name="T60" fmla="*/ 2147483646 w 107"/>
                <a:gd name="T61" fmla="*/ 2147483646 h 149"/>
                <a:gd name="T62" fmla="*/ 2147483646 w 107"/>
                <a:gd name="T63" fmla="*/ 2147483646 h 149"/>
                <a:gd name="T64" fmla="*/ 2147483646 w 107"/>
                <a:gd name="T65" fmla="*/ 2147483646 h 149"/>
                <a:gd name="T66" fmla="*/ 2147483646 w 107"/>
                <a:gd name="T67" fmla="*/ 2147483646 h 149"/>
                <a:gd name="T68" fmla="*/ 2147483646 w 107"/>
                <a:gd name="T69" fmla="*/ 2147483646 h 149"/>
                <a:gd name="T70" fmla="*/ 2147483646 w 107"/>
                <a:gd name="T71" fmla="*/ 2147483646 h 149"/>
                <a:gd name="T72" fmla="*/ 2147483646 w 107"/>
                <a:gd name="T73" fmla="*/ 2147483646 h 149"/>
                <a:gd name="T74" fmla="*/ 2147483646 w 107"/>
                <a:gd name="T75" fmla="*/ 2147483646 h 149"/>
                <a:gd name="T76" fmla="*/ 2147483646 w 107"/>
                <a:gd name="T77" fmla="*/ 2147483646 h 149"/>
                <a:gd name="T78" fmla="*/ 2147483646 w 107"/>
                <a:gd name="T79" fmla="*/ 2147483646 h 149"/>
                <a:gd name="T80" fmla="*/ 2147483646 w 107"/>
                <a:gd name="T81" fmla="*/ 2147483646 h 149"/>
                <a:gd name="T82" fmla="*/ 2147483646 w 107"/>
                <a:gd name="T83" fmla="*/ 2147483646 h 149"/>
                <a:gd name="T84" fmla="*/ 2147483646 w 107"/>
                <a:gd name="T85" fmla="*/ 2147483646 h 149"/>
                <a:gd name="T86" fmla="*/ 2147483646 w 107"/>
                <a:gd name="T87" fmla="*/ 2147483646 h 149"/>
                <a:gd name="T88" fmla="*/ 2147483646 w 107"/>
                <a:gd name="T89" fmla="*/ 2147483646 h 149"/>
                <a:gd name="T90" fmla="*/ 2147483646 w 107"/>
                <a:gd name="T91" fmla="*/ 2147483646 h 149"/>
                <a:gd name="T92" fmla="*/ 2147483646 w 107"/>
                <a:gd name="T93" fmla="*/ 2147483646 h 149"/>
                <a:gd name="T94" fmla="*/ 2147483646 w 107"/>
                <a:gd name="T95" fmla="*/ 2147483646 h 149"/>
                <a:gd name="T96" fmla="*/ 2147483646 w 107"/>
                <a:gd name="T97" fmla="*/ 2147483646 h 149"/>
                <a:gd name="T98" fmla="*/ 2147483646 w 107"/>
                <a:gd name="T99" fmla="*/ 2147483646 h 149"/>
                <a:gd name="T100" fmla="*/ 2147483646 w 107"/>
                <a:gd name="T101" fmla="*/ 2147483646 h 149"/>
                <a:gd name="T102" fmla="*/ 2147483646 w 107"/>
                <a:gd name="T103" fmla="*/ 2147483646 h 149"/>
                <a:gd name="T104" fmla="*/ 2147483646 w 107"/>
                <a:gd name="T105" fmla="*/ 2147483646 h 149"/>
                <a:gd name="T106" fmla="*/ 2147483646 w 107"/>
                <a:gd name="T107" fmla="*/ 0 h 14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07" h="149">
                  <a:moveTo>
                    <a:pt x="30" y="0"/>
                  </a:moveTo>
                  <a:lnTo>
                    <a:pt x="30" y="0"/>
                  </a:lnTo>
                  <a:lnTo>
                    <a:pt x="28" y="0"/>
                  </a:lnTo>
                  <a:lnTo>
                    <a:pt x="26" y="2"/>
                  </a:lnTo>
                  <a:lnTo>
                    <a:pt x="24" y="2"/>
                  </a:lnTo>
                  <a:lnTo>
                    <a:pt x="24" y="4"/>
                  </a:lnTo>
                  <a:lnTo>
                    <a:pt x="22" y="4"/>
                  </a:lnTo>
                  <a:lnTo>
                    <a:pt x="22" y="6"/>
                  </a:lnTo>
                  <a:lnTo>
                    <a:pt x="20" y="6"/>
                  </a:lnTo>
                  <a:lnTo>
                    <a:pt x="20" y="7"/>
                  </a:lnTo>
                  <a:lnTo>
                    <a:pt x="18" y="7"/>
                  </a:lnTo>
                  <a:lnTo>
                    <a:pt x="18" y="9"/>
                  </a:lnTo>
                  <a:lnTo>
                    <a:pt x="16" y="11"/>
                  </a:lnTo>
                  <a:lnTo>
                    <a:pt x="16" y="13"/>
                  </a:lnTo>
                  <a:lnTo>
                    <a:pt x="14" y="15"/>
                  </a:lnTo>
                  <a:lnTo>
                    <a:pt x="14" y="17"/>
                  </a:lnTo>
                  <a:lnTo>
                    <a:pt x="12" y="18"/>
                  </a:lnTo>
                  <a:lnTo>
                    <a:pt x="12" y="20"/>
                  </a:lnTo>
                  <a:lnTo>
                    <a:pt x="12" y="22"/>
                  </a:lnTo>
                  <a:lnTo>
                    <a:pt x="10" y="24"/>
                  </a:lnTo>
                  <a:lnTo>
                    <a:pt x="10" y="26"/>
                  </a:lnTo>
                  <a:lnTo>
                    <a:pt x="10" y="27"/>
                  </a:lnTo>
                  <a:lnTo>
                    <a:pt x="8" y="29"/>
                  </a:lnTo>
                  <a:lnTo>
                    <a:pt x="8" y="31"/>
                  </a:lnTo>
                  <a:lnTo>
                    <a:pt x="8" y="33"/>
                  </a:lnTo>
                  <a:lnTo>
                    <a:pt x="6" y="35"/>
                  </a:lnTo>
                  <a:lnTo>
                    <a:pt x="6" y="37"/>
                  </a:lnTo>
                  <a:lnTo>
                    <a:pt x="6" y="38"/>
                  </a:lnTo>
                  <a:lnTo>
                    <a:pt x="6" y="40"/>
                  </a:lnTo>
                  <a:lnTo>
                    <a:pt x="6" y="42"/>
                  </a:lnTo>
                  <a:lnTo>
                    <a:pt x="6" y="44"/>
                  </a:lnTo>
                  <a:lnTo>
                    <a:pt x="4" y="46"/>
                  </a:lnTo>
                  <a:lnTo>
                    <a:pt x="4" y="47"/>
                  </a:lnTo>
                  <a:lnTo>
                    <a:pt x="4" y="51"/>
                  </a:lnTo>
                  <a:lnTo>
                    <a:pt x="4" y="53"/>
                  </a:lnTo>
                  <a:lnTo>
                    <a:pt x="2" y="55"/>
                  </a:lnTo>
                  <a:lnTo>
                    <a:pt x="2" y="57"/>
                  </a:lnTo>
                  <a:lnTo>
                    <a:pt x="2" y="58"/>
                  </a:lnTo>
                  <a:lnTo>
                    <a:pt x="2" y="60"/>
                  </a:lnTo>
                  <a:lnTo>
                    <a:pt x="2" y="62"/>
                  </a:lnTo>
                  <a:lnTo>
                    <a:pt x="2" y="64"/>
                  </a:lnTo>
                  <a:lnTo>
                    <a:pt x="2" y="66"/>
                  </a:lnTo>
                  <a:lnTo>
                    <a:pt x="2" y="67"/>
                  </a:lnTo>
                  <a:lnTo>
                    <a:pt x="2" y="69"/>
                  </a:lnTo>
                  <a:lnTo>
                    <a:pt x="0" y="71"/>
                  </a:lnTo>
                  <a:lnTo>
                    <a:pt x="0" y="73"/>
                  </a:lnTo>
                  <a:lnTo>
                    <a:pt x="0" y="75"/>
                  </a:lnTo>
                  <a:lnTo>
                    <a:pt x="0" y="76"/>
                  </a:lnTo>
                  <a:lnTo>
                    <a:pt x="0" y="78"/>
                  </a:lnTo>
                  <a:lnTo>
                    <a:pt x="0" y="80"/>
                  </a:lnTo>
                  <a:lnTo>
                    <a:pt x="0" y="82"/>
                  </a:lnTo>
                  <a:lnTo>
                    <a:pt x="0" y="84"/>
                  </a:lnTo>
                  <a:lnTo>
                    <a:pt x="0" y="86"/>
                  </a:lnTo>
                  <a:lnTo>
                    <a:pt x="0" y="87"/>
                  </a:lnTo>
                  <a:lnTo>
                    <a:pt x="0" y="89"/>
                  </a:lnTo>
                  <a:lnTo>
                    <a:pt x="0" y="91"/>
                  </a:lnTo>
                  <a:lnTo>
                    <a:pt x="0" y="93"/>
                  </a:lnTo>
                  <a:lnTo>
                    <a:pt x="0" y="96"/>
                  </a:lnTo>
                  <a:lnTo>
                    <a:pt x="0" y="98"/>
                  </a:lnTo>
                  <a:lnTo>
                    <a:pt x="0" y="100"/>
                  </a:lnTo>
                  <a:lnTo>
                    <a:pt x="0" y="102"/>
                  </a:lnTo>
                  <a:lnTo>
                    <a:pt x="0" y="104"/>
                  </a:lnTo>
                  <a:lnTo>
                    <a:pt x="0" y="106"/>
                  </a:lnTo>
                  <a:lnTo>
                    <a:pt x="0" y="107"/>
                  </a:lnTo>
                  <a:lnTo>
                    <a:pt x="0" y="109"/>
                  </a:lnTo>
                  <a:lnTo>
                    <a:pt x="0" y="111"/>
                  </a:lnTo>
                  <a:lnTo>
                    <a:pt x="2" y="113"/>
                  </a:lnTo>
                  <a:lnTo>
                    <a:pt x="2" y="115"/>
                  </a:lnTo>
                  <a:lnTo>
                    <a:pt x="2" y="116"/>
                  </a:lnTo>
                  <a:lnTo>
                    <a:pt x="2" y="118"/>
                  </a:lnTo>
                  <a:lnTo>
                    <a:pt x="2" y="120"/>
                  </a:lnTo>
                  <a:lnTo>
                    <a:pt x="2" y="122"/>
                  </a:lnTo>
                  <a:lnTo>
                    <a:pt x="2" y="124"/>
                  </a:lnTo>
                  <a:lnTo>
                    <a:pt x="4" y="126"/>
                  </a:lnTo>
                  <a:lnTo>
                    <a:pt x="4" y="127"/>
                  </a:lnTo>
                  <a:lnTo>
                    <a:pt x="4" y="129"/>
                  </a:lnTo>
                  <a:lnTo>
                    <a:pt x="4" y="131"/>
                  </a:lnTo>
                  <a:lnTo>
                    <a:pt x="6" y="131"/>
                  </a:lnTo>
                  <a:lnTo>
                    <a:pt x="6" y="133"/>
                  </a:lnTo>
                  <a:lnTo>
                    <a:pt x="6" y="135"/>
                  </a:lnTo>
                  <a:lnTo>
                    <a:pt x="8" y="136"/>
                  </a:lnTo>
                  <a:lnTo>
                    <a:pt x="8" y="138"/>
                  </a:lnTo>
                  <a:lnTo>
                    <a:pt x="10" y="138"/>
                  </a:lnTo>
                  <a:lnTo>
                    <a:pt x="10" y="140"/>
                  </a:lnTo>
                  <a:lnTo>
                    <a:pt x="12" y="140"/>
                  </a:lnTo>
                  <a:lnTo>
                    <a:pt x="12" y="142"/>
                  </a:lnTo>
                  <a:lnTo>
                    <a:pt x="14" y="142"/>
                  </a:lnTo>
                  <a:lnTo>
                    <a:pt x="16" y="144"/>
                  </a:lnTo>
                  <a:lnTo>
                    <a:pt x="18" y="144"/>
                  </a:lnTo>
                  <a:lnTo>
                    <a:pt x="20" y="146"/>
                  </a:lnTo>
                  <a:lnTo>
                    <a:pt x="22" y="146"/>
                  </a:lnTo>
                  <a:lnTo>
                    <a:pt x="24" y="147"/>
                  </a:lnTo>
                  <a:lnTo>
                    <a:pt x="26" y="147"/>
                  </a:lnTo>
                  <a:lnTo>
                    <a:pt x="28" y="147"/>
                  </a:lnTo>
                  <a:lnTo>
                    <a:pt x="30" y="147"/>
                  </a:lnTo>
                  <a:lnTo>
                    <a:pt x="32" y="149"/>
                  </a:lnTo>
                  <a:lnTo>
                    <a:pt x="34" y="149"/>
                  </a:lnTo>
                  <a:lnTo>
                    <a:pt x="36" y="149"/>
                  </a:lnTo>
                  <a:lnTo>
                    <a:pt x="38" y="149"/>
                  </a:lnTo>
                  <a:lnTo>
                    <a:pt x="40" y="149"/>
                  </a:lnTo>
                  <a:lnTo>
                    <a:pt x="42" y="149"/>
                  </a:lnTo>
                  <a:lnTo>
                    <a:pt x="44" y="149"/>
                  </a:lnTo>
                  <a:lnTo>
                    <a:pt x="46" y="149"/>
                  </a:lnTo>
                  <a:lnTo>
                    <a:pt x="48" y="149"/>
                  </a:lnTo>
                  <a:lnTo>
                    <a:pt x="50" y="149"/>
                  </a:lnTo>
                  <a:lnTo>
                    <a:pt x="52" y="149"/>
                  </a:lnTo>
                  <a:lnTo>
                    <a:pt x="54" y="149"/>
                  </a:lnTo>
                  <a:lnTo>
                    <a:pt x="56" y="149"/>
                  </a:lnTo>
                  <a:lnTo>
                    <a:pt x="58" y="147"/>
                  </a:lnTo>
                  <a:lnTo>
                    <a:pt x="60" y="147"/>
                  </a:lnTo>
                  <a:lnTo>
                    <a:pt x="62" y="147"/>
                  </a:lnTo>
                  <a:lnTo>
                    <a:pt x="63" y="147"/>
                  </a:lnTo>
                  <a:lnTo>
                    <a:pt x="65" y="147"/>
                  </a:lnTo>
                  <a:lnTo>
                    <a:pt x="67" y="146"/>
                  </a:lnTo>
                  <a:lnTo>
                    <a:pt x="69" y="146"/>
                  </a:lnTo>
                  <a:lnTo>
                    <a:pt x="71" y="146"/>
                  </a:lnTo>
                  <a:lnTo>
                    <a:pt x="73" y="146"/>
                  </a:lnTo>
                  <a:lnTo>
                    <a:pt x="75" y="144"/>
                  </a:lnTo>
                  <a:lnTo>
                    <a:pt x="77" y="144"/>
                  </a:lnTo>
                  <a:lnTo>
                    <a:pt x="79" y="144"/>
                  </a:lnTo>
                  <a:lnTo>
                    <a:pt x="79" y="142"/>
                  </a:lnTo>
                  <a:lnTo>
                    <a:pt x="81" y="142"/>
                  </a:lnTo>
                  <a:lnTo>
                    <a:pt x="83" y="142"/>
                  </a:lnTo>
                  <a:lnTo>
                    <a:pt x="85" y="140"/>
                  </a:lnTo>
                  <a:lnTo>
                    <a:pt x="87" y="140"/>
                  </a:lnTo>
                  <a:lnTo>
                    <a:pt x="89" y="138"/>
                  </a:lnTo>
                  <a:lnTo>
                    <a:pt x="91" y="136"/>
                  </a:lnTo>
                  <a:lnTo>
                    <a:pt x="93" y="135"/>
                  </a:lnTo>
                  <a:lnTo>
                    <a:pt x="95" y="135"/>
                  </a:lnTo>
                  <a:lnTo>
                    <a:pt x="97" y="133"/>
                  </a:lnTo>
                  <a:lnTo>
                    <a:pt x="99" y="131"/>
                  </a:lnTo>
                  <a:lnTo>
                    <a:pt x="101" y="129"/>
                  </a:lnTo>
                  <a:lnTo>
                    <a:pt x="101" y="127"/>
                  </a:lnTo>
                  <a:lnTo>
                    <a:pt x="103" y="127"/>
                  </a:lnTo>
                  <a:lnTo>
                    <a:pt x="103" y="126"/>
                  </a:lnTo>
                  <a:lnTo>
                    <a:pt x="105" y="124"/>
                  </a:lnTo>
                  <a:lnTo>
                    <a:pt x="105" y="122"/>
                  </a:lnTo>
                  <a:lnTo>
                    <a:pt x="107" y="120"/>
                  </a:lnTo>
                  <a:lnTo>
                    <a:pt x="107" y="118"/>
                  </a:lnTo>
                  <a:lnTo>
                    <a:pt x="107" y="116"/>
                  </a:lnTo>
                  <a:lnTo>
                    <a:pt x="107" y="115"/>
                  </a:lnTo>
                  <a:lnTo>
                    <a:pt x="107" y="113"/>
                  </a:lnTo>
                  <a:lnTo>
                    <a:pt x="107" y="111"/>
                  </a:lnTo>
                  <a:lnTo>
                    <a:pt x="107" y="109"/>
                  </a:lnTo>
                  <a:lnTo>
                    <a:pt x="105" y="107"/>
                  </a:lnTo>
                  <a:lnTo>
                    <a:pt x="105" y="106"/>
                  </a:lnTo>
                  <a:lnTo>
                    <a:pt x="105" y="104"/>
                  </a:lnTo>
                  <a:lnTo>
                    <a:pt x="105" y="102"/>
                  </a:lnTo>
                  <a:lnTo>
                    <a:pt x="105" y="100"/>
                  </a:lnTo>
                  <a:lnTo>
                    <a:pt x="103" y="98"/>
                  </a:lnTo>
                  <a:lnTo>
                    <a:pt x="103" y="96"/>
                  </a:lnTo>
                  <a:lnTo>
                    <a:pt x="103" y="95"/>
                  </a:lnTo>
                  <a:lnTo>
                    <a:pt x="101" y="93"/>
                  </a:lnTo>
                  <a:lnTo>
                    <a:pt x="101" y="91"/>
                  </a:lnTo>
                  <a:lnTo>
                    <a:pt x="101" y="89"/>
                  </a:lnTo>
                  <a:lnTo>
                    <a:pt x="101" y="87"/>
                  </a:lnTo>
                  <a:lnTo>
                    <a:pt x="99" y="86"/>
                  </a:lnTo>
                  <a:lnTo>
                    <a:pt x="99" y="84"/>
                  </a:lnTo>
                  <a:lnTo>
                    <a:pt x="97" y="82"/>
                  </a:lnTo>
                  <a:lnTo>
                    <a:pt x="97" y="80"/>
                  </a:lnTo>
                  <a:lnTo>
                    <a:pt x="97" y="78"/>
                  </a:lnTo>
                  <a:lnTo>
                    <a:pt x="95" y="76"/>
                  </a:lnTo>
                  <a:lnTo>
                    <a:pt x="95" y="75"/>
                  </a:lnTo>
                  <a:lnTo>
                    <a:pt x="95" y="73"/>
                  </a:lnTo>
                  <a:lnTo>
                    <a:pt x="93" y="71"/>
                  </a:lnTo>
                  <a:lnTo>
                    <a:pt x="93" y="69"/>
                  </a:lnTo>
                  <a:lnTo>
                    <a:pt x="91" y="67"/>
                  </a:lnTo>
                  <a:lnTo>
                    <a:pt x="91" y="66"/>
                  </a:lnTo>
                  <a:lnTo>
                    <a:pt x="89" y="64"/>
                  </a:lnTo>
                  <a:lnTo>
                    <a:pt x="89" y="62"/>
                  </a:lnTo>
                  <a:lnTo>
                    <a:pt x="87" y="60"/>
                  </a:lnTo>
                  <a:lnTo>
                    <a:pt x="87" y="58"/>
                  </a:lnTo>
                  <a:lnTo>
                    <a:pt x="85" y="57"/>
                  </a:lnTo>
                  <a:lnTo>
                    <a:pt x="85" y="55"/>
                  </a:lnTo>
                  <a:lnTo>
                    <a:pt x="83" y="53"/>
                  </a:lnTo>
                  <a:lnTo>
                    <a:pt x="83" y="51"/>
                  </a:lnTo>
                  <a:lnTo>
                    <a:pt x="81" y="49"/>
                  </a:lnTo>
                  <a:lnTo>
                    <a:pt x="81" y="47"/>
                  </a:lnTo>
                  <a:lnTo>
                    <a:pt x="79" y="46"/>
                  </a:lnTo>
                  <a:lnTo>
                    <a:pt x="79" y="44"/>
                  </a:lnTo>
                  <a:lnTo>
                    <a:pt x="77" y="42"/>
                  </a:lnTo>
                  <a:lnTo>
                    <a:pt x="77" y="40"/>
                  </a:lnTo>
                  <a:lnTo>
                    <a:pt x="75" y="40"/>
                  </a:lnTo>
                  <a:lnTo>
                    <a:pt x="75" y="38"/>
                  </a:lnTo>
                  <a:lnTo>
                    <a:pt x="73" y="37"/>
                  </a:lnTo>
                  <a:lnTo>
                    <a:pt x="73" y="35"/>
                  </a:lnTo>
                  <a:lnTo>
                    <a:pt x="71" y="33"/>
                  </a:lnTo>
                  <a:lnTo>
                    <a:pt x="69" y="31"/>
                  </a:lnTo>
                  <a:lnTo>
                    <a:pt x="69" y="29"/>
                  </a:lnTo>
                  <a:lnTo>
                    <a:pt x="67" y="27"/>
                  </a:lnTo>
                  <a:lnTo>
                    <a:pt x="65" y="26"/>
                  </a:lnTo>
                  <a:lnTo>
                    <a:pt x="63" y="24"/>
                  </a:lnTo>
                  <a:lnTo>
                    <a:pt x="63" y="22"/>
                  </a:lnTo>
                  <a:lnTo>
                    <a:pt x="62" y="20"/>
                  </a:lnTo>
                  <a:lnTo>
                    <a:pt x="62" y="18"/>
                  </a:lnTo>
                  <a:lnTo>
                    <a:pt x="60" y="18"/>
                  </a:lnTo>
                  <a:lnTo>
                    <a:pt x="60" y="17"/>
                  </a:lnTo>
                  <a:lnTo>
                    <a:pt x="58" y="17"/>
                  </a:lnTo>
                  <a:lnTo>
                    <a:pt x="58" y="15"/>
                  </a:lnTo>
                  <a:lnTo>
                    <a:pt x="56" y="15"/>
                  </a:lnTo>
                  <a:lnTo>
                    <a:pt x="56" y="13"/>
                  </a:lnTo>
                  <a:lnTo>
                    <a:pt x="54" y="13"/>
                  </a:lnTo>
                  <a:lnTo>
                    <a:pt x="54" y="11"/>
                  </a:lnTo>
                  <a:lnTo>
                    <a:pt x="52" y="9"/>
                  </a:lnTo>
                  <a:lnTo>
                    <a:pt x="50" y="9"/>
                  </a:lnTo>
                  <a:lnTo>
                    <a:pt x="50" y="7"/>
                  </a:lnTo>
                  <a:lnTo>
                    <a:pt x="48" y="7"/>
                  </a:lnTo>
                  <a:lnTo>
                    <a:pt x="48" y="6"/>
                  </a:lnTo>
                  <a:lnTo>
                    <a:pt x="46" y="6"/>
                  </a:lnTo>
                  <a:lnTo>
                    <a:pt x="44" y="4"/>
                  </a:lnTo>
                  <a:lnTo>
                    <a:pt x="42" y="4"/>
                  </a:lnTo>
                  <a:lnTo>
                    <a:pt x="42" y="2"/>
                  </a:lnTo>
                  <a:lnTo>
                    <a:pt x="40" y="2"/>
                  </a:lnTo>
                  <a:lnTo>
                    <a:pt x="38" y="2"/>
                  </a:lnTo>
                  <a:lnTo>
                    <a:pt x="38" y="0"/>
                  </a:lnTo>
                  <a:lnTo>
                    <a:pt x="36" y="0"/>
                  </a:lnTo>
                  <a:lnTo>
                    <a:pt x="34" y="0"/>
                  </a:lnTo>
                  <a:lnTo>
                    <a:pt x="32" y="0"/>
                  </a:lnTo>
                  <a:lnTo>
                    <a:pt x="30" y="0"/>
                  </a:lnTo>
                  <a:close/>
                </a:path>
              </a:pathLst>
            </a:custGeom>
            <a:solidFill>
              <a:srgbClr val="FD44D0"/>
            </a:solidFill>
            <a:ln>
              <a:noFill/>
            </a:ln>
            <a:extLst>
              <a:ext uri="{91240B29-F687-4F45-9708-019B960494DF}">
                <a14:hiddenLine xmlns:a14="http://schemas.microsoft.com/office/drawing/2010/main" w="38100">
                  <a:solidFill>
                    <a:srgbClr val="000000"/>
                  </a:solidFill>
                  <a:round/>
                  <a:headEnd/>
                  <a:tailEnd/>
                </a14:hiddenLine>
              </a:ext>
            </a:extLst>
          </p:spPr>
          <p:txBody>
            <a:bodyPr/>
            <a:lstStyle/>
            <a:p>
              <a:endParaRPr lang="zh-CN" altLang="en-US"/>
            </a:p>
          </p:txBody>
        </p:sp>
        <p:sp>
          <p:nvSpPr>
            <p:cNvPr id="16" name="Freeform 55">
              <a:extLst>
                <a:ext uri="{FF2B5EF4-FFF2-40B4-BE49-F238E27FC236}">
                  <a16:creationId xmlns:a16="http://schemas.microsoft.com/office/drawing/2014/main" id="{29F5179D-E601-5826-8E5B-0EC757C3FDE9}"/>
                </a:ext>
              </a:extLst>
            </p:cNvPr>
            <p:cNvSpPr>
              <a:spLocks noChangeArrowheads="1"/>
            </p:cNvSpPr>
            <p:nvPr/>
          </p:nvSpPr>
          <p:spPr bwMode="auto">
            <a:xfrm>
              <a:off x="2742522" y="2491150"/>
              <a:ext cx="145314" cy="183788"/>
            </a:xfrm>
            <a:custGeom>
              <a:avLst/>
              <a:gdLst>
                <a:gd name="T0" fmla="*/ 13 w 54"/>
                <a:gd name="T1" fmla="*/ 1 h 82"/>
                <a:gd name="T2" fmla="*/ 11 w 54"/>
                <a:gd name="T3" fmla="*/ 3 h 82"/>
                <a:gd name="T4" fmla="*/ 9 w 54"/>
                <a:gd name="T5" fmla="*/ 5 h 82"/>
                <a:gd name="T6" fmla="*/ 7 w 54"/>
                <a:gd name="T7" fmla="*/ 5 h 82"/>
                <a:gd name="T8" fmla="*/ 5 w 54"/>
                <a:gd name="T9" fmla="*/ 5 h 82"/>
                <a:gd name="T10" fmla="*/ 4 w 54"/>
                <a:gd name="T11" fmla="*/ 5 h 82"/>
                <a:gd name="T12" fmla="*/ 3 w 54"/>
                <a:gd name="T13" fmla="*/ 5 h 82"/>
                <a:gd name="T14" fmla="*/ 2 w 54"/>
                <a:gd name="T15" fmla="*/ 5 h 82"/>
                <a:gd name="T16" fmla="*/ 1 w 54"/>
                <a:gd name="T17" fmla="*/ 5 h 82"/>
                <a:gd name="T18" fmla="*/ 1 w 54"/>
                <a:gd name="T19" fmla="*/ 5 h 82"/>
                <a:gd name="T20" fmla="*/ 1 w 54"/>
                <a:gd name="T21" fmla="*/ 5 h 82"/>
                <a:gd name="T22" fmla="*/ 0 w 54"/>
                <a:gd name="T23" fmla="*/ 5 h 82"/>
                <a:gd name="T24" fmla="*/ 0 w 54"/>
                <a:gd name="T25" fmla="*/ 5 h 82"/>
                <a:gd name="T26" fmla="*/ 0 w 54"/>
                <a:gd name="T27" fmla="*/ 6 h 82"/>
                <a:gd name="T28" fmla="*/ 0 w 54"/>
                <a:gd name="T29" fmla="*/ 7 h 82"/>
                <a:gd name="T30" fmla="*/ 0 w 54"/>
                <a:gd name="T31" fmla="*/ 8 h 82"/>
                <a:gd name="T32" fmla="*/ 1 w 54"/>
                <a:gd name="T33" fmla="*/ 8 h 82"/>
                <a:gd name="T34" fmla="*/ 1 w 54"/>
                <a:gd name="T35" fmla="*/ 9 h 82"/>
                <a:gd name="T36" fmla="*/ 2 w 54"/>
                <a:gd name="T37" fmla="*/ 10 h 82"/>
                <a:gd name="T38" fmla="*/ 3 w 54"/>
                <a:gd name="T39" fmla="*/ 10 h 82"/>
                <a:gd name="T40" fmla="*/ 5 w 54"/>
                <a:gd name="T41" fmla="*/ 11 h 82"/>
                <a:gd name="T42" fmla="*/ 8 w 54"/>
                <a:gd name="T43" fmla="*/ 11 h 82"/>
                <a:gd name="T44" fmla="*/ 12 w 54"/>
                <a:gd name="T45" fmla="*/ 11 h 82"/>
                <a:gd name="T46" fmla="*/ 16 w 54"/>
                <a:gd name="T47" fmla="*/ 11 h 82"/>
                <a:gd name="T48" fmla="*/ 20 w 54"/>
                <a:gd name="T49" fmla="*/ 11 h 82"/>
                <a:gd name="T50" fmla="*/ 24 w 54"/>
                <a:gd name="T51" fmla="*/ 11 h 82"/>
                <a:gd name="T52" fmla="*/ 28 w 54"/>
                <a:gd name="T53" fmla="*/ 11 h 82"/>
                <a:gd name="T54" fmla="*/ 32 w 54"/>
                <a:gd name="T55" fmla="*/ 11 h 82"/>
                <a:gd name="T56" fmla="*/ 36 w 54"/>
                <a:gd name="T57" fmla="*/ 11 h 82"/>
                <a:gd name="T58" fmla="*/ 40 w 54"/>
                <a:gd name="T59" fmla="*/ 11 h 82"/>
                <a:gd name="T60" fmla="*/ 43 w 54"/>
                <a:gd name="T61" fmla="*/ 11 h 82"/>
                <a:gd name="T62" fmla="*/ 47 w 54"/>
                <a:gd name="T63" fmla="*/ 10 h 82"/>
                <a:gd name="T64" fmla="*/ 51 w 54"/>
                <a:gd name="T65" fmla="*/ 10 h 82"/>
                <a:gd name="T66" fmla="*/ 53 w 54"/>
                <a:gd name="T67" fmla="*/ 9 h 82"/>
                <a:gd name="T68" fmla="*/ 54 w 54"/>
                <a:gd name="T69" fmla="*/ 9 h 82"/>
                <a:gd name="T70" fmla="*/ 54 w 54"/>
                <a:gd name="T71" fmla="*/ 8 h 82"/>
                <a:gd name="T72" fmla="*/ 53 w 54"/>
                <a:gd name="T73" fmla="*/ 7 h 82"/>
                <a:gd name="T74" fmla="*/ 52 w 54"/>
                <a:gd name="T75" fmla="*/ 6 h 82"/>
                <a:gd name="T76" fmla="*/ 51 w 54"/>
                <a:gd name="T77" fmla="*/ 5 h 82"/>
                <a:gd name="T78" fmla="*/ 49 w 54"/>
                <a:gd name="T79" fmla="*/ 5 h 82"/>
                <a:gd name="T80" fmla="*/ 48 w 54"/>
                <a:gd name="T81" fmla="*/ 5 h 82"/>
                <a:gd name="T82" fmla="*/ 46 w 54"/>
                <a:gd name="T83" fmla="*/ 5 h 82"/>
                <a:gd name="T84" fmla="*/ 44 w 54"/>
                <a:gd name="T85" fmla="*/ 5 h 82"/>
                <a:gd name="T86" fmla="*/ 42 w 54"/>
                <a:gd name="T87" fmla="*/ 5 h 82"/>
                <a:gd name="T88" fmla="*/ 40 w 54"/>
                <a:gd name="T89" fmla="*/ 5 h 82"/>
                <a:gd name="T90" fmla="*/ 38 w 54"/>
                <a:gd name="T91" fmla="*/ 5 h 82"/>
                <a:gd name="T92" fmla="*/ 35 w 54"/>
                <a:gd name="T93" fmla="*/ 5 h 82"/>
                <a:gd name="T94" fmla="*/ 32 w 54"/>
                <a:gd name="T95" fmla="*/ 5 h 82"/>
                <a:gd name="T96" fmla="*/ 30 w 54"/>
                <a:gd name="T97" fmla="*/ 5 h 82"/>
                <a:gd name="T98" fmla="*/ 28 w 54"/>
                <a:gd name="T99" fmla="*/ 5 h 82"/>
                <a:gd name="T100" fmla="*/ 26 w 54"/>
                <a:gd name="T101" fmla="*/ 5 h 82"/>
                <a:gd name="T102" fmla="*/ 24 w 54"/>
                <a:gd name="T103" fmla="*/ 3 h 82"/>
                <a:gd name="T104" fmla="*/ 21 w 54"/>
                <a:gd name="T105" fmla="*/ 1 h 82"/>
                <a:gd name="T106" fmla="*/ 18 w 54"/>
                <a:gd name="T107" fmla="*/ 0 h 8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4" h="82">
                  <a:moveTo>
                    <a:pt x="15" y="0"/>
                  </a:moveTo>
                  <a:lnTo>
                    <a:pt x="15" y="0"/>
                  </a:lnTo>
                  <a:lnTo>
                    <a:pt x="14" y="0"/>
                  </a:lnTo>
                  <a:lnTo>
                    <a:pt x="13" y="1"/>
                  </a:lnTo>
                  <a:lnTo>
                    <a:pt x="12" y="1"/>
                  </a:lnTo>
                  <a:lnTo>
                    <a:pt x="12" y="2"/>
                  </a:lnTo>
                  <a:lnTo>
                    <a:pt x="11" y="2"/>
                  </a:lnTo>
                  <a:lnTo>
                    <a:pt x="11" y="3"/>
                  </a:lnTo>
                  <a:lnTo>
                    <a:pt x="10" y="3"/>
                  </a:lnTo>
                  <a:lnTo>
                    <a:pt x="10" y="4"/>
                  </a:lnTo>
                  <a:lnTo>
                    <a:pt x="9" y="4"/>
                  </a:lnTo>
                  <a:lnTo>
                    <a:pt x="9" y="5"/>
                  </a:lnTo>
                  <a:lnTo>
                    <a:pt x="8" y="6"/>
                  </a:lnTo>
                  <a:lnTo>
                    <a:pt x="8" y="7"/>
                  </a:lnTo>
                  <a:lnTo>
                    <a:pt x="7" y="8"/>
                  </a:lnTo>
                  <a:lnTo>
                    <a:pt x="7" y="9"/>
                  </a:lnTo>
                  <a:lnTo>
                    <a:pt x="6" y="10"/>
                  </a:lnTo>
                  <a:lnTo>
                    <a:pt x="6" y="11"/>
                  </a:lnTo>
                  <a:lnTo>
                    <a:pt x="6" y="12"/>
                  </a:lnTo>
                  <a:lnTo>
                    <a:pt x="5" y="13"/>
                  </a:lnTo>
                  <a:lnTo>
                    <a:pt x="5" y="14"/>
                  </a:lnTo>
                  <a:lnTo>
                    <a:pt x="5" y="15"/>
                  </a:lnTo>
                  <a:lnTo>
                    <a:pt x="4" y="16"/>
                  </a:lnTo>
                  <a:lnTo>
                    <a:pt x="4" y="17"/>
                  </a:lnTo>
                  <a:lnTo>
                    <a:pt x="4" y="18"/>
                  </a:lnTo>
                  <a:lnTo>
                    <a:pt x="3" y="19"/>
                  </a:lnTo>
                  <a:lnTo>
                    <a:pt x="3" y="20"/>
                  </a:lnTo>
                  <a:lnTo>
                    <a:pt x="3" y="21"/>
                  </a:lnTo>
                  <a:lnTo>
                    <a:pt x="3" y="22"/>
                  </a:lnTo>
                  <a:lnTo>
                    <a:pt x="3" y="23"/>
                  </a:lnTo>
                  <a:lnTo>
                    <a:pt x="3" y="24"/>
                  </a:lnTo>
                  <a:lnTo>
                    <a:pt x="2" y="25"/>
                  </a:lnTo>
                  <a:lnTo>
                    <a:pt x="2" y="26"/>
                  </a:lnTo>
                  <a:lnTo>
                    <a:pt x="2" y="28"/>
                  </a:lnTo>
                  <a:lnTo>
                    <a:pt x="2" y="29"/>
                  </a:lnTo>
                  <a:lnTo>
                    <a:pt x="1" y="30"/>
                  </a:lnTo>
                  <a:lnTo>
                    <a:pt x="1" y="31"/>
                  </a:lnTo>
                  <a:lnTo>
                    <a:pt x="1" y="32"/>
                  </a:lnTo>
                  <a:lnTo>
                    <a:pt x="1" y="33"/>
                  </a:lnTo>
                  <a:lnTo>
                    <a:pt x="1" y="34"/>
                  </a:lnTo>
                  <a:lnTo>
                    <a:pt x="1" y="35"/>
                  </a:lnTo>
                  <a:lnTo>
                    <a:pt x="1" y="36"/>
                  </a:lnTo>
                  <a:lnTo>
                    <a:pt x="1" y="37"/>
                  </a:lnTo>
                  <a:lnTo>
                    <a:pt x="1" y="38"/>
                  </a:lnTo>
                  <a:lnTo>
                    <a:pt x="0" y="39"/>
                  </a:lnTo>
                  <a:lnTo>
                    <a:pt x="0" y="40"/>
                  </a:lnTo>
                  <a:lnTo>
                    <a:pt x="0" y="41"/>
                  </a:lnTo>
                  <a:lnTo>
                    <a:pt x="0" y="42"/>
                  </a:lnTo>
                  <a:lnTo>
                    <a:pt x="0" y="43"/>
                  </a:lnTo>
                  <a:lnTo>
                    <a:pt x="0" y="44"/>
                  </a:lnTo>
                  <a:lnTo>
                    <a:pt x="0" y="45"/>
                  </a:lnTo>
                  <a:lnTo>
                    <a:pt x="0" y="46"/>
                  </a:lnTo>
                  <a:lnTo>
                    <a:pt x="0" y="47"/>
                  </a:lnTo>
                  <a:lnTo>
                    <a:pt x="0" y="48"/>
                  </a:lnTo>
                  <a:lnTo>
                    <a:pt x="0" y="49"/>
                  </a:lnTo>
                  <a:lnTo>
                    <a:pt x="0" y="50"/>
                  </a:lnTo>
                  <a:lnTo>
                    <a:pt x="0" y="51"/>
                  </a:lnTo>
                  <a:lnTo>
                    <a:pt x="0" y="53"/>
                  </a:lnTo>
                  <a:lnTo>
                    <a:pt x="0" y="54"/>
                  </a:lnTo>
                  <a:lnTo>
                    <a:pt x="0" y="55"/>
                  </a:lnTo>
                  <a:lnTo>
                    <a:pt x="0" y="56"/>
                  </a:lnTo>
                  <a:lnTo>
                    <a:pt x="0" y="57"/>
                  </a:lnTo>
                  <a:lnTo>
                    <a:pt x="0" y="58"/>
                  </a:lnTo>
                  <a:lnTo>
                    <a:pt x="0" y="59"/>
                  </a:lnTo>
                  <a:lnTo>
                    <a:pt x="0" y="60"/>
                  </a:lnTo>
                  <a:lnTo>
                    <a:pt x="0" y="61"/>
                  </a:lnTo>
                  <a:lnTo>
                    <a:pt x="1" y="62"/>
                  </a:lnTo>
                  <a:lnTo>
                    <a:pt x="1" y="63"/>
                  </a:lnTo>
                  <a:lnTo>
                    <a:pt x="1" y="64"/>
                  </a:lnTo>
                  <a:lnTo>
                    <a:pt x="1" y="65"/>
                  </a:lnTo>
                  <a:lnTo>
                    <a:pt x="1" y="66"/>
                  </a:lnTo>
                  <a:lnTo>
                    <a:pt x="1" y="67"/>
                  </a:lnTo>
                  <a:lnTo>
                    <a:pt x="1" y="68"/>
                  </a:lnTo>
                  <a:lnTo>
                    <a:pt x="2" y="69"/>
                  </a:lnTo>
                  <a:lnTo>
                    <a:pt x="2" y="70"/>
                  </a:lnTo>
                  <a:lnTo>
                    <a:pt x="2" y="71"/>
                  </a:lnTo>
                  <a:lnTo>
                    <a:pt x="2" y="72"/>
                  </a:lnTo>
                  <a:lnTo>
                    <a:pt x="3" y="72"/>
                  </a:lnTo>
                  <a:lnTo>
                    <a:pt x="3" y="73"/>
                  </a:lnTo>
                  <a:lnTo>
                    <a:pt x="3" y="74"/>
                  </a:lnTo>
                  <a:lnTo>
                    <a:pt x="4" y="75"/>
                  </a:lnTo>
                  <a:lnTo>
                    <a:pt x="4" y="76"/>
                  </a:lnTo>
                  <a:lnTo>
                    <a:pt x="5" y="76"/>
                  </a:lnTo>
                  <a:lnTo>
                    <a:pt x="5" y="77"/>
                  </a:lnTo>
                  <a:lnTo>
                    <a:pt x="6" y="77"/>
                  </a:lnTo>
                  <a:lnTo>
                    <a:pt x="6" y="78"/>
                  </a:lnTo>
                  <a:lnTo>
                    <a:pt x="7" y="78"/>
                  </a:lnTo>
                  <a:lnTo>
                    <a:pt x="8" y="79"/>
                  </a:lnTo>
                  <a:lnTo>
                    <a:pt x="9" y="79"/>
                  </a:lnTo>
                  <a:lnTo>
                    <a:pt x="10" y="80"/>
                  </a:lnTo>
                  <a:lnTo>
                    <a:pt x="11" y="80"/>
                  </a:lnTo>
                  <a:lnTo>
                    <a:pt x="12" y="81"/>
                  </a:lnTo>
                  <a:lnTo>
                    <a:pt x="13" y="81"/>
                  </a:lnTo>
                  <a:lnTo>
                    <a:pt x="14" y="81"/>
                  </a:lnTo>
                  <a:lnTo>
                    <a:pt x="15" y="81"/>
                  </a:lnTo>
                  <a:lnTo>
                    <a:pt x="16" y="82"/>
                  </a:lnTo>
                  <a:lnTo>
                    <a:pt x="17" y="82"/>
                  </a:lnTo>
                  <a:lnTo>
                    <a:pt x="18" y="82"/>
                  </a:lnTo>
                  <a:lnTo>
                    <a:pt x="19" y="82"/>
                  </a:lnTo>
                  <a:lnTo>
                    <a:pt x="20" y="82"/>
                  </a:lnTo>
                  <a:lnTo>
                    <a:pt x="21" y="82"/>
                  </a:lnTo>
                  <a:lnTo>
                    <a:pt x="22" y="82"/>
                  </a:lnTo>
                  <a:lnTo>
                    <a:pt x="23" y="82"/>
                  </a:lnTo>
                  <a:lnTo>
                    <a:pt x="24" y="82"/>
                  </a:lnTo>
                  <a:lnTo>
                    <a:pt x="25" y="82"/>
                  </a:lnTo>
                  <a:lnTo>
                    <a:pt x="26" y="82"/>
                  </a:lnTo>
                  <a:lnTo>
                    <a:pt x="27" y="82"/>
                  </a:lnTo>
                  <a:lnTo>
                    <a:pt x="28" y="82"/>
                  </a:lnTo>
                  <a:lnTo>
                    <a:pt x="29" y="81"/>
                  </a:lnTo>
                  <a:lnTo>
                    <a:pt x="30" y="81"/>
                  </a:lnTo>
                  <a:lnTo>
                    <a:pt x="31" y="81"/>
                  </a:lnTo>
                  <a:lnTo>
                    <a:pt x="32" y="81"/>
                  </a:lnTo>
                  <a:lnTo>
                    <a:pt x="33" y="81"/>
                  </a:lnTo>
                  <a:lnTo>
                    <a:pt x="34" y="80"/>
                  </a:lnTo>
                  <a:lnTo>
                    <a:pt x="35" y="80"/>
                  </a:lnTo>
                  <a:lnTo>
                    <a:pt x="36" y="80"/>
                  </a:lnTo>
                  <a:lnTo>
                    <a:pt x="37" y="80"/>
                  </a:lnTo>
                  <a:lnTo>
                    <a:pt x="38" y="79"/>
                  </a:lnTo>
                  <a:lnTo>
                    <a:pt x="39" y="79"/>
                  </a:lnTo>
                  <a:lnTo>
                    <a:pt x="40" y="79"/>
                  </a:lnTo>
                  <a:lnTo>
                    <a:pt x="40" y="78"/>
                  </a:lnTo>
                  <a:lnTo>
                    <a:pt x="41" y="78"/>
                  </a:lnTo>
                  <a:lnTo>
                    <a:pt x="42" y="78"/>
                  </a:lnTo>
                  <a:lnTo>
                    <a:pt x="43" y="77"/>
                  </a:lnTo>
                  <a:lnTo>
                    <a:pt x="44" y="77"/>
                  </a:lnTo>
                  <a:lnTo>
                    <a:pt x="45" y="76"/>
                  </a:lnTo>
                  <a:lnTo>
                    <a:pt x="46" y="75"/>
                  </a:lnTo>
                  <a:lnTo>
                    <a:pt x="47" y="74"/>
                  </a:lnTo>
                  <a:lnTo>
                    <a:pt x="48" y="74"/>
                  </a:lnTo>
                  <a:lnTo>
                    <a:pt x="49" y="73"/>
                  </a:lnTo>
                  <a:lnTo>
                    <a:pt x="50" y="72"/>
                  </a:lnTo>
                  <a:lnTo>
                    <a:pt x="51" y="71"/>
                  </a:lnTo>
                  <a:lnTo>
                    <a:pt x="51" y="70"/>
                  </a:lnTo>
                  <a:lnTo>
                    <a:pt x="52" y="70"/>
                  </a:lnTo>
                  <a:lnTo>
                    <a:pt x="52" y="69"/>
                  </a:lnTo>
                  <a:lnTo>
                    <a:pt x="53" y="68"/>
                  </a:lnTo>
                  <a:lnTo>
                    <a:pt x="53" y="67"/>
                  </a:lnTo>
                  <a:lnTo>
                    <a:pt x="54" y="66"/>
                  </a:lnTo>
                  <a:lnTo>
                    <a:pt x="54" y="65"/>
                  </a:lnTo>
                  <a:lnTo>
                    <a:pt x="54" y="64"/>
                  </a:lnTo>
                  <a:lnTo>
                    <a:pt x="54" y="63"/>
                  </a:lnTo>
                  <a:lnTo>
                    <a:pt x="54" y="62"/>
                  </a:lnTo>
                  <a:lnTo>
                    <a:pt x="54" y="61"/>
                  </a:lnTo>
                  <a:lnTo>
                    <a:pt x="54" y="60"/>
                  </a:lnTo>
                  <a:lnTo>
                    <a:pt x="53" y="59"/>
                  </a:lnTo>
                  <a:lnTo>
                    <a:pt x="53" y="58"/>
                  </a:lnTo>
                  <a:lnTo>
                    <a:pt x="53" y="57"/>
                  </a:lnTo>
                  <a:lnTo>
                    <a:pt x="53" y="56"/>
                  </a:lnTo>
                  <a:lnTo>
                    <a:pt x="53" y="55"/>
                  </a:lnTo>
                  <a:lnTo>
                    <a:pt x="52" y="54"/>
                  </a:lnTo>
                  <a:lnTo>
                    <a:pt x="52" y="53"/>
                  </a:lnTo>
                  <a:lnTo>
                    <a:pt x="52" y="52"/>
                  </a:lnTo>
                  <a:lnTo>
                    <a:pt x="51" y="51"/>
                  </a:lnTo>
                  <a:lnTo>
                    <a:pt x="51" y="50"/>
                  </a:lnTo>
                  <a:lnTo>
                    <a:pt x="51" y="49"/>
                  </a:lnTo>
                  <a:lnTo>
                    <a:pt x="51" y="48"/>
                  </a:lnTo>
                  <a:lnTo>
                    <a:pt x="50" y="47"/>
                  </a:lnTo>
                  <a:lnTo>
                    <a:pt x="50" y="46"/>
                  </a:lnTo>
                  <a:lnTo>
                    <a:pt x="49" y="45"/>
                  </a:lnTo>
                  <a:lnTo>
                    <a:pt x="49" y="44"/>
                  </a:lnTo>
                  <a:lnTo>
                    <a:pt x="49" y="43"/>
                  </a:lnTo>
                  <a:lnTo>
                    <a:pt x="48" y="42"/>
                  </a:lnTo>
                  <a:lnTo>
                    <a:pt x="48" y="41"/>
                  </a:lnTo>
                  <a:lnTo>
                    <a:pt x="48" y="40"/>
                  </a:lnTo>
                  <a:lnTo>
                    <a:pt x="47" y="39"/>
                  </a:lnTo>
                  <a:lnTo>
                    <a:pt x="47" y="38"/>
                  </a:lnTo>
                  <a:lnTo>
                    <a:pt x="46" y="37"/>
                  </a:lnTo>
                  <a:lnTo>
                    <a:pt x="46" y="36"/>
                  </a:lnTo>
                  <a:lnTo>
                    <a:pt x="45" y="35"/>
                  </a:lnTo>
                  <a:lnTo>
                    <a:pt x="45" y="34"/>
                  </a:lnTo>
                  <a:lnTo>
                    <a:pt x="44" y="33"/>
                  </a:lnTo>
                  <a:lnTo>
                    <a:pt x="44" y="32"/>
                  </a:lnTo>
                  <a:lnTo>
                    <a:pt x="43" y="31"/>
                  </a:lnTo>
                  <a:lnTo>
                    <a:pt x="43" y="30"/>
                  </a:lnTo>
                  <a:lnTo>
                    <a:pt x="42" y="29"/>
                  </a:lnTo>
                  <a:lnTo>
                    <a:pt x="42" y="28"/>
                  </a:lnTo>
                  <a:lnTo>
                    <a:pt x="41" y="27"/>
                  </a:lnTo>
                  <a:lnTo>
                    <a:pt x="41" y="26"/>
                  </a:lnTo>
                  <a:lnTo>
                    <a:pt x="40" y="25"/>
                  </a:lnTo>
                  <a:lnTo>
                    <a:pt x="40" y="24"/>
                  </a:lnTo>
                  <a:lnTo>
                    <a:pt x="39" y="23"/>
                  </a:lnTo>
                  <a:lnTo>
                    <a:pt x="39" y="22"/>
                  </a:lnTo>
                  <a:lnTo>
                    <a:pt x="38" y="22"/>
                  </a:lnTo>
                  <a:lnTo>
                    <a:pt x="38" y="21"/>
                  </a:lnTo>
                  <a:lnTo>
                    <a:pt x="37" y="20"/>
                  </a:lnTo>
                  <a:lnTo>
                    <a:pt x="37" y="19"/>
                  </a:lnTo>
                  <a:lnTo>
                    <a:pt x="36" y="18"/>
                  </a:lnTo>
                  <a:lnTo>
                    <a:pt x="35" y="17"/>
                  </a:lnTo>
                  <a:lnTo>
                    <a:pt x="35" y="16"/>
                  </a:lnTo>
                  <a:lnTo>
                    <a:pt x="34" y="15"/>
                  </a:lnTo>
                  <a:lnTo>
                    <a:pt x="33" y="14"/>
                  </a:lnTo>
                  <a:lnTo>
                    <a:pt x="32" y="13"/>
                  </a:lnTo>
                  <a:lnTo>
                    <a:pt x="32" y="12"/>
                  </a:lnTo>
                  <a:lnTo>
                    <a:pt x="31" y="11"/>
                  </a:lnTo>
                  <a:lnTo>
                    <a:pt x="31" y="10"/>
                  </a:lnTo>
                  <a:lnTo>
                    <a:pt x="30" y="10"/>
                  </a:lnTo>
                  <a:lnTo>
                    <a:pt x="30" y="9"/>
                  </a:lnTo>
                  <a:lnTo>
                    <a:pt x="29" y="9"/>
                  </a:lnTo>
                  <a:lnTo>
                    <a:pt x="29" y="8"/>
                  </a:lnTo>
                  <a:lnTo>
                    <a:pt x="28" y="8"/>
                  </a:lnTo>
                  <a:lnTo>
                    <a:pt x="28" y="7"/>
                  </a:lnTo>
                  <a:lnTo>
                    <a:pt x="27" y="7"/>
                  </a:lnTo>
                  <a:lnTo>
                    <a:pt x="27" y="6"/>
                  </a:lnTo>
                  <a:lnTo>
                    <a:pt x="26" y="5"/>
                  </a:lnTo>
                  <a:lnTo>
                    <a:pt x="25" y="5"/>
                  </a:lnTo>
                  <a:lnTo>
                    <a:pt x="25" y="4"/>
                  </a:lnTo>
                  <a:lnTo>
                    <a:pt x="24" y="4"/>
                  </a:lnTo>
                  <a:lnTo>
                    <a:pt x="24" y="3"/>
                  </a:lnTo>
                  <a:lnTo>
                    <a:pt x="23" y="3"/>
                  </a:lnTo>
                  <a:lnTo>
                    <a:pt x="22" y="2"/>
                  </a:lnTo>
                  <a:lnTo>
                    <a:pt x="21" y="2"/>
                  </a:lnTo>
                  <a:lnTo>
                    <a:pt x="21" y="1"/>
                  </a:lnTo>
                  <a:lnTo>
                    <a:pt x="20" y="1"/>
                  </a:lnTo>
                  <a:lnTo>
                    <a:pt x="19" y="1"/>
                  </a:lnTo>
                  <a:lnTo>
                    <a:pt x="19" y="0"/>
                  </a:lnTo>
                  <a:lnTo>
                    <a:pt x="18" y="0"/>
                  </a:lnTo>
                  <a:lnTo>
                    <a:pt x="17" y="0"/>
                  </a:lnTo>
                  <a:lnTo>
                    <a:pt x="16" y="0"/>
                  </a:lnTo>
                  <a:lnTo>
                    <a:pt x="15" y="0"/>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sp>
          <p:nvSpPr>
            <p:cNvPr id="17" name="Freeform 56">
              <a:extLst>
                <a:ext uri="{FF2B5EF4-FFF2-40B4-BE49-F238E27FC236}">
                  <a16:creationId xmlns:a16="http://schemas.microsoft.com/office/drawing/2014/main" id="{86A2D3E1-094F-3C1A-21D0-0A1217F6342C}"/>
                </a:ext>
              </a:extLst>
            </p:cNvPr>
            <p:cNvSpPr>
              <a:spLocks noChangeArrowheads="1"/>
            </p:cNvSpPr>
            <p:nvPr/>
          </p:nvSpPr>
          <p:spPr bwMode="auto">
            <a:xfrm>
              <a:off x="2678113" y="2309813"/>
              <a:ext cx="144462" cy="180975"/>
            </a:xfrm>
            <a:custGeom>
              <a:avLst/>
              <a:gdLst>
                <a:gd name="T0" fmla="*/ 2147483646 w 108"/>
                <a:gd name="T1" fmla="*/ 0 h 149"/>
                <a:gd name="T2" fmla="*/ 2147483646 w 108"/>
                <a:gd name="T3" fmla="*/ 0 h 149"/>
                <a:gd name="T4" fmla="*/ 2147483646 w 108"/>
                <a:gd name="T5" fmla="*/ 0 h 149"/>
                <a:gd name="T6" fmla="*/ 2147483646 w 108"/>
                <a:gd name="T7" fmla="*/ 0 h 149"/>
                <a:gd name="T8" fmla="*/ 2147483646 w 108"/>
                <a:gd name="T9" fmla="*/ 0 h 149"/>
                <a:gd name="T10" fmla="*/ 2147483646 w 108"/>
                <a:gd name="T11" fmla="*/ 0 h 149"/>
                <a:gd name="T12" fmla="*/ 2147483646 w 108"/>
                <a:gd name="T13" fmla="*/ 0 h 149"/>
                <a:gd name="T14" fmla="*/ 2147483646 w 108"/>
                <a:gd name="T15" fmla="*/ 0 h 149"/>
                <a:gd name="T16" fmla="*/ 2147483646 w 108"/>
                <a:gd name="T17" fmla="*/ 0 h 149"/>
                <a:gd name="T18" fmla="*/ 2147483646 w 108"/>
                <a:gd name="T19" fmla="*/ 0 h 149"/>
                <a:gd name="T20" fmla="*/ 2147483646 w 108"/>
                <a:gd name="T21" fmla="*/ 0 h 149"/>
                <a:gd name="T22" fmla="*/ 2147483646 w 108"/>
                <a:gd name="T23" fmla="*/ 0 h 149"/>
                <a:gd name="T24" fmla="*/ 2147483646 w 108"/>
                <a:gd name="T25" fmla="*/ 0 h 149"/>
                <a:gd name="T26" fmla="*/ 2147483646 w 108"/>
                <a:gd name="T27" fmla="*/ 0 h 149"/>
                <a:gd name="T28" fmla="*/ 2147483646 w 108"/>
                <a:gd name="T29" fmla="*/ 0 h 149"/>
                <a:gd name="T30" fmla="*/ 2147483646 w 108"/>
                <a:gd name="T31" fmla="*/ 0 h 149"/>
                <a:gd name="T32" fmla="*/ 2147483646 w 108"/>
                <a:gd name="T33" fmla="*/ 0 h 149"/>
                <a:gd name="T34" fmla="*/ 2147483646 w 108"/>
                <a:gd name="T35" fmla="*/ 0 h 149"/>
                <a:gd name="T36" fmla="*/ 2147483646 w 108"/>
                <a:gd name="T37" fmla="*/ 0 h 149"/>
                <a:gd name="T38" fmla="*/ 0 w 108"/>
                <a:gd name="T39" fmla="*/ 0 h 149"/>
                <a:gd name="T40" fmla="*/ 0 w 108"/>
                <a:gd name="T41" fmla="*/ 0 h 149"/>
                <a:gd name="T42" fmla="*/ 2147483646 w 108"/>
                <a:gd name="T43" fmla="*/ 0 h 149"/>
                <a:gd name="T44" fmla="*/ 2147483646 w 108"/>
                <a:gd name="T45" fmla="*/ 0 h 149"/>
                <a:gd name="T46" fmla="*/ 2147483646 w 108"/>
                <a:gd name="T47" fmla="*/ 0 h 149"/>
                <a:gd name="T48" fmla="*/ 2147483646 w 108"/>
                <a:gd name="T49" fmla="*/ 0 h 149"/>
                <a:gd name="T50" fmla="*/ 2147483646 w 108"/>
                <a:gd name="T51" fmla="*/ 0 h 149"/>
                <a:gd name="T52" fmla="*/ 2147483646 w 108"/>
                <a:gd name="T53" fmla="*/ 0 h 149"/>
                <a:gd name="T54" fmla="*/ 2147483646 w 108"/>
                <a:gd name="T55" fmla="*/ 0 h 149"/>
                <a:gd name="T56" fmla="*/ 2147483646 w 108"/>
                <a:gd name="T57" fmla="*/ 0 h 149"/>
                <a:gd name="T58" fmla="*/ 2147483646 w 108"/>
                <a:gd name="T59" fmla="*/ 0 h 149"/>
                <a:gd name="T60" fmla="*/ 2147483646 w 108"/>
                <a:gd name="T61" fmla="*/ 0 h 149"/>
                <a:gd name="T62" fmla="*/ 2147483646 w 108"/>
                <a:gd name="T63" fmla="*/ 0 h 149"/>
                <a:gd name="T64" fmla="*/ 2147483646 w 108"/>
                <a:gd name="T65" fmla="*/ 0 h 149"/>
                <a:gd name="T66" fmla="*/ 2147483646 w 108"/>
                <a:gd name="T67" fmla="*/ 0 h 149"/>
                <a:gd name="T68" fmla="*/ 2147483646 w 108"/>
                <a:gd name="T69" fmla="*/ 0 h 149"/>
                <a:gd name="T70" fmla="*/ 2147483646 w 108"/>
                <a:gd name="T71" fmla="*/ 0 h 149"/>
                <a:gd name="T72" fmla="*/ 2147483646 w 108"/>
                <a:gd name="T73" fmla="*/ 0 h 149"/>
                <a:gd name="T74" fmla="*/ 2147483646 w 108"/>
                <a:gd name="T75" fmla="*/ 0 h 149"/>
                <a:gd name="T76" fmla="*/ 2147483646 w 108"/>
                <a:gd name="T77" fmla="*/ 0 h 149"/>
                <a:gd name="T78" fmla="*/ 2147483646 w 108"/>
                <a:gd name="T79" fmla="*/ 0 h 149"/>
                <a:gd name="T80" fmla="*/ 2147483646 w 108"/>
                <a:gd name="T81" fmla="*/ 0 h 149"/>
                <a:gd name="T82" fmla="*/ 2147483646 w 108"/>
                <a:gd name="T83" fmla="*/ 0 h 149"/>
                <a:gd name="T84" fmla="*/ 2147483646 w 108"/>
                <a:gd name="T85" fmla="*/ 0 h 149"/>
                <a:gd name="T86" fmla="*/ 2147483646 w 108"/>
                <a:gd name="T87" fmla="*/ 0 h 149"/>
                <a:gd name="T88" fmla="*/ 2147483646 w 108"/>
                <a:gd name="T89" fmla="*/ 0 h 149"/>
                <a:gd name="T90" fmla="*/ 2147483646 w 108"/>
                <a:gd name="T91" fmla="*/ 0 h 149"/>
                <a:gd name="T92" fmla="*/ 2147483646 w 108"/>
                <a:gd name="T93" fmla="*/ 0 h 149"/>
                <a:gd name="T94" fmla="*/ 2147483646 w 108"/>
                <a:gd name="T95" fmla="*/ 0 h 149"/>
                <a:gd name="T96" fmla="*/ 2147483646 w 108"/>
                <a:gd name="T97" fmla="*/ 0 h 149"/>
                <a:gd name="T98" fmla="*/ 2147483646 w 108"/>
                <a:gd name="T99" fmla="*/ 0 h 149"/>
                <a:gd name="T100" fmla="*/ 2147483646 w 108"/>
                <a:gd name="T101" fmla="*/ 0 h 149"/>
                <a:gd name="T102" fmla="*/ 2147483646 w 108"/>
                <a:gd name="T103" fmla="*/ 0 h 149"/>
                <a:gd name="T104" fmla="*/ 2147483646 w 108"/>
                <a:gd name="T105" fmla="*/ 0 h 149"/>
                <a:gd name="T106" fmla="*/ 2147483646 w 108"/>
                <a:gd name="T107" fmla="*/ 0 h 149"/>
                <a:gd name="T108" fmla="*/ 2147483646 w 108"/>
                <a:gd name="T109" fmla="*/ 0 h 14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08" h="149">
                  <a:moveTo>
                    <a:pt x="78" y="149"/>
                  </a:moveTo>
                  <a:lnTo>
                    <a:pt x="78" y="149"/>
                  </a:lnTo>
                  <a:lnTo>
                    <a:pt x="76" y="149"/>
                  </a:lnTo>
                  <a:lnTo>
                    <a:pt x="74" y="149"/>
                  </a:lnTo>
                  <a:lnTo>
                    <a:pt x="72" y="149"/>
                  </a:lnTo>
                  <a:lnTo>
                    <a:pt x="70" y="149"/>
                  </a:lnTo>
                  <a:lnTo>
                    <a:pt x="70" y="147"/>
                  </a:lnTo>
                  <a:lnTo>
                    <a:pt x="68" y="147"/>
                  </a:lnTo>
                  <a:lnTo>
                    <a:pt x="66" y="147"/>
                  </a:lnTo>
                  <a:lnTo>
                    <a:pt x="66" y="146"/>
                  </a:lnTo>
                  <a:lnTo>
                    <a:pt x="64" y="146"/>
                  </a:lnTo>
                  <a:lnTo>
                    <a:pt x="62" y="144"/>
                  </a:lnTo>
                  <a:lnTo>
                    <a:pt x="60" y="144"/>
                  </a:lnTo>
                  <a:lnTo>
                    <a:pt x="60" y="142"/>
                  </a:lnTo>
                  <a:lnTo>
                    <a:pt x="58" y="142"/>
                  </a:lnTo>
                  <a:lnTo>
                    <a:pt x="58" y="140"/>
                  </a:lnTo>
                  <a:lnTo>
                    <a:pt x="56" y="140"/>
                  </a:lnTo>
                  <a:lnTo>
                    <a:pt x="54" y="138"/>
                  </a:lnTo>
                  <a:lnTo>
                    <a:pt x="54" y="137"/>
                  </a:lnTo>
                  <a:lnTo>
                    <a:pt x="52" y="137"/>
                  </a:lnTo>
                  <a:lnTo>
                    <a:pt x="52" y="135"/>
                  </a:lnTo>
                  <a:lnTo>
                    <a:pt x="50" y="133"/>
                  </a:lnTo>
                  <a:lnTo>
                    <a:pt x="48" y="133"/>
                  </a:lnTo>
                  <a:lnTo>
                    <a:pt x="48" y="131"/>
                  </a:lnTo>
                  <a:lnTo>
                    <a:pt x="46" y="131"/>
                  </a:lnTo>
                  <a:lnTo>
                    <a:pt x="46" y="129"/>
                  </a:lnTo>
                  <a:lnTo>
                    <a:pt x="44" y="127"/>
                  </a:lnTo>
                  <a:lnTo>
                    <a:pt x="44" y="126"/>
                  </a:lnTo>
                  <a:lnTo>
                    <a:pt x="42" y="124"/>
                  </a:lnTo>
                  <a:lnTo>
                    <a:pt x="40" y="122"/>
                  </a:lnTo>
                  <a:lnTo>
                    <a:pt x="38" y="120"/>
                  </a:lnTo>
                  <a:lnTo>
                    <a:pt x="38" y="118"/>
                  </a:lnTo>
                  <a:lnTo>
                    <a:pt x="36" y="117"/>
                  </a:lnTo>
                  <a:lnTo>
                    <a:pt x="34" y="115"/>
                  </a:lnTo>
                  <a:lnTo>
                    <a:pt x="34" y="113"/>
                  </a:lnTo>
                  <a:lnTo>
                    <a:pt x="32" y="111"/>
                  </a:lnTo>
                  <a:lnTo>
                    <a:pt x="32" y="109"/>
                  </a:lnTo>
                  <a:lnTo>
                    <a:pt x="30" y="109"/>
                  </a:lnTo>
                  <a:lnTo>
                    <a:pt x="30" y="107"/>
                  </a:lnTo>
                  <a:lnTo>
                    <a:pt x="28" y="106"/>
                  </a:lnTo>
                  <a:lnTo>
                    <a:pt x="28" y="104"/>
                  </a:lnTo>
                  <a:lnTo>
                    <a:pt x="26" y="102"/>
                  </a:lnTo>
                  <a:lnTo>
                    <a:pt x="26" y="100"/>
                  </a:lnTo>
                  <a:lnTo>
                    <a:pt x="24" y="98"/>
                  </a:lnTo>
                  <a:lnTo>
                    <a:pt x="24" y="97"/>
                  </a:lnTo>
                  <a:lnTo>
                    <a:pt x="22" y="95"/>
                  </a:lnTo>
                  <a:lnTo>
                    <a:pt x="22" y="93"/>
                  </a:lnTo>
                  <a:lnTo>
                    <a:pt x="20" y="93"/>
                  </a:lnTo>
                  <a:lnTo>
                    <a:pt x="20" y="91"/>
                  </a:lnTo>
                  <a:lnTo>
                    <a:pt x="20" y="89"/>
                  </a:lnTo>
                  <a:lnTo>
                    <a:pt x="18" y="87"/>
                  </a:lnTo>
                  <a:lnTo>
                    <a:pt x="18" y="86"/>
                  </a:lnTo>
                  <a:lnTo>
                    <a:pt x="16" y="84"/>
                  </a:lnTo>
                  <a:lnTo>
                    <a:pt x="16" y="82"/>
                  </a:lnTo>
                  <a:lnTo>
                    <a:pt x="14" y="80"/>
                  </a:lnTo>
                  <a:lnTo>
                    <a:pt x="14" y="78"/>
                  </a:lnTo>
                  <a:lnTo>
                    <a:pt x="12" y="77"/>
                  </a:lnTo>
                  <a:lnTo>
                    <a:pt x="12" y="75"/>
                  </a:lnTo>
                  <a:lnTo>
                    <a:pt x="12" y="73"/>
                  </a:lnTo>
                  <a:lnTo>
                    <a:pt x="10" y="71"/>
                  </a:lnTo>
                  <a:lnTo>
                    <a:pt x="10" y="69"/>
                  </a:lnTo>
                  <a:lnTo>
                    <a:pt x="10" y="67"/>
                  </a:lnTo>
                  <a:lnTo>
                    <a:pt x="8" y="66"/>
                  </a:lnTo>
                  <a:lnTo>
                    <a:pt x="8" y="64"/>
                  </a:lnTo>
                  <a:lnTo>
                    <a:pt x="6" y="62"/>
                  </a:lnTo>
                  <a:lnTo>
                    <a:pt x="6" y="60"/>
                  </a:lnTo>
                  <a:lnTo>
                    <a:pt x="6" y="58"/>
                  </a:lnTo>
                  <a:lnTo>
                    <a:pt x="6" y="57"/>
                  </a:lnTo>
                  <a:lnTo>
                    <a:pt x="4" y="57"/>
                  </a:lnTo>
                  <a:lnTo>
                    <a:pt x="4" y="55"/>
                  </a:lnTo>
                  <a:lnTo>
                    <a:pt x="4" y="53"/>
                  </a:lnTo>
                  <a:lnTo>
                    <a:pt x="4" y="51"/>
                  </a:lnTo>
                  <a:lnTo>
                    <a:pt x="2" y="51"/>
                  </a:lnTo>
                  <a:lnTo>
                    <a:pt x="2" y="49"/>
                  </a:lnTo>
                  <a:lnTo>
                    <a:pt x="2" y="48"/>
                  </a:lnTo>
                  <a:lnTo>
                    <a:pt x="2" y="46"/>
                  </a:lnTo>
                  <a:lnTo>
                    <a:pt x="2" y="44"/>
                  </a:lnTo>
                  <a:lnTo>
                    <a:pt x="2" y="42"/>
                  </a:lnTo>
                  <a:lnTo>
                    <a:pt x="0" y="40"/>
                  </a:lnTo>
                  <a:lnTo>
                    <a:pt x="0" y="38"/>
                  </a:lnTo>
                  <a:lnTo>
                    <a:pt x="0" y="37"/>
                  </a:lnTo>
                  <a:lnTo>
                    <a:pt x="0" y="35"/>
                  </a:lnTo>
                  <a:lnTo>
                    <a:pt x="0" y="33"/>
                  </a:lnTo>
                  <a:lnTo>
                    <a:pt x="0" y="31"/>
                  </a:lnTo>
                  <a:lnTo>
                    <a:pt x="0" y="29"/>
                  </a:lnTo>
                  <a:lnTo>
                    <a:pt x="2" y="28"/>
                  </a:lnTo>
                  <a:lnTo>
                    <a:pt x="2" y="26"/>
                  </a:lnTo>
                  <a:lnTo>
                    <a:pt x="4" y="24"/>
                  </a:lnTo>
                  <a:lnTo>
                    <a:pt x="4" y="22"/>
                  </a:lnTo>
                  <a:lnTo>
                    <a:pt x="6" y="22"/>
                  </a:lnTo>
                  <a:lnTo>
                    <a:pt x="6" y="20"/>
                  </a:lnTo>
                  <a:lnTo>
                    <a:pt x="8" y="18"/>
                  </a:lnTo>
                  <a:lnTo>
                    <a:pt x="10" y="17"/>
                  </a:lnTo>
                  <a:lnTo>
                    <a:pt x="12" y="15"/>
                  </a:lnTo>
                  <a:lnTo>
                    <a:pt x="14" y="15"/>
                  </a:lnTo>
                  <a:lnTo>
                    <a:pt x="16" y="13"/>
                  </a:lnTo>
                  <a:lnTo>
                    <a:pt x="16" y="11"/>
                  </a:lnTo>
                  <a:lnTo>
                    <a:pt x="18" y="11"/>
                  </a:lnTo>
                  <a:lnTo>
                    <a:pt x="20" y="9"/>
                  </a:lnTo>
                  <a:lnTo>
                    <a:pt x="22" y="9"/>
                  </a:lnTo>
                  <a:lnTo>
                    <a:pt x="24" y="8"/>
                  </a:lnTo>
                  <a:lnTo>
                    <a:pt x="26" y="8"/>
                  </a:lnTo>
                  <a:lnTo>
                    <a:pt x="28" y="8"/>
                  </a:lnTo>
                  <a:lnTo>
                    <a:pt x="28" y="6"/>
                  </a:lnTo>
                  <a:lnTo>
                    <a:pt x="30" y="6"/>
                  </a:lnTo>
                  <a:lnTo>
                    <a:pt x="32" y="6"/>
                  </a:lnTo>
                  <a:lnTo>
                    <a:pt x="34" y="4"/>
                  </a:lnTo>
                  <a:lnTo>
                    <a:pt x="36" y="4"/>
                  </a:lnTo>
                  <a:lnTo>
                    <a:pt x="38" y="4"/>
                  </a:lnTo>
                  <a:lnTo>
                    <a:pt x="40" y="4"/>
                  </a:lnTo>
                  <a:lnTo>
                    <a:pt x="42" y="2"/>
                  </a:lnTo>
                  <a:lnTo>
                    <a:pt x="44" y="2"/>
                  </a:lnTo>
                  <a:lnTo>
                    <a:pt x="46" y="2"/>
                  </a:lnTo>
                  <a:lnTo>
                    <a:pt x="48" y="2"/>
                  </a:lnTo>
                  <a:lnTo>
                    <a:pt x="50" y="0"/>
                  </a:lnTo>
                  <a:lnTo>
                    <a:pt x="52" y="0"/>
                  </a:lnTo>
                  <a:lnTo>
                    <a:pt x="54" y="0"/>
                  </a:lnTo>
                  <a:lnTo>
                    <a:pt x="56" y="0"/>
                  </a:lnTo>
                  <a:lnTo>
                    <a:pt x="58" y="0"/>
                  </a:lnTo>
                  <a:lnTo>
                    <a:pt x="60" y="0"/>
                  </a:lnTo>
                  <a:lnTo>
                    <a:pt x="62" y="0"/>
                  </a:lnTo>
                  <a:lnTo>
                    <a:pt x="64" y="0"/>
                  </a:lnTo>
                  <a:lnTo>
                    <a:pt x="66" y="0"/>
                  </a:lnTo>
                  <a:lnTo>
                    <a:pt x="68" y="0"/>
                  </a:lnTo>
                  <a:lnTo>
                    <a:pt x="70" y="0"/>
                  </a:lnTo>
                  <a:lnTo>
                    <a:pt x="72" y="0"/>
                  </a:lnTo>
                  <a:lnTo>
                    <a:pt x="74" y="0"/>
                  </a:lnTo>
                  <a:lnTo>
                    <a:pt x="76" y="0"/>
                  </a:lnTo>
                  <a:lnTo>
                    <a:pt x="78" y="0"/>
                  </a:lnTo>
                  <a:lnTo>
                    <a:pt x="78" y="2"/>
                  </a:lnTo>
                  <a:lnTo>
                    <a:pt x="80" y="2"/>
                  </a:lnTo>
                  <a:lnTo>
                    <a:pt x="82" y="2"/>
                  </a:lnTo>
                  <a:lnTo>
                    <a:pt x="84" y="2"/>
                  </a:lnTo>
                  <a:lnTo>
                    <a:pt x="86" y="4"/>
                  </a:lnTo>
                  <a:lnTo>
                    <a:pt x="88" y="4"/>
                  </a:lnTo>
                  <a:lnTo>
                    <a:pt x="90" y="6"/>
                  </a:lnTo>
                  <a:lnTo>
                    <a:pt x="92" y="6"/>
                  </a:lnTo>
                  <a:lnTo>
                    <a:pt x="94" y="6"/>
                  </a:lnTo>
                  <a:lnTo>
                    <a:pt x="94" y="8"/>
                  </a:lnTo>
                  <a:lnTo>
                    <a:pt x="96" y="8"/>
                  </a:lnTo>
                  <a:lnTo>
                    <a:pt x="96" y="9"/>
                  </a:lnTo>
                  <a:lnTo>
                    <a:pt x="98" y="9"/>
                  </a:lnTo>
                  <a:lnTo>
                    <a:pt x="98" y="11"/>
                  </a:lnTo>
                  <a:lnTo>
                    <a:pt x="100" y="11"/>
                  </a:lnTo>
                  <a:lnTo>
                    <a:pt x="100" y="13"/>
                  </a:lnTo>
                  <a:lnTo>
                    <a:pt x="102" y="15"/>
                  </a:lnTo>
                  <a:lnTo>
                    <a:pt x="102" y="17"/>
                  </a:lnTo>
                  <a:lnTo>
                    <a:pt x="104" y="18"/>
                  </a:lnTo>
                  <a:lnTo>
                    <a:pt x="104" y="20"/>
                  </a:lnTo>
                  <a:lnTo>
                    <a:pt x="104" y="22"/>
                  </a:lnTo>
                  <a:lnTo>
                    <a:pt x="104" y="24"/>
                  </a:lnTo>
                  <a:lnTo>
                    <a:pt x="106" y="26"/>
                  </a:lnTo>
                  <a:lnTo>
                    <a:pt x="106" y="28"/>
                  </a:lnTo>
                  <a:lnTo>
                    <a:pt x="106" y="29"/>
                  </a:lnTo>
                  <a:lnTo>
                    <a:pt x="106" y="31"/>
                  </a:lnTo>
                  <a:lnTo>
                    <a:pt x="106" y="33"/>
                  </a:lnTo>
                  <a:lnTo>
                    <a:pt x="106" y="35"/>
                  </a:lnTo>
                  <a:lnTo>
                    <a:pt x="106" y="37"/>
                  </a:lnTo>
                  <a:lnTo>
                    <a:pt x="108" y="38"/>
                  </a:lnTo>
                  <a:lnTo>
                    <a:pt x="108" y="40"/>
                  </a:lnTo>
                  <a:lnTo>
                    <a:pt x="108" y="42"/>
                  </a:lnTo>
                  <a:lnTo>
                    <a:pt x="108" y="44"/>
                  </a:lnTo>
                  <a:lnTo>
                    <a:pt x="108" y="46"/>
                  </a:lnTo>
                  <a:lnTo>
                    <a:pt x="108" y="48"/>
                  </a:lnTo>
                  <a:lnTo>
                    <a:pt x="108" y="49"/>
                  </a:lnTo>
                  <a:lnTo>
                    <a:pt x="108" y="51"/>
                  </a:lnTo>
                  <a:lnTo>
                    <a:pt x="108" y="53"/>
                  </a:lnTo>
                  <a:lnTo>
                    <a:pt x="108" y="57"/>
                  </a:lnTo>
                  <a:lnTo>
                    <a:pt x="108" y="58"/>
                  </a:lnTo>
                  <a:lnTo>
                    <a:pt x="108" y="60"/>
                  </a:lnTo>
                  <a:lnTo>
                    <a:pt x="108" y="62"/>
                  </a:lnTo>
                  <a:lnTo>
                    <a:pt x="108" y="64"/>
                  </a:lnTo>
                  <a:lnTo>
                    <a:pt x="108" y="66"/>
                  </a:lnTo>
                  <a:lnTo>
                    <a:pt x="108" y="67"/>
                  </a:lnTo>
                  <a:lnTo>
                    <a:pt x="108" y="69"/>
                  </a:lnTo>
                  <a:lnTo>
                    <a:pt x="108" y="71"/>
                  </a:lnTo>
                  <a:lnTo>
                    <a:pt x="108" y="73"/>
                  </a:lnTo>
                  <a:lnTo>
                    <a:pt x="108" y="75"/>
                  </a:lnTo>
                  <a:lnTo>
                    <a:pt x="108" y="77"/>
                  </a:lnTo>
                  <a:lnTo>
                    <a:pt x="108" y="78"/>
                  </a:lnTo>
                  <a:lnTo>
                    <a:pt x="106" y="80"/>
                  </a:lnTo>
                  <a:lnTo>
                    <a:pt x="106" y="82"/>
                  </a:lnTo>
                  <a:lnTo>
                    <a:pt x="106" y="84"/>
                  </a:lnTo>
                  <a:lnTo>
                    <a:pt x="106" y="86"/>
                  </a:lnTo>
                  <a:lnTo>
                    <a:pt x="106" y="87"/>
                  </a:lnTo>
                  <a:lnTo>
                    <a:pt x="106" y="89"/>
                  </a:lnTo>
                  <a:lnTo>
                    <a:pt x="106" y="91"/>
                  </a:lnTo>
                  <a:lnTo>
                    <a:pt x="106" y="93"/>
                  </a:lnTo>
                  <a:lnTo>
                    <a:pt x="104" y="97"/>
                  </a:lnTo>
                  <a:lnTo>
                    <a:pt x="104" y="98"/>
                  </a:lnTo>
                  <a:lnTo>
                    <a:pt x="104" y="102"/>
                  </a:lnTo>
                  <a:lnTo>
                    <a:pt x="104" y="104"/>
                  </a:lnTo>
                  <a:lnTo>
                    <a:pt x="102" y="106"/>
                  </a:lnTo>
                  <a:lnTo>
                    <a:pt x="102" y="107"/>
                  </a:lnTo>
                  <a:lnTo>
                    <a:pt x="102" y="109"/>
                  </a:lnTo>
                  <a:lnTo>
                    <a:pt x="102" y="111"/>
                  </a:lnTo>
                  <a:lnTo>
                    <a:pt x="102" y="113"/>
                  </a:lnTo>
                  <a:lnTo>
                    <a:pt x="102" y="115"/>
                  </a:lnTo>
                  <a:lnTo>
                    <a:pt x="100" y="117"/>
                  </a:lnTo>
                  <a:lnTo>
                    <a:pt x="100" y="118"/>
                  </a:lnTo>
                  <a:lnTo>
                    <a:pt x="100" y="120"/>
                  </a:lnTo>
                  <a:lnTo>
                    <a:pt x="98" y="120"/>
                  </a:lnTo>
                  <a:lnTo>
                    <a:pt x="98" y="122"/>
                  </a:lnTo>
                  <a:lnTo>
                    <a:pt x="98" y="124"/>
                  </a:lnTo>
                  <a:lnTo>
                    <a:pt x="98" y="126"/>
                  </a:lnTo>
                  <a:lnTo>
                    <a:pt x="96" y="127"/>
                  </a:lnTo>
                  <a:lnTo>
                    <a:pt x="96" y="129"/>
                  </a:lnTo>
                  <a:lnTo>
                    <a:pt x="96" y="131"/>
                  </a:lnTo>
                  <a:lnTo>
                    <a:pt x="94" y="133"/>
                  </a:lnTo>
                  <a:lnTo>
                    <a:pt x="94" y="135"/>
                  </a:lnTo>
                  <a:lnTo>
                    <a:pt x="92" y="137"/>
                  </a:lnTo>
                  <a:lnTo>
                    <a:pt x="92" y="138"/>
                  </a:lnTo>
                  <a:lnTo>
                    <a:pt x="90" y="140"/>
                  </a:lnTo>
                  <a:lnTo>
                    <a:pt x="88" y="142"/>
                  </a:lnTo>
                  <a:lnTo>
                    <a:pt x="88" y="144"/>
                  </a:lnTo>
                  <a:lnTo>
                    <a:pt x="86" y="144"/>
                  </a:lnTo>
                  <a:lnTo>
                    <a:pt x="86" y="146"/>
                  </a:lnTo>
                  <a:lnTo>
                    <a:pt x="84" y="146"/>
                  </a:lnTo>
                  <a:lnTo>
                    <a:pt x="84" y="147"/>
                  </a:lnTo>
                  <a:lnTo>
                    <a:pt x="82" y="147"/>
                  </a:lnTo>
                  <a:lnTo>
                    <a:pt x="80" y="149"/>
                  </a:lnTo>
                  <a:lnTo>
                    <a:pt x="78" y="149"/>
                  </a:lnTo>
                  <a:close/>
                </a:path>
              </a:pathLst>
            </a:custGeom>
            <a:blipFill dpi="0" rotWithShape="0">
              <a:blip r:embed="rId3"/>
              <a:srcRect/>
              <a:tile tx="0" ty="0" sx="100000" sy="100000" flip="none" algn="tl"/>
            </a:blipFill>
            <a:ln w="38100">
              <a:solidFill>
                <a:srgbClr val="FF00FF"/>
              </a:solidFill>
              <a:round/>
              <a:headEnd/>
              <a:tailEnd/>
            </a:ln>
          </p:spPr>
          <p:txBody>
            <a:bodyPr/>
            <a:lstStyle/>
            <a:p>
              <a:endParaRPr lang="zh-CN" altLang="en-US"/>
            </a:p>
          </p:txBody>
        </p:sp>
        <p:sp>
          <p:nvSpPr>
            <p:cNvPr id="18" name="Freeform 57">
              <a:extLst>
                <a:ext uri="{FF2B5EF4-FFF2-40B4-BE49-F238E27FC236}">
                  <a16:creationId xmlns:a16="http://schemas.microsoft.com/office/drawing/2014/main" id="{941845FB-1E10-B860-8CFD-3EA21D1A063B}"/>
                </a:ext>
              </a:extLst>
            </p:cNvPr>
            <p:cNvSpPr>
              <a:spLocks noChangeArrowheads="1"/>
            </p:cNvSpPr>
            <p:nvPr/>
          </p:nvSpPr>
          <p:spPr bwMode="auto">
            <a:xfrm>
              <a:off x="2677938" y="2309813"/>
              <a:ext cx="145314" cy="181337"/>
            </a:xfrm>
            <a:custGeom>
              <a:avLst/>
              <a:gdLst>
                <a:gd name="T0" fmla="*/ 37 w 54"/>
                <a:gd name="T1" fmla="*/ 8 h 82"/>
                <a:gd name="T2" fmla="*/ 34 w 54"/>
                <a:gd name="T3" fmla="*/ 8 h 82"/>
                <a:gd name="T4" fmla="*/ 31 w 54"/>
                <a:gd name="T5" fmla="*/ 8 h 82"/>
                <a:gd name="T6" fmla="*/ 29 w 54"/>
                <a:gd name="T7" fmla="*/ 8 h 82"/>
                <a:gd name="T8" fmla="*/ 26 w 54"/>
                <a:gd name="T9" fmla="*/ 7 h 82"/>
                <a:gd name="T10" fmla="*/ 24 w 54"/>
                <a:gd name="T11" fmla="*/ 7 h 82"/>
                <a:gd name="T12" fmla="*/ 22 w 54"/>
                <a:gd name="T13" fmla="*/ 7 h 82"/>
                <a:gd name="T14" fmla="*/ 19 w 54"/>
                <a:gd name="T15" fmla="*/ 6 h 82"/>
                <a:gd name="T16" fmla="*/ 16 w 54"/>
                <a:gd name="T17" fmla="*/ 5 h 82"/>
                <a:gd name="T18" fmla="*/ 14 w 54"/>
                <a:gd name="T19" fmla="*/ 5 h 82"/>
                <a:gd name="T20" fmla="*/ 12 w 54"/>
                <a:gd name="T21" fmla="*/ 5 h 82"/>
                <a:gd name="T22" fmla="*/ 10 w 54"/>
                <a:gd name="T23" fmla="*/ 5 h 82"/>
                <a:gd name="T24" fmla="*/ 9 w 54"/>
                <a:gd name="T25" fmla="*/ 5 h 82"/>
                <a:gd name="T26" fmla="*/ 7 w 54"/>
                <a:gd name="T27" fmla="*/ 5 h 82"/>
                <a:gd name="T28" fmla="*/ 5 w 54"/>
                <a:gd name="T29" fmla="*/ 5 h 82"/>
                <a:gd name="T30" fmla="*/ 4 w 54"/>
                <a:gd name="T31" fmla="*/ 5 h 82"/>
                <a:gd name="T32" fmla="*/ 3 w 54"/>
                <a:gd name="T33" fmla="*/ 5 h 82"/>
                <a:gd name="T34" fmla="*/ 2 w 54"/>
                <a:gd name="T35" fmla="*/ 5 h 82"/>
                <a:gd name="T36" fmla="*/ 1 w 54"/>
                <a:gd name="T37" fmla="*/ 5 h 82"/>
                <a:gd name="T38" fmla="*/ 0 w 54"/>
                <a:gd name="T39" fmla="*/ 5 h 82"/>
                <a:gd name="T40" fmla="*/ 0 w 54"/>
                <a:gd name="T41" fmla="*/ 5 h 82"/>
                <a:gd name="T42" fmla="*/ 2 w 54"/>
                <a:gd name="T43" fmla="*/ 5 h 82"/>
                <a:gd name="T44" fmla="*/ 4 w 54"/>
                <a:gd name="T45" fmla="*/ 5 h 82"/>
                <a:gd name="T46" fmla="*/ 8 w 54"/>
                <a:gd name="T47" fmla="*/ 5 h 82"/>
                <a:gd name="T48" fmla="*/ 11 w 54"/>
                <a:gd name="T49" fmla="*/ 5 h 82"/>
                <a:gd name="T50" fmla="*/ 14 w 54"/>
                <a:gd name="T51" fmla="*/ 3 h 82"/>
                <a:gd name="T52" fmla="*/ 18 w 54"/>
                <a:gd name="T53" fmla="*/ 2 h 82"/>
                <a:gd name="T54" fmla="*/ 22 w 54"/>
                <a:gd name="T55" fmla="*/ 1 h 82"/>
                <a:gd name="T56" fmla="*/ 26 w 54"/>
                <a:gd name="T57" fmla="*/ 0 h 82"/>
                <a:gd name="T58" fmla="*/ 30 w 54"/>
                <a:gd name="T59" fmla="*/ 0 h 82"/>
                <a:gd name="T60" fmla="*/ 34 w 54"/>
                <a:gd name="T61" fmla="*/ 0 h 82"/>
                <a:gd name="T62" fmla="*/ 38 w 54"/>
                <a:gd name="T63" fmla="*/ 0 h 82"/>
                <a:gd name="T64" fmla="*/ 41 w 54"/>
                <a:gd name="T65" fmla="*/ 1 h 82"/>
                <a:gd name="T66" fmla="*/ 45 w 54"/>
                <a:gd name="T67" fmla="*/ 3 h 82"/>
                <a:gd name="T68" fmla="*/ 48 w 54"/>
                <a:gd name="T69" fmla="*/ 4 h 82"/>
                <a:gd name="T70" fmla="*/ 50 w 54"/>
                <a:gd name="T71" fmla="*/ 5 h 82"/>
                <a:gd name="T72" fmla="*/ 52 w 54"/>
                <a:gd name="T73" fmla="*/ 5 h 82"/>
                <a:gd name="T74" fmla="*/ 53 w 54"/>
                <a:gd name="T75" fmla="*/ 5 h 82"/>
                <a:gd name="T76" fmla="*/ 53 w 54"/>
                <a:gd name="T77" fmla="*/ 5 h 82"/>
                <a:gd name="T78" fmla="*/ 54 w 54"/>
                <a:gd name="T79" fmla="*/ 5 h 82"/>
                <a:gd name="T80" fmla="*/ 54 w 54"/>
                <a:gd name="T81" fmla="*/ 5 h 82"/>
                <a:gd name="T82" fmla="*/ 54 w 54"/>
                <a:gd name="T83" fmla="*/ 5 h 82"/>
                <a:gd name="T84" fmla="*/ 54 w 54"/>
                <a:gd name="T85" fmla="*/ 5 h 82"/>
                <a:gd name="T86" fmla="*/ 54 w 54"/>
                <a:gd name="T87" fmla="*/ 5 h 82"/>
                <a:gd name="T88" fmla="*/ 54 w 54"/>
                <a:gd name="T89" fmla="*/ 5 h 82"/>
                <a:gd name="T90" fmla="*/ 53 w 54"/>
                <a:gd name="T91" fmla="*/ 5 h 82"/>
                <a:gd name="T92" fmla="*/ 53 w 54"/>
                <a:gd name="T93" fmla="*/ 5 h 82"/>
                <a:gd name="T94" fmla="*/ 52 w 54"/>
                <a:gd name="T95" fmla="*/ 5 h 82"/>
                <a:gd name="T96" fmla="*/ 51 w 54"/>
                <a:gd name="T97" fmla="*/ 5 h 82"/>
                <a:gd name="T98" fmla="*/ 50 w 54"/>
                <a:gd name="T99" fmla="*/ 6 h 82"/>
                <a:gd name="T100" fmla="*/ 49 w 54"/>
                <a:gd name="T101" fmla="*/ 6 h 82"/>
                <a:gd name="T102" fmla="*/ 48 w 54"/>
                <a:gd name="T103" fmla="*/ 7 h 82"/>
                <a:gd name="T104" fmla="*/ 46 w 54"/>
                <a:gd name="T105" fmla="*/ 8 h 82"/>
                <a:gd name="T106" fmla="*/ 43 w 54"/>
                <a:gd name="T107" fmla="*/ 8 h 82"/>
                <a:gd name="T108" fmla="*/ 41 w 54"/>
                <a:gd name="T109" fmla="*/ 8 h 8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4" h="82">
                  <a:moveTo>
                    <a:pt x="39" y="82"/>
                  </a:moveTo>
                  <a:lnTo>
                    <a:pt x="39" y="82"/>
                  </a:lnTo>
                  <a:lnTo>
                    <a:pt x="38" y="82"/>
                  </a:lnTo>
                  <a:lnTo>
                    <a:pt x="37" y="82"/>
                  </a:lnTo>
                  <a:lnTo>
                    <a:pt x="36" y="82"/>
                  </a:lnTo>
                  <a:lnTo>
                    <a:pt x="35" y="82"/>
                  </a:lnTo>
                  <a:lnTo>
                    <a:pt x="35" y="81"/>
                  </a:lnTo>
                  <a:lnTo>
                    <a:pt x="34" y="81"/>
                  </a:lnTo>
                  <a:lnTo>
                    <a:pt x="33" y="81"/>
                  </a:lnTo>
                  <a:lnTo>
                    <a:pt x="33" y="80"/>
                  </a:lnTo>
                  <a:lnTo>
                    <a:pt x="32" y="80"/>
                  </a:lnTo>
                  <a:lnTo>
                    <a:pt x="31" y="79"/>
                  </a:lnTo>
                  <a:lnTo>
                    <a:pt x="30" y="79"/>
                  </a:lnTo>
                  <a:lnTo>
                    <a:pt x="30" y="78"/>
                  </a:lnTo>
                  <a:lnTo>
                    <a:pt x="29" y="78"/>
                  </a:lnTo>
                  <a:lnTo>
                    <a:pt x="29" y="77"/>
                  </a:lnTo>
                  <a:lnTo>
                    <a:pt x="28" y="77"/>
                  </a:lnTo>
                  <a:lnTo>
                    <a:pt x="27" y="76"/>
                  </a:lnTo>
                  <a:lnTo>
                    <a:pt x="27" y="75"/>
                  </a:lnTo>
                  <a:lnTo>
                    <a:pt x="26" y="75"/>
                  </a:lnTo>
                  <a:lnTo>
                    <a:pt x="26" y="74"/>
                  </a:lnTo>
                  <a:lnTo>
                    <a:pt x="25" y="73"/>
                  </a:lnTo>
                  <a:lnTo>
                    <a:pt x="24" y="73"/>
                  </a:lnTo>
                  <a:lnTo>
                    <a:pt x="24" y="72"/>
                  </a:lnTo>
                  <a:lnTo>
                    <a:pt x="23" y="72"/>
                  </a:lnTo>
                  <a:lnTo>
                    <a:pt x="23" y="71"/>
                  </a:lnTo>
                  <a:lnTo>
                    <a:pt x="22" y="70"/>
                  </a:lnTo>
                  <a:lnTo>
                    <a:pt x="22" y="69"/>
                  </a:lnTo>
                  <a:lnTo>
                    <a:pt x="21" y="68"/>
                  </a:lnTo>
                  <a:lnTo>
                    <a:pt x="20" y="67"/>
                  </a:lnTo>
                  <a:lnTo>
                    <a:pt x="19" y="66"/>
                  </a:lnTo>
                  <a:lnTo>
                    <a:pt x="19" y="65"/>
                  </a:lnTo>
                  <a:lnTo>
                    <a:pt x="18" y="64"/>
                  </a:lnTo>
                  <a:lnTo>
                    <a:pt x="17" y="63"/>
                  </a:lnTo>
                  <a:lnTo>
                    <a:pt x="17" y="62"/>
                  </a:lnTo>
                  <a:lnTo>
                    <a:pt x="16" y="61"/>
                  </a:lnTo>
                  <a:lnTo>
                    <a:pt x="16" y="60"/>
                  </a:lnTo>
                  <a:lnTo>
                    <a:pt x="15" y="60"/>
                  </a:lnTo>
                  <a:lnTo>
                    <a:pt x="15" y="59"/>
                  </a:lnTo>
                  <a:lnTo>
                    <a:pt x="14" y="58"/>
                  </a:lnTo>
                  <a:lnTo>
                    <a:pt x="14" y="57"/>
                  </a:lnTo>
                  <a:lnTo>
                    <a:pt x="13" y="56"/>
                  </a:lnTo>
                  <a:lnTo>
                    <a:pt x="13" y="55"/>
                  </a:lnTo>
                  <a:lnTo>
                    <a:pt x="12" y="54"/>
                  </a:lnTo>
                  <a:lnTo>
                    <a:pt x="12" y="53"/>
                  </a:lnTo>
                  <a:lnTo>
                    <a:pt x="11" y="52"/>
                  </a:lnTo>
                  <a:lnTo>
                    <a:pt x="11" y="51"/>
                  </a:lnTo>
                  <a:lnTo>
                    <a:pt x="10" y="51"/>
                  </a:lnTo>
                  <a:lnTo>
                    <a:pt x="10" y="50"/>
                  </a:lnTo>
                  <a:lnTo>
                    <a:pt x="10" y="49"/>
                  </a:lnTo>
                  <a:lnTo>
                    <a:pt x="9" y="48"/>
                  </a:lnTo>
                  <a:lnTo>
                    <a:pt x="9" y="47"/>
                  </a:lnTo>
                  <a:lnTo>
                    <a:pt x="8" y="46"/>
                  </a:lnTo>
                  <a:lnTo>
                    <a:pt x="8" y="45"/>
                  </a:lnTo>
                  <a:lnTo>
                    <a:pt x="7" y="44"/>
                  </a:lnTo>
                  <a:lnTo>
                    <a:pt x="7" y="43"/>
                  </a:lnTo>
                  <a:lnTo>
                    <a:pt x="6" y="42"/>
                  </a:lnTo>
                  <a:lnTo>
                    <a:pt x="6" y="41"/>
                  </a:lnTo>
                  <a:lnTo>
                    <a:pt x="6" y="40"/>
                  </a:lnTo>
                  <a:lnTo>
                    <a:pt x="5" y="39"/>
                  </a:lnTo>
                  <a:lnTo>
                    <a:pt x="5" y="38"/>
                  </a:lnTo>
                  <a:lnTo>
                    <a:pt x="5" y="37"/>
                  </a:lnTo>
                  <a:lnTo>
                    <a:pt x="4" y="36"/>
                  </a:lnTo>
                  <a:lnTo>
                    <a:pt x="4" y="35"/>
                  </a:lnTo>
                  <a:lnTo>
                    <a:pt x="3" y="34"/>
                  </a:lnTo>
                  <a:lnTo>
                    <a:pt x="3" y="33"/>
                  </a:lnTo>
                  <a:lnTo>
                    <a:pt x="3" y="32"/>
                  </a:lnTo>
                  <a:lnTo>
                    <a:pt x="3" y="31"/>
                  </a:lnTo>
                  <a:lnTo>
                    <a:pt x="2" y="31"/>
                  </a:lnTo>
                  <a:lnTo>
                    <a:pt x="2" y="30"/>
                  </a:lnTo>
                  <a:lnTo>
                    <a:pt x="2" y="29"/>
                  </a:lnTo>
                  <a:lnTo>
                    <a:pt x="2" y="28"/>
                  </a:lnTo>
                  <a:lnTo>
                    <a:pt x="1" y="28"/>
                  </a:lnTo>
                  <a:lnTo>
                    <a:pt x="1" y="27"/>
                  </a:lnTo>
                  <a:lnTo>
                    <a:pt x="1" y="26"/>
                  </a:lnTo>
                  <a:lnTo>
                    <a:pt x="1" y="25"/>
                  </a:lnTo>
                  <a:lnTo>
                    <a:pt x="1" y="24"/>
                  </a:lnTo>
                  <a:lnTo>
                    <a:pt x="1" y="23"/>
                  </a:lnTo>
                  <a:lnTo>
                    <a:pt x="0" y="22"/>
                  </a:lnTo>
                  <a:lnTo>
                    <a:pt x="0" y="21"/>
                  </a:lnTo>
                  <a:lnTo>
                    <a:pt x="0" y="20"/>
                  </a:lnTo>
                  <a:lnTo>
                    <a:pt x="0" y="19"/>
                  </a:lnTo>
                  <a:lnTo>
                    <a:pt x="0" y="18"/>
                  </a:lnTo>
                  <a:lnTo>
                    <a:pt x="0" y="17"/>
                  </a:lnTo>
                  <a:lnTo>
                    <a:pt x="0" y="16"/>
                  </a:lnTo>
                  <a:lnTo>
                    <a:pt x="1" y="15"/>
                  </a:lnTo>
                  <a:lnTo>
                    <a:pt x="1" y="14"/>
                  </a:lnTo>
                  <a:lnTo>
                    <a:pt x="2" y="13"/>
                  </a:lnTo>
                  <a:lnTo>
                    <a:pt x="2" y="12"/>
                  </a:lnTo>
                  <a:lnTo>
                    <a:pt x="3" y="12"/>
                  </a:lnTo>
                  <a:lnTo>
                    <a:pt x="3" y="11"/>
                  </a:lnTo>
                  <a:lnTo>
                    <a:pt x="4" y="10"/>
                  </a:lnTo>
                  <a:lnTo>
                    <a:pt x="5" y="9"/>
                  </a:lnTo>
                  <a:lnTo>
                    <a:pt x="6" y="8"/>
                  </a:lnTo>
                  <a:lnTo>
                    <a:pt x="7" y="8"/>
                  </a:lnTo>
                  <a:lnTo>
                    <a:pt x="8" y="7"/>
                  </a:lnTo>
                  <a:lnTo>
                    <a:pt x="8" y="6"/>
                  </a:lnTo>
                  <a:lnTo>
                    <a:pt x="9" y="6"/>
                  </a:lnTo>
                  <a:lnTo>
                    <a:pt x="10" y="5"/>
                  </a:lnTo>
                  <a:lnTo>
                    <a:pt x="11" y="5"/>
                  </a:lnTo>
                  <a:lnTo>
                    <a:pt x="12" y="4"/>
                  </a:lnTo>
                  <a:lnTo>
                    <a:pt x="13" y="4"/>
                  </a:lnTo>
                  <a:lnTo>
                    <a:pt x="14" y="4"/>
                  </a:lnTo>
                  <a:lnTo>
                    <a:pt x="14" y="3"/>
                  </a:lnTo>
                  <a:lnTo>
                    <a:pt x="15" y="3"/>
                  </a:lnTo>
                  <a:lnTo>
                    <a:pt x="16" y="3"/>
                  </a:lnTo>
                  <a:lnTo>
                    <a:pt x="17" y="2"/>
                  </a:lnTo>
                  <a:lnTo>
                    <a:pt x="18" y="2"/>
                  </a:lnTo>
                  <a:lnTo>
                    <a:pt x="19" y="2"/>
                  </a:lnTo>
                  <a:lnTo>
                    <a:pt x="20" y="2"/>
                  </a:lnTo>
                  <a:lnTo>
                    <a:pt x="21" y="1"/>
                  </a:lnTo>
                  <a:lnTo>
                    <a:pt x="22" y="1"/>
                  </a:lnTo>
                  <a:lnTo>
                    <a:pt x="23" y="1"/>
                  </a:lnTo>
                  <a:lnTo>
                    <a:pt x="24" y="1"/>
                  </a:lnTo>
                  <a:lnTo>
                    <a:pt x="25" y="0"/>
                  </a:lnTo>
                  <a:lnTo>
                    <a:pt x="26" y="0"/>
                  </a:lnTo>
                  <a:lnTo>
                    <a:pt x="27" y="0"/>
                  </a:lnTo>
                  <a:lnTo>
                    <a:pt x="28" y="0"/>
                  </a:lnTo>
                  <a:lnTo>
                    <a:pt x="29" y="0"/>
                  </a:lnTo>
                  <a:lnTo>
                    <a:pt x="30" y="0"/>
                  </a:lnTo>
                  <a:lnTo>
                    <a:pt x="31" y="0"/>
                  </a:lnTo>
                  <a:lnTo>
                    <a:pt x="32" y="0"/>
                  </a:lnTo>
                  <a:lnTo>
                    <a:pt x="33" y="0"/>
                  </a:lnTo>
                  <a:lnTo>
                    <a:pt x="34" y="0"/>
                  </a:lnTo>
                  <a:lnTo>
                    <a:pt x="35" y="0"/>
                  </a:lnTo>
                  <a:lnTo>
                    <a:pt x="36" y="0"/>
                  </a:lnTo>
                  <a:lnTo>
                    <a:pt x="37" y="0"/>
                  </a:lnTo>
                  <a:lnTo>
                    <a:pt x="38" y="0"/>
                  </a:lnTo>
                  <a:lnTo>
                    <a:pt x="39" y="0"/>
                  </a:lnTo>
                  <a:lnTo>
                    <a:pt x="39" y="1"/>
                  </a:lnTo>
                  <a:lnTo>
                    <a:pt x="40" y="1"/>
                  </a:lnTo>
                  <a:lnTo>
                    <a:pt x="41" y="1"/>
                  </a:lnTo>
                  <a:lnTo>
                    <a:pt x="42" y="1"/>
                  </a:lnTo>
                  <a:lnTo>
                    <a:pt x="43" y="2"/>
                  </a:lnTo>
                  <a:lnTo>
                    <a:pt x="44" y="2"/>
                  </a:lnTo>
                  <a:lnTo>
                    <a:pt x="45" y="3"/>
                  </a:lnTo>
                  <a:lnTo>
                    <a:pt x="46" y="3"/>
                  </a:lnTo>
                  <a:lnTo>
                    <a:pt x="47" y="3"/>
                  </a:lnTo>
                  <a:lnTo>
                    <a:pt x="47" y="4"/>
                  </a:lnTo>
                  <a:lnTo>
                    <a:pt x="48" y="4"/>
                  </a:lnTo>
                  <a:lnTo>
                    <a:pt x="48" y="5"/>
                  </a:lnTo>
                  <a:lnTo>
                    <a:pt x="49" y="5"/>
                  </a:lnTo>
                  <a:lnTo>
                    <a:pt x="49" y="6"/>
                  </a:lnTo>
                  <a:lnTo>
                    <a:pt x="50" y="6"/>
                  </a:lnTo>
                  <a:lnTo>
                    <a:pt x="50" y="7"/>
                  </a:lnTo>
                  <a:lnTo>
                    <a:pt x="51" y="8"/>
                  </a:lnTo>
                  <a:lnTo>
                    <a:pt x="51" y="9"/>
                  </a:lnTo>
                  <a:lnTo>
                    <a:pt x="52" y="10"/>
                  </a:lnTo>
                  <a:lnTo>
                    <a:pt x="52" y="11"/>
                  </a:lnTo>
                  <a:lnTo>
                    <a:pt x="52" y="12"/>
                  </a:lnTo>
                  <a:lnTo>
                    <a:pt x="52" y="13"/>
                  </a:lnTo>
                  <a:lnTo>
                    <a:pt x="53" y="14"/>
                  </a:lnTo>
                  <a:lnTo>
                    <a:pt x="53" y="15"/>
                  </a:lnTo>
                  <a:lnTo>
                    <a:pt x="53" y="16"/>
                  </a:lnTo>
                  <a:lnTo>
                    <a:pt x="53" y="17"/>
                  </a:lnTo>
                  <a:lnTo>
                    <a:pt x="53" y="18"/>
                  </a:lnTo>
                  <a:lnTo>
                    <a:pt x="53" y="19"/>
                  </a:lnTo>
                  <a:lnTo>
                    <a:pt x="53" y="20"/>
                  </a:lnTo>
                  <a:lnTo>
                    <a:pt x="54" y="21"/>
                  </a:lnTo>
                  <a:lnTo>
                    <a:pt x="54" y="22"/>
                  </a:lnTo>
                  <a:lnTo>
                    <a:pt x="54" y="23"/>
                  </a:lnTo>
                  <a:lnTo>
                    <a:pt x="54" y="24"/>
                  </a:lnTo>
                  <a:lnTo>
                    <a:pt x="54" y="25"/>
                  </a:lnTo>
                  <a:lnTo>
                    <a:pt x="54" y="26"/>
                  </a:lnTo>
                  <a:lnTo>
                    <a:pt x="54" y="27"/>
                  </a:lnTo>
                  <a:lnTo>
                    <a:pt x="54" y="28"/>
                  </a:lnTo>
                  <a:lnTo>
                    <a:pt x="54" y="29"/>
                  </a:lnTo>
                  <a:lnTo>
                    <a:pt x="54" y="31"/>
                  </a:lnTo>
                  <a:lnTo>
                    <a:pt x="54" y="32"/>
                  </a:lnTo>
                  <a:lnTo>
                    <a:pt x="54" y="33"/>
                  </a:lnTo>
                  <a:lnTo>
                    <a:pt x="54" y="34"/>
                  </a:lnTo>
                  <a:lnTo>
                    <a:pt x="54" y="35"/>
                  </a:lnTo>
                  <a:lnTo>
                    <a:pt x="54" y="36"/>
                  </a:lnTo>
                  <a:lnTo>
                    <a:pt x="54" y="37"/>
                  </a:lnTo>
                  <a:lnTo>
                    <a:pt x="54" y="38"/>
                  </a:lnTo>
                  <a:lnTo>
                    <a:pt x="54" y="39"/>
                  </a:lnTo>
                  <a:lnTo>
                    <a:pt x="54" y="40"/>
                  </a:lnTo>
                  <a:lnTo>
                    <a:pt x="54" y="41"/>
                  </a:lnTo>
                  <a:lnTo>
                    <a:pt x="54" y="42"/>
                  </a:lnTo>
                  <a:lnTo>
                    <a:pt x="54" y="43"/>
                  </a:lnTo>
                  <a:lnTo>
                    <a:pt x="53" y="44"/>
                  </a:lnTo>
                  <a:lnTo>
                    <a:pt x="53" y="45"/>
                  </a:lnTo>
                  <a:lnTo>
                    <a:pt x="53" y="46"/>
                  </a:lnTo>
                  <a:lnTo>
                    <a:pt x="53" y="47"/>
                  </a:lnTo>
                  <a:lnTo>
                    <a:pt x="53" y="48"/>
                  </a:lnTo>
                  <a:lnTo>
                    <a:pt x="53" y="49"/>
                  </a:lnTo>
                  <a:lnTo>
                    <a:pt x="53" y="50"/>
                  </a:lnTo>
                  <a:lnTo>
                    <a:pt x="53" y="51"/>
                  </a:lnTo>
                  <a:lnTo>
                    <a:pt x="52" y="53"/>
                  </a:lnTo>
                  <a:lnTo>
                    <a:pt x="52" y="54"/>
                  </a:lnTo>
                  <a:lnTo>
                    <a:pt x="52" y="56"/>
                  </a:lnTo>
                  <a:lnTo>
                    <a:pt x="52" y="57"/>
                  </a:lnTo>
                  <a:lnTo>
                    <a:pt x="51" y="58"/>
                  </a:lnTo>
                  <a:lnTo>
                    <a:pt x="51" y="59"/>
                  </a:lnTo>
                  <a:lnTo>
                    <a:pt x="51" y="60"/>
                  </a:lnTo>
                  <a:lnTo>
                    <a:pt x="51" y="61"/>
                  </a:lnTo>
                  <a:lnTo>
                    <a:pt x="51" y="62"/>
                  </a:lnTo>
                  <a:lnTo>
                    <a:pt x="51" y="63"/>
                  </a:lnTo>
                  <a:lnTo>
                    <a:pt x="50" y="64"/>
                  </a:lnTo>
                  <a:lnTo>
                    <a:pt x="50" y="65"/>
                  </a:lnTo>
                  <a:lnTo>
                    <a:pt x="50" y="66"/>
                  </a:lnTo>
                  <a:lnTo>
                    <a:pt x="49" y="66"/>
                  </a:lnTo>
                  <a:lnTo>
                    <a:pt x="49" y="67"/>
                  </a:lnTo>
                  <a:lnTo>
                    <a:pt x="49" y="68"/>
                  </a:lnTo>
                  <a:lnTo>
                    <a:pt x="49" y="69"/>
                  </a:lnTo>
                  <a:lnTo>
                    <a:pt x="48" y="70"/>
                  </a:lnTo>
                  <a:lnTo>
                    <a:pt x="48" y="71"/>
                  </a:lnTo>
                  <a:lnTo>
                    <a:pt x="48" y="72"/>
                  </a:lnTo>
                  <a:lnTo>
                    <a:pt x="47" y="73"/>
                  </a:lnTo>
                  <a:lnTo>
                    <a:pt x="47" y="74"/>
                  </a:lnTo>
                  <a:lnTo>
                    <a:pt x="46" y="75"/>
                  </a:lnTo>
                  <a:lnTo>
                    <a:pt x="46" y="76"/>
                  </a:lnTo>
                  <a:lnTo>
                    <a:pt x="45" y="77"/>
                  </a:lnTo>
                  <a:lnTo>
                    <a:pt x="44" y="78"/>
                  </a:lnTo>
                  <a:lnTo>
                    <a:pt x="44" y="79"/>
                  </a:lnTo>
                  <a:lnTo>
                    <a:pt x="43" y="79"/>
                  </a:lnTo>
                  <a:lnTo>
                    <a:pt x="43" y="80"/>
                  </a:lnTo>
                  <a:lnTo>
                    <a:pt x="42" y="80"/>
                  </a:lnTo>
                  <a:lnTo>
                    <a:pt x="42" y="81"/>
                  </a:lnTo>
                  <a:lnTo>
                    <a:pt x="41" y="81"/>
                  </a:lnTo>
                  <a:lnTo>
                    <a:pt x="40" y="82"/>
                  </a:lnTo>
                  <a:lnTo>
                    <a:pt x="39" y="82"/>
                  </a:lnTo>
                </a:path>
              </a:pathLst>
            </a:custGeom>
            <a:solidFill>
              <a:srgbClr val="FD44D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defRPr/>
              </a:pPr>
              <a:endParaRPr lang="zh-CN" altLang="en-US"/>
            </a:p>
          </p:txBody>
        </p:sp>
      </p:grpSp>
      <p:sp>
        <p:nvSpPr>
          <p:cNvPr id="19" name="椭圆 18">
            <a:extLst>
              <a:ext uri="{FF2B5EF4-FFF2-40B4-BE49-F238E27FC236}">
                <a16:creationId xmlns:a16="http://schemas.microsoft.com/office/drawing/2014/main" id="{E023E8BC-F95A-D5EA-0B07-189604982385}"/>
              </a:ext>
            </a:extLst>
          </p:cNvPr>
          <p:cNvSpPr/>
          <p:nvPr/>
        </p:nvSpPr>
        <p:spPr>
          <a:xfrm>
            <a:off x="2495664" y="2046674"/>
            <a:ext cx="576000" cy="288000"/>
          </a:xfrm>
          <a:prstGeom prst="ellipse">
            <a:avLst/>
          </a:prstGeom>
          <a:solidFill>
            <a:srgbClr val="0000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0" name="Rectangle 25">
            <a:extLst>
              <a:ext uri="{FF2B5EF4-FFF2-40B4-BE49-F238E27FC236}">
                <a16:creationId xmlns:a16="http://schemas.microsoft.com/office/drawing/2014/main" id="{E5361E95-385A-EAC7-3C68-8CB9B2F0E3A4}"/>
              </a:ext>
            </a:extLst>
          </p:cNvPr>
          <p:cNvSpPr>
            <a:spLocks noChangeArrowheads="1"/>
          </p:cNvSpPr>
          <p:nvPr/>
        </p:nvSpPr>
        <p:spPr bwMode="auto">
          <a:xfrm>
            <a:off x="3295104" y="2843088"/>
            <a:ext cx="928688" cy="369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解链酶</a:t>
            </a:r>
          </a:p>
        </p:txBody>
      </p:sp>
      <p:sp>
        <p:nvSpPr>
          <p:cNvPr id="21" name="椭圆 20">
            <a:extLst>
              <a:ext uri="{FF2B5EF4-FFF2-40B4-BE49-F238E27FC236}">
                <a16:creationId xmlns:a16="http://schemas.microsoft.com/office/drawing/2014/main" id="{03F03F28-07F5-97F9-9F52-5FED5AF5E8EC}"/>
              </a:ext>
            </a:extLst>
          </p:cNvPr>
          <p:cNvSpPr/>
          <p:nvPr/>
        </p:nvSpPr>
        <p:spPr>
          <a:xfrm>
            <a:off x="2495672" y="2852976"/>
            <a:ext cx="648000" cy="360000"/>
          </a:xfrm>
          <a:prstGeom prst="ellipse">
            <a:avLst/>
          </a:prstGeom>
          <a:solidFill>
            <a:schemeClr val="tx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2" name="椭圆 21">
            <a:extLst>
              <a:ext uri="{FF2B5EF4-FFF2-40B4-BE49-F238E27FC236}">
                <a16:creationId xmlns:a16="http://schemas.microsoft.com/office/drawing/2014/main" id="{4F9FE763-247E-3125-73A7-AAD2DF9722E9}"/>
              </a:ext>
            </a:extLst>
          </p:cNvPr>
          <p:cNvSpPr/>
          <p:nvPr/>
        </p:nvSpPr>
        <p:spPr>
          <a:xfrm>
            <a:off x="2639656" y="3802933"/>
            <a:ext cx="360000" cy="360000"/>
          </a:xfrm>
          <a:prstGeom prst="ellipse">
            <a:avLst/>
          </a:prstGeom>
          <a:solidFill>
            <a:srgbClr val="CC99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3" name="椭圆 22">
            <a:extLst>
              <a:ext uri="{FF2B5EF4-FFF2-40B4-BE49-F238E27FC236}">
                <a16:creationId xmlns:a16="http://schemas.microsoft.com/office/drawing/2014/main" id="{8D1F1834-18B1-0B13-8524-EC37CAE8D6AF}"/>
              </a:ext>
            </a:extLst>
          </p:cNvPr>
          <p:cNvSpPr/>
          <p:nvPr/>
        </p:nvSpPr>
        <p:spPr>
          <a:xfrm>
            <a:off x="2567608" y="4325193"/>
            <a:ext cx="432048" cy="432000"/>
          </a:xfrm>
          <a:prstGeom prst="ellipse">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4" name="椭圆 23">
            <a:extLst>
              <a:ext uri="{FF2B5EF4-FFF2-40B4-BE49-F238E27FC236}">
                <a16:creationId xmlns:a16="http://schemas.microsoft.com/office/drawing/2014/main" id="{A104233D-E210-6813-8987-1BB21E0CCABF}"/>
              </a:ext>
            </a:extLst>
          </p:cNvPr>
          <p:cNvSpPr/>
          <p:nvPr/>
        </p:nvSpPr>
        <p:spPr>
          <a:xfrm>
            <a:off x="2567608" y="4973313"/>
            <a:ext cx="432048" cy="432000"/>
          </a:xfrm>
          <a:prstGeom prst="ellipse">
            <a:avLst/>
          </a:prstGeom>
          <a:solidFill>
            <a:srgbClr val="92D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25" name="组合 24">
            <a:extLst>
              <a:ext uri="{FF2B5EF4-FFF2-40B4-BE49-F238E27FC236}">
                <a16:creationId xmlns:a16="http://schemas.microsoft.com/office/drawing/2014/main" id="{5EAABF5B-179C-0A9D-135A-DD5916B2A67B}"/>
              </a:ext>
            </a:extLst>
          </p:cNvPr>
          <p:cNvGrpSpPr/>
          <p:nvPr/>
        </p:nvGrpSpPr>
        <p:grpSpPr>
          <a:xfrm>
            <a:off x="2498904" y="1321610"/>
            <a:ext cx="578733" cy="648032"/>
            <a:chOff x="5373251" y="1700808"/>
            <a:chExt cx="578733" cy="648032"/>
          </a:xfrm>
        </p:grpSpPr>
        <p:sp>
          <p:nvSpPr>
            <p:cNvPr id="26" name="椭圆 25">
              <a:extLst>
                <a:ext uri="{FF2B5EF4-FFF2-40B4-BE49-F238E27FC236}">
                  <a16:creationId xmlns:a16="http://schemas.microsoft.com/office/drawing/2014/main" id="{75EEAF85-43E0-804A-F973-02DF4B8F096B}"/>
                </a:ext>
              </a:extLst>
            </p:cNvPr>
            <p:cNvSpPr/>
            <p:nvPr/>
          </p:nvSpPr>
          <p:spPr>
            <a:xfrm>
              <a:off x="5373251" y="1988840"/>
              <a:ext cx="288000" cy="360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7" name="椭圆 26">
              <a:extLst>
                <a:ext uri="{FF2B5EF4-FFF2-40B4-BE49-F238E27FC236}">
                  <a16:creationId xmlns:a16="http://schemas.microsoft.com/office/drawing/2014/main" id="{E4B833CA-E1BB-F2D9-2D29-24C051C8047C}"/>
                </a:ext>
              </a:extLst>
            </p:cNvPr>
            <p:cNvSpPr/>
            <p:nvPr/>
          </p:nvSpPr>
          <p:spPr>
            <a:xfrm>
              <a:off x="5373251" y="1700840"/>
              <a:ext cx="288000" cy="288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8" name="椭圆 27">
              <a:extLst>
                <a:ext uri="{FF2B5EF4-FFF2-40B4-BE49-F238E27FC236}">
                  <a16:creationId xmlns:a16="http://schemas.microsoft.com/office/drawing/2014/main" id="{095D1296-6BD2-91E3-9DE0-70D77ED742FB}"/>
                </a:ext>
              </a:extLst>
            </p:cNvPr>
            <p:cNvSpPr/>
            <p:nvPr/>
          </p:nvSpPr>
          <p:spPr>
            <a:xfrm>
              <a:off x="5663984" y="1988808"/>
              <a:ext cx="288000" cy="360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9" name="椭圆 28">
              <a:extLst>
                <a:ext uri="{FF2B5EF4-FFF2-40B4-BE49-F238E27FC236}">
                  <a16:creationId xmlns:a16="http://schemas.microsoft.com/office/drawing/2014/main" id="{A48E0577-C4D0-9D6E-B053-5D02695A29C6}"/>
                </a:ext>
              </a:extLst>
            </p:cNvPr>
            <p:cNvSpPr/>
            <p:nvPr/>
          </p:nvSpPr>
          <p:spPr>
            <a:xfrm>
              <a:off x="5663984" y="1700808"/>
              <a:ext cx="288000" cy="288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
        <p:nvSpPr>
          <p:cNvPr id="30" name="Rectangle 24">
            <a:extLst>
              <a:ext uri="{FF2B5EF4-FFF2-40B4-BE49-F238E27FC236}">
                <a16:creationId xmlns:a16="http://schemas.microsoft.com/office/drawing/2014/main" id="{101F0439-F5F5-BE73-7ABB-791B21E0A8B1}"/>
              </a:ext>
            </a:extLst>
          </p:cNvPr>
          <p:cNvSpPr>
            <a:spLocks noChangeArrowheads="1"/>
          </p:cNvSpPr>
          <p:nvPr/>
        </p:nvSpPr>
        <p:spPr bwMode="auto">
          <a:xfrm>
            <a:off x="3292715" y="1484211"/>
            <a:ext cx="135133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spcBef>
                <a:spcPct val="20000"/>
              </a:spcBef>
              <a:defRPr/>
            </a:pPr>
            <a:r>
              <a:rPr kumimoji="1" lang="en-US" altLang="zh-CN" sz="24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DnaA</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蛋白</a:t>
            </a:r>
            <a:endParaRPr kumimoji="1" lang="zh-CN" altLang="en-US" sz="2400" dirty="0">
              <a:effectLst>
                <a:outerShdw blurRad="38100" dist="38100" dir="2700000" algn="tl">
                  <a:srgbClr val="C0C0C0"/>
                </a:outerShdw>
              </a:effectLst>
              <a:latin typeface="Arial Narrow" panose="020B0606020202030204" pitchFamily="34" charset="0"/>
              <a:ea typeface="方正姚体" panose="02010601030101010101" pitchFamily="2" charset="-122"/>
            </a:endParaRPr>
          </a:p>
        </p:txBody>
      </p:sp>
      <p:sp>
        <p:nvSpPr>
          <p:cNvPr id="31" name="椭圆 30">
            <a:extLst>
              <a:ext uri="{FF2B5EF4-FFF2-40B4-BE49-F238E27FC236}">
                <a16:creationId xmlns:a16="http://schemas.microsoft.com/office/drawing/2014/main" id="{27DAE5AC-5E0C-A348-CDCD-150FCB2FFF2F}"/>
              </a:ext>
            </a:extLst>
          </p:cNvPr>
          <p:cNvSpPr/>
          <p:nvPr/>
        </p:nvSpPr>
        <p:spPr>
          <a:xfrm>
            <a:off x="2567656" y="2425959"/>
            <a:ext cx="432000" cy="288000"/>
          </a:xfrm>
          <a:prstGeom prst="ellipse">
            <a:avLst/>
          </a:prstGeom>
          <a:solidFill>
            <a:srgbClr val="FFFF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8976" name="Rectangle 24">
            <a:extLst>
              <a:ext uri="{FF2B5EF4-FFF2-40B4-BE49-F238E27FC236}">
                <a16:creationId xmlns:a16="http://schemas.microsoft.com/office/drawing/2014/main" id="{2E89B3F8-52DE-26DF-FC17-F8394B6E52FD}"/>
              </a:ext>
            </a:extLst>
          </p:cNvPr>
          <p:cNvSpPr>
            <a:spLocks noChangeArrowheads="1"/>
          </p:cNvSpPr>
          <p:nvPr/>
        </p:nvSpPr>
        <p:spPr bwMode="auto">
          <a:xfrm>
            <a:off x="3287688" y="2411596"/>
            <a:ext cx="133369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spcBef>
                <a:spcPct val="20000"/>
              </a:spcBef>
              <a:defRPr/>
            </a:pPr>
            <a:r>
              <a:rPr kumimoji="1" lang="en-US" altLang="zh-CN" sz="24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DnaC</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蛋白</a:t>
            </a:r>
            <a:endParaRPr kumimoji="1" lang="zh-CN" altLang="en-US" sz="2400" dirty="0">
              <a:effectLst>
                <a:outerShdw blurRad="38100" dist="38100" dir="2700000" algn="tl">
                  <a:srgbClr val="C0C0C0"/>
                </a:outerShdw>
              </a:effectLst>
              <a:latin typeface="Arial Narrow" panose="020B0606020202030204" pitchFamily="34" charset="0"/>
              <a:ea typeface="方正姚体" panose="02010601030101010101" pitchFamily="2" charset="-122"/>
            </a:endParaRPr>
          </a:p>
        </p:txBody>
      </p:sp>
      <p:sp>
        <p:nvSpPr>
          <p:cNvPr id="457764" name="AutoShape 36"/>
          <p:cNvSpPr>
            <a:spLocks noChangeArrowheads="1"/>
          </p:cNvSpPr>
          <p:nvPr/>
        </p:nvSpPr>
        <p:spPr bwMode="auto">
          <a:xfrm>
            <a:off x="6456040" y="4509120"/>
            <a:ext cx="2448643" cy="936000"/>
          </a:xfrm>
          <a:prstGeom prst="wedgeRoundRectCallout">
            <a:avLst>
              <a:gd name="adj1" fmla="val 29236"/>
              <a:gd name="adj2" fmla="val -153948"/>
              <a:gd name="adj3" fmla="val 16667"/>
            </a:avLst>
          </a:prstGeom>
          <a:gradFill flip="none" rotWithShape="1">
            <a:gsLst>
              <a:gs pos="0">
                <a:srgbClr val="7DD0FE">
                  <a:tint val="66000"/>
                  <a:satMod val="160000"/>
                </a:srgbClr>
              </a:gs>
              <a:gs pos="50000">
                <a:srgbClr val="7DD0FE">
                  <a:tint val="44500"/>
                  <a:satMod val="160000"/>
                </a:srgbClr>
              </a:gs>
              <a:gs pos="100000">
                <a:srgbClr val="7DD0FE">
                  <a:tint val="23500"/>
                  <a:satMod val="160000"/>
                </a:srgbClr>
              </a:gs>
            </a:gsLst>
            <a:lin ang="16200000" scaled="1"/>
            <a:tileRect/>
          </a:gradFill>
          <a:ln w="38100">
            <a:noFill/>
            <a:miter lim="800000"/>
          </a:ln>
          <a:effectLst/>
        </p:spPr>
        <p:txBody>
          <a:bodyPr/>
          <a:lstStyle/>
          <a:p>
            <a:pPr algn="ct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引物酶合成引物，形成引发体</a:t>
            </a:r>
          </a:p>
        </p:txBody>
      </p:sp>
      <p:sp>
        <p:nvSpPr>
          <p:cNvPr id="38977" name="椭圆 38976">
            <a:extLst>
              <a:ext uri="{FF2B5EF4-FFF2-40B4-BE49-F238E27FC236}">
                <a16:creationId xmlns:a16="http://schemas.microsoft.com/office/drawing/2014/main" id="{063C8628-7062-5312-E11D-56CCA0D51D49}"/>
              </a:ext>
            </a:extLst>
          </p:cNvPr>
          <p:cNvSpPr/>
          <p:nvPr/>
        </p:nvSpPr>
        <p:spPr>
          <a:xfrm rot="5400000">
            <a:off x="7633147" y="2420880"/>
            <a:ext cx="432000" cy="288000"/>
          </a:xfrm>
          <a:prstGeom prst="ellipse">
            <a:avLst/>
          </a:prstGeom>
          <a:solidFill>
            <a:srgbClr val="FFFF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8978" name="椭圆 38977">
            <a:extLst>
              <a:ext uri="{FF2B5EF4-FFF2-40B4-BE49-F238E27FC236}">
                <a16:creationId xmlns:a16="http://schemas.microsoft.com/office/drawing/2014/main" id="{3DC4EF85-8ADE-73FA-7B23-EB9EF91D025B}"/>
              </a:ext>
            </a:extLst>
          </p:cNvPr>
          <p:cNvSpPr/>
          <p:nvPr/>
        </p:nvSpPr>
        <p:spPr>
          <a:xfrm>
            <a:off x="7536160" y="1844888"/>
            <a:ext cx="576000" cy="288000"/>
          </a:xfrm>
          <a:prstGeom prst="ellipse">
            <a:avLst/>
          </a:prstGeom>
          <a:solidFill>
            <a:srgbClr val="0000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38979" name="组合 38978">
            <a:extLst>
              <a:ext uri="{FF2B5EF4-FFF2-40B4-BE49-F238E27FC236}">
                <a16:creationId xmlns:a16="http://schemas.microsoft.com/office/drawing/2014/main" id="{F597911D-B62D-297B-27F1-B79269968C00}"/>
              </a:ext>
            </a:extLst>
          </p:cNvPr>
          <p:cNvGrpSpPr/>
          <p:nvPr/>
        </p:nvGrpSpPr>
        <p:grpSpPr>
          <a:xfrm>
            <a:off x="7552884" y="1143030"/>
            <a:ext cx="578733" cy="648032"/>
            <a:chOff x="5373251" y="1700808"/>
            <a:chExt cx="578733" cy="648032"/>
          </a:xfrm>
        </p:grpSpPr>
        <p:sp>
          <p:nvSpPr>
            <p:cNvPr id="38980" name="椭圆 38979">
              <a:extLst>
                <a:ext uri="{FF2B5EF4-FFF2-40B4-BE49-F238E27FC236}">
                  <a16:creationId xmlns:a16="http://schemas.microsoft.com/office/drawing/2014/main" id="{CCB8AB92-27DE-BA72-FCE4-AE0F65F51F94}"/>
                </a:ext>
              </a:extLst>
            </p:cNvPr>
            <p:cNvSpPr/>
            <p:nvPr/>
          </p:nvSpPr>
          <p:spPr>
            <a:xfrm>
              <a:off x="5373251" y="1988840"/>
              <a:ext cx="288000" cy="360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8981" name="椭圆 38980">
              <a:extLst>
                <a:ext uri="{FF2B5EF4-FFF2-40B4-BE49-F238E27FC236}">
                  <a16:creationId xmlns:a16="http://schemas.microsoft.com/office/drawing/2014/main" id="{D0C40A59-9038-76BF-9C14-8AB844C5788D}"/>
                </a:ext>
              </a:extLst>
            </p:cNvPr>
            <p:cNvSpPr/>
            <p:nvPr/>
          </p:nvSpPr>
          <p:spPr>
            <a:xfrm>
              <a:off x="5373251" y="1700840"/>
              <a:ext cx="288000" cy="288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8982" name="椭圆 38981">
              <a:extLst>
                <a:ext uri="{FF2B5EF4-FFF2-40B4-BE49-F238E27FC236}">
                  <a16:creationId xmlns:a16="http://schemas.microsoft.com/office/drawing/2014/main" id="{4DAF3E65-657B-0443-5BA4-AE731E7599C0}"/>
                </a:ext>
              </a:extLst>
            </p:cNvPr>
            <p:cNvSpPr/>
            <p:nvPr/>
          </p:nvSpPr>
          <p:spPr>
            <a:xfrm>
              <a:off x="5663984" y="1988808"/>
              <a:ext cx="288000" cy="360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8983" name="椭圆 38982">
              <a:extLst>
                <a:ext uri="{FF2B5EF4-FFF2-40B4-BE49-F238E27FC236}">
                  <a16:creationId xmlns:a16="http://schemas.microsoft.com/office/drawing/2014/main" id="{5514167B-3ECE-7E96-37E1-15B45FFB1157}"/>
                </a:ext>
              </a:extLst>
            </p:cNvPr>
            <p:cNvSpPr/>
            <p:nvPr/>
          </p:nvSpPr>
          <p:spPr>
            <a:xfrm>
              <a:off x="5663984" y="1700808"/>
              <a:ext cx="288000" cy="288000"/>
            </a:xfrm>
            <a:prstGeom prst="ellipse">
              <a:avLst/>
            </a:prstGeom>
            <a:solidFill>
              <a:srgbClr val="B28EB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
        <p:nvSpPr>
          <p:cNvPr id="38984" name="椭圆 38983">
            <a:extLst>
              <a:ext uri="{FF2B5EF4-FFF2-40B4-BE49-F238E27FC236}">
                <a16:creationId xmlns:a16="http://schemas.microsoft.com/office/drawing/2014/main" id="{2460710A-03BB-3720-80B7-AE49E3061A20}"/>
              </a:ext>
            </a:extLst>
          </p:cNvPr>
          <p:cNvSpPr/>
          <p:nvPr/>
        </p:nvSpPr>
        <p:spPr>
          <a:xfrm>
            <a:off x="7513488" y="2129200"/>
            <a:ext cx="648000" cy="360000"/>
          </a:xfrm>
          <a:prstGeom prst="ellipse">
            <a:avLst/>
          </a:prstGeom>
          <a:solidFill>
            <a:schemeClr val="tx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Tree>
  </p:cSld>
  <p:clrMapOvr>
    <a:masterClrMapping/>
  </p:clrMapOvr>
  <p:transition advTm="2100">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57764"/>
                                        </p:tgtEl>
                                        <p:attrNameLst>
                                          <p:attrName>style.visibility</p:attrName>
                                        </p:attrNameLst>
                                      </p:cBhvr>
                                      <p:to>
                                        <p:strVal val="visible"/>
                                      </p:to>
                                    </p:set>
                                    <p:animEffect transition="in" filter="checkerboard(across)">
                                      <p:cBhvr>
                                        <p:cTn id="7" dur="500"/>
                                        <p:tgtEl>
                                          <p:spTgt spid="4577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7764"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5" name="Text Box 3"/>
          <p:cNvSpPr txBox="1">
            <a:spLocks noChangeArrowheads="1"/>
          </p:cNvSpPr>
          <p:nvPr/>
        </p:nvSpPr>
        <p:spPr bwMode="auto">
          <a:xfrm>
            <a:off x="1416050" y="1327100"/>
            <a:ext cx="9864725" cy="1093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sz="2400">
                <a:solidFill>
                  <a:schemeClr val="tx1"/>
                </a:solidFill>
                <a:latin typeface="Times New Roman" panose="02020603050405020304" pitchFamily="18" charset="0"/>
                <a:ea typeface="PMingLiU" panose="02020500000000000000" pitchFamily="18" charset="-120"/>
              </a:defRPr>
            </a:lvl1pPr>
            <a:lvl2pPr marL="669925" indent="-325755" eaLnBrk="0" hangingPunct="0">
              <a:defRPr sz="2400">
                <a:solidFill>
                  <a:schemeClr val="tx1"/>
                </a:solidFill>
                <a:latin typeface="Times New Roman" panose="02020603050405020304" pitchFamily="18" charset="0"/>
                <a:ea typeface="PMingLiU" panose="02020500000000000000" pitchFamily="18" charset="-120"/>
              </a:defRPr>
            </a:lvl2pPr>
            <a:lvl3pPr marL="1022350" indent="-351155" eaLnBrk="0" hangingPunct="0">
              <a:defRPr sz="2400">
                <a:solidFill>
                  <a:schemeClr val="tx1"/>
                </a:solidFill>
                <a:latin typeface="Times New Roman" panose="02020603050405020304" pitchFamily="18" charset="0"/>
                <a:ea typeface="PMingLiU" panose="02020500000000000000" pitchFamily="18" charset="-120"/>
              </a:defRPr>
            </a:lvl3pPr>
            <a:lvl4pPr marL="1339850" indent="-316230" eaLnBrk="0" hangingPunct="0">
              <a:defRPr sz="2400">
                <a:solidFill>
                  <a:schemeClr val="tx1"/>
                </a:solidFill>
                <a:latin typeface="Times New Roman" panose="02020603050405020304" pitchFamily="18" charset="0"/>
                <a:ea typeface="PMingLiU" panose="02020500000000000000" pitchFamily="18" charset="-120"/>
              </a:defRPr>
            </a:lvl4pPr>
            <a:lvl5pPr marL="1681480" indent="-339725" eaLnBrk="0" hangingPunct="0">
              <a:defRPr sz="2400">
                <a:solidFill>
                  <a:schemeClr val="tx1"/>
                </a:solidFill>
                <a:latin typeface="Times New Roman" panose="02020603050405020304" pitchFamily="18" charset="0"/>
                <a:ea typeface="PMingLiU" panose="02020500000000000000" pitchFamily="18" charset="-120"/>
              </a:defRPr>
            </a:lvl5pPr>
            <a:lvl6pPr marL="2138680" indent="-339725"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6pPr>
            <a:lvl7pPr marL="2595880" indent="-339725"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7pPr>
            <a:lvl8pPr marL="3053080" indent="-339725"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8pPr>
            <a:lvl9pPr marL="3510280" indent="-339725"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9pPr>
          </a:lstStyle>
          <a:p>
            <a:pPr marL="360000" indent="-360000" eaLnBrk="1" hangingPunct="1">
              <a:lnSpc>
                <a:spcPts val="4000"/>
              </a:lnSpc>
              <a:spcBef>
                <a:spcPts val="600"/>
              </a:spcBef>
              <a:buClr>
                <a:srgbClr val="C00000"/>
              </a:buClr>
              <a:buSzPct val="80000"/>
              <a:buFont typeface="Wingdings" panose="05000000000000000000" pitchFamily="2" charset="2"/>
              <a:buChar char="l"/>
              <a:defRPr/>
            </a:pPr>
            <a:r>
              <a:rPr lang="en-US" altLang="zh-CN" sz="2800" dirty="0">
                <a:effectLst>
                  <a:outerShdw blurRad="38100" dist="38100" dir="2700000" algn="tl">
                    <a:srgbClr val="C0C0C0"/>
                  </a:outerShdw>
                </a:effectLst>
                <a:ea typeface="方正姚体" panose="02010601030101010101" pitchFamily="2" charset="-122"/>
              </a:rPr>
              <a:t>DNA</a:t>
            </a:r>
            <a:r>
              <a:rPr lang="zh-CN" altLang="en-US" sz="2800" dirty="0">
                <a:effectLst>
                  <a:outerShdw blurRad="38100" dist="38100" dir="2700000" algn="tl">
                    <a:srgbClr val="C0C0C0"/>
                  </a:outerShdw>
                </a:effectLst>
                <a:ea typeface="方正姚体" panose="02010601030101010101" pitchFamily="2" charset="-122"/>
              </a:rPr>
              <a:t>聚合酶把新生链的第一个脱氧核苷酸加到引物的3</a:t>
            </a:r>
            <a:r>
              <a:rPr lang="zh-CN" altLang="en-US" sz="2800" b="1" dirty="0">
                <a:effectLst>
                  <a:outerShdw blurRad="38100" dist="38100" dir="2700000" algn="tl">
                    <a:srgbClr val="C0C0C0"/>
                  </a:outerShdw>
                </a:effectLst>
                <a:ea typeface=""/>
              </a:rPr>
              <a:t>´</a:t>
            </a:r>
            <a:r>
              <a:rPr lang="zh-CN" altLang="en-US" sz="2800" dirty="0">
                <a:effectLst>
                  <a:outerShdw blurRad="38100" dist="38100" dir="2700000" algn="tl">
                    <a:srgbClr val="C0C0C0"/>
                  </a:outerShdw>
                </a:effectLst>
                <a:ea typeface="方正姚体" panose="02010601030101010101" pitchFamily="2" charset="-122"/>
              </a:rPr>
              <a:t>-</a:t>
            </a:r>
            <a:r>
              <a:rPr lang="en-US" altLang="zh-CN" sz="2800" dirty="0">
                <a:effectLst>
                  <a:outerShdw blurRad="38100" dist="38100" dir="2700000" algn="tl">
                    <a:srgbClr val="C0C0C0"/>
                  </a:outerShdw>
                </a:effectLst>
                <a:ea typeface="方正姚体" panose="02010601030101010101" pitchFamily="2" charset="-122"/>
              </a:rPr>
              <a:t>OH</a:t>
            </a:r>
            <a:r>
              <a:rPr lang="zh-CN" altLang="en-US" sz="2800" dirty="0">
                <a:effectLst>
                  <a:outerShdw blurRad="38100" dist="38100" dir="2700000" algn="tl">
                    <a:srgbClr val="C0C0C0"/>
                  </a:outerShdw>
                </a:effectLst>
                <a:ea typeface="方正姚体" panose="02010601030101010101" pitchFamily="2" charset="-122"/>
              </a:rPr>
              <a:t>上，开始新链的合成过程。</a:t>
            </a:r>
          </a:p>
        </p:txBody>
      </p:sp>
      <p:sp>
        <p:nvSpPr>
          <p:cNvPr id="39939" name="Oval 4"/>
          <p:cNvSpPr>
            <a:spLocks noChangeAspect="1" noChangeArrowheads="1"/>
          </p:cNvSpPr>
          <p:nvPr/>
        </p:nvSpPr>
        <p:spPr bwMode="auto">
          <a:xfrm>
            <a:off x="2590800" y="2564904"/>
            <a:ext cx="1800000" cy="2007994"/>
          </a:xfrm>
          <a:prstGeom prst="ellipse">
            <a:avLst/>
          </a:prstGeom>
          <a:solidFill>
            <a:srgbClr val="FF9393"/>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schemeClr val="lt1"/>
              </a:solidFill>
              <a:latin typeface="+mn-lt"/>
              <a:ea typeface="+mn-ea"/>
            </a:endParaRPr>
          </a:p>
        </p:txBody>
      </p:sp>
      <p:sp>
        <p:nvSpPr>
          <p:cNvPr id="458778" name="Text Box 26"/>
          <p:cNvSpPr txBox="1">
            <a:spLocks noChangeArrowheads="1"/>
          </p:cNvSpPr>
          <p:nvPr/>
        </p:nvSpPr>
        <p:spPr bwMode="auto">
          <a:xfrm>
            <a:off x="2711450" y="3683000"/>
            <a:ext cx="1582738" cy="830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defRPr/>
            </a:pPr>
            <a:r>
              <a:rPr kumimoji="1" lang="en-US" altLang="zh-TW"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  </a:t>
            </a:r>
          </a:p>
          <a:p>
            <a:pPr algn="ctr" eaLnBrk="1" hangingPunct="1">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聚合酶</a:t>
            </a:r>
            <a:endParaRPr kumimoji="1" lang="zh-TW"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9941" name="AutoShape 27"/>
          <p:cNvSpPr>
            <a:spLocks noChangeArrowheads="1"/>
          </p:cNvSpPr>
          <p:nvPr/>
        </p:nvSpPr>
        <p:spPr bwMode="auto">
          <a:xfrm rot="-2781643">
            <a:off x="2224523" y="4011888"/>
            <a:ext cx="1008000" cy="360000"/>
          </a:xfrm>
          <a:prstGeom prst="rightArrow">
            <a:avLst>
              <a:gd name="adj1" fmla="val 50000"/>
              <a:gd name="adj2" fmla="val 42026"/>
            </a:avLst>
          </a:prstGeom>
          <a:solidFill>
            <a:srgbClr val="FFFF00"/>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39942" name="AutoShape 28"/>
          <p:cNvSpPr>
            <a:spLocks noChangeArrowheads="1"/>
          </p:cNvSpPr>
          <p:nvPr/>
        </p:nvSpPr>
        <p:spPr bwMode="auto">
          <a:xfrm rot="2781643" flipH="1">
            <a:off x="3817947" y="3992312"/>
            <a:ext cx="1008000" cy="360000"/>
          </a:xfrm>
          <a:prstGeom prst="rightArrow">
            <a:avLst>
              <a:gd name="adj1" fmla="val 50000"/>
              <a:gd name="adj2" fmla="val 41915"/>
            </a:avLst>
          </a:prstGeom>
          <a:solidFill>
            <a:srgbClr val="FFFF00"/>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30736" name="Freeform 73"/>
          <p:cNvSpPr>
            <a:spLocks noChangeArrowheads="1"/>
          </p:cNvSpPr>
          <p:nvPr/>
        </p:nvSpPr>
        <p:spPr bwMode="auto">
          <a:xfrm>
            <a:off x="2309813" y="4187626"/>
            <a:ext cx="539750" cy="138113"/>
          </a:xfrm>
          <a:custGeom>
            <a:avLst/>
            <a:gdLst>
              <a:gd name="T0" fmla="*/ 0 w 197"/>
              <a:gd name="T1" fmla="*/ 2147483646 h 30"/>
              <a:gd name="T2" fmla="*/ 2147483646 w 197"/>
              <a:gd name="T3" fmla="*/ 2147483646 h 30"/>
              <a:gd name="T4" fmla="*/ 2147483646 w 197"/>
              <a:gd name="T5" fmla="*/ 0 h 30"/>
              <a:gd name="T6" fmla="*/ 2147483646 w 197"/>
              <a:gd name="T7" fmla="*/ 2147483646 h 30"/>
              <a:gd name="T8" fmla="*/ 2147483646 w 197"/>
              <a:gd name="T9" fmla="*/ 0 h 30"/>
              <a:gd name="T10" fmla="*/ 2147483646 w 197"/>
              <a:gd name="T11" fmla="*/ 2147483646 h 30"/>
              <a:gd name="T12" fmla="*/ 2147483646 w 197"/>
              <a:gd name="T13" fmla="*/ 0 h 30"/>
              <a:gd name="T14" fmla="*/ 2147483646 w 197"/>
              <a:gd name="T15" fmla="*/ 2147483646 h 30"/>
              <a:gd name="T16" fmla="*/ 2147483646 w 197"/>
              <a:gd name="T17" fmla="*/ 0 h 30"/>
              <a:gd name="T18" fmla="*/ 2147483646 w 197"/>
              <a:gd name="T19" fmla="*/ 2147483646 h 30"/>
              <a:gd name="T20" fmla="*/ 2147483646 w 197"/>
              <a:gd name="T21" fmla="*/ 0 h 30"/>
              <a:gd name="T22" fmla="*/ 2147483646 w 197"/>
              <a:gd name="T23" fmla="*/ 2147483646 h 30"/>
              <a:gd name="T24" fmla="*/ 2147483646 w 197"/>
              <a:gd name="T25" fmla="*/ 0 h 30"/>
              <a:gd name="T26" fmla="*/ 2147483646 w 197"/>
              <a:gd name="T27" fmla="*/ 2147483646 h 30"/>
              <a:gd name="T28" fmla="*/ 2147483646 w 197"/>
              <a:gd name="T29" fmla="*/ 0 h 30"/>
              <a:gd name="T30" fmla="*/ 2147483646 w 197"/>
              <a:gd name="T31" fmla="*/ 2147483646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7" h="30">
                <a:moveTo>
                  <a:pt x="0" y="15"/>
                </a:moveTo>
                <a:lnTo>
                  <a:pt x="7" y="30"/>
                </a:lnTo>
                <a:lnTo>
                  <a:pt x="21" y="0"/>
                </a:lnTo>
                <a:lnTo>
                  <a:pt x="36" y="30"/>
                </a:lnTo>
                <a:lnTo>
                  <a:pt x="50" y="0"/>
                </a:lnTo>
                <a:lnTo>
                  <a:pt x="64" y="30"/>
                </a:lnTo>
                <a:lnTo>
                  <a:pt x="78" y="0"/>
                </a:lnTo>
                <a:lnTo>
                  <a:pt x="92" y="30"/>
                </a:lnTo>
                <a:lnTo>
                  <a:pt x="106" y="0"/>
                </a:lnTo>
                <a:lnTo>
                  <a:pt x="120" y="30"/>
                </a:lnTo>
                <a:lnTo>
                  <a:pt x="134" y="0"/>
                </a:lnTo>
                <a:lnTo>
                  <a:pt x="148" y="30"/>
                </a:lnTo>
                <a:lnTo>
                  <a:pt x="162" y="0"/>
                </a:lnTo>
                <a:lnTo>
                  <a:pt x="176" y="30"/>
                </a:lnTo>
                <a:lnTo>
                  <a:pt x="190" y="0"/>
                </a:lnTo>
                <a:lnTo>
                  <a:pt x="197" y="15"/>
                </a:lnTo>
              </a:path>
            </a:pathLst>
          </a:custGeom>
          <a:noFill/>
          <a:ln w="28575">
            <a:solidFill>
              <a:srgbClr val="0000FF"/>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a:lstStyle/>
          <a:p>
            <a:pPr>
              <a:defRPr/>
            </a:pPr>
            <a:endParaRPr lang="zh-CN" altLang="en-US"/>
          </a:p>
        </p:txBody>
      </p:sp>
      <p:sp>
        <p:nvSpPr>
          <p:cNvPr id="458826" name="Rectangle 74"/>
          <p:cNvSpPr>
            <a:spLocks noChangeArrowheads="1"/>
          </p:cNvSpPr>
          <p:nvPr/>
        </p:nvSpPr>
        <p:spPr bwMode="auto">
          <a:xfrm>
            <a:off x="1631950" y="4005064"/>
            <a:ext cx="7969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20000"/>
              </a:spcBef>
              <a:defRPr/>
            </a:pPr>
            <a:r>
              <a:rPr kumimoji="1" lang="zh-CN" altLang="en-US" sz="24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引物</a:t>
            </a:r>
          </a:p>
        </p:txBody>
      </p:sp>
      <p:sp>
        <p:nvSpPr>
          <p:cNvPr id="458827" name="Text Box 75"/>
          <p:cNvSpPr txBox="1">
            <a:spLocks noChangeArrowheads="1"/>
          </p:cNvSpPr>
          <p:nvPr/>
        </p:nvSpPr>
        <p:spPr bwMode="auto">
          <a:xfrm>
            <a:off x="1631950" y="4378126"/>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400" b="1" dirty="0">
                <a:effectLst>
                  <a:outerShdw blurRad="38100" dist="38100" dir="2700000" algn="tl">
                    <a:srgbClr val="C0C0C0"/>
                  </a:outerShdw>
                </a:effectLst>
                <a:latin typeface="Times New Roman" panose="02020603050405020304" pitchFamily="18" charset="0"/>
                <a:ea typeface=""/>
              </a:rPr>
              <a:t>5´</a:t>
            </a:r>
          </a:p>
        </p:txBody>
      </p:sp>
      <p:sp>
        <p:nvSpPr>
          <p:cNvPr id="458828" name="Text Box 76"/>
          <p:cNvSpPr txBox="1">
            <a:spLocks noChangeArrowheads="1"/>
          </p:cNvSpPr>
          <p:nvPr/>
        </p:nvSpPr>
        <p:spPr bwMode="auto">
          <a:xfrm>
            <a:off x="2717800" y="4378126"/>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400" b="1" dirty="0">
                <a:effectLst>
                  <a:outerShdw blurRad="38100" dist="38100" dir="2700000" algn="tl">
                    <a:srgbClr val="C0C0C0"/>
                  </a:outerShdw>
                </a:effectLst>
                <a:latin typeface="Times New Roman" panose="02020603050405020304" pitchFamily="18" charset="0"/>
                <a:ea typeface=""/>
              </a:rPr>
              <a:t>3´</a:t>
            </a:r>
          </a:p>
        </p:txBody>
      </p:sp>
      <p:sp>
        <p:nvSpPr>
          <p:cNvPr id="458829" name="Text Box 77"/>
          <p:cNvSpPr txBox="1">
            <a:spLocks noChangeArrowheads="1"/>
          </p:cNvSpPr>
          <p:nvPr/>
        </p:nvSpPr>
        <p:spPr bwMode="auto">
          <a:xfrm>
            <a:off x="9648825" y="2757488"/>
            <a:ext cx="5762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400" b="1" dirty="0">
                <a:effectLst>
                  <a:outerShdw blurRad="38100" dist="38100" dir="2700000" algn="tl">
                    <a:srgbClr val="C0C0C0"/>
                  </a:outerShdw>
                </a:effectLst>
                <a:latin typeface="Times New Roman" panose="02020603050405020304" pitchFamily="18" charset="0"/>
                <a:ea typeface=""/>
              </a:rPr>
              <a:t>5´</a:t>
            </a:r>
          </a:p>
        </p:txBody>
      </p:sp>
      <p:sp>
        <p:nvSpPr>
          <p:cNvPr id="458830" name="Text Box 78"/>
          <p:cNvSpPr txBox="1">
            <a:spLocks noChangeArrowheads="1"/>
          </p:cNvSpPr>
          <p:nvPr/>
        </p:nvSpPr>
        <p:spPr bwMode="auto">
          <a:xfrm>
            <a:off x="2185988" y="2746375"/>
            <a:ext cx="5969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400" b="1" dirty="0">
                <a:effectLst>
                  <a:outerShdw blurRad="38100" dist="38100" dir="2700000" algn="tl">
                    <a:srgbClr val="C0C0C0"/>
                  </a:outerShdw>
                </a:effectLst>
                <a:latin typeface="Times New Roman" panose="02020603050405020304" pitchFamily="18" charset="0"/>
                <a:ea typeface=""/>
              </a:rPr>
              <a:t>3´</a:t>
            </a:r>
          </a:p>
        </p:txBody>
      </p:sp>
      <p:sp>
        <p:nvSpPr>
          <p:cNvPr id="80" name="Rectangle 39"/>
          <p:cNvSpPr>
            <a:spLocks noChangeArrowheads="1"/>
          </p:cNvSpPr>
          <p:nvPr/>
        </p:nvSpPr>
        <p:spPr bwMode="auto">
          <a:xfrm>
            <a:off x="1055687" y="620752"/>
            <a:ext cx="3849687"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eaLnBrk="1" hangingPunct="1">
              <a:spcBef>
                <a:spcPts val="0"/>
              </a:spcBef>
              <a:buClr>
                <a:srgbClr val="C00000"/>
              </a:buClr>
              <a:buSzPct val="80000"/>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2</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复制的延长</a:t>
            </a:r>
          </a:p>
        </p:txBody>
      </p:sp>
      <p:cxnSp>
        <p:nvCxnSpPr>
          <p:cNvPr id="81" name="直接连接符 80"/>
          <p:cNvCxnSpPr/>
          <p:nvPr/>
        </p:nvCxnSpPr>
        <p:spPr>
          <a:xfrm>
            <a:off x="1077913" y="1196975"/>
            <a:ext cx="3780000" cy="0"/>
          </a:xfrm>
          <a:prstGeom prst="line">
            <a:avLst/>
          </a:prstGeom>
          <a:ln w="19050"/>
        </p:spPr>
        <p:style>
          <a:lnRef idx="1">
            <a:schemeClr val="accent1"/>
          </a:lnRef>
          <a:fillRef idx="0">
            <a:schemeClr val="accent1"/>
          </a:fillRef>
          <a:effectRef idx="0">
            <a:schemeClr val="accent1"/>
          </a:effectRef>
          <a:fontRef idx="minor">
            <a:schemeClr val="tx1"/>
          </a:fontRef>
        </p:style>
      </p:cxnSp>
      <p:grpSp>
        <p:nvGrpSpPr>
          <p:cNvPr id="39951" name="组合 1"/>
          <p:cNvGrpSpPr>
            <a:grpSpLocks/>
          </p:cNvGrpSpPr>
          <p:nvPr/>
        </p:nvGrpSpPr>
        <p:grpSpPr bwMode="auto">
          <a:xfrm>
            <a:off x="2676525" y="2911475"/>
            <a:ext cx="6840538" cy="661988"/>
            <a:chOff x="2676336" y="2321427"/>
            <a:chExt cx="6840000" cy="661659"/>
          </a:xfrm>
        </p:grpSpPr>
        <p:sp>
          <p:nvSpPr>
            <p:cNvPr id="134" name="任意多边形 133"/>
            <p:cNvSpPr/>
            <p:nvPr/>
          </p:nvSpPr>
          <p:spPr>
            <a:xfrm>
              <a:off x="2676336" y="2321427"/>
              <a:ext cx="6840000" cy="661659"/>
            </a:xfrm>
            <a:custGeom>
              <a:avLst/>
              <a:gdLst>
                <a:gd name="connsiteX0" fmla="*/ 0 w 6840000"/>
                <a:gd name="connsiteY0" fmla="*/ 0 h 661659"/>
                <a:gd name="connsiteX1" fmla="*/ 6840000 w 6840000"/>
                <a:gd name="connsiteY1" fmla="*/ 0 h 661659"/>
                <a:gd name="connsiteX2" fmla="*/ 6840000 w 6840000"/>
                <a:gd name="connsiteY2" fmla="*/ 180000 h 661659"/>
                <a:gd name="connsiteX3" fmla="*/ 6099408 w 6840000"/>
                <a:gd name="connsiteY3" fmla="*/ 180000 h 661659"/>
                <a:gd name="connsiteX4" fmla="*/ 6099408 w 6840000"/>
                <a:gd name="connsiteY4" fmla="*/ 181276 h 661659"/>
                <a:gd name="connsiteX5" fmla="*/ 6060678 w 6840000"/>
                <a:gd name="connsiteY5" fmla="*/ 181276 h 661659"/>
                <a:gd name="connsiteX6" fmla="*/ 6060678 w 6840000"/>
                <a:gd name="connsiteY6" fmla="*/ 371678 h 661659"/>
                <a:gd name="connsiteX7" fmla="*/ 6061760 w 6840000"/>
                <a:gd name="connsiteY7" fmla="*/ 371678 h 661659"/>
                <a:gd name="connsiteX8" fmla="*/ 6061760 w 6840000"/>
                <a:gd name="connsiteY8" fmla="*/ 545022 h 661659"/>
                <a:gd name="connsiteX9" fmla="*/ 5944760 w 6840000"/>
                <a:gd name="connsiteY9" fmla="*/ 647043 h 661659"/>
                <a:gd name="connsiteX10" fmla="*/ 5827760 w 6840000"/>
                <a:gd name="connsiteY10" fmla="*/ 545022 h 661659"/>
                <a:gd name="connsiteX11" fmla="*/ 5827760 w 6840000"/>
                <a:gd name="connsiteY11" fmla="*/ 374635 h 661659"/>
                <a:gd name="connsiteX12" fmla="*/ 5826678 w 6840000"/>
                <a:gd name="connsiteY12" fmla="*/ 374635 h 661659"/>
                <a:gd name="connsiteX13" fmla="*/ 5826678 w 6840000"/>
                <a:gd name="connsiteY13" fmla="*/ 181276 h 661659"/>
                <a:gd name="connsiteX14" fmla="*/ 5795928 w 6840000"/>
                <a:gd name="connsiteY14" fmla="*/ 181276 h 661659"/>
                <a:gd name="connsiteX15" fmla="*/ 5795928 w 6840000"/>
                <a:gd name="connsiteY15" fmla="*/ 180000 h 661659"/>
                <a:gd name="connsiteX16" fmla="*/ 5514191 w 6840000"/>
                <a:gd name="connsiteY16" fmla="*/ 180000 h 661659"/>
                <a:gd name="connsiteX17" fmla="*/ 5514191 w 6840000"/>
                <a:gd name="connsiteY17" fmla="*/ 181276 h 661659"/>
                <a:gd name="connsiteX18" fmla="*/ 5413303 w 6840000"/>
                <a:gd name="connsiteY18" fmla="*/ 181276 h 661659"/>
                <a:gd name="connsiteX19" fmla="*/ 5413303 w 6840000"/>
                <a:gd name="connsiteY19" fmla="*/ 544659 h 661659"/>
                <a:gd name="connsiteX20" fmla="*/ 5296303 w 6840000"/>
                <a:gd name="connsiteY20" fmla="*/ 661659 h 661659"/>
                <a:gd name="connsiteX21" fmla="*/ 5179303 w 6840000"/>
                <a:gd name="connsiteY21" fmla="*/ 544659 h 661659"/>
                <a:gd name="connsiteX22" fmla="*/ 5179303 w 6840000"/>
                <a:gd name="connsiteY22" fmla="*/ 181276 h 661659"/>
                <a:gd name="connsiteX23" fmla="*/ 5147857 w 6840000"/>
                <a:gd name="connsiteY23" fmla="*/ 181276 h 661659"/>
                <a:gd name="connsiteX24" fmla="*/ 5147857 w 6840000"/>
                <a:gd name="connsiteY24" fmla="*/ 180000 h 661659"/>
                <a:gd name="connsiteX25" fmla="*/ 4799080 w 6840000"/>
                <a:gd name="connsiteY25" fmla="*/ 180000 h 661659"/>
                <a:gd name="connsiteX26" fmla="*/ 4799080 w 6840000"/>
                <a:gd name="connsiteY26" fmla="*/ 181276 h 661659"/>
                <a:gd name="connsiteX27" fmla="*/ 4764684 w 6840000"/>
                <a:gd name="connsiteY27" fmla="*/ 181276 h 661659"/>
                <a:gd name="connsiteX28" fmla="*/ 4764684 w 6840000"/>
                <a:gd name="connsiteY28" fmla="*/ 440450 h 661659"/>
                <a:gd name="connsiteX29" fmla="*/ 4647685 w 6840000"/>
                <a:gd name="connsiteY29" fmla="*/ 332753 h 661659"/>
                <a:gd name="connsiteX30" fmla="*/ 4530684 w 6840000"/>
                <a:gd name="connsiteY30" fmla="*/ 440450 h 661659"/>
                <a:gd name="connsiteX31" fmla="*/ 4530684 w 6840000"/>
                <a:gd name="connsiteY31" fmla="*/ 181276 h 661659"/>
                <a:gd name="connsiteX32" fmla="*/ 4499784 w 6840000"/>
                <a:gd name="connsiteY32" fmla="*/ 181276 h 661659"/>
                <a:gd name="connsiteX33" fmla="*/ 4499784 w 6840000"/>
                <a:gd name="connsiteY33" fmla="*/ 180000 h 661659"/>
                <a:gd name="connsiteX34" fmla="*/ 4211752 w 6840000"/>
                <a:gd name="connsiteY34" fmla="*/ 180000 h 661659"/>
                <a:gd name="connsiteX35" fmla="*/ 4211752 w 6840000"/>
                <a:gd name="connsiteY35" fmla="*/ 181276 h 661659"/>
                <a:gd name="connsiteX36" fmla="*/ 4110864 w 6840000"/>
                <a:gd name="connsiteY36" fmla="*/ 181276 h 661659"/>
                <a:gd name="connsiteX37" fmla="*/ 4110864 w 6840000"/>
                <a:gd name="connsiteY37" fmla="*/ 544659 h 661659"/>
                <a:gd name="connsiteX38" fmla="*/ 3993864 w 6840000"/>
                <a:gd name="connsiteY38" fmla="*/ 661659 h 661659"/>
                <a:gd name="connsiteX39" fmla="*/ 3876864 w 6840000"/>
                <a:gd name="connsiteY39" fmla="*/ 544659 h 661659"/>
                <a:gd name="connsiteX40" fmla="*/ 3876864 w 6840000"/>
                <a:gd name="connsiteY40" fmla="*/ 181276 h 661659"/>
                <a:gd name="connsiteX41" fmla="*/ 3845418 w 6840000"/>
                <a:gd name="connsiteY41" fmla="*/ 181276 h 661659"/>
                <a:gd name="connsiteX42" fmla="*/ 3845418 w 6840000"/>
                <a:gd name="connsiteY42" fmla="*/ 180000 h 661659"/>
                <a:gd name="connsiteX43" fmla="*/ 3491672 w 6840000"/>
                <a:gd name="connsiteY43" fmla="*/ 180000 h 661659"/>
                <a:gd name="connsiteX44" fmla="*/ 3491672 w 6840000"/>
                <a:gd name="connsiteY44" fmla="*/ 181473 h 661659"/>
                <a:gd name="connsiteX45" fmla="*/ 3457276 w 6840000"/>
                <a:gd name="connsiteY45" fmla="*/ 181473 h 661659"/>
                <a:gd name="connsiteX46" fmla="*/ 3457276 w 6840000"/>
                <a:gd name="connsiteY46" fmla="*/ 440647 h 661659"/>
                <a:gd name="connsiteX47" fmla="*/ 3340277 w 6840000"/>
                <a:gd name="connsiteY47" fmla="*/ 332950 h 661659"/>
                <a:gd name="connsiteX48" fmla="*/ 3223276 w 6840000"/>
                <a:gd name="connsiteY48" fmla="*/ 440647 h 661659"/>
                <a:gd name="connsiteX49" fmla="*/ 3223276 w 6840000"/>
                <a:gd name="connsiteY49" fmla="*/ 181473 h 661659"/>
                <a:gd name="connsiteX50" fmla="*/ 3192376 w 6840000"/>
                <a:gd name="connsiteY50" fmla="*/ 181473 h 661659"/>
                <a:gd name="connsiteX51" fmla="*/ 3192376 w 6840000"/>
                <a:gd name="connsiteY51" fmla="*/ 180000 h 661659"/>
                <a:gd name="connsiteX52" fmla="*/ 2796800 w 6840000"/>
                <a:gd name="connsiteY52" fmla="*/ 180000 h 661659"/>
                <a:gd name="connsiteX53" fmla="*/ 2796800 w 6840000"/>
                <a:gd name="connsiteY53" fmla="*/ 442941 h 661659"/>
                <a:gd name="connsiteX54" fmla="*/ 2679800 w 6840000"/>
                <a:gd name="connsiteY54" fmla="*/ 340921 h 661659"/>
                <a:gd name="connsiteX55" fmla="*/ 2562800 w 6840000"/>
                <a:gd name="connsiteY55" fmla="*/ 442941 h 661659"/>
                <a:gd name="connsiteX56" fmla="*/ 2562800 w 6840000"/>
                <a:gd name="connsiteY56" fmla="*/ 180000 h 661659"/>
                <a:gd name="connsiteX57" fmla="*/ 2129244 w 6840000"/>
                <a:gd name="connsiteY57" fmla="*/ 180000 h 661659"/>
                <a:gd name="connsiteX58" fmla="*/ 2129244 w 6840000"/>
                <a:gd name="connsiteY58" fmla="*/ 438816 h 661659"/>
                <a:gd name="connsiteX59" fmla="*/ 2012245 w 6840000"/>
                <a:gd name="connsiteY59" fmla="*/ 331119 h 661659"/>
                <a:gd name="connsiteX60" fmla="*/ 1895244 w 6840000"/>
                <a:gd name="connsiteY60" fmla="*/ 438816 h 661659"/>
                <a:gd name="connsiteX61" fmla="*/ 1895244 w 6840000"/>
                <a:gd name="connsiteY61" fmla="*/ 180000 h 661659"/>
                <a:gd name="connsiteX62" fmla="*/ 1472566 w 6840000"/>
                <a:gd name="connsiteY62" fmla="*/ 180000 h 661659"/>
                <a:gd name="connsiteX63" fmla="*/ 1472566 w 6840000"/>
                <a:gd name="connsiteY63" fmla="*/ 539671 h 661659"/>
                <a:gd name="connsiteX64" fmla="*/ 1355566 w 6840000"/>
                <a:gd name="connsiteY64" fmla="*/ 656671 h 661659"/>
                <a:gd name="connsiteX65" fmla="*/ 1238566 w 6840000"/>
                <a:gd name="connsiteY65" fmla="*/ 539671 h 661659"/>
                <a:gd name="connsiteX66" fmla="*/ 1238566 w 6840000"/>
                <a:gd name="connsiteY66" fmla="*/ 180000 h 661659"/>
                <a:gd name="connsiteX67" fmla="*/ 804791 w 6840000"/>
                <a:gd name="connsiteY67" fmla="*/ 180000 h 661659"/>
                <a:gd name="connsiteX68" fmla="*/ 804791 w 6840000"/>
                <a:gd name="connsiteY68" fmla="*/ 539671 h 661659"/>
                <a:gd name="connsiteX69" fmla="*/ 687791 w 6840000"/>
                <a:gd name="connsiteY69" fmla="*/ 656671 h 661659"/>
                <a:gd name="connsiteX70" fmla="*/ 570791 w 6840000"/>
                <a:gd name="connsiteY70" fmla="*/ 539671 h 661659"/>
                <a:gd name="connsiteX71" fmla="*/ 570791 w 6840000"/>
                <a:gd name="connsiteY71" fmla="*/ 180000 h 661659"/>
                <a:gd name="connsiteX72" fmla="*/ 0 w 6840000"/>
                <a:gd name="connsiteY72" fmla="*/ 180000 h 661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840000" h="661659">
                  <a:moveTo>
                    <a:pt x="0" y="0"/>
                  </a:moveTo>
                  <a:lnTo>
                    <a:pt x="6840000" y="0"/>
                  </a:lnTo>
                  <a:lnTo>
                    <a:pt x="6840000" y="180000"/>
                  </a:lnTo>
                  <a:lnTo>
                    <a:pt x="6099408" y="180000"/>
                  </a:lnTo>
                  <a:lnTo>
                    <a:pt x="6099408" y="181276"/>
                  </a:lnTo>
                  <a:lnTo>
                    <a:pt x="6060678" y="181276"/>
                  </a:lnTo>
                  <a:lnTo>
                    <a:pt x="6060678" y="371678"/>
                  </a:lnTo>
                  <a:lnTo>
                    <a:pt x="6061760" y="371678"/>
                  </a:lnTo>
                  <a:lnTo>
                    <a:pt x="6061760" y="545022"/>
                  </a:lnTo>
                  <a:cubicBezTo>
                    <a:pt x="6061760" y="601388"/>
                    <a:pt x="6009368" y="647043"/>
                    <a:pt x="5944760" y="647043"/>
                  </a:cubicBezTo>
                  <a:cubicBezTo>
                    <a:pt x="5880154" y="647043"/>
                    <a:pt x="5827760" y="601388"/>
                    <a:pt x="5827760" y="545022"/>
                  </a:cubicBezTo>
                  <a:lnTo>
                    <a:pt x="5827760" y="374635"/>
                  </a:lnTo>
                  <a:lnTo>
                    <a:pt x="5826678" y="374635"/>
                  </a:lnTo>
                  <a:lnTo>
                    <a:pt x="5826678" y="181276"/>
                  </a:lnTo>
                  <a:lnTo>
                    <a:pt x="5795928" y="181276"/>
                  </a:lnTo>
                  <a:lnTo>
                    <a:pt x="5795928" y="180000"/>
                  </a:lnTo>
                  <a:lnTo>
                    <a:pt x="5514191" y="180000"/>
                  </a:lnTo>
                  <a:lnTo>
                    <a:pt x="5514191" y="181276"/>
                  </a:lnTo>
                  <a:lnTo>
                    <a:pt x="5413303" y="181276"/>
                  </a:lnTo>
                  <a:lnTo>
                    <a:pt x="5413303" y="544659"/>
                  </a:lnTo>
                  <a:lnTo>
                    <a:pt x="5296303" y="661659"/>
                  </a:lnTo>
                  <a:lnTo>
                    <a:pt x="5179303" y="544659"/>
                  </a:lnTo>
                  <a:lnTo>
                    <a:pt x="5179303" y="181276"/>
                  </a:lnTo>
                  <a:lnTo>
                    <a:pt x="5147857" y="181276"/>
                  </a:lnTo>
                  <a:lnTo>
                    <a:pt x="5147857" y="180000"/>
                  </a:lnTo>
                  <a:lnTo>
                    <a:pt x="4799080" y="180000"/>
                  </a:lnTo>
                  <a:lnTo>
                    <a:pt x="4799080" y="181276"/>
                  </a:lnTo>
                  <a:lnTo>
                    <a:pt x="4764684" y="181276"/>
                  </a:lnTo>
                  <a:lnTo>
                    <a:pt x="4764684" y="440450"/>
                  </a:lnTo>
                  <a:lnTo>
                    <a:pt x="4647685" y="332753"/>
                  </a:lnTo>
                  <a:lnTo>
                    <a:pt x="4530684" y="440450"/>
                  </a:lnTo>
                  <a:lnTo>
                    <a:pt x="4530684" y="181276"/>
                  </a:lnTo>
                  <a:lnTo>
                    <a:pt x="4499784" y="181276"/>
                  </a:lnTo>
                  <a:lnTo>
                    <a:pt x="4499784" y="180000"/>
                  </a:lnTo>
                  <a:lnTo>
                    <a:pt x="4211752" y="180000"/>
                  </a:lnTo>
                  <a:lnTo>
                    <a:pt x="4211752" y="181276"/>
                  </a:lnTo>
                  <a:lnTo>
                    <a:pt x="4110864" y="181276"/>
                  </a:lnTo>
                  <a:lnTo>
                    <a:pt x="4110864" y="544659"/>
                  </a:lnTo>
                  <a:lnTo>
                    <a:pt x="3993864" y="661659"/>
                  </a:lnTo>
                  <a:lnTo>
                    <a:pt x="3876864" y="544659"/>
                  </a:lnTo>
                  <a:lnTo>
                    <a:pt x="3876864" y="181276"/>
                  </a:lnTo>
                  <a:lnTo>
                    <a:pt x="3845418" y="181276"/>
                  </a:lnTo>
                  <a:lnTo>
                    <a:pt x="3845418" y="180000"/>
                  </a:lnTo>
                  <a:lnTo>
                    <a:pt x="3491672" y="180000"/>
                  </a:lnTo>
                  <a:lnTo>
                    <a:pt x="3491672" y="181473"/>
                  </a:lnTo>
                  <a:lnTo>
                    <a:pt x="3457276" y="181473"/>
                  </a:lnTo>
                  <a:lnTo>
                    <a:pt x="3457276" y="440647"/>
                  </a:lnTo>
                  <a:lnTo>
                    <a:pt x="3340277" y="332950"/>
                  </a:lnTo>
                  <a:lnTo>
                    <a:pt x="3223276" y="440647"/>
                  </a:lnTo>
                  <a:lnTo>
                    <a:pt x="3223276" y="181473"/>
                  </a:lnTo>
                  <a:lnTo>
                    <a:pt x="3192376" y="181473"/>
                  </a:lnTo>
                  <a:lnTo>
                    <a:pt x="3192376" y="180000"/>
                  </a:lnTo>
                  <a:lnTo>
                    <a:pt x="2796800" y="180000"/>
                  </a:lnTo>
                  <a:lnTo>
                    <a:pt x="2796800" y="442941"/>
                  </a:lnTo>
                  <a:cubicBezTo>
                    <a:pt x="2796800" y="386576"/>
                    <a:pt x="2744407" y="340921"/>
                    <a:pt x="2679800" y="340921"/>
                  </a:cubicBezTo>
                  <a:cubicBezTo>
                    <a:pt x="2615193" y="340921"/>
                    <a:pt x="2562800" y="386576"/>
                    <a:pt x="2562800" y="442941"/>
                  </a:cubicBezTo>
                  <a:lnTo>
                    <a:pt x="2562800" y="180000"/>
                  </a:lnTo>
                  <a:lnTo>
                    <a:pt x="2129244" y="180000"/>
                  </a:lnTo>
                  <a:lnTo>
                    <a:pt x="2129244" y="438816"/>
                  </a:lnTo>
                  <a:lnTo>
                    <a:pt x="2012245" y="331119"/>
                  </a:lnTo>
                  <a:lnTo>
                    <a:pt x="1895244" y="438816"/>
                  </a:lnTo>
                  <a:lnTo>
                    <a:pt x="1895244" y="180000"/>
                  </a:lnTo>
                  <a:lnTo>
                    <a:pt x="1472566" y="180000"/>
                  </a:lnTo>
                  <a:lnTo>
                    <a:pt x="1472566" y="539671"/>
                  </a:lnTo>
                  <a:lnTo>
                    <a:pt x="1355566" y="656671"/>
                  </a:lnTo>
                  <a:lnTo>
                    <a:pt x="1238566" y="539671"/>
                  </a:lnTo>
                  <a:lnTo>
                    <a:pt x="1238566" y="180000"/>
                  </a:lnTo>
                  <a:lnTo>
                    <a:pt x="804791" y="180000"/>
                  </a:lnTo>
                  <a:lnTo>
                    <a:pt x="804791" y="539671"/>
                  </a:lnTo>
                  <a:lnTo>
                    <a:pt x="687791" y="656671"/>
                  </a:lnTo>
                  <a:lnTo>
                    <a:pt x="570791" y="539671"/>
                  </a:lnTo>
                  <a:lnTo>
                    <a:pt x="570791" y="180000"/>
                  </a:lnTo>
                  <a:lnTo>
                    <a:pt x="0" y="180000"/>
                  </a:lnTo>
                  <a:close/>
                </a:path>
              </a:pathLst>
            </a:custGeom>
            <a:solidFill>
              <a:srgbClr val="0050AC"/>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5" name="矩形 134"/>
            <p:cNvSpPr/>
            <p:nvPr/>
          </p:nvSpPr>
          <p:spPr>
            <a:xfrm>
              <a:off x="8462319" y="2561021"/>
              <a:ext cx="323825"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36" name="矩形 135"/>
            <p:cNvSpPr/>
            <p:nvPr/>
          </p:nvSpPr>
          <p:spPr>
            <a:xfrm>
              <a:off x="7816257" y="2562607"/>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37" name="矩形 136"/>
            <p:cNvSpPr/>
            <p:nvPr/>
          </p:nvSpPr>
          <p:spPr>
            <a:xfrm>
              <a:off x="7171782" y="2413456"/>
              <a:ext cx="293665"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38" name="矩形 137"/>
            <p:cNvSpPr/>
            <p:nvPr/>
          </p:nvSpPr>
          <p:spPr>
            <a:xfrm>
              <a:off x="5197088" y="2403936"/>
              <a:ext cx="314300"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139" name="矩形 138"/>
            <p:cNvSpPr/>
            <p:nvPr/>
          </p:nvSpPr>
          <p:spPr>
            <a:xfrm>
              <a:off x="5863785" y="2413456"/>
              <a:ext cx="293665"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40" name="矩形 139"/>
            <p:cNvSpPr/>
            <p:nvPr/>
          </p:nvSpPr>
          <p:spPr>
            <a:xfrm>
              <a:off x="4538328" y="2403936"/>
              <a:ext cx="293664"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41" name="矩形 140"/>
            <p:cNvSpPr/>
            <p:nvPr/>
          </p:nvSpPr>
          <p:spPr>
            <a:xfrm>
              <a:off x="6517784" y="2562607"/>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42" name="矩形 141"/>
            <p:cNvSpPr/>
            <p:nvPr/>
          </p:nvSpPr>
          <p:spPr>
            <a:xfrm>
              <a:off x="3873217" y="2564194"/>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43" name="矩形 142"/>
            <p:cNvSpPr/>
            <p:nvPr/>
          </p:nvSpPr>
          <p:spPr>
            <a:xfrm>
              <a:off x="3206519" y="2564194"/>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grpSp>
      <p:sp>
        <p:nvSpPr>
          <p:cNvPr id="144" name="任意多边形 143"/>
          <p:cNvSpPr/>
          <p:nvPr/>
        </p:nvSpPr>
        <p:spPr>
          <a:xfrm rot="4200000">
            <a:off x="4840469" y="4677570"/>
            <a:ext cx="412996" cy="299296"/>
          </a:xfrm>
          <a:custGeom>
            <a:avLst/>
            <a:gdLst>
              <a:gd name="connsiteX0" fmla="*/ 259174 w 412996"/>
              <a:gd name="connsiteY0" fmla="*/ 0 h 299296"/>
              <a:gd name="connsiteX1" fmla="*/ 412996 w 412996"/>
              <a:gd name="connsiteY1" fmla="*/ 0 h 299296"/>
              <a:gd name="connsiteX2" fmla="*/ 412996 w 412996"/>
              <a:gd name="connsiteY2" fmla="*/ 299296 h 299296"/>
              <a:gd name="connsiteX3" fmla="*/ 259174 w 412996"/>
              <a:gd name="connsiteY3" fmla="*/ 299296 h 299296"/>
              <a:gd name="connsiteX4" fmla="*/ 259174 w 412996"/>
              <a:gd name="connsiteY4" fmla="*/ 264900 h 299296"/>
              <a:gd name="connsiteX5" fmla="*/ 0 w 412996"/>
              <a:gd name="connsiteY5" fmla="*/ 264900 h 299296"/>
              <a:gd name="connsiteX6" fmla="*/ 107697 w 412996"/>
              <a:gd name="connsiteY6" fmla="*/ 147901 h 299296"/>
              <a:gd name="connsiteX7" fmla="*/ 0 w 412996"/>
              <a:gd name="connsiteY7" fmla="*/ 30900 h 299296"/>
              <a:gd name="connsiteX8" fmla="*/ 259174 w 412996"/>
              <a:gd name="connsiteY8" fmla="*/ 30900 h 299296"/>
              <a:gd name="connsiteX9" fmla="*/ 259174 w 412996"/>
              <a:gd name="connsiteY9" fmla="*/ 0 h 29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996" h="299296">
                <a:moveTo>
                  <a:pt x="259174" y="0"/>
                </a:moveTo>
                <a:lnTo>
                  <a:pt x="412996" y="0"/>
                </a:lnTo>
                <a:lnTo>
                  <a:pt x="412996" y="299296"/>
                </a:lnTo>
                <a:lnTo>
                  <a:pt x="259174" y="299296"/>
                </a:lnTo>
                <a:lnTo>
                  <a:pt x="259174" y="264900"/>
                </a:lnTo>
                <a:lnTo>
                  <a:pt x="0" y="264900"/>
                </a:lnTo>
                <a:lnTo>
                  <a:pt x="107697" y="147901"/>
                </a:lnTo>
                <a:lnTo>
                  <a:pt x="0" y="30900"/>
                </a:lnTo>
                <a:lnTo>
                  <a:pt x="259174" y="30900"/>
                </a:lnTo>
                <a:lnTo>
                  <a:pt x="259174"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45" name="矩形 144"/>
          <p:cNvSpPr/>
          <p:nvPr/>
        </p:nvSpPr>
        <p:spPr>
          <a:xfrm>
            <a:off x="4905375" y="4733925"/>
            <a:ext cx="293688"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46" name="任意多边形 145"/>
          <p:cNvSpPr/>
          <p:nvPr/>
        </p:nvSpPr>
        <p:spPr>
          <a:xfrm rot="19080000">
            <a:off x="5375739" y="5030334"/>
            <a:ext cx="619589" cy="312023"/>
          </a:xfrm>
          <a:custGeom>
            <a:avLst/>
            <a:gdLst>
              <a:gd name="connsiteX0" fmla="*/ 0 w 619589"/>
              <a:gd name="connsiteY0" fmla="*/ 0 h 312023"/>
              <a:gd name="connsiteX1" fmla="*/ 153822 w 619589"/>
              <a:gd name="connsiteY1" fmla="*/ 0 h 312023"/>
              <a:gd name="connsiteX2" fmla="*/ 153822 w 619589"/>
              <a:gd name="connsiteY2" fmla="*/ 32315 h 312023"/>
              <a:gd name="connsiteX3" fmla="*/ 347181 w 619589"/>
              <a:gd name="connsiteY3" fmla="*/ 32315 h 312023"/>
              <a:gd name="connsiteX4" fmla="*/ 347181 w 619589"/>
              <a:gd name="connsiteY4" fmla="*/ 33397 h 312023"/>
              <a:gd name="connsiteX5" fmla="*/ 517568 w 619589"/>
              <a:gd name="connsiteY5" fmla="*/ 33397 h 312023"/>
              <a:gd name="connsiteX6" fmla="*/ 619589 w 619589"/>
              <a:gd name="connsiteY6" fmla="*/ 150397 h 312023"/>
              <a:gd name="connsiteX7" fmla="*/ 517568 w 619589"/>
              <a:gd name="connsiteY7" fmla="*/ 267397 h 312023"/>
              <a:gd name="connsiteX8" fmla="*/ 347181 w 619589"/>
              <a:gd name="connsiteY8" fmla="*/ 267397 h 312023"/>
              <a:gd name="connsiteX9" fmla="*/ 347181 w 619589"/>
              <a:gd name="connsiteY9" fmla="*/ 269915 h 312023"/>
              <a:gd name="connsiteX10" fmla="*/ 153822 w 619589"/>
              <a:gd name="connsiteY10" fmla="*/ 269915 h 312023"/>
              <a:gd name="connsiteX11" fmla="*/ 153822 w 619589"/>
              <a:gd name="connsiteY11" fmla="*/ 312023 h 312023"/>
              <a:gd name="connsiteX12" fmla="*/ 0 w 619589"/>
              <a:gd name="connsiteY12" fmla="*/ 312023 h 312023"/>
              <a:gd name="connsiteX13" fmla="*/ 0 w 619589"/>
              <a:gd name="connsiteY13" fmla="*/ 0 h 31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12023">
                <a:moveTo>
                  <a:pt x="0" y="0"/>
                </a:moveTo>
                <a:lnTo>
                  <a:pt x="153822" y="0"/>
                </a:lnTo>
                <a:lnTo>
                  <a:pt x="153822" y="32315"/>
                </a:lnTo>
                <a:lnTo>
                  <a:pt x="347181" y="32315"/>
                </a:lnTo>
                <a:lnTo>
                  <a:pt x="347181" y="33397"/>
                </a:lnTo>
                <a:lnTo>
                  <a:pt x="517568" y="33397"/>
                </a:lnTo>
                <a:cubicBezTo>
                  <a:pt x="573934" y="33397"/>
                  <a:pt x="619589" y="85790"/>
                  <a:pt x="619589" y="150397"/>
                </a:cubicBezTo>
                <a:cubicBezTo>
                  <a:pt x="619589" y="215004"/>
                  <a:pt x="573934" y="267397"/>
                  <a:pt x="517568" y="267397"/>
                </a:cubicBezTo>
                <a:lnTo>
                  <a:pt x="347181" y="267397"/>
                </a:lnTo>
                <a:lnTo>
                  <a:pt x="347181" y="269915"/>
                </a:lnTo>
                <a:lnTo>
                  <a:pt x="153822" y="269915"/>
                </a:lnTo>
                <a:lnTo>
                  <a:pt x="153822" y="312023"/>
                </a:lnTo>
                <a:lnTo>
                  <a:pt x="0" y="312023"/>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47" name="矩形 146"/>
          <p:cNvSpPr/>
          <p:nvPr/>
        </p:nvSpPr>
        <p:spPr>
          <a:xfrm>
            <a:off x="5511800" y="5030788"/>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48" name="任意多边形 147"/>
          <p:cNvSpPr/>
          <p:nvPr/>
        </p:nvSpPr>
        <p:spPr>
          <a:xfrm rot="16500000">
            <a:off x="6685965" y="4740651"/>
            <a:ext cx="619589" cy="312023"/>
          </a:xfrm>
          <a:custGeom>
            <a:avLst/>
            <a:gdLst>
              <a:gd name="connsiteX0" fmla="*/ 0 w 619589"/>
              <a:gd name="connsiteY0" fmla="*/ 0 h 312023"/>
              <a:gd name="connsiteX1" fmla="*/ 153822 w 619589"/>
              <a:gd name="connsiteY1" fmla="*/ 0 h 312023"/>
              <a:gd name="connsiteX2" fmla="*/ 153822 w 619589"/>
              <a:gd name="connsiteY2" fmla="*/ 32315 h 312023"/>
              <a:gd name="connsiteX3" fmla="*/ 347181 w 619589"/>
              <a:gd name="connsiteY3" fmla="*/ 32315 h 312023"/>
              <a:gd name="connsiteX4" fmla="*/ 347181 w 619589"/>
              <a:gd name="connsiteY4" fmla="*/ 33397 h 312023"/>
              <a:gd name="connsiteX5" fmla="*/ 517568 w 619589"/>
              <a:gd name="connsiteY5" fmla="*/ 33397 h 312023"/>
              <a:gd name="connsiteX6" fmla="*/ 619589 w 619589"/>
              <a:gd name="connsiteY6" fmla="*/ 150397 h 312023"/>
              <a:gd name="connsiteX7" fmla="*/ 517568 w 619589"/>
              <a:gd name="connsiteY7" fmla="*/ 267397 h 312023"/>
              <a:gd name="connsiteX8" fmla="*/ 347181 w 619589"/>
              <a:gd name="connsiteY8" fmla="*/ 267397 h 312023"/>
              <a:gd name="connsiteX9" fmla="*/ 347181 w 619589"/>
              <a:gd name="connsiteY9" fmla="*/ 269915 h 312023"/>
              <a:gd name="connsiteX10" fmla="*/ 153822 w 619589"/>
              <a:gd name="connsiteY10" fmla="*/ 269915 h 312023"/>
              <a:gd name="connsiteX11" fmla="*/ 153822 w 619589"/>
              <a:gd name="connsiteY11" fmla="*/ 312023 h 312023"/>
              <a:gd name="connsiteX12" fmla="*/ 0 w 619589"/>
              <a:gd name="connsiteY12" fmla="*/ 312023 h 312023"/>
              <a:gd name="connsiteX13" fmla="*/ 0 w 619589"/>
              <a:gd name="connsiteY13" fmla="*/ 0 h 31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12023">
                <a:moveTo>
                  <a:pt x="0" y="0"/>
                </a:moveTo>
                <a:lnTo>
                  <a:pt x="153822" y="0"/>
                </a:lnTo>
                <a:lnTo>
                  <a:pt x="153822" y="32315"/>
                </a:lnTo>
                <a:lnTo>
                  <a:pt x="347181" y="32315"/>
                </a:lnTo>
                <a:lnTo>
                  <a:pt x="347181" y="33397"/>
                </a:lnTo>
                <a:lnTo>
                  <a:pt x="517568" y="33397"/>
                </a:lnTo>
                <a:cubicBezTo>
                  <a:pt x="573934" y="33397"/>
                  <a:pt x="619589" y="85790"/>
                  <a:pt x="619589" y="150397"/>
                </a:cubicBezTo>
                <a:cubicBezTo>
                  <a:pt x="619589" y="215004"/>
                  <a:pt x="573934" y="267397"/>
                  <a:pt x="517568" y="267397"/>
                </a:cubicBezTo>
                <a:lnTo>
                  <a:pt x="347181" y="267397"/>
                </a:lnTo>
                <a:lnTo>
                  <a:pt x="347181" y="269915"/>
                </a:lnTo>
                <a:lnTo>
                  <a:pt x="153822" y="269915"/>
                </a:lnTo>
                <a:lnTo>
                  <a:pt x="153822" y="312023"/>
                </a:lnTo>
                <a:lnTo>
                  <a:pt x="0" y="312023"/>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49" name="矩形 148"/>
          <p:cNvSpPr/>
          <p:nvPr/>
        </p:nvSpPr>
        <p:spPr>
          <a:xfrm>
            <a:off x="6815138" y="4729163"/>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50" name="任意多边形 149"/>
          <p:cNvSpPr/>
          <p:nvPr/>
        </p:nvSpPr>
        <p:spPr>
          <a:xfrm rot="15000000">
            <a:off x="6172557" y="4296309"/>
            <a:ext cx="633878" cy="300458"/>
          </a:xfrm>
          <a:custGeom>
            <a:avLst/>
            <a:gdLst>
              <a:gd name="connsiteX0" fmla="*/ 0 w 633878"/>
              <a:gd name="connsiteY0" fmla="*/ 0 h 300458"/>
              <a:gd name="connsiteX1" fmla="*/ 153822 w 633878"/>
              <a:gd name="connsiteY1" fmla="*/ 0 h 300458"/>
              <a:gd name="connsiteX2" fmla="*/ 153822 w 633878"/>
              <a:gd name="connsiteY2" fmla="*/ 32287 h 300458"/>
              <a:gd name="connsiteX3" fmla="*/ 516878 w 633878"/>
              <a:gd name="connsiteY3" fmla="*/ 32287 h 300458"/>
              <a:gd name="connsiteX4" fmla="*/ 633878 w 633878"/>
              <a:gd name="connsiteY4" fmla="*/ 149287 h 300458"/>
              <a:gd name="connsiteX5" fmla="*/ 516878 w 633878"/>
              <a:gd name="connsiteY5" fmla="*/ 266287 h 300458"/>
              <a:gd name="connsiteX6" fmla="*/ 153822 w 633878"/>
              <a:gd name="connsiteY6" fmla="*/ 266287 h 300458"/>
              <a:gd name="connsiteX7" fmla="*/ 153822 w 633878"/>
              <a:gd name="connsiteY7" fmla="*/ 300458 h 300458"/>
              <a:gd name="connsiteX8" fmla="*/ 0 w 633878"/>
              <a:gd name="connsiteY8" fmla="*/ 300458 h 300458"/>
              <a:gd name="connsiteX9" fmla="*/ 0 w 633878"/>
              <a:gd name="connsiteY9" fmla="*/ 0 h 300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3878" h="300458">
                <a:moveTo>
                  <a:pt x="0" y="0"/>
                </a:moveTo>
                <a:lnTo>
                  <a:pt x="153822" y="0"/>
                </a:lnTo>
                <a:lnTo>
                  <a:pt x="153822" y="32287"/>
                </a:lnTo>
                <a:lnTo>
                  <a:pt x="516878" y="32287"/>
                </a:lnTo>
                <a:lnTo>
                  <a:pt x="633878" y="149287"/>
                </a:lnTo>
                <a:lnTo>
                  <a:pt x="516878" y="266287"/>
                </a:lnTo>
                <a:lnTo>
                  <a:pt x="153822" y="266287"/>
                </a:lnTo>
                <a:lnTo>
                  <a:pt x="153822" y="300458"/>
                </a:lnTo>
                <a:lnTo>
                  <a:pt x="0" y="300458"/>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1" name="矩形 150"/>
          <p:cNvSpPr/>
          <p:nvPr/>
        </p:nvSpPr>
        <p:spPr>
          <a:xfrm>
            <a:off x="6350000" y="4321175"/>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52" name="任意多边形 151"/>
          <p:cNvSpPr/>
          <p:nvPr/>
        </p:nvSpPr>
        <p:spPr>
          <a:xfrm rot="15000000">
            <a:off x="7509574" y="5033605"/>
            <a:ext cx="422730" cy="301099"/>
          </a:xfrm>
          <a:custGeom>
            <a:avLst/>
            <a:gdLst>
              <a:gd name="connsiteX0" fmla="*/ 0 w 422730"/>
              <a:gd name="connsiteY0" fmla="*/ 0 h 301099"/>
              <a:gd name="connsiteX1" fmla="*/ 153822 w 422730"/>
              <a:gd name="connsiteY1" fmla="*/ 0 h 301099"/>
              <a:gd name="connsiteX2" fmla="*/ 153822 w 422730"/>
              <a:gd name="connsiteY2" fmla="*/ 31707 h 301099"/>
              <a:gd name="connsiteX3" fmla="*/ 422730 w 422730"/>
              <a:gd name="connsiteY3" fmla="*/ 31707 h 301099"/>
              <a:gd name="connsiteX4" fmla="*/ 320710 w 422730"/>
              <a:gd name="connsiteY4" fmla="*/ 148707 h 301099"/>
              <a:gd name="connsiteX5" fmla="*/ 422730 w 422730"/>
              <a:gd name="connsiteY5" fmla="*/ 265707 h 301099"/>
              <a:gd name="connsiteX6" fmla="*/ 153822 w 422730"/>
              <a:gd name="connsiteY6" fmla="*/ 265707 h 301099"/>
              <a:gd name="connsiteX7" fmla="*/ 153822 w 422730"/>
              <a:gd name="connsiteY7" fmla="*/ 301099 h 301099"/>
              <a:gd name="connsiteX8" fmla="*/ 0 w 422730"/>
              <a:gd name="connsiteY8" fmla="*/ 301099 h 301099"/>
              <a:gd name="connsiteX9" fmla="*/ 0 w 422730"/>
              <a:gd name="connsiteY9" fmla="*/ 0 h 30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730" h="301099">
                <a:moveTo>
                  <a:pt x="0" y="0"/>
                </a:moveTo>
                <a:lnTo>
                  <a:pt x="153822" y="0"/>
                </a:lnTo>
                <a:lnTo>
                  <a:pt x="153822" y="31707"/>
                </a:lnTo>
                <a:lnTo>
                  <a:pt x="422730" y="31707"/>
                </a:lnTo>
                <a:cubicBezTo>
                  <a:pt x="366365" y="31707"/>
                  <a:pt x="320710" y="84100"/>
                  <a:pt x="320710" y="148707"/>
                </a:cubicBezTo>
                <a:cubicBezTo>
                  <a:pt x="320710" y="213314"/>
                  <a:pt x="366365" y="265707"/>
                  <a:pt x="422730" y="265707"/>
                </a:cubicBezTo>
                <a:lnTo>
                  <a:pt x="153822" y="265707"/>
                </a:lnTo>
                <a:lnTo>
                  <a:pt x="153822" y="301099"/>
                </a:lnTo>
                <a:lnTo>
                  <a:pt x="0" y="301099"/>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3" name="矩形 152"/>
          <p:cNvSpPr/>
          <p:nvPr/>
        </p:nvSpPr>
        <p:spPr>
          <a:xfrm>
            <a:off x="7572375" y="5065713"/>
            <a:ext cx="314325" cy="306387"/>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154" name="任意多边形 153"/>
          <p:cNvSpPr/>
          <p:nvPr/>
        </p:nvSpPr>
        <p:spPr>
          <a:xfrm rot="4200000">
            <a:off x="7886883" y="4280790"/>
            <a:ext cx="412996" cy="299296"/>
          </a:xfrm>
          <a:custGeom>
            <a:avLst/>
            <a:gdLst>
              <a:gd name="connsiteX0" fmla="*/ 259174 w 412996"/>
              <a:gd name="connsiteY0" fmla="*/ 0 h 299296"/>
              <a:gd name="connsiteX1" fmla="*/ 412996 w 412996"/>
              <a:gd name="connsiteY1" fmla="*/ 0 h 299296"/>
              <a:gd name="connsiteX2" fmla="*/ 412996 w 412996"/>
              <a:gd name="connsiteY2" fmla="*/ 299296 h 299296"/>
              <a:gd name="connsiteX3" fmla="*/ 259174 w 412996"/>
              <a:gd name="connsiteY3" fmla="*/ 299296 h 299296"/>
              <a:gd name="connsiteX4" fmla="*/ 259174 w 412996"/>
              <a:gd name="connsiteY4" fmla="*/ 264900 h 299296"/>
              <a:gd name="connsiteX5" fmla="*/ 0 w 412996"/>
              <a:gd name="connsiteY5" fmla="*/ 264900 h 299296"/>
              <a:gd name="connsiteX6" fmla="*/ 107697 w 412996"/>
              <a:gd name="connsiteY6" fmla="*/ 147901 h 299296"/>
              <a:gd name="connsiteX7" fmla="*/ 0 w 412996"/>
              <a:gd name="connsiteY7" fmla="*/ 30900 h 299296"/>
              <a:gd name="connsiteX8" fmla="*/ 259174 w 412996"/>
              <a:gd name="connsiteY8" fmla="*/ 30900 h 299296"/>
              <a:gd name="connsiteX9" fmla="*/ 259174 w 412996"/>
              <a:gd name="connsiteY9" fmla="*/ 0 h 29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996" h="299296">
                <a:moveTo>
                  <a:pt x="259174" y="0"/>
                </a:moveTo>
                <a:lnTo>
                  <a:pt x="412996" y="0"/>
                </a:lnTo>
                <a:lnTo>
                  <a:pt x="412996" y="299296"/>
                </a:lnTo>
                <a:lnTo>
                  <a:pt x="259174" y="299296"/>
                </a:lnTo>
                <a:lnTo>
                  <a:pt x="259174" y="264900"/>
                </a:lnTo>
                <a:lnTo>
                  <a:pt x="0" y="264900"/>
                </a:lnTo>
                <a:lnTo>
                  <a:pt x="107697" y="147901"/>
                </a:lnTo>
                <a:lnTo>
                  <a:pt x="0" y="30900"/>
                </a:lnTo>
                <a:lnTo>
                  <a:pt x="259174" y="30900"/>
                </a:lnTo>
                <a:lnTo>
                  <a:pt x="259174"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5" name="矩形 154"/>
          <p:cNvSpPr/>
          <p:nvPr/>
        </p:nvSpPr>
        <p:spPr>
          <a:xfrm>
            <a:off x="7967663" y="4337050"/>
            <a:ext cx="293687"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56" name="任意多边形 155"/>
          <p:cNvSpPr/>
          <p:nvPr/>
        </p:nvSpPr>
        <p:spPr>
          <a:xfrm rot="15000000">
            <a:off x="8353846" y="4780968"/>
            <a:ext cx="633878" cy="300458"/>
          </a:xfrm>
          <a:custGeom>
            <a:avLst/>
            <a:gdLst>
              <a:gd name="connsiteX0" fmla="*/ 0 w 633878"/>
              <a:gd name="connsiteY0" fmla="*/ 0 h 300458"/>
              <a:gd name="connsiteX1" fmla="*/ 153822 w 633878"/>
              <a:gd name="connsiteY1" fmla="*/ 0 h 300458"/>
              <a:gd name="connsiteX2" fmla="*/ 153822 w 633878"/>
              <a:gd name="connsiteY2" fmla="*/ 32287 h 300458"/>
              <a:gd name="connsiteX3" fmla="*/ 516878 w 633878"/>
              <a:gd name="connsiteY3" fmla="*/ 32287 h 300458"/>
              <a:gd name="connsiteX4" fmla="*/ 633878 w 633878"/>
              <a:gd name="connsiteY4" fmla="*/ 149287 h 300458"/>
              <a:gd name="connsiteX5" fmla="*/ 516878 w 633878"/>
              <a:gd name="connsiteY5" fmla="*/ 266287 h 300458"/>
              <a:gd name="connsiteX6" fmla="*/ 153822 w 633878"/>
              <a:gd name="connsiteY6" fmla="*/ 266287 h 300458"/>
              <a:gd name="connsiteX7" fmla="*/ 153822 w 633878"/>
              <a:gd name="connsiteY7" fmla="*/ 300458 h 300458"/>
              <a:gd name="connsiteX8" fmla="*/ 0 w 633878"/>
              <a:gd name="connsiteY8" fmla="*/ 300458 h 300458"/>
              <a:gd name="connsiteX9" fmla="*/ 0 w 633878"/>
              <a:gd name="connsiteY9" fmla="*/ 0 h 300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3878" h="300458">
                <a:moveTo>
                  <a:pt x="0" y="0"/>
                </a:moveTo>
                <a:lnTo>
                  <a:pt x="153822" y="0"/>
                </a:lnTo>
                <a:lnTo>
                  <a:pt x="153822" y="32287"/>
                </a:lnTo>
                <a:lnTo>
                  <a:pt x="516878" y="32287"/>
                </a:lnTo>
                <a:lnTo>
                  <a:pt x="633878" y="149287"/>
                </a:lnTo>
                <a:lnTo>
                  <a:pt x="516878" y="266287"/>
                </a:lnTo>
                <a:lnTo>
                  <a:pt x="153822" y="266287"/>
                </a:lnTo>
                <a:lnTo>
                  <a:pt x="153822" y="300458"/>
                </a:lnTo>
                <a:lnTo>
                  <a:pt x="0" y="300458"/>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7" name="矩形 156"/>
          <p:cNvSpPr/>
          <p:nvPr/>
        </p:nvSpPr>
        <p:spPr>
          <a:xfrm>
            <a:off x="8531225" y="4805363"/>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58" name="任意多边形 157"/>
          <p:cNvSpPr/>
          <p:nvPr/>
        </p:nvSpPr>
        <p:spPr>
          <a:xfrm rot="15000000">
            <a:off x="9122543" y="4455655"/>
            <a:ext cx="422730" cy="301099"/>
          </a:xfrm>
          <a:custGeom>
            <a:avLst/>
            <a:gdLst>
              <a:gd name="connsiteX0" fmla="*/ 0 w 422730"/>
              <a:gd name="connsiteY0" fmla="*/ 0 h 301099"/>
              <a:gd name="connsiteX1" fmla="*/ 153822 w 422730"/>
              <a:gd name="connsiteY1" fmla="*/ 0 h 301099"/>
              <a:gd name="connsiteX2" fmla="*/ 153822 w 422730"/>
              <a:gd name="connsiteY2" fmla="*/ 31707 h 301099"/>
              <a:gd name="connsiteX3" fmla="*/ 422730 w 422730"/>
              <a:gd name="connsiteY3" fmla="*/ 31707 h 301099"/>
              <a:gd name="connsiteX4" fmla="*/ 320710 w 422730"/>
              <a:gd name="connsiteY4" fmla="*/ 148707 h 301099"/>
              <a:gd name="connsiteX5" fmla="*/ 422730 w 422730"/>
              <a:gd name="connsiteY5" fmla="*/ 265707 h 301099"/>
              <a:gd name="connsiteX6" fmla="*/ 153822 w 422730"/>
              <a:gd name="connsiteY6" fmla="*/ 265707 h 301099"/>
              <a:gd name="connsiteX7" fmla="*/ 153822 w 422730"/>
              <a:gd name="connsiteY7" fmla="*/ 301099 h 301099"/>
              <a:gd name="connsiteX8" fmla="*/ 0 w 422730"/>
              <a:gd name="connsiteY8" fmla="*/ 301099 h 301099"/>
              <a:gd name="connsiteX9" fmla="*/ 0 w 422730"/>
              <a:gd name="connsiteY9" fmla="*/ 0 h 30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730" h="301099">
                <a:moveTo>
                  <a:pt x="0" y="0"/>
                </a:moveTo>
                <a:lnTo>
                  <a:pt x="153822" y="0"/>
                </a:lnTo>
                <a:lnTo>
                  <a:pt x="153822" y="31707"/>
                </a:lnTo>
                <a:lnTo>
                  <a:pt x="422730" y="31707"/>
                </a:lnTo>
                <a:cubicBezTo>
                  <a:pt x="366365" y="31707"/>
                  <a:pt x="320710" y="84100"/>
                  <a:pt x="320710" y="148707"/>
                </a:cubicBezTo>
                <a:cubicBezTo>
                  <a:pt x="320710" y="213314"/>
                  <a:pt x="366365" y="265707"/>
                  <a:pt x="422730" y="265707"/>
                </a:cubicBezTo>
                <a:lnTo>
                  <a:pt x="153822" y="265707"/>
                </a:lnTo>
                <a:lnTo>
                  <a:pt x="153822" y="301099"/>
                </a:lnTo>
                <a:lnTo>
                  <a:pt x="0" y="301099"/>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9" name="矩形 158"/>
          <p:cNvSpPr/>
          <p:nvPr/>
        </p:nvSpPr>
        <p:spPr>
          <a:xfrm>
            <a:off x="9185275" y="4486275"/>
            <a:ext cx="314325"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Tree>
  </p:cSld>
  <p:clrMapOvr>
    <a:masterClrMapping/>
  </p:clrMapOvr>
  <p:transition advTm="2100">
    <p:plus/>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962" name="组合 32778"/>
          <p:cNvGrpSpPr>
            <a:grpSpLocks/>
          </p:cNvGrpSpPr>
          <p:nvPr/>
        </p:nvGrpSpPr>
        <p:grpSpPr bwMode="auto">
          <a:xfrm>
            <a:off x="8394700" y="620713"/>
            <a:ext cx="1804988" cy="5716587"/>
            <a:chOff x="8394551" y="620688"/>
            <a:chExt cx="1805905" cy="5716864"/>
          </a:xfrm>
        </p:grpSpPr>
        <p:sp>
          <p:nvSpPr>
            <p:cNvPr id="131" name="矩形 130"/>
            <p:cNvSpPr/>
            <p:nvPr/>
          </p:nvSpPr>
          <p:spPr>
            <a:xfrm flipH="1">
              <a:off x="8647092" y="865175"/>
              <a:ext cx="503493" cy="2590926"/>
            </a:xfrm>
            <a:prstGeom prst="rect">
              <a:avLst/>
            </a:prstGeom>
            <a:gradFill flip="none" rotWithShape="1">
              <a:gsLst>
                <a:gs pos="0">
                  <a:srgbClr val="00B0F0">
                    <a:tint val="66000"/>
                    <a:satMod val="160000"/>
                  </a:srgbClr>
                </a:gs>
                <a:gs pos="50000">
                  <a:srgbClr val="00B0F0">
                    <a:tint val="44500"/>
                    <a:satMod val="160000"/>
                  </a:srgbClr>
                </a:gs>
                <a:gs pos="100000">
                  <a:srgbClr val="00B0F0">
                    <a:tint val="23500"/>
                    <a:satMod val="160000"/>
                  </a:srgb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2" name="矩形 131"/>
            <p:cNvSpPr/>
            <p:nvPr/>
          </p:nvSpPr>
          <p:spPr>
            <a:xfrm>
              <a:off x="9690609" y="865175"/>
              <a:ext cx="503494" cy="5185026"/>
            </a:xfrm>
            <a:prstGeom prst="rect">
              <a:avLst/>
            </a:prstGeom>
            <a:gradFill flip="none" rotWithShape="1">
              <a:gsLst>
                <a:gs pos="0">
                  <a:srgbClr val="00B0F0">
                    <a:tint val="66000"/>
                    <a:satMod val="160000"/>
                  </a:srgbClr>
                </a:gs>
                <a:gs pos="50000">
                  <a:srgbClr val="00B0F0">
                    <a:tint val="44500"/>
                    <a:satMod val="160000"/>
                  </a:srgbClr>
                </a:gs>
                <a:gs pos="100000">
                  <a:srgbClr val="00B0F0">
                    <a:tint val="23500"/>
                    <a:satMod val="160000"/>
                  </a:srgb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3" name="Text Box 76"/>
            <p:cNvSpPr txBox="1">
              <a:spLocks noChangeArrowheads="1"/>
            </p:cNvSpPr>
            <p:nvPr/>
          </p:nvSpPr>
          <p:spPr bwMode="auto">
            <a:xfrm>
              <a:off x="9174410" y="1152526"/>
              <a:ext cx="479669" cy="288939"/>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
                </a:rPr>
                <a:t>A =</a:t>
              </a:r>
              <a:r>
                <a:rPr lang="en-US" altLang="zh-CN" sz="1400" b="1" dirty="0">
                  <a:solidFill>
                    <a:srgbClr val="FF0000"/>
                  </a:solidFill>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 </a:t>
              </a:r>
              <a:r>
                <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
                </a:rPr>
                <a:t>T</a:t>
              </a:r>
            </a:p>
          </p:txBody>
        </p:sp>
        <p:sp>
          <p:nvSpPr>
            <p:cNvPr id="134" name="Text Box 76"/>
            <p:cNvSpPr txBox="1">
              <a:spLocks noChangeArrowheads="1"/>
            </p:cNvSpPr>
            <p:nvPr/>
          </p:nvSpPr>
          <p:spPr bwMode="auto">
            <a:xfrm>
              <a:off x="9187116" y="1698652"/>
              <a:ext cx="466962" cy="287352"/>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G </a:t>
              </a:r>
              <a:r>
                <a:rPr lang="zh-CN" altLang="en-US"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 C</a:t>
              </a:r>
              <a:endPar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35" name="Text Box 76"/>
            <p:cNvSpPr txBox="1">
              <a:spLocks noChangeArrowheads="1"/>
            </p:cNvSpPr>
            <p:nvPr/>
          </p:nvSpPr>
          <p:spPr bwMode="auto">
            <a:xfrm>
              <a:off x="9174410" y="2233666"/>
              <a:ext cx="479669" cy="287351"/>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T =</a:t>
              </a:r>
              <a:r>
                <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 A</a:t>
              </a:r>
              <a:endPar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cxnSp>
          <p:nvCxnSpPr>
            <p:cNvPr id="136" name="直接连接符 135"/>
            <p:cNvCxnSpPr/>
            <p:nvPr/>
          </p:nvCxnSpPr>
          <p:spPr>
            <a:xfrm rot="18240000">
              <a:off x="8824246" y="3563262"/>
              <a:ext cx="25242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37" name="Text Box 76"/>
            <p:cNvSpPr txBox="1">
              <a:spLocks noChangeArrowheads="1"/>
            </p:cNvSpPr>
            <p:nvPr/>
          </p:nvSpPr>
          <p:spPr bwMode="auto">
            <a:xfrm>
              <a:off x="9187116" y="2808369"/>
              <a:ext cx="466962" cy="288939"/>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C </a:t>
              </a:r>
              <a:r>
                <a:rPr lang="zh-CN" altLang="en-US"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 G</a:t>
              </a:r>
              <a:endPar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38" name="Text Box 76"/>
            <p:cNvSpPr txBox="1">
              <a:spLocks noChangeArrowheads="1"/>
            </p:cNvSpPr>
            <p:nvPr/>
          </p:nvSpPr>
          <p:spPr bwMode="auto">
            <a:xfrm>
              <a:off x="8731272" y="3616445"/>
              <a:ext cx="347840" cy="287352"/>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OH</a:t>
              </a:r>
            </a:p>
          </p:txBody>
        </p:sp>
        <p:sp>
          <p:nvSpPr>
            <p:cNvPr id="139" name="Text Box 76"/>
            <p:cNvSpPr txBox="1">
              <a:spLocks noChangeArrowheads="1"/>
            </p:cNvSpPr>
            <p:nvPr/>
          </p:nvSpPr>
          <p:spPr bwMode="auto">
            <a:xfrm>
              <a:off x="9852616" y="865175"/>
              <a:ext cx="347840" cy="287351"/>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OH</a:t>
              </a:r>
            </a:p>
          </p:txBody>
        </p:sp>
        <p:sp>
          <p:nvSpPr>
            <p:cNvPr id="141" name="Text Box 76"/>
            <p:cNvSpPr txBox="1">
              <a:spLocks noChangeArrowheads="1"/>
            </p:cNvSpPr>
            <p:nvPr/>
          </p:nvSpPr>
          <p:spPr bwMode="auto">
            <a:xfrm>
              <a:off x="9474599" y="3889508"/>
              <a:ext cx="216010" cy="287352"/>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T</a:t>
              </a:r>
            </a:p>
          </p:txBody>
        </p:sp>
        <p:sp>
          <p:nvSpPr>
            <p:cNvPr id="142" name="Text Box 76"/>
            <p:cNvSpPr txBox="1">
              <a:spLocks noChangeArrowheads="1"/>
            </p:cNvSpPr>
            <p:nvPr/>
          </p:nvSpPr>
          <p:spPr bwMode="auto">
            <a:xfrm>
              <a:off x="9474599" y="4392771"/>
              <a:ext cx="216010" cy="288939"/>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C</a:t>
              </a:r>
            </a:p>
          </p:txBody>
        </p:sp>
        <p:sp>
          <p:nvSpPr>
            <p:cNvPr id="143" name="Text Box 76"/>
            <p:cNvSpPr txBox="1">
              <a:spLocks noChangeArrowheads="1"/>
            </p:cNvSpPr>
            <p:nvPr/>
          </p:nvSpPr>
          <p:spPr bwMode="auto">
            <a:xfrm>
              <a:off x="9474599" y="4897620"/>
              <a:ext cx="216010" cy="287351"/>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a:t>
              </a:r>
            </a:p>
          </p:txBody>
        </p:sp>
        <p:sp>
          <p:nvSpPr>
            <p:cNvPr id="144" name="Text Box 76"/>
            <p:cNvSpPr txBox="1">
              <a:spLocks noChangeArrowheads="1"/>
            </p:cNvSpPr>
            <p:nvPr/>
          </p:nvSpPr>
          <p:spPr bwMode="auto">
            <a:xfrm>
              <a:off x="9474599" y="5473910"/>
              <a:ext cx="216010" cy="287352"/>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T</a:t>
              </a:r>
            </a:p>
          </p:txBody>
        </p:sp>
        <p:sp>
          <p:nvSpPr>
            <p:cNvPr id="145" name="Text Box 76"/>
            <p:cNvSpPr txBox="1">
              <a:spLocks noChangeArrowheads="1"/>
            </p:cNvSpPr>
            <p:nvPr/>
          </p:nvSpPr>
          <p:spPr bwMode="auto">
            <a:xfrm>
              <a:off x="9758907" y="6048613"/>
              <a:ext cx="366898" cy="288939"/>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5</a:t>
              </a:r>
              <a:r>
                <a:rPr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rPr>
                <a:t>′</a:t>
              </a:r>
              <a:endParaRPr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46" name="Text Box 76"/>
            <p:cNvSpPr txBox="1">
              <a:spLocks noChangeArrowheads="1"/>
            </p:cNvSpPr>
            <p:nvPr/>
          </p:nvSpPr>
          <p:spPr bwMode="auto">
            <a:xfrm>
              <a:off x="9793850" y="623863"/>
              <a:ext cx="365310" cy="287351"/>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3</a:t>
              </a:r>
              <a:r>
                <a:rPr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rPr>
                <a:t>′</a:t>
              </a:r>
              <a:endParaRPr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47" name="Text Box 76"/>
            <p:cNvSpPr txBox="1">
              <a:spLocks noChangeArrowheads="1"/>
            </p:cNvSpPr>
            <p:nvPr/>
          </p:nvSpPr>
          <p:spPr bwMode="auto">
            <a:xfrm>
              <a:off x="8737625" y="620688"/>
              <a:ext cx="366899" cy="288939"/>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5</a:t>
              </a:r>
              <a:r>
                <a:rPr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rPr>
                <a:t>′</a:t>
              </a:r>
              <a:endParaRPr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48" name="任意多边形 147"/>
            <p:cNvSpPr/>
            <p:nvPr/>
          </p:nvSpPr>
          <p:spPr>
            <a:xfrm>
              <a:off x="8662975" y="1330334"/>
              <a:ext cx="522552" cy="542951"/>
            </a:xfrm>
            <a:custGeom>
              <a:avLst/>
              <a:gdLst>
                <a:gd name="connsiteX0" fmla="*/ 371125 w 523643"/>
                <a:gd name="connsiteY0" fmla="*/ 0 h 542414"/>
                <a:gd name="connsiteX1" fmla="*/ 397800 w 523643"/>
                <a:gd name="connsiteY1" fmla="*/ 0 h 542414"/>
                <a:gd name="connsiteX2" fmla="*/ 42567 w 523643"/>
                <a:gd name="connsiteY2" fmla="*/ 519186 h 542414"/>
                <a:gd name="connsiteX3" fmla="*/ 523643 w 523643"/>
                <a:gd name="connsiteY3" fmla="*/ 519186 h 542414"/>
                <a:gd name="connsiteX4" fmla="*/ 523643 w 523643"/>
                <a:gd name="connsiteY4" fmla="*/ 542414 h 542414"/>
                <a:gd name="connsiteX5" fmla="*/ 0 w 523643"/>
                <a:gd name="connsiteY5" fmla="*/ 542414 h 542414"/>
                <a:gd name="connsiteX6" fmla="*/ 371125 w 523643"/>
                <a:gd name="connsiteY6" fmla="*/ 0 h 54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643" h="542414">
                  <a:moveTo>
                    <a:pt x="371125" y="0"/>
                  </a:moveTo>
                  <a:lnTo>
                    <a:pt x="397800" y="0"/>
                  </a:lnTo>
                  <a:lnTo>
                    <a:pt x="42567" y="519186"/>
                  </a:lnTo>
                  <a:lnTo>
                    <a:pt x="523643" y="519186"/>
                  </a:lnTo>
                  <a:lnTo>
                    <a:pt x="523643" y="542414"/>
                  </a:lnTo>
                  <a:lnTo>
                    <a:pt x="0" y="542414"/>
                  </a:lnTo>
                  <a:lnTo>
                    <a:pt x="371125"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49" name="任意多边形 148"/>
            <p:cNvSpPr/>
            <p:nvPr/>
          </p:nvSpPr>
          <p:spPr>
            <a:xfrm>
              <a:off x="8659799" y="1873286"/>
              <a:ext cx="522552" cy="541364"/>
            </a:xfrm>
            <a:custGeom>
              <a:avLst/>
              <a:gdLst>
                <a:gd name="connsiteX0" fmla="*/ 371125 w 523643"/>
                <a:gd name="connsiteY0" fmla="*/ 0 h 542414"/>
                <a:gd name="connsiteX1" fmla="*/ 397800 w 523643"/>
                <a:gd name="connsiteY1" fmla="*/ 0 h 542414"/>
                <a:gd name="connsiteX2" fmla="*/ 42567 w 523643"/>
                <a:gd name="connsiteY2" fmla="*/ 519186 h 542414"/>
                <a:gd name="connsiteX3" fmla="*/ 523643 w 523643"/>
                <a:gd name="connsiteY3" fmla="*/ 519186 h 542414"/>
                <a:gd name="connsiteX4" fmla="*/ 523643 w 523643"/>
                <a:gd name="connsiteY4" fmla="*/ 542414 h 542414"/>
                <a:gd name="connsiteX5" fmla="*/ 0 w 523643"/>
                <a:gd name="connsiteY5" fmla="*/ 542414 h 542414"/>
                <a:gd name="connsiteX6" fmla="*/ 371125 w 523643"/>
                <a:gd name="connsiteY6" fmla="*/ 0 h 54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643" h="542414">
                  <a:moveTo>
                    <a:pt x="371125" y="0"/>
                  </a:moveTo>
                  <a:lnTo>
                    <a:pt x="397800" y="0"/>
                  </a:lnTo>
                  <a:lnTo>
                    <a:pt x="42567" y="519186"/>
                  </a:lnTo>
                  <a:lnTo>
                    <a:pt x="523643" y="519186"/>
                  </a:lnTo>
                  <a:lnTo>
                    <a:pt x="523643" y="542414"/>
                  </a:lnTo>
                  <a:lnTo>
                    <a:pt x="0" y="542414"/>
                  </a:lnTo>
                  <a:lnTo>
                    <a:pt x="371125"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0" name="任意多边形 149"/>
            <p:cNvSpPr/>
            <p:nvPr/>
          </p:nvSpPr>
          <p:spPr>
            <a:xfrm flipH="1" flipV="1">
              <a:off x="9655666" y="1316047"/>
              <a:ext cx="522553" cy="542951"/>
            </a:xfrm>
            <a:custGeom>
              <a:avLst/>
              <a:gdLst>
                <a:gd name="connsiteX0" fmla="*/ 371125 w 523643"/>
                <a:gd name="connsiteY0" fmla="*/ 0 h 542414"/>
                <a:gd name="connsiteX1" fmla="*/ 397800 w 523643"/>
                <a:gd name="connsiteY1" fmla="*/ 0 h 542414"/>
                <a:gd name="connsiteX2" fmla="*/ 42567 w 523643"/>
                <a:gd name="connsiteY2" fmla="*/ 519186 h 542414"/>
                <a:gd name="connsiteX3" fmla="*/ 523643 w 523643"/>
                <a:gd name="connsiteY3" fmla="*/ 519186 h 542414"/>
                <a:gd name="connsiteX4" fmla="*/ 523643 w 523643"/>
                <a:gd name="connsiteY4" fmla="*/ 542414 h 542414"/>
                <a:gd name="connsiteX5" fmla="*/ 0 w 523643"/>
                <a:gd name="connsiteY5" fmla="*/ 542414 h 542414"/>
                <a:gd name="connsiteX6" fmla="*/ 371125 w 523643"/>
                <a:gd name="connsiteY6" fmla="*/ 0 h 54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643" h="542414">
                  <a:moveTo>
                    <a:pt x="371125" y="0"/>
                  </a:moveTo>
                  <a:lnTo>
                    <a:pt x="397800" y="0"/>
                  </a:lnTo>
                  <a:lnTo>
                    <a:pt x="42567" y="519186"/>
                  </a:lnTo>
                  <a:lnTo>
                    <a:pt x="523643" y="519186"/>
                  </a:lnTo>
                  <a:lnTo>
                    <a:pt x="523643" y="542414"/>
                  </a:lnTo>
                  <a:lnTo>
                    <a:pt x="0" y="542414"/>
                  </a:lnTo>
                  <a:lnTo>
                    <a:pt x="371125"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1" name="任意多边形 150"/>
            <p:cNvSpPr/>
            <p:nvPr/>
          </p:nvSpPr>
          <p:spPr>
            <a:xfrm flipH="1" flipV="1">
              <a:off x="9654079" y="1835184"/>
              <a:ext cx="524141" cy="541364"/>
            </a:xfrm>
            <a:custGeom>
              <a:avLst/>
              <a:gdLst>
                <a:gd name="connsiteX0" fmla="*/ 371125 w 523643"/>
                <a:gd name="connsiteY0" fmla="*/ 0 h 542414"/>
                <a:gd name="connsiteX1" fmla="*/ 397800 w 523643"/>
                <a:gd name="connsiteY1" fmla="*/ 0 h 542414"/>
                <a:gd name="connsiteX2" fmla="*/ 42567 w 523643"/>
                <a:gd name="connsiteY2" fmla="*/ 519186 h 542414"/>
                <a:gd name="connsiteX3" fmla="*/ 523643 w 523643"/>
                <a:gd name="connsiteY3" fmla="*/ 519186 h 542414"/>
                <a:gd name="connsiteX4" fmla="*/ 523643 w 523643"/>
                <a:gd name="connsiteY4" fmla="*/ 542414 h 542414"/>
                <a:gd name="connsiteX5" fmla="*/ 0 w 523643"/>
                <a:gd name="connsiteY5" fmla="*/ 542414 h 542414"/>
                <a:gd name="connsiteX6" fmla="*/ 371125 w 523643"/>
                <a:gd name="connsiteY6" fmla="*/ 0 h 54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643" h="542414">
                  <a:moveTo>
                    <a:pt x="371125" y="0"/>
                  </a:moveTo>
                  <a:lnTo>
                    <a:pt x="397800" y="0"/>
                  </a:lnTo>
                  <a:lnTo>
                    <a:pt x="42567" y="519186"/>
                  </a:lnTo>
                  <a:lnTo>
                    <a:pt x="523643" y="519186"/>
                  </a:lnTo>
                  <a:lnTo>
                    <a:pt x="523643" y="542414"/>
                  </a:lnTo>
                  <a:lnTo>
                    <a:pt x="0" y="542414"/>
                  </a:lnTo>
                  <a:lnTo>
                    <a:pt x="371125"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2" name="任意多边形 151"/>
            <p:cNvSpPr/>
            <p:nvPr/>
          </p:nvSpPr>
          <p:spPr>
            <a:xfrm flipH="1" flipV="1">
              <a:off x="9654079" y="2376548"/>
              <a:ext cx="524141" cy="542951"/>
            </a:xfrm>
            <a:custGeom>
              <a:avLst/>
              <a:gdLst>
                <a:gd name="connsiteX0" fmla="*/ 371125 w 523643"/>
                <a:gd name="connsiteY0" fmla="*/ 0 h 542414"/>
                <a:gd name="connsiteX1" fmla="*/ 397800 w 523643"/>
                <a:gd name="connsiteY1" fmla="*/ 0 h 542414"/>
                <a:gd name="connsiteX2" fmla="*/ 42567 w 523643"/>
                <a:gd name="connsiteY2" fmla="*/ 519186 h 542414"/>
                <a:gd name="connsiteX3" fmla="*/ 523643 w 523643"/>
                <a:gd name="connsiteY3" fmla="*/ 519186 h 542414"/>
                <a:gd name="connsiteX4" fmla="*/ 523643 w 523643"/>
                <a:gd name="connsiteY4" fmla="*/ 542414 h 542414"/>
                <a:gd name="connsiteX5" fmla="*/ 0 w 523643"/>
                <a:gd name="connsiteY5" fmla="*/ 542414 h 542414"/>
                <a:gd name="connsiteX6" fmla="*/ 371125 w 523643"/>
                <a:gd name="connsiteY6" fmla="*/ 0 h 54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643" h="542414">
                  <a:moveTo>
                    <a:pt x="371125" y="0"/>
                  </a:moveTo>
                  <a:lnTo>
                    <a:pt x="397800" y="0"/>
                  </a:lnTo>
                  <a:lnTo>
                    <a:pt x="42567" y="519186"/>
                  </a:lnTo>
                  <a:lnTo>
                    <a:pt x="523643" y="519186"/>
                  </a:lnTo>
                  <a:lnTo>
                    <a:pt x="523643" y="542414"/>
                  </a:lnTo>
                  <a:lnTo>
                    <a:pt x="0" y="542414"/>
                  </a:lnTo>
                  <a:lnTo>
                    <a:pt x="371125"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3" name="任意多边形 152"/>
            <p:cNvSpPr/>
            <p:nvPr/>
          </p:nvSpPr>
          <p:spPr>
            <a:xfrm flipH="1" flipV="1">
              <a:off x="9654079" y="2914736"/>
              <a:ext cx="524141" cy="542951"/>
            </a:xfrm>
            <a:custGeom>
              <a:avLst/>
              <a:gdLst>
                <a:gd name="connsiteX0" fmla="*/ 371125 w 523643"/>
                <a:gd name="connsiteY0" fmla="*/ 0 h 542414"/>
                <a:gd name="connsiteX1" fmla="*/ 397800 w 523643"/>
                <a:gd name="connsiteY1" fmla="*/ 0 h 542414"/>
                <a:gd name="connsiteX2" fmla="*/ 42567 w 523643"/>
                <a:gd name="connsiteY2" fmla="*/ 519186 h 542414"/>
                <a:gd name="connsiteX3" fmla="*/ 523643 w 523643"/>
                <a:gd name="connsiteY3" fmla="*/ 519186 h 542414"/>
                <a:gd name="connsiteX4" fmla="*/ 523643 w 523643"/>
                <a:gd name="connsiteY4" fmla="*/ 542414 h 542414"/>
                <a:gd name="connsiteX5" fmla="*/ 0 w 523643"/>
                <a:gd name="connsiteY5" fmla="*/ 542414 h 542414"/>
                <a:gd name="connsiteX6" fmla="*/ 371125 w 523643"/>
                <a:gd name="connsiteY6" fmla="*/ 0 h 54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643" h="542414">
                  <a:moveTo>
                    <a:pt x="371125" y="0"/>
                  </a:moveTo>
                  <a:lnTo>
                    <a:pt x="397800" y="0"/>
                  </a:lnTo>
                  <a:lnTo>
                    <a:pt x="42567" y="519186"/>
                  </a:lnTo>
                  <a:lnTo>
                    <a:pt x="523643" y="519186"/>
                  </a:lnTo>
                  <a:lnTo>
                    <a:pt x="523643" y="542414"/>
                  </a:lnTo>
                  <a:lnTo>
                    <a:pt x="0" y="542414"/>
                  </a:lnTo>
                  <a:lnTo>
                    <a:pt x="371125"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4" name="任意多边形 153"/>
            <p:cNvSpPr/>
            <p:nvPr/>
          </p:nvSpPr>
          <p:spPr>
            <a:xfrm flipH="1" flipV="1">
              <a:off x="9654079" y="3457687"/>
              <a:ext cx="524141" cy="541364"/>
            </a:xfrm>
            <a:custGeom>
              <a:avLst/>
              <a:gdLst>
                <a:gd name="connsiteX0" fmla="*/ 371125 w 523643"/>
                <a:gd name="connsiteY0" fmla="*/ 0 h 542414"/>
                <a:gd name="connsiteX1" fmla="*/ 397800 w 523643"/>
                <a:gd name="connsiteY1" fmla="*/ 0 h 542414"/>
                <a:gd name="connsiteX2" fmla="*/ 42567 w 523643"/>
                <a:gd name="connsiteY2" fmla="*/ 519186 h 542414"/>
                <a:gd name="connsiteX3" fmla="*/ 523643 w 523643"/>
                <a:gd name="connsiteY3" fmla="*/ 519186 h 542414"/>
                <a:gd name="connsiteX4" fmla="*/ 523643 w 523643"/>
                <a:gd name="connsiteY4" fmla="*/ 542414 h 542414"/>
                <a:gd name="connsiteX5" fmla="*/ 0 w 523643"/>
                <a:gd name="connsiteY5" fmla="*/ 542414 h 542414"/>
                <a:gd name="connsiteX6" fmla="*/ 371125 w 523643"/>
                <a:gd name="connsiteY6" fmla="*/ 0 h 54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643" h="542414">
                  <a:moveTo>
                    <a:pt x="371125" y="0"/>
                  </a:moveTo>
                  <a:lnTo>
                    <a:pt x="397800" y="0"/>
                  </a:lnTo>
                  <a:lnTo>
                    <a:pt x="42567" y="519186"/>
                  </a:lnTo>
                  <a:lnTo>
                    <a:pt x="523643" y="519186"/>
                  </a:lnTo>
                  <a:lnTo>
                    <a:pt x="523643" y="542414"/>
                  </a:lnTo>
                  <a:lnTo>
                    <a:pt x="0" y="542414"/>
                  </a:lnTo>
                  <a:lnTo>
                    <a:pt x="371125"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5" name="任意多边形 154"/>
            <p:cNvSpPr/>
            <p:nvPr/>
          </p:nvSpPr>
          <p:spPr>
            <a:xfrm flipH="1" flipV="1">
              <a:off x="9654079" y="3994288"/>
              <a:ext cx="524141" cy="542951"/>
            </a:xfrm>
            <a:custGeom>
              <a:avLst/>
              <a:gdLst>
                <a:gd name="connsiteX0" fmla="*/ 371125 w 523643"/>
                <a:gd name="connsiteY0" fmla="*/ 0 h 542414"/>
                <a:gd name="connsiteX1" fmla="*/ 397800 w 523643"/>
                <a:gd name="connsiteY1" fmla="*/ 0 h 542414"/>
                <a:gd name="connsiteX2" fmla="*/ 42567 w 523643"/>
                <a:gd name="connsiteY2" fmla="*/ 519186 h 542414"/>
                <a:gd name="connsiteX3" fmla="*/ 523643 w 523643"/>
                <a:gd name="connsiteY3" fmla="*/ 519186 h 542414"/>
                <a:gd name="connsiteX4" fmla="*/ 523643 w 523643"/>
                <a:gd name="connsiteY4" fmla="*/ 542414 h 542414"/>
                <a:gd name="connsiteX5" fmla="*/ 0 w 523643"/>
                <a:gd name="connsiteY5" fmla="*/ 542414 h 542414"/>
                <a:gd name="connsiteX6" fmla="*/ 371125 w 523643"/>
                <a:gd name="connsiteY6" fmla="*/ 0 h 54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643" h="542414">
                  <a:moveTo>
                    <a:pt x="371125" y="0"/>
                  </a:moveTo>
                  <a:lnTo>
                    <a:pt x="397800" y="0"/>
                  </a:lnTo>
                  <a:lnTo>
                    <a:pt x="42567" y="519186"/>
                  </a:lnTo>
                  <a:lnTo>
                    <a:pt x="523643" y="519186"/>
                  </a:lnTo>
                  <a:lnTo>
                    <a:pt x="523643" y="542414"/>
                  </a:lnTo>
                  <a:lnTo>
                    <a:pt x="0" y="542414"/>
                  </a:lnTo>
                  <a:lnTo>
                    <a:pt x="371125"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6" name="任意多边形 155"/>
            <p:cNvSpPr/>
            <p:nvPr/>
          </p:nvSpPr>
          <p:spPr>
            <a:xfrm flipH="1" flipV="1">
              <a:off x="9654079" y="4537240"/>
              <a:ext cx="524141" cy="542951"/>
            </a:xfrm>
            <a:custGeom>
              <a:avLst/>
              <a:gdLst>
                <a:gd name="connsiteX0" fmla="*/ 371125 w 523643"/>
                <a:gd name="connsiteY0" fmla="*/ 0 h 542414"/>
                <a:gd name="connsiteX1" fmla="*/ 397800 w 523643"/>
                <a:gd name="connsiteY1" fmla="*/ 0 h 542414"/>
                <a:gd name="connsiteX2" fmla="*/ 42567 w 523643"/>
                <a:gd name="connsiteY2" fmla="*/ 519186 h 542414"/>
                <a:gd name="connsiteX3" fmla="*/ 523643 w 523643"/>
                <a:gd name="connsiteY3" fmla="*/ 519186 h 542414"/>
                <a:gd name="connsiteX4" fmla="*/ 523643 w 523643"/>
                <a:gd name="connsiteY4" fmla="*/ 542414 h 542414"/>
                <a:gd name="connsiteX5" fmla="*/ 0 w 523643"/>
                <a:gd name="connsiteY5" fmla="*/ 542414 h 542414"/>
                <a:gd name="connsiteX6" fmla="*/ 371125 w 523643"/>
                <a:gd name="connsiteY6" fmla="*/ 0 h 54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643" h="542414">
                  <a:moveTo>
                    <a:pt x="371125" y="0"/>
                  </a:moveTo>
                  <a:lnTo>
                    <a:pt x="397800" y="0"/>
                  </a:lnTo>
                  <a:lnTo>
                    <a:pt x="42567" y="519186"/>
                  </a:lnTo>
                  <a:lnTo>
                    <a:pt x="523643" y="519186"/>
                  </a:lnTo>
                  <a:lnTo>
                    <a:pt x="523643" y="542414"/>
                  </a:lnTo>
                  <a:lnTo>
                    <a:pt x="0" y="542414"/>
                  </a:lnTo>
                  <a:lnTo>
                    <a:pt x="371125"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7" name="任意多边形 156"/>
            <p:cNvSpPr/>
            <p:nvPr/>
          </p:nvSpPr>
          <p:spPr>
            <a:xfrm flipH="1" flipV="1">
              <a:off x="9654079" y="5075429"/>
              <a:ext cx="524141" cy="541363"/>
            </a:xfrm>
            <a:custGeom>
              <a:avLst/>
              <a:gdLst>
                <a:gd name="connsiteX0" fmla="*/ 371125 w 523643"/>
                <a:gd name="connsiteY0" fmla="*/ 0 h 542414"/>
                <a:gd name="connsiteX1" fmla="*/ 397800 w 523643"/>
                <a:gd name="connsiteY1" fmla="*/ 0 h 542414"/>
                <a:gd name="connsiteX2" fmla="*/ 42567 w 523643"/>
                <a:gd name="connsiteY2" fmla="*/ 519186 h 542414"/>
                <a:gd name="connsiteX3" fmla="*/ 523643 w 523643"/>
                <a:gd name="connsiteY3" fmla="*/ 519186 h 542414"/>
                <a:gd name="connsiteX4" fmla="*/ 523643 w 523643"/>
                <a:gd name="connsiteY4" fmla="*/ 542414 h 542414"/>
                <a:gd name="connsiteX5" fmla="*/ 0 w 523643"/>
                <a:gd name="connsiteY5" fmla="*/ 542414 h 542414"/>
                <a:gd name="connsiteX6" fmla="*/ 371125 w 523643"/>
                <a:gd name="connsiteY6" fmla="*/ 0 h 54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643" h="542414">
                  <a:moveTo>
                    <a:pt x="371125" y="0"/>
                  </a:moveTo>
                  <a:lnTo>
                    <a:pt x="397800" y="0"/>
                  </a:lnTo>
                  <a:lnTo>
                    <a:pt x="42567" y="519186"/>
                  </a:lnTo>
                  <a:lnTo>
                    <a:pt x="523643" y="519186"/>
                  </a:lnTo>
                  <a:lnTo>
                    <a:pt x="523643" y="542414"/>
                  </a:lnTo>
                  <a:lnTo>
                    <a:pt x="0" y="542414"/>
                  </a:lnTo>
                  <a:lnTo>
                    <a:pt x="371125"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8" name="任意多边形 157"/>
            <p:cNvSpPr/>
            <p:nvPr/>
          </p:nvSpPr>
          <p:spPr>
            <a:xfrm flipH="1" flipV="1">
              <a:off x="9654079" y="5616792"/>
              <a:ext cx="524141" cy="288939"/>
            </a:xfrm>
            <a:custGeom>
              <a:avLst/>
              <a:gdLst>
                <a:gd name="connsiteX0" fmla="*/ 523643 w 523643"/>
                <a:gd name="connsiteY0" fmla="*/ 287691 h 287691"/>
                <a:gd name="connsiteX1" fmla="*/ 0 w 523643"/>
                <a:gd name="connsiteY1" fmla="*/ 287691 h 287691"/>
                <a:gd name="connsiteX2" fmla="*/ 196841 w 523643"/>
                <a:gd name="connsiteY2" fmla="*/ 0 h 287691"/>
                <a:gd name="connsiteX3" fmla="*/ 215498 w 523643"/>
                <a:gd name="connsiteY3" fmla="*/ 11719 h 287691"/>
                <a:gd name="connsiteX4" fmla="*/ 42567 w 523643"/>
                <a:gd name="connsiteY4" fmla="*/ 264463 h 287691"/>
                <a:gd name="connsiteX5" fmla="*/ 523643 w 523643"/>
                <a:gd name="connsiteY5" fmla="*/ 264463 h 287691"/>
                <a:gd name="connsiteX6" fmla="*/ 523643 w 523643"/>
                <a:gd name="connsiteY6" fmla="*/ 287691 h 287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643" h="287691">
                  <a:moveTo>
                    <a:pt x="523643" y="287691"/>
                  </a:moveTo>
                  <a:lnTo>
                    <a:pt x="0" y="287691"/>
                  </a:lnTo>
                  <a:lnTo>
                    <a:pt x="196841" y="0"/>
                  </a:lnTo>
                  <a:lnTo>
                    <a:pt x="215498" y="11719"/>
                  </a:lnTo>
                  <a:lnTo>
                    <a:pt x="42567" y="264463"/>
                  </a:lnTo>
                  <a:lnTo>
                    <a:pt x="523643" y="264463"/>
                  </a:lnTo>
                  <a:lnTo>
                    <a:pt x="523643" y="287691"/>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9" name="任意多边形 158"/>
            <p:cNvSpPr/>
            <p:nvPr/>
          </p:nvSpPr>
          <p:spPr>
            <a:xfrm>
              <a:off x="8659799" y="2409887"/>
              <a:ext cx="522552" cy="542951"/>
            </a:xfrm>
            <a:custGeom>
              <a:avLst/>
              <a:gdLst>
                <a:gd name="connsiteX0" fmla="*/ 371125 w 523643"/>
                <a:gd name="connsiteY0" fmla="*/ 0 h 542414"/>
                <a:gd name="connsiteX1" fmla="*/ 397800 w 523643"/>
                <a:gd name="connsiteY1" fmla="*/ 0 h 542414"/>
                <a:gd name="connsiteX2" fmla="*/ 42567 w 523643"/>
                <a:gd name="connsiteY2" fmla="*/ 519186 h 542414"/>
                <a:gd name="connsiteX3" fmla="*/ 523643 w 523643"/>
                <a:gd name="connsiteY3" fmla="*/ 519186 h 542414"/>
                <a:gd name="connsiteX4" fmla="*/ 523643 w 523643"/>
                <a:gd name="connsiteY4" fmla="*/ 542414 h 542414"/>
                <a:gd name="connsiteX5" fmla="*/ 0 w 523643"/>
                <a:gd name="connsiteY5" fmla="*/ 542414 h 542414"/>
                <a:gd name="connsiteX6" fmla="*/ 371125 w 523643"/>
                <a:gd name="connsiteY6" fmla="*/ 0 h 54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643" h="542414">
                  <a:moveTo>
                    <a:pt x="371125" y="0"/>
                  </a:moveTo>
                  <a:lnTo>
                    <a:pt x="397800" y="0"/>
                  </a:lnTo>
                  <a:lnTo>
                    <a:pt x="42567" y="519186"/>
                  </a:lnTo>
                  <a:lnTo>
                    <a:pt x="523643" y="519186"/>
                  </a:lnTo>
                  <a:lnTo>
                    <a:pt x="523643" y="542414"/>
                  </a:lnTo>
                  <a:lnTo>
                    <a:pt x="0" y="542414"/>
                  </a:lnTo>
                  <a:lnTo>
                    <a:pt x="371125"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60" name="任意多边形 159"/>
            <p:cNvSpPr/>
            <p:nvPr/>
          </p:nvSpPr>
          <p:spPr>
            <a:xfrm rot="1962564">
              <a:off x="8718566" y="1136650"/>
              <a:ext cx="439961" cy="344505"/>
            </a:xfrm>
            <a:custGeom>
              <a:avLst/>
              <a:gdLst>
                <a:gd name="connsiteX0" fmla="*/ 10086 w 440605"/>
                <a:gd name="connsiteY0" fmla="*/ 0 h 345748"/>
                <a:gd name="connsiteX1" fmla="*/ 32110 w 440605"/>
                <a:gd name="connsiteY1" fmla="*/ 0 h 345748"/>
                <a:gd name="connsiteX2" fmla="*/ 23265 w 440605"/>
                <a:gd name="connsiteY2" fmla="*/ 303201 h 345748"/>
                <a:gd name="connsiteX3" fmla="*/ 428053 w 440605"/>
                <a:gd name="connsiteY3" fmla="*/ 43238 h 345748"/>
                <a:gd name="connsiteX4" fmla="*/ 440605 w 440605"/>
                <a:gd name="connsiteY4" fmla="*/ 62783 h 345748"/>
                <a:gd name="connsiteX5" fmla="*/ 0 w 440605"/>
                <a:gd name="connsiteY5" fmla="*/ 345748 h 345748"/>
                <a:gd name="connsiteX6" fmla="*/ 10086 w 440605"/>
                <a:gd name="connsiteY6" fmla="*/ 0 h 34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0605" h="345748">
                  <a:moveTo>
                    <a:pt x="10086" y="0"/>
                  </a:moveTo>
                  <a:lnTo>
                    <a:pt x="32110" y="0"/>
                  </a:lnTo>
                  <a:lnTo>
                    <a:pt x="23265" y="303201"/>
                  </a:lnTo>
                  <a:lnTo>
                    <a:pt x="428053" y="43238"/>
                  </a:lnTo>
                  <a:lnTo>
                    <a:pt x="440605" y="62783"/>
                  </a:lnTo>
                  <a:lnTo>
                    <a:pt x="0" y="345748"/>
                  </a:lnTo>
                  <a:lnTo>
                    <a:pt x="1008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61" name="椭圆 160"/>
            <p:cNvSpPr/>
            <p:nvPr/>
          </p:nvSpPr>
          <p:spPr>
            <a:xfrm>
              <a:off x="8769160" y="2582152"/>
              <a:ext cx="216000" cy="216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latin typeface="Times New Roman" panose="02020603050405020304" pitchFamily="18" charset="0"/>
                  <a:cs typeface="Times New Roman" panose="02020603050405020304" pitchFamily="18" charset="0"/>
                </a:rPr>
                <a:t>P</a:t>
              </a:r>
              <a:endParaRPr lang="zh-CN" altLang="en-US" sz="1600" dirty="0">
                <a:latin typeface="Times New Roman" panose="02020603050405020304" pitchFamily="18" charset="0"/>
                <a:cs typeface="Times New Roman" panose="02020603050405020304" pitchFamily="18" charset="0"/>
              </a:endParaRPr>
            </a:p>
          </p:txBody>
        </p:sp>
        <p:sp>
          <p:nvSpPr>
            <p:cNvPr id="162" name="椭圆 161"/>
            <p:cNvSpPr/>
            <p:nvPr/>
          </p:nvSpPr>
          <p:spPr>
            <a:xfrm>
              <a:off x="8757759" y="2016981"/>
              <a:ext cx="216000" cy="216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latin typeface="Times New Roman" panose="02020603050405020304" pitchFamily="18" charset="0"/>
                  <a:cs typeface="Times New Roman" panose="02020603050405020304" pitchFamily="18" charset="0"/>
                </a:rPr>
                <a:t>P</a:t>
              </a:r>
              <a:endParaRPr lang="zh-CN" altLang="en-US" sz="1600" dirty="0">
                <a:latin typeface="Times New Roman" panose="02020603050405020304" pitchFamily="18" charset="0"/>
                <a:cs typeface="Times New Roman" panose="02020603050405020304" pitchFamily="18" charset="0"/>
              </a:endParaRPr>
            </a:p>
          </p:txBody>
        </p:sp>
        <p:sp>
          <p:nvSpPr>
            <p:cNvPr id="163" name="椭圆 162"/>
            <p:cNvSpPr/>
            <p:nvPr/>
          </p:nvSpPr>
          <p:spPr>
            <a:xfrm>
              <a:off x="8755141" y="1486291"/>
              <a:ext cx="216000" cy="216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latin typeface="Times New Roman" panose="02020603050405020304" pitchFamily="18" charset="0"/>
                  <a:cs typeface="Times New Roman" panose="02020603050405020304" pitchFamily="18" charset="0"/>
                </a:rPr>
                <a:t>P</a:t>
              </a:r>
              <a:endParaRPr lang="zh-CN" altLang="en-US" sz="1600" dirty="0">
                <a:latin typeface="Times New Roman" panose="02020603050405020304" pitchFamily="18" charset="0"/>
                <a:cs typeface="Times New Roman" panose="02020603050405020304" pitchFamily="18" charset="0"/>
              </a:endParaRPr>
            </a:p>
          </p:txBody>
        </p:sp>
        <p:sp>
          <p:nvSpPr>
            <p:cNvPr id="164" name="椭圆 163"/>
            <p:cNvSpPr/>
            <p:nvPr/>
          </p:nvSpPr>
          <p:spPr>
            <a:xfrm>
              <a:off x="8763995" y="936861"/>
              <a:ext cx="216000" cy="216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latin typeface="Times New Roman" panose="02020603050405020304" pitchFamily="18" charset="0"/>
                  <a:cs typeface="Times New Roman" panose="02020603050405020304" pitchFamily="18" charset="0"/>
                </a:rPr>
                <a:t>P</a:t>
              </a:r>
              <a:endParaRPr lang="zh-CN" altLang="en-US" sz="1600" dirty="0">
                <a:latin typeface="Times New Roman" panose="02020603050405020304" pitchFamily="18" charset="0"/>
                <a:cs typeface="Times New Roman" panose="02020603050405020304" pitchFamily="18" charset="0"/>
              </a:endParaRPr>
            </a:p>
          </p:txBody>
        </p:sp>
        <p:cxnSp>
          <p:nvCxnSpPr>
            <p:cNvPr id="165" name="直接连接符 164"/>
            <p:cNvCxnSpPr/>
            <p:nvPr/>
          </p:nvCxnSpPr>
          <p:spPr>
            <a:xfrm rot="18240000">
              <a:off x="9742286" y="1231112"/>
              <a:ext cx="2524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66" name="椭圆 165"/>
            <p:cNvSpPr/>
            <p:nvPr/>
          </p:nvSpPr>
          <p:spPr>
            <a:xfrm>
              <a:off x="9870773" y="5761373"/>
              <a:ext cx="216000" cy="216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latin typeface="Times New Roman" panose="02020603050405020304" pitchFamily="18" charset="0"/>
                  <a:cs typeface="Times New Roman" panose="02020603050405020304" pitchFamily="18" charset="0"/>
                </a:rPr>
                <a:t>P</a:t>
              </a:r>
              <a:endParaRPr lang="zh-CN" altLang="en-US" sz="1600" dirty="0">
                <a:latin typeface="Times New Roman" panose="02020603050405020304" pitchFamily="18" charset="0"/>
                <a:cs typeface="Times New Roman" panose="02020603050405020304" pitchFamily="18" charset="0"/>
              </a:endParaRPr>
            </a:p>
          </p:txBody>
        </p:sp>
        <p:sp>
          <p:nvSpPr>
            <p:cNvPr id="168" name="椭圆 167"/>
            <p:cNvSpPr/>
            <p:nvPr/>
          </p:nvSpPr>
          <p:spPr>
            <a:xfrm>
              <a:off x="9877123" y="1472667"/>
              <a:ext cx="216000" cy="216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latin typeface="Times New Roman" panose="02020603050405020304" pitchFamily="18" charset="0"/>
                  <a:cs typeface="Times New Roman" panose="02020603050405020304" pitchFamily="18" charset="0"/>
                </a:rPr>
                <a:t>P</a:t>
              </a:r>
              <a:endParaRPr lang="zh-CN" altLang="en-US" sz="1600" dirty="0">
                <a:latin typeface="Times New Roman" panose="02020603050405020304" pitchFamily="18" charset="0"/>
                <a:cs typeface="Times New Roman" panose="02020603050405020304" pitchFamily="18" charset="0"/>
              </a:endParaRPr>
            </a:p>
          </p:txBody>
        </p:sp>
        <p:sp>
          <p:nvSpPr>
            <p:cNvPr id="169" name="椭圆 168"/>
            <p:cNvSpPr/>
            <p:nvPr/>
          </p:nvSpPr>
          <p:spPr>
            <a:xfrm>
              <a:off x="9870749" y="2016981"/>
              <a:ext cx="216000" cy="216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latin typeface="Times New Roman" panose="02020603050405020304" pitchFamily="18" charset="0"/>
                  <a:cs typeface="Times New Roman" panose="02020603050405020304" pitchFamily="18" charset="0"/>
                </a:rPr>
                <a:t>P</a:t>
              </a:r>
              <a:endParaRPr lang="zh-CN" altLang="en-US" sz="1600" dirty="0">
                <a:latin typeface="Times New Roman" panose="02020603050405020304" pitchFamily="18" charset="0"/>
                <a:cs typeface="Times New Roman" panose="02020603050405020304" pitchFamily="18" charset="0"/>
              </a:endParaRPr>
            </a:p>
          </p:txBody>
        </p:sp>
        <p:sp>
          <p:nvSpPr>
            <p:cNvPr id="170" name="椭圆 169"/>
            <p:cNvSpPr/>
            <p:nvPr/>
          </p:nvSpPr>
          <p:spPr>
            <a:xfrm>
              <a:off x="9870749" y="2546413"/>
              <a:ext cx="216000" cy="216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latin typeface="Times New Roman" panose="02020603050405020304" pitchFamily="18" charset="0"/>
                  <a:cs typeface="Times New Roman" panose="02020603050405020304" pitchFamily="18" charset="0"/>
                </a:rPr>
                <a:t>P</a:t>
              </a:r>
              <a:endParaRPr lang="zh-CN" altLang="en-US" sz="1600" dirty="0">
                <a:latin typeface="Times New Roman" panose="02020603050405020304" pitchFamily="18" charset="0"/>
                <a:cs typeface="Times New Roman" panose="02020603050405020304" pitchFamily="18" charset="0"/>
              </a:endParaRPr>
            </a:p>
          </p:txBody>
        </p:sp>
        <p:sp>
          <p:nvSpPr>
            <p:cNvPr id="171" name="椭圆 170"/>
            <p:cNvSpPr/>
            <p:nvPr/>
          </p:nvSpPr>
          <p:spPr>
            <a:xfrm>
              <a:off x="9870749" y="3097101"/>
              <a:ext cx="216000" cy="216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latin typeface="Times New Roman" panose="02020603050405020304" pitchFamily="18" charset="0"/>
                  <a:cs typeface="Times New Roman" panose="02020603050405020304" pitchFamily="18" charset="0"/>
                </a:rPr>
                <a:t>P</a:t>
              </a:r>
              <a:endParaRPr lang="zh-CN" altLang="en-US" sz="1600" dirty="0">
                <a:latin typeface="Times New Roman" panose="02020603050405020304" pitchFamily="18" charset="0"/>
                <a:cs typeface="Times New Roman" panose="02020603050405020304" pitchFamily="18" charset="0"/>
              </a:endParaRPr>
            </a:p>
          </p:txBody>
        </p:sp>
        <p:sp>
          <p:nvSpPr>
            <p:cNvPr id="172" name="椭圆 171"/>
            <p:cNvSpPr/>
            <p:nvPr/>
          </p:nvSpPr>
          <p:spPr>
            <a:xfrm>
              <a:off x="9870749" y="3626533"/>
              <a:ext cx="216000" cy="216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latin typeface="Times New Roman" panose="02020603050405020304" pitchFamily="18" charset="0"/>
                  <a:cs typeface="Times New Roman" panose="02020603050405020304" pitchFamily="18" charset="0"/>
                </a:rPr>
                <a:t>P</a:t>
              </a:r>
              <a:endParaRPr lang="zh-CN" altLang="en-US" sz="1600" dirty="0">
                <a:latin typeface="Times New Roman" panose="02020603050405020304" pitchFamily="18" charset="0"/>
                <a:cs typeface="Times New Roman" panose="02020603050405020304" pitchFamily="18" charset="0"/>
              </a:endParaRPr>
            </a:p>
          </p:txBody>
        </p:sp>
        <p:sp>
          <p:nvSpPr>
            <p:cNvPr id="173" name="椭圆 172"/>
            <p:cNvSpPr/>
            <p:nvPr/>
          </p:nvSpPr>
          <p:spPr>
            <a:xfrm>
              <a:off x="9870749" y="4177221"/>
              <a:ext cx="216000" cy="216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latin typeface="Times New Roman" panose="02020603050405020304" pitchFamily="18" charset="0"/>
                  <a:cs typeface="Times New Roman" panose="02020603050405020304" pitchFamily="18" charset="0"/>
                </a:rPr>
                <a:t>P</a:t>
              </a:r>
              <a:endParaRPr lang="zh-CN" altLang="en-US" sz="1600" dirty="0">
                <a:latin typeface="Times New Roman" panose="02020603050405020304" pitchFamily="18" charset="0"/>
                <a:cs typeface="Times New Roman" panose="02020603050405020304" pitchFamily="18" charset="0"/>
              </a:endParaRPr>
            </a:p>
          </p:txBody>
        </p:sp>
        <p:sp>
          <p:nvSpPr>
            <p:cNvPr id="174" name="椭圆 173"/>
            <p:cNvSpPr/>
            <p:nvPr/>
          </p:nvSpPr>
          <p:spPr>
            <a:xfrm>
              <a:off x="9870749" y="4706677"/>
              <a:ext cx="216000" cy="216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latin typeface="Times New Roman" panose="02020603050405020304" pitchFamily="18" charset="0"/>
                  <a:cs typeface="Times New Roman" panose="02020603050405020304" pitchFamily="18" charset="0"/>
                </a:rPr>
                <a:t>P</a:t>
              </a:r>
              <a:endParaRPr lang="zh-CN" altLang="en-US" sz="1600" dirty="0">
                <a:latin typeface="Times New Roman" panose="02020603050405020304" pitchFamily="18" charset="0"/>
                <a:cs typeface="Times New Roman" panose="02020603050405020304" pitchFamily="18" charset="0"/>
              </a:endParaRPr>
            </a:p>
          </p:txBody>
        </p:sp>
        <p:sp>
          <p:nvSpPr>
            <p:cNvPr id="175" name="椭圆 174"/>
            <p:cNvSpPr/>
            <p:nvPr/>
          </p:nvSpPr>
          <p:spPr>
            <a:xfrm>
              <a:off x="9870749" y="5257341"/>
              <a:ext cx="216000" cy="216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latin typeface="Times New Roman" panose="02020603050405020304" pitchFamily="18" charset="0"/>
                  <a:cs typeface="Times New Roman" panose="02020603050405020304" pitchFamily="18" charset="0"/>
                </a:rPr>
                <a:t>P</a:t>
              </a:r>
              <a:endParaRPr lang="zh-CN" altLang="en-US" sz="1600" dirty="0">
                <a:latin typeface="Times New Roman" panose="02020603050405020304" pitchFamily="18" charset="0"/>
                <a:cs typeface="Times New Roman" panose="02020603050405020304" pitchFamily="18" charset="0"/>
              </a:endParaRPr>
            </a:p>
          </p:txBody>
        </p:sp>
        <p:sp>
          <p:nvSpPr>
            <p:cNvPr id="176" name="右箭头 175"/>
            <p:cNvSpPr/>
            <p:nvPr/>
          </p:nvSpPr>
          <p:spPr>
            <a:xfrm rot="5400000">
              <a:off x="8386559" y="5005189"/>
              <a:ext cx="1980000" cy="180000"/>
            </a:xfrm>
            <a:prstGeom prst="rightArrow">
              <a:avLst/>
            </a:prstGeom>
            <a:solidFill>
              <a:srgbClr val="0070C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77" name="Text Box 76"/>
            <p:cNvSpPr txBox="1">
              <a:spLocks noChangeArrowheads="1"/>
            </p:cNvSpPr>
            <p:nvPr/>
          </p:nvSpPr>
          <p:spPr bwMode="auto">
            <a:xfrm>
              <a:off x="8928222" y="4130820"/>
              <a:ext cx="366899" cy="1917793"/>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sz="2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链的延长方向</a:t>
              </a:r>
              <a:endParaRPr lang="en-US" altLang="zh-CN" sz="2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88" name="任意多边形 187"/>
            <p:cNvSpPr/>
            <p:nvPr/>
          </p:nvSpPr>
          <p:spPr>
            <a:xfrm>
              <a:off x="8669329" y="2924262"/>
              <a:ext cx="522552" cy="542951"/>
            </a:xfrm>
            <a:custGeom>
              <a:avLst/>
              <a:gdLst>
                <a:gd name="connsiteX0" fmla="*/ 371125 w 523643"/>
                <a:gd name="connsiteY0" fmla="*/ 0 h 542414"/>
                <a:gd name="connsiteX1" fmla="*/ 397800 w 523643"/>
                <a:gd name="connsiteY1" fmla="*/ 0 h 542414"/>
                <a:gd name="connsiteX2" fmla="*/ 42567 w 523643"/>
                <a:gd name="connsiteY2" fmla="*/ 519186 h 542414"/>
                <a:gd name="connsiteX3" fmla="*/ 523643 w 523643"/>
                <a:gd name="connsiteY3" fmla="*/ 519186 h 542414"/>
                <a:gd name="connsiteX4" fmla="*/ 523643 w 523643"/>
                <a:gd name="connsiteY4" fmla="*/ 542414 h 542414"/>
                <a:gd name="connsiteX5" fmla="*/ 0 w 523643"/>
                <a:gd name="connsiteY5" fmla="*/ 542414 h 542414"/>
                <a:gd name="connsiteX6" fmla="*/ 371125 w 523643"/>
                <a:gd name="connsiteY6" fmla="*/ 0 h 54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643" h="542414">
                  <a:moveTo>
                    <a:pt x="371125" y="0"/>
                  </a:moveTo>
                  <a:lnTo>
                    <a:pt x="397800" y="0"/>
                  </a:lnTo>
                  <a:lnTo>
                    <a:pt x="42567" y="519186"/>
                  </a:lnTo>
                  <a:lnTo>
                    <a:pt x="523643" y="519186"/>
                  </a:lnTo>
                  <a:lnTo>
                    <a:pt x="523643" y="542414"/>
                  </a:lnTo>
                  <a:lnTo>
                    <a:pt x="0" y="542414"/>
                  </a:lnTo>
                  <a:lnTo>
                    <a:pt x="371125"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89" name="Text Box 76"/>
            <p:cNvSpPr txBox="1">
              <a:spLocks noChangeArrowheads="1"/>
            </p:cNvSpPr>
            <p:nvPr/>
          </p:nvSpPr>
          <p:spPr bwMode="auto">
            <a:xfrm>
              <a:off x="9191881" y="3302845"/>
              <a:ext cx="468551" cy="287351"/>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C </a:t>
              </a:r>
              <a:r>
                <a:rPr lang="zh-CN" altLang="en-US"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 G</a:t>
              </a:r>
              <a:endPar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90" name="椭圆 189"/>
            <p:cNvSpPr/>
            <p:nvPr/>
          </p:nvSpPr>
          <p:spPr>
            <a:xfrm>
              <a:off x="8775286" y="3068984"/>
              <a:ext cx="216000" cy="216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latin typeface="Times New Roman" panose="02020603050405020304" pitchFamily="18" charset="0"/>
                  <a:cs typeface="Times New Roman" panose="02020603050405020304" pitchFamily="18" charset="0"/>
                </a:rPr>
                <a:t>P</a:t>
              </a:r>
              <a:endParaRPr lang="zh-CN" altLang="en-US" sz="1600" dirty="0">
                <a:latin typeface="Times New Roman" panose="02020603050405020304" pitchFamily="18" charset="0"/>
                <a:cs typeface="Times New Roman" panose="02020603050405020304" pitchFamily="18" charset="0"/>
              </a:endParaRPr>
            </a:p>
          </p:txBody>
        </p:sp>
        <p:sp>
          <p:nvSpPr>
            <p:cNvPr id="191" name="Text Box 76"/>
            <p:cNvSpPr txBox="1">
              <a:spLocks noChangeArrowheads="1"/>
            </p:cNvSpPr>
            <p:nvPr/>
          </p:nvSpPr>
          <p:spPr bwMode="auto">
            <a:xfrm>
              <a:off x="8394551" y="3645022"/>
              <a:ext cx="365310" cy="287352"/>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3</a:t>
              </a:r>
              <a:r>
                <a:rPr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rPr>
                <a:t>′</a:t>
              </a:r>
              <a:endParaRPr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grpSp>
      <p:cxnSp>
        <p:nvCxnSpPr>
          <p:cNvPr id="32776" name="直接箭头连接符 32775"/>
          <p:cNvCxnSpPr/>
          <p:nvPr/>
        </p:nvCxnSpPr>
        <p:spPr>
          <a:xfrm flipV="1">
            <a:off x="5232400" y="2798763"/>
            <a:ext cx="2735263"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94" name="Freeform 38"/>
          <p:cNvSpPr>
            <a:spLocks noChangeArrowheads="1"/>
          </p:cNvSpPr>
          <p:nvPr/>
        </p:nvSpPr>
        <p:spPr bwMode="auto">
          <a:xfrm flipV="1">
            <a:off x="5611813" y="2798763"/>
            <a:ext cx="1081087" cy="719137"/>
          </a:xfrm>
          <a:custGeom>
            <a:avLst/>
            <a:gdLst>
              <a:gd name="T0" fmla="*/ 0 w 864"/>
              <a:gd name="T1" fmla="*/ 2147483646 h 1152"/>
              <a:gd name="T2" fmla="*/ 2147483646 w 864"/>
              <a:gd name="T3" fmla="*/ 2147483646 h 1152"/>
              <a:gd name="T4" fmla="*/ 2147483646 w 864"/>
              <a:gd name="T5" fmla="*/ 0 h 1152"/>
              <a:gd name="T6" fmla="*/ 0 60000 65536"/>
              <a:gd name="T7" fmla="*/ 0 60000 65536"/>
              <a:gd name="T8" fmla="*/ 0 60000 65536"/>
            </a:gdLst>
            <a:ahLst/>
            <a:cxnLst>
              <a:cxn ang="T6">
                <a:pos x="T0" y="T1"/>
              </a:cxn>
              <a:cxn ang="T7">
                <a:pos x="T2" y="T3"/>
              </a:cxn>
              <a:cxn ang="T8">
                <a:pos x="T4" y="T5"/>
              </a:cxn>
            </a:cxnLst>
            <a:rect l="0" t="0" r="r" b="b"/>
            <a:pathLst>
              <a:path w="864" h="1152">
                <a:moveTo>
                  <a:pt x="0" y="1152"/>
                </a:moveTo>
                <a:cubicBezTo>
                  <a:pt x="120" y="1128"/>
                  <a:pt x="240" y="1104"/>
                  <a:pt x="384" y="912"/>
                </a:cubicBezTo>
                <a:cubicBezTo>
                  <a:pt x="528" y="720"/>
                  <a:pt x="784" y="152"/>
                  <a:pt x="864" y="0"/>
                </a:cubicBezTo>
              </a:path>
            </a:pathLst>
          </a:custGeom>
          <a:noFill/>
          <a:ln w="285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zh-CN" altLang="en-US"/>
          </a:p>
        </p:txBody>
      </p:sp>
      <p:grpSp>
        <p:nvGrpSpPr>
          <p:cNvPr id="7" name="组合 6"/>
          <p:cNvGrpSpPr/>
          <p:nvPr/>
        </p:nvGrpSpPr>
        <p:grpSpPr>
          <a:xfrm>
            <a:off x="6383904" y="3546153"/>
            <a:ext cx="576192" cy="242887"/>
            <a:chOff x="6299431" y="3546153"/>
            <a:chExt cx="576192" cy="242887"/>
          </a:xfrm>
        </p:grpSpPr>
        <p:cxnSp>
          <p:nvCxnSpPr>
            <p:cNvPr id="6" name="直接连接符 5"/>
            <p:cNvCxnSpPr/>
            <p:nvPr/>
          </p:nvCxnSpPr>
          <p:spPr>
            <a:xfrm>
              <a:off x="6453003" y="3645024"/>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95" name="椭圆 194"/>
            <p:cNvSpPr/>
            <p:nvPr/>
          </p:nvSpPr>
          <p:spPr bwMode="auto">
            <a:xfrm>
              <a:off x="6299431" y="3546177"/>
              <a:ext cx="216152" cy="215301"/>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latin typeface="Times New Roman" panose="02020603050405020304" pitchFamily="18" charset="0"/>
                  <a:cs typeface="Times New Roman" panose="02020603050405020304" pitchFamily="18" charset="0"/>
                </a:rPr>
                <a:t>P</a:t>
              </a:r>
              <a:endParaRPr lang="zh-CN" altLang="en-US" sz="1600" dirty="0">
                <a:latin typeface="Times New Roman" panose="02020603050405020304" pitchFamily="18" charset="0"/>
                <a:cs typeface="Times New Roman" panose="02020603050405020304" pitchFamily="18" charset="0"/>
              </a:endParaRPr>
            </a:p>
          </p:txBody>
        </p:sp>
        <p:sp>
          <p:nvSpPr>
            <p:cNvPr id="196" name="椭圆 195"/>
            <p:cNvSpPr/>
            <p:nvPr/>
          </p:nvSpPr>
          <p:spPr bwMode="auto">
            <a:xfrm>
              <a:off x="6599514" y="3546153"/>
              <a:ext cx="216152" cy="215301"/>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latin typeface="Times New Roman" panose="02020603050405020304" pitchFamily="18" charset="0"/>
                  <a:cs typeface="Times New Roman" panose="02020603050405020304" pitchFamily="18" charset="0"/>
                </a:rPr>
                <a:t>P</a:t>
              </a:r>
              <a:endParaRPr lang="zh-CN" altLang="en-US" sz="1600" dirty="0">
                <a:latin typeface="Times New Roman" panose="02020603050405020304" pitchFamily="18" charset="0"/>
                <a:cs typeface="Times New Roman" panose="02020603050405020304" pitchFamily="18" charset="0"/>
              </a:endParaRPr>
            </a:p>
          </p:txBody>
        </p:sp>
        <p:sp>
          <p:nvSpPr>
            <p:cNvPr id="197" name="Text Box 76"/>
            <p:cNvSpPr txBox="1">
              <a:spLocks noChangeArrowheads="1"/>
            </p:cNvSpPr>
            <p:nvPr/>
          </p:nvSpPr>
          <p:spPr bwMode="auto">
            <a:xfrm>
              <a:off x="6659623" y="3574728"/>
              <a:ext cx="216000" cy="214312"/>
            </a:xfrm>
            <a:prstGeom prst="rect">
              <a:avLst/>
            </a:prstGeom>
            <a:noFill/>
            <a:ln>
              <a:noFill/>
            </a:ln>
            <a:effectLst/>
          </p:spPr>
          <p:txBody>
            <a:bodyPr lIns="0" tIns="0" rIns="0" bIns="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err="1">
                  <a:solidFill>
                    <a:schemeClr val="bg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i</a:t>
              </a:r>
              <a:endParaRPr lang="en-US" altLang="zh-CN" sz="1400" b="1" dirty="0">
                <a:solidFill>
                  <a:schemeClr val="bg1"/>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grpSp>
      <p:grpSp>
        <p:nvGrpSpPr>
          <p:cNvPr id="40966" name="组合 32777"/>
          <p:cNvGrpSpPr>
            <a:grpSpLocks/>
          </p:cNvGrpSpPr>
          <p:nvPr/>
        </p:nvGrpSpPr>
        <p:grpSpPr bwMode="auto">
          <a:xfrm>
            <a:off x="1882775" y="620713"/>
            <a:ext cx="2484438" cy="5716587"/>
            <a:chOff x="1882982" y="620688"/>
            <a:chExt cx="2484826" cy="5716864"/>
          </a:xfrm>
        </p:grpSpPr>
        <p:sp>
          <p:nvSpPr>
            <p:cNvPr id="41" name="矩形 40"/>
            <p:cNvSpPr/>
            <p:nvPr/>
          </p:nvSpPr>
          <p:spPr>
            <a:xfrm flipH="1">
              <a:off x="2813402" y="865175"/>
              <a:ext cx="504904" cy="2590926"/>
            </a:xfrm>
            <a:prstGeom prst="rect">
              <a:avLst/>
            </a:prstGeom>
            <a:gradFill flip="none" rotWithShape="1">
              <a:gsLst>
                <a:gs pos="0">
                  <a:srgbClr val="00B0F0">
                    <a:tint val="66000"/>
                    <a:satMod val="160000"/>
                  </a:srgbClr>
                </a:gs>
                <a:gs pos="50000">
                  <a:srgbClr val="00B0F0">
                    <a:tint val="44500"/>
                    <a:satMod val="160000"/>
                  </a:srgbClr>
                </a:gs>
                <a:gs pos="100000">
                  <a:srgbClr val="00B0F0">
                    <a:tint val="23500"/>
                    <a:satMod val="160000"/>
                  </a:srgb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 name="矩形 1"/>
            <p:cNvSpPr/>
            <p:nvPr/>
          </p:nvSpPr>
          <p:spPr>
            <a:xfrm>
              <a:off x="3858140" y="865175"/>
              <a:ext cx="503317" cy="5185026"/>
            </a:xfrm>
            <a:prstGeom prst="rect">
              <a:avLst/>
            </a:prstGeom>
            <a:gradFill flip="none" rotWithShape="1">
              <a:gsLst>
                <a:gs pos="0">
                  <a:srgbClr val="00B0F0">
                    <a:tint val="66000"/>
                    <a:satMod val="160000"/>
                  </a:srgbClr>
                </a:gs>
                <a:gs pos="50000">
                  <a:srgbClr val="00B0F0">
                    <a:tint val="44500"/>
                    <a:satMod val="160000"/>
                  </a:srgbClr>
                </a:gs>
                <a:gs pos="100000">
                  <a:srgbClr val="00B0F0">
                    <a:tint val="23500"/>
                    <a:satMod val="160000"/>
                  </a:srgb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8" name="Text Box 76"/>
            <p:cNvSpPr txBox="1">
              <a:spLocks noChangeArrowheads="1"/>
            </p:cNvSpPr>
            <p:nvPr/>
          </p:nvSpPr>
          <p:spPr bwMode="auto">
            <a:xfrm>
              <a:off x="3342123" y="1152526"/>
              <a:ext cx="479500" cy="288939"/>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
                </a:rPr>
                <a:t>A =</a:t>
              </a:r>
              <a:r>
                <a:rPr lang="en-US" altLang="zh-CN" sz="1400" b="1" dirty="0">
                  <a:solidFill>
                    <a:srgbClr val="FF0000"/>
                  </a:solidFill>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 </a:t>
              </a:r>
              <a:r>
                <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
                </a:rPr>
                <a:t>T</a:t>
              </a:r>
            </a:p>
          </p:txBody>
        </p:sp>
        <p:sp>
          <p:nvSpPr>
            <p:cNvPr id="39" name="Text Box 76"/>
            <p:cNvSpPr txBox="1">
              <a:spLocks noChangeArrowheads="1"/>
            </p:cNvSpPr>
            <p:nvPr/>
          </p:nvSpPr>
          <p:spPr bwMode="auto">
            <a:xfrm>
              <a:off x="3353237" y="1698652"/>
              <a:ext cx="468386" cy="287352"/>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G </a:t>
              </a:r>
              <a:r>
                <a:rPr lang="zh-CN" altLang="en-US"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 C</a:t>
              </a:r>
              <a:endPar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42" name="Text Box 76"/>
            <p:cNvSpPr txBox="1">
              <a:spLocks noChangeArrowheads="1"/>
            </p:cNvSpPr>
            <p:nvPr/>
          </p:nvSpPr>
          <p:spPr bwMode="auto">
            <a:xfrm>
              <a:off x="3342123" y="2233666"/>
              <a:ext cx="479500" cy="287351"/>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T =</a:t>
              </a:r>
              <a:r>
                <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 A</a:t>
              </a:r>
              <a:endPar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cxnSp>
          <p:nvCxnSpPr>
            <p:cNvPr id="47" name="直接连接符 46"/>
            <p:cNvCxnSpPr/>
            <p:nvPr/>
          </p:nvCxnSpPr>
          <p:spPr>
            <a:xfrm rot="18240000">
              <a:off x="2992831" y="3044918"/>
              <a:ext cx="25083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Text Box 76"/>
            <p:cNvSpPr txBox="1">
              <a:spLocks noChangeArrowheads="1"/>
            </p:cNvSpPr>
            <p:nvPr/>
          </p:nvSpPr>
          <p:spPr bwMode="auto">
            <a:xfrm>
              <a:off x="3353237" y="2808369"/>
              <a:ext cx="468386" cy="288939"/>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C </a:t>
              </a:r>
              <a:r>
                <a:rPr lang="zh-CN" altLang="en-US"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 G</a:t>
              </a:r>
              <a:endPar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49" name="Text Box 76"/>
            <p:cNvSpPr txBox="1">
              <a:spLocks noChangeArrowheads="1"/>
            </p:cNvSpPr>
            <p:nvPr/>
          </p:nvSpPr>
          <p:spPr bwMode="auto">
            <a:xfrm>
              <a:off x="2899141" y="3097308"/>
              <a:ext cx="346129" cy="287351"/>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OH</a:t>
              </a:r>
            </a:p>
          </p:txBody>
        </p:sp>
        <p:sp>
          <p:nvSpPr>
            <p:cNvPr id="62" name="Text Box 76"/>
            <p:cNvSpPr txBox="1">
              <a:spLocks noChangeArrowheads="1"/>
            </p:cNvSpPr>
            <p:nvPr/>
          </p:nvSpPr>
          <p:spPr bwMode="auto">
            <a:xfrm>
              <a:off x="4020091" y="865175"/>
              <a:ext cx="347717" cy="287351"/>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OH</a:t>
              </a:r>
            </a:p>
          </p:txBody>
        </p:sp>
        <p:sp>
          <p:nvSpPr>
            <p:cNvPr id="63" name="Text Box 76"/>
            <p:cNvSpPr txBox="1">
              <a:spLocks noChangeArrowheads="1"/>
            </p:cNvSpPr>
            <p:nvPr/>
          </p:nvSpPr>
          <p:spPr bwMode="auto">
            <a:xfrm>
              <a:off x="3639031" y="3313218"/>
              <a:ext cx="215934" cy="287351"/>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G</a:t>
              </a:r>
            </a:p>
          </p:txBody>
        </p:sp>
        <p:sp>
          <p:nvSpPr>
            <p:cNvPr id="64" name="Text Box 76"/>
            <p:cNvSpPr txBox="1">
              <a:spLocks noChangeArrowheads="1"/>
            </p:cNvSpPr>
            <p:nvPr/>
          </p:nvSpPr>
          <p:spPr bwMode="auto">
            <a:xfrm>
              <a:off x="3642207" y="3889508"/>
              <a:ext cx="215934" cy="287352"/>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T</a:t>
              </a:r>
            </a:p>
          </p:txBody>
        </p:sp>
        <p:sp>
          <p:nvSpPr>
            <p:cNvPr id="65" name="Text Box 76"/>
            <p:cNvSpPr txBox="1">
              <a:spLocks noChangeArrowheads="1"/>
            </p:cNvSpPr>
            <p:nvPr/>
          </p:nvSpPr>
          <p:spPr bwMode="auto">
            <a:xfrm>
              <a:off x="3642207" y="4392771"/>
              <a:ext cx="215934" cy="288939"/>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C</a:t>
              </a:r>
            </a:p>
          </p:txBody>
        </p:sp>
        <p:sp>
          <p:nvSpPr>
            <p:cNvPr id="66" name="Text Box 76"/>
            <p:cNvSpPr txBox="1">
              <a:spLocks noChangeArrowheads="1"/>
            </p:cNvSpPr>
            <p:nvPr/>
          </p:nvSpPr>
          <p:spPr bwMode="auto">
            <a:xfrm>
              <a:off x="3642207" y="4897620"/>
              <a:ext cx="215934" cy="287351"/>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a:t>
              </a:r>
            </a:p>
          </p:txBody>
        </p:sp>
        <p:sp>
          <p:nvSpPr>
            <p:cNvPr id="67" name="Text Box 76"/>
            <p:cNvSpPr txBox="1">
              <a:spLocks noChangeArrowheads="1"/>
            </p:cNvSpPr>
            <p:nvPr/>
          </p:nvSpPr>
          <p:spPr bwMode="auto">
            <a:xfrm>
              <a:off x="3642207" y="5473910"/>
              <a:ext cx="215934" cy="287352"/>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T</a:t>
              </a:r>
            </a:p>
          </p:txBody>
        </p:sp>
        <p:sp>
          <p:nvSpPr>
            <p:cNvPr id="68" name="Text Box 76"/>
            <p:cNvSpPr txBox="1">
              <a:spLocks noChangeArrowheads="1"/>
            </p:cNvSpPr>
            <p:nvPr/>
          </p:nvSpPr>
          <p:spPr bwMode="auto">
            <a:xfrm>
              <a:off x="3926414" y="6048613"/>
              <a:ext cx="366769" cy="288939"/>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5</a:t>
              </a:r>
              <a:r>
                <a:rPr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rPr>
                <a:t>′</a:t>
              </a:r>
              <a:endParaRPr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9" name="Text Box 76"/>
            <p:cNvSpPr txBox="1">
              <a:spLocks noChangeArrowheads="1"/>
            </p:cNvSpPr>
            <p:nvPr/>
          </p:nvSpPr>
          <p:spPr bwMode="auto">
            <a:xfrm>
              <a:off x="3961345" y="623863"/>
              <a:ext cx="365182" cy="287351"/>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3</a:t>
              </a:r>
              <a:r>
                <a:rPr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rPr>
                <a:t>′</a:t>
              </a:r>
              <a:endParaRPr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70" name="Text Box 76"/>
            <p:cNvSpPr txBox="1">
              <a:spLocks noChangeArrowheads="1"/>
            </p:cNvSpPr>
            <p:nvPr/>
          </p:nvSpPr>
          <p:spPr bwMode="auto">
            <a:xfrm>
              <a:off x="2905492" y="620688"/>
              <a:ext cx="365182" cy="288939"/>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5</a:t>
              </a:r>
              <a:r>
                <a:rPr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rPr>
                <a:t>′</a:t>
              </a:r>
              <a:endParaRPr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87" name="任意多边形 86"/>
            <p:cNvSpPr/>
            <p:nvPr/>
          </p:nvSpPr>
          <p:spPr>
            <a:xfrm>
              <a:off x="2829280" y="1330334"/>
              <a:ext cx="523957" cy="542951"/>
            </a:xfrm>
            <a:custGeom>
              <a:avLst/>
              <a:gdLst>
                <a:gd name="connsiteX0" fmla="*/ 371125 w 523643"/>
                <a:gd name="connsiteY0" fmla="*/ 0 h 542414"/>
                <a:gd name="connsiteX1" fmla="*/ 397800 w 523643"/>
                <a:gd name="connsiteY1" fmla="*/ 0 h 542414"/>
                <a:gd name="connsiteX2" fmla="*/ 42567 w 523643"/>
                <a:gd name="connsiteY2" fmla="*/ 519186 h 542414"/>
                <a:gd name="connsiteX3" fmla="*/ 523643 w 523643"/>
                <a:gd name="connsiteY3" fmla="*/ 519186 h 542414"/>
                <a:gd name="connsiteX4" fmla="*/ 523643 w 523643"/>
                <a:gd name="connsiteY4" fmla="*/ 542414 h 542414"/>
                <a:gd name="connsiteX5" fmla="*/ 0 w 523643"/>
                <a:gd name="connsiteY5" fmla="*/ 542414 h 542414"/>
                <a:gd name="connsiteX6" fmla="*/ 371125 w 523643"/>
                <a:gd name="connsiteY6" fmla="*/ 0 h 54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643" h="542414">
                  <a:moveTo>
                    <a:pt x="371125" y="0"/>
                  </a:moveTo>
                  <a:lnTo>
                    <a:pt x="397800" y="0"/>
                  </a:lnTo>
                  <a:lnTo>
                    <a:pt x="42567" y="519186"/>
                  </a:lnTo>
                  <a:lnTo>
                    <a:pt x="523643" y="519186"/>
                  </a:lnTo>
                  <a:lnTo>
                    <a:pt x="523643" y="542414"/>
                  </a:lnTo>
                  <a:lnTo>
                    <a:pt x="0" y="542414"/>
                  </a:lnTo>
                  <a:lnTo>
                    <a:pt x="371125"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9" name="任意多边形 88"/>
            <p:cNvSpPr/>
            <p:nvPr/>
          </p:nvSpPr>
          <p:spPr>
            <a:xfrm>
              <a:off x="2826104" y="1873286"/>
              <a:ext cx="523957" cy="541364"/>
            </a:xfrm>
            <a:custGeom>
              <a:avLst/>
              <a:gdLst>
                <a:gd name="connsiteX0" fmla="*/ 371125 w 523643"/>
                <a:gd name="connsiteY0" fmla="*/ 0 h 542414"/>
                <a:gd name="connsiteX1" fmla="*/ 397800 w 523643"/>
                <a:gd name="connsiteY1" fmla="*/ 0 h 542414"/>
                <a:gd name="connsiteX2" fmla="*/ 42567 w 523643"/>
                <a:gd name="connsiteY2" fmla="*/ 519186 h 542414"/>
                <a:gd name="connsiteX3" fmla="*/ 523643 w 523643"/>
                <a:gd name="connsiteY3" fmla="*/ 519186 h 542414"/>
                <a:gd name="connsiteX4" fmla="*/ 523643 w 523643"/>
                <a:gd name="connsiteY4" fmla="*/ 542414 h 542414"/>
                <a:gd name="connsiteX5" fmla="*/ 0 w 523643"/>
                <a:gd name="connsiteY5" fmla="*/ 542414 h 542414"/>
                <a:gd name="connsiteX6" fmla="*/ 371125 w 523643"/>
                <a:gd name="connsiteY6" fmla="*/ 0 h 54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643" h="542414">
                  <a:moveTo>
                    <a:pt x="371125" y="0"/>
                  </a:moveTo>
                  <a:lnTo>
                    <a:pt x="397800" y="0"/>
                  </a:lnTo>
                  <a:lnTo>
                    <a:pt x="42567" y="519186"/>
                  </a:lnTo>
                  <a:lnTo>
                    <a:pt x="523643" y="519186"/>
                  </a:lnTo>
                  <a:lnTo>
                    <a:pt x="523643" y="542414"/>
                  </a:lnTo>
                  <a:lnTo>
                    <a:pt x="0" y="542414"/>
                  </a:lnTo>
                  <a:lnTo>
                    <a:pt x="371125"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90" name="任意多边形 89"/>
            <p:cNvSpPr/>
            <p:nvPr/>
          </p:nvSpPr>
          <p:spPr>
            <a:xfrm flipH="1" flipV="1">
              <a:off x="3823210" y="1316047"/>
              <a:ext cx="522370" cy="542951"/>
            </a:xfrm>
            <a:custGeom>
              <a:avLst/>
              <a:gdLst>
                <a:gd name="connsiteX0" fmla="*/ 371125 w 523643"/>
                <a:gd name="connsiteY0" fmla="*/ 0 h 542414"/>
                <a:gd name="connsiteX1" fmla="*/ 397800 w 523643"/>
                <a:gd name="connsiteY1" fmla="*/ 0 h 542414"/>
                <a:gd name="connsiteX2" fmla="*/ 42567 w 523643"/>
                <a:gd name="connsiteY2" fmla="*/ 519186 h 542414"/>
                <a:gd name="connsiteX3" fmla="*/ 523643 w 523643"/>
                <a:gd name="connsiteY3" fmla="*/ 519186 h 542414"/>
                <a:gd name="connsiteX4" fmla="*/ 523643 w 523643"/>
                <a:gd name="connsiteY4" fmla="*/ 542414 h 542414"/>
                <a:gd name="connsiteX5" fmla="*/ 0 w 523643"/>
                <a:gd name="connsiteY5" fmla="*/ 542414 h 542414"/>
                <a:gd name="connsiteX6" fmla="*/ 371125 w 523643"/>
                <a:gd name="connsiteY6" fmla="*/ 0 h 54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643" h="542414">
                  <a:moveTo>
                    <a:pt x="371125" y="0"/>
                  </a:moveTo>
                  <a:lnTo>
                    <a:pt x="397800" y="0"/>
                  </a:lnTo>
                  <a:lnTo>
                    <a:pt x="42567" y="519186"/>
                  </a:lnTo>
                  <a:lnTo>
                    <a:pt x="523643" y="519186"/>
                  </a:lnTo>
                  <a:lnTo>
                    <a:pt x="523643" y="542414"/>
                  </a:lnTo>
                  <a:lnTo>
                    <a:pt x="0" y="542414"/>
                  </a:lnTo>
                  <a:lnTo>
                    <a:pt x="371125"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91" name="任意多边形 90"/>
            <p:cNvSpPr/>
            <p:nvPr/>
          </p:nvSpPr>
          <p:spPr>
            <a:xfrm flipH="1" flipV="1">
              <a:off x="3821623" y="1835184"/>
              <a:ext cx="523957" cy="541364"/>
            </a:xfrm>
            <a:custGeom>
              <a:avLst/>
              <a:gdLst>
                <a:gd name="connsiteX0" fmla="*/ 371125 w 523643"/>
                <a:gd name="connsiteY0" fmla="*/ 0 h 542414"/>
                <a:gd name="connsiteX1" fmla="*/ 397800 w 523643"/>
                <a:gd name="connsiteY1" fmla="*/ 0 h 542414"/>
                <a:gd name="connsiteX2" fmla="*/ 42567 w 523643"/>
                <a:gd name="connsiteY2" fmla="*/ 519186 h 542414"/>
                <a:gd name="connsiteX3" fmla="*/ 523643 w 523643"/>
                <a:gd name="connsiteY3" fmla="*/ 519186 h 542414"/>
                <a:gd name="connsiteX4" fmla="*/ 523643 w 523643"/>
                <a:gd name="connsiteY4" fmla="*/ 542414 h 542414"/>
                <a:gd name="connsiteX5" fmla="*/ 0 w 523643"/>
                <a:gd name="connsiteY5" fmla="*/ 542414 h 542414"/>
                <a:gd name="connsiteX6" fmla="*/ 371125 w 523643"/>
                <a:gd name="connsiteY6" fmla="*/ 0 h 54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643" h="542414">
                  <a:moveTo>
                    <a:pt x="371125" y="0"/>
                  </a:moveTo>
                  <a:lnTo>
                    <a:pt x="397800" y="0"/>
                  </a:lnTo>
                  <a:lnTo>
                    <a:pt x="42567" y="519186"/>
                  </a:lnTo>
                  <a:lnTo>
                    <a:pt x="523643" y="519186"/>
                  </a:lnTo>
                  <a:lnTo>
                    <a:pt x="523643" y="542414"/>
                  </a:lnTo>
                  <a:lnTo>
                    <a:pt x="0" y="542414"/>
                  </a:lnTo>
                  <a:lnTo>
                    <a:pt x="371125"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92" name="任意多边形 91"/>
            <p:cNvSpPr/>
            <p:nvPr/>
          </p:nvSpPr>
          <p:spPr>
            <a:xfrm flipH="1" flipV="1">
              <a:off x="3821623" y="2376548"/>
              <a:ext cx="523957" cy="542951"/>
            </a:xfrm>
            <a:custGeom>
              <a:avLst/>
              <a:gdLst>
                <a:gd name="connsiteX0" fmla="*/ 371125 w 523643"/>
                <a:gd name="connsiteY0" fmla="*/ 0 h 542414"/>
                <a:gd name="connsiteX1" fmla="*/ 397800 w 523643"/>
                <a:gd name="connsiteY1" fmla="*/ 0 h 542414"/>
                <a:gd name="connsiteX2" fmla="*/ 42567 w 523643"/>
                <a:gd name="connsiteY2" fmla="*/ 519186 h 542414"/>
                <a:gd name="connsiteX3" fmla="*/ 523643 w 523643"/>
                <a:gd name="connsiteY3" fmla="*/ 519186 h 542414"/>
                <a:gd name="connsiteX4" fmla="*/ 523643 w 523643"/>
                <a:gd name="connsiteY4" fmla="*/ 542414 h 542414"/>
                <a:gd name="connsiteX5" fmla="*/ 0 w 523643"/>
                <a:gd name="connsiteY5" fmla="*/ 542414 h 542414"/>
                <a:gd name="connsiteX6" fmla="*/ 371125 w 523643"/>
                <a:gd name="connsiteY6" fmla="*/ 0 h 54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643" h="542414">
                  <a:moveTo>
                    <a:pt x="371125" y="0"/>
                  </a:moveTo>
                  <a:lnTo>
                    <a:pt x="397800" y="0"/>
                  </a:lnTo>
                  <a:lnTo>
                    <a:pt x="42567" y="519186"/>
                  </a:lnTo>
                  <a:lnTo>
                    <a:pt x="523643" y="519186"/>
                  </a:lnTo>
                  <a:lnTo>
                    <a:pt x="523643" y="542414"/>
                  </a:lnTo>
                  <a:lnTo>
                    <a:pt x="0" y="542414"/>
                  </a:lnTo>
                  <a:lnTo>
                    <a:pt x="371125"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93" name="任意多边形 92"/>
            <p:cNvSpPr/>
            <p:nvPr/>
          </p:nvSpPr>
          <p:spPr>
            <a:xfrm flipH="1" flipV="1">
              <a:off x="3821623" y="2914736"/>
              <a:ext cx="523957" cy="542951"/>
            </a:xfrm>
            <a:custGeom>
              <a:avLst/>
              <a:gdLst>
                <a:gd name="connsiteX0" fmla="*/ 371125 w 523643"/>
                <a:gd name="connsiteY0" fmla="*/ 0 h 542414"/>
                <a:gd name="connsiteX1" fmla="*/ 397800 w 523643"/>
                <a:gd name="connsiteY1" fmla="*/ 0 h 542414"/>
                <a:gd name="connsiteX2" fmla="*/ 42567 w 523643"/>
                <a:gd name="connsiteY2" fmla="*/ 519186 h 542414"/>
                <a:gd name="connsiteX3" fmla="*/ 523643 w 523643"/>
                <a:gd name="connsiteY3" fmla="*/ 519186 h 542414"/>
                <a:gd name="connsiteX4" fmla="*/ 523643 w 523643"/>
                <a:gd name="connsiteY4" fmla="*/ 542414 h 542414"/>
                <a:gd name="connsiteX5" fmla="*/ 0 w 523643"/>
                <a:gd name="connsiteY5" fmla="*/ 542414 h 542414"/>
                <a:gd name="connsiteX6" fmla="*/ 371125 w 523643"/>
                <a:gd name="connsiteY6" fmla="*/ 0 h 54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643" h="542414">
                  <a:moveTo>
                    <a:pt x="371125" y="0"/>
                  </a:moveTo>
                  <a:lnTo>
                    <a:pt x="397800" y="0"/>
                  </a:lnTo>
                  <a:lnTo>
                    <a:pt x="42567" y="519186"/>
                  </a:lnTo>
                  <a:lnTo>
                    <a:pt x="523643" y="519186"/>
                  </a:lnTo>
                  <a:lnTo>
                    <a:pt x="523643" y="542414"/>
                  </a:lnTo>
                  <a:lnTo>
                    <a:pt x="0" y="542414"/>
                  </a:lnTo>
                  <a:lnTo>
                    <a:pt x="371125"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94" name="任意多边形 93"/>
            <p:cNvSpPr/>
            <p:nvPr/>
          </p:nvSpPr>
          <p:spPr>
            <a:xfrm flipH="1" flipV="1">
              <a:off x="3821623" y="3457687"/>
              <a:ext cx="523957" cy="541364"/>
            </a:xfrm>
            <a:custGeom>
              <a:avLst/>
              <a:gdLst>
                <a:gd name="connsiteX0" fmla="*/ 371125 w 523643"/>
                <a:gd name="connsiteY0" fmla="*/ 0 h 542414"/>
                <a:gd name="connsiteX1" fmla="*/ 397800 w 523643"/>
                <a:gd name="connsiteY1" fmla="*/ 0 h 542414"/>
                <a:gd name="connsiteX2" fmla="*/ 42567 w 523643"/>
                <a:gd name="connsiteY2" fmla="*/ 519186 h 542414"/>
                <a:gd name="connsiteX3" fmla="*/ 523643 w 523643"/>
                <a:gd name="connsiteY3" fmla="*/ 519186 h 542414"/>
                <a:gd name="connsiteX4" fmla="*/ 523643 w 523643"/>
                <a:gd name="connsiteY4" fmla="*/ 542414 h 542414"/>
                <a:gd name="connsiteX5" fmla="*/ 0 w 523643"/>
                <a:gd name="connsiteY5" fmla="*/ 542414 h 542414"/>
                <a:gd name="connsiteX6" fmla="*/ 371125 w 523643"/>
                <a:gd name="connsiteY6" fmla="*/ 0 h 54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643" h="542414">
                  <a:moveTo>
                    <a:pt x="371125" y="0"/>
                  </a:moveTo>
                  <a:lnTo>
                    <a:pt x="397800" y="0"/>
                  </a:lnTo>
                  <a:lnTo>
                    <a:pt x="42567" y="519186"/>
                  </a:lnTo>
                  <a:lnTo>
                    <a:pt x="523643" y="519186"/>
                  </a:lnTo>
                  <a:lnTo>
                    <a:pt x="523643" y="542414"/>
                  </a:lnTo>
                  <a:lnTo>
                    <a:pt x="0" y="542414"/>
                  </a:lnTo>
                  <a:lnTo>
                    <a:pt x="371125"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95" name="任意多边形 94"/>
            <p:cNvSpPr/>
            <p:nvPr/>
          </p:nvSpPr>
          <p:spPr>
            <a:xfrm flipH="1" flipV="1">
              <a:off x="3821623" y="3994288"/>
              <a:ext cx="523957" cy="542951"/>
            </a:xfrm>
            <a:custGeom>
              <a:avLst/>
              <a:gdLst>
                <a:gd name="connsiteX0" fmla="*/ 371125 w 523643"/>
                <a:gd name="connsiteY0" fmla="*/ 0 h 542414"/>
                <a:gd name="connsiteX1" fmla="*/ 397800 w 523643"/>
                <a:gd name="connsiteY1" fmla="*/ 0 h 542414"/>
                <a:gd name="connsiteX2" fmla="*/ 42567 w 523643"/>
                <a:gd name="connsiteY2" fmla="*/ 519186 h 542414"/>
                <a:gd name="connsiteX3" fmla="*/ 523643 w 523643"/>
                <a:gd name="connsiteY3" fmla="*/ 519186 h 542414"/>
                <a:gd name="connsiteX4" fmla="*/ 523643 w 523643"/>
                <a:gd name="connsiteY4" fmla="*/ 542414 h 542414"/>
                <a:gd name="connsiteX5" fmla="*/ 0 w 523643"/>
                <a:gd name="connsiteY5" fmla="*/ 542414 h 542414"/>
                <a:gd name="connsiteX6" fmla="*/ 371125 w 523643"/>
                <a:gd name="connsiteY6" fmla="*/ 0 h 54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643" h="542414">
                  <a:moveTo>
                    <a:pt x="371125" y="0"/>
                  </a:moveTo>
                  <a:lnTo>
                    <a:pt x="397800" y="0"/>
                  </a:lnTo>
                  <a:lnTo>
                    <a:pt x="42567" y="519186"/>
                  </a:lnTo>
                  <a:lnTo>
                    <a:pt x="523643" y="519186"/>
                  </a:lnTo>
                  <a:lnTo>
                    <a:pt x="523643" y="542414"/>
                  </a:lnTo>
                  <a:lnTo>
                    <a:pt x="0" y="542414"/>
                  </a:lnTo>
                  <a:lnTo>
                    <a:pt x="371125"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96" name="任意多边形 95"/>
            <p:cNvSpPr/>
            <p:nvPr/>
          </p:nvSpPr>
          <p:spPr>
            <a:xfrm flipH="1" flipV="1">
              <a:off x="3821623" y="4537240"/>
              <a:ext cx="523957" cy="542951"/>
            </a:xfrm>
            <a:custGeom>
              <a:avLst/>
              <a:gdLst>
                <a:gd name="connsiteX0" fmla="*/ 371125 w 523643"/>
                <a:gd name="connsiteY0" fmla="*/ 0 h 542414"/>
                <a:gd name="connsiteX1" fmla="*/ 397800 w 523643"/>
                <a:gd name="connsiteY1" fmla="*/ 0 h 542414"/>
                <a:gd name="connsiteX2" fmla="*/ 42567 w 523643"/>
                <a:gd name="connsiteY2" fmla="*/ 519186 h 542414"/>
                <a:gd name="connsiteX3" fmla="*/ 523643 w 523643"/>
                <a:gd name="connsiteY3" fmla="*/ 519186 h 542414"/>
                <a:gd name="connsiteX4" fmla="*/ 523643 w 523643"/>
                <a:gd name="connsiteY4" fmla="*/ 542414 h 542414"/>
                <a:gd name="connsiteX5" fmla="*/ 0 w 523643"/>
                <a:gd name="connsiteY5" fmla="*/ 542414 h 542414"/>
                <a:gd name="connsiteX6" fmla="*/ 371125 w 523643"/>
                <a:gd name="connsiteY6" fmla="*/ 0 h 54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643" h="542414">
                  <a:moveTo>
                    <a:pt x="371125" y="0"/>
                  </a:moveTo>
                  <a:lnTo>
                    <a:pt x="397800" y="0"/>
                  </a:lnTo>
                  <a:lnTo>
                    <a:pt x="42567" y="519186"/>
                  </a:lnTo>
                  <a:lnTo>
                    <a:pt x="523643" y="519186"/>
                  </a:lnTo>
                  <a:lnTo>
                    <a:pt x="523643" y="542414"/>
                  </a:lnTo>
                  <a:lnTo>
                    <a:pt x="0" y="542414"/>
                  </a:lnTo>
                  <a:lnTo>
                    <a:pt x="371125"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97" name="任意多边形 96"/>
            <p:cNvSpPr/>
            <p:nvPr/>
          </p:nvSpPr>
          <p:spPr>
            <a:xfrm flipH="1" flipV="1">
              <a:off x="3821623" y="5075429"/>
              <a:ext cx="523957" cy="541363"/>
            </a:xfrm>
            <a:custGeom>
              <a:avLst/>
              <a:gdLst>
                <a:gd name="connsiteX0" fmla="*/ 371125 w 523643"/>
                <a:gd name="connsiteY0" fmla="*/ 0 h 542414"/>
                <a:gd name="connsiteX1" fmla="*/ 397800 w 523643"/>
                <a:gd name="connsiteY1" fmla="*/ 0 h 542414"/>
                <a:gd name="connsiteX2" fmla="*/ 42567 w 523643"/>
                <a:gd name="connsiteY2" fmla="*/ 519186 h 542414"/>
                <a:gd name="connsiteX3" fmla="*/ 523643 w 523643"/>
                <a:gd name="connsiteY3" fmla="*/ 519186 h 542414"/>
                <a:gd name="connsiteX4" fmla="*/ 523643 w 523643"/>
                <a:gd name="connsiteY4" fmla="*/ 542414 h 542414"/>
                <a:gd name="connsiteX5" fmla="*/ 0 w 523643"/>
                <a:gd name="connsiteY5" fmla="*/ 542414 h 542414"/>
                <a:gd name="connsiteX6" fmla="*/ 371125 w 523643"/>
                <a:gd name="connsiteY6" fmla="*/ 0 h 54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643" h="542414">
                  <a:moveTo>
                    <a:pt x="371125" y="0"/>
                  </a:moveTo>
                  <a:lnTo>
                    <a:pt x="397800" y="0"/>
                  </a:lnTo>
                  <a:lnTo>
                    <a:pt x="42567" y="519186"/>
                  </a:lnTo>
                  <a:lnTo>
                    <a:pt x="523643" y="519186"/>
                  </a:lnTo>
                  <a:lnTo>
                    <a:pt x="523643" y="542414"/>
                  </a:lnTo>
                  <a:lnTo>
                    <a:pt x="0" y="542414"/>
                  </a:lnTo>
                  <a:lnTo>
                    <a:pt x="371125"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2" name="任意多边形 111"/>
            <p:cNvSpPr/>
            <p:nvPr/>
          </p:nvSpPr>
          <p:spPr>
            <a:xfrm flipH="1" flipV="1">
              <a:off x="3821623" y="5616792"/>
              <a:ext cx="523957" cy="288939"/>
            </a:xfrm>
            <a:custGeom>
              <a:avLst/>
              <a:gdLst>
                <a:gd name="connsiteX0" fmla="*/ 523643 w 523643"/>
                <a:gd name="connsiteY0" fmla="*/ 287691 h 287691"/>
                <a:gd name="connsiteX1" fmla="*/ 0 w 523643"/>
                <a:gd name="connsiteY1" fmla="*/ 287691 h 287691"/>
                <a:gd name="connsiteX2" fmla="*/ 196841 w 523643"/>
                <a:gd name="connsiteY2" fmla="*/ 0 h 287691"/>
                <a:gd name="connsiteX3" fmla="*/ 215498 w 523643"/>
                <a:gd name="connsiteY3" fmla="*/ 11719 h 287691"/>
                <a:gd name="connsiteX4" fmla="*/ 42567 w 523643"/>
                <a:gd name="connsiteY4" fmla="*/ 264463 h 287691"/>
                <a:gd name="connsiteX5" fmla="*/ 523643 w 523643"/>
                <a:gd name="connsiteY5" fmla="*/ 264463 h 287691"/>
                <a:gd name="connsiteX6" fmla="*/ 523643 w 523643"/>
                <a:gd name="connsiteY6" fmla="*/ 287691 h 287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643" h="287691">
                  <a:moveTo>
                    <a:pt x="523643" y="287691"/>
                  </a:moveTo>
                  <a:lnTo>
                    <a:pt x="0" y="287691"/>
                  </a:lnTo>
                  <a:lnTo>
                    <a:pt x="196841" y="0"/>
                  </a:lnTo>
                  <a:lnTo>
                    <a:pt x="215498" y="11719"/>
                  </a:lnTo>
                  <a:lnTo>
                    <a:pt x="42567" y="264463"/>
                  </a:lnTo>
                  <a:lnTo>
                    <a:pt x="523643" y="264463"/>
                  </a:lnTo>
                  <a:lnTo>
                    <a:pt x="523643" y="287691"/>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99" name="任意多边形 98"/>
            <p:cNvSpPr/>
            <p:nvPr/>
          </p:nvSpPr>
          <p:spPr>
            <a:xfrm>
              <a:off x="2826104" y="2409887"/>
              <a:ext cx="523957" cy="542951"/>
            </a:xfrm>
            <a:custGeom>
              <a:avLst/>
              <a:gdLst>
                <a:gd name="connsiteX0" fmla="*/ 371125 w 523643"/>
                <a:gd name="connsiteY0" fmla="*/ 0 h 542414"/>
                <a:gd name="connsiteX1" fmla="*/ 397800 w 523643"/>
                <a:gd name="connsiteY1" fmla="*/ 0 h 542414"/>
                <a:gd name="connsiteX2" fmla="*/ 42567 w 523643"/>
                <a:gd name="connsiteY2" fmla="*/ 519186 h 542414"/>
                <a:gd name="connsiteX3" fmla="*/ 523643 w 523643"/>
                <a:gd name="connsiteY3" fmla="*/ 519186 h 542414"/>
                <a:gd name="connsiteX4" fmla="*/ 523643 w 523643"/>
                <a:gd name="connsiteY4" fmla="*/ 542414 h 542414"/>
                <a:gd name="connsiteX5" fmla="*/ 0 w 523643"/>
                <a:gd name="connsiteY5" fmla="*/ 542414 h 542414"/>
                <a:gd name="connsiteX6" fmla="*/ 371125 w 523643"/>
                <a:gd name="connsiteY6" fmla="*/ 0 h 54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643" h="542414">
                  <a:moveTo>
                    <a:pt x="371125" y="0"/>
                  </a:moveTo>
                  <a:lnTo>
                    <a:pt x="397800" y="0"/>
                  </a:lnTo>
                  <a:lnTo>
                    <a:pt x="42567" y="519186"/>
                  </a:lnTo>
                  <a:lnTo>
                    <a:pt x="523643" y="519186"/>
                  </a:lnTo>
                  <a:lnTo>
                    <a:pt x="523643" y="542414"/>
                  </a:lnTo>
                  <a:lnTo>
                    <a:pt x="0" y="542414"/>
                  </a:lnTo>
                  <a:lnTo>
                    <a:pt x="371125"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2" name="任意多边形 101"/>
            <p:cNvSpPr/>
            <p:nvPr/>
          </p:nvSpPr>
          <p:spPr>
            <a:xfrm rot="1962564">
              <a:off x="2884851" y="1136650"/>
              <a:ext cx="441394" cy="344505"/>
            </a:xfrm>
            <a:custGeom>
              <a:avLst/>
              <a:gdLst>
                <a:gd name="connsiteX0" fmla="*/ 10086 w 440605"/>
                <a:gd name="connsiteY0" fmla="*/ 0 h 345748"/>
                <a:gd name="connsiteX1" fmla="*/ 32110 w 440605"/>
                <a:gd name="connsiteY1" fmla="*/ 0 h 345748"/>
                <a:gd name="connsiteX2" fmla="*/ 23265 w 440605"/>
                <a:gd name="connsiteY2" fmla="*/ 303201 h 345748"/>
                <a:gd name="connsiteX3" fmla="*/ 428053 w 440605"/>
                <a:gd name="connsiteY3" fmla="*/ 43238 h 345748"/>
                <a:gd name="connsiteX4" fmla="*/ 440605 w 440605"/>
                <a:gd name="connsiteY4" fmla="*/ 62783 h 345748"/>
                <a:gd name="connsiteX5" fmla="*/ 0 w 440605"/>
                <a:gd name="connsiteY5" fmla="*/ 345748 h 345748"/>
                <a:gd name="connsiteX6" fmla="*/ 10086 w 440605"/>
                <a:gd name="connsiteY6" fmla="*/ 0 h 34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0605" h="345748">
                  <a:moveTo>
                    <a:pt x="10086" y="0"/>
                  </a:moveTo>
                  <a:lnTo>
                    <a:pt x="32110" y="0"/>
                  </a:lnTo>
                  <a:lnTo>
                    <a:pt x="23265" y="303201"/>
                  </a:lnTo>
                  <a:lnTo>
                    <a:pt x="428053" y="43238"/>
                  </a:lnTo>
                  <a:lnTo>
                    <a:pt x="440605" y="62783"/>
                  </a:lnTo>
                  <a:lnTo>
                    <a:pt x="0" y="345748"/>
                  </a:lnTo>
                  <a:lnTo>
                    <a:pt x="1008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6" name="椭圆 45"/>
            <p:cNvSpPr/>
            <p:nvPr/>
          </p:nvSpPr>
          <p:spPr>
            <a:xfrm>
              <a:off x="2936512" y="2582152"/>
              <a:ext cx="216000" cy="216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latin typeface="Times New Roman" panose="02020603050405020304" pitchFamily="18" charset="0"/>
                  <a:cs typeface="Times New Roman" panose="02020603050405020304" pitchFamily="18" charset="0"/>
                </a:rPr>
                <a:t>P</a:t>
              </a:r>
              <a:endParaRPr lang="zh-CN" altLang="en-US" sz="1600" dirty="0">
                <a:latin typeface="Times New Roman" panose="02020603050405020304" pitchFamily="18" charset="0"/>
                <a:cs typeface="Times New Roman" panose="02020603050405020304" pitchFamily="18" charset="0"/>
              </a:endParaRPr>
            </a:p>
          </p:txBody>
        </p:sp>
        <p:sp>
          <p:nvSpPr>
            <p:cNvPr id="45" name="椭圆 44"/>
            <p:cNvSpPr/>
            <p:nvPr/>
          </p:nvSpPr>
          <p:spPr>
            <a:xfrm>
              <a:off x="2925111" y="2016981"/>
              <a:ext cx="216000" cy="216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latin typeface="Times New Roman" panose="02020603050405020304" pitchFamily="18" charset="0"/>
                  <a:cs typeface="Times New Roman" panose="02020603050405020304" pitchFamily="18" charset="0"/>
                </a:rPr>
                <a:t>P</a:t>
              </a:r>
              <a:endParaRPr lang="zh-CN" altLang="en-US" sz="1600" dirty="0">
                <a:latin typeface="Times New Roman" panose="02020603050405020304" pitchFamily="18" charset="0"/>
                <a:cs typeface="Times New Roman" panose="02020603050405020304" pitchFamily="18" charset="0"/>
              </a:endParaRPr>
            </a:p>
          </p:txBody>
        </p:sp>
        <p:sp>
          <p:nvSpPr>
            <p:cNvPr id="44" name="椭圆 43"/>
            <p:cNvSpPr/>
            <p:nvPr/>
          </p:nvSpPr>
          <p:spPr>
            <a:xfrm>
              <a:off x="2922493" y="1486291"/>
              <a:ext cx="216000" cy="216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latin typeface="Times New Roman" panose="02020603050405020304" pitchFamily="18" charset="0"/>
                  <a:cs typeface="Times New Roman" panose="02020603050405020304" pitchFamily="18" charset="0"/>
                </a:rPr>
                <a:t>P</a:t>
              </a:r>
              <a:endParaRPr lang="zh-CN" altLang="en-US" sz="1600" dirty="0">
                <a:latin typeface="Times New Roman" panose="02020603050405020304" pitchFamily="18" charset="0"/>
                <a:cs typeface="Times New Roman" panose="02020603050405020304" pitchFamily="18" charset="0"/>
              </a:endParaRPr>
            </a:p>
          </p:txBody>
        </p:sp>
        <p:sp>
          <p:nvSpPr>
            <p:cNvPr id="43" name="椭圆 42"/>
            <p:cNvSpPr/>
            <p:nvPr/>
          </p:nvSpPr>
          <p:spPr>
            <a:xfrm>
              <a:off x="2931347" y="936861"/>
              <a:ext cx="216000" cy="216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latin typeface="Times New Roman" panose="02020603050405020304" pitchFamily="18" charset="0"/>
                  <a:cs typeface="Times New Roman" panose="02020603050405020304" pitchFamily="18" charset="0"/>
                </a:rPr>
                <a:t>P</a:t>
              </a:r>
              <a:endParaRPr lang="zh-CN" altLang="en-US" sz="1600" dirty="0">
                <a:latin typeface="Times New Roman" panose="02020603050405020304" pitchFamily="18" charset="0"/>
                <a:cs typeface="Times New Roman" panose="02020603050405020304" pitchFamily="18" charset="0"/>
              </a:endParaRPr>
            </a:p>
          </p:txBody>
        </p:sp>
        <p:cxnSp>
          <p:nvCxnSpPr>
            <p:cNvPr id="107" name="直接连接符 106"/>
            <p:cNvCxnSpPr/>
            <p:nvPr/>
          </p:nvCxnSpPr>
          <p:spPr>
            <a:xfrm rot="18240000">
              <a:off x="3909755" y="1231112"/>
              <a:ext cx="2524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椭圆 39"/>
            <p:cNvSpPr/>
            <p:nvPr/>
          </p:nvSpPr>
          <p:spPr>
            <a:xfrm>
              <a:off x="4038125" y="5761373"/>
              <a:ext cx="216000" cy="216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latin typeface="Times New Roman" panose="02020603050405020304" pitchFamily="18" charset="0"/>
                  <a:cs typeface="Times New Roman" panose="02020603050405020304" pitchFamily="18" charset="0"/>
                </a:rPr>
                <a:t>P</a:t>
              </a:r>
              <a:endParaRPr lang="zh-CN" altLang="en-US" sz="1600" dirty="0">
                <a:latin typeface="Times New Roman" panose="02020603050405020304" pitchFamily="18" charset="0"/>
                <a:cs typeface="Times New Roman" panose="02020603050405020304" pitchFamily="18" charset="0"/>
              </a:endParaRPr>
            </a:p>
          </p:txBody>
        </p:sp>
        <p:grpSp>
          <p:nvGrpSpPr>
            <p:cNvPr id="41013" name="组合 32771"/>
            <p:cNvGrpSpPr>
              <a:grpSpLocks/>
            </p:cNvGrpSpPr>
            <p:nvPr/>
          </p:nvGrpSpPr>
          <p:grpSpPr bwMode="auto">
            <a:xfrm>
              <a:off x="1882982" y="3668933"/>
              <a:ext cx="1151688" cy="868304"/>
              <a:chOff x="598533" y="3928963"/>
              <a:chExt cx="1151688" cy="868304"/>
            </a:xfrm>
          </p:grpSpPr>
          <p:cxnSp>
            <p:nvCxnSpPr>
              <p:cNvPr id="59" name="直接连接符 58"/>
              <p:cNvCxnSpPr/>
              <p:nvPr/>
            </p:nvCxnSpPr>
            <p:spPr>
              <a:xfrm>
                <a:off x="706500" y="4039996"/>
                <a:ext cx="50331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直接连接符 52"/>
              <p:cNvCxnSpPr/>
              <p:nvPr/>
            </p:nvCxnSpPr>
            <p:spPr>
              <a:xfrm rot="18240000">
                <a:off x="1209831" y="4495631"/>
                <a:ext cx="28893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椭圆 53"/>
              <p:cNvSpPr/>
              <p:nvPr/>
            </p:nvSpPr>
            <p:spPr>
              <a:xfrm>
                <a:off x="882949" y="3933080"/>
                <a:ext cx="216000" cy="216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latin typeface="Times New Roman" panose="02020603050405020304" pitchFamily="18" charset="0"/>
                    <a:cs typeface="Times New Roman" panose="02020603050405020304" pitchFamily="18" charset="0"/>
                  </a:rPr>
                  <a:t>P</a:t>
                </a:r>
                <a:endParaRPr lang="zh-CN" altLang="en-US" sz="1600" dirty="0">
                  <a:latin typeface="Times New Roman" panose="02020603050405020304" pitchFamily="18" charset="0"/>
                  <a:cs typeface="Times New Roman" panose="02020603050405020304" pitchFamily="18" charset="0"/>
                </a:endParaRPr>
              </a:p>
            </p:txBody>
          </p:sp>
          <p:sp>
            <p:nvSpPr>
              <p:cNvPr id="55" name="Text Box 76"/>
              <p:cNvSpPr txBox="1">
                <a:spLocks noChangeArrowheads="1"/>
              </p:cNvSpPr>
              <p:nvPr/>
            </p:nvSpPr>
            <p:spPr bwMode="auto">
              <a:xfrm>
                <a:off x="1533717" y="4222567"/>
                <a:ext cx="215934" cy="288939"/>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C</a:t>
                </a:r>
              </a:p>
            </p:txBody>
          </p:sp>
          <p:sp>
            <p:nvSpPr>
              <p:cNvPr id="56" name="Text Box 76"/>
              <p:cNvSpPr txBox="1">
                <a:spLocks noChangeArrowheads="1"/>
              </p:cNvSpPr>
              <p:nvPr/>
            </p:nvSpPr>
            <p:spPr bwMode="auto">
              <a:xfrm>
                <a:off x="957364" y="4508331"/>
                <a:ext cx="365182" cy="288939"/>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HO</a:t>
                </a:r>
              </a:p>
            </p:txBody>
          </p:sp>
          <p:sp>
            <p:nvSpPr>
              <p:cNvPr id="57" name="椭圆 56"/>
              <p:cNvSpPr/>
              <p:nvPr/>
            </p:nvSpPr>
            <p:spPr>
              <a:xfrm>
                <a:off x="598533" y="3928963"/>
                <a:ext cx="216000" cy="216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latin typeface="Times New Roman" panose="02020603050405020304" pitchFamily="18" charset="0"/>
                    <a:cs typeface="Times New Roman" panose="02020603050405020304" pitchFamily="18" charset="0"/>
                  </a:rPr>
                  <a:t>P</a:t>
                </a:r>
                <a:endParaRPr lang="zh-CN" altLang="en-US" sz="1600" dirty="0">
                  <a:latin typeface="Times New Roman" panose="02020603050405020304" pitchFamily="18" charset="0"/>
                  <a:cs typeface="Times New Roman" panose="02020603050405020304" pitchFamily="18" charset="0"/>
                </a:endParaRPr>
              </a:p>
            </p:txBody>
          </p:sp>
          <p:sp>
            <p:nvSpPr>
              <p:cNvPr id="60" name="Text Box 76"/>
              <p:cNvSpPr txBox="1">
                <a:spLocks noChangeArrowheads="1"/>
              </p:cNvSpPr>
              <p:nvPr/>
            </p:nvSpPr>
            <p:spPr bwMode="auto">
              <a:xfrm>
                <a:off x="1338424" y="4508331"/>
                <a:ext cx="365182" cy="288939"/>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3</a:t>
                </a:r>
                <a:r>
                  <a:rPr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rPr>
                  <a:t>′</a:t>
                </a:r>
                <a:endParaRPr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15" name="任意多边形 114"/>
              <p:cNvSpPr/>
              <p:nvPr/>
            </p:nvSpPr>
            <p:spPr>
              <a:xfrm rot="1962564">
                <a:off x="1132016" y="4192404"/>
                <a:ext cx="439807" cy="346092"/>
              </a:xfrm>
              <a:custGeom>
                <a:avLst/>
                <a:gdLst>
                  <a:gd name="connsiteX0" fmla="*/ 10086 w 440605"/>
                  <a:gd name="connsiteY0" fmla="*/ 0 h 345748"/>
                  <a:gd name="connsiteX1" fmla="*/ 32110 w 440605"/>
                  <a:gd name="connsiteY1" fmla="*/ 0 h 345748"/>
                  <a:gd name="connsiteX2" fmla="*/ 23265 w 440605"/>
                  <a:gd name="connsiteY2" fmla="*/ 303201 h 345748"/>
                  <a:gd name="connsiteX3" fmla="*/ 428053 w 440605"/>
                  <a:gd name="connsiteY3" fmla="*/ 43238 h 345748"/>
                  <a:gd name="connsiteX4" fmla="*/ 440605 w 440605"/>
                  <a:gd name="connsiteY4" fmla="*/ 62783 h 345748"/>
                  <a:gd name="connsiteX5" fmla="*/ 0 w 440605"/>
                  <a:gd name="connsiteY5" fmla="*/ 345748 h 345748"/>
                  <a:gd name="connsiteX6" fmla="*/ 10086 w 440605"/>
                  <a:gd name="connsiteY6" fmla="*/ 0 h 34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0605" h="345748">
                    <a:moveTo>
                      <a:pt x="10086" y="0"/>
                    </a:moveTo>
                    <a:lnTo>
                      <a:pt x="32110" y="0"/>
                    </a:lnTo>
                    <a:lnTo>
                      <a:pt x="23265" y="303201"/>
                    </a:lnTo>
                    <a:lnTo>
                      <a:pt x="428053" y="43238"/>
                    </a:lnTo>
                    <a:lnTo>
                      <a:pt x="440605" y="62783"/>
                    </a:lnTo>
                    <a:lnTo>
                      <a:pt x="0" y="345748"/>
                    </a:lnTo>
                    <a:lnTo>
                      <a:pt x="1008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8" name="椭圆 57"/>
              <p:cNvSpPr/>
              <p:nvPr/>
            </p:nvSpPr>
            <p:spPr>
              <a:xfrm>
                <a:off x="1175403" y="3930114"/>
                <a:ext cx="216000" cy="216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latin typeface="Times New Roman" panose="02020603050405020304" pitchFamily="18" charset="0"/>
                    <a:cs typeface="Times New Roman" panose="02020603050405020304" pitchFamily="18" charset="0"/>
                  </a:rPr>
                  <a:t>P</a:t>
                </a:r>
                <a:endParaRPr lang="zh-CN" altLang="en-US" sz="1600" dirty="0">
                  <a:latin typeface="Times New Roman" panose="02020603050405020304" pitchFamily="18" charset="0"/>
                  <a:cs typeface="Times New Roman" panose="02020603050405020304" pitchFamily="18" charset="0"/>
                </a:endParaRPr>
              </a:p>
            </p:txBody>
          </p:sp>
        </p:grpSp>
        <p:sp>
          <p:nvSpPr>
            <p:cNvPr id="4" name="椭圆 3"/>
            <p:cNvSpPr/>
            <p:nvPr/>
          </p:nvSpPr>
          <p:spPr>
            <a:xfrm>
              <a:off x="4044475" y="1472667"/>
              <a:ext cx="216000" cy="216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latin typeface="Times New Roman" panose="02020603050405020304" pitchFamily="18" charset="0"/>
                  <a:cs typeface="Times New Roman" panose="02020603050405020304" pitchFamily="18" charset="0"/>
                </a:rPr>
                <a:t>P</a:t>
              </a:r>
              <a:endParaRPr lang="zh-CN" altLang="en-US" sz="1600" dirty="0">
                <a:latin typeface="Times New Roman" panose="02020603050405020304" pitchFamily="18" charset="0"/>
                <a:cs typeface="Times New Roman" panose="02020603050405020304" pitchFamily="18" charset="0"/>
              </a:endParaRPr>
            </a:p>
          </p:txBody>
        </p:sp>
        <p:sp>
          <p:nvSpPr>
            <p:cNvPr id="117" name="椭圆 116"/>
            <p:cNvSpPr/>
            <p:nvPr/>
          </p:nvSpPr>
          <p:spPr>
            <a:xfrm>
              <a:off x="4038101" y="2016981"/>
              <a:ext cx="216000" cy="216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latin typeface="Times New Roman" panose="02020603050405020304" pitchFamily="18" charset="0"/>
                  <a:cs typeface="Times New Roman" panose="02020603050405020304" pitchFamily="18" charset="0"/>
                </a:rPr>
                <a:t>P</a:t>
              </a:r>
              <a:endParaRPr lang="zh-CN" altLang="en-US" sz="1600" dirty="0">
                <a:latin typeface="Times New Roman" panose="02020603050405020304" pitchFamily="18" charset="0"/>
                <a:cs typeface="Times New Roman" panose="02020603050405020304" pitchFamily="18" charset="0"/>
              </a:endParaRPr>
            </a:p>
          </p:txBody>
        </p:sp>
        <p:sp>
          <p:nvSpPr>
            <p:cNvPr id="118" name="椭圆 117"/>
            <p:cNvSpPr/>
            <p:nvPr/>
          </p:nvSpPr>
          <p:spPr>
            <a:xfrm>
              <a:off x="4038101" y="2546413"/>
              <a:ext cx="216000" cy="216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latin typeface="Times New Roman" panose="02020603050405020304" pitchFamily="18" charset="0"/>
                  <a:cs typeface="Times New Roman" panose="02020603050405020304" pitchFamily="18" charset="0"/>
                </a:rPr>
                <a:t>P</a:t>
              </a:r>
              <a:endParaRPr lang="zh-CN" altLang="en-US" sz="1600" dirty="0">
                <a:latin typeface="Times New Roman" panose="02020603050405020304" pitchFamily="18" charset="0"/>
                <a:cs typeface="Times New Roman" panose="02020603050405020304" pitchFamily="18" charset="0"/>
              </a:endParaRPr>
            </a:p>
          </p:txBody>
        </p:sp>
        <p:sp>
          <p:nvSpPr>
            <p:cNvPr id="119" name="椭圆 118"/>
            <p:cNvSpPr/>
            <p:nvPr/>
          </p:nvSpPr>
          <p:spPr>
            <a:xfrm>
              <a:off x="4038101" y="3097101"/>
              <a:ext cx="216000" cy="216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latin typeface="Times New Roman" panose="02020603050405020304" pitchFamily="18" charset="0"/>
                  <a:cs typeface="Times New Roman" panose="02020603050405020304" pitchFamily="18" charset="0"/>
                </a:rPr>
                <a:t>P</a:t>
              </a:r>
              <a:endParaRPr lang="zh-CN" altLang="en-US" sz="1600" dirty="0">
                <a:latin typeface="Times New Roman" panose="02020603050405020304" pitchFamily="18" charset="0"/>
                <a:cs typeface="Times New Roman" panose="02020603050405020304" pitchFamily="18" charset="0"/>
              </a:endParaRPr>
            </a:p>
          </p:txBody>
        </p:sp>
        <p:sp>
          <p:nvSpPr>
            <p:cNvPr id="120" name="椭圆 119"/>
            <p:cNvSpPr/>
            <p:nvPr/>
          </p:nvSpPr>
          <p:spPr>
            <a:xfrm>
              <a:off x="4038101" y="3626533"/>
              <a:ext cx="216000" cy="216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latin typeface="Times New Roman" panose="02020603050405020304" pitchFamily="18" charset="0"/>
                  <a:cs typeface="Times New Roman" panose="02020603050405020304" pitchFamily="18" charset="0"/>
                </a:rPr>
                <a:t>P</a:t>
              </a:r>
              <a:endParaRPr lang="zh-CN" altLang="en-US" sz="1600" dirty="0">
                <a:latin typeface="Times New Roman" panose="02020603050405020304" pitchFamily="18" charset="0"/>
                <a:cs typeface="Times New Roman" panose="02020603050405020304" pitchFamily="18" charset="0"/>
              </a:endParaRPr>
            </a:p>
          </p:txBody>
        </p:sp>
        <p:sp>
          <p:nvSpPr>
            <p:cNvPr id="121" name="椭圆 120"/>
            <p:cNvSpPr/>
            <p:nvPr/>
          </p:nvSpPr>
          <p:spPr>
            <a:xfrm>
              <a:off x="4038101" y="4177221"/>
              <a:ext cx="216000" cy="216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latin typeface="Times New Roman" panose="02020603050405020304" pitchFamily="18" charset="0"/>
                  <a:cs typeface="Times New Roman" panose="02020603050405020304" pitchFamily="18" charset="0"/>
                </a:rPr>
                <a:t>P</a:t>
              </a:r>
              <a:endParaRPr lang="zh-CN" altLang="en-US" sz="1600" dirty="0">
                <a:latin typeface="Times New Roman" panose="02020603050405020304" pitchFamily="18" charset="0"/>
                <a:cs typeface="Times New Roman" panose="02020603050405020304" pitchFamily="18" charset="0"/>
              </a:endParaRPr>
            </a:p>
          </p:txBody>
        </p:sp>
        <p:sp>
          <p:nvSpPr>
            <p:cNvPr id="122" name="椭圆 121"/>
            <p:cNvSpPr/>
            <p:nvPr/>
          </p:nvSpPr>
          <p:spPr>
            <a:xfrm>
              <a:off x="4038101" y="4706677"/>
              <a:ext cx="216000" cy="216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latin typeface="Times New Roman" panose="02020603050405020304" pitchFamily="18" charset="0"/>
                  <a:cs typeface="Times New Roman" panose="02020603050405020304" pitchFamily="18" charset="0"/>
                </a:rPr>
                <a:t>P</a:t>
              </a:r>
              <a:endParaRPr lang="zh-CN" altLang="en-US" sz="1600" dirty="0">
                <a:latin typeface="Times New Roman" panose="02020603050405020304" pitchFamily="18" charset="0"/>
                <a:cs typeface="Times New Roman" panose="02020603050405020304" pitchFamily="18" charset="0"/>
              </a:endParaRPr>
            </a:p>
          </p:txBody>
        </p:sp>
        <p:sp>
          <p:nvSpPr>
            <p:cNvPr id="123" name="椭圆 122"/>
            <p:cNvSpPr/>
            <p:nvPr/>
          </p:nvSpPr>
          <p:spPr>
            <a:xfrm>
              <a:off x="4038101" y="5257341"/>
              <a:ext cx="216000" cy="216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latin typeface="Times New Roman" panose="02020603050405020304" pitchFamily="18" charset="0"/>
                  <a:cs typeface="Times New Roman" panose="02020603050405020304" pitchFamily="18" charset="0"/>
                </a:rPr>
                <a:t>P</a:t>
              </a:r>
              <a:endParaRPr lang="zh-CN" altLang="en-US" sz="1600" dirty="0">
                <a:latin typeface="Times New Roman" panose="02020603050405020304" pitchFamily="18" charset="0"/>
                <a:cs typeface="Times New Roman" panose="02020603050405020304" pitchFamily="18" charset="0"/>
              </a:endParaRPr>
            </a:p>
          </p:txBody>
        </p:sp>
        <p:sp>
          <p:nvSpPr>
            <p:cNvPr id="32773" name="右箭头 32772"/>
            <p:cNvSpPr/>
            <p:nvPr/>
          </p:nvSpPr>
          <p:spPr>
            <a:xfrm rot="5400000">
              <a:off x="2553911" y="5005189"/>
              <a:ext cx="1980000" cy="180000"/>
            </a:xfrm>
            <a:prstGeom prst="rightArrow">
              <a:avLst/>
            </a:prstGeom>
            <a:solidFill>
              <a:srgbClr val="0070C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5" name="Text Box 76"/>
            <p:cNvSpPr txBox="1">
              <a:spLocks noChangeArrowheads="1"/>
            </p:cNvSpPr>
            <p:nvPr/>
          </p:nvSpPr>
          <p:spPr bwMode="auto">
            <a:xfrm>
              <a:off x="3096021" y="4130820"/>
              <a:ext cx="366770" cy="1917793"/>
            </a:xfrm>
            <a:prstGeom prst="rect">
              <a:avLst/>
            </a:prstGeom>
            <a:noFill/>
            <a:ln>
              <a:noFill/>
            </a:ln>
            <a:effectLst/>
          </p:spPr>
          <p:txBody>
            <a:bodyPr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sz="2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链的延长方向</a:t>
              </a:r>
              <a:endParaRPr lang="en-US" altLang="zh-CN" sz="2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41042" name="Freeform 38"/>
            <p:cNvSpPr>
              <a:spLocks noChangeArrowheads="1"/>
            </p:cNvSpPr>
            <p:nvPr/>
          </p:nvSpPr>
          <p:spPr bwMode="auto">
            <a:xfrm>
              <a:off x="2735274" y="3393048"/>
              <a:ext cx="360000" cy="396000"/>
            </a:xfrm>
            <a:custGeom>
              <a:avLst/>
              <a:gdLst>
                <a:gd name="T0" fmla="*/ 0 w 864"/>
                <a:gd name="T1" fmla="*/ 2147483646 h 1152"/>
                <a:gd name="T2" fmla="*/ 2147483646 w 864"/>
                <a:gd name="T3" fmla="*/ 2147483646 h 1152"/>
                <a:gd name="T4" fmla="*/ 2147483646 w 864"/>
                <a:gd name="T5" fmla="*/ 0 h 1152"/>
                <a:gd name="T6" fmla="*/ 0 60000 65536"/>
                <a:gd name="T7" fmla="*/ 0 60000 65536"/>
                <a:gd name="T8" fmla="*/ 0 60000 65536"/>
              </a:gdLst>
              <a:ahLst/>
              <a:cxnLst>
                <a:cxn ang="T6">
                  <a:pos x="T0" y="T1"/>
                </a:cxn>
                <a:cxn ang="T7">
                  <a:pos x="T2" y="T3"/>
                </a:cxn>
                <a:cxn ang="T8">
                  <a:pos x="T4" y="T5"/>
                </a:cxn>
              </a:cxnLst>
              <a:rect l="0" t="0" r="r" b="b"/>
              <a:pathLst>
                <a:path w="864" h="1152">
                  <a:moveTo>
                    <a:pt x="0" y="1152"/>
                  </a:moveTo>
                  <a:cubicBezTo>
                    <a:pt x="120" y="1128"/>
                    <a:pt x="240" y="1104"/>
                    <a:pt x="384" y="912"/>
                  </a:cubicBezTo>
                  <a:cubicBezTo>
                    <a:pt x="528" y="720"/>
                    <a:pt x="784" y="152"/>
                    <a:pt x="864" y="0"/>
                  </a:cubicBezTo>
                </a:path>
              </a:pathLst>
            </a:custGeom>
            <a:noFill/>
            <a:ln w="285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zh-CN" altLang="en-US"/>
            </a:p>
          </p:txBody>
        </p:sp>
      </p:grpSp>
      <p:sp>
        <p:nvSpPr>
          <p:cNvPr id="3" name="矩形 2"/>
          <p:cNvSpPr/>
          <p:nvPr/>
        </p:nvSpPr>
        <p:spPr>
          <a:xfrm>
            <a:off x="5775326" y="2380818"/>
            <a:ext cx="1497526" cy="400110"/>
          </a:xfrm>
          <a:prstGeom prst="rect">
            <a:avLst/>
          </a:prstGeom>
        </p:spPr>
        <p:txBody>
          <a:bodyPr wrap="none">
            <a:spAutoFit/>
          </a:bodyPr>
          <a:lstStyle/>
          <a:p>
            <a:r>
              <a:rPr lang="en-US" altLang="zh-CN" sz="2000" dirty="0">
                <a:ea typeface="方正姚体" panose="02010601030101010101" pitchFamily="2" charset="-122"/>
              </a:rPr>
              <a:t>DNA</a:t>
            </a:r>
            <a:r>
              <a:rPr lang="zh-CN" altLang="en-US" sz="2000" dirty="0">
                <a:ea typeface="方正姚体" panose="02010601030101010101" pitchFamily="2" charset="-122"/>
              </a:rPr>
              <a:t>聚合酶</a:t>
            </a:r>
          </a:p>
        </p:txBody>
      </p:sp>
    </p:spTree>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94"/>
                                        </p:tgtEl>
                                        <p:attrNameLst>
                                          <p:attrName>style.visibility</p:attrName>
                                        </p:attrNameLst>
                                      </p:cBhvr>
                                      <p:to>
                                        <p:strVal val="visible"/>
                                      </p:to>
                                    </p:set>
                                    <p:animEffect transition="in" filter="wipe(down)">
                                      <p:cBhvr>
                                        <p:cTn id="7"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Oval 2"/>
          <p:cNvSpPr>
            <a:spLocks noChangeAspect="1" noChangeArrowheads="1"/>
          </p:cNvSpPr>
          <p:nvPr/>
        </p:nvSpPr>
        <p:spPr bwMode="auto">
          <a:xfrm>
            <a:off x="3135561" y="620689"/>
            <a:ext cx="1800000" cy="2007993"/>
          </a:xfrm>
          <a:prstGeom prst="ellipse">
            <a:avLst/>
          </a:prstGeom>
          <a:solidFill>
            <a:srgbClr val="FF9393"/>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459870" name="Rectangle 94"/>
          <p:cNvSpPr>
            <a:spLocks noChangeArrowheads="1"/>
          </p:cNvSpPr>
          <p:nvPr/>
        </p:nvSpPr>
        <p:spPr bwMode="auto">
          <a:xfrm>
            <a:off x="1560513" y="1646238"/>
            <a:ext cx="7969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引物</a:t>
            </a:r>
          </a:p>
        </p:txBody>
      </p:sp>
      <p:sp>
        <p:nvSpPr>
          <p:cNvPr id="459871" name="Text Box 95"/>
          <p:cNvSpPr txBox="1">
            <a:spLocks noChangeArrowheads="1"/>
          </p:cNvSpPr>
          <p:nvPr/>
        </p:nvSpPr>
        <p:spPr bwMode="auto">
          <a:xfrm>
            <a:off x="1343025" y="1963738"/>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400" b="1" dirty="0">
                <a:effectLst>
                  <a:outerShdw blurRad="38100" dist="38100" dir="2700000" algn="tl">
                    <a:srgbClr val="C0C0C0"/>
                  </a:outerShdw>
                </a:effectLst>
                <a:latin typeface="Times New Roman" panose="02020603050405020304" pitchFamily="18" charset="0"/>
                <a:ea typeface=""/>
              </a:rPr>
              <a:t>5´</a:t>
            </a:r>
          </a:p>
        </p:txBody>
      </p:sp>
      <p:sp>
        <p:nvSpPr>
          <p:cNvPr id="459872" name="Text Box 96"/>
          <p:cNvSpPr txBox="1">
            <a:spLocks noChangeArrowheads="1"/>
          </p:cNvSpPr>
          <p:nvPr/>
        </p:nvSpPr>
        <p:spPr bwMode="auto">
          <a:xfrm>
            <a:off x="2495550" y="717550"/>
            <a:ext cx="5969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400" b="1" dirty="0">
                <a:effectLst>
                  <a:outerShdw blurRad="38100" dist="38100" dir="2700000" algn="tl">
                    <a:srgbClr val="C0C0C0"/>
                  </a:outerShdw>
                </a:effectLst>
                <a:latin typeface="Times New Roman" panose="02020603050405020304" pitchFamily="18" charset="0"/>
                <a:ea typeface=""/>
              </a:rPr>
              <a:t>3´</a:t>
            </a:r>
          </a:p>
        </p:txBody>
      </p:sp>
      <p:sp>
        <p:nvSpPr>
          <p:cNvPr id="459873" name="Text Box 97"/>
          <p:cNvSpPr txBox="1">
            <a:spLocks noChangeArrowheads="1"/>
          </p:cNvSpPr>
          <p:nvPr/>
        </p:nvSpPr>
        <p:spPr bwMode="auto">
          <a:xfrm>
            <a:off x="9779000" y="692150"/>
            <a:ext cx="5762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400" b="1">
                <a:effectLst>
                  <a:outerShdw blurRad="38100" dist="38100" dir="2700000" algn="tl">
                    <a:srgbClr val="C0C0C0"/>
                  </a:outerShdw>
                </a:effectLst>
                <a:latin typeface="Times New Roman" panose="02020603050405020304" pitchFamily="18" charset="0"/>
                <a:ea typeface=""/>
              </a:rPr>
              <a:t>5´</a:t>
            </a:r>
          </a:p>
        </p:txBody>
      </p:sp>
      <p:sp>
        <p:nvSpPr>
          <p:cNvPr id="459874" name="Text Box 98"/>
          <p:cNvSpPr txBox="1">
            <a:spLocks noChangeArrowheads="1"/>
          </p:cNvSpPr>
          <p:nvPr/>
        </p:nvSpPr>
        <p:spPr bwMode="auto">
          <a:xfrm>
            <a:off x="4978400" y="1673225"/>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400" b="1" dirty="0">
                <a:effectLst>
                  <a:outerShdw blurRad="38100" dist="38100" dir="2700000" algn="tl">
                    <a:srgbClr val="C0C0C0"/>
                  </a:outerShdw>
                </a:effectLst>
                <a:latin typeface="Times New Roman" panose="02020603050405020304" pitchFamily="18" charset="0"/>
                <a:ea typeface=""/>
              </a:rPr>
              <a:t>3´</a:t>
            </a:r>
          </a:p>
        </p:txBody>
      </p:sp>
      <p:grpSp>
        <p:nvGrpSpPr>
          <p:cNvPr id="41992" name="组合 97"/>
          <p:cNvGrpSpPr>
            <a:grpSpLocks/>
          </p:cNvGrpSpPr>
          <p:nvPr/>
        </p:nvGrpSpPr>
        <p:grpSpPr bwMode="auto">
          <a:xfrm>
            <a:off x="2855913" y="957263"/>
            <a:ext cx="6840537" cy="661987"/>
            <a:chOff x="2676336" y="2321427"/>
            <a:chExt cx="6840000" cy="661659"/>
          </a:xfrm>
        </p:grpSpPr>
        <p:sp>
          <p:nvSpPr>
            <p:cNvPr id="99" name="任意多边形 98"/>
            <p:cNvSpPr/>
            <p:nvPr/>
          </p:nvSpPr>
          <p:spPr>
            <a:xfrm>
              <a:off x="2676336" y="2321427"/>
              <a:ext cx="6840000" cy="661659"/>
            </a:xfrm>
            <a:custGeom>
              <a:avLst/>
              <a:gdLst>
                <a:gd name="connsiteX0" fmla="*/ 0 w 6840000"/>
                <a:gd name="connsiteY0" fmla="*/ 0 h 661659"/>
                <a:gd name="connsiteX1" fmla="*/ 6840000 w 6840000"/>
                <a:gd name="connsiteY1" fmla="*/ 0 h 661659"/>
                <a:gd name="connsiteX2" fmla="*/ 6840000 w 6840000"/>
                <a:gd name="connsiteY2" fmla="*/ 180000 h 661659"/>
                <a:gd name="connsiteX3" fmla="*/ 6099408 w 6840000"/>
                <a:gd name="connsiteY3" fmla="*/ 180000 h 661659"/>
                <a:gd name="connsiteX4" fmla="*/ 6099408 w 6840000"/>
                <a:gd name="connsiteY4" fmla="*/ 181276 h 661659"/>
                <a:gd name="connsiteX5" fmla="*/ 6060678 w 6840000"/>
                <a:gd name="connsiteY5" fmla="*/ 181276 h 661659"/>
                <a:gd name="connsiteX6" fmla="*/ 6060678 w 6840000"/>
                <a:gd name="connsiteY6" fmla="*/ 371678 h 661659"/>
                <a:gd name="connsiteX7" fmla="*/ 6061760 w 6840000"/>
                <a:gd name="connsiteY7" fmla="*/ 371678 h 661659"/>
                <a:gd name="connsiteX8" fmla="*/ 6061760 w 6840000"/>
                <a:gd name="connsiteY8" fmla="*/ 545022 h 661659"/>
                <a:gd name="connsiteX9" fmla="*/ 5944760 w 6840000"/>
                <a:gd name="connsiteY9" fmla="*/ 647043 h 661659"/>
                <a:gd name="connsiteX10" fmla="*/ 5827760 w 6840000"/>
                <a:gd name="connsiteY10" fmla="*/ 545022 h 661659"/>
                <a:gd name="connsiteX11" fmla="*/ 5827760 w 6840000"/>
                <a:gd name="connsiteY11" fmla="*/ 374635 h 661659"/>
                <a:gd name="connsiteX12" fmla="*/ 5826678 w 6840000"/>
                <a:gd name="connsiteY12" fmla="*/ 374635 h 661659"/>
                <a:gd name="connsiteX13" fmla="*/ 5826678 w 6840000"/>
                <a:gd name="connsiteY13" fmla="*/ 181276 h 661659"/>
                <a:gd name="connsiteX14" fmla="*/ 5795928 w 6840000"/>
                <a:gd name="connsiteY14" fmla="*/ 181276 h 661659"/>
                <a:gd name="connsiteX15" fmla="*/ 5795928 w 6840000"/>
                <a:gd name="connsiteY15" fmla="*/ 180000 h 661659"/>
                <a:gd name="connsiteX16" fmla="*/ 5514191 w 6840000"/>
                <a:gd name="connsiteY16" fmla="*/ 180000 h 661659"/>
                <a:gd name="connsiteX17" fmla="*/ 5514191 w 6840000"/>
                <a:gd name="connsiteY17" fmla="*/ 181276 h 661659"/>
                <a:gd name="connsiteX18" fmla="*/ 5413303 w 6840000"/>
                <a:gd name="connsiteY18" fmla="*/ 181276 h 661659"/>
                <a:gd name="connsiteX19" fmla="*/ 5413303 w 6840000"/>
                <a:gd name="connsiteY19" fmla="*/ 544659 h 661659"/>
                <a:gd name="connsiteX20" fmla="*/ 5296303 w 6840000"/>
                <a:gd name="connsiteY20" fmla="*/ 661659 h 661659"/>
                <a:gd name="connsiteX21" fmla="*/ 5179303 w 6840000"/>
                <a:gd name="connsiteY21" fmla="*/ 544659 h 661659"/>
                <a:gd name="connsiteX22" fmla="*/ 5179303 w 6840000"/>
                <a:gd name="connsiteY22" fmla="*/ 181276 h 661659"/>
                <a:gd name="connsiteX23" fmla="*/ 5147857 w 6840000"/>
                <a:gd name="connsiteY23" fmla="*/ 181276 h 661659"/>
                <a:gd name="connsiteX24" fmla="*/ 5147857 w 6840000"/>
                <a:gd name="connsiteY24" fmla="*/ 180000 h 661659"/>
                <a:gd name="connsiteX25" fmla="*/ 4799080 w 6840000"/>
                <a:gd name="connsiteY25" fmla="*/ 180000 h 661659"/>
                <a:gd name="connsiteX26" fmla="*/ 4799080 w 6840000"/>
                <a:gd name="connsiteY26" fmla="*/ 181276 h 661659"/>
                <a:gd name="connsiteX27" fmla="*/ 4764684 w 6840000"/>
                <a:gd name="connsiteY27" fmla="*/ 181276 h 661659"/>
                <a:gd name="connsiteX28" fmla="*/ 4764684 w 6840000"/>
                <a:gd name="connsiteY28" fmla="*/ 440450 h 661659"/>
                <a:gd name="connsiteX29" fmla="*/ 4647685 w 6840000"/>
                <a:gd name="connsiteY29" fmla="*/ 332753 h 661659"/>
                <a:gd name="connsiteX30" fmla="*/ 4530684 w 6840000"/>
                <a:gd name="connsiteY30" fmla="*/ 440450 h 661659"/>
                <a:gd name="connsiteX31" fmla="*/ 4530684 w 6840000"/>
                <a:gd name="connsiteY31" fmla="*/ 181276 h 661659"/>
                <a:gd name="connsiteX32" fmla="*/ 4499784 w 6840000"/>
                <a:gd name="connsiteY32" fmla="*/ 181276 h 661659"/>
                <a:gd name="connsiteX33" fmla="*/ 4499784 w 6840000"/>
                <a:gd name="connsiteY33" fmla="*/ 180000 h 661659"/>
                <a:gd name="connsiteX34" fmla="*/ 4211752 w 6840000"/>
                <a:gd name="connsiteY34" fmla="*/ 180000 h 661659"/>
                <a:gd name="connsiteX35" fmla="*/ 4211752 w 6840000"/>
                <a:gd name="connsiteY35" fmla="*/ 181276 h 661659"/>
                <a:gd name="connsiteX36" fmla="*/ 4110864 w 6840000"/>
                <a:gd name="connsiteY36" fmla="*/ 181276 h 661659"/>
                <a:gd name="connsiteX37" fmla="*/ 4110864 w 6840000"/>
                <a:gd name="connsiteY37" fmla="*/ 544659 h 661659"/>
                <a:gd name="connsiteX38" fmla="*/ 3993864 w 6840000"/>
                <a:gd name="connsiteY38" fmla="*/ 661659 h 661659"/>
                <a:gd name="connsiteX39" fmla="*/ 3876864 w 6840000"/>
                <a:gd name="connsiteY39" fmla="*/ 544659 h 661659"/>
                <a:gd name="connsiteX40" fmla="*/ 3876864 w 6840000"/>
                <a:gd name="connsiteY40" fmla="*/ 181276 h 661659"/>
                <a:gd name="connsiteX41" fmla="*/ 3845418 w 6840000"/>
                <a:gd name="connsiteY41" fmla="*/ 181276 h 661659"/>
                <a:gd name="connsiteX42" fmla="*/ 3845418 w 6840000"/>
                <a:gd name="connsiteY42" fmla="*/ 180000 h 661659"/>
                <a:gd name="connsiteX43" fmla="*/ 3491672 w 6840000"/>
                <a:gd name="connsiteY43" fmla="*/ 180000 h 661659"/>
                <a:gd name="connsiteX44" fmla="*/ 3491672 w 6840000"/>
                <a:gd name="connsiteY44" fmla="*/ 181473 h 661659"/>
                <a:gd name="connsiteX45" fmla="*/ 3457276 w 6840000"/>
                <a:gd name="connsiteY45" fmla="*/ 181473 h 661659"/>
                <a:gd name="connsiteX46" fmla="*/ 3457276 w 6840000"/>
                <a:gd name="connsiteY46" fmla="*/ 440647 h 661659"/>
                <a:gd name="connsiteX47" fmla="*/ 3340277 w 6840000"/>
                <a:gd name="connsiteY47" fmla="*/ 332950 h 661659"/>
                <a:gd name="connsiteX48" fmla="*/ 3223276 w 6840000"/>
                <a:gd name="connsiteY48" fmla="*/ 440647 h 661659"/>
                <a:gd name="connsiteX49" fmla="*/ 3223276 w 6840000"/>
                <a:gd name="connsiteY49" fmla="*/ 181473 h 661659"/>
                <a:gd name="connsiteX50" fmla="*/ 3192376 w 6840000"/>
                <a:gd name="connsiteY50" fmla="*/ 181473 h 661659"/>
                <a:gd name="connsiteX51" fmla="*/ 3192376 w 6840000"/>
                <a:gd name="connsiteY51" fmla="*/ 180000 h 661659"/>
                <a:gd name="connsiteX52" fmla="*/ 2796800 w 6840000"/>
                <a:gd name="connsiteY52" fmla="*/ 180000 h 661659"/>
                <a:gd name="connsiteX53" fmla="*/ 2796800 w 6840000"/>
                <a:gd name="connsiteY53" fmla="*/ 442941 h 661659"/>
                <a:gd name="connsiteX54" fmla="*/ 2679800 w 6840000"/>
                <a:gd name="connsiteY54" fmla="*/ 340921 h 661659"/>
                <a:gd name="connsiteX55" fmla="*/ 2562800 w 6840000"/>
                <a:gd name="connsiteY55" fmla="*/ 442941 h 661659"/>
                <a:gd name="connsiteX56" fmla="*/ 2562800 w 6840000"/>
                <a:gd name="connsiteY56" fmla="*/ 180000 h 661659"/>
                <a:gd name="connsiteX57" fmla="*/ 2129244 w 6840000"/>
                <a:gd name="connsiteY57" fmla="*/ 180000 h 661659"/>
                <a:gd name="connsiteX58" fmla="*/ 2129244 w 6840000"/>
                <a:gd name="connsiteY58" fmla="*/ 438816 h 661659"/>
                <a:gd name="connsiteX59" fmla="*/ 2012245 w 6840000"/>
                <a:gd name="connsiteY59" fmla="*/ 331119 h 661659"/>
                <a:gd name="connsiteX60" fmla="*/ 1895244 w 6840000"/>
                <a:gd name="connsiteY60" fmla="*/ 438816 h 661659"/>
                <a:gd name="connsiteX61" fmla="*/ 1895244 w 6840000"/>
                <a:gd name="connsiteY61" fmla="*/ 180000 h 661659"/>
                <a:gd name="connsiteX62" fmla="*/ 1472566 w 6840000"/>
                <a:gd name="connsiteY62" fmla="*/ 180000 h 661659"/>
                <a:gd name="connsiteX63" fmla="*/ 1472566 w 6840000"/>
                <a:gd name="connsiteY63" fmla="*/ 539671 h 661659"/>
                <a:gd name="connsiteX64" fmla="*/ 1355566 w 6840000"/>
                <a:gd name="connsiteY64" fmla="*/ 656671 h 661659"/>
                <a:gd name="connsiteX65" fmla="*/ 1238566 w 6840000"/>
                <a:gd name="connsiteY65" fmla="*/ 539671 h 661659"/>
                <a:gd name="connsiteX66" fmla="*/ 1238566 w 6840000"/>
                <a:gd name="connsiteY66" fmla="*/ 180000 h 661659"/>
                <a:gd name="connsiteX67" fmla="*/ 804791 w 6840000"/>
                <a:gd name="connsiteY67" fmla="*/ 180000 h 661659"/>
                <a:gd name="connsiteX68" fmla="*/ 804791 w 6840000"/>
                <a:gd name="connsiteY68" fmla="*/ 539671 h 661659"/>
                <a:gd name="connsiteX69" fmla="*/ 687791 w 6840000"/>
                <a:gd name="connsiteY69" fmla="*/ 656671 h 661659"/>
                <a:gd name="connsiteX70" fmla="*/ 570791 w 6840000"/>
                <a:gd name="connsiteY70" fmla="*/ 539671 h 661659"/>
                <a:gd name="connsiteX71" fmla="*/ 570791 w 6840000"/>
                <a:gd name="connsiteY71" fmla="*/ 180000 h 661659"/>
                <a:gd name="connsiteX72" fmla="*/ 0 w 6840000"/>
                <a:gd name="connsiteY72" fmla="*/ 180000 h 661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840000" h="661659">
                  <a:moveTo>
                    <a:pt x="0" y="0"/>
                  </a:moveTo>
                  <a:lnTo>
                    <a:pt x="6840000" y="0"/>
                  </a:lnTo>
                  <a:lnTo>
                    <a:pt x="6840000" y="180000"/>
                  </a:lnTo>
                  <a:lnTo>
                    <a:pt x="6099408" y="180000"/>
                  </a:lnTo>
                  <a:lnTo>
                    <a:pt x="6099408" y="181276"/>
                  </a:lnTo>
                  <a:lnTo>
                    <a:pt x="6060678" y="181276"/>
                  </a:lnTo>
                  <a:lnTo>
                    <a:pt x="6060678" y="371678"/>
                  </a:lnTo>
                  <a:lnTo>
                    <a:pt x="6061760" y="371678"/>
                  </a:lnTo>
                  <a:lnTo>
                    <a:pt x="6061760" y="545022"/>
                  </a:lnTo>
                  <a:cubicBezTo>
                    <a:pt x="6061760" y="601388"/>
                    <a:pt x="6009368" y="647043"/>
                    <a:pt x="5944760" y="647043"/>
                  </a:cubicBezTo>
                  <a:cubicBezTo>
                    <a:pt x="5880154" y="647043"/>
                    <a:pt x="5827760" y="601388"/>
                    <a:pt x="5827760" y="545022"/>
                  </a:cubicBezTo>
                  <a:lnTo>
                    <a:pt x="5827760" y="374635"/>
                  </a:lnTo>
                  <a:lnTo>
                    <a:pt x="5826678" y="374635"/>
                  </a:lnTo>
                  <a:lnTo>
                    <a:pt x="5826678" y="181276"/>
                  </a:lnTo>
                  <a:lnTo>
                    <a:pt x="5795928" y="181276"/>
                  </a:lnTo>
                  <a:lnTo>
                    <a:pt x="5795928" y="180000"/>
                  </a:lnTo>
                  <a:lnTo>
                    <a:pt x="5514191" y="180000"/>
                  </a:lnTo>
                  <a:lnTo>
                    <a:pt x="5514191" y="181276"/>
                  </a:lnTo>
                  <a:lnTo>
                    <a:pt x="5413303" y="181276"/>
                  </a:lnTo>
                  <a:lnTo>
                    <a:pt x="5413303" y="544659"/>
                  </a:lnTo>
                  <a:lnTo>
                    <a:pt x="5296303" y="661659"/>
                  </a:lnTo>
                  <a:lnTo>
                    <a:pt x="5179303" y="544659"/>
                  </a:lnTo>
                  <a:lnTo>
                    <a:pt x="5179303" y="181276"/>
                  </a:lnTo>
                  <a:lnTo>
                    <a:pt x="5147857" y="181276"/>
                  </a:lnTo>
                  <a:lnTo>
                    <a:pt x="5147857" y="180000"/>
                  </a:lnTo>
                  <a:lnTo>
                    <a:pt x="4799080" y="180000"/>
                  </a:lnTo>
                  <a:lnTo>
                    <a:pt x="4799080" y="181276"/>
                  </a:lnTo>
                  <a:lnTo>
                    <a:pt x="4764684" y="181276"/>
                  </a:lnTo>
                  <a:lnTo>
                    <a:pt x="4764684" y="440450"/>
                  </a:lnTo>
                  <a:lnTo>
                    <a:pt x="4647685" y="332753"/>
                  </a:lnTo>
                  <a:lnTo>
                    <a:pt x="4530684" y="440450"/>
                  </a:lnTo>
                  <a:lnTo>
                    <a:pt x="4530684" y="181276"/>
                  </a:lnTo>
                  <a:lnTo>
                    <a:pt x="4499784" y="181276"/>
                  </a:lnTo>
                  <a:lnTo>
                    <a:pt x="4499784" y="180000"/>
                  </a:lnTo>
                  <a:lnTo>
                    <a:pt x="4211752" y="180000"/>
                  </a:lnTo>
                  <a:lnTo>
                    <a:pt x="4211752" y="181276"/>
                  </a:lnTo>
                  <a:lnTo>
                    <a:pt x="4110864" y="181276"/>
                  </a:lnTo>
                  <a:lnTo>
                    <a:pt x="4110864" y="544659"/>
                  </a:lnTo>
                  <a:lnTo>
                    <a:pt x="3993864" y="661659"/>
                  </a:lnTo>
                  <a:lnTo>
                    <a:pt x="3876864" y="544659"/>
                  </a:lnTo>
                  <a:lnTo>
                    <a:pt x="3876864" y="181276"/>
                  </a:lnTo>
                  <a:lnTo>
                    <a:pt x="3845418" y="181276"/>
                  </a:lnTo>
                  <a:lnTo>
                    <a:pt x="3845418" y="180000"/>
                  </a:lnTo>
                  <a:lnTo>
                    <a:pt x="3491672" y="180000"/>
                  </a:lnTo>
                  <a:lnTo>
                    <a:pt x="3491672" y="181473"/>
                  </a:lnTo>
                  <a:lnTo>
                    <a:pt x="3457276" y="181473"/>
                  </a:lnTo>
                  <a:lnTo>
                    <a:pt x="3457276" y="440647"/>
                  </a:lnTo>
                  <a:lnTo>
                    <a:pt x="3340277" y="332950"/>
                  </a:lnTo>
                  <a:lnTo>
                    <a:pt x="3223276" y="440647"/>
                  </a:lnTo>
                  <a:lnTo>
                    <a:pt x="3223276" y="181473"/>
                  </a:lnTo>
                  <a:lnTo>
                    <a:pt x="3192376" y="181473"/>
                  </a:lnTo>
                  <a:lnTo>
                    <a:pt x="3192376" y="180000"/>
                  </a:lnTo>
                  <a:lnTo>
                    <a:pt x="2796800" y="180000"/>
                  </a:lnTo>
                  <a:lnTo>
                    <a:pt x="2796800" y="442941"/>
                  </a:lnTo>
                  <a:cubicBezTo>
                    <a:pt x="2796800" y="386576"/>
                    <a:pt x="2744407" y="340921"/>
                    <a:pt x="2679800" y="340921"/>
                  </a:cubicBezTo>
                  <a:cubicBezTo>
                    <a:pt x="2615193" y="340921"/>
                    <a:pt x="2562800" y="386576"/>
                    <a:pt x="2562800" y="442941"/>
                  </a:cubicBezTo>
                  <a:lnTo>
                    <a:pt x="2562800" y="180000"/>
                  </a:lnTo>
                  <a:lnTo>
                    <a:pt x="2129244" y="180000"/>
                  </a:lnTo>
                  <a:lnTo>
                    <a:pt x="2129244" y="438816"/>
                  </a:lnTo>
                  <a:lnTo>
                    <a:pt x="2012245" y="331119"/>
                  </a:lnTo>
                  <a:lnTo>
                    <a:pt x="1895244" y="438816"/>
                  </a:lnTo>
                  <a:lnTo>
                    <a:pt x="1895244" y="180000"/>
                  </a:lnTo>
                  <a:lnTo>
                    <a:pt x="1472566" y="180000"/>
                  </a:lnTo>
                  <a:lnTo>
                    <a:pt x="1472566" y="539671"/>
                  </a:lnTo>
                  <a:lnTo>
                    <a:pt x="1355566" y="656671"/>
                  </a:lnTo>
                  <a:lnTo>
                    <a:pt x="1238566" y="539671"/>
                  </a:lnTo>
                  <a:lnTo>
                    <a:pt x="1238566" y="180000"/>
                  </a:lnTo>
                  <a:lnTo>
                    <a:pt x="804791" y="180000"/>
                  </a:lnTo>
                  <a:lnTo>
                    <a:pt x="804791" y="539671"/>
                  </a:lnTo>
                  <a:lnTo>
                    <a:pt x="687791" y="656671"/>
                  </a:lnTo>
                  <a:lnTo>
                    <a:pt x="570791" y="539671"/>
                  </a:lnTo>
                  <a:lnTo>
                    <a:pt x="570791" y="180000"/>
                  </a:lnTo>
                  <a:lnTo>
                    <a:pt x="0" y="180000"/>
                  </a:lnTo>
                  <a:close/>
                </a:path>
              </a:pathLst>
            </a:custGeom>
            <a:solidFill>
              <a:srgbClr val="0050AC"/>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0" name="矩形 99"/>
            <p:cNvSpPr/>
            <p:nvPr/>
          </p:nvSpPr>
          <p:spPr>
            <a:xfrm>
              <a:off x="8462319" y="2561020"/>
              <a:ext cx="323825"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01" name="矩形 100"/>
            <p:cNvSpPr/>
            <p:nvPr/>
          </p:nvSpPr>
          <p:spPr>
            <a:xfrm>
              <a:off x="7816257" y="2562607"/>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02" name="矩形 101"/>
            <p:cNvSpPr/>
            <p:nvPr/>
          </p:nvSpPr>
          <p:spPr>
            <a:xfrm>
              <a:off x="7171783" y="2413456"/>
              <a:ext cx="293664"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03" name="矩形 102"/>
            <p:cNvSpPr/>
            <p:nvPr/>
          </p:nvSpPr>
          <p:spPr>
            <a:xfrm>
              <a:off x="5197088" y="2403936"/>
              <a:ext cx="314300"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104" name="矩形 103"/>
            <p:cNvSpPr/>
            <p:nvPr/>
          </p:nvSpPr>
          <p:spPr>
            <a:xfrm>
              <a:off x="5863786" y="2413456"/>
              <a:ext cx="293664"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05" name="矩形 104"/>
            <p:cNvSpPr/>
            <p:nvPr/>
          </p:nvSpPr>
          <p:spPr>
            <a:xfrm>
              <a:off x="4538327" y="2403936"/>
              <a:ext cx="293665"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06" name="矩形 105"/>
            <p:cNvSpPr/>
            <p:nvPr/>
          </p:nvSpPr>
          <p:spPr>
            <a:xfrm>
              <a:off x="6517784" y="2562607"/>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07" name="矩形 106"/>
            <p:cNvSpPr/>
            <p:nvPr/>
          </p:nvSpPr>
          <p:spPr>
            <a:xfrm>
              <a:off x="3873217" y="2564194"/>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08" name="矩形 107"/>
            <p:cNvSpPr/>
            <p:nvPr/>
          </p:nvSpPr>
          <p:spPr>
            <a:xfrm>
              <a:off x="3206519" y="2564194"/>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grpSp>
      <p:sp>
        <p:nvSpPr>
          <p:cNvPr id="116" name="任意多边形 115"/>
          <p:cNvSpPr/>
          <p:nvPr/>
        </p:nvSpPr>
        <p:spPr>
          <a:xfrm rot="5400000">
            <a:off x="3470925" y="918342"/>
            <a:ext cx="412996" cy="1728000"/>
          </a:xfrm>
          <a:custGeom>
            <a:avLst/>
            <a:gdLst>
              <a:gd name="connsiteX0" fmla="*/ 0 w 412996"/>
              <a:gd name="connsiteY0" fmla="*/ 1119765 h 1728000"/>
              <a:gd name="connsiteX1" fmla="*/ 107697 w 412996"/>
              <a:gd name="connsiteY1" fmla="*/ 1002766 h 1728000"/>
              <a:gd name="connsiteX2" fmla="*/ 0 w 412996"/>
              <a:gd name="connsiteY2" fmla="*/ 885765 h 1728000"/>
              <a:gd name="connsiteX3" fmla="*/ 232996 w 412996"/>
              <a:gd name="connsiteY3" fmla="*/ 885765 h 1728000"/>
              <a:gd name="connsiteX4" fmla="*/ 232996 w 412996"/>
              <a:gd name="connsiteY4" fmla="*/ 443166 h 1728000"/>
              <a:gd name="connsiteX5" fmla="*/ 0 w 412996"/>
              <a:gd name="connsiteY5" fmla="*/ 443166 h 1728000"/>
              <a:gd name="connsiteX6" fmla="*/ 107697 w 412996"/>
              <a:gd name="connsiteY6" fmla="*/ 326167 h 1728000"/>
              <a:gd name="connsiteX7" fmla="*/ 0 w 412996"/>
              <a:gd name="connsiteY7" fmla="*/ 209166 h 1728000"/>
              <a:gd name="connsiteX8" fmla="*/ 232996 w 412996"/>
              <a:gd name="connsiteY8" fmla="*/ 209166 h 1728000"/>
              <a:gd name="connsiteX9" fmla="*/ 232996 w 412996"/>
              <a:gd name="connsiteY9" fmla="*/ 0 h 1728000"/>
              <a:gd name="connsiteX10" fmla="*/ 412996 w 412996"/>
              <a:gd name="connsiteY10" fmla="*/ 0 h 1728000"/>
              <a:gd name="connsiteX11" fmla="*/ 412996 w 412996"/>
              <a:gd name="connsiteY11" fmla="*/ 178266 h 1728000"/>
              <a:gd name="connsiteX12" fmla="*/ 412996 w 412996"/>
              <a:gd name="connsiteY12" fmla="*/ 477562 h 1728000"/>
              <a:gd name="connsiteX13" fmla="*/ 412996 w 412996"/>
              <a:gd name="connsiteY13" fmla="*/ 854865 h 1728000"/>
              <a:gd name="connsiteX14" fmla="*/ 412996 w 412996"/>
              <a:gd name="connsiteY14" fmla="*/ 1154161 h 1728000"/>
              <a:gd name="connsiteX15" fmla="*/ 412996 w 412996"/>
              <a:gd name="connsiteY15" fmla="*/ 1728000 h 1728000"/>
              <a:gd name="connsiteX16" fmla="*/ 232996 w 412996"/>
              <a:gd name="connsiteY16" fmla="*/ 1728000 h 1728000"/>
              <a:gd name="connsiteX17" fmla="*/ 232996 w 412996"/>
              <a:gd name="connsiteY17" fmla="*/ 1119765 h 172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2996" h="1728000">
                <a:moveTo>
                  <a:pt x="0" y="1119765"/>
                </a:moveTo>
                <a:lnTo>
                  <a:pt x="107697" y="1002766"/>
                </a:lnTo>
                <a:lnTo>
                  <a:pt x="0" y="885765"/>
                </a:lnTo>
                <a:lnTo>
                  <a:pt x="232996" y="885765"/>
                </a:lnTo>
                <a:lnTo>
                  <a:pt x="232996" y="443166"/>
                </a:lnTo>
                <a:lnTo>
                  <a:pt x="0" y="443166"/>
                </a:lnTo>
                <a:lnTo>
                  <a:pt x="107697" y="326167"/>
                </a:lnTo>
                <a:lnTo>
                  <a:pt x="0" y="209166"/>
                </a:lnTo>
                <a:lnTo>
                  <a:pt x="232996" y="209166"/>
                </a:lnTo>
                <a:lnTo>
                  <a:pt x="232996" y="0"/>
                </a:lnTo>
                <a:lnTo>
                  <a:pt x="412996" y="0"/>
                </a:lnTo>
                <a:lnTo>
                  <a:pt x="412996" y="178266"/>
                </a:lnTo>
                <a:lnTo>
                  <a:pt x="412996" y="477562"/>
                </a:lnTo>
                <a:lnTo>
                  <a:pt x="412996" y="854865"/>
                </a:lnTo>
                <a:lnTo>
                  <a:pt x="412996" y="1154161"/>
                </a:lnTo>
                <a:lnTo>
                  <a:pt x="412996" y="1728000"/>
                </a:lnTo>
                <a:lnTo>
                  <a:pt x="232996" y="1728000"/>
                </a:lnTo>
                <a:lnTo>
                  <a:pt x="232996" y="1119765"/>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2785" name="Freeform 93"/>
          <p:cNvSpPr>
            <a:spLocks noChangeArrowheads="1"/>
          </p:cNvSpPr>
          <p:nvPr/>
        </p:nvSpPr>
        <p:spPr bwMode="auto">
          <a:xfrm>
            <a:off x="2238375" y="1828800"/>
            <a:ext cx="539750" cy="138113"/>
          </a:xfrm>
          <a:custGeom>
            <a:avLst/>
            <a:gdLst>
              <a:gd name="T0" fmla="*/ 0 w 197"/>
              <a:gd name="T1" fmla="*/ 2147483646 h 30"/>
              <a:gd name="T2" fmla="*/ 2147483646 w 197"/>
              <a:gd name="T3" fmla="*/ 2147483646 h 30"/>
              <a:gd name="T4" fmla="*/ 2147483646 w 197"/>
              <a:gd name="T5" fmla="*/ 0 h 30"/>
              <a:gd name="T6" fmla="*/ 2147483646 w 197"/>
              <a:gd name="T7" fmla="*/ 2147483646 h 30"/>
              <a:gd name="T8" fmla="*/ 2147483646 w 197"/>
              <a:gd name="T9" fmla="*/ 0 h 30"/>
              <a:gd name="T10" fmla="*/ 2147483646 w 197"/>
              <a:gd name="T11" fmla="*/ 2147483646 h 30"/>
              <a:gd name="T12" fmla="*/ 2147483646 w 197"/>
              <a:gd name="T13" fmla="*/ 0 h 30"/>
              <a:gd name="T14" fmla="*/ 2147483646 w 197"/>
              <a:gd name="T15" fmla="*/ 2147483646 h 30"/>
              <a:gd name="T16" fmla="*/ 2147483646 w 197"/>
              <a:gd name="T17" fmla="*/ 0 h 30"/>
              <a:gd name="T18" fmla="*/ 2147483646 w 197"/>
              <a:gd name="T19" fmla="*/ 2147483646 h 30"/>
              <a:gd name="T20" fmla="*/ 2147483646 w 197"/>
              <a:gd name="T21" fmla="*/ 0 h 30"/>
              <a:gd name="T22" fmla="*/ 2147483646 w 197"/>
              <a:gd name="T23" fmla="*/ 2147483646 h 30"/>
              <a:gd name="T24" fmla="*/ 2147483646 w 197"/>
              <a:gd name="T25" fmla="*/ 0 h 30"/>
              <a:gd name="T26" fmla="*/ 2147483646 w 197"/>
              <a:gd name="T27" fmla="*/ 2147483646 h 30"/>
              <a:gd name="T28" fmla="*/ 2147483646 w 197"/>
              <a:gd name="T29" fmla="*/ 0 h 30"/>
              <a:gd name="T30" fmla="*/ 2147483646 w 197"/>
              <a:gd name="T31" fmla="*/ 2147483646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7" h="30">
                <a:moveTo>
                  <a:pt x="0" y="15"/>
                </a:moveTo>
                <a:lnTo>
                  <a:pt x="7" y="30"/>
                </a:lnTo>
                <a:lnTo>
                  <a:pt x="21" y="0"/>
                </a:lnTo>
                <a:lnTo>
                  <a:pt x="36" y="30"/>
                </a:lnTo>
                <a:lnTo>
                  <a:pt x="50" y="0"/>
                </a:lnTo>
                <a:lnTo>
                  <a:pt x="64" y="30"/>
                </a:lnTo>
                <a:lnTo>
                  <a:pt x="78" y="0"/>
                </a:lnTo>
                <a:lnTo>
                  <a:pt x="92" y="30"/>
                </a:lnTo>
                <a:lnTo>
                  <a:pt x="106" y="0"/>
                </a:lnTo>
                <a:lnTo>
                  <a:pt x="120" y="30"/>
                </a:lnTo>
                <a:lnTo>
                  <a:pt x="134" y="0"/>
                </a:lnTo>
                <a:lnTo>
                  <a:pt x="148" y="30"/>
                </a:lnTo>
                <a:lnTo>
                  <a:pt x="162" y="0"/>
                </a:lnTo>
                <a:lnTo>
                  <a:pt x="176" y="30"/>
                </a:lnTo>
                <a:lnTo>
                  <a:pt x="190" y="0"/>
                </a:lnTo>
                <a:lnTo>
                  <a:pt x="197" y="15"/>
                </a:lnTo>
              </a:path>
            </a:pathLst>
          </a:custGeom>
          <a:noFill/>
          <a:ln w="28575">
            <a:solidFill>
              <a:srgbClr val="0000FF"/>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a:lstStyle/>
          <a:p>
            <a:pPr>
              <a:defRPr/>
            </a:pPr>
            <a:endParaRPr lang="zh-CN" altLang="en-US"/>
          </a:p>
        </p:txBody>
      </p:sp>
      <p:sp>
        <p:nvSpPr>
          <p:cNvPr id="110" name="矩形 109"/>
          <p:cNvSpPr/>
          <p:nvPr/>
        </p:nvSpPr>
        <p:spPr>
          <a:xfrm>
            <a:off x="3397250" y="1619250"/>
            <a:ext cx="293688"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12" name="矩形 111"/>
          <p:cNvSpPr/>
          <p:nvPr/>
        </p:nvSpPr>
        <p:spPr>
          <a:xfrm>
            <a:off x="4073525" y="1619250"/>
            <a:ext cx="293688"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14" name="任意多边形 113"/>
          <p:cNvSpPr/>
          <p:nvPr/>
        </p:nvSpPr>
        <p:spPr>
          <a:xfrm rot="15000000">
            <a:off x="3597161" y="3564310"/>
            <a:ext cx="633878" cy="300458"/>
          </a:xfrm>
          <a:custGeom>
            <a:avLst/>
            <a:gdLst>
              <a:gd name="connsiteX0" fmla="*/ 0 w 633878"/>
              <a:gd name="connsiteY0" fmla="*/ 0 h 300458"/>
              <a:gd name="connsiteX1" fmla="*/ 153822 w 633878"/>
              <a:gd name="connsiteY1" fmla="*/ 0 h 300458"/>
              <a:gd name="connsiteX2" fmla="*/ 153822 w 633878"/>
              <a:gd name="connsiteY2" fmla="*/ 32287 h 300458"/>
              <a:gd name="connsiteX3" fmla="*/ 516878 w 633878"/>
              <a:gd name="connsiteY3" fmla="*/ 32287 h 300458"/>
              <a:gd name="connsiteX4" fmla="*/ 633878 w 633878"/>
              <a:gd name="connsiteY4" fmla="*/ 149287 h 300458"/>
              <a:gd name="connsiteX5" fmla="*/ 516878 w 633878"/>
              <a:gd name="connsiteY5" fmla="*/ 266287 h 300458"/>
              <a:gd name="connsiteX6" fmla="*/ 153822 w 633878"/>
              <a:gd name="connsiteY6" fmla="*/ 266287 h 300458"/>
              <a:gd name="connsiteX7" fmla="*/ 153822 w 633878"/>
              <a:gd name="connsiteY7" fmla="*/ 300458 h 300458"/>
              <a:gd name="connsiteX8" fmla="*/ 0 w 633878"/>
              <a:gd name="connsiteY8" fmla="*/ 300458 h 300458"/>
              <a:gd name="connsiteX9" fmla="*/ 0 w 633878"/>
              <a:gd name="connsiteY9" fmla="*/ 0 h 300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3878" h="300458">
                <a:moveTo>
                  <a:pt x="0" y="0"/>
                </a:moveTo>
                <a:lnTo>
                  <a:pt x="153822" y="0"/>
                </a:lnTo>
                <a:lnTo>
                  <a:pt x="153822" y="32287"/>
                </a:lnTo>
                <a:lnTo>
                  <a:pt x="516878" y="32287"/>
                </a:lnTo>
                <a:lnTo>
                  <a:pt x="633878" y="149287"/>
                </a:lnTo>
                <a:lnTo>
                  <a:pt x="516878" y="266287"/>
                </a:lnTo>
                <a:lnTo>
                  <a:pt x="153822" y="266287"/>
                </a:lnTo>
                <a:lnTo>
                  <a:pt x="153822" y="300458"/>
                </a:lnTo>
                <a:lnTo>
                  <a:pt x="0" y="300458"/>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5" name="矩形 114"/>
          <p:cNvSpPr/>
          <p:nvPr/>
        </p:nvSpPr>
        <p:spPr>
          <a:xfrm>
            <a:off x="3775075" y="3589338"/>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459868" name="AutoShape 92"/>
          <p:cNvSpPr>
            <a:spLocks noChangeArrowheads="1"/>
          </p:cNvSpPr>
          <p:nvPr/>
        </p:nvSpPr>
        <p:spPr bwMode="auto">
          <a:xfrm>
            <a:off x="1439863" y="2703513"/>
            <a:ext cx="2520950" cy="576262"/>
          </a:xfrm>
          <a:prstGeom prst="wedgeRoundRectCallout">
            <a:avLst>
              <a:gd name="adj1" fmla="val 47087"/>
              <a:gd name="adj2" fmla="val -175874"/>
              <a:gd name="adj3" fmla="val 16667"/>
            </a:avLst>
          </a:prstGeom>
          <a:gradFill flip="none" rotWithShape="1">
            <a:gsLst>
              <a:gs pos="0">
                <a:srgbClr val="7DD0FE">
                  <a:tint val="66000"/>
                  <a:satMod val="160000"/>
                </a:srgbClr>
              </a:gs>
              <a:gs pos="50000">
                <a:srgbClr val="7DD0FE">
                  <a:tint val="44500"/>
                  <a:satMod val="160000"/>
                </a:srgbClr>
              </a:gs>
              <a:gs pos="100000">
                <a:srgbClr val="7DD0FE">
                  <a:tint val="23500"/>
                  <a:satMod val="160000"/>
                </a:srgbClr>
              </a:gs>
            </a:gsLst>
            <a:lin ang="16200000" scaled="1"/>
            <a:tileRect/>
          </a:gradFill>
          <a:ln w="38100">
            <a:noFill/>
            <a:miter lim="800000"/>
          </a:ln>
          <a:effectLst/>
        </p:spPr>
        <p:txBody>
          <a:bodyPr/>
          <a:lstStyle/>
          <a:p>
            <a:pPr algn="ct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3</a:t>
            </a: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,5</a:t>
            </a: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-磷酸二酯键</a:t>
            </a:r>
          </a:p>
        </p:txBody>
      </p:sp>
      <p:sp>
        <p:nvSpPr>
          <p:cNvPr id="117" name="任意多边形 116"/>
          <p:cNvSpPr/>
          <p:nvPr/>
        </p:nvSpPr>
        <p:spPr>
          <a:xfrm rot="15000000">
            <a:off x="7405427" y="4536705"/>
            <a:ext cx="633878" cy="300458"/>
          </a:xfrm>
          <a:custGeom>
            <a:avLst/>
            <a:gdLst>
              <a:gd name="connsiteX0" fmla="*/ 0 w 633878"/>
              <a:gd name="connsiteY0" fmla="*/ 0 h 300458"/>
              <a:gd name="connsiteX1" fmla="*/ 153822 w 633878"/>
              <a:gd name="connsiteY1" fmla="*/ 0 h 300458"/>
              <a:gd name="connsiteX2" fmla="*/ 153822 w 633878"/>
              <a:gd name="connsiteY2" fmla="*/ 32287 h 300458"/>
              <a:gd name="connsiteX3" fmla="*/ 516878 w 633878"/>
              <a:gd name="connsiteY3" fmla="*/ 32287 h 300458"/>
              <a:gd name="connsiteX4" fmla="*/ 633878 w 633878"/>
              <a:gd name="connsiteY4" fmla="*/ 149287 h 300458"/>
              <a:gd name="connsiteX5" fmla="*/ 516878 w 633878"/>
              <a:gd name="connsiteY5" fmla="*/ 266287 h 300458"/>
              <a:gd name="connsiteX6" fmla="*/ 153822 w 633878"/>
              <a:gd name="connsiteY6" fmla="*/ 266287 h 300458"/>
              <a:gd name="connsiteX7" fmla="*/ 153822 w 633878"/>
              <a:gd name="connsiteY7" fmla="*/ 300458 h 300458"/>
              <a:gd name="connsiteX8" fmla="*/ 0 w 633878"/>
              <a:gd name="connsiteY8" fmla="*/ 300458 h 300458"/>
              <a:gd name="connsiteX9" fmla="*/ 0 w 633878"/>
              <a:gd name="connsiteY9" fmla="*/ 0 h 300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3878" h="300458">
                <a:moveTo>
                  <a:pt x="0" y="0"/>
                </a:moveTo>
                <a:lnTo>
                  <a:pt x="153822" y="0"/>
                </a:lnTo>
                <a:lnTo>
                  <a:pt x="153822" y="32287"/>
                </a:lnTo>
                <a:lnTo>
                  <a:pt x="516878" y="32287"/>
                </a:lnTo>
                <a:lnTo>
                  <a:pt x="633878" y="149287"/>
                </a:lnTo>
                <a:lnTo>
                  <a:pt x="516878" y="266287"/>
                </a:lnTo>
                <a:lnTo>
                  <a:pt x="153822" y="266287"/>
                </a:lnTo>
                <a:lnTo>
                  <a:pt x="153822" y="300458"/>
                </a:lnTo>
                <a:lnTo>
                  <a:pt x="0" y="300458"/>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8" name="矩形 117"/>
          <p:cNvSpPr/>
          <p:nvPr/>
        </p:nvSpPr>
        <p:spPr>
          <a:xfrm>
            <a:off x="7583488" y="4562475"/>
            <a:ext cx="304800"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19" name="任意多边形 118"/>
          <p:cNvSpPr/>
          <p:nvPr/>
        </p:nvSpPr>
        <p:spPr>
          <a:xfrm rot="19080000">
            <a:off x="4978400" y="4143179"/>
            <a:ext cx="619589" cy="312023"/>
          </a:xfrm>
          <a:custGeom>
            <a:avLst/>
            <a:gdLst>
              <a:gd name="connsiteX0" fmla="*/ 0 w 619589"/>
              <a:gd name="connsiteY0" fmla="*/ 0 h 312023"/>
              <a:gd name="connsiteX1" fmla="*/ 153822 w 619589"/>
              <a:gd name="connsiteY1" fmla="*/ 0 h 312023"/>
              <a:gd name="connsiteX2" fmla="*/ 153822 w 619589"/>
              <a:gd name="connsiteY2" fmla="*/ 32315 h 312023"/>
              <a:gd name="connsiteX3" fmla="*/ 347181 w 619589"/>
              <a:gd name="connsiteY3" fmla="*/ 32315 h 312023"/>
              <a:gd name="connsiteX4" fmla="*/ 347181 w 619589"/>
              <a:gd name="connsiteY4" fmla="*/ 33397 h 312023"/>
              <a:gd name="connsiteX5" fmla="*/ 517568 w 619589"/>
              <a:gd name="connsiteY5" fmla="*/ 33397 h 312023"/>
              <a:gd name="connsiteX6" fmla="*/ 619589 w 619589"/>
              <a:gd name="connsiteY6" fmla="*/ 150397 h 312023"/>
              <a:gd name="connsiteX7" fmla="*/ 517568 w 619589"/>
              <a:gd name="connsiteY7" fmla="*/ 267397 h 312023"/>
              <a:gd name="connsiteX8" fmla="*/ 347181 w 619589"/>
              <a:gd name="connsiteY8" fmla="*/ 267397 h 312023"/>
              <a:gd name="connsiteX9" fmla="*/ 347181 w 619589"/>
              <a:gd name="connsiteY9" fmla="*/ 269915 h 312023"/>
              <a:gd name="connsiteX10" fmla="*/ 153822 w 619589"/>
              <a:gd name="connsiteY10" fmla="*/ 269915 h 312023"/>
              <a:gd name="connsiteX11" fmla="*/ 153822 w 619589"/>
              <a:gd name="connsiteY11" fmla="*/ 312023 h 312023"/>
              <a:gd name="connsiteX12" fmla="*/ 0 w 619589"/>
              <a:gd name="connsiteY12" fmla="*/ 312023 h 312023"/>
              <a:gd name="connsiteX13" fmla="*/ 0 w 619589"/>
              <a:gd name="connsiteY13" fmla="*/ 0 h 31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12023">
                <a:moveTo>
                  <a:pt x="0" y="0"/>
                </a:moveTo>
                <a:lnTo>
                  <a:pt x="153822" y="0"/>
                </a:lnTo>
                <a:lnTo>
                  <a:pt x="153822" y="32315"/>
                </a:lnTo>
                <a:lnTo>
                  <a:pt x="347181" y="32315"/>
                </a:lnTo>
                <a:lnTo>
                  <a:pt x="347181" y="33397"/>
                </a:lnTo>
                <a:lnTo>
                  <a:pt x="517568" y="33397"/>
                </a:lnTo>
                <a:cubicBezTo>
                  <a:pt x="573934" y="33397"/>
                  <a:pt x="619589" y="85790"/>
                  <a:pt x="619589" y="150397"/>
                </a:cubicBezTo>
                <a:cubicBezTo>
                  <a:pt x="619589" y="215004"/>
                  <a:pt x="573934" y="267397"/>
                  <a:pt x="517568" y="267397"/>
                </a:cubicBezTo>
                <a:lnTo>
                  <a:pt x="347181" y="267397"/>
                </a:lnTo>
                <a:lnTo>
                  <a:pt x="347181" y="269915"/>
                </a:lnTo>
                <a:lnTo>
                  <a:pt x="153822" y="269915"/>
                </a:lnTo>
                <a:lnTo>
                  <a:pt x="153822" y="312023"/>
                </a:lnTo>
                <a:lnTo>
                  <a:pt x="0" y="312023"/>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0" name="矩形 119"/>
          <p:cNvSpPr/>
          <p:nvPr/>
        </p:nvSpPr>
        <p:spPr>
          <a:xfrm>
            <a:off x="5114925" y="4143375"/>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21" name="任意多边形 120"/>
          <p:cNvSpPr/>
          <p:nvPr/>
        </p:nvSpPr>
        <p:spPr>
          <a:xfrm rot="16500000">
            <a:off x="6366044" y="3561732"/>
            <a:ext cx="619589" cy="312023"/>
          </a:xfrm>
          <a:custGeom>
            <a:avLst/>
            <a:gdLst>
              <a:gd name="connsiteX0" fmla="*/ 0 w 619589"/>
              <a:gd name="connsiteY0" fmla="*/ 0 h 312023"/>
              <a:gd name="connsiteX1" fmla="*/ 153822 w 619589"/>
              <a:gd name="connsiteY1" fmla="*/ 0 h 312023"/>
              <a:gd name="connsiteX2" fmla="*/ 153822 w 619589"/>
              <a:gd name="connsiteY2" fmla="*/ 32315 h 312023"/>
              <a:gd name="connsiteX3" fmla="*/ 347181 w 619589"/>
              <a:gd name="connsiteY3" fmla="*/ 32315 h 312023"/>
              <a:gd name="connsiteX4" fmla="*/ 347181 w 619589"/>
              <a:gd name="connsiteY4" fmla="*/ 33397 h 312023"/>
              <a:gd name="connsiteX5" fmla="*/ 517568 w 619589"/>
              <a:gd name="connsiteY5" fmla="*/ 33397 h 312023"/>
              <a:gd name="connsiteX6" fmla="*/ 619589 w 619589"/>
              <a:gd name="connsiteY6" fmla="*/ 150397 h 312023"/>
              <a:gd name="connsiteX7" fmla="*/ 517568 w 619589"/>
              <a:gd name="connsiteY7" fmla="*/ 267397 h 312023"/>
              <a:gd name="connsiteX8" fmla="*/ 347181 w 619589"/>
              <a:gd name="connsiteY8" fmla="*/ 267397 h 312023"/>
              <a:gd name="connsiteX9" fmla="*/ 347181 w 619589"/>
              <a:gd name="connsiteY9" fmla="*/ 269915 h 312023"/>
              <a:gd name="connsiteX10" fmla="*/ 153822 w 619589"/>
              <a:gd name="connsiteY10" fmla="*/ 269915 h 312023"/>
              <a:gd name="connsiteX11" fmla="*/ 153822 w 619589"/>
              <a:gd name="connsiteY11" fmla="*/ 312023 h 312023"/>
              <a:gd name="connsiteX12" fmla="*/ 0 w 619589"/>
              <a:gd name="connsiteY12" fmla="*/ 312023 h 312023"/>
              <a:gd name="connsiteX13" fmla="*/ 0 w 619589"/>
              <a:gd name="connsiteY13" fmla="*/ 0 h 31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12023">
                <a:moveTo>
                  <a:pt x="0" y="0"/>
                </a:moveTo>
                <a:lnTo>
                  <a:pt x="153822" y="0"/>
                </a:lnTo>
                <a:lnTo>
                  <a:pt x="153822" y="32315"/>
                </a:lnTo>
                <a:lnTo>
                  <a:pt x="347181" y="32315"/>
                </a:lnTo>
                <a:lnTo>
                  <a:pt x="347181" y="33397"/>
                </a:lnTo>
                <a:lnTo>
                  <a:pt x="517568" y="33397"/>
                </a:lnTo>
                <a:cubicBezTo>
                  <a:pt x="573934" y="33397"/>
                  <a:pt x="619589" y="85790"/>
                  <a:pt x="619589" y="150397"/>
                </a:cubicBezTo>
                <a:cubicBezTo>
                  <a:pt x="619589" y="215004"/>
                  <a:pt x="573934" y="267397"/>
                  <a:pt x="517568" y="267397"/>
                </a:cubicBezTo>
                <a:lnTo>
                  <a:pt x="347181" y="267397"/>
                </a:lnTo>
                <a:lnTo>
                  <a:pt x="347181" y="269915"/>
                </a:lnTo>
                <a:lnTo>
                  <a:pt x="153822" y="269915"/>
                </a:lnTo>
                <a:lnTo>
                  <a:pt x="153822" y="312023"/>
                </a:lnTo>
                <a:lnTo>
                  <a:pt x="0" y="312023"/>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2" name="矩形 121"/>
          <p:cNvSpPr/>
          <p:nvPr/>
        </p:nvSpPr>
        <p:spPr>
          <a:xfrm>
            <a:off x="6494463" y="3551238"/>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23" name="任意多边形 122"/>
          <p:cNvSpPr/>
          <p:nvPr/>
        </p:nvSpPr>
        <p:spPr>
          <a:xfrm rot="16200000">
            <a:off x="4086020" y="4504916"/>
            <a:ext cx="619589" cy="312023"/>
          </a:xfrm>
          <a:custGeom>
            <a:avLst/>
            <a:gdLst>
              <a:gd name="connsiteX0" fmla="*/ 0 w 619589"/>
              <a:gd name="connsiteY0" fmla="*/ 0 h 312023"/>
              <a:gd name="connsiteX1" fmla="*/ 153822 w 619589"/>
              <a:gd name="connsiteY1" fmla="*/ 0 h 312023"/>
              <a:gd name="connsiteX2" fmla="*/ 153822 w 619589"/>
              <a:gd name="connsiteY2" fmla="*/ 32315 h 312023"/>
              <a:gd name="connsiteX3" fmla="*/ 347181 w 619589"/>
              <a:gd name="connsiteY3" fmla="*/ 32315 h 312023"/>
              <a:gd name="connsiteX4" fmla="*/ 347181 w 619589"/>
              <a:gd name="connsiteY4" fmla="*/ 33397 h 312023"/>
              <a:gd name="connsiteX5" fmla="*/ 517568 w 619589"/>
              <a:gd name="connsiteY5" fmla="*/ 33397 h 312023"/>
              <a:gd name="connsiteX6" fmla="*/ 619589 w 619589"/>
              <a:gd name="connsiteY6" fmla="*/ 150397 h 312023"/>
              <a:gd name="connsiteX7" fmla="*/ 517568 w 619589"/>
              <a:gd name="connsiteY7" fmla="*/ 267397 h 312023"/>
              <a:gd name="connsiteX8" fmla="*/ 347181 w 619589"/>
              <a:gd name="connsiteY8" fmla="*/ 267397 h 312023"/>
              <a:gd name="connsiteX9" fmla="*/ 347181 w 619589"/>
              <a:gd name="connsiteY9" fmla="*/ 269915 h 312023"/>
              <a:gd name="connsiteX10" fmla="*/ 153822 w 619589"/>
              <a:gd name="connsiteY10" fmla="*/ 269915 h 312023"/>
              <a:gd name="connsiteX11" fmla="*/ 153822 w 619589"/>
              <a:gd name="connsiteY11" fmla="*/ 312023 h 312023"/>
              <a:gd name="connsiteX12" fmla="*/ 0 w 619589"/>
              <a:gd name="connsiteY12" fmla="*/ 312023 h 312023"/>
              <a:gd name="connsiteX13" fmla="*/ 0 w 619589"/>
              <a:gd name="connsiteY13" fmla="*/ 0 h 31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12023">
                <a:moveTo>
                  <a:pt x="0" y="0"/>
                </a:moveTo>
                <a:lnTo>
                  <a:pt x="153822" y="0"/>
                </a:lnTo>
                <a:lnTo>
                  <a:pt x="153822" y="32315"/>
                </a:lnTo>
                <a:lnTo>
                  <a:pt x="347181" y="32315"/>
                </a:lnTo>
                <a:lnTo>
                  <a:pt x="347181" y="33397"/>
                </a:lnTo>
                <a:lnTo>
                  <a:pt x="517568" y="33397"/>
                </a:lnTo>
                <a:cubicBezTo>
                  <a:pt x="573934" y="33397"/>
                  <a:pt x="619589" y="85790"/>
                  <a:pt x="619589" y="150397"/>
                </a:cubicBezTo>
                <a:cubicBezTo>
                  <a:pt x="619589" y="215004"/>
                  <a:pt x="573934" y="267397"/>
                  <a:pt x="517568" y="267397"/>
                </a:cubicBezTo>
                <a:lnTo>
                  <a:pt x="347181" y="267397"/>
                </a:lnTo>
                <a:lnTo>
                  <a:pt x="347181" y="269915"/>
                </a:lnTo>
                <a:lnTo>
                  <a:pt x="153822" y="269915"/>
                </a:lnTo>
                <a:lnTo>
                  <a:pt x="153822" y="312023"/>
                </a:lnTo>
                <a:lnTo>
                  <a:pt x="0" y="312023"/>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4" name="矩形 123"/>
          <p:cNvSpPr/>
          <p:nvPr/>
        </p:nvSpPr>
        <p:spPr>
          <a:xfrm>
            <a:off x="4222750" y="4505325"/>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25" name="任意多边形 124"/>
          <p:cNvSpPr/>
          <p:nvPr/>
        </p:nvSpPr>
        <p:spPr>
          <a:xfrm rot="16500000">
            <a:off x="8552488" y="4591839"/>
            <a:ext cx="619589" cy="312023"/>
          </a:xfrm>
          <a:custGeom>
            <a:avLst/>
            <a:gdLst>
              <a:gd name="connsiteX0" fmla="*/ 0 w 619589"/>
              <a:gd name="connsiteY0" fmla="*/ 0 h 312023"/>
              <a:gd name="connsiteX1" fmla="*/ 153822 w 619589"/>
              <a:gd name="connsiteY1" fmla="*/ 0 h 312023"/>
              <a:gd name="connsiteX2" fmla="*/ 153822 w 619589"/>
              <a:gd name="connsiteY2" fmla="*/ 32315 h 312023"/>
              <a:gd name="connsiteX3" fmla="*/ 347181 w 619589"/>
              <a:gd name="connsiteY3" fmla="*/ 32315 h 312023"/>
              <a:gd name="connsiteX4" fmla="*/ 347181 w 619589"/>
              <a:gd name="connsiteY4" fmla="*/ 33397 h 312023"/>
              <a:gd name="connsiteX5" fmla="*/ 517568 w 619589"/>
              <a:gd name="connsiteY5" fmla="*/ 33397 h 312023"/>
              <a:gd name="connsiteX6" fmla="*/ 619589 w 619589"/>
              <a:gd name="connsiteY6" fmla="*/ 150397 h 312023"/>
              <a:gd name="connsiteX7" fmla="*/ 517568 w 619589"/>
              <a:gd name="connsiteY7" fmla="*/ 267397 h 312023"/>
              <a:gd name="connsiteX8" fmla="*/ 347181 w 619589"/>
              <a:gd name="connsiteY8" fmla="*/ 267397 h 312023"/>
              <a:gd name="connsiteX9" fmla="*/ 347181 w 619589"/>
              <a:gd name="connsiteY9" fmla="*/ 269915 h 312023"/>
              <a:gd name="connsiteX10" fmla="*/ 153822 w 619589"/>
              <a:gd name="connsiteY10" fmla="*/ 269915 h 312023"/>
              <a:gd name="connsiteX11" fmla="*/ 153822 w 619589"/>
              <a:gd name="connsiteY11" fmla="*/ 312023 h 312023"/>
              <a:gd name="connsiteX12" fmla="*/ 0 w 619589"/>
              <a:gd name="connsiteY12" fmla="*/ 312023 h 312023"/>
              <a:gd name="connsiteX13" fmla="*/ 0 w 619589"/>
              <a:gd name="connsiteY13" fmla="*/ 0 h 31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12023">
                <a:moveTo>
                  <a:pt x="0" y="0"/>
                </a:moveTo>
                <a:lnTo>
                  <a:pt x="153822" y="0"/>
                </a:lnTo>
                <a:lnTo>
                  <a:pt x="153822" y="32315"/>
                </a:lnTo>
                <a:lnTo>
                  <a:pt x="347181" y="32315"/>
                </a:lnTo>
                <a:lnTo>
                  <a:pt x="347181" y="33397"/>
                </a:lnTo>
                <a:lnTo>
                  <a:pt x="517568" y="33397"/>
                </a:lnTo>
                <a:cubicBezTo>
                  <a:pt x="573934" y="33397"/>
                  <a:pt x="619589" y="85790"/>
                  <a:pt x="619589" y="150397"/>
                </a:cubicBezTo>
                <a:cubicBezTo>
                  <a:pt x="619589" y="215004"/>
                  <a:pt x="573934" y="267397"/>
                  <a:pt x="517568" y="267397"/>
                </a:cubicBezTo>
                <a:lnTo>
                  <a:pt x="347181" y="267397"/>
                </a:lnTo>
                <a:lnTo>
                  <a:pt x="347181" y="269915"/>
                </a:lnTo>
                <a:lnTo>
                  <a:pt x="153822" y="269915"/>
                </a:lnTo>
                <a:lnTo>
                  <a:pt x="153822" y="312023"/>
                </a:lnTo>
                <a:lnTo>
                  <a:pt x="0" y="312023"/>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6" name="矩形 125"/>
          <p:cNvSpPr/>
          <p:nvPr/>
        </p:nvSpPr>
        <p:spPr>
          <a:xfrm>
            <a:off x="8682038" y="4581525"/>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27" name="任意多边形 126"/>
          <p:cNvSpPr/>
          <p:nvPr/>
        </p:nvSpPr>
        <p:spPr>
          <a:xfrm rot="15000000">
            <a:off x="9010818" y="3647561"/>
            <a:ext cx="422730" cy="301099"/>
          </a:xfrm>
          <a:custGeom>
            <a:avLst/>
            <a:gdLst>
              <a:gd name="connsiteX0" fmla="*/ 0 w 422730"/>
              <a:gd name="connsiteY0" fmla="*/ 0 h 301099"/>
              <a:gd name="connsiteX1" fmla="*/ 153822 w 422730"/>
              <a:gd name="connsiteY1" fmla="*/ 0 h 301099"/>
              <a:gd name="connsiteX2" fmla="*/ 153822 w 422730"/>
              <a:gd name="connsiteY2" fmla="*/ 31707 h 301099"/>
              <a:gd name="connsiteX3" fmla="*/ 422730 w 422730"/>
              <a:gd name="connsiteY3" fmla="*/ 31707 h 301099"/>
              <a:gd name="connsiteX4" fmla="*/ 320710 w 422730"/>
              <a:gd name="connsiteY4" fmla="*/ 148707 h 301099"/>
              <a:gd name="connsiteX5" fmla="*/ 422730 w 422730"/>
              <a:gd name="connsiteY5" fmla="*/ 265707 h 301099"/>
              <a:gd name="connsiteX6" fmla="*/ 153822 w 422730"/>
              <a:gd name="connsiteY6" fmla="*/ 265707 h 301099"/>
              <a:gd name="connsiteX7" fmla="*/ 153822 w 422730"/>
              <a:gd name="connsiteY7" fmla="*/ 301099 h 301099"/>
              <a:gd name="connsiteX8" fmla="*/ 0 w 422730"/>
              <a:gd name="connsiteY8" fmla="*/ 301099 h 301099"/>
              <a:gd name="connsiteX9" fmla="*/ 0 w 422730"/>
              <a:gd name="connsiteY9" fmla="*/ 0 h 30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730" h="301099">
                <a:moveTo>
                  <a:pt x="0" y="0"/>
                </a:moveTo>
                <a:lnTo>
                  <a:pt x="153822" y="0"/>
                </a:lnTo>
                <a:lnTo>
                  <a:pt x="153822" y="31707"/>
                </a:lnTo>
                <a:lnTo>
                  <a:pt x="422730" y="31707"/>
                </a:lnTo>
                <a:cubicBezTo>
                  <a:pt x="366365" y="31707"/>
                  <a:pt x="320710" y="84100"/>
                  <a:pt x="320710" y="148707"/>
                </a:cubicBezTo>
                <a:cubicBezTo>
                  <a:pt x="320710" y="213314"/>
                  <a:pt x="366365" y="265707"/>
                  <a:pt x="422730" y="265707"/>
                </a:cubicBezTo>
                <a:lnTo>
                  <a:pt x="153822" y="265707"/>
                </a:lnTo>
                <a:lnTo>
                  <a:pt x="153822" y="301099"/>
                </a:lnTo>
                <a:lnTo>
                  <a:pt x="0" y="301099"/>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8" name="矩形 127"/>
          <p:cNvSpPr/>
          <p:nvPr/>
        </p:nvSpPr>
        <p:spPr>
          <a:xfrm>
            <a:off x="9072563" y="3678238"/>
            <a:ext cx="314325"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129" name="任意多边形 128"/>
          <p:cNvSpPr/>
          <p:nvPr/>
        </p:nvSpPr>
        <p:spPr>
          <a:xfrm rot="15000000">
            <a:off x="6148673" y="4549754"/>
            <a:ext cx="422730" cy="301099"/>
          </a:xfrm>
          <a:custGeom>
            <a:avLst/>
            <a:gdLst>
              <a:gd name="connsiteX0" fmla="*/ 0 w 422730"/>
              <a:gd name="connsiteY0" fmla="*/ 0 h 301099"/>
              <a:gd name="connsiteX1" fmla="*/ 153822 w 422730"/>
              <a:gd name="connsiteY1" fmla="*/ 0 h 301099"/>
              <a:gd name="connsiteX2" fmla="*/ 153822 w 422730"/>
              <a:gd name="connsiteY2" fmla="*/ 31707 h 301099"/>
              <a:gd name="connsiteX3" fmla="*/ 422730 w 422730"/>
              <a:gd name="connsiteY3" fmla="*/ 31707 h 301099"/>
              <a:gd name="connsiteX4" fmla="*/ 320710 w 422730"/>
              <a:gd name="connsiteY4" fmla="*/ 148707 h 301099"/>
              <a:gd name="connsiteX5" fmla="*/ 422730 w 422730"/>
              <a:gd name="connsiteY5" fmla="*/ 265707 h 301099"/>
              <a:gd name="connsiteX6" fmla="*/ 153822 w 422730"/>
              <a:gd name="connsiteY6" fmla="*/ 265707 h 301099"/>
              <a:gd name="connsiteX7" fmla="*/ 153822 w 422730"/>
              <a:gd name="connsiteY7" fmla="*/ 301099 h 301099"/>
              <a:gd name="connsiteX8" fmla="*/ 0 w 422730"/>
              <a:gd name="connsiteY8" fmla="*/ 301099 h 301099"/>
              <a:gd name="connsiteX9" fmla="*/ 0 w 422730"/>
              <a:gd name="connsiteY9" fmla="*/ 0 h 30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730" h="301099">
                <a:moveTo>
                  <a:pt x="0" y="0"/>
                </a:moveTo>
                <a:lnTo>
                  <a:pt x="153822" y="0"/>
                </a:lnTo>
                <a:lnTo>
                  <a:pt x="153822" y="31707"/>
                </a:lnTo>
                <a:lnTo>
                  <a:pt x="422730" y="31707"/>
                </a:lnTo>
                <a:cubicBezTo>
                  <a:pt x="366365" y="31707"/>
                  <a:pt x="320710" y="84100"/>
                  <a:pt x="320710" y="148707"/>
                </a:cubicBezTo>
                <a:cubicBezTo>
                  <a:pt x="320710" y="213314"/>
                  <a:pt x="366365" y="265707"/>
                  <a:pt x="422730" y="265707"/>
                </a:cubicBezTo>
                <a:lnTo>
                  <a:pt x="153822" y="265707"/>
                </a:lnTo>
                <a:lnTo>
                  <a:pt x="153822" y="301099"/>
                </a:lnTo>
                <a:lnTo>
                  <a:pt x="0" y="301099"/>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0" name="矩形 129"/>
          <p:cNvSpPr/>
          <p:nvPr/>
        </p:nvSpPr>
        <p:spPr>
          <a:xfrm>
            <a:off x="6210300" y="4581525"/>
            <a:ext cx="314325"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131" name="任意多边形 130"/>
          <p:cNvSpPr/>
          <p:nvPr/>
        </p:nvSpPr>
        <p:spPr>
          <a:xfrm rot="4200000">
            <a:off x="7564856" y="3365655"/>
            <a:ext cx="412996" cy="299296"/>
          </a:xfrm>
          <a:custGeom>
            <a:avLst/>
            <a:gdLst>
              <a:gd name="connsiteX0" fmla="*/ 259174 w 412996"/>
              <a:gd name="connsiteY0" fmla="*/ 0 h 299296"/>
              <a:gd name="connsiteX1" fmla="*/ 412996 w 412996"/>
              <a:gd name="connsiteY1" fmla="*/ 0 h 299296"/>
              <a:gd name="connsiteX2" fmla="*/ 412996 w 412996"/>
              <a:gd name="connsiteY2" fmla="*/ 299296 h 299296"/>
              <a:gd name="connsiteX3" fmla="*/ 259174 w 412996"/>
              <a:gd name="connsiteY3" fmla="*/ 299296 h 299296"/>
              <a:gd name="connsiteX4" fmla="*/ 259174 w 412996"/>
              <a:gd name="connsiteY4" fmla="*/ 264900 h 299296"/>
              <a:gd name="connsiteX5" fmla="*/ 0 w 412996"/>
              <a:gd name="connsiteY5" fmla="*/ 264900 h 299296"/>
              <a:gd name="connsiteX6" fmla="*/ 107697 w 412996"/>
              <a:gd name="connsiteY6" fmla="*/ 147901 h 299296"/>
              <a:gd name="connsiteX7" fmla="*/ 0 w 412996"/>
              <a:gd name="connsiteY7" fmla="*/ 30900 h 299296"/>
              <a:gd name="connsiteX8" fmla="*/ 259174 w 412996"/>
              <a:gd name="connsiteY8" fmla="*/ 30900 h 299296"/>
              <a:gd name="connsiteX9" fmla="*/ 259174 w 412996"/>
              <a:gd name="connsiteY9" fmla="*/ 0 h 29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996" h="299296">
                <a:moveTo>
                  <a:pt x="259174" y="0"/>
                </a:moveTo>
                <a:lnTo>
                  <a:pt x="412996" y="0"/>
                </a:lnTo>
                <a:lnTo>
                  <a:pt x="412996" y="299296"/>
                </a:lnTo>
                <a:lnTo>
                  <a:pt x="259174" y="299296"/>
                </a:lnTo>
                <a:lnTo>
                  <a:pt x="259174" y="264900"/>
                </a:lnTo>
                <a:lnTo>
                  <a:pt x="0" y="264900"/>
                </a:lnTo>
                <a:lnTo>
                  <a:pt x="107697" y="147901"/>
                </a:lnTo>
                <a:lnTo>
                  <a:pt x="0" y="30900"/>
                </a:lnTo>
                <a:lnTo>
                  <a:pt x="259174" y="30900"/>
                </a:lnTo>
                <a:lnTo>
                  <a:pt x="259174"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2" name="矩形 131"/>
          <p:cNvSpPr/>
          <p:nvPr/>
        </p:nvSpPr>
        <p:spPr>
          <a:xfrm>
            <a:off x="7629525" y="3422650"/>
            <a:ext cx="293688"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33" name="任意多边形 132"/>
          <p:cNvSpPr/>
          <p:nvPr/>
        </p:nvSpPr>
        <p:spPr>
          <a:xfrm rot="17400000" flipH="1">
            <a:off x="3266397" y="4331163"/>
            <a:ext cx="412996" cy="299296"/>
          </a:xfrm>
          <a:custGeom>
            <a:avLst/>
            <a:gdLst>
              <a:gd name="connsiteX0" fmla="*/ 259174 w 412996"/>
              <a:gd name="connsiteY0" fmla="*/ 0 h 299296"/>
              <a:gd name="connsiteX1" fmla="*/ 412996 w 412996"/>
              <a:gd name="connsiteY1" fmla="*/ 0 h 299296"/>
              <a:gd name="connsiteX2" fmla="*/ 412996 w 412996"/>
              <a:gd name="connsiteY2" fmla="*/ 299296 h 299296"/>
              <a:gd name="connsiteX3" fmla="*/ 259174 w 412996"/>
              <a:gd name="connsiteY3" fmla="*/ 299296 h 299296"/>
              <a:gd name="connsiteX4" fmla="*/ 259174 w 412996"/>
              <a:gd name="connsiteY4" fmla="*/ 264900 h 299296"/>
              <a:gd name="connsiteX5" fmla="*/ 0 w 412996"/>
              <a:gd name="connsiteY5" fmla="*/ 264900 h 299296"/>
              <a:gd name="connsiteX6" fmla="*/ 107697 w 412996"/>
              <a:gd name="connsiteY6" fmla="*/ 147901 h 299296"/>
              <a:gd name="connsiteX7" fmla="*/ 0 w 412996"/>
              <a:gd name="connsiteY7" fmla="*/ 30900 h 299296"/>
              <a:gd name="connsiteX8" fmla="*/ 259174 w 412996"/>
              <a:gd name="connsiteY8" fmla="*/ 30900 h 299296"/>
              <a:gd name="connsiteX9" fmla="*/ 259174 w 412996"/>
              <a:gd name="connsiteY9" fmla="*/ 0 h 29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996" h="299296">
                <a:moveTo>
                  <a:pt x="259174" y="0"/>
                </a:moveTo>
                <a:lnTo>
                  <a:pt x="412996" y="0"/>
                </a:lnTo>
                <a:lnTo>
                  <a:pt x="412996" y="299296"/>
                </a:lnTo>
                <a:lnTo>
                  <a:pt x="259174" y="299296"/>
                </a:lnTo>
                <a:lnTo>
                  <a:pt x="259174" y="264900"/>
                </a:lnTo>
                <a:lnTo>
                  <a:pt x="0" y="264900"/>
                </a:lnTo>
                <a:lnTo>
                  <a:pt x="107697" y="147901"/>
                </a:lnTo>
                <a:lnTo>
                  <a:pt x="0" y="30900"/>
                </a:lnTo>
                <a:lnTo>
                  <a:pt x="259174" y="30900"/>
                </a:lnTo>
                <a:lnTo>
                  <a:pt x="259174"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4" name="矩形 133"/>
          <p:cNvSpPr/>
          <p:nvPr/>
        </p:nvSpPr>
        <p:spPr>
          <a:xfrm flipH="1">
            <a:off x="3313113" y="4368800"/>
            <a:ext cx="293687"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35" name="任意多边形 134"/>
          <p:cNvSpPr/>
          <p:nvPr/>
        </p:nvSpPr>
        <p:spPr>
          <a:xfrm rot="15000000">
            <a:off x="5400233" y="2953278"/>
            <a:ext cx="633878" cy="300458"/>
          </a:xfrm>
          <a:custGeom>
            <a:avLst/>
            <a:gdLst>
              <a:gd name="connsiteX0" fmla="*/ 0 w 633878"/>
              <a:gd name="connsiteY0" fmla="*/ 0 h 300458"/>
              <a:gd name="connsiteX1" fmla="*/ 153822 w 633878"/>
              <a:gd name="connsiteY1" fmla="*/ 0 h 300458"/>
              <a:gd name="connsiteX2" fmla="*/ 153822 w 633878"/>
              <a:gd name="connsiteY2" fmla="*/ 32287 h 300458"/>
              <a:gd name="connsiteX3" fmla="*/ 516878 w 633878"/>
              <a:gd name="connsiteY3" fmla="*/ 32287 h 300458"/>
              <a:gd name="connsiteX4" fmla="*/ 633878 w 633878"/>
              <a:gd name="connsiteY4" fmla="*/ 149287 h 300458"/>
              <a:gd name="connsiteX5" fmla="*/ 516878 w 633878"/>
              <a:gd name="connsiteY5" fmla="*/ 266287 h 300458"/>
              <a:gd name="connsiteX6" fmla="*/ 153822 w 633878"/>
              <a:gd name="connsiteY6" fmla="*/ 266287 h 300458"/>
              <a:gd name="connsiteX7" fmla="*/ 153822 w 633878"/>
              <a:gd name="connsiteY7" fmla="*/ 300458 h 300458"/>
              <a:gd name="connsiteX8" fmla="*/ 0 w 633878"/>
              <a:gd name="connsiteY8" fmla="*/ 300458 h 300458"/>
              <a:gd name="connsiteX9" fmla="*/ 0 w 633878"/>
              <a:gd name="connsiteY9" fmla="*/ 0 h 300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3878" h="300458">
                <a:moveTo>
                  <a:pt x="0" y="0"/>
                </a:moveTo>
                <a:lnTo>
                  <a:pt x="153822" y="0"/>
                </a:lnTo>
                <a:lnTo>
                  <a:pt x="153822" y="32287"/>
                </a:lnTo>
                <a:lnTo>
                  <a:pt x="516878" y="32287"/>
                </a:lnTo>
                <a:lnTo>
                  <a:pt x="633878" y="149287"/>
                </a:lnTo>
                <a:lnTo>
                  <a:pt x="516878" y="266287"/>
                </a:lnTo>
                <a:lnTo>
                  <a:pt x="153822" y="266287"/>
                </a:lnTo>
                <a:lnTo>
                  <a:pt x="153822" y="300458"/>
                </a:lnTo>
                <a:lnTo>
                  <a:pt x="0" y="300458"/>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6" name="矩形 135"/>
          <p:cNvSpPr/>
          <p:nvPr/>
        </p:nvSpPr>
        <p:spPr>
          <a:xfrm>
            <a:off x="5578475" y="2978150"/>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46" name="Text Box 98"/>
          <p:cNvSpPr txBox="1">
            <a:spLocks noChangeArrowheads="1"/>
          </p:cNvSpPr>
          <p:nvPr/>
        </p:nvSpPr>
        <p:spPr bwMode="auto">
          <a:xfrm>
            <a:off x="2403086" y="1961527"/>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400" b="1" dirty="0">
                <a:solidFill>
                  <a:srgbClr val="FF0000"/>
                </a:solidFill>
                <a:effectLst>
                  <a:outerShdw blurRad="38100" dist="38100" dir="2700000" algn="tl">
                    <a:srgbClr val="C0C0C0"/>
                  </a:outerShdw>
                </a:effectLst>
                <a:latin typeface="Times New Roman" panose="02020603050405020304" pitchFamily="18" charset="0"/>
                <a:ea typeface=""/>
              </a:rPr>
              <a:t>3´</a:t>
            </a:r>
          </a:p>
        </p:txBody>
      </p:sp>
      <p:sp>
        <p:nvSpPr>
          <p:cNvPr id="47" name="Text Box 95"/>
          <p:cNvSpPr txBox="1">
            <a:spLocks noChangeArrowheads="1"/>
          </p:cNvSpPr>
          <p:nvPr/>
        </p:nvSpPr>
        <p:spPr bwMode="auto">
          <a:xfrm>
            <a:off x="2712824" y="1964702"/>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400" b="1" dirty="0">
                <a:solidFill>
                  <a:srgbClr val="FF0000"/>
                </a:solidFill>
                <a:effectLst>
                  <a:outerShdw blurRad="38100" dist="38100" dir="2700000" algn="tl">
                    <a:srgbClr val="C0C0C0"/>
                  </a:outerShdw>
                </a:effectLst>
                <a:latin typeface="Times New Roman" panose="02020603050405020304" pitchFamily="18" charset="0"/>
                <a:ea typeface=""/>
              </a:rPr>
              <a:t>5´</a:t>
            </a:r>
          </a:p>
        </p:txBody>
      </p:sp>
    </p:spTree>
  </p:cSld>
  <p:clrMapOvr>
    <a:masterClrMapping/>
  </p:clrMapOvr>
  <p:transition advTm="2100">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59868"/>
                                        </p:tgtEl>
                                        <p:attrNameLst>
                                          <p:attrName>style.visibility</p:attrName>
                                        </p:attrNameLst>
                                      </p:cBhvr>
                                      <p:to>
                                        <p:strVal val="visible"/>
                                      </p:to>
                                    </p:set>
                                    <p:animEffect transition="in" filter="checkerboard(across)">
                                      <p:cBhvr>
                                        <p:cTn id="7" dur="500"/>
                                        <p:tgtEl>
                                          <p:spTgt spid="4598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986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Oval 2"/>
          <p:cNvSpPr>
            <a:spLocks noChangeAspect="1" noChangeArrowheads="1"/>
          </p:cNvSpPr>
          <p:nvPr/>
        </p:nvSpPr>
        <p:spPr bwMode="auto">
          <a:xfrm>
            <a:off x="3503912" y="620689"/>
            <a:ext cx="1800000" cy="2007993"/>
          </a:xfrm>
          <a:prstGeom prst="ellipse">
            <a:avLst/>
          </a:prstGeom>
          <a:solidFill>
            <a:srgbClr val="FF9393"/>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459870" name="Rectangle 94"/>
          <p:cNvSpPr>
            <a:spLocks noChangeArrowheads="1"/>
          </p:cNvSpPr>
          <p:nvPr/>
        </p:nvSpPr>
        <p:spPr bwMode="auto">
          <a:xfrm>
            <a:off x="1560513" y="1646238"/>
            <a:ext cx="7969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引物</a:t>
            </a:r>
          </a:p>
        </p:txBody>
      </p:sp>
      <p:sp>
        <p:nvSpPr>
          <p:cNvPr id="459871" name="Text Box 95"/>
          <p:cNvSpPr txBox="1">
            <a:spLocks noChangeArrowheads="1"/>
          </p:cNvSpPr>
          <p:nvPr/>
        </p:nvSpPr>
        <p:spPr bwMode="auto">
          <a:xfrm>
            <a:off x="1343025" y="1963738"/>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400" b="1" dirty="0">
                <a:effectLst>
                  <a:outerShdw blurRad="38100" dist="38100" dir="2700000" algn="tl">
                    <a:srgbClr val="C0C0C0"/>
                  </a:outerShdw>
                </a:effectLst>
                <a:latin typeface="Times New Roman" panose="02020603050405020304" pitchFamily="18" charset="0"/>
                <a:ea typeface=""/>
              </a:rPr>
              <a:t>5´</a:t>
            </a:r>
          </a:p>
        </p:txBody>
      </p:sp>
      <p:sp>
        <p:nvSpPr>
          <p:cNvPr id="459872" name="Text Box 96"/>
          <p:cNvSpPr txBox="1">
            <a:spLocks noChangeArrowheads="1"/>
          </p:cNvSpPr>
          <p:nvPr/>
        </p:nvSpPr>
        <p:spPr bwMode="auto">
          <a:xfrm>
            <a:off x="2495550" y="717550"/>
            <a:ext cx="5969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400" b="1" dirty="0">
                <a:effectLst>
                  <a:outerShdw blurRad="38100" dist="38100" dir="2700000" algn="tl">
                    <a:srgbClr val="C0C0C0"/>
                  </a:outerShdw>
                </a:effectLst>
                <a:latin typeface="Times New Roman" panose="02020603050405020304" pitchFamily="18" charset="0"/>
                <a:ea typeface=""/>
              </a:rPr>
              <a:t>3´</a:t>
            </a:r>
          </a:p>
        </p:txBody>
      </p:sp>
      <p:sp>
        <p:nvSpPr>
          <p:cNvPr id="459873" name="Text Box 97"/>
          <p:cNvSpPr txBox="1">
            <a:spLocks noChangeArrowheads="1"/>
          </p:cNvSpPr>
          <p:nvPr/>
        </p:nvSpPr>
        <p:spPr bwMode="auto">
          <a:xfrm>
            <a:off x="9779000" y="692150"/>
            <a:ext cx="5762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400" b="1">
                <a:effectLst>
                  <a:outerShdw blurRad="38100" dist="38100" dir="2700000" algn="tl">
                    <a:srgbClr val="C0C0C0"/>
                  </a:outerShdw>
                </a:effectLst>
                <a:latin typeface="Times New Roman" panose="02020603050405020304" pitchFamily="18" charset="0"/>
                <a:ea typeface=""/>
              </a:rPr>
              <a:t>5´</a:t>
            </a:r>
          </a:p>
        </p:txBody>
      </p:sp>
      <p:sp>
        <p:nvSpPr>
          <p:cNvPr id="459874" name="Text Box 98"/>
          <p:cNvSpPr txBox="1">
            <a:spLocks noChangeArrowheads="1"/>
          </p:cNvSpPr>
          <p:nvPr/>
        </p:nvSpPr>
        <p:spPr bwMode="auto">
          <a:xfrm>
            <a:off x="5283200" y="1673225"/>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400" b="1" dirty="0">
                <a:effectLst>
                  <a:outerShdw blurRad="38100" dist="38100" dir="2700000" algn="tl">
                    <a:srgbClr val="C0C0C0"/>
                  </a:outerShdw>
                </a:effectLst>
                <a:latin typeface="Times New Roman" panose="02020603050405020304" pitchFamily="18" charset="0"/>
                <a:ea typeface=""/>
              </a:rPr>
              <a:t>3´</a:t>
            </a:r>
          </a:p>
        </p:txBody>
      </p:sp>
      <p:grpSp>
        <p:nvGrpSpPr>
          <p:cNvPr id="44040" name="组合 97"/>
          <p:cNvGrpSpPr>
            <a:grpSpLocks/>
          </p:cNvGrpSpPr>
          <p:nvPr/>
        </p:nvGrpSpPr>
        <p:grpSpPr bwMode="auto">
          <a:xfrm>
            <a:off x="2855913" y="957263"/>
            <a:ext cx="6840537" cy="661987"/>
            <a:chOff x="2676336" y="2321427"/>
            <a:chExt cx="6840000" cy="661659"/>
          </a:xfrm>
        </p:grpSpPr>
        <p:sp>
          <p:nvSpPr>
            <p:cNvPr id="99" name="任意多边形 98"/>
            <p:cNvSpPr/>
            <p:nvPr/>
          </p:nvSpPr>
          <p:spPr>
            <a:xfrm>
              <a:off x="2676336" y="2321427"/>
              <a:ext cx="6840000" cy="661659"/>
            </a:xfrm>
            <a:custGeom>
              <a:avLst/>
              <a:gdLst>
                <a:gd name="connsiteX0" fmla="*/ 0 w 6840000"/>
                <a:gd name="connsiteY0" fmla="*/ 0 h 661659"/>
                <a:gd name="connsiteX1" fmla="*/ 6840000 w 6840000"/>
                <a:gd name="connsiteY1" fmla="*/ 0 h 661659"/>
                <a:gd name="connsiteX2" fmla="*/ 6840000 w 6840000"/>
                <a:gd name="connsiteY2" fmla="*/ 180000 h 661659"/>
                <a:gd name="connsiteX3" fmla="*/ 6099408 w 6840000"/>
                <a:gd name="connsiteY3" fmla="*/ 180000 h 661659"/>
                <a:gd name="connsiteX4" fmla="*/ 6099408 w 6840000"/>
                <a:gd name="connsiteY4" fmla="*/ 181276 h 661659"/>
                <a:gd name="connsiteX5" fmla="*/ 6060678 w 6840000"/>
                <a:gd name="connsiteY5" fmla="*/ 181276 h 661659"/>
                <a:gd name="connsiteX6" fmla="*/ 6060678 w 6840000"/>
                <a:gd name="connsiteY6" fmla="*/ 371678 h 661659"/>
                <a:gd name="connsiteX7" fmla="*/ 6061760 w 6840000"/>
                <a:gd name="connsiteY7" fmla="*/ 371678 h 661659"/>
                <a:gd name="connsiteX8" fmla="*/ 6061760 w 6840000"/>
                <a:gd name="connsiteY8" fmla="*/ 545022 h 661659"/>
                <a:gd name="connsiteX9" fmla="*/ 5944760 w 6840000"/>
                <a:gd name="connsiteY9" fmla="*/ 647043 h 661659"/>
                <a:gd name="connsiteX10" fmla="*/ 5827760 w 6840000"/>
                <a:gd name="connsiteY10" fmla="*/ 545022 h 661659"/>
                <a:gd name="connsiteX11" fmla="*/ 5827760 w 6840000"/>
                <a:gd name="connsiteY11" fmla="*/ 374635 h 661659"/>
                <a:gd name="connsiteX12" fmla="*/ 5826678 w 6840000"/>
                <a:gd name="connsiteY12" fmla="*/ 374635 h 661659"/>
                <a:gd name="connsiteX13" fmla="*/ 5826678 w 6840000"/>
                <a:gd name="connsiteY13" fmla="*/ 181276 h 661659"/>
                <a:gd name="connsiteX14" fmla="*/ 5795928 w 6840000"/>
                <a:gd name="connsiteY14" fmla="*/ 181276 h 661659"/>
                <a:gd name="connsiteX15" fmla="*/ 5795928 w 6840000"/>
                <a:gd name="connsiteY15" fmla="*/ 180000 h 661659"/>
                <a:gd name="connsiteX16" fmla="*/ 5514191 w 6840000"/>
                <a:gd name="connsiteY16" fmla="*/ 180000 h 661659"/>
                <a:gd name="connsiteX17" fmla="*/ 5514191 w 6840000"/>
                <a:gd name="connsiteY17" fmla="*/ 181276 h 661659"/>
                <a:gd name="connsiteX18" fmla="*/ 5413303 w 6840000"/>
                <a:gd name="connsiteY18" fmla="*/ 181276 h 661659"/>
                <a:gd name="connsiteX19" fmla="*/ 5413303 w 6840000"/>
                <a:gd name="connsiteY19" fmla="*/ 544659 h 661659"/>
                <a:gd name="connsiteX20" fmla="*/ 5296303 w 6840000"/>
                <a:gd name="connsiteY20" fmla="*/ 661659 h 661659"/>
                <a:gd name="connsiteX21" fmla="*/ 5179303 w 6840000"/>
                <a:gd name="connsiteY21" fmla="*/ 544659 h 661659"/>
                <a:gd name="connsiteX22" fmla="*/ 5179303 w 6840000"/>
                <a:gd name="connsiteY22" fmla="*/ 181276 h 661659"/>
                <a:gd name="connsiteX23" fmla="*/ 5147857 w 6840000"/>
                <a:gd name="connsiteY23" fmla="*/ 181276 h 661659"/>
                <a:gd name="connsiteX24" fmla="*/ 5147857 w 6840000"/>
                <a:gd name="connsiteY24" fmla="*/ 180000 h 661659"/>
                <a:gd name="connsiteX25" fmla="*/ 4799080 w 6840000"/>
                <a:gd name="connsiteY25" fmla="*/ 180000 h 661659"/>
                <a:gd name="connsiteX26" fmla="*/ 4799080 w 6840000"/>
                <a:gd name="connsiteY26" fmla="*/ 181276 h 661659"/>
                <a:gd name="connsiteX27" fmla="*/ 4764684 w 6840000"/>
                <a:gd name="connsiteY27" fmla="*/ 181276 h 661659"/>
                <a:gd name="connsiteX28" fmla="*/ 4764684 w 6840000"/>
                <a:gd name="connsiteY28" fmla="*/ 440450 h 661659"/>
                <a:gd name="connsiteX29" fmla="*/ 4647685 w 6840000"/>
                <a:gd name="connsiteY29" fmla="*/ 332753 h 661659"/>
                <a:gd name="connsiteX30" fmla="*/ 4530684 w 6840000"/>
                <a:gd name="connsiteY30" fmla="*/ 440450 h 661659"/>
                <a:gd name="connsiteX31" fmla="*/ 4530684 w 6840000"/>
                <a:gd name="connsiteY31" fmla="*/ 181276 h 661659"/>
                <a:gd name="connsiteX32" fmla="*/ 4499784 w 6840000"/>
                <a:gd name="connsiteY32" fmla="*/ 181276 h 661659"/>
                <a:gd name="connsiteX33" fmla="*/ 4499784 w 6840000"/>
                <a:gd name="connsiteY33" fmla="*/ 180000 h 661659"/>
                <a:gd name="connsiteX34" fmla="*/ 4211752 w 6840000"/>
                <a:gd name="connsiteY34" fmla="*/ 180000 h 661659"/>
                <a:gd name="connsiteX35" fmla="*/ 4211752 w 6840000"/>
                <a:gd name="connsiteY35" fmla="*/ 181276 h 661659"/>
                <a:gd name="connsiteX36" fmla="*/ 4110864 w 6840000"/>
                <a:gd name="connsiteY36" fmla="*/ 181276 h 661659"/>
                <a:gd name="connsiteX37" fmla="*/ 4110864 w 6840000"/>
                <a:gd name="connsiteY37" fmla="*/ 544659 h 661659"/>
                <a:gd name="connsiteX38" fmla="*/ 3993864 w 6840000"/>
                <a:gd name="connsiteY38" fmla="*/ 661659 h 661659"/>
                <a:gd name="connsiteX39" fmla="*/ 3876864 w 6840000"/>
                <a:gd name="connsiteY39" fmla="*/ 544659 h 661659"/>
                <a:gd name="connsiteX40" fmla="*/ 3876864 w 6840000"/>
                <a:gd name="connsiteY40" fmla="*/ 181276 h 661659"/>
                <a:gd name="connsiteX41" fmla="*/ 3845418 w 6840000"/>
                <a:gd name="connsiteY41" fmla="*/ 181276 h 661659"/>
                <a:gd name="connsiteX42" fmla="*/ 3845418 w 6840000"/>
                <a:gd name="connsiteY42" fmla="*/ 180000 h 661659"/>
                <a:gd name="connsiteX43" fmla="*/ 3491672 w 6840000"/>
                <a:gd name="connsiteY43" fmla="*/ 180000 h 661659"/>
                <a:gd name="connsiteX44" fmla="*/ 3491672 w 6840000"/>
                <a:gd name="connsiteY44" fmla="*/ 181473 h 661659"/>
                <a:gd name="connsiteX45" fmla="*/ 3457276 w 6840000"/>
                <a:gd name="connsiteY45" fmla="*/ 181473 h 661659"/>
                <a:gd name="connsiteX46" fmla="*/ 3457276 w 6840000"/>
                <a:gd name="connsiteY46" fmla="*/ 440647 h 661659"/>
                <a:gd name="connsiteX47" fmla="*/ 3340277 w 6840000"/>
                <a:gd name="connsiteY47" fmla="*/ 332950 h 661659"/>
                <a:gd name="connsiteX48" fmla="*/ 3223276 w 6840000"/>
                <a:gd name="connsiteY48" fmla="*/ 440647 h 661659"/>
                <a:gd name="connsiteX49" fmla="*/ 3223276 w 6840000"/>
                <a:gd name="connsiteY49" fmla="*/ 181473 h 661659"/>
                <a:gd name="connsiteX50" fmla="*/ 3192376 w 6840000"/>
                <a:gd name="connsiteY50" fmla="*/ 181473 h 661659"/>
                <a:gd name="connsiteX51" fmla="*/ 3192376 w 6840000"/>
                <a:gd name="connsiteY51" fmla="*/ 180000 h 661659"/>
                <a:gd name="connsiteX52" fmla="*/ 2796800 w 6840000"/>
                <a:gd name="connsiteY52" fmla="*/ 180000 h 661659"/>
                <a:gd name="connsiteX53" fmla="*/ 2796800 w 6840000"/>
                <a:gd name="connsiteY53" fmla="*/ 442941 h 661659"/>
                <a:gd name="connsiteX54" fmla="*/ 2679800 w 6840000"/>
                <a:gd name="connsiteY54" fmla="*/ 340921 h 661659"/>
                <a:gd name="connsiteX55" fmla="*/ 2562800 w 6840000"/>
                <a:gd name="connsiteY55" fmla="*/ 442941 h 661659"/>
                <a:gd name="connsiteX56" fmla="*/ 2562800 w 6840000"/>
                <a:gd name="connsiteY56" fmla="*/ 180000 h 661659"/>
                <a:gd name="connsiteX57" fmla="*/ 2129244 w 6840000"/>
                <a:gd name="connsiteY57" fmla="*/ 180000 h 661659"/>
                <a:gd name="connsiteX58" fmla="*/ 2129244 w 6840000"/>
                <a:gd name="connsiteY58" fmla="*/ 438816 h 661659"/>
                <a:gd name="connsiteX59" fmla="*/ 2012245 w 6840000"/>
                <a:gd name="connsiteY59" fmla="*/ 331119 h 661659"/>
                <a:gd name="connsiteX60" fmla="*/ 1895244 w 6840000"/>
                <a:gd name="connsiteY60" fmla="*/ 438816 h 661659"/>
                <a:gd name="connsiteX61" fmla="*/ 1895244 w 6840000"/>
                <a:gd name="connsiteY61" fmla="*/ 180000 h 661659"/>
                <a:gd name="connsiteX62" fmla="*/ 1472566 w 6840000"/>
                <a:gd name="connsiteY62" fmla="*/ 180000 h 661659"/>
                <a:gd name="connsiteX63" fmla="*/ 1472566 w 6840000"/>
                <a:gd name="connsiteY63" fmla="*/ 539671 h 661659"/>
                <a:gd name="connsiteX64" fmla="*/ 1355566 w 6840000"/>
                <a:gd name="connsiteY64" fmla="*/ 656671 h 661659"/>
                <a:gd name="connsiteX65" fmla="*/ 1238566 w 6840000"/>
                <a:gd name="connsiteY65" fmla="*/ 539671 h 661659"/>
                <a:gd name="connsiteX66" fmla="*/ 1238566 w 6840000"/>
                <a:gd name="connsiteY66" fmla="*/ 180000 h 661659"/>
                <a:gd name="connsiteX67" fmla="*/ 804791 w 6840000"/>
                <a:gd name="connsiteY67" fmla="*/ 180000 h 661659"/>
                <a:gd name="connsiteX68" fmla="*/ 804791 w 6840000"/>
                <a:gd name="connsiteY68" fmla="*/ 539671 h 661659"/>
                <a:gd name="connsiteX69" fmla="*/ 687791 w 6840000"/>
                <a:gd name="connsiteY69" fmla="*/ 656671 h 661659"/>
                <a:gd name="connsiteX70" fmla="*/ 570791 w 6840000"/>
                <a:gd name="connsiteY70" fmla="*/ 539671 h 661659"/>
                <a:gd name="connsiteX71" fmla="*/ 570791 w 6840000"/>
                <a:gd name="connsiteY71" fmla="*/ 180000 h 661659"/>
                <a:gd name="connsiteX72" fmla="*/ 0 w 6840000"/>
                <a:gd name="connsiteY72" fmla="*/ 180000 h 661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840000" h="661659">
                  <a:moveTo>
                    <a:pt x="0" y="0"/>
                  </a:moveTo>
                  <a:lnTo>
                    <a:pt x="6840000" y="0"/>
                  </a:lnTo>
                  <a:lnTo>
                    <a:pt x="6840000" y="180000"/>
                  </a:lnTo>
                  <a:lnTo>
                    <a:pt x="6099408" y="180000"/>
                  </a:lnTo>
                  <a:lnTo>
                    <a:pt x="6099408" y="181276"/>
                  </a:lnTo>
                  <a:lnTo>
                    <a:pt x="6060678" y="181276"/>
                  </a:lnTo>
                  <a:lnTo>
                    <a:pt x="6060678" y="371678"/>
                  </a:lnTo>
                  <a:lnTo>
                    <a:pt x="6061760" y="371678"/>
                  </a:lnTo>
                  <a:lnTo>
                    <a:pt x="6061760" y="545022"/>
                  </a:lnTo>
                  <a:cubicBezTo>
                    <a:pt x="6061760" y="601388"/>
                    <a:pt x="6009368" y="647043"/>
                    <a:pt x="5944760" y="647043"/>
                  </a:cubicBezTo>
                  <a:cubicBezTo>
                    <a:pt x="5880154" y="647043"/>
                    <a:pt x="5827760" y="601388"/>
                    <a:pt x="5827760" y="545022"/>
                  </a:cubicBezTo>
                  <a:lnTo>
                    <a:pt x="5827760" y="374635"/>
                  </a:lnTo>
                  <a:lnTo>
                    <a:pt x="5826678" y="374635"/>
                  </a:lnTo>
                  <a:lnTo>
                    <a:pt x="5826678" y="181276"/>
                  </a:lnTo>
                  <a:lnTo>
                    <a:pt x="5795928" y="181276"/>
                  </a:lnTo>
                  <a:lnTo>
                    <a:pt x="5795928" y="180000"/>
                  </a:lnTo>
                  <a:lnTo>
                    <a:pt x="5514191" y="180000"/>
                  </a:lnTo>
                  <a:lnTo>
                    <a:pt x="5514191" y="181276"/>
                  </a:lnTo>
                  <a:lnTo>
                    <a:pt x="5413303" y="181276"/>
                  </a:lnTo>
                  <a:lnTo>
                    <a:pt x="5413303" y="544659"/>
                  </a:lnTo>
                  <a:lnTo>
                    <a:pt x="5296303" y="661659"/>
                  </a:lnTo>
                  <a:lnTo>
                    <a:pt x="5179303" y="544659"/>
                  </a:lnTo>
                  <a:lnTo>
                    <a:pt x="5179303" y="181276"/>
                  </a:lnTo>
                  <a:lnTo>
                    <a:pt x="5147857" y="181276"/>
                  </a:lnTo>
                  <a:lnTo>
                    <a:pt x="5147857" y="180000"/>
                  </a:lnTo>
                  <a:lnTo>
                    <a:pt x="4799080" y="180000"/>
                  </a:lnTo>
                  <a:lnTo>
                    <a:pt x="4799080" y="181276"/>
                  </a:lnTo>
                  <a:lnTo>
                    <a:pt x="4764684" y="181276"/>
                  </a:lnTo>
                  <a:lnTo>
                    <a:pt x="4764684" y="440450"/>
                  </a:lnTo>
                  <a:lnTo>
                    <a:pt x="4647685" y="332753"/>
                  </a:lnTo>
                  <a:lnTo>
                    <a:pt x="4530684" y="440450"/>
                  </a:lnTo>
                  <a:lnTo>
                    <a:pt x="4530684" y="181276"/>
                  </a:lnTo>
                  <a:lnTo>
                    <a:pt x="4499784" y="181276"/>
                  </a:lnTo>
                  <a:lnTo>
                    <a:pt x="4499784" y="180000"/>
                  </a:lnTo>
                  <a:lnTo>
                    <a:pt x="4211752" y="180000"/>
                  </a:lnTo>
                  <a:lnTo>
                    <a:pt x="4211752" y="181276"/>
                  </a:lnTo>
                  <a:lnTo>
                    <a:pt x="4110864" y="181276"/>
                  </a:lnTo>
                  <a:lnTo>
                    <a:pt x="4110864" y="544659"/>
                  </a:lnTo>
                  <a:lnTo>
                    <a:pt x="3993864" y="661659"/>
                  </a:lnTo>
                  <a:lnTo>
                    <a:pt x="3876864" y="544659"/>
                  </a:lnTo>
                  <a:lnTo>
                    <a:pt x="3876864" y="181276"/>
                  </a:lnTo>
                  <a:lnTo>
                    <a:pt x="3845418" y="181276"/>
                  </a:lnTo>
                  <a:lnTo>
                    <a:pt x="3845418" y="180000"/>
                  </a:lnTo>
                  <a:lnTo>
                    <a:pt x="3491672" y="180000"/>
                  </a:lnTo>
                  <a:lnTo>
                    <a:pt x="3491672" y="181473"/>
                  </a:lnTo>
                  <a:lnTo>
                    <a:pt x="3457276" y="181473"/>
                  </a:lnTo>
                  <a:lnTo>
                    <a:pt x="3457276" y="440647"/>
                  </a:lnTo>
                  <a:lnTo>
                    <a:pt x="3340277" y="332950"/>
                  </a:lnTo>
                  <a:lnTo>
                    <a:pt x="3223276" y="440647"/>
                  </a:lnTo>
                  <a:lnTo>
                    <a:pt x="3223276" y="181473"/>
                  </a:lnTo>
                  <a:lnTo>
                    <a:pt x="3192376" y="181473"/>
                  </a:lnTo>
                  <a:lnTo>
                    <a:pt x="3192376" y="180000"/>
                  </a:lnTo>
                  <a:lnTo>
                    <a:pt x="2796800" y="180000"/>
                  </a:lnTo>
                  <a:lnTo>
                    <a:pt x="2796800" y="442941"/>
                  </a:lnTo>
                  <a:cubicBezTo>
                    <a:pt x="2796800" y="386576"/>
                    <a:pt x="2744407" y="340921"/>
                    <a:pt x="2679800" y="340921"/>
                  </a:cubicBezTo>
                  <a:cubicBezTo>
                    <a:pt x="2615193" y="340921"/>
                    <a:pt x="2562800" y="386576"/>
                    <a:pt x="2562800" y="442941"/>
                  </a:cubicBezTo>
                  <a:lnTo>
                    <a:pt x="2562800" y="180000"/>
                  </a:lnTo>
                  <a:lnTo>
                    <a:pt x="2129244" y="180000"/>
                  </a:lnTo>
                  <a:lnTo>
                    <a:pt x="2129244" y="438816"/>
                  </a:lnTo>
                  <a:lnTo>
                    <a:pt x="2012245" y="331119"/>
                  </a:lnTo>
                  <a:lnTo>
                    <a:pt x="1895244" y="438816"/>
                  </a:lnTo>
                  <a:lnTo>
                    <a:pt x="1895244" y="180000"/>
                  </a:lnTo>
                  <a:lnTo>
                    <a:pt x="1472566" y="180000"/>
                  </a:lnTo>
                  <a:lnTo>
                    <a:pt x="1472566" y="539671"/>
                  </a:lnTo>
                  <a:lnTo>
                    <a:pt x="1355566" y="656671"/>
                  </a:lnTo>
                  <a:lnTo>
                    <a:pt x="1238566" y="539671"/>
                  </a:lnTo>
                  <a:lnTo>
                    <a:pt x="1238566" y="180000"/>
                  </a:lnTo>
                  <a:lnTo>
                    <a:pt x="804791" y="180000"/>
                  </a:lnTo>
                  <a:lnTo>
                    <a:pt x="804791" y="539671"/>
                  </a:lnTo>
                  <a:lnTo>
                    <a:pt x="687791" y="656671"/>
                  </a:lnTo>
                  <a:lnTo>
                    <a:pt x="570791" y="539671"/>
                  </a:lnTo>
                  <a:lnTo>
                    <a:pt x="570791" y="180000"/>
                  </a:lnTo>
                  <a:lnTo>
                    <a:pt x="0" y="180000"/>
                  </a:lnTo>
                  <a:close/>
                </a:path>
              </a:pathLst>
            </a:custGeom>
            <a:solidFill>
              <a:srgbClr val="0050AC"/>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0" name="矩形 99"/>
            <p:cNvSpPr/>
            <p:nvPr/>
          </p:nvSpPr>
          <p:spPr>
            <a:xfrm>
              <a:off x="8462319" y="2561020"/>
              <a:ext cx="323825"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01" name="矩形 100"/>
            <p:cNvSpPr/>
            <p:nvPr/>
          </p:nvSpPr>
          <p:spPr>
            <a:xfrm>
              <a:off x="7816257" y="2562607"/>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02" name="矩形 101"/>
            <p:cNvSpPr/>
            <p:nvPr/>
          </p:nvSpPr>
          <p:spPr>
            <a:xfrm>
              <a:off x="7171783" y="2413456"/>
              <a:ext cx="293664"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03" name="矩形 102"/>
            <p:cNvSpPr/>
            <p:nvPr/>
          </p:nvSpPr>
          <p:spPr>
            <a:xfrm>
              <a:off x="5197088" y="2403936"/>
              <a:ext cx="314300"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104" name="矩形 103"/>
            <p:cNvSpPr/>
            <p:nvPr/>
          </p:nvSpPr>
          <p:spPr>
            <a:xfrm>
              <a:off x="5863786" y="2413456"/>
              <a:ext cx="293664"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05" name="矩形 104"/>
            <p:cNvSpPr/>
            <p:nvPr/>
          </p:nvSpPr>
          <p:spPr>
            <a:xfrm>
              <a:off x="4538327" y="2403936"/>
              <a:ext cx="293665"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06" name="矩形 105"/>
            <p:cNvSpPr/>
            <p:nvPr/>
          </p:nvSpPr>
          <p:spPr>
            <a:xfrm>
              <a:off x="6517784" y="2562607"/>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07" name="矩形 106"/>
            <p:cNvSpPr/>
            <p:nvPr/>
          </p:nvSpPr>
          <p:spPr>
            <a:xfrm>
              <a:off x="3873217" y="2564194"/>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08" name="矩形 107"/>
            <p:cNvSpPr/>
            <p:nvPr/>
          </p:nvSpPr>
          <p:spPr>
            <a:xfrm>
              <a:off x="3206519" y="2564194"/>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grpSp>
      <p:sp>
        <p:nvSpPr>
          <p:cNvPr id="116" name="任意多边形 115"/>
          <p:cNvSpPr/>
          <p:nvPr/>
        </p:nvSpPr>
        <p:spPr>
          <a:xfrm rot="5400000">
            <a:off x="3470925" y="918342"/>
            <a:ext cx="412996" cy="1728000"/>
          </a:xfrm>
          <a:custGeom>
            <a:avLst/>
            <a:gdLst>
              <a:gd name="connsiteX0" fmla="*/ 0 w 412996"/>
              <a:gd name="connsiteY0" fmla="*/ 1119765 h 1728000"/>
              <a:gd name="connsiteX1" fmla="*/ 107697 w 412996"/>
              <a:gd name="connsiteY1" fmla="*/ 1002766 h 1728000"/>
              <a:gd name="connsiteX2" fmla="*/ 0 w 412996"/>
              <a:gd name="connsiteY2" fmla="*/ 885765 h 1728000"/>
              <a:gd name="connsiteX3" fmla="*/ 232996 w 412996"/>
              <a:gd name="connsiteY3" fmla="*/ 885765 h 1728000"/>
              <a:gd name="connsiteX4" fmla="*/ 232996 w 412996"/>
              <a:gd name="connsiteY4" fmla="*/ 443166 h 1728000"/>
              <a:gd name="connsiteX5" fmla="*/ 0 w 412996"/>
              <a:gd name="connsiteY5" fmla="*/ 443166 h 1728000"/>
              <a:gd name="connsiteX6" fmla="*/ 107697 w 412996"/>
              <a:gd name="connsiteY6" fmla="*/ 326167 h 1728000"/>
              <a:gd name="connsiteX7" fmla="*/ 0 w 412996"/>
              <a:gd name="connsiteY7" fmla="*/ 209166 h 1728000"/>
              <a:gd name="connsiteX8" fmla="*/ 232996 w 412996"/>
              <a:gd name="connsiteY8" fmla="*/ 209166 h 1728000"/>
              <a:gd name="connsiteX9" fmla="*/ 232996 w 412996"/>
              <a:gd name="connsiteY9" fmla="*/ 0 h 1728000"/>
              <a:gd name="connsiteX10" fmla="*/ 412996 w 412996"/>
              <a:gd name="connsiteY10" fmla="*/ 0 h 1728000"/>
              <a:gd name="connsiteX11" fmla="*/ 412996 w 412996"/>
              <a:gd name="connsiteY11" fmla="*/ 178266 h 1728000"/>
              <a:gd name="connsiteX12" fmla="*/ 412996 w 412996"/>
              <a:gd name="connsiteY12" fmla="*/ 477562 h 1728000"/>
              <a:gd name="connsiteX13" fmla="*/ 412996 w 412996"/>
              <a:gd name="connsiteY13" fmla="*/ 854865 h 1728000"/>
              <a:gd name="connsiteX14" fmla="*/ 412996 w 412996"/>
              <a:gd name="connsiteY14" fmla="*/ 1154161 h 1728000"/>
              <a:gd name="connsiteX15" fmla="*/ 412996 w 412996"/>
              <a:gd name="connsiteY15" fmla="*/ 1728000 h 1728000"/>
              <a:gd name="connsiteX16" fmla="*/ 232996 w 412996"/>
              <a:gd name="connsiteY16" fmla="*/ 1728000 h 1728000"/>
              <a:gd name="connsiteX17" fmla="*/ 232996 w 412996"/>
              <a:gd name="connsiteY17" fmla="*/ 1119765 h 172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2996" h="1728000">
                <a:moveTo>
                  <a:pt x="0" y="1119765"/>
                </a:moveTo>
                <a:lnTo>
                  <a:pt x="107697" y="1002766"/>
                </a:lnTo>
                <a:lnTo>
                  <a:pt x="0" y="885765"/>
                </a:lnTo>
                <a:lnTo>
                  <a:pt x="232996" y="885765"/>
                </a:lnTo>
                <a:lnTo>
                  <a:pt x="232996" y="443166"/>
                </a:lnTo>
                <a:lnTo>
                  <a:pt x="0" y="443166"/>
                </a:lnTo>
                <a:lnTo>
                  <a:pt x="107697" y="326167"/>
                </a:lnTo>
                <a:lnTo>
                  <a:pt x="0" y="209166"/>
                </a:lnTo>
                <a:lnTo>
                  <a:pt x="232996" y="209166"/>
                </a:lnTo>
                <a:lnTo>
                  <a:pt x="232996" y="0"/>
                </a:lnTo>
                <a:lnTo>
                  <a:pt x="412996" y="0"/>
                </a:lnTo>
                <a:lnTo>
                  <a:pt x="412996" y="178266"/>
                </a:lnTo>
                <a:lnTo>
                  <a:pt x="412996" y="477562"/>
                </a:lnTo>
                <a:lnTo>
                  <a:pt x="412996" y="854865"/>
                </a:lnTo>
                <a:lnTo>
                  <a:pt x="412996" y="1154161"/>
                </a:lnTo>
                <a:lnTo>
                  <a:pt x="412996" y="1728000"/>
                </a:lnTo>
                <a:lnTo>
                  <a:pt x="232996" y="1728000"/>
                </a:lnTo>
                <a:lnTo>
                  <a:pt x="232996" y="1119765"/>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2785" name="Freeform 93"/>
          <p:cNvSpPr>
            <a:spLocks noChangeArrowheads="1"/>
          </p:cNvSpPr>
          <p:nvPr/>
        </p:nvSpPr>
        <p:spPr bwMode="auto">
          <a:xfrm>
            <a:off x="2238375" y="1828800"/>
            <a:ext cx="539750" cy="138113"/>
          </a:xfrm>
          <a:custGeom>
            <a:avLst/>
            <a:gdLst>
              <a:gd name="T0" fmla="*/ 0 w 197"/>
              <a:gd name="T1" fmla="*/ 2147483646 h 30"/>
              <a:gd name="T2" fmla="*/ 2147483646 w 197"/>
              <a:gd name="T3" fmla="*/ 2147483646 h 30"/>
              <a:gd name="T4" fmla="*/ 2147483646 w 197"/>
              <a:gd name="T5" fmla="*/ 0 h 30"/>
              <a:gd name="T6" fmla="*/ 2147483646 w 197"/>
              <a:gd name="T7" fmla="*/ 2147483646 h 30"/>
              <a:gd name="T8" fmla="*/ 2147483646 w 197"/>
              <a:gd name="T9" fmla="*/ 0 h 30"/>
              <a:gd name="T10" fmla="*/ 2147483646 w 197"/>
              <a:gd name="T11" fmla="*/ 2147483646 h 30"/>
              <a:gd name="T12" fmla="*/ 2147483646 w 197"/>
              <a:gd name="T13" fmla="*/ 0 h 30"/>
              <a:gd name="T14" fmla="*/ 2147483646 w 197"/>
              <a:gd name="T15" fmla="*/ 2147483646 h 30"/>
              <a:gd name="T16" fmla="*/ 2147483646 w 197"/>
              <a:gd name="T17" fmla="*/ 0 h 30"/>
              <a:gd name="T18" fmla="*/ 2147483646 w 197"/>
              <a:gd name="T19" fmla="*/ 2147483646 h 30"/>
              <a:gd name="T20" fmla="*/ 2147483646 w 197"/>
              <a:gd name="T21" fmla="*/ 0 h 30"/>
              <a:gd name="T22" fmla="*/ 2147483646 w 197"/>
              <a:gd name="T23" fmla="*/ 2147483646 h 30"/>
              <a:gd name="T24" fmla="*/ 2147483646 w 197"/>
              <a:gd name="T25" fmla="*/ 0 h 30"/>
              <a:gd name="T26" fmla="*/ 2147483646 w 197"/>
              <a:gd name="T27" fmla="*/ 2147483646 h 30"/>
              <a:gd name="T28" fmla="*/ 2147483646 w 197"/>
              <a:gd name="T29" fmla="*/ 0 h 30"/>
              <a:gd name="T30" fmla="*/ 2147483646 w 197"/>
              <a:gd name="T31" fmla="*/ 2147483646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7" h="30">
                <a:moveTo>
                  <a:pt x="0" y="15"/>
                </a:moveTo>
                <a:lnTo>
                  <a:pt x="7" y="30"/>
                </a:lnTo>
                <a:lnTo>
                  <a:pt x="21" y="0"/>
                </a:lnTo>
                <a:lnTo>
                  <a:pt x="36" y="30"/>
                </a:lnTo>
                <a:lnTo>
                  <a:pt x="50" y="0"/>
                </a:lnTo>
                <a:lnTo>
                  <a:pt x="64" y="30"/>
                </a:lnTo>
                <a:lnTo>
                  <a:pt x="78" y="0"/>
                </a:lnTo>
                <a:lnTo>
                  <a:pt x="92" y="30"/>
                </a:lnTo>
                <a:lnTo>
                  <a:pt x="106" y="0"/>
                </a:lnTo>
                <a:lnTo>
                  <a:pt x="120" y="30"/>
                </a:lnTo>
                <a:lnTo>
                  <a:pt x="134" y="0"/>
                </a:lnTo>
                <a:lnTo>
                  <a:pt x="148" y="30"/>
                </a:lnTo>
                <a:lnTo>
                  <a:pt x="162" y="0"/>
                </a:lnTo>
                <a:lnTo>
                  <a:pt x="176" y="30"/>
                </a:lnTo>
                <a:lnTo>
                  <a:pt x="190" y="0"/>
                </a:lnTo>
                <a:lnTo>
                  <a:pt x="197" y="15"/>
                </a:lnTo>
              </a:path>
            </a:pathLst>
          </a:custGeom>
          <a:noFill/>
          <a:ln w="28575">
            <a:solidFill>
              <a:srgbClr val="0000FF"/>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a:lstStyle/>
          <a:p>
            <a:pPr>
              <a:defRPr/>
            </a:pPr>
            <a:endParaRPr lang="zh-CN" altLang="en-US"/>
          </a:p>
        </p:txBody>
      </p:sp>
      <p:sp>
        <p:nvSpPr>
          <p:cNvPr id="110" name="矩形 109"/>
          <p:cNvSpPr/>
          <p:nvPr/>
        </p:nvSpPr>
        <p:spPr>
          <a:xfrm>
            <a:off x="3397250" y="1619250"/>
            <a:ext cx="293688"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12" name="矩形 111"/>
          <p:cNvSpPr/>
          <p:nvPr/>
        </p:nvSpPr>
        <p:spPr>
          <a:xfrm>
            <a:off x="4073525" y="1619250"/>
            <a:ext cx="293688"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17" name="任意多边形 116"/>
          <p:cNvSpPr/>
          <p:nvPr/>
        </p:nvSpPr>
        <p:spPr>
          <a:xfrm rot="15000000">
            <a:off x="7405427" y="4536705"/>
            <a:ext cx="633878" cy="300458"/>
          </a:xfrm>
          <a:custGeom>
            <a:avLst/>
            <a:gdLst>
              <a:gd name="connsiteX0" fmla="*/ 0 w 633878"/>
              <a:gd name="connsiteY0" fmla="*/ 0 h 300458"/>
              <a:gd name="connsiteX1" fmla="*/ 153822 w 633878"/>
              <a:gd name="connsiteY1" fmla="*/ 0 h 300458"/>
              <a:gd name="connsiteX2" fmla="*/ 153822 w 633878"/>
              <a:gd name="connsiteY2" fmla="*/ 32287 h 300458"/>
              <a:gd name="connsiteX3" fmla="*/ 516878 w 633878"/>
              <a:gd name="connsiteY3" fmla="*/ 32287 h 300458"/>
              <a:gd name="connsiteX4" fmla="*/ 633878 w 633878"/>
              <a:gd name="connsiteY4" fmla="*/ 149287 h 300458"/>
              <a:gd name="connsiteX5" fmla="*/ 516878 w 633878"/>
              <a:gd name="connsiteY5" fmla="*/ 266287 h 300458"/>
              <a:gd name="connsiteX6" fmla="*/ 153822 w 633878"/>
              <a:gd name="connsiteY6" fmla="*/ 266287 h 300458"/>
              <a:gd name="connsiteX7" fmla="*/ 153822 w 633878"/>
              <a:gd name="connsiteY7" fmla="*/ 300458 h 300458"/>
              <a:gd name="connsiteX8" fmla="*/ 0 w 633878"/>
              <a:gd name="connsiteY8" fmla="*/ 300458 h 300458"/>
              <a:gd name="connsiteX9" fmla="*/ 0 w 633878"/>
              <a:gd name="connsiteY9" fmla="*/ 0 h 300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3878" h="300458">
                <a:moveTo>
                  <a:pt x="0" y="0"/>
                </a:moveTo>
                <a:lnTo>
                  <a:pt x="153822" y="0"/>
                </a:lnTo>
                <a:lnTo>
                  <a:pt x="153822" y="32287"/>
                </a:lnTo>
                <a:lnTo>
                  <a:pt x="516878" y="32287"/>
                </a:lnTo>
                <a:lnTo>
                  <a:pt x="633878" y="149287"/>
                </a:lnTo>
                <a:lnTo>
                  <a:pt x="516878" y="266287"/>
                </a:lnTo>
                <a:lnTo>
                  <a:pt x="153822" y="266287"/>
                </a:lnTo>
                <a:lnTo>
                  <a:pt x="153822" y="300458"/>
                </a:lnTo>
                <a:lnTo>
                  <a:pt x="0" y="300458"/>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8" name="矩形 117"/>
          <p:cNvSpPr/>
          <p:nvPr/>
        </p:nvSpPr>
        <p:spPr>
          <a:xfrm>
            <a:off x="7583488" y="4562475"/>
            <a:ext cx="304800"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19" name="任意多边形 118"/>
          <p:cNvSpPr/>
          <p:nvPr/>
        </p:nvSpPr>
        <p:spPr>
          <a:xfrm rot="19080000">
            <a:off x="4978400" y="4143179"/>
            <a:ext cx="619589" cy="312023"/>
          </a:xfrm>
          <a:custGeom>
            <a:avLst/>
            <a:gdLst>
              <a:gd name="connsiteX0" fmla="*/ 0 w 619589"/>
              <a:gd name="connsiteY0" fmla="*/ 0 h 312023"/>
              <a:gd name="connsiteX1" fmla="*/ 153822 w 619589"/>
              <a:gd name="connsiteY1" fmla="*/ 0 h 312023"/>
              <a:gd name="connsiteX2" fmla="*/ 153822 w 619589"/>
              <a:gd name="connsiteY2" fmla="*/ 32315 h 312023"/>
              <a:gd name="connsiteX3" fmla="*/ 347181 w 619589"/>
              <a:gd name="connsiteY3" fmla="*/ 32315 h 312023"/>
              <a:gd name="connsiteX4" fmla="*/ 347181 w 619589"/>
              <a:gd name="connsiteY4" fmla="*/ 33397 h 312023"/>
              <a:gd name="connsiteX5" fmla="*/ 517568 w 619589"/>
              <a:gd name="connsiteY5" fmla="*/ 33397 h 312023"/>
              <a:gd name="connsiteX6" fmla="*/ 619589 w 619589"/>
              <a:gd name="connsiteY6" fmla="*/ 150397 h 312023"/>
              <a:gd name="connsiteX7" fmla="*/ 517568 w 619589"/>
              <a:gd name="connsiteY7" fmla="*/ 267397 h 312023"/>
              <a:gd name="connsiteX8" fmla="*/ 347181 w 619589"/>
              <a:gd name="connsiteY8" fmla="*/ 267397 h 312023"/>
              <a:gd name="connsiteX9" fmla="*/ 347181 w 619589"/>
              <a:gd name="connsiteY9" fmla="*/ 269915 h 312023"/>
              <a:gd name="connsiteX10" fmla="*/ 153822 w 619589"/>
              <a:gd name="connsiteY10" fmla="*/ 269915 h 312023"/>
              <a:gd name="connsiteX11" fmla="*/ 153822 w 619589"/>
              <a:gd name="connsiteY11" fmla="*/ 312023 h 312023"/>
              <a:gd name="connsiteX12" fmla="*/ 0 w 619589"/>
              <a:gd name="connsiteY12" fmla="*/ 312023 h 312023"/>
              <a:gd name="connsiteX13" fmla="*/ 0 w 619589"/>
              <a:gd name="connsiteY13" fmla="*/ 0 h 31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12023">
                <a:moveTo>
                  <a:pt x="0" y="0"/>
                </a:moveTo>
                <a:lnTo>
                  <a:pt x="153822" y="0"/>
                </a:lnTo>
                <a:lnTo>
                  <a:pt x="153822" y="32315"/>
                </a:lnTo>
                <a:lnTo>
                  <a:pt x="347181" y="32315"/>
                </a:lnTo>
                <a:lnTo>
                  <a:pt x="347181" y="33397"/>
                </a:lnTo>
                <a:lnTo>
                  <a:pt x="517568" y="33397"/>
                </a:lnTo>
                <a:cubicBezTo>
                  <a:pt x="573934" y="33397"/>
                  <a:pt x="619589" y="85790"/>
                  <a:pt x="619589" y="150397"/>
                </a:cubicBezTo>
                <a:cubicBezTo>
                  <a:pt x="619589" y="215004"/>
                  <a:pt x="573934" y="267397"/>
                  <a:pt x="517568" y="267397"/>
                </a:cubicBezTo>
                <a:lnTo>
                  <a:pt x="347181" y="267397"/>
                </a:lnTo>
                <a:lnTo>
                  <a:pt x="347181" y="269915"/>
                </a:lnTo>
                <a:lnTo>
                  <a:pt x="153822" y="269915"/>
                </a:lnTo>
                <a:lnTo>
                  <a:pt x="153822" y="312023"/>
                </a:lnTo>
                <a:lnTo>
                  <a:pt x="0" y="312023"/>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0" name="矩形 119"/>
          <p:cNvSpPr/>
          <p:nvPr/>
        </p:nvSpPr>
        <p:spPr>
          <a:xfrm>
            <a:off x="5114925" y="4143375"/>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21" name="任意多边形 120"/>
          <p:cNvSpPr/>
          <p:nvPr/>
        </p:nvSpPr>
        <p:spPr>
          <a:xfrm rot="16500000">
            <a:off x="6366044" y="3561732"/>
            <a:ext cx="619589" cy="312023"/>
          </a:xfrm>
          <a:custGeom>
            <a:avLst/>
            <a:gdLst>
              <a:gd name="connsiteX0" fmla="*/ 0 w 619589"/>
              <a:gd name="connsiteY0" fmla="*/ 0 h 312023"/>
              <a:gd name="connsiteX1" fmla="*/ 153822 w 619589"/>
              <a:gd name="connsiteY1" fmla="*/ 0 h 312023"/>
              <a:gd name="connsiteX2" fmla="*/ 153822 w 619589"/>
              <a:gd name="connsiteY2" fmla="*/ 32315 h 312023"/>
              <a:gd name="connsiteX3" fmla="*/ 347181 w 619589"/>
              <a:gd name="connsiteY3" fmla="*/ 32315 h 312023"/>
              <a:gd name="connsiteX4" fmla="*/ 347181 w 619589"/>
              <a:gd name="connsiteY4" fmla="*/ 33397 h 312023"/>
              <a:gd name="connsiteX5" fmla="*/ 517568 w 619589"/>
              <a:gd name="connsiteY5" fmla="*/ 33397 h 312023"/>
              <a:gd name="connsiteX6" fmla="*/ 619589 w 619589"/>
              <a:gd name="connsiteY6" fmla="*/ 150397 h 312023"/>
              <a:gd name="connsiteX7" fmla="*/ 517568 w 619589"/>
              <a:gd name="connsiteY7" fmla="*/ 267397 h 312023"/>
              <a:gd name="connsiteX8" fmla="*/ 347181 w 619589"/>
              <a:gd name="connsiteY8" fmla="*/ 267397 h 312023"/>
              <a:gd name="connsiteX9" fmla="*/ 347181 w 619589"/>
              <a:gd name="connsiteY9" fmla="*/ 269915 h 312023"/>
              <a:gd name="connsiteX10" fmla="*/ 153822 w 619589"/>
              <a:gd name="connsiteY10" fmla="*/ 269915 h 312023"/>
              <a:gd name="connsiteX11" fmla="*/ 153822 w 619589"/>
              <a:gd name="connsiteY11" fmla="*/ 312023 h 312023"/>
              <a:gd name="connsiteX12" fmla="*/ 0 w 619589"/>
              <a:gd name="connsiteY12" fmla="*/ 312023 h 312023"/>
              <a:gd name="connsiteX13" fmla="*/ 0 w 619589"/>
              <a:gd name="connsiteY13" fmla="*/ 0 h 31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12023">
                <a:moveTo>
                  <a:pt x="0" y="0"/>
                </a:moveTo>
                <a:lnTo>
                  <a:pt x="153822" y="0"/>
                </a:lnTo>
                <a:lnTo>
                  <a:pt x="153822" y="32315"/>
                </a:lnTo>
                <a:lnTo>
                  <a:pt x="347181" y="32315"/>
                </a:lnTo>
                <a:lnTo>
                  <a:pt x="347181" y="33397"/>
                </a:lnTo>
                <a:lnTo>
                  <a:pt x="517568" y="33397"/>
                </a:lnTo>
                <a:cubicBezTo>
                  <a:pt x="573934" y="33397"/>
                  <a:pt x="619589" y="85790"/>
                  <a:pt x="619589" y="150397"/>
                </a:cubicBezTo>
                <a:cubicBezTo>
                  <a:pt x="619589" y="215004"/>
                  <a:pt x="573934" y="267397"/>
                  <a:pt x="517568" y="267397"/>
                </a:cubicBezTo>
                <a:lnTo>
                  <a:pt x="347181" y="267397"/>
                </a:lnTo>
                <a:lnTo>
                  <a:pt x="347181" y="269915"/>
                </a:lnTo>
                <a:lnTo>
                  <a:pt x="153822" y="269915"/>
                </a:lnTo>
                <a:lnTo>
                  <a:pt x="153822" y="312023"/>
                </a:lnTo>
                <a:lnTo>
                  <a:pt x="0" y="312023"/>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2" name="矩形 121"/>
          <p:cNvSpPr/>
          <p:nvPr/>
        </p:nvSpPr>
        <p:spPr>
          <a:xfrm>
            <a:off x="6494463" y="3551238"/>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23" name="任意多边形 122"/>
          <p:cNvSpPr/>
          <p:nvPr/>
        </p:nvSpPr>
        <p:spPr>
          <a:xfrm rot="16200000">
            <a:off x="4086020" y="4504916"/>
            <a:ext cx="619589" cy="312023"/>
          </a:xfrm>
          <a:custGeom>
            <a:avLst/>
            <a:gdLst>
              <a:gd name="connsiteX0" fmla="*/ 0 w 619589"/>
              <a:gd name="connsiteY0" fmla="*/ 0 h 312023"/>
              <a:gd name="connsiteX1" fmla="*/ 153822 w 619589"/>
              <a:gd name="connsiteY1" fmla="*/ 0 h 312023"/>
              <a:gd name="connsiteX2" fmla="*/ 153822 w 619589"/>
              <a:gd name="connsiteY2" fmla="*/ 32315 h 312023"/>
              <a:gd name="connsiteX3" fmla="*/ 347181 w 619589"/>
              <a:gd name="connsiteY3" fmla="*/ 32315 h 312023"/>
              <a:gd name="connsiteX4" fmla="*/ 347181 w 619589"/>
              <a:gd name="connsiteY4" fmla="*/ 33397 h 312023"/>
              <a:gd name="connsiteX5" fmla="*/ 517568 w 619589"/>
              <a:gd name="connsiteY5" fmla="*/ 33397 h 312023"/>
              <a:gd name="connsiteX6" fmla="*/ 619589 w 619589"/>
              <a:gd name="connsiteY6" fmla="*/ 150397 h 312023"/>
              <a:gd name="connsiteX7" fmla="*/ 517568 w 619589"/>
              <a:gd name="connsiteY7" fmla="*/ 267397 h 312023"/>
              <a:gd name="connsiteX8" fmla="*/ 347181 w 619589"/>
              <a:gd name="connsiteY8" fmla="*/ 267397 h 312023"/>
              <a:gd name="connsiteX9" fmla="*/ 347181 w 619589"/>
              <a:gd name="connsiteY9" fmla="*/ 269915 h 312023"/>
              <a:gd name="connsiteX10" fmla="*/ 153822 w 619589"/>
              <a:gd name="connsiteY10" fmla="*/ 269915 h 312023"/>
              <a:gd name="connsiteX11" fmla="*/ 153822 w 619589"/>
              <a:gd name="connsiteY11" fmla="*/ 312023 h 312023"/>
              <a:gd name="connsiteX12" fmla="*/ 0 w 619589"/>
              <a:gd name="connsiteY12" fmla="*/ 312023 h 312023"/>
              <a:gd name="connsiteX13" fmla="*/ 0 w 619589"/>
              <a:gd name="connsiteY13" fmla="*/ 0 h 31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12023">
                <a:moveTo>
                  <a:pt x="0" y="0"/>
                </a:moveTo>
                <a:lnTo>
                  <a:pt x="153822" y="0"/>
                </a:lnTo>
                <a:lnTo>
                  <a:pt x="153822" y="32315"/>
                </a:lnTo>
                <a:lnTo>
                  <a:pt x="347181" y="32315"/>
                </a:lnTo>
                <a:lnTo>
                  <a:pt x="347181" y="33397"/>
                </a:lnTo>
                <a:lnTo>
                  <a:pt x="517568" y="33397"/>
                </a:lnTo>
                <a:cubicBezTo>
                  <a:pt x="573934" y="33397"/>
                  <a:pt x="619589" y="85790"/>
                  <a:pt x="619589" y="150397"/>
                </a:cubicBezTo>
                <a:cubicBezTo>
                  <a:pt x="619589" y="215004"/>
                  <a:pt x="573934" y="267397"/>
                  <a:pt x="517568" y="267397"/>
                </a:cubicBezTo>
                <a:lnTo>
                  <a:pt x="347181" y="267397"/>
                </a:lnTo>
                <a:lnTo>
                  <a:pt x="347181" y="269915"/>
                </a:lnTo>
                <a:lnTo>
                  <a:pt x="153822" y="269915"/>
                </a:lnTo>
                <a:lnTo>
                  <a:pt x="153822" y="312023"/>
                </a:lnTo>
                <a:lnTo>
                  <a:pt x="0" y="312023"/>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4" name="矩形 123"/>
          <p:cNvSpPr/>
          <p:nvPr/>
        </p:nvSpPr>
        <p:spPr>
          <a:xfrm>
            <a:off x="4222750" y="4505325"/>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25" name="任意多边形 124"/>
          <p:cNvSpPr/>
          <p:nvPr/>
        </p:nvSpPr>
        <p:spPr>
          <a:xfrm rot="16500000">
            <a:off x="8552488" y="4591839"/>
            <a:ext cx="619589" cy="312023"/>
          </a:xfrm>
          <a:custGeom>
            <a:avLst/>
            <a:gdLst>
              <a:gd name="connsiteX0" fmla="*/ 0 w 619589"/>
              <a:gd name="connsiteY0" fmla="*/ 0 h 312023"/>
              <a:gd name="connsiteX1" fmla="*/ 153822 w 619589"/>
              <a:gd name="connsiteY1" fmla="*/ 0 h 312023"/>
              <a:gd name="connsiteX2" fmla="*/ 153822 w 619589"/>
              <a:gd name="connsiteY2" fmla="*/ 32315 h 312023"/>
              <a:gd name="connsiteX3" fmla="*/ 347181 w 619589"/>
              <a:gd name="connsiteY3" fmla="*/ 32315 h 312023"/>
              <a:gd name="connsiteX4" fmla="*/ 347181 w 619589"/>
              <a:gd name="connsiteY4" fmla="*/ 33397 h 312023"/>
              <a:gd name="connsiteX5" fmla="*/ 517568 w 619589"/>
              <a:gd name="connsiteY5" fmla="*/ 33397 h 312023"/>
              <a:gd name="connsiteX6" fmla="*/ 619589 w 619589"/>
              <a:gd name="connsiteY6" fmla="*/ 150397 h 312023"/>
              <a:gd name="connsiteX7" fmla="*/ 517568 w 619589"/>
              <a:gd name="connsiteY7" fmla="*/ 267397 h 312023"/>
              <a:gd name="connsiteX8" fmla="*/ 347181 w 619589"/>
              <a:gd name="connsiteY8" fmla="*/ 267397 h 312023"/>
              <a:gd name="connsiteX9" fmla="*/ 347181 w 619589"/>
              <a:gd name="connsiteY9" fmla="*/ 269915 h 312023"/>
              <a:gd name="connsiteX10" fmla="*/ 153822 w 619589"/>
              <a:gd name="connsiteY10" fmla="*/ 269915 h 312023"/>
              <a:gd name="connsiteX11" fmla="*/ 153822 w 619589"/>
              <a:gd name="connsiteY11" fmla="*/ 312023 h 312023"/>
              <a:gd name="connsiteX12" fmla="*/ 0 w 619589"/>
              <a:gd name="connsiteY12" fmla="*/ 312023 h 312023"/>
              <a:gd name="connsiteX13" fmla="*/ 0 w 619589"/>
              <a:gd name="connsiteY13" fmla="*/ 0 h 31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12023">
                <a:moveTo>
                  <a:pt x="0" y="0"/>
                </a:moveTo>
                <a:lnTo>
                  <a:pt x="153822" y="0"/>
                </a:lnTo>
                <a:lnTo>
                  <a:pt x="153822" y="32315"/>
                </a:lnTo>
                <a:lnTo>
                  <a:pt x="347181" y="32315"/>
                </a:lnTo>
                <a:lnTo>
                  <a:pt x="347181" y="33397"/>
                </a:lnTo>
                <a:lnTo>
                  <a:pt x="517568" y="33397"/>
                </a:lnTo>
                <a:cubicBezTo>
                  <a:pt x="573934" y="33397"/>
                  <a:pt x="619589" y="85790"/>
                  <a:pt x="619589" y="150397"/>
                </a:cubicBezTo>
                <a:cubicBezTo>
                  <a:pt x="619589" y="215004"/>
                  <a:pt x="573934" y="267397"/>
                  <a:pt x="517568" y="267397"/>
                </a:cubicBezTo>
                <a:lnTo>
                  <a:pt x="347181" y="267397"/>
                </a:lnTo>
                <a:lnTo>
                  <a:pt x="347181" y="269915"/>
                </a:lnTo>
                <a:lnTo>
                  <a:pt x="153822" y="269915"/>
                </a:lnTo>
                <a:lnTo>
                  <a:pt x="153822" y="312023"/>
                </a:lnTo>
                <a:lnTo>
                  <a:pt x="0" y="312023"/>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6" name="矩形 125"/>
          <p:cNvSpPr/>
          <p:nvPr/>
        </p:nvSpPr>
        <p:spPr>
          <a:xfrm>
            <a:off x="8682038" y="4581525"/>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27" name="任意多边形 126"/>
          <p:cNvSpPr/>
          <p:nvPr/>
        </p:nvSpPr>
        <p:spPr>
          <a:xfrm rot="15000000">
            <a:off x="9010818" y="3647561"/>
            <a:ext cx="422730" cy="301099"/>
          </a:xfrm>
          <a:custGeom>
            <a:avLst/>
            <a:gdLst>
              <a:gd name="connsiteX0" fmla="*/ 0 w 422730"/>
              <a:gd name="connsiteY0" fmla="*/ 0 h 301099"/>
              <a:gd name="connsiteX1" fmla="*/ 153822 w 422730"/>
              <a:gd name="connsiteY1" fmla="*/ 0 h 301099"/>
              <a:gd name="connsiteX2" fmla="*/ 153822 w 422730"/>
              <a:gd name="connsiteY2" fmla="*/ 31707 h 301099"/>
              <a:gd name="connsiteX3" fmla="*/ 422730 w 422730"/>
              <a:gd name="connsiteY3" fmla="*/ 31707 h 301099"/>
              <a:gd name="connsiteX4" fmla="*/ 320710 w 422730"/>
              <a:gd name="connsiteY4" fmla="*/ 148707 h 301099"/>
              <a:gd name="connsiteX5" fmla="*/ 422730 w 422730"/>
              <a:gd name="connsiteY5" fmla="*/ 265707 h 301099"/>
              <a:gd name="connsiteX6" fmla="*/ 153822 w 422730"/>
              <a:gd name="connsiteY6" fmla="*/ 265707 h 301099"/>
              <a:gd name="connsiteX7" fmla="*/ 153822 w 422730"/>
              <a:gd name="connsiteY7" fmla="*/ 301099 h 301099"/>
              <a:gd name="connsiteX8" fmla="*/ 0 w 422730"/>
              <a:gd name="connsiteY8" fmla="*/ 301099 h 301099"/>
              <a:gd name="connsiteX9" fmla="*/ 0 w 422730"/>
              <a:gd name="connsiteY9" fmla="*/ 0 h 30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730" h="301099">
                <a:moveTo>
                  <a:pt x="0" y="0"/>
                </a:moveTo>
                <a:lnTo>
                  <a:pt x="153822" y="0"/>
                </a:lnTo>
                <a:lnTo>
                  <a:pt x="153822" y="31707"/>
                </a:lnTo>
                <a:lnTo>
                  <a:pt x="422730" y="31707"/>
                </a:lnTo>
                <a:cubicBezTo>
                  <a:pt x="366365" y="31707"/>
                  <a:pt x="320710" y="84100"/>
                  <a:pt x="320710" y="148707"/>
                </a:cubicBezTo>
                <a:cubicBezTo>
                  <a:pt x="320710" y="213314"/>
                  <a:pt x="366365" y="265707"/>
                  <a:pt x="422730" y="265707"/>
                </a:cubicBezTo>
                <a:lnTo>
                  <a:pt x="153822" y="265707"/>
                </a:lnTo>
                <a:lnTo>
                  <a:pt x="153822" y="301099"/>
                </a:lnTo>
                <a:lnTo>
                  <a:pt x="0" y="301099"/>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8" name="矩形 127"/>
          <p:cNvSpPr/>
          <p:nvPr/>
        </p:nvSpPr>
        <p:spPr>
          <a:xfrm>
            <a:off x="9072563" y="3678238"/>
            <a:ext cx="314325"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129" name="任意多边形 128"/>
          <p:cNvSpPr/>
          <p:nvPr/>
        </p:nvSpPr>
        <p:spPr>
          <a:xfrm rot="15000000">
            <a:off x="6148673" y="4549754"/>
            <a:ext cx="422730" cy="301099"/>
          </a:xfrm>
          <a:custGeom>
            <a:avLst/>
            <a:gdLst>
              <a:gd name="connsiteX0" fmla="*/ 0 w 422730"/>
              <a:gd name="connsiteY0" fmla="*/ 0 h 301099"/>
              <a:gd name="connsiteX1" fmla="*/ 153822 w 422730"/>
              <a:gd name="connsiteY1" fmla="*/ 0 h 301099"/>
              <a:gd name="connsiteX2" fmla="*/ 153822 w 422730"/>
              <a:gd name="connsiteY2" fmla="*/ 31707 h 301099"/>
              <a:gd name="connsiteX3" fmla="*/ 422730 w 422730"/>
              <a:gd name="connsiteY3" fmla="*/ 31707 h 301099"/>
              <a:gd name="connsiteX4" fmla="*/ 320710 w 422730"/>
              <a:gd name="connsiteY4" fmla="*/ 148707 h 301099"/>
              <a:gd name="connsiteX5" fmla="*/ 422730 w 422730"/>
              <a:gd name="connsiteY5" fmla="*/ 265707 h 301099"/>
              <a:gd name="connsiteX6" fmla="*/ 153822 w 422730"/>
              <a:gd name="connsiteY6" fmla="*/ 265707 h 301099"/>
              <a:gd name="connsiteX7" fmla="*/ 153822 w 422730"/>
              <a:gd name="connsiteY7" fmla="*/ 301099 h 301099"/>
              <a:gd name="connsiteX8" fmla="*/ 0 w 422730"/>
              <a:gd name="connsiteY8" fmla="*/ 301099 h 301099"/>
              <a:gd name="connsiteX9" fmla="*/ 0 w 422730"/>
              <a:gd name="connsiteY9" fmla="*/ 0 h 30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730" h="301099">
                <a:moveTo>
                  <a:pt x="0" y="0"/>
                </a:moveTo>
                <a:lnTo>
                  <a:pt x="153822" y="0"/>
                </a:lnTo>
                <a:lnTo>
                  <a:pt x="153822" y="31707"/>
                </a:lnTo>
                <a:lnTo>
                  <a:pt x="422730" y="31707"/>
                </a:lnTo>
                <a:cubicBezTo>
                  <a:pt x="366365" y="31707"/>
                  <a:pt x="320710" y="84100"/>
                  <a:pt x="320710" y="148707"/>
                </a:cubicBezTo>
                <a:cubicBezTo>
                  <a:pt x="320710" y="213314"/>
                  <a:pt x="366365" y="265707"/>
                  <a:pt x="422730" y="265707"/>
                </a:cubicBezTo>
                <a:lnTo>
                  <a:pt x="153822" y="265707"/>
                </a:lnTo>
                <a:lnTo>
                  <a:pt x="153822" y="301099"/>
                </a:lnTo>
                <a:lnTo>
                  <a:pt x="0" y="301099"/>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0" name="矩形 129"/>
          <p:cNvSpPr/>
          <p:nvPr/>
        </p:nvSpPr>
        <p:spPr>
          <a:xfrm>
            <a:off x="6210300" y="4581525"/>
            <a:ext cx="314325"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131" name="任意多边形 130"/>
          <p:cNvSpPr/>
          <p:nvPr/>
        </p:nvSpPr>
        <p:spPr>
          <a:xfrm rot="4200000">
            <a:off x="7564856" y="3365655"/>
            <a:ext cx="412996" cy="299296"/>
          </a:xfrm>
          <a:custGeom>
            <a:avLst/>
            <a:gdLst>
              <a:gd name="connsiteX0" fmla="*/ 259174 w 412996"/>
              <a:gd name="connsiteY0" fmla="*/ 0 h 299296"/>
              <a:gd name="connsiteX1" fmla="*/ 412996 w 412996"/>
              <a:gd name="connsiteY1" fmla="*/ 0 h 299296"/>
              <a:gd name="connsiteX2" fmla="*/ 412996 w 412996"/>
              <a:gd name="connsiteY2" fmla="*/ 299296 h 299296"/>
              <a:gd name="connsiteX3" fmla="*/ 259174 w 412996"/>
              <a:gd name="connsiteY3" fmla="*/ 299296 h 299296"/>
              <a:gd name="connsiteX4" fmla="*/ 259174 w 412996"/>
              <a:gd name="connsiteY4" fmla="*/ 264900 h 299296"/>
              <a:gd name="connsiteX5" fmla="*/ 0 w 412996"/>
              <a:gd name="connsiteY5" fmla="*/ 264900 h 299296"/>
              <a:gd name="connsiteX6" fmla="*/ 107697 w 412996"/>
              <a:gd name="connsiteY6" fmla="*/ 147901 h 299296"/>
              <a:gd name="connsiteX7" fmla="*/ 0 w 412996"/>
              <a:gd name="connsiteY7" fmla="*/ 30900 h 299296"/>
              <a:gd name="connsiteX8" fmla="*/ 259174 w 412996"/>
              <a:gd name="connsiteY8" fmla="*/ 30900 h 299296"/>
              <a:gd name="connsiteX9" fmla="*/ 259174 w 412996"/>
              <a:gd name="connsiteY9" fmla="*/ 0 h 29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996" h="299296">
                <a:moveTo>
                  <a:pt x="259174" y="0"/>
                </a:moveTo>
                <a:lnTo>
                  <a:pt x="412996" y="0"/>
                </a:lnTo>
                <a:lnTo>
                  <a:pt x="412996" y="299296"/>
                </a:lnTo>
                <a:lnTo>
                  <a:pt x="259174" y="299296"/>
                </a:lnTo>
                <a:lnTo>
                  <a:pt x="259174" y="264900"/>
                </a:lnTo>
                <a:lnTo>
                  <a:pt x="0" y="264900"/>
                </a:lnTo>
                <a:lnTo>
                  <a:pt x="107697" y="147901"/>
                </a:lnTo>
                <a:lnTo>
                  <a:pt x="0" y="30900"/>
                </a:lnTo>
                <a:lnTo>
                  <a:pt x="259174" y="30900"/>
                </a:lnTo>
                <a:lnTo>
                  <a:pt x="259174"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2" name="矩形 131"/>
          <p:cNvSpPr/>
          <p:nvPr/>
        </p:nvSpPr>
        <p:spPr>
          <a:xfrm>
            <a:off x="7629525" y="3422650"/>
            <a:ext cx="293688"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33" name="任意多边形 132"/>
          <p:cNvSpPr/>
          <p:nvPr/>
        </p:nvSpPr>
        <p:spPr>
          <a:xfrm rot="17400000" flipH="1">
            <a:off x="3266397" y="4331163"/>
            <a:ext cx="412996" cy="299296"/>
          </a:xfrm>
          <a:custGeom>
            <a:avLst/>
            <a:gdLst>
              <a:gd name="connsiteX0" fmla="*/ 259174 w 412996"/>
              <a:gd name="connsiteY0" fmla="*/ 0 h 299296"/>
              <a:gd name="connsiteX1" fmla="*/ 412996 w 412996"/>
              <a:gd name="connsiteY1" fmla="*/ 0 h 299296"/>
              <a:gd name="connsiteX2" fmla="*/ 412996 w 412996"/>
              <a:gd name="connsiteY2" fmla="*/ 299296 h 299296"/>
              <a:gd name="connsiteX3" fmla="*/ 259174 w 412996"/>
              <a:gd name="connsiteY3" fmla="*/ 299296 h 299296"/>
              <a:gd name="connsiteX4" fmla="*/ 259174 w 412996"/>
              <a:gd name="connsiteY4" fmla="*/ 264900 h 299296"/>
              <a:gd name="connsiteX5" fmla="*/ 0 w 412996"/>
              <a:gd name="connsiteY5" fmla="*/ 264900 h 299296"/>
              <a:gd name="connsiteX6" fmla="*/ 107697 w 412996"/>
              <a:gd name="connsiteY6" fmla="*/ 147901 h 299296"/>
              <a:gd name="connsiteX7" fmla="*/ 0 w 412996"/>
              <a:gd name="connsiteY7" fmla="*/ 30900 h 299296"/>
              <a:gd name="connsiteX8" fmla="*/ 259174 w 412996"/>
              <a:gd name="connsiteY8" fmla="*/ 30900 h 299296"/>
              <a:gd name="connsiteX9" fmla="*/ 259174 w 412996"/>
              <a:gd name="connsiteY9" fmla="*/ 0 h 29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996" h="299296">
                <a:moveTo>
                  <a:pt x="259174" y="0"/>
                </a:moveTo>
                <a:lnTo>
                  <a:pt x="412996" y="0"/>
                </a:lnTo>
                <a:lnTo>
                  <a:pt x="412996" y="299296"/>
                </a:lnTo>
                <a:lnTo>
                  <a:pt x="259174" y="299296"/>
                </a:lnTo>
                <a:lnTo>
                  <a:pt x="259174" y="264900"/>
                </a:lnTo>
                <a:lnTo>
                  <a:pt x="0" y="264900"/>
                </a:lnTo>
                <a:lnTo>
                  <a:pt x="107697" y="147901"/>
                </a:lnTo>
                <a:lnTo>
                  <a:pt x="0" y="30900"/>
                </a:lnTo>
                <a:lnTo>
                  <a:pt x="259174" y="30900"/>
                </a:lnTo>
                <a:lnTo>
                  <a:pt x="259174"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4" name="矩形 133"/>
          <p:cNvSpPr/>
          <p:nvPr/>
        </p:nvSpPr>
        <p:spPr>
          <a:xfrm flipH="1">
            <a:off x="3313113" y="4368800"/>
            <a:ext cx="293687"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47" name="任意多边形 46"/>
          <p:cNvSpPr/>
          <p:nvPr/>
        </p:nvSpPr>
        <p:spPr>
          <a:xfrm rot="16200000" flipV="1">
            <a:off x="4538071" y="1396658"/>
            <a:ext cx="651779" cy="540001"/>
          </a:xfrm>
          <a:custGeom>
            <a:avLst/>
            <a:gdLst>
              <a:gd name="connsiteX0" fmla="*/ 651779 w 651779"/>
              <a:gd name="connsiteY0" fmla="*/ 271053 h 540001"/>
              <a:gd name="connsiteX1" fmla="*/ 534779 w 651779"/>
              <a:gd name="connsiteY1" fmla="*/ 154053 h 540001"/>
              <a:gd name="connsiteX2" fmla="*/ 180001 w 651779"/>
              <a:gd name="connsiteY2" fmla="*/ 154053 h 540001"/>
              <a:gd name="connsiteX3" fmla="*/ 180001 w 651779"/>
              <a:gd name="connsiteY3" fmla="*/ 0 h 540001"/>
              <a:gd name="connsiteX4" fmla="*/ 0 w 651779"/>
              <a:gd name="connsiteY4" fmla="*/ 0 h 540001"/>
              <a:gd name="connsiteX5" fmla="*/ 0 w 651779"/>
              <a:gd name="connsiteY5" fmla="*/ 540001 h 540001"/>
              <a:gd name="connsiteX6" fmla="*/ 180001 w 651779"/>
              <a:gd name="connsiteY6" fmla="*/ 540001 h 540001"/>
              <a:gd name="connsiteX7" fmla="*/ 180001 w 651779"/>
              <a:gd name="connsiteY7" fmla="*/ 388053 h 540001"/>
              <a:gd name="connsiteX8" fmla="*/ 534779 w 651779"/>
              <a:gd name="connsiteY8" fmla="*/ 388053 h 54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1779" h="540001">
                <a:moveTo>
                  <a:pt x="651779" y="271053"/>
                </a:moveTo>
                <a:lnTo>
                  <a:pt x="534779" y="154053"/>
                </a:lnTo>
                <a:lnTo>
                  <a:pt x="180001" y="154053"/>
                </a:lnTo>
                <a:lnTo>
                  <a:pt x="180001" y="0"/>
                </a:lnTo>
                <a:lnTo>
                  <a:pt x="0" y="0"/>
                </a:lnTo>
                <a:lnTo>
                  <a:pt x="0" y="540001"/>
                </a:lnTo>
                <a:lnTo>
                  <a:pt x="180001" y="540001"/>
                </a:lnTo>
                <a:lnTo>
                  <a:pt x="180001" y="388053"/>
                </a:lnTo>
                <a:lnTo>
                  <a:pt x="534779" y="388053"/>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5" name="矩形 114"/>
          <p:cNvSpPr/>
          <p:nvPr/>
        </p:nvSpPr>
        <p:spPr>
          <a:xfrm>
            <a:off x="4710113" y="1436688"/>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48" name="任意多边形 47"/>
          <p:cNvSpPr/>
          <p:nvPr/>
        </p:nvSpPr>
        <p:spPr>
          <a:xfrm rot="15000000">
            <a:off x="5400233" y="2953278"/>
            <a:ext cx="633878" cy="300458"/>
          </a:xfrm>
          <a:custGeom>
            <a:avLst/>
            <a:gdLst>
              <a:gd name="connsiteX0" fmla="*/ 0 w 633878"/>
              <a:gd name="connsiteY0" fmla="*/ 0 h 300458"/>
              <a:gd name="connsiteX1" fmla="*/ 153822 w 633878"/>
              <a:gd name="connsiteY1" fmla="*/ 0 h 300458"/>
              <a:gd name="connsiteX2" fmla="*/ 153822 w 633878"/>
              <a:gd name="connsiteY2" fmla="*/ 32287 h 300458"/>
              <a:gd name="connsiteX3" fmla="*/ 516878 w 633878"/>
              <a:gd name="connsiteY3" fmla="*/ 32287 h 300458"/>
              <a:gd name="connsiteX4" fmla="*/ 633878 w 633878"/>
              <a:gd name="connsiteY4" fmla="*/ 149287 h 300458"/>
              <a:gd name="connsiteX5" fmla="*/ 516878 w 633878"/>
              <a:gd name="connsiteY5" fmla="*/ 266287 h 300458"/>
              <a:gd name="connsiteX6" fmla="*/ 153822 w 633878"/>
              <a:gd name="connsiteY6" fmla="*/ 266287 h 300458"/>
              <a:gd name="connsiteX7" fmla="*/ 153822 w 633878"/>
              <a:gd name="connsiteY7" fmla="*/ 300458 h 300458"/>
              <a:gd name="connsiteX8" fmla="*/ 0 w 633878"/>
              <a:gd name="connsiteY8" fmla="*/ 300458 h 300458"/>
              <a:gd name="connsiteX9" fmla="*/ 0 w 633878"/>
              <a:gd name="connsiteY9" fmla="*/ 0 h 300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3878" h="300458">
                <a:moveTo>
                  <a:pt x="0" y="0"/>
                </a:moveTo>
                <a:lnTo>
                  <a:pt x="153822" y="0"/>
                </a:lnTo>
                <a:lnTo>
                  <a:pt x="153822" y="32287"/>
                </a:lnTo>
                <a:lnTo>
                  <a:pt x="516878" y="32287"/>
                </a:lnTo>
                <a:lnTo>
                  <a:pt x="633878" y="149287"/>
                </a:lnTo>
                <a:lnTo>
                  <a:pt x="516878" y="266287"/>
                </a:lnTo>
                <a:lnTo>
                  <a:pt x="153822" y="266287"/>
                </a:lnTo>
                <a:lnTo>
                  <a:pt x="153822" y="300458"/>
                </a:lnTo>
                <a:lnTo>
                  <a:pt x="0" y="300458"/>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9" name="矩形 48"/>
          <p:cNvSpPr/>
          <p:nvPr/>
        </p:nvSpPr>
        <p:spPr>
          <a:xfrm>
            <a:off x="5578475" y="2978150"/>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45" name="Text Box 98"/>
          <p:cNvSpPr txBox="1">
            <a:spLocks noChangeArrowheads="1"/>
          </p:cNvSpPr>
          <p:nvPr/>
        </p:nvSpPr>
        <p:spPr bwMode="auto">
          <a:xfrm>
            <a:off x="2403086" y="1961527"/>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400" b="1" dirty="0">
                <a:effectLst>
                  <a:outerShdw blurRad="38100" dist="38100" dir="2700000" algn="tl">
                    <a:srgbClr val="C0C0C0"/>
                  </a:outerShdw>
                </a:effectLst>
                <a:latin typeface="Times New Roman" panose="02020603050405020304" pitchFamily="18" charset="0"/>
                <a:ea typeface=""/>
              </a:rPr>
              <a:t>3´</a:t>
            </a:r>
          </a:p>
        </p:txBody>
      </p:sp>
      <p:sp>
        <p:nvSpPr>
          <p:cNvPr id="46" name="Text Box 95"/>
          <p:cNvSpPr txBox="1">
            <a:spLocks noChangeArrowheads="1"/>
          </p:cNvSpPr>
          <p:nvPr/>
        </p:nvSpPr>
        <p:spPr bwMode="auto">
          <a:xfrm>
            <a:off x="2712824" y="1964702"/>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400" b="1" dirty="0">
                <a:effectLst>
                  <a:outerShdw blurRad="38100" dist="38100" dir="2700000" algn="tl">
                    <a:srgbClr val="C0C0C0"/>
                  </a:outerShdw>
                </a:effectLst>
                <a:latin typeface="Times New Roman" panose="02020603050405020304" pitchFamily="18" charset="0"/>
                <a:ea typeface=""/>
              </a:rPr>
              <a:t>5´</a:t>
            </a:r>
          </a:p>
        </p:txBody>
      </p:sp>
    </p:spTree>
  </p:cSld>
  <p:clrMapOvr>
    <a:masterClrMapping/>
  </p:clrMapOvr>
  <p:transition advTm="2100">
    <p:plus/>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Oval 2"/>
          <p:cNvSpPr>
            <a:spLocks noChangeAspect="1" noChangeArrowheads="1"/>
          </p:cNvSpPr>
          <p:nvPr/>
        </p:nvSpPr>
        <p:spPr bwMode="auto">
          <a:xfrm>
            <a:off x="4223992" y="620689"/>
            <a:ext cx="1800000" cy="2007993"/>
          </a:xfrm>
          <a:prstGeom prst="ellipse">
            <a:avLst/>
          </a:prstGeom>
          <a:solidFill>
            <a:srgbClr val="FF9393"/>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459870" name="Rectangle 94"/>
          <p:cNvSpPr>
            <a:spLocks noChangeArrowheads="1"/>
          </p:cNvSpPr>
          <p:nvPr/>
        </p:nvSpPr>
        <p:spPr bwMode="auto">
          <a:xfrm>
            <a:off x="1560513" y="1646238"/>
            <a:ext cx="7969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引物</a:t>
            </a:r>
          </a:p>
        </p:txBody>
      </p:sp>
      <p:sp>
        <p:nvSpPr>
          <p:cNvPr id="459871" name="Text Box 95"/>
          <p:cNvSpPr txBox="1">
            <a:spLocks noChangeArrowheads="1"/>
          </p:cNvSpPr>
          <p:nvPr/>
        </p:nvSpPr>
        <p:spPr bwMode="auto">
          <a:xfrm>
            <a:off x="1343025" y="1963738"/>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400" b="1" dirty="0">
                <a:effectLst>
                  <a:outerShdw blurRad="38100" dist="38100" dir="2700000" algn="tl">
                    <a:srgbClr val="C0C0C0"/>
                  </a:outerShdw>
                </a:effectLst>
                <a:latin typeface="Times New Roman" panose="02020603050405020304" pitchFamily="18" charset="0"/>
                <a:ea typeface=""/>
              </a:rPr>
              <a:t>5´</a:t>
            </a:r>
          </a:p>
        </p:txBody>
      </p:sp>
      <p:sp>
        <p:nvSpPr>
          <p:cNvPr id="459872" name="Text Box 96"/>
          <p:cNvSpPr txBox="1">
            <a:spLocks noChangeArrowheads="1"/>
          </p:cNvSpPr>
          <p:nvPr/>
        </p:nvSpPr>
        <p:spPr bwMode="auto">
          <a:xfrm>
            <a:off x="2495550" y="717550"/>
            <a:ext cx="5969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400" b="1" dirty="0">
                <a:effectLst>
                  <a:outerShdw blurRad="38100" dist="38100" dir="2700000" algn="tl">
                    <a:srgbClr val="C0C0C0"/>
                  </a:outerShdw>
                </a:effectLst>
                <a:latin typeface="Times New Roman" panose="02020603050405020304" pitchFamily="18" charset="0"/>
                <a:ea typeface=""/>
              </a:rPr>
              <a:t>3´</a:t>
            </a:r>
          </a:p>
        </p:txBody>
      </p:sp>
      <p:sp>
        <p:nvSpPr>
          <p:cNvPr id="459873" name="Text Box 97"/>
          <p:cNvSpPr txBox="1">
            <a:spLocks noChangeArrowheads="1"/>
          </p:cNvSpPr>
          <p:nvPr/>
        </p:nvSpPr>
        <p:spPr bwMode="auto">
          <a:xfrm>
            <a:off x="9779000" y="692150"/>
            <a:ext cx="5762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400" b="1">
                <a:effectLst>
                  <a:outerShdw blurRad="38100" dist="38100" dir="2700000" algn="tl">
                    <a:srgbClr val="C0C0C0"/>
                  </a:outerShdw>
                </a:effectLst>
                <a:latin typeface="Times New Roman" panose="02020603050405020304" pitchFamily="18" charset="0"/>
                <a:ea typeface=""/>
              </a:rPr>
              <a:t>5´</a:t>
            </a:r>
          </a:p>
        </p:txBody>
      </p:sp>
      <p:sp>
        <p:nvSpPr>
          <p:cNvPr id="459874" name="Text Box 98"/>
          <p:cNvSpPr txBox="1">
            <a:spLocks noChangeArrowheads="1"/>
          </p:cNvSpPr>
          <p:nvPr/>
        </p:nvSpPr>
        <p:spPr bwMode="auto">
          <a:xfrm>
            <a:off x="6003925" y="1673225"/>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400" b="1" dirty="0">
                <a:effectLst>
                  <a:outerShdw blurRad="38100" dist="38100" dir="2700000" algn="tl">
                    <a:srgbClr val="C0C0C0"/>
                  </a:outerShdw>
                </a:effectLst>
                <a:latin typeface="Times New Roman" panose="02020603050405020304" pitchFamily="18" charset="0"/>
                <a:ea typeface=""/>
              </a:rPr>
              <a:t>3´</a:t>
            </a:r>
          </a:p>
        </p:txBody>
      </p:sp>
      <p:grpSp>
        <p:nvGrpSpPr>
          <p:cNvPr id="46088" name="组合 97"/>
          <p:cNvGrpSpPr>
            <a:grpSpLocks/>
          </p:cNvGrpSpPr>
          <p:nvPr/>
        </p:nvGrpSpPr>
        <p:grpSpPr bwMode="auto">
          <a:xfrm>
            <a:off x="2855913" y="957263"/>
            <a:ext cx="6840537" cy="661987"/>
            <a:chOff x="2676336" y="2321427"/>
            <a:chExt cx="6840000" cy="661659"/>
          </a:xfrm>
        </p:grpSpPr>
        <p:sp>
          <p:nvSpPr>
            <p:cNvPr id="99" name="任意多边形 98"/>
            <p:cNvSpPr/>
            <p:nvPr/>
          </p:nvSpPr>
          <p:spPr>
            <a:xfrm>
              <a:off x="2676336" y="2321427"/>
              <a:ext cx="6840000" cy="661659"/>
            </a:xfrm>
            <a:custGeom>
              <a:avLst/>
              <a:gdLst>
                <a:gd name="connsiteX0" fmla="*/ 0 w 6840000"/>
                <a:gd name="connsiteY0" fmla="*/ 0 h 661659"/>
                <a:gd name="connsiteX1" fmla="*/ 6840000 w 6840000"/>
                <a:gd name="connsiteY1" fmla="*/ 0 h 661659"/>
                <a:gd name="connsiteX2" fmla="*/ 6840000 w 6840000"/>
                <a:gd name="connsiteY2" fmla="*/ 180000 h 661659"/>
                <a:gd name="connsiteX3" fmla="*/ 6099408 w 6840000"/>
                <a:gd name="connsiteY3" fmla="*/ 180000 h 661659"/>
                <a:gd name="connsiteX4" fmla="*/ 6099408 w 6840000"/>
                <a:gd name="connsiteY4" fmla="*/ 181276 h 661659"/>
                <a:gd name="connsiteX5" fmla="*/ 6060678 w 6840000"/>
                <a:gd name="connsiteY5" fmla="*/ 181276 h 661659"/>
                <a:gd name="connsiteX6" fmla="*/ 6060678 w 6840000"/>
                <a:gd name="connsiteY6" fmla="*/ 371678 h 661659"/>
                <a:gd name="connsiteX7" fmla="*/ 6061760 w 6840000"/>
                <a:gd name="connsiteY7" fmla="*/ 371678 h 661659"/>
                <a:gd name="connsiteX8" fmla="*/ 6061760 w 6840000"/>
                <a:gd name="connsiteY8" fmla="*/ 545022 h 661659"/>
                <a:gd name="connsiteX9" fmla="*/ 5944760 w 6840000"/>
                <a:gd name="connsiteY9" fmla="*/ 647043 h 661659"/>
                <a:gd name="connsiteX10" fmla="*/ 5827760 w 6840000"/>
                <a:gd name="connsiteY10" fmla="*/ 545022 h 661659"/>
                <a:gd name="connsiteX11" fmla="*/ 5827760 w 6840000"/>
                <a:gd name="connsiteY11" fmla="*/ 374635 h 661659"/>
                <a:gd name="connsiteX12" fmla="*/ 5826678 w 6840000"/>
                <a:gd name="connsiteY12" fmla="*/ 374635 h 661659"/>
                <a:gd name="connsiteX13" fmla="*/ 5826678 w 6840000"/>
                <a:gd name="connsiteY13" fmla="*/ 181276 h 661659"/>
                <a:gd name="connsiteX14" fmla="*/ 5795928 w 6840000"/>
                <a:gd name="connsiteY14" fmla="*/ 181276 h 661659"/>
                <a:gd name="connsiteX15" fmla="*/ 5795928 w 6840000"/>
                <a:gd name="connsiteY15" fmla="*/ 180000 h 661659"/>
                <a:gd name="connsiteX16" fmla="*/ 5514191 w 6840000"/>
                <a:gd name="connsiteY16" fmla="*/ 180000 h 661659"/>
                <a:gd name="connsiteX17" fmla="*/ 5514191 w 6840000"/>
                <a:gd name="connsiteY17" fmla="*/ 181276 h 661659"/>
                <a:gd name="connsiteX18" fmla="*/ 5413303 w 6840000"/>
                <a:gd name="connsiteY18" fmla="*/ 181276 h 661659"/>
                <a:gd name="connsiteX19" fmla="*/ 5413303 w 6840000"/>
                <a:gd name="connsiteY19" fmla="*/ 544659 h 661659"/>
                <a:gd name="connsiteX20" fmla="*/ 5296303 w 6840000"/>
                <a:gd name="connsiteY20" fmla="*/ 661659 h 661659"/>
                <a:gd name="connsiteX21" fmla="*/ 5179303 w 6840000"/>
                <a:gd name="connsiteY21" fmla="*/ 544659 h 661659"/>
                <a:gd name="connsiteX22" fmla="*/ 5179303 w 6840000"/>
                <a:gd name="connsiteY22" fmla="*/ 181276 h 661659"/>
                <a:gd name="connsiteX23" fmla="*/ 5147857 w 6840000"/>
                <a:gd name="connsiteY23" fmla="*/ 181276 h 661659"/>
                <a:gd name="connsiteX24" fmla="*/ 5147857 w 6840000"/>
                <a:gd name="connsiteY24" fmla="*/ 180000 h 661659"/>
                <a:gd name="connsiteX25" fmla="*/ 4799080 w 6840000"/>
                <a:gd name="connsiteY25" fmla="*/ 180000 h 661659"/>
                <a:gd name="connsiteX26" fmla="*/ 4799080 w 6840000"/>
                <a:gd name="connsiteY26" fmla="*/ 181276 h 661659"/>
                <a:gd name="connsiteX27" fmla="*/ 4764684 w 6840000"/>
                <a:gd name="connsiteY27" fmla="*/ 181276 h 661659"/>
                <a:gd name="connsiteX28" fmla="*/ 4764684 w 6840000"/>
                <a:gd name="connsiteY28" fmla="*/ 440450 h 661659"/>
                <a:gd name="connsiteX29" fmla="*/ 4647685 w 6840000"/>
                <a:gd name="connsiteY29" fmla="*/ 332753 h 661659"/>
                <a:gd name="connsiteX30" fmla="*/ 4530684 w 6840000"/>
                <a:gd name="connsiteY30" fmla="*/ 440450 h 661659"/>
                <a:gd name="connsiteX31" fmla="*/ 4530684 w 6840000"/>
                <a:gd name="connsiteY31" fmla="*/ 181276 h 661659"/>
                <a:gd name="connsiteX32" fmla="*/ 4499784 w 6840000"/>
                <a:gd name="connsiteY32" fmla="*/ 181276 h 661659"/>
                <a:gd name="connsiteX33" fmla="*/ 4499784 w 6840000"/>
                <a:gd name="connsiteY33" fmla="*/ 180000 h 661659"/>
                <a:gd name="connsiteX34" fmla="*/ 4211752 w 6840000"/>
                <a:gd name="connsiteY34" fmla="*/ 180000 h 661659"/>
                <a:gd name="connsiteX35" fmla="*/ 4211752 w 6840000"/>
                <a:gd name="connsiteY35" fmla="*/ 181276 h 661659"/>
                <a:gd name="connsiteX36" fmla="*/ 4110864 w 6840000"/>
                <a:gd name="connsiteY36" fmla="*/ 181276 h 661659"/>
                <a:gd name="connsiteX37" fmla="*/ 4110864 w 6840000"/>
                <a:gd name="connsiteY37" fmla="*/ 544659 h 661659"/>
                <a:gd name="connsiteX38" fmla="*/ 3993864 w 6840000"/>
                <a:gd name="connsiteY38" fmla="*/ 661659 h 661659"/>
                <a:gd name="connsiteX39" fmla="*/ 3876864 w 6840000"/>
                <a:gd name="connsiteY39" fmla="*/ 544659 h 661659"/>
                <a:gd name="connsiteX40" fmla="*/ 3876864 w 6840000"/>
                <a:gd name="connsiteY40" fmla="*/ 181276 h 661659"/>
                <a:gd name="connsiteX41" fmla="*/ 3845418 w 6840000"/>
                <a:gd name="connsiteY41" fmla="*/ 181276 h 661659"/>
                <a:gd name="connsiteX42" fmla="*/ 3845418 w 6840000"/>
                <a:gd name="connsiteY42" fmla="*/ 180000 h 661659"/>
                <a:gd name="connsiteX43" fmla="*/ 3491672 w 6840000"/>
                <a:gd name="connsiteY43" fmla="*/ 180000 h 661659"/>
                <a:gd name="connsiteX44" fmla="*/ 3491672 w 6840000"/>
                <a:gd name="connsiteY44" fmla="*/ 181473 h 661659"/>
                <a:gd name="connsiteX45" fmla="*/ 3457276 w 6840000"/>
                <a:gd name="connsiteY45" fmla="*/ 181473 h 661659"/>
                <a:gd name="connsiteX46" fmla="*/ 3457276 w 6840000"/>
                <a:gd name="connsiteY46" fmla="*/ 440647 h 661659"/>
                <a:gd name="connsiteX47" fmla="*/ 3340277 w 6840000"/>
                <a:gd name="connsiteY47" fmla="*/ 332950 h 661659"/>
                <a:gd name="connsiteX48" fmla="*/ 3223276 w 6840000"/>
                <a:gd name="connsiteY48" fmla="*/ 440647 h 661659"/>
                <a:gd name="connsiteX49" fmla="*/ 3223276 w 6840000"/>
                <a:gd name="connsiteY49" fmla="*/ 181473 h 661659"/>
                <a:gd name="connsiteX50" fmla="*/ 3192376 w 6840000"/>
                <a:gd name="connsiteY50" fmla="*/ 181473 h 661659"/>
                <a:gd name="connsiteX51" fmla="*/ 3192376 w 6840000"/>
                <a:gd name="connsiteY51" fmla="*/ 180000 h 661659"/>
                <a:gd name="connsiteX52" fmla="*/ 2796800 w 6840000"/>
                <a:gd name="connsiteY52" fmla="*/ 180000 h 661659"/>
                <a:gd name="connsiteX53" fmla="*/ 2796800 w 6840000"/>
                <a:gd name="connsiteY53" fmla="*/ 442941 h 661659"/>
                <a:gd name="connsiteX54" fmla="*/ 2679800 w 6840000"/>
                <a:gd name="connsiteY54" fmla="*/ 340921 h 661659"/>
                <a:gd name="connsiteX55" fmla="*/ 2562800 w 6840000"/>
                <a:gd name="connsiteY55" fmla="*/ 442941 h 661659"/>
                <a:gd name="connsiteX56" fmla="*/ 2562800 w 6840000"/>
                <a:gd name="connsiteY56" fmla="*/ 180000 h 661659"/>
                <a:gd name="connsiteX57" fmla="*/ 2129244 w 6840000"/>
                <a:gd name="connsiteY57" fmla="*/ 180000 h 661659"/>
                <a:gd name="connsiteX58" fmla="*/ 2129244 w 6840000"/>
                <a:gd name="connsiteY58" fmla="*/ 438816 h 661659"/>
                <a:gd name="connsiteX59" fmla="*/ 2012245 w 6840000"/>
                <a:gd name="connsiteY59" fmla="*/ 331119 h 661659"/>
                <a:gd name="connsiteX60" fmla="*/ 1895244 w 6840000"/>
                <a:gd name="connsiteY60" fmla="*/ 438816 h 661659"/>
                <a:gd name="connsiteX61" fmla="*/ 1895244 w 6840000"/>
                <a:gd name="connsiteY61" fmla="*/ 180000 h 661659"/>
                <a:gd name="connsiteX62" fmla="*/ 1472566 w 6840000"/>
                <a:gd name="connsiteY62" fmla="*/ 180000 h 661659"/>
                <a:gd name="connsiteX63" fmla="*/ 1472566 w 6840000"/>
                <a:gd name="connsiteY63" fmla="*/ 539671 h 661659"/>
                <a:gd name="connsiteX64" fmla="*/ 1355566 w 6840000"/>
                <a:gd name="connsiteY64" fmla="*/ 656671 h 661659"/>
                <a:gd name="connsiteX65" fmla="*/ 1238566 w 6840000"/>
                <a:gd name="connsiteY65" fmla="*/ 539671 h 661659"/>
                <a:gd name="connsiteX66" fmla="*/ 1238566 w 6840000"/>
                <a:gd name="connsiteY66" fmla="*/ 180000 h 661659"/>
                <a:gd name="connsiteX67" fmla="*/ 804791 w 6840000"/>
                <a:gd name="connsiteY67" fmla="*/ 180000 h 661659"/>
                <a:gd name="connsiteX68" fmla="*/ 804791 w 6840000"/>
                <a:gd name="connsiteY68" fmla="*/ 539671 h 661659"/>
                <a:gd name="connsiteX69" fmla="*/ 687791 w 6840000"/>
                <a:gd name="connsiteY69" fmla="*/ 656671 h 661659"/>
                <a:gd name="connsiteX70" fmla="*/ 570791 w 6840000"/>
                <a:gd name="connsiteY70" fmla="*/ 539671 h 661659"/>
                <a:gd name="connsiteX71" fmla="*/ 570791 w 6840000"/>
                <a:gd name="connsiteY71" fmla="*/ 180000 h 661659"/>
                <a:gd name="connsiteX72" fmla="*/ 0 w 6840000"/>
                <a:gd name="connsiteY72" fmla="*/ 180000 h 661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840000" h="661659">
                  <a:moveTo>
                    <a:pt x="0" y="0"/>
                  </a:moveTo>
                  <a:lnTo>
                    <a:pt x="6840000" y="0"/>
                  </a:lnTo>
                  <a:lnTo>
                    <a:pt x="6840000" y="180000"/>
                  </a:lnTo>
                  <a:lnTo>
                    <a:pt x="6099408" y="180000"/>
                  </a:lnTo>
                  <a:lnTo>
                    <a:pt x="6099408" y="181276"/>
                  </a:lnTo>
                  <a:lnTo>
                    <a:pt x="6060678" y="181276"/>
                  </a:lnTo>
                  <a:lnTo>
                    <a:pt x="6060678" y="371678"/>
                  </a:lnTo>
                  <a:lnTo>
                    <a:pt x="6061760" y="371678"/>
                  </a:lnTo>
                  <a:lnTo>
                    <a:pt x="6061760" y="545022"/>
                  </a:lnTo>
                  <a:cubicBezTo>
                    <a:pt x="6061760" y="601388"/>
                    <a:pt x="6009368" y="647043"/>
                    <a:pt x="5944760" y="647043"/>
                  </a:cubicBezTo>
                  <a:cubicBezTo>
                    <a:pt x="5880154" y="647043"/>
                    <a:pt x="5827760" y="601388"/>
                    <a:pt x="5827760" y="545022"/>
                  </a:cubicBezTo>
                  <a:lnTo>
                    <a:pt x="5827760" y="374635"/>
                  </a:lnTo>
                  <a:lnTo>
                    <a:pt x="5826678" y="374635"/>
                  </a:lnTo>
                  <a:lnTo>
                    <a:pt x="5826678" y="181276"/>
                  </a:lnTo>
                  <a:lnTo>
                    <a:pt x="5795928" y="181276"/>
                  </a:lnTo>
                  <a:lnTo>
                    <a:pt x="5795928" y="180000"/>
                  </a:lnTo>
                  <a:lnTo>
                    <a:pt x="5514191" y="180000"/>
                  </a:lnTo>
                  <a:lnTo>
                    <a:pt x="5514191" y="181276"/>
                  </a:lnTo>
                  <a:lnTo>
                    <a:pt x="5413303" y="181276"/>
                  </a:lnTo>
                  <a:lnTo>
                    <a:pt x="5413303" y="544659"/>
                  </a:lnTo>
                  <a:lnTo>
                    <a:pt x="5296303" y="661659"/>
                  </a:lnTo>
                  <a:lnTo>
                    <a:pt x="5179303" y="544659"/>
                  </a:lnTo>
                  <a:lnTo>
                    <a:pt x="5179303" y="181276"/>
                  </a:lnTo>
                  <a:lnTo>
                    <a:pt x="5147857" y="181276"/>
                  </a:lnTo>
                  <a:lnTo>
                    <a:pt x="5147857" y="180000"/>
                  </a:lnTo>
                  <a:lnTo>
                    <a:pt x="4799080" y="180000"/>
                  </a:lnTo>
                  <a:lnTo>
                    <a:pt x="4799080" y="181276"/>
                  </a:lnTo>
                  <a:lnTo>
                    <a:pt x="4764684" y="181276"/>
                  </a:lnTo>
                  <a:lnTo>
                    <a:pt x="4764684" y="440450"/>
                  </a:lnTo>
                  <a:lnTo>
                    <a:pt x="4647685" y="332753"/>
                  </a:lnTo>
                  <a:lnTo>
                    <a:pt x="4530684" y="440450"/>
                  </a:lnTo>
                  <a:lnTo>
                    <a:pt x="4530684" y="181276"/>
                  </a:lnTo>
                  <a:lnTo>
                    <a:pt x="4499784" y="181276"/>
                  </a:lnTo>
                  <a:lnTo>
                    <a:pt x="4499784" y="180000"/>
                  </a:lnTo>
                  <a:lnTo>
                    <a:pt x="4211752" y="180000"/>
                  </a:lnTo>
                  <a:lnTo>
                    <a:pt x="4211752" y="181276"/>
                  </a:lnTo>
                  <a:lnTo>
                    <a:pt x="4110864" y="181276"/>
                  </a:lnTo>
                  <a:lnTo>
                    <a:pt x="4110864" y="544659"/>
                  </a:lnTo>
                  <a:lnTo>
                    <a:pt x="3993864" y="661659"/>
                  </a:lnTo>
                  <a:lnTo>
                    <a:pt x="3876864" y="544659"/>
                  </a:lnTo>
                  <a:lnTo>
                    <a:pt x="3876864" y="181276"/>
                  </a:lnTo>
                  <a:lnTo>
                    <a:pt x="3845418" y="181276"/>
                  </a:lnTo>
                  <a:lnTo>
                    <a:pt x="3845418" y="180000"/>
                  </a:lnTo>
                  <a:lnTo>
                    <a:pt x="3491672" y="180000"/>
                  </a:lnTo>
                  <a:lnTo>
                    <a:pt x="3491672" y="181473"/>
                  </a:lnTo>
                  <a:lnTo>
                    <a:pt x="3457276" y="181473"/>
                  </a:lnTo>
                  <a:lnTo>
                    <a:pt x="3457276" y="440647"/>
                  </a:lnTo>
                  <a:lnTo>
                    <a:pt x="3340277" y="332950"/>
                  </a:lnTo>
                  <a:lnTo>
                    <a:pt x="3223276" y="440647"/>
                  </a:lnTo>
                  <a:lnTo>
                    <a:pt x="3223276" y="181473"/>
                  </a:lnTo>
                  <a:lnTo>
                    <a:pt x="3192376" y="181473"/>
                  </a:lnTo>
                  <a:lnTo>
                    <a:pt x="3192376" y="180000"/>
                  </a:lnTo>
                  <a:lnTo>
                    <a:pt x="2796800" y="180000"/>
                  </a:lnTo>
                  <a:lnTo>
                    <a:pt x="2796800" y="442941"/>
                  </a:lnTo>
                  <a:cubicBezTo>
                    <a:pt x="2796800" y="386576"/>
                    <a:pt x="2744407" y="340921"/>
                    <a:pt x="2679800" y="340921"/>
                  </a:cubicBezTo>
                  <a:cubicBezTo>
                    <a:pt x="2615193" y="340921"/>
                    <a:pt x="2562800" y="386576"/>
                    <a:pt x="2562800" y="442941"/>
                  </a:cubicBezTo>
                  <a:lnTo>
                    <a:pt x="2562800" y="180000"/>
                  </a:lnTo>
                  <a:lnTo>
                    <a:pt x="2129244" y="180000"/>
                  </a:lnTo>
                  <a:lnTo>
                    <a:pt x="2129244" y="438816"/>
                  </a:lnTo>
                  <a:lnTo>
                    <a:pt x="2012245" y="331119"/>
                  </a:lnTo>
                  <a:lnTo>
                    <a:pt x="1895244" y="438816"/>
                  </a:lnTo>
                  <a:lnTo>
                    <a:pt x="1895244" y="180000"/>
                  </a:lnTo>
                  <a:lnTo>
                    <a:pt x="1472566" y="180000"/>
                  </a:lnTo>
                  <a:lnTo>
                    <a:pt x="1472566" y="539671"/>
                  </a:lnTo>
                  <a:lnTo>
                    <a:pt x="1355566" y="656671"/>
                  </a:lnTo>
                  <a:lnTo>
                    <a:pt x="1238566" y="539671"/>
                  </a:lnTo>
                  <a:lnTo>
                    <a:pt x="1238566" y="180000"/>
                  </a:lnTo>
                  <a:lnTo>
                    <a:pt x="804791" y="180000"/>
                  </a:lnTo>
                  <a:lnTo>
                    <a:pt x="804791" y="539671"/>
                  </a:lnTo>
                  <a:lnTo>
                    <a:pt x="687791" y="656671"/>
                  </a:lnTo>
                  <a:lnTo>
                    <a:pt x="570791" y="539671"/>
                  </a:lnTo>
                  <a:lnTo>
                    <a:pt x="570791" y="180000"/>
                  </a:lnTo>
                  <a:lnTo>
                    <a:pt x="0" y="180000"/>
                  </a:lnTo>
                  <a:close/>
                </a:path>
              </a:pathLst>
            </a:custGeom>
            <a:solidFill>
              <a:srgbClr val="0050AC"/>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0" name="矩形 99"/>
            <p:cNvSpPr/>
            <p:nvPr/>
          </p:nvSpPr>
          <p:spPr>
            <a:xfrm>
              <a:off x="8462319" y="2561020"/>
              <a:ext cx="323825"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01" name="矩形 100"/>
            <p:cNvSpPr/>
            <p:nvPr/>
          </p:nvSpPr>
          <p:spPr>
            <a:xfrm>
              <a:off x="7816257" y="2562607"/>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02" name="矩形 101"/>
            <p:cNvSpPr/>
            <p:nvPr/>
          </p:nvSpPr>
          <p:spPr>
            <a:xfrm>
              <a:off x="7171783" y="2413456"/>
              <a:ext cx="293664"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03" name="矩形 102"/>
            <p:cNvSpPr/>
            <p:nvPr/>
          </p:nvSpPr>
          <p:spPr>
            <a:xfrm>
              <a:off x="5197088" y="2403936"/>
              <a:ext cx="314300"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104" name="矩形 103"/>
            <p:cNvSpPr/>
            <p:nvPr/>
          </p:nvSpPr>
          <p:spPr>
            <a:xfrm>
              <a:off x="5863786" y="2413456"/>
              <a:ext cx="293664"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05" name="矩形 104"/>
            <p:cNvSpPr/>
            <p:nvPr/>
          </p:nvSpPr>
          <p:spPr>
            <a:xfrm>
              <a:off x="4538327" y="2403936"/>
              <a:ext cx="293665"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06" name="矩形 105"/>
            <p:cNvSpPr/>
            <p:nvPr/>
          </p:nvSpPr>
          <p:spPr>
            <a:xfrm>
              <a:off x="6517784" y="2562607"/>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07" name="矩形 106"/>
            <p:cNvSpPr/>
            <p:nvPr/>
          </p:nvSpPr>
          <p:spPr>
            <a:xfrm>
              <a:off x="3873217" y="2564194"/>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08" name="矩形 107"/>
            <p:cNvSpPr/>
            <p:nvPr/>
          </p:nvSpPr>
          <p:spPr>
            <a:xfrm>
              <a:off x="3206519" y="2564194"/>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grpSp>
      <p:sp>
        <p:nvSpPr>
          <p:cNvPr id="117" name="任意多边形 116"/>
          <p:cNvSpPr/>
          <p:nvPr/>
        </p:nvSpPr>
        <p:spPr>
          <a:xfrm rot="15000000">
            <a:off x="7405427" y="4536705"/>
            <a:ext cx="633878" cy="300458"/>
          </a:xfrm>
          <a:custGeom>
            <a:avLst/>
            <a:gdLst>
              <a:gd name="connsiteX0" fmla="*/ 0 w 633878"/>
              <a:gd name="connsiteY0" fmla="*/ 0 h 300458"/>
              <a:gd name="connsiteX1" fmla="*/ 153822 w 633878"/>
              <a:gd name="connsiteY1" fmla="*/ 0 h 300458"/>
              <a:gd name="connsiteX2" fmla="*/ 153822 w 633878"/>
              <a:gd name="connsiteY2" fmla="*/ 32287 h 300458"/>
              <a:gd name="connsiteX3" fmla="*/ 516878 w 633878"/>
              <a:gd name="connsiteY3" fmla="*/ 32287 h 300458"/>
              <a:gd name="connsiteX4" fmla="*/ 633878 w 633878"/>
              <a:gd name="connsiteY4" fmla="*/ 149287 h 300458"/>
              <a:gd name="connsiteX5" fmla="*/ 516878 w 633878"/>
              <a:gd name="connsiteY5" fmla="*/ 266287 h 300458"/>
              <a:gd name="connsiteX6" fmla="*/ 153822 w 633878"/>
              <a:gd name="connsiteY6" fmla="*/ 266287 h 300458"/>
              <a:gd name="connsiteX7" fmla="*/ 153822 w 633878"/>
              <a:gd name="connsiteY7" fmla="*/ 300458 h 300458"/>
              <a:gd name="connsiteX8" fmla="*/ 0 w 633878"/>
              <a:gd name="connsiteY8" fmla="*/ 300458 h 300458"/>
              <a:gd name="connsiteX9" fmla="*/ 0 w 633878"/>
              <a:gd name="connsiteY9" fmla="*/ 0 h 300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3878" h="300458">
                <a:moveTo>
                  <a:pt x="0" y="0"/>
                </a:moveTo>
                <a:lnTo>
                  <a:pt x="153822" y="0"/>
                </a:lnTo>
                <a:lnTo>
                  <a:pt x="153822" y="32287"/>
                </a:lnTo>
                <a:lnTo>
                  <a:pt x="516878" y="32287"/>
                </a:lnTo>
                <a:lnTo>
                  <a:pt x="633878" y="149287"/>
                </a:lnTo>
                <a:lnTo>
                  <a:pt x="516878" y="266287"/>
                </a:lnTo>
                <a:lnTo>
                  <a:pt x="153822" y="266287"/>
                </a:lnTo>
                <a:lnTo>
                  <a:pt x="153822" y="300458"/>
                </a:lnTo>
                <a:lnTo>
                  <a:pt x="0" y="300458"/>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8" name="矩形 117"/>
          <p:cNvSpPr/>
          <p:nvPr/>
        </p:nvSpPr>
        <p:spPr>
          <a:xfrm>
            <a:off x="7583488" y="4562475"/>
            <a:ext cx="304800"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19" name="任意多边形 118"/>
          <p:cNvSpPr/>
          <p:nvPr/>
        </p:nvSpPr>
        <p:spPr>
          <a:xfrm rot="19080000">
            <a:off x="4978400" y="4143179"/>
            <a:ext cx="619589" cy="312023"/>
          </a:xfrm>
          <a:custGeom>
            <a:avLst/>
            <a:gdLst>
              <a:gd name="connsiteX0" fmla="*/ 0 w 619589"/>
              <a:gd name="connsiteY0" fmla="*/ 0 h 312023"/>
              <a:gd name="connsiteX1" fmla="*/ 153822 w 619589"/>
              <a:gd name="connsiteY1" fmla="*/ 0 h 312023"/>
              <a:gd name="connsiteX2" fmla="*/ 153822 w 619589"/>
              <a:gd name="connsiteY2" fmla="*/ 32315 h 312023"/>
              <a:gd name="connsiteX3" fmla="*/ 347181 w 619589"/>
              <a:gd name="connsiteY3" fmla="*/ 32315 h 312023"/>
              <a:gd name="connsiteX4" fmla="*/ 347181 w 619589"/>
              <a:gd name="connsiteY4" fmla="*/ 33397 h 312023"/>
              <a:gd name="connsiteX5" fmla="*/ 517568 w 619589"/>
              <a:gd name="connsiteY5" fmla="*/ 33397 h 312023"/>
              <a:gd name="connsiteX6" fmla="*/ 619589 w 619589"/>
              <a:gd name="connsiteY6" fmla="*/ 150397 h 312023"/>
              <a:gd name="connsiteX7" fmla="*/ 517568 w 619589"/>
              <a:gd name="connsiteY7" fmla="*/ 267397 h 312023"/>
              <a:gd name="connsiteX8" fmla="*/ 347181 w 619589"/>
              <a:gd name="connsiteY8" fmla="*/ 267397 h 312023"/>
              <a:gd name="connsiteX9" fmla="*/ 347181 w 619589"/>
              <a:gd name="connsiteY9" fmla="*/ 269915 h 312023"/>
              <a:gd name="connsiteX10" fmla="*/ 153822 w 619589"/>
              <a:gd name="connsiteY10" fmla="*/ 269915 h 312023"/>
              <a:gd name="connsiteX11" fmla="*/ 153822 w 619589"/>
              <a:gd name="connsiteY11" fmla="*/ 312023 h 312023"/>
              <a:gd name="connsiteX12" fmla="*/ 0 w 619589"/>
              <a:gd name="connsiteY12" fmla="*/ 312023 h 312023"/>
              <a:gd name="connsiteX13" fmla="*/ 0 w 619589"/>
              <a:gd name="connsiteY13" fmla="*/ 0 h 31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12023">
                <a:moveTo>
                  <a:pt x="0" y="0"/>
                </a:moveTo>
                <a:lnTo>
                  <a:pt x="153822" y="0"/>
                </a:lnTo>
                <a:lnTo>
                  <a:pt x="153822" y="32315"/>
                </a:lnTo>
                <a:lnTo>
                  <a:pt x="347181" y="32315"/>
                </a:lnTo>
                <a:lnTo>
                  <a:pt x="347181" y="33397"/>
                </a:lnTo>
                <a:lnTo>
                  <a:pt x="517568" y="33397"/>
                </a:lnTo>
                <a:cubicBezTo>
                  <a:pt x="573934" y="33397"/>
                  <a:pt x="619589" y="85790"/>
                  <a:pt x="619589" y="150397"/>
                </a:cubicBezTo>
                <a:cubicBezTo>
                  <a:pt x="619589" y="215004"/>
                  <a:pt x="573934" y="267397"/>
                  <a:pt x="517568" y="267397"/>
                </a:cubicBezTo>
                <a:lnTo>
                  <a:pt x="347181" y="267397"/>
                </a:lnTo>
                <a:lnTo>
                  <a:pt x="347181" y="269915"/>
                </a:lnTo>
                <a:lnTo>
                  <a:pt x="153822" y="269915"/>
                </a:lnTo>
                <a:lnTo>
                  <a:pt x="153822" y="312023"/>
                </a:lnTo>
                <a:lnTo>
                  <a:pt x="0" y="312023"/>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0" name="矩形 119"/>
          <p:cNvSpPr/>
          <p:nvPr/>
        </p:nvSpPr>
        <p:spPr>
          <a:xfrm>
            <a:off x="5114925" y="4143375"/>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23" name="任意多边形 122"/>
          <p:cNvSpPr/>
          <p:nvPr/>
        </p:nvSpPr>
        <p:spPr>
          <a:xfrm rot="16200000">
            <a:off x="4086020" y="4504916"/>
            <a:ext cx="619589" cy="312023"/>
          </a:xfrm>
          <a:custGeom>
            <a:avLst/>
            <a:gdLst>
              <a:gd name="connsiteX0" fmla="*/ 0 w 619589"/>
              <a:gd name="connsiteY0" fmla="*/ 0 h 312023"/>
              <a:gd name="connsiteX1" fmla="*/ 153822 w 619589"/>
              <a:gd name="connsiteY1" fmla="*/ 0 h 312023"/>
              <a:gd name="connsiteX2" fmla="*/ 153822 w 619589"/>
              <a:gd name="connsiteY2" fmla="*/ 32315 h 312023"/>
              <a:gd name="connsiteX3" fmla="*/ 347181 w 619589"/>
              <a:gd name="connsiteY3" fmla="*/ 32315 h 312023"/>
              <a:gd name="connsiteX4" fmla="*/ 347181 w 619589"/>
              <a:gd name="connsiteY4" fmla="*/ 33397 h 312023"/>
              <a:gd name="connsiteX5" fmla="*/ 517568 w 619589"/>
              <a:gd name="connsiteY5" fmla="*/ 33397 h 312023"/>
              <a:gd name="connsiteX6" fmla="*/ 619589 w 619589"/>
              <a:gd name="connsiteY6" fmla="*/ 150397 h 312023"/>
              <a:gd name="connsiteX7" fmla="*/ 517568 w 619589"/>
              <a:gd name="connsiteY7" fmla="*/ 267397 h 312023"/>
              <a:gd name="connsiteX8" fmla="*/ 347181 w 619589"/>
              <a:gd name="connsiteY8" fmla="*/ 267397 h 312023"/>
              <a:gd name="connsiteX9" fmla="*/ 347181 w 619589"/>
              <a:gd name="connsiteY9" fmla="*/ 269915 h 312023"/>
              <a:gd name="connsiteX10" fmla="*/ 153822 w 619589"/>
              <a:gd name="connsiteY10" fmla="*/ 269915 h 312023"/>
              <a:gd name="connsiteX11" fmla="*/ 153822 w 619589"/>
              <a:gd name="connsiteY11" fmla="*/ 312023 h 312023"/>
              <a:gd name="connsiteX12" fmla="*/ 0 w 619589"/>
              <a:gd name="connsiteY12" fmla="*/ 312023 h 312023"/>
              <a:gd name="connsiteX13" fmla="*/ 0 w 619589"/>
              <a:gd name="connsiteY13" fmla="*/ 0 h 31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12023">
                <a:moveTo>
                  <a:pt x="0" y="0"/>
                </a:moveTo>
                <a:lnTo>
                  <a:pt x="153822" y="0"/>
                </a:lnTo>
                <a:lnTo>
                  <a:pt x="153822" y="32315"/>
                </a:lnTo>
                <a:lnTo>
                  <a:pt x="347181" y="32315"/>
                </a:lnTo>
                <a:lnTo>
                  <a:pt x="347181" y="33397"/>
                </a:lnTo>
                <a:lnTo>
                  <a:pt x="517568" y="33397"/>
                </a:lnTo>
                <a:cubicBezTo>
                  <a:pt x="573934" y="33397"/>
                  <a:pt x="619589" y="85790"/>
                  <a:pt x="619589" y="150397"/>
                </a:cubicBezTo>
                <a:cubicBezTo>
                  <a:pt x="619589" y="215004"/>
                  <a:pt x="573934" y="267397"/>
                  <a:pt x="517568" y="267397"/>
                </a:cubicBezTo>
                <a:lnTo>
                  <a:pt x="347181" y="267397"/>
                </a:lnTo>
                <a:lnTo>
                  <a:pt x="347181" y="269915"/>
                </a:lnTo>
                <a:lnTo>
                  <a:pt x="153822" y="269915"/>
                </a:lnTo>
                <a:lnTo>
                  <a:pt x="153822" y="312023"/>
                </a:lnTo>
                <a:lnTo>
                  <a:pt x="0" y="312023"/>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4" name="矩形 123"/>
          <p:cNvSpPr/>
          <p:nvPr/>
        </p:nvSpPr>
        <p:spPr>
          <a:xfrm>
            <a:off x="4222750" y="4505325"/>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25" name="任意多边形 124"/>
          <p:cNvSpPr/>
          <p:nvPr/>
        </p:nvSpPr>
        <p:spPr>
          <a:xfrm rot="16500000">
            <a:off x="8552488" y="4591839"/>
            <a:ext cx="619589" cy="312023"/>
          </a:xfrm>
          <a:custGeom>
            <a:avLst/>
            <a:gdLst>
              <a:gd name="connsiteX0" fmla="*/ 0 w 619589"/>
              <a:gd name="connsiteY0" fmla="*/ 0 h 312023"/>
              <a:gd name="connsiteX1" fmla="*/ 153822 w 619589"/>
              <a:gd name="connsiteY1" fmla="*/ 0 h 312023"/>
              <a:gd name="connsiteX2" fmla="*/ 153822 w 619589"/>
              <a:gd name="connsiteY2" fmla="*/ 32315 h 312023"/>
              <a:gd name="connsiteX3" fmla="*/ 347181 w 619589"/>
              <a:gd name="connsiteY3" fmla="*/ 32315 h 312023"/>
              <a:gd name="connsiteX4" fmla="*/ 347181 w 619589"/>
              <a:gd name="connsiteY4" fmla="*/ 33397 h 312023"/>
              <a:gd name="connsiteX5" fmla="*/ 517568 w 619589"/>
              <a:gd name="connsiteY5" fmla="*/ 33397 h 312023"/>
              <a:gd name="connsiteX6" fmla="*/ 619589 w 619589"/>
              <a:gd name="connsiteY6" fmla="*/ 150397 h 312023"/>
              <a:gd name="connsiteX7" fmla="*/ 517568 w 619589"/>
              <a:gd name="connsiteY7" fmla="*/ 267397 h 312023"/>
              <a:gd name="connsiteX8" fmla="*/ 347181 w 619589"/>
              <a:gd name="connsiteY8" fmla="*/ 267397 h 312023"/>
              <a:gd name="connsiteX9" fmla="*/ 347181 w 619589"/>
              <a:gd name="connsiteY9" fmla="*/ 269915 h 312023"/>
              <a:gd name="connsiteX10" fmla="*/ 153822 w 619589"/>
              <a:gd name="connsiteY10" fmla="*/ 269915 h 312023"/>
              <a:gd name="connsiteX11" fmla="*/ 153822 w 619589"/>
              <a:gd name="connsiteY11" fmla="*/ 312023 h 312023"/>
              <a:gd name="connsiteX12" fmla="*/ 0 w 619589"/>
              <a:gd name="connsiteY12" fmla="*/ 312023 h 312023"/>
              <a:gd name="connsiteX13" fmla="*/ 0 w 619589"/>
              <a:gd name="connsiteY13" fmla="*/ 0 h 31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12023">
                <a:moveTo>
                  <a:pt x="0" y="0"/>
                </a:moveTo>
                <a:lnTo>
                  <a:pt x="153822" y="0"/>
                </a:lnTo>
                <a:lnTo>
                  <a:pt x="153822" y="32315"/>
                </a:lnTo>
                <a:lnTo>
                  <a:pt x="347181" y="32315"/>
                </a:lnTo>
                <a:lnTo>
                  <a:pt x="347181" y="33397"/>
                </a:lnTo>
                <a:lnTo>
                  <a:pt x="517568" y="33397"/>
                </a:lnTo>
                <a:cubicBezTo>
                  <a:pt x="573934" y="33397"/>
                  <a:pt x="619589" y="85790"/>
                  <a:pt x="619589" y="150397"/>
                </a:cubicBezTo>
                <a:cubicBezTo>
                  <a:pt x="619589" y="215004"/>
                  <a:pt x="573934" y="267397"/>
                  <a:pt x="517568" y="267397"/>
                </a:cubicBezTo>
                <a:lnTo>
                  <a:pt x="347181" y="267397"/>
                </a:lnTo>
                <a:lnTo>
                  <a:pt x="347181" y="269915"/>
                </a:lnTo>
                <a:lnTo>
                  <a:pt x="153822" y="269915"/>
                </a:lnTo>
                <a:lnTo>
                  <a:pt x="153822" y="312023"/>
                </a:lnTo>
                <a:lnTo>
                  <a:pt x="0" y="312023"/>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6" name="矩形 125"/>
          <p:cNvSpPr/>
          <p:nvPr/>
        </p:nvSpPr>
        <p:spPr>
          <a:xfrm>
            <a:off x="8682038" y="4581525"/>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27" name="任意多边形 126"/>
          <p:cNvSpPr/>
          <p:nvPr/>
        </p:nvSpPr>
        <p:spPr>
          <a:xfrm rot="15000000">
            <a:off x="9010818" y="3647561"/>
            <a:ext cx="422730" cy="301099"/>
          </a:xfrm>
          <a:custGeom>
            <a:avLst/>
            <a:gdLst>
              <a:gd name="connsiteX0" fmla="*/ 0 w 422730"/>
              <a:gd name="connsiteY0" fmla="*/ 0 h 301099"/>
              <a:gd name="connsiteX1" fmla="*/ 153822 w 422730"/>
              <a:gd name="connsiteY1" fmla="*/ 0 h 301099"/>
              <a:gd name="connsiteX2" fmla="*/ 153822 w 422730"/>
              <a:gd name="connsiteY2" fmla="*/ 31707 h 301099"/>
              <a:gd name="connsiteX3" fmla="*/ 422730 w 422730"/>
              <a:gd name="connsiteY3" fmla="*/ 31707 h 301099"/>
              <a:gd name="connsiteX4" fmla="*/ 320710 w 422730"/>
              <a:gd name="connsiteY4" fmla="*/ 148707 h 301099"/>
              <a:gd name="connsiteX5" fmla="*/ 422730 w 422730"/>
              <a:gd name="connsiteY5" fmla="*/ 265707 h 301099"/>
              <a:gd name="connsiteX6" fmla="*/ 153822 w 422730"/>
              <a:gd name="connsiteY6" fmla="*/ 265707 h 301099"/>
              <a:gd name="connsiteX7" fmla="*/ 153822 w 422730"/>
              <a:gd name="connsiteY7" fmla="*/ 301099 h 301099"/>
              <a:gd name="connsiteX8" fmla="*/ 0 w 422730"/>
              <a:gd name="connsiteY8" fmla="*/ 301099 h 301099"/>
              <a:gd name="connsiteX9" fmla="*/ 0 w 422730"/>
              <a:gd name="connsiteY9" fmla="*/ 0 h 30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730" h="301099">
                <a:moveTo>
                  <a:pt x="0" y="0"/>
                </a:moveTo>
                <a:lnTo>
                  <a:pt x="153822" y="0"/>
                </a:lnTo>
                <a:lnTo>
                  <a:pt x="153822" y="31707"/>
                </a:lnTo>
                <a:lnTo>
                  <a:pt x="422730" y="31707"/>
                </a:lnTo>
                <a:cubicBezTo>
                  <a:pt x="366365" y="31707"/>
                  <a:pt x="320710" y="84100"/>
                  <a:pt x="320710" y="148707"/>
                </a:cubicBezTo>
                <a:cubicBezTo>
                  <a:pt x="320710" y="213314"/>
                  <a:pt x="366365" y="265707"/>
                  <a:pt x="422730" y="265707"/>
                </a:cubicBezTo>
                <a:lnTo>
                  <a:pt x="153822" y="265707"/>
                </a:lnTo>
                <a:lnTo>
                  <a:pt x="153822" y="301099"/>
                </a:lnTo>
                <a:lnTo>
                  <a:pt x="0" y="301099"/>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8" name="矩形 127"/>
          <p:cNvSpPr/>
          <p:nvPr/>
        </p:nvSpPr>
        <p:spPr>
          <a:xfrm>
            <a:off x="9072563" y="3678238"/>
            <a:ext cx="314325"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129" name="任意多边形 128"/>
          <p:cNvSpPr/>
          <p:nvPr/>
        </p:nvSpPr>
        <p:spPr>
          <a:xfrm rot="15000000">
            <a:off x="6148673" y="4549754"/>
            <a:ext cx="422730" cy="301099"/>
          </a:xfrm>
          <a:custGeom>
            <a:avLst/>
            <a:gdLst>
              <a:gd name="connsiteX0" fmla="*/ 0 w 422730"/>
              <a:gd name="connsiteY0" fmla="*/ 0 h 301099"/>
              <a:gd name="connsiteX1" fmla="*/ 153822 w 422730"/>
              <a:gd name="connsiteY1" fmla="*/ 0 h 301099"/>
              <a:gd name="connsiteX2" fmla="*/ 153822 w 422730"/>
              <a:gd name="connsiteY2" fmla="*/ 31707 h 301099"/>
              <a:gd name="connsiteX3" fmla="*/ 422730 w 422730"/>
              <a:gd name="connsiteY3" fmla="*/ 31707 h 301099"/>
              <a:gd name="connsiteX4" fmla="*/ 320710 w 422730"/>
              <a:gd name="connsiteY4" fmla="*/ 148707 h 301099"/>
              <a:gd name="connsiteX5" fmla="*/ 422730 w 422730"/>
              <a:gd name="connsiteY5" fmla="*/ 265707 h 301099"/>
              <a:gd name="connsiteX6" fmla="*/ 153822 w 422730"/>
              <a:gd name="connsiteY6" fmla="*/ 265707 h 301099"/>
              <a:gd name="connsiteX7" fmla="*/ 153822 w 422730"/>
              <a:gd name="connsiteY7" fmla="*/ 301099 h 301099"/>
              <a:gd name="connsiteX8" fmla="*/ 0 w 422730"/>
              <a:gd name="connsiteY8" fmla="*/ 301099 h 301099"/>
              <a:gd name="connsiteX9" fmla="*/ 0 w 422730"/>
              <a:gd name="connsiteY9" fmla="*/ 0 h 30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730" h="301099">
                <a:moveTo>
                  <a:pt x="0" y="0"/>
                </a:moveTo>
                <a:lnTo>
                  <a:pt x="153822" y="0"/>
                </a:lnTo>
                <a:lnTo>
                  <a:pt x="153822" y="31707"/>
                </a:lnTo>
                <a:lnTo>
                  <a:pt x="422730" y="31707"/>
                </a:lnTo>
                <a:cubicBezTo>
                  <a:pt x="366365" y="31707"/>
                  <a:pt x="320710" y="84100"/>
                  <a:pt x="320710" y="148707"/>
                </a:cubicBezTo>
                <a:cubicBezTo>
                  <a:pt x="320710" y="213314"/>
                  <a:pt x="366365" y="265707"/>
                  <a:pt x="422730" y="265707"/>
                </a:cubicBezTo>
                <a:lnTo>
                  <a:pt x="153822" y="265707"/>
                </a:lnTo>
                <a:lnTo>
                  <a:pt x="153822" y="301099"/>
                </a:lnTo>
                <a:lnTo>
                  <a:pt x="0" y="301099"/>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0" name="矩形 129"/>
          <p:cNvSpPr/>
          <p:nvPr/>
        </p:nvSpPr>
        <p:spPr>
          <a:xfrm>
            <a:off x="6210300" y="4581525"/>
            <a:ext cx="314325"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131" name="任意多边形 130"/>
          <p:cNvSpPr/>
          <p:nvPr/>
        </p:nvSpPr>
        <p:spPr>
          <a:xfrm rot="4200000">
            <a:off x="7564856" y="3365655"/>
            <a:ext cx="412996" cy="299296"/>
          </a:xfrm>
          <a:custGeom>
            <a:avLst/>
            <a:gdLst>
              <a:gd name="connsiteX0" fmla="*/ 259174 w 412996"/>
              <a:gd name="connsiteY0" fmla="*/ 0 h 299296"/>
              <a:gd name="connsiteX1" fmla="*/ 412996 w 412996"/>
              <a:gd name="connsiteY1" fmla="*/ 0 h 299296"/>
              <a:gd name="connsiteX2" fmla="*/ 412996 w 412996"/>
              <a:gd name="connsiteY2" fmla="*/ 299296 h 299296"/>
              <a:gd name="connsiteX3" fmla="*/ 259174 w 412996"/>
              <a:gd name="connsiteY3" fmla="*/ 299296 h 299296"/>
              <a:gd name="connsiteX4" fmla="*/ 259174 w 412996"/>
              <a:gd name="connsiteY4" fmla="*/ 264900 h 299296"/>
              <a:gd name="connsiteX5" fmla="*/ 0 w 412996"/>
              <a:gd name="connsiteY5" fmla="*/ 264900 h 299296"/>
              <a:gd name="connsiteX6" fmla="*/ 107697 w 412996"/>
              <a:gd name="connsiteY6" fmla="*/ 147901 h 299296"/>
              <a:gd name="connsiteX7" fmla="*/ 0 w 412996"/>
              <a:gd name="connsiteY7" fmla="*/ 30900 h 299296"/>
              <a:gd name="connsiteX8" fmla="*/ 259174 w 412996"/>
              <a:gd name="connsiteY8" fmla="*/ 30900 h 299296"/>
              <a:gd name="connsiteX9" fmla="*/ 259174 w 412996"/>
              <a:gd name="connsiteY9" fmla="*/ 0 h 29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996" h="299296">
                <a:moveTo>
                  <a:pt x="259174" y="0"/>
                </a:moveTo>
                <a:lnTo>
                  <a:pt x="412996" y="0"/>
                </a:lnTo>
                <a:lnTo>
                  <a:pt x="412996" y="299296"/>
                </a:lnTo>
                <a:lnTo>
                  <a:pt x="259174" y="299296"/>
                </a:lnTo>
                <a:lnTo>
                  <a:pt x="259174" y="264900"/>
                </a:lnTo>
                <a:lnTo>
                  <a:pt x="0" y="264900"/>
                </a:lnTo>
                <a:lnTo>
                  <a:pt x="107697" y="147901"/>
                </a:lnTo>
                <a:lnTo>
                  <a:pt x="0" y="30900"/>
                </a:lnTo>
                <a:lnTo>
                  <a:pt x="259174" y="30900"/>
                </a:lnTo>
                <a:lnTo>
                  <a:pt x="259174"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2" name="矩形 131"/>
          <p:cNvSpPr/>
          <p:nvPr/>
        </p:nvSpPr>
        <p:spPr>
          <a:xfrm>
            <a:off x="7629525" y="3422650"/>
            <a:ext cx="293688"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33" name="任意多边形 132"/>
          <p:cNvSpPr/>
          <p:nvPr/>
        </p:nvSpPr>
        <p:spPr>
          <a:xfrm rot="17400000" flipH="1">
            <a:off x="3266397" y="4331163"/>
            <a:ext cx="412996" cy="299296"/>
          </a:xfrm>
          <a:custGeom>
            <a:avLst/>
            <a:gdLst>
              <a:gd name="connsiteX0" fmla="*/ 259174 w 412996"/>
              <a:gd name="connsiteY0" fmla="*/ 0 h 299296"/>
              <a:gd name="connsiteX1" fmla="*/ 412996 w 412996"/>
              <a:gd name="connsiteY1" fmla="*/ 0 h 299296"/>
              <a:gd name="connsiteX2" fmla="*/ 412996 w 412996"/>
              <a:gd name="connsiteY2" fmla="*/ 299296 h 299296"/>
              <a:gd name="connsiteX3" fmla="*/ 259174 w 412996"/>
              <a:gd name="connsiteY3" fmla="*/ 299296 h 299296"/>
              <a:gd name="connsiteX4" fmla="*/ 259174 w 412996"/>
              <a:gd name="connsiteY4" fmla="*/ 264900 h 299296"/>
              <a:gd name="connsiteX5" fmla="*/ 0 w 412996"/>
              <a:gd name="connsiteY5" fmla="*/ 264900 h 299296"/>
              <a:gd name="connsiteX6" fmla="*/ 107697 w 412996"/>
              <a:gd name="connsiteY6" fmla="*/ 147901 h 299296"/>
              <a:gd name="connsiteX7" fmla="*/ 0 w 412996"/>
              <a:gd name="connsiteY7" fmla="*/ 30900 h 299296"/>
              <a:gd name="connsiteX8" fmla="*/ 259174 w 412996"/>
              <a:gd name="connsiteY8" fmla="*/ 30900 h 299296"/>
              <a:gd name="connsiteX9" fmla="*/ 259174 w 412996"/>
              <a:gd name="connsiteY9" fmla="*/ 0 h 29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996" h="299296">
                <a:moveTo>
                  <a:pt x="259174" y="0"/>
                </a:moveTo>
                <a:lnTo>
                  <a:pt x="412996" y="0"/>
                </a:lnTo>
                <a:lnTo>
                  <a:pt x="412996" y="299296"/>
                </a:lnTo>
                <a:lnTo>
                  <a:pt x="259174" y="299296"/>
                </a:lnTo>
                <a:lnTo>
                  <a:pt x="259174" y="264900"/>
                </a:lnTo>
                <a:lnTo>
                  <a:pt x="0" y="264900"/>
                </a:lnTo>
                <a:lnTo>
                  <a:pt x="107697" y="147901"/>
                </a:lnTo>
                <a:lnTo>
                  <a:pt x="0" y="30900"/>
                </a:lnTo>
                <a:lnTo>
                  <a:pt x="259174" y="30900"/>
                </a:lnTo>
                <a:lnTo>
                  <a:pt x="259174"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4" name="矩形 133"/>
          <p:cNvSpPr/>
          <p:nvPr/>
        </p:nvSpPr>
        <p:spPr>
          <a:xfrm flipH="1">
            <a:off x="3313113" y="4368800"/>
            <a:ext cx="293687"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54" name="任意多边形 53"/>
          <p:cNvSpPr/>
          <p:nvPr/>
        </p:nvSpPr>
        <p:spPr>
          <a:xfrm rot="5400000" flipV="1">
            <a:off x="3699449" y="476804"/>
            <a:ext cx="648072" cy="2376000"/>
          </a:xfrm>
          <a:custGeom>
            <a:avLst/>
            <a:gdLst>
              <a:gd name="connsiteX0" fmla="*/ 0 w 648072"/>
              <a:gd name="connsiteY0" fmla="*/ 2034515 h 2376000"/>
              <a:gd name="connsiteX1" fmla="*/ 117000 w 648072"/>
              <a:gd name="connsiteY1" fmla="*/ 2151515 h 2376000"/>
              <a:gd name="connsiteX2" fmla="*/ 468072 w 648072"/>
              <a:gd name="connsiteY2" fmla="*/ 2151515 h 2376000"/>
              <a:gd name="connsiteX3" fmla="*/ 468072 w 648072"/>
              <a:gd name="connsiteY3" fmla="*/ 2376000 h 2376000"/>
              <a:gd name="connsiteX4" fmla="*/ 648072 w 648072"/>
              <a:gd name="connsiteY4" fmla="*/ 2376000 h 2376000"/>
              <a:gd name="connsiteX5" fmla="*/ 648072 w 648072"/>
              <a:gd name="connsiteY5" fmla="*/ 0 h 2376000"/>
              <a:gd name="connsiteX6" fmla="*/ 468072 w 648072"/>
              <a:gd name="connsiteY6" fmla="*/ 0 h 2376000"/>
              <a:gd name="connsiteX7" fmla="*/ 468072 w 648072"/>
              <a:gd name="connsiteY7" fmla="*/ 594135 h 2376000"/>
              <a:gd name="connsiteX8" fmla="*/ 216024 w 648072"/>
              <a:gd name="connsiteY8" fmla="*/ 594135 h 2376000"/>
              <a:gd name="connsiteX9" fmla="*/ 323721 w 648072"/>
              <a:gd name="connsiteY9" fmla="*/ 711136 h 2376000"/>
              <a:gd name="connsiteX10" fmla="*/ 216024 w 648072"/>
              <a:gd name="connsiteY10" fmla="*/ 828135 h 2376000"/>
              <a:gd name="connsiteX11" fmla="*/ 468072 w 648072"/>
              <a:gd name="connsiteY11" fmla="*/ 828135 h 2376000"/>
              <a:gd name="connsiteX12" fmla="*/ 468072 w 648072"/>
              <a:gd name="connsiteY12" fmla="*/ 1259164 h 2376000"/>
              <a:gd name="connsiteX13" fmla="*/ 216024 w 648072"/>
              <a:gd name="connsiteY13" fmla="*/ 1259164 h 2376000"/>
              <a:gd name="connsiteX14" fmla="*/ 323721 w 648072"/>
              <a:gd name="connsiteY14" fmla="*/ 1376165 h 2376000"/>
              <a:gd name="connsiteX15" fmla="*/ 216024 w 648072"/>
              <a:gd name="connsiteY15" fmla="*/ 1493164 h 2376000"/>
              <a:gd name="connsiteX16" fmla="*/ 468072 w 648072"/>
              <a:gd name="connsiteY16" fmla="*/ 1493164 h 2376000"/>
              <a:gd name="connsiteX17" fmla="*/ 468072 w 648072"/>
              <a:gd name="connsiteY17" fmla="*/ 1917515 h 2376000"/>
              <a:gd name="connsiteX18" fmla="*/ 117000 w 648072"/>
              <a:gd name="connsiteY18" fmla="*/ 1917515 h 237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8072" h="2376000">
                <a:moveTo>
                  <a:pt x="0" y="2034515"/>
                </a:moveTo>
                <a:lnTo>
                  <a:pt x="117000" y="2151515"/>
                </a:lnTo>
                <a:lnTo>
                  <a:pt x="468072" y="2151515"/>
                </a:lnTo>
                <a:lnTo>
                  <a:pt x="468072" y="2376000"/>
                </a:lnTo>
                <a:lnTo>
                  <a:pt x="648072" y="2376000"/>
                </a:lnTo>
                <a:lnTo>
                  <a:pt x="648072" y="0"/>
                </a:lnTo>
                <a:lnTo>
                  <a:pt x="468072" y="0"/>
                </a:lnTo>
                <a:lnTo>
                  <a:pt x="468072" y="594135"/>
                </a:lnTo>
                <a:lnTo>
                  <a:pt x="216024" y="594135"/>
                </a:lnTo>
                <a:lnTo>
                  <a:pt x="323721" y="711136"/>
                </a:lnTo>
                <a:lnTo>
                  <a:pt x="216024" y="828135"/>
                </a:lnTo>
                <a:lnTo>
                  <a:pt x="468072" y="828135"/>
                </a:lnTo>
                <a:lnTo>
                  <a:pt x="468072" y="1259164"/>
                </a:lnTo>
                <a:lnTo>
                  <a:pt x="216024" y="1259164"/>
                </a:lnTo>
                <a:lnTo>
                  <a:pt x="323721" y="1376165"/>
                </a:lnTo>
                <a:lnTo>
                  <a:pt x="216024" y="1493164"/>
                </a:lnTo>
                <a:lnTo>
                  <a:pt x="468072" y="1493164"/>
                </a:lnTo>
                <a:lnTo>
                  <a:pt x="468072" y="1917515"/>
                </a:lnTo>
                <a:lnTo>
                  <a:pt x="117000" y="1917515"/>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5" name="矩形 114"/>
          <p:cNvSpPr/>
          <p:nvPr/>
        </p:nvSpPr>
        <p:spPr>
          <a:xfrm>
            <a:off x="4727575" y="1436688"/>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12" name="矩形 111"/>
          <p:cNvSpPr/>
          <p:nvPr/>
        </p:nvSpPr>
        <p:spPr>
          <a:xfrm>
            <a:off x="4073525" y="1619250"/>
            <a:ext cx="293688"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10" name="矩形 109"/>
          <p:cNvSpPr/>
          <p:nvPr/>
        </p:nvSpPr>
        <p:spPr>
          <a:xfrm>
            <a:off x="3397250" y="1619250"/>
            <a:ext cx="293688"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32785" name="Freeform 93"/>
          <p:cNvSpPr>
            <a:spLocks noChangeArrowheads="1"/>
          </p:cNvSpPr>
          <p:nvPr/>
        </p:nvSpPr>
        <p:spPr bwMode="auto">
          <a:xfrm>
            <a:off x="2279650" y="1828800"/>
            <a:ext cx="539750" cy="138113"/>
          </a:xfrm>
          <a:custGeom>
            <a:avLst/>
            <a:gdLst>
              <a:gd name="T0" fmla="*/ 0 w 197"/>
              <a:gd name="T1" fmla="*/ 2147483646 h 30"/>
              <a:gd name="T2" fmla="*/ 2147483646 w 197"/>
              <a:gd name="T3" fmla="*/ 2147483646 h 30"/>
              <a:gd name="T4" fmla="*/ 2147483646 w 197"/>
              <a:gd name="T5" fmla="*/ 0 h 30"/>
              <a:gd name="T6" fmla="*/ 2147483646 w 197"/>
              <a:gd name="T7" fmla="*/ 2147483646 h 30"/>
              <a:gd name="T8" fmla="*/ 2147483646 w 197"/>
              <a:gd name="T9" fmla="*/ 0 h 30"/>
              <a:gd name="T10" fmla="*/ 2147483646 w 197"/>
              <a:gd name="T11" fmla="*/ 2147483646 h 30"/>
              <a:gd name="T12" fmla="*/ 2147483646 w 197"/>
              <a:gd name="T13" fmla="*/ 0 h 30"/>
              <a:gd name="T14" fmla="*/ 2147483646 w 197"/>
              <a:gd name="T15" fmla="*/ 2147483646 h 30"/>
              <a:gd name="T16" fmla="*/ 2147483646 w 197"/>
              <a:gd name="T17" fmla="*/ 0 h 30"/>
              <a:gd name="T18" fmla="*/ 2147483646 w 197"/>
              <a:gd name="T19" fmla="*/ 2147483646 h 30"/>
              <a:gd name="T20" fmla="*/ 2147483646 w 197"/>
              <a:gd name="T21" fmla="*/ 0 h 30"/>
              <a:gd name="T22" fmla="*/ 2147483646 w 197"/>
              <a:gd name="T23" fmla="*/ 2147483646 h 30"/>
              <a:gd name="T24" fmla="*/ 2147483646 w 197"/>
              <a:gd name="T25" fmla="*/ 0 h 30"/>
              <a:gd name="T26" fmla="*/ 2147483646 w 197"/>
              <a:gd name="T27" fmla="*/ 2147483646 h 30"/>
              <a:gd name="T28" fmla="*/ 2147483646 w 197"/>
              <a:gd name="T29" fmla="*/ 0 h 30"/>
              <a:gd name="T30" fmla="*/ 2147483646 w 197"/>
              <a:gd name="T31" fmla="*/ 2147483646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7" h="30">
                <a:moveTo>
                  <a:pt x="0" y="15"/>
                </a:moveTo>
                <a:lnTo>
                  <a:pt x="7" y="30"/>
                </a:lnTo>
                <a:lnTo>
                  <a:pt x="21" y="0"/>
                </a:lnTo>
                <a:lnTo>
                  <a:pt x="36" y="30"/>
                </a:lnTo>
                <a:lnTo>
                  <a:pt x="50" y="0"/>
                </a:lnTo>
                <a:lnTo>
                  <a:pt x="64" y="30"/>
                </a:lnTo>
                <a:lnTo>
                  <a:pt x="78" y="0"/>
                </a:lnTo>
                <a:lnTo>
                  <a:pt x="92" y="30"/>
                </a:lnTo>
                <a:lnTo>
                  <a:pt x="106" y="0"/>
                </a:lnTo>
                <a:lnTo>
                  <a:pt x="120" y="30"/>
                </a:lnTo>
                <a:lnTo>
                  <a:pt x="134" y="0"/>
                </a:lnTo>
                <a:lnTo>
                  <a:pt x="148" y="30"/>
                </a:lnTo>
                <a:lnTo>
                  <a:pt x="162" y="0"/>
                </a:lnTo>
                <a:lnTo>
                  <a:pt x="176" y="30"/>
                </a:lnTo>
                <a:lnTo>
                  <a:pt x="190" y="0"/>
                </a:lnTo>
                <a:lnTo>
                  <a:pt x="197" y="15"/>
                </a:lnTo>
              </a:path>
            </a:pathLst>
          </a:custGeom>
          <a:noFill/>
          <a:ln w="28575">
            <a:solidFill>
              <a:srgbClr val="0000FF"/>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a:lstStyle/>
          <a:p>
            <a:pPr>
              <a:defRPr/>
            </a:pPr>
            <a:endParaRPr lang="zh-CN" altLang="en-US"/>
          </a:p>
        </p:txBody>
      </p:sp>
      <p:sp>
        <p:nvSpPr>
          <p:cNvPr id="57" name="任意多边形 56"/>
          <p:cNvSpPr/>
          <p:nvPr/>
        </p:nvSpPr>
        <p:spPr>
          <a:xfrm rot="5400000" flipV="1">
            <a:off x="5237537" y="1373045"/>
            <a:ext cx="619589" cy="612001"/>
          </a:xfrm>
          <a:custGeom>
            <a:avLst/>
            <a:gdLst>
              <a:gd name="connsiteX0" fmla="*/ 0 w 619589"/>
              <a:gd name="connsiteY0" fmla="*/ 302273 h 612001"/>
              <a:gd name="connsiteX1" fmla="*/ 102021 w 619589"/>
              <a:gd name="connsiteY1" fmla="*/ 419273 h 612001"/>
              <a:gd name="connsiteX2" fmla="*/ 275365 w 619589"/>
              <a:gd name="connsiteY2" fmla="*/ 419273 h 612001"/>
              <a:gd name="connsiteX3" fmla="*/ 275365 w 619589"/>
              <a:gd name="connsiteY3" fmla="*/ 418191 h 612001"/>
              <a:gd name="connsiteX4" fmla="*/ 437866 w 619589"/>
              <a:gd name="connsiteY4" fmla="*/ 418191 h 612001"/>
              <a:gd name="connsiteX5" fmla="*/ 437866 w 619589"/>
              <a:gd name="connsiteY5" fmla="*/ 612001 h 612001"/>
              <a:gd name="connsiteX6" fmla="*/ 617866 w 619589"/>
              <a:gd name="connsiteY6" fmla="*/ 612001 h 612001"/>
              <a:gd name="connsiteX7" fmla="*/ 617866 w 619589"/>
              <a:gd name="connsiteY7" fmla="*/ 456921 h 612001"/>
              <a:gd name="connsiteX8" fmla="*/ 619589 w 619589"/>
              <a:gd name="connsiteY8" fmla="*/ 456921 h 612001"/>
              <a:gd name="connsiteX9" fmla="*/ 619589 w 619589"/>
              <a:gd name="connsiteY9" fmla="*/ 153441 h 612001"/>
              <a:gd name="connsiteX10" fmla="*/ 617866 w 619589"/>
              <a:gd name="connsiteY10" fmla="*/ 153441 h 612001"/>
              <a:gd name="connsiteX11" fmla="*/ 617866 w 619589"/>
              <a:gd name="connsiteY11" fmla="*/ 0 h 612001"/>
              <a:gd name="connsiteX12" fmla="*/ 437866 w 619589"/>
              <a:gd name="connsiteY12" fmla="*/ 0 h 612001"/>
              <a:gd name="connsiteX13" fmla="*/ 437866 w 619589"/>
              <a:gd name="connsiteY13" fmla="*/ 184191 h 612001"/>
              <a:gd name="connsiteX14" fmla="*/ 272408 w 619589"/>
              <a:gd name="connsiteY14" fmla="*/ 184191 h 612001"/>
              <a:gd name="connsiteX15" fmla="*/ 272408 w 619589"/>
              <a:gd name="connsiteY15" fmla="*/ 185273 h 612001"/>
              <a:gd name="connsiteX16" fmla="*/ 102021 w 619589"/>
              <a:gd name="connsiteY16" fmla="*/ 185273 h 612001"/>
              <a:gd name="connsiteX17" fmla="*/ 0 w 619589"/>
              <a:gd name="connsiteY17" fmla="*/ 302273 h 612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19589" h="612001">
                <a:moveTo>
                  <a:pt x="0" y="302273"/>
                </a:moveTo>
                <a:cubicBezTo>
                  <a:pt x="0" y="366880"/>
                  <a:pt x="45655" y="419273"/>
                  <a:pt x="102021" y="419273"/>
                </a:cubicBezTo>
                <a:lnTo>
                  <a:pt x="275365" y="419273"/>
                </a:lnTo>
                <a:lnTo>
                  <a:pt x="275365" y="418191"/>
                </a:lnTo>
                <a:lnTo>
                  <a:pt x="437866" y="418191"/>
                </a:lnTo>
                <a:lnTo>
                  <a:pt x="437866" y="612001"/>
                </a:lnTo>
                <a:lnTo>
                  <a:pt x="617866" y="612001"/>
                </a:lnTo>
                <a:lnTo>
                  <a:pt x="617866" y="456921"/>
                </a:lnTo>
                <a:lnTo>
                  <a:pt x="619589" y="456921"/>
                </a:lnTo>
                <a:lnTo>
                  <a:pt x="619589" y="153441"/>
                </a:lnTo>
                <a:lnTo>
                  <a:pt x="617866" y="153441"/>
                </a:lnTo>
                <a:lnTo>
                  <a:pt x="617866" y="0"/>
                </a:lnTo>
                <a:lnTo>
                  <a:pt x="437866" y="0"/>
                </a:lnTo>
                <a:lnTo>
                  <a:pt x="437866" y="184191"/>
                </a:lnTo>
                <a:lnTo>
                  <a:pt x="272408" y="184191"/>
                </a:lnTo>
                <a:lnTo>
                  <a:pt x="272408" y="185273"/>
                </a:lnTo>
                <a:lnTo>
                  <a:pt x="102021" y="185273"/>
                </a:lnTo>
                <a:cubicBezTo>
                  <a:pt x="45655" y="185273"/>
                  <a:pt x="0" y="237666"/>
                  <a:pt x="0" y="302273"/>
                </a:cubicBez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8" name="矩形 57"/>
          <p:cNvSpPr/>
          <p:nvPr/>
        </p:nvSpPr>
        <p:spPr>
          <a:xfrm>
            <a:off x="5375275" y="1431925"/>
            <a:ext cx="325438"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59" name="任意多边形 58"/>
          <p:cNvSpPr/>
          <p:nvPr/>
        </p:nvSpPr>
        <p:spPr>
          <a:xfrm rot="15000000">
            <a:off x="5400233" y="2953278"/>
            <a:ext cx="633878" cy="300458"/>
          </a:xfrm>
          <a:custGeom>
            <a:avLst/>
            <a:gdLst>
              <a:gd name="connsiteX0" fmla="*/ 0 w 633878"/>
              <a:gd name="connsiteY0" fmla="*/ 0 h 300458"/>
              <a:gd name="connsiteX1" fmla="*/ 153822 w 633878"/>
              <a:gd name="connsiteY1" fmla="*/ 0 h 300458"/>
              <a:gd name="connsiteX2" fmla="*/ 153822 w 633878"/>
              <a:gd name="connsiteY2" fmla="*/ 32287 h 300458"/>
              <a:gd name="connsiteX3" fmla="*/ 516878 w 633878"/>
              <a:gd name="connsiteY3" fmla="*/ 32287 h 300458"/>
              <a:gd name="connsiteX4" fmla="*/ 633878 w 633878"/>
              <a:gd name="connsiteY4" fmla="*/ 149287 h 300458"/>
              <a:gd name="connsiteX5" fmla="*/ 516878 w 633878"/>
              <a:gd name="connsiteY5" fmla="*/ 266287 h 300458"/>
              <a:gd name="connsiteX6" fmla="*/ 153822 w 633878"/>
              <a:gd name="connsiteY6" fmla="*/ 266287 h 300458"/>
              <a:gd name="connsiteX7" fmla="*/ 153822 w 633878"/>
              <a:gd name="connsiteY7" fmla="*/ 300458 h 300458"/>
              <a:gd name="connsiteX8" fmla="*/ 0 w 633878"/>
              <a:gd name="connsiteY8" fmla="*/ 300458 h 300458"/>
              <a:gd name="connsiteX9" fmla="*/ 0 w 633878"/>
              <a:gd name="connsiteY9" fmla="*/ 0 h 300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3878" h="300458">
                <a:moveTo>
                  <a:pt x="0" y="0"/>
                </a:moveTo>
                <a:lnTo>
                  <a:pt x="153822" y="0"/>
                </a:lnTo>
                <a:lnTo>
                  <a:pt x="153822" y="32287"/>
                </a:lnTo>
                <a:lnTo>
                  <a:pt x="516878" y="32287"/>
                </a:lnTo>
                <a:lnTo>
                  <a:pt x="633878" y="149287"/>
                </a:lnTo>
                <a:lnTo>
                  <a:pt x="516878" y="266287"/>
                </a:lnTo>
                <a:lnTo>
                  <a:pt x="153822" y="266287"/>
                </a:lnTo>
                <a:lnTo>
                  <a:pt x="153822" y="300458"/>
                </a:lnTo>
                <a:lnTo>
                  <a:pt x="0" y="300458"/>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0" name="矩形 59"/>
          <p:cNvSpPr/>
          <p:nvPr/>
        </p:nvSpPr>
        <p:spPr>
          <a:xfrm>
            <a:off x="5578475" y="2978150"/>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44" name="Text Box 98"/>
          <p:cNvSpPr txBox="1">
            <a:spLocks noChangeArrowheads="1"/>
          </p:cNvSpPr>
          <p:nvPr/>
        </p:nvSpPr>
        <p:spPr bwMode="auto">
          <a:xfrm>
            <a:off x="2403086" y="1961527"/>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400" b="1" dirty="0">
                <a:effectLst>
                  <a:outerShdw blurRad="38100" dist="38100" dir="2700000" algn="tl">
                    <a:srgbClr val="C0C0C0"/>
                  </a:outerShdw>
                </a:effectLst>
                <a:latin typeface="Times New Roman" panose="02020603050405020304" pitchFamily="18" charset="0"/>
                <a:ea typeface=""/>
              </a:rPr>
              <a:t>3´</a:t>
            </a:r>
          </a:p>
        </p:txBody>
      </p:sp>
      <p:sp>
        <p:nvSpPr>
          <p:cNvPr id="45" name="Text Box 95"/>
          <p:cNvSpPr txBox="1">
            <a:spLocks noChangeArrowheads="1"/>
          </p:cNvSpPr>
          <p:nvPr/>
        </p:nvSpPr>
        <p:spPr bwMode="auto">
          <a:xfrm>
            <a:off x="2712824" y="1964702"/>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400" b="1" dirty="0">
                <a:effectLst>
                  <a:outerShdw blurRad="38100" dist="38100" dir="2700000" algn="tl">
                    <a:srgbClr val="C0C0C0"/>
                  </a:outerShdw>
                </a:effectLst>
                <a:latin typeface="Times New Roman" panose="02020603050405020304" pitchFamily="18" charset="0"/>
                <a:ea typeface=""/>
              </a:rPr>
              <a:t>5´</a:t>
            </a:r>
          </a:p>
        </p:txBody>
      </p:sp>
    </p:spTree>
  </p:cSld>
  <p:clrMapOvr>
    <a:masterClrMapping/>
  </p:clrMapOvr>
  <p:transition advTm="2100">
    <p:plus/>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Oval 2"/>
          <p:cNvSpPr>
            <a:spLocks noChangeAspect="1" noChangeArrowheads="1"/>
          </p:cNvSpPr>
          <p:nvPr/>
        </p:nvSpPr>
        <p:spPr bwMode="auto">
          <a:xfrm>
            <a:off x="4872064" y="620689"/>
            <a:ext cx="1800000" cy="2007993"/>
          </a:xfrm>
          <a:prstGeom prst="ellipse">
            <a:avLst/>
          </a:prstGeom>
          <a:solidFill>
            <a:srgbClr val="FF9393"/>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459870" name="Rectangle 94"/>
          <p:cNvSpPr>
            <a:spLocks noChangeArrowheads="1"/>
          </p:cNvSpPr>
          <p:nvPr/>
        </p:nvSpPr>
        <p:spPr bwMode="auto">
          <a:xfrm>
            <a:off x="1560513" y="1646238"/>
            <a:ext cx="7969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引物</a:t>
            </a:r>
          </a:p>
        </p:txBody>
      </p:sp>
      <p:sp>
        <p:nvSpPr>
          <p:cNvPr id="459871" name="Text Box 95"/>
          <p:cNvSpPr txBox="1">
            <a:spLocks noChangeArrowheads="1"/>
          </p:cNvSpPr>
          <p:nvPr/>
        </p:nvSpPr>
        <p:spPr bwMode="auto">
          <a:xfrm>
            <a:off x="1343025" y="1963738"/>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400" b="1" dirty="0">
                <a:effectLst>
                  <a:outerShdw blurRad="38100" dist="38100" dir="2700000" algn="tl">
                    <a:srgbClr val="C0C0C0"/>
                  </a:outerShdw>
                </a:effectLst>
                <a:latin typeface="Times New Roman" panose="02020603050405020304" pitchFamily="18" charset="0"/>
                <a:ea typeface=""/>
              </a:rPr>
              <a:t>5´</a:t>
            </a:r>
          </a:p>
        </p:txBody>
      </p:sp>
      <p:sp>
        <p:nvSpPr>
          <p:cNvPr id="459872" name="Text Box 96"/>
          <p:cNvSpPr txBox="1">
            <a:spLocks noChangeArrowheads="1"/>
          </p:cNvSpPr>
          <p:nvPr/>
        </p:nvSpPr>
        <p:spPr bwMode="auto">
          <a:xfrm>
            <a:off x="2495550" y="717550"/>
            <a:ext cx="5969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400" b="1" dirty="0">
                <a:effectLst>
                  <a:outerShdw blurRad="38100" dist="38100" dir="2700000" algn="tl">
                    <a:srgbClr val="C0C0C0"/>
                  </a:outerShdw>
                </a:effectLst>
                <a:latin typeface="Times New Roman" panose="02020603050405020304" pitchFamily="18" charset="0"/>
                <a:ea typeface=""/>
              </a:rPr>
              <a:t>3´</a:t>
            </a:r>
          </a:p>
        </p:txBody>
      </p:sp>
      <p:sp>
        <p:nvSpPr>
          <p:cNvPr id="459873" name="Text Box 97"/>
          <p:cNvSpPr txBox="1">
            <a:spLocks noChangeArrowheads="1"/>
          </p:cNvSpPr>
          <p:nvPr/>
        </p:nvSpPr>
        <p:spPr bwMode="auto">
          <a:xfrm>
            <a:off x="9779000" y="692150"/>
            <a:ext cx="5762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400" b="1">
                <a:effectLst>
                  <a:outerShdw blurRad="38100" dist="38100" dir="2700000" algn="tl">
                    <a:srgbClr val="C0C0C0"/>
                  </a:outerShdw>
                </a:effectLst>
                <a:latin typeface="Times New Roman" panose="02020603050405020304" pitchFamily="18" charset="0"/>
                <a:ea typeface=""/>
              </a:rPr>
              <a:t>5´</a:t>
            </a:r>
          </a:p>
        </p:txBody>
      </p:sp>
      <p:sp>
        <p:nvSpPr>
          <p:cNvPr id="459874" name="Text Box 98"/>
          <p:cNvSpPr txBox="1">
            <a:spLocks noChangeArrowheads="1"/>
          </p:cNvSpPr>
          <p:nvPr/>
        </p:nvSpPr>
        <p:spPr bwMode="auto">
          <a:xfrm>
            <a:off x="6672263" y="1673225"/>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400" b="1" dirty="0">
                <a:effectLst>
                  <a:outerShdw blurRad="38100" dist="38100" dir="2700000" algn="tl">
                    <a:srgbClr val="C0C0C0"/>
                  </a:outerShdw>
                </a:effectLst>
                <a:latin typeface="Times New Roman" panose="02020603050405020304" pitchFamily="18" charset="0"/>
                <a:ea typeface=""/>
              </a:rPr>
              <a:t>3´</a:t>
            </a:r>
          </a:p>
        </p:txBody>
      </p:sp>
      <p:grpSp>
        <p:nvGrpSpPr>
          <p:cNvPr id="48136" name="组合 97"/>
          <p:cNvGrpSpPr>
            <a:grpSpLocks/>
          </p:cNvGrpSpPr>
          <p:nvPr/>
        </p:nvGrpSpPr>
        <p:grpSpPr bwMode="auto">
          <a:xfrm>
            <a:off x="2855913" y="957263"/>
            <a:ext cx="6840537" cy="661987"/>
            <a:chOff x="2676336" y="2321427"/>
            <a:chExt cx="6840000" cy="661659"/>
          </a:xfrm>
        </p:grpSpPr>
        <p:sp>
          <p:nvSpPr>
            <p:cNvPr id="99" name="任意多边形 98"/>
            <p:cNvSpPr/>
            <p:nvPr/>
          </p:nvSpPr>
          <p:spPr>
            <a:xfrm>
              <a:off x="2676336" y="2321427"/>
              <a:ext cx="6840000" cy="661659"/>
            </a:xfrm>
            <a:custGeom>
              <a:avLst/>
              <a:gdLst>
                <a:gd name="connsiteX0" fmla="*/ 0 w 6840000"/>
                <a:gd name="connsiteY0" fmla="*/ 0 h 661659"/>
                <a:gd name="connsiteX1" fmla="*/ 6840000 w 6840000"/>
                <a:gd name="connsiteY1" fmla="*/ 0 h 661659"/>
                <a:gd name="connsiteX2" fmla="*/ 6840000 w 6840000"/>
                <a:gd name="connsiteY2" fmla="*/ 180000 h 661659"/>
                <a:gd name="connsiteX3" fmla="*/ 6099408 w 6840000"/>
                <a:gd name="connsiteY3" fmla="*/ 180000 h 661659"/>
                <a:gd name="connsiteX4" fmla="*/ 6099408 w 6840000"/>
                <a:gd name="connsiteY4" fmla="*/ 181276 h 661659"/>
                <a:gd name="connsiteX5" fmla="*/ 6060678 w 6840000"/>
                <a:gd name="connsiteY5" fmla="*/ 181276 h 661659"/>
                <a:gd name="connsiteX6" fmla="*/ 6060678 w 6840000"/>
                <a:gd name="connsiteY6" fmla="*/ 371678 h 661659"/>
                <a:gd name="connsiteX7" fmla="*/ 6061760 w 6840000"/>
                <a:gd name="connsiteY7" fmla="*/ 371678 h 661659"/>
                <a:gd name="connsiteX8" fmla="*/ 6061760 w 6840000"/>
                <a:gd name="connsiteY8" fmla="*/ 545022 h 661659"/>
                <a:gd name="connsiteX9" fmla="*/ 5944760 w 6840000"/>
                <a:gd name="connsiteY9" fmla="*/ 647043 h 661659"/>
                <a:gd name="connsiteX10" fmla="*/ 5827760 w 6840000"/>
                <a:gd name="connsiteY10" fmla="*/ 545022 h 661659"/>
                <a:gd name="connsiteX11" fmla="*/ 5827760 w 6840000"/>
                <a:gd name="connsiteY11" fmla="*/ 374635 h 661659"/>
                <a:gd name="connsiteX12" fmla="*/ 5826678 w 6840000"/>
                <a:gd name="connsiteY12" fmla="*/ 374635 h 661659"/>
                <a:gd name="connsiteX13" fmla="*/ 5826678 w 6840000"/>
                <a:gd name="connsiteY13" fmla="*/ 181276 h 661659"/>
                <a:gd name="connsiteX14" fmla="*/ 5795928 w 6840000"/>
                <a:gd name="connsiteY14" fmla="*/ 181276 h 661659"/>
                <a:gd name="connsiteX15" fmla="*/ 5795928 w 6840000"/>
                <a:gd name="connsiteY15" fmla="*/ 180000 h 661659"/>
                <a:gd name="connsiteX16" fmla="*/ 5514191 w 6840000"/>
                <a:gd name="connsiteY16" fmla="*/ 180000 h 661659"/>
                <a:gd name="connsiteX17" fmla="*/ 5514191 w 6840000"/>
                <a:gd name="connsiteY17" fmla="*/ 181276 h 661659"/>
                <a:gd name="connsiteX18" fmla="*/ 5413303 w 6840000"/>
                <a:gd name="connsiteY18" fmla="*/ 181276 h 661659"/>
                <a:gd name="connsiteX19" fmla="*/ 5413303 w 6840000"/>
                <a:gd name="connsiteY19" fmla="*/ 544659 h 661659"/>
                <a:gd name="connsiteX20" fmla="*/ 5296303 w 6840000"/>
                <a:gd name="connsiteY20" fmla="*/ 661659 h 661659"/>
                <a:gd name="connsiteX21" fmla="*/ 5179303 w 6840000"/>
                <a:gd name="connsiteY21" fmla="*/ 544659 h 661659"/>
                <a:gd name="connsiteX22" fmla="*/ 5179303 w 6840000"/>
                <a:gd name="connsiteY22" fmla="*/ 181276 h 661659"/>
                <a:gd name="connsiteX23" fmla="*/ 5147857 w 6840000"/>
                <a:gd name="connsiteY23" fmla="*/ 181276 h 661659"/>
                <a:gd name="connsiteX24" fmla="*/ 5147857 w 6840000"/>
                <a:gd name="connsiteY24" fmla="*/ 180000 h 661659"/>
                <a:gd name="connsiteX25" fmla="*/ 4799080 w 6840000"/>
                <a:gd name="connsiteY25" fmla="*/ 180000 h 661659"/>
                <a:gd name="connsiteX26" fmla="*/ 4799080 w 6840000"/>
                <a:gd name="connsiteY26" fmla="*/ 181276 h 661659"/>
                <a:gd name="connsiteX27" fmla="*/ 4764684 w 6840000"/>
                <a:gd name="connsiteY27" fmla="*/ 181276 h 661659"/>
                <a:gd name="connsiteX28" fmla="*/ 4764684 w 6840000"/>
                <a:gd name="connsiteY28" fmla="*/ 440450 h 661659"/>
                <a:gd name="connsiteX29" fmla="*/ 4647685 w 6840000"/>
                <a:gd name="connsiteY29" fmla="*/ 332753 h 661659"/>
                <a:gd name="connsiteX30" fmla="*/ 4530684 w 6840000"/>
                <a:gd name="connsiteY30" fmla="*/ 440450 h 661659"/>
                <a:gd name="connsiteX31" fmla="*/ 4530684 w 6840000"/>
                <a:gd name="connsiteY31" fmla="*/ 181276 h 661659"/>
                <a:gd name="connsiteX32" fmla="*/ 4499784 w 6840000"/>
                <a:gd name="connsiteY32" fmla="*/ 181276 h 661659"/>
                <a:gd name="connsiteX33" fmla="*/ 4499784 w 6840000"/>
                <a:gd name="connsiteY33" fmla="*/ 180000 h 661659"/>
                <a:gd name="connsiteX34" fmla="*/ 4211752 w 6840000"/>
                <a:gd name="connsiteY34" fmla="*/ 180000 h 661659"/>
                <a:gd name="connsiteX35" fmla="*/ 4211752 w 6840000"/>
                <a:gd name="connsiteY35" fmla="*/ 181276 h 661659"/>
                <a:gd name="connsiteX36" fmla="*/ 4110864 w 6840000"/>
                <a:gd name="connsiteY36" fmla="*/ 181276 h 661659"/>
                <a:gd name="connsiteX37" fmla="*/ 4110864 w 6840000"/>
                <a:gd name="connsiteY37" fmla="*/ 544659 h 661659"/>
                <a:gd name="connsiteX38" fmla="*/ 3993864 w 6840000"/>
                <a:gd name="connsiteY38" fmla="*/ 661659 h 661659"/>
                <a:gd name="connsiteX39" fmla="*/ 3876864 w 6840000"/>
                <a:gd name="connsiteY39" fmla="*/ 544659 h 661659"/>
                <a:gd name="connsiteX40" fmla="*/ 3876864 w 6840000"/>
                <a:gd name="connsiteY40" fmla="*/ 181276 h 661659"/>
                <a:gd name="connsiteX41" fmla="*/ 3845418 w 6840000"/>
                <a:gd name="connsiteY41" fmla="*/ 181276 h 661659"/>
                <a:gd name="connsiteX42" fmla="*/ 3845418 w 6840000"/>
                <a:gd name="connsiteY42" fmla="*/ 180000 h 661659"/>
                <a:gd name="connsiteX43" fmla="*/ 3491672 w 6840000"/>
                <a:gd name="connsiteY43" fmla="*/ 180000 h 661659"/>
                <a:gd name="connsiteX44" fmla="*/ 3491672 w 6840000"/>
                <a:gd name="connsiteY44" fmla="*/ 181473 h 661659"/>
                <a:gd name="connsiteX45" fmla="*/ 3457276 w 6840000"/>
                <a:gd name="connsiteY45" fmla="*/ 181473 h 661659"/>
                <a:gd name="connsiteX46" fmla="*/ 3457276 w 6840000"/>
                <a:gd name="connsiteY46" fmla="*/ 440647 h 661659"/>
                <a:gd name="connsiteX47" fmla="*/ 3340277 w 6840000"/>
                <a:gd name="connsiteY47" fmla="*/ 332950 h 661659"/>
                <a:gd name="connsiteX48" fmla="*/ 3223276 w 6840000"/>
                <a:gd name="connsiteY48" fmla="*/ 440647 h 661659"/>
                <a:gd name="connsiteX49" fmla="*/ 3223276 w 6840000"/>
                <a:gd name="connsiteY49" fmla="*/ 181473 h 661659"/>
                <a:gd name="connsiteX50" fmla="*/ 3192376 w 6840000"/>
                <a:gd name="connsiteY50" fmla="*/ 181473 h 661659"/>
                <a:gd name="connsiteX51" fmla="*/ 3192376 w 6840000"/>
                <a:gd name="connsiteY51" fmla="*/ 180000 h 661659"/>
                <a:gd name="connsiteX52" fmla="*/ 2796800 w 6840000"/>
                <a:gd name="connsiteY52" fmla="*/ 180000 h 661659"/>
                <a:gd name="connsiteX53" fmla="*/ 2796800 w 6840000"/>
                <a:gd name="connsiteY53" fmla="*/ 442941 h 661659"/>
                <a:gd name="connsiteX54" fmla="*/ 2679800 w 6840000"/>
                <a:gd name="connsiteY54" fmla="*/ 340921 h 661659"/>
                <a:gd name="connsiteX55" fmla="*/ 2562800 w 6840000"/>
                <a:gd name="connsiteY55" fmla="*/ 442941 h 661659"/>
                <a:gd name="connsiteX56" fmla="*/ 2562800 w 6840000"/>
                <a:gd name="connsiteY56" fmla="*/ 180000 h 661659"/>
                <a:gd name="connsiteX57" fmla="*/ 2129244 w 6840000"/>
                <a:gd name="connsiteY57" fmla="*/ 180000 h 661659"/>
                <a:gd name="connsiteX58" fmla="*/ 2129244 w 6840000"/>
                <a:gd name="connsiteY58" fmla="*/ 438816 h 661659"/>
                <a:gd name="connsiteX59" fmla="*/ 2012245 w 6840000"/>
                <a:gd name="connsiteY59" fmla="*/ 331119 h 661659"/>
                <a:gd name="connsiteX60" fmla="*/ 1895244 w 6840000"/>
                <a:gd name="connsiteY60" fmla="*/ 438816 h 661659"/>
                <a:gd name="connsiteX61" fmla="*/ 1895244 w 6840000"/>
                <a:gd name="connsiteY61" fmla="*/ 180000 h 661659"/>
                <a:gd name="connsiteX62" fmla="*/ 1472566 w 6840000"/>
                <a:gd name="connsiteY62" fmla="*/ 180000 h 661659"/>
                <a:gd name="connsiteX63" fmla="*/ 1472566 w 6840000"/>
                <a:gd name="connsiteY63" fmla="*/ 539671 h 661659"/>
                <a:gd name="connsiteX64" fmla="*/ 1355566 w 6840000"/>
                <a:gd name="connsiteY64" fmla="*/ 656671 h 661659"/>
                <a:gd name="connsiteX65" fmla="*/ 1238566 w 6840000"/>
                <a:gd name="connsiteY65" fmla="*/ 539671 h 661659"/>
                <a:gd name="connsiteX66" fmla="*/ 1238566 w 6840000"/>
                <a:gd name="connsiteY66" fmla="*/ 180000 h 661659"/>
                <a:gd name="connsiteX67" fmla="*/ 804791 w 6840000"/>
                <a:gd name="connsiteY67" fmla="*/ 180000 h 661659"/>
                <a:gd name="connsiteX68" fmla="*/ 804791 w 6840000"/>
                <a:gd name="connsiteY68" fmla="*/ 539671 h 661659"/>
                <a:gd name="connsiteX69" fmla="*/ 687791 w 6840000"/>
                <a:gd name="connsiteY69" fmla="*/ 656671 h 661659"/>
                <a:gd name="connsiteX70" fmla="*/ 570791 w 6840000"/>
                <a:gd name="connsiteY70" fmla="*/ 539671 h 661659"/>
                <a:gd name="connsiteX71" fmla="*/ 570791 w 6840000"/>
                <a:gd name="connsiteY71" fmla="*/ 180000 h 661659"/>
                <a:gd name="connsiteX72" fmla="*/ 0 w 6840000"/>
                <a:gd name="connsiteY72" fmla="*/ 180000 h 661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840000" h="661659">
                  <a:moveTo>
                    <a:pt x="0" y="0"/>
                  </a:moveTo>
                  <a:lnTo>
                    <a:pt x="6840000" y="0"/>
                  </a:lnTo>
                  <a:lnTo>
                    <a:pt x="6840000" y="180000"/>
                  </a:lnTo>
                  <a:lnTo>
                    <a:pt x="6099408" y="180000"/>
                  </a:lnTo>
                  <a:lnTo>
                    <a:pt x="6099408" y="181276"/>
                  </a:lnTo>
                  <a:lnTo>
                    <a:pt x="6060678" y="181276"/>
                  </a:lnTo>
                  <a:lnTo>
                    <a:pt x="6060678" y="371678"/>
                  </a:lnTo>
                  <a:lnTo>
                    <a:pt x="6061760" y="371678"/>
                  </a:lnTo>
                  <a:lnTo>
                    <a:pt x="6061760" y="545022"/>
                  </a:lnTo>
                  <a:cubicBezTo>
                    <a:pt x="6061760" y="601388"/>
                    <a:pt x="6009368" y="647043"/>
                    <a:pt x="5944760" y="647043"/>
                  </a:cubicBezTo>
                  <a:cubicBezTo>
                    <a:pt x="5880154" y="647043"/>
                    <a:pt x="5827760" y="601388"/>
                    <a:pt x="5827760" y="545022"/>
                  </a:cubicBezTo>
                  <a:lnTo>
                    <a:pt x="5827760" y="374635"/>
                  </a:lnTo>
                  <a:lnTo>
                    <a:pt x="5826678" y="374635"/>
                  </a:lnTo>
                  <a:lnTo>
                    <a:pt x="5826678" y="181276"/>
                  </a:lnTo>
                  <a:lnTo>
                    <a:pt x="5795928" y="181276"/>
                  </a:lnTo>
                  <a:lnTo>
                    <a:pt x="5795928" y="180000"/>
                  </a:lnTo>
                  <a:lnTo>
                    <a:pt x="5514191" y="180000"/>
                  </a:lnTo>
                  <a:lnTo>
                    <a:pt x="5514191" y="181276"/>
                  </a:lnTo>
                  <a:lnTo>
                    <a:pt x="5413303" y="181276"/>
                  </a:lnTo>
                  <a:lnTo>
                    <a:pt x="5413303" y="544659"/>
                  </a:lnTo>
                  <a:lnTo>
                    <a:pt x="5296303" y="661659"/>
                  </a:lnTo>
                  <a:lnTo>
                    <a:pt x="5179303" y="544659"/>
                  </a:lnTo>
                  <a:lnTo>
                    <a:pt x="5179303" y="181276"/>
                  </a:lnTo>
                  <a:lnTo>
                    <a:pt x="5147857" y="181276"/>
                  </a:lnTo>
                  <a:lnTo>
                    <a:pt x="5147857" y="180000"/>
                  </a:lnTo>
                  <a:lnTo>
                    <a:pt x="4799080" y="180000"/>
                  </a:lnTo>
                  <a:lnTo>
                    <a:pt x="4799080" y="181276"/>
                  </a:lnTo>
                  <a:lnTo>
                    <a:pt x="4764684" y="181276"/>
                  </a:lnTo>
                  <a:lnTo>
                    <a:pt x="4764684" y="440450"/>
                  </a:lnTo>
                  <a:lnTo>
                    <a:pt x="4647685" y="332753"/>
                  </a:lnTo>
                  <a:lnTo>
                    <a:pt x="4530684" y="440450"/>
                  </a:lnTo>
                  <a:lnTo>
                    <a:pt x="4530684" y="181276"/>
                  </a:lnTo>
                  <a:lnTo>
                    <a:pt x="4499784" y="181276"/>
                  </a:lnTo>
                  <a:lnTo>
                    <a:pt x="4499784" y="180000"/>
                  </a:lnTo>
                  <a:lnTo>
                    <a:pt x="4211752" y="180000"/>
                  </a:lnTo>
                  <a:lnTo>
                    <a:pt x="4211752" y="181276"/>
                  </a:lnTo>
                  <a:lnTo>
                    <a:pt x="4110864" y="181276"/>
                  </a:lnTo>
                  <a:lnTo>
                    <a:pt x="4110864" y="544659"/>
                  </a:lnTo>
                  <a:lnTo>
                    <a:pt x="3993864" y="661659"/>
                  </a:lnTo>
                  <a:lnTo>
                    <a:pt x="3876864" y="544659"/>
                  </a:lnTo>
                  <a:lnTo>
                    <a:pt x="3876864" y="181276"/>
                  </a:lnTo>
                  <a:lnTo>
                    <a:pt x="3845418" y="181276"/>
                  </a:lnTo>
                  <a:lnTo>
                    <a:pt x="3845418" y="180000"/>
                  </a:lnTo>
                  <a:lnTo>
                    <a:pt x="3491672" y="180000"/>
                  </a:lnTo>
                  <a:lnTo>
                    <a:pt x="3491672" y="181473"/>
                  </a:lnTo>
                  <a:lnTo>
                    <a:pt x="3457276" y="181473"/>
                  </a:lnTo>
                  <a:lnTo>
                    <a:pt x="3457276" y="440647"/>
                  </a:lnTo>
                  <a:lnTo>
                    <a:pt x="3340277" y="332950"/>
                  </a:lnTo>
                  <a:lnTo>
                    <a:pt x="3223276" y="440647"/>
                  </a:lnTo>
                  <a:lnTo>
                    <a:pt x="3223276" y="181473"/>
                  </a:lnTo>
                  <a:lnTo>
                    <a:pt x="3192376" y="181473"/>
                  </a:lnTo>
                  <a:lnTo>
                    <a:pt x="3192376" y="180000"/>
                  </a:lnTo>
                  <a:lnTo>
                    <a:pt x="2796800" y="180000"/>
                  </a:lnTo>
                  <a:lnTo>
                    <a:pt x="2796800" y="442941"/>
                  </a:lnTo>
                  <a:cubicBezTo>
                    <a:pt x="2796800" y="386576"/>
                    <a:pt x="2744407" y="340921"/>
                    <a:pt x="2679800" y="340921"/>
                  </a:cubicBezTo>
                  <a:cubicBezTo>
                    <a:pt x="2615193" y="340921"/>
                    <a:pt x="2562800" y="386576"/>
                    <a:pt x="2562800" y="442941"/>
                  </a:cubicBezTo>
                  <a:lnTo>
                    <a:pt x="2562800" y="180000"/>
                  </a:lnTo>
                  <a:lnTo>
                    <a:pt x="2129244" y="180000"/>
                  </a:lnTo>
                  <a:lnTo>
                    <a:pt x="2129244" y="438816"/>
                  </a:lnTo>
                  <a:lnTo>
                    <a:pt x="2012245" y="331119"/>
                  </a:lnTo>
                  <a:lnTo>
                    <a:pt x="1895244" y="438816"/>
                  </a:lnTo>
                  <a:lnTo>
                    <a:pt x="1895244" y="180000"/>
                  </a:lnTo>
                  <a:lnTo>
                    <a:pt x="1472566" y="180000"/>
                  </a:lnTo>
                  <a:lnTo>
                    <a:pt x="1472566" y="539671"/>
                  </a:lnTo>
                  <a:lnTo>
                    <a:pt x="1355566" y="656671"/>
                  </a:lnTo>
                  <a:lnTo>
                    <a:pt x="1238566" y="539671"/>
                  </a:lnTo>
                  <a:lnTo>
                    <a:pt x="1238566" y="180000"/>
                  </a:lnTo>
                  <a:lnTo>
                    <a:pt x="804791" y="180000"/>
                  </a:lnTo>
                  <a:lnTo>
                    <a:pt x="804791" y="539671"/>
                  </a:lnTo>
                  <a:lnTo>
                    <a:pt x="687791" y="656671"/>
                  </a:lnTo>
                  <a:lnTo>
                    <a:pt x="570791" y="539671"/>
                  </a:lnTo>
                  <a:lnTo>
                    <a:pt x="570791" y="180000"/>
                  </a:lnTo>
                  <a:lnTo>
                    <a:pt x="0" y="180000"/>
                  </a:lnTo>
                  <a:close/>
                </a:path>
              </a:pathLst>
            </a:custGeom>
            <a:solidFill>
              <a:srgbClr val="0050AC"/>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0" name="矩形 99"/>
            <p:cNvSpPr/>
            <p:nvPr/>
          </p:nvSpPr>
          <p:spPr>
            <a:xfrm>
              <a:off x="8462319" y="2561020"/>
              <a:ext cx="323825"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01" name="矩形 100"/>
            <p:cNvSpPr/>
            <p:nvPr/>
          </p:nvSpPr>
          <p:spPr>
            <a:xfrm>
              <a:off x="7816257" y="2562607"/>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02" name="矩形 101"/>
            <p:cNvSpPr/>
            <p:nvPr/>
          </p:nvSpPr>
          <p:spPr>
            <a:xfrm>
              <a:off x="7171783" y="2413456"/>
              <a:ext cx="293664"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03" name="矩形 102"/>
            <p:cNvSpPr/>
            <p:nvPr/>
          </p:nvSpPr>
          <p:spPr>
            <a:xfrm>
              <a:off x="5197088" y="2403936"/>
              <a:ext cx="314300"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104" name="矩形 103"/>
            <p:cNvSpPr/>
            <p:nvPr/>
          </p:nvSpPr>
          <p:spPr>
            <a:xfrm>
              <a:off x="5863786" y="2413456"/>
              <a:ext cx="293664"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05" name="矩形 104"/>
            <p:cNvSpPr/>
            <p:nvPr/>
          </p:nvSpPr>
          <p:spPr>
            <a:xfrm>
              <a:off x="4538327" y="2403936"/>
              <a:ext cx="293665"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06" name="矩形 105"/>
            <p:cNvSpPr/>
            <p:nvPr/>
          </p:nvSpPr>
          <p:spPr>
            <a:xfrm>
              <a:off x="6517784" y="2562607"/>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07" name="矩形 106"/>
            <p:cNvSpPr/>
            <p:nvPr/>
          </p:nvSpPr>
          <p:spPr>
            <a:xfrm>
              <a:off x="3873217" y="2564194"/>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08" name="矩形 107"/>
            <p:cNvSpPr/>
            <p:nvPr/>
          </p:nvSpPr>
          <p:spPr>
            <a:xfrm>
              <a:off x="3206519" y="2564194"/>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grpSp>
      <p:sp>
        <p:nvSpPr>
          <p:cNvPr id="117" name="任意多边形 116"/>
          <p:cNvSpPr/>
          <p:nvPr/>
        </p:nvSpPr>
        <p:spPr>
          <a:xfrm rot="15000000">
            <a:off x="7405427" y="4536705"/>
            <a:ext cx="633878" cy="300458"/>
          </a:xfrm>
          <a:custGeom>
            <a:avLst/>
            <a:gdLst>
              <a:gd name="connsiteX0" fmla="*/ 0 w 633878"/>
              <a:gd name="connsiteY0" fmla="*/ 0 h 300458"/>
              <a:gd name="connsiteX1" fmla="*/ 153822 w 633878"/>
              <a:gd name="connsiteY1" fmla="*/ 0 h 300458"/>
              <a:gd name="connsiteX2" fmla="*/ 153822 w 633878"/>
              <a:gd name="connsiteY2" fmla="*/ 32287 h 300458"/>
              <a:gd name="connsiteX3" fmla="*/ 516878 w 633878"/>
              <a:gd name="connsiteY3" fmla="*/ 32287 h 300458"/>
              <a:gd name="connsiteX4" fmla="*/ 633878 w 633878"/>
              <a:gd name="connsiteY4" fmla="*/ 149287 h 300458"/>
              <a:gd name="connsiteX5" fmla="*/ 516878 w 633878"/>
              <a:gd name="connsiteY5" fmla="*/ 266287 h 300458"/>
              <a:gd name="connsiteX6" fmla="*/ 153822 w 633878"/>
              <a:gd name="connsiteY6" fmla="*/ 266287 h 300458"/>
              <a:gd name="connsiteX7" fmla="*/ 153822 w 633878"/>
              <a:gd name="connsiteY7" fmla="*/ 300458 h 300458"/>
              <a:gd name="connsiteX8" fmla="*/ 0 w 633878"/>
              <a:gd name="connsiteY8" fmla="*/ 300458 h 300458"/>
              <a:gd name="connsiteX9" fmla="*/ 0 w 633878"/>
              <a:gd name="connsiteY9" fmla="*/ 0 h 300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3878" h="300458">
                <a:moveTo>
                  <a:pt x="0" y="0"/>
                </a:moveTo>
                <a:lnTo>
                  <a:pt x="153822" y="0"/>
                </a:lnTo>
                <a:lnTo>
                  <a:pt x="153822" y="32287"/>
                </a:lnTo>
                <a:lnTo>
                  <a:pt x="516878" y="32287"/>
                </a:lnTo>
                <a:lnTo>
                  <a:pt x="633878" y="149287"/>
                </a:lnTo>
                <a:lnTo>
                  <a:pt x="516878" y="266287"/>
                </a:lnTo>
                <a:lnTo>
                  <a:pt x="153822" y="266287"/>
                </a:lnTo>
                <a:lnTo>
                  <a:pt x="153822" y="300458"/>
                </a:lnTo>
                <a:lnTo>
                  <a:pt x="0" y="300458"/>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8" name="矩形 117"/>
          <p:cNvSpPr/>
          <p:nvPr/>
        </p:nvSpPr>
        <p:spPr>
          <a:xfrm>
            <a:off x="7583488" y="4562475"/>
            <a:ext cx="304800"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19" name="任意多边形 118"/>
          <p:cNvSpPr/>
          <p:nvPr/>
        </p:nvSpPr>
        <p:spPr>
          <a:xfrm rot="19080000">
            <a:off x="4978400" y="4143179"/>
            <a:ext cx="619589" cy="312023"/>
          </a:xfrm>
          <a:custGeom>
            <a:avLst/>
            <a:gdLst>
              <a:gd name="connsiteX0" fmla="*/ 0 w 619589"/>
              <a:gd name="connsiteY0" fmla="*/ 0 h 312023"/>
              <a:gd name="connsiteX1" fmla="*/ 153822 w 619589"/>
              <a:gd name="connsiteY1" fmla="*/ 0 h 312023"/>
              <a:gd name="connsiteX2" fmla="*/ 153822 w 619589"/>
              <a:gd name="connsiteY2" fmla="*/ 32315 h 312023"/>
              <a:gd name="connsiteX3" fmla="*/ 347181 w 619589"/>
              <a:gd name="connsiteY3" fmla="*/ 32315 h 312023"/>
              <a:gd name="connsiteX4" fmla="*/ 347181 w 619589"/>
              <a:gd name="connsiteY4" fmla="*/ 33397 h 312023"/>
              <a:gd name="connsiteX5" fmla="*/ 517568 w 619589"/>
              <a:gd name="connsiteY5" fmla="*/ 33397 h 312023"/>
              <a:gd name="connsiteX6" fmla="*/ 619589 w 619589"/>
              <a:gd name="connsiteY6" fmla="*/ 150397 h 312023"/>
              <a:gd name="connsiteX7" fmla="*/ 517568 w 619589"/>
              <a:gd name="connsiteY7" fmla="*/ 267397 h 312023"/>
              <a:gd name="connsiteX8" fmla="*/ 347181 w 619589"/>
              <a:gd name="connsiteY8" fmla="*/ 267397 h 312023"/>
              <a:gd name="connsiteX9" fmla="*/ 347181 w 619589"/>
              <a:gd name="connsiteY9" fmla="*/ 269915 h 312023"/>
              <a:gd name="connsiteX10" fmla="*/ 153822 w 619589"/>
              <a:gd name="connsiteY10" fmla="*/ 269915 h 312023"/>
              <a:gd name="connsiteX11" fmla="*/ 153822 w 619589"/>
              <a:gd name="connsiteY11" fmla="*/ 312023 h 312023"/>
              <a:gd name="connsiteX12" fmla="*/ 0 w 619589"/>
              <a:gd name="connsiteY12" fmla="*/ 312023 h 312023"/>
              <a:gd name="connsiteX13" fmla="*/ 0 w 619589"/>
              <a:gd name="connsiteY13" fmla="*/ 0 h 31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12023">
                <a:moveTo>
                  <a:pt x="0" y="0"/>
                </a:moveTo>
                <a:lnTo>
                  <a:pt x="153822" y="0"/>
                </a:lnTo>
                <a:lnTo>
                  <a:pt x="153822" y="32315"/>
                </a:lnTo>
                <a:lnTo>
                  <a:pt x="347181" y="32315"/>
                </a:lnTo>
                <a:lnTo>
                  <a:pt x="347181" y="33397"/>
                </a:lnTo>
                <a:lnTo>
                  <a:pt x="517568" y="33397"/>
                </a:lnTo>
                <a:cubicBezTo>
                  <a:pt x="573934" y="33397"/>
                  <a:pt x="619589" y="85790"/>
                  <a:pt x="619589" y="150397"/>
                </a:cubicBezTo>
                <a:cubicBezTo>
                  <a:pt x="619589" y="215004"/>
                  <a:pt x="573934" y="267397"/>
                  <a:pt x="517568" y="267397"/>
                </a:cubicBezTo>
                <a:lnTo>
                  <a:pt x="347181" y="267397"/>
                </a:lnTo>
                <a:lnTo>
                  <a:pt x="347181" y="269915"/>
                </a:lnTo>
                <a:lnTo>
                  <a:pt x="153822" y="269915"/>
                </a:lnTo>
                <a:lnTo>
                  <a:pt x="153822" y="312023"/>
                </a:lnTo>
                <a:lnTo>
                  <a:pt x="0" y="312023"/>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0" name="矩形 119"/>
          <p:cNvSpPr/>
          <p:nvPr/>
        </p:nvSpPr>
        <p:spPr>
          <a:xfrm>
            <a:off x="5114925" y="4143375"/>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23" name="任意多边形 122"/>
          <p:cNvSpPr/>
          <p:nvPr/>
        </p:nvSpPr>
        <p:spPr>
          <a:xfrm rot="16200000">
            <a:off x="4086020" y="4504916"/>
            <a:ext cx="619589" cy="312023"/>
          </a:xfrm>
          <a:custGeom>
            <a:avLst/>
            <a:gdLst>
              <a:gd name="connsiteX0" fmla="*/ 0 w 619589"/>
              <a:gd name="connsiteY0" fmla="*/ 0 h 312023"/>
              <a:gd name="connsiteX1" fmla="*/ 153822 w 619589"/>
              <a:gd name="connsiteY1" fmla="*/ 0 h 312023"/>
              <a:gd name="connsiteX2" fmla="*/ 153822 w 619589"/>
              <a:gd name="connsiteY2" fmla="*/ 32315 h 312023"/>
              <a:gd name="connsiteX3" fmla="*/ 347181 w 619589"/>
              <a:gd name="connsiteY3" fmla="*/ 32315 h 312023"/>
              <a:gd name="connsiteX4" fmla="*/ 347181 w 619589"/>
              <a:gd name="connsiteY4" fmla="*/ 33397 h 312023"/>
              <a:gd name="connsiteX5" fmla="*/ 517568 w 619589"/>
              <a:gd name="connsiteY5" fmla="*/ 33397 h 312023"/>
              <a:gd name="connsiteX6" fmla="*/ 619589 w 619589"/>
              <a:gd name="connsiteY6" fmla="*/ 150397 h 312023"/>
              <a:gd name="connsiteX7" fmla="*/ 517568 w 619589"/>
              <a:gd name="connsiteY7" fmla="*/ 267397 h 312023"/>
              <a:gd name="connsiteX8" fmla="*/ 347181 w 619589"/>
              <a:gd name="connsiteY8" fmla="*/ 267397 h 312023"/>
              <a:gd name="connsiteX9" fmla="*/ 347181 w 619589"/>
              <a:gd name="connsiteY9" fmla="*/ 269915 h 312023"/>
              <a:gd name="connsiteX10" fmla="*/ 153822 w 619589"/>
              <a:gd name="connsiteY10" fmla="*/ 269915 h 312023"/>
              <a:gd name="connsiteX11" fmla="*/ 153822 w 619589"/>
              <a:gd name="connsiteY11" fmla="*/ 312023 h 312023"/>
              <a:gd name="connsiteX12" fmla="*/ 0 w 619589"/>
              <a:gd name="connsiteY12" fmla="*/ 312023 h 312023"/>
              <a:gd name="connsiteX13" fmla="*/ 0 w 619589"/>
              <a:gd name="connsiteY13" fmla="*/ 0 h 31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12023">
                <a:moveTo>
                  <a:pt x="0" y="0"/>
                </a:moveTo>
                <a:lnTo>
                  <a:pt x="153822" y="0"/>
                </a:lnTo>
                <a:lnTo>
                  <a:pt x="153822" y="32315"/>
                </a:lnTo>
                <a:lnTo>
                  <a:pt x="347181" y="32315"/>
                </a:lnTo>
                <a:lnTo>
                  <a:pt x="347181" y="33397"/>
                </a:lnTo>
                <a:lnTo>
                  <a:pt x="517568" y="33397"/>
                </a:lnTo>
                <a:cubicBezTo>
                  <a:pt x="573934" y="33397"/>
                  <a:pt x="619589" y="85790"/>
                  <a:pt x="619589" y="150397"/>
                </a:cubicBezTo>
                <a:cubicBezTo>
                  <a:pt x="619589" y="215004"/>
                  <a:pt x="573934" y="267397"/>
                  <a:pt x="517568" y="267397"/>
                </a:cubicBezTo>
                <a:lnTo>
                  <a:pt x="347181" y="267397"/>
                </a:lnTo>
                <a:lnTo>
                  <a:pt x="347181" y="269915"/>
                </a:lnTo>
                <a:lnTo>
                  <a:pt x="153822" y="269915"/>
                </a:lnTo>
                <a:lnTo>
                  <a:pt x="153822" y="312023"/>
                </a:lnTo>
                <a:lnTo>
                  <a:pt x="0" y="312023"/>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4" name="矩形 123"/>
          <p:cNvSpPr/>
          <p:nvPr/>
        </p:nvSpPr>
        <p:spPr>
          <a:xfrm>
            <a:off x="4222750" y="4505325"/>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25" name="任意多边形 124"/>
          <p:cNvSpPr/>
          <p:nvPr/>
        </p:nvSpPr>
        <p:spPr>
          <a:xfrm rot="16500000">
            <a:off x="8552488" y="4591839"/>
            <a:ext cx="619589" cy="312023"/>
          </a:xfrm>
          <a:custGeom>
            <a:avLst/>
            <a:gdLst>
              <a:gd name="connsiteX0" fmla="*/ 0 w 619589"/>
              <a:gd name="connsiteY0" fmla="*/ 0 h 312023"/>
              <a:gd name="connsiteX1" fmla="*/ 153822 w 619589"/>
              <a:gd name="connsiteY1" fmla="*/ 0 h 312023"/>
              <a:gd name="connsiteX2" fmla="*/ 153822 w 619589"/>
              <a:gd name="connsiteY2" fmla="*/ 32315 h 312023"/>
              <a:gd name="connsiteX3" fmla="*/ 347181 w 619589"/>
              <a:gd name="connsiteY3" fmla="*/ 32315 h 312023"/>
              <a:gd name="connsiteX4" fmla="*/ 347181 w 619589"/>
              <a:gd name="connsiteY4" fmla="*/ 33397 h 312023"/>
              <a:gd name="connsiteX5" fmla="*/ 517568 w 619589"/>
              <a:gd name="connsiteY5" fmla="*/ 33397 h 312023"/>
              <a:gd name="connsiteX6" fmla="*/ 619589 w 619589"/>
              <a:gd name="connsiteY6" fmla="*/ 150397 h 312023"/>
              <a:gd name="connsiteX7" fmla="*/ 517568 w 619589"/>
              <a:gd name="connsiteY7" fmla="*/ 267397 h 312023"/>
              <a:gd name="connsiteX8" fmla="*/ 347181 w 619589"/>
              <a:gd name="connsiteY8" fmla="*/ 267397 h 312023"/>
              <a:gd name="connsiteX9" fmla="*/ 347181 w 619589"/>
              <a:gd name="connsiteY9" fmla="*/ 269915 h 312023"/>
              <a:gd name="connsiteX10" fmla="*/ 153822 w 619589"/>
              <a:gd name="connsiteY10" fmla="*/ 269915 h 312023"/>
              <a:gd name="connsiteX11" fmla="*/ 153822 w 619589"/>
              <a:gd name="connsiteY11" fmla="*/ 312023 h 312023"/>
              <a:gd name="connsiteX12" fmla="*/ 0 w 619589"/>
              <a:gd name="connsiteY12" fmla="*/ 312023 h 312023"/>
              <a:gd name="connsiteX13" fmla="*/ 0 w 619589"/>
              <a:gd name="connsiteY13" fmla="*/ 0 h 31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12023">
                <a:moveTo>
                  <a:pt x="0" y="0"/>
                </a:moveTo>
                <a:lnTo>
                  <a:pt x="153822" y="0"/>
                </a:lnTo>
                <a:lnTo>
                  <a:pt x="153822" y="32315"/>
                </a:lnTo>
                <a:lnTo>
                  <a:pt x="347181" y="32315"/>
                </a:lnTo>
                <a:lnTo>
                  <a:pt x="347181" y="33397"/>
                </a:lnTo>
                <a:lnTo>
                  <a:pt x="517568" y="33397"/>
                </a:lnTo>
                <a:cubicBezTo>
                  <a:pt x="573934" y="33397"/>
                  <a:pt x="619589" y="85790"/>
                  <a:pt x="619589" y="150397"/>
                </a:cubicBezTo>
                <a:cubicBezTo>
                  <a:pt x="619589" y="215004"/>
                  <a:pt x="573934" y="267397"/>
                  <a:pt x="517568" y="267397"/>
                </a:cubicBezTo>
                <a:lnTo>
                  <a:pt x="347181" y="267397"/>
                </a:lnTo>
                <a:lnTo>
                  <a:pt x="347181" y="269915"/>
                </a:lnTo>
                <a:lnTo>
                  <a:pt x="153822" y="269915"/>
                </a:lnTo>
                <a:lnTo>
                  <a:pt x="153822" y="312023"/>
                </a:lnTo>
                <a:lnTo>
                  <a:pt x="0" y="312023"/>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6" name="矩形 125"/>
          <p:cNvSpPr/>
          <p:nvPr/>
        </p:nvSpPr>
        <p:spPr>
          <a:xfrm>
            <a:off x="8682038" y="4581525"/>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27" name="任意多边形 126"/>
          <p:cNvSpPr/>
          <p:nvPr/>
        </p:nvSpPr>
        <p:spPr>
          <a:xfrm rot="15000000">
            <a:off x="9010818" y="3647561"/>
            <a:ext cx="422730" cy="301099"/>
          </a:xfrm>
          <a:custGeom>
            <a:avLst/>
            <a:gdLst>
              <a:gd name="connsiteX0" fmla="*/ 0 w 422730"/>
              <a:gd name="connsiteY0" fmla="*/ 0 h 301099"/>
              <a:gd name="connsiteX1" fmla="*/ 153822 w 422730"/>
              <a:gd name="connsiteY1" fmla="*/ 0 h 301099"/>
              <a:gd name="connsiteX2" fmla="*/ 153822 w 422730"/>
              <a:gd name="connsiteY2" fmla="*/ 31707 h 301099"/>
              <a:gd name="connsiteX3" fmla="*/ 422730 w 422730"/>
              <a:gd name="connsiteY3" fmla="*/ 31707 h 301099"/>
              <a:gd name="connsiteX4" fmla="*/ 320710 w 422730"/>
              <a:gd name="connsiteY4" fmla="*/ 148707 h 301099"/>
              <a:gd name="connsiteX5" fmla="*/ 422730 w 422730"/>
              <a:gd name="connsiteY5" fmla="*/ 265707 h 301099"/>
              <a:gd name="connsiteX6" fmla="*/ 153822 w 422730"/>
              <a:gd name="connsiteY6" fmla="*/ 265707 h 301099"/>
              <a:gd name="connsiteX7" fmla="*/ 153822 w 422730"/>
              <a:gd name="connsiteY7" fmla="*/ 301099 h 301099"/>
              <a:gd name="connsiteX8" fmla="*/ 0 w 422730"/>
              <a:gd name="connsiteY8" fmla="*/ 301099 h 301099"/>
              <a:gd name="connsiteX9" fmla="*/ 0 w 422730"/>
              <a:gd name="connsiteY9" fmla="*/ 0 h 30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730" h="301099">
                <a:moveTo>
                  <a:pt x="0" y="0"/>
                </a:moveTo>
                <a:lnTo>
                  <a:pt x="153822" y="0"/>
                </a:lnTo>
                <a:lnTo>
                  <a:pt x="153822" y="31707"/>
                </a:lnTo>
                <a:lnTo>
                  <a:pt x="422730" y="31707"/>
                </a:lnTo>
                <a:cubicBezTo>
                  <a:pt x="366365" y="31707"/>
                  <a:pt x="320710" y="84100"/>
                  <a:pt x="320710" y="148707"/>
                </a:cubicBezTo>
                <a:cubicBezTo>
                  <a:pt x="320710" y="213314"/>
                  <a:pt x="366365" y="265707"/>
                  <a:pt x="422730" y="265707"/>
                </a:cubicBezTo>
                <a:lnTo>
                  <a:pt x="153822" y="265707"/>
                </a:lnTo>
                <a:lnTo>
                  <a:pt x="153822" y="301099"/>
                </a:lnTo>
                <a:lnTo>
                  <a:pt x="0" y="301099"/>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8" name="矩形 127"/>
          <p:cNvSpPr/>
          <p:nvPr/>
        </p:nvSpPr>
        <p:spPr>
          <a:xfrm>
            <a:off x="9072563" y="3678238"/>
            <a:ext cx="314325"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129" name="任意多边形 128"/>
          <p:cNvSpPr/>
          <p:nvPr/>
        </p:nvSpPr>
        <p:spPr>
          <a:xfrm rot="15000000">
            <a:off x="6148673" y="4549754"/>
            <a:ext cx="422730" cy="301099"/>
          </a:xfrm>
          <a:custGeom>
            <a:avLst/>
            <a:gdLst>
              <a:gd name="connsiteX0" fmla="*/ 0 w 422730"/>
              <a:gd name="connsiteY0" fmla="*/ 0 h 301099"/>
              <a:gd name="connsiteX1" fmla="*/ 153822 w 422730"/>
              <a:gd name="connsiteY1" fmla="*/ 0 h 301099"/>
              <a:gd name="connsiteX2" fmla="*/ 153822 w 422730"/>
              <a:gd name="connsiteY2" fmla="*/ 31707 h 301099"/>
              <a:gd name="connsiteX3" fmla="*/ 422730 w 422730"/>
              <a:gd name="connsiteY3" fmla="*/ 31707 h 301099"/>
              <a:gd name="connsiteX4" fmla="*/ 320710 w 422730"/>
              <a:gd name="connsiteY4" fmla="*/ 148707 h 301099"/>
              <a:gd name="connsiteX5" fmla="*/ 422730 w 422730"/>
              <a:gd name="connsiteY5" fmla="*/ 265707 h 301099"/>
              <a:gd name="connsiteX6" fmla="*/ 153822 w 422730"/>
              <a:gd name="connsiteY6" fmla="*/ 265707 h 301099"/>
              <a:gd name="connsiteX7" fmla="*/ 153822 w 422730"/>
              <a:gd name="connsiteY7" fmla="*/ 301099 h 301099"/>
              <a:gd name="connsiteX8" fmla="*/ 0 w 422730"/>
              <a:gd name="connsiteY8" fmla="*/ 301099 h 301099"/>
              <a:gd name="connsiteX9" fmla="*/ 0 w 422730"/>
              <a:gd name="connsiteY9" fmla="*/ 0 h 30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730" h="301099">
                <a:moveTo>
                  <a:pt x="0" y="0"/>
                </a:moveTo>
                <a:lnTo>
                  <a:pt x="153822" y="0"/>
                </a:lnTo>
                <a:lnTo>
                  <a:pt x="153822" y="31707"/>
                </a:lnTo>
                <a:lnTo>
                  <a:pt x="422730" y="31707"/>
                </a:lnTo>
                <a:cubicBezTo>
                  <a:pt x="366365" y="31707"/>
                  <a:pt x="320710" y="84100"/>
                  <a:pt x="320710" y="148707"/>
                </a:cubicBezTo>
                <a:cubicBezTo>
                  <a:pt x="320710" y="213314"/>
                  <a:pt x="366365" y="265707"/>
                  <a:pt x="422730" y="265707"/>
                </a:cubicBezTo>
                <a:lnTo>
                  <a:pt x="153822" y="265707"/>
                </a:lnTo>
                <a:lnTo>
                  <a:pt x="153822" y="301099"/>
                </a:lnTo>
                <a:lnTo>
                  <a:pt x="0" y="301099"/>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0" name="矩形 129"/>
          <p:cNvSpPr/>
          <p:nvPr/>
        </p:nvSpPr>
        <p:spPr>
          <a:xfrm>
            <a:off x="6210300" y="4581525"/>
            <a:ext cx="314325"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131" name="任意多边形 130"/>
          <p:cNvSpPr/>
          <p:nvPr/>
        </p:nvSpPr>
        <p:spPr>
          <a:xfrm rot="4200000">
            <a:off x="7564856" y="3365655"/>
            <a:ext cx="412996" cy="299296"/>
          </a:xfrm>
          <a:custGeom>
            <a:avLst/>
            <a:gdLst>
              <a:gd name="connsiteX0" fmla="*/ 259174 w 412996"/>
              <a:gd name="connsiteY0" fmla="*/ 0 h 299296"/>
              <a:gd name="connsiteX1" fmla="*/ 412996 w 412996"/>
              <a:gd name="connsiteY1" fmla="*/ 0 h 299296"/>
              <a:gd name="connsiteX2" fmla="*/ 412996 w 412996"/>
              <a:gd name="connsiteY2" fmla="*/ 299296 h 299296"/>
              <a:gd name="connsiteX3" fmla="*/ 259174 w 412996"/>
              <a:gd name="connsiteY3" fmla="*/ 299296 h 299296"/>
              <a:gd name="connsiteX4" fmla="*/ 259174 w 412996"/>
              <a:gd name="connsiteY4" fmla="*/ 264900 h 299296"/>
              <a:gd name="connsiteX5" fmla="*/ 0 w 412996"/>
              <a:gd name="connsiteY5" fmla="*/ 264900 h 299296"/>
              <a:gd name="connsiteX6" fmla="*/ 107697 w 412996"/>
              <a:gd name="connsiteY6" fmla="*/ 147901 h 299296"/>
              <a:gd name="connsiteX7" fmla="*/ 0 w 412996"/>
              <a:gd name="connsiteY7" fmla="*/ 30900 h 299296"/>
              <a:gd name="connsiteX8" fmla="*/ 259174 w 412996"/>
              <a:gd name="connsiteY8" fmla="*/ 30900 h 299296"/>
              <a:gd name="connsiteX9" fmla="*/ 259174 w 412996"/>
              <a:gd name="connsiteY9" fmla="*/ 0 h 29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996" h="299296">
                <a:moveTo>
                  <a:pt x="259174" y="0"/>
                </a:moveTo>
                <a:lnTo>
                  <a:pt x="412996" y="0"/>
                </a:lnTo>
                <a:lnTo>
                  <a:pt x="412996" y="299296"/>
                </a:lnTo>
                <a:lnTo>
                  <a:pt x="259174" y="299296"/>
                </a:lnTo>
                <a:lnTo>
                  <a:pt x="259174" y="264900"/>
                </a:lnTo>
                <a:lnTo>
                  <a:pt x="0" y="264900"/>
                </a:lnTo>
                <a:lnTo>
                  <a:pt x="107697" y="147901"/>
                </a:lnTo>
                <a:lnTo>
                  <a:pt x="0" y="30900"/>
                </a:lnTo>
                <a:lnTo>
                  <a:pt x="259174" y="30900"/>
                </a:lnTo>
                <a:lnTo>
                  <a:pt x="259174"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2" name="矩形 131"/>
          <p:cNvSpPr/>
          <p:nvPr/>
        </p:nvSpPr>
        <p:spPr>
          <a:xfrm>
            <a:off x="7629525" y="3422650"/>
            <a:ext cx="293688"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33" name="任意多边形 132"/>
          <p:cNvSpPr/>
          <p:nvPr/>
        </p:nvSpPr>
        <p:spPr>
          <a:xfrm rot="17400000" flipH="1">
            <a:off x="3266397" y="4331163"/>
            <a:ext cx="412996" cy="299296"/>
          </a:xfrm>
          <a:custGeom>
            <a:avLst/>
            <a:gdLst>
              <a:gd name="connsiteX0" fmla="*/ 259174 w 412996"/>
              <a:gd name="connsiteY0" fmla="*/ 0 h 299296"/>
              <a:gd name="connsiteX1" fmla="*/ 412996 w 412996"/>
              <a:gd name="connsiteY1" fmla="*/ 0 h 299296"/>
              <a:gd name="connsiteX2" fmla="*/ 412996 w 412996"/>
              <a:gd name="connsiteY2" fmla="*/ 299296 h 299296"/>
              <a:gd name="connsiteX3" fmla="*/ 259174 w 412996"/>
              <a:gd name="connsiteY3" fmla="*/ 299296 h 299296"/>
              <a:gd name="connsiteX4" fmla="*/ 259174 w 412996"/>
              <a:gd name="connsiteY4" fmla="*/ 264900 h 299296"/>
              <a:gd name="connsiteX5" fmla="*/ 0 w 412996"/>
              <a:gd name="connsiteY5" fmla="*/ 264900 h 299296"/>
              <a:gd name="connsiteX6" fmla="*/ 107697 w 412996"/>
              <a:gd name="connsiteY6" fmla="*/ 147901 h 299296"/>
              <a:gd name="connsiteX7" fmla="*/ 0 w 412996"/>
              <a:gd name="connsiteY7" fmla="*/ 30900 h 299296"/>
              <a:gd name="connsiteX8" fmla="*/ 259174 w 412996"/>
              <a:gd name="connsiteY8" fmla="*/ 30900 h 299296"/>
              <a:gd name="connsiteX9" fmla="*/ 259174 w 412996"/>
              <a:gd name="connsiteY9" fmla="*/ 0 h 29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996" h="299296">
                <a:moveTo>
                  <a:pt x="259174" y="0"/>
                </a:moveTo>
                <a:lnTo>
                  <a:pt x="412996" y="0"/>
                </a:lnTo>
                <a:lnTo>
                  <a:pt x="412996" y="299296"/>
                </a:lnTo>
                <a:lnTo>
                  <a:pt x="259174" y="299296"/>
                </a:lnTo>
                <a:lnTo>
                  <a:pt x="259174" y="264900"/>
                </a:lnTo>
                <a:lnTo>
                  <a:pt x="0" y="264900"/>
                </a:lnTo>
                <a:lnTo>
                  <a:pt x="107697" y="147901"/>
                </a:lnTo>
                <a:lnTo>
                  <a:pt x="0" y="30900"/>
                </a:lnTo>
                <a:lnTo>
                  <a:pt x="259174" y="30900"/>
                </a:lnTo>
                <a:lnTo>
                  <a:pt x="259174"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4" name="矩形 133"/>
          <p:cNvSpPr/>
          <p:nvPr/>
        </p:nvSpPr>
        <p:spPr>
          <a:xfrm flipH="1">
            <a:off x="3313113" y="4368800"/>
            <a:ext cx="293687"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32785" name="Freeform 93"/>
          <p:cNvSpPr>
            <a:spLocks noChangeArrowheads="1"/>
          </p:cNvSpPr>
          <p:nvPr/>
        </p:nvSpPr>
        <p:spPr bwMode="auto">
          <a:xfrm>
            <a:off x="2279650" y="1828800"/>
            <a:ext cx="539750" cy="138113"/>
          </a:xfrm>
          <a:custGeom>
            <a:avLst/>
            <a:gdLst>
              <a:gd name="T0" fmla="*/ 0 w 197"/>
              <a:gd name="T1" fmla="*/ 2147483646 h 30"/>
              <a:gd name="T2" fmla="*/ 2147483646 w 197"/>
              <a:gd name="T3" fmla="*/ 2147483646 h 30"/>
              <a:gd name="T4" fmla="*/ 2147483646 w 197"/>
              <a:gd name="T5" fmla="*/ 0 h 30"/>
              <a:gd name="T6" fmla="*/ 2147483646 w 197"/>
              <a:gd name="T7" fmla="*/ 2147483646 h 30"/>
              <a:gd name="T8" fmla="*/ 2147483646 w 197"/>
              <a:gd name="T9" fmla="*/ 0 h 30"/>
              <a:gd name="T10" fmla="*/ 2147483646 w 197"/>
              <a:gd name="T11" fmla="*/ 2147483646 h 30"/>
              <a:gd name="T12" fmla="*/ 2147483646 w 197"/>
              <a:gd name="T13" fmla="*/ 0 h 30"/>
              <a:gd name="T14" fmla="*/ 2147483646 w 197"/>
              <a:gd name="T15" fmla="*/ 2147483646 h 30"/>
              <a:gd name="T16" fmla="*/ 2147483646 w 197"/>
              <a:gd name="T17" fmla="*/ 0 h 30"/>
              <a:gd name="T18" fmla="*/ 2147483646 w 197"/>
              <a:gd name="T19" fmla="*/ 2147483646 h 30"/>
              <a:gd name="T20" fmla="*/ 2147483646 w 197"/>
              <a:gd name="T21" fmla="*/ 0 h 30"/>
              <a:gd name="T22" fmla="*/ 2147483646 w 197"/>
              <a:gd name="T23" fmla="*/ 2147483646 h 30"/>
              <a:gd name="T24" fmla="*/ 2147483646 w 197"/>
              <a:gd name="T25" fmla="*/ 0 h 30"/>
              <a:gd name="T26" fmla="*/ 2147483646 w 197"/>
              <a:gd name="T27" fmla="*/ 2147483646 h 30"/>
              <a:gd name="T28" fmla="*/ 2147483646 w 197"/>
              <a:gd name="T29" fmla="*/ 0 h 30"/>
              <a:gd name="T30" fmla="*/ 2147483646 w 197"/>
              <a:gd name="T31" fmla="*/ 2147483646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7" h="30">
                <a:moveTo>
                  <a:pt x="0" y="15"/>
                </a:moveTo>
                <a:lnTo>
                  <a:pt x="7" y="30"/>
                </a:lnTo>
                <a:lnTo>
                  <a:pt x="21" y="0"/>
                </a:lnTo>
                <a:lnTo>
                  <a:pt x="36" y="30"/>
                </a:lnTo>
                <a:lnTo>
                  <a:pt x="50" y="0"/>
                </a:lnTo>
                <a:lnTo>
                  <a:pt x="64" y="30"/>
                </a:lnTo>
                <a:lnTo>
                  <a:pt x="78" y="0"/>
                </a:lnTo>
                <a:lnTo>
                  <a:pt x="92" y="30"/>
                </a:lnTo>
                <a:lnTo>
                  <a:pt x="106" y="0"/>
                </a:lnTo>
                <a:lnTo>
                  <a:pt x="120" y="30"/>
                </a:lnTo>
                <a:lnTo>
                  <a:pt x="134" y="0"/>
                </a:lnTo>
                <a:lnTo>
                  <a:pt x="148" y="30"/>
                </a:lnTo>
                <a:lnTo>
                  <a:pt x="162" y="0"/>
                </a:lnTo>
                <a:lnTo>
                  <a:pt x="176" y="30"/>
                </a:lnTo>
                <a:lnTo>
                  <a:pt x="190" y="0"/>
                </a:lnTo>
                <a:lnTo>
                  <a:pt x="197" y="15"/>
                </a:lnTo>
              </a:path>
            </a:pathLst>
          </a:custGeom>
          <a:noFill/>
          <a:ln w="28575">
            <a:solidFill>
              <a:srgbClr val="0000FF"/>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a:lstStyle/>
          <a:p>
            <a:pPr>
              <a:defRPr/>
            </a:pPr>
            <a:endParaRPr lang="zh-CN" altLang="en-US"/>
          </a:p>
        </p:txBody>
      </p:sp>
      <p:sp>
        <p:nvSpPr>
          <p:cNvPr id="61" name="任意多边形 60"/>
          <p:cNvSpPr/>
          <p:nvPr/>
        </p:nvSpPr>
        <p:spPr>
          <a:xfrm rot="5400000" flipV="1">
            <a:off x="4036328" y="155185"/>
            <a:ext cx="643309" cy="3024000"/>
          </a:xfrm>
          <a:custGeom>
            <a:avLst/>
            <a:gdLst>
              <a:gd name="connsiteX0" fmla="*/ 0 w 643309"/>
              <a:gd name="connsiteY0" fmla="*/ 2024018 h 3024000"/>
              <a:gd name="connsiteX1" fmla="*/ 117000 w 643309"/>
              <a:gd name="connsiteY1" fmla="*/ 2141018 h 3024000"/>
              <a:gd name="connsiteX2" fmla="*/ 463309 w 643309"/>
              <a:gd name="connsiteY2" fmla="*/ 2141018 h 3024000"/>
              <a:gd name="connsiteX3" fmla="*/ 463309 w 643309"/>
              <a:gd name="connsiteY3" fmla="*/ 2570215 h 3024000"/>
              <a:gd name="connsiteX4" fmla="*/ 287025 w 643309"/>
              <a:gd name="connsiteY4" fmla="*/ 2570215 h 3024000"/>
              <a:gd name="connsiteX5" fmla="*/ 287025 w 643309"/>
              <a:gd name="connsiteY5" fmla="*/ 2571297 h 3024000"/>
              <a:gd name="connsiteX6" fmla="*/ 116637 w 643309"/>
              <a:gd name="connsiteY6" fmla="*/ 2571297 h 3024000"/>
              <a:gd name="connsiteX7" fmla="*/ 14616 w 643309"/>
              <a:gd name="connsiteY7" fmla="*/ 2688297 h 3024000"/>
              <a:gd name="connsiteX8" fmla="*/ 116637 w 643309"/>
              <a:gd name="connsiteY8" fmla="*/ 2805297 h 3024000"/>
              <a:gd name="connsiteX9" fmla="*/ 289982 w 643309"/>
              <a:gd name="connsiteY9" fmla="*/ 2805297 h 3024000"/>
              <a:gd name="connsiteX10" fmla="*/ 289982 w 643309"/>
              <a:gd name="connsiteY10" fmla="*/ 2804215 h 3024000"/>
              <a:gd name="connsiteX11" fmla="*/ 463309 w 643309"/>
              <a:gd name="connsiteY11" fmla="*/ 2804215 h 3024000"/>
              <a:gd name="connsiteX12" fmla="*/ 463309 w 643309"/>
              <a:gd name="connsiteY12" fmla="*/ 3024000 h 3024000"/>
              <a:gd name="connsiteX13" fmla="*/ 643309 w 643309"/>
              <a:gd name="connsiteY13" fmla="*/ 3024000 h 3024000"/>
              <a:gd name="connsiteX14" fmla="*/ 643309 w 643309"/>
              <a:gd name="connsiteY14" fmla="*/ 0 h 3024000"/>
              <a:gd name="connsiteX15" fmla="*/ 463309 w 643309"/>
              <a:gd name="connsiteY15" fmla="*/ 0 h 3024000"/>
              <a:gd name="connsiteX16" fmla="*/ 463309 w 643309"/>
              <a:gd name="connsiteY16" fmla="*/ 582814 h 3024000"/>
              <a:gd name="connsiteX17" fmla="*/ 221210 w 643309"/>
              <a:gd name="connsiteY17" fmla="*/ 582814 h 3024000"/>
              <a:gd name="connsiteX18" fmla="*/ 328907 w 643309"/>
              <a:gd name="connsiteY18" fmla="*/ 699815 h 3024000"/>
              <a:gd name="connsiteX19" fmla="*/ 221210 w 643309"/>
              <a:gd name="connsiteY19" fmla="*/ 816814 h 3024000"/>
              <a:gd name="connsiteX20" fmla="*/ 463309 w 643309"/>
              <a:gd name="connsiteY20" fmla="*/ 816814 h 3024000"/>
              <a:gd name="connsiteX21" fmla="*/ 463309 w 643309"/>
              <a:gd name="connsiteY21" fmla="*/ 1248667 h 3024000"/>
              <a:gd name="connsiteX22" fmla="*/ 221210 w 643309"/>
              <a:gd name="connsiteY22" fmla="*/ 1248667 h 3024000"/>
              <a:gd name="connsiteX23" fmla="*/ 328907 w 643309"/>
              <a:gd name="connsiteY23" fmla="*/ 1365668 h 3024000"/>
              <a:gd name="connsiteX24" fmla="*/ 221210 w 643309"/>
              <a:gd name="connsiteY24" fmla="*/ 1482667 h 3024000"/>
              <a:gd name="connsiteX25" fmla="*/ 463309 w 643309"/>
              <a:gd name="connsiteY25" fmla="*/ 1482667 h 3024000"/>
              <a:gd name="connsiteX26" fmla="*/ 463309 w 643309"/>
              <a:gd name="connsiteY26" fmla="*/ 1907018 h 3024000"/>
              <a:gd name="connsiteX27" fmla="*/ 117000 w 643309"/>
              <a:gd name="connsiteY27" fmla="*/ 1907018 h 30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3309" h="3024000">
                <a:moveTo>
                  <a:pt x="0" y="2024018"/>
                </a:moveTo>
                <a:lnTo>
                  <a:pt x="117000" y="2141018"/>
                </a:lnTo>
                <a:lnTo>
                  <a:pt x="463309" y="2141018"/>
                </a:lnTo>
                <a:lnTo>
                  <a:pt x="463309" y="2570215"/>
                </a:lnTo>
                <a:lnTo>
                  <a:pt x="287025" y="2570215"/>
                </a:lnTo>
                <a:lnTo>
                  <a:pt x="287025" y="2571297"/>
                </a:lnTo>
                <a:lnTo>
                  <a:pt x="116637" y="2571297"/>
                </a:lnTo>
                <a:cubicBezTo>
                  <a:pt x="60271" y="2571297"/>
                  <a:pt x="14616" y="2623690"/>
                  <a:pt x="14616" y="2688297"/>
                </a:cubicBezTo>
                <a:cubicBezTo>
                  <a:pt x="14616" y="2752904"/>
                  <a:pt x="60271" y="2805297"/>
                  <a:pt x="116637" y="2805297"/>
                </a:cubicBezTo>
                <a:lnTo>
                  <a:pt x="289982" y="2805297"/>
                </a:lnTo>
                <a:lnTo>
                  <a:pt x="289982" y="2804215"/>
                </a:lnTo>
                <a:lnTo>
                  <a:pt x="463309" y="2804215"/>
                </a:lnTo>
                <a:lnTo>
                  <a:pt x="463309" y="3024000"/>
                </a:lnTo>
                <a:lnTo>
                  <a:pt x="643309" y="3024000"/>
                </a:lnTo>
                <a:lnTo>
                  <a:pt x="643309" y="0"/>
                </a:lnTo>
                <a:lnTo>
                  <a:pt x="463309" y="0"/>
                </a:lnTo>
                <a:lnTo>
                  <a:pt x="463309" y="582814"/>
                </a:lnTo>
                <a:lnTo>
                  <a:pt x="221210" y="582814"/>
                </a:lnTo>
                <a:lnTo>
                  <a:pt x="328907" y="699815"/>
                </a:lnTo>
                <a:lnTo>
                  <a:pt x="221210" y="816814"/>
                </a:lnTo>
                <a:lnTo>
                  <a:pt x="463309" y="816814"/>
                </a:lnTo>
                <a:lnTo>
                  <a:pt x="463309" y="1248667"/>
                </a:lnTo>
                <a:lnTo>
                  <a:pt x="221210" y="1248667"/>
                </a:lnTo>
                <a:lnTo>
                  <a:pt x="328907" y="1365668"/>
                </a:lnTo>
                <a:lnTo>
                  <a:pt x="221210" y="1482667"/>
                </a:lnTo>
                <a:lnTo>
                  <a:pt x="463309" y="1482667"/>
                </a:lnTo>
                <a:lnTo>
                  <a:pt x="463309" y="1907018"/>
                </a:lnTo>
                <a:lnTo>
                  <a:pt x="117000" y="1907018"/>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5" name="矩形 114"/>
          <p:cNvSpPr/>
          <p:nvPr/>
        </p:nvSpPr>
        <p:spPr>
          <a:xfrm>
            <a:off x="4727575" y="1436688"/>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12" name="矩形 111"/>
          <p:cNvSpPr/>
          <p:nvPr/>
        </p:nvSpPr>
        <p:spPr>
          <a:xfrm>
            <a:off x="4064000" y="1609725"/>
            <a:ext cx="293688"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10" name="矩形 109"/>
          <p:cNvSpPr/>
          <p:nvPr/>
        </p:nvSpPr>
        <p:spPr>
          <a:xfrm>
            <a:off x="3397250" y="1609725"/>
            <a:ext cx="293688"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58" name="矩形 57"/>
          <p:cNvSpPr/>
          <p:nvPr/>
        </p:nvSpPr>
        <p:spPr>
          <a:xfrm>
            <a:off x="5375275" y="1431925"/>
            <a:ext cx="325438"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64" name="任意多边形 63"/>
          <p:cNvSpPr/>
          <p:nvPr/>
        </p:nvSpPr>
        <p:spPr>
          <a:xfrm rot="16200000" flipV="1">
            <a:off x="5878709" y="1361186"/>
            <a:ext cx="643309" cy="612001"/>
          </a:xfrm>
          <a:custGeom>
            <a:avLst/>
            <a:gdLst>
              <a:gd name="connsiteX0" fmla="*/ 643309 w 643309"/>
              <a:gd name="connsiteY0" fmla="*/ 310111 h 612001"/>
              <a:gd name="connsiteX1" fmla="*/ 526309 w 643309"/>
              <a:gd name="connsiteY1" fmla="*/ 193111 h 612001"/>
              <a:gd name="connsiteX2" fmla="*/ 180001 w 643309"/>
              <a:gd name="connsiteY2" fmla="*/ 193111 h 612001"/>
              <a:gd name="connsiteX3" fmla="*/ 180001 w 643309"/>
              <a:gd name="connsiteY3" fmla="*/ 0 h 612001"/>
              <a:gd name="connsiteX4" fmla="*/ 0 w 643309"/>
              <a:gd name="connsiteY4" fmla="*/ 0 h 612001"/>
              <a:gd name="connsiteX5" fmla="*/ 0 w 643309"/>
              <a:gd name="connsiteY5" fmla="*/ 612001 h 612001"/>
              <a:gd name="connsiteX6" fmla="*/ 180001 w 643309"/>
              <a:gd name="connsiteY6" fmla="*/ 612001 h 612001"/>
              <a:gd name="connsiteX7" fmla="*/ 180001 w 643309"/>
              <a:gd name="connsiteY7" fmla="*/ 427111 h 612001"/>
              <a:gd name="connsiteX8" fmla="*/ 526309 w 643309"/>
              <a:gd name="connsiteY8" fmla="*/ 427111 h 612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309" h="612001">
                <a:moveTo>
                  <a:pt x="643309" y="310111"/>
                </a:moveTo>
                <a:lnTo>
                  <a:pt x="526309" y="193111"/>
                </a:lnTo>
                <a:lnTo>
                  <a:pt x="180001" y="193111"/>
                </a:lnTo>
                <a:lnTo>
                  <a:pt x="180001" y="0"/>
                </a:lnTo>
                <a:lnTo>
                  <a:pt x="0" y="0"/>
                </a:lnTo>
                <a:lnTo>
                  <a:pt x="0" y="612001"/>
                </a:lnTo>
                <a:lnTo>
                  <a:pt x="180001" y="612001"/>
                </a:lnTo>
                <a:lnTo>
                  <a:pt x="180001" y="427111"/>
                </a:lnTo>
                <a:lnTo>
                  <a:pt x="526309" y="427111"/>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0" name="矩形 59"/>
          <p:cNvSpPr/>
          <p:nvPr/>
        </p:nvSpPr>
        <p:spPr>
          <a:xfrm>
            <a:off x="6043613" y="1446213"/>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43" name="Text Box 98"/>
          <p:cNvSpPr txBox="1">
            <a:spLocks noChangeArrowheads="1"/>
          </p:cNvSpPr>
          <p:nvPr/>
        </p:nvSpPr>
        <p:spPr bwMode="auto">
          <a:xfrm>
            <a:off x="2403086" y="1961527"/>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400" b="1" dirty="0">
                <a:effectLst>
                  <a:outerShdw blurRad="38100" dist="38100" dir="2700000" algn="tl">
                    <a:srgbClr val="C0C0C0"/>
                  </a:outerShdw>
                </a:effectLst>
                <a:latin typeface="Times New Roman" panose="02020603050405020304" pitchFamily="18" charset="0"/>
                <a:ea typeface=""/>
              </a:rPr>
              <a:t>3´</a:t>
            </a:r>
          </a:p>
        </p:txBody>
      </p:sp>
      <p:sp>
        <p:nvSpPr>
          <p:cNvPr id="44" name="Text Box 95"/>
          <p:cNvSpPr txBox="1">
            <a:spLocks noChangeArrowheads="1"/>
          </p:cNvSpPr>
          <p:nvPr/>
        </p:nvSpPr>
        <p:spPr bwMode="auto">
          <a:xfrm>
            <a:off x="2712824" y="1964702"/>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400" b="1" dirty="0">
                <a:effectLst>
                  <a:outerShdw blurRad="38100" dist="38100" dir="2700000" algn="tl">
                    <a:srgbClr val="C0C0C0"/>
                  </a:outerShdw>
                </a:effectLst>
                <a:latin typeface="Times New Roman" panose="02020603050405020304" pitchFamily="18" charset="0"/>
                <a:ea typeface=""/>
              </a:rPr>
              <a:t>5´</a:t>
            </a:r>
          </a:p>
        </p:txBody>
      </p:sp>
    </p:spTree>
  </p:cSld>
  <p:clrMapOvr>
    <a:masterClrMapping/>
  </p:clrMapOvr>
  <p:transition advTm="2100">
    <p:plus/>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Text Box 2"/>
          <p:cNvSpPr txBox="1">
            <a:spLocks noChangeArrowheads="1"/>
          </p:cNvSpPr>
          <p:nvPr/>
        </p:nvSpPr>
        <p:spPr bwMode="auto">
          <a:xfrm>
            <a:off x="1055688" y="548679"/>
            <a:ext cx="1441450" cy="5760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400">
                <a:solidFill>
                  <a:schemeClr val="tx1"/>
                </a:solidFill>
                <a:latin typeface="Times New Roman" panose="02020603050405020304" pitchFamily="18" charset="0"/>
                <a:ea typeface="PMingLiU" panose="02020500000000000000" pitchFamily="18" charset="-120"/>
              </a:defRPr>
            </a:lvl1pPr>
            <a:lvl2pPr eaLnBrk="0" hangingPunct="0">
              <a:defRPr sz="2400">
                <a:solidFill>
                  <a:schemeClr val="tx1"/>
                </a:solidFill>
                <a:latin typeface="Times New Roman" panose="02020603050405020304" pitchFamily="18" charset="0"/>
                <a:ea typeface="PMingLiU" panose="02020500000000000000" pitchFamily="18" charset="-120"/>
              </a:defRPr>
            </a:lvl2pPr>
            <a:lvl3pPr eaLnBrk="0" hangingPunct="0">
              <a:defRPr sz="2400">
                <a:solidFill>
                  <a:schemeClr val="tx1"/>
                </a:solidFill>
                <a:latin typeface="Times New Roman" panose="02020603050405020304" pitchFamily="18" charset="0"/>
                <a:ea typeface="PMingLiU" panose="02020500000000000000" pitchFamily="18" charset="-120"/>
              </a:defRPr>
            </a:lvl3pPr>
            <a:lvl4pPr eaLnBrk="0" hangingPunct="0">
              <a:defRPr sz="2400">
                <a:solidFill>
                  <a:schemeClr val="tx1"/>
                </a:solidFill>
                <a:latin typeface="Times New Roman" panose="02020603050405020304" pitchFamily="18" charset="0"/>
                <a:ea typeface="PMingLiU" panose="02020500000000000000" pitchFamily="18" charset="-120"/>
              </a:defRPr>
            </a:lvl4pPr>
            <a:lvl5pPr eaLnBrk="0" hangingPunct="0">
              <a:defRPr sz="2400">
                <a:solidFill>
                  <a:schemeClr val="tx1"/>
                </a:solidFill>
                <a:latin typeface="Times New Roman" panose="02020603050405020304" pitchFamily="18" charset="0"/>
                <a:ea typeface="PMingLiU" panose="02020500000000000000" pitchFamily="18" charset="-120"/>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9pPr>
          </a:lstStyle>
          <a:p>
            <a:pPr eaLnBrk="1" hangingPunct="1">
              <a:defRPr/>
            </a:pPr>
            <a:r>
              <a:rPr lang="zh-CN" altLang="en-US" sz="2800" dirty="0">
                <a:solidFill>
                  <a:srgbClr val="CC0000"/>
                </a:solidFill>
                <a:effectLst>
                  <a:outerShdw blurRad="38100" dist="38100" dir="2700000" algn="tl">
                    <a:srgbClr val="C0C0C0"/>
                  </a:outerShdw>
                </a:effectLst>
                <a:ea typeface="方正姚体" panose="02010601030101010101" pitchFamily="2" charset="-122"/>
              </a:rPr>
              <a:t>问题</a:t>
            </a:r>
            <a:endParaRPr lang="en-US" altLang="zh-CN" sz="2800" dirty="0">
              <a:solidFill>
                <a:srgbClr val="CC0000"/>
              </a:solidFill>
              <a:effectLst>
                <a:outerShdw blurRad="38100" dist="38100" dir="2700000" algn="tl">
                  <a:srgbClr val="C0C0C0"/>
                </a:outerShdw>
              </a:effectLst>
              <a:ea typeface="方正姚体" panose="02010601030101010101" pitchFamily="2" charset="-122"/>
            </a:endParaRPr>
          </a:p>
        </p:txBody>
      </p:sp>
      <p:sp>
        <p:nvSpPr>
          <p:cNvPr id="281603" name="Rectangle 3"/>
          <p:cNvSpPr>
            <a:spLocks noChangeArrowheads="1"/>
          </p:cNvSpPr>
          <p:nvPr/>
        </p:nvSpPr>
        <p:spPr bwMode="auto">
          <a:xfrm>
            <a:off x="1412875" y="1261815"/>
            <a:ext cx="6986588" cy="1735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lnSpc>
                <a:spcPts val="4000"/>
              </a:lnSpc>
              <a:spcBef>
                <a:spcPts val="600"/>
              </a:spcBef>
              <a:defRPr/>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1.</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亲代是如何把遗传信息传递给子代的？</a:t>
            </a:r>
          </a:p>
          <a:p>
            <a:pPr eaLnBrk="1" hangingPunct="1">
              <a:lnSpc>
                <a:spcPts val="4000"/>
              </a:lnSpc>
              <a:spcBef>
                <a:spcPts val="600"/>
              </a:spcBef>
              <a:defRPr/>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2.DNA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的遗传信息是如何转录到</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上的？ </a:t>
            </a:r>
          </a:p>
          <a:p>
            <a:pPr eaLnBrk="1" hangingPunct="1">
              <a:lnSpc>
                <a:spcPts val="4000"/>
              </a:lnSpc>
              <a:spcBef>
                <a:spcPts val="600"/>
              </a:spcBef>
              <a:defRPr/>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3.mRNA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上的信息是如何翻译成蛋白质的？</a:t>
            </a:r>
          </a:p>
        </p:txBody>
      </p:sp>
      <p:cxnSp>
        <p:nvCxnSpPr>
          <p:cNvPr id="6" name="直接连接符 5"/>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plus/>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Oval 2"/>
          <p:cNvSpPr>
            <a:spLocks noChangeAspect="1" noChangeArrowheads="1"/>
          </p:cNvSpPr>
          <p:nvPr/>
        </p:nvSpPr>
        <p:spPr bwMode="auto">
          <a:xfrm>
            <a:off x="5520136" y="620689"/>
            <a:ext cx="1800000" cy="2007993"/>
          </a:xfrm>
          <a:prstGeom prst="ellipse">
            <a:avLst/>
          </a:prstGeom>
          <a:solidFill>
            <a:srgbClr val="FF9393"/>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459870" name="Rectangle 94"/>
          <p:cNvSpPr>
            <a:spLocks noChangeArrowheads="1"/>
          </p:cNvSpPr>
          <p:nvPr/>
        </p:nvSpPr>
        <p:spPr bwMode="auto">
          <a:xfrm>
            <a:off x="1560513" y="1646238"/>
            <a:ext cx="7969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引物</a:t>
            </a:r>
          </a:p>
        </p:txBody>
      </p:sp>
      <p:sp>
        <p:nvSpPr>
          <p:cNvPr id="459871" name="Text Box 95"/>
          <p:cNvSpPr txBox="1">
            <a:spLocks noChangeArrowheads="1"/>
          </p:cNvSpPr>
          <p:nvPr/>
        </p:nvSpPr>
        <p:spPr bwMode="auto">
          <a:xfrm>
            <a:off x="1343025" y="1963738"/>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400" b="1" dirty="0">
                <a:effectLst>
                  <a:outerShdw blurRad="38100" dist="38100" dir="2700000" algn="tl">
                    <a:srgbClr val="C0C0C0"/>
                  </a:outerShdw>
                </a:effectLst>
                <a:latin typeface="Times New Roman" panose="02020603050405020304" pitchFamily="18" charset="0"/>
                <a:ea typeface=""/>
              </a:rPr>
              <a:t>5´</a:t>
            </a:r>
          </a:p>
        </p:txBody>
      </p:sp>
      <p:sp>
        <p:nvSpPr>
          <p:cNvPr id="459872" name="Text Box 96"/>
          <p:cNvSpPr txBox="1">
            <a:spLocks noChangeArrowheads="1"/>
          </p:cNvSpPr>
          <p:nvPr/>
        </p:nvSpPr>
        <p:spPr bwMode="auto">
          <a:xfrm>
            <a:off x="2495550" y="717550"/>
            <a:ext cx="5969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400" b="1" dirty="0">
                <a:effectLst>
                  <a:outerShdw blurRad="38100" dist="38100" dir="2700000" algn="tl">
                    <a:srgbClr val="C0C0C0"/>
                  </a:outerShdw>
                </a:effectLst>
                <a:latin typeface="Times New Roman" panose="02020603050405020304" pitchFamily="18" charset="0"/>
                <a:ea typeface=""/>
              </a:rPr>
              <a:t>3´</a:t>
            </a:r>
          </a:p>
        </p:txBody>
      </p:sp>
      <p:sp>
        <p:nvSpPr>
          <p:cNvPr id="459873" name="Text Box 97"/>
          <p:cNvSpPr txBox="1">
            <a:spLocks noChangeArrowheads="1"/>
          </p:cNvSpPr>
          <p:nvPr/>
        </p:nvSpPr>
        <p:spPr bwMode="auto">
          <a:xfrm>
            <a:off x="9779000" y="692150"/>
            <a:ext cx="5762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400" b="1">
                <a:effectLst>
                  <a:outerShdw blurRad="38100" dist="38100" dir="2700000" algn="tl">
                    <a:srgbClr val="C0C0C0"/>
                  </a:outerShdw>
                </a:effectLst>
                <a:latin typeface="Times New Roman" panose="02020603050405020304" pitchFamily="18" charset="0"/>
                <a:ea typeface=""/>
              </a:rPr>
              <a:t>5´</a:t>
            </a:r>
          </a:p>
        </p:txBody>
      </p:sp>
      <p:sp>
        <p:nvSpPr>
          <p:cNvPr id="459874" name="Text Box 98"/>
          <p:cNvSpPr txBox="1">
            <a:spLocks noChangeArrowheads="1"/>
          </p:cNvSpPr>
          <p:nvPr/>
        </p:nvSpPr>
        <p:spPr bwMode="auto">
          <a:xfrm>
            <a:off x="7391400" y="1673225"/>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400" b="1" dirty="0">
                <a:effectLst>
                  <a:outerShdw blurRad="38100" dist="38100" dir="2700000" algn="tl">
                    <a:srgbClr val="C0C0C0"/>
                  </a:outerShdw>
                </a:effectLst>
                <a:latin typeface="Times New Roman" panose="02020603050405020304" pitchFamily="18" charset="0"/>
                <a:ea typeface=""/>
              </a:rPr>
              <a:t>3´</a:t>
            </a:r>
          </a:p>
        </p:txBody>
      </p:sp>
      <p:grpSp>
        <p:nvGrpSpPr>
          <p:cNvPr id="50184" name="组合 97"/>
          <p:cNvGrpSpPr>
            <a:grpSpLocks/>
          </p:cNvGrpSpPr>
          <p:nvPr/>
        </p:nvGrpSpPr>
        <p:grpSpPr bwMode="auto">
          <a:xfrm>
            <a:off x="2855913" y="957263"/>
            <a:ext cx="6840537" cy="661987"/>
            <a:chOff x="2676336" y="2321427"/>
            <a:chExt cx="6840000" cy="661659"/>
          </a:xfrm>
        </p:grpSpPr>
        <p:sp>
          <p:nvSpPr>
            <p:cNvPr id="99" name="任意多边形 98"/>
            <p:cNvSpPr/>
            <p:nvPr/>
          </p:nvSpPr>
          <p:spPr>
            <a:xfrm>
              <a:off x="2676336" y="2321427"/>
              <a:ext cx="6840000" cy="661659"/>
            </a:xfrm>
            <a:custGeom>
              <a:avLst/>
              <a:gdLst>
                <a:gd name="connsiteX0" fmla="*/ 0 w 6840000"/>
                <a:gd name="connsiteY0" fmla="*/ 0 h 661659"/>
                <a:gd name="connsiteX1" fmla="*/ 6840000 w 6840000"/>
                <a:gd name="connsiteY1" fmla="*/ 0 h 661659"/>
                <a:gd name="connsiteX2" fmla="*/ 6840000 w 6840000"/>
                <a:gd name="connsiteY2" fmla="*/ 180000 h 661659"/>
                <a:gd name="connsiteX3" fmla="*/ 6099408 w 6840000"/>
                <a:gd name="connsiteY3" fmla="*/ 180000 h 661659"/>
                <a:gd name="connsiteX4" fmla="*/ 6099408 w 6840000"/>
                <a:gd name="connsiteY4" fmla="*/ 181276 h 661659"/>
                <a:gd name="connsiteX5" fmla="*/ 6060678 w 6840000"/>
                <a:gd name="connsiteY5" fmla="*/ 181276 h 661659"/>
                <a:gd name="connsiteX6" fmla="*/ 6060678 w 6840000"/>
                <a:gd name="connsiteY6" fmla="*/ 371678 h 661659"/>
                <a:gd name="connsiteX7" fmla="*/ 6061760 w 6840000"/>
                <a:gd name="connsiteY7" fmla="*/ 371678 h 661659"/>
                <a:gd name="connsiteX8" fmla="*/ 6061760 w 6840000"/>
                <a:gd name="connsiteY8" fmla="*/ 545022 h 661659"/>
                <a:gd name="connsiteX9" fmla="*/ 5944760 w 6840000"/>
                <a:gd name="connsiteY9" fmla="*/ 647043 h 661659"/>
                <a:gd name="connsiteX10" fmla="*/ 5827760 w 6840000"/>
                <a:gd name="connsiteY10" fmla="*/ 545022 h 661659"/>
                <a:gd name="connsiteX11" fmla="*/ 5827760 w 6840000"/>
                <a:gd name="connsiteY11" fmla="*/ 374635 h 661659"/>
                <a:gd name="connsiteX12" fmla="*/ 5826678 w 6840000"/>
                <a:gd name="connsiteY12" fmla="*/ 374635 h 661659"/>
                <a:gd name="connsiteX13" fmla="*/ 5826678 w 6840000"/>
                <a:gd name="connsiteY13" fmla="*/ 181276 h 661659"/>
                <a:gd name="connsiteX14" fmla="*/ 5795928 w 6840000"/>
                <a:gd name="connsiteY14" fmla="*/ 181276 h 661659"/>
                <a:gd name="connsiteX15" fmla="*/ 5795928 w 6840000"/>
                <a:gd name="connsiteY15" fmla="*/ 180000 h 661659"/>
                <a:gd name="connsiteX16" fmla="*/ 5514191 w 6840000"/>
                <a:gd name="connsiteY16" fmla="*/ 180000 h 661659"/>
                <a:gd name="connsiteX17" fmla="*/ 5514191 w 6840000"/>
                <a:gd name="connsiteY17" fmla="*/ 181276 h 661659"/>
                <a:gd name="connsiteX18" fmla="*/ 5413303 w 6840000"/>
                <a:gd name="connsiteY18" fmla="*/ 181276 h 661659"/>
                <a:gd name="connsiteX19" fmla="*/ 5413303 w 6840000"/>
                <a:gd name="connsiteY19" fmla="*/ 544659 h 661659"/>
                <a:gd name="connsiteX20" fmla="*/ 5296303 w 6840000"/>
                <a:gd name="connsiteY20" fmla="*/ 661659 h 661659"/>
                <a:gd name="connsiteX21" fmla="*/ 5179303 w 6840000"/>
                <a:gd name="connsiteY21" fmla="*/ 544659 h 661659"/>
                <a:gd name="connsiteX22" fmla="*/ 5179303 w 6840000"/>
                <a:gd name="connsiteY22" fmla="*/ 181276 h 661659"/>
                <a:gd name="connsiteX23" fmla="*/ 5147857 w 6840000"/>
                <a:gd name="connsiteY23" fmla="*/ 181276 h 661659"/>
                <a:gd name="connsiteX24" fmla="*/ 5147857 w 6840000"/>
                <a:gd name="connsiteY24" fmla="*/ 180000 h 661659"/>
                <a:gd name="connsiteX25" fmla="*/ 4799080 w 6840000"/>
                <a:gd name="connsiteY25" fmla="*/ 180000 h 661659"/>
                <a:gd name="connsiteX26" fmla="*/ 4799080 w 6840000"/>
                <a:gd name="connsiteY26" fmla="*/ 181276 h 661659"/>
                <a:gd name="connsiteX27" fmla="*/ 4764684 w 6840000"/>
                <a:gd name="connsiteY27" fmla="*/ 181276 h 661659"/>
                <a:gd name="connsiteX28" fmla="*/ 4764684 w 6840000"/>
                <a:gd name="connsiteY28" fmla="*/ 440450 h 661659"/>
                <a:gd name="connsiteX29" fmla="*/ 4647685 w 6840000"/>
                <a:gd name="connsiteY29" fmla="*/ 332753 h 661659"/>
                <a:gd name="connsiteX30" fmla="*/ 4530684 w 6840000"/>
                <a:gd name="connsiteY30" fmla="*/ 440450 h 661659"/>
                <a:gd name="connsiteX31" fmla="*/ 4530684 w 6840000"/>
                <a:gd name="connsiteY31" fmla="*/ 181276 h 661659"/>
                <a:gd name="connsiteX32" fmla="*/ 4499784 w 6840000"/>
                <a:gd name="connsiteY32" fmla="*/ 181276 h 661659"/>
                <a:gd name="connsiteX33" fmla="*/ 4499784 w 6840000"/>
                <a:gd name="connsiteY33" fmla="*/ 180000 h 661659"/>
                <a:gd name="connsiteX34" fmla="*/ 4211752 w 6840000"/>
                <a:gd name="connsiteY34" fmla="*/ 180000 h 661659"/>
                <a:gd name="connsiteX35" fmla="*/ 4211752 w 6840000"/>
                <a:gd name="connsiteY35" fmla="*/ 181276 h 661659"/>
                <a:gd name="connsiteX36" fmla="*/ 4110864 w 6840000"/>
                <a:gd name="connsiteY36" fmla="*/ 181276 h 661659"/>
                <a:gd name="connsiteX37" fmla="*/ 4110864 w 6840000"/>
                <a:gd name="connsiteY37" fmla="*/ 544659 h 661659"/>
                <a:gd name="connsiteX38" fmla="*/ 3993864 w 6840000"/>
                <a:gd name="connsiteY38" fmla="*/ 661659 h 661659"/>
                <a:gd name="connsiteX39" fmla="*/ 3876864 w 6840000"/>
                <a:gd name="connsiteY39" fmla="*/ 544659 h 661659"/>
                <a:gd name="connsiteX40" fmla="*/ 3876864 w 6840000"/>
                <a:gd name="connsiteY40" fmla="*/ 181276 h 661659"/>
                <a:gd name="connsiteX41" fmla="*/ 3845418 w 6840000"/>
                <a:gd name="connsiteY41" fmla="*/ 181276 h 661659"/>
                <a:gd name="connsiteX42" fmla="*/ 3845418 w 6840000"/>
                <a:gd name="connsiteY42" fmla="*/ 180000 h 661659"/>
                <a:gd name="connsiteX43" fmla="*/ 3491672 w 6840000"/>
                <a:gd name="connsiteY43" fmla="*/ 180000 h 661659"/>
                <a:gd name="connsiteX44" fmla="*/ 3491672 w 6840000"/>
                <a:gd name="connsiteY44" fmla="*/ 181473 h 661659"/>
                <a:gd name="connsiteX45" fmla="*/ 3457276 w 6840000"/>
                <a:gd name="connsiteY45" fmla="*/ 181473 h 661659"/>
                <a:gd name="connsiteX46" fmla="*/ 3457276 w 6840000"/>
                <a:gd name="connsiteY46" fmla="*/ 440647 h 661659"/>
                <a:gd name="connsiteX47" fmla="*/ 3340277 w 6840000"/>
                <a:gd name="connsiteY47" fmla="*/ 332950 h 661659"/>
                <a:gd name="connsiteX48" fmla="*/ 3223276 w 6840000"/>
                <a:gd name="connsiteY48" fmla="*/ 440647 h 661659"/>
                <a:gd name="connsiteX49" fmla="*/ 3223276 w 6840000"/>
                <a:gd name="connsiteY49" fmla="*/ 181473 h 661659"/>
                <a:gd name="connsiteX50" fmla="*/ 3192376 w 6840000"/>
                <a:gd name="connsiteY50" fmla="*/ 181473 h 661659"/>
                <a:gd name="connsiteX51" fmla="*/ 3192376 w 6840000"/>
                <a:gd name="connsiteY51" fmla="*/ 180000 h 661659"/>
                <a:gd name="connsiteX52" fmla="*/ 2796800 w 6840000"/>
                <a:gd name="connsiteY52" fmla="*/ 180000 h 661659"/>
                <a:gd name="connsiteX53" fmla="*/ 2796800 w 6840000"/>
                <a:gd name="connsiteY53" fmla="*/ 442941 h 661659"/>
                <a:gd name="connsiteX54" fmla="*/ 2679800 w 6840000"/>
                <a:gd name="connsiteY54" fmla="*/ 340921 h 661659"/>
                <a:gd name="connsiteX55" fmla="*/ 2562800 w 6840000"/>
                <a:gd name="connsiteY55" fmla="*/ 442941 h 661659"/>
                <a:gd name="connsiteX56" fmla="*/ 2562800 w 6840000"/>
                <a:gd name="connsiteY56" fmla="*/ 180000 h 661659"/>
                <a:gd name="connsiteX57" fmla="*/ 2129244 w 6840000"/>
                <a:gd name="connsiteY57" fmla="*/ 180000 h 661659"/>
                <a:gd name="connsiteX58" fmla="*/ 2129244 w 6840000"/>
                <a:gd name="connsiteY58" fmla="*/ 438816 h 661659"/>
                <a:gd name="connsiteX59" fmla="*/ 2012245 w 6840000"/>
                <a:gd name="connsiteY59" fmla="*/ 331119 h 661659"/>
                <a:gd name="connsiteX60" fmla="*/ 1895244 w 6840000"/>
                <a:gd name="connsiteY60" fmla="*/ 438816 h 661659"/>
                <a:gd name="connsiteX61" fmla="*/ 1895244 w 6840000"/>
                <a:gd name="connsiteY61" fmla="*/ 180000 h 661659"/>
                <a:gd name="connsiteX62" fmla="*/ 1472566 w 6840000"/>
                <a:gd name="connsiteY62" fmla="*/ 180000 h 661659"/>
                <a:gd name="connsiteX63" fmla="*/ 1472566 w 6840000"/>
                <a:gd name="connsiteY63" fmla="*/ 539671 h 661659"/>
                <a:gd name="connsiteX64" fmla="*/ 1355566 w 6840000"/>
                <a:gd name="connsiteY64" fmla="*/ 656671 h 661659"/>
                <a:gd name="connsiteX65" fmla="*/ 1238566 w 6840000"/>
                <a:gd name="connsiteY65" fmla="*/ 539671 h 661659"/>
                <a:gd name="connsiteX66" fmla="*/ 1238566 w 6840000"/>
                <a:gd name="connsiteY66" fmla="*/ 180000 h 661659"/>
                <a:gd name="connsiteX67" fmla="*/ 804791 w 6840000"/>
                <a:gd name="connsiteY67" fmla="*/ 180000 h 661659"/>
                <a:gd name="connsiteX68" fmla="*/ 804791 w 6840000"/>
                <a:gd name="connsiteY68" fmla="*/ 539671 h 661659"/>
                <a:gd name="connsiteX69" fmla="*/ 687791 w 6840000"/>
                <a:gd name="connsiteY69" fmla="*/ 656671 h 661659"/>
                <a:gd name="connsiteX70" fmla="*/ 570791 w 6840000"/>
                <a:gd name="connsiteY70" fmla="*/ 539671 h 661659"/>
                <a:gd name="connsiteX71" fmla="*/ 570791 w 6840000"/>
                <a:gd name="connsiteY71" fmla="*/ 180000 h 661659"/>
                <a:gd name="connsiteX72" fmla="*/ 0 w 6840000"/>
                <a:gd name="connsiteY72" fmla="*/ 180000 h 661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840000" h="661659">
                  <a:moveTo>
                    <a:pt x="0" y="0"/>
                  </a:moveTo>
                  <a:lnTo>
                    <a:pt x="6840000" y="0"/>
                  </a:lnTo>
                  <a:lnTo>
                    <a:pt x="6840000" y="180000"/>
                  </a:lnTo>
                  <a:lnTo>
                    <a:pt x="6099408" y="180000"/>
                  </a:lnTo>
                  <a:lnTo>
                    <a:pt x="6099408" y="181276"/>
                  </a:lnTo>
                  <a:lnTo>
                    <a:pt x="6060678" y="181276"/>
                  </a:lnTo>
                  <a:lnTo>
                    <a:pt x="6060678" y="371678"/>
                  </a:lnTo>
                  <a:lnTo>
                    <a:pt x="6061760" y="371678"/>
                  </a:lnTo>
                  <a:lnTo>
                    <a:pt x="6061760" y="545022"/>
                  </a:lnTo>
                  <a:cubicBezTo>
                    <a:pt x="6061760" y="601388"/>
                    <a:pt x="6009368" y="647043"/>
                    <a:pt x="5944760" y="647043"/>
                  </a:cubicBezTo>
                  <a:cubicBezTo>
                    <a:pt x="5880154" y="647043"/>
                    <a:pt x="5827760" y="601388"/>
                    <a:pt x="5827760" y="545022"/>
                  </a:cubicBezTo>
                  <a:lnTo>
                    <a:pt x="5827760" y="374635"/>
                  </a:lnTo>
                  <a:lnTo>
                    <a:pt x="5826678" y="374635"/>
                  </a:lnTo>
                  <a:lnTo>
                    <a:pt x="5826678" y="181276"/>
                  </a:lnTo>
                  <a:lnTo>
                    <a:pt x="5795928" y="181276"/>
                  </a:lnTo>
                  <a:lnTo>
                    <a:pt x="5795928" y="180000"/>
                  </a:lnTo>
                  <a:lnTo>
                    <a:pt x="5514191" y="180000"/>
                  </a:lnTo>
                  <a:lnTo>
                    <a:pt x="5514191" y="181276"/>
                  </a:lnTo>
                  <a:lnTo>
                    <a:pt x="5413303" y="181276"/>
                  </a:lnTo>
                  <a:lnTo>
                    <a:pt x="5413303" y="544659"/>
                  </a:lnTo>
                  <a:lnTo>
                    <a:pt x="5296303" y="661659"/>
                  </a:lnTo>
                  <a:lnTo>
                    <a:pt x="5179303" y="544659"/>
                  </a:lnTo>
                  <a:lnTo>
                    <a:pt x="5179303" y="181276"/>
                  </a:lnTo>
                  <a:lnTo>
                    <a:pt x="5147857" y="181276"/>
                  </a:lnTo>
                  <a:lnTo>
                    <a:pt x="5147857" y="180000"/>
                  </a:lnTo>
                  <a:lnTo>
                    <a:pt x="4799080" y="180000"/>
                  </a:lnTo>
                  <a:lnTo>
                    <a:pt x="4799080" y="181276"/>
                  </a:lnTo>
                  <a:lnTo>
                    <a:pt x="4764684" y="181276"/>
                  </a:lnTo>
                  <a:lnTo>
                    <a:pt x="4764684" y="440450"/>
                  </a:lnTo>
                  <a:lnTo>
                    <a:pt x="4647685" y="332753"/>
                  </a:lnTo>
                  <a:lnTo>
                    <a:pt x="4530684" y="440450"/>
                  </a:lnTo>
                  <a:lnTo>
                    <a:pt x="4530684" y="181276"/>
                  </a:lnTo>
                  <a:lnTo>
                    <a:pt x="4499784" y="181276"/>
                  </a:lnTo>
                  <a:lnTo>
                    <a:pt x="4499784" y="180000"/>
                  </a:lnTo>
                  <a:lnTo>
                    <a:pt x="4211752" y="180000"/>
                  </a:lnTo>
                  <a:lnTo>
                    <a:pt x="4211752" y="181276"/>
                  </a:lnTo>
                  <a:lnTo>
                    <a:pt x="4110864" y="181276"/>
                  </a:lnTo>
                  <a:lnTo>
                    <a:pt x="4110864" y="544659"/>
                  </a:lnTo>
                  <a:lnTo>
                    <a:pt x="3993864" y="661659"/>
                  </a:lnTo>
                  <a:lnTo>
                    <a:pt x="3876864" y="544659"/>
                  </a:lnTo>
                  <a:lnTo>
                    <a:pt x="3876864" y="181276"/>
                  </a:lnTo>
                  <a:lnTo>
                    <a:pt x="3845418" y="181276"/>
                  </a:lnTo>
                  <a:lnTo>
                    <a:pt x="3845418" y="180000"/>
                  </a:lnTo>
                  <a:lnTo>
                    <a:pt x="3491672" y="180000"/>
                  </a:lnTo>
                  <a:lnTo>
                    <a:pt x="3491672" y="181473"/>
                  </a:lnTo>
                  <a:lnTo>
                    <a:pt x="3457276" y="181473"/>
                  </a:lnTo>
                  <a:lnTo>
                    <a:pt x="3457276" y="440647"/>
                  </a:lnTo>
                  <a:lnTo>
                    <a:pt x="3340277" y="332950"/>
                  </a:lnTo>
                  <a:lnTo>
                    <a:pt x="3223276" y="440647"/>
                  </a:lnTo>
                  <a:lnTo>
                    <a:pt x="3223276" y="181473"/>
                  </a:lnTo>
                  <a:lnTo>
                    <a:pt x="3192376" y="181473"/>
                  </a:lnTo>
                  <a:lnTo>
                    <a:pt x="3192376" y="180000"/>
                  </a:lnTo>
                  <a:lnTo>
                    <a:pt x="2796800" y="180000"/>
                  </a:lnTo>
                  <a:lnTo>
                    <a:pt x="2796800" y="442941"/>
                  </a:lnTo>
                  <a:cubicBezTo>
                    <a:pt x="2796800" y="386576"/>
                    <a:pt x="2744407" y="340921"/>
                    <a:pt x="2679800" y="340921"/>
                  </a:cubicBezTo>
                  <a:cubicBezTo>
                    <a:pt x="2615193" y="340921"/>
                    <a:pt x="2562800" y="386576"/>
                    <a:pt x="2562800" y="442941"/>
                  </a:cubicBezTo>
                  <a:lnTo>
                    <a:pt x="2562800" y="180000"/>
                  </a:lnTo>
                  <a:lnTo>
                    <a:pt x="2129244" y="180000"/>
                  </a:lnTo>
                  <a:lnTo>
                    <a:pt x="2129244" y="438816"/>
                  </a:lnTo>
                  <a:lnTo>
                    <a:pt x="2012245" y="331119"/>
                  </a:lnTo>
                  <a:lnTo>
                    <a:pt x="1895244" y="438816"/>
                  </a:lnTo>
                  <a:lnTo>
                    <a:pt x="1895244" y="180000"/>
                  </a:lnTo>
                  <a:lnTo>
                    <a:pt x="1472566" y="180000"/>
                  </a:lnTo>
                  <a:lnTo>
                    <a:pt x="1472566" y="539671"/>
                  </a:lnTo>
                  <a:lnTo>
                    <a:pt x="1355566" y="656671"/>
                  </a:lnTo>
                  <a:lnTo>
                    <a:pt x="1238566" y="539671"/>
                  </a:lnTo>
                  <a:lnTo>
                    <a:pt x="1238566" y="180000"/>
                  </a:lnTo>
                  <a:lnTo>
                    <a:pt x="804791" y="180000"/>
                  </a:lnTo>
                  <a:lnTo>
                    <a:pt x="804791" y="539671"/>
                  </a:lnTo>
                  <a:lnTo>
                    <a:pt x="687791" y="656671"/>
                  </a:lnTo>
                  <a:lnTo>
                    <a:pt x="570791" y="539671"/>
                  </a:lnTo>
                  <a:lnTo>
                    <a:pt x="570791" y="180000"/>
                  </a:lnTo>
                  <a:lnTo>
                    <a:pt x="0" y="180000"/>
                  </a:lnTo>
                  <a:close/>
                </a:path>
              </a:pathLst>
            </a:custGeom>
            <a:solidFill>
              <a:srgbClr val="0050AC"/>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0" name="矩形 99"/>
            <p:cNvSpPr/>
            <p:nvPr/>
          </p:nvSpPr>
          <p:spPr>
            <a:xfrm>
              <a:off x="8462319" y="2561020"/>
              <a:ext cx="323825"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01" name="矩形 100"/>
            <p:cNvSpPr/>
            <p:nvPr/>
          </p:nvSpPr>
          <p:spPr>
            <a:xfrm>
              <a:off x="7816257" y="2562607"/>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02" name="矩形 101"/>
            <p:cNvSpPr/>
            <p:nvPr/>
          </p:nvSpPr>
          <p:spPr>
            <a:xfrm>
              <a:off x="7171783" y="2413456"/>
              <a:ext cx="293664"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03" name="矩形 102"/>
            <p:cNvSpPr/>
            <p:nvPr/>
          </p:nvSpPr>
          <p:spPr>
            <a:xfrm>
              <a:off x="5197088" y="2403936"/>
              <a:ext cx="314300"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104" name="矩形 103"/>
            <p:cNvSpPr/>
            <p:nvPr/>
          </p:nvSpPr>
          <p:spPr>
            <a:xfrm>
              <a:off x="5863786" y="2413456"/>
              <a:ext cx="293664"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05" name="矩形 104"/>
            <p:cNvSpPr/>
            <p:nvPr/>
          </p:nvSpPr>
          <p:spPr>
            <a:xfrm>
              <a:off x="4538327" y="2403936"/>
              <a:ext cx="293665"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06" name="矩形 105"/>
            <p:cNvSpPr/>
            <p:nvPr/>
          </p:nvSpPr>
          <p:spPr>
            <a:xfrm>
              <a:off x="6517784" y="2562607"/>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07" name="矩形 106"/>
            <p:cNvSpPr/>
            <p:nvPr/>
          </p:nvSpPr>
          <p:spPr>
            <a:xfrm>
              <a:off x="3873217" y="2564194"/>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08" name="矩形 107"/>
            <p:cNvSpPr/>
            <p:nvPr/>
          </p:nvSpPr>
          <p:spPr>
            <a:xfrm>
              <a:off x="3206519" y="2564194"/>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grpSp>
      <p:sp>
        <p:nvSpPr>
          <p:cNvPr id="117" name="任意多边形 116"/>
          <p:cNvSpPr/>
          <p:nvPr/>
        </p:nvSpPr>
        <p:spPr>
          <a:xfrm rot="15000000">
            <a:off x="7405427" y="4536705"/>
            <a:ext cx="633878" cy="300458"/>
          </a:xfrm>
          <a:custGeom>
            <a:avLst/>
            <a:gdLst>
              <a:gd name="connsiteX0" fmla="*/ 0 w 633878"/>
              <a:gd name="connsiteY0" fmla="*/ 0 h 300458"/>
              <a:gd name="connsiteX1" fmla="*/ 153822 w 633878"/>
              <a:gd name="connsiteY1" fmla="*/ 0 h 300458"/>
              <a:gd name="connsiteX2" fmla="*/ 153822 w 633878"/>
              <a:gd name="connsiteY2" fmla="*/ 32287 h 300458"/>
              <a:gd name="connsiteX3" fmla="*/ 516878 w 633878"/>
              <a:gd name="connsiteY3" fmla="*/ 32287 h 300458"/>
              <a:gd name="connsiteX4" fmla="*/ 633878 w 633878"/>
              <a:gd name="connsiteY4" fmla="*/ 149287 h 300458"/>
              <a:gd name="connsiteX5" fmla="*/ 516878 w 633878"/>
              <a:gd name="connsiteY5" fmla="*/ 266287 h 300458"/>
              <a:gd name="connsiteX6" fmla="*/ 153822 w 633878"/>
              <a:gd name="connsiteY6" fmla="*/ 266287 h 300458"/>
              <a:gd name="connsiteX7" fmla="*/ 153822 w 633878"/>
              <a:gd name="connsiteY7" fmla="*/ 300458 h 300458"/>
              <a:gd name="connsiteX8" fmla="*/ 0 w 633878"/>
              <a:gd name="connsiteY8" fmla="*/ 300458 h 300458"/>
              <a:gd name="connsiteX9" fmla="*/ 0 w 633878"/>
              <a:gd name="connsiteY9" fmla="*/ 0 h 300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3878" h="300458">
                <a:moveTo>
                  <a:pt x="0" y="0"/>
                </a:moveTo>
                <a:lnTo>
                  <a:pt x="153822" y="0"/>
                </a:lnTo>
                <a:lnTo>
                  <a:pt x="153822" y="32287"/>
                </a:lnTo>
                <a:lnTo>
                  <a:pt x="516878" y="32287"/>
                </a:lnTo>
                <a:lnTo>
                  <a:pt x="633878" y="149287"/>
                </a:lnTo>
                <a:lnTo>
                  <a:pt x="516878" y="266287"/>
                </a:lnTo>
                <a:lnTo>
                  <a:pt x="153822" y="266287"/>
                </a:lnTo>
                <a:lnTo>
                  <a:pt x="153822" y="300458"/>
                </a:lnTo>
                <a:lnTo>
                  <a:pt x="0" y="300458"/>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8" name="矩形 117"/>
          <p:cNvSpPr/>
          <p:nvPr/>
        </p:nvSpPr>
        <p:spPr>
          <a:xfrm>
            <a:off x="7583488" y="4562475"/>
            <a:ext cx="304800"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19" name="任意多边形 118"/>
          <p:cNvSpPr/>
          <p:nvPr/>
        </p:nvSpPr>
        <p:spPr>
          <a:xfrm rot="19080000">
            <a:off x="4978400" y="4143179"/>
            <a:ext cx="619589" cy="312023"/>
          </a:xfrm>
          <a:custGeom>
            <a:avLst/>
            <a:gdLst>
              <a:gd name="connsiteX0" fmla="*/ 0 w 619589"/>
              <a:gd name="connsiteY0" fmla="*/ 0 h 312023"/>
              <a:gd name="connsiteX1" fmla="*/ 153822 w 619589"/>
              <a:gd name="connsiteY1" fmla="*/ 0 h 312023"/>
              <a:gd name="connsiteX2" fmla="*/ 153822 w 619589"/>
              <a:gd name="connsiteY2" fmla="*/ 32315 h 312023"/>
              <a:gd name="connsiteX3" fmla="*/ 347181 w 619589"/>
              <a:gd name="connsiteY3" fmla="*/ 32315 h 312023"/>
              <a:gd name="connsiteX4" fmla="*/ 347181 w 619589"/>
              <a:gd name="connsiteY4" fmla="*/ 33397 h 312023"/>
              <a:gd name="connsiteX5" fmla="*/ 517568 w 619589"/>
              <a:gd name="connsiteY5" fmla="*/ 33397 h 312023"/>
              <a:gd name="connsiteX6" fmla="*/ 619589 w 619589"/>
              <a:gd name="connsiteY6" fmla="*/ 150397 h 312023"/>
              <a:gd name="connsiteX7" fmla="*/ 517568 w 619589"/>
              <a:gd name="connsiteY7" fmla="*/ 267397 h 312023"/>
              <a:gd name="connsiteX8" fmla="*/ 347181 w 619589"/>
              <a:gd name="connsiteY8" fmla="*/ 267397 h 312023"/>
              <a:gd name="connsiteX9" fmla="*/ 347181 w 619589"/>
              <a:gd name="connsiteY9" fmla="*/ 269915 h 312023"/>
              <a:gd name="connsiteX10" fmla="*/ 153822 w 619589"/>
              <a:gd name="connsiteY10" fmla="*/ 269915 h 312023"/>
              <a:gd name="connsiteX11" fmla="*/ 153822 w 619589"/>
              <a:gd name="connsiteY11" fmla="*/ 312023 h 312023"/>
              <a:gd name="connsiteX12" fmla="*/ 0 w 619589"/>
              <a:gd name="connsiteY12" fmla="*/ 312023 h 312023"/>
              <a:gd name="connsiteX13" fmla="*/ 0 w 619589"/>
              <a:gd name="connsiteY13" fmla="*/ 0 h 31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12023">
                <a:moveTo>
                  <a:pt x="0" y="0"/>
                </a:moveTo>
                <a:lnTo>
                  <a:pt x="153822" y="0"/>
                </a:lnTo>
                <a:lnTo>
                  <a:pt x="153822" y="32315"/>
                </a:lnTo>
                <a:lnTo>
                  <a:pt x="347181" y="32315"/>
                </a:lnTo>
                <a:lnTo>
                  <a:pt x="347181" y="33397"/>
                </a:lnTo>
                <a:lnTo>
                  <a:pt x="517568" y="33397"/>
                </a:lnTo>
                <a:cubicBezTo>
                  <a:pt x="573934" y="33397"/>
                  <a:pt x="619589" y="85790"/>
                  <a:pt x="619589" y="150397"/>
                </a:cubicBezTo>
                <a:cubicBezTo>
                  <a:pt x="619589" y="215004"/>
                  <a:pt x="573934" y="267397"/>
                  <a:pt x="517568" y="267397"/>
                </a:cubicBezTo>
                <a:lnTo>
                  <a:pt x="347181" y="267397"/>
                </a:lnTo>
                <a:lnTo>
                  <a:pt x="347181" y="269915"/>
                </a:lnTo>
                <a:lnTo>
                  <a:pt x="153822" y="269915"/>
                </a:lnTo>
                <a:lnTo>
                  <a:pt x="153822" y="312023"/>
                </a:lnTo>
                <a:lnTo>
                  <a:pt x="0" y="312023"/>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0" name="矩形 119"/>
          <p:cNvSpPr/>
          <p:nvPr/>
        </p:nvSpPr>
        <p:spPr>
          <a:xfrm>
            <a:off x="5114925" y="4143375"/>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23" name="任意多边形 122"/>
          <p:cNvSpPr/>
          <p:nvPr/>
        </p:nvSpPr>
        <p:spPr>
          <a:xfrm rot="16200000">
            <a:off x="4086020" y="4504916"/>
            <a:ext cx="619589" cy="312023"/>
          </a:xfrm>
          <a:custGeom>
            <a:avLst/>
            <a:gdLst>
              <a:gd name="connsiteX0" fmla="*/ 0 w 619589"/>
              <a:gd name="connsiteY0" fmla="*/ 0 h 312023"/>
              <a:gd name="connsiteX1" fmla="*/ 153822 w 619589"/>
              <a:gd name="connsiteY1" fmla="*/ 0 h 312023"/>
              <a:gd name="connsiteX2" fmla="*/ 153822 w 619589"/>
              <a:gd name="connsiteY2" fmla="*/ 32315 h 312023"/>
              <a:gd name="connsiteX3" fmla="*/ 347181 w 619589"/>
              <a:gd name="connsiteY3" fmla="*/ 32315 h 312023"/>
              <a:gd name="connsiteX4" fmla="*/ 347181 w 619589"/>
              <a:gd name="connsiteY4" fmla="*/ 33397 h 312023"/>
              <a:gd name="connsiteX5" fmla="*/ 517568 w 619589"/>
              <a:gd name="connsiteY5" fmla="*/ 33397 h 312023"/>
              <a:gd name="connsiteX6" fmla="*/ 619589 w 619589"/>
              <a:gd name="connsiteY6" fmla="*/ 150397 h 312023"/>
              <a:gd name="connsiteX7" fmla="*/ 517568 w 619589"/>
              <a:gd name="connsiteY7" fmla="*/ 267397 h 312023"/>
              <a:gd name="connsiteX8" fmla="*/ 347181 w 619589"/>
              <a:gd name="connsiteY8" fmla="*/ 267397 h 312023"/>
              <a:gd name="connsiteX9" fmla="*/ 347181 w 619589"/>
              <a:gd name="connsiteY9" fmla="*/ 269915 h 312023"/>
              <a:gd name="connsiteX10" fmla="*/ 153822 w 619589"/>
              <a:gd name="connsiteY10" fmla="*/ 269915 h 312023"/>
              <a:gd name="connsiteX11" fmla="*/ 153822 w 619589"/>
              <a:gd name="connsiteY11" fmla="*/ 312023 h 312023"/>
              <a:gd name="connsiteX12" fmla="*/ 0 w 619589"/>
              <a:gd name="connsiteY12" fmla="*/ 312023 h 312023"/>
              <a:gd name="connsiteX13" fmla="*/ 0 w 619589"/>
              <a:gd name="connsiteY13" fmla="*/ 0 h 31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12023">
                <a:moveTo>
                  <a:pt x="0" y="0"/>
                </a:moveTo>
                <a:lnTo>
                  <a:pt x="153822" y="0"/>
                </a:lnTo>
                <a:lnTo>
                  <a:pt x="153822" y="32315"/>
                </a:lnTo>
                <a:lnTo>
                  <a:pt x="347181" y="32315"/>
                </a:lnTo>
                <a:lnTo>
                  <a:pt x="347181" y="33397"/>
                </a:lnTo>
                <a:lnTo>
                  <a:pt x="517568" y="33397"/>
                </a:lnTo>
                <a:cubicBezTo>
                  <a:pt x="573934" y="33397"/>
                  <a:pt x="619589" y="85790"/>
                  <a:pt x="619589" y="150397"/>
                </a:cubicBezTo>
                <a:cubicBezTo>
                  <a:pt x="619589" y="215004"/>
                  <a:pt x="573934" y="267397"/>
                  <a:pt x="517568" y="267397"/>
                </a:cubicBezTo>
                <a:lnTo>
                  <a:pt x="347181" y="267397"/>
                </a:lnTo>
                <a:lnTo>
                  <a:pt x="347181" y="269915"/>
                </a:lnTo>
                <a:lnTo>
                  <a:pt x="153822" y="269915"/>
                </a:lnTo>
                <a:lnTo>
                  <a:pt x="153822" y="312023"/>
                </a:lnTo>
                <a:lnTo>
                  <a:pt x="0" y="312023"/>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4" name="矩形 123"/>
          <p:cNvSpPr/>
          <p:nvPr/>
        </p:nvSpPr>
        <p:spPr>
          <a:xfrm>
            <a:off x="4222750" y="4505325"/>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25" name="任意多边形 124"/>
          <p:cNvSpPr/>
          <p:nvPr/>
        </p:nvSpPr>
        <p:spPr>
          <a:xfrm rot="16500000">
            <a:off x="8552488" y="4591839"/>
            <a:ext cx="619589" cy="312023"/>
          </a:xfrm>
          <a:custGeom>
            <a:avLst/>
            <a:gdLst>
              <a:gd name="connsiteX0" fmla="*/ 0 w 619589"/>
              <a:gd name="connsiteY0" fmla="*/ 0 h 312023"/>
              <a:gd name="connsiteX1" fmla="*/ 153822 w 619589"/>
              <a:gd name="connsiteY1" fmla="*/ 0 h 312023"/>
              <a:gd name="connsiteX2" fmla="*/ 153822 w 619589"/>
              <a:gd name="connsiteY2" fmla="*/ 32315 h 312023"/>
              <a:gd name="connsiteX3" fmla="*/ 347181 w 619589"/>
              <a:gd name="connsiteY3" fmla="*/ 32315 h 312023"/>
              <a:gd name="connsiteX4" fmla="*/ 347181 w 619589"/>
              <a:gd name="connsiteY4" fmla="*/ 33397 h 312023"/>
              <a:gd name="connsiteX5" fmla="*/ 517568 w 619589"/>
              <a:gd name="connsiteY5" fmla="*/ 33397 h 312023"/>
              <a:gd name="connsiteX6" fmla="*/ 619589 w 619589"/>
              <a:gd name="connsiteY6" fmla="*/ 150397 h 312023"/>
              <a:gd name="connsiteX7" fmla="*/ 517568 w 619589"/>
              <a:gd name="connsiteY7" fmla="*/ 267397 h 312023"/>
              <a:gd name="connsiteX8" fmla="*/ 347181 w 619589"/>
              <a:gd name="connsiteY8" fmla="*/ 267397 h 312023"/>
              <a:gd name="connsiteX9" fmla="*/ 347181 w 619589"/>
              <a:gd name="connsiteY9" fmla="*/ 269915 h 312023"/>
              <a:gd name="connsiteX10" fmla="*/ 153822 w 619589"/>
              <a:gd name="connsiteY10" fmla="*/ 269915 h 312023"/>
              <a:gd name="connsiteX11" fmla="*/ 153822 w 619589"/>
              <a:gd name="connsiteY11" fmla="*/ 312023 h 312023"/>
              <a:gd name="connsiteX12" fmla="*/ 0 w 619589"/>
              <a:gd name="connsiteY12" fmla="*/ 312023 h 312023"/>
              <a:gd name="connsiteX13" fmla="*/ 0 w 619589"/>
              <a:gd name="connsiteY13" fmla="*/ 0 h 31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12023">
                <a:moveTo>
                  <a:pt x="0" y="0"/>
                </a:moveTo>
                <a:lnTo>
                  <a:pt x="153822" y="0"/>
                </a:lnTo>
                <a:lnTo>
                  <a:pt x="153822" y="32315"/>
                </a:lnTo>
                <a:lnTo>
                  <a:pt x="347181" y="32315"/>
                </a:lnTo>
                <a:lnTo>
                  <a:pt x="347181" y="33397"/>
                </a:lnTo>
                <a:lnTo>
                  <a:pt x="517568" y="33397"/>
                </a:lnTo>
                <a:cubicBezTo>
                  <a:pt x="573934" y="33397"/>
                  <a:pt x="619589" y="85790"/>
                  <a:pt x="619589" y="150397"/>
                </a:cubicBezTo>
                <a:cubicBezTo>
                  <a:pt x="619589" y="215004"/>
                  <a:pt x="573934" y="267397"/>
                  <a:pt x="517568" y="267397"/>
                </a:cubicBezTo>
                <a:lnTo>
                  <a:pt x="347181" y="267397"/>
                </a:lnTo>
                <a:lnTo>
                  <a:pt x="347181" y="269915"/>
                </a:lnTo>
                <a:lnTo>
                  <a:pt x="153822" y="269915"/>
                </a:lnTo>
                <a:lnTo>
                  <a:pt x="153822" y="312023"/>
                </a:lnTo>
                <a:lnTo>
                  <a:pt x="0" y="312023"/>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6" name="矩形 125"/>
          <p:cNvSpPr/>
          <p:nvPr/>
        </p:nvSpPr>
        <p:spPr>
          <a:xfrm>
            <a:off x="8682038" y="4581525"/>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27" name="任意多边形 126"/>
          <p:cNvSpPr/>
          <p:nvPr/>
        </p:nvSpPr>
        <p:spPr>
          <a:xfrm rot="15000000">
            <a:off x="9010818" y="3647561"/>
            <a:ext cx="422730" cy="301099"/>
          </a:xfrm>
          <a:custGeom>
            <a:avLst/>
            <a:gdLst>
              <a:gd name="connsiteX0" fmla="*/ 0 w 422730"/>
              <a:gd name="connsiteY0" fmla="*/ 0 h 301099"/>
              <a:gd name="connsiteX1" fmla="*/ 153822 w 422730"/>
              <a:gd name="connsiteY1" fmla="*/ 0 h 301099"/>
              <a:gd name="connsiteX2" fmla="*/ 153822 w 422730"/>
              <a:gd name="connsiteY2" fmla="*/ 31707 h 301099"/>
              <a:gd name="connsiteX3" fmla="*/ 422730 w 422730"/>
              <a:gd name="connsiteY3" fmla="*/ 31707 h 301099"/>
              <a:gd name="connsiteX4" fmla="*/ 320710 w 422730"/>
              <a:gd name="connsiteY4" fmla="*/ 148707 h 301099"/>
              <a:gd name="connsiteX5" fmla="*/ 422730 w 422730"/>
              <a:gd name="connsiteY5" fmla="*/ 265707 h 301099"/>
              <a:gd name="connsiteX6" fmla="*/ 153822 w 422730"/>
              <a:gd name="connsiteY6" fmla="*/ 265707 h 301099"/>
              <a:gd name="connsiteX7" fmla="*/ 153822 w 422730"/>
              <a:gd name="connsiteY7" fmla="*/ 301099 h 301099"/>
              <a:gd name="connsiteX8" fmla="*/ 0 w 422730"/>
              <a:gd name="connsiteY8" fmla="*/ 301099 h 301099"/>
              <a:gd name="connsiteX9" fmla="*/ 0 w 422730"/>
              <a:gd name="connsiteY9" fmla="*/ 0 h 30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730" h="301099">
                <a:moveTo>
                  <a:pt x="0" y="0"/>
                </a:moveTo>
                <a:lnTo>
                  <a:pt x="153822" y="0"/>
                </a:lnTo>
                <a:lnTo>
                  <a:pt x="153822" y="31707"/>
                </a:lnTo>
                <a:lnTo>
                  <a:pt x="422730" y="31707"/>
                </a:lnTo>
                <a:cubicBezTo>
                  <a:pt x="366365" y="31707"/>
                  <a:pt x="320710" y="84100"/>
                  <a:pt x="320710" y="148707"/>
                </a:cubicBezTo>
                <a:cubicBezTo>
                  <a:pt x="320710" y="213314"/>
                  <a:pt x="366365" y="265707"/>
                  <a:pt x="422730" y="265707"/>
                </a:cubicBezTo>
                <a:lnTo>
                  <a:pt x="153822" y="265707"/>
                </a:lnTo>
                <a:lnTo>
                  <a:pt x="153822" y="301099"/>
                </a:lnTo>
                <a:lnTo>
                  <a:pt x="0" y="301099"/>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8" name="矩形 127"/>
          <p:cNvSpPr/>
          <p:nvPr/>
        </p:nvSpPr>
        <p:spPr>
          <a:xfrm>
            <a:off x="9072563" y="3678238"/>
            <a:ext cx="314325"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129" name="任意多边形 128"/>
          <p:cNvSpPr/>
          <p:nvPr/>
        </p:nvSpPr>
        <p:spPr>
          <a:xfrm rot="15000000">
            <a:off x="6148673" y="4549754"/>
            <a:ext cx="422730" cy="301099"/>
          </a:xfrm>
          <a:custGeom>
            <a:avLst/>
            <a:gdLst>
              <a:gd name="connsiteX0" fmla="*/ 0 w 422730"/>
              <a:gd name="connsiteY0" fmla="*/ 0 h 301099"/>
              <a:gd name="connsiteX1" fmla="*/ 153822 w 422730"/>
              <a:gd name="connsiteY1" fmla="*/ 0 h 301099"/>
              <a:gd name="connsiteX2" fmla="*/ 153822 w 422730"/>
              <a:gd name="connsiteY2" fmla="*/ 31707 h 301099"/>
              <a:gd name="connsiteX3" fmla="*/ 422730 w 422730"/>
              <a:gd name="connsiteY3" fmla="*/ 31707 h 301099"/>
              <a:gd name="connsiteX4" fmla="*/ 320710 w 422730"/>
              <a:gd name="connsiteY4" fmla="*/ 148707 h 301099"/>
              <a:gd name="connsiteX5" fmla="*/ 422730 w 422730"/>
              <a:gd name="connsiteY5" fmla="*/ 265707 h 301099"/>
              <a:gd name="connsiteX6" fmla="*/ 153822 w 422730"/>
              <a:gd name="connsiteY6" fmla="*/ 265707 h 301099"/>
              <a:gd name="connsiteX7" fmla="*/ 153822 w 422730"/>
              <a:gd name="connsiteY7" fmla="*/ 301099 h 301099"/>
              <a:gd name="connsiteX8" fmla="*/ 0 w 422730"/>
              <a:gd name="connsiteY8" fmla="*/ 301099 h 301099"/>
              <a:gd name="connsiteX9" fmla="*/ 0 w 422730"/>
              <a:gd name="connsiteY9" fmla="*/ 0 h 30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730" h="301099">
                <a:moveTo>
                  <a:pt x="0" y="0"/>
                </a:moveTo>
                <a:lnTo>
                  <a:pt x="153822" y="0"/>
                </a:lnTo>
                <a:lnTo>
                  <a:pt x="153822" y="31707"/>
                </a:lnTo>
                <a:lnTo>
                  <a:pt x="422730" y="31707"/>
                </a:lnTo>
                <a:cubicBezTo>
                  <a:pt x="366365" y="31707"/>
                  <a:pt x="320710" y="84100"/>
                  <a:pt x="320710" y="148707"/>
                </a:cubicBezTo>
                <a:cubicBezTo>
                  <a:pt x="320710" y="213314"/>
                  <a:pt x="366365" y="265707"/>
                  <a:pt x="422730" y="265707"/>
                </a:cubicBezTo>
                <a:lnTo>
                  <a:pt x="153822" y="265707"/>
                </a:lnTo>
                <a:lnTo>
                  <a:pt x="153822" y="301099"/>
                </a:lnTo>
                <a:lnTo>
                  <a:pt x="0" y="301099"/>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0" name="矩形 129"/>
          <p:cNvSpPr/>
          <p:nvPr/>
        </p:nvSpPr>
        <p:spPr>
          <a:xfrm>
            <a:off x="6210300" y="4581525"/>
            <a:ext cx="314325"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133" name="任意多边形 132"/>
          <p:cNvSpPr/>
          <p:nvPr/>
        </p:nvSpPr>
        <p:spPr>
          <a:xfrm rot="17400000" flipH="1">
            <a:off x="3266397" y="4331163"/>
            <a:ext cx="412996" cy="299296"/>
          </a:xfrm>
          <a:custGeom>
            <a:avLst/>
            <a:gdLst>
              <a:gd name="connsiteX0" fmla="*/ 259174 w 412996"/>
              <a:gd name="connsiteY0" fmla="*/ 0 h 299296"/>
              <a:gd name="connsiteX1" fmla="*/ 412996 w 412996"/>
              <a:gd name="connsiteY1" fmla="*/ 0 h 299296"/>
              <a:gd name="connsiteX2" fmla="*/ 412996 w 412996"/>
              <a:gd name="connsiteY2" fmla="*/ 299296 h 299296"/>
              <a:gd name="connsiteX3" fmla="*/ 259174 w 412996"/>
              <a:gd name="connsiteY3" fmla="*/ 299296 h 299296"/>
              <a:gd name="connsiteX4" fmla="*/ 259174 w 412996"/>
              <a:gd name="connsiteY4" fmla="*/ 264900 h 299296"/>
              <a:gd name="connsiteX5" fmla="*/ 0 w 412996"/>
              <a:gd name="connsiteY5" fmla="*/ 264900 h 299296"/>
              <a:gd name="connsiteX6" fmla="*/ 107697 w 412996"/>
              <a:gd name="connsiteY6" fmla="*/ 147901 h 299296"/>
              <a:gd name="connsiteX7" fmla="*/ 0 w 412996"/>
              <a:gd name="connsiteY7" fmla="*/ 30900 h 299296"/>
              <a:gd name="connsiteX8" fmla="*/ 259174 w 412996"/>
              <a:gd name="connsiteY8" fmla="*/ 30900 h 299296"/>
              <a:gd name="connsiteX9" fmla="*/ 259174 w 412996"/>
              <a:gd name="connsiteY9" fmla="*/ 0 h 29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996" h="299296">
                <a:moveTo>
                  <a:pt x="259174" y="0"/>
                </a:moveTo>
                <a:lnTo>
                  <a:pt x="412996" y="0"/>
                </a:lnTo>
                <a:lnTo>
                  <a:pt x="412996" y="299296"/>
                </a:lnTo>
                <a:lnTo>
                  <a:pt x="259174" y="299296"/>
                </a:lnTo>
                <a:lnTo>
                  <a:pt x="259174" y="264900"/>
                </a:lnTo>
                <a:lnTo>
                  <a:pt x="0" y="264900"/>
                </a:lnTo>
                <a:lnTo>
                  <a:pt x="107697" y="147901"/>
                </a:lnTo>
                <a:lnTo>
                  <a:pt x="0" y="30900"/>
                </a:lnTo>
                <a:lnTo>
                  <a:pt x="259174" y="30900"/>
                </a:lnTo>
                <a:lnTo>
                  <a:pt x="259174"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4" name="矩形 133"/>
          <p:cNvSpPr/>
          <p:nvPr/>
        </p:nvSpPr>
        <p:spPr>
          <a:xfrm flipH="1">
            <a:off x="3313113" y="4368800"/>
            <a:ext cx="293687"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32785" name="Freeform 93"/>
          <p:cNvSpPr>
            <a:spLocks noChangeArrowheads="1"/>
          </p:cNvSpPr>
          <p:nvPr/>
        </p:nvSpPr>
        <p:spPr bwMode="auto">
          <a:xfrm>
            <a:off x="2279650" y="1828800"/>
            <a:ext cx="539750" cy="138113"/>
          </a:xfrm>
          <a:custGeom>
            <a:avLst/>
            <a:gdLst>
              <a:gd name="T0" fmla="*/ 0 w 197"/>
              <a:gd name="T1" fmla="*/ 2147483646 h 30"/>
              <a:gd name="T2" fmla="*/ 2147483646 w 197"/>
              <a:gd name="T3" fmla="*/ 2147483646 h 30"/>
              <a:gd name="T4" fmla="*/ 2147483646 w 197"/>
              <a:gd name="T5" fmla="*/ 0 h 30"/>
              <a:gd name="T6" fmla="*/ 2147483646 w 197"/>
              <a:gd name="T7" fmla="*/ 2147483646 h 30"/>
              <a:gd name="T8" fmla="*/ 2147483646 w 197"/>
              <a:gd name="T9" fmla="*/ 0 h 30"/>
              <a:gd name="T10" fmla="*/ 2147483646 w 197"/>
              <a:gd name="T11" fmla="*/ 2147483646 h 30"/>
              <a:gd name="T12" fmla="*/ 2147483646 w 197"/>
              <a:gd name="T13" fmla="*/ 0 h 30"/>
              <a:gd name="T14" fmla="*/ 2147483646 w 197"/>
              <a:gd name="T15" fmla="*/ 2147483646 h 30"/>
              <a:gd name="T16" fmla="*/ 2147483646 w 197"/>
              <a:gd name="T17" fmla="*/ 0 h 30"/>
              <a:gd name="T18" fmla="*/ 2147483646 w 197"/>
              <a:gd name="T19" fmla="*/ 2147483646 h 30"/>
              <a:gd name="T20" fmla="*/ 2147483646 w 197"/>
              <a:gd name="T21" fmla="*/ 0 h 30"/>
              <a:gd name="T22" fmla="*/ 2147483646 w 197"/>
              <a:gd name="T23" fmla="*/ 2147483646 h 30"/>
              <a:gd name="T24" fmla="*/ 2147483646 w 197"/>
              <a:gd name="T25" fmla="*/ 0 h 30"/>
              <a:gd name="T26" fmla="*/ 2147483646 w 197"/>
              <a:gd name="T27" fmla="*/ 2147483646 h 30"/>
              <a:gd name="T28" fmla="*/ 2147483646 w 197"/>
              <a:gd name="T29" fmla="*/ 0 h 30"/>
              <a:gd name="T30" fmla="*/ 2147483646 w 197"/>
              <a:gd name="T31" fmla="*/ 2147483646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7" h="30">
                <a:moveTo>
                  <a:pt x="0" y="15"/>
                </a:moveTo>
                <a:lnTo>
                  <a:pt x="7" y="30"/>
                </a:lnTo>
                <a:lnTo>
                  <a:pt x="21" y="0"/>
                </a:lnTo>
                <a:lnTo>
                  <a:pt x="36" y="30"/>
                </a:lnTo>
                <a:lnTo>
                  <a:pt x="50" y="0"/>
                </a:lnTo>
                <a:lnTo>
                  <a:pt x="64" y="30"/>
                </a:lnTo>
                <a:lnTo>
                  <a:pt x="78" y="0"/>
                </a:lnTo>
                <a:lnTo>
                  <a:pt x="92" y="30"/>
                </a:lnTo>
                <a:lnTo>
                  <a:pt x="106" y="0"/>
                </a:lnTo>
                <a:lnTo>
                  <a:pt x="120" y="30"/>
                </a:lnTo>
                <a:lnTo>
                  <a:pt x="134" y="0"/>
                </a:lnTo>
                <a:lnTo>
                  <a:pt x="148" y="30"/>
                </a:lnTo>
                <a:lnTo>
                  <a:pt x="162" y="0"/>
                </a:lnTo>
                <a:lnTo>
                  <a:pt x="176" y="30"/>
                </a:lnTo>
                <a:lnTo>
                  <a:pt x="190" y="0"/>
                </a:lnTo>
                <a:lnTo>
                  <a:pt x="197" y="15"/>
                </a:lnTo>
              </a:path>
            </a:pathLst>
          </a:custGeom>
          <a:noFill/>
          <a:ln w="28575">
            <a:solidFill>
              <a:srgbClr val="0000FF"/>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a:lstStyle/>
          <a:p>
            <a:pPr>
              <a:defRPr/>
            </a:pPr>
            <a:endParaRPr lang="zh-CN" altLang="en-US"/>
          </a:p>
        </p:txBody>
      </p:sp>
      <p:sp>
        <p:nvSpPr>
          <p:cNvPr id="62" name="任意多边形 61"/>
          <p:cNvSpPr/>
          <p:nvPr/>
        </p:nvSpPr>
        <p:spPr>
          <a:xfrm>
            <a:off x="2868639" y="1340768"/>
            <a:ext cx="3636000" cy="648072"/>
          </a:xfrm>
          <a:custGeom>
            <a:avLst/>
            <a:gdLst>
              <a:gd name="connsiteX0" fmla="*/ 3327767 w 3636000"/>
              <a:gd name="connsiteY0" fmla="*/ 0 h 648072"/>
              <a:gd name="connsiteX1" fmla="*/ 3444888 w 3636000"/>
              <a:gd name="connsiteY1" fmla="*/ 117147 h 648072"/>
              <a:gd name="connsiteX2" fmla="*/ 3444888 w 3636000"/>
              <a:gd name="connsiteY2" fmla="*/ 468684 h 648072"/>
              <a:gd name="connsiteX3" fmla="*/ 3636000 w 3636000"/>
              <a:gd name="connsiteY3" fmla="*/ 468684 h 648072"/>
              <a:gd name="connsiteX4" fmla="*/ 3636000 w 3636000"/>
              <a:gd name="connsiteY4" fmla="*/ 648072 h 648072"/>
              <a:gd name="connsiteX5" fmla="*/ 826870 w 3636000"/>
              <a:gd name="connsiteY5" fmla="*/ 648072 h 648072"/>
              <a:gd name="connsiteX6" fmla="*/ 528420 w 3636000"/>
              <a:gd name="connsiteY6" fmla="*/ 648072 h 648072"/>
              <a:gd name="connsiteX7" fmla="*/ 0 w 3636000"/>
              <a:gd name="connsiteY7" fmla="*/ 648072 h 648072"/>
              <a:gd name="connsiteX8" fmla="*/ 0 w 3636000"/>
              <a:gd name="connsiteY8" fmla="*/ 468684 h 648072"/>
              <a:gd name="connsiteX9" fmla="*/ 559233 w 3636000"/>
              <a:gd name="connsiteY9" fmla="*/ 468684 h 648072"/>
              <a:gd name="connsiteX10" fmla="*/ 559233 w 3636000"/>
              <a:gd name="connsiteY10" fmla="*/ 235322 h 648072"/>
              <a:gd name="connsiteX11" fmla="*/ 675903 w 3636000"/>
              <a:gd name="connsiteY11" fmla="*/ 342955 h 648072"/>
              <a:gd name="connsiteX12" fmla="*/ 792571 w 3636000"/>
              <a:gd name="connsiteY12" fmla="*/ 235322 h 648072"/>
              <a:gd name="connsiteX13" fmla="*/ 792571 w 3636000"/>
              <a:gd name="connsiteY13" fmla="*/ 468684 h 648072"/>
              <a:gd name="connsiteX14" fmla="*/ 1224752 w 3636000"/>
              <a:gd name="connsiteY14" fmla="*/ 468684 h 648072"/>
              <a:gd name="connsiteX15" fmla="*/ 1224752 w 3636000"/>
              <a:gd name="connsiteY15" fmla="*/ 216024 h 648072"/>
              <a:gd name="connsiteX16" fmla="*/ 1342043 w 3636000"/>
              <a:gd name="connsiteY16" fmla="*/ 323657 h 648072"/>
              <a:gd name="connsiteX17" fmla="*/ 1459332 w 3636000"/>
              <a:gd name="connsiteY17" fmla="*/ 216024 h 648072"/>
              <a:gd name="connsiteX18" fmla="*/ 1459332 w 3636000"/>
              <a:gd name="connsiteY18" fmla="*/ 468684 h 648072"/>
              <a:gd name="connsiteX19" fmla="*/ 1884065 w 3636000"/>
              <a:gd name="connsiteY19" fmla="*/ 468684 h 648072"/>
              <a:gd name="connsiteX20" fmla="*/ 1884065 w 3636000"/>
              <a:gd name="connsiteY20" fmla="*/ 116854 h 648072"/>
              <a:gd name="connsiteX21" fmla="*/ 2001186 w 3636000"/>
              <a:gd name="connsiteY21" fmla="*/ 0 h 648072"/>
              <a:gd name="connsiteX22" fmla="*/ 2118307 w 3636000"/>
              <a:gd name="connsiteY22" fmla="*/ 116854 h 648072"/>
              <a:gd name="connsiteX23" fmla="*/ 2118307 w 3636000"/>
              <a:gd name="connsiteY23" fmla="*/ 468684 h 648072"/>
              <a:gd name="connsiteX24" fmla="*/ 2552454 w 3636000"/>
              <a:gd name="connsiteY24" fmla="*/ 468684 h 648072"/>
              <a:gd name="connsiteX25" fmla="*/ 2552454 w 3636000"/>
              <a:gd name="connsiteY25" fmla="*/ 296387 h 648072"/>
              <a:gd name="connsiteX26" fmla="*/ 2553541 w 3636000"/>
              <a:gd name="connsiteY26" fmla="*/ 296387 h 648072"/>
              <a:gd name="connsiteX27" fmla="*/ 2553541 w 3636000"/>
              <a:gd name="connsiteY27" fmla="*/ 126128 h 648072"/>
              <a:gd name="connsiteX28" fmla="*/ 2671050 w 3636000"/>
              <a:gd name="connsiteY28" fmla="*/ 24183 h 648072"/>
              <a:gd name="connsiteX29" fmla="*/ 2788559 w 3636000"/>
              <a:gd name="connsiteY29" fmla="*/ 126128 h 648072"/>
              <a:gd name="connsiteX30" fmla="*/ 2788559 w 3636000"/>
              <a:gd name="connsiteY30" fmla="*/ 299342 h 648072"/>
              <a:gd name="connsiteX31" fmla="*/ 2787472 w 3636000"/>
              <a:gd name="connsiteY31" fmla="*/ 299342 h 648072"/>
              <a:gd name="connsiteX32" fmla="*/ 2787472 w 3636000"/>
              <a:gd name="connsiteY32" fmla="*/ 468684 h 648072"/>
              <a:gd name="connsiteX33" fmla="*/ 3210647 w 3636000"/>
              <a:gd name="connsiteY33" fmla="*/ 468684 h 648072"/>
              <a:gd name="connsiteX34" fmla="*/ 3210647 w 3636000"/>
              <a:gd name="connsiteY34" fmla="*/ 117147 h 648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636000" h="648072">
                <a:moveTo>
                  <a:pt x="3327767" y="0"/>
                </a:moveTo>
                <a:lnTo>
                  <a:pt x="3444888" y="117147"/>
                </a:lnTo>
                <a:lnTo>
                  <a:pt x="3444888" y="468684"/>
                </a:lnTo>
                <a:lnTo>
                  <a:pt x="3636000" y="468684"/>
                </a:lnTo>
                <a:lnTo>
                  <a:pt x="3636000" y="648072"/>
                </a:lnTo>
                <a:lnTo>
                  <a:pt x="826870" y="648072"/>
                </a:lnTo>
                <a:lnTo>
                  <a:pt x="528420" y="648072"/>
                </a:lnTo>
                <a:lnTo>
                  <a:pt x="0" y="648072"/>
                </a:lnTo>
                <a:lnTo>
                  <a:pt x="0" y="468684"/>
                </a:lnTo>
                <a:lnTo>
                  <a:pt x="559233" y="468684"/>
                </a:lnTo>
                <a:lnTo>
                  <a:pt x="559233" y="235322"/>
                </a:lnTo>
                <a:lnTo>
                  <a:pt x="675903" y="342955"/>
                </a:lnTo>
                <a:lnTo>
                  <a:pt x="792571" y="235322"/>
                </a:lnTo>
                <a:lnTo>
                  <a:pt x="792571" y="468684"/>
                </a:lnTo>
                <a:lnTo>
                  <a:pt x="1224752" y="468684"/>
                </a:lnTo>
                <a:lnTo>
                  <a:pt x="1224752" y="216024"/>
                </a:lnTo>
                <a:lnTo>
                  <a:pt x="1342043" y="323657"/>
                </a:lnTo>
                <a:lnTo>
                  <a:pt x="1459332" y="216024"/>
                </a:lnTo>
                <a:lnTo>
                  <a:pt x="1459332" y="468684"/>
                </a:lnTo>
                <a:lnTo>
                  <a:pt x="1884065" y="468684"/>
                </a:lnTo>
                <a:lnTo>
                  <a:pt x="1884065" y="116854"/>
                </a:lnTo>
                <a:lnTo>
                  <a:pt x="2001186" y="0"/>
                </a:lnTo>
                <a:lnTo>
                  <a:pt x="2118307" y="116854"/>
                </a:lnTo>
                <a:lnTo>
                  <a:pt x="2118307" y="468684"/>
                </a:lnTo>
                <a:lnTo>
                  <a:pt x="2552454" y="468684"/>
                </a:lnTo>
                <a:lnTo>
                  <a:pt x="2552454" y="296387"/>
                </a:lnTo>
                <a:lnTo>
                  <a:pt x="2553541" y="296387"/>
                </a:lnTo>
                <a:lnTo>
                  <a:pt x="2553541" y="126128"/>
                </a:lnTo>
                <a:cubicBezTo>
                  <a:pt x="2553541" y="69804"/>
                  <a:pt x="2606162" y="24183"/>
                  <a:pt x="2671050" y="24183"/>
                </a:cubicBezTo>
                <a:cubicBezTo>
                  <a:pt x="2735938" y="24183"/>
                  <a:pt x="2788559" y="69804"/>
                  <a:pt x="2788559" y="126128"/>
                </a:cubicBezTo>
                <a:lnTo>
                  <a:pt x="2788559" y="299342"/>
                </a:lnTo>
                <a:lnTo>
                  <a:pt x="2787472" y="299342"/>
                </a:lnTo>
                <a:lnTo>
                  <a:pt x="2787472" y="468684"/>
                </a:lnTo>
                <a:lnTo>
                  <a:pt x="3210647" y="468684"/>
                </a:lnTo>
                <a:lnTo>
                  <a:pt x="3210647" y="117147"/>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5" name="矩形 114"/>
          <p:cNvSpPr/>
          <p:nvPr/>
        </p:nvSpPr>
        <p:spPr>
          <a:xfrm>
            <a:off x="4727575" y="1436688"/>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12" name="矩形 111"/>
          <p:cNvSpPr/>
          <p:nvPr/>
        </p:nvSpPr>
        <p:spPr>
          <a:xfrm>
            <a:off x="4064000" y="1609725"/>
            <a:ext cx="293688"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10" name="矩形 109"/>
          <p:cNvSpPr/>
          <p:nvPr/>
        </p:nvSpPr>
        <p:spPr>
          <a:xfrm>
            <a:off x="3397250" y="1609725"/>
            <a:ext cx="293688"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58" name="矩形 57"/>
          <p:cNvSpPr/>
          <p:nvPr/>
        </p:nvSpPr>
        <p:spPr>
          <a:xfrm>
            <a:off x="5375275" y="1431925"/>
            <a:ext cx="325438"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60" name="矩形 59"/>
          <p:cNvSpPr/>
          <p:nvPr/>
        </p:nvSpPr>
        <p:spPr>
          <a:xfrm>
            <a:off x="6043613" y="1446213"/>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63" name="任意多边形 62"/>
          <p:cNvSpPr/>
          <p:nvPr/>
        </p:nvSpPr>
        <p:spPr>
          <a:xfrm rot="5400000" flipV="1">
            <a:off x="6640264" y="1440465"/>
            <a:ext cx="412750" cy="684000"/>
          </a:xfrm>
          <a:custGeom>
            <a:avLst/>
            <a:gdLst>
              <a:gd name="connsiteX0" fmla="*/ 0 w 412750"/>
              <a:gd name="connsiteY0" fmla="*/ 226816 h 684000"/>
              <a:gd name="connsiteX1" fmla="*/ 107633 w 412750"/>
              <a:gd name="connsiteY1" fmla="*/ 343486 h 684000"/>
              <a:gd name="connsiteX2" fmla="*/ 0 w 412750"/>
              <a:gd name="connsiteY2" fmla="*/ 460154 h 684000"/>
              <a:gd name="connsiteX3" fmla="*/ 233363 w 412750"/>
              <a:gd name="connsiteY3" fmla="*/ 460154 h 684000"/>
              <a:gd name="connsiteX4" fmla="*/ 233363 w 412750"/>
              <a:gd name="connsiteY4" fmla="*/ 684000 h 684000"/>
              <a:gd name="connsiteX5" fmla="*/ 412750 w 412750"/>
              <a:gd name="connsiteY5" fmla="*/ 684000 h 684000"/>
              <a:gd name="connsiteX6" fmla="*/ 412750 w 412750"/>
              <a:gd name="connsiteY6" fmla="*/ 494453 h 684000"/>
              <a:gd name="connsiteX7" fmla="*/ 412750 w 412750"/>
              <a:gd name="connsiteY7" fmla="*/ 196003 h 684000"/>
              <a:gd name="connsiteX8" fmla="*/ 412750 w 412750"/>
              <a:gd name="connsiteY8" fmla="*/ 0 h 684000"/>
              <a:gd name="connsiteX9" fmla="*/ 233363 w 412750"/>
              <a:gd name="connsiteY9" fmla="*/ 0 h 684000"/>
              <a:gd name="connsiteX10" fmla="*/ 233363 w 412750"/>
              <a:gd name="connsiteY10" fmla="*/ 226816 h 68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2750" h="684000">
                <a:moveTo>
                  <a:pt x="0" y="226816"/>
                </a:moveTo>
                <a:lnTo>
                  <a:pt x="107633" y="343486"/>
                </a:lnTo>
                <a:lnTo>
                  <a:pt x="0" y="460154"/>
                </a:lnTo>
                <a:lnTo>
                  <a:pt x="233363" y="460154"/>
                </a:lnTo>
                <a:lnTo>
                  <a:pt x="233363" y="684000"/>
                </a:lnTo>
                <a:lnTo>
                  <a:pt x="412750" y="684000"/>
                </a:lnTo>
                <a:lnTo>
                  <a:pt x="412750" y="494453"/>
                </a:lnTo>
                <a:lnTo>
                  <a:pt x="412750" y="196003"/>
                </a:lnTo>
                <a:lnTo>
                  <a:pt x="412750" y="0"/>
                </a:lnTo>
                <a:lnTo>
                  <a:pt x="233363" y="0"/>
                </a:lnTo>
                <a:lnTo>
                  <a:pt x="233363" y="226816"/>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9" name="矩形 58"/>
          <p:cNvSpPr/>
          <p:nvPr/>
        </p:nvSpPr>
        <p:spPr>
          <a:xfrm>
            <a:off x="6700838" y="1609725"/>
            <a:ext cx="293687"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42" name="Text Box 98"/>
          <p:cNvSpPr txBox="1">
            <a:spLocks noChangeArrowheads="1"/>
          </p:cNvSpPr>
          <p:nvPr/>
        </p:nvSpPr>
        <p:spPr bwMode="auto">
          <a:xfrm>
            <a:off x="2403086" y="1961527"/>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400" b="1" dirty="0">
                <a:effectLst>
                  <a:outerShdw blurRad="38100" dist="38100" dir="2700000" algn="tl">
                    <a:srgbClr val="C0C0C0"/>
                  </a:outerShdw>
                </a:effectLst>
                <a:latin typeface="Times New Roman" panose="02020603050405020304" pitchFamily="18" charset="0"/>
                <a:ea typeface=""/>
              </a:rPr>
              <a:t>3´</a:t>
            </a:r>
          </a:p>
        </p:txBody>
      </p:sp>
      <p:sp>
        <p:nvSpPr>
          <p:cNvPr id="43" name="Text Box 95"/>
          <p:cNvSpPr txBox="1">
            <a:spLocks noChangeArrowheads="1"/>
          </p:cNvSpPr>
          <p:nvPr/>
        </p:nvSpPr>
        <p:spPr bwMode="auto">
          <a:xfrm>
            <a:off x="2712824" y="1964702"/>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400" b="1" dirty="0">
                <a:effectLst>
                  <a:outerShdw blurRad="38100" dist="38100" dir="2700000" algn="tl">
                    <a:srgbClr val="C0C0C0"/>
                  </a:outerShdw>
                </a:effectLst>
                <a:latin typeface="Times New Roman" panose="02020603050405020304" pitchFamily="18" charset="0"/>
                <a:ea typeface=""/>
              </a:rPr>
              <a:t>5´</a:t>
            </a:r>
          </a:p>
        </p:txBody>
      </p:sp>
    </p:spTree>
  </p:cSld>
  <p:clrMapOvr>
    <a:masterClrMapping/>
  </p:clrMapOvr>
  <p:transition advTm="2100">
    <p:plus/>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Oval 2"/>
          <p:cNvSpPr>
            <a:spLocks noChangeAspect="1" noChangeArrowheads="1"/>
          </p:cNvSpPr>
          <p:nvPr/>
        </p:nvSpPr>
        <p:spPr bwMode="auto">
          <a:xfrm>
            <a:off x="6096200" y="620689"/>
            <a:ext cx="1800000" cy="2007993"/>
          </a:xfrm>
          <a:prstGeom prst="ellipse">
            <a:avLst/>
          </a:prstGeom>
          <a:solidFill>
            <a:srgbClr val="FF9393"/>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459870" name="Rectangle 94"/>
          <p:cNvSpPr>
            <a:spLocks noChangeArrowheads="1"/>
          </p:cNvSpPr>
          <p:nvPr/>
        </p:nvSpPr>
        <p:spPr bwMode="auto">
          <a:xfrm>
            <a:off x="1560513" y="1646238"/>
            <a:ext cx="7969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引物</a:t>
            </a:r>
          </a:p>
        </p:txBody>
      </p:sp>
      <p:sp>
        <p:nvSpPr>
          <p:cNvPr id="459871" name="Text Box 95"/>
          <p:cNvSpPr txBox="1">
            <a:spLocks noChangeArrowheads="1"/>
          </p:cNvSpPr>
          <p:nvPr/>
        </p:nvSpPr>
        <p:spPr bwMode="auto">
          <a:xfrm>
            <a:off x="1343025" y="1963738"/>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400" b="1" dirty="0">
                <a:effectLst>
                  <a:outerShdw blurRad="38100" dist="38100" dir="2700000" algn="tl">
                    <a:srgbClr val="C0C0C0"/>
                  </a:outerShdw>
                </a:effectLst>
                <a:latin typeface="Times New Roman" panose="02020603050405020304" pitchFamily="18" charset="0"/>
                <a:ea typeface=""/>
              </a:rPr>
              <a:t>5´</a:t>
            </a:r>
          </a:p>
        </p:txBody>
      </p:sp>
      <p:sp>
        <p:nvSpPr>
          <p:cNvPr id="459872" name="Text Box 96"/>
          <p:cNvSpPr txBox="1">
            <a:spLocks noChangeArrowheads="1"/>
          </p:cNvSpPr>
          <p:nvPr/>
        </p:nvSpPr>
        <p:spPr bwMode="auto">
          <a:xfrm>
            <a:off x="2495550" y="717550"/>
            <a:ext cx="5969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400" b="1" dirty="0">
                <a:effectLst>
                  <a:outerShdw blurRad="38100" dist="38100" dir="2700000" algn="tl">
                    <a:srgbClr val="C0C0C0"/>
                  </a:outerShdw>
                </a:effectLst>
                <a:latin typeface="Times New Roman" panose="02020603050405020304" pitchFamily="18" charset="0"/>
                <a:ea typeface=""/>
              </a:rPr>
              <a:t>3´</a:t>
            </a:r>
          </a:p>
        </p:txBody>
      </p:sp>
      <p:sp>
        <p:nvSpPr>
          <p:cNvPr id="459873" name="Text Box 97"/>
          <p:cNvSpPr txBox="1">
            <a:spLocks noChangeArrowheads="1"/>
          </p:cNvSpPr>
          <p:nvPr/>
        </p:nvSpPr>
        <p:spPr bwMode="auto">
          <a:xfrm>
            <a:off x="9779000" y="692150"/>
            <a:ext cx="5762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400" b="1">
                <a:effectLst>
                  <a:outerShdw blurRad="38100" dist="38100" dir="2700000" algn="tl">
                    <a:srgbClr val="C0C0C0"/>
                  </a:outerShdw>
                </a:effectLst>
                <a:latin typeface="Times New Roman" panose="02020603050405020304" pitchFamily="18" charset="0"/>
                <a:ea typeface=""/>
              </a:rPr>
              <a:t>5´</a:t>
            </a:r>
          </a:p>
        </p:txBody>
      </p:sp>
      <p:sp>
        <p:nvSpPr>
          <p:cNvPr id="459874" name="Text Box 98"/>
          <p:cNvSpPr txBox="1">
            <a:spLocks noChangeArrowheads="1"/>
          </p:cNvSpPr>
          <p:nvPr/>
        </p:nvSpPr>
        <p:spPr bwMode="auto">
          <a:xfrm>
            <a:off x="8040688" y="1673225"/>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400" b="1" dirty="0">
                <a:effectLst>
                  <a:outerShdw blurRad="38100" dist="38100" dir="2700000" algn="tl">
                    <a:srgbClr val="C0C0C0"/>
                  </a:outerShdw>
                </a:effectLst>
                <a:latin typeface="Times New Roman" panose="02020603050405020304" pitchFamily="18" charset="0"/>
                <a:ea typeface=""/>
              </a:rPr>
              <a:t>3´</a:t>
            </a:r>
          </a:p>
        </p:txBody>
      </p:sp>
      <p:grpSp>
        <p:nvGrpSpPr>
          <p:cNvPr id="52232" name="组合 97"/>
          <p:cNvGrpSpPr>
            <a:grpSpLocks/>
          </p:cNvGrpSpPr>
          <p:nvPr/>
        </p:nvGrpSpPr>
        <p:grpSpPr bwMode="auto">
          <a:xfrm>
            <a:off x="2855913" y="957263"/>
            <a:ext cx="6840537" cy="661987"/>
            <a:chOff x="2676336" y="2321427"/>
            <a:chExt cx="6840000" cy="661659"/>
          </a:xfrm>
        </p:grpSpPr>
        <p:sp>
          <p:nvSpPr>
            <p:cNvPr id="99" name="任意多边形 98"/>
            <p:cNvSpPr/>
            <p:nvPr/>
          </p:nvSpPr>
          <p:spPr>
            <a:xfrm>
              <a:off x="2676336" y="2321427"/>
              <a:ext cx="6840000" cy="661659"/>
            </a:xfrm>
            <a:custGeom>
              <a:avLst/>
              <a:gdLst>
                <a:gd name="connsiteX0" fmla="*/ 0 w 6840000"/>
                <a:gd name="connsiteY0" fmla="*/ 0 h 661659"/>
                <a:gd name="connsiteX1" fmla="*/ 6840000 w 6840000"/>
                <a:gd name="connsiteY1" fmla="*/ 0 h 661659"/>
                <a:gd name="connsiteX2" fmla="*/ 6840000 w 6840000"/>
                <a:gd name="connsiteY2" fmla="*/ 180000 h 661659"/>
                <a:gd name="connsiteX3" fmla="*/ 6099408 w 6840000"/>
                <a:gd name="connsiteY3" fmla="*/ 180000 h 661659"/>
                <a:gd name="connsiteX4" fmla="*/ 6099408 w 6840000"/>
                <a:gd name="connsiteY4" fmla="*/ 181276 h 661659"/>
                <a:gd name="connsiteX5" fmla="*/ 6060678 w 6840000"/>
                <a:gd name="connsiteY5" fmla="*/ 181276 h 661659"/>
                <a:gd name="connsiteX6" fmla="*/ 6060678 w 6840000"/>
                <a:gd name="connsiteY6" fmla="*/ 371678 h 661659"/>
                <a:gd name="connsiteX7" fmla="*/ 6061760 w 6840000"/>
                <a:gd name="connsiteY7" fmla="*/ 371678 h 661659"/>
                <a:gd name="connsiteX8" fmla="*/ 6061760 w 6840000"/>
                <a:gd name="connsiteY8" fmla="*/ 545022 h 661659"/>
                <a:gd name="connsiteX9" fmla="*/ 5944760 w 6840000"/>
                <a:gd name="connsiteY9" fmla="*/ 647043 h 661659"/>
                <a:gd name="connsiteX10" fmla="*/ 5827760 w 6840000"/>
                <a:gd name="connsiteY10" fmla="*/ 545022 h 661659"/>
                <a:gd name="connsiteX11" fmla="*/ 5827760 w 6840000"/>
                <a:gd name="connsiteY11" fmla="*/ 374635 h 661659"/>
                <a:gd name="connsiteX12" fmla="*/ 5826678 w 6840000"/>
                <a:gd name="connsiteY12" fmla="*/ 374635 h 661659"/>
                <a:gd name="connsiteX13" fmla="*/ 5826678 w 6840000"/>
                <a:gd name="connsiteY13" fmla="*/ 181276 h 661659"/>
                <a:gd name="connsiteX14" fmla="*/ 5795928 w 6840000"/>
                <a:gd name="connsiteY14" fmla="*/ 181276 h 661659"/>
                <a:gd name="connsiteX15" fmla="*/ 5795928 w 6840000"/>
                <a:gd name="connsiteY15" fmla="*/ 180000 h 661659"/>
                <a:gd name="connsiteX16" fmla="*/ 5514191 w 6840000"/>
                <a:gd name="connsiteY16" fmla="*/ 180000 h 661659"/>
                <a:gd name="connsiteX17" fmla="*/ 5514191 w 6840000"/>
                <a:gd name="connsiteY17" fmla="*/ 181276 h 661659"/>
                <a:gd name="connsiteX18" fmla="*/ 5413303 w 6840000"/>
                <a:gd name="connsiteY18" fmla="*/ 181276 h 661659"/>
                <a:gd name="connsiteX19" fmla="*/ 5413303 w 6840000"/>
                <a:gd name="connsiteY19" fmla="*/ 544659 h 661659"/>
                <a:gd name="connsiteX20" fmla="*/ 5296303 w 6840000"/>
                <a:gd name="connsiteY20" fmla="*/ 661659 h 661659"/>
                <a:gd name="connsiteX21" fmla="*/ 5179303 w 6840000"/>
                <a:gd name="connsiteY21" fmla="*/ 544659 h 661659"/>
                <a:gd name="connsiteX22" fmla="*/ 5179303 w 6840000"/>
                <a:gd name="connsiteY22" fmla="*/ 181276 h 661659"/>
                <a:gd name="connsiteX23" fmla="*/ 5147857 w 6840000"/>
                <a:gd name="connsiteY23" fmla="*/ 181276 h 661659"/>
                <a:gd name="connsiteX24" fmla="*/ 5147857 w 6840000"/>
                <a:gd name="connsiteY24" fmla="*/ 180000 h 661659"/>
                <a:gd name="connsiteX25" fmla="*/ 4799080 w 6840000"/>
                <a:gd name="connsiteY25" fmla="*/ 180000 h 661659"/>
                <a:gd name="connsiteX26" fmla="*/ 4799080 w 6840000"/>
                <a:gd name="connsiteY26" fmla="*/ 181276 h 661659"/>
                <a:gd name="connsiteX27" fmla="*/ 4764684 w 6840000"/>
                <a:gd name="connsiteY27" fmla="*/ 181276 h 661659"/>
                <a:gd name="connsiteX28" fmla="*/ 4764684 w 6840000"/>
                <a:gd name="connsiteY28" fmla="*/ 440450 h 661659"/>
                <a:gd name="connsiteX29" fmla="*/ 4647685 w 6840000"/>
                <a:gd name="connsiteY29" fmla="*/ 332753 h 661659"/>
                <a:gd name="connsiteX30" fmla="*/ 4530684 w 6840000"/>
                <a:gd name="connsiteY30" fmla="*/ 440450 h 661659"/>
                <a:gd name="connsiteX31" fmla="*/ 4530684 w 6840000"/>
                <a:gd name="connsiteY31" fmla="*/ 181276 h 661659"/>
                <a:gd name="connsiteX32" fmla="*/ 4499784 w 6840000"/>
                <a:gd name="connsiteY32" fmla="*/ 181276 h 661659"/>
                <a:gd name="connsiteX33" fmla="*/ 4499784 w 6840000"/>
                <a:gd name="connsiteY33" fmla="*/ 180000 h 661659"/>
                <a:gd name="connsiteX34" fmla="*/ 4211752 w 6840000"/>
                <a:gd name="connsiteY34" fmla="*/ 180000 h 661659"/>
                <a:gd name="connsiteX35" fmla="*/ 4211752 w 6840000"/>
                <a:gd name="connsiteY35" fmla="*/ 181276 h 661659"/>
                <a:gd name="connsiteX36" fmla="*/ 4110864 w 6840000"/>
                <a:gd name="connsiteY36" fmla="*/ 181276 h 661659"/>
                <a:gd name="connsiteX37" fmla="*/ 4110864 w 6840000"/>
                <a:gd name="connsiteY37" fmla="*/ 544659 h 661659"/>
                <a:gd name="connsiteX38" fmla="*/ 3993864 w 6840000"/>
                <a:gd name="connsiteY38" fmla="*/ 661659 h 661659"/>
                <a:gd name="connsiteX39" fmla="*/ 3876864 w 6840000"/>
                <a:gd name="connsiteY39" fmla="*/ 544659 h 661659"/>
                <a:gd name="connsiteX40" fmla="*/ 3876864 w 6840000"/>
                <a:gd name="connsiteY40" fmla="*/ 181276 h 661659"/>
                <a:gd name="connsiteX41" fmla="*/ 3845418 w 6840000"/>
                <a:gd name="connsiteY41" fmla="*/ 181276 h 661659"/>
                <a:gd name="connsiteX42" fmla="*/ 3845418 w 6840000"/>
                <a:gd name="connsiteY42" fmla="*/ 180000 h 661659"/>
                <a:gd name="connsiteX43" fmla="*/ 3491672 w 6840000"/>
                <a:gd name="connsiteY43" fmla="*/ 180000 h 661659"/>
                <a:gd name="connsiteX44" fmla="*/ 3491672 w 6840000"/>
                <a:gd name="connsiteY44" fmla="*/ 181473 h 661659"/>
                <a:gd name="connsiteX45" fmla="*/ 3457276 w 6840000"/>
                <a:gd name="connsiteY45" fmla="*/ 181473 h 661659"/>
                <a:gd name="connsiteX46" fmla="*/ 3457276 w 6840000"/>
                <a:gd name="connsiteY46" fmla="*/ 440647 h 661659"/>
                <a:gd name="connsiteX47" fmla="*/ 3340277 w 6840000"/>
                <a:gd name="connsiteY47" fmla="*/ 332950 h 661659"/>
                <a:gd name="connsiteX48" fmla="*/ 3223276 w 6840000"/>
                <a:gd name="connsiteY48" fmla="*/ 440647 h 661659"/>
                <a:gd name="connsiteX49" fmla="*/ 3223276 w 6840000"/>
                <a:gd name="connsiteY49" fmla="*/ 181473 h 661659"/>
                <a:gd name="connsiteX50" fmla="*/ 3192376 w 6840000"/>
                <a:gd name="connsiteY50" fmla="*/ 181473 h 661659"/>
                <a:gd name="connsiteX51" fmla="*/ 3192376 w 6840000"/>
                <a:gd name="connsiteY51" fmla="*/ 180000 h 661659"/>
                <a:gd name="connsiteX52" fmla="*/ 2796800 w 6840000"/>
                <a:gd name="connsiteY52" fmla="*/ 180000 h 661659"/>
                <a:gd name="connsiteX53" fmla="*/ 2796800 w 6840000"/>
                <a:gd name="connsiteY53" fmla="*/ 442941 h 661659"/>
                <a:gd name="connsiteX54" fmla="*/ 2679800 w 6840000"/>
                <a:gd name="connsiteY54" fmla="*/ 340921 h 661659"/>
                <a:gd name="connsiteX55" fmla="*/ 2562800 w 6840000"/>
                <a:gd name="connsiteY55" fmla="*/ 442941 h 661659"/>
                <a:gd name="connsiteX56" fmla="*/ 2562800 w 6840000"/>
                <a:gd name="connsiteY56" fmla="*/ 180000 h 661659"/>
                <a:gd name="connsiteX57" fmla="*/ 2129244 w 6840000"/>
                <a:gd name="connsiteY57" fmla="*/ 180000 h 661659"/>
                <a:gd name="connsiteX58" fmla="*/ 2129244 w 6840000"/>
                <a:gd name="connsiteY58" fmla="*/ 438816 h 661659"/>
                <a:gd name="connsiteX59" fmla="*/ 2012245 w 6840000"/>
                <a:gd name="connsiteY59" fmla="*/ 331119 h 661659"/>
                <a:gd name="connsiteX60" fmla="*/ 1895244 w 6840000"/>
                <a:gd name="connsiteY60" fmla="*/ 438816 h 661659"/>
                <a:gd name="connsiteX61" fmla="*/ 1895244 w 6840000"/>
                <a:gd name="connsiteY61" fmla="*/ 180000 h 661659"/>
                <a:gd name="connsiteX62" fmla="*/ 1472566 w 6840000"/>
                <a:gd name="connsiteY62" fmla="*/ 180000 h 661659"/>
                <a:gd name="connsiteX63" fmla="*/ 1472566 w 6840000"/>
                <a:gd name="connsiteY63" fmla="*/ 539671 h 661659"/>
                <a:gd name="connsiteX64" fmla="*/ 1355566 w 6840000"/>
                <a:gd name="connsiteY64" fmla="*/ 656671 h 661659"/>
                <a:gd name="connsiteX65" fmla="*/ 1238566 w 6840000"/>
                <a:gd name="connsiteY65" fmla="*/ 539671 h 661659"/>
                <a:gd name="connsiteX66" fmla="*/ 1238566 w 6840000"/>
                <a:gd name="connsiteY66" fmla="*/ 180000 h 661659"/>
                <a:gd name="connsiteX67" fmla="*/ 804791 w 6840000"/>
                <a:gd name="connsiteY67" fmla="*/ 180000 h 661659"/>
                <a:gd name="connsiteX68" fmla="*/ 804791 w 6840000"/>
                <a:gd name="connsiteY68" fmla="*/ 539671 h 661659"/>
                <a:gd name="connsiteX69" fmla="*/ 687791 w 6840000"/>
                <a:gd name="connsiteY69" fmla="*/ 656671 h 661659"/>
                <a:gd name="connsiteX70" fmla="*/ 570791 w 6840000"/>
                <a:gd name="connsiteY70" fmla="*/ 539671 h 661659"/>
                <a:gd name="connsiteX71" fmla="*/ 570791 w 6840000"/>
                <a:gd name="connsiteY71" fmla="*/ 180000 h 661659"/>
                <a:gd name="connsiteX72" fmla="*/ 0 w 6840000"/>
                <a:gd name="connsiteY72" fmla="*/ 180000 h 661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840000" h="661659">
                  <a:moveTo>
                    <a:pt x="0" y="0"/>
                  </a:moveTo>
                  <a:lnTo>
                    <a:pt x="6840000" y="0"/>
                  </a:lnTo>
                  <a:lnTo>
                    <a:pt x="6840000" y="180000"/>
                  </a:lnTo>
                  <a:lnTo>
                    <a:pt x="6099408" y="180000"/>
                  </a:lnTo>
                  <a:lnTo>
                    <a:pt x="6099408" y="181276"/>
                  </a:lnTo>
                  <a:lnTo>
                    <a:pt x="6060678" y="181276"/>
                  </a:lnTo>
                  <a:lnTo>
                    <a:pt x="6060678" y="371678"/>
                  </a:lnTo>
                  <a:lnTo>
                    <a:pt x="6061760" y="371678"/>
                  </a:lnTo>
                  <a:lnTo>
                    <a:pt x="6061760" y="545022"/>
                  </a:lnTo>
                  <a:cubicBezTo>
                    <a:pt x="6061760" y="601388"/>
                    <a:pt x="6009368" y="647043"/>
                    <a:pt x="5944760" y="647043"/>
                  </a:cubicBezTo>
                  <a:cubicBezTo>
                    <a:pt x="5880154" y="647043"/>
                    <a:pt x="5827760" y="601388"/>
                    <a:pt x="5827760" y="545022"/>
                  </a:cubicBezTo>
                  <a:lnTo>
                    <a:pt x="5827760" y="374635"/>
                  </a:lnTo>
                  <a:lnTo>
                    <a:pt x="5826678" y="374635"/>
                  </a:lnTo>
                  <a:lnTo>
                    <a:pt x="5826678" y="181276"/>
                  </a:lnTo>
                  <a:lnTo>
                    <a:pt x="5795928" y="181276"/>
                  </a:lnTo>
                  <a:lnTo>
                    <a:pt x="5795928" y="180000"/>
                  </a:lnTo>
                  <a:lnTo>
                    <a:pt x="5514191" y="180000"/>
                  </a:lnTo>
                  <a:lnTo>
                    <a:pt x="5514191" y="181276"/>
                  </a:lnTo>
                  <a:lnTo>
                    <a:pt x="5413303" y="181276"/>
                  </a:lnTo>
                  <a:lnTo>
                    <a:pt x="5413303" y="544659"/>
                  </a:lnTo>
                  <a:lnTo>
                    <a:pt x="5296303" y="661659"/>
                  </a:lnTo>
                  <a:lnTo>
                    <a:pt x="5179303" y="544659"/>
                  </a:lnTo>
                  <a:lnTo>
                    <a:pt x="5179303" y="181276"/>
                  </a:lnTo>
                  <a:lnTo>
                    <a:pt x="5147857" y="181276"/>
                  </a:lnTo>
                  <a:lnTo>
                    <a:pt x="5147857" y="180000"/>
                  </a:lnTo>
                  <a:lnTo>
                    <a:pt x="4799080" y="180000"/>
                  </a:lnTo>
                  <a:lnTo>
                    <a:pt x="4799080" y="181276"/>
                  </a:lnTo>
                  <a:lnTo>
                    <a:pt x="4764684" y="181276"/>
                  </a:lnTo>
                  <a:lnTo>
                    <a:pt x="4764684" y="440450"/>
                  </a:lnTo>
                  <a:lnTo>
                    <a:pt x="4647685" y="332753"/>
                  </a:lnTo>
                  <a:lnTo>
                    <a:pt x="4530684" y="440450"/>
                  </a:lnTo>
                  <a:lnTo>
                    <a:pt x="4530684" y="181276"/>
                  </a:lnTo>
                  <a:lnTo>
                    <a:pt x="4499784" y="181276"/>
                  </a:lnTo>
                  <a:lnTo>
                    <a:pt x="4499784" y="180000"/>
                  </a:lnTo>
                  <a:lnTo>
                    <a:pt x="4211752" y="180000"/>
                  </a:lnTo>
                  <a:lnTo>
                    <a:pt x="4211752" y="181276"/>
                  </a:lnTo>
                  <a:lnTo>
                    <a:pt x="4110864" y="181276"/>
                  </a:lnTo>
                  <a:lnTo>
                    <a:pt x="4110864" y="544659"/>
                  </a:lnTo>
                  <a:lnTo>
                    <a:pt x="3993864" y="661659"/>
                  </a:lnTo>
                  <a:lnTo>
                    <a:pt x="3876864" y="544659"/>
                  </a:lnTo>
                  <a:lnTo>
                    <a:pt x="3876864" y="181276"/>
                  </a:lnTo>
                  <a:lnTo>
                    <a:pt x="3845418" y="181276"/>
                  </a:lnTo>
                  <a:lnTo>
                    <a:pt x="3845418" y="180000"/>
                  </a:lnTo>
                  <a:lnTo>
                    <a:pt x="3491672" y="180000"/>
                  </a:lnTo>
                  <a:lnTo>
                    <a:pt x="3491672" y="181473"/>
                  </a:lnTo>
                  <a:lnTo>
                    <a:pt x="3457276" y="181473"/>
                  </a:lnTo>
                  <a:lnTo>
                    <a:pt x="3457276" y="440647"/>
                  </a:lnTo>
                  <a:lnTo>
                    <a:pt x="3340277" y="332950"/>
                  </a:lnTo>
                  <a:lnTo>
                    <a:pt x="3223276" y="440647"/>
                  </a:lnTo>
                  <a:lnTo>
                    <a:pt x="3223276" y="181473"/>
                  </a:lnTo>
                  <a:lnTo>
                    <a:pt x="3192376" y="181473"/>
                  </a:lnTo>
                  <a:lnTo>
                    <a:pt x="3192376" y="180000"/>
                  </a:lnTo>
                  <a:lnTo>
                    <a:pt x="2796800" y="180000"/>
                  </a:lnTo>
                  <a:lnTo>
                    <a:pt x="2796800" y="442941"/>
                  </a:lnTo>
                  <a:cubicBezTo>
                    <a:pt x="2796800" y="386576"/>
                    <a:pt x="2744407" y="340921"/>
                    <a:pt x="2679800" y="340921"/>
                  </a:cubicBezTo>
                  <a:cubicBezTo>
                    <a:pt x="2615193" y="340921"/>
                    <a:pt x="2562800" y="386576"/>
                    <a:pt x="2562800" y="442941"/>
                  </a:cubicBezTo>
                  <a:lnTo>
                    <a:pt x="2562800" y="180000"/>
                  </a:lnTo>
                  <a:lnTo>
                    <a:pt x="2129244" y="180000"/>
                  </a:lnTo>
                  <a:lnTo>
                    <a:pt x="2129244" y="438816"/>
                  </a:lnTo>
                  <a:lnTo>
                    <a:pt x="2012245" y="331119"/>
                  </a:lnTo>
                  <a:lnTo>
                    <a:pt x="1895244" y="438816"/>
                  </a:lnTo>
                  <a:lnTo>
                    <a:pt x="1895244" y="180000"/>
                  </a:lnTo>
                  <a:lnTo>
                    <a:pt x="1472566" y="180000"/>
                  </a:lnTo>
                  <a:lnTo>
                    <a:pt x="1472566" y="539671"/>
                  </a:lnTo>
                  <a:lnTo>
                    <a:pt x="1355566" y="656671"/>
                  </a:lnTo>
                  <a:lnTo>
                    <a:pt x="1238566" y="539671"/>
                  </a:lnTo>
                  <a:lnTo>
                    <a:pt x="1238566" y="180000"/>
                  </a:lnTo>
                  <a:lnTo>
                    <a:pt x="804791" y="180000"/>
                  </a:lnTo>
                  <a:lnTo>
                    <a:pt x="804791" y="539671"/>
                  </a:lnTo>
                  <a:lnTo>
                    <a:pt x="687791" y="656671"/>
                  </a:lnTo>
                  <a:lnTo>
                    <a:pt x="570791" y="539671"/>
                  </a:lnTo>
                  <a:lnTo>
                    <a:pt x="570791" y="180000"/>
                  </a:lnTo>
                  <a:lnTo>
                    <a:pt x="0" y="180000"/>
                  </a:lnTo>
                  <a:close/>
                </a:path>
              </a:pathLst>
            </a:custGeom>
            <a:solidFill>
              <a:srgbClr val="0050AC"/>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0" name="矩形 99"/>
            <p:cNvSpPr/>
            <p:nvPr/>
          </p:nvSpPr>
          <p:spPr>
            <a:xfrm>
              <a:off x="8462319" y="2561020"/>
              <a:ext cx="323825"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01" name="矩形 100"/>
            <p:cNvSpPr/>
            <p:nvPr/>
          </p:nvSpPr>
          <p:spPr>
            <a:xfrm>
              <a:off x="7816257" y="2562607"/>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02" name="矩形 101"/>
            <p:cNvSpPr/>
            <p:nvPr/>
          </p:nvSpPr>
          <p:spPr>
            <a:xfrm>
              <a:off x="7171783" y="2413456"/>
              <a:ext cx="293664"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03" name="矩形 102"/>
            <p:cNvSpPr/>
            <p:nvPr/>
          </p:nvSpPr>
          <p:spPr>
            <a:xfrm>
              <a:off x="5197088" y="2403936"/>
              <a:ext cx="314300"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104" name="矩形 103"/>
            <p:cNvSpPr/>
            <p:nvPr/>
          </p:nvSpPr>
          <p:spPr>
            <a:xfrm>
              <a:off x="5863786" y="2413456"/>
              <a:ext cx="293664"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05" name="矩形 104"/>
            <p:cNvSpPr/>
            <p:nvPr/>
          </p:nvSpPr>
          <p:spPr>
            <a:xfrm>
              <a:off x="4538327" y="2403936"/>
              <a:ext cx="293665"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06" name="矩形 105"/>
            <p:cNvSpPr/>
            <p:nvPr/>
          </p:nvSpPr>
          <p:spPr>
            <a:xfrm>
              <a:off x="6517784" y="2562607"/>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07" name="矩形 106"/>
            <p:cNvSpPr/>
            <p:nvPr/>
          </p:nvSpPr>
          <p:spPr>
            <a:xfrm>
              <a:off x="3873217" y="2564194"/>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08" name="矩形 107"/>
            <p:cNvSpPr/>
            <p:nvPr/>
          </p:nvSpPr>
          <p:spPr>
            <a:xfrm>
              <a:off x="3206519" y="2564194"/>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grpSp>
      <p:sp>
        <p:nvSpPr>
          <p:cNvPr id="119" name="任意多边形 118"/>
          <p:cNvSpPr/>
          <p:nvPr/>
        </p:nvSpPr>
        <p:spPr>
          <a:xfrm rot="19080000">
            <a:off x="4978400" y="4143179"/>
            <a:ext cx="619589" cy="312023"/>
          </a:xfrm>
          <a:custGeom>
            <a:avLst/>
            <a:gdLst>
              <a:gd name="connsiteX0" fmla="*/ 0 w 619589"/>
              <a:gd name="connsiteY0" fmla="*/ 0 h 312023"/>
              <a:gd name="connsiteX1" fmla="*/ 153822 w 619589"/>
              <a:gd name="connsiteY1" fmla="*/ 0 h 312023"/>
              <a:gd name="connsiteX2" fmla="*/ 153822 w 619589"/>
              <a:gd name="connsiteY2" fmla="*/ 32315 h 312023"/>
              <a:gd name="connsiteX3" fmla="*/ 347181 w 619589"/>
              <a:gd name="connsiteY3" fmla="*/ 32315 h 312023"/>
              <a:gd name="connsiteX4" fmla="*/ 347181 w 619589"/>
              <a:gd name="connsiteY4" fmla="*/ 33397 h 312023"/>
              <a:gd name="connsiteX5" fmla="*/ 517568 w 619589"/>
              <a:gd name="connsiteY5" fmla="*/ 33397 h 312023"/>
              <a:gd name="connsiteX6" fmla="*/ 619589 w 619589"/>
              <a:gd name="connsiteY6" fmla="*/ 150397 h 312023"/>
              <a:gd name="connsiteX7" fmla="*/ 517568 w 619589"/>
              <a:gd name="connsiteY7" fmla="*/ 267397 h 312023"/>
              <a:gd name="connsiteX8" fmla="*/ 347181 w 619589"/>
              <a:gd name="connsiteY8" fmla="*/ 267397 h 312023"/>
              <a:gd name="connsiteX9" fmla="*/ 347181 w 619589"/>
              <a:gd name="connsiteY9" fmla="*/ 269915 h 312023"/>
              <a:gd name="connsiteX10" fmla="*/ 153822 w 619589"/>
              <a:gd name="connsiteY10" fmla="*/ 269915 h 312023"/>
              <a:gd name="connsiteX11" fmla="*/ 153822 w 619589"/>
              <a:gd name="connsiteY11" fmla="*/ 312023 h 312023"/>
              <a:gd name="connsiteX12" fmla="*/ 0 w 619589"/>
              <a:gd name="connsiteY12" fmla="*/ 312023 h 312023"/>
              <a:gd name="connsiteX13" fmla="*/ 0 w 619589"/>
              <a:gd name="connsiteY13" fmla="*/ 0 h 31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12023">
                <a:moveTo>
                  <a:pt x="0" y="0"/>
                </a:moveTo>
                <a:lnTo>
                  <a:pt x="153822" y="0"/>
                </a:lnTo>
                <a:lnTo>
                  <a:pt x="153822" y="32315"/>
                </a:lnTo>
                <a:lnTo>
                  <a:pt x="347181" y="32315"/>
                </a:lnTo>
                <a:lnTo>
                  <a:pt x="347181" y="33397"/>
                </a:lnTo>
                <a:lnTo>
                  <a:pt x="517568" y="33397"/>
                </a:lnTo>
                <a:cubicBezTo>
                  <a:pt x="573934" y="33397"/>
                  <a:pt x="619589" y="85790"/>
                  <a:pt x="619589" y="150397"/>
                </a:cubicBezTo>
                <a:cubicBezTo>
                  <a:pt x="619589" y="215004"/>
                  <a:pt x="573934" y="267397"/>
                  <a:pt x="517568" y="267397"/>
                </a:cubicBezTo>
                <a:lnTo>
                  <a:pt x="347181" y="267397"/>
                </a:lnTo>
                <a:lnTo>
                  <a:pt x="347181" y="269915"/>
                </a:lnTo>
                <a:lnTo>
                  <a:pt x="153822" y="269915"/>
                </a:lnTo>
                <a:lnTo>
                  <a:pt x="153822" y="312023"/>
                </a:lnTo>
                <a:lnTo>
                  <a:pt x="0" y="312023"/>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0" name="矩形 119"/>
          <p:cNvSpPr/>
          <p:nvPr/>
        </p:nvSpPr>
        <p:spPr>
          <a:xfrm>
            <a:off x="5114925" y="4143375"/>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23" name="任意多边形 122"/>
          <p:cNvSpPr/>
          <p:nvPr/>
        </p:nvSpPr>
        <p:spPr>
          <a:xfrm rot="16200000">
            <a:off x="4086020" y="4504916"/>
            <a:ext cx="619589" cy="312023"/>
          </a:xfrm>
          <a:custGeom>
            <a:avLst/>
            <a:gdLst>
              <a:gd name="connsiteX0" fmla="*/ 0 w 619589"/>
              <a:gd name="connsiteY0" fmla="*/ 0 h 312023"/>
              <a:gd name="connsiteX1" fmla="*/ 153822 w 619589"/>
              <a:gd name="connsiteY1" fmla="*/ 0 h 312023"/>
              <a:gd name="connsiteX2" fmla="*/ 153822 w 619589"/>
              <a:gd name="connsiteY2" fmla="*/ 32315 h 312023"/>
              <a:gd name="connsiteX3" fmla="*/ 347181 w 619589"/>
              <a:gd name="connsiteY3" fmla="*/ 32315 h 312023"/>
              <a:gd name="connsiteX4" fmla="*/ 347181 w 619589"/>
              <a:gd name="connsiteY4" fmla="*/ 33397 h 312023"/>
              <a:gd name="connsiteX5" fmla="*/ 517568 w 619589"/>
              <a:gd name="connsiteY5" fmla="*/ 33397 h 312023"/>
              <a:gd name="connsiteX6" fmla="*/ 619589 w 619589"/>
              <a:gd name="connsiteY6" fmla="*/ 150397 h 312023"/>
              <a:gd name="connsiteX7" fmla="*/ 517568 w 619589"/>
              <a:gd name="connsiteY7" fmla="*/ 267397 h 312023"/>
              <a:gd name="connsiteX8" fmla="*/ 347181 w 619589"/>
              <a:gd name="connsiteY8" fmla="*/ 267397 h 312023"/>
              <a:gd name="connsiteX9" fmla="*/ 347181 w 619589"/>
              <a:gd name="connsiteY9" fmla="*/ 269915 h 312023"/>
              <a:gd name="connsiteX10" fmla="*/ 153822 w 619589"/>
              <a:gd name="connsiteY10" fmla="*/ 269915 h 312023"/>
              <a:gd name="connsiteX11" fmla="*/ 153822 w 619589"/>
              <a:gd name="connsiteY11" fmla="*/ 312023 h 312023"/>
              <a:gd name="connsiteX12" fmla="*/ 0 w 619589"/>
              <a:gd name="connsiteY12" fmla="*/ 312023 h 312023"/>
              <a:gd name="connsiteX13" fmla="*/ 0 w 619589"/>
              <a:gd name="connsiteY13" fmla="*/ 0 h 31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12023">
                <a:moveTo>
                  <a:pt x="0" y="0"/>
                </a:moveTo>
                <a:lnTo>
                  <a:pt x="153822" y="0"/>
                </a:lnTo>
                <a:lnTo>
                  <a:pt x="153822" y="32315"/>
                </a:lnTo>
                <a:lnTo>
                  <a:pt x="347181" y="32315"/>
                </a:lnTo>
                <a:lnTo>
                  <a:pt x="347181" y="33397"/>
                </a:lnTo>
                <a:lnTo>
                  <a:pt x="517568" y="33397"/>
                </a:lnTo>
                <a:cubicBezTo>
                  <a:pt x="573934" y="33397"/>
                  <a:pt x="619589" y="85790"/>
                  <a:pt x="619589" y="150397"/>
                </a:cubicBezTo>
                <a:cubicBezTo>
                  <a:pt x="619589" y="215004"/>
                  <a:pt x="573934" y="267397"/>
                  <a:pt x="517568" y="267397"/>
                </a:cubicBezTo>
                <a:lnTo>
                  <a:pt x="347181" y="267397"/>
                </a:lnTo>
                <a:lnTo>
                  <a:pt x="347181" y="269915"/>
                </a:lnTo>
                <a:lnTo>
                  <a:pt x="153822" y="269915"/>
                </a:lnTo>
                <a:lnTo>
                  <a:pt x="153822" y="312023"/>
                </a:lnTo>
                <a:lnTo>
                  <a:pt x="0" y="312023"/>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4" name="矩形 123"/>
          <p:cNvSpPr/>
          <p:nvPr/>
        </p:nvSpPr>
        <p:spPr>
          <a:xfrm>
            <a:off x="4222750" y="4505325"/>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25" name="任意多边形 124"/>
          <p:cNvSpPr/>
          <p:nvPr/>
        </p:nvSpPr>
        <p:spPr>
          <a:xfrm rot="16500000">
            <a:off x="8552488" y="4591839"/>
            <a:ext cx="619589" cy="312023"/>
          </a:xfrm>
          <a:custGeom>
            <a:avLst/>
            <a:gdLst>
              <a:gd name="connsiteX0" fmla="*/ 0 w 619589"/>
              <a:gd name="connsiteY0" fmla="*/ 0 h 312023"/>
              <a:gd name="connsiteX1" fmla="*/ 153822 w 619589"/>
              <a:gd name="connsiteY1" fmla="*/ 0 h 312023"/>
              <a:gd name="connsiteX2" fmla="*/ 153822 w 619589"/>
              <a:gd name="connsiteY2" fmla="*/ 32315 h 312023"/>
              <a:gd name="connsiteX3" fmla="*/ 347181 w 619589"/>
              <a:gd name="connsiteY3" fmla="*/ 32315 h 312023"/>
              <a:gd name="connsiteX4" fmla="*/ 347181 w 619589"/>
              <a:gd name="connsiteY4" fmla="*/ 33397 h 312023"/>
              <a:gd name="connsiteX5" fmla="*/ 517568 w 619589"/>
              <a:gd name="connsiteY5" fmla="*/ 33397 h 312023"/>
              <a:gd name="connsiteX6" fmla="*/ 619589 w 619589"/>
              <a:gd name="connsiteY6" fmla="*/ 150397 h 312023"/>
              <a:gd name="connsiteX7" fmla="*/ 517568 w 619589"/>
              <a:gd name="connsiteY7" fmla="*/ 267397 h 312023"/>
              <a:gd name="connsiteX8" fmla="*/ 347181 w 619589"/>
              <a:gd name="connsiteY8" fmla="*/ 267397 h 312023"/>
              <a:gd name="connsiteX9" fmla="*/ 347181 w 619589"/>
              <a:gd name="connsiteY9" fmla="*/ 269915 h 312023"/>
              <a:gd name="connsiteX10" fmla="*/ 153822 w 619589"/>
              <a:gd name="connsiteY10" fmla="*/ 269915 h 312023"/>
              <a:gd name="connsiteX11" fmla="*/ 153822 w 619589"/>
              <a:gd name="connsiteY11" fmla="*/ 312023 h 312023"/>
              <a:gd name="connsiteX12" fmla="*/ 0 w 619589"/>
              <a:gd name="connsiteY12" fmla="*/ 312023 h 312023"/>
              <a:gd name="connsiteX13" fmla="*/ 0 w 619589"/>
              <a:gd name="connsiteY13" fmla="*/ 0 h 31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12023">
                <a:moveTo>
                  <a:pt x="0" y="0"/>
                </a:moveTo>
                <a:lnTo>
                  <a:pt x="153822" y="0"/>
                </a:lnTo>
                <a:lnTo>
                  <a:pt x="153822" y="32315"/>
                </a:lnTo>
                <a:lnTo>
                  <a:pt x="347181" y="32315"/>
                </a:lnTo>
                <a:lnTo>
                  <a:pt x="347181" y="33397"/>
                </a:lnTo>
                <a:lnTo>
                  <a:pt x="517568" y="33397"/>
                </a:lnTo>
                <a:cubicBezTo>
                  <a:pt x="573934" y="33397"/>
                  <a:pt x="619589" y="85790"/>
                  <a:pt x="619589" y="150397"/>
                </a:cubicBezTo>
                <a:cubicBezTo>
                  <a:pt x="619589" y="215004"/>
                  <a:pt x="573934" y="267397"/>
                  <a:pt x="517568" y="267397"/>
                </a:cubicBezTo>
                <a:lnTo>
                  <a:pt x="347181" y="267397"/>
                </a:lnTo>
                <a:lnTo>
                  <a:pt x="347181" y="269915"/>
                </a:lnTo>
                <a:lnTo>
                  <a:pt x="153822" y="269915"/>
                </a:lnTo>
                <a:lnTo>
                  <a:pt x="153822" y="312023"/>
                </a:lnTo>
                <a:lnTo>
                  <a:pt x="0" y="312023"/>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6" name="矩形 125"/>
          <p:cNvSpPr/>
          <p:nvPr/>
        </p:nvSpPr>
        <p:spPr>
          <a:xfrm>
            <a:off x="8682038" y="4581525"/>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27" name="任意多边形 126"/>
          <p:cNvSpPr/>
          <p:nvPr/>
        </p:nvSpPr>
        <p:spPr>
          <a:xfrm rot="15000000">
            <a:off x="9010818" y="3647561"/>
            <a:ext cx="422730" cy="301099"/>
          </a:xfrm>
          <a:custGeom>
            <a:avLst/>
            <a:gdLst>
              <a:gd name="connsiteX0" fmla="*/ 0 w 422730"/>
              <a:gd name="connsiteY0" fmla="*/ 0 h 301099"/>
              <a:gd name="connsiteX1" fmla="*/ 153822 w 422730"/>
              <a:gd name="connsiteY1" fmla="*/ 0 h 301099"/>
              <a:gd name="connsiteX2" fmla="*/ 153822 w 422730"/>
              <a:gd name="connsiteY2" fmla="*/ 31707 h 301099"/>
              <a:gd name="connsiteX3" fmla="*/ 422730 w 422730"/>
              <a:gd name="connsiteY3" fmla="*/ 31707 h 301099"/>
              <a:gd name="connsiteX4" fmla="*/ 320710 w 422730"/>
              <a:gd name="connsiteY4" fmla="*/ 148707 h 301099"/>
              <a:gd name="connsiteX5" fmla="*/ 422730 w 422730"/>
              <a:gd name="connsiteY5" fmla="*/ 265707 h 301099"/>
              <a:gd name="connsiteX6" fmla="*/ 153822 w 422730"/>
              <a:gd name="connsiteY6" fmla="*/ 265707 h 301099"/>
              <a:gd name="connsiteX7" fmla="*/ 153822 w 422730"/>
              <a:gd name="connsiteY7" fmla="*/ 301099 h 301099"/>
              <a:gd name="connsiteX8" fmla="*/ 0 w 422730"/>
              <a:gd name="connsiteY8" fmla="*/ 301099 h 301099"/>
              <a:gd name="connsiteX9" fmla="*/ 0 w 422730"/>
              <a:gd name="connsiteY9" fmla="*/ 0 h 30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730" h="301099">
                <a:moveTo>
                  <a:pt x="0" y="0"/>
                </a:moveTo>
                <a:lnTo>
                  <a:pt x="153822" y="0"/>
                </a:lnTo>
                <a:lnTo>
                  <a:pt x="153822" y="31707"/>
                </a:lnTo>
                <a:lnTo>
                  <a:pt x="422730" y="31707"/>
                </a:lnTo>
                <a:cubicBezTo>
                  <a:pt x="366365" y="31707"/>
                  <a:pt x="320710" y="84100"/>
                  <a:pt x="320710" y="148707"/>
                </a:cubicBezTo>
                <a:cubicBezTo>
                  <a:pt x="320710" y="213314"/>
                  <a:pt x="366365" y="265707"/>
                  <a:pt x="422730" y="265707"/>
                </a:cubicBezTo>
                <a:lnTo>
                  <a:pt x="153822" y="265707"/>
                </a:lnTo>
                <a:lnTo>
                  <a:pt x="153822" y="301099"/>
                </a:lnTo>
                <a:lnTo>
                  <a:pt x="0" y="301099"/>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8" name="矩形 127"/>
          <p:cNvSpPr/>
          <p:nvPr/>
        </p:nvSpPr>
        <p:spPr>
          <a:xfrm>
            <a:off x="9072563" y="3678238"/>
            <a:ext cx="314325"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129" name="任意多边形 128"/>
          <p:cNvSpPr/>
          <p:nvPr/>
        </p:nvSpPr>
        <p:spPr>
          <a:xfrm rot="15000000">
            <a:off x="6148673" y="4549754"/>
            <a:ext cx="422730" cy="301099"/>
          </a:xfrm>
          <a:custGeom>
            <a:avLst/>
            <a:gdLst>
              <a:gd name="connsiteX0" fmla="*/ 0 w 422730"/>
              <a:gd name="connsiteY0" fmla="*/ 0 h 301099"/>
              <a:gd name="connsiteX1" fmla="*/ 153822 w 422730"/>
              <a:gd name="connsiteY1" fmla="*/ 0 h 301099"/>
              <a:gd name="connsiteX2" fmla="*/ 153822 w 422730"/>
              <a:gd name="connsiteY2" fmla="*/ 31707 h 301099"/>
              <a:gd name="connsiteX3" fmla="*/ 422730 w 422730"/>
              <a:gd name="connsiteY3" fmla="*/ 31707 h 301099"/>
              <a:gd name="connsiteX4" fmla="*/ 320710 w 422730"/>
              <a:gd name="connsiteY4" fmla="*/ 148707 h 301099"/>
              <a:gd name="connsiteX5" fmla="*/ 422730 w 422730"/>
              <a:gd name="connsiteY5" fmla="*/ 265707 h 301099"/>
              <a:gd name="connsiteX6" fmla="*/ 153822 w 422730"/>
              <a:gd name="connsiteY6" fmla="*/ 265707 h 301099"/>
              <a:gd name="connsiteX7" fmla="*/ 153822 w 422730"/>
              <a:gd name="connsiteY7" fmla="*/ 301099 h 301099"/>
              <a:gd name="connsiteX8" fmla="*/ 0 w 422730"/>
              <a:gd name="connsiteY8" fmla="*/ 301099 h 301099"/>
              <a:gd name="connsiteX9" fmla="*/ 0 w 422730"/>
              <a:gd name="connsiteY9" fmla="*/ 0 h 30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730" h="301099">
                <a:moveTo>
                  <a:pt x="0" y="0"/>
                </a:moveTo>
                <a:lnTo>
                  <a:pt x="153822" y="0"/>
                </a:lnTo>
                <a:lnTo>
                  <a:pt x="153822" y="31707"/>
                </a:lnTo>
                <a:lnTo>
                  <a:pt x="422730" y="31707"/>
                </a:lnTo>
                <a:cubicBezTo>
                  <a:pt x="366365" y="31707"/>
                  <a:pt x="320710" y="84100"/>
                  <a:pt x="320710" y="148707"/>
                </a:cubicBezTo>
                <a:cubicBezTo>
                  <a:pt x="320710" y="213314"/>
                  <a:pt x="366365" y="265707"/>
                  <a:pt x="422730" y="265707"/>
                </a:cubicBezTo>
                <a:lnTo>
                  <a:pt x="153822" y="265707"/>
                </a:lnTo>
                <a:lnTo>
                  <a:pt x="153822" y="301099"/>
                </a:lnTo>
                <a:lnTo>
                  <a:pt x="0" y="301099"/>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0" name="矩形 129"/>
          <p:cNvSpPr/>
          <p:nvPr/>
        </p:nvSpPr>
        <p:spPr>
          <a:xfrm>
            <a:off x="6210300" y="4581525"/>
            <a:ext cx="314325"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133" name="任意多边形 132"/>
          <p:cNvSpPr/>
          <p:nvPr/>
        </p:nvSpPr>
        <p:spPr>
          <a:xfrm rot="17400000" flipH="1">
            <a:off x="3266397" y="4331163"/>
            <a:ext cx="412996" cy="299296"/>
          </a:xfrm>
          <a:custGeom>
            <a:avLst/>
            <a:gdLst>
              <a:gd name="connsiteX0" fmla="*/ 259174 w 412996"/>
              <a:gd name="connsiteY0" fmla="*/ 0 h 299296"/>
              <a:gd name="connsiteX1" fmla="*/ 412996 w 412996"/>
              <a:gd name="connsiteY1" fmla="*/ 0 h 299296"/>
              <a:gd name="connsiteX2" fmla="*/ 412996 w 412996"/>
              <a:gd name="connsiteY2" fmla="*/ 299296 h 299296"/>
              <a:gd name="connsiteX3" fmla="*/ 259174 w 412996"/>
              <a:gd name="connsiteY3" fmla="*/ 299296 h 299296"/>
              <a:gd name="connsiteX4" fmla="*/ 259174 w 412996"/>
              <a:gd name="connsiteY4" fmla="*/ 264900 h 299296"/>
              <a:gd name="connsiteX5" fmla="*/ 0 w 412996"/>
              <a:gd name="connsiteY5" fmla="*/ 264900 h 299296"/>
              <a:gd name="connsiteX6" fmla="*/ 107697 w 412996"/>
              <a:gd name="connsiteY6" fmla="*/ 147901 h 299296"/>
              <a:gd name="connsiteX7" fmla="*/ 0 w 412996"/>
              <a:gd name="connsiteY7" fmla="*/ 30900 h 299296"/>
              <a:gd name="connsiteX8" fmla="*/ 259174 w 412996"/>
              <a:gd name="connsiteY8" fmla="*/ 30900 h 299296"/>
              <a:gd name="connsiteX9" fmla="*/ 259174 w 412996"/>
              <a:gd name="connsiteY9" fmla="*/ 0 h 29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996" h="299296">
                <a:moveTo>
                  <a:pt x="259174" y="0"/>
                </a:moveTo>
                <a:lnTo>
                  <a:pt x="412996" y="0"/>
                </a:lnTo>
                <a:lnTo>
                  <a:pt x="412996" y="299296"/>
                </a:lnTo>
                <a:lnTo>
                  <a:pt x="259174" y="299296"/>
                </a:lnTo>
                <a:lnTo>
                  <a:pt x="259174" y="264900"/>
                </a:lnTo>
                <a:lnTo>
                  <a:pt x="0" y="264900"/>
                </a:lnTo>
                <a:lnTo>
                  <a:pt x="107697" y="147901"/>
                </a:lnTo>
                <a:lnTo>
                  <a:pt x="0" y="30900"/>
                </a:lnTo>
                <a:lnTo>
                  <a:pt x="259174" y="30900"/>
                </a:lnTo>
                <a:lnTo>
                  <a:pt x="259174"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4" name="矩形 133"/>
          <p:cNvSpPr/>
          <p:nvPr/>
        </p:nvSpPr>
        <p:spPr>
          <a:xfrm flipH="1">
            <a:off x="3313113" y="4368800"/>
            <a:ext cx="293687"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32785" name="Freeform 93"/>
          <p:cNvSpPr>
            <a:spLocks noChangeArrowheads="1"/>
          </p:cNvSpPr>
          <p:nvPr/>
        </p:nvSpPr>
        <p:spPr bwMode="auto">
          <a:xfrm>
            <a:off x="2279650" y="1828800"/>
            <a:ext cx="539750" cy="138113"/>
          </a:xfrm>
          <a:custGeom>
            <a:avLst/>
            <a:gdLst>
              <a:gd name="T0" fmla="*/ 0 w 197"/>
              <a:gd name="T1" fmla="*/ 2147483646 h 30"/>
              <a:gd name="T2" fmla="*/ 2147483646 w 197"/>
              <a:gd name="T3" fmla="*/ 2147483646 h 30"/>
              <a:gd name="T4" fmla="*/ 2147483646 w 197"/>
              <a:gd name="T5" fmla="*/ 0 h 30"/>
              <a:gd name="T6" fmla="*/ 2147483646 w 197"/>
              <a:gd name="T7" fmla="*/ 2147483646 h 30"/>
              <a:gd name="T8" fmla="*/ 2147483646 w 197"/>
              <a:gd name="T9" fmla="*/ 0 h 30"/>
              <a:gd name="T10" fmla="*/ 2147483646 w 197"/>
              <a:gd name="T11" fmla="*/ 2147483646 h 30"/>
              <a:gd name="T12" fmla="*/ 2147483646 w 197"/>
              <a:gd name="T13" fmla="*/ 0 h 30"/>
              <a:gd name="T14" fmla="*/ 2147483646 w 197"/>
              <a:gd name="T15" fmla="*/ 2147483646 h 30"/>
              <a:gd name="T16" fmla="*/ 2147483646 w 197"/>
              <a:gd name="T17" fmla="*/ 0 h 30"/>
              <a:gd name="T18" fmla="*/ 2147483646 w 197"/>
              <a:gd name="T19" fmla="*/ 2147483646 h 30"/>
              <a:gd name="T20" fmla="*/ 2147483646 w 197"/>
              <a:gd name="T21" fmla="*/ 0 h 30"/>
              <a:gd name="T22" fmla="*/ 2147483646 w 197"/>
              <a:gd name="T23" fmla="*/ 2147483646 h 30"/>
              <a:gd name="T24" fmla="*/ 2147483646 w 197"/>
              <a:gd name="T25" fmla="*/ 0 h 30"/>
              <a:gd name="T26" fmla="*/ 2147483646 w 197"/>
              <a:gd name="T27" fmla="*/ 2147483646 h 30"/>
              <a:gd name="T28" fmla="*/ 2147483646 w 197"/>
              <a:gd name="T29" fmla="*/ 0 h 30"/>
              <a:gd name="T30" fmla="*/ 2147483646 w 197"/>
              <a:gd name="T31" fmla="*/ 2147483646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7" h="30">
                <a:moveTo>
                  <a:pt x="0" y="15"/>
                </a:moveTo>
                <a:lnTo>
                  <a:pt x="7" y="30"/>
                </a:lnTo>
                <a:lnTo>
                  <a:pt x="21" y="0"/>
                </a:lnTo>
                <a:lnTo>
                  <a:pt x="36" y="30"/>
                </a:lnTo>
                <a:lnTo>
                  <a:pt x="50" y="0"/>
                </a:lnTo>
                <a:lnTo>
                  <a:pt x="64" y="30"/>
                </a:lnTo>
                <a:lnTo>
                  <a:pt x="78" y="0"/>
                </a:lnTo>
                <a:lnTo>
                  <a:pt x="92" y="30"/>
                </a:lnTo>
                <a:lnTo>
                  <a:pt x="106" y="0"/>
                </a:lnTo>
                <a:lnTo>
                  <a:pt x="120" y="30"/>
                </a:lnTo>
                <a:lnTo>
                  <a:pt x="134" y="0"/>
                </a:lnTo>
                <a:lnTo>
                  <a:pt x="148" y="30"/>
                </a:lnTo>
                <a:lnTo>
                  <a:pt x="162" y="0"/>
                </a:lnTo>
                <a:lnTo>
                  <a:pt x="176" y="30"/>
                </a:lnTo>
                <a:lnTo>
                  <a:pt x="190" y="0"/>
                </a:lnTo>
                <a:lnTo>
                  <a:pt x="197" y="15"/>
                </a:lnTo>
              </a:path>
            </a:pathLst>
          </a:custGeom>
          <a:noFill/>
          <a:ln w="28575">
            <a:solidFill>
              <a:srgbClr val="0000FF"/>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a:lstStyle/>
          <a:p>
            <a:pPr>
              <a:defRPr/>
            </a:pPr>
            <a:endParaRPr lang="zh-CN" altLang="en-US"/>
          </a:p>
        </p:txBody>
      </p:sp>
      <p:sp>
        <p:nvSpPr>
          <p:cNvPr id="63" name="任意多边形 62"/>
          <p:cNvSpPr/>
          <p:nvPr/>
        </p:nvSpPr>
        <p:spPr>
          <a:xfrm rot="5400000" flipV="1">
            <a:off x="4704603" y="-495196"/>
            <a:ext cx="648072" cy="4320000"/>
          </a:xfrm>
          <a:custGeom>
            <a:avLst/>
            <a:gdLst>
              <a:gd name="connsiteX0" fmla="*/ 0 w 648072"/>
              <a:gd name="connsiteY0" fmla="*/ 3327767 h 4320000"/>
              <a:gd name="connsiteX1" fmla="*/ 117147 w 648072"/>
              <a:gd name="connsiteY1" fmla="*/ 3444888 h 4320000"/>
              <a:gd name="connsiteX2" fmla="*/ 468684 w 648072"/>
              <a:gd name="connsiteY2" fmla="*/ 3444888 h 4320000"/>
              <a:gd name="connsiteX3" fmla="*/ 468684 w 648072"/>
              <a:gd name="connsiteY3" fmla="*/ 3862816 h 4320000"/>
              <a:gd name="connsiteX4" fmla="*/ 235322 w 648072"/>
              <a:gd name="connsiteY4" fmla="*/ 3862816 h 4320000"/>
              <a:gd name="connsiteX5" fmla="*/ 342955 w 648072"/>
              <a:gd name="connsiteY5" fmla="*/ 3979486 h 4320000"/>
              <a:gd name="connsiteX6" fmla="*/ 235322 w 648072"/>
              <a:gd name="connsiteY6" fmla="*/ 4096154 h 4320000"/>
              <a:gd name="connsiteX7" fmla="*/ 468684 w 648072"/>
              <a:gd name="connsiteY7" fmla="*/ 4096154 h 4320000"/>
              <a:gd name="connsiteX8" fmla="*/ 468684 w 648072"/>
              <a:gd name="connsiteY8" fmla="*/ 4320000 h 4320000"/>
              <a:gd name="connsiteX9" fmla="*/ 648072 w 648072"/>
              <a:gd name="connsiteY9" fmla="*/ 4320000 h 4320000"/>
              <a:gd name="connsiteX10" fmla="*/ 648072 w 648072"/>
              <a:gd name="connsiteY10" fmla="*/ 4130453 h 4320000"/>
              <a:gd name="connsiteX11" fmla="*/ 648072 w 648072"/>
              <a:gd name="connsiteY11" fmla="*/ 3832003 h 4320000"/>
              <a:gd name="connsiteX12" fmla="*/ 648072 w 648072"/>
              <a:gd name="connsiteY12" fmla="*/ 826870 h 4320000"/>
              <a:gd name="connsiteX13" fmla="*/ 648072 w 648072"/>
              <a:gd name="connsiteY13" fmla="*/ 528420 h 4320000"/>
              <a:gd name="connsiteX14" fmla="*/ 648072 w 648072"/>
              <a:gd name="connsiteY14" fmla="*/ 0 h 4320000"/>
              <a:gd name="connsiteX15" fmla="*/ 468684 w 648072"/>
              <a:gd name="connsiteY15" fmla="*/ 0 h 4320000"/>
              <a:gd name="connsiteX16" fmla="*/ 468684 w 648072"/>
              <a:gd name="connsiteY16" fmla="*/ 559233 h 4320000"/>
              <a:gd name="connsiteX17" fmla="*/ 235322 w 648072"/>
              <a:gd name="connsiteY17" fmla="*/ 559233 h 4320000"/>
              <a:gd name="connsiteX18" fmla="*/ 342955 w 648072"/>
              <a:gd name="connsiteY18" fmla="*/ 675903 h 4320000"/>
              <a:gd name="connsiteX19" fmla="*/ 235322 w 648072"/>
              <a:gd name="connsiteY19" fmla="*/ 792571 h 4320000"/>
              <a:gd name="connsiteX20" fmla="*/ 468684 w 648072"/>
              <a:gd name="connsiteY20" fmla="*/ 792571 h 4320000"/>
              <a:gd name="connsiteX21" fmla="*/ 468684 w 648072"/>
              <a:gd name="connsiteY21" fmla="*/ 1224752 h 4320000"/>
              <a:gd name="connsiteX22" fmla="*/ 216024 w 648072"/>
              <a:gd name="connsiteY22" fmla="*/ 1224752 h 4320000"/>
              <a:gd name="connsiteX23" fmla="*/ 323657 w 648072"/>
              <a:gd name="connsiteY23" fmla="*/ 1342043 h 4320000"/>
              <a:gd name="connsiteX24" fmla="*/ 216024 w 648072"/>
              <a:gd name="connsiteY24" fmla="*/ 1459332 h 4320000"/>
              <a:gd name="connsiteX25" fmla="*/ 468684 w 648072"/>
              <a:gd name="connsiteY25" fmla="*/ 1459332 h 4320000"/>
              <a:gd name="connsiteX26" fmla="*/ 468684 w 648072"/>
              <a:gd name="connsiteY26" fmla="*/ 1884065 h 4320000"/>
              <a:gd name="connsiteX27" fmla="*/ 116854 w 648072"/>
              <a:gd name="connsiteY27" fmla="*/ 1884065 h 4320000"/>
              <a:gd name="connsiteX28" fmla="*/ 0 w 648072"/>
              <a:gd name="connsiteY28" fmla="*/ 2001186 h 4320000"/>
              <a:gd name="connsiteX29" fmla="*/ 116854 w 648072"/>
              <a:gd name="connsiteY29" fmla="*/ 2118307 h 4320000"/>
              <a:gd name="connsiteX30" fmla="*/ 468684 w 648072"/>
              <a:gd name="connsiteY30" fmla="*/ 2118307 h 4320000"/>
              <a:gd name="connsiteX31" fmla="*/ 468684 w 648072"/>
              <a:gd name="connsiteY31" fmla="*/ 2552454 h 4320000"/>
              <a:gd name="connsiteX32" fmla="*/ 296388 w 648072"/>
              <a:gd name="connsiteY32" fmla="*/ 2552454 h 4320000"/>
              <a:gd name="connsiteX33" fmla="*/ 296388 w 648072"/>
              <a:gd name="connsiteY33" fmla="*/ 2553541 h 4320000"/>
              <a:gd name="connsiteX34" fmla="*/ 126128 w 648072"/>
              <a:gd name="connsiteY34" fmla="*/ 2553541 h 4320000"/>
              <a:gd name="connsiteX35" fmla="*/ 24183 w 648072"/>
              <a:gd name="connsiteY35" fmla="*/ 2671050 h 4320000"/>
              <a:gd name="connsiteX36" fmla="*/ 126128 w 648072"/>
              <a:gd name="connsiteY36" fmla="*/ 2788559 h 4320000"/>
              <a:gd name="connsiteX37" fmla="*/ 299342 w 648072"/>
              <a:gd name="connsiteY37" fmla="*/ 2788559 h 4320000"/>
              <a:gd name="connsiteX38" fmla="*/ 299342 w 648072"/>
              <a:gd name="connsiteY38" fmla="*/ 2787472 h 4320000"/>
              <a:gd name="connsiteX39" fmla="*/ 468684 w 648072"/>
              <a:gd name="connsiteY39" fmla="*/ 2787472 h 4320000"/>
              <a:gd name="connsiteX40" fmla="*/ 468684 w 648072"/>
              <a:gd name="connsiteY40" fmla="*/ 3210647 h 4320000"/>
              <a:gd name="connsiteX41" fmla="*/ 117147 w 648072"/>
              <a:gd name="connsiteY41" fmla="*/ 3210647 h 43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48072" h="4320000">
                <a:moveTo>
                  <a:pt x="0" y="3327767"/>
                </a:moveTo>
                <a:lnTo>
                  <a:pt x="117147" y="3444888"/>
                </a:lnTo>
                <a:lnTo>
                  <a:pt x="468684" y="3444888"/>
                </a:lnTo>
                <a:lnTo>
                  <a:pt x="468684" y="3862816"/>
                </a:lnTo>
                <a:lnTo>
                  <a:pt x="235322" y="3862816"/>
                </a:lnTo>
                <a:lnTo>
                  <a:pt x="342955" y="3979486"/>
                </a:lnTo>
                <a:lnTo>
                  <a:pt x="235322" y="4096154"/>
                </a:lnTo>
                <a:lnTo>
                  <a:pt x="468684" y="4096154"/>
                </a:lnTo>
                <a:lnTo>
                  <a:pt x="468684" y="4320000"/>
                </a:lnTo>
                <a:lnTo>
                  <a:pt x="648072" y="4320000"/>
                </a:lnTo>
                <a:lnTo>
                  <a:pt x="648072" y="4130453"/>
                </a:lnTo>
                <a:lnTo>
                  <a:pt x="648072" y="3832003"/>
                </a:lnTo>
                <a:lnTo>
                  <a:pt x="648072" y="826870"/>
                </a:lnTo>
                <a:lnTo>
                  <a:pt x="648072" y="528420"/>
                </a:lnTo>
                <a:lnTo>
                  <a:pt x="648072" y="0"/>
                </a:lnTo>
                <a:lnTo>
                  <a:pt x="468684" y="0"/>
                </a:lnTo>
                <a:lnTo>
                  <a:pt x="468684" y="559233"/>
                </a:lnTo>
                <a:lnTo>
                  <a:pt x="235322" y="559233"/>
                </a:lnTo>
                <a:lnTo>
                  <a:pt x="342955" y="675903"/>
                </a:lnTo>
                <a:lnTo>
                  <a:pt x="235322" y="792571"/>
                </a:lnTo>
                <a:lnTo>
                  <a:pt x="468684" y="792571"/>
                </a:lnTo>
                <a:lnTo>
                  <a:pt x="468684" y="1224752"/>
                </a:lnTo>
                <a:lnTo>
                  <a:pt x="216024" y="1224752"/>
                </a:lnTo>
                <a:lnTo>
                  <a:pt x="323657" y="1342043"/>
                </a:lnTo>
                <a:lnTo>
                  <a:pt x="216024" y="1459332"/>
                </a:lnTo>
                <a:lnTo>
                  <a:pt x="468684" y="1459332"/>
                </a:lnTo>
                <a:lnTo>
                  <a:pt x="468684" y="1884065"/>
                </a:lnTo>
                <a:lnTo>
                  <a:pt x="116854" y="1884065"/>
                </a:lnTo>
                <a:lnTo>
                  <a:pt x="0" y="2001186"/>
                </a:lnTo>
                <a:lnTo>
                  <a:pt x="116854" y="2118307"/>
                </a:lnTo>
                <a:lnTo>
                  <a:pt x="468684" y="2118307"/>
                </a:lnTo>
                <a:lnTo>
                  <a:pt x="468684" y="2552454"/>
                </a:lnTo>
                <a:lnTo>
                  <a:pt x="296388" y="2552454"/>
                </a:lnTo>
                <a:lnTo>
                  <a:pt x="296388" y="2553541"/>
                </a:lnTo>
                <a:lnTo>
                  <a:pt x="126128" y="2553541"/>
                </a:lnTo>
                <a:cubicBezTo>
                  <a:pt x="69804" y="2553541"/>
                  <a:pt x="24183" y="2606162"/>
                  <a:pt x="24183" y="2671050"/>
                </a:cubicBezTo>
                <a:cubicBezTo>
                  <a:pt x="24183" y="2735938"/>
                  <a:pt x="69804" y="2788559"/>
                  <a:pt x="126128" y="2788559"/>
                </a:cubicBezTo>
                <a:lnTo>
                  <a:pt x="299342" y="2788559"/>
                </a:lnTo>
                <a:lnTo>
                  <a:pt x="299342" y="2787472"/>
                </a:lnTo>
                <a:lnTo>
                  <a:pt x="468684" y="2787472"/>
                </a:lnTo>
                <a:lnTo>
                  <a:pt x="468684" y="3210647"/>
                </a:lnTo>
                <a:lnTo>
                  <a:pt x="117147" y="3210647"/>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5" name="矩形 114"/>
          <p:cNvSpPr/>
          <p:nvPr/>
        </p:nvSpPr>
        <p:spPr>
          <a:xfrm>
            <a:off x="4727575" y="1412875"/>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12" name="矩形 111"/>
          <p:cNvSpPr/>
          <p:nvPr/>
        </p:nvSpPr>
        <p:spPr>
          <a:xfrm>
            <a:off x="4064000" y="1609725"/>
            <a:ext cx="293688"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10" name="矩形 109"/>
          <p:cNvSpPr/>
          <p:nvPr/>
        </p:nvSpPr>
        <p:spPr>
          <a:xfrm>
            <a:off x="3397250" y="1609725"/>
            <a:ext cx="293688"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58" name="矩形 57"/>
          <p:cNvSpPr/>
          <p:nvPr/>
        </p:nvSpPr>
        <p:spPr>
          <a:xfrm>
            <a:off x="5375275" y="1412875"/>
            <a:ext cx="325438"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60" name="矩形 59"/>
          <p:cNvSpPr/>
          <p:nvPr/>
        </p:nvSpPr>
        <p:spPr>
          <a:xfrm>
            <a:off x="6043613" y="1412875"/>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64" name="任意多边形 63"/>
          <p:cNvSpPr/>
          <p:nvPr/>
        </p:nvSpPr>
        <p:spPr>
          <a:xfrm>
            <a:off x="7190977" y="1353839"/>
            <a:ext cx="630000" cy="635000"/>
          </a:xfrm>
          <a:custGeom>
            <a:avLst/>
            <a:gdLst>
              <a:gd name="connsiteX0" fmla="*/ 309190 w 630000"/>
              <a:gd name="connsiteY0" fmla="*/ 0 h 635000"/>
              <a:gd name="connsiteX1" fmla="*/ 426311 w 630000"/>
              <a:gd name="connsiteY1" fmla="*/ 117147 h 635000"/>
              <a:gd name="connsiteX2" fmla="*/ 426311 w 630000"/>
              <a:gd name="connsiteY2" fmla="*/ 455613 h 635000"/>
              <a:gd name="connsiteX3" fmla="*/ 630000 w 630000"/>
              <a:gd name="connsiteY3" fmla="*/ 455613 h 635000"/>
              <a:gd name="connsiteX4" fmla="*/ 630000 w 630000"/>
              <a:gd name="connsiteY4" fmla="*/ 635000 h 635000"/>
              <a:gd name="connsiteX5" fmla="*/ 527303 w 630000"/>
              <a:gd name="connsiteY5" fmla="*/ 635000 h 635000"/>
              <a:gd name="connsiteX6" fmla="*/ 160591 w 630000"/>
              <a:gd name="connsiteY6" fmla="*/ 635000 h 635000"/>
              <a:gd name="connsiteX7" fmla="*/ 0 w 630000"/>
              <a:gd name="connsiteY7" fmla="*/ 635000 h 635000"/>
              <a:gd name="connsiteX8" fmla="*/ 0 w 630000"/>
              <a:gd name="connsiteY8" fmla="*/ 455613 h 635000"/>
              <a:gd name="connsiteX9" fmla="*/ 192070 w 630000"/>
              <a:gd name="connsiteY9" fmla="*/ 455613 h 635000"/>
              <a:gd name="connsiteX10" fmla="*/ 192070 w 630000"/>
              <a:gd name="connsiteY10" fmla="*/ 117147 h 63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0000" h="635000">
                <a:moveTo>
                  <a:pt x="309190" y="0"/>
                </a:moveTo>
                <a:lnTo>
                  <a:pt x="426311" y="117147"/>
                </a:lnTo>
                <a:lnTo>
                  <a:pt x="426311" y="455613"/>
                </a:lnTo>
                <a:lnTo>
                  <a:pt x="630000" y="455613"/>
                </a:lnTo>
                <a:lnTo>
                  <a:pt x="630000" y="635000"/>
                </a:lnTo>
                <a:lnTo>
                  <a:pt x="527303" y="635000"/>
                </a:lnTo>
                <a:lnTo>
                  <a:pt x="160591" y="635000"/>
                </a:lnTo>
                <a:lnTo>
                  <a:pt x="0" y="635000"/>
                </a:lnTo>
                <a:lnTo>
                  <a:pt x="0" y="455613"/>
                </a:lnTo>
                <a:lnTo>
                  <a:pt x="192070" y="455613"/>
                </a:lnTo>
                <a:lnTo>
                  <a:pt x="192070" y="117147"/>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9" name="矩形 58"/>
          <p:cNvSpPr/>
          <p:nvPr/>
        </p:nvSpPr>
        <p:spPr>
          <a:xfrm>
            <a:off x="6700838" y="1609725"/>
            <a:ext cx="293687"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62" name="矩形 61"/>
          <p:cNvSpPr/>
          <p:nvPr/>
        </p:nvSpPr>
        <p:spPr>
          <a:xfrm>
            <a:off x="7348538" y="1412875"/>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41" name="Text Box 98"/>
          <p:cNvSpPr txBox="1">
            <a:spLocks noChangeArrowheads="1"/>
          </p:cNvSpPr>
          <p:nvPr/>
        </p:nvSpPr>
        <p:spPr bwMode="auto">
          <a:xfrm>
            <a:off x="2403086" y="1961527"/>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400" b="1" dirty="0">
                <a:effectLst>
                  <a:outerShdw blurRad="38100" dist="38100" dir="2700000" algn="tl">
                    <a:srgbClr val="C0C0C0"/>
                  </a:outerShdw>
                </a:effectLst>
                <a:latin typeface="Times New Roman" panose="02020603050405020304" pitchFamily="18" charset="0"/>
                <a:ea typeface=""/>
              </a:rPr>
              <a:t>3´</a:t>
            </a:r>
          </a:p>
        </p:txBody>
      </p:sp>
      <p:sp>
        <p:nvSpPr>
          <p:cNvPr id="42" name="Text Box 95"/>
          <p:cNvSpPr txBox="1">
            <a:spLocks noChangeArrowheads="1"/>
          </p:cNvSpPr>
          <p:nvPr/>
        </p:nvSpPr>
        <p:spPr bwMode="auto">
          <a:xfrm>
            <a:off x="2712824" y="1964702"/>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400" b="1" dirty="0">
                <a:effectLst>
                  <a:outerShdw blurRad="38100" dist="38100" dir="2700000" algn="tl">
                    <a:srgbClr val="C0C0C0"/>
                  </a:outerShdw>
                </a:effectLst>
                <a:latin typeface="Times New Roman" panose="02020603050405020304" pitchFamily="18" charset="0"/>
                <a:ea typeface=""/>
              </a:rPr>
              <a:t>5´</a:t>
            </a:r>
          </a:p>
        </p:txBody>
      </p:sp>
    </p:spTree>
  </p:cSld>
  <p:clrMapOvr>
    <a:masterClrMapping/>
  </p:clrMapOvr>
  <p:transition advTm="2100">
    <p:plus/>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Oval 2"/>
          <p:cNvSpPr>
            <a:spLocks noChangeAspect="1" noChangeArrowheads="1"/>
          </p:cNvSpPr>
          <p:nvPr/>
        </p:nvSpPr>
        <p:spPr bwMode="auto">
          <a:xfrm>
            <a:off x="6744272" y="620689"/>
            <a:ext cx="1800000" cy="2007993"/>
          </a:xfrm>
          <a:prstGeom prst="ellipse">
            <a:avLst/>
          </a:prstGeom>
          <a:solidFill>
            <a:srgbClr val="FF9393"/>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459870" name="Rectangle 94"/>
          <p:cNvSpPr>
            <a:spLocks noChangeArrowheads="1"/>
          </p:cNvSpPr>
          <p:nvPr/>
        </p:nvSpPr>
        <p:spPr bwMode="auto">
          <a:xfrm>
            <a:off x="1560513" y="1646238"/>
            <a:ext cx="7969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引物</a:t>
            </a:r>
          </a:p>
        </p:txBody>
      </p:sp>
      <p:sp>
        <p:nvSpPr>
          <p:cNvPr id="459871" name="Text Box 95"/>
          <p:cNvSpPr txBox="1">
            <a:spLocks noChangeArrowheads="1"/>
          </p:cNvSpPr>
          <p:nvPr/>
        </p:nvSpPr>
        <p:spPr bwMode="auto">
          <a:xfrm>
            <a:off x="1343025" y="1963738"/>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400" b="1" dirty="0">
                <a:effectLst>
                  <a:outerShdw blurRad="38100" dist="38100" dir="2700000" algn="tl">
                    <a:srgbClr val="C0C0C0"/>
                  </a:outerShdw>
                </a:effectLst>
                <a:latin typeface="Times New Roman" panose="02020603050405020304" pitchFamily="18" charset="0"/>
                <a:ea typeface=""/>
              </a:rPr>
              <a:t>5´</a:t>
            </a:r>
          </a:p>
        </p:txBody>
      </p:sp>
      <p:sp>
        <p:nvSpPr>
          <p:cNvPr id="459872" name="Text Box 96"/>
          <p:cNvSpPr txBox="1">
            <a:spLocks noChangeArrowheads="1"/>
          </p:cNvSpPr>
          <p:nvPr/>
        </p:nvSpPr>
        <p:spPr bwMode="auto">
          <a:xfrm>
            <a:off x="2495550" y="717550"/>
            <a:ext cx="5969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400" b="1" dirty="0">
                <a:effectLst>
                  <a:outerShdw blurRad="38100" dist="38100" dir="2700000" algn="tl">
                    <a:srgbClr val="C0C0C0"/>
                  </a:outerShdw>
                </a:effectLst>
                <a:latin typeface="Times New Roman" panose="02020603050405020304" pitchFamily="18" charset="0"/>
                <a:ea typeface=""/>
              </a:rPr>
              <a:t>3´</a:t>
            </a:r>
          </a:p>
        </p:txBody>
      </p:sp>
      <p:sp>
        <p:nvSpPr>
          <p:cNvPr id="459873" name="Text Box 97"/>
          <p:cNvSpPr txBox="1">
            <a:spLocks noChangeArrowheads="1"/>
          </p:cNvSpPr>
          <p:nvPr/>
        </p:nvSpPr>
        <p:spPr bwMode="auto">
          <a:xfrm>
            <a:off x="9779000" y="692150"/>
            <a:ext cx="5762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400" b="1">
                <a:effectLst>
                  <a:outerShdw blurRad="38100" dist="38100" dir="2700000" algn="tl">
                    <a:srgbClr val="C0C0C0"/>
                  </a:outerShdw>
                </a:effectLst>
                <a:latin typeface="Times New Roman" panose="02020603050405020304" pitchFamily="18" charset="0"/>
                <a:ea typeface=""/>
              </a:rPr>
              <a:t>5´</a:t>
            </a:r>
          </a:p>
        </p:txBody>
      </p:sp>
      <p:sp>
        <p:nvSpPr>
          <p:cNvPr id="459874" name="Text Box 98"/>
          <p:cNvSpPr txBox="1">
            <a:spLocks noChangeArrowheads="1"/>
          </p:cNvSpPr>
          <p:nvPr/>
        </p:nvSpPr>
        <p:spPr bwMode="auto">
          <a:xfrm>
            <a:off x="8616950" y="1673225"/>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400" b="1" dirty="0">
                <a:effectLst>
                  <a:outerShdw blurRad="38100" dist="38100" dir="2700000" algn="tl">
                    <a:srgbClr val="C0C0C0"/>
                  </a:outerShdw>
                </a:effectLst>
                <a:latin typeface="Times New Roman" panose="02020603050405020304" pitchFamily="18" charset="0"/>
                <a:ea typeface=""/>
              </a:rPr>
              <a:t>3´</a:t>
            </a:r>
          </a:p>
        </p:txBody>
      </p:sp>
      <p:grpSp>
        <p:nvGrpSpPr>
          <p:cNvPr id="54280" name="组合 97"/>
          <p:cNvGrpSpPr>
            <a:grpSpLocks/>
          </p:cNvGrpSpPr>
          <p:nvPr/>
        </p:nvGrpSpPr>
        <p:grpSpPr bwMode="auto">
          <a:xfrm>
            <a:off x="2855913" y="957263"/>
            <a:ext cx="6840537" cy="661987"/>
            <a:chOff x="2676336" y="2321427"/>
            <a:chExt cx="6840000" cy="661659"/>
          </a:xfrm>
        </p:grpSpPr>
        <p:sp>
          <p:nvSpPr>
            <p:cNvPr id="99" name="任意多边形 98"/>
            <p:cNvSpPr/>
            <p:nvPr/>
          </p:nvSpPr>
          <p:spPr>
            <a:xfrm>
              <a:off x="2676336" y="2321427"/>
              <a:ext cx="6840000" cy="661659"/>
            </a:xfrm>
            <a:custGeom>
              <a:avLst/>
              <a:gdLst>
                <a:gd name="connsiteX0" fmla="*/ 0 w 6840000"/>
                <a:gd name="connsiteY0" fmla="*/ 0 h 661659"/>
                <a:gd name="connsiteX1" fmla="*/ 6840000 w 6840000"/>
                <a:gd name="connsiteY1" fmla="*/ 0 h 661659"/>
                <a:gd name="connsiteX2" fmla="*/ 6840000 w 6840000"/>
                <a:gd name="connsiteY2" fmla="*/ 180000 h 661659"/>
                <a:gd name="connsiteX3" fmla="*/ 6099408 w 6840000"/>
                <a:gd name="connsiteY3" fmla="*/ 180000 h 661659"/>
                <a:gd name="connsiteX4" fmla="*/ 6099408 w 6840000"/>
                <a:gd name="connsiteY4" fmla="*/ 181276 h 661659"/>
                <a:gd name="connsiteX5" fmla="*/ 6060678 w 6840000"/>
                <a:gd name="connsiteY5" fmla="*/ 181276 h 661659"/>
                <a:gd name="connsiteX6" fmla="*/ 6060678 w 6840000"/>
                <a:gd name="connsiteY6" fmla="*/ 371678 h 661659"/>
                <a:gd name="connsiteX7" fmla="*/ 6061760 w 6840000"/>
                <a:gd name="connsiteY7" fmla="*/ 371678 h 661659"/>
                <a:gd name="connsiteX8" fmla="*/ 6061760 w 6840000"/>
                <a:gd name="connsiteY8" fmla="*/ 545022 h 661659"/>
                <a:gd name="connsiteX9" fmla="*/ 5944760 w 6840000"/>
                <a:gd name="connsiteY9" fmla="*/ 647043 h 661659"/>
                <a:gd name="connsiteX10" fmla="*/ 5827760 w 6840000"/>
                <a:gd name="connsiteY10" fmla="*/ 545022 h 661659"/>
                <a:gd name="connsiteX11" fmla="*/ 5827760 w 6840000"/>
                <a:gd name="connsiteY11" fmla="*/ 374635 h 661659"/>
                <a:gd name="connsiteX12" fmla="*/ 5826678 w 6840000"/>
                <a:gd name="connsiteY12" fmla="*/ 374635 h 661659"/>
                <a:gd name="connsiteX13" fmla="*/ 5826678 w 6840000"/>
                <a:gd name="connsiteY13" fmla="*/ 181276 h 661659"/>
                <a:gd name="connsiteX14" fmla="*/ 5795928 w 6840000"/>
                <a:gd name="connsiteY14" fmla="*/ 181276 h 661659"/>
                <a:gd name="connsiteX15" fmla="*/ 5795928 w 6840000"/>
                <a:gd name="connsiteY15" fmla="*/ 180000 h 661659"/>
                <a:gd name="connsiteX16" fmla="*/ 5514191 w 6840000"/>
                <a:gd name="connsiteY16" fmla="*/ 180000 h 661659"/>
                <a:gd name="connsiteX17" fmla="*/ 5514191 w 6840000"/>
                <a:gd name="connsiteY17" fmla="*/ 181276 h 661659"/>
                <a:gd name="connsiteX18" fmla="*/ 5413303 w 6840000"/>
                <a:gd name="connsiteY18" fmla="*/ 181276 h 661659"/>
                <a:gd name="connsiteX19" fmla="*/ 5413303 w 6840000"/>
                <a:gd name="connsiteY19" fmla="*/ 544659 h 661659"/>
                <a:gd name="connsiteX20" fmla="*/ 5296303 w 6840000"/>
                <a:gd name="connsiteY20" fmla="*/ 661659 h 661659"/>
                <a:gd name="connsiteX21" fmla="*/ 5179303 w 6840000"/>
                <a:gd name="connsiteY21" fmla="*/ 544659 h 661659"/>
                <a:gd name="connsiteX22" fmla="*/ 5179303 w 6840000"/>
                <a:gd name="connsiteY22" fmla="*/ 181276 h 661659"/>
                <a:gd name="connsiteX23" fmla="*/ 5147857 w 6840000"/>
                <a:gd name="connsiteY23" fmla="*/ 181276 h 661659"/>
                <a:gd name="connsiteX24" fmla="*/ 5147857 w 6840000"/>
                <a:gd name="connsiteY24" fmla="*/ 180000 h 661659"/>
                <a:gd name="connsiteX25" fmla="*/ 4799080 w 6840000"/>
                <a:gd name="connsiteY25" fmla="*/ 180000 h 661659"/>
                <a:gd name="connsiteX26" fmla="*/ 4799080 w 6840000"/>
                <a:gd name="connsiteY26" fmla="*/ 181276 h 661659"/>
                <a:gd name="connsiteX27" fmla="*/ 4764684 w 6840000"/>
                <a:gd name="connsiteY27" fmla="*/ 181276 h 661659"/>
                <a:gd name="connsiteX28" fmla="*/ 4764684 w 6840000"/>
                <a:gd name="connsiteY28" fmla="*/ 440450 h 661659"/>
                <a:gd name="connsiteX29" fmla="*/ 4647685 w 6840000"/>
                <a:gd name="connsiteY29" fmla="*/ 332753 h 661659"/>
                <a:gd name="connsiteX30" fmla="*/ 4530684 w 6840000"/>
                <a:gd name="connsiteY30" fmla="*/ 440450 h 661659"/>
                <a:gd name="connsiteX31" fmla="*/ 4530684 w 6840000"/>
                <a:gd name="connsiteY31" fmla="*/ 181276 h 661659"/>
                <a:gd name="connsiteX32" fmla="*/ 4499784 w 6840000"/>
                <a:gd name="connsiteY32" fmla="*/ 181276 h 661659"/>
                <a:gd name="connsiteX33" fmla="*/ 4499784 w 6840000"/>
                <a:gd name="connsiteY33" fmla="*/ 180000 h 661659"/>
                <a:gd name="connsiteX34" fmla="*/ 4211752 w 6840000"/>
                <a:gd name="connsiteY34" fmla="*/ 180000 h 661659"/>
                <a:gd name="connsiteX35" fmla="*/ 4211752 w 6840000"/>
                <a:gd name="connsiteY35" fmla="*/ 181276 h 661659"/>
                <a:gd name="connsiteX36" fmla="*/ 4110864 w 6840000"/>
                <a:gd name="connsiteY36" fmla="*/ 181276 h 661659"/>
                <a:gd name="connsiteX37" fmla="*/ 4110864 w 6840000"/>
                <a:gd name="connsiteY37" fmla="*/ 544659 h 661659"/>
                <a:gd name="connsiteX38" fmla="*/ 3993864 w 6840000"/>
                <a:gd name="connsiteY38" fmla="*/ 661659 h 661659"/>
                <a:gd name="connsiteX39" fmla="*/ 3876864 w 6840000"/>
                <a:gd name="connsiteY39" fmla="*/ 544659 h 661659"/>
                <a:gd name="connsiteX40" fmla="*/ 3876864 w 6840000"/>
                <a:gd name="connsiteY40" fmla="*/ 181276 h 661659"/>
                <a:gd name="connsiteX41" fmla="*/ 3845418 w 6840000"/>
                <a:gd name="connsiteY41" fmla="*/ 181276 h 661659"/>
                <a:gd name="connsiteX42" fmla="*/ 3845418 w 6840000"/>
                <a:gd name="connsiteY42" fmla="*/ 180000 h 661659"/>
                <a:gd name="connsiteX43" fmla="*/ 3491672 w 6840000"/>
                <a:gd name="connsiteY43" fmla="*/ 180000 h 661659"/>
                <a:gd name="connsiteX44" fmla="*/ 3491672 w 6840000"/>
                <a:gd name="connsiteY44" fmla="*/ 181473 h 661659"/>
                <a:gd name="connsiteX45" fmla="*/ 3457276 w 6840000"/>
                <a:gd name="connsiteY45" fmla="*/ 181473 h 661659"/>
                <a:gd name="connsiteX46" fmla="*/ 3457276 w 6840000"/>
                <a:gd name="connsiteY46" fmla="*/ 440647 h 661659"/>
                <a:gd name="connsiteX47" fmla="*/ 3340277 w 6840000"/>
                <a:gd name="connsiteY47" fmla="*/ 332950 h 661659"/>
                <a:gd name="connsiteX48" fmla="*/ 3223276 w 6840000"/>
                <a:gd name="connsiteY48" fmla="*/ 440647 h 661659"/>
                <a:gd name="connsiteX49" fmla="*/ 3223276 w 6840000"/>
                <a:gd name="connsiteY49" fmla="*/ 181473 h 661659"/>
                <a:gd name="connsiteX50" fmla="*/ 3192376 w 6840000"/>
                <a:gd name="connsiteY50" fmla="*/ 181473 h 661659"/>
                <a:gd name="connsiteX51" fmla="*/ 3192376 w 6840000"/>
                <a:gd name="connsiteY51" fmla="*/ 180000 h 661659"/>
                <a:gd name="connsiteX52" fmla="*/ 2796800 w 6840000"/>
                <a:gd name="connsiteY52" fmla="*/ 180000 h 661659"/>
                <a:gd name="connsiteX53" fmla="*/ 2796800 w 6840000"/>
                <a:gd name="connsiteY53" fmla="*/ 442941 h 661659"/>
                <a:gd name="connsiteX54" fmla="*/ 2679800 w 6840000"/>
                <a:gd name="connsiteY54" fmla="*/ 340921 h 661659"/>
                <a:gd name="connsiteX55" fmla="*/ 2562800 w 6840000"/>
                <a:gd name="connsiteY55" fmla="*/ 442941 h 661659"/>
                <a:gd name="connsiteX56" fmla="*/ 2562800 w 6840000"/>
                <a:gd name="connsiteY56" fmla="*/ 180000 h 661659"/>
                <a:gd name="connsiteX57" fmla="*/ 2129244 w 6840000"/>
                <a:gd name="connsiteY57" fmla="*/ 180000 h 661659"/>
                <a:gd name="connsiteX58" fmla="*/ 2129244 w 6840000"/>
                <a:gd name="connsiteY58" fmla="*/ 438816 h 661659"/>
                <a:gd name="connsiteX59" fmla="*/ 2012245 w 6840000"/>
                <a:gd name="connsiteY59" fmla="*/ 331119 h 661659"/>
                <a:gd name="connsiteX60" fmla="*/ 1895244 w 6840000"/>
                <a:gd name="connsiteY60" fmla="*/ 438816 h 661659"/>
                <a:gd name="connsiteX61" fmla="*/ 1895244 w 6840000"/>
                <a:gd name="connsiteY61" fmla="*/ 180000 h 661659"/>
                <a:gd name="connsiteX62" fmla="*/ 1472566 w 6840000"/>
                <a:gd name="connsiteY62" fmla="*/ 180000 h 661659"/>
                <a:gd name="connsiteX63" fmla="*/ 1472566 w 6840000"/>
                <a:gd name="connsiteY63" fmla="*/ 539671 h 661659"/>
                <a:gd name="connsiteX64" fmla="*/ 1355566 w 6840000"/>
                <a:gd name="connsiteY64" fmla="*/ 656671 h 661659"/>
                <a:gd name="connsiteX65" fmla="*/ 1238566 w 6840000"/>
                <a:gd name="connsiteY65" fmla="*/ 539671 h 661659"/>
                <a:gd name="connsiteX66" fmla="*/ 1238566 w 6840000"/>
                <a:gd name="connsiteY66" fmla="*/ 180000 h 661659"/>
                <a:gd name="connsiteX67" fmla="*/ 804791 w 6840000"/>
                <a:gd name="connsiteY67" fmla="*/ 180000 h 661659"/>
                <a:gd name="connsiteX68" fmla="*/ 804791 w 6840000"/>
                <a:gd name="connsiteY68" fmla="*/ 539671 h 661659"/>
                <a:gd name="connsiteX69" fmla="*/ 687791 w 6840000"/>
                <a:gd name="connsiteY69" fmla="*/ 656671 h 661659"/>
                <a:gd name="connsiteX70" fmla="*/ 570791 w 6840000"/>
                <a:gd name="connsiteY70" fmla="*/ 539671 h 661659"/>
                <a:gd name="connsiteX71" fmla="*/ 570791 w 6840000"/>
                <a:gd name="connsiteY71" fmla="*/ 180000 h 661659"/>
                <a:gd name="connsiteX72" fmla="*/ 0 w 6840000"/>
                <a:gd name="connsiteY72" fmla="*/ 180000 h 661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840000" h="661659">
                  <a:moveTo>
                    <a:pt x="0" y="0"/>
                  </a:moveTo>
                  <a:lnTo>
                    <a:pt x="6840000" y="0"/>
                  </a:lnTo>
                  <a:lnTo>
                    <a:pt x="6840000" y="180000"/>
                  </a:lnTo>
                  <a:lnTo>
                    <a:pt x="6099408" y="180000"/>
                  </a:lnTo>
                  <a:lnTo>
                    <a:pt x="6099408" y="181276"/>
                  </a:lnTo>
                  <a:lnTo>
                    <a:pt x="6060678" y="181276"/>
                  </a:lnTo>
                  <a:lnTo>
                    <a:pt x="6060678" y="371678"/>
                  </a:lnTo>
                  <a:lnTo>
                    <a:pt x="6061760" y="371678"/>
                  </a:lnTo>
                  <a:lnTo>
                    <a:pt x="6061760" y="545022"/>
                  </a:lnTo>
                  <a:cubicBezTo>
                    <a:pt x="6061760" y="601388"/>
                    <a:pt x="6009368" y="647043"/>
                    <a:pt x="5944760" y="647043"/>
                  </a:cubicBezTo>
                  <a:cubicBezTo>
                    <a:pt x="5880154" y="647043"/>
                    <a:pt x="5827760" y="601388"/>
                    <a:pt x="5827760" y="545022"/>
                  </a:cubicBezTo>
                  <a:lnTo>
                    <a:pt x="5827760" y="374635"/>
                  </a:lnTo>
                  <a:lnTo>
                    <a:pt x="5826678" y="374635"/>
                  </a:lnTo>
                  <a:lnTo>
                    <a:pt x="5826678" y="181276"/>
                  </a:lnTo>
                  <a:lnTo>
                    <a:pt x="5795928" y="181276"/>
                  </a:lnTo>
                  <a:lnTo>
                    <a:pt x="5795928" y="180000"/>
                  </a:lnTo>
                  <a:lnTo>
                    <a:pt x="5514191" y="180000"/>
                  </a:lnTo>
                  <a:lnTo>
                    <a:pt x="5514191" y="181276"/>
                  </a:lnTo>
                  <a:lnTo>
                    <a:pt x="5413303" y="181276"/>
                  </a:lnTo>
                  <a:lnTo>
                    <a:pt x="5413303" y="544659"/>
                  </a:lnTo>
                  <a:lnTo>
                    <a:pt x="5296303" y="661659"/>
                  </a:lnTo>
                  <a:lnTo>
                    <a:pt x="5179303" y="544659"/>
                  </a:lnTo>
                  <a:lnTo>
                    <a:pt x="5179303" y="181276"/>
                  </a:lnTo>
                  <a:lnTo>
                    <a:pt x="5147857" y="181276"/>
                  </a:lnTo>
                  <a:lnTo>
                    <a:pt x="5147857" y="180000"/>
                  </a:lnTo>
                  <a:lnTo>
                    <a:pt x="4799080" y="180000"/>
                  </a:lnTo>
                  <a:lnTo>
                    <a:pt x="4799080" y="181276"/>
                  </a:lnTo>
                  <a:lnTo>
                    <a:pt x="4764684" y="181276"/>
                  </a:lnTo>
                  <a:lnTo>
                    <a:pt x="4764684" y="440450"/>
                  </a:lnTo>
                  <a:lnTo>
                    <a:pt x="4647685" y="332753"/>
                  </a:lnTo>
                  <a:lnTo>
                    <a:pt x="4530684" y="440450"/>
                  </a:lnTo>
                  <a:lnTo>
                    <a:pt x="4530684" y="181276"/>
                  </a:lnTo>
                  <a:lnTo>
                    <a:pt x="4499784" y="181276"/>
                  </a:lnTo>
                  <a:lnTo>
                    <a:pt x="4499784" y="180000"/>
                  </a:lnTo>
                  <a:lnTo>
                    <a:pt x="4211752" y="180000"/>
                  </a:lnTo>
                  <a:lnTo>
                    <a:pt x="4211752" y="181276"/>
                  </a:lnTo>
                  <a:lnTo>
                    <a:pt x="4110864" y="181276"/>
                  </a:lnTo>
                  <a:lnTo>
                    <a:pt x="4110864" y="544659"/>
                  </a:lnTo>
                  <a:lnTo>
                    <a:pt x="3993864" y="661659"/>
                  </a:lnTo>
                  <a:lnTo>
                    <a:pt x="3876864" y="544659"/>
                  </a:lnTo>
                  <a:lnTo>
                    <a:pt x="3876864" y="181276"/>
                  </a:lnTo>
                  <a:lnTo>
                    <a:pt x="3845418" y="181276"/>
                  </a:lnTo>
                  <a:lnTo>
                    <a:pt x="3845418" y="180000"/>
                  </a:lnTo>
                  <a:lnTo>
                    <a:pt x="3491672" y="180000"/>
                  </a:lnTo>
                  <a:lnTo>
                    <a:pt x="3491672" y="181473"/>
                  </a:lnTo>
                  <a:lnTo>
                    <a:pt x="3457276" y="181473"/>
                  </a:lnTo>
                  <a:lnTo>
                    <a:pt x="3457276" y="440647"/>
                  </a:lnTo>
                  <a:lnTo>
                    <a:pt x="3340277" y="332950"/>
                  </a:lnTo>
                  <a:lnTo>
                    <a:pt x="3223276" y="440647"/>
                  </a:lnTo>
                  <a:lnTo>
                    <a:pt x="3223276" y="181473"/>
                  </a:lnTo>
                  <a:lnTo>
                    <a:pt x="3192376" y="181473"/>
                  </a:lnTo>
                  <a:lnTo>
                    <a:pt x="3192376" y="180000"/>
                  </a:lnTo>
                  <a:lnTo>
                    <a:pt x="2796800" y="180000"/>
                  </a:lnTo>
                  <a:lnTo>
                    <a:pt x="2796800" y="442941"/>
                  </a:lnTo>
                  <a:cubicBezTo>
                    <a:pt x="2796800" y="386576"/>
                    <a:pt x="2744407" y="340921"/>
                    <a:pt x="2679800" y="340921"/>
                  </a:cubicBezTo>
                  <a:cubicBezTo>
                    <a:pt x="2615193" y="340921"/>
                    <a:pt x="2562800" y="386576"/>
                    <a:pt x="2562800" y="442941"/>
                  </a:cubicBezTo>
                  <a:lnTo>
                    <a:pt x="2562800" y="180000"/>
                  </a:lnTo>
                  <a:lnTo>
                    <a:pt x="2129244" y="180000"/>
                  </a:lnTo>
                  <a:lnTo>
                    <a:pt x="2129244" y="438816"/>
                  </a:lnTo>
                  <a:lnTo>
                    <a:pt x="2012245" y="331119"/>
                  </a:lnTo>
                  <a:lnTo>
                    <a:pt x="1895244" y="438816"/>
                  </a:lnTo>
                  <a:lnTo>
                    <a:pt x="1895244" y="180000"/>
                  </a:lnTo>
                  <a:lnTo>
                    <a:pt x="1472566" y="180000"/>
                  </a:lnTo>
                  <a:lnTo>
                    <a:pt x="1472566" y="539671"/>
                  </a:lnTo>
                  <a:lnTo>
                    <a:pt x="1355566" y="656671"/>
                  </a:lnTo>
                  <a:lnTo>
                    <a:pt x="1238566" y="539671"/>
                  </a:lnTo>
                  <a:lnTo>
                    <a:pt x="1238566" y="180000"/>
                  </a:lnTo>
                  <a:lnTo>
                    <a:pt x="804791" y="180000"/>
                  </a:lnTo>
                  <a:lnTo>
                    <a:pt x="804791" y="539671"/>
                  </a:lnTo>
                  <a:lnTo>
                    <a:pt x="687791" y="656671"/>
                  </a:lnTo>
                  <a:lnTo>
                    <a:pt x="570791" y="539671"/>
                  </a:lnTo>
                  <a:lnTo>
                    <a:pt x="570791" y="180000"/>
                  </a:lnTo>
                  <a:lnTo>
                    <a:pt x="0" y="180000"/>
                  </a:lnTo>
                  <a:close/>
                </a:path>
              </a:pathLst>
            </a:custGeom>
            <a:solidFill>
              <a:srgbClr val="0050AC"/>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0" name="矩形 99"/>
            <p:cNvSpPr/>
            <p:nvPr/>
          </p:nvSpPr>
          <p:spPr>
            <a:xfrm>
              <a:off x="8462319" y="2561020"/>
              <a:ext cx="323825"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01" name="矩形 100"/>
            <p:cNvSpPr/>
            <p:nvPr/>
          </p:nvSpPr>
          <p:spPr>
            <a:xfrm>
              <a:off x="7816257" y="2562607"/>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02" name="矩形 101"/>
            <p:cNvSpPr/>
            <p:nvPr/>
          </p:nvSpPr>
          <p:spPr>
            <a:xfrm>
              <a:off x="7171783" y="2413456"/>
              <a:ext cx="293664"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03" name="矩形 102"/>
            <p:cNvSpPr/>
            <p:nvPr/>
          </p:nvSpPr>
          <p:spPr>
            <a:xfrm>
              <a:off x="5197088" y="2403936"/>
              <a:ext cx="314300"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104" name="矩形 103"/>
            <p:cNvSpPr/>
            <p:nvPr/>
          </p:nvSpPr>
          <p:spPr>
            <a:xfrm>
              <a:off x="5863786" y="2413456"/>
              <a:ext cx="293664"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05" name="矩形 104"/>
            <p:cNvSpPr/>
            <p:nvPr/>
          </p:nvSpPr>
          <p:spPr>
            <a:xfrm>
              <a:off x="4538327" y="2403936"/>
              <a:ext cx="293665"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06" name="矩形 105"/>
            <p:cNvSpPr/>
            <p:nvPr/>
          </p:nvSpPr>
          <p:spPr>
            <a:xfrm>
              <a:off x="6517784" y="2562607"/>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07" name="矩形 106"/>
            <p:cNvSpPr/>
            <p:nvPr/>
          </p:nvSpPr>
          <p:spPr>
            <a:xfrm>
              <a:off x="3873217" y="2564194"/>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08" name="矩形 107"/>
            <p:cNvSpPr/>
            <p:nvPr/>
          </p:nvSpPr>
          <p:spPr>
            <a:xfrm>
              <a:off x="3206519" y="2564194"/>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grpSp>
      <p:sp>
        <p:nvSpPr>
          <p:cNvPr id="119" name="任意多边形 118"/>
          <p:cNvSpPr/>
          <p:nvPr/>
        </p:nvSpPr>
        <p:spPr>
          <a:xfrm rot="19080000">
            <a:off x="4978400" y="4143179"/>
            <a:ext cx="619589" cy="312023"/>
          </a:xfrm>
          <a:custGeom>
            <a:avLst/>
            <a:gdLst>
              <a:gd name="connsiteX0" fmla="*/ 0 w 619589"/>
              <a:gd name="connsiteY0" fmla="*/ 0 h 312023"/>
              <a:gd name="connsiteX1" fmla="*/ 153822 w 619589"/>
              <a:gd name="connsiteY1" fmla="*/ 0 h 312023"/>
              <a:gd name="connsiteX2" fmla="*/ 153822 w 619589"/>
              <a:gd name="connsiteY2" fmla="*/ 32315 h 312023"/>
              <a:gd name="connsiteX3" fmla="*/ 347181 w 619589"/>
              <a:gd name="connsiteY3" fmla="*/ 32315 h 312023"/>
              <a:gd name="connsiteX4" fmla="*/ 347181 w 619589"/>
              <a:gd name="connsiteY4" fmla="*/ 33397 h 312023"/>
              <a:gd name="connsiteX5" fmla="*/ 517568 w 619589"/>
              <a:gd name="connsiteY5" fmla="*/ 33397 h 312023"/>
              <a:gd name="connsiteX6" fmla="*/ 619589 w 619589"/>
              <a:gd name="connsiteY6" fmla="*/ 150397 h 312023"/>
              <a:gd name="connsiteX7" fmla="*/ 517568 w 619589"/>
              <a:gd name="connsiteY7" fmla="*/ 267397 h 312023"/>
              <a:gd name="connsiteX8" fmla="*/ 347181 w 619589"/>
              <a:gd name="connsiteY8" fmla="*/ 267397 h 312023"/>
              <a:gd name="connsiteX9" fmla="*/ 347181 w 619589"/>
              <a:gd name="connsiteY9" fmla="*/ 269915 h 312023"/>
              <a:gd name="connsiteX10" fmla="*/ 153822 w 619589"/>
              <a:gd name="connsiteY10" fmla="*/ 269915 h 312023"/>
              <a:gd name="connsiteX11" fmla="*/ 153822 w 619589"/>
              <a:gd name="connsiteY11" fmla="*/ 312023 h 312023"/>
              <a:gd name="connsiteX12" fmla="*/ 0 w 619589"/>
              <a:gd name="connsiteY12" fmla="*/ 312023 h 312023"/>
              <a:gd name="connsiteX13" fmla="*/ 0 w 619589"/>
              <a:gd name="connsiteY13" fmla="*/ 0 h 31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12023">
                <a:moveTo>
                  <a:pt x="0" y="0"/>
                </a:moveTo>
                <a:lnTo>
                  <a:pt x="153822" y="0"/>
                </a:lnTo>
                <a:lnTo>
                  <a:pt x="153822" y="32315"/>
                </a:lnTo>
                <a:lnTo>
                  <a:pt x="347181" y="32315"/>
                </a:lnTo>
                <a:lnTo>
                  <a:pt x="347181" y="33397"/>
                </a:lnTo>
                <a:lnTo>
                  <a:pt x="517568" y="33397"/>
                </a:lnTo>
                <a:cubicBezTo>
                  <a:pt x="573934" y="33397"/>
                  <a:pt x="619589" y="85790"/>
                  <a:pt x="619589" y="150397"/>
                </a:cubicBezTo>
                <a:cubicBezTo>
                  <a:pt x="619589" y="215004"/>
                  <a:pt x="573934" y="267397"/>
                  <a:pt x="517568" y="267397"/>
                </a:cubicBezTo>
                <a:lnTo>
                  <a:pt x="347181" y="267397"/>
                </a:lnTo>
                <a:lnTo>
                  <a:pt x="347181" y="269915"/>
                </a:lnTo>
                <a:lnTo>
                  <a:pt x="153822" y="269915"/>
                </a:lnTo>
                <a:lnTo>
                  <a:pt x="153822" y="312023"/>
                </a:lnTo>
                <a:lnTo>
                  <a:pt x="0" y="312023"/>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0" name="矩形 119"/>
          <p:cNvSpPr/>
          <p:nvPr/>
        </p:nvSpPr>
        <p:spPr>
          <a:xfrm>
            <a:off x="5114925" y="4143375"/>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23" name="任意多边形 122"/>
          <p:cNvSpPr/>
          <p:nvPr/>
        </p:nvSpPr>
        <p:spPr>
          <a:xfrm rot="16200000">
            <a:off x="4086020" y="4504916"/>
            <a:ext cx="619589" cy="312023"/>
          </a:xfrm>
          <a:custGeom>
            <a:avLst/>
            <a:gdLst>
              <a:gd name="connsiteX0" fmla="*/ 0 w 619589"/>
              <a:gd name="connsiteY0" fmla="*/ 0 h 312023"/>
              <a:gd name="connsiteX1" fmla="*/ 153822 w 619589"/>
              <a:gd name="connsiteY1" fmla="*/ 0 h 312023"/>
              <a:gd name="connsiteX2" fmla="*/ 153822 w 619589"/>
              <a:gd name="connsiteY2" fmla="*/ 32315 h 312023"/>
              <a:gd name="connsiteX3" fmla="*/ 347181 w 619589"/>
              <a:gd name="connsiteY3" fmla="*/ 32315 h 312023"/>
              <a:gd name="connsiteX4" fmla="*/ 347181 w 619589"/>
              <a:gd name="connsiteY4" fmla="*/ 33397 h 312023"/>
              <a:gd name="connsiteX5" fmla="*/ 517568 w 619589"/>
              <a:gd name="connsiteY5" fmla="*/ 33397 h 312023"/>
              <a:gd name="connsiteX6" fmla="*/ 619589 w 619589"/>
              <a:gd name="connsiteY6" fmla="*/ 150397 h 312023"/>
              <a:gd name="connsiteX7" fmla="*/ 517568 w 619589"/>
              <a:gd name="connsiteY7" fmla="*/ 267397 h 312023"/>
              <a:gd name="connsiteX8" fmla="*/ 347181 w 619589"/>
              <a:gd name="connsiteY8" fmla="*/ 267397 h 312023"/>
              <a:gd name="connsiteX9" fmla="*/ 347181 w 619589"/>
              <a:gd name="connsiteY9" fmla="*/ 269915 h 312023"/>
              <a:gd name="connsiteX10" fmla="*/ 153822 w 619589"/>
              <a:gd name="connsiteY10" fmla="*/ 269915 h 312023"/>
              <a:gd name="connsiteX11" fmla="*/ 153822 w 619589"/>
              <a:gd name="connsiteY11" fmla="*/ 312023 h 312023"/>
              <a:gd name="connsiteX12" fmla="*/ 0 w 619589"/>
              <a:gd name="connsiteY12" fmla="*/ 312023 h 312023"/>
              <a:gd name="connsiteX13" fmla="*/ 0 w 619589"/>
              <a:gd name="connsiteY13" fmla="*/ 0 h 31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12023">
                <a:moveTo>
                  <a:pt x="0" y="0"/>
                </a:moveTo>
                <a:lnTo>
                  <a:pt x="153822" y="0"/>
                </a:lnTo>
                <a:lnTo>
                  <a:pt x="153822" y="32315"/>
                </a:lnTo>
                <a:lnTo>
                  <a:pt x="347181" y="32315"/>
                </a:lnTo>
                <a:lnTo>
                  <a:pt x="347181" y="33397"/>
                </a:lnTo>
                <a:lnTo>
                  <a:pt x="517568" y="33397"/>
                </a:lnTo>
                <a:cubicBezTo>
                  <a:pt x="573934" y="33397"/>
                  <a:pt x="619589" y="85790"/>
                  <a:pt x="619589" y="150397"/>
                </a:cubicBezTo>
                <a:cubicBezTo>
                  <a:pt x="619589" y="215004"/>
                  <a:pt x="573934" y="267397"/>
                  <a:pt x="517568" y="267397"/>
                </a:cubicBezTo>
                <a:lnTo>
                  <a:pt x="347181" y="267397"/>
                </a:lnTo>
                <a:lnTo>
                  <a:pt x="347181" y="269915"/>
                </a:lnTo>
                <a:lnTo>
                  <a:pt x="153822" y="269915"/>
                </a:lnTo>
                <a:lnTo>
                  <a:pt x="153822" y="312023"/>
                </a:lnTo>
                <a:lnTo>
                  <a:pt x="0" y="312023"/>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4" name="矩形 123"/>
          <p:cNvSpPr/>
          <p:nvPr/>
        </p:nvSpPr>
        <p:spPr>
          <a:xfrm>
            <a:off x="4222750" y="4505325"/>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25" name="任意多边形 124"/>
          <p:cNvSpPr/>
          <p:nvPr/>
        </p:nvSpPr>
        <p:spPr>
          <a:xfrm rot="16500000">
            <a:off x="8552488" y="4591839"/>
            <a:ext cx="619589" cy="312023"/>
          </a:xfrm>
          <a:custGeom>
            <a:avLst/>
            <a:gdLst>
              <a:gd name="connsiteX0" fmla="*/ 0 w 619589"/>
              <a:gd name="connsiteY0" fmla="*/ 0 h 312023"/>
              <a:gd name="connsiteX1" fmla="*/ 153822 w 619589"/>
              <a:gd name="connsiteY1" fmla="*/ 0 h 312023"/>
              <a:gd name="connsiteX2" fmla="*/ 153822 w 619589"/>
              <a:gd name="connsiteY2" fmla="*/ 32315 h 312023"/>
              <a:gd name="connsiteX3" fmla="*/ 347181 w 619589"/>
              <a:gd name="connsiteY3" fmla="*/ 32315 h 312023"/>
              <a:gd name="connsiteX4" fmla="*/ 347181 w 619589"/>
              <a:gd name="connsiteY4" fmla="*/ 33397 h 312023"/>
              <a:gd name="connsiteX5" fmla="*/ 517568 w 619589"/>
              <a:gd name="connsiteY5" fmla="*/ 33397 h 312023"/>
              <a:gd name="connsiteX6" fmla="*/ 619589 w 619589"/>
              <a:gd name="connsiteY6" fmla="*/ 150397 h 312023"/>
              <a:gd name="connsiteX7" fmla="*/ 517568 w 619589"/>
              <a:gd name="connsiteY7" fmla="*/ 267397 h 312023"/>
              <a:gd name="connsiteX8" fmla="*/ 347181 w 619589"/>
              <a:gd name="connsiteY8" fmla="*/ 267397 h 312023"/>
              <a:gd name="connsiteX9" fmla="*/ 347181 w 619589"/>
              <a:gd name="connsiteY9" fmla="*/ 269915 h 312023"/>
              <a:gd name="connsiteX10" fmla="*/ 153822 w 619589"/>
              <a:gd name="connsiteY10" fmla="*/ 269915 h 312023"/>
              <a:gd name="connsiteX11" fmla="*/ 153822 w 619589"/>
              <a:gd name="connsiteY11" fmla="*/ 312023 h 312023"/>
              <a:gd name="connsiteX12" fmla="*/ 0 w 619589"/>
              <a:gd name="connsiteY12" fmla="*/ 312023 h 312023"/>
              <a:gd name="connsiteX13" fmla="*/ 0 w 619589"/>
              <a:gd name="connsiteY13" fmla="*/ 0 h 31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12023">
                <a:moveTo>
                  <a:pt x="0" y="0"/>
                </a:moveTo>
                <a:lnTo>
                  <a:pt x="153822" y="0"/>
                </a:lnTo>
                <a:lnTo>
                  <a:pt x="153822" y="32315"/>
                </a:lnTo>
                <a:lnTo>
                  <a:pt x="347181" y="32315"/>
                </a:lnTo>
                <a:lnTo>
                  <a:pt x="347181" y="33397"/>
                </a:lnTo>
                <a:lnTo>
                  <a:pt x="517568" y="33397"/>
                </a:lnTo>
                <a:cubicBezTo>
                  <a:pt x="573934" y="33397"/>
                  <a:pt x="619589" y="85790"/>
                  <a:pt x="619589" y="150397"/>
                </a:cubicBezTo>
                <a:cubicBezTo>
                  <a:pt x="619589" y="215004"/>
                  <a:pt x="573934" y="267397"/>
                  <a:pt x="517568" y="267397"/>
                </a:cubicBezTo>
                <a:lnTo>
                  <a:pt x="347181" y="267397"/>
                </a:lnTo>
                <a:lnTo>
                  <a:pt x="347181" y="269915"/>
                </a:lnTo>
                <a:lnTo>
                  <a:pt x="153822" y="269915"/>
                </a:lnTo>
                <a:lnTo>
                  <a:pt x="153822" y="312023"/>
                </a:lnTo>
                <a:lnTo>
                  <a:pt x="0" y="312023"/>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6" name="矩形 125"/>
          <p:cNvSpPr/>
          <p:nvPr/>
        </p:nvSpPr>
        <p:spPr>
          <a:xfrm>
            <a:off x="8682038" y="4581525"/>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27" name="任意多边形 126"/>
          <p:cNvSpPr/>
          <p:nvPr/>
        </p:nvSpPr>
        <p:spPr>
          <a:xfrm rot="15000000">
            <a:off x="9010818" y="3647561"/>
            <a:ext cx="422730" cy="301099"/>
          </a:xfrm>
          <a:custGeom>
            <a:avLst/>
            <a:gdLst>
              <a:gd name="connsiteX0" fmla="*/ 0 w 422730"/>
              <a:gd name="connsiteY0" fmla="*/ 0 h 301099"/>
              <a:gd name="connsiteX1" fmla="*/ 153822 w 422730"/>
              <a:gd name="connsiteY1" fmla="*/ 0 h 301099"/>
              <a:gd name="connsiteX2" fmla="*/ 153822 w 422730"/>
              <a:gd name="connsiteY2" fmla="*/ 31707 h 301099"/>
              <a:gd name="connsiteX3" fmla="*/ 422730 w 422730"/>
              <a:gd name="connsiteY3" fmla="*/ 31707 h 301099"/>
              <a:gd name="connsiteX4" fmla="*/ 320710 w 422730"/>
              <a:gd name="connsiteY4" fmla="*/ 148707 h 301099"/>
              <a:gd name="connsiteX5" fmla="*/ 422730 w 422730"/>
              <a:gd name="connsiteY5" fmla="*/ 265707 h 301099"/>
              <a:gd name="connsiteX6" fmla="*/ 153822 w 422730"/>
              <a:gd name="connsiteY6" fmla="*/ 265707 h 301099"/>
              <a:gd name="connsiteX7" fmla="*/ 153822 w 422730"/>
              <a:gd name="connsiteY7" fmla="*/ 301099 h 301099"/>
              <a:gd name="connsiteX8" fmla="*/ 0 w 422730"/>
              <a:gd name="connsiteY8" fmla="*/ 301099 h 301099"/>
              <a:gd name="connsiteX9" fmla="*/ 0 w 422730"/>
              <a:gd name="connsiteY9" fmla="*/ 0 h 30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730" h="301099">
                <a:moveTo>
                  <a:pt x="0" y="0"/>
                </a:moveTo>
                <a:lnTo>
                  <a:pt x="153822" y="0"/>
                </a:lnTo>
                <a:lnTo>
                  <a:pt x="153822" y="31707"/>
                </a:lnTo>
                <a:lnTo>
                  <a:pt x="422730" y="31707"/>
                </a:lnTo>
                <a:cubicBezTo>
                  <a:pt x="366365" y="31707"/>
                  <a:pt x="320710" y="84100"/>
                  <a:pt x="320710" y="148707"/>
                </a:cubicBezTo>
                <a:cubicBezTo>
                  <a:pt x="320710" y="213314"/>
                  <a:pt x="366365" y="265707"/>
                  <a:pt x="422730" y="265707"/>
                </a:cubicBezTo>
                <a:lnTo>
                  <a:pt x="153822" y="265707"/>
                </a:lnTo>
                <a:lnTo>
                  <a:pt x="153822" y="301099"/>
                </a:lnTo>
                <a:lnTo>
                  <a:pt x="0" y="301099"/>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8" name="矩形 127"/>
          <p:cNvSpPr/>
          <p:nvPr/>
        </p:nvSpPr>
        <p:spPr>
          <a:xfrm>
            <a:off x="9072563" y="3678238"/>
            <a:ext cx="314325"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129" name="任意多边形 128"/>
          <p:cNvSpPr/>
          <p:nvPr/>
        </p:nvSpPr>
        <p:spPr>
          <a:xfrm rot="15000000">
            <a:off x="6148673" y="4549754"/>
            <a:ext cx="422730" cy="301099"/>
          </a:xfrm>
          <a:custGeom>
            <a:avLst/>
            <a:gdLst>
              <a:gd name="connsiteX0" fmla="*/ 0 w 422730"/>
              <a:gd name="connsiteY0" fmla="*/ 0 h 301099"/>
              <a:gd name="connsiteX1" fmla="*/ 153822 w 422730"/>
              <a:gd name="connsiteY1" fmla="*/ 0 h 301099"/>
              <a:gd name="connsiteX2" fmla="*/ 153822 w 422730"/>
              <a:gd name="connsiteY2" fmla="*/ 31707 h 301099"/>
              <a:gd name="connsiteX3" fmla="*/ 422730 w 422730"/>
              <a:gd name="connsiteY3" fmla="*/ 31707 h 301099"/>
              <a:gd name="connsiteX4" fmla="*/ 320710 w 422730"/>
              <a:gd name="connsiteY4" fmla="*/ 148707 h 301099"/>
              <a:gd name="connsiteX5" fmla="*/ 422730 w 422730"/>
              <a:gd name="connsiteY5" fmla="*/ 265707 h 301099"/>
              <a:gd name="connsiteX6" fmla="*/ 153822 w 422730"/>
              <a:gd name="connsiteY6" fmla="*/ 265707 h 301099"/>
              <a:gd name="connsiteX7" fmla="*/ 153822 w 422730"/>
              <a:gd name="connsiteY7" fmla="*/ 301099 h 301099"/>
              <a:gd name="connsiteX8" fmla="*/ 0 w 422730"/>
              <a:gd name="connsiteY8" fmla="*/ 301099 h 301099"/>
              <a:gd name="connsiteX9" fmla="*/ 0 w 422730"/>
              <a:gd name="connsiteY9" fmla="*/ 0 h 30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730" h="301099">
                <a:moveTo>
                  <a:pt x="0" y="0"/>
                </a:moveTo>
                <a:lnTo>
                  <a:pt x="153822" y="0"/>
                </a:lnTo>
                <a:lnTo>
                  <a:pt x="153822" y="31707"/>
                </a:lnTo>
                <a:lnTo>
                  <a:pt x="422730" y="31707"/>
                </a:lnTo>
                <a:cubicBezTo>
                  <a:pt x="366365" y="31707"/>
                  <a:pt x="320710" y="84100"/>
                  <a:pt x="320710" y="148707"/>
                </a:cubicBezTo>
                <a:cubicBezTo>
                  <a:pt x="320710" y="213314"/>
                  <a:pt x="366365" y="265707"/>
                  <a:pt x="422730" y="265707"/>
                </a:cubicBezTo>
                <a:lnTo>
                  <a:pt x="153822" y="265707"/>
                </a:lnTo>
                <a:lnTo>
                  <a:pt x="153822" y="301099"/>
                </a:lnTo>
                <a:lnTo>
                  <a:pt x="0" y="301099"/>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0" name="矩形 129"/>
          <p:cNvSpPr/>
          <p:nvPr/>
        </p:nvSpPr>
        <p:spPr>
          <a:xfrm>
            <a:off x="6210300" y="4581525"/>
            <a:ext cx="314325"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32785" name="Freeform 93"/>
          <p:cNvSpPr>
            <a:spLocks noChangeArrowheads="1"/>
          </p:cNvSpPr>
          <p:nvPr/>
        </p:nvSpPr>
        <p:spPr bwMode="auto">
          <a:xfrm>
            <a:off x="2279650" y="1828800"/>
            <a:ext cx="539750" cy="138113"/>
          </a:xfrm>
          <a:custGeom>
            <a:avLst/>
            <a:gdLst>
              <a:gd name="T0" fmla="*/ 0 w 197"/>
              <a:gd name="T1" fmla="*/ 2147483646 h 30"/>
              <a:gd name="T2" fmla="*/ 2147483646 w 197"/>
              <a:gd name="T3" fmla="*/ 2147483646 h 30"/>
              <a:gd name="T4" fmla="*/ 2147483646 w 197"/>
              <a:gd name="T5" fmla="*/ 0 h 30"/>
              <a:gd name="T6" fmla="*/ 2147483646 w 197"/>
              <a:gd name="T7" fmla="*/ 2147483646 h 30"/>
              <a:gd name="T8" fmla="*/ 2147483646 w 197"/>
              <a:gd name="T9" fmla="*/ 0 h 30"/>
              <a:gd name="T10" fmla="*/ 2147483646 w 197"/>
              <a:gd name="T11" fmla="*/ 2147483646 h 30"/>
              <a:gd name="T12" fmla="*/ 2147483646 w 197"/>
              <a:gd name="T13" fmla="*/ 0 h 30"/>
              <a:gd name="T14" fmla="*/ 2147483646 w 197"/>
              <a:gd name="T15" fmla="*/ 2147483646 h 30"/>
              <a:gd name="T16" fmla="*/ 2147483646 w 197"/>
              <a:gd name="T17" fmla="*/ 0 h 30"/>
              <a:gd name="T18" fmla="*/ 2147483646 w 197"/>
              <a:gd name="T19" fmla="*/ 2147483646 h 30"/>
              <a:gd name="T20" fmla="*/ 2147483646 w 197"/>
              <a:gd name="T21" fmla="*/ 0 h 30"/>
              <a:gd name="T22" fmla="*/ 2147483646 w 197"/>
              <a:gd name="T23" fmla="*/ 2147483646 h 30"/>
              <a:gd name="T24" fmla="*/ 2147483646 w 197"/>
              <a:gd name="T25" fmla="*/ 0 h 30"/>
              <a:gd name="T26" fmla="*/ 2147483646 w 197"/>
              <a:gd name="T27" fmla="*/ 2147483646 h 30"/>
              <a:gd name="T28" fmla="*/ 2147483646 w 197"/>
              <a:gd name="T29" fmla="*/ 0 h 30"/>
              <a:gd name="T30" fmla="*/ 2147483646 w 197"/>
              <a:gd name="T31" fmla="*/ 2147483646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7" h="30">
                <a:moveTo>
                  <a:pt x="0" y="15"/>
                </a:moveTo>
                <a:lnTo>
                  <a:pt x="7" y="30"/>
                </a:lnTo>
                <a:lnTo>
                  <a:pt x="21" y="0"/>
                </a:lnTo>
                <a:lnTo>
                  <a:pt x="36" y="30"/>
                </a:lnTo>
                <a:lnTo>
                  <a:pt x="50" y="0"/>
                </a:lnTo>
                <a:lnTo>
                  <a:pt x="64" y="30"/>
                </a:lnTo>
                <a:lnTo>
                  <a:pt x="78" y="0"/>
                </a:lnTo>
                <a:lnTo>
                  <a:pt x="92" y="30"/>
                </a:lnTo>
                <a:lnTo>
                  <a:pt x="106" y="0"/>
                </a:lnTo>
                <a:lnTo>
                  <a:pt x="120" y="30"/>
                </a:lnTo>
                <a:lnTo>
                  <a:pt x="134" y="0"/>
                </a:lnTo>
                <a:lnTo>
                  <a:pt x="148" y="30"/>
                </a:lnTo>
                <a:lnTo>
                  <a:pt x="162" y="0"/>
                </a:lnTo>
                <a:lnTo>
                  <a:pt x="176" y="30"/>
                </a:lnTo>
                <a:lnTo>
                  <a:pt x="190" y="0"/>
                </a:lnTo>
                <a:lnTo>
                  <a:pt x="197" y="15"/>
                </a:lnTo>
              </a:path>
            </a:pathLst>
          </a:custGeom>
          <a:noFill/>
          <a:ln w="28575">
            <a:solidFill>
              <a:srgbClr val="0000FF"/>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a:lstStyle/>
          <a:p>
            <a:pPr>
              <a:defRPr/>
            </a:pPr>
            <a:endParaRPr lang="zh-CN" altLang="en-US"/>
          </a:p>
        </p:txBody>
      </p:sp>
      <p:sp>
        <p:nvSpPr>
          <p:cNvPr id="48" name="任意多边形 47"/>
          <p:cNvSpPr/>
          <p:nvPr/>
        </p:nvSpPr>
        <p:spPr>
          <a:xfrm>
            <a:off x="2868639" y="1340768"/>
            <a:ext cx="4968000" cy="648072"/>
          </a:xfrm>
          <a:custGeom>
            <a:avLst/>
            <a:gdLst>
              <a:gd name="connsiteX0" fmla="*/ 3327767 w 4968000"/>
              <a:gd name="connsiteY0" fmla="*/ 0 h 648072"/>
              <a:gd name="connsiteX1" fmla="*/ 3444888 w 4968000"/>
              <a:gd name="connsiteY1" fmla="*/ 117147 h 648072"/>
              <a:gd name="connsiteX2" fmla="*/ 3444888 w 4968000"/>
              <a:gd name="connsiteY2" fmla="*/ 468684 h 648072"/>
              <a:gd name="connsiteX3" fmla="*/ 3862816 w 4968000"/>
              <a:gd name="connsiteY3" fmla="*/ 468684 h 648072"/>
              <a:gd name="connsiteX4" fmla="*/ 3862816 w 4968000"/>
              <a:gd name="connsiteY4" fmla="*/ 235322 h 648072"/>
              <a:gd name="connsiteX5" fmla="*/ 3979486 w 4968000"/>
              <a:gd name="connsiteY5" fmla="*/ 342955 h 648072"/>
              <a:gd name="connsiteX6" fmla="*/ 4096154 w 4968000"/>
              <a:gd name="connsiteY6" fmla="*/ 235322 h 648072"/>
              <a:gd name="connsiteX7" fmla="*/ 4096154 w 4968000"/>
              <a:gd name="connsiteY7" fmla="*/ 468684 h 648072"/>
              <a:gd name="connsiteX8" fmla="*/ 4514408 w 4968000"/>
              <a:gd name="connsiteY8" fmla="*/ 468684 h 648072"/>
              <a:gd name="connsiteX9" fmla="*/ 4514408 w 4968000"/>
              <a:gd name="connsiteY9" fmla="*/ 130219 h 648072"/>
              <a:gd name="connsiteX10" fmla="*/ 4631528 w 4968000"/>
              <a:gd name="connsiteY10" fmla="*/ 13072 h 648072"/>
              <a:gd name="connsiteX11" fmla="*/ 4748649 w 4968000"/>
              <a:gd name="connsiteY11" fmla="*/ 130219 h 648072"/>
              <a:gd name="connsiteX12" fmla="*/ 4748649 w 4968000"/>
              <a:gd name="connsiteY12" fmla="*/ 468684 h 648072"/>
              <a:gd name="connsiteX13" fmla="*/ 4968000 w 4968000"/>
              <a:gd name="connsiteY13" fmla="*/ 468684 h 648072"/>
              <a:gd name="connsiteX14" fmla="*/ 4968000 w 4968000"/>
              <a:gd name="connsiteY14" fmla="*/ 648072 h 648072"/>
              <a:gd name="connsiteX15" fmla="*/ 4849641 w 4968000"/>
              <a:gd name="connsiteY15" fmla="*/ 648072 h 648072"/>
              <a:gd name="connsiteX16" fmla="*/ 4482929 w 4968000"/>
              <a:gd name="connsiteY16" fmla="*/ 648072 h 648072"/>
              <a:gd name="connsiteX17" fmla="*/ 4130453 w 4968000"/>
              <a:gd name="connsiteY17" fmla="*/ 648072 h 648072"/>
              <a:gd name="connsiteX18" fmla="*/ 3832003 w 4968000"/>
              <a:gd name="connsiteY18" fmla="*/ 648072 h 648072"/>
              <a:gd name="connsiteX19" fmla="*/ 826870 w 4968000"/>
              <a:gd name="connsiteY19" fmla="*/ 648072 h 648072"/>
              <a:gd name="connsiteX20" fmla="*/ 528420 w 4968000"/>
              <a:gd name="connsiteY20" fmla="*/ 648072 h 648072"/>
              <a:gd name="connsiteX21" fmla="*/ 0 w 4968000"/>
              <a:gd name="connsiteY21" fmla="*/ 648072 h 648072"/>
              <a:gd name="connsiteX22" fmla="*/ 0 w 4968000"/>
              <a:gd name="connsiteY22" fmla="*/ 468684 h 648072"/>
              <a:gd name="connsiteX23" fmla="*/ 559233 w 4968000"/>
              <a:gd name="connsiteY23" fmla="*/ 468684 h 648072"/>
              <a:gd name="connsiteX24" fmla="*/ 559233 w 4968000"/>
              <a:gd name="connsiteY24" fmla="*/ 235322 h 648072"/>
              <a:gd name="connsiteX25" fmla="*/ 675903 w 4968000"/>
              <a:gd name="connsiteY25" fmla="*/ 342955 h 648072"/>
              <a:gd name="connsiteX26" fmla="*/ 792571 w 4968000"/>
              <a:gd name="connsiteY26" fmla="*/ 235322 h 648072"/>
              <a:gd name="connsiteX27" fmla="*/ 792571 w 4968000"/>
              <a:gd name="connsiteY27" fmla="*/ 468684 h 648072"/>
              <a:gd name="connsiteX28" fmla="*/ 1224752 w 4968000"/>
              <a:gd name="connsiteY28" fmla="*/ 468684 h 648072"/>
              <a:gd name="connsiteX29" fmla="*/ 1224752 w 4968000"/>
              <a:gd name="connsiteY29" fmla="*/ 216024 h 648072"/>
              <a:gd name="connsiteX30" fmla="*/ 1342043 w 4968000"/>
              <a:gd name="connsiteY30" fmla="*/ 323657 h 648072"/>
              <a:gd name="connsiteX31" fmla="*/ 1459332 w 4968000"/>
              <a:gd name="connsiteY31" fmla="*/ 216024 h 648072"/>
              <a:gd name="connsiteX32" fmla="*/ 1459332 w 4968000"/>
              <a:gd name="connsiteY32" fmla="*/ 468684 h 648072"/>
              <a:gd name="connsiteX33" fmla="*/ 1884065 w 4968000"/>
              <a:gd name="connsiteY33" fmla="*/ 468684 h 648072"/>
              <a:gd name="connsiteX34" fmla="*/ 1884065 w 4968000"/>
              <a:gd name="connsiteY34" fmla="*/ 116854 h 648072"/>
              <a:gd name="connsiteX35" fmla="*/ 2001186 w 4968000"/>
              <a:gd name="connsiteY35" fmla="*/ 0 h 648072"/>
              <a:gd name="connsiteX36" fmla="*/ 2118307 w 4968000"/>
              <a:gd name="connsiteY36" fmla="*/ 116854 h 648072"/>
              <a:gd name="connsiteX37" fmla="*/ 2118307 w 4968000"/>
              <a:gd name="connsiteY37" fmla="*/ 468684 h 648072"/>
              <a:gd name="connsiteX38" fmla="*/ 2552454 w 4968000"/>
              <a:gd name="connsiteY38" fmla="*/ 468684 h 648072"/>
              <a:gd name="connsiteX39" fmla="*/ 2552454 w 4968000"/>
              <a:gd name="connsiteY39" fmla="*/ 296387 h 648072"/>
              <a:gd name="connsiteX40" fmla="*/ 2553541 w 4968000"/>
              <a:gd name="connsiteY40" fmla="*/ 296387 h 648072"/>
              <a:gd name="connsiteX41" fmla="*/ 2553541 w 4968000"/>
              <a:gd name="connsiteY41" fmla="*/ 126128 h 648072"/>
              <a:gd name="connsiteX42" fmla="*/ 2671050 w 4968000"/>
              <a:gd name="connsiteY42" fmla="*/ 24183 h 648072"/>
              <a:gd name="connsiteX43" fmla="*/ 2788559 w 4968000"/>
              <a:gd name="connsiteY43" fmla="*/ 126128 h 648072"/>
              <a:gd name="connsiteX44" fmla="*/ 2788559 w 4968000"/>
              <a:gd name="connsiteY44" fmla="*/ 299342 h 648072"/>
              <a:gd name="connsiteX45" fmla="*/ 2787472 w 4968000"/>
              <a:gd name="connsiteY45" fmla="*/ 299342 h 648072"/>
              <a:gd name="connsiteX46" fmla="*/ 2787472 w 4968000"/>
              <a:gd name="connsiteY46" fmla="*/ 468684 h 648072"/>
              <a:gd name="connsiteX47" fmla="*/ 3210647 w 4968000"/>
              <a:gd name="connsiteY47" fmla="*/ 468684 h 648072"/>
              <a:gd name="connsiteX48" fmla="*/ 3210647 w 4968000"/>
              <a:gd name="connsiteY48" fmla="*/ 117147 h 648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968000" h="648072">
                <a:moveTo>
                  <a:pt x="3327767" y="0"/>
                </a:moveTo>
                <a:lnTo>
                  <a:pt x="3444888" y="117147"/>
                </a:lnTo>
                <a:lnTo>
                  <a:pt x="3444888" y="468684"/>
                </a:lnTo>
                <a:lnTo>
                  <a:pt x="3862816" y="468684"/>
                </a:lnTo>
                <a:lnTo>
                  <a:pt x="3862816" y="235322"/>
                </a:lnTo>
                <a:lnTo>
                  <a:pt x="3979486" y="342955"/>
                </a:lnTo>
                <a:lnTo>
                  <a:pt x="4096154" y="235322"/>
                </a:lnTo>
                <a:lnTo>
                  <a:pt x="4096154" y="468684"/>
                </a:lnTo>
                <a:lnTo>
                  <a:pt x="4514408" y="468684"/>
                </a:lnTo>
                <a:lnTo>
                  <a:pt x="4514408" y="130219"/>
                </a:lnTo>
                <a:lnTo>
                  <a:pt x="4631528" y="13072"/>
                </a:lnTo>
                <a:lnTo>
                  <a:pt x="4748649" y="130219"/>
                </a:lnTo>
                <a:lnTo>
                  <a:pt x="4748649" y="468684"/>
                </a:lnTo>
                <a:lnTo>
                  <a:pt x="4968000" y="468684"/>
                </a:lnTo>
                <a:lnTo>
                  <a:pt x="4968000" y="648072"/>
                </a:lnTo>
                <a:lnTo>
                  <a:pt x="4849641" y="648072"/>
                </a:lnTo>
                <a:lnTo>
                  <a:pt x="4482929" y="648072"/>
                </a:lnTo>
                <a:lnTo>
                  <a:pt x="4130453" y="648072"/>
                </a:lnTo>
                <a:lnTo>
                  <a:pt x="3832003" y="648072"/>
                </a:lnTo>
                <a:lnTo>
                  <a:pt x="826870" y="648072"/>
                </a:lnTo>
                <a:lnTo>
                  <a:pt x="528420" y="648072"/>
                </a:lnTo>
                <a:lnTo>
                  <a:pt x="0" y="648072"/>
                </a:lnTo>
                <a:lnTo>
                  <a:pt x="0" y="468684"/>
                </a:lnTo>
                <a:lnTo>
                  <a:pt x="559233" y="468684"/>
                </a:lnTo>
                <a:lnTo>
                  <a:pt x="559233" y="235322"/>
                </a:lnTo>
                <a:lnTo>
                  <a:pt x="675903" y="342955"/>
                </a:lnTo>
                <a:lnTo>
                  <a:pt x="792571" y="235322"/>
                </a:lnTo>
                <a:lnTo>
                  <a:pt x="792571" y="468684"/>
                </a:lnTo>
                <a:lnTo>
                  <a:pt x="1224752" y="468684"/>
                </a:lnTo>
                <a:lnTo>
                  <a:pt x="1224752" y="216024"/>
                </a:lnTo>
                <a:lnTo>
                  <a:pt x="1342043" y="323657"/>
                </a:lnTo>
                <a:lnTo>
                  <a:pt x="1459332" y="216024"/>
                </a:lnTo>
                <a:lnTo>
                  <a:pt x="1459332" y="468684"/>
                </a:lnTo>
                <a:lnTo>
                  <a:pt x="1884065" y="468684"/>
                </a:lnTo>
                <a:lnTo>
                  <a:pt x="1884065" y="116854"/>
                </a:lnTo>
                <a:lnTo>
                  <a:pt x="2001186" y="0"/>
                </a:lnTo>
                <a:lnTo>
                  <a:pt x="2118307" y="116854"/>
                </a:lnTo>
                <a:lnTo>
                  <a:pt x="2118307" y="468684"/>
                </a:lnTo>
                <a:lnTo>
                  <a:pt x="2552454" y="468684"/>
                </a:lnTo>
                <a:lnTo>
                  <a:pt x="2552454" y="296387"/>
                </a:lnTo>
                <a:lnTo>
                  <a:pt x="2553541" y="296387"/>
                </a:lnTo>
                <a:lnTo>
                  <a:pt x="2553541" y="126128"/>
                </a:lnTo>
                <a:cubicBezTo>
                  <a:pt x="2553541" y="69804"/>
                  <a:pt x="2606162" y="24183"/>
                  <a:pt x="2671050" y="24183"/>
                </a:cubicBezTo>
                <a:cubicBezTo>
                  <a:pt x="2735938" y="24183"/>
                  <a:pt x="2788559" y="69804"/>
                  <a:pt x="2788559" y="126128"/>
                </a:cubicBezTo>
                <a:lnTo>
                  <a:pt x="2788559" y="299342"/>
                </a:lnTo>
                <a:lnTo>
                  <a:pt x="2787472" y="299342"/>
                </a:lnTo>
                <a:lnTo>
                  <a:pt x="2787472" y="468684"/>
                </a:lnTo>
                <a:lnTo>
                  <a:pt x="3210647" y="468684"/>
                </a:lnTo>
                <a:lnTo>
                  <a:pt x="3210647" y="117147"/>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5" name="矩形 114"/>
          <p:cNvSpPr/>
          <p:nvPr/>
        </p:nvSpPr>
        <p:spPr>
          <a:xfrm>
            <a:off x="4727575" y="1412875"/>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12" name="矩形 111"/>
          <p:cNvSpPr/>
          <p:nvPr/>
        </p:nvSpPr>
        <p:spPr>
          <a:xfrm>
            <a:off x="4064000" y="1609725"/>
            <a:ext cx="293688"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10" name="矩形 109"/>
          <p:cNvSpPr/>
          <p:nvPr/>
        </p:nvSpPr>
        <p:spPr>
          <a:xfrm>
            <a:off x="3397250" y="1609725"/>
            <a:ext cx="293688"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58" name="矩形 57"/>
          <p:cNvSpPr/>
          <p:nvPr/>
        </p:nvSpPr>
        <p:spPr>
          <a:xfrm>
            <a:off x="5375275" y="1412875"/>
            <a:ext cx="325438"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60" name="矩形 59"/>
          <p:cNvSpPr/>
          <p:nvPr/>
        </p:nvSpPr>
        <p:spPr>
          <a:xfrm>
            <a:off x="6043613" y="1412875"/>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59" name="矩形 58"/>
          <p:cNvSpPr/>
          <p:nvPr/>
        </p:nvSpPr>
        <p:spPr>
          <a:xfrm>
            <a:off x="6700838" y="1609725"/>
            <a:ext cx="293687"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62" name="矩形 61"/>
          <p:cNvSpPr/>
          <p:nvPr/>
        </p:nvSpPr>
        <p:spPr>
          <a:xfrm>
            <a:off x="7348538" y="1412875"/>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64" name="任意多边形 63"/>
          <p:cNvSpPr/>
          <p:nvPr/>
        </p:nvSpPr>
        <p:spPr>
          <a:xfrm rot="5400000" flipV="1">
            <a:off x="7950889" y="1467465"/>
            <a:ext cx="412750" cy="630000"/>
          </a:xfrm>
          <a:custGeom>
            <a:avLst/>
            <a:gdLst>
              <a:gd name="connsiteX0" fmla="*/ 0 w 412750"/>
              <a:gd name="connsiteY0" fmla="*/ 194532 h 630000"/>
              <a:gd name="connsiteX1" fmla="*/ 107633 w 412750"/>
              <a:gd name="connsiteY1" fmla="*/ 311202 h 630000"/>
              <a:gd name="connsiteX2" fmla="*/ 0 w 412750"/>
              <a:gd name="connsiteY2" fmla="*/ 427870 h 630000"/>
              <a:gd name="connsiteX3" fmla="*/ 233363 w 412750"/>
              <a:gd name="connsiteY3" fmla="*/ 427870 h 630000"/>
              <a:gd name="connsiteX4" fmla="*/ 233363 w 412750"/>
              <a:gd name="connsiteY4" fmla="*/ 630000 h 630000"/>
              <a:gd name="connsiteX5" fmla="*/ 412750 w 412750"/>
              <a:gd name="connsiteY5" fmla="*/ 630000 h 630000"/>
              <a:gd name="connsiteX6" fmla="*/ 412750 w 412750"/>
              <a:gd name="connsiteY6" fmla="*/ 462169 h 630000"/>
              <a:gd name="connsiteX7" fmla="*/ 412750 w 412750"/>
              <a:gd name="connsiteY7" fmla="*/ 163719 h 630000"/>
              <a:gd name="connsiteX8" fmla="*/ 412750 w 412750"/>
              <a:gd name="connsiteY8" fmla="*/ 0 h 630000"/>
              <a:gd name="connsiteX9" fmla="*/ 233363 w 412750"/>
              <a:gd name="connsiteY9" fmla="*/ 0 h 630000"/>
              <a:gd name="connsiteX10" fmla="*/ 233363 w 412750"/>
              <a:gd name="connsiteY10" fmla="*/ 194532 h 63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2750" h="630000">
                <a:moveTo>
                  <a:pt x="0" y="194532"/>
                </a:moveTo>
                <a:lnTo>
                  <a:pt x="107633" y="311202"/>
                </a:lnTo>
                <a:lnTo>
                  <a:pt x="0" y="427870"/>
                </a:lnTo>
                <a:lnTo>
                  <a:pt x="233363" y="427870"/>
                </a:lnTo>
                <a:lnTo>
                  <a:pt x="233363" y="630000"/>
                </a:lnTo>
                <a:lnTo>
                  <a:pt x="412750" y="630000"/>
                </a:lnTo>
                <a:lnTo>
                  <a:pt x="412750" y="462169"/>
                </a:lnTo>
                <a:lnTo>
                  <a:pt x="412750" y="163719"/>
                </a:lnTo>
                <a:lnTo>
                  <a:pt x="412750" y="0"/>
                </a:lnTo>
                <a:lnTo>
                  <a:pt x="233363" y="0"/>
                </a:lnTo>
                <a:lnTo>
                  <a:pt x="233363" y="194532"/>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3" name="矩形 62"/>
          <p:cNvSpPr/>
          <p:nvPr/>
        </p:nvSpPr>
        <p:spPr>
          <a:xfrm>
            <a:off x="8005763" y="1609725"/>
            <a:ext cx="293687"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40" name="Text Box 98"/>
          <p:cNvSpPr txBox="1">
            <a:spLocks noChangeArrowheads="1"/>
          </p:cNvSpPr>
          <p:nvPr/>
        </p:nvSpPr>
        <p:spPr bwMode="auto">
          <a:xfrm>
            <a:off x="2403086" y="1961527"/>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400" b="1" dirty="0">
                <a:effectLst>
                  <a:outerShdw blurRad="38100" dist="38100" dir="2700000" algn="tl">
                    <a:srgbClr val="C0C0C0"/>
                  </a:outerShdw>
                </a:effectLst>
                <a:latin typeface="Times New Roman" panose="02020603050405020304" pitchFamily="18" charset="0"/>
                <a:ea typeface=""/>
              </a:rPr>
              <a:t>3´</a:t>
            </a:r>
          </a:p>
        </p:txBody>
      </p:sp>
      <p:sp>
        <p:nvSpPr>
          <p:cNvPr id="41" name="Text Box 95"/>
          <p:cNvSpPr txBox="1">
            <a:spLocks noChangeArrowheads="1"/>
          </p:cNvSpPr>
          <p:nvPr/>
        </p:nvSpPr>
        <p:spPr bwMode="auto">
          <a:xfrm>
            <a:off x="2712824" y="1964702"/>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400" b="1" dirty="0">
                <a:effectLst>
                  <a:outerShdw blurRad="38100" dist="38100" dir="2700000" algn="tl">
                    <a:srgbClr val="C0C0C0"/>
                  </a:outerShdw>
                </a:effectLst>
                <a:latin typeface="Times New Roman" panose="02020603050405020304" pitchFamily="18" charset="0"/>
                <a:ea typeface=""/>
              </a:rPr>
              <a:t>5´</a:t>
            </a:r>
          </a:p>
        </p:txBody>
      </p:sp>
    </p:spTree>
  </p:cSld>
  <p:clrMapOvr>
    <a:masterClrMapping/>
  </p:clrMapOvr>
  <p:transition advTm="2100">
    <p:plus/>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Oval 2"/>
          <p:cNvSpPr>
            <a:spLocks noChangeAspect="1" noChangeArrowheads="1"/>
          </p:cNvSpPr>
          <p:nvPr/>
        </p:nvSpPr>
        <p:spPr bwMode="auto">
          <a:xfrm>
            <a:off x="7392344" y="620689"/>
            <a:ext cx="1800000" cy="2007993"/>
          </a:xfrm>
          <a:prstGeom prst="ellipse">
            <a:avLst/>
          </a:prstGeom>
          <a:solidFill>
            <a:srgbClr val="FF9393"/>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459870" name="Rectangle 94"/>
          <p:cNvSpPr>
            <a:spLocks noChangeArrowheads="1"/>
          </p:cNvSpPr>
          <p:nvPr/>
        </p:nvSpPr>
        <p:spPr bwMode="auto">
          <a:xfrm>
            <a:off x="1560513" y="1646238"/>
            <a:ext cx="7969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引物</a:t>
            </a:r>
          </a:p>
        </p:txBody>
      </p:sp>
      <p:sp>
        <p:nvSpPr>
          <p:cNvPr id="459871" name="Text Box 95"/>
          <p:cNvSpPr txBox="1">
            <a:spLocks noChangeArrowheads="1"/>
          </p:cNvSpPr>
          <p:nvPr/>
        </p:nvSpPr>
        <p:spPr bwMode="auto">
          <a:xfrm>
            <a:off x="1343025" y="1963738"/>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400" b="1" dirty="0">
                <a:effectLst>
                  <a:outerShdw blurRad="38100" dist="38100" dir="2700000" algn="tl">
                    <a:srgbClr val="C0C0C0"/>
                  </a:outerShdw>
                </a:effectLst>
                <a:latin typeface="Times New Roman" panose="02020603050405020304" pitchFamily="18" charset="0"/>
                <a:ea typeface=""/>
              </a:rPr>
              <a:t>5´</a:t>
            </a:r>
          </a:p>
        </p:txBody>
      </p:sp>
      <p:sp>
        <p:nvSpPr>
          <p:cNvPr id="459872" name="Text Box 96"/>
          <p:cNvSpPr txBox="1">
            <a:spLocks noChangeArrowheads="1"/>
          </p:cNvSpPr>
          <p:nvPr/>
        </p:nvSpPr>
        <p:spPr bwMode="auto">
          <a:xfrm>
            <a:off x="2495550" y="717550"/>
            <a:ext cx="5969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400" b="1" dirty="0">
                <a:effectLst>
                  <a:outerShdw blurRad="38100" dist="38100" dir="2700000" algn="tl">
                    <a:srgbClr val="C0C0C0"/>
                  </a:outerShdw>
                </a:effectLst>
                <a:latin typeface="Times New Roman" panose="02020603050405020304" pitchFamily="18" charset="0"/>
                <a:ea typeface=""/>
              </a:rPr>
              <a:t>3´</a:t>
            </a:r>
          </a:p>
        </p:txBody>
      </p:sp>
      <p:sp>
        <p:nvSpPr>
          <p:cNvPr id="459873" name="Text Box 97"/>
          <p:cNvSpPr txBox="1">
            <a:spLocks noChangeArrowheads="1"/>
          </p:cNvSpPr>
          <p:nvPr/>
        </p:nvSpPr>
        <p:spPr bwMode="auto">
          <a:xfrm>
            <a:off x="9779000" y="692150"/>
            <a:ext cx="5762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400" b="1">
                <a:effectLst>
                  <a:outerShdw blurRad="38100" dist="38100" dir="2700000" algn="tl">
                    <a:srgbClr val="C0C0C0"/>
                  </a:outerShdw>
                </a:effectLst>
                <a:latin typeface="Times New Roman" panose="02020603050405020304" pitchFamily="18" charset="0"/>
                <a:ea typeface=""/>
              </a:rPr>
              <a:t>5´</a:t>
            </a:r>
          </a:p>
        </p:txBody>
      </p:sp>
      <p:sp>
        <p:nvSpPr>
          <p:cNvPr id="459874" name="Text Box 98"/>
          <p:cNvSpPr txBox="1">
            <a:spLocks noChangeArrowheads="1"/>
          </p:cNvSpPr>
          <p:nvPr/>
        </p:nvSpPr>
        <p:spPr bwMode="auto">
          <a:xfrm>
            <a:off x="9409113" y="1673225"/>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400" b="1" dirty="0">
                <a:effectLst>
                  <a:outerShdw blurRad="38100" dist="38100" dir="2700000" algn="tl">
                    <a:srgbClr val="C0C0C0"/>
                  </a:outerShdw>
                </a:effectLst>
                <a:latin typeface="Times New Roman" panose="02020603050405020304" pitchFamily="18" charset="0"/>
                <a:ea typeface=""/>
              </a:rPr>
              <a:t>3´</a:t>
            </a:r>
          </a:p>
        </p:txBody>
      </p:sp>
      <p:grpSp>
        <p:nvGrpSpPr>
          <p:cNvPr id="56328" name="组合 97"/>
          <p:cNvGrpSpPr>
            <a:grpSpLocks/>
          </p:cNvGrpSpPr>
          <p:nvPr/>
        </p:nvGrpSpPr>
        <p:grpSpPr bwMode="auto">
          <a:xfrm>
            <a:off x="2855913" y="957263"/>
            <a:ext cx="6840537" cy="661987"/>
            <a:chOff x="2676336" y="2321427"/>
            <a:chExt cx="6840000" cy="661659"/>
          </a:xfrm>
        </p:grpSpPr>
        <p:sp>
          <p:nvSpPr>
            <p:cNvPr id="99" name="任意多边形 98"/>
            <p:cNvSpPr/>
            <p:nvPr/>
          </p:nvSpPr>
          <p:spPr>
            <a:xfrm>
              <a:off x="2676336" y="2321427"/>
              <a:ext cx="6840000" cy="661659"/>
            </a:xfrm>
            <a:custGeom>
              <a:avLst/>
              <a:gdLst>
                <a:gd name="connsiteX0" fmla="*/ 0 w 6840000"/>
                <a:gd name="connsiteY0" fmla="*/ 0 h 661659"/>
                <a:gd name="connsiteX1" fmla="*/ 6840000 w 6840000"/>
                <a:gd name="connsiteY1" fmla="*/ 0 h 661659"/>
                <a:gd name="connsiteX2" fmla="*/ 6840000 w 6840000"/>
                <a:gd name="connsiteY2" fmla="*/ 180000 h 661659"/>
                <a:gd name="connsiteX3" fmla="*/ 6099408 w 6840000"/>
                <a:gd name="connsiteY3" fmla="*/ 180000 h 661659"/>
                <a:gd name="connsiteX4" fmla="*/ 6099408 w 6840000"/>
                <a:gd name="connsiteY4" fmla="*/ 181276 h 661659"/>
                <a:gd name="connsiteX5" fmla="*/ 6060678 w 6840000"/>
                <a:gd name="connsiteY5" fmla="*/ 181276 h 661659"/>
                <a:gd name="connsiteX6" fmla="*/ 6060678 w 6840000"/>
                <a:gd name="connsiteY6" fmla="*/ 371678 h 661659"/>
                <a:gd name="connsiteX7" fmla="*/ 6061760 w 6840000"/>
                <a:gd name="connsiteY7" fmla="*/ 371678 h 661659"/>
                <a:gd name="connsiteX8" fmla="*/ 6061760 w 6840000"/>
                <a:gd name="connsiteY8" fmla="*/ 545022 h 661659"/>
                <a:gd name="connsiteX9" fmla="*/ 5944760 w 6840000"/>
                <a:gd name="connsiteY9" fmla="*/ 647043 h 661659"/>
                <a:gd name="connsiteX10" fmla="*/ 5827760 w 6840000"/>
                <a:gd name="connsiteY10" fmla="*/ 545022 h 661659"/>
                <a:gd name="connsiteX11" fmla="*/ 5827760 w 6840000"/>
                <a:gd name="connsiteY11" fmla="*/ 374635 h 661659"/>
                <a:gd name="connsiteX12" fmla="*/ 5826678 w 6840000"/>
                <a:gd name="connsiteY12" fmla="*/ 374635 h 661659"/>
                <a:gd name="connsiteX13" fmla="*/ 5826678 w 6840000"/>
                <a:gd name="connsiteY13" fmla="*/ 181276 h 661659"/>
                <a:gd name="connsiteX14" fmla="*/ 5795928 w 6840000"/>
                <a:gd name="connsiteY14" fmla="*/ 181276 h 661659"/>
                <a:gd name="connsiteX15" fmla="*/ 5795928 w 6840000"/>
                <a:gd name="connsiteY15" fmla="*/ 180000 h 661659"/>
                <a:gd name="connsiteX16" fmla="*/ 5514191 w 6840000"/>
                <a:gd name="connsiteY16" fmla="*/ 180000 h 661659"/>
                <a:gd name="connsiteX17" fmla="*/ 5514191 w 6840000"/>
                <a:gd name="connsiteY17" fmla="*/ 181276 h 661659"/>
                <a:gd name="connsiteX18" fmla="*/ 5413303 w 6840000"/>
                <a:gd name="connsiteY18" fmla="*/ 181276 h 661659"/>
                <a:gd name="connsiteX19" fmla="*/ 5413303 w 6840000"/>
                <a:gd name="connsiteY19" fmla="*/ 544659 h 661659"/>
                <a:gd name="connsiteX20" fmla="*/ 5296303 w 6840000"/>
                <a:gd name="connsiteY20" fmla="*/ 661659 h 661659"/>
                <a:gd name="connsiteX21" fmla="*/ 5179303 w 6840000"/>
                <a:gd name="connsiteY21" fmla="*/ 544659 h 661659"/>
                <a:gd name="connsiteX22" fmla="*/ 5179303 w 6840000"/>
                <a:gd name="connsiteY22" fmla="*/ 181276 h 661659"/>
                <a:gd name="connsiteX23" fmla="*/ 5147857 w 6840000"/>
                <a:gd name="connsiteY23" fmla="*/ 181276 h 661659"/>
                <a:gd name="connsiteX24" fmla="*/ 5147857 w 6840000"/>
                <a:gd name="connsiteY24" fmla="*/ 180000 h 661659"/>
                <a:gd name="connsiteX25" fmla="*/ 4799080 w 6840000"/>
                <a:gd name="connsiteY25" fmla="*/ 180000 h 661659"/>
                <a:gd name="connsiteX26" fmla="*/ 4799080 w 6840000"/>
                <a:gd name="connsiteY26" fmla="*/ 181276 h 661659"/>
                <a:gd name="connsiteX27" fmla="*/ 4764684 w 6840000"/>
                <a:gd name="connsiteY27" fmla="*/ 181276 h 661659"/>
                <a:gd name="connsiteX28" fmla="*/ 4764684 w 6840000"/>
                <a:gd name="connsiteY28" fmla="*/ 440450 h 661659"/>
                <a:gd name="connsiteX29" fmla="*/ 4647685 w 6840000"/>
                <a:gd name="connsiteY29" fmla="*/ 332753 h 661659"/>
                <a:gd name="connsiteX30" fmla="*/ 4530684 w 6840000"/>
                <a:gd name="connsiteY30" fmla="*/ 440450 h 661659"/>
                <a:gd name="connsiteX31" fmla="*/ 4530684 w 6840000"/>
                <a:gd name="connsiteY31" fmla="*/ 181276 h 661659"/>
                <a:gd name="connsiteX32" fmla="*/ 4499784 w 6840000"/>
                <a:gd name="connsiteY32" fmla="*/ 181276 h 661659"/>
                <a:gd name="connsiteX33" fmla="*/ 4499784 w 6840000"/>
                <a:gd name="connsiteY33" fmla="*/ 180000 h 661659"/>
                <a:gd name="connsiteX34" fmla="*/ 4211752 w 6840000"/>
                <a:gd name="connsiteY34" fmla="*/ 180000 h 661659"/>
                <a:gd name="connsiteX35" fmla="*/ 4211752 w 6840000"/>
                <a:gd name="connsiteY35" fmla="*/ 181276 h 661659"/>
                <a:gd name="connsiteX36" fmla="*/ 4110864 w 6840000"/>
                <a:gd name="connsiteY36" fmla="*/ 181276 h 661659"/>
                <a:gd name="connsiteX37" fmla="*/ 4110864 w 6840000"/>
                <a:gd name="connsiteY37" fmla="*/ 544659 h 661659"/>
                <a:gd name="connsiteX38" fmla="*/ 3993864 w 6840000"/>
                <a:gd name="connsiteY38" fmla="*/ 661659 h 661659"/>
                <a:gd name="connsiteX39" fmla="*/ 3876864 w 6840000"/>
                <a:gd name="connsiteY39" fmla="*/ 544659 h 661659"/>
                <a:gd name="connsiteX40" fmla="*/ 3876864 w 6840000"/>
                <a:gd name="connsiteY40" fmla="*/ 181276 h 661659"/>
                <a:gd name="connsiteX41" fmla="*/ 3845418 w 6840000"/>
                <a:gd name="connsiteY41" fmla="*/ 181276 h 661659"/>
                <a:gd name="connsiteX42" fmla="*/ 3845418 w 6840000"/>
                <a:gd name="connsiteY42" fmla="*/ 180000 h 661659"/>
                <a:gd name="connsiteX43" fmla="*/ 3491672 w 6840000"/>
                <a:gd name="connsiteY43" fmla="*/ 180000 h 661659"/>
                <a:gd name="connsiteX44" fmla="*/ 3491672 w 6840000"/>
                <a:gd name="connsiteY44" fmla="*/ 181473 h 661659"/>
                <a:gd name="connsiteX45" fmla="*/ 3457276 w 6840000"/>
                <a:gd name="connsiteY45" fmla="*/ 181473 h 661659"/>
                <a:gd name="connsiteX46" fmla="*/ 3457276 w 6840000"/>
                <a:gd name="connsiteY46" fmla="*/ 440647 h 661659"/>
                <a:gd name="connsiteX47" fmla="*/ 3340277 w 6840000"/>
                <a:gd name="connsiteY47" fmla="*/ 332950 h 661659"/>
                <a:gd name="connsiteX48" fmla="*/ 3223276 w 6840000"/>
                <a:gd name="connsiteY48" fmla="*/ 440647 h 661659"/>
                <a:gd name="connsiteX49" fmla="*/ 3223276 w 6840000"/>
                <a:gd name="connsiteY49" fmla="*/ 181473 h 661659"/>
                <a:gd name="connsiteX50" fmla="*/ 3192376 w 6840000"/>
                <a:gd name="connsiteY50" fmla="*/ 181473 h 661659"/>
                <a:gd name="connsiteX51" fmla="*/ 3192376 w 6840000"/>
                <a:gd name="connsiteY51" fmla="*/ 180000 h 661659"/>
                <a:gd name="connsiteX52" fmla="*/ 2796800 w 6840000"/>
                <a:gd name="connsiteY52" fmla="*/ 180000 h 661659"/>
                <a:gd name="connsiteX53" fmla="*/ 2796800 w 6840000"/>
                <a:gd name="connsiteY53" fmla="*/ 442941 h 661659"/>
                <a:gd name="connsiteX54" fmla="*/ 2679800 w 6840000"/>
                <a:gd name="connsiteY54" fmla="*/ 340921 h 661659"/>
                <a:gd name="connsiteX55" fmla="*/ 2562800 w 6840000"/>
                <a:gd name="connsiteY55" fmla="*/ 442941 h 661659"/>
                <a:gd name="connsiteX56" fmla="*/ 2562800 w 6840000"/>
                <a:gd name="connsiteY56" fmla="*/ 180000 h 661659"/>
                <a:gd name="connsiteX57" fmla="*/ 2129244 w 6840000"/>
                <a:gd name="connsiteY57" fmla="*/ 180000 h 661659"/>
                <a:gd name="connsiteX58" fmla="*/ 2129244 w 6840000"/>
                <a:gd name="connsiteY58" fmla="*/ 438816 h 661659"/>
                <a:gd name="connsiteX59" fmla="*/ 2012245 w 6840000"/>
                <a:gd name="connsiteY59" fmla="*/ 331119 h 661659"/>
                <a:gd name="connsiteX60" fmla="*/ 1895244 w 6840000"/>
                <a:gd name="connsiteY60" fmla="*/ 438816 h 661659"/>
                <a:gd name="connsiteX61" fmla="*/ 1895244 w 6840000"/>
                <a:gd name="connsiteY61" fmla="*/ 180000 h 661659"/>
                <a:gd name="connsiteX62" fmla="*/ 1472566 w 6840000"/>
                <a:gd name="connsiteY62" fmla="*/ 180000 h 661659"/>
                <a:gd name="connsiteX63" fmla="*/ 1472566 w 6840000"/>
                <a:gd name="connsiteY63" fmla="*/ 539671 h 661659"/>
                <a:gd name="connsiteX64" fmla="*/ 1355566 w 6840000"/>
                <a:gd name="connsiteY64" fmla="*/ 656671 h 661659"/>
                <a:gd name="connsiteX65" fmla="*/ 1238566 w 6840000"/>
                <a:gd name="connsiteY65" fmla="*/ 539671 h 661659"/>
                <a:gd name="connsiteX66" fmla="*/ 1238566 w 6840000"/>
                <a:gd name="connsiteY66" fmla="*/ 180000 h 661659"/>
                <a:gd name="connsiteX67" fmla="*/ 804791 w 6840000"/>
                <a:gd name="connsiteY67" fmla="*/ 180000 h 661659"/>
                <a:gd name="connsiteX68" fmla="*/ 804791 w 6840000"/>
                <a:gd name="connsiteY68" fmla="*/ 539671 h 661659"/>
                <a:gd name="connsiteX69" fmla="*/ 687791 w 6840000"/>
                <a:gd name="connsiteY69" fmla="*/ 656671 h 661659"/>
                <a:gd name="connsiteX70" fmla="*/ 570791 w 6840000"/>
                <a:gd name="connsiteY70" fmla="*/ 539671 h 661659"/>
                <a:gd name="connsiteX71" fmla="*/ 570791 w 6840000"/>
                <a:gd name="connsiteY71" fmla="*/ 180000 h 661659"/>
                <a:gd name="connsiteX72" fmla="*/ 0 w 6840000"/>
                <a:gd name="connsiteY72" fmla="*/ 180000 h 661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840000" h="661659">
                  <a:moveTo>
                    <a:pt x="0" y="0"/>
                  </a:moveTo>
                  <a:lnTo>
                    <a:pt x="6840000" y="0"/>
                  </a:lnTo>
                  <a:lnTo>
                    <a:pt x="6840000" y="180000"/>
                  </a:lnTo>
                  <a:lnTo>
                    <a:pt x="6099408" y="180000"/>
                  </a:lnTo>
                  <a:lnTo>
                    <a:pt x="6099408" y="181276"/>
                  </a:lnTo>
                  <a:lnTo>
                    <a:pt x="6060678" y="181276"/>
                  </a:lnTo>
                  <a:lnTo>
                    <a:pt x="6060678" y="371678"/>
                  </a:lnTo>
                  <a:lnTo>
                    <a:pt x="6061760" y="371678"/>
                  </a:lnTo>
                  <a:lnTo>
                    <a:pt x="6061760" y="545022"/>
                  </a:lnTo>
                  <a:cubicBezTo>
                    <a:pt x="6061760" y="601388"/>
                    <a:pt x="6009368" y="647043"/>
                    <a:pt x="5944760" y="647043"/>
                  </a:cubicBezTo>
                  <a:cubicBezTo>
                    <a:pt x="5880154" y="647043"/>
                    <a:pt x="5827760" y="601388"/>
                    <a:pt x="5827760" y="545022"/>
                  </a:cubicBezTo>
                  <a:lnTo>
                    <a:pt x="5827760" y="374635"/>
                  </a:lnTo>
                  <a:lnTo>
                    <a:pt x="5826678" y="374635"/>
                  </a:lnTo>
                  <a:lnTo>
                    <a:pt x="5826678" y="181276"/>
                  </a:lnTo>
                  <a:lnTo>
                    <a:pt x="5795928" y="181276"/>
                  </a:lnTo>
                  <a:lnTo>
                    <a:pt x="5795928" y="180000"/>
                  </a:lnTo>
                  <a:lnTo>
                    <a:pt x="5514191" y="180000"/>
                  </a:lnTo>
                  <a:lnTo>
                    <a:pt x="5514191" y="181276"/>
                  </a:lnTo>
                  <a:lnTo>
                    <a:pt x="5413303" y="181276"/>
                  </a:lnTo>
                  <a:lnTo>
                    <a:pt x="5413303" y="544659"/>
                  </a:lnTo>
                  <a:lnTo>
                    <a:pt x="5296303" y="661659"/>
                  </a:lnTo>
                  <a:lnTo>
                    <a:pt x="5179303" y="544659"/>
                  </a:lnTo>
                  <a:lnTo>
                    <a:pt x="5179303" y="181276"/>
                  </a:lnTo>
                  <a:lnTo>
                    <a:pt x="5147857" y="181276"/>
                  </a:lnTo>
                  <a:lnTo>
                    <a:pt x="5147857" y="180000"/>
                  </a:lnTo>
                  <a:lnTo>
                    <a:pt x="4799080" y="180000"/>
                  </a:lnTo>
                  <a:lnTo>
                    <a:pt x="4799080" y="181276"/>
                  </a:lnTo>
                  <a:lnTo>
                    <a:pt x="4764684" y="181276"/>
                  </a:lnTo>
                  <a:lnTo>
                    <a:pt x="4764684" y="440450"/>
                  </a:lnTo>
                  <a:lnTo>
                    <a:pt x="4647685" y="332753"/>
                  </a:lnTo>
                  <a:lnTo>
                    <a:pt x="4530684" y="440450"/>
                  </a:lnTo>
                  <a:lnTo>
                    <a:pt x="4530684" y="181276"/>
                  </a:lnTo>
                  <a:lnTo>
                    <a:pt x="4499784" y="181276"/>
                  </a:lnTo>
                  <a:lnTo>
                    <a:pt x="4499784" y="180000"/>
                  </a:lnTo>
                  <a:lnTo>
                    <a:pt x="4211752" y="180000"/>
                  </a:lnTo>
                  <a:lnTo>
                    <a:pt x="4211752" y="181276"/>
                  </a:lnTo>
                  <a:lnTo>
                    <a:pt x="4110864" y="181276"/>
                  </a:lnTo>
                  <a:lnTo>
                    <a:pt x="4110864" y="544659"/>
                  </a:lnTo>
                  <a:lnTo>
                    <a:pt x="3993864" y="661659"/>
                  </a:lnTo>
                  <a:lnTo>
                    <a:pt x="3876864" y="544659"/>
                  </a:lnTo>
                  <a:lnTo>
                    <a:pt x="3876864" y="181276"/>
                  </a:lnTo>
                  <a:lnTo>
                    <a:pt x="3845418" y="181276"/>
                  </a:lnTo>
                  <a:lnTo>
                    <a:pt x="3845418" y="180000"/>
                  </a:lnTo>
                  <a:lnTo>
                    <a:pt x="3491672" y="180000"/>
                  </a:lnTo>
                  <a:lnTo>
                    <a:pt x="3491672" y="181473"/>
                  </a:lnTo>
                  <a:lnTo>
                    <a:pt x="3457276" y="181473"/>
                  </a:lnTo>
                  <a:lnTo>
                    <a:pt x="3457276" y="440647"/>
                  </a:lnTo>
                  <a:lnTo>
                    <a:pt x="3340277" y="332950"/>
                  </a:lnTo>
                  <a:lnTo>
                    <a:pt x="3223276" y="440647"/>
                  </a:lnTo>
                  <a:lnTo>
                    <a:pt x="3223276" y="181473"/>
                  </a:lnTo>
                  <a:lnTo>
                    <a:pt x="3192376" y="181473"/>
                  </a:lnTo>
                  <a:lnTo>
                    <a:pt x="3192376" y="180000"/>
                  </a:lnTo>
                  <a:lnTo>
                    <a:pt x="2796800" y="180000"/>
                  </a:lnTo>
                  <a:lnTo>
                    <a:pt x="2796800" y="442941"/>
                  </a:lnTo>
                  <a:cubicBezTo>
                    <a:pt x="2796800" y="386576"/>
                    <a:pt x="2744407" y="340921"/>
                    <a:pt x="2679800" y="340921"/>
                  </a:cubicBezTo>
                  <a:cubicBezTo>
                    <a:pt x="2615193" y="340921"/>
                    <a:pt x="2562800" y="386576"/>
                    <a:pt x="2562800" y="442941"/>
                  </a:cubicBezTo>
                  <a:lnTo>
                    <a:pt x="2562800" y="180000"/>
                  </a:lnTo>
                  <a:lnTo>
                    <a:pt x="2129244" y="180000"/>
                  </a:lnTo>
                  <a:lnTo>
                    <a:pt x="2129244" y="438816"/>
                  </a:lnTo>
                  <a:lnTo>
                    <a:pt x="2012245" y="331119"/>
                  </a:lnTo>
                  <a:lnTo>
                    <a:pt x="1895244" y="438816"/>
                  </a:lnTo>
                  <a:lnTo>
                    <a:pt x="1895244" y="180000"/>
                  </a:lnTo>
                  <a:lnTo>
                    <a:pt x="1472566" y="180000"/>
                  </a:lnTo>
                  <a:lnTo>
                    <a:pt x="1472566" y="539671"/>
                  </a:lnTo>
                  <a:lnTo>
                    <a:pt x="1355566" y="656671"/>
                  </a:lnTo>
                  <a:lnTo>
                    <a:pt x="1238566" y="539671"/>
                  </a:lnTo>
                  <a:lnTo>
                    <a:pt x="1238566" y="180000"/>
                  </a:lnTo>
                  <a:lnTo>
                    <a:pt x="804791" y="180000"/>
                  </a:lnTo>
                  <a:lnTo>
                    <a:pt x="804791" y="539671"/>
                  </a:lnTo>
                  <a:lnTo>
                    <a:pt x="687791" y="656671"/>
                  </a:lnTo>
                  <a:lnTo>
                    <a:pt x="570791" y="539671"/>
                  </a:lnTo>
                  <a:lnTo>
                    <a:pt x="570791" y="180000"/>
                  </a:lnTo>
                  <a:lnTo>
                    <a:pt x="0" y="180000"/>
                  </a:lnTo>
                  <a:close/>
                </a:path>
              </a:pathLst>
            </a:custGeom>
            <a:solidFill>
              <a:srgbClr val="0050AC"/>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0" name="矩形 99"/>
            <p:cNvSpPr/>
            <p:nvPr/>
          </p:nvSpPr>
          <p:spPr>
            <a:xfrm>
              <a:off x="8462319" y="2561020"/>
              <a:ext cx="323825"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01" name="矩形 100"/>
            <p:cNvSpPr/>
            <p:nvPr/>
          </p:nvSpPr>
          <p:spPr>
            <a:xfrm>
              <a:off x="7816257" y="2562607"/>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02" name="矩形 101"/>
            <p:cNvSpPr/>
            <p:nvPr/>
          </p:nvSpPr>
          <p:spPr>
            <a:xfrm>
              <a:off x="7171783" y="2413456"/>
              <a:ext cx="293664"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03" name="矩形 102"/>
            <p:cNvSpPr/>
            <p:nvPr/>
          </p:nvSpPr>
          <p:spPr>
            <a:xfrm>
              <a:off x="5197088" y="2403936"/>
              <a:ext cx="314300"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104" name="矩形 103"/>
            <p:cNvSpPr/>
            <p:nvPr/>
          </p:nvSpPr>
          <p:spPr>
            <a:xfrm>
              <a:off x="5863786" y="2413456"/>
              <a:ext cx="293664"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05" name="矩形 104"/>
            <p:cNvSpPr/>
            <p:nvPr/>
          </p:nvSpPr>
          <p:spPr>
            <a:xfrm>
              <a:off x="4538327" y="2403936"/>
              <a:ext cx="293665"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06" name="矩形 105"/>
            <p:cNvSpPr/>
            <p:nvPr/>
          </p:nvSpPr>
          <p:spPr>
            <a:xfrm>
              <a:off x="6517784" y="2562607"/>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07" name="矩形 106"/>
            <p:cNvSpPr/>
            <p:nvPr/>
          </p:nvSpPr>
          <p:spPr>
            <a:xfrm>
              <a:off x="3873217" y="2564194"/>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08" name="矩形 107"/>
            <p:cNvSpPr/>
            <p:nvPr/>
          </p:nvSpPr>
          <p:spPr>
            <a:xfrm>
              <a:off x="3206519" y="2564194"/>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grpSp>
      <p:sp>
        <p:nvSpPr>
          <p:cNvPr id="119" name="任意多边形 118"/>
          <p:cNvSpPr/>
          <p:nvPr/>
        </p:nvSpPr>
        <p:spPr>
          <a:xfrm rot="19080000">
            <a:off x="4978400" y="4143179"/>
            <a:ext cx="619589" cy="312023"/>
          </a:xfrm>
          <a:custGeom>
            <a:avLst/>
            <a:gdLst>
              <a:gd name="connsiteX0" fmla="*/ 0 w 619589"/>
              <a:gd name="connsiteY0" fmla="*/ 0 h 312023"/>
              <a:gd name="connsiteX1" fmla="*/ 153822 w 619589"/>
              <a:gd name="connsiteY1" fmla="*/ 0 h 312023"/>
              <a:gd name="connsiteX2" fmla="*/ 153822 w 619589"/>
              <a:gd name="connsiteY2" fmla="*/ 32315 h 312023"/>
              <a:gd name="connsiteX3" fmla="*/ 347181 w 619589"/>
              <a:gd name="connsiteY3" fmla="*/ 32315 h 312023"/>
              <a:gd name="connsiteX4" fmla="*/ 347181 w 619589"/>
              <a:gd name="connsiteY4" fmla="*/ 33397 h 312023"/>
              <a:gd name="connsiteX5" fmla="*/ 517568 w 619589"/>
              <a:gd name="connsiteY5" fmla="*/ 33397 h 312023"/>
              <a:gd name="connsiteX6" fmla="*/ 619589 w 619589"/>
              <a:gd name="connsiteY6" fmla="*/ 150397 h 312023"/>
              <a:gd name="connsiteX7" fmla="*/ 517568 w 619589"/>
              <a:gd name="connsiteY7" fmla="*/ 267397 h 312023"/>
              <a:gd name="connsiteX8" fmla="*/ 347181 w 619589"/>
              <a:gd name="connsiteY8" fmla="*/ 267397 h 312023"/>
              <a:gd name="connsiteX9" fmla="*/ 347181 w 619589"/>
              <a:gd name="connsiteY9" fmla="*/ 269915 h 312023"/>
              <a:gd name="connsiteX10" fmla="*/ 153822 w 619589"/>
              <a:gd name="connsiteY10" fmla="*/ 269915 h 312023"/>
              <a:gd name="connsiteX11" fmla="*/ 153822 w 619589"/>
              <a:gd name="connsiteY11" fmla="*/ 312023 h 312023"/>
              <a:gd name="connsiteX12" fmla="*/ 0 w 619589"/>
              <a:gd name="connsiteY12" fmla="*/ 312023 h 312023"/>
              <a:gd name="connsiteX13" fmla="*/ 0 w 619589"/>
              <a:gd name="connsiteY13" fmla="*/ 0 h 31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12023">
                <a:moveTo>
                  <a:pt x="0" y="0"/>
                </a:moveTo>
                <a:lnTo>
                  <a:pt x="153822" y="0"/>
                </a:lnTo>
                <a:lnTo>
                  <a:pt x="153822" y="32315"/>
                </a:lnTo>
                <a:lnTo>
                  <a:pt x="347181" y="32315"/>
                </a:lnTo>
                <a:lnTo>
                  <a:pt x="347181" y="33397"/>
                </a:lnTo>
                <a:lnTo>
                  <a:pt x="517568" y="33397"/>
                </a:lnTo>
                <a:cubicBezTo>
                  <a:pt x="573934" y="33397"/>
                  <a:pt x="619589" y="85790"/>
                  <a:pt x="619589" y="150397"/>
                </a:cubicBezTo>
                <a:cubicBezTo>
                  <a:pt x="619589" y="215004"/>
                  <a:pt x="573934" y="267397"/>
                  <a:pt x="517568" y="267397"/>
                </a:cubicBezTo>
                <a:lnTo>
                  <a:pt x="347181" y="267397"/>
                </a:lnTo>
                <a:lnTo>
                  <a:pt x="347181" y="269915"/>
                </a:lnTo>
                <a:lnTo>
                  <a:pt x="153822" y="269915"/>
                </a:lnTo>
                <a:lnTo>
                  <a:pt x="153822" y="312023"/>
                </a:lnTo>
                <a:lnTo>
                  <a:pt x="0" y="312023"/>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0" name="矩形 119"/>
          <p:cNvSpPr/>
          <p:nvPr/>
        </p:nvSpPr>
        <p:spPr>
          <a:xfrm>
            <a:off x="5114925" y="4143375"/>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23" name="任意多边形 122"/>
          <p:cNvSpPr/>
          <p:nvPr/>
        </p:nvSpPr>
        <p:spPr>
          <a:xfrm rot="16200000">
            <a:off x="4086020" y="4504916"/>
            <a:ext cx="619589" cy="312023"/>
          </a:xfrm>
          <a:custGeom>
            <a:avLst/>
            <a:gdLst>
              <a:gd name="connsiteX0" fmla="*/ 0 w 619589"/>
              <a:gd name="connsiteY0" fmla="*/ 0 h 312023"/>
              <a:gd name="connsiteX1" fmla="*/ 153822 w 619589"/>
              <a:gd name="connsiteY1" fmla="*/ 0 h 312023"/>
              <a:gd name="connsiteX2" fmla="*/ 153822 w 619589"/>
              <a:gd name="connsiteY2" fmla="*/ 32315 h 312023"/>
              <a:gd name="connsiteX3" fmla="*/ 347181 w 619589"/>
              <a:gd name="connsiteY3" fmla="*/ 32315 h 312023"/>
              <a:gd name="connsiteX4" fmla="*/ 347181 w 619589"/>
              <a:gd name="connsiteY4" fmla="*/ 33397 h 312023"/>
              <a:gd name="connsiteX5" fmla="*/ 517568 w 619589"/>
              <a:gd name="connsiteY5" fmla="*/ 33397 h 312023"/>
              <a:gd name="connsiteX6" fmla="*/ 619589 w 619589"/>
              <a:gd name="connsiteY6" fmla="*/ 150397 h 312023"/>
              <a:gd name="connsiteX7" fmla="*/ 517568 w 619589"/>
              <a:gd name="connsiteY7" fmla="*/ 267397 h 312023"/>
              <a:gd name="connsiteX8" fmla="*/ 347181 w 619589"/>
              <a:gd name="connsiteY8" fmla="*/ 267397 h 312023"/>
              <a:gd name="connsiteX9" fmla="*/ 347181 w 619589"/>
              <a:gd name="connsiteY9" fmla="*/ 269915 h 312023"/>
              <a:gd name="connsiteX10" fmla="*/ 153822 w 619589"/>
              <a:gd name="connsiteY10" fmla="*/ 269915 h 312023"/>
              <a:gd name="connsiteX11" fmla="*/ 153822 w 619589"/>
              <a:gd name="connsiteY11" fmla="*/ 312023 h 312023"/>
              <a:gd name="connsiteX12" fmla="*/ 0 w 619589"/>
              <a:gd name="connsiteY12" fmla="*/ 312023 h 312023"/>
              <a:gd name="connsiteX13" fmla="*/ 0 w 619589"/>
              <a:gd name="connsiteY13" fmla="*/ 0 h 31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12023">
                <a:moveTo>
                  <a:pt x="0" y="0"/>
                </a:moveTo>
                <a:lnTo>
                  <a:pt x="153822" y="0"/>
                </a:lnTo>
                <a:lnTo>
                  <a:pt x="153822" y="32315"/>
                </a:lnTo>
                <a:lnTo>
                  <a:pt x="347181" y="32315"/>
                </a:lnTo>
                <a:lnTo>
                  <a:pt x="347181" y="33397"/>
                </a:lnTo>
                <a:lnTo>
                  <a:pt x="517568" y="33397"/>
                </a:lnTo>
                <a:cubicBezTo>
                  <a:pt x="573934" y="33397"/>
                  <a:pt x="619589" y="85790"/>
                  <a:pt x="619589" y="150397"/>
                </a:cubicBezTo>
                <a:cubicBezTo>
                  <a:pt x="619589" y="215004"/>
                  <a:pt x="573934" y="267397"/>
                  <a:pt x="517568" y="267397"/>
                </a:cubicBezTo>
                <a:lnTo>
                  <a:pt x="347181" y="267397"/>
                </a:lnTo>
                <a:lnTo>
                  <a:pt x="347181" y="269915"/>
                </a:lnTo>
                <a:lnTo>
                  <a:pt x="153822" y="269915"/>
                </a:lnTo>
                <a:lnTo>
                  <a:pt x="153822" y="312023"/>
                </a:lnTo>
                <a:lnTo>
                  <a:pt x="0" y="312023"/>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4" name="矩形 123"/>
          <p:cNvSpPr/>
          <p:nvPr/>
        </p:nvSpPr>
        <p:spPr>
          <a:xfrm>
            <a:off x="4222750" y="4505325"/>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25" name="任意多边形 124"/>
          <p:cNvSpPr/>
          <p:nvPr/>
        </p:nvSpPr>
        <p:spPr>
          <a:xfrm rot="16500000">
            <a:off x="8552488" y="4591839"/>
            <a:ext cx="619589" cy="312023"/>
          </a:xfrm>
          <a:custGeom>
            <a:avLst/>
            <a:gdLst>
              <a:gd name="connsiteX0" fmla="*/ 0 w 619589"/>
              <a:gd name="connsiteY0" fmla="*/ 0 h 312023"/>
              <a:gd name="connsiteX1" fmla="*/ 153822 w 619589"/>
              <a:gd name="connsiteY1" fmla="*/ 0 h 312023"/>
              <a:gd name="connsiteX2" fmla="*/ 153822 w 619589"/>
              <a:gd name="connsiteY2" fmla="*/ 32315 h 312023"/>
              <a:gd name="connsiteX3" fmla="*/ 347181 w 619589"/>
              <a:gd name="connsiteY3" fmla="*/ 32315 h 312023"/>
              <a:gd name="connsiteX4" fmla="*/ 347181 w 619589"/>
              <a:gd name="connsiteY4" fmla="*/ 33397 h 312023"/>
              <a:gd name="connsiteX5" fmla="*/ 517568 w 619589"/>
              <a:gd name="connsiteY5" fmla="*/ 33397 h 312023"/>
              <a:gd name="connsiteX6" fmla="*/ 619589 w 619589"/>
              <a:gd name="connsiteY6" fmla="*/ 150397 h 312023"/>
              <a:gd name="connsiteX7" fmla="*/ 517568 w 619589"/>
              <a:gd name="connsiteY7" fmla="*/ 267397 h 312023"/>
              <a:gd name="connsiteX8" fmla="*/ 347181 w 619589"/>
              <a:gd name="connsiteY8" fmla="*/ 267397 h 312023"/>
              <a:gd name="connsiteX9" fmla="*/ 347181 w 619589"/>
              <a:gd name="connsiteY9" fmla="*/ 269915 h 312023"/>
              <a:gd name="connsiteX10" fmla="*/ 153822 w 619589"/>
              <a:gd name="connsiteY10" fmla="*/ 269915 h 312023"/>
              <a:gd name="connsiteX11" fmla="*/ 153822 w 619589"/>
              <a:gd name="connsiteY11" fmla="*/ 312023 h 312023"/>
              <a:gd name="connsiteX12" fmla="*/ 0 w 619589"/>
              <a:gd name="connsiteY12" fmla="*/ 312023 h 312023"/>
              <a:gd name="connsiteX13" fmla="*/ 0 w 619589"/>
              <a:gd name="connsiteY13" fmla="*/ 0 h 31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12023">
                <a:moveTo>
                  <a:pt x="0" y="0"/>
                </a:moveTo>
                <a:lnTo>
                  <a:pt x="153822" y="0"/>
                </a:lnTo>
                <a:lnTo>
                  <a:pt x="153822" y="32315"/>
                </a:lnTo>
                <a:lnTo>
                  <a:pt x="347181" y="32315"/>
                </a:lnTo>
                <a:lnTo>
                  <a:pt x="347181" y="33397"/>
                </a:lnTo>
                <a:lnTo>
                  <a:pt x="517568" y="33397"/>
                </a:lnTo>
                <a:cubicBezTo>
                  <a:pt x="573934" y="33397"/>
                  <a:pt x="619589" y="85790"/>
                  <a:pt x="619589" y="150397"/>
                </a:cubicBezTo>
                <a:cubicBezTo>
                  <a:pt x="619589" y="215004"/>
                  <a:pt x="573934" y="267397"/>
                  <a:pt x="517568" y="267397"/>
                </a:cubicBezTo>
                <a:lnTo>
                  <a:pt x="347181" y="267397"/>
                </a:lnTo>
                <a:lnTo>
                  <a:pt x="347181" y="269915"/>
                </a:lnTo>
                <a:lnTo>
                  <a:pt x="153822" y="269915"/>
                </a:lnTo>
                <a:lnTo>
                  <a:pt x="153822" y="312023"/>
                </a:lnTo>
                <a:lnTo>
                  <a:pt x="0" y="312023"/>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6" name="矩形 125"/>
          <p:cNvSpPr/>
          <p:nvPr/>
        </p:nvSpPr>
        <p:spPr>
          <a:xfrm>
            <a:off x="8682038" y="4581525"/>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29" name="任意多边形 128"/>
          <p:cNvSpPr/>
          <p:nvPr/>
        </p:nvSpPr>
        <p:spPr>
          <a:xfrm rot="15000000">
            <a:off x="6148673" y="4549754"/>
            <a:ext cx="422730" cy="301099"/>
          </a:xfrm>
          <a:custGeom>
            <a:avLst/>
            <a:gdLst>
              <a:gd name="connsiteX0" fmla="*/ 0 w 422730"/>
              <a:gd name="connsiteY0" fmla="*/ 0 h 301099"/>
              <a:gd name="connsiteX1" fmla="*/ 153822 w 422730"/>
              <a:gd name="connsiteY1" fmla="*/ 0 h 301099"/>
              <a:gd name="connsiteX2" fmla="*/ 153822 w 422730"/>
              <a:gd name="connsiteY2" fmla="*/ 31707 h 301099"/>
              <a:gd name="connsiteX3" fmla="*/ 422730 w 422730"/>
              <a:gd name="connsiteY3" fmla="*/ 31707 h 301099"/>
              <a:gd name="connsiteX4" fmla="*/ 320710 w 422730"/>
              <a:gd name="connsiteY4" fmla="*/ 148707 h 301099"/>
              <a:gd name="connsiteX5" fmla="*/ 422730 w 422730"/>
              <a:gd name="connsiteY5" fmla="*/ 265707 h 301099"/>
              <a:gd name="connsiteX6" fmla="*/ 153822 w 422730"/>
              <a:gd name="connsiteY6" fmla="*/ 265707 h 301099"/>
              <a:gd name="connsiteX7" fmla="*/ 153822 w 422730"/>
              <a:gd name="connsiteY7" fmla="*/ 301099 h 301099"/>
              <a:gd name="connsiteX8" fmla="*/ 0 w 422730"/>
              <a:gd name="connsiteY8" fmla="*/ 301099 h 301099"/>
              <a:gd name="connsiteX9" fmla="*/ 0 w 422730"/>
              <a:gd name="connsiteY9" fmla="*/ 0 h 30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730" h="301099">
                <a:moveTo>
                  <a:pt x="0" y="0"/>
                </a:moveTo>
                <a:lnTo>
                  <a:pt x="153822" y="0"/>
                </a:lnTo>
                <a:lnTo>
                  <a:pt x="153822" y="31707"/>
                </a:lnTo>
                <a:lnTo>
                  <a:pt x="422730" y="31707"/>
                </a:lnTo>
                <a:cubicBezTo>
                  <a:pt x="366365" y="31707"/>
                  <a:pt x="320710" y="84100"/>
                  <a:pt x="320710" y="148707"/>
                </a:cubicBezTo>
                <a:cubicBezTo>
                  <a:pt x="320710" y="213314"/>
                  <a:pt x="366365" y="265707"/>
                  <a:pt x="422730" y="265707"/>
                </a:cubicBezTo>
                <a:lnTo>
                  <a:pt x="153822" y="265707"/>
                </a:lnTo>
                <a:lnTo>
                  <a:pt x="153822" y="301099"/>
                </a:lnTo>
                <a:lnTo>
                  <a:pt x="0" y="301099"/>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0" name="矩形 129"/>
          <p:cNvSpPr/>
          <p:nvPr/>
        </p:nvSpPr>
        <p:spPr>
          <a:xfrm>
            <a:off x="6210300" y="4581525"/>
            <a:ext cx="314325"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32785" name="Freeform 93"/>
          <p:cNvSpPr>
            <a:spLocks noChangeArrowheads="1"/>
          </p:cNvSpPr>
          <p:nvPr/>
        </p:nvSpPr>
        <p:spPr bwMode="auto">
          <a:xfrm>
            <a:off x="2279650" y="1828800"/>
            <a:ext cx="539750" cy="138113"/>
          </a:xfrm>
          <a:custGeom>
            <a:avLst/>
            <a:gdLst>
              <a:gd name="T0" fmla="*/ 0 w 197"/>
              <a:gd name="T1" fmla="*/ 2147483646 h 30"/>
              <a:gd name="T2" fmla="*/ 2147483646 w 197"/>
              <a:gd name="T3" fmla="*/ 2147483646 h 30"/>
              <a:gd name="T4" fmla="*/ 2147483646 w 197"/>
              <a:gd name="T5" fmla="*/ 0 h 30"/>
              <a:gd name="T6" fmla="*/ 2147483646 w 197"/>
              <a:gd name="T7" fmla="*/ 2147483646 h 30"/>
              <a:gd name="T8" fmla="*/ 2147483646 w 197"/>
              <a:gd name="T9" fmla="*/ 0 h 30"/>
              <a:gd name="T10" fmla="*/ 2147483646 w 197"/>
              <a:gd name="T11" fmla="*/ 2147483646 h 30"/>
              <a:gd name="T12" fmla="*/ 2147483646 w 197"/>
              <a:gd name="T13" fmla="*/ 0 h 30"/>
              <a:gd name="T14" fmla="*/ 2147483646 w 197"/>
              <a:gd name="T15" fmla="*/ 2147483646 h 30"/>
              <a:gd name="T16" fmla="*/ 2147483646 w 197"/>
              <a:gd name="T17" fmla="*/ 0 h 30"/>
              <a:gd name="T18" fmla="*/ 2147483646 w 197"/>
              <a:gd name="T19" fmla="*/ 2147483646 h 30"/>
              <a:gd name="T20" fmla="*/ 2147483646 w 197"/>
              <a:gd name="T21" fmla="*/ 0 h 30"/>
              <a:gd name="T22" fmla="*/ 2147483646 w 197"/>
              <a:gd name="T23" fmla="*/ 2147483646 h 30"/>
              <a:gd name="T24" fmla="*/ 2147483646 w 197"/>
              <a:gd name="T25" fmla="*/ 0 h 30"/>
              <a:gd name="T26" fmla="*/ 2147483646 w 197"/>
              <a:gd name="T27" fmla="*/ 2147483646 h 30"/>
              <a:gd name="T28" fmla="*/ 2147483646 w 197"/>
              <a:gd name="T29" fmla="*/ 0 h 30"/>
              <a:gd name="T30" fmla="*/ 2147483646 w 197"/>
              <a:gd name="T31" fmla="*/ 2147483646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7" h="30">
                <a:moveTo>
                  <a:pt x="0" y="15"/>
                </a:moveTo>
                <a:lnTo>
                  <a:pt x="7" y="30"/>
                </a:lnTo>
                <a:lnTo>
                  <a:pt x="21" y="0"/>
                </a:lnTo>
                <a:lnTo>
                  <a:pt x="36" y="30"/>
                </a:lnTo>
                <a:lnTo>
                  <a:pt x="50" y="0"/>
                </a:lnTo>
                <a:lnTo>
                  <a:pt x="64" y="30"/>
                </a:lnTo>
                <a:lnTo>
                  <a:pt x="78" y="0"/>
                </a:lnTo>
                <a:lnTo>
                  <a:pt x="92" y="30"/>
                </a:lnTo>
                <a:lnTo>
                  <a:pt x="106" y="0"/>
                </a:lnTo>
                <a:lnTo>
                  <a:pt x="120" y="30"/>
                </a:lnTo>
                <a:lnTo>
                  <a:pt x="134" y="0"/>
                </a:lnTo>
                <a:lnTo>
                  <a:pt x="148" y="30"/>
                </a:lnTo>
                <a:lnTo>
                  <a:pt x="162" y="0"/>
                </a:lnTo>
                <a:lnTo>
                  <a:pt x="176" y="30"/>
                </a:lnTo>
                <a:lnTo>
                  <a:pt x="190" y="0"/>
                </a:lnTo>
                <a:lnTo>
                  <a:pt x="197" y="15"/>
                </a:lnTo>
              </a:path>
            </a:pathLst>
          </a:custGeom>
          <a:noFill/>
          <a:ln w="28575">
            <a:solidFill>
              <a:srgbClr val="0000FF"/>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a:lstStyle/>
          <a:p>
            <a:pPr>
              <a:defRPr/>
            </a:pPr>
            <a:endParaRPr lang="zh-CN" altLang="en-US"/>
          </a:p>
        </p:txBody>
      </p:sp>
      <p:sp>
        <p:nvSpPr>
          <p:cNvPr id="66" name="任意多边形 65"/>
          <p:cNvSpPr/>
          <p:nvPr/>
        </p:nvSpPr>
        <p:spPr>
          <a:xfrm>
            <a:off x="2868639" y="1340768"/>
            <a:ext cx="5616000" cy="648072"/>
          </a:xfrm>
          <a:custGeom>
            <a:avLst/>
            <a:gdLst>
              <a:gd name="connsiteX0" fmla="*/ 3327767 w 5616000"/>
              <a:gd name="connsiteY0" fmla="*/ 0 h 648072"/>
              <a:gd name="connsiteX1" fmla="*/ 3444888 w 5616000"/>
              <a:gd name="connsiteY1" fmla="*/ 117147 h 648072"/>
              <a:gd name="connsiteX2" fmla="*/ 3444888 w 5616000"/>
              <a:gd name="connsiteY2" fmla="*/ 468684 h 648072"/>
              <a:gd name="connsiteX3" fmla="*/ 3862816 w 5616000"/>
              <a:gd name="connsiteY3" fmla="*/ 468684 h 648072"/>
              <a:gd name="connsiteX4" fmla="*/ 3862816 w 5616000"/>
              <a:gd name="connsiteY4" fmla="*/ 235322 h 648072"/>
              <a:gd name="connsiteX5" fmla="*/ 3979486 w 5616000"/>
              <a:gd name="connsiteY5" fmla="*/ 342955 h 648072"/>
              <a:gd name="connsiteX6" fmla="*/ 4096154 w 5616000"/>
              <a:gd name="connsiteY6" fmla="*/ 235322 h 648072"/>
              <a:gd name="connsiteX7" fmla="*/ 4096154 w 5616000"/>
              <a:gd name="connsiteY7" fmla="*/ 468684 h 648072"/>
              <a:gd name="connsiteX8" fmla="*/ 4514408 w 5616000"/>
              <a:gd name="connsiteY8" fmla="*/ 468684 h 648072"/>
              <a:gd name="connsiteX9" fmla="*/ 4514408 w 5616000"/>
              <a:gd name="connsiteY9" fmla="*/ 130219 h 648072"/>
              <a:gd name="connsiteX10" fmla="*/ 4631528 w 5616000"/>
              <a:gd name="connsiteY10" fmla="*/ 13072 h 648072"/>
              <a:gd name="connsiteX11" fmla="*/ 4748649 w 5616000"/>
              <a:gd name="connsiteY11" fmla="*/ 130219 h 648072"/>
              <a:gd name="connsiteX12" fmla="*/ 4748649 w 5616000"/>
              <a:gd name="connsiteY12" fmla="*/ 468684 h 648072"/>
              <a:gd name="connsiteX13" fmla="*/ 5168157 w 5616000"/>
              <a:gd name="connsiteY13" fmla="*/ 468684 h 648072"/>
              <a:gd name="connsiteX14" fmla="*/ 5168157 w 5616000"/>
              <a:gd name="connsiteY14" fmla="*/ 235322 h 648072"/>
              <a:gd name="connsiteX15" fmla="*/ 5284827 w 5616000"/>
              <a:gd name="connsiteY15" fmla="*/ 342955 h 648072"/>
              <a:gd name="connsiteX16" fmla="*/ 5401495 w 5616000"/>
              <a:gd name="connsiteY16" fmla="*/ 235322 h 648072"/>
              <a:gd name="connsiteX17" fmla="*/ 5401495 w 5616000"/>
              <a:gd name="connsiteY17" fmla="*/ 468684 h 648072"/>
              <a:gd name="connsiteX18" fmla="*/ 5616000 w 5616000"/>
              <a:gd name="connsiteY18" fmla="*/ 468684 h 648072"/>
              <a:gd name="connsiteX19" fmla="*/ 5616000 w 5616000"/>
              <a:gd name="connsiteY19" fmla="*/ 648072 h 648072"/>
              <a:gd name="connsiteX20" fmla="*/ 5435794 w 5616000"/>
              <a:gd name="connsiteY20" fmla="*/ 648072 h 648072"/>
              <a:gd name="connsiteX21" fmla="*/ 5137344 w 5616000"/>
              <a:gd name="connsiteY21" fmla="*/ 648072 h 648072"/>
              <a:gd name="connsiteX22" fmla="*/ 4849641 w 5616000"/>
              <a:gd name="connsiteY22" fmla="*/ 648072 h 648072"/>
              <a:gd name="connsiteX23" fmla="*/ 4482929 w 5616000"/>
              <a:gd name="connsiteY23" fmla="*/ 648072 h 648072"/>
              <a:gd name="connsiteX24" fmla="*/ 4130453 w 5616000"/>
              <a:gd name="connsiteY24" fmla="*/ 648072 h 648072"/>
              <a:gd name="connsiteX25" fmla="*/ 3832003 w 5616000"/>
              <a:gd name="connsiteY25" fmla="*/ 648072 h 648072"/>
              <a:gd name="connsiteX26" fmla="*/ 826870 w 5616000"/>
              <a:gd name="connsiteY26" fmla="*/ 648072 h 648072"/>
              <a:gd name="connsiteX27" fmla="*/ 528420 w 5616000"/>
              <a:gd name="connsiteY27" fmla="*/ 648072 h 648072"/>
              <a:gd name="connsiteX28" fmla="*/ 0 w 5616000"/>
              <a:gd name="connsiteY28" fmla="*/ 648072 h 648072"/>
              <a:gd name="connsiteX29" fmla="*/ 0 w 5616000"/>
              <a:gd name="connsiteY29" fmla="*/ 468684 h 648072"/>
              <a:gd name="connsiteX30" fmla="*/ 559233 w 5616000"/>
              <a:gd name="connsiteY30" fmla="*/ 468684 h 648072"/>
              <a:gd name="connsiteX31" fmla="*/ 559233 w 5616000"/>
              <a:gd name="connsiteY31" fmla="*/ 235322 h 648072"/>
              <a:gd name="connsiteX32" fmla="*/ 675903 w 5616000"/>
              <a:gd name="connsiteY32" fmla="*/ 342955 h 648072"/>
              <a:gd name="connsiteX33" fmla="*/ 792571 w 5616000"/>
              <a:gd name="connsiteY33" fmla="*/ 235322 h 648072"/>
              <a:gd name="connsiteX34" fmla="*/ 792571 w 5616000"/>
              <a:gd name="connsiteY34" fmla="*/ 468684 h 648072"/>
              <a:gd name="connsiteX35" fmla="*/ 1224752 w 5616000"/>
              <a:gd name="connsiteY35" fmla="*/ 468684 h 648072"/>
              <a:gd name="connsiteX36" fmla="*/ 1224752 w 5616000"/>
              <a:gd name="connsiteY36" fmla="*/ 216024 h 648072"/>
              <a:gd name="connsiteX37" fmla="*/ 1342043 w 5616000"/>
              <a:gd name="connsiteY37" fmla="*/ 323657 h 648072"/>
              <a:gd name="connsiteX38" fmla="*/ 1459332 w 5616000"/>
              <a:gd name="connsiteY38" fmla="*/ 216024 h 648072"/>
              <a:gd name="connsiteX39" fmla="*/ 1459332 w 5616000"/>
              <a:gd name="connsiteY39" fmla="*/ 468684 h 648072"/>
              <a:gd name="connsiteX40" fmla="*/ 1884065 w 5616000"/>
              <a:gd name="connsiteY40" fmla="*/ 468684 h 648072"/>
              <a:gd name="connsiteX41" fmla="*/ 1884065 w 5616000"/>
              <a:gd name="connsiteY41" fmla="*/ 116854 h 648072"/>
              <a:gd name="connsiteX42" fmla="*/ 2001186 w 5616000"/>
              <a:gd name="connsiteY42" fmla="*/ 0 h 648072"/>
              <a:gd name="connsiteX43" fmla="*/ 2118307 w 5616000"/>
              <a:gd name="connsiteY43" fmla="*/ 116854 h 648072"/>
              <a:gd name="connsiteX44" fmla="*/ 2118307 w 5616000"/>
              <a:gd name="connsiteY44" fmla="*/ 468684 h 648072"/>
              <a:gd name="connsiteX45" fmla="*/ 2552454 w 5616000"/>
              <a:gd name="connsiteY45" fmla="*/ 468684 h 648072"/>
              <a:gd name="connsiteX46" fmla="*/ 2552454 w 5616000"/>
              <a:gd name="connsiteY46" fmla="*/ 296387 h 648072"/>
              <a:gd name="connsiteX47" fmla="*/ 2553541 w 5616000"/>
              <a:gd name="connsiteY47" fmla="*/ 296387 h 648072"/>
              <a:gd name="connsiteX48" fmla="*/ 2553541 w 5616000"/>
              <a:gd name="connsiteY48" fmla="*/ 126128 h 648072"/>
              <a:gd name="connsiteX49" fmla="*/ 2671050 w 5616000"/>
              <a:gd name="connsiteY49" fmla="*/ 24183 h 648072"/>
              <a:gd name="connsiteX50" fmla="*/ 2788559 w 5616000"/>
              <a:gd name="connsiteY50" fmla="*/ 126128 h 648072"/>
              <a:gd name="connsiteX51" fmla="*/ 2788559 w 5616000"/>
              <a:gd name="connsiteY51" fmla="*/ 299342 h 648072"/>
              <a:gd name="connsiteX52" fmla="*/ 2787472 w 5616000"/>
              <a:gd name="connsiteY52" fmla="*/ 299342 h 648072"/>
              <a:gd name="connsiteX53" fmla="*/ 2787472 w 5616000"/>
              <a:gd name="connsiteY53" fmla="*/ 468684 h 648072"/>
              <a:gd name="connsiteX54" fmla="*/ 3210647 w 5616000"/>
              <a:gd name="connsiteY54" fmla="*/ 468684 h 648072"/>
              <a:gd name="connsiteX55" fmla="*/ 3210647 w 5616000"/>
              <a:gd name="connsiteY55" fmla="*/ 117147 h 648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5616000" h="648072">
                <a:moveTo>
                  <a:pt x="3327767" y="0"/>
                </a:moveTo>
                <a:lnTo>
                  <a:pt x="3444888" y="117147"/>
                </a:lnTo>
                <a:lnTo>
                  <a:pt x="3444888" y="468684"/>
                </a:lnTo>
                <a:lnTo>
                  <a:pt x="3862816" y="468684"/>
                </a:lnTo>
                <a:lnTo>
                  <a:pt x="3862816" y="235322"/>
                </a:lnTo>
                <a:lnTo>
                  <a:pt x="3979486" y="342955"/>
                </a:lnTo>
                <a:lnTo>
                  <a:pt x="4096154" y="235322"/>
                </a:lnTo>
                <a:lnTo>
                  <a:pt x="4096154" y="468684"/>
                </a:lnTo>
                <a:lnTo>
                  <a:pt x="4514408" y="468684"/>
                </a:lnTo>
                <a:lnTo>
                  <a:pt x="4514408" y="130219"/>
                </a:lnTo>
                <a:lnTo>
                  <a:pt x="4631528" y="13072"/>
                </a:lnTo>
                <a:lnTo>
                  <a:pt x="4748649" y="130219"/>
                </a:lnTo>
                <a:lnTo>
                  <a:pt x="4748649" y="468684"/>
                </a:lnTo>
                <a:lnTo>
                  <a:pt x="5168157" y="468684"/>
                </a:lnTo>
                <a:lnTo>
                  <a:pt x="5168157" y="235322"/>
                </a:lnTo>
                <a:lnTo>
                  <a:pt x="5284827" y="342955"/>
                </a:lnTo>
                <a:lnTo>
                  <a:pt x="5401495" y="235322"/>
                </a:lnTo>
                <a:lnTo>
                  <a:pt x="5401495" y="468684"/>
                </a:lnTo>
                <a:lnTo>
                  <a:pt x="5616000" y="468684"/>
                </a:lnTo>
                <a:lnTo>
                  <a:pt x="5616000" y="648072"/>
                </a:lnTo>
                <a:lnTo>
                  <a:pt x="5435794" y="648072"/>
                </a:lnTo>
                <a:lnTo>
                  <a:pt x="5137344" y="648072"/>
                </a:lnTo>
                <a:lnTo>
                  <a:pt x="4849641" y="648072"/>
                </a:lnTo>
                <a:lnTo>
                  <a:pt x="4482929" y="648072"/>
                </a:lnTo>
                <a:lnTo>
                  <a:pt x="4130453" y="648072"/>
                </a:lnTo>
                <a:lnTo>
                  <a:pt x="3832003" y="648072"/>
                </a:lnTo>
                <a:lnTo>
                  <a:pt x="826870" y="648072"/>
                </a:lnTo>
                <a:lnTo>
                  <a:pt x="528420" y="648072"/>
                </a:lnTo>
                <a:lnTo>
                  <a:pt x="0" y="648072"/>
                </a:lnTo>
                <a:lnTo>
                  <a:pt x="0" y="468684"/>
                </a:lnTo>
                <a:lnTo>
                  <a:pt x="559233" y="468684"/>
                </a:lnTo>
                <a:lnTo>
                  <a:pt x="559233" y="235322"/>
                </a:lnTo>
                <a:lnTo>
                  <a:pt x="675903" y="342955"/>
                </a:lnTo>
                <a:lnTo>
                  <a:pt x="792571" y="235322"/>
                </a:lnTo>
                <a:lnTo>
                  <a:pt x="792571" y="468684"/>
                </a:lnTo>
                <a:lnTo>
                  <a:pt x="1224752" y="468684"/>
                </a:lnTo>
                <a:lnTo>
                  <a:pt x="1224752" y="216024"/>
                </a:lnTo>
                <a:lnTo>
                  <a:pt x="1342043" y="323657"/>
                </a:lnTo>
                <a:lnTo>
                  <a:pt x="1459332" y="216024"/>
                </a:lnTo>
                <a:lnTo>
                  <a:pt x="1459332" y="468684"/>
                </a:lnTo>
                <a:lnTo>
                  <a:pt x="1884065" y="468684"/>
                </a:lnTo>
                <a:lnTo>
                  <a:pt x="1884065" y="116854"/>
                </a:lnTo>
                <a:lnTo>
                  <a:pt x="2001186" y="0"/>
                </a:lnTo>
                <a:lnTo>
                  <a:pt x="2118307" y="116854"/>
                </a:lnTo>
                <a:lnTo>
                  <a:pt x="2118307" y="468684"/>
                </a:lnTo>
                <a:lnTo>
                  <a:pt x="2552454" y="468684"/>
                </a:lnTo>
                <a:lnTo>
                  <a:pt x="2552454" y="296387"/>
                </a:lnTo>
                <a:lnTo>
                  <a:pt x="2553541" y="296387"/>
                </a:lnTo>
                <a:lnTo>
                  <a:pt x="2553541" y="126128"/>
                </a:lnTo>
                <a:cubicBezTo>
                  <a:pt x="2553541" y="69804"/>
                  <a:pt x="2606162" y="24183"/>
                  <a:pt x="2671050" y="24183"/>
                </a:cubicBezTo>
                <a:cubicBezTo>
                  <a:pt x="2735938" y="24183"/>
                  <a:pt x="2788559" y="69804"/>
                  <a:pt x="2788559" y="126128"/>
                </a:cubicBezTo>
                <a:lnTo>
                  <a:pt x="2788559" y="299342"/>
                </a:lnTo>
                <a:lnTo>
                  <a:pt x="2787472" y="299342"/>
                </a:lnTo>
                <a:lnTo>
                  <a:pt x="2787472" y="468684"/>
                </a:lnTo>
                <a:lnTo>
                  <a:pt x="3210647" y="468684"/>
                </a:lnTo>
                <a:lnTo>
                  <a:pt x="3210647" y="117147"/>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5" name="矩形 114"/>
          <p:cNvSpPr/>
          <p:nvPr/>
        </p:nvSpPr>
        <p:spPr>
          <a:xfrm>
            <a:off x="4727575" y="1412875"/>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12" name="矩形 111"/>
          <p:cNvSpPr/>
          <p:nvPr/>
        </p:nvSpPr>
        <p:spPr>
          <a:xfrm>
            <a:off x="4064000" y="1609725"/>
            <a:ext cx="293688"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10" name="矩形 109"/>
          <p:cNvSpPr/>
          <p:nvPr/>
        </p:nvSpPr>
        <p:spPr>
          <a:xfrm>
            <a:off x="3397250" y="1609725"/>
            <a:ext cx="293688"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58" name="矩形 57"/>
          <p:cNvSpPr/>
          <p:nvPr/>
        </p:nvSpPr>
        <p:spPr>
          <a:xfrm>
            <a:off x="5375275" y="1412875"/>
            <a:ext cx="325438"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60" name="矩形 59"/>
          <p:cNvSpPr/>
          <p:nvPr/>
        </p:nvSpPr>
        <p:spPr>
          <a:xfrm>
            <a:off x="6043613" y="1412875"/>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59" name="矩形 58"/>
          <p:cNvSpPr/>
          <p:nvPr/>
        </p:nvSpPr>
        <p:spPr>
          <a:xfrm>
            <a:off x="6700838" y="1609725"/>
            <a:ext cx="293687"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62" name="矩形 61"/>
          <p:cNvSpPr/>
          <p:nvPr/>
        </p:nvSpPr>
        <p:spPr>
          <a:xfrm>
            <a:off x="7348538" y="1412875"/>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63" name="矩形 62"/>
          <p:cNvSpPr/>
          <p:nvPr/>
        </p:nvSpPr>
        <p:spPr>
          <a:xfrm>
            <a:off x="8005763" y="1609725"/>
            <a:ext cx="293687"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67" name="任意多边形 66"/>
          <p:cNvSpPr/>
          <p:nvPr/>
        </p:nvSpPr>
        <p:spPr>
          <a:xfrm rot="16200000">
            <a:off x="8591694" y="1460198"/>
            <a:ext cx="427285" cy="630001"/>
          </a:xfrm>
          <a:custGeom>
            <a:avLst/>
            <a:gdLst>
              <a:gd name="connsiteX0" fmla="*/ 427285 w 427285"/>
              <a:gd name="connsiteY0" fmla="*/ 192777 h 630001"/>
              <a:gd name="connsiteX1" fmla="*/ 325265 w 427285"/>
              <a:gd name="connsiteY1" fmla="*/ 309777 h 630001"/>
              <a:gd name="connsiteX2" fmla="*/ 427285 w 427285"/>
              <a:gd name="connsiteY2" fmla="*/ 426777 h 630001"/>
              <a:gd name="connsiteX3" fmla="*/ 179388 w 427285"/>
              <a:gd name="connsiteY3" fmla="*/ 426777 h 630001"/>
              <a:gd name="connsiteX4" fmla="*/ 179388 w 427285"/>
              <a:gd name="connsiteY4" fmla="*/ 630001 h 630001"/>
              <a:gd name="connsiteX5" fmla="*/ 0 w 427285"/>
              <a:gd name="connsiteY5" fmla="*/ 630001 h 630001"/>
              <a:gd name="connsiteX6" fmla="*/ 0 w 427285"/>
              <a:gd name="connsiteY6" fmla="*/ 0 h 630001"/>
              <a:gd name="connsiteX7" fmla="*/ 179388 w 427285"/>
              <a:gd name="connsiteY7" fmla="*/ 0 h 630001"/>
              <a:gd name="connsiteX8" fmla="*/ 179388 w 427285"/>
              <a:gd name="connsiteY8" fmla="*/ 192777 h 63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285" h="630001">
                <a:moveTo>
                  <a:pt x="427285" y="192777"/>
                </a:moveTo>
                <a:cubicBezTo>
                  <a:pt x="370920" y="192777"/>
                  <a:pt x="325265" y="245171"/>
                  <a:pt x="325265" y="309777"/>
                </a:cubicBezTo>
                <a:cubicBezTo>
                  <a:pt x="325265" y="374385"/>
                  <a:pt x="370920" y="426777"/>
                  <a:pt x="427285" y="426777"/>
                </a:cubicBezTo>
                <a:lnTo>
                  <a:pt x="179388" y="426777"/>
                </a:lnTo>
                <a:lnTo>
                  <a:pt x="179388" y="630001"/>
                </a:lnTo>
                <a:lnTo>
                  <a:pt x="0" y="630001"/>
                </a:lnTo>
                <a:lnTo>
                  <a:pt x="0" y="0"/>
                </a:lnTo>
                <a:lnTo>
                  <a:pt x="179388" y="0"/>
                </a:lnTo>
                <a:lnTo>
                  <a:pt x="179388" y="192777"/>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5" name="矩形 64"/>
          <p:cNvSpPr/>
          <p:nvPr/>
        </p:nvSpPr>
        <p:spPr>
          <a:xfrm>
            <a:off x="8640763" y="1609725"/>
            <a:ext cx="314325"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39" name="Text Box 98"/>
          <p:cNvSpPr txBox="1">
            <a:spLocks noChangeArrowheads="1"/>
          </p:cNvSpPr>
          <p:nvPr/>
        </p:nvSpPr>
        <p:spPr bwMode="auto">
          <a:xfrm>
            <a:off x="2403086" y="1961527"/>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400" b="1" dirty="0">
                <a:effectLst>
                  <a:outerShdw blurRad="38100" dist="38100" dir="2700000" algn="tl">
                    <a:srgbClr val="C0C0C0"/>
                  </a:outerShdw>
                </a:effectLst>
                <a:latin typeface="Times New Roman" panose="02020603050405020304" pitchFamily="18" charset="0"/>
                <a:ea typeface=""/>
              </a:rPr>
              <a:t>3´</a:t>
            </a:r>
          </a:p>
        </p:txBody>
      </p:sp>
      <p:sp>
        <p:nvSpPr>
          <p:cNvPr id="40" name="Text Box 95"/>
          <p:cNvSpPr txBox="1">
            <a:spLocks noChangeArrowheads="1"/>
          </p:cNvSpPr>
          <p:nvPr/>
        </p:nvSpPr>
        <p:spPr bwMode="auto">
          <a:xfrm>
            <a:off x="2712824" y="1964702"/>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400" b="1" dirty="0">
                <a:effectLst>
                  <a:outerShdw blurRad="38100" dist="38100" dir="2700000" algn="tl">
                    <a:srgbClr val="C0C0C0"/>
                  </a:outerShdw>
                </a:effectLst>
                <a:latin typeface="Times New Roman" panose="02020603050405020304" pitchFamily="18" charset="0"/>
                <a:ea typeface=""/>
              </a:rPr>
              <a:t>5´</a:t>
            </a:r>
          </a:p>
        </p:txBody>
      </p:sp>
    </p:spTree>
  </p:cSld>
  <p:clrMapOvr>
    <a:masterClrMapping/>
  </p:clrMapOvr>
  <p:transition advTm="2100">
    <p:plus/>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Oval 2"/>
          <p:cNvSpPr>
            <a:spLocks noChangeAspect="1" noChangeArrowheads="1"/>
          </p:cNvSpPr>
          <p:nvPr/>
        </p:nvSpPr>
        <p:spPr bwMode="auto">
          <a:xfrm>
            <a:off x="9048328" y="620689"/>
            <a:ext cx="1800000" cy="2007993"/>
          </a:xfrm>
          <a:prstGeom prst="ellipse">
            <a:avLst/>
          </a:prstGeom>
          <a:solidFill>
            <a:srgbClr val="FF9393"/>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p>
        </p:txBody>
      </p:sp>
      <p:sp>
        <p:nvSpPr>
          <p:cNvPr id="459870" name="Rectangle 94"/>
          <p:cNvSpPr>
            <a:spLocks noChangeArrowheads="1"/>
          </p:cNvSpPr>
          <p:nvPr/>
        </p:nvSpPr>
        <p:spPr bwMode="auto">
          <a:xfrm>
            <a:off x="1560513" y="1646238"/>
            <a:ext cx="7969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2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引物</a:t>
            </a:r>
          </a:p>
        </p:txBody>
      </p:sp>
      <p:sp>
        <p:nvSpPr>
          <p:cNvPr id="459871" name="Text Box 95"/>
          <p:cNvSpPr txBox="1">
            <a:spLocks noChangeArrowheads="1"/>
          </p:cNvSpPr>
          <p:nvPr/>
        </p:nvSpPr>
        <p:spPr bwMode="auto">
          <a:xfrm>
            <a:off x="1343025" y="1963738"/>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400" b="1" dirty="0">
                <a:effectLst>
                  <a:outerShdw blurRad="38100" dist="38100" dir="2700000" algn="tl">
                    <a:srgbClr val="C0C0C0"/>
                  </a:outerShdw>
                </a:effectLst>
                <a:latin typeface="Times New Roman" panose="02020603050405020304" pitchFamily="18" charset="0"/>
                <a:ea typeface=""/>
              </a:rPr>
              <a:t>5´</a:t>
            </a:r>
          </a:p>
        </p:txBody>
      </p:sp>
      <p:sp>
        <p:nvSpPr>
          <p:cNvPr id="459872" name="Text Box 96"/>
          <p:cNvSpPr txBox="1">
            <a:spLocks noChangeArrowheads="1"/>
          </p:cNvSpPr>
          <p:nvPr/>
        </p:nvSpPr>
        <p:spPr bwMode="auto">
          <a:xfrm>
            <a:off x="2495550" y="717550"/>
            <a:ext cx="5969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400" b="1" dirty="0">
                <a:effectLst>
                  <a:outerShdw blurRad="38100" dist="38100" dir="2700000" algn="tl">
                    <a:srgbClr val="C0C0C0"/>
                  </a:outerShdw>
                </a:effectLst>
                <a:latin typeface="Times New Roman" panose="02020603050405020304" pitchFamily="18" charset="0"/>
                <a:ea typeface=""/>
              </a:rPr>
              <a:t>3´</a:t>
            </a:r>
          </a:p>
        </p:txBody>
      </p:sp>
      <p:sp>
        <p:nvSpPr>
          <p:cNvPr id="459873" name="Text Box 97"/>
          <p:cNvSpPr txBox="1">
            <a:spLocks noChangeArrowheads="1"/>
          </p:cNvSpPr>
          <p:nvPr/>
        </p:nvSpPr>
        <p:spPr bwMode="auto">
          <a:xfrm>
            <a:off x="9779000" y="692150"/>
            <a:ext cx="5762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400" b="1">
                <a:effectLst>
                  <a:outerShdw blurRad="38100" dist="38100" dir="2700000" algn="tl">
                    <a:srgbClr val="C0C0C0"/>
                  </a:outerShdw>
                </a:effectLst>
                <a:latin typeface="Times New Roman" panose="02020603050405020304" pitchFamily="18" charset="0"/>
                <a:ea typeface=""/>
              </a:rPr>
              <a:t>5´</a:t>
            </a:r>
          </a:p>
        </p:txBody>
      </p:sp>
      <p:sp>
        <p:nvSpPr>
          <p:cNvPr id="459874" name="Text Box 98"/>
          <p:cNvSpPr txBox="1">
            <a:spLocks noChangeArrowheads="1"/>
          </p:cNvSpPr>
          <p:nvPr/>
        </p:nvSpPr>
        <p:spPr bwMode="auto">
          <a:xfrm>
            <a:off x="9767888" y="1673225"/>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400" b="1" dirty="0">
                <a:effectLst>
                  <a:outerShdw blurRad="38100" dist="38100" dir="2700000" algn="tl">
                    <a:srgbClr val="C0C0C0"/>
                  </a:outerShdw>
                </a:effectLst>
                <a:latin typeface="Times New Roman" panose="02020603050405020304" pitchFamily="18" charset="0"/>
                <a:ea typeface=""/>
              </a:rPr>
              <a:t>3´</a:t>
            </a:r>
          </a:p>
        </p:txBody>
      </p:sp>
      <p:grpSp>
        <p:nvGrpSpPr>
          <p:cNvPr id="58376" name="组合 97"/>
          <p:cNvGrpSpPr>
            <a:grpSpLocks/>
          </p:cNvGrpSpPr>
          <p:nvPr/>
        </p:nvGrpSpPr>
        <p:grpSpPr bwMode="auto">
          <a:xfrm>
            <a:off x="2855913" y="957263"/>
            <a:ext cx="6840537" cy="661987"/>
            <a:chOff x="2676336" y="2321427"/>
            <a:chExt cx="6840000" cy="661659"/>
          </a:xfrm>
        </p:grpSpPr>
        <p:sp>
          <p:nvSpPr>
            <p:cNvPr id="99" name="任意多边形 98"/>
            <p:cNvSpPr/>
            <p:nvPr/>
          </p:nvSpPr>
          <p:spPr>
            <a:xfrm>
              <a:off x="2676336" y="2321427"/>
              <a:ext cx="6840000" cy="661659"/>
            </a:xfrm>
            <a:custGeom>
              <a:avLst/>
              <a:gdLst>
                <a:gd name="connsiteX0" fmla="*/ 0 w 6840000"/>
                <a:gd name="connsiteY0" fmla="*/ 0 h 661659"/>
                <a:gd name="connsiteX1" fmla="*/ 6840000 w 6840000"/>
                <a:gd name="connsiteY1" fmla="*/ 0 h 661659"/>
                <a:gd name="connsiteX2" fmla="*/ 6840000 w 6840000"/>
                <a:gd name="connsiteY2" fmla="*/ 180000 h 661659"/>
                <a:gd name="connsiteX3" fmla="*/ 6099408 w 6840000"/>
                <a:gd name="connsiteY3" fmla="*/ 180000 h 661659"/>
                <a:gd name="connsiteX4" fmla="*/ 6099408 w 6840000"/>
                <a:gd name="connsiteY4" fmla="*/ 181276 h 661659"/>
                <a:gd name="connsiteX5" fmla="*/ 6060678 w 6840000"/>
                <a:gd name="connsiteY5" fmla="*/ 181276 h 661659"/>
                <a:gd name="connsiteX6" fmla="*/ 6060678 w 6840000"/>
                <a:gd name="connsiteY6" fmla="*/ 371678 h 661659"/>
                <a:gd name="connsiteX7" fmla="*/ 6061760 w 6840000"/>
                <a:gd name="connsiteY7" fmla="*/ 371678 h 661659"/>
                <a:gd name="connsiteX8" fmla="*/ 6061760 w 6840000"/>
                <a:gd name="connsiteY8" fmla="*/ 545022 h 661659"/>
                <a:gd name="connsiteX9" fmla="*/ 5944760 w 6840000"/>
                <a:gd name="connsiteY9" fmla="*/ 647043 h 661659"/>
                <a:gd name="connsiteX10" fmla="*/ 5827760 w 6840000"/>
                <a:gd name="connsiteY10" fmla="*/ 545022 h 661659"/>
                <a:gd name="connsiteX11" fmla="*/ 5827760 w 6840000"/>
                <a:gd name="connsiteY11" fmla="*/ 374635 h 661659"/>
                <a:gd name="connsiteX12" fmla="*/ 5826678 w 6840000"/>
                <a:gd name="connsiteY12" fmla="*/ 374635 h 661659"/>
                <a:gd name="connsiteX13" fmla="*/ 5826678 w 6840000"/>
                <a:gd name="connsiteY13" fmla="*/ 181276 h 661659"/>
                <a:gd name="connsiteX14" fmla="*/ 5795928 w 6840000"/>
                <a:gd name="connsiteY14" fmla="*/ 181276 h 661659"/>
                <a:gd name="connsiteX15" fmla="*/ 5795928 w 6840000"/>
                <a:gd name="connsiteY15" fmla="*/ 180000 h 661659"/>
                <a:gd name="connsiteX16" fmla="*/ 5514191 w 6840000"/>
                <a:gd name="connsiteY16" fmla="*/ 180000 h 661659"/>
                <a:gd name="connsiteX17" fmla="*/ 5514191 w 6840000"/>
                <a:gd name="connsiteY17" fmla="*/ 181276 h 661659"/>
                <a:gd name="connsiteX18" fmla="*/ 5413303 w 6840000"/>
                <a:gd name="connsiteY18" fmla="*/ 181276 h 661659"/>
                <a:gd name="connsiteX19" fmla="*/ 5413303 w 6840000"/>
                <a:gd name="connsiteY19" fmla="*/ 544659 h 661659"/>
                <a:gd name="connsiteX20" fmla="*/ 5296303 w 6840000"/>
                <a:gd name="connsiteY20" fmla="*/ 661659 h 661659"/>
                <a:gd name="connsiteX21" fmla="*/ 5179303 w 6840000"/>
                <a:gd name="connsiteY21" fmla="*/ 544659 h 661659"/>
                <a:gd name="connsiteX22" fmla="*/ 5179303 w 6840000"/>
                <a:gd name="connsiteY22" fmla="*/ 181276 h 661659"/>
                <a:gd name="connsiteX23" fmla="*/ 5147857 w 6840000"/>
                <a:gd name="connsiteY23" fmla="*/ 181276 h 661659"/>
                <a:gd name="connsiteX24" fmla="*/ 5147857 w 6840000"/>
                <a:gd name="connsiteY24" fmla="*/ 180000 h 661659"/>
                <a:gd name="connsiteX25" fmla="*/ 4799080 w 6840000"/>
                <a:gd name="connsiteY25" fmla="*/ 180000 h 661659"/>
                <a:gd name="connsiteX26" fmla="*/ 4799080 w 6840000"/>
                <a:gd name="connsiteY26" fmla="*/ 181276 h 661659"/>
                <a:gd name="connsiteX27" fmla="*/ 4764684 w 6840000"/>
                <a:gd name="connsiteY27" fmla="*/ 181276 h 661659"/>
                <a:gd name="connsiteX28" fmla="*/ 4764684 w 6840000"/>
                <a:gd name="connsiteY28" fmla="*/ 440450 h 661659"/>
                <a:gd name="connsiteX29" fmla="*/ 4647685 w 6840000"/>
                <a:gd name="connsiteY29" fmla="*/ 332753 h 661659"/>
                <a:gd name="connsiteX30" fmla="*/ 4530684 w 6840000"/>
                <a:gd name="connsiteY30" fmla="*/ 440450 h 661659"/>
                <a:gd name="connsiteX31" fmla="*/ 4530684 w 6840000"/>
                <a:gd name="connsiteY31" fmla="*/ 181276 h 661659"/>
                <a:gd name="connsiteX32" fmla="*/ 4499784 w 6840000"/>
                <a:gd name="connsiteY32" fmla="*/ 181276 h 661659"/>
                <a:gd name="connsiteX33" fmla="*/ 4499784 w 6840000"/>
                <a:gd name="connsiteY33" fmla="*/ 180000 h 661659"/>
                <a:gd name="connsiteX34" fmla="*/ 4211752 w 6840000"/>
                <a:gd name="connsiteY34" fmla="*/ 180000 h 661659"/>
                <a:gd name="connsiteX35" fmla="*/ 4211752 w 6840000"/>
                <a:gd name="connsiteY35" fmla="*/ 181276 h 661659"/>
                <a:gd name="connsiteX36" fmla="*/ 4110864 w 6840000"/>
                <a:gd name="connsiteY36" fmla="*/ 181276 h 661659"/>
                <a:gd name="connsiteX37" fmla="*/ 4110864 w 6840000"/>
                <a:gd name="connsiteY37" fmla="*/ 544659 h 661659"/>
                <a:gd name="connsiteX38" fmla="*/ 3993864 w 6840000"/>
                <a:gd name="connsiteY38" fmla="*/ 661659 h 661659"/>
                <a:gd name="connsiteX39" fmla="*/ 3876864 w 6840000"/>
                <a:gd name="connsiteY39" fmla="*/ 544659 h 661659"/>
                <a:gd name="connsiteX40" fmla="*/ 3876864 w 6840000"/>
                <a:gd name="connsiteY40" fmla="*/ 181276 h 661659"/>
                <a:gd name="connsiteX41" fmla="*/ 3845418 w 6840000"/>
                <a:gd name="connsiteY41" fmla="*/ 181276 h 661659"/>
                <a:gd name="connsiteX42" fmla="*/ 3845418 w 6840000"/>
                <a:gd name="connsiteY42" fmla="*/ 180000 h 661659"/>
                <a:gd name="connsiteX43" fmla="*/ 3491672 w 6840000"/>
                <a:gd name="connsiteY43" fmla="*/ 180000 h 661659"/>
                <a:gd name="connsiteX44" fmla="*/ 3491672 w 6840000"/>
                <a:gd name="connsiteY44" fmla="*/ 181473 h 661659"/>
                <a:gd name="connsiteX45" fmla="*/ 3457276 w 6840000"/>
                <a:gd name="connsiteY45" fmla="*/ 181473 h 661659"/>
                <a:gd name="connsiteX46" fmla="*/ 3457276 w 6840000"/>
                <a:gd name="connsiteY46" fmla="*/ 440647 h 661659"/>
                <a:gd name="connsiteX47" fmla="*/ 3340277 w 6840000"/>
                <a:gd name="connsiteY47" fmla="*/ 332950 h 661659"/>
                <a:gd name="connsiteX48" fmla="*/ 3223276 w 6840000"/>
                <a:gd name="connsiteY48" fmla="*/ 440647 h 661659"/>
                <a:gd name="connsiteX49" fmla="*/ 3223276 w 6840000"/>
                <a:gd name="connsiteY49" fmla="*/ 181473 h 661659"/>
                <a:gd name="connsiteX50" fmla="*/ 3192376 w 6840000"/>
                <a:gd name="connsiteY50" fmla="*/ 181473 h 661659"/>
                <a:gd name="connsiteX51" fmla="*/ 3192376 w 6840000"/>
                <a:gd name="connsiteY51" fmla="*/ 180000 h 661659"/>
                <a:gd name="connsiteX52" fmla="*/ 2796800 w 6840000"/>
                <a:gd name="connsiteY52" fmla="*/ 180000 h 661659"/>
                <a:gd name="connsiteX53" fmla="*/ 2796800 w 6840000"/>
                <a:gd name="connsiteY53" fmla="*/ 442941 h 661659"/>
                <a:gd name="connsiteX54" fmla="*/ 2679800 w 6840000"/>
                <a:gd name="connsiteY54" fmla="*/ 340921 h 661659"/>
                <a:gd name="connsiteX55" fmla="*/ 2562800 w 6840000"/>
                <a:gd name="connsiteY55" fmla="*/ 442941 h 661659"/>
                <a:gd name="connsiteX56" fmla="*/ 2562800 w 6840000"/>
                <a:gd name="connsiteY56" fmla="*/ 180000 h 661659"/>
                <a:gd name="connsiteX57" fmla="*/ 2129244 w 6840000"/>
                <a:gd name="connsiteY57" fmla="*/ 180000 h 661659"/>
                <a:gd name="connsiteX58" fmla="*/ 2129244 w 6840000"/>
                <a:gd name="connsiteY58" fmla="*/ 438816 h 661659"/>
                <a:gd name="connsiteX59" fmla="*/ 2012245 w 6840000"/>
                <a:gd name="connsiteY59" fmla="*/ 331119 h 661659"/>
                <a:gd name="connsiteX60" fmla="*/ 1895244 w 6840000"/>
                <a:gd name="connsiteY60" fmla="*/ 438816 h 661659"/>
                <a:gd name="connsiteX61" fmla="*/ 1895244 w 6840000"/>
                <a:gd name="connsiteY61" fmla="*/ 180000 h 661659"/>
                <a:gd name="connsiteX62" fmla="*/ 1472566 w 6840000"/>
                <a:gd name="connsiteY62" fmla="*/ 180000 h 661659"/>
                <a:gd name="connsiteX63" fmla="*/ 1472566 w 6840000"/>
                <a:gd name="connsiteY63" fmla="*/ 539671 h 661659"/>
                <a:gd name="connsiteX64" fmla="*/ 1355566 w 6840000"/>
                <a:gd name="connsiteY64" fmla="*/ 656671 h 661659"/>
                <a:gd name="connsiteX65" fmla="*/ 1238566 w 6840000"/>
                <a:gd name="connsiteY65" fmla="*/ 539671 h 661659"/>
                <a:gd name="connsiteX66" fmla="*/ 1238566 w 6840000"/>
                <a:gd name="connsiteY66" fmla="*/ 180000 h 661659"/>
                <a:gd name="connsiteX67" fmla="*/ 804791 w 6840000"/>
                <a:gd name="connsiteY67" fmla="*/ 180000 h 661659"/>
                <a:gd name="connsiteX68" fmla="*/ 804791 w 6840000"/>
                <a:gd name="connsiteY68" fmla="*/ 539671 h 661659"/>
                <a:gd name="connsiteX69" fmla="*/ 687791 w 6840000"/>
                <a:gd name="connsiteY69" fmla="*/ 656671 h 661659"/>
                <a:gd name="connsiteX70" fmla="*/ 570791 w 6840000"/>
                <a:gd name="connsiteY70" fmla="*/ 539671 h 661659"/>
                <a:gd name="connsiteX71" fmla="*/ 570791 w 6840000"/>
                <a:gd name="connsiteY71" fmla="*/ 180000 h 661659"/>
                <a:gd name="connsiteX72" fmla="*/ 0 w 6840000"/>
                <a:gd name="connsiteY72" fmla="*/ 180000 h 661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840000" h="661659">
                  <a:moveTo>
                    <a:pt x="0" y="0"/>
                  </a:moveTo>
                  <a:lnTo>
                    <a:pt x="6840000" y="0"/>
                  </a:lnTo>
                  <a:lnTo>
                    <a:pt x="6840000" y="180000"/>
                  </a:lnTo>
                  <a:lnTo>
                    <a:pt x="6099408" y="180000"/>
                  </a:lnTo>
                  <a:lnTo>
                    <a:pt x="6099408" y="181276"/>
                  </a:lnTo>
                  <a:lnTo>
                    <a:pt x="6060678" y="181276"/>
                  </a:lnTo>
                  <a:lnTo>
                    <a:pt x="6060678" y="371678"/>
                  </a:lnTo>
                  <a:lnTo>
                    <a:pt x="6061760" y="371678"/>
                  </a:lnTo>
                  <a:lnTo>
                    <a:pt x="6061760" y="545022"/>
                  </a:lnTo>
                  <a:cubicBezTo>
                    <a:pt x="6061760" y="601388"/>
                    <a:pt x="6009368" y="647043"/>
                    <a:pt x="5944760" y="647043"/>
                  </a:cubicBezTo>
                  <a:cubicBezTo>
                    <a:pt x="5880154" y="647043"/>
                    <a:pt x="5827760" y="601388"/>
                    <a:pt x="5827760" y="545022"/>
                  </a:cubicBezTo>
                  <a:lnTo>
                    <a:pt x="5827760" y="374635"/>
                  </a:lnTo>
                  <a:lnTo>
                    <a:pt x="5826678" y="374635"/>
                  </a:lnTo>
                  <a:lnTo>
                    <a:pt x="5826678" y="181276"/>
                  </a:lnTo>
                  <a:lnTo>
                    <a:pt x="5795928" y="181276"/>
                  </a:lnTo>
                  <a:lnTo>
                    <a:pt x="5795928" y="180000"/>
                  </a:lnTo>
                  <a:lnTo>
                    <a:pt x="5514191" y="180000"/>
                  </a:lnTo>
                  <a:lnTo>
                    <a:pt x="5514191" y="181276"/>
                  </a:lnTo>
                  <a:lnTo>
                    <a:pt x="5413303" y="181276"/>
                  </a:lnTo>
                  <a:lnTo>
                    <a:pt x="5413303" y="544659"/>
                  </a:lnTo>
                  <a:lnTo>
                    <a:pt x="5296303" y="661659"/>
                  </a:lnTo>
                  <a:lnTo>
                    <a:pt x="5179303" y="544659"/>
                  </a:lnTo>
                  <a:lnTo>
                    <a:pt x="5179303" y="181276"/>
                  </a:lnTo>
                  <a:lnTo>
                    <a:pt x="5147857" y="181276"/>
                  </a:lnTo>
                  <a:lnTo>
                    <a:pt x="5147857" y="180000"/>
                  </a:lnTo>
                  <a:lnTo>
                    <a:pt x="4799080" y="180000"/>
                  </a:lnTo>
                  <a:lnTo>
                    <a:pt x="4799080" y="181276"/>
                  </a:lnTo>
                  <a:lnTo>
                    <a:pt x="4764684" y="181276"/>
                  </a:lnTo>
                  <a:lnTo>
                    <a:pt x="4764684" y="440450"/>
                  </a:lnTo>
                  <a:lnTo>
                    <a:pt x="4647685" y="332753"/>
                  </a:lnTo>
                  <a:lnTo>
                    <a:pt x="4530684" y="440450"/>
                  </a:lnTo>
                  <a:lnTo>
                    <a:pt x="4530684" y="181276"/>
                  </a:lnTo>
                  <a:lnTo>
                    <a:pt x="4499784" y="181276"/>
                  </a:lnTo>
                  <a:lnTo>
                    <a:pt x="4499784" y="180000"/>
                  </a:lnTo>
                  <a:lnTo>
                    <a:pt x="4211752" y="180000"/>
                  </a:lnTo>
                  <a:lnTo>
                    <a:pt x="4211752" y="181276"/>
                  </a:lnTo>
                  <a:lnTo>
                    <a:pt x="4110864" y="181276"/>
                  </a:lnTo>
                  <a:lnTo>
                    <a:pt x="4110864" y="544659"/>
                  </a:lnTo>
                  <a:lnTo>
                    <a:pt x="3993864" y="661659"/>
                  </a:lnTo>
                  <a:lnTo>
                    <a:pt x="3876864" y="544659"/>
                  </a:lnTo>
                  <a:lnTo>
                    <a:pt x="3876864" y="181276"/>
                  </a:lnTo>
                  <a:lnTo>
                    <a:pt x="3845418" y="181276"/>
                  </a:lnTo>
                  <a:lnTo>
                    <a:pt x="3845418" y="180000"/>
                  </a:lnTo>
                  <a:lnTo>
                    <a:pt x="3491672" y="180000"/>
                  </a:lnTo>
                  <a:lnTo>
                    <a:pt x="3491672" y="181473"/>
                  </a:lnTo>
                  <a:lnTo>
                    <a:pt x="3457276" y="181473"/>
                  </a:lnTo>
                  <a:lnTo>
                    <a:pt x="3457276" y="440647"/>
                  </a:lnTo>
                  <a:lnTo>
                    <a:pt x="3340277" y="332950"/>
                  </a:lnTo>
                  <a:lnTo>
                    <a:pt x="3223276" y="440647"/>
                  </a:lnTo>
                  <a:lnTo>
                    <a:pt x="3223276" y="181473"/>
                  </a:lnTo>
                  <a:lnTo>
                    <a:pt x="3192376" y="181473"/>
                  </a:lnTo>
                  <a:lnTo>
                    <a:pt x="3192376" y="180000"/>
                  </a:lnTo>
                  <a:lnTo>
                    <a:pt x="2796800" y="180000"/>
                  </a:lnTo>
                  <a:lnTo>
                    <a:pt x="2796800" y="442941"/>
                  </a:lnTo>
                  <a:cubicBezTo>
                    <a:pt x="2796800" y="386576"/>
                    <a:pt x="2744407" y="340921"/>
                    <a:pt x="2679800" y="340921"/>
                  </a:cubicBezTo>
                  <a:cubicBezTo>
                    <a:pt x="2615193" y="340921"/>
                    <a:pt x="2562800" y="386576"/>
                    <a:pt x="2562800" y="442941"/>
                  </a:cubicBezTo>
                  <a:lnTo>
                    <a:pt x="2562800" y="180000"/>
                  </a:lnTo>
                  <a:lnTo>
                    <a:pt x="2129244" y="180000"/>
                  </a:lnTo>
                  <a:lnTo>
                    <a:pt x="2129244" y="438816"/>
                  </a:lnTo>
                  <a:lnTo>
                    <a:pt x="2012245" y="331119"/>
                  </a:lnTo>
                  <a:lnTo>
                    <a:pt x="1895244" y="438816"/>
                  </a:lnTo>
                  <a:lnTo>
                    <a:pt x="1895244" y="180000"/>
                  </a:lnTo>
                  <a:lnTo>
                    <a:pt x="1472566" y="180000"/>
                  </a:lnTo>
                  <a:lnTo>
                    <a:pt x="1472566" y="539671"/>
                  </a:lnTo>
                  <a:lnTo>
                    <a:pt x="1355566" y="656671"/>
                  </a:lnTo>
                  <a:lnTo>
                    <a:pt x="1238566" y="539671"/>
                  </a:lnTo>
                  <a:lnTo>
                    <a:pt x="1238566" y="180000"/>
                  </a:lnTo>
                  <a:lnTo>
                    <a:pt x="804791" y="180000"/>
                  </a:lnTo>
                  <a:lnTo>
                    <a:pt x="804791" y="539671"/>
                  </a:lnTo>
                  <a:lnTo>
                    <a:pt x="687791" y="656671"/>
                  </a:lnTo>
                  <a:lnTo>
                    <a:pt x="570791" y="539671"/>
                  </a:lnTo>
                  <a:lnTo>
                    <a:pt x="570791" y="180000"/>
                  </a:lnTo>
                  <a:lnTo>
                    <a:pt x="0" y="180000"/>
                  </a:lnTo>
                  <a:close/>
                </a:path>
              </a:pathLst>
            </a:custGeom>
            <a:solidFill>
              <a:srgbClr val="0050AC"/>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0" name="矩形 99"/>
            <p:cNvSpPr/>
            <p:nvPr/>
          </p:nvSpPr>
          <p:spPr>
            <a:xfrm>
              <a:off x="8462319" y="2561020"/>
              <a:ext cx="323825"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01" name="矩形 100"/>
            <p:cNvSpPr/>
            <p:nvPr/>
          </p:nvSpPr>
          <p:spPr>
            <a:xfrm>
              <a:off x="7816257" y="2562607"/>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02" name="矩形 101"/>
            <p:cNvSpPr/>
            <p:nvPr/>
          </p:nvSpPr>
          <p:spPr>
            <a:xfrm>
              <a:off x="7171783" y="2413456"/>
              <a:ext cx="293664"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03" name="矩形 102"/>
            <p:cNvSpPr/>
            <p:nvPr/>
          </p:nvSpPr>
          <p:spPr>
            <a:xfrm>
              <a:off x="5197088" y="2403936"/>
              <a:ext cx="314300"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104" name="矩形 103"/>
            <p:cNvSpPr/>
            <p:nvPr/>
          </p:nvSpPr>
          <p:spPr>
            <a:xfrm>
              <a:off x="5863786" y="2413456"/>
              <a:ext cx="293664"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05" name="矩形 104"/>
            <p:cNvSpPr/>
            <p:nvPr/>
          </p:nvSpPr>
          <p:spPr>
            <a:xfrm>
              <a:off x="4538327" y="2403936"/>
              <a:ext cx="293665"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06" name="矩形 105"/>
            <p:cNvSpPr/>
            <p:nvPr/>
          </p:nvSpPr>
          <p:spPr>
            <a:xfrm>
              <a:off x="6517784" y="2562607"/>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07" name="矩形 106"/>
            <p:cNvSpPr/>
            <p:nvPr/>
          </p:nvSpPr>
          <p:spPr>
            <a:xfrm>
              <a:off x="3873217" y="2564194"/>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08" name="矩形 107"/>
            <p:cNvSpPr/>
            <p:nvPr/>
          </p:nvSpPr>
          <p:spPr>
            <a:xfrm>
              <a:off x="3206519" y="2564194"/>
              <a:ext cx="304776" cy="30782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grpSp>
      <p:sp>
        <p:nvSpPr>
          <p:cNvPr id="119" name="任意多边形 118"/>
          <p:cNvSpPr/>
          <p:nvPr/>
        </p:nvSpPr>
        <p:spPr>
          <a:xfrm rot="19080000">
            <a:off x="4978400" y="4143179"/>
            <a:ext cx="619589" cy="312023"/>
          </a:xfrm>
          <a:custGeom>
            <a:avLst/>
            <a:gdLst>
              <a:gd name="connsiteX0" fmla="*/ 0 w 619589"/>
              <a:gd name="connsiteY0" fmla="*/ 0 h 312023"/>
              <a:gd name="connsiteX1" fmla="*/ 153822 w 619589"/>
              <a:gd name="connsiteY1" fmla="*/ 0 h 312023"/>
              <a:gd name="connsiteX2" fmla="*/ 153822 w 619589"/>
              <a:gd name="connsiteY2" fmla="*/ 32315 h 312023"/>
              <a:gd name="connsiteX3" fmla="*/ 347181 w 619589"/>
              <a:gd name="connsiteY3" fmla="*/ 32315 h 312023"/>
              <a:gd name="connsiteX4" fmla="*/ 347181 w 619589"/>
              <a:gd name="connsiteY4" fmla="*/ 33397 h 312023"/>
              <a:gd name="connsiteX5" fmla="*/ 517568 w 619589"/>
              <a:gd name="connsiteY5" fmla="*/ 33397 h 312023"/>
              <a:gd name="connsiteX6" fmla="*/ 619589 w 619589"/>
              <a:gd name="connsiteY6" fmla="*/ 150397 h 312023"/>
              <a:gd name="connsiteX7" fmla="*/ 517568 w 619589"/>
              <a:gd name="connsiteY7" fmla="*/ 267397 h 312023"/>
              <a:gd name="connsiteX8" fmla="*/ 347181 w 619589"/>
              <a:gd name="connsiteY8" fmla="*/ 267397 h 312023"/>
              <a:gd name="connsiteX9" fmla="*/ 347181 w 619589"/>
              <a:gd name="connsiteY9" fmla="*/ 269915 h 312023"/>
              <a:gd name="connsiteX10" fmla="*/ 153822 w 619589"/>
              <a:gd name="connsiteY10" fmla="*/ 269915 h 312023"/>
              <a:gd name="connsiteX11" fmla="*/ 153822 w 619589"/>
              <a:gd name="connsiteY11" fmla="*/ 312023 h 312023"/>
              <a:gd name="connsiteX12" fmla="*/ 0 w 619589"/>
              <a:gd name="connsiteY12" fmla="*/ 312023 h 312023"/>
              <a:gd name="connsiteX13" fmla="*/ 0 w 619589"/>
              <a:gd name="connsiteY13" fmla="*/ 0 h 31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12023">
                <a:moveTo>
                  <a:pt x="0" y="0"/>
                </a:moveTo>
                <a:lnTo>
                  <a:pt x="153822" y="0"/>
                </a:lnTo>
                <a:lnTo>
                  <a:pt x="153822" y="32315"/>
                </a:lnTo>
                <a:lnTo>
                  <a:pt x="347181" y="32315"/>
                </a:lnTo>
                <a:lnTo>
                  <a:pt x="347181" y="33397"/>
                </a:lnTo>
                <a:lnTo>
                  <a:pt x="517568" y="33397"/>
                </a:lnTo>
                <a:cubicBezTo>
                  <a:pt x="573934" y="33397"/>
                  <a:pt x="619589" y="85790"/>
                  <a:pt x="619589" y="150397"/>
                </a:cubicBezTo>
                <a:cubicBezTo>
                  <a:pt x="619589" y="215004"/>
                  <a:pt x="573934" y="267397"/>
                  <a:pt x="517568" y="267397"/>
                </a:cubicBezTo>
                <a:lnTo>
                  <a:pt x="347181" y="267397"/>
                </a:lnTo>
                <a:lnTo>
                  <a:pt x="347181" y="269915"/>
                </a:lnTo>
                <a:lnTo>
                  <a:pt x="153822" y="269915"/>
                </a:lnTo>
                <a:lnTo>
                  <a:pt x="153822" y="312023"/>
                </a:lnTo>
                <a:lnTo>
                  <a:pt x="0" y="312023"/>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0" name="矩形 119"/>
          <p:cNvSpPr/>
          <p:nvPr/>
        </p:nvSpPr>
        <p:spPr>
          <a:xfrm>
            <a:off x="5114925" y="4143375"/>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23" name="任意多边形 122"/>
          <p:cNvSpPr/>
          <p:nvPr/>
        </p:nvSpPr>
        <p:spPr>
          <a:xfrm rot="16200000">
            <a:off x="4086020" y="4504916"/>
            <a:ext cx="619589" cy="312023"/>
          </a:xfrm>
          <a:custGeom>
            <a:avLst/>
            <a:gdLst>
              <a:gd name="connsiteX0" fmla="*/ 0 w 619589"/>
              <a:gd name="connsiteY0" fmla="*/ 0 h 312023"/>
              <a:gd name="connsiteX1" fmla="*/ 153822 w 619589"/>
              <a:gd name="connsiteY1" fmla="*/ 0 h 312023"/>
              <a:gd name="connsiteX2" fmla="*/ 153822 w 619589"/>
              <a:gd name="connsiteY2" fmla="*/ 32315 h 312023"/>
              <a:gd name="connsiteX3" fmla="*/ 347181 w 619589"/>
              <a:gd name="connsiteY3" fmla="*/ 32315 h 312023"/>
              <a:gd name="connsiteX4" fmla="*/ 347181 w 619589"/>
              <a:gd name="connsiteY4" fmla="*/ 33397 h 312023"/>
              <a:gd name="connsiteX5" fmla="*/ 517568 w 619589"/>
              <a:gd name="connsiteY5" fmla="*/ 33397 h 312023"/>
              <a:gd name="connsiteX6" fmla="*/ 619589 w 619589"/>
              <a:gd name="connsiteY6" fmla="*/ 150397 h 312023"/>
              <a:gd name="connsiteX7" fmla="*/ 517568 w 619589"/>
              <a:gd name="connsiteY7" fmla="*/ 267397 h 312023"/>
              <a:gd name="connsiteX8" fmla="*/ 347181 w 619589"/>
              <a:gd name="connsiteY8" fmla="*/ 267397 h 312023"/>
              <a:gd name="connsiteX9" fmla="*/ 347181 w 619589"/>
              <a:gd name="connsiteY9" fmla="*/ 269915 h 312023"/>
              <a:gd name="connsiteX10" fmla="*/ 153822 w 619589"/>
              <a:gd name="connsiteY10" fmla="*/ 269915 h 312023"/>
              <a:gd name="connsiteX11" fmla="*/ 153822 w 619589"/>
              <a:gd name="connsiteY11" fmla="*/ 312023 h 312023"/>
              <a:gd name="connsiteX12" fmla="*/ 0 w 619589"/>
              <a:gd name="connsiteY12" fmla="*/ 312023 h 312023"/>
              <a:gd name="connsiteX13" fmla="*/ 0 w 619589"/>
              <a:gd name="connsiteY13" fmla="*/ 0 h 31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12023">
                <a:moveTo>
                  <a:pt x="0" y="0"/>
                </a:moveTo>
                <a:lnTo>
                  <a:pt x="153822" y="0"/>
                </a:lnTo>
                <a:lnTo>
                  <a:pt x="153822" y="32315"/>
                </a:lnTo>
                <a:lnTo>
                  <a:pt x="347181" y="32315"/>
                </a:lnTo>
                <a:lnTo>
                  <a:pt x="347181" y="33397"/>
                </a:lnTo>
                <a:lnTo>
                  <a:pt x="517568" y="33397"/>
                </a:lnTo>
                <a:cubicBezTo>
                  <a:pt x="573934" y="33397"/>
                  <a:pt x="619589" y="85790"/>
                  <a:pt x="619589" y="150397"/>
                </a:cubicBezTo>
                <a:cubicBezTo>
                  <a:pt x="619589" y="215004"/>
                  <a:pt x="573934" y="267397"/>
                  <a:pt x="517568" y="267397"/>
                </a:cubicBezTo>
                <a:lnTo>
                  <a:pt x="347181" y="267397"/>
                </a:lnTo>
                <a:lnTo>
                  <a:pt x="347181" y="269915"/>
                </a:lnTo>
                <a:lnTo>
                  <a:pt x="153822" y="269915"/>
                </a:lnTo>
                <a:lnTo>
                  <a:pt x="153822" y="312023"/>
                </a:lnTo>
                <a:lnTo>
                  <a:pt x="0" y="312023"/>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4" name="矩形 123"/>
          <p:cNvSpPr/>
          <p:nvPr/>
        </p:nvSpPr>
        <p:spPr>
          <a:xfrm>
            <a:off x="4222750" y="4505325"/>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25" name="任意多边形 124"/>
          <p:cNvSpPr/>
          <p:nvPr/>
        </p:nvSpPr>
        <p:spPr>
          <a:xfrm rot="16500000">
            <a:off x="8552488" y="4591839"/>
            <a:ext cx="619589" cy="312023"/>
          </a:xfrm>
          <a:custGeom>
            <a:avLst/>
            <a:gdLst>
              <a:gd name="connsiteX0" fmla="*/ 0 w 619589"/>
              <a:gd name="connsiteY0" fmla="*/ 0 h 312023"/>
              <a:gd name="connsiteX1" fmla="*/ 153822 w 619589"/>
              <a:gd name="connsiteY1" fmla="*/ 0 h 312023"/>
              <a:gd name="connsiteX2" fmla="*/ 153822 w 619589"/>
              <a:gd name="connsiteY2" fmla="*/ 32315 h 312023"/>
              <a:gd name="connsiteX3" fmla="*/ 347181 w 619589"/>
              <a:gd name="connsiteY3" fmla="*/ 32315 h 312023"/>
              <a:gd name="connsiteX4" fmla="*/ 347181 w 619589"/>
              <a:gd name="connsiteY4" fmla="*/ 33397 h 312023"/>
              <a:gd name="connsiteX5" fmla="*/ 517568 w 619589"/>
              <a:gd name="connsiteY5" fmla="*/ 33397 h 312023"/>
              <a:gd name="connsiteX6" fmla="*/ 619589 w 619589"/>
              <a:gd name="connsiteY6" fmla="*/ 150397 h 312023"/>
              <a:gd name="connsiteX7" fmla="*/ 517568 w 619589"/>
              <a:gd name="connsiteY7" fmla="*/ 267397 h 312023"/>
              <a:gd name="connsiteX8" fmla="*/ 347181 w 619589"/>
              <a:gd name="connsiteY8" fmla="*/ 267397 h 312023"/>
              <a:gd name="connsiteX9" fmla="*/ 347181 w 619589"/>
              <a:gd name="connsiteY9" fmla="*/ 269915 h 312023"/>
              <a:gd name="connsiteX10" fmla="*/ 153822 w 619589"/>
              <a:gd name="connsiteY10" fmla="*/ 269915 h 312023"/>
              <a:gd name="connsiteX11" fmla="*/ 153822 w 619589"/>
              <a:gd name="connsiteY11" fmla="*/ 312023 h 312023"/>
              <a:gd name="connsiteX12" fmla="*/ 0 w 619589"/>
              <a:gd name="connsiteY12" fmla="*/ 312023 h 312023"/>
              <a:gd name="connsiteX13" fmla="*/ 0 w 619589"/>
              <a:gd name="connsiteY13" fmla="*/ 0 h 31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12023">
                <a:moveTo>
                  <a:pt x="0" y="0"/>
                </a:moveTo>
                <a:lnTo>
                  <a:pt x="153822" y="0"/>
                </a:lnTo>
                <a:lnTo>
                  <a:pt x="153822" y="32315"/>
                </a:lnTo>
                <a:lnTo>
                  <a:pt x="347181" y="32315"/>
                </a:lnTo>
                <a:lnTo>
                  <a:pt x="347181" y="33397"/>
                </a:lnTo>
                <a:lnTo>
                  <a:pt x="517568" y="33397"/>
                </a:lnTo>
                <a:cubicBezTo>
                  <a:pt x="573934" y="33397"/>
                  <a:pt x="619589" y="85790"/>
                  <a:pt x="619589" y="150397"/>
                </a:cubicBezTo>
                <a:cubicBezTo>
                  <a:pt x="619589" y="215004"/>
                  <a:pt x="573934" y="267397"/>
                  <a:pt x="517568" y="267397"/>
                </a:cubicBezTo>
                <a:lnTo>
                  <a:pt x="347181" y="267397"/>
                </a:lnTo>
                <a:lnTo>
                  <a:pt x="347181" y="269915"/>
                </a:lnTo>
                <a:lnTo>
                  <a:pt x="153822" y="269915"/>
                </a:lnTo>
                <a:lnTo>
                  <a:pt x="153822" y="312023"/>
                </a:lnTo>
                <a:lnTo>
                  <a:pt x="0" y="312023"/>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6" name="矩形 125"/>
          <p:cNvSpPr/>
          <p:nvPr/>
        </p:nvSpPr>
        <p:spPr>
          <a:xfrm>
            <a:off x="8682038" y="4581525"/>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129" name="任意多边形 128"/>
          <p:cNvSpPr/>
          <p:nvPr/>
        </p:nvSpPr>
        <p:spPr>
          <a:xfrm rot="15000000">
            <a:off x="6148673" y="4549754"/>
            <a:ext cx="422730" cy="301099"/>
          </a:xfrm>
          <a:custGeom>
            <a:avLst/>
            <a:gdLst>
              <a:gd name="connsiteX0" fmla="*/ 0 w 422730"/>
              <a:gd name="connsiteY0" fmla="*/ 0 h 301099"/>
              <a:gd name="connsiteX1" fmla="*/ 153822 w 422730"/>
              <a:gd name="connsiteY1" fmla="*/ 0 h 301099"/>
              <a:gd name="connsiteX2" fmla="*/ 153822 w 422730"/>
              <a:gd name="connsiteY2" fmla="*/ 31707 h 301099"/>
              <a:gd name="connsiteX3" fmla="*/ 422730 w 422730"/>
              <a:gd name="connsiteY3" fmla="*/ 31707 h 301099"/>
              <a:gd name="connsiteX4" fmla="*/ 320710 w 422730"/>
              <a:gd name="connsiteY4" fmla="*/ 148707 h 301099"/>
              <a:gd name="connsiteX5" fmla="*/ 422730 w 422730"/>
              <a:gd name="connsiteY5" fmla="*/ 265707 h 301099"/>
              <a:gd name="connsiteX6" fmla="*/ 153822 w 422730"/>
              <a:gd name="connsiteY6" fmla="*/ 265707 h 301099"/>
              <a:gd name="connsiteX7" fmla="*/ 153822 w 422730"/>
              <a:gd name="connsiteY7" fmla="*/ 301099 h 301099"/>
              <a:gd name="connsiteX8" fmla="*/ 0 w 422730"/>
              <a:gd name="connsiteY8" fmla="*/ 301099 h 301099"/>
              <a:gd name="connsiteX9" fmla="*/ 0 w 422730"/>
              <a:gd name="connsiteY9" fmla="*/ 0 h 30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730" h="301099">
                <a:moveTo>
                  <a:pt x="0" y="0"/>
                </a:moveTo>
                <a:lnTo>
                  <a:pt x="153822" y="0"/>
                </a:lnTo>
                <a:lnTo>
                  <a:pt x="153822" y="31707"/>
                </a:lnTo>
                <a:lnTo>
                  <a:pt x="422730" y="31707"/>
                </a:lnTo>
                <a:cubicBezTo>
                  <a:pt x="366365" y="31707"/>
                  <a:pt x="320710" y="84100"/>
                  <a:pt x="320710" y="148707"/>
                </a:cubicBezTo>
                <a:cubicBezTo>
                  <a:pt x="320710" y="213314"/>
                  <a:pt x="366365" y="265707"/>
                  <a:pt x="422730" y="265707"/>
                </a:cubicBezTo>
                <a:lnTo>
                  <a:pt x="153822" y="265707"/>
                </a:lnTo>
                <a:lnTo>
                  <a:pt x="153822" y="301099"/>
                </a:lnTo>
                <a:lnTo>
                  <a:pt x="0" y="301099"/>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0" name="矩形 129"/>
          <p:cNvSpPr/>
          <p:nvPr/>
        </p:nvSpPr>
        <p:spPr>
          <a:xfrm>
            <a:off x="6210300" y="4581525"/>
            <a:ext cx="314325"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32785" name="Freeform 93"/>
          <p:cNvSpPr>
            <a:spLocks noChangeArrowheads="1"/>
          </p:cNvSpPr>
          <p:nvPr/>
        </p:nvSpPr>
        <p:spPr bwMode="auto">
          <a:xfrm>
            <a:off x="2279650" y="1828800"/>
            <a:ext cx="539750" cy="138113"/>
          </a:xfrm>
          <a:custGeom>
            <a:avLst/>
            <a:gdLst>
              <a:gd name="T0" fmla="*/ 0 w 197"/>
              <a:gd name="T1" fmla="*/ 2147483646 h 30"/>
              <a:gd name="T2" fmla="*/ 2147483646 w 197"/>
              <a:gd name="T3" fmla="*/ 2147483646 h 30"/>
              <a:gd name="T4" fmla="*/ 2147483646 w 197"/>
              <a:gd name="T5" fmla="*/ 0 h 30"/>
              <a:gd name="T6" fmla="*/ 2147483646 w 197"/>
              <a:gd name="T7" fmla="*/ 2147483646 h 30"/>
              <a:gd name="T8" fmla="*/ 2147483646 w 197"/>
              <a:gd name="T9" fmla="*/ 0 h 30"/>
              <a:gd name="T10" fmla="*/ 2147483646 w 197"/>
              <a:gd name="T11" fmla="*/ 2147483646 h 30"/>
              <a:gd name="T12" fmla="*/ 2147483646 w 197"/>
              <a:gd name="T13" fmla="*/ 0 h 30"/>
              <a:gd name="T14" fmla="*/ 2147483646 w 197"/>
              <a:gd name="T15" fmla="*/ 2147483646 h 30"/>
              <a:gd name="T16" fmla="*/ 2147483646 w 197"/>
              <a:gd name="T17" fmla="*/ 0 h 30"/>
              <a:gd name="T18" fmla="*/ 2147483646 w 197"/>
              <a:gd name="T19" fmla="*/ 2147483646 h 30"/>
              <a:gd name="T20" fmla="*/ 2147483646 w 197"/>
              <a:gd name="T21" fmla="*/ 0 h 30"/>
              <a:gd name="T22" fmla="*/ 2147483646 w 197"/>
              <a:gd name="T23" fmla="*/ 2147483646 h 30"/>
              <a:gd name="T24" fmla="*/ 2147483646 w 197"/>
              <a:gd name="T25" fmla="*/ 0 h 30"/>
              <a:gd name="T26" fmla="*/ 2147483646 w 197"/>
              <a:gd name="T27" fmla="*/ 2147483646 h 30"/>
              <a:gd name="T28" fmla="*/ 2147483646 w 197"/>
              <a:gd name="T29" fmla="*/ 0 h 30"/>
              <a:gd name="T30" fmla="*/ 2147483646 w 197"/>
              <a:gd name="T31" fmla="*/ 2147483646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7" h="30">
                <a:moveTo>
                  <a:pt x="0" y="15"/>
                </a:moveTo>
                <a:lnTo>
                  <a:pt x="7" y="30"/>
                </a:lnTo>
                <a:lnTo>
                  <a:pt x="21" y="0"/>
                </a:lnTo>
                <a:lnTo>
                  <a:pt x="36" y="30"/>
                </a:lnTo>
                <a:lnTo>
                  <a:pt x="50" y="0"/>
                </a:lnTo>
                <a:lnTo>
                  <a:pt x="64" y="30"/>
                </a:lnTo>
                <a:lnTo>
                  <a:pt x="78" y="0"/>
                </a:lnTo>
                <a:lnTo>
                  <a:pt x="92" y="30"/>
                </a:lnTo>
                <a:lnTo>
                  <a:pt x="106" y="0"/>
                </a:lnTo>
                <a:lnTo>
                  <a:pt x="120" y="30"/>
                </a:lnTo>
                <a:lnTo>
                  <a:pt x="134" y="0"/>
                </a:lnTo>
                <a:lnTo>
                  <a:pt x="148" y="30"/>
                </a:lnTo>
                <a:lnTo>
                  <a:pt x="162" y="0"/>
                </a:lnTo>
                <a:lnTo>
                  <a:pt x="176" y="30"/>
                </a:lnTo>
                <a:lnTo>
                  <a:pt x="190" y="0"/>
                </a:lnTo>
                <a:lnTo>
                  <a:pt x="197" y="15"/>
                </a:lnTo>
              </a:path>
            </a:pathLst>
          </a:custGeom>
          <a:noFill/>
          <a:ln w="28575">
            <a:solidFill>
              <a:srgbClr val="0000FF"/>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a:lstStyle/>
          <a:p>
            <a:pPr>
              <a:defRPr/>
            </a:pPr>
            <a:endParaRPr lang="zh-CN" altLang="en-US"/>
          </a:p>
        </p:txBody>
      </p:sp>
      <p:sp>
        <p:nvSpPr>
          <p:cNvPr id="71" name="任意多边形 70"/>
          <p:cNvSpPr/>
          <p:nvPr/>
        </p:nvSpPr>
        <p:spPr>
          <a:xfrm>
            <a:off x="2868639" y="1340768"/>
            <a:ext cx="6840000" cy="648072"/>
          </a:xfrm>
          <a:custGeom>
            <a:avLst/>
            <a:gdLst>
              <a:gd name="connsiteX0" fmla="*/ 3327767 w 6840000"/>
              <a:gd name="connsiteY0" fmla="*/ 0 h 648072"/>
              <a:gd name="connsiteX1" fmla="*/ 3444888 w 6840000"/>
              <a:gd name="connsiteY1" fmla="*/ 117147 h 648072"/>
              <a:gd name="connsiteX2" fmla="*/ 3444888 w 6840000"/>
              <a:gd name="connsiteY2" fmla="*/ 468684 h 648072"/>
              <a:gd name="connsiteX3" fmla="*/ 3862816 w 6840000"/>
              <a:gd name="connsiteY3" fmla="*/ 468684 h 648072"/>
              <a:gd name="connsiteX4" fmla="*/ 3862816 w 6840000"/>
              <a:gd name="connsiteY4" fmla="*/ 235322 h 648072"/>
              <a:gd name="connsiteX5" fmla="*/ 3979486 w 6840000"/>
              <a:gd name="connsiteY5" fmla="*/ 342955 h 648072"/>
              <a:gd name="connsiteX6" fmla="*/ 4096154 w 6840000"/>
              <a:gd name="connsiteY6" fmla="*/ 235322 h 648072"/>
              <a:gd name="connsiteX7" fmla="*/ 4096154 w 6840000"/>
              <a:gd name="connsiteY7" fmla="*/ 468684 h 648072"/>
              <a:gd name="connsiteX8" fmla="*/ 4514408 w 6840000"/>
              <a:gd name="connsiteY8" fmla="*/ 468684 h 648072"/>
              <a:gd name="connsiteX9" fmla="*/ 4514408 w 6840000"/>
              <a:gd name="connsiteY9" fmla="*/ 130219 h 648072"/>
              <a:gd name="connsiteX10" fmla="*/ 4631528 w 6840000"/>
              <a:gd name="connsiteY10" fmla="*/ 13072 h 648072"/>
              <a:gd name="connsiteX11" fmla="*/ 4748649 w 6840000"/>
              <a:gd name="connsiteY11" fmla="*/ 130219 h 648072"/>
              <a:gd name="connsiteX12" fmla="*/ 4748649 w 6840000"/>
              <a:gd name="connsiteY12" fmla="*/ 468684 h 648072"/>
              <a:gd name="connsiteX13" fmla="*/ 5168157 w 6840000"/>
              <a:gd name="connsiteY13" fmla="*/ 468684 h 648072"/>
              <a:gd name="connsiteX14" fmla="*/ 5168157 w 6840000"/>
              <a:gd name="connsiteY14" fmla="*/ 235322 h 648072"/>
              <a:gd name="connsiteX15" fmla="*/ 5284827 w 6840000"/>
              <a:gd name="connsiteY15" fmla="*/ 342955 h 648072"/>
              <a:gd name="connsiteX16" fmla="*/ 5401495 w 6840000"/>
              <a:gd name="connsiteY16" fmla="*/ 235322 h 648072"/>
              <a:gd name="connsiteX17" fmla="*/ 5401495 w 6840000"/>
              <a:gd name="connsiteY17" fmla="*/ 468684 h 648072"/>
              <a:gd name="connsiteX18" fmla="*/ 5814473 w 6840000"/>
              <a:gd name="connsiteY18" fmla="*/ 468684 h 648072"/>
              <a:gd name="connsiteX19" fmla="*/ 5814473 w 6840000"/>
              <a:gd name="connsiteY19" fmla="*/ 220787 h 648072"/>
              <a:gd name="connsiteX20" fmla="*/ 5931473 w 6840000"/>
              <a:gd name="connsiteY20" fmla="*/ 322807 h 648072"/>
              <a:gd name="connsiteX21" fmla="*/ 6048473 w 6840000"/>
              <a:gd name="connsiteY21" fmla="*/ 220787 h 648072"/>
              <a:gd name="connsiteX22" fmla="*/ 6048473 w 6840000"/>
              <a:gd name="connsiteY22" fmla="*/ 468684 h 648072"/>
              <a:gd name="connsiteX23" fmla="*/ 6840000 w 6840000"/>
              <a:gd name="connsiteY23" fmla="*/ 468684 h 648072"/>
              <a:gd name="connsiteX24" fmla="*/ 6840000 w 6840000"/>
              <a:gd name="connsiteY24" fmla="*/ 648072 h 648072"/>
              <a:gd name="connsiteX25" fmla="*/ 5435794 w 6840000"/>
              <a:gd name="connsiteY25" fmla="*/ 648072 h 648072"/>
              <a:gd name="connsiteX26" fmla="*/ 5137344 w 6840000"/>
              <a:gd name="connsiteY26" fmla="*/ 648072 h 648072"/>
              <a:gd name="connsiteX27" fmla="*/ 4849641 w 6840000"/>
              <a:gd name="connsiteY27" fmla="*/ 648072 h 648072"/>
              <a:gd name="connsiteX28" fmla="*/ 4482929 w 6840000"/>
              <a:gd name="connsiteY28" fmla="*/ 648072 h 648072"/>
              <a:gd name="connsiteX29" fmla="*/ 4130453 w 6840000"/>
              <a:gd name="connsiteY29" fmla="*/ 648072 h 648072"/>
              <a:gd name="connsiteX30" fmla="*/ 3832003 w 6840000"/>
              <a:gd name="connsiteY30" fmla="*/ 648072 h 648072"/>
              <a:gd name="connsiteX31" fmla="*/ 826870 w 6840000"/>
              <a:gd name="connsiteY31" fmla="*/ 648072 h 648072"/>
              <a:gd name="connsiteX32" fmla="*/ 528420 w 6840000"/>
              <a:gd name="connsiteY32" fmla="*/ 648072 h 648072"/>
              <a:gd name="connsiteX33" fmla="*/ 0 w 6840000"/>
              <a:gd name="connsiteY33" fmla="*/ 648072 h 648072"/>
              <a:gd name="connsiteX34" fmla="*/ 0 w 6840000"/>
              <a:gd name="connsiteY34" fmla="*/ 468684 h 648072"/>
              <a:gd name="connsiteX35" fmla="*/ 559233 w 6840000"/>
              <a:gd name="connsiteY35" fmla="*/ 468684 h 648072"/>
              <a:gd name="connsiteX36" fmla="*/ 559233 w 6840000"/>
              <a:gd name="connsiteY36" fmla="*/ 235322 h 648072"/>
              <a:gd name="connsiteX37" fmla="*/ 675903 w 6840000"/>
              <a:gd name="connsiteY37" fmla="*/ 342955 h 648072"/>
              <a:gd name="connsiteX38" fmla="*/ 792571 w 6840000"/>
              <a:gd name="connsiteY38" fmla="*/ 235322 h 648072"/>
              <a:gd name="connsiteX39" fmla="*/ 792571 w 6840000"/>
              <a:gd name="connsiteY39" fmla="*/ 468684 h 648072"/>
              <a:gd name="connsiteX40" fmla="*/ 1224752 w 6840000"/>
              <a:gd name="connsiteY40" fmla="*/ 468684 h 648072"/>
              <a:gd name="connsiteX41" fmla="*/ 1224752 w 6840000"/>
              <a:gd name="connsiteY41" fmla="*/ 216024 h 648072"/>
              <a:gd name="connsiteX42" fmla="*/ 1342043 w 6840000"/>
              <a:gd name="connsiteY42" fmla="*/ 323657 h 648072"/>
              <a:gd name="connsiteX43" fmla="*/ 1459332 w 6840000"/>
              <a:gd name="connsiteY43" fmla="*/ 216024 h 648072"/>
              <a:gd name="connsiteX44" fmla="*/ 1459332 w 6840000"/>
              <a:gd name="connsiteY44" fmla="*/ 468684 h 648072"/>
              <a:gd name="connsiteX45" fmla="*/ 1884065 w 6840000"/>
              <a:gd name="connsiteY45" fmla="*/ 468684 h 648072"/>
              <a:gd name="connsiteX46" fmla="*/ 1884065 w 6840000"/>
              <a:gd name="connsiteY46" fmla="*/ 116854 h 648072"/>
              <a:gd name="connsiteX47" fmla="*/ 2001186 w 6840000"/>
              <a:gd name="connsiteY47" fmla="*/ 0 h 648072"/>
              <a:gd name="connsiteX48" fmla="*/ 2118307 w 6840000"/>
              <a:gd name="connsiteY48" fmla="*/ 116854 h 648072"/>
              <a:gd name="connsiteX49" fmla="*/ 2118307 w 6840000"/>
              <a:gd name="connsiteY49" fmla="*/ 468684 h 648072"/>
              <a:gd name="connsiteX50" fmla="*/ 2552454 w 6840000"/>
              <a:gd name="connsiteY50" fmla="*/ 468684 h 648072"/>
              <a:gd name="connsiteX51" fmla="*/ 2552454 w 6840000"/>
              <a:gd name="connsiteY51" fmla="*/ 296387 h 648072"/>
              <a:gd name="connsiteX52" fmla="*/ 2553541 w 6840000"/>
              <a:gd name="connsiteY52" fmla="*/ 296387 h 648072"/>
              <a:gd name="connsiteX53" fmla="*/ 2553541 w 6840000"/>
              <a:gd name="connsiteY53" fmla="*/ 126128 h 648072"/>
              <a:gd name="connsiteX54" fmla="*/ 2671050 w 6840000"/>
              <a:gd name="connsiteY54" fmla="*/ 24183 h 648072"/>
              <a:gd name="connsiteX55" fmla="*/ 2788559 w 6840000"/>
              <a:gd name="connsiteY55" fmla="*/ 126128 h 648072"/>
              <a:gd name="connsiteX56" fmla="*/ 2788559 w 6840000"/>
              <a:gd name="connsiteY56" fmla="*/ 299342 h 648072"/>
              <a:gd name="connsiteX57" fmla="*/ 2787472 w 6840000"/>
              <a:gd name="connsiteY57" fmla="*/ 299342 h 648072"/>
              <a:gd name="connsiteX58" fmla="*/ 2787472 w 6840000"/>
              <a:gd name="connsiteY58" fmla="*/ 468684 h 648072"/>
              <a:gd name="connsiteX59" fmla="*/ 3210647 w 6840000"/>
              <a:gd name="connsiteY59" fmla="*/ 468684 h 648072"/>
              <a:gd name="connsiteX60" fmla="*/ 3210647 w 6840000"/>
              <a:gd name="connsiteY60" fmla="*/ 117147 h 648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840000" h="648072">
                <a:moveTo>
                  <a:pt x="3327767" y="0"/>
                </a:moveTo>
                <a:lnTo>
                  <a:pt x="3444888" y="117147"/>
                </a:lnTo>
                <a:lnTo>
                  <a:pt x="3444888" y="468684"/>
                </a:lnTo>
                <a:lnTo>
                  <a:pt x="3862816" y="468684"/>
                </a:lnTo>
                <a:lnTo>
                  <a:pt x="3862816" y="235322"/>
                </a:lnTo>
                <a:lnTo>
                  <a:pt x="3979486" y="342955"/>
                </a:lnTo>
                <a:lnTo>
                  <a:pt x="4096154" y="235322"/>
                </a:lnTo>
                <a:lnTo>
                  <a:pt x="4096154" y="468684"/>
                </a:lnTo>
                <a:lnTo>
                  <a:pt x="4514408" y="468684"/>
                </a:lnTo>
                <a:lnTo>
                  <a:pt x="4514408" y="130219"/>
                </a:lnTo>
                <a:lnTo>
                  <a:pt x="4631528" y="13072"/>
                </a:lnTo>
                <a:lnTo>
                  <a:pt x="4748649" y="130219"/>
                </a:lnTo>
                <a:lnTo>
                  <a:pt x="4748649" y="468684"/>
                </a:lnTo>
                <a:lnTo>
                  <a:pt x="5168157" y="468684"/>
                </a:lnTo>
                <a:lnTo>
                  <a:pt x="5168157" y="235322"/>
                </a:lnTo>
                <a:lnTo>
                  <a:pt x="5284827" y="342955"/>
                </a:lnTo>
                <a:lnTo>
                  <a:pt x="5401495" y="235322"/>
                </a:lnTo>
                <a:lnTo>
                  <a:pt x="5401495" y="468684"/>
                </a:lnTo>
                <a:lnTo>
                  <a:pt x="5814473" y="468684"/>
                </a:lnTo>
                <a:lnTo>
                  <a:pt x="5814473" y="220787"/>
                </a:lnTo>
                <a:cubicBezTo>
                  <a:pt x="5814473" y="277152"/>
                  <a:pt x="5866867" y="322807"/>
                  <a:pt x="5931473" y="322807"/>
                </a:cubicBezTo>
                <a:cubicBezTo>
                  <a:pt x="5996081" y="322807"/>
                  <a:pt x="6048473" y="277152"/>
                  <a:pt x="6048473" y="220787"/>
                </a:cubicBezTo>
                <a:lnTo>
                  <a:pt x="6048473" y="468684"/>
                </a:lnTo>
                <a:lnTo>
                  <a:pt x="6840000" y="468684"/>
                </a:lnTo>
                <a:lnTo>
                  <a:pt x="6840000" y="648072"/>
                </a:lnTo>
                <a:lnTo>
                  <a:pt x="5435794" y="648072"/>
                </a:lnTo>
                <a:lnTo>
                  <a:pt x="5137344" y="648072"/>
                </a:lnTo>
                <a:lnTo>
                  <a:pt x="4849641" y="648072"/>
                </a:lnTo>
                <a:lnTo>
                  <a:pt x="4482929" y="648072"/>
                </a:lnTo>
                <a:lnTo>
                  <a:pt x="4130453" y="648072"/>
                </a:lnTo>
                <a:lnTo>
                  <a:pt x="3832003" y="648072"/>
                </a:lnTo>
                <a:lnTo>
                  <a:pt x="826870" y="648072"/>
                </a:lnTo>
                <a:lnTo>
                  <a:pt x="528420" y="648072"/>
                </a:lnTo>
                <a:lnTo>
                  <a:pt x="0" y="648072"/>
                </a:lnTo>
                <a:lnTo>
                  <a:pt x="0" y="468684"/>
                </a:lnTo>
                <a:lnTo>
                  <a:pt x="559233" y="468684"/>
                </a:lnTo>
                <a:lnTo>
                  <a:pt x="559233" y="235322"/>
                </a:lnTo>
                <a:lnTo>
                  <a:pt x="675903" y="342955"/>
                </a:lnTo>
                <a:lnTo>
                  <a:pt x="792571" y="235322"/>
                </a:lnTo>
                <a:lnTo>
                  <a:pt x="792571" y="468684"/>
                </a:lnTo>
                <a:lnTo>
                  <a:pt x="1224752" y="468684"/>
                </a:lnTo>
                <a:lnTo>
                  <a:pt x="1224752" y="216024"/>
                </a:lnTo>
                <a:lnTo>
                  <a:pt x="1342043" y="323657"/>
                </a:lnTo>
                <a:lnTo>
                  <a:pt x="1459332" y="216024"/>
                </a:lnTo>
                <a:lnTo>
                  <a:pt x="1459332" y="468684"/>
                </a:lnTo>
                <a:lnTo>
                  <a:pt x="1884065" y="468684"/>
                </a:lnTo>
                <a:lnTo>
                  <a:pt x="1884065" y="116854"/>
                </a:lnTo>
                <a:lnTo>
                  <a:pt x="2001186" y="0"/>
                </a:lnTo>
                <a:lnTo>
                  <a:pt x="2118307" y="116854"/>
                </a:lnTo>
                <a:lnTo>
                  <a:pt x="2118307" y="468684"/>
                </a:lnTo>
                <a:lnTo>
                  <a:pt x="2552454" y="468684"/>
                </a:lnTo>
                <a:lnTo>
                  <a:pt x="2552454" y="296387"/>
                </a:lnTo>
                <a:lnTo>
                  <a:pt x="2553541" y="296387"/>
                </a:lnTo>
                <a:lnTo>
                  <a:pt x="2553541" y="126128"/>
                </a:lnTo>
                <a:cubicBezTo>
                  <a:pt x="2553541" y="69804"/>
                  <a:pt x="2606162" y="24183"/>
                  <a:pt x="2671050" y="24183"/>
                </a:cubicBezTo>
                <a:cubicBezTo>
                  <a:pt x="2735938" y="24183"/>
                  <a:pt x="2788559" y="69804"/>
                  <a:pt x="2788559" y="126128"/>
                </a:cubicBezTo>
                <a:lnTo>
                  <a:pt x="2788559" y="299342"/>
                </a:lnTo>
                <a:lnTo>
                  <a:pt x="2787472" y="299342"/>
                </a:lnTo>
                <a:lnTo>
                  <a:pt x="2787472" y="468684"/>
                </a:lnTo>
                <a:lnTo>
                  <a:pt x="3210647" y="468684"/>
                </a:lnTo>
                <a:lnTo>
                  <a:pt x="3210647" y="117147"/>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5" name="矩形 114"/>
          <p:cNvSpPr/>
          <p:nvPr/>
        </p:nvSpPr>
        <p:spPr>
          <a:xfrm>
            <a:off x="4727575" y="1412875"/>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12" name="矩形 111"/>
          <p:cNvSpPr/>
          <p:nvPr/>
        </p:nvSpPr>
        <p:spPr>
          <a:xfrm>
            <a:off x="4064000" y="1609725"/>
            <a:ext cx="293688"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10" name="矩形 109"/>
          <p:cNvSpPr/>
          <p:nvPr/>
        </p:nvSpPr>
        <p:spPr>
          <a:xfrm>
            <a:off x="3397250" y="1609725"/>
            <a:ext cx="293688"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58" name="矩形 57"/>
          <p:cNvSpPr/>
          <p:nvPr/>
        </p:nvSpPr>
        <p:spPr>
          <a:xfrm>
            <a:off x="5375275" y="1412875"/>
            <a:ext cx="325438"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60" name="矩形 59"/>
          <p:cNvSpPr/>
          <p:nvPr/>
        </p:nvSpPr>
        <p:spPr>
          <a:xfrm>
            <a:off x="6043613" y="1412875"/>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59" name="矩形 58"/>
          <p:cNvSpPr/>
          <p:nvPr/>
        </p:nvSpPr>
        <p:spPr>
          <a:xfrm>
            <a:off x="6700838" y="1609725"/>
            <a:ext cx="293687"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62" name="矩形 61"/>
          <p:cNvSpPr/>
          <p:nvPr/>
        </p:nvSpPr>
        <p:spPr>
          <a:xfrm>
            <a:off x="7348538" y="1412875"/>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63" name="矩形 62"/>
          <p:cNvSpPr/>
          <p:nvPr/>
        </p:nvSpPr>
        <p:spPr>
          <a:xfrm>
            <a:off x="8005763" y="1609725"/>
            <a:ext cx="293687"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65" name="矩形 64"/>
          <p:cNvSpPr/>
          <p:nvPr/>
        </p:nvSpPr>
        <p:spPr>
          <a:xfrm>
            <a:off x="8650288" y="1609725"/>
            <a:ext cx="314325"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72" name="AutoShape 94"/>
          <p:cNvSpPr>
            <a:spLocks noChangeArrowheads="1"/>
          </p:cNvSpPr>
          <p:nvPr/>
        </p:nvSpPr>
        <p:spPr bwMode="auto">
          <a:xfrm>
            <a:off x="4724400" y="2565400"/>
            <a:ext cx="1652588" cy="511175"/>
          </a:xfrm>
          <a:prstGeom prst="wedgeRoundRectCallout">
            <a:avLst>
              <a:gd name="adj1" fmla="val 100838"/>
              <a:gd name="adj2" fmla="val -170495"/>
              <a:gd name="adj3" fmla="val 16667"/>
            </a:avLst>
          </a:prstGeom>
          <a:gradFill flip="none" rotWithShape="1">
            <a:gsLst>
              <a:gs pos="0">
                <a:srgbClr val="7DD0FE">
                  <a:tint val="66000"/>
                  <a:satMod val="160000"/>
                </a:srgbClr>
              </a:gs>
              <a:gs pos="50000">
                <a:srgbClr val="7DD0FE">
                  <a:tint val="44500"/>
                  <a:satMod val="160000"/>
                </a:srgbClr>
              </a:gs>
              <a:gs pos="100000">
                <a:srgbClr val="7DD0FE">
                  <a:tint val="23500"/>
                  <a:satMod val="160000"/>
                </a:srgbClr>
              </a:gs>
            </a:gsLst>
            <a:lin ang="16200000" scaled="1"/>
            <a:tileRect/>
          </a:gradFill>
          <a:ln w="38100">
            <a:noFill/>
            <a:miter lim="800000"/>
          </a:ln>
          <a:effectLst/>
        </p:spPr>
        <p:txBody>
          <a:bodyPr/>
          <a:lstStyle/>
          <a:p>
            <a:pPr algn="ctr" eaLnBrk="1" hangingPunct="1">
              <a:spcBef>
                <a:spcPct val="20000"/>
              </a:spcBef>
              <a:defRPr/>
            </a:pP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新链</a:t>
            </a:r>
          </a:p>
        </p:txBody>
      </p:sp>
      <p:sp>
        <p:nvSpPr>
          <p:cNvPr id="39" name="Text Box 98"/>
          <p:cNvSpPr txBox="1">
            <a:spLocks noChangeArrowheads="1"/>
          </p:cNvSpPr>
          <p:nvPr/>
        </p:nvSpPr>
        <p:spPr bwMode="auto">
          <a:xfrm>
            <a:off x="2403086" y="1961527"/>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400" b="1" dirty="0">
                <a:effectLst>
                  <a:outerShdw blurRad="38100" dist="38100" dir="2700000" algn="tl">
                    <a:srgbClr val="C0C0C0"/>
                  </a:outerShdw>
                </a:effectLst>
                <a:latin typeface="Times New Roman" panose="02020603050405020304" pitchFamily="18" charset="0"/>
                <a:ea typeface=""/>
              </a:rPr>
              <a:t>3´</a:t>
            </a:r>
          </a:p>
        </p:txBody>
      </p:sp>
      <p:sp>
        <p:nvSpPr>
          <p:cNvPr id="40" name="Text Box 95"/>
          <p:cNvSpPr txBox="1">
            <a:spLocks noChangeArrowheads="1"/>
          </p:cNvSpPr>
          <p:nvPr/>
        </p:nvSpPr>
        <p:spPr bwMode="auto">
          <a:xfrm>
            <a:off x="2712824" y="1964702"/>
            <a:ext cx="46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400" b="1" dirty="0">
                <a:effectLst>
                  <a:outerShdw blurRad="38100" dist="38100" dir="2700000" algn="tl">
                    <a:srgbClr val="C0C0C0"/>
                  </a:outerShdw>
                </a:effectLst>
                <a:latin typeface="Times New Roman" panose="02020603050405020304" pitchFamily="18" charset="0"/>
                <a:ea typeface=""/>
              </a:rPr>
              <a:t>5´</a:t>
            </a:r>
          </a:p>
        </p:txBody>
      </p:sp>
    </p:spTree>
  </p:cSld>
  <p:clrMapOvr>
    <a:masterClrMapping/>
  </p:clrMapOvr>
  <p:transition advTm="2100">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checkerboard(across)">
                                      <p:cBhvr>
                                        <p:cTn id="7"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animBg="1"/>
    </p:bldLst>
  </p:timing>
</p:sld>
</file>

<file path=ppt/slides/slide3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71043" name="Rectangle 3"/>
          <p:cNvSpPr>
            <a:spLocks noGrp="1" noChangeArrowheads="1"/>
          </p:cNvSpPr>
          <p:nvPr>
            <p:ph idx="1"/>
          </p:nvPr>
        </p:nvSpPr>
        <p:spPr>
          <a:xfrm>
            <a:off x="1483717" y="1340544"/>
            <a:ext cx="9436819" cy="2376488"/>
          </a:xfr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rtlCol="0">
            <a:noAutofit/>
          </a:bodyPr>
          <a:lstStyle/>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rPr>
              <a:t>复制有终止信号。</a:t>
            </a:r>
            <a:endParaRPr lang="en-US" altLang="zh-CN" sz="2800" dirty="0">
              <a:effectLst>
                <a:outerShdw blurRad="38100" dist="38100" dir="2700000" algn="tl">
                  <a:srgbClr val="C0C0C0"/>
                </a:outerShdw>
              </a:effectLst>
              <a:latin typeface="Times New Roman" panose="02020603050405020304" pitchFamily="18" charset="0"/>
            </a:endParaRP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l"/>
              <a:defRPr/>
            </a:pPr>
            <a:r>
              <a:rPr lang="en-US" altLang="zh-CN" sz="2800" dirty="0">
                <a:effectLst>
                  <a:outerShdw blurRad="38100" dist="38100" dir="2700000" algn="tl">
                    <a:srgbClr val="C0C0C0"/>
                  </a:outerShdw>
                </a:effectLst>
                <a:latin typeface="Times New Roman" panose="02020603050405020304" pitchFamily="18" charset="0"/>
              </a:rPr>
              <a:t>DNA</a:t>
            </a:r>
            <a:r>
              <a:rPr lang="zh-CN" altLang="en-US" sz="2800" dirty="0">
                <a:effectLst>
                  <a:outerShdw blurRad="38100" dist="38100" dir="2700000" algn="tl">
                    <a:srgbClr val="C0C0C0"/>
                  </a:outerShdw>
                </a:effectLst>
                <a:latin typeface="Times New Roman" panose="02020603050405020304" pitchFamily="18" charset="0"/>
              </a:rPr>
              <a:t>聚合酶</a:t>
            </a:r>
            <a:r>
              <a:rPr lang="en-US" altLang="zh-CN" sz="2800" dirty="0">
                <a:effectLst>
                  <a:outerShdw blurRad="38100" dist="38100" dir="2700000" algn="tl">
                    <a:srgbClr val="C0C0C0"/>
                  </a:outerShdw>
                </a:effectLst>
                <a:latin typeface="Times New Roman" panose="02020603050405020304" pitchFamily="18" charset="0"/>
              </a:rPr>
              <a:t>Ⅰ</a:t>
            </a:r>
            <a:r>
              <a:rPr lang="zh-CN" altLang="en-US" sz="2800" dirty="0">
                <a:effectLst>
                  <a:outerShdw blurRad="38100" dist="38100" dir="2700000" algn="tl">
                    <a:srgbClr val="C0C0C0"/>
                  </a:outerShdw>
                </a:effectLst>
                <a:latin typeface="Times New Roman" panose="02020603050405020304" pitchFamily="18" charset="0"/>
              </a:rPr>
              <a:t>的水解活性水解冈崎片段的引物。</a:t>
            </a:r>
            <a:endParaRPr lang="en-US" altLang="zh-CN" sz="2800" dirty="0">
              <a:effectLst>
                <a:outerShdw blurRad="38100" dist="38100" dir="2700000" algn="tl">
                  <a:srgbClr val="C0C0C0"/>
                </a:outerShdw>
              </a:effectLst>
              <a:latin typeface="Times New Roman" panose="02020603050405020304" pitchFamily="18" charset="0"/>
            </a:endParaRP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l"/>
              <a:defRPr/>
            </a:pPr>
            <a:r>
              <a:rPr lang="en-US" altLang="zh-CN" sz="2800" dirty="0">
                <a:effectLst>
                  <a:outerShdw blurRad="38100" dist="38100" dir="2700000" algn="tl">
                    <a:srgbClr val="C0C0C0"/>
                  </a:outerShdw>
                </a:effectLst>
                <a:latin typeface="Times New Roman" panose="02020603050405020304" pitchFamily="18" charset="0"/>
              </a:rPr>
              <a:t>DNA</a:t>
            </a:r>
            <a:r>
              <a:rPr lang="zh-CN" altLang="en-US" sz="2800" dirty="0">
                <a:effectLst>
                  <a:outerShdw blurRad="38100" dist="38100" dir="2700000" algn="tl">
                    <a:srgbClr val="C0C0C0"/>
                  </a:outerShdw>
                </a:effectLst>
                <a:latin typeface="Times New Roman" panose="02020603050405020304" pitchFamily="18" charset="0"/>
              </a:rPr>
              <a:t>聚合酶</a:t>
            </a:r>
            <a:r>
              <a:rPr lang="en-US" altLang="zh-CN" sz="2800" dirty="0">
                <a:effectLst>
                  <a:outerShdw blurRad="38100" dist="38100" dir="2700000" algn="tl">
                    <a:srgbClr val="C0C0C0"/>
                  </a:outerShdw>
                </a:effectLst>
                <a:latin typeface="Times New Roman" panose="02020603050405020304" pitchFamily="18" charset="0"/>
              </a:rPr>
              <a:t>Ⅰ</a:t>
            </a:r>
            <a:r>
              <a:rPr lang="zh-CN" altLang="en-US" sz="2800" dirty="0">
                <a:effectLst>
                  <a:outerShdw blurRad="38100" dist="38100" dir="2700000" algn="tl">
                    <a:srgbClr val="C0C0C0"/>
                  </a:outerShdw>
                </a:effectLst>
                <a:latin typeface="Times New Roman" panose="02020603050405020304" pitchFamily="18" charset="0"/>
              </a:rPr>
              <a:t>的聚合活性填补空隙。</a:t>
            </a:r>
            <a:endParaRPr lang="en-US" altLang="zh-CN" sz="2800" dirty="0">
              <a:effectLst>
                <a:outerShdw blurRad="38100" dist="38100" dir="2700000" algn="tl">
                  <a:srgbClr val="C0C0C0"/>
                </a:outerShdw>
              </a:effectLst>
              <a:latin typeface="Times New Roman" panose="02020603050405020304" pitchFamily="18" charset="0"/>
            </a:endParaRP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l"/>
              <a:defRPr/>
            </a:pPr>
            <a:r>
              <a:rPr lang="en-US" altLang="zh-CN" sz="2800" dirty="0">
                <a:effectLst>
                  <a:outerShdw blurRad="38100" dist="38100" dir="2700000" algn="tl">
                    <a:srgbClr val="C0C0C0"/>
                  </a:outerShdw>
                </a:effectLst>
                <a:latin typeface="Times New Roman" panose="02020603050405020304" pitchFamily="18" charset="0"/>
              </a:rPr>
              <a:t>DNA</a:t>
            </a:r>
            <a:r>
              <a:rPr lang="zh-CN" altLang="zh-CN" sz="2800" dirty="0">
                <a:effectLst>
                  <a:outerShdw blurRad="38100" dist="38100" dir="2700000" algn="tl">
                    <a:srgbClr val="C0C0C0"/>
                  </a:outerShdw>
                </a:effectLst>
                <a:latin typeface="Times New Roman" panose="02020603050405020304" pitchFamily="18" charset="0"/>
              </a:rPr>
              <a:t>连接酶连接缺口。</a:t>
            </a:r>
            <a:endParaRPr lang="zh-CN" altLang="en-US" sz="2800" dirty="0">
              <a:effectLst>
                <a:outerShdw blurRad="38100" dist="38100" dir="2700000" algn="tl">
                  <a:srgbClr val="C0C0C0"/>
                </a:outerShdw>
              </a:effectLst>
              <a:latin typeface="Times New Roman" panose="02020603050405020304" pitchFamily="18" charset="0"/>
            </a:endParaRPr>
          </a:p>
        </p:txBody>
      </p:sp>
      <p:sp>
        <p:nvSpPr>
          <p:cNvPr id="7" name="Rectangle 39"/>
          <p:cNvSpPr>
            <a:spLocks noChangeArrowheads="1"/>
          </p:cNvSpPr>
          <p:nvPr/>
        </p:nvSpPr>
        <p:spPr bwMode="auto">
          <a:xfrm>
            <a:off x="1055688" y="628650"/>
            <a:ext cx="3816176"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eaLnBrk="1" hangingPunct="1">
              <a:spcBef>
                <a:spcPts val="0"/>
              </a:spcBef>
              <a:buClr>
                <a:srgbClr val="C00000"/>
              </a:buClr>
              <a:buSzPct val="80000"/>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3</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复制的终止</a:t>
            </a:r>
          </a:p>
        </p:txBody>
      </p:sp>
      <p:cxnSp>
        <p:nvCxnSpPr>
          <p:cNvPr id="8" name="直接连接符 7"/>
          <p:cNvCxnSpPr/>
          <p:nvPr/>
        </p:nvCxnSpPr>
        <p:spPr>
          <a:xfrm>
            <a:off x="1077913" y="1196975"/>
            <a:ext cx="378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1043">
                                            <p:txEl>
                                              <p:pRg st="0" end="0"/>
                                            </p:txEl>
                                          </p:spTgt>
                                        </p:tgtEl>
                                        <p:attrNameLst>
                                          <p:attrName>style.visibility</p:attrName>
                                        </p:attrNameLst>
                                      </p:cBhvr>
                                      <p:to>
                                        <p:strVal val="visible"/>
                                      </p:to>
                                    </p:set>
                                    <p:anim calcmode="lin" valueType="num">
                                      <p:cBhvr additive="base">
                                        <p:cTn id="7" dur="500" fill="hold"/>
                                        <p:tgtEl>
                                          <p:spTgt spid="47104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104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1043">
                                            <p:txEl>
                                              <p:pRg st="1" end="1"/>
                                            </p:txEl>
                                          </p:spTgt>
                                        </p:tgtEl>
                                        <p:attrNameLst>
                                          <p:attrName>style.visibility</p:attrName>
                                        </p:attrNameLst>
                                      </p:cBhvr>
                                      <p:to>
                                        <p:strVal val="visible"/>
                                      </p:to>
                                    </p:set>
                                    <p:anim calcmode="lin" valueType="num">
                                      <p:cBhvr additive="base">
                                        <p:cTn id="13" dur="500" fill="hold"/>
                                        <p:tgtEl>
                                          <p:spTgt spid="47104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104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71043">
                                            <p:txEl>
                                              <p:pRg st="2" end="2"/>
                                            </p:txEl>
                                          </p:spTgt>
                                        </p:tgtEl>
                                        <p:attrNameLst>
                                          <p:attrName>style.visibility</p:attrName>
                                        </p:attrNameLst>
                                      </p:cBhvr>
                                      <p:to>
                                        <p:strVal val="visible"/>
                                      </p:to>
                                    </p:set>
                                    <p:anim calcmode="lin" valueType="num">
                                      <p:cBhvr additive="base">
                                        <p:cTn id="19" dur="500" fill="hold"/>
                                        <p:tgtEl>
                                          <p:spTgt spid="47104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7104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71043">
                                            <p:txEl>
                                              <p:pRg st="3" end="3"/>
                                            </p:txEl>
                                          </p:spTgt>
                                        </p:tgtEl>
                                        <p:attrNameLst>
                                          <p:attrName>style.visibility</p:attrName>
                                        </p:attrNameLst>
                                      </p:cBhvr>
                                      <p:to>
                                        <p:strVal val="visible"/>
                                      </p:to>
                                    </p:set>
                                    <p:anim calcmode="lin" valueType="num">
                                      <p:cBhvr additive="base">
                                        <p:cTn id="25" dur="500" fill="hold"/>
                                        <p:tgtEl>
                                          <p:spTgt spid="471043">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7104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43" grpId="0" build="p" bldLvl="2"/>
    </p:bldLst>
  </p:timing>
</p:sld>
</file>

<file path=ppt/slides/slide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 name="Rectangle 39"/>
          <p:cNvSpPr>
            <a:spLocks noChangeArrowheads="1"/>
          </p:cNvSpPr>
          <p:nvPr/>
        </p:nvSpPr>
        <p:spPr bwMode="auto">
          <a:xfrm>
            <a:off x="1055688" y="628650"/>
            <a:ext cx="3816176"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eaLnBrk="1" hangingPunct="1">
              <a:spcBef>
                <a:spcPts val="0"/>
              </a:spcBef>
              <a:buClr>
                <a:srgbClr val="C00000"/>
              </a:buClr>
              <a:buSzPct val="80000"/>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3</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复制的终止</a:t>
            </a:r>
          </a:p>
        </p:txBody>
      </p:sp>
      <p:cxnSp>
        <p:nvCxnSpPr>
          <p:cNvPr id="8" name="直接连接符 7"/>
          <p:cNvCxnSpPr/>
          <p:nvPr/>
        </p:nvCxnSpPr>
        <p:spPr>
          <a:xfrm>
            <a:off x="1077913" y="1196975"/>
            <a:ext cx="378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471049" name="Freeform 93">
            <a:extLst>
              <a:ext uri="{FF2B5EF4-FFF2-40B4-BE49-F238E27FC236}">
                <a16:creationId xmlns:a16="http://schemas.microsoft.com/office/drawing/2014/main" id="{62A9793F-EA38-8A8F-0A09-D8A859D7295B}"/>
              </a:ext>
            </a:extLst>
          </p:cNvPr>
          <p:cNvSpPr>
            <a:spLocks noChangeArrowheads="1"/>
          </p:cNvSpPr>
          <p:nvPr/>
        </p:nvSpPr>
        <p:spPr bwMode="auto">
          <a:xfrm>
            <a:off x="3019506" y="1709845"/>
            <a:ext cx="612000" cy="108000"/>
          </a:xfrm>
          <a:custGeom>
            <a:avLst/>
            <a:gdLst>
              <a:gd name="T0" fmla="*/ 0 w 197"/>
              <a:gd name="T1" fmla="*/ 2147483646 h 30"/>
              <a:gd name="T2" fmla="*/ 2147483646 w 197"/>
              <a:gd name="T3" fmla="*/ 2147483646 h 30"/>
              <a:gd name="T4" fmla="*/ 2147483646 w 197"/>
              <a:gd name="T5" fmla="*/ 0 h 30"/>
              <a:gd name="T6" fmla="*/ 2147483646 w 197"/>
              <a:gd name="T7" fmla="*/ 2147483646 h 30"/>
              <a:gd name="T8" fmla="*/ 2147483646 w 197"/>
              <a:gd name="T9" fmla="*/ 0 h 30"/>
              <a:gd name="T10" fmla="*/ 2147483646 w 197"/>
              <a:gd name="T11" fmla="*/ 2147483646 h 30"/>
              <a:gd name="T12" fmla="*/ 2147483646 w 197"/>
              <a:gd name="T13" fmla="*/ 0 h 30"/>
              <a:gd name="T14" fmla="*/ 2147483646 w 197"/>
              <a:gd name="T15" fmla="*/ 2147483646 h 30"/>
              <a:gd name="T16" fmla="*/ 2147483646 w 197"/>
              <a:gd name="T17" fmla="*/ 0 h 30"/>
              <a:gd name="T18" fmla="*/ 2147483646 w 197"/>
              <a:gd name="T19" fmla="*/ 2147483646 h 30"/>
              <a:gd name="T20" fmla="*/ 2147483646 w 197"/>
              <a:gd name="T21" fmla="*/ 0 h 30"/>
              <a:gd name="T22" fmla="*/ 2147483646 w 197"/>
              <a:gd name="T23" fmla="*/ 2147483646 h 30"/>
              <a:gd name="T24" fmla="*/ 2147483646 w 197"/>
              <a:gd name="T25" fmla="*/ 0 h 30"/>
              <a:gd name="T26" fmla="*/ 2147483646 w 197"/>
              <a:gd name="T27" fmla="*/ 2147483646 h 30"/>
              <a:gd name="T28" fmla="*/ 2147483646 w 197"/>
              <a:gd name="T29" fmla="*/ 0 h 30"/>
              <a:gd name="T30" fmla="*/ 2147483646 w 197"/>
              <a:gd name="T31" fmla="*/ 2147483646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7" h="30">
                <a:moveTo>
                  <a:pt x="0" y="15"/>
                </a:moveTo>
                <a:lnTo>
                  <a:pt x="7" y="30"/>
                </a:lnTo>
                <a:lnTo>
                  <a:pt x="21" y="0"/>
                </a:lnTo>
                <a:lnTo>
                  <a:pt x="36" y="30"/>
                </a:lnTo>
                <a:lnTo>
                  <a:pt x="50" y="0"/>
                </a:lnTo>
                <a:lnTo>
                  <a:pt x="64" y="30"/>
                </a:lnTo>
                <a:lnTo>
                  <a:pt x="78" y="0"/>
                </a:lnTo>
                <a:lnTo>
                  <a:pt x="92" y="30"/>
                </a:lnTo>
                <a:lnTo>
                  <a:pt x="106" y="0"/>
                </a:lnTo>
                <a:lnTo>
                  <a:pt x="120" y="30"/>
                </a:lnTo>
                <a:lnTo>
                  <a:pt x="134" y="0"/>
                </a:lnTo>
                <a:lnTo>
                  <a:pt x="148" y="30"/>
                </a:lnTo>
                <a:lnTo>
                  <a:pt x="162" y="0"/>
                </a:lnTo>
                <a:lnTo>
                  <a:pt x="176" y="30"/>
                </a:lnTo>
                <a:lnTo>
                  <a:pt x="190" y="0"/>
                </a:lnTo>
                <a:lnTo>
                  <a:pt x="197" y="15"/>
                </a:lnTo>
              </a:path>
            </a:pathLst>
          </a:custGeom>
          <a:noFill/>
          <a:ln w="28575">
            <a:solidFill>
              <a:srgbClr val="0000FF"/>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a:lstStyle/>
          <a:p>
            <a:pPr>
              <a:defRPr/>
            </a:pPr>
            <a:endParaRPr lang="zh-CN" altLang="en-US"/>
          </a:p>
        </p:txBody>
      </p:sp>
      <p:cxnSp>
        <p:nvCxnSpPr>
          <p:cNvPr id="471051" name="直接连接符 471050">
            <a:extLst>
              <a:ext uri="{FF2B5EF4-FFF2-40B4-BE49-F238E27FC236}">
                <a16:creationId xmlns:a16="http://schemas.microsoft.com/office/drawing/2014/main" id="{B2E6AB8D-89E5-499A-A3D5-8A5886AAE808}"/>
              </a:ext>
            </a:extLst>
          </p:cNvPr>
          <p:cNvCxnSpPr/>
          <p:nvPr/>
        </p:nvCxnSpPr>
        <p:spPr>
          <a:xfrm>
            <a:off x="3071664" y="1412776"/>
            <a:ext cx="6084000" cy="0"/>
          </a:xfrm>
          <a:prstGeom prst="line">
            <a:avLst/>
          </a:prstGeom>
          <a:ln w="38100">
            <a:solidFill>
              <a:srgbClr val="0049A1"/>
            </a:solidFill>
          </a:ln>
        </p:spPr>
        <p:style>
          <a:lnRef idx="1">
            <a:schemeClr val="accent1"/>
          </a:lnRef>
          <a:fillRef idx="0">
            <a:schemeClr val="accent1"/>
          </a:fillRef>
          <a:effectRef idx="0">
            <a:schemeClr val="accent1"/>
          </a:effectRef>
          <a:fontRef idx="minor">
            <a:schemeClr val="tx1"/>
          </a:fontRef>
        </p:style>
      </p:cxnSp>
      <p:cxnSp>
        <p:nvCxnSpPr>
          <p:cNvPr id="471052" name="直接连接符 471051">
            <a:extLst>
              <a:ext uri="{FF2B5EF4-FFF2-40B4-BE49-F238E27FC236}">
                <a16:creationId xmlns:a16="http://schemas.microsoft.com/office/drawing/2014/main" id="{E25DCE11-E6B7-C444-DF23-838C255B1873}"/>
              </a:ext>
            </a:extLst>
          </p:cNvPr>
          <p:cNvCxnSpPr/>
          <p:nvPr/>
        </p:nvCxnSpPr>
        <p:spPr>
          <a:xfrm>
            <a:off x="3648328" y="1772816"/>
            <a:ext cx="2340000" cy="0"/>
          </a:xfrm>
          <a:prstGeom prst="line">
            <a:avLst/>
          </a:prstGeom>
          <a:ln w="38100">
            <a:solidFill>
              <a:srgbClr val="79CAF7"/>
            </a:solidFill>
          </a:ln>
        </p:spPr>
        <p:style>
          <a:lnRef idx="1">
            <a:schemeClr val="accent1"/>
          </a:lnRef>
          <a:fillRef idx="0">
            <a:schemeClr val="accent1"/>
          </a:fillRef>
          <a:effectRef idx="0">
            <a:schemeClr val="accent1"/>
          </a:effectRef>
          <a:fontRef idx="minor">
            <a:schemeClr val="tx1"/>
          </a:fontRef>
        </p:style>
      </p:cxnSp>
      <p:cxnSp>
        <p:nvCxnSpPr>
          <p:cNvPr id="471054" name="直接连接符 471053">
            <a:extLst>
              <a:ext uri="{FF2B5EF4-FFF2-40B4-BE49-F238E27FC236}">
                <a16:creationId xmlns:a16="http://schemas.microsoft.com/office/drawing/2014/main" id="{60C6FF99-F3B3-ADB9-CA77-DBF5CCC98797}"/>
              </a:ext>
            </a:extLst>
          </p:cNvPr>
          <p:cNvCxnSpPr/>
          <p:nvPr/>
        </p:nvCxnSpPr>
        <p:spPr>
          <a:xfrm>
            <a:off x="3719736" y="1412776"/>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055" name="直接连接符 471054">
            <a:extLst>
              <a:ext uri="{FF2B5EF4-FFF2-40B4-BE49-F238E27FC236}">
                <a16:creationId xmlns:a16="http://schemas.microsoft.com/office/drawing/2014/main" id="{5BD42232-4954-CD2D-E330-2E3994109DCC}"/>
              </a:ext>
            </a:extLst>
          </p:cNvPr>
          <p:cNvCxnSpPr/>
          <p:nvPr/>
        </p:nvCxnSpPr>
        <p:spPr>
          <a:xfrm>
            <a:off x="4079776" y="1412776"/>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71056" name="Freeform 93">
            <a:extLst>
              <a:ext uri="{FF2B5EF4-FFF2-40B4-BE49-F238E27FC236}">
                <a16:creationId xmlns:a16="http://schemas.microsoft.com/office/drawing/2014/main" id="{220E22F9-F547-10B4-039D-C9DB1BAA114C}"/>
              </a:ext>
            </a:extLst>
          </p:cNvPr>
          <p:cNvSpPr>
            <a:spLocks noChangeArrowheads="1"/>
          </p:cNvSpPr>
          <p:nvPr/>
        </p:nvSpPr>
        <p:spPr bwMode="auto">
          <a:xfrm>
            <a:off x="5995711" y="1710235"/>
            <a:ext cx="612000" cy="108000"/>
          </a:xfrm>
          <a:custGeom>
            <a:avLst/>
            <a:gdLst>
              <a:gd name="T0" fmla="*/ 0 w 197"/>
              <a:gd name="T1" fmla="*/ 2147483646 h 30"/>
              <a:gd name="T2" fmla="*/ 2147483646 w 197"/>
              <a:gd name="T3" fmla="*/ 2147483646 h 30"/>
              <a:gd name="T4" fmla="*/ 2147483646 w 197"/>
              <a:gd name="T5" fmla="*/ 0 h 30"/>
              <a:gd name="T6" fmla="*/ 2147483646 w 197"/>
              <a:gd name="T7" fmla="*/ 2147483646 h 30"/>
              <a:gd name="T8" fmla="*/ 2147483646 w 197"/>
              <a:gd name="T9" fmla="*/ 0 h 30"/>
              <a:gd name="T10" fmla="*/ 2147483646 w 197"/>
              <a:gd name="T11" fmla="*/ 2147483646 h 30"/>
              <a:gd name="T12" fmla="*/ 2147483646 w 197"/>
              <a:gd name="T13" fmla="*/ 0 h 30"/>
              <a:gd name="T14" fmla="*/ 2147483646 w 197"/>
              <a:gd name="T15" fmla="*/ 2147483646 h 30"/>
              <a:gd name="T16" fmla="*/ 2147483646 w 197"/>
              <a:gd name="T17" fmla="*/ 0 h 30"/>
              <a:gd name="T18" fmla="*/ 2147483646 w 197"/>
              <a:gd name="T19" fmla="*/ 2147483646 h 30"/>
              <a:gd name="T20" fmla="*/ 2147483646 w 197"/>
              <a:gd name="T21" fmla="*/ 0 h 30"/>
              <a:gd name="T22" fmla="*/ 2147483646 w 197"/>
              <a:gd name="T23" fmla="*/ 2147483646 h 30"/>
              <a:gd name="T24" fmla="*/ 2147483646 w 197"/>
              <a:gd name="T25" fmla="*/ 0 h 30"/>
              <a:gd name="T26" fmla="*/ 2147483646 w 197"/>
              <a:gd name="T27" fmla="*/ 2147483646 h 30"/>
              <a:gd name="T28" fmla="*/ 2147483646 w 197"/>
              <a:gd name="T29" fmla="*/ 0 h 30"/>
              <a:gd name="T30" fmla="*/ 2147483646 w 197"/>
              <a:gd name="T31" fmla="*/ 2147483646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7" h="30">
                <a:moveTo>
                  <a:pt x="0" y="15"/>
                </a:moveTo>
                <a:lnTo>
                  <a:pt x="7" y="30"/>
                </a:lnTo>
                <a:lnTo>
                  <a:pt x="21" y="0"/>
                </a:lnTo>
                <a:lnTo>
                  <a:pt x="36" y="30"/>
                </a:lnTo>
                <a:lnTo>
                  <a:pt x="50" y="0"/>
                </a:lnTo>
                <a:lnTo>
                  <a:pt x="64" y="30"/>
                </a:lnTo>
                <a:lnTo>
                  <a:pt x="78" y="0"/>
                </a:lnTo>
                <a:lnTo>
                  <a:pt x="92" y="30"/>
                </a:lnTo>
                <a:lnTo>
                  <a:pt x="106" y="0"/>
                </a:lnTo>
                <a:lnTo>
                  <a:pt x="120" y="30"/>
                </a:lnTo>
                <a:lnTo>
                  <a:pt x="134" y="0"/>
                </a:lnTo>
                <a:lnTo>
                  <a:pt x="148" y="30"/>
                </a:lnTo>
                <a:lnTo>
                  <a:pt x="162" y="0"/>
                </a:lnTo>
                <a:lnTo>
                  <a:pt x="176" y="30"/>
                </a:lnTo>
                <a:lnTo>
                  <a:pt x="190" y="0"/>
                </a:lnTo>
                <a:lnTo>
                  <a:pt x="197" y="15"/>
                </a:lnTo>
              </a:path>
            </a:pathLst>
          </a:custGeom>
          <a:noFill/>
          <a:ln w="28575">
            <a:solidFill>
              <a:srgbClr val="0000FF"/>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a:lstStyle/>
          <a:p>
            <a:pPr>
              <a:defRPr/>
            </a:pPr>
            <a:endParaRPr lang="zh-CN" altLang="en-US"/>
          </a:p>
        </p:txBody>
      </p:sp>
      <p:cxnSp>
        <p:nvCxnSpPr>
          <p:cNvPr id="471057" name="直接连接符 471056">
            <a:extLst>
              <a:ext uri="{FF2B5EF4-FFF2-40B4-BE49-F238E27FC236}">
                <a16:creationId xmlns:a16="http://schemas.microsoft.com/office/drawing/2014/main" id="{B1AE3008-98F5-5CE0-910A-A868A6628A6E}"/>
              </a:ext>
            </a:extLst>
          </p:cNvPr>
          <p:cNvCxnSpPr/>
          <p:nvPr/>
        </p:nvCxnSpPr>
        <p:spPr>
          <a:xfrm>
            <a:off x="6624533" y="1773206"/>
            <a:ext cx="2520000" cy="0"/>
          </a:xfrm>
          <a:prstGeom prst="line">
            <a:avLst/>
          </a:prstGeom>
          <a:ln w="38100">
            <a:solidFill>
              <a:srgbClr val="79CAF7"/>
            </a:solidFill>
          </a:ln>
        </p:spPr>
        <p:style>
          <a:lnRef idx="1">
            <a:schemeClr val="accent1"/>
          </a:lnRef>
          <a:fillRef idx="0">
            <a:schemeClr val="accent1"/>
          </a:fillRef>
          <a:effectRef idx="0">
            <a:schemeClr val="accent1"/>
          </a:effectRef>
          <a:fontRef idx="minor">
            <a:schemeClr val="tx1"/>
          </a:fontRef>
        </p:style>
      </p:cxnSp>
      <p:cxnSp>
        <p:nvCxnSpPr>
          <p:cNvPr id="471058" name="直接连接符 471057">
            <a:extLst>
              <a:ext uri="{FF2B5EF4-FFF2-40B4-BE49-F238E27FC236}">
                <a16:creationId xmlns:a16="http://schemas.microsoft.com/office/drawing/2014/main" id="{1E889470-50E7-F0FB-4123-96F4B3C6379D}"/>
              </a:ext>
            </a:extLst>
          </p:cNvPr>
          <p:cNvCxnSpPr/>
          <p:nvPr/>
        </p:nvCxnSpPr>
        <p:spPr>
          <a:xfrm>
            <a:off x="4439816" y="1412776"/>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059" name="直接连接符 471058">
            <a:extLst>
              <a:ext uri="{FF2B5EF4-FFF2-40B4-BE49-F238E27FC236}">
                <a16:creationId xmlns:a16="http://schemas.microsoft.com/office/drawing/2014/main" id="{790FDEEB-5C10-6BFC-13F9-E376D1A2736C}"/>
              </a:ext>
            </a:extLst>
          </p:cNvPr>
          <p:cNvCxnSpPr/>
          <p:nvPr/>
        </p:nvCxnSpPr>
        <p:spPr>
          <a:xfrm>
            <a:off x="4799856" y="1412776"/>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060" name="直接连接符 471059">
            <a:extLst>
              <a:ext uri="{FF2B5EF4-FFF2-40B4-BE49-F238E27FC236}">
                <a16:creationId xmlns:a16="http://schemas.microsoft.com/office/drawing/2014/main" id="{536AE289-A903-A7AC-38F7-FCBF4000AF0C}"/>
              </a:ext>
            </a:extLst>
          </p:cNvPr>
          <p:cNvCxnSpPr/>
          <p:nvPr/>
        </p:nvCxnSpPr>
        <p:spPr>
          <a:xfrm>
            <a:off x="5159896" y="1412776"/>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061" name="直接连接符 471060">
            <a:extLst>
              <a:ext uri="{FF2B5EF4-FFF2-40B4-BE49-F238E27FC236}">
                <a16:creationId xmlns:a16="http://schemas.microsoft.com/office/drawing/2014/main" id="{59D516F8-6A90-E77B-2A68-261BDAFF2A32}"/>
              </a:ext>
            </a:extLst>
          </p:cNvPr>
          <p:cNvCxnSpPr/>
          <p:nvPr/>
        </p:nvCxnSpPr>
        <p:spPr>
          <a:xfrm>
            <a:off x="5519936" y="1412776"/>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062" name="直接连接符 471061">
            <a:extLst>
              <a:ext uri="{FF2B5EF4-FFF2-40B4-BE49-F238E27FC236}">
                <a16:creationId xmlns:a16="http://schemas.microsoft.com/office/drawing/2014/main" id="{A4435ACF-C4A7-B588-2026-D43035F3C211}"/>
              </a:ext>
            </a:extLst>
          </p:cNvPr>
          <p:cNvCxnSpPr/>
          <p:nvPr/>
        </p:nvCxnSpPr>
        <p:spPr>
          <a:xfrm>
            <a:off x="5879976" y="1412776"/>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063" name="直接连接符 471062">
            <a:extLst>
              <a:ext uri="{FF2B5EF4-FFF2-40B4-BE49-F238E27FC236}">
                <a16:creationId xmlns:a16="http://schemas.microsoft.com/office/drawing/2014/main" id="{CF1C417F-9CCE-200C-61AD-13FDBB08CA69}"/>
              </a:ext>
            </a:extLst>
          </p:cNvPr>
          <p:cNvCxnSpPr/>
          <p:nvPr/>
        </p:nvCxnSpPr>
        <p:spPr>
          <a:xfrm>
            <a:off x="6744072" y="1412776"/>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064" name="直接连接符 471063">
            <a:extLst>
              <a:ext uri="{FF2B5EF4-FFF2-40B4-BE49-F238E27FC236}">
                <a16:creationId xmlns:a16="http://schemas.microsoft.com/office/drawing/2014/main" id="{78B870D1-66AB-F774-ED2E-63D5E05E59A6}"/>
              </a:ext>
            </a:extLst>
          </p:cNvPr>
          <p:cNvCxnSpPr/>
          <p:nvPr/>
        </p:nvCxnSpPr>
        <p:spPr>
          <a:xfrm>
            <a:off x="7104112" y="1412776"/>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065" name="直接连接符 471064">
            <a:extLst>
              <a:ext uri="{FF2B5EF4-FFF2-40B4-BE49-F238E27FC236}">
                <a16:creationId xmlns:a16="http://schemas.microsoft.com/office/drawing/2014/main" id="{E1E41E18-3B0C-0E79-8844-37CB7A3DA65F}"/>
              </a:ext>
            </a:extLst>
          </p:cNvPr>
          <p:cNvCxnSpPr/>
          <p:nvPr/>
        </p:nvCxnSpPr>
        <p:spPr>
          <a:xfrm>
            <a:off x="7464152" y="1412776"/>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066" name="直接连接符 471065">
            <a:extLst>
              <a:ext uri="{FF2B5EF4-FFF2-40B4-BE49-F238E27FC236}">
                <a16:creationId xmlns:a16="http://schemas.microsoft.com/office/drawing/2014/main" id="{459B17B4-FA01-B335-AE33-6BA09B25E09F}"/>
              </a:ext>
            </a:extLst>
          </p:cNvPr>
          <p:cNvCxnSpPr/>
          <p:nvPr/>
        </p:nvCxnSpPr>
        <p:spPr>
          <a:xfrm>
            <a:off x="7824192" y="1412776"/>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067" name="直接连接符 471066">
            <a:extLst>
              <a:ext uri="{FF2B5EF4-FFF2-40B4-BE49-F238E27FC236}">
                <a16:creationId xmlns:a16="http://schemas.microsoft.com/office/drawing/2014/main" id="{6886086C-AAB3-2518-3F1B-2A116C6D0A77}"/>
              </a:ext>
            </a:extLst>
          </p:cNvPr>
          <p:cNvCxnSpPr/>
          <p:nvPr/>
        </p:nvCxnSpPr>
        <p:spPr>
          <a:xfrm>
            <a:off x="8184232" y="1412776"/>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068" name="直接连接符 471067">
            <a:extLst>
              <a:ext uri="{FF2B5EF4-FFF2-40B4-BE49-F238E27FC236}">
                <a16:creationId xmlns:a16="http://schemas.microsoft.com/office/drawing/2014/main" id="{B592CCB9-BEC6-8427-EA3B-9C07478707A5}"/>
              </a:ext>
            </a:extLst>
          </p:cNvPr>
          <p:cNvCxnSpPr/>
          <p:nvPr/>
        </p:nvCxnSpPr>
        <p:spPr>
          <a:xfrm>
            <a:off x="8544272" y="1412776"/>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069" name="直接连接符 471068">
            <a:extLst>
              <a:ext uri="{FF2B5EF4-FFF2-40B4-BE49-F238E27FC236}">
                <a16:creationId xmlns:a16="http://schemas.microsoft.com/office/drawing/2014/main" id="{35A1DBFA-4DBD-6D09-B4E7-1779A9FF08AF}"/>
              </a:ext>
            </a:extLst>
          </p:cNvPr>
          <p:cNvCxnSpPr/>
          <p:nvPr/>
        </p:nvCxnSpPr>
        <p:spPr>
          <a:xfrm>
            <a:off x="8904312" y="1412776"/>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071" name="直接箭头连接符 471070">
            <a:extLst>
              <a:ext uri="{FF2B5EF4-FFF2-40B4-BE49-F238E27FC236}">
                <a16:creationId xmlns:a16="http://schemas.microsoft.com/office/drawing/2014/main" id="{C5F847FC-9848-B857-92F1-7A857BECFA5F}"/>
              </a:ext>
            </a:extLst>
          </p:cNvPr>
          <p:cNvCxnSpPr/>
          <p:nvPr/>
        </p:nvCxnSpPr>
        <p:spPr>
          <a:xfrm>
            <a:off x="6096000" y="1844824"/>
            <a:ext cx="0" cy="54000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71072" name="Rectangle 94">
            <a:extLst>
              <a:ext uri="{FF2B5EF4-FFF2-40B4-BE49-F238E27FC236}">
                <a16:creationId xmlns:a16="http://schemas.microsoft.com/office/drawing/2014/main" id="{89228DBE-DE0D-24C8-4034-BEAA92D6F61C}"/>
              </a:ext>
            </a:extLst>
          </p:cNvPr>
          <p:cNvSpPr>
            <a:spLocks noChangeArrowheads="1"/>
          </p:cNvSpPr>
          <p:nvPr/>
        </p:nvSpPr>
        <p:spPr bwMode="auto">
          <a:xfrm>
            <a:off x="6096000" y="1876762"/>
            <a:ext cx="159691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20000"/>
              </a:spcBef>
              <a:defRPr/>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聚合酶</a:t>
            </a: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Ⅰ</a:t>
            </a:r>
            <a:endPar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471073" name="Freeform 93">
            <a:extLst>
              <a:ext uri="{FF2B5EF4-FFF2-40B4-BE49-F238E27FC236}">
                <a16:creationId xmlns:a16="http://schemas.microsoft.com/office/drawing/2014/main" id="{5DCEC0E7-4F35-2F47-0657-6D4016C10DD9}"/>
              </a:ext>
            </a:extLst>
          </p:cNvPr>
          <p:cNvSpPr>
            <a:spLocks noChangeArrowheads="1"/>
          </p:cNvSpPr>
          <p:nvPr/>
        </p:nvSpPr>
        <p:spPr bwMode="auto">
          <a:xfrm>
            <a:off x="3027937" y="2744546"/>
            <a:ext cx="612000" cy="108000"/>
          </a:xfrm>
          <a:custGeom>
            <a:avLst/>
            <a:gdLst>
              <a:gd name="T0" fmla="*/ 0 w 197"/>
              <a:gd name="T1" fmla="*/ 2147483646 h 30"/>
              <a:gd name="T2" fmla="*/ 2147483646 w 197"/>
              <a:gd name="T3" fmla="*/ 2147483646 h 30"/>
              <a:gd name="T4" fmla="*/ 2147483646 w 197"/>
              <a:gd name="T5" fmla="*/ 0 h 30"/>
              <a:gd name="T6" fmla="*/ 2147483646 w 197"/>
              <a:gd name="T7" fmla="*/ 2147483646 h 30"/>
              <a:gd name="T8" fmla="*/ 2147483646 w 197"/>
              <a:gd name="T9" fmla="*/ 0 h 30"/>
              <a:gd name="T10" fmla="*/ 2147483646 w 197"/>
              <a:gd name="T11" fmla="*/ 2147483646 h 30"/>
              <a:gd name="T12" fmla="*/ 2147483646 w 197"/>
              <a:gd name="T13" fmla="*/ 0 h 30"/>
              <a:gd name="T14" fmla="*/ 2147483646 w 197"/>
              <a:gd name="T15" fmla="*/ 2147483646 h 30"/>
              <a:gd name="T16" fmla="*/ 2147483646 w 197"/>
              <a:gd name="T17" fmla="*/ 0 h 30"/>
              <a:gd name="T18" fmla="*/ 2147483646 w 197"/>
              <a:gd name="T19" fmla="*/ 2147483646 h 30"/>
              <a:gd name="T20" fmla="*/ 2147483646 w 197"/>
              <a:gd name="T21" fmla="*/ 0 h 30"/>
              <a:gd name="T22" fmla="*/ 2147483646 w 197"/>
              <a:gd name="T23" fmla="*/ 2147483646 h 30"/>
              <a:gd name="T24" fmla="*/ 2147483646 w 197"/>
              <a:gd name="T25" fmla="*/ 0 h 30"/>
              <a:gd name="T26" fmla="*/ 2147483646 w 197"/>
              <a:gd name="T27" fmla="*/ 2147483646 h 30"/>
              <a:gd name="T28" fmla="*/ 2147483646 w 197"/>
              <a:gd name="T29" fmla="*/ 0 h 30"/>
              <a:gd name="T30" fmla="*/ 2147483646 w 197"/>
              <a:gd name="T31" fmla="*/ 2147483646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7" h="30">
                <a:moveTo>
                  <a:pt x="0" y="15"/>
                </a:moveTo>
                <a:lnTo>
                  <a:pt x="7" y="30"/>
                </a:lnTo>
                <a:lnTo>
                  <a:pt x="21" y="0"/>
                </a:lnTo>
                <a:lnTo>
                  <a:pt x="36" y="30"/>
                </a:lnTo>
                <a:lnTo>
                  <a:pt x="50" y="0"/>
                </a:lnTo>
                <a:lnTo>
                  <a:pt x="64" y="30"/>
                </a:lnTo>
                <a:lnTo>
                  <a:pt x="78" y="0"/>
                </a:lnTo>
                <a:lnTo>
                  <a:pt x="92" y="30"/>
                </a:lnTo>
                <a:lnTo>
                  <a:pt x="106" y="0"/>
                </a:lnTo>
                <a:lnTo>
                  <a:pt x="120" y="30"/>
                </a:lnTo>
                <a:lnTo>
                  <a:pt x="134" y="0"/>
                </a:lnTo>
                <a:lnTo>
                  <a:pt x="148" y="30"/>
                </a:lnTo>
                <a:lnTo>
                  <a:pt x="162" y="0"/>
                </a:lnTo>
                <a:lnTo>
                  <a:pt x="176" y="30"/>
                </a:lnTo>
                <a:lnTo>
                  <a:pt x="190" y="0"/>
                </a:lnTo>
                <a:lnTo>
                  <a:pt x="197" y="15"/>
                </a:lnTo>
              </a:path>
            </a:pathLst>
          </a:custGeom>
          <a:noFill/>
          <a:ln w="28575">
            <a:solidFill>
              <a:srgbClr val="0000FF"/>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a:lstStyle/>
          <a:p>
            <a:pPr>
              <a:defRPr/>
            </a:pPr>
            <a:endParaRPr lang="zh-CN" altLang="en-US"/>
          </a:p>
        </p:txBody>
      </p:sp>
      <p:cxnSp>
        <p:nvCxnSpPr>
          <p:cNvPr id="471074" name="直接连接符 471073">
            <a:extLst>
              <a:ext uri="{FF2B5EF4-FFF2-40B4-BE49-F238E27FC236}">
                <a16:creationId xmlns:a16="http://schemas.microsoft.com/office/drawing/2014/main" id="{3CD09BB7-3650-98B6-2B37-C7754DEBD7C0}"/>
              </a:ext>
            </a:extLst>
          </p:cNvPr>
          <p:cNvCxnSpPr/>
          <p:nvPr/>
        </p:nvCxnSpPr>
        <p:spPr>
          <a:xfrm>
            <a:off x="3080095" y="2447477"/>
            <a:ext cx="6084000" cy="0"/>
          </a:xfrm>
          <a:prstGeom prst="line">
            <a:avLst/>
          </a:prstGeom>
          <a:ln w="38100">
            <a:solidFill>
              <a:srgbClr val="0049A1"/>
            </a:solidFill>
          </a:ln>
        </p:spPr>
        <p:style>
          <a:lnRef idx="1">
            <a:schemeClr val="accent1"/>
          </a:lnRef>
          <a:fillRef idx="0">
            <a:schemeClr val="accent1"/>
          </a:fillRef>
          <a:effectRef idx="0">
            <a:schemeClr val="accent1"/>
          </a:effectRef>
          <a:fontRef idx="minor">
            <a:schemeClr val="tx1"/>
          </a:fontRef>
        </p:style>
      </p:cxnSp>
      <p:cxnSp>
        <p:nvCxnSpPr>
          <p:cNvPr id="471075" name="直接连接符 471074">
            <a:extLst>
              <a:ext uri="{FF2B5EF4-FFF2-40B4-BE49-F238E27FC236}">
                <a16:creationId xmlns:a16="http://schemas.microsoft.com/office/drawing/2014/main" id="{5B0119ED-C6CF-247A-7A2F-BB19A3AB9611}"/>
              </a:ext>
            </a:extLst>
          </p:cNvPr>
          <p:cNvCxnSpPr/>
          <p:nvPr/>
        </p:nvCxnSpPr>
        <p:spPr>
          <a:xfrm>
            <a:off x="3656759" y="2807517"/>
            <a:ext cx="2340000" cy="0"/>
          </a:xfrm>
          <a:prstGeom prst="line">
            <a:avLst/>
          </a:prstGeom>
          <a:ln w="38100">
            <a:solidFill>
              <a:srgbClr val="79CAF7"/>
            </a:solidFill>
          </a:ln>
        </p:spPr>
        <p:style>
          <a:lnRef idx="1">
            <a:schemeClr val="accent1"/>
          </a:lnRef>
          <a:fillRef idx="0">
            <a:schemeClr val="accent1"/>
          </a:fillRef>
          <a:effectRef idx="0">
            <a:schemeClr val="accent1"/>
          </a:effectRef>
          <a:fontRef idx="minor">
            <a:schemeClr val="tx1"/>
          </a:fontRef>
        </p:style>
      </p:cxnSp>
      <p:cxnSp>
        <p:nvCxnSpPr>
          <p:cNvPr id="471076" name="直接连接符 471075">
            <a:extLst>
              <a:ext uri="{FF2B5EF4-FFF2-40B4-BE49-F238E27FC236}">
                <a16:creationId xmlns:a16="http://schemas.microsoft.com/office/drawing/2014/main" id="{7B6281FB-C210-8D83-F622-7FB697E11C01}"/>
              </a:ext>
            </a:extLst>
          </p:cNvPr>
          <p:cNvCxnSpPr/>
          <p:nvPr/>
        </p:nvCxnSpPr>
        <p:spPr>
          <a:xfrm>
            <a:off x="3728167" y="2447477"/>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077" name="直接连接符 471076">
            <a:extLst>
              <a:ext uri="{FF2B5EF4-FFF2-40B4-BE49-F238E27FC236}">
                <a16:creationId xmlns:a16="http://schemas.microsoft.com/office/drawing/2014/main" id="{ADC342FE-6ED5-14F3-54C2-AD809CBC8060}"/>
              </a:ext>
            </a:extLst>
          </p:cNvPr>
          <p:cNvCxnSpPr/>
          <p:nvPr/>
        </p:nvCxnSpPr>
        <p:spPr>
          <a:xfrm>
            <a:off x="4088207" y="2447477"/>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079" name="直接连接符 471078">
            <a:extLst>
              <a:ext uri="{FF2B5EF4-FFF2-40B4-BE49-F238E27FC236}">
                <a16:creationId xmlns:a16="http://schemas.microsoft.com/office/drawing/2014/main" id="{DCAB7FD3-ACE4-8135-0980-57BF24AA8854}"/>
              </a:ext>
            </a:extLst>
          </p:cNvPr>
          <p:cNvCxnSpPr/>
          <p:nvPr/>
        </p:nvCxnSpPr>
        <p:spPr>
          <a:xfrm>
            <a:off x="6632964" y="2807907"/>
            <a:ext cx="2520000" cy="0"/>
          </a:xfrm>
          <a:prstGeom prst="line">
            <a:avLst/>
          </a:prstGeom>
          <a:ln w="38100">
            <a:solidFill>
              <a:srgbClr val="79CAF7"/>
            </a:solidFill>
          </a:ln>
        </p:spPr>
        <p:style>
          <a:lnRef idx="1">
            <a:schemeClr val="accent1"/>
          </a:lnRef>
          <a:fillRef idx="0">
            <a:schemeClr val="accent1"/>
          </a:fillRef>
          <a:effectRef idx="0">
            <a:schemeClr val="accent1"/>
          </a:effectRef>
          <a:fontRef idx="minor">
            <a:schemeClr val="tx1"/>
          </a:fontRef>
        </p:style>
      </p:cxnSp>
      <p:cxnSp>
        <p:nvCxnSpPr>
          <p:cNvPr id="471080" name="直接连接符 471079">
            <a:extLst>
              <a:ext uri="{FF2B5EF4-FFF2-40B4-BE49-F238E27FC236}">
                <a16:creationId xmlns:a16="http://schemas.microsoft.com/office/drawing/2014/main" id="{59714A1D-4BBF-B85D-1DFA-51D975EAB0B4}"/>
              </a:ext>
            </a:extLst>
          </p:cNvPr>
          <p:cNvCxnSpPr/>
          <p:nvPr/>
        </p:nvCxnSpPr>
        <p:spPr>
          <a:xfrm>
            <a:off x="4448247" y="2447477"/>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081" name="直接连接符 471080">
            <a:extLst>
              <a:ext uri="{FF2B5EF4-FFF2-40B4-BE49-F238E27FC236}">
                <a16:creationId xmlns:a16="http://schemas.microsoft.com/office/drawing/2014/main" id="{79BDACDB-C7DA-7BB1-F3EC-B6D30EE31022}"/>
              </a:ext>
            </a:extLst>
          </p:cNvPr>
          <p:cNvCxnSpPr/>
          <p:nvPr/>
        </p:nvCxnSpPr>
        <p:spPr>
          <a:xfrm>
            <a:off x="4808287" y="2447477"/>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082" name="直接连接符 471081">
            <a:extLst>
              <a:ext uri="{FF2B5EF4-FFF2-40B4-BE49-F238E27FC236}">
                <a16:creationId xmlns:a16="http://schemas.microsoft.com/office/drawing/2014/main" id="{A16917DD-6F2F-4120-8EEB-686CB42AAEC2}"/>
              </a:ext>
            </a:extLst>
          </p:cNvPr>
          <p:cNvCxnSpPr/>
          <p:nvPr/>
        </p:nvCxnSpPr>
        <p:spPr>
          <a:xfrm>
            <a:off x="5168327" y="2447477"/>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083" name="直接连接符 471082">
            <a:extLst>
              <a:ext uri="{FF2B5EF4-FFF2-40B4-BE49-F238E27FC236}">
                <a16:creationId xmlns:a16="http://schemas.microsoft.com/office/drawing/2014/main" id="{0F20A3D7-7C96-460F-61A9-C9003D03E0BC}"/>
              </a:ext>
            </a:extLst>
          </p:cNvPr>
          <p:cNvCxnSpPr/>
          <p:nvPr/>
        </p:nvCxnSpPr>
        <p:spPr>
          <a:xfrm>
            <a:off x="5528367" y="2447477"/>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084" name="直接连接符 471083">
            <a:extLst>
              <a:ext uri="{FF2B5EF4-FFF2-40B4-BE49-F238E27FC236}">
                <a16:creationId xmlns:a16="http://schemas.microsoft.com/office/drawing/2014/main" id="{CC681696-022D-17AD-A946-638E79BDE19E}"/>
              </a:ext>
            </a:extLst>
          </p:cNvPr>
          <p:cNvCxnSpPr/>
          <p:nvPr/>
        </p:nvCxnSpPr>
        <p:spPr>
          <a:xfrm>
            <a:off x="5888407" y="2447477"/>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085" name="直接连接符 471084">
            <a:extLst>
              <a:ext uri="{FF2B5EF4-FFF2-40B4-BE49-F238E27FC236}">
                <a16:creationId xmlns:a16="http://schemas.microsoft.com/office/drawing/2014/main" id="{9356A1AE-BC66-C92B-5409-5E933E4280BB}"/>
              </a:ext>
            </a:extLst>
          </p:cNvPr>
          <p:cNvCxnSpPr/>
          <p:nvPr/>
        </p:nvCxnSpPr>
        <p:spPr>
          <a:xfrm>
            <a:off x="6752503" y="2447477"/>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086" name="直接连接符 471085">
            <a:extLst>
              <a:ext uri="{FF2B5EF4-FFF2-40B4-BE49-F238E27FC236}">
                <a16:creationId xmlns:a16="http://schemas.microsoft.com/office/drawing/2014/main" id="{2130875D-A066-3949-F1BE-C4638A6294FC}"/>
              </a:ext>
            </a:extLst>
          </p:cNvPr>
          <p:cNvCxnSpPr/>
          <p:nvPr/>
        </p:nvCxnSpPr>
        <p:spPr>
          <a:xfrm>
            <a:off x="7112543" y="2447477"/>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087" name="直接连接符 471086">
            <a:extLst>
              <a:ext uri="{FF2B5EF4-FFF2-40B4-BE49-F238E27FC236}">
                <a16:creationId xmlns:a16="http://schemas.microsoft.com/office/drawing/2014/main" id="{76CB9A63-1906-B737-94F7-A43A5FF94288}"/>
              </a:ext>
            </a:extLst>
          </p:cNvPr>
          <p:cNvCxnSpPr/>
          <p:nvPr/>
        </p:nvCxnSpPr>
        <p:spPr>
          <a:xfrm>
            <a:off x="7472583" y="2447477"/>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088" name="直接连接符 471087">
            <a:extLst>
              <a:ext uri="{FF2B5EF4-FFF2-40B4-BE49-F238E27FC236}">
                <a16:creationId xmlns:a16="http://schemas.microsoft.com/office/drawing/2014/main" id="{897FFA57-D7CB-9BA2-9278-3905C9F272C6}"/>
              </a:ext>
            </a:extLst>
          </p:cNvPr>
          <p:cNvCxnSpPr/>
          <p:nvPr/>
        </p:nvCxnSpPr>
        <p:spPr>
          <a:xfrm>
            <a:off x="7832623" y="2447477"/>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089" name="直接连接符 471088">
            <a:extLst>
              <a:ext uri="{FF2B5EF4-FFF2-40B4-BE49-F238E27FC236}">
                <a16:creationId xmlns:a16="http://schemas.microsoft.com/office/drawing/2014/main" id="{4EAADFEC-5C07-313D-3F09-0715913646CC}"/>
              </a:ext>
            </a:extLst>
          </p:cNvPr>
          <p:cNvCxnSpPr/>
          <p:nvPr/>
        </p:nvCxnSpPr>
        <p:spPr>
          <a:xfrm>
            <a:off x="8192663" y="2447477"/>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090" name="直接连接符 471089">
            <a:extLst>
              <a:ext uri="{FF2B5EF4-FFF2-40B4-BE49-F238E27FC236}">
                <a16:creationId xmlns:a16="http://schemas.microsoft.com/office/drawing/2014/main" id="{B8A9BB55-6EB2-D17F-235D-0247A9439377}"/>
              </a:ext>
            </a:extLst>
          </p:cNvPr>
          <p:cNvCxnSpPr/>
          <p:nvPr/>
        </p:nvCxnSpPr>
        <p:spPr>
          <a:xfrm>
            <a:off x="8552703" y="2447477"/>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091" name="直接连接符 471090">
            <a:extLst>
              <a:ext uri="{FF2B5EF4-FFF2-40B4-BE49-F238E27FC236}">
                <a16:creationId xmlns:a16="http://schemas.microsoft.com/office/drawing/2014/main" id="{C05A1F33-9564-DF19-5254-1DCCDC2FBE6C}"/>
              </a:ext>
            </a:extLst>
          </p:cNvPr>
          <p:cNvCxnSpPr/>
          <p:nvPr/>
        </p:nvCxnSpPr>
        <p:spPr>
          <a:xfrm>
            <a:off x="8912743" y="2447477"/>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092" name="直接箭头连接符 471091">
            <a:extLst>
              <a:ext uri="{FF2B5EF4-FFF2-40B4-BE49-F238E27FC236}">
                <a16:creationId xmlns:a16="http://schemas.microsoft.com/office/drawing/2014/main" id="{46DC1F3E-670F-A47F-FA2D-EAEB0306BD29}"/>
              </a:ext>
            </a:extLst>
          </p:cNvPr>
          <p:cNvCxnSpPr/>
          <p:nvPr/>
        </p:nvCxnSpPr>
        <p:spPr>
          <a:xfrm>
            <a:off x="6096000" y="2961008"/>
            <a:ext cx="0" cy="54000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71093" name="Rectangle 94">
            <a:extLst>
              <a:ext uri="{FF2B5EF4-FFF2-40B4-BE49-F238E27FC236}">
                <a16:creationId xmlns:a16="http://schemas.microsoft.com/office/drawing/2014/main" id="{178F734F-76D7-2BF9-6903-4402133D9DA4}"/>
              </a:ext>
            </a:extLst>
          </p:cNvPr>
          <p:cNvSpPr>
            <a:spLocks noChangeArrowheads="1"/>
          </p:cNvSpPr>
          <p:nvPr/>
        </p:nvSpPr>
        <p:spPr bwMode="auto">
          <a:xfrm>
            <a:off x="6096000" y="3028890"/>
            <a:ext cx="159691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20000"/>
              </a:spcBef>
              <a:defRPr/>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聚合酶</a:t>
            </a: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Ⅰ</a:t>
            </a:r>
            <a:endPar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471094" name="Rectangle 94">
            <a:extLst>
              <a:ext uri="{FF2B5EF4-FFF2-40B4-BE49-F238E27FC236}">
                <a16:creationId xmlns:a16="http://schemas.microsoft.com/office/drawing/2014/main" id="{CAF30E54-8BBA-AAA1-2363-885A0EDF108D}"/>
              </a:ext>
            </a:extLst>
          </p:cNvPr>
          <p:cNvSpPr>
            <a:spLocks noChangeArrowheads="1"/>
          </p:cNvSpPr>
          <p:nvPr/>
        </p:nvSpPr>
        <p:spPr bwMode="auto">
          <a:xfrm>
            <a:off x="5889419" y="2642422"/>
            <a:ext cx="47961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20000"/>
              </a:spcBef>
              <a:defRPr/>
            </a:pP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OH</a:t>
            </a:r>
            <a:endPar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471095" name="Rectangle 94">
            <a:extLst>
              <a:ext uri="{FF2B5EF4-FFF2-40B4-BE49-F238E27FC236}">
                <a16:creationId xmlns:a16="http://schemas.microsoft.com/office/drawing/2014/main" id="{C2C903F6-6BC2-5A29-7134-5E3678D92CC0}"/>
              </a:ext>
            </a:extLst>
          </p:cNvPr>
          <p:cNvSpPr>
            <a:spLocks noChangeArrowheads="1"/>
          </p:cNvSpPr>
          <p:nvPr/>
        </p:nvSpPr>
        <p:spPr bwMode="auto">
          <a:xfrm>
            <a:off x="6445592" y="2636895"/>
            <a:ext cx="29848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20000"/>
              </a:spcBef>
              <a:defRPr/>
            </a:pP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P</a:t>
            </a:r>
            <a:endPar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471096" name="Rectangle 94">
            <a:extLst>
              <a:ext uri="{FF2B5EF4-FFF2-40B4-BE49-F238E27FC236}">
                <a16:creationId xmlns:a16="http://schemas.microsoft.com/office/drawing/2014/main" id="{6E4BF46F-A2C5-4573-F2F4-95EC4BD2051C}"/>
              </a:ext>
            </a:extLst>
          </p:cNvPr>
          <p:cNvSpPr>
            <a:spLocks noChangeArrowheads="1"/>
          </p:cNvSpPr>
          <p:nvPr/>
        </p:nvSpPr>
        <p:spPr bwMode="auto">
          <a:xfrm>
            <a:off x="5231904" y="2874422"/>
            <a:ext cx="67358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20000"/>
              </a:spcBef>
              <a:defRPr/>
            </a:pP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dNTP</a:t>
            </a:r>
            <a:endPar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471098" name="Freeform 93">
            <a:extLst>
              <a:ext uri="{FF2B5EF4-FFF2-40B4-BE49-F238E27FC236}">
                <a16:creationId xmlns:a16="http://schemas.microsoft.com/office/drawing/2014/main" id="{36043395-F649-94C4-B86F-7B109A2C89BC}"/>
              </a:ext>
            </a:extLst>
          </p:cNvPr>
          <p:cNvSpPr>
            <a:spLocks noChangeArrowheads="1"/>
          </p:cNvSpPr>
          <p:nvPr/>
        </p:nvSpPr>
        <p:spPr bwMode="auto">
          <a:xfrm>
            <a:off x="5055647" y="2078815"/>
            <a:ext cx="612000" cy="108000"/>
          </a:xfrm>
          <a:custGeom>
            <a:avLst/>
            <a:gdLst>
              <a:gd name="T0" fmla="*/ 0 w 197"/>
              <a:gd name="T1" fmla="*/ 2147483646 h 30"/>
              <a:gd name="T2" fmla="*/ 2147483646 w 197"/>
              <a:gd name="T3" fmla="*/ 2147483646 h 30"/>
              <a:gd name="T4" fmla="*/ 2147483646 w 197"/>
              <a:gd name="T5" fmla="*/ 0 h 30"/>
              <a:gd name="T6" fmla="*/ 2147483646 w 197"/>
              <a:gd name="T7" fmla="*/ 2147483646 h 30"/>
              <a:gd name="T8" fmla="*/ 2147483646 w 197"/>
              <a:gd name="T9" fmla="*/ 0 h 30"/>
              <a:gd name="T10" fmla="*/ 2147483646 w 197"/>
              <a:gd name="T11" fmla="*/ 2147483646 h 30"/>
              <a:gd name="T12" fmla="*/ 2147483646 w 197"/>
              <a:gd name="T13" fmla="*/ 0 h 30"/>
              <a:gd name="T14" fmla="*/ 2147483646 w 197"/>
              <a:gd name="T15" fmla="*/ 2147483646 h 30"/>
              <a:gd name="T16" fmla="*/ 2147483646 w 197"/>
              <a:gd name="T17" fmla="*/ 0 h 30"/>
              <a:gd name="T18" fmla="*/ 2147483646 w 197"/>
              <a:gd name="T19" fmla="*/ 2147483646 h 30"/>
              <a:gd name="T20" fmla="*/ 2147483646 w 197"/>
              <a:gd name="T21" fmla="*/ 0 h 30"/>
              <a:gd name="T22" fmla="*/ 2147483646 w 197"/>
              <a:gd name="T23" fmla="*/ 2147483646 h 30"/>
              <a:gd name="T24" fmla="*/ 2147483646 w 197"/>
              <a:gd name="T25" fmla="*/ 0 h 30"/>
              <a:gd name="T26" fmla="*/ 2147483646 w 197"/>
              <a:gd name="T27" fmla="*/ 2147483646 h 30"/>
              <a:gd name="T28" fmla="*/ 2147483646 w 197"/>
              <a:gd name="T29" fmla="*/ 0 h 30"/>
              <a:gd name="T30" fmla="*/ 2147483646 w 197"/>
              <a:gd name="T31" fmla="*/ 2147483646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7" h="30">
                <a:moveTo>
                  <a:pt x="0" y="15"/>
                </a:moveTo>
                <a:lnTo>
                  <a:pt x="7" y="30"/>
                </a:lnTo>
                <a:lnTo>
                  <a:pt x="21" y="0"/>
                </a:lnTo>
                <a:lnTo>
                  <a:pt x="36" y="30"/>
                </a:lnTo>
                <a:lnTo>
                  <a:pt x="50" y="0"/>
                </a:lnTo>
                <a:lnTo>
                  <a:pt x="64" y="30"/>
                </a:lnTo>
                <a:lnTo>
                  <a:pt x="78" y="0"/>
                </a:lnTo>
                <a:lnTo>
                  <a:pt x="92" y="30"/>
                </a:lnTo>
                <a:lnTo>
                  <a:pt x="106" y="0"/>
                </a:lnTo>
                <a:lnTo>
                  <a:pt x="120" y="30"/>
                </a:lnTo>
                <a:lnTo>
                  <a:pt x="134" y="0"/>
                </a:lnTo>
                <a:lnTo>
                  <a:pt x="148" y="30"/>
                </a:lnTo>
                <a:lnTo>
                  <a:pt x="162" y="0"/>
                </a:lnTo>
                <a:lnTo>
                  <a:pt x="176" y="30"/>
                </a:lnTo>
                <a:lnTo>
                  <a:pt x="190" y="0"/>
                </a:lnTo>
                <a:lnTo>
                  <a:pt x="197" y="15"/>
                </a:lnTo>
              </a:path>
            </a:pathLst>
          </a:custGeom>
          <a:noFill/>
          <a:ln w="28575">
            <a:solidFill>
              <a:srgbClr val="0000FF"/>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a:lstStyle/>
          <a:p>
            <a:pPr>
              <a:defRPr/>
            </a:pPr>
            <a:endParaRPr lang="zh-CN" altLang="en-US"/>
          </a:p>
        </p:txBody>
      </p:sp>
      <p:sp>
        <p:nvSpPr>
          <p:cNvPr id="471100" name="任意多边形 21">
            <a:extLst>
              <a:ext uri="{FF2B5EF4-FFF2-40B4-BE49-F238E27FC236}">
                <a16:creationId xmlns:a16="http://schemas.microsoft.com/office/drawing/2014/main" id="{5A0D8A92-B9D8-9E81-4C90-BA6141B06286}"/>
              </a:ext>
            </a:extLst>
          </p:cNvPr>
          <p:cNvSpPr/>
          <p:nvPr/>
        </p:nvSpPr>
        <p:spPr>
          <a:xfrm rot="8284705" flipH="1" flipV="1">
            <a:off x="5968545" y="2987087"/>
            <a:ext cx="72000" cy="36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chemeClr val="tx1"/>
            </a:solidFill>
            <a:prstDash val="solid"/>
            <a:headEnd type="none" w="lg" len="lg"/>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471101" name="任意多边形 21">
            <a:extLst>
              <a:ext uri="{FF2B5EF4-FFF2-40B4-BE49-F238E27FC236}">
                <a16:creationId xmlns:a16="http://schemas.microsoft.com/office/drawing/2014/main" id="{438C82F9-4778-D2B2-B8DC-F7CD515DB008}"/>
              </a:ext>
            </a:extLst>
          </p:cNvPr>
          <p:cNvSpPr/>
          <p:nvPr/>
        </p:nvSpPr>
        <p:spPr>
          <a:xfrm rot="13989421" flipH="1" flipV="1">
            <a:off x="5932006" y="1923861"/>
            <a:ext cx="72000" cy="36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chemeClr val="tx1"/>
            </a:solidFill>
            <a:prstDash val="solid"/>
            <a:headEnd type="none" w="lg" len="lg"/>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471102" name="Freeform 93">
            <a:extLst>
              <a:ext uri="{FF2B5EF4-FFF2-40B4-BE49-F238E27FC236}">
                <a16:creationId xmlns:a16="http://schemas.microsoft.com/office/drawing/2014/main" id="{0CC01025-8D1F-FC05-78FC-69C1F343352C}"/>
              </a:ext>
            </a:extLst>
          </p:cNvPr>
          <p:cNvSpPr>
            <a:spLocks noChangeArrowheads="1"/>
          </p:cNvSpPr>
          <p:nvPr/>
        </p:nvSpPr>
        <p:spPr bwMode="auto">
          <a:xfrm>
            <a:off x="3027905" y="3912650"/>
            <a:ext cx="612000" cy="108000"/>
          </a:xfrm>
          <a:custGeom>
            <a:avLst/>
            <a:gdLst>
              <a:gd name="T0" fmla="*/ 0 w 197"/>
              <a:gd name="T1" fmla="*/ 2147483646 h 30"/>
              <a:gd name="T2" fmla="*/ 2147483646 w 197"/>
              <a:gd name="T3" fmla="*/ 2147483646 h 30"/>
              <a:gd name="T4" fmla="*/ 2147483646 w 197"/>
              <a:gd name="T5" fmla="*/ 0 h 30"/>
              <a:gd name="T6" fmla="*/ 2147483646 w 197"/>
              <a:gd name="T7" fmla="*/ 2147483646 h 30"/>
              <a:gd name="T8" fmla="*/ 2147483646 w 197"/>
              <a:gd name="T9" fmla="*/ 0 h 30"/>
              <a:gd name="T10" fmla="*/ 2147483646 w 197"/>
              <a:gd name="T11" fmla="*/ 2147483646 h 30"/>
              <a:gd name="T12" fmla="*/ 2147483646 w 197"/>
              <a:gd name="T13" fmla="*/ 0 h 30"/>
              <a:gd name="T14" fmla="*/ 2147483646 w 197"/>
              <a:gd name="T15" fmla="*/ 2147483646 h 30"/>
              <a:gd name="T16" fmla="*/ 2147483646 w 197"/>
              <a:gd name="T17" fmla="*/ 0 h 30"/>
              <a:gd name="T18" fmla="*/ 2147483646 w 197"/>
              <a:gd name="T19" fmla="*/ 2147483646 h 30"/>
              <a:gd name="T20" fmla="*/ 2147483646 w 197"/>
              <a:gd name="T21" fmla="*/ 0 h 30"/>
              <a:gd name="T22" fmla="*/ 2147483646 w 197"/>
              <a:gd name="T23" fmla="*/ 2147483646 h 30"/>
              <a:gd name="T24" fmla="*/ 2147483646 w 197"/>
              <a:gd name="T25" fmla="*/ 0 h 30"/>
              <a:gd name="T26" fmla="*/ 2147483646 w 197"/>
              <a:gd name="T27" fmla="*/ 2147483646 h 30"/>
              <a:gd name="T28" fmla="*/ 2147483646 w 197"/>
              <a:gd name="T29" fmla="*/ 0 h 30"/>
              <a:gd name="T30" fmla="*/ 2147483646 w 197"/>
              <a:gd name="T31" fmla="*/ 2147483646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7" h="30">
                <a:moveTo>
                  <a:pt x="0" y="15"/>
                </a:moveTo>
                <a:lnTo>
                  <a:pt x="7" y="30"/>
                </a:lnTo>
                <a:lnTo>
                  <a:pt x="21" y="0"/>
                </a:lnTo>
                <a:lnTo>
                  <a:pt x="36" y="30"/>
                </a:lnTo>
                <a:lnTo>
                  <a:pt x="50" y="0"/>
                </a:lnTo>
                <a:lnTo>
                  <a:pt x="64" y="30"/>
                </a:lnTo>
                <a:lnTo>
                  <a:pt x="78" y="0"/>
                </a:lnTo>
                <a:lnTo>
                  <a:pt x="92" y="30"/>
                </a:lnTo>
                <a:lnTo>
                  <a:pt x="106" y="0"/>
                </a:lnTo>
                <a:lnTo>
                  <a:pt x="120" y="30"/>
                </a:lnTo>
                <a:lnTo>
                  <a:pt x="134" y="0"/>
                </a:lnTo>
                <a:lnTo>
                  <a:pt x="148" y="30"/>
                </a:lnTo>
                <a:lnTo>
                  <a:pt x="162" y="0"/>
                </a:lnTo>
                <a:lnTo>
                  <a:pt x="176" y="30"/>
                </a:lnTo>
                <a:lnTo>
                  <a:pt x="190" y="0"/>
                </a:lnTo>
                <a:lnTo>
                  <a:pt x="197" y="15"/>
                </a:lnTo>
              </a:path>
            </a:pathLst>
          </a:custGeom>
          <a:noFill/>
          <a:ln w="28575">
            <a:solidFill>
              <a:srgbClr val="0000FF"/>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a:lstStyle/>
          <a:p>
            <a:pPr>
              <a:defRPr/>
            </a:pPr>
            <a:endParaRPr lang="zh-CN" altLang="en-US"/>
          </a:p>
        </p:txBody>
      </p:sp>
      <p:cxnSp>
        <p:nvCxnSpPr>
          <p:cNvPr id="471103" name="直接连接符 471102">
            <a:extLst>
              <a:ext uri="{FF2B5EF4-FFF2-40B4-BE49-F238E27FC236}">
                <a16:creationId xmlns:a16="http://schemas.microsoft.com/office/drawing/2014/main" id="{2D70E71A-9A9D-7EEC-A647-9DAEBE6928BF}"/>
              </a:ext>
            </a:extLst>
          </p:cNvPr>
          <p:cNvCxnSpPr/>
          <p:nvPr/>
        </p:nvCxnSpPr>
        <p:spPr>
          <a:xfrm>
            <a:off x="3080063" y="3615581"/>
            <a:ext cx="6084000" cy="0"/>
          </a:xfrm>
          <a:prstGeom prst="line">
            <a:avLst/>
          </a:prstGeom>
          <a:ln w="38100">
            <a:solidFill>
              <a:srgbClr val="0049A1"/>
            </a:solidFill>
          </a:ln>
        </p:spPr>
        <p:style>
          <a:lnRef idx="1">
            <a:schemeClr val="accent1"/>
          </a:lnRef>
          <a:fillRef idx="0">
            <a:schemeClr val="accent1"/>
          </a:fillRef>
          <a:effectRef idx="0">
            <a:schemeClr val="accent1"/>
          </a:effectRef>
          <a:fontRef idx="minor">
            <a:schemeClr val="tx1"/>
          </a:fontRef>
        </p:style>
      </p:cxnSp>
      <p:cxnSp>
        <p:nvCxnSpPr>
          <p:cNvPr id="471104" name="直接连接符 471103">
            <a:extLst>
              <a:ext uri="{FF2B5EF4-FFF2-40B4-BE49-F238E27FC236}">
                <a16:creationId xmlns:a16="http://schemas.microsoft.com/office/drawing/2014/main" id="{9FFBE882-CF4D-C37F-B4A3-31D7812740B9}"/>
              </a:ext>
            </a:extLst>
          </p:cNvPr>
          <p:cNvCxnSpPr/>
          <p:nvPr/>
        </p:nvCxnSpPr>
        <p:spPr>
          <a:xfrm>
            <a:off x="3656727" y="3975621"/>
            <a:ext cx="2844000" cy="0"/>
          </a:xfrm>
          <a:prstGeom prst="line">
            <a:avLst/>
          </a:prstGeom>
          <a:ln w="38100">
            <a:solidFill>
              <a:srgbClr val="79CAF7"/>
            </a:solidFill>
            <a:tailEnd type="triangle"/>
          </a:ln>
        </p:spPr>
        <p:style>
          <a:lnRef idx="1">
            <a:schemeClr val="accent1"/>
          </a:lnRef>
          <a:fillRef idx="0">
            <a:schemeClr val="accent1"/>
          </a:fillRef>
          <a:effectRef idx="0">
            <a:schemeClr val="accent1"/>
          </a:effectRef>
          <a:fontRef idx="minor">
            <a:schemeClr val="tx1"/>
          </a:fontRef>
        </p:style>
      </p:cxnSp>
      <p:cxnSp>
        <p:nvCxnSpPr>
          <p:cNvPr id="471105" name="直接连接符 471104">
            <a:extLst>
              <a:ext uri="{FF2B5EF4-FFF2-40B4-BE49-F238E27FC236}">
                <a16:creationId xmlns:a16="http://schemas.microsoft.com/office/drawing/2014/main" id="{42476E51-EC30-ABB4-5425-D68185C6B172}"/>
              </a:ext>
            </a:extLst>
          </p:cNvPr>
          <p:cNvCxnSpPr/>
          <p:nvPr/>
        </p:nvCxnSpPr>
        <p:spPr>
          <a:xfrm>
            <a:off x="3728135" y="3615581"/>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106" name="直接连接符 471105">
            <a:extLst>
              <a:ext uri="{FF2B5EF4-FFF2-40B4-BE49-F238E27FC236}">
                <a16:creationId xmlns:a16="http://schemas.microsoft.com/office/drawing/2014/main" id="{BA854248-697E-E187-BF6A-8748B16CEC4B}"/>
              </a:ext>
            </a:extLst>
          </p:cNvPr>
          <p:cNvCxnSpPr/>
          <p:nvPr/>
        </p:nvCxnSpPr>
        <p:spPr>
          <a:xfrm>
            <a:off x="4088175" y="3615581"/>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107" name="直接连接符 471106">
            <a:extLst>
              <a:ext uri="{FF2B5EF4-FFF2-40B4-BE49-F238E27FC236}">
                <a16:creationId xmlns:a16="http://schemas.microsoft.com/office/drawing/2014/main" id="{3E32B4C7-557A-30E5-610E-34E7B5675463}"/>
              </a:ext>
            </a:extLst>
          </p:cNvPr>
          <p:cNvCxnSpPr/>
          <p:nvPr/>
        </p:nvCxnSpPr>
        <p:spPr>
          <a:xfrm>
            <a:off x="6632932" y="3976011"/>
            <a:ext cx="2520000" cy="0"/>
          </a:xfrm>
          <a:prstGeom prst="line">
            <a:avLst/>
          </a:prstGeom>
          <a:ln w="38100">
            <a:solidFill>
              <a:srgbClr val="79CAF7"/>
            </a:solidFill>
          </a:ln>
        </p:spPr>
        <p:style>
          <a:lnRef idx="1">
            <a:schemeClr val="accent1"/>
          </a:lnRef>
          <a:fillRef idx="0">
            <a:schemeClr val="accent1"/>
          </a:fillRef>
          <a:effectRef idx="0">
            <a:schemeClr val="accent1"/>
          </a:effectRef>
          <a:fontRef idx="minor">
            <a:schemeClr val="tx1"/>
          </a:fontRef>
        </p:style>
      </p:cxnSp>
      <p:cxnSp>
        <p:nvCxnSpPr>
          <p:cNvPr id="471108" name="直接连接符 471107">
            <a:extLst>
              <a:ext uri="{FF2B5EF4-FFF2-40B4-BE49-F238E27FC236}">
                <a16:creationId xmlns:a16="http://schemas.microsoft.com/office/drawing/2014/main" id="{C9914376-07BA-6488-B452-C0F9FA9ABEB9}"/>
              </a:ext>
            </a:extLst>
          </p:cNvPr>
          <p:cNvCxnSpPr/>
          <p:nvPr/>
        </p:nvCxnSpPr>
        <p:spPr>
          <a:xfrm>
            <a:off x="4448215" y="3615581"/>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109" name="直接连接符 471108">
            <a:extLst>
              <a:ext uri="{FF2B5EF4-FFF2-40B4-BE49-F238E27FC236}">
                <a16:creationId xmlns:a16="http://schemas.microsoft.com/office/drawing/2014/main" id="{1CE572F5-5B32-FD23-2F3B-F348ED2D8A74}"/>
              </a:ext>
            </a:extLst>
          </p:cNvPr>
          <p:cNvCxnSpPr/>
          <p:nvPr/>
        </p:nvCxnSpPr>
        <p:spPr>
          <a:xfrm>
            <a:off x="4808255" y="3615581"/>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110" name="直接连接符 471109">
            <a:extLst>
              <a:ext uri="{FF2B5EF4-FFF2-40B4-BE49-F238E27FC236}">
                <a16:creationId xmlns:a16="http://schemas.microsoft.com/office/drawing/2014/main" id="{6089F634-A794-599E-0E95-C687E61E4F8F}"/>
              </a:ext>
            </a:extLst>
          </p:cNvPr>
          <p:cNvCxnSpPr/>
          <p:nvPr/>
        </p:nvCxnSpPr>
        <p:spPr>
          <a:xfrm>
            <a:off x="5168295" y="3615581"/>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111" name="直接连接符 471110">
            <a:extLst>
              <a:ext uri="{FF2B5EF4-FFF2-40B4-BE49-F238E27FC236}">
                <a16:creationId xmlns:a16="http://schemas.microsoft.com/office/drawing/2014/main" id="{6292D4E6-5D41-8521-4887-80E68C247E2D}"/>
              </a:ext>
            </a:extLst>
          </p:cNvPr>
          <p:cNvCxnSpPr/>
          <p:nvPr/>
        </p:nvCxnSpPr>
        <p:spPr>
          <a:xfrm>
            <a:off x="5528335" y="3615581"/>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112" name="直接连接符 471111">
            <a:extLst>
              <a:ext uri="{FF2B5EF4-FFF2-40B4-BE49-F238E27FC236}">
                <a16:creationId xmlns:a16="http://schemas.microsoft.com/office/drawing/2014/main" id="{C270D909-1869-831E-0890-2262DD951FDC}"/>
              </a:ext>
            </a:extLst>
          </p:cNvPr>
          <p:cNvCxnSpPr/>
          <p:nvPr/>
        </p:nvCxnSpPr>
        <p:spPr>
          <a:xfrm>
            <a:off x="5879976" y="3615581"/>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113" name="直接连接符 471112">
            <a:extLst>
              <a:ext uri="{FF2B5EF4-FFF2-40B4-BE49-F238E27FC236}">
                <a16:creationId xmlns:a16="http://schemas.microsoft.com/office/drawing/2014/main" id="{F1EA3D7E-B3DD-E5BD-D619-B1276E110E9B}"/>
              </a:ext>
            </a:extLst>
          </p:cNvPr>
          <p:cNvCxnSpPr/>
          <p:nvPr/>
        </p:nvCxnSpPr>
        <p:spPr>
          <a:xfrm>
            <a:off x="6752471" y="3615581"/>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114" name="直接连接符 471113">
            <a:extLst>
              <a:ext uri="{FF2B5EF4-FFF2-40B4-BE49-F238E27FC236}">
                <a16:creationId xmlns:a16="http://schemas.microsoft.com/office/drawing/2014/main" id="{93E4FF96-9E6F-CEA6-0594-2ECB8A597106}"/>
              </a:ext>
            </a:extLst>
          </p:cNvPr>
          <p:cNvCxnSpPr/>
          <p:nvPr/>
        </p:nvCxnSpPr>
        <p:spPr>
          <a:xfrm>
            <a:off x="7112511" y="3615581"/>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115" name="直接连接符 471114">
            <a:extLst>
              <a:ext uri="{FF2B5EF4-FFF2-40B4-BE49-F238E27FC236}">
                <a16:creationId xmlns:a16="http://schemas.microsoft.com/office/drawing/2014/main" id="{D9E2CCF6-40A5-9CDB-657C-A741CFFB7522}"/>
              </a:ext>
            </a:extLst>
          </p:cNvPr>
          <p:cNvCxnSpPr/>
          <p:nvPr/>
        </p:nvCxnSpPr>
        <p:spPr>
          <a:xfrm>
            <a:off x="7472551" y="3615581"/>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116" name="直接连接符 471115">
            <a:extLst>
              <a:ext uri="{FF2B5EF4-FFF2-40B4-BE49-F238E27FC236}">
                <a16:creationId xmlns:a16="http://schemas.microsoft.com/office/drawing/2014/main" id="{31F1913A-7A3E-F82E-FBA5-A86BBA4F0F2A}"/>
              </a:ext>
            </a:extLst>
          </p:cNvPr>
          <p:cNvCxnSpPr/>
          <p:nvPr/>
        </p:nvCxnSpPr>
        <p:spPr>
          <a:xfrm>
            <a:off x="7832591" y="3615581"/>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117" name="直接连接符 471116">
            <a:extLst>
              <a:ext uri="{FF2B5EF4-FFF2-40B4-BE49-F238E27FC236}">
                <a16:creationId xmlns:a16="http://schemas.microsoft.com/office/drawing/2014/main" id="{8E06EADF-1C99-3036-2432-04ECC63E2156}"/>
              </a:ext>
            </a:extLst>
          </p:cNvPr>
          <p:cNvCxnSpPr/>
          <p:nvPr/>
        </p:nvCxnSpPr>
        <p:spPr>
          <a:xfrm>
            <a:off x="8192631" y="3615581"/>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118" name="直接连接符 471117">
            <a:extLst>
              <a:ext uri="{FF2B5EF4-FFF2-40B4-BE49-F238E27FC236}">
                <a16:creationId xmlns:a16="http://schemas.microsoft.com/office/drawing/2014/main" id="{B5001160-1757-C26F-77B4-320F50D08EC7}"/>
              </a:ext>
            </a:extLst>
          </p:cNvPr>
          <p:cNvCxnSpPr/>
          <p:nvPr/>
        </p:nvCxnSpPr>
        <p:spPr>
          <a:xfrm>
            <a:off x="8552671" y="3615581"/>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119" name="直接连接符 471118">
            <a:extLst>
              <a:ext uri="{FF2B5EF4-FFF2-40B4-BE49-F238E27FC236}">
                <a16:creationId xmlns:a16="http://schemas.microsoft.com/office/drawing/2014/main" id="{F1CB5BD4-1A90-1BD3-409E-E4AC6C292039}"/>
              </a:ext>
            </a:extLst>
          </p:cNvPr>
          <p:cNvCxnSpPr/>
          <p:nvPr/>
        </p:nvCxnSpPr>
        <p:spPr>
          <a:xfrm>
            <a:off x="8912711" y="3615581"/>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71121" name="Rectangle 94">
            <a:extLst>
              <a:ext uri="{FF2B5EF4-FFF2-40B4-BE49-F238E27FC236}">
                <a16:creationId xmlns:a16="http://schemas.microsoft.com/office/drawing/2014/main" id="{D4E41005-8656-A217-0DAA-61CB0E38AE85}"/>
              </a:ext>
            </a:extLst>
          </p:cNvPr>
          <p:cNvSpPr>
            <a:spLocks noChangeArrowheads="1"/>
          </p:cNvSpPr>
          <p:nvPr/>
        </p:nvSpPr>
        <p:spPr bwMode="auto">
          <a:xfrm>
            <a:off x="6445560" y="3804999"/>
            <a:ext cx="29848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20000"/>
              </a:spcBef>
              <a:defRPr/>
            </a:pP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P</a:t>
            </a:r>
            <a:endPar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471122" name="Freeform 93">
            <a:extLst>
              <a:ext uri="{FF2B5EF4-FFF2-40B4-BE49-F238E27FC236}">
                <a16:creationId xmlns:a16="http://schemas.microsoft.com/office/drawing/2014/main" id="{D9048F07-C048-595B-CFDC-29E199E29B50}"/>
              </a:ext>
            </a:extLst>
          </p:cNvPr>
          <p:cNvSpPr>
            <a:spLocks noChangeArrowheads="1"/>
          </p:cNvSpPr>
          <p:nvPr/>
        </p:nvSpPr>
        <p:spPr bwMode="auto">
          <a:xfrm>
            <a:off x="3033956" y="5166229"/>
            <a:ext cx="612000" cy="108000"/>
          </a:xfrm>
          <a:custGeom>
            <a:avLst/>
            <a:gdLst>
              <a:gd name="T0" fmla="*/ 0 w 197"/>
              <a:gd name="T1" fmla="*/ 2147483646 h 30"/>
              <a:gd name="T2" fmla="*/ 2147483646 w 197"/>
              <a:gd name="T3" fmla="*/ 2147483646 h 30"/>
              <a:gd name="T4" fmla="*/ 2147483646 w 197"/>
              <a:gd name="T5" fmla="*/ 0 h 30"/>
              <a:gd name="T6" fmla="*/ 2147483646 w 197"/>
              <a:gd name="T7" fmla="*/ 2147483646 h 30"/>
              <a:gd name="T8" fmla="*/ 2147483646 w 197"/>
              <a:gd name="T9" fmla="*/ 0 h 30"/>
              <a:gd name="T10" fmla="*/ 2147483646 w 197"/>
              <a:gd name="T11" fmla="*/ 2147483646 h 30"/>
              <a:gd name="T12" fmla="*/ 2147483646 w 197"/>
              <a:gd name="T13" fmla="*/ 0 h 30"/>
              <a:gd name="T14" fmla="*/ 2147483646 w 197"/>
              <a:gd name="T15" fmla="*/ 2147483646 h 30"/>
              <a:gd name="T16" fmla="*/ 2147483646 w 197"/>
              <a:gd name="T17" fmla="*/ 0 h 30"/>
              <a:gd name="T18" fmla="*/ 2147483646 w 197"/>
              <a:gd name="T19" fmla="*/ 2147483646 h 30"/>
              <a:gd name="T20" fmla="*/ 2147483646 w 197"/>
              <a:gd name="T21" fmla="*/ 0 h 30"/>
              <a:gd name="T22" fmla="*/ 2147483646 w 197"/>
              <a:gd name="T23" fmla="*/ 2147483646 h 30"/>
              <a:gd name="T24" fmla="*/ 2147483646 w 197"/>
              <a:gd name="T25" fmla="*/ 0 h 30"/>
              <a:gd name="T26" fmla="*/ 2147483646 w 197"/>
              <a:gd name="T27" fmla="*/ 2147483646 h 30"/>
              <a:gd name="T28" fmla="*/ 2147483646 w 197"/>
              <a:gd name="T29" fmla="*/ 0 h 30"/>
              <a:gd name="T30" fmla="*/ 2147483646 w 197"/>
              <a:gd name="T31" fmla="*/ 2147483646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7" h="30">
                <a:moveTo>
                  <a:pt x="0" y="15"/>
                </a:moveTo>
                <a:lnTo>
                  <a:pt x="7" y="30"/>
                </a:lnTo>
                <a:lnTo>
                  <a:pt x="21" y="0"/>
                </a:lnTo>
                <a:lnTo>
                  <a:pt x="36" y="30"/>
                </a:lnTo>
                <a:lnTo>
                  <a:pt x="50" y="0"/>
                </a:lnTo>
                <a:lnTo>
                  <a:pt x="64" y="30"/>
                </a:lnTo>
                <a:lnTo>
                  <a:pt x="78" y="0"/>
                </a:lnTo>
                <a:lnTo>
                  <a:pt x="92" y="30"/>
                </a:lnTo>
                <a:lnTo>
                  <a:pt x="106" y="0"/>
                </a:lnTo>
                <a:lnTo>
                  <a:pt x="120" y="30"/>
                </a:lnTo>
                <a:lnTo>
                  <a:pt x="134" y="0"/>
                </a:lnTo>
                <a:lnTo>
                  <a:pt x="148" y="30"/>
                </a:lnTo>
                <a:lnTo>
                  <a:pt x="162" y="0"/>
                </a:lnTo>
                <a:lnTo>
                  <a:pt x="176" y="30"/>
                </a:lnTo>
                <a:lnTo>
                  <a:pt x="190" y="0"/>
                </a:lnTo>
                <a:lnTo>
                  <a:pt x="197" y="15"/>
                </a:lnTo>
              </a:path>
            </a:pathLst>
          </a:custGeom>
          <a:noFill/>
          <a:ln w="28575">
            <a:solidFill>
              <a:srgbClr val="0000FF"/>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a:lstStyle/>
          <a:p>
            <a:pPr>
              <a:defRPr/>
            </a:pPr>
            <a:endParaRPr lang="zh-CN" altLang="en-US"/>
          </a:p>
        </p:txBody>
      </p:sp>
      <p:cxnSp>
        <p:nvCxnSpPr>
          <p:cNvPr id="471123" name="直接连接符 471122">
            <a:extLst>
              <a:ext uri="{FF2B5EF4-FFF2-40B4-BE49-F238E27FC236}">
                <a16:creationId xmlns:a16="http://schemas.microsoft.com/office/drawing/2014/main" id="{6DE7138A-E05D-F808-620D-90254B4CA65B}"/>
              </a:ext>
            </a:extLst>
          </p:cNvPr>
          <p:cNvCxnSpPr/>
          <p:nvPr/>
        </p:nvCxnSpPr>
        <p:spPr>
          <a:xfrm>
            <a:off x="3086114" y="4869160"/>
            <a:ext cx="6156000" cy="0"/>
          </a:xfrm>
          <a:prstGeom prst="line">
            <a:avLst/>
          </a:prstGeom>
          <a:ln w="38100">
            <a:solidFill>
              <a:srgbClr val="0049A1"/>
            </a:solidFill>
          </a:ln>
        </p:spPr>
        <p:style>
          <a:lnRef idx="1">
            <a:schemeClr val="accent1"/>
          </a:lnRef>
          <a:fillRef idx="0">
            <a:schemeClr val="accent1"/>
          </a:fillRef>
          <a:effectRef idx="0">
            <a:schemeClr val="accent1"/>
          </a:effectRef>
          <a:fontRef idx="minor">
            <a:schemeClr val="tx1"/>
          </a:fontRef>
        </p:style>
      </p:cxnSp>
      <p:cxnSp>
        <p:nvCxnSpPr>
          <p:cNvPr id="471124" name="直接连接符 471123">
            <a:extLst>
              <a:ext uri="{FF2B5EF4-FFF2-40B4-BE49-F238E27FC236}">
                <a16:creationId xmlns:a16="http://schemas.microsoft.com/office/drawing/2014/main" id="{60B3D737-A6C1-AA68-B280-9F5A4229B351}"/>
              </a:ext>
            </a:extLst>
          </p:cNvPr>
          <p:cNvCxnSpPr/>
          <p:nvPr/>
        </p:nvCxnSpPr>
        <p:spPr>
          <a:xfrm>
            <a:off x="3662778" y="5229200"/>
            <a:ext cx="5580000" cy="0"/>
          </a:xfrm>
          <a:prstGeom prst="line">
            <a:avLst/>
          </a:prstGeom>
          <a:ln w="38100">
            <a:solidFill>
              <a:srgbClr val="79CAF7"/>
            </a:solidFill>
            <a:tailEnd type="none"/>
          </a:ln>
        </p:spPr>
        <p:style>
          <a:lnRef idx="1">
            <a:schemeClr val="accent1"/>
          </a:lnRef>
          <a:fillRef idx="0">
            <a:schemeClr val="accent1"/>
          </a:fillRef>
          <a:effectRef idx="0">
            <a:schemeClr val="accent1"/>
          </a:effectRef>
          <a:fontRef idx="minor">
            <a:schemeClr val="tx1"/>
          </a:fontRef>
        </p:style>
      </p:cxnSp>
      <p:cxnSp>
        <p:nvCxnSpPr>
          <p:cNvPr id="471125" name="直接连接符 471124">
            <a:extLst>
              <a:ext uri="{FF2B5EF4-FFF2-40B4-BE49-F238E27FC236}">
                <a16:creationId xmlns:a16="http://schemas.microsoft.com/office/drawing/2014/main" id="{636D7C9E-9949-A52B-134E-DF8C44D37356}"/>
              </a:ext>
            </a:extLst>
          </p:cNvPr>
          <p:cNvCxnSpPr/>
          <p:nvPr/>
        </p:nvCxnSpPr>
        <p:spPr>
          <a:xfrm>
            <a:off x="3734186" y="4869160"/>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126" name="直接连接符 471125">
            <a:extLst>
              <a:ext uri="{FF2B5EF4-FFF2-40B4-BE49-F238E27FC236}">
                <a16:creationId xmlns:a16="http://schemas.microsoft.com/office/drawing/2014/main" id="{F9829F86-467B-810D-4AAC-F46C40FD3790}"/>
              </a:ext>
            </a:extLst>
          </p:cNvPr>
          <p:cNvCxnSpPr/>
          <p:nvPr/>
        </p:nvCxnSpPr>
        <p:spPr>
          <a:xfrm>
            <a:off x="4094226" y="4869160"/>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128" name="直接连接符 471127">
            <a:extLst>
              <a:ext uri="{FF2B5EF4-FFF2-40B4-BE49-F238E27FC236}">
                <a16:creationId xmlns:a16="http://schemas.microsoft.com/office/drawing/2014/main" id="{3002771B-59B3-A9AA-88F2-B665DE4CF68D}"/>
              </a:ext>
            </a:extLst>
          </p:cNvPr>
          <p:cNvCxnSpPr/>
          <p:nvPr/>
        </p:nvCxnSpPr>
        <p:spPr>
          <a:xfrm>
            <a:off x="4454266" y="4869160"/>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129" name="直接连接符 471128">
            <a:extLst>
              <a:ext uri="{FF2B5EF4-FFF2-40B4-BE49-F238E27FC236}">
                <a16:creationId xmlns:a16="http://schemas.microsoft.com/office/drawing/2014/main" id="{F49AD796-6AB4-79EF-7A38-0685D293DBB7}"/>
              </a:ext>
            </a:extLst>
          </p:cNvPr>
          <p:cNvCxnSpPr/>
          <p:nvPr/>
        </p:nvCxnSpPr>
        <p:spPr>
          <a:xfrm>
            <a:off x="4814306" y="4869160"/>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130" name="直接连接符 471129">
            <a:extLst>
              <a:ext uri="{FF2B5EF4-FFF2-40B4-BE49-F238E27FC236}">
                <a16:creationId xmlns:a16="http://schemas.microsoft.com/office/drawing/2014/main" id="{E913B337-EBEF-B970-E118-A3889497D252}"/>
              </a:ext>
            </a:extLst>
          </p:cNvPr>
          <p:cNvCxnSpPr/>
          <p:nvPr/>
        </p:nvCxnSpPr>
        <p:spPr>
          <a:xfrm>
            <a:off x="5174346" y="4869160"/>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131" name="直接连接符 471130">
            <a:extLst>
              <a:ext uri="{FF2B5EF4-FFF2-40B4-BE49-F238E27FC236}">
                <a16:creationId xmlns:a16="http://schemas.microsoft.com/office/drawing/2014/main" id="{505D7887-A375-57D4-73A5-01770AAE928C}"/>
              </a:ext>
            </a:extLst>
          </p:cNvPr>
          <p:cNvCxnSpPr/>
          <p:nvPr/>
        </p:nvCxnSpPr>
        <p:spPr>
          <a:xfrm>
            <a:off x="5534386" y="4869160"/>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132" name="直接连接符 471131">
            <a:extLst>
              <a:ext uri="{FF2B5EF4-FFF2-40B4-BE49-F238E27FC236}">
                <a16:creationId xmlns:a16="http://schemas.microsoft.com/office/drawing/2014/main" id="{568C656B-61E8-816A-CB73-B8B3D1B93D20}"/>
              </a:ext>
            </a:extLst>
          </p:cNvPr>
          <p:cNvCxnSpPr/>
          <p:nvPr/>
        </p:nvCxnSpPr>
        <p:spPr>
          <a:xfrm>
            <a:off x="5879976" y="4869160"/>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133" name="直接连接符 471132">
            <a:extLst>
              <a:ext uri="{FF2B5EF4-FFF2-40B4-BE49-F238E27FC236}">
                <a16:creationId xmlns:a16="http://schemas.microsoft.com/office/drawing/2014/main" id="{5BD0A049-4321-2C9C-70BA-154DAB4A5ED1}"/>
              </a:ext>
            </a:extLst>
          </p:cNvPr>
          <p:cNvCxnSpPr/>
          <p:nvPr/>
        </p:nvCxnSpPr>
        <p:spPr>
          <a:xfrm>
            <a:off x="6960096" y="4869160"/>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134" name="直接连接符 471133">
            <a:extLst>
              <a:ext uri="{FF2B5EF4-FFF2-40B4-BE49-F238E27FC236}">
                <a16:creationId xmlns:a16="http://schemas.microsoft.com/office/drawing/2014/main" id="{3E557276-F568-C71C-244F-9B04973E451E}"/>
              </a:ext>
            </a:extLst>
          </p:cNvPr>
          <p:cNvCxnSpPr/>
          <p:nvPr/>
        </p:nvCxnSpPr>
        <p:spPr>
          <a:xfrm>
            <a:off x="7320136" y="4869160"/>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135" name="直接连接符 471134">
            <a:extLst>
              <a:ext uri="{FF2B5EF4-FFF2-40B4-BE49-F238E27FC236}">
                <a16:creationId xmlns:a16="http://schemas.microsoft.com/office/drawing/2014/main" id="{25705C57-F96B-8BDD-B871-E8BF5DC93C3D}"/>
              </a:ext>
            </a:extLst>
          </p:cNvPr>
          <p:cNvCxnSpPr/>
          <p:nvPr/>
        </p:nvCxnSpPr>
        <p:spPr>
          <a:xfrm>
            <a:off x="7680176" y="4869160"/>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136" name="直接连接符 471135">
            <a:extLst>
              <a:ext uri="{FF2B5EF4-FFF2-40B4-BE49-F238E27FC236}">
                <a16:creationId xmlns:a16="http://schemas.microsoft.com/office/drawing/2014/main" id="{D22603E1-ACFF-5E0A-CD45-7B91611F2F56}"/>
              </a:ext>
            </a:extLst>
          </p:cNvPr>
          <p:cNvCxnSpPr/>
          <p:nvPr/>
        </p:nvCxnSpPr>
        <p:spPr>
          <a:xfrm>
            <a:off x="8040216" y="4869160"/>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137" name="直接连接符 471136">
            <a:extLst>
              <a:ext uri="{FF2B5EF4-FFF2-40B4-BE49-F238E27FC236}">
                <a16:creationId xmlns:a16="http://schemas.microsoft.com/office/drawing/2014/main" id="{C8F7A6CF-DB2A-DA54-E9D4-3DEDA80DF9AE}"/>
              </a:ext>
            </a:extLst>
          </p:cNvPr>
          <p:cNvCxnSpPr/>
          <p:nvPr/>
        </p:nvCxnSpPr>
        <p:spPr>
          <a:xfrm>
            <a:off x="8400256" y="4869160"/>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138" name="直接连接符 471137">
            <a:extLst>
              <a:ext uri="{FF2B5EF4-FFF2-40B4-BE49-F238E27FC236}">
                <a16:creationId xmlns:a16="http://schemas.microsoft.com/office/drawing/2014/main" id="{FA1EB4F9-5C5A-3778-37F1-5F636128EEE5}"/>
              </a:ext>
            </a:extLst>
          </p:cNvPr>
          <p:cNvCxnSpPr/>
          <p:nvPr/>
        </p:nvCxnSpPr>
        <p:spPr>
          <a:xfrm>
            <a:off x="8760296" y="4869160"/>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139" name="直接连接符 471138">
            <a:extLst>
              <a:ext uri="{FF2B5EF4-FFF2-40B4-BE49-F238E27FC236}">
                <a16:creationId xmlns:a16="http://schemas.microsoft.com/office/drawing/2014/main" id="{1099C1AB-0274-D773-1BAD-FD99348C4729}"/>
              </a:ext>
            </a:extLst>
          </p:cNvPr>
          <p:cNvCxnSpPr/>
          <p:nvPr/>
        </p:nvCxnSpPr>
        <p:spPr>
          <a:xfrm>
            <a:off x="9120336" y="4869160"/>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141" name="直接箭头连接符 471140">
            <a:extLst>
              <a:ext uri="{FF2B5EF4-FFF2-40B4-BE49-F238E27FC236}">
                <a16:creationId xmlns:a16="http://schemas.microsoft.com/office/drawing/2014/main" id="{CE25CF56-7B5B-78D5-88DC-1E47AD1635A0}"/>
              </a:ext>
            </a:extLst>
          </p:cNvPr>
          <p:cNvCxnSpPr/>
          <p:nvPr/>
        </p:nvCxnSpPr>
        <p:spPr>
          <a:xfrm>
            <a:off x="6096000" y="4077072"/>
            <a:ext cx="0" cy="72000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71142" name="任意多边形 21">
            <a:extLst>
              <a:ext uri="{FF2B5EF4-FFF2-40B4-BE49-F238E27FC236}">
                <a16:creationId xmlns:a16="http://schemas.microsoft.com/office/drawing/2014/main" id="{6630EBD6-EDBB-B3A9-F03B-B4CF6C2F51FB}"/>
              </a:ext>
            </a:extLst>
          </p:cNvPr>
          <p:cNvSpPr/>
          <p:nvPr/>
        </p:nvSpPr>
        <p:spPr>
          <a:xfrm rot="10800000" flipH="1" flipV="1">
            <a:off x="5730781" y="4221088"/>
            <a:ext cx="360000" cy="36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chemeClr val="tx1"/>
            </a:solidFill>
            <a:prstDash val="solid"/>
            <a:headEnd type="none" w="lg" len="lg"/>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471143" name="Rectangle 94">
            <a:extLst>
              <a:ext uri="{FF2B5EF4-FFF2-40B4-BE49-F238E27FC236}">
                <a16:creationId xmlns:a16="http://schemas.microsoft.com/office/drawing/2014/main" id="{3E71E36B-4709-8B80-D394-CD9469EF10E1}"/>
              </a:ext>
            </a:extLst>
          </p:cNvPr>
          <p:cNvSpPr>
            <a:spLocks noChangeArrowheads="1"/>
          </p:cNvSpPr>
          <p:nvPr/>
        </p:nvSpPr>
        <p:spPr bwMode="auto">
          <a:xfrm>
            <a:off x="6096000" y="4221088"/>
            <a:ext cx="15119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20000"/>
              </a:spcBef>
              <a:defRPr/>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连接酶</a:t>
            </a:r>
          </a:p>
        </p:txBody>
      </p:sp>
      <p:sp>
        <p:nvSpPr>
          <p:cNvPr id="471144" name="Rectangle 94">
            <a:extLst>
              <a:ext uri="{FF2B5EF4-FFF2-40B4-BE49-F238E27FC236}">
                <a16:creationId xmlns:a16="http://schemas.microsoft.com/office/drawing/2014/main" id="{AAACCBA8-5604-588E-57D9-2A10B0E36805}"/>
              </a:ext>
            </a:extLst>
          </p:cNvPr>
          <p:cNvSpPr>
            <a:spLocks noChangeArrowheads="1"/>
          </p:cNvSpPr>
          <p:nvPr/>
        </p:nvSpPr>
        <p:spPr bwMode="auto">
          <a:xfrm>
            <a:off x="5259741" y="4026550"/>
            <a:ext cx="54822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20000"/>
              </a:spcBef>
              <a:defRPr/>
            </a:pP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ATP</a:t>
            </a:r>
            <a:endPar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471145" name="Rectangle 94">
            <a:extLst>
              <a:ext uri="{FF2B5EF4-FFF2-40B4-BE49-F238E27FC236}">
                <a16:creationId xmlns:a16="http://schemas.microsoft.com/office/drawing/2014/main" id="{2CD02026-83E3-7F08-55ED-121971A2B118}"/>
              </a:ext>
            </a:extLst>
          </p:cNvPr>
          <p:cNvSpPr>
            <a:spLocks noChangeArrowheads="1"/>
          </p:cNvSpPr>
          <p:nvPr/>
        </p:nvSpPr>
        <p:spPr bwMode="auto">
          <a:xfrm>
            <a:off x="4927599" y="4386590"/>
            <a:ext cx="88036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20000"/>
              </a:spcBef>
              <a:defRPr/>
            </a:pPr>
            <a:r>
              <a:rPr kumimoji="1" lang="en-US" altLang="zh-CN" sz="16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ADP+Pi</a:t>
            </a:r>
            <a:endPar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cxnSp>
        <p:nvCxnSpPr>
          <p:cNvPr id="471146" name="直接连接符 471145">
            <a:extLst>
              <a:ext uri="{FF2B5EF4-FFF2-40B4-BE49-F238E27FC236}">
                <a16:creationId xmlns:a16="http://schemas.microsoft.com/office/drawing/2014/main" id="{180C890F-A45C-6828-9D81-F2526DE3A62B}"/>
              </a:ext>
            </a:extLst>
          </p:cNvPr>
          <p:cNvCxnSpPr/>
          <p:nvPr/>
        </p:nvCxnSpPr>
        <p:spPr>
          <a:xfrm>
            <a:off x="6240016" y="3615581"/>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147" name="直接连接符 471146">
            <a:extLst>
              <a:ext uri="{FF2B5EF4-FFF2-40B4-BE49-F238E27FC236}">
                <a16:creationId xmlns:a16="http://schemas.microsoft.com/office/drawing/2014/main" id="{6162BD89-C752-EE42-1870-12E862AD87A1}"/>
              </a:ext>
            </a:extLst>
          </p:cNvPr>
          <p:cNvCxnSpPr/>
          <p:nvPr/>
        </p:nvCxnSpPr>
        <p:spPr>
          <a:xfrm>
            <a:off x="6240016" y="4869160"/>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148" name="直接连接符 471147">
            <a:extLst>
              <a:ext uri="{FF2B5EF4-FFF2-40B4-BE49-F238E27FC236}">
                <a16:creationId xmlns:a16="http://schemas.microsoft.com/office/drawing/2014/main" id="{A5FC0E28-D22A-1EF9-1AC8-A68C127B1434}"/>
              </a:ext>
            </a:extLst>
          </p:cNvPr>
          <p:cNvCxnSpPr/>
          <p:nvPr/>
        </p:nvCxnSpPr>
        <p:spPr>
          <a:xfrm>
            <a:off x="6600056" y="4869160"/>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71149" name="Text Box 98">
            <a:extLst>
              <a:ext uri="{FF2B5EF4-FFF2-40B4-BE49-F238E27FC236}">
                <a16:creationId xmlns:a16="http://schemas.microsoft.com/office/drawing/2014/main" id="{ECEF99CD-26D3-1153-FA02-8C6D7939C1C8}"/>
              </a:ext>
            </a:extLst>
          </p:cNvPr>
          <p:cNvSpPr txBox="1">
            <a:spLocks noChangeArrowheads="1"/>
          </p:cNvSpPr>
          <p:nvPr/>
        </p:nvSpPr>
        <p:spPr bwMode="auto">
          <a:xfrm>
            <a:off x="2639616" y="1628800"/>
            <a:ext cx="46799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1600" dirty="0">
                <a:effectLst>
                  <a:outerShdw blurRad="38100" dist="38100" dir="2700000" algn="tl">
                    <a:srgbClr val="C0C0C0"/>
                  </a:outerShdw>
                </a:effectLst>
                <a:latin typeface="Times New Roman" panose="02020603050405020304" pitchFamily="18" charset="0"/>
                <a:ea typeface=""/>
              </a:rPr>
              <a:t>5´</a:t>
            </a:r>
          </a:p>
        </p:txBody>
      </p:sp>
      <p:sp>
        <p:nvSpPr>
          <p:cNvPr id="471150" name="Text Box 98">
            <a:extLst>
              <a:ext uri="{FF2B5EF4-FFF2-40B4-BE49-F238E27FC236}">
                <a16:creationId xmlns:a16="http://schemas.microsoft.com/office/drawing/2014/main" id="{ECA157FA-4065-A91C-1326-CF977AAD5204}"/>
              </a:ext>
            </a:extLst>
          </p:cNvPr>
          <p:cNvSpPr txBox="1">
            <a:spLocks noChangeArrowheads="1"/>
          </p:cNvSpPr>
          <p:nvPr/>
        </p:nvSpPr>
        <p:spPr bwMode="auto">
          <a:xfrm>
            <a:off x="9228401" y="1218238"/>
            <a:ext cx="46799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1600" dirty="0">
                <a:effectLst>
                  <a:outerShdw blurRad="38100" dist="38100" dir="2700000" algn="tl">
                    <a:srgbClr val="C0C0C0"/>
                  </a:outerShdw>
                </a:effectLst>
                <a:latin typeface="Times New Roman" panose="02020603050405020304" pitchFamily="18" charset="0"/>
                <a:ea typeface=""/>
              </a:rPr>
              <a:t>5´</a:t>
            </a:r>
          </a:p>
        </p:txBody>
      </p:sp>
      <p:sp>
        <p:nvSpPr>
          <p:cNvPr id="471151" name="Text Box 98">
            <a:extLst>
              <a:ext uri="{FF2B5EF4-FFF2-40B4-BE49-F238E27FC236}">
                <a16:creationId xmlns:a16="http://schemas.microsoft.com/office/drawing/2014/main" id="{E95C7158-890E-6601-8FB4-BAAD6A5BF9B2}"/>
              </a:ext>
            </a:extLst>
          </p:cNvPr>
          <p:cNvSpPr txBox="1">
            <a:spLocks noChangeArrowheads="1"/>
          </p:cNvSpPr>
          <p:nvPr/>
        </p:nvSpPr>
        <p:spPr bwMode="auto">
          <a:xfrm>
            <a:off x="9228401" y="2276872"/>
            <a:ext cx="46799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1600" dirty="0">
                <a:effectLst>
                  <a:outerShdw blurRad="38100" dist="38100" dir="2700000" algn="tl">
                    <a:srgbClr val="C0C0C0"/>
                  </a:outerShdw>
                </a:effectLst>
                <a:latin typeface="Times New Roman" panose="02020603050405020304" pitchFamily="18" charset="0"/>
                <a:ea typeface=""/>
              </a:rPr>
              <a:t>5´</a:t>
            </a:r>
          </a:p>
        </p:txBody>
      </p:sp>
      <p:sp>
        <p:nvSpPr>
          <p:cNvPr id="471152" name="Text Box 98">
            <a:extLst>
              <a:ext uri="{FF2B5EF4-FFF2-40B4-BE49-F238E27FC236}">
                <a16:creationId xmlns:a16="http://schemas.microsoft.com/office/drawing/2014/main" id="{9C508CCA-DBB2-5754-C788-B293798FF68A}"/>
              </a:ext>
            </a:extLst>
          </p:cNvPr>
          <p:cNvSpPr txBox="1">
            <a:spLocks noChangeArrowheads="1"/>
          </p:cNvSpPr>
          <p:nvPr/>
        </p:nvSpPr>
        <p:spPr bwMode="auto">
          <a:xfrm>
            <a:off x="9228401" y="3450486"/>
            <a:ext cx="46799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1600" dirty="0">
                <a:effectLst>
                  <a:outerShdw blurRad="38100" dist="38100" dir="2700000" algn="tl">
                    <a:srgbClr val="C0C0C0"/>
                  </a:outerShdw>
                </a:effectLst>
                <a:latin typeface="Times New Roman" panose="02020603050405020304" pitchFamily="18" charset="0"/>
                <a:ea typeface=""/>
              </a:rPr>
              <a:t>5´</a:t>
            </a:r>
          </a:p>
        </p:txBody>
      </p:sp>
      <p:sp>
        <p:nvSpPr>
          <p:cNvPr id="471153" name="Text Box 98">
            <a:extLst>
              <a:ext uri="{FF2B5EF4-FFF2-40B4-BE49-F238E27FC236}">
                <a16:creationId xmlns:a16="http://schemas.microsoft.com/office/drawing/2014/main" id="{E9B3211E-42D6-B416-1CAD-7123DE594F03}"/>
              </a:ext>
            </a:extLst>
          </p:cNvPr>
          <p:cNvSpPr txBox="1">
            <a:spLocks noChangeArrowheads="1"/>
          </p:cNvSpPr>
          <p:nvPr/>
        </p:nvSpPr>
        <p:spPr bwMode="auto">
          <a:xfrm>
            <a:off x="9228401" y="4674622"/>
            <a:ext cx="46799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1600" dirty="0">
                <a:effectLst>
                  <a:outerShdw blurRad="38100" dist="38100" dir="2700000" algn="tl">
                    <a:srgbClr val="C0C0C0"/>
                  </a:outerShdw>
                </a:effectLst>
                <a:latin typeface="Times New Roman" panose="02020603050405020304" pitchFamily="18" charset="0"/>
                <a:ea typeface=""/>
              </a:rPr>
              <a:t>5´</a:t>
            </a:r>
          </a:p>
        </p:txBody>
      </p:sp>
      <p:sp>
        <p:nvSpPr>
          <p:cNvPr id="471154" name="Text Box 98">
            <a:extLst>
              <a:ext uri="{FF2B5EF4-FFF2-40B4-BE49-F238E27FC236}">
                <a16:creationId xmlns:a16="http://schemas.microsoft.com/office/drawing/2014/main" id="{69A4040B-EF4D-A180-2BA1-E296E1BE2C12}"/>
              </a:ext>
            </a:extLst>
          </p:cNvPr>
          <p:cNvSpPr txBox="1">
            <a:spLocks noChangeArrowheads="1"/>
          </p:cNvSpPr>
          <p:nvPr/>
        </p:nvSpPr>
        <p:spPr bwMode="auto">
          <a:xfrm>
            <a:off x="2639616" y="2658398"/>
            <a:ext cx="46799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1600" dirty="0">
                <a:effectLst>
                  <a:outerShdw blurRad="38100" dist="38100" dir="2700000" algn="tl">
                    <a:srgbClr val="C0C0C0"/>
                  </a:outerShdw>
                </a:effectLst>
                <a:latin typeface="Times New Roman" panose="02020603050405020304" pitchFamily="18" charset="0"/>
                <a:ea typeface=""/>
              </a:rPr>
              <a:t>5´</a:t>
            </a:r>
          </a:p>
        </p:txBody>
      </p:sp>
      <p:sp>
        <p:nvSpPr>
          <p:cNvPr id="471155" name="Text Box 98">
            <a:extLst>
              <a:ext uri="{FF2B5EF4-FFF2-40B4-BE49-F238E27FC236}">
                <a16:creationId xmlns:a16="http://schemas.microsoft.com/office/drawing/2014/main" id="{494D1951-2905-79F0-923A-DFC58DCD54ED}"/>
              </a:ext>
            </a:extLst>
          </p:cNvPr>
          <p:cNvSpPr txBox="1">
            <a:spLocks noChangeArrowheads="1"/>
          </p:cNvSpPr>
          <p:nvPr/>
        </p:nvSpPr>
        <p:spPr bwMode="auto">
          <a:xfrm>
            <a:off x="2639616" y="3810526"/>
            <a:ext cx="46799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1600" dirty="0">
                <a:effectLst>
                  <a:outerShdw blurRad="38100" dist="38100" dir="2700000" algn="tl">
                    <a:srgbClr val="C0C0C0"/>
                  </a:outerShdw>
                </a:effectLst>
                <a:latin typeface="Times New Roman" panose="02020603050405020304" pitchFamily="18" charset="0"/>
                <a:ea typeface=""/>
              </a:rPr>
              <a:t>5´</a:t>
            </a:r>
          </a:p>
        </p:txBody>
      </p:sp>
      <p:sp>
        <p:nvSpPr>
          <p:cNvPr id="471156" name="Text Box 98">
            <a:extLst>
              <a:ext uri="{FF2B5EF4-FFF2-40B4-BE49-F238E27FC236}">
                <a16:creationId xmlns:a16="http://schemas.microsoft.com/office/drawing/2014/main" id="{177B9D05-2122-44B9-725B-9713F2C47A61}"/>
              </a:ext>
            </a:extLst>
          </p:cNvPr>
          <p:cNvSpPr txBox="1">
            <a:spLocks noChangeArrowheads="1"/>
          </p:cNvSpPr>
          <p:nvPr/>
        </p:nvSpPr>
        <p:spPr bwMode="auto">
          <a:xfrm>
            <a:off x="2639616" y="5085184"/>
            <a:ext cx="46799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1600" dirty="0">
                <a:effectLst>
                  <a:outerShdw blurRad="38100" dist="38100" dir="2700000" algn="tl">
                    <a:srgbClr val="C0C0C0"/>
                  </a:outerShdw>
                </a:effectLst>
                <a:latin typeface="Times New Roman" panose="02020603050405020304" pitchFamily="18" charset="0"/>
                <a:ea typeface=""/>
              </a:rPr>
              <a:t>5´</a:t>
            </a:r>
          </a:p>
        </p:txBody>
      </p:sp>
      <p:sp>
        <p:nvSpPr>
          <p:cNvPr id="471157" name="Text Box 98">
            <a:extLst>
              <a:ext uri="{FF2B5EF4-FFF2-40B4-BE49-F238E27FC236}">
                <a16:creationId xmlns:a16="http://schemas.microsoft.com/office/drawing/2014/main" id="{543790EA-56E3-FC16-C9D2-1F4E9A30F8DB}"/>
              </a:ext>
            </a:extLst>
          </p:cNvPr>
          <p:cNvSpPr txBox="1">
            <a:spLocks noChangeArrowheads="1"/>
          </p:cNvSpPr>
          <p:nvPr/>
        </p:nvSpPr>
        <p:spPr bwMode="auto">
          <a:xfrm>
            <a:off x="2639616" y="1218238"/>
            <a:ext cx="46799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1600" dirty="0">
                <a:effectLst>
                  <a:outerShdw blurRad="38100" dist="38100" dir="2700000" algn="tl">
                    <a:srgbClr val="C0C0C0"/>
                  </a:outerShdw>
                </a:effectLst>
                <a:latin typeface="Times New Roman" panose="02020603050405020304" pitchFamily="18" charset="0"/>
                <a:ea typeface=""/>
              </a:rPr>
              <a:t>3´</a:t>
            </a:r>
          </a:p>
        </p:txBody>
      </p:sp>
      <p:sp>
        <p:nvSpPr>
          <p:cNvPr id="471158" name="Text Box 98">
            <a:extLst>
              <a:ext uri="{FF2B5EF4-FFF2-40B4-BE49-F238E27FC236}">
                <a16:creationId xmlns:a16="http://schemas.microsoft.com/office/drawing/2014/main" id="{CB3261AB-D600-EF08-29BA-5B56CFB9AC2A}"/>
              </a:ext>
            </a:extLst>
          </p:cNvPr>
          <p:cNvSpPr txBox="1">
            <a:spLocks noChangeArrowheads="1"/>
          </p:cNvSpPr>
          <p:nvPr/>
        </p:nvSpPr>
        <p:spPr bwMode="auto">
          <a:xfrm>
            <a:off x="2639616" y="2276872"/>
            <a:ext cx="46799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1600" dirty="0">
                <a:effectLst>
                  <a:outerShdw blurRad="38100" dist="38100" dir="2700000" algn="tl">
                    <a:srgbClr val="C0C0C0"/>
                  </a:outerShdw>
                </a:effectLst>
                <a:latin typeface="Times New Roman" panose="02020603050405020304" pitchFamily="18" charset="0"/>
                <a:ea typeface=""/>
              </a:rPr>
              <a:t>3´</a:t>
            </a:r>
          </a:p>
        </p:txBody>
      </p:sp>
      <p:sp>
        <p:nvSpPr>
          <p:cNvPr id="471159" name="Text Box 98">
            <a:extLst>
              <a:ext uri="{FF2B5EF4-FFF2-40B4-BE49-F238E27FC236}">
                <a16:creationId xmlns:a16="http://schemas.microsoft.com/office/drawing/2014/main" id="{839A14B7-51CA-4898-40A7-67AD52F34A41}"/>
              </a:ext>
            </a:extLst>
          </p:cNvPr>
          <p:cNvSpPr txBox="1">
            <a:spLocks noChangeArrowheads="1"/>
          </p:cNvSpPr>
          <p:nvPr/>
        </p:nvSpPr>
        <p:spPr bwMode="auto">
          <a:xfrm>
            <a:off x="2639616" y="3450486"/>
            <a:ext cx="46799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1600" dirty="0">
                <a:effectLst>
                  <a:outerShdw blurRad="38100" dist="38100" dir="2700000" algn="tl">
                    <a:srgbClr val="C0C0C0"/>
                  </a:outerShdw>
                </a:effectLst>
                <a:latin typeface="Times New Roman" panose="02020603050405020304" pitchFamily="18" charset="0"/>
                <a:ea typeface=""/>
              </a:rPr>
              <a:t>3´</a:t>
            </a:r>
          </a:p>
        </p:txBody>
      </p:sp>
      <p:sp>
        <p:nvSpPr>
          <p:cNvPr id="471160" name="Text Box 98">
            <a:extLst>
              <a:ext uri="{FF2B5EF4-FFF2-40B4-BE49-F238E27FC236}">
                <a16:creationId xmlns:a16="http://schemas.microsoft.com/office/drawing/2014/main" id="{F176E358-B715-73FF-7CD5-4A7CCD0CC7E8}"/>
              </a:ext>
            </a:extLst>
          </p:cNvPr>
          <p:cNvSpPr txBox="1">
            <a:spLocks noChangeArrowheads="1"/>
          </p:cNvSpPr>
          <p:nvPr/>
        </p:nvSpPr>
        <p:spPr bwMode="auto">
          <a:xfrm>
            <a:off x="2639616" y="4674622"/>
            <a:ext cx="46799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1600" dirty="0">
                <a:effectLst>
                  <a:outerShdw blurRad="38100" dist="38100" dir="2700000" algn="tl">
                    <a:srgbClr val="C0C0C0"/>
                  </a:outerShdw>
                </a:effectLst>
                <a:latin typeface="Times New Roman" panose="02020603050405020304" pitchFamily="18" charset="0"/>
                <a:ea typeface=""/>
              </a:rPr>
              <a:t>3´</a:t>
            </a:r>
          </a:p>
        </p:txBody>
      </p:sp>
      <p:sp>
        <p:nvSpPr>
          <p:cNvPr id="471161" name="Text Box 98">
            <a:extLst>
              <a:ext uri="{FF2B5EF4-FFF2-40B4-BE49-F238E27FC236}">
                <a16:creationId xmlns:a16="http://schemas.microsoft.com/office/drawing/2014/main" id="{AAC10B14-B380-36C7-FA48-85300594F42E}"/>
              </a:ext>
            </a:extLst>
          </p:cNvPr>
          <p:cNvSpPr txBox="1">
            <a:spLocks noChangeArrowheads="1"/>
          </p:cNvSpPr>
          <p:nvPr/>
        </p:nvSpPr>
        <p:spPr bwMode="auto">
          <a:xfrm>
            <a:off x="9222523" y="1578278"/>
            <a:ext cx="46799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1600" dirty="0">
                <a:effectLst>
                  <a:outerShdw blurRad="38100" dist="38100" dir="2700000" algn="tl">
                    <a:srgbClr val="C0C0C0"/>
                  </a:outerShdw>
                </a:effectLst>
                <a:latin typeface="Times New Roman" panose="02020603050405020304" pitchFamily="18" charset="0"/>
                <a:ea typeface=""/>
              </a:rPr>
              <a:t>3´</a:t>
            </a:r>
          </a:p>
        </p:txBody>
      </p:sp>
      <p:sp>
        <p:nvSpPr>
          <p:cNvPr id="471162" name="Text Box 98">
            <a:extLst>
              <a:ext uri="{FF2B5EF4-FFF2-40B4-BE49-F238E27FC236}">
                <a16:creationId xmlns:a16="http://schemas.microsoft.com/office/drawing/2014/main" id="{9B61FDDC-C5C7-D1FC-55B9-08DD1B671672}"/>
              </a:ext>
            </a:extLst>
          </p:cNvPr>
          <p:cNvSpPr txBox="1">
            <a:spLocks noChangeArrowheads="1"/>
          </p:cNvSpPr>
          <p:nvPr/>
        </p:nvSpPr>
        <p:spPr bwMode="auto">
          <a:xfrm>
            <a:off x="9222523" y="2636912"/>
            <a:ext cx="46799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1600" dirty="0">
                <a:effectLst>
                  <a:outerShdw blurRad="38100" dist="38100" dir="2700000" algn="tl">
                    <a:srgbClr val="C0C0C0"/>
                  </a:outerShdw>
                </a:effectLst>
                <a:latin typeface="Times New Roman" panose="02020603050405020304" pitchFamily="18" charset="0"/>
                <a:ea typeface=""/>
              </a:rPr>
              <a:t>3´</a:t>
            </a:r>
          </a:p>
        </p:txBody>
      </p:sp>
      <p:sp>
        <p:nvSpPr>
          <p:cNvPr id="471163" name="Text Box 98">
            <a:extLst>
              <a:ext uri="{FF2B5EF4-FFF2-40B4-BE49-F238E27FC236}">
                <a16:creationId xmlns:a16="http://schemas.microsoft.com/office/drawing/2014/main" id="{023C5BDB-5841-C8EA-AEBF-FD42A5655C6B}"/>
              </a:ext>
            </a:extLst>
          </p:cNvPr>
          <p:cNvSpPr txBox="1">
            <a:spLocks noChangeArrowheads="1"/>
          </p:cNvSpPr>
          <p:nvPr/>
        </p:nvSpPr>
        <p:spPr bwMode="auto">
          <a:xfrm>
            <a:off x="9222523" y="3810526"/>
            <a:ext cx="46799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1600" dirty="0">
                <a:effectLst>
                  <a:outerShdw blurRad="38100" dist="38100" dir="2700000" algn="tl">
                    <a:srgbClr val="C0C0C0"/>
                  </a:outerShdw>
                </a:effectLst>
                <a:latin typeface="Times New Roman" panose="02020603050405020304" pitchFamily="18" charset="0"/>
                <a:ea typeface=""/>
              </a:rPr>
              <a:t>3´</a:t>
            </a:r>
          </a:p>
        </p:txBody>
      </p:sp>
      <p:sp>
        <p:nvSpPr>
          <p:cNvPr id="471164" name="Text Box 98">
            <a:extLst>
              <a:ext uri="{FF2B5EF4-FFF2-40B4-BE49-F238E27FC236}">
                <a16:creationId xmlns:a16="http://schemas.microsoft.com/office/drawing/2014/main" id="{9233CB91-76DF-753A-FBBC-942D0C010789}"/>
              </a:ext>
            </a:extLst>
          </p:cNvPr>
          <p:cNvSpPr txBox="1">
            <a:spLocks noChangeArrowheads="1"/>
          </p:cNvSpPr>
          <p:nvPr/>
        </p:nvSpPr>
        <p:spPr bwMode="auto">
          <a:xfrm>
            <a:off x="9222523" y="5085184"/>
            <a:ext cx="46799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1600" dirty="0">
                <a:effectLst>
                  <a:outerShdw blurRad="38100" dist="38100" dir="2700000" algn="tl">
                    <a:srgbClr val="C0C0C0"/>
                  </a:outerShdw>
                </a:effectLst>
                <a:latin typeface="Times New Roman" panose="02020603050405020304" pitchFamily="18" charset="0"/>
                <a:ea typeface=""/>
              </a:rPr>
              <a:t>3´</a:t>
            </a:r>
          </a:p>
        </p:txBody>
      </p:sp>
    </p:spTree>
    <p:extLst>
      <p:ext uri="{BB962C8B-B14F-4D97-AF65-F5344CB8AC3E}">
        <p14:creationId xmlns:p14="http://schemas.microsoft.com/office/powerpoint/2010/main" val="2392183613"/>
      </p:ext>
    </p:extLst>
  </p:cSld>
  <p:clrMapOvr>
    <a:masterClrMapping/>
  </p:clrMapOvr>
  <p:transition>
    <p:plus/>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任意多边形 71"/>
          <p:cNvSpPr/>
          <p:nvPr/>
        </p:nvSpPr>
        <p:spPr>
          <a:xfrm>
            <a:off x="9063928" y="4029937"/>
            <a:ext cx="806868" cy="656839"/>
          </a:xfrm>
          <a:custGeom>
            <a:avLst/>
            <a:gdLst>
              <a:gd name="connsiteX0" fmla="*/ 198256 w 805989"/>
              <a:gd name="connsiteY0" fmla="*/ 4257 h 656839"/>
              <a:gd name="connsiteX1" fmla="*/ 88718 w 805989"/>
              <a:gd name="connsiteY1" fmla="*/ 56644 h 656839"/>
              <a:gd name="connsiteX2" fmla="*/ 26806 w 805989"/>
              <a:gd name="connsiteY2" fmla="*/ 118557 h 656839"/>
              <a:gd name="connsiteX3" fmla="*/ 2993 w 805989"/>
              <a:gd name="connsiteY3" fmla="*/ 242382 h 656839"/>
              <a:gd name="connsiteX4" fmla="*/ 7756 w 805989"/>
              <a:gd name="connsiteY4" fmla="*/ 361444 h 656839"/>
              <a:gd name="connsiteX5" fmla="*/ 69668 w 805989"/>
              <a:gd name="connsiteY5" fmla="*/ 475744 h 656839"/>
              <a:gd name="connsiteX6" fmla="*/ 183968 w 805989"/>
              <a:gd name="connsiteY6" fmla="*/ 551944 h 656839"/>
              <a:gd name="connsiteX7" fmla="*/ 307793 w 805989"/>
              <a:gd name="connsiteY7" fmla="*/ 618619 h 656839"/>
              <a:gd name="connsiteX8" fmla="*/ 441143 w 805989"/>
              <a:gd name="connsiteY8" fmla="*/ 656719 h 656839"/>
              <a:gd name="connsiteX9" fmla="*/ 593543 w 805989"/>
              <a:gd name="connsiteY9" fmla="*/ 628144 h 656839"/>
              <a:gd name="connsiteX10" fmla="*/ 674506 w 805989"/>
              <a:gd name="connsiteY10" fmla="*/ 561469 h 656839"/>
              <a:gd name="connsiteX11" fmla="*/ 750706 w 805989"/>
              <a:gd name="connsiteY11" fmla="*/ 413832 h 656839"/>
              <a:gd name="connsiteX12" fmla="*/ 798331 w 805989"/>
              <a:gd name="connsiteY12" fmla="*/ 290007 h 656839"/>
              <a:gd name="connsiteX13" fmla="*/ 803093 w 805989"/>
              <a:gd name="connsiteY13" fmla="*/ 194757 h 656839"/>
              <a:gd name="connsiteX14" fmla="*/ 769756 w 805989"/>
              <a:gd name="connsiteY14" fmla="*/ 104269 h 656839"/>
              <a:gd name="connsiteX15" fmla="*/ 712606 w 805989"/>
              <a:gd name="connsiteY15" fmla="*/ 61407 h 656839"/>
              <a:gd name="connsiteX16" fmla="*/ 617356 w 805989"/>
              <a:gd name="connsiteY16" fmla="*/ 61407 h 656839"/>
              <a:gd name="connsiteX17" fmla="*/ 517343 w 805989"/>
              <a:gd name="connsiteY17" fmla="*/ 70932 h 656839"/>
              <a:gd name="connsiteX18" fmla="*/ 441143 w 805989"/>
              <a:gd name="connsiteY18" fmla="*/ 66169 h 656839"/>
              <a:gd name="connsiteX19" fmla="*/ 341131 w 805989"/>
              <a:gd name="connsiteY19" fmla="*/ 23307 h 656839"/>
              <a:gd name="connsiteX20" fmla="*/ 264931 w 805989"/>
              <a:gd name="connsiteY20" fmla="*/ 4257 h 656839"/>
              <a:gd name="connsiteX21" fmla="*/ 198256 w 805989"/>
              <a:gd name="connsiteY21" fmla="*/ 4257 h 656839"/>
              <a:gd name="connsiteX0" fmla="*/ 198540 w 806273"/>
              <a:gd name="connsiteY0" fmla="*/ 4257 h 656839"/>
              <a:gd name="connsiteX1" fmla="*/ 89002 w 806273"/>
              <a:gd name="connsiteY1" fmla="*/ 56644 h 656839"/>
              <a:gd name="connsiteX2" fmla="*/ 27090 w 806273"/>
              <a:gd name="connsiteY2" fmla="*/ 118557 h 656839"/>
              <a:gd name="connsiteX3" fmla="*/ 3277 w 806273"/>
              <a:gd name="connsiteY3" fmla="*/ 242382 h 656839"/>
              <a:gd name="connsiteX4" fmla="*/ 8040 w 806273"/>
              <a:gd name="connsiteY4" fmla="*/ 361444 h 656839"/>
              <a:gd name="connsiteX5" fmla="*/ 74714 w 806273"/>
              <a:gd name="connsiteY5" fmla="*/ 475744 h 656839"/>
              <a:gd name="connsiteX6" fmla="*/ 184252 w 806273"/>
              <a:gd name="connsiteY6" fmla="*/ 551944 h 656839"/>
              <a:gd name="connsiteX7" fmla="*/ 308077 w 806273"/>
              <a:gd name="connsiteY7" fmla="*/ 618619 h 656839"/>
              <a:gd name="connsiteX8" fmla="*/ 441427 w 806273"/>
              <a:gd name="connsiteY8" fmla="*/ 656719 h 656839"/>
              <a:gd name="connsiteX9" fmla="*/ 593827 w 806273"/>
              <a:gd name="connsiteY9" fmla="*/ 628144 h 656839"/>
              <a:gd name="connsiteX10" fmla="*/ 674790 w 806273"/>
              <a:gd name="connsiteY10" fmla="*/ 561469 h 656839"/>
              <a:gd name="connsiteX11" fmla="*/ 750990 w 806273"/>
              <a:gd name="connsiteY11" fmla="*/ 413832 h 656839"/>
              <a:gd name="connsiteX12" fmla="*/ 798615 w 806273"/>
              <a:gd name="connsiteY12" fmla="*/ 290007 h 656839"/>
              <a:gd name="connsiteX13" fmla="*/ 803377 w 806273"/>
              <a:gd name="connsiteY13" fmla="*/ 194757 h 656839"/>
              <a:gd name="connsiteX14" fmla="*/ 770040 w 806273"/>
              <a:gd name="connsiteY14" fmla="*/ 104269 h 656839"/>
              <a:gd name="connsiteX15" fmla="*/ 712890 w 806273"/>
              <a:gd name="connsiteY15" fmla="*/ 61407 h 656839"/>
              <a:gd name="connsiteX16" fmla="*/ 617640 w 806273"/>
              <a:gd name="connsiteY16" fmla="*/ 61407 h 656839"/>
              <a:gd name="connsiteX17" fmla="*/ 517627 w 806273"/>
              <a:gd name="connsiteY17" fmla="*/ 70932 h 656839"/>
              <a:gd name="connsiteX18" fmla="*/ 441427 w 806273"/>
              <a:gd name="connsiteY18" fmla="*/ 66169 h 656839"/>
              <a:gd name="connsiteX19" fmla="*/ 341415 w 806273"/>
              <a:gd name="connsiteY19" fmla="*/ 23307 h 656839"/>
              <a:gd name="connsiteX20" fmla="*/ 265215 w 806273"/>
              <a:gd name="connsiteY20" fmla="*/ 4257 h 656839"/>
              <a:gd name="connsiteX21" fmla="*/ 198540 w 806273"/>
              <a:gd name="connsiteY21" fmla="*/ 4257 h 656839"/>
              <a:gd name="connsiteX0" fmla="*/ 198540 w 806273"/>
              <a:gd name="connsiteY0" fmla="*/ 4257 h 656839"/>
              <a:gd name="connsiteX1" fmla="*/ 89002 w 806273"/>
              <a:gd name="connsiteY1" fmla="*/ 56644 h 656839"/>
              <a:gd name="connsiteX2" fmla="*/ 27090 w 806273"/>
              <a:gd name="connsiteY2" fmla="*/ 118557 h 656839"/>
              <a:gd name="connsiteX3" fmla="*/ 3277 w 806273"/>
              <a:gd name="connsiteY3" fmla="*/ 242382 h 656839"/>
              <a:gd name="connsiteX4" fmla="*/ 8040 w 806273"/>
              <a:gd name="connsiteY4" fmla="*/ 351919 h 656839"/>
              <a:gd name="connsiteX5" fmla="*/ 74714 w 806273"/>
              <a:gd name="connsiteY5" fmla="*/ 475744 h 656839"/>
              <a:gd name="connsiteX6" fmla="*/ 184252 w 806273"/>
              <a:gd name="connsiteY6" fmla="*/ 551944 h 656839"/>
              <a:gd name="connsiteX7" fmla="*/ 308077 w 806273"/>
              <a:gd name="connsiteY7" fmla="*/ 618619 h 656839"/>
              <a:gd name="connsiteX8" fmla="*/ 441427 w 806273"/>
              <a:gd name="connsiteY8" fmla="*/ 656719 h 656839"/>
              <a:gd name="connsiteX9" fmla="*/ 593827 w 806273"/>
              <a:gd name="connsiteY9" fmla="*/ 628144 h 656839"/>
              <a:gd name="connsiteX10" fmla="*/ 674790 w 806273"/>
              <a:gd name="connsiteY10" fmla="*/ 561469 h 656839"/>
              <a:gd name="connsiteX11" fmla="*/ 750990 w 806273"/>
              <a:gd name="connsiteY11" fmla="*/ 413832 h 656839"/>
              <a:gd name="connsiteX12" fmla="*/ 798615 w 806273"/>
              <a:gd name="connsiteY12" fmla="*/ 290007 h 656839"/>
              <a:gd name="connsiteX13" fmla="*/ 803377 w 806273"/>
              <a:gd name="connsiteY13" fmla="*/ 194757 h 656839"/>
              <a:gd name="connsiteX14" fmla="*/ 770040 w 806273"/>
              <a:gd name="connsiteY14" fmla="*/ 104269 h 656839"/>
              <a:gd name="connsiteX15" fmla="*/ 712890 w 806273"/>
              <a:gd name="connsiteY15" fmla="*/ 61407 h 656839"/>
              <a:gd name="connsiteX16" fmla="*/ 617640 w 806273"/>
              <a:gd name="connsiteY16" fmla="*/ 61407 h 656839"/>
              <a:gd name="connsiteX17" fmla="*/ 517627 w 806273"/>
              <a:gd name="connsiteY17" fmla="*/ 70932 h 656839"/>
              <a:gd name="connsiteX18" fmla="*/ 441427 w 806273"/>
              <a:gd name="connsiteY18" fmla="*/ 66169 h 656839"/>
              <a:gd name="connsiteX19" fmla="*/ 341415 w 806273"/>
              <a:gd name="connsiteY19" fmla="*/ 23307 h 656839"/>
              <a:gd name="connsiteX20" fmla="*/ 265215 w 806273"/>
              <a:gd name="connsiteY20" fmla="*/ 4257 h 656839"/>
              <a:gd name="connsiteX21" fmla="*/ 198540 w 806273"/>
              <a:gd name="connsiteY21" fmla="*/ 4257 h 656839"/>
              <a:gd name="connsiteX0" fmla="*/ 198540 w 806273"/>
              <a:gd name="connsiteY0" fmla="*/ 4257 h 656839"/>
              <a:gd name="connsiteX1" fmla="*/ 89002 w 806273"/>
              <a:gd name="connsiteY1" fmla="*/ 56644 h 656839"/>
              <a:gd name="connsiteX2" fmla="*/ 27090 w 806273"/>
              <a:gd name="connsiteY2" fmla="*/ 123319 h 656839"/>
              <a:gd name="connsiteX3" fmla="*/ 3277 w 806273"/>
              <a:gd name="connsiteY3" fmla="*/ 242382 h 656839"/>
              <a:gd name="connsiteX4" fmla="*/ 8040 w 806273"/>
              <a:gd name="connsiteY4" fmla="*/ 351919 h 656839"/>
              <a:gd name="connsiteX5" fmla="*/ 74714 w 806273"/>
              <a:gd name="connsiteY5" fmla="*/ 475744 h 656839"/>
              <a:gd name="connsiteX6" fmla="*/ 184252 w 806273"/>
              <a:gd name="connsiteY6" fmla="*/ 551944 h 656839"/>
              <a:gd name="connsiteX7" fmla="*/ 308077 w 806273"/>
              <a:gd name="connsiteY7" fmla="*/ 618619 h 656839"/>
              <a:gd name="connsiteX8" fmla="*/ 441427 w 806273"/>
              <a:gd name="connsiteY8" fmla="*/ 656719 h 656839"/>
              <a:gd name="connsiteX9" fmla="*/ 593827 w 806273"/>
              <a:gd name="connsiteY9" fmla="*/ 628144 h 656839"/>
              <a:gd name="connsiteX10" fmla="*/ 674790 w 806273"/>
              <a:gd name="connsiteY10" fmla="*/ 561469 h 656839"/>
              <a:gd name="connsiteX11" fmla="*/ 750990 w 806273"/>
              <a:gd name="connsiteY11" fmla="*/ 413832 h 656839"/>
              <a:gd name="connsiteX12" fmla="*/ 798615 w 806273"/>
              <a:gd name="connsiteY12" fmla="*/ 290007 h 656839"/>
              <a:gd name="connsiteX13" fmla="*/ 803377 w 806273"/>
              <a:gd name="connsiteY13" fmla="*/ 194757 h 656839"/>
              <a:gd name="connsiteX14" fmla="*/ 770040 w 806273"/>
              <a:gd name="connsiteY14" fmla="*/ 104269 h 656839"/>
              <a:gd name="connsiteX15" fmla="*/ 712890 w 806273"/>
              <a:gd name="connsiteY15" fmla="*/ 61407 h 656839"/>
              <a:gd name="connsiteX16" fmla="*/ 617640 w 806273"/>
              <a:gd name="connsiteY16" fmla="*/ 61407 h 656839"/>
              <a:gd name="connsiteX17" fmla="*/ 517627 w 806273"/>
              <a:gd name="connsiteY17" fmla="*/ 70932 h 656839"/>
              <a:gd name="connsiteX18" fmla="*/ 441427 w 806273"/>
              <a:gd name="connsiteY18" fmla="*/ 66169 h 656839"/>
              <a:gd name="connsiteX19" fmla="*/ 341415 w 806273"/>
              <a:gd name="connsiteY19" fmla="*/ 23307 h 656839"/>
              <a:gd name="connsiteX20" fmla="*/ 265215 w 806273"/>
              <a:gd name="connsiteY20" fmla="*/ 4257 h 656839"/>
              <a:gd name="connsiteX21" fmla="*/ 198540 w 806273"/>
              <a:gd name="connsiteY21" fmla="*/ 4257 h 656839"/>
              <a:gd name="connsiteX0" fmla="*/ 199135 w 806868"/>
              <a:gd name="connsiteY0" fmla="*/ 4257 h 656839"/>
              <a:gd name="connsiteX1" fmla="*/ 89597 w 806868"/>
              <a:gd name="connsiteY1" fmla="*/ 56644 h 656839"/>
              <a:gd name="connsiteX2" fmla="*/ 27685 w 806868"/>
              <a:gd name="connsiteY2" fmla="*/ 123319 h 656839"/>
              <a:gd name="connsiteX3" fmla="*/ 3872 w 806868"/>
              <a:gd name="connsiteY3" fmla="*/ 242382 h 656839"/>
              <a:gd name="connsiteX4" fmla="*/ 8635 w 806868"/>
              <a:gd name="connsiteY4" fmla="*/ 351919 h 656839"/>
              <a:gd name="connsiteX5" fmla="*/ 84834 w 806868"/>
              <a:gd name="connsiteY5" fmla="*/ 475744 h 656839"/>
              <a:gd name="connsiteX6" fmla="*/ 184847 w 806868"/>
              <a:gd name="connsiteY6" fmla="*/ 551944 h 656839"/>
              <a:gd name="connsiteX7" fmla="*/ 308672 w 806868"/>
              <a:gd name="connsiteY7" fmla="*/ 618619 h 656839"/>
              <a:gd name="connsiteX8" fmla="*/ 442022 w 806868"/>
              <a:gd name="connsiteY8" fmla="*/ 656719 h 656839"/>
              <a:gd name="connsiteX9" fmla="*/ 594422 w 806868"/>
              <a:gd name="connsiteY9" fmla="*/ 628144 h 656839"/>
              <a:gd name="connsiteX10" fmla="*/ 675385 w 806868"/>
              <a:gd name="connsiteY10" fmla="*/ 561469 h 656839"/>
              <a:gd name="connsiteX11" fmla="*/ 751585 w 806868"/>
              <a:gd name="connsiteY11" fmla="*/ 413832 h 656839"/>
              <a:gd name="connsiteX12" fmla="*/ 799210 w 806868"/>
              <a:gd name="connsiteY12" fmla="*/ 290007 h 656839"/>
              <a:gd name="connsiteX13" fmla="*/ 803972 w 806868"/>
              <a:gd name="connsiteY13" fmla="*/ 194757 h 656839"/>
              <a:gd name="connsiteX14" fmla="*/ 770635 w 806868"/>
              <a:gd name="connsiteY14" fmla="*/ 104269 h 656839"/>
              <a:gd name="connsiteX15" fmla="*/ 713485 w 806868"/>
              <a:gd name="connsiteY15" fmla="*/ 61407 h 656839"/>
              <a:gd name="connsiteX16" fmla="*/ 618235 w 806868"/>
              <a:gd name="connsiteY16" fmla="*/ 61407 h 656839"/>
              <a:gd name="connsiteX17" fmla="*/ 518222 w 806868"/>
              <a:gd name="connsiteY17" fmla="*/ 70932 h 656839"/>
              <a:gd name="connsiteX18" fmla="*/ 442022 w 806868"/>
              <a:gd name="connsiteY18" fmla="*/ 66169 h 656839"/>
              <a:gd name="connsiteX19" fmla="*/ 342010 w 806868"/>
              <a:gd name="connsiteY19" fmla="*/ 23307 h 656839"/>
              <a:gd name="connsiteX20" fmla="*/ 265810 w 806868"/>
              <a:gd name="connsiteY20" fmla="*/ 4257 h 656839"/>
              <a:gd name="connsiteX21" fmla="*/ 199135 w 806868"/>
              <a:gd name="connsiteY21" fmla="*/ 4257 h 656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6868" h="656839">
                <a:moveTo>
                  <a:pt x="199135" y="4257"/>
                </a:moveTo>
                <a:cubicBezTo>
                  <a:pt x="169766" y="12988"/>
                  <a:pt x="118172" y="36800"/>
                  <a:pt x="89597" y="56644"/>
                </a:cubicBezTo>
                <a:cubicBezTo>
                  <a:pt x="61022" y="76488"/>
                  <a:pt x="41972" y="92363"/>
                  <a:pt x="27685" y="123319"/>
                </a:cubicBezTo>
                <a:cubicBezTo>
                  <a:pt x="13397" y="154275"/>
                  <a:pt x="7047" y="204282"/>
                  <a:pt x="3872" y="242382"/>
                </a:cubicBezTo>
                <a:cubicBezTo>
                  <a:pt x="697" y="280482"/>
                  <a:pt x="-4859" y="313025"/>
                  <a:pt x="8635" y="351919"/>
                </a:cubicBezTo>
                <a:cubicBezTo>
                  <a:pt x="22129" y="390813"/>
                  <a:pt x="55465" y="442407"/>
                  <a:pt x="84834" y="475744"/>
                </a:cubicBezTo>
                <a:cubicBezTo>
                  <a:pt x="114203" y="509081"/>
                  <a:pt x="147541" y="528132"/>
                  <a:pt x="184847" y="551944"/>
                </a:cubicBezTo>
                <a:cubicBezTo>
                  <a:pt x="222153" y="575756"/>
                  <a:pt x="265810" y="601157"/>
                  <a:pt x="308672" y="618619"/>
                </a:cubicBezTo>
                <a:cubicBezTo>
                  <a:pt x="351534" y="636081"/>
                  <a:pt x="394397" y="655132"/>
                  <a:pt x="442022" y="656719"/>
                </a:cubicBezTo>
                <a:cubicBezTo>
                  <a:pt x="489647" y="658306"/>
                  <a:pt x="555528" y="644019"/>
                  <a:pt x="594422" y="628144"/>
                </a:cubicBezTo>
                <a:cubicBezTo>
                  <a:pt x="633316" y="612269"/>
                  <a:pt x="649191" y="597188"/>
                  <a:pt x="675385" y="561469"/>
                </a:cubicBezTo>
                <a:cubicBezTo>
                  <a:pt x="701579" y="525750"/>
                  <a:pt x="730948" y="459076"/>
                  <a:pt x="751585" y="413832"/>
                </a:cubicBezTo>
                <a:cubicBezTo>
                  <a:pt x="772222" y="368588"/>
                  <a:pt x="790479" y="326519"/>
                  <a:pt x="799210" y="290007"/>
                </a:cubicBezTo>
                <a:cubicBezTo>
                  <a:pt x="807941" y="253495"/>
                  <a:pt x="808735" y="225713"/>
                  <a:pt x="803972" y="194757"/>
                </a:cubicBezTo>
                <a:cubicBezTo>
                  <a:pt x="799209" y="163801"/>
                  <a:pt x="785716" y="126494"/>
                  <a:pt x="770635" y="104269"/>
                </a:cubicBezTo>
                <a:cubicBezTo>
                  <a:pt x="755554" y="82044"/>
                  <a:pt x="738885" y="68551"/>
                  <a:pt x="713485" y="61407"/>
                </a:cubicBezTo>
                <a:cubicBezTo>
                  <a:pt x="688085" y="54263"/>
                  <a:pt x="650779" y="59820"/>
                  <a:pt x="618235" y="61407"/>
                </a:cubicBezTo>
                <a:cubicBezTo>
                  <a:pt x="585691" y="62994"/>
                  <a:pt x="547591" y="70138"/>
                  <a:pt x="518222" y="70932"/>
                </a:cubicBezTo>
                <a:cubicBezTo>
                  <a:pt x="488853" y="71726"/>
                  <a:pt x="471391" y="74107"/>
                  <a:pt x="442022" y="66169"/>
                </a:cubicBezTo>
                <a:cubicBezTo>
                  <a:pt x="412653" y="58232"/>
                  <a:pt x="371379" y="33626"/>
                  <a:pt x="342010" y="23307"/>
                </a:cubicBezTo>
                <a:cubicBezTo>
                  <a:pt x="312641" y="12988"/>
                  <a:pt x="290416" y="5844"/>
                  <a:pt x="265810" y="4257"/>
                </a:cubicBezTo>
                <a:cubicBezTo>
                  <a:pt x="241204" y="2670"/>
                  <a:pt x="228504" y="-4474"/>
                  <a:pt x="199135" y="4257"/>
                </a:cubicBezTo>
                <a:close/>
              </a:path>
            </a:pathLst>
          </a:custGeom>
          <a:gradFill flip="none" rotWithShape="1">
            <a:gsLst>
              <a:gs pos="0">
                <a:srgbClr val="00A3A5"/>
              </a:gs>
              <a:gs pos="50000">
                <a:srgbClr val="74C1C6"/>
              </a:gs>
              <a:gs pos="100000">
                <a:srgbClr val="00A2A7">
                  <a:tint val="23500"/>
                  <a:satMod val="160000"/>
                </a:srgbClr>
              </a:gs>
            </a:gsLst>
            <a:lin ang="16200000" scaled="1"/>
            <a:tileRect/>
          </a:gra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71" name="任意多边形 70"/>
          <p:cNvSpPr/>
          <p:nvPr/>
        </p:nvSpPr>
        <p:spPr>
          <a:xfrm>
            <a:off x="7573630" y="4173953"/>
            <a:ext cx="798345" cy="794666"/>
          </a:xfrm>
          <a:custGeom>
            <a:avLst/>
            <a:gdLst>
              <a:gd name="connsiteX0" fmla="*/ 157162 w 798688"/>
              <a:gd name="connsiteY0" fmla="*/ 138269 h 794666"/>
              <a:gd name="connsiteX1" fmla="*/ 52387 w 798688"/>
              <a:gd name="connsiteY1" fmla="*/ 171606 h 794666"/>
              <a:gd name="connsiteX2" fmla="*/ 9525 w 798688"/>
              <a:gd name="connsiteY2" fmla="*/ 238281 h 794666"/>
              <a:gd name="connsiteX3" fmla="*/ 0 w 798688"/>
              <a:gd name="connsiteY3" fmla="*/ 324006 h 794666"/>
              <a:gd name="connsiteX4" fmla="*/ 9525 w 798688"/>
              <a:gd name="connsiteY4" fmla="*/ 438306 h 794666"/>
              <a:gd name="connsiteX5" fmla="*/ 38100 w 798688"/>
              <a:gd name="connsiteY5" fmla="*/ 552606 h 794666"/>
              <a:gd name="connsiteX6" fmla="*/ 71437 w 798688"/>
              <a:gd name="connsiteY6" fmla="*/ 652619 h 794666"/>
              <a:gd name="connsiteX7" fmla="*/ 119062 w 798688"/>
              <a:gd name="connsiteY7" fmla="*/ 738344 h 794666"/>
              <a:gd name="connsiteX8" fmla="*/ 171450 w 798688"/>
              <a:gd name="connsiteY8" fmla="*/ 785969 h 794666"/>
              <a:gd name="connsiteX9" fmla="*/ 233362 w 798688"/>
              <a:gd name="connsiteY9" fmla="*/ 790731 h 794666"/>
              <a:gd name="connsiteX10" fmla="*/ 300037 w 798688"/>
              <a:gd name="connsiteY10" fmla="*/ 743106 h 794666"/>
              <a:gd name="connsiteX11" fmla="*/ 347662 w 798688"/>
              <a:gd name="connsiteY11" fmla="*/ 671669 h 794666"/>
              <a:gd name="connsiteX12" fmla="*/ 400050 w 798688"/>
              <a:gd name="connsiteY12" fmla="*/ 619281 h 794666"/>
              <a:gd name="connsiteX13" fmla="*/ 471487 w 798688"/>
              <a:gd name="connsiteY13" fmla="*/ 604994 h 794666"/>
              <a:gd name="connsiteX14" fmla="*/ 590550 w 798688"/>
              <a:gd name="connsiteY14" fmla="*/ 609756 h 794666"/>
              <a:gd name="connsiteX15" fmla="*/ 681037 w 798688"/>
              <a:gd name="connsiteY15" fmla="*/ 619281 h 794666"/>
              <a:gd name="connsiteX16" fmla="*/ 747712 w 798688"/>
              <a:gd name="connsiteY16" fmla="*/ 595469 h 794666"/>
              <a:gd name="connsiteX17" fmla="*/ 795337 w 798688"/>
              <a:gd name="connsiteY17" fmla="*/ 547844 h 794666"/>
              <a:gd name="connsiteX18" fmla="*/ 790575 w 798688"/>
              <a:gd name="connsiteY18" fmla="*/ 457356 h 794666"/>
              <a:gd name="connsiteX19" fmla="*/ 757237 w 798688"/>
              <a:gd name="connsiteY19" fmla="*/ 381156 h 794666"/>
              <a:gd name="connsiteX20" fmla="*/ 733425 w 798688"/>
              <a:gd name="connsiteY20" fmla="*/ 295431 h 794666"/>
              <a:gd name="connsiteX21" fmla="*/ 695325 w 798688"/>
              <a:gd name="connsiteY21" fmla="*/ 204944 h 794666"/>
              <a:gd name="connsiteX22" fmla="*/ 657225 w 798688"/>
              <a:gd name="connsiteY22" fmla="*/ 119219 h 794666"/>
              <a:gd name="connsiteX23" fmla="*/ 609600 w 798688"/>
              <a:gd name="connsiteY23" fmla="*/ 57306 h 794666"/>
              <a:gd name="connsiteX24" fmla="*/ 538162 w 798688"/>
              <a:gd name="connsiteY24" fmla="*/ 4919 h 794666"/>
              <a:gd name="connsiteX25" fmla="*/ 476250 w 798688"/>
              <a:gd name="connsiteY25" fmla="*/ 4919 h 794666"/>
              <a:gd name="connsiteX26" fmla="*/ 414337 w 798688"/>
              <a:gd name="connsiteY26" fmla="*/ 28731 h 794666"/>
              <a:gd name="connsiteX27" fmla="*/ 361950 w 798688"/>
              <a:gd name="connsiteY27" fmla="*/ 81119 h 794666"/>
              <a:gd name="connsiteX28" fmla="*/ 323850 w 798688"/>
              <a:gd name="connsiteY28" fmla="*/ 128744 h 794666"/>
              <a:gd name="connsiteX29" fmla="*/ 285750 w 798688"/>
              <a:gd name="connsiteY29" fmla="*/ 162081 h 794666"/>
              <a:gd name="connsiteX30" fmla="*/ 228600 w 798688"/>
              <a:gd name="connsiteY30" fmla="*/ 157319 h 794666"/>
              <a:gd name="connsiteX31" fmla="*/ 157162 w 798688"/>
              <a:gd name="connsiteY31" fmla="*/ 138269 h 794666"/>
              <a:gd name="connsiteX0" fmla="*/ 147637 w 798688"/>
              <a:gd name="connsiteY0" fmla="*/ 143031 h 794666"/>
              <a:gd name="connsiteX1" fmla="*/ 52387 w 798688"/>
              <a:gd name="connsiteY1" fmla="*/ 171606 h 794666"/>
              <a:gd name="connsiteX2" fmla="*/ 9525 w 798688"/>
              <a:gd name="connsiteY2" fmla="*/ 238281 h 794666"/>
              <a:gd name="connsiteX3" fmla="*/ 0 w 798688"/>
              <a:gd name="connsiteY3" fmla="*/ 324006 h 794666"/>
              <a:gd name="connsiteX4" fmla="*/ 9525 w 798688"/>
              <a:gd name="connsiteY4" fmla="*/ 438306 h 794666"/>
              <a:gd name="connsiteX5" fmla="*/ 38100 w 798688"/>
              <a:gd name="connsiteY5" fmla="*/ 552606 h 794666"/>
              <a:gd name="connsiteX6" fmla="*/ 71437 w 798688"/>
              <a:gd name="connsiteY6" fmla="*/ 652619 h 794666"/>
              <a:gd name="connsiteX7" fmla="*/ 119062 w 798688"/>
              <a:gd name="connsiteY7" fmla="*/ 738344 h 794666"/>
              <a:gd name="connsiteX8" fmla="*/ 171450 w 798688"/>
              <a:gd name="connsiteY8" fmla="*/ 785969 h 794666"/>
              <a:gd name="connsiteX9" fmla="*/ 233362 w 798688"/>
              <a:gd name="connsiteY9" fmla="*/ 790731 h 794666"/>
              <a:gd name="connsiteX10" fmla="*/ 300037 w 798688"/>
              <a:gd name="connsiteY10" fmla="*/ 743106 h 794666"/>
              <a:gd name="connsiteX11" fmla="*/ 347662 w 798688"/>
              <a:gd name="connsiteY11" fmla="*/ 671669 h 794666"/>
              <a:gd name="connsiteX12" fmla="*/ 400050 w 798688"/>
              <a:gd name="connsiteY12" fmla="*/ 619281 h 794666"/>
              <a:gd name="connsiteX13" fmla="*/ 471487 w 798688"/>
              <a:gd name="connsiteY13" fmla="*/ 604994 h 794666"/>
              <a:gd name="connsiteX14" fmla="*/ 590550 w 798688"/>
              <a:gd name="connsiteY14" fmla="*/ 609756 h 794666"/>
              <a:gd name="connsiteX15" fmla="*/ 681037 w 798688"/>
              <a:gd name="connsiteY15" fmla="*/ 619281 h 794666"/>
              <a:gd name="connsiteX16" fmla="*/ 747712 w 798688"/>
              <a:gd name="connsiteY16" fmla="*/ 595469 h 794666"/>
              <a:gd name="connsiteX17" fmla="*/ 795337 w 798688"/>
              <a:gd name="connsiteY17" fmla="*/ 547844 h 794666"/>
              <a:gd name="connsiteX18" fmla="*/ 790575 w 798688"/>
              <a:gd name="connsiteY18" fmla="*/ 457356 h 794666"/>
              <a:gd name="connsiteX19" fmla="*/ 757237 w 798688"/>
              <a:gd name="connsiteY19" fmla="*/ 381156 h 794666"/>
              <a:gd name="connsiteX20" fmla="*/ 733425 w 798688"/>
              <a:gd name="connsiteY20" fmla="*/ 295431 h 794666"/>
              <a:gd name="connsiteX21" fmla="*/ 695325 w 798688"/>
              <a:gd name="connsiteY21" fmla="*/ 204944 h 794666"/>
              <a:gd name="connsiteX22" fmla="*/ 657225 w 798688"/>
              <a:gd name="connsiteY22" fmla="*/ 119219 h 794666"/>
              <a:gd name="connsiteX23" fmla="*/ 609600 w 798688"/>
              <a:gd name="connsiteY23" fmla="*/ 57306 h 794666"/>
              <a:gd name="connsiteX24" fmla="*/ 538162 w 798688"/>
              <a:gd name="connsiteY24" fmla="*/ 4919 h 794666"/>
              <a:gd name="connsiteX25" fmla="*/ 476250 w 798688"/>
              <a:gd name="connsiteY25" fmla="*/ 4919 h 794666"/>
              <a:gd name="connsiteX26" fmla="*/ 414337 w 798688"/>
              <a:gd name="connsiteY26" fmla="*/ 28731 h 794666"/>
              <a:gd name="connsiteX27" fmla="*/ 361950 w 798688"/>
              <a:gd name="connsiteY27" fmla="*/ 81119 h 794666"/>
              <a:gd name="connsiteX28" fmla="*/ 323850 w 798688"/>
              <a:gd name="connsiteY28" fmla="*/ 128744 h 794666"/>
              <a:gd name="connsiteX29" fmla="*/ 285750 w 798688"/>
              <a:gd name="connsiteY29" fmla="*/ 162081 h 794666"/>
              <a:gd name="connsiteX30" fmla="*/ 228600 w 798688"/>
              <a:gd name="connsiteY30" fmla="*/ 157319 h 794666"/>
              <a:gd name="connsiteX31" fmla="*/ 147637 w 798688"/>
              <a:gd name="connsiteY31" fmla="*/ 143031 h 794666"/>
              <a:gd name="connsiteX0" fmla="*/ 147817 w 798868"/>
              <a:gd name="connsiteY0" fmla="*/ 143031 h 794666"/>
              <a:gd name="connsiteX1" fmla="*/ 52567 w 798868"/>
              <a:gd name="connsiteY1" fmla="*/ 171606 h 794666"/>
              <a:gd name="connsiteX2" fmla="*/ 9705 w 798868"/>
              <a:gd name="connsiteY2" fmla="*/ 238281 h 794666"/>
              <a:gd name="connsiteX3" fmla="*/ 180 w 798868"/>
              <a:gd name="connsiteY3" fmla="*/ 324006 h 794666"/>
              <a:gd name="connsiteX4" fmla="*/ 14468 w 798868"/>
              <a:gd name="connsiteY4" fmla="*/ 433543 h 794666"/>
              <a:gd name="connsiteX5" fmla="*/ 38280 w 798868"/>
              <a:gd name="connsiteY5" fmla="*/ 552606 h 794666"/>
              <a:gd name="connsiteX6" fmla="*/ 71617 w 798868"/>
              <a:gd name="connsiteY6" fmla="*/ 652619 h 794666"/>
              <a:gd name="connsiteX7" fmla="*/ 119242 w 798868"/>
              <a:gd name="connsiteY7" fmla="*/ 738344 h 794666"/>
              <a:gd name="connsiteX8" fmla="*/ 171630 w 798868"/>
              <a:gd name="connsiteY8" fmla="*/ 785969 h 794666"/>
              <a:gd name="connsiteX9" fmla="*/ 233542 w 798868"/>
              <a:gd name="connsiteY9" fmla="*/ 790731 h 794666"/>
              <a:gd name="connsiteX10" fmla="*/ 300217 w 798868"/>
              <a:gd name="connsiteY10" fmla="*/ 743106 h 794666"/>
              <a:gd name="connsiteX11" fmla="*/ 347842 w 798868"/>
              <a:gd name="connsiteY11" fmla="*/ 671669 h 794666"/>
              <a:gd name="connsiteX12" fmla="*/ 400230 w 798868"/>
              <a:gd name="connsiteY12" fmla="*/ 619281 h 794666"/>
              <a:gd name="connsiteX13" fmla="*/ 471667 w 798868"/>
              <a:gd name="connsiteY13" fmla="*/ 604994 h 794666"/>
              <a:gd name="connsiteX14" fmla="*/ 590730 w 798868"/>
              <a:gd name="connsiteY14" fmla="*/ 609756 h 794666"/>
              <a:gd name="connsiteX15" fmla="*/ 681217 w 798868"/>
              <a:gd name="connsiteY15" fmla="*/ 619281 h 794666"/>
              <a:gd name="connsiteX16" fmla="*/ 747892 w 798868"/>
              <a:gd name="connsiteY16" fmla="*/ 595469 h 794666"/>
              <a:gd name="connsiteX17" fmla="*/ 795517 w 798868"/>
              <a:gd name="connsiteY17" fmla="*/ 547844 h 794666"/>
              <a:gd name="connsiteX18" fmla="*/ 790755 w 798868"/>
              <a:gd name="connsiteY18" fmla="*/ 457356 h 794666"/>
              <a:gd name="connsiteX19" fmla="*/ 757417 w 798868"/>
              <a:gd name="connsiteY19" fmla="*/ 381156 h 794666"/>
              <a:gd name="connsiteX20" fmla="*/ 733605 w 798868"/>
              <a:gd name="connsiteY20" fmla="*/ 295431 h 794666"/>
              <a:gd name="connsiteX21" fmla="*/ 695505 w 798868"/>
              <a:gd name="connsiteY21" fmla="*/ 204944 h 794666"/>
              <a:gd name="connsiteX22" fmla="*/ 657405 w 798868"/>
              <a:gd name="connsiteY22" fmla="*/ 119219 h 794666"/>
              <a:gd name="connsiteX23" fmla="*/ 609780 w 798868"/>
              <a:gd name="connsiteY23" fmla="*/ 57306 h 794666"/>
              <a:gd name="connsiteX24" fmla="*/ 538342 w 798868"/>
              <a:gd name="connsiteY24" fmla="*/ 4919 h 794666"/>
              <a:gd name="connsiteX25" fmla="*/ 476430 w 798868"/>
              <a:gd name="connsiteY25" fmla="*/ 4919 h 794666"/>
              <a:gd name="connsiteX26" fmla="*/ 414517 w 798868"/>
              <a:gd name="connsiteY26" fmla="*/ 28731 h 794666"/>
              <a:gd name="connsiteX27" fmla="*/ 362130 w 798868"/>
              <a:gd name="connsiteY27" fmla="*/ 81119 h 794666"/>
              <a:gd name="connsiteX28" fmla="*/ 324030 w 798868"/>
              <a:gd name="connsiteY28" fmla="*/ 128744 h 794666"/>
              <a:gd name="connsiteX29" fmla="*/ 285930 w 798868"/>
              <a:gd name="connsiteY29" fmla="*/ 162081 h 794666"/>
              <a:gd name="connsiteX30" fmla="*/ 228780 w 798868"/>
              <a:gd name="connsiteY30" fmla="*/ 157319 h 794666"/>
              <a:gd name="connsiteX31" fmla="*/ 147817 w 798868"/>
              <a:gd name="connsiteY31" fmla="*/ 143031 h 794666"/>
              <a:gd name="connsiteX0" fmla="*/ 147817 w 798698"/>
              <a:gd name="connsiteY0" fmla="*/ 143031 h 794666"/>
              <a:gd name="connsiteX1" fmla="*/ 52567 w 798698"/>
              <a:gd name="connsiteY1" fmla="*/ 171606 h 794666"/>
              <a:gd name="connsiteX2" fmla="*/ 9705 w 798698"/>
              <a:gd name="connsiteY2" fmla="*/ 238281 h 794666"/>
              <a:gd name="connsiteX3" fmla="*/ 180 w 798698"/>
              <a:gd name="connsiteY3" fmla="*/ 324006 h 794666"/>
              <a:gd name="connsiteX4" fmla="*/ 14468 w 798698"/>
              <a:gd name="connsiteY4" fmla="*/ 433543 h 794666"/>
              <a:gd name="connsiteX5" fmla="*/ 38280 w 798698"/>
              <a:gd name="connsiteY5" fmla="*/ 552606 h 794666"/>
              <a:gd name="connsiteX6" fmla="*/ 71617 w 798698"/>
              <a:gd name="connsiteY6" fmla="*/ 652619 h 794666"/>
              <a:gd name="connsiteX7" fmla="*/ 119242 w 798698"/>
              <a:gd name="connsiteY7" fmla="*/ 738344 h 794666"/>
              <a:gd name="connsiteX8" fmla="*/ 171630 w 798698"/>
              <a:gd name="connsiteY8" fmla="*/ 785969 h 794666"/>
              <a:gd name="connsiteX9" fmla="*/ 233542 w 798698"/>
              <a:gd name="connsiteY9" fmla="*/ 790731 h 794666"/>
              <a:gd name="connsiteX10" fmla="*/ 300217 w 798698"/>
              <a:gd name="connsiteY10" fmla="*/ 743106 h 794666"/>
              <a:gd name="connsiteX11" fmla="*/ 347842 w 798698"/>
              <a:gd name="connsiteY11" fmla="*/ 671669 h 794666"/>
              <a:gd name="connsiteX12" fmla="*/ 400230 w 798698"/>
              <a:gd name="connsiteY12" fmla="*/ 619281 h 794666"/>
              <a:gd name="connsiteX13" fmla="*/ 471667 w 798698"/>
              <a:gd name="connsiteY13" fmla="*/ 604994 h 794666"/>
              <a:gd name="connsiteX14" fmla="*/ 590730 w 798698"/>
              <a:gd name="connsiteY14" fmla="*/ 609756 h 794666"/>
              <a:gd name="connsiteX15" fmla="*/ 681217 w 798698"/>
              <a:gd name="connsiteY15" fmla="*/ 619281 h 794666"/>
              <a:gd name="connsiteX16" fmla="*/ 747892 w 798698"/>
              <a:gd name="connsiteY16" fmla="*/ 595469 h 794666"/>
              <a:gd name="connsiteX17" fmla="*/ 795517 w 798698"/>
              <a:gd name="connsiteY17" fmla="*/ 547844 h 794666"/>
              <a:gd name="connsiteX18" fmla="*/ 790755 w 798698"/>
              <a:gd name="connsiteY18" fmla="*/ 457356 h 794666"/>
              <a:gd name="connsiteX19" fmla="*/ 762180 w 798698"/>
              <a:gd name="connsiteY19" fmla="*/ 376393 h 794666"/>
              <a:gd name="connsiteX20" fmla="*/ 733605 w 798698"/>
              <a:gd name="connsiteY20" fmla="*/ 295431 h 794666"/>
              <a:gd name="connsiteX21" fmla="*/ 695505 w 798698"/>
              <a:gd name="connsiteY21" fmla="*/ 204944 h 794666"/>
              <a:gd name="connsiteX22" fmla="*/ 657405 w 798698"/>
              <a:gd name="connsiteY22" fmla="*/ 119219 h 794666"/>
              <a:gd name="connsiteX23" fmla="*/ 609780 w 798698"/>
              <a:gd name="connsiteY23" fmla="*/ 57306 h 794666"/>
              <a:gd name="connsiteX24" fmla="*/ 538342 w 798698"/>
              <a:gd name="connsiteY24" fmla="*/ 4919 h 794666"/>
              <a:gd name="connsiteX25" fmla="*/ 476430 w 798698"/>
              <a:gd name="connsiteY25" fmla="*/ 4919 h 794666"/>
              <a:gd name="connsiteX26" fmla="*/ 414517 w 798698"/>
              <a:gd name="connsiteY26" fmla="*/ 28731 h 794666"/>
              <a:gd name="connsiteX27" fmla="*/ 362130 w 798698"/>
              <a:gd name="connsiteY27" fmla="*/ 81119 h 794666"/>
              <a:gd name="connsiteX28" fmla="*/ 324030 w 798698"/>
              <a:gd name="connsiteY28" fmla="*/ 128744 h 794666"/>
              <a:gd name="connsiteX29" fmla="*/ 285930 w 798698"/>
              <a:gd name="connsiteY29" fmla="*/ 162081 h 794666"/>
              <a:gd name="connsiteX30" fmla="*/ 228780 w 798698"/>
              <a:gd name="connsiteY30" fmla="*/ 157319 h 794666"/>
              <a:gd name="connsiteX31" fmla="*/ 147817 w 798698"/>
              <a:gd name="connsiteY31" fmla="*/ 143031 h 794666"/>
              <a:gd name="connsiteX0" fmla="*/ 147817 w 798345"/>
              <a:gd name="connsiteY0" fmla="*/ 143031 h 794666"/>
              <a:gd name="connsiteX1" fmla="*/ 52567 w 798345"/>
              <a:gd name="connsiteY1" fmla="*/ 171606 h 794666"/>
              <a:gd name="connsiteX2" fmla="*/ 9705 w 798345"/>
              <a:gd name="connsiteY2" fmla="*/ 238281 h 794666"/>
              <a:gd name="connsiteX3" fmla="*/ 180 w 798345"/>
              <a:gd name="connsiteY3" fmla="*/ 324006 h 794666"/>
              <a:gd name="connsiteX4" fmla="*/ 14468 w 798345"/>
              <a:gd name="connsiteY4" fmla="*/ 433543 h 794666"/>
              <a:gd name="connsiteX5" fmla="*/ 38280 w 798345"/>
              <a:gd name="connsiteY5" fmla="*/ 552606 h 794666"/>
              <a:gd name="connsiteX6" fmla="*/ 71617 w 798345"/>
              <a:gd name="connsiteY6" fmla="*/ 652619 h 794666"/>
              <a:gd name="connsiteX7" fmla="*/ 119242 w 798345"/>
              <a:gd name="connsiteY7" fmla="*/ 738344 h 794666"/>
              <a:gd name="connsiteX8" fmla="*/ 171630 w 798345"/>
              <a:gd name="connsiteY8" fmla="*/ 785969 h 794666"/>
              <a:gd name="connsiteX9" fmla="*/ 233542 w 798345"/>
              <a:gd name="connsiteY9" fmla="*/ 790731 h 794666"/>
              <a:gd name="connsiteX10" fmla="*/ 300217 w 798345"/>
              <a:gd name="connsiteY10" fmla="*/ 743106 h 794666"/>
              <a:gd name="connsiteX11" fmla="*/ 347842 w 798345"/>
              <a:gd name="connsiteY11" fmla="*/ 671669 h 794666"/>
              <a:gd name="connsiteX12" fmla="*/ 400230 w 798345"/>
              <a:gd name="connsiteY12" fmla="*/ 619281 h 794666"/>
              <a:gd name="connsiteX13" fmla="*/ 471667 w 798345"/>
              <a:gd name="connsiteY13" fmla="*/ 604994 h 794666"/>
              <a:gd name="connsiteX14" fmla="*/ 590730 w 798345"/>
              <a:gd name="connsiteY14" fmla="*/ 609756 h 794666"/>
              <a:gd name="connsiteX15" fmla="*/ 681217 w 798345"/>
              <a:gd name="connsiteY15" fmla="*/ 619281 h 794666"/>
              <a:gd name="connsiteX16" fmla="*/ 752654 w 798345"/>
              <a:gd name="connsiteY16" fmla="*/ 600231 h 794666"/>
              <a:gd name="connsiteX17" fmla="*/ 795517 w 798345"/>
              <a:gd name="connsiteY17" fmla="*/ 547844 h 794666"/>
              <a:gd name="connsiteX18" fmla="*/ 790755 w 798345"/>
              <a:gd name="connsiteY18" fmla="*/ 457356 h 794666"/>
              <a:gd name="connsiteX19" fmla="*/ 762180 w 798345"/>
              <a:gd name="connsiteY19" fmla="*/ 376393 h 794666"/>
              <a:gd name="connsiteX20" fmla="*/ 733605 w 798345"/>
              <a:gd name="connsiteY20" fmla="*/ 295431 h 794666"/>
              <a:gd name="connsiteX21" fmla="*/ 695505 w 798345"/>
              <a:gd name="connsiteY21" fmla="*/ 204944 h 794666"/>
              <a:gd name="connsiteX22" fmla="*/ 657405 w 798345"/>
              <a:gd name="connsiteY22" fmla="*/ 119219 h 794666"/>
              <a:gd name="connsiteX23" fmla="*/ 609780 w 798345"/>
              <a:gd name="connsiteY23" fmla="*/ 57306 h 794666"/>
              <a:gd name="connsiteX24" fmla="*/ 538342 w 798345"/>
              <a:gd name="connsiteY24" fmla="*/ 4919 h 794666"/>
              <a:gd name="connsiteX25" fmla="*/ 476430 w 798345"/>
              <a:gd name="connsiteY25" fmla="*/ 4919 h 794666"/>
              <a:gd name="connsiteX26" fmla="*/ 414517 w 798345"/>
              <a:gd name="connsiteY26" fmla="*/ 28731 h 794666"/>
              <a:gd name="connsiteX27" fmla="*/ 362130 w 798345"/>
              <a:gd name="connsiteY27" fmla="*/ 81119 h 794666"/>
              <a:gd name="connsiteX28" fmla="*/ 324030 w 798345"/>
              <a:gd name="connsiteY28" fmla="*/ 128744 h 794666"/>
              <a:gd name="connsiteX29" fmla="*/ 285930 w 798345"/>
              <a:gd name="connsiteY29" fmla="*/ 162081 h 794666"/>
              <a:gd name="connsiteX30" fmla="*/ 228780 w 798345"/>
              <a:gd name="connsiteY30" fmla="*/ 157319 h 794666"/>
              <a:gd name="connsiteX31" fmla="*/ 147817 w 798345"/>
              <a:gd name="connsiteY31" fmla="*/ 143031 h 79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8345" h="794666">
                <a:moveTo>
                  <a:pt x="147817" y="143031"/>
                </a:moveTo>
                <a:cubicBezTo>
                  <a:pt x="118448" y="145412"/>
                  <a:pt x="75585" y="155731"/>
                  <a:pt x="52567" y="171606"/>
                </a:cubicBezTo>
                <a:cubicBezTo>
                  <a:pt x="29549" y="187481"/>
                  <a:pt x="18436" y="212881"/>
                  <a:pt x="9705" y="238281"/>
                </a:cubicBezTo>
                <a:cubicBezTo>
                  <a:pt x="974" y="263681"/>
                  <a:pt x="-614" y="291462"/>
                  <a:pt x="180" y="324006"/>
                </a:cubicBezTo>
                <a:cubicBezTo>
                  <a:pt x="974" y="356550"/>
                  <a:pt x="8118" y="395443"/>
                  <a:pt x="14468" y="433543"/>
                </a:cubicBezTo>
                <a:cubicBezTo>
                  <a:pt x="20818" y="471643"/>
                  <a:pt x="28755" y="516093"/>
                  <a:pt x="38280" y="552606"/>
                </a:cubicBezTo>
                <a:cubicBezTo>
                  <a:pt x="47805" y="589119"/>
                  <a:pt x="58123" y="621663"/>
                  <a:pt x="71617" y="652619"/>
                </a:cubicBezTo>
                <a:cubicBezTo>
                  <a:pt x="85111" y="683575"/>
                  <a:pt x="102573" y="716119"/>
                  <a:pt x="119242" y="738344"/>
                </a:cubicBezTo>
                <a:cubicBezTo>
                  <a:pt x="135911" y="760569"/>
                  <a:pt x="152580" y="777238"/>
                  <a:pt x="171630" y="785969"/>
                </a:cubicBezTo>
                <a:cubicBezTo>
                  <a:pt x="190680" y="794700"/>
                  <a:pt x="212111" y="797875"/>
                  <a:pt x="233542" y="790731"/>
                </a:cubicBezTo>
                <a:cubicBezTo>
                  <a:pt x="254973" y="783587"/>
                  <a:pt x="281167" y="762950"/>
                  <a:pt x="300217" y="743106"/>
                </a:cubicBezTo>
                <a:cubicBezTo>
                  <a:pt x="319267" y="723262"/>
                  <a:pt x="331173" y="692307"/>
                  <a:pt x="347842" y="671669"/>
                </a:cubicBezTo>
                <a:cubicBezTo>
                  <a:pt x="364511" y="651031"/>
                  <a:pt x="379593" y="630393"/>
                  <a:pt x="400230" y="619281"/>
                </a:cubicBezTo>
                <a:cubicBezTo>
                  <a:pt x="420867" y="608169"/>
                  <a:pt x="439917" y="606582"/>
                  <a:pt x="471667" y="604994"/>
                </a:cubicBezTo>
                <a:cubicBezTo>
                  <a:pt x="503417" y="603406"/>
                  <a:pt x="555805" y="607375"/>
                  <a:pt x="590730" y="609756"/>
                </a:cubicBezTo>
                <a:cubicBezTo>
                  <a:pt x="625655" y="612137"/>
                  <a:pt x="654230" y="620868"/>
                  <a:pt x="681217" y="619281"/>
                </a:cubicBezTo>
                <a:cubicBezTo>
                  <a:pt x="708204" y="617694"/>
                  <a:pt x="733604" y="612137"/>
                  <a:pt x="752654" y="600231"/>
                </a:cubicBezTo>
                <a:cubicBezTo>
                  <a:pt x="771704" y="588325"/>
                  <a:pt x="789167" y="571657"/>
                  <a:pt x="795517" y="547844"/>
                </a:cubicBezTo>
                <a:cubicBezTo>
                  <a:pt x="801867" y="524031"/>
                  <a:pt x="796311" y="485931"/>
                  <a:pt x="790755" y="457356"/>
                </a:cubicBezTo>
                <a:cubicBezTo>
                  <a:pt x="785199" y="428781"/>
                  <a:pt x="771705" y="403380"/>
                  <a:pt x="762180" y="376393"/>
                </a:cubicBezTo>
                <a:cubicBezTo>
                  <a:pt x="752655" y="349406"/>
                  <a:pt x="744717" y="324006"/>
                  <a:pt x="733605" y="295431"/>
                </a:cubicBezTo>
                <a:cubicBezTo>
                  <a:pt x="722493" y="266856"/>
                  <a:pt x="708205" y="234313"/>
                  <a:pt x="695505" y="204944"/>
                </a:cubicBezTo>
                <a:cubicBezTo>
                  <a:pt x="682805" y="175575"/>
                  <a:pt x="671693" y="143825"/>
                  <a:pt x="657405" y="119219"/>
                </a:cubicBezTo>
                <a:cubicBezTo>
                  <a:pt x="643118" y="94613"/>
                  <a:pt x="629624" y="76356"/>
                  <a:pt x="609780" y="57306"/>
                </a:cubicBezTo>
                <a:cubicBezTo>
                  <a:pt x="589936" y="38256"/>
                  <a:pt x="560567" y="13650"/>
                  <a:pt x="538342" y="4919"/>
                </a:cubicBezTo>
                <a:cubicBezTo>
                  <a:pt x="516117" y="-3812"/>
                  <a:pt x="497067" y="950"/>
                  <a:pt x="476430" y="4919"/>
                </a:cubicBezTo>
                <a:cubicBezTo>
                  <a:pt x="455793" y="8888"/>
                  <a:pt x="433567" y="16031"/>
                  <a:pt x="414517" y="28731"/>
                </a:cubicBezTo>
                <a:cubicBezTo>
                  <a:pt x="395467" y="41431"/>
                  <a:pt x="377211" y="64450"/>
                  <a:pt x="362130" y="81119"/>
                </a:cubicBezTo>
                <a:cubicBezTo>
                  <a:pt x="347049" y="97788"/>
                  <a:pt x="336730" y="115250"/>
                  <a:pt x="324030" y="128744"/>
                </a:cubicBezTo>
                <a:cubicBezTo>
                  <a:pt x="311330" y="142238"/>
                  <a:pt x="301805" y="157319"/>
                  <a:pt x="285930" y="162081"/>
                </a:cubicBezTo>
                <a:cubicBezTo>
                  <a:pt x="270055" y="166843"/>
                  <a:pt x="251799" y="160494"/>
                  <a:pt x="228780" y="157319"/>
                </a:cubicBezTo>
                <a:cubicBezTo>
                  <a:pt x="205761" y="154144"/>
                  <a:pt x="177186" y="140650"/>
                  <a:pt x="147817" y="143031"/>
                </a:cubicBezTo>
                <a:close/>
              </a:path>
            </a:pathLst>
          </a:custGeom>
          <a:gradFill flip="none" rotWithShape="1">
            <a:gsLst>
              <a:gs pos="0">
                <a:srgbClr val="F7A330"/>
              </a:gs>
              <a:gs pos="50000">
                <a:srgbClr val="FDC157"/>
              </a:gs>
              <a:gs pos="100000">
                <a:srgbClr val="F8A136">
                  <a:tint val="23500"/>
                  <a:satMod val="160000"/>
                </a:srgbClr>
              </a:gs>
            </a:gsLst>
            <a:lin ang="16200000" scaled="1"/>
            <a:tileRect/>
          </a:gra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8" name="任意多边形 67"/>
          <p:cNvSpPr/>
          <p:nvPr/>
        </p:nvSpPr>
        <p:spPr>
          <a:xfrm rot="805066" flipH="1">
            <a:off x="5346810" y="4850173"/>
            <a:ext cx="358298" cy="438517"/>
          </a:xfrm>
          <a:custGeom>
            <a:avLst/>
            <a:gdLst>
              <a:gd name="connsiteX0" fmla="*/ 60474 w 375509"/>
              <a:gd name="connsiteY0" fmla="*/ 31750 h 438517"/>
              <a:gd name="connsiteX1" fmla="*/ 60474 w 375509"/>
              <a:gd name="connsiteY1" fmla="*/ 117475 h 438517"/>
              <a:gd name="connsiteX2" fmla="*/ 50949 w 375509"/>
              <a:gd name="connsiteY2" fmla="*/ 207963 h 438517"/>
              <a:gd name="connsiteX3" fmla="*/ 41424 w 375509"/>
              <a:gd name="connsiteY3" fmla="*/ 269875 h 438517"/>
              <a:gd name="connsiteX4" fmla="*/ 36662 w 375509"/>
              <a:gd name="connsiteY4" fmla="*/ 331788 h 438517"/>
              <a:gd name="connsiteX5" fmla="*/ 17612 w 375509"/>
              <a:gd name="connsiteY5" fmla="*/ 374650 h 438517"/>
              <a:gd name="connsiteX6" fmla="*/ 3324 w 375509"/>
              <a:gd name="connsiteY6" fmla="*/ 417513 h 438517"/>
              <a:gd name="connsiteX7" fmla="*/ 84287 w 375509"/>
              <a:gd name="connsiteY7" fmla="*/ 422275 h 438517"/>
              <a:gd name="connsiteX8" fmla="*/ 198587 w 375509"/>
              <a:gd name="connsiteY8" fmla="*/ 422275 h 438517"/>
              <a:gd name="connsiteX9" fmla="*/ 274787 w 375509"/>
              <a:gd name="connsiteY9" fmla="*/ 431800 h 438517"/>
              <a:gd name="connsiteX10" fmla="*/ 327174 w 375509"/>
              <a:gd name="connsiteY10" fmla="*/ 431800 h 438517"/>
              <a:gd name="connsiteX11" fmla="*/ 336699 w 375509"/>
              <a:gd name="connsiteY11" fmla="*/ 346075 h 438517"/>
              <a:gd name="connsiteX12" fmla="*/ 350987 w 375509"/>
              <a:gd name="connsiteY12" fmla="*/ 279400 h 438517"/>
              <a:gd name="connsiteX13" fmla="*/ 365274 w 375509"/>
              <a:gd name="connsiteY13" fmla="*/ 179388 h 438517"/>
              <a:gd name="connsiteX14" fmla="*/ 374799 w 375509"/>
              <a:gd name="connsiteY14" fmla="*/ 98425 h 438517"/>
              <a:gd name="connsiteX15" fmla="*/ 370037 w 375509"/>
              <a:gd name="connsiteY15" fmla="*/ 46038 h 438517"/>
              <a:gd name="connsiteX16" fmla="*/ 370037 w 375509"/>
              <a:gd name="connsiteY16" fmla="*/ 3175 h 438517"/>
              <a:gd name="connsiteX17" fmla="*/ 293837 w 375509"/>
              <a:gd name="connsiteY17" fmla="*/ 3175 h 438517"/>
              <a:gd name="connsiteX18" fmla="*/ 212874 w 375509"/>
              <a:gd name="connsiteY18" fmla="*/ 3175 h 438517"/>
              <a:gd name="connsiteX19" fmla="*/ 108099 w 375509"/>
              <a:gd name="connsiteY19" fmla="*/ 3175 h 438517"/>
              <a:gd name="connsiteX20" fmla="*/ 60474 w 375509"/>
              <a:gd name="connsiteY20" fmla="*/ 31750 h 438517"/>
              <a:gd name="connsiteX0" fmla="*/ 45546 w 360581"/>
              <a:gd name="connsiteY0" fmla="*/ 31750 h 438517"/>
              <a:gd name="connsiteX1" fmla="*/ 45546 w 360581"/>
              <a:gd name="connsiteY1" fmla="*/ 117475 h 438517"/>
              <a:gd name="connsiteX2" fmla="*/ 36021 w 360581"/>
              <a:gd name="connsiteY2" fmla="*/ 207963 h 438517"/>
              <a:gd name="connsiteX3" fmla="*/ 26496 w 360581"/>
              <a:gd name="connsiteY3" fmla="*/ 269875 h 438517"/>
              <a:gd name="connsiteX4" fmla="*/ 21734 w 360581"/>
              <a:gd name="connsiteY4" fmla="*/ 331788 h 438517"/>
              <a:gd name="connsiteX5" fmla="*/ 2684 w 360581"/>
              <a:gd name="connsiteY5" fmla="*/ 374650 h 438517"/>
              <a:gd name="connsiteX6" fmla="*/ 7446 w 360581"/>
              <a:gd name="connsiteY6" fmla="*/ 417513 h 438517"/>
              <a:gd name="connsiteX7" fmla="*/ 69359 w 360581"/>
              <a:gd name="connsiteY7" fmla="*/ 422275 h 438517"/>
              <a:gd name="connsiteX8" fmla="*/ 183659 w 360581"/>
              <a:gd name="connsiteY8" fmla="*/ 422275 h 438517"/>
              <a:gd name="connsiteX9" fmla="*/ 259859 w 360581"/>
              <a:gd name="connsiteY9" fmla="*/ 431800 h 438517"/>
              <a:gd name="connsiteX10" fmla="*/ 312246 w 360581"/>
              <a:gd name="connsiteY10" fmla="*/ 431800 h 438517"/>
              <a:gd name="connsiteX11" fmla="*/ 321771 w 360581"/>
              <a:gd name="connsiteY11" fmla="*/ 346075 h 438517"/>
              <a:gd name="connsiteX12" fmla="*/ 336059 w 360581"/>
              <a:gd name="connsiteY12" fmla="*/ 279400 h 438517"/>
              <a:gd name="connsiteX13" fmla="*/ 350346 w 360581"/>
              <a:gd name="connsiteY13" fmla="*/ 179388 h 438517"/>
              <a:gd name="connsiteX14" fmla="*/ 359871 w 360581"/>
              <a:gd name="connsiteY14" fmla="*/ 98425 h 438517"/>
              <a:gd name="connsiteX15" fmla="*/ 355109 w 360581"/>
              <a:gd name="connsiteY15" fmla="*/ 46038 h 438517"/>
              <a:gd name="connsiteX16" fmla="*/ 355109 w 360581"/>
              <a:gd name="connsiteY16" fmla="*/ 3175 h 438517"/>
              <a:gd name="connsiteX17" fmla="*/ 278909 w 360581"/>
              <a:gd name="connsiteY17" fmla="*/ 3175 h 438517"/>
              <a:gd name="connsiteX18" fmla="*/ 197946 w 360581"/>
              <a:gd name="connsiteY18" fmla="*/ 3175 h 438517"/>
              <a:gd name="connsiteX19" fmla="*/ 93171 w 360581"/>
              <a:gd name="connsiteY19" fmla="*/ 3175 h 438517"/>
              <a:gd name="connsiteX20" fmla="*/ 45546 w 360581"/>
              <a:gd name="connsiteY20" fmla="*/ 31750 h 438517"/>
              <a:gd name="connsiteX0" fmla="*/ 43263 w 358298"/>
              <a:gd name="connsiteY0" fmla="*/ 31750 h 438517"/>
              <a:gd name="connsiteX1" fmla="*/ 43263 w 358298"/>
              <a:gd name="connsiteY1" fmla="*/ 117475 h 438517"/>
              <a:gd name="connsiteX2" fmla="*/ 33738 w 358298"/>
              <a:gd name="connsiteY2" fmla="*/ 207963 h 438517"/>
              <a:gd name="connsiteX3" fmla="*/ 24213 w 358298"/>
              <a:gd name="connsiteY3" fmla="*/ 269875 h 438517"/>
              <a:gd name="connsiteX4" fmla="*/ 19451 w 358298"/>
              <a:gd name="connsiteY4" fmla="*/ 331788 h 438517"/>
              <a:gd name="connsiteX5" fmla="*/ 5163 w 358298"/>
              <a:gd name="connsiteY5" fmla="*/ 374650 h 438517"/>
              <a:gd name="connsiteX6" fmla="*/ 5163 w 358298"/>
              <a:gd name="connsiteY6" fmla="*/ 417513 h 438517"/>
              <a:gd name="connsiteX7" fmla="*/ 67076 w 358298"/>
              <a:gd name="connsiteY7" fmla="*/ 422275 h 438517"/>
              <a:gd name="connsiteX8" fmla="*/ 181376 w 358298"/>
              <a:gd name="connsiteY8" fmla="*/ 422275 h 438517"/>
              <a:gd name="connsiteX9" fmla="*/ 257576 w 358298"/>
              <a:gd name="connsiteY9" fmla="*/ 431800 h 438517"/>
              <a:gd name="connsiteX10" fmla="*/ 309963 w 358298"/>
              <a:gd name="connsiteY10" fmla="*/ 431800 h 438517"/>
              <a:gd name="connsiteX11" fmla="*/ 319488 w 358298"/>
              <a:gd name="connsiteY11" fmla="*/ 346075 h 438517"/>
              <a:gd name="connsiteX12" fmla="*/ 333776 w 358298"/>
              <a:gd name="connsiteY12" fmla="*/ 279400 h 438517"/>
              <a:gd name="connsiteX13" fmla="*/ 348063 w 358298"/>
              <a:gd name="connsiteY13" fmla="*/ 179388 h 438517"/>
              <a:gd name="connsiteX14" fmla="*/ 357588 w 358298"/>
              <a:gd name="connsiteY14" fmla="*/ 98425 h 438517"/>
              <a:gd name="connsiteX15" fmla="*/ 352826 w 358298"/>
              <a:gd name="connsiteY15" fmla="*/ 46038 h 438517"/>
              <a:gd name="connsiteX16" fmla="*/ 352826 w 358298"/>
              <a:gd name="connsiteY16" fmla="*/ 3175 h 438517"/>
              <a:gd name="connsiteX17" fmla="*/ 276626 w 358298"/>
              <a:gd name="connsiteY17" fmla="*/ 3175 h 438517"/>
              <a:gd name="connsiteX18" fmla="*/ 195663 w 358298"/>
              <a:gd name="connsiteY18" fmla="*/ 3175 h 438517"/>
              <a:gd name="connsiteX19" fmla="*/ 90888 w 358298"/>
              <a:gd name="connsiteY19" fmla="*/ 3175 h 438517"/>
              <a:gd name="connsiteX20" fmla="*/ 43263 w 358298"/>
              <a:gd name="connsiteY20" fmla="*/ 31750 h 438517"/>
              <a:gd name="connsiteX0" fmla="*/ 43263 w 358298"/>
              <a:gd name="connsiteY0" fmla="*/ 31750 h 438517"/>
              <a:gd name="connsiteX1" fmla="*/ 43263 w 358298"/>
              <a:gd name="connsiteY1" fmla="*/ 117475 h 438517"/>
              <a:gd name="connsiteX2" fmla="*/ 33738 w 358298"/>
              <a:gd name="connsiteY2" fmla="*/ 207963 h 438517"/>
              <a:gd name="connsiteX3" fmla="*/ 28976 w 358298"/>
              <a:gd name="connsiteY3" fmla="*/ 269875 h 438517"/>
              <a:gd name="connsiteX4" fmla="*/ 19451 w 358298"/>
              <a:gd name="connsiteY4" fmla="*/ 331788 h 438517"/>
              <a:gd name="connsiteX5" fmla="*/ 5163 w 358298"/>
              <a:gd name="connsiteY5" fmla="*/ 374650 h 438517"/>
              <a:gd name="connsiteX6" fmla="*/ 5163 w 358298"/>
              <a:gd name="connsiteY6" fmla="*/ 417513 h 438517"/>
              <a:gd name="connsiteX7" fmla="*/ 67076 w 358298"/>
              <a:gd name="connsiteY7" fmla="*/ 422275 h 438517"/>
              <a:gd name="connsiteX8" fmla="*/ 181376 w 358298"/>
              <a:gd name="connsiteY8" fmla="*/ 422275 h 438517"/>
              <a:gd name="connsiteX9" fmla="*/ 257576 w 358298"/>
              <a:gd name="connsiteY9" fmla="*/ 431800 h 438517"/>
              <a:gd name="connsiteX10" fmla="*/ 309963 w 358298"/>
              <a:gd name="connsiteY10" fmla="*/ 431800 h 438517"/>
              <a:gd name="connsiteX11" fmla="*/ 319488 w 358298"/>
              <a:gd name="connsiteY11" fmla="*/ 346075 h 438517"/>
              <a:gd name="connsiteX12" fmla="*/ 333776 w 358298"/>
              <a:gd name="connsiteY12" fmla="*/ 279400 h 438517"/>
              <a:gd name="connsiteX13" fmla="*/ 348063 w 358298"/>
              <a:gd name="connsiteY13" fmla="*/ 179388 h 438517"/>
              <a:gd name="connsiteX14" fmla="*/ 357588 w 358298"/>
              <a:gd name="connsiteY14" fmla="*/ 98425 h 438517"/>
              <a:gd name="connsiteX15" fmla="*/ 352826 w 358298"/>
              <a:gd name="connsiteY15" fmla="*/ 46038 h 438517"/>
              <a:gd name="connsiteX16" fmla="*/ 352826 w 358298"/>
              <a:gd name="connsiteY16" fmla="*/ 3175 h 438517"/>
              <a:gd name="connsiteX17" fmla="*/ 276626 w 358298"/>
              <a:gd name="connsiteY17" fmla="*/ 3175 h 438517"/>
              <a:gd name="connsiteX18" fmla="*/ 195663 w 358298"/>
              <a:gd name="connsiteY18" fmla="*/ 3175 h 438517"/>
              <a:gd name="connsiteX19" fmla="*/ 90888 w 358298"/>
              <a:gd name="connsiteY19" fmla="*/ 3175 h 438517"/>
              <a:gd name="connsiteX20" fmla="*/ 43263 w 358298"/>
              <a:gd name="connsiteY20" fmla="*/ 31750 h 4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8298" h="438517">
                <a:moveTo>
                  <a:pt x="43263" y="31750"/>
                </a:moveTo>
                <a:cubicBezTo>
                  <a:pt x="44056" y="59928"/>
                  <a:pt x="44850" y="88106"/>
                  <a:pt x="43263" y="117475"/>
                </a:cubicBezTo>
                <a:cubicBezTo>
                  <a:pt x="41676" y="146844"/>
                  <a:pt x="36119" y="182563"/>
                  <a:pt x="33738" y="207963"/>
                </a:cubicBezTo>
                <a:cubicBezTo>
                  <a:pt x="31357" y="233363"/>
                  <a:pt x="31357" y="249238"/>
                  <a:pt x="28976" y="269875"/>
                </a:cubicBezTo>
                <a:cubicBezTo>
                  <a:pt x="26595" y="290513"/>
                  <a:pt x="23420" y="314326"/>
                  <a:pt x="19451" y="331788"/>
                </a:cubicBezTo>
                <a:cubicBezTo>
                  <a:pt x="15482" y="349251"/>
                  <a:pt x="7544" y="360363"/>
                  <a:pt x="5163" y="374650"/>
                </a:cubicBezTo>
                <a:cubicBezTo>
                  <a:pt x="2782" y="388937"/>
                  <a:pt x="-5156" y="409576"/>
                  <a:pt x="5163" y="417513"/>
                </a:cubicBezTo>
                <a:cubicBezTo>
                  <a:pt x="15482" y="425450"/>
                  <a:pt x="37707" y="421481"/>
                  <a:pt x="67076" y="422275"/>
                </a:cubicBezTo>
                <a:cubicBezTo>
                  <a:pt x="96445" y="423069"/>
                  <a:pt x="149626" y="420687"/>
                  <a:pt x="181376" y="422275"/>
                </a:cubicBezTo>
                <a:cubicBezTo>
                  <a:pt x="213126" y="423863"/>
                  <a:pt x="236145" y="430212"/>
                  <a:pt x="257576" y="431800"/>
                </a:cubicBezTo>
                <a:cubicBezTo>
                  <a:pt x="279007" y="433388"/>
                  <a:pt x="299644" y="446087"/>
                  <a:pt x="309963" y="431800"/>
                </a:cubicBezTo>
                <a:cubicBezTo>
                  <a:pt x="320282" y="417513"/>
                  <a:pt x="315519" y="371475"/>
                  <a:pt x="319488" y="346075"/>
                </a:cubicBezTo>
                <a:cubicBezTo>
                  <a:pt x="323457" y="320675"/>
                  <a:pt x="329014" y="307181"/>
                  <a:pt x="333776" y="279400"/>
                </a:cubicBezTo>
                <a:cubicBezTo>
                  <a:pt x="338539" y="251619"/>
                  <a:pt x="344094" y="209550"/>
                  <a:pt x="348063" y="179388"/>
                </a:cubicBezTo>
                <a:cubicBezTo>
                  <a:pt x="352032" y="149226"/>
                  <a:pt x="356794" y="120650"/>
                  <a:pt x="357588" y="98425"/>
                </a:cubicBezTo>
                <a:cubicBezTo>
                  <a:pt x="358382" y="76200"/>
                  <a:pt x="353620" y="61913"/>
                  <a:pt x="352826" y="46038"/>
                </a:cubicBezTo>
                <a:cubicBezTo>
                  <a:pt x="352032" y="30163"/>
                  <a:pt x="365526" y="10319"/>
                  <a:pt x="352826" y="3175"/>
                </a:cubicBezTo>
                <a:cubicBezTo>
                  <a:pt x="340126" y="-3969"/>
                  <a:pt x="276626" y="3175"/>
                  <a:pt x="276626" y="3175"/>
                </a:cubicBezTo>
                <a:lnTo>
                  <a:pt x="195663" y="3175"/>
                </a:lnTo>
                <a:lnTo>
                  <a:pt x="90888" y="3175"/>
                </a:lnTo>
                <a:lnTo>
                  <a:pt x="43263" y="31750"/>
                </a:lnTo>
                <a:close/>
              </a:path>
            </a:pathLst>
          </a:custGeom>
          <a:solidFill>
            <a:srgbClr val="F57D68"/>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3" name="任意多边形 62"/>
          <p:cNvSpPr/>
          <p:nvPr/>
        </p:nvSpPr>
        <p:spPr>
          <a:xfrm>
            <a:off x="2279576" y="3012398"/>
            <a:ext cx="801706" cy="877835"/>
          </a:xfrm>
          <a:custGeom>
            <a:avLst/>
            <a:gdLst>
              <a:gd name="connsiteX0" fmla="*/ 301662 w 802600"/>
              <a:gd name="connsiteY0" fmla="*/ 38981 h 877835"/>
              <a:gd name="connsiteX1" fmla="*/ 173074 w 802600"/>
              <a:gd name="connsiteY1" fmla="*/ 105656 h 877835"/>
              <a:gd name="connsiteX2" fmla="*/ 87349 w 802600"/>
              <a:gd name="connsiteY2" fmla="*/ 181856 h 877835"/>
              <a:gd name="connsiteX3" fmla="*/ 30199 w 802600"/>
              <a:gd name="connsiteY3" fmla="*/ 277106 h 877835"/>
              <a:gd name="connsiteX4" fmla="*/ 1624 w 802600"/>
              <a:gd name="connsiteY4" fmla="*/ 377118 h 877835"/>
              <a:gd name="connsiteX5" fmla="*/ 6387 w 802600"/>
              <a:gd name="connsiteY5" fmla="*/ 505706 h 877835"/>
              <a:gd name="connsiteX6" fmla="*/ 30199 w 802600"/>
              <a:gd name="connsiteY6" fmla="*/ 596193 h 877835"/>
              <a:gd name="connsiteX7" fmla="*/ 54012 w 802600"/>
              <a:gd name="connsiteY7" fmla="*/ 677156 h 877835"/>
              <a:gd name="connsiteX8" fmla="*/ 106399 w 802600"/>
              <a:gd name="connsiteY8" fmla="*/ 767643 h 877835"/>
              <a:gd name="connsiteX9" fmla="*/ 149262 w 802600"/>
              <a:gd name="connsiteY9" fmla="*/ 796218 h 877835"/>
              <a:gd name="connsiteX10" fmla="*/ 187362 w 802600"/>
              <a:gd name="connsiteY10" fmla="*/ 848606 h 877835"/>
              <a:gd name="connsiteX11" fmla="*/ 254037 w 802600"/>
              <a:gd name="connsiteY11" fmla="*/ 877181 h 877835"/>
              <a:gd name="connsiteX12" fmla="*/ 325474 w 802600"/>
              <a:gd name="connsiteY12" fmla="*/ 862893 h 877835"/>
              <a:gd name="connsiteX13" fmla="*/ 387387 w 802600"/>
              <a:gd name="connsiteY13" fmla="*/ 800981 h 877835"/>
              <a:gd name="connsiteX14" fmla="*/ 401674 w 802600"/>
              <a:gd name="connsiteY14" fmla="*/ 777168 h 877835"/>
              <a:gd name="connsiteX15" fmla="*/ 439774 w 802600"/>
              <a:gd name="connsiteY15" fmla="*/ 786693 h 877835"/>
              <a:gd name="connsiteX16" fmla="*/ 487399 w 802600"/>
              <a:gd name="connsiteY16" fmla="*/ 820031 h 877835"/>
              <a:gd name="connsiteX17" fmla="*/ 587412 w 802600"/>
              <a:gd name="connsiteY17" fmla="*/ 810506 h 877835"/>
              <a:gd name="connsiteX18" fmla="*/ 668374 w 802600"/>
              <a:gd name="connsiteY18" fmla="*/ 762881 h 877835"/>
              <a:gd name="connsiteX19" fmla="*/ 739812 w 802600"/>
              <a:gd name="connsiteY19" fmla="*/ 700968 h 877835"/>
              <a:gd name="connsiteX20" fmla="*/ 773149 w 802600"/>
              <a:gd name="connsiteY20" fmla="*/ 620006 h 877835"/>
              <a:gd name="connsiteX21" fmla="*/ 792199 w 802600"/>
              <a:gd name="connsiteY21" fmla="*/ 529518 h 877835"/>
              <a:gd name="connsiteX22" fmla="*/ 796962 w 802600"/>
              <a:gd name="connsiteY22" fmla="*/ 448556 h 877835"/>
              <a:gd name="connsiteX23" fmla="*/ 801724 w 802600"/>
              <a:gd name="connsiteY23" fmla="*/ 329493 h 877835"/>
              <a:gd name="connsiteX24" fmla="*/ 777912 w 802600"/>
              <a:gd name="connsiteY24" fmla="*/ 281868 h 877835"/>
              <a:gd name="connsiteX25" fmla="*/ 777912 w 802600"/>
              <a:gd name="connsiteY25" fmla="*/ 253293 h 877835"/>
              <a:gd name="connsiteX26" fmla="*/ 792199 w 802600"/>
              <a:gd name="connsiteY26" fmla="*/ 196143 h 877835"/>
              <a:gd name="connsiteX27" fmla="*/ 792199 w 802600"/>
              <a:gd name="connsiteY27" fmla="*/ 119943 h 877835"/>
              <a:gd name="connsiteX28" fmla="*/ 735049 w 802600"/>
              <a:gd name="connsiteY28" fmla="*/ 38981 h 877835"/>
              <a:gd name="connsiteX29" fmla="*/ 630274 w 802600"/>
              <a:gd name="connsiteY29" fmla="*/ 5643 h 877835"/>
              <a:gd name="connsiteX30" fmla="*/ 501687 w 802600"/>
              <a:gd name="connsiteY30" fmla="*/ 881 h 877835"/>
              <a:gd name="connsiteX31" fmla="*/ 406437 w 802600"/>
              <a:gd name="connsiteY31" fmla="*/ 15168 h 877835"/>
              <a:gd name="connsiteX32" fmla="*/ 301662 w 802600"/>
              <a:gd name="connsiteY32" fmla="*/ 38981 h 877835"/>
              <a:gd name="connsiteX0" fmla="*/ 300768 w 801706"/>
              <a:gd name="connsiteY0" fmla="*/ 38981 h 877835"/>
              <a:gd name="connsiteX1" fmla="*/ 172180 w 801706"/>
              <a:gd name="connsiteY1" fmla="*/ 105656 h 877835"/>
              <a:gd name="connsiteX2" fmla="*/ 86455 w 801706"/>
              <a:gd name="connsiteY2" fmla="*/ 181856 h 877835"/>
              <a:gd name="connsiteX3" fmla="*/ 29305 w 801706"/>
              <a:gd name="connsiteY3" fmla="*/ 277106 h 877835"/>
              <a:gd name="connsiteX4" fmla="*/ 730 w 801706"/>
              <a:gd name="connsiteY4" fmla="*/ 377118 h 877835"/>
              <a:gd name="connsiteX5" fmla="*/ 10256 w 801706"/>
              <a:gd name="connsiteY5" fmla="*/ 496181 h 877835"/>
              <a:gd name="connsiteX6" fmla="*/ 29305 w 801706"/>
              <a:gd name="connsiteY6" fmla="*/ 596193 h 877835"/>
              <a:gd name="connsiteX7" fmla="*/ 53118 w 801706"/>
              <a:gd name="connsiteY7" fmla="*/ 677156 h 877835"/>
              <a:gd name="connsiteX8" fmla="*/ 105505 w 801706"/>
              <a:gd name="connsiteY8" fmla="*/ 767643 h 877835"/>
              <a:gd name="connsiteX9" fmla="*/ 148368 w 801706"/>
              <a:gd name="connsiteY9" fmla="*/ 796218 h 877835"/>
              <a:gd name="connsiteX10" fmla="*/ 186468 w 801706"/>
              <a:gd name="connsiteY10" fmla="*/ 848606 h 877835"/>
              <a:gd name="connsiteX11" fmla="*/ 253143 w 801706"/>
              <a:gd name="connsiteY11" fmla="*/ 877181 h 877835"/>
              <a:gd name="connsiteX12" fmla="*/ 324580 w 801706"/>
              <a:gd name="connsiteY12" fmla="*/ 862893 h 877835"/>
              <a:gd name="connsiteX13" fmla="*/ 386493 w 801706"/>
              <a:gd name="connsiteY13" fmla="*/ 800981 h 877835"/>
              <a:gd name="connsiteX14" fmla="*/ 400780 w 801706"/>
              <a:gd name="connsiteY14" fmla="*/ 777168 h 877835"/>
              <a:gd name="connsiteX15" fmla="*/ 438880 w 801706"/>
              <a:gd name="connsiteY15" fmla="*/ 786693 h 877835"/>
              <a:gd name="connsiteX16" fmla="*/ 486505 w 801706"/>
              <a:gd name="connsiteY16" fmla="*/ 820031 h 877835"/>
              <a:gd name="connsiteX17" fmla="*/ 586518 w 801706"/>
              <a:gd name="connsiteY17" fmla="*/ 810506 h 877835"/>
              <a:gd name="connsiteX18" fmla="*/ 667480 w 801706"/>
              <a:gd name="connsiteY18" fmla="*/ 762881 h 877835"/>
              <a:gd name="connsiteX19" fmla="*/ 738918 w 801706"/>
              <a:gd name="connsiteY19" fmla="*/ 700968 h 877835"/>
              <a:gd name="connsiteX20" fmla="*/ 772255 w 801706"/>
              <a:gd name="connsiteY20" fmla="*/ 620006 h 877835"/>
              <a:gd name="connsiteX21" fmla="*/ 791305 w 801706"/>
              <a:gd name="connsiteY21" fmla="*/ 529518 h 877835"/>
              <a:gd name="connsiteX22" fmla="*/ 796068 w 801706"/>
              <a:gd name="connsiteY22" fmla="*/ 448556 h 877835"/>
              <a:gd name="connsiteX23" fmla="*/ 800830 w 801706"/>
              <a:gd name="connsiteY23" fmla="*/ 329493 h 877835"/>
              <a:gd name="connsiteX24" fmla="*/ 777018 w 801706"/>
              <a:gd name="connsiteY24" fmla="*/ 281868 h 877835"/>
              <a:gd name="connsiteX25" fmla="*/ 777018 w 801706"/>
              <a:gd name="connsiteY25" fmla="*/ 253293 h 877835"/>
              <a:gd name="connsiteX26" fmla="*/ 791305 w 801706"/>
              <a:gd name="connsiteY26" fmla="*/ 196143 h 877835"/>
              <a:gd name="connsiteX27" fmla="*/ 791305 w 801706"/>
              <a:gd name="connsiteY27" fmla="*/ 119943 h 877835"/>
              <a:gd name="connsiteX28" fmla="*/ 734155 w 801706"/>
              <a:gd name="connsiteY28" fmla="*/ 38981 h 877835"/>
              <a:gd name="connsiteX29" fmla="*/ 629380 w 801706"/>
              <a:gd name="connsiteY29" fmla="*/ 5643 h 877835"/>
              <a:gd name="connsiteX30" fmla="*/ 500793 w 801706"/>
              <a:gd name="connsiteY30" fmla="*/ 881 h 877835"/>
              <a:gd name="connsiteX31" fmla="*/ 405543 w 801706"/>
              <a:gd name="connsiteY31" fmla="*/ 15168 h 877835"/>
              <a:gd name="connsiteX32" fmla="*/ 300768 w 801706"/>
              <a:gd name="connsiteY32" fmla="*/ 38981 h 877835"/>
              <a:gd name="connsiteX0" fmla="*/ 300768 w 801706"/>
              <a:gd name="connsiteY0" fmla="*/ 38981 h 877835"/>
              <a:gd name="connsiteX1" fmla="*/ 172180 w 801706"/>
              <a:gd name="connsiteY1" fmla="*/ 105656 h 877835"/>
              <a:gd name="connsiteX2" fmla="*/ 86455 w 801706"/>
              <a:gd name="connsiteY2" fmla="*/ 181856 h 877835"/>
              <a:gd name="connsiteX3" fmla="*/ 29305 w 801706"/>
              <a:gd name="connsiteY3" fmla="*/ 277106 h 877835"/>
              <a:gd name="connsiteX4" fmla="*/ 730 w 801706"/>
              <a:gd name="connsiteY4" fmla="*/ 377118 h 877835"/>
              <a:gd name="connsiteX5" fmla="*/ 10256 w 801706"/>
              <a:gd name="connsiteY5" fmla="*/ 496181 h 877835"/>
              <a:gd name="connsiteX6" fmla="*/ 29305 w 801706"/>
              <a:gd name="connsiteY6" fmla="*/ 596193 h 877835"/>
              <a:gd name="connsiteX7" fmla="*/ 53118 w 801706"/>
              <a:gd name="connsiteY7" fmla="*/ 677156 h 877835"/>
              <a:gd name="connsiteX8" fmla="*/ 105505 w 801706"/>
              <a:gd name="connsiteY8" fmla="*/ 767643 h 877835"/>
              <a:gd name="connsiteX9" fmla="*/ 148368 w 801706"/>
              <a:gd name="connsiteY9" fmla="*/ 796218 h 877835"/>
              <a:gd name="connsiteX10" fmla="*/ 186468 w 801706"/>
              <a:gd name="connsiteY10" fmla="*/ 848606 h 877835"/>
              <a:gd name="connsiteX11" fmla="*/ 253143 w 801706"/>
              <a:gd name="connsiteY11" fmla="*/ 877181 h 877835"/>
              <a:gd name="connsiteX12" fmla="*/ 324580 w 801706"/>
              <a:gd name="connsiteY12" fmla="*/ 862893 h 877835"/>
              <a:gd name="connsiteX13" fmla="*/ 386493 w 801706"/>
              <a:gd name="connsiteY13" fmla="*/ 800981 h 877835"/>
              <a:gd name="connsiteX14" fmla="*/ 405542 w 801706"/>
              <a:gd name="connsiteY14" fmla="*/ 781930 h 877835"/>
              <a:gd name="connsiteX15" fmla="*/ 438880 w 801706"/>
              <a:gd name="connsiteY15" fmla="*/ 786693 h 877835"/>
              <a:gd name="connsiteX16" fmla="*/ 486505 w 801706"/>
              <a:gd name="connsiteY16" fmla="*/ 820031 h 877835"/>
              <a:gd name="connsiteX17" fmla="*/ 586518 w 801706"/>
              <a:gd name="connsiteY17" fmla="*/ 810506 h 877835"/>
              <a:gd name="connsiteX18" fmla="*/ 667480 w 801706"/>
              <a:gd name="connsiteY18" fmla="*/ 762881 h 877835"/>
              <a:gd name="connsiteX19" fmla="*/ 738918 w 801706"/>
              <a:gd name="connsiteY19" fmla="*/ 700968 h 877835"/>
              <a:gd name="connsiteX20" fmla="*/ 772255 w 801706"/>
              <a:gd name="connsiteY20" fmla="*/ 620006 h 877835"/>
              <a:gd name="connsiteX21" fmla="*/ 791305 w 801706"/>
              <a:gd name="connsiteY21" fmla="*/ 529518 h 877835"/>
              <a:gd name="connsiteX22" fmla="*/ 796068 w 801706"/>
              <a:gd name="connsiteY22" fmla="*/ 448556 h 877835"/>
              <a:gd name="connsiteX23" fmla="*/ 800830 w 801706"/>
              <a:gd name="connsiteY23" fmla="*/ 329493 h 877835"/>
              <a:gd name="connsiteX24" fmla="*/ 777018 w 801706"/>
              <a:gd name="connsiteY24" fmla="*/ 281868 h 877835"/>
              <a:gd name="connsiteX25" fmla="*/ 777018 w 801706"/>
              <a:gd name="connsiteY25" fmla="*/ 253293 h 877835"/>
              <a:gd name="connsiteX26" fmla="*/ 791305 w 801706"/>
              <a:gd name="connsiteY26" fmla="*/ 196143 h 877835"/>
              <a:gd name="connsiteX27" fmla="*/ 791305 w 801706"/>
              <a:gd name="connsiteY27" fmla="*/ 119943 h 877835"/>
              <a:gd name="connsiteX28" fmla="*/ 734155 w 801706"/>
              <a:gd name="connsiteY28" fmla="*/ 38981 h 877835"/>
              <a:gd name="connsiteX29" fmla="*/ 629380 w 801706"/>
              <a:gd name="connsiteY29" fmla="*/ 5643 h 877835"/>
              <a:gd name="connsiteX30" fmla="*/ 500793 w 801706"/>
              <a:gd name="connsiteY30" fmla="*/ 881 h 877835"/>
              <a:gd name="connsiteX31" fmla="*/ 405543 w 801706"/>
              <a:gd name="connsiteY31" fmla="*/ 15168 h 877835"/>
              <a:gd name="connsiteX32" fmla="*/ 300768 w 801706"/>
              <a:gd name="connsiteY32" fmla="*/ 38981 h 877835"/>
              <a:gd name="connsiteX0" fmla="*/ 300768 w 801706"/>
              <a:gd name="connsiteY0" fmla="*/ 38981 h 877835"/>
              <a:gd name="connsiteX1" fmla="*/ 172180 w 801706"/>
              <a:gd name="connsiteY1" fmla="*/ 105656 h 877835"/>
              <a:gd name="connsiteX2" fmla="*/ 86455 w 801706"/>
              <a:gd name="connsiteY2" fmla="*/ 181856 h 877835"/>
              <a:gd name="connsiteX3" fmla="*/ 29305 w 801706"/>
              <a:gd name="connsiteY3" fmla="*/ 277106 h 877835"/>
              <a:gd name="connsiteX4" fmla="*/ 730 w 801706"/>
              <a:gd name="connsiteY4" fmla="*/ 377118 h 877835"/>
              <a:gd name="connsiteX5" fmla="*/ 10256 w 801706"/>
              <a:gd name="connsiteY5" fmla="*/ 496181 h 877835"/>
              <a:gd name="connsiteX6" fmla="*/ 29305 w 801706"/>
              <a:gd name="connsiteY6" fmla="*/ 596193 h 877835"/>
              <a:gd name="connsiteX7" fmla="*/ 53118 w 801706"/>
              <a:gd name="connsiteY7" fmla="*/ 677156 h 877835"/>
              <a:gd name="connsiteX8" fmla="*/ 105505 w 801706"/>
              <a:gd name="connsiteY8" fmla="*/ 767643 h 877835"/>
              <a:gd name="connsiteX9" fmla="*/ 148368 w 801706"/>
              <a:gd name="connsiteY9" fmla="*/ 796218 h 877835"/>
              <a:gd name="connsiteX10" fmla="*/ 186468 w 801706"/>
              <a:gd name="connsiteY10" fmla="*/ 848606 h 877835"/>
              <a:gd name="connsiteX11" fmla="*/ 253143 w 801706"/>
              <a:gd name="connsiteY11" fmla="*/ 877181 h 877835"/>
              <a:gd name="connsiteX12" fmla="*/ 324580 w 801706"/>
              <a:gd name="connsiteY12" fmla="*/ 862893 h 877835"/>
              <a:gd name="connsiteX13" fmla="*/ 386493 w 801706"/>
              <a:gd name="connsiteY13" fmla="*/ 800981 h 877835"/>
              <a:gd name="connsiteX14" fmla="*/ 405542 w 801706"/>
              <a:gd name="connsiteY14" fmla="*/ 781930 h 877835"/>
              <a:gd name="connsiteX15" fmla="*/ 438880 w 801706"/>
              <a:gd name="connsiteY15" fmla="*/ 786693 h 877835"/>
              <a:gd name="connsiteX16" fmla="*/ 486505 w 801706"/>
              <a:gd name="connsiteY16" fmla="*/ 820031 h 877835"/>
              <a:gd name="connsiteX17" fmla="*/ 586518 w 801706"/>
              <a:gd name="connsiteY17" fmla="*/ 810506 h 877835"/>
              <a:gd name="connsiteX18" fmla="*/ 667480 w 801706"/>
              <a:gd name="connsiteY18" fmla="*/ 762881 h 877835"/>
              <a:gd name="connsiteX19" fmla="*/ 738918 w 801706"/>
              <a:gd name="connsiteY19" fmla="*/ 700968 h 877835"/>
              <a:gd name="connsiteX20" fmla="*/ 772255 w 801706"/>
              <a:gd name="connsiteY20" fmla="*/ 620006 h 877835"/>
              <a:gd name="connsiteX21" fmla="*/ 791305 w 801706"/>
              <a:gd name="connsiteY21" fmla="*/ 529518 h 877835"/>
              <a:gd name="connsiteX22" fmla="*/ 796068 w 801706"/>
              <a:gd name="connsiteY22" fmla="*/ 448556 h 877835"/>
              <a:gd name="connsiteX23" fmla="*/ 800830 w 801706"/>
              <a:gd name="connsiteY23" fmla="*/ 329493 h 877835"/>
              <a:gd name="connsiteX24" fmla="*/ 777018 w 801706"/>
              <a:gd name="connsiteY24" fmla="*/ 281868 h 877835"/>
              <a:gd name="connsiteX25" fmla="*/ 777018 w 801706"/>
              <a:gd name="connsiteY25" fmla="*/ 253293 h 877835"/>
              <a:gd name="connsiteX26" fmla="*/ 791305 w 801706"/>
              <a:gd name="connsiteY26" fmla="*/ 196143 h 877835"/>
              <a:gd name="connsiteX27" fmla="*/ 791305 w 801706"/>
              <a:gd name="connsiteY27" fmla="*/ 119943 h 877835"/>
              <a:gd name="connsiteX28" fmla="*/ 734155 w 801706"/>
              <a:gd name="connsiteY28" fmla="*/ 38981 h 877835"/>
              <a:gd name="connsiteX29" fmla="*/ 629380 w 801706"/>
              <a:gd name="connsiteY29" fmla="*/ 5643 h 877835"/>
              <a:gd name="connsiteX30" fmla="*/ 500793 w 801706"/>
              <a:gd name="connsiteY30" fmla="*/ 881 h 877835"/>
              <a:gd name="connsiteX31" fmla="*/ 405543 w 801706"/>
              <a:gd name="connsiteY31" fmla="*/ 15168 h 877835"/>
              <a:gd name="connsiteX32" fmla="*/ 300768 w 801706"/>
              <a:gd name="connsiteY32" fmla="*/ 38981 h 877835"/>
              <a:gd name="connsiteX0" fmla="*/ 300768 w 801706"/>
              <a:gd name="connsiteY0" fmla="*/ 38981 h 877835"/>
              <a:gd name="connsiteX1" fmla="*/ 172180 w 801706"/>
              <a:gd name="connsiteY1" fmla="*/ 105656 h 877835"/>
              <a:gd name="connsiteX2" fmla="*/ 86455 w 801706"/>
              <a:gd name="connsiteY2" fmla="*/ 181856 h 877835"/>
              <a:gd name="connsiteX3" fmla="*/ 29305 w 801706"/>
              <a:gd name="connsiteY3" fmla="*/ 277106 h 877835"/>
              <a:gd name="connsiteX4" fmla="*/ 730 w 801706"/>
              <a:gd name="connsiteY4" fmla="*/ 377118 h 877835"/>
              <a:gd name="connsiteX5" fmla="*/ 10256 w 801706"/>
              <a:gd name="connsiteY5" fmla="*/ 496181 h 877835"/>
              <a:gd name="connsiteX6" fmla="*/ 29305 w 801706"/>
              <a:gd name="connsiteY6" fmla="*/ 596193 h 877835"/>
              <a:gd name="connsiteX7" fmla="*/ 53118 w 801706"/>
              <a:gd name="connsiteY7" fmla="*/ 677156 h 877835"/>
              <a:gd name="connsiteX8" fmla="*/ 105505 w 801706"/>
              <a:gd name="connsiteY8" fmla="*/ 767643 h 877835"/>
              <a:gd name="connsiteX9" fmla="*/ 148368 w 801706"/>
              <a:gd name="connsiteY9" fmla="*/ 796218 h 877835"/>
              <a:gd name="connsiteX10" fmla="*/ 186468 w 801706"/>
              <a:gd name="connsiteY10" fmla="*/ 848606 h 877835"/>
              <a:gd name="connsiteX11" fmla="*/ 253143 w 801706"/>
              <a:gd name="connsiteY11" fmla="*/ 877181 h 877835"/>
              <a:gd name="connsiteX12" fmla="*/ 324580 w 801706"/>
              <a:gd name="connsiteY12" fmla="*/ 862893 h 877835"/>
              <a:gd name="connsiteX13" fmla="*/ 386493 w 801706"/>
              <a:gd name="connsiteY13" fmla="*/ 800981 h 877835"/>
              <a:gd name="connsiteX14" fmla="*/ 405542 w 801706"/>
              <a:gd name="connsiteY14" fmla="*/ 781930 h 877835"/>
              <a:gd name="connsiteX15" fmla="*/ 438880 w 801706"/>
              <a:gd name="connsiteY15" fmla="*/ 786693 h 877835"/>
              <a:gd name="connsiteX16" fmla="*/ 486505 w 801706"/>
              <a:gd name="connsiteY16" fmla="*/ 820031 h 877835"/>
              <a:gd name="connsiteX17" fmla="*/ 586518 w 801706"/>
              <a:gd name="connsiteY17" fmla="*/ 810506 h 877835"/>
              <a:gd name="connsiteX18" fmla="*/ 677005 w 801706"/>
              <a:gd name="connsiteY18" fmla="*/ 762881 h 877835"/>
              <a:gd name="connsiteX19" fmla="*/ 738918 w 801706"/>
              <a:gd name="connsiteY19" fmla="*/ 700968 h 877835"/>
              <a:gd name="connsiteX20" fmla="*/ 772255 w 801706"/>
              <a:gd name="connsiteY20" fmla="*/ 620006 h 877835"/>
              <a:gd name="connsiteX21" fmla="*/ 791305 w 801706"/>
              <a:gd name="connsiteY21" fmla="*/ 529518 h 877835"/>
              <a:gd name="connsiteX22" fmla="*/ 796068 w 801706"/>
              <a:gd name="connsiteY22" fmla="*/ 448556 h 877835"/>
              <a:gd name="connsiteX23" fmla="*/ 800830 w 801706"/>
              <a:gd name="connsiteY23" fmla="*/ 329493 h 877835"/>
              <a:gd name="connsiteX24" fmla="*/ 777018 w 801706"/>
              <a:gd name="connsiteY24" fmla="*/ 281868 h 877835"/>
              <a:gd name="connsiteX25" fmla="*/ 777018 w 801706"/>
              <a:gd name="connsiteY25" fmla="*/ 253293 h 877835"/>
              <a:gd name="connsiteX26" fmla="*/ 791305 w 801706"/>
              <a:gd name="connsiteY26" fmla="*/ 196143 h 877835"/>
              <a:gd name="connsiteX27" fmla="*/ 791305 w 801706"/>
              <a:gd name="connsiteY27" fmla="*/ 119943 h 877835"/>
              <a:gd name="connsiteX28" fmla="*/ 734155 w 801706"/>
              <a:gd name="connsiteY28" fmla="*/ 38981 h 877835"/>
              <a:gd name="connsiteX29" fmla="*/ 629380 w 801706"/>
              <a:gd name="connsiteY29" fmla="*/ 5643 h 877835"/>
              <a:gd name="connsiteX30" fmla="*/ 500793 w 801706"/>
              <a:gd name="connsiteY30" fmla="*/ 881 h 877835"/>
              <a:gd name="connsiteX31" fmla="*/ 405543 w 801706"/>
              <a:gd name="connsiteY31" fmla="*/ 15168 h 877835"/>
              <a:gd name="connsiteX32" fmla="*/ 300768 w 801706"/>
              <a:gd name="connsiteY32" fmla="*/ 38981 h 877835"/>
              <a:gd name="connsiteX0" fmla="*/ 300768 w 801706"/>
              <a:gd name="connsiteY0" fmla="*/ 38981 h 877835"/>
              <a:gd name="connsiteX1" fmla="*/ 172180 w 801706"/>
              <a:gd name="connsiteY1" fmla="*/ 105656 h 877835"/>
              <a:gd name="connsiteX2" fmla="*/ 86455 w 801706"/>
              <a:gd name="connsiteY2" fmla="*/ 181856 h 877835"/>
              <a:gd name="connsiteX3" fmla="*/ 29305 w 801706"/>
              <a:gd name="connsiteY3" fmla="*/ 277106 h 877835"/>
              <a:gd name="connsiteX4" fmla="*/ 730 w 801706"/>
              <a:gd name="connsiteY4" fmla="*/ 377118 h 877835"/>
              <a:gd name="connsiteX5" fmla="*/ 10256 w 801706"/>
              <a:gd name="connsiteY5" fmla="*/ 496181 h 877835"/>
              <a:gd name="connsiteX6" fmla="*/ 29305 w 801706"/>
              <a:gd name="connsiteY6" fmla="*/ 596193 h 877835"/>
              <a:gd name="connsiteX7" fmla="*/ 57880 w 801706"/>
              <a:gd name="connsiteY7" fmla="*/ 677156 h 877835"/>
              <a:gd name="connsiteX8" fmla="*/ 105505 w 801706"/>
              <a:gd name="connsiteY8" fmla="*/ 767643 h 877835"/>
              <a:gd name="connsiteX9" fmla="*/ 148368 w 801706"/>
              <a:gd name="connsiteY9" fmla="*/ 796218 h 877835"/>
              <a:gd name="connsiteX10" fmla="*/ 186468 w 801706"/>
              <a:gd name="connsiteY10" fmla="*/ 848606 h 877835"/>
              <a:gd name="connsiteX11" fmla="*/ 253143 w 801706"/>
              <a:gd name="connsiteY11" fmla="*/ 877181 h 877835"/>
              <a:gd name="connsiteX12" fmla="*/ 324580 w 801706"/>
              <a:gd name="connsiteY12" fmla="*/ 862893 h 877835"/>
              <a:gd name="connsiteX13" fmla="*/ 386493 w 801706"/>
              <a:gd name="connsiteY13" fmla="*/ 800981 h 877835"/>
              <a:gd name="connsiteX14" fmla="*/ 405542 w 801706"/>
              <a:gd name="connsiteY14" fmla="*/ 781930 h 877835"/>
              <a:gd name="connsiteX15" fmla="*/ 438880 w 801706"/>
              <a:gd name="connsiteY15" fmla="*/ 786693 h 877835"/>
              <a:gd name="connsiteX16" fmla="*/ 486505 w 801706"/>
              <a:gd name="connsiteY16" fmla="*/ 820031 h 877835"/>
              <a:gd name="connsiteX17" fmla="*/ 586518 w 801706"/>
              <a:gd name="connsiteY17" fmla="*/ 810506 h 877835"/>
              <a:gd name="connsiteX18" fmla="*/ 677005 w 801706"/>
              <a:gd name="connsiteY18" fmla="*/ 762881 h 877835"/>
              <a:gd name="connsiteX19" fmla="*/ 738918 w 801706"/>
              <a:gd name="connsiteY19" fmla="*/ 700968 h 877835"/>
              <a:gd name="connsiteX20" fmla="*/ 772255 w 801706"/>
              <a:gd name="connsiteY20" fmla="*/ 620006 h 877835"/>
              <a:gd name="connsiteX21" fmla="*/ 791305 w 801706"/>
              <a:gd name="connsiteY21" fmla="*/ 529518 h 877835"/>
              <a:gd name="connsiteX22" fmla="*/ 796068 w 801706"/>
              <a:gd name="connsiteY22" fmla="*/ 448556 h 877835"/>
              <a:gd name="connsiteX23" fmla="*/ 800830 w 801706"/>
              <a:gd name="connsiteY23" fmla="*/ 329493 h 877835"/>
              <a:gd name="connsiteX24" fmla="*/ 777018 w 801706"/>
              <a:gd name="connsiteY24" fmla="*/ 281868 h 877835"/>
              <a:gd name="connsiteX25" fmla="*/ 777018 w 801706"/>
              <a:gd name="connsiteY25" fmla="*/ 253293 h 877835"/>
              <a:gd name="connsiteX26" fmla="*/ 791305 w 801706"/>
              <a:gd name="connsiteY26" fmla="*/ 196143 h 877835"/>
              <a:gd name="connsiteX27" fmla="*/ 791305 w 801706"/>
              <a:gd name="connsiteY27" fmla="*/ 119943 h 877835"/>
              <a:gd name="connsiteX28" fmla="*/ 734155 w 801706"/>
              <a:gd name="connsiteY28" fmla="*/ 38981 h 877835"/>
              <a:gd name="connsiteX29" fmla="*/ 629380 w 801706"/>
              <a:gd name="connsiteY29" fmla="*/ 5643 h 877835"/>
              <a:gd name="connsiteX30" fmla="*/ 500793 w 801706"/>
              <a:gd name="connsiteY30" fmla="*/ 881 h 877835"/>
              <a:gd name="connsiteX31" fmla="*/ 405543 w 801706"/>
              <a:gd name="connsiteY31" fmla="*/ 15168 h 877835"/>
              <a:gd name="connsiteX32" fmla="*/ 300768 w 801706"/>
              <a:gd name="connsiteY32" fmla="*/ 38981 h 87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01706" h="877835">
                <a:moveTo>
                  <a:pt x="300768" y="38981"/>
                </a:moveTo>
                <a:cubicBezTo>
                  <a:pt x="261874" y="54062"/>
                  <a:pt x="207899" y="81844"/>
                  <a:pt x="172180" y="105656"/>
                </a:cubicBezTo>
                <a:cubicBezTo>
                  <a:pt x="136461" y="129469"/>
                  <a:pt x="110267" y="153281"/>
                  <a:pt x="86455" y="181856"/>
                </a:cubicBezTo>
                <a:cubicBezTo>
                  <a:pt x="62643" y="210431"/>
                  <a:pt x="43592" y="244562"/>
                  <a:pt x="29305" y="277106"/>
                </a:cubicBezTo>
                <a:cubicBezTo>
                  <a:pt x="15018" y="309650"/>
                  <a:pt x="3905" y="340606"/>
                  <a:pt x="730" y="377118"/>
                </a:cubicBezTo>
                <a:cubicBezTo>
                  <a:pt x="-2445" y="413630"/>
                  <a:pt x="5493" y="459669"/>
                  <a:pt x="10256" y="496181"/>
                </a:cubicBezTo>
                <a:cubicBezTo>
                  <a:pt x="15018" y="532694"/>
                  <a:pt x="21368" y="566031"/>
                  <a:pt x="29305" y="596193"/>
                </a:cubicBezTo>
                <a:cubicBezTo>
                  <a:pt x="37242" y="626356"/>
                  <a:pt x="45180" y="648581"/>
                  <a:pt x="57880" y="677156"/>
                </a:cubicBezTo>
                <a:cubicBezTo>
                  <a:pt x="70580" y="705731"/>
                  <a:pt x="90424" y="747799"/>
                  <a:pt x="105505" y="767643"/>
                </a:cubicBezTo>
                <a:cubicBezTo>
                  <a:pt x="120586" y="787487"/>
                  <a:pt x="134874" y="782724"/>
                  <a:pt x="148368" y="796218"/>
                </a:cubicBezTo>
                <a:cubicBezTo>
                  <a:pt x="161862" y="809712"/>
                  <a:pt x="169006" y="835112"/>
                  <a:pt x="186468" y="848606"/>
                </a:cubicBezTo>
                <a:cubicBezTo>
                  <a:pt x="203930" y="862100"/>
                  <a:pt x="230124" y="874800"/>
                  <a:pt x="253143" y="877181"/>
                </a:cubicBezTo>
                <a:cubicBezTo>
                  <a:pt x="276162" y="879562"/>
                  <a:pt x="302355" y="875593"/>
                  <a:pt x="324580" y="862893"/>
                </a:cubicBezTo>
                <a:cubicBezTo>
                  <a:pt x="346805" y="850193"/>
                  <a:pt x="372999" y="814475"/>
                  <a:pt x="386493" y="800981"/>
                </a:cubicBezTo>
                <a:cubicBezTo>
                  <a:pt x="399987" y="787487"/>
                  <a:pt x="396811" y="784311"/>
                  <a:pt x="405542" y="781930"/>
                </a:cubicBezTo>
                <a:cubicBezTo>
                  <a:pt x="414273" y="779549"/>
                  <a:pt x="425386" y="780343"/>
                  <a:pt x="438880" y="786693"/>
                </a:cubicBezTo>
                <a:cubicBezTo>
                  <a:pt x="452374" y="793043"/>
                  <a:pt x="461899" y="816062"/>
                  <a:pt x="486505" y="820031"/>
                </a:cubicBezTo>
                <a:cubicBezTo>
                  <a:pt x="511111" y="824000"/>
                  <a:pt x="554768" y="820031"/>
                  <a:pt x="586518" y="810506"/>
                </a:cubicBezTo>
                <a:cubicBezTo>
                  <a:pt x="618268" y="800981"/>
                  <a:pt x="651605" y="781137"/>
                  <a:pt x="677005" y="762881"/>
                </a:cubicBezTo>
                <a:cubicBezTo>
                  <a:pt x="702405" y="744625"/>
                  <a:pt x="723043" y="724781"/>
                  <a:pt x="738918" y="700968"/>
                </a:cubicBezTo>
                <a:cubicBezTo>
                  <a:pt x="754793" y="677156"/>
                  <a:pt x="763524" y="648581"/>
                  <a:pt x="772255" y="620006"/>
                </a:cubicBezTo>
                <a:cubicBezTo>
                  <a:pt x="780986" y="591431"/>
                  <a:pt x="787336" y="558093"/>
                  <a:pt x="791305" y="529518"/>
                </a:cubicBezTo>
                <a:cubicBezTo>
                  <a:pt x="795274" y="500943"/>
                  <a:pt x="794481" y="481893"/>
                  <a:pt x="796068" y="448556"/>
                </a:cubicBezTo>
                <a:cubicBezTo>
                  <a:pt x="797655" y="415219"/>
                  <a:pt x="804005" y="357274"/>
                  <a:pt x="800830" y="329493"/>
                </a:cubicBezTo>
                <a:cubicBezTo>
                  <a:pt x="797655" y="301712"/>
                  <a:pt x="780987" y="294568"/>
                  <a:pt x="777018" y="281868"/>
                </a:cubicBezTo>
                <a:cubicBezTo>
                  <a:pt x="773049" y="269168"/>
                  <a:pt x="774637" y="267581"/>
                  <a:pt x="777018" y="253293"/>
                </a:cubicBezTo>
                <a:cubicBezTo>
                  <a:pt x="779399" y="239006"/>
                  <a:pt x="788924" y="218368"/>
                  <a:pt x="791305" y="196143"/>
                </a:cubicBezTo>
                <a:cubicBezTo>
                  <a:pt x="793686" y="173918"/>
                  <a:pt x="800830" y="146136"/>
                  <a:pt x="791305" y="119943"/>
                </a:cubicBezTo>
                <a:cubicBezTo>
                  <a:pt x="781780" y="93750"/>
                  <a:pt x="761142" y="58031"/>
                  <a:pt x="734155" y="38981"/>
                </a:cubicBezTo>
                <a:cubicBezTo>
                  <a:pt x="707168" y="19931"/>
                  <a:pt x="668274" y="11993"/>
                  <a:pt x="629380" y="5643"/>
                </a:cubicBezTo>
                <a:cubicBezTo>
                  <a:pt x="590486" y="-707"/>
                  <a:pt x="538099" y="-706"/>
                  <a:pt x="500793" y="881"/>
                </a:cubicBezTo>
                <a:cubicBezTo>
                  <a:pt x="463487" y="2468"/>
                  <a:pt x="439674" y="7230"/>
                  <a:pt x="405543" y="15168"/>
                </a:cubicBezTo>
                <a:cubicBezTo>
                  <a:pt x="371412" y="23106"/>
                  <a:pt x="339662" y="23900"/>
                  <a:pt x="300768" y="38981"/>
                </a:cubicBezTo>
                <a:close/>
              </a:path>
            </a:pathLst>
          </a:custGeom>
          <a:gradFill flip="none" rotWithShape="1">
            <a:gsLst>
              <a:gs pos="0">
                <a:srgbClr val="67BF8D"/>
              </a:gs>
              <a:gs pos="50000">
                <a:srgbClr val="96D4AD"/>
              </a:gs>
              <a:gs pos="100000">
                <a:srgbClr val="6AC390">
                  <a:tint val="23500"/>
                  <a:satMod val="160000"/>
                </a:srgbClr>
              </a:gs>
            </a:gsLst>
            <a:lin ang="16200000" scaled="1"/>
            <a:tileRect/>
          </a:gra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61454" name="组合 58"/>
          <p:cNvGrpSpPr>
            <a:grpSpLocks/>
          </p:cNvGrpSpPr>
          <p:nvPr/>
        </p:nvGrpSpPr>
        <p:grpSpPr bwMode="auto">
          <a:xfrm>
            <a:off x="3436938" y="3613150"/>
            <a:ext cx="819150" cy="668338"/>
            <a:chOff x="3426820" y="4708793"/>
            <a:chExt cx="820400" cy="668938"/>
          </a:xfrm>
        </p:grpSpPr>
        <p:sp>
          <p:nvSpPr>
            <p:cNvPr id="60" name="矩形 59"/>
            <p:cNvSpPr/>
            <p:nvPr/>
          </p:nvSpPr>
          <p:spPr>
            <a:xfrm rot="19692320">
              <a:off x="3651835" y="4836728"/>
              <a:ext cx="396000" cy="414000"/>
            </a:xfrm>
            <a:prstGeom prst="rect">
              <a:avLst/>
            </a:prstGeom>
            <a:solidFill>
              <a:srgbClr val="F470A8"/>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1" name="任意多边形 60"/>
            <p:cNvSpPr/>
            <p:nvPr/>
          </p:nvSpPr>
          <p:spPr>
            <a:xfrm>
              <a:off x="3891446" y="4708793"/>
              <a:ext cx="355774" cy="405384"/>
            </a:xfrm>
            <a:custGeom>
              <a:avLst/>
              <a:gdLst>
                <a:gd name="connsiteX0" fmla="*/ 47642 w 355774"/>
                <a:gd name="connsiteY0" fmla="*/ 8350 h 401653"/>
                <a:gd name="connsiteX1" fmla="*/ 152417 w 355774"/>
                <a:gd name="connsiteY1" fmla="*/ 3587 h 401653"/>
                <a:gd name="connsiteX2" fmla="*/ 238142 w 355774"/>
                <a:gd name="connsiteY2" fmla="*/ 46450 h 401653"/>
                <a:gd name="connsiteX3" fmla="*/ 295292 w 355774"/>
                <a:gd name="connsiteY3" fmla="*/ 117887 h 401653"/>
                <a:gd name="connsiteX4" fmla="*/ 333392 w 355774"/>
                <a:gd name="connsiteY4" fmla="*/ 179800 h 401653"/>
                <a:gd name="connsiteX5" fmla="*/ 352442 w 355774"/>
                <a:gd name="connsiteY5" fmla="*/ 236950 h 401653"/>
                <a:gd name="connsiteX6" fmla="*/ 352442 w 355774"/>
                <a:gd name="connsiteY6" fmla="*/ 308387 h 401653"/>
                <a:gd name="connsiteX7" fmla="*/ 319104 w 355774"/>
                <a:gd name="connsiteY7" fmla="*/ 365537 h 401653"/>
                <a:gd name="connsiteX8" fmla="*/ 271479 w 355774"/>
                <a:gd name="connsiteY8" fmla="*/ 394112 h 401653"/>
                <a:gd name="connsiteX9" fmla="*/ 204804 w 355774"/>
                <a:gd name="connsiteY9" fmla="*/ 398875 h 401653"/>
                <a:gd name="connsiteX10" fmla="*/ 200042 w 355774"/>
                <a:gd name="connsiteY10" fmla="*/ 394112 h 401653"/>
                <a:gd name="connsiteX11" fmla="*/ 157179 w 355774"/>
                <a:gd name="connsiteY11" fmla="*/ 317912 h 401653"/>
                <a:gd name="connsiteX12" fmla="*/ 114317 w 355774"/>
                <a:gd name="connsiteY12" fmla="*/ 241712 h 401653"/>
                <a:gd name="connsiteX13" fmla="*/ 76217 w 355774"/>
                <a:gd name="connsiteY13" fmla="*/ 184562 h 401653"/>
                <a:gd name="connsiteX14" fmla="*/ 38117 w 355774"/>
                <a:gd name="connsiteY14" fmla="*/ 122650 h 401653"/>
                <a:gd name="connsiteX15" fmla="*/ 17 w 355774"/>
                <a:gd name="connsiteY15" fmla="*/ 55975 h 401653"/>
                <a:gd name="connsiteX16" fmla="*/ 47642 w 355774"/>
                <a:gd name="connsiteY16" fmla="*/ 8350 h 401653"/>
                <a:gd name="connsiteX0" fmla="*/ 47642 w 355774"/>
                <a:gd name="connsiteY0" fmla="*/ 12081 h 405384"/>
                <a:gd name="connsiteX1" fmla="*/ 152417 w 355774"/>
                <a:gd name="connsiteY1" fmla="*/ 2556 h 405384"/>
                <a:gd name="connsiteX2" fmla="*/ 238142 w 355774"/>
                <a:gd name="connsiteY2" fmla="*/ 50181 h 405384"/>
                <a:gd name="connsiteX3" fmla="*/ 295292 w 355774"/>
                <a:gd name="connsiteY3" fmla="*/ 121618 h 405384"/>
                <a:gd name="connsiteX4" fmla="*/ 333392 w 355774"/>
                <a:gd name="connsiteY4" fmla="*/ 183531 h 405384"/>
                <a:gd name="connsiteX5" fmla="*/ 352442 w 355774"/>
                <a:gd name="connsiteY5" fmla="*/ 240681 h 405384"/>
                <a:gd name="connsiteX6" fmla="*/ 352442 w 355774"/>
                <a:gd name="connsiteY6" fmla="*/ 312118 h 405384"/>
                <a:gd name="connsiteX7" fmla="*/ 319104 w 355774"/>
                <a:gd name="connsiteY7" fmla="*/ 369268 h 405384"/>
                <a:gd name="connsiteX8" fmla="*/ 271479 w 355774"/>
                <a:gd name="connsiteY8" fmla="*/ 397843 h 405384"/>
                <a:gd name="connsiteX9" fmla="*/ 204804 w 355774"/>
                <a:gd name="connsiteY9" fmla="*/ 402606 h 405384"/>
                <a:gd name="connsiteX10" fmla="*/ 200042 w 355774"/>
                <a:gd name="connsiteY10" fmla="*/ 397843 h 405384"/>
                <a:gd name="connsiteX11" fmla="*/ 157179 w 355774"/>
                <a:gd name="connsiteY11" fmla="*/ 321643 h 405384"/>
                <a:gd name="connsiteX12" fmla="*/ 114317 w 355774"/>
                <a:gd name="connsiteY12" fmla="*/ 245443 h 405384"/>
                <a:gd name="connsiteX13" fmla="*/ 76217 w 355774"/>
                <a:gd name="connsiteY13" fmla="*/ 188293 h 405384"/>
                <a:gd name="connsiteX14" fmla="*/ 38117 w 355774"/>
                <a:gd name="connsiteY14" fmla="*/ 126381 h 405384"/>
                <a:gd name="connsiteX15" fmla="*/ 17 w 355774"/>
                <a:gd name="connsiteY15" fmla="*/ 59706 h 405384"/>
                <a:gd name="connsiteX16" fmla="*/ 47642 w 355774"/>
                <a:gd name="connsiteY16" fmla="*/ 12081 h 40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5774" h="405384">
                  <a:moveTo>
                    <a:pt x="47642" y="12081"/>
                  </a:moveTo>
                  <a:cubicBezTo>
                    <a:pt x="73042" y="2556"/>
                    <a:pt x="120667" y="-3794"/>
                    <a:pt x="152417" y="2556"/>
                  </a:cubicBezTo>
                  <a:cubicBezTo>
                    <a:pt x="184167" y="8906"/>
                    <a:pt x="214330" y="30337"/>
                    <a:pt x="238142" y="50181"/>
                  </a:cubicBezTo>
                  <a:cubicBezTo>
                    <a:pt x="261954" y="70025"/>
                    <a:pt x="279417" y="99393"/>
                    <a:pt x="295292" y="121618"/>
                  </a:cubicBezTo>
                  <a:cubicBezTo>
                    <a:pt x="311167" y="143843"/>
                    <a:pt x="323867" y="163687"/>
                    <a:pt x="333392" y="183531"/>
                  </a:cubicBezTo>
                  <a:cubicBezTo>
                    <a:pt x="342917" y="203375"/>
                    <a:pt x="349267" y="219250"/>
                    <a:pt x="352442" y="240681"/>
                  </a:cubicBezTo>
                  <a:cubicBezTo>
                    <a:pt x="355617" y="262112"/>
                    <a:pt x="357998" y="290687"/>
                    <a:pt x="352442" y="312118"/>
                  </a:cubicBezTo>
                  <a:cubicBezTo>
                    <a:pt x="346886" y="333549"/>
                    <a:pt x="332598" y="354981"/>
                    <a:pt x="319104" y="369268"/>
                  </a:cubicBezTo>
                  <a:cubicBezTo>
                    <a:pt x="305610" y="383555"/>
                    <a:pt x="290529" y="392287"/>
                    <a:pt x="271479" y="397843"/>
                  </a:cubicBezTo>
                  <a:cubicBezTo>
                    <a:pt x="252429" y="403399"/>
                    <a:pt x="216710" y="402606"/>
                    <a:pt x="204804" y="402606"/>
                  </a:cubicBezTo>
                  <a:cubicBezTo>
                    <a:pt x="192898" y="402606"/>
                    <a:pt x="207979" y="411337"/>
                    <a:pt x="200042" y="397843"/>
                  </a:cubicBezTo>
                  <a:cubicBezTo>
                    <a:pt x="192105" y="384349"/>
                    <a:pt x="157179" y="321643"/>
                    <a:pt x="157179" y="321643"/>
                  </a:cubicBezTo>
                  <a:cubicBezTo>
                    <a:pt x="142892" y="296243"/>
                    <a:pt x="127811" y="267668"/>
                    <a:pt x="114317" y="245443"/>
                  </a:cubicBezTo>
                  <a:cubicBezTo>
                    <a:pt x="100823" y="223218"/>
                    <a:pt x="88917" y="208137"/>
                    <a:pt x="76217" y="188293"/>
                  </a:cubicBezTo>
                  <a:cubicBezTo>
                    <a:pt x="63517" y="168449"/>
                    <a:pt x="50817" y="147812"/>
                    <a:pt x="38117" y="126381"/>
                  </a:cubicBezTo>
                  <a:cubicBezTo>
                    <a:pt x="25417" y="104950"/>
                    <a:pt x="-777" y="78756"/>
                    <a:pt x="17" y="59706"/>
                  </a:cubicBezTo>
                  <a:cubicBezTo>
                    <a:pt x="811" y="40656"/>
                    <a:pt x="22242" y="21606"/>
                    <a:pt x="47642" y="12081"/>
                  </a:cubicBezTo>
                  <a:close/>
                </a:path>
              </a:pathLst>
            </a:custGeom>
            <a:solidFill>
              <a:srgbClr val="F470A8"/>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2" name="任意多边形 61"/>
            <p:cNvSpPr/>
            <p:nvPr/>
          </p:nvSpPr>
          <p:spPr>
            <a:xfrm rot="7090814" flipV="1">
              <a:off x="3451625" y="4997152"/>
              <a:ext cx="355774" cy="405384"/>
            </a:xfrm>
            <a:custGeom>
              <a:avLst/>
              <a:gdLst>
                <a:gd name="connsiteX0" fmla="*/ 47642 w 355774"/>
                <a:gd name="connsiteY0" fmla="*/ 8350 h 401653"/>
                <a:gd name="connsiteX1" fmla="*/ 152417 w 355774"/>
                <a:gd name="connsiteY1" fmla="*/ 3587 h 401653"/>
                <a:gd name="connsiteX2" fmla="*/ 238142 w 355774"/>
                <a:gd name="connsiteY2" fmla="*/ 46450 h 401653"/>
                <a:gd name="connsiteX3" fmla="*/ 295292 w 355774"/>
                <a:gd name="connsiteY3" fmla="*/ 117887 h 401653"/>
                <a:gd name="connsiteX4" fmla="*/ 333392 w 355774"/>
                <a:gd name="connsiteY4" fmla="*/ 179800 h 401653"/>
                <a:gd name="connsiteX5" fmla="*/ 352442 w 355774"/>
                <a:gd name="connsiteY5" fmla="*/ 236950 h 401653"/>
                <a:gd name="connsiteX6" fmla="*/ 352442 w 355774"/>
                <a:gd name="connsiteY6" fmla="*/ 308387 h 401653"/>
                <a:gd name="connsiteX7" fmla="*/ 319104 w 355774"/>
                <a:gd name="connsiteY7" fmla="*/ 365537 h 401653"/>
                <a:gd name="connsiteX8" fmla="*/ 271479 w 355774"/>
                <a:gd name="connsiteY8" fmla="*/ 394112 h 401653"/>
                <a:gd name="connsiteX9" fmla="*/ 204804 w 355774"/>
                <a:gd name="connsiteY9" fmla="*/ 398875 h 401653"/>
                <a:gd name="connsiteX10" fmla="*/ 200042 w 355774"/>
                <a:gd name="connsiteY10" fmla="*/ 394112 h 401653"/>
                <a:gd name="connsiteX11" fmla="*/ 157179 w 355774"/>
                <a:gd name="connsiteY11" fmla="*/ 317912 h 401653"/>
                <a:gd name="connsiteX12" fmla="*/ 114317 w 355774"/>
                <a:gd name="connsiteY12" fmla="*/ 241712 h 401653"/>
                <a:gd name="connsiteX13" fmla="*/ 76217 w 355774"/>
                <a:gd name="connsiteY13" fmla="*/ 184562 h 401653"/>
                <a:gd name="connsiteX14" fmla="*/ 38117 w 355774"/>
                <a:gd name="connsiteY14" fmla="*/ 122650 h 401653"/>
                <a:gd name="connsiteX15" fmla="*/ 17 w 355774"/>
                <a:gd name="connsiteY15" fmla="*/ 55975 h 401653"/>
                <a:gd name="connsiteX16" fmla="*/ 47642 w 355774"/>
                <a:gd name="connsiteY16" fmla="*/ 8350 h 401653"/>
                <a:gd name="connsiteX0" fmla="*/ 47642 w 355774"/>
                <a:gd name="connsiteY0" fmla="*/ 12081 h 405384"/>
                <a:gd name="connsiteX1" fmla="*/ 152417 w 355774"/>
                <a:gd name="connsiteY1" fmla="*/ 2556 h 405384"/>
                <a:gd name="connsiteX2" fmla="*/ 238142 w 355774"/>
                <a:gd name="connsiteY2" fmla="*/ 50181 h 405384"/>
                <a:gd name="connsiteX3" fmla="*/ 295292 w 355774"/>
                <a:gd name="connsiteY3" fmla="*/ 121618 h 405384"/>
                <a:gd name="connsiteX4" fmla="*/ 333392 w 355774"/>
                <a:gd name="connsiteY4" fmla="*/ 183531 h 405384"/>
                <a:gd name="connsiteX5" fmla="*/ 352442 w 355774"/>
                <a:gd name="connsiteY5" fmla="*/ 240681 h 405384"/>
                <a:gd name="connsiteX6" fmla="*/ 352442 w 355774"/>
                <a:gd name="connsiteY6" fmla="*/ 312118 h 405384"/>
                <a:gd name="connsiteX7" fmla="*/ 319104 w 355774"/>
                <a:gd name="connsiteY7" fmla="*/ 369268 h 405384"/>
                <a:gd name="connsiteX8" fmla="*/ 271479 w 355774"/>
                <a:gd name="connsiteY8" fmla="*/ 397843 h 405384"/>
                <a:gd name="connsiteX9" fmla="*/ 204804 w 355774"/>
                <a:gd name="connsiteY9" fmla="*/ 402606 h 405384"/>
                <a:gd name="connsiteX10" fmla="*/ 200042 w 355774"/>
                <a:gd name="connsiteY10" fmla="*/ 397843 h 405384"/>
                <a:gd name="connsiteX11" fmla="*/ 157179 w 355774"/>
                <a:gd name="connsiteY11" fmla="*/ 321643 h 405384"/>
                <a:gd name="connsiteX12" fmla="*/ 114317 w 355774"/>
                <a:gd name="connsiteY12" fmla="*/ 245443 h 405384"/>
                <a:gd name="connsiteX13" fmla="*/ 76217 w 355774"/>
                <a:gd name="connsiteY13" fmla="*/ 188293 h 405384"/>
                <a:gd name="connsiteX14" fmla="*/ 38117 w 355774"/>
                <a:gd name="connsiteY14" fmla="*/ 126381 h 405384"/>
                <a:gd name="connsiteX15" fmla="*/ 17 w 355774"/>
                <a:gd name="connsiteY15" fmla="*/ 59706 h 405384"/>
                <a:gd name="connsiteX16" fmla="*/ 47642 w 355774"/>
                <a:gd name="connsiteY16" fmla="*/ 12081 h 40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5774" h="405384">
                  <a:moveTo>
                    <a:pt x="47642" y="12081"/>
                  </a:moveTo>
                  <a:cubicBezTo>
                    <a:pt x="73042" y="2556"/>
                    <a:pt x="120667" y="-3794"/>
                    <a:pt x="152417" y="2556"/>
                  </a:cubicBezTo>
                  <a:cubicBezTo>
                    <a:pt x="184167" y="8906"/>
                    <a:pt x="214330" y="30337"/>
                    <a:pt x="238142" y="50181"/>
                  </a:cubicBezTo>
                  <a:cubicBezTo>
                    <a:pt x="261954" y="70025"/>
                    <a:pt x="279417" y="99393"/>
                    <a:pt x="295292" y="121618"/>
                  </a:cubicBezTo>
                  <a:cubicBezTo>
                    <a:pt x="311167" y="143843"/>
                    <a:pt x="323867" y="163687"/>
                    <a:pt x="333392" y="183531"/>
                  </a:cubicBezTo>
                  <a:cubicBezTo>
                    <a:pt x="342917" y="203375"/>
                    <a:pt x="349267" y="219250"/>
                    <a:pt x="352442" y="240681"/>
                  </a:cubicBezTo>
                  <a:cubicBezTo>
                    <a:pt x="355617" y="262112"/>
                    <a:pt x="357998" y="290687"/>
                    <a:pt x="352442" y="312118"/>
                  </a:cubicBezTo>
                  <a:cubicBezTo>
                    <a:pt x="346886" y="333549"/>
                    <a:pt x="332598" y="354981"/>
                    <a:pt x="319104" y="369268"/>
                  </a:cubicBezTo>
                  <a:cubicBezTo>
                    <a:pt x="305610" y="383555"/>
                    <a:pt x="290529" y="392287"/>
                    <a:pt x="271479" y="397843"/>
                  </a:cubicBezTo>
                  <a:cubicBezTo>
                    <a:pt x="252429" y="403399"/>
                    <a:pt x="216710" y="402606"/>
                    <a:pt x="204804" y="402606"/>
                  </a:cubicBezTo>
                  <a:cubicBezTo>
                    <a:pt x="192898" y="402606"/>
                    <a:pt x="207979" y="411337"/>
                    <a:pt x="200042" y="397843"/>
                  </a:cubicBezTo>
                  <a:cubicBezTo>
                    <a:pt x="192105" y="384349"/>
                    <a:pt x="157179" y="321643"/>
                    <a:pt x="157179" y="321643"/>
                  </a:cubicBezTo>
                  <a:cubicBezTo>
                    <a:pt x="142892" y="296243"/>
                    <a:pt x="127811" y="267668"/>
                    <a:pt x="114317" y="245443"/>
                  </a:cubicBezTo>
                  <a:cubicBezTo>
                    <a:pt x="100823" y="223218"/>
                    <a:pt x="88917" y="208137"/>
                    <a:pt x="76217" y="188293"/>
                  </a:cubicBezTo>
                  <a:cubicBezTo>
                    <a:pt x="63517" y="168449"/>
                    <a:pt x="50817" y="147812"/>
                    <a:pt x="38117" y="126381"/>
                  </a:cubicBezTo>
                  <a:cubicBezTo>
                    <a:pt x="25417" y="104950"/>
                    <a:pt x="-777" y="78756"/>
                    <a:pt x="17" y="59706"/>
                  </a:cubicBezTo>
                  <a:cubicBezTo>
                    <a:pt x="811" y="40656"/>
                    <a:pt x="22242" y="21606"/>
                    <a:pt x="47642" y="12081"/>
                  </a:cubicBezTo>
                  <a:close/>
                </a:path>
              </a:pathLst>
            </a:custGeom>
            <a:solidFill>
              <a:srgbClr val="F470A8"/>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
        <p:nvSpPr>
          <p:cNvPr id="54" name="任意多边形 53"/>
          <p:cNvSpPr/>
          <p:nvPr/>
        </p:nvSpPr>
        <p:spPr>
          <a:xfrm>
            <a:off x="3570581" y="2810935"/>
            <a:ext cx="358298" cy="438517"/>
          </a:xfrm>
          <a:custGeom>
            <a:avLst/>
            <a:gdLst>
              <a:gd name="connsiteX0" fmla="*/ 60474 w 375509"/>
              <a:gd name="connsiteY0" fmla="*/ 31750 h 438517"/>
              <a:gd name="connsiteX1" fmla="*/ 60474 w 375509"/>
              <a:gd name="connsiteY1" fmla="*/ 117475 h 438517"/>
              <a:gd name="connsiteX2" fmla="*/ 50949 w 375509"/>
              <a:gd name="connsiteY2" fmla="*/ 207963 h 438517"/>
              <a:gd name="connsiteX3" fmla="*/ 41424 w 375509"/>
              <a:gd name="connsiteY3" fmla="*/ 269875 h 438517"/>
              <a:gd name="connsiteX4" fmla="*/ 36662 w 375509"/>
              <a:gd name="connsiteY4" fmla="*/ 331788 h 438517"/>
              <a:gd name="connsiteX5" fmla="*/ 17612 w 375509"/>
              <a:gd name="connsiteY5" fmla="*/ 374650 h 438517"/>
              <a:gd name="connsiteX6" fmla="*/ 3324 w 375509"/>
              <a:gd name="connsiteY6" fmla="*/ 417513 h 438517"/>
              <a:gd name="connsiteX7" fmla="*/ 84287 w 375509"/>
              <a:gd name="connsiteY7" fmla="*/ 422275 h 438517"/>
              <a:gd name="connsiteX8" fmla="*/ 198587 w 375509"/>
              <a:gd name="connsiteY8" fmla="*/ 422275 h 438517"/>
              <a:gd name="connsiteX9" fmla="*/ 274787 w 375509"/>
              <a:gd name="connsiteY9" fmla="*/ 431800 h 438517"/>
              <a:gd name="connsiteX10" fmla="*/ 327174 w 375509"/>
              <a:gd name="connsiteY10" fmla="*/ 431800 h 438517"/>
              <a:gd name="connsiteX11" fmla="*/ 336699 w 375509"/>
              <a:gd name="connsiteY11" fmla="*/ 346075 h 438517"/>
              <a:gd name="connsiteX12" fmla="*/ 350987 w 375509"/>
              <a:gd name="connsiteY12" fmla="*/ 279400 h 438517"/>
              <a:gd name="connsiteX13" fmla="*/ 365274 w 375509"/>
              <a:gd name="connsiteY13" fmla="*/ 179388 h 438517"/>
              <a:gd name="connsiteX14" fmla="*/ 374799 w 375509"/>
              <a:gd name="connsiteY14" fmla="*/ 98425 h 438517"/>
              <a:gd name="connsiteX15" fmla="*/ 370037 w 375509"/>
              <a:gd name="connsiteY15" fmla="*/ 46038 h 438517"/>
              <a:gd name="connsiteX16" fmla="*/ 370037 w 375509"/>
              <a:gd name="connsiteY16" fmla="*/ 3175 h 438517"/>
              <a:gd name="connsiteX17" fmla="*/ 293837 w 375509"/>
              <a:gd name="connsiteY17" fmla="*/ 3175 h 438517"/>
              <a:gd name="connsiteX18" fmla="*/ 212874 w 375509"/>
              <a:gd name="connsiteY18" fmla="*/ 3175 h 438517"/>
              <a:gd name="connsiteX19" fmla="*/ 108099 w 375509"/>
              <a:gd name="connsiteY19" fmla="*/ 3175 h 438517"/>
              <a:gd name="connsiteX20" fmla="*/ 60474 w 375509"/>
              <a:gd name="connsiteY20" fmla="*/ 31750 h 438517"/>
              <a:gd name="connsiteX0" fmla="*/ 45546 w 360581"/>
              <a:gd name="connsiteY0" fmla="*/ 31750 h 438517"/>
              <a:gd name="connsiteX1" fmla="*/ 45546 w 360581"/>
              <a:gd name="connsiteY1" fmla="*/ 117475 h 438517"/>
              <a:gd name="connsiteX2" fmla="*/ 36021 w 360581"/>
              <a:gd name="connsiteY2" fmla="*/ 207963 h 438517"/>
              <a:gd name="connsiteX3" fmla="*/ 26496 w 360581"/>
              <a:gd name="connsiteY3" fmla="*/ 269875 h 438517"/>
              <a:gd name="connsiteX4" fmla="*/ 21734 w 360581"/>
              <a:gd name="connsiteY4" fmla="*/ 331788 h 438517"/>
              <a:gd name="connsiteX5" fmla="*/ 2684 w 360581"/>
              <a:gd name="connsiteY5" fmla="*/ 374650 h 438517"/>
              <a:gd name="connsiteX6" fmla="*/ 7446 w 360581"/>
              <a:gd name="connsiteY6" fmla="*/ 417513 h 438517"/>
              <a:gd name="connsiteX7" fmla="*/ 69359 w 360581"/>
              <a:gd name="connsiteY7" fmla="*/ 422275 h 438517"/>
              <a:gd name="connsiteX8" fmla="*/ 183659 w 360581"/>
              <a:gd name="connsiteY8" fmla="*/ 422275 h 438517"/>
              <a:gd name="connsiteX9" fmla="*/ 259859 w 360581"/>
              <a:gd name="connsiteY9" fmla="*/ 431800 h 438517"/>
              <a:gd name="connsiteX10" fmla="*/ 312246 w 360581"/>
              <a:gd name="connsiteY10" fmla="*/ 431800 h 438517"/>
              <a:gd name="connsiteX11" fmla="*/ 321771 w 360581"/>
              <a:gd name="connsiteY11" fmla="*/ 346075 h 438517"/>
              <a:gd name="connsiteX12" fmla="*/ 336059 w 360581"/>
              <a:gd name="connsiteY12" fmla="*/ 279400 h 438517"/>
              <a:gd name="connsiteX13" fmla="*/ 350346 w 360581"/>
              <a:gd name="connsiteY13" fmla="*/ 179388 h 438517"/>
              <a:gd name="connsiteX14" fmla="*/ 359871 w 360581"/>
              <a:gd name="connsiteY14" fmla="*/ 98425 h 438517"/>
              <a:gd name="connsiteX15" fmla="*/ 355109 w 360581"/>
              <a:gd name="connsiteY15" fmla="*/ 46038 h 438517"/>
              <a:gd name="connsiteX16" fmla="*/ 355109 w 360581"/>
              <a:gd name="connsiteY16" fmla="*/ 3175 h 438517"/>
              <a:gd name="connsiteX17" fmla="*/ 278909 w 360581"/>
              <a:gd name="connsiteY17" fmla="*/ 3175 h 438517"/>
              <a:gd name="connsiteX18" fmla="*/ 197946 w 360581"/>
              <a:gd name="connsiteY18" fmla="*/ 3175 h 438517"/>
              <a:gd name="connsiteX19" fmla="*/ 93171 w 360581"/>
              <a:gd name="connsiteY19" fmla="*/ 3175 h 438517"/>
              <a:gd name="connsiteX20" fmla="*/ 45546 w 360581"/>
              <a:gd name="connsiteY20" fmla="*/ 31750 h 438517"/>
              <a:gd name="connsiteX0" fmla="*/ 43263 w 358298"/>
              <a:gd name="connsiteY0" fmla="*/ 31750 h 438517"/>
              <a:gd name="connsiteX1" fmla="*/ 43263 w 358298"/>
              <a:gd name="connsiteY1" fmla="*/ 117475 h 438517"/>
              <a:gd name="connsiteX2" fmla="*/ 33738 w 358298"/>
              <a:gd name="connsiteY2" fmla="*/ 207963 h 438517"/>
              <a:gd name="connsiteX3" fmla="*/ 24213 w 358298"/>
              <a:gd name="connsiteY3" fmla="*/ 269875 h 438517"/>
              <a:gd name="connsiteX4" fmla="*/ 19451 w 358298"/>
              <a:gd name="connsiteY4" fmla="*/ 331788 h 438517"/>
              <a:gd name="connsiteX5" fmla="*/ 5163 w 358298"/>
              <a:gd name="connsiteY5" fmla="*/ 374650 h 438517"/>
              <a:gd name="connsiteX6" fmla="*/ 5163 w 358298"/>
              <a:gd name="connsiteY6" fmla="*/ 417513 h 438517"/>
              <a:gd name="connsiteX7" fmla="*/ 67076 w 358298"/>
              <a:gd name="connsiteY7" fmla="*/ 422275 h 438517"/>
              <a:gd name="connsiteX8" fmla="*/ 181376 w 358298"/>
              <a:gd name="connsiteY8" fmla="*/ 422275 h 438517"/>
              <a:gd name="connsiteX9" fmla="*/ 257576 w 358298"/>
              <a:gd name="connsiteY9" fmla="*/ 431800 h 438517"/>
              <a:gd name="connsiteX10" fmla="*/ 309963 w 358298"/>
              <a:gd name="connsiteY10" fmla="*/ 431800 h 438517"/>
              <a:gd name="connsiteX11" fmla="*/ 319488 w 358298"/>
              <a:gd name="connsiteY11" fmla="*/ 346075 h 438517"/>
              <a:gd name="connsiteX12" fmla="*/ 333776 w 358298"/>
              <a:gd name="connsiteY12" fmla="*/ 279400 h 438517"/>
              <a:gd name="connsiteX13" fmla="*/ 348063 w 358298"/>
              <a:gd name="connsiteY13" fmla="*/ 179388 h 438517"/>
              <a:gd name="connsiteX14" fmla="*/ 357588 w 358298"/>
              <a:gd name="connsiteY14" fmla="*/ 98425 h 438517"/>
              <a:gd name="connsiteX15" fmla="*/ 352826 w 358298"/>
              <a:gd name="connsiteY15" fmla="*/ 46038 h 438517"/>
              <a:gd name="connsiteX16" fmla="*/ 352826 w 358298"/>
              <a:gd name="connsiteY16" fmla="*/ 3175 h 438517"/>
              <a:gd name="connsiteX17" fmla="*/ 276626 w 358298"/>
              <a:gd name="connsiteY17" fmla="*/ 3175 h 438517"/>
              <a:gd name="connsiteX18" fmla="*/ 195663 w 358298"/>
              <a:gd name="connsiteY18" fmla="*/ 3175 h 438517"/>
              <a:gd name="connsiteX19" fmla="*/ 90888 w 358298"/>
              <a:gd name="connsiteY19" fmla="*/ 3175 h 438517"/>
              <a:gd name="connsiteX20" fmla="*/ 43263 w 358298"/>
              <a:gd name="connsiteY20" fmla="*/ 31750 h 438517"/>
              <a:gd name="connsiteX0" fmla="*/ 43263 w 358298"/>
              <a:gd name="connsiteY0" fmla="*/ 31750 h 438517"/>
              <a:gd name="connsiteX1" fmla="*/ 43263 w 358298"/>
              <a:gd name="connsiteY1" fmla="*/ 117475 h 438517"/>
              <a:gd name="connsiteX2" fmla="*/ 33738 w 358298"/>
              <a:gd name="connsiteY2" fmla="*/ 207963 h 438517"/>
              <a:gd name="connsiteX3" fmla="*/ 24213 w 358298"/>
              <a:gd name="connsiteY3" fmla="*/ 269875 h 438517"/>
              <a:gd name="connsiteX4" fmla="*/ 19451 w 358298"/>
              <a:gd name="connsiteY4" fmla="*/ 331788 h 438517"/>
              <a:gd name="connsiteX5" fmla="*/ 5163 w 358298"/>
              <a:gd name="connsiteY5" fmla="*/ 374650 h 438517"/>
              <a:gd name="connsiteX6" fmla="*/ 5163 w 358298"/>
              <a:gd name="connsiteY6" fmla="*/ 417513 h 438517"/>
              <a:gd name="connsiteX7" fmla="*/ 67076 w 358298"/>
              <a:gd name="connsiteY7" fmla="*/ 422275 h 438517"/>
              <a:gd name="connsiteX8" fmla="*/ 181376 w 358298"/>
              <a:gd name="connsiteY8" fmla="*/ 422275 h 438517"/>
              <a:gd name="connsiteX9" fmla="*/ 257576 w 358298"/>
              <a:gd name="connsiteY9" fmla="*/ 431800 h 438517"/>
              <a:gd name="connsiteX10" fmla="*/ 309963 w 358298"/>
              <a:gd name="connsiteY10" fmla="*/ 431800 h 438517"/>
              <a:gd name="connsiteX11" fmla="*/ 319488 w 358298"/>
              <a:gd name="connsiteY11" fmla="*/ 346075 h 438517"/>
              <a:gd name="connsiteX12" fmla="*/ 333776 w 358298"/>
              <a:gd name="connsiteY12" fmla="*/ 279400 h 438517"/>
              <a:gd name="connsiteX13" fmla="*/ 348063 w 358298"/>
              <a:gd name="connsiteY13" fmla="*/ 179388 h 438517"/>
              <a:gd name="connsiteX14" fmla="*/ 357588 w 358298"/>
              <a:gd name="connsiteY14" fmla="*/ 98425 h 438517"/>
              <a:gd name="connsiteX15" fmla="*/ 352826 w 358298"/>
              <a:gd name="connsiteY15" fmla="*/ 46038 h 438517"/>
              <a:gd name="connsiteX16" fmla="*/ 352826 w 358298"/>
              <a:gd name="connsiteY16" fmla="*/ 3175 h 438517"/>
              <a:gd name="connsiteX17" fmla="*/ 276626 w 358298"/>
              <a:gd name="connsiteY17" fmla="*/ 3175 h 438517"/>
              <a:gd name="connsiteX18" fmla="*/ 195663 w 358298"/>
              <a:gd name="connsiteY18" fmla="*/ 3175 h 438517"/>
              <a:gd name="connsiteX19" fmla="*/ 90888 w 358298"/>
              <a:gd name="connsiteY19" fmla="*/ 3175 h 438517"/>
              <a:gd name="connsiteX20" fmla="*/ 43263 w 358298"/>
              <a:gd name="connsiteY20" fmla="*/ 31750 h 438517"/>
              <a:gd name="connsiteX0" fmla="*/ 43263 w 358298"/>
              <a:gd name="connsiteY0" fmla="*/ 31750 h 438517"/>
              <a:gd name="connsiteX1" fmla="*/ 43263 w 358298"/>
              <a:gd name="connsiteY1" fmla="*/ 117475 h 438517"/>
              <a:gd name="connsiteX2" fmla="*/ 33738 w 358298"/>
              <a:gd name="connsiteY2" fmla="*/ 207963 h 438517"/>
              <a:gd name="connsiteX3" fmla="*/ 33738 w 358298"/>
              <a:gd name="connsiteY3" fmla="*/ 274638 h 438517"/>
              <a:gd name="connsiteX4" fmla="*/ 19451 w 358298"/>
              <a:gd name="connsiteY4" fmla="*/ 331788 h 438517"/>
              <a:gd name="connsiteX5" fmla="*/ 5163 w 358298"/>
              <a:gd name="connsiteY5" fmla="*/ 374650 h 438517"/>
              <a:gd name="connsiteX6" fmla="*/ 5163 w 358298"/>
              <a:gd name="connsiteY6" fmla="*/ 417513 h 438517"/>
              <a:gd name="connsiteX7" fmla="*/ 67076 w 358298"/>
              <a:gd name="connsiteY7" fmla="*/ 422275 h 438517"/>
              <a:gd name="connsiteX8" fmla="*/ 181376 w 358298"/>
              <a:gd name="connsiteY8" fmla="*/ 422275 h 438517"/>
              <a:gd name="connsiteX9" fmla="*/ 257576 w 358298"/>
              <a:gd name="connsiteY9" fmla="*/ 431800 h 438517"/>
              <a:gd name="connsiteX10" fmla="*/ 309963 w 358298"/>
              <a:gd name="connsiteY10" fmla="*/ 431800 h 438517"/>
              <a:gd name="connsiteX11" fmla="*/ 319488 w 358298"/>
              <a:gd name="connsiteY11" fmla="*/ 346075 h 438517"/>
              <a:gd name="connsiteX12" fmla="*/ 333776 w 358298"/>
              <a:gd name="connsiteY12" fmla="*/ 279400 h 438517"/>
              <a:gd name="connsiteX13" fmla="*/ 348063 w 358298"/>
              <a:gd name="connsiteY13" fmla="*/ 179388 h 438517"/>
              <a:gd name="connsiteX14" fmla="*/ 357588 w 358298"/>
              <a:gd name="connsiteY14" fmla="*/ 98425 h 438517"/>
              <a:gd name="connsiteX15" fmla="*/ 352826 w 358298"/>
              <a:gd name="connsiteY15" fmla="*/ 46038 h 438517"/>
              <a:gd name="connsiteX16" fmla="*/ 352826 w 358298"/>
              <a:gd name="connsiteY16" fmla="*/ 3175 h 438517"/>
              <a:gd name="connsiteX17" fmla="*/ 276626 w 358298"/>
              <a:gd name="connsiteY17" fmla="*/ 3175 h 438517"/>
              <a:gd name="connsiteX18" fmla="*/ 195663 w 358298"/>
              <a:gd name="connsiteY18" fmla="*/ 3175 h 438517"/>
              <a:gd name="connsiteX19" fmla="*/ 90888 w 358298"/>
              <a:gd name="connsiteY19" fmla="*/ 3175 h 438517"/>
              <a:gd name="connsiteX20" fmla="*/ 43263 w 358298"/>
              <a:gd name="connsiteY20" fmla="*/ 31750 h 4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8298" h="438517">
                <a:moveTo>
                  <a:pt x="43263" y="31750"/>
                </a:moveTo>
                <a:cubicBezTo>
                  <a:pt x="44056" y="59928"/>
                  <a:pt x="44850" y="88106"/>
                  <a:pt x="43263" y="117475"/>
                </a:cubicBezTo>
                <a:cubicBezTo>
                  <a:pt x="41676" y="146844"/>
                  <a:pt x="35326" y="181769"/>
                  <a:pt x="33738" y="207963"/>
                </a:cubicBezTo>
                <a:cubicBezTo>
                  <a:pt x="32151" y="234157"/>
                  <a:pt x="36119" y="254001"/>
                  <a:pt x="33738" y="274638"/>
                </a:cubicBezTo>
                <a:cubicBezTo>
                  <a:pt x="31357" y="295276"/>
                  <a:pt x="24214" y="315119"/>
                  <a:pt x="19451" y="331788"/>
                </a:cubicBezTo>
                <a:cubicBezTo>
                  <a:pt x="14689" y="348457"/>
                  <a:pt x="7544" y="360363"/>
                  <a:pt x="5163" y="374650"/>
                </a:cubicBezTo>
                <a:cubicBezTo>
                  <a:pt x="2782" y="388937"/>
                  <a:pt x="-5156" y="409576"/>
                  <a:pt x="5163" y="417513"/>
                </a:cubicBezTo>
                <a:cubicBezTo>
                  <a:pt x="15482" y="425450"/>
                  <a:pt x="37707" y="421481"/>
                  <a:pt x="67076" y="422275"/>
                </a:cubicBezTo>
                <a:cubicBezTo>
                  <a:pt x="96445" y="423069"/>
                  <a:pt x="149626" y="420687"/>
                  <a:pt x="181376" y="422275"/>
                </a:cubicBezTo>
                <a:cubicBezTo>
                  <a:pt x="213126" y="423863"/>
                  <a:pt x="236145" y="430212"/>
                  <a:pt x="257576" y="431800"/>
                </a:cubicBezTo>
                <a:cubicBezTo>
                  <a:pt x="279007" y="433388"/>
                  <a:pt x="299644" y="446087"/>
                  <a:pt x="309963" y="431800"/>
                </a:cubicBezTo>
                <a:cubicBezTo>
                  <a:pt x="320282" y="417513"/>
                  <a:pt x="315519" y="371475"/>
                  <a:pt x="319488" y="346075"/>
                </a:cubicBezTo>
                <a:cubicBezTo>
                  <a:pt x="323457" y="320675"/>
                  <a:pt x="329014" y="307181"/>
                  <a:pt x="333776" y="279400"/>
                </a:cubicBezTo>
                <a:cubicBezTo>
                  <a:pt x="338539" y="251619"/>
                  <a:pt x="344094" y="209550"/>
                  <a:pt x="348063" y="179388"/>
                </a:cubicBezTo>
                <a:cubicBezTo>
                  <a:pt x="352032" y="149226"/>
                  <a:pt x="356794" y="120650"/>
                  <a:pt x="357588" y="98425"/>
                </a:cubicBezTo>
                <a:cubicBezTo>
                  <a:pt x="358382" y="76200"/>
                  <a:pt x="353620" y="61913"/>
                  <a:pt x="352826" y="46038"/>
                </a:cubicBezTo>
                <a:cubicBezTo>
                  <a:pt x="352032" y="30163"/>
                  <a:pt x="365526" y="10319"/>
                  <a:pt x="352826" y="3175"/>
                </a:cubicBezTo>
                <a:cubicBezTo>
                  <a:pt x="340126" y="-3969"/>
                  <a:pt x="276626" y="3175"/>
                  <a:pt x="276626" y="3175"/>
                </a:cubicBezTo>
                <a:lnTo>
                  <a:pt x="195663" y="3175"/>
                </a:lnTo>
                <a:lnTo>
                  <a:pt x="90888" y="3175"/>
                </a:lnTo>
                <a:lnTo>
                  <a:pt x="43263" y="31750"/>
                </a:lnTo>
                <a:close/>
              </a:path>
            </a:pathLst>
          </a:custGeom>
          <a:solidFill>
            <a:srgbClr val="F1825C"/>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 name="椭圆 14"/>
          <p:cNvSpPr/>
          <p:nvPr/>
        </p:nvSpPr>
        <p:spPr>
          <a:xfrm rot="20518802">
            <a:off x="3057308" y="2885320"/>
            <a:ext cx="180000" cy="396000"/>
          </a:xfrm>
          <a:prstGeom prst="ellipse">
            <a:avLst/>
          </a:prstGeom>
          <a:solidFill>
            <a:srgbClr val="73797C"/>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9" name="椭圆 88"/>
          <p:cNvSpPr/>
          <p:nvPr/>
        </p:nvSpPr>
        <p:spPr>
          <a:xfrm rot="20518802">
            <a:off x="3169377" y="2851805"/>
            <a:ext cx="180000" cy="381600"/>
          </a:xfrm>
          <a:prstGeom prst="ellipse">
            <a:avLst/>
          </a:prstGeom>
          <a:solidFill>
            <a:srgbClr val="73797C"/>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90" name="椭圆 89"/>
          <p:cNvSpPr/>
          <p:nvPr/>
        </p:nvSpPr>
        <p:spPr>
          <a:xfrm rot="1738085">
            <a:off x="3106743" y="3329263"/>
            <a:ext cx="180000" cy="396000"/>
          </a:xfrm>
          <a:prstGeom prst="ellipse">
            <a:avLst/>
          </a:prstGeom>
          <a:solidFill>
            <a:srgbClr val="73797C"/>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91" name="椭圆 90"/>
          <p:cNvSpPr/>
          <p:nvPr/>
        </p:nvSpPr>
        <p:spPr>
          <a:xfrm rot="1777292">
            <a:off x="3213044" y="3401478"/>
            <a:ext cx="180000" cy="381600"/>
          </a:xfrm>
          <a:prstGeom prst="ellipse">
            <a:avLst/>
          </a:prstGeom>
          <a:solidFill>
            <a:srgbClr val="73797C"/>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92" name="椭圆 91"/>
          <p:cNvSpPr/>
          <p:nvPr/>
        </p:nvSpPr>
        <p:spPr>
          <a:xfrm rot="2175165">
            <a:off x="3317814" y="3520537"/>
            <a:ext cx="180000" cy="381600"/>
          </a:xfrm>
          <a:prstGeom prst="ellipse">
            <a:avLst/>
          </a:prstGeom>
          <a:solidFill>
            <a:srgbClr val="73797C"/>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93" name="椭圆 92"/>
          <p:cNvSpPr/>
          <p:nvPr/>
        </p:nvSpPr>
        <p:spPr>
          <a:xfrm rot="2226065">
            <a:off x="3408311" y="3591982"/>
            <a:ext cx="180000" cy="381600"/>
          </a:xfrm>
          <a:prstGeom prst="ellipse">
            <a:avLst/>
          </a:prstGeom>
          <a:solidFill>
            <a:srgbClr val="73797C"/>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91845" name="Rectangle 5"/>
          <p:cNvSpPr>
            <a:spLocks noChangeArrowheads="1"/>
          </p:cNvSpPr>
          <p:nvPr/>
        </p:nvSpPr>
        <p:spPr bwMode="auto">
          <a:xfrm>
            <a:off x="1628775" y="5399088"/>
            <a:ext cx="228139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2000" dirty="0">
                <a:solidFill>
                  <a:srgbClr val="FFC000"/>
                </a:solidFill>
                <a:effectLst>
                  <a:outerShdw blurRad="38100" dist="38100" dir="2700000" algn="tl">
                    <a:srgbClr val="C0C0C0"/>
                  </a:outerShdw>
                </a:effectLst>
                <a:latin typeface="Times New Roman" panose="02020603050405020304" pitchFamily="18" charset="0"/>
                <a:ea typeface="方正姚体" panose="02010601030101010101" pitchFamily="2" charset="-122"/>
                <a:hlinkClick r:id="rId2" action="ppaction://hlinkfile"/>
              </a:rPr>
              <a:t>DNA</a:t>
            </a:r>
            <a:r>
              <a:rPr kumimoji="1" lang="zh-CN" altLang="en-US" sz="2000" dirty="0">
                <a:solidFill>
                  <a:srgbClr val="FFC000"/>
                </a:solidFill>
                <a:effectLst>
                  <a:outerShdw blurRad="38100" dist="38100" dir="2700000" algn="tl">
                    <a:srgbClr val="C0C0C0"/>
                  </a:outerShdw>
                </a:effectLst>
                <a:latin typeface="Times New Roman" panose="02020603050405020304" pitchFamily="18" charset="0"/>
                <a:ea typeface="方正姚体" panose="02010601030101010101" pitchFamily="2" charset="-122"/>
                <a:hlinkClick r:id="rId2" action="ppaction://hlinkfile"/>
              </a:rPr>
              <a:t>生物合成动画</a:t>
            </a:r>
            <a:endParaRPr kumimoji="1" lang="zh-CN" altLang="en-US" sz="2000" dirty="0">
              <a:solidFill>
                <a:srgbClr val="FFC000"/>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1477" name="矩形 20"/>
          <p:cNvSpPr>
            <a:spLocks noChangeArrowheads="1"/>
          </p:cNvSpPr>
          <p:nvPr/>
        </p:nvSpPr>
        <p:spPr bwMode="auto">
          <a:xfrm>
            <a:off x="8588375" y="3552825"/>
            <a:ext cx="11128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r>
              <a:rPr lang="en-US" altLang="zh-CN" sz="1400" b="1">
                <a:latin typeface="Times New Roman" panose="02020603050405020304" pitchFamily="18" charset="0"/>
                <a:ea typeface="方正姚体" panose="02010601030101010101" pitchFamily="2" charset="-122"/>
              </a:rPr>
              <a:t>DNA</a:t>
            </a:r>
            <a:r>
              <a:rPr lang="zh-CN" altLang="en-US" sz="1400" b="1">
                <a:latin typeface="Times New Roman" panose="02020603050405020304" pitchFamily="18" charset="0"/>
                <a:ea typeface="方正姚体" panose="02010601030101010101" pitchFamily="2" charset="-122"/>
              </a:rPr>
              <a:t>连接酶</a:t>
            </a:r>
          </a:p>
        </p:txBody>
      </p:sp>
      <p:sp>
        <p:nvSpPr>
          <p:cNvPr id="61478" name="矩形 20"/>
          <p:cNvSpPr>
            <a:spLocks noChangeArrowheads="1"/>
          </p:cNvSpPr>
          <p:nvPr/>
        </p:nvSpPr>
        <p:spPr bwMode="auto">
          <a:xfrm>
            <a:off x="6743700" y="3789363"/>
            <a:ext cx="12922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r>
              <a:rPr lang="en-US" altLang="zh-CN" sz="1400" b="1">
                <a:latin typeface="Times New Roman" panose="02020603050405020304" pitchFamily="18" charset="0"/>
                <a:ea typeface="方正姚体" panose="02010601030101010101" pitchFamily="2" charset="-122"/>
              </a:rPr>
              <a:t>DNA</a:t>
            </a:r>
            <a:r>
              <a:rPr lang="zh-CN" altLang="en-US" sz="1400" b="1">
                <a:latin typeface="Times New Roman" panose="02020603050405020304" pitchFamily="18" charset="0"/>
                <a:ea typeface="方正姚体" panose="02010601030101010101" pitchFamily="2" charset="-122"/>
              </a:rPr>
              <a:t>聚合酶</a:t>
            </a:r>
            <a:r>
              <a:rPr lang="en-US" altLang="zh-CN" sz="1400" b="1">
                <a:latin typeface="Times New Roman" panose="02020603050405020304" pitchFamily="18" charset="0"/>
                <a:ea typeface="方正姚体" panose="02010601030101010101" pitchFamily="2" charset="-122"/>
              </a:rPr>
              <a:t>Ⅰ</a:t>
            </a:r>
            <a:endParaRPr lang="zh-CN" altLang="en-US" sz="1400" b="1">
              <a:latin typeface="Times New Roman" panose="02020603050405020304" pitchFamily="18" charset="0"/>
              <a:ea typeface="方正姚体" panose="02010601030101010101" pitchFamily="2" charset="-122"/>
            </a:endParaRPr>
          </a:p>
        </p:txBody>
      </p:sp>
      <p:sp>
        <p:nvSpPr>
          <p:cNvPr id="61479" name="矩形 20"/>
          <p:cNvSpPr>
            <a:spLocks noChangeArrowheads="1"/>
          </p:cNvSpPr>
          <p:nvPr/>
        </p:nvSpPr>
        <p:spPr bwMode="auto">
          <a:xfrm>
            <a:off x="5087938" y="4129088"/>
            <a:ext cx="12922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r>
              <a:rPr lang="en-US" altLang="zh-CN" sz="1400" b="1">
                <a:latin typeface="Times New Roman" panose="02020603050405020304" pitchFamily="18" charset="0"/>
                <a:ea typeface="方正姚体" panose="02010601030101010101" pitchFamily="2" charset="-122"/>
              </a:rPr>
              <a:t>DNA</a:t>
            </a:r>
            <a:r>
              <a:rPr lang="zh-CN" altLang="en-US" sz="1400" b="1">
                <a:latin typeface="Times New Roman" panose="02020603050405020304" pitchFamily="18" charset="0"/>
                <a:ea typeface="方正姚体" panose="02010601030101010101" pitchFamily="2" charset="-122"/>
              </a:rPr>
              <a:t>聚合酶</a:t>
            </a:r>
            <a:r>
              <a:rPr lang="en-US" altLang="zh-CN" sz="1400" b="1">
                <a:latin typeface="Times New Roman" panose="02020603050405020304" pitchFamily="18" charset="0"/>
                <a:ea typeface="方正姚体" panose="02010601030101010101" pitchFamily="2" charset="-122"/>
              </a:rPr>
              <a:t>Ⅲ</a:t>
            </a:r>
            <a:endParaRPr lang="zh-CN" altLang="en-US" sz="1400" b="1">
              <a:latin typeface="Times New Roman" panose="02020603050405020304" pitchFamily="18" charset="0"/>
              <a:ea typeface="方正姚体" panose="02010601030101010101" pitchFamily="2" charset="-122"/>
            </a:endParaRPr>
          </a:p>
        </p:txBody>
      </p:sp>
      <p:sp>
        <p:nvSpPr>
          <p:cNvPr id="61480" name="矩形 20"/>
          <p:cNvSpPr>
            <a:spLocks noChangeArrowheads="1"/>
          </p:cNvSpPr>
          <p:nvPr/>
        </p:nvSpPr>
        <p:spPr bwMode="auto">
          <a:xfrm>
            <a:off x="4295775" y="2492375"/>
            <a:ext cx="12922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r>
              <a:rPr lang="en-US" altLang="zh-CN" sz="1400" b="1">
                <a:latin typeface="Times New Roman" panose="02020603050405020304" pitchFamily="18" charset="0"/>
                <a:ea typeface="方正姚体" panose="02010601030101010101" pitchFamily="2" charset="-122"/>
              </a:rPr>
              <a:t>DNA</a:t>
            </a:r>
            <a:r>
              <a:rPr lang="zh-CN" altLang="en-US" sz="1400" b="1">
                <a:latin typeface="Times New Roman" panose="02020603050405020304" pitchFamily="18" charset="0"/>
                <a:ea typeface="方正姚体" panose="02010601030101010101" pitchFamily="2" charset="-122"/>
              </a:rPr>
              <a:t>聚合酶</a:t>
            </a:r>
            <a:r>
              <a:rPr lang="en-US" altLang="zh-CN" sz="1400" b="1">
                <a:latin typeface="Times New Roman" panose="02020603050405020304" pitchFamily="18" charset="0"/>
                <a:ea typeface="方正姚体" panose="02010601030101010101" pitchFamily="2" charset="-122"/>
              </a:rPr>
              <a:t>Ⅲ</a:t>
            </a:r>
            <a:endParaRPr lang="zh-CN" altLang="en-US" sz="1400" b="1">
              <a:latin typeface="Times New Roman" panose="02020603050405020304" pitchFamily="18" charset="0"/>
              <a:ea typeface="方正姚体" panose="02010601030101010101" pitchFamily="2" charset="-122"/>
            </a:endParaRPr>
          </a:p>
        </p:txBody>
      </p:sp>
      <p:sp>
        <p:nvSpPr>
          <p:cNvPr id="61481" name="矩形 20"/>
          <p:cNvSpPr>
            <a:spLocks noChangeArrowheads="1"/>
          </p:cNvSpPr>
          <p:nvPr/>
        </p:nvSpPr>
        <p:spPr bwMode="auto">
          <a:xfrm>
            <a:off x="6669831" y="2987675"/>
            <a:ext cx="72231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r>
              <a:rPr lang="zh-CN" altLang="en-US" sz="1400" b="1" dirty="0">
                <a:latin typeface="Times New Roman" panose="02020603050405020304" pitchFamily="18" charset="0"/>
                <a:ea typeface="方正姚体" panose="02010601030101010101" pitchFamily="2" charset="-122"/>
              </a:rPr>
              <a:t>领头链</a:t>
            </a:r>
          </a:p>
        </p:txBody>
      </p:sp>
      <p:sp>
        <p:nvSpPr>
          <p:cNvPr id="61482" name="矩形 20"/>
          <p:cNvSpPr>
            <a:spLocks noChangeArrowheads="1"/>
          </p:cNvSpPr>
          <p:nvPr/>
        </p:nvSpPr>
        <p:spPr bwMode="auto">
          <a:xfrm>
            <a:off x="6453807" y="4129088"/>
            <a:ext cx="72231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r>
              <a:rPr lang="zh-CN" altLang="en-US" sz="1400" b="1" dirty="0">
                <a:latin typeface="Times New Roman" panose="02020603050405020304" pitchFamily="18" charset="0"/>
                <a:ea typeface="方正姚体" panose="02010601030101010101" pitchFamily="2" charset="-122"/>
              </a:rPr>
              <a:t>随从链</a:t>
            </a:r>
          </a:p>
        </p:txBody>
      </p:sp>
      <p:sp>
        <p:nvSpPr>
          <p:cNvPr id="61483" name="矩形 20"/>
          <p:cNvSpPr>
            <a:spLocks noChangeArrowheads="1"/>
          </p:cNvSpPr>
          <p:nvPr/>
        </p:nvSpPr>
        <p:spPr bwMode="auto">
          <a:xfrm>
            <a:off x="4543425" y="4238625"/>
            <a:ext cx="5445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r>
              <a:rPr lang="zh-CN" altLang="en-US" sz="1400" b="1">
                <a:latin typeface="Times New Roman" panose="02020603050405020304" pitchFamily="18" charset="0"/>
                <a:ea typeface="方正姚体" panose="02010601030101010101" pitchFamily="2" charset="-122"/>
              </a:rPr>
              <a:t>引物</a:t>
            </a:r>
          </a:p>
        </p:txBody>
      </p:sp>
      <p:sp>
        <p:nvSpPr>
          <p:cNvPr id="61484" name="矩形 20"/>
          <p:cNvSpPr>
            <a:spLocks noChangeArrowheads="1"/>
          </p:cNvSpPr>
          <p:nvPr/>
        </p:nvSpPr>
        <p:spPr bwMode="auto">
          <a:xfrm>
            <a:off x="4367213" y="3984625"/>
            <a:ext cx="7223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r>
              <a:rPr lang="zh-CN" altLang="en-US" sz="1400" b="1">
                <a:latin typeface="Times New Roman" panose="02020603050405020304" pitchFamily="18" charset="0"/>
                <a:ea typeface="方正姚体" panose="02010601030101010101" pitchFamily="2" charset="-122"/>
              </a:rPr>
              <a:t>引物酶</a:t>
            </a:r>
          </a:p>
        </p:txBody>
      </p:sp>
      <p:sp>
        <p:nvSpPr>
          <p:cNvPr id="61485" name="矩形 20"/>
          <p:cNvSpPr>
            <a:spLocks noChangeArrowheads="1"/>
          </p:cNvSpPr>
          <p:nvPr/>
        </p:nvSpPr>
        <p:spPr bwMode="auto">
          <a:xfrm>
            <a:off x="4511675" y="3644900"/>
            <a:ext cx="728663"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r>
              <a:rPr lang="zh-CN" altLang="en-US" sz="1400" b="1" dirty="0">
                <a:latin typeface="Times New Roman" panose="02020603050405020304" pitchFamily="18" charset="0"/>
                <a:ea typeface="方正姚体" panose="02010601030101010101" pitchFamily="2" charset="-122"/>
              </a:rPr>
              <a:t>复制叉</a:t>
            </a:r>
          </a:p>
        </p:txBody>
      </p:sp>
      <p:sp>
        <p:nvSpPr>
          <p:cNvPr id="61486" name="矩形 20"/>
          <p:cNvSpPr>
            <a:spLocks noChangeArrowheads="1"/>
          </p:cNvSpPr>
          <p:nvPr/>
        </p:nvSpPr>
        <p:spPr bwMode="auto">
          <a:xfrm>
            <a:off x="4007768" y="508610"/>
            <a:ext cx="1879096" cy="40011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r>
              <a:rPr lang="zh-CN" altLang="en-US" sz="20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复制总的方向</a:t>
            </a:r>
          </a:p>
        </p:txBody>
      </p:sp>
      <p:sp>
        <p:nvSpPr>
          <p:cNvPr id="61487" name="矩形 20"/>
          <p:cNvSpPr>
            <a:spLocks noChangeArrowheads="1"/>
          </p:cNvSpPr>
          <p:nvPr/>
        </p:nvSpPr>
        <p:spPr bwMode="auto">
          <a:xfrm>
            <a:off x="1757363" y="4202113"/>
            <a:ext cx="993775"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r>
              <a:rPr lang="zh-CN" altLang="en-US" sz="1400" b="1">
                <a:latin typeface="Times New Roman" panose="02020603050405020304" pitchFamily="18" charset="0"/>
                <a:ea typeface="方正姚体" panose="02010601030101010101" pitchFamily="2" charset="-122"/>
              </a:rPr>
              <a:t>亲代</a:t>
            </a:r>
            <a:r>
              <a:rPr lang="en-US" altLang="zh-CN" sz="1400" b="1">
                <a:latin typeface="Times New Roman" panose="02020603050405020304" pitchFamily="18" charset="0"/>
                <a:ea typeface="方正姚体" panose="02010601030101010101" pitchFamily="2" charset="-122"/>
              </a:rPr>
              <a:t>DNA</a:t>
            </a:r>
            <a:endParaRPr lang="zh-CN" altLang="en-US" sz="1400" b="1">
              <a:latin typeface="Times New Roman" panose="02020603050405020304" pitchFamily="18" charset="0"/>
              <a:ea typeface="方正姚体" panose="02010601030101010101" pitchFamily="2" charset="-122"/>
            </a:endParaRPr>
          </a:p>
        </p:txBody>
      </p:sp>
      <p:cxnSp>
        <p:nvCxnSpPr>
          <p:cNvPr id="17" name="直接箭头连接符 16"/>
          <p:cNvCxnSpPr/>
          <p:nvPr/>
        </p:nvCxnSpPr>
        <p:spPr>
          <a:xfrm flipH="1">
            <a:off x="2782888" y="908050"/>
            <a:ext cx="4068762" cy="0"/>
          </a:xfrm>
          <a:prstGeom prst="straightConnector1">
            <a:avLst/>
          </a:prstGeom>
          <a:ln w="19050">
            <a:solidFill>
              <a:srgbClr val="FF0000"/>
            </a:solidFill>
            <a:tailEnd type="stealth" w="lg" len="lg"/>
          </a:ln>
        </p:spPr>
        <p:style>
          <a:lnRef idx="1">
            <a:schemeClr val="accent1"/>
          </a:lnRef>
          <a:fillRef idx="0">
            <a:schemeClr val="accent1"/>
          </a:fillRef>
          <a:effectRef idx="0">
            <a:schemeClr val="accent1"/>
          </a:effectRef>
          <a:fontRef idx="minor">
            <a:schemeClr val="tx1"/>
          </a:fontRef>
        </p:style>
      </p:cxnSp>
      <p:grpSp>
        <p:nvGrpSpPr>
          <p:cNvPr id="61489" name="组合 72"/>
          <p:cNvGrpSpPr>
            <a:grpSpLocks/>
          </p:cNvGrpSpPr>
          <p:nvPr/>
        </p:nvGrpSpPr>
        <p:grpSpPr bwMode="auto">
          <a:xfrm>
            <a:off x="2676525" y="3221038"/>
            <a:ext cx="130175" cy="201612"/>
            <a:chOff x="2676082" y="3221360"/>
            <a:chExt cx="130688" cy="201548"/>
          </a:xfrm>
        </p:grpSpPr>
        <p:sp>
          <p:nvSpPr>
            <p:cNvPr id="74" name="矩形 73"/>
            <p:cNvSpPr/>
            <p:nvPr/>
          </p:nvSpPr>
          <p:spPr>
            <a:xfrm rot="19680000">
              <a:off x="2676082" y="3221360"/>
              <a:ext cx="71720" cy="107916"/>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76" name="矩形 75"/>
            <p:cNvSpPr/>
            <p:nvPr/>
          </p:nvSpPr>
          <p:spPr>
            <a:xfrm rot="19680000">
              <a:off x="2735051" y="3314992"/>
              <a:ext cx="71719" cy="107916"/>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490" name="组合 76"/>
          <p:cNvGrpSpPr>
            <a:grpSpLocks/>
          </p:cNvGrpSpPr>
          <p:nvPr/>
        </p:nvGrpSpPr>
        <p:grpSpPr bwMode="auto">
          <a:xfrm rot="-120000">
            <a:off x="2540000" y="3308350"/>
            <a:ext cx="130175" cy="201613"/>
            <a:chOff x="2676082" y="3221360"/>
            <a:chExt cx="130688" cy="201548"/>
          </a:xfrm>
        </p:grpSpPr>
        <p:sp>
          <p:nvSpPr>
            <p:cNvPr id="78" name="矩形 77"/>
            <p:cNvSpPr/>
            <p:nvPr/>
          </p:nvSpPr>
          <p:spPr>
            <a:xfrm rot="19680000">
              <a:off x="2674555" y="3220253"/>
              <a:ext cx="71720" cy="107915"/>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79" name="矩形 78"/>
            <p:cNvSpPr/>
            <p:nvPr/>
          </p:nvSpPr>
          <p:spPr>
            <a:xfrm rot="19680000">
              <a:off x="2735041" y="3314458"/>
              <a:ext cx="71720" cy="107915"/>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491" name="组合 79"/>
          <p:cNvGrpSpPr>
            <a:grpSpLocks/>
          </p:cNvGrpSpPr>
          <p:nvPr/>
        </p:nvGrpSpPr>
        <p:grpSpPr bwMode="auto">
          <a:xfrm rot="-300000">
            <a:off x="2401888" y="3397250"/>
            <a:ext cx="131762" cy="201613"/>
            <a:chOff x="2676082" y="3221360"/>
            <a:chExt cx="130688" cy="201548"/>
          </a:xfrm>
        </p:grpSpPr>
        <p:sp>
          <p:nvSpPr>
            <p:cNvPr id="83" name="矩形 82"/>
            <p:cNvSpPr/>
            <p:nvPr/>
          </p:nvSpPr>
          <p:spPr>
            <a:xfrm rot="19680000">
              <a:off x="2675398" y="3220146"/>
              <a:ext cx="72430" cy="107915"/>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4" name="矩形 83"/>
            <p:cNvSpPr/>
            <p:nvPr/>
          </p:nvSpPr>
          <p:spPr>
            <a:xfrm rot="19680000">
              <a:off x="2733593" y="3314488"/>
              <a:ext cx="72430" cy="107915"/>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492" name="组合 84"/>
          <p:cNvGrpSpPr>
            <a:grpSpLocks/>
          </p:cNvGrpSpPr>
          <p:nvPr/>
        </p:nvGrpSpPr>
        <p:grpSpPr bwMode="auto">
          <a:xfrm rot="-180000">
            <a:off x="2271713" y="3494088"/>
            <a:ext cx="130175" cy="201612"/>
            <a:chOff x="2676082" y="3221360"/>
            <a:chExt cx="130688" cy="201548"/>
          </a:xfrm>
        </p:grpSpPr>
        <p:sp>
          <p:nvSpPr>
            <p:cNvPr id="86" name="矩形 85"/>
            <p:cNvSpPr/>
            <p:nvPr/>
          </p:nvSpPr>
          <p:spPr>
            <a:xfrm rot="19680000">
              <a:off x="2675400" y="3219721"/>
              <a:ext cx="71719" cy="107916"/>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7" name="矩形 86"/>
            <p:cNvSpPr/>
            <p:nvPr/>
          </p:nvSpPr>
          <p:spPr>
            <a:xfrm rot="19680000">
              <a:off x="2734308" y="3313378"/>
              <a:ext cx="71719" cy="107916"/>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493" name="组合 87"/>
          <p:cNvGrpSpPr>
            <a:grpSpLocks/>
          </p:cNvGrpSpPr>
          <p:nvPr/>
        </p:nvGrpSpPr>
        <p:grpSpPr bwMode="auto">
          <a:xfrm rot="-360000">
            <a:off x="2136775" y="3589338"/>
            <a:ext cx="130175" cy="201612"/>
            <a:chOff x="2676082" y="3221360"/>
            <a:chExt cx="130688" cy="201548"/>
          </a:xfrm>
        </p:grpSpPr>
        <p:sp>
          <p:nvSpPr>
            <p:cNvPr id="94" name="矩形 93"/>
            <p:cNvSpPr/>
            <p:nvPr/>
          </p:nvSpPr>
          <p:spPr>
            <a:xfrm rot="19680000">
              <a:off x="2674485" y="3221041"/>
              <a:ext cx="71720" cy="107916"/>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95" name="矩形 94"/>
            <p:cNvSpPr/>
            <p:nvPr/>
          </p:nvSpPr>
          <p:spPr>
            <a:xfrm rot="19680000">
              <a:off x="2733645" y="3313402"/>
              <a:ext cx="71719" cy="107916"/>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494" name="组合 95"/>
          <p:cNvGrpSpPr>
            <a:grpSpLocks/>
          </p:cNvGrpSpPr>
          <p:nvPr/>
        </p:nvGrpSpPr>
        <p:grpSpPr bwMode="auto">
          <a:xfrm rot="-600000">
            <a:off x="2009775" y="3687763"/>
            <a:ext cx="130175" cy="201612"/>
            <a:chOff x="2676082" y="3221360"/>
            <a:chExt cx="130688" cy="201548"/>
          </a:xfrm>
        </p:grpSpPr>
        <p:sp>
          <p:nvSpPr>
            <p:cNvPr id="102" name="矩形 101"/>
            <p:cNvSpPr/>
            <p:nvPr/>
          </p:nvSpPr>
          <p:spPr>
            <a:xfrm rot="19680000">
              <a:off x="2676017" y="3220283"/>
              <a:ext cx="71719" cy="107916"/>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3" name="矩形 102"/>
            <p:cNvSpPr/>
            <p:nvPr/>
          </p:nvSpPr>
          <p:spPr>
            <a:xfrm rot="19680000">
              <a:off x="2733825" y="3314230"/>
              <a:ext cx="71719" cy="107916"/>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
        <p:nvSpPr>
          <p:cNvPr id="107" name="矩形 106"/>
          <p:cNvSpPr/>
          <p:nvPr/>
        </p:nvSpPr>
        <p:spPr>
          <a:xfrm rot="-420000">
            <a:off x="3470275" y="2946400"/>
            <a:ext cx="71438" cy="107950"/>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8" name="矩形 107"/>
          <p:cNvSpPr/>
          <p:nvPr/>
        </p:nvSpPr>
        <p:spPr>
          <a:xfrm rot="-840000">
            <a:off x="3308350" y="2976563"/>
            <a:ext cx="71438" cy="107950"/>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9" name="矩形 108"/>
          <p:cNvSpPr/>
          <p:nvPr/>
        </p:nvSpPr>
        <p:spPr>
          <a:xfrm rot="20520000">
            <a:off x="3141663" y="3021013"/>
            <a:ext cx="71437" cy="107950"/>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0" name="矩形 109"/>
          <p:cNvSpPr/>
          <p:nvPr/>
        </p:nvSpPr>
        <p:spPr>
          <a:xfrm rot="20160000">
            <a:off x="2986088" y="3078163"/>
            <a:ext cx="71437" cy="107950"/>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1" name="矩形 110"/>
          <p:cNvSpPr/>
          <p:nvPr/>
        </p:nvSpPr>
        <p:spPr>
          <a:xfrm rot="19800000">
            <a:off x="2830513" y="3151188"/>
            <a:ext cx="73025" cy="107950"/>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61500" name="组合 111"/>
          <p:cNvGrpSpPr>
            <a:grpSpLocks/>
          </p:cNvGrpSpPr>
          <p:nvPr/>
        </p:nvGrpSpPr>
        <p:grpSpPr bwMode="auto">
          <a:xfrm>
            <a:off x="4897438" y="3213100"/>
            <a:ext cx="73025" cy="217488"/>
            <a:chOff x="4897769" y="3212976"/>
            <a:chExt cx="72291" cy="217533"/>
          </a:xfrm>
        </p:grpSpPr>
        <p:sp>
          <p:nvSpPr>
            <p:cNvPr id="113" name="矩形 112"/>
            <p:cNvSpPr/>
            <p:nvPr/>
          </p:nvSpPr>
          <p:spPr>
            <a:xfrm>
              <a:off x="4897769" y="3212976"/>
              <a:ext cx="72291" cy="107972"/>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4" name="矩形 113"/>
            <p:cNvSpPr/>
            <p:nvPr/>
          </p:nvSpPr>
          <p:spPr>
            <a:xfrm>
              <a:off x="4897769" y="3322537"/>
              <a:ext cx="72291" cy="107972"/>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01" name="组合 114"/>
          <p:cNvGrpSpPr>
            <a:grpSpLocks/>
          </p:cNvGrpSpPr>
          <p:nvPr/>
        </p:nvGrpSpPr>
        <p:grpSpPr bwMode="auto">
          <a:xfrm rot="-480000">
            <a:off x="5064125" y="3206750"/>
            <a:ext cx="73025" cy="217488"/>
            <a:chOff x="4897769" y="3212976"/>
            <a:chExt cx="72291" cy="217533"/>
          </a:xfrm>
        </p:grpSpPr>
        <p:sp>
          <p:nvSpPr>
            <p:cNvPr id="116" name="矩形 115"/>
            <p:cNvSpPr/>
            <p:nvPr/>
          </p:nvSpPr>
          <p:spPr>
            <a:xfrm>
              <a:off x="4897534" y="3212404"/>
              <a:ext cx="72291" cy="107972"/>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7" name="矩形 116"/>
            <p:cNvSpPr/>
            <p:nvPr/>
          </p:nvSpPr>
          <p:spPr>
            <a:xfrm>
              <a:off x="4896667" y="3321315"/>
              <a:ext cx="72291" cy="107972"/>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02" name="组合 117"/>
          <p:cNvGrpSpPr>
            <a:grpSpLocks/>
          </p:cNvGrpSpPr>
          <p:nvPr/>
        </p:nvGrpSpPr>
        <p:grpSpPr bwMode="auto">
          <a:xfrm rot="-720000">
            <a:off x="5230813" y="3187700"/>
            <a:ext cx="73025" cy="217488"/>
            <a:chOff x="4897769" y="3212976"/>
            <a:chExt cx="72291" cy="217533"/>
          </a:xfrm>
        </p:grpSpPr>
        <p:sp>
          <p:nvSpPr>
            <p:cNvPr id="119" name="矩形 118"/>
            <p:cNvSpPr/>
            <p:nvPr/>
          </p:nvSpPr>
          <p:spPr>
            <a:xfrm>
              <a:off x="4896744" y="3211532"/>
              <a:ext cx="72291" cy="107972"/>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0" name="矩形 119"/>
            <p:cNvSpPr/>
            <p:nvPr/>
          </p:nvSpPr>
          <p:spPr>
            <a:xfrm>
              <a:off x="4897583" y="3322097"/>
              <a:ext cx="72291" cy="107972"/>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03" name="组合 120"/>
          <p:cNvGrpSpPr>
            <a:grpSpLocks/>
          </p:cNvGrpSpPr>
          <p:nvPr/>
        </p:nvGrpSpPr>
        <p:grpSpPr bwMode="auto">
          <a:xfrm rot="-960000">
            <a:off x="5387975" y="3146425"/>
            <a:ext cx="71438" cy="217488"/>
            <a:chOff x="4897769" y="3212976"/>
            <a:chExt cx="72291" cy="217533"/>
          </a:xfrm>
        </p:grpSpPr>
        <p:sp>
          <p:nvSpPr>
            <p:cNvPr id="122" name="矩形 121"/>
            <p:cNvSpPr/>
            <p:nvPr/>
          </p:nvSpPr>
          <p:spPr>
            <a:xfrm>
              <a:off x="4897160" y="3212248"/>
              <a:ext cx="72291" cy="107972"/>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3" name="矩形 122"/>
            <p:cNvSpPr/>
            <p:nvPr/>
          </p:nvSpPr>
          <p:spPr>
            <a:xfrm>
              <a:off x="4897276" y="3321301"/>
              <a:ext cx="72290" cy="107972"/>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04" name="组合 123"/>
          <p:cNvGrpSpPr>
            <a:grpSpLocks/>
          </p:cNvGrpSpPr>
          <p:nvPr/>
        </p:nvGrpSpPr>
        <p:grpSpPr bwMode="auto">
          <a:xfrm rot="-1260000">
            <a:off x="5545138" y="3103563"/>
            <a:ext cx="73025" cy="217487"/>
            <a:chOff x="4897769" y="3212976"/>
            <a:chExt cx="72291" cy="217533"/>
          </a:xfrm>
        </p:grpSpPr>
        <p:sp>
          <p:nvSpPr>
            <p:cNvPr id="125" name="矩形 124"/>
            <p:cNvSpPr/>
            <p:nvPr/>
          </p:nvSpPr>
          <p:spPr>
            <a:xfrm>
              <a:off x="4896999" y="3212182"/>
              <a:ext cx="72291" cy="107973"/>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6" name="矩形 125"/>
            <p:cNvSpPr/>
            <p:nvPr/>
          </p:nvSpPr>
          <p:spPr>
            <a:xfrm>
              <a:off x="4897634" y="3321279"/>
              <a:ext cx="72291" cy="107973"/>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05" name="组合 126"/>
          <p:cNvGrpSpPr>
            <a:grpSpLocks/>
          </p:cNvGrpSpPr>
          <p:nvPr/>
        </p:nvGrpSpPr>
        <p:grpSpPr bwMode="auto">
          <a:xfrm rot="-1380000">
            <a:off x="5692775" y="3041650"/>
            <a:ext cx="73025" cy="217488"/>
            <a:chOff x="4897769" y="3212976"/>
            <a:chExt cx="72291" cy="217533"/>
          </a:xfrm>
        </p:grpSpPr>
        <p:sp>
          <p:nvSpPr>
            <p:cNvPr id="128" name="矩形 127"/>
            <p:cNvSpPr/>
            <p:nvPr/>
          </p:nvSpPr>
          <p:spPr>
            <a:xfrm>
              <a:off x="4897473" y="3211568"/>
              <a:ext cx="72291" cy="107972"/>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9" name="矩形 128"/>
            <p:cNvSpPr/>
            <p:nvPr/>
          </p:nvSpPr>
          <p:spPr>
            <a:xfrm>
              <a:off x="4897233" y="3321862"/>
              <a:ext cx="72291" cy="107972"/>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06" name="组合 129"/>
          <p:cNvGrpSpPr>
            <a:grpSpLocks/>
          </p:cNvGrpSpPr>
          <p:nvPr/>
        </p:nvGrpSpPr>
        <p:grpSpPr bwMode="auto">
          <a:xfrm rot="-1680000">
            <a:off x="5840413" y="2970213"/>
            <a:ext cx="73025" cy="217487"/>
            <a:chOff x="4897769" y="3212976"/>
            <a:chExt cx="72291" cy="217533"/>
          </a:xfrm>
        </p:grpSpPr>
        <p:sp>
          <p:nvSpPr>
            <p:cNvPr id="131" name="矩形 130"/>
            <p:cNvSpPr/>
            <p:nvPr/>
          </p:nvSpPr>
          <p:spPr>
            <a:xfrm>
              <a:off x="4896682" y="3212323"/>
              <a:ext cx="72291" cy="107973"/>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2" name="矩形 131"/>
            <p:cNvSpPr/>
            <p:nvPr/>
          </p:nvSpPr>
          <p:spPr>
            <a:xfrm>
              <a:off x="4896080" y="3321698"/>
              <a:ext cx="72291" cy="107973"/>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07" name="组合 132"/>
          <p:cNvGrpSpPr>
            <a:grpSpLocks/>
          </p:cNvGrpSpPr>
          <p:nvPr/>
        </p:nvGrpSpPr>
        <p:grpSpPr bwMode="auto">
          <a:xfrm rot="-1860000">
            <a:off x="5983288" y="2890838"/>
            <a:ext cx="73025" cy="217487"/>
            <a:chOff x="4897769" y="3212976"/>
            <a:chExt cx="72291" cy="217533"/>
          </a:xfrm>
        </p:grpSpPr>
        <p:sp>
          <p:nvSpPr>
            <p:cNvPr id="134" name="矩形 133"/>
            <p:cNvSpPr/>
            <p:nvPr/>
          </p:nvSpPr>
          <p:spPr>
            <a:xfrm>
              <a:off x="4896861" y="3210706"/>
              <a:ext cx="72291" cy="107973"/>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5" name="矩形 134"/>
            <p:cNvSpPr/>
            <p:nvPr/>
          </p:nvSpPr>
          <p:spPr>
            <a:xfrm>
              <a:off x="4896791" y="3321809"/>
              <a:ext cx="72291" cy="107973"/>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08" name="组合 135"/>
          <p:cNvGrpSpPr>
            <a:grpSpLocks/>
          </p:cNvGrpSpPr>
          <p:nvPr/>
        </p:nvGrpSpPr>
        <p:grpSpPr bwMode="auto">
          <a:xfrm rot="-2040000">
            <a:off x="6130925" y="2814638"/>
            <a:ext cx="73025" cy="217487"/>
            <a:chOff x="4897769" y="3212976"/>
            <a:chExt cx="72291" cy="217533"/>
          </a:xfrm>
        </p:grpSpPr>
        <p:sp>
          <p:nvSpPr>
            <p:cNvPr id="137" name="矩形 136"/>
            <p:cNvSpPr/>
            <p:nvPr/>
          </p:nvSpPr>
          <p:spPr>
            <a:xfrm>
              <a:off x="4897636" y="3211165"/>
              <a:ext cx="72291" cy="107973"/>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8" name="矩形 137"/>
            <p:cNvSpPr/>
            <p:nvPr/>
          </p:nvSpPr>
          <p:spPr>
            <a:xfrm>
              <a:off x="4897478" y="3322143"/>
              <a:ext cx="72291" cy="107973"/>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09" name="组合 138"/>
          <p:cNvGrpSpPr>
            <a:grpSpLocks/>
          </p:cNvGrpSpPr>
          <p:nvPr/>
        </p:nvGrpSpPr>
        <p:grpSpPr bwMode="auto">
          <a:xfrm rot="-2160000">
            <a:off x="6264275" y="2724150"/>
            <a:ext cx="73025" cy="217488"/>
            <a:chOff x="4897769" y="3212976"/>
            <a:chExt cx="72291" cy="217533"/>
          </a:xfrm>
        </p:grpSpPr>
        <p:sp>
          <p:nvSpPr>
            <p:cNvPr id="140" name="矩形 139"/>
            <p:cNvSpPr/>
            <p:nvPr/>
          </p:nvSpPr>
          <p:spPr>
            <a:xfrm>
              <a:off x="4897396" y="3211547"/>
              <a:ext cx="72291" cy="107972"/>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41" name="矩形 140"/>
            <p:cNvSpPr/>
            <p:nvPr/>
          </p:nvSpPr>
          <p:spPr>
            <a:xfrm>
              <a:off x="4896524" y="3320815"/>
              <a:ext cx="72291" cy="107972"/>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10" name="组合 141"/>
          <p:cNvGrpSpPr>
            <a:grpSpLocks/>
          </p:cNvGrpSpPr>
          <p:nvPr/>
        </p:nvGrpSpPr>
        <p:grpSpPr bwMode="auto">
          <a:xfrm rot="-2220000">
            <a:off x="6397625" y="2627313"/>
            <a:ext cx="73025" cy="217487"/>
            <a:chOff x="4897769" y="3212976"/>
            <a:chExt cx="72291" cy="217533"/>
          </a:xfrm>
        </p:grpSpPr>
        <p:sp>
          <p:nvSpPr>
            <p:cNvPr id="143" name="矩形 142"/>
            <p:cNvSpPr/>
            <p:nvPr/>
          </p:nvSpPr>
          <p:spPr>
            <a:xfrm>
              <a:off x="4896166" y="3211860"/>
              <a:ext cx="72291" cy="107973"/>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44" name="矩形 143"/>
            <p:cNvSpPr/>
            <p:nvPr/>
          </p:nvSpPr>
          <p:spPr>
            <a:xfrm>
              <a:off x="4896862" y="3321741"/>
              <a:ext cx="72291" cy="107973"/>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11" name="组合 144"/>
          <p:cNvGrpSpPr>
            <a:grpSpLocks/>
          </p:cNvGrpSpPr>
          <p:nvPr/>
        </p:nvGrpSpPr>
        <p:grpSpPr bwMode="auto">
          <a:xfrm rot="-2280000">
            <a:off x="6526213" y="2525713"/>
            <a:ext cx="73025" cy="217487"/>
            <a:chOff x="4897769" y="3212976"/>
            <a:chExt cx="72291" cy="217533"/>
          </a:xfrm>
        </p:grpSpPr>
        <p:sp>
          <p:nvSpPr>
            <p:cNvPr id="146" name="矩形 145"/>
            <p:cNvSpPr/>
            <p:nvPr/>
          </p:nvSpPr>
          <p:spPr>
            <a:xfrm>
              <a:off x="4897132" y="3211840"/>
              <a:ext cx="72291" cy="107973"/>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47" name="矩形 146"/>
            <p:cNvSpPr/>
            <p:nvPr/>
          </p:nvSpPr>
          <p:spPr>
            <a:xfrm>
              <a:off x="4896897" y="3320465"/>
              <a:ext cx="72291" cy="107973"/>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12" name="组合 147"/>
          <p:cNvGrpSpPr>
            <a:grpSpLocks/>
          </p:cNvGrpSpPr>
          <p:nvPr/>
        </p:nvGrpSpPr>
        <p:grpSpPr bwMode="auto">
          <a:xfrm rot="-2340000">
            <a:off x="6654800" y="2424113"/>
            <a:ext cx="71438" cy="217487"/>
            <a:chOff x="4897769" y="3212976"/>
            <a:chExt cx="72291" cy="217533"/>
          </a:xfrm>
        </p:grpSpPr>
        <p:sp>
          <p:nvSpPr>
            <p:cNvPr id="149" name="矩形 148"/>
            <p:cNvSpPr/>
            <p:nvPr/>
          </p:nvSpPr>
          <p:spPr>
            <a:xfrm>
              <a:off x="4896857" y="3210839"/>
              <a:ext cx="72290" cy="107973"/>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0" name="矩形 149"/>
            <p:cNvSpPr/>
            <p:nvPr/>
          </p:nvSpPr>
          <p:spPr>
            <a:xfrm>
              <a:off x="4897196" y="3321441"/>
              <a:ext cx="72290" cy="107973"/>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13" name="组合 150"/>
          <p:cNvGrpSpPr>
            <a:grpSpLocks/>
          </p:cNvGrpSpPr>
          <p:nvPr/>
        </p:nvGrpSpPr>
        <p:grpSpPr bwMode="auto">
          <a:xfrm rot="-2400000">
            <a:off x="6778625" y="2317750"/>
            <a:ext cx="71438" cy="217488"/>
            <a:chOff x="4897769" y="3212976"/>
            <a:chExt cx="72291" cy="217533"/>
          </a:xfrm>
        </p:grpSpPr>
        <p:sp>
          <p:nvSpPr>
            <p:cNvPr id="152" name="矩形 151"/>
            <p:cNvSpPr/>
            <p:nvPr/>
          </p:nvSpPr>
          <p:spPr>
            <a:xfrm>
              <a:off x="4896830" y="3212048"/>
              <a:ext cx="72290" cy="107972"/>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3" name="矩形 152"/>
            <p:cNvSpPr/>
            <p:nvPr/>
          </p:nvSpPr>
          <p:spPr>
            <a:xfrm>
              <a:off x="4896248" y="3321423"/>
              <a:ext cx="72290" cy="107972"/>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14" name="组合 153"/>
          <p:cNvGrpSpPr>
            <a:grpSpLocks/>
          </p:cNvGrpSpPr>
          <p:nvPr/>
        </p:nvGrpSpPr>
        <p:grpSpPr bwMode="auto">
          <a:xfrm rot="-2640000">
            <a:off x="6900863" y="2211388"/>
            <a:ext cx="73025" cy="219075"/>
            <a:chOff x="4897769" y="3212976"/>
            <a:chExt cx="72291" cy="217533"/>
          </a:xfrm>
        </p:grpSpPr>
        <p:sp>
          <p:nvSpPr>
            <p:cNvPr id="155" name="矩形 154"/>
            <p:cNvSpPr/>
            <p:nvPr/>
          </p:nvSpPr>
          <p:spPr>
            <a:xfrm>
              <a:off x="4898476" y="3212164"/>
              <a:ext cx="72291" cy="108767"/>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6" name="矩形 155"/>
            <p:cNvSpPr/>
            <p:nvPr/>
          </p:nvSpPr>
          <p:spPr>
            <a:xfrm>
              <a:off x="4898154" y="3321420"/>
              <a:ext cx="72291" cy="108767"/>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15" name="组合 156"/>
          <p:cNvGrpSpPr>
            <a:grpSpLocks/>
          </p:cNvGrpSpPr>
          <p:nvPr/>
        </p:nvGrpSpPr>
        <p:grpSpPr bwMode="auto">
          <a:xfrm rot="-2220000">
            <a:off x="7027863" y="2111375"/>
            <a:ext cx="73025" cy="217488"/>
            <a:chOff x="4897769" y="3212976"/>
            <a:chExt cx="72291" cy="217533"/>
          </a:xfrm>
        </p:grpSpPr>
        <p:sp>
          <p:nvSpPr>
            <p:cNvPr id="158" name="矩形 157"/>
            <p:cNvSpPr/>
            <p:nvPr/>
          </p:nvSpPr>
          <p:spPr>
            <a:xfrm>
              <a:off x="4896166" y="3211861"/>
              <a:ext cx="72291" cy="107972"/>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9" name="矩形 158"/>
            <p:cNvSpPr/>
            <p:nvPr/>
          </p:nvSpPr>
          <p:spPr>
            <a:xfrm>
              <a:off x="4896862" y="3321740"/>
              <a:ext cx="72291" cy="107972"/>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16" name="组合 159"/>
          <p:cNvGrpSpPr>
            <a:grpSpLocks/>
          </p:cNvGrpSpPr>
          <p:nvPr/>
        </p:nvGrpSpPr>
        <p:grpSpPr bwMode="auto">
          <a:xfrm rot="300000">
            <a:off x="4737100" y="3213100"/>
            <a:ext cx="73025" cy="217488"/>
            <a:chOff x="4897769" y="3212976"/>
            <a:chExt cx="72291" cy="217533"/>
          </a:xfrm>
        </p:grpSpPr>
        <p:sp>
          <p:nvSpPr>
            <p:cNvPr id="161" name="矩形 160"/>
            <p:cNvSpPr/>
            <p:nvPr/>
          </p:nvSpPr>
          <p:spPr>
            <a:xfrm>
              <a:off x="4897741" y="3212769"/>
              <a:ext cx="72291" cy="107972"/>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62" name="矩形 161"/>
            <p:cNvSpPr/>
            <p:nvPr/>
          </p:nvSpPr>
          <p:spPr>
            <a:xfrm>
              <a:off x="4897661" y="3321161"/>
              <a:ext cx="72291" cy="107972"/>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17" name="组合 162"/>
          <p:cNvGrpSpPr>
            <a:grpSpLocks/>
          </p:cNvGrpSpPr>
          <p:nvPr/>
        </p:nvGrpSpPr>
        <p:grpSpPr bwMode="auto">
          <a:xfrm rot="720000">
            <a:off x="4573588" y="3192463"/>
            <a:ext cx="73025" cy="217487"/>
            <a:chOff x="4897769" y="3212976"/>
            <a:chExt cx="72291" cy="217533"/>
          </a:xfrm>
        </p:grpSpPr>
        <p:sp>
          <p:nvSpPr>
            <p:cNvPr id="164" name="矩形 163"/>
            <p:cNvSpPr/>
            <p:nvPr/>
          </p:nvSpPr>
          <p:spPr>
            <a:xfrm>
              <a:off x="4897256" y="3211862"/>
              <a:ext cx="72291" cy="107973"/>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65" name="矩形 164"/>
            <p:cNvSpPr/>
            <p:nvPr/>
          </p:nvSpPr>
          <p:spPr>
            <a:xfrm>
              <a:off x="4896417" y="3322427"/>
              <a:ext cx="72291" cy="107973"/>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18" name="组合 165"/>
          <p:cNvGrpSpPr>
            <a:grpSpLocks/>
          </p:cNvGrpSpPr>
          <p:nvPr/>
        </p:nvGrpSpPr>
        <p:grpSpPr bwMode="auto">
          <a:xfrm rot="1080000">
            <a:off x="4422775" y="3146425"/>
            <a:ext cx="71438" cy="217488"/>
            <a:chOff x="4897769" y="3212976"/>
            <a:chExt cx="72291" cy="217533"/>
          </a:xfrm>
        </p:grpSpPr>
        <p:sp>
          <p:nvSpPr>
            <p:cNvPr id="167" name="矩形 166"/>
            <p:cNvSpPr/>
            <p:nvPr/>
          </p:nvSpPr>
          <p:spPr>
            <a:xfrm>
              <a:off x="4896417" y="3212261"/>
              <a:ext cx="72291" cy="107972"/>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68" name="矩形 167"/>
            <p:cNvSpPr/>
            <p:nvPr/>
          </p:nvSpPr>
          <p:spPr>
            <a:xfrm>
              <a:off x="4897097" y="3322233"/>
              <a:ext cx="72290" cy="107972"/>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19" name="组合 168"/>
          <p:cNvGrpSpPr>
            <a:grpSpLocks/>
          </p:cNvGrpSpPr>
          <p:nvPr/>
        </p:nvGrpSpPr>
        <p:grpSpPr bwMode="auto">
          <a:xfrm rot="1200000">
            <a:off x="4260850" y="3098800"/>
            <a:ext cx="71438" cy="217488"/>
            <a:chOff x="4897769" y="3212976"/>
            <a:chExt cx="72291" cy="217533"/>
          </a:xfrm>
        </p:grpSpPr>
        <p:sp>
          <p:nvSpPr>
            <p:cNvPr id="170" name="矩形 169"/>
            <p:cNvSpPr/>
            <p:nvPr/>
          </p:nvSpPr>
          <p:spPr>
            <a:xfrm>
              <a:off x="4896518" y="3213290"/>
              <a:ext cx="72290" cy="107972"/>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71" name="矩形 170"/>
            <p:cNvSpPr/>
            <p:nvPr/>
          </p:nvSpPr>
          <p:spPr>
            <a:xfrm>
              <a:off x="4896961" y="3321273"/>
              <a:ext cx="72291" cy="107972"/>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20" name="组合 171"/>
          <p:cNvGrpSpPr>
            <a:grpSpLocks/>
          </p:cNvGrpSpPr>
          <p:nvPr/>
        </p:nvGrpSpPr>
        <p:grpSpPr bwMode="auto">
          <a:xfrm rot="1440000">
            <a:off x="4110038" y="3043238"/>
            <a:ext cx="73025" cy="217487"/>
            <a:chOff x="4897769" y="3212976"/>
            <a:chExt cx="72291" cy="217533"/>
          </a:xfrm>
        </p:grpSpPr>
        <p:sp>
          <p:nvSpPr>
            <p:cNvPr id="173" name="矩形 172"/>
            <p:cNvSpPr/>
            <p:nvPr/>
          </p:nvSpPr>
          <p:spPr>
            <a:xfrm>
              <a:off x="4897733" y="3213022"/>
              <a:ext cx="72291" cy="107973"/>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74" name="矩形 173"/>
            <p:cNvSpPr/>
            <p:nvPr/>
          </p:nvSpPr>
          <p:spPr>
            <a:xfrm>
              <a:off x="4897805" y="3322491"/>
              <a:ext cx="72291" cy="107973"/>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21" name="组合 174"/>
          <p:cNvGrpSpPr>
            <a:grpSpLocks/>
          </p:cNvGrpSpPr>
          <p:nvPr/>
        </p:nvGrpSpPr>
        <p:grpSpPr bwMode="auto">
          <a:xfrm rot="1140000">
            <a:off x="3962400" y="2982913"/>
            <a:ext cx="73025" cy="217487"/>
            <a:chOff x="4897769" y="3212976"/>
            <a:chExt cx="72291" cy="217533"/>
          </a:xfrm>
        </p:grpSpPr>
        <p:sp>
          <p:nvSpPr>
            <p:cNvPr id="176" name="矩形 175"/>
            <p:cNvSpPr/>
            <p:nvPr/>
          </p:nvSpPr>
          <p:spPr>
            <a:xfrm>
              <a:off x="4896974" y="3211775"/>
              <a:ext cx="72291" cy="107973"/>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77" name="矩形 176"/>
            <p:cNvSpPr/>
            <p:nvPr/>
          </p:nvSpPr>
          <p:spPr>
            <a:xfrm>
              <a:off x="4896566" y="3322752"/>
              <a:ext cx="72291" cy="107973"/>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22" name="组合 177"/>
          <p:cNvGrpSpPr>
            <a:grpSpLocks/>
          </p:cNvGrpSpPr>
          <p:nvPr/>
        </p:nvGrpSpPr>
        <p:grpSpPr bwMode="auto">
          <a:xfrm rot="540000">
            <a:off x="3802063" y="2940050"/>
            <a:ext cx="71437" cy="217488"/>
            <a:chOff x="4897769" y="3212976"/>
            <a:chExt cx="72291" cy="217533"/>
          </a:xfrm>
        </p:grpSpPr>
        <p:sp>
          <p:nvSpPr>
            <p:cNvPr id="179" name="矩形 178"/>
            <p:cNvSpPr/>
            <p:nvPr/>
          </p:nvSpPr>
          <p:spPr>
            <a:xfrm>
              <a:off x="4897032" y="3212408"/>
              <a:ext cx="72292" cy="107972"/>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80" name="矩形 179"/>
            <p:cNvSpPr/>
            <p:nvPr/>
          </p:nvSpPr>
          <p:spPr>
            <a:xfrm>
              <a:off x="4896668" y="3321784"/>
              <a:ext cx="72291" cy="107972"/>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23" name="组合 180"/>
          <p:cNvGrpSpPr>
            <a:grpSpLocks/>
          </p:cNvGrpSpPr>
          <p:nvPr/>
        </p:nvGrpSpPr>
        <p:grpSpPr bwMode="auto">
          <a:xfrm>
            <a:off x="3635375" y="2928938"/>
            <a:ext cx="73025" cy="217487"/>
            <a:chOff x="4897769" y="3212976"/>
            <a:chExt cx="72291" cy="217533"/>
          </a:xfrm>
        </p:grpSpPr>
        <p:sp>
          <p:nvSpPr>
            <p:cNvPr id="182" name="矩形 181"/>
            <p:cNvSpPr/>
            <p:nvPr/>
          </p:nvSpPr>
          <p:spPr>
            <a:xfrm>
              <a:off x="4897769" y="3212976"/>
              <a:ext cx="72291" cy="107973"/>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83" name="矩形 182"/>
            <p:cNvSpPr/>
            <p:nvPr/>
          </p:nvSpPr>
          <p:spPr>
            <a:xfrm>
              <a:off x="4897769" y="3322536"/>
              <a:ext cx="72291" cy="107973"/>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24" name="组合 183"/>
          <p:cNvGrpSpPr>
            <a:grpSpLocks/>
          </p:cNvGrpSpPr>
          <p:nvPr/>
        </p:nvGrpSpPr>
        <p:grpSpPr bwMode="auto">
          <a:xfrm>
            <a:off x="3575050" y="3624263"/>
            <a:ext cx="188913" cy="149225"/>
            <a:chOff x="3575062" y="3624239"/>
            <a:chExt cx="188138" cy="149613"/>
          </a:xfrm>
        </p:grpSpPr>
        <p:sp>
          <p:nvSpPr>
            <p:cNvPr id="185" name="矩形 184"/>
            <p:cNvSpPr/>
            <p:nvPr/>
          </p:nvSpPr>
          <p:spPr>
            <a:xfrm rot="24360000">
              <a:off x="3593004" y="3684287"/>
              <a:ext cx="71624" cy="107507"/>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86" name="矩形 185"/>
            <p:cNvSpPr/>
            <p:nvPr/>
          </p:nvSpPr>
          <p:spPr>
            <a:xfrm rot="24360000">
              <a:off x="3673635" y="3606297"/>
              <a:ext cx="71623" cy="107507"/>
            </a:xfrm>
            <a:prstGeom prst="rec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25" name="组合 186"/>
          <p:cNvGrpSpPr>
            <a:grpSpLocks/>
          </p:cNvGrpSpPr>
          <p:nvPr/>
        </p:nvGrpSpPr>
        <p:grpSpPr bwMode="auto">
          <a:xfrm rot="480000">
            <a:off x="3670300" y="3757613"/>
            <a:ext cx="187325" cy="149225"/>
            <a:chOff x="3575062" y="3624239"/>
            <a:chExt cx="188138" cy="149613"/>
          </a:xfrm>
        </p:grpSpPr>
        <p:sp>
          <p:nvSpPr>
            <p:cNvPr id="188" name="矩形 187"/>
            <p:cNvSpPr/>
            <p:nvPr/>
          </p:nvSpPr>
          <p:spPr>
            <a:xfrm rot="24360000">
              <a:off x="3592081" y="3683571"/>
              <a:ext cx="71624" cy="108419"/>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89" name="矩形 188"/>
            <p:cNvSpPr/>
            <p:nvPr/>
          </p:nvSpPr>
          <p:spPr>
            <a:xfrm rot="24360000">
              <a:off x="3672757" y="3604747"/>
              <a:ext cx="71624" cy="108419"/>
            </a:xfrm>
            <a:prstGeom prst="rec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
        <p:nvSpPr>
          <p:cNvPr id="190" name="矩形 189"/>
          <p:cNvSpPr/>
          <p:nvPr/>
        </p:nvSpPr>
        <p:spPr>
          <a:xfrm rot="21600000">
            <a:off x="2897188" y="3290888"/>
            <a:ext cx="73025" cy="107950"/>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91" name="矩形 190"/>
          <p:cNvSpPr/>
          <p:nvPr/>
        </p:nvSpPr>
        <p:spPr>
          <a:xfrm rot="22620000">
            <a:off x="3068638" y="3330575"/>
            <a:ext cx="73025" cy="107950"/>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92" name="矩形 191"/>
          <p:cNvSpPr/>
          <p:nvPr/>
        </p:nvSpPr>
        <p:spPr>
          <a:xfrm rot="22980000">
            <a:off x="3216275" y="3394075"/>
            <a:ext cx="73025" cy="107950"/>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93" name="矩形 192"/>
          <p:cNvSpPr/>
          <p:nvPr/>
        </p:nvSpPr>
        <p:spPr>
          <a:xfrm rot="23460000">
            <a:off x="3354388" y="3465513"/>
            <a:ext cx="73025" cy="107950"/>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94" name="矩形 193"/>
          <p:cNvSpPr/>
          <p:nvPr/>
        </p:nvSpPr>
        <p:spPr>
          <a:xfrm rot="23880000">
            <a:off x="3482975" y="3560763"/>
            <a:ext cx="73025" cy="107950"/>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95" name="矩形 194"/>
          <p:cNvSpPr/>
          <p:nvPr/>
        </p:nvSpPr>
        <p:spPr>
          <a:xfrm rot="24840000">
            <a:off x="3779837" y="3938588"/>
            <a:ext cx="73025" cy="107950"/>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96" name="矩形 195"/>
          <p:cNvSpPr/>
          <p:nvPr/>
        </p:nvSpPr>
        <p:spPr>
          <a:xfrm rot="24900000">
            <a:off x="3871912" y="4075113"/>
            <a:ext cx="73025" cy="107950"/>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97" name="矩形 196"/>
          <p:cNvSpPr/>
          <p:nvPr/>
        </p:nvSpPr>
        <p:spPr>
          <a:xfrm rot="24840000">
            <a:off x="3964781" y="4209257"/>
            <a:ext cx="71437" cy="107950"/>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98" name="矩形 197"/>
          <p:cNvSpPr/>
          <p:nvPr/>
        </p:nvSpPr>
        <p:spPr>
          <a:xfrm rot="24600000">
            <a:off x="4069556" y="4341019"/>
            <a:ext cx="71438" cy="107950"/>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99" name="矩形 198"/>
          <p:cNvSpPr/>
          <p:nvPr/>
        </p:nvSpPr>
        <p:spPr>
          <a:xfrm rot="24120000">
            <a:off x="4186238" y="4462463"/>
            <a:ext cx="73025" cy="107950"/>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00" name="矩形 199"/>
          <p:cNvSpPr/>
          <p:nvPr/>
        </p:nvSpPr>
        <p:spPr>
          <a:xfrm rot="23820000">
            <a:off x="4318000" y="4568825"/>
            <a:ext cx="71438" cy="107950"/>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01" name="矩形 200"/>
          <p:cNvSpPr/>
          <p:nvPr/>
        </p:nvSpPr>
        <p:spPr>
          <a:xfrm rot="23580000">
            <a:off x="4456113" y="4660900"/>
            <a:ext cx="71437" cy="107950"/>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61538" name="组合 201"/>
          <p:cNvGrpSpPr>
            <a:grpSpLocks/>
          </p:cNvGrpSpPr>
          <p:nvPr/>
        </p:nvGrpSpPr>
        <p:grpSpPr bwMode="auto">
          <a:xfrm rot="-960000">
            <a:off x="4562475" y="4676775"/>
            <a:ext cx="187325" cy="149225"/>
            <a:chOff x="3575062" y="3624239"/>
            <a:chExt cx="188138" cy="149613"/>
          </a:xfrm>
        </p:grpSpPr>
        <p:sp>
          <p:nvSpPr>
            <p:cNvPr id="203" name="矩形 202"/>
            <p:cNvSpPr/>
            <p:nvPr/>
          </p:nvSpPr>
          <p:spPr>
            <a:xfrm rot="24360000">
              <a:off x="3591781" y="3682620"/>
              <a:ext cx="71624" cy="108419"/>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04" name="矩形 203"/>
            <p:cNvSpPr/>
            <p:nvPr/>
          </p:nvSpPr>
          <p:spPr>
            <a:xfrm rot="24360000">
              <a:off x="3671792" y="3606176"/>
              <a:ext cx="71623" cy="108419"/>
            </a:xfrm>
            <a:prstGeom prst="rec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39" name="组合 204"/>
          <p:cNvGrpSpPr>
            <a:grpSpLocks/>
          </p:cNvGrpSpPr>
          <p:nvPr/>
        </p:nvGrpSpPr>
        <p:grpSpPr bwMode="auto">
          <a:xfrm rot="-1200000">
            <a:off x="4708525" y="4754563"/>
            <a:ext cx="187325" cy="149225"/>
            <a:chOff x="3575062" y="3624239"/>
            <a:chExt cx="188138" cy="149613"/>
          </a:xfrm>
        </p:grpSpPr>
        <p:sp>
          <p:nvSpPr>
            <p:cNvPr id="206" name="矩形 205"/>
            <p:cNvSpPr/>
            <p:nvPr/>
          </p:nvSpPr>
          <p:spPr>
            <a:xfrm rot="24360000">
              <a:off x="3592647" y="3684259"/>
              <a:ext cx="71623" cy="108419"/>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07" name="矩形 206"/>
            <p:cNvSpPr/>
            <p:nvPr/>
          </p:nvSpPr>
          <p:spPr>
            <a:xfrm rot="24360000">
              <a:off x="3672494" y="3604869"/>
              <a:ext cx="71623" cy="108419"/>
            </a:xfrm>
            <a:prstGeom prst="rec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40" name="组合 207"/>
          <p:cNvGrpSpPr>
            <a:grpSpLocks/>
          </p:cNvGrpSpPr>
          <p:nvPr/>
        </p:nvGrpSpPr>
        <p:grpSpPr bwMode="auto">
          <a:xfrm rot="-1380000">
            <a:off x="4852988" y="4826000"/>
            <a:ext cx="188912" cy="149225"/>
            <a:chOff x="3575062" y="3624239"/>
            <a:chExt cx="188138" cy="149613"/>
          </a:xfrm>
        </p:grpSpPr>
        <p:sp>
          <p:nvSpPr>
            <p:cNvPr id="209" name="矩形 208"/>
            <p:cNvSpPr/>
            <p:nvPr/>
          </p:nvSpPr>
          <p:spPr>
            <a:xfrm rot="24360000">
              <a:off x="3591104" y="3684311"/>
              <a:ext cx="71623" cy="107508"/>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10" name="矩形 209"/>
            <p:cNvSpPr/>
            <p:nvPr/>
          </p:nvSpPr>
          <p:spPr>
            <a:xfrm rot="24360000">
              <a:off x="3672006" y="3606494"/>
              <a:ext cx="71623" cy="107508"/>
            </a:xfrm>
            <a:prstGeom prst="rec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41" name="组合 210"/>
          <p:cNvGrpSpPr>
            <a:grpSpLocks/>
          </p:cNvGrpSpPr>
          <p:nvPr/>
        </p:nvGrpSpPr>
        <p:grpSpPr bwMode="auto">
          <a:xfrm rot="-1680000">
            <a:off x="5005388" y="4887913"/>
            <a:ext cx="188912" cy="149225"/>
            <a:chOff x="3575062" y="3624239"/>
            <a:chExt cx="188138" cy="149613"/>
          </a:xfrm>
        </p:grpSpPr>
        <p:sp>
          <p:nvSpPr>
            <p:cNvPr id="212" name="矩形 211"/>
            <p:cNvSpPr/>
            <p:nvPr/>
          </p:nvSpPr>
          <p:spPr>
            <a:xfrm rot="24360000">
              <a:off x="3591332" y="3684106"/>
              <a:ext cx="71624" cy="107508"/>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13" name="矩形 212"/>
            <p:cNvSpPr/>
            <p:nvPr/>
          </p:nvSpPr>
          <p:spPr>
            <a:xfrm rot="24360000">
              <a:off x="3671772" y="3606388"/>
              <a:ext cx="71624" cy="107508"/>
            </a:xfrm>
            <a:prstGeom prst="rec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42" name="组合 213"/>
          <p:cNvGrpSpPr>
            <a:grpSpLocks/>
          </p:cNvGrpSpPr>
          <p:nvPr/>
        </p:nvGrpSpPr>
        <p:grpSpPr bwMode="auto">
          <a:xfrm rot="-1980000">
            <a:off x="5165725" y="4933950"/>
            <a:ext cx="187325" cy="149225"/>
            <a:chOff x="3575062" y="3624239"/>
            <a:chExt cx="188138" cy="149613"/>
          </a:xfrm>
        </p:grpSpPr>
        <p:sp>
          <p:nvSpPr>
            <p:cNvPr id="215" name="矩形 214"/>
            <p:cNvSpPr/>
            <p:nvPr/>
          </p:nvSpPr>
          <p:spPr>
            <a:xfrm rot="24360000">
              <a:off x="3592429" y="3682853"/>
              <a:ext cx="71624" cy="108419"/>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16" name="矩形 215"/>
            <p:cNvSpPr/>
            <p:nvPr/>
          </p:nvSpPr>
          <p:spPr>
            <a:xfrm rot="24360000">
              <a:off x="3671536" y="3605086"/>
              <a:ext cx="71623" cy="108419"/>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43" name="组合 216"/>
          <p:cNvGrpSpPr>
            <a:grpSpLocks/>
          </p:cNvGrpSpPr>
          <p:nvPr/>
        </p:nvGrpSpPr>
        <p:grpSpPr bwMode="auto">
          <a:xfrm rot="-2160000">
            <a:off x="5324475" y="4972050"/>
            <a:ext cx="188913" cy="150813"/>
            <a:chOff x="3575062" y="3624239"/>
            <a:chExt cx="188138" cy="149613"/>
          </a:xfrm>
        </p:grpSpPr>
        <p:sp>
          <p:nvSpPr>
            <p:cNvPr id="218" name="矩形 217"/>
            <p:cNvSpPr/>
            <p:nvPr/>
          </p:nvSpPr>
          <p:spPr>
            <a:xfrm rot="24360000">
              <a:off x="3592535" y="3683231"/>
              <a:ext cx="72444" cy="107507"/>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19" name="矩形 218"/>
            <p:cNvSpPr/>
            <p:nvPr/>
          </p:nvSpPr>
          <p:spPr>
            <a:xfrm rot="24360000">
              <a:off x="3672004" y="3606427"/>
              <a:ext cx="72444" cy="107507"/>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44" name="组合 219"/>
          <p:cNvGrpSpPr>
            <a:grpSpLocks/>
          </p:cNvGrpSpPr>
          <p:nvPr/>
        </p:nvGrpSpPr>
        <p:grpSpPr bwMode="auto">
          <a:xfrm rot="-2460000">
            <a:off x="5481638" y="4997450"/>
            <a:ext cx="188912" cy="149225"/>
            <a:chOff x="3575062" y="3624239"/>
            <a:chExt cx="188138" cy="149613"/>
          </a:xfrm>
        </p:grpSpPr>
        <p:sp>
          <p:nvSpPr>
            <p:cNvPr id="221" name="矩形 220"/>
            <p:cNvSpPr/>
            <p:nvPr/>
          </p:nvSpPr>
          <p:spPr>
            <a:xfrm rot="24360000">
              <a:off x="3592243" y="3683157"/>
              <a:ext cx="71624" cy="107508"/>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22" name="矩形 221"/>
            <p:cNvSpPr/>
            <p:nvPr/>
          </p:nvSpPr>
          <p:spPr>
            <a:xfrm rot="24360000">
              <a:off x="3673202" y="3606382"/>
              <a:ext cx="71623" cy="107508"/>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
        <p:nvSpPr>
          <p:cNvPr id="223" name="矩形 222"/>
          <p:cNvSpPr/>
          <p:nvPr/>
        </p:nvSpPr>
        <p:spPr>
          <a:xfrm rot="60000">
            <a:off x="5703888" y="5076825"/>
            <a:ext cx="71437" cy="107950"/>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24" name="矩形 223"/>
          <p:cNvSpPr/>
          <p:nvPr/>
        </p:nvSpPr>
        <p:spPr>
          <a:xfrm rot="-60000">
            <a:off x="5865813" y="5078413"/>
            <a:ext cx="71437" cy="107950"/>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61547" name="组合 224"/>
          <p:cNvGrpSpPr>
            <a:grpSpLocks/>
          </p:cNvGrpSpPr>
          <p:nvPr/>
        </p:nvGrpSpPr>
        <p:grpSpPr bwMode="auto">
          <a:xfrm rot="-3000000">
            <a:off x="5972175" y="5000625"/>
            <a:ext cx="187325" cy="149225"/>
            <a:chOff x="3575062" y="3624239"/>
            <a:chExt cx="188138" cy="149613"/>
          </a:xfrm>
        </p:grpSpPr>
        <p:sp>
          <p:nvSpPr>
            <p:cNvPr id="226" name="矩形 225"/>
            <p:cNvSpPr/>
            <p:nvPr/>
          </p:nvSpPr>
          <p:spPr>
            <a:xfrm rot="24360000">
              <a:off x="3593134" y="3683692"/>
              <a:ext cx="71623" cy="108419"/>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27" name="矩形 226"/>
            <p:cNvSpPr/>
            <p:nvPr/>
          </p:nvSpPr>
          <p:spPr>
            <a:xfrm rot="24360000">
              <a:off x="3672481" y="3604761"/>
              <a:ext cx="71623" cy="108419"/>
            </a:xfrm>
            <a:prstGeom prst="rec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48" name="组合 227"/>
          <p:cNvGrpSpPr>
            <a:grpSpLocks/>
          </p:cNvGrpSpPr>
          <p:nvPr/>
        </p:nvGrpSpPr>
        <p:grpSpPr bwMode="auto">
          <a:xfrm rot="-3120000">
            <a:off x="6134100" y="4981575"/>
            <a:ext cx="187325" cy="149225"/>
            <a:chOff x="3575062" y="3624239"/>
            <a:chExt cx="188138" cy="149613"/>
          </a:xfrm>
        </p:grpSpPr>
        <p:sp>
          <p:nvSpPr>
            <p:cNvPr id="229" name="矩形 228"/>
            <p:cNvSpPr/>
            <p:nvPr/>
          </p:nvSpPr>
          <p:spPr>
            <a:xfrm rot="24360000">
              <a:off x="3592781" y="3683523"/>
              <a:ext cx="71624" cy="108419"/>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30" name="矩形 229"/>
            <p:cNvSpPr/>
            <p:nvPr/>
          </p:nvSpPr>
          <p:spPr>
            <a:xfrm rot="24360000">
              <a:off x="3672876" y="3604896"/>
              <a:ext cx="71624" cy="108419"/>
            </a:xfrm>
            <a:prstGeom prst="rec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49" name="组合 230"/>
          <p:cNvGrpSpPr>
            <a:grpSpLocks/>
          </p:cNvGrpSpPr>
          <p:nvPr/>
        </p:nvGrpSpPr>
        <p:grpSpPr bwMode="auto">
          <a:xfrm rot="-3300000">
            <a:off x="6290469" y="4953794"/>
            <a:ext cx="188913" cy="149225"/>
            <a:chOff x="3575062" y="3624239"/>
            <a:chExt cx="188138" cy="149613"/>
          </a:xfrm>
        </p:grpSpPr>
        <p:sp>
          <p:nvSpPr>
            <p:cNvPr id="232" name="矩形 231"/>
            <p:cNvSpPr/>
            <p:nvPr/>
          </p:nvSpPr>
          <p:spPr>
            <a:xfrm rot="24360000">
              <a:off x="3591425" y="3683568"/>
              <a:ext cx="71624" cy="107507"/>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33" name="矩形 232"/>
            <p:cNvSpPr/>
            <p:nvPr/>
          </p:nvSpPr>
          <p:spPr>
            <a:xfrm rot="24360000">
              <a:off x="3672105" y="3605322"/>
              <a:ext cx="71623" cy="107507"/>
            </a:xfrm>
            <a:prstGeom prst="rec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50" name="组合 233"/>
          <p:cNvGrpSpPr>
            <a:grpSpLocks/>
          </p:cNvGrpSpPr>
          <p:nvPr/>
        </p:nvGrpSpPr>
        <p:grpSpPr bwMode="auto">
          <a:xfrm rot="-3360000">
            <a:off x="6452395" y="4926806"/>
            <a:ext cx="188912" cy="149225"/>
            <a:chOff x="3575062" y="3624239"/>
            <a:chExt cx="188138" cy="149613"/>
          </a:xfrm>
        </p:grpSpPr>
        <p:sp>
          <p:nvSpPr>
            <p:cNvPr id="235" name="矩形 234"/>
            <p:cNvSpPr/>
            <p:nvPr/>
          </p:nvSpPr>
          <p:spPr>
            <a:xfrm rot="24360000">
              <a:off x="3591651" y="3684144"/>
              <a:ext cx="71623" cy="107508"/>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36" name="矩形 235"/>
            <p:cNvSpPr/>
            <p:nvPr/>
          </p:nvSpPr>
          <p:spPr>
            <a:xfrm rot="24360000">
              <a:off x="3672792" y="3606008"/>
              <a:ext cx="71623" cy="107508"/>
            </a:xfrm>
            <a:prstGeom prst="rec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51" name="组合 236"/>
          <p:cNvGrpSpPr>
            <a:grpSpLocks/>
          </p:cNvGrpSpPr>
          <p:nvPr/>
        </p:nvGrpSpPr>
        <p:grpSpPr bwMode="auto">
          <a:xfrm rot="-3780000">
            <a:off x="8009731" y="4445795"/>
            <a:ext cx="187325" cy="150812"/>
            <a:chOff x="3575062" y="3624239"/>
            <a:chExt cx="188138" cy="149613"/>
          </a:xfrm>
        </p:grpSpPr>
        <p:sp>
          <p:nvSpPr>
            <p:cNvPr id="239" name="矩形 238"/>
            <p:cNvSpPr/>
            <p:nvPr/>
          </p:nvSpPr>
          <p:spPr>
            <a:xfrm rot="2760000">
              <a:off x="3593629" y="3683164"/>
              <a:ext cx="72444" cy="108419"/>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40" name="矩形 239"/>
            <p:cNvSpPr/>
            <p:nvPr/>
          </p:nvSpPr>
          <p:spPr>
            <a:xfrm rot="24360000">
              <a:off x="3673611" y="3605793"/>
              <a:ext cx="72444" cy="108419"/>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52" name="组合 240"/>
          <p:cNvGrpSpPr>
            <a:grpSpLocks/>
          </p:cNvGrpSpPr>
          <p:nvPr/>
        </p:nvGrpSpPr>
        <p:grpSpPr bwMode="auto">
          <a:xfrm rot="-3660000">
            <a:off x="8163719" y="4393406"/>
            <a:ext cx="187325" cy="150813"/>
            <a:chOff x="3575062" y="3624239"/>
            <a:chExt cx="188138" cy="149613"/>
          </a:xfrm>
        </p:grpSpPr>
        <p:sp>
          <p:nvSpPr>
            <p:cNvPr id="242" name="矩形 241"/>
            <p:cNvSpPr/>
            <p:nvPr/>
          </p:nvSpPr>
          <p:spPr>
            <a:xfrm rot="2760000">
              <a:off x="3593461" y="3681740"/>
              <a:ext cx="72444" cy="108419"/>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43" name="矩形 242"/>
            <p:cNvSpPr/>
            <p:nvPr/>
          </p:nvSpPr>
          <p:spPr>
            <a:xfrm rot="24360000">
              <a:off x="3672978" y="3605792"/>
              <a:ext cx="72444" cy="108419"/>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53" name="组合 243"/>
          <p:cNvGrpSpPr>
            <a:grpSpLocks/>
          </p:cNvGrpSpPr>
          <p:nvPr/>
        </p:nvGrpSpPr>
        <p:grpSpPr bwMode="auto">
          <a:xfrm rot="-3540000">
            <a:off x="8319295" y="4345781"/>
            <a:ext cx="188912" cy="149225"/>
            <a:chOff x="3575062" y="3624239"/>
            <a:chExt cx="188138" cy="149613"/>
          </a:xfrm>
        </p:grpSpPr>
        <p:sp>
          <p:nvSpPr>
            <p:cNvPr id="245" name="矩形 244"/>
            <p:cNvSpPr/>
            <p:nvPr/>
          </p:nvSpPr>
          <p:spPr>
            <a:xfrm rot="2760000">
              <a:off x="3591317" y="3684624"/>
              <a:ext cx="71623" cy="107508"/>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46" name="矩形 245"/>
            <p:cNvSpPr/>
            <p:nvPr/>
          </p:nvSpPr>
          <p:spPr>
            <a:xfrm rot="24360000">
              <a:off x="3671796" y="3606233"/>
              <a:ext cx="71623" cy="107508"/>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54" name="组合 246"/>
          <p:cNvGrpSpPr>
            <a:grpSpLocks/>
          </p:cNvGrpSpPr>
          <p:nvPr/>
        </p:nvGrpSpPr>
        <p:grpSpPr bwMode="auto">
          <a:xfrm rot="-3540000">
            <a:off x="8479632" y="4317206"/>
            <a:ext cx="188912" cy="149225"/>
            <a:chOff x="3575062" y="3624239"/>
            <a:chExt cx="188138" cy="149613"/>
          </a:xfrm>
        </p:grpSpPr>
        <p:sp>
          <p:nvSpPr>
            <p:cNvPr id="248" name="矩形 247"/>
            <p:cNvSpPr/>
            <p:nvPr/>
          </p:nvSpPr>
          <p:spPr>
            <a:xfrm rot="2760000">
              <a:off x="3591317" y="3684625"/>
              <a:ext cx="71624" cy="107508"/>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49" name="矩形 248"/>
            <p:cNvSpPr/>
            <p:nvPr/>
          </p:nvSpPr>
          <p:spPr>
            <a:xfrm rot="24360000">
              <a:off x="3671795" y="3606234"/>
              <a:ext cx="71624" cy="107508"/>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55" name="组合 249"/>
          <p:cNvGrpSpPr>
            <a:grpSpLocks/>
          </p:cNvGrpSpPr>
          <p:nvPr/>
        </p:nvGrpSpPr>
        <p:grpSpPr bwMode="auto">
          <a:xfrm rot="-3360000">
            <a:off x="8641557" y="4275931"/>
            <a:ext cx="188912" cy="149225"/>
            <a:chOff x="3575062" y="3624239"/>
            <a:chExt cx="188138" cy="149613"/>
          </a:xfrm>
        </p:grpSpPr>
        <p:sp>
          <p:nvSpPr>
            <p:cNvPr id="251" name="矩形 250"/>
            <p:cNvSpPr/>
            <p:nvPr/>
          </p:nvSpPr>
          <p:spPr>
            <a:xfrm rot="2760000">
              <a:off x="3591651" y="3684145"/>
              <a:ext cx="71624" cy="107508"/>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52" name="矩形 251"/>
            <p:cNvSpPr/>
            <p:nvPr/>
          </p:nvSpPr>
          <p:spPr>
            <a:xfrm rot="24360000">
              <a:off x="3672792" y="3606009"/>
              <a:ext cx="71624" cy="107508"/>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56" name="组合 252"/>
          <p:cNvGrpSpPr>
            <a:grpSpLocks/>
          </p:cNvGrpSpPr>
          <p:nvPr/>
        </p:nvGrpSpPr>
        <p:grpSpPr bwMode="auto">
          <a:xfrm rot="-3060000">
            <a:off x="8801894" y="4258469"/>
            <a:ext cx="187325" cy="150813"/>
            <a:chOff x="3575062" y="3624239"/>
            <a:chExt cx="188138" cy="149613"/>
          </a:xfrm>
        </p:grpSpPr>
        <p:sp>
          <p:nvSpPr>
            <p:cNvPr id="254" name="矩形 253"/>
            <p:cNvSpPr/>
            <p:nvPr/>
          </p:nvSpPr>
          <p:spPr>
            <a:xfrm rot="2760000">
              <a:off x="3593290" y="3681593"/>
              <a:ext cx="72444" cy="108419"/>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55" name="矩形 254"/>
            <p:cNvSpPr/>
            <p:nvPr/>
          </p:nvSpPr>
          <p:spPr>
            <a:xfrm rot="24360000">
              <a:off x="3674004" y="3604873"/>
              <a:ext cx="72444" cy="108419"/>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57" name="组合 255"/>
          <p:cNvGrpSpPr>
            <a:grpSpLocks/>
          </p:cNvGrpSpPr>
          <p:nvPr/>
        </p:nvGrpSpPr>
        <p:grpSpPr bwMode="auto">
          <a:xfrm rot="-2880000">
            <a:off x="8964613" y="4248150"/>
            <a:ext cx="187325" cy="149225"/>
            <a:chOff x="3575062" y="3624239"/>
            <a:chExt cx="188138" cy="149613"/>
          </a:xfrm>
        </p:grpSpPr>
        <p:sp>
          <p:nvSpPr>
            <p:cNvPr id="257" name="矩形 256"/>
            <p:cNvSpPr/>
            <p:nvPr/>
          </p:nvSpPr>
          <p:spPr>
            <a:xfrm rot="2760000">
              <a:off x="3592382" y="3682703"/>
              <a:ext cx="71624" cy="108419"/>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58" name="矩形 257"/>
            <p:cNvSpPr/>
            <p:nvPr/>
          </p:nvSpPr>
          <p:spPr>
            <a:xfrm rot="24360000">
              <a:off x="3672123" y="3604604"/>
              <a:ext cx="71623" cy="108419"/>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58" name="组合 258"/>
          <p:cNvGrpSpPr>
            <a:grpSpLocks/>
          </p:cNvGrpSpPr>
          <p:nvPr/>
        </p:nvGrpSpPr>
        <p:grpSpPr bwMode="auto">
          <a:xfrm rot="-2640000">
            <a:off x="9131300" y="4248150"/>
            <a:ext cx="187325" cy="149225"/>
            <a:chOff x="3575062" y="3624239"/>
            <a:chExt cx="188138" cy="149613"/>
          </a:xfrm>
        </p:grpSpPr>
        <p:sp>
          <p:nvSpPr>
            <p:cNvPr id="260" name="矩形 259"/>
            <p:cNvSpPr/>
            <p:nvPr/>
          </p:nvSpPr>
          <p:spPr>
            <a:xfrm rot="2760000">
              <a:off x="3592835" y="3683250"/>
              <a:ext cx="71623" cy="108419"/>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61" name="矩形 260"/>
            <p:cNvSpPr/>
            <p:nvPr/>
          </p:nvSpPr>
          <p:spPr>
            <a:xfrm rot="24360000">
              <a:off x="3672658" y="3605317"/>
              <a:ext cx="71623" cy="108419"/>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59" name="组合 261"/>
          <p:cNvGrpSpPr>
            <a:grpSpLocks/>
          </p:cNvGrpSpPr>
          <p:nvPr/>
        </p:nvGrpSpPr>
        <p:grpSpPr bwMode="auto">
          <a:xfrm rot="-2280000">
            <a:off x="9291638" y="4262438"/>
            <a:ext cx="187325" cy="149225"/>
            <a:chOff x="3575062" y="3624239"/>
            <a:chExt cx="188138" cy="149613"/>
          </a:xfrm>
        </p:grpSpPr>
        <p:sp>
          <p:nvSpPr>
            <p:cNvPr id="263" name="矩形 262"/>
            <p:cNvSpPr/>
            <p:nvPr/>
          </p:nvSpPr>
          <p:spPr>
            <a:xfrm rot="2760000">
              <a:off x="3592053" y="3683344"/>
              <a:ext cx="71624" cy="108419"/>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64" name="矩形 263"/>
            <p:cNvSpPr/>
            <p:nvPr/>
          </p:nvSpPr>
          <p:spPr>
            <a:xfrm rot="24360000">
              <a:off x="3672073" y="3604368"/>
              <a:ext cx="71623" cy="108419"/>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60" name="组合 264"/>
          <p:cNvGrpSpPr>
            <a:grpSpLocks/>
          </p:cNvGrpSpPr>
          <p:nvPr/>
        </p:nvGrpSpPr>
        <p:grpSpPr bwMode="auto">
          <a:xfrm rot="-3780000">
            <a:off x="7860507" y="4491831"/>
            <a:ext cx="188912" cy="149225"/>
            <a:chOff x="3575062" y="3624239"/>
            <a:chExt cx="188138" cy="149613"/>
          </a:xfrm>
        </p:grpSpPr>
        <p:sp>
          <p:nvSpPr>
            <p:cNvPr id="266" name="矩形 265"/>
            <p:cNvSpPr/>
            <p:nvPr/>
          </p:nvSpPr>
          <p:spPr>
            <a:xfrm rot="24360000">
              <a:off x="3591538" y="3683693"/>
              <a:ext cx="71624" cy="107508"/>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67" name="矩形 266"/>
            <p:cNvSpPr/>
            <p:nvPr/>
          </p:nvSpPr>
          <p:spPr>
            <a:xfrm rot="24360000">
              <a:off x="3672255" y="3604776"/>
              <a:ext cx="71623" cy="107508"/>
            </a:xfrm>
            <a:prstGeom prst="rec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61" name="组合 267"/>
          <p:cNvGrpSpPr>
            <a:grpSpLocks/>
          </p:cNvGrpSpPr>
          <p:nvPr/>
        </p:nvGrpSpPr>
        <p:grpSpPr bwMode="auto">
          <a:xfrm rot="-3600000">
            <a:off x="6612731" y="4891882"/>
            <a:ext cx="187325" cy="150812"/>
            <a:chOff x="3575062" y="3624239"/>
            <a:chExt cx="188138" cy="149613"/>
          </a:xfrm>
        </p:grpSpPr>
        <p:sp>
          <p:nvSpPr>
            <p:cNvPr id="269" name="矩形 268"/>
            <p:cNvSpPr/>
            <p:nvPr/>
          </p:nvSpPr>
          <p:spPr>
            <a:xfrm rot="24360000">
              <a:off x="3594120" y="3682415"/>
              <a:ext cx="72444" cy="108419"/>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70" name="矩形 269"/>
            <p:cNvSpPr/>
            <p:nvPr/>
          </p:nvSpPr>
          <p:spPr>
            <a:xfrm rot="24360000">
              <a:off x="3673663" y="3604319"/>
              <a:ext cx="72444" cy="108419"/>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62" name="组合 270"/>
          <p:cNvGrpSpPr>
            <a:grpSpLocks/>
          </p:cNvGrpSpPr>
          <p:nvPr/>
        </p:nvGrpSpPr>
        <p:grpSpPr bwMode="auto">
          <a:xfrm rot="-3720000">
            <a:off x="6769100" y="4845050"/>
            <a:ext cx="188913" cy="150813"/>
            <a:chOff x="3575062" y="3624239"/>
            <a:chExt cx="188138" cy="149613"/>
          </a:xfrm>
        </p:grpSpPr>
        <p:sp>
          <p:nvSpPr>
            <p:cNvPr id="272" name="矩形 271"/>
            <p:cNvSpPr/>
            <p:nvPr/>
          </p:nvSpPr>
          <p:spPr>
            <a:xfrm rot="24360000">
              <a:off x="3591059" y="3682619"/>
              <a:ext cx="72444" cy="107507"/>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73" name="矩形 272"/>
            <p:cNvSpPr/>
            <p:nvPr/>
          </p:nvSpPr>
          <p:spPr>
            <a:xfrm rot="24360000">
              <a:off x="3671879" y="3605923"/>
              <a:ext cx="72444" cy="107507"/>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63" name="组合 273"/>
          <p:cNvGrpSpPr>
            <a:grpSpLocks/>
          </p:cNvGrpSpPr>
          <p:nvPr/>
        </p:nvGrpSpPr>
        <p:grpSpPr bwMode="auto">
          <a:xfrm rot="-3840000">
            <a:off x="6927056" y="4801395"/>
            <a:ext cx="187325" cy="150812"/>
            <a:chOff x="3575062" y="3624239"/>
            <a:chExt cx="188138" cy="149613"/>
          </a:xfrm>
        </p:grpSpPr>
        <p:sp>
          <p:nvSpPr>
            <p:cNvPr id="275" name="矩形 274"/>
            <p:cNvSpPr/>
            <p:nvPr/>
          </p:nvSpPr>
          <p:spPr>
            <a:xfrm rot="2760000">
              <a:off x="3594392" y="3681791"/>
              <a:ext cx="72444" cy="108419"/>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76" name="矩形 275"/>
            <p:cNvSpPr/>
            <p:nvPr/>
          </p:nvSpPr>
          <p:spPr>
            <a:xfrm rot="24360000">
              <a:off x="3673595" y="3605085"/>
              <a:ext cx="72444" cy="108419"/>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64" name="组合 276"/>
          <p:cNvGrpSpPr>
            <a:grpSpLocks/>
          </p:cNvGrpSpPr>
          <p:nvPr/>
        </p:nvGrpSpPr>
        <p:grpSpPr bwMode="auto">
          <a:xfrm rot="-3840000">
            <a:off x="7084219" y="4752181"/>
            <a:ext cx="187325" cy="150813"/>
            <a:chOff x="3575062" y="3624239"/>
            <a:chExt cx="188138" cy="149613"/>
          </a:xfrm>
        </p:grpSpPr>
        <p:sp>
          <p:nvSpPr>
            <p:cNvPr id="278" name="矩形 277"/>
            <p:cNvSpPr/>
            <p:nvPr/>
          </p:nvSpPr>
          <p:spPr>
            <a:xfrm rot="2760000">
              <a:off x="3594391" y="3681791"/>
              <a:ext cx="72444" cy="108419"/>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79" name="矩形 278"/>
            <p:cNvSpPr/>
            <p:nvPr/>
          </p:nvSpPr>
          <p:spPr>
            <a:xfrm rot="24360000">
              <a:off x="3673594" y="3605086"/>
              <a:ext cx="72444" cy="108419"/>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65" name="组合 279"/>
          <p:cNvGrpSpPr>
            <a:grpSpLocks/>
          </p:cNvGrpSpPr>
          <p:nvPr/>
        </p:nvGrpSpPr>
        <p:grpSpPr bwMode="auto">
          <a:xfrm rot="-3900000">
            <a:off x="7233444" y="4699794"/>
            <a:ext cx="187325" cy="150813"/>
            <a:chOff x="3575062" y="3624239"/>
            <a:chExt cx="188138" cy="149613"/>
          </a:xfrm>
        </p:grpSpPr>
        <p:sp>
          <p:nvSpPr>
            <p:cNvPr id="281" name="矩形 280"/>
            <p:cNvSpPr/>
            <p:nvPr/>
          </p:nvSpPr>
          <p:spPr>
            <a:xfrm rot="2760000">
              <a:off x="3594418" y="3682548"/>
              <a:ext cx="72444" cy="108419"/>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82" name="矩形 281"/>
            <p:cNvSpPr/>
            <p:nvPr/>
          </p:nvSpPr>
          <p:spPr>
            <a:xfrm rot="24360000">
              <a:off x="3673617" y="3604365"/>
              <a:ext cx="72444" cy="108419"/>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66" name="组合 282"/>
          <p:cNvGrpSpPr>
            <a:grpSpLocks/>
          </p:cNvGrpSpPr>
          <p:nvPr/>
        </p:nvGrpSpPr>
        <p:grpSpPr bwMode="auto">
          <a:xfrm rot="-3840000">
            <a:off x="7392988" y="4649788"/>
            <a:ext cx="187325" cy="149225"/>
            <a:chOff x="3575062" y="3624239"/>
            <a:chExt cx="188138" cy="149613"/>
          </a:xfrm>
        </p:grpSpPr>
        <p:sp>
          <p:nvSpPr>
            <p:cNvPr id="284" name="矩形 283"/>
            <p:cNvSpPr/>
            <p:nvPr/>
          </p:nvSpPr>
          <p:spPr>
            <a:xfrm rot="2760000">
              <a:off x="3593368" y="3682882"/>
              <a:ext cx="71624" cy="108419"/>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85" name="矩形 284"/>
            <p:cNvSpPr/>
            <p:nvPr/>
          </p:nvSpPr>
          <p:spPr>
            <a:xfrm rot="24360000">
              <a:off x="3672571" y="3605360"/>
              <a:ext cx="71624" cy="108419"/>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67" name="组合 285"/>
          <p:cNvGrpSpPr>
            <a:grpSpLocks/>
          </p:cNvGrpSpPr>
          <p:nvPr/>
        </p:nvGrpSpPr>
        <p:grpSpPr bwMode="auto">
          <a:xfrm rot="-3780000">
            <a:off x="7542213" y="4595813"/>
            <a:ext cx="187325" cy="149225"/>
            <a:chOff x="3575062" y="3624239"/>
            <a:chExt cx="188138" cy="149613"/>
          </a:xfrm>
        </p:grpSpPr>
        <p:sp>
          <p:nvSpPr>
            <p:cNvPr id="287" name="矩形 286"/>
            <p:cNvSpPr/>
            <p:nvPr/>
          </p:nvSpPr>
          <p:spPr>
            <a:xfrm rot="2760000">
              <a:off x="3593316" y="3682154"/>
              <a:ext cx="71623" cy="108419"/>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88" name="矩形 287"/>
            <p:cNvSpPr/>
            <p:nvPr/>
          </p:nvSpPr>
          <p:spPr>
            <a:xfrm rot="24360000">
              <a:off x="3673296" y="3603959"/>
              <a:ext cx="71624" cy="108419"/>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68" name="组合 288"/>
          <p:cNvGrpSpPr>
            <a:grpSpLocks/>
          </p:cNvGrpSpPr>
          <p:nvPr/>
        </p:nvGrpSpPr>
        <p:grpSpPr bwMode="auto">
          <a:xfrm rot="-3900000">
            <a:off x="7698582" y="4542631"/>
            <a:ext cx="188912" cy="149225"/>
            <a:chOff x="3575062" y="3624239"/>
            <a:chExt cx="188138" cy="149613"/>
          </a:xfrm>
        </p:grpSpPr>
        <p:sp>
          <p:nvSpPr>
            <p:cNvPr id="290" name="矩形 289"/>
            <p:cNvSpPr/>
            <p:nvPr/>
          </p:nvSpPr>
          <p:spPr>
            <a:xfrm rot="2760000">
              <a:off x="3590901" y="3683644"/>
              <a:ext cx="71623" cy="107508"/>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91" name="矩形 290"/>
            <p:cNvSpPr/>
            <p:nvPr/>
          </p:nvSpPr>
          <p:spPr>
            <a:xfrm rot="24360000">
              <a:off x="3671535" y="3605399"/>
              <a:ext cx="71624" cy="107508"/>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69" name="组合 291"/>
          <p:cNvGrpSpPr>
            <a:grpSpLocks/>
          </p:cNvGrpSpPr>
          <p:nvPr/>
        </p:nvGrpSpPr>
        <p:grpSpPr bwMode="auto">
          <a:xfrm rot="-1980000">
            <a:off x="9453563" y="4281488"/>
            <a:ext cx="187325" cy="150812"/>
            <a:chOff x="3575062" y="3624239"/>
            <a:chExt cx="188138" cy="149613"/>
          </a:xfrm>
        </p:grpSpPr>
        <p:sp>
          <p:nvSpPr>
            <p:cNvPr id="293" name="矩形 292"/>
            <p:cNvSpPr/>
            <p:nvPr/>
          </p:nvSpPr>
          <p:spPr>
            <a:xfrm rot="2760000">
              <a:off x="3593121" y="3682221"/>
              <a:ext cx="72444" cy="108419"/>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94" name="矩形 293"/>
            <p:cNvSpPr/>
            <p:nvPr/>
          </p:nvSpPr>
          <p:spPr>
            <a:xfrm rot="24360000">
              <a:off x="3672227" y="3605272"/>
              <a:ext cx="72444" cy="108419"/>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70" name="组合 294"/>
          <p:cNvGrpSpPr>
            <a:grpSpLocks/>
          </p:cNvGrpSpPr>
          <p:nvPr/>
        </p:nvGrpSpPr>
        <p:grpSpPr bwMode="auto">
          <a:xfrm rot="-1740000">
            <a:off x="9610725" y="4314825"/>
            <a:ext cx="187325" cy="150813"/>
            <a:chOff x="3575062" y="3624239"/>
            <a:chExt cx="188138" cy="149613"/>
          </a:xfrm>
        </p:grpSpPr>
        <p:sp>
          <p:nvSpPr>
            <p:cNvPr id="296" name="矩形 295"/>
            <p:cNvSpPr/>
            <p:nvPr/>
          </p:nvSpPr>
          <p:spPr>
            <a:xfrm rot="2760000">
              <a:off x="3591675" y="3682581"/>
              <a:ext cx="72444" cy="108419"/>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97" name="矩形 296"/>
            <p:cNvSpPr/>
            <p:nvPr/>
          </p:nvSpPr>
          <p:spPr>
            <a:xfrm rot="24360000">
              <a:off x="3671355" y="3605565"/>
              <a:ext cx="72444" cy="108419"/>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71" name="组合 297"/>
          <p:cNvGrpSpPr>
            <a:grpSpLocks/>
          </p:cNvGrpSpPr>
          <p:nvPr/>
        </p:nvGrpSpPr>
        <p:grpSpPr bwMode="auto">
          <a:xfrm rot="-1500000">
            <a:off x="9771063" y="4360863"/>
            <a:ext cx="187325" cy="149225"/>
            <a:chOff x="3575062" y="3624239"/>
            <a:chExt cx="188138" cy="149613"/>
          </a:xfrm>
        </p:grpSpPr>
        <p:sp>
          <p:nvSpPr>
            <p:cNvPr id="299" name="矩形 298"/>
            <p:cNvSpPr/>
            <p:nvPr/>
          </p:nvSpPr>
          <p:spPr>
            <a:xfrm rot="2760000">
              <a:off x="3591575" y="3683358"/>
              <a:ext cx="71624" cy="108419"/>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00" name="矩形 299"/>
            <p:cNvSpPr/>
            <p:nvPr/>
          </p:nvSpPr>
          <p:spPr>
            <a:xfrm rot="24360000">
              <a:off x="3672173" y="3604969"/>
              <a:ext cx="71623" cy="108419"/>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72" name="组合 300"/>
          <p:cNvGrpSpPr>
            <a:grpSpLocks/>
          </p:cNvGrpSpPr>
          <p:nvPr/>
        </p:nvGrpSpPr>
        <p:grpSpPr bwMode="auto">
          <a:xfrm rot="-1320000">
            <a:off x="9925050" y="4424363"/>
            <a:ext cx="187325" cy="150812"/>
            <a:chOff x="3575062" y="3624239"/>
            <a:chExt cx="188138" cy="149613"/>
          </a:xfrm>
        </p:grpSpPr>
        <p:sp>
          <p:nvSpPr>
            <p:cNvPr id="302" name="矩形 301"/>
            <p:cNvSpPr/>
            <p:nvPr/>
          </p:nvSpPr>
          <p:spPr>
            <a:xfrm rot="2760000">
              <a:off x="3591921" y="3681983"/>
              <a:ext cx="72444" cy="108419"/>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03" name="矩形 302"/>
            <p:cNvSpPr/>
            <p:nvPr/>
          </p:nvSpPr>
          <p:spPr>
            <a:xfrm rot="24360000">
              <a:off x="3671538" y="3605049"/>
              <a:ext cx="72444" cy="108419"/>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61573" name="组合 303"/>
          <p:cNvGrpSpPr>
            <a:grpSpLocks/>
          </p:cNvGrpSpPr>
          <p:nvPr/>
        </p:nvGrpSpPr>
        <p:grpSpPr bwMode="auto">
          <a:xfrm rot="-960000">
            <a:off x="10067925" y="4497388"/>
            <a:ext cx="188913" cy="149225"/>
            <a:chOff x="3575062" y="3624239"/>
            <a:chExt cx="188138" cy="149613"/>
          </a:xfrm>
        </p:grpSpPr>
        <p:sp>
          <p:nvSpPr>
            <p:cNvPr id="305" name="矩形 304"/>
            <p:cNvSpPr/>
            <p:nvPr/>
          </p:nvSpPr>
          <p:spPr>
            <a:xfrm rot="2760000">
              <a:off x="3590935" y="3684385"/>
              <a:ext cx="71624" cy="107507"/>
            </a:xfrm>
            <a:prstGeom prst="rect">
              <a:avLst/>
            </a:pr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06" name="矩形 305"/>
            <p:cNvSpPr/>
            <p:nvPr/>
          </p:nvSpPr>
          <p:spPr>
            <a:xfrm rot="24360000">
              <a:off x="3672228" y="3606850"/>
              <a:ext cx="71624" cy="107507"/>
            </a:xfrm>
            <a:prstGeom prst="rect">
              <a:avLst/>
            </a:pr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
        <p:nvSpPr>
          <p:cNvPr id="307" name="任意多边形 306"/>
          <p:cNvSpPr/>
          <p:nvPr/>
        </p:nvSpPr>
        <p:spPr>
          <a:xfrm rot="-960000">
            <a:off x="7993063" y="4160838"/>
            <a:ext cx="1492250" cy="317500"/>
          </a:xfrm>
          <a:custGeom>
            <a:avLst/>
            <a:gdLst>
              <a:gd name="connsiteX0" fmla="*/ 1168467 w 1492508"/>
              <a:gd name="connsiteY0" fmla="*/ 108574 h 316308"/>
              <a:gd name="connsiteX1" fmla="*/ 1407801 w 1492508"/>
              <a:gd name="connsiteY1" fmla="*/ 189920 h 316308"/>
              <a:gd name="connsiteX2" fmla="*/ 1492508 w 1492508"/>
              <a:gd name="connsiteY2" fmla="*/ 227116 h 316308"/>
              <a:gd name="connsiteX3" fmla="*/ 1452579 w 1492508"/>
              <a:gd name="connsiteY3" fmla="*/ 316308 h 316308"/>
              <a:gd name="connsiteX4" fmla="*/ 1343777 w 1492508"/>
              <a:gd name="connsiteY4" fmla="*/ 270555 h 316308"/>
              <a:gd name="connsiteX5" fmla="*/ 1193866 w 1492508"/>
              <a:gd name="connsiteY5" fmla="*/ 218054 h 316308"/>
              <a:gd name="connsiteX6" fmla="*/ 881368 w 1492508"/>
              <a:gd name="connsiteY6" fmla="*/ 141977 h 316308"/>
              <a:gd name="connsiteX7" fmla="*/ 624960 w 1492508"/>
              <a:gd name="connsiteY7" fmla="*/ 110382 h 316308"/>
              <a:gd name="connsiteX8" fmla="*/ 339938 w 1492508"/>
              <a:gd name="connsiteY8" fmla="*/ 96834 h 316308"/>
              <a:gd name="connsiteX9" fmla="*/ 35452 w 1492508"/>
              <a:gd name="connsiteY9" fmla="*/ 103951 h 316308"/>
              <a:gd name="connsiteX10" fmla="*/ 0 w 1492508"/>
              <a:gd name="connsiteY10" fmla="*/ 104941 h 316308"/>
              <a:gd name="connsiteX11" fmla="*/ 0 w 1492508"/>
              <a:gd name="connsiteY11" fmla="*/ 5076 h 316308"/>
              <a:gd name="connsiteX12" fmla="*/ 12183 w 1492508"/>
              <a:gd name="connsiteY12" fmla="*/ 4325 h 316308"/>
              <a:gd name="connsiteX13" fmla="*/ 197777 w 1492508"/>
              <a:gd name="connsiteY13" fmla="*/ 756 h 316308"/>
              <a:gd name="connsiteX14" fmla="*/ 408150 w 1492508"/>
              <a:gd name="connsiteY14" fmla="*/ 0 h 316308"/>
              <a:gd name="connsiteX15" fmla="*/ 648743 w 1492508"/>
              <a:gd name="connsiteY15" fmla="*/ 19960 h 316308"/>
              <a:gd name="connsiteX16" fmla="*/ 933987 w 1492508"/>
              <a:gd name="connsiteY16" fmla="*/ 59824 h 316308"/>
              <a:gd name="connsiteX17" fmla="*/ 1168467 w 1492508"/>
              <a:gd name="connsiteY17" fmla="*/ 108574 h 316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92508" h="316308">
                <a:moveTo>
                  <a:pt x="1168467" y="108574"/>
                </a:moveTo>
                <a:cubicBezTo>
                  <a:pt x="1247435" y="130255"/>
                  <a:pt x="1328280" y="157788"/>
                  <a:pt x="1407801" y="189920"/>
                </a:cubicBezTo>
                <a:lnTo>
                  <a:pt x="1492508" y="227116"/>
                </a:lnTo>
                <a:lnTo>
                  <a:pt x="1452579" y="316308"/>
                </a:lnTo>
                <a:lnTo>
                  <a:pt x="1343777" y="270555"/>
                </a:lnTo>
                <a:cubicBezTo>
                  <a:pt x="1294492" y="251477"/>
                  <a:pt x="1244575" y="233889"/>
                  <a:pt x="1193866" y="218054"/>
                </a:cubicBezTo>
                <a:cubicBezTo>
                  <a:pt x="1092447" y="186384"/>
                  <a:pt x="976185" y="159922"/>
                  <a:pt x="881368" y="141977"/>
                </a:cubicBezTo>
                <a:cubicBezTo>
                  <a:pt x="786551" y="124031"/>
                  <a:pt x="715198" y="117907"/>
                  <a:pt x="624960" y="110382"/>
                </a:cubicBezTo>
                <a:cubicBezTo>
                  <a:pt x="534722" y="102857"/>
                  <a:pt x="438187" y="97903"/>
                  <a:pt x="339938" y="96834"/>
                </a:cubicBezTo>
                <a:cubicBezTo>
                  <a:pt x="241685" y="95761"/>
                  <a:pt x="147934" y="99531"/>
                  <a:pt x="35452" y="103951"/>
                </a:cubicBezTo>
                <a:lnTo>
                  <a:pt x="0" y="104941"/>
                </a:lnTo>
                <a:lnTo>
                  <a:pt x="0" y="5076"/>
                </a:lnTo>
                <a:lnTo>
                  <a:pt x="12183" y="4325"/>
                </a:lnTo>
                <a:lnTo>
                  <a:pt x="197777" y="756"/>
                </a:lnTo>
                <a:lnTo>
                  <a:pt x="408150" y="0"/>
                </a:lnTo>
                <a:cubicBezTo>
                  <a:pt x="483307" y="3202"/>
                  <a:pt x="561100" y="9990"/>
                  <a:pt x="648743" y="19960"/>
                </a:cubicBezTo>
                <a:cubicBezTo>
                  <a:pt x="736381" y="29932"/>
                  <a:pt x="847364" y="45056"/>
                  <a:pt x="933987" y="59824"/>
                </a:cubicBezTo>
                <a:cubicBezTo>
                  <a:pt x="1020606" y="74594"/>
                  <a:pt x="1089498" y="86891"/>
                  <a:pt x="1168467" y="108574"/>
                </a:cubicBezTo>
                <a:close/>
              </a:path>
            </a:pathLst>
          </a:custGeom>
          <a:solidFill>
            <a:srgbClr val="7DCFF4"/>
          </a:solidFill>
          <a:ln>
            <a:solidFill>
              <a:srgbClr val="9B320E"/>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08" name="任意多边形 307"/>
          <p:cNvSpPr/>
          <p:nvPr/>
        </p:nvSpPr>
        <p:spPr>
          <a:xfrm rot="-960000">
            <a:off x="7843838" y="4397375"/>
            <a:ext cx="149225" cy="104775"/>
          </a:xfrm>
          <a:custGeom>
            <a:avLst/>
            <a:gdLst>
              <a:gd name="connsiteX0" fmla="*/ 149318 w 149318"/>
              <a:gd name="connsiteY0" fmla="*/ 0 h 103716"/>
              <a:gd name="connsiteX1" fmla="*/ 149318 w 149318"/>
              <a:gd name="connsiteY1" fmla="*/ 99743 h 103716"/>
              <a:gd name="connsiteX2" fmla="*/ 6950 w 149318"/>
              <a:gd name="connsiteY2" fmla="*/ 103716 h 103716"/>
              <a:gd name="connsiteX3" fmla="*/ 0 w 149318"/>
              <a:gd name="connsiteY3" fmla="*/ 9629 h 103716"/>
              <a:gd name="connsiteX4" fmla="*/ 64363 w 149318"/>
              <a:gd name="connsiteY4" fmla="*/ 5237 h 103716"/>
              <a:gd name="connsiteX5" fmla="*/ 149318 w 149318"/>
              <a:gd name="connsiteY5" fmla="*/ 0 h 10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318" h="103716">
                <a:moveTo>
                  <a:pt x="149318" y="0"/>
                </a:moveTo>
                <a:lnTo>
                  <a:pt x="149318" y="99743"/>
                </a:lnTo>
                <a:lnTo>
                  <a:pt x="6950" y="103716"/>
                </a:lnTo>
                <a:lnTo>
                  <a:pt x="0" y="9629"/>
                </a:lnTo>
                <a:lnTo>
                  <a:pt x="64363" y="5237"/>
                </a:lnTo>
                <a:lnTo>
                  <a:pt x="149318" y="0"/>
                </a:lnTo>
                <a:close/>
              </a:path>
            </a:pathLst>
          </a:custGeom>
          <a:solidFill>
            <a:srgbClr val="FF0000"/>
          </a:solidFill>
          <a:ln>
            <a:solidFill>
              <a:srgbClr val="9B320E"/>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09" name="任意多边形 308"/>
          <p:cNvSpPr/>
          <p:nvPr/>
        </p:nvSpPr>
        <p:spPr>
          <a:xfrm rot="-660000">
            <a:off x="6578600" y="4557713"/>
            <a:ext cx="1273175" cy="246062"/>
          </a:xfrm>
          <a:custGeom>
            <a:avLst/>
            <a:gdLst>
              <a:gd name="connsiteX0" fmla="*/ 1257960 w 1272852"/>
              <a:gd name="connsiteY0" fmla="*/ 0 h 245485"/>
              <a:gd name="connsiteX1" fmla="*/ 1272852 w 1272852"/>
              <a:gd name="connsiteY1" fmla="*/ 91690 h 245485"/>
              <a:gd name="connsiteX2" fmla="*/ 1123439 w 1272852"/>
              <a:gd name="connsiteY2" fmla="*/ 108974 h 245485"/>
              <a:gd name="connsiteX3" fmla="*/ 762143 w 1272852"/>
              <a:gd name="connsiteY3" fmla="*/ 168724 h 245485"/>
              <a:gd name="connsiteX4" fmla="*/ 359936 w 1272852"/>
              <a:gd name="connsiteY4" fmla="*/ 213573 h 245485"/>
              <a:gd name="connsiteX5" fmla="*/ 37017 w 1272852"/>
              <a:gd name="connsiteY5" fmla="*/ 243925 h 245485"/>
              <a:gd name="connsiteX6" fmla="*/ 0 w 1272852"/>
              <a:gd name="connsiteY6" fmla="*/ 245485 h 245485"/>
              <a:gd name="connsiteX7" fmla="*/ 0 w 1272852"/>
              <a:gd name="connsiteY7" fmla="*/ 144752 h 245485"/>
              <a:gd name="connsiteX8" fmla="*/ 37686 w 1272852"/>
              <a:gd name="connsiteY8" fmla="*/ 143984 h 245485"/>
              <a:gd name="connsiteX9" fmla="*/ 268040 w 1272852"/>
              <a:gd name="connsiteY9" fmla="*/ 128293 h 245485"/>
              <a:gd name="connsiteX10" fmla="*/ 499977 w 1272852"/>
              <a:gd name="connsiteY10" fmla="*/ 101112 h 245485"/>
              <a:gd name="connsiteX11" fmla="*/ 794351 w 1272852"/>
              <a:gd name="connsiteY11" fmla="*/ 63761 h 245485"/>
              <a:gd name="connsiteX12" fmla="*/ 1055947 w 1272852"/>
              <a:gd name="connsiteY12" fmla="*/ 22935 h 245485"/>
              <a:gd name="connsiteX13" fmla="*/ 1257127 w 1272852"/>
              <a:gd name="connsiteY13" fmla="*/ 130 h 245485"/>
              <a:gd name="connsiteX14" fmla="*/ 1257960 w 1272852"/>
              <a:gd name="connsiteY14" fmla="*/ 0 h 24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72852" h="245485">
                <a:moveTo>
                  <a:pt x="1257960" y="0"/>
                </a:moveTo>
                <a:lnTo>
                  <a:pt x="1272852" y="91690"/>
                </a:lnTo>
                <a:lnTo>
                  <a:pt x="1123439" y="108974"/>
                </a:lnTo>
                <a:lnTo>
                  <a:pt x="762143" y="168724"/>
                </a:lnTo>
                <a:lnTo>
                  <a:pt x="359936" y="213573"/>
                </a:lnTo>
                <a:cubicBezTo>
                  <a:pt x="239082" y="226106"/>
                  <a:pt x="130689" y="238602"/>
                  <a:pt x="37017" y="243925"/>
                </a:cubicBezTo>
                <a:lnTo>
                  <a:pt x="0" y="245485"/>
                </a:lnTo>
                <a:lnTo>
                  <a:pt x="0" y="144752"/>
                </a:lnTo>
                <a:lnTo>
                  <a:pt x="37686" y="143984"/>
                </a:lnTo>
                <a:cubicBezTo>
                  <a:pt x="115152" y="141203"/>
                  <a:pt x="190992" y="135440"/>
                  <a:pt x="268040" y="128293"/>
                </a:cubicBezTo>
                <a:cubicBezTo>
                  <a:pt x="345088" y="121148"/>
                  <a:pt x="412258" y="111868"/>
                  <a:pt x="499977" y="101112"/>
                </a:cubicBezTo>
                <a:lnTo>
                  <a:pt x="794351" y="63761"/>
                </a:lnTo>
                <a:cubicBezTo>
                  <a:pt x="887014" y="50731"/>
                  <a:pt x="968749" y="36543"/>
                  <a:pt x="1055947" y="22935"/>
                </a:cubicBezTo>
                <a:cubicBezTo>
                  <a:pt x="1133077" y="12331"/>
                  <a:pt x="1190273" y="9037"/>
                  <a:pt x="1257127" y="130"/>
                </a:cubicBezTo>
                <a:lnTo>
                  <a:pt x="1257960" y="0"/>
                </a:lnTo>
                <a:close/>
              </a:path>
            </a:pathLst>
          </a:custGeom>
          <a:solidFill>
            <a:srgbClr val="7DCFF4"/>
          </a:solidFill>
          <a:ln>
            <a:solidFill>
              <a:srgbClr val="9B320E"/>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10" name="任意多边形 309"/>
          <p:cNvSpPr/>
          <p:nvPr/>
        </p:nvSpPr>
        <p:spPr>
          <a:xfrm rot="-660000">
            <a:off x="5973763" y="4849813"/>
            <a:ext cx="628650" cy="136525"/>
          </a:xfrm>
          <a:custGeom>
            <a:avLst/>
            <a:gdLst>
              <a:gd name="connsiteX0" fmla="*/ 628505 w 628505"/>
              <a:gd name="connsiteY0" fmla="*/ 34845 h 137489"/>
              <a:gd name="connsiteX1" fmla="*/ 628505 w 628505"/>
              <a:gd name="connsiteY1" fmla="*/ 135656 h 137489"/>
              <a:gd name="connsiteX2" fmla="*/ 603233 w 628505"/>
              <a:gd name="connsiteY2" fmla="*/ 136721 h 137489"/>
              <a:gd name="connsiteX3" fmla="*/ 429994 w 628505"/>
              <a:gd name="connsiteY3" fmla="*/ 135545 h 137489"/>
              <a:gd name="connsiteX4" fmla="*/ 200038 w 628505"/>
              <a:gd name="connsiteY4" fmla="*/ 121983 h 137489"/>
              <a:gd name="connsiteX5" fmla="*/ 50505 w 628505"/>
              <a:gd name="connsiteY5" fmla="*/ 102236 h 137489"/>
              <a:gd name="connsiteX6" fmla="*/ 0 w 628505"/>
              <a:gd name="connsiteY6" fmla="*/ 95923 h 137489"/>
              <a:gd name="connsiteX7" fmla="*/ 9686 w 628505"/>
              <a:gd name="connsiteY7" fmla="*/ 0 h 137489"/>
              <a:gd name="connsiteX8" fmla="*/ 64400 w 628505"/>
              <a:gd name="connsiteY8" fmla="*/ 7157 h 137489"/>
              <a:gd name="connsiteX9" fmla="*/ 215786 w 628505"/>
              <a:gd name="connsiteY9" fmla="*/ 20119 h 137489"/>
              <a:gd name="connsiteX10" fmla="*/ 435346 w 628505"/>
              <a:gd name="connsiteY10" fmla="*/ 34992 h 137489"/>
              <a:gd name="connsiteX11" fmla="*/ 551894 w 628505"/>
              <a:gd name="connsiteY11" fmla="*/ 36406 h 137489"/>
              <a:gd name="connsiteX12" fmla="*/ 628505 w 628505"/>
              <a:gd name="connsiteY12" fmla="*/ 34845 h 137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8505" h="137489">
                <a:moveTo>
                  <a:pt x="628505" y="34845"/>
                </a:moveTo>
                <a:lnTo>
                  <a:pt x="628505" y="135656"/>
                </a:lnTo>
                <a:lnTo>
                  <a:pt x="603233" y="136721"/>
                </a:lnTo>
                <a:cubicBezTo>
                  <a:pt x="541129" y="138388"/>
                  <a:pt x="488629" y="137039"/>
                  <a:pt x="429994" y="135545"/>
                </a:cubicBezTo>
                <a:cubicBezTo>
                  <a:pt x="351815" y="133551"/>
                  <a:pt x="288326" y="134764"/>
                  <a:pt x="200038" y="121983"/>
                </a:cubicBezTo>
                <a:cubicBezTo>
                  <a:pt x="152115" y="113478"/>
                  <a:pt x="100967" y="107726"/>
                  <a:pt x="50505" y="102236"/>
                </a:cubicBezTo>
                <a:lnTo>
                  <a:pt x="0" y="95923"/>
                </a:lnTo>
                <a:lnTo>
                  <a:pt x="9686" y="0"/>
                </a:lnTo>
                <a:lnTo>
                  <a:pt x="64400" y="7157"/>
                </a:lnTo>
                <a:cubicBezTo>
                  <a:pt x="118933" y="12303"/>
                  <a:pt x="171052" y="15991"/>
                  <a:pt x="215786" y="20119"/>
                </a:cubicBezTo>
                <a:cubicBezTo>
                  <a:pt x="305251" y="28371"/>
                  <a:pt x="359678" y="32678"/>
                  <a:pt x="435346" y="34992"/>
                </a:cubicBezTo>
                <a:cubicBezTo>
                  <a:pt x="473179" y="36149"/>
                  <a:pt x="512424" y="36596"/>
                  <a:pt x="551894" y="36406"/>
                </a:cubicBezTo>
                <a:lnTo>
                  <a:pt x="628505" y="34845"/>
                </a:lnTo>
                <a:close/>
              </a:path>
            </a:pathLst>
          </a:custGeom>
          <a:solidFill>
            <a:srgbClr val="FF0000"/>
          </a:solidFill>
          <a:ln>
            <a:solidFill>
              <a:srgbClr val="9B320E"/>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11" name="任意多边形 310"/>
          <p:cNvSpPr/>
          <p:nvPr/>
        </p:nvSpPr>
        <p:spPr>
          <a:xfrm rot="840000">
            <a:off x="4602163" y="4637088"/>
            <a:ext cx="633412" cy="211137"/>
          </a:xfrm>
          <a:custGeom>
            <a:avLst/>
            <a:gdLst>
              <a:gd name="connsiteX0" fmla="*/ 26490 w 633438"/>
              <a:gd name="connsiteY0" fmla="*/ 0 h 210425"/>
              <a:gd name="connsiteX1" fmla="*/ 155259 w 633438"/>
              <a:gd name="connsiteY1" fmla="*/ 39060 h 210425"/>
              <a:gd name="connsiteX2" fmla="*/ 428935 w 633438"/>
              <a:gd name="connsiteY2" fmla="*/ 93064 h 210425"/>
              <a:gd name="connsiteX3" fmla="*/ 556066 w 633438"/>
              <a:gd name="connsiteY3" fmla="*/ 108801 h 210425"/>
              <a:gd name="connsiteX4" fmla="*/ 633438 w 633438"/>
              <a:gd name="connsiteY4" fmla="*/ 113776 h 210425"/>
              <a:gd name="connsiteX5" fmla="*/ 633438 w 633438"/>
              <a:gd name="connsiteY5" fmla="*/ 210425 h 210425"/>
              <a:gd name="connsiteX6" fmla="*/ 530640 w 633438"/>
              <a:gd name="connsiteY6" fmla="*/ 203043 h 210425"/>
              <a:gd name="connsiteX7" fmla="*/ 410041 w 633438"/>
              <a:gd name="connsiteY7" fmla="*/ 186520 h 210425"/>
              <a:gd name="connsiteX8" fmla="*/ 148583 w 633438"/>
              <a:gd name="connsiteY8" fmla="*/ 125119 h 210425"/>
              <a:gd name="connsiteX9" fmla="*/ 53175 w 633438"/>
              <a:gd name="connsiteY9" fmla="*/ 99237 h 210425"/>
              <a:gd name="connsiteX10" fmla="*/ 0 w 633438"/>
              <a:gd name="connsiteY10" fmla="*/ 82540 h 210425"/>
              <a:gd name="connsiteX11" fmla="*/ 26490 w 633438"/>
              <a:gd name="connsiteY11" fmla="*/ 0 h 21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3438" h="210425">
                <a:moveTo>
                  <a:pt x="26490" y="0"/>
                </a:moveTo>
                <a:lnTo>
                  <a:pt x="155259" y="39060"/>
                </a:lnTo>
                <a:cubicBezTo>
                  <a:pt x="246926" y="63538"/>
                  <a:pt x="341311" y="80103"/>
                  <a:pt x="428935" y="93064"/>
                </a:cubicBezTo>
                <a:cubicBezTo>
                  <a:pt x="472748" y="99545"/>
                  <a:pt x="514589" y="104815"/>
                  <a:pt x="556066" y="108801"/>
                </a:cubicBezTo>
                <a:lnTo>
                  <a:pt x="633438" y="113776"/>
                </a:lnTo>
                <a:lnTo>
                  <a:pt x="633438" y="210425"/>
                </a:lnTo>
                <a:lnTo>
                  <a:pt x="530640" y="203043"/>
                </a:lnTo>
                <a:cubicBezTo>
                  <a:pt x="491404" y="199053"/>
                  <a:pt x="451688" y="193718"/>
                  <a:pt x="410041" y="186520"/>
                </a:cubicBezTo>
                <a:cubicBezTo>
                  <a:pt x="326746" y="172125"/>
                  <a:pt x="222495" y="144199"/>
                  <a:pt x="148583" y="125119"/>
                </a:cubicBezTo>
                <a:cubicBezTo>
                  <a:pt x="111627" y="115579"/>
                  <a:pt x="81667" y="107517"/>
                  <a:pt x="53175" y="99237"/>
                </a:cubicBezTo>
                <a:lnTo>
                  <a:pt x="0" y="82540"/>
                </a:lnTo>
                <a:lnTo>
                  <a:pt x="26490" y="0"/>
                </a:lnTo>
                <a:close/>
              </a:path>
            </a:pathLst>
          </a:custGeom>
          <a:solidFill>
            <a:srgbClr val="FF0000"/>
          </a:solidFill>
          <a:ln>
            <a:solidFill>
              <a:srgbClr val="9B320E"/>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12" name="任意多边形 311"/>
          <p:cNvSpPr/>
          <p:nvPr/>
        </p:nvSpPr>
        <p:spPr>
          <a:xfrm rot="840000">
            <a:off x="5211763" y="4854575"/>
            <a:ext cx="482600" cy="130175"/>
          </a:xfrm>
          <a:custGeom>
            <a:avLst/>
            <a:gdLst>
              <a:gd name="connsiteX0" fmla="*/ 0 w 482600"/>
              <a:gd name="connsiteY0" fmla="*/ 30859 h 129994"/>
              <a:gd name="connsiteX1" fmla="*/ 43971 w 482600"/>
              <a:gd name="connsiteY1" fmla="*/ 33686 h 129994"/>
              <a:gd name="connsiteX2" fmla="*/ 300162 w 482600"/>
              <a:gd name="connsiteY2" fmla="*/ 26073 h 129994"/>
              <a:gd name="connsiteX3" fmla="*/ 380097 w 482600"/>
              <a:gd name="connsiteY3" fmla="*/ 14756 h 129994"/>
              <a:gd name="connsiteX4" fmla="*/ 464582 w 482600"/>
              <a:gd name="connsiteY4" fmla="*/ 0 h 129994"/>
              <a:gd name="connsiteX5" fmla="*/ 482600 w 482600"/>
              <a:gd name="connsiteY5" fmla="*/ 96906 h 129994"/>
              <a:gd name="connsiteX6" fmla="*/ 441635 w 482600"/>
              <a:gd name="connsiteY6" fmla="*/ 105449 h 129994"/>
              <a:gd name="connsiteX7" fmla="*/ 249638 w 482600"/>
              <a:gd name="connsiteY7" fmla="*/ 125188 h 129994"/>
              <a:gd name="connsiteX8" fmla="*/ 11311 w 482600"/>
              <a:gd name="connsiteY8" fmla="*/ 128347 h 129994"/>
              <a:gd name="connsiteX9" fmla="*/ 0 w 482600"/>
              <a:gd name="connsiteY9" fmla="*/ 127535 h 129994"/>
              <a:gd name="connsiteX10" fmla="*/ 0 w 482600"/>
              <a:gd name="connsiteY10" fmla="*/ 30859 h 12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2600" h="129994">
                <a:moveTo>
                  <a:pt x="0" y="30859"/>
                </a:moveTo>
                <a:lnTo>
                  <a:pt x="43971" y="33686"/>
                </a:lnTo>
                <a:cubicBezTo>
                  <a:pt x="128682" y="36380"/>
                  <a:pt x="200846" y="38163"/>
                  <a:pt x="300162" y="26073"/>
                </a:cubicBezTo>
                <a:cubicBezTo>
                  <a:pt x="324992" y="23050"/>
                  <a:pt x="351951" y="19228"/>
                  <a:pt x="380097" y="14756"/>
                </a:cubicBezTo>
                <a:lnTo>
                  <a:pt x="464582" y="0"/>
                </a:lnTo>
                <a:lnTo>
                  <a:pt x="482600" y="96906"/>
                </a:lnTo>
                <a:lnTo>
                  <a:pt x="441635" y="105449"/>
                </a:lnTo>
                <a:cubicBezTo>
                  <a:pt x="368665" y="118354"/>
                  <a:pt x="321359" y="121371"/>
                  <a:pt x="249638" y="125188"/>
                </a:cubicBezTo>
                <a:cubicBezTo>
                  <a:pt x="177917" y="129004"/>
                  <a:pt x="90750" y="131983"/>
                  <a:pt x="11311" y="128347"/>
                </a:cubicBezTo>
                <a:lnTo>
                  <a:pt x="0" y="127535"/>
                </a:lnTo>
                <a:lnTo>
                  <a:pt x="0" y="30859"/>
                </a:lnTo>
                <a:close/>
              </a:path>
            </a:pathLst>
          </a:custGeom>
          <a:solidFill>
            <a:srgbClr val="7DCFF4"/>
          </a:solidFill>
          <a:ln>
            <a:solidFill>
              <a:srgbClr val="9B320E"/>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cxnSp>
        <p:nvCxnSpPr>
          <p:cNvPr id="313" name="直接连接符 312"/>
          <p:cNvCxnSpPr/>
          <p:nvPr/>
        </p:nvCxnSpPr>
        <p:spPr>
          <a:xfrm>
            <a:off x="4152900" y="3884613"/>
            <a:ext cx="287338" cy="215900"/>
          </a:xfrm>
          <a:prstGeom prst="line">
            <a:avLst/>
          </a:prstGeom>
        </p:spPr>
        <p:style>
          <a:lnRef idx="1">
            <a:schemeClr val="accent1"/>
          </a:lnRef>
          <a:fillRef idx="0">
            <a:schemeClr val="accent1"/>
          </a:fillRef>
          <a:effectRef idx="0">
            <a:schemeClr val="accent1"/>
          </a:effectRef>
          <a:fontRef idx="minor">
            <a:schemeClr val="tx1"/>
          </a:fontRef>
        </p:style>
      </p:cxnSp>
      <p:cxnSp>
        <p:nvCxnSpPr>
          <p:cNvPr id="314" name="直接连接符 313"/>
          <p:cNvCxnSpPr/>
          <p:nvPr/>
        </p:nvCxnSpPr>
        <p:spPr>
          <a:xfrm>
            <a:off x="4792663" y="4533900"/>
            <a:ext cx="9525" cy="171450"/>
          </a:xfrm>
          <a:prstGeom prst="line">
            <a:avLst/>
          </a:prstGeom>
        </p:spPr>
        <p:style>
          <a:lnRef idx="1">
            <a:schemeClr val="accent1"/>
          </a:lnRef>
          <a:fillRef idx="0">
            <a:schemeClr val="accent1"/>
          </a:fillRef>
          <a:effectRef idx="0">
            <a:schemeClr val="accent1"/>
          </a:effectRef>
          <a:fontRef idx="minor">
            <a:schemeClr val="tx1"/>
          </a:fontRef>
        </p:style>
      </p:cxnSp>
      <p:cxnSp>
        <p:nvCxnSpPr>
          <p:cNvPr id="316" name="直接连接符 315"/>
          <p:cNvCxnSpPr/>
          <p:nvPr/>
        </p:nvCxnSpPr>
        <p:spPr>
          <a:xfrm>
            <a:off x="7083425" y="4329113"/>
            <a:ext cx="287338" cy="304800"/>
          </a:xfrm>
          <a:prstGeom prst="line">
            <a:avLst/>
          </a:prstGeom>
        </p:spPr>
        <p:style>
          <a:lnRef idx="1">
            <a:schemeClr val="accent1"/>
          </a:lnRef>
          <a:fillRef idx="0">
            <a:schemeClr val="accent1"/>
          </a:fillRef>
          <a:effectRef idx="0">
            <a:schemeClr val="accent1"/>
          </a:effectRef>
          <a:fontRef idx="minor">
            <a:schemeClr val="tx1"/>
          </a:fontRef>
        </p:style>
      </p:cxnSp>
      <p:cxnSp>
        <p:nvCxnSpPr>
          <p:cNvPr id="317" name="直接连接符 316"/>
          <p:cNvCxnSpPr/>
          <p:nvPr/>
        </p:nvCxnSpPr>
        <p:spPr>
          <a:xfrm>
            <a:off x="7483475" y="4129088"/>
            <a:ext cx="198438" cy="27146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9" name="直接连接符 318"/>
          <p:cNvCxnSpPr/>
          <p:nvPr/>
        </p:nvCxnSpPr>
        <p:spPr>
          <a:xfrm flipV="1">
            <a:off x="3879850" y="2665413"/>
            <a:ext cx="400050" cy="87312"/>
          </a:xfrm>
          <a:prstGeom prst="line">
            <a:avLst/>
          </a:prstGeom>
        </p:spPr>
        <p:style>
          <a:lnRef idx="1">
            <a:schemeClr val="accent1"/>
          </a:lnRef>
          <a:fillRef idx="0">
            <a:schemeClr val="accent1"/>
          </a:fillRef>
          <a:effectRef idx="0">
            <a:schemeClr val="accent1"/>
          </a:effectRef>
          <a:fontRef idx="minor">
            <a:schemeClr val="tx1"/>
          </a:fontRef>
        </p:style>
      </p:cxnSp>
      <p:cxnSp>
        <p:nvCxnSpPr>
          <p:cNvPr id="321" name="直接箭头连接符 320"/>
          <p:cNvCxnSpPr/>
          <p:nvPr/>
        </p:nvCxnSpPr>
        <p:spPr>
          <a:xfrm>
            <a:off x="3952875" y="3884613"/>
            <a:ext cx="109538" cy="161925"/>
          </a:xfrm>
          <a:prstGeom prst="straightConnector1">
            <a:avLst/>
          </a:prstGeom>
          <a:noFill/>
          <a:ln>
            <a:tailEnd type="triangle"/>
          </a:ln>
        </p:spPr>
        <p:style>
          <a:lnRef idx="2">
            <a:schemeClr val="accent1">
              <a:shade val="50000"/>
            </a:schemeClr>
          </a:lnRef>
          <a:fillRef idx="1">
            <a:schemeClr val="accent1"/>
          </a:fillRef>
          <a:effectRef idx="0">
            <a:schemeClr val="accent1"/>
          </a:effectRef>
          <a:fontRef idx="minor">
            <a:schemeClr val="lt1"/>
          </a:fontRef>
        </p:style>
      </p:cxnSp>
      <p:sp>
        <p:nvSpPr>
          <p:cNvPr id="323" name="任意多边形 322"/>
          <p:cNvSpPr/>
          <p:nvPr/>
        </p:nvSpPr>
        <p:spPr>
          <a:xfrm>
            <a:off x="4186238" y="3571875"/>
            <a:ext cx="423862" cy="233363"/>
          </a:xfrm>
          <a:custGeom>
            <a:avLst/>
            <a:gdLst>
              <a:gd name="connsiteX0" fmla="*/ 423862 w 423862"/>
              <a:gd name="connsiteY0" fmla="*/ 233363 h 233363"/>
              <a:gd name="connsiteX1" fmla="*/ 338137 w 423862"/>
              <a:gd name="connsiteY1" fmla="*/ 204788 h 233363"/>
              <a:gd name="connsiteX2" fmla="*/ 261937 w 423862"/>
              <a:gd name="connsiteY2" fmla="*/ 161925 h 233363"/>
              <a:gd name="connsiteX3" fmla="*/ 204787 w 423862"/>
              <a:gd name="connsiteY3" fmla="*/ 114300 h 233363"/>
              <a:gd name="connsiteX4" fmla="*/ 123825 w 423862"/>
              <a:gd name="connsiteY4" fmla="*/ 57150 h 233363"/>
              <a:gd name="connsiteX5" fmla="*/ 0 w 423862"/>
              <a:gd name="connsiteY5" fmla="*/ 0 h 23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3862" h="233363">
                <a:moveTo>
                  <a:pt x="423862" y="233363"/>
                </a:moveTo>
                <a:cubicBezTo>
                  <a:pt x="394493" y="225028"/>
                  <a:pt x="365124" y="216694"/>
                  <a:pt x="338137" y="204788"/>
                </a:cubicBezTo>
                <a:cubicBezTo>
                  <a:pt x="311150" y="192882"/>
                  <a:pt x="284162" y="177006"/>
                  <a:pt x="261937" y="161925"/>
                </a:cubicBezTo>
                <a:cubicBezTo>
                  <a:pt x="239712" y="146844"/>
                  <a:pt x="227806" y="131763"/>
                  <a:pt x="204787" y="114300"/>
                </a:cubicBezTo>
                <a:cubicBezTo>
                  <a:pt x="181768" y="96837"/>
                  <a:pt x="157956" y="76200"/>
                  <a:pt x="123825" y="57150"/>
                </a:cubicBezTo>
                <a:cubicBezTo>
                  <a:pt x="89694" y="38100"/>
                  <a:pt x="44847" y="19050"/>
                  <a:pt x="0" y="0"/>
                </a:cubicBezTo>
              </a:path>
            </a:pathLst>
          </a:custGeom>
          <a:noFill/>
          <a:ln>
            <a:tailEnd type="triangle"/>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cxnSp>
        <p:nvCxnSpPr>
          <p:cNvPr id="324" name="直接连接符 323"/>
          <p:cNvCxnSpPr/>
          <p:nvPr/>
        </p:nvCxnSpPr>
        <p:spPr>
          <a:xfrm>
            <a:off x="9191625" y="3860800"/>
            <a:ext cx="217488" cy="268288"/>
          </a:xfrm>
          <a:prstGeom prst="line">
            <a:avLst/>
          </a:prstGeom>
        </p:spPr>
        <p:style>
          <a:lnRef idx="1">
            <a:schemeClr val="accent1"/>
          </a:lnRef>
          <a:fillRef idx="0">
            <a:schemeClr val="accent1"/>
          </a:fillRef>
          <a:effectRef idx="0">
            <a:schemeClr val="accent1"/>
          </a:effectRef>
          <a:fontRef idx="minor">
            <a:schemeClr val="tx1"/>
          </a:fontRef>
        </p:style>
      </p:cxnSp>
      <p:sp>
        <p:nvSpPr>
          <p:cNvPr id="65" name="任意多边形 64"/>
          <p:cNvSpPr/>
          <p:nvPr/>
        </p:nvSpPr>
        <p:spPr>
          <a:xfrm rot="1089414" flipH="1">
            <a:off x="5043029" y="4698836"/>
            <a:ext cx="346696" cy="666270"/>
          </a:xfrm>
          <a:custGeom>
            <a:avLst/>
            <a:gdLst>
              <a:gd name="connsiteX0" fmla="*/ 181489 w 351264"/>
              <a:gd name="connsiteY0" fmla="*/ 204 h 665788"/>
              <a:gd name="connsiteX1" fmla="*/ 110052 w 351264"/>
              <a:gd name="connsiteY1" fmla="*/ 24017 h 665788"/>
              <a:gd name="connsiteX2" fmla="*/ 71952 w 351264"/>
              <a:gd name="connsiteY2" fmla="*/ 62117 h 665788"/>
              <a:gd name="connsiteX3" fmla="*/ 48139 w 351264"/>
              <a:gd name="connsiteY3" fmla="*/ 143079 h 665788"/>
              <a:gd name="connsiteX4" fmla="*/ 38614 w 351264"/>
              <a:gd name="connsiteY4" fmla="*/ 243092 h 665788"/>
              <a:gd name="connsiteX5" fmla="*/ 24327 w 351264"/>
              <a:gd name="connsiteY5" fmla="*/ 328817 h 665788"/>
              <a:gd name="connsiteX6" fmla="*/ 514 w 351264"/>
              <a:gd name="connsiteY6" fmla="*/ 457404 h 665788"/>
              <a:gd name="connsiteX7" fmla="*/ 10039 w 351264"/>
              <a:gd name="connsiteY7" fmla="*/ 557417 h 665788"/>
              <a:gd name="connsiteX8" fmla="*/ 33852 w 351264"/>
              <a:gd name="connsiteY8" fmla="*/ 628854 h 665788"/>
              <a:gd name="connsiteX9" fmla="*/ 95764 w 351264"/>
              <a:gd name="connsiteY9" fmla="*/ 662192 h 665788"/>
              <a:gd name="connsiteX10" fmla="*/ 176727 w 351264"/>
              <a:gd name="connsiteY10" fmla="*/ 662192 h 665788"/>
              <a:gd name="connsiteX11" fmla="*/ 257689 w 351264"/>
              <a:gd name="connsiteY11" fmla="*/ 638379 h 665788"/>
              <a:gd name="connsiteX12" fmla="*/ 305314 w 351264"/>
              <a:gd name="connsiteY12" fmla="*/ 571704 h 665788"/>
              <a:gd name="connsiteX13" fmla="*/ 319602 w 351264"/>
              <a:gd name="connsiteY13" fmla="*/ 495504 h 665788"/>
              <a:gd name="connsiteX14" fmla="*/ 329127 w 351264"/>
              <a:gd name="connsiteY14" fmla="*/ 424067 h 665788"/>
              <a:gd name="connsiteX15" fmla="*/ 333889 w 351264"/>
              <a:gd name="connsiteY15" fmla="*/ 338342 h 665788"/>
              <a:gd name="connsiteX16" fmla="*/ 348177 w 351264"/>
              <a:gd name="connsiteY16" fmla="*/ 228804 h 665788"/>
              <a:gd name="connsiteX17" fmla="*/ 348177 w 351264"/>
              <a:gd name="connsiteY17" fmla="*/ 138317 h 665788"/>
              <a:gd name="connsiteX18" fmla="*/ 314839 w 351264"/>
              <a:gd name="connsiteY18" fmla="*/ 52592 h 665788"/>
              <a:gd name="connsiteX19" fmla="*/ 267214 w 351264"/>
              <a:gd name="connsiteY19" fmla="*/ 14492 h 665788"/>
              <a:gd name="connsiteX20" fmla="*/ 181489 w 351264"/>
              <a:gd name="connsiteY20" fmla="*/ 204 h 665788"/>
              <a:gd name="connsiteX0" fmla="*/ 181489 w 351038"/>
              <a:gd name="connsiteY0" fmla="*/ 204 h 665788"/>
              <a:gd name="connsiteX1" fmla="*/ 110052 w 351038"/>
              <a:gd name="connsiteY1" fmla="*/ 24017 h 665788"/>
              <a:gd name="connsiteX2" fmla="*/ 71952 w 351038"/>
              <a:gd name="connsiteY2" fmla="*/ 62117 h 665788"/>
              <a:gd name="connsiteX3" fmla="*/ 48139 w 351038"/>
              <a:gd name="connsiteY3" fmla="*/ 143079 h 665788"/>
              <a:gd name="connsiteX4" fmla="*/ 38614 w 351038"/>
              <a:gd name="connsiteY4" fmla="*/ 243092 h 665788"/>
              <a:gd name="connsiteX5" fmla="*/ 24327 w 351038"/>
              <a:gd name="connsiteY5" fmla="*/ 328817 h 665788"/>
              <a:gd name="connsiteX6" fmla="*/ 514 w 351038"/>
              <a:gd name="connsiteY6" fmla="*/ 457404 h 665788"/>
              <a:gd name="connsiteX7" fmla="*/ 10039 w 351038"/>
              <a:gd name="connsiteY7" fmla="*/ 557417 h 665788"/>
              <a:gd name="connsiteX8" fmla="*/ 33852 w 351038"/>
              <a:gd name="connsiteY8" fmla="*/ 628854 h 665788"/>
              <a:gd name="connsiteX9" fmla="*/ 95764 w 351038"/>
              <a:gd name="connsiteY9" fmla="*/ 662192 h 665788"/>
              <a:gd name="connsiteX10" fmla="*/ 176727 w 351038"/>
              <a:gd name="connsiteY10" fmla="*/ 662192 h 665788"/>
              <a:gd name="connsiteX11" fmla="*/ 257689 w 351038"/>
              <a:gd name="connsiteY11" fmla="*/ 638379 h 665788"/>
              <a:gd name="connsiteX12" fmla="*/ 305314 w 351038"/>
              <a:gd name="connsiteY12" fmla="*/ 571704 h 665788"/>
              <a:gd name="connsiteX13" fmla="*/ 319602 w 351038"/>
              <a:gd name="connsiteY13" fmla="*/ 495504 h 665788"/>
              <a:gd name="connsiteX14" fmla="*/ 329127 w 351038"/>
              <a:gd name="connsiteY14" fmla="*/ 424067 h 665788"/>
              <a:gd name="connsiteX15" fmla="*/ 338652 w 351038"/>
              <a:gd name="connsiteY15" fmla="*/ 338342 h 665788"/>
              <a:gd name="connsiteX16" fmla="*/ 348177 w 351038"/>
              <a:gd name="connsiteY16" fmla="*/ 228804 h 665788"/>
              <a:gd name="connsiteX17" fmla="*/ 348177 w 351038"/>
              <a:gd name="connsiteY17" fmla="*/ 138317 h 665788"/>
              <a:gd name="connsiteX18" fmla="*/ 314839 w 351038"/>
              <a:gd name="connsiteY18" fmla="*/ 52592 h 665788"/>
              <a:gd name="connsiteX19" fmla="*/ 267214 w 351038"/>
              <a:gd name="connsiteY19" fmla="*/ 14492 h 665788"/>
              <a:gd name="connsiteX20" fmla="*/ 181489 w 351038"/>
              <a:gd name="connsiteY20" fmla="*/ 204 h 665788"/>
              <a:gd name="connsiteX0" fmla="*/ 177147 w 346696"/>
              <a:gd name="connsiteY0" fmla="*/ 204 h 665788"/>
              <a:gd name="connsiteX1" fmla="*/ 105710 w 346696"/>
              <a:gd name="connsiteY1" fmla="*/ 24017 h 665788"/>
              <a:gd name="connsiteX2" fmla="*/ 67610 w 346696"/>
              <a:gd name="connsiteY2" fmla="*/ 62117 h 665788"/>
              <a:gd name="connsiteX3" fmla="*/ 43797 w 346696"/>
              <a:gd name="connsiteY3" fmla="*/ 143079 h 665788"/>
              <a:gd name="connsiteX4" fmla="*/ 34272 w 346696"/>
              <a:gd name="connsiteY4" fmla="*/ 243092 h 665788"/>
              <a:gd name="connsiteX5" fmla="*/ 19985 w 346696"/>
              <a:gd name="connsiteY5" fmla="*/ 328817 h 665788"/>
              <a:gd name="connsiteX6" fmla="*/ 935 w 346696"/>
              <a:gd name="connsiteY6" fmla="*/ 447879 h 665788"/>
              <a:gd name="connsiteX7" fmla="*/ 5697 w 346696"/>
              <a:gd name="connsiteY7" fmla="*/ 557417 h 665788"/>
              <a:gd name="connsiteX8" fmla="*/ 29510 w 346696"/>
              <a:gd name="connsiteY8" fmla="*/ 628854 h 665788"/>
              <a:gd name="connsiteX9" fmla="*/ 91422 w 346696"/>
              <a:gd name="connsiteY9" fmla="*/ 662192 h 665788"/>
              <a:gd name="connsiteX10" fmla="*/ 172385 w 346696"/>
              <a:gd name="connsiteY10" fmla="*/ 662192 h 665788"/>
              <a:gd name="connsiteX11" fmla="*/ 253347 w 346696"/>
              <a:gd name="connsiteY11" fmla="*/ 638379 h 665788"/>
              <a:gd name="connsiteX12" fmla="*/ 300972 w 346696"/>
              <a:gd name="connsiteY12" fmla="*/ 571704 h 665788"/>
              <a:gd name="connsiteX13" fmla="*/ 315260 w 346696"/>
              <a:gd name="connsiteY13" fmla="*/ 495504 h 665788"/>
              <a:gd name="connsiteX14" fmla="*/ 324785 w 346696"/>
              <a:gd name="connsiteY14" fmla="*/ 424067 h 665788"/>
              <a:gd name="connsiteX15" fmla="*/ 334310 w 346696"/>
              <a:gd name="connsiteY15" fmla="*/ 338342 h 665788"/>
              <a:gd name="connsiteX16" fmla="*/ 343835 w 346696"/>
              <a:gd name="connsiteY16" fmla="*/ 228804 h 665788"/>
              <a:gd name="connsiteX17" fmla="*/ 343835 w 346696"/>
              <a:gd name="connsiteY17" fmla="*/ 138317 h 665788"/>
              <a:gd name="connsiteX18" fmla="*/ 310497 w 346696"/>
              <a:gd name="connsiteY18" fmla="*/ 52592 h 665788"/>
              <a:gd name="connsiteX19" fmla="*/ 262872 w 346696"/>
              <a:gd name="connsiteY19" fmla="*/ 14492 h 665788"/>
              <a:gd name="connsiteX20" fmla="*/ 177147 w 346696"/>
              <a:gd name="connsiteY20" fmla="*/ 204 h 665788"/>
              <a:gd name="connsiteX0" fmla="*/ 177147 w 346696"/>
              <a:gd name="connsiteY0" fmla="*/ 686 h 666270"/>
              <a:gd name="connsiteX1" fmla="*/ 105710 w 346696"/>
              <a:gd name="connsiteY1" fmla="*/ 24499 h 666270"/>
              <a:gd name="connsiteX2" fmla="*/ 67610 w 346696"/>
              <a:gd name="connsiteY2" fmla="*/ 62599 h 666270"/>
              <a:gd name="connsiteX3" fmla="*/ 43797 w 346696"/>
              <a:gd name="connsiteY3" fmla="*/ 143561 h 666270"/>
              <a:gd name="connsiteX4" fmla="*/ 34272 w 346696"/>
              <a:gd name="connsiteY4" fmla="*/ 243574 h 666270"/>
              <a:gd name="connsiteX5" fmla="*/ 19985 w 346696"/>
              <a:gd name="connsiteY5" fmla="*/ 329299 h 666270"/>
              <a:gd name="connsiteX6" fmla="*/ 935 w 346696"/>
              <a:gd name="connsiteY6" fmla="*/ 448361 h 666270"/>
              <a:gd name="connsiteX7" fmla="*/ 5697 w 346696"/>
              <a:gd name="connsiteY7" fmla="*/ 557899 h 666270"/>
              <a:gd name="connsiteX8" fmla="*/ 29510 w 346696"/>
              <a:gd name="connsiteY8" fmla="*/ 629336 h 666270"/>
              <a:gd name="connsiteX9" fmla="*/ 91422 w 346696"/>
              <a:gd name="connsiteY9" fmla="*/ 662674 h 666270"/>
              <a:gd name="connsiteX10" fmla="*/ 172385 w 346696"/>
              <a:gd name="connsiteY10" fmla="*/ 662674 h 666270"/>
              <a:gd name="connsiteX11" fmla="*/ 253347 w 346696"/>
              <a:gd name="connsiteY11" fmla="*/ 638861 h 666270"/>
              <a:gd name="connsiteX12" fmla="*/ 300972 w 346696"/>
              <a:gd name="connsiteY12" fmla="*/ 572186 h 666270"/>
              <a:gd name="connsiteX13" fmla="*/ 315260 w 346696"/>
              <a:gd name="connsiteY13" fmla="*/ 495986 h 666270"/>
              <a:gd name="connsiteX14" fmla="*/ 324785 w 346696"/>
              <a:gd name="connsiteY14" fmla="*/ 424549 h 666270"/>
              <a:gd name="connsiteX15" fmla="*/ 334310 w 346696"/>
              <a:gd name="connsiteY15" fmla="*/ 338824 h 666270"/>
              <a:gd name="connsiteX16" fmla="*/ 343835 w 346696"/>
              <a:gd name="connsiteY16" fmla="*/ 229286 h 666270"/>
              <a:gd name="connsiteX17" fmla="*/ 343835 w 346696"/>
              <a:gd name="connsiteY17" fmla="*/ 138799 h 666270"/>
              <a:gd name="connsiteX18" fmla="*/ 310497 w 346696"/>
              <a:gd name="connsiteY18" fmla="*/ 53074 h 666270"/>
              <a:gd name="connsiteX19" fmla="*/ 258109 w 346696"/>
              <a:gd name="connsiteY19" fmla="*/ 10211 h 666270"/>
              <a:gd name="connsiteX20" fmla="*/ 177147 w 346696"/>
              <a:gd name="connsiteY20" fmla="*/ 686 h 6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6696" h="666270">
                <a:moveTo>
                  <a:pt x="177147" y="686"/>
                </a:moveTo>
                <a:cubicBezTo>
                  <a:pt x="151747" y="3067"/>
                  <a:pt x="123966" y="14180"/>
                  <a:pt x="105710" y="24499"/>
                </a:cubicBezTo>
                <a:cubicBezTo>
                  <a:pt x="87454" y="34818"/>
                  <a:pt x="77929" y="42755"/>
                  <a:pt x="67610" y="62599"/>
                </a:cubicBezTo>
                <a:cubicBezTo>
                  <a:pt x="57291" y="82443"/>
                  <a:pt x="49353" y="113399"/>
                  <a:pt x="43797" y="143561"/>
                </a:cubicBezTo>
                <a:cubicBezTo>
                  <a:pt x="38241" y="173723"/>
                  <a:pt x="38241" y="212618"/>
                  <a:pt x="34272" y="243574"/>
                </a:cubicBezTo>
                <a:cubicBezTo>
                  <a:pt x="30303" y="274530"/>
                  <a:pt x="25541" y="295168"/>
                  <a:pt x="19985" y="329299"/>
                </a:cubicBezTo>
                <a:cubicBezTo>
                  <a:pt x="14429" y="363430"/>
                  <a:pt x="3316" y="410261"/>
                  <a:pt x="935" y="448361"/>
                </a:cubicBezTo>
                <a:cubicBezTo>
                  <a:pt x="-1446" y="486461"/>
                  <a:pt x="935" y="527737"/>
                  <a:pt x="5697" y="557899"/>
                </a:cubicBezTo>
                <a:cubicBezTo>
                  <a:pt x="10460" y="588062"/>
                  <a:pt x="15223" y="611874"/>
                  <a:pt x="29510" y="629336"/>
                </a:cubicBezTo>
                <a:cubicBezTo>
                  <a:pt x="43797" y="646798"/>
                  <a:pt x="67610" y="657118"/>
                  <a:pt x="91422" y="662674"/>
                </a:cubicBezTo>
                <a:cubicBezTo>
                  <a:pt x="115234" y="668230"/>
                  <a:pt x="145397" y="666643"/>
                  <a:pt x="172385" y="662674"/>
                </a:cubicBezTo>
                <a:cubicBezTo>
                  <a:pt x="199373" y="658705"/>
                  <a:pt x="231916" y="653942"/>
                  <a:pt x="253347" y="638861"/>
                </a:cubicBezTo>
                <a:cubicBezTo>
                  <a:pt x="274778" y="623780"/>
                  <a:pt x="290653" y="595998"/>
                  <a:pt x="300972" y="572186"/>
                </a:cubicBezTo>
                <a:cubicBezTo>
                  <a:pt x="311291" y="548374"/>
                  <a:pt x="311291" y="520592"/>
                  <a:pt x="315260" y="495986"/>
                </a:cubicBezTo>
                <a:cubicBezTo>
                  <a:pt x="319229" y="471380"/>
                  <a:pt x="321610" y="450743"/>
                  <a:pt x="324785" y="424549"/>
                </a:cubicBezTo>
                <a:cubicBezTo>
                  <a:pt x="327960" y="398355"/>
                  <a:pt x="331135" y="371368"/>
                  <a:pt x="334310" y="338824"/>
                </a:cubicBezTo>
                <a:cubicBezTo>
                  <a:pt x="337485" y="306280"/>
                  <a:pt x="342248" y="262623"/>
                  <a:pt x="343835" y="229286"/>
                </a:cubicBezTo>
                <a:cubicBezTo>
                  <a:pt x="345422" y="195949"/>
                  <a:pt x="349391" y="168168"/>
                  <a:pt x="343835" y="138799"/>
                </a:cubicBezTo>
                <a:cubicBezTo>
                  <a:pt x="338279" y="109430"/>
                  <a:pt x="323991" y="73711"/>
                  <a:pt x="310497" y="53074"/>
                </a:cubicBezTo>
                <a:cubicBezTo>
                  <a:pt x="297003" y="32437"/>
                  <a:pt x="279540" y="18148"/>
                  <a:pt x="258109" y="10211"/>
                </a:cubicBezTo>
                <a:cubicBezTo>
                  <a:pt x="236678" y="2274"/>
                  <a:pt x="202547" y="-1695"/>
                  <a:pt x="177147" y="686"/>
                </a:cubicBezTo>
                <a:close/>
              </a:path>
            </a:pathLst>
          </a:custGeom>
          <a:solidFill>
            <a:srgbClr val="F27F61">
              <a:alpha val="75000"/>
            </a:srgbClr>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5" name="任意多边形 34"/>
          <p:cNvSpPr/>
          <p:nvPr/>
        </p:nvSpPr>
        <p:spPr>
          <a:xfrm>
            <a:off x="2024063" y="3376613"/>
            <a:ext cx="8197850" cy="1866900"/>
          </a:xfrm>
          <a:custGeom>
            <a:avLst/>
            <a:gdLst>
              <a:gd name="connsiteX0" fmla="*/ 908053 w 8197818"/>
              <a:gd name="connsiteY0" fmla="*/ 1 h 1867152"/>
              <a:gd name="connsiteX1" fmla="*/ 976372 w 8197818"/>
              <a:gd name="connsiteY1" fmla="*/ 7896 h 1867152"/>
              <a:gd name="connsiteX2" fmla="*/ 1171564 w 8197818"/>
              <a:gd name="connsiteY2" fmla="*/ 70731 h 1867152"/>
              <a:gd name="connsiteX3" fmla="*/ 1394690 w 8197818"/>
              <a:gd name="connsiteY3" fmla="*/ 187378 h 1867152"/>
              <a:gd name="connsiteX4" fmla="*/ 1578935 w 8197818"/>
              <a:gd name="connsiteY4" fmla="*/ 351151 h 1867152"/>
              <a:gd name="connsiteX5" fmla="*/ 1708589 w 8197818"/>
              <a:gd name="connsiteY5" fmla="*/ 528572 h 1867152"/>
              <a:gd name="connsiteX6" fmla="*/ 1817771 w 8197818"/>
              <a:gd name="connsiteY6" fmla="*/ 692345 h 1867152"/>
              <a:gd name="connsiteX7" fmla="*/ 2002016 w 8197818"/>
              <a:gd name="connsiteY7" fmla="*/ 958476 h 1867152"/>
              <a:gd name="connsiteX8" fmla="*/ 2193084 w 8197818"/>
              <a:gd name="connsiteY8" fmla="*/ 1163193 h 1867152"/>
              <a:gd name="connsiteX9" fmla="*/ 2384153 w 8197818"/>
              <a:gd name="connsiteY9" fmla="*/ 1313318 h 1867152"/>
              <a:gd name="connsiteX10" fmla="*/ 2629813 w 8197818"/>
              <a:gd name="connsiteY10" fmla="*/ 1470267 h 1867152"/>
              <a:gd name="connsiteX11" fmla="*/ 2882296 w 8197818"/>
              <a:gd name="connsiteY11" fmla="*/ 1579449 h 1867152"/>
              <a:gd name="connsiteX12" fmla="*/ 3121132 w 8197818"/>
              <a:gd name="connsiteY12" fmla="*/ 1672922 h 1867152"/>
              <a:gd name="connsiteX13" fmla="*/ 3376317 w 8197818"/>
              <a:gd name="connsiteY13" fmla="*/ 1732276 h 1867152"/>
              <a:gd name="connsiteX14" fmla="*/ 3721633 w 8197818"/>
              <a:gd name="connsiteY14" fmla="*/ 1770518 h 1867152"/>
              <a:gd name="connsiteX15" fmla="*/ 4039655 w 8197818"/>
              <a:gd name="connsiteY15" fmla="*/ 1772579 h 1867152"/>
              <a:gd name="connsiteX16" fmla="*/ 4267544 w 8197818"/>
              <a:gd name="connsiteY16" fmla="*/ 1750046 h 1867152"/>
              <a:gd name="connsiteX17" fmla="*/ 4492732 w 8197818"/>
              <a:gd name="connsiteY17" fmla="*/ 1709103 h 1867152"/>
              <a:gd name="connsiteX18" fmla="*/ 4711096 w 8197818"/>
              <a:gd name="connsiteY18" fmla="*/ 1654512 h 1867152"/>
              <a:gd name="connsiteX19" fmla="*/ 4938346 w 8197818"/>
              <a:gd name="connsiteY19" fmla="*/ 1583572 h 1867152"/>
              <a:gd name="connsiteX20" fmla="*/ 5239236 w 8197818"/>
              <a:gd name="connsiteY20" fmla="*/ 1495501 h 1867152"/>
              <a:gd name="connsiteX21" fmla="*/ 5454899 w 8197818"/>
              <a:gd name="connsiteY21" fmla="*/ 1424561 h 1867152"/>
              <a:gd name="connsiteX22" fmla="*/ 5652792 w 8197818"/>
              <a:gd name="connsiteY22" fmla="*/ 1354261 h 1867152"/>
              <a:gd name="connsiteX23" fmla="*/ 5857508 w 8197818"/>
              <a:gd name="connsiteY23" fmla="*/ 1286022 h 1867152"/>
              <a:gd name="connsiteX24" fmla="*/ 6034929 w 8197818"/>
              <a:gd name="connsiteY24" fmla="*/ 1231431 h 1867152"/>
              <a:gd name="connsiteX25" fmla="*/ 6246469 w 8197818"/>
              <a:gd name="connsiteY25" fmla="*/ 1163193 h 1867152"/>
              <a:gd name="connsiteX26" fmla="*/ 6478481 w 8197818"/>
              <a:gd name="connsiteY26" fmla="*/ 1101778 h 1867152"/>
              <a:gd name="connsiteX27" fmla="*/ 6744613 w 8197818"/>
              <a:gd name="connsiteY27" fmla="*/ 1047187 h 1867152"/>
              <a:gd name="connsiteX28" fmla="*/ 6983448 w 8197818"/>
              <a:gd name="connsiteY28" fmla="*/ 1019891 h 1867152"/>
              <a:gd name="connsiteX29" fmla="*/ 7235932 w 8197818"/>
              <a:gd name="connsiteY29" fmla="*/ 1013067 h 1867152"/>
              <a:gd name="connsiteX30" fmla="*/ 7495239 w 8197818"/>
              <a:gd name="connsiteY30" fmla="*/ 1040363 h 1867152"/>
              <a:gd name="connsiteX31" fmla="*/ 7727251 w 8197818"/>
              <a:gd name="connsiteY31" fmla="*/ 1101778 h 1867152"/>
              <a:gd name="connsiteX32" fmla="*/ 7979735 w 8197818"/>
              <a:gd name="connsiteY32" fmla="*/ 1197312 h 1867152"/>
              <a:gd name="connsiteX33" fmla="*/ 8184451 w 8197818"/>
              <a:gd name="connsiteY33" fmla="*/ 1306494 h 1867152"/>
              <a:gd name="connsiteX34" fmla="*/ 8197818 w 8197818"/>
              <a:gd name="connsiteY34" fmla="*/ 1314414 h 1867152"/>
              <a:gd name="connsiteX35" fmla="*/ 8148479 w 8197818"/>
              <a:gd name="connsiteY35" fmla="*/ 1401375 h 1867152"/>
              <a:gd name="connsiteX36" fmla="*/ 8095130 w 8197818"/>
              <a:gd name="connsiteY36" fmla="*/ 1363591 h 1867152"/>
              <a:gd name="connsiteX37" fmla="*/ 8038449 w 8197818"/>
              <a:gd name="connsiteY37" fmla="*/ 1326966 h 1867152"/>
              <a:gd name="connsiteX38" fmla="*/ 7863729 w 8197818"/>
              <a:gd name="connsiteY38" fmla="*/ 1245079 h 1867152"/>
              <a:gd name="connsiteX39" fmla="*/ 7665836 w 8197818"/>
              <a:gd name="connsiteY39" fmla="*/ 1176840 h 1867152"/>
              <a:gd name="connsiteX40" fmla="*/ 7358762 w 8197818"/>
              <a:gd name="connsiteY40" fmla="*/ 1122249 h 1867152"/>
              <a:gd name="connsiteX41" fmla="*/ 7038039 w 8197818"/>
              <a:gd name="connsiteY41" fmla="*/ 1108602 h 1867152"/>
              <a:gd name="connsiteX42" fmla="*/ 6730965 w 8197818"/>
              <a:gd name="connsiteY42" fmla="*/ 1135897 h 1867152"/>
              <a:gd name="connsiteX43" fmla="*/ 6485305 w 8197818"/>
              <a:gd name="connsiteY43" fmla="*/ 1190488 h 1867152"/>
              <a:gd name="connsiteX44" fmla="*/ 6212350 w 8197818"/>
              <a:gd name="connsiteY44" fmla="*/ 1265551 h 1867152"/>
              <a:gd name="connsiteX45" fmla="*/ 5912099 w 8197818"/>
              <a:gd name="connsiteY45" fmla="*/ 1361085 h 1867152"/>
              <a:gd name="connsiteX46" fmla="*/ 5570905 w 8197818"/>
              <a:gd name="connsiteY46" fmla="*/ 1477091 h 1867152"/>
              <a:gd name="connsiteX47" fmla="*/ 5213362 w 8197818"/>
              <a:gd name="connsiteY47" fmla="*/ 1595158 h 1867152"/>
              <a:gd name="connsiteX48" fmla="*/ 4827102 w 8197818"/>
              <a:gd name="connsiteY48" fmla="*/ 1715927 h 1867152"/>
              <a:gd name="connsiteX49" fmla="*/ 4506380 w 8197818"/>
              <a:gd name="connsiteY49" fmla="*/ 1797813 h 1867152"/>
              <a:gd name="connsiteX50" fmla="*/ 4276714 w 8197818"/>
              <a:gd name="connsiteY50" fmla="*/ 1840249 h 1867152"/>
              <a:gd name="connsiteX51" fmla="*/ 4034110 w 8197818"/>
              <a:gd name="connsiteY51" fmla="*/ 1861289 h 1867152"/>
              <a:gd name="connsiteX52" fmla="*/ 3742105 w 8197818"/>
              <a:gd name="connsiteY52" fmla="*/ 1866052 h 1867152"/>
              <a:gd name="connsiteX53" fmla="*/ 3489622 w 8197818"/>
              <a:gd name="connsiteY53" fmla="*/ 1838757 h 1867152"/>
              <a:gd name="connsiteX54" fmla="*/ 3298553 w 8197818"/>
              <a:gd name="connsiteY54" fmla="*/ 1811461 h 1867152"/>
              <a:gd name="connsiteX55" fmla="*/ 3066541 w 8197818"/>
              <a:gd name="connsiteY55" fmla="*/ 1756870 h 1867152"/>
              <a:gd name="connsiteX56" fmla="*/ 2841353 w 8197818"/>
              <a:gd name="connsiteY56" fmla="*/ 1674984 h 1867152"/>
              <a:gd name="connsiteX57" fmla="*/ 2602517 w 8197818"/>
              <a:gd name="connsiteY57" fmla="*/ 1552154 h 1867152"/>
              <a:gd name="connsiteX58" fmla="*/ 2438744 w 8197818"/>
              <a:gd name="connsiteY58" fmla="*/ 1456619 h 1867152"/>
              <a:gd name="connsiteX59" fmla="*/ 2261323 w 8197818"/>
              <a:gd name="connsiteY59" fmla="*/ 1340613 h 1867152"/>
              <a:gd name="connsiteX60" fmla="*/ 2097550 w 8197818"/>
              <a:gd name="connsiteY60" fmla="*/ 1204136 h 1867152"/>
              <a:gd name="connsiteX61" fmla="*/ 1933777 w 8197818"/>
              <a:gd name="connsiteY61" fmla="*/ 1013067 h 1867152"/>
              <a:gd name="connsiteX62" fmla="*/ 1831419 w 8197818"/>
              <a:gd name="connsiteY62" fmla="*/ 869766 h 1867152"/>
              <a:gd name="connsiteX63" fmla="*/ 1719535 w 8197818"/>
              <a:gd name="connsiteY63" fmla="*/ 701231 h 1867152"/>
              <a:gd name="connsiteX64" fmla="*/ 1619878 w 8197818"/>
              <a:gd name="connsiteY64" fmla="*/ 555867 h 1867152"/>
              <a:gd name="connsiteX65" fmla="*/ 1497048 w 8197818"/>
              <a:gd name="connsiteY65" fmla="*/ 405742 h 1867152"/>
              <a:gd name="connsiteX66" fmla="*/ 1415162 w 8197818"/>
              <a:gd name="connsiteY66" fmla="*/ 323855 h 1867152"/>
              <a:gd name="connsiteX67" fmla="*/ 1265036 w 8197818"/>
              <a:gd name="connsiteY67" fmla="*/ 214673 h 1867152"/>
              <a:gd name="connsiteX68" fmla="*/ 1135383 w 8197818"/>
              <a:gd name="connsiteY68" fmla="*/ 153258 h 1867152"/>
              <a:gd name="connsiteX69" fmla="*/ 958602 w 8197818"/>
              <a:gd name="connsiteY69" fmla="*/ 98667 h 1867152"/>
              <a:gd name="connsiteX70" fmla="*/ 787365 w 8197818"/>
              <a:gd name="connsiteY70" fmla="*/ 112315 h 1867152"/>
              <a:gd name="connsiteX71" fmla="*/ 637239 w 8197818"/>
              <a:gd name="connsiteY71" fmla="*/ 180554 h 1867152"/>
              <a:gd name="connsiteX72" fmla="*/ 493938 w 8197818"/>
              <a:gd name="connsiteY72" fmla="*/ 274027 h 1867152"/>
              <a:gd name="connsiteX73" fmla="*/ 336989 w 8197818"/>
              <a:gd name="connsiteY73" fmla="*/ 394795 h 1867152"/>
              <a:gd name="connsiteX74" fmla="*/ 209397 w 8197818"/>
              <a:gd name="connsiteY74" fmla="*/ 501276 h 1867152"/>
              <a:gd name="connsiteX75" fmla="*/ 134285 w 8197818"/>
              <a:gd name="connsiteY75" fmla="*/ 561669 h 1867152"/>
              <a:gd name="connsiteX76" fmla="*/ 58060 w 8197818"/>
              <a:gd name="connsiteY76" fmla="*/ 623418 h 1867152"/>
              <a:gd name="connsiteX77" fmla="*/ 0 w 8197818"/>
              <a:gd name="connsiteY77" fmla="*/ 556998 h 1867152"/>
              <a:gd name="connsiteX78" fmla="*/ 50386 w 8197818"/>
              <a:gd name="connsiteY78" fmla="*/ 514924 h 1867152"/>
              <a:gd name="connsiteX79" fmla="*/ 234630 w 8197818"/>
              <a:gd name="connsiteY79" fmla="*/ 367500 h 1867152"/>
              <a:gd name="connsiteX80" fmla="*/ 452995 w 8197818"/>
              <a:gd name="connsiteY80" fmla="*/ 207849 h 1867152"/>
              <a:gd name="connsiteX81" fmla="*/ 664535 w 8197818"/>
              <a:gd name="connsiteY81" fmla="*/ 71372 h 1867152"/>
              <a:gd name="connsiteX82" fmla="*/ 841956 w 8197818"/>
              <a:gd name="connsiteY82" fmla="*/ 7895 h 1867152"/>
              <a:gd name="connsiteX83" fmla="*/ 908053 w 8197818"/>
              <a:gd name="connsiteY83" fmla="*/ 1 h 1867152"/>
              <a:gd name="connsiteX0" fmla="*/ 908053 w 8197818"/>
              <a:gd name="connsiteY0" fmla="*/ 1 h 1867152"/>
              <a:gd name="connsiteX1" fmla="*/ 976372 w 8197818"/>
              <a:gd name="connsiteY1" fmla="*/ 7896 h 1867152"/>
              <a:gd name="connsiteX2" fmla="*/ 1171564 w 8197818"/>
              <a:gd name="connsiteY2" fmla="*/ 70731 h 1867152"/>
              <a:gd name="connsiteX3" fmla="*/ 1394690 w 8197818"/>
              <a:gd name="connsiteY3" fmla="*/ 187378 h 1867152"/>
              <a:gd name="connsiteX4" fmla="*/ 1578935 w 8197818"/>
              <a:gd name="connsiteY4" fmla="*/ 351151 h 1867152"/>
              <a:gd name="connsiteX5" fmla="*/ 1708589 w 8197818"/>
              <a:gd name="connsiteY5" fmla="*/ 528572 h 1867152"/>
              <a:gd name="connsiteX6" fmla="*/ 1817771 w 8197818"/>
              <a:gd name="connsiteY6" fmla="*/ 692345 h 1867152"/>
              <a:gd name="connsiteX7" fmla="*/ 2002016 w 8197818"/>
              <a:gd name="connsiteY7" fmla="*/ 958476 h 1867152"/>
              <a:gd name="connsiteX8" fmla="*/ 2193084 w 8197818"/>
              <a:gd name="connsiteY8" fmla="*/ 1163193 h 1867152"/>
              <a:gd name="connsiteX9" fmla="*/ 2384153 w 8197818"/>
              <a:gd name="connsiteY9" fmla="*/ 1313318 h 1867152"/>
              <a:gd name="connsiteX10" fmla="*/ 2629813 w 8197818"/>
              <a:gd name="connsiteY10" fmla="*/ 1470267 h 1867152"/>
              <a:gd name="connsiteX11" fmla="*/ 2882296 w 8197818"/>
              <a:gd name="connsiteY11" fmla="*/ 1588876 h 1867152"/>
              <a:gd name="connsiteX12" fmla="*/ 3121132 w 8197818"/>
              <a:gd name="connsiteY12" fmla="*/ 1672922 h 1867152"/>
              <a:gd name="connsiteX13" fmla="*/ 3376317 w 8197818"/>
              <a:gd name="connsiteY13" fmla="*/ 1732276 h 1867152"/>
              <a:gd name="connsiteX14" fmla="*/ 3721633 w 8197818"/>
              <a:gd name="connsiteY14" fmla="*/ 1770518 h 1867152"/>
              <a:gd name="connsiteX15" fmla="*/ 4039655 w 8197818"/>
              <a:gd name="connsiteY15" fmla="*/ 1772579 h 1867152"/>
              <a:gd name="connsiteX16" fmla="*/ 4267544 w 8197818"/>
              <a:gd name="connsiteY16" fmla="*/ 1750046 h 1867152"/>
              <a:gd name="connsiteX17" fmla="*/ 4492732 w 8197818"/>
              <a:gd name="connsiteY17" fmla="*/ 1709103 h 1867152"/>
              <a:gd name="connsiteX18" fmla="*/ 4711096 w 8197818"/>
              <a:gd name="connsiteY18" fmla="*/ 1654512 h 1867152"/>
              <a:gd name="connsiteX19" fmla="*/ 4938346 w 8197818"/>
              <a:gd name="connsiteY19" fmla="*/ 1583572 h 1867152"/>
              <a:gd name="connsiteX20" fmla="*/ 5239236 w 8197818"/>
              <a:gd name="connsiteY20" fmla="*/ 1495501 h 1867152"/>
              <a:gd name="connsiteX21" fmla="*/ 5454899 w 8197818"/>
              <a:gd name="connsiteY21" fmla="*/ 1424561 h 1867152"/>
              <a:gd name="connsiteX22" fmla="*/ 5652792 w 8197818"/>
              <a:gd name="connsiteY22" fmla="*/ 1354261 h 1867152"/>
              <a:gd name="connsiteX23" fmla="*/ 5857508 w 8197818"/>
              <a:gd name="connsiteY23" fmla="*/ 1286022 h 1867152"/>
              <a:gd name="connsiteX24" fmla="*/ 6034929 w 8197818"/>
              <a:gd name="connsiteY24" fmla="*/ 1231431 h 1867152"/>
              <a:gd name="connsiteX25" fmla="*/ 6246469 w 8197818"/>
              <a:gd name="connsiteY25" fmla="*/ 1163193 h 1867152"/>
              <a:gd name="connsiteX26" fmla="*/ 6478481 w 8197818"/>
              <a:gd name="connsiteY26" fmla="*/ 1101778 h 1867152"/>
              <a:gd name="connsiteX27" fmla="*/ 6744613 w 8197818"/>
              <a:gd name="connsiteY27" fmla="*/ 1047187 h 1867152"/>
              <a:gd name="connsiteX28" fmla="*/ 6983448 w 8197818"/>
              <a:gd name="connsiteY28" fmla="*/ 1019891 h 1867152"/>
              <a:gd name="connsiteX29" fmla="*/ 7235932 w 8197818"/>
              <a:gd name="connsiteY29" fmla="*/ 1013067 h 1867152"/>
              <a:gd name="connsiteX30" fmla="*/ 7495239 w 8197818"/>
              <a:gd name="connsiteY30" fmla="*/ 1040363 h 1867152"/>
              <a:gd name="connsiteX31" fmla="*/ 7727251 w 8197818"/>
              <a:gd name="connsiteY31" fmla="*/ 1101778 h 1867152"/>
              <a:gd name="connsiteX32" fmla="*/ 7979735 w 8197818"/>
              <a:gd name="connsiteY32" fmla="*/ 1197312 h 1867152"/>
              <a:gd name="connsiteX33" fmla="*/ 8184451 w 8197818"/>
              <a:gd name="connsiteY33" fmla="*/ 1306494 h 1867152"/>
              <a:gd name="connsiteX34" fmla="*/ 8197818 w 8197818"/>
              <a:gd name="connsiteY34" fmla="*/ 1314414 h 1867152"/>
              <a:gd name="connsiteX35" fmla="*/ 8148479 w 8197818"/>
              <a:gd name="connsiteY35" fmla="*/ 1401375 h 1867152"/>
              <a:gd name="connsiteX36" fmla="*/ 8095130 w 8197818"/>
              <a:gd name="connsiteY36" fmla="*/ 1363591 h 1867152"/>
              <a:gd name="connsiteX37" fmla="*/ 8038449 w 8197818"/>
              <a:gd name="connsiteY37" fmla="*/ 1326966 h 1867152"/>
              <a:gd name="connsiteX38" fmla="*/ 7863729 w 8197818"/>
              <a:gd name="connsiteY38" fmla="*/ 1245079 h 1867152"/>
              <a:gd name="connsiteX39" fmla="*/ 7665836 w 8197818"/>
              <a:gd name="connsiteY39" fmla="*/ 1176840 h 1867152"/>
              <a:gd name="connsiteX40" fmla="*/ 7358762 w 8197818"/>
              <a:gd name="connsiteY40" fmla="*/ 1122249 h 1867152"/>
              <a:gd name="connsiteX41" fmla="*/ 7038039 w 8197818"/>
              <a:gd name="connsiteY41" fmla="*/ 1108602 h 1867152"/>
              <a:gd name="connsiteX42" fmla="*/ 6730965 w 8197818"/>
              <a:gd name="connsiteY42" fmla="*/ 1135897 h 1867152"/>
              <a:gd name="connsiteX43" fmla="*/ 6485305 w 8197818"/>
              <a:gd name="connsiteY43" fmla="*/ 1190488 h 1867152"/>
              <a:gd name="connsiteX44" fmla="*/ 6212350 w 8197818"/>
              <a:gd name="connsiteY44" fmla="*/ 1265551 h 1867152"/>
              <a:gd name="connsiteX45" fmla="*/ 5912099 w 8197818"/>
              <a:gd name="connsiteY45" fmla="*/ 1361085 h 1867152"/>
              <a:gd name="connsiteX46" fmla="*/ 5570905 w 8197818"/>
              <a:gd name="connsiteY46" fmla="*/ 1477091 h 1867152"/>
              <a:gd name="connsiteX47" fmla="*/ 5213362 w 8197818"/>
              <a:gd name="connsiteY47" fmla="*/ 1595158 h 1867152"/>
              <a:gd name="connsiteX48" fmla="*/ 4827102 w 8197818"/>
              <a:gd name="connsiteY48" fmla="*/ 1715927 h 1867152"/>
              <a:gd name="connsiteX49" fmla="*/ 4506380 w 8197818"/>
              <a:gd name="connsiteY49" fmla="*/ 1797813 h 1867152"/>
              <a:gd name="connsiteX50" fmla="*/ 4276714 w 8197818"/>
              <a:gd name="connsiteY50" fmla="*/ 1840249 h 1867152"/>
              <a:gd name="connsiteX51" fmla="*/ 4034110 w 8197818"/>
              <a:gd name="connsiteY51" fmla="*/ 1861289 h 1867152"/>
              <a:gd name="connsiteX52" fmla="*/ 3742105 w 8197818"/>
              <a:gd name="connsiteY52" fmla="*/ 1866052 h 1867152"/>
              <a:gd name="connsiteX53" fmla="*/ 3489622 w 8197818"/>
              <a:gd name="connsiteY53" fmla="*/ 1838757 h 1867152"/>
              <a:gd name="connsiteX54" fmla="*/ 3298553 w 8197818"/>
              <a:gd name="connsiteY54" fmla="*/ 1811461 h 1867152"/>
              <a:gd name="connsiteX55" fmla="*/ 3066541 w 8197818"/>
              <a:gd name="connsiteY55" fmla="*/ 1756870 h 1867152"/>
              <a:gd name="connsiteX56" fmla="*/ 2841353 w 8197818"/>
              <a:gd name="connsiteY56" fmla="*/ 1674984 h 1867152"/>
              <a:gd name="connsiteX57" fmla="*/ 2602517 w 8197818"/>
              <a:gd name="connsiteY57" fmla="*/ 1552154 h 1867152"/>
              <a:gd name="connsiteX58" fmla="*/ 2438744 w 8197818"/>
              <a:gd name="connsiteY58" fmla="*/ 1456619 h 1867152"/>
              <a:gd name="connsiteX59" fmla="*/ 2261323 w 8197818"/>
              <a:gd name="connsiteY59" fmla="*/ 1340613 h 1867152"/>
              <a:gd name="connsiteX60" fmla="*/ 2097550 w 8197818"/>
              <a:gd name="connsiteY60" fmla="*/ 1204136 h 1867152"/>
              <a:gd name="connsiteX61" fmla="*/ 1933777 w 8197818"/>
              <a:gd name="connsiteY61" fmla="*/ 1013067 h 1867152"/>
              <a:gd name="connsiteX62" fmla="*/ 1831419 w 8197818"/>
              <a:gd name="connsiteY62" fmla="*/ 869766 h 1867152"/>
              <a:gd name="connsiteX63" fmla="*/ 1719535 w 8197818"/>
              <a:gd name="connsiteY63" fmla="*/ 701231 h 1867152"/>
              <a:gd name="connsiteX64" fmla="*/ 1619878 w 8197818"/>
              <a:gd name="connsiteY64" fmla="*/ 555867 h 1867152"/>
              <a:gd name="connsiteX65" fmla="*/ 1497048 w 8197818"/>
              <a:gd name="connsiteY65" fmla="*/ 405742 h 1867152"/>
              <a:gd name="connsiteX66" fmla="*/ 1415162 w 8197818"/>
              <a:gd name="connsiteY66" fmla="*/ 323855 h 1867152"/>
              <a:gd name="connsiteX67" fmla="*/ 1265036 w 8197818"/>
              <a:gd name="connsiteY67" fmla="*/ 214673 h 1867152"/>
              <a:gd name="connsiteX68" fmla="*/ 1135383 w 8197818"/>
              <a:gd name="connsiteY68" fmla="*/ 153258 h 1867152"/>
              <a:gd name="connsiteX69" fmla="*/ 958602 w 8197818"/>
              <a:gd name="connsiteY69" fmla="*/ 98667 h 1867152"/>
              <a:gd name="connsiteX70" fmla="*/ 787365 w 8197818"/>
              <a:gd name="connsiteY70" fmla="*/ 112315 h 1867152"/>
              <a:gd name="connsiteX71" fmla="*/ 637239 w 8197818"/>
              <a:gd name="connsiteY71" fmla="*/ 180554 h 1867152"/>
              <a:gd name="connsiteX72" fmla="*/ 493938 w 8197818"/>
              <a:gd name="connsiteY72" fmla="*/ 274027 h 1867152"/>
              <a:gd name="connsiteX73" fmla="*/ 336989 w 8197818"/>
              <a:gd name="connsiteY73" fmla="*/ 394795 h 1867152"/>
              <a:gd name="connsiteX74" fmla="*/ 209397 w 8197818"/>
              <a:gd name="connsiteY74" fmla="*/ 501276 h 1867152"/>
              <a:gd name="connsiteX75" fmla="*/ 134285 w 8197818"/>
              <a:gd name="connsiteY75" fmla="*/ 561669 h 1867152"/>
              <a:gd name="connsiteX76" fmla="*/ 58060 w 8197818"/>
              <a:gd name="connsiteY76" fmla="*/ 623418 h 1867152"/>
              <a:gd name="connsiteX77" fmla="*/ 0 w 8197818"/>
              <a:gd name="connsiteY77" fmla="*/ 556998 h 1867152"/>
              <a:gd name="connsiteX78" fmla="*/ 50386 w 8197818"/>
              <a:gd name="connsiteY78" fmla="*/ 514924 h 1867152"/>
              <a:gd name="connsiteX79" fmla="*/ 234630 w 8197818"/>
              <a:gd name="connsiteY79" fmla="*/ 367500 h 1867152"/>
              <a:gd name="connsiteX80" fmla="*/ 452995 w 8197818"/>
              <a:gd name="connsiteY80" fmla="*/ 207849 h 1867152"/>
              <a:gd name="connsiteX81" fmla="*/ 664535 w 8197818"/>
              <a:gd name="connsiteY81" fmla="*/ 71372 h 1867152"/>
              <a:gd name="connsiteX82" fmla="*/ 841956 w 8197818"/>
              <a:gd name="connsiteY82" fmla="*/ 7895 h 1867152"/>
              <a:gd name="connsiteX83" fmla="*/ 908053 w 8197818"/>
              <a:gd name="connsiteY83" fmla="*/ 1 h 1867152"/>
              <a:gd name="connsiteX0" fmla="*/ 908053 w 8197818"/>
              <a:gd name="connsiteY0" fmla="*/ 1 h 1867152"/>
              <a:gd name="connsiteX1" fmla="*/ 976372 w 8197818"/>
              <a:gd name="connsiteY1" fmla="*/ 7896 h 1867152"/>
              <a:gd name="connsiteX2" fmla="*/ 1171564 w 8197818"/>
              <a:gd name="connsiteY2" fmla="*/ 70731 h 1867152"/>
              <a:gd name="connsiteX3" fmla="*/ 1394690 w 8197818"/>
              <a:gd name="connsiteY3" fmla="*/ 187378 h 1867152"/>
              <a:gd name="connsiteX4" fmla="*/ 1578935 w 8197818"/>
              <a:gd name="connsiteY4" fmla="*/ 351151 h 1867152"/>
              <a:gd name="connsiteX5" fmla="*/ 1708589 w 8197818"/>
              <a:gd name="connsiteY5" fmla="*/ 528572 h 1867152"/>
              <a:gd name="connsiteX6" fmla="*/ 1817771 w 8197818"/>
              <a:gd name="connsiteY6" fmla="*/ 692345 h 1867152"/>
              <a:gd name="connsiteX7" fmla="*/ 2002016 w 8197818"/>
              <a:gd name="connsiteY7" fmla="*/ 958476 h 1867152"/>
              <a:gd name="connsiteX8" fmla="*/ 2193084 w 8197818"/>
              <a:gd name="connsiteY8" fmla="*/ 1163193 h 1867152"/>
              <a:gd name="connsiteX9" fmla="*/ 2384153 w 8197818"/>
              <a:gd name="connsiteY9" fmla="*/ 1313318 h 1867152"/>
              <a:gd name="connsiteX10" fmla="*/ 2629813 w 8197818"/>
              <a:gd name="connsiteY10" fmla="*/ 1470267 h 1867152"/>
              <a:gd name="connsiteX11" fmla="*/ 2882296 w 8197818"/>
              <a:gd name="connsiteY11" fmla="*/ 1588876 h 1867152"/>
              <a:gd name="connsiteX12" fmla="*/ 3121132 w 8197818"/>
              <a:gd name="connsiteY12" fmla="*/ 1672922 h 1867152"/>
              <a:gd name="connsiteX13" fmla="*/ 3376317 w 8197818"/>
              <a:gd name="connsiteY13" fmla="*/ 1732276 h 1867152"/>
              <a:gd name="connsiteX14" fmla="*/ 3721633 w 8197818"/>
              <a:gd name="connsiteY14" fmla="*/ 1770518 h 1867152"/>
              <a:gd name="connsiteX15" fmla="*/ 4039655 w 8197818"/>
              <a:gd name="connsiteY15" fmla="*/ 1772579 h 1867152"/>
              <a:gd name="connsiteX16" fmla="*/ 4267544 w 8197818"/>
              <a:gd name="connsiteY16" fmla="*/ 1750046 h 1867152"/>
              <a:gd name="connsiteX17" fmla="*/ 4492732 w 8197818"/>
              <a:gd name="connsiteY17" fmla="*/ 1709103 h 1867152"/>
              <a:gd name="connsiteX18" fmla="*/ 4711096 w 8197818"/>
              <a:gd name="connsiteY18" fmla="*/ 1654512 h 1867152"/>
              <a:gd name="connsiteX19" fmla="*/ 4938346 w 8197818"/>
              <a:gd name="connsiteY19" fmla="*/ 1583572 h 1867152"/>
              <a:gd name="connsiteX20" fmla="*/ 5239236 w 8197818"/>
              <a:gd name="connsiteY20" fmla="*/ 1495501 h 1867152"/>
              <a:gd name="connsiteX21" fmla="*/ 5454899 w 8197818"/>
              <a:gd name="connsiteY21" fmla="*/ 1424561 h 1867152"/>
              <a:gd name="connsiteX22" fmla="*/ 5652792 w 8197818"/>
              <a:gd name="connsiteY22" fmla="*/ 1354261 h 1867152"/>
              <a:gd name="connsiteX23" fmla="*/ 5857508 w 8197818"/>
              <a:gd name="connsiteY23" fmla="*/ 1286022 h 1867152"/>
              <a:gd name="connsiteX24" fmla="*/ 6034929 w 8197818"/>
              <a:gd name="connsiteY24" fmla="*/ 1231431 h 1867152"/>
              <a:gd name="connsiteX25" fmla="*/ 6246469 w 8197818"/>
              <a:gd name="connsiteY25" fmla="*/ 1163193 h 1867152"/>
              <a:gd name="connsiteX26" fmla="*/ 6478481 w 8197818"/>
              <a:gd name="connsiteY26" fmla="*/ 1101778 h 1867152"/>
              <a:gd name="connsiteX27" fmla="*/ 6744613 w 8197818"/>
              <a:gd name="connsiteY27" fmla="*/ 1047187 h 1867152"/>
              <a:gd name="connsiteX28" fmla="*/ 6983448 w 8197818"/>
              <a:gd name="connsiteY28" fmla="*/ 1019891 h 1867152"/>
              <a:gd name="connsiteX29" fmla="*/ 7235932 w 8197818"/>
              <a:gd name="connsiteY29" fmla="*/ 1013067 h 1867152"/>
              <a:gd name="connsiteX30" fmla="*/ 7495239 w 8197818"/>
              <a:gd name="connsiteY30" fmla="*/ 1040363 h 1867152"/>
              <a:gd name="connsiteX31" fmla="*/ 7727251 w 8197818"/>
              <a:gd name="connsiteY31" fmla="*/ 1101778 h 1867152"/>
              <a:gd name="connsiteX32" fmla="*/ 7979735 w 8197818"/>
              <a:gd name="connsiteY32" fmla="*/ 1197312 h 1867152"/>
              <a:gd name="connsiteX33" fmla="*/ 8184451 w 8197818"/>
              <a:gd name="connsiteY33" fmla="*/ 1306494 h 1867152"/>
              <a:gd name="connsiteX34" fmla="*/ 8197818 w 8197818"/>
              <a:gd name="connsiteY34" fmla="*/ 1314414 h 1867152"/>
              <a:gd name="connsiteX35" fmla="*/ 8148479 w 8197818"/>
              <a:gd name="connsiteY35" fmla="*/ 1401375 h 1867152"/>
              <a:gd name="connsiteX36" fmla="*/ 8095130 w 8197818"/>
              <a:gd name="connsiteY36" fmla="*/ 1363591 h 1867152"/>
              <a:gd name="connsiteX37" fmla="*/ 8038449 w 8197818"/>
              <a:gd name="connsiteY37" fmla="*/ 1326966 h 1867152"/>
              <a:gd name="connsiteX38" fmla="*/ 7863729 w 8197818"/>
              <a:gd name="connsiteY38" fmla="*/ 1245079 h 1867152"/>
              <a:gd name="connsiteX39" fmla="*/ 7665836 w 8197818"/>
              <a:gd name="connsiteY39" fmla="*/ 1176840 h 1867152"/>
              <a:gd name="connsiteX40" fmla="*/ 7358762 w 8197818"/>
              <a:gd name="connsiteY40" fmla="*/ 1122249 h 1867152"/>
              <a:gd name="connsiteX41" fmla="*/ 7038039 w 8197818"/>
              <a:gd name="connsiteY41" fmla="*/ 1108602 h 1867152"/>
              <a:gd name="connsiteX42" fmla="*/ 6730965 w 8197818"/>
              <a:gd name="connsiteY42" fmla="*/ 1135897 h 1867152"/>
              <a:gd name="connsiteX43" fmla="*/ 6485305 w 8197818"/>
              <a:gd name="connsiteY43" fmla="*/ 1190488 h 1867152"/>
              <a:gd name="connsiteX44" fmla="*/ 6212350 w 8197818"/>
              <a:gd name="connsiteY44" fmla="*/ 1265551 h 1867152"/>
              <a:gd name="connsiteX45" fmla="*/ 5912099 w 8197818"/>
              <a:gd name="connsiteY45" fmla="*/ 1361085 h 1867152"/>
              <a:gd name="connsiteX46" fmla="*/ 5570905 w 8197818"/>
              <a:gd name="connsiteY46" fmla="*/ 1477091 h 1867152"/>
              <a:gd name="connsiteX47" fmla="*/ 5213362 w 8197818"/>
              <a:gd name="connsiteY47" fmla="*/ 1595158 h 1867152"/>
              <a:gd name="connsiteX48" fmla="*/ 4827102 w 8197818"/>
              <a:gd name="connsiteY48" fmla="*/ 1715927 h 1867152"/>
              <a:gd name="connsiteX49" fmla="*/ 4506380 w 8197818"/>
              <a:gd name="connsiteY49" fmla="*/ 1797813 h 1867152"/>
              <a:gd name="connsiteX50" fmla="*/ 4276714 w 8197818"/>
              <a:gd name="connsiteY50" fmla="*/ 1840249 h 1867152"/>
              <a:gd name="connsiteX51" fmla="*/ 4034110 w 8197818"/>
              <a:gd name="connsiteY51" fmla="*/ 1861289 h 1867152"/>
              <a:gd name="connsiteX52" fmla="*/ 3742105 w 8197818"/>
              <a:gd name="connsiteY52" fmla="*/ 1866052 h 1867152"/>
              <a:gd name="connsiteX53" fmla="*/ 3489622 w 8197818"/>
              <a:gd name="connsiteY53" fmla="*/ 1838757 h 1867152"/>
              <a:gd name="connsiteX54" fmla="*/ 3298553 w 8197818"/>
              <a:gd name="connsiteY54" fmla="*/ 1811461 h 1867152"/>
              <a:gd name="connsiteX55" fmla="*/ 3066541 w 8197818"/>
              <a:gd name="connsiteY55" fmla="*/ 1756870 h 1867152"/>
              <a:gd name="connsiteX56" fmla="*/ 2841353 w 8197818"/>
              <a:gd name="connsiteY56" fmla="*/ 1674984 h 1867152"/>
              <a:gd name="connsiteX57" fmla="*/ 2602517 w 8197818"/>
              <a:gd name="connsiteY57" fmla="*/ 1552154 h 1867152"/>
              <a:gd name="connsiteX58" fmla="*/ 2438744 w 8197818"/>
              <a:gd name="connsiteY58" fmla="*/ 1456619 h 1867152"/>
              <a:gd name="connsiteX59" fmla="*/ 2261323 w 8197818"/>
              <a:gd name="connsiteY59" fmla="*/ 1340613 h 1867152"/>
              <a:gd name="connsiteX60" fmla="*/ 2116404 w 8197818"/>
              <a:gd name="connsiteY60" fmla="*/ 1204136 h 1867152"/>
              <a:gd name="connsiteX61" fmla="*/ 1933777 w 8197818"/>
              <a:gd name="connsiteY61" fmla="*/ 1013067 h 1867152"/>
              <a:gd name="connsiteX62" fmla="*/ 1831419 w 8197818"/>
              <a:gd name="connsiteY62" fmla="*/ 869766 h 1867152"/>
              <a:gd name="connsiteX63" fmla="*/ 1719535 w 8197818"/>
              <a:gd name="connsiteY63" fmla="*/ 701231 h 1867152"/>
              <a:gd name="connsiteX64" fmla="*/ 1619878 w 8197818"/>
              <a:gd name="connsiteY64" fmla="*/ 555867 h 1867152"/>
              <a:gd name="connsiteX65" fmla="*/ 1497048 w 8197818"/>
              <a:gd name="connsiteY65" fmla="*/ 405742 h 1867152"/>
              <a:gd name="connsiteX66" fmla="*/ 1415162 w 8197818"/>
              <a:gd name="connsiteY66" fmla="*/ 323855 h 1867152"/>
              <a:gd name="connsiteX67" fmla="*/ 1265036 w 8197818"/>
              <a:gd name="connsiteY67" fmla="*/ 214673 h 1867152"/>
              <a:gd name="connsiteX68" fmla="*/ 1135383 w 8197818"/>
              <a:gd name="connsiteY68" fmla="*/ 153258 h 1867152"/>
              <a:gd name="connsiteX69" fmla="*/ 958602 w 8197818"/>
              <a:gd name="connsiteY69" fmla="*/ 98667 h 1867152"/>
              <a:gd name="connsiteX70" fmla="*/ 787365 w 8197818"/>
              <a:gd name="connsiteY70" fmla="*/ 112315 h 1867152"/>
              <a:gd name="connsiteX71" fmla="*/ 637239 w 8197818"/>
              <a:gd name="connsiteY71" fmla="*/ 180554 h 1867152"/>
              <a:gd name="connsiteX72" fmla="*/ 493938 w 8197818"/>
              <a:gd name="connsiteY72" fmla="*/ 274027 h 1867152"/>
              <a:gd name="connsiteX73" fmla="*/ 336989 w 8197818"/>
              <a:gd name="connsiteY73" fmla="*/ 394795 h 1867152"/>
              <a:gd name="connsiteX74" fmla="*/ 209397 w 8197818"/>
              <a:gd name="connsiteY74" fmla="*/ 501276 h 1867152"/>
              <a:gd name="connsiteX75" fmla="*/ 134285 w 8197818"/>
              <a:gd name="connsiteY75" fmla="*/ 561669 h 1867152"/>
              <a:gd name="connsiteX76" fmla="*/ 58060 w 8197818"/>
              <a:gd name="connsiteY76" fmla="*/ 623418 h 1867152"/>
              <a:gd name="connsiteX77" fmla="*/ 0 w 8197818"/>
              <a:gd name="connsiteY77" fmla="*/ 556998 h 1867152"/>
              <a:gd name="connsiteX78" fmla="*/ 50386 w 8197818"/>
              <a:gd name="connsiteY78" fmla="*/ 514924 h 1867152"/>
              <a:gd name="connsiteX79" fmla="*/ 234630 w 8197818"/>
              <a:gd name="connsiteY79" fmla="*/ 367500 h 1867152"/>
              <a:gd name="connsiteX80" fmla="*/ 452995 w 8197818"/>
              <a:gd name="connsiteY80" fmla="*/ 207849 h 1867152"/>
              <a:gd name="connsiteX81" fmla="*/ 664535 w 8197818"/>
              <a:gd name="connsiteY81" fmla="*/ 71372 h 1867152"/>
              <a:gd name="connsiteX82" fmla="*/ 841956 w 8197818"/>
              <a:gd name="connsiteY82" fmla="*/ 7895 h 1867152"/>
              <a:gd name="connsiteX83" fmla="*/ 908053 w 8197818"/>
              <a:gd name="connsiteY83" fmla="*/ 1 h 1867152"/>
              <a:gd name="connsiteX0" fmla="*/ 908053 w 8197818"/>
              <a:gd name="connsiteY0" fmla="*/ 1 h 1867152"/>
              <a:gd name="connsiteX1" fmla="*/ 976372 w 8197818"/>
              <a:gd name="connsiteY1" fmla="*/ 7896 h 1867152"/>
              <a:gd name="connsiteX2" fmla="*/ 1171564 w 8197818"/>
              <a:gd name="connsiteY2" fmla="*/ 70731 h 1867152"/>
              <a:gd name="connsiteX3" fmla="*/ 1394690 w 8197818"/>
              <a:gd name="connsiteY3" fmla="*/ 187378 h 1867152"/>
              <a:gd name="connsiteX4" fmla="*/ 1578935 w 8197818"/>
              <a:gd name="connsiteY4" fmla="*/ 351151 h 1867152"/>
              <a:gd name="connsiteX5" fmla="*/ 1708589 w 8197818"/>
              <a:gd name="connsiteY5" fmla="*/ 528572 h 1867152"/>
              <a:gd name="connsiteX6" fmla="*/ 1817771 w 8197818"/>
              <a:gd name="connsiteY6" fmla="*/ 692345 h 1867152"/>
              <a:gd name="connsiteX7" fmla="*/ 2002016 w 8197818"/>
              <a:gd name="connsiteY7" fmla="*/ 958476 h 1867152"/>
              <a:gd name="connsiteX8" fmla="*/ 2193084 w 8197818"/>
              <a:gd name="connsiteY8" fmla="*/ 1163193 h 1867152"/>
              <a:gd name="connsiteX9" fmla="*/ 2384153 w 8197818"/>
              <a:gd name="connsiteY9" fmla="*/ 1313318 h 1867152"/>
              <a:gd name="connsiteX10" fmla="*/ 2629813 w 8197818"/>
              <a:gd name="connsiteY10" fmla="*/ 1470267 h 1867152"/>
              <a:gd name="connsiteX11" fmla="*/ 2882296 w 8197818"/>
              <a:gd name="connsiteY11" fmla="*/ 1588876 h 1867152"/>
              <a:gd name="connsiteX12" fmla="*/ 3121132 w 8197818"/>
              <a:gd name="connsiteY12" fmla="*/ 1672922 h 1867152"/>
              <a:gd name="connsiteX13" fmla="*/ 3376317 w 8197818"/>
              <a:gd name="connsiteY13" fmla="*/ 1732276 h 1867152"/>
              <a:gd name="connsiteX14" fmla="*/ 3721633 w 8197818"/>
              <a:gd name="connsiteY14" fmla="*/ 1770518 h 1867152"/>
              <a:gd name="connsiteX15" fmla="*/ 4039655 w 8197818"/>
              <a:gd name="connsiteY15" fmla="*/ 1772579 h 1867152"/>
              <a:gd name="connsiteX16" fmla="*/ 4267544 w 8197818"/>
              <a:gd name="connsiteY16" fmla="*/ 1750046 h 1867152"/>
              <a:gd name="connsiteX17" fmla="*/ 4492732 w 8197818"/>
              <a:gd name="connsiteY17" fmla="*/ 1709103 h 1867152"/>
              <a:gd name="connsiteX18" fmla="*/ 4711096 w 8197818"/>
              <a:gd name="connsiteY18" fmla="*/ 1654512 h 1867152"/>
              <a:gd name="connsiteX19" fmla="*/ 4938346 w 8197818"/>
              <a:gd name="connsiteY19" fmla="*/ 1583572 h 1867152"/>
              <a:gd name="connsiteX20" fmla="*/ 5239236 w 8197818"/>
              <a:gd name="connsiteY20" fmla="*/ 1495501 h 1867152"/>
              <a:gd name="connsiteX21" fmla="*/ 5454899 w 8197818"/>
              <a:gd name="connsiteY21" fmla="*/ 1424561 h 1867152"/>
              <a:gd name="connsiteX22" fmla="*/ 5652792 w 8197818"/>
              <a:gd name="connsiteY22" fmla="*/ 1354261 h 1867152"/>
              <a:gd name="connsiteX23" fmla="*/ 5857508 w 8197818"/>
              <a:gd name="connsiteY23" fmla="*/ 1286022 h 1867152"/>
              <a:gd name="connsiteX24" fmla="*/ 6034929 w 8197818"/>
              <a:gd name="connsiteY24" fmla="*/ 1231431 h 1867152"/>
              <a:gd name="connsiteX25" fmla="*/ 6246469 w 8197818"/>
              <a:gd name="connsiteY25" fmla="*/ 1163193 h 1867152"/>
              <a:gd name="connsiteX26" fmla="*/ 6478481 w 8197818"/>
              <a:gd name="connsiteY26" fmla="*/ 1101778 h 1867152"/>
              <a:gd name="connsiteX27" fmla="*/ 6744613 w 8197818"/>
              <a:gd name="connsiteY27" fmla="*/ 1047187 h 1867152"/>
              <a:gd name="connsiteX28" fmla="*/ 6983448 w 8197818"/>
              <a:gd name="connsiteY28" fmla="*/ 1019891 h 1867152"/>
              <a:gd name="connsiteX29" fmla="*/ 7235932 w 8197818"/>
              <a:gd name="connsiteY29" fmla="*/ 1013067 h 1867152"/>
              <a:gd name="connsiteX30" fmla="*/ 7495239 w 8197818"/>
              <a:gd name="connsiteY30" fmla="*/ 1040363 h 1867152"/>
              <a:gd name="connsiteX31" fmla="*/ 7727251 w 8197818"/>
              <a:gd name="connsiteY31" fmla="*/ 1101778 h 1867152"/>
              <a:gd name="connsiteX32" fmla="*/ 7979735 w 8197818"/>
              <a:gd name="connsiteY32" fmla="*/ 1197312 h 1867152"/>
              <a:gd name="connsiteX33" fmla="*/ 8184451 w 8197818"/>
              <a:gd name="connsiteY33" fmla="*/ 1306494 h 1867152"/>
              <a:gd name="connsiteX34" fmla="*/ 8197818 w 8197818"/>
              <a:gd name="connsiteY34" fmla="*/ 1314414 h 1867152"/>
              <a:gd name="connsiteX35" fmla="*/ 8148479 w 8197818"/>
              <a:gd name="connsiteY35" fmla="*/ 1401375 h 1867152"/>
              <a:gd name="connsiteX36" fmla="*/ 8095130 w 8197818"/>
              <a:gd name="connsiteY36" fmla="*/ 1363591 h 1867152"/>
              <a:gd name="connsiteX37" fmla="*/ 8038449 w 8197818"/>
              <a:gd name="connsiteY37" fmla="*/ 1326966 h 1867152"/>
              <a:gd name="connsiteX38" fmla="*/ 7863729 w 8197818"/>
              <a:gd name="connsiteY38" fmla="*/ 1245079 h 1867152"/>
              <a:gd name="connsiteX39" fmla="*/ 7665836 w 8197818"/>
              <a:gd name="connsiteY39" fmla="*/ 1176840 h 1867152"/>
              <a:gd name="connsiteX40" fmla="*/ 7358762 w 8197818"/>
              <a:gd name="connsiteY40" fmla="*/ 1122249 h 1867152"/>
              <a:gd name="connsiteX41" fmla="*/ 7038039 w 8197818"/>
              <a:gd name="connsiteY41" fmla="*/ 1108602 h 1867152"/>
              <a:gd name="connsiteX42" fmla="*/ 6730965 w 8197818"/>
              <a:gd name="connsiteY42" fmla="*/ 1135897 h 1867152"/>
              <a:gd name="connsiteX43" fmla="*/ 6485305 w 8197818"/>
              <a:gd name="connsiteY43" fmla="*/ 1190488 h 1867152"/>
              <a:gd name="connsiteX44" fmla="*/ 6212350 w 8197818"/>
              <a:gd name="connsiteY44" fmla="*/ 1265551 h 1867152"/>
              <a:gd name="connsiteX45" fmla="*/ 5912099 w 8197818"/>
              <a:gd name="connsiteY45" fmla="*/ 1361085 h 1867152"/>
              <a:gd name="connsiteX46" fmla="*/ 5570905 w 8197818"/>
              <a:gd name="connsiteY46" fmla="*/ 1477091 h 1867152"/>
              <a:gd name="connsiteX47" fmla="*/ 5213362 w 8197818"/>
              <a:gd name="connsiteY47" fmla="*/ 1595158 h 1867152"/>
              <a:gd name="connsiteX48" fmla="*/ 4827102 w 8197818"/>
              <a:gd name="connsiteY48" fmla="*/ 1715927 h 1867152"/>
              <a:gd name="connsiteX49" fmla="*/ 4506380 w 8197818"/>
              <a:gd name="connsiteY49" fmla="*/ 1797813 h 1867152"/>
              <a:gd name="connsiteX50" fmla="*/ 4276714 w 8197818"/>
              <a:gd name="connsiteY50" fmla="*/ 1840249 h 1867152"/>
              <a:gd name="connsiteX51" fmla="*/ 4034110 w 8197818"/>
              <a:gd name="connsiteY51" fmla="*/ 1861289 h 1867152"/>
              <a:gd name="connsiteX52" fmla="*/ 3742105 w 8197818"/>
              <a:gd name="connsiteY52" fmla="*/ 1866052 h 1867152"/>
              <a:gd name="connsiteX53" fmla="*/ 3489622 w 8197818"/>
              <a:gd name="connsiteY53" fmla="*/ 1838757 h 1867152"/>
              <a:gd name="connsiteX54" fmla="*/ 3298553 w 8197818"/>
              <a:gd name="connsiteY54" fmla="*/ 1811461 h 1867152"/>
              <a:gd name="connsiteX55" fmla="*/ 3066541 w 8197818"/>
              <a:gd name="connsiteY55" fmla="*/ 1756870 h 1867152"/>
              <a:gd name="connsiteX56" fmla="*/ 2841353 w 8197818"/>
              <a:gd name="connsiteY56" fmla="*/ 1674984 h 1867152"/>
              <a:gd name="connsiteX57" fmla="*/ 2602517 w 8197818"/>
              <a:gd name="connsiteY57" fmla="*/ 1552154 h 1867152"/>
              <a:gd name="connsiteX58" fmla="*/ 2438744 w 8197818"/>
              <a:gd name="connsiteY58" fmla="*/ 1456619 h 1867152"/>
              <a:gd name="connsiteX59" fmla="*/ 2270749 w 8197818"/>
              <a:gd name="connsiteY59" fmla="*/ 1340613 h 1867152"/>
              <a:gd name="connsiteX60" fmla="*/ 2116404 w 8197818"/>
              <a:gd name="connsiteY60" fmla="*/ 1204136 h 1867152"/>
              <a:gd name="connsiteX61" fmla="*/ 1933777 w 8197818"/>
              <a:gd name="connsiteY61" fmla="*/ 1013067 h 1867152"/>
              <a:gd name="connsiteX62" fmla="*/ 1831419 w 8197818"/>
              <a:gd name="connsiteY62" fmla="*/ 869766 h 1867152"/>
              <a:gd name="connsiteX63" fmla="*/ 1719535 w 8197818"/>
              <a:gd name="connsiteY63" fmla="*/ 701231 h 1867152"/>
              <a:gd name="connsiteX64" fmla="*/ 1619878 w 8197818"/>
              <a:gd name="connsiteY64" fmla="*/ 555867 h 1867152"/>
              <a:gd name="connsiteX65" fmla="*/ 1497048 w 8197818"/>
              <a:gd name="connsiteY65" fmla="*/ 405742 h 1867152"/>
              <a:gd name="connsiteX66" fmla="*/ 1415162 w 8197818"/>
              <a:gd name="connsiteY66" fmla="*/ 323855 h 1867152"/>
              <a:gd name="connsiteX67" fmla="*/ 1265036 w 8197818"/>
              <a:gd name="connsiteY67" fmla="*/ 214673 h 1867152"/>
              <a:gd name="connsiteX68" fmla="*/ 1135383 w 8197818"/>
              <a:gd name="connsiteY68" fmla="*/ 153258 h 1867152"/>
              <a:gd name="connsiteX69" fmla="*/ 958602 w 8197818"/>
              <a:gd name="connsiteY69" fmla="*/ 98667 h 1867152"/>
              <a:gd name="connsiteX70" fmla="*/ 787365 w 8197818"/>
              <a:gd name="connsiteY70" fmla="*/ 112315 h 1867152"/>
              <a:gd name="connsiteX71" fmla="*/ 637239 w 8197818"/>
              <a:gd name="connsiteY71" fmla="*/ 180554 h 1867152"/>
              <a:gd name="connsiteX72" fmla="*/ 493938 w 8197818"/>
              <a:gd name="connsiteY72" fmla="*/ 274027 h 1867152"/>
              <a:gd name="connsiteX73" fmla="*/ 336989 w 8197818"/>
              <a:gd name="connsiteY73" fmla="*/ 394795 h 1867152"/>
              <a:gd name="connsiteX74" fmla="*/ 209397 w 8197818"/>
              <a:gd name="connsiteY74" fmla="*/ 501276 h 1867152"/>
              <a:gd name="connsiteX75" fmla="*/ 134285 w 8197818"/>
              <a:gd name="connsiteY75" fmla="*/ 561669 h 1867152"/>
              <a:gd name="connsiteX76" fmla="*/ 58060 w 8197818"/>
              <a:gd name="connsiteY76" fmla="*/ 623418 h 1867152"/>
              <a:gd name="connsiteX77" fmla="*/ 0 w 8197818"/>
              <a:gd name="connsiteY77" fmla="*/ 556998 h 1867152"/>
              <a:gd name="connsiteX78" fmla="*/ 50386 w 8197818"/>
              <a:gd name="connsiteY78" fmla="*/ 514924 h 1867152"/>
              <a:gd name="connsiteX79" fmla="*/ 234630 w 8197818"/>
              <a:gd name="connsiteY79" fmla="*/ 367500 h 1867152"/>
              <a:gd name="connsiteX80" fmla="*/ 452995 w 8197818"/>
              <a:gd name="connsiteY80" fmla="*/ 207849 h 1867152"/>
              <a:gd name="connsiteX81" fmla="*/ 664535 w 8197818"/>
              <a:gd name="connsiteY81" fmla="*/ 71372 h 1867152"/>
              <a:gd name="connsiteX82" fmla="*/ 841956 w 8197818"/>
              <a:gd name="connsiteY82" fmla="*/ 7895 h 1867152"/>
              <a:gd name="connsiteX83" fmla="*/ 908053 w 8197818"/>
              <a:gd name="connsiteY83" fmla="*/ 1 h 1867152"/>
              <a:gd name="connsiteX0" fmla="*/ 908053 w 8197818"/>
              <a:gd name="connsiteY0" fmla="*/ 1 h 1867152"/>
              <a:gd name="connsiteX1" fmla="*/ 976372 w 8197818"/>
              <a:gd name="connsiteY1" fmla="*/ 7896 h 1867152"/>
              <a:gd name="connsiteX2" fmla="*/ 1171564 w 8197818"/>
              <a:gd name="connsiteY2" fmla="*/ 70731 h 1867152"/>
              <a:gd name="connsiteX3" fmla="*/ 1394690 w 8197818"/>
              <a:gd name="connsiteY3" fmla="*/ 187378 h 1867152"/>
              <a:gd name="connsiteX4" fmla="*/ 1578935 w 8197818"/>
              <a:gd name="connsiteY4" fmla="*/ 351151 h 1867152"/>
              <a:gd name="connsiteX5" fmla="*/ 1708589 w 8197818"/>
              <a:gd name="connsiteY5" fmla="*/ 528572 h 1867152"/>
              <a:gd name="connsiteX6" fmla="*/ 1817771 w 8197818"/>
              <a:gd name="connsiteY6" fmla="*/ 692345 h 1867152"/>
              <a:gd name="connsiteX7" fmla="*/ 2002016 w 8197818"/>
              <a:gd name="connsiteY7" fmla="*/ 958476 h 1867152"/>
              <a:gd name="connsiteX8" fmla="*/ 2193084 w 8197818"/>
              <a:gd name="connsiteY8" fmla="*/ 1163193 h 1867152"/>
              <a:gd name="connsiteX9" fmla="*/ 2384153 w 8197818"/>
              <a:gd name="connsiteY9" fmla="*/ 1313318 h 1867152"/>
              <a:gd name="connsiteX10" fmla="*/ 2629813 w 8197818"/>
              <a:gd name="connsiteY10" fmla="*/ 1470267 h 1867152"/>
              <a:gd name="connsiteX11" fmla="*/ 2882296 w 8197818"/>
              <a:gd name="connsiteY11" fmla="*/ 1588876 h 1867152"/>
              <a:gd name="connsiteX12" fmla="*/ 3121132 w 8197818"/>
              <a:gd name="connsiteY12" fmla="*/ 1672922 h 1867152"/>
              <a:gd name="connsiteX13" fmla="*/ 3376317 w 8197818"/>
              <a:gd name="connsiteY13" fmla="*/ 1732276 h 1867152"/>
              <a:gd name="connsiteX14" fmla="*/ 3721633 w 8197818"/>
              <a:gd name="connsiteY14" fmla="*/ 1770518 h 1867152"/>
              <a:gd name="connsiteX15" fmla="*/ 4039655 w 8197818"/>
              <a:gd name="connsiteY15" fmla="*/ 1772579 h 1867152"/>
              <a:gd name="connsiteX16" fmla="*/ 4267544 w 8197818"/>
              <a:gd name="connsiteY16" fmla="*/ 1750046 h 1867152"/>
              <a:gd name="connsiteX17" fmla="*/ 4492732 w 8197818"/>
              <a:gd name="connsiteY17" fmla="*/ 1709103 h 1867152"/>
              <a:gd name="connsiteX18" fmla="*/ 4711096 w 8197818"/>
              <a:gd name="connsiteY18" fmla="*/ 1654512 h 1867152"/>
              <a:gd name="connsiteX19" fmla="*/ 4938346 w 8197818"/>
              <a:gd name="connsiteY19" fmla="*/ 1583572 h 1867152"/>
              <a:gd name="connsiteX20" fmla="*/ 5239236 w 8197818"/>
              <a:gd name="connsiteY20" fmla="*/ 1495501 h 1867152"/>
              <a:gd name="connsiteX21" fmla="*/ 5454899 w 8197818"/>
              <a:gd name="connsiteY21" fmla="*/ 1424561 h 1867152"/>
              <a:gd name="connsiteX22" fmla="*/ 5652792 w 8197818"/>
              <a:gd name="connsiteY22" fmla="*/ 1354261 h 1867152"/>
              <a:gd name="connsiteX23" fmla="*/ 5857508 w 8197818"/>
              <a:gd name="connsiteY23" fmla="*/ 1286022 h 1867152"/>
              <a:gd name="connsiteX24" fmla="*/ 6034929 w 8197818"/>
              <a:gd name="connsiteY24" fmla="*/ 1231431 h 1867152"/>
              <a:gd name="connsiteX25" fmla="*/ 6246469 w 8197818"/>
              <a:gd name="connsiteY25" fmla="*/ 1163193 h 1867152"/>
              <a:gd name="connsiteX26" fmla="*/ 6478481 w 8197818"/>
              <a:gd name="connsiteY26" fmla="*/ 1101778 h 1867152"/>
              <a:gd name="connsiteX27" fmla="*/ 6744613 w 8197818"/>
              <a:gd name="connsiteY27" fmla="*/ 1047187 h 1867152"/>
              <a:gd name="connsiteX28" fmla="*/ 6983448 w 8197818"/>
              <a:gd name="connsiteY28" fmla="*/ 1019891 h 1867152"/>
              <a:gd name="connsiteX29" fmla="*/ 7235932 w 8197818"/>
              <a:gd name="connsiteY29" fmla="*/ 1013067 h 1867152"/>
              <a:gd name="connsiteX30" fmla="*/ 7495239 w 8197818"/>
              <a:gd name="connsiteY30" fmla="*/ 1040363 h 1867152"/>
              <a:gd name="connsiteX31" fmla="*/ 7727251 w 8197818"/>
              <a:gd name="connsiteY31" fmla="*/ 1101778 h 1867152"/>
              <a:gd name="connsiteX32" fmla="*/ 7979735 w 8197818"/>
              <a:gd name="connsiteY32" fmla="*/ 1197312 h 1867152"/>
              <a:gd name="connsiteX33" fmla="*/ 8184451 w 8197818"/>
              <a:gd name="connsiteY33" fmla="*/ 1306494 h 1867152"/>
              <a:gd name="connsiteX34" fmla="*/ 8197818 w 8197818"/>
              <a:gd name="connsiteY34" fmla="*/ 1314414 h 1867152"/>
              <a:gd name="connsiteX35" fmla="*/ 8148479 w 8197818"/>
              <a:gd name="connsiteY35" fmla="*/ 1401375 h 1867152"/>
              <a:gd name="connsiteX36" fmla="*/ 8095130 w 8197818"/>
              <a:gd name="connsiteY36" fmla="*/ 1363591 h 1867152"/>
              <a:gd name="connsiteX37" fmla="*/ 8038449 w 8197818"/>
              <a:gd name="connsiteY37" fmla="*/ 1326966 h 1867152"/>
              <a:gd name="connsiteX38" fmla="*/ 7863729 w 8197818"/>
              <a:gd name="connsiteY38" fmla="*/ 1245079 h 1867152"/>
              <a:gd name="connsiteX39" fmla="*/ 7665836 w 8197818"/>
              <a:gd name="connsiteY39" fmla="*/ 1176840 h 1867152"/>
              <a:gd name="connsiteX40" fmla="*/ 7358762 w 8197818"/>
              <a:gd name="connsiteY40" fmla="*/ 1122249 h 1867152"/>
              <a:gd name="connsiteX41" fmla="*/ 7038039 w 8197818"/>
              <a:gd name="connsiteY41" fmla="*/ 1108602 h 1867152"/>
              <a:gd name="connsiteX42" fmla="*/ 6730965 w 8197818"/>
              <a:gd name="connsiteY42" fmla="*/ 1135897 h 1867152"/>
              <a:gd name="connsiteX43" fmla="*/ 6485305 w 8197818"/>
              <a:gd name="connsiteY43" fmla="*/ 1190488 h 1867152"/>
              <a:gd name="connsiteX44" fmla="*/ 6212350 w 8197818"/>
              <a:gd name="connsiteY44" fmla="*/ 1265551 h 1867152"/>
              <a:gd name="connsiteX45" fmla="*/ 5912099 w 8197818"/>
              <a:gd name="connsiteY45" fmla="*/ 1361085 h 1867152"/>
              <a:gd name="connsiteX46" fmla="*/ 5570905 w 8197818"/>
              <a:gd name="connsiteY46" fmla="*/ 1477091 h 1867152"/>
              <a:gd name="connsiteX47" fmla="*/ 5213362 w 8197818"/>
              <a:gd name="connsiteY47" fmla="*/ 1595158 h 1867152"/>
              <a:gd name="connsiteX48" fmla="*/ 4827102 w 8197818"/>
              <a:gd name="connsiteY48" fmla="*/ 1715927 h 1867152"/>
              <a:gd name="connsiteX49" fmla="*/ 4506380 w 8197818"/>
              <a:gd name="connsiteY49" fmla="*/ 1797813 h 1867152"/>
              <a:gd name="connsiteX50" fmla="*/ 4276714 w 8197818"/>
              <a:gd name="connsiteY50" fmla="*/ 1840249 h 1867152"/>
              <a:gd name="connsiteX51" fmla="*/ 4034110 w 8197818"/>
              <a:gd name="connsiteY51" fmla="*/ 1861289 h 1867152"/>
              <a:gd name="connsiteX52" fmla="*/ 3742105 w 8197818"/>
              <a:gd name="connsiteY52" fmla="*/ 1866052 h 1867152"/>
              <a:gd name="connsiteX53" fmla="*/ 3489622 w 8197818"/>
              <a:gd name="connsiteY53" fmla="*/ 1838757 h 1867152"/>
              <a:gd name="connsiteX54" fmla="*/ 3298553 w 8197818"/>
              <a:gd name="connsiteY54" fmla="*/ 1811461 h 1867152"/>
              <a:gd name="connsiteX55" fmla="*/ 3066541 w 8197818"/>
              <a:gd name="connsiteY55" fmla="*/ 1756870 h 1867152"/>
              <a:gd name="connsiteX56" fmla="*/ 2841353 w 8197818"/>
              <a:gd name="connsiteY56" fmla="*/ 1674984 h 1867152"/>
              <a:gd name="connsiteX57" fmla="*/ 2602517 w 8197818"/>
              <a:gd name="connsiteY57" fmla="*/ 1552154 h 1867152"/>
              <a:gd name="connsiteX58" fmla="*/ 2438744 w 8197818"/>
              <a:gd name="connsiteY58" fmla="*/ 1456619 h 1867152"/>
              <a:gd name="connsiteX59" fmla="*/ 2270749 w 8197818"/>
              <a:gd name="connsiteY59" fmla="*/ 1340613 h 1867152"/>
              <a:gd name="connsiteX60" fmla="*/ 2116404 w 8197818"/>
              <a:gd name="connsiteY60" fmla="*/ 1204136 h 1867152"/>
              <a:gd name="connsiteX61" fmla="*/ 1933777 w 8197818"/>
              <a:gd name="connsiteY61" fmla="*/ 1013067 h 1867152"/>
              <a:gd name="connsiteX62" fmla="*/ 1831419 w 8197818"/>
              <a:gd name="connsiteY62" fmla="*/ 869766 h 1867152"/>
              <a:gd name="connsiteX63" fmla="*/ 1719535 w 8197818"/>
              <a:gd name="connsiteY63" fmla="*/ 701231 h 1867152"/>
              <a:gd name="connsiteX64" fmla="*/ 1619878 w 8197818"/>
              <a:gd name="connsiteY64" fmla="*/ 555867 h 1867152"/>
              <a:gd name="connsiteX65" fmla="*/ 1497048 w 8197818"/>
              <a:gd name="connsiteY65" fmla="*/ 405742 h 1867152"/>
              <a:gd name="connsiteX66" fmla="*/ 1415162 w 8197818"/>
              <a:gd name="connsiteY66" fmla="*/ 323855 h 1867152"/>
              <a:gd name="connsiteX67" fmla="*/ 1265036 w 8197818"/>
              <a:gd name="connsiteY67" fmla="*/ 214673 h 1867152"/>
              <a:gd name="connsiteX68" fmla="*/ 1135383 w 8197818"/>
              <a:gd name="connsiteY68" fmla="*/ 153258 h 1867152"/>
              <a:gd name="connsiteX69" fmla="*/ 958602 w 8197818"/>
              <a:gd name="connsiteY69" fmla="*/ 98667 h 1867152"/>
              <a:gd name="connsiteX70" fmla="*/ 787365 w 8197818"/>
              <a:gd name="connsiteY70" fmla="*/ 112315 h 1867152"/>
              <a:gd name="connsiteX71" fmla="*/ 637239 w 8197818"/>
              <a:gd name="connsiteY71" fmla="*/ 180554 h 1867152"/>
              <a:gd name="connsiteX72" fmla="*/ 493938 w 8197818"/>
              <a:gd name="connsiteY72" fmla="*/ 274027 h 1867152"/>
              <a:gd name="connsiteX73" fmla="*/ 336989 w 8197818"/>
              <a:gd name="connsiteY73" fmla="*/ 394795 h 1867152"/>
              <a:gd name="connsiteX74" fmla="*/ 209397 w 8197818"/>
              <a:gd name="connsiteY74" fmla="*/ 501276 h 1867152"/>
              <a:gd name="connsiteX75" fmla="*/ 134285 w 8197818"/>
              <a:gd name="connsiteY75" fmla="*/ 561669 h 1867152"/>
              <a:gd name="connsiteX76" fmla="*/ 58060 w 8197818"/>
              <a:gd name="connsiteY76" fmla="*/ 623418 h 1867152"/>
              <a:gd name="connsiteX77" fmla="*/ 0 w 8197818"/>
              <a:gd name="connsiteY77" fmla="*/ 556998 h 1867152"/>
              <a:gd name="connsiteX78" fmla="*/ 50386 w 8197818"/>
              <a:gd name="connsiteY78" fmla="*/ 514924 h 1867152"/>
              <a:gd name="connsiteX79" fmla="*/ 234630 w 8197818"/>
              <a:gd name="connsiteY79" fmla="*/ 367500 h 1867152"/>
              <a:gd name="connsiteX80" fmla="*/ 452995 w 8197818"/>
              <a:gd name="connsiteY80" fmla="*/ 207849 h 1867152"/>
              <a:gd name="connsiteX81" fmla="*/ 664535 w 8197818"/>
              <a:gd name="connsiteY81" fmla="*/ 71372 h 1867152"/>
              <a:gd name="connsiteX82" fmla="*/ 841956 w 8197818"/>
              <a:gd name="connsiteY82" fmla="*/ 7895 h 1867152"/>
              <a:gd name="connsiteX83" fmla="*/ 908053 w 8197818"/>
              <a:gd name="connsiteY83" fmla="*/ 1 h 1867152"/>
              <a:gd name="connsiteX0" fmla="*/ 908053 w 8197818"/>
              <a:gd name="connsiteY0" fmla="*/ 1 h 1867152"/>
              <a:gd name="connsiteX1" fmla="*/ 976372 w 8197818"/>
              <a:gd name="connsiteY1" fmla="*/ 7896 h 1867152"/>
              <a:gd name="connsiteX2" fmla="*/ 1171564 w 8197818"/>
              <a:gd name="connsiteY2" fmla="*/ 70731 h 1867152"/>
              <a:gd name="connsiteX3" fmla="*/ 1394690 w 8197818"/>
              <a:gd name="connsiteY3" fmla="*/ 187378 h 1867152"/>
              <a:gd name="connsiteX4" fmla="*/ 1578935 w 8197818"/>
              <a:gd name="connsiteY4" fmla="*/ 351151 h 1867152"/>
              <a:gd name="connsiteX5" fmla="*/ 1708589 w 8197818"/>
              <a:gd name="connsiteY5" fmla="*/ 528572 h 1867152"/>
              <a:gd name="connsiteX6" fmla="*/ 1817771 w 8197818"/>
              <a:gd name="connsiteY6" fmla="*/ 692345 h 1867152"/>
              <a:gd name="connsiteX7" fmla="*/ 2002016 w 8197818"/>
              <a:gd name="connsiteY7" fmla="*/ 958476 h 1867152"/>
              <a:gd name="connsiteX8" fmla="*/ 2193084 w 8197818"/>
              <a:gd name="connsiteY8" fmla="*/ 1163193 h 1867152"/>
              <a:gd name="connsiteX9" fmla="*/ 2384153 w 8197818"/>
              <a:gd name="connsiteY9" fmla="*/ 1313318 h 1867152"/>
              <a:gd name="connsiteX10" fmla="*/ 2629813 w 8197818"/>
              <a:gd name="connsiteY10" fmla="*/ 1470267 h 1867152"/>
              <a:gd name="connsiteX11" fmla="*/ 2882296 w 8197818"/>
              <a:gd name="connsiteY11" fmla="*/ 1588876 h 1867152"/>
              <a:gd name="connsiteX12" fmla="*/ 3121132 w 8197818"/>
              <a:gd name="connsiteY12" fmla="*/ 1672922 h 1867152"/>
              <a:gd name="connsiteX13" fmla="*/ 3376317 w 8197818"/>
              <a:gd name="connsiteY13" fmla="*/ 1732276 h 1867152"/>
              <a:gd name="connsiteX14" fmla="*/ 3721633 w 8197818"/>
              <a:gd name="connsiteY14" fmla="*/ 1770518 h 1867152"/>
              <a:gd name="connsiteX15" fmla="*/ 4039655 w 8197818"/>
              <a:gd name="connsiteY15" fmla="*/ 1772579 h 1867152"/>
              <a:gd name="connsiteX16" fmla="*/ 4267544 w 8197818"/>
              <a:gd name="connsiteY16" fmla="*/ 1750046 h 1867152"/>
              <a:gd name="connsiteX17" fmla="*/ 4492732 w 8197818"/>
              <a:gd name="connsiteY17" fmla="*/ 1709103 h 1867152"/>
              <a:gd name="connsiteX18" fmla="*/ 4711096 w 8197818"/>
              <a:gd name="connsiteY18" fmla="*/ 1654512 h 1867152"/>
              <a:gd name="connsiteX19" fmla="*/ 4938346 w 8197818"/>
              <a:gd name="connsiteY19" fmla="*/ 1583572 h 1867152"/>
              <a:gd name="connsiteX20" fmla="*/ 5239236 w 8197818"/>
              <a:gd name="connsiteY20" fmla="*/ 1495501 h 1867152"/>
              <a:gd name="connsiteX21" fmla="*/ 5454899 w 8197818"/>
              <a:gd name="connsiteY21" fmla="*/ 1424561 h 1867152"/>
              <a:gd name="connsiteX22" fmla="*/ 5652792 w 8197818"/>
              <a:gd name="connsiteY22" fmla="*/ 1354261 h 1867152"/>
              <a:gd name="connsiteX23" fmla="*/ 5857508 w 8197818"/>
              <a:gd name="connsiteY23" fmla="*/ 1286022 h 1867152"/>
              <a:gd name="connsiteX24" fmla="*/ 6034929 w 8197818"/>
              <a:gd name="connsiteY24" fmla="*/ 1231431 h 1867152"/>
              <a:gd name="connsiteX25" fmla="*/ 6246469 w 8197818"/>
              <a:gd name="connsiteY25" fmla="*/ 1163193 h 1867152"/>
              <a:gd name="connsiteX26" fmla="*/ 6478481 w 8197818"/>
              <a:gd name="connsiteY26" fmla="*/ 1101778 h 1867152"/>
              <a:gd name="connsiteX27" fmla="*/ 6744613 w 8197818"/>
              <a:gd name="connsiteY27" fmla="*/ 1047187 h 1867152"/>
              <a:gd name="connsiteX28" fmla="*/ 6983448 w 8197818"/>
              <a:gd name="connsiteY28" fmla="*/ 1019891 h 1867152"/>
              <a:gd name="connsiteX29" fmla="*/ 7235932 w 8197818"/>
              <a:gd name="connsiteY29" fmla="*/ 1013067 h 1867152"/>
              <a:gd name="connsiteX30" fmla="*/ 7495239 w 8197818"/>
              <a:gd name="connsiteY30" fmla="*/ 1040363 h 1867152"/>
              <a:gd name="connsiteX31" fmla="*/ 7727251 w 8197818"/>
              <a:gd name="connsiteY31" fmla="*/ 1101778 h 1867152"/>
              <a:gd name="connsiteX32" fmla="*/ 7979735 w 8197818"/>
              <a:gd name="connsiteY32" fmla="*/ 1197312 h 1867152"/>
              <a:gd name="connsiteX33" fmla="*/ 8184451 w 8197818"/>
              <a:gd name="connsiteY33" fmla="*/ 1306494 h 1867152"/>
              <a:gd name="connsiteX34" fmla="*/ 8197818 w 8197818"/>
              <a:gd name="connsiteY34" fmla="*/ 1314414 h 1867152"/>
              <a:gd name="connsiteX35" fmla="*/ 8148479 w 8197818"/>
              <a:gd name="connsiteY35" fmla="*/ 1401375 h 1867152"/>
              <a:gd name="connsiteX36" fmla="*/ 8095130 w 8197818"/>
              <a:gd name="connsiteY36" fmla="*/ 1363591 h 1867152"/>
              <a:gd name="connsiteX37" fmla="*/ 8038449 w 8197818"/>
              <a:gd name="connsiteY37" fmla="*/ 1326966 h 1867152"/>
              <a:gd name="connsiteX38" fmla="*/ 7863729 w 8197818"/>
              <a:gd name="connsiteY38" fmla="*/ 1245079 h 1867152"/>
              <a:gd name="connsiteX39" fmla="*/ 7665836 w 8197818"/>
              <a:gd name="connsiteY39" fmla="*/ 1176840 h 1867152"/>
              <a:gd name="connsiteX40" fmla="*/ 7358762 w 8197818"/>
              <a:gd name="connsiteY40" fmla="*/ 1122249 h 1867152"/>
              <a:gd name="connsiteX41" fmla="*/ 7038039 w 8197818"/>
              <a:gd name="connsiteY41" fmla="*/ 1108602 h 1867152"/>
              <a:gd name="connsiteX42" fmla="*/ 6730965 w 8197818"/>
              <a:gd name="connsiteY42" fmla="*/ 1135897 h 1867152"/>
              <a:gd name="connsiteX43" fmla="*/ 6485305 w 8197818"/>
              <a:gd name="connsiteY43" fmla="*/ 1190488 h 1867152"/>
              <a:gd name="connsiteX44" fmla="*/ 6212350 w 8197818"/>
              <a:gd name="connsiteY44" fmla="*/ 1265551 h 1867152"/>
              <a:gd name="connsiteX45" fmla="*/ 5912099 w 8197818"/>
              <a:gd name="connsiteY45" fmla="*/ 1361085 h 1867152"/>
              <a:gd name="connsiteX46" fmla="*/ 5570905 w 8197818"/>
              <a:gd name="connsiteY46" fmla="*/ 1477091 h 1867152"/>
              <a:gd name="connsiteX47" fmla="*/ 5213362 w 8197818"/>
              <a:gd name="connsiteY47" fmla="*/ 1595158 h 1867152"/>
              <a:gd name="connsiteX48" fmla="*/ 4827102 w 8197818"/>
              <a:gd name="connsiteY48" fmla="*/ 1715927 h 1867152"/>
              <a:gd name="connsiteX49" fmla="*/ 4506380 w 8197818"/>
              <a:gd name="connsiteY49" fmla="*/ 1797813 h 1867152"/>
              <a:gd name="connsiteX50" fmla="*/ 4276714 w 8197818"/>
              <a:gd name="connsiteY50" fmla="*/ 1840249 h 1867152"/>
              <a:gd name="connsiteX51" fmla="*/ 4034110 w 8197818"/>
              <a:gd name="connsiteY51" fmla="*/ 1861289 h 1867152"/>
              <a:gd name="connsiteX52" fmla="*/ 3742105 w 8197818"/>
              <a:gd name="connsiteY52" fmla="*/ 1866052 h 1867152"/>
              <a:gd name="connsiteX53" fmla="*/ 3489622 w 8197818"/>
              <a:gd name="connsiteY53" fmla="*/ 1838757 h 1867152"/>
              <a:gd name="connsiteX54" fmla="*/ 3298553 w 8197818"/>
              <a:gd name="connsiteY54" fmla="*/ 1811461 h 1867152"/>
              <a:gd name="connsiteX55" fmla="*/ 3066541 w 8197818"/>
              <a:gd name="connsiteY55" fmla="*/ 1756870 h 1867152"/>
              <a:gd name="connsiteX56" fmla="*/ 2841353 w 8197818"/>
              <a:gd name="connsiteY56" fmla="*/ 1674984 h 1867152"/>
              <a:gd name="connsiteX57" fmla="*/ 2602517 w 8197818"/>
              <a:gd name="connsiteY57" fmla="*/ 1552154 h 1867152"/>
              <a:gd name="connsiteX58" fmla="*/ 2438744 w 8197818"/>
              <a:gd name="connsiteY58" fmla="*/ 1456619 h 1867152"/>
              <a:gd name="connsiteX59" fmla="*/ 2270749 w 8197818"/>
              <a:gd name="connsiteY59" fmla="*/ 1340613 h 1867152"/>
              <a:gd name="connsiteX60" fmla="*/ 2106879 w 8197818"/>
              <a:gd name="connsiteY60" fmla="*/ 1208898 h 1867152"/>
              <a:gd name="connsiteX61" fmla="*/ 1933777 w 8197818"/>
              <a:gd name="connsiteY61" fmla="*/ 1013067 h 1867152"/>
              <a:gd name="connsiteX62" fmla="*/ 1831419 w 8197818"/>
              <a:gd name="connsiteY62" fmla="*/ 869766 h 1867152"/>
              <a:gd name="connsiteX63" fmla="*/ 1719535 w 8197818"/>
              <a:gd name="connsiteY63" fmla="*/ 701231 h 1867152"/>
              <a:gd name="connsiteX64" fmla="*/ 1619878 w 8197818"/>
              <a:gd name="connsiteY64" fmla="*/ 555867 h 1867152"/>
              <a:gd name="connsiteX65" fmla="*/ 1497048 w 8197818"/>
              <a:gd name="connsiteY65" fmla="*/ 405742 h 1867152"/>
              <a:gd name="connsiteX66" fmla="*/ 1415162 w 8197818"/>
              <a:gd name="connsiteY66" fmla="*/ 323855 h 1867152"/>
              <a:gd name="connsiteX67" fmla="*/ 1265036 w 8197818"/>
              <a:gd name="connsiteY67" fmla="*/ 214673 h 1867152"/>
              <a:gd name="connsiteX68" fmla="*/ 1135383 w 8197818"/>
              <a:gd name="connsiteY68" fmla="*/ 153258 h 1867152"/>
              <a:gd name="connsiteX69" fmla="*/ 958602 w 8197818"/>
              <a:gd name="connsiteY69" fmla="*/ 98667 h 1867152"/>
              <a:gd name="connsiteX70" fmla="*/ 787365 w 8197818"/>
              <a:gd name="connsiteY70" fmla="*/ 112315 h 1867152"/>
              <a:gd name="connsiteX71" fmla="*/ 637239 w 8197818"/>
              <a:gd name="connsiteY71" fmla="*/ 180554 h 1867152"/>
              <a:gd name="connsiteX72" fmla="*/ 493938 w 8197818"/>
              <a:gd name="connsiteY72" fmla="*/ 274027 h 1867152"/>
              <a:gd name="connsiteX73" fmla="*/ 336989 w 8197818"/>
              <a:gd name="connsiteY73" fmla="*/ 394795 h 1867152"/>
              <a:gd name="connsiteX74" fmla="*/ 209397 w 8197818"/>
              <a:gd name="connsiteY74" fmla="*/ 501276 h 1867152"/>
              <a:gd name="connsiteX75" fmla="*/ 134285 w 8197818"/>
              <a:gd name="connsiteY75" fmla="*/ 561669 h 1867152"/>
              <a:gd name="connsiteX76" fmla="*/ 58060 w 8197818"/>
              <a:gd name="connsiteY76" fmla="*/ 623418 h 1867152"/>
              <a:gd name="connsiteX77" fmla="*/ 0 w 8197818"/>
              <a:gd name="connsiteY77" fmla="*/ 556998 h 1867152"/>
              <a:gd name="connsiteX78" fmla="*/ 50386 w 8197818"/>
              <a:gd name="connsiteY78" fmla="*/ 514924 h 1867152"/>
              <a:gd name="connsiteX79" fmla="*/ 234630 w 8197818"/>
              <a:gd name="connsiteY79" fmla="*/ 367500 h 1867152"/>
              <a:gd name="connsiteX80" fmla="*/ 452995 w 8197818"/>
              <a:gd name="connsiteY80" fmla="*/ 207849 h 1867152"/>
              <a:gd name="connsiteX81" fmla="*/ 664535 w 8197818"/>
              <a:gd name="connsiteY81" fmla="*/ 71372 h 1867152"/>
              <a:gd name="connsiteX82" fmla="*/ 841956 w 8197818"/>
              <a:gd name="connsiteY82" fmla="*/ 7895 h 1867152"/>
              <a:gd name="connsiteX83" fmla="*/ 908053 w 8197818"/>
              <a:gd name="connsiteY83" fmla="*/ 1 h 1867152"/>
              <a:gd name="connsiteX0" fmla="*/ 908053 w 8197818"/>
              <a:gd name="connsiteY0" fmla="*/ 1 h 1867152"/>
              <a:gd name="connsiteX1" fmla="*/ 976372 w 8197818"/>
              <a:gd name="connsiteY1" fmla="*/ 7896 h 1867152"/>
              <a:gd name="connsiteX2" fmla="*/ 1171564 w 8197818"/>
              <a:gd name="connsiteY2" fmla="*/ 70731 h 1867152"/>
              <a:gd name="connsiteX3" fmla="*/ 1394690 w 8197818"/>
              <a:gd name="connsiteY3" fmla="*/ 187378 h 1867152"/>
              <a:gd name="connsiteX4" fmla="*/ 1578935 w 8197818"/>
              <a:gd name="connsiteY4" fmla="*/ 351151 h 1867152"/>
              <a:gd name="connsiteX5" fmla="*/ 1708589 w 8197818"/>
              <a:gd name="connsiteY5" fmla="*/ 528572 h 1867152"/>
              <a:gd name="connsiteX6" fmla="*/ 1817771 w 8197818"/>
              <a:gd name="connsiteY6" fmla="*/ 692345 h 1867152"/>
              <a:gd name="connsiteX7" fmla="*/ 2002016 w 8197818"/>
              <a:gd name="connsiteY7" fmla="*/ 958476 h 1867152"/>
              <a:gd name="connsiteX8" fmla="*/ 2193084 w 8197818"/>
              <a:gd name="connsiteY8" fmla="*/ 1163193 h 1867152"/>
              <a:gd name="connsiteX9" fmla="*/ 2384153 w 8197818"/>
              <a:gd name="connsiteY9" fmla="*/ 1313318 h 1867152"/>
              <a:gd name="connsiteX10" fmla="*/ 2629813 w 8197818"/>
              <a:gd name="connsiteY10" fmla="*/ 1470267 h 1867152"/>
              <a:gd name="connsiteX11" fmla="*/ 2882296 w 8197818"/>
              <a:gd name="connsiteY11" fmla="*/ 1588876 h 1867152"/>
              <a:gd name="connsiteX12" fmla="*/ 3121132 w 8197818"/>
              <a:gd name="connsiteY12" fmla="*/ 1672922 h 1867152"/>
              <a:gd name="connsiteX13" fmla="*/ 3376317 w 8197818"/>
              <a:gd name="connsiteY13" fmla="*/ 1732276 h 1867152"/>
              <a:gd name="connsiteX14" fmla="*/ 3721633 w 8197818"/>
              <a:gd name="connsiteY14" fmla="*/ 1770518 h 1867152"/>
              <a:gd name="connsiteX15" fmla="*/ 4039655 w 8197818"/>
              <a:gd name="connsiteY15" fmla="*/ 1772579 h 1867152"/>
              <a:gd name="connsiteX16" fmla="*/ 4267544 w 8197818"/>
              <a:gd name="connsiteY16" fmla="*/ 1750046 h 1867152"/>
              <a:gd name="connsiteX17" fmla="*/ 4492732 w 8197818"/>
              <a:gd name="connsiteY17" fmla="*/ 1709103 h 1867152"/>
              <a:gd name="connsiteX18" fmla="*/ 4711096 w 8197818"/>
              <a:gd name="connsiteY18" fmla="*/ 1654512 h 1867152"/>
              <a:gd name="connsiteX19" fmla="*/ 4938346 w 8197818"/>
              <a:gd name="connsiteY19" fmla="*/ 1583572 h 1867152"/>
              <a:gd name="connsiteX20" fmla="*/ 5239236 w 8197818"/>
              <a:gd name="connsiteY20" fmla="*/ 1495501 h 1867152"/>
              <a:gd name="connsiteX21" fmla="*/ 5454899 w 8197818"/>
              <a:gd name="connsiteY21" fmla="*/ 1424561 h 1867152"/>
              <a:gd name="connsiteX22" fmla="*/ 5652792 w 8197818"/>
              <a:gd name="connsiteY22" fmla="*/ 1354261 h 1867152"/>
              <a:gd name="connsiteX23" fmla="*/ 5857508 w 8197818"/>
              <a:gd name="connsiteY23" fmla="*/ 1286022 h 1867152"/>
              <a:gd name="connsiteX24" fmla="*/ 6034929 w 8197818"/>
              <a:gd name="connsiteY24" fmla="*/ 1231431 h 1867152"/>
              <a:gd name="connsiteX25" fmla="*/ 6246469 w 8197818"/>
              <a:gd name="connsiteY25" fmla="*/ 1163193 h 1867152"/>
              <a:gd name="connsiteX26" fmla="*/ 6478481 w 8197818"/>
              <a:gd name="connsiteY26" fmla="*/ 1101778 h 1867152"/>
              <a:gd name="connsiteX27" fmla="*/ 6744613 w 8197818"/>
              <a:gd name="connsiteY27" fmla="*/ 1047187 h 1867152"/>
              <a:gd name="connsiteX28" fmla="*/ 6983448 w 8197818"/>
              <a:gd name="connsiteY28" fmla="*/ 1019891 h 1867152"/>
              <a:gd name="connsiteX29" fmla="*/ 7235932 w 8197818"/>
              <a:gd name="connsiteY29" fmla="*/ 1013067 h 1867152"/>
              <a:gd name="connsiteX30" fmla="*/ 7495239 w 8197818"/>
              <a:gd name="connsiteY30" fmla="*/ 1040363 h 1867152"/>
              <a:gd name="connsiteX31" fmla="*/ 7727251 w 8197818"/>
              <a:gd name="connsiteY31" fmla="*/ 1101778 h 1867152"/>
              <a:gd name="connsiteX32" fmla="*/ 7979735 w 8197818"/>
              <a:gd name="connsiteY32" fmla="*/ 1197312 h 1867152"/>
              <a:gd name="connsiteX33" fmla="*/ 8184451 w 8197818"/>
              <a:gd name="connsiteY33" fmla="*/ 1306494 h 1867152"/>
              <a:gd name="connsiteX34" fmla="*/ 8197818 w 8197818"/>
              <a:gd name="connsiteY34" fmla="*/ 1314414 h 1867152"/>
              <a:gd name="connsiteX35" fmla="*/ 8148479 w 8197818"/>
              <a:gd name="connsiteY35" fmla="*/ 1401375 h 1867152"/>
              <a:gd name="connsiteX36" fmla="*/ 8095130 w 8197818"/>
              <a:gd name="connsiteY36" fmla="*/ 1363591 h 1867152"/>
              <a:gd name="connsiteX37" fmla="*/ 8038449 w 8197818"/>
              <a:gd name="connsiteY37" fmla="*/ 1326966 h 1867152"/>
              <a:gd name="connsiteX38" fmla="*/ 7863729 w 8197818"/>
              <a:gd name="connsiteY38" fmla="*/ 1245079 h 1867152"/>
              <a:gd name="connsiteX39" fmla="*/ 7665836 w 8197818"/>
              <a:gd name="connsiteY39" fmla="*/ 1176840 h 1867152"/>
              <a:gd name="connsiteX40" fmla="*/ 7358762 w 8197818"/>
              <a:gd name="connsiteY40" fmla="*/ 1122249 h 1867152"/>
              <a:gd name="connsiteX41" fmla="*/ 7038039 w 8197818"/>
              <a:gd name="connsiteY41" fmla="*/ 1108602 h 1867152"/>
              <a:gd name="connsiteX42" fmla="*/ 6730965 w 8197818"/>
              <a:gd name="connsiteY42" fmla="*/ 1135897 h 1867152"/>
              <a:gd name="connsiteX43" fmla="*/ 6485305 w 8197818"/>
              <a:gd name="connsiteY43" fmla="*/ 1190488 h 1867152"/>
              <a:gd name="connsiteX44" fmla="*/ 6212350 w 8197818"/>
              <a:gd name="connsiteY44" fmla="*/ 1265551 h 1867152"/>
              <a:gd name="connsiteX45" fmla="*/ 5912099 w 8197818"/>
              <a:gd name="connsiteY45" fmla="*/ 1361085 h 1867152"/>
              <a:gd name="connsiteX46" fmla="*/ 5570905 w 8197818"/>
              <a:gd name="connsiteY46" fmla="*/ 1477091 h 1867152"/>
              <a:gd name="connsiteX47" fmla="*/ 5213362 w 8197818"/>
              <a:gd name="connsiteY47" fmla="*/ 1595158 h 1867152"/>
              <a:gd name="connsiteX48" fmla="*/ 4827102 w 8197818"/>
              <a:gd name="connsiteY48" fmla="*/ 1715927 h 1867152"/>
              <a:gd name="connsiteX49" fmla="*/ 4506380 w 8197818"/>
              <a:gd name="connsiteY49" fmla="*/ 1797813 h 1867152"/>
              <a:gd name="connsiteX50" fmla="*/ 4276714 w 8197818"/>
              <a:gd name="connsiteY50" fmla="*/ 1840249 h 1867152"/>
              <a:gd name="connsiteX51" fmla="*/ 4034110 w 8197818"/>
              <a:gd name="connsiteY51" fmla="*/ 1861289 h 1867152"/>
              <a:gd name="connsiteX52" fmla="*/ 3742105 w 8197818"/>
              <a:gd name="connsiteY52" fmla="*/ 1866052 h 1867152"/>
              <a:gd name="connsiteX53" fmla="*/ 3489622 w 8197818"/>
              <a:gd name="connsiteY53" fmla="*/ 1838757 h 1867152"/>
              <a:gd name="connsiteX54" fmla="*/ 3298553 w 8197818"/>
              <a:gd name="connsiteY54" fmla="*/ 1811461 h 1867152"/>
              <a:gd name="connsiteX55" fmla="*/ 3066541 w 8197818"/>
              <a:gd name="connsiteY55" fmla="*/ 1756870 h 1867152"/>
              <a:gd name="connsiteX56" fmla="*/ 2841353 w 8197818"/>
              <a:gd name="connsiteY56" fmla="*/ 1674984 h 1867152"/>
              <a:gd name="connsiteX57" fmla="*/ 2602517 w 8197818"/>
              <a:gd name="connsiteY57" fmla="*/ 1552154 h 1867152"/>
              <a:gd name="connsiteX58" fmla="*/ 2438744 w 8197818"/>
              <a:gd name="connsiteY58" fmla="*/ 1456619 h 1867152"/>
              <a:gd name="connsiteX59" fmla="*/ 2270749 w 8197818"/>
              <a:gd name="connsiteY59" fmla="*/ 1340613 h 1867152"/>
              <a:gd name="connsiteX60" fmla="*/ 2111641 w 8197818"/>
              <a:gd name="connsiteY60" fmla="*/ 1208898 h 1867152"/>
              <a:gd name="connsiteX61" fmla="*/ 1933777 w 8197818"/>
              <a:gd name="connsiteY61" fmla="*/ 1013067 h 1867152"/>
              <a:gd name="connsiteX62" fmla="*/ 1831419 w 8197818"/>
              <a:gd name="connsiteY62" fmla="*/ 869766 h 1867152"/>
              <a:gd name="connsiteX63" fmla="*/ 1719535 w 8197818"/>
              <a:gd name="connsiteY63" fmla="*/ 701231 h 1867152"/>
              <a:gd name="connsiteX64" fmla="*/ 1619878 w 8197818"/>
              <a:gd name="connsiteY64" fmla="*/ 555867 h 1867152"/>
              <a:gd name="connsiteX65" fmla="*/ 1497048 w 8197818"/>
              <a:gd name="connsiteY65" fmla="*/ 405742 h 1867152"/>
              <a:gd name="connsiteX66" fmla="*/ 1415162 w 8197818"/>
              <a:gd name="connsiteY66" fmla="*/ 323855 h 1867152"/>
              <a:gd name="connsiteX67" fmla="*/ 1265036 w 8197818"/>
              <a:gd name="connsiteY67" fmla="*/ 214673 h 1867152"/>
              <a:gd name="connsiteX68" fmla="*/ 1135383 w 8197818"/>
              <a:gd name="connsiteY68" fmla="*/ 153258 h 1867152"/>
              <a:gd name="connsiteX69" fmla="*/ 958602 w 8197818"/>
              <a:gd name="connsiteY69" fmla="*/ 98667 h 1867152"/>
              <a:gd name="connsiteX70" fmla="*/ 787365 w 8197818"/>
              <a:gd name="connsiteY70" fmla="*/ 112315 h 1867152"/>
              <a:gd name="connsiteX71" fmla="*/ 637239 w 8197818"/>
              <a:gd name="connsiteY71" fmla="*/ 180554 h 1867152"/>
              <a:gd name="connsiteX72" fmla="*/ 493938 w 8197818"/>
              <a:gd name="connsiteY72" fmla="*/ 274027 h 1867152"/>
              <a:gd name="connsiteX73" fmla="*/ 336989 w 8197818"/>
              <a:gd name="connsiteY73" fmla="*/ 394795 h 1867152"/>
              <a:gd name="connsiteX74" fmla="*/ 209397 w 8197818"/>
              <a:gd name="connsiteY74" fmla="*/ 501276 h 1867152"/>
              <a:gd name="connsiteX75" fmla="*/ 134285 w 8197818"/>
              <a:gd name="connsiteY75" fmla="*/ 561669 h 1867152"/>
              <a:gd name="connsiteX76" fmla="*/ 58060 w 8197818"/>
              <a:gd name="connsiteY76" fmla="*/ 623418 h 1867152"/>
              <a:gd name="connsiteX77" fmla="*/ 0 w 8197818"/>
              <a:gd name="connsiteY77" fmla="*/ 556998 h 1867152"/>
              <a:gd name="connsiteX78" fmla="*/ 50386 w 8197818"/>
              <a:gd name="connsiteY78" fmla="*/ 514924 h 1867152"/>
              <a:gd name="connsiteX79" fmla="*/ 234630 w 8197818"/>
              <a:gd name="connsiteY79" fmla="*/ 367500 h 1867152"/>
              <a:gd name="connsiteX80" fmla="*/ 452995 w 8197818"/>
              <a:gd name="connsiteY80" fmla="*/ 207849 h 1867152"/>
              <a:gd name="connsiteX81" fmla="*/ 664535 w 8197818"/>
              <a:gd name="connsiteY81" fmla="*/ 71372 h 1867152"/>
              <a:gd name="connsiteX82" fmla="*/ 841956 w 8197818"/>
              <a:gd name="connsiteY82" fmla="*/ 7895 h 1867152"/>
              <a:gd name="connsiteX83" fmla="*/ 908053 w 8197818"/>
              <a:gd name="connsiteY83" fmla="*/ 1 h 1867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197818" h="1867152">
                <a:moveTo>
                  <a:pt x="908053" y="1"/>
                </a:moveTo>
                <a:cubicBezTo>
                  <a:pt x="928294" y="15"/>
                  <a:pt x="948905" y="2660"/>
                  <a:pt x="976372" y="7896"/>
                </a:cubicBezTo>
                <a:cubicBezTo>
                  <a:pt x="1031307" y="18369"/>
                  <a:pt x="1101844" y="40817"/>
                  <a:pt x="1171564" y="70731"/>
                </a:cubicBezTo>
                <a:cubicBezTo>
                  <a:pt x="1241284" y="100645"/>
                  <a:pt x="1326795" y="140641"/>
                  <a:pt x="1394690" y="187378"/>
                </a:cubicBezTo>
                <a:cubicBezTo>
                  <a:pt x="1462585" y="234115"/>
                  <a:pt x="1526619" y="294285"/>
                  <a:pt x="1578935" y="351151"/>
                </a:cubicBezTo>
                <a:cubicBezTo>
                  <a:pt x="1631252" y="408017"/>
                  <a:pt x="1668783" y="471706"/>
                  <a:pt x="1708589" y="528572"/>
                </a:cubicBezTo>
                <a:cubicBezTo>
                  <a:pt x="1748395" y="585438"/>
                  <a:pt x="1768867" y="620694"/>
                  <a:pt x="1817771" y="692345"/>
                </a:cubicBezTo>
                <a:cubicBezTo>
                  <a:pt x="1866675" y="763996"/>
                  <a:pt x="1939464" y="880001"/>
                  <a:pt x="2002016" y="958476"/>
                </a:cubicBezTo>
                <a:cubicBezTo>
                  <a:pt x="2064568" y="1036951"/>
                  <a:pt x="2129395" y="1104053"/>
                  <a:pt x="2193084" y="1163193"/>
                </a:cubicBezTo>
                <a:cubicBezTo>
                  <a:pt x="2256773" y="1222333"/>
                  <a:pt x="2311365" y="1262139"/>
                  <a:pt x="2384153" y="1313318"/>
                </a:cubicBezTo>
                <a:cubicBezTo>
                  <a:pt x="2456941" y="1364497"/>
                  <a:pt x="2546789" y="1424341"/>
                  <a:pt x="2629813" y="1470267"/>
                </a:cubicBezTo>
                <a:cubicBezTo>
                  <a:pt x="2712837" y="1516193"/>
                  <a:pt x="2800410" y="1555100"/>
                  <a:pt x="2882296" y="1588876"/>
                </a:cubicBezTo>
                <a:cubicBezTo>
                  <a:pt x="2964183" y="1622652"/>
                  <a:pt x="3038795" y="1649022"/>
                  <a:pt x="3121132" y="1672922"/>
                </a:cubicBezTo>
                <a:cubicBezTo>
                  <a:pt x="3203469" y="1696822"/>
                  <a:pt x="3276234" y="1716010"/>
                  <a:pt x="3376317" y="1732276"/>
                </a:cubicBezTo>
                <a:cubicBezTo>
                  <a:pt x="3476400" y="1748542"/>
                  <a:pt x="3611077" y="1763801"/>
                  <a:pt x="3721633" y="1770518"/>
                </a:cubicBezTo>
                <a:cubicBezTo>
                  <a:pt x="3832189" y="1777235"/>
                  <a:pt x="3948670" y="1775991"/>
                  <a:pt x="4039655" y="1772579"/>
                </a:cubicBezTo>
                <a:cubicBezTo>
                  <a:pt x="4130640" y="1769167"/>
                  <a:pt x="4192031" y="1760625"/>
                  <a:pt x="4267544" y="1750046"/>
                </a:cubicBezTo>
                <a:cubicBezTo>
                  <a:pt x="4343057" y="1739467"/>
                  <a:pt x="4418807" y="1725025"/>
                  <a:pt x="4492732" y="1709103"/>
                </a:cubicBezTo>
                <a:cubicBezTo>
                  <a:pt x="4566657" y="1693181"/>
                  <a:pt x="4636827" y="1675434"/>
                  <a:pt x="4711096" y="1654512"/>
                </a:cubicBezTo>
                <a:cubicBezTo>
                  <a:pt x="4785365" y="1633590"/>
                  <a:pt x="4850323" y="1610074"/>
                  <a:pt x="4938346" y="1583572"/>
                </a:cubicBezTo>
                <a:lnTo>
                  <a:pt x="5239236" y="1495501"/>
                </a:lnTo>
                <a:cubicBezTo>
                  <a:pt x="5325328" y="1468999"/>
                  <a:pt x="5385973" y="1448101"/>
                  <a:pt x="5454899" y="1424561"/>
                </a:cubicBezTo>
                <a:cubicBezTo>
                  <a:pt x="5523825" y="1401021"/>
                  <a:pt x="5585691" y="1377351"/>
                  <a:pt x="5652792" y="1354261"/>
                </a:cubicBezTo>
                <a:cubicBezTo>
                  <a:pt x="5719893" y="1331171"/>
                  <a:pt x="5793818" y="1306494"/>
                  <a:pt x="5857508" y="1286022"/>
                </a:cubicBezTo>
                <a:lnTo>
                  <a:pt x="6034929" y="1231431"/>
                </a:lnTo>
                <a:cubicBezTo>
                  <a:pt x="6034929" y="1231431"/>
                  <a:pt x="6172544" y="1184802"/>
                  <a:pt x="6246469" y="1163193"/>
                </a:cubicBezTo>
                <a:cubicBezTo>
                  <a:pt x="6320394" y="1141584"/>
                  <a:pt x="6395457" y="1121112"/>
                  <a:pt x="6478481" y="1101778"/>
                </a:cubicBezTo>
                <a:cubicBezTo>
                  <a:pt x="6561505" y="1082444"/>
                  <a:pt x="6660452" y="1060835"/>
                  <a:pt x="6744613" y="1047187"/>
                </a:cubicBezTo>
                <a:cubicBezTo>
                  <a:pt x="6828774" y="1033539"/>
                  <a:pt x="6901562" y="1025578"/>
                  <a:pt x="6983448" y="1019891"/>
                </a:cubicBezTo>
                <a:cubicBezTo>
                  <a:pt x="7065335" y="1014204"/>
                  <a:pt x="7150634" y="1009655"/>
                  <a:pt x="7235932" y="1013067"/>
                </a:cubicBezTo>
                <a:cubicBezTo>
                  <a:pt x="7321230" y="1016479"/>
                  <a:pt x="7413353" y="1025578"/>
                  <a:pt x="7495239" y="1040363"/>
                </a:cubicBezTo>
                <a:cubicBezTo>
                  <a:pt x="7577126" y="1055148"/>
                  <a:pt x="7646502" y="1075620"/>
                  <a:pt x="7727251" y="1101778"/>
                </a:cubicBezTo>
                <a:cubicBezTo>
                  <a:pt x="7808000" y="1127936"/>
                  <a:pt x="7903535" y="1163193"/>
                  <a:pt x="7979735" y="1197312"/>
                </a:cubicBezTo>
                <a:cubicBezTo>
                  <a:pt x="8055935" y="1231431"/>
                  <a:pt x="8129860" y="1273512"/>
                  <a:pt x="8184451" y="1306494"/>
                </a:cubicBezTo>
                <a:lnTo>
                  <a:pt x="8197818" y="1314414"/>
                </a:lnTo>
                <a:lnTo>
                  <a:pt x="8148479" y="1401375"/>
                </a:lnTo>
                <a:lnTo>
                  <a:pt x="8095130" y="1363591"/>
                </a:lnTo>
                <a:cubicBezTo>
                  <a:pt x="8074539" y="1349286"/>
                  <a:pt x="8055052" y="1336349"/>
                  <a:pt x="8038449" y="1326966"/>
                </a:cubicBezTo>
                <a:cubicBezTo>
                  <a:pt x="7972035" y="1289435"/>
                  <a:pt x="7925831" y="1270100"/>
                  <a:pt x="7863729" y="1245079"/>
                </a:cubicBezTo>
                <a:cubicBezTo>
                  <a:pt x="7801627" y="1220058"/>
                  <a:pt x="7749997" y="1197312"/>
                  <a:pt x="7665836" y="1176840"/>
                </a:cubicBezTo>
                <a:cubicBezTo>
                  <a:pt x="7581675" y="1156368"/>
                  <a:pt x="7463395" y="1133622"/>
                  <a:pt x="7358762" y="1122249"/>
                </a:cubicBezTo>
                <a:cubicBezTo>
                  <a:pt x="7254129" y="1110876"/>
                  <a:pt x="7142672" y="1106327"/>
                  <a:pt x="7038039" y="1108602"/>
                </a:cubicBezTo>
                <a:cubicBezTo>
                  <a:pt x="6933406" y="1110877"/>
                  <a:pt x="6823087" y="1122249"/>
                  <a:pt x="6730965" y="1135897"/>
                </a:cubicBezTo>
                <a:cubicBezTo>
                  <a:pt x="6638843" y="1149545"/>
                  <a:pt x="6571741" y="1168879"/>
                  <a:pt x="6485305" y="1190488"/>
                </a:cubicBezTo>
                <a:cubicBezTo>
                  <a:pt x="6398869" y="1212097"/>
                  <a:pt x="6307884" y="1237118"/>
                  <a:pt x="6212350" y="1265551"/>
                </a:cubicBezTo>
                <a:cubicBezTo>
                  <a:pt x="6116816" y="1293984"/>
                  <a:pt x="6019006" y="1325828"/>
                  <a:pt x="5912099" y="1361085"/>
                </a:cubicBezTo>
                <a:lnTo>
                  <a:pt x="5570905" y="1477091"/>
                </a:lnTo>
                <a:lnTo>
                  <a:pt x="5213362" y="1595158"/>
                </a:lnTo>
                <a:cubicBezTo>
                  <a:pt x="5089395" y="1634964"/>
                  <a:pt x="4944932" y="1682151"/>
                  <a:pt x="4827102" y="1715927"/>
                </a:cubicBezTo>
                <a:cubicBezTo>
                  <a:pt x="4709272" y="1749703"/>
                  <a:pt x="4598111" y="1777093"/>
                  <a:pt x="4506380" y="1797813"/>
                </a:cubicBezTo>
                <a:cubicBezTo>
                  <a:pt x="4414649" y="1818533"/>
                  <a:pt x="4353838" y="1830463"/>
                  <a:pt x="4276714" y="1840249"/>
                </a:cubicBezTo>
                <a:cubicBezTo>
                  <a:pt x="4199590" y="1850035"/>
                  <a:pt x="4123212" y="1856989"/>
                  <a:pt x="4034110" y="1861289"/>
                </a:cubicBezTo>
                <a:cubicBezTo>
                  <a:pt x="3936775" y="1862877"/>
                  <a:pt x="3832853" y="1869807"/>
                  <a:pt x="3742105" y="1866052"/>
                </a:cubicBezTo>
                <a:cubicBezTo>
                  <a:pt x="3651357" y="1862297"/>
                  <a:pt x="3563547" y="1847855"/>
                  <a:pt x="3489622" y="1838757"/>
                </a:cubicBezTo>
                <a:cubicBezTo>
                  <a:pt x="3415697" y="1829659"/>
                  <a:pt x="3369067" y="1825109"/>
                  <a:pt x="3298553" y="1811461"/>
                </a:cubicBezTo>
                <a:cubicBezTo>
                  <a:pt x="3228039" y="1797813"/>
                  <a:pt x="3142741" y="1779616"/>
                  <a:pt x="3066541" y="1756870"/>
                </a:cubicBezTo>
                <a:cubicBezTo>
                  <a:pt x="2990341" y="1734124"/>
                  <a:pt x="2918690" y="1709103"/>
                  <a:pt x="2841353" y="1674984"/>
                </a:cubicBezTo>
                <a:cubicBezTo>
                  <a:pt x="2764016" y="1640865"/>
                  <a:pt x="2669618" y="1588548"/>
                  <a:pt x="2602517" y="1552154"/>
                </a:cubicBezTo>
                <a:cubicBezTo>
                  <a:pt x="2535416" y="1515760"/>
                  <a:pt x="2494039" y="1491876"/>
                  <a:pt x="2438744" y="1456619"/>
                </a:cubicBezTo>
                <a:cubicBezTo>
                  <a:pt x="2383449" y="1421362"/>
                  <a:pt x="2325266" y="1381900"/>
                  <a:pt x="2270749" y="1340613"/>
                </a:cubicBezTo>
                <a:cubicBezTo>
                  <a:pt x="2216232" y="1299326"/>
                  <a:pt x="2167803" y="1263489"/>
                  <a:pt x="2111641" y="1208898"/>
                </a:cubicBezTo>
                <a:cubicBezTo>
                  <a:pt x="2055479" y="1154307"/>
                  <a:pt x="1980481" y="1069589"/>
                  <a:pt x="1933777" y="1013067"/>
                </a:cubicBezTo>
                <a:cubicBezTo>
                  <a:pt x="1887073" y="956545"/>
                  <a:pt x="1867126" y="921739"/>
                  <a:pt x="1831419" y="869766"/>
                </a:cubicBezTo>
                <a:cubicBezTo>
                  <a:pt x="1795712" y="817793"/>
                  <a:pt x="1754792" y="753547"/>
                  <a:pt x="1719535" y="701231"/>
                </a:cubicBezTo>
                <a:cubicBezTo>
                  <a:pt x="1684278" y="648915"/>
                  <a:pt x="1656959" y="605115"/>
                  <a:pt x="1619878" y="555867"/>
                </a:cubicBezTo>
                <a:cubicBezTo>
                  <a:pt x="1582797" y="506619"/>
                  <a:pt x="1531167" y="444411"/>
                  <a:pt x="1497048" y="405742"/>
                </a:cubicBezTo>
                <a:cubicBezTo>
                  <a:pt x="1462929" y="367073"/>
                  <a:pt x="1453831" y="355700"/>
                  <a:pt x="1415162" y="323855"/>
                </a:cubicBezTo>
                <a:cubicBezTo>
                  <a:pt x="1376493" y="292010"/>
                  <a:pt x="1311666" y="243106"/>
                  <a:pt x="1265036" y="214673"/>
                </a:cubicBezTo>
                <a:cubicBezTo>
                  <a:pt x="1218406" y="186240"/>
                  <a:pt x="1186455" y="172592"/>
                  <a:pt x="1135383" y="153258"/>
                </a:cubicBezTo>
                <a:cubicBezTo>
                  <a:pt x="1084311" y="133924"/>
                  <a:pt x="1016605" y="105491"/>
                  <a:pt x="958602" y="98667"/>
                </a:cubicBezTo>
                <a:cubicBezTo>
                  <a:pt x="900599" y="91843"/>
                  <a:pt x="840925" y="98667"/>
                  <a:pt x="787365" y="112315"/>
                </a:cubicBezTo>
                <a:cubicBezTo>
                  <a:pt x="733805" y="125963"/>
                  <a:pt x="686143" y="153602"/>
                  <a:pt x="637239" y="180554"/>
                </a:cubicBezTo>
                <a:cubicBezTo>
                  <a:pt x="588335" y="207506"/>
                  <a:pt x="543980" y="238320"/>
                  <a:pt x="493938" y="274027"/>
                </a:cubicBezTo>
                <a:cubicBezTo>
                  <a:pt x="443896" y="309734"/>
                  <a:pt x="384412" y="356920"/>
                  <a:pt x="336989" y="394795"/>
                </a:cubicBezTo>
                <a:cubicBezTo>
                  <a:pt x="289566" y="432670"/>
                  <a:pt x="256027" y="463058"/>
                  <a:pt x="209397" y="501276"/>
                </a:cubicBezTo>
                <a:cubicBezTo>
                  <a:pt x="186082" y="520385"/>
                  <a:pt x="160347" y="540857"/>
                  <a:pt x="134285" y="561669"/>
                </a:cubicBezTo>
                <a:lnTo>
                  <a:pt x="58060" y="623418"/>
                </a:lnTo>
                <a:lnTo>
                  <a:pt x="0" y="556998"/>
                </a:lnTo>
                <a:lnTo>
                  <a:pt x="50386" y="514924"/>
                </a:lnTo>
                <a:cubicBezTo>
                  <a:pt x="102702" y="472156"/>
                  <a:pt x="167529" y="418679"/>
                  <a:pt x="234630" y="367500"/>
                </a:cubicBezTo>
                <a:cubicBezTo>
                  <a:pt x="301731" y="316321"/>
                  <a:pt x="381344" y="257204"/>
                  <a:pt x="452995" y="207849"/>
                </a:cubicBezTo>
                <a:cubicBezTo>
                  <a:pt x="524646" y="158494"/>
                  <a:pt x="599708" y="104698"/>
                  <a:pt x="664535" y="71372"/>
                </a:cubicBezTo>
                <a:cubicBezTo>
                  <a:pt x="729362" y="38046"/>
                  <a:pt x="789983" y="18474"/>
                  <a:pt x="841956" y="7895"/>
                </a:cubicBezTo>
                <a:cubicBezTo>
                  <a:pt x="867943" y="2606"/>
                  <a:pt x="887813" y="-13"/>
                  <a:pt x="908053" y="1"/>
                </a:cubicBezTo>
                <a:close/>
              </a:path>
            </a:pathLst>
          </a:cu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1" name="任意多边形 80"/>
          <p:cNvSpPr/>
          <p:nvPr/>
        </p:nvSpPr>
        <p:spPr>
          <a:xfrm rot="486993">
            <a:off x="9480550" y="4244975"/>
            <a:ext cx="876300" cy="269875"/>
          </a:xfrm>
          <a:custGeom>
            <a:avLst/>
            <a:gdLst>
              <a:gd name="connsiteX0" fmla="*/ 0 w 875503"/>
              <a:gd name="connsiteY0" fmla="*/ 78 h 270670"/>
              <a:gd name="connsiteX1" fmla="*/ 10812 w 875503"/>
              <a:gd name="connsiteY1" fmla="*/ 0 h 270670"/>
              <a:gd name="connsiteX2" fmla="*/ 141270 w 875503"/>
              <a:gd name="connsiteY2" fmla="*/ 5504 h 270670"/>
              <a:gd name="connsiteX3" fmla="*/ 379629 w 875503"/>
              <a:gd name="connsiteY3" fmla="*/ 33546 h 270670"/>
              <a:gd name="connsiteX4" fmla="*/ 643072 w 875503"/>
              <a:gd name="connsiteY4" fmla="*/ 92476 h 270670"/>
              <a:gd name="connsiteX5" fmla="*/ 861152 w 875503"/>
              <a:gd name="connsiteY5" fmla="*/ 171659 h 270670"/>
              <a:gd name="connsiteX6" fmla="*/ 875503 w 875503"/>
              <a:gd name="connsiteY6" fmla="*/ 177615 h 270670"/>
              <a:gd name="connsiteX7" fmla="*/ 838938 w 875503"/>
              <a:gd name="connsiteY7" fmla="*/ 270670 h 270670"/>
              <a:gd name="connsiteX8" fmla="*/ 780787 w 875503"/>
              <a:gd name="connsiteY8" fmla="*/ 240797 h 270670"/>
              <a:gd name="connsiteX9" fmla="*/ 719502 w 875503"/>
              <a:gd name="connsiteY9" fmla="*/ 212541 h 270670"/>
              <a:gd name="connsiteX10" fmla="*/ 534973 w 875503"/>
              <a:gd name="connsiteY10" fmla="*/ 156143 h 270670"/>
              <a:gd name="connsiteX11" fmla="*/ 329426 w 875503"/>
              <a:gd name="connsiteY11" fmla="*/ 116529 h 270670"/>
              <a:gd name="connsiteX12" fmla="*/ 11662 w 875503"/>
              <a:gd name="connsiteY12" fmla="*/ 97082 h 270670"/>
              <a:gd name="connsiteX13" fmla="*/ 0 w 875503"/>
              <a:gd name="connsiteY13" fmla="*/ 97348 h 270670"/>
              <a:gd name="connsiteX14" fmla="*/ 0 w 875503"/>
              <a:gd name="connsiteY14" fmla="*/ 78 h 27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75503" h="270670">
                <a:moveTo>
                  <a:pt x="0" y="78"/>
                </a:moveTo>
                <a:lnTo>
                  <a:pt x="10812" y="0"/>
                </a:lnTo>
                <a:cubicBezTo>
                  <a:pt x="55308" y="856"/>
                  <a:pt x="99525" y="2786"/>
                  <a:pt x="141270" y="5504"/>
                </a:cubicBezTo>
                <a:cubicBezTo>
                  <a:pt x="224759" y="10936"/>
                  <a:pt x="295995" y="19052"/>
                  <a:pt x="379629" y="33546"/>
                </a:cubicBezTo>
                <a:cubicBezTo>
                  <a:pt x="463262" y="48041"/>
                  <a:pt x="562817" y="69458"/>
                  <a:pt x="643072" y="92476"/>
                </a:cubicBezTo>
                <a:cubicBezTo>
                  <a:pt x="723326" y="115494"/>
                  <a:pt x="802451" y="146716"/>
                  <a:pt x="861152" y="171659"/>
                </a:cubicBezTo>
                <a:lnTo>
                  <a:pt x="875503" y="177615"/>
                </a:lnTo>
                <a:lnTo>
                  <a:pt x="838938" y="270670"/>
                </a:lnTo>
                <a:lnTo>
                  <a:pt x="780787" y="240797"/>
                </a:lnTo>
                <a:cubicBezTo>
                  <a:pt x="758384" y="229542"/>
                  <a:pt x="737265" y="219486"/>
                  <a:pt x="719502" y="212541"/>
                </a:cubicBezTo>
                <a:cubicBezTo>
                  <a:pt x="648456" y="184764"/>
                  <a:pt x="599984" y="172144"/>
                  <a:pt x="534973" y="156143"/>
                </a:cubicBezTo>
                <a:cubicBezTo>
                  <a:pt x="469961" y="140141"/>
                  <a:pt x="416643" y="126371"/>
                  <a:pt x="329426" y="116529"/>
                </a:cubicBezTo>
                <a:cubicBezTo>
                  <a:pt x="242210" y="106685"/>
                  <a:pt x="117412" y="97496"/>
                  <a:pt x="11662" y="97082"/>
                </a:cubicBezTo>
                <a:lnTo>
                  <a:pt x="0" y="97348"/>
                </a:lnTo>
                <a:lnTo>
                  <a:pt x="0" y="78"/>
                </a:lnTo>
                <a:close/>
              </a:path>
            </a:pathLst>
          </a:cu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8" name="任意多边形 27"/>
          <p:cNvSpPr/>
          <p:nvPr/>
        </p:nvSpPr>
        <p:spPr>
          <a:xfrm rot="19130552">
            <a:off x="1947863" y="1714500"/>
            <a:ext cx="5321300" cy="2259013"/>
          </a:xfrm>
          <a:custGeom>
            <a:avLst/>
            <a:gdLst>
              <a:gd name="connsiteX0" fmla="*/ 5295589 w 5321303"/>
              <a:gd name="connsiteY0" fmla="*/ 2174526 h 2258403"/>
              <a:gd name="connsiteX1" fmla="*/ 5296272 w 5321303"/>
              <a:gd name="connsiteY1" fmla="*/ 2256694 h 2258403"/>
              <a:gd name="connsiteX2" fmla="*/ 5139625 w 5321303"/>
              <a:gd name="connsiteY2" fmla="*/ 2228526 h 2258403"/>
              <a:gd name="connsiteX3" fmla="*/ 5012511 w 5321303"/>
              <a:gd name="connsiteY3" fmla="*/ 2208047 h 2258403"/>
              <a:gd name="connsiteX4" fmla="*/ 4817997 w 5321303"/>
              <a:gd name="connsiteY4" fmla="*/ 2192096 h 2258403"/>
              <a:gd name="connsiteX5" fmla="*/ 4600380 w 5321303"/>
              <a:gd name="connsiteY5" fmla="*/ 2192204 h 2258403"/>
              <a:gd name="connsiteX6" fmla="*/ 4362860 w 5321303"/>
              <a:gd name="connsiteY6" fmla="*/ 2183977 h 2258403"/>
              <a:gd name="connsiteX7" fmla="*/ 4204400 w 5321303"/>
              <a:gd name="connsiteY7" fmla="*/ 2180564 h 2258403"/>
              <a:gd name="connsiteX8" fmla="*/ 4038034 w 5321303"/>
              <a:gd name="connsiteY8" fmla="*/ 2171941 h 2258403"/>
              <a:gd name="connsiteX9" fmla="*/ 3787392 w 5321303"/>
              <a:gd name="connsiteY9" fmla="*/ 2134118 h 2258403"/>
              <a:gd name="connsiteX10" fmla="*/ 3578851 w 5321303"/>
              <a:gd name="connsiteY10" fmla="*/ 2096842 h 2258403"/>
              <a:gd name="connsiteX11" fmla="*/ 3376776 w 5321303"/>
              <a:gd name="connsiteY11" fmla="*/ 2047091 h 2258403"/>
              <a:gd name="connsiteX12" fmla="*/ 3168753 w 5321303"/>
              <a:gd name="connsiteY12" fmla="*/ 1974014 h 2258403"/>
              <a:gd name="connsiteX13" fmla="*/ 2978693 w 5321303"/>
              <a:gd name="connsiteY13" fmla="*/ 1880386 h 2258403"/>
              <a:gd name="connsiteX14" fmla="*/ 2736609 w 5321303"/>
              <a:gd name="connsiteY14" fmla="*/ 1732218 h 2258403"/>
              <a:gd name="connsiteX15" fmla="*/ 2552944 w 5321303"/>
              <a:gd name="connsiteY15" fmla="*/ 1589800 h 2258403"/>
              <a:gd name="connsiteX16" fmla="*/ 2410992 w 5321303"/>
              <a:gd name="connsiteY16" fmla="*/ 1420399 h 2258403"/>
              <a:gd name="connsiteX17" fmla="*/ 2304357 w 5321303"/>
              <a:gd name="connsiteY17" fmla="*/ 1272806 h 2258403"/>
              <a:gd name="connsiteX18" fmla="*/ 2212489 w 5321303"/>
              <a:gd name="connsiteY18" fmla="*/ 1129058 h 2258403"/>
              <a:gd name="connsiteX19" fmla="*/ 2133447 w 5321303"/>
              <a:gd name="connsiteY19" fmla="*/ 960268 h 2258403"/>
              <a:gd name="connsiteX20" fmla="*/ 2046070 w 5321303"/>
              <a:gd name="connsiteY20" fmla="*/ 811382 h 2258403"/>
              <a:gd name="connsiteX21" fmla="*/ 1934944 w 5321303"/>
              <a:gd name="connsiteY21" fmla="*/ 668928 h 2258403"/>
              <a:gd name="connsiteX22" fmla="*/ 1780812 w 5321303"/>
              <a:gd name="connsiteY22" fmla="*/ 534198 h 2258403"/>
              <a:gd name="connsiteX23" fmla="*/ 1613854 w 5321303"/>
              <a:gd name="connsiteY23" fmla="*/ 424509 h 2258403"/>
              <a:gd name="connsiteX24" fmla="*/ 1398752 w 5321303"/>
              <a:gd name="connsiteY24" fmla="*/ 318054 h 2258403"/>
              <a:gd name="connsiteX25" fmla="*/ 1156057 w 5321303"/>
              <a:gd name="connsiteY25" fmla="*/ 232797 h 2258403"/>
              <a:gd name="connsiteX26" fmla="*/ 891556 w 5321303"/>
              <a:gd name="connsiteY26" fmla="*/ 182858 h 2258403"/>
              <a:gd name="connsiteX27" fmla="*/ 657232 w 5321303"/>
              <a:gd name="connsiteY27" fmla="*/ 150235 h 2258403"/>
              <a:gd name="connsiteX28" fmla="*/ 433184 w 5321303"/>
              <a:gd name="connsiteY28" fmla="*/ 126595 h 2258403"/>
              <a:gd name="connsiteX29" fmla="*/ 203999 w 5321303"/>
              <a:gd name="connsiteY29" fmla="*/ 98464 h 2258403"/>
              <a:gd name="connsiteX30" fmla="*/ 94838 w 5321303"/>
              <a:gd name="connsiteY30" fmla="*/ 93838 h 2258403"/>
              <a:gd name="connsiteX31" fmla="*/ 1 w 5321303"/>
              <a:gd name="connsiteY31" fmla="*/ 91652 h 2258403"/>
              <a:gd name="connsiteX32" fmla="*/ 0 w 5321303"/>
              <a:gd name="connsiteY32" fmla="*/ 0 h 2258403"/>
              <a:gd name="connsiteX33" fmla="*/ 49404 w 5321303"/>
              <a:gd name="connsiteY33" fmla="*/ 3599 h 2258403"/>
              <a:gd name="connsiteX34" fmla="*/ 144897 w 5321303"/>
              <a:gd name="connsiteY34" fmla="*/ 10547 h 2258403"/>
              <a:gd name="connsiteX35" fmla="*/ 492112 w 5321303"/>
              <a:gd name="connsiteY35" fmla="*/ 39417 h 2258403"/>
              <a:gd name="connsiteX36" fmla="*/ 782369 w 5321303"/>
              <a:gd name="connsiteY36" fmla="*/ 69289 h 2258403"/>
              <a:gd name="connsiteX37" fmla="*/ 1154729 w 5321303"/>
              <a:gd name="connsiteY37" fmla="*/ 141002 h 2258403"/>
              <a:gd name="connsiteX38" fmla="*/ 1446860 w 5321303"/>
              <a:gd name="connsiteY38" fmla="*/ 242282 h 2258403"/>
              <a:gd name="connsiteX39" fmla="*/ 1742225 w 5321303"/>
              <a:gd name="connsiteY39" fmla="*/ 391706 h 2258403"/>
              <a:gd name="connsiteX40" fmla="*/ 1955422 w 5321303"/>
              <a:gd name="connsiteY40" fmla="*/ 541814 h 2258403"/>
              <a:gd name="connsiteX41" fmla="*/ 2133986 w 5321303"/>
              <a:gd name="connsiteY41" fmla="*/ 752281 h 2258403"/>
              <a:gd name="connsiteX42" fmla="*/ 2250285 w 5321303"/>
              <a:gd name="connsiteY42" fmla="*/ 971766 h 2258403"/>
              <a:gd name="connsiteX43" fmla="*/ 2360801 w 5321303"/>
              <a:gd name="connsiteY43" fmla="*/ 1177130 h 2258403"/>
              <a:gd name="connsiteX44" fmla="*/ 2504693 w 5321303"/>
              <a:gd name="connsiteY44" fmla="*/ 1375417 h 2258403"/>
              <a:gd name="connsiteX45" fmla="*/ 2753890 w 5321303"/>
              <a:gd name="connsiteY45" fmla="*/ 1629500 h 2258403"/>
              <a:gd name="connsiteX46" fmla="*/ 3086513 w 5321303"/>
              <a:gd name="connsiteY46" fmla="*/ 1829620 h 2258403"/>
              <a:gd name="connsiteX47" fmla="*/ 3502561 w 5321303"/>
              <a:gd name="connsiteY47" fmla="*/ 1975775 h 2258403"/>
              <a:gd name="connsiteX48" fmla="*/ 3962871 w 5321303"/>
              <a:gd name="connsiteY48" fmla="*/ 2060923 h 2258403"/>
              <a:gd name="connsiteX49" fmla="*/ 4332643 w 5321303"/>
              <a:gd name="connsiteY49" fmla="*/ 2094120 h 2258403"/>
              <a:gd name="connsiteX50" fmla="*/ 4667099 w 5321303"/>
              <a:gd name="connsiteY50" fmla="*/ 2105509 h 2258403"/>
              <a:gd name="connsiteX51" fmla="*/ 4850691 w 5321303"/>
              <a:gd name="connsiteY51" fmla="*/ 2102850 h 2258403"/>
              <a:gd name="connsiteX52" fmla="*/ 5050343 w 5321303"/>
              <a:gd name="connsiteY52" fmla="*/ 2123293 h 2258403"/>
              <a:gd name="connsiteX53" fmla="*/ 5295589 w 5321303"/>
              <a:gd name="connsiteY53" fmla="*/ 2174526 h 2258403"/>
              <a:gd name="connsiteX0" fmla="*/ 5295589 w 5321303"/>
              <a:gd name="connsiteY0" fmla="*/ 2174526 h 2258403"/>
              <a:gd name="connsiteX1" fmla="*/ 5296272 w 5321303"/>
              <a:gd name="connsiteY1" fmla="*/ 2256694 h 2258403"/>
              <a:gd name="connsiteX2" fmla="*/ 5139625 w 5321303"/>
              <a:gd name="connsiteY2" fmla="*/ 2228526 h 2258403"/>
              <a:gd name="connsiteX3" fmla="*/ 5012511 w 5321303"/>
              <a:gd name="connsiteY3" fmla="*/ 2208047 h 2258403"/>
              <a:gd name="connsiteX4" fmla="*/ 4817997 w 5321303"/>
              <a:gd name="connsiteY4" fmla="*/ 2192096 h 2258403"/>
              <a:gd name="connsiteX5" fmla="*/ 4600380 w 5321303"/>
              <a:gd name="connsiteY5" fmla="*/ 2192204 h 2258403"/>
              <a:gd name="connsiteX6" fmla="*/ 4369957 w 5321303"/>
              <a:gd name="connsiteY6" fmla="*/ 2190182 h 2258403"/>
              <a:gd name="connsiteX7" fmla="*/ 4204400 w 5321303"/>
              <a:gd name="connsiteY7" fmla="*/ 2180564 h 2258403"/>
              <a:gd name="connsiteX8" fmla="*/ 4038034 w 5321303"/>
              <a:gd name="connsiteY8" fmla="*/ 2171941 h 2258403"/>
              <a:gd name="connsiteX9" fmla="*/ 3787392 w 5321303"/>
              <a:gd name="connsiteY9" fmla="*/ 2134118 h 2258403"/>
              <a:gd name="connsiteX10" fmla="*/ 3578851 w 5321303"/>
              <a:gd name="connsiteY10" fmla="*/ 2096842 h 2258403"/>
              <a:gd name="connsiteX11" fmla="*/ 3376776 w 5321303"/>
              <a:gd name="connsiteY11" fmla="*/ 2047091 h 2258403"/>
              <a:gd name="connsiteX12" fmla="*/ 3168753 w 5321303"/>
              <a:gd name="connsiteY12" fmla="*/ 1974014 h 2258403"/>
              <a:gd name="connsiteX13" fmla="*/ 2978693 w 5321303"/>
              <a:gd name="connsiteY13" fmla="*/ 1880386 h 2258403"/>
              <a:gd name="connsiteX14" fmla="*/ 2736609 w 5321303"/>
              <a:gd name="connsiteY14" fmla="*/ 1732218 h 2258403"/>
              <a:gd name="connsiteX15" fmla="*/ 2552944 w 5321303"/>
              <a:gd name="connsiteY15" fmla="*/ 1589800 h 2258403"/>
              <a:gd name="connsiteX16" fmla="*/ 2410992 w 5321303"/>
              <a:gd name="connsiteY16" fmla="*/ 1420399 h 2258403"/>
              <a:gd name="connsiteX17" fmla="*/ 2304357 w 5321303"/>
              <a:gd name="connsiteY17" fmla="*/ 1272806 h 2258403"/>
              <a:gd name="connsiteX18" fmla="*/ 2212489 w 5321303"/>
              <a:gd name="connsiteY18" fmla="*/ 1129058 h 2258403"/>
              <a:gd name="connsiteX19" fmla="*/ 2133447 w 5321303"/>
              <a:gd name="connsiteY19" fmla="*/ 960268 h 2258403"/>
              <a:gd name="connsiteX20" fmla="*/ 2046070 w 5321303"/>
              <a:gd name="connsiteY20" fmla="*/ 811382 h 2258403"/>
              <a:gd name="connsiteX21" fmla="*/ 1934944 w 5321303"/>
              <a:gd name="connsiteY21" fmla="*/ 668928 h 2258403"/>
              <a:gd name="connsiteX22" fmla="*/ 1780812 w 5321303"/>
              <a:gd name="connsiteY22" fmla="*/ 534198 h 2258403"/>
              <a:gd name="connsiteX23" fmla="*/ 1613854 w 5321303"/>
              <a:gd name="connsiteY23" fmla="*/ 424509 h 2258403"/>
              <a:gd name="connsiteX24" fmla="*/ 1398752 w 5321303"/>
              <a:gd name="connsiteY24" fmla="*/ 318054 h 2258403"/>
              <a:gd name="connsiteX25" fmla="*/ 1156057 w 5321303"/>
              <a:gd name="connsiteY25" fmla="*/ 232797 h 2258403"/>
              <a:gd name="connsiteX26" fmla="*/ 891556 w 5321303"/>
              <a:gd name="connsiteY26" fmla="*/ 182858 h 2258403"/>
              <a:gd name="connsiteX27" fmla="*/ 657232 w 5321303"/>
              <a:gd name="connsiteY27" fmla="*/ 150235 h 2258403"/>
              <a:gd name="connsiteX28" fmla="*/ 433184 w 5321303"/>
              <a:gd name="connsiteY28" fmla="*/ 126595 h 2258403"/>
              <a:gd name="connsiteX29" fmla="*/ 203999 w 5321303"/>
              <a:gd name="connsiteY29" fmla="*/ 98464 h 2258403"/>
              <a:gd name="connsiteX30" fmla="*/ 94838 w 5321303"/>
              <a:gd name="connsiteY30" fmla="*/ 93838 h 2258403"/>
              <a:gd name="connsiteX31" fmla="*/ 1 w 5321303"/>
              <a:gd name="connsiteY31" fmla="*/ 91652 h 2258403"/>
              <a:gd name="connsiteX32" fmla="*/ 0 w 5321303"/>
              <a:gd name="connsiteY32" fmla="*/ 0 h 2258403"/>
              <a:gd name="connsiteX33" fmla="*/ 49404 w 5321303"/>
              <a:gd name="connsiteY33" fmla="*/ 3599 h 2258403"/>
              <a:gd name="connsiteX34" fmla="*/ 144897 w 5321303"/>
              <a:gd name="connsiteY34" fmla="*/ 10547 h 2258403"/>
              <a:gd name="connsiteX35" fmla="*/ 492112 w 5321303"/>
              <a:gd name="connsiteY35" fmla="*/ 39417 h 2258403"/>
              <a:gd name="connsiteX36" fmla="*/ 782369 w 5321303"/>
              <a:gd name="connsiteY36" fmla="*/ 69289 h 2258403"/>
              <a:gd name="connsiteX37" fmla="*/ 1154729 w 5321303"/>
              <a:gd name="connsiteY37" fmla="*/ 141002 h 2258403"/>
              <a:gd name="connsiteX38" fmla="*/ 1446860 w 5321303"/>
              <a:gd name="connsiteY38" fmla="*/ 242282 h 2258403"/>
              <a:gd name="connsiteX39" fmla="*/ 1742225 w 5321303"/>
              <a:gd name="connsiteY39" fmla="*/ 391706 h 2258403"/>
              <a:gd name="connsiteX40" fmla="*/ 1955422 w 5321303"/>
              <a:gd name="connsiteY40" fmla="*/ 541814 h 2258403"/>
              <a:gd name="connsiteX41" fmla="*/ 2133986 w 5321303"/>
              <a:gd name="connsiteY41" fmla="*/ 752281 h 2258403"/>
              <a:gd name="connsiteX42" fmla="*/ 2250285 w 5321303"/>
              <a:gd name="connsiteY42" fmla="*/ 971766 h 2258403"/>
              <a:gd name="connsiteX43" fmla="*/ 2360801 w 5321303"/>
              <a:gd name="connsiteY43" fmla="*/ 1177130 h 2258403"/>
              <a:gd name="connsiteX44" fmla="*/ 2504693 w 5321303"/>
              <a:gd name="connsiteY44" fmla="*/ 1375417 h 2258403"/>
              <a:gd name="connsiteX45" fmla="*/ 2753890 w 5321303"/>
              <a:gd name="connsiteY45" fmla="*/ 1629500 h 2258403"/>
              <a:gd name="connsiteX46" fmla="*/ 3086513 w 5321303"/>
              <a:gd name="connsiteY46" fmla="*/ 1829620 h 2258403"/>
              <a:gd name="connsiteX47" fmla="*/ 3502561 w 5321303"/>
              <a:gd name="connsiteY47" fmla="*/ 1975775 h 2258403"/>
              <a:gd name="connsiteX48" fmla="*/ 3962871 w 5321303"/>
              <a:gd name="connsiteY48" fmla="*/ 2060923 h 2258403"/>
              <a:gd name="connsiteX49" fmla="*/ 4332643 w 5321303"/>
              <a:gd name="connsiteY49" fmla="*/ 2094120 h 2258403"/>
              <a:gd name="connsiteX50" fmla="*/ 4667099 w 5321303"/>
              <a:gd name="connsiteY50" fmla="*/ 2105509 h 2258403"/>
              <a:gd name="connsiteX51" fmla="*/ 4850691 w 5321303"/>
              <a:gd name="connsiteY51" fmla="*/ 2102850 h 2258403"/>
              <a:gd name="connsiteX52" fmla="*/ 5050343 w 5321303"/>
              <a:gd name="connsiteY52" fmla="*/ 2123293 h 2258403"/>
              <a:gd name="connsiteX53" fmla="*/ 5295589 w 5321303"/>
              <a:gd name="connsiteY53" fmla="*/ 2174526 h 2258403"/>
              <a:gd name="connsiteX0" fmla="*/ 5295589 w 5321303"/>
              <a:gd name="connsiteY0" fmla="*/ 2174526 h 2258403"/>
              <a:gd name="connsiteX1" fmla="*/ 5296272 w 5321303"/>
              <a:gd name="connsiteY1" fmla="*/ 2256694 h 2258403"/>
              <a:gd name="connsiteX2" fmla="*/ 5139625 w 5321303"/>
              <a:gd name="connsiteY2" fmla="*/ 2228526 h 2258403"/>
              <a:gd name="connsiteX3" fmla="*/ 5012511 w 5321303"/>
              <a:gd name="connsiteY3" fmla="*/ 2208047 h 2258403"/>
              <a:gd name="connsiteX4" fmla="*/ 4817997 w 5321303"/>
              <a:gd name="connsiteY4" fmla="*/ 2192096 h 2258403"/>
              <a:gd name="connsiteX5" fmla="*/ 4600380 w 5321303"/>
              <a:gd name="connsiteY5" fmla="*/ 2192204 h 2258403"/>
              <a:gd name="connsiteX6" fmla="*/ 4369957 w 5321303"/>
              <a:gd name="connsiteY6" fmla="*/ 2190182 h 2258403"/>
              <a:gd name="connsiteX7" fmla="*/ 4204400 w 5321303"/>
              <a:gd name="connsiteY7" fmla="*/ 2180564 h 2258403"/>
              <a:gd name="connsiteX8" fmla="*/ 4038034 w 5321303"/>
              <a:gd name="connsiteY8" fmla="*/ 2171941 h 2258403"/>
              <a:gd name="connsiteX9" fmla="*/ 3787392 w 5321303"/>
              <a:gd name="connsiteY9" fmla="*/ 2134118 h 2258403"/>
              <a:gd name="connsiteX10" fmla="*/ 3578851 w 5321303"/>
              <a:gd name="connsiteY10" fmla="*/ 2096842 h 2258403"/>
              <a:gd name="connsiteX11" fmla="*/ 3376776 w 5321303"/>
              <a:gd name="connsiteY11" fmla="*/ 2047091 h 2258403"/>
              <a:gd name="connsiteX12" fmla="*/ 3168753 w 5321303"/>
              <a:gd name="connsiteY12" fmla="*/ 1974014 h 2258403"/>
              <a:gd name="connsiteX13" fmla="*/ 2978693 w 5321303"/>
              <a:gd name="connsiteY13" fmla="*/ 1880386 h 2258403"/>
              <a:gd name="connsiteX14" fmla="*/ 2736609 w 5321303"/>
              <a:gd name="connsiteY14" fmla="*/ 1732218 h 2258403"/>
              <a:gd name="connsiteX15" fmla="*/ 2552944 w 5321303"/>
              <a:gd name="connsiteY15" fmla="*/ 1589800 h 2258403"/>
              <a:gd name="connsiteX16" fmla="*/ 2410992 w 5321303"/>
              <a:gd name="connsiteY16" fmla="*/ 1420399 h 2258403"/>
              <a:gd name="connsiteX17" fmla="*/ 2304357 w 5321303"/>
              <a:gd name="connsiteY17" fmla="*/ 1272806 h 2258403"/>
              <a:gd name="connsiteX18" fmla="*/ 2212489 w 5321303"/>
              <a:gd name="connsiteY18" fmla="*/ 1129058 h 2258403"/>
              <a:gd name="connsiteX19" fmla="*/ 2133447 w 5321303"/>
              <a:gd name="connsiteY19" fmla="*/ 960268 h 2258403"/>
              <a:gd name="connsiteX20" fmla="*/ 2046070 w 5321303"/>
              <a:gd name="connsiteY20" fmla="*/ 811382 h 2258403"/>
              <a:gd name="connsiteX21" fmla="*/ 1934944 w 5321303"/>
              <a:gd name="connsiteY21" fmla="*/ 668928 h 2258403"/>
              <a:gd name="connsiteX22" fmla="*/ 1780812 w 5321303"/>
              <a:gd name="connsiteY22" fmla="*/ 534198 h 2258403"/>
              <a:gd name="connsiteX23" fmla="*/ 1613854 w 5321303"/>
              <a:gd name="connsiteY23" fmla="*/ 424509 h 2258403"/>
              <a:gd name="connsiteX24" fmla="*/ 1398752 w 5321303"/>
              <a:gd name="connsiteY24" fmla="*/ 318054 h 2258403"/>
              <a:gd name="connsiteX25" fmla="*/ 1156057 w 5321303"/>
              <a:gd name="connsiteY25" fmla="*/ 232797 h 2258403"/>
              <a:gd name="connsiteX26" fmla="*/ 891556 w 5321303"/>
              <a:gd name="connsiteY26" fmla="*/ 182858 h 2258403"/>
              <a:gd name="connsiteX27" fmla="*/ 657232 w 5321303"/>
              <a:gd name="connsiteY27" fmla="*/ 150235 h 2258403"/>
              <a:gd name="connsiteX28" fmla="*/ 426087 w 5321303"/>
              <a:gd name="connsiteY28" fmla="*/ 120391 h 2258403"/>
              <a:gd name="connsiteX29" fmla="*/ 203999 w 5321303"/>
              <a:gd name="connsiteY29" fmla="*/ 98464 h 2258403"/>
              <a:gd name="connsiteX30" fmla="*/ 94838 w 5321303"/>
              <a:gd name="connsiteY30" fmla="*/ 93838 h 2258403"/>
              <a:gd name="connsiteX31" fmla="*/ 1 w 5321303"/>
              <a:gd name="connsiteY31" fmla="*/ 91652 h 2258403"/>
              <a:gd name="connsiteX32" fmla="*/ 0 w 5321303"/>
              <a:gd name="connsiteY32" fmla="*/ 0 h 2258403"/>
              <a:gd name="connsiteX33" fmla="*/ 49404 w 5321303"/>
              <a:gd name="connsiteY33" fmla="*/ 3599 h 2258403"/>
              <a:gd name="connsiteX34" fmla="*/ 144897 w 5321303"/>
              <a:gd name="connsiteY34" fmla="*/ 10547 h 2258403"/>
              <a:gd name="connsiteX35" fmla="*/ 492112 w 5321303"/>
              <a:gd name="connsiteY35" fmla="*/ 39417 h 2258403"/>
              <a:gd name="connsiteX36" fmla="*/ 782369 w 5321303"/>
              <a:gd name="connsiteY36" fmla="*/ 69289 h 2258403"/>
              <a:gd name="connsiteX37" fmla="*/ 1154729 w 5321303"/>
              <a:gd name="connsiteY37" fmla="*/ 141002 h 2258403"/>
              <a:gd name="connsiteX38" fmla="*/ 1446860 w 5321303"/>
              <a:gd name="connsiteY38" fmla="*/ 242282 h 2258403"/>
              <a:gd name="connsiteX39" fmla="*/ 1742225 w 5321303"/>
              <a:gd name="connsiteY39" fmla="*/ 391706 h 2258403"/>
              <a:gd name="connsiteX40" fmla="*/ 1955422 w 5321303"/>
              <a:gd name="connsiteY40" fmla="*/ 541814 h 2258403"/>
              <a:gd name="connsiteX41" fmla="*/ 2133986 w 5321303"/>
              <a:gd name="connsiteY41" fmla="*/ 752281 h 2258403"/>
              <a:gd name="connsiteX42" fmla="*/ 2250285 w 5321303"/>
              <a:gd name="connsiteY42" fmla="*/ 971766 h 2258403"/>
              <a:gd name="connsiteX43" fmla="*/ 2360801 w 5321303"/>
              <a:gd name="connsiteY43" fmla="*/ 1177130 h 2258403"/>
              <a:gd name="connsiteX44" fmla="*/ 2504693 w 5321303"/>
              <a:gd name="connsiteY44" fmla="*/ 1375417 h 2258403"/>
              <a:gd name="connsiteX45" fmla="*/ 2753890 w 5321303"/>
              <a:gd name="connsiteY45" fmla="*/ 1629500 h 2258403"/>
              <a:gd name="connsiteX46" fmla="*/ 3086513 w 5321303"/>
              <a:gd name="connsiteY46" fmla="*/ 1829620 h 2258403"/>
              <a:gd name="connsiteX47" fmla="*/ 3502561 w 5321303"/>
              <a:gd name="connsiteY47" fmla="*/ 1975775 h 2258403"/>
              <a:gd name="connsiteX48" fmla="*/ 3962871 w 5321303"/>
              <a:gd name="connsiteY48" fmla="*/ 2060923 h 2258403"/>
              <a:gd name="connsiteX49" fmla="*/ 4332643 w 5321303"/>
              <a:gd name="connsiteY49" fmla="*/ 2094120 h 2258403"/>
              <a:gd name="connsiteX50" fmla="*/ 4667099 w 5321303"/>
              <a:gd name="connsiteY50" fmla="*/ 2105509 h 2258403"/>
              <a:gd name="connsiteX51" fmla="*/ 4850691 w 5321303"/>
              <a:gd name="connsiteY51" fmla="*/ 2102850 h 2258403"/>
              <a:gd name="connsiteX52" fmla="*/ 5050343 w 5321303"/>
              <a:gd name="connsiteY52" fmla="*/ 2123293 h 2258403"/>
              <a:gd name="connsiteX53" fmla="*/ 5295589 w 5321303"/>
              <a:gd name="connsiteY53" fmla="*/ 2174526 h 2258403"/>
              <a:gd name="connsiteX0" fmla="*/ 5295589 w 5321303"/>
              <a:gd name="connsiteY0" fmla="*/ 2174526 h 2258403"/>
              <a:gd name="connsiteX1" fmla="*/ 5296272 w 5321303"/>
              <a:gd name="connsiteY1" fmla="*/ 2256694 h 2258403"/>
              <a:gd name="connsiteX2" fmla="*/ 5139625 w 5321303"/>
              <a:gd name="connsiteY2" fmla="*/ 2228526 h 2258403"/>
              <a:gd name="connsiteX3" fmla="*/ 5012511 w 5321303"/>
              <a:gd name="connsiteY3" fmla="*/ 2208047 h 2258403"/>
              <a:gd name="connsiteX4" fmla="*/ 4817997 w 5321303"/>
              <a:gd name="connsiteY4" fmla="*/ 2192096 h 2258403"/>
              <a:gd name="connsiteX5" fmla="*/ 4600380 w 5321303"/>
              <a:gd name="connsiteY5" fmla="*/ 2192204 h 2258403"/>
              <a:gd name="connsiteX6" fmla="*/ 4369957 w 5321303"/>
              <a:gd name="connsiteY6" fmla="*/ 2190182 h 2258403"/>
              <a:gd name="connsiteX7" fmla="*/ 4204400 w 5321303"/>
              <a:gd name="connsiteY7" fmla="*/ 2180564 h 2258403"/>
              <a:gd name="connsiteX8" fmla="*/ 4038034 w 5321303"/>
              <a:gd name="connsiteY8" fmla="*/ 2171941 h 2258403"/>
              <a:gd name="connsiteX9" fmla="*/ 3787392 w 5321303"/>
              <a:gd name="connsiteY9" fmla="*/ 2134118 h 2258403"/>
              <a:gd name="connsiteX10" fmla="*/ 3578851 w 5321303"/>
              <a:gd name="connsiteY10" fmla="*/ 2096842 h 2258403"/>
              <a:gd name="connsiteX11" fmla="*/ 3376776 w 5321303"/>
              <a:gd name="connsiteY11" fmla="*/ 2047091 h 2258403"/>
              <a:gd name="connsiteX12" fmla="*/ 3168753 w 5321303"/>
              <a:gd name="connsiteY12" fmla="*/ 1974014 h 2258403"/>
              <a:gd name="connsiteX13" fmla="*/ 2978693 w 5321303"/>
              <a:gd name="connsiteY13" fmla="*/ 1880386 h 2258403"/>
              <a:gd name="connsiteX14" fmla="*/ 2736609 w 5321303"/>
              <a:gd name="connsiteY14" fmla="*/ 1732218 h 2258403"/>
              <a:gd name="connsiteX15" fmla="*/ 2552944 w 5321303"/>
              <a:gd name="connsiteY15" fmla="*/ 1589800 h 2258403"/>
              <a:gd name="connsiteX16" fmla="*/ 2410992 w 5321303"/>
              <a:gd name="connsiteY16" fmla="*/ 1420399 h 2258403"/>
              <a:gd name="connsiteX17" fmla="*/ 2304357 w 5321303"/>
              <a:gd name="connsiteY17" fmla="*/ 1272806 h 2258403"/>
              <a:gd name="connsiteX18" fmla="*/ 2212489 w 5321303"/>
              <a:gd name="connsiteY18" fmla="*/ 1129058 h 2258403"/>
              <a:gd name="connsiteX19" fmla="*/ 2133447 w 5321303"/>
              <a:gd name="connsiteY19" fmla="*/ 960268 h 2258403"/>
              <a:gd name="connsiteX20" fmla="*/ 2046070 w 5321303"/>
              <a:gd name="connsiteY20" fmla="*/ 811382 h 2258403"/>
              <a:gd name="connsiteX21" fmla="*/ 1934944 w 5321303"/>
              <a:gd name="connsiteY21" fmla="*/ 668928 h 2258403"/>
              <a:gd name="connsiteX22" fmla="*/ 1780812 w 5321303"/>
              <a:gd name="connsiteY22" fmla="*/ 534198 h 2258403"/>
              <a:gd name="connsiteX23" fmla="*/ 1613854 w 5321303"/>
              <a:gd name="connsiteY23" fmla="*/ 424509 h 2258403"/>
              <a:gd name="connsiteX24" fmla="*/ 1398752 w 5321303"/>
              <a:gd name="connsiteY24" fmla="*/ 318054 h 2258403"/>
              <a:gd name="connsiteX25" fmla="*/ 1156057 w 5321303"/>
              <a:gd name="connsiteY25" fmla="*/ 232797 h 2258403"/>
              <a:gd name="connsiteX26" fmla="*/ 891556 w 5321303"/>
              <a:gd name="connsiteY26" fmla="*/ 182858 h 2258403"/>
              <a:gd name="connsiteX27" fmla="*/ 676738 w 5321303"/>
              <a:gd name="connsiteY27" fmla="*/ 142243 h 2258403"/>
              <a:gd name="connsiteX28" fmla="*/ 426087 w 5321303"/>
              <a:gd name="connsiteY28" fmla="*/ 120391 h 2258403"/>
              <a:gd name="connsiteX29" fmla="*/ 203999 w 5321303"/>
              <a:gd name="connsiteY29" fmla="*/ 98464 h 2258403"/>
              <a:gd name="connsiteX30" fmla="*/ 94838 w 5321303"/>
              <a:gd name="connsiteY30" fmla="*/ 93838 h 2258403"/>
              <a:gd name="connsiteX31" fmla="*/ 1 w 5321303"/>
              <a:gd name="connsiteY31" fmla="*/ 91652 h 2258403"/>
              <a:gd name="connsiteX32" fmla="*/ 0 w 5321303"/>
              <a:gd name="connsiteY32" fmla="*/ 0 h 2258403"/>
              <a:gd name="connsiteX33" fmla="*/ 49404 w 5321303"/>
              <a:gd name="connsiteY33" fmla="*/ 3599 h 2258403"/>
              <a:gd name="connsiteX34" fmla="*/ 144897 w 5321303"/>
              <a:gd name="connsiteY34" fmla="*/ 10547 h 2258403"/>
              <a:gd name="connsiteX35" fmla="*/ 492112 w 5321303"/>
              <a:gd name="connsiteY35" fmla="*/ 39417 h 2258403"/>
              <a:gd name="connsiteX36" fmla="*/ 782369 w 5321303"/>
              <a:gd name="connsiteY36" fmla="*/ 69289 h 2258403"/>
              <a:gd name="connsiteX37" fmla="*/ 1154729 w 5321303"/>
              <a:gd name="connsiteY37" fmla="*/ 141002 h 2258403"/>
              <a:gd name="connsiteX38" fmla="*/ 1446860 w 5321303"/>
              <a:gd name="connsiteY38" fmla="*/ 242282 h 2258403"/>
              <a:gd name="connsiteX39" fmla="*/ 1742225 w 5321303"/>
              <a:gd name="connsiteY39" fmla="*/ 391706 h 2258403"/>
              <a:gd name="connsiteX40" fmla="*/ 1955422 w 5321303"/>
              <a:gd name="connsiteY40" fmla="*/ 541814 h 2258403"/>
              <a:gd name="connsiteX41" fmla="*/ 2133986 w 5321303"/>
              <a:gd name="connsiteY41" fmla="*/ 752281 h 2258403"/>
              <a:gd name="connsiteX42" fmla="*/ 2250285 w 5321303"/>
              <a:gd name="connsiteY42" fmla="*/ 971766 h 2258403"/>
              <a:gd name="connsiteX43" fmla="*/ 2360801 w 5321303"/>
              <a:gd name="connsiteY43" fmla="*/ 1177130 h 2258403"/>
              <a:gd name="connsiteX44" fmla="*/ 2504693 w 5321303"/>
              <a:gd name="connsiteY44" fmla="*/ 1375417 h 2258403"/>
              <a:gd name="connsiteX45" fmla="*/ 2753890 w 5321303"/>
              <a:gd name="connsiteY45" fmla="*/ 1629500 h 2258403"/>
              <a:gd name="connsiteX46" fmla="*/ 3086513 w 5321303"/>
              <a:gd name="connsiteY46" fmla="*/ 1829620 h 2258403"/>
              <a:gd name="connsiteX47" fmla="*/ 3502561 w 5321303"/>
              <a:gd name="connsiteY47" fmla="*/ 1975775 h 2258403"/>
              <a:gd name="connsiteX48" fmla="*/ 3962871 w 5321303"/>
              <a:gd name="connsiteY48" fmla="*/ 2060923 h 2258403"/>
              <a:gd name="connsiteX49" fmla="*/ 4332643 w 5321303"/>
              <a:gd name="connsiteY49" fmla="*/ 2094120 h 2258403"/>
              <a:gd name="connsiteX50" fmla="*/ 4667099 w 5321303"/>
              <a:gd name="connsiteY50" fmla="*/ 2105509 h 2258403"/>
              <a:gd name="connsiteX51" fmla="*/ 4850691 w 5321303"/>
              <a:gd name="connsiteY51" fmla="*/ 2102850 h 2258403"/>
              <a:gd name="connsiteX52" fmla="*/ 5050343 w 5321303"/>
              <a:gd name="connsiteY52" fmla="*/ 2123293 h 2258403"/>
              <a:gd name="connsiteX53" fmla="*/ 5295589 w 5321303"/>
              <a:gd name="connsiteY53" fmla="*/ 2174526 h 2258403"/>
              <a:gd name="connsiteX0" fmla="*/ 5295589 w 5321303"/>
              <a:gd name="connsiteY0" fmla="*/ 2174526 h 2258403"/>
              <a:gd name="connsiteX1" fmla="*/ 5296272 w 5321303"/>
              <a:gd name="connsiteY1" fmla="*/ 2256694 h 2258403"/>
              <a:gd name="connsiteX2" fmla="*/ 5139625 w 5321303"/>
              <a:gd name="connsiteY2" fmla="*/ 2228526 h 2258403"/>
              <a:gd name="connsiteX3" fmla="*/ 5012511 w 5321303"/>
              <a:gd name="connsiteY3" fmla="*/ 2208047 h 2258403"/>
              <a:gd name="connsiteX4" fmla="*/ 4817997 w 5321303"/>
              <a:gd name="connsiteY4" fmla="*/ 2192096 h 2258403"/>
              <a:gd name="connsiteX5" fmla="*/ 4600380 w 5321303"/>
              <a:gd name="connsiteY5" fmla="*/ 2192204 h 2258403"/>
              <a:gd name="connsiteX6" fmla="*/ 4369957 w 5321303"/>
              <a:gd name="connsiteY6" fmla="*/ 2190182 h 2258403"/>
              <a:gd name="connsiteX7" fmla="*/ 4204400 w 5321303"/>
              <a:gd name="connsiteY7" fmla="*/ 2180564 h 2258403"/>
              <a:gd name="connsiteX8" fmla="*/ 4038034 w 5321303"/>
              <a:gd name="connsiteY8" fmla="*/ 2171941 h 2258403"/>
              <a:gd name="connsiteX9" fmla="*/ 3787392 w 5321303"/>
              <a:gd name="connsiteY9" fmla="*/ 2134118 h 2258403"/>
              <a:gd name="connsiteX10" fmla="*/ 3578851 w 5321303"/>
              <a:gd name="connsiteY10" fmla="*/ 2096842 h 2258403"/>
              <a:gd name="connsiteX11" fmla="*/ 3376776 w 5321303"/>
              <a:gd name="connsiteY11" fmla="*/ 2047091 h 2258403"/>
              <a:gd name="connsiteX12" fmla="*/ 3168753 w 5321303"/>
              <a:gd name="connsiteY12" fmla="*/ 1974014 h 2258403"/>
              <a:gd name="connsiteX13" fmla="*/ 2978693 w 5321303"/>
              <a:gd name="connsiteY13" fmla="*/ 1880386 h 2258403"/>
              <a:gd name="connsiteX14" fmla="*/ 2736609 w 5321303"/>
              <a:gd name="connsiteY14" fmla="*/ 1732218 h 2258403"/>
              <a:gd name="connsiteX15" fmla="*/ 2552944 w 5321303"/>
              <a:gd name="connsiteY15" fmla="*/ 1589800 h 2258403"/>
              <a:gd name="connsiteX16" fmla="*/ 2410992 w 5321303"/>
              <a:gd name="connsiteY16" fmla="*/ 1420399 h 2258403"/>
              <a:gd name="connsiteX17" fmla="*/ 2304357 w 5321303"/>
              <a:gd name="connsiteY17" fmla="*/ 1272806 h 2258403"/>
              <a:gd name="connsiteX18" fmla="*/ 2212489 w 5321303"/>
              <a:gd name="connsiteY18" fmla="*/ 1129058 h 2258403"/>
              <a:gd name="connsiteX19" fmla="*/ 2133447 w 5321303"/>
              <a:gd name="connsiteY19" fmla="*/ 960268 h 2258403"/>
              <a:gd name="connsiteX20" fmla="*/ 2046070 w 5321303"/>
              <a:gd name="connsiteY20" fmla="*/ 811382 h 2258403"/>
              <a:gd name="connsiteX21" fmla="*/ 1934944 w 5321303"/>
              <a:gd name="connsiteY21" fmla="*/ 668928 h 2258403"/>
              <a:gd name="connsiteX22" fmla="*/ 1780812 w 5321303"/>
              <a:gd name="connsiteY22" fmla="*/ 534198 h 2258403"/>
              <a:gd name="connsiteX23" fmla="*/ 1613854 w 5321303"/>
              <a:gd name="connsiteY23" fmla="*/ 424509 h 2258403"/>
              <a:gd name="connsiteX24" fmla="*/ 1398752 w 5321303"/>
              <a:gd name="connsiteY24" fmla="*/ 318054 h 2258403"/>
              <a:gd name="connsiteX25" fmla="*/ 1156057 w 5321303"/>
              <a:gd name="connsiteY25" fmla="*/ 232797 h 2258403"/>
              <a:gd name="connsiteX26" fmla="*/ 891556 w 5321303"/>
              <a:gd name="connsiteY26" fmla="*/ 182858 h 2258403"/>
              <a:gd name="connsiteX27" fmla="*/ 676738 w 5321303"/>
              <a:gd name="connsiteY27" fmla="*/ 142243 h 2258403"/>
              <a:gd name="connsiteX28" fmla="*/ 426087 w 5321303"/>
              <a:gd name="connsiteY28" fmla="*/ 120391 h 2258403"/>
              <a:gd name="connsiteX29" fmla="*/ 203999 w 5321303"/>
              <a:gd name="connsiteY29" fmla="*/ 98464 h 2258403"/>
              <a:gd name="connsiteX30" fmla="*/ 94838 w 5321303"/>
              <a:gd name="connsiteY30" fmla="*/ 93838 h 2258403"/>
              <a:gd name="connsiteX31" fmla="*/ 1 w 5321303"/>
              <a:gd name="connsiteY31" fmla="*/ 91652 h 2258403"/>
              <a:gd name="connsiteX32" fmla="*/ 0 w 5321303"/>
              <a:gd name="connsiteY32" fmla="*/ 0 h 2258403"/>
              <a:gd name="connsiteX33" fmla="*/ 49404 w 5321303"/>
              <a:gd name="connsiteY33" fmla="*/ 3599 h 2258403"/>
              <a:gd name="connsiteX34" fmla="*/ 151100 w 5321303"/>
              <a:gd name="connsiteY34" fmla="*/ 3449 h 2258403"/>
              <a:gd name="connsiteX35" fmla="*/ 492112 w 5321303"/>
              <a:gd name="connsiteY35" fmla="*/ 39417 h 2258403"/>
              <a:gd name="connsiteX36" fmla="*/ 782369 w 5321303"/>
              <a:gd name="connsiteY36" fmla="*/ 69289 h 2258403"/>
              <a:gd name="connsiteX37" fmla="*/ 1154729 w 5321303"/>
              <a:gd name="connsiteY37" fmla="*/ 141002 h 2258403"/>
              <a:gd name="connsiteX38" fmla="*/ 1446860 w 5321303"/>
              <a:gd name="connsiteY38" fmla="*/ 242282 h 2258403"/>
              <a:gd name="connsiteX39" fmla="*/ 1742225 w 5321303"/>
              <a:gd name="connsiteY39" fmla="*/ 391706 h 2258403"/>
              <a:gd name="connsiteX40" fmla="*/ 1955422 w 5321303"/>
              <a:gd name="connsiteY40" fmla="*/ 541814 h 2258403"/>
              <a:gd name="connsiteX41" fmla="*/ 2133986 w 5321303"/>
              <a:gd name="connsiteY41" fmla="*/ 752281 h 2258403"/>
              <a:gd name="connsiteX42" fmla="*/ 2250285 w 5321303"/>
              <a:gd name="connsiteY42" fmla="*/ 971766 h 2258403"/>
              <a:gd name="connsiteX43" fmla="*/ 2360801 w 5321303"/>
              <a:gd name="connsiteY43" fmla="*/ 1177130 h 2258403"/>
              <a:gd name="connsiteX44" fmla="*/ 2504693 w 5321303"/>
              <a:gd name="connsiteY44" fmla="*/ 1375417 h 2258403"/>
              <a:gd name="connsiteX45" fmla="*/ 2753890 w 5321303"/>
              <a:gd name="connsiteY45" fmla="*/ 1629500 h 2258403"/>
              <a:gd name="connsiteX46" fmla="*/ 3086513 w 5321303"/>
              <a:gd name="connsiteY46" fmla="*/ 1829620 h 2258403"/>
              <a:gd name="connsiteX47" fmla="*/ 3502561 w 5321303"/>
              <a:gd name="connsiteY47" fmla="*/ 1975775 h 2258403"/>
              <a:gd name="connsiteX48" fmla="*/ 3962871 w 5321303"/>
              <a:gd name="connsiteY48" fmla="*/ 2060923 h 2258403"/>
              <a:gd name="connsiteX49" fmla="*/ 4332643 w 5321303"/>
              <a:gd name="connsiteY49" fmla="*/ 2094120 h 2258403"/>
              <a:gd name="connsiteX50" fmla="*/ 4667099 w 5321303"/>
              <a:gd name="connsiteY50" fmla="*/ 2105509 h 2258403"/>
              <a:gd name="connsiteX51" fmla="*/ 4850691 w 5321303"/>
              <a:gd name="connsiteY51" fmla="*/ 2102850 h 2258403"/>
              <a:gd name="connsiteX52" fmla="*/ 5050343 w 5321303"/>
              <a:gd name="connsiteY52" fmla="*/ 2123293 h 2258403"/>
              <a:gd name="connsiteX53" fmla="*/ 5295589 w 5321303"/>
              <a:gd name="connsiteY53" fmla="*/ 2174526 h 2258403"/>
              <a:gd name="connsiteX0" fmla="*/ 5295589 w 5321303"/>
              <a:gd name="connsiteY0" fmla="*/ 2174526 h 2258403"/>
              <a:gd name="connsiteX1" fmla="*/ 5296272 w 5321303"/>
              <a:gd name="connsiteY1" fmla="*/ 2256694 h 2258403"/>
              <a:gd name="connsiteX2" fmla="*/ 5139625 w 5321303"/>
              <a:gd name="connsiteY2" fmla="*/ 2228526 h 2258403"/>
              <a:gd name="connsiteX3" fmla="*/ 5012511 w 5321303"/>
              <a:gd name="connsiteY3" fmla="*/ 2208047 h 2258403"/>
              <a:gd name="connsiteX4" fmla="*/ 4817997 w 5321303"/>
              <a:gd name="connsiteY4" fmla="*/ 2192096 h 2258403"/>
              <a:gd name="connsiteX5" fmla="*/ 4600380 w 5321303"/>
              <a:gd name="connsiteY5" fmla="*/ 2192204 h 2258403"/>
              <a:gd name="connsiteX6" fmla="*/ 4369957 w 5321303"/>
              <a:gd name="connsiteY6" fmla="*/ 2190182 h 2258403"/>
              <a:gd name="connsiteX7" fmla="*/ 4204400 w 5321303"/>
              <a:gd name="connsiteY7" fmla="*/ 2180564 h 2258403"/>
              <a:gd name="connsiteX8" fmla="*/ 4038034 w 5321303"/>
              <a:gd name="connsiteY8" fmla="*/ 2171941 h 2258403"/>
              <a:gd name="connsiteX9" fmla="*/ 3787392 w 5321303"/>
              <a:gd name="connsiteY9" fmla="*/ 2134118 h 2258403"/>
              <a:gd name="connsiteX10" fmla="*/ 3578851 w 5321303"/>
              <a:gd name="connsiteY10" fmla="*/ 2096842 h 2258403"/>
              <a:gd name="connsiteX11" fmla="*/ 3376776 w 5321303"/>
              <a:gd name="connsiteY11" fmla="*/ 2047091 h 2258403"/>
              <a:gd name="connsiteX12" fmla="*/ 3168753 w 5321303"/>
              <a:gd name="connsiteY12" fmla="*/ 1974014 h 2258403"/>
              <a:gd name="connsiteX13" fmla="*/ 2978693 w 5321303"/>
              <a:gd name="connsiteY13" fmla="*/ 1880386 h 2258403"/>
              <a:gd name="connsiteX14" fmla="*/ 2736609 w 5321303"/>
              <a:gd name="connsiteY14" fmla="*/ 1732218 h 2258403"/>
              <a:gd name="connsiteX15" fmla="*/ 2552944 w 5321303"/>
              <a:gd name="connsiteY15" fmla="*/ 1589800 h 2258403"/>
              <a:gd name="connsiteX16" fmla="*/ 2410992 w 5321303"/>
              <a:gd name="connsiteY16" fmla="*/ 1420399 h 2258403"/>
              <a:gd name="connsiteX17" fmla="*/ 2304357 w 5321303"/>
              <a:gd name="connsiteY17" fmla="*/ 1272806 h 2258403"/>
              <a:gd name="connsiteX18" fmla="*/ 2212489 w 5321303"/>
              <a:gd name="connsiteY18" fmla="*/ 1129058 h 2258403"/>
              <a:gd name="connsiteX19" fmla="*/ 2133447 w 5321303"/>
              <a:gd name="connsiteY19" fmla="*/ 960268 h 2258403"/>
              <a:gd name="connsiteX20" fmla="*/ 2046070 w 5321303"/>
              <a:gd name="connsiteY20" fmla="*/ 811382 h 2258403"/>
              <a:gd name="connsiteX21" fmla="*/ 1934944 w 5321303"/>
              <a:gd name="connsiteY21" fmla="*/ 668928 h 2258403"/>
              <a:gd name="connsiteX22" fmla="*/ 1780812 w 5321303"/>
              <a:gd name="connsiteY22" fmla="*/ 534198 h 2258403"/>
              <a:gd name="connsiteX23" fmla="*/ 1613854 w 5321303"/>
              <a:gd name="connsiteY23" fmla="*/ 424509 h 2258403"/>
              <a:gd name="connsiteX24" fmla="*/ 1398752 w 5321303"/>
              <a:gd name="connsiteY24" fmla="*/ 318054 h 2258403"/>
              <a:gd name="connsiteX25" fmla="*/ 1156057 w 5321303"/>
              <a:gd name="connsiteY25" fmla="*/ 232797 h 2258403"/>
              <a:gd name="connsiteX26" fmla="*/ 891556 w 5321303"/>
              <a:gd name="connsiteY26" fmla="*/ 182858 h 2258403"/>
              <a:gd name="connsiteX27" fmla="*/ 676738 w 5321303"/>
              <a:gd name="connsiteY27" fmla="*/ 142243 h 2258403"/>
              <a:gd name="connsiteX28" fmla="*/ 426087 w 5321303"/>
              <a:gd name="connsiteY28" fmla="*/ 120391 h 2258403"/>
              <a:gd name="connsiteX29" fmla="*/ 203999 w 5321303"/>
              <a:gd name="connsiteY29" fmla="*/ 98464 h 2258403"/>
              <a:gd name="connsiteX30" fmla="*/ 94838 w 5321303"/>
              <a:gd name="connsiteY30" fmla="*/ 93838 h 2258403"/>
              <a:gd name="connsiteX31" fmla="*/ 1 w 5321303"/>
              <a:gd name="connsiteY31" fmla="*/ 91652 h 2258403"/>
              <a:gd name="connsiteX32" fmla="*/ 0 w 5321303"/>
              <a:gd name="connsiteY32" fmla="*/ 0 h 2258403"/>
              <a:gd name="connsiteX33" fmla="*/ 49404 w 5321303"/>
              <a:gd name="connsiteY33" fmla="*/ 3599 h 2258403"/>
              <a:gd name="connsiteX34" fmla="*/ 151100 w 5321303"/>
              <a:gd name="connsiteY34" fmla="*/ 3449 h 2258403"/>
              <a:gd name="connsiteX35" fmla="*/ 498316 w 5321303"/>
              <a:gd name="connsiteY35" fmla="*/ 32319 h 2258403"/>
              <a:gd name="connsiteX36" fmla="*/ 782369 w 5321303"/>
              <a:gd name="connsiteY36" fmla="*/ 69289 h 2258403"/>
              <a:gd name="connsiteX37" fmla="*/ 1154729 w 5321303"/>
              <a:gd name="connsiteY37" fmla="*/ 141002 h 2258403"/>
              <a:gd name="connsiteX38" fmla="*/ 1446860 w 5321303"/>
              <a:gd name="connsiteY38" fmla="*/ 242282 h 2258403"/>
              <a:gd name="connsiteX39" fmla="*/ 1742225 w 5321303"/>
              <a:gd name="connsiteY39" fmla="*/ 391706 h 2258403"/>
              <a:gd name="connsiteX40" fmla="*/ 1955422 w 5321303"/>
              <a:gd name="connsiteY40" fmla="*/ 541814 h 2258403"/>
              <a:gd name="connsiteX41" fmla="*/ 2133986 w 5321303"/>
              <a:gd name="connsiteY41" fmla="*/ 752281 h 2258403"/>
              <a:gd name="connsiteX42" fmla="*/ 2250285 w 5321303"/>
              <a:gd name="connsiteY42" fmla="*/ 971766 h 2258403"/>
              <a:gd name="connsiteX43" fmla="*/ 2360801 w 5321303"/>
              <a:gd name="connsiteY43" fmla="*/ 1177130 h 2258403"/>
              <a:gd name="connsiteX44" fmla="*/ 2504693 w 5321303"/>
              <a:gd name="connsiteY44" fmla="*/ 1375417 h 2258403"/>
              <a:gd name="connsiteX45" fmla="*/ 2753890 w 5321303"/>
              <a:gd name="connsiteY45" fmla="*/ 1629500 h 2258403"/>
              <a:gd name="connsiteX46" fmla="*/ 3086513 w 5321303"/>
              <a:gd name="connsiteY46" fmla="*/ 1829620 h 2258403"/>
              <a:gd name="connsiteX47" fmla="*/ 3502561 w 5321303"/>
              <a:gd name="connsiteY47" fmla="*/ 1975775 h 2258403"/>
              <a:gd name="connsiteX48" fmla="*/ 3962871 w 5321303"/>
              <a:gd name="connsiteY48" fmla="*/ 2060923 h 2258403"/>
              <a:gd name="connsiteX49" fmla="*/ 4332643 w 5321303"/>
              <a:gd name="connsiteY49" fmla="*/ 2094120 h 2258403"/>
              <a:gd name="connsiteX50" fmla="*/ 4667099 w 5321303"/>
              <a:gd name="connsiteY50" fmla="*/ 2105509 h 2258403"/>
              <a:gd name="connsiteX51" fmla="*/ 4850691 w 5321303"/>
              <a:gd name="connsiteY51" fmla="*/ 2102850 h 2258403"/>
              <a:gd name="connsiteX52" fmla="*/ 5050343 w 5321303"/>
              <a:gd name="connsiteY52" fmla="*/ 2123293 h 2258403"/>
              <a:gd name="connsiteX53" fmla="*/ 5295589 w 5321303"/>
              <a:gd name="connsiteY53" fmla="*/ 2174526 h 2258403"/>
              <a:gd name="connsiteX0" fmla="*/ 5295589 w 5321303"/>
              <a:gd name="connsiteY0" fmla="*/ 2174526 h 2258403"/>
              <a:gd name="connsiteX1" fmla="*/ 5296272 w 5321303"/>
              <a:gd name="connsiteY1" fmla="*/ 2256694 h 2258403"/>
              <a:gd name="connsiteX2" fmla="*/ 5139625 w 5321303"/>
              <a:gd name="connsiteY2" fmla="*/ 2228526 h 2258403"/>
              <a:gd name="connsiteX3" fmla="*/ 5012511 w 5321303"/>
              <a:gd name="connsiteY3" fmla="*/ 2208047 h 2258403"/>
              <a:gd name="connsiteX4" fmla="*/ 4817997 w 5321303"/>
              <a:gd name="connsiteY4" fmla="*/ 2192096 h 2258403"/>
              <a:gd name="connsiteX5" fmla="*/ 4600380 w 5321303"/>
              <a:gd name="connsiteY5" fmla="*/ 2192204 h 2258403"/>
              <a:gd name="connsiteX6" fmla="*/ 4369957 w 5321303"/>
              <a:gd name="connsiteY6" fmla="*/ 2190182 h 2258403"/>
              <a:gd name="connsiteX7" fmla="*/ 4204400 w 5321303"/>
              <a:gd name="connsiteY7" fmla="*/ 2180564 h 2258403"/>
              <a:gd name="connsiteX8" fmla="*/ 4038034 w 5321303"/>
              <a:gd name="connsiteY8" fmla="*/ 2171941 h 2258403"/>
              <a:gd name="connsiteX9" fmla="*/ 3787392 w 5321303"/>
              <a:gd name="connsiteY9" fmla="*/ 2134118 h 2258403"/>
              <a:gd name="connsiteX10" fmla="*/ 3578851 w 5321303"/>
              <a:gd name="connsiteY10" fmla="*/ 2096842 h 2258403"/>
              <a:gd name="connsiteX11" fmla="*/ 3376776 w 5321303"/>
              <a:gd name="connsiteY11" fmla="*/ 2047091 h 2258403"/>
              <a:gd name="connsiteX12" fmla="*/ 3168753 w 5321303"/>
              <a:gd name="connsiteY12" fmla="*/ 1974014 h 2258403"/>
              <a:gd name="connsiteX13" fmla="*/ 2978693 w 5321303"/>
              <a:gd name="connsiteY13" fmla="*/ 1880386 h 2258403"/>
              <a:gd name="connsiteX14" fmla="*/ 2736609 w 5321303"/>
              <a:gd name="connsiteY14" fmla="*/ 1732218 h 2258403"/>
              <a:gd name="connsiteX15" fmla="*/ 2552944 w 5321303"/>
              <a:gd name="connsiteY15" fmla="*/ 1589800 h 2258403"/>
              <a:gd name="connsiteX16" fmla="*/ 2410992 w 5321303"/>
              <a:gd name="connsiteY16" fmla="*/ 1420399 h 2258403"/>
              <a:gd name="connsiteX17" fmla="*/ 2304357 w 5321303"/>
              <a:gd name="connsiteY17" fmla="*/ 1272806 h 2258403"/>
              <a:gd name="connsiteX18" fmla="*/ 2212489 w 5321303"/>
              <a:gd name="connsiteY18" fmla="*/ 1129058 h 2258403"/>
              <a:gd name="connsiteX19" fmla="*/ 2133447 w 5321303"/>
              <a:gd name="connsiteY19" fmla="*/ 960268 h 2258403"/>
              <a:gd name="connsiteX20" fmla="*/ 2046070 w 5321303"/>
              <a:gd name="connsiteY20" fmla="*/ 811382 h 2258403"/>
              <a:gd name="connsiteX21" fmla="*/ 1934944 w 5321303"/>
              <a:gd name="connsiteY21" fmla="*/ 668928 h 2258403"/>
              <a:gd name="connsiteX22" fmla="*/ 1780812 w 5321303"/>
              <a:gd name="connsiteY22" fmla="*/ 534198 h 2258403"/>
              <a:gd name="connsiteX23" fmla="*/ 1613854 w 5321303"/>
              <a:gd name="connsiteY23" fmla="*/ 424509 h 2258403"/>
              <a:gd name="connsiteX24" fmla="*/ 1398752 w 5321303"/>
              <a:gd name="connsiteY24" fmla="*/ 318054 h 2258403"/>
              <a:gd name="connsiteX25" fmla="*/ 1156057 w 5321303"/>
              <a:gd name="connsiteY25" fmla="*/ 232797 h 2258403"/>
              <a:gd name="connsiteX26" fmla="*/ 897761 w 5321303"/>
              <a:gd name="connsiteY26" fmla="*/ 175761 h 2258403"/>
              <a:gd name="connsiteX27" fmla="*/ 676738 w 5321303"/>
              <a:gd name="connsiteY27" fmla="*/ 142243 h 2258403"/>
              <a:gd name="connsiteX28" fmla="*/ 426087 w 5321303"/>
              <a:gd name="connsiteY28" fmla="*/ 120391 h 2258403"/>
              <a:gd name="connsiteX29" fmla="*/ 203999 w 5321303"/>
              <a:gd name="connsiteY29" fmla="*/ 98464 h 2258403"/>
              <a:gd name="connsiteX30" fmla="*/ 94838 w 5321303"/>
              <a:gd name="connsiteY30" fmla="*/ 93838 h 2258403"/>
              <a:gd name="connsiteX31" fmla="*/ 1 w 5321303"/>
              <a:gd name="connsiteY31" fmla="*/ 91652 h 2258403"/>
              <a:gd name="connsiteX32" fmla="*/ 0 w 5321303"/>
              <a:gd name="connsiteY32" fmla="*/ 0 h 2258403"/>
              <a:gd name="connsiteX33" fmla="*/ 49404 w 5321303"/>
              <a:gd name="connsiteY33" fmla="*/ 3599 h 2258403"/>
              <a:gd name="connsiteX34" fmla="*/ 151100 w 5321303"/>
              <a:gd name="connsiteY34" fmla="*/ 3449 h 2258403"/>
              <a:gd name="connsiteX35" fmla="*/ 498316 w 5321303"/>
              <a:gd name="connsiteY35" fmla="*/ 32319 h 2258403"/>
              <a:gd name="connsiteX36" fmla="*/ 782369 w 5321303"/>
              <a:gd name="connsiteY36" fmla="*/ 69289 h 2258403"/>
              <a:gd name="connsiteX37" fmla="*/ 1154729 w 5321303"/>
              <a:gd name="connsiteY37" fmla="*/ 141002 h 2258403"/>
              <a:gd name="connsiteX38" fmla="*/ 1446860 w 5321303"/>
              <a:gd name="connsiteY38" fmla="*/ 242282 h 2258403"/>
              <a:gd name="connsiteX39" fmla="*/ 1742225 w 5321303"/>
              <a:gd name="connsiteY39" fmla="*/ 391706 h 2258403"/>
              <a:gd name="connsiteX40" fmla="*/ 1955422 w 5321303"/>
              <a:gd name="connsiteY40" fmla="*/ 541814 h 2258403"/>
              <a:gd name="connsiteX41" fmla="*/ 2133986 w 5321303"/>
              <a:gd name="connsiteY41" fmla="*/ 752281 h 2258403"/>
              <a:gd name="connsiteX42" fmla="*/ 2250285 w 5321303"/>
              <a:gd name="connsiteY42" fmla="*/ 971766 h 2258403"/>
              <a:gd name="connsiteX43" fmla="*/ 2360801 w 5321303"/>
              <a:gd name="connsiteY43" fmla="*/ 1177130 h 2258403"/>
              <a:gd name="connsiteX44" fmla="*/ 2504693 w 5321303"/>
              <a:gd name="connsiteY44" fmla="*/ 1375417 h 2258403"/>
              <a:gd name="connsiteX45" fmla="*/ 2753890 w 5321303"/>
              <a:gd name="connsiteY45" fmla="*/ 1629500 h 2258403"/>
              <a:gd name="connsiteX46" fmla="*/ 3086513 w 5321303"/>
              <a:gd name="connsiteY46" fmla="*/ 1829620 h 2258403"/>
              <a:gd name="connsiteX47" fmla="*/ 3502561 w 5321303"/>
              <a:gd name="connsiteY47" fmla="*/ 1975775 h 2258403"/>
              <a:gd name="connsiteX48" fmla="*/ 3962871 w 5321303"/>
              <a:gd name="connsiteY48" fmla="*/ 2060923 h 2258403"/>
              <a:gd name="connsiteX49" fmla="*/ 4332643 w 5321303"/>
              <a:gd name="connsiteY49" fmla="*/ 2094120 h 2258403"/>
              <a:gd name="connsiteX50" fmla="*/ 4667099 w 5321303"/>
              <a:gd name="connsiteY50" fmla="*/ 2105509 h 2258403"/>
              <a:gd name="connsiteX51" fmla="*/ 4850691 w 5321303"/>
              <a:gd name="connsiteY51" fmla="*/ 2102850 h 2258403"/>
              <a:gd name="connsiteX52" fmla="*/ 5050343 w 5321303"/>
              <a:gd name="connsiteY52" fmla="*/ 2123293 h 2258403"/>
              <a:gd name="connsiteX53" fmla="*/ 5295589 w 5321303"/>
              <a:gd name="connsiteY53" fmla="*/ 2174526 h 2258403"/>
              <a:gd name="connsiteX0" fmla="*/ 5295589 w 5321303"/>
              <a:gd name="connsiteY0" fmla="*/ 2174526 h 2258403"/>
              <a:gd name="connsiteX1" fmla="*/ 5296272 w 5321303"/>
              <a:gd name="connsiteY1" fmla="*/ 2256694 h 2258403"/>
              <a:gd name="connsiteX2" fmla="*/ 5139625 w 5321303"/>
              <a:gd name="connsiteY2" fmla="*/ 2228526 h 2258403"/>
              <a:gd name="connsiteX3" fmla="*/ 5012511 w 5321303"/>
              <a:gd name="connsiteY3" fmla="*/ 2208047 h 2258403"/>
              <a:gd name="connsiteX4" fmla="*/ 4817997 w 5321303"/>
              <a:gd name="connsiteY4" fmla="*/ 2192096 h 2258403"/>
              <a:gd name="connsiteX5" fmla="*/ 4600380 w 5321303"/>
              <a:gd name="connsiteY5" fmla="*/ 2192204 h 2258403"/>
              <a:gd name="connsiteX6" fmla="*/ 4369957 w 5321303"/>
              <a:gd name="connsiteY6" fmla="*/ 2190182 h 2258403"/>
              <a:gd name="connsiteX7" fmla="*/ 4204400 w 5321303"/>
              <a:gd name="connsiteY7" fmla="*/ 2180564 h 2258403"/>
              <a:gd name="connsiteX8" fmla="*/ 4038034 w 5321303"/>
              <a:gd name="connsiteY8" fmla="*/ 2171941 h 2258403"/>
              <a:gd name="connsiteX9" fmla="*/ 3787392 w 5321303"/>
              <a:gd name="connsiteY9" fmla="*/ 2134118 h 2258403"/>
              <a:gd name="connsiteX10" fmla="*/ 3578851 w 5321303"/>
              <a:gd name="connsiteY10" fmla="*/ 2096842 h 2258403"/>
              <a:gd name="connsiteX11" fmla="*/ 3376776 w 5321303"/>
              <a:gd name="connsiteY11" fmla="*/ 2047091 h 2258403"/>
              <a:gd name="connsiteX12" fmla="*/ 3168753 w 5321303"/>
              <a:gd name="connsiteY12" fmla="*/ 1974014 h 2258403"/>
              <a:gd name="connsiteX13" fmla="*/ 2978693 w 5321303"/>
              <a:gd name="connsiteY13" fmla="*/ 1880386 h 2258403"/>
              <a:gd name="connsiteX14" fmla="*/ 2736609 w 5321303"/>
              <a:gd name="connsiteY14" fmla="*/ 1732218 h 2258403"/>
              <a:gd name="connsiteX15" fmla="*/ 2552944 w 5321303"/>
              <a:gd name="connsiteY15" fmla="*/ 1589800 h 2258403"/>
              <a:gd name="connsiteX16" fmla="*/ 2410992 w 5321303"/>
              <a:gd name="connsiteY16" fmla="*/ 1420399 h 2258403"/>
              <a:gd name="connsiteX17" fmla="*/ 2304357 w 5321303"/>
              <a:gd name="connsiteY17" fmla="*/ 1272806 h 2258403"/>
              <a:gd name="connsiteX18" fmla="*/ 2219586 w 5321303"/>
              <a:gd name="connsiteY18" fmla="*/ 1135262 h 2258403"/>
              <a:gd name="connsiteX19" fmla="*/ 2133447 w 5321303"/>
              <a:gd name="connsiteY19" fmla="*/ 960268 h 2258403"/>
              <a:gd name="connsiteX20" fmla="*/ 2046070 w 5321303"/>
              <a:gd name="connsiteY20" fmla="*/ 811382 h 2258403"/>
              <a:gd name="connsiteX21" fmla="*/ 1934944 w 5321303"/>
              <a:gd name="connsiteY21" fmla="*/ 668928 h 2258403"/>
              <a:gd name="connsiteX22" fmla="*/ 1780812 w 5321303"/>
              <a:gd name="connsiteY22" fmla="*/ 534198 h 2258403"/>
              <a:gd name="connsiteX23" fmla="*/ 1613854 w 5321303"/>
              <a:gd name="connsiteY23" fmla="*/ 424509 h 2258403"/>
              <a:gd name="connsiteX24" fmla="*/ 1398752 w 5321303"/>
              <a:gd name="connsiteY24" fmla="*/ 318054 h 2258403"/>
              <a:gd name="connsiteX25" fmla="*/ 1156057 w 5321303"/>
              <a:gd name="connsiteY25" fmla="*/ 232797 h 2258403"/>
              <a:gd name="connsiteX26" fmla="*/ 897761 w 5321303"/>
              <a:gd name="connsiteY26" fmla="*/ 175761 h 2258403"/>
              <a:gd name="connsiteX27" fmla="*/ 676738 w 5321303"/>
              <a:gd name="connsiteY27" fmla="*/ 142243 h 2258403"/>
              <a:gd name="connsiteX28" fmla="*/ 426087 w 5321303"/>
              <a:gd name="connsiteY28" fmla="*/ 120391 h 2258403"/>
              <a:gd name="connsiteX29" fmla="*/ 203999 w 5321303"/>
              <a:gd name="connsiteY29" fmla="*/ 98464 h 2258403"/>
              <a:gd name="connsiteX30" fmla="*/ 94838 w 5321303"/>
              <a:gd name="connsiteY30" fmla="*/ 93838 h 2258403"/>
              <a:gd name="connsiteX31" fmla="*/ 1 w 5321303"/>
              <a:gd name="connsiteY31" fmla="*/ 91652 h 2258403"/>
              <a:gd name="connsiteX32" fmla="*/ 0 w 5321303"/>
              <a:gd name="connsiteY32" fmla="*/ 0 h 2258403"/>
              <a:gd name="connsiteX33" fmla="*/ 49404 w 5321303"/>
              <a:gd name="connsiteY33" fmla="*/ 3599 h 2258403"/>
              <a:gd name="connsiteX34" fmla="*/ 151100 w 5321303"/>
              <a:gd name="connsiteY34" fmla="*/ 3449 h 2258403"/>
              <a:gd name="connsiteX35" fmla="*/ 498316 w 5321303"/>
              <a:gd name="connsiteY35" fmla="*/ 32319 h 2258403"/>
              <a:gd name="connsiteX36" fmla="*/ 782369 w 5321303"/>
              <a:gd name="connsiteY36" fmla="*/ 69289 h 2258403"/>
              <a:gd name="connsiteX37" fmla="*/ 1154729 w 5321303"/>
              <a:gd name="connsiteY37" fmla="*/ 141002 h 2258403"/>
              <a:gd name="connsiteX38" fmla="*/ 1446860 w 5321303"/>
              <a:gd name="connsiteY38" fmla="*/ 242282 h 2258403"/>
              <a:gd name="connsiteX39" fmla="*/ 1742225 w 5321303"/>
              <a:gd name="connsiteY39" fmla="*/ 391706 h 2258403"/>
              <a:gd name="connsiteX40" fmla="*/ 1955422 w 5321303"/>
              <a:gd name="connsiteY40" fmla="*/ 541814 h 2258403"/>
              <a:gd name="connsiteX41" fmla="*/ 2133986 w 5321303"/>
              <a:gd name="connsiteY41" fmla="*/ 752281 h 2258403"/>
              <a:gd name="connsiteX42" fmla="*/ 2250285 w 5321303"/>
              <a:gd name="connsiteY42" fmla="*/ 971766 h 2258403"/>
              <a:gd name="connsiteX43" fmla="*/ 2360801 w 5321303"/>
              <a:gd name="connsiteY43" fmla="*/ 1177130 h 2258403"/>
              <a:gd name="connsiteX44" fmla="*/ 2504693 w 5321303"/>
              <a:gd name="connsiteY44" fmla="*/ 1375417 h 2258403"/>
              <a:gd name="connsiteX45" fmla="*/ 2753890 w 5321303"/>
              <a:gd name="connsiteY45" fmla="*/ 1629500 h 2258403"/>
              <a:gd name="connsiteX46" fmla="*/ 3086513 w 5321303"/>
              <a:gd name="connsiteY46" fmla="*/ 1829620 h 2258403"/>
              <a:gd name="connsiteX47" fmla="*/ 3502561 w 5321303"/>
              <a:gd name="connsiteY47" fmla="*/ 1975775 h 2258403"/>
              <a:gd name="connsiteX48" fmla="*/ 3962871 w 5321303"/>
              <a:gd name="connsiteY48" fmla="*/ 2060923 h 2258403"/>
              <a:gd name="connsiteX49" fmla="*/ 4332643 w 5321303"/>
              <a:gd name="connsiteY49" fmla="*/ 2094120 h 2258403"/>
              <a:gd name="connsiteX50" fmla="*/ 4667099 w 5321303"/>
              <a:gd name="connsiteY50" fmla="*/ 2105509 h 2258403"/>
              <a:gd name="connsiteX51" fmla="*/ 4850691 w 5321303"/>
              <a:gd name="connsiteY51" fmla="*/ 2102850 h 2258403"/>
              <a:gd name="connsiteX52" fmla="*/ 5050343 w 5321303"/>
              <a:gd name="connsiteY52" fmla="*/ 2123293 h 2258403"/>
              <a:gd name="connsiteX53" fmla="*/ 5295589 w 5321303"/>
              <a:gd name="connsiteY53" fmla="*/ 2174526 h 2258403"/>
              <a:gd name="connsiteX0" fmla="*/ 5295589 w 5321303"/>
              <a:gd name="connsiteY0" fmla="*/ 2174526 h 2258403"/>
              <a:gd name="connsiteX1" fmla="*/ 5296272 w 5321303"/>
              <a:gd name="connsiteY1" fmla="*/ 2256694 h 2258403"/>
              <a:gd name="connsiteX2" fmla="*/ 5139625 w 5321303"/>
              <a:gd name="connsiteY2" fmla="*/ 2228526 h 2258403"/>
              <a:gd name="connsiteX3" fmla="*/ 5012511 w 5321303"/>
              <a:gd name="connsiteY3" fmla="*/ 2208047 h 2258403"/>
              <a:gd name="connsiteX4" fmla="*/ 4817997 w 5321303"/>
              <a:gd name="connsiteY4" fmla="*/ 2192096 h 2258403"/>
              <a:gd name="connsiteX5" fmla="*/ 4600380 w 5321303"/>
              <a:gd name="connsiteY5" fmla="*/ 2192204 h 2258403"/>
              <a:gd name="connsiteX6" fmla="*/ 4369957 w 5321303"/>
              <a:gd name="connsiteY6" fmla="*/ 2190182 h 2258403"/>
              <a:gd name="connsiteX7" fmla="*/ 4204400 w 5321303"/>
              <a:gd name="connsiteY7" fmla="*/ 2180564 h 2258403"/>
              <a:gd name="connsiteX8" fmla="*/ 4030937 w 5321303"/>
              <a:gd name="connsiteY8" fmla="*/ 2165737 h 2258403"/>
              <a:gd name="connsiteX9" fmla="*/ 3787392 w 5321303"/>
              <a:gd name="connsiteY9" fmla="*/ 2134118 h 2258403"/>
              <a:gd name="connsiteX10" fmla="*/ 3578851 w 5321303"/>
              <a:gd name="connsiteY10" fmla="*/ 2096842 h 2258403"/>
              <a:gd name="connsiteX11" fmla="*/ 3376776 w 5321303"/>
              <a:gd name="connsiteY11" fmla="*/ 2047091 h 2258403"/>
              <a:gd name="connsiteX12" fmla="*/ 3168753 w 5321303"/>
              <a:gd name="connsiteY12" fmla="*/ 1974014 h 2258403"/>
              <a:gd name="connsiteX13" fmla="*/ 2978693 w 5321303"/>
              <a:gd name="connsiteY13" fmla="*/ 1880386 h 2258403"/>
              <a:gd name="connsiteX14" fmla="*/ 2736609 w 5321303"/>
              <a:gd name="connsiteY14" fmla="*/ 1732218 h 2258403"/>
              <a:gd name="connsiteX15" fmla="*/ 2552944 w 5321303"/>
              <a:gd name="connsiteY15" fmla="*/ 1589800 h 2258403"/>
              <a:gd name="connsiteX16" fmla="*/ 2410992 w 5321303"/>
              <a:gd name="connsiteY16" fmla="*/ 1420399 h 2258403"/>
              <a:gd name="connsiteX17" fmla="*/ 2304357 w 5321303"/>
              <a:gd name="connsiteY17" fmla="*/ 1272806 h 2258403"/>
              <a:gd name="connsiteX18" fmla="*/ 2219586 w 5321303"/>
              <a:gd name="connsiteY18" fmla="*/ 1135262 h 2258403"/>
              <a:gd name="connsiteX19" fmla="*/ 2133447 w 5321303"/>
              <a:gd name="connsiteY19" fmla="*/ 960268 h 2258403"/>
              <a:gd name="connsiteX20" fmla="*/ 2046070 w 5321303"/>
              <a:gd name="connsiteY20" fmla="*/ 811382 h 2258403"/>
              <a:gd name="connsiteX21" fmla="*/ 1934944 w 5321303"/>
              <a:gd name="connsiteY21" fmla="*/ 668928 h 2258403"/>
              <a:gd name="connsiteX22" fmla="*/ 1780812 w 5321303"/>
              <a:gd name="connsiteY22" fmla="*/ 534198 h 2258403"/>
              <a:gd name="connsiteX23" fmla="*/ 1613854 w 5321303"/>
              <a:gd name="connsiteY23" fmla="*/ 424509 h 2258403"/>
              <a:gd name="connsiteX24" fmla="*/ 1398752 w 5321303"/>
              <a:gd name="connsiteY24" fmla="*/ 318054 h 2258403"/>
              <a:gd name="connsiteX25" fmla="*/ 1156057 w 5321303"/>
              <a:gd name="connsiteY25" fmla="*/ 232797 h 2258403"/>
              <a:gd name="connsiteX26" fmla="*/ 897761 w 5321303"/>
              <a:gd name="connsiteY26" fmla="*/ 175761 h 2258403"/>
              <a:gd name="connsiteX27" fmla="*/ 676738 w 5321303"/>
              <a:gd name="connsiteY27" fmla="*/ 142243 h 2258403"/>
              <a:gd name="connsiteX28" fmla="*/ 426087 w 5321303"/>
              <a:gd name="connsiteY28" fmla="*/ 120391 h 2258403"/>
              <a:gd name="connsiteX29" fmla="*/ 203999 w 5321303"/>
              <a:gd name="connsiteY29" fmla="*/ 98464 h 2258403"/>
              <a:gd name="connsiteX30" fmla="*/ 94838 w 5321303"/>
              <a:gd name="connsiteY30" fmla="*/ 93838 h 2258403"/>
              <a:gd name="connsiteX31" fmla="*/ 1 w 5321303"/>
              <a:gd name="connsiteY31" fmla="*/ 91652 h 2258403"/>
              <a:gd name="connsiteX32" fmla="*/ 0 w 5321303"/>
              <a:gd name="connsiteY32" fmla="*/ 0 h 2258403"/>
              <a:gd name="connsiteX33" fmla="*/ 49404 w 5321303"/>
              <a:gd name="connsiteY33" fmla="*/ 3599 h 2258403"/>
              <a:gd name="connsiteX34" fmla="*/ 151100 w 5321303"/>
              <a:gd name="connsiteY34" fmla="*/ 3449 h 2258403"/>
              <a:gd name="connsiteX35" fmla="*/ 498316 w 5321303"/>
              <a:gd name="connsiteY35" fmla="*/ 32319 h 2258403"/>
              <a:gd name="connsiteX36" fmla="*/ 782369 w 5321303"/>
              <a:gd name="connsiteY36" fmla="*/ 69289 h 2258403"/>
              <a:gd name="connsiteX37" fmla="*/ 1154729 w 5321303"/>
              <a:gd name="connsiteY37" fmla="*/ 141002 h 2258403"/>
              <a:gd name="connsiteX38" fmla="*/ 1446860 w 5321303"/>
              <a:gd name="connsiteY38" fmla="*/ 242282 h 2258403"/>
              <a:gd name="connsiteX39" fmla="*/ 1742225 w 5321303"/>
              <a:gd name="connsiteY39" fmla="*/ 391706 h 2258403"/>
              <a:gd name="connsiteX40" fmla="*/ 1955422 w 5321303"/>
              <a:gd name="connsiteY40" fmla="*/ 541814 h 2258403"/>
              <a:gd name="connsiteX41" fmla="*/ 2133986 w 5321303"/>
              <a:gd name="connsiteY41" fmla="*/ 752281 h 2258403"/>
              <a:gd name="connsiteX42" fmla="*/ 2250285 w 5321303"/>
              <a:gd name="connsiteY42" fmla="*/ 971766 h 2258403"/>
              <a:gd name="connsiteX43" fmla="*/ 2360801 w 5321303"/>
              <a:gd name="connsiteY43" fmla="*/ 1177130 h 2258403"/>
              <a:gd name="connsiteX44" fmla="*/ 2504693 w 5321303"/>
              <a:gd name="connsiteY44" fmla="*/ 1375417 h 2258403"/>
              <a:gd name="connsiteX45" fmla="*/ 2753890 w 5321303"/>
              <a:gd name="connsiteY45" fmla="*/ 1629500 h 2258403"/>
              <a:gd name="connsiteX46" fmla="*/ 3086513 w 5321303"/>
              <a:gd name="connsiteY46" fmla="*/ 1829620 h 2258403"/>
              <a:gd name="connsiteX47" fmla="*/ 3502561 w 5321303"/>
              <a:gd name="connsiteY47" fmla="*/ 1975775 h 2258403"/>
              <a:gd name="connsiteX48" fmla="*/ 3962871 w 5321303"/>
              <a:gd name="connsiteY48" fmla="*/ 2060923 h 2258403"/>
              <a:gd name="connsiteX49" fmla="*/ 4332643 w 5321303"/>
              <a:gd name="connsiteY49" fmla="*/ 2094120 h 2258403"/>
              <a:gd name="connsiteX50" fmla="*/ 4667099 w 5321303"/>
              <a:gd name="connsiteY50" fmla="*/ 2105509 h 2258403"/>
              <a:gd name="connsiteX51" fmla="*/ 4850691 w 5321303"/>
              <a:gd name="connsiteY51" fmla="*/ 2102850 h 2258403"/>
              <a:gd name="connsiteX52" fmla="*/ 5050343 w 5321303"/>
              <a:gd name="connsiteY52" fmla="*/ 2123293 h 2258403"/>
              <a:gd name="connsiteX53" fmla="*/ 5295589 w 5321303"/>
              <a:gd name="connsiteY53" fmla="*/ 2174526 h 2258403"/>
              <a:gd name="connsiteX0" fmla="*/ 5295589 w 5321303"/>
              <a:gd name="connsiteY0" fmla="*/ 2174526 h 2258403"/>
              <a:gd name="connsiteX1" fmla="*/ 5296272 w 5321303"/>
              <a:gd name="connsiteY1" fmla="*/ 2256694 h 2258403"/>
              <a:gd name="connsiteX2" fmla="*/ 5139625 w 5321303"/>
              <a:gd name="connsiteY2" fmla="*/ 2228526 h 2258403"/>
              <a:gd name="connsiteX3" fmla="*/ 5012511 w 5321303"/>
              <a:gd name="connsiteY3" fmla="*/ 2208047 h 2258403"/>
              <a:gd name="connsiteX4" fmla="*/ 4817997 w 5321303"/>
              <a:gd name="connsiteY4" fmla="*/ 2192096 h 2258403"/>
              <a:gd name="connsiteX5" fmla="*/ 4600380 w 5321303"/>
              <a:gd name="connsiteY5" fmla="*/ 2192204 h 2258403"/>
              <a:gd name="connsiteX6" fmla="*/ 4369957 w 5321303"/>
              <a:gd name="connsiteY6" fmla="*/ 2190182 h 2258403"/>
              <a:gd name="connsiteX7" fmla="*/ 4204400 w 5321303"/>
              <a:gd name="connsiteY7" fmla="*/ 2180564 h 2258403"/>
              <a:gd name="connsiteX8" fmla="*/ 4030937 w 5321303"/>
              <a:gd name="connsiteY8" fmla="*/ 2165737 h 2258403"/>
              <a:gd name="connsiteX9" fmla="*/ 3787392 w 5321303"/>
              <a:gd name="connsiteY9" fmla="*/ 2134118 h 2258403"/>
              <a:gd name="connsiteX10" fmla="*/ 3578851 w 5321303"/>
              <a:gd name="connsiteY10" fmla="*/ 2096842 h 2258403"/>
              <a:gd name="connsiteX11" fmla="*/ 3376776 w 5321303"/>
              <a:gd name="connsiteY11" fmla="*/ 2047091 h 2258403"/>
              <a:gd name="connsiteX12" fmla="*/ 3168753 w 5321303"/>
              <a:gd name="connsiteY12" fmla="*/ 1974014 h 2258403"/>
              <a:gd name="connsiteX13" fmla="*/ 2978693 w 5321303"/>
              <a:gd name="connsiteY13" fmla="*/ 1880386 h 2258403"/>
              <a:gd name="connsiteX14" fmla="*/ 2736609 w 5321303"/>
              <a:gd name="connsiteY14" fmla="*/ 1732218 h 2258403"/>
              <a:gd name="connsiteX15" fmla="*/ 2552944 w 5321303"/>
              <a:gd name="connsiteY15" fmla="*/ 1589800 h 2258403"/>
              <a:gd name="connsiteX16" fmla="*/ 2410992 w 5321303"/>
              <a:gd name="connsiteY16" fmla="*/ 1420399 h 2258403"/>
              <a:gd name="connsiteX17" fmla="*/ 2304357 w 5321303"/>
              <a:gd name="connsiteY17" fmla="*/ 1272806 h 2258403"/>
              <a:gd name="connsiteX18" fmla="*/ 2219586 w 5321303"/>
              <a:gd name="connsiteY18" fmla="*/ 1135262 h 2258403"/>
              <a:gd name="connsiteX19" fmla="*/ 2133447 w 5321303"/>
              <a:gd name="connsiteY19" fmla="*/ 960268 h 2258403"/>
              <a:gd name="connsiteX20" fmla="*/ 2046070 w 5321303"/>
              <a:gd name="connsiteY20" fmla="*/ 811382 h 2258403"/>
              <a:gd name="connsiteX21" fmla="*/ 1934944 w 5321303"/>
              <a:gd name="connsiteY21" fmla="*/ 668928 h 2258403"/>
              <a:gd name="connsiteX22" fmla="*/ 1780812 w 5321303"/>
              <a:gd name="connsiteY22" fmla="*/ 534198 h 2258403"/>
              <a:gd name="connsiteX23" fmla="*/ 1613854 w 5321303"/>
              <a:gd name="connsiteY23" fmla="*/ 424509 h 2258403"/>
              <a:gd name="connsiteX24" fmla="*/ 1398752 w 5321303"/>
              <a:gd name="connsiteY24" fmla="*/ 318054 h 2258403"/>
              <a:gd name="connsiteX25" fmla="*/ 1156057 w 5321303"/>
              <a:gd name="connsiteY25" fmla="*/ 232797 h 2258403"/>
              <a:gd name="connsiteX26" fmla="*/ 897761 w 5321303"/>
              <a:gd name="connsiteY26" fmla="*/ 175761 h 2258403"/>
              <a:gd name="connsiteX27" fmla="*/ 676738 w 5321303"/>
              <a:gd name="connsiteY27" fmla="*/ 142243 h 2258403"/>
              <a:gd name="connsiteX28" fmla="*/ 426087 w 5321303"/>
              <a:gd name="connsiteY28" fmla="*/ 120391 h 2258403"/>
              <a:gd name="connsiteX29" fmla="*/ 203999 w 5321303"/>
              <a:gd name="connsiteY29" fmla="*/ 98464 h 2258403"/>
              <a:gd name="connsiteX30" fmla="*/ 94838 w 5321303"/>
              <a:gd name="connsiteY30" fmla="*/ 93838 h 2258403"/>
              <a:gd name="connsiteX31" fmla="*/ 1 w 5321303"/>
              <a:gd name="connsiteY31" fmla="*/ 91652 h 2258403"/>
              <a:gd name="connsiteX32" fmla="*/ 0 w 5321303"/>
              <a:gd name="connsiteY32" fmla="*/ 0 h 2258403"/>
              <a:gd name="connsiteX33" fmla="*/ 49404 w 5321303"/>
              <a:gd name="connsiteY33" fmla="*/ 3599 h 2258403"/>
              <a:gd name="connsiteX34" fmla="*/ 151100 w 5321303"/>
              <a:gd name="connsiteY34" fmla="*/ 3449 h 2258403"/>
              <a:gd name="connsiteX35" fmla="*/ 498316 w 5321303"/>
              <a:gd name="connsiteY35" fmla="*/ 32319 h 2258403"/>
              <a:gd name="connsiteX36" fmla="*/ 782369 w 5321303"/>
              <a:gd name="connsiteY36" fmla="*/ 69289 h 2258403"/>
              <a:gd name="connsiteX37" fmla="*/ 1154729 w 5321303"/>
              <a:gd name="connsiteY37" fmla="*/ 141002 h 2258403"/>
              <a:gd name="connsiteX38" fmla="*/ 1446860 w 5321303"/>
              <a:gd name="connsiteY38" fmla="*/ 242282 h 2258403"/>
              <a:gd name="connsiteX39" fmla="*/ 1742225 w 5321303"/>
              <a:gd name="connsiteY39" fmla="*/ 391706 h 2258403"/>
              <a:gd name="connsiteX40" fmla="*/ 1955874 w 5321303"/>
              <a:gd name="connsiteY40" fmla="*/ 548534 h 2258403"/>
              <a:gd name="connsiteX41" fmla="*/ 2133986 w 5321303"/>
              <a:gd name="connsiteY41" fmla="*/ 752281 h 2258403"/>
              <a:gd name="connsiteX42" fmla="*/ 2250285 w 5321303"/>
              <a:gd name="connsiteY42" fmla="*/ 971766 h 2258403"/>
              <a:gd name="connsiteX43" fmla="*/ 2360801 w 5321303"/>
              <a:gd name="connsiteY43" fmla="*/ 1177130 h 2258403"/>
              <a:gd name="connsiteX44" fmla="*/ 2504693 w 5321303"/>
              <a:gd name="connsiteY44" fmla="*/ 1375417 h 2258403"/>
              <a:gd name="connsiteX45" fmla="*/ 2753890 w 5321303"/>
              <a:gd name="connsiteY45" fmla="*/ 1629500 h 2258403"/>
              <a:gd name="connsiteX46" fmla="*/ 3086513 w 5321303"/>
              <a:gd name="connsiteY46" fmla="*/ 1829620 h 2258403"/>
              <a:gd name="connsiteX47" fmla="*/ 3502561 w 5321303"/>
              <a:gd name="connsiteY47" fmla="*/ 1975775 h 2258403"/>
              <a:gd name="connsiteX48" fmla="*/ 3962871 w 5321303"/>
              <a:gd name="connsiteY48" fmla="*/ 2060923 h 2258403"/>
              <a:gd name="connsiteX49" fmla="*/ 4332643 w 5321303"/>
              <a:gd name="connsiteY49" fmla="*/ 2094120 h 2258403"/>
              <a:gd name="connsiteX50" fmla="*/ 4667099 w 5321303"/>
              <a:gd name="connsiteY50" fmla="*/ 2105509 h 2258403"/>
              <a:gd name="connsiteX51" fmla="*/ 4850691 w 5321303"/>
              <a:gd name="connsiteY51" fmla="*/ 2102850 h 2258403"/>
              <a:gd name="connsiteX52" fmla="*/ 5050343 w 5321303"/>
              <a:gd name="connsiteY52" fmla="*/ 2123293 h 2258403"/>
              <a:gd name="connsiteX53" fmla="*/ 5295589 w 5321303"/>
              <a:gd name="connsiteY53" fmla="*/ 2174526 h 2258403"/>
              <a:gd name="connsiteX0" fmla="*/ 5295589 w 5321303"/>
              <a:gd name="connsiteY0" fmla="*/ 2174526 h 2258403"/>
              <a:gd name="connsiteX1" fmla="*/ 5296272 w 5321303"/>
              <a:gd name="connsiteY1" fmla="*/ 2256694 h 2258403"/>
              <a:gd name="connsiteX2" fmla="*/ 5139625 w 5321303"/>
              <a:gd name="connsiteY2" fmla="*/ 2228526 h 2258403"/>
              <a:gd name="connsiteX3" fmla="*/ 5012511 w 5321303"/>
              <a:gd name="connsiteY3" fmla="*/ 2208047 h 2258403"/>
              <a:gd name="connsiteX4" fmla="*/ 4817997 w 5321303"/>
              <a:gd name="connsiteY4" fmla="*/ 2192096 h 2258403"/>
              <a:gd name="connsiteX5" fmla="*/ 4600380 w 5321303"/>
              <a:gd name="connsiteY5" fmla="*/ 2192204 h 2258403"/>
              <a:gd name="connsiteX6" fmla="*/ 4369957 w 5321303"/>
              <a:gd name="connsiteY6" fmla="*/ 2190182 h 2258403"/>
              <a:gd name="connsiteX7" fmla="*/ 4204400 w 5321303"/>
              <a:gd name="connsiteY7" fmla="*/ 2180564 h 2258403"/>
              <a:gd name="connsiteX8" fmla="*/ 4030937 w 5321303"/>
              <a:gd name="connsiteY8" fmla="*/ 2165737 h 2258403"/>
              <a:gd name="connsiteX9" fmla="*/ 3787392 w 5321303"/>
              <a:gd name="connsiteY9" fmla="*/ 2134118 h 2258403"/>
              <a:gd name="connsiteX10" fmla="*/ 3578851 w 5321303"/>
              <a:gd name="connsiteY10" fmla="*/ 2096842 h 2258403"/>
              <a:gd name="connsiteX11" fmla="*/ 3376776 w 5321303"/>
              <a:gd name="connsiteY11" fmla="*/ 2047091 h 2258403"/>
              <a:gd name="connsiteX12" fmla="*/ 3168753 w 5321303"/>
              <a:gd name="connsiteY12" fmla="*/ 1974014 h 2258403"/>
              <a:gd name="connsiteX13" fmla="*/ 2978693 w 5321303"/>
              <a:gd name="connsiteY13" fmla="*/ 1880386 h 2258403"/>
              <a:gd name="connsiteX14" fmla="*/ 2736609 w 5321303"/>
              <a:gd name="connsiteY14" fmla="*/ 1732218 h 2258403"/>
              <a:gd name="connsiteX15" fmla="*/ 2552944 w 5321303"/>
              <a:gd name="connsiteY15" fmla="*/ 1589800 h 2258403"/>
              <a:gd name="connsiteX16" fmla="*/ 2410992 w 5321303"/>
              <a:gd name="connsiteY16" fmla="*/ 1420399 h 2258403"/>
              <a:gd name="connsiteX17" fmla="*/ 2304357 w 5321303"/>
              <a:gd name="connsiteY17" fmla="*/ 1272806 h 2258403"/>
              <a:gd name="connsiteX18" fmla="*/ 2219586 w 5321303"/>
              <a:gd name="connsiteY18" fmla="*/ 1135262 h 2258403"/>
              <a:gd name="connsiteX19" fmla="*/ 2133447 w 5321303"/>
              <a:gd name="connsiteY19" fmla="*/ 960268 h 2258403"/>
              <a:gd name="connsiteX20" fmla="*/ 2046070 w 5321303"/>
              <a:gd name="connsiteY20" fmla="*/ 811382 h 2258403"/>
              <a:gd name="connsiteX21" fmla="*/ 1934944 w 5321303"/>
              <a:gd name="connsiteY21" fmla="*/ 668928 h 2258403"/>
              <a:gd name="connsiteX22" fmla="*/ 1780812 w 5321303"/>
              <a:gd name="connsiteY22" fmla="*/ 534198 h 2258403"/>
              <a:gd name="connsiteX23" fmla="*/ 1613854 w 5321303"/>
              <a:gd name="connsiteY23" fmla="*/ 424509 h 2258403"/>
              <a:gd name="connsiteX24" fmla="*/ 1398752 w 5321303"/>
              <a:gd name="connsiteY24" fmla="*/ 318054 h 2258403"/>
              <a:gd name="connsiteX25" fmla="*/ 1156057 w 5321303"/>
              <a:gd name="connsiteY25" fmla="*/ 232797 h 2258403"/>
              <a:gd name="connsiteX26" fmla="*/ 897761 w 5321303"/>
              <a:gd name="connsiteY26" fmla="*/ 175761 h 2258403"/>
              <a:gd name="connsiteX27" fmla="*/ 676738 w 5321303"/>
              <a:gd name="connsiteY27" fmla="*/ 142243 h 2258403"/>
              <a:gd name="connsiteX28" fmla="*/ 426087 w 5321303"/>
              <a:gd name="connsiteY28" fmla="*/ 120391 h 2258403"/>
              <a:gd name="connsiteX29" fmla="*/ 203999 w 5321303"/>
              <a:gd name="connsiteY29" fmla="*/ 98464 h 2258403"/>
              <a:gd name="connsiteX30" fmla="*/ 94838 w 5321303"/>
              <a:gd name="connsiteY30" fmla="*/ 93838 h 2258403"/>
              <a:gd name="connsiteX31" fmla="*/ 1 w 5321303"/>
              <a:gd name="connsiteY31" fmla="*/ 91652 h 2258403"/>
              <a:gd name="connsiteX32" fmla="*/ 0 w 5321303"/>
              <a:gd name="connsiteY32" fmla="*/ 0 h 2258403"/>
              <a:gd name="connsiteX33" fmla="*/ 49404 w 5321303"/>
              <a:gd name="connsiteY33" fmla="*/ 3599 h 2258403"/>
              <a:gd name="connsiteX34" fmla="*/ 151100 w 5321303"/>
              <a:gd name="connsiteY34" fmla="*/ 3449 h 2258403"/>
              <a:gd name="connsiteX35" fmla="*/ 498316 w 5321303"/>
              <a:gd name="connsiteY35" fmla="*/ 32319 h 2258403"/>
              <a:gd name="connsiteX36" fmla="*/ 782369 w 5321303"/>
              <a:gd name="connsiteY36" fmla="*/ 69289 h 2258403"/>
              <a:gd name="connsiteX37" fmla="*/ 1154729 w 5321303"/>
              <a:gd name="connsiteY37" fmla="*/ 141002 h 2258403"/>
              <a:gd name="connsiteX38" fmla="*/ 1446860 w 5321303"/>
              <a:gd name="connsiteY38" fmla="*/ 242282 h 2258403"/>
              <a:gd name="connsiteX39" fmla="*/ 1742225 w 5321303"/>
              <a:gd name="connsiteY39" fmla="*/ 391706 h 2258403"/>
              <a:gd name="connsiteX40" fmla="*/ 1955874 w 5321303"/>
              <a:gd name="connsiteY40" fmla="*/ 548534 h 2258403"/>
              <a:gd name="connsiteX41" fmla="*/ 2127717 w 5321303"/>
              <a:gd name="connsiteY41" fmla="*/ 759452 h 2258403"/>
              <a:gd name="connsiteX42" fmla="*/ 2250285 w 5321303"/>
              <a:gd name="connsiteY42" fmla="*/ 971766 h 2258403"/>
              <a:gd name="connsiteX43" fmla="*/ 2360801 w 5321303"/>
              <a:gd name="connsiteY43" fmla="*/ 1177130 h 2258403"/>
              <a:gd name="connsiteX44" fmla="*/ 2504693 w 5321303"/>
              <a:gd name="connsiteY44" fmla="*/ 1375417 h 2258403"/>
              <a:gd name="connsiteX45" fmla="*/ 2753890 w 5321303"/>
              <a:gd name="connsiteY45" fmla="*/ 1629500 h 2258403"/>
              <a:gd name="connsiteX46" fmla="*/ 3086513 w 5321303"/>
              <a:gd name="connsiteY46" fmla="*/ 1829620 h 2258403"/>
              <a:gd name="connsiteX47" fmla="*/ 3502561 w 5321303"/>
              <a:gd name="connsiteY47" fmla="*/ 1975775 h 2258403"/>
              <a:gd name="connsiteX48" fmla="*/ 3962871 w 5321303"/>
              <a:gd name="connsiteY48" fmla="*/ 2060923 h 2258403"/>
              <a:gd name="connsiteX49" fmla="*/ 4332643 w 5321303"/>
              <a:gd name="connsiteY49" fmla="*/ 2094120 h 2258403"/>
              <a:gd name="connsiteX50" fmla="*/ 4667099 w 5321303"/>
              <a:gd name="connsiteY50" fmla="*/ 2105509 h 2258403"/>
              <a:gd name="connsiteX51" fmla="*/ 4850691 w 5321303"/>
              <a:gd name="connsiteY51" fmla="*/ 2102850 h 2258403"/>
              <a:gd name="connsiteX52" fmla="*/ 5050343 w 5321303"/>
              <a:gd name="connsiteY52" fmla="*/ 2123293 h 2258403"/>
              <a:gd name="connsiteX53" fmla="*/ 5295589 w 5321303"/>
              <a:gd name="connsiteY53" fmla="*/ 2174526 h 2258403"/>
              <a:gd name="connsiteX0" fmla="*/ 5295589 w 5321303"/>
              <a:gd name="connsiteY0" fmla="*/ 2174526 h 2258403"/>
              <a:gd name="connsiteX1" fmla="*/ 5296272 w 5321303"/>
              <a:gd name="connsiteY1" fmla="*/ 2256694 h 2258403"/>
              <a:gd name="connsiteX2" fmla="*/ 5139625 w 5321303"/>
              <a:gd name="connsiteY2" fmla="*/ 2228526 h 2258403"/>
              <a:gd name="connsiteX3" fmla="*/ 5012511 w 5321303"/>
              <a:gd name="connsiteY3" fmla="*/ 2208047 h 2258403"/>
              <a:gd name="connsiteX4" fmla="*/ 4817997 w 5321303"/>
              <a:gd name="connsiteY4" fmla="*/ 2192096 h 2258403"/>
              <a:gd name="connsiteX5" fmla="*/ 4600380 w 5321303"/>
              <a:gd name="connsiteY5" fmla="*/ 2192204 h 2258403"/>
              <a:gd name="connsiteX6" fmla="*/ 4369957 w 5321303"/>
              <a:gd name="connsiteY6" fmla="*/ 2190182 h 2258403"/>
              <a:gd name="connsiteX7" fmla="*/ 4204400 w 5321303"/>
              <a:gd name="connsiteY7" fmla="*/ 2180564 h 2258403"/>
              <a:gd name="connsiteX8" fmla="*/ 4030937 w 5321303"/>
              <a:gd name="connsiteY8" fmla="*/ 2165737 h 2258403"/>
              <a:gd name="connsiteX9" fmla="*/ 3787392 w 5321303"/>
              <a:gd name="connsiteY9" fmla="*/ 2134118 h 2258403"/>
              <a:gd name="connsiteX10" fmla="*/ 3578851 w 5321303"/>
              <a:gd name="connsiteY10" fmla="*/ 2096842 h 2258403"/>
              <a:gd name="connsiteX11" fmla="*/ 3376776 w 5321303"/>
              <a:gd name="connsiteY11" fmla="*/ 2047091 h 2258403"/>
              <a:gd name="connsiteX12" fmla="*/ 3168753 w 5321303"/>
              <a:gd name="connsiteY12" fmla="*/ 1974014 h 2258403"/>
              <a:gd name="connsiteX13" fmla="*/ 2978693 w 5321303"/>
              <a:gd name="connsiteY13" fmla="*/ 1880386 h 2258403"/>
              <a:gd name="connsiteX14" fmla="*/ 2736609 w 5321303"/>
              <a:gd name="connsiteY14" fmla="*/ 1732218 h 2258403"/>
              <a:gd name="connsiteX15" fmla="*/ 2552944 w 5321303"/>
              <a:gd name="connsiteY15" fmla="*/ 1589800 h 2258403"/>
              <a:gd name="connsiteX16" fmla="*/ 2410992 w 5321303"/>
              <a:gd name="connsiteY16" fmla="*/ 1420399 h 2258403"/>
              <a:gd name="connsiteX17" fmla="*/ 2304357 w 5321303"/>
              <a:gd name="connsiteY17" fmla="*/ 1272806 h 2258403"/>
              <a:gd name="connsiteX18" fmla="*/ 2219586 w 5321303"/>
              <a:gd name="connsiteY18" fmla="*/ 1135262 h 2258403"/>
              <a:gd name="connsiteX19" fmla="*/ 2133447 w 5321303"/>
              <a:gd name="connsiteY19" fmla="*/ 960268 h 2258403"/>
              <a:gd name="connsiteX20" fmla="*/ 2046070 w 5321303"/>
              <a:gd name="connsiteY20" fmla="*/ 811382 h 2258403"/>
              <a:gd name="connsiteX21" fmla="*/ 1934944 w 5321303"/>
              <a:gd name="connsiteY21" fmla="*/ 668928 h 2258403"/>
              <a:gd name="connsiteX22" fmla="*/ 1780812 w 5321303"/>
              <a:gd name="connsiteY22" fmla="*/ 534198 h 2258403"/>
              <a:gd name="connsiteX23" fmla="*/ 1613854 w 5321303"/>
              <a:gd name="connsiteY23" fmla="*/ 424509 h 2258403"/>
              <a:gd name="connsiteX24" fmla="*/ 1398752 w 5321303"/>
              <a:gd name="connsiteY24" fmla="*/ 318054 h 2258403"/>
              <a:gd name="connsiteX25" fmla="*/ 1156057 w 5321303"/>
              <a:gd name="connsiteY25" fmla="*/ 232797 h 2258403"/>
              <a:gd name="connsiteX26" fmla="*/ 897761 w 5321303"/>
              <a:gd name="connsiteY26" fmla="*/ 175761 h 2258403"/>
              <a:gd name="connsiteX27" fmla="*/ 676738 w 5321303"/>
              <a:gd name="connsiteY27" fmla="*/ 142243 h 2258403"/>
              <a:gd name="connsiteX28" fmla="*/ 426087 w 5321303"/>
              <a:gd name="connsiteY28" fmla="*/ 120391 h 2258403"/>
              <a:gd name="connsiteX29" fmla="*/ 203999 w 5321303"/>
              <a:gd name="connsiteY29" fmla="*/ 98464 h 2258403"/>
              <a:gd name="connsiteX30" fmla="*/ 94838 w 5321303"/>
              <a:gd name="connsiteY30" fmla="*/ 93838 h 2258403"/>
              <a:gd name="connsiteX31" fmla="*/ 1 w 5321303"/>
              <a:gd name="connsiteY31" fmla="*/ 91652 h 2258403"/>
              <a:gd name="connsiteX32" fmla="*/ 0 w 5321303"/>
              <a:gd name="connsiteY32" fmla="*/ 0 h 2258403"/>
              <a:gd name="connsiteX33" fmla="*/ 49404 w 5321303"/>
              <a:gd name="connsiteY33" fmla="*/ 3599 h 2258403"/>
              <a:gd name="connsiteX34" fmla="*/ 151100 w 5321303"/>
              <a:gd name="connsiteY34" fmla="*/ 3449 h 2258403"/>
              <a:gd name="connsiteX35" fmla="*/ 498316 w 5321303"/>
              <a:gd name="connsiteY35" fmla="*/ 32319 h 2258403"/>
              <a:gd name="connsiteX36" fmla="*/ 782369 w 5321303"/>
              <a:gd name="connsiteY36" fmla="*/ 69289 h 2258403"/>
              <a:gd name="connsiteX37" fmla="*/ 1154729 w 5321303"/>
              <a:gd name="connsiteY37" fmla="*/ 141002 h 2258403"/>
              <a:gd name="connsiteX38" fmla="*/ 1446860 w 5321303"/>
              <a:gd name="connsiteY38" fmla="*/ 242282 h 2258403"/>
              <a:gd name="connsiteX39" fmla="*/ 1742225 w 5321303"/>
              <a:gd name="connsiteY39" fmla="*/ 391706 h 2258403"/>
              <a:gd name="connsiteX40" fmla="*/ 1955874 w 5321303"/>
              <a:gd name="connsiteY40" fmla="*/ 548534 h 2258403"/>
              <a:gd name="connsiteX41" fmla="*/ 2127717 w 5321303"/>
              <a:gd name="connsiteY41" fmla="*/ 759452 h 2258403"/>
              <a:gd name="connsiteX42" fmla="*/ 2250285 w 5321303"/>
              <a:gd name="connsiteY42" fmla="*/ 971766 h 2258403"/>
              <a:gd name="connsiteX43" fmla="*/ 2360801 w 5321303"/>
              <a:gd name="connsiteY43" fmla="*/ 1177130 h 2258403"/>
              <a:gd name="connsiteX44" fmla="*/ 2504693 w 5321303"/>
              <a:gd name="connsiteY44" fmla="*/ 1375417 h 2258403"/>
              <a:gd name="connsiteX45" fmla="*/ 2619414 w 5321303"/>
              <a:gd name="connsiteY45" fmla="*/ 1503283 h 2258403"/>
              <a:gd name="connsiteX46" fmla="*/ 2753890 w 5321303"/>
              <a:gd name="connsiteY46" fmla="*/ 1629500 h 2258403"/>
              <a:gd name="connsiteX47" fmla="*/ 3086513 w 5321303"/>
              <a:gd name="connsiteY47" fmla="*/ 1829620 h 2258403"/>
              <a:gd name="connsiteX48" fmla="*/ 3502561 w 5321303"/>
              <a:gd name="connsiteY48" fmla="*/ 1975775 h 2258403"/>
              <a:gd name="connsiteX49" fmla="*/ 3962871 w 5321303"/>
              <a:gd name="connsiteY49" fmla="*/ 2060923 h 2258403"/>
              <a:gd name="connsiteX50" fmla="*/ 4332643 w 5321303"/>
              <a:gd name="connsiteY50" fmla="*/ 2094120 h 2258403"/>
              <a:gd name="connsiteX51" fmla="*/ 4667099 w 5321303"/>
              <a:gd name="connsiteY51" fmla="*/ 2105509 h 2258403"/>
              <a:gd name="connsiteX52" fmla="*/ 4850691 w 5321303"/>
              <a:gd name="connsiteY52" fmla="*/ 2102850 h 2258403"/>
              <a:gd name="connsiteX53" fmla="*/ 5050343 w 5321303"/>
              <a:gd name="connsiteY53" fmla="*/ 2123293 h 2258403"/>
              <a:gd name="connsiteX54" fmla="*/ 5295589 w 5321303"/>
              <a:gd name="connsiteY54" fmla="*/ 2174526 h 2258403"/>
              <a:gd name="connsiteX0" fmla="*/ 5295589 w 5321303"/>
              <a:gd name="connsiteY0" fmla="*/ 2174526 h 2258403"/>
              <a:gd name="connsiteX1" fmla="*/ 5296272 w 5321303"/>
              <a:gd name="connsiteY1" fmla="*/ 2256694 h 2258403"/>
              <a:gd name="connsiteX2" fmla="*/ 5139625 w 5321303"/>
              <a:gd name="connsiteY2" fmla="*/ 2228526 h 2258403"/>
              <a:gd name="connsiteX3" fmla="*/ 5012511 w 5321303"/>
              <a:gd name="connsiteY3" fmla="*/ 2208047 h 2258403"/>
              <a:gd name="connsiteX4" fmla="*/ 4817997 w 5321303"/>
              <a:gd name="connsiteY4" fmla="*/ 2192096 h 2258403"/>
              <a:gd name="connsiteX5" fmla="*/ 4600380 w 5321303"/>
              <a:gd name="connsiteY5" fmla="*/ 2192204 h 2258403"/>
              <a:gd name="connsiteX6" fmla="*/ 4369957 w 5321303"/>
              <a:gd name="connsiteY6" fmla="*/ 2190182 h 2258403"/>
              <a:gd name="connsiteX7" fmla="*/ 4204400 w 5321303"/>
              <a:gd name="connsiteY7" fmla="*/ 2180564 h 2258403"/>
              <a:gd name="connsiteX8" fmla="*/ 4030937 w 5321303"/>
              <a:gd name="connsiteY8" fmla="*/ 2165737 h 2258403"/>
              <a:gd name="connsiteX9" fmla="*/ 3787392 w 5321303"/>
              <a:gd name="connsiteY9" fmla="*/ 2134118 h 2258403"/>
              <a:gd name="connsiteX10" fmla="*/ 3578851 w 5321303"/>
              <a:gd name="connsiteY10" fmla="*/ 2096842 h 2258403"/>
              <a:gd name="connsiteX11" fmla="*/ 3376776 w 5321303"/>
              <a:gd name="connsiteY11" fmla="*/ 2047091 h 2258403"/>
              <a:gd name="connsiteX12" fmla="*/ 3168753 w 5321303"/>
              <a:gd name="connsiteY12" fmla="*/ 1974014 h 2258403"/>
              <a:gd name="connsiteX13" fmla="*/ 2978693 w 5321303"/>
              <a:gd name="connsiteY13" fmla="*/ 1880386 h 2258403"/>
              <a:gd name="connsiteX14" fmla="*/ 2736609 w 5321303"/>
              <a:gd name="connsiteY14" fmla="*/ 1732218 h 2258403"/>
              <a:gd name="connsiteX15" fmla="*/ 2552944 w 5321303"/>
              <a:gd name="connsiteY15" fmla="*/ 1589800 h 2258403"/>
              <a:gd name="connsiteX16" fmla="*/ 2410992 w 5321303"/>
              <a:gd name="connsiteY16" fmla="*/ 1420399 h 2258403"/>
              <a:gd name="connsiteX17" fmla="*/ 2304357 w 5321303"/>
              <a:gd name="connsiteY17" fmla="*/ 1272806 h 2258403"/>
              <a:gd name="connsiteX18" fmla="*/ 2219586 w 5321303"/>
              <a:gd name="connsiteY18" fmla="*/ 1135262 h 2258403"/>
              <a:gd name="connsiteX19" fmla="*/ 2133447 w 5321303"/>
              <a:gd name="connsiteY19" fmla="*/ 960268 h 2258403"/>
              <a:gd name="connsiteX20" fmla="*/ 2046070 w 5321303"/>
              <a:gd name="connsiteY20" fmla="*/ 811382 h 2258403"/>
              <a:gd name="connsiteX21" fmla="*/ 1934944 w 5321303"/>
              <a:gd name="connsiteY21" fmla="*/ 668928 h 2258403"/>
              <a:gd name="connsiteX22" fmla="*/ 1780812 w 5321303"/>
              <a:gd name="connsiteY22" fmla="*/ 534198 h 2258403"/>
              <a:gd name="connsiteX23" fmla="*/ 1613854 w 5321303"/>
              <a:gd name="connsiteY23" fmla="*/ 424509 h 2258403"/>
              <a:gd name="connsiteX24" fmla="*/ 1398752 w 5321303"/>
              <a:gd name="connsiteY24" fmla="*/ 318054 h 2258403"/>
              <a:gd name="connsiteX25" fmla="*/ 1156057 w 5321303"/>
              <a:gd name="connsiteY25" fmla="*/ 232797 h 2258403"/>
              <a:gd name="connsiteX26" fmla="*/ 897761 w 5321303"/>
              <a:gd name="connsiteY26" fmla="*/ 175761 h 2258403"/>
              <a:gd name="connsiteX27" fmla="*/ 676738 w 5321303"/>
              <a:gd name="connsiteY27" fmla="*/ 142243 h 2258403"/>
              <a:gd name="connsiteX28" fmla="*/ 426087 w 5321303"/>
              <a:gd name="connsiteY28" fmla="*/ 120391 h 2258403"/>
              <a:gd name="connsiteX29" fmla="*/ 203999 w 5321303"/>
              <a:gd name="connsiteY29" fmla="*/ 98464 h 2258403"/>
              <a:gd name="connsiteX30" fmla="*/ 94838 w 5321303"/>
              <a:gd name="connsiteY30" fmla="*/ 93838 h 2258403"/>
              <a:gd name="connsiteX31" fmla="*/ 1 w 5321303"/>
              <a:gd name="connsiteY31" fmla="*/ 91652 h 2258403"/>
              <a:gd name="connsiteX32" fmla="*/ 0 w 5321303"/>
              <a:gd name="connsiteY32" fmla="*/ 0 h 2258403"/>
              <a:gd name="connsiteX33" fmla="*/ 49404 w 5321303"/>
              <a:gd name="connsiteY33" fmla="*/ 3599 h 2258403"/>
              <a:gd name="connsiteX34" fmla="*/ 151100 w 5321303"/>
              <a:gd name="connsiteY34" fmla="*/ 3449 h 2258403"/>
              <a:gd name="connsiteX35" fmla="*/ 498316 w 5321303"/>
              <a:gd name="connsiteY35" fmla="*/ 32319 h 2258403"/>
              <a:gd name="connsiteX36" fmla="*/ 782369 w 5321303"/>
              <a:gd name="connsiteY36" fmla="*/ 69289 h 2258403"/>
              <a:gd name="connsiteX37" fmla="*/ 1154729 w 5321303"/>
              <a:gd name="connsiteY37" fmla="*/ 141002 h 2258403"/>
              <a:gd name="connsiteX38" fmla="*/ 1446860 w 5321303"/>
              <a:gd name="connsiteY38" fmla="*/ 242282 h 2258403"/>
              <a:gd name="connsiteX39" fmla="*/ 1742225 w 5321303"/>
              <a:gd name="connsiteY39" fmla="*/ 391706 h 2258403"/>
              <a:gd name="connsiteX40" fmla="*/ 1955874 w 5321303"/>
              <a:gd name="connsiteY40" fmla="*/ 548534 h 2258403"/>
              <a:gd name="connsiteX41" fmla="*/ 2127717 w 5321303"/>
              <a:gd name="connsiteY41" fmla="*/ 759452 h 2258403"/>
              <a:gd name="connsiteX42" fmla="*/ 2250285 w 5321303"/>
              <a:gd name="connsiteY42" fmla="*/ 971766 h 2258403"/>
              <a:gd name="connsiteX43" fmla="*/ 2360801 w 5321303"/>
              <a:gd name="connsiteY43" fmla="*/ 1177130 h 2258403"/>
              <a:gd name="connsiteX44" fmla="*/ 2504693 w 5321303"/>
              <a:gd name="connsiteY44" fmla="*/ 1375417 h 2258403"/>
              <a:gd name="connsiteX45" fmla="*/ 2612694 w 5321303"/>
              <a:gd name="connsiteY45" fmla="*/ 1503735 h 2258403"/>
              <a:gd name="connsiteX46" fmla="*/ 2753890 w 5321303"/>
              <a:gd name="connsiteY46" fmla="*/ 1629500 h 2258403"/>
              <a:gd name="connsiteX47" fmla="*/ 3086513 w 5321303"/>
              <a:gd name="connsiteY47" fmla="*/ 1829620 h 2258403"/>
              <a:gd name="connsiteX48" fmla="*/ 3502561 w 5321303"/>
              <a:gd name="connsiteY48" fmla="*/ 1975775 h 2258403"/>
              <a:gd name="connsiteX49" fmla="*/ 3962871 w 5321303"/>
              <a:gd name="connsiteY49" fmla="*/ 2060923 h 2258403"/>
              <a:gd name="connsiteX50" fmla="*/ 4332643 w 5321303"/>
              <a:gd name="connsiteY50" fmla="*/ 2094120 h 2258403"/>
              <a:gd name="connsiteX51" fmla="*/ 4667099 w 5321303"/>
              <a:gd name="connsiteY51" fmla="*/ 2105509 h 2258403"/>
              <a:gd name="connsiteX52" fmla="*/ 4850691 w 5321303"/>
              <a:gd name="connsiteY52" fmla="*/ 2102850 h 2258403"/>
              <a:gd name="connsiteX53" fmla="*/ 5050343 w 5321303"/>
              <a:gd name="connsiteY53" fmla="*/ 2123293 h 2258403"/>
              <a:gd name="connsiteX54" fmla="*/ 5295589 w 5321303"/>
              <a:gd name="connsiteY54" fmla="*/ 2174526 h 2258403"/>
              <a:gd name="connsiteX0" fmla="*/ 5295589 w 5321303"/>
              <a:gd name="connsiteY0" fmla="*/ 2174526 h 2258403"/>
              <a:gd name="connsiteX1" fmla="*/ 5296272 w 5321303"/>
              <a:gd name="connsiteY1" fmla="*/ 2256694 h 2258403"/>
              <a:gd name="connsiteX2" fmla="*/ 5139625 w 5321303"/>
              <a:gd name="connsiteY2" fmla="*/ 2228526 h 2258403"/>
              <a:gd name="connsiteX3" fmla="*/ 5012511 w 5321303"/>
              <a:gd name="connsiteY3" fmla="*/ 2208047 h 2258403"/>
              <a:gd name="connsiteX4" fmla="*/ 4817997 w 5321303"/>
              <a:gd name="connsiteY4" fmla="*/ 2192096 h 2258403"/>
              <a:gd name="connsiteX5" fmla="*/ 4600380 w 5321303"/>
              <a:gd name="connsiteY5" fmla="*/ 2192204 h 2258403"/>
              <a:gd name="connsiteX6" fmla="*/ 4369957 w 5321303"/>
              <a:gd name="connsiteY6" fmla="*/ 2190182 h 2258403"/>
              <a:gd name="connsiteX7" fmla="*/ 4204400 w 5321303"/>
              <a:gd name="connsiteY7" fmla="*/ 2180564 h 2258403"/>
              <a:gd name="connsiteX8" fmla="*/ 4030937 w 5321303"/>
              <a:gd name="connsiteY8" fmla="*/ 2165737 h 2258403"/>
              <a:gd name="connsiteX9" fmla="*/ 3787392 w 5321303"/>
              <a:gd name="connsiteY9" fmla="*/ 2134118 h 2258403"/>
              <a:gd name="connsiteX10" fmla="*/ 3578851 w 5321303"/>
              <a:gd name="connsiteY10" fmla="*/ 2096842 h 2258403"/>
              <a:gd name="connsiteX11" fmla="*/ 3376776 w 5321303"/>
              <a:gd name="connsiteY11" fmla="*/ 2047091 h 2258403"/>
              <a:gd name="connsiteX12" fmla="*/ 3168753 w 5321303"/>
              <a:gd name="connsiteY12" fmla="*/ 1974014 h 2258403"/>
              <a:gd name="connsiteX13" fmla="*/ 2978693 w 5321303"/>
              <a:gd name="connsiteY13" fmla="*/ 1880386 h 2258403"/>
              <a:gd name="connsiteX14" fmla="*/ 2736609 w 5321303"/>
              <a:gd name="connsiteY14" fmla="*/ 1732218 h 2258403"/>
              <a:gd name="connsiteX15" fmla="*/ 2552944 w 5321303"/>
              <a:gd name="connsiteY15" fmla="*/ 1589800 h 2258403"/>
              <a:gd name="connsiteX16" fmla="*/ 2410992 w 5321303"/>
              <a:gd name="connsiteY16" fmla="*/ 1420399 h 2258403"/>
              <a:gd name="connsiteX17" fmla="*/ 2304357 w 5321303"/>
              <a:gd name="connsiteY17" fmla="*/ 1272806 h 2258403"/>
              <a:gd name="connsiteX18" fmla="*/ 2219586 w 5321303"/>
              <a:gd name="connsiteY18" fmla="*/ 1135262 h 2258403"/>
              <a:gd name="connsiteX19" fmla="*/ 2133447 w 5321303"/>
              <a:gd name="connsiteY19" fmla="*/ 960268 h 2258403"/>
              <a:gd name="connsiteX20" fmla="*/ 2046070 w 5321303"/>
              <a:gd name="connsiteY20" fmla="*/ 811382 h 2258403"/>
              <a:gd name="connsiteX21" fmla="*/ 1934944 w 5321303"/>
              <a:gd name="connsiteY21" fmla="*/ 668928 h 2258403"/>
              <a:gd name="connsiteX22" fmla="*/ 1780812 w 5321303"/>
              <a:gd name="connsiteY22" fmla="*/ 534198 h 2258403"/>
              <a:gd name="connsiteX23" fmla="*/ 1613854 w 5321303"/>
              <a:gd name="connsiteY23" fmla="*/ 424509 h 2258403"/>
              <a:gd name="connsiteX24" fmla="*/ 1398752 w 5321303"/>
              <a:gd name="connsiteY24" fmla="*/ 318054 h 2258403"/>
              <a:gd name="connsiteX25" fmla="*/ 1156057 w 5321303"/>
              <a:gd name="connsiteY25" fmla="*/ 232797 h 2258403"/>
              <a:gd name="connsiteX26" fmla="*/ 897761 w 5321303"/>
              <a:gd name="connsiteY26" fmla="*/ 175761 h 2258403"/>
              <a:gd name="connsiteX27" fmla="*/ 676738 w 5321303"/>
              <a:gd name="connsiteY27" fmla="*/ 142243 h 2258403"/>
              <a:gd name="connsiteX28" fmla="*/ 426087 w 5321303"/>
              <a:gd name="connsiteY28" fmla="*/ 120391 h 2258403"/>
              <a:gd name="connsiteX29" fmla="*/ 203999 w 5321303"/>
              <a:gd name="connsiteY29" fmla="*/ 98464 h 2258403"/>
              <a:gd name="connsiteX30" fmla="*/ 94838 w 5321303"/>
              <a:gd name="connsiteY30" fmla="*/ 93838 h 2258403"/>
              <a:gd name="connsiteX31" fmla="*/ 1 w 5321303"/>
              <a:gd name="connsiteY31" fmla="*/ 91652 h 2258403"/>
              <a:gd name="connsiteX32" fmla="*/ 0 w 5321303"/>
              <a:gd name="connsiteY32" fmla="*/ 0 h 2258403"/>
              <a:gd name="connsiteX33" fmla="*/ 49404 w 5321303"/>
              <a:gd name="connsiteY33" fmla="*/ 3599 h 2258403"/>
              <a:gd name="connsiteX34" fmla="*/ 151100 w 5321303"/>
              <a:gd name="connsiteY34" fmla="*/ 3449 h 2258403"/>
              <a:gd name="connsiteX35" fmla="*/ 498316 w 5321303"/>
              <a:gd name="connsiteY35" fmla="*/ 32319 h 2258403"/>
              <a:gd name="connsiteX36" fmla="*/ 782369 w 5321303"/>
              <a:gd name="connsiteY36" fmla="*/ 69289 h 2258403"/>
              <a:gd name="connsiteX37" fmla="*/ 1154729 w 5321303"/>
              <a:gd name="connsiteY37" fmla="*/ 141002 h 2258403"/>
              <a:gd name="connsiteX38" fmla="*/ 1446860 w 5321303"/>
              <a:gd name="connsiteY38" fmla="*/ 242282 h 2258403"/>
              <a:gd name="connsiteX39" fmla="*/ 1742225 w 5321303"/>
              <a:gd name="connsiteY39" fmla="*/ 391706 h 2258403"/>
              <a:gd name="connsiteX40" fmla="*/ 1955874 w 5321303"/>
              <a:gd name="connsiteY40" fmla="*/ 548534 h 2258403"/>
              <a:gd name="connsiteX41" fmla="*/ 2127717 w 5321303"/>
              <a:gd name="connsiteY41" fmla="*/ 759452 h 2258403"/>
              <a:gd name="connsiteX42" fmla="*/ 2250285 w 5321303"/>
              <a:gd name="connsiteY42" fmla="*/ 971766 h 2258403"/>
              <a:gd name="connsiteX43" fmla="*/ 2360801 w 5321303"/>
              <a:gd name="connsiteY43" fmla="*/ 1177130 h 2258403"/>
              <a:gd name="connsiteX44" fmla="*/ 2494387 w 5321303"/>
              <a:gd name="connsiteY44" fmla="*/ 1372733 h 2258403"/>
              <a:gd name="connsiteX45" fmla="*/ 2612694 w 5321303"/>
              <a:gd name="connsiteY45" fmla="*/ 1503735 h 2258403"/>
              <a:gd name="connsiteX46" fmla="*/ 2753890 w 5321303"/>
              <a:gd name="connsiteY46" fmla="*/ 1629500 h 2258403"/>
              <a:gd name="connsiteX47" fmla="*/ 3086513 w 5321303"/>
              <a:gd name="connsiteY47" fmla="*/ 1829620 h 2258403"/>
              <a:gd name="connsiteX48" fmla="*/ 3502561 w 5321303"/>
              <a:gd name="connsiteY48" fmla="*/ 1975775 h 2258403"/>
              <a:gd name="connsiteX49" fmla="*/ 3962871 w 5321303"/>
              <a:gd name="connsiteY49" fmla="*/ 2060923 h 2258403"/>
              <a:gd name="connsiteX50" fmla="*/ 4332643 w 5321303"/>
              <a:gd name="connsiteY50" fmla="*/ 2094120 h 2258403"/>
              <a:gd name="connsiteX51" fmla="*/ 4667099 w 5321303"/>
              <a:gd name="connsiteY51" fmla="*/ 2105509 h 2258403"/>
              <a:gd name="connsiteX52" fmla="*/ 4850691 w 5321303"/>
              <a:gd name="connsiteY52" fmla="*/ 2102850 h 2258403"/>
              <a:gd name="connsiteX53" fmla="*/ 5050343 w 5321303"/>
              <a:gd name="connsiteY53" fmla="*/ 2123293 h 2258403"/>
              <a:gd name="connsiteX54" fmla="*/ 5295589 w 5321303"/>
              <a:gd name="connsiteY54" fmla="*/ 2174526 h 2258403"/>
              <a:gd name="connsiteX0" fmla="*/ 5295589 w 5321303"/>
              <a:gd name="connsiteY0" fmla="*/ 2174526 h 2258403"/>
              <a:gd name="connsiteX1" fmla="*/ 5296272 w 5321303"/>
              <a:gd name="connsiteY1" fmla="*/ 2256694 h 2258403"/>
              <a:gd name="connsiteX2" fmla="*/ 5139625 w 5321303"/>
              <a:gd name="connsiteY2" fmla="*/ 2228526 h 2258403"/>
              <a:gd name="connsiteX3" fmla="*/ 5012511 w 5321303"/>
              <a:gd name="connsiteY3" fmla="*/ 2208047 h 2258403"/>
              <a:gd name="connsiteX4" fmla="*/ 4817997 w 5321303"/>
              <a:gd name="connsiteY4" fmla="*/ 2192096 h 2258403"/>
              <a:gd name="connsiteX5" fmla="*/ 4600380 w 5321303"/>
              <a:gd name="connsiteY5" fmla="*/ 2192204 h 2258403"/>
              <a:gd name="connsiteX6" fmla="*/ 4369957 w 5321303"/>
              <a:gd name="connsiteY6" fmla="*/ 2190182 h 2258403"/>
              <a:gd name="connsiteX7" fmla="*/ 4204400 w 5321303"/>
              <a:gd name="connsiteY7" fmla="*/ 2180564 h 2258403"/>
              <a:gd name="connsiteX8" fmla="*/ 4030937 w 5321303"/>
              <a:gd name="connsiteY8" fmla="*/ 2165737 h 2258403"/>
              <a:gd name="connsiteX9" fmla="*/ 3787392 w 5321303"/>
              <a:gd name="connsiteY9" fmla="*/ 2134118 h 2258403"/>
              <a:gd name="connsiteX10" fmla="*/ 3578851 w 5321303"/>
              <a:gd name="connsiteY10" fmla="*/ 2096842 h 2258403"/>
              <a:gd name="connsiteX11" fmla="*/ 3376776 w 5321303"/>
              <a:gd name="connsiteY11" fmla="*/ 2047091 h 2258403"/>
              <a:gd name="connsiteX12" fmla="*/ 3168753 w 5321303"/>
              <a:gd name="connsiteY12" fmla="*/ 1974014 h 2258403"/>
              <a:gd name="connsiteX13" fmla="*/ 2978693 w 5321303"/>
              <a:gd name="connsiteY13" fmla="*/ 1880386 h 2258403"/>
              <a:gd name="connsiteX14" fmla="*/ 2736609 w 5321303"/>
              <a:gd name="connsiteY14" fmla="*/ 1732218 h 2258403"/>
              <a:gd name="connsiteX15" fmla="*/ 2552944 w 5321303"/>
              <a:gd name="connsiteY15" fmla="*/ 1589800 h 2258403"/>
              <a:gd name="connsiteX16" fmla="*/ 2410992 w 5321303"/>
              <a:gd name="connsiteY16" fmla="*/ 1420399 h 2258403"/>
              <a:gd name="connsiteX17" fmla="*/ 2304357 w 5321303"/>
              <a:gd name="connsiteY17" fmla="*/ 1272806 h 2258403"/>
              <a:gd name="connsiteX18" fmla="*/ 2219586 w 5321303"/>
              <a:gd name="connsiteY18" fmla="*/ 1135262 h 2258403"/>
              <a:gd name="connsiteX19" fmla="*/ 2133447 w 5321303"/>
              <a:gd name="connsiteY19" fmla="*/ 960268 h 2258403"/>
              <a:gd name="connsiteX20" fmla="*/ 2046070 w 5321303"/>
              <a:gd name="connsiteY20" fmla="*/ 811382 h 2258403"/>
              <a:gd name="connsiteX21" fmla="*/ 1934944 w 5321303"/>
              <a:gd name="connsiteY21" fmla="*/ 668928 h 2258403"/>
              <a:gd name="connsiteX22" fmla="*/ 1780812 w 5321303"/>
              <a:gd name="connsiteY22" fmla="*/ 534198 h 2258403"/>
              <a:gd name="connsiteX23" fmla="*/ 1613854 w 5321303"/>
              <a:gd name="connsiteY23" fmla="*/ 424509 h 2258403"/>
              <a:gd name="connsiteX24" fmla="*/ 1398752 w 5321303"/>
              <a:gd name="connsiteY24" fmla="*/ 318054 h 2258403"/>
              <a:gd name="connsiteX25" fmla="*/ 1156057 w 5321303"/>
              <a:gd name="connsiteY25" fmla="*/ 232797 h 2258403"/>
              <a:gd name="connsiteX26" fmla="*/ 897761 w 5321303"/>
              <a:gd name="connsiteY26" fmla="*/ 175761 h 2258403"/>
              <a:gd name="connsiteX27" fmla="*/ 676738 w 5321303"/>
              <a:gd name="connsiteY27" fmla="*/ 142243 h 2258403"/>
              <a:gd name="connsiteX28" fmla="*/ 426087 w 5321303"/>
              <a:gd name="connsiteY28" fmla="*/ 120391 h 2258403"/>
              <a:gd name="connsiteX29" fmla="*/ 203999 w 5321303"/>
              <a:gd name="connsiteY29" fmla="*/ 98464 h 2258403"/>
              <a:gd name="connsiteX30" fmla="*/ 94838 w 5321303"/>
              <a:gd name="connsiteY30" fmla="*/ 93838 h 2258403"/>
              <a:gd name="connsiteX31" fmla="*/ 1 w 5321303"/>
              <a:gd name="connsiteY31" fmla="*/ 91652 h 2258403"/>
              <a:gd name="connsiteX32" fmla="*/ 0 w 5321303"/>
              <a:gd name="connsiteY32" fmla="*/ 0 h 2258403"/>
              <a:gd name="connsiteX33" fmla="*/ 49404 w 5321303"/>
              <a:gd name="connsiteY33" fmla="*/ 3599 h 2258403"/>
              <a:gd name="connsiteX34" fmla="*/ 151100 w 5321303"/>
              <a:gd name="connsiteY34" fmla="*/ 3449 h 2258403"/>
              <a:gd name="connsiteX35" fmla="*/ 498316 w 5321303"/>
              <a:gd name="connsiteY35" fmla="*/ 32319 h 2258403"/>
              <a:gd name="connsiteX36" fmla="*/ 782369 w 5321303"/>
              <a:gd name="connsiteY36" fmla="*/ 69289 h 2258403"/>
              <a:gd name="connsiteX37" fmla="*/ 1151144 w 5321303"/>
              <a:gd name="connsiteY37" fmla="*/ 137868 h 2258403"/>
              <a:gd name="connsiteX38" fmla="*/ 1446860 w 5321303"/>
              <a:gd name="connsiteY38" fmla="*/ 242282 h 2258403"/>
              <a:gd name="connsiteX39" fmla="*/ 1742225 w 5321303"/>
              <a:gd name="connsiteY39" fmla="*/ 391706 h 2258403"/>
              <a:gd name="connsiteX40" fmla="*/ 1955874 w 5321303"/>
              <a:gd name="connsiteY40" fmla="*/ 548534 h 2258403"/>
              <a:gd name="connsiteX41" fmla="*/ 2127717 w 5321303"/>
              <a:gd name="connsiteY41" fmla="*/ 759452 h 2258403"/>
              <a:gd name="connsiteX42" fmla="*/ 2250285 w 5321303"/>
              <a:gd name="connsiteY42" fmla="*/ 971766 h 2258403"/>
              <a:gd name="connsiteX43" fmla="*/ 2360801 w 5321303"/>
              <a:gd name="connsiteY43" fmla="*/ 1177130 h 2258403"/>
              <a:gd name="connsiteX44" fmla="*/ 2494387 w 5321303"/>
              <a:gd name="connsiteY44" fmla="*/ 1372733 h 2258403"/>
              <a:gd name="connsiteX45" fmla="*/ 2612694 w 5321303"/>
              <a:gd name="connsiteY45" fmla="*/ 1503735 h 2258403"/>
              <a:gd name="connsiteX46" fmla="*/ 2753890 w 5321303"/>
              <a:gd name="connsiteY46" fmla="*/ 1629500 h 2258403"/>
              <a:gd name="connsiteX47" fmla="*/ 3086513 w 5321303"/>
              <a:gd name="connsiteY47" fmla="*/ 1829620 h 2258403"/>
              <a:gd name="connsiteX48" fmla="*/ 3502561 w 5321303"/>
              <a:gd name="connsiteY48" fmla="*/ 1975775 h 2258403"/>
              <a:gd name="connsiteX49" fmla="*/ 3962871 w 5321303"/>
              <a:gd name="connsiteY49" fmla="*/ 2060923 h 2258403"/>
              <a:gd name="connsiteX50" fmla="*/ 4332643 w 5321303"/>
              <a:gd name="connsiteY50" fmla="*/ 2094120 h 2258403"/>
              <a:gd name="connsiteX51" fmla="*/ 4667099 w 5321303"/>
              <a:gd name="connsiteY51" fmla="*/ 2105509 h 2258403"/>
              <a:gd name="connsiteX52" fmla="*/ 4850691 w 5321303"/>
              <a:gd name="connsiteY52" fmla="*/ 2102850 h 2258403"/>
              <a:gd name="connsiteX53" fmla="*/ 5050343 w 5321303"/>
              <a:gd name="connsiteY53" fmla="*/ 2123293 h 2258403"/>
              <a:gd name="connsiteX54" fmla="*/ 5295589 w 5321303"/>
              <a:gd name="connsiteY54" fmla="*/ 2174526 h 2258403"/>
              <a:gd name="connsiteX0" fmla="*/ 5295589 w 5321303"/>
              <a:gd name="connsiteY0" fmla="*/ 2174526 h 2258403"/>
              <a:gd name="connsiteX1" fmla="*/ 5296272 w 5321303"/>
              <a:gd name="connsiteY1" fmla="*/ 2256694 h 2258403"/>
              <a:gd name="connsiteX2" fmla="*/ 5139625 w 5321303"/>
              <a:gd name="connsiteY2" fmla="*/ 2228526 h 2258403"/>
              <a:gd name="connsiteX3" fmla="*/ 5012511 w 5321303"/>
              <a:gd name="connsiteY3" fmla="*/ 2208047 h 2258403"/>
              <a:gd name="connsiteX4" fmla="*/ 4817997 w 5321303"/>
              <a:gd name="connsiteY4" fmla="*/ 2192096 h 2258403"/>
              <a:gd name="connsiteX5" fmla="*/ 4600380 w 5321303"/>
              <a:gd name="connsiteY5" fmla="*/ 2192204 h 2258403"/>
              <a:gd name="connsiteX6" fmla="*/ 4369957 w 5321303"/>
              <a:gd name="connsiteY6" fmla="*/ 2190182 h 2258403"/>
              <a:gd name="connsiteX7" fmla="*/ 4204400 w 5321303"/>
              <a:gd name="connsiteY7" fmla="*/ 2180564 h 2258403"/>
              <a:gd name="connsiteX8" fmla="*/ 4030937 w 5321303"/>
              <a:gd name="connsiteY8" fmla="*/ 2165737 h 2258403"/>
              <a:gd name="connsiteX9" fmla="*/ 3787392 w 5321303"/>
              <a:gd name="connsiteY9" fmla="*/ 2134118 h 2258403"/>
              <a:gd name="connsiteX10" fmla="*/ 3578851 w 5321303"/>
              <a:gd name="connsiteY10" fmla="*/ 2096842 h 2258403"/>
              <a:gd name="connsiteX11" fmla="*/ 3376776 w 5321303"/>
              <a:gd name="connsiteY11" fmla="*/ 2047091 h 2258403"/>
              <a:gd name="connsiteX12" fmla="*/ 3168753 w 5321303"/>
              <a:gd name="connsiteY12" fmla="*/ 1974014 h 2258403"/>
              <a:gd name="connsiteX13" fmla="*/ 2978693 w 5321303"/>
              <a:gd name="connsiteY13" fmla="*/ 1880386 h 2258403"/>
              <a:gd name="connsiteX14" fmla="*/ 2736609 w 5321303"/>
              <a:gd name="connsiteY14" fmla="*/ 1732218 h 2258403"/>
              <a:gd name="connsiteX15" fmla="*/ 2552944 w 5321303"/>
              <a:gd name="connsiteY15" fmla="*/ 1589800 h 2258403"/>
              <a:gd name="connsiteX16" fmla="*/ 2410992 w 5321303"/>
              <a:gd name="connsiteY16" fmla="*/ 1420399 h 2258403"/>
              <a:gd name="connsiteX17" fmla="*/ 2304357 w 5321303"/>
              <a:gd name="connsiteY17" fmla="*/ 1272806 h 2258403"/>
              <a:gd name="connsiteX18" fmla="*/ 2219586 w 5321303"/>
              <a:gd name="connsiteY18" fmla="*/ 1135262 h 2258403"/>
              <a:gd name="connsiteX19" fmla="*/ 2133447 w 5321303"/>
              <a:gd name="connsiteY19" fmla="*/ 960268 h 2258403"/>
              <a:gd name="connsiteX20" fmla="*/ 2046070 w 5321303"/>
              <a:gd name="connsiteY20" fmla="*/ 811382 h 2258403"/>
              <a:gd name="connsiteX21" fmla="*/ 1934944 w 5321303"/>
              <a:gd name="connsiteY21" fmla="*/ 668928 h 2258403"/>
              <a:gd name="connsiteX22" fmla="*/ 1780812 w 5321303"/>
              <a:gd name="connsiteY22" fmla="*/ 534198 h 2258403"/>
              <a:gd name="connsiteX23" fmla="*/ 1613854 w 5321303"/>
              <a:gd name="connsiteY23" fmla="*/ 424509 h 2258403"/>
              <a:gd name="connsiteX24" fmla="*/ 1398752 w 5321303"/>
              <a:gd name="connsiteY24" fmla="*/ 318054 h 2258403"/>
              <a:gd name="connsiteX25" fmla="*/ 1156057 w 5321303"/>
              <a:gd name="connsiteY25" fmla="*/ 232797 h 2258403"/>
              <a:gd name="connsiteX26" fmla="*/ 897761 w 5321303"/>
              <a:gd name="connsiteY26" fmla="*/ 175761 h 2258403"/>
              <a:gd name="connsiteX27" fmla="*/ 676738 w 5321303"/>
              <a:gd name="connsiteY27" fmla="*/ 142243 h 2258403"/>
              <a:gd name="connsiteX28" fmla="*/ 426087 w 5321303"/>
              <a:gd name="connsiteY28" fmla="*/ 120391 h 2258403"/>
              <a:gd name="connsiteX29" fmla="*/ 203999 w 5321303"/>
              <a:gd name="connsiteY29" fmla="*/ 98464 h 2258403"/>
              <a:gd name="connsiteX30" fmla="*/ 94838 w 5321303"/>
              <a:gd name="connsiteY30" fmla="*/ 93838 h 2258403"/>
              <a:gd name="connsiteX31" fmla="*/ 1 w 5321303"/>
              <a:gd name="connsiteY31" fmla="*/ 91652 h 2258403"/>
              <a:gd name="connsiteX32" fmla="*/ 0 w 5321303"/>
              <a:gd name="connsiteY32" fmla="*/ 0 h 2258403"/>
              <a:gd name="connsiteX33" fmla="*/ 49404 w 5321303"/>
              <a:gd name="connsiteY33" fmla="*/ 3599 h 2258403"/>
              <a:gd name="connsiteX34" fmla="*/ 151100 w 5321303"/>
              <a:gd name="connsiteY34" fmla="*/ 3449 h 2258403"/>
              <a:gd name="connsiteX35" fmla="*/ 498316 w 5321303"/>
              <a:gd name="connsiteY35" fmla="*/ 32319 h 2258403"/>
              <a:gd name="connsiteX36" fmla="*/ 782369 w 5321303"/>
              <a:gd name="connsiteY36" fmla="*/ 69289 h 2258403"/>
              <a:gd name="connsiteX37" fmla="*/ 1165487 w 5321303"/>
              <a:gd name="connsiteY37" fmla="*/ 150405 h 2258403"/>
              <a:gd name="connsiteX38" fmla="*/ 1446860 w 5321303"/>
              <a:gd name="connsiteY38" fmla="*/ 242282 h 2258403"/>
              <a:gd name="connsiteX39" fmla="*/ 1742225 w 5321303"/>
              <a:gd name="connsiteY39" fmla="*/ 391706 h 2258403"/>
              <a:gd name="connsiteX40" fmla="*/ 1955874 w 5321303"/>
              <a:gd name="connsiteY40" fmla="*/ 548534 h 2258403"/>
              <a:gd name="connsiteX41" fmla="*/ 2127717 w 5321303"/>
              <a:gd name="connsiteY41" fmla="*/ 759452 h 2258403"/>
              <a:gd name="connsiteX42" fmla="*/ 2250285 w 5321303"/>
              <a:gd name="connsiteY42" fmla="*/ 971766 h 2258403"/>
              <a:gd name="connsiteX43" fmla="*/ 2360801 w 5321303"/>
              <a:gd name="connsiteY43" fmla="*/ 1177130 h 2258403"/>
              <a:gd name="connsiteX44" fmla="*/ 2494387 w 5321303"/>
              <a:gd name="connsiteY44" fmla="*/ 1372733 h 2258403"/>
              <a:gd name="connsiteX45" fmla="*/ 2612694 w 5321303"/>
              <a:gd name="connsiteY45" fmla="*/ 1503735 h 2258403"/>
              <a:gd name="connsiteX46" fmla="*/ 2753890 w 5321303"/>
              <a:gd name="connsiteY46" fmla="*/ 1629500 h 2258403"/>
              <a:gd name="connsiteX47" fmla="*/ 3086513 w 5321303"/>
              <a:gd name="connsiteY47" fmla="*/ 1829620 h 2258403"/>
              <a:gd name="connsiteX48" fmla="*/ 3502561 w 5321303"/>
              <a:gd name="connsiteY48" fmla="*/ 1975775 h 2258403"/>
              <a:gd name="connsiteX49" fmla="*/ 3962871 w 5321303"/>
              <a:gd name="connsiteY49" fmla="*/ 2060923 h 2258403"/>
              <a:gd name="connsiteX50" fmla="*/ 4332643 w 5321303"/>
              <a:gd name="connsiteY50" fmla="*/ 2094120 h 2258403"/>
              <a:gd name="connsiteX51" fmla="*/ 4667099 w 5321303"/>
              <a:gd name="connsiteY51" fmla="*/ 2105509 h 2258403"/>
              <a:gd name="connsiteX52" fmla="*/ 4850691 w 5321303"/>
              <a:gd name="connsiteY52" fmla="*/ 2102850 h 2258403"/>
              <a:gd name="connsiteX53" fmla="*/ 5050343 w 5321303"/>
              <a:gd name="connsiteY53" fmla="*/ 2123293 h 2258403"/>
              <a:gd name="connsiteX54" fmla="*/ 5295589 w 5321303"/>
              <a:gd name="connsiteY54" fmla="*/ 2174526 h 2258403"/>
              <a:gd name="connsiteX0" fmla="*/ 5295589 w 5321303"/>
              <a:gd name="connsiteY0" fmla="*/ 2174526 h 2258403"/>
              <a:gd name="connsiteX1" fmla="*/ 5296272 w 5321303"/>
              <a:gd name="connsiteY1" fmla="*/ 2256694 h 2258403"/>
              <a:gd name="connsiteX2" fmla="*/ 5139625 w 5321303"/>
              <a:gd name="connsiteY2" fmla="*/ 2228526 h 2258403"/>
              <a:gd name="connsiteX3" fmla="*/ 5012511 w 5321303"/>
              <a:gd name="connsiteY3" fmla="*/ 2208047 h 2258403"/>
              <a:gd name="connsiteX4" fmla="*/ 4817997 w 5321303"/>
              <a:gd name="connsiteY4" fmla="*/ 2192096 h 2258403"/>
              <a:gd name="connsiteX5" fmla="*/ 4600380 w 5321303"/>
              <a:gd name="connsiteY5" fmla="*/ 2192204 h 2258403"/>
              <a:gd name="connsiteX6" fmla="*/ 4369957 w 5321303"/>
              <a:gd name="connsiteY6" fmla="*/ 2190182 h 2258403"/>
              <a:gd name="connsiteX7" fmla="*/ 4204400 w 5321303"/>
              <a:gd name="connsiteY7" fmla="*/ 2180564 h 2258403"/>
              <a:gd name="connsiteX8" fmla="*/ 4030937 w 5321303"/>
              <a:gd name="connsiteY8" fmla="*/ 2165737 h 2258403"/>
              <a:gd name="connsiteX9" fmla="*/ 3787392 w 5321303"/>
              <a:gd name="connsiteY9" fmla="*/ 2134118 h 2258403"/>
              <a:gd name="connsiteX10" fmla="*/ 3578851 w 5321303"/>
              <a:gd name="connsiteY10" fmla="*/ 2096842 h 2258403"/>
              <a:gd name="connsiteX11" fmla="*/ 3376776 w 5321303"/>
              <a:gd name="connsiteY11" fmla="*/ 2047091 h 2258403"/>
              <a:gd name="connsiteX12" fmla="*/ 3168753 w 5321303"/>
              <a:gd name="connsiteY12" fmla="*/ 1974014 h 2258403"/>
              <a:gd name="connsiteX13" fmla="*/ 2978693 w 5321303"/>
              <a:gd name="connsiteY13" fmla="*/ 1880386 h 2258403"/>
              <a:gd name="connsiteX14" fmla="*/ 2736609 w 5321303"/>
              <a:gd name="connsiteY14" fmla="*/ 1732218 h 2258403"/>
              <a:gd name="connsiteX15" fmla="*/ 2552944 w 5321303"/>
              <a:gd name="connsiteY15" fmla="*/ 1589800 h 2258403"/>
              <a:gd name="connsiteX16" fmla="*/ 2410992 w 5321303"/>
              <a:gd name="connsiteY16" fmla="*/ 1420399 h 2258403"/>
              <a:gd name="connsiteX17" fmla="*/ 2304357 w 5321303"/>
              <a:gd name="connsiteY17" fmla="*/ 1272806 h 2258403"/>
              <a:gd name="connsiteX18" fmla="*/ 2219586 w 5321303"/>
              <a:gd name="connsiteY18" fmla="*/ 1135262 h 2258403"/>
              <a:gd name="connsiteX19" fmla="*/ 2133447 w 5321303"/>
              <a:gd name="connsiteY19" fmla="*/ 960268 h 2258403"/>
              <a:gd name="connsiteX20" fmla="*/ 2046070 w 5321303"/>
              <a:gd name="connsiteY20" fmla="*/ 811382 h 2258403"/>
              <a:gd name="connsiteX21" fmla="*/ 1934944 w 5321303"/>
              <a:gd name="connsiteY21" fmla="*/ 668928 h 2258403"/>
              <a:gd name="connsiteX22" fmla="*/ 1780812 w 5321303"/>
              <a:gd name="connsiteY22" fmla="*/ 534198 h 2258403"/>
              <a:gd name="connsiteX23" fmla="*/ 1613854 w 5321303"/>
              <a:gd name="connsiteY23" fmla="*/ 424509 h 2258403"/>
              <a:gd name="connsiteX24" fmla="*/ 1398752 w 5321303"/>
              <a:gd name="connsiteY24" fmla="*/ 318054 h 2258403"/>
              <a:gd name="connsiteX25" fmla="*/ 1156057 w 5321303"/>
              <a:gd name="connsiteY25" fmla="*/ 232797 h 2258403"/>
              <a:gd name="connsiteX26" fmla="*/ 897761 w 5321303"/>
              <a:gd name="connsiteY26" fmla="*/ 175761 h 2258403"/>
              <a:gd name="connsiteX27" fmla="*/ 676738 w 5321303"/>
              <a:gd name="connsiteY27" fmla="*/ 142243 h 2258403"/>
              <a:gd name="connsiteX28" fmla="*/ 426087 w 5321303"/>
              <a:gd name="connsiteY28" fmla="*/ 120391 h 2258403"/>
              <a:gd name="connsiteX29" fmla="*/ 203999 w 5321303"/>
              <a:gd name="connsiteY29" fmla="*/ 98464 h 2258403"/>
              <a:gd name="connsiteX30" fmla="*/ 94838 w 5321303"/>
              <a:gd name="connsiteY30" fmla="*/ 93838 h 2258403"/>
              <a:gd name="connsiteX31" fmla="*/ 1 w 5321303"/>
              <a:gd name="connsiteY31" fmla="*/ 91652 h 2258403"/>
              <a:gd name="connsiteX32" fmla="*/ 0 w 5321303"/>
              <a:gd name="connsiteY32" fmla="*/ 0 h 2258403"/>
              <a:gd name="connsiteX33" fmla="*/ 49404 w 5321303"/>
              <a:gd name="connsiteY33" fmla="*/ 3599 h 2258403"/>
              <a:gd name="connsiteX34" fmla="*/ 161858 w 5321303"/>
              <a:gd name="connsiteY34" fmla="*/ 12852 h 2258403"/>
              <a:gd name="connsiteX35" fmla="*/ 498316 w 5321303"/>
              <a:gd name="connsiteY35" fmla="*/ 32319 h 2258403"/>
              <a:gd name="connsiteX36" fmla="*/ 782369 w 5321303"/>
              <a:gd name="connsiteY36" fmla="*/ 69289 h 2258403"/>
              <a:gd name="connsiteX37" fmla="*/ 1165487 w 5321303"/>
              <a:gd name="connsiteY37" fmla="*/ 150405 h 2258403"/>
              <a:gd name="connsiteX38" fmla="*/ 1446860 w 5321303"/>
              <a:gd name="connsiteY38" fmla="*/ 242282 h 2258403"/>
              <a:gd name="connsiteX39" fmla="*/ 1742225 w 5321303"/>
              <a:gd name="connsiteY39" fmla="*/ 391706 h 2258403"/>
              <a:gd name="connsiteX40" fmla="*/ 1955874 w 5321303"/>
              <a:gd name="connsiteY40" fmla="*/ 548534 h 2258403"/>
              <a:gd name="connsiteX41" fmla="*/ 2127717 w 5321303"/>
              <a:gd name="connsiteY41" fmla="*/ 759452 h 2258403"/>
              <a:gd name="connsiteX42" fmla="*/ 2250285 w 5321303"/>
              <a:gd name="connsiteY42" fmla="*/ 971766 h 2258403"/>
              <a:gd name="connsiteX43" fmla="*/ 2360801 w 5321303"/>
              <a:gd name="connsiteY43" fmla="*/ 1177130 h 2258403"/>
              <a:gd name="connsiteX44" fmla="*/ 2494387 w 5321303"/>
              <a:gd name="connsiteY44" fmla="*/ 1372733 h 2258403"/>
              <a:gd name="connsiteX45" fmla="*/ 2612694 w 5321303"/>
              <a:gd name="connsiteY45" fmla="*/ 1503735 h 2258403"/>
              <a:gd name="connsiteX46" fmla="*/ 2753890 w 5321303"/>
              <a:gd name="connsiteY46" fmla="*/ 1629500 h 2258403"/>
              <a:gd name="connsiteX47" fmla="*/ 3086513 w 5321303"/>
              <a:gd name="connsiteY47" fmla="*/ 1829620 h 2258403"/>
              <a:gd name="connsiteX48" fmla="*/ 3502561 w 5321303"/>
              <a:gd name="connsiteY48" fmla="*/ 1975775 h 2258403"/>
              <a:gd name="connsiteX49" fmla="*/ 3962871 w 5321303"/>
              <a:gd name="connsiteY49" fmla="*/ 2060923 h 2258403"/>
              <a:gd name="connsiteX50" fmla="*/ 4332643 w 5321303"/>
              <a:gd name="connsiteY50" fmla="*/ 2094120 h 2258403"/>
              <a:gd name="connsiteX51" fmla="*/ 4667099 w 5321303"/>
              <a:gd name="connsiteY51" fmla="*/ 2105509 h 2258403"/>
              <a:gd name="connsiteX52" fmla="*/ 4850691 w 5321303"/>
              <a:gd name="connsiteY52" fmla="*/ 2102850 h 2258403"/>
              <a:gd name="connsiteX53" fmla="*/ 5050343 w 5321303"/>
              <a:gd name="connsiteY53" fmla="*/ 2123293 h 2258403"/>
              <a:gd name="connsiteX54" fmla="*/ 5295589 w 5321303"/>
              <a:gd name="connsiteY54" fmla="*/ 2174526 h 2258403"/>
              <a:gd name="connsiteX0" fmla="*/ 5295589 w 5321303"/>
              <a:gd name="connsiteY0" fmla="*/ 2174526 h 2258403"/>
              <a:gd name="connsiteX1" fmla="*/ 5296272 w 5321303"/>
              <a:gd name="connsiteY1" fmla="*/ 2256694 h 2258403"/>
              <a:gd name="connsiteX2" fmla="*/ 5139625 w 5321303"/>
              <a:gd name="connsiteY2" fmla="*/ 2228526 h 2258403"/>
              <a:gd name="connsiteX3" fmla="*/ 5012511 w 5321303"/>
              <a:gd name="connsiteY3" fmla="*/ 2208047 h 2258403"/>
              <a:gd name="connsiteX4" fmla="*/ 4817997 w 5321303"/>
              <a:gd name="connsiteY4" fmla="*/ 2192096 h 2258403"/>
              <a:gd name="connsiteX5" fmla="*/ 4600380 w 5321303"/>
              <a:gd name="connsiteY5" fmla="*/ 2192204 h 2258403"/>
              <a:gd name="connsiteX6" fmla="*/ 4369957 w 5321303"/>
              <a:gd name="connsiteY6" fmla="*/ 2190182 h 2258403"/>
              <a:gd name="connsiteX7" fmla="*/ 4204400 w 5321303"/>
              <a:gd name="connsiteY7" fmla="*/ 2180564 h 2258403"/>
              <a:gd name="connsiteX8" fmla="*/ 4030937 w 5321303"/>
              <a:gd name="connsiteY8" fmla="*/ 2165737 h 2258403"/>
              <a:gd name="connsiteX9" fmla="*/ 3787392 w 5321303"/>
              <a:gd name="connsiteY9" fmla="*/ 2134118 h 2258403"/>
              <a:gd name="connsiteX10" fmla="*/ 3578851 w 5321303"/>
              <a:gd name="connsiteY10" fmla="*/ 2096842 h 2258403"/>
              <a:gd name="connsiteX11" fmla="*/ 3376776 w 5321303"/>
              <a:gd name="connsiteY11" fmla="*/ 2047091 h 2258403"/>
              <a:gd name="connsiteX12" fmla="*/ 3168753 w 5321303"/>
              <a:gd name="connsiteY12" fmla="*/ 1974014 h 2258403"/>
              <a:gd name="connsiteX13" fmla="*/ 2978693 w 5321303"/>
              <a:gd name="connsiteY13" fmla="*/ 1880386 h 2258403"/>
              <a:gd name="connsiteX14" fmla="*/ 2736609 w 5321303"/>
              <a:gd name="connsiteY14" fmla="*/ 1732218 h 2258403"/>
              <a:gd name="connsiteX15" fmla="*/ 2552944 w 5321303"/>
              <a:gd name="connsiteY15" fmla="*/ 1589800 h 2258403"/>
              <a:gd name="connsiteX16" fmla="*/ 2410992 w 5321303"/>
              <a:gd name="connsiteY16" fmla="*/ 1420399 h 2258403"/>
              <a:gd name="connsiteX17" fmla="*/ 2304357 w 5321303"/>
              <a:gd name="connsiteY17" fmla="*/ 1272806 h 2258403"/>
              <a:gd name="connsiteX18" fmla="*/ 2219586 w 5321303"/>
              <a:gd name="connsiteY18" fmla="*/ 1135262 h 2258403"/>
              <a:gd name="connsiteX19" fmla="*/ 2133447 w 5321303"/>
              <a:gd name="connsiteY19" fmla="*/ 960268 h 2258403"/>
              <a:gd name="connsiteX20" fmla="*/ 2046070 w 5321303"/>
              <a:gd name="connsiteY20" fmla="*/ 811382 h 2258403"/>
              <a:gd name="connsiteX21" fmla="*/ 1934944 w 5321303"/>
              <a:gd name="connsiteY21" fmla="*/ 668928 h 2258403"/>
              <a:gd name="connsiteX22" fmla="*/ 1780812 w 5321303"/>
              <a:gd name="connsiteY22" fmla="*/ 534198 h 2258403"/>
              <a:gd name="connsiteX23" fmla="*/ 1613854 w 5321303"/>
              <a:gd name="connsiteY23" fmla="*/ 424509 h 2258403"/>
              <a:gd name="connsiteX24" fmla="*/ 1398752 w 5321303"/>
              <a:gd name="connsiteY24" fmla="*/ 318054 h 2258403"/>
              <a:gd name="connsiteX25" fmla="*/ 1156057 w 5321303"/>
              <a:gd name="connsiteY25" fmla="*/ 232797 h 2258403"/>
              <a:gd name="connsiteX26" fmla="*/ 897761 w 5321303"/>
              <a:gd name="connsiteY26" fmla="*/ 175761 h 2258403"/>
              <a:gd name="connsiteX27" fmla="*/ 676738 w 5321303"/>
              <a:gd name="connsiteY27" fmla="*/ 142243 h 2258403"/>
              <a:gd name="connsiteX28" fmla="*/ 426087 w 5321303"/>
              <a:gd name="connsiteY28" fmla="*/ 120391 h 2258403"/>
              <a:gd name="connsiteX29" fmla="*/ 203999 w 5321303"/>
              <a:gd name="connsiteY29" fmla="*/ 98464 h 2258403"/>
              <a:gd name="connsiteX30" fmla="*/ 94838 w 5321303"/>
              <a:gd name="connsiteY30" fmla="*/ 93838 h 2258403"/>
              <a:gd name="connsiteX31" fmla="*/ 1 w 5321303"/>
              <a:gd name="connsiteY31" fmla="*/ 91652 h 2258403"/>
              <a:gd name="connsiteX32" fmla="*/ 0 w 5321303"/>
              <a:gd name="connsiteY32" fmla="*/ 0 h 2258403"/>
              <a:gd name="connsiteX33" fmla="*/ 49404 w 5321303"/>
              <a:gd name="connsiteY33" fmla="*/ 3599 h 2258403"/>
              <a:gd name="connsiteX34" fmla="*/ 161858 w 5321303"/>
              <a:gd name="connsiteY34" fmla="*/ 12852 h 2258403"/>
              <a:gd name="connsiteX35" fmla="*/ 488914 w 5321303"/>
              <a:gd name="connsiteY35" fmla="*/ 43076 h 2258403"/>
              <a:gd name="connsiteX36" fmla="*/ 782369 w 5321303"/>
              <a:gd name="connsiteY36" fmla="*/ 69289 h 2258403"/>
              <a:gd name="connsiteX37" fmla="*/ 1165487 w 5321303"/>
              <a:gd name="connsiteY37" fmla="*/ 150405 h 2258403"/>
              <a:gd name="connsiteX38" fmla="*/ 1446860 w 5321303"/>
              <a:gd name="connsiteY38" fmla="*/ 242282 h 2258403"/>
              <a:gd name="connsiteX39" fmla="*/ 1742225 w 5321303"/>
              <a:gd name="connsiteY39" fmla="*/ 391706 h 2258403"/>
              <a:gd name="connsiteX40" fmla="*/ 1955874 w 5321303"/>
              <a:gd name="connsiteY40" fmla="*/ 548534 h 2258403"/>
              <a:gd name="connsiteX41" fmla="*/ 2127717 w 5321303"/>
              <a:gd name="connsiteY41" fmla="*/ 759452 h 2258403"/>
              <a:gd name="connsiteX42" fmla="*/ 2250285 w 5321303"/>
              <a:gd name="connsiteY42" fmla="*/ 971766 h 2258403"/>
              <a:gd name="connsiteX43" fmla="*/ 2360801 w 5321303"/>
              <a:gd name="connsiteY43" fmla="*/ 1177130 h 2258403"/>
              <a:gd name="connsiteX44" fmla="*/ 2494387 w 5321303"/>
              <a:gd name="connsiteY44" fmla="*/ 1372733 h 2258403"/>
              <a:gd name="connsiteX45" fmla="*/ 2612694 w 5321303"/>
              <a:gd name="connsiteY45" fmla="*/ 1503735 h 2258403"/>
              <a:gd name="connsiteX46" fmla="*/ 2753890 w 5321303"/>
              <a:gd name="connsiteY46" fmla="*/ 1629500 h 2258403"/>
              <a:gd name="connsiteX47" fmla="*/ 3086513 w 5321303"/>
              <a:gd name="connsiteY47" fmla="*/ 1829620 h 2258403"/>
              <a:gd name="connsiteX48" fmla="*/ 3502561 w 5321303"/>
              <a:gd name="connsiteY48" fmla="*/ 1975775 h 2258403"/>
              <a:gd name="connsiteX49" fmla="*/ 3962871 w 5321303"/>
              <a:gd name="connsiteY49" fmla="*/ 2060923 h 2258403"/>
              <a:gd name="connsiteX50" fmla="*/ 4332643 w 5321303"/>
              <a:gd name="connsiteY50" fmla="*/ 2094120 h 2258403"/>
              <a:gd name="connsiteX51" fmla="*/ 4667099 w 5321303"/>
              <a:gd name="connsiteY51" fmla="*/ 2105509 h 2258403"/>
              <a:gd name="connsiteX52" fmla="*/ 4850691 w 5321303"/>
              <a:gd name="connsiteY52" fmla="*/ 2102850 h 2258403"/>
              <a:gd name="connsiteX53" fmla="*/ 5050343 w 5321303"/>
              <a:gd name="connsiteY53" fmla="*/ 2123293 h 2258403"/>
              <a:gd name="connsiteX54" fmla="*/ 5295589 w 5321303"/>
              <a:gd name="connsiteY54" fmla="*/ 2174526 h 2258403"/>
              <a:gd name="connsiteX0" fmla="*/ 5295589 w 5321303"/>
              <a:gd name="connsiteY0" fmla="*/ 2174526 h 2258403"/>
              <a:gd name="connsiteX1" fmla="*/ 5296272 w 5321303"/>
              <a:gd name="connsiteY1" fmla="*/ 2256694 h 2258403"/>
              <a:gd name="connsiteX2" fmla="*/ 5139625 w 5321303"/>
              <a:gd name="connsiteY2" fmla="*/ 2228526 h 2258403"/>
              <a:gd name="connsiteX3" fmla="*/ 5012511 w 5321303"/>
              <a:gd name="connsiteY3" fmla="*/ 2208047 h 2258403"/>
              <a:gd name="connsiteX4" fmla="*/ 4817997 w 5321303"/>
              <a:gd name="connsiteY4" fmla="*/ 2192096 h 2258403"/>
              <a:gd name="connsiteX5" fmla="*/ 4600380 w 5321303"/>
              <a:gd name="connsiteY5" fmla="*/ 2192204 h 2258403"/>
              <a:gd name="connsiteX6" fmla="*/ 4369957 w 5321303"/>
              <a:gd name="connsiteY6" fmla="*/ 2190182 h 2258403"/>
              <a:gd name="connsiteX7" fmla="*/ 4204400 w 5321303"/>
              <a:gd name="connsiteY7" fmla="*/ 2180564 h 2258403"/>
              <a:gd name="connsiteX8" fmla="*/ 4030937 w 5321303"/>
              <a:gd name="connsiteY8" fmla="*/ 2165737 h 2258403"/>
              <a:gd name="connsiteX9" fmla="*/ 3787392 w 5321303"/>
              <a:gd name="connsiteY9" fmla="*/ 2134118 h 2258403"/>
              <a:gd name="connsiteX10" fmla="*/ 3578851 w 5321303"/>
              <a:gd name="connsiteY10" fmla="*/ 2096842 h 2258403"/>
              <a:gd name="connsiteX11" fmla="*/ 3376776 w 5321303"/>
              <a:gd name="connsiteY11" fmla="*/ 2047091 h 2258403"/>
              <a:gd name="connsiteX12" fmla="*/ 3168753 w 5321303"/>
              <a:gd name="connsiteY12" fmla="*/ 1974014 h 2258403"/>
              <a:gd name="connsiteX13" fmla="*/ 2978693 w 5321303"/>
              <a:gd name="connsiteY13" fmla="*/ 1880386 h 2258403"/>
              <a:gd name="connsiteX14" fmla="*/ 2736609 w 5321303"/>
              <a:gd name="connsiteY14" fmla="*/ 1732218 h 2258403"/>
              <a:gd name="connsiteX15" fmla="*/ 2552944 w 5321303"/>
              <a:gd name="connsiteY15" fmla="*/ 1589800 h 2258403"/>
              <a:gd name="connsiteX16" fmla="*/ 2410992 w 5321303"/>
              <a:gd name="connsiteY16" fmla="*/ 1420399 h 2258403"/>
              <a:gd name="connsiteX17" fmla="*/ 2304357 w 5321303"/>
              <a:gd name="connsiteY17" fmla="*/ 1272806 h 2258403"/>
              <a:gd name="connsiteX18" fmla="*/ 2219586 w 5321303"/>
              <a:gd name="connsiteY18" fmla="*/ 1135262 h 2258403"/>
              <a:gd name="connsiteX19" fmla="*/ 2133447 w 5321303"/>
              <a:gd name="connsiteY19" fmla="*/ 960268 h 2258403"/>
              <a:gd name="connsiteX20" fmla="*/ 2046070 w 5321303"/>
              <a:gd name="connsiteY20" fmla="*/ 811382 h 2258403"/>
              <a:gd name="connsiteX21" fmla="*/ 1934944 w 5321303"/>
              <a:gd name="connsiteY21" fmla="*/ 668928 h 2258403"/>
              <a:gd name="connsiteX22" fmla="*/ 1780812 w 5321303"/>
              <a:gd name="connsiteY22" fmla="*/ 534198 h 2258403"/>
              <a:gd name="connsiteX23" fmla="*/ 1613854 w 5321303"/>
              <a:gd name="connsiteY23" fmla="*/ 424509 h 2258403"/>
              <a:gd name="connsiteX24" fmla="*/ 1398752 w 5321303"/>
              <a:gd name="connsiteY24" fmla="*/ 318054 h 2258403"/>
              <a:gd name="connsiteX25" fmla="*/ 1156057 w 5321303"/>
              <a:gd name="connsiteY25" fmla="*/ 232797 h 2258403"/>
              <a:gd name="connsiteX26" fmla="*/ 897761 w 5321303"/>
              <a:gd name="connsiteY26" fmla="*/ 175761 h 2258403"/>
              <a:gd name="connsiteX27" fmla="*/ 676738 w 5321303"/>
              <a:gd name="connsiteY27" fmla="*/ 142243 h 2258403"/>
              <a:gd name="connsiteX28" fmla="*/ 418917 w 5321303"/>
              <a:gd name="connsiteY28" fmla="*/ 114122 h 2258403"/>
              <a:gd name="connsiteX29" fmla="*/ 203999 w 5321303"/>
              <a:gd name="connsiteY29" fmla="*/ 98464 h 2258403"/>
              <a:gd name="connsiteX30" fmla="*/ 94838 w 5321303"/>
              <a:gd name="connsiteY30" fmla="*/ 93838 h 2258403"/>
              <a:gd name="connsiteX31" fmla="*/ 1 w 5321303"/>
              <a:gd name="connsiteY31" fmla="*/ 91652 h 2258403"/>
              <a:gd name="connsiteX32" fmla="*/ 0 w 5321303"/>
              <a:gd name="connsiteY32" fmla="*/ 0 h 2258403"/>
              <a:gd name="connsiteX33" fmla="*/ 49404 w 5321303"/>
              <a:gd name="connsiteY33" fmla="*/ 3599 h 2258403"/>
              <a:gd name="connsiteX34" fmla="*/ 161858 w 5321303"/>
              <a:gd name="connsiteY34" fmla="*/ 12852 h 2258403"/>
              <a:gd name="connsiteX35" fmla="*/ 488914 w 5321303"/>
              <a:gd name="connsiteY35" fmla="*/ 43076 h 2258403"/>
              <a:gd name="connsiteX36" fmla="*/ 782369 w 5321303"/>
              <a:gd name="connsiteY36" fmla="*/ 69289 h 2258403"/>
              <a:gd name="connsiteX37" fmla="*/ 1165487 w 5321303"/>
              <a:gd name="connsiteY37" fmla="*/ 150405 h 2258403"/>
              <a:gd name="connsiteX38" fmla="*/ 1446860 w 5321303"/>
              <a:gd name="connsiteY38" fmla="*/ 242282 h 2258403"/>
              <a:gd name="connsiteX39" fmla="*/ 1742225 w 5321303"/>
              <a:gd name="connsiteY39" fmla="*/ 391706 h 2258403"/>
              <a:gd name="connsiteX40" fmla="*/ 1955874 w 5321303"/>
              <a:gd name="connsiteY40" fmla="*/ 548534 h 2258403"/>
              <a:gd name="connsiteX41" fmla="*/ 2127717 w 5321303"/>
              <a:gd name="connsiteY41" fmla="*/ 759452 h 2258403"/>
              <a:gd name="connsiteX42" fmla="*/ 2250285 w 5321303"/>
              <a:gd name="connsiteY42" fmla="*/ 971766 h 2258403"/>
              <a:gd name="connsiteX43" fmla="*/ 2360801 w 5321303"/>
              <a:gd name="connsiteY43" fmla="*/ 1177130 h 2258403"/>
              <a:gd name="connsiteX44" fmla="*/ 2494387 w 5321303"/>
              <a:gd name="connsiteY44" fmla="*/ 1372733 h 2258403"/>
              <a:gd name="connsiteX45" fmla="*/ 2612694 w 5321303"/>
              <a:gd name="connsiteY45" fmla="*/ 1503735 h 2258403"/>
              <a:gd name="connsiteX46" fmla="*/ 2753890 w 5321303"/>
              <a:gd name="connsiteY46" fmla="*/ 1629500 h 2258403"/>
              <a:gd name="connsiteX47" fmla="*/ 3086513 w 5321303"/>
              <a:gd name="connsiteY47" fmla="*/ 1829620 h 2258403"/>
              <a:gd name="connsiteX48" fmla="*/ 3502561 w 5321303"/>
              <a:gd name="connsiteY48" fmla="*/ 1975775 h 2258403"/>
              <a:gd name="connsiteX49" fmla="*/ 3962871 w 5321303"/>
              <a:gd name="connsiteY49" fmla="*/ 2060923 h 2258403"/>
              <a:gd name="connsiteX50" fmla="*/ 4332643 w 5321303"/>
              <a:gd name="connsiteY50" fmla="*/ 2094120 h 2258403"/>
              <a:gd name="connsiteX51" fmla="*/ 4667099 w 5321303"/>
              <a:gd name="connsiteY51" fmla="*/ 2105509 h 2258403"/>
              <a:gd name="connsiteX52" fmla="*/ 4850691 w 5321303"/>
              <a:gd name="connsiteY52" fmla="*/ 2102850 h 2258403"/>
              <a:gd name="connsiteX53" fmla="*/ 5050343 w 5321303"/>
              <a:gd name="connsiteY53" fmla="*/ 2123293 h 2258403"/>
              <a:gd name="connsiteX54" fmla="*/ 5295589 w 5321303"/>
              <a:gd name="connsiteY54" fmla="*/ 2174526 h 2258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321303" h="2258403">
                <a:moveTo>
                  <a:pt x="5295589" y="2174526"/>
                </a:moveTo>
                <a:cubicBezTo>
                  <a:pt x="5336577" y="2196760"/>
                  <a:pt x="5322266" y="2247694"/>
                  <a:pt x="5296272" y="2256694"/>
                </a:cubicBezTo>
                <a:cubicBezTo>
                  <a:pt x="5270278" y="2265693"/>
                  <a:pt x="5186918" y="2236633"/>
                  <a:pt x="5139625" y="2228526"/>
                </a:cubicBezTo>
                <a:cubicBezTo>
                  <a:pt x="5092332" y="2220419"/>
                  <a:pt x="5066116" y="2214119"/>
                  <a:pt x="5012511" y="2208047"/>
                </a:cubicBezTo>
                <a:cubicBezTo>
                  <a:pt x="4958907" y="2201975"/>
                  <a:pt x="4886685" y="2194736"/>
                  <a:pt x="4817997" y="2192096"/>
                </a:cubicBezTo>
                <a:cubicBezTo>
                  <a:pt x="4749309" y="2189456"/>
                  <a:pt x="4675053" y="2192523"/>
                  <a:pt x="4600380" y="2192204"/>
                </a:cubicBezTo>
                <a:lnTo>
                  <a:pt x="4369957" y="2190182"/>
                </a:lnTo>
                <a:cubicBezTo>
                  <a:pt x="4303960" y="2188242"/>
                  <a:pt x="4260903" y="2184638"/>
                  <a:pt x="4204400" y="2180564"/>
                </a:cubicBezTo>
                <a:cubicBezTo>
                  <a:pt x="4147897" y="2176490"/>
                  <a:pt x="4100438" y="2173477"/>
                  <a:pt x="4030937" y="2165737"/>
                </a:cubicBezTo>
                <a:cubicBezTo>
                  <a:pt x="3961435" y="2157996"/>
                  <a:pt x="3862740" y="2145600"/>
                  <a:pt x="3787392" y="2134118"/>
                </a:cubicBezTo>
                <a:cubicBezTo>
                  <a:pt x="3712044" y="2122636"/>
                  <a:pt x="3647286" y="2111346"/>
                  <a:pt x="3578851" y="2096842"/>
                </a:cubicBezTo>
                <a:cubicBezTo>
                  <a:pt x="3510416" y="2082337"/>
                  <a:pt x="3445126" y="2067562"/>
                  <a:pt x="3376776" y="2047091"/>
                </a:cubicBezTo>
                <a:cubicBezTo>
                  <a:pt x="3308427" y="2026620"/>
                  <a:pt x="3235100" y="2001799"/>
                  <a:pt x="3168753" y="1974014"/>
                </a:cubicBezTo>
                <a:cubicBezTo>
                  <a:pt x="3102405" y="1946230"/>
                  <a:pt x="3050717" y="1920685"/>
                  <a:pt x="2978693" y="1880386"/>
                </a:cubicBezTo>
                <a:cubicBezTo>
                  <a:pt x="2906669" y="1840087"/>
                  <a:pt x="2807567" y="1780649"/>
                  <a:pt x="2736609" y="1732218"/>
                </a:cubicBezTo>
                <a:cubicBezTo>
                  <a:pt x="2665651" y="1683788"/>
                  <a:pt x="2607214" y="1641770"/>
                  <a:pt x="2552944" y="1589800"/>
                </a:cubicBezTo>
                <a:cubicBezTo>
                  <a:pt x="2498674" y="1537830"/>
                  <a:pt x="2452423" y="1473231"/>
                  <a:pt x="2410992" y="1420399"/>
                </a:cubicBezTo>
                <a:cubicBezTo>
                  <a:pt x="2369561" y="1367567"/>
                  <a:pt x="2336258" y="1320329"/>
                  <a:pt x="2304357" y="1272806"/>
                </a:cubicBezTo>
                <a:cubicBezTo>
                  <a:pt x="2272456" y="1225283"/>
                  <a:pt x="2248070" y="1187352"/>
                  <a:pt x="2219586" y="1135262"/>
                </a:cubicBezTo>
                <a:cubicBezTo>
                  <a:pt x="2191101" y="1083172"/>
                  <a:pt x="2162366" y="1014248"/>
                  <a:pt x="2133447" y="960268"/>
                </a:cubicBezTo>
                <a:cubicBezTo>
                  <a:pt x="2104528" y="906288"/>
                  <a:pt x="2079154" y="859939"/>
                  <a:pt x="2046070" y="811382"/>
                </a:cubicBezTo>
                <a:cubicBezTo>
                  <a:pt x="2012986" y="762825"/>
                  <a:pt x="1979153" y="715124"/>
                  <a:pt x="1934944" y="668928"/>
                </a:cubicBezTo>
                <a:cubicBezTo>
                  <a:pt x="1890734" y="622731"/>
                  <a:pt x="1834327" y="574934"/>
                  <a:pt x="1780812" y="534198"/>
                </a:cubicBezTo>
                <a:cubicBezTo>
                  <a:pt x="1727298" y="493461"/>
                  <a:pt x="1677531" y="460533"/>
                  <a:pt x="1613854" y="424509"/>
                </a:cubicBezTo>
                <a:cubicBezTo>
                  <a:pt x="1550177" y="388485"/>
                  <a:pt x="1475052" y="350006"/>
                  <a:pt x="1398752" y="318054"/>
                </a:cubicBezTo>
                <a:cubicBezTo>
                  <a:pt x="1322453" y="286102"/>
                  <a:pt x="1239556" y="256513"/>
                  <a:pt x="1156057" y="232797"/>
                </a:cubicBezTo>
                <a:cubicBezTo>
                  <a:pt x="1072559" y="209082"/>
                  <a:pt x="977648" y="190853"/>
                  <a:pt x="897761" y="175761"/>
                </a:cubicBezTo>
                <a:cubicBezTo>
                  <a:pt x="817874" y="160669"/>
                  <a:pt x="756545" y="152516"/>
                  <a:pt x="676738" y="142243"/>
                </a:cubicBezTo>
                <a:cubicBezTo>
                  <a:pt x="596931" y="131970"/>
                  <a:pt x="502467" y="121406"/>
                  <a:pt x="418917" y="114122"/>
                </a:cubicBezTo>
                <a:lnTo>
                  <a:pt x="203999" y="98464"/>
                </a:lnTo>
                <a:cubicBezTo>
                  <a:pt x="149986" y="95083"/>
                  <a:pt x="130519" y="94500"/>
                  <a:pt x="94838" y="93838"/>
                </a:cubicBezTo>
                <a:lnTo>
                  <a:pt x="1" y="91652"/>
                </a:lnTo>
                <a:cubicBezTo>
                  <a:pt x="1" y="61101"/>
                  <a:pt x="0" y="30551"/>
                  <a:pt x="0" y="0"/>
                </a:cubicBezTo>
                <a:lnTo>
                  <a:pt x="49404" y="3599"/>
                </a:lnTo>
                <a:cubicBezTo>
                  <a:pt x="83303" y="3549"/>
                  <a:pt x="88606" y="6273"/>
                  <a:pt x="161858" y="12852"/>
                </a:cubicBezTo>
                <a:lnTo>
                  <a:pt x="488914" y="43076"/>
                </a:lnTo>
                <a:cubicBezTo>
                  <a:pt x="592333" y="52482"/>
                  <a:pt x="669607" y="51401"/>
                  <a:pt x="782369" y="69289"/>
                </a:cubicBezTo>
                <a:cubicBezTo>
                  <a:pt x="895131" y="87177"/>
                  <a:pt x="1054738" y="121572"/>
                  <a:pt x="1165487" y="150405"/>
                </a:cubicBezTo>
                <a:cubicBezTo>
                  <a:pt x="1276235" y="179237"/>
                  <a:pt x="1350737" y="202065"/>
                  <a:pt x="1446860" y="242282"/>
                </a:cubicBezTo>
                <a:cubicBezTo>
                  <a:pt x="1542983" y="282499"/>
                  <a:pt x="1657389" y="340664"/>
                  <a:pt x="1742225" y="391706"/>
                </a:cubicBezTo>
                <a:cubicBezTo>
                  <a:pt x="1827061" y="442748"/>
                  <a:pt x="1891625" y="487243"/>
                  <a:pt x="1955874" y="548534"/>
                </a:cubicBezTo>
                <a:cubicBezTo>
                  <a:pt x="2020123" y="609825"/>
                  <a:pt x="2078649" y="688913"/>
                  <a:pt x="2127717" y="759452"/>
                </a:cubicBezTo>
                <a:cubicBezTo>
                  <a:pt x="2176785" y="829991"/>
                  <a:pt x="2211438" y="902153"/>
                  <a:pt x="2250285" y="971766"/>
                </a:cubicBezTo>
                <a:cubicBezTo>
                  <a:pt x="2289132" y="1041379"/>
                  <a:pt x="2320117" y="1110302"/>
                  <a:pt x="2360801" y="1177130"/>
                </a:cubicBezTo>
                <a:cubicBezTo>
                  <a:pt x="2401485" y="1243958"/>
                  <a:pt x="2452405" y="1318299"/>
                  <a:pt x="2494387" y="1372733"/>
                </a:cubicBezTo>
                <a:cubicBezTo>
                  <a:pt x="2536369" y="1427167"/>
                  <a:pt x="2571161" y="1461388"/>
                  <a:pt x="2612694" y="1503735"/>
                </a:cubicBezTo>
                <a:cubicBezTo>
                  <a:pt x="2654227" y="1546082"/>
                  <a:pt x="2674920" y="1575186"/>
                  <a:pt x="2753890" y="1629500"/>
                </a:cubicBezTo>
                <a:cubicBezTo>
                  <a:pt x="2832860" y="1683814"/>
                  <a:pt x="2961735" y="1771908"/>
                  <a:pt x="3086513" y="1829620"/>
                </a:cubicBezTo>
                <a:cubicBezTo>
                  <a:pt x="3211291" y="1887331"/>
                  <a:pt x="3356502" y="1937224"/>
                  <a:pt x="3502561" y="1975775"/>
                </a:cubicBezTo>
                <a:cubicBezTo>
                  <a:pt x="3648621" y="2014325"/>
                  <a:pt x="3824524" y="2041199"/>
                  <a:pt x="3962871" y="2060923"/>
                </a:cubicBezTo>
                <a:cubicBezTo>
                  <a:pt x="4101218" y="2080647"/>
                  <a:pt x="4215272" y="2086689"/>
                  <a:pt x="4332643" y="2094120"/>
                </a:cubicBezTo>
                <a:cubicBezTo>
                  <a:pt x="4450015" y="2101551"/>
                  <a:pt x="4580758" y="2104054"/>
                  <a:pt x="4667099" y="2105509"/>
                </a:cubicBezTo>
                <a:cubicBezTo>
                  <a:pt x="4753440" y="2106964"/>
                  <a:pt x="4786816" y="2099886"/>
                  <a:pt x="4850691" y="2102850"/>
                </a:cubicBezTo>
                <a:cubicBezTo>
                  <a:pt x="4914565" y="2105814"/>
                  <a:pt x="4976193" y="2111347"/>
                  <a:pt x="5050343" y="2123293"/>
                </a:cubicBezTo>
                <a:cubicBezTo>
                  <a:pt x="5124493" y="2135239"/>
                  <a:pt x="5254601" y="2152293"/>
                  <a:pt x="5295589" y="2174526"/>
                </a:cubicBezTo>
                <a:close/>
              </a:path>
            </a:pathLst>
          </a:custGeom>
          <a:solidFill>
            <a:srgbClr val="0179B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2" name="任意多边形 41"/>
          <p:cNvSpPr/>
          <p:nvPr/>
        </p:nvSpPr>
        <p:spPr>
          <a:xfrm>
            <a:off x="3582988" y="2133600"/>
            <a:ext cx="3824287" cy="1360488"/>
          </a:xfrm>
          <a:custGeom>
            <a:avLst/>
            <a:gdLst>
              <a:gd name="connsiteX0" fmla="*/ 3764878 w 3823403"/>
              <a:gd name="connsiteY0" fmla="*/ 1417 h 1361787"/>
              <a:gd name="connsiteX1" fmla="*/ 3819470 w 3823403"/>
              <a:gd name="connsiteY1" fmla="*/ 62832 h 1361787"/>
              <a:gd name="connsiteX2" fmla="*/ 3682992 w 3823403"/>
              <a:gd name="connsiteY2" fmla="*/ 144718 h 1361787"/>
              <a:gd name="connsiteX3" fmla="*/ 3588097 w 3823403"/>
              <a:gd name="connsiteY3" fmla="*/ 212956 h 1361787"/>
              <a:gd name="connsiteX4" fmla="*/ 3435911 w 3823403"/>
              <a:gd name="connsiteY4" fmla="*/ 333727 h 1361787"/>
              <a:gd name="connsiteX5" fmla="*/ 3248326 w 3823403"/>
              <a:gd name="connsiteY5" fmla="*/ 486552 h 1361787"/>
              <a:gd name="connsiteX6" fmla="*/ 3078270 w 3823403"/>
              <a:gd name="connsiteY6" fmla="*/ 622391 h 1361787"/>
              <a:gd name="connsiteX7" fmla="*/ 2947292 w 3823403"/>
              <a:gd name="connsiteY7" fmla="*/ 724108 h 1361787"/>
              <a:gd name="connsiteX8" fmla="*/ 2806933 w 3823403"/>
              <a:gd name="connsiteY8" fmla="*/ 827106 h 1361787"/>
              <a:gd name="connsiteX9" fmla="*/ 2602758 w 3823403"/>
              <a:gd name="connsiteY9" fmla="*/ 963584 h 1361787"/>
              <a:gd name="connsiteX10" fmla="*/ 2406926 w 3823403"/>
              <a:gd name="connsiteY10" fmla="*/ 1072766 h 1361787"/>
              <a:gd name="connsiteX11" fmla="*/ 2212515 w 3823403"/>
              <a:gd name="connsiteY11" fmla="*/ 1168300 h 1361787"/>
              <a:gd name="connsiteX12" fmla="*/ 2012563 w 3823403"/>
              <a:gd name="connsiteY12" fmla="*/ 1245425 h 1361787"/>
              <a:gd name="connsiteX13" fmla="*/ 1807846 w 3823403"/>
              <a:gd name="connsiteY13" fmla="*/ 1300016 h 1361787"/>
              <a:gd name="connsiteX14" fmla="*/ 1542353 w 3823403"/>
              <a:gd name="connsiteY14" fmla="*/ 1347782 h 1361787"/>
              <a:gd name="connsiteX15" fmla="*/ 1310343 w 3823403"/>
              <a:gd name="connsiteY15" fmla="*/ 1361430 h 1361787"/>
              <a:gd name="connsiteX16" fmla="*/ 1082452 w 3823403"/>
              <a:gd name="connsiteY16" fmla="*/ 1336836 h 1361787"/>
              <a:gd name="connsiteX17" fmla="*/ 905031 w 3823403"/>
              <a:gd name="connsiteY17" fmla="*/ 1295892 h 1361787"/>
              <a:gd name="connsiteX18" fmla="*/ 745923 w 3823403"/>
              <a:gd name="connsiteY18" fmla="*/ 1252888 h 1361787"/>
              <a:gd name="connsiteX19" fmla="*/ 565900 w 3823403"/>
              <a:gd name="connsiteY19" fmla="*/ 1187349 h 1361787"/>
              <a:gd name="connsiteX20" fmla="*/ 397365 w 3823403"/>
              <a:gd name="connsiteY20" fmla="*/ 1118471 h 1361787"/>
              <a:gd name="connsiteX21" fmla="*/ 243756 w 3823403"/>
              <a:gd name="connsiteY21" fmla="*/ 1079590 h 1361787"/>
              <a:gd name="connsiteX22" fmla="*/ 53327 w 3823403"/>
              <a:gd name="connsiteY22" fmla="*/ 1070065 h 1361787"/>
              <a:gd name="connsiteX23" fmla="*/ 0 w 3823403"/>
              <a:gd name="connsiteY23" fmla="*/ 1075740 h 1361787"/>
              <a:gd name="connsiteX24" fmla="*/ 0 w 3823403"/>
              <a:gd name="connsiteY24" fmla="*/ 984070 h 1361787"/>
              <a:gd name="connsiteX25" fmla="*/ 50931 w 3823403"/>
              <a:gd name="connsiteY25" fmla="*/ 975784 h 1361787"/>
              <a:gd name="connsiteX26" fmla="*/ 175516 w 3823403"/>
              <a:gd name="connsiteY26" fmla="*/ 970408 h 1361787"/>
              <a:gd name="connsiteX27" fmla="*/ 415136 w 3823403"/>
              <a:gd name="connsiteY27" fmla="*/ 1020875 h 1361787"/>
              <a:gd name="connsiteX28" fmla="*/ 632858 w 3823403"/>
              <a:gd name="connsiteY28" fmla="*/ 1119113 h 1361787"/>
              <a:gd name="connsiteX29" fmla="*/ 797740 w 3823403"/>
              <a:gd name="connsiteY29" fmla="*/ 1177328 h 1361787"/>
              <a:gd name="connsiteX30" fmla="*/ 927423 w 3823403"/>
              <a:gd name="connsiteY30" fmla="*/ 1215285 h 1361787"/>
              <a:gd name="connsiteX31" fmla="*/ 1142446 w 3823403"/>
              <a:gd name="connsiteY31" fmla="*/ 1255590 h 1361787"/>
              <a:gd name="connsiteX32" fmla="*/ 1492526 w 3823403"/>
              <a:gd name="connsiteY32" fmla="*/ 1263835 h 1361787"/>
              <a:gd name="connsiteX33" fmla="*/ 1865138 w 3823403"/>
              <a:gd name="connsiteY33" fmla="*/ 1195597 h 1361787"/>
              <a:gd name="connsiteX34" fmla="*/ 2284097 w 3823403"/>
              <a:gd name="connsiteY34" fmla="*/ 1031823 h 1361787"/>
              <a:gd name="connsiteX35" fmla="*/ 2686705 w 3823403"/>
              <a:gd name="connsiteY35" fmla="*/ 792987 h 1361787"/>
              <a:gd name="connsiteX36" fmla="*/ 2986954 w 3823403"/>
              <a:gd name="connsiteY36" fmla="*/ 584148 h 1361787"/>
              <a:gd name="connsiteX37" fmla="*/ 3227213 w 3823403"/>
              <a:gd name="connsiteY37" fmla="*/ 391656 h 1361787"/>
              <a:gd name="connsiteX38" fmla="*/ 3397028 w 3823403"/>
              <a:gd name="connsiteY38" fmla="*/ 240253 h 1361787"/>
              <a:gd name="connsiteX39" fmla="*/ 3546514 w 3823403"/>
              <a:gd name="connsiteY39" fmla="*/ 124247 h 1361787"/>
              <a:gd name="connsiteX40" fmla="*/ 3764878 w 3823403"/>
              <a:gd name="connsiteY40" fmla="*/ 1417 h 1361787"/>
              <a:gd name="connsiteX0" fmla="*/ 3764878 w 3823403"/>
              <a:gd name="connsiteY0" fmla="*/ 1417 h 1361787"/>
              <a:gd name="connsiteX1" fmla="*/ 3819470 w 3823403"/>
              <a:gd name="connsiteY1" fmla="*/ 62832 h 1361787"/>
              <a:gd name="connsiteX2" fmla="*/ 3682992 w 3823403"/>
              <a:gd name="connsiteY2" fmla="*/ 144718 h 1361787"/>
              <a:gd name="connsiteX3" fmla="*/ 3588097 w 3823403"/>
              <a:gd name="connsiteY3" fmla="*/ 212956 h 1361787"/>
              <a:gd name="connsiteX4" fmla="*/ 3435911 w 3823403"/>
              <a:gd name="connsiteY4" fmla="*/ 333727 h 1361787"/>
              <a:gd name="connsiteX5" fmla="*/ 3248326 w 3823403"/>
              <a:gd name="connsiteY5" fmla="*/ 486552 h 1361787"/>
              <a:gd name="connsiteX6" fmla="*/ 3078270 w 3823403"/>
              <a:gd name="connsiteY6" fmla="*/ 622391 h 1361787"/>
              <a:gd name="connsiteX7" fmla="*/ 2947292 w 3823403"/>
              <a:gd name="connsiteY7" fmla="*/ 724108 h 1361787"/>
              <a:gd name="connsiteX8" fmla="*/ 2806933 w 3823403"/>
              <a:gd name="connsiteY8" fmla="*/ 827106 h 1361787"/>
              <a:gd name="connsiteX9" fmla="*/ 2602758 w 3823403"/>
              <a:gd name="connsiteY9" fmla="*/ 963584 h 1361787"/>
              <a:gd name="connsiteX10" fmla="*/ 2406926 w 3823403"/>
              <a:gd name="connsiteY10" fmla="*/ 1072766 h 1361787"/>
              <a:gd name="connsiteX11" fmla="*/ 2212515 w 3823403"/>
              <a:gd name="connsiteY11" fmla="*/ 1168300 h 1361787"/>
              <a:gd name="connsiteX12" fmla="*/ 2012563 w 3823403"/>
              <a:gd name="connsiteY12" fmla="*/ 1245425 h 1361787"/>
              <a:gd name="connsiteX13" fmla="*/ 1807846 w 3823403"/>
              <a:gd name="connsiteY13" fmla="*/ 1300016 h 1361787"/>
              <a:gd name="connsiteX14" fmla="*/ 1542353 w 3823403"/>
              <a:gd name="connsiteY14" fmla="*/ 1347782 h 1361787"/>
              <a:gd name="connsiteX15" fmla="*/ 1310343 w 3823403"/>
              <a:gd name="connsiteY15" fmla="*/ 1361430 h 1361787"/>
              <a:gd name="connsiteX16" fmla="*/ 1082452 w 3823403"/>
              <a:gd name="connsiteY16" fmla="*/ 1336836 h 1361787"/>
              <a:gd name="connsiteX17" fmla="*/ 905031 w 3823403"/>
              <a:gd name="connsiteY17" fmla="*/ 1295892 h 1361787"/>
              <a:gd name="connsiteX18" fmla="*/ 745923 w 3823403"/>
              <a:gd name="connsiteY18" fmla="*/ 1252888 h 1361787"/>
              <a:gd name="connsiteX19" fmla="*/ 565900 w 3823403"/>
              <a:gd name="connsiteY19" fmla="*/ 1187349 h 1361787"/>
              <a:gd name="connsiteX20" fmla="*/ 397365 w 3823403"/>
              <a:gd name="connsiteY20" fmla="*/ 1118471 h 1361787"/>
              <a:gd name="connsiteX21" fmla="*/ 243756 w 3823403"/>
              <a:gd name="connsiteY21" fmla="*/ 1079590 h 1361787"/>
              <a:gd name="connsiteX22" fmla="*/ 53327 w 3823403"/>
              <a:gd name="connsiteY22" fmla="*/ 1070065 h 1361787"/>
              <a:gd name="connsiteX23" fmla="*/ 0 w 3823403"/>
              <a:gd name="connsiteY23" fmla="*/ 1075740 h 1361787"/>
              <a:gd name="connsiteX24" fmla="*/ 0 w 3823403"/>
              <a:gd name="connsiteY24" fmla="*/ 984070 h 1361787"/>
              <a:gd name="connsiteX25" fmla="*/ 50931 w 3823403"/>
              <a:gd name="connsiteY25" fmla="*/ 975784 h 1361787"/>
              <a:gd name="connsiteX26" fmla="*/ 175516 w 3823403"/>
              <a:gd name="connsiteY26" fmla="*/ 970408 h 1361787"/>
              <a:gd name="connsiteX27" fmla="*/ 415136 w 3823403"/>
              <a:gd name="connsiteY27" fmla="*/ 1020875 h 1361787"/>
              <a:gd name="connsiteX28" fmla="*/ 632858 w 3823403"/>
              <a:gd name="connsiteY28" fmla="*/ 1119113 h 1361787"/>
              <a:gd name="connsiteX29" fmla="*/ 797740 w 3823403"/>
              <a:gd name="connsiteY29" fmla="*/ 1177328 h 1361787"/>
              <a:gd name="connsiteX30" fmla="*/ 927423 w 3823403"/>
              <a:gd name="connsiteY30" fmla="*/ 1215285 h 1361787"/>
              <a:gd name="connsiteX31" fmla="*/ 1142446 w 3823403"/>
              <a:gd name="connsiteY31" fmla="*/ 1255590 h 1361787"/>
              <a:gd name="connsiteX32" fmla="*/ 1321614 w 3823403"/>
              <a:gd name="connsiteY32" fmla="*/ 1269588 h 1361787"/>
              <a:gd name="connsiteX33" fmla="*/ 1492526 w 3823403"/>
              <a:gd name="connsiteY33" fmla="*/ 1263835 h 1361787"/>
              <a:gd name="connsiteX34" fmla="*/ 1865138 w 3823403"/>
              <a:gd name="connsiteY34" fmla="*/ 1195597 h 1361787"/>
              <a:gd name="connsiteX35" fmla="*/ 2284097 w 3823403"/>
              <a:gd name="connsiteY35" fmla="*/ 1031823 h 1361787"/>
              <a:gd name="connsiteX36" fmla="*/ 2686705 w 3823403"/>
              <a:gd name="connsiteY36" fmla="*/ 792987 h 1361787"/>
              <a:gd name="connsiteX37" fmla="*/ 2986954 w 3823403"/>
              <a:gd name="connsiteY37" fmla="*/ 584148 h 1361787"/>
              <a:gd name="connsiteX38" fmla="*/ 3227213 w 3823403"/>
              <a:gd name="connsiteY38" fmla="*/ 391656 h 1361787"/>
              <a:gd name="connsiteX39" fmla="*/ 3397028 w 3823403"/>
              <a:gd name="connsiteY39" fmla="*/ 240253 h 1361787"/>
              <a:gd name="connsiteX40" fmla="*/ 3546514 w 3823403"/>
              <a:gd name="connsiteY40" fmla="*/ 124247 h 1361787"/>
              <a:gd name="connsiteX41" fmla="*/ 3764878 w 3823403"/>
              <a:gd name="connsiteY41" fmla="*/ 1417 h 1361787"/>
              <a:gd name="connsiteX0" fmla="*/ 3764878 w 3823403"/>
              <a:gd name="connsiteY0" fmla="*/ 1417 h 1361787"/>
              <a:gd name="connsiteX1" fmla="*/ 3819470 w 3823403"/>
              <a:gd name="connsiteY1" fmla="*/ 62832 h 1361787"/>
              <a:gd name="connsiteX2" fmla="*/ 3682992 w 3823403"/>
              <a:gd name="connsiteY2" fmla="*/ 144718 h 1361787"/>
              <a:gd name="connsiteX3" fmla="*/ 3588097 w 3823403"/>
              <a:gd name="connsiteY3" fmla="*/ 212956 h 1361787"/>
              <a:gd name="connsiteX4" fmla="*/ 3435911 w 3823403"/>
              <a:gd name="connsiteY4" fmla="*/ 333727 h 1361787"/>
              <a:gd name="connsiteX5" fmla="*/ 3248326 w 3823403"/>
              <a:gd name="connsiteY5" fmla="*/ 486552 h 1361787"/>
              <a:gd name="connsiteX6" fmla="*/ 3078270 w 3823403"/>
              <a:gd name="connsiteY6" fmla="*/ 622391 h 1361787"/>
              <a:gd name="connsiteX7" fmla="*/ 2947292 w 3823403"/>
              <a:gd name="connsiteY7" fmla="*/ 724108 h 1361787"/>
              <a:gd name="connsiteX8" fmla="*/ 2806933 w 3823403"/>
              <a:gd name="connsiteY8" fmla="*/ 827106 h 1361787"/>
              <a:gd name="connsiteX9" fmla="*/ 2602758 w 3823403"/>
              <a:gd name="connsiteY9" fmla="*/ 963584 h 1361787"/>
              <a:gd name="connsiteX10" fmla="*/ 2406926 w 3823403"/>
              <a:gd name="connsiteY10" fmla="*/ 1072766 h 1361787"/>
              <a:gd name="connsiteX11" fmla="*/ 2212515 w 3823403"/>
              <a:gd name="connsiteY11" fmla="*/ 1168300 h 1361787"/>
              <a:gd name="connsiteX12" fmla="*/ 2012563 w 3823403"/>
              <a:gd name="connsiteY12" fmla="*/ 1245425 h 1361787"/>
              <a:gd name="connsiteX13" fmla="*/ 1807846 w 3823403"/>
              <a:gd name="connsiteY13" fmla="*/ 1300016 h 1361787"/>
              <a:gd name="connsiteX14" fmla="*/ 1542353 w 3823403"/>
              <a:gd name="connsiteY14" fmla="*/ 1347782 h 1361787"/>
              <a:gd name="connsiteX15" fmla="*/ 1310343 w 3823403"/>
              <a:gd name="connsiteY15" fmla="*/ 1361430 h 1361787"/>
              <a:gd name="connsiteX16" fmla="*/ 1082452 w 3823403"/>
              <a:gd name="connsiteY16" fmla="*/ 1336836 h 1361787"/>
              <a:gd name="connsiteX17" fmla="*/ 905031 w 3823403"/>
              <a:gd name="connsiteY17" fmla="*/ 1295892 h 1361787"/>
              <a:gd name="connsiteX18" fmla="*/ 745923 w 3823403"/>
              <a:gd name="connsiteY18" fmla="*/ 1252888 h 1361787"/>
              <a:gd name="connsiteX19" fmla="*/ 565900 w 3823403"/>
              <a:gd name="connsiteY19" fmla="*/ 1187349 h 1361787"/>
              <a:gd name="connsiteX20" fmla="*/ 397365 w 3823403"/>
              <a:gd name="connsiteY20" fmla="*/ 1118471 h 1361787"/>
              <a:gd name="connsiteX21" fmla="*/ 243756 w 3823403"/>
              <a:gd name="connsiteY21" fmla="*/ 1079590 h 1361787"/>
              <a:gd name="connsiteX22" fmla="*/ 53327 w 3823403"/>
              <a:gd name="connsiteY22" fmla="*/ 1070065 h 1361787"/>
              <a:gd name="connsiteX23" fmla="*/ 0 w 3823403"/>
              <a:gd name="connsiteY23" fmla="*/ 1075740 h 1361787"/>
              <a:gd name="connsiteX24" fmla="*/ 0 w 3823403"/>
              <a:gd name="connsiteY24" fmla="*/ 984070 h 1361787"/>
              <a:gd name="connsiteX25" fmla="*/ 50931 w 3823403"/>
              <a:gd name="connsiteY25" fmla="*/ 975784 h 1361787"/>
              <a:gd name="connsiteX26" fmla="*/ 175516 w 3823403"/>
              <a:gd name="connsiteY26" fmla="*/ 970408 h 1361787"/>
              <a:gd name="connsiteX27" fmla="*/ 415136 w 3823403"/>
              <a:gd name="connsiteY27" fmla="*/ 1020875 h 1361787"/>
              <a:gd name="connsiteX28" fmla="*/ 632858 w 3823403"/>
              <a:gd name="connsiteY28" fmla="*/ 1119113 h 1361787"/>
              <a:gd name="connsiteX29" fmla="*/ 797740 w 3823403"/>
              <a:gd name="connsiteY29" fmla="*/ 1177328 h 1361787"/>
              <a:gd name="connsiteX30" fmla="*/ 927423 w 3823403"/>
              <a:gd name="connsiteY30" fmla="*/ 1215285 h 1361787"/>
              <a:gd name="connsiteX31" fmla="*/ 1142446 w 3823403"/>
              <a:gd name="connsiteY31" fmla="*/ 1255590 h 1361787"/>
              <a:gd name="connsiteX32" fmla="*/ 1321614 w 3823403"/>
              <a:gd name="connsiteY32" fmla="*/ 1269588 h 1361787"/>
              <a:gd name="connsiteX33" fmla="*/ 1492526 w 3823403"/>
              <a:gd name="connsiteY33" fmla="*/ 1263835 h 1361787"/>
              <a:gd name="connsiteX34" fmla="*/ 1865138 w 3823403"/>
              <a:gd name="connsiteY34" fmla="*/ 1195597 h 1361787"/>
              <a:gd name="connsiteX35" fmla="*/ 2093139 w 3823403"/>
              <a:gd name="connsiteY35" fmla="*/ 1121951 h 1361787"/>
              <a:gd name="connsiteX36" fmla="*/ 2284097 w 3823403"/>
              <a:gd name="connsiteY36" fmla="*/ 1031823 h 1361787"/>
              <a:gd name="connsiteX37" fmla="*/ 2686705 w 3823403"/>
              <a:gd name="connsiteY37" fmla="*/ 792987 h 1361787"/>
              <a:gd name="connsiteX38" fmla="*/ 2986954 w 3823403"/>
              <a:gd name="connsiteY38" fmla="*/ 584148 h 1361787"/>
              <a:gd name="connsiteX39" fmla="*/ 3227213 w 3823403"/>
              <a:gd name="connsiteY39" fmla="*/ 391656 h 1361787"/>
              <a:gd name="connsiteX40" fmla="*/ 3397028 w 3823403"/>
              <a:gd name="connsiteY40" fmla="*/ 240253 h 1361787"/>
              <a:gd name="connsiteX41" fmla="*/ 3546514 w 3823403"/>
              <a:gd name="connsiteY41" fmla="*/ 124247 h 1361787"/>
              <a:gd name="connsiteX42" fmla="*/ 3764878 w 3823403"/>
              <a:gd name="connsiteY42" fmla="*/ 1417 h 1361787"/>
              <a:gd name="connsiteX0" fmla="*/ 3764878 w 3823403"/>
              <a:gd name="connsiteY0" fmla="*/ 1417 h 1361787"/>
              <a:gd name="connsiteX1" fmla="*/ 3819470 w 3823403"/>
              <a:gd name="connsiteY1" fmla="*/ 62832 h 1361787"/>
              <a:gd name="connsiteX2" fmla="*/ 3682992 w 3823403"/>
              <a:gd name="connsiteY2" fmla="*/ 144718 h 1361787"/>
              <a:gd name="connsiteX3" fmla="*/ 3588097 w 3823403"/>
              <a:gd name="connsiteY3" fmla="*/ 212956 h 1361787"/>
              <a:gd name="connsiteX4" fmla="*/ 3435911 w 3823403"/>
              <a:gd name="connsiteY4" fmla="*/ 333727 h 1361787"/>
              <a:gd name="connsiteX5" fmla="*/ 3248326 w 3823403"/>
              <a:gd name="connsiteY5" fmla="*/ 486552 h 1361787"/>
              <a:gd name="connsiteX6" fmla="*/ 3078270 w 3823403"/>
              <a:gd name="connsiteY6" fmla="*/ 622391 h 1361787"/>
              <a:gd name="connsiteX7" fmla="*/ 2947292 w 3823403"/>
              <a:gd name="connsiteY7" fmla="*/ 724108 h 1361787"/>
              <a:gd name="connsiteX8" fmla="*/ 2806933 w 3823403"/>
              <a:gd name="connsiteY8" fmla="*/ 827106 h 1361787"/>
              <a:gd name="connsiteX9" fmla="*/ 2602758 w 3823403"/>
              <a:gd name="connsiteY9" fmla="*/ 963584 h 1361787"/>
              <a:gd name="connsiteX10" fmla="*/ 2406926 w 3823403"/>
              <a:gd name="connsiteY10" fmla="*/ 1072766 h 1361787"/>
              <a:gd name="connsiteX11" fmla="*/ 2212515 w 3823403"/>
              <a:gd name="connsiteY11" fmla="*/ 1168300 h 1361787"/>
              <a:gd name="connsiteX12" fmla="*/ 2012563 w 3823403"/>
              <a:gd name="connsiteY12" fmla="*/ 1245425 h 1361787"/>
              <a:gd name="connsiteX13" fmla="*/ 1807846 w 3823403"/>
              <a:gd name="connsiteY13" fmla="*/ 1300016 h 1361787"/>
              <a:gd name="connsiteX14" fmla="*/ 1542353 w 3823403"/>
              <a:gd name="connsiteY14" fmla="*/ 1347782 h 1361787"/>
              <a:gd name="connsiteX15" fmla="*/ 1310343 w 3823403"/>
              <a:gd name="connsiteY15" fmla="*/ 1361430 h 1361787"/>
              <a:gd name="connsiteX16" fmla="*/ 1082452 w 3823403"/>
              <a:gd name="connsiteY16" fmla="*/ 1336836 h 1361787"/>
              <a:gd name="connsiteX17" fmla="*/ 905031 w 3823403"/>
              <a:gd name="connsiteY17" fmla="*/ 1295892 h 1361787"/>
              <a:gd name="connsiteX18" fmla="*/ 745923 w 3823403"/>
              <a:gd name="connsiteY18" fmla="*/ 1252888 h 1361787"/>
              <a:gd name="connsiteX19" fmla="*/ 565900 w 3823403"/>
              <a:gd name="connsiteY19" fmla="*/ 1187349 h 1361787"/>
              <a:gd name="connsiteX20" fmla="*/ 397365 w 3823403"/>
              <a:gd name="connsiteY20" fmla="*/ 1118471 h 1361787"/>
              <a:gd name="connsiteX21" fmla="*/ 243756 w 3823403"/>
              <a:gd name="connsiteY21" fmla="*/ 1079590 h 1361787"/>
              <a:gd name="connsiteX22" fmla="*/ 53327 w 3823403"/>
              <a:gd name="connsiteY22" fmla="*/ 1070065 h 1361787"/>
              <a:gd name="connsiteX23" fmla="*/ 0 w 3823403"/>
              <a:gd name="connsiteY23" fmla="*/ 1075740 h 1361787"/>
              <a:gd name="connsiteX24" fmla="*/ 0 w 3823403"/>
              <a:gd name="connsiteY24" fmla="*/ 984070 h 1361787"/>
              <a:gd name="connsiteX25" fmla="*/ 50931 w 3823403"/>
              <a:gd name="connsiteY25" fmla="*/ 975784 h 1361787"/>
              <a:gd name="connsiteX26" fmla="*/ 175516 w 3823403"/>
              <a:gd name="connsiteY26" fmla="*/ 970408 h 1361787"/>
              <a:gd name="connsiteX27" fmla="*/ 415136 w 3823403"/>
              <a:gd name="connsiteY27" fmla="*/ 1020875 h 1361787"/>
              <a:gd name="connsiteX28" fmla="*/ 632858 w 3823403"/>
              <a:gd name="connsiteY28" fmla="*/ 1119113 h 1361787"/>
              <a:gd name="connsiteX29" fmla="*/ 797740 w 3823403"/>
              <a:gd name="connsiteY29" fmla="*/ 1177328 h 1361787"/>
              <a:gd name="connsiteX30" fmla="*/ 927423 w 3823403"/>
              <a:gd name="connsiteY30" fmla="*/ 1215285 h 1361787"/>
              <a:gd name="connsiteX31" fmla="*/ 1142446 w 3823403"/>
              <a:gd name="connsiteY31" fmla="*/ 1255590 h 1361787"/>
              <a:gd name="connsiteX32" fmla="*/ 1321614 w 3823403"/>
              <a:gd name="connsiteY32" fmla="*/ 1269588 h 1361787"/>
              <a:gd name="connsiteX33" fmla="*/ 1492526 w 3823403"/>
              <a:gd name="connsiteY33" fmla="*/ 1263835 h 1361787"/>
              <a:gd name="connsiteX34" fmla="*/ 1693089 w 3823403"/>
              <a:gd name="connsiteY34" fmla="*/ 1236251 h 1361787"/>
              <a:gd name="connsiteX35" fmla="*/ 1865138 w 3823403"/>
              <a:gd name="connsiteY35" fmla="*/ 1195597 h 1361787"/>
              <a:gd name="connsiteX36" fmla="*/ 2093139 w 3823403"/>
              <a:gd name="connsiteY36" fmla="*/ 1121951 h 1361787"/>
              <a:gd name="connsiteX37" fmla="*/ 2284097 w 3823403"/>
              <a:gd name="connsiteY37" fmla="*/ 1031823 h 1361787"/>
              <a:gd name="connsiteX38" fmla="*/ 2686705 w 3823403"/>
              <a:gd name="connsiteY38" fmla="*/ 792987 h 1361787"/>
              <a:gd name="connsiteX39" fmla="*/ 2986954 w 3823403"/>
              <a:gd name="connsiteY39" fmla="*/ 584148 h 1361787"/>
              <a:gd name="connsiteX40" fmla="*/ 3227213 w 3823403"/>
              <a:gd name="connsiteY40" fmla="*/ 391656 h 1361787"/>
              <a:gd name="connsiteX41" fmla="*/ 3397028 w 3823403"/>
              <a:gd name="connsiteY41" fmla="*/ 240253 h 1361787"/>
              <a:gd name="connsiteX42" fmla="*/ 3546514 w 3823403"/>
              <a:gd name="connsiteY42" fmla="*/ 124247 h 1361787"/>
              <a:gd name="connsiteX43" fmla="*/ 3764878 w 3823403"/>
              <a:gd name="connsiteY43" fmla="*/ 1417 h 1361787"/>
              <a:gd name="connsiteX0" fmla="*/ 3764878 w 3823403"/>
              <a:gd name="connsiteY0" fmla="*/ 1417 h 1361787"/>
              <a:gd name="connsiteX1" fmla="*/ 3819470 w 3823403"/>
              <a:gd name="connsiteY1" fmla="*/ 62832 h 1361787"/>
              <a:gd name="connsiteX2" fmla="*/ 3682992 w 3823403"/>
              <a:gd name="connsiteY2" fmla="*/ 144718 h 1361787"/>
              <a:gd name="connsiteX3" fmla="*/ 3588097 w 3823403"/>
              <a:gd name="connsiteY3" fmla="*/ 212956 h 1361787"/>
              <a:gd name="connsiteX4" fmla="*/ 3435911 w 3823403"/>
              <a:gd name="connsiteY4" fmla="*/ 333727 h 1361787"/>
              <a:gd name="connsiteX5" fmla="*/ 3248326 w 3823403"/>
              <a:gd name="connsiteY5" fmla="*/ 486552 h 1361787"/>
              <a:gd name="connsiteX6" fmla="*/ 3078270 w 3823403"/>
              <a:gd name="connsiteY6" fmla="*/ 622391 h 1361787"/>
              <a:gd name="connsiteX7" fmla="*/ 2947292 w 3823403"/>
              <a:gd name="connsiteY7" fmla="*/ 724108 h 1361787"/>
              <a:gd name="connsiteX8" fmla="*/ 2806933 w 3823403"/>
              <a:gd name="connsiteY8" fmla="*/ 827106 h 1361787"/>
              <a:gd name="connsiteX9" fmla="*/ 2602758 w 3823403"/>
              <a:gd name="connsiteY9" fmla="*/ 963584 h 1361787"/>
              <a:gd name="connsiteX10" fmla="*/ 2406926 w 3823403"/>
              <a:gd name="connsiteY10" fmla="*/ 1072766 h 1361787"/>
              <a:gd name="connsiteX11" fmla="*/ 2212515 w 3823403"/>
              <a:gd name="connsiteY11" fmla="*/ 1168300 h 1361787"/>
              <a:gd name="connsiteX12" fmla="*/ 2012563 w 3823403"/>
              <a:gd name="connsiteY12" fmla="*/ 1245425 h 1361787"/>
              <a:gd name="connsiteX13" fmla="*/ 1807846 w 3823403"/>
              <a:gd name="connsiteY13" fmla="*/ 1300016 h 1361787"/>
              <a:gd name="connsiteX14" fmla="*/ 1542353 w 3823403"/>
              <a:gd name="connsiteY14" fmla="*/ 1347782 h 1361787"/>
              <a:gd name="connsiteX15" fmla="*/ 1310343 w 3823403"/>
              <a:gd name="connsiteY15" fmla="*/ 1361430 h 1361787"/>
              <a:gd name="connsiteX16" fmla="*/ 1082452 w 3823403"/>
              <a:gd name="connsiteY16" fmla="*/ 1336836 h 1361787"/>
              <a:gd name="connsiteX17" fmla="*/ 905031 w 3823403"/>
              <a:gd name="connsiteY17" fmla="*/ 1295892 h 1361787"/>
              <a:gd name="connsiteX18" fmla="*/ 745923 w 3823403"/>
              <a:gd name="connsiteY18" fmla="*/ 1252888 h 1361787"/>
              <a:gd name="connsiteX19" fmla="*/ 565900 w 3823403"/>
              <a:gd name="connsiteY19" fmla="*/ 1187349 h 1361787"/>
              <a:gd name="connsiteX20" fmla="*/ 397365 w 3823403"/>
              <a:gd name="connsiteY20" fmla="*/ 1118471 h 1361787"/>
              <a:gd name="connsiteX21" fmla="*/ 243756 w 3823403"/>
              <a:gd name="connsiteY21" fmla="*/ 1079590 h 1361787"/>
              <a:gd name="connsiteX22" fmla="*/ 53327 w 3823403"/>
              <a:gd name="connsiteY22" fmla="*/ 1070065 h 1361787"/>
              <a:gd name="connsiteX23" fmla="*/ 0 w 3823403"/>
              <a:gd name="connsiteY23" fmla="*/ 1075740 h 1361787"/>
              <a:gd name="connsiteX24" fmla="*/ 0 w 3823403"/>
              <a:gd name="connsiteY24" fmla="*/ 984070 h 1361787"/>
              <a:gd name="connsiteX25" fmla="*/ 50931 w 3823403"/>
              <a:gd name="connsiteY25" fmla="*/ 975784 h 1361787"/>
              <a:gd name="connsiteX26" fmla="*/ 175516 w 3823403"/>
              <a:gd name="connsiteY26" fmla="*/ 970408 h 1361787"/>
              <a:gd name="connsiteX27" fmla="*/ 415136 w 3823403"/>
              <a:gd name="connsiteY27" fmla="*/ 1020875 h 1361787"/>
              <a:gd name="connsiteX28" fmla="*/ 632858 w 3823403"/>
              <a:gd name="connsiteY28" fmla="*/ 1119113 h 1361787"/>
              <a:gd name="connsiteX29" fmla="*/ 797740 w 3823403"/>
              <a:gd name="connsiteY29" fmla="*/ 1177328 h 1361787"/>
              <a:gd name="connsiteX30" fmla="*/ 927423 w 3823403"/>
              <a:gd name="connsiteY30" fmla="*/ 1215285 h 1361787"/>
              <a:gd name="connsiteX31" fmla="*/ 1142446 w 3823403"/>
              <a:gd name="connsiteY31" fmla="*/ 1255590 h 1361787"/>
              <a:gd name="connsiteX32" fmla="*/ 1321614 w 3823403"/>
              <a:gd name="connsiteY32" fmla="*/ 1269588 h 1361787"/>
              <a:gd name="connsiteX33" fmla="*/ 1492526 w 3823403"/>
              <a:gd name="connsiteY33" fmla="*/ 1263835 h 1361787"/>
              <a:gd name="connsiteX34" fmla="*/ 1693089 w 3823403"/>
              <a:gd name="connsiteY34" fmla="*/ 1236251 h 1361787"/>
              <a:gd name="connsiteX35" fmla="*/ 1865138 w 3823403"/>
              <a:gd name="connsiteY35" fmla="*/ 1195597 h 1361787"/>
              <a:gd name="connsiteX36" fmla="*/ 2093139 w 3823403"/>
              <a:gd name="connsiteY36" fmla="*/ 1121951 h 1361787"/>
              <a:gd name="connsiteX37" fmla="*/ 2284097 w 3823403"/>
              <a:gd name="connsiteY37" fmla="*/ 1031823 h 1361787"/>
              <a:gd name="connsiteX38" fmla="*/ 2497952 w 3823403"/>
              <a:gd name="connsiteY38" fmla="*/ 921926 h 1361787"/>
              <a:gd name="connsiteX39" fmla="*/ 2686705 w 3823403"/>
              <a:gd name="connsiteY39" fmla="*/ 792987 h 1361787"/>
              <a:gd name="connsiteX40" fmla="*/ 2986954 w 3823403"/>
              <a:gd name="connsiteY40" fmla="*/ 584148 h 1361787"/>
              <a:gd name="connsiteX41" fmla="*/ 3227213 w 3823403"/>
              <a:gd name="connsiteY41" fmla="*/ 391656 h 1361787"/>
              <a:gd name="connsiteX42" fmla="*/ 3397028 w 3823403"/>
              <a:gd name="connsiteY42" fmla="*/ 240253 h 1361787"/>
              <a:gd name="connsiteX43" fmla="*/ 3546514 w 3823403"/>
              <a:gd name="connsiteY43" fmla="*/ 124247 h 1361787"/>
              <a:gd name="connsiteX44" fmla="*/ 3764878 w 3823403"/>
              <a:gd name="connsiteY44" fmla="*/ 1417 h 1361787"/>
              <a:gd name="connsiteX0" fmla="*/ 3764878 w 3823403"/>
              <a:gd name="connsiteY0" fmla="*/ 1417 h 1361787"/>
              <a:gd name="connsiteX1" fmla="*/ 3819470 w 3823403"/>
              <a:gd name="connsiteY1" fmla="*/ 62832 h 1361787"/>
              <a:gd name="connsiteX2" fmla="*/ 3682992 w 3823403"/>
              <a:gd name="connsiteY2" fmla="*/ 144718 h 1361787"/>
              <a:gd name="connsiteX3" fmla="*/ 3588097 w 3823403"/>
              <a:gd name="connsiteY3" fmla="*/ 212956 h 1361787"/>
              <a:gd name="connsiteX4" fmla="*/ 3435911 w 3823403"/>
              <a:gd name="connsiteY4" fmla="*/ 333727 h 1361787"/>
              <a:gd name="connsiteX5" fmla="*/ 3248326 w 3823403"/>
              <a:gd name="connsiteY5" fmla="*/ 486552 h 1361787"/>
              <a:gd name="connsiteX6" fmla="*/ 3078270 w 3823403"/>
              <a:gd name="connsiteY6" fmla="*/ 622391 h 1361787"/>
              <a:gd name="connsiteX7" fmla="*/ 2947292 w 3823403"/>
              <a:gd name="connsiteY7" fmla="*/ 724108 h 1361787"/>
              <a:gd name="connsiteX8" fmla="*/ 2806933 w 3823403"/>
              <a:gd name="connsiteY8" fmla="*/ 827106 h 1361787"/>
              <a:gd name="connsiteX9" fmla="*/ 2602758 w 3823403"/>
              <a:gd name="connsiteY9" fmla="*/ 963584 h 1361787"/>
              <a:gd name="connsiteX10" fmla="*/ 2406926 w 3823403"/>
              <a:gd name="connsiteY10" fmla="*/ 1072766 h 1361787"/>
              <a:gd name="connsiteX11" fmla="*/ 2212515 w 3823403"/>
              <a:gd name="connsiteY11" fmla="*/ 1168300 h 1361787"/>
              <a:gd name="connsiteX12" fmla="*/ 2012563 w 3823403"/>
              <a:gd name="connsiteY12" fmla="*/ 1245425 h 1361787"/>
              <a:gd name="connsiteX13" fmla="*/ 1807846 w 3823403"/>
              <a:gd name="connsiteY13" fmla="*/ 1300016 h 1361787"/>
              <a:gd name="connsiteX14" fmla="*/ 1542353 w 3823403"/>
              <a:gd name="connsiteY14" fmla="*/ 1347782 h 1361787"/>
              <a:gd name="connsiteX15" fmla="*/ 1310343 w 3823403"/>
              <a:gd name="connsiteY15" fmla="*/ 1361430 h 1361787"/>
              <a:gd name="connsiteX16" fmla="*/ 1082452 w 3823403"/>
              <a:gd name="connsiteY16" fmla="*/ 1336836 h 1361787"/>
              <a:gd name="connsiteX17" fmla="*/ 905031 w 3823403"/>
              <a:gd name="connsiteY17" fmla="*/ 1295892 h 1361787"/>
              <a:gd name="connsiteX18" fmla="*/ 745923 w 3823403"/>
              <a:gd name="connsiteY18" fmla="*/ 1252888 h 1361787"/>
              <a:gd name="connsiteX19" fmla="*/ 565900 w 3823403"/>
              <a:gd name="connsiteY19" fmla="*/ 1187349 h 1361787"/>
              <a:gd name="connsiteX20" fmla="*/ 397365 w 3823403"/>
              <a:gd name="connsiteY20" fmla="*/ 1118471 h 1361787"/>
              <a:gd name="connsiteX21" fmla="*/ 243756 w 3823403"/>
              <a:gd name="connsiteY21" fmla="*/ 1079590 h 1361787"/>
              <a:gd name="connsiteX22" fmla="*/ 53327 w 3823403"/>
              <a:gd name="connsiteY22" fmla="*/ 1070065 h 1361787"/>
              <a:gd name="connsiteX23" fmla="*/ 0 w 3823403"/>
              <a:gd name="connsiteY23" fmla="*/ 1075740 h 1361787"/>
              <a:gd name="connsiteX24" fmla="*/ 0 w 3823403"/>
              <a:gd name="connsiteY24" fmla="*/ 984070 h 1361787"/>
              <a:gd name="connsiteX25" fmla="*/ 50931 w 3823403"/>
              <a:gd name="connsiteY25" fmla="*/ 975784 h 1361787"/>
              <a:gd name="connsiteX26" fmla="*/ 175516 w 3823403"/>
              <a:gd name="connsiteY26" fmla="*/ 970408 h 1361787"/>
              <a:gd name="connsiteX27" fmla="*/ 415136 w 3823403"/>
              <a:gd name="connsiteY27" fmla="*/ 1020875 h 1361787"/>
              <a:gd name="connsiteX28" fmla="*/ 632858 w 3823403"/>
              <a:gd name="connsiteY28" fmla="*/ 1119113 h 1361787"/>
              <a:gd name="connsiteX29" fmla="*/ 797740 w 3823403"/>
              <a:gd name="connsiteY29" fmla="*/ 1177328 h 1361787"/>
              <a:gd name="connsiteX30" fmla="*/ 927423 w 3823403"/>
              <a:gd name="connsiteY30" fmla="*/ 1215285 h 1361787"/>
              <a:gd name="connsiteX31" fmla="*/ 1142446 w 3823403"/>
              <a:gd name="connsiteY31" fmla="*/ 1255590 h 1361787"/>
              <a:gd name="connsiteX32" fmla="*/ 1321614 w 3823403"/>
              <a:gd name="connsiteY32" fmla="*/ 1269588 h 1361787"/>
              <a:gd name="connsiteX33" fmla="*/ 1492526 w 3823403"/>
              <a:gd name="connsiteY33" fmla="*/ 1263835 h 1361787"/>
              <a:gd name="connsiteX34" fmla="*/ 1693089 w 3823403"/>
              <a:gd name="connsiteY34" fmla="*/ 1236251 h 1361787"/>
              <a:gd name="connsiteX35" fmla="*/ 1865138 w 3823403"/>
              <a:gd name="connsiteY35" fmla="*/ 1195597 h 1361787"/>
              <a:gd name="connsiteX36" fmla="*/ 2093139 w 3823403"/>
              <a:gd name="connsiteY36" fmla="*/ 1121951 h 1361787"/>
              <a:gd name="connsiteX37" fmla="*/ 2288859 w 3823403"/>
              <a:gd name="connsiteY37" fmla="*/ 1036585 h 1361787"/>
              <a:gd name="connsiteX38" fmla="*/ 2497952 w 3823403"/>
              <a:gd name="connsiteY38" fmla="*/ 921926 h 1361787"/>
              <a:gd name="connsiteX39" fmla="*/ 2686705 w 3823403"/>
              <a:gd name="connsiteY39" fmla="*/ 792987 h 1361787"/>
              <a:gd name="connsiteX40" fmla="*/ 2986954 w 3823403"/>
              <a:gd name="connsiteY40" fmla="*/ 584148 h 1361787"/>
              <a:gd name="connsiteX41" fmla="*/ 3227213 w 3823403"/>
              <a:gd name="connsiteY41" fmla="*/ 391656 h 1361787"/>
              <a:gd name="connsiteX42" fmla="*/ 3397028 w 3823403"/>
              <a:gd name="connsiteY42" fmla="*/ 240253 h 1361787"/>
              <a:gd name="connsiteX43" fmla="*/ 3546514 w 3823403"/>
              <a:gd name="connsiteY43" fmla="*/ 124247 h 1361787"/>
              <a:gd name="connsiteX44" fmla="*/ 3764878 w 3823403"/>
              <a:gd name="connsiteY44" fmla="*/ 1417 h 1361787"/>
              <a:gd name="connsiteX0" fmla="*/ 3764878 w 3823403"/>
              <a:gd name="connsiteY0" fmla="*/ 1417 h 1361787"/>
              <a:gd name="connsiteX1" fmla="*/ 3819470 w 3823403"/>
              <a:gd name="connsiteY1" fmla="*/ 62832 h 1361787"/>
              <a:gd name="connsiteX2" fmla="*/ 3682992 w 3823403"/>
              <a:gd name="connsiteY2" fmla="*/ 144718 h 1361787"/>
              <a:gd name="connsiteX3" fmla="*/ 3588097 w 3823403"/>
              <a:gd name="connsiteY3" fmla="*/ 212956 h 1361787"/>
              <a:gd name="connsiteX4" fmla="*/ 3435911 w 3823403"/>
              <a:gd name="connsiteY4" fmla="*/ 333727 h 1361787"/>
              <a:gd name="connsiteX5" fmla="*/ 3248326 w 3823403"/>
              <a:gd name="connsiteY5" fmla="*/ 486552 h 1361787"/>
              <a:gd name="connsiteX6" fmla="*/ 3078270 w 3823403"/>
              <a:gd name="connsiteY6" fmla="*/ 622391 h 1361787"/>
              <a:gd name="connsiteX7" fmla="*/ 2947292 w 3823403"/>
              <a:gd name="connsiteY7" fmla="*/ 724108 h 1361787"/>
              <a:gd name="connsiteX8" fmla="*/ 2806933 w 3823403"/>
              <a:gd name="connsiteY8" fmla="*/ 827106 h 1361787"/>
              <a:gd name="connsiteX9" fmla="*/ 2602758 w 3823403"/>
              <a:gd name="connsiteY9" fmla="*/ 963584 h 1361787"/>
              <a:gd name="connsiteX10" fmla="*/ 2406926 w 3823403"/>
              <a:gd name="connsiteY10" fmla="*/ 1072766 h 1361787"/>
              <a:gd name="connsiteX11" fmla="*/ 2212515 w 3823403"/>
              <a:gd name="connsiteY11" fmla="*/ 1168300 h 1361787"/>
              <a:gd name="connsiteX12" fmla="*/ 2012563 w 3823403"/>
              <a:gd name="connsiteY12" fmla="*/ 1245425 h 1361787"/>
              <a:gd name="connsiteX13" fmla="*/ 1807846 w 3823403"/>
              <a:gd name="connsiteY13" fmla="*/ 1300016 h 1361787"/>
              <a:gd name="connsiteX14" fmla="*/ 1542353 w 3823403"/>
              <a:gd name="connsiteY14" fmla="*/ 1347782 h 1361787"/>
              <a:gd name="connsiteX15" fmla="*/ 1310343 w 3823403"/>
              <a:gd name="connsiteY15" fmla="*/ 1361430 h 1361787"/>
              <a:gd name="connsiteX16" fmla="*/ 1082452 w 3823403"/>
              <a:gd name="connsiteY16" fmla="*/ 1336836 h 1361787"/>
              <a:gd name="connsiteX17" fmla="*/ 905031 w 3823403"/>
              <a:gd name="connsiteY17" fmla="*/ 1295892 h 1361787"/>
              <a:gd name="connsiteX18" fmla="*/ 745923 w 3823403"/>
              <a:gd name="connsiteY18" fmla="*/ 1252888 h 1361787"/>
              <a:gd name="connsiteX19" fmla="*/ 565900 w 3823403"/>
              <a:gd name="connsiteY19" fmla="*/ 1187349 h 1361787"/>
              <a:gd name="connsiteX20" fmla="*/ 397365 w 3823403"/>
              <a:gd name="connsiteY20" fmla="*/ 1118471 h 1361787"/>
              <a:gd name="connsiteX21" fmla="*/ 243756 w 3823403"/>
              <a:gd name="connsiteY21" fmla="*/ 1079590 h 1361787"/>
              <a:gd name="connsiteX22" fmla="*/ 53327 w 3823403"/>
              <a:gd name="connsiteY22" fmla="*/ 1070065 h 1361787"/>
              <a:gd name="connsiteX23" fmla="*/ 0 w 3823403"/>
              <a:gd name="connsiteY23" fmla="*/ 1075740 h 1361787"/>
              <a:gd name="connsiteX24" fmla="*/ 0 w 3823403"/>
              <a:gd name="connsiteY24" fmla="*/ 984070 h 1361787"/>
              <a:gd name="connsiteX25" fmla="*/ 50931 w 3823403"/>
              <a:gd name="connsiteY25" fmla="*/ 975784 h 1361787"/>
              <a:gd name="connsiteX26" fmla="*/ 175516 w 3823403"/>
              <a:gd name="connsiteY26" fmla="*/ 970408 h 1361787"/>
              <a:gd name="connsiteX27" fmla="*/ 415136 w 3823403"/>
              <a:gd name="connsiteY27" fmla="*/ 1020875 h 1361787"/>
              <a:gd name="connsiteX28" fmla="*/ 632858 w 3823403"/>
              <a:gd name="connsiteY28" fmla="*/ 1119113 h 1361787"/>
              <a:gd name="connsiteX29" fmla="*/ 797740 w 3823403"/>
              <a:gd name="connsiteY29" fmla="*/ 1177328 h 1361787"/>
              <a:gd name="connsiteX30" fmla="*/ 927423 w 3823403"/>
              <a:gd name="connsiteY30" fmla="*/ 1215285 h 1361787"/>
              <a:gd name="connsiteX31" fmla="*/ 1142446 w 3823403"/>
              <a:gd name="connsiteY31" fmla="*/ 1255590 h 1361787"/>
              <a:gd name="connsiteX32" fmla="*/ 1321614 w 3823403"/>
              <a:gd name="connsiteY32" fmla="*/ 1269588 h 1361787"/>
              <a:gd name="connsiteX33" fmla="*/ 1492526 w 3823403"/>
              <a:gd name="connsiteY33" fmla="*/ 1263835 h 1361787"/>
              <a:gd name="connsiteX34" fmla="*/ 1693089 w 3823403"/>
              <a:gd name="connsiteY34" fmla="*/ 1236251 h 1361787"/>
              <a:gd name="connsiteX35" fmla="*/ 1865138 w 3823403"/>
              <a:gd name="connsiteY35" fmla="*/ 1195597 h 1361787"/>
              <a:gd name="connsiteX36" fmla="*/ 2093139 w 3823403"/>
              <a:gd name="connsiteY36" fmla="*/ 1121951 h 1361787"/>
              <a:gd name="connsiteX37" fmla="*/ 2288859 w 3823403"/>
              <a:gd name="connsiteY37" fmla="*/ 1036585 h 1361787"/>
              <a:gd name="connsiteX38" fmla="*/ 2497952 w 3823403"/>
              <a:gd name="connsiteY38" fmla="*/ 921926 h 1361787"/>
              <a:gd name="connsiteX39" fmla="*/ 2696230 w 3823403"/>
              <a:gd name="connsiteY39" fmla="*/ 792987 h 1361787"/>
              <a:gd name="connsiteX40" fmla="*/ 2986954 w 3823403"/>
              <a:gd name="connsiteY40" fmla="*/ 584148 h 1361787"/>
              <a:gd name="connsiteX41" fmla="*/ 3227213 w 3823403"/>
              <a:gd name="connsiteY41" fmla="*/ 391656 h 1361787"/>
              <a:gd name="connsiteX42" fmla="*/ 3397028 w 3823403"/>
              <a:gd name="connsiteY42" fmla="*/ 240253 h 1361787"/>
              <a:gd name="connsiteX43" fmla="*/ 3546514 w 3823403"/>
              <a:gd name="connsiteY43" fmla="*/ 124247 h 1361787"/>
              <a:gd name="connsiteX44" fmla="*/ 3764878 w 3823403"/>
              <a:gd name="connsiteY44" fmla="*/ 1417 h 1361787"/>
              <a:gd name="connsiteX0" fmla="*/ 3764878 w 3823263"/>
              <a:gd name="connsiteY0" fmla="*/ 1417 h 1361787"/>
              <a:gd name="connsiteX1" fmla="*/ 3819470 w 3823263"/>
              <a:gd name="connsiteY1" fmla="*/ 62832 h 1361787"/>
              <a:gd name="connsiteX2" fmla="*/ 3682992 w 3823263"/>
              <a:gd name="connsiteY2" fmla="*/ 144718 h 1361787"/>
              <a:gd name="connsiteX3" fmla="*/ 3588097 w 3823263"/>
              <a:gd name="connsiteY3" fmla="*/ 212956 h 1361787"/>
              <a:gd name="connsiteX4" fmla="*/ 3435911 w 3823263"/>
              <a:gd name="connsiteY4" fmla="*/ 333727 h 1361787"/>
              <a:gd name="connsiteX5" fmla="*/ 3248326 w 3823263"/>
              <a:gd name="connsiteY5" fmla="*/ 486552 h 1361787"/>
              <a:gd name="connsiteX6" fmla="*/ 3078270 w 3823263"/>
              <a:gd name="connsiteY6" fmla="*/ 622391 h 1361787"/>
              <a:gd name="connsiteX7" fmla="*/ 2947292 w 3823263"/>
              <a:gd name="connsiteY7" fmla="*/ 724108 h 1361787"/>
              <a:gd name="connsiteX8" fmla="*/ 2806933 w 3823263"/>
              <a:gd name="connsiteY8" fmla="*/ 827106 h 1361787"/>
              <a:gd name="connsiteX9" fmla="*/ 2602758 w 3823263"/>
              <a:gd name="connsiteY9" fmla="*/ 963584 h 1361787"/>
              <a:gd name="connsiteX10" fmla="*/ 2406926 w 3823263"/>
              <a:gd name="connsiteY10" fmla="*/ 1072766 h 1361787"/>
              <a:gd name="connsiteX11" fmla="*/ 2212515 w 3823263"/>
              <a:gd name="connsiteY11" fmla="*/ 1168300 h 1361787"/>
              <a:gd name="connsiteX12" fmla="*/ 2012563 w 3823263"/>
              <a:gd name="connsiteY12" fmla="*/ 1245425 h 1361787"/>
              <a:gd name="connsiteX13" fmla="*/ 1807846 w 3823263"/>
              <a:gd name="connsiteY13" fmla="*/ 1300016 h 1361787"/>
              <a:gd name="connsiteX14" fmla="*/ 1542353 w 3823263"/>
              <a:gd name="connsiteY14" fmla="*/ 1347782 h 1361787"/>
              <a:gd name="connsiteX15" fmla="*/ 1310343 w 3823263"/>
              <a:gd name="connsiteY15" fmla="*/ 1361430 h 1361787"/>
              <a:gd name="connsiteX16" fmla="*/ 1082452 w 3823263"/>
              <a:gd name="connsiteY16" fmla="*/ 1336836 h 1361787"/>
              <a:gd name="connsiteX17" fmla="*/ 905031 w 3823263"/>
              <a:gd name="connsiteY17" fmla="*/ 1295892 h 1361787"/>
              <a:gd name="connsiteX18" fmla="*/ 745923 w 3823263"/>
              <a:gd name="connsiteY18" fmla="*/ 1252888 h 1361787"/>
              <a:gd name="connsiteX19" fmla="*/ 565900 w 3823263"/>
              <a:gd name="connsiteY19" fmla="*/ 1187349 h 1361787"/>
              <a:gd name="connsiteX20" fmla="*/ 397365 w 3823263"/>
              <a:gd name="connsiteY20" fmla="*/ 1118471 h 1361787"/>
              <a:gd name="connsiteX21" fmla="*/ 243756 w 3823263"/>
              <a:gd name="connsiteY21" fmla="*/ 1079590 h 1361787"/>
              <a:gd name="connsiteX22" fmla="*/ 53327 w 3823263"/>
              <a:gd name="connsiteY22" fmla="*/ 1070065 h 1361787"/>
              <a:gd name="connsiteX23" fmla="*/ 0 w 3823263"/>
              <a:gd name="connsiteY23" fmla="*/ 1075740 h 1361787"/>
              <a:gd name="connsiteX24" fmla="*/ 0 w 3823263"/>
              <a:gd name="connsiteY24" fmla="*/ 984070 h 1361787"/>
              <a:gd name="connsiteX25" fmla="*/ 50931 w 3823263"/>
              <a:gd name="connsiteY25" fmla="*/ 975784 h 1361787"/>
              <a:gd name="connsiteX26" fmla="*/ 175516 w 3823263"/>
              <a:gd name="connsiteY26" fmla="*/ 970408 h 1361787"/>
              <a:gd name="connsiteX27" fmla="*/ 415136 w 3823263"/>
              <a:gd name="connsiteY27" fmla="*/ 1020875 h 1361787"/>
              <a:gd name="connsiteX28" fmla="*/ 632858 w 3823263"/>
              <a:gd name="connsiteY28" fmla="*/ 1119113 h 1361787"/>
              <a:gd name="connsiteX29" fmla="*/ 797740 w 3823263"/>
              <a:gd name="connsiteY29" fmla="*/ 1177328 h 1361787"/>
              <a:gd name="connsiteX30" fmla="*/ 927423 w 3823263"/>
              <a:gd name="connsiteY30" fmla="*/ 1215285 h 1361787"/>
              <a:gd name="connsiteX31" fmla="*/ 1142446 w 3823263"/>
              <a:gd name="connsiteY31" fmla="*/ 1255590 h 1361787"/>
              <a:gd name="connsiteX32" fmla="*/ 1321614 w 3823263"/>
              <a:gd name="connsiteY32" fmla="*/ 1269588 h 1361787"/>
              <a:gd name="connsiteX33" fmla="*/ 1492526 w 3823263"/>
              <a:gd name="connsiteY33" fmla="*/ 1263835 h 1361787"/>
              <a:gd name="connsiteX34" fmla="*/ 1693089 w 3823263"/>
              <a:gd name="connsiteY34" fmla="*/ 1236251 h 1361787"/>
              <a:gd name="connsiteX35" fmla="*/ 1865138 w 3823263"/>
              <a:gd name="connsiteY35" fmla="*/ 1195597 h 1361787"/>
              <a:gd name="connsiteX36" fmla="*/ 2093139 w 3823263"/>
              <a:gd name="connsiteY36" fmla="*/ 1121951 h 1361787"/>
              <a:gd name="connsiteX37" fmla="*/ 2288859 w 3823263"/>
              <a:gd name="connsiteY37" fmla="*/ 1036585 h 1361787"/>
              <a:gd name="connsiteX38" fmla="*/ 2497952 w 3823263"/>
              <a:gd name="connsiteY38" fmla="*/ 921926 h 1361787"/>
              <a:gd name="connsiteX39" fmla="*/ 2696230 w 3823263"/>
              <a:gd name="connsiteY39" fmla="*/ 792987 h 1361787"/>
              <a:gd name="connsiteX40" fmla="*/ 2986954 w 3823263"/>
              <a:gd name="connsiteY40" fmla="*/ 584148 h 1361787"/>
              <a:gd name="connsiteX41" fmla="*/ 3227213 w 3823263"/>
              <a:gd name="connsiteY41" fmla="*/ 391656 h 1361787"/>
              <a:gd name="connsiteX42" fmla="*/ 3397028 w 3823263"/>
              <a:gd name="connsiteY42" fmla="*/ 240253 h 1361787"/>
              <a:gd name="connsiteX43" fmla="*/ 3555941 w 3823263"/>
              <a:gd name="connsiteY43" fmla="*/ 124247 h 1361787"/>
              <a:gd name="connsiteX44" fmla="*/ 3764878 w 3823263"/>
              <a:gd name="connsiteY44" fmla="*/ 1417 h 136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823263" h="1361787">
                <a:moveTo>
                  <a:pt x="3764878" y="1417"/>
                </a:moveTo>
                <a:cubicBezTo>
                  <a:pt x="3808799" y="-8819"/>
                  <a:pt x="3833118" y="38948"/>
                  <a:pt x="3819470" y="62832"/>
                </a:cubicBezTo>
                <a:cubicBezTo>
                  <a:pt x="3805821" y="86714"/>
                  <a:pt x="3721554" y="119697"/>
                  <a:pt x="3682992" y="144718"/>
                </a:cubicBezTo>
                <a:cubicBezTo>
                  <a:pt x="3644429" y="169739"/>
                  <a:pt x="3629277" y="181454"/>
                  <a:pt x="3588097" y="212956"/>
                </a:cubicBezTo>
                <a:cubicBezTo>
                  <a:pt x="3546917" y="244458"/>
                  <a:pt x="3492540" y="288127"/>
                  <a:pt x="3435911" y="333727"/>
                </a:cubicBezTo>
                <a:cubicBezTo>
                  <a:pt x="3379283" y="379326"/>
                  <a:pt x="3307679" y="435610"/>
                  <a:pt x="3248326" y="486552"/>
                </a:cubicBezTo>
                <a:lnTo>
                  <a:pt x="3078270" y="622391"/>
                </a:lnTo>
                <a:lnTo>
                  <a:pt x="2947292" y="724108"/>
                </a:lnTo>
                <a:cubicBezTo>
                  <a:pt x="2902069" y="758227"/>
                  <a:pt x="2864354" y="787192"/>
                  <a:pt x="2806933" y="827106"/>
                </a:cubicBezTo>
                <a:cubicBezTo>
                  <a:pt x="2749510" y="867019"/>
                  <a:pt x="2669425" y="922641"/>
                  <a:pt x="2602758" y="963584"/>
                </a:cubicBezTo>
                <a:cubicBezTo>
                  <a:pt x="2536090" y="1004527"/>
                  <a:pt x="2471966" y="1038646"/>
                  <a:pt x="2406926" y="1072766"/>
                </a:cubicBezTo>
                <a:cubicBezTo>
                  <a:pt x="2341887" y="1106886"/>
                  <a:pt x="2278242" y="1139524"/>
                  <a:pt x="2212515" y="1168300"/>
                </a:cubicBezTo>
                <a:cubicBezTo>
                  <a:pt x="2146788" y="1197077"/>
                  <a:pt x="2080008" y="1223472"/>
                  <a:pt x="2012563" y="1245425"/>
                </a:cubicBezTo>
                <a:cubicBezTo>
                  <a:pt x="1945118" y="1267378"/>
                  <a:pt x="1886215" y="1282957"/>
                  <a:pt x="1807846" y="1300016"/>
                </a:cubicBezTo>
                <a:cubicBezTo>
                  <a:pt x="1729478" y="1317076"/>
                  <a:pt x="1625270" y="1337546"/>
                  <a:pt x="1542353" y="1347782"/>
                </a:cubicBezTo>
                <a:cubicBezTo>
                  <a:pt x="1459436" y="1358017"/>
                  <a:pt x="1386993" y="1363254"/>
                  <a:pt x="1310343" y="1361430"/>
                </a:cubicBezTo>
                <a:cubicBezTo>
                  <a:pt x="1233693" y="1359606"/>
                  <a:pt x="1150004" y="1347759"/>
                  <a:pt x="1082452" y="1336836"/>
                </a:cubicBezTo>
                <a:cubicBezTo>
                  <a:pt x="1014901" y="1325913"/>
                  <a:pt x="961119" y="1309884"/>
                  <a:pt x="905031" y="1295892"/>
                </a:cubicBezTo>
                <a:cubicBezTo>
                  <a:pt x="848942" y="1281901"/>
                  <a:pt x="802444" y="1270979"/>
                  <a:pt x="745923" y="1252888"/>
                </a:cubicBezTo>
                <a:cubicBezTo>
                  <a:pt x="689401" y="1234798"/>
                  <a:pt x="623993" y="1209752"/>
                  <a:pt x="565900" y="1187349"/>
                </a:cubicBezTo>
                <a:cubicBezTo>
                  <a:pt x="507807" y="1164946"/>
                  <a:pt x="451056" y="1136431"/>
                  <a:pt x="397365" y="1118471"/>
                </a:cubicBezTo>
                <a:cubicBezTo>
                  <a:pt x="343675" y="1100512"/>
                  <a:pt x="301096" y="1087657"/>
                  <a:pt x="243756" y="1079590"/>
                </a:cubicBezTo>
                <a:cubicBezTo>
                  <a:pt x="186416" y="1071523"/>
                  <a:pt x="121223" y="1066311"/>
                  <a:pt x="53327" y="1070065"/>
                </a:cubicBezTo>
                <a:lnTo>
                  <a:pt x="0" y="1075740"/>
                </a:lnTo>
                <a:lnTo>
                  <a:pt x="0" y="984070"/>
                </a:lnTo>
                <a:lnTo>
                  <a:pt x="50931" y="975784"/>
                </a:lnTo>
                <a:cubicBezTo>
                  <a:pt x="93280" y="970752"/>
                  <a:pt x="133939" y="968478"/>
                  <a:pt x="175516" y="970408"/>
                </a:cubicBezTo>
                <a:cubicBezTo>
                  <a:pt x="258671" y="974270"/>
                  <a:pt x="338913" y="996091"/>
                  <a:pt x="415136" y="1020875"/>
                </a:cubicBezTo>
                <a:cubicBezTo>
                  <a:pt x="491360" y="1045659"/>
                  <a:pt x="569091" y="1093038"/>
                  <a:pt x="632858" y="1119113"/>
                </a:cubicBezTo>
                <a:cubicBezTo>
                  <a:pt x="696625" y="1145188"/>
                  <a:pt x="749439" y="1161300"/>
                  <a:pt x="797740" y="1177328"/>
                </a:cubicBezTo>
                <a:cubicBezTo>
                  <a:pt x="846041" y="1193356"/>
                  <a:pt x="869971" y="1202241"/>
                  <a:pt x="927423" y="1215285"/>
                </a:cubicBezTo>
                <a:cubicBezTo>
                  <a:pt x="984874" y="1228328"/>
                  <a:pt x="1076748" y="1246540"/>
                  <a:pt x="1142446" y="1255590"/>
                </a:cubicBezTo>
                <a:cubicBezTo>
                  <a:pt x="1208144" y="1264640"/>
                  <a:pt x="1263267" y="1268214"/>
                  <a:pt x="1321614" y="1269588"/>
                </a:cubicBezTo>
                <a:cubicBezTo>
                  <a:pt x="1379961" y="1270962"/>
                  <a:pt x="1430613" y="1269391"/>
                  <a:pt x="1492526" y="1263835"/>
                </a:cubicBezTo>
                <a:cubicBezTo>
                  <a:pt x="1554439" y="1258279"/>
                  <a:pt x="1630987" y="1247624"/>
                  <a:pt x="1693089" y="1236251"/>
                </a:cubicBezTo>
                <a:cubicBezTo>
                  <a:pt x="1755191" y="1224878"/>
                  <a:pt x="1798463" y="1214647"/>
                  <a:pt x="1865138" y="1195597"/>
                </a:cubicBezTo>
                <a:cubicBezTo>
                  <a:pt x="1931813" y="1176547"/>
                  <a:pt x="2023313" y="1149247"/>
                  <a:pt x="2093139" y="1121951"/>
                </a:cubicBezTo>
                <a:cubicBezTo>
                  <a:pt x="2162966" y="1094655"/>
                  <a:pt x="2221390" y="1069922"/>
                  <a:pt x="2288859" y="1036585"/>
                </a:cubicBezTo>
                <a:cubicBezTo>
                  <a:pt x="2356328" y="1003248"/>
                  <a:pt x="2430851" y="961732"/>
                  <a:pt x="2497952" y="921926"/>
                </a:cubicBezTo>
                <a:cubicBezTo>
                  <a:pt x="2565053" y="882120"/>
                  <a:pt x="2614730" y="849283"/>
                  <a:pt x="2696230" y="792987"/>
                </a:cubicBezTo>
                <a:cubicBezTo>
                  <a:pt x="2777730" y="736691"/>
                  <a:pt x="2898457" y="651036"/>
                  <a:pt x="2986954" y="584148"/>
                </a:cubicBezTo>
                <a:cubicBezTo>
                  <a:pt x="3075451" y="517260"/>
                  <a:pt x="3158868" y="448972"/>
                  <a:pt x="3227213" y="391656"/>
                </a:cubicBezTo>
                <a:cubicBezTo>
                  <a:pt x="3295559" y="334341"/>
                  <a:pt x="3340423" y="290721"/>
                  <a:pt x="3397028" y="240253"/>
                </a:cubicBezTo>
                <a:cubicBezTo>
                  <a:pt x="3447070" y="200447"/>
                  <a:pt x="3494632" y="164053"/>
                  <a:pt x="3555941" y="124247"/>
                </a:cubicBezTo>
                <a:cubicBezTo>
                  <a:pt x="3617249" y="84441"/>
                  <a:pt x="3720957" y="11653"/>
                  <a:pt x="3764878" y="1417"/>
                </a:cubicBezTo>
                <a:close/>
              </a:path>
            </a:pathLst>
          </a:custGeom>
          <a:solidFill>
            <a:srgbClr val="7DCFF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5" name="任意多边形 54"/>
          <p:cNvSpPr/>
          <p:nvPr/>
        </p:nvSpPr>
        <p:spPr>
          <a:xfrm rot="3421026">
            <a:off x="3619500" y="3635375"/>
            <a:ext cx="365125" cy="123825"/>
          </a:xfrm>
          <a:custGeom>
            <a:avLst/>
            <a:gdLst>
              <a:gd name="connsiteX0" fmla="*/ 0 w 364777"/>
              <a:gd name="connsiteY0" fmla="*/ 27829 h 124338"/>
              <a:gd name="connsiteX1" fmla="*/ 107304 w 364777"/>
              <a:gd name="connsiteY1" fmla="*/ 11533 h 124338"/>
              <a:gd name="connsiteX2" fmla="*/ 215935 w 364777"/>
              <a:gd name="connsiteY2" fmla="*/ 2181 h 124338"/>
              <a:gd name="connsiteX3" fmla="*/ 349906 w 364777"/>
              <a:gd name="connsiteY3" fmla="*/ 952 h 124338"/>
              <a:gd name="connsiteX4" fmla="*/ 364777 w 364777"/>
              <a:gd name="connsiteY4" fmla="*/ 1006 h 124338"/>
              <a:gd name="connsiteX5" fmla="*/ 364777 w 364777"/>
              <a:gd name="connsiteY5" fmla="*/ 101558 h 124338"/>
              <a:gd name="connsiteX6" fmla="*/ 362942 w 364777"/>
              <a:gd name="connsiteY6" fmla="*/ 101571 h 124338"/>
              <a:gd name="connsiteX7" fmla="*/ 186754 w 364777"/>
              <a:gd name="connsiteY7" fmla="*/ 106032 h 124338"/>
              <a:gd name="connsiteX8" fmla="*/ 36954 w 364777"/>
              <a:gd name="connsiteY8" fmla="*/ 121420 h 124338"/>
              <a:gd name="connsiteX9" fmla="*/ 15757 w 364777"/>
              <a:gd name="connsiteY9" fmla="*/ 124338 h 124338"/>
              <a:gd name="connsiteX10" fmla="*/ 0 w 364777"/>
              <a:gd name="connsiteY10" fmla="*/ 27829 h 12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4777" h="124338">
                <a:moveTo>
                  <a:pt x="0" y="27829"/>
                </a:moveTo>
                <a:lnTo>
                  <a:pt x="107304" y="11533"/>
                </a:lnTo>
                <a:cubicBezTo>
                  <a:pt x="144888" y="7343"/>
                  <a:pt x="181484" y="4495"/>
                  <a:pt x="215935" y="2181"/>
                </a:cubicBezTo>
                <a:cubicBezTo>
                  <a:pt x="267612" y="-1290"/>
                  <a:pt x="300479" y="253"/>
                  <a:pt x="349906" y="952"/>
                </a:cubicBezTo>
                <a:lnTo>
                  <a:pt x="364777" y="1006"/>
                </a:lnTo>
                <a:lnTo>
                  <a:pt x="364777" y="101558"/>
                </a:lnTo>
                <a:lnTo>
                  <a:pt x="362942" y="101571"/>
                </a:lnTo>
                <a:cubicBezTo>
                  <a:pt x="299864" y="102665"/>
                  <a:pt x="248251" y="101737"/>
                  <a:pt x="186754" y="106032"/>
                </a:cubicBezTo>
                <a:cubicBezTo>
                  <a:pt x="140631" y="109253"/>
                  <a:pt x="83938" y="115370"/>
                  <a:pt x="36954" y="121420"/>
                </a:cubicBezTo>
                <a:lnTo>
                  <a:pt x="15757" y="124338"/>
                </a:lnTo>
                <a:lnTo>
                  <a:pt x="0" y="27829"/>
                </a:lnTo>
                <a:close/>
              </a:path>
            </a:pathLst>
          </a:cu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61596" name="组合 1"/>
          <p:cNvGrpSpPr>
            <a:grpSpLocks/>
          </p:cNvGrpSpPr>
          <p:nvPr/>
        </p:nvGrpSpPr>
        <p:grpSpPr bwMode="auto">
          <a:xfrm>
            <a:off x="6630988" y="836613"/>
            <a:ext cx="3743325" cy="1800225"/>
            <a:chOff x="6630789" y="836912"/>
            <a:chExt cx="3743405" cy="1800000"/>
          </a:xfrm>
        </p:grpSpPr>
        <p:sp>
          <p:nvSpPr>
            <p:cNvPr id="238" name="圆角矩形 237"/>
            <p:cNvSpPr/>
            <p:nvPr/>
          </p:nvSpPr>
          <p:spPr>
            <a:xfrm>
              <a:off x="7097524" y="836912"/>
              <a:ext cx="3276670" cy="1800000"/>
            </a:xfrm>
            <a:prstGeom prst="roundRect">
              <a:avLst/>
            </a:prstGeom>
            <a:solidFill>
              <a:srgbClr val="FED08F"/>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1617" name="矩形 20"/>
            <p:cNvSpPr>
              <a:spLocks noChangeArrowheads="1"/>
            </p:cNvSpPr>
            <p:nvPr/>
          </p:nvSpPr>
          <p:spPr bwMode="auto">
            <a:xfrm>
              <a:off x="7899400" y="898525"/>
              <a:ext cx="16525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r>
                <a:rPr lang="zh-CN" altLang="en-US" sz="1400" b="1">
                  <a:latin typeface="Times New Roman" panose="02020603050405020304" pitchFamily="18" charset="0"/>
                  <a:ea typeface="方正姚体" panose="02010601030101010101" pitchFamily="2" charset="-122"/>
                </a:rPr>
                <a:t>复制起始位点</a:t>
              </a:r>
            </a:p>
          </p:txBody>
        </p:sp>
        <p:sp>
          <p:nvSpPr>
            <p:cNvPr id="61618" name="矩形 20"/>
            <p:cNvSpPr>
              <a:spLocks noChangeArrowheads="1"/>
            </p:cNvSpPr>
            <p:nvPr/>
          </p:nvSpPr>
          <p:spPr bwMode="auto">
            <a:xfrm>
              <a:off x="7176125" y="990287"/>
              <a:ext cx="723275" cy="3077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r>
                <a:rPr lang="zh-CN" altLang="en-US" sz="1400" b="1" dirty="0">
                  <a:latin typeface="Times New Roman" panose="02020603050405020304" pitchFamily="18" charset="0"/>
                  <a:ea typeface="方正姚体" panose="02010601030101010101" pitchFamily="2" charset="-122"/>
                </a:rPr>
                <a:t>领头链</a:t>
              </a:r>
            </a:p>
          </p:txBody>
        </p:sp>
        <p:sp>
          <p:nvSpPr>
            <p:cNvPr id="61619" name="矩形 20"/>
            <p:cNvSpPr>
              <a:spLocks noChangeArrowheads="1"/>
            </p:cNvSpPr>
            <p:nvPr/>
          </p:nvSpPr>
          <p:spPr bwMode="auto">
            <a:xfrm>
              <a:off x="9627597" y="990286"/>
              <a:ext cx="723275" cy="3077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r>
                <a:rPr lang="zh-CN" altLang="en-US" sz="1400" b="1" dirty="0">
                  <a:latin typeface="Times New Roman" panose="02020603050405020304" pitchFamily="18" charset="0"/>
                  <a:ea typeface="方正姚体" panose="02010601030101010101" pitchFamily="2" charset="-122"/>
                </a:rPr>
                <a:t>随从链</a:t>
              </a:r>
            </a:p>
          </p:txBody>
        </p:sp>
        <p:sp>
          <p:nvSpPr>
            <p:cNvPr id="61620" name="矩形 20"/>
            <p:cNvSpPr>
              <a:spLocks noChangeArrowheads="1"/>
            </p:cNvSpPr>
            <p:nvPr/>
          </p:nvSpPr>
          <p:spPr bwMode="auto">
            <a:xfrm>
              <a:off x="7176124" y="2225774"/>
              <a:ext cx="723275" cy="3077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r>
                <a:rPr lang="zh-CN" altLang="en-US" sz="1400" b="1" dirty="0">
                  <a:latin typeface="Times New Roman" panose="02020603050405020304" pitchFamily="18" charset="0"/>
                  <a:ea typeface="方正姚体" panose="02010601030101010101" pitchFamily="2" charset="-122"/>
                </a:rPr>
                <a:t>随从链</a:t>
              </a:r>
            </a:p>
          </p:txBody>
        </p:sp>
        <p:sp>
          <p:nvSpPr>
            <p:cNvPr id="61621" name="矩形 20"/>
            <p:cNvSpPr>
              <a:spLocks noChangeArrowheads="1"/>
            </p:cNvSpPr>
            <p:nvPr/>
          </p:nvSpPr>
          <p:spPr bwMode="auto">
            <a:xfrm>
              <a:off x="9627596" y="2225774"/>
              <a:ext cx="723275" cy="3077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r>
                <a:rPr lang="zh-CN" altLang="en-US" sz="1400" b="1" dirty="0">
                  <a:latin typeface="Times New Roman" panose="02020603050405020304" pitchFamily="18" charset="0"/>
                  <a:ea typeface="方正姚体" panose="02010601030101010101" pitchFamily="2" charset="-122"/>
                </a:rPr>
                <a:t>领头链</a:t>
              </a:r>
            </a:p>
          </p:txBody>
        </p:sp>
        <p:sp>
          <p:nvSpPr>
            <p:cNvPr id="61622" name="矩形 20"/>
            <p:cNvSpPr>
              <a:spLocks noChangeArrowheads="1"/>
            </p:cNvSpPr>
            <p:nvPr/>
          </p:nvSpPr>
          <p:spPr bwMode="auto">
            <a:xfrm>
              <a:off x="8364056" y="2271556"/>
              <a:ext cx="72327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r>
                <a:rPr lang="zh-CN" altLang="en-US" sz="1400" b="1">
                  <a:latin typeface="Times New Roman" panose="02020603050405020304" pitchFamily="18" charset="0"/>
                  <a:ea typeface="方正姚体" panose="02010601030101010101" pitchFamily="2" charset="-122"/>
                </a:rPr>
                <a:t>概况</a:t>
              </a:r>
            </a:p>
          </p:txBody>
        </p:sp>
        <p:sp>
          <p:nvSpPr>
            <p:cNvPr id="325" name="矩形 324"/>
            <p:cNvSpPr/>
            <p:nvPr/>
          </p:nvSpPr>
          <p:spPr>
            <a:xfrm>
              <a:off x="7483294" y="1335325"/>
              <a:ext cx="1044597" cy="828571"/>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26" name="任意多边形 325"/>
            <p:cNvSpPr/>
            <p:nvPr/>
          </p:nvSpPr>
          <p:spPr>
            <a:xfrm>
              <a:off x="7119749" y="1390880"/>
              <a:ext cx="3248094" cy="309524"/>
            </a:xfrm>
            <a:custGeom>
              <a:avLst/>
              <a:gdLst>
                <a:gd name="connsiteX0" fmla="*/ 0 w 3248025"/>
                <a:gd name="connsiteY0" fmla="*/ 309806 h 310511"/>
                <a:gd name="connsiteX1" fmla="*/ 481012 w 3248025"/>
                <a:gd name="connsiteY1" fmla="*/ 305043 h 310511"/>
                <a:gd name="connsiteX2" fmla="*/ 604837 w 3248025"/>
                <a:gd name="connsiteY2" fmla="*/ 295518 h 310511"/>
                <a:gd name="connsiteX3" fmla="*/ 785812 w 3248025"/>
                <a:gd name="connsiteY3" fmla="*/ 209793 h 310511"/>
                <a:gd name="connsiteX4" fmla="*/ 971550 w 3248025"/>
                <a:gd name="connsiteY4" fmla="*/ 114543 h 310511"/>
                <a:gd name="connsiteX5" fmla="*/ 1281112 w 3248025"/>
                <a:gd name="connsiteY5" fmla="*/ 24056 h 310511"/>
                <a:gd name="connsiteX6" fmla="*/ 1552575 w 3248025"/>
                <a:gd name="connsiteY6" fmla="*/ 243 h 310511"/>
                <a:gd name="connsiteX7" fmla="*/ 1847850 w 3248025"/>
                <a:gd name="connsiteY7" fmla="*/ 14531 h 310511"/>
                <a:gd name="connsiteX8" fmla="*/ 2047875 w 3248025"/>
                <a:gd name="connsiteY8" fmla="*/ 57393 h 310511"/>
                <a:gd name="connsiteX9" fmla="*/ 2243137 w 3248025"/>
                <a:gd name="connsiteY9" fmla="*/ 114543 h 310511"/>
                <a:gd name="connsiteX10" fmla="*/ 2433637 w 3248025"/>
                <a:gd name="connsiteY10" fmla="*/ 195506 h 310511"/>
                <a:gd name="connsiteX11" fmla="*/ 2543175 w 3248025"/>
                <a:gd name="connsiteY11" fmla="*/ 262181 h 310511"/>
                <a:gd name="connsiteX12" fmla="*/ 2643187 w 3248025"/>
                <a:gd name="connsiteY12" fmla="*/ 300281 h 310511"/>
                <a:gd name="connsiteX13" fmla="*/ 2795587 w 3248025"/>
                <a:gd name="connsiteY13" fmla="*/ 309806 h 310511"/>
                <a:gd name="connsiteX14" fmla="*/ 3019425 w 3248025"/>
                <a:gd name="connsiteY14" fmla="*/ 309806 h 310511"/>
                <a:gd name="connsiteX15" fmla="*/ 3248025 w 3248025"/>
                <a:gd name="connsiteY15" fmla="*/ 309806 h 310511"/>
                <a:gd name="connsiteX0" fmla="*/ 0 w 3248025"/>
                <a:gd name="connsiteY0" fmla="*/ 309786 h 310491"/>
                <a:gd name="connsiteX1" fmla="*/ 481012 w 3248025"/>
                <a:gd name="connsiteY1" fmla="*/ 305023 h 310491"/>
                <a:gd name="connsiteX2" fmla="*/ 604837 w 3248025"/>
                <a:gd name="connsiteY2" fmla="*/ 295498 h 310491"/>
                <a:gd name="connsiteX3" fmla="*/ 785812 w 3248025"/>
                <a:gd name="connsiteY3" fmla="*/ 209773 h 310491"/>
                <a:gd name="connsiteX4" fmla="*/ 971550 w 3248025"/>
                <a:gd name="connsiteY4" fmla="*/ 114523 h 310491"/>
                <a:gd name="connsiteX5" fmla="*/ 1281112 w 3248025"/>
                <a:gd name="connsiteY5" fmla="*/ 24036 h 310491"/>
                <a:gd name="connsiteX6" fmla="*/ 1552575 w 3248025"/>
                <a:gd name="connsiteY6" fmla="*/ 223 h 310491"/>
                <a:gd name="connsiteX7" fmla="*/ 1847850 w 3248025"/>
                <a:gd name="connsiteY7" fmla="*/ 14511 h 310491"/>
                <a:gd name="connsiteX8" fmla="*/ 2057400 w 3248025"/>
                <a:gd name="connsiteY8" fmla="*/ 52611 h 310491"/>
                <a:gd name="connsiteX9" fmla="*/ 2243137 w 3248025"/>
                <a:gd name="connsiteY9" fmla="*/ 114523 h 310491"/>
                <a:gd name="connsiteX10" fmla="*/ 2433637 w 3248025"/>
                <a:gd name="connsiteY10" fmla="*/ 195486 h 310491"/>
                <a:gd name="connsiteX11" fmla="*/ 2543175 w 3248025"/>
                <a:gd name="connsiteY11" fmla="*/ 262161 h 310491"/>
                <a:gd name="connsiteX12" fmla="*/ 2643187 w 3248025"/>
                <a:gd name="connsiteY12" fmla="*/ 300261 h 310491"/>
                <a:gd name="connsiteX13" fmla="*/ 2795587 w 3248025"/>
                <a:gd name="connsiteY13" fmla="*/ 309786 h 310491"/>
                <a:gd name="connsiteX14" fmla="*/ 3019425 w 3248025"/>
                <a:gd name="connsiteY14" fmla="*/ 309786 h 310491"/>
                <a:gd name="connsiteX15" fmla="*/ 3248025 w 3248025"/>
                <a:gd name="connsiteY15" fmla="*/ 309786 h 310491"/>
                <a:gd name="connsiteX0" fmla="*/ 0 w 3248025"/>
                <a:gd name="connsiteY0" fmla="*/ 309786 h 310491"/>
                <a:gd name="connsiteX1" fmla="*/ 481012 w 3248025"/>
                <a:gd name="connsiteY1" fmla="*/ 305023 h 310491"/>
                <a:gd name="connsiteX2" fmla="*/ 604837 w 3248025"/>
                <a:gd name="connsiteY2" fmla="*/ 295498 h 310491"/>
                <a:gd name="connsiteX3" fmla="*/ 785812 w 3248025"/>
                <a:gd name="connsiteY3" fmla="*/ 209773 h 310491"/>
                <a:gd name="connsiteX4" fmla="*/ 976313 w 3248025"/>
                <a:gd name="connsiteY4" fmla="*/ 124048 h 310491"/>
                <a:gd name="connsiteX5" fmla="*/ 1281112 w 3248025"/>
                <a:gd name="connsiteY5" fmla="*/ 24036 h 310491"/>
                <a:gd name="connsiteX6" fmla="*/ 1552575 w 3248025"/>
                <a:gd name="connsiteY6" fmla="*/ 223 h 310491"/>
                <a:gd name="connsiteX7" fmla="*/ 1847850 w 3248025"/>
                <a:gd name="connsiteY7" fmla="*/ 14511 h 310491"/>
                <a:gd name="connsiteX8" fmla="*/ 2057400 w 3248025"/>
                <a:gd name="connsiteY8" fmla="*/ 52611 h 310491"/>
                <a:gd name="connsiteX9" fmla="*/ 2243137 w 3248025"/>
                <a:gd name="connsiteY9" fmla="*/ 114523 h 310491"/>
                <a:gd name="connsiteX10" fmla="*/ 2433637 w 3248025"/>
                <a:gd name="connsiteY10" fmla="*/ 195486 h 310491"/>
                <a:gd name="connsiteX11" fmla="*/ 2543175 w 3248025"/>
                <a:gd name="connsiteY11" fmla="*/ 262161 h 310491"/>
                <a:gd name="connsiteX12" fmla="*/ 2643187 w 3248025"/>
                <a:gd name="connsiteY12" fmla="*/ 300261 h 310491"/>
                <a:gd name="connsiteX13" fmla="*/ 2795587 w 3248025"/>
                <a:gd name="connsiteY13" fmla="*/ 309786 h 310491"/>
                <a:gd name="connsiteX14" fmla="*/ 3019425 w 3248025"/>
                <a:gd name="connsiteY14" fmla="*/ 309786 h 310491"/>
                <a:gd name="connsiteX15" fmla="*/ 3248025 w 3248025"/>
                <a:gd name="connsiteY15" fmla="*/ 309786 h 310491"/>
                <a:gd name="connsiteX0" fmla="*/ 0 w 3248025"/>
                <a:gd name="connsiteY0" fmla="*/ 309786 h 310491"/>
                <a:gd name="connsiteX1" fmla="*/ 481012 w 3248025"/>
                <a:gd name="connsiteY1" fmla="*/ 305023 h 310491"/>
                <a:gd name="connsiteX2" fmla="*/ 604837 w 3248025"/>
                <a:gd name="connsiteY2" fmla="*/ 295498 h 310491"/>
                <a:gd name="connsiteX3" fmla="*/ 785812 w 3248025"/>
                <a:gd name="connsiteY3" fmla="*/ 209773 h 310491"/>
                <a:gd name="connsiteX4" fmla="*/ 971550 w 3248025"/>
                <a:gd name="connsiteY4" fmla="*/ 119285 h 310491"/>
                <a:gd name="connsiteX5" fmla="*/ 1281112 w 3248025"/>
                <a:gd name="connsiteY5" fmla="*/ 24036 h 310491"/>
                <a:gd name="connsiteX6" fmla="*/ 1552575 w 3248025"/>
                <a:gd name="connsiteY6" fmla="*/ 223 h 310491"/>
                <a:gd name="connsiteX7" fmla="*/ 1847850 w 3248025"/>
                <a:gd name="connsiteY7" fmla="*/ 14511 h 310491"/>
                <a:gd name="connsiteX8" fmla="*/ 2057400 w 3248025"/>
                <a:gd name="connsiteY8" fmla="*/ 52611 h 310491"/>
                <a:gd name="connsiteX9" fmla="*/ 2243137 w 3248025"/>
                <a:gd name="connsiteY9" fmla="*/ 114523 h 310491"/>
                <a:gd name="connsiteX10" fmla="*/ 2433637 w 3248025"/>
                <a:gd name="connsiteY10" fmla="*/ 195486 h 310491"/>
                <a:gd name="connsiteX11" fmla="*/ 2543175 w 3248025"/>
                <a:gd name="connsiteY11" fmla="*/ 262161 h 310491"/>
                <a:gd name="connsiteX12" fmla="*/ 2643187 w 3248025"/>
                <a:gd name="connsiteY12" fmla="*/ 300261 h 310491"/>
                <a:gd name="connsiteX13" fmla="*/ 2795587 w 3248025"/>
                <a:gd name="connsiteY13" fmla="*/ 309786 h 310491"/>
                <a:gd name="connsiteX14" fmla="*/ 3019425 w 3248025"/>
                <a:gd name="connsiteY14" fmla="*/ 309786 h 310491"/>
                <a:gd name="connsiteX15" fmla="*/ 3248025 w 3248025"/>
                <a:gd name="connsiteY15" fmla="*/ 309786 h 310491"/>
                <a:gd name="connsiteX0" fmla="*/ 0 w 3248025"/>
                <a:gd name="connsiteY0" fmla="*/ 309786 h 310491"/>
                <a:gd name="connsiteX1" fmla="*/ 481012 w 3248025"/>
                <a:gd name="connsiteY1" fmla="*/ 305023 h 310491"/>
                <a:gd name="connsiteX2" fmla="*/ 604837 w 3248025"/>
                <a:gd name="connsiteY2" fmla="*/ 295498 h 310491"/>
                <a:gd name="connsiteX3" fmla="*/ 785812 w 3248025"/>
                <a:gd name="connsiteY3" fmla="*/ 209773 h 310491"/>
                <a:gd name="connsiteX4" fmla="*/ 971550 w 3248025"/>
                <a:gd name="connsiteY4" fmla="*/ 119285 h 310491"/>
                <a:gd name="connsiteX5" fmla="*/ 1281112 w 3248025"/>
                <a:gd name="connsiteY5" fmla="*/ 24036 h 310491"/>
                <a:gd name="connsiteX6" fmla="*/ 1552575 w 3248025"/>
                <a:gd name="connsiteY6" fmla="*/ 223 h 310491"/>
                <a:gd name="connsiteX7" fmla="*/ 1847850 w 3248025"/>
                <a:gd name="connsiteY7" fmla="*/ 14511 h 310491"/>
                <a:gd name="connsiteX8" fmla="*/ 2057400 w 3248025"/>
                <a:gd name="connsiteY8" fmla="*/ 52611 h 310491"/>
                <a:gd name="connsiteX9" fmla="*/ 2243137 w 3248025"/>
                <a:gd name="connsiteY9" fmla="*/ 114523 h 310491"/>
                <a:gd name="connsiteX10" fmla="*/ 2419349 w 3248025"/>
                <a:gd name="connsiteY10" fmla="*/ 200249 h 310491"/>
                <a:gd name="connsiteX11" fmla="*/ 2543175 w 3248025"/>
                <a:gd name="connsiteY11" fmla="*/ 262161 h 310491"/>
                <a:gd name="connsiteX12" fmla="*/ 2643187 w 3248025"/>
                <a:gd name="connsiteY12" fmla="*/ 300261 h 310491"/>
                <a:gd name="connsiteX13" fmla="*/ 2795587 w 3248025"/>
                <a:gd name="connsiteY13" fmla="*/ 309786 h 310491"/>
                <a:gd name="connsiteX14" fmla="*/ 3019425 w 3248025"/>
                <a:gd name="connsiteY14" fmla="*/ 309786 h 310491"/>
                <a:gd name="connsiteX15" fmla="*/ 3248025 w 3248025"/>
                <a:gd name="connsiteY15" fmla="*/ 309786 h 310491"/>
                <a:gd name="connsiteX0" fmla="*/ 0 w 3248025"/>
                <a:gd name="connsiteY0" fmla="*/ 309990 h 310695"/>
                <a:gd name="connsiteX1" fmla="*/ 481012 w 3248025"/>
                <a:gd name="connsiteY1" fmla="*/ 305227 h 310695"/>
                <a:gd name="connsiteX2" fmla="*/ 604837 w 3248025"/>
                <a:gd name="connsiteY2" fmla="*/ 295702 h 310695"/>
                <a:gd name="connsiteX3" fmla="*/ 785812 w 3248025"/>
                <a:gd name="connsiteY3" fmla="*/ 209977 h 310695"/>
                <a:gd name="connsiteX4" fmla="*/ 971550 w 3248025"/>
                <a:gd name="connsiteY4" fmla="*/ 119489 h 310695"/>
                <a:gd name="connsiteX5" fmla="*/ 1281112 w 3248025"/>
                <a:gd name="connsiteY5" fmla="*/ 29002 h 310695"/>
                <a:gd name="connsiteX6" fmla="*/ 1552575 w 3248025"/>
                <a:gd name="connsiteY6" fmla="*/ 427 h 310695"/>
                <a:gd name="connsiteX7" fmla="*/ 1847850 w 3248025"/>
                <a:gd name="connsiteY7" fmla="*/ 14715 h 310695"/>
                <a:gd name="connsiteX8" fmla="*/ 2057400 w 3248025"/>
                <a:gd name="connsiteY8" fmla="*/ 52815 h 310695"/>
                <a:gd name="connsiteX9" fmla="*/ 2243137 w 3248025"/>
                <a:gd name="connsiteY9" fmla="*/ 114727 h 310695"/>
                <a:gd name="connsiteX10" fmla="*/ 2419349 w 3248025"/>
                <a:gd name="connsiteY10" fmla="*/ 200453 h 310695"/>
                <a:gd name="connsiteX11" fmla="*/ 2543175 w 3248025"/>
                <a:gd name="connsiteY11" fmla="*/ 262365 h 310695"/>
                <a:gd name="connsiteX12" fmla="*/ 2643187 w 3248025"/>
                <a:gd name="connsiteY12" fmla="*/ 300465 h 310695"/>
                <a:gd name="connsiteX13" fmla="*/ 2795587 w 3248025"/>
                <a:gd name="connsiteY13" fmla="*/ 309990 h 310695"/>
                <a:gd name="connsiteX14" fmla="*/ 3019425 w 3248025"/>
                <a:gd name="connsiteY14" fmla="*/ 309990 h 310695"/>
                <a:gd name="connsiteX15" fmla="*/ 3248025 w 3248025"/>
                <a:gd name="connsiteY15" fmla="*/ 309990 h 310695"/>
                <a:gd name="connsiteX0" fmla="*/ 0 w 3248025"/>
                <a:gd name="connsiteY0" fmla="*/ 309990 h 310695"/>
                <a:gd name="connsiteX1" fmla="*/ 481012 w 3248025"/>
                <a:gd name="connsiteY1" fmla="*/ 305227 h 310695"/>
                <a:gd name="connsiteX2" fmla="*/ 604837 w 3248025"/>
                <a:gd name="connsiteY2" fmla="*/ 295702 h 310695"/>
                <a:gd name="connsiteX3" fmla="*/ 785812 w 3248025"/>
                <a:gd name="connsiteY3" fmla="*/ 209977 h 310695"/>
                <a:gd name="connsiteX4" fmla="*/ 976313 w 3248025"/>
                <a:gd name="connsiteY4" fmla="*/ 124252 h 310695"/>
                <a:gd name="connsiteX5" fmla="*/ 1281112 w 3248025"/>
                <a:gd name="connsiteY5" fmla="*/ 29002 h 310695"/>
                <a:gd name="connsiteX6" fmla="*/ 1552575 w 3248025"/>
                <a:gd name="connsiteY6" fmla="*/ 427 h 310695"/>
                <a:gd name="connsiteX7" fmla="*/ 1847850 w 3248025"/>
                <a:gd name="connsiteY7" fmla="*/ 14715 h 310695"/>
                <a:gd name="connsiteX8" fmla="*/ 2057400 w 3248025"/>
                <a:gd name="connsiteY8" fmla="*/ 52815 h 310695"/>
                <a:gd name="connsiteX9" fmla="*/ 2243137 w 3248025"/>
                <a:gd name="connsiteY9" fmla="*/ 114727 h 310695"/>
                <a:gd name="connsiteX10" fmla="*/ 2419349 w 3248025"/>
                <a:gd name="connsiteY10" fmla="*/ 200453 h 310695"/>
                <a:gd name="connsiteX11" fmla="*/ 2543175 w 3248025"/>
                <a:gd name="connsiteY11" fmla="*/ 262365 h 310695"/>
                <a:gd name="connsiteX12" fmla="*/ 2643187 w 3248025"/>
                <a:gd name="connsiteY12" fmla="*/ 300465 h 310695"/>
                <a:gd name="connsiteX13" fmla="*/ 2795587 w 3248025"/>
                <a:gd name="connsiteY13" fmla="*/ 309990 h 310695"/>
                <a:gd name="connsiteX14" fmla="*/ 3019425 w 3248025"/>
                <a:gd name="connsiteY14" fmla="*/ 309990 h 310695"/>
                <a:gd name="connsiteX15" fmla="*/ 3248025 w 3248025"/>
                <a:gd name="connsiteY15" fmla="*/ 309990 h 31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48025" h="310695">
                  <a:moveTo>
                    <a:pt x="0" y="309990"/>
                  </a:moveTo>
                  <a:lnTo>
                    <a:pt x="481012" y="305227"/>
                  </a:lnTo>
                  <a:cubicBezTo>
                    <a:pt x="581818" y="302846"/>
                    <a:pt x="554037" y="311577"/>
                    <a:pt x="604837" y="295702"/>
                  </a:cubicBezTo>
                  <a:cubicBezTo>
                    <a:pt x="655637" y="279827"/>
                    <a:pt x="723899" y="238552"/>
                    <a:pt x="785812" y="209977"/>
                  </a:cubicBezTo>
                  <a:cubicBezTo>
                    <a:pt x="847725" y="181402"/>
                    <a:pt x="893763" y="154415"/>
                    <a:pt x="976313" y="124252"/>
                  </a:cubicBezTo>
                  <a:cubicBezTo>
                    <a:pt x="1058863" y="94089"/>
                    <a:pt x="1185068" y="49639"/>
                    <a:pt x="1281112" y="29002"/>
                  </a:cubicBezTo>
                  <a:cubicBezTo>
                    <a:pt x="1377156" y="8365"/>
                    <a:pt x="1458119" y="2808"/>
                    <a:pt x="1552575" y="427"/>
                  </a:cubicBezTo>
                  <a:cubicBezTo>
                    <a:pt x="1647031" y="-1954"/>
                    <a:pt x="1763713" y="5984"/>
                    <a:pt x="1847850" y="14715"/>
                  </a:cubicBezTo>
                  <a:cubicBezTo>
                    <a:pt x="1931987" y="23446"/>
                    <a:pt x="1991519" y="36146"/>
                    <a:pt x="2057400" y="52815"/>
                  </a:cubicBezTo>
                  <a:cubicBezTo>
                    <a:pt x="2123281" y="69484"/>
                    <a:pt x="2182812" y="90121"/>
                    <a:pt x="2243137" y="114727"/>
                  </a:cubicBezTo>
                  <a:cubicBezTo>
                    <a:pt x="2303462" y="139333"/>
                    <a:pt x="2369343" y="175847"/>
                    <a:pt x="2419349" y="200453"/>
                  </a:cubicBezTo>
                  <a:cubicBezTo>
                    <a:pt x="2469355" y="225059"/>
                    <a:pt x="2505869" y="245696"/>
                    <a:pt x="2543175" y="262365"/>
                  </a:cubicBezTo>
                  <a:cubicBezTo>
                    <a:pt x="2580481" y="279034"/>
                    <a:pt x="2601118" y="292527"/>
                    <a:pt x="2643187" y="300465"/>
                  </a:cubicBezTo>
                  <a:cubicBezTo>
                    <a:pt x="2685256" y="308402"/>
                    <a:pt x="2732881" y="308402"/>
                    <a:pt x="2795587" y="309990"/>
                  </a:cubicBezTo>
                  <a:cubicBezTo>
                    <a:pt x="2858293" y="311578"/>
                    <a:pt x="3019425" y="309990"/>
                    <a:pt x="3019425" y="309990"/>
                  </a:cubicBezTo>
                  <a:lnTo>
                    <a:pt x="3248025" y="309990"/>
                  </a:lnTo>
                </a:path>
              </a:pathLst>
            </a:custGeom>
            <a:no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27" name="任意多边形 326"/>
            <p:cNvSpPr/>
            <p:nvPr/>
          </p:nvSpPr>
          <p:spPr>
            <a:xfrm flipV="1">
              <a:off x="7113399" y="1792468"/>
              <a:ext cx="3248094" cy="311111"/>
            </a:xfrm>
            <a:custGeom>
              <a:avLst/>
              <a:gdLst>
                <a:gd name="connsiteX0" fmla="*/ 0 w 3248025"/>
                <a:gd name="connsiteY0" fmla="*/ 309806 h 310511"/>
                <a:gd name="connsiteX1" fmla="*/ 481012 w 3248025"/>
                <a:gd name="connsiteY1" fmla="*/ 305043 h 310511"/>
                <a:gd name="connsiteX2" fmla="*/ 604837 w 3248025"/>
                <a:gd name="connsiteY2" fmla="*/ 295518 h 310511"/>
                <a:gd name="connsiteX3" fmla="*/ 785812 w 3248025"/>
                <a:gd name="connsiteY3" fmla="*/ 209793 h 310511"/>
                <a:gd name="connsiteX4" fmla="*/ 971550 w 3248025"/>
                <a:gd name="connsiteY4" fmla="*/ 114543 h 310511"/>
                <a:gd name="connsiteX5" fmla="*/ 1281112 w 3248025"/>
                <a:gd name="connsiteY5" fmla="*/ 24056 h 310511"/>
                <a:gd name="connsiteX6" fmla="*/ 1552575 w 3248025"/>
                <a:gd name="connsiteY6" fmla="*/ 243 h 310511"/>
                <a:gd name="connsiteX7" fmla="*/ 1847850 w 3248025"/>
                <a:gd name="connsiteY7" fmla="*/ 14531 h 310511"/>
                <a:gd name="connsiteX8" fmla="*/ 2047875 w 3248025"/>
                <a:gd name="connsiteY8" fmla="*/ 57393 h 310511"/>
                <a:gd name="connsiteX9" fmla="*/ 2243137 w 3248025"/>
                <a:gd name="connsiteY9" fmla="*/ 114543 h 310511"/>
                <a:gd name="connsiteX10" fmla="*/ 2433637 w 3248025"/>
                <a:gd name="connsiteY10" fmla="*/ 195506 h 310511"/>
                <a:gd name="connsiteX11" fmla="*/ 2543175 w 3248025"/>
                <a:gd name="connsiteY11" fmla="*/ 262181 h 310511"/>
                <a:gd name="connsiteX12" fmla="*/ 2643187 w 3248025"/>
                <a:gd name="connsiteY12" fmla="*/ 300281 h 310511"/>
                <a:gd name="connsiteX13" fmla="*/ 2795587 w 3248025"/>
                <a:gd name="connsiteY13" fmla="*/ 309806 h 310511"/>
                <a:gd name="connsiteX14" fmla="*/ 3019425 w 3248025"/>
                <a:gd name="connsiteY14" fmla="*/ 309806 h 310511"/>
                <a:gd name="connsiteX15" fmla="*/ 3248025 w 3248025"/>
                <a:gd name="connsiteY15" fmla="*/ 309806 h 310511"/>
                <a:gd name="connsiteX0" fmla="*/ 0 w 3248025"/>
                <a:gd name="connsiteY0" fmla="*/ 309786 h 310491"/>
                <a:gd name="connsiteX1" fmla="*/ 481012 w 3248025"/>
                <a:gd name="connsiteY1" fmla="*/ 305023 h 310491"/>
                <a:gd name="connsiteX2" fmla="*/ 604837 w 3248025"/>
                <a:gd name="connsiteY2" fmla="*/ 295498 h 310491"/>
                <a:gd name="connsiteX3" fmla="*/ 785812 w 3248025"/>
                <a:gd name="connsiteY3" fmla="*/ 209773 h 310491"/>
                <a:gd name="connsiteX4" fmla="*/ 971550 w 3248025"/>
                <a:gd name="connsiteY4" fmla="*/ 114523 h 310491"/>
                <a:gd name="connsiteX5" fmla="*/ 1281112 w 3248025"/>
                <a:gd name="connsiteY5" fmla="*/ 24036 h 310491"/>
                <a:gd name="connsiteX6" fmla="*/ 1552575 w 3248025"/>
                <a:gd name="connsiteY6" fmla="*/ 223 h 310491"/>
                <a:gd name="connsiteX7" fmla="*/ 1847850 w 3248025"/>
                <a:gd name="connsiteY7" fmla="*/ 14511 h 310491"/>
                <a:gd name="connsiteX8" fmla="*/ 2057400 w 3248025"/>
                <a:gd name="connsiteY8" fmla="*/ 52611 h 310491"/>
                <a:gd name="connsiteX9" fmla="*/ 2243137 w 3248025"/>
                <a:gd name="connsiteY9" fmla="*/ 114523 h 310491"/>
                <a:gd name="connsiteX10" fmla="*/ 2433637 w 3248025"/>
                <a:gd name="connsiteY10" fmla="*/ 195486 h 310491"/>
                <a:gd name="connsiteX11" fmla="*/ 2543175 w 3248025"/>
                <a:gd name="connsiteY11" fmla="*/ 262161 h 310491"/>
                <a:gd name="connsiteX12" fmla="*/ 2643187 w 3248025"/>
                <a:gd name="connsiteY12" fmla="*/ 300261 h 310491"/>
                <a:gd name="connsiteX13" fmla="*/ 2795587 w 3248025"/>
                <a:gd name="connsiteY13" fmla="*/ 309786 h 310491"/>
                <a:gd name="connsiteX14" fmla="*/ 3019425 w 3248025"/>
                <a:gd name="connsiteY14" fmla="*/ 309786 h 310491"/>
                <a:gd name="connsiteX15" fmla="*/ 3248025 w 3248025"/>
                <a:gd name="connsiteY15" fmla="*/ 309786 h 310491"/>
                <a:gd name="connsiteX0" fmla="*/ 0 w 3248025"/>
                <a:gd name="connsiteY0" fmla="*/ 309786 h 310491"/>
                <a:gd name="connsiteX1" fmla="*/ 481012 w 3248025"/>
                <a:gd name="connsiteY1" fmla="*/ 305023 h 310491"/>
                <a:gd name="connsiteX2" fmla="*/ 604837 w 3248025"/>
                <a:gd name="connsiteY2" fmla="*/ 295498 h 310491"/>
                <a:gd name="connsiteX3" fmla="*/ 785812 w 3248025"/>
                <a:gd name="connsiteY3" fmla="*/ 209773 h 310491"/>
                <a:gd name="connsiteX4" fmla="*/ 976313 w 3248025"/>
                <a:gd name="connsiteY4" fmla="*/ 124048 h 310491"/>
                <a:gd name="connsiteX5" fmla="*/ 1281112 w 3248025"/>
                <a:gd name="connsiteY5" fmla="*/ 24036 h 310491"/>
                <a:gd name="connsiteX6" fmla="*/ 1552575 w 3248025"/>
                <a:gd name="connsiteY6" fmla="*/ 223 h 310491"/>
                <a:gd name="connsiteX7" fmla="*/ 1847850 w 3248025"/>
                <a:gd name="connsiteY7" fmla="*/ 14511 h 310491"/>
                <a:gd name="connsiteX8" fmla="*/ 2057400 w 3248025"/>
                <a:gd name="connsiteY8" fmla="*/ 52611 h 310491"/>
                <a:gd name="connsiteX9" fmla="*/ 2243137 w 3248025"/>
                <a:gd name="connsiteY9" fmla="*/ 114523 h 310491"/>
                <a:gd name="connsiteX10" fmla="*/ 2433637 w 3248025"/>
                <a:gd name="connsiteY10" fmla="*/ 195486 h 310491"/>
                <a:gd name="connsiteX11" fmla="*/ 2543175 w 3248025"/>
                <a:gd name="connsiteY11" fmla="*/ 262161 h 310491"/>
                <a:gd name="connsiteX12" fmla="*/ 2643187 w 3248025"/>
                <a:gd name="connsiteY12" fmla="*/ 300261 h 310491"/>
                <a:gd name="connsiteX13" fmla="*/ 2795587 w 3248025"/>
                <a:gd name="connsiteY13" fmla="*/ 309786 h 310491"/>
                <a:gd name="connsiteX14" fmla="*/ 3019425 w 3248025"/>
                <a:gd name="connsiteY14" fmla="*/ 309786 h 310491"/>
                <a:gd name="connsiteX15" fmla="*/ 3248025 w 3248025"/>
                <a:gd name="connsiteY15" fmla="*/ 309786 h 310491"/>
                <a:gd name="connsiteX0" fmla="*/ 0 w 3248025"/>
                <a:gd name="connsiteY0" fmla="*/ 309786 h 310491"/>
                <a:gd name="connsiteX1" fmla="*/ 481012 w 3248025"/>
                <a:gd name="connsiteY1" fmla="*/ 305023 h 310491"/>
                <a:gd name="connsiteX2" fmla="*/ 604837 w 3248025"/>
                <a:gd name="connsiteY2" fmla="*/ 295498 h 310491"/>
                <a:gd name="connsiteX3" fmla="*/ 785812 w 3248025"/>
                <a:gd name="connsiteY3" fmla="*/ 209773 h 310491"/>
                <a:gd name="connsiteX4" fmla="*/ 971550 w 3248025"/>
                <a:gd name="connsiteY4" fmla="*/ 119285 h 310491"/>
                <a:gd name="connsiteX5" fmla="*/ 1281112 w 3248025"/>
                <a:gd name="connsiteY5" fmla="*/ 24036 h 310491"/>
                <a:gd name="connsiteX6" fmla="*/ 1552575 w 3248025"/>
                <a:gd name="connsiteY6" fmla="*/ 223 h 310491"/>
                <a:gd name="connsiteX7" fmla="*/ 1847850 w 3248025"/>
                <a:gd name="connsiteY7" fmla="*/ 14511 h 310491"/>
                <a:gd name="connsiteX8" fmla="*/ 2057400 w 3248025"/>
                <a:gd name="connsiteY8" fmla="*/ 52611 h 310491"/>
                <a:gd name="connsiteX9" fmla="*/ 2243137 w 3248025"/>
                <a:gd name="connsiteY9" fmla="*/ 114523 h 310491"/>
                <a:gd name="connsiteX10" fmla="*/ 2433637 w 3248025"/>
                <a:gd name="connsiteY10" fmla="*/ 195486 h 310491"/>
                <a:gd name="connsiteX11" fmla="*/ 2543175 w 3248025"/>
                <a:gd name="connsiteY11" fmla="*/ 262161 h 310491"/>
                <a:gd name="connsiteX12" fmla="*/ 2643187 w 3248025"/>
                <a:gd name="connsiteY12" fmla="*/ 300261 h 310491"/>
                <a:gd name="connsiteX13" fmla="*/ 2795587 w 3248025"/>
                <a:gd name="connsiteY13" fmla="*/ 309786 h 310491"/>
                <a:gd name="connsiteX14" fmla="*/ 3019425 w 3248025"/>
                <a:gd name="connsiteY14" fmla="*/ 309786 h 310491"/>
                <a:gd name="connsiteX15" fmla="*/ 3248025 w 3248025"/>
                <a:gd name="connsiteY15" fmla="*/ 309786 h 310491"/>
                <a:gd name="connsiteX0" fmla="*/ 0 w 3248025"/>
                <a:gd name="connsiteY0" fmla="*/ 309786 h 310491"/>
                <a:gd name="connsiteX1" fmla="*/ 481012 w 3248025"/>
                <a:gd name="connsiteY1" fmla="*/ 305023 h 310491"/>
                <a:gd name="connsiteX2" fmla="*/ 604837 w 3248025"/>
                <a:gd name="connsiteY2" fmla="*/ 295498 h 310491"/>
                <a:gd name="connsiteX3" fmla="*/ 785812 w 3248025"/>
                <a:gd name="connsiteY3" fmla="*/ 209773 h 310491"/>
                <a:gd name="connsiteX4" fmla="*/ 971550 w 3248025"/>
                <a:gd name="connsiteY4" fmla="*/ 119285 h 310491"/>
                <a:gd name="connsiteX5" fmla="*/ 1281112 w 3248025"/>
                <a:gd name="connsiteY5" fmla="*/ 24036 h 310491"/>
                <a:gd name="connsiteX6" fmla="*/ 1552575 w 3248025"/>
                <a:gd name="connsiteY6" fmla="*/ 223 h 310491"/>
                <a:gd name="connsiteX7" fmla="*/ 1847850 w 3248025"/>
                <a:gd name="connsiteY7" fmla="*/ 14511 h 310491"/>
                <a:gd name="connsiteX8" fmla="*/ 2057400 w 3248025"/>
                <a:gd name="connsiteY8" fmla="*/ 52611 h 310491"/>
                <a:gd name="connsiteX9" fmla="*/ 2243137 w 3248025"/>
                <a:gd name="connsiteY9" fmla="*/ 114523 h 310491"/>
                <a:gd name="connsiteX10" fmla="*/ 2419349 w 3248025"/>
                <a:gd name="connsiteY10" fmla="*/ 200249 h 310491"/>
                <a:gd name="connsiteX11" fmla="*/ 2543175 w 3248025"/>
                <a:gd name="connsiteY11" fmla="*/ 262161 h 310491"/>
                <a:gd name="connsiteX12" fmla="*/ 2643187 w 3248025"/>
                <a:gd name="connsiteY12" fmla="*/ 300261 h 310491"/>
                <a:gd name="connsiteX13" fmla="*/ 2795587 w 3248025"/>
                <a:gd name="connsiteY13" fmla="*/ 309786 h 310491"/>
                <a:gd name="connsiteX14" fmla="*/ 3019425 w 3248025"/>
                <a:gd name="connsiteY14" fmla="*/ 309786 h 310491"/>
                <a:gd name="connsiteX15" fmla="*/ 3248025 w 3248025"/>
                <a:gd name="connsiteY15" fmla="*/ 309786 h 310491"/>
                <a:gd name="connsiteX0" fmla="*/ 0 w 3248025"/>
                <a:gd name="connsiteY0" fmla="*/ 309990 h 310695"/>
                <a:gd name="connsiteX1" fmla="*/ 481012 w 3248025"/>
                <a:gd name="connsiteY1" fmla="*/ 305227 h 310695"/>
                <a:gd name="connsiteX2" fmla="*/ 604837 w 3248025"/>
                <a:gd name="connsiteY2" fmla="*/ 295702 h 310695"/>
                <a:gd name="connsiteX3" fmla="*/ 785812 w 3248025"/>
                <a:gd name="connsiteY3" fmla="*/ 209977 h 310695"/>
                <a:gd name="connsiteX4" fmla="*/ 971550 w 3248025"/>
                <a:gd name="connsiteY4" fmla="*/ 119489 h 310695"/>
                <a:gd name="connsiteX5" fmla="*/ 1281112 w 3248025"/>
                <a:gd name="connsiteY5" fmla="*/ 29002 h 310695"/>
                <a:gd name="connsiteX6" fmla="*/ 1552575 w 3248025"/>
                <a:gd name="connsiteY6" fmla="*/ 427 h 310695"/>
                <a:gd name="connsiteX7" fmla="*/ 1847850 w 3248025"/>
                <a:gd name="connsiteY7" fmla="*/ 14715 h 310695"/>
                <a:gd name="connsiteX8" fmla="*/ 2057400 w 3248025"/>
                <a:gd name="connsiteY8" fmla="*/ 52815 h 310695"/>
                <a:gd name="connsiteX9" fmla="*/ 2243137 w 3248025"/>
                <a:gd name="connsiteY9" fmla="*/ 114727 h 310695"/>
                <a:gd name="connsiteX10" fmla="*/ 2419349 w 3248025"/>
                <a:gd name="connsiteY10" fmla="*/ 200453 h 310695"/>
                <a:gd name="connsiteX11" fmla="*/ 2543175 w 3248025"/>
                <a:gd name="connsiteY11" fmla="*/ 262365 h 310695"/>
                <a:gd name="connsiteX12" fmla="*/ 2643187 w 3248025"/>
                <a:gd name="connsiteY12" fmla="*/ 300465 h 310695"/>
                <a:gd name="connsiteX13" fmla="*/ 2795587 w 3248025"/>
                <a:gd name="connsiteY13" fmla="*/ 309990 h 310695"/>
                <a:gd name="connsiteX14" fmla="*/ 3019425 w 3248025"/>
                <a:gd name="connsiteY14" fmla="*/ 309990 h 310695"/>
                <a:gd name="connsiteX15" fmla="*/ 3248025 w 3248025"/>
                <a:gd name="connsiteY15" fmla="*/ 309990 h 310695"/>
                <a:gd name="connsiteX0" fmla="*/ 0 w 3248025"/>
                <a:gd name="connsiteY0" fmla="*/ 309990 h 310695"/>
                <a:gd name="connsiteX1" fmla="*/ 481012 w 3248025"/>
                <a:gd name="connsiteY1" fmla="*/ 305227 h 310695"/>
                <a:gd name="connsiteX2" fmla="*/ 604837 w 3248025"/>
                <a:gd name="connsiteY2" fmla="*/ 295702 h 310695"/>
                <a:gd name="connsiteX3" fmla="*/ 785812 w 3248025"/>
                <a:gd name="connsiteY3" fmla="*/ 209977 h 310695"/>
                <a:gd name="connsiteX4" fmla="*/ 976313 w 3248025"/>
                <a:gd name="connsiteY4" fmla="*/ 124252 h 310695"/>
                <a:gd name="connsiteX5" fmla="*/ 1281112 w 3248025"/>
                <a:gd name="connsiteY5" fmla="*/ 29002 h 310695"/>
                <a:gd name="connsiteX6" fmla="*/ 1552575 w 3248025"/>
                <a:gd name="connsiteY6" fmla="*/ 427 h 310695"/>
                <a:gd name="connsiteX7" fmla="*/ 1847850 w 3248025"/>
                <a:gd name="connsiteY7" fmla="*/ 14715 h 310695"/>
                <a:gd name="connsiteX8" fmla="*/ 2057400 w 3248025"/>
                <a:gd name="connsiteY8" fmla="*/ 52815 h 310695"/>
                <a:gd name="connsiteX9" fmla="*/ 2243137 w 3248025"/>
                <a:gd name="connsiteY9" fmla="*/ 114727 h 310695"/>
                <a:gd name="connsiteX10" fmla="*/ 2419349 w 3248025"/>
                <a:gd name="connsiteY10" fmla="*/ 200453 h 310695"/>
                <a:gd name="connsiteX11" fmla="*/ 2543175 w 3248025"/>
                <a:gd name="connsiteY11" fmla="*/ 262365 h 310695"/>
                <a:gd name="connsiteX12" fmla="*/ 2643187 w 3248025"/>
                <a:gd name="connsiteY12" fmla="*/ 300465 h 310695"/>
                <a:gd name="connsiteX13" fmla="*/ 2795587 w 3248025"/>
                <a:gd name="connsiteY13" fmla="*/ 309990 h 310695"/>
                <a:gd name="connsiteX14" fmla="*/ 3019425 w 3248025"/>
                <a:gd name="connsiteY14" fmla="*/ 309990 h 310695"/>
                <a:gd name="connsiteX15" fmla="*/ 3248025 w 3248025"/>
                <a:gd name="connsiteY15" fmla="*/ 309990 h 31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48025" h="310695">
                  <a:moveTo>
                    <a:pt x="0" y="309990"/>
                  </a:moveTo>
                  <a:lnTo>
                    <a:pt x="481012" y="305227"/>
                  </a:lnTo>
                  <a:cubicBezTo>
                    <a:pt x="581818" y="302846"/>
                    <a:pt x="554037" y="311577"/>
                    <a:pt x="604837" y="295702"/>
                  </a:cubicBezTo>
                  <a:cubicBezTo>
                    <a:pt x="655637" y="279827"/>
                    <a:pt x="723899" y="238552"/>
                    <a:pt x="785812" y="209977"/>
                  </a:cubicBezTo>
                  <a:cubicBezTo>
                    <a:pt x="847725" y="181402"/>
                    <a:pt x="893763" y="154415"/>
                    <a:pt x="976313" y="124252"/>
                  </a:cubicBezTo>
                  <a:cubicBezTo>
                    <a:pt x="1058863" y="94089"/>
                    <a:pt x="1185068" y="49639"/>
                    <a:pt x="1281112" y="29002"/>
                  </a:cubicBezTo>
                  <a:cubicBezTo>
                    <a:pt x="1377156" y="8365"/>
                    <a:pt x="1458119" y="2808"/>
                    <a:pt x="1552575" y="427"/>
                  </a:cubicBezTo>
                  <a:cubicBezTo>
                    <a:pt x="1647031" y="-1954"/>
                    <a:pt x="1763713" y="5984"/>
                    <a:pt x="1847850" y="14715"/>
                  </a:cubicBezTo>
                  <a:cubicBezTo>
                    <a:pt x="1931987" y="23446"/>
                    <a:pt x="1991519" y="36146"/>
                    <a:pt x="2057400" y="52815"/>
                  </a:cubicBezTo>
                  <a:cubicBezTo>
                    <a:pt x="2123281" y="69484"/>
                    <a:pt x="2182812" y="90121"/>
                    <a:pt x="2243137" y="114727"/>
                  </a:cubicBezTo>
                  <a:cubicBezTo>
                    <a:pt x="2303462" y="139333"/>
                    <a:pt x="2369343" y="175847"/>
                    <a:pt x="2419349" y="200453"/>
                  </a:cubicBezTo>
                  <a:cubicBezTo>
                    <a:pt x="2469355" y="225059"/>
                    <a:pt x="2505869" y="245696"/>
                    <a:pt x="2543175" y="262365"/>
                  </a:cubicBezTo>
                  <a:cubicBezTo>
                    <a:pt x="2580481" y="279034"/>
                    <a:pt x="2601118" y="292527"/>
                    <a:pt x="2643187" y="300465"/>
                  </a:cubicBezTo>
                  <a:cubicBezTo>
                    <a:pt x="2685256" y="308402"/>
                    <a:pt x="2732881" y="308402"/>
                    <a:pt x="2795587" y="309990"/>
                  </a:cubicBezTo>
                  <a:cubicBezTo>
                    <a:pt x="2858293" y="311578"/>
                    <a:pt x="3019425" y="309990"/>
                    <a:pt x="3019425" y="309990"/>
                  </a:cubicBezTo>
                  <a:lnTo>
                    <a:pt x="3248025" y="309990"/>
                  </a:lnTo>
                </a:path>
              </a:pathLst>
            </a:custGeom>
            <a:no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28" name="任意多边形 327"/>
            <p:cNvSpPr/>
            <p:nvPr/>
          </p:nvSpPr>
          <p:spPr>
            <a:xfrm>
              <a:off x="7861127" y="1476594"/>
              <a:ext cx="777892" cy="233334"/>
            </a:xfrm>
            <a:custGeom>
              <a:avLst/>
              <a:gdLst>
                <a:gd name="connsiteX0" fmla="*/ 778669 w 778669"/>
                <a:gd name="connsiteY0" fmla="*/ 0 h 233363"/>
                <a:gd name="connsiteX1" fmla="*/ 695325 w 778669"/>
                <a:gd name="connsiteY1" fmla="*/ 4763 h 233363"/>
                <a:gd name="connsiteX2" fmla="*/ 578644 w 778669"/>
                <a:gd name="connsiteY2" fmla="*/ 14288 h 233363"/>
                <a:gd name="connsiteX3" fmla="*/ 464344 w 778669"/>
                <a:gd name="connsiteY3" fmla="*/ 35719 h 233363"/>
                <a:gd name="connsiteX4" fmla="*/ 354807 w 778669"/>
                <a:gd name="connsiteY4" fmla="*/ 66675 h 233363"/>
                <a:gd name="connsiteX5" fmla="*/ 269082 w 778669"/>
                <a:gd name="connsiteY5" fmla="*/ 97631 h 233363"/>
                <a:gd name="connsiteX6" fmla="*/ 169069 w 778669"/>
                <a:gd name="connsiteY6" fmla="*/ 140494 h 233363"/>
                <a:gd name="connsiteX7" fmla="*/ 92869 w 778669"/>
                <a:gd name="connsiteY7" fmla="*/ 180975 h 233363"/>
                <a:gd name="connsiteX8" fmla="*/ 0 w 778669"/>
                <a:gd name="connsiteY8" fmla="*/ 233363 h 23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8669" h="233363">
                  <a:moveTo>
                    <a:pt x="778669" y="0"/>
                  </a:moveTo>
                  <a:lnTo>
                    <a:pt x="695325" y="4763"/>
                  </a:lnTo>
                  <a:cubicBezTo>
                    <a:pt x="661988" y="7144"/>
                    <a:pt x="617141" y="9129"/>
                    <a:pt x="578644" y="14288"/>
                  </a:cubicBezTo>
                  <a:cubicBezTo>
                    <a:pt x="540147" y="19447"/>
                    <a:pt x="501650" y="26988"/>
                    <a:pt x="464344" y="35719"/>
                  </a:cubicBezTo>
                  <a:cubicBezTo>
                    <a:pt x="427038" y="44450"/>
                    <a:pt x="387351" y="56356"/>
                    <a:pt x="354807" y="66675"/>
                  </a:cubicBezTo>
                  <a:cubicBezTo>
                    <a:pt x="322263" y="76994"/>
                    <a:pt x="300038" y="85328"/>
                    <a:pt x="269082" y="97631"/>
                  </a:cubicBezTo>
                  <a:cubicBezTo>
                    <a:pt x="238126" y="109934"/>
                    <a:pt x="198438" y="126603"/>
                    <a:pt x="169069" y="140494"/>
                  </a:cubicBezTo>
                  <a:cubicBezTo>
                    <a:pt x="139700" y="154385"/>
                    <a:pt x="121047" y="165497"/>
                    <a:pt x="92869" y="180975"/>
                  </a:cubicBezTo>
                  <a:cubicBezTo>
                    <a:pt x="64691" y="196453"/>
                    <a:pt x="32345" y="214908"/>
                    <a:pt x="0" y="233363"/>
                  </a:cubicBezTo>
                </a:path>
              </a:pathLst>
            </a:custGeom>
            <a:noFill/>
            <a:ln w="28575">
              <a:solidFill>
                <a:srgbClr val="7DCFF4"/>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29" name="任意多边形 328"/>
            <p:cNvSpPr/>
            <p:nvPr/>
          </p:nvSpPr>
          <p:spPr>
            <a:xfrm>
              <a:off x="8762847" y="1473419"/>
              <a:ext cx="279406" cy="23810"/>
            </a:xfrm>
            <a:custGeom>
              <a:avLst/>
              <a:gdLst>
                <a:gd name="connsiteX0" fmla="*/ 278606 w 278606"/>
                <a:gd name="connsiteY0" fmla="*/ 23812 h 23812"/>
                <a:gd name="connsiteX1" fmla="*/ 171450 w 278606"/>
                <a:gd name="connsiteY1" fmla="*/ 7144 h 23812"/>
                <a:gd name="connsiteX2" fmla="*/ 54769 w 278606"/>
                <a:gd name="connsiteY2" fmla="*/ 2381 h 23812"/>
                <a:gd name="connsiteX3" fmla="*/ 0 w 278606"/>
                <a:gd name="connsiteY3" fmla="*/ 0 h 23812"/>
                <a:gd name="connsiteX0" fmla="*/ 278606 w 278606"/>
                <a:gd name="connsiteY0" fmla="*/ 23812 h 23812"/>
                <a:gd name="connsiteX1" fmla="*/ 171450 w 278606"/>
                <a:gd name="connsiteY1" fmla="*/ 7144 h 23812"/>
                <a:gd name="connsiteX2" fmla="*/ 97631 w 278606"/>
                <a:gd name="connsiteY2" fmla="*/ 2381 h 23812"/>
                <a:gd name="connsiteX3" fmla="*/ 0 w 278606"/>
                <a:gd name="connsiteY3" fmla="*/ 0 h 23812"/>
              </a:gdLst>
              <a:ahLst/>
              <a:cxnLst>
                <a:cxn ang="0">
                  <a:pos x="connsiteX0" y="connsiteY0"/>
                </a:cxn>
                <a:cxn ang="0">
                  <a:pos x="connsiteX1" y="connsiteY1"/>
                </a:cxn>
                <a:cxn ang="0">
                  <a:pos x="connsiteX2" y="connsiteY2"/>
                </a:cxn>
                <a:cxn ang="0">
                  <a:pos x="connsiteX3" y="connsiteY3"/>
                </a:cxn>
              </a:cxnLst>
              <a:rect l="l" t="t" r="r" b="b"/>
              <a:pathLst>
                <a:path w="278606" h="23812">
                  <a:moveTo>
                    <a:pt x="278606" y="23812"/>
                  </a:moveTo>
                  <a:cubicBezTo>
                    <a:pt x="243681" y="17264"/>
                    <a:pt x="201612" y="10716"/>
                    <a:pt x="171450" y="7144"/>
                  </a:cubicBezTo>
                  <a:cubicBezTo>
                    <a:pt x="141288" y="3572"/>
                    <a:pt x="97631" y="2381"/>
                    <a:pt x="97631" y="2381"/>
                  </a:cubicBezTo>
                  <a:lnTo>
                    <a:pt x="0" y="0"/>
                  </a:lnTo>
                </a:path>
              </a:pathLst>
            </a:custGeom>
            <a:noFill/>
            <a:ln w="28575">
              <a:solidFill>
                <a:srgbClr val="7DCFF4"/>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30" name="任意多边形 329"/>
            <p:cNvSpPr/>
            <p:nvPr/>
          </p:nvSpPr>
          <p:spPr>
            <a:xfrm>
              <a:off x="9077178" y="1505165"/>
              <a:ext cx="190504" cy="58731"/>
            </a:xfrm>
            <a:custGeom>
              <a:avLst/>
              <a:gdLst>
                <a:gd name="connsiteX0" fmla="*/ 190500 w 190500"/>
                <a:gd name="connsiteY0" fmla="*/ 59531 h 59531"/>
                <a:gd name="connsiteX1" fmla="*/ 111919 w 190500"/>
                <a:gd name="connsiteY1" fmla="*/ 30956 h 59531"/>
                <a:gd name="connsiteX2" fmla="*/ 0 w 190500"/>
                <a:gd name="connsiteY2" fmla="*/ 0 h 59531"/>
              </a:gdLst>
              <a:ahLst/>
              <a:cxnLst>
                <a:cxn ang="0">
                  <a:pos x="connsiteX0" y="connsiteY0"/>
                </a:cxn>
                <a:cxn ang="0">
                  <a:pos x="connsiteX1" y="connsiteY1"/>
                </a:cxn>
                <a:cxn ang="0">
                  <a:pos x="connsiteX2" y="connsiteY2"/>
                </a:cxn>
              </a:cxnLst>
              <a:rect l="l" t="t" r="r" b="b"/>
              <a:pathLst>
                <a:path w="190500" h="59531">
                  <a:moveTo>
                    <a:pt x="190500" y="59531"/>
                  </a:moveTo>
                  <a:cubicBezTo>
                    <a:pt x="167084" y="50204"/>
                    <a:pt x="143669" y="40878"/>
                    <a:pt x="111919" y="30956"/>
                  </a:cubicBezTo>
                  <a:cubicBezTo>
                    <a:pt x="80169" y="21034"/>
                    <a:pt x="40084" y="10517"/>
                    <a:pt x="0" y="0"/>
                  </a:cubicBezTo>
                </a:path>
              </a:pathLst>
            </a:custGeom>
            <a:noFill/>
            <a:ln w="28575">
              <a:solidFill>
                <a:srgbClr val="7DCFF4"/>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31" name="任意多边形 330"/>
            <p:cNvSpPr/>
            <p:nvPr/>
          </p:nvSpPr>
          <p:spPr>
            <a:xfrm>
              <a:off x="9353409" y="1597229"/>
              <a:ext cx="157166" cy="76190"/>
            </a:xfrm>
            <a:custGeom>
              <a:avLst/>
              <a:gdLst>
                <a:gd name="connsiteX0" fmla="*/ 157163 w 157163"/>
                <a:gd name="connsiteY0" fmla="*/ 76200 h 76200"/>
                <a:gd name="connsiteX1" fmla="*/ 92869 w 157163"/>
                <a:gd name="connsiteY1" fmla="*/ 42862 h 76200"/>
                <a:gd name="connsiteX2" fmla="*/ 0 w 157163"/>
                <a:gd name="connsiteY2" fmla="*/ 0 h 76200"/>
              </a:gdLst>
              <a:ahLst/>
              <a:cxnLst>
                <a:cxn ang="0">
                  <a:pos x="connsiteX0" y="connsiteY0"/>
                </a:cxn>
                <a:cxn ang="0">
                  <a:pos x="connsiteX1" y="connsiteY1"/>
                </a:cxn>
                <a:cxn ang="0">
                  <a:pos x="connsiteX2" y="connsiteY2"/>
                </a:cxn>
              </a:cxnLst>
              <a:rect l="l" t="t" r="r" b="b"/>
              <a:pathLst>
                <a:path w="157163" h="76200">
                  <a:moveTo>
                    <a:pt x="157163" y="76200"/>
                  </a:moveTo>
                  <a:cubicBezTo>
                    <a:pt x="138113" y="65881"/>
                    <a:pt x="119063" y="55562"/>
                    <a:pt x="92869" y="42862"/>
                  </a:cubicBezTo>
                  <a:cubicBezTo>
                    <a:pt x="66675" y="30162"/>
                    <a:pt x="33337" y="15081"/>
                    <a:pt x="0" y="0"/>
                  </a:cubicBezTo>
                </a:path>
              </a:pathLst>
            </a:custGeom>
            <a:noFill/>
            <a:ln w="28575">
              <a:solidFill>
                <a:srgbClr val="7DCFF4"/>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cxnSp>
          <p:nvCxnSpPr>
            <p:cNvPr id="332" name="直接连接符 331"/>
            <p:cNvCxnSpPr/>
            <p:nvPr/>
          </p:nvCxnSpPr>
          <p:spPr>
            <a:xfrm>
              <a:off x="8639019" y="1476594"/>
              <a:ext cx="82552"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3" name="直接连接符 332"/>
            <p:cNvCxnSpPr/>
            <p:nvPr/>
          </p:nvCxnSpPr>
          <p:spPr>
            <a:xfrm rot="1320000">
              <a:off x="9262920" y="1581356"/>
              <a:ext cx="84139"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4" name="直接连接符 333"/>
            <p:cNvCxnSpPr/>
            <p:nvPr/>
          </p:nvCxnSpPr>
          <p:spPr>
            <a:xfrm rot="1680000">
              <a:off x="9504225" y="1695642"/>
              <a:ext cx="82552"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335" name="任意多边形 334"/>
            <p:cNvSpPr/>
            <p:nvPr/>
          </p:nvSpPr>
          <p:spPr>
            <a:xfrm flipH="1" flipV="1">
              <a:off x="8826348" y="1775007"/>
              <a:ext cx="779480" cy="233334"/>
            </a:xfrm>
            <a:custGeom>
              <a:avLst/>
              <a:gdLst>
                <a:gd name="connsiteX0" fmla="*/ 778669 w 778669"/>
                <a:gd name="connsiteY0" fmla="*/ 0 h 233363"/>
                <a:gd name="connsiteX1" fmla="*/ 695325 w 778669"/>
                <a:gd name="connsiteY1" fmla="*/ 4763 h 233363"/>
                <a:gd name="connsiteX2" fmla="*/ 578644 w 778669"/>
                <a:gd name="connsiteY2" fmla="*/ 14288 h 233363"/>
                <a:gd name="connsiteX3" fmla="*/ 464344 w 778669"/>
                <a:gd name="connsiteY3" fmla="*/ 35719 h 233363"/>
                <a:gd name="connsiteX4" fmla="*/ 354807 w 778669"/>
                <a:gd name="connsiteY4" fmla="*/ 66675 h 233363"/>
                <a:gd name="connsiteX5" fmla="*/ 269082 w 778669"/>
                <a:gd name="connsiteY5" fmla="*/ 97631 h 233363"/>
                <a:gd name="connsiteX6" fmla="*/ 169069 w 778669"/>
                <a:gd name="connsiteY6" fmla="*/ 140494 h 233363"/>
                <a:gd name="connsiteX7" fmla="*/ 92869 w 778669"/>
                <a:gd name="connsiteY7" fmla="*/ 180975 h 233363"/>
                <a:gd name="connsiteX8" fmla="*/ 0 w 778669"/>
                <a:gd name="connsiteY8" fmla="*/ 233363 h 23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8669" h="233363">
                  <a:moveTo>
                    <a:pt x="778669" y="0"/>
                  </a:moveTo>
                  <a:lnTo>
                    <a:pt x="695325" y="4763"/>
                  </a:lnTo>
                  <a:cubicBezTo>
                    <a:pt x="661988" y="7144"/>
                    <a:pt x="617141" y="9129"/>
                    <a:pt x="578644" y="14288"/>
                  </a:cubicBezTo>
                  <a:cubicBezTo>
                    <a:pt x="540147" y="19447"/>
                    <a:pt x="501650" y="26988"/>
                    <a:pt x="464344" y="35719"/>
                  </a:cubicBezTo>
                  <a:cubicBezTo>
                    <a:pt x="427038" y="44450"/>
                    <a:pt x="387351" y="56356"/>
                    <a:pt x="354807" y="66675"/>
                  </a:cubicBezTo>
                  <a:cubicBezTo>
                    <a:pt x="322263" y="76994"/>
                    <a:pt x="300038" y="85328"/>
                    <a:pt x="269082" y="97631"/>
                  </a:cubicBezTo>
                  <a:cubicBezTo>
                    <a:pt x="238126" y="109934"/>
                    <a:pt x="198438" y="126603"/>
                    <a:pt x="169069" y="140494"/>
                  </a:cubicBezTo>
                  <a:cubicBezTo>
                    <a:pt x="139700" y="154385"/>
                    <a:pt x="121047" y="165497"/>
                    <a:pt x="92869" y="180975"/>
                  </a:cubicBezTo>
                  <a:cubicBezTo>
                    <a:pt x="64691" y="196453"/>
                    <a:pt x="32345" y="214908"/>
                    <a:pt x="0" y="233363"/>
                  </a:cubicBezTo>
                </a:path>
              </a:pathLst>
            </a:custGeom>
            <a:noFill/>
            <a:ln w="28575">
              <a:solidFill>
                <a:srgbClr val="7DCFF4"/>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36" name="任意多边形 335"/>
            <p:cNvSpPr/>
            <p:nvPr/>
          </p:nvSpPr>
          <p:spPr>
            <a:xfrm flipH="1" flipV="1">
              <a:off x="8434228" y="1984531"/>
              <a:ext cx="277818" cy="23810"/>
            </a:xfrm>
            <a:custGeom>
              <a:avLst/>
              <a:gdLst>
                <a:gd name="connsiteX0" fmla="*/ 278606 w 278606"/>
                <a:gd name="connsiteY0" fmla="*/ 23812 h 23812"/>
                <a:gd name="connsiteX1" fmla="*/ 171450 w 278606"/>
                <a:gd name="connsiteY1" fmla="*/ 7144 h 23812"/>
                <a:gd name="connsiteX2" fmla="*/ 54769 w 278606"/>
                <a:gd name="connsiteY2" fmla="*/ 2381 h 23812"/>
                <a:gd name="connsiteX3" fmla="*/ 0 w 278606"/>
                <a:gd name="connsiteY3" fmla="*/ 0 h 23812"/>
                <a:gd name="connsiteX0" fmla="*/ 278606 w 278606"/>
                <a:gd name="connsiteY0" fmla="*/ 23812 h 23812"/>
                <a:gd name="connsiteX1" fmla="*/ 171450 w 278606"/>
                <a:gd name="connsiteY1" fmla="*/ 7144 h 23812"/>
                <a:gd name="connsiteX2" fmla="*/ 97631 w 278606"/>
                <a:gd name="connsiteY2" fmla="*/ 2381 h 23812"/>
                <a:gd name="connsiteX3" fmla="*/ 0 w 278606"/>
                <a:gd name="connsiteY3" fmla="*/ 0 h 23812"/>
              </a:gdLst>
              <a:ahLst/>
              <a:cxnLst>
                <a:cxn ang="0">
                  <a:pos x="connsiteX0" y="connsiteY0"/>
                </a:cxn>
                <a:cxn ang="0">
                  <a:pos x="connsiteX1" y="connsiteY1"/>
                </a:cxn>
                <a:cxn ang="0">
                  <a:pos x="connsiteX2" y="connsiteY2"/>
                </a:cxn>
                <a:cxn ang="0">
                  <a:pos x="connsiteX3" y="connsiteY3"/>
                </a:cxn>
              </a:cxnLst>
              <a:rect l="l" t="t" r="r" b="b"/>
              <a:pathLst>
                <a:path w="278606" h="23812">
                  <a:moveTo>
                    <a:pt x="278606" y="23812"/>
                  </a:moveTo>
                  <a:cubicBezTo>
                    <a:pt x="243681" y="17264"/>
                    <a:pt x="201612" y="10716"/>
                    <a:pt x="171450" y="7144"/>
                  </a:cubicBezTo>
                  <a:cubicBezTo>
                    <a:pt x="141288" y="3572"/>
                    <a:pt x="97631" y="2381"/>
                    <a:pt x="97631" y="2381"/>
                  </a:cubicBezTo>
                  <a:lnTo>
                    <a:pt x="0" y="0"/>
                  </a:lnTo>
                </a:path>
              </a:pathLst>
            </a:custGeom>
            <a:noFill/>
            <a:ln w="28575">
              <a:solidFill>
                <a:srgbClr val="7DCFF4"/>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37" name="任意多边形 336"/>
            <p:cNvSpPr/>
            <p:nvPr/>
          </p:nvSpPr>
          <p:spPr>
            <a:xfrm flipH="1" flipV="1">
              <a:off x="8191334" y="1917864"/>
              <a:ext cx="190504" cy="58731"/>
            </a:xfrm>
            <a:custGeom>
              <a:avLst/>
              <a:gdLst>
                <a:gd name="connsiteX0" fmla="*/ 190500 w 190500"/>
                <a:gd name="connsiteY0" fmla="*/ 59531 h 59531"/>
                <a:gd name="connsiteX1" fmla="*/ 111919 w 190500"/>
                <a:gd name="connsiteY1" fmla="*/ 30956 h 59531"/>
                <a:gd name="connsiteX2" fmla="*/ 0 w 190500"/>
                <a:gd name="connsiteY2" fmla="*/ 0 h 59531"/>
              </a:gdLst>
              <a:ahLst/>
              <a:cxnLst>
                <a:cxn ang="0">
                  <a:pos x="connsiteX0" y="connsiteY0"/>
                </a:cxn>
                <a:cxn ang="0">
                  <a:pos x="connsiteX1" y="connsiteY1"/>
                </a:cxn>
                <a:cxn ang="0">
                  <a:pos x="connsiteX2" y="connsiteY2"/>
                </a:cxn>
              </a:cxnLst>
              <a:rect l="l" t="t" r="r" b="b"/>
              <a:pathLst>
                <a:path w="190500" h="59531">
                  <a:moveTo>
                    <a:pt x="190500" y="59531"/>
                  </a:moveTo>
                  <a:cubicBezTo>
                    <a:pt x="167084" y="50204"/>
                    <a:pt x="143669" y="40878"/>
                    <a:pt x="111919" y="30956"/>
                  </a:cubicBezTo>
                  <a:cubicBezTo>
                    <a:pt x="80169" y="21034"/>
                    <a:pt x="40084" y="10517"/>
                    <a:pt x="0" y="0"/>
                  </a:cubicBezTo>
                </a:path>
              </a:pathLst>
            </a:custGeom>
            <a:noFill/>
            <a:ln w="28575">
              <a:solidFill>
                <a:srgbClr val="7DCFF4"/>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38" name="任意多边形 337"/>
            <p:cNvSpPr/>
            <p:nvPr/>
          </p:nvSpPr>
          <p:spPr>
            <a:xfrm flipH="1" flipV="1">
              <a:off x="7951617" y="1811515"/>
              <a:ext cx="157165" cy="76190"/>
            </a:xfrm>
            <a:custGeom>
              <a:avLst/>
              <a:gdLst>
                <a:gd name="connsiteX0" fmla="*/ 157163 w 157163"/>
                <a:gd name="connsiteY0" fmla="*/ 76200 h 76200"/>
                <a:gd name="connsiteX1" fmla="*/ 92869 w 157163"/>
                <a:gd name="connsiteY1" fmla="*/ 42862 h 76200"/>
                <a:gd name="connsiteX2" fmla="*/ 0 w 157163"/>
                <a:gd name="connsiteY2" fmla="*/ 0 h 76200"/>
              </a:gdLst>
              <a:ahLst/>
              <a:cxnLst>
                <a:cxn ang="0">
                  <a:pos x="connsiteX0" y="connsiteY0"/>
                </a:cxn>
                <a:cxn ang="0">
                  <a:pos x="connsiteX1" y="connsiteY1"/>
                </a:cxn>
                <a:cxn ang="0">
                  <a:pos x="connsiteX2" y="connsiteY2"/>
                </a:cxn>
              </a:cxnLst>
              <a:rect l="l" t="t" r="r" b="b"/>
              <a:pathLst>
                <a:path w="157163" h="76200">
                  <a:moveTo>
                    <a:pt x="157163" y="76200"/>
                  </a:moveTo>
                  <a:cubicBezTo>
                    <a:pt x="138113" y="65881"/>
                    <a:pt x="119063" y="55562"/>
                    <a:pt x="92869" y="42862"/>
                  </a:cubicBezTo>
                  <a:cubicBezTo>
                    <a:pt x="66675" y="30162"/>
                    <a:pt x="33337" y="15081"/>
                    <a:pt x="0" y="0"/>
                  </a:cubicBezTo>
                </a:path>
              </a:pathLst>
            </a:custGeom>
            <a:noFill/>
            <a:ln w="28575">
              <a:solidFill>
                <a:srgbClr val="7DCFF4"/>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cxnSp>
          <p:nvCxnSpPr>
            <p:cNvPr id="339" name="直接连接符 338"/>
            <p:cNvCxnSpPr/>
            <p:nvPr/>
          </p:nvCxnSpPr>
          <p:spPr>
            <a:xfrm flipH="1" flipV="1">
              <a:off x="8742209" y="2008341"/>
              <a:ext cx="82552"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0" name="直接连接符 339"/>
            <p:cNvCxnSpPr/>
            <p:nvPr/>
          </p:nvCxnSpPr>
          <p:spPr>
            <a:xfrm rot="1320000" flipH="1" flipV="1">
              <a:off x="8108783" y="1901991"/>
              <a:ext cx="82552"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1" name="直接连接符 340"/>
            <p:cNvCxnSpPr/>
            <p:nvPr/>
          </p:nvCxnSpPr>
          <p:spPr>
            <a:xfrm rot="1680000" flipH="1" flipV="1">
              <a:off x="7870652" y="1789293"/>
              <a:ext cx="84140"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2" name="直接连接符 341"/>
            <p:cNvCxnSpPr/>
            <p:nvPr/>
          </p:nvCxnSpPr>
          <p:spPr>
            <a:xfrm>
              <a:off x="8734271" y="1203578"/>
              <a:ext cx="0" cy="180952"/>
            </a:xfrm>
            <a:prstGeom prst="line">
              <a:avLst/>
            </a:prstGeom>
          </p:spPr>
          <p:style>
            <a:lnRef idx="1">
              <a:schemeClr val="accent1"/>
            </a:lnRef>
            <a:fillRef idx="0">
              <a:schemeClr val="accent1"/>
            </a:fillRef>
            <a:effectRef idx="0">
              <a:schemeClr val="accent1"/>
            </a:effectRef>
            <a:fontRef idx="minor">
              <a:schemeClr val="tx1"/>
            </a:fontRef>
          </p:style>
        </p:cxnSp>
        <p:cxnSp>
          <p:nvCxnSpPr>
            <p:cNvPr id="343" name="直接连接符 342"/>
            <p:cNvCxnSpPr/>
            <p:nvPr/>
          </p:nvCxnSpPr>
          <p:spPr>
            <a:xfrm>
              <a:off x="7575371" y="1249610"/>
              <a:ext cx="412759" cy="396825"/>
            </a:xfrm>
            <a:prstGeom prst="line">
              <a:avLst/>
            </a:prstGeom>
          </p:spPr>
          <p:style>
            <a:lnRef idx="1">
              <a:schemeClr val="accent1"/>
            </a:lnRef>
            <a:fillRef idx="0">
              <a:schemeClr val="accent1"/>
            </a:fillRef>
            <a:effectRef idx="0">
              <a:schemeClr val="accent1"/>
            </a:effectRef>
            <a:fontRef idx="minor">
              <a:schemeClr val="tx1"/>
            </a:fontRef>
          </p:style>
        </p:cxnSp>
        <p:cxnSp>
          <p:nvCxnSpPr>
            <p:cNvPr id="344" name="直接连接符 343"/>
            <p:cNvCxnSpPr/>
            <p:nvPr/>
          </p:nvCxnSpPr>
          <p:spPr>
            <a:xfrm flipH="1">
              <a:off x="9469300" y="1268658"/>
              <a:ext cx="414346" cy="396825"/>
            </a:xfrm>
            <a:prstGeom prst="line">
              <a:avLst/>
            </a:prstGeom>
          </p:spPr>
          <p:style>
            <a:lnRef idx="1">
              <a:schemeClr val="accent1"/>
            </a:lnRef>
            <a:fillRef idx="0">
              <a:schemeClr val="accent1"/>
            </a:fillRef>
            <a:effectRef idx="0">
              <a:schemeClr val="accent1"/>
            </a:effectRef>
            <a:fontRef idx="minor">
              <a:schemeClr val="tx1"/>
            </a:fontRef>
          </p:style>
        </p:cxnSp>
        <p:cxnSp>
          <p:nvCxnSpPr>
            <p:cNvPr id="345" name="直接连接符 344"/>
            <p:cNvCxnSpPr/>
            <p:nvPr/>
          </p:nvCxnSpPr>
          <p:spPr>
            <a:xfrm>
              <a:off x="9478825" y="1849610"/>
              <a:ext cx="414346" cy="396825"/>
            </a:xfrm>
            <a:prstGeom prst="line">
              <a:avLst/>
            </a:prstGeom>
          </p:spPr>
          <p:style>
            <a:lnRef idx="1">
              <a:schemeClr val="accent1"/>
            </a:lnRef>
            <a:fillRef idx="0">
              <a:schemeClr val="accent1"/>
            </a:fillRef>
            <a:effectRef idx="0">
              <a:schemeClr val="accent1"/>
            </a:effectRef>
            <a:fontRef idx="minor">
              <a:schemeClr val="tx1"/>
            </a:fontRef>
          </p:style>
        </p:cxnSp>
        <p:cxnSp>
          <p:nvCxnSpPr>
            <p:cNvPr id="346" name="直接连接符 345"/>
            <p:cNvCxnSpPr/>
            <p:nvPr/>
          </p:nvCxnSpPr>
          <p:spPr>
            <a:xfrm flipH="1">
              <a:off x="7578546" y="1838499"/>
              <a:ext cx="412759" cy="395239"/>
            </a:xfrm>
            <a:prstGeom prst="line">
              <a:avLst/>
            </a:prstGeom>
          </p:spPr>
          <p:style>
            <a:lnRef idx="1">
              <a:schemeClr val="accent1"/>
            </a:lnRef>
            <a:fillRef idx="0">
              <a:schemeClr val="accent1"/>
            </a:fillRef>
            <a:effectRef idx="0">
              <a:schemeClr val="accent1"/>
            </a:effectRef>
            <a:fontRef idx="minor">
              <a:schemeClr val="tx1"/>
            </a:fontRef>
          </p:style>
        </p:cxnSp>
        <p:sp>
          <p:nvSpPr>
            <p:cNvPr id="347" name="任意多边形 346"/>
            <p:cNvSpPr/>
            <p:nvPr/>
          </p:nvSpPr>
          <p:spPr>
            <a:xfrm rot="21253199" flipH="1" flipV="1">
              <a:off x="6630789" y="1438499"/>
              <a:ext cx="863618" cy="396825"/>
            </a:xfrm>
            <a:custGeom>
              <a:avLst/>
              <a:gdLst>
                <a:gd name="connsiteX0" fmla="*/ 3601 w 3198053"/>
                <a:gd name="connsiteY0" fmla="*/ 1447219 h 1503304"/>
                <a:gd name="connsiteX1" fmla="*/ 2337 w 3198053"/>
                <a:gd name="connsiteY1" fmla="*/ 1439735 h 1503304"/>
                <a:gd name="connsiteX2" fmla="*/ 532781 w 3198053"/>
                <a:gd name="connsiteY2" fmla="*/ 1386131 h 1503304"/>
                <a:gd name="connsiteX3" fmla="*/ 930429 w 3198053"/>
                <a:gd name="connsiteY3" fmla="*/ 1272574 h 1503304"/>
                <a:gd name="connsiteX4" fmla="*/ 1592925 w 3198053"/>
                <a:gd name="connsiteY4" fmla="*/ 985500 h 1503304"/>
                <a:gd name="connsiteX5" fmla="*/ 2068312 w 3198053"/>
                <a:gd name="connsiteY5" fmla="*/ 681590 h 1503304"/>
                <a:gd name="connsiteX6" fmla="*/ 2488344 w 3198053"/>
                <a:gd name="connsiteY6" fmla="*/ 373181 h 1503304"/>
                <a:gd name="connsiteX7" fmla="*/ 2648005 w 3198053"/>
                <a:gd name="connsiteY7" fmla="*/ 252477 h 1503304"/>
                <a:gd name="connsiteX8" fmla="*/ 2694940 w 3198053"/>
                <a:gd name="connsiteY8" fmla="*/ 210223 h 1503304"/>
                <a:gd name="connsiteX9" fmla="*/ 2814732 w 3198053"/>
                <a:gd name="connsiteY9" fmla="*/ 120261 h 1503304"/>
                <a:gd name="connsiteX10" fmla="*/ 2724623 w 3198053"/>
                <a:gd name="connsiteY10" fmla="*/ 272 h 1503304"/>
                <a:gd name="connsiteX11" fmla="*/ 2726236 w 3198053"/>
                <a:gd name="connsiteY11" fmla="*/ 0 h 1503304"/>
                <a:gd name="connsiteX12" fmla="*/ 3198053 w 3198053"/>
                <a:gd name="connsiteY12" fmla="*/ 0 h 1503304"/>
                <a:gd name="connsiteX13" fmla="*/ 3083065 w 3198053"/>
                <a:gd name="connsiteY13" fmla="*/ 460703 h 1503304"/>
                <a:gd name="connsiteX14" fmla="*/ 2997729 w 3198053"/>
                <a:gd name="connsiteY14" fmla="*/ 345643 h 1503304"/>
                <a:gd name="connsiteX15" fmla="*/ 2851813 w 3198053"/>
                <a:gd name="connsiteY15" fmla="*/ 466386 h 1503304"/>
                <a:gd name="connsiteX16" fmla="*/ 2771814 w 3198053"/>
                <a:gd name="connsiteY16" fmla="*/ 539799 h 1503304"/>
                <a:gd name="connsiteX17" fmla="*/ 2667440 w 3198053"/>
                <a:gd name="connsiteY17" fmla="*/ 629466 h 1503304"/>
                <a:gd name="connsiteX18" fmla="*/ 2277299 w 3198053"/>
                <a:gd name="connsiteY18" fmla="*/ 913265 h 1503304"/>
                <a:gd name="connsiteX19" fmla="*/ 1591472 w 3198053"/>
                <a:gd name="connsiteY19" fmla="*/ 1265635 h 1503304"/>
                <a:gd name="connsiteX20" fmla="*/ 854884 w 3198053"/>
                <a:gd name="connsiteY20" fmla="*/ 1476216 h 1503304"/>
                <a:gd name="connsiteX21" fmla="*/ 359913 w 3198053"/>
                <a:gd name="connsiteY21" fmla="*/ 1496647 h 1503304"/>
                <a:gd name="connsiteX22" fmla="*/ 3601 w 3198053"/>
                <a:gd name="connsiteY22" fmla="*/ 1447219 h 150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98053" h="1503304">
                  <a:moveTo>
                    <a:pt x="3601" y="1447219"/>
                  </a:moveTo>
                  <a:cubicBezTo>
                    <a:pt x="-598" y="1444559"/>
                    <a:pt x="-1264" y="1442038"/>
                    <a:pt x="2337" y="1439735"/>
                  </a:cubicBezTo>
                  <a:cubicBezTo>
                    <a:pt x="31148" y="1421316"/>
                    <a:pt x="378101" y="1413992"/>
                    <a:pt x="532781" y="1386131"/>
                  </a:cubicBezTo>
                  <a:cubicBezTo>
                    <a:pt x="687462" y="1358272"/>
                    <a:pt x="753738" y="1339346"/>
                    <a:pt x="930429" y="1272574"/>
                  </a:cubicBezTo>
                  <a:cubicBezTo>
                    <a:pt x="1107119" y="1205802"/>
                    <a:pt x="1403278" y="1083999"/>
                    <a:pt x="1592925" y="985500"/>
                  </a:cubicBezTo>
                  <a:cubicBezTo>
                    <a:pt x="1782570" y="887004"/>
                    <a:pt x="1919075" y="783642"/>
                    <a:pt x="2068312" y="681590"/>
                  </a:cubicBezTo>
                  <a:cubicBezTo>
                    <a:pt x="2217546" y="579535"/>
                    <a:pt x="2379358" y="457198"/>
                    <a:pt x="2488344" y="373181"/>
                  </a:cubicBezTo>
                  <a:cubicBezTo>
                    <a:pt x="2542835" y="331173"/>
                    <a:pt x="2600694" y="290597"/>
                    <a:pt x="2648005" y="252477"/>
                  </a:cubicBezTo>
                  <a:lnTo>
                    <a:pt x="2694940" y="210223"/>
                  </a:lnTo>
                  <a:lnTo>
                    <a:pt x="2814732" y="120261"/>
                  </a:lnTo>
                  <a:lnTo>
                    <a:pt x="2724623" y="272"/>
                  </a:lnTo>
                  <a:lnTo>
                    <a:pt x="2726236" y="0"/>
                  </a:lnTo>
                  <a:lnTo>
                    <a:pt x="3198053" y="0"/>
                  </a:lnTo>
                  <a:lnTo>
                    <a:pt x="3083065" y="460703"/>
                  </a:lnTo>
                  <a:lnTo>
                    <a:pt x="2997729" y="345643"/>
                  </a:lnTo>
                  <a:lnTo>
                    <a:pt x="2851813" y="466386"/>
                  </a:lnTo>
                  <a:lnTo>
                    <a:pt x="2771814" y="539799"/>
                  </a:lnTo>
                  <a:lnTo>
                    <a:pt x="2667440" y="629466"/>
                  </a:lnTo>
                  <a:cubicBezTo>
                    <a:pt x="2523528" y="747557"/>
                    <a:pt x="2456628" y="807236"/>
                    <a:pt x="2277299" y="913265"/>
                  </a:cubicBezTo>
                  <a:cubicBezTo>
                    <a:pt x="2097971" y="1019292"/>
                    <a:pt x="1828542" y="1171811"/>
                    <a:pt x="1591472" y="1265635"/>
                  </a:cubicBezTo>
                  <a:cubicBezTo>
                    <a:pt x="1354402" y="1359462"/>
                    <a:pt x="1060142" y="1437714"/>
                    <a:pt x="854884" y="1476216"/>
                  </a:cubicBezTo>
                  <a:cubicBezTo>
                    <a:pt x="649624" y="1514717"/>
                    <a:pt x="502005" y="1502725"/>
                    <a:pt x="359913" y="1496647"/>
                  </a:cubicBezTo>
                  <a:cubicBezTo>
                    <a:pt x="235586" y="1491325"/>
                    <a:pt x="33004" y="1465845"/>
                    <a:pt x="3601" y="1447219"/>
                  </a:cubicBezTo>
                  <a:close/>
                </a:path>
              </a:pathLst>
            </a:custGeom>
            <a:gradFill flip="none" rotWithShape="1">
              <a:gsLst>
                <a:gs pos="0">
                  <a:srgbClr val="9CAADC"/>
                </a:gs>
                <a:gs pos="50000">
                  <a:srgbClr val="7789BD">
                    <a:tint val="44500"/>
                    <a:satMod val="160000"/>
                  </a:srgbClr>
                </a:gs>
                <a:gs pos="100000">
                  <a:srgbClr val="7789BD">
                    <a:tint val="23500"/>
                    <a:satMod val="160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
        <p:nvSpPr>
          <p:cNvPr id="58" name="任意多边形 57"/>
          <p:cNvSpPr/>
          <p:nvPr/>
        </p:nvSpPr>
        <p:spPr>
          <a:xfrm>
            <a:off x="3884144" y="2753765"/>
            <a:ext cx="346696" cy="666270"/>
          </a:xfrm>
          <a:custGeom>
            <a:avLst/>
            <a:gdLst>
              <a:gd name="connsiteX0" fmla="*/ 181489 w 351264"/>
              <a:gd name="connsiteY0" fmla="*/ 204 h 665788"/>
              <a:gd name="connsiteX1" fmla="*/ 110052 w 351264"/>
              <a:gd name="connsiteY1" fmla="*/ 24017 h 665788"/>
              <a:gd name="connsiteX2" fmla="*/ 71952 w 351264"/>
              <a:gd name="connsiteY2" fmla="*/ 62117 h 665788"/>
              <a:gd name="connsiteX3" fmla="*/ 48139 w 351264"/>
              <a:gd name="connsiteY3" fmla="*/ 143079 h 665788"/>
              <a:gd name="connsiteX4" fmla="*/ 38614 w 351264"/>
              <a:gd name="connsiteY4" fmla="*/ 243092 h 665788"/>
              <a:gd name="connsiteX5" fmla="*/ 24327 w 351264"/>
              <a:gd name="connsiteY5" fmla="*/ 328817 h 665788"/>
              <a:gd name="connsiteX6" fmla="*/ 514 w 351264"/>
              <a:gd name="connsiteY6" fmla="*/ 457404 h 665788"/>
              <a:gd name="connsiteX7" fmla="*/ 10039 w 351264"/>
              <a:gd name="connsiteY7" fmla="*/ 557417 h 665788"/>
              <a:gd name="connsiteX8" fmla="*/ 33852 w 351264"/>
              <a:gd name="connsiteY8" fmla="*/ 628854 h 665788"/>
              <a:gd name="connsiteX9" fmla="*/ 95764 w 351264"/>
              <a:gd name="connsiteY9" fmla="*/ 662192 h 665788"/>
              <a:gd name="connsiteX10" fmla="*/ 176727 w 351264"/>
              <a:gd name="connsiteY10" fmla="*/ 662192 h 665788"/>
              <a:gd name="connsiteX11" fmla="*/ 257689 w 351264"/>
              <a:gd name="connsiteY11" fmla="*/ 638379 h 665788"/>
              <a:gd name="connsiteX12" fmla="*/ 305314 w 351264"/>
              <a:gd name="connsiteY12" fmla="*/ 571704 h 665788"/>
              <a:gd name="connsiteX13" fmla="*/ 319602 w 351264"/>
              <a:gd name="connsiteY13" fmla="*/ 495504 h 665788"/>
              <a:gd name="connsiteX14" fmla="*/ 329127 w 351264"/>
              <a:gd name="connsiteY14" fmla="*/ 424067 h 665788"/>
              <a:gd name="connsiteX15" fmla="*/ 333889 w 351264"/>
              <a:gd name="connsiteY15" fmla="*/ 338342 h 665788"/>
              <a:gd name="connsiteX16" fmla="*/ 348177 w 351264"/>
              <a:gd name="connsiteY16" fmla="*/ 228804 h 665788"/>
              <a:gd name="connsiteX17" fmla="*/ 348177 w 351264"/>
              <a:gd name="connsiteY17" fmla="*/ 138317 h 665788"/>
              <a:gd name="connsiteX18" fmla="*/ 314839 w 351264"/>
              <a:gd name="connsiteY18" fmla="*/ 52592 h 665788"/>
              <a:gd name="connsiteX19" fmla="*/ 267214 w 351264"/>
              <a:gd name="connsiteY19" fmla="*/ 14492 h 665788"/>
              <a:gd name="connsiteX20" fmla="*/ 181489 w 351264"/>
              <a:gd name="connsiteY20" fmla="*/ 204 h 665788"/>
              <a:gd name="connsiteX0" fmla="*/ 181489 w 351038"/>
              <a:gd name="connsiteY0" fmla="*/ 204 h 665788"/>
              <a:gd name="connsiteX1" fmla="*/ 110052 w 351038"/>
              <a:gd name="connsiteY1" fmla="*/ 24017 h 665788"/>
              <a:gd name="connsiteX2" fmla="*/ 71952 w 351038"/>
              <a:gd name="connsiteY2" fmla="*/ 62117 h 665788"/>
              <a:gd name="connsiteX3" fmla="*/ 48139 w 351038"/>
              <a:gd name="connsiteY3" fmla="*/ 143079 h 665788"/>
              <a:gd name="connsiteX4" fmla="*/ 38614 w 351038"/>
              <a:gd name="connsiteY4" fmla="*/ 243092 h 665788"/>
              <a:gd name="connsiteX5" fmla="*/ 24327 w 351038"/>
              <a:gd name="connsiteY5" fmla="*/ 328817 h 665788"/>
              <a:gd name="connsiteX6" fmla="*/ 514 w 351038"/>
              <a:gd name="connsiteY6" fmla="*/ 457404 h 665788"/>
              <a:gd name="connsiteX7" fmla="*/ 10039 w 351038"/>
              <a:gd name="connsiteY7" fmla="*/ 557417 h 665788"/>
              <a:gd name="connsiteX8" fmla="*/ 33852 w 351038"/>
              <a:gd name="connsiteY8" fmla="*/ 628854 h 665788"/>
              <a:gd name="connsiteX9" fmla="*/ 95764 w 351038"/>
              <a:gd name="connsiteY9" fmla="*/ 662192 h 665788"/>
              <a:gd name="connsiteX10" fmla="*/ 176727 w 351038"/>
              <a:gd name="connsiteY10" fmla="*/ 662192 h 665788"/>
              <a:gd name="connsiteX11" fmla="*/ 257689 w 351038"/>
              <a:gd name="connsiteY11" fmla="*/ 638379 h 665788"/>
              <a:gd name="connsiteX12" fmla="*/ 305314 w 351038"/>
              <a:gd name="connsiteY12" fmla="*/ 571704 h 665788"/>
              <a:gd name="connsiteX13" fmla="*/ 319602 w 351038"/>
              <a:gd name="connsiteY13" fmla="*/ 495504 h 665788"/>
              <a:gd name="connsiteX14" fmla="*/ 329127 w 351038"/>
              <a:gd name="connsiteY14" fmla="*/ 424067 h 665788"/>
              <a:gd name="connsiteX15" fmla="*/ 338652 w 351038"/>
              <a:gd name="connsiteY15" fmla="*/ 338342 h 665788"/>
              <a:gd name="connsiteX16" fmla="*/ 348177 w 351038"/>
              <a:gd name="connsiteY16" fmla="*/ 228804 h 665788"/>
              <a:gd name="connsiteX17" fmla="*/ 348177 w 351038"/>
              <a:gd name="connsiteY17" fmla="*/ 138317 h 665788"/>
              <a:gd name="connsiteX18" fmla="*/ 314839 w 351038"/>
              <a:gd name="connsiteY18" fmla="*/ 52592 h 665788"/>
              <a:gd name="connsiteX19" fmla="*/ 267214 w 351038"/>
              <a:gd name="connsiteY19" fmla="*/ 14492 h 665788"/>
              <a:gd name="connsiteX20" fmla="*/ 181489 w 351038"/>
              <a:gd name="connsiteY20" fmla="*/ 204 h 665788"/>
              <a:gd name="connsiteX0" fmla="*/ 177147 w 346696"/>
              <a:gd name="connsiteY0" fmla="*/ 204 h 665788"/>
              <a:gd name="connsiteX1" fmla="*/ 105710 w 346696"/>
              <a:gd name="connsiteY1" fmla="*/ 24017 h 665788"/>
              <a:gd name="connsiteX2" fmla="*/ 67610 w 346696"/>
              <a:gd name="connsiteY2" fmla="*/ 62117 h 665788"/>
              <a:gd name="connsiteX3" fmla="*/ 43797 w 346696"/>
              <a:gd name="connsiteY3" fmla="*/ 143079 h 665788"/>
              <a:gd name="connsiteX4" fmla="*/ 34272 w 346696"/>
              <a:gd name="connsiteY4" fmla="*/ 243092 h 665788"/>
              <a:gd name="connsiteX5" fmla="*/ 19985 w 346696"/>
              <a:gd name="connsiteY5" fmla="*/ 328817 h 665788"/>
              <a:gd name="connsiteX6" fmla="*/ 935 w 346696"/>
              <a:gd name="connsiteY6" fmla="*/ 447879 h 665788"/>
              <a:gd name="connsiteX7" fmla="*/ 5697 w 346696"/>
              <a:gd name="connsiteY7" fmla="*/ 557417 h 665788"/>
              <a:gd name="connsiteX8" fmla="*/ 29510 w 346696"/>
              <a:gd name="connsiteY8" fmla="*/ 628854 h 665788"/>
              <a:gd name="connsiteX9" fmla="*/ 91422 w 346696"/>
              <a:gd name="connsiteY9" fmla="*/ 662192 h 665788"/>
              <a:gd name="connsiteX10" fmla="*/ 172385 w 346696"/>
              <a:gd name="connsiteY10" fmla="*/ 662192 h 665788"/>
              <a:gd name="connsiteX11" fmla="*/ 253347 w 346696"/>
              <a:gd name="connsiteY11" fmla="*/ 638379 h 665788"/>
              <a:gd name="connsiteX12" fmla="*/ 300972 w 346696"/>
              <a:gd name="connsiteY12" fmla="*/ 571704 h 665788"/>
              <a:gd name="connsiteX13" fmla="*/ 315260 w 346696"/>
              <a:gd name="connsiteY13" fmla="*/ 495504 h 665788"/>
              <a:gd name="connsiteX14" fmla="*/ 324785 w 346696"/>
              <a:gd name="connsiteY14" fmla="*/ 424067 h 665788"/>
              <a:gd name="connsiteX15" fmla="*/ 334310 w 346696"/>
              <a:gd name="connsiteY15" fmla="*/ 338342 h 665788"/>
              <a:gd name="connsiteX16" fmla="*/ 343835 w 346696"/>
              <a:gd name="connsiteY16" fmla="*/ 228804 h 665788"/>
              <a:gd name="connsiteX17" fmla="*/ 343835 w 346696"/>
              <a:gd name="connsiteY17" fmla="*/ 138317 h 665788"/>
              <a:gd name="connsiteX18" fmla="*/ 310497 w 346696"/>
              <a:gd name="connsiteY18" fmla="*/ 52592 h 665788"/>
              <a:gd name="connsiteX19" fmla="*/ 262872 w 346696"/>
              <a:gd name="connsiteY19" fmla="*/ 14492 h 665788"/>
              <a:gd name="connsiteX20" fmla="*/ 177147 w 346696"/>
              <a:gd name="connsiteY20" fmla="*/ 204 h 665788"/>
              <a:gd name="connsiteX0" fmla="*/ 177147 w 346696"/>
              <a:gd name="connsiteY0" fmla="*/ 686 h 666270"/>
              <a:gd name="connsiteX1" fmla="*/ 105710 w 346696"/>
              <a:gd name="connsiteY1" fmla="*/ 24499 h 666270"/>
              <a:gd name="connsiteX2" fmla="*/ 67610 w 346696"/>
              <a:gd name="connsiteY2" fmla="*/ 62599 h 666270"/>
              <a:gd name="connsiteX3" fmla="*/ 43797 w 346696"/>
              <a:gd name="connsiteY3" fmla="*/ 143561 h 666270"/>
              <a:gd name="connsiteX4" fmla="*/ 34272 w 346696"/>
              <a:gd name="connsiteY4" fmla="*/ 243574 h 666270"/>
              <a:gd name="connsiteX5" fmla="*/ 19985 w 346696"/>
              <a:gd name="connsiteY5" fmla="*/ 329299 h 666270"/>
              <a:gd name="connsiteX6" fmla="*/ 935 w 346696"/>
              <a:gd name="connsiteY6" fmla="*/ 448361 h 666270"/>
              <a:gd name="connsiteX7" fmla="*/ 5697 w 346696"/>
              <a:gd name="connsiteY7" fmla="*/ 557899 h 666270"/>
              <a:gd name="connsiteX8" fmla="*/ 29510 w 346696"/>
              <a:gd name="connsiteY8" fmla="*/ 629336 h 666270"/>
              <a:gd name="connsiteX9" fmla="*/ 91422 w 346696"/>
              <a:gd name="connsiteY9" fmla="*/ 662674 h 666270"/>
              <a:gd name="connsiteX10" fmla="*/ 172385 w 346696"/>
              <a:gd name="connsiteY10" fmla="*/ 662674 h 666270"/>
              <a:gd name="connsiteX11" fmla="*/ 253347 w 346696"/>
              <a:gd name="connsiteY11" fmla="*/ 638861 h 666270"/>
              <a:gd name="connsiteX12" fmla="*/ 300972 w 346696"/>
              <a:gd name="connsiteY12" fmla="*/ 572186 h 666270"/>
              <a:gd name="connsiteX13" fmla="*/ 315260 w 346696"/>
              <a:gd name="connsiteY13" fmla="*/ 495986 h 666270"/>
              <a:gd name="connsiteX14" fmla="*/ 324785 w 346696"/>
              <a:gd name="connsiteY14" fmla="*/ 424549 h 666270"/>
              <a:gd name="connsiteX15" fmla="*/ 334310 w 346696"/>
              <a:gd name="connsiteY15" fmla="*/ 338824 h 666270"/>
              <a:gd name="connsiteX16" fmla="*/ 343835 w 346696"/>
              <a:gd name="connsiteY16" fmla="*/ 229286 h 666270"/>
              <a:gd name="connsiteX17" fmla="*/ 343835 w 346696"/>
              <a:gd name="connsiteY17" fmla="*/ 138799 h 666270"/>
              <a:gd name="connsiteX18" fmla="*/ 310497 w 346696"/>
              <a:gd name="connsiteY18" fmla="*/ 53074 h 666270"/>
              <a:gd name="connsiteX19" fmla="*/ 258109 w 346696"/>
              <a:gd name="connsiteY19" fmla="*/ 10211 h 666270"/>
              <a:gd name="connsiteX20" fmla="*/ 177147 w 346696"/>
              <a:gd name="connsiteY20" fmla="*/ 686 h 6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6696" h="666270">
                <a:moveTo>
                  <a:pt x="177147" y="686"/>
                </a:moveTo>
                <a:cubicBezTo>
                  <a:pt x="151747" y="3067"/>
                  <a:pt x="123966" y="14180"/>
                  <a:pt x="105710" y="24499"/>
                </a:cubicBezTo>
                <a:cubicBezTo>
                  <a:pt x="87454" y="34818"/>
                  <a:pt x="77929" y="42755"/>
                  <a:pt x="67610" y="62599"/>
                </a:cubicBezTo>
                <a:cubicBezTo>
                  <a:pt x="57291" y="82443"/>
                  <a:pt x="49353" y="113399"/>
                  <a:pt x="43797" y="143561"/>
                </a:cubicBezTo>
                <a:cubicBezTo>
                  <a:pt x="38241" y="173723"/>
                  <a:pt x="38241" y="212618"/>
                  <a:pt x="34272" y="243574"/>
                </a:cubicBezTo>
                <a:cubicBezTo>
                  <a:pt x="30303" y="274530"/>
                  <a:pt x="25541" y="295168"/>
                  <a:pt x="19985" y="329299"/>
                </a:cubicBezTo>
                <a:cubicBezTo>
                  <a:pt x="14429" y="363430"/>
                  <a:pt x="3316" y="410261"/>
                  <a:pt x="935" y="448361"/>
                </a:cubicBezTo>
                <a:cubicBezTo>
                  <a:pt x="-1446" y="486461"/>
                  <a:pt x="935" y="527737"/>
                  <a:pt x="5697" y="557899"/>
                </a:cubicBezTo>
                <a:cubicBezTo>
                  <a:pt x="10460" y="588062"/>
                  <a:pt x="15223" y="611874"/>
                  <a:pt x="29510" y="629336"/>
                </a:cubicBezTo>
                <a:cubicBezTo>
                  <a:pt x="43797" y="646798"/>
                  <a:pt x="67610" y="657118"/>
                  <a:pt x="91422" y="662674"/>
                </a:cubicBezTo>
                <a:cubicBezTo>
                  <a:pt x="115234" y="668230"/>
                  <a:pt x="145397" y="666643"/>
                  <a:pt x="172385" y="662674"/>
                </a:cubicBezTo>
                <a:cubicBezTo>
                  <a:pt x="199373" y="658705"/>
                  <a:pt x="231916" y="653942"/>
                  <a:pt x="253347" y="638861"/>
                </a:cubicBezTo>
                <a:cubicBezTo>
                  <a:pt x="274778" y="623780"/>
                  <a:pt x="290653" y="595998"/>
                  <a:pt x="300972" y="572186"/>
                </a:cubicBezTo>
                <a:cubicBezTo>
                  <a:pt x="311291" y="548374"/>
                  <a:pt x="311291" y="520592"/>
                  <a:pt x="315260" y="495986"/>
                </a:cubicBezTo>
                <a:cubicBezTo>
                  <a:pt x="319229" y="471380"/>
                  <a:pt x="321610" y="450743"/>
                  <a:pt x="324785" y="424549"/>
                </a:cubicBezTo>
                <a:cubicBezTo>
                  <a:pt x="327960" y="398355"/>
                  <a:pt x="331135" y="371368"/>
                  <a:pt x="334310" y="338824"/>
                </a:cubicBezTo>
                <a:cubicBezTo>
                  <a:pt x="337485" y="306280"/>
                  <a:pt x="342248" y="262623"/>
                  <a:pt x="343835" y="229286"/>
                </a:cubicBezTo>
                <a:cubicBezTo>
                  <a:pt x="345422" y="195949"/>
                  <a:pt x="349391" y="168168"/>
                  <a:pt x="343835" y="138799"/>
                </a:cubicBezTo>
                <a:cubicBezTo>
                  <a:pt x="338279" y="109430"/>
                  <a:pt x="323991" y="73711"/>
                  <a:pt x="310497" y="53074"/>
                </a:cubicBezTo>
                <a:cubicBezTo>
                  <a:pt x="297003" y="32437"/>
                  <a:pt x="279540" y="18148"/>
                  <a:pt x="258109" y="10211"/>
                </a:cubicBezTo>
                <a:cubicBezTo>
                  <a:pt x="236678" y="2274"/>
                  <a:pt x="202547" y="-1695"/>
                  <a:pt x="177147" y="686"/>
                </a:cubicBezTo>
                <a:close/>
              </a:path>
            </a:pathLst>
          </a:custGeom>
          <a:solidFill>
            <a:srgbClr val="F27F61">
              <a:alpha val="75000"/>
            </a:srgbClr>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6" name="任意多边形 55"/>
          <p:cNvSpPr/>
          <p:nvPr/>
        </p:nvSpPr>
        <p:spPr>
          <a:xfrm>
            <a:off x="3599288" y="2636090"/>
            <a:ext cx="336472" cy="263745"/>
          </a:xfrm>
          <a:custGeom>
            <a:avLst/>
            <a:gdLst>
              <a:gd name="connsiteX0" fmla="*/ 95518 w 336472"/>
              <a:gd name="connsiteY0" fmla="*/ 6570 h 263745"/>
              <a:gd name="connsiteX1" fmla="*/ 28843 w 336472"/>
              <a:gd name="connsiteY1" fmla="*/ 58958 h 263745"/>
              <a:gd name="connsiteX2" fmla="*/ 5030 w 336472"/>
              <a:gd name="connsiteY2" fmla="*/ 125633 h 263745"/>
              <a:gd name="connsiteX3" fmla="*/ 268 w 336472"/>
              <a:gd name="connsiteY3" fmla="*/ 173258 h 263745"/>
              <a:gd name="connsiteX4" fmla="*/ 9793 w 336472"/>
              <a:gd name="connsiteY4" fmla="*/ 220883 h 263745"/>
              <a:gd name="connsiteX5" fmla="*/ 57418 w 336472"/>
              <a:gd name="connsiteY5" fmla="*/ 239933 h 263745"/>
              <a:gd name="connsiteX6" fmla="*/ 109805 w 336472"/>
              <a:gd name="connsiteY6" fmla="*/ 239933 h 263745"/>
              <a:gd name="connsiteX7" fmla="*/ 157430 w 336472"/>
              <a:gd name="connsiteY7" fmla="*/ 230408 h 263745"/>
              <a:gd name="connsiteX8" fmla="*/ 214580 w 336472"/>
              <a:gd name="connsiteY8" fmla="*/ 254220 h 263745"/>
              <a:gd name="connsiteX9" fmla="*/ 257443 w 336472"/>
              <a:gd name="connsiteY9" fmla="*/ 263745 h 263745"/>
              <a:gd name="connsiteX10" fmla="*/ 295543 w 336472"/>
              <a:gd name="connsiteY10" fmla="*/ 254220 h 263745"/>
              <a:gd name="connsiteX11" fmla="*/ 333643 w 336472"/>
              <a:gd name="connsiteY11" fmla="*/ 216120 h 263745"/>
              <a:gd name="connsiteX12" fmla="*/ 328880 w 336472"/>
              <a:gd name="connsiteY12" fmla="*/ 135158 h 263745"/>
              <a:gd name="connsiteX13" fmla="*/ 290780 w 336472"/>
              <a:gd name="connsiteY13" fmla="*/ 58958 h 263745"/>
              <a:gd name="connsiteX14" fmla="*/ 247918 w 336472"/>
              <a:gd name="connsiteY14" fmla="*/ 20858 h 263745"/>
              <a:gd name="connsiteX15" fmla="*/ 171718 w 336472"/>
              <a:gd name="connsiteY15" fmla="*/ 1808 h 263745"/>
              <a:gd name="connsiteX16" fmla="*/ 95518 w 336472"/>
              <a:gd name="connsiteY16" fmla="*/ 6570 h 263745"/>
              <a:gd name="connsiteX0" fmla="*/ 95518 w 336472"/>
              <a:gd name="connsiteY0" fmla="*/ 6570 h 263745"/>
              <a:gd name="connsiteX1" fmla="*/ 28843 w 336472"/>
              <a:gd name="connsiteY1" fmla="*/ 58958 h 263745"/>
              <a:gd name="connsiteX2" fmla="*/ 5030 w 336472"/>
              <a:gd name="connsiteY2" fmla="*/ 125633 h 263745"/>
              <a:gd name="connsiteX3" fmla="*/ 268 w 336472"/>
              <a:gd name="connsiteY3" fmla="*/ 173258 h 263745"/>
              <a:gd name="connsiteX4" fmla="*/ 9793 w 336472"/>
              <a:gd name="connsiteY4" fmla="*/ 220883 h 263745"/>
              <a:gd name="connsiteX5" fmla="*/ 57418 w 336472"/>
              <a:gd name="connsiteY5" fmla="*/ 239933 h 263745"/>
              <a:gd name="connsiteX6" fmla="*/ 109805 w 336472"/>
              <a:gd name="connsiteY6" fmla="*/ 239933 h 263745"/>
              <a:gd name="connsiteX7" fmla="*/ 157430 w 336472"/>
              <a:gd name="connsiteY7" fmla="*/ 230408 h 263745"/>
              <a:gd name="connsiteX8" fmla="*/ 214580 w 336472"/>
              <a:gd name="connsiteY8" fmla="*/ 254220 h 263745"/>
              <a:gd name="connsiteX9" fmla="*/ 257443 w 336472"/>
              <a:gd name="connsiteY9" fmla="*/ 263745 h 263745"/>
              <a:gd name="connsiteX10" fmla="*/ 295543 w 336472"/>
              <a:gd name="connsiteY10" fmla="*/ 254220 h 263745"/>
              <a:gd name="connsiteX11" fmla="*/ 333643 w 336472"/>
              <a:gd name="connsiteY11" fmla="*/ 216120 h 263745"/>
              <a:gd name="connsiteX12" fmla="*/ 328880 w 336472"/>
              <a:gd name="connsiteY12" fmla="*/ 135158 h 263745"/>
              <a:gd name="connsiteX13" fmla="*/ 290780 w 336472"/>
              <a:gd name="connsiteY13" fmla="*/ 58958 h 263745"/>
              <a:gd name="connsiteX14" fmla="*/ 247918 w 336472"/>
              <a:gd name="connsiteY14" fmla="*/ 20858 h 263745"/>
              <a:gd name="connsiteX15" fmla="*/ 176481 w 336472"/>
              <a:gd name="connsiteY15" fmla="*/ 1808 h 263745"/>
              <a:gd name="connsiteX16" fmla="*/ 95518 w 336472"/>
              <a:gd name="connsiteY16" fmla="*/ 6570 h 263745"/>
              <a:gd name="connsiteX0" fmla="*/ 95518 w 336472"/>
              <a:gd name="connsiteY0" fmla="*/ 6570 h 263745"/>
              <a:gd name="connsiteX1" fmla="*/ 28843 w 336472"/>
              <a:gd name="connsiteY1" fmla="*/ 58958 h 263745"/>
              <a:gd name="connsiteX2" fmla="*/ 5030 w 336472"/>
              <a:gd name="connsiteY2" fmla="*/ 125633 h 263745"/>
              <a:gd name="connsiteX3" fmla="*/ 268 w 336472"/>
              <a:gd name="connsiteY3" fmla="*/ 173258 h 263745"/>
              <a:gd name="connsiteX4" fmla="*/ 9793 w 336472"/>
              <a:gd name="connsiteY4" fmla="*/ 220883 h 263745"/>
              <a:gd name="connsiteX5" fmla="*/ 57418 w 336472"/>
              <a:gd name="connsiteY5" fmla="*/ 239933 h 263745"/>
              <a:gd name="connsiteX6" fmla="*/ 109805 w 336472"/>
              <a:gd name="connsiteY6" fmla="*/ 239933 h 263745"/>
              <a:gd name="connsiteX7" fmla="*/ 157430 w 336472"/>
              <a:gd name="connsiteY7" fmla="*/ 230408 h 263745"/>
              <a:gd name="connsiteX8" fmla="*/ 214580 w 336472"/>
              <a:gd name="connsiteY8" fmla="*/ 254220 h 263745"/>
              <a:gd name="connsiteX9" fmla="*/ 257443 w 336472"/>
              <a:gd name="connsiteY9" fmla="*/ 263745 h 263745"/>
              <a:gd name="connsiteX10" fmla="*/ 295543 w 336472"/>
              <a:gd name="connsiteY10" fmla="*/ 254220 h 263745"/>
              <a:gd name="connsiteX11" fmla="*/ 333643 w 336472"/>
              <a:gd name="connsiteY11" fmla="*/ 216120 h 263745"/>
              <a:gd name="connsiteX12" fmla="*/ 328880 w 336472"/>
              <a:gd name="connsiteY12" fmla="*/ 135158 h 263745"/>
              <a:gd name="connsiteX13" fmla="*/ 290780 w 336472"/>
              <a:gd name="connsiteY13" fmla="*/ 58958 h 263745"/>
              <a:gd name="connsiteX14" fmla="*/ 247918 w 336472"/>
              <a:gd name="connsiteY14" fmla="*/ 20858 h 263745"/>
              <a:gd name="connsiteX15" fmla="*/ 186006 w 336472"/>
              <a:gd name="connsiteY15" fmla="*/ 1808 h 263745"/>
              <a:gd name="connsiteX16" fmla="*/ 95518 w 336472"/>
              <a:gd name="connsiteY16" fmla="*/ 6570 h 26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6472" h="263745">
                <a:moveTo>
                  <a:pt x="95518" y="6570"/>
                </a:moveTo>
                <a:cubicBezTo>
                  <a:pt x="69324" y="16095"/>
                  <a:pt x="43924" y="39114"/>
                  <a:pt x="28843" y="58958"/>
                </a:cubicBezTo>
                <a:cubicBezTo>
                  <a:pt x="13762" y="78802"/>
                  <a:pt x="9792" y="106583"/>
                  <a:pt x="5030" y="125633"/>
                </a:cubicBezTo>
                <a:cubicBezTo>
                  <a:pt x="268" y="144683"/>
                  <a:pt x="-526" y="157383"/>
                  <a:pt x="268" y="173258"/>
                </a:cubicBezTo>
                <a:cubicBezTo>
                  <a:pt x="1062" y="189133"/>
                  <a:pt x="268" y="209771"/>
                  <a:pt x="9793" y="220883"/>
                </a:cubicBezTo>
                <a:cubicBezTo>
                  <a:pt x="19318" y="231996"/>
                  <a:pt x="40749" y="236758"/>
                  <a:pt x="57418" y="239933"/>
                </a:cubicBezTo>
                <a:cubicBezTo>
                  <a:pt x="74087" y="243108"/>
                  <a:pt x="93136" y="241520"/>
                  <a:pt x="109805" y="239933"/>
                </a:cubicBezTo>
                <a:cubicBezTo>
                  <a:pt x="126474" y="238346"/>
                  <a:pt x="139968" y="228027"/>
                  <a:pt x="157430" y="230408"/>
                </a:cubicBezTo>
                <a:cubicBezTo>
                  <a:pt x="174892" y="232789"/>
                  <a:pt x="197911" y="248664"/>
                  <a:pt x="214580" y="254220"/>
                </a:cubicBezTo>
                <a:cubicBezTo>
                  <a:pt x="231249" y="259776"/>
                  <a:pt x="243949" y="263745"/>
                  <a:pt x="257443" y="263745"/>
                </a:cubicBezTo>
                <a:cubicBezTo>
                  <a:pt x="270937" y="263745"/>
                  <a:pt x="282843" y="262157"/>
                  <a:pt x="295543" y="254220"/>
                </a:cubicBezTo>
                <a:cubicBezTo>
                  <a:pt x="308243" y="246283"/>
                  <a:pt x="328087" y="235964"/>
                  <a:pt x="333643" y="216120"/>
                </a:cubicBezTo>
                <a:cubicBezTo>
                  <a:pt x="339199" y="196276"/>
                  <a:pt x="336024" y="161352"/>
                  <a:pt x="328880" y="135158"/>
                </a:cubicBezTo>
                <a:cubicBezTo>
                  <a:pt x="321736" y="108964"/>
                  <a:pt x="304274" y="78008"/>
                  <a:pt x="290780" y="58958"/>
                </a:cubicBezTo>
                <a:cubicBezTo>
                  <a:pt x="277286" y="39908"/>
                  <a:pt x="267762" y="30383"/>
                  <a:pt x="247918" y="20858"/>
                </a:cubicBezTo>
                <a:cubicBezTo>
                  <a:pt x="228074" y="11333"/>
                  <a:pt x="212200" y="3395"/>
                  <a:pt x="186006" y="1808"/>
                </a:cubicBezTo>
                <a:cubicBezTo>
                  <a:pt x="159812" y="220"/>
                  <a:pt x="121712" y="-2955"/>
                  <a:pt x="95518" y="6570"/>
                </a:cubicBezTo>
                <a:close/>
              </a:path>
            </a:pathLst>
          </a:custGeom>
          <a:solidFill>
            <a:srgbClr val="F1825C"/>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7" name="任意多边形 56"/>
          <p:cNvSpPr/>
          <p:nvPr/>
        </p:nvSpPr>
        <p:spPr>
          <a:xfrm rot="453630" flipV="1">
            <a:off x="3552100" y="3170117"/>
            <a:ext cx="336472" cy="267848"/>
          </a:xfrm>
          <a:custGeom>
            <a:avLst/>
            <a:gdLst>
              <a:gd name="connsiteX0" fmla="*/ 95518 w 336472"/>
              <a:gd name="connsiteY0" fmla="*/ 6570 h 263745"/>
              <a:gd name="connsiteX1" fmla="*/ 28843 w 336472"/>
              <a:gd name="connsiteY1" fmla="*/ 58958 h 263745"/>
              <a:gd name="connsiteX2" fmla="*/ 5030 w 336472"/>
              <a:gd name="connsiteY2" fmla="*/ 125633 h 263745"/>
              <a:gd name="connsiteX3" fmla="*/ 268 w 336472"/>
              <a:gd name="connsiteY3" fmla="*/ 173258 h 263745"/>
              <a:gd name="connsiteX4" fmla="*/ 9793 w 336472"/>
              <a:gd name="connsiteY4" fmla="*/ 220883 h 263745"/>
              <a:gd name="connsiteX5" fmla="*/ 57418 w 336472"/>
              <a:gd name="connsiteY5" fmla="*/ 239933 h 263745"/>
              <a:gd name="connsiteX6" fmla="*/ 109805 w 336472"/>
              <a:gd name="connsiteY6" fmla="*/ 239933 h 263745"/>
              <a:gd name="connsiteX7" fmla="*/ 157430 w 336472"/>
              <a:gd name="connsiteY7" fmla="*/ 230408 h 263745"/>
              <a:gd name="connsiteX8" fmla="*/ 214580 w 336472"/>
              <a:gd name="connsiteY8" fmla="*/ 254220 h 263745"/>
              <a:gd name="connsiteX9" fmla="*/ 257443 w 336472"/>
              <a:gd name="connsiteY9" fmla="*/ 263745 h 263745"/>
              <a:gd name="connsiteX10" fmla="*/ 295543 w 336472"/>
              <a:gd name="connsiteY10" fmla="*/ 254220 h 263745"/>
              <a:gd name="connsiteX11" fmla="*/ 333643 w 336472"/>
              <a:gd name="connsiteY11" fmla="*/ 216120 h 263745"/>
              <a:gd name="connsiteX12" fmla="*/ 328880 w 336472"/>
              <a:gd name="connsiteY12" fmla="*/ 135158 h 263745"/>
              <a:gd name="connsiteX13" fmla="*/ 290780 w 336472"/>
              <a:gd name="connsiteY13" fmla="*/ 58958 h 263745"/>
              <a:gd name="connsiteX14" fmla="*/ 247918 w 336472"/>
              <a:gd name="connsiteY14" fmla="*/ 20858 h 263745"/>
              <a:gd name="connsiteX15" fmla="*/ 171718 w 336472"/>
              <a:gd name="connsiteY15" fmla="*/ 1808 h 263745"/>
              <a:gd name="connsiteX16" fmla="*/ 95518 w 336472"/>
              <a:gd name="connsiteY16" fmla="*/ 6570 h 263745"/>
              <a:gd name="connsiteX0" fmla="*/ 95518 w 336472"/>
              <a:gd name="connsiteY0" fmla="*/ 6570 h 263745"/>
              <a:gd name="connsiteX1" fmla="*/ 28843 w 336472"/>
              <a:gd name="connsiteY1" fmla="*/ 58958 h 263745"/>
              <a:gd name="connsiteX2" fmla="*/ 5030 w 336472"/>
              <a:gd name="connsiteY2" fmla="*/ 125633 h 263745"/>
              <a:gd name="connsiteX3" fmla="*/ 268 w 336472"/>
              <a:gd name="connsiteY3" fmla="*/ 173258 h 263745"/>
              <a:gd name="connsiteX4" fmla="*/ 9793 w 336472"/>
              <a:gd name="connsiteY4" fmla="*/ 220883 h 263745"/>
              <a:gd name="connsiteX5" fmla="*/ 57418 w 336472"/>
              <a:gd name="connsiteY5" fmla="*/ 239933 h 263745"/>
              <a:gd name="connsiteX6" fmla="*/ 109805 w 336472"/>
              <a:gd name="connsiteY6" fmla="*/ 239933 h 263745"/>
              <a:gd name="connsiteX7" fmla="*/ 157430 w 336472"/>
              <a:gd name="connsiteY7" fmla="*/ 230408 h 263745"/>
              <a:gd name="connsiteX8" fmla="*/ 214580 w 336472"/>
              <a:gd name="connsiteY8" fmla="*/ 254220 h 263745"/>
              <a:gd name="connsiteX9" fmla="*/ 257443 w 336472"/>
              <a:gd name="connsiteY9" fmla="*/ 263745 h 263745"/>
              <a:gd name="connsiteX10" fmla="*/ 295543 w 336472"/>
              <a:gd name="connsiteY10" fmla="*/ 254220 h 263745"/>
              <a:gd name="connsiteX11" fmla="*/ 333643 w 336472"/>
              <a:gd name="connsiteY11" fmla="*/ 216120 h 263745"/>
              <a:gd name="connsiteX12" fmla="*/ 328880 w 336472"/>
              <a:gd name="connsiteY12" fmla="*/ 135158 h 263745"/>
              <a:gd name="connsiteX13" fmla="*/ 290780 w 336472"/>
              <a:gd name="connsiteY13" fmla="*/ 58958 h 263745"/>
              <a:gd name="connsiteX14" fmla="*/ 247918 w 336472"/>
              <a:gd name="connsiteY14" fmla="*/ 20858 h 263745"/>
              <a:gd name="connsiteX15" fmla="*/ 176481 w 336472"/>
              <a:gd name="connsiteY15" fmla="*/ 1808 h 263745"/>
              <a:gd name="connsiteX16" fmla="*/ 95518 w 336472"/>
              <a:gd name="connsiteY16" fmla="*/ 6570 h 263745"/>
              <a:gd name="connsiteX0" fmla="*/ 95518 w 336472"/>
              <a:gd name="connsiteY0" fmla="*/ 10673 h 267848"/>
              <a:gd name="connsiteX1" fmla="*/ 28843 w 336472"/>
              <a:gd name="connsiteY1" fmla="*/ 63061 h 267848"/>
              <a:gd name="connsiteX2" fmla="*/ 5030 w 336472"/>
              <a:gd name="connsiteY2" fmla="*/ 129736 h 267848"/>
              <a:gd name="connsiteX3" fmla="*/ 268 w 336472"/>
              <a:gd name="connsiteY3" fmla="*/ 177361 h 267848"/>
              <a:gd name="connsiteX4" fmla="*/ 9793 w 336472"/>
              <a:gd name="connsiteY4" fmla="*/ 224986 h 267848"/>
              <a:gd name="connsiteX5" fmla="*/ 57418 w 336472"/>
              <a:gd name="connsiteY5" fmla="*/ 244036 h 267848"/>
              <a:gd name="connsiteX6" fmla="*/ 109805 w 336472"/>
              <a:gd name="connsiteY6" fmla="*/ 244036 h 267848"/>
              <a:gd name="connsiteX7" fmla="*/ 157430 w 336472"/>
              <a:gd name="connsiteY7" fmla="*/ 234511 h 267848"/>
              <a:gd name="connsiteX8" fmla="*/ 214580 w 336472"/>
              <a:gd name="connsiteY8" fmla="*/ 258323 h 267848"/>
              <a:gd name="connsiteX9" fmla="*/ 257443 w 336472"/>
              <a:gd name="connsiteY9" fmla="*/ 267848 h 267848"/>
              <a:gd name="connsiteX10" fmla="*/ 295543 w 336472"/>
              <a:gd name="connsiteY10" fmla="*/ 258323 h 267848"/>
              <a:gd name="connsiteX11" fmla="*/ 333643 w 336472"/>
              <a:gd name="connsiteY11" fmla="*/ 220223 h 267848"/>
              <a:gd name="connsiteX12" fmla="*/ 328880 w 336472"/>
              <a:gd name="connsiteY12" fmla="*/ 139261 h 267848"/>
              <a:gd name="connsiteX13" fmla="*/ 290780 w 336472"/>
              <a:gd name="connsiteY13" fmla="*/ 63061 h 267848"/>
              <a:gd name="connsiteX14" fmla="*/ 247918 w 336472"/>
              <a:gd name="connsiteY14" fmla="*/ 24961 h 267848"/>
              <a:gd name="connsiteX15" fmla="*/ 172387 w 336472"/>
              <a:gd name="connsiteY15" fmla="*/ 564 h 267848"/>
              <a:gd name="connsiteX16" fmla="*/ 95518 w 336472"/>
              <a:gd name="connsiteY16" fmla="*/ 10673 h 26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6472" h="267848">
                <a:moveTo>
                  <a:pt x="95518" y="10673"/>
                </a:moveTo>
                <a:cubicBezTo>
                  <a:pt x="71594" y="21089"/>
                  <a:pt x="43924" y="43217"/>
                  <a:pt x="28843" y="63061"/>
                </a:cubicBezTo>
                <a:cubicBezTo>
                  <a:pt x="13762" y="82905"/>
                  <a:pt x="9792" y="110686"/>
                  <a:pt x="5030" y="129736"/>
                </a:cubicBezTo>
                <a:cubicBezTo>
                  <a:pt x="268" y="148786"/>
                  <a:pt x="-526" y="161486"/>
                  <a:pt x="268" y="177361"/>
                </a:cubicBezTo>
                <a:cubicBezTo>
                  <a:pt x="1062" y="193236"/>
                  <a:pt x="268" y="213874"/>
                  <a:pt x="9793" y="224986"/>
                </a:cubicBezTo>
                <a:cubicBezTo>
                  <a:pt x="19318" y="236099"/>
                  <a:pt x="40749" y="240861"/>
                  <a:pt x="57418" y="244036"/>
                </a:cubicBezTo>
                <a:cubicBezTo>
                  <a:pt x="74087" y="247211"/>
                  <a:pt x="93136" y="245623"/>
                  <a:pt x="109805" y="244036"/>
                </a:cubicBezTo>
                <a:cubicBezTo>
                  <a:pt x="126474" y="242449"/>
                  <a:pt x="139968" y="232130"/>
                  <a:pt x="157430" y="234511"/>
                </a:cubicBezTo>
                <a:cubicBezTo>
                  <a:pt x="174892" y="236892"/>
                  <a:pt x="197911" y="252767"/>
                  <a:pt x="214580" y="258323"/>
                </a:cubicBezTo>
                <a:cubicBezTo>
                  <a:pt x="231249" y="263879"/>
                  <a:pt x="243949" y="267848"/>
                  <a:pt x="257443" y="267848"/>
                </a:cubicBezTo>
                <a:cubicBezTo>
                  <a:pt x="270937" y="267848"/>
                  <a:pt x="282843" y="266260"/>
                  <a:pt x="295543" y="258323"/>
                </a:cubicBezTo>
                <a:cubicBezTo>
                  <a:pt x="308243" y="250386"/>
                  <a:pt x="328087" y="240067"/>
                  <a:pt x="333643" y="220223"/>
                </a:cubicBezTo>
                <a:cubicBezTo>
                  <a:pt x="339199" y="200379"/>
                  <a:pt x="336024" y="165455"/>
                  <a:pt x="328880" y="139261"/>
                </a:cubicBezTo>
                <a:cubicBezTo>
                  <a:pt x="321736" y="113067"/>
                  <a:pt x="304274" y="82111"/>
                  <a:pt x="290780" y="63061"/>
                </a:cubicBezTo>
                <a:cubicBezTo>
                  <a:pt x="277286" y="44011"/>
                  <a:pt x="267762" y="34486"/>
                  <a:pt x="247918" y="24961"/>
                </a:cubicBezTo>
                <a:cubicBezTo>
                  <a:pt x="228074" y="15436"/>
                  <a:pt x="198581" y="2151"/>
                  <a:pt x="172387" y="564"/>
                </a:cubicBezTo>
                <a:cubicBezTo>
                  <a:pt x="146193" y="-1024"/>
                  <a:pt x="119442" y="257"/>
                  <a:pt x="95518" y="10673"/>
                </a:cubicBezTo>
                <a:close/>
              </a:path>
            </a:pathLst>
          </a:custGeom>
          <a:solidFill>
            <a:srgbClr val="F1825C"/>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20" name="任意多边形 319"/>
          <p:cNvSpPr/>
          <p:nvPr/>
        </p:nvSpPr>
        <p:spPr>
          <a:xfrm>
            <a:off x="3405188" y="3141663"/>
            <a:ext cx="228600" cy="20637"/>
          </a:xfrm>
          <a:custGeom>
            <a:avLst/>
            <a:gdLst>
              <a:gd name="connsiteX0" fmla="*/ 228600 w 228600"/>
              <a:gd name="connsiteY0" fmla="*/ 1833 h 20883"/>
              <a:gd name="connsiteX1" fmla="*/ 123825 w 228600"/>
              <a:gd name="connsiteY1" fmla="*/ 1833 h 20883"/>
              <a:gd name="connsiteX2" fmla="*/ 0 w 228600"/>
              <a:gd name="connsiteY2" fmla="*/ 20883 h 20883"/>
              <a:gd name="connsiteX3" fmla="*/ 0 w 228600"/>
              <a:gd name="connsiteY3" fmla="*/ 20883 h 20883"/>
            </a:gdLst>
            <a:ahLst/>
            <a:cxnLst>
              <a:cxn ang="0">
                <a:pos x="connsiteX0" y="connsiteY0"/>
              </a:cxn>
              <a:cxn ang="0">
                <a:pos x="connsiteX1" y="connsiteY1"/>
              </a:cxn>
              <a:cxn ang="0">
                <a:pos x="connsiteX2" y="connsiteY2"/>
              </a:cxn>
              <a:cxn ang="0">
                <a:pos x="connsiteX3" y="connsiteY3"/>
              </a:cxn>
            </a:cxnLst>
            <a:rect l="l" t="t" r="r" b="b"/>
            <a:pathLst>
              <a:path w="228600" h="20883">
                <a:moveTo>
                  <a:pt x="228600" y="1833"/>
                </a:moveTo>
                <a:cubicBezTo>
                  <a:pt x="195262" y="245"/>
                  <a:pt x="161925" y="-1342"/>
                  <a:pt x="123825" y="1833"/>
                </a:cubicBezTo>
                <a:cubicBezTo>
                  <a:pt x="85725" y="5008"/>
                  <a:pt x="0" y="20883"/>
                  <a:pt x="0" y="20883"/>
                </a:cubicBezTo>
                <a:lnTo>
                  <a:pt x="0" y="20883"/>
                </a:lnTo>
              </a:path>
            </a:pathLst>
          </a:custGeom>
          <a:noFill/>
          <a:ln>
            <a:tailEnd type="triangle"/>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9" name="任意多边形 68"/>
          <p:cNvSpPr/>
          <p:nvPr/>
        </p:nvSpPr>
        <p:spPr>
          <a:xfrm rot="836681" flipH="1">
            <a:off x="5398512" y="4654635"/>
            <a:ext cx="336472" cy="263745"/>
          </a:xfrm>
          <a:custGeom>
            <a:avLst/>
            <a:gdLst>
              <a:gd name="connsiteX0" fmla="*/ 95518 w 336472"/>
              <a:gd name="connsiteY0" fmla="*/ 6570 h 263745"/>
              <a:gd name="connsiteX1" fmla="*/ 28843 w 336472"/>
              <a:gd name="connsiteY1" fmla="*/ 58958 h 263745"/>
              <a:gd name="connsiteX2" fmla="*/ 5030 w 336472"/>
              <a:gd name="connsiteY2" fmla="*/ 125633 h 263745"/>
              <a:gd name="connsiteX3" fmla="*/ 268 w 336472"/>
              <a:gd name="connsiteY3" fmla="*/ 173258 h 263745"/>
              <a:gd name="connsiteX4" fmla="*/ 9793 w 336472"/>
              <a:gd name="connsiteY4" fmla="*/ 220883 h 263745"/>
              <a:gd name="connsiteX5" fmla="*/ 57418 w 336472"/>
              <a:gd name="connsiteY5" fmla="*/ 239933 h 263745"/>
              <a:gd name="connsiteX6" fmla="*/ 109805 w 336472"/>
              <a:gd name="connsiteY6" fmla="*/ 239933 h 263745"/>
              <a:gd name="connsiteX7" fmla="*/ 157430 w 336472"/>
              <a:gd name="connsiteY7" fmla="*/ 230408 h 263745"/>
              <a:gd name="connsiteX8" fmla="*/ 214580 w 336472"/>
              <a:gd name="connsiteY8" fmla="*/ 254220 h 263745"/>
              <a:gd name="connsiteX9" fmla="*/ 257443 w 336472"/>
              <a:gd name="connsiteY9" fmla="*/ 263745 h 263745"/>
              <a:gd name="connsiteX10" fmla="*/ 295543 w 336472"/>
              <a:gd name="connsiteY10" fmla="*/ 254220 h 263745"/>
              <a:gd name="connsiteX11" fmla="*/ 333643 w 336472"/>
              <a:gd name="connsiteY11" fmla="*/ 216120 h 263745"/>
              <a:gd name="connsiteX12" fmla="*/ 328880 w 336472"/>
              <a:gd name="connsiteY12" fmla="*/ 135158 h 263745"/>
              <a:gd name="connsiteX13" fmla="*/ 290780 w 336472"/>
              <a:gd name="connsiteY13" fmla="*/ 58958 h 263745"/>
              <a:gd name="connsiteX14" fmla="*/ 247918 w 336472"/>
              <a:gd name="connsiteY14" fmla="*/ 20858 h 263745"/>
              <a:gd name="connsiteX15" fmla="*/ 171718 w 336472"/>
              <a:gd name="connsiteY15" fmla="*/ 1808 h 263745"/>
              <a:gd name="connsiteX16" fmla="*/ 95518 w 336472"/>
              <a:gd name="connsiteY16" fmla="*/ 6570 h 263745"/>
              <a:gd name="connsiteX0" fmla="*/ 95518 w 336472"/>
              <a:gd name="connsiteY0" fmla="*/ 6570 h 263745"/>
              <a:gd name="connsiteX1" fmla="*/ 28843 w 336472"/>
              <a:gd name="connsiteY1" fmla="*/ 58958 h 263745"/>
              <a:gd name="connsiteX2" fmla="*/ 5030 w 336472"/>
              <a:gd name="connsiteY2" fmla="*/ 125633 h 263745"/>
              <a:gd name="connsiteX3" fmla="*/ 268 w 336472"/>
              <a:gd name="connsiteY3" fmla="*/ 173258 h 263745"/>
              <a:gd name="connsiteX4" fmla="*/ 9793 w 336472"/>
              <a:gd name="connsiteY4" fmla="*/ 220883 h 263745"/>
              <a:gd name="connsiteX5" fmla="*/ 57418 w 336472"/>
              <a:gd name="connsiteY5" fmla="*/ 239933 h 263745"/>
              <a:gd name="connsiteX6" fmla="*/ 109805 w 336472"/>
              <a:gd name="connsiteY6" fmla="*/ 239933 h 263745"/>
              <a:gd name="connsiteX7" fmla="*/ 157430 w 336472"/>
              <a:gd name="connsiteY7" fmla="*/ 230408 h 263745"/>
              <a:gd name="connsiteX8" fmla="*/ 214580 w 336472"/>
              <a:gd name="connsiteY8" fmla="*/ 254220 h 263745"/>
              <a:gd name="connsiteX9" fmla="*/ 257443 w 336472"/>
              <a:gd name="connsiteY9" fmla="*/ 263745 h 263745"/>
              <a:gd name="connsiteX10" fmla="*/ 295543 w 336472"/>
              <a:gd name="connsiteY10" fmla="*/ 254220 h 263745"/>
              <a:gd name="connsiteX11" fmla="*/ 333643 w 336472"/>
              <a:gd name="connsiteY11" fmla="*/ 216120 h 263745"/>
              <a:gd name="connsiteX12" fmla="*/ 328880 w 336472"/>
              <a:gd name="connsiteY12" fmla="*/ 135158 h 263745"/>
              <a:gd name="connsiteX13" fmla="*/ 290780 w 336472"/>
              <a:gd name="connsiteY13" fmla="*/ 58958 h 263745"/>
              <a:gd name="connsiteX14" fmla="*/ 247918 w 336472"/>
              <a:gd name="connsiteY14" fmla="*/ 20858 h 263745"/>
              <a:gd name="connsiteX15" fmla="*/ 176481 w 336472"/>
              <a:gd name="connsiteY15" fmla="*/ 1808 h 263745"/>
              <a:gd name="connsiteX16" fmla="*/ 95518 w 336472"/>
              <a:gd name="connsiteY16" fmla="*/ 6570 h 263745"/>
              <a:gd name="connsiteX0" fmla="*/ 95518 w 336472"/>
              <a:gd name="connsiteY0" fmla="*/ 6570 h 263745"/>
              <a:gd name="connsiteX1" fmla="*/ 28843 w 336472"/>
              <a:gd name="connsiteY1" fmla="*/ 58958 h 263745"/>
              <a:gd name="connsiteX2" fmla="*/ 5030 w 336472"/>
              <a:gd name="connsiteY2" fmla="*/ 125633 h 263745"/>
              <a:gd name="connsiteX3" fmla="*/ 268 w 336472"/>
              <a:gd name="connsiteY3" fmla="*/ 173258 h 263745"/>
              <a:gd name="connsiteX4" fmla="*/ 9793 w 336472"/>
              <a:gd name="connsiteY4" fmla="*/ 220883 h 263745"/>
              <a:gd name="connsiteX5" fmla="*/ 57418 w 336472"/>
              <a:gd name="connsiteY5" fmla="*/ 239933 h 263745"/>
              <a:gd name="connsiteX6" fmla="*/ 109805 w 336472"/>
              <a:gd name="connsiteY6" fmla="*/ 239933 h 263745"/>
              <a:gd name="connsiteX7" fmla="*/ 157430 w 336472"/>
              <a:gd name="connsiteY7" fmla="*/ 230408 h 263745"/>
              <a:gd name="connsiteX8" fmla="*/ 214580 w 336472"/>
              <a:gd name="connsiteY8" fmla="*/ 254220 h 263745"/>
              <a:gd name="connsiteX9" fmla="*/ 257443 w 336472"/>
              <a:gd name="connsiteY9" fmla="*/ 263745 h 263745"/>
              <a:gd name="connsiteX10" fmla="*/ 295543 w 336472"/>
              <a:gd name="connsiteY10" fmla="*/ 254220 h 263745"/>
              <a:gd name="connsiteX11" fmla="*/ 333643 w 336472"/>
              <a:gd name="connsiteY11" fmla="*/ 216120 h 263745"/>
              <a:gd name="connsiteX12" fmla="*/ 328880 w 336472"/>
              <a:gd name="connsiteY12" fmla="*/ 135158 h 263745"/>
              <a:gd name="connsiteX13" fmla="*/ 290780 w 336472"/>
              <a:gd name="connsiteY13" fmla="*/ 58958 h 263745"/>
              <a:gd name="connsiteX14" fmla="*/ 247918 w 336472"/>
              <a:gd name="connsiteY14" fmla="*/ 20858 h 263745"/>
              <a:gd name="connsiteX15" fmla="*/ 186006 w 336472"/>
              <a:gd name="connsiteY15" fmla="*/ 1808 h 263745"/>
              <a:gd name="connsiteX16" fmla="*/ 95518 w 336472"/>
              <a:gd name="connsiteY16" fmla="*/ 6570 h 26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6472" h="263745">
                <a:moveTo>
                  <a:pt x="95518" y="6570"/>
                </a:moveTo>
                <a:cubicBezTo>
                  <a:pt x="69324" y="16095"/>
                  <a:pt x="43924" y="39114"/>
                  <a:pt x="28843" y="58958"/>
                </a:cubicBezTo>
                <a:cubicBezTo>
                  <a:pt x="13762" y="78802"/>
                  <a:pt x="9792" y="106583"/>
                  <a:pt x="5030" y="125633"/>
                </a:cubicBezTo>
                <a:cubicBezTo>
                  <a:pt x="268" y="144683"/>
                  <a:pt x="-526" y="157383"/>
                  <a:pt x="268" y="173258"/>
                </a:cubicBezTo>
                <a:cubicBezTo>
                  <a:pt x="1062" y="189133"/>
                  <a:pt x="268" y="209771"/>
                  <a:pt x="9793" y="220883"/>
                </a:cubicBezTo>
                <a:cubicBezTo>
                  <a:pt x="19318" y="231996"/>
                  <a:pt x="40749" y="236758"/>
                  <a:pt x="57418" y="239933"/>
                </a:cubicBezTo>
                <a:cubicBezTo>
                  <a:pt x="74087" y="243108"/>
                  <a:pt x="93136" y="241520"/>
                  <a:pt x="109805" y="239933"/>
                </a:cubicBezTo>
                <a:cubicBezTo>
                  <a:pt x="126474" y="238346"/>
                  <a:pt x="139968" y="228027"/>
                  <a:pt x="157430" y="230408"/>
                </a:cubicBezTo>
                <a:cubicBezTo>
                  <a:pt x="174892" y="232789"/>
                  <a:pt x="197911" y="248664"/>
                  <a:pt x="214580" y="254220"/>
                </a:cubicBezTo>
                <a:cubicBezTo>
                  <a:pt x="231249" y="259776"/>
                  <a:pt x="243949" y="263745"/>
                  <a:pt x="257443" y="263745"/>
                </a:cubicBezTo>
                <a:cubicBezTo>
                  <a:pt x="270937" y="263745"/>
                  <a:pt x="282843" y="262157"/>
                  <a:pt x="295543" y="254220"/>
                </a:cubicBezTo>
                <a:cubicBezTo>
                  <a:pt x="308243" y="246283"/>
                  <a:pt x="328087" y="235964"/>
                  <a:pt x="333643" y="216120"/>
                </a:cubicBezTo>
                <a:cubicBezTo>
                  <a:pt x="339199" y="196276"/>
                  <a:pt x="336024" y="161352"/>
                  <a:pt x="328880" y="135158"/>
                </a:cubicBezTo>
                <a:cubicBezTo>
                  <a:pt x="321736" y="108964"/>
                  <a:pt x="304274" y="78008"/>
                  <a:pt x="290780" y="58958"/>
                </a:cubicBezTo>
                <a:cubicBezTo>
                  <a:pt x="277286" y="39908"/>
                  <a:pt x="267762" y="30383"/>
                  <a:pt x="247918" y="20858"/>
                </a:cubicBezTo>
                <a:cubicBezTo>
                  <a:pt x="228074" y="11333"/>
                  <a:pt x="212200" y="3395"/>
                  <a:pt x="186006" y="1808"/>
                </a:cubicBezTo>
                <a:cubicBezTo>
                  <a:pt x="159812" y="220"/>
                  <a:pt x="121712" y="-2955"/>
                  <a:pt x="95518" y="6570"/>
                </a:cubicBezTo>
                <a:close/>
              </a:path>
            </a:pathLst>
          </a:custGeom>
          <a:solidFill>
            <a:srgbClr val="F57D68"/>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70" name="任意多边形 69"/>
          <p:cNvSpPr/>
          <p:nvPr/>
        </p:nvSpPr>
        <p:spPr>
          <a:xfrm flipH="1" flipV="1">
            <a:off x="5324365" y="5187433"/>
            <a:ext cx="336472" cy="267848"/>
          </a:xfrm>
          <a:custGeom>
            <a:avLst/>
            <a:gdLst>
              <a:gd name="connsiteX0" fmla="*/ 95518 w 336472"/>
              <a:gd name="connsiteY0" fmla="*/ 6570 h 263745"/>
              <a:gd name="connsiteX1" fmla="*/ 28843 w 336472"/>
              <a:gd name="connsiteY1" fmla="*/ 58958 h 263745"/>
              <a:gd name="connsiteX2" fmla="*/ 5030 w 336472"/>
              <a:gd name="connsiteY2" fmla="*/ 125633 h 263745"/>
              <a:gd name="connsiteX3" fmla="*/ 268 w 336472"/>
              <a:gd name="connsiteY3" fmla="*/ 173258 h 263745"/>
              <a:gd name="connsiteX4" fmla="*/ 9793 w 336472"/>
              <a:gd name="connsiteY4" fmla="*/ 220883 h 263745"/>
              <a:gd name="connsiteX5" fmla="*/ 57418 w 336472"/>
              <a:gd name="connsiteY5" fmla="*/ 239933 h 263745"/>
              <a:gd name="connsiteX6" fmla="*/ 109805 w 336472"/>
              <a:gd name="connsiteY6" fmla="*/ 239933 h 263745"/>
              <a:gd name="connsiteX7" fmla="*/ 157430 w 336472"/>
              <a:gd name="connsiteY7" fmla="*/ 230408 h 263745"/>
              <a:gd name="connsiteX8" fmla="*/ 214580 w 336472"/>
              <a:gd name="connsiteY8" fmla="*/ 254220 h 263745"/>
              <a:gd name="connsiteX9" fmla="*/ 257443 w 336472"/>
              <a:gd name="connsiteY9" fmla="*/ 263745 h 263745"/>
              <a:gd name="connsiteX10" fmla="*/ 295543 w 336472"/>
              <a:gd name="connsiteY10" fmla="*/ 254220 h 263745"/>
              <a:gd name="connsiteX11" fmla="*/ 333643 w 336472"/>
              <a:gd name="connsiteY11" fmla="*/ 216120 h 263745"/>
              <a:gd name="connsiteX12" fmla="*/ 328880 w 336472"/>
              <a:gd name="connsiteY12" fmla="*/ 135158 h 263745"/>
              <a:gd name="connsiteX13" fmla="*/ 290780 w 336472"/>
              <a:gd name="connsiteY13" fmla="*/ 58958 h 263745"/>
              <a:gd name="connsiteX14" fmla="*/ 247918 w 336472"/>
              <a:gd name="connsiteY14" fmla="*/ 20858 h 263745"/>
              <a:gd name="connsiteX15" fmla="*/ 171718 w 336472"/>
              <a:gd name="connsiteY15" fmla="*/ 1808 h 263745"/>
              <a:gd name="connsiteX16" fmla="*/ 95518 w 336472"/>
              <a:gd name="connsiteY16" fmla="*/ 6570 h 263745"/>
              <a:gd name="connsiteX0" fmla="*/ 95518 w 336472"/>
              <a:gd name="connsiteY0" fmla="*/ 6570 h 263745"/>
              <a:gd name="connsiteX1" fmla="*/ 28843 w 336472"/>
              <a:gd name="connsiteY1" fmla="*/ 58958 h 263745"/>
              <a:gd name="connsiteX2" fmla="*/ 5030 w 336472"/>
              <a:gd name="connsiteY2" fmla="*/ 125633 h 263745"/>
              <a:gd name="connsiteX3" fmla="*/ 268 w 336472"/>
              <a:gd name="connsiteY3" fmla="*/ 173258 h 263745"/>
              <a:gd name="connsiteX4" fmla="*/ 9793 w 336472"/>
              <a:gd name="connsiteY4" fmla="*/ 220883 h 263745"/>
              <a:gd name="connsiteX5" fmla="*/ 57418 w 336472"/>
              <a:gd name="connsiteY5" fmla="*/ 239933 h 263745"/>
              <a:gd name="connsiteX6" fmla="*/ 109805 w 336472"/>
              <a:gd name="connsiteY6" fmla="*/ 239933 h 263745"/>
              <a:gd name="connsiteX7" fmla="*/ 157430 w 336472"/>
              <a:gd name="connsiteY7" fmla="*/ 230408 h 263745"/>
              <a:gd name="connsiteX8" fmla="*/ 214580 w 336472"/>
              <a:gd name="connsiteY8" fmla="*/ 254220 h 263745"/>
              <a:gd name="connsiteX9" fmla="*/ 257443 w 336472"/>
              <a:gd name="connsiteY9" fmla="*/ 263745 h 263745"/>
              <a:gd name="connsiteX10" fmla="*/ 295543 w 336472"/>
              <a:gd name="connsiteY10" fmla="*/ 254220 h 263745"/>
              <a:gd name="connsiteX11" fmla="*/ 333643 w 336472"/>
              <a:gd name="connsiteY11" fmla="*/ 216120 h 263745"/>
              <a:gd name="connsiteX12" fmla="*/ 328880 w 336472"/>
              <a:gd name="connsiteY12" fmla="*/ 135158 h 263745"/>
              <a:gd name="connsiteX13" fmla="*/ 290780 w 336472"/>
              <a:gd name="connsiteY13" fmla="*/ 58958 h 263745"/>
              <a:gd name="connsiteX14" fmla="*/ 247918 w 336472"/>
              <a:gd name="connsiteY14" fmla="*/ 20858 h 263745"/>
              <a:gd name="connsiteX15" fmla="*/ 176481 w 336472"/>
              <a:gd name="connsiteY15" fmla="*/ 1808 h 263745"/>
              <a:gd name="connsiteX16" fmla="*/ 95518 w 336472"/>
              <a:gd name="connsiteY16" fmla="*/ 6570 h 263745"/>
              <a:gd name="connsiteX0" fmla="*/ 95518 w 336472"/>
              <a:gd name="connsiteY0" fmla="*/ 10673 h 267848"/>
              <a:gd name="connsiteX1" fmla="*/ 28843 w 336472"/>
              <a:gd name="connsiteY1" fmla="*/ 63061 h 267848"/>
              <a:gd name="connsiteX2" fmla="*/ 5030 w 336472"/>
              <a:gd name="connsiteY2" fmla="*/ 129736 h 267848"/>
              <a:gd name="connsiteX3" fmla="*/ 268 w 336472"/>
              <a:gd name="connsiteY3" fmla="*/ 177361 h 267848"/>
              <a:gd name="connsiteX4" fmla="*/ 9793 w 336472"/>
              <a:gd name="connsiteY4" fmla="*/ 224986 h 267848"/>
              <a:gd name="connsiteX5" fmla="*/ 57418 w 336472"/>
              <a:gd name="connsiteY5" fmla="*/ 244036 h 267848"/>
              <a:gd name="connsiteX6" fmla="*/ 109805 w 336472"/>
              <a:gd name="connsiteY6" fmla="*/ 244036 h 267848"/>
              <a:gd name="connsiteX7" fmla="*/ 157430 w 336472"/>
              <a:gd name="connsiteY7" fmla="*/ 234511 h 267848"/>
              <a:gd name="connsiteX8" fmla="*/ 214580 w 336472"/>
              <a:gd name="connsiteY8" fmla="*/ 258323 h 267848"/>
              <a:gd name="connsiteX9" fmla="*/ 257443 w 336472"/>
              <a:gd name="connsiteY9" fmla="*/ 267848 h 267848"/>
              <a:gd name="connsiteX10" fmla="*/ 295543 w 336472"/>
              <a:gd name="connsiteY10" fmla="*/ 258323 h 267848"/>
              <a:gd name="connsiteX11" fmla="*/ 333643 w 336472"/>
              <a:gd name="connsiteY11" fmla="*/ 220223 h 267848"/>
              <a:gd name="connsiteX12" fmla="*/ 328880 w 336472"/>
              <a:gd name="connsiteY12" fmla="*/ 139261 h 267848"/>
              <a:gd name="connsiteX13" fmla="*/ 290780 w 336472"/>
              <a:gd name="connsiteY13" fmla="*/ 63061 h 267848"/>
              <a:gd name="connsiteX14" fmla="*/ 247918 w 336472"/>
              <a:gd name="connsiteY14" fmla="*/ 24961 h 267848"/>
              <a:gd name="connsiteX15" fmla="*/ 172387 w 336472"/>
              <a:gd name="connsiteY15" fmla="*/ 564 h 267848"/>
              <a:gd name="connsiteX16" fmla="*/ 95518 w 336472"/>
              <a:gd name="connsiteY16" fmla="*/ 10673 h 26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6472" h="267848">
                <a:moveTo>
                  <a:pt x="95518" y="10673"/>
                </a:moveTo>
                <a:cubicBezTo>
                  <a:pt x="71594" y="21089"/>
                  <a:pt x="43924" y="43217"/>
                  <a:pt x="28843" y="63061"/>
                </a:cubicBezTo>
                <a:cubicBezTo>
                  <a:pt x="13762" y="82905"/>
                  <a:pt x="9792" y="110686"/>
                  <a:pt x="5030" y="129736"/>
                </a:cubicBezTo>
                <a:cubicBezTo>
                  <a:pt x="268" y="148786"/>
                  <a:pt x="-526" y="161486"/>
                  <a:pt x="268" y="177361"/>
                </a:cubicBezTo>
                <a:cubicBezTo>
                  <a:pt x="1062" y="193236"/>
                  <a:pt x="268" y="213874"/>
                  <a:pt x="9793" y="224986"/>
                </a:cubicBezTo>
                <a:cubicBezTo>
                  <a:pt x="19318" y="236099"/>
                  <a:pt x="40749" y="240861"/>
                  <a:pt x="57418" y="244036"/>
                </a:cubicBezTo>
                <a:cubicBezTo>
                  <a:pt x="74087" y="247211"/>
                  <a:pt x="93136" y="245623"/>
                  <a:pt x="109805" y="244036"/>
                </a:cubicBezTo>
                <a:cubicBezTo>
                  <a:pt x="126474" y="242449"/>
                  <a:pt x="139968" y="232130"/>
                  <a:pt x="157430" y="234511"/>
                </a:cubicBezTo>
                <a:cubicBezTo>
                  <a:pt x="174892" y="236892"/>
                  <a:pt x="197911" y="252767"/>
                  <a:pt x="214580" y="258323"/>
                </a:cubicBezTo>
                <a:cubicBezTo>
                  <a:pt x="231249" y="263879"/>
                  <a:pt x="243949" y="267848"/>
                  <a:pt x="257443" y="267848"/>
                </a:cubicBezTo>
                <a:cubicBezTo>
                  <a:pt x="270937" y="267848"/>
                  <a:pt x="282843" y="266260"/>
                  <a:pt x="295543" y="258323"/>
                </a:cubicBezTo>
                <a:cubicBezTo>
                  <a:pt x="308243" y="250386"/>
                  <a:pt x="328087" y="240067"/>
                  <a:pt x="333643" y="220223"/>
                </a:cubicBezTo>
                <a:cubicBezTo>
                  <a:pt x="339199" y="200379"/>
                  <a:pt x="336024" y="165455"/>
                  <a:pt x="328880" y="139261"/>
                </a:cubicBezTo>
                <a:cubicBezTo>
                  <a:pt x="321736" y="113067"/>
                  <a:pt x="304274" y="82111"/>
                  <a:pt x="290780" y="63061"/>
                </a:cubicBezTo>
                <a:cubicBezTo>
                  <a:pt x="277286" y="44011"/>
                  <a:pt x="267762" y="34486"/>
                  <a:pt x="247918" y="24961"/>
                </a:cubicBezTo>
                <a:cubicBezTo>
                  <a:pt x="228074" y="15436"/>
                  <a:pt x="198581" y="2151"/>
                  <a:pt x="172387" y="564"/>
                </a:cubicBezTo>
                <a:cubicBezTo>
                  <a:pt x="146193" y="-1024"/>
                  <a:pt x="119442" y="257"/>
                  <a:pt x="95518" y="10673"/>
                </a:cubicBezTo>
                <a:close/>
              </a:path>
            </a:pathLst>
          </a:custGeom>
          <a:solidFill>
            <a:srgbClr val="F57D68"/>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cxnSp>
        <p:nvCxnSpPr>
          <p:cNvPr id="315" name="直接连接符 314"/>
          <p:cNvCxnSpPr/>
          <p:nvPr/>
        </p:nvCxnSpPr>
        <p:spPr>
          <a:xfrm flipH="1">
            <a:off x="5588000" y="4440238"/>
            <a:ext cx="157163" cy="282575"/>
          </a:xfrm>
          <a:prstGeom prst="line">
            <a:avLst/>
          </a:prstGeom>
        </p:spPr>
        <p:style>
          <a:lnRef idx="1">
            <a:schemeClr val="accent1"/>
          </a:lnRef>
          <a:fillRef idx="0">
            <a:schemeClr val="accent1"/>
          </a:fillRef>
          <a:effectRef idx="0">
            <a:schemeClr val="accent1"/>
          </a:effectRef>
          <a:fontRef idx="minor">
            <a:schemeClr val="tx1"/>
          </a:fontRef>
        </p:style>
      </p:cxnSp>
      <p:cxnSp>
        <p:nvCxnSpPr>
          <p:cNvPr id="318" name="直接连接符 317"/>
          <p:cNvCxnSpPr/>
          <p:nvPr/>
        </p:nvCxnSpPr>
        <p:spPr>
          <a:xfrm>
            <a:off x="6375400" y="2935288"/>
            <a:ext cx="360363" cy="142875"/>
          </a:xfrm>
          <a:prstGeom prst="line">
            <a:avLst/>
          </a:prstGeom>
        </p:spPr>
        <p:style>
          <a:lnRef idx="1">
            <a:schemeClr val="accent1"/>
          </a:lnRef>
          <a:fillRef idx="0">
            <a:schemeClr val="accent1"/>
          </a:fillRef>
          <a:effectRef idx="0">
            <a:schemeClr val="accent1"/>
          </a:effectRef>
          <a:fontRef idx="minor">
            <a:schemeClr val="tx1"/>
          </a:fontRef>
        </p:style>
      </p:cxnSp>
      <p:cxnSp>
        <p:nvCxnSpPr>
          <p:cNvPr id="322" name="直接连接符 321"/>
          <p:cNvCxnSpPr/>
          <p:nvPr/>
        </p:nvCxnSpPr>
        <p:spPr>
          <a:xfrm>
            <a:off x="2135188" y="3933825"/>
            <a:ext cx="0" cy="287338"/>
          </a:xfrm>
          <a:prstGeom prst="line">
            <a:avLst/>
          </a:prstGeom>
        </p:spPr>
        <p:style>
          <a:lnRef idx="1">
            <a:schemeClr val="accent1"/>
          </a:lnRef>
          <a:fillRef idx="0">
            <a:schemeClr val="accent1"/>
          </a:fillRef>
          <a:effectRef idx="0">
            <a:schemeClr val="accent1"/>
          </a:effectRef>
          <a:fontRef idx="minor">
            <a:schemeClr val="tx1"/>
          </a:fontRef>
        </p:style>
      </p:cxnSp>
      <p:sp>
        <p:nvSpPr>
          <p:cNvPr id="348" name="Text Box 96"/>
          <p:cNvSpPr txBox="1">
            <a:spLocks noChangeArrowheads="1"/>
          </p:cNvSpPr>
          <p:nvPr/>
        </p:nvSpPr>
        <p:spPr bwMode="auto">
          <a:xfrm>
            <a:off x="1765209" y="3918726"/>
            <a:ext cx="45993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b="1" dirty="0">
                <a:effectLst>
                  <a:outerShdw blurRad="38100" dist="38100" dir="2700000" algn="tl">
                    <a:srgbClr val="C0C0C0"/>
                  </a:outerShdw>
                </a:effectLst>
                <a:latin typeface="Times New Roman" panose="02020603050405020304" pitchFamily="18" charset="0"/>
                <a:ea typeface=""/>
              </a:rPr>
              <a:t>3´</a:t>
            </a:r>
          </a:p>
        </p:txBody>
      </p:sp>
      <p:sp>
        <p:nvSpPr>
          <p:cNvPr id="349" name="Text Box 96"/>
          <p:cNvSpPr txBox="1">
            <a:spLocks noChangeArrowheads="1"/>
          </p:cNvSpPr>
          <p:nvPr/>
        </p:nvSpPr>
        <p:spPr bwMode="auto">
          <a:xfrm>
            <a:off x="1520785" y="3644384"/>
            <a:ext cx="45993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b="1" dirty="0">
                <a:effectLst>
                  <a:outerShdw blurRad="38100" dist="38100" dir="2700000" algn="tl">
                    <a:srgbClr val="C0C0C0"/>
                  </a:outerShdw>
                </a:effectLst>
                <a:latin typeface="Times New Roman" panose="02020603050405020304" pitchFamily="18" charset="0"/>
                <a:ea typeface=""/>
              </a:rPr>
              <a:t>5´</a:t>
            </a:r>
          </a:p>
        </p:txBody>
      </p:sp>
      <p:sp>
        <p:nvSpPr>
          <p:cNvPr id="350" name="Text Box 96"/>
          <p:cNvSpPr txBox="1">
            <a:spLocks noChangeArrowheads="1"/>
          </p:cNvSpPr>
          <p:nvPr/>
        </p:nvSpPr>
        <p:spPr bwMode="auto">
          <a:xfrm>
            <a:off x="10274893" y="4365344"/>
            <a:ext cx="45993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b="1" dirty="0">
                <a:effectLst>
                  <a:outerShdw blurRad="38100" dist="38100" dir="2700000" algn="tl">
                    <a:srgbClr val="C0C0C0"/>
                  </a:outerShdw>
                </a:effectLst>
                <a:latin typeface="Times New Roman" panose="02020603050405020304" pitchFamily="18" charset="0"/>
                <a:ea typeface=""/>
              </a:rPr>
              <a:t>3´</a:t>
            </a:r>
          </a:p>
        </p:txBody>
      </p:sp>
      <p:sp>
        <p:nvSpPr>
          <p:cNvPr id="351" name="Text Box 96"/>
          <p:cNvSpPr txBox="1">
            <a:spLocks noChangeArrowheads="1"/>
          </p:cNvSpPr>
          <p:nvPr/>
        </p:nvSpPr>
        <p:spPr bwMode="auto">
          <a:xfrm>
            <a:off x="10091493" y="4657880"/>
            <a:ext cx="45993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b="1" dirty="0">
                <a:effectLst>
                  <a:outerShdw blurRad="38100" dist="38100" dir="2700000" algn="tl">
                    <a:srgbClr val="C0C0C0"/>
                  </a:outerShdw>
                </a:effectLst>
                <a:latin typeface="Times New Roman" panose="02020603050405020304" pitchFamily="18" charset="0"/>
                <a:ea typeface=""/>
              </a:rPr>
              <a:t>5´</a:t>
            </a:r>
          </a:p>
        </p:txBody>
      </p:sp>
      <p:sp>
        <p:nvSpPr>
          <p:cNvPr id="352" name="Text Box 96"/>
          <p:cNvSpPr txBox="1">
            <a:spLocks noChangeArrowheads="1"/>
          </p:cNvSpPr>
          <p:nvPr/>
        </p:nvSpPr>
        <p:spPr bwMode="auto">
          <a:xfrm>
            <a:off x="3276025" y="3067726"/>
            <a:ext cx="45993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b="1" dirty="0">
                <a:effectLst>
                  <a:outerShdw blurRad="38100" dist="38100" dir="2700000" algn="tl">
                    <a:srgbClr val="C0C0C0"/>
                  </a:outerShdw>
                </a:effectLst>
                <a:latin typeface="Times New Roman" panose="02020603050405020304" pitchFamily="18" charset="0"/>
                <a:ea typeface=""/>
              </a:rPr>
              <a:t>3´</a:t>
            </a:r>
          </a:p>
        </p:txBody>
      </p:sp>
    </p:spTree>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91845"/>
                                        </p:tgtEl>
                                        <p:attrNameLst>
                                          <p:attrName>style.visibility</p:attrName>
                                        </p:attrNameLst>
                                      </p:cBhvr>
                                      <p:to>
                                        <p:strVal val="visible"/>
                                      </p:to>
                                    </p:set>
                                    <p:animEffect transition="in" filter="blinds(horizontal)">
                                      <p:cBhvr>
                                        <p:cTn id="7" dur="500"/>
                                        <p:tgtEl>
                                          <p:spTgt spid="2918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845"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5655"/>
          <p:cNvSpPr>
            <a:spLocks/>
          </p:cNvSpPr>
          <p:nvPr/>
        </p:nvSpPr>
        <p:spPr bwMode="auto">
          <a:xfrm rot="16200000" flipH="1" flipV="1">
            <a:off x="8955029" y="5784228"/>
            <a:ext cx="720000" cy="68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 name="Freeform 5655"/>
          <p:cNvSpPr>
            <a:spLocks/>
          </p:cNvSpPr>
          <p:nvPr/>
        </p:nvSpPr>
        <p:spPr bwMode="auto">
          <a:xfrm rot="16200000" flipH="1" flipV="1">
            <a:off x="8958165" y="5405448"/>
            <a:ext cx="720000" cy="68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2" name="Freeform 5655"/>
          <p:cNvSpPr>
            <a:spLocks/>
          </p:cNvSpPr>
          <p:nvPr/>
        </p:nvSpPr>
        <p:spPr bwMode="auto">
          <a:xfrm rot="16200000" flipH="1" flipV="1">
            <a:off x="8952775" y="4488004"/>
            <a:ext cx="720000" cy="68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Freeform 5655"/>
          <p:cNvSpPr>
            <a:spLocks/>
          </p:cNvSpPr>
          <p:nvPr/>
        </p:nvSpPr>
        <p:spPr bwMode="auto">
          <a:xfrm rot="16200000" flipH="1" flipV="1">
            <a:off x="7535187" y="5981512"/>
            <a:ext cx="720000" cy="68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Freeform 5655"/>
          <p:cNvSpPr>
            <a:spLocks/>
          </p:cNvSpPr>
          <p:nvPr/>
        </p:nvSpPr>
        <p:spPr bwMode="auto">
          <a:xfrm rot="16200000" flipH="1" flipV="1">
            <a:off x="7535187" y="5051457"/>
            <a:ext cx="720000" cy="68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6" name="Freeform 5655"/>
          <p:cNvSpPr>
            <a:spLocks/>
          </p:cNvSpPr>
          <p:nvPr/>
        </p:nvSpPr>
        <p:spPr bwMode="auto">
          <a:xfrm rot="16200000" flipH="1" flipV="1">
            <a:off x="7537212" y="3378635"/>
            <a:ext cx="720000" cy="68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 name="Freeform 5655"/>
          <p:cNvSpPr>
            <a:spLocks/>
          </p:cNvSpPr>
          <p:nvPr/>
        </p:nvSpPr>
        <p:spPr bwMode="auto">
          <a:xfrm rot="16200000" flipH="1" flipV="1">
            <a:off x="8249318" y="2021072"/>
            <a:ext cx="720000" cy="68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4" name="Freeform 5655"/>
          <p:cNvSpPr>
            <a:spLocks/>
          </p:cNvSpPr>
          <p:nvPr/>
        </p:nvSpPr>
        <p:spPr bwMode="auto">
          <a:xfrm rot="16200000" flipH="1" flipV="1">
            <a:off x="8244555" y="1612839"/>
            <a:ext cx="720000" cy="68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Freeform 5655"/>
          <p:cNvSpPr>
            <a:spLocks/>
          </p:cNvSpPr>
          <p:nvPr/>
        </p:nvSpPr>
        <p:spPr bwMode="auto">
          <a:xfrm rot="16200000" flipH="1" flipV="1">
            <a:off x="8243003" y="335667"/>
            <a:ext cx="720000" cy="68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77187" name="Rectangle 3"/>
          <p:cNvSpPr>
            <a:spLocks noChangeArrowheads="1"/>
          </p:cNvSpPr>
          <p:nvPr/>
        </p:nvSpPr>
        <p:spPr bwMode="auto">
          <a:xfrm>
            <a:off x="1343472" y="1340768"/>
            <a:ext cx="5256584" cy="12800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t" anchorCtr="0"/>
          <a:lstStyle/>
          <a:p>
            <a:pPr marL="360000" indent="-360000" eaLnBrk="1" hangingPunct="1">
              <a:lnSpc>
                <a:spcPts val="4000"/>
              </a:lnSpc>
              <a:spcBef>
                <a:spcPts val="600"/>
              </a:spcBef>
              <a:buClr>
                <a:srgbClr val="C00000"/>
              </a:buClr>
              <a:buSzPct val="80000"/>
              <a:buFont typeface="Wingdings" panose="05000000000000000000" pitchFamily="2" charset="2"/>
              <a:buChar char="n"/>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保证</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复制的忠实性。</a:t>
            </a:r>
          </a:p>
          <a:p>
            <a:pPr marL="360000" indent="-360000" eaLnBrk="1" hangingPunct="1">
              <a:lnSpc>
                <a:spcPts val="4000"/>
              </a:lnSpc>
              <a:spcBef>
                <a:spcPts val="600"/>
              </a:spcBef>
              <a:buClr>
                <a:srgbClr val="C00000"/>
              </a:buClr>
              <a:buSzPct val="80000"/>
              <a:buFont typeface="Wingdings" panose="05000000000000000000" pitchFamily="2" charset="2"/>
              <a:buChar char="n"/>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保证遗传的稳定性。</a:t>
            </a:r>
          </a:p>
        </p:txBody>
      </p:sp>
      <p:cxnSp>
        <p:nvCxnSpPr>
          <p:cNvPr id="4" name="直接连接符 3"/>
          <p:cNvCxnSpPr/>
          <p:nvPr/>
        </p:nvCxnSpPr>
        <p:spPr>
          <a:xfrm>
            <a:off x="1077913" y="1196975"/>
            <a:ext cx="522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 name="矩形 1"/>
          <p:cNvSpPr/>
          <p:nvPr/>
        </p:nvSpPr>
        <p:spPr>
          <a:xfrm>
            <a:off x="1073197" y="620688"/>
            <a:ext cx="5166820" cy="576000"/>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91440" tIns="45720" rIns="91440" bIns="45720" rtlCol="0" anchor="ctr">
            <a:normAutofit/>
          </a:bodyPr>
          <a:lstStyle/>
          <a:p>
            <a:pPr eaLnBrk="1" hangingPunct="1">
              <a:lnSpc>
                <a:spcPct val="90000"/>
              </a:lnSpc>
            </a:pPr>
            <a:r>
              <a:rPr kumimoji="1" lang="en-US" altLang="zh-CN" sz="2800" cap="all" dirty="0">
                <a:effectLst>
                  <a:outerShdw blurRad="38100" dist="38100" dir="2700000" algn="tl">
                    <a:srgbClr val="C0C0C0"/>
                  </a:outerShdw>
                </a:effectLst>
                <a:latin typeface="Times New Roman" panose="02020603050405020304" pitchFamily="18" charset="0"/>
                <a:ea typeface="+mj-ea"/>
              </a:rPr>
              <a:t>3.DNA</a:t>
            </a:r>
            <a:r>
              <a:rPr kumimoji="1" lang="zh-CN" altLang="en-US" sz="2800" cap="all" dirty="0">
                <a:effectLst>
                  <a:outerShdw blurRad="38100" dist="38100" dir="2700000" algn="tl">
                    <a:srgbClr val="C0C0C0"/>
                  </a:outerShdw>
                </a:effectLst>
                <a:latin typeface="Times New Roman" panose="02020603050405020304" pitchFamily="18" charset="0"/>
                <a:ea typeface="+mj-ea"/>
              </a:rPr>
              <a:t>半保留复制的生物学意义</a:t>
            </a:r>
          </a:p>
        </p:txBody>
      </p:sp>
      <p:sp>
        <p:nvSpPr>
          <p:cNvPr id="61" name="Freeform 5655"/>
          <p:cNvSpPr>
            <a:spLocks/>
          </p:cNvSpPr>
          <p:nvPr/>
        </p:nvSpPr>
        <p:spPr bwMode="auto">
          <a:xfrm rot="16200000" flipH="1" flipV="1">
            <a:off x="8599792" y="2495942"/>
            <a:ext cx="720000" cy="140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Freeform 5655"/>
          <p:cNvSpPr>
            <a:spLocks/>
          </p:cNvSpPr>
          <p:nvPr/>
        </p:nvSpPr>
        <p:spPr bwMode="auto">
          <a:xfrm rot="16200000" flipH="1" flipV="1">
            <a:off x="8244555" y="693561"/>
            <a:ext cx="720000" cy="68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 name="Freeform 5655"/>
          <p:cNvSpPr>
            <a:spLocks/>
          </p:cNvSpPr>
          <p:nvPr/>
        </p:nvSpPr>
        <p:spPr bwMode="auto">
          <a:xfrm rot="16200000" flipH="1" flipV="1">
            <a:off x="8954699" y="4137570"/>
            <a:ext cx="720000" cy="68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8" name="Freeform 5655"/>
          <p:cNvSpPr>
            <a:spLocks/>
          </p:cNvSpPr>
          <p:nvPr/>
        </p:nvSpPr>
        <p:spPr bwMode="auto">
          <a:xfrm rot="16200000" flipH="1" flipV="1">
            <a:off x="7537212" y="3768004"/>
            <a:ext cx="720000" cy="68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0" name="Freeform 5655"/>
          <p:cNvSpPr>
            <a:spLocks/>
          </p:cNvSpPr>
          <p:nvPr/>
        </p:nvSpPr>
        <p:spPr bwMode="auto">
          <a:xfrm rot="16200000" flipH="1" flipV="1">
            <a:off x="7535187" y="4685368"/>
            <a:ext cx="720000" cy="68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矩形 34"/>
          <p:cNvSpPr/>
          <p:nvPr/>
        </p:nvSpPr>
        <p:spPr>
          <a:xfrm>
            <a:off x="8201340" y="650494"/>
            <a:ext cx="635110"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a:t>
            </a:r>
            <a:endParaRPr lang="zh-CN" altLang="en-US" sz="800" dirty="0"/>
          </a:p>
        </p:txBody>
      </p:sp>
      <p:sp>
        <p:nvSpPr>
          <p:cNvPr id="36" name="矩形 35"/>
          <p:cNvSpPr/>
          <p:nvPr/>
        </p:nvSpPr>
        <p:spPr>
          <a:xfrm>
            <a:off x="8294159" y="775190"/>
            <a:ext cx="692818"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‒—C≡G—‒</a:t>
            </a:r>
            <a:endParaRPr lang="zh-CN" altLang="en-US" sz="800" dirty="0"/>
          </a:p>
        </p:txBody>
      </p:sp>
      <p:sp>
        <p:nvSpPr>
          <p:cNvPr id="37" name="矩形 36"/>
          <p:cNvSpPr/>
          <p:nvPr/>
        </p:nvSpPr>
        <p:spPr>
          <a:xfrm>
            <a:off x="8430974" y="892078"/>
            <a:ext cx="590226"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—C≡G—</a:t>
            </a:r>
            <a:endParaRPr lang="zh-CN" altLang="en-US" sz="800" dirty="0"/>
          </a:p>
        </p:txBody>
      </p:sp>
      <p:sp>
        <p:nvSpPr>
          <p:cNvPr id="39" name="矩形 38"/>
          <p:cNvSpPr/>
          <p:nvPr/>
        </p:nvSpPr>
        <p:spPr>
          <a:xfrm>
            <a:off x="8495867" y="1223542"/>
            <a:ext cx="532518"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a:t>
            </a:r>
            <a:endParaRPr lang="zh-CN" altLang="en-US" sz="800" dirty="0"/>
          </a:p>
        </p:txBody>
      </p:sp>
      <p:sp>
        <p:nvSpPr>
          <p:cNvPr id="67" name="Freeform 5655"/>
          <p:cNvSpPr>
            <a:spLocks/>
          </p:cNvSpPr>
          <p:nvPr/>
        </p:nvSpPr>
        <p:spPr bwMode="auto">
          <a:xfrm rot="5400000" flipV="1">
            <a:off x="8243003" y="962144"/>
            <a:ext cx="720000" cy="68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矩形 39"/>
          <p:cNvSpPr/>
          <p:nvPr/>
        </p:nvSpPr>
        <p:spPr>
          <a:xfrm>
            <a:off x="8327608" y="1342862"/>
            <a:ext cx="641522"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‒—C≡G—</a:t>
            </a:r>
            <a:endParaRPr lang="zh-CN" altLang="en-US" sz="800" dirty="0"/>
          </a:p>
        </p:txBody>
      </p:sp>
      <p:sp>
        <p:nvSpPr>
          <p:cNvPr id="41" name="矩形 40"/>
          <p:cNvSpPr/>
          <p:nvPr/>
        </p:nvSpPr>
        <p:spPr>
          <a:xfrm>
            <a:off x="8200754" y="1466186"/>
            <a:ext cx="590226"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—G≡C—</a:t>
            </a:r>
            <a:endParaRPr lang="zh-CN" altLang="en-US" sz="800" dirty="0"/>
          </a:p>
        </p:txBody>
      </p:sp>
      <p:sp>
        <p:nvSpPr>
          <p:cNvPr id="42" name="矩形 41"/>
          <p:cNvSpPr/>
          <p:nvPr/>
        </p:nvSpPr>
        <p:spPr>
          <a:xfrm>
            <a:off x="8211576" y="1592191"/>
            <a:ext cx="487634"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—G≡C</a:t>
            </a:r>
            <a:endParaRPr lang="zh-CN" altLang="en-US" sz="800" dirty="0"/>
          </a:p>
        </p:txBody>
      </p:sp>
      <p:sp>
        <p:nvSpPr>
          <p:cNvPr id="43" name="矩形 42"/>
          <p:cNvSpPr/>
          <p:nvPr/>
        </p:nvSpPr>
        <p:spPr>
          <a:xfrm>
            <a:off x="8182404" y="1863160"/>
            <a:ext cx="583814"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a:t>
            </a:r>
            <a:endParaRPr lang="zh-CN" altLang="en-US" sz="800" dirty="0"/>
          </a:p>
        </p:txBody>
      </p:sp>
      <p:sp>
        <p:nvSpPr>
          <p:cNvPr id="65" name="Freeform 5655"/>
          <p:cNvSpPr>
            <a:spLocks/>
          </p:cNvSpPr>
          <p:nvPr/>
        </p:nvSpPr>
        <p:spPr bwMode="auto">
          <a:xfrm rot="5400000" flipV="1">
            <a:off x="8247766" y="1353948"/>
            <a:ext cx="720000" cy="68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 name="矩形 43"/>
          <p:cNvSpPr/>
          <p:nvPr/>
        </p:nvSpPr>
        <p:spPr>
          <a:xfrm>
            <a:off x="8211850" y="1997718"/>
            <a:ext cx="737702"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a:t>
            </a:r>
            <a:endParaRPr lang="zh-CN" altLang="en-US" sz="800" dirty="0"/>
          </a:p>
        </p:txBody>
      </p:sp>
      <p:sp>
        <p:nvSpPr>
          <p:cNvPr id="45" name="矩形 44"/>
          <p:cNvSpPr/>
          <p:nvPr/>
        </p:nvSpPr>
        <p:spPr>
          <a:xfrm>
            <a:off x="8328738" y="2141240"/>
            <a:ext cx="686406"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a:t>
            </a:r>
            <a:endParaRPr lang="zh-CN" altLang="en-US" sz="800" dirty="0"/>
          </a:p>
        </p:txBody>
      </p:sp>
      <p:sp>
        <p:nvSpPr>
          <p:cNvPr id="46" name="矩形 45"/>
          <p:cNvSpPr/>
          <p:nvPr/>
        </p:nvSpPr>
        <p:spPr>
          <a:xfrm>
            <a:off x="8435274" y="2511232"/>
            <a:ext cx="583814"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a:t>
            </a:r>
            <a:endParaRPr lang="zh-CN" altLang="en-US" sz="800" dirty="0"/>
          </a:p>
        </p:txBody>
      </p:sp>
      <p:sp>
        <p:nvSpPr>
          <p:cNvPr id="47" name="矩形 46"/>
          <p:cNvSpPr/>
          <p:nvPr/>
        </p:nvSpPr>
        <p:spPr>
          <a:xfrm>
            <a:off x="8319370" y="2619088"/>
            <a:ext cx="686406"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a:t>
            </a:r>
            <a:endParaRPr lang="zh-CN" altLang="en-US" sz="800" dirty="0"/>
          </a:p>
        </p:txBody>
      </p:sp>
      <p:sp>
        <p:nvSpPr>
          <p:cNvPr id="48" name="矩形 47"/>
          <p:cNvSpPr/>
          <p:nvPr/>
        </p:nvSpPr>
        <p:spPr>
          <a:xfrm>
            <a:off x="8220919" y="2719805"/>
            <a:ext cx="641522"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‒—C≡G—</a:t>
            </a:r>
            <a:endParaRPr lang="zh-CN" altLang="en-US" sz="800" dirty="0"/>
          </a:p>
        </p:txBody>
      </p:sp>
      <p:sp>
        <p:nvSpPr>
          <p:cNvPr id="49" name="矩形 48"/>
          <p:cNvSpPr/>
          <p:nvPr/>
        </p:nvSpPr>
        <p:spPr>
          <a:xfrm>
            <a:off x="8220436" y="2820557"/>
            <a:ext cx="538930"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‒C≡G—</a:t>
            </a:r>
            <a:endParaRPr lang="zh-CN" altLang="en-US" sz="800" dirty="0"/>
          </a:p>
        </p:txBody>
      </p:sp>
      <p:sp>
        <p:nvSpPr>
          <p:cNvPr id="50" name="矩形 49"/>
          <p:cNvSpPr/>
          <p:nvPr/>
        </p:nvSpPr>
        <p:spPr>
          <a:xfrm>
            <a:off x="8528978" y="2258400"/>
            <a:ext cx="487634"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—G≡C</a:t>
            </a:r>
            <a:endParaRPr lang="zh-CN" altLang="en-US" sz="800" dirty="0"/>
          </a:p>
        </p:txBody>
      </p:sp>
      <p:sp>
        <p:nvSpPr>
          <p:cNvPr id="63" name="Freeform 5655"/>
          <p:cNvSpPr>
            <a:spLocks/>
          </p:cNvSpPr>
          <p:nvPr/>
        </p:nvSpPr>
        <p:spPr bwMode="auto">
          <a:xfrm rot="5400000" flipV="1">
            <a:off x="8247766" y="2237096"/>
            <a:ext cx="720000" cy="68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1" name="矩形 50"/>
          <p:cNvSpPr/>
          <p:nvPr/>
        </p:nvSpPr>
        <p:spPr>
          <a:xfrm>
            <a:off x="8192554" y="541003"/>
            <a:ext cx="487634"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G≡C—</a:t>
            </a:r>
            <a:endParaRPr lang="zh-CN" altLang="en-US" sz="800" dirty="0"/>
          </a:p>
        </p:txBody>
      </p:sp>
      <p:sp>
        <p:nvSpPr>
          <p:cNvPr id="69" name="Freeform 5655"/>
          <p:cNvSpPr>
            <a:spLocks/>
          </p:cNvSpPr>
          <p:nvPr/>
        </p:nvSpPr>
        <p:spPr bwMode="auto">
          <a:xfrm rot="5400000" flipV="1">
            <a:off x="8247513" y="62624"/>
            <a:ext cx="720000" cy="68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2" name="矩形 51"/>
          <p:cNvSpPr/>
          <p:nvPr/>
        </p:nvSpPr>
        <p:spPr>
          <a:xfrm>
            <a:off x="7483364" y="3676244"/>
            <a:ext cx="641522"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—G≡C—‒</a:t>
            </a:r>
            <a:endParaRPr lang="zh-CN" altLang="en-US" sz="800" dirty="0"/>
          </a:p>
        </p:txBody>
      </p:sp>
      <p:sp>
        <p:nvSpPr>
          <p:cNvPr id="53" name="矩形 52"/>
          <p:cNvSpPr/>
          <p:nvPr/>
        </p:nvSpPr>
        <p:spPr>
          <a:xfrm>
            <a:off x="7546806" y="3797316"/>
            <a:ext cx="692818"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—G≡C——</a:t>
            </a:r>
            <a:endParaRPr lang="zh-CN" altLang="en-US" sz="800" dirty="0"/>
          </a:p>
        </p:txBody>
      </p:sp>
      <p:sp>
        <p:nvSpPr>
          <p:cNvPr id="54" name="矩形 53"/>
          <p:cNvSpPr/>
          <p:nvPr/>
        </p:nvSpPr>
        <p:spPr>
          <a:xfrm>
            <a:off x="7676714" y="3901676"/>
            <a:ext cx="635110"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a:t>
            </a:r>
            <a:endParaRPr lang="zh-CN" altLang="en-US" sz="800" dirty="0"/>
          </a:p>
        </p:txBody>
      </p:sp>
      <p:sp>
        <p:nvSpPr>
          <p:cNvPr id="55" name="矩形 54"/>
          <p:cNvSpPr/>
          <p:nvPr/>
        </p:nvSpPr>
        <p:spPr>
          <a:xfrm>
            <a:off x="7861271" y="4030322"/>
            <a:ext cx="429926"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a:t>
            </a:r>
            <a:endParaRPr lang="zh-CN" altLang="en-US" sz="800" dirty="0"/>
          </a:p>
        </p:txBody>
      </p:sp>
      <p:sp>
        <p:nvSpPr>
          <p:cNvPr id="56" name="矩形 55"/>
          <p:cNvSpPr/>
          <p:nvPr/>
        </p:nvSpPr>
        <p:spPr>
          <a:xfrm>
            <a:off x="7771696" y="4273059"/>
            <a:ext cx="538930"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—G≡C‒</a:t>
            </a:r>
            <a:endParaRPr lang="zh-CN" altLang="en-US" sz="800" dirty="0"/>
          </a:p>
        </p:txBody>
      </p:sp>
      <p:sp>
        <p:nvSpPr>
          <p:cNvPr id="57" name="矩形 56"/>
          <p:cNvSpPr/>
          <p:nvPr/>
        </p:nvSpPr>
        <p:spPr>
          <a:xfrm>
            <a:off x="7645676" y="4396486"/>
            <a:ext cx="635110"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a:t>
            </a:r>
            <a:endParaRPr lang="zh-CN" altLang="en-US" sz="800" dirty="0"/>
          </a:p>
        </p:txBody>
      </p:sp>
      <p:sp>
        <p:nvSpPr>
          <p:cNvPr id="58" name="矩形 57"/>
          <p:cNvSpPr/>
          <p:nvPr/>
        </p:nvSpPr>
        <p:spPr>
          <a:xfrm>
            <a:off x="7512778" y="4495268"/>
            <a:ext cx="635110"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a:t>
            </a:r>
            <a:endParaRPr lang="zh-CN" altLang="en-US" sz="800" dirty="0"/>
          </a:p>
        </p:txBody>
      </p:sp>
      <p:sp>
        <p:nvSpPr>
          <p:cNvPr id="59" name="矩形 58"/>
          <p:cNvSpPr/>
          <p:nvPr/>
        </p:nvSpPr>
        <p:spPr>
          <a:xfrm>
            <a:off x="7483364" y="4623437"/>
            <a:ext cx="487634"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—G≡C</a:t>
            </a:r>
            <a:endParaRPr lang="zh-CN" altLang="en-US" sz="800" dirty="0"/>
          </a:p>
        </p:txBody>
      </p:sp>
      <p:sp>
        <p:nvSpPr>
          <p:cNvPr id="79" name="Freeform 5655"/>
          <p:cNvSpPr>
            <a:spLocks/>
          </p:cNvSpPr>
          <p:nvPr/>
        </p:nvSpPr>
        <p:spPr bwMode="auto">
          <a:xfrm rot="5400000" flipV="1">
            <a:off x="7536131" y="4036730"/>
            <a:ext cx="720000" cy="68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矩形 59"/>
          <p:cNvSpPr/>
          <p:nvPr/>
        </p:nvSpPr>
        <p:spPr>
          <a:xfrm>
            <a:off x="7488970" y="4923946"/>
            <a:ext cx="532518"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a:t>
            </a:r>
            <a:endParaRPr lang="zh-CN" altLang="en-US" sz="800" dirty="0"/>
          </a:p>
        </p:txBody>
      </p:sp>
      <p:sp>
        <p:nvSpPr>
          <p:cNvPr id="89" name="矩形 88"/>
          <p:cNvSpPr/>
          <p:nvPr/>
        </p:nvSpPr>
        <p:spPr>
          <a:xfrm>
            <a:off x="7521656" y="5053502"/>
            <a:ext cx="641522"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—G≡C—‒</a:t>
            </a:r>
            <a:endParaRPr lang="zh-CN" altLang="en-US" sz="800" dirty="0"/>
          </a:p>
        </p:txBody>
      </p:sp>
      <p:sp>
        <p:nvSpPr>
          <p:cNvPr id="90" name="矩形 89"/>
          <p:cNvSpPr/>
          <p:nvPr/>
        </p:nvSpPr>
        <p:spPr>
          <a:xfrm>
            <a:off x="7653520" y="5170804"/>
            <a:ext cx="641522"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—G≡C—‒</a:t>
            </a:r>
            <a:endParaRPr lang="zh-CN" altLang="en-US" sz="800" dirty="0"/>
          </a:p>
        </p:txBody>
      </p:sp>
      <p:sp>
        <p:nvSpPr>
          <p:cNvPr id="91" name="矩形 90"/>
          <p:cNvSpPr/>
          <p:nvPr/>
        </p:nvSpPr>
        <p:spPr>
          <a:xfrm>
            <a:off x="7826798" y="5285829"/>
            <a:ext cx="481222"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a:t>
            </a:r>
            <a:endParaRPr lang="zh-CN" altLang="en-US" sz="800" dirty="0"/>
          </a:p>
        </p:txBody>
      </p:sp>
      <p:sp>
        <p:nvSpPr>
          <p:cNvPr id="81" name="Freeform 5655"/>
          <p:cNvSpPr>
            <a:spLocks/>
          </p:cNvSpPr>
          <p:nvPr/>
        </p:nvSpPr>
        <p:spPr bwMode="auto">
          <a:xfrm rot="5400000" flipV="1">
            <a:off x="7535879" y="4415996"/>
            <a:ext cx="720000" cy="68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3" name="矩形 92"/>
          <p:cNvSpPr/>
          <p:nvPr/>
        </p:nvSpPr>
        <p:spPr>
          <a:xfrm>
            <a:off x="7776488" y="5570630"/>
            <a:ext cx="532518"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a:t>
            </a:r>
            <a:endParaRPr lang="zh-CN" altLang="en-US" sz="800" dirty="0"/>
          </a:p>
        </p:txBody>
      </p:sp>
      <p:sp>
        <p:nvSpPr>
          <p:cNvPr id="94" name="矩形 93"/>
          <p:cNvSpPr/>
          <p:nvPr/>
        </p:nvSpPr>
        <p:spPr>
          <a:xfrm>
            <a:off x="7601286" y="5710952"/>
            <a:ext cx="686406"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a:t>
            </a:r>
            <a:endParaRPr lang="zh-CN" altLang="en-US" sz="800" dirty="0"/>
          </a:p>
        </p:txBody>
      </p:sp>
      <p:sp>
        <p:nvSpPr>
          <p:cNvPr id="95" name="矩形 94"/>
          <p:cNvSpPr/>
          <p:nvPr/>
        </p:nvSpPr>
        <p:spPr>
          <a:xfrm>
            <a:off x="7496120" y="5828559"/>
            <a:ext cx="641522"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—G≡C—‒</a:t>
            </a:r>
            <a:endParaRPr lang="zh-CN" altLang="en-US" sz="800" dirty="0"/>
          </a:p>
        </p:txBody>
      </p:sp>
      <p:sp>
        <p:nvSpPr>
          <p:cNvPr id="96" name="矩形 95"/>
          <p:cNvSpPr/>
          <p:nvPr/>
        </p:nvSpPr>
        <p:spPr>
          <a:xfrm>
            <a:off x="7495200" y="5958738"/>
            <a:ext cx="487634"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‒G≡C‒</a:t>
            </a:r>
            <a:endParaRPr lang="zh-CN" altLang="en-US" sz="800" dirty="0"/>
          </a:p>
        </p:txBody>
      </p:sp>
      <p:sp>
        <p:nvSpPr>
          <p:cNvPr id="83" name="Freeform 5655"/>
          <p:cNvSpPr>
            <a:spLocks/>
          </p:cNvSpPr>
          <p:nvPr/>
        </p:nvSpPr>
        <p:spPr bwMode="auto">
          <a:xfrm rot="5400000" flipV="1">
            <a:off x="7535187" y="5333440"/>
            <a:ext cx="720000" cy="68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7" name="矩形 96"/>
          <p:cNvSpPr/>
          <p:nvPr/>
        </p:nvSpPr>
        <p:spPr>
          <a:xfrm>
            <a:off x="7467828" y="6209509"/>
            <a:ext cx="532518"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a:t>
            </a:r>
            <a:endParaRPr lang="zh-CN" altLang="en-US" sz="800" dirty="0"/>
          </a:p>
        </p:txBody>
      </p:sp>
      <p:sp>
        <p:nvSpPr>
          <p:cNvPr id="85" name="Freeform 5655"/>
          <p:cNvSpPr>
            <a:spLocks/>
          </p:cNvSpPr>
          <p:nvPr/>
        </p:nvSpPr>
        <p:spPr bwMode="auto">
          <a:xfrm rot="5400000" flipV="1">
            <a:off x="7535187" y="5697368"/>
            <a:ext cx="720000" cy="68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9" name="矩形 98"/>
          <p:cNvSpPr/>
          <p:nvPr/>
        </p:nvSpPr>
        <p:spPr>
          <a:xfrm>
            <a:off x="8921084" y="4068774"/>
            <a:ext cx="481222"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a:t>
            </a:r>
            <a:endParaRPr lang="zh-CN" altLang="en-US" sz="800" dirty="0"/>
          </a:p>
        </p:txBody>
      </p:sp>
      <p:sp>
        <p:nvSpPr>
          <p:cNvPr id="100" name="矩形 99"/>
          <p:cNvSpPr/>
          <p:nvPr/>
        </p:nvSpPr>
        <p:spPr>
          <a:xfrm>
            <a:off x="8932852" y="3918047"/>
            <a:ext cx="686406"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a:t>
            </a:r>
            <a:endParaRPr lang="zh-CN" altLang="en-US" sz="800" dirty="0"/>
          </a:p>
        </p:txBody>
      </p:sp>
      <p:sp>
        <p:nvSpPr>
          <p:cNvPr id="101" name="矩形 100"/>
          <p:cNvSpPr/>
          <p:nvPr/>
        </p:nvSpPr>
        <p:spPr>
          <a:xfrm>
            <a:off x="9131997" y="3800222"/>
            <a:ext cx="590226"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‒—C≡G‒</a:t>
            </a:r>
            <a:endParaRPr lang="zh-CN" altLang="en-US" sz="800" dirty="0"/>
          </a:p>
        </p:txBody>
      </p:sp>
      <p:sp>
        <p:nvSpPr>
          <p:cNvPr id="71" name="Freeform 5655"/>
          <p:cNvSpPr>
            <a:spLocks/>
          </p:cNvSpPr>
          <p:nvPr/>
        </p:nvSpPr>
        <p:spPr bwMode="auto">
          <a:xfrm rot="5400000" flipV="1">
            <a:off x="8958320" y="3858984"/>
            <a:ext cx="720000" cy="68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2" name="矩形 101"/>
          <p:cNvSpPr/>
          <p:nvPr/>
        </p:nvSpPr>
        <p:spPr>
          <a:xfrm>
            <a:off x="8904238" y="4380781"/>
            <a:ext cx="583814"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a:t>
            </a:r>
            <a:endParaRPr lang="zh-CN" altLang="en-US" sz="800" dirty="0"/>
          </a:p>
        </p:txBody>
      </p:sp>
      <p:sp>
        <p:nvSpPr>
          <p:cNvPr id="103" name="矩形 102"/>
          <p:cNvSpPr/>
          <p:nvPr/>
        </p:nvSpPr>
        <p:spPr>
          <a:xfrm>
            <a:off x="8952786" y="4509700"/>
            <a:ext cx="686406"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a:t>
            </a:r>
            <a:endParaRPr lang="zh-CN" altLang="en-US" sz="800" dirty="0"/>
          </a:p>
        </p:txBody>
      </p:sp>
      <p:sp>
        <p:nvSpPr>
          <p:cNvPr id="104" name="矩形 103"/>
          <p:cNvSpPr/>
          <p:nvPr/>
        </p:nvSpPr>
        <p:spPr>
          <a:xfrm>
            <a:off x="9063756" y="4618204"/>
            <a:ext cx="641522"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—G≡C—‒</a:t>
            </a:r>
            <a:endParaRPr lang="zh-CN" altLang="en-US" sz="800" dirty="0"/>
          </a:p>
        </p:txBody>
      </p:sp>
      <p:sp>
        <p:nvSpPr>
          <p:cNvPr id="105" name="矩形 104"/>
          <p:cNvSpPr/>
          <p:nvPr/>
        </p:nvSpPr>
        <p:spPr>
          <a:xfrm>
            <a:off x="9238356" y="4734602"/>
            <a:ext cx="481222"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a:t>
            </a:r>
            <a:endParaRPr lang="zh-CN" altLang="en-US" sz="800" dirty="0"/>
          </a:p>
        </p:txBody>
      </p:sp>
      <p:sp>
        <p:nvSpPr>
          <p:cNvPr id="106" name="矩形 105"/>
          <p:cNvSpPr/>
          <p:nvPr/>
        </p:nvSpPr>
        <p:spPr>
          <a:xfrm>
            <a:off x="9263368" y="3671658"/>
            <a:ext cx="487634"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‒C≡G‒</a:t>
            </a:r>
            <a:endParaRPr lang="zh-CN" altLang="en-US" sz="800" dirty="0"/>
          </a:p>
        </p:txBody>
      </p:sp>
      <p:sp>
        <p:nvSpPr>
          <p:cNvPr id="87" name="Freeform 5655"/>
          <p:cNvSpPr>
            <a:spLocks/>
          </p:cNvSpPr>
          <p:nvPr/>
        </p:nvSpPr>
        <p:spPr bwMode="auto">
          <a:xfrm rot="5400000" flipV="1">
            <a:off x="8954706" y="3480284"/>
            <a:ext cx="720000" cy="68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矩形 106"/>
          <p:cNvSpPr/>
          <p:nvPr/>
        </p:nvSpPr>
        <p:spPr>
          <a:xfrm>
            <a:off x="9251668" y="4968382"/>
            <a:ext cx="481222"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a:t>
            </a:r>
            <a:endParaRPr lang="zh-CN" altLang="en-US" sz="800" dirty="0"/>
          </a:p>
        </p:txBody>
      </p:sp>
      <p:sp>
        <p:nvSpPr>
          <p:cNvPr id="108" name="矩形 107"/>
          <p:cNvSpPr/>
          <p:nvPr/>
        </p:nvSpPr>
        <p:spPr>
          <a:xfrm>
            <a:off x="9144642" y="5076886"/>
            <a:ext cx="590226"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—G≡C—</a:t>
            </a:r>
            <a:endParaRPr lang="zh-CN" altLang="en-US" sz="800" dirty="0"/>
          </a:p>
        </p:txBody>
      </p:sp>
      <p:sp>
        <p:nvSpPr>
          <p:cNvPr id="109" name="矩形 108"/>
          <p:cNvSpPr/>
          <p:nvPr/>
        </p:nvSpPr>
        <p:spPr>
          <a:xfrm>
            <a:off x="8956236" y="5192704"/>
            <a:ext cx="692818"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—‒G≡C—‒</a:t>
            </a:r>
            <a:endParaRPr lang="zh-CN" altLang="en-US" sz="800" dirty="0"/>
          </a:p>
        </p:txBody>
      </p:sp>
      <p:sp>
        <p:nvSpPr>
          <p:cNvPr id="110" name="矩形 109"/>
          <p:cNvSpPr/>
          <p:nvPr/>
        </p:nvSpPr>
        <p:spPr>
          <a:xfrm>
            <a:off x="8897953" y="5309154"/>
            <a:ext cx="583814"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a:t>
            </a:r>
            <a:endParaRPr lang="zh-CN" altLang="en-US" sz="800" dirty="0"/>
          </a:p>
        </p:txBody>
      </p:sp>
      <p:sp>
        <p:nvSpPr>
          <p:cNvPr id="73" name="Freeform 5655"/>
          <p:cNvSpPr>
            <a:spLocks/>
          </p:cNvSpPr>
          <p:nvPr/>
        </p:nvSpPr>
        <p:spPr bwMode="auto">
          <a:xfrm rot="5400000" flipV="1">
            <a:off x="8955986" y="4757296"/>
            <a:ext cx="720000" cy="68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1" name="矩形 110"/>
          <p:cNvSpPr/>
          <p:nvPr/>
        </p:nvSpPr>
        <p:spPr>
          <a:xfrm>
            <a:off x="8913190" y="5607576"/>
            <a:ext cx="481222"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a:t>
            </a:r>
            <a:endParaRPr lang="zh-CN" altLang="en-US" sz="800" dirty="0"/>
          </a:p>
        </p:txBody>
      </p:sp>
      <p:sp>
        <p:nvSpPr>
          <p:cNvPr id="112" name="矩形 111"/>
          <p:cNvSpPr/>
          <p:nvPr/>
        </p:nvSpPr>
        <p:spPr>
          <a:xfrm>
            <a:off x="8910368" y="5733836"/>
            <a:ext cx="635110"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a:t>
            </a:r>
            <a:endParaRPr lang="zh-CN" altLang="en-US" sz="800" dirty="0"/>
          </a:p>
        </p:txBody>
      </p:sp>
      <p:sp>
        <p:nvSpPr>
          <p:cNvPr id="113" name="矩形 112"/>
          <p:cNvSpPr/>
          <p:nvPr/>
        </p:nvSpPr>
        <p:spPr>
          <a:xfrm>
            <a:off x="9000626" y="5858532"/>
            <a:ext cx="692818"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‒—G≡C—‒</a:t>
            </a:r>
            <a:endParaRPr lang="zh-CN" altLang="en-US" sz="800" dirty="0"/>
          </a:p>
        </p:txBody>
      </p:sp>
      <p:sp>
        <p:nvSpPr>
          <p:cNvPr id="114" name="矩形 113"/>
          <p:cNvSpPr/>
          <p:nvPr/>
        </p:nvSpPr>
        <p:spPr>
          <a:xfrm>
            <a:off x="9188538" y="5984298"/>
            <a:ext cx="538930"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—G≡C‒</a:t>
            </a:r>
            <a:endParaRPr lang="zh-CN" altLang="en-US" sz="800" dirty="0"/>
          </a:p>
        </p:txBody>
      </p:sp>
      <p:sp>
        <p:nvSpPr>
          <p:cNvPr id="115" name="矩形 114"/>
          <p:cNvSpPr/>
          <p:nvPr/>
        </p:nvSpPr>
        <p:spPr>
          <a:xfrm>
            <a:off x="9200378" y="6291564"/>
            <a:ext cx="532518"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a:t>
            </a:r>
            <a:endParaRPr lang="zh-CN" altLang="en-US" sz="800" dirty="0"/>
          </a:p>
        </p:txBody>
      </p:sp>
      <p:sp>
        <p:nvSpPr>
          <p:cNvPr id="75" name="Freeform 5655"/>
          <p:cNvSpPr>
            <a:spLocks/>
          </p:cNvSpPr>
          <p:nvPr/>
        </p:nvSpPr>
        <p:spPr bwMode="auto">
          <a:xfrm rot="5400000" flipV="1">
            <a:off x="8958320" y="5136156"/>
            <a:ext cx="720000" cy="68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7" name="Freeform 5655"/>
          <p:cNvSpPr>
            <a:spLocks/>
          </p:cNvSpPr>
          <p:nvPr/>
        </p:nvSpPr>
        <p:spPr bwMode="auto">
          <a:xfrm rot="5400000" flipV="1">
            <a:off x="8958240" y="6053520"/>
            <a:ext cx="720000" cy="68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 name="矩形 115"/>
          <p:cNvSpPr/>
          <p:nvPr/>
        </p:nvSpPr>
        <p:spPr>
          <a:xfrm flipH="1">
            <a:off x="8033413" y="3147772"/>
            <a:ext cx="247184"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t>
            </a:r>
            <a:endParaRPr lang="zh-CN" altLang="en-US" sz="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17" name="矩形 116"/>
          <p:cNvSpPr/>
          <p:nvPr/>
        </p:nvSpPr>
        <p:spPr>
          <a:xfrm>
            <a:off x="8308316" y="3067976"/>
            <a:ext cx="258404"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lang="zh-CN" altLang="en-US" sz="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18" name="矩形 117"/>
          <p:cNvSpPr/>
          <p:nvPr/>
        </p:nvSpPr>
        <p:spPr>
          <a:xfrm>
            <a:off x="8181353" y="3068960"/>
            <a:ext cx="247184"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t>
            </a:r>
            <a:endParaRPr lang="zh-CN" altLang="en-US" sz="800" dirty="0"/>
          </a:p>
        </p:txBody>
      </p:sp>
      <p:sp>
        <p:nvSpPr>
          <p:cNvPr id="119" name="矩形 118"/>
          <p:cNvSpPr/>
          <p:nvPr/>
        </p:nvSpPr>
        <p:spPr>
          <a:xfrm>
            <a:off x="8472264" y="3137560"/>
            <a:ext cx="258404"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lang="zh-CN" altLang="en-US" sz="800" dirty="0"/>
          </a:p>
        </p:txBody>
      </p:sp>
      <p:cxnSp>
        <p:nvCxnSpPr>
          <p:cNvPr id="120" name="直接连接符 119"/>
          <p:cNvCxnSpPr/>
          <p:nvPr/>
        </p:nvCxnSpPr>
        <p:spPr>
          <a:xfrm flipH="1">
            <a:off x="8462837" y="3105822"/>
            <a:ext cx="144000" cy="468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直接连接符 120"/>
          <p:cNvCxnSpPr/>
          <p:nvPr/>
        </p:nvCxnSpPr>
        <p:spPr>
          <a:xfrm>
            <a:off x="8102797" y="3100187"/>
            <a:ext cx="144000" cy="468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直接连接符 121"/>
          <p:cNvCxnSpPr/>
          <p:nvPr/>
        </p:nvCxnSpPr>
        <p:spPr>
          <a:xfrm flipH="1">
            <a:off x="8643518" y="3154525"/>
            <a:ext cx="144000" cy="468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直接连接符 122"/>
          <p:cNvCxnSpPr/>
          <p:nvPr/>
        </p:nvCxnSpPr>
        <p:spPr>
          <a:xfrm>
            <a:off x="7955373" y="3147322"/>
            <a:ext cx="144000" cy="468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直接连接符 123"/>
          <p:cNvCxnSpPr/>
          <p:nvPr/>
        </p:nvCxnSpPr>
        <p:spPr>
          <a:xfrm flipH="1">
            <a:off x="8826301" y="3222403"/>
            <a:ext cx="144000" cy="468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直接连接符 124"/>
          <p:cNvCxnSpPr/>
          <p:nvPr/>
        </p:nvCxnSpPr>
        <p:spPr>
          <a:xfrm>
            <a:off x="7824192" y="3212976"/>
            <a:ext cx="144000" cy="468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26" name="矩形 125"/>
          <p:cNvSpPr/>
          <p:nvPr/>
        </p:nvSpPr>
        <p:spPr>
          <a:xfrm>
            <a:off x="8652312" y="3199004"/>
            <a:ext cx="252000" cy="215444"/>
          </a:xfrm>
          <a:prstGeom prst="rect">
            <a:avLst/>
          </a:prstGeom>
        </p:spPr>
        <p:txBody>
          <a:bodyPr wrap="squar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lang="zh-CN" altLang="en-US" sz="800" dirty="0"/>
          </a:p>
        </p:txBody>
      </p:sp>
      <p:sp>
        <p:nvSpPr>
          <p:cNvPr id="127" name="矩形 126"/>
          <p:cNvSpPr/>
          <p:nvPr/>
        </p:nvSpPr>
        <p:spPr>
          <a:xfrm>
            <a:off x="8827023" y="3253029"/>
            <a:ext cx="258404"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lang="zh-CN" altLang="en-US" sz="800" dirty="0"/>
          </a:p>
        </p:txBody>
      </p:sp>
      <p:sp>
        <p:nvSpPr>
          <p:cNvPr id="128" name="矩形 127"/>
          <p:cNvSpPr/>
          <p:nvPr/>
        </p:nvSpPr>
        <p:spPr>
          <a:xfrm>
            <a:off x="9016523" y="3311600"/>
            <a:ext cx="258404"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lang="zh-CN" altLang="en-US" sz="800" dirty="0"/>
          </a:p>
        </p:txBody>
      </p:sp>
      <p:sp>
        <p:nvSpPr>
          <p:cNvPr id="129" name="矩形 128"/>
          <p:cNvSpPr/>
          <p:nvPr/>
        </p:nvSpPr>
        <p:spPr>
          <a:xfrm flipH="1">
            <a:off x="9191251" y="3395639"/>
            <a:ext cx="247184"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t>
            </a:r>
            <a:endParaRPr lang="zh-CN" altLang="en-US" sz="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30" name="矩形 129"/>
          <p:cNvSpPr/>
          <p:nvPr/>
        </p:nvSpPr>
        <p:spPr>
          <a:xfrm>
            <a:off x="9320467" y="3450891"/>
            <a:ext cx="258404"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lang="zh-CN" altLang="en-US" sz="800" dirty="0"/>
          </a:p>
        </p:txBody>
      </p:sp>
      <p:cxnSp>
        <p:nvCxnSpPr>
          <p:cNvPr id="131" name="直接连接符 130"/>
          <p:cNvCxnSpPr/>
          <p:nvPr/>
        </p:nvCxnSpPr>
        <p:spPr>
          <a:xfrm flipH="1">
            <a:off x="9480392" y="3482154"/>
            <a:ext cx="144000" cy="468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直接连接符 131"/>
          <p:cNvCxnSpPr/>
          <p:nvPr/>
        </p:nvCxnSpPr>
        <p:spPr>
          <a:xfrm flipH="1">
            <a:off x="9006982" y="3284984"/>
            <a:ext cx="144000" cy="468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直接连接符 132"/>
          <p:cNvCxnSpPr/>
          <p:nvPr/>
        </p:nvCxnSpPr>
        <p:spPr>
          <a:xfrm flipH="1">
            <a:off x="9201787" y="3338138"/>
            <a:ext cx="144000" cy="468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直接连接符 133"/>
          <p:cNvCxnSpPr/>
          <p:nvPr/>
        </p:nvCxnSpPr>
        <p:spPr>
          <a:xfrm flipH="1">
            <a:off x="9383511" y="3403084"/>
            <a:ext cx="144000" cy="468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35" name="矩形 134"/>
          <p:cNvSpPr/>
          <p:nvPr/>
        </p:nvSpPr>
        <p:spPr>
          <a:xfrm>
            <a:off x="7934150" y="3213556"/>
            <a:ext cx="258404"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lang="zh-CN" altLang="en-US" sz="800" dirty="0"/>
          </a:p>
        </p:txBody>
      </p:sp>
      <p:sp>
        <p:nvSpPr>
          <p:cNvPr id="136" name="矩形 135"/>
          <p:cNvSpPr/>
          <p:nvPr/>
        </p:nvSpPr>
        <p:spPr>
          <a:xfrm>
            <a:off x="7752184" y="3256703"/>
            <a:ext cx="252000" cy="215444"/>
          </a:xfrm>
          <a:prstGeom prst="rect">
            <a:avLst/>
          </a:prstGeom>
        </p:spPr>
        <p:txBody>
          <a:bodyPr wrap="squar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lang="zh-CN" altLang="en-US" sz="800" dirty="0"/>
          </a:p>
        </p:txBody>
      </p:sp>
      <p:sp>
        <p:nvSpPr>
          <p:cNvPr id="137" name="矩形 136"/>
          <p:cNvSpPr/>
          <p:nvPr/>
        </p:nvSpPr>
        <p:spPr>
          <a:xfrm>
            <a:off x="7499664" y="3349825"/>
            <a:ext cx="512208" cy="215444"/>
          </a:xfrm>
          <a:prstGeom prst="rect">
            <a:avLst/>
          </a:prstGeom>
        </p:spPr>
        <p:txBody>
          <a:bodyPr wrap="squar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lang="zh-CN" altLang="en-US" sz="800" dirty="0"/>
          </a:p>
        </p:txBody>
      </p:sp>
      <p:sp>
        <p:nvSpPr>
          <p:cNvPr id="138" name="矩形 137"/>
          <p:cNvSpPr/>
          <p:nvPr/>
        </p:nvSpPr>
        <p:spPr>
          <a:xfrm>
            <a:off x="7799319" y="3439007"/>
            <a:ext cx="258404"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lang="zh-CN" altLang="en-US" sz="800" dirty="0"/>
          </a:p>
        </p:txBody>
      </p:sp>
      <p:sp>
        <p:nvSpPr>
          <p:cNvPr id="139" name="矩形 138"/>
          <p:cNvSpPr/>
          <p:nvPr/>
        </p:nvSpPr>
        <p:spPr>
          <a:xfrm flipH="1">
            <a:off x="7921602" y="3529289"/>
            <a:ext cx="247184" cy="215444"/>
          </a:xfrm>
          <a:prstGeom prst="rect">
            <a:avLst/>
          </a:prstGeom>
        </p:spPr>
        <p:txBody>
          <a:bodyPr wrap="none">
            <a:spAutoFit/>
          </a:bodyPr>
          <a:lstStyle/>
          <a:p>
            <a:r>
              <a:rPr lang="en-US" altLang="zh-CN" sz="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t>
            </a:r>
            <a:endParaRPr lang="zh-CN" altLang="en-US" sz="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cxnSp>
        <p:nvCxnSpPr>
          <p:cNvPr id="140" name="直接连接符 139"/>
          <p:cNvCxnSpPr/>
          <p:nvPr/>
        </p:nvCxnSpPr>
        <p:spPr>
          <a:xfrm>
            <a:off x="7676768" y="3271441"/>
            <a:ext cx="144000" cy="468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直接连接符 141"/>
          <p:cNvCxnSpPr/>
          <p:nvPr/>
        </p:nvCxnSpPr>
        <p:spPr>
          <a:xfrm flipH="1">
            <a:off x="7723919" y="3545070"/>
            <a:ext cx="144000" cy="468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直接连接符 142"/>
          <p:cNvCxnSpPr/>
          <p:nvPr/>
        </p:nvCxnSpPr>
        <p:spPr>
          <a:xfrm flipH="1">
            <a:off x="7843046" y="3626505"/>
            <a:ext cx="144000" cy="468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Freeform 5655"/>
          <p:cNvSpPr>
            <a:spLocks/>
          </p:cNvSpPr>
          <p:nvPr/>
        </p:nvSpPr>
        <p:spPr bwMode="auto">
          <a:xfrm rot="5400000" flipV="1">
            <a:off x="7897212" y="2347248"/>
            <a:ext cx="720000" cy="140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4" name="矩形 143"/>
          <p:cNvSpPr/>
          <p:nvPr/>
        </p:nvSpPr>
        <p:spPr>
          <a:xfrm>
            <a:off x="4798853" y="3084580"/>
            <a:ext cx="2446418" cy="1200329"/>
          </a:xfrm>
          <a:prstGeom prst="rect">
            <a:avLst/>
          </a:prstGeom>
        </p:spPr>
        <p:txBody>
          <a:bodyPr wrap="square">
            <a:spAutoFit/>
          </a:bodyPr>
          <a:lstStyle/>
          <a:p>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亲代</a:t>
            </a:r>
            <a:r>
              <a:rPr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双螺旋两条链解开，各自作为模板以碱基互补配对原则合成一条新</a:t>
            </a:r>
            <a:r>
              <a:rPr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链</a:t>
            </a:r>
            <a:endParaRPr lang="zh-CN" altLang="en-US" dirty="0"/>
          </a:p>
        </p:txBody>
      </p:sp>
      <p:sp>
        <p:nvSpPr>
          <p:cNvPr id="145" name="矩形 144"/>
          <p:cNvSpPr/>
          <p:nvPr/>
        </p:nvSpPr>
        <p:spPr>
          <a:xfrm>
            <a:off x="9350030" y="2954085"/>
            <a:ext cx="1148346" cy="369332"/>
          </a:xfrm>
          <a:prstGeom prst="rect">
            <a:avLst/>
          </a:prstGeom>
        </p:spPr>
        <p:txBody>
          <a:bodyPr wrap="square">
            <a:spAutoFit/>
          </a:bodyPr>
          <a:lstStyle/>
          <a:p>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亲代</a:t>
            </a:r>
            <a:r>
              <a:rPr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endParaRPr lang="zh-CN" altLang="en-US" dirty="0"/>
          </a:p>
        </p:txBody>
      </p:sp>
      <p:sp>
        <p:nvSpPr>
          <p:cNvPr id="146" name="矩形 145"/>
          <p:cNvSpPr/>
          <p:nvPr/>
        </p:nvSpPr>
        <p:spPr>
          <a:xfrm>
            <a:off x="9414432" y="4096340"/>
            <a:ext cx="1578112" cy="369332"/>
          </a:xfrm>
          <a:prstGeom prst="rect">
            <a:avLst/>
          </a:prstGeom>
        </p:spPr>
        <p:txBody>
          <a:bodyPr wrap="square">
            <a:spAutoFit/>
          </a:bodyPr>
          <a:lstStyle/>
          <a:p>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新合成</a:t>
            </a:r>
            <a:r>
              <a:rPr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endParaRPr lang="zh-CN" altLang="en-US" dirty="0"/>
          </a:p>
        </p:txBody>
      </p:sp>
    </p:spTree>
  </p:cSld>
  <p:clrMapOvr>
    <a:masterClrMapping/>
  </p:clrMapOvr>
  <p:transition>
    <p:plus/>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7" name="Rectangle 3"/>
          <p:cNvSpPr>
            <a:spLocks noChangeArrowheads="1"/>
          </p:cNvSpPr>
          <p:nvPr/>
        </p:nvSpPr>
        <p:spPr bwMode="auto">
          <a:xfrm>
            <a:off x="1343472" y="1340768"/>
            <a:ext cx="9577064" cy="21714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t" anchorCtr="0">
            <a:spAutoFit/>
          </a:bodyPr>
          <a:lstStyle/>
          <a:p>
            <a:pPr marL="360000" indent="-360000" eaLnBrk="1" hangingPunct="1">
              <a:lnSpc>
                <a:spcPts val="4000"/>
              </a:lnSpc>
              <a:spcBef>
                <a:spcPts val="600"/>
              </a:spcBef>
              <a:buClr>
                <a:srgbClr val="C00000"/>
              </a:buClr>
              <a:buSzPct val="80000"/>
              <a:buFont typeface="Wingdings" panose="05000000000000000000" pitchFamily="2" charset="2"/>
              <a:buChar char="n"/>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真核生物有</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5</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种</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聚合酶：</a:t>
            </a:r>
            <a:r>
              <a:rPr lang="el-GR"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α</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l-GR"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β</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l-GR"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γ</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l-GR"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δ</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l-GR"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ε</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聚合酶</a:t>
            </a:r>
            <a:r>
              <a:rPr lang="el-GR"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δ</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催化新链的延长，终止阶段需要端粒酶</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(telomerase)</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参与。</a:t>
            </a:r>
          </a:p>
          <a:p>
            <a:pPr marL="360000" indent="-360000" eaLnBrk="1" hangingPunct="1">
              <a:lnSpc>
                <a:spcPts val="4000"/>
              </a:lnSpc>
              <a:spcBef>
                <a:spcPts val="600"/>
              </a:spcBef>
              <a:buClr>
                <a:srgbClr val="C00000"/>
              </a:buClr>
              <a:buSzPct val="80000"/>
              <a:buFont typeface="Wingdings" panose="05000000000000000000" pitchFamily="2" charset="2"/>
              <a:buChar char="n"/>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端粒</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(telomere)</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：真核生物染色体</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分子末端的结构，能维持染色体稳定性和</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复制的完整性。</a:t>
            </a:r>
          </a:p>
        </p:txBody>
      </p:sp>
      <p:cxnSp>
        <p:nvCxnSpPr>
          <p:cNvPr id="4" name="直接连接符 3"/>
          <p:cNvCxnSpPr/>
          <p:nvPr/>
        </p:nvCxnSpPr>
        <p:spPr>
          <a:xfrm>
            <a:off x="1077913" y="1196975"/>
            <a:ext cx="468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 name="矩形 1"/>
          <p:cNvSpPr/>
          <p:nvPr/>
        </p:nvSpPr>
        <p:spPr>
          <a:xfrm>
            <a:off x="1073197" y="620688"/>
            <a:ext cx="4734772" cy="576000"/>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91440" tIns="45720" rIns="91440" bIns="45720" rtlCol="0" anchor="ctr">
            <a:noAutofit/>
          </a:bodyPr>
          <a:lstStyle/>
          <a:p>
            <a:pPr eaLnBrk="1" hangingPunct="1">
              <a:lnSpc>
                <a:spcPct val="90000"/>
              </a:lnSpc>
            </a:pPr>
            <a:r>
              <a:rPr kumimoji="1" lang="zh-CN" altLang="en-US" sz="2800" cap="all" dirty="0">
                <a:effectLst>
                  <a:outerShdw blurRad="38100" dist="38100" dir="2700000" algn="tl">
                    <a:srgbClr val="C0C0C0"/>
                  </a:outerShdw>
                </a:effectLst>
                <a:latin typeface="Times New Roman" panose="02020603050405020304" pitchFamily="18" charset="0"/>
                <a:ea typeface="+mj-ea"/>
              </a:rPr>
              <a:t>（二）真核生物的</a:t>
            </a:r>
            <a:r>
              <a:rPr kumimoji="1" lang="en-US" altLang="zh-CN" sz="2800" cap="all" dirty="0">
                <a:effectLst>
                  <a:outerShdw blurRad="38100" dist="38100" dir="2700000" algn="tl">
                    <a:srgbClr val="C0C0C0"/>
                  </a:outerShdw>
                </a:effectLst>
                <a:latin typeface="Times New Roman" panose="02020603050405020304" pitchFamily="18" charset="0"/>
                <a:ea typeface="+mj-ea"/>
              </a:rPr>
              <a:t>DNA</a:t>
            </a:r>
            <a:r>
              <a:rPr kumimoji="1" lang="zh-CN" altLang="en-US" sz="2800" cap="all" dirty="0">
                <a:effectLst>
                  <a:outerShdw blurRad="38100" dist="38100" dir="2700000" algn="tl">
                    <a:srgbClr val="C0C0C0"/>
                  </a:outerShdw>
                </a:effectLst>
                <a:latin typeface="Times New Roman" panose="02020603050405020304" pitchFamily="18" charset="0"/>
                <a:ea typeface="+mj-ea"/>
              </a:rPr>
              <a:t>复制</a:t>
            </a:r>
          </a:p>
        </p:txBody>
      </p:sp>
    </p:spTree>
    <p:extLst>
      <p:ext uri="{BB962C8B-B14F-4D97-AF65-F5344CB8AC3E}">
        <p14:creationId xmlns:p14="http://schemas.microsoft.com/office/powerpoint/2010/main" val="166033554"/>
      </p:ext>
    </p:extLst>
  </p:cSld>
  <p:clrMapOvr>
    <a:masterClrMapping/>
  </p:clrMapOvr>
  <p:transition>
    <p:plus/>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80" name="Text Box 52"/>
          <p:cNvSpPr txBox="1">
            <a:spLocks noChangeArrowheads="1"/>
          </p:cNvSpPr>
          <p:nvPr/>
        </p:nvSpPr>
        <p:spPr bwMode="auto">
          <a:xfrm>
            <a:off x="1055688" y="548744"/>
            <a:ext cx="1439862" cy="576000"/>
          </a:xfrm>
          <a:prstGeom prst="rect">
            <a:avLst/>
          </a:prstGeom>
        </p:spPr>
        <p:txBody>
          <a:bodyPr anchor="ctr">
            <a:normAutofit/>
          </a:bodyPr>
          <a:lstStyle>
            <a:lvl1pPr marL="360000" indent="-360000" defTabSz="914400" eaLnBrk="1" latinLnBrk="0" hangingPunct="1">
              <a:lnSpc>
                <a:spcPct val="100000"/>
              </a:lnSpc>
              <a:buClr>
                <a:srgbClr val="C00000"/>
              </a:buClr>
              <a:buSzPct val="80000"/>
              <a:buFont typeface="Wingdings" panose="05000000000000000000" pitchFamily="2" charset="2"/>
              <a:buChar char="n"/>
              <a:defRPr kumimoji="1" sz="2800" b="1">
                <a:effectLst>
                  <a:outerShdw blurRad="38100" dist="38100" dir="2700000" algn="tl">
                    <a:srgbClr val="C0C0C0"/>
                  </a:outerShdw>
                </a:effectLst>
                <a:latin typeface="Times New Roman" panose="02020603050405020304" pitchFamily="18" charset="0"/>
                <a:cs typeface="+mj-cs"/>
              </a:defRPr>
            </a:lvl1pPr>
          </a:lstStyle>
          <a:p>
            <a:pPr>
              <a:defRPr/>
            </a:pPr>
            <a:r>
              <a:rPr lang="zh-CN" altLang="en-US" b="0" dirty="0">
                <a:ea typeface="方正姚体" panose="02010601030101010101" pitchFamily="2" charset="-122"/>
              </a:rPr>
              <a:t>基因</a:t>
            </a:r>
          </a:p>
        </p:txBody>
      </p:sp>
      <p:cxnSp>
        <p:nvCxnSpPr>
          <p:cNvPr id="53" name="直接连接符 52"/>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54" name="Text Box 52"/>
          <p:cNvSpPr txBox="1">
            <a:spLocks noChangeArrowheads="1"/>
          </p:cNvSpPr>
          <p:nvPr/>
        </p:nvSpPr>
        <p:spPr bwMode="auto">
          <a:xfrm>
            <a:off x="1416050" y="1231479"/>
            <a:ext cx="6354763" cy="541337"/>
          </a:xfrm>
          <a:prstGeom prst="rect">
            <a:avLst/>
          </a:prstGeom>
        </p:spPr>
        <p:txBody>
          <a:bodyPr anchor="ctr">
            <a:normAutofit/>
          </a:bodyPr>
          <a:lstStyle>
            <a:lvl1pPr marL="360000" indent="-360000" defTabSz="914400" eaLnBrk="1" latinLnBrk="0" hangingPunct="1">
              <a:lnSpc>
                <a:spcPct val="100000"/>
              </a:lnSpc>
              <a:buClr>
                <a:srgbClr val="C00000"/>
              </a:buClr>
              <a:buSzPct val="80000"/>
              <a:buFont typeface="Wingdings" panose="05000000000000000000" pitchFamily="2" charset="2"/>
              <a:buChar char="n"/>
              <a:defRPr kumimoji="1" sz="2800" b="1">
                <a:effectLst>
                  <a:outerShdw blurRad="38100" dist="38100" dir="2700000" algn="tl">
                    <a:srgbClr val="C0C0C0"/>
                  </a:outerShdw>
                </a:effectLst>
                <a:latin typeface="Times New Roman" panose="02020603050405020304" pitchFamily="18" charset="0"/>
                <a:cs typeface="+mj-cs"/>
              </a:defRPr>
            </a:lvl1pPr>
          </a:lstStyle>
          <a:p>
            <a:pPr>
              <a:buFont typeface="Wingdings" panose="05000000000000000000" pitchFamily="2" charset="2"/>
              <a:buChar char="l"/>
              <a:tabLst>
                <a:tab pos="2600325" algn="l"/>
              </a:tabLst>
              <a:defRPr/>
            </a:pPr>
            <a:r>
              <a:rPr lang="zh-CN" altLang="en-US" b="0" dirty="0">
                <a:ea typeface="方正姚体" panose="02010601030101010101" pitchFamily="2" charset="-122"/>
              </a:rPr>
              <a:t>基因</a:t>
            </a:r>
            <a:r>
              <a:rPr lang="en-US" altLang="zh-CN" sz="2000" b="0" dirty="0">
                <a:ea typeface="方正姚体" panose="02010601030101010101" pitchFamily="2" charset="-122"/>
              </a:rPr>
              <a:t>(gene)</a:t>
            </a:r>
            <a:r>
              <a:rPr lang="zh-CN" altLang="en-US" b="0" dirty="0">
                <a:ea typeface="方正姚体" panose="02010601030101010101" pitchFamily="2" charset="-122"/>
              </a:rPr>
              <a:t>：具有遗传信息的</a:t>
            </a:r>
            <a:r>
              <a:rPr lang="en-US" altLang="zh-CN" b="0" dirty="0">
                <a:ea typeface="方正姚体" panose="02010601030101010101" pitchFamily="2" charset="-122"/>
              </a:rPr>
              <a:t>DNA</a:t>
            </a:r>
            <a:r>
              <a:rPr lang="zh-CN" altLang="en-US" b="0" dirty="0">
                <a:ea typeface="方正姚体" panose="02010601030101010101" pitchFamily="2" charset="-122"/>
              </a:rPr>
              <a:t>片段。</a:t>
            </a:r>
          </a:p>
        </p:txBody>
      </p:sp>
      <p:grpSp>
        <p:nvGrpSpPr>
          <p:cNvPr id="10" name="组合 9"/>
          <p:cNvGrpSpPr/>
          <p:nvPr/>
        </p:nvGrpSpPr>
        <p:grpSpPr>
          <a:xfrm>
            <a:off x="3503613" y="1719464"/>
            <a:ext cx="5183187" cy="5094086"/>
            <a:chOff x="3503613" y="1719464"/>
            <a:chExt cx="5183187" cy="5094086"/>
          </a:xfrm>
        </p:grpSpPr>
        <p:cxnSp>
          <p:nvCxnSpPr>
            <p:cNvPr id="110" name="直接箭头连接符 109"/>
            <p:cNvCxnSpPr/>
            <p:nvPr/>
          </p:nvCxnSpPr>
          <p:spPr bwMode="auto">
            <a:xfrm>
              <a:off x="3935413" y="5337175"/>
              <a:ext cx="0" cy="865188"/>
            </a:xfrm>
            <a:prstGeom prst="straightConnector1">
              <a:avLst/>
            </a:prstGeom>
            <a:ln w="19050">
              <a:tailEnd type="stealth" w="lg" len="lg"/>
            </a:ln>
          </p:spPr>
          <p:style>
            <a:lnRef idx="1">
              <a:schemeClr val="accent1"/>
            </a:lnRef>
            <a:fillRef idx="0">
              <a:schemeClr val="accent1"/>
            </a:fillRef>
            <a:effectRef idx="0">
              <a:schemeClr val="accent1"/>
            </a:effectRef>
            <a:fontRef idx="minor">
              <a:schemeClr val="tx1"/>
            </a:fontRef>
          </p:style>
        </p:cxnSp>
        <p:cxnSp>
          <p:nvCxnSpPr>
            <p:cNvPr id="11" name="直接箭头连接符 10"/>
            <p:cNvCxnSpPr/>
            <p:nvPr/>
          </p:nvCxnSpPr>
          <p:spPr bwMode="auto">
            <a:xfrm>
              <a:off x="3935413" y="4179888"/>
              <a:ext cx="0" cy="936625"/>
            </a:xfrm>
            <a:prstGeom prst="straightConnector1">
              <a:avLst/>
            </a:prstGeom>
            <a:ln w="19050">
              <a:tailEnd type="stealth" w="lg" len="lg"/>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bwMode="auto">
            <a:xfrm>
              <a:off x="4799013" y="6321425"/>
              <a:ext cx="3600450" cy="0"/>
            </a:xfrm>
            <a:prstGeom prst="line">
              <a:avLst/>
            </a:prstGeom>
            <a:ln w="19050">
              <a:solidFill>
                <a:srgbClr val="8A85BF"/>
              </a:solidFill>
            </a:ln>
          </p:spPr>
          <p:style>
            <a:lnRef idx="1">
              <a:schemeClr val="accent1"/>
            </a:lnRef>
            <a:fillRef idx="0">
              <a:schemeClr val="accent1"/>
            </a:fillRef>
            <a:effectRef idx="0">
              <a:schemeClr val="accent1"/>
            </a:effectRef>
            <a:fontRef idx="minor">
              <a:schemeClr val="tx1"/>
            </a:fontRef>
          </p:style>
        </p:cxnSp>
        <p:sp>
          <p:nvSpPr>
            <p:cNvPr id="14346" name="Text Box 5"/>
            <p:cNvSpPr txBox="1">
              <a:spLocks noChangeArrowheads="1"/>
            </p:cNvSpPr>
            <p:nvPr/>
          </p:nvSpPr>
          <p:spPr bwMode="auto">
            <a:xfrm>
              <a:off x="3503613" y="1773097"/>
              <a:ext cx="869766" cy="292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92075" tIns="46038" rIns="92075" bIns="46038"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buFont typeface="Arial" panose="020B0604020202020204" pitchFamily="34" charset="0"/>
                <a:buNone/>
              </a:pPr>
              <a:r>
                <a:rPr lang="en-US" altLang="ko-KR" sz="1300" dirty="0">
                  <a:ea typeface="方正姚体" panose="02010601030101010101" pitchFamily="2" charset="-122"/>
                </a:rPr>
                <a:t>DNA</a:t>
              </a:r>
              <a:r>
                <a:rPr lang="zh-CN" altLang="en-US" sz="1300" dirty="0">
                  <a:ea typeface="方正姚体" panose="02010601030101010101" pitchFamily="2" charset="-122"/>
                </a:rPr>
                <a:t>分子</a:t>
              </a:r>
              <a:endParaRPr lang="en-US" altLang="ko-KR" sz="1300" dirty="0">
                <a:ea typeface="方正姚体" panose="02010601030101010101" pitchFamily="2" charset="-122"/>
              </a:endParaRPr>
            </a:p>
          </p:txBody>
        </p:sp>
        <p:sp>
          <p:nvSpPr>
            <p:cNvPr id="14347" name="Text Box 6"/>
            <p:cNvSpPr txBox="1">
              <a:spLocks noChangeArrowheads="1"/>
            </p:cNvSpPr>
            <p:nvPr/>
          </p:nvSpPr>
          <p:spPr bwMode="auto">
            <a:xfrm>
              <a:off x="4799856" y="2433343"/>
              <a:ext cx="612685" cy="292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92075" tIns="46038" rIns="92075" bIns="46038"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zh-CN" altLang="en-US" sz="1300" dirty="0">
                  <a:ea typeface="方正姚体" panose="02010601030101010101" pitchFamily="2" charset="-122"/>
                </a:rPr>
                <a:t>基因</a:t>
              </a:r>
              <a:r>
                <a:rPr lang="en-US" altLang="ko-KR" sz="1300" dirty="0">
                  <a:ea typeface="方正姚体" panose="02010601030101010101" pitchFamily="2" charset="-122"/>
                </a:rPr>
                <a:t>1</a:t>
              </a:r>
            </a:p>
          </p:txBody>
        </p:sp>
        <p:sp>
          <p:nvSpPr>
            <p:cNvPr id="14348" name="Text Box 7"/>
            <p:cNvSpPr txBox="1">
              <a:spLocks noChangeArrowheads="1"/>
            </p:cNvSpPr>
            <p:nvPr/>
          </p:nvSpPr>
          <p:spPr bwMode="auto">
            <a:xfrm>
              <a:off x="6095977" y="1983906"/>
              <a:ext cx="612685" cy="292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92075" tIns="46038" rIns="92075" bIns="46038"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zh-CN" altLang="en-US" sz="1300" dirty="0">
                  <a:ea typeface="方正姚体" panose="02010601030101010101" pitchFamily="2" charset="-122"/>
                </a:rPr>
                <a:t>基因</a:t>
              </a:r>
              <a:r>
                <a:rPr lang="en-US" altLang="ko-KR" sz="1300" dirty="0">
                  <a:ea typeface="方正姚体" panose="02010601030101010101" pitchFamily="2" charset="-122"/>
                </a:rPr>
                <a:t>2</a:t>
              </a:r>
            </a:p>
          </p:txBody>
        </p:sp>
        <p:sp>
          <p:nvSpPr>
            <p:cNvPr id="14349" name="Text Box 8"/>
            <p:cNvSpPr txBox="1">
              <a:spLocks noChangeArrowheads="1"/>
            </p:cNvSpPr>
            <p:nvPr/>
          </p:nvSpPr>
          <p:spPr bwMode="auto">
            <a:xfrm>
              <a:off x="7155089" y="2920010"/>
              <a:ext cx="612685" cy="292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92075" tIns="46038" rIns="92075" bIns="46038"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zh-CN" altLang="en-US" sz="1300" dirty="0">
                  <a:ea typeface="方正姚体" panose="02010601030101010101" pitchFamily="2" charset="-122"/>
                </a:rPr>
                <a:t>基因</a:t>
              </a:r>
              <a:r>
                <a:rPr lang="en-US" altLang="ko-KR" sz="1300" dirty="0">
                  <a:ea typeface="方正姚体" panose="02010601030101010101" pitchFamily="2" charset="-122"/>
                </a:rPr>
                <a:t>3</a:t>
              </a:r>
            </a:p>
          </p:txBody>
        </p:sp>
        <p:sp>
          <p:nvSpPr>
            <p:cNvPr id="14350" name="Text Box 9"/>
            <p:cNvSpPr txBox="1">
              <a:spLocks noChangeArrowheads="1"/>
            </p:cNvSpPr>
            <p:nvPr/>
          </p:nvSpPr>
          <p:spPr bwMode="auto">
            <a:xfrm>
              <a:off x="3514389" y="3672378"/>
              <a:ext cx="725061" cy="4930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92075" tIns="46038" rIns="92075" bIns="46038"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buFont typeface="Arial" panose="020B0604020202020204" pitchFamily="34" charset="0"/>
                <a:buNone/>
              </a:pPr>
              <a:r>
                <a:rPr lang="en-US" altLang="ko-KR" sz="1300">
                  <a:ea typeface="方正姚体" panose="02010601030101010101" pitchFamily="2" charset="-122"/>
                </a:rPr>
                <a:t>DNA</a:t>
              </a:r>
              <a:r>
                <a:rPr lang="zh-CN" altLang="en-US" sz="1300">
                  <a:ea typeface="方正姚体" panose="02010601030101010101" pitchFamily="2" charset="-122"/>
                </a:rPr>
                <a:t>链</a:t>
              </a:r>
              <a:endParaRPr lang="en-US" altLang="ko-KR" sz="1300">
                <a:ea typeface="方正姚体" panose="02010601030101010101" pitchFamily="2" charset="-122"/>
              </a:endParaRPr>
            </a:p>
            <a:p>
              <a:pPr>
                <a:buFont typeface="Arial" panose="020B0604020202020204" pitchFamily="34" charset="0"/>
                <a:buNone/>
              </a:pPr>
              <a:r>
                <a:rPr lang="en-US" altLang="ko-KR" sz="1300">
                  <a:ea typeface="方正姚体" panose="02010601030101010101" pitchFamily="2" charset="-122"/>
                </a:rPr>
                <a:t>(</a:t>
              </a:r>
              <a:r>
                <a:rPr lang="zh-CN" altLang="en-US" sz="1300">
                  <a:ea typeface="方正姚体" panose="02010601030101010101" pitchFamily="2" charset="-122"/>
                </a:rPr>
                <a:t>模板</a:t>
              </a:r>
              <a:r>
                <a:rPr lang="en-US" altLang="ko-KR" sz="1300">
                  <a:ea typeface="方正姚体" panose="02010601030101010101" pitchFamily="2" charset="-122"/>
                </a:rPr>
                <a:t>)</a:t>
              </a:r>
            </a:p>
          </p:txBody>
        </p:sp>
        <p:sp>
          <p:nvSpPr>
            <p:cNvPr id="14351" name="Text Box 11"/>
            <p:cNvSpPr txBox="1">
              <a:spLocks noChangeArrowheads="1"/>
            </p:cNvSpPr>
            <p:nvPr/>
          </p:nvSpPr>
          <p:spPr bwMode="auto">
            <a:xfrm>
              <a:off x="3585201" y="5122919"/>
              <a:ext cx="657328" cy="2643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92075" tIns="46038" rIns="92075" bIns="46038"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a:ea typeface="Gulim" panose="020B0600000101010101" pitchFamily="34" charset="-127"/>
                </a:rPr>
                <a:t>mRNA</a:t>
              </a:r>
            </a:p>
          </p:txBody>
        </p:sp>
        <p:sp>
          <p:nvSpPr>
            <p:cNvPr id="14352" name="Text Box 12"/>
            <p:cNvSpPr txBox="1">
              <a:spLocks noChangeArrowheads="1"/>
            </p:cNvSpPr>
            <p:nvPr/>
          </p:nvSpPr>
          <p:spPr bwMode="auto">
            <a:xfrm>
              <a:off x="3579044" y="6167594"/>
              <a:ext cx="686576" cy="292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92075" tIns="46038" rIns="92075" bIns="46038"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zh-CN" altLang="en-US" sz="1300">
                  <a:ea typeface="方正姚体" panose="02010601030101010101" pitchFamily="2" charset="-122"/>
                </a:rPr>
                <a:t>蛋白质</a:t>
              </a:r>
              <a:endParaRPr lang="en-US" altLang="ko-KR" sz="1300">
                <a:ea typeface="方正姚体" panose="02010601030101010101" pitchFamily="2" charset="-122"/>
              </a:endParaRPr>
            </a:p>
          </p:txBody>
        </p:sp>
        <p:sp>
          <p:nvSpPr>
            <p:cNvPr id="14353" name="Text Box 14"/>
            <p:cNvSpPr txBox="1">
              <a:spLocks noChangeArrowheads="1"/>
            </p:cNvSpPr>
            <p:nvPr/>
          </p:nvSpPr>
          <p:spPr bwMode="auto">
            <a:xfrm>
              <a:off x="4976827" y="6520584"/>
              <a:ext cx="686576" cy="292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92075" tIns="46038" rIns="92075" bIns="46038"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zh-CN" altLang="en-US" sz="1300">
                  <a:ea typeface="方正姚体" panose="02010601030101010101" pitchFamily="2" charset="-122"/>
                </a:rPr>
                <a:t>氨基酸</a:t>
              </a:r>
              <a:endParaRPr lang="en-US" altLang="ko-KR" sz="1300">
                <a:ea typeface="方正姚体" panose="02010601030101010101" pitchFamily="2" charset="-122"/>
              </a:endParaRPr>
            </a:p>
          </p:txBody>
        </p:sp>
        <p:sp>
          <p:nvSpPr>
            <p:cNvPr id="14354" name="Text Box 43"/>
            <p:cNvSpPr txBox="1">
              <a:spLocks noChangeArrowheads="1"/>
            </p:cNvSpPr>
            <p:nvPr/>
          </p:nvSpPr>
          <p:spPr bwMode="auto">
            <a:xfrm>
              <a:off x="5004536" y="5441609"/>
              <a:ext cx="686576" cy="292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92075" tIns="46038" rIns="92075" bIns="46038"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zh-CN" altLang="en-US" sz="1300">
                  <a:ea typeface="方正姚体" panose="02010601030101010101" pitchFamily="2" charset="-122"/>
                </a:rPr>
                <a:t>密码子</a:t>
              </a:r>
              <a:endParaRPr lang="en-US" altLang="ko-KR" sz="1300">
                <a:ea typeface="方正姚体" panose="02010601030101010101" pitchFamily="2" charset="-122"/>
              </a:endParaRPr>
            </a:p>
          </p:txBody>
        </p:sp>
        <p:sp>
          <p:nvSpPr>
            <p:cNvPr id="14355" name="Text Box 44"/>
            <p:cNvSpPr txBox="1">
              <a:spLocks noChangeArrowheads="1"/>
            </p:cNvSpPr>
            <p:nvPr/>
          </p:nvSpPr>
          <p:spPr bwMode="auto">
            <a:xfrm>
              <a:off x="4598132" y="3722396"/>
              <a:ext cx="312500" cy="2643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92075" tIns="46038" rIns="92075" bIns="46038"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a:ea typeface="Gulim" panose="020B0600000101010101" pitchFamily="34" charset="-127"/>
                </a:rPr>
                <a:t>3</a:t>
              </a:r>
              <a:r>
                <a:rPr lang="en-US" altLang="ko-KR" sz="1300">
                  <a:ea typeface="Gulim" panose="020B0600000101010101" pitchFamily="34" charset="-127"/>
                  <a:sym typeface="Symbol" panose="05050102010706020507" pitchFamily="18" charset="2"/>
                </a:rPr>
                <a:t></a:t>
              </a:r>
              <a:endParaRPr lang="en-US" altLang="ko-KR" sz="1300">
                <a:ea typeface="Gulim" panose="020B0600000101010101" pitchFamily="34" charset="-127"/>
              </a:endParaRPr>
            </a:p>
          </p:txBody>
        </p:sp>
        <p:sp>
          <p:nvSpPr>
            <p:cNvPr id="14356" name="Text Box 45"/>
            <p:cNvSpPr txBox="1">
              <a:spLocks noChangeArrowheads="1"/>
            </p:cNvSpPr>
            <p:nvPr/>
          </p:nvSpPr>
          <p:spPr bwMode="auto">
            <a:xfrm>
              <a:off x="8374300" y="3710964"/>
              <a:ext cx="312500" cy="2643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92075" tIns="46038" rIns="92075" bIns="46038"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dirty="0">
                  <a:ea typeface="Gulim" panose="020B0600000101010101" pitchFamily="34" charset="-127"/>
                </a:rPr>
                <a:t>5</a:t>
              </a:r>
              <a:r>
                <a:rPr lang="en-US" altLang="ko-KR" sz="1300" dirty="0">
                  <a:ea typeface="Gulim" panose="020B0600000101010101" pitchFamily="34" charset="-127"/>
                  <a:sym typeface="Symbol" panose="05050102010706020507" pitchFamily="18" charset="2"/>
                </a:rPr>
                <a:t></a:t>
              </a:r>
            </a:p>
          </p:txBody>
        </p:sp>
        <p:sp>
          <p:nvSpPr>
            <p:cNvPr id="14357" name="Text Box 46"/>
            <p:cNvSpPr txBox="1">
              <a:spLocks noChangeArrowheads="1"/>
            </p:cNvSpPr>
            <p:nvPr/>
          </p:nvSpPr>
          <p:spPr bwMode="auto">
            <a:xfrm>
              <a:off x="8365064" y="5122919"/>
              <a:ext cx="312500" cy="2643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92075" tIns="46038" rIns="92075" bIns="46038"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a:ea typeface="Gulim" panose="020B0600000101010101" pitchFamily="34" charset="-127"/>
                </a:rPr>
                <a:t>3</a:t>
              </a:r>
              <a:r>
                <a:rPr lang="en-US" altLang="ko-KR" sz="1300">
                  <a:ea typeface="Gulim" panose="020B0600000101010101" pitchFamily="34" charset="-127"/>
                  <a:sym typeface="Symbol" panose="05050102010706020507" pitchFamily="18" charset="2"/>
                </a:rPr>
                <a:t></a:t>
              </a:r>
            </a:p>
          </p:txBody>
        </p:sp>
        <p:sp>
          <p:nvSpPr>
            <p:cNvPr id="14358" name="Text Box 47"/>
            <p:cNvSpPr txBox="1">
              <a:spLocks noChangeArrowheads="1"/>
            </p:cNvSpPr>
            <p:nvPr/>
          </p:nvSpPr>
          <p:spPr bwMode="auto">
            <a:xfrm>
              <a:off x="4598132" y="5118632"/>
              <a:ext cx="312500" cy="2643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92075" tIns="46038" rIns="92075" bIns="46038"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a:ea typeface="Gulim" panose="020B0600000101010101" pitchFamily="34" charset="-127"/>
                </a:rPr>
                <a:t>5</a:t>
              </a:r>
              <a:r>
                <a:rPr lang="en-US" altLang="ko-KR" sz="1300">
                  <a:ea typeface="Gulim" panose="020B0600000101010101" pitchFamily="34" charset="-127"/>
                  <a:sym typeface="Symbol" panose="05050102010706020507" pitchFamily="18" charset="2"/>
                </a:rPr>
                <a:t></a:t>
              </a:r>
            </a:p>
          </p:txBody>
        </p:sp>
        <p:sp>
          <p:nvSpPr>
            <p:cNvPr id="14359" name="AutoShape 48"/>
            <p:cNvSpPr>
              <a:spLocks/>
            </p:cNvSpPr>
            <p:nvPr/>
          </p:nvSpPr>
          <p:spPr bwMode="auto">
            <a:xfrm rot="16200000">
              <a:off x="5244492" y="5023561"/>
              <a:ext cx="137194" cy="738916"/>
            </a:xfrm>
            <a:prstGeom prst="leftBrace">
              <a:avLst>
                <a:gd name="adj1" fmla="val 41645"/>
                <a:gd name="adj2" fmla="val 50000"/>
              </a:avLst>
            </a:prstGeom>
            <a:noFill/>
            <a:ln w="254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14360" name="AutoShape 49"/>
            <p:cNvSpPr>
              <a:spLocks/>
            </p:cNvSpPr>
            <p:nvPr/>
          </p:nvSpPr>
          <p:spPr bwMode="auto">
            <a:xfrm rot="16200000">
              <a:off x="6108644" y="5023561"/>
              <a:ext cx="137194" cy="738916"/>
            </a:xfrm>
            <a:prstGeom prst="leftBrace">
              <a:avLst>
                <a:gd name="adj1" fmla="val 41645"/>
                <a:gd name="adj2" fmla="val 50000"/>
              </a:avLst>
            </a:prstGeom>
            <a:noFill/>
            <a:ln w="254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14361" name="AutoShape 50"/>
            <p:cNvSpPr>
              <a:spLocks/>
            </p:cNvSpPr>
            <p:nvPr/>
          </p:nvSpPr>
          <p:spPr bwMode="auto">
            <a:xfrm rot="16200000">
              <a:off x="6972796" y="5023561"/>
              <a:ext cx="137194" cy="738916"/>
            </a:xfrm>
            <a:prstGeom prst="leftBrace">
              <a:avLst>
                <a:gd name="adj1" fmla="val 41645"/>
                <a:gd name="adj2" fmla="val 50000"/>
              </a:avLst>
            </a:prstGeom>
            <a:noFill/>
            <a:ln w="254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14362" name="AutoShape 51"/>
            <p:cNvSpPr>
              <a:spLocks/>
            </p:cNvSpPr>
            <p:nvPr/>
          </p:nvSpPr>
          <p:spPr bwMode="auto">
            <a:xfrm rot="16200000">
              <a:off x="7900839" y="5023561"/>
              <a:ext cx="137194" cy="738916"/>
            </a:xfrm>
            <a:prstGeom prst="leftBrace">
              <a:avLst>
                <a:gd name="adj1" fmla="val 41645"/>
                <a:gd name="adj2" fmla="val 50000"/>
              </a:avLst>
            </a:prstGeom>
            <a:noFill/>
            <a:ln w="254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97" name="任意多边形 96"/>
            <p:cNvSpPr>
              <a:spLocks/>
            </p:cNvSpPr>
            <p:nvPr/>
          </p:nvSpPr>
          <p:spPr bwMode="auto">
            <a:xfrm rot="5400000">
              <a:off x="6598444" y="3836194"/>
              <a:ext cx="96837" cy="3175"/>
            </a:xfrm>
            <a:custGeom>
              <a:avLst/>
              <a:gdLst>
                <a:gd name="connsiteX0" fmla="*/ 0 w 96918"/>
                <a:gd name="connsiteY0" fmla="*/ 2553 h 2553"/>
                <a:gd name="connsiteX1" fmla="*/ 0 w 96918"/>
                <a:gd name="connsiteY1" fmla="*/ 0 h 2553"/>
                <a:gd name="connsiteX2" fmla="*/ 96918 w 96918"/>
                <a:gd name="connsiteY2" fmla="*/ 0 h 2553"/>
                <a:gd name="connsiteX3" fmla="*/ 96918 w 96918"/>
                <a:gd name="connsiteY3" fmla="*/ 2553 h 2553"/>
                <a:gd name="connsiteX4" fmla="*/ 0 w 96918"/>
                <a:gd name="connsiteY4" fmla="*/ 2553 h 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18" h="2553">
                  <a:moveTo>
                    <a:pt x="0" y="2553"/>
                  </a:moveTo>
                  <a:lnTo>
                    <a:pt x="0" y="0"/>
                  </a:lnTo>
                  <a:lnTo>
                    <a:pt x="96918" y="0"/>
                  </a:lnTo>
                  <a:lnTo>
                    <a:pt x="96918" y="2553"/>
                  </a:lnTo>
                  <a:lnTo>
                    <a:pt x="0" y="2553"/>
                  </a:lnTo>
                  <a:close/>
                </a:path>
              </a:pathLst>
            </a:custGeom>
            <a:noFill/>
            <a:ln>
              <a:solidFill>
                <a:srgbClr val="9B320E"/>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96" name="任意多边形 95"/>
            <p:cNvSpPr>
              <a:spLocks/>
            </p:cNvSpPr>
            <p:nvPr/>
          </p:nvSpPr>
          <p:spPr bwMode="auto">
            <a:xfrm rot="5400000">
              <a:off x="7761288" y="3836988"/>
              <a:ext cx="96837" cy="1587"/>
            </a:xfrm>
            <a:custGeom>
              <a:avLst/>
              <a:gdLst>
                <a:gd name="connsiteX0" fmla="*/ 0 w 96918"/>
                <a:gd name="connsiteY0" fmla="*/ 563 h 563"/>
                <a:gd name="connsiteX1" fmla="*/ 0 w 96918"/>
                <a:gd name="connsiteY1" fmla="*/ 0 h 563"/>
                <a:gd name="connsiteX2" fmla="*/ 96918 w 96918"/>
                <a:gd name="connsiteY2" fmla="*/ 0 h 563"/>
                <a:gd name="connsiteX3" fmla="*/ 96918 w 96918"/>
                <a:gd name="connsiteY3" fmla="*/ 563 h 563"/>
                <a:gd name="connsiteX4" fmla="*/ 0 w 96918"/>
                <a:gd name="connsiteY4" fmla="*/ 563 h 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18" h="563">
                  <a:moveTo>
                    <a:pt x="0" y="563"/>
                  </a:moveTo>
                  <a:lnTo>
                    <a:pt x="0" y="0"/>
                  </a:lnTo>
                  <a:lnTo>
                    <a:pt x="96918" y="0"/>
                  </a:lnTo>
                  <a:lnTo>
                    <a:pt x="96918" y="563"/>
                  </a:lnTo>
                  <a:lnTo>
                    <a:pt x="0" y="563"/>
                  </a:lnTo>
                  <a:close/>
                </a:path>
              </a:pathLst>
            </a:custGeom>
            <a:noFill/>
            <a:ln>
              <a:solidFill>
                <a:srgbClr val="9B320E"/>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92" name="任意多边形 91"/>
            <p:cNvSpPr>
              <a:spLocks/>
            </p:cNvSpPr>
            <p:nvPr/>
          </p:nvSpPr>
          <p:spPr bwMode="auto">
            <a:xfrm rot="5400000">
              <a:off x="4767263" y="3913188"/>
              <a:ext cx="534987" cy="287337"/>
            </a:xfrm>
            <a:custGeom>
              <a:avLst/>
              <a:gdLst>
                <a:gd name="connsiteX0" fmla="*/ 0 w 534237"/>
                <a:gd name="connsiteY0" fmla="*/ 288000 h 288000"/>
                <a:gd name="connsiteX1" fmla="*/ 0 w 534237"/>
                <a:gd name="connsiteY1" fmla="*/ 0 h 288000"/>
                <a:gd name="connsiteX2" fmla="*/ 97942 w 534237"/>
                <a:gd name="connsiteY2" fmla="*/ 0 h 288000"/>
                <a:gd name="connsiteX3" fmla="*/ 97942 w 534237"/>
                <a:gd name="connsiteY3" fmla="*/ 79315 h 288000"/>
                <a:gd name="connsiteX4" fmla="*/ 427975 w 534237"/>
                <a:gd name="connsiteY4" fmla="*/ 79315 h 288000"/>
                <a:gd name="connsiteX5" fmla="*/ 534237 w 534237"/>
                <a:gd name="connsiteY5" fmla="*/ 171296 h 288000"/>
                <a:gd name="connsiteX6" fmla="*/ 427975 w 534237"/>
                <a:gd name="connsiteY6" fmla="*/ 263278 h 288000"/>
                <a:gd name="connsiteX7" fmla="*/ 97942 w 534237"/>
                <a:gd name="connsiteY7" fmla="*/ 263278 h 288000"/>
                <a:gd name="connsiteX8" fmla="*/ 97942 w 534237"/>
                <a:gd name="connsiteY8" fmla="*/ 288000 h 288000"/>
                <a:gd name="connsiteX9" fmla="*/ 0 w 534237"/>
                <a:gd name="connsiteY9" fmla="*/ 288000 h 28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4237" h="288000">
                  <a:moveTo>
                    <a:pt x="0" y="288000"/>
                  </a:moveTo>
                  <a:lnTo>
                    <a:pt x="0" y="0"/>
                  </a:lnTo>
                  <a:lnTo>
                    <a:pt x="97942" y="0"/>
                  </a:lnTo>
                  <a:lnTo>
                    <a:pt x="97942" y="79315"/>
                  </a:lnTo>
                  <a:lnTo>
                    <a:pt x="427975" y="79315"/>
                  </a:lnTo>
                  <a:lnTo>
                    <a:pt x="534237" y="171296"/>
                  </a:lnTo>
                  <a:lnTo>
                    <a:pt x="427975" y="263278"/>
                  </a:lnTo>
                  <a:lnTo>
                    <a:pt x="97942" y="263278"/>
                  </a:lnTo>
                  <a:lnTo>
                    <a:pt x="97942" y="288000"/>
                  </a:lnTo>
                  <a:lnTo>
                    <a:pt x="0" y="288000"/>
                  </a:lnTo>
                  <a:close/>
                </a:path>
              </a:pathLst>
            </a:custGeom>
            <a:solidFill>
              <a:srgbClr val="3888C8"/>
            </a:solidFill>
            <a:ln>
              <a:solidFill>
                <a:srgbClr val="9B320E"/>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91" name="任意多边形 90"/>
            <p:cNvSpPr>
              <a:spLocks/>
            </p:cNvSpPr>
            <p:nvPr/>
          </p:nvSpPr>
          <p:spPr bwMode="auto">
            <a:xfrm rot="5400000">
              <a:off x="5103813" y="3865563"/>
              <a:ext cx="395287" cy="242887"/>
            </a:xfrm>
            <a:custGeom>
              <a:avLst/>
              <a:gdLst>
                <a:gd name="connsiteX0" fmla="*/ 0 w 396025"/>
                <a:gd name="connsiteY0" fmla="*/ 242392 h 242392"/>
                <a:gd name="connsiteX1" fmla="*/ 0 w 396025"/>
                <a:gd name="connsiteY1" fmla="*/ 0 h 242392"/>
                <a:gd name="connsiteX2" fmla="*/ 121220 w 396025"/>
                <a:gd name="connsiteY2" fmla="*/ 0 h 242392"/>
                <a:gd name="connsiteX3" fmla="*/ 121220 w 396025"/>
                <a:gd name="connsiteY3" fmla="*/ 35911 h 242392"/>
                <a:gd name="connsiteX4" fmla="*/ 396025 w 396025"/>
                <a:gd name="connsiteY4" fmla="*/ 35911 h 242392"/>
                <a:gd name="connsiteX5" fmla="*/ 291768 w 396025"/>
                <a:gd name="connsiteY5" fmla="*/ 125689 h 242392"/>
                <a:gd name="connsiteX6" fmla="*/ 396025 w 396025"/>
                <a:gd name="connsiteY6" fmla="*/ 215467 h 242392"/>
                <a:gd name="connsiteX7" fmla="*/ 121220 w 396025"/>
                <a:gd name="connsiteY7" fmla="*/ 215467 h 242392"/>
                <a:gd name="connsiteX8" fmla="*/ 121220 w 396025"/>
                <a:gd name="connsiteY8" fmla="*/ 242392 h 242392"/>
                <a:gd name="connsiteX9" fmla="*/ 0 w 396025"/>
                <a:gd name="connsiteY9" fmla="*/ 242392 h 2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6025" h="242392">
                  <a:moveTo>
                    <a:pt x="0" y="242392"/>
                  </a:moveTo>
                  <a:lnTo>
                    <a:pt x="0" y="0"/>
                  </a:lnTo>
                  <a:lnTo>
                    <a:pt x="121220" y="0"/>
                  </a:lnTo>
                  <a:lnTo>
                    <a:pt x="121220" y="35911"/>
                  </a:lnTo>
                  <a:lnTo>
                    <a:pt x="396025" y="35911"/>
                  </a:lnTo>
                  <a:cubicBezTo>
                    <a:pt x="338424" y="35911"/>
                    <a:pt x="291768" y="76114"/>
                    <a:pt x="291768" y="125689"/>
                  </a:cubicBezTo>
                  <a:cubicBezTo>
                    <a:pt x="291768" y="175264"/>
                    <a:pt x="338424" y="215467"/>
                    <a:pt x="396025" y="215467"/>
                  </a:cubicBezTo>
                  <a:lnTo>
                    <a:pt x="121220" y="215467"/>
                  </a:lnTo>
                  <a:lnTo>
                    <a:pt x="121220" y="242392"/>
                  </a:lnTo>
                  <a:lnTo>
                    <a:pt x="0" y="242392"/>
                  </a:lnTo>
                  <a:close/>
                </a:path>
              </a:pathLst>
            </a:custGeom>
            <a:solidFill>
              <a:srgbClr val="3888C8"/>
            </a:solidFill>
            <a:ln>
              <a:solidFill>
                <a:srgbClr val="9B320E"/>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90" name="任意多边形 89"/>
            <p:cNvSpPr>
              <a:spLocks/>
            </p:cNvSpPr>
            <p:nvPr/>
          </p:nvSpPr>
          <p:spPr bwMode="auto">
            <a:xfrm rot="5400000">
              <a:off x="5405438" y="3867150"/>
              <a:ext cx="398462" cy="242888"/>
            </a:xfrm>
            <a:custGeom>
              <a:avLst/>
              <a:gdLst>
                <a:gd name="connsiteX0" fmla="*/ 0 w 398676"/>
                <a:gd name="connsiteY0" fmla="*/ 242392 h 242392"/>
                <a:gd name="connsiteX1" fmla="*/ 0 w 398676"/>
                <a:gd name="connsiteY1" fmla="*/ 0 h 242392"/>
                <a:gd name="connsiteX2" fmla="*/ 123871 w 398676"/>
                <a:gd name="connsiteY2" fmla="*/ 0 h 242392"/>
                <a:gd name="connsiteX3" fmla="*/ 123871 w 398676"/>
                <a:gd name="connsiteY3" fmla="*/ 35911 h 242392"/>
                <a:gd name="connsiteX4" fmla="*/ 398676 w 398676"/>
                <a:gd name="connsiteY4" fmla="*/ 35911 h 242392"/>
                <a:gd name="connsiteX5" fmla="*/ 294419 w 398676"/>
                <a:gd name="connsiteY5" fmla="*/ 125689 h 242392"/>
                <a:gd name="connsiteX6" fmla="*/ 398676 w 398676"/>
                <a:gd name="connsiteY6" fmla="*/ 215467 h 242392"/>
                <a:gd name="connsiteX7" fmla="*/ 123871 w 398676"/>
                <a:gd name="connsiteY7" fmla="*/ 215467 h 242392"/>
                <a:gd name="connsiteX8" fmla="*/ 123871 w 398676"/>
                <a:gd name="connsiteY8" fmla="*/ 242392 h 242392"/>
                <a:gd name="connsiteX9" fmla="*/ 0 w 398676"/>
                <a:gd name="connsiteY9" fmla="*/ 242392 h 2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8676" h="242392">
                  <a:moveTo>
                    <a:pt x="0" y="242392"/>
                  </a:moveTo>
                  <a:lnTo>
                    <a:pt x="0" y="0"/>
                  </a:lnTo>
                  <a:lnTo>
                    <a:pt x="123871" y="0"/>
                  </a:lnTo>
                  <a:lnTo>
                    <a:pt x="123871" y="35911"/>
                  </a:lnTo>
                  <a:lnTo>
                    <a:pt x="398676" y="35911"/>
                  </a:lnTo>
                  <a:cubicBezTo>
                    <a:pt x="341075" y="35911"/>
                    <a:pt x="294419" y="76114"/>
                    <a:pt x="294419" y="125689"/>
                  </a:cubicBezTo>
                  <a:cubicBezTo>
                    <a:pt x="294419" y="175264"/>
                    <a:pt x="341075" y="215467"/>
                    <a:pt x="398676" y="215467"/>
                  </a:cubicBezTo>
                  <a:lnTo>
                    <a:pt x="123871" y="215467"/>
                  </a:lnTo>
                  <a:lnTo>
                    <a:pt x="123871" y="242392"/>
                  </a:lnTo>
                  <a:lnTo>
                    <a:pt x="0" y="242392"/>
                  </a:lnTo>
                  <a:close/>
                </a:path>
              </a:pathLst>
            </a:custGeom>
            <a:solidFill>
              <a:srgbClr val="3888C8"/>
            </a:solidFill>
            <a:ln>
              <a:solidFill>
                <a:srgbClr val="9B320E"/>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9" name="任意多边形 88"/>
            <p:cNvSpPr>
              <a:spLocks/>
            </p:cNvSpPr>
            <p:nvPr/>
          </p:nvSpPr>
          <p:spPr bwMode="auto">
            <a:xfrm rot="5400000">
              <a:off x="5651501" y="3911600"/>
              <a:ext cx="533400" cy="288925"/>
            </a:xfrm>
            <a:custGeom>
              <a:avLst/>
              <a:gdLst>
                <a:gd name="connsiteX0" fmla="*/ 0 w 533149"/>
                <a:gd name="connsiteY0" fmla="*/ 288000 h 288000"/>
                <a:gd name="connsiteX1" fmla="*/ 0 w 533149"/>
                <a:gd name="connsiteY1" fmla="*/ 0 h 288000"/>
                <a:gd name="connsiteX2" fmla="*/ 96854 w 533149"/>
                <a:gd name="connsiteY2" fmla="*/ 0 h 288000"/>
                <a:gd name="connsiteX3" fmla="*/ 96854 w 533149"/>
                <a:gd name="connsiteY3" fmla="*/ 79315 h 288000"/>
                <a:gd name="connsiteX4" fmla="*/ 426887 w 533149"/>
                <a:gd name="connsiteY4" fmla="*/ 79315 h 288000"/>
                <a:gd name="connsiteX5" fmla="*/ 533149 w 533149"/>
                <a:gd name="connsiteY5" fmla="*/ 171296 h 288000"/>
                <a:gd name="connsiteX6" fmla="*/ 426887 w 533149"/>
                <a:gd name="connsiteY6" fmla="*/ 263278 h 288000"/>
                <a:gd name="connsiteX7" fmla="*/ 96854 w 533149"/>
                <a:gd name="connsiteY7" fmla="*/ 263278 h 288000"/>
                <a:gd name="connsiteX8" fmla="*/ 96854 w 533149"/>
                <a:gd name="connsiteY8" fmla="*/ 288000 h 288000"/>
                <a:gd name="connsiteX9" fmla="*/ 0 w 533149"/>
                <a:gd name="connsiteY9" fmla="*/ 288000 h 28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3149" h="288000">
                  <a:moveTo>
                    <a:pt x="0" y="288000"/>
                  </a:moveTo>
                  <a:lnTo>
                    <a:pt x="0" y="0"/>
                  </a:lnTo>
                  <a:lnTo>
                    <a:pt x="96854" y="0"/>
                  </a:lnTo>
                  <a:lnTo>
                    <a:pt x="96854" y="79315"/>
                  </a:lnTo>
                  <a:lnTo>
                    <a:pt x="426887" y="79315"/>
                  </a:lnTo>
                  <a:lnTo>
                    <a:pt x="533149" y="171296"/>
                  </a:lnTo>
                  <a:lnTo>
                    <a:pt x="426887" y="263278"/>
                  </a:lnTo>
                  <a:lnTo>
                    <a:pt x="96854" y="263278"/>
                  </a:lnTo>
                  <a:lnTo>
                    <a:pt x="96854" y="288000"/>
                  </a:lnTo>
                  <a:lnTo>
                    <a:pt x="0" y="288000"/>
                  </a:lnTo>
                  <a:close/>
                </a:path>
              </a:pathLst>
            </a:custGeom>
            <a:solidFill>
              <a:srgbClr val="3888C8"/>
            </a:solidFill>
            <a:ln>
              <a:solidFill>
                <a:srgbClr val="9B320E"/>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8" name="任意多边形 87"/>
            <p:cNvSpPr>
              <a:spLocks/>
            </p:cNvSpPr>
            <p:nvPr/>
          </p:nvSpPr>
          <p:spPr bwMode="auto">
            <a:xfrm rot="5400000">
              <a:off x="5944394" y="3912394"/>
              <a:ext cx="533400" cy="287338"/>
            </a:xfrm>
            <a:custGeom>
              <a:avLst/>
              <a:gdLst>
                <a:gd name="connsiteX0" fmla="*/ 0 w 533213"/>
                <a:gd name="connsiteY0" fmla="*/ 288000 h 288000"/>
                <a:gd name="connsiteX1" fmla="*/ 0 w 533213"/>
                <a:gd name="connsiteY1" fmla="*/ 0 h 288000"/>
                <a:gd name="connsiteX2" fmla="*/ 96918 w 533213"/>
                <a:gd name="connsiteY2" fmla="*/ 0 h 288000"/>
                <a:gd name="connsiteX3" fmla="*/ 96918 w 533213"/>
                <a:gd name="connsiteY3" fmla="*/ 79315 h 288000"/>
                <a:gd name="connsiteX4" fmla="*/ 426951 w 533213"/>
                <a:gd name="connsiteY4" fmla="*/ 79315 h 288000"/>
                <a:gd name="connsiteX5" fmla="*/ 533213 w 533213"/>
                <a:gd name="connsiteY5" fmla="*/ 171296 h 288000"/>
                <a:gd name="connsiteX6" fmla="*/ 426951 w 533213"/>
                <a:gd name="connsiteY6" fmla="*/ 263278 h 288000"/>
                <a:gd name="connsiteX7" fmla="*/ 96918 w 533213"/>
                <a:gd name="connsiteY7" fmla="*/ 263278 h 288000"/>
                <a:gd name="connsiteX8" fmla="*/ 96918 w 533213"/>
                <a:gd name="connsiteY8" fmla="*/ 288000 h 288000"/>
                <a:gd name="connsiteX9" fmla="*/ 0 w 533213"/>
                <a:gd name="connsiteY9" fmla="*/ 288000 h 28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3213" h="288000">
                  <a:moveTo>
                    <a:pt x="0" y="288000"/>
                  </a:moveTo>
                  <a:lnTo>
                    <a:pt x="0" y="0"/>
                  </a:lnTo>
                  <a:lnTo>
                    <a:pt x="96918" y="0"/>
                  </a:lnTo>
                  <a:lnTo>
                    <a:pt x="96918" y="79315"/>
                  </a:lnTo>
                  <a:lnTo>
                    <a:pt x="426951" y="79315"/>
                  </a:lnTo>
                  <a:lnTo>
                    <a:pt x="533213" y="171296"/>
                  </a:lnTo>
                  <a:lnTo>
                    <a:pt x="426951" y="263278"/>
                  </a:lnTo>
                  <a:lnTo>
                    <a:pt x="96918" y="263278"/>
                  </a:lnTo>
                  <a:lnTo>
                    <a:pt x="96918" y="288000"/>
                  </a:lnTo>
                  <a:lnTo>
                    <a:pt x="0" y="288000"/>
                  </a:lnTo>
                  <a:close/>
                </a:path>
              </a:pathLst>
            </a:custGeom>
            <a:solidFill>
              <a:srgbClr val="3888C8"/>
            </a:solidFill>
            <a:ln>
              <a:solidFill>
                <a:srgbClr val="9B320E"/>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7" name="任意多边形 86"/>
            <p:cNvSpPr>
              <a:spLocks/>
            </p:cNvSpPr>
            <p:nvPr/>
          </p:nvSpPr>
          <p:spPr bwMode="auto">
            <a:xfrm rot="5400000">
              <a:off x="6235700" y="3913188"/>
              <a:ext cx="533400" cy="285750"/>
            </a:xfrm>
            <a:custGeom>
              <a:avLst/>
              <a:gdLst>
                <a:gd name="connsiteX0" fmla="*/ 0 w 533213"/>
                <a:gd name="connsiteY0" fmla="*/ 285447 h 285447"/>
                <a:gd name="connsiteX1" fmla="*/ 0 w 533213"/>
                <a:gd name="connsiteY1" fmla="*/ 0 h 285447"/>
                <a:gd name="connsiteX2" fmla="*/ 96918 w 533213"/>
                <a:gd name="connsiteY2" fmla="*/ 0 h 285447"/>
                <a:gd name="connsiteX3" fmla="*/ 96918 w 533213"/>
                <a:gd name="connsiteY3" fmla="*/ 76762 h 285447"/>
                <a:gd name="connsiteX4" fmla="*/ 426951 w 533213"/>
                <a:gd name="connsiteY4" fmla="*/ 76762 h 285447"/>
                <a:gd name="connsiteX5" fmla="*/ 533213 w 533213"/>
                <a:gd name="connsiteY5" fmla="*/ 168743 h 285447"/>
                <a:gd name="connsiteX6" fmla="*/ 426951 w 533213"/>
                <a:gd name="connsiteY6" fmla="*/ 260725 h 285447"/>
                <a:gd name="connsiteX7" fmla="*/ 96918 w 533213"/>
                <a:gd name="connsiteY7" fmla="*/ 260725 h 285447"/>
                <a:gd name="connsiteX8" fmla="*/ 96918 w 533213"/>
                <a:gd name="connsiteY8" fmla="*/ 285447 h 285447"/>
                <a:gd name="connsiteX9" fmla="*/ 0 w 533213"/>
                <a:gd name="connsiteY9" fmla="*/ 285447 h 2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3213" h="285447">
                  <a:moveTo>
                    <a:pt x="0" y="285447"/>
                  </a:moveTo>
                  <a:lnTo>
                    <a:pt x="0" y="0"/>
                  </a:lnTo>
                  <a:lnTo>
                    <a:pt x="96918" y="0"/>
                  </a:lnTo>
                  <a:lnTo>
                    <a:pt x="96918" y="76762"/>
                  </a:lnTo>
                  <a:lnTo>
                    <a:pt x="426951" y="76762"/>
                  </a:lnTo>
                  <a:lnTo>
                    <a:pt x="533213" y="168743"/>
                  </a:lnTo>
                  <a:lnTo>
                    <a:pt x="426951" y="260725"/>
                  </a:lnTo>
                  <a:lnTo>
                    <a:pt x="96918" y="260725"/>
                  </a:lnTo>
                  <a:lnTo>
                    <a:pt x="96918" y="285447"/>
                  </a:lnTo>
                  <a:lnTo>
                    <a:pt x="0" y="285447"/>
                  </a:lnTo>
                  <a:close/>
                </a:path>
              </a:pathLst>
            </a:custGeom>
            <a:solidFill>
              <a:srgbClr val="3888C8"/>
            </a:solidFill>
            <a:ln>
              <a:solidFill>
                <a:srgbClr val="9B320E"/>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6" name="任意多边形 85"/>
            <p:cNvSpPr>
              <a:spLocks/>
            </p:cNvSpPr>
            <p:nvPr/>
          </p:nvSpPr>
          <p:spPr bwMode="auto">
            <a:xfrm rot="5400000">
              <a:off x="6567488" y="3867150"/>
              <a:ext cx="398462" cy="242888"/>
            </a:xfrm>
            <a:custGeom>
              <a:avLst/>
              <a:gdLst>
                <a:gd name="connsiteX0" fmla="*/ 0 w 398676"/>
                <a:gd name="connsiteY0" fmla="*/ 239839 h 242392"/>
                <a:gd name="connsiteX1" fmla="*/ 0 w 398676"/>
                <a:gd name="connsiteY1" fmla="*/ 0 h 242392"/>
                <a:gd name="connsiteX2" fmla="*/ 123871 w 398676"/>
                <a:gd name="connsiteY2" fmla="*/ 0 h 242392"/>
                <a:gd name="connsiteX3" fmla="*/ 123871 w 398676"/>
                <a:gd name="connsiteY3" fmla="*/ 35911 h 242392"/>
                <a:gd name="connsiteX4" fmla="*/ 398676 w 398676"/>
                <a:gd name="connsiteY4" fmla="*/ 35911 h 242392"/>
                <a:gd name="connsiteX5" fmla="*/ 294419 w 398676"/>
                <a:gd name="connsiteY5" fmla="*/ 125689 h 242392"/>
                <a:gd name="connsiteX6" fmla="*/ 398676 w 398676"/>
                <a:gd name="connsiteY6" fmla="*/ 215467 h 242392"/>
                <a:gd name="connsiteX7" fmla="*/ 123871 w 398676"/>
                <a:gd name="connsiteY7" fmla="*/ 215467 h 242392"/>
                <a:gd name="connsiteX8" fmla="*/ 123871 w 398676"/>
                <a:gd name="connsiteY8" fmla="*/ 242392 h 242392"/>
                <a:gd name="connsiteX9" fmla="*/ 96918 w 398676"/>
                <a:gd name="connsiteY9" fmla="*/ 242392 h 242392"/>
                <a:gd name="connsiteX10" fmla="*/ 96918 w 398676"/>
                <a:gd name="connsiteY10" fmla="*/ 239839 h 242392"/>
                <a:gd name="connsiteX11" fmla="*/ 0 w 398676"/>
                <a:gd name="connsiteY11" fmla="*/ 239839 h 2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8676" h="242392">
                  <a:moveTo>
                    <a:pt x="0" y="239839"/>
                  </a:moveTo>
                  <a:lnTo>
                    <a:pt x="0" y="0"/>
                  </a:lnTo>
                  <a:lnTo>
                    <a:pt x="123871" y="0"/>
                  </a:lnTo>
                  <a:lnTo>
                    <a:pt x="123871" y="35911"/>
                  </a:lnTo>
                  <a:lnTo>
                    <a:pt x="398676" y="35911"/>
                  </a:lnTo>
                  <a:cubicBezTo>
                    <a:pt x="341075" y="35911"/>
                    <a:pt x="294419" y="76114"/>
                    <a:pt x="294419" y="125689"/>
                  </a:cubicBezTo>
                  <a:cubicBezTo>
                    <a:pt x="294419" y="175264"/>
                    <a:pt x="341075" y="215467"/>
                    <a:pt x="398676" y="215467"/>
                  </a:cubicBezTo>
                  <a:lnTo>
                    <a:pt x="123871" y="215467"/>
                  </a:lnTo>
                  <a:lnTo>
                    <a:pt x="123871" y="242392"/>
                  </a:lnTo>
                  <a:lnTo>
                    <a:pt x="96918" y="242392"/>
                  </a:lnTo>
                  <a:lnTo>
                    <a:pt x="96918" y="239839"/>
                  </a:lnTo>
                  <a:lnTo>
                    <a:pt x="0" y="239839"/>
                  </a:lnTo>
                  <a:close/>
                </a:path>
              </a:pathLst>
            </a:custGeom>
            <a:solidFill>
              <a:srgbClr val="3888C8"/>
            </a:solidFill>
            <a:ln>
              <a:solidFill>
                <a:srgbClr val="9B320E"/>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5" name="任意多边形 84"/>
            <p:cNvSpPr>
              <a:spLocks/>
            </p:cNvSpPr>
            <p:nvPr/>
          </p:nvSpPr>
          <p:spPr bwMode="auto">
            <a:xfrm rot="5400000">
              <a:off x="6855619" y="3867944"/>
              <a:ext cx="398462" cy="241300"/>
            </a:xfrm>
            <a:custGeom>
              <a:avLst/>
              <a:gdLst>
                <a:gd name="connsiteX0" fmla="*/ 0 w 398723"/>
                <a:gd name="connsiteY0" fmla="*/ 242392 h 242392"/>
                <a:gd name="connsiteX1" fmla="*/ 0 w 398723"/>
                <a:gd name="connsiteY1" fmla="*/ 0 h 242392"/>
                <a:gd name="connsiteX2" fmla="*/ 123918 w 398723"/>
                <a:gd name="connsiteY2" fmla="*/ 0 h 242392"/>
                <a:gd name="connsiteX3" fmla="*/ 123918 w 398723"/>
                <a:gd name="connsiteY3" fmla="*/ 35911 h 242392"/>
                <a:gd name="connsiteX4" fmla="*/ 398723 w 398723"/>
                <a:gd name="connsiteY4" fmla="*/ 35911 h 242392"/>
                <a:gd name="connsiteX5" fmla="*/ 294466 w 398723"/>
                <a:gd name="connsiteY5" fmla="*/ 125689 h 242392"/>
                <a:gd name="connsiteX6" fmla="*/ 398723 w 398723"/>
                <a:gd name="connsiteY6" fmla="*/ 215467 h 242392"/>
                <a:gd name="connsiteX7" fmla="*/ 123918 w 398723"/>
                <a:gd name="connsiteY7" fmla="*/ 215467 h 242392"/>
                <a:gd name="connsiteX8" fmla="*/ 123918 w 398723"/>
                <a:gd name="connsiteY8" fmla="*/ 242392 h 242392"/>
                <a:gd name="connsiteX9" fmla="*/ 0 w 398723"/>
                <a:gd name="connsiteY9" fmla="*/ 242392 h 2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8723" h="242392">
                  <a:moveTo>
                    <a:pt x="0" y="242392"/>
                  </a:moveTo>
                  <a:lnTo>
                    <a:pt x="0" y="0"/>
                  </a:lnTo>
                  <a:lnTo>
                    <a:pt x="123918" y="0"/>
                  </a:lnTo>
                  <a:lnTo>
                    <a:pt x="123918" y="35911"/>
                  </a:lnTo>
                  <a:lnTo>
                    <a:pt x="398723" y="35911"/>
                  </a:lnTo>
                  <a:cubicBezTo>
                    <a:pt x="341122" y="35911"/>
                    <a:pt x="294466" y="76114"/>
                    <a:pt x="294466" y="125689"/>
                  </a:cubicBezTo>
                  <a:cubicBezTo>
                    <a:pt x="294466" y="175264"/>
                    <a:pt x="341122" y="215467"/>
                    <a:pt x="398723" y="215467"/>
                  </a:cubicBezTo>
                  <a:lnTo>
                    <a:pt x="123918" y="215467"/>
                  </a:lnTo>
                  <a:lnTo>
                    <a:pt x="123918" y="242392"/>
                  </a:lnTo>
                  <a:lnTo>
                    <a:pt x="0" y="242392"/>
                  </a:lnTo>
                  <a:close/>
                </a:path>
              </a:pathLst>
            </a:custGeom>
            <a:solidFill>
              <a:srgbClr val="3888C8"/>
            </a:solidFill>
            <a:ln>
              <a:solidFill>
                <a:srgbClr val="9B320E"/>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4" name="任意多边形 83"/>
            <p:cNvSpPr>
              <a:spLocks/>
            </p:cNvSpPr>
            <p:nvPr/>
          </p:nvSpPr>
          <p:spPr bwMode="auto">
            <a:xfrm rot="5400000">
              <a:off x="7092950" y="3922713"/>
              <a:ext cx="504825" cy="238125"/>
            </a:xfrm>
            <a:custGeom>
              <a:avLst/>
              <a:gdLst>
                <a:gd name="connsiteX0" fmla="*/ 0 w 504072"/>
                <a:gd name="connsiteY0" fmla="*/ 237600 h 237600"/>
                <a:gd name="connsiteX1" fmla="*/ 0 w 504072"/>
                <a:gd name="connsiteY1" fmla="*/ 0 h 237600"/>
                <a:gd name="connsiteX2" fmla="*/ 98135 w 504072"/>
                <a:gd name="connsiteY2" fmla="*/ 0 h 237600"/>
                <a:gd name="connsiteX3" fmla="*/ 98135 w 504072"/>
                <a:gd name="connsiteY3" fmla="*/ 30322 h 237600"/>
                <a:gd name="connsiteX4" fmla="*/ 264079 w 504072"/>
                <a:gd name="connsiteY4" fmla="*/ 30322 h 237600"/>
                <a:gd name="connsiteX5" fmla="*/ 264079 w 504072"/>
                <a:gd name="connsiteY5" fmla="*/ 29475 h 237600"/>
                <a:gd name="connsiteX6" fmla="*/ 415156 w 504072"/>
                <a:gd name="connsiteY6" fmla="*/ 29475 h 237600"/>
                <a:gd name="connsiteX7" fmla="*/ 504072 w 504072"/>
                <a:gd name="connsiteY7" fmla="*/ 121076 h 237600"/>
                <a:gd name="connsiteX8" fmla="*/ 415156 w 504072"/>
                <a:gd name="connsiteY8" fmla="*/ 212678 h 237600"/>
                <a:gd name="connsiteX9" fmla="*/ 266656 w 504072"/>
                <a:gd name="connsiteY9" fmla="*/ 212678 h 237600"/>
                <a:gd name="connsiteX10" fmla="*/ 266656 w 504072"/>
                <a:gd name="connsiteY10" fmla="*/ 213525 h 237600"/>
                <a:gd name="connsiteX11" fmla="*/ 98135 w 504072"/>
                <a:gd name="connsiteY11" fmla="*/ 213525 h 237600"/>
                <a:gd name="connsiteX12" fmla="*/ 98135 w 504072"/>
                <a:gd name="connsiteY12" fmla="*/ 237600 h 237600"/>
                <a:gd name="connsiteX13" fmla="*/ 0 w 504072"/>
                <a:gd name="connsiteY13" fmla="*/ 237600 h 23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072" h="237600">
                  <a:moveTo>
                    <a:pt x="0" y="237600"/>
                  </a:moveTo>
                  <a:lnTo>
                    <a:pt x="0" y="0"/>
                  </a:lnTo>
                  <a:lnTo>
                    <a:pt x="98135" y="0"/>
                  </a:lnTo>
                  <a:lnTo>
                    <a:pt x="98135" y="30322"/>
                  </a:lnTo>
                  <a:lnTo>
                    <a:pt x="264079" y="30322"/>
                  </a:lnTo>
                  <a:lnTo>
                    <a:pt x="264079" y="29475"/>
                  </a:lnTo>
                  <a:lnTo>
                    <a:pt x="415156" y="29475"/>
                  </a:lnTo>
                  <a:cubicBezTo>
                    <a:pt x="464282" y="29475"/>
                    <a:pt x="504072" y="70494"/>
                    <a:pt x="504072" y="121076"/>
                  </a:cubicBezTo>
                  <a:cubicBezTo>
                    <a:pt x="504072" y="171658"/>
                    <a:pt x="464282" y="212678"/>
                    <a:pt x="415156" y="212678"/>
                  </a:cubicBezTo>
                  <a:lnTo>
                    <a:pt x="266656" y="212678"/>
                  </a:lnTo>
                  <a:lnTo>
                    <a:pt x="266656" y="213525"/>
                  </a:lnTo>
                  <a:lnTo>
                    <a:pt x="98135" y="213525"/>
                  </a:lnTo>
                  <a:lnTo>
                    <a:pt x="98135" y="237600"/>
                  </a:lnTo>
                  <a:lnTo>
                    <a:pt x="0" y="237600"/>
                  </a:lnTo>
                  <a:close/>
                </a:path>
              </a:pathLst>
            </a:custGeom>
            <a:solidFill>
              <a:srgbClr val="3888C8"/>
            </a:solidFill>
            <a:ln>
              <a:solidFill>
                <a:srgbClr val="9B320E"/>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3" name="任意多边形 82"/>
            <p:cNvSpPr>
              <a:spLocks/>
            </p:cNvSpPr>
            <p:nvPr/>
          </p:nvSpPr>
          <p:spPr bwMode="auto">
            <a:xfrm rot="5400000">
              <a:off x="7398544" y="3912394"/>
              <a:ext cx="533400" cy="287338"/>
            </a:xfrm>
            <a:custGeom>
              <a:avLst/>
              <a:gdLst>
                <a:gd name="connsiteX0" fmla="*/ 0 w 533213"/>
                <a:gd name="connsiteY0" fmla="*/ 287437 h 287437"/>
                <a:gd name="connsiteX1" fmla="*/ 0 w 533213"/>
                <a:gd name="connsiteY1" fmla="*/ 0 h 287437"/>
                <a:gd name="connsiteX2" fmla="*/ 96918 w 533213"/>
                <a:gd name="connsiteY2" fmla="*/ 0 h 287437"/>
                <a:gd name="connsiteX3" fmla="*/ 96918 w 533213"/>
                <a:gd name="connsiteY3" fmla="*/ 78752 h 287437"/>
                <a:gd name="connsiteX4" fmla="*/ 426951 w 533213"/>
                <a:gd name="connsiteY4" fmla="*/ 78752 h 287437"/>
                <a:gd name="connsiteX5" fmla="*/ 533213 w 533213"/>
                <a:gd name="connsiteY5" fmla="*/ 170733 h 287437"/>
                <a:gd name="connsiteX6" fmla="*/ 426951 w 533213"/>
                <a:gd name="connsiteY6" fmla="*/ 262715 h 287437"/>
                <a:gd name="connsiteX7" fmla="*/ 96918 w 533213"/>
                <a:gd name="connsiteY7" fmla="*/ 262715 h 287437"/>
                <a:gd name="connsiteX8" fmla="*/ 96918 w 533213"/>
                <a:gd name="connsiteY8" fmla="*/ 287437 h 287437"/>
                <a:gd name="connsiteX9" fmla="*/ 0 w 533213"/>
                <a:gd name="connsiteY9" fmla="*/ 287437 h 287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3213" h="287437">
                  <a:moveTo>
                    <a:pt x="0" y="287437"/>
                  </a:moveTo>
                  <a:lnTo>
                    <a:pt x="0" y="0"/>
                  </a:lnTo>
                  <a:lnTo>
                    <a:pt x="96918" y="0"/>
                  </a:lnTo>
                  <a:lnTo>
                    <a:pt x="96918" y="78752"/>
                  </a:lnTo>
                  <a:lnTo>
                    <a:pt x="426951" y="78752"/>
                  </a:lnTo>
                  <a:lnTo>
                    <a:pt x="533213" y="170733"/>
                  </a:lnTo>
                  <a:lnTo>
                    <a:pt x="426951" y="262715"/>
                  </a:lnTo>
                  <a:lnTo>
                    <a:pt x="96918" y="262715"/>
                  </a:lnTo>
                  <a:lnTo>
                    <a:pt x="96918" y="287437"/>
                  </a:lnTo>
                  <a:lnTo>
                    <a:pt x="0" y="287437"/>
                  </a:lnTo>
                  <a:close/>
                </a:path>
              </a:pathLst>
            </a:custGeom>
            <a:solidFill>
              <a:srgbClr val="3888C8"/>
            </a:solidFill>
            <a:ln>
              <a:solidFill>
                <a:srgbClr val="9B320E"/>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2" name="任意多边形 81"/>
            <p:cNvSpPr>
              <a:spLocks/>
            </p:cNvSpPr>
            <p:nvPr/>
          </p:nvSpPr>
          <p:spPr bwMode="auto">
            <a:xfrm rot="5400000">
              <a:off x="7675563" y="3922713"/>
              <a:ext cx="504825" cy="238125"/>
            </a:xfrm>
            <a:custGeom>
              <a:avLst/>
              <a:gdLst>
                <a:gd name="connsiteX0" fmla="*/ 0 w 504009"/>
                <a:gd name="connsiteY0" fmla="*/ 237037 h 237600"/>
                <a:gd name="connsiteX1" fmla="*/ 0 w 504009"/>
                <a:gd name="connsiteY1" fmla="*/ 0 h 237600"/>
                <a:gd name="connsiteX2" fmla="*/ 98072 w 504009"/>
                <a:gd name="connsiteY2" fmla="*/ 0 h 237600"/>
                <a:gd name="connsiteX3" fmla="*/ 98072 w 504009"/>
                <a:gd name="connsiteY3" fmla="*/ 30322 h 237600"/>
                <a:gd name="connsiteX4" fmla="*/ 264016 w 504009"/>
                <a:gd name="connsiteY4" fmla="*/ 30322 h 237600"/>
                <a:gd name="connsiteX5" fmla="*/ 264016 w 504009"/>
                <a:gd name="connsiteY5" fmla="*/ 29475 h 237600"/>
                <a:gd name="connsiteX6" fmla="*/ 415093 w 504009"/>
                <a:gd name="connsiteY6" fmla="*/ 29475 h 237600"/>
                <a:gd name="connsiteX7" fmla="*/ 504009 w 504009"/>
                <a:gd name="connsiteY7" fmla="*/ 121076 h 237600"/>
                <a:gd name="connsiteX8" fmla="*/ 415093 w 504009"/>
                <a:gd name="connsiteY8" fmla="*/ 212678 h 237600"/>
                <a:gd name="connsiteX9" fmla="*/ 266593 w 504009"/>
                <a:gd name="connsiteY9" fmla="*/ 212678 h 237600"/>
                <a:gd name="connsiteX10" fmla="*/ 266593 w 504009"/>
                <a:gd name="connsiteY10" fmla="*/ 213525 h 237600"/>
                <a:gd name="connsiteX11" fmla="*/ 98072 w 504009"/>
                <a:gd name="connsiteY11" fmla="*/ 213525 h 237600"/>
                <a:gd name="connsiteX12" fmla="*/ 98072 w 504009"/>
                <a:gd name="connsiteY12" fmla="*/ 237600 h 237600"/>
                <a:gd name="connsiteX13" fmla="*/ 96918 w 504009"/>
                <a:gd name="connsiteY13" fmla="*/ 237600 h 237600"/>
                <a:gd name="connsiteX14" fmla="*/ 96918 w 504009"/>
                <a:gd name="connsiteY14" fmla="*/ 237037 h 237600"/>
                <a:gd name="connsiteX15" fmla="*/ 0 w 504009"/>
                <a:gd name="connsiteY15" fmla="*/ 237037 h 23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009" h="237600">
                  <a:moveTo>
                    <a:pt x="0" y="237037"/>
                  </a:moveTo>
                  <a:lnTo>
                    <a:pt x="0" y="0"/>
                  </a:lnTo>
                  <a:lnTo>
                    <a:pt x="98072" y="0"/>
                  </a:lnTo>
                  <a:lnTo>
                    <a:pt x="98072" y="30322"/>
                  </a:lnTo>
                  <a:lnTo>
                    <a:pt x="264016" y="30322"/>
                  </a:lnTo>
                  <a:lnTo>
                    <a:pt x="264016" y="29475"/>
                  </a:lnTo>
                  <a:lnTo>
                    <a:pt x="415093" y="29475"/>
                  </a:lnTo>
                  <a:cubicBezTo>
                    <a:pt x="464219" y="29475"/>
                    <a:pt x="504009" y="70494"/>
                    <a:pt x="504009" y="121076"/>
                  </a:cubicBezTo>
                  <a:cubicBezTo>
                    <a:pt x="504009" y="171658"/>
                    <a:pt x="464219" y="212678"/>
                    <a:pt x="415093" y="212678"/>
                  </a:cubicBezTo>
                  <a:lnTo>
                    <a:pt x="266593" y="212678"/>
                  </a:lnTo>
                  <a:lnTo>
                    <a:pt x="266593" y="213525"/>
                  </a:lnTo>
                  <a:lnTo>
                    <a:pt x="98072" y="213525"/>
                  </a:lnTo>
                  <a:lnTo>
                    <a:pt x="98072" y="237600"/>
                  </a:lnTo>
                  <a:lnTo>
                    <a:pt x="96918" y="237600"/>
                  </a:lnTo>
                  <a:lnTo>
                    <a:pt x="96918" y="237037"/>
                  </a:lnTo>
                  <a:lnTo>
                    <a:pt x="0" y="237037"/>
                  </a:lnTo>
                  <a:close/>
                </a:path>
              </a:pathLst>
            </a:custGeom>
            <a:solidFill>
              <a:srgbClr val="3888C8"/>
            </a:solidFill>
            <a:ln>
              <a:solidFill>
                <a:srgbClr val="9B320E"/>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1" name="任意多边形 80"/>
            <p:cNvSpPr>
              <a:spLocks/>
            </p:cNvSpPr>
            <p:nvPr/>
          </p:nvSpPr>
          <p:spPr bwMode="auto">
            <a:xfrm rot="5400000">
              <a:off x="8026400" y="3865563"/>
              <a:ext cx="393700" cy="241300"/>
            </a:xfrm>
            <a:custGeom>
              <a:avLst/>
              <a:gdLst>
                <a:gd name="connsiteX0" fmla="*/ 0 w 393960"/>
                <a:gd name="connsiteY0" fmla="*/ 241200 h 241200"/>
                <a:gd name="connsiteX1" fmla="*/ 0 w 393960"/>
                <a:gd name="connsiteY1" fmla="*/ 0 h 241200"/>
                <a:gd name="connsiteX2" fmla="*/ 122860 w 393960"/>
                <a:gd name="connsiteY2" fmla="*/ 0 h 241200"/>
                <a:gd name="connsiteX3" fmla="*/ 122860 w 393960"/>
                <a:gd name="connsiteY3" fmla="*/ 27719 h 241200"/>
                <a:gd name="connsiteX4" fmla="*/ 393960 w 393960"/>
                <a:gd name="connsiteY4" fmla="*/ 27719 h 241200"/>
                <a:gd name="connsiteX5" fmla="*/ 281307 w 393960"/>
                <a:gd name="connsiteY5" fmla="*/ 122008 h 241200"/>
                <a:gd name="connsiteX6" fmla="*/ 393960 w 393960"/>
                <a:gd name="connsiteY6" fmla="*/ 216298 h 241200"/>
                <a:gd name="connsiteX7" fmla="*/ 122860 w 393960"/>
                <a:gd name="connsiteY7" fmla="*/ 216298 h 241200"/>
                <a:gd name="connsiteX8" fmla="*/ 122860 w 393960"/>
                <a:gd name="connsiteY8" fmla="*/ 241200 h 241200"/>
                <a:gd name="connsiteX9" fmla="*/ 0 w 393960"/>
                <a:gd name="connsiteY9" fmla="*/ 241200 h 24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960" h="241200">
                  <a:moveTo>
                    <a:pt x="0" y="241200"/>
                  </a:moveTo>
                  <a:lnTo>
                    <a:pt x="0" y="0"/>
                  </a:lnTo>
                  <a:lnTo>
                    <a:pt x="122860" y="0"/>
                  </a:lnTo>
                  <a:lnTo>
                    <a:pt x="122860" y="27719"/>
                  </a:lnTo>
                  <a:lnTo>
                    <a:pt x="393960" y="27719"/>
                  </a:lnTo>
                  <a:lnTo>
                    <a:pt x="281307" y="122008"/>
                  </a:lnTo>
                  <a:lnTo>
                    <a:pt x="393960" y="216298"/>
                  </a:lnTo>
                  <a:lnTo>
                    <a:pt x="122860" y="216298"/>
                  </a:lnTo>
                  <a:lnTo>
                    <a:pt x="122860" y="241200"/>
                  </a:lnTo>
                  <a:lnTo>
                    <a:pt x="0" y="241200"/>
                  </a:lnTo>
                  <a:close/>
                </a:path>
              </a:pathLst>
            </a:custGeom>
            <a:solidFill>
              <a:srgbClr val="3888C8"/>
            </a:solidFill>
            <a:ln>
              <a:solidFill>
                <a:srgbClr val="9B320E"/>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0" name="矩形 79"/>
            <p:cNvSpPr/>
            <p:nvPr/>
          </p:nvSpPr>
          <p:spPr bwMode="auto">
            <a:xfrm>
              <a:off x="4822825" y="3770313"/>
              <a:ext cx="3600450" cy="142875"/>
            </a:xfrm>
            <a:prstGeom prst="rect">
              <a:avLst/>
            </a:prstGeom>
            <a:solidFill>
              <a:srgbClr val="3888C8"/>
            </a:solidFill>
            <a:ln>
              <a:solidFill>
                <a:srgbClr val="9B320E"/>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4378" name="Text Box 26"/>
            <p:cNvSpPr txBox="1">
              <a:spLocks noChangeArrowheads="1"/>
            </p:cNvSpPr>
            <p:nvPr/>
          </p:nvSpPr>
          <p:spPr bwMode="auto">
            <a:xfrm>
              <a:off x="8168019" y="3896747"/>
              <a:ext cx="103141" cy="2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b="1">
                  <a:solidFill>
                    <a:schemeClr val="bg1"/>
                  </a:solidFill>
                  <a:ea typeface="Gulim" panose="020B0600000101010101" pitchFamily="34" charset="-127"/>
                </a:rPr>
                <a:t>T</a:t>
              </a:r>
            </a:p>
          </p:txBody>
        </p:sp>
        <p:sp>
          <p:nvSpPr>
            <p:cNvPr id="14379" name="Text Box 25"/>
            <p:cNvSpPr txBox="1">
              <a:spLocks noChangeArrowheads="1"/>
            </p:cNvSpPr>
            <p:nvPr/>
          </p:nvSpPr>
          <p:spPr bwMode="auto">
            <a:xfrm>
              <a:off x="7864757" y="3905322"/>
              <a:ext cx="129310" cy="2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b="1">
                  <a:solidFill>
                    <a:schemeClr val="bg1"/>
                  </a:solidFill>
                  <a:ea typeface="Gulim" panose="020B0600000101010101" pitchFamily="34" charset="-127"/>
                </a:rPr>
                <a:t>G</a:t>
              </a:r>
            </a:p>
          </p:txBody>
        </p:sp>
        <p:sp>
          <p:nvSpPr>
            <p:cNvPr id="14380" name="Text Box 24"/>
            <p:cNvSpPr txBox="1">
              <a:spLocks noChangeArrowheads="1"/>
            </p:cNvSpPr>
            <p:nvPr/>
          </p:nvSpPr>
          <p:spPr bwMode="auto">
            <a:xfrm>
              <a:off x="7579966" y="3905322"/>
              <a:ext cx="120074" cy="2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b="1">
                  <a:solidFill>
                    <a:schemeClr val="bg1"/>
                  </a:solidFill>
                  <a:ea typeface="Gulim" panose="020B0600000101010101" pitchFamily="34" charset="-127"/>
                </a:rPr>
                <a:t>A</a:t>
              </a:r>
            </a:p>
          </p:txBody>
        </p:sp>
        <p:sp>
          <p:nvSpPr>
            <p:cNvPr id="14381" name="Text Box 23"/>
            <p:cNvSpPr txBox="1">
              <a:spLocks noChangeArrowheads="1"/>
            </p:cNvSpPr>
            <p:nvPr/>
          </p:nvSpPr>
          <p:spPr bwMode="auto">
            <a:xfrm>
              <a:off x="7287669" y="3905322"/>
              <a:ext cx="129310" cy="2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b="1">
                  <a:solidFill>
                    <a:schemeClr val="bg1"/>
                  </a:solidFill>
                  <a:ea typeface="Gulim" panose="020B0600000101010101" pitchFamily="34" charset="-127"/>
                </a:rPr>
                <a:t>G</a:t>
              </a:r>
            </a:p>
          </p:txBody>
        </p:sp>
        <p:sp>
          <p:nvSpPr>
            <p:cNvPr id="14382" name="Text Box 22"/>
            <p:cNvSpPr txBox="1">
              <a:spLocks noChangeArrowheads="1"/>
            </p:cNvSpPr>
            <p:nvPr/>
          </p:nvSpPr>
          <p:spPr bwMode="auto">
            <a:xfrm>
              <a:off x="6991912" y="3901034"/>
              <a:ext cx="120074" cy="2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b="1">
                  <a:solidFill>
                    <a:schemeClr val="bg1"/>
                  </a:solidFill>
                  <a:ea typeface="Gulim" panose="020B0600000101010101" pitchFamily="34" charset="-127"/>
                </a:rPr>
                <a:t>C</a:t>
              </a:r>
            </a:p>
          </p:txBody>
        </p:sp>
        <p:sp>
          <p:nvSpPr>
            <p:cNvPr id="14383" name="Text Box 21"/>
            <p:cNvSpPr txBox="1">
              <a:spLocks noChangeArrowheads="1"/>
            </p:cNvSpPr>
            <p:nvPr/>
          </p:nvSpPr>
          <p:spPr bwMode="auto">
            <a:xfrm>
              <a:off x="6705582" y="3901034"/>
              <a:ext cx="120074" cy="2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b="1">
                  <a:solidFill>
                    <a:schemeClr val="bg1"/>
                  </a:solidFill>
                  <a:ea typeface="Gulim" panose="020B0600000101010101" pitchFamily="34" charset="-127"/>
                </a:rPr>
                <a:t>C</a:t>
              </a:r>
            </a:p>
          </p:txBody>
        </p:sp>
        <p:sp>
          <p:nvSpPr>
            <p:cNvPr id="14384" name="Text Box 20"/>
            <p:cNvSpPr txBox="1">
              <a:spLocks noChangeArrowheads="1"/>
            </p:cNvSpPr>
            <p:nvPr/>
          </p:nvSpPr>
          <p:spPr bwMode="auto">
            <a:xfrm>
              <a:off x="6414633" y="3909609"/>
              <a:ext cx="120074" cy="2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b="1">
                  <a:solidFill>
                    <a:schemeClr val="bg1"/>
                  </a:solidFill>
                  <a:ea typeface="Gulim" panose="020B0600000101010101" pitchFamily="34" charset="-127"/>
                </a:rPr>
                <a:t>A</a:t>
              </a:r>
            </a:p>
          </p:txBody>
        </p:sp>
        <p:sp>
          <p:nvSpPr>
            <p:cNvPr id="14385" name="Text Box 19"/>
            <p:cNvSpPr txBox="1">
              <a:spLocks noChangeArrowheads="1"/>
            </p:cNvSpPr>
            <p:nvPr/>
          </p:nvSpPr>
          <p:spPr bwMode="auto">
            <a:xfrm>
              <a:off x="6133113" y="3905322"/>
              <a:ext cx="120074" cy="2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b="1">
                  <a:solidFill>
                    <a:schemeClr val="bg1"/>
                  </a:solidFill>
                  <a:ea typeface="Gulim" panose="020B0600000101010101" pitchFamily="34" charset="-127"/>
                </a:rPr>
                <a:t>A</a:t>
              </a:r>
            </a:p>
          </p:txBody>
        </p:sp>
        <p:sp>
          <p:nvSpPr>
            <p:cNvPr id="14386" name="Text Box 18"/>
            <p:cNvSpPr txBox="1">
              <a:spLocks noChangeArrowheads="1"/>
            </p:cNvSpPr>
            <p:nvPr/>
          </p:nvSpPr>
          <p:spPr bwMode="auto">
            <a:xfrm>
              <a:off x="5832737" y="3901034"/>
              <a:ext cx="120074" cy="2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b="1">
                  <a:solidFill>
                    <a:schemeClr val="bg1"/>
                  </a:solidFill>
                  <a:ea typeface="Gulim" panose="020B0600000101010101" pitchFamily="34" charset="-127"/>
                </a:rPr>
                <a:t>A</a:t>
              </a:r>
            </a:p>
          </p:txBody>
        </p:sp>
        <p:sp>
          <p:nvSpPr>
            <p:cNvPr id="14387" name="Text Box 17"/>
            <p:cNvSpPr txBox="1">
              <a:spLocks noChangeArrowheads="1"/>
            </p:cNvSpPr>
            <p:nvPr/>
          </p:nvSpPr>
          <p:spPr bwMode="auto">
            <a:xfrm>
              <a:off x="5543329" y="3901034"/>
              <a:ext cx="120074" cy="2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b="1">
                  <a:solidFill>
                    <a:schemeClr val="bg1"/>
                  </a:solidFill>
                  <a:ea typeface="Gulim" panose="020B0600000101010101" pitchFamily="34" charset="-127"/>
                </a:rPr>
                <a:t>C</a:t>
              </a:r>
            </a:p>
          </p:txBody>
        </p:sp>
        <p:sp>
          <p:nvSpPr>
            <p:cNvPr id="14388" name="Text Box 16"/>
            <p:cNvSpPr txBox="1">
              <a:spLocks noChangeArrowheads="1"/>
            </p:cNvSpPr>
            <p:nvPr/>
          </p:nvSpPr>
          <p:spPr bwMode="auto">
            <a:xfrm>
              <a:off x="5241605" y="3901034"/>
              <a:ext cx="120074" cy="2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b="1">
                  <a:solidFill>
                    <a:schemeClr val="bg1"/>
                  </a:solidFill>
                  <a:ea typeface="Gulim" panose="020B0600000101010101" pitchFamily="34" charset="-127"/>
                </a:rPr>
                <a:t>C</a:t>
              </a:r>
            </a:p>
          </p:txBody>
        </p:sp>
        <p:sp>
          <p:nvSpPr>
            <p:cNvPr id="14389" name="Text Box 15"/>
            <p:cNvSpPr txBox="1">
              <a:spLocks noChangeArrowheads="1"/>
            </p:cNvSpPr>
            <p:nvPr/>
          </p:nvSpPr>
          <p:spPr bwMode="auto">
            <a:xfrm>
              <a:off x="4950657" y="3901034"/>
              <a:ext cx="120074" cy="2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b="1">
                  <a:solidFill>
                    <a:schemeClr val="bg1"/>
                  </a:solidFill>
                  <a:ea typeface="Gulim" panose="020B0600000101010101" pitchFamily="34" charset="-127"/>
                </a:rPr>
                <a:t>A</a:t>
              </a:r>
            </a:p>
          </p:txBody>
        </p:sp>
        <p:sp>
          <p:nvSpPr>
            <p:cNvPr id="3" name="圆角矩形 2"/>
            <p:cNvSpPr/>
            <p:nvPr/>
          </p:nvSpPr>
          <p:spPr bwMode="auto">
            <a:xfrm>
              <a:off x="3648075" y="4479925"/>
              <a:ext cx="539750" cy="252413"/>
            </a:xfrm>
            <a:prstGeom prst="roundRect">
              <a:avLst/>
            </a:prstGeom>
            <a:solidFill>
              <a:srgbClr val="F7997F"/>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4391" name="Text Box 10"/>
            <p:cNvSpPr txBox="1">
              <a:spLocks noChangeArrowheads="1"/>
            </p:cNvSpPr>
            <p:nvPr/>
          </p:nvSpPr>
          <p:spPr bwMode="auto">
            <a:xfrm>
              <a:off x="3646778" y="4462673"/>
              <a:ext cx="518781" cy="292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92075" tIns="46038" rIns="92075" bIns="46038"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zh-CN" altLang="en-US" sz="1300" dirty="0">
                  <a:ea typeface="方正姚体" panose="02010601030101010101" pitchFamily="2" charset="-122"/>
                </a:rPr>
                <a:t>转录</a:t>
              </a:r>
              <a:endParaRPr lang="en-US" altLang="ko-KR" sz="1300" dirty="0">
                <a:ea typeface="方正姚体" panose="02010601030101010101" pitchFamily="2" charset="-122"/>
              </a:endParaRPr>
            </a:p>
          </p:txBody>
        </p:sp>
        <p:sp>
          <p:nvSpPr>
            <p:cNvPr id="94" name="圆角矩形 93"/>
            <p:cNvSpPr/>
            <p:nvPr/>
          </p:nvSpPr>
          <p:spPr bwMode="auto">
            <a:xfrm>
              <a:off x="3648075" y="5681663"/>
              <a:ext cx="539750" cy="250825"/>
            </a:xfrm>
            <a:prstGeom prst="roundRect">
              <a:avLst/>
            </a:prstGeom>
            <a:solidFill>
              <a:srgbClr val="D6D2E9"/>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4393" name="Text Box 13"/>
            <p:cNvSpPr txBox="1">
              <a:spLocks noChangeArrowheads="1"/>
            </p:cNvSpPr>
            <p:nvPr/>
          </p:nvSpPr>
          <p:spPr bwMode="auto">
            <a:xfrm>
              <a:off x="3646778" y="5658834"/>
              <a:ext cx="515702" cy="292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92075" tIns="46038" rIns="92075" bIns="46038"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zh-CN" altLang="en-US" sz="1300">
                  <a:ea typeface="方正姚体" panose="02010601030101010101" pitchFamily="2" charset="-122"/>
                </a:rPr>
                <a:t>翻译</a:t>
              </a:r>
              <a:endParaRPr lang="en-US" altLang="ko-KR" sz="2500">
                <a:ea typeface="方正姚体" panose="02010601030101010101" pitchFamily="2" charset="-122"/>
              </a:endParaRPr>
            </a:p>
          </p:txBody>
        </p:sp>
        <p:sp>
          <p:nvSpPr>
            <p:cNvPr id="95" name="任意多边形 94"/>
            <p:cNvSpPr>
              <a:spLocks/>
            </p:cNvSpPr>
            <p:nvPr/>
          </p:nvSpPr>
          <p:spPr bwMode="auto">
            <a:xfrm rot="16200000" flipV="1">
              <a:off x="5057775" y="4911725"/>
              <a:ext cx="504825" cy="238125"/>
            </a:xfrm>
            <a:custGeom>
              <a:avLst/>
              <a:gdLst>
                <a:gd name="connsiteX0" fmla="*/ 0 w 504009"/>
                <a:gd name="connsiteY0" fmla="*/ 237037 h 237600"/>
                <a:gd name="connsiteX1" fmla="*/ 0 w 504009"/>
                <a:gd name="connsiteY1" fmla="*/ 0 h 237600"/>
                <a:gd name="connsiteX2" fmla="*/ 98072 w 504009"/>
                <a:gd name="connsiteY2" fmla="*/ 0 h 237600"/>
                <a:gd name="connsiteX3" fmla="*/ 98072 w 504009"/>
                <a:gd name="connsiteY3" fmla="*/ 30322 h 237600"/>
                <a:gd name="connsiteX4" fmla="*/ 264016 w 504009"/>
                <a:gd name="connsiteY4" fmla="*/ 30322 h 237600"/>
                <a:gd name="connsiteX5" fmla="*/ 264016 w 504009"/>
                <a:gd name="connsiteY5" fmla="*/ 29475 h 237600"/>
                <a:gd name="connsiteX6" fmla="*/ 415093 w 504009"/>
                <a:gd name="connsiteY6" fmla="*/ 29475 h 237600"/>
                <a:gd name="connsiteX7" fmla="*/ 504009 w 504009"/>
                <a:gd name="connsiteY7" fmla="*/ 121076 h 237600"/>
                <a:gd name="connsiteX8" fmla="*/ 415093 w 504009"/>
                <a:gd name="connsiteY8" fmla="*/ 212678 h 237600"/>
                <a:gd name="connsiteX9" fmla="*/ 266593 w 504009"/>
                <a:gd name="connsiteY9" fmla="*/ 212678 h 237600"/>
                <a:gd name="connsiteX10" fmla="*/ 266593 w 504009"/>
                <a:gd name="connsiteY10" fmla="*/ 213525 h 237600"/>
                <a:gd name="connsiteX11" fmla="*/ 98072 w 504009"/>
                <a:gd name="connsiteY11" fmla="*/ 213525 h 237600"/>
                <a:gd name="connsiteX12" fmla="*/ 98072 w 504009"/>
                <a:gd name="connsiteY12" fmla="*/ 237600 h 237600"/>
                <a:gd name="connsiteX13" fmla="*/ 96918 w 504009"/>
                <a:gd name="connsiteY13" fmla="*/ 237600 h 237600"/>
                <a:gd name="connsiteX14" fmla="*/ 96918 w 504009"/>
                <a:gd name="connsiteY14" fmla="*/ 237037 h 237600"/>
                <a:gd name="connsiteX15" fmla="*/ 0 w 504009"/>
                <a:gd name="connsiteY15" fmla="*/ 237037 h 23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009" h="237600">
                  <a:moveTo>
                    <a:pt x="0" y="237037"/>
                  </a:moveTo>
                  <a:lnTo>
                    <a:pt x="0" y="0"/>
                  </a:lnTo>
                  <a:lnTo>
                    <a:pt x="98072" y="0"/>
                  </a:lnTo>
                  <a:lnTo>
                    <a:pt x="98072" y="30322"/>
                  </a:lnTo>
                  <a:lnTo>
                    <a:pt x="264016" y="30322"/>
                  </a:lnTo>
                  <a:lnTo>
                    <a:pt x="264016" y="29475"/>
                  </a:lnTo>
                  <a:lnTo>
                    <a:pt x="415093" y="29475"/>
                  </a:lnTo>
                  <a:cubicBezTo>
                    <a:pt x="464219" y="29475"/>
                    <a:pt x="504009" y="70494"/>
                    <a:pt x="504009" y="121076"/>
                  </a:cubicBezTo>
                  <a:cubicBezTo>
                    <a:pt x="504009" y="171658"/>
                    <a:pt x="464219" y="212678"/>
                    <a:pt x="415093" y="212678"/>
                  </a:cubicBezTo>
                  <a:lnTo>
                    <a:pt x="266593" y="212678"/>
                  </a:lnTo>
                  <a:lnTo>
                    <a:pt x="266593" y="213525"/>
                  </a:lnTo>
                  <a:lnTo>
                    <a:pt x="98072" y="213525"/>
                  </a:lnTo>
                  <a:lnTo>
                    <a:pt x="98072" y="237600"/>
                  </a:lnTo>
                  <a:lnTo>
                    <a:pt x="96918" y="237600"/>
                  </a:lnTo>
                  <a:lnTo>
                    <a:pt x="96918" y="237037"/>
                  </a:lnTo>
                  <a:lnTo>
                    <a:pt x="0" y="237037"/>
                  </a:lnTo>
                  <a:close/>
                </a:path>
              </a:pathLst>
            </a:custGeom>
            <a:solidFill>
              <a:srgbClr val="FF0000"/>
            </a:solidFill>
            <a:ln>
              <a:solidFill>
                <a:srgbClr val="9B320E"/>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98" name="任意多边形 97"/>
            <p:cNvSpPr>
              <a:spLocks/>
            </p:cNvSpPr>
            <p:nvPr/>
          </p:nvSpPr>
          <p:spPr bwMode="auto">
            <a:xfrm rot="16200000" flipV="1">
              <a:off x="5345113" y="4911725"/>
              <a:ext cx="504825" cy="238125"/>
            </a:xfrm>
            <a:custGeom>
              <a:avLst/>
              <a:gdLst>
                <a:gd name="connsiteX0" fmla="*/ 0 w 504009"/>
                <a:gd name="connsiteY0" fmla="*/ 237037 h 237600"/>
                <a:gd name="connsiteX1" fmla="*/ 0 w 504009"/>
                <a:gd name="connsiteY1" fmla="*/ 0 h 237600"/>
                <a:gd name="connsiteX2" fmla="*/ 98072 w 504009"/>
                <a:gd name="connsiteY2" fmla="*/ 0 h 237600"/>
                <a:gd name="connsiteX3" fmla="*/ 98072 w 504009"/>
                <a:gd name="connsiteY3" fmla="*/ 30322 h 237600"/>
                <a:gd name="connsiteX4" fmla="*/ 264016 w 504009"/>
                <a:gd name="connsiteY4" fmla="*/ 30322 h 237600"/>
                <a:gd name="connsiteX5" fmla="*/ 264016 w 504009"/>
                <a:gd name="connsiteY5" fmla="*/ 29475 h 237600"/>
                <a:gd name="connsiteX6" fmla="*/ 415093 w 504009"/>
                <a:gd name="connsiteY6" fmla="*/ 29475 h 237600"/>
                <a:gd name="connsiteX7" fmla="*/ 504009 w 504009"/>
                <a:gd name="connsiteY7" fmla="*/ 121076 h 237600"/>
                <a:gd name="connsiteX8" fmla="*/ 415093 w 504009"/>
                <a:gd name="connsiteY8" fmla="*/ 212678 h 237600"/>
                <a:gd name="connsiteX9" fmla="*/ 266593 w 504009"/>
                <a:gd name="connsiteY9" fmla="*/ 212678 h 237600"/>
                <a:gd name="connsiteX10" fmla="*/ 266593 w 504009"/>
                <a:gd name="connsiteY10" fmla="*/ 213525 h 237600"/>
                <a:gd name="connsiteX11" fmla="*/ 98072 w 504009"/>
                <a:gd name="connsiteY11" fmla="*/ 213525 h 237600"/>
                <a:gd name="connsiteX12" fmla="*/ 98072 w 504009"/>
                <a:gd name="connsiteY12" fmla="*/ 237600 h 237600"/>
                <a:gd name="connsiteX13" fmla="*/ 96918 w 504009"/>
                <a:gd name="connsiteY13" fmla="*/ 237600 h 237600"/>
                <a:gd name="connsiteX14" fmla="*/ 96918 w 504009"/>
                <a:gd name="connsiteY14" fmla="*/ 237037 h 237600"/>
                <a:gd name="connsiteX15" fmla="*/ 0 w 504009"/>
                <a:gd name="connsiteY15" fmla="*/ 237037 h 23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009" h="237600">
                  <a:moveTo>
                    <a:pt x="0" y="237037"/>
                  </a:moveTo>
                  <a:lnTo>
                    <a:pt x="0" y="0"/>
                  </a:lnTo>
                  <a:lnTo>
                    <a:pt x="98072" y="0"/>
                  </a:lnTo>
                  <a:lnTo>
                    <a:pt x="98072" y="30322"/>
                  </a:lnTo>
                  <a:lnTo>
                    <a:pt x="264016" y="30322"/>
                  </a:lnTo>
                  <a:lnTo>
                    <a:pt x="264016" y="29475"/>
                  </a:lnTo>
                  <a:lnTo>
                    <a:pt x="415093" y="29475"/>
                  </a:lnTo>
                  <a:cubicBezTo>
                    <a:pt x="464219" y="29475"/>
                    <a:pt x="504009" y="70494"/>
                    <a:pt x="504009" y="121076"/>
                  </a:cubicBezTo>
                  <a:cubicBezTo>
                    <a:pt x="504009" y="171658"/>
                    <a:pt x="464219" y="212678"/>
                    <a:pt x="415093" y="212678"/>
                  </a:cubicBezTo>
                  <a:lnTo>
                    <a:pt x="266593" y="212678"/>
                  </a:lnTo>
                  <a:lnTo>
                    <a:pt x="266593" y="213525"/>
                  </a:lnTo>
                  <a:lnTo>
                    <a:pt x="98072" y="213525"/>
                  </a:lnTo>
                  <a:lnTo>
                    <a:pt x="98072" y="237600"/>
                  </a:lnTo>
                  <a:lnTo>
                    <a:pt x="96918" y="237600"/>
                  </a:lnTo>
                  <a:lnTo>
                    <a:pt x="96918" y="237037"/>
                  </a:lnTo>
                  <a:lnTo>
                    <a:pt x="0" y="237037"/>
                  </a:lnTo>
                  <a:close/>
                </a:path>
              </a:pathLst>
            </a:custGeom>
            <a:solidFill>
              <a:srgbClr val="FF0000"/>
            </a:solidFill>
            <a:ln>
              <a:solidFill>
                <a:srgbClr val="9B320E"/>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99" name="任意多边形 98"/>
            <p:cNvSpPr>
              <a:spLocks/>
            </p:cNvSpPr>
            <p:nvPr/>
          </p:nvSpPr>
          <p:spPr bwMode="auto">
            <a:xfrm rot="16200000" flipV="1">
              <a:off x="6516688" y="4916488"/>
              <a:ext cx="504825" cy="238125"/>
            </a:xfrm>
            <a:custGeom>
              <a:avLst/>
              <a:gdLst>
                <a:gd name="connsiteX0" fmla="*/ 0 w 504009"/>
                <a:gd name="connsiteY0" fmla="*/ 237037 h 237600"/>
                <a:gd name="connsiteX1" fmla="*/ 0 w 504009"/>
                <a:gd name="connsiteY1" fmla="*/ 0 h 237600"/>
                <a:gd name="connsiteX2" fmla="*/ 98072 w 504009"/>
                <a:gd name="connsiteY2" fmla="*/ 0 h 237600"/>
                <a:gd name="connsiteX3" fmla="*/ 98072 w 504009"/>
                <a:gd name="connsiteY3" fmla="*/ 30322 h 237600"/>
                <a:gd name="connsiteX4" fmla="*/ 264016 w 504009"/>
                <a:gd name="connsiteY4" fmla="*/ 30322 h 237600"/>
                <a:gd name="connsiteX5" fmla="*/ 264016 w 504009"/>
                <a:gd name="connsiteY5" fmla="*/ 29475 h 237600"/>
                <a:gd name="connsiteX6" fmla="*/ 415093 w 504009"/>
                <a:gd name="connsiteY6" fmla="*/ 29475 h 237600"/>
                <a:gd name="connsiteX7" fmla="*/ 504009 w 504009"/>
                <a:gd name="connsiteY7" fmla="*/ 121076 h 237600"/>
                <a:gd name="connsiteX8" fmla="*/ 415093 w 504009"/>
                <a:gd name="connsiteY8" fmla="*/ 212678 h 237600"/>
                <a:gd name="connsiteX9" fmla="*/ 266593 w 504009"/>
                <a:gd name="connsiteY9" fmla="*/ 212678 h 237600"/>
                <a:gd name="connsiteX10" fmla="*/ 266593 w 504009"/>
                <a:gd name="connsiteY10" fmla="*/ 213525 h 237600"/>
                <a:gd name="connsiteX11" fmla="*/ 98072 w 504009"/>
                <a:gd name="connsiteY11" fmla="*/ 213525 h 237600"/>
                <a:gd name="connsiteX12" fmla="*/ 98072 w 504009"/>
                <a:gd name="connsiteY12" fmla="*/ 237600 h 237600"/>
                <a:gd name="connsiteX13" fmla="*/ 96918 w 504009"/>
                <a:gd name="connsiteY13" fmla="*/ 237600 h 237600"/>
                <a:gd name="connsiteX14" fmla="*/ 96918 w 504009"/>
                <a:gd name="connsiteY14" fmla="*/ 237037 h 237600"/>
                <a:gd name="connsiteX15" fmla="*/ 0 w 504009"/>
                <a:gd name="connsiteY15" fmla="*/ 237037 h 23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009" h="237600">
                  <a:moveTo>
                    <a:pt x="0" y="237037"/>
                  </a:moveTo>
                  <a:lnTo>
                    <a:pt x="0" y="0"/>
                  </a:lnTo>
                  <a:lnTo>
                    <a:pt x="98072" y="0"/>
                  </a:lnTo>
                  <a:lnTo>
                    <a:pt x="98072" y="30322"/>
                  </a:lnTo>
                  <a:lnTo>
                    <a:pt x="264016" y="30322"/>
                  </a:lnTo>
                  <a:lnTo>
                    <a:pt x="264016" y="29475"/>
                  </a:lnTo>
                  <a:lnTo>
                    <a:pt x="415093" y="29475"/>
                  </a:lnTo>
                  <a:cubicBezTo>
                    <a:pt x="464219" y="29475"/>
                    <a:pt x="504009" y="70494"/>
                    <a:pt x="504009" y="121076"/>
                  </a:cubicBezTo>
                  <a:cubicBezTo>
                    <a:pt x="504009" y="171658"/>
                    <a:pt x="464219" y="212678"/>
                    <a:pt x="415093" y="212678"/>
                  </a:cubicBezTo>
                  <a:lnTo>
                    <a:pt x="266593" y="212678"/>
                  </a:lnTo>
                  <a:lnTo>
                    <a:pt x="266593" y="213525"/>
                  </a:lnTo>
                  <a:lnTo>
                    <a:pt x="98072" y="213525"/>
                  </a:lnTo>
                  <a:lnTo>
                    <a:pt x="98072" y="237600"/>
                  </a:lnTo>
                  <a:lnTo>
                    <a:pt x="96918" y="237600"/>
                  </a:lnTo>
                  <a:lnTo>
                    <a:pt x="96918" y="237037"/>
                  </a:lnTo>
                  <a:lnTo>
                    <a:pt x="0" y="237037"/>
                  </a:lnTo>
                  <a:close/>
                </a:path>
              </a:pathLst>
            </a:custGeom>
            <a:solidFill>
              <a:srgbClr val="FF0000"/>
            </a:solidFill>
            <a:ln>
              <a:solidFill>
                <a:srgbClr val="9B320E"/>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0" name="任意多边形 99"/>
            <p:cNvSpPr>
              <a:spLocks/>
            </p:cNvSpPr>
            <p:nvPr/>
          </p:nvSpPr>
          <p:spPr bwMode="auto">
            <a:xfrm rot="16200000" flipV="1">
              <a:off x="6804819" y="4912519"/>
              <a:ext cx="504825" cy="236537"/>
            </a:xfrm>
            <a:custGeom>
              <a:avLst/>
              <a:gdLst>
                <a:gd name="connsiteX0" fmla="*/ 0 w 504009"/>
                <a:gd name="connsiteY0" fmla="*/ 237037 h 237600"/>
                <a:gd name="connsiteX1" fmla="*/ 0 w 504009"/>
                <a:gd name="connsiteY1" fmla="*/ 0 h 237600"/>
                <a:gd name="connsiteX2" fmla="*/ 98072 w 504009"/>
                <a:gd name="connsiteY2" fmla="*/ 0 h 237600"/>
                <a:gd name="connsiteX3" fmla="*/ 98072 w 504009"/>
                <a:gd name="connsiteY3" fmla="*/ 30322 h 237600"/>
                <a:gd name="connsiteX4" fmla="*/ 264016 w 504009"/>
                <a:gd name="connsiteY4" fmla="*/ 30322 h 237600"/>
                <a:gd name="connsiteX5" fmla="*/ 264016 w 504009"/>
                <a:gd name="connsiteY5" fmla="*/ 29475 h 237600"/>
                <a:gd name="connsiteX6" fmla="*/ 415093 w 504009"/>
                <a:gd name="connsiteY6" fmla="*/ 29475 h 237600"/>
                <a:gd name="connsiteX7" fmla="*/ 504009 w 504009"/>
                <a:gd name="connsiteY7" fmla="*/ 121076 h 237600"/>
                <a:gd name="connsiteX8" fmla="*/ 415093 w 504009"/>
                <a:gd name="connsiteY8" fmla="*/ 212678 h 237600"/>
                <a:gd name="connsiteX9" fmla="*/ 266593 w 504009"/>
                <a:gd name="connsiteY9" fmla="*/ 212678 h 237600"/>
                <a:gd name="connsiteX10" fmla="*/ 266593 w 504009"/>
                <a:gd name="connsiteY10" fmla="*/ 213525 h 237600"/>
                <a:gd name="connsiteX11" fmla="*/ 98072 w 504009"/>
                <a:gd name="connsiteY11" fmla="*/ 213525 h 237600"/>
                <a:gd name="connsiteX12" fmla="*/ 98072 w 504009"/>
                <a:gd name="connsiteY12" fmla="*/ 237600 h 237600"/>
                <a:gd name="connsiteX13" fmla="*/ 96918 w 504009"/>
                <a:gd name="connsiteY13" fmla="*/ 237600 h 237600"/>
                <a:gd name="connsiteX14" fmla="*/ 96918 w 504009"/>
                <a:gd name="connsiteY14" fmla="*/ 237037 h 237600"/>
                <a:gd name="connsiteX15" fmla="*/ 0 w 504009"/>
                <a:gd name="connsiteY15" fmla="*/ 237037 h 23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4009" h="237600">
                  <a:moveTo>
                    <a:pt x="0" y="237037"/>
                  </a:moveTo>
                  <a:lnTo>
                    <a:pt x="0" y="0"/>
                  </a:lnTo>
                  <a:lnTo>
                    <a:pt x="98072" y="0"/>
                  </a:lnTo>
                  <a:lnTo>
                    <a:pt x="98072" y="30322"/>
                  </a:lnTo>
                  <a:lnTo>
                    <a:pt x="264016" y="30322"/>
                  </a:lnTo>
                  <a:lnTo>
                    <a:pt x="264016" y="29475"/>
                  </a:lnTo>
                  <a:lnTo>
                    <a:pt x="415093" y="29475"/>
                  </a:lnTo>
                  <a:cubicBezTo>
                    <a:pt x="464219" y="29475"/>
                    <a:pt x="504009" y="70494"/>
                    <a:pt x="504009" y="121076"/>
                  </a:cubicBezTo>
                  <a:cubicBezTo>
                    <a:pt x="504009" y="171658"/>
                    <a:pt x="464219" y="212678"/>
                    <a:pt x="415093" y="212678"/>
                  </a:cubicBezTo>
                  <a:lnTo>
                    <a:pt x="266593" y="212678"/>
                  </a:lnTo>
                  <a:lnTo>
                    <a:pt x="266593" y="213525"/>
                  </a:lnTo>
                  <a:lnTo>
                    <a:pt x="98072" y="213525"/>
                  </a:lnTo>
                  <a:lnTo>
                    <a:pt x="98072" y="237600"/>
                  </a:lnTo>
                  <a:lnTo>
                    <a:pt x="96918" y="237600"/>
                  </a:lnTo>
                  <a:lnTo>
                    <a:pt x="96918" y="237037"/>
                  </a:lnTo>
                  <a:lnTo>
                    <a:pt x="0" y="237037"/>
                  </a:lnTo>
                  <a:close/>
                </a:path>
              </a:pathLst>
            </a:custGeom>
            <a:solidFill>
              <a:srgbClr val="FF0000"/>
            </a:solidFill>
            <a:ln>
              <a:solidFill>
                <a:srgbClr val="9B320E"/>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1" name="任意多边形 100"/>
            <p:cNvSpPr>
              <a:spLocks/>
            </p:cNvSpPr>
            <p:nvPr/>
          </p:nvSpPr>
          <p:spPr bwMode="auto">
            <a:xfrm rot="16200000" flipV="1">
              <a:off x="7444581" y="4988719"/>
              <a:ext cx="395288" cy="241300"/>
            </a:xfrm>
            <a:custGeom>
              <a:avLst/>
              <a:gdLst>
                <a:gd name="connsiteX0" fmla="*/ 0 w 393960"/>
                <a:gd name="connsiteY0" fmla="*/ 241200 h 241200"/>
                <a:gd name="connsiteX1" fmla="*/ 0 w 393960"/>
                <a:gd name="connsiteY1" fmla="*/ 0 h 241200"/>
                <a:gd name="connsiteX2" fmla="*/ 122860 w 393960"/>
                <a:gd name="connsiteY2" fmla="*/ 0 h 241200"/>
                <a:gd name="connsiteX3" fmla="*/ 122860 w 393960"/>
                <a:gd name="connsiteY3" fmla="*/ 27719 h 241200"/>
                <a:gd name="connsiteX4" fmla="*/ 393960 w 393960"/>
                <a:gd name="connsiteY4" fmla="*/ 27719 h 241200"/>
                <a:gd name="connsiteX5" fmla="*/ 281307 w 393960"/>
                <a:gd name="connsiteY5" fmla="*/ 122008 h 241200"/>
                <a:gd name="connsiteX6" fmla="*/ 393960 w 393960"/>
                <a:gd name="connsiteY6" fmla="*/ 216298 h 241200"/>
                <a:gd name="connsiteX7" fmla="*/ 122860 w 393960"/>
                <a:gd name="connsiteY7" fmla="*/ 216298 h 241200"/>
                <a:gd name="connsiteX8" fmla="*/ 122860 w 393960"/>
                <a:gd name="connsiteY8" fmla="*/ 241200 h 241200"/>
                <a:gd name="connsiteX9" fmla="*/ 0 w 393960"/>
                <a:gd name="connsiteY9" fmla="*/ 241200 h 24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960" h="241200">
                  <a:moveTo>
                    <a:pt x="0" y="241200"/>
                  </a:moveTo>
                  <a:lnTo>
                    <a:pt x="0" y="0"/>
                  </a:lnTo>
                  <a:lnTo>
                    <a:pt x="122860" y="0"/>
                  </a:lnTo>
                  <a:lnTo>
                    <a:pt x="122860" y="27719"/>
                  </a:lnTo>
                  <a:lnTo>
                    <a:pt x="393960" y="27719"/>
                  </a:lnTo>
                  <a:lnTo>
                    <a:pt x="281307" y="122008"/>
                  </a:lnTo>
                  <a:lnTo>
                    <a:pt x="393960" y="216298"/>
                  </a:lnTo>
                  <a:lnTo>
                    <a:pt x="122860" y="216298"/>
                  </a:lnTo>
                  <a:lnTo>
                    <a:pt x="122860" y="241200"/>
                  </a:lnTo>
                  <a:lnTo>
                    <a:pt x="0" y="241200"/>
                  </a:lnTo>
                  <a:close/>
                </a:path>
              </a:pathLst>
            </a:custGeom>
            <a:solidFill>
              <a:srgbClr val="FF0000"/>
            </a:solidFill>
            <a:ln>
              <a:solidFill>
                <a:srgbClr val="9B320E"/>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2" name="任意多边形 101"/>
            <p:cNvSpPr>
              <a:spLocks/>
            </p:cNvSpPr>
            <p:nvPr/>
          </p:nvSpPr>
          <p:spPr bwMode="auto">
            <a:xfrm rot="16200000" flipV="1">
              <a:off x="4814094" y="4988719"/>
              <a:ext cx="395288" cy="241300"/>
            </a:xfrm>
            <a:custGeom>
              <a:avLst/>
              <a:gdLst>
                <a:gd name="connsiteX0" fmla="*/ 0 w 393960"/>
                <a:gd name="connsiteY0" fmla="*/ 241200 h 241200"/>
                <a:gd name="connsiteX1" fmla="*/ 0 w 393960"/>
                <a:gd name="connsiteY1" fmla="*/ 0 h 241200"/>
                <a:gd name="connsiteX2" fmla="*/ 122860 w 393960"/>
                <a:gd name="connsiteY2" fmla="*/ 0 h 241200"/>
                <a:gd name="connsiteX3" fmla="*/ 122860 w 393960"/>
                <a:gd name="connsiteY3" fmla="*/ 27719 h 241200"/>
                <a:gd name="connsiteX4" fmla="*/ 393960 w 393960"/>
                <a:gd name="connsiteY4" fmla="*/ 27719 h 241200"/>
                <a:gd name="connsiteX5" fmla="*/ 281307 w 393960"/>
                <a:gd name="connsiteY5" fmla="*/ 122008 h 241200"/>
                <a:gd name="connsiteX6" fmla="*/ 393960 w 393960"/>
                <a:gd name="connsiteY6" fmla="*/ 216298 h 241200"/>
                <a:gd name="connsiteX7" fmla="*/ 122860 w 393960"/>
                <a:gd name="connsiteY7" fmla="*/ 216298 h 241200"/>
                <a:gd name="connsiteX8" fmla="*/ 122860 w 393960"/>
                <a:gd name="connsiteY8" fmla="*/ 241200 h 241200"/>
                <a:gd name="connsiteX9" fmla="*/ 0 w 393960"/>
                <a:gd name="connsiteY9" fmla="*/ 241200 h 24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960" h="241200">
                  <a:moveTo>
                    <a:pt x="0" y="241200"/>
                  </a:moveTo>
                  <a:lnTo>
                    <a:pt x="0" y="0"/>
                  </a:lnTo>
                  <a:lnTo>
                    <a:pt x="122860" y="0"/>
                  </a:lnTo>
                  <a:lnTo>
                    <a:pt x="122860" y="27719"/>
                  </a:lnTo>
                  <a:lnTo>
                    <a:pt x="393960" y="27719"/>
                  </a:lnTo>
                  <a:lnTo>
                    <a:pt x="281307" y="122008"/>
                  </a:lnTo>
                  <a:lnTo>
                    <a:pt x="393960" y="216298"/>
                  </a:lnTo>
                  <a:lnTo>
                    <a:pt x="122860" y="216298"/>
                  </a:lnTo>
                  <a:lnTo>
                    <a:pt x="122860" y="241200"/>
                  </a:lnTo>
                  <a:lnTo>
                    <a:pt x="0" y="241200"/>
                  </a:lnTo>
                  <a:close/>
                </a:path>
              </a:pathLst>
            </a:custGeom>
            <a:solidFill>
              <a:srgbClr val="FF0000"/>
            </a:solidFill>
            <a:ln>
              <a:solidFill>
                <a:srgbClr val="9B320E"/>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3" name="任意多边形 102"/>
            <p:cNvSpPr>
              <a:spLocks/>
            </p:cNvSpPr>
            <p:nvPr/>
          </p:nvSpPr>
          <p:spPr bwMode="auto">
            <a:xfrm rot="16200000" flipV="1">
              <a:off x="5697538" y="4989513"/>
              <a:ext cx="393700" cy="241300"/>
            </a:xfrm>
            <a:custGeom>
              <a:avLst/>
              <a:gdLst>
                <a:gd name="connsiteX0" fmla="*/ 0 w 393960"/>
                <a:gd name="connsiteY0" fmla="*/ 241200 h 241200"/>
                <a:gd name="connsiteX1" fmla="*/ 0 w 393960"/>
                <a:gd name="connsiteY1" fmla="*/ 0 h 241200"/>
                <a:gd name="connsiteX2" fmla="*/ 122860 w 393960"/>
                <a:gd name="connsiteY2" fmla="*/ 0 h 241200"/>
                <a:gd name="connsiteX3" fmla="*/ 122860 w 393960"/>
                <a:gd name="connsiteY3" fmla="*/ 27719 h 241200"/>
                <a:gd name="connsiteX4" fmla="*/ 393960 w 393960"/>
                <a:gd name="connsiteY4" fmla="*/ 27719 h 241200"/>
                <a:gd name="connsiteX5" fmla="*/ 281307 w 393960"/>
                <a:gd name="connsiteY5" fmla="*/ 122008 h 241200"/>
                <a:gd name="connsiteX6" fmla="*/ 393960 w 393960"/>
                <a:gd name="connsiteY6" fmla="*/ 216298 h 241200"/>
                <a:gd name="connsiteX7" fmla="*/ 122860 w 393960"/>
                <a:gd name="connsiteY7" fmla="*/ 216298 h 241200"/>
                <a:gd name="connsiteX8" fmla="*/ 122860 w 393960"/>
                <a:gd name="connsiteY8" fmla="*/ 241200 h 241200"/>
                <a:gd name="connsiteX9" fmla="*/ 0 w 393960"/>
                <a:gd name="connsiteY9" fmla="*/ 241200 h 24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960" h="241200">
                  <a:moveTo>
                    <a:pt x="0" y="241200"/>
                  </a:moveTo>
                  <a:lnTo>
                    <a:pt x="0" y="0"/>
                  </a:lnTo>
                  <a:lnTo>
                    <a:pt x="122860" y="0"/>
                  </a:lnTo>
                  <a:lnTo>
                    <a:pt x="122860" y="27719"/>
                  </a:lnTo>
                  <a:lnTo>
                    <a:pt x="393960" y="27719"/>
                  </a:lnTo>
                  <a:lnTo>
                    <a:pt x="281307" y="122008"/>
                  </a:lnTo>
                  <a:lnTo>
                    <a:pt x="393960" y="216298"/>
                  </a:lnTo>
                  <a:lnTo>
                    <a:pt x="122860" y="216298"/>
                  </a:lnTo>
                  <a:lnTo>
                    <a:pt x="122860" y="241200"/>
                  </a:lnTo>
                  <a:lnTo>
                    <a:pt x="0" y="241200"/>
                  </a:lnTo>
                  <a:close/>
                </a:path>
              </a:pathLst>
            </a:custGeom>
            <a:solidFill>
              <a:srgbClr val="FF0000"/>
            </a:solidFill>
            <a:ln>
              <a:solidFill>
                <a:srgbClr val="9B320E"/>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4" name="任意多边形 103"/>
            <p:cNvSpPr>
              <a:spLocks/>
            </p:cNvSpPr>
            <p:nvPr/>
          </p:nvSpPr>
          <p:spPr bwMode="auto">
            <a:xfrm rot="16200000" flipV="1">
              <a:off x="5988844" y="4993482"/>
              <a:ext cx="395287" cy="241300"/>
            </a:xfrm>
            <a:custGeom>
              <a:avLst/>
              <a:gdLst>
                <a:gd name="connsiteX0" fmla="*/ 0 w 393960"/>
                <a:gd name="connsiteY0" fmla="*/ 241200 h 241200"/>
                <a:gd name="connsiteX1" fmla="*/ 0 w 393960"/>
                <a:gd name="connsiteY1" fmla="*/ 0 h 241200"/>
                <a:gd name="connsiteX2" fmla="*/ 122860 w 393960"/>
                <a:gd name="connsiteY2" fmla="*/ 0 h 241200"/>
                <a:gd name="connsiteX3" fmla="*/ 122860 w 393960"/>
                <a:gd name="connsiteY3" fmla="*/ 27719 h 241200"/>
                <a:gd name="connsiteX4" fmla="*/ 393960 w 393960"/>
                <a:gd name="connsiteY4" fmla="*/ 27719 h 241200"/>
                <a:gd name="connsiteX5" fmla="*/ 281307 w 393960"/>
                <a:gd name="connsiteY5" fmla="*/ 122008 h 241200"/>
                <a:gd name="connsiteX6" fmla="*/ 393960 w 393960"/>
                <a:gd name="connsiteY6" fmla="*/ 216298 h 241200"/>
                <a:gd name="connsiteX7" fmla="*/ 122860 w 393960"/>
                <a:gd name="connsiteY7" fmla="*/ 216298 h 241200"/>
                <a:gd name="connsiteX8" fmla="*/ 122860 w 393960"/>
                <a:gd name="connsiteY8" fmla="*/ 241200 h 241200"/>
                <a:gd name="connsiteX9" fmla="*/ 0 w 393960"/>
                <a:gd name="connsiteY9" fmla="*/ 241200 h 24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960" h="241200">
                  <a:moveTo>
                    <a:pt x="0" y="241200"/>
                  </a:moveTo>
                  <a:lnTo>
                    <a:pt x="0" y="0"/>
                  </a:lnTo>
                  <a:lnTo>
                    <a:pt x="122860" y="0"/>
                  </a:lnTo>
                  <a:lnTo>
                    <a:pt x="122860" y="27719"/>
                  </a:lnTo>
                  <a:lnTo>
                    <a:pt x="393960" y="27719"/>
                  </a:lnTo>
                  <a:lnTo>
                    <a:pt x="281307" y="122008"/>
                  </a:lnTo>
                  <a:lnTo>
                    <a:pt x="393960" y="216298"/>
                  </a:lnTo>
                  <a:lnTo>
                    <a:pt x="122860" y="216298"/>
                  </a:lnTo>
                  <a:lnTo>
                    <a:pt x="122860" y="241200"/>
                  </a:lnTo>
                  <a:lnTo>
                    <a:pt x="0" y="241200"/>
                  </a:lnTo>
                  <a:close/>
                </a:path>
              </a:pathLst>
            </a:custGeom>
            <a:solidFill>
              <a:srgbClr val="FF0000"/>
            </a:solidFill>
            <a:ln>
              <a:solidFill>
                <a:srgbClr val="9B320E"/>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5" name="任意多边形 104"/>
            <p:cNvSpPr>
              <a:spLocks/>
            </p:cNvSpPr>
            <p:nvPr/>
          </p:nvSpPr>
          <p:spPr bwMode="auto">
            <a:xfrm rot="16200000" flipV="1">
              <a:off x="6276181" y="4988719"/>
              <a:ext cx="395288" cy="241300"/>
            </a:xfrm>
            <a:custGeom>
              <a:avLst/>
              <a:gdLst>
                <a:gd name="connsiteX0" fmla="*/ 0 w 393960"/>
                <a:gd name="connsiteY0" fmla="*/ 241200 h 241200"/>
                <a:gd name="connsiteX1" fmla="*/ 0 w 393960"/>
                <a:gd name="connsiteY1" fmla="*/ 0 h 241200"/>
                <a:gd name="connsiteX2" fmla="*/ 122860 w 393960"/>
                <a:gd name="connsiteY2" fmla="*/ 0 h 241200"/>
                <a:gd name="connsiteX3" fmla="*/ 122860 w 393960"/>
                <a:gd name="connsiteY3" fmla="*/ 27719 h 241200"/>
                <a:gd name="connsiteX4" fmla="*/ 393960 w 393960"/>
                <a:gd name="connsiteY4" fmla="*/ 27719 h 241200"/>
                <a:gd name="connsiteX5" fmla="*/ 281307 w 393960"/>
                <a:gd name="connsiteY5" fmla="*/ 122008 h 241200"/>
                <a:gd name="connsiteX6" fmla="*/ 393960 w 393960"/>
                <a:gd name="connsiteY6" fmla="*/ 216298 h 241200"/>
                <a:gd name="connsiteX7" fmla="*/ 122860 w 393960"/>
                <a:gd name="connsiteY7" fmla="*/ 216298 h 241200"/>
                <a:gd name="connsiteX8" fmla="*/ 122860 w 393960"/>
                <a:gd name="connsiteY8" fmla="*/ 241200 h 241200"/>
                <a:gd name="connsiteX9" fmla="*/ 0 w 393960"/>
                <a:gd name="connsiteY9" fmla="*/ 241200 h 24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960" h="241200">
                  <a:moveTo>
                    <a:pt x="0" y="241200"/>
                  </a:moveTo>
                  <a:lnTo>
                    <a:pt x="0" y="0"/>
                  </a:lnTo>
                  <a:lnTo>
                    <a:pt x="122860" y="0"/>
                  </a:lnTo>
                  <a:lnTo>
                    <a:pt x="122860" y="27719"/>
                  </a:lnTo>
                  <a:lnTo>
                    <a:pt x="393960" y="27719"/>
                  </a:lnTo>
                  <a:lnTo>
                    <a:pt x="281307" y="122008"/>
                  </a:lnTo>
                  <a:lnTo>
                    <a:pt x="393960" y="216298"/>
                  </a:lnTo>
                  <a:lnTo>
                    <a:pt x="122860" y="216298"/>
                  </a:lnTo>
                  <a:lnTo>
                    <a:pt x="122860" y="241200"/>
                  </a:lnTo>
                  <a:lnTo>
                    <a:pt x="0" y="241200"/>
                  </a:lnTo>
                  <a:close/>
                </a:path>
              </a:pathLst>
            </a:custGeom>
            <a:solidFill>
              <a:srgbClr val="FF0000"/>
            </a:solidFill>
            <a:ln>
              <a:solidFill>
                <a:srgbClr val="9B320E"/>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6" name="任意多边形 105"/>
            <p:cNvSpPr>
              <a:spLocks/>
            </p:cNvSpPr>
            <p:nvPr/>
          </p:nvSpPr>
          <p:spPr bwMode="auto">
            <a:xfrm rot="16200000" flipV="1">
              <a:off x="7150100" y="4991100"/>
              <a:ext cx="400050" cy="241300"/>
            </a:xfrm>
            <a:custGeom>
              <a:avLst/>
              <a:gdLst>
                <a:gd name="connsiteX0" fmla="*/ 0 w 398723"/>
                <a:gd name="connsiteY0" fmla="*/ 242392 h 242392"/>
                <a:gd name="connsiteX1" fmla="*/ 0 w 398723"/>
                <a:gd name="connsiteY1" fmla="*/ 0 h 242392"/>
                <a:gd name="connsiteX2" fmla="*/ 123918 w 398723"/>
                <a:gd name="connsiteY2" fmla="*/ 0 h 242392"/>
                <a:gd name="connsiteX3" fmla="*/ 123918 w 398723"/>
                <a:gd name="connsiteY3" fmla="*/ 35911 h 242392"/>
                <a:gd name="connsiteX4" fmla="*/ 398723 w 398723"/>
                <a:gd name="connsiteY4" fmla="*/ 35911 h 242392"/>
                <a:gd name="connsiteX5" fmla="*/ 294466 w 398723"/>
                <a:gd name="connsiteY5" fmla="*/ 125689 h 242392"/>
                <a:gd name="connsiteX6" fmla="*/ 398723 w 398723"/>
                <a:gd name="connsiteY6" fmla="*/ 215467 h 242392"/>
                <a:gd name="connsiteX7" fmla="*/ 123918 w 398723"/>
                <a:gd name="connsiteY7" fmla="*/ 215467 h 242392"/>
                <a:gd name="connsiteX8" fmla="*/ 123918 w 398723"/>
                <a:gd name="connsiteY8" fmla="*/ 242392 h 242392"/>
                <a:gd name="connsiteX9" fmla="*/ 0 w 398723"/>
                <a:gd name="connsiteY9" fmla="*/ 242392 h 2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8723" h="242392">
                  <a:moveTo>
                    <a:pt x="0" y="242392"/>
                  </a:moveTo>
                  <a:lnTo>
                    <a:pt x="0" y="0"/>
                  </a:lnTo>
                  <a:lnTo>
                    <a:pt x="123918" y="0"/>
                  </a:lnTo>
                  <a:lnTo>
                    <a:pt x="123918" y="35911"/>
                  </a:lnTo>
                  <a:lnTo>
                    <a:pt x="398723" y="35911"/>
                  </a:lnTo>
                  <a:cubicBezTo>
                    <a:pt x="341122" y="35911"/>
                    <a:pt x="294466" y="76114"/>
                    <a:pt x="294466" y="125689"/>
                  </a:cubicBezTo>
                  <a:cubicBezTo>
                    <a:pt x="294466" y="175264"/>
                    <a:pt x="341122" y="215467"/>
                    <a:pt x="398723" y="215467"/>
                  </a:cubicBezTo>
                  <a:lnTo>
                    <a:pt x="123918" y="215467"/>
                  </a:lnTo>
                  <a:lnTo>
                    <a:pt x="123918" y="242392"/>
                  </a:lnTo>
                  <a:lnTo>
                    <a:pt x="0" y="242392"/>
                  </a:lnTo>
                  <a:close/>
                </a:path>
              </a:pathLst>
            </a:custGeom>
            <a:solidFill>
              <a:srgbClr val="FF0000"/>
            </a:solidFill>
            <a:ln>
              <a:solidFill>
                <a:srgbClr val="9B320E"/>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7" name="任意多边形 106"/>
            <p:cNvSpPr>
              <a:spLocks/>
            </p:cNvSpPr>
            <p:nvPr/>
          </p:nvSpPr>
          <p:spPr bwMode="auto">
            <a:xfrm rot="16200000" flipV="1">
              <a:off x="7738269" y="4985544"/>
              <a:ext cx="400050" cy="242888"/>
            </a:xfrm>
            <a:custGeom>
              <a:avLst/>
              <a:gdLst>
                <a:gd name="connsiteX0" fmla="*/ 0 w 398723"/>
                <a:gd name="connsiteY0" fmla="*/ 242392 h 242392"/>
                <a:gd name="connsiteX1" fmla="*/ 0 w 398723"/>
                <a:gd name="connsiteY1" fmla="*/ 0 h 242392"/>
                <a:gd name="connsiteX2" fmla="*/ 123918 w 398723"/>
                <a:gd name="connsiteY2" fmla="*/ 0 h 242392"/>
                <a:gd name="connsiteX3" fmla="*/ 123918 w 398723"/>
                <a:gd name="connsiteY3" fmla="*/ 35911 h 242392"/>
                <a:gd name="connsiteX4" fmla="*/ 398723 w 398723"/>
                <a:gd name="connsiteY4" fmla="*/ 35911 h 242392"/>
                <a:gd name="connsiteX5" fmla="*/ 294466 w 398723"/>
                <a:gd name="connsiteY5" fmla="*/ 125689 h 242392"/>
                <a:gd name="connsiteX6" fmla="*/ 398723 w 398723"/>
                <a:gd name="connsiteY6" fmla="*/ 215467 h 242392"/>
                <a:gd name="connsiteX7" fmla="*/ 123918 w 398723"/>
                <a:gd name="connsiteY7" fmla="*/ 215467 h 242392"/>
                <a:gd name="connsiteX8" fmla="*/ 123918 w 398723"/>
                <a:gd name="connsiteY8" fmla="*/ 242392 h 242392"/>
                <a:gd name="connsiteX9" fmla="*/ 0 w 398723"/>
                <a:gd name="connsiteY9" fmla="*/ 242392 h 2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8723" h="242392">
                  <a:moveTo>
                    <a:pt x="0" y="242392"/>
                  </a:moveTo>
                  <a:lnTo>
                    <a:pt x="0" y="0"/>
                  </a:lnTo>
                  <a:lnTo>
                    <a:pt x="123918" y="0"/>
                  </a:lnTo>
                  <a:lnTo>
                    <a:pt x="123918" y="35911"/>
                  </a:lnTo>
                  <a:lnTo>
                    <a:pt x="398723" y="35911"/>
                  </a:lnTo>
                  <a:cubicBezTo>
                    <a:pt x="341122" y="35911"/>
                    <a:pt x="294466" y="76114"/>
                    <a:pt x="294466" y="125689"/>
                  </a:cubicBezTo>
                  <a:cubicBezTo>
                    <a:pt x="294466" y="175264"/>
                    <a:pt x="341122" y="215467"/>
                    <a:pt x="398723" y="215467"/>
                  </a:cubicBezTo>
                  <a:lnTo>
                    <a:pt x="123918" y="215467"/>
                  </a:lnTo>
                  <a:lnTo>
                    <a:pt x="123918" y="242392"/>
                  </a:lnTo>
                  <a:lnTo>
                    <a:pt x="0" y="242392"/>
                  </a:lnTo>
                  <a:close/>
                </a:path>
              </a:pathLst>
            </a:custGeom>
            <a:solidFill>
              <a:srgbClr val="FF0000"/>
            </a:solidFill>
            <a:ln>
              <a:solidFill>
                <a:srgbClr val="9B320E"/>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8" name="任意多边形 107"/>
            <p:cNvSpPr>
              <a:spLocks/>
            </p:cNvSpPr>
            <p:nvPr/>
          </p:nvSpPr>
          <p:spPr bwMode="auto">
            <a:xfrm rot="16200000" flipV="1">
              <a:off x="7984332" y="4872831"/>
              <a:ext cx="533400" cy="287337"/>
            </a:xfrm>
            <a:custGeom>
              <a:avLst/>
              <a:gdLst>
                <a:gd name="connsiteX0" fmla="*/ 0 w 533213"/>
                <a:gd name="connsiteY0" fmla="*/ 287437 h 287437"/>
                <a:gd name="connsiteX1" fmla="*/ 0 w 533213"/>
                <a:gd name="connsiteY1" fmla="*/ 0 h 287437"/>
                <a:gd name="connsiteX2" fmla="*/ 96918 w 533213"/>
                <a:gd name="connsiteY2" fmla="*/ 0 h 287437"/>
                <a:gd name="connsiteX3" fmla="*/ 96918 w 533213"/>
                <a:gd name="connsiteY3" fmla="*/ 78752 h 287437"/>
                <a:gd name="connsiteX4" fmla="*/ 426951 w 533213"/>
                <a:gd name="connsiteY4" fmla="*/ 78752 h 287437"/>
                <a:gd name="connsiteX5" fmla="*/ 533213 w 533213"/>
                <a:gd name="connsiteY5" fmla="*/ 170733 h 287437"/>
                <a:gd name="connsiteX6" fmla="*/ 426951 w 533213"/>
                <a:gd name="connsiteY6" fmla="*/ 262715 h 287437"/>
                <a:gd name="connsiteX7" fmla="*/ 96918 w 533213"/>
                <a:gd name="connsiteY7" fmla="*/ 262715 h 287437"/>
                <a:gd name="connsiteX8" fmla="*/ 96918 w 533213"/>
                <a:gd name="connsiteY8" fmla="*/ 287437 h 287437"/>
                <a:gd name="connsiteX9" fmla="*/ 0 w 533213"/>
                <a:gd name="connsiteY9" fmla="*/ 287437 h 287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3213" h="287437">
                  <a:moveTo>
                    <a:pt x="0" y="287437"/>
                  </a:moveTo>
                  <a:lnTo>
                    <a:pt x="0" y="0"/>
                  </a:lnTo>
                  <a:lnTo>
                    <a:pt x="96918" y="0"/>
                  </a:lnTo>
                  <a:lnTo>
                    <a:pt x="96918" y="78752"/>
                  </a:lnTo>
                  <a:lnTo>
                    <a:pt x="426951" y="78752"/>
                  </a:lnTo>
                  <a:lnTo>
                    <a:pt x="533213" y="170733"/>
                  </a:lnTo>
                  <a:lnTo>
                    <a:pt x="426951" y="262715"/>
                  </a:lnTo>
                  <a:lnTo>
                    <a:pt x="96918" y="262715"/>
                  </a:lnTo>
                  <a:lnTo>
                    <a:pt x="96918" y="287437"/>
                  </a:lnTo>
                  <a:lnTo>
                    <a:pt x="0" y="287437"/>
                  </a:lnTo>
                  <a:close/>
                </a:path>
              </a:pathLst>
            </a:custGeom>
            <a:solidFill>
              <a:srgbClr val="FF0000"/>
            </a:solidFill>
            <a:ln>
              <a:solidFill>
                <a:srgbClr val="9B320E"/>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9" name="矩形 108"/>
            <p:cNvSpPr/>
            <p:nvPr/>
          </p:nvSpPr>
          <p:spPr bwMode="auto">
            <a:xfrm>
              <a:off x="4818063" y="5181600"/>
              <a:ext cx="3600450" cy="144463"/>
            </a:xfrm>
            <a:prstGeom prst="rect">
              <a:avLst/>
            </a:prstGeom>
            <a:solidFill>
              <a:srgbClr val="FF0000"/>
            </a:solidFill>
            <a:ln>
              <a:solidFill>
                <a:srgbClr val="9B320E"/>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4407" name="Text Box 27"/>
            <p:cNvSpPr txBox="1">
              <a:spLocks noChangeArrowheads="1"/>
            </p:cNvSpPr>
            <p:nvPr/>
          </p:nvSpPr>
          <p:spPr bwMode="auto">
            <a:xfrm>
              <a:off x="4950306" y="4986480"/>
              <a:ext cx="120234" cy="200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b="1">
                  <a:solidFill>
                    <a:schemeClr val="bg1"/>
                  </a:solidFill>
                  <a:ea typeface="Gulim" panose="020B0600000101010101" pitchFamily="34" charset="-127"/>
                </a:rPr>
                <a:t>U</a:t>
              </a:r>
            </a:p>
          </p:txBody>
        </p:sp>
        <p:sp>
          <p:nvSpPr>
            <p:cNvPr id="14408" name="Text Box 28"/>
            <p:cNvSpPr txBox="1">
              <a:spLocks noChangeArrowheads="1"/>
            </p:cNvSpPr>
            <p:nvPr/>
          </p:nvSpPr>
          <p:spPr bwMode="auto">
            <a:xfrm>
              <a:off x="5242560" y="4979811"/>
              <a:ext cx="129852" cy="200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b="1">
                  <a:solidFill>
                    <a:schemeClr val="bg1"/>
                  </a:solidFill>
                  <a:ea typeface="Gulim" panose="020B0600000101010101" pitchFamily="34" charset="-127"/>
                </a:rPr>
                <a:t>G</a:t>
              </a:r>
            </a:p>
          </p:txBody>
        </p:sp>
        <p:sp>
          <p:nvSpPr>
            <p:cNvPr id="14409" name="Text Box 29"/>
            <p:cNvSpPr txBox="1">
              <a:spLocks noChangeArrowheads="1"/>
            </p:cNvSpPr>
            <p:nvPr/>
          </p:nvSpPr>
          <p:spPr bwMode="auto">
            <a:xfrm>
              <a:off x="5528600" y="4983145"/>
              <a:ext cx="129852" cy="200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b="1">
                  <a:solidFill>
                    <a:schemeClr val="bg1"/>
                  </a:solidFill>
                  <a:ea typeface="Gulim" panose="020B0600000101010101" pitchFamily="34" charset="-127"/>
                </a:rPr>
                <a:t>G</a:t>
              </a:r>
            </a:p>
          </p:txBody>
        </p:sp>
        <p:sp>
          <p:nvSpPr>
            <p:cNvPr id="14410" name="Text Box 30"/>
            <p:cNvSpPr txBox="1">
              <a:spLocks noChangeArrowheads="1"/>
            </p:cNvSpPr>
            <p:nvPr/>
          </p:nvSpPr>
          <p:spPr bwMode="auto">
            <a:xfrm>
              <a:off x="5832967" y="4996007"/>
              <a:ext cx="120234" cy="200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b="1">
                  <a:solidFill>
                    <a:schemeClr val="bg1"/>
                  </a:solidFill>
                  <a:ea typeface="Gulim" panose="020B0600000101010101" pitchFamily="34" charset="-127"/>
                </a:rPr>
                <a:t>U</a:t>
              </a:r>
            </a:p>
          </p:txBody>
        </p:sp>
        <p:sp>
          <p:nvSpPr>
            <p:cNvPr id="14411" name="Text Box 31"/>
            <p:cNvSpPr txBox="1">
              <a:spLocks noChangeArrowheads="1"/>
            </p:cNvSpPr>
            <p:nvPr/>
          </p:nvSpPr>
          <p:spPr bwMode="auto">
            <a:xfrm>
              <a:off x="6125310" y="4986003"/>
              <a:ext cx="120234" cy="200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b="1">
                  <a:solidFill>
                    <a:schemeClr val="bg1"/>
                  </a:solidFill>
                  <a:ea typeface="Gulim" panose="020B0600000101010101" pitchFamily="34" charset="-127"/>
                </a:rPr>
                <a:t>U</a:t>
              </a:r>
            </a:p>
          </p:txBody>
        </p:sp>
        <p:sp>
          <p:nvSpPr>
            <p:cNvPr id="14412" name="Text Box 32"/>
            <p:cNvSpPr txBox="1">
              <a:spLocks noChangeArrowheads="1"/>
            </p:cNvSpPr>
            <p:nvPr/>
          </p:nvSpPr>
          <p:spPr bwMode="auto">
            <a:xfrm>
              <a:off x="6411785" y="4998865"/>
              <a:ext cx="120234" cy="200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b="1">
                  <a:solidFill>
                    <a:schemeClr val="bg1"/>
                  </a:solidFill>
                  <a:ea typeface="Gulim" panose="020B0600000101010101" pitchFamily="34" charset="-127"/>
                </a:rPr>
                <a:t>U</a:t>
              </a:r>
            </a:p>
          </p:txBody>
        </p:sp>
        <p:sp>
          <p:nvSpPr>
            <p:cNvPr id="14413" name="Text Box 33"/>
            <p:cNvSpPr txBox="1">
              <a:spLocks noChangeArrowheads="1"/>
            </p:cNvSpPr>
            <p:nvPr/>
          </p:nvSpPr>
          <p:spPr bwMode="auto">
            <a:xfrm>
              <a:off x="6700525" y="4986480"/>
              <a:ext cx="129852" cy="200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b="1">
                  <a:solidFill>
                    <a:schemeClr val="bg1"/>
                  </a:solidFill>
                  <a:ea typeface="Gulim" panose="020B0600000101010101" pitchFamily="34" charset="-127"/>
                </a:rPr>
                <a:t>G</a:t>
              </a:r>
            </a:p>
          </p:txBody>
        </p:sp>
        <p:sp>
          <p:nvSpPr>
            <p:cNvPr id="14414" name="Text Box 34"/>
            <p:cNvSpPr txBox="1">
              <a:spLocks noChangeArrowheads="1"/>
            </p:cNvSpPr>
            <p:nvPr/>
          </p:nvSpPr>
          <p:spPr bwMode="auto">
            <a:xfrm>
              <a:off x="6988539" y="4988385"/>
              <a:ext cx="129852" cy="200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b="1">
                  <a:solidFill>
                    <a:schemeClr val="bg1"/>
                  </a:solidFill>
                  <a:ea typeface="Gulim" panose="020B0600000101010101" pitchFamily="34" charset="-127"/>
                </a:rPr>
                <a:t>G</a:t>
              </a:r>
            </a:p>
          </p:txBody>
        </p:sp>
        <p:sp>
          <p:nvSpPr>
            <p:cNvPr id="14415" name="Text Box 35"/>
            <p:cNvSpPr txBox="1">
              <a:spLocks noChangeArrowheads="1"/>
            </p:cNvSpPr>
            <p:nvPr/>
          </p:nvSpPr>
          <p:spPr bwMode="auto">
            <a:xfrm>
              <a:off x="7288143" y="4988385"/>
              <a:ext cx="120234" cy="200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b="1">
                  <a:solidFill>
                    <a:schemeClr val="bg1"/>
                  </a:solidFill>
                  <a:ea typeface="Gulim" panose="020B0600000101010101" pitchFamily="34" charset="-127"/>
                </a:rPr>
                <a:t>C</a:t>
              </a:r>
            </a:p>
          </p:txBody>
        </p:sp>
        <p:sp>
          <p:nvSpPr>
            <p:cNvPr id="14416" name="Text Box 36"/>
            <p:cNvSpPr txBox="1">
              <a:spLocks noChangeArrowheads="1"/>
            </p:cNvSpPr>
            <p:nvPr/>
          </p:nvSpPr>
          <p:spPr bwMode="auto">
            <a:xfrm>
              <a:off x="7580921" y="4995054"/>
              <a:ext cx="120234" cy="200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b="1">
                  <a:solidFill>
                    <a:schemeClr val="bg1"/>
                  </a:solidFill>
                  <a:ea typeface="Gulim" panose="020B0600000101010101" pitchFamily="34" charset="-127"/>
                </a:rPr>
                <a:t>U</a:t>
              </a:r>
            </a:p>
          </p:txBody>
        </p:sp>
        <p:sp>
          <p:nvSpPr>
            <p:cNvPr id="14417" name="Text Box 37"/>
            <p:cNvSpPr txBox="1">
              <a:spLocks noChangeArrowheads="1"/>
            </p:cNvSpPr>
            <p:nvPr/>
          </p:nvSpPr>
          <p:spPr bwMode="auto">
            <a:xfrm>
              <a:off x="7876487" y="4995054"/>
              <a:ext cx="120234" cy="200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b="1">
                  <a:solidFill>
                    <a:schemeClr val="bg1"/>
                  </a:solidFill>
                  <a:ea typeface="Gulim" panose="020B0600000101010101" pitchFamily="34" charset="-127"/>
                </a:rPr>
                <a:t>C</a:t>
              </a:r>
            </a:p>
          </p:txBody>
        </p:sp>
        <p:sp>
          <p:nvSpPr>
            <p:cNvPr id="14418" name="Text Box 38"/>
            <p:cNvSpPr txBox="1">
              <a:spLocks noChangeArrowheads="1"/>
            </p:cNvSpPr>
            <p:nvPr/>
          </p:nvSpPr>
          <p:spPr bwMode="auto">
            <a:xfrm>
              <a:off x="8167726" y="4988385"/>
              <a:ext cx="120234" cy="200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b="1">
                  <a:solidFill>
                    <a:schemeClr val="bg1"/>
                  </a:solidFill>
                  <a:ea typeface="Gulim" panose="020B0600000101010101" pitchFamily="34" charset="-127"/>
                </a:rPr>
                <a:t>A</a:t>
              </a:r>
            </a:p>
          </p:txBody>
        </p:sp>
        <p:sp>
          <p:nvSpPr>
            <p:cNvPr id="93" name="流程图: 决策 92"/>
            <p:cNvSpPr/>
            <p:nvPr/>
          </p:nvSpPr>
          <p:spPr bwMode="auto">
            <a:xfrm>
              <a:off x="5015707" y="6066788"/>
              <a:ext cx="576037" cy="493041"/>
            </a:xfrm>
            <a:prstGeom prst="flowChartDecision">
              <a:avLst/>
            </a:prstGeom>
            <a:solidFill>
              <a:srgbClr val="8A85B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rgbClr val="FF0000"/>
                </a:solidFill>
              </a:endParaRPr>
            </a:p>
          </p:txBody>
        </p:sp>
        <p:sp>
          <p:nvSpPr>
            <p:cNvPr id="5" name="矩形 4"/>
            <p:cNvSpPr/>
            <p:nvPr/>
          </p:nvSpPr>
          <p:spPr bwMode="auto">
            <a:xfrm>
              <a:off x="5986909" y="6141150"/>
              <a:ext cx="396026" cy="360056"/>
            </a:xfrm>
            <a:prstGeom prst="rect">
              <a:avLst/>
            </a:prstGeom>
            <a:solidFill>
              <a:srgbClr val="8A85B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 name="椭圆 5"/>
            <p:cNvSpPr/>
            <p:nvPr/>
          </p:nvSpPr>
          <p:spPr bwMode="auto">
            <a:xfrm>
              <a:off x="6843053" y="6093975"/>
              <a:ext cx="432028" cy="432067"/>
            </a:xfrm>
            <a:prstGeom prst="ellipse">
              <a:avLst/>
            </a:prstGeom>
            <a:solidFill>
              <a:srgbClr val="8A85B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7" name="等腰三角形 6"/>
            <p:cNvSpPr/>
            <p:nvPr/>
          </p:nvSpPr>
          <p:spPr bwMode="auto">
            <a:xfrm>
              <a:off x="7683224" y="6076042"/>
              <a:ext cx="504033" cy="432067"/>
            </a:xfrm>
            <a:prstGeom prst="triangle">
              <a:avLst/>
            </a:prstGeom>
            <a:solidFill>
              <a:srgbClr val="8A85B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4431" name="Text Box 39"/>
            <p:cNvSpPr txBox="1">
              <a:spLocks noChangeArrowheads="1"/>
            </p:cNvSpPr>
            <p:nvPr/>
          </p:nvSpPr>
          <p:spPr bwMode="auto">
            <a:xfrm>
              <a:off x="5087656" y="6162078"/>
              <a:ext cx="446113" cy="29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92075" tIns="46038" rIns="92075" bIns="46038"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b="1">
                  <a:solidFill>
                    <a:schemeClr val="bg1"/>
                  </a:solidFill>
                  <a:ea typeface="Gulim" panose="020B0600000101010101" pitchFamily="34" charset="-127"/>
                </a:rPr>
                <a:t>Trp</a:t>
              </a:r>
            </a:p>
          </p:txBody>
        </p:sp>
        <p:sp>
          <p:nvSpPr>
            <p:cNvPr id="14432" name="Text Box 40"/>
            <p:cNvSpPr txBox="1">
              <a:spLocks noChangeArrowheads="1"/>
            </p:cNvSpPr>
            <p:nvPr/>
          </p:nvSpPr>
          <p:spPr bwMode="auto">
            <a:xfrm>
              <a:off x="5940515" y="6166111"/>
              <a:ext cx="492154" cy="29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92075" tIns="46038" rIns="92075" bIns="46038"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b="1">
                  <a:solidFill>
                    <a:schemeClr val="bg1"/>
                  </a:solidFill>
                  <a:ea typeface="Gulim" panose="020B0600000101010101" pitchFamily="34" charset="-127"/>
                </a:rPr>
                <a:t>Phe</a:t>
              </a:r>
            </a:p>
          </p:txBody>
        </p:sp>
        <p:sp>
          <p:nvSpPr>
            <p:cNvPr id="14433" name="Text Box 41"/>
            <p:cNvSpPr txBox="1">
              <a:spLocks noChangeArrowheads="1"/>
            </p:cNvSpPr>
            <p:nvPr/>
          </p:nvSpPr>
          <p:spPr bwMode="auto">
            <a:xfrm>
              <a:off x="6833834" y="6163645"/>
              <a:ext cx="455283" cy="29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92075" tIns="46038" rIns="92075" bIns="46038"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b="1">
                  <a:solidFill>
                    <a:schemeClr val="bg1"/>
                  </a:solidFill>
                  <a:ea typeface="Gulim" panose="020B0600000101010101" pitchFamily="34" charset="-127"/>
                </a:rPr>
                <a:t>Gly</a:t>
              </a:r>
            </a:p>
          </p:txBody>
        </p:sp>
        <p:sp>
          <p:nvSpPr>
            <p:cNvPr id="14434" name="Text Box 42"/>
            <p:cNvSpPr txBox="1">
              <a:spLocks noChangeArrowheads="1"/>
            </p:cNvSpPr>
            <p:nvPr/>
          </p:nvSpPr>
          <p:spPr bwMode="auto">
            <a:xfrm>
              <a:off x="7709517" y="6178973"/>
              <a:ext cx="453679" cy="29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92075" tIns="46038" rIns="92075" bIns="46038"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ko-KR" sz="1300" b="1">
                  <a:solidFill>
                    <a:schemeClr val="bg1"/>
                  </a:solidFill>
                  <a:ea typeface="Gulim" panose="020B0600000101010101" pitchFamily="34" charset="-127"/>
                </a:rPr>
                <a:t>Ser</a:t>
              </a:r>
            </a:p>
          </p:txBody>
        </p:sp>
        <p:cxnSp>
          <p:nvCxnSpPr>
            <p:cNvPr id="13" name="直接箭头连接符 12"/>
            <p:cNvCxnSpPr/>
            <p:nvPr/>
          </p:nvCxnSpPr>
          <p:spPr bwMode="auto">
            <a:xfrm>
              <a:off x="5303838" y="5662613"/>
              <a:ext cx="0" cy="358775"/>
            </a:xfrm>
            <a:prstGeom prst="straightConnector1">
              <a:avLst/>
            </a:prstGeom>
            <a:ln w="19050">
              <a:tailEnd type="stealth" w="lg" len="lg"/>
            </a:ln>
          </p:spPr>
          <p:style>
            <a:lnRef idx="1">
              <a:schemeClr val="accent1"/>
            </a:lnRef>
            <a:fillRef idx="0">
              <a:schemeClr val="accent1"/>
            </a:fillRef>
            <a:effectRef idx="0">
              <a:schemeClr val="accent1"/>
            </a:effectRef>
            <a:fontRef idx="minor">
              <a:schemeClr val="tx1"/>
            </a:fontRef>
          </p:style>
        </p:cxnSp>
        <p:cxnSp>
          <p:nvCxnSpPr>
            <p:cNvPr id="112" name="直接箭头连接符 111"/>
            <p:cNvCxnSpPr/>
            <p:nvPr/>
          </p:nvCxnSpPr>
          <p:spPr bwMode="auto">
            <a:xfrm>
              <a:off x="6167438" y="5662613"/>
              <a:ext cx="0" cy="358775"/>
            </a:xfrm>
            <a:prstGeom prst="straightConnector1">
              <a:avLst/>
            </a:prstGeom>
            <a:ln w="19050">
              <a:tailEnd type="stealth" w="lg" len="lg"/>
            </a:ln>
          </p:spPr>
          <p:style>
            <a:lnRef idx="1">
              <a:schemeClr val="accent1"/>
            </a:lnRef>
            <a:fillRef idx="0">
              <a:schemeClr val="accent1"/>
            </a:fillRef>
            <a:effectRef idx="0">
              <a:schemeClr val="accent1"/>
            </a:effectRef>
            <a:fontRef idx="minor">
              <a:schemeClr val="tx1"/>
            </a:fontRef>
          </p:style>
        </p:cxnSp>
        <p:cxnSp>
          <p:nvCxnSpPr>
            <p:cNvPr id="113" name="直接箭头连接符 112"/>
            <p:cNvCxnSpPr/>
            <p:nvPr/>
          </p:nvCxnSpPr>
          <p:spPr bwMode="auto">
            <a:xfrm>
              <a:off x="7032625" y="5662613"/>
              <a:ext cx="0" cy="358775"/>
            </a:xfrm>
            <a:prstGeom prst="straightConnector1">
              <a:avLst/>
            </a:prstGeom>
            <a:ln w="19050">
              <a:tailEnd type="stealth" w="lg" len="lg"/>
            </a:ln>
          </p:spPr>
          <p:style>
            <a:lnRef idx="1">
              <a:schemeClr val="accent1"/>
            </a:lnRef>
            <a:fillRef idx="0">
              <a:schemeClr val="accent1"/>
            </a:fillRef>
            <a:effectRef idx="0">
              <a:schemeClr val="accent1"/>
            </a:effectRef>
            <a:fontRef idx="minor">
              <a:schemeClr val="tx1"/>
            </a:fontRef>
          </p:style>
        </p:cxnSp>
        <p:cxnSp>
          <p:nvCxnSpPr>
            <p:cNvPr id="114" name="直接箭头连接符 113"/>
            <p:cNvCxnSpPr/>
            <p:nvPr/>
          </p:nvCxnSpPr>
          <p:spPr bwMode="auto">
            <a:xfrm>
              <a:off x="7967663" y="5662613"/>
              <a:ext cx="0" cy="358775"/>
            </a:xfrm>
            <a:prstGeom prst="straightConnector1">
              <a:avLst/>
            </a:prstGeom>
            <a:ln w="19050">
              <a:tailEnd type="stealth" w="lg" len="lg"/>
            </a:ln>
          </p:spPr>
          <p:style>
            <a:lnRef idx="1">
              <a:schemeClr val="accent1"/>
            </a:lnRef>
            <a:fillRef idx="0">
              <a:schemeClr val="accent1"/>
            </a:fillRef>
            <a:effectRef idx="0">
              <a:schemeClr val="accent1"/>
            </a:effectRef>
            <a:fontRef idx="minor">
              <a:schemeClr val="tx1"/>
            </a:fontRef>
          </p:style>
        </p:cxnSp>
        <p:sp>
          <p:nvSpPr>
            <p:cNvPr id="118" name="Freeform 5655"/>
            <p:cNvSpPr>
              <a:spLocks/>
            </p:cNvSpPr>
            <p:nvPr/>
          </p:nvSpPr>
          <p:spPr bwMode="auto">
            <a:xfrm rot="4380000">
              <a:off x="4345928" y="1989723"/>
              <a:ext cx="360000" cy="39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317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 name="Freeform 5655"/>
            <p:cNvSpPr>
              <a:spLocks/>
            </p:cNvSpPr>
            <p:nvPr/>
          </p:nvSpPr>
          <p:spPr bwMode="auto">
            <a:xfrm rot="4860000" flipV="1">
              <a:off x="4282510" y="1701464"/>
              <a:ext cx="360000" cy="39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317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9" name="Freeform 5655"/>
            <p:cNvSpPr>
              <a:spLocks/>
            </p:cNvSpPr>
            <p:nvPr/>
          </p:nvSpPr>
          <p:spPr bwMode="auto">
            <a:xfrm rot="4380000">
              <a:off x="4425596" y="2174436"/>
              <a:ext cx="360000" cy="39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317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7" name="Freeform 5655"/>
            <p:cNvSpPr>
              <a:spLocks/>
            </p:cNvSpPr>
            <p:nvPr/>
          </p:nvSpPr>
          <p:spPr bwMode="auto">
            <a:xfrm rot="4860000" flipV="1">
              <a:off x="4360950" y="1882496"/>
              <a:ext cx="360000" cy="39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317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2" name="Freeform 5655"/>
            <p:cNvSpPr>
              <a:spLocks/>
            </p:cNvSpPr>
            <p:nvPr/>
          </p:nvSpPr>
          <p:spPr bwMode="auto">
            <a:xfrm rot="3300000">
              <a:off x="4508757" y="2544005"/>
              <a:ext cx="360000" cy="39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FD1FF"/>
                </a:gs>
                <a:gs pos="50000">
                  <a:srgbClr val="FDFAFF"/>
                </a:gs>
                <a:gs pos="100000">
                  <a:srgbClr val="4FD1FF"/>
                </a:gs>
              </a:gsLst>
              <a:lin ang="5400000" scaled="1"/>
            </a:gradFill>
            <a:ln w="3175">
              <a:solidFill>
                <a:srgbClr val="92B4A2"/>
              </a:solidFill>
              <a:round/>
              <a:headEnd/>
              <a:tailEnd/>
            </a:ln>
            <a:effectLst/>
          </p:spPr>
          <p:txBody>
            <a:bodyPr/>
            <a:lstStyle/>
            <a:p>
              <a:endParaRPr lang="zh-CN" altLang="en-US"/>
            </a:p>
          </p:txBody>
        </p:sp>
        <p:sp>
          <p:nvSpPr>
            <p:cNvPr id="120" name="Freeform 5655"/>
            <p:cNvSpPr>
              <a:spLocks/>
            </p:cNvSpPr>
            <p:nvPr/>
          </p:nvSpPr>
          <p:spPr bwMode="auto">
            <a:xfrm rot="4860000" flipV="1">
              <a:off x="4419126" y="2307171"/>
              <a:ext cx="360000" cy="39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518E"/>
                </a:gs>
                <a:gs pos="50000">
                  <a:srgbClr val="ABE9FF"/>
                </a:gs>
                <a:gs pos="100000">
                  <a:srgbClr val="00518E"/>
                </a:gs>
              </a:gsLst>
              <a:lin ang="5400000" scaled="1"/>
            </a:gradFill>
            <a:ln w="3175">
              <a:solidFill>
                <a:srgbClr val="2D9386"/>
              </a:solidFill>
              <a:round/>
              <a:headEnd/>
              <a:tailEnd/>
            </a:ln>
            <a:effectLst/>
          </p:spPr>
          <p:txBody>
            <a:bodyPr/>
            <a:lstStyle/>
            <a:p>
              <a:endParaRPr lang="zh-CN" altLang="en-US"/>
            </a:p>
          </p:txBody>
        </p:sp>
        <p:sp>
          <p:nvSpPr>
            <p:cNvPr id="123" name="Freeform 5655"/>
            <p:cNvSpPr>
              <a:spLocks/>
            </p:cNvSpPr>
            <p:nvPr/>
          </p:nvSpPr>
          <p:spPr bwMode="auto">
            <a:xfrm rot="2940000">
              <a:off x="4632585" y="2691644"/>
              <a:ext cx="360000" cy="39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FD1FF"/>
                </a:gs>
                <a:gs pos="50000">
                  <a:srgbClr val="FDFAFF"/>
                </a:gs>
                <a:gs pos="100000">
                  <a:srgbClr val="4FD1FF"/>
                </a:gs>
              </a:gsLst>
              <a:lin ang="5400000" scaled="1"/>
            </a:gradFill>
            <a:ln w="3175">
              <a:solidFill>
                <a:srgbClr val="92B4A2"/>
              </a:solidFill>
              <a:round/>
              <a:headEnd/>
              <a:tailEnd/>
            </a:ln>
            <a:effectLst/>
          </p:spPr>
          <p:txBody>
            <a:bodyPr/>
            <a:lstStyle/>
            <a:p>
              <a:endParaRPr lang="zh-CN" altLang="en-US"/>
            </a:p>
          </p:txBody>
        </p:sp>
        <p:sp>
          <p:nvSpPr>
            <p:cNvPr id="126" name="Freeform 5655"/>
            <p:cNvSpPr>
              <a:spLocks/>
            </p:cNvSpPr>
            <p:nvPr/>
          </p:nvSpPr>
          <p:spPr bwMode="auto">
            <a:xfrm rot="1200000">
              <a:off x="4946364" y="2908535"/>
              <a:ext cx="360000" cy="39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FD1FF"/>
                </a:gs>
                <a:gs pos="50000">
                  <a:srgbClr val="FDFAFF"/>
                </a:gs>
                <a:gs pos="100000">
                  <a:srgbClr val="4FD1FF"/>
                </a:gs>
              </a:gsLst>
              <a:lin ang="5400000" scaled="1"/>
            </a:gradFill>
            <a:ln w="3175">
              <a:solidFill>
                <a:srgbClr val="92B4A2"/>
              </a:solidFill>
              <a:round/>
              <a:headEnd/>
              <a:tailEnd/>
            </a:ln>
            <a:effectLst/>
          </p:spPr>
          <p:txBody>
            <a:bodyPr/>
            <a:lstStyle/>
            <a:p>
              <a:endParaRPr lang="zh-CN" altLang="en-US"/>
            </a:p>
          </p:txBody>
        </p:sp>
        <p:sp>
          <p:nvSpPr>
            <p:cNvPr id="124" name="Freeform 5655"/>
            <p:cNvSpPr>
              <a:spLocks/>
            </p:cNvSpPr>
            <p:nvPr/>
          </p:nvSpPr>
          <p:spPr bwMode="auto">
            <a:xfrm rot="3120000" flipV="1">
              <a:off x="4734694" y="2828605"/>
              <a:ext cx="360000" cy="32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518E"/>
                </a:gs>
                <a:gs pos="50000">
                  <a:srgbClr val="ABE9FF"/>
                </a:gs>
                <a:gs pos="100000">
                  <a:srgbClr val="00518E"/>
                </a:gs>
              </a:gsLst>
              <a:lin ang="5400000" scaled="1"/>
            </a:gradFill>
            <a:ln w="3175">
              <a:solidFill>
                <a:srgbClr val="2D9386"/>
              </a:solidFill>
              <a:round/>
              <a:headEnd/>
              <a:tailEnd/>
            </a:ln>
            <a:effectLst/>
          </p:spPr>
          <p:txBody>
            <a:bodyPr/>
            <a:lstStyle/>
            <a:p>
              <a:endParaRPr lang="zh-CN" altLang="en-US"/>
            </a:p>
          </p:txBody>
        </p:sp>
        <p:sp>
          <p:nvSpPr>
            <p:cNvPr id="127" name="Freeform 5655"/>
            <p:cNvSpPr>
              <a:spLocks/>
            </p:cNvSpPr>
            <p:nvPr/>
          </p:nvSpPr>
          <p:spPr bwMode="auto">
            <a:xfrm rot="180000">
              <a:off x="5154858" y="2926709"/>
              <a:ext cx="360000" cy="39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FD1FF"/>
                </a:gs>
                <a:gs pos="50000">
                  <a:srgbClr val="FDFAFF"/>
                </a:gs>
                <a:gs pos="100000">
                  <a:srgbClr val="4FD1FF"/>
                </a:gs>
              </a:gsLst>
              <a:lin ang="5400000" scaled="1"/>
            </a:gradFill>
            <a:ln w="3175">
              <a:solidFill>
                <a:srgbClr val="92B4A2"/>
              </a:solidFill>
              <a:round/>
              <a:headEnd/>
              <a:tailEnd/>
            </a:ln>
            <a:effectLst/>
          </p:spPr>
          <p:txBody>
            <a:bodyPr/>
            <a:lstStyle/>
            <a:p>
              <a:endParaRPr lang="zh-CN" altLang="en-US"/>
            </a:p>
          </p:txBody>
        </p:sp>
        <p:sp>
          <p:nvSpPr>
            <p:cNvPr id="125" name="Freeform 5655"/>
            <p:cNvSpPr>
              <a:spLocks/>
            </p:cNvSpPr>
            <p:nvPr/>
          </p:nvSpPr>
          <p:spPr bwMode="auto">
            <a:xfrm rot="1920000" flipV="1">
              <a:off x="4939830" y="2928608"/>
              <a:ext cx="324000" cy="32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518E"/>
                </a:gs>
                <a:gs pos="50000">
                  <a:srgbClr val="ABE9FF"/>
                </a:gs>
                <a:gs pos="100000">
                  <a:srgbClr val="00518E"/>
                </a:gs>
              </a:gsLst>
              <a:lin ang="5400000" scaled="1"/>
            </a:gradFill>
            <a:ln w="3175">
              <a:solidFill>
                <a:srgbClr val="2D9386"/>
              </a:solidFill>
              <a:round/>
              <a:headEnd/>
              <a:tailEnd/>
            </a:ln>
            <a:effectLst/>
          </p:spPr>
          <p:txBody>
            <a:bodyPr/>
            <a:lstStyle/>
            <a:p>
              <a:endParaRPr lang="zh-CN" altLang="en-US"/>
            </a:p>
          </p:txBody>
        </p:sp>
        <p:sp>
          <p:nvSpPr>
            <p:cNvPr id="130" name="Freeform 5655"/>
            <p:cNvSpPr>
              <a:spLocks/>
            </p:cNvSpPr>
            <p:nvPr/>
          </p:nvSpPr>
          <p:spPr bwMode="auto">
            <a:xfrm rot="-2820000">
              <a:off x="5527740" y="2829374"/>
              <a:ext cx="270000" cy="27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317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8" name="Freeform 5655"/>
            <p:cNvSpPr>
              <a:spLocks/>
            </p:cNvSpPr>
            <p:nvPr/>
          </p:nvSpPr>
          <p:spPr bwMode="auto">
            <a:xfrm rot="20400000" flipV="1">
              <a:off x="5351656" y="2915041"/>
              <a:ext cx="288000" cy="288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317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1" name="Freeform 5655"/>
            <p:cNvSpPr>
              <a:spLocks/>
            </p:cNvSpPr>
            <p:nvPr/>
          </p:nvSpPr>
          <p:spPr bwMode="auto">
            <a:xfrm rot="-3060000">
              <a:off x="5638797" y="2744235"/>
              <a:ext cx="270000" cy="27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317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9" name="Freeform 5655"/>
            <p:cNvSpPr>
              <a:spLocks/>
            </p:cNvSpPr>
            <p:nvPr/>
          </p:nvSpPr>
          <p:spPr bwMode="auto">
            <a:xfrm rot="20074919" flipV="1">
              <a:off x="5509560" y="2874466"/>
              <a:ext cx="252000" cy="252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317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4" name="Freeform 5655"/>
            <p:cNvSpPr>
              <a:spLocks/>
            </p:cNvSpPr>
            <p:nvPr/>
          </p:nvSpPr>
          <p:spPr bwMode="auto">
            <a:xfrm rot="-3000000">
              <a:off x="5837993" y="2545722"/>
              <a:ext cx="252000" cy="252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C000"/>
                </a:gs>
                <a:gs pos="50000">
                  <a:srgbClr val="FDFAFF"/>
                </a:gs>
                <a:gs pos="100000">
                  <a:srgbClr val="FFC000"/>
                </a:gs>
              </a:gsLst>
              <a:lin ang="5400000" scaled="1"/>
            </a:gradFill>
            <a:ln w="3175">
              <a:solidFill>
                <a:srgbClr val="92B4A2"/>
              </a:solidFill>
              <a:round/>
              <a:headEnd/>
              <a:tailEnd/>
            </a:ln>
            <a:effectLst/>
          </p:spPr>
          <p:txBody>
            <a:bodyPr/>
            <a:lstStyle/>
            <a:p>
              <a:endParaRPr lang="zh-CN" altLang="en-US"/>
            </a:p>
          </p:txBody>
        </p:sp>
        <p:sp>
          <p:nvSpPr>
            <p:cNvPr id="135" name="Freeform 5655"/>
            <p:cNvSpPr>
              <a:spLocks/>
            </p:cNvSpPr>
            <p:nvPr/>
          </p:nvSpPr>
          <p:spPr bwMode="auto">
            <a:xfrm rot="-2580000">
              <a:off x="5923926" y="2437404"/>
              <a:ext cx="270000" cy="270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C000"/>
                </a:gs>
                <a:gs pos="50000">
                  <a:srgbClr val="FDFAFF"/>
                </a:gs>
                <a:gs pos="100000">
                  <a:srgbClr val="FFC000"/>
                </a:gs>
              </a:gsLst>
              <a:lin ang="5400000" scaled="1"/>
            </a:gradFill>
            <a:ln w="3175">
              <a:solidFill>
                <a:srgbClr val="92B4A2"/>
              </a:solidFill>
              <a:round/>
              <a:headEnd/>
              <a:tailEnd/>
            </a:ln>
            <a:effectLst/>
          </p:spPr>
          <p:txBody>
            <a:bodyPr/>
            <a:lstStyle/>
            <a:p>
              <a:endParaRPr lang="zh-CN" altLang="en-US"/>
            </a:p>
          </p:txBody>
        </p:sp>
        <p:sp>
          <p:nvSpPr>
            <p:cNvPr id="133" name="Freeform 5655"/>
            <p:cNvSpPr>
              <a:spLocks/>
            </p:cNvSpPr>
            <p:nvPr/>
          </p:nvSpPr>
          <p:spPr bwMode="auto">
            <a:xfrm rot="19080000" flipV="1">
              <a:off x="5787027" y="2599810"/>
              <a:ext cx="234000" cy="252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317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2" name="Freeform 5655"/>
            <p:cNvSpPr>
              <a:spLocks/>
            </p:cNvSpPr>
            <p:nvPr/>
          </p:nvSpPr>
          <p:spPr bwMode="auto">
            <a:xfrm rot="19320000" flipV="1">
              <a:off x="5695406" y="2680632"/>
              <a:ext cx="252000" cy="252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317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8" name="Freeform 5655"/>
            <p:cNvSpPr>
              <a:spLocks/>
            </p:cNvSpPr>
            <p:nvPr/>
          </p:nvSpPr>
          <p:spPr bwMode="auto">
            <a:xfrm rot="-1740000">
              <a:off x="6149067" y="2326919"/>
              <a:ext cx="234000" cy="23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C000"/>
                </a:gs>
                <a:gs pos="50000">
                  <a:srgbClr val="FDFAFF"/>
                </a:gs>
                <a:gs pos="100000">
                  <a:srgbClr val="FFC000"/>
                </a:gs>
              </a:gsLst>
              <a:lin ang="5400000" scaled="1"/>
            </a:gradFill>
            <a:ln w="3175">
              <a:solidFill>
                <a:srgbClr val="92B4A2"/>
              </a:solidFill>
              <a:round/>
              <a:headEnd/>
              <a:tailEnd/>
            </a:ln>
            <a:effectLst/>
          </p:spPr>
          <p:txBody>
            <a:bodyPr/>
            <a:lstStyle/>
            <a:p>
              <a:endParaRPr lang="zh-CN" altLang="en-US"/>
            </a:p>
          </p:txBody>
        </p:sp>
        <p:sp>
          <p:nvSpPr>
            <p:cNvPr id="136" name="Freeform 5655"/>
            <p:cNvSpPr>
              <a:spLocks/>
            </p:cNvSpPr>
            <p:nvPr/>
          </p:nvSpPr>
          <p:spPr bwMode="auto">
            <a:xfrm rot="19860000" flipV="1">
              <a:off x="5979084" y="2433504"/>
              <a:ext cx="223200" cy="2232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B48900"/>
                </a:gs>
                <a:gs pos="50000">
                  <a:srgbClr val="FFFF00"/>
                </a:gs>
                <a:gs pos="100000">
                  <a:srgbClr val="B48900"/>
                </a:gs>
              </a:gsLst>
              <a:lin ang="5400000" scaled="1"/>
            </a:gradFill>
            <a:ln w="3175">
              <a:solidFill>
                <a:srgbClr val="2D9386"/>
              </a:solidFill>
              <a:round/>
              <a:headEnd/>
              <a:tailEnd/>
            </a:ln>
            <a:effectLst/>
          </p:spPr>
          <p:txBody>
            <a:bodyPr/>
            <a:lstStyle/>
            <a:p>
              <a:endParaRPr lang="zh-CN" altLang="en-US"/>
            </a:p>
          </p:txBody>
        </p:sp>
        <p:sp>
          <p:nvSpPr>
            <p:cNvPr id="139" name="Freeform 5655"/>
            <p:cNvSpPr>
              <a:spLocks/>
            </p:cNvSpPr>
            <p:nvPr/>
          </p:nvSpPr>
          <p:spPr bwMode="auto">
            <a:xfrm rot="-240000">
              <a:off x="6323997" y="2272343"/>
              <a:ext cx="234000" cy="23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C000"/>
                </a:gs>
                <a:gs pos="50000">
                  <a:srgbClr val="FDFAFF"/>
                </a:gs>
                <a:gs pos="100000">
                  <a:srgbClr val="FFC000"/>
                </a:gs>
              </a:gsLst>
              <a:lin ang="5400000" scaled="1"/>
            </a:gradFill>
            <a:ln w="3175">
              <a:solidFill>
                <a:srgbClr val="92B4A2"/>
              </a:solidFill>
              <a:round/>
              <a:headEnd/>
              <a:tailEnd/>
            </a:ln>
            <a:effectLst/>
          </p:spPr>
          <p:txBody>
            <a:bodyPr/>
            <a:lstStyle/>
            <a:p>
              <a:endParaRPr lang="zh-CN" altLang="en-US"/>
            </a:p>
          </p:txBody>
        </p:sp>
        <p:sp>
          <p:nvSpPr>
            <p:cNvPr id="137" name="Freeform 5655"/>
            <p:cNvSpPr>
              <a:spLocks/>
            </p:cNvSpPr>
            <p:nvPr/>
          </p:nvSpPr>
          <p:spPr bwMode="auto">
            <a:xfrm rot="19860000" flipV="1">
              <a:off x="6095818" y="2322089"/>
              <a:ext cx="234000" cy="252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B48900"/>
                </a:gs>
                <a:gs pos="50000">
                  <a:srgbClr val="FFFF00"/>
                </a:gs>
                <a:gs pos="100000">
                  <a:srgbClr val="B48900"/>
                </a:gs>
              </a:gsLst>
              <a:lin ang="5400000" scaled="1"/>
            </a:gradFill>
            <a:ln w="3175">
              <a:solidFill>
                <a:srgbClr val="2D9386"/>
              </a:solidFill>
              <a:round/>
              <a:headEnd/>
              <a:tailEnd/>
            </a:ln>
            <a:effectLst/>
          </p:spPr>
          <p:txBody>
            <a:bodyPr/>
            <a:lstStyle/>
            <a:p>
              <a:endParaRPr lang="zh-CN" altLang="en-US"/>
            </a:p>
          </p:txBody>
        </p:sp>
        <p:sp>
          <p:nvSpPr>
            <p:cNvPr id="142" name="Freeform 5655"/>
            <p:cNvSpPr>
              <a:spLocks/>
            </p:cNvSpPr>
            <p:nvPr/>
          </p:nvSpPr>
          <p:spPr bwMode="auto">
            <a:xfrm rot="1380000">
              <a:off x="6567359" y="2367790"/>
              <a:ext cx="198000" cy="198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C000"/>
                </a:gs>
                <a:gs pos="50000">
                  <a:srgbClr val="FDFAFF"/>
                </a:gs>
                <a:gs pos="100000">
                  <a:srgbClr val="FFC000"/>
                </a:gs>
              </a:gsLst>
              <a:lin ang="5400000" scaled="1"/>
            </a:gradFill>
            <a:ln w="3175">
              <a:solidFill>
                <a:srgbClr val="92B4A2"/>
              </a:solidFill>
              <a:round/>
              <a:headEnd/>
              <a:tailEnd/>
            </a:ln>
            <a:effectLst/>
          </p:spPr>
          <p:txBody>
            <a:bodyPr/>
            <a:lstStyle/>
            <a:p>
              <a:endParaRPr lang="zh-CN" altLang="en-US"/>
            </a:p>
          </p:txBody>
        </p:sp>
        <p:sp>
          <p:nvSpPr>
            <p:cNvPr id="140" name="Freeform 5655"/>
            <p:cNvSpPr>
              <a:spLocks/>
            </p:cNvSpPr>
            <p:nvPr/>
          </p:nvSpPr>
          <p:spPr bwMode="auto">
            <a:xfrm rot="21480000" flipV="1">
              <a:off x="6317617" y="2278895"/>
              <a:ext cx="234000" cy="252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B48900"/>
                </a:gs>
                <a:gs pos="50000">
                  <a:srgbClr val="FFFF00"/>
                </a:gs>
                <a:gs pos="100000">
                  <a:srgbClr val="B48900"/>
                </a:gs>
              </a:gsLst>
              <a:lin ang="5400000" scaled="1"/>
            </a:gradFill>
            <a:ln w="3175">
              <a:solidFill>
                <a:srgbClr val="2D9386"/>
              </a:solidFill>
              <a:round/>
              <a:headEnd/>
              <a:tailEnd/>
            </a:ln>
            <a:effectLst/>
          </p:spPr>
          <p:txBody>
            <a:bodyPr/>
            <a:lstStyle/>
            <a:p>
              <a:endParaRPr lang="zh-CN" altLang="en-US"/>
            </a:p>
          </p:txBody>
        </p:sp>
        <p:sp>
          <p:nvSpPr>
            <p:cNvPr id="143" name="Freeform 5655"/>
            <p:cNvSpPr>
              <a:spLocks/>
            </p:cNvSpPr>
            <p:nvPr/>
          </p:nvSpPr>
          <p:spPr bwMode="auto">
            <a:xfrm rot="2160000">
              <a:off x="6653670" y="2442820"/>
              <a:ext cx="216000"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FFC000"/>
                </a:gs>
                <a:gs pos="50000">
                  <a:srgbClr val="FDFAFF"/>
                </a:gs>
                <a:gs pos="100000">
                  <a:srgbClr val="FFC000"/>
                </a:gs>
              </a:gsLst>
              <a:lin ang="5400000" scaled="1"/>
            </a:gradFill>
            <a:ln w="3175">
              <a:solidFill>
                <a:srgbClr val="92B4A2"/>
              </a:solidFill>
              <a:round/>
              <a:headEnd/>
              <a:tailEnd/>
            </a:ln>
            <a:effectLst/>
          </p:spPr>
          <p:txBody>
            <a:bodyPr/>
            <a:lstStyle/>
            <a:p>
              <a:endParaRPr lang="zh-CN" altLang="en-US"/>
            </a:p>
          </p:txBody>
        </p:sp>
        <p:sp>
          <p:nvSpPr>
            <p:cNvPr id="141" name="Freeform 5655"/>
            <p:cNvSpPr>
              <a:spLocks/>
            </p:cNvSpPr>
            <p:nvPr/>
          </p:nvSpPr>
          <p:spPr bwMode="auto">
            <a:xfrm rot="23220000" flipV="1">
              <a:off x="6471154" y="2301624"/>
              <a:ext cx="234000" cy="252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B48900"/>
                </a:gs>
                <a:gs pos="50000">
                  <a:srgbClr val="FFFF00"/>
                </a:gs>
                <a:gs pos="100000">
                  <a:srgbClr val="B48900"/>
                </a:gs>
              </a:gsLst>
              <a:lin ang="5400000" scaled="1"/>
            </a:gradFill>
            <a:ln w="3175">
              <a:solidFill>
                <a:srgbClr val="2D9386"/>
              </a:solidFill>
              <a:round/>
              <a:headEnd/>
              <a:tailEnd/>
            </a:ln>
            <a:effectLst/>
          </p:spPr>
          <p:txBody>
            <a:bodyPr/>
            <a:lstStyle/>
            <a:p>
              <a:endParaRPr lang="zh-CN" altLang="en-US"/>
            </a:p>
          </p:txBody>
        </p:sp>
        <p:sp>
          <p:nvSpPr>
            <p:cNvPr id="146" name="Freeform 5655"/>
            <p:cNvSpPr>
              <a:spLocks/>
            </p:cNvSpPr>
            <p:nvPr/>
          </p:nvSpPr>
          <p:spPr bwMode="auto">
            <a:xfrm rot="3600000">
              <a:off x="6772662" y="2666120"/>
              <a:ext cx="216000"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317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4" name="Freeform 5655"/>
            <p:cNvSpPr>
              <a:spLocks/>
            </p:cNvSpPr>
            <p:nvPr/>
          </p:nvSpPr>
          <p:spPr bwMode="auto">
            <a:xfrm rot="24720000" flipV="1">
              <a:off x="6655875" y="2458844"/>
              <a:ext cx="234000" cy="252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317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7" name="Freeform 5655"/>
            <p:cNvSpPr>
              <a:spLocks/>
            </p:cNvSpPr>
            <p:nvPr/>
          </p:nvSpPr>
          <p:spPr bwMode="auto">
            <a:xfrm rot="3600000">
              <a:off x="6841929" y="2753082"/>
              <a:ext cx="234000" cy="23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317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5" name="Freeform 5655"/>
            <p:cNvSpPr>
              <a:spLocks/>
            </p:cNvSpPr>
            <p:nvPr/>
          </p:nvSpPr>
          <p:spPr bwMode="auto">
            <a:xfrm rot="25380000" flipV="1">
              <a:off x="6742574" y="2564150"/>
              <a:ext cx="234000" cy="23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317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0" name="Freeform 5655"/>
            <p:cNvSpPr>
              <a:spLocks/>
            </p:cNvSpPr>
            <p:nvPr/>
          </p:nvSpPr>
          <p:spPr bwMode="auto">
            <a:xfrm rot="3480000">
              <a:off x="6942025" y="3001634"/>
              <a:ext cx="216000"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B050"/>
                </a:gs>
                <a:gs pos="50000">
                  <a:schemeClr val="bg1"/>
                </a:gs>
                <a:gs pos="100000">
                  <a:srgbClr val="00B050"/>
                </a:gs>
              </a:gsLst>
              <a:lin ang="5400000" scaled="1"/>
            </a:gradFill>
            <a:ln w="3175">
              <a:solidFill>
                <a:srgbClr val="92B4A2"/>
              </a:solidFill>
              <a:round/>
              <a:headEnd/>
              <a:tailEnd/>
            </a:ln>
            <a:effectLst/>
          </p:spPr>
          <p:txBody>
            <a:bodyPr/>
            <a:lstStyle/>
            <a:p>
              <a:endParaRPr lang="zh-CN" altLang="en-US"/>
            </a:p>
          </p:txBody>
        </p:sp>
        <p:sp>
          <p:nvSpPr>
            <p:cNvPr id="151" name="Freeform 5655"/>
            <p:cNvSpPr>
              <a:spLocks/>
            </p:cNvSpPr>
            <p:nvPr/>
          </p:nvSpPr>
          <p:spPr bwMode="auto">
            <a:xfrm rot="3240000">
              <a:off x="7001181" y="3090773"/>
              <a:ext cx="234000" cy="23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B050"/>
                </a:gs>
                <a:gs pos="50000">
                  <a:schemeClr val="bg1"/>
                </a:gs>
                <a:gs pos="100000">
                  <a:srgbClr val="00B050"/>
                </a:gs>
              </a:gsLst>
              <a:lin ang="5400000" scaled="1"/>
            </a:gradFill>
            <a:ln w="3175">
              <a:solidFill>
                <a:srgbClr val="92B4A2"/>
              </a:solidFill>
              <a:round/>
              <a:headEnd/>
              <a:tailEnd/>
            </a:ln>
            <a:effectLst/>
          </p:spPr>
          <p:txBody>
            <a:bodyPr/>
            <a:lstStyle/>
            <a:p>
              <a:endParaRPr lang="zh-CN" altLang="en-US"/>
            </a:p>
          </p:txBody>
        </p:sp>
        <p:sp>
          <p:nvSpPr>
            <p:cNvPr id="149" name="Freeform 5655"/>
            <p:cNvSpPr>
              <a:spLocks/>
            </p:cNvSpPr>
            <p:nvPr/>
          </p:nvSpPr>
          <p:spPr bwMode="auto">
            <a:xfrm rot="26160000" flipV="1">
              <a:off x="6920594" y="2933265"/>
              <a:ext cx="223200" cy="2232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317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8" name="Freeform 5655"/>
            <p:cNvSpPr>
              <a:spLocks/>
            </p:cNvSpPr>
            <p:nvPr/>
          </p:nvSpPr>
          <p:spPr bwMode="auto">
            <a:xfrm rot="25680000" flipV="1">
              <a:off x="6859562" y="2837451"/>
              <a:ext cx="216000"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317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4" name="Freeform 5655"/>
            <p:cNvSpPr>
              <a:spLocks/>
            </p:cNvSpPr>
            <p:nvPr/>
          </p:nvSpPr>
          <p:spPr bwMode="auto">
            <a:xfrm rot="780000">
              <a:off x="7238648" y="3235643"/>
              <a:ext cx="198000" cy="198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B050"/>
                </a:gs>
                <a:gs pos="50000">
                  <a:schemeClr val="bg1"/>
                </a:gs>
                <a:gs pos="100000">
                  <a:srgbClr val="00B050"/>
                </a:gs>
              </a:gsLst>
              <a:lin ang="5400000" scaled="1"/>
            </a:gradFill>
            <a:ln w="3175">
              <a:solidFill>
                <a:srgbClr val="92B4A2"/>
              </a:solidFill>
              <a:round/>
              <a:headEnd/>
              <a:tailEnd/>
            </a:ln>
            <a:effectLst/>
          </p:spPr>
          <p:txBody>
            <a:bodyPr/>
            <a:lstStyle/>
            <a:p>
              <a:endParaRPr lang="zh-CN" altLang="en-US"/>
            </a:p>
          </p:txBody>
        </p:sp>
        <p:sp>
          <p:nvSpPr>
            <p:cNvPr id="152" name="Freeform 5655"/>
            <p:cNvSpPr>
              <a:spLocks/>
            </p:cNvSpPr>
            <p:nvPr/>
          </p:nvSpPr>
          <p:spPr bwMode="auto">
            <a:xfrm rot="23640000" flipV="1">
              <a:off x="7085585" y="3157306"/>
              <a:ext cx="216000"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15F54"/>
                </a:gs>
                <a:gs pos="50000">
                  <a:srgbClr val="B9DCD5"/>
                </a:gs>
                <a:gs pos="100000">
                  <a:srgbClr val="015F54"/>
                </a:gs>
              </a:gsLst>
              <a:lin ang="5400000" scaled="1"/>
            </a:gradFill>
            <a:ln w="3175">
              <a:solidFill>
                <a:srgbClr val="2D9386"/>
              </a:solidFill>
              <a:round/>
              <a:headEnd/>
              <a:tailEnd/>
            </a:ln>
            <a:effectLst/>
          </p:spPr>
          <p:txBody>
            <a:bodyPr/>
            <a:lstStyle/>
            <a:p>
              <a:endParaRPr lang="zh-CN" altLang="en-US"/>
            </a:p>
          </p:txBody>
        </p:sp>
        <p:sp>
          <p:nvSpPr>
            <p:cNvPr id="155" name="Freeform 5655"/>
            <p:cNvSpPr>
              <a:spLocks/>
            </p:cNvSpPr>
            <p:nvPr/>
          </p:nvSpPr>
          <p:spPr bwMode="auto">
            <a:xfrm rot="-60000">
              <a:off x="7345319" y="3225497"/>
              <a:ext cx="208800" cy="2088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B050"/>
                </a:gs>
                <a:gs pos="50000">
                  <a:schemeClr val="bg1"/>
                </a:gs>
                <a:gs pos="100000">
                  <a:srgbClr val="00B050"/>
                </a:gs>
              </a:gsLst>
              <a:lin ang="5400000" scaled="1"/>
            </a:gradFill>
            <a:ln w="3175">
              <a:solidFill>
                <a:srgbClr val="92B4A2"/>
              </a:solidFill>
              <a:round/>
              <a:headEnd/>
              <a:tailEnd/>
            </a:ln>
            <a:effectLst/>
          </p:spPr>
          <p:txBody>
            <a:bodyPr/>
            <a:lstStyle/>
            <a:p>
              <a:endParaRPr lang="zh-CN" altLang="en-US"/>
            </a:p>
          </p:txBody>
        </p:sp>
        <p:sp>
          <p:nvSpPr>
            <p:cNvPr id="153" name="Freeform 5655"/>
            <p:cNvSpPr>
              <a:spLocks/>
            </p:cNvSpPr>
            <p:nvPr/>
          </p:nvSpPr>
          <p:spPr bwMode="auto">
            <a:xfrm rot="23100000" flipV="1">
              <a:off x="7220313" y="3246093"/>
              <a:ext cx="180000" cy="162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15F54"/>
                </a:gs>
                <a:gs pos="50000">
                  <a:srgbClr val="B9DCD5"/>
                </a:gs>
                <a:gs pos="100000">
                  <a:srgbClr val="015F54"/>
                </a:gs>
              </a:gsLst>
              <a:lin ang="5400000" scaled="1"/>
            </a:gradFill>
            <a:ln w="3175">
              <a:solidFill>
                <a:srgbClr val="2D9386"/>
              </a:solidFill>
              <a:round/>
              <a:headEnd/>
              <a:tailEnd/>
            </a:ln>
            <a:effectLst/>
          </p:spPr>
          <p:txBody>
            <a:bodyPr/>
            <a:lstStyle/>
            <a:p>
              <a:endParaRPr lang="zh-CN" altLang="en-US"/>
            </a:p>
          </p:txBody>
        </p:sp>
        <p:sp>
          <p:nvSpPr>
            <p:cNvPr id="158" name="Freeform 5655"/>
            <p:cNvSpPr>
              <a:spLocks/>
            </p:cNvSpPr>
            <p:nvPr/>
          </p:nvSpPr>
          <p:spPr bwMode="auto">
            <a:xfrm rot="20046310">
              <a:off x="7586097" y="3191550"/>
              <a:ext cx="162000" cy="162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B050"/>
                </a:gs>
                <a:gs pos="50000">
                  <a:schemeClr val="bg1"/>
                </a:gs>
                <a:gs pos="100000">
                  <a:srgbClr val="00B050"/>
                </a:gs>
              </a:gsLst>
              <a:lin ang="5400000" scaled="1"/>
            </a:gradFill>
            <a:ln w="3175">
              <a:solidFill>
                <a:srgbClr val="92B4A2"/>
              </a:solidFill>
              <a:round/>
              <a:headEnd/>
              <a:tailEnd/>
            </a:ln>
            <a:effectLst/>
          </p:spPr>
          <p:txBody>
            <a:bodyPr/>
            <a:lstStyle/>
            <a:p>
              <a:endParaRPr lang="zh-CN" altLang="en-US"/>
            </a:p>
          </p:txBody>
        </p:sp>
        <p:sp>
          <p:nvSpPr>
            <p:cNvPr id="156" name="Freeform 5655"/>
            <p:cNvSpPr>
              <a:spLocks/>
            </p:cNvSpPr>
            <p:nvPr/>
          </p:nvSpPr>
          <p:spPr bwMode="auto">
            <a:xfrm rot="20820000" flipV="1">
              <a:off x="7433193" y="3238089"/>
              <a:ext cx="180000" cy="162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15F54"/>
                </a:gs>
                <a:gs pos="50000">
                  <a:srgbClr val="B9DCD5"/>
                </a:gs>
                <a:gs pos="100000">
                  <a:srgbClr val="015F54"/>
                </a:gs>
              </a:gsLst>
              <a:lin ang="5400000" scaled="1"/>
            </a:gradFill>
            <a:ln w="3175">
              <a:solidFill>
                <a:srgbClr val="2D9386"/>
              </a:solidFill>
              <a:round/>
              <a:headEnd/>
              <a:tailEnd/>
            </a:ln>
            <a:effectLst/>
          </p:spPr>
          <p:txBody>
            <a:bodyPr/>
            <a:lstStyle/>
            <a:p>
              <a:endParaRPr lang="zh-CN" altLang="en-US"/>
            </a:p>
          </p:txBody>
        </p:sp>
        <p:sp>
          <p:nvSpPr>
            <p:cNvPr id="159" name="Freeform 5655"/>
            <p:cNvSpPr>
              <a:spLocks/>
            </p:cNvSpPr>
            <p:nvPr/>
          </p:nvSpPr>
          <p:spPr bwMode="auto">
            <a:xfrm rot="20280000">
              <a:off x="7693918" y="3157916"/>
              <a:ext cx="162000" cy="162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B050"/>
                </a:gs>
                <a:gs pos="50000">
                  <a:schemeClr val="bg1"/>
                </a:gs>
                <a:gs pos="100000">
                  <a:srgbClr val="00B050"/>
                </a:gs>
              </a:gsLst>
              <a:lin ang="5400000" scaled="1"/>
            </a:gradFill>
            <a:ln w="3175">
              <a:solidFill>
                <a:srgbClr val="92B4A2"/>
              </a:solidFill>
              <a:round/>
              <a:headEnd/>
              <a:tailEnd/>
            </a:ln>
            <a:effectLst/>
          </p:spPr>
          <p:txBody>
            <a:bodyPr/>
            <a:lstStyle/>
            <a:p>
              <a:endParaRPr lang="zh-CN" altLang="en-US"/>
            </a:p>
          </p:txBody>
        </p:sp>
        <p:sp>
          <p:nvSpPr>
            <p:cNvPr id="157" name="Freeform 5655"/>
            <p:cNvSpPr>
              <a:spLocks/>
            </p:cNvSpPr>
            <p:nvPr/>
          </p:nvSpPr>
          <p:spPr bwMode="auto">
            <a:xfrm rot="20700000" flipV="1">
              <a:off x="7536535" y="3204780"/>
              <a:ext cx="180000" cy="162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15F54"/>
                </a:gs>
                <a:gs pos="50000">
                  <a:srgbClr val="B9DCD5"/>
                </a:gs>
                <a:gs pos="100000">
                  <a:srgbClr val="015F54"/>
                </a:gs>
              </a:gsLst>
              <a:lin ang="5400000" scaled="1"/>
            </a:gradFill>
            <a:ln w="3175">
              <a:solidFill>
                <a:srgbClr val="2D9386"/>
              </a:solidFill>
              <a:round/>
              <a:headEnd/>
              <a:tailEnd/>
            </a:ln>
            <a:effectLst/>
          </p:spPr>
          <p:txBody>
            <a:bodyPr/>
            <a:lstStyle/>
            <a:p>
              <a:endParaRPr lang="zh-CN" altLang="en-US"/>
            </a:p>
          </p:txBody>
        </p:sp>
        <p:sp>
          <p:nvSpPr>
            <p:cNvPr id="162" name="Freeform 5655"/>
            <p:cNvSpPr>
              <a:spLocks/>
            </p:cNvSpPr>
            <p:nvPr/>
          </p:nvSpPr>
          <p:spPr bwMode="auto">
            <a:xfrm rot="20580000">
              <a:off x="7893085" y="3089510"/>
              <a:ext cx="126000" cy="12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317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0" name="Freeform 5655"/>
            <p:cNvSpPr>
              <a:spLocks/>
            </p:cNvSpPr>
            <p:nvPr/>
          </p:nvSpPr>
          <p:spPr bwMode="auto">
            <a:xfrm rot="19860000" flipV="1">
              <a:off x="7714109" y="3119871"/>
              <a:ext cx="180000" cy="162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15F54"/>
                </a:gs>
                <a:gs pos="50000">
                  <a:srgbClr val="B9DCD5"/>
                </a:gs>
                <a:gs pos="100000">
                  <a:srgbClr val="015F54"/>
                </a:gs>
              </a:gsLst>
              <a:lin ang="5400000" scaled="1"/>
            </a:gradFill>
            <a:ln w="3175">
              <a:solidFill>
                <a:srgbClr val="2D9386"/>
              </a:solidFill>
              <a:round/>
              <a:headEnd/>
              <a:tailEnd/>
            </a:ln>
            <a:effectLst/>
          </p:spPr>
          <p:txBody>
            <a:bodyPr/>
            <a:lstStyle/>
            <a:p>
              <a:endParaRPr lang="zh-CN" altLang="en-US"/>
            </a:p>
          </p:txBody>
        </p:sp>
        <p:sp>
          <p:nvSpPr>
            <p:cNvPr id="163" name="Freeform 5655"/>
            <p:cNvSpPr>
              <a:spLocks/>
            </p:cNvSpPr>
            <p:nvPr/>
          </p:nvSpPr>
          <p:spPr bwMode="auto">
            <a:xfrm rot="20760000">
              <a:off x="7977780" y="3078316"/>
              <a:ext cx="108000" cy="108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317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1" name="Freeform 5655"/>
            <p:cNvSpPr>
              <a:spLocks/>
            </p:cNvSpPr>
            <p:nvPr/>
          </p:nvSpPr>
          <p:spPr bwMode="auto">
            <a:xfrm rot="19860000" flipV="1">
              <a:off x="7832139" y="3093294"/>
              <a:ext cx="144000" cy="14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15F54"/>
                </a:gs>
                <a:gs pos="50000">
                  <a:srgbClr val="B9DCD5"/>
                </a:gs>
                <a:gs pos="100000">
                  <a:srgbClr val="015F54"/>
                </a:gs>
              </a:gsLst>
              <a:lin ang="5400000" scaled="1"/>
            </a:gradFill>
            <a:ln w="3175">
              <a:solidFill>
                <a:srgbClr val="2D9386"/>
              </a:solidFill>
              <a:round/>
              <a:headEnd/>
              <a:tailEnd/>
            </a:ln>
            <a:effectLst/>
          </p:spPr>
          <p:txBody>
            <a:bodyPr/>
            <a:lstStyle/>
            <a:p>
              <a:endParaRPr lang="zh-CN" altLang="en-US"/>
            </a:p>
          </p:txBody>
        </p:sp>
        <p:sp>
          <p:nvSpPr>
            <p:cNvPr id="166" name="Freeform 5655"/>
            <p:cNvSpPr>
              <a:spLocks/>
            </p:cNvSpPr>
            <p:nvPr/>
          </p:nvSpPr>
          <p:spPr bwMode="auto">
            <a:xfrm rot="21780000">
              <a:off x="8145573" y="3061515"/>
              <a:ext cx="108000" cy="108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317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4" name="Freeform 5655"/>
            <p:cNvSpPr>
              <a:spLocks/>
            </p:cNvSpPr>
            <p:nvPr/>
          </p:nvSpPr>
          <p:spPr bwMode="auto">
            <a:xfrm rot="20520000" flipV="1">
              <a:off x="8001724" y="3054189"/>
              <a:ext cx="136800" cy="1368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317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7" name="Freeform 5655"/>
            <p:cNvSpPr>
              <a:spLocks/>
            </p:cNvSpPr>
            <p:nvPr/>
          </p:nvSpPr>
          <p:spPr bwMode="auto">
            <a:xfrm rot="22440000">
              <a:off x="8230839" y="3059004"/>
              <a:ext cx="108000" cy="108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317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5" name="Freeform 5655"/>
            <p:cNvSpPr>
              <a:spLocks/>
            </p:cNvSpPr>
            <p:nvPr/>
          </p:nvSpPr>
          <p:spPr bwMode="auto">
            <a:xfrm rot="20520000" flipV="1">
              <a:off x="8084670" y="3042216"/>
              <a:ext cx="136800" cy="1368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317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0" name="Freeform 5655"/>
            <p:cNvSpPr>
              <a:spLocks/>
            </p:cNvSpPr>
            <p:nvPr/>
          </p:nvSpPr>
          <p:spPr bwMode="auto">
            <a:xfrm rot="23160000">
              <a:off x="8360930" y="3114062"/>
              <a:ext cx="93600" cy="936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317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1" name="Freeform 5655"/>
            <p:cNvSpPr>
              <a:spLocks/>
            </p:cNvSpPr>
            <p:nvPr/>
          </p:nvSpPr>
          <p:spPr bwMode="auto">
            <a:xfrm rot="24360000">
              <a:off x="8409553" y="3159200"/>
              <a:ext cx="93600" cy="936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317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8" name="Freeform 5655"/>
            <p:cNvSpPr>
              <a:spLocks/>
            </p:cNvSpPr>
            <p:nvPr/>
          </p:nvSpPr>
          <p:spPr bwMode="auto">
            <a:xfrm rot="21960000" flipV="1">
              <a:off x="8244241" y="3069824"/>
              <a:ext cx="111600" cy="1116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317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9" name="Freeform 5655"/>
            <p:cNvSpPr>
              <a:spLocks/>
            </p:cNvSpPr>
            <p:nvPr/>
          </p:nvSpPr>
          <p:spPr bwMode="auto">
            <a:xfrm rot="23220000" flipV="1">
              <a:off x="8318962" y="3089297"/>
              <a:ext cx="100800" cy="1008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317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4" name="Freeform 5655"/>
            <p:cNvSpPr>
              <a:spLocks/>
            </p:cNvSpPr>
            <p:nvPr/>
          </p:nvSpPr>
          <p:spPr bwMode="auto">
            <a:xfrm rot="25560000">
              <a:off x="8483059" y="3266361"/>
              <a:ext cx="93600" cy="936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317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5" name="Freeform 5655"/>
            <p:cNvSpPr>
              <a:spLocks/>
            </p:cNvSpPr>
            <p:nvPr/>
          </p:nvSpPr>
          <p:spPr bwMode="auto">
            <a:xfrm rot="3300000">
              <a:off x="8536381" y="3329004"/>
              <a:ext cx="93600" cy="936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317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3" name="Freeform 5655"/>
            <p:cNvSpPr>
              <a:spLocks/>
            </p:cNvSpPr>
            <p:nvPr/>
          </p:nvSpPr>
          <p:spPr bwMode="auto">
            <a:xfrm rot="24240000" flipV="1">
              <a:off x="8464130" y="3228180"/>
              <a:ext cx="115200" cy="1152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317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2" name="Freeform 5655"/>
            <p:cNvSpPr>
              <a:spLocks/>
            </p:cNvSpPr>
            <p:nvPr/>
          </p:nvSpPr>
          <p:spPr bwMode="auto">
            <a:xfrm rot="24240000" flipV="1">
              <a:off x="8411969" y="3161112"/>
              <a:ext cx="115200" cy="1152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317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 name="圆角矩形 1"/>
            <p:cNvSpPr/>
            <p:nvPr/>
          </p:nvSpPr>
          <p:spPr>
            <a:xfrm>
              <a:off x="4716664" y="2679327"/>
              <a:ext cx="180000" cy="122926"/>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 name="任意多边形 175"/>
            <p:cNvSpPr/>
            <p:nvPr/>
          </p:nvSpPr>
          <p:spPr>
            <a:xfrm rot="18831613" flipH="1">
              <a:off x="4753725" y="2814092"/>
              <a:ext cx="432000" cy="936000"/>
            </a:xfrm>
            <a:custGeom>
              <a:avLst/>
              <a:gdLst>
                <a:gd name="connsiteX0" fmla="*/ 216280 w 259070"/>
                <a:gd name="connsiteY0" fmla="*/ 205251 h 471124"/>
                <a:gd name="connsiteX1" fmla="*/ 228303 w 259070"/>
                <a:gd name="connsiteY1" fmla="*/ 291115 h 471124"/>
                <a:gd name="connsiteX2" fmla="*/ 230153 w 259070"/>
                <a:gd name="connsiteY2" fmla="*/ 361276 h 471124"/>
                <a:gd name="connsiteX3" fmla="*/ 231403 w 259070"/>
                <a:gd name="connsiteY3" fmla="*/ 405169 h 471124"/>
                <a:gd name="connsiteX4" fmla="*/ 229370 w 259070"/>
                <a:gd name="connsiteY4" fmla="*/ 405183 h 471124"/>
                <a:gd name="connsiteX5" fmla="*/ 229370 w 259070"/>
                <a:gd name="connsiteY5" fmla="*/ 411724 h 471124"/>
                <a:gd name="connsiteX6" fmla="*/ 259070 w 259070"/>
                <a:gd name="connsiteY6" fmla="*/ 411724 h 471124"/>
                <a:gd name="connsiteX7" fmla="*/ 199670 w 259070"/>
                <a:gd name="connsiteY7" fmla="*/ 471124 h 471124"/>
                <a:gd name="connsiteX8" fmla="*/ 140270 w 259070"/>
                <a:gd name="connsiteY8" fmla="*/ 411724 h 471124"/>
                <a:gd name="connsiteX9" fmla="*/ 169970 w 259070"/>
                <a:gd name="connsiteY9" fmla="*/ 411724 h 471124"/>
                <a:gd name="connsiteX10" fmla="*/ 169970 w 259070"/>
                <a:gd name="connsiteY10" fmla="*/ 405569 h 471124"/>
                <a:gd name="connsiteX11" fmla="*/ 168707 w 259070"/>
                <a:gd name="connsiteY11" fmla="*/ 405577 h 471124"/>
                <a:gd name="connsiteX12" fmla="*/ 168707 w 259070"/>
                <a:gd name="connsiteY12" fmla="*/ 390813 h 471124"/>
                <a:gd name="connsiteX13" fmla="*/ 167862 w 259070"/>
                <a:gd name="connsiteY13" fmla="*/ 274415 h 471124"/>
                <a:gd name="connsiteX14" fmla="*/ 160025 w 259070"/>
                <a:gd name="connsiteY14" fmla="*/ 203452 h 471124"/>
                <a:gd name="connsiteX15" fmla="*/ 136445 w 259070"/>
                <a:gd name="connsiteY15" fmla="*/ 125036 h 471124"/>
                <a:gd name="connsiteX16" fmla="*/ 100935 w 259070"/>
                <a:gd name="connsiteY16" fmla="*/ 65475 h 471124"/>
                <a:gd name="connsiteX17" fmla="*/ 50925 w 259070"/>
                <a:gd name="connsiteY17" fmla="*/ 19677 h 471124"/>
                <a:gd name="connsiteX18" fmla="*/ 321 w 259070"/>
                <a:gd name="connsiteY18" fmla="*/ 2450 h 471124"/>
                <a:gd name="connsiteX19" fmla="*/ 76134 w 259070"/>
                <a:gd name="connsiteY19" fmla="*/ 5369 h 471124"/>
                <a:gd name="connsiteX20" fmla="*/ 141137 w 259070"/>
                <a:gd name="connsiteY20" fmla="*/ 50716 h 471124"/>
                <a:gd name="connsiteX21" fmla="*/ 182326 w 259070"/>
                <a:gd name="connsiteY21" fmla="*/ 107959 h 471124"/>
                <a:gd name="connsiteX22" fmla="*/ 216280 w 259070"/>
                <a:gd name="connsiteY22" fmla="*/ 205251 h 471124"/>
                <a:gd name="connsiteX0" fmla="*/ 216313 w 259103"/>
                <a:gd name="connsiteY0" fmla="*/ 203450 h 469323"/>
                <a:gd name="connsiteX1" fmla="*/ 228336 w 259103"/>
                <a:gd name="connsiteY1" fmla="*/ 289314 h 469323"/>
                <a:gd name="connsiteX2" fmla="*/ 230186 w 259103"/>
                <a:gd name="connsiteY2" fmla="*/ 359475 h 469323"/>
                <a:gd name="connsiteX3" fmla="*/ 231436 w 259103"/>
                <a:gd name="connsiteY3" fmla="*/ 403368 h 469323"/>
                <a:gd name="connsiteX4" fmla="*/ 229403 w 259103"/>
                <a:gd name="connsiteY4" fmla="*/ 403382 h 469323"/>
                <a:gd name="connsiteX5" fmla="*/ 229403 w 259103"/>
                <a:gd name="connsiteY5" fmla="*/ 409923 h 469323"/>
                <a:gd name="connsiteX6" fmla="*/ 259103 w 259103"/>
                <a:gd name="connsiteY6" fmla="*/ 409923 h 469323"/>
                <a:gd name="connsiteX7" fmla="*/ 199703 w 259103"/>
                <a:gd name="connsiteY7" fmla="*/ 469323 h 469323"/>
                <a:gd name="connsiteX8" fmla="*/ 140303 w 259103"/>
                <a:gd name="connsiteY8" fmla="*/ 409923 h 469323"/>
                <a:gd name="connsiteX9" fmla="*/ 170003 w 259103"/>
                <a:gd name="connsiteY9" fmla="*/ 409923 h 469323"/>
                <a:gd name="connsiteX10" fmla="*/ 170003 w 259103"/>
                <a:gd name="connsiteY10" fmla="*/ 403768 h 469323"/>
                <a:gd name="connsiteX11" fmla="*/ 168740 w 259103"/>
                <a:gd name="connsiteY11" fmla="*/ 403776 h 469323"/>
                <a:gd name="connsiteX12" fmla="*/ 168740 w 259103"/>
                <a:gd name="connsiteY12" fmla="*/ 389012 h 469323"/>
                <a:gd name="connsiteX13" fmla="*/ 167895 w 259103"/>
                <a:gd name="connsiteY13" fmla="*/ 272614 h 469323"/>
                <a:gd name="connsiteX14" fmla="*/ 160058 w 259103"/>
                <a:gd name="connsiteY14" fmla="*/ 201651 h 469323"/>
                <a:gd name="connsiteX15" fmla="*/ 136478 w 259103"/>
                <a:gd name="connsiteY15" fmla="*/ 123235 h 469323"/>
                <a:gd name="connsiteX16" fmla="*/ 100968 w 259103"/>
                <a:gd name="connsiteY16" fmla="*/ 63674 h 469323"/>
                <a:gd name="connsiteX17" fmla="*/ 50958 w 259103"/>
                <a:gd name="connsiteY17" fmla="*/ 17876 h 469323"/>
                <a:gd name="connsiteX18" fmla="*/ 354 w 259103"/>
                <a:gd name="connsiteY18" fmla="*/ 649 h 469323"/>
                <a:gd name="connsiteX19" fmla="*/ 77559 w 259103"/>
                <a:gd name="connsiteY19" fmla="*/ 8123 h 469323"/>
                <a:gd name="connsiteX20" fmla="*/ 141170 w 259103"/>
                <a:gd name="connsiteY20" fmla="*/ 48915 h 469323"/>
                <a:gd name="connsiteX21" fmla="*/ 182359 w 259103"/>
                <a:gd name="connsiteY21" fmla="*/ 106158 h 469323"/>
                <a:gd name="connsiteX22" fmla="*/ 216313 w 259103"/>
                <a:gd name="connsiteY22" fmla="*/ 203450 h 469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9103" h="469323">
                  <a:moveTo>
                    <a:pt x="216313" y="203450"/>
                  </a:moveTo>
                  <a:cubicBezTo>
                    <a:pt x="223976" y="233975"/>
                    <a:pt x="226024" y="263310"/>
                    <a:pt x="228336" y="289314"/>
                  </a:cubicBezTo>
                  <a:cubicBezTo>
                    <a:pt x="230648" y="315318"/>
                    <a:pt x="228417" y="327930"/>
                    <a:pt x="230186" y="359475"/>
                  </a:cubicBezTo>
                  <a:cubicBezTo>
                    <a:pt x="230603" y="374106"/>
                    <a:pt x="231019" y="388737"/>
                    <a:pt x="231436" y="403368"/>
                  </a:cubicBezTo>
                  <a:lnTo>
                    <a:pt x="229403" y="403382"/>
                  </a:lnTo>
                  <a:lnTo>
                    <a:pt x="229403" y="409923"/>
                  </a:lnTo>
                  <a:lnTo>
                    <a:pt x="259103" y="409923"/>
                  </a:lnTo>
                  <a:lnTo>
                    <a:pt x="199703" y="469323"/>
                  </a:lnTo>
                  <a:lnTo>
                    <a:pt x="140303" y="409923"/>
                  </a:lnTo>
                  <a:lnTo>
                    <a:pt x="170003" y="409923"/>
                  </a:lnTo>
                  <a:lnTo>
                    <a:pt x="170003" y="403768"/>
                  </a:lnTo>
                  <a:lnTo>
                    <a:pt x="168740" y="403776"/>
                  </a:lnTo>
                  <a:lnTo>
                    <a:pt x="168740" y="389012"/>
                  </a:lnTo>
                  <a:cubicBezTo>
                    <a:pt x="169936" y="351247"/>
                    <a:pt x="169342" y="303841"/>
                    <a:pt x="167895" y="272614"/>
                  </a:cubicBezTo>
                  <a:cubicBezTo>
                    <a:pt x="166447" y="241388"/>
                    <a:pt x="165295" y="226548"/>
                    <a:pt x="160058" y="201651"/>
                  </a:cubicBezTo>
                  <a:cubicBezTo>
                    <a:pt x="154822" y="176755"/>
                    <a:pt x="146326" y="146231"/>
                    <a:pt x="136478" y="123235"/>
                  </a:cubicBezTo>
                  <a:cubicBezTo>
                    <a:pt x="126630" y="100239"/>
                    <a:pt x="115222" y="81234"/>
                    <a:pt x="100968" y="63674"/>
                  </a:cubicBezTo>
                  <a:cubicBezTo>
                    <a:pt x="86715" y="46114"/>
                    <a:pt x="67727" y="28380"/>
                    <a:pt x="50958" y="17876"/>
                  </a:cubicBezTo>
                  <a:cubicBezTo>
                    <a:pt x="34190" y="7373"/>
                    <a:pt x="-4080" y="2275"/>
                    <a:pt x="354" y="649"/>
                  </a:cubicBezTo>
                  <a:cubicBezTo>
                    <a:pt x="4788" y="-976"/>
                    <a:pt x="54090" y="80"/>
                    <a:pt x="77559" y="8123"/>
                  </a:cubicBezTo>
                  <a:cubicBezTo>
                    <a:pt x="101028" y="16167"/>
                    <a:pt x="123033" y="31082"/>
                    <a:pt x="141170" y="48915"/>
                  </a:cubicBezTo>
                  <a:cubicBezTo>
                    <a:pt x="159305" y="66745"/>
                    <a:pt x="169835" y="80402"/>
                    <a:pt x="182359" y="106158"/>
                  </a:cubicBezTo>
                  <a:cubicBezTo>
                    <a:pt x="194884" y="131913"/>
                    <a:pt x="208650" y="172924"/>
                    <a:pt x="216313" y="203450"/>
                  </a:cubicBezTo>
                  <a:close/>
                </a:path>
              </a:pathLst>
            </a:custGeom>
            <a:gradFill rotWithShape="1">
              <a:gsLst>
                <a:gs pos="0">
                  <a:srgbClr val="BA6704"/>
                </a:gs>
                <a:gs pos="15000">
                  <a:srgbClr val="CD8029"/>
                </a:gs>
                <a:gs pos="27500">
                  <a:srgbClr val="E2AE62"/>
                </a:gs>
                <a:gs pos="50000">
                  <a:srgbClr val="F9E2A6"/>
                </a:gs>
                <a:gs pos="72500">
                  <a:srgbClr val="E4B165"/>
                </a:gs>
                <a:gs pos="85000">
                  <a:srgbClr val="D09443"/>
                </a:gs>
                <a:gs pos="100000">
                  <a:srgbClr val="BB6D15"/>
                </a:gs>
              </a:gsLst>
              <a:lin ang="5400000" scaled="1"/>
            </a:gradFill>
            <a:ln w="3175">
              <a:solidFill>
                <a:srgbClr val="BF9A48"/>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1" name="Freeform 5655"/>
            <p:cNvSpPr>
              <a:spLocks/>
            </p:cNvSpPr>
            <p:nvPr/>
          </p:nvSpPr>
          <p:spPr bwMode="auto">
            <a:xfrm rot="4440000" flipV="1">
              <a:off x="4514354" y="2471324"/>
              <a:ext cx="360000" cy="39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518E"/>
                </a:gs>
                <a:gs pos="50000">
                  <a:srgbClr val="ABE9FF"/>
                </a:gs>
                <a:gs pos="100000">
                  <a:srgbClr val="00518E"/>
                </a:gs>
              </a:gsLst>
              <a:lin ang="5400000" scaled="1"/>
            </a:gradFill>
            <a:ln w="3175">
              <a:solidFill>
                <a:srgbClr val="2D9386"/>
              </a:solidFill>
              <a:round/>
              <a:headEnd/>
              <a:tailEnd/>
            </a:ln>
            <a:effectLst/>
          </p:spPr>
          <p:txBody>
            <a:bodyPr/>
            <a:lstStyle/>
            <a:p>
              <a:endParaRPr lang="zh-CN" altLang="en-US"/>
            </a:p>
          </p:txBody>
        </p:sp>
        <p:cxnSp>
          <p:nvCxnSpPr>
            <p:cNvPr id="8" name="直接连接符 7"/>
            <p:cNvCxnSpPr/>
            <p:nvPr/>
          </p:nvCxnSpPr>
          <p:spPr>
            <a:xfrm>
              <a:off x="7782063" y="3014274"/>
              <a:ext cx="0" cy="432000"/>
            </a:xfrm>
            <a:prstGeom prst="line">
              <a:avLst/>
            </a:prstGeom>
          </p:spPr>
          <p:style>
            <a:lnRef idx="1">
              <a:schemeClr val="accent1"/>
            </a:lnRef>
            <a:fillRef idx="0">
              <a:schemeClr val="accent1"/>
            </a:fillRef>
            <a:effectRef idx="0">
              <a:schemeClr val="accent1"/>
            </a:effectRef>
            <a:fontRef idx="minor">
              <a:schemeClr val="tx1"/>
            </a:fontRef>
          </p:style>
        </p:cxnSp>
        <p:cxnSp>
          <p:nvCxnSpPr>
            <p:cNvPr id="177" name="直接连接符 176"/>
            <p:cNvCxnSpPr/>
            <p:nvPr/>
          </p:nvCxnSpPr>
          <p:spPr>
            <a:xfrm rot="4020000">
              <a:off x="6981203" y="2884266"/>
              <a:ext cx="0" cy="432000"/>
            </a:xfrm>
            <a:prstGeom prst="line">
              <a:avLst/>
            </a:prstGeom>
          </p:spPr>
          <p:style>
            <a:lnRef idx="1">
              <a:schemeClr val="accent1"/>
            </a:lnRef>
            <a:fillRef idx="0">
              <a:schemeClr val="accent1"/>
            </a:fillRef>
            <a:effectRef idx="0">
              <a:schemeClr val="accent1"/>
            </a:effectRef>
            <a:fontRef idx="minor">
              <a:schemeClr val="tx1"/>
            </a:fontRef>
          </p:style>
        </p:cxnSp>
        <p:cxnSp>
          <p:nvCxnSpPr>
            <p:cNvPr id="178" name="直接连接符 177"/>
            <p:cNvCxnSpPr/>
            <p:nvPr/>
          </p:nvCxnSpPr>
          <p:spPr>
            <a:xfrm rot="2760000">
              <a:off x="6792313" y="2317541"/>
              <a:ext cx="0" cy="432000"/>
            </a:xfrm>
            <a:prstGeom prst="line">
              <a:avLst/>
            </a:prstGeom>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rot="19200000" flipH="1">
              <a:off x="5967660" y="2508038"/>
              <a:ext cx="0" cy="432000"/>
            </a:xfrm>
            <a:prstGeom prst="line">
              <a:avLst/>
            </a:prstGeom>
          </p:spPr>
          <p:style>
            <a:lnRef idx="1">
              <a:schemeClr val="accent1"/>
            </a:lnRef>
            <a:fillRef idx="0">
              <a:schemeClr val="accent1"/>
            </a:fillRef>
            <a:effectRef idx="0">
              <a:schemeClr val="accent1"/>
            </a:effectRef>
            <a:fontRef idx="minor">
              <a:schemeClr val="tx1"/>
            </a:fontRef>
          </p:style>
        </p:cxnSp>
        <p:cxnSp>
          <p:nvCxnSpPr>
            <p:cNvPr id="180" name="直接连接符 179"/>
            <p:cNvCxnSpPr/>
            <p:nvPr/>
          </p:nvCxnSpPr>
          <p:spPr>
            <a:xfrm>
              <a:off x="5409824" y="2780928"/>
              <a:ext cx="0" cy="432000"/>
            </a:xfrm>
            <a:prstGeom prst="line">
              <a:avLst/>
            </a:prstGeom>
          </p:spPr>
          <p:style>
            <a:lnRef idx="1">
              <a:schemeClr val="accent1"/>
            </a:lnRef>
            <a:fillRef idx="0">
              <a:schemeClr val="accent1"/>
            </a:fillRef>
            <a:effectRef idx="0">
              <a:schemeClr val="accent1"/>
            </a:effectRef>
            <a:fontRef idx="minor">
              <a:schemeClr val="tx1"/>
            </a:fontRef>
          </p:style>
        </p:cxnSp>
        <p:cxnSp>
          <p:nvCxnSpPr>
            <p:cNvPr id="181" name="直接连接符 180"/>
            <p:cNvCxnSpPr/>
            <p:nvPr/>
          </p:nvCxnSpPr>
          <p:spPr>
            <a:xfrm rot="4020000">
              <a:off x="4671361" y="2198085"/>
              <a:ext cx="0" cy="432000"/>
            </a:xfrm>
            <a:prstGeom prst="line">
              <a:avLst/>
            </a:prstGeom>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512134868"/>
      </p:ext>
    </p:extLst>
  </p:cSld>
  <p:clrMapOvr>
    <a:masterClrMapping/>
  </p:clrMapOvr>
  <p:transition>
    <p:plus/>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直接连接符 3"/>
          <p:cNvCxnSpPr/>
          <p:nvPr/>
        </p:nvCxnSpPr>
        <p:spPr>
          <a:xfrm>
            <a:off x="1077913" y="1196975"/>
            <a:ext cx="468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 name="矩形 1"/>
          <p:cNvSpPr/>
          <p:nvPr/>
        </p:nvSpPr>
        <p:spPr>
          <a:xfrm>
            <a:off x="1073197" y="620688"/>
            <a:ext cx="4734772" cy="576000"/>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91440" tIns="45720" rIns="91440" bIns="45720" rtlCol="0" anchor="ctr">
            <a:noAutofit/>
          </a:bodyPr>
          <a:lstStyle/>
          <a:p>
            <a:pPr eaLnBrk="1" hangingPunct="1">
              <a:lnSpc>
                <a:spcPct val="90000"/>
              </a:lnSpc>
            </a:pPr>
            <a:r>
              <a:rPr kumimoji="1" lang="zh-CN" altLang="en-US" sz="2800" cap="all" dirty="0">
                <a:effectLst>
                  <a:outerShdw blurRad="38100" dist="38100" dir="2700000" algn="tl">
                    <a:srgbClr val="C0C0C0"/>
                  </a:outerShdw>
                </a:effectLst>
                <a:latin typeface="Times New Roman" panose="02020603050405020304" pitchFamily="18" charset="0"/>
                <a:ea typeface="+mj-ea"/>
              </a:rPr>
              <a:t>（二）真核生物的</a:t>
            </a:r>
            <a:r>
              <a:rPr kumimoji="1" lang="en-US" altLang="zh-CN" sz="2800" cap="all" dirty="0">
                <a:effectLst>
                  <a:outerShdw blurRad="38100" dist="38100" dir="2700000" algn="tl">
                    <a:srgbClr val="C0C0C0"/>
                  </a:outerShdw>
                </a:effectLst>
                <a:latin typeface="Times New Roman" panose="02020603050405020304" pitchFamily="18" charset="0"/>
                <a:ea typeface="+mj-ea"/>
              </a:rPr>
              <a:t>DNA</a:t>
            </a:r>
            <a:r>
              <a:rPr kumimoji="1" lang="zh-CN" altLang="en-US" sz="2800" cap="all" dirty="0">
                <a:effectLst>
                  <a:outerShdw blurRad="38100" dist="38100" dir="2700000" algn="tl">
                    <a:srgbClr val="C0C0C0"/>
                  </a:outerShdw>
                </a:effectLst>
                <a:latin typeface="Times New Roman" panose="02020603050405020304" pitchFamily="18" charset="0"/>
                <a:ea typeface="+mj-ea"/>
              </a:rPr>
              <a:t>复制</a:t>
            </a:r>
          </a:p>
        </p:txBody>
      </p:sp>
      <p:graphicFrame>
        <p:nvGraphicFramePr>
          <p:cNvPr id="3" name="表格 4">
            <a:extLst>
              <a:ext uri="{FF2B5EF4-FFF2-40B4-BE49-F238E27FC236}">
                <a16:creationId xmlns:a16="http://schemas.microsoft.com/office/drawing/2014/main" id="{A8706394-5B0E-EDBD-8AD1-5A8FDB6F18EE}"/>
              </a:ext>
            </a:extLst>
          </p:cNvPr>
          <p:cNvGraphicFramePr>
            <a:graphicFrameLocks noGrp="1"/>
          </p:cNvGraphicFramePr>
          <p:nvPr>
            <p:extLst>
              <p:ext uri="{D42A27DB-BD31-4B8C-83A1-F6EECF244321}">
                <p14:modId xmlns:p14="http://schemas.microsoft.com/office/powerpoint/2010/main" val="4047620691"/>
              </p:ext>
            </p:extLst>
          </p:nvPr>
        </p:nvGraphicFramePr>
        <p:xfrm>
          <a:off x="2032000" y="1812424"/>
          <a:ext cx="8127999" cy="3296920"/>
        </p:xfrm>
        <a:graphic>
          <a:graphicData uri="http://schemas.openxmlformats.org/drawingml/2006/table">
            <a:tbl>
              <a:tblPr firstRow="1" bandRow="1">
                <a:tableStyleId>{5C22544A-7EE6-4342-B048-85BDC9FD1C3A}</a:tableStyleId>
              </a:tblPr>
              <a:tblGrid>
                <a:gridCol w="895648">
                  <a:extLst>
                    <a:ext uri="{9D8B030D-6E8A-4147-A177-3AD203B41FA5}">
                      <a16:colId xmlns:a16="http://schemas.microsoft.com/office/drawing/2014/main" val="1476828565"/>
                    </a:ext>
                  </a:extLst>
                </a:gridCol>
                <a:gridCol w="3600400">
                  <a:extLst>
                    <a:ext uri="{9D8B030D-6E8A-4147-A177-3AD203B41FA5}">
                      <a16:colId xmlns:a16="http://schemas.microsoft.com/office/drawing/2014/main" val="1879181195"/>
                    </a:ext>
                  </a:extLst>
                </a:gridCol>
                <a:gridCol w="3631951">
                  <a:extLst>
                    <a:ext uri="{9D8B030D-6E8A-4147-A177-3AD203B41FA5}">
                      <a16:colId xmlns:a16="http://schemas.microsoft.com/office/drawing/2014/main" val="2453805436"/>
                    </a:ext>
                  </a:extLst>
                </a:gridCol>
              </a:tblGrid>
              <a:tr h="370840">
                <a:tc>
                  <a:txBody>
                    <a:bodyPr/>
                    <a:lstStyle/>
                    <a:p>
                      <a:endParaRPr lang="zh-CN" altLang="en-US" b="0" baseline="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a:tc>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原核生物</a:t>
                      </a:r>
                      <a:r>
                        <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DNA</a:t>
                      </a:r>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复制</a:t>
                      </a:r>
                    </a:p>
                  </a:txBody>
                  <a:tcPr/>
                </a:tc>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真核生物</a:t>
                      </a:r>
                      <a:r>
                        <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DNA</a:t>
                      </a:r>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复制</a:t>
                      </a:r>
                    </a:p>
                  </a:txBody>
                  <a:tcPr/>
                </a:tc>
                <a:extLst>
                  <a:ext uri="{0D108BD9-81ED-4DB2-BD59-A6C34878D82A}">
                    <a16:rowId xmlns:a16="http://schemas.microsoft.com/office/drawing/2014/main" val="1629928770"/>
                  </a:ext>
                </a:extLst>
              </a:tr>
              <a:tr h="370840">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相同点</a:t>
                      </a:r>
                    </a:p>
                  </a:txBody>
                  <a:tcPr/>
                </a:tc>
                <a:tc gridSpan="2">
                  <a:txBody>
                    <a:bodyPr/>
                    <a:lstStyle/>
                    <a:p>
                      <a:r>
                        <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1.</a:t>
                      </a:r>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均为半保留复制</a:t>
                      </a:r>
                      <a:endPar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p>
                      <a:r>
                        <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2.</a:t>
                      </a:r>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均具有复制起始点并双向复制</a:t>
                      </a:r>
                      <a:endPar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p>
                      <a:r>
                        <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3.</a:t>
                      </a:r>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均为半不连续复制</a:t>
                      </a:r>
                      <a:endPar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p>
                      <a:r>
                        <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4.</a:t>
                      </a:r>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复制时均需要单链</a:t>
                      </a:r>
                      <a:r>
                        <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DNA</a:t>
                      </a:r>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模板、引物、</a:t>
                      </a:r>
                      <a:r>
                        <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dNTP</a:t>
                      </a:r>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a:t>
                      </a:r>
                      <a:r>
                        <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DNA</a:t>
                      </a:r>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聚合酶、解旋酶等</a:t>
                      </a:r>
                    </a:p>
                  </a:txBody>
                  <a:tcPr/>
                </a:tc>
                <a:tc hMerge="1">
                  <a:txBody>
                    <a:bodyPr/>
                    <a:lstStyle/>
                    <a:p>
                      <a:endParaRPr lang="zh-CN" altLang="en-US"/>
                    </a:p>
                  </a:txBody>
                  <a:tcPr/>
                </a:tc>
                <a:extLst>
                  <a:ext uri="{0D108BD9-81ED-4DB2-BD59-A6C34878D82A}">
                    <a16:rowId xmlns:a16="http://schemas.microsoft.com/office/drawing/2014/main" val="2930305913"/>
                  </a:ext>
                </a:extLst>
              </a:tr>
              <a:tr h="370840">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不同点</a:t>
                      </a:r>
                    </a:p>
                  </a:txBody>
                  <a:tcPr/>
                </a:tc>
                <a:tc>
                  <a:txBody>
                    <a:bodyPr/>
                    <a:lstStyle/>
                    <a:p>
                      <a:r>
                        <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1.</a:t>
                      </a:r>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只有</a:t>
                      </a:r>
                      <a:r>
                        <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1</a:t>
                      </a:r>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个复制起始点</a:t>
                      </a:r>
                      <a:endPar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p>
                      <a:r>
                        <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2.DNA</a:t>
                      </a:r>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聚合酶</a:t>
                      </a:r>
                      <a:r>
                        <a:rPr lang="en-US" altLang="zh-CN" b="0" baseline="0" dirty="0">
                          <a:effectLst>
                            <a:outerShdw blurRad="38100" dist="38100" dir="2700000" algn="tl">
                              <a:srgbClr val="000000">
                                <a:alpha val="43137"/>
                              </a:srgbClr>
                            </a:outerShdw>
                          </a:effectLst>
                          <a:latin typeface="Times New Roman" panose="02020603050405020304" pitchFamily="18" charset="0"/>
                          <a:ea typeface="+mn-ea"/>
                        </a:rPr>
                        <a:t>Ⅰ</a:t>
                      </a:r>
                      <a:r>
                        <a:rPr lang="zh-CN" altLang="en-US" b="0" baseline="0" dirty="0">
                          <a:effectLst>
                            <a:outerShdw blurRad="38100" dist="38100" dir="2700000" algn="tl">
                              <a:srgbClr val="000000">
                                <a:alpha val="43137"/>
                              </a:srgbClr>
                            </a:outerShdw>
                          </a:effectLst>
                          <a:latin typeface="Times New Roman" panose="02020603050405020304" pitchFamily="18" charset="0"/>
                          <a:ea typeface="+mn-ea"/>
                        </a:rPr>
                        <a:t>、</a:t>
                      </a:r>
                      <a:r>
                        <a:rPr lang="en-US" altLang="zh-CN" b="0" baseline="0" dirty="0">
                          <a:effectLst>
                            <a:outerShdw blurRad="38100" dist="38100" dir="2700000" algn="tl">
                              <a:srgbClr val="000000">
                                <a:alpha val="43137"/>
                              </a:srgbClr>
                            </a:outerShdw>
                          </a:effectLst>
                          <a:latin typeface="Times New Roman" panose="02020603050405020304" pitchFamily="18" charset="0"/>
                          <a:ea typeface="+mn-ea"/>
                        </a:rPr>
                        <a:t>Ⅱ</a:t>
                      </a:r>
                      <a:r>
                        <a:rPr lang="zh-CN" altLang="en-US" b="0" baseline="0" dirty="0">
                          <a:effectLst>
                            <a:outerShdw blurRad="38100" dist="38100" dir="2700000" algn="tl">
                              <a:srgbClr val="000000">
                                <a:alpha val="43137"/>
                              </a:srgbClr>
                            </a:outerShdw>
                          </a:effectLst>
                          <a:latin typeface="Times New Roman" panose="02020603050405020304" pitchFamily="18" charset="0"/>
                          <a:ea typeface="+mn-ea"/>
                        </a:rPr>
                        <a:t>、</a:t>
                      </a:r>
                      <a:r>
                        <a:rPr lang="en-US" altLang="zh-CN" b="0" baseline="0" dirty="0">
                          <a:effectLst>
                            <a:outerShdw blurRad="38100" dist="38100" dir="2700000" algn="tl">
                              <a:srgbClr val="000000">
                                <a:alpha val="43137"/>
                              </a:srgbClr>
                            </a:outerShdw>
                          </a:effectLst>
                          <a:latin typeface="Times New Roman" panose="02020603050405020304" pitchFamily="18" charset="0"/>
                          <a:ea typeface="+mn-ea"/>
                        </a:rPr>
                        <a:t>Ⅲ</a:t>
                      </a:r>
                    </a:p>
                    <a:p>
                      <a:r>
                        <a:rPr lang="en-US" altLang="zh-CN" b="0" baseline="0" dirty="0">
                          <a:effectLst>
                            <a:outerShdw blurRad="38100" dist="38100" dir="2700000" algn="tl">
                              <a:srgbClr val="000000">
                                <a:alpha val="43137"/>
                              </a:srgbClr>
                            </a:outerShdw>
                          </a:effectLst>
                          <a:latin typeface="Times New Roman" panose="02020603050405020304" pitchFamily="18" charset="0"/>
                          <a:ea typeface="+mn-ea"/>
                        </a:rPr>
                        <a:t>3.</a:t>
                      </a:r>
                      <a:r>
                        <a:rPr lang="zh-CN" altLang="en-US" b="0" baseline="0" dirty="0">
                          <a:effectLst>
                            <a:outerShdw blurRad="38100" dist="38100" dir="2700000" algn="tl">
                              <a:srgbClr val="000000">
                                <a:alpha val="43137"/>
                              </a:srgbClr>
                            </a:outerShdw>
                          </a:effectLst>
                          <a:latin typeface="Times New Roman" panose="02020603050405020304" pitchFamily="18" charset="0"/>
                          <a:ea typeface="+mn-ea"/>
                        </a:rPr>
                        <a:t>复制过程中的引物及冈崎片段的长度较小</a:t>
                      </a:r>
                      <a:endParaRPr lang="en-US" altLang="zh-CN" b="0" baseline="0" dirty="0">
                        <a:effectLst>
                          <a:outerShdw blurRad="38100" dist="38100" dir="2700000" algn="tl">
                            <a:srgbClr val="000000">
                              <a:alpha val="43137"/>
                            </a:srgbClr>
                          </a:outerShdw>
                        </a:effectLst>
                        <a:latin typeface="Times New Roman" panose="02020603050405020304" pitchFamily="18" charset="0"/>
                        <a:ea typeface="+mn-ea"/>
                      </a:endParaRPr>
                    </a:p>
                    <a:p>
                      <a:r>
                        <a:rPr lang="en-US" altLang="zh-CN" b="0" baseline="0" dirty="0">
                          <a:effectLst>
                            <a:outerShdw blurRad="38100" dist="38100" dir="2700000" algn="tl">
                              <a:srgbClr val="000000">
                                <a:alpha val="43137"/>
                              </a:srgbClr>
                            </a:outerShdw>
                          </a:effectLst>
                          <a:latin typeface="Times New Roman" panose="02020603050405020304" pitchFamily="18" charset="0"/>
                          <a:ea typeface="+mn-ea"/>
                        </a:rPr>
                        <a:t>4.</a:t>
                      </a:r>
                      <a:r>
                        <a:rPr lang="zh-CN" altLang="en-US" b="0" baseline="0" dirty="0">
                          <a:effectLst>
                            <a:outerShdw blurRad="38100" dist="38100" dir="2700000" algn="tl">
                              <a:srgbClr val="000000">
                                <a:alpha val="43137"/>
                              </a:srgbClr>
                            </a:outerShdw>
                          </a:effectLst>
                          <a:latin typeface="Times New Roman" panose="02020603050405020304" pitchFamily="18" charset="0"/>
                          <a:ea typeface="+mn-ea"/>
                        </a:rPr>
                        <a:t>复制速度较慢</a:t>
                      </a:r>
                      <a:endParaRPr lang="en-US" altLang="zh-CN" b="0" baseline="0" dirty="0">
                        <a:effectLst>
                          <a:outerShdw blurRad="38100" dist="38100" dir="2700000" algn="tl">
                            <a:srgbClr val="000000">
                              <a:alpha val="43137"/>
                            </a:srgbClr>
                          </a:outerShdw>
                        </a:effectLst>
                        <a:latin typeface="Times New Roman" panose="02020603050405020304" pitchFamily="18" charset="0"/>
                        <a:ea typeface="+mn-ea"/>
                      </a:endParaRPr>
                    </a:p>
                    <a:p>
                      <a:r>
                        <a:rPr lang="en-US" altLang="zh-CN" b="0" baseline="0" dirty="0">
                          <a:effectLst>
                            <a:outerShdw blurRad="38100" dist="38100" dir="2700000" algn="tl">
                              <a:srgbClr val="000000">
                                <a:alpha val="43137"/>
                              </a:srgbClr>
                            </a:outerShdw>
                          </a:effectLst>
                          <a:latin typeface="Times New Roman" panose="02020603050405020304" pitchFamily="18" charset="0"/>
                          <a:ea typeface="+mn-ea"/>
                        </a:rPr>
                        <a:t>5.</a:t>
                      </a:r>
                      <a:r>
                        <a:rPr lang="zh-CN" altLang="en-US" b="0" baseline="0" dirty="0">
                          <a:effectLst>
                            <a:outerShdw blurRad="38100" dist="38100" dir="2700000" algn="tl">
                              <a:srgbClr val="000000">
                                <a:alpha val="43137"/>
                              </a:srgbClr>
                            </a:outerShdw>
                          </a:effectLst>
                          <a:latin typeface="Times New Roman" panose="02020603050405020304" pitchFamily="18" charset="0"/>
                          <a:ea typeface="+mn-ea"/>
                        </a:rPr>
                        <a:t>终止阶段不需要端粒酶参与</a:t>
                      </a:r>
                      <a:endPar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a:tc>
                <a:tc>
                  <a:txBody>
                    <a:bodyPr/>
                    <a:lstStyle/>
                    <a:p>
                      <a:r>
                        <a:rPr lang="en-US" altLang="zh-CN" b="0" baseline="0" dirty="0">
                          <a:effectLst>
                            <a:outerShdw blurRad="38100" dist="38100" dir="2700000" algn="tl">
                              <a:srgbClr val="000000">
                                <a:alpha val="43137"/>
                              </a:srgbClr>
                            </a:outerShdw>
                          </a:effectLst>
                          <a:latin typeface="Times New Roman" panose="02020603050405020304" pitchFamily="18" charset="0"/>
                          <a:ea typeface="+mn-ea"/>
                        </a:rPr>
                        <a:t>1.</a:t>
                      </a:r>
                      <a:r>
                        <a:rPr lang="zh-CN" altLang="en-US" b="0" baseline="0" dirty="0">
                          <a:effectLst>
                            <a:outerShdw blurRad="38100" dist="38100" dir="2700000" algn="tl">
                              <a:srgbClr val="000000">
                                <a:alpha val="43137"/>
                              </a:srgbClr>
                            </a:outerShdw>
                          </a:effectLst>
                          <a:latin typeface="Times New Roman" panose="02020603050405020304" pitchFamily="18" charset="0"/>
                          <a:ea typeface="+mn-ea"/>
                        </a:rPr>
                        <a:t>具有多个复制起始点</a:t>
                      </a:r>
                    </a:p>
                    <a:p>
                      <a:r>
                        <a:rPr lang="en-US" altLang="zh-CN" b="0" baseline="0" dirty="0">
                          <a:effectLst>
                            <a:outerShdw blurRad="38100" dist="38100" dir="2700000" algn="tl">
                              <a:srgbClr val="000000">
                                <a:alpha val="43137"/>
                              </a:srgbClr>
                            </a:outerShdw>
                          </a:effectLst>
                          <a:latin typeface="Times New Roman" panose="02020603050405020304" pitchFamily="18" charset="0"/>
                          <a:ea typeface="+mn-ea"/>
                        </a:rPr>
                        <a:t>2.DNA</a:t>
                      </a:r>
                      <a:r>
                        <a:rPr lang="zh-CN" altLang="en-US" b="0" baseline="0" dirty="0">
                          <a:effectLst>
                            <a:outerShdw blurRad="38100" dist="38100" dir="2700000" algn="tl">
                              <a:srgbClr val="000000">
                                <a:alpha val="43137"/>
                              </a:srgbClr>
                            </a:outerShdw>
                          </a:effectLst>
                          <a:latin typeface="Times New Roman" panose="02020603050405020304" pitchFamily="18" charset="0"/>
                          <a:ea typeface="+mn-ea"/>
                        </a:rPr>
                        <a:t>聚合酶</a:t>
                      </a:r>
                      <a:r>
                        <a:rPr lang="el-GR" altLang="zh-CN" b="0" baseline="0" dirty="0">
                          <a:effectLst>
                            <a:outerShdw blurRad="38100" dist="38100" dir="2700000" algn="tl">
                              <a:srgbClr val="000000">
                                <a:alpha val="43137"/>
                              </a:srgbClr>
                            </a:outerShdw>
                          </a:effectLst>
                          <a:latin typeface="Times New Roman" panose="02020603050405020304" pitchFamily="18" charset="0"/>
                          <a:ea typeface="+mn-ea"/>
                        </a:rPr>
                        <a:t>α</a:t>
                      </a:r>
                      <a:r>
                        <a:rPr lang="zh-CN" altLang="el-GR" b="0" baseline="0" dirty="0">
                          <a:effectLst>
                            <a:outerShdw blurRad="38100" dist="38100" dir="2700000" algn="tl">
                              <a:srgbClr val="000000">
                                <a:alpha val="43137"/>
                              </a:srgbClr>
                            </a:outerShdw>
                          </a:effectLst>
                          <a:latin typeface="Times New Roman" panose="02020603050405020304" pitchFamily="18" charset="0"/>
                          <a:ea typeface="+mn-ea"/>
                        </a:rPr>
                        <a:t>、</a:t>
                      </a:r>
                      <a:r>
                        <a:rPr lang="el-GR" altLang="zh-CN" b="0" baseline="0" dirty="0">
                          <a:effectLst>
                            <a:outerShdw blurRad="38100" dist="38100" dir="2700000" algn="tl">
                              <a:srgbClr val="000000">
                                <a:alpha val="43137"/>
                              </a:srgbClr>
                            </a:outerShdw>
                          </a:effectLst>
                          <a:latin typeface="Times New Roman" panose="02020603050405020304" pitchFamily="18" charset="0"/>
                          <a:ea typeface="+mn-ea"/>
                        </a:rPr>
                        <a:t>β</a:t>
                      </a:r>
                      <a:r>
                        <a:rPr lang="zh-CN" altLang="el-GR" b="0" baseline="0" dirty="0">
                          <a:effectLst>
                            <a:outerShdw blurRad="38100" dist="38100" dir="2700000" algn="tl">
                              <a:srgbClr val="000000">
                                <a:alpha val="43137"/>
                              </a:srgbClr>
                            </a:outerShdw>
                          </a:effectLst>
                          <a:latin typeface="Times New Roman" panose="02020603050405020304" pitchFamily="18" charset="0"/>
                          <a:ea typeface="+mn-ea"/>
                        </a:rPr>
                        <a:t>、</a:t>
                      </a:r>
                      <a:r>
                        <a:rPr lang="el-GR" altLang="zh-CN" b="0" baseline="0" dirty="0">
                          <a:effectLst>
                            <a:outerShdw blurRad="38100" dist="38100" dir="2700000" algn="tl">
                              <a:srgbClr val="000000">
                                <a:alpha val="43137"/>
                              </a:srgbClr>
                            </a:outerShdw>
                          </a:effectLst>
                          <a:latin typeface="Times New Roman" panose="02020603050405020304" pitchFamily="18" charset="0"/>
                          <a:ea typeface="+mn-ea"/>
                        </a:rPr>
                        <a:t>γ</a:t>
                      </a:r>
                      <a:r>
                        <a:rPr lang="zh-CN" altLang="el-GR" b="0" baseline="0" dirty="0">
                          <a:effectLst>
                            <a:outerShdw blurRad="38100" dist="38100" dir="2700000" algn="tl">
                              <a:srgbClr val="000000">
                                <a:alpha val="43137"/>
                              </a:srgbClr>
                            </a:outerShdw>
                          </a:effectLst>
                          <a:latin typeface="Times New Roman" panose="02020603050405020304" pitchFamily="18" charset="0"/>
                          <a:ea typeface="+mn-ea"/>
                        </a:rPr>
                        <a:t>、</a:t>
                      </a:r>
                      <a:r>
                        <a:rPr lang="el-GR" altLang="zh-CN" b="0" baseline="0" dirty="0">
                          <a:effectLst>
                            <a:outerShdw blurRad="38100" dist="38100" dir="2700000" algn="tl">
                              <a:srgbClr val="000000">
                                <a:alpha val="43137"/>
                              </a:srgbClr>
                            </a:outerShdw>
                          </a:effectLst>
                          <a:latin typeface="Times New Roman" panose="02020603050405020304" pitchFamily="18" charset="0"/>
                          <a:ea typeface="+mn-ea"/>
                        </a:rPr>
                        <a:t>δ</a:t>
                      </a:r>
                      <a:r>
                        <a:rPr lang="zh-CN" altLang="el-GR" b="0" baseline="0" dirty="0">
                          <a:effectLst>
                            <a:outerShdw blurRad="38100" dist="38100" dir="2700000" algn="tl">
                              <a:srgbClr val="000000">
                                <a:alpha val="43137"/>
                              </a:srgbClr>
                            </a:outerShdw>
                          </a:effectLst>
                          <a:latin typeface="Times New Roman" panose="02020603050405020304" pitchFamily="18" charset="0"/>
                          <a:ea typeface="+mn-ea"/>
                        </a:rPr>
                        <a:t>、</a:t>
                      </a:r>
                      <a:r>
                        <a:rPr lang="el-GR" altLang="zh-CN" b="0" baseline="0" dirty="0">
                          <a:effectLst>
                            <a:outerShdw blurRad="38100" dist="38100" dir="2700000" algn="tl">
                              <a:srgbClr val="000000">
                                <a:alpha val="43137"/>
                              </a:srgbClr>
                            </a:outerShdw>
                          </a:effectLst>
                          <a:latin typeface="Times New Roman" panose="02020603050405020304" pitchFamily="18" charset="0"/>
                          <a:ea typeface="+mn-ea"/>
                        </a:rPr>
                        <a:t>ε</a:t>
                      </a:r>
                      <a:endParaRPr lang="en-US" altLang="zh-CN" b="0" baseline="0" dirty="0">
                        <a:effectLst>
                          <a:outerShdw blurRad="38100" dist="38100" dir="2700000" algn="tl">
                            <a:srgbClr val="000000">
                              <a:alpha val="43137"/>
                            </a:srgbClr>
                          </a:outerShdw>
                        </a:effectLst>
                        <a:latin typeface="Times New Roman" panose="02020603050405020304" pitchFamily="18" charset="0"/>
                        <a:ea typeface="+mn-ea"/>
                      </a:endParaRPr>
                    </a:p>
                    <a:p>
                      <a:r>
                        <a:rPr lang="en-US" altLang="zh-CN" b="0" baseline="0" dirty="0">
                          <a:effectLst>
                            <a:outerShdw blurRad="38100" dist="38100" dir="2700000" algn="tl">
                              <a:srgbClr val="000000">
                                <a:alpha val="43137"/>
                              </a:srgbClr>
                            </a:outerShdw>
                          </a:effectLst>
                          <a:latin typeface="Times New Roman" panose="02020603050405020304" pitchFamily="18" charset="0"/>
                          <a:ea typeface="+mn-ea"/>
                        </a:rPr>
                        <a:t>3.</a:t>
                      </a:r>
                      <a:r>
                        <a:rPr lang="zh-CN" altLang="en-US" b="0" baseline="0" dirty="0">
                          <a:effectLst>
                            <a:outerShdw blurRad="38100" dist="38100" dir="2700000" algn="tl">
                              <a:srgbClr val="000000">
                                <a:alpha val="43137"/>
                              </a:srgbClr>
                            </a:outerShdw>
                          </a:effectLst>
                          <a:latin typeface="Times New Roman" panose="02020603050405020304" pitchFamily="18" charset="0"/>
                          <a:ea typeface="+mn-ea"/>
                        </a:rPr>
                        <a:t>复制过程中的引物及冈崎片段的长度较大</a:t>
                      </a:r>
                    </a:p>
                    <a:p>
                      <a:r>
                        <a:rPr lang="en-US" altLang="zh-CN" b="0" baseline="0" dirty="0">
                          <a:effectLst>
                            <a:outerShdw blurRad="38100" dist="38100" dir="2700000" algn="tl">
                              <a:srgbClr val="000000">
                                <a:alpha val="43137"/>
                              </a:srgbClr>
                            </a:outerShdw>
                          </a:effectLst>
                          <a:latin typeface="Times New Roman" panose="02020603050405020304" pitchFamily="18" charset="0"/>
                          <a:ea typeface="+mn-ea"/>
                        </a:rPr>
                        <a:t>4.</a:t>
                      </a:r>
                      <a:r>
                        <a:rPr lang="zh-CN" altLang="en-US" b="0" baseline="0" dirty="0">
                          <a:effectLst>
                            <a:outerShdw blurRad="38100" dist="38100" dir="2700000" algn="tl">
                              <a:srgbClr val="000000">
                                <a:alpha val="43137"/>
                              </a:srgbClr>
                            </a:outerShdw>
                          </a:effectLst>
                          <a:latin typeface="Times New Roman" panose="02020603050405020304" pitchFamily="18" charset="0"/>
                          <a:ea typeface="+mn-ea"/>
                        </a:rPr>
                        <a:t>复制速度较快</a:t>
                      </a:r>
                    </a:p>
                    <a:p>
                      <a:r>
                        <a:rPr lang="en-US" altLang="zh-CN" b="0" baseline="0" dirty="0">
                          <a:effectLst>
                            <a:outerShdw blurRad="38100" dist="38100" dir="2700000" algn="tl">
                              <a:srgbClr val="000000">
                                <a:alpha val="43137"/>
                              </a:srgbClr>
                            </a:outerShdw>
                          </a:effectLst>
                          <a:latin typeface="Times New Roman" panose="02020603050405020304" pitchFamily="18" charset="0"/>
                          <a:ea typeface="+mn-ea"/>
                        </a:rPr>
                        <a:t>5.</a:t>
                      </a:r>
                      <a:r>
                        <a:rPr lang="zh-CN" altLang="en-US" b="0" baseline="0" dirty="0">
                          <a:effectLst>
                            <a:outerShdw blurRad="38100" dist="38100" dir="2700000" algn="tl">
                              <a:srgbClr val="000000">
                                <a:alpha val="43137"/>
                              </a:srgbClr>
                            </a:outerShdw>
                          </a:effectLst>
                          <a:latin typeface="Times New Roman" panose="02020603050405020304" pitchFamily="18" charset="0"/>
                          <a:ea typeface="+mn-ea"/>
                        </a:rPr>
                        <a:t>终止阶段需要端粒酶参与</a:t>
                      </a:r>
                      <a:endPar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a:txBody>
                  <a:tcPr/>
                </a:tc>
                <a:extLst>
                  <a:ext uri="{0D108BD9-81ED-4DB2-BD59-A6C34878D82A}">
                    <a16:rowId xmlns:a16="http://schemas.microsoft.com/office/drawing/2014/main" val="1587291926"/>
                  </a:ext>
                </a:extLst>
              </a:tr>
            </a:tbl>
          </a:graphicData>
        </a:graphic>
      </p:graphicFrame>
      <p:sp>
        <p:nvSpPr>
          <p:cNvPr id="5" name="Rectangle 2">
            <a:extLst>
              <a:ext uri="{FF2B5EF4-FFF2-40B4-BE49-F238E27FC236}">
                <a16:creationId xmlns:a16="http://schemas.microsoft.com/office/drawing/2014/main" id="{4F0E3142-07AB-D149-7C44-43E7F32D3190}"/>
              </a:ext>
            </a:extLst>
          </p:cNvPr>
          <p:cNvSpPr>
            <a:spLocks noChangeArrowheads="1"/>
          </p:cNvSpPr>
          <p:nvPr/>
        </p:nvSpPr>
        <p:spPr bwMode="auto">
          <a:xfrm>
            <a:off x="3143672" y="1280694"/>
            <a:ext cx="5832648" cy="4921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algn="ctr" eaLnBrk="1" hangingPunct="1">
              <a:lnSpc>
                <a:spcPct val="120000"/>
              </a:lnSpc>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原核生物与真核生物</a:t>
            </a: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复制过程的比较</a:t>
            </a:r>
          </a:p>
        </p:txBody>
      </p:sp>
    </p:spTree>
    <p:extLst>
      <p:ext uri="{BB962C8B-B14F-4D97-AF65-F5344CB8AC3E}">
        <p14:creationId xmlns:p14="http://schemas.microsoft.com/office/powerpoint/2010/main" val="3666960906"/>
      </p:ext>
    </p:extLst>
  </p:cSld>
  <p:clrMapOvr>
    <a:masterClrMapping/>
  </p:clrMapOvr>
  <p:transition>
    <p:plus/>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8" name="Text Box 2"/>
          <p:cNvSpPr txBox="1">
            <a:spLocks noChangeArrowheads="1"/>
          </p:cNvSpPr>
          <p:nvPr/>
        </p:nvSpPr>
        <p:spPr bwMode="auto">
          <a:xfrm>
            <a:off x="1055241" y="627914"/>
            <a:ext cx="3600599" cy="523220"/>
          </a:xfrm>
          <a:prstGeom prst="rect">
            <a:avLst/>
          </a:prstGeom>
          <a:extLst>
            <a:ext uri="{91240B29-F687-4F45-9708-019B960494DF}">
              <a14:hiddenLine xmlns:a14="http://schemas.microsoft.com/office/drawing/2010/main" w="9525">
                <a:solidFill>
                  <a:schemeClr val="tx1"/>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spAutoFit/>
          </a:bodyPr>
          <a:lstStyle>
            <a:lvl1pPr marL="360000" indent="-360000" eaLnBrk="1" fontAlgn="auto" hangingPunct="1">
              <a:lnSpc>
                <a:spcPct val="100000"/>
              </a:lnSpc>
              <a:spcAft>
                <a:spcPts val="0"/>
              </a:spcAft>
              <a:buClr>
                <a:srgbClr val="C00000"/>
              </a:buClr>
              <a:buSzPct val="80000"/>
              <a:buFont typeface="Wingdings" panose="05000000000000000000" pitchFamily="2" charset="2"/>
              <a:buChar char="n"/>
              <a:defRPr kumimoji="1" sz="2800" cap="none">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anose="02020603050405020304" pitchFamily="18" charset="0"/>
                <a:ea typeface="方正姚体" panose="02010601030101010101" pitchFamily="2" charset="-122"/>
                <a:cs typeface="+mj-cs"/>
              </a:defRPr>
            </a:lvl1pPr>
            <a:lvl2pPr>
              <a:lnSpc>
                <a:spcPct val="90000"/>
              </a:lnSpc>
              <a:defRPr sz="5400">
                <a:latin typeface="Rockwell Condensed" panose="02060603050405020104" pitchFamily="18" charset="0"/>
              </a:defRPr>
            </a:lvl2pPr>
            <a:lvl3pPr>
              <a:lnSpc>
                <a:spcPct val="90000"/>
              </a:lnSpc>
              <a:defRPr sz="5400">
                <a:latin typeface="Rockwell Condensed" panose="02060603050405020104" pitchFamily="18" charset="0"/>
              </a:defRPr>
            </a:lvl3pPr>
            <a:lvl4pPr>
              <a:lnSpc>
                <a:spcPct val="90000"/>
              </a:lnSpc>
              <a:defRPr sz="5400">
                <a:latin typeface="Rockwell Condensed" panose="02060603050405020104" pitchFamily="18" charset="0"/>
              </a:defRPr>
            </a:lvl4pPr>
            <a:lvl5pPr>
              <a:lnSpc>
                <a:spcPct val="90000"/>
              </a:lnSpc>
              <a:defRPr sz="5400">
                <a:latin typeface="Rockwell Condensed" panose="02060603050405020104" pitchFamily="18" charset="0"/>
              </a:defRPr>
            </a:lvl5pPr>
            <a:lvl6pPr marL="457200" fontAlgn="base">
              <a:lnSpc>
                <a:spcPct val="90000"/>
              </a:lnSpc>
              <a:spcBef>
                <a:spcPct val="0"/>
              </a:spcBef>
              <a:spcAft>
                <a:spcPct val="0"/>
              </a:spcAft>
              <a:defRPr sz="5400">
                <a:latin typeface="Rockwell Condensed" panose="02060603050405020104" pitchFamily="18" charset="0"/>
              </a:defRPr>
            </a:lvl6pPr>
            <a:lvl7pPr marL="914400" fontAlgn="base">
              <a:lnSpc>
                <a:spcPct val="90000"/>
              </a:lnSpc>
              <a:spcBef>
                <a:spcPct val="0"/>
              </a:spcBef>
              <a:spcAft>
                <a:spcPct val="0"/>
              </a:spcAft>
              <a:defRPr sz="5400">
                <a:latin typeface="Rockwell Condensed" panose="02060603050405020104" pitchFamily="18" charset="0"/>
              </a:defRPr>
            </a:lvl7pPr>
            <a:lvl8pPr marL="1371600" fontAlgn="base">
              <a:lnSpc>
                <a:spcPct val="90000"/>
              </a:lnSpc>
              <a:spcBef>
                <a:spcPct val="0"/>
              </a:spcBef>
              <a:spcAft>
                <a:spcPct val="0"/>
              </a:spcAft>
              <a:defRPr sz="5400">
                <a:latin typeface="Rockwell Condensed" panose="02060603050405020104" pitchFamily="18" charset="0"/>
              </a:defRPr>
            </a:lvl8pPr>
            <a:lvl9pPr marL="1828800" fontAlgn="base">
              <a:lnSpc>
                <a:spcPct val="90000"/>
              </a:lnSpc>
              <a:spcBef>
                <a:spcPct val="0"/>
              </a:spcBef>
              <a:spcAft>
                <a:spcPct val="0"/>
              </a:spcAft>
              <a:defRPr sz="5400">
                <a:latin typeface="Rockwell Condensed" panose="02060603050405020104" pitchFamily="18" charset="0"/>
              </a:defRPr>
            </a:lvl9pPr>
          </a:lstStyle>
          <a:p>
            <a:pPr marL="0" indent="0">
              <a:buFont typeface="Wingdings" panose="05000000000000000000" pitchFamily="2" charset="2"/>
              <a:buNone/>
              <a:defRPr/>
            </a:pPr>
            <a:r>
              <a:rPr lang="zh-CN" altLang="en-US" dirty="0"/>
              <a:t>二、</a:t>
            </a:r>
            <a:r>
              <a:rPr lang="en-US" altLang="zh-CN" dirty="0"/>
              <a:t>DNA</a:t>
            </a:r>
            <a:r>
              <a:rPr lang="zh-CN" altLang="en-US" dirty="0"/>
              <a:t>损伤与修复</a:t>
            </a:r>
          </a:p>
        </p:txBody>
      </p:sp>
      <p:sp>
        <p:nvSpPr>
          <p:cNvPr id="311301" name="Rectangle 5"/>
          <p:cNvSpPr>
            <a:spLocks noChangeArrowheads="1"/>
          </p:cNvSpPr>
          <p:nvPr/>
        </p:nvSpPr>
        <p:spPr bwMode="auto">
          <a:xfrm>
            <a:off x="1703189" y="3565673"/>
            <a:ext cx="9577387" cy="232538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自发因素：</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复制出错概率</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10</a:t>
            </a:r>
            <a:r>
              <a:rPr lang="en-US" altLang="zh-CN" sz="2800" baseline="30000" dirty="0">
                <a:effectLst>
                  <a:outerShdw blurRad="38100" dist="38100" dir="2700000" algn="tl">
                    <a:srgbClr val="C0C0C0"/>
                  </a:outerShdw>
                </a:effectLst>
                <a:ea typeface="方正姚体" panose="02010601030101010101" pitchFamily="2" charset="-122"/>
                <a:cs typeface="Arial" panose="020B0604020202020204" pitchFamily="34" charset="0"/>
              </a:rPr>
              <a:t>‒</a:t>
            </a:r>
            <a:r>
              <a:rPr lang="en-US" altLang="zh-CN" sz="28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10</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物理因素：紫外线、电离辐射。</a:t>
            </a: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化学因素：诱变剂、致癌剂。</a:t>
            </a: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生物因素：病毒、某些细菌。基因整合。</a:t>
            </a:r>
          </a:p>
        </p:txBody>
      </p:sp>
      <p:cxnSp>
        <p:nvCxnSpPr>
          <p:cNvPr id="5" name="直接连接符 4"/>
          <p:cNvCxnSpPr/>
          <p:nvPr/>
        </p:nvCxnSpPr>
        <p:spPr>
          <a:xfrm>
            <a:off x="1077913" y="1196975"/>
            <a:ext cx="378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 name="Rectangle 3">
            <a:extLst>
              <a:ext uri="{FF2B5EF4-FFF2-40B4-BE49-F238E27FC236}">
                <a16:creationId xmlns:a16="http://schemas.microsoft.com/office/drawing/2014/main" id="{94500474-93ED-730F-A1B6-A84EF0DE8CD5}"/>
              </a:ext>
            </a:extLst>
          </p:cNvPr>
          <p:cNvSpPr>
            <a:spLocks noChangeArrowheads="1"/>
          </p:cNvSpPr>
          <p:nvPr/>
        </p:nvSpPr>
        <p:spPr bwMode="auto">
          <a:xfrm>
            <a:off x="1343472" y="1340768"/>
            <a:ext cx="9577064" cy="21770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t" anchorCtr="0">
            <a:spAutoFit/>
          </a:bodyPr>
          <a:lstStyle/>
          <a:p>
            <a:pPr marL="360000" indent="-360000" eaLnBrk="1" hangingPunct="1">
              <a:lnSpc>
                <a:spcPts val="4000"/>
              </a:lnSpc>
              <a:spcBef>
                <a:spcPts val="600"/>
              </a:spcBef>
              <a:buClr>
                <a:srgbClr val="C00000"/>
              </a:buClr>
              <a:buSzPct val="80000"/>
              <a:buFont typeface="Wingdings" panose="05000000000000000000" pitchFamily="2" charset="2"/>
              <a:buChar char="n"/>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损伤</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 damage)</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：也称突变</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(mutation)</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由于</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结构改变引起的遗传信息的改变。即</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中个别</a:t>
            </a:r>
            <a:r>
              <a:rPr lang="en-US" altLang="zh-CN" sz="28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dNMP</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残基或</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片段改变导致的</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构成、复制或表型功能的异常变化。</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eaLnBrk="1" hangingPunct="1">
              <a:lnSpc>
                <a:spcPts val="4000"/>
              </a:lnSpc>
              <a:spcBef>
                <a:spcPts val="600"/>
              </a:spcBef>
              <a:buClr>
                <a:srgbClr val="C00000"/>
              </a:buClr>
              <a:buSzPct val="80000"/>
              <a:buFont typeface="Wingdings" panose="05000000000000000000" pitchFamily="2" charset="2"/>
              <a:buChar char="n"/>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引起</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损伤的因素：</a:t>
            </a:r>
          </a:p>
        </p:txBody>
      </p:sp>
    </p:spTree>
  </p:cSld>
  <p:clrMapOvr>
    <a:masterClrMapping/>
  </p:clrMapOvr>
  <p:transition>
    <p:plus/>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8" name="Text Box 2"/>
          <p:cNvSpPr txBox="1">
            <a:spLocks noChangeArrowheads="1"/>
          </p:cNvSpPr>
          <p:nvPr/>
        </p:nvSpPr>
        <p:spPr bwMode="auto">
          <a:xfrm>
            <a:off x="1055241" y="627914"/>
            <a:ext cx="3600599" cy="523220"/>
          </a:xfrm>
          <a:prstGeom prst="rect">
            <a:avLst/>
          </a:prstGeom>
          <a:extLst>
            <a:ext uri="{91240B29-F687-4F45-9708-019B960494DF}">
              <a14:hiddenLine xmlns:a14="http://schemas.microsoft.com/office/drawing/2010/main" w="9525">
                <a:solidFill>
                  <a:schemeClr val="tx1"/>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spAutoFit/>
          </a:bodyPr>
          <a:lstStyle>
            <a:lvl1pPr marL="360000" indent="-360000" eaLnBrk="1" fontAlgn="auto" hangingPunct="1">
              <a:lnSpc>
                <a:spcPct val="100000"/>
              </a:lnSpc>
              <a:spcAft>
                <a:spcPts val="0"/>
              </a:spcAft>
              <a:buClr>
                <a:srgbClr val="C00000"/>
              </a:buClr>
              <a:buSzPct val="80000"/>
              <a:buFont typeface="Wingdings" panose="05000000000000000000" pitchFamily="2" charset="2"/>
              <a:buChar char="n"/>
              <a:defRPr kumimoji="1" sz="2800" cap="none">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anose="02020603050405020304" pitchFamily="18" charset="0"/>
                <a:ea typeface="方正姚体" panose="02010601030101010101" pitchFamily="2" charset="-122"/>
                <a:cs typeface="+mj-cs"/>
              </a:defRPr>
            </a:lvl1pPr>
            <a:lvl2pPr>
              <a:lnSpc>
                <a:spcPct val="90000"/>
              </a:lnSpc>
              <a:defRPr sz="5400">
                <a:latin typeface="Rockwell Condensed" panose="02060603050405020104" pitchFamily="18" charset="0"/>
              </a:defRPr>
            </a:lvl2pPr>
            <a:lvl3pPr>
              <a:lnSpc>
                <a:spcPct val="90000"/>
              </a:lnSpc>
              <a:defRPr sz="5400">
                <a:latin typeface="Rockwell Condensed" panose="02060603050405020104" pitchFamily="18" charset="0"/>
              </a:defRPr>
            </a:lvl3pPr>
            <a:lvl4pPr>
              <a:lnSpc>
                <a:spcPct val="90000"/>
              </a:lnSpc>
              <a:defRPr sz="5400">
                <a:latin typeface="Rockwell Condensed" panose="02060603050405020104" pitchFamily="18" charset="0"/>
              </a:defRPr>
            </a:lvl4pPr>
            <a:lvl5pPr>
              <a:lnSpc>
                <a:spcPct val="90000"/>
              </a:lnSpc>
              <a:defRPr sz="5400">
                <a:latin typeface="Rockwell Condensed" panose="02060603050405020104" pitchFamily="18" charset="0"/>
              </a:defRPr>
            </a:lvl5pPr>
            <a:lvl6pPr marL="457200" fontAlgn="base">
              <a:lnSpc>
                <a:spcPct val="90000"/>
              </a:lnSpc>
              <a:spcBef>
                <a:spcPct val="0"/>
              </a:spcBef>
              <a:spcAft>
                <a:spcPct val="0"/>
              </a:spcAft>
              <a:defRPr sz="5400">
                <a:latin typeface="Rockwell Condensed" panose="02060603050405020104" pitchFamily="18" charset="0"/>
              </a:defRPr>
            </a:lvl6pPr>
            <a:lvl7pPr marL="914400" fontAlgn="base">
              <a:lnSpc>
                <a:spcPct val="90000"/>
              </a:lnSpc>
              <a:spcBef>
                <a:spcPct val="0"/>
              </a:spcBef>
              <a:spcAft>
                <a:spcPct val="0"/>
              </a:spcAft>
              <a:defRPr sz="5400">
                <a:latin typeface="Rockwell Condensed" panose="02060603050405020104" pitchFamily="18" charset="0"/>
              </a:defRPr>
            </a:lvl7pPr>
            <a:lvl8pPr marL="1371600" fontAlgn="base">
              <a:lnSpc>
                <a:spcPct val="90000"/>
              </a:lnSpc>
              <a:spcBef>
                <a:spcPct val="0"/>
              </a:spcBef>
              <a:spcAft>
                <a:spcPct val="0"/>
              </a:spcAft>
              <a:defRPr sz="5400">
                <a:latin typeface="Rockwell Condensed" panose="02060603050405020104" pitchFamily="18" charset="0"/>
              </a:defRPr>
            </a:lvl8pPr>
            <a:lvl9pPr marL="1828800" fontAlgn="base">
              <a:lnSpc>
                <a:spcPct val="90000"/>
              </a:lnSpc>
              <a:spcBef>
                <a:spcPct val="0"/>
              </a:spcBef>
              <a:spcAft>
                <a:spcPct val="0"/>
              </a:spcAft>
              <a:defRPr sz="5400">
                <a:latin typeface="Rockwell Condensed" panose="02060603050405020104" pitchFamily="18" charset="0"/>
              </a:defRPr>
            </a:lvl9pPr>
          </a:lstStyle>
          <a:p>
            <a:pPr marL="0" indent="0">
              <a:buFont typeface="Wingdings" panose="05000000000000000000" pitchFamily="2" charset="2"/>
              <a:buNone/>
              <a:defRPr/>
            </a:pPr>
            <a:r>
              <a:rPr lang="zh-CN" altLang="en-US" dirty="0"/>
              <a:t>二、</a:t>
            </a:r>
            <a:r>
              <a:rPr lang="en-US" altLang="zh-CN" dirty="0"/>
              <a:t>DNA</a:t>
            </a:r>
            <a:r>
              <a:rPr lang="zh-CN" altLang="en-US" dirty="0"/>
              <a:t>损伤与修复</a:t>
            </a:r>
          </a:p>
        </p:txBody>
      </p:sp>
      <p:sp>
        <p:nvSpPr>
          <p:cNvPr id="311301" name="Rectangle 5"/>
          <p:cNvSpPr>
            <a:spLocks noChangeArrowheads="1"/>
          </p:cNvSpPr>
          <p:nvPr/>
        </p:nvSpPr>
        <p:spPr bwMode="auto">
          <a:xfrm>
            <a:off x="1703189" y="1988840"/>
            <a:ext cx="9577387" cy="335130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点突变</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(point mutation)</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分子中一个核苷酸的改变。</a:t>
            </a: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缺失突变</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(deletion)</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分子中一个核苷酸或一段核苷酸链丢失。</a:t>
            </a: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插入突变</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(insertion)</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分子中增加一个核苷酸或一段核苷酸链。</a:t>
            </a: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重排插入</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(rearrangement)</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分子内较大片段的交换。</a:t>
            </a:r>
          </a:p>
        </p:txBody>
      </p:sp>
      <p:cxnSp>
        <p:nvCxnSpPr>
          <p:cNvPr id="5" name="直接连接符 4"/>
          <p:cNvCxnSpPr/>
          <p:nvPr/>
        </p:nvCxnSpPr>
        <p:spPr>
          <a:xfrm>
            <a:off x="1077913" y="1196975"/>
            <a:ext cx="378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 name="Rectangle 3">
            <a:extLst>
              <a:ext uri="{FF2B5EF4-FFF2-40B4-BE49-F238E27FC236}">
                <a16:creationId xmlns:a16="http://schemas.microsoft.com/office/drawing/2014/main" id="{94500474-93ED-730F-A1B6-A84EF0DE8CD5}"/>
              </a:ext>
            </a:extLst>
          </p:cNvPr>
          <p:cNvSpPr>
            <a:spLocks noChangeArrowheads="1"/>
          </p:cNvSpPr>
          <p:nvPr/>
        </p:nvSpPr>
        <p:spPr bwMode="auto">
          <a:xfrm>
            <a:off x="1343472" y="1340768"/>
            <a:ext cx="9577064" cy="555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t" anchorCtr="0">
            <a:spAutoFit/>
          </a:bodyPr>
          <a:lstStyle/>
          <a:p>
            <a:pPr marL="360000" indent="-360000" eaLnBrk="1" hangingPunct="1">
              <a:lnSpc>
                <a:spcPts val="4000"/>
              </a:lnSpc>
              <a:spcBef>
                <a:spcPts val="600"/>
              </a:spcBef>
              <a:buClr>
                <a:srgbClr val="C00000"/>
              </a:buClr>
              <a:buSzPct val="80000"/>
              <a:buFont typeface="Wingdings" panose="05000000000000000000" pitchFamily="2" charset="2"/>
              <a:buChar char="n"/>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损伤的类型</a:t>
            </a:r>
          </a:p>
        </p:txBody>
      </p:sp>
    </p:spTree>
    <p:extLst>
      <p:ext uri="{BB962C8B-B14F-4D97-AF65-F5344CB8AC3E}">
        <p14:creationId xmlns:p14="http://schemas.microsoft.com/office/powerpoint/2010/main" val="4267178938"/>
      </p:ext>
    </p:extLst>
  </p:cSld>
  <p:clrMapOvr>
    <a:masterClrMapping/>
  </p:clrMapOvr>
  <p:transition>
    <p:plus/>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8" name="Text Box 2"/>
          <p:cNvSpPr txBox="1">
            <a:spLocks noChangeArrowheads="1"/>
          </p:cNvSpPr>
          <p:nvPr/>
        </p:nvSpPr>
        <p:spPr bwMode="auto">
          <a:xfrm>
            <a:off x="1055241" y="627914"/>
            <a:ext cx="3600599" cy="523220"/>
          </a:xfrm>
          <a:prstGeom prst="rect">
            <a:avLst/>
          </a:prstGeom>
          <a:extLst>
            <a:ext uri="{91240B29-F687-4F45-9708-019B960494DF}">
              <a14:hiddenLine xmlns:a14="http://schemas.microsoft.com/office/drawing/2010/main" w="9525">
                <a:solidFill>
                  <a:schemeClr val="tx1"/>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spAutoFit/>
          </a:bodyPr>
          <a:lstStyle>
            <a:lvl1pPr marL="360000" indent="-360000" eaLnBrk="1" fontAlgn="auto" hangingPunct="1">
              <a:lnSpc>
                <a:spcPct val="100000"/>
              </a:lnSpc>
              <a:spcAft>
                <a:spcPts val="0"/>
              </a:spcAft>
              <a:buClr>
                <a:srgbClr val="C00000"/>
              </a:buClr>
              <a:buSzPct val="80000"/>
              <a:buFont typeface="Wingdings" panose="05000000000000000000" pitchFamily="2" charset="2"/>
              <a:buChar char="n"/>
              <a:defRPr kumimoji="1" sz="2800" cap="none">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anose="02020603050405020304" pitchFamily="18" charset="0"/>
                <a:ea typeface="方正姚体" panose="02010601030101010101" pitchFamily="2" charset="-122"/>
                <a:cs typeface="+mj-cs"/>
              </a:defRPr>
            </a:lvl1pPr>
            <a:lvl2pPr>
              <a:lnSpc>
                <a:spcPct val="90000"/>
              </a:lnSpc>
              <a:defRPr sz="5400">
                <a:latin typeface="Rockwell Condensed" panose="02060603050405020104" pitchFamily="18" charset="0"/>
              </a:defRPr>
            </a:lvl2pPr>
            <a:lvl3pPr>
              <a:lnSpc>
                <a:spcPct val="90000"/>
              </a:lnSpc>
              <a:defRPr sz="5400">
                <a:latin typeface="Rockwell Condensed" panose="02060603050405020104" pitchFamily="18" charset="0"/>
              </a:defRPr>
            </a:lvl3pPr>
            <a:lvl4pPr>
              <a:lnSpc>
                <a:spcPct val="90000"/>
              </a:lnSpc>
              <a:defRPr sz="5400">
                <a:latin typeface="Rockwell Condensed" panose="02060603050405020104" pitchFamily="18" charset="0"/>
              </a:defRPr>
            </a:lvl4pPr>
            <a:lvl5pPr>
              <a:lnSpc>
                <a:spcPct val="90000"/>
              </a:lnSpc>
              <a:defRPr sz="5400">
                <a:latin typeface="Rockwell Condensed" panose="02060603050405020104" pitchFamily="18" charset="0"/>
              </a:defRPr>
            </a:lvl5pPr>
            <a:lvl6pPr marL="457200" fontAlgn="base">
              <a:lnSpc>
                <a:spcPct val="90000"/>
              </a:lnSpc>
              <a:spcBef>
                <a:spcPct val="0"/>
              </a:spcBef>
              <a:spcAft>
                <a:spcPct val="0"/>
              </a:spcAft>
              <a:defRPr sz="5400">
                <a:latin typeface="Rockwell Condensed" panose="02060603050405020104" pitchFamily="18" charset="0"/>
              </a:defRPr>
            </a:lvl6pPr>
            <a:lvl7pPr marL="914400" fontAlgn="base">
              <a:lnSpc>
                <a:spcPct val="90000"/>
              </a:lnSpc>
              <a:spcBef>
                <a:spcPct val="0"/>
              </a:spcBef>
              <a:spcAft>
                <a:spcPct val="0"/>
              </a:spcAft>
              <a:defRPr sz="5400">
                <a:latin typeface="Rockwell Condensed" panose="02060603050405020104" pitchFamily="18" charset="0"/>
              </a:defRPr>
            </a:lvl7pPr>
            <a:lvl8pPr marL="1371600" fontAlgn="base">
              <a:lnSpc>
                <a:spcPct val="90000"/>
              </a:lnSpc>
              <a:spcBef>
                <a:spcPct val="0"/>
              </a:spcBef>
              <a:spcAft>
                <a:spcPct val="0"/>
              </a:spcAft>
              <a:defRPr sz="5400">
                <a:latin typeface="Rockwell Condensed" panose="02060603050405020104" pitchFamily="18" charset="0"/>
              </a:defRPr>
            </a:lvl8pPr>
            <a:lvl9pPr marL="1828800" fontAlgn="base">
              <a:lnSpc>
                <a:spcPct val="90000"/>
              </a:lnSpc>
              <a:spcBef>
                <a:spcPct val="0"/>
              </a:spcBef>
              <a:spcAft>
                <a:spcPct val="0"/>
              </a:spcAft>
              <a:defRPr sz="5400">
                <a:latin typeface="Rockwell Condensed" panose="02060603050405020104" pitchFamily="18" charset="0"/>
              </a:defRPr>
            </a:lvl9pPr>
          </a:lstStyle>
          <a:p>
            <a:pPr marL="0" indent="0">
              <a:buFont typeface="Wingdings" panose="05000000000000000000" pitchFamily="2" charset="2"/>
              <a:buNone/>
              <a:defRPr/>
            </a:pPr>
            <a:r>
              <a:rPr lang="zh-CN" altLang="en-US" dirty="0"/>
              <a:t>二、</a:t>
            </a:r>
            <a:r>
              <a:rPr lang="en-US" altLang="zh-CN" dirty="0"/>
              <a:t>DNA</a:t>
            </a:r>
            <a:r>
              <a:rPr lang="zh-CN" altLang="en-US" dirty="0"/>
              <a:t>损伤与修复</a:t>
            </a:r>
          </a:p>
        </p:txBody>
      </p:sp>
      <p:sp>
        <p:nvSpPr>
          <p:cNvPr id="311301" name="Rectangle 5"/>
          <p:cNvSpPr>
            <a:spLocks noChangeArrowheads="1"/>
          </p:cNvSpPr>
          <p:nvPr/>
        </p:nvSpPr>
        <p:spPr bwMode="auto">
          <a:xfrm>
            <a:off x="1703189" y="2453962"/>
            <a:ext cx="9577387" cy="233089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错配修复</a:t>
            </a: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切除修复</a:t>
            </a: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重组修复</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l"/>
              <a:defRPr/>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SOS</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修复</a:t>
            </a:r>
          </a:p>
        </p:txBody>
      </p:sp>
      <p:cxnSp>
        <p:nvCxnSpPr>
          <p:cNvPr id="5" name="直接连接符 4"/>
          <p:cNvCxnSpPr/>
          <p:nvPr/>
        </p:nvCxnSpPr>
        <p:spPr>
          <a:xfrm>
            <a:off x="1077913" y="1196975"/>
            <a:ext cx="378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 name="Rectangle 3">
            <a:extLst>
              <a:ext uri="{FF2B5EF4-FFF2-40B4-BE49-F238E27FC236}">
                <a16:creationId xmlns:a16="http://schemas.microsoft.com/office/drawing/2014/main" id="{94500474-93ED-730F-A1B6-A84EF0DE8CD5}"/>
              </a:ext>
            </a:extLst>
          </p:cNvPr>
          <p:cNvSpPr>
            <a:spLocks noChangeArrowheads="1"/>
          </p:cNvSpPr>
          <p:nvPr/>
        </p:nvSpPr>
        <p:spPr bwMode="auto">
          <a:xfrm>
            <a:off x="1343472" y="1340768"/>
            <a:ext cx="9577064" cy="10686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t" anchorCtr="0">
            <a:spAutoFit/>
          </a:bodyPr>
          <a:lstStyle/>
          <a:p>
            <a:pPr marL="360000" indent="-360000" eaLnBrk="1" hangingPunct="1">
              <a:lnSpc>
                <a:spcPts val="4000"/>
              </a:lnSpc>
              <a:spcBef>
                <a:spcPts val="600"/>
              </a:spcBef>
              <a:buClr>
                <a:srgbClr val="C00000"/>
              </a:buClr>
              <a:buSzPct val="80000"/>
              <a:buFont typeface="Wingdings" panose="05000000000000000000" pitchFamily="2" charset="2"/>
              <a:buChar char="n"/>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损伤的修复</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 repairing)</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：机体对已突变的</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分子的补偿措施，使其恢复为原有的天然状态。</a:t>
            </a:r>
          </a:p>
        </p:txBody>
      </p:sp>
    </p:spTree>
    <p:extLst>
      <p:ext uri="{BB962C8B-B14F-4D97-AF65-F5344CB8AC3E}">
        <p14:creationId xmlns:p14="http://schemas.microsoft.com/office/powerpoint/2010/main" val="2588782025"/>
      </p:ext>
    </p:extLst>
  </p:cSld>
  <p:clrMapOvr>
    <a:masterClrMapping/>
  </p:clrMapOvr>
  <p:transition>
    <p:plus/>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8" name="Text Box 2"/>
          <p:cNvSpPr txBox="1">
            <a:spLocks noChangeArrowheads="1"/>
          </p:cNvSpPr>
          <p:nvPr/>
        </p:nvSpPr>
        <p:spPr bwMode="auto">
          <a:xfrm>
            <a:off x="1055241" y="627914"/>
            <a:ext cx="3600599" cy="523220"/>
          </a:xfrm>
          <a:prstGeom prst="rect">
            <a:avLst/>
          </a:prstGeom>
          <a:extLst>
            <a:ext uri="{91240B29-F687-4F45-9708-019B960494DF}">
              <a14:hiddenLine xmlns:a14="http://schemas.microsoft.com/office/drawing/2010/main" w="9525">
                <a:solidFill>
                  <a:schemeClr val="tx1"/>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spAutoFit/>
          </a:bodyPr>
          <a:lstStyle>
            <a:lvl1pPr marL="360000" indent="-360000" eaLnBrk="1" fontAlgn="auto" hangingPunct="1">
              <a:lnSpc>
                <a:spcPct val="100000"/>
              </a:lnSpc>
              <a:spcAft>
                <a:spcPts val="0"/>
              </a:spcAft>
              <a:buClr>
                <a:srgbClr val="C00000"/>
              </a:buClr>
              <a:buSzPct val="80000"/>
              <a:buFont typeface="Wingdings" panose="05000000000000000000" pitchFamily="2" charset="2"/>
              <a:buChar char="n"/>
              <a:defRPr kumimoji="1" sz="2800" cap="none">
                <a:blipFill>
                  <a:blip r:embed="rId2">
                    <a:extLst>
                      <a:ext uri="{28A0092B-C50C-407E-A947-70E740481C1C}">
                        <a14:useLocalDpi xmlns:a14="http://schemas.microsoft.com/office/drawing/2010/main" val="0"/>
                      </a:ext>
                    </a:extLst>
                  </a:blip>
                  <a:tile tx="6350" ty="-127000" sx="65000" sy="64000" flip="none" algn="tl"/>
                </a:blipFill>
                <a:effectLst>
                  <a:outerShdw blurRad="38100" dist="38100" dir="2700000" algn="tl">
                    <a:srgbClr val="C0C0C0"/>
                  </a:outerShdw>
                </a:effectLst>
                <a:latin typeface="Times New Roman" panose="02020603050405020304" pitchFamily="18" charset="0"/>
                <a:ea typeface="方正姚体" panose="02010601030101010101" pitchFamily="2" charset="-122"/>
                <a:cs typeface="+mj-cs"/>
              </a:defRPr>
            </a:lvl1pPr>
            <a:lvl2pPr>
              <a:lnSpc>
                <a:spcPct val="90000"/>
              </a:lnSpc>
              <a:defRPr sz="5400">
                <a:latin typeface="Rockwell Condensed" panose="02060603050405020104" pitchFamily="18" charset="0"/>
              </a:defRPr>
            </a:lvl2pPr>
            <a:lvl3pPr>
              <a:lnSpc>
                <a:spcPct val="90000"/>
              </a:lnSpc>
              <a:defRPr sz="5400">
                <a:latin typeface="Rockwell Condensed" panose="02060603050405020104" pitchFamily="18" charset="0"/>
              </a:defRPr>
            </a:lvl3pPr>
            <a:lvl4pPr>
              <a:lnSpc>
                <a:spcPct val="90000"/>
              </a:lnSpc>
              <a:defRPr sz="5400">
                <a:latin typeface="Rockwell Condensed" panose="02060603050405020104" pitchFamily="18" charset="0"/>
              </a:defRPr>
            </a:lvl4pPr>
            <a:lvl5pPr>
              <a:lnSpc>
                <a:spcPct val="90000"/>
              </a:lnSpc>
              <a:defRPr sz="5400">
                <a:latin typeface="Rockwell Condensed" panose="02060603050405020104" pitchFamily="18" charset="0"/>
              </a:defRPr>
            </a:lvl5pPr>
            <a:lvl6pPr marL="457200" fontAlgn="base">
              <a:lnSpc>
                <a:spcPct val="90000"/>
              </a:lnSpc>
              <a:spcBef>
                <a:spcPct val="0"/>
              </a:spcBef>
              <a:spcAft>
                <a:spcPct val="0"/>
              </a:spcAft>
              <a:defRPr sz="5400">
                <a:latin typeface="Rockwell Condensed" panose="02060603050405020104" pitchFamily="18" charset="0"/>
              </a:defRPr>
            </a:lvl6pPr>
            <a:lvl7pPr marL="914400" fontAlgn="base">
              <a:lnSpc>
                <a:spcPct val="90000"/>
              </a:lnSpc>
              <a:spcBef>
                <a:spcPct val="0"/>
              </a:spcBef>
              <a:spcAft>
                <a:spcPct val="0"/>
              </a:spcAft>
              <a:defRPr sz="5400">
                <a:latin typeface="Rockwell Condensed" panose="02060603050405020104" pitchFamily="18" charset="0"/>
              </a:defRPr>
            </a:lvl7pPr>
            <a:lvl8pPr marL="1371600" fontAlgn="base">
              <a:lnSpc>
                <a:spcPct val="90000"/>
              </a:lnSpc>
              <a:spcBef>
                <a:spcPct val="0"/>
              </a:spcBef>
              <a:spcAft>
                <a:spcPct val="0"/>
              </a:spcAft>
              <a:defRPr sz="5400">
                <a:latin typeface="Rockwell Condensed" panose="02060603050405020104" pitchFamily="18" charset="0"/>
              </a:defRPr>
            </a:lvl8pPr>
            <a:lvl9pPr marL="1828800" fontAlgn="base">
              <a:lnSpc>
                <a:spcPct val="90000"/>
              </a:lnSpc>
              <a:spcBef>
                <a:spcPct val="0"/>
              </a:spcBef>
              <a:spcAft>
                <a:spcPct val="0"/>
              </a:spcAft>
              <a:defRPr sz="5400">
                <a:latin typeface="Rockwell Condensed" panose="02060603050405020104" pitchFamily="18" charset="0"/>
              </a:defRPr>
            </a:lvl9pPr>
          </a:lstStyle>
          <a:p>
            <a:pPr marL="0" indent="0">
              <a:buFont typeface="Wingdings" panose="05000000000000000000" pitchFamily="2" charset="2"/>
              <a:buNone/>
              <a:defRPr/>
            </a:pPr>
            <a:r>
              <a:rPr lang="zh-CN" altLang="en-US" dirty="0"/>
              <a:t>二、</a:t>
            </a:r>
            <a:r>
              <a:rPr lang="en-US" altLang="zh-CN" dirty="0"/>
              <a:t>DNA</a:t>
            </a:r>
            <a:r>
              <a:rPr lang="zh-CN" altLang="en-US" dirty="0"/>
              <a:t>损伤与修复</a:t>
            </a:r>
          </a:p>
        </p:txBody>
      </p:sp>
      <p:sp>
        <p:nvSpPr>
          <p:cNvPr id="311301" name="Rectangle 5"/>
          <p:cNvSpPr>
            <a:spLocks noChangeArrowheads="1"/>
          </p:cNvSpPr>
          <p:nvPr/>
        </p:nvSpPr>
        <p:spPr bwMode="auto">
          <a:xfrm>
            <a:off x="1775197" y="1916832"/>
            <a:ext cx="9577387" cy="28876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血友病：凝血因子基因突变。</a:t>
            </a: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地中海贫血：血红蛋白基因突变。</a:t>
            </a: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蚕豆病：</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6-</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磷酸葡萄糖脱氢酶（</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G-6-PD</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）基因突变。</a:t>
            </a: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高血压、糖尿病、肿瘤：与多个基因突变和生活环境因素相关。</a:t>
            </a:r>
          </a:p>
        </p:txBody>
      </p:sp>
      <p:cxnSp>
        <p:nvCxnSpPr>
          <p:cNvPr id="5" name="直接连接符 4"/>
          <p:cNvCxnSpPr/>
          <p:nvPr/>
        </p:nvCxnSpPr>
        <p:spPr>
          <a:xfrm>
            <a:off x="1077913" y="1196975"/>
            <a:ext cx="378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 name="Rectangle 3">
            <a:extLst>
              <a:ext uri="{FF2B5EF4-FFF2-40B4-BE49-F238E27FC236}">
                <a16:creationId xmlns:a16="http://schemas.microsoft.com/office/drawing/2014/main" id="{94500474-93ED-730F-A1B6-A84EF0DE8CD5}"/>
              </a:ext>
            </a:extLst>
          </p:cNvPr>
          <p:cNvSpPr>
            <a:spLocks noChangeArrowheads="1"/>
          </p:cNvSpPr>
          <p:nvPr/>
        </p:nvSpPr>
        <p:spPr bwMode="auto">
          <a:xfrm>
            <a:off x="1343472" y="1340768"/>
            <a:ext cx="9577064" cy="555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t" anchorCtr="0">
            <a:spAutoFit/>
          </a:bodyPr>
          <a:lstStyle/>
          <a:p>
            <a:pPr marL="360000" indent="-360000" eaLnBrk="1" hangingPunct="1">
              <a:lnSpc>
                <a:spcPts val="4000"/>
              </a:lnSpc>
              <a:spcBef>
                <a:spcPts val="600"/>
              </a:spcBef>
              <a:buClr>
                <a:srgbClr val="C00000"/>
              </a:buClr>
              <a:buSzPct val="80000"/>
              <a:buFont typeface="Wingdings" panose="05000000000000000000" pitchFamily="2" charset="2"/>
              <a:buChar char="n"/>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损伤与疾病：某些疾病的发病基础。</a:t>
            </a:r>
          </a:p>
        </p:txBody>
      </p:sp>
    </p:spTree>
    <p:extLst>
      <p:ext uri="{BB962C8B-B14F-4D97-AF65-F5344CB8AC3E}">
        <p14:creationId xmlns:p14="http://schemas.microsoft.com/office/powerpoint/2010/main" val="1815592727"/>
      </p:ext>
    </p:extLst>
  </p:cSld>
  <p:clrMapOvr>
    <a:masterClrMapping/>
  </p:clrMapOvr>
  <p:transition>
    <p:plus/>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8" name="Rectangle 2"/>
          <p:cNvSpPr>
            <a:spLocks noChangeArrowheads="1"/>
          </p:cNvSpPr>
          <p:nvPr/>
        </p:nvSpPr>
        <p:spPr bwMode="auto">
          <a:xfrm>
            <a:off x="1055688" y="620752"/>
            <a:ext cx="5181600"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marL="360000" indent="-360000" eaLnBrk="1" hangingPunct="1">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基因突变可能出现的后果</a:t>
            </a:r>
          </a:p>
        </p:txBody>
      </p:sp>
      <p:sp>
        <p:nvSpPr>
          <p:cNvPr id="306179" name="Rectangle 3"/>
          <p:cNvSpPr>
            <a:spLocks noChangeArrowheads="1"/>
          </p:cNvSpPr>
          <p:nvPr/>
        </p:nvSpPr>
        <p:spPr bwMode="auto">
          <a:xfrm>
            <a:off x="1416050" y="1327646"/>
            <a:ext cx="6623050" cy="291528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marL="360000" indent="-360000">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mj-ea"/>
              </a:rPr>
              <a:t>是生物进化、分化的分子基础。</a:t>
            </a:r>
          </a:p>
          <a:p>
            <a:pPr marL="360000" indent="-360000">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mj-ea"/>
              </a:rPr>
              <a:t>是某些疾病的发病基础。</a:t>
            </a:r>
          </a:p>
          <a:p>
            <a:pPr marL="360000" indent="-360000">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mj-ea"/>
              </a:rPr>
              <a:t>改变生物物种，出现新的生物特征。</a:t>
            </a:r>
          </a:p>
          <a:p>
            <a:pPr marL="360000" indent="-360000">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mj-ea"/>
              </a:rPr>
              <a:t>生物体某些功能丧失。</a:t>
            </a:r>
          </a:p>
          <a:p>
            <a:pPr marL="360000" indent="-360000">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mj-ea"/>
              </a:rPr>
              <a:t>生物体死亡 。</a:t>
            </a:r>
          </a:p>
        </p:txBody>
      </p:sp>
      <p:cxnSp>
        <p:nvCxnSpPr>
          <p:cNvPr id="11" name="直接连接符 10"/>
          <p:cNvCxnSpPr/>
          <p:nvPr/>
        </p:nvCxnSpPr>
        <p:spPr>
          <a:xfrm>
            <a:off x="1077913" y="1196975"/>
            <a:ext cx="4500000"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2" name="图片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080424" y="4257229"/>
            <a:ext cx="2832000" cy="2124000"/>
          </a:xfrm>
          <a:prstGeom prst="rect">
            <a:avLst/>
          </a:prstGeom>
        </p:spPr>
      </p:pic>
      <p:sp>
        <p:nvSpPr>
          <p:cNvPr id="3" name="矩形 2"/>
          <p:cNvSpPr/>
          <p:nvPr/>
        </p:nvSpPr>
        <p:spPr>
          <a:xfrm>
            <a:off x="7036747" y="4257229"/>
            <a:ext cx="1824259" cy="400110"/>
          </a:xfrm>
          <a:prstGeom prst="rect">
            <a:avLst/>
          </a:prstGeom>
        </p:spPr>
        <p:txBody>
          <a:bodyPr wrap="square">
            <a:spAutoFit/>
          </a:bodyPr>
          <a:lstStyle/>
          <a:p>
            <a:r>
              <a:rPr lang="zh-CN" altLang="en-US" sz="1000" dirty="0">
                <a:solidFill>
                  <a:srgbClr val="333333"/>
                </a:solidFill>
                <a:ea typeface="方正姚体" panose="02010601030101010101" pitchFamily="2" charset="-122"/>
              </a:rPr>
              <a:t>南方科技大学副教授贺建奎</a:t>
            </a:r>
            <a:r>
              <a:rPr lang="en-US" altLang="zh-CN" sz="1000" dirty="0">
                <a:solidFill>
                  <a:srgbClr val="333333"/>
                </a:solidFill>
                <a:ea typeface="方正姚体" panose="02010601030101010101" pitchFamily="2" charset="-122"/>
              </a:rPr>
              <a:t>2018</a:t>
            </a:r>
            <a:r>
              <a:rPr lang="zh-CN" altLang="en-US" sz="1000" dirty="0">
                <a:solidFill>
                  <a:srgbClr val="333333"/>
                </a:solidFill>
                <a:ea typeface="方正姚体" panose="02010601030101010101" pitchFamily="2" charset="-122"/>
              </a:rPr>
              <a:t>年，基因编辑婴儿事件</a:t>
            </a:r>
            <a:endParaRPr lang="zh-CN" altLang="en-US" sz="1000" dirty="0">
              <a:ea typeface="方正姚体" panose="02010601030101010101" pitchFamily="2" charset="-122"/>
            </a:endParaRPr>
          </a:p>
        </p:txBody>
      </p:sp>
      <p:pic>
        <p:nvPicPr>
          <p:cNvPr id="4" name="图片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985585" y="4257229"/>
            <a:ext cx="1824259" cy="2124000"/>
          </a:xfrm>
          <a:prstGeom prst="rect">
            <a:avLst/>
          </a:prstGeom>
        </p:spPr>
      </p:pic>
      <p:pic>
        <p:nvPicPr>
          <p:cNvPr id="5" name="图片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842912" y="4257328"/>
            <a:ext cx="3189192" cy="2124000"/>
          </a:xfrm>
          <a:prstGeom prst="rect">
            <a:avLst/>
          </a:prstGeom>
        </p:spPr>
      </p:pic>
    </p:spTree>
    <p:extLst>
      <p:ext uri="{BB962C8B-B14F-4D97-AF65-F5344CB8AC3E}">
        <p14:creationId xmlns:p14="http://schemas.microsoft.com/office/powerpoint/2010/main" val="3873018993"/>
      </p:ext>
    </p:extLst>
  </p:cSld>
  <p:clrMapOvr>
    <a:masterClrMapping/>
  </p:clrMapOvr>
  <p:transition>
    <p:plus/>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040216" y="4472816"/>
            <a:ext cx="3924000" cy="830997"/>
          </a:xfrm>
          <a:prstGeom prst="rect">
            <a:avLst/>
          </a:prstGeom>
        </p:spPr>
        <p:txBody>
          <a:bodyPr>
            <a:spAutoFit/>
          </a:bodyPr>
          <a:lstStyle/>
          <a:p>
            <a:r>
              <a:rPr lang="zh-CN" altLang="en-US" sz="1600" dirty="0">
                <a:solidFill>
                  <a:srgbClr val="0070C0"/>
                </a:solidFill>
                <a:ea typeface="华文新魏" panose="02010800040101010101" pitchFamily="2" charset="-122"/>
              </a:rPr>
              <a:t>法国埃曼纽尔</a:t>
            </a:r>
            <a:r>
              <a:rPr lang="en-US" altLang="zh-CN" sz="1600" dirty="0">
                <a:solidFill>
                  <a:srgbClr val="0070C0"/>
                </a:solidFill>
                <a:ea typeface="华文新魏" panose="02010800040101010101" pitchFamily="2" charset="-122"/>
              </a:rPr>
              <a:t>·</a:t>
            </a:r>
            <a:r>
              <a:rPr lang="zh-CN" altLang="en-US" sz="1600" dirty="0">
                <a:solidFill>
                  <a:srgbClr val="0070C0"/>
                </a:solidFill>
                <a:ea typeface="华文新魏" panose="02010800040101010101" pitchFamily="2" charset="-122"/>
              </a:rPr>
              <a:t>卡彭蒂耶和美国詹妮弗</a:t>
            </a:r>
            <a:r>
              <a:rPr lang="en-US" altLang="zh-CN" sz="1600" dirty="0">
                <a:solidFill>
                  <a:srgbClr val="0070C0"/>
                </a:solidFill>
                <a:ea typeface="华文新魏" panose="02010800040101010101" pitchFamily="2" charset="-122"/>
              </a:rPr>
              <a:t>·</a:t>
            </a:r>
            <a:r>
              <a:rPr lang="zh-CN" altLang="en-US" sz="1600" dirty="0">
                <a:solidFill>
                  <a:srgbClr val="0070C0"/>
                </a:solidFill>
                <a:ea typeface="华文新魏" panose="02010800040101010101" pitchFamily="2" charset="-122"/>
              </a:rPr>
              <a:t>杜德纳因“开发基因组编辑方法”而获得</a:t>
            </a:r>
            <a:r>
              <a:rPr lang="en-US" altLang="zh-CN" sz="1600" dirty="0">
                <a:solidFill>
                  <a:srgbClr val="0070C0"/>
                </a:solidFill>
                <a:ea typeface="华文新魏" panose="02010800040101010101" pitchFamily="2" charset="-122"/>
              </a:rPr>
              <a:t>2020</a:t>
            </a:r>
            <a:r>
              <a:rPr lang="zh-CN" altLang="en-US" sz="1600" dirty="0">
                <a:solidFill>
                  <a:srgbClr val="0070C0"/>
                </a:solidFill>
                <a:ea typeface="华文新魏" panose="02010800040101010101" pitchFamily="2" charset="-122"/>
              </a:rPr>
              <a:t>年诺贝尔化学奖</a:t>
            </a:r>
          </a:p>
        </p:txBody>
      </p:sp>
      <p:sp>
        <p:nvSpPr>
          <p:cNvPr id="5" name="矩形 4"/>
          <p:cNvSpPr/>
          <p:nvPr/>
        </p:nvSpPr>
        <p:spPr>
          <a:xfrm>
            <a:off x="7097279" y="4112776"/>
            <a:ext cx="1879041" cy="461665"/>
          </a:xfrm>
          <a:prstGeom prst="rect">
            <a:avLst/>
          </a:prstGeom>
        </p:spPr>
        <p:txBody>
          <a:bodyPr wrap="none">
            <a:spAutoFit/>
          </a:bodyPr>
          <a:lstStyle/>
          <a:p>
            <a:pPr algn="ctr"/>
            <a:r>
              <a:rPr lang="en-US" altLang="zh-CN" sz="1200" dirty="0">
                <a:solidFill>
                  <a:srgbClr val="0070C0"/>
                </a:solidFill>
              </a:rPr>
              <a:t>Emmanuelle Charpentier</a:t>
            </a:r>
          </a:p>
          <a:p>
            <a:pPr algn="ctr"/>
            <a:r>
              <a:rPr lang="en-US" altLang="zh-CN" sz="1200" dirty="0">
                <a:solidFill>
                  <a:srgbClr val="0070C0"/>
                </a:solidFill>
              </a:rPr>
              <a:t>(1968.12.11-)</a:t>
            </a:r>
            <a:endParaRPr lang="zh-CN" altLang="en-US" sz="1200" dirty="0">
              <a:solidFill>
                <a:srgbClr val="0070C0"/>
              </a:solidFill>
            </a:endParaRPr>
          </a:p>
        </p:txBody>
      </p:sp>
      <p:sp>
        <p:nvSpPr>
          <p:cNvPr id="6" name="矩形 5"/>
          <p:cNvSpPr/>
          <p:nvPr/>
        </p:nvSpPr>
        <p:spPr>
          <a:xfrm>
            <a:off x="9624392" y="4112776"/>
            <a:ext cx="1445780" cy="461665"/>
          </a:xfrm>
          <a:prstGeom prst="rect">
            <a:avLst/>
          </a:prstGeom>
        </p:spPr>
        <p:txBody>
          <a:bodyPr wrap="none">
            <a:spAutoFit/>
          </a:bodyPr>
          <a:lstStyle/>
          <a:p>
            <a:pPr algn="ctr"/>
            <a:r>
              <a:rPr lang="en-US" altLang="zh-CN" sz="1200" dirty="0">
                <a:solidFill>
                  <a:srgbClr val="0070C0"/>
                </a:solidFill>
              </a:rPr>
              <a:t>Jennifer </a:t>
            </a:r>
            <a:r>
              <a:rPr lang="en-US" altLang="zh-CN" sz="1200" dirty="0" err="1">
                <a:solidFill>
                  <a:srgbClr val="0070C0"/>
                </a:solidFill>
              </a:rPr>
              <a:t>A.Doudna</a:t>
            </a:r>
            <a:endParaRPr lang="en-US" altLang="zh-CN" sz="1200" dirty="0">
              <a:solidFill>
                <a:srgbClr val="0070C0"/>
              </a:solidFill>
            </a:endParaRPr>
          </a:p>
          <a:p>
            <a:pPr algn="ctr"/>
            <a:r>
              <a:rPr lang="en-US" altLang="zh-CN" sz="1200" dirty="0">
                <a:solidFill>
                  <a:srgbClr val="0070C0"/>
                </a:solidFill>
              </a:rPr>
              <a:t>(1964.2.19-)</a:t>
            </a:r>
            <a:endParaRPr lang="zh-CN" altLang="en-US" sz="1200" dirty="0">
              <a:solidFill>
                <a:srgbClr val="0070C0"/>
              </a:solidFill>
            </a:endParaRPr>
          </a:p>
        </p:txBody>
      </p:sp>
      <p:sp>
        <p:nvSpPr>
          <p:cNvPr id="7" name="矩形 6"/>
          <p:cNvSpPr/>
          <p:nvPr/>
        </p:nvSpPr>
        <p:spPr>
          <a:xfrm>
            <a:off x="792088" y="1291225"/>
            <a:ext cx="6048000" cy="5040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marL="360000" indent="-360000">
              <a:lnSpc>
                <a:spcPts val="3400"/>
              </a:lnSpc>
              <a:spcBef>
                <a:spcPts val="600"/>
              </a:spcBef>
              <a:buClr>
                <a:srgbClr val="C00000"/>
              </a:buClr>
              <a:buSzPct val="80000"/>
              <a:buFont typeface="Wingdings" panose="05000000000000000000" pitchFamily="2" charset="2"/>
              <a:buChar char="l"/>
            </a:pPr>
            <a:r>
              <a:rPr lang="zh-CN" altLang="en-US" sz="2400" dirty="0">
                <a:effectLst>
                  <a:outerShdw blurRad="38100" dist="38100" dir="2700000" algn="tl">
                    <a:srgbClr val="C0C0C0"/>
                  </a:outerShdw>
                </a:effectLst>
                <a:latin typeface="Times New Roman" panose="02020603050405020304" pitchFamily="18" charset="0"/>
                <a:ea typeface="+mj-ea"/>
              </a:rPr>
              <a:t>基因编辑</a:t>
            </a:r>
            <a:r>
              <a:rPr lang="en-US" altLang="zh-CN" sz="2000" dirty="0">
                <a:effectLst>
                  <a:outerShdw blurRad="38100" dist="38100" dir="2700000" algn="tl">
                    <a:srgbClr val="C0C0C0"/>
                  </a:outerShdw>
                </a:effectLst>
                <a:latin typeface="Times New Roman" panose="02020603050405020304" pitchFamily="18" charset="0"/>
                <a:ea typeface="+mj-ea"/>
              </a:rPr>
              <a:t>(gene editing)</a:t>
            </a:r>
            <a:r>
              <a:rPr lang="zh-CN" altLang="en-US" sz="2400" dirty="0">
                <a:effectLst>
                  <a:outerShdw blurRad="38100" dist="38100" dir="2700000" algn="tl">
                    <a:srgbClr val="C0C0C0"/>
                  </a:outerShdw>
                </a:effectLst>
                <a:latin typeface="Times New Roman" panose="02020603050405020304" pitchFamily="18" charset="0"/>
                <a:ea typeface="+mj-ea"/>
              </a:rPr>
              <a:t>：又称基因组编辑</a:t>
            </a:r>
            <a:r>
              <a:rPr lang="en-US" altLang="zh-CN" sz="2000" dirty="0">
                <a:effectLst>
                  <a:outerShdw blurRad="38100" dist="38100" dir="2700000" algn="tl">
                    <a:srgbClr val="C0C0C0"/>
                  </a:outerShdw>
                </a:effectLst>
                <a:latin typeface="Times New Roman" panose="02020603050405020304" pitchFamily="18" charset="0"/>
                <a:ea typeface="+mj-ea"/>
              </a:rPr>
              <a:t>(genome editing)</a:t>
            </a:r>
            <a:r>
              <a:rPr lang="zh-CN" altLang="en-US" sz="2400" dirty="0">
                <a:effectLst>
                  <a:outerShdw blurRad="38100" dist="38100" dir="2700000" algn="tl">
                    <a:srgbClr val="C0C0C0"/>
                  </a:outerShdw>
                </a:effectLst>
                <a:latin typeface="Times New Roman" panose="02020603050405020304" pitchFamily="18" charset="0"/>
                <a:ea typeface="+mj-ea"/>
              </a:rPr>
              <a:t>。是精确地对生物体基因组特定目标基因进行定向改造的一种基因工程技术或过程。</a:t>
            </a:r>
            <a:endParaRPr lang="en-US" altLang="zh-CN" sz="2400" dirty="0">
              <a:effectLst>
                <a:outerShdw blurRad="38100" dist="38100" dir="2700000" algn="tl">
                  <a:srgbClr val="C0C0C0"/>
                </a:outerShdw>
              </a:effectLst>
              <a:latin typeface="Times New Roman" panose="02020603050405020304" pitchFamily="18" charset="0"/>
              <a:ea typeface="+mj-ea"/>
            </a:endParaRPr>
          </a:p>
          <a:p>
            <a:pPr marL="360000" indent="-360000">
              <a:lnSpc>
                <a:spcPts val="3400"/>
              </a:lnSpc>
              <a:spcBef>
                <a:spcPts val="600"/>
              </a:spcBef>
              <a:buClr>
                <a:srgbClr val="C00000"/>
              </a:buClr>
              <a:buSzPct val="80000"/>
              <a:buFont typeface="Wingdings" panose="05000000000000000000" pitchFamily="2" charset="2"/>
              <a:buChar char="l"/>
            </a:pPr>
            <a:r>
              <a:rPr lang="zh-CN" altLang="en-US" sz="2400" dirty="0">
                <a:effectLst>
                  <a:outerShdw blurRad="38100" dist="38100" dir="2700000" algn="tl">
                    <a:srgbClr val="C0C0C0"/>
                  </a:outerShdw>
                </a:effectLst>
                <a:latin typeface="Times New Roman" panose="02020603050405020304" pitchFamily="18" charset="0"/>
                <a:ea typeface="+mj-ea"/>
              </a:rPr>
              <a:t>原理：特定</a:t>
            </a:r>
            <a:r>
              <a:rPr lang="en-US" altLang="zh-CN" sz="2400" dirty="0">
                <a:effectLst>
                  <a:outerShdw blurRad="38100" dist="38100" dir="2700000" algn="tl">
                    <a:srgbClr val="C0C0C0"/>
                  </a:outerShdw>
                </a:effectLst>
                <a:latin typeface="Times New Roman" panose="02020603050405020304" pitchFamily="18" charset="0"/>
                <a:ea typeface="+mj-ea"/>
              </a:rPr>
              <a:t>DNA</a:t>
            </a:r>
            <a:r>
              <a:rPr lang="zh-CN" altLang="en-US" sz="2400" dirty="0">
                <a:effectLst>
                  <a:outerShdw blurRad="38100" dist="38100" dir="2700000" algn="tl">
                    <a:srgbClr val="C0C0C0"/>
                  </a:outerShdw>
                </a:effectLst>
                <a:latin typeface="Times New Roman" panose="02020603050405020304" pitchFamily="18" charset="0"/>
                <a:ea typeface="+mj-ea"/>
              </a:rPr>
              <a:t>片段的加入、删除，特定</a:t>
            </a:r>
            <a:r>
              <a:rPr lang="en-US" altLang="zh-CN" sz="2400" dirty="0">
                <a:effectLst>
                  <a:outerShdw blurRad="38100" dist="38100" dir="2700000" algn="tl">
                    <a:srgbClr val="C0C0C0"/>
                  </a:outerShdw>
                </a:effectLst>
                <a:latin typeface="Times New Roman" panose="02020603050405020304" pitchFamily="18" charset="0"/>
                <a:ea typeface="+mj-ea"/>
              </a:rPr>
              <a:t>DNA</a:t>
            </a:r>
            <a:r>
              <a:rPr lang="zh-CN" altLang="en-US" sz="2400" dirty="0">
                <a:effectLst>
                  <a:outerShdw blurRad="38100" dist="38100" dir="2700000" algn="tl">
                    <a:srgbClr val="C0C0C0"/>
                  </a:outerShdw>
                </a:effectLst>
                <a:latin typeface="Times New Roman" panose="02020603050405020304" pitchFamily="18" charset="0"/>
                <a:ea typeface="+mj-ea"/>
              </a:rPr>
              <a:t>碱基的缺失、替换等，以改变目标基因的序列、表达量或功能。</a:t>
            </a:r>
            <a:endParaRPr lang="en-US" altLang="zh-CN" sz="2400" dirty="0">
              <a:effectLst>
                <a:outerShdw blurRad="38100" dist="38100" dir="2700000" algn="tl">
                  <a:srgbClr val="C0C0C0"/>
                </a:outerShdw>
              </a:effectLst>
              <a:latin typeface="Times New Roman" panose="02020603050405020304" pitchFamily="18" charset="0"/>
              <a:ea typeface="+mj-ea"/>
            </a:endParaRPr>
          </a:p>
          <a:p>
            <a:pPr marL="360000" indent="-360000">
              <a:lnSpc>
                <a:spcPts val="3400"/>
              </a:lnSpc>
              <a:spcBef>
                <a:spcPts val="600"/>
              </a:spcBef>
              <a:buClr>
                <a:srgbClr val="C00000"/>
              </a:buClr>
              <a:buSzPct val="80000"/>
              <a:buFont typeface="Wingdings" panose="05000000000000000000" pitchFamily="2" charset="2"/>
              <a:buChar char="l"/>
            </a:pPr>
            <a:r>
              <a:rPr lang="zh-CN" altLang="en-US" sz="2400" dirty="0">
                <a:effectLst>
                  <a:outerShdw blurRad="38100" dist="38100" dir="2700000" algn="tl">
                    <a:srgbClr val="C0C0C0"/>
                  </a:outerShdw>
                </a:effectLst>
                <a:latin typeface="Times New Roman" panose="02020603050405020304" pitchFamily="18" charset="0"/>
                <a:ea typeface="+mj-ea"/>
              </a:rPr>
              <a:t>基因编辑依赖于特异性核酸内切酶</a:t>
            </a:r>
            <a:r>
              <a:rPr lang="en-US" altLang="zh-CN" sz="2400" dirty="0">
                <a:effectLst>
                  <a:outerShdw blurRad="38100" dist="38100" dir="2700000" algn="tl">
                    <a:srgbClr val="C0C0C0"/>
                  </a:outerShdw>
                </a:effectLst>
                <a:latin typeface="Times New Roman" panose="02020603050405020304" pitchFamily="18" charset="0"/>
                <a:ea typeface="+mj-ea"/>
              </a:rPr>
              <a:t>(</a:t>
            </a:r>
            <a:r>
              <a:rPr lang="zh-CN" altLang="en-US" sz="2400" dirty="0">
                <a:effectLst>
                  <a:outerShdw blurRad="38100" dist="38100" dir="2700000" algn="tl">
                    <a:srgbClr val="C0C0C0"/>
                  </a:outerShdw>
                </a:effectLst>
                <a:latin typeface="Times New Roman" panose="02020603050405020304" pitchFamily="18" charset="0"/>
                <a:ea typeface="+mj-ea"/>
              </a:rPr>
              <a:t>分子剪刀</a:t>
            </a:r>
            <a:r>
              <a:rPr lang="en-US" altLang="zh-CN" sz="2400" dirty="0">
                <a:effectLst>
                  <a:outerShdw blurRad="38100" dist="38100" dir="2700000" algn="tl">
                    <a:srgbClr val="C0C0C0"/>
                  </a:outerShdw>
                </a:effectLst>
                <a:latin typeface="Times New Roman" panose="02020603050405020304" pitchFamily="18" charset="0"/>
                <a:ea typeface="+mj-ea"/>
              </a:rPr>
              <a:t>)</a:t>
            </a:r>
            <a:r>
              <a:rPr lang="zh-CN" altLang="en-US" sz="2400" dirty="0">
                <a:effectLst>
                  <a:outerShdw blurRad="38100" dist="38100" dir="2700000" algn="tl">
                    <a:srgbClr val="C0C0C0"/>
                  </a:outerShdw>
                </a:effectLst>
                <a:latin typeface="Times New Roman" panose="02020603050405020304" pitchFamily="18" charset="0"/>
                <a:ea typeface="+mj-ea"/>
              </a:rPr>
              <a:t>识别基因组上的</a:t>
            </a:r>
            <a:r>
              <a:rPr lang="en-US" altLang="zh-CN" sz="2400" dirty="0">
                <a:effectLst>
                  <a:outerShdw blurRad="38100" dist="38100" dir="2700000" algn="tl">
                    <a:srgbClr val="C0C0C0"/>
                  </a:outerShdw>
                </a:effectLst>
                <a:latin typeface="Times New Roman" panose="02020603050405020304" pitchFamily="18" charset="0"/>
                <a:ea typeface="+mj-ea"/>
              </a:rPr>
              <a:t>DNA</a:t>
            </a:r>
            <a:r>
              <a:rPr lang="zh-CN" altLang="en-US" sz="2400" dirty="0">
                <a:effectLst>
                  <a:outerShdw blurRad="38100" dist="38100" dir="2700000" algn="tl">
                    <a:srgbClr val="C0C0C0"/>
                  </a:outerShdw>
                </a:effectLst>
                <a:latin typeface="Times New Roman" panose="02020603050405020304" pitchFamily="18" charset="0"/>
                <a:ea typeface="+mj-ea"/>
              </a:rPr>
              <a:t>靶位点，进行切割并使</a:t>
            </a:r>
            <a:r>
              <a:rPr lang="en-US" altLang="zh-CN" sz="2400" dirty="0">
                <a:effectLst>
                  <a:outerShdw blurRad="38100" dist="38100" dir="2700000" algn="tl">
                    <a:srgbClr val="C0C0C0"/>
                  </a:outerShdw>
                </a:effectLst>
                <a:latin typeface="Times New Roman" panose="02020603050405020304" pitchFamily="18" charset="0"/>
                <a:ea typeface="+mj-ea"/>
              </a:rPr>
              <a:t>DNA</a:t>
            </a:r>
            <a:r>
              <a:rPr lang="zh-CN" altLang="en-US" sz="2400" dirty="0">
                <a:effectLst>
                  <a:outerShdw blurRad="38100" dist="38100" dir="2700000" algn="tl">
                    <a:srgbClr val="C0C0C0"/>
                  </a:outerShdw>
                </a:effectLst>
                <a:latin typeface="Times New Roman" panose="02020603050405020304" pitchFamily="18" charset="0"/>
                <a:ea typeface="+mj-ea"/>
              </a:rPr>
              <a:t>双链断裂，诱导</a:t>
            </a:r>
            <a:r>
              <a:rPr lang="en-US" altLang="zh-CN" sz="2400" dirty="0">
                <a:effectLst>
                  <a:outerShdw blurRad="38100" dist="38100" dir="2700000" algn="tl">
                    <a:srgbClr val="C0C0C0"/>
                  </a:outerShdw>
                </a:effectLst>
                <a:latin typeface="Times New Roman" panose="02020603050405020304" pitchFamily="18" charset="0"/>
                <a:ea typeface="+mj-ea"/>
              </a:rPr>
              <a:t>DNA</a:t>
            </a:r>
            <a:r>
              <a:rPr lang="zh-CN" altLang="en-US" sz="2400" dirty="0">
                <a:effectLst>
                  <a:outerShdw blurRad="38100" dist="38100" dir="2700000" algn="tl">
                    <a:srgbClr val="C0C0C0"/>
                  </a:outerShdw>
                </a:effectLst>
                <a:latin typeface="Times New Roman" panose="02020603050405020304" pitchFamily="18" charset="0"/>
                <a:ea typeface="+mj-ea"/>
              </a:rPr>
              <a:t>的损伤修复，从而实现对基因组的定向编辑。</a:t>
            </a:r>
          </a:p>
        </p:txBody>
      </p:sp>
      <p:sp>
        <p:nvSpPr>
          <p:cNvPr id="9" name="Rectangle 2"/>
          <p:cNvSpPr>
            <a:spLocks noChangeArrowheads="1"/>
          </p:cNvSpPr>
          <p:nvPr/>
        </p:nvSpPr>
        <p:spPr bwMode="auto">
          <a:xfrm>
            <a:off x="1055688" y="601662"/>
            <a:ext cx="3600152"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marL="360000" indent="-360000" eaLnBrk="1" hangingPunct="1">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基因编辑</a:t>
            </a:r>
          </a:p>
        </p:txBody>
      </p:sp>
      <p:cxnSp>
        <p:nvCxnSpPr>
          <p:cNvPr id="10" name="直接连接符 9"/>
          <p:cNvCxnSpPr/>
          <p:nvPr/>
        </p:nvCxnSpPr>
        <p:spPr>
          <a:xfrm>
            <a:off x="1077913" y="1196975"/>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11" name="图片 1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569821" y="4400808"/>
            <a:ext cx="972959" cy="972000"/>
          </a:xfrm>
          <a:prstGeom prst="rect">
            <a:avLst/>
          </a:prstGeom>
          <a:effectLst>
            <a:outerShdw blurRad="50800" dist="38100" dir="2700000" algn="tl" rotWithShape="0">
              <a:prstClr val="black">
                <a:alpha val="40000"/>
              </a:prstClr>
            </a:outerShdw>
          </a:effectLst>
        </p:spPr>
      </p:pic>
      <p:pic>
        <p:nvPicPr>
          <p:cNvPr id="12" name="图片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018529" y="4677743"/>
            <a:ext cx="1021687" cy="972000"/>
          </a:xfrm>
          <a:prstGeom prst="rect">
            <a:avLst/>
          </a:prstGeom>
          <a:effectLst>
            <a:outerShdw blurRad="50800" dist="38100" dir="2700000" algn="tl" rotWithShape="0">
              <a:prstClr val="black">
                <a:alpha val="40000"/>
              </a:prstClr>
            </a:outerShdw>
          </a:effectLst>
        </p:spPr>
      </p:pic>
      <p:pic>
        <p:nvPicPr>
          <p:cNvPr id="13" name="图片 12">
            <a:extLst>
              <a:ext uri="{FF2B5EF4-FFF2-40B4-BE49-F238E27FC236}">
                <a16:creationId xmlns:a16="http://schemas.microsoft.com/office/drawing/2014/main" id="{A5882960-B000-85A7-CD59-F14E9FF52C8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988948" y="1412776"/>
            <a:ext cx="2851468" cy="2700000"/>
          </a:xfrm>
          <a:prstGeom prst="rect">
            <a:avLst/>
          </a:prstGeom>
        </p:spPr>
      </p:pic>
      <p:pic>
        <p:nvPicPr>
          <p:cNvPr id="15" name="图片 14">
            <a:extLst>
              <a:ext uri="{FF2B5EF4-FFF2-40B4-BE49-F238E27FC236}">
                <a16:creationId xmlns:a16="http://schemas.microsoft.com/office/drawing/2014/main" id="{DF2D0F63-E063-5DFE-DE27-39BD66BB3F4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786140" y="1412776"/>
            <a:ext cx="1800000" cy="2700000"/>
          </a:xfrm>
          <a:prstGeom prst="rect">
            <a:avLst/>
          </a:prstGeom>
        </p:spPr>
      </p:pic>
    </p:spTree>
    <p:extLst>
      <p:ext uri="{BB962C8B-B14F-4D97-AF65-F5344CB8AC3E}">
        <p14:creationId xmlns:p14="http://schemas.microsoft.com/office/powerpoint/2010/main" val="3866452805"/>
      </p:ext>
    </p:extLst>
  </p:cSld>
  <p:clrMapOvr>
    <a:masterClrMapping/>
  </p:clrMapOvr>
  <p:transition>
    <p:plus/>
  </p:transition>
</p:sld>
</file>

<file path=ppt/slides/slide4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12322" name="Rectangle 2"/>
          <p:cNvSpPr>
            <a:spLocks noGrp="1" noChangeArrowheads="1"/>
          </p:cNvSpPr>
          <p:nvPr>
            <p:ph type="title"/>
          </p:nvPr>
        </p:nvSpPr>
        <p:spPr>
          <a:xfrm>
            <a:off x="2906713" y="2349500"/>
            <a:ext cx="6357937" cy="1152525"/>
          </a:xfrm>
        </p:spPr>
        <p:txBody>
          <a:bodyPr/>
          <a:lstStyle/>
          <a:p>
            <a:pPr algn="ctr" eaLnBrk="1" fontAlgn="auto" hangingPunct="1">
              <a:spcAft>
                <a:spcPts val="0"/>
              </a:spcAft>
              <a:defRPr/>
            </a:pPr>
            <a:r>
              <a:rPr lang="en-US" altLang="zh-CN" sz="6000" dirty="0">
                <a:effectLst>
                  <a:outerShdw blurRad="38100" dist="38100" dir="2700000" algn="tl">
                    <a:srgbClr val="C0C0C0"/>
                  </a:outerShdw>
                </a:effectLst>
                <a:latin typeface="华文新魏" panose="02010800040101010101" pitchFamily="2" charset="-122"/>
                <a:ea typeface="华文新魏" panose="02010800040101010101" pitchFamily="2" charset="-122"/>
              </a:rPr>
              <a:t>RNA</a:t>
            </a:r>
            <a:r>
              <a:rPr lang="zh-CN" altLang="en-US" sz="6000" dirty="0">
                <a:effectLst>
                  <a:outerShdw blurRad="38100" dist="38100" dir="2700000" algn="tl">
                    <a:srgbClr val="C0C0C0"/>
                  </a:outerShdw>
                </a:effectLst>
                <a:latin typeface="华文新魏" panose="02010800040101010101" pitchFamily="2" charset="-122"/>
                <a:ea typeface="华文新魏" panose="02010800040101010101" pitchFamily="2" charset="-122"/>
              </a:rPr>
              <a:t>的生物合成</a:t>
            </a:r>
          </a:p>
        </p:txBody>
      </p:sp>
      <p:sp>
        <p:nvSpPr>
          <p:cNvPr id="312325" name="Rectangle 5"/>
          <p:cNvSpPr>
            <a:spLocks noChangeArrowheads="1"/>
          </p:cNvSpPr>
          <p:nvPr/>
        </p:nvSpPr>
        <p:spPr bwMode="auto">
          <a:xfrm>
            <a:off x="1055688" y="548680"/>
            <a:ext cx="1800225" cy="52387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eaLnBrk="1" hangingPunct="1">
              <a:defRPr/>
            </a:pPr>
            <a:r>
              <a:rPr lang="zh-CN" altLang="en-US" sz="2800" dirty="0">
                <a:solidFill>
                  <a:srgbClr val="C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第二节</a:t>
            </a:r>
          </a:p>
        </p:txBody>
      </p:sp>
      <p:sp>
        <p:nvSpPr>
          <p:cNvPr id="5" name="矩形 4"/>
          <p:cNvSpPr/>
          <p:nvPr/>
        </p:nvSpPr>
        <p:spPr>
          <a:xfrm>
            <a:off x="4511675" y="3481388"/>
            <a:ext cx="3040063" cy="523875"/>
          </a:xfrm>
          <a:prstGeom prst="rect">
            <a:avLst/>
          </a:prstGeom>
        </p:spPr>
        <p:txBody>
          <a:bodyPr wrap="none">
            <a:spAutoFit/>
          </a:bodyPr>
          <a:lstStyle/>
          <a:p>
            <a:pPr algn="ctr">
              <a:defRPr/>
            </a:pPr>
            <a:r>
              <a:rPr lang="en-US" altLang="zh-CN" sz="2800" dirty="0">
                <a:solidFill>
                  <a:srgbClr val="C00000"/>
                </a:solidFill>
                <a:effectLst>
                  <a:outerShdw blurRad="38100" dist="38100" dir="2700000" algn="tl">
                    <a:srgbClr val="000000">
                      <a:alpha val="43137"/>
                    </a:srgbClr>
                  </a:outerShdw>
                </a:effectLst>
              </a:rPr>
              <a:t>RNA Biosynthesis</a:t>
            </a:r>
            <a:endParaRPr lang="zh-CN" altLang="en-US" sz="2800" dirty="0">
              <a:solidFill>
                <a:srgbClr val="C00000"/>
              </a:solidFill>
              <a:effectLst>
                <a:outerShdw blurRad="38100" dist="38100" dir="2700000" algn="tl">
                  <a:srgbClr val="000000">
                    <a:alpha val="43137"/>
                  </a:srgbClr>
                </a:outerShdw>
              </a:effectLst>
            </a:endParaRPr>
          </a:p>
        </p:txBody>
      </p:sp>
      <p:cxnSp>
        <p:nvCxnSpPr>
          <p:cNvPr id="6" name="直接连接符 5"/>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advTm="2100">
    <p:plus/>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7" name="Text Box 3"/>
          <p:cNvSpPr txBox="1">
            <a:spLocks noChangeArrowheads="1"/>
          </p:cNvSpPr>
          <p:nvPr/>
        </p:nvSpPr>
        <p:spPr bwMode="auto">
          <a:xfrm>
            <a:off x="1416050" y="1303486"/>
            <a:ext cx="9864526" cy="49635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marL="361950" indent="-361950" eaLnBrk="0" hangingPunct="0">
              <a:defRPr sz="2400">
                <a:solidFill>
                  <a:schemeClr val="tx1"/>
                </a:solidFill>
                <a:latin typeface="Times New Roman" panose="02020603050405020304" pitchFamily="18" charset="0"/>
                <a:ea typeface="PMingLiU" panose="02020500000000000000" pitchFamily="18" charset="-120"/>
              </a:defRPr>
            </a:lvl1pPr>
            <a:lvl2pPr marL="541655" eaLnBrk="0" hangingPunct="0">
              <a:defRPr sz="2400">
                <a:solidFill>
                  <a:schemeClr val="tx1"/>
                </a:solidFill>
                <a:latin typeface="Times New Roman" panose="02020603050405020304" pitchFamily="18" charset="0"/>
                <a:ea typeface="PMingLiU" panose="02020500000000000000" pitchFamily="18" charset="-120"/>
              </a:defRPr>
            </a:lvl2pPr>
            <a:lvl3pPr eaLnBrk="0" hangingPunct="0">
              <a:defRPr sz="2400">
                <a:solidFill>
                  <a:schemeClr val="tx1"/>
                </a:solidFill>
                <a:latin typeface="Times New Roman" panose="02020603050405020304" pitchFamily="18" charset="0"/>
                <a:ea typeface="PMingLiU" panose="02020500000000000000" pitchFamily="18" charset="-120"/>
              </a:defRPr>
            </a:lvl3pPr>
            <a:lvl4pPr eaLnBrk="0" hangingPunct="0">
              <a:defRPr sz="2400">
                <a:solidFill>
                  <a:schemeClr val="tx1"/>
                </a:solidFill>
                <a:latin typeface="Times New Roman" panose="02020603050405020304" pitchFamily="18" charset="0"/>
                <a:ea typeface="PMingLiU" panose="02020500000000000000" pitchFamily="18" charset="-120"/>
              </a:defRPr>
            </a:lvl4pPr>
            <a:lvl5pPr eaLnBrk="0" hangingPunct="0">
              <a:defRPr sz="2400">
                <a:solidFill>
                  <a:schemeClr val="tx1"/>
                </a:solidFill>
                <a:latin typeface="Times New Roman" panose="02020603050405020304" pitchFamily="18" charset="0"/>
                <a:ea typeface="PMingLiU" panose="02020500000000000000" pitchFamily="18" charset="-120"/>
              </a:defRPr>
            </a:lvl5pPr>
            <a:lvl6pPr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6pPr>
            <a:lvl7pPr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7pPr>
            <a:lvl8pPr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8pPr>
            <a:lvl9pPr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9pPr>
          </a:lstStyle>
          <a:p>
            <a:pPr marL="360000" indent="-360000">
              <a:lnSpc>
                <a:spcPts val="3500"/>
              </a:lnSpc>
              <a:spcBef>
                <a:spcPts val="600"/>
              </a:spcBef>
              <a:buClr>
                <a:srgbClr val="C00000"/>
              </a:buClr>
              <a:buSzPct val="80000"/>
              <a:buFont typeface="Wingdings" panose="05000000000000000000" pitchFamily="2" charset="2"/>
              <a:buChar char="n"/>
              <a:defRPr/>
            </a:pPr>
            <a:r>
              <a:rPr kumimoji="1" lang="zh-CN" altLang="en-US" dirty="0">
                <a:effectLst>
                  <a:outerShdw blurRad="38100" dist="38100" dir="2700000" algn="tl">
                    <a:srgbClr val="C0C0C0"/>
                  </a:outerShdw>
                </a:effectLst>
                <a:ea typeface="方正姚体" panose="02010601030101010101" pitchFamily="2" charset="-122"/>
              </a:rPr>
              <a:t>转录</a:t>
            </a:r>
            <a:r>
              <a:rPr kumimoji="1" lang="en-US" altLang="zh-CN" dirty="0">
                <a:effectLst>
                  <a:outerShdw blurRad="38100" dist="38100" dir="2700000" algn="tl">
                    <a:srgbClr val="C0C0C0"/>
                  </a:outerShdw>
                </a:effectLst>
                <a:ea typeface="方正姚体" panose="02010601030101010101" pitchFamily="2" charset="-122"/>
              </a:rPr>
              <a:t>(transcription)</a:t>
            </a:r>
            <a:r>
              <a:rPr kumimoji="1" lang="zh-CN" altLang="en-US" dirty="0">
                <a:effectLst>
                  <a:outerShdw blurRad="38100" dist="38100" dir="2700000" algn="tl">
                    <a:srgbClr val="C0C0C0"/>
                  </a:outerShdw>
                </a:effectLst>
                <a:ea typeface="方正姚体" panose="02010601030101010101" pitchFamily="2" charset="-122"/>
              </a:rPr>
              <a:t>：</a:t>
            </a:r>
            <a:r>
              <a:rPr kumimoji="1" lang="en-US" altLang="zh-CN" dirty="0">
                <a:effectLst>
                  <a:outerShdw blurRad="38100" dist="38100" dir="2700000" algn="tl">
                    <a:srgbClr val="C0C0C0"/>
                  </a:outerShdw>
                </a:effectLst>
                <a:ea typeface="方正姚体" panose="02010601030101010101" pitchFamily="2" charset="-122"/>
              </a:rPr>
              <a:t>DNA→RNA</a:t>
            </a:r>
            <a:r>
              <a:rPr kumimoji="1" lang="zh-CN" altLang="en-US" dirty="0">
                <a:effectLst>
                  <a:outerShdw blurRad="38100" dist="38100" dir="2700000" algn="tl">
                    <a:srgbClr val="C0C0C0"/>
                  </a:outerShdw>
                </a:effectLst>
                <a:ea typeface="方正姚体" panose="02010601030101010101" pitchFamily="2" charset="-122"/>
              </a:rPr>
              <a:t>。生物体内</a:t>
            </a:r>
            <a:r>
              <a:rPr kumimoji="1" lang="en-US" altLang="zh-CN" dirty="0">
                <a:effectLst>
                  <a:outerShdw blurRad="38100" dist="38100" dir="2700000" algn="tl">
                    <a:srgbClr val="C0C0C0"/>
                  </a:outerShdw>
                </a:effectLst>
                <a:ea typeface="方正姚体" panose="02010601030101010101" pitchFamily="2" charset="-122"/>
              </a:rPr>
              <a:t>RNA</a:t>
            </a:r>
            <a:r>
              <a:rPr kumimoji="1" lang="zh-CN" altLang="en-US" dirty="0">
                <a:effectLst>
                  <a:outerShdw blurRad="38100" dist="38100" dir="2700000" algn="tl">
                    <a:srgbClr val="C0C0C0"/>
                  </a:outerShdw>
                </a:effectLst>
                <a:ea typeface="方正姚体" panose="02010601030101010101" pitchFamily="2" charset="-122"/>
              </a:rPr>
              <a:t>合成的主要方式。</a:t>
            </a:r>
          </a:p>
        </p:txBody>
      </p:sp>
      <p:sp>
        <p:nvSpPr>
          <p:cNvPr id="313349" name="Text Box 5"/>
          <p:cNvSpPr txBox="1">
            <a:spLocks noChangeArrowheads="1"/>
          </p:cNvSpPr>
          <p:nvPr/>
        </p:nvSpPr>
        <p:spPr bwMode="auto">
          <a:xfrm>
            <a:off x="1055688" y="673532"/>
            <a:ext cx="3414945" cy="52322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defPPr>
              <a:defRPr lang="en-US"/>
            </a:defPPr>
            <a:lvl1pPr eaLnBrk="1" hangingPunct="1">
              <a:defRPr sz="2800">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RNA</a:t>
            </a:r>
            <a:r>
              <a:rPr lang="zh-CN" altLang="en-US" dirty="0"/>
              <a:t>合成的方式</a:t>
            </a:r>
          </a:p>
        </p:txBody>
      </p:sp>
      <p:sp>
        <p:nvSpPr>
          <p:cNvPr id="3" name="矩形 2"/>
          <p:cNvSpPr/>
          <p:nvPr/>
        </p:nvSpPr>
        <p:spPr>
          <a:xfrm>
            <a:off x="1416050" y="4652963"/>
            <a:ext cx="4229100" cy="139403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marL="360000" indent="-360000">
              <a:lnSpc>
                <a:spcPts val="3500"/>
              </a:lnSpc>
              <a:spcBef>
                <a:spcPts val="600"/>
              </a:spcBef>
              <a:buClr>
                <a:srgbClr val="C00000"/>
              </a:buClr>
              <a:buSzPct val="80000"/>
              <a:buFont typeface="Wingdings" panose="05000000000000000000" pitchFamily="2" charset="2"/>
              <a:buChar char="n"/>
              <a:defRPr/>
            </a:pP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复制</a:t>
            </a: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(RNA replication)</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RNA→RNA</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。常见于病毒体内。</a:t>
            </a:r>
          </a:p>
        </p:txBody>
      </p:sp>
      <p:cxnSp>
        <p:nvCxnSpPr>
          <p:cNvPr id="8" name="直接连接符 7"/>
          <p:cNvCxnSpPr/>
          <p:nvPr/>
        </p:nvCxnSpPr>
        <p:spPr>
          <a:xfrm>
            <a:off x="1077913" y="1196975"/>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grpSp>
        <p:nvGrpSpPr>
          <p:cNvPr id="6" name="组合 5"/>
          <p:cNvGrpSpPr/>
          <p:nvPr/>
        </p:nvGrpSpPr>
        <p:grpSpPr>
          <a:xfrm>
            <a:off x="5591944" y="4277890"/>
            <a:ext cx="5521325" cy="2103438"/>
            <a:chOff x="5735638" y="4076700"/>
            <a:chExt cx="5521325" cy="2103438"/>
          </a:xfrm>
        </p:grpSpPr>
        <p:grpSp>
          <p:nvGrpSpPr>
            <p:cNvPr id="19" name="组合 18"/>
            <p:cNvGrpSpPr/>
            <p:nvPr/>
          </p:nvGrpSpPr>
          <p:grpSpPr>
            <a:xfrm>
              <a:off x="10500999" y="4790230"/>
              <a:ext cx="486000" cy="487692"/>
              <a:chOff x="10884029" y="3855199"/>
              <a:chExt cx="486000" cy="487692"/>
            </a:xfrm>
            <a:solidFill>
              <a:srgbClr val="DCCEDF"/>
            </a:solidFill>
          </p:grpSpPr>
          <p:sp>
            <p:nvSpPr>
              <p:cNvPr id="4" name="十二边形 3"/>
              <p:cNvSpPr/>
              <p:nvPr/>
            </p:nvSpPr>
            <p:spPr>
              <a:xfrm>
                <a:off x="10884029" y="3856285"/>
                <a:ext cx="486000" cy="486000"/>
              </a:xfrm>
              <a:prstGeom prst="dodecagon">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 name="正五边形 4"/>
              <p:cNvSpPr/>
              <p:nvPr/>
            </p:nvSpPr>
            <p:spPr>
              <a:xfrm rot="20640000">
                <a:off x="10948897" y="3855199"/>
                <a:ext cx="288000" cy="252000"/>
              </a:xfrm>
              <a:prstGeom prst="pentagon">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 name="正五边形 10"/>
              <p:cNvSpPr/>
              <p:nvPr/>
            </p:nvSpPr>
            <p:spPr>
              <a:xfrm rot="20580000" flipV="1">
                <a:off x="11017088" y="4090891"/>
                <a:ext cx="288000" cy="252000"/>
              </a:xfrm>
              <a:prstGeom prst="pentagon">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cxnSp>
            <p:nvCxnSpPr>
              <p:cNvPr id="7" name="直接连接符 6"/>
              <p:cNvCxnSpPr>
                <a:stCxn id="4" idx="6"/>
                <a:endCxn id="11" idx="1"/>
              </p:cNvCxnSpPr>
              <p:nvPr/>
            </p:nvCxnSpPr>
            <p:spPr>
              <a:xfrm>
                <a:off x="10949144" y="4277170"/>
                <a:ext cx="82933" cy="10268"/>
              </a:xfrm>
              <a:prstGeom prst="line">
                <a:avLst/>
              </a:prstGeom>
              <a:grpFill/>
            </p:spPr>
            <p:style>
              <a:lnRef idx="1">
                <a:schemeClr val="accent1"/>
              </a:lnRef>
              <a:fillRef idx="0">
                <a:schemeClr val="accent1"/>
              </a:fillRef>
              <a:effectRef idx="0">
                <a:schemeClr val="accent1"/>
              </a:effectRef>
              <a:fontRef idx="minor">
                <a:schemeClr val="tx1"/>
              </a:fontRef>
            </p:style>
          </p:cxnSp>
          <p:cxnSp>
            <p:nvCxnSpPr>
              <p:cNvPr id="10" name="直接连接符 9"/>
              <p:cNvCxnSpPr>
                <a:stCxn id="4" idx="8"/>
                <a:endCxn id="5" idx="1"/>
              </p:cNvCxnSpPr>
              <p:nvPr/>
            </p:nvCxnSpPr>
            <p:spPr>
              <a:xfrm flipV="1">
                <a:off x="10884029" y="3992298"/>
                <a:ext cx="62247" cy="41872"/>
              </a:xfrm>
              <a:prstGeom prst="line">
                <a:avLst/>
              </a:prstGeom>
              <a:grpFill/>
            </p:spPr>
            <p:style>
              <a:lnRef idx="1">
                <a:schemeClr val="accent1"/>
              </a:lnRef>
              <a:fillRef idx="0">
                <a:schemeClr val="accent1"/>
              </a:fillRef>
              <a:effectRef idx="0">
                <a:schemeClr val="accent1"/>
              </a:effectRef>
              <a:fontRef idx="minor">
                <a:schemeClr val="tx1"/>
              </a:fontRef>
            </p:style>
          </p:cxnSp>
          <p:cxnSp>
            <p:nvCxnSpPr>
              <p:cNvPr id="13" name="直接连接符 12"/>
              <p:cNvCxnSpPr>
                <a:stCxn id="5" idx="5"/>
                <a:endCxn id="4" idx="0"/>
              </p:cNvCxnSpPr>
              <p:nvPr/>
            </p:nvCxnSpPr>
            <p:spPr>
              <a:xfrm>
                <a:off x="11223120" y="3912914"/>
                <a:ext cx="81794" cy="8486"/>
              </a:xfrm>
              <a:prstGeom prst="line">
                <a:avLst/>
              </a:prstGeom>
              <a:grpFill/>
            </p:spPr>
            <p:style>
              <a:lnRef idx="1">
                <a:schemeClr val="accent1"/>
              </a:lnRef>
              <a:fillRef idx="0">
                <a:schemeClr val="accent1"/>
              </a:fillRef>
              <a:effectRef idx="0">
                <a:schemeClr val="accent1"/>
              </a:effectRef>
              <a:fontRef idx="minor">
                <a:schemeClr val="tx1"/>
              </a:fontRef>
            </p:style>
          </p:cxnSp>
          <p:cxnSp>
            <p:nvCxnSpPr>
              <p:cNvPr id="15" name="直接连接符 14"/>
              <p:cNvCxnSpPr>
                <a:stCxn id="11" idx="5"/>
                <a:endCxn id="4" idx="2"/>
              </p:cNvCxnSpPr>
              <p:nvPr/>
            </p:nvCxnSpPr>
            <p:spPr>
              <a:xfrm flipV="1">
                <a:off x="11307492" y="4164400"/>
                <a:ext cx="62537" cy="38835"/>
              </a:xfrm>
              <a:prstGeom prst="line">
                <a:avLst/>
              </a:prstGeom>
              <a:grpFill/>
            </p:spPr>
            <p:style>
              <a:lnRef idx="1">
                <a:schemeClr val="accent1"/>
              </a:lnRef>
              <a:fillRef idx="0">
                <a:schemeClr val="accent1"/>
              </a:fillRef>
              <a:effectRef idx="0">
                <a:schemeClr val="accent1"/>
              </a:effectRef>
              <a:fontRef idx="minor">
                <a:schemeClr val="tx1"/>
              </a:fontRef>
            </p:style>
          </p:cxnSp>
        </p:grpSp>
        <p:grpSp>
          <p:nvGrpSpPr>
            <p:cNvPr id="75784" name="组合 17"/>
            <p:cNvGrpSpPr>
              <a:grpSpLocks/>
            </p:cNvGrpSpPr>
            <p:nvPr/>
          </p:nvGrpSpPr>
          <p:grpSpPr bwMode="auto">
            <a:xfrm>
              <a:off x="7594600" y="4708525"/>
              <a:ext cx="560388" cy="603250"/>
              <a:chOff x="7978006" y="3772816"/>
              <a:chExt cx="559581" cy="604193"/>
            </a:xfrm>
          </p:grpSpPr>
          <p:sp>
            <p:nvSpPr>
              <p:cNvPr id="17" name="任意多边形 16"/>
              <p:cNvSpPr/>
              <p:nvPr/>
            </p:nvSpPr>
            <p:spPr>
              <a:xfrm>
                <a:off x="7978006" y="3845955"/>
                <a:ext cx="559581" cy="354566"/>
              </a:xfrm>
              <a:custGeom>
                <a:avLst/>
                <a:gdLst>
                  <a:gd name="connsiteX0" fmla="*/ 165085 w 558798"/>
                  <a:gd name="connsiteY0" fmla="*/ 291304 h 355616"/>
                  <a:gd name="connsiteX1" fmla="*/ 236523 w 558798"/>
                  <a:gd name="connsiteY1" fmla="*/ 288923 h 355616"/>
                  <a:gd name="connsiteX2" fmla="*/ 298435 w 558798"/>
                  <a:gd name="connsiteY2" fmla="*/ 293686 h 355616"/>
                  <a:gd name="connsiteX3" fmla="*/ 377016 w 558798"/>
                  <a:gd name="connsiteY3" fmla="*/ 303211 h 355616"/>
                  <a:gd name="connsiteX4" fmla="*/ 431785 w 558798"/>
                  <a:gd name="connsiteY4" fmla="*/ 305592 h 355616"/>
                  <a:gd name="connsiteX5" fmla="*/ 479410 w 558798"/>
                  <a:gd name="connsiteY5" fmla="*/ 286542 h 355616"/>
                  <a:gd name="connsiteX6" fmla="*/ 498460 w 558798"/>
                  <a:gd name="connsiteY6" fmla="*/ 243679 h 355616"/>
                  <a:gd name="connsiteX7" fmla="*/ 486554 w 558798"/>
                  <a:gd name="connsiteY7" fmla="*/ 205579 h 355616"/>
                  <a:gd name="connsiteX8" fmla="*/ 448454 w 558798"/>
                  <a:gd name="connsiteY8" fmla="*/ 181767 h 355616"/>
                  <a:gd name="connsiteX9" fmla="*/ 393685 w 558798"/>
                  <a:gd name="connsiteY9" fmla="*/ 174623 h 355616"/>
                  <a:gd name="connsiteX10" fmla="*/ 341298 w 558798"/>
                  <a:gd name="connsiteY10" fmla="*/ 186529 h 355616"/>
                  <a:gd name="connsiteX11" fmla="*/ 288910 w 558798"/>
                  <a:gd name="connsiteY11" fmla="*/ 212723 h 355616"/>
                  <a:gd name="connsiteX12" fmla="*/ 231760 w 558798"/>
                  <a:gd name="connsiteY12" fmla="*/ 234154 h 355616"/>
                  <a:gd name="connsiteX13" fmla="*/ 148416 w 558798"/>
                  <a:gd name="connsiteY13" fmla="*/ 241298 h 355616"/>
                  <a:gd name="connsiteX14" fmla="*/ 86504 w 558798"/>
                  <a:gd name="connsiteY14" fmla="*/ 236536 h 355616"/>
                  <a:gd name="connsiteX15" fmla="*/ 36498 w 558798"/>
                  <a:gd name="connsiteY15" fmla="*/ 207961 h 355616"/>
                  <a:gd name="connsiteX16" fmla="*/ 12685 w 558798"/>
                  <a:gd name="connsiteY16" fmla="*/ 157954 h 355616"/>
                  <a:gd name="connsiteX17" fmla="*/ 779 w 558798"/>
                  <a:gd name="connsiteY17" fmla="*/ 107948 h 355616"/>
                  <a:gd name="connsiteX18" fmla="*/ 34116 w 558798"/>
                  <a:gd name="connsiteY18" fmla="*/ 48417 h 355616"/>
                  <a:gd name="connsiteX19" fmla="*/ 100791 w 558798"/>
                  <a:gd name="connsiteY19" fmla="*/ 5554 h 355616"/>
                  <a:gd name="connsiteX20" fmla="*/ 176991 w 558798"/>
                  <a:gd name="connsiteY20" fmla="*/ 792 h 355616"/>
                  <a:gd name="connsiteX21" fmla="*/ 253191 w 558798"/>
                  <a:gd name="connsiteY21" fmla="*/ 7936 h 355616"/>
                  <a:gd name="connsiteX22" fmla="*/ 338916 w 558798"/>
                  <a:gd name="connsiteY22" fmla="*/ 17461 h 355616"/>
                  <a:gd name="connsiteX23" fmla="*/ 412735 w 558798"/>
                  <a:gd name="connsiteY23" fmla="*/ 15079 h 355616"/>
                  <a:gd name="connsiteX24" fmla="*/ 496079 w 558798"/>
                  <a:gd name="connsiteY24" fmla="*/ 15079 h 355616"/>
                  <a:gd name="connsiteX25" fmla="*/ 541323 w 558798"/>
                  <a:gd name="connsiteY25" fmla="*/ 12698 h 355616"/>
                  <a:gd name="connsiteX26" fmla="*/ 557991 w 558798"/>
                  <a:gd name="connsiteY26" fmla="*/ 31748 h 355616"/>
                  <a:gd name="connsiteX27" fmla="*/ 550848 w 558798"/>
                  <a:gd name="connsiteY27" fmla="*/ 57942 h 355616"/>
                  <a:gd name="connsiteX28" fmla="*/ 505604 w 558798"/>
                  <a:gd name="connsiteY28" fmla="*/ 69848 h 355616"/>
                  <a:gd name="connsiteX29" fmla="*/ 455598 w 558798"/>
                  <a:gd name="connsiteY29" fmla="*/ 69848 h 355616"/>
                  <a:gd name="connsiteX30" fmla="*/ 398448 w 558798"/>
                  <a:gd name="connsiteY30" fmla="*/ 69848 h 355616"/>
                  <a:gd name="connsiteX31" fmla="*/ 341298 w 558798"/>
                  <a:gd name="connsiteY31" fmla="*/ 69848 h 355616"/>
                  <a:gd name="connsiteX32" fmla="*/ 284148 w 558798"/>
                  <a:gd name="connsiteY32" fmla="*/ 65086 h 355616"/>
                  <a:gd name="connsiteX33" fmla="*/ 219854 w 558798"/>
                  <a:gd name="connsiteY33" fmla="*/ 60323 h 355616"/>
                  <a:gd name="connsiteX34" fmla="*/ 165085 w 558798"/>
                  <a:gd name="connsiteY34" fmla="*/ 57942 h 355616"/>
                  <a:gd name="connsiteX35" fmla="*/ 105554 w 558798"/>
                  <a:gd name="connsiteY35" fmla="*/ 69848 h 355616"/>
                  <a:gd name="connsiteX36" fmla="*/ 69835 w 558798"/>
                  <a:gd name="connsiteY36" fmla="*/ 98423 h 355616"/>
                  <a:gd name="connsiteX37" fmla="*/ 60310 w 558798"/>
                  <a:gd name="connsiteY37" fmla="*/ 143667 h 355616"/>
                  <a:gd name="connsiteX38" fmla="*/ 79360 w 558798"/>
                  <a:gd name="connsiteY38" fmla="*/ 169861 h 355616"/>
                  <a:gd name="connsiteX39" fmla="*/ 117460 w 558798"/>
                  <a:gd name="connsiteY39" fmla="*/ 188911 h 355616"/>
                  <a:gd name="connsiteX40" fmla="*/ 203185 w 558798"/>
                  <a:gd name="connsiteY40" fmla="*/ 179386 h 355616"/>
                  <a:gd name="connsiteX41" fmla="*/ 279385 w 558798"/>
                  <a:gd name="connsiteY41" fmla="*/ 155573 h 355616"/>
                  <a:gd name="connsiteX42" fmla="*/ 348441 w 558798"/>
                  <a:gd name="connsiteY42" fmla="*/ 134142 h 355616"/>
                  <a:gd name="connsiteX43" fmla="*/ 407973 w 558798"/>
                  <a:gd name="connsiteY43" fmla="*/ 115092 h 355616"/>
                  <a:gd name="connsiteX44" fmla="*/ 488935 w 558798"/>
                  <a:gd name="connsiteY44" fmla="*/ 131761 h 355616"/>
                  <a:gd name="connsiteX45" fmla="*/ 534179 w 558798"/>
                  <a:gd name="connsiteY45" fmla="*/ 167479 h 355616"/>
                  <a:gd name="connsiteX46" fmla="*/ 553229 w 558798"/>
                  <a:gd name="connsiteY46" fmla="*/ 210342 h 355616"/>
                  <a:gd name="connsiteX47" fmla="*/ 550848 w 558798"/>
                  <a:gd name="connsiteY47" fmla="*/ 281779 h 355616"/>
                  <a:gd name="connsiteX48" fmla="*/ 529416 w 558798"/>
                  <a:gd name="connsiteY48" fmla="*/ 322261 h 355616"/>
                  <a:gd name="connsiteX49" fmla="*/ 484173 w 558798"/>
                  <a:gd name="connsiteY49" fmla="*/ 346073 h 355616"/>
                  <a:gd name="connsiteX50" fmla="*/ 405591 w 558798"/>
                  <a:gd name="connsiteY50" fmla="*/ 355598 h 355616"/>
                  <a:gd name="connsiteX51" fmla="*/ 327010 w 558798"/>
                  <a:gd name="connsiteY51" fmla="*/ 348454 h 355616"/>
                  <a:gd name="connsiteX52" fmla="*/ 255573 w 558798"/>
                  <a:gd name="connsiteY52" fmla="*/ 346073 h 355616"/>
                  <a:gd name="connsiteX53" fmla="*/ 203185 w 558798"/>
                  <a:gd name="connsiteY53" fmla="*/ 346073 h 355616"/>
                  <a:gd name="connsiteX54" fmla="*/ 179373 w 558798"/>
                  <a:gd name="connsiteY54" fmla="*/ 346073 h 355616"/>
                  <a:gd name="connsiteX55" fmla="*/ 165085 w 558798"/>
                  <a:gd name="connsiteY55" fmla="*/ 291304 h 355616"/>
                  <a:gd name="connsiteX0" fmla="*/ 165868 w 559581"/>
                  <a:gd name="connsiteY0" fmla="*/ 291304 h 355616"/>
                  <a:gd name="connsiteX1" fmla="*/ 237306 w 559581"/>
                  <a:gd name="connsiteY1" fmla="*/ 288923 h 355616"/>
                  <a:gd name="connsiteX2" fmla="*/ 299218 w 559581"/>
                  <a:gd name="connsiteY2" fmla="*/ 293686 h 355616"/>
                  <a:gd name="connsiteX3" fmla="*/ 377799 w 559581"/>
                  <a:gd name="connsiteY3" fmla="*/ 303211 h 355616"/>
                  <a:gd name="connsiteX4" fmla="*/ 432568 w 559581"/>
                  <a:gd name="connsiteY4" fmla="*/ 305592 h 355616"/>
                  <a:gd name="connsiteX5" fmla="*/ 480193 w 559581"/>
                  <a:gd name="connsiteY5" fmla="*/ 286542 h 355616"/>
                  <a:gd name="connsiteX6" fmla="*/ 499243 w 559581"/>
                  <a:gd name="connsiteY6" fmla="*/ 243679 h 355616"/>
                  <a:gd name="connsiteX7" fmla="*/ 487337 w 559581"/>
                  <a:gd name="connsiteY7" fmla="*/ 205579 h 355616"/>
                  <a:gd name="connsiteX8" fmla="*/ 449237 w 559581"/>
                  <a:gd name="connsiteY8" fmla="*/ 181767 h 355616"/>
                  <a:gd name="connsiteX9" fmla="*/ 394468 w 559581"/>
                  <a:gd name="connsiteY9" fmla="*/ 174623 h 355616"/>
                  <a:gd name="connsiteX10" fmla="*/ 342081 w 559581"/>
                  <a:gd name="connsiteY10" fmla="*/ 186529 h 355616"/>
                  <a:gd name="connsiteX11" fmla="*/ 289693 w 559581"/>
                  <a:gd name="connsiteY11" fmla="*/ 212723 h 355616"/>
                  <a:gd name="connsiteX12" fmla="*/ 232543 w 559581"/>
                  <a:gd name="connsiteY12" fmla="*/ 234154 h 355616"/>
                  <a:gd name="connsiteX13" fmla="*/ 149199 w 559581"/>
                  <a:gd name="connsiteY13" fmla="*/ 241298 h 355616"/>
                  <a:gd name="connsiteX14" fmla="*/ 87287 w 559581"/>
                  <a:gd name="connsiteY14" fmla="*/ 236536 h 355616"/>
                  <a:gd name="connsiteX15" fmla="*/ 37281 w 559581"/>
                  <a:gd name="connsiteY15" fmla="*/ 207961 h 355616"/>
                  <a:gd name="connsiteX16" fmla="*/ 8706 w 559581"/>
                  <a:gd name="connsiteY16" fmla="*/ 167479 h 355616"/>
                  <a:gd name="connsiteX17" fmla="*/ 1562 w 559581"/>
                  <a:gd name="connsiteY17" fmla="*/ 107948 h 355616"/>
                  <a:gd name="connsiteX18" fmla="*/ 34899 w 559581"/>
                  <a:gd name="connsiteY18" fmla="*/ 48417 h 355616"/>
                  <a:gd name="connsiteX19" fmla="*/ 101574 w 559581"/>
                  <a:gd name="connsiteY19" fmla="*/ 5554 h 355616"/>
                  <a:gd name="connsiteX20" fmla="*/ 177774 w 559581"/>
                  <a:gd name="connsiteY20" fmla="*/ 792 h 355616"/>
                  <a:gd name="connsiteX21" fmla="*/ 253974 w 559581"/>
                  <a:gd name="connsiteY21" fmla="*/ 7936 h 355616"/>
                  <a:gd name="connsiteX22" fmla="*/ 339699 w 559581"/>
                  <a:gd name="connsiteY22" fmla="*/ 17461 h 355616"/>
                  <a:gd name="connsiteX23" fmla="*/ 413518 w 559581"/>
                  <a:gd name="connsiteY23" fmla="*/ 15079 h 355616"/>
                  <a:gd name="connsiteX24" fmla="*/ 496862 w 559581"/>
                  <a:gd name="connsiteY24" fmla="*/ 15079 h 355616"/>
                  <a:gd name="connsiteX25" fmla="*/ 542106 w 559581"/>
                  <a:gd name="connsiteY25" fmla="*/ 12698 h 355616"/>
                  <a:gd name="connsiteX26" fmla="*/ 558774 w 559581"/>
                  <a:gd name="connsiteY26" fmla="*/ 31748 h 355616"/>
                  <a:gd name="connsiteX27" fmla="*/ 551631 w 559581"/>
                  <a:gd name="connsiteY27" fmla="*/ 57942 h 355616"/>
                  <a:gd name="connsiteX28" fmla="*/ 506387 w 559581"/>
                  <a:gd name="connsiteY28" fmla="*/ 69848 h 355616"/>
                  <a:gd name="connsiteX29" fmla="*/ 456381 w 559581"/>
                  <a:gd name="connsiteY29" fmla="*/ 69848 h 355616"/>
                  <a:gd name="connsiteX30" fmla="*/ 399231 w 559581"/>
                  <a:gd name="connsiteY30" fmla="*/ 69848 h 355616"/>
                  <a:gd name="connsiteX31" fmla="*/ 342081 w 559581"/>
                  <a:gd name="connsiteY31" fmla="*/ 69848 h 355616"/>
                  <a:gd name="connsiteX32" fmla="*/ 284931 w 559581"/>
                  <a:gd name="connsiteY32" fmla="*/ 65086 h 355616"/>
                  <a:gd name="connsiteX33" fmla="*/ 220637 w 559581"/>
                  <a:gd name="connsiteY33" fmla="*/ 60323 h 355616"/>
                  <a:gd name="connsiteX34" fmla="*/ 165868 w 559581"/>
                  <a:gd name="connsiteY34" fmla="*/ 57942 h 355616"/>
                  <a:gd name="connsiteX35" fmla="*/ 106337 w 559581"/>
                  <a:gd name="connsiteY35" fmla="*/ 69848 h 355616"/>
                  <a:gd name="connsiteX36" fmla="*/ 70618 w 559581"/>
                  <a:gd name="connsiteY36" fmla="*/ 98423 h 355616"/>
                  <a:gd name="connsiteX37" fmla="*/ 61093 w 559581"/>
                  <a:gd name="connsiteY37" fmla="*/ 143667 h 355616"/>
                  <a:gd name="connsiteX38" fmla="*/ 80143 w 559581"/>
                  <a:gd name="connsiteY38" fmla="*/ 169861 h 355616"/>
                  <a:gd name="connsiteX39" fmla="*/ 118243 w 559581"/>
                  <a:gd name="connsiteY39" fmla="*/ 188911 h 355616"/>
                  <a:gd name="connsiteX40" fmla="*/ 203968 w 559581"/>
                  <a:gd name="connsiteY40" fmla="*/ 179386 h 355616"/>
                  <a:gd name="connsiteX41" fmla="*/ 280168 w 559581"/>
                  <a:gd name="connsiteY41" fmla="*/ 155573 h 355616"/>
                  <a:gd name="connsiteX42" fmla="*/ 349224 w 559581"/>
                  <a:gd name="connsiteY42" fmla="*/ 134142 h 355616"/>
                  <a:gd name="connsiteX43" fmla="*/ 408756 w 559581"/>
                  <a:gd name="connsiteY43" fmla="*/ 115092 h 355616"/>
                  <a:gd name="connsiteX44" fmla="*/ 489718 w 559581"/>
                  <a:gd name="connsiteY44" fmla="*/ 131761 h 355616"/>
                  <a:gd name="connsiteX45" fmla="*/ 534962 w 559581"/>
                  <a:gd name="connsiteY45" fmla="*/ 167479 h 355616"/>
                  <a:gd name="connsiteX46" fmla="*/ 554012 w 559581"/>
                  <a:gd name="connsiteY46" fmla="*/ 210342 h 355616"/>
                  <a:gd name="connsiteX47" fmla="*/ 551631 w 559581"/>
                  <a:gd name="connsiteY47" fmla="*/ 281779 h 355616"/>
                  <a:gd name="connsiteX48" fmla="*/ 530199 w 559581"/>
                  <a:gd name="connsiteY48" fmla="*/ 322261 h 355616"/>
                  <a:gd name="connsiteX49" fmla="*/ 484956 w 559581"/>
                  <a:gd name="connsiteY49" fmla="*/ 346073 h 355616"/>
                  <a:gd name="connsiteX50" fmla="*/ 406374 w 559581"/>
                  <a:gd name="connsiteY50" fmla="*/ 355598 h 355616"/>
                  <a:gd name="connsiteX51" fmla="*/ 327793 w 559581"/>
                  <a:gd name="connsiteY51" fmla="*/ 348454 h 355616"/>
                  <a:gd name="connsiteX52" fmla="*/ 256356 w 559581"/>
                  <a:gd name="connsiteY52" fmla="*/ 346073 h 355616"/>
                  <a:gd name="connsiteX53" fmla="*/ 203968 w 559581"/>
                  <a:gd name="connsiteY53" fmla="*/ 346073 h 355616"/>
                  <a:gd name="connsiteX54" fmla="*/ 180156 w 559581"/>
                  <a:gd name="connsiteY54" fmla="*/ 346073 h 355616"/>
                  <a:gd name="connsiteX55" fmla="*/ 165868 w 559581"/>
                  <a:gd name="connsiteY55" fmla="*/ 291304 h 355616"/>
                  <a:gd name="connsiteX0" fmla="*/ 165868 w 559581"/>
                  <a:gd name="connsiteY0" fmla="*/ 290535 h 354847"/>
                  <a:gd name="connsiteX1" fmla="*/ 237306 w 559581"/>
                  <a:gd name="connsiteY1" fmla="*/ 288154 h 354847"/>
                  <a:gd name="connsiteX2" fmla="*/ 299218 w 559581"/>
                  <a:gd name="connsiteY2" fmla="*/ 292917 h 354847"/>
                  <a:gd name="connsiteX3" fmla="*/ 377799 w 559581"/>
                  <a:gd name="connsiteY3" fmla="*/ 302442 h 354847"/>
                  <a:gd name="connsiteX4" fmla="*/ 432568 w 559581"/>
                  <a:gd name="connsiteY4" fmla="*/ 304823 h 354847"/>
                  <a:gd name="connsiteX5" fmla="*/ 480193 w 559581"/>
                  <a:gd name="connsiteY5" fmla="*/ 285773 h 354847"/>
                  <a:gd name="connsiteX6" fmla="*/ 499243 w 559581"/>
                  <a:gd name="connsiteY6" fmla="*/ 242910 h 354847"/>
                  <a:gd name="connsiteX7" fmla="*/ 487337 w 559581"/>
                  <a:gd name="connsiteY7" fmla="*/ 204810 h 354847"/>
                  <a:gd name="connsiteX8" fmla="*/ 449237 w 559581"/>
                  <a:gd name="connsiteY8" fmla="*/ 180998 h 354847"/>
                  <a:gd name="connsiteX9" fmla="*/ 394468 w 559581"/>
                  <a:gd name="connsiteY9" fmla="*/ 173854 h 354847"/>
                  <a:gd name="connsiteX10" fmla="*/ 342081 w 559581"/>
                  <a:gd name="connsiteY10" fmla="*/ 185760 h 354847"/>
                  <a:gd name="connsiteX11" fmla="*/ 289693 w 559581"/>
                  <a:gd name="connsiteY11" fmla="*/ 211954 h 354847"/>
                  <a:gd name="connsiteX12" fmla="*/ 232543 w 559581"/>
                  <a:gd name="connsiteY12" fmla="*/ 233385 h 354847"/>
                  <a:gd name="connsiteX13" fmla="*/ 149199 w 559581"/>
                  <a:gd name="connsiteY13" fmla="*/ 240529 h 354847"/>
                  <a:gd name="connsiteX14" fmla="*/ 87287 w 559581"/>
                  <a:gd name="connsiteY14" fmla="*/ 235767 h 354847"/>
                  <a:gd name="connsiteX15" fmla="*/ 37281 w 559581"/>
                  <a:gd name="connsiteY15" fmla="*/ 207192 h 354847"/>
                  <a:gd name="connsiteX16" fmla="*/ 8706 w 559581"/>
                  <a:gd name="connsiteY16" fmla="*/ 166710 h 354847"/>
                  <a:gd name="connsiteX17" fmla="*/ 1562 w 559581"/>
                  <a:gd name="connsiteY17" fmla="*/ 107179 h 354847"/>
                  <a:gd name="connsiteX18" fmla="*/ 34899 w 559581"/>
                  <a:gd name="connsiteY18" fmla="*/ 47648 h 354847"/>
                  <a:gd name="connsiteX19" fmla="*/ 103955 w 559581"/>
                  <a:gd name="connsiteY19" fmla="*/ 7166 h 354847"/>
                  <a:gd name="connsiteX20" fmla="*/ 177774 w 559581"/>
                  <a:gd name="connsiteY20" fmla="*/ 23 h 354847"/>
                  <a:gd name="connsiteX21" fmla="*/ 253974 w 559581"/>
                  <a:gd name="connsiteY21" fmla="*/ 7167 h 354847"/>
                  <a:gd name="connsiteX22" fmla="*/ 339699 w 559581"/>
                  <a:gd name="connsiteY22" fmla="*/ 16692 h 354847"/>
                  <a:gd name="connsiteX23" fmla="*/ 413518 w 559581"/>
                  <a:gd name="connsiteY23" fmla="*/ 14310 h 354847"/>
                  <a:gd name="connsiteX24" fmla="*/ 496862 w 559581"/>
                  <a:gd name="connsiteY24" fmla="*/ 14310 h 354847"/>
                  <a:gd name="connsiteX25" fmla="*/ 542106 w 559581"/>
                  <a:gd name="connsiteY25" fmla="*/ 11929 h 354847"/>
                  <a:gd name="connsiteX26" fmla="*/ 558774 w 559581"/>
                  <a:gd name="connsiteY26" fmla="*/ 30979 h 354847"/>
                  <a:gd name="connsiteX27" fmla="*/ 551631 w 559581"/>
                  <a:gd name="connsiteY27" fmla="*/ 57173 h 354847"/>
                  <a:gd name="connsiteX28" fmla="*/ 506387 w 559581"/>
                  <a:gd name="connsiteY28" fmla="*/ 69079 h 354847"/>
                  <a:gd name="connsiteX29" fmla="*/ 456381 w 559581"/>
                  <a:gd name="connsiteY29" fmla="*/ 69079 h 354847"/>
                  <a:gd name="connsiteX30" fmla="*/ 399231 w 559581"/>
                  <a:gd name="connsiteY30" fmla="*/ 69079 h 354847"/>
                  <a:gd name="connsiteX31" fmla="*/ 342081 w 559581"/>
                  <a:gd name="connsiteY31" fmla="*/ 69079 h 354847"/>
                  <a:gd name="connsiteX32" fmla="*/ 284931 w 559581"/>
                  <a:gd name="connsiteY32" fmla="*/ 64317 h 354847"/>
                  <a:gd name="connsiteX33" fmla="*/ 220637 w 559581"/>
                  <a:gd name="connsiteY33" fmla="*/ 59554 h 354847"/>
                  <a:gd name="connsiteX34" fmla="*/ 165868 w 559581"/>
                  <a:gd name="connsiteY34" fmla="*/ 57173 h 354847"/>
                  <a:gd name="connsiteX35" fmla="*/ 106337 w 559581"/>
                  <a:gd name="connsiteY35" fmla="*/ 69079 h 354847"/>
                  <a:gd name="connsiteX36" fmla="*/ 70618 w 559581"/>
                  <a:gd name="connsiteY36" fmla="*/ 97654 h 354847"/>
                  <a:gd name="connsiteX37" fmla="*/ 61093 w 559581"/>
                  <a:gd name="connsiteY37" fmla="*/ 142898 h 354847"/>
                  <a:gd name="connsiteX38" fmla="*/ 80143 w 559581"/>
                  <a:gd name="connsiteY38" fmla="*/ 169092 h 354847"/>
                  <a:gd name="connsiteX39" fmla="*/ 118243 w 559581"/>
                  <a:gd name="connsiteY39" fmla="*/ 188142 h 354847"/>
                  <a:gd name="connsiteX40" fmla="*/ 203968 w 559581"/>
                  <a:gd name="connsiteY40" fmla="*/ 178617 h 354847"/>
                  <a:gd name="connsiteX41" fmla="*/ 280168 w 559581"/>
                  <a:gd name="connsiteY41" fmla="*/ 154804 h 354847"/>
                  <a:gd name="connsiteX42" fmla="*/ 349224 w 559581"/>
                  <a:gd name="connsiteY42" fmla="*/ 133373 h 354847"/>
                  <a:gd name="connsiteX43" fmla="*/ 408756 w 559581"/>
                  <a:gd name="connsiteY43" fmla="*/ 114323 h 354847"/>
                  <a:gd name="connsiteX44" fmla="*/ 489718 w 559581"/>
                  <a:gd name="connsiteY44" fmla="*/ 130992 h 354847"/>
                  <a:gd name="connsiteX45" fmla="*/ 534962 w 559581"/>
                  <a:gd name="connsiteY45" fmla="*/ 166710 h 354847"/>
                  <a:gd name="connsiteX46" fmla="*/ 554012 w 559581"/>
                  <a:gd name="connsiteY46" fmla="*/ 209573 h 354847"/>
                  <a:gd name="connsiteX47" fmla="*/ 551631 w 559581"/>
                  <a:gd name="connsiteY47" fmla="*/ 281010 h 354847"/>
                  <a:gd name="connsiteX48" fmla="*/ 530199 w 559581"/>
                  <a:gd name="connsiteY48" fmla="*/ 321492 h 354847"/>
                  <a:gd name="connsiteX49" fmla="*/ 484956 w 559581"/>
                  <a:gd name="connsiteY49" fmla="*/ 345304 h 354847"/>
                  <a:gd name="connsiteX50" fmla="*/ 406374 w 559581"/>
                  <a:gd name="connsiteY50" fmla="*/ 354829 h 354847"/>
                  <a:gd name="connsiteX51" fmla="*/ 327793 w 559581"/>
                  <a:gd name="connsiteY51" fmla="*/ 347685 h 354847"/>
                  <a:gd name="connsiteX52" fmla="*/ 256356 w 559581"/>
                  <a:gd name="connsiteY52" fmla="*/ 345304 h 354847"/>
                  <a:gd name="connsiteX53" fmla="*/ 203968 w 559581"/>
                  <a:gd name="connsiteY53" fmla="*/ 345304 h 354847"/>
                  <a:gd name="connsiteX54" fmla="*/ 180156 w 559581"/>
                  <a:gd name="connsiteY54" fmla="*/ 345304 h 354847"/>
                  <a:gd name="connsiteX55" fmla="*/ 165868 w 559581"/>
                  <a:gd name="connsiteY55" fmla="*/ 290535 h 354847"/>
                  <a:gd name="connsiteX0" fmla="*/ 165868 w 559581"/>
                  <a:gd name="connsiteY0" fmla="*/ 290535 h 354847"/>
                  <a:gd name="connsiteX1" fmla="*/ 237306 w 559581"/>
                  <a:gd name="connsiteY1" fmla="*/ 288154 h 354847"/>
                  <a:gd name="connsiteX2" fmla="*/ 299218 w 559581"/>
                  <a:gd name="connsiteY2" fmla="*/ 292917 h 354847"/>
                  <a:gd name="connsiteX3" fmla="*/ 377799 w 559581"/>
                  <a:gd name="connsiteY3" fmla="*/ 302442 h 354847"/>
                  <a:gd name="connsiteX4" fmla="*/ 432568 w 559581"/>
                  <a:gd name="connsiteY4" fmla="*/ 304823 h 354847"/>
                  <a:gd name="connsiteX5" fmla="*/ 480193 w 559581"/>
                  <a:gd name="connsiteY5" fmla="*/ 285773 h 354847"/>
                  <a:gd name="connsiteX6" fmla="*/ 499243 w 559581"/>
                  <a:gd name="connsiteY6" fmla="*/ 242910 h 354847"/>
                  <a:gd name="connsiteX7" fmla="*/ 487337 w 559581"/>
                  <a:gd name="connsiteY7" fmla="*/ 204810 h 354847"/>
                  <a:gd name="connsiteX8" fmla="*/ 449237 w 559581"/>
                  <a:gd name="connsiteY8" fmla="*/ 180998 h 354847"/>
                  <a:gd name="connsiteX9" fmla="*/ 394468 w 559581"/>
                  <a:gd name="connsiteY9" fmla="*/ 173854 h 354847"/>
                  <a:gd name="connsiteX10" fmla="*/ 342081 w 559581"/>
                  <a:gd name="connsiteY10" fmla="*/ 185760 h 354847"/>
                  <a:gd name="connsiteX11" fmla="*/ 289693 w 559581"/>
                  <a:gd name="connsiteY11" fmla="*/ 211954 h 354847"/>
                  <a:gd name="connsiteX12" fmla="*/ 232543 w 559581"/>
                  <a:gd name="connsiteY12" fmla="*/ 233385 h 354847"/>
                  <a:gd name="connsiteX13" fmla="*/ 149199 w 559581"/>
                  <a:gd name="connsiteY13" fmla="*/ 240529 h 354847"/>
                  <a:gd name="connsiteX14" fmla="*/ 87287 w 559581"/>
                  <a:gd name="connsiteY14" fmla="*/ 235767 h 354847"/>
                  <a:gd name="connsiteX15" fmla="*/ 37281 w 559581"/>
                  <a:gd name="connsiteY15" fmla="*/ 207192 h 354847"/>
                  <a:gd name="connsiteX16" fmla="*/ 8706 w 559581"/>
                  <a:gd name="connsiteY16" fmla="*/ 166710 h 354847"/>
                  <a:gd name="connsiteX17" fmla="*/ 1562 w 559581"/>
                  <a:gd name="connsiteY17" fmla="*/ 107179 h 354847"/>
                  <a:gd name="connsiteX18" fmla="*/ 34899 w 559581"/>
                  <a:gd name="connsiteY18" fmla="*/ 47648 h 354847"/>
                  <a:gd name="connsiteX19" fmla="*/ 103955 w 559581"/>
                  <a:gd name="connsiteY19" fmla="*/ 7166 h 354847"/>
                  <a:gd name="connsiteX20" fmla="*/ 177774 w 559581"/>
                  <a:gd name="connsiteY20" fmla="*/ 23 h 354847"/>
                  <a:gd name="connsiteX21" fmla="*/ 253974 w 559581"/>
                  <a:gd name="connsiteY21" fmla="*/ 7167 h 354847"/>
                  <a:gd name="connsiteX22" fmla="*/ 339699 w 559581"/>
                  <a:gd name="connsiteY22" fmla="*/ 16692 h 354847"/>
                  <a:gd name="connsiteX23" fmla="*/ 415899 w 559581"/>
                  <a:gd name="connsiteY23" fmla="*/ 16692 h 354847"/>
                  <a:gd name="connsiteX24" fmla="*/ 496862 w 559581"/>
                  <a:gd name="connsiteY24" fmla="*/ 14310 h 354847"/>
                  <a:gd name="connsiteX25" fmla="*/ 542106 w 559581"/>
                  <a:gd name="connsiteY25" fmla="*/ 11929 h 354847"/>
                  <a:gd name="connsiteX26" fmla="*/ 558774 w 559581"/>
                  <a:gd name="connsiteY26" fmla="*/ 30979 h 354847"/>
                  <a:gd name="connsiteX27" fmla="*/ 551631 w 559581"/>
                  <a:gd name="connsiteY27" fmla="*/ 57173 h 354847"/>
                  <a:gd name="connsiteX28" fmla="*/ 506387 w 559581"/>
                  <a:gd name="connsiteY28" fmla="*/ 69079 h 354847"/>
                  <a:gd name="connsiteX29" fmla="*/ 456381 w 559581"/>
                  <a:gd name="connsiteY29" fmla="*/ 69079 h 354847"/>
                  <a:gd name="connsiteX30" fmla="*/ 399231 w 559581"/>
                  <a:gd name="connsiteY30" fmla="*/ 69079 h 354847"/>
                  <a:gd name="connsiteX31" fmla="*/ 342081 w 559581"/>
                  <a:gd name="connsiteY31" fmla="*/ 69079 h 354847"/>
                  <a:gd name="connsiteX32" fmla="*/ 284931 w 559581"/>
                  <a:gd name="connsiteY32" fmla="*/ 64317 h 354847"/>
                  <a:gd name="connsiteX33" fmla="*/ 220637 w 559581"/>
                  <a:gd name="connsiteY33" fmla="*/ 59554 h 354847"/>
                  <a:gd name="connsiteX34" fmla="*/ 165868 w 559581"/>
                  <a:gd name="connsiteY34" fmla="*/ 57173 h 354847"/>
                  <a:gd name="connsiteX35" fmla="*/ 106337 w 559581"/>
                  <a:gd name="connsiteY35" fmla="*/ 69079 h 354847"/>
                  <a:gd name="connsiteX36" fmla="*/ 70618 w 559581"/>
                  <a:gd name="connsiteY36" fmla="*/ 97654 h 354847"/>
                  <a:gd name="connsiteX37" fmla="*/ 61093 w 559581"/>
                  <a:gd name="connsiteY37" fmla="*/ 142898 h 354847"/>
                  <a:gd name="connsiteX38" fmla="*/ 80143 w 559581"/>
                  <a:gd name="connsiteY38" fmla="*/ 169092 h 354847"/>
                  <a:gd name="connsiteX39" fmla="*/ 118243 w 559581"/>
                  <a:gd name="connsiteY39" fmla="*/ 188142 h 354847"/>
                  <a:gd name="connsiteX40" fmla="*/ 203968 w 559581"/>
                  <a:gd name="connsiteY40" fmla="*/ 178617 h 354847"/>
                  <a:gd name="connsiteX41" fmla="*/ 280168 w 559581"/>
                  <a:gd name="connsiteY41" fmla="*/ 154804 h 354847"/>
                  <a:gd name="connsiteX42" fmla="*/ 349224 w 559581"/>
                  <a:gd name="connsiteY42" fmla="*/ 133373 h 354847"/>
                  <a:gd name="connsiteX43" fmla="*/ 408756 w 559581"/>
                  <a:gd name="connsiteY43" fmla="*/ 114323 h 354847"/>
                  <a:gd name="connsiteX44" fmla="*/ 489718 w 559581"/>
                  <a:gd name="connsiteY44" fmla="*/ 130992 h 354847"/>
                  <a:gd name="connsiteX45" fmla="*/ 534962 w 559581"/>
                  <a:gd name="connsiteY45" fmla="*/ 166710 h 354847"/>
                  <a:gd name="connsiteX46" fmla="*/ 554012 w 559581"/>
                  <a:gd name="connsiteY46" fmla="*/ 209573 h 354847"/>
                  <a:gd name="connsiteX47" fmla="*/ 551631 w 559581"/>
                  <a:gd name="connsiteY47" fmla="*/ 281010 h 354847"/>
                  <a:gd name="connsiteX48" fmla="*/ 530199 w 559581"/>
                  <a:gd name="connsiteY48" fmla="*/ 321492 h 354847"/>
                  <a:gd name="connsiteX49" fmla="*/ 484956 w 559581"/>
                  <a:gd name="connsiteY49" fmla="*/ 345304 h 354847"/>
                  <a:gd name="connsiteX50" fmla="*/ 406374 w 559581"/>
                  <a:gd name="connsiteY50" fmla="*/ 354829 h 354847"/>
                  <a:gd name="connsiteX51" fmla="*/ 327793 w 559581"/>
                  <a:gd name="connsiteY51" fmla="*/ 347685 h 354847"/>
                  <a:gd name="connsiteX52" fmla="*/ 256356 w 559581"/>
                  <a:gd name="connsiteY52" fmla="*/ 345304 h 354847"/>
                  <a:gd name="connsiteX53" fmla="*/ 203968 w 559581"/>
                  <a:gd name="connsiteY53" fmla="*/ 345304 h 354847"/>
                  <a:gd name="connsiteX54" fmla="*/ 180156 w 559581"/>
                  <a:gd name="connsiteY54" fmla="*/ 345304 h 354847"/>
                  <a:gd name="connsiteX55" fmla="*/ 165868 w 559581"/>
                  <a:gd name="connsiteY55" fmla="*/ 290535 h 354847"/>
                  <a:gd name="connsiteX0" fmla="*/ 165868 w 559581"/>
                  <a:gd name="connsiteY0" fmla="*/ 290535 h 354847"/>
                  <a:gd name="connsiteX1" fmla="*/ 237306 w 559581"/>
                  <a:gd name="connsiteY1" fmla="*/ 288154 h 354847"/>
                  <a:gd name="connsiteX2" fmla="*/ 299218 w 559581"/>
                  <a:gd name="connsiteY2" fmla="*/ 292917 h 354847"/>
                  <a:gd name="connsiteX3" fmla="*/ 377799 w 559581"/>
                  <a:gd name="connsiteY3" fmla="*/ 302442 h 354847"/>
                  <a:gd name="connsiteX4" fmla="*/ 432568 w 559581"/>
                  <a:gd name="connsiteY4" fmla="*/ 304823 h 354847"/>
                  <a:gd name="connsiteX5" fmla="*/ 480193 w 559581"/>
                  <a:gd name="connsiteY5" fmla="*/ 285773 h 354847"/>
                  <a:gd name="connsiteX6" fmla="*/ 499243 w 559581"/>
                  <a:gd name="connsiteY6" fmla="*/ 242910 h 354847"/>
                  <a:gd name="connsiteX7" fmla="*/ 487337 w 559581"/>
                  <a:gd name="connsiteY7" fmla="*/ 204810 h 354847"/>
                  <a:gd name="connsiteX8" fmla="*/ 449237 w 559581"/>
                  <a:gd name="connsiteY8" fmla="*/ 180998 h 354847"/>
                  <a:gd name="connsiteX9" fmla="*/ 394468 w 559581"/>
                  <a:gd name="connsiteY9" fmla="*/ 173854 h 354847"/>
                  <a:gd name="connsiteX10" fmla="*/ 342081 w 559581"/>
                  <a:gd name="connsiteY10" fmla="*/ 185760 h 354847"/>
                  <a:gd name="connsiteX11" fmla="*/ 289693 w 559581"/>
                  <a:gd name="connsiteY11" fmla="*/ 211954 h 354847"/>
                  <a:gd name="connsiteX12" fmla="*/ 232543 w 559581"/>
                  <a:gd name="connsiteY12" fmla="*/ 233385 h 354847"/>
                  <a:gd name="connsiteX13" fmla="*/ 149199 w 559581"/>
                  <a:gd name="connsiteY13" fmla="*/ 245291 h 354847"/>
                  <a:gd name="connsiteX14" fmla="*/ 87287 w 559581"/>
                  <a:gd name="connsiteY14" fmla="*/ 235767 h 354847"/>
                  <a:gd name="connsiteX15" fmla="*/ 37281 w 559581"/>
                  <a:gd name="connsiteY15" fmla="*/ 207192 h 354847"/>
                  <a:gd name="connsiteX16" fmla="*/ 8706 w 559581"/>
                  <a:gd name="connsiteY16" fmla="*/ 166710 h 354847"/>
                  <a:gd name="connsiteX17" fmla="*/ 1562 w 559581"/>
                  <a:gd name="connsiteY17" fmla="*/ 107179 h 354847"/>
                  <a:gd name="connsiteX18" fmla="*/ 34899 w 559581"/>
                  <a:gd name="connsiteY18" fmla="*/ 47648 h 354847"/>
                  <a:gd name="connsiteX19" fmla="*/ 103955 w 559581"/>
                  <a:gd name="connsiteY19" fmla="*/ 7166 h 354847"/>
                  <a:gd name="connsiteX20" fmla="*/ 177774 w 559581"/>
                  <a:gd name="connsiteY20" fmla="*/ 23 h 354847"/>
                  <a:gd name="connsiteX21" fmla="*/ 253974 w 559581"/>
                  <a:gd name="connsiteY21" fmla="*/ 7167 h 354847"/>
                  <a:gd name="connsiteX22" fmla="*/ 339699 w 559581"/>
                  <a:gd name="connsiteY22" fmla="*/ 16692 h 354847"/>
                  <a:gd name="connsiteX23" fmla="*/ 415899 w 559581"/>
                  <a:gd name="connsiteY23" fmla="*/ 16692 h 354847"/>
                  <a:gd name="connsiteX24" fmla="*/ 496862 w 559581"/>
                  <a:gd name="connsiteY24" fmla="*/ 14310 h 354847"/>
                  <a:gd name="connsiteX25" fmla="*/ 542106 w 559581"/>
                  <a:gd name="connsiteY25" fmla="*/ 11929 h 354847"/>
                  <a:gd name="connsiteX26" fmla="*/ 558774 w 559581"/>
                  <a:gd name="connsiteY26" fmla="*/ 30979 h 354847"/>
                  <a:gd name="connsiteX27" fmla="*/ 551631 w 559581"/>
                  <a:gd name="connsiteY27" fmla="*/ 57173 h 354847"/>
                  <a:gd name="connsiteX28" fmla="*/ 506387 w 559581"/>
                  <a:gd name="connsiteY28" fmla="*/ 69079 h 354847"/>
                  <a:gd name="connsiteX29" fmla="*/ 456381 w 559581"/>
                  <a:gd name="connsiteY29" fmla="*/ 69079 h 354847"/>
                  <a:gd name="connsiteX30" fmla="*/ 399231 w 559581"/>
                  <a:gd name="connsiteY30" fmla="*/ 69079 h 354847"/>
                  <a:gd name="connsiteX31" fmla="*/ 342081 w 559581"/>
                  <a:gd name="connsiteY31" fmla="*/ 69079 h 354847"/>
                  <a:gd name="connsiteX32" fmla="*/ 284931 w 559581"/>
                  <a:gd name="connsiteY32" fmla="*/ 64317 h 354847"/>
                  <a:gd name="connsiteX33" fmla="*/ 220637 w 559581"/>
                  <a:gd name="connsiteY33" fmla="*/ 59554 h 354847"/>
                  <a:gd name="connsiteX34" fmla="*/ 165868 w 559581"/>
                  <a:gd name="connsiteY34" fmla="*/ 57173 h 354847"/>
                  <a:gd name="connsiteX35" fmla="*/ 106337 w 559581"/>
                  <a:gd name="connsiteY35" fmla="*/ 69079 h 354847"/>
                  <a:gd name="connsiteX36" fmla="*/ 70618 w 559581"/>
                  <a:gd name="connsiteY36" fmla="*/ 97654 h 354847"/>
                  <a:gd name="connsiteX37" fmla="*/ 61093 w 559581"/>
                  <a:gd name="connsiteY37" fmla="*/ 142898 h 354847"/>
                  <a:gd name="connsiteX38" fmla="*/ 80143 w 559581"/>
                  <a:gd name="connsiteY38" fmla="*/ 169092 h 354847"/>
                  <a:gd name="connsiteX39" fmla="*/ 118243 w 559581"/>
                  <a:gd name="connsiteY39" fmla="*/ 188142 h 354847"/>
                  <a:gd name="connsiteX40" fmla="*/ 203968 w 559581"/>
                  <a:gd name="connsiteY40" fmla="*/ 178617 h 354847"/>
                  <a:gd name="connsiteX41" fmla="*/ 280168 w 559581"/>
                  <a:gd name="connsiteY41" fmla="*/ 154804 h 354847"/>
                  <a:gd name="connsiteX42" fmla="*/ 349224 w 559581"/>
                  <a:gd name="connsiteY42" fmla="*/ 133373 h 354847"/>
                  <a:gd name="connsiteX43" fmla="*/ 408756 w 559581"/>
                  <a:gd name="connsiteY43" fmla="*/ 114323 h 354847"/>
                  <a:gd name="connsiteX44" fmla="*/ 489718 w 559581"/>
                  <a:gd name="connsiteY44" fmla="*/ 130992 h 354847"/>
                  <a:gd name="connsiteX45" fmla="*/ 534962 w 559581"/>
                  <a:gd name="connsiteY45" fmla="*/ 166710 h 354847"/>
                  <a:gd name="connsiteX46" fmla="*/ 554012 w 559581"/>
                  <a:gd name="connsiteY46" fmla="*/ 209573 h 354847"/>
                  <a:gd name="connsiteX47" fmla="*/ 551631 w 559581"/>
                  <a:gd name="connsiteY47" fmla="*/ 281010 h 354847"/>
                  <a:gd name="connsiteX48" fmla="*/ 530199 w 559581"/>
                  <a:gd name="connsiteY48" fmla="*/ 321492 h 354847"/>
                  <a:gd name="connsiteX49" fmla="*/ 484956 w 559581"/>
                  <a:gd name="connsiteY49" fmla="*/ 345304 h 354847"/>
                  <a:gd name="connsiteX50" fmla="*/ 406374 w 559581"/>
                  <a:gd name="connsiteY50" fmla="*/ 354829 h 354847"/>
                  <a:gd name="connsiteX51" fmla="*/ 327793 w 559581"/>
                  <a:gd name="connsiteY51" fmla="*/ 347685 h 354847"/>
                  <a:gd name="connsiteX52" fmla="*/ 256356 w 559581"/>
                  <a:gd name="connsiteY52" fmla="*/ 345304 h 354847"/>
                  <a:gd name="connsiteX53" fmla="*/ 203968 w 559581"/>
                  <a:gd name="connsiteY53" fmla="*/ 345304 h 354847"/>
                  <a:gd name="connsiteX54" fmla="*/ 180156 w 559581"/>
                  <a:gd name="connsiteY54" fmla="*/ 345304 h 354847"/>
                  <a:gd name="connsiteX55" fmla="*/ 165868 w 559581"/>
                  <a:gd name="connsiteY55" fmla="*/ 290535 h 354847"/>
                  <a:gd name="connsiteX0" fmla="*/ 165868 w 559581"/>
                  <a:gd name="connsiteY0" fmla="*/ 290535 h 354847"/>
                  <a:gd name="connsiteX1" fmla="*/ 237306 w 559581"/>
                  <a:gd name="connsiteY1" fmla="*/ 288154 h 354847"/>
                  <a:gd name="connsiteX2" fmla="*/ 299218 w 559581"/>
                  <a:gd name="connsiteY2" fmla="*/ 292917 h 354847"/>
                  <a:gd name="connsiteX3" fmla="*/ 377799 w 559581"/>
                  <a:gd name="connsiteY3" fmla="*/ 302442 h 354847"/>
                  <a:gd name="connsiteX4" fmla="*/ 432568 w 559581"/>
                  <a:gd name="connsiteY4" fmla="*/ 304823 h 354847"/>
                  <a:gd name="connsiteX5" fmla="*/ 480193 w 559581"/>
                  <a:gd name="connsiteY5" fmla="*/ 285773 h 354847"/>
                  <a:gd name="connsiteX6" fmla="*/ 499243 w 559581"/>
                  <a:gd name="connsiteY6" fmla="*/ 242910 h 354847"/>
                  <a:gd name="connsiteX7" fmla="*/ 487337 w 559581"/>
                  <a:gd name="connsiteY7" fmla="*/ 204810 h 354847"/>
                  <a:gd name="connsiteX8" fmla="*/ 449237 w 559581"/>
                  <a:gd name="connsiteY8" fmla="*/ 180998 h 354847"/>
                  <a:gd name="connsiteX9" fmla="*/ 394468 w 559581"/>
                  <a:gd name="connsiteY9" fmla="*/ 173854 h 354847"/>
                  <a:gd name="connsiteX10" fmla="*/ 342081 w 559581"/>
                  <a:gd name="connsiteY10" fmla="*/ 185760 h 354847"/>
                  <a:gd name="connsiteX11" fmla="*/ 289693 w 559581"/>
                  <a:gd name="connsiteY11" fmla="*/ 211954 h 354847"/>
                  <a:gd name="connsiteX12" fmla="*/ 232543 w 559581"/>
                  <a:gd name="connsiteY12" fmla="*/ 233385 h 354847"/>
                  <a:gd name="connsiteX13" fmla="*/ 149199 w 559581"/>
                  <a:gd name="connsiteY13" fmla="*/ 245291 h 354847"/>
                  <a:gd name="connsiteX14" fmla="*/ 87287 w 559581"/>
                  <a:gd name="connsiteY14" fmla="*/ 235767 h 354847"/>
                  <a:gd name="connsiteX15" fmla="*/ 37281 w 559581"/>
                  <a:gd name="connsiteY15" fmla="*/ 207192 h 354847"/>
                  <a:gd name="connsiteX16" fmla="*/ 8706 w 559581"/>
                  <a:gd name="connsiteY16" fmla="*/ 166710 h 354847"/>
                  <a:gd name="connsiteX17" fmla="*/ 1562 w 559581"/>
                  <a:gd name="connsiteY17" fmla="*/ 107179 h 354847"/>
                  <a:gd name="connsiteX18" fmla="*/ 34899 w 559581"/>
                  <a:gd name="connsiteY18" fmla="*/ 47648 h 354847"/>
                  <a:gd name="connsiteX19" fmla="*/ 103955 w 559581"/>
                  <a:gd name="connsiteY19" fmla="*/ 7166 h 354847"/>
                  <a:gd name="connsiteX20" fmla="*/ 177774 w 559581"/>
                  <a:gd name="connsiteY20" fmla="*/ 23 h 354847"/>
                  <a:gd name="connsiteX21" fmla="*/ 253974 w 559581"/>
                  <a:gd name="connsiteY21" fmla="*/ 7167 h 354847"/>
                  <a:gd name="connsiteX22" fmla="*/ 339699 w 559581"/>
                  <a:gd name="connsiteY22" fmla="*/ 16692 h 354847"/>
                  <a:gd name="connsiteX23" fmla="*/ 415899 w 559581"/>
                  <a:gd name="connsiteY23" fmla="*/ 16692 h 354847"/>
                  <a:gd name="connsiteX24" fmla="*/ 496862 w 559581"/>
                  <a:gd name="connsiteY24" fmla="*/ 14310 h 354847"/>
                  <a:gd name="connsiteX25" fmla="*/ 542106 w 559581"/>
                  <a:gd name="connsiteY25" fmla="*/ 11929 h 354847"/>
                  <a:gd name="connsiteX26" fmla="*/ 558774 w 559581"/>
                  <a:gd name="connsiteY26" fmla="*/ 30979 h 354847"/>
                  <a:gd name="connsiteX27" fmla="*/ 551631 w 559581"/>
                  <a:gd name="connsiteY27" fmla="*/ 57173 h 354847"/>
                  <a:gd name="connsiteX28" fmla="*/ 506387 w 559581"/>
                  <a:gd name="connsiteY28" fmla="*/ 69079 h 354847"/>
                  <a:gd name="connsiteX29" fmla="*/ 456381 w 559581"/>
                  <a:gd name="connsiteY29" fmla="*/ 69079 h 354847"/>
                  <a:gd name="connsiteX30" fmla="*/ 399231 w 559581"/>
                  <a:gd name="connsiteY30" fmla="*/ 69079 h 354847"/>
                  <a:gd name="connsiteX31" fmla="*/ 342081 w 559581"/>
                  <a:gd name="connsiteY31" fmla="*/ 69079 h 354847"/>
                  <a:gd name="connsiteX32" fmla="*/ 284931 w 559581"/>
                  <a:gd name="connsiteY32" fmla="*/ 64317 h 354847"/>
                  <a:gd name="connsiteX33" fmla="*/ 220637 w 559581"/>
                  <a:gd name="connsiteY33" fmla="*/ 59554 h 354847"/>
                  <a:gd name="connsiteX34" fmla="*/ 165868 w 559581"/>
                  <a:gd name="connsiteY34" fmla="*/ 57173 h 354847"/>
                  <a:gd name="connsiteX35" fmla="*/ 106337 w 559581"/>
                  <a:gd name="connsiteY35" fmla="*/ 69079 h 354847"/>
                  <a:gd name="connsiteX36" fmla="*/ 70618 w 559581"/>
                  <a:gd name="connsiteY36" fmla="*/ 97654 h 354847"/>
                  <a:gd name="connsiteX37" fmla="*/ 61093 w 559581"/>
                  <a:gd name="connsiteY37" fmla="*/ 142898 h 354847"/>
                  <a:gd name="connsiteX38" fmla="*/ 80143 w 559581"/>
                  <a:gd name="connsiteY38" fmla="*/ 169092 h 354847"/>
                  <a:gd name="connsiteX39" fmla="*/ 118243 w 559581"/>
                  <a:gd name="connsiteY39" fmla="*/ 188142 h 354847"/>
                  <a:gd name="connsiteX40" fmla="*/ 199206 w 559581"/>
                  <a:gd name="connsiteY40" fmla="*/ 180998 h 354847"/>
                  <a:gd name="connsiteX41" fmla="*/ 280168 w 559581"/>
                  <a:gd name="connsiteY41" fmla="*/ 154804 h 354847"/>
                  <a:gd name="connsiteX42" fmla="*/ 349224 w 559581"/>
                  <a:gd name="connsiteY42" fmla="*/ 133373 h 354847"/>
                  <a:gd name="connsiteX43" fmla="*/ 408756 w 559581"/>
                  <a:gd name="connsiteY43" fmla="*/ 114323 h 354847"/>
                  <a:gd name="connsiteX44" fmla="*/ 489718 w 559581"/>
                  <a:gd name="connsiteY44" fmla="*/ 130992 h 354847"/>
                  <a:gd name="connsiteX45" fmla="*/ 534962 w 559581"/>
                  <a:gd name="connsiteY45" fmla="*/ 166710 h 354847"/>
                  <a:gd name="connsiteX46" fmla="*/ 554012 w 559581"/>
                  <a:gd name="connsiteY46" fmla="*/ 209573 h 354847"/>
                  <a:gd name="connsiteX47" fmla="*/ 551631 w 559581"/>
                  <a:gd name="connsiteY47" fmla="*/ 281010 h 354847"/>
                  <a:gd name="connsiteX48" fmla="*/ 530199 w 559581"/>
                  <a:gd name="connsiteY48" fmla="*/ 321492 h 354847"/>
                  <a:gd name="connsiteX49" fmla="*/ 484956 w 559581"/>
                  <a:gd name="connsiteY49" fmla="*/ 345304 h 354847"/>
                  <a:gd name="connsiteX50" fmla="*/ 406374 w 559581"/>
                  <a:gd name="connsiteY50" fmla="*/ 354829 h 354847"/>
                  <a:gd name="connsiteX51" fmla="*/ 327793 w 559581"/>
                  <a:gd name="connsiteY51" fmla="*/ 347685 h 354847"/>
                  <a:gd name="connsiteX52" fmla="*/ 256356 w 559581"/>
                  <a:gd name="connsiteY52" fmla="*/ 345304 h 354847"/>
                  <a:gd name="connsiteX53" fmla="*/ 203968 w 559581"/>
                  <a:gd name="connsiteY53" fmla="*/ 345304 h 354847"/>
                  <a:gd name="connsiteX54" fmla="*/ 180156 w 559581"/>
                  <a:gd name="connsiteY54" fmla="*/ 345304 h 354847"/>
                  <a:gd name="connsiteX55" fmla="*/ 165868 w 559581"/>
                  <a:gd name="connsiteY55" fmla="*/ 290535 h 354847"/>
                  <a:gd name="connsiteX0" fmla="*/ 165868 w 559581"/>
                  <a:gd name="connsiteY0" fmla="*/ 290535 h 354847"/>
                  <a:gd name="connsiteX1" fmla="*/ 237306 w 559581"/>
                  <a:gd name="connsiteY1" fmla="*/ 288154 h 354847"/>
                  <a:gd name="connsiteX2" fmla="*/ 299218 w 559581"/>
                  <a:gd name="connsiteY2" fmla="*/ 292917 h 354847"/>
                  <a:gd name="connsiteX3" fmla="*/ 377799 w 559581"/>
                  <a:gd name="connsiteY3" fmla="*/ 302442 h 354847"/>
                  <a:gd name="connsiteX4" fmla="*/ 432568 w 559581"/>
                  <a:gd name="connsiteY4" fmla="*/ 304823 h 354847"/>
                  <a:gd name="connsiteX5" fmla="*/ 480193 w 559581"/>
                  <a:gd name="connsiteY5" fmla="*/ 285773 h 354847"/>
                  <a:gd name="connsiteX6" fmla="*/ 499243 w 559581"/>
                  <a:gd name="connsiteY6" fmla="*/ 242910 h 354847"/>
                  <a:gd name="connsiteX7" fmla="*/ 487337 w 559581"/>
                  <a:gd name="connsiteY7" fmla="*/ 204810 h 354847"/>
                  <a:gd name="connsiteX8" fmla="*/ 449237 w 559581"/>
                  <a:gd name="connsiteY8" fmla="*/ 180998 h 354847"/>
                  <a:gd name="connsiteX9" fmla="*/ 394468 w 559581"/>
                  <a:gd name="connsiteY9" fmla="*/ 173854 h 354847"/>
                  <a:gd name="connsiteX10" fmla="*/ 342081 w 559581"/>
                  <a:gd name="connsiteY10" fmla="*/ 185760 h 354847"/>
                  <a:gd name="connsiteX11" fmla="*/ 289693 w 559581"/>
                  <a:gd name="connsiteY11" fmla="*/ 211954 h 354847"/>
                  <a:gd name="connsiteX12" fmla="*/ 232543 w 559581"/>
                  <a:gd name="connsiteY12" fmla="*/ 233385 h 354847"/>
                  <a:gd name="connsiteX13" fmla="*/ 149199 w 559581"/>
                  <a:gd name="connsiteY13" fmla="*/ 245291 h 354847"/>
                  <a:gd name="connsiteX14" fmla="*/ 87287 w 559581"/>
                  <a:gd name="connsiteY14" fmla="*/ 235767 h 354847"/>
                  <a:gd name="connsiteX15" fmla="*/ 37281 w 559581"/>
                  <a:gd name="connsiteY15" fmla="*/ 207192 h 354847"/>
                  <a:gd name="connsiteX16" fmla="*/ 8706 w 559581"/>
                  <a:gd name="connsiteY16" fmla="*/ 166710 h 354847"/>
                  <a:gd name="connsiteX17" fmla="*/ 1562 w 559581"/>
                  <a:gd name="connsiteY17" fmla="*/ 107179 h 354847"/>
                  <a:gd name="connsiteX18" fmla="*/ 34899 w 559581"/>
                  <a:gd name="connsiteY18" fmla="*/ 47648 h 354847"/>
                  <a:gd name="connsiteX19" fmla="*/ 103955 w 559581"/>
                  <a:gd name="connsiteY19" fmla="*/ 7166 h 354847"/>
                  <a:gd name="connsiteX20" fmla="*/ 177774 w 559581"/>
                  <a:gd name="connsiteY20" fmla="*/ 23 h 354847"/>
                  <a:gd name="connsiteX21" fmla="*/ 253974 w 559581"/>
                  <a:gd name="connsiteY21" fmla="*/ 7167 h 354847"/>
                  <a:gd name="connsiteX22" fmla="*/ 339699 w 559581"/>
                  <a:gd name="connsiteY22" fmla="*/ 16692 h 354847"/>
                  <a:gd name="connsiteX23" fmla="*/ 415899 w 559581"/>
                  <a:gd name="connsiteY23" fmla="*/ 16692 h 354847"/>
                  <a:gd name="connsiteX24" fmla="*/ 496862 w 559581"/>
                  <a:gd name="connsiteY24" fmla="*/ 14310 h 354847"/>
                  <a:gd name="connsiteX25" fmla="*/ 542106 w 559581"/>
                  <a:gd name="connsiteY25" fmla="*/ 11929 h 354847"/>
                  <a:gd name="connsiteX26" fmla="*/ 558774 w 559581"/>
                  <a:gd name="connsiteY26" fmla="*/ 30979 h 354847"/>
                  <a:gd name="connsiteX27" fmla="*/ 551631 w 559581"/>
                  <a:gd name="connsiteY27" fmla="*/ 57173 h 354847"/>
                  <a:gd name="connsiteX28" fmla="*/ 506387 w 559581"/>
                  <a:gd name="connsiteY28" fmla="*/ 69079 h 354847"/>
                  <a:gd name="connsiteX29" fmla="*/ 456381 w 559581"/>
                  <a:gd name="connsiteY29" fmla="*/ 69079 h 354847"/>
                  <a:gd name="connsiteX30" fmla="*/ 399231 w 559581"/>
                  <a:gd name="connsiteY30" fmla="*/ 69079 h 354847"/>
                  <a:gd name="connsiteX31" fmla="*/ 342081 w 559581"/>
                  <a:gd name="connsiteY31" fmla="*/ 69079 h 354847"/>
                  <a:gd name="connsiteX32" fmla="*/ 284931 w 559581"/>
                  <a:gd name="connsiteY32" fmla="*/ 64317 h 354847"/>
                  <a:gd name="connsiteX33" fmla="*/ 220637 w 559581"/>
                  <a:gd name="connsiteY33" fmla="*/ 59554 h 354847"/>
                  <a:gd name="connsiteX34" fmla="*/ 165868 w 559581"/>
                  <a:gd name="connsiteY34" fmla="*/ 57173 h 354847"/>
                  <a:gd name="connsiteX35" fmla="*/ 106337 w 559581"/>
                  <a:gd name="connsiteY35" fmla="*/ 69079 h 354847"/>
                  <a:gd name="connsiteX36" fmla="*/ 70618 w 559581"/>
                  <a:gd name="connsiteY36" fmla="*/ 97654 h 354847"/>
                  <a:gd name="connsiteX37" fmla="*/ 61093 w 559581"/>
                  <a:gd name="connsiteY37" fmla="*/ 142898 h 354847"/>
                  <a:gd name="connsiteX38" fmla="*/ 80143 w 559581"/>
                  <a:gd name="connsiteY38" fmla="*/ 169092 h 354847"/>
                  <a:gd name="connsiteX39" fmla="*/ 118243 w 559581"/>
                  <a:gd name="connsiteY39" fmla="*/ 188142 h 354847"/>
                  <a:gd name="connsiteX40" fmla="*/ 199206 w 559581"/>
                  <a:gd name="connsiteY40" fmla="*/ 180998 h 354847"/>
                  <a:gd name="connsiteX41" fmla="*/ 280168 w 559581"/>
                  <a:gd name="connsiteY41" fmla="*/ 154804 h 354847"/>
                  <a:gd name="connsiteX42" fmla="*/ 344461 w 559581"/>
                  <a:gd name="connsiteY42" fmla="*/ 133373 h 354847"/>
                  <a:gd name="connsiteX43" fmla="*/ 408756 w 559581"/>
                  <a:gd name="connsiteY43" fmla="*/ 114323 h 354847"/>
                  <a:gd name="connsiteX44" fmla="*/ 489718 w 559581"/>
                  <a:gd name="connsiteY44" fmla="*/ 130992 h 354847"/>
                  <a:gd name="connsiteX45" fmla="*/ 534962 w 559581"/>
                  <a:gd name="connsiteY45" fmla="*/ 166710 h 354847"/>
                  <a:gd name="connsiteX46" fmla="*/ 554012 w 559581"/>
                  <a:gd name="connsiteY46" fmla="*/ 209573 h 354847"/>
                  <a:gd name="connsiteX47" fmla="*/ 551631 w 559581"/>
                  <a:gd name="connsiteY47" fmla="*/ 281010 h 354847"/>
                  <a:gd name="connsiteX48" fmla="*/ 530199 w 559581"/>
                  <a:gd name="connsiteY48" fmla="*/ 321492 h 354847"/>
                  <a:gd name="connsiteX49" fmla="*/ 484956 w 559581"/>
                  <a:gd name="connsiteY49" fmla="*/ 345304 h 354847"/>
                  <a:gd name="connsiteX50" fmla="*/ 406374 w 559581"/>
                  <a:gd name="connsiteY50" fmla="*/ 354829 h 354847"/>
                  <a:gd name="connsiteX51" fmla="*/ 327793 w 559581"/>
                  <a:gd name="connsiteY51" fmla="*/ 347685 h 354847"/>
                  <a:gd name="connsiteX52" fmla="*/ 256356 w 559581"/>
                  <a:gd name="connsiteY52" fmla="*/ 345304 h 354847"/>
                  <a:gd name="connsiteX53" fmla="*/ 203968 w 559581"/>
                  <a:gd name="connsiteY53" fmla="*/ 345304 h 354847"/>
                  <a:gd name="connsiteX54" fmla="*/ 180156 w 559581"/>
                  <a:gd name="connsiteY54" fmla="*/ 345304 h 354847"/>
                  <a:gd name="connsiteX55" fmla="*/ 165868 w 559581"/>
                  <a:gd name="connsiteY55" fmla="*/ 290535 h 354847"/>
                  <a:gd name="connsiteX0" fmla="*/ 165868 w 559581"/>
                  <a:gd name="connsiteY0" fmla="*/ 290535 h 354847"/>
                  <a:gd name="connsiteX1" fmla="*/ 237306 w 559581"/>
                  <a:gd name="connsiteY1" fmla="*/ 288154 h 354847"/>
                  <a:gd name="connsiteX2" fmla="*/ 299218 w 559581"/>
                  <a:gd name="connsiteY2" fmla="*/ 292917 h 354847"/>
                  <a:gd name="connsiteX3" fmla="*/ 377799 w 559581"/>
                  <a:gd name="connsiteY3" fmla="*/ 302442 h 354847"/>
                  <a:gd name="connsiteX4" fmla="*/ 432568 w 559581"/>
                  <a:gd name="connsiteY4" fmla="*/ 304823 h 354847"/>
                  <a:gd name="connsiteX5" fmla="*/ 480193 w 559581"/>
                  <a:gd name="connsiteY5" fmla="*/ 285773 h 354847"/>
                  <a:gd name="connsiteX6" fmla="*/ 499243 w 559581"/>
                  <a:gd name="connsiteY6" fmla="*/ 242910 h 354847"/>
                  <a:gd name="connsiteX7" fmla="*/ 487337 w 559581"/>
                  <a:gd name="connsiteY7" fmla="*/ 204810 h 354847"/>
                  <a:gd name="connsiteX8" fmla="*/ 449237 w 559581"/>
                  <a:gd name="connsiteY8" fmla="*/ 180998 h 354847"/>
                  <a:gd name="connsiteX9" fmla="*/ 394468 w 559581"/>
                  <a:gd name="connsiteY9" fmla="*/ 173854 h 354847"/>
                  <a:gd name="connsiteX10" fmla="*/ 342081 w 559581"/>
                  <a:gd name="connsiteY10" fmla="*/ 185760 h 354847"/>
                  <a:gd name="connsiteX11" fmla="*/ 289693 w 559581"/>
                  <a:gd name="connsiteY11" fmla="*/ 211954 h 354847"/>
                  <a:gd name="connsiteX12" fmla="*/ 232543 w 559581"/>
                  <a:gd name="connsiteY12" fmla="*/ 233385 h 354847"/>
                  <a:gd name="connsiteX13" fmla="*/ 149199 w 559581"/>
                  <a:gd name="connsiteY13" fmla="*/ 245291 h 354847"/>
                  <a:gd name="connsiteX14" fmla="*/ 87287 w 559581"/>
                  <a:gd name="connsiteY14" fmla="*/ 235767 h 354847"/>
                  <a:gd name="connsiteX15" fmla="*/ 37281 w 559581"/>
                  <a:gd name="connsiteY15" fmla="*/ 207192 h 354847"/>
                  <a:gd name="connsiteX16" fmla="*/ 8706 w 559581"/>
                  <a:gd name="connsiteY16" fmla="*/ 166710 h 354847"/>
                  <a:gd name="connsiteX17" fmla="*/ 1562 w 559581"/>
                  <a:gd name="connsiteY17" fmla="*/ 107179 h 354847"/>
                  <a:gd name="connsiteX18" fmla="*/ 34899 w 559581"/>
                  <a:gd name="connsiteY18" fmla="*/ 47648 h 354847"/>
                  <a:gd name="connsiteX19" fmla="*/ 103955 w 559581"/>
                  <a:gd name="connsiteY19" fmla="*/ 7166 h 354847"/>
                  <a:gd name="connsiteX20" fmla="*/ 177774 w 559581"/>
                  <a:gd name="connsiteY20" fmla="*/ 23 h 354847"/>
                  <a:gd name="connsiteX21" fmla="*/ 253974 w 559581"/>
                  <a:gd name="connsiteY21" fmla="*/ 7167 h 354847"/>
                  <a:gd name="connsiteX22" fmla="*/ 339699 w 559581"/>
                  <a:gd name="connsiteY22" fmla="*/ 16692 h 354847"/>
                  <a:gd name="connsiteX23" fmla="*/ 415899 w 559581"/>
                  <a:gd name="connsiteY23" fmla="*/ 16692 h 354847"/>
                  <a:gd name="connsiteX24" fmla="*/ 496862 w 559581"/>
                  <a:gd name="connsiteY24" fmla="*/ 14310 h 354847"/>
                  <a:gd name="connsiteX25" fmla="*/ 542106 w 559581"/>
                  <a:gd name="connsiteY25" fmla="*/ 11929 h 354847"/>
                  <a:gd name="connsiteX26" fmla="*/ 558774 w 559581"/>
                  <a:gd name="connsiteY26" fmla="*/ 30979 h 354847"/>
                  <a:gd name="connsiteX27" fmla="*/ 551631 w 559581"/>
                  <a:gd name="connsiteY27" fmla="*/ 57173 h 354847"/>
                  <a:gd name="connsiteX28" fmla="*/ 506387 w 559581"/>
                  <a:gd name="connsiteY28" fmla="*/ 69079 h 354847"/>
                  <a:gd name="connsiteX29" fmla="*/ 456381 w 559581"/>
                  <a:gd name="connsiteY29" fmla="*/ 69079 h 354847"/>
                  <a:gd name="connsiteX30" fmla="*/ 399231 w 559581"/>
                  <a:gd name="connsiteY30" fmla="*/ 69079 h 354847"/>
                  <a:gd name="connsiteX31" fmla="*/ 342081 w 559581"/>
                  <a:gd name="connsiteY31" fmla="*/ 69079 h 354847"/>
                  <a:gd name="connsiteX32" fmla="*/ 284931 w 559581"/>
                  <a:gd name="connsiteY32" fmla="*/ 64317 h 354847"/>
                  <a:gd name="connsiteX33" fmla="*/ 220637 w 559581"/>
                  <a:gd name="connsiteY33" fmla="*/ 59554 h 354847"/>
                  <a:gd name="connsiteX34" fmla="*/ 165868 w 559581"/>
                  <a:gd name="connsiteY34" fmla="*/ 57173 h 354847"/>
                  <a:gd name="connsiteX35" fmla="*/ 106337 w 559581"/>
                  <a:gd name="connsiteY35" fmla="*/ 69079 h 354847"/>
                  <a:gd name="connsiteX36" fmla="*/ 70618 w 559581"/>
                  <a:gd name="connsiteY36" fmla="*/ 97654 h 354847"/>
                  <a:gd name="connsiteX37" fmla="*/ 61093 w 559581"/>
                  <a:gd name="connsiteY37" fmla="*/ 142898 h 354847"/>
                  <a:gd name="connsiteX38" fmla="*/ 80143 w 559581"/>
                  <a:gd name="connsiteY38" fmla="*/ 169092 h 354847"/>
                  <a:gd name="connsiteX39" fmla="*/ 118243 w 559581"/>
                  <a:gd name="connsiteY39" fmla="*/ 188142 h 354847"/>
                  <a:gd name="connsiteX40" fmla="*/ 199206 w 559581"/>
                  <a:gd name="connsiteY40" fmla="*/ 180998 h 354847"/>
                  <a:gd name="connsiteX41" fmla="*/ 275406 w 559581"/>
                  <a:gd name="connsiteY41" fmla="*/ 159566 h 354847"/>
                  <a:gd name="connsiteX42" fmla="*/ 344461 w 559581"/>
                  <a:gd name="connsiteY42" fmla="*/ 133373 h 354847"/>
                  <a:gd name="connsiteX43" fmla="*/ 408756 w 559581"/>
                  <a:gd name="connsiteY43" fmla="*/ 114323 h 354847"/>
                  <a:gd name="connsiteX44" fmla="*/ 489718 w 559581"/>
                  <a:gd name="connsiteY44" fmla="*/ 130992 h 354847"/>
                  <a:gd name="connsiteX45" fmla="*/ 534962 w 559581"/>
                  <a:gd name="connsiteY45" fmla="*/ 166710 h 354847"/>
                  <a:gd name="connsiteX46" fmla="*/ 554012 w 559581"/>
                  <a:gd name="connsiteY46" fmla="*/ 209573 h 354847"/>
                  <a:gd name="connsiteX47" fmla="*/ 551631 w 559581"/>
                  <a:gd name="connsiteY47" fmla="*/ 281010 h 354847"/>
                  <a:gd name="connsiteX48" fmla="*/ 530199 w 559581"/>
                  <a:gd name="connsiteY48" fmla="*/ 321492 h 354847"/>
                  <a:gd name="connsiteX49" fmla="*/ 484956 w 559581"/>
                  <a:gd name="connsiteY49" fmla="*/ 345304 h 354847"/>
                  <a:gd name="connsiteX50" fmla="*/ 406374 w 559581"/>
                  <a:gd name="connsiteY50" fmla="*/ 354829 h 354847"/>
                  <a:gd name="connsiteX51" fmla="*/ 327793 w 559581"/>
                  <a:gd name="connsiteY51" fmla="*/ 347685 h 354847"/>
                  <a:gd name="connsiteX52" fmla="*/ 256356 w 559581"/>
                  <a:gd name="connsiteY52" fmla="*/ 345304 h 354847"/>
                  <a:gd name="connsiteX53" fmla="*/ 203968 w 559581"/>
                  <a:gd name="connsiteY53" fmla="*/ 345304 h 354847"/>
                  <a:gd name="connsiteX54" fmla="*/ 180156 w 559581"/>
                  <a:gd name="connsiteY54" fmla="*/ 345304 h 354847"/>
                  <a:gd name="connsiteX55" fmla="*/ 165868 w 559581"/>
                  <a:gd name="connsiteY55" fmla="*/ 290535 h 354847"/>
                  <a:gd name="connsiteX0" fmla="*/ 165868 w 559581"/>
                  <a:gd name="connsiteY0" fmla="*/ 290535 h 354847"/>
                  <a:gd name="connsiteX1" fmla="*/ 237306 w 559581"/>
                  <a:gd name="connsiteY1" fmla="*/ 288154 h 354847"/>
                  <a:gd name="connsiteX2" fmla="*/ 299218 w 559581"/>
                  <a:gd name="connsiteY2" fmla="*/ 292917 h 354847"/>
                  <a:gd name="connsiteX3" fmla="*/ 377799 w 559581"/>
                  <a:gd name="connsiteY3" fmla="*/ 302442 h 354847"/>
                  <a:gd name="connsiteX4" fmla="*/ 432568 w 559581"/>
                  <a:gd name="connsiteY4" fmla="*/ 304823 h 354847"/>
                  <a:gd name="connsiteX5" fmla="*/ 480193 w 559581"/>
                  <a:gd name="connsiteY5" fmla="*/ 285773 h 354847"/>
                  <a:gd name="connsiteX6" fmla="*/ 499243 w 559581"/>
                  <a:gd name="connsiteY6" fmla="*/ 242910 h 354847"/>
                  <a:gd name="connsiteX7" fmla="*/ 487337 w 559581"/>
                  <a:gd name="connsiteY7" fmla="*/ 204810 h 354847"/>
                  <a:gd name="connsiteX8" fmla="*/ 449237 w 559581"/>
                  <a:gd name="connsiteY8" fmla="*/ 180998 h 354847"/>
                  <a:gd name="connsiteX9" fmla="*/ 394468 w 559581"/>
                  <a:gd name="connsiteY9" fmla="*/ 173854 h 354847"/>
                  <a:gd name="connsiteX10" fmla="*/ 342081 w 559581"/>
                  <a:gd name="connsiteY10" fmla="*/ 185760 h 354847"/>
                  <a:gd name="connsiteX11" fmla="*/ 289693 w 559581"/>
                  <a:gd name="connsiteY11" fmla="*/ 211954 h 354847"/>
                  <a:gd name="connsiteX12" fmla="*/ 232543 w 559581"/>
                  <a:gd name="connsiteY12" fmla="*/ 233385 h 354847"/>
                  <a:gd name="connsiteX13" fmla="*/ 149199 w 559581"/>
                  <a:gd name="connsiteY13" fmla="*/ 245291 h 354847"/>
                  <a:gd name="connsiteX14" fmla="*/ 87287 w 559581"/>
                  <a:gd name="connsiteY14" fmla="*/ 235767 h 354847"/>
                  <a:gd name="connsiteX15" fmla="*/ 37281 w 559581"/>
                  <a:gd name="connsiteY15" fmla="*/ 207192 h 354847"/>
                  <a:gd name="connsiteX16" fmla="*/ 8706 w 559581"/>
                  <a:gd name="connsiteY16" fmla="*/ 166710 h 354847"/>
                  <a:gd name="connsiteX17" fmla="*/ 1562 w 559581"/>
                  <a:gd name="connsiteY17" fmla="*/ 107179 h 354847"/>
                  <a:gd name="connsiteX18" fmla="*/ 34899 w 559581"/>
                  <a:gd name="connsiteY18" fmla="*/ 47648 h 354847"/>
                  <a:gd name="connsiteX19" fmla="*/ 103955 w 559581"/>
                  <a:gd name="connsiteY19" fmla="*/ 7166 h 354847"/>
                  <a:gd name="connsiteX20" fmla="*/ 177774 w 559581"/>
                  <a:gd name="connsiteY20" fmla="*/ 23 h 354847"/>
                  <a:gd name="connsiteX21" fmla="*/ 253974 w 559581"/>
                  <a:gd name="connsiteY21" fmla="*/ 7167 h 354847"/>
                  <a:gd name="connsiteX22" fmla="*/ 339699 w 559581"/>
                  <a:gd name="connsiteY22" fmla="*/ 16692 h 354847"/>
                  <a:gd name="connsiteX23" fmla="*/ 415899 w 559581"/>
                  <a:gd name="connsiteY23" fmla="*/ 16692 h 354847"/>
                  <a:gd name="connsiteX24" fmla="*/ 496862 w 559581"/>
                  <a:gd name="connsiteY24" fmla="*/ 14310 h 354847"/>
                  <a:gd name="connsiteX25" fmla="*/ 542106 w 559581"/>
                  <a:gd name="connsiteY25" fmla="*/ 11929 h 354847"/>
                  <a:gd name="connsiteX26" fmla="*/ 558774 w 559581"/>
                  <a:gd name="connsiteY26" fmla="*/ 30979 h 354847"/>
                  <a:gd name="connsiteX27" fmla="*/ 551631 w 559581"/>
                  <a:gd name="connsiteY27" fmla="*/ 57173 h 354847"/>
                  <a:gd name="connsiteX28" fmla="*/ 506387 w 559581"/>
                  <a:gd name="connsiteY28" fmla="*/ 69079 h 354847"/>
                  <a:gd name="connsiteX29" fmla="*/ 456381 w 559581"/>
                  <a:gd name="connsiteY29" fmla="*/ 69079 h 354847"/>
                  <a:gd name="connsiteX30" fmla="*/ 399231 w 559581"/>
                  <a:gd name="connsiteY30" fmla="*/ 69079 h 354847"/>
                  <a:gd name="connsiteX31" fmla="*/ 342081 w 559581"/>
                  <a:gd name="connsiteY31" fmla="*/ 69079 h 354847"/>
                  <a:gd name="connsiteX32" fmla="*/ 284931 w 559581"/>
                  <a:gd name="connsiteY32" fmla="*/ 64317 h 354847"/>
                  <a:gd name="connsiteX33" fmla="*/ 220637 w 559581"/>
                  <a:gd name="connsiteY33" fmla="*/ 59554 h 354847"/>
                  <a:gd name="connsiteX34" fmla="*/ 165868 w 559581"/>
                  <a:gd name="connsiteY34" fmla="*/ 57173 h 354847"/>
                  <a:gd name="connsiteX35" fmla="*/ 106337 w 559581"/>
                  <a:gd name="connsiteY35" fmla="*/ 69079 h 354847"/>
                  <a:gd name="connsiteX36" fmla="*/ 70618 w 559581"/>
                  <a:gd name="connsiteY36" fmla="*/ 97654 h 354847"/>
                  <a:gd name="connsiteX37" fmla="*/ 61093 w 559581"/>
                  <a:gd name="connsiteY37" fmla="*/ 142898 h 354847"/>
                  <a:gd name="connsiteX38" fmla="*/ 80143 w 559581"/>
                  <a:gd name="connsiteY38" fmla="*/ 169092 h 354847"/>
                  <a:gd name="connsiteX39" fmla="*/ 118243 w 559581"/>
                  <a:gd name="connsiteY39" fmla="*/ 188142 h 354847"/>
                  <a:gd name="connsiteX40" fmla="*/ 199206 w 559581"/>
                  <a:gd name="connsiteY40" fmla="*/ 180998 h 354847"/>
                  <a:gd name="connsiteX41" fmla="*/ 275406 w 559581"/>
                  <a:gd name="connsiteY41" fmla="*/ 159566 h 354847"/>
                  <a:gd name="connsiteX42" fmla="*/ 344461 w 559581"/>
                  <a:gd name="connsiteY42" fmla="*/ 133373 h 354847"/>
                  <a:gd name="connsiteX43" fmla="*/ 406375 w 559581"/>
                  <a:gd name="connsiteY43" fmla="*/ 116704 h 354847"/>
                  <a:gd name="connsiteX44" fmla="*/ 489718 w 559581"/>
                  <a:gd name="connsiteY44" fmla="*/ 130992 h 354847"/>
                  <a:gd name="connsiteX45" fmla="*/ 534962 w 559581"/>
                  <a:gd name="connsiteY45" fmla="*/ 166710 h 354847"/>
                  <a:gd name="connsiteX46" fmla="*/ 554012 w 559581"/>
                  <a:gd name="connsiteY46" fmla="*/ 209573 h 354847"/>
                  <a:gd name="connsiteX47" fmla="*/ 551631 w 559581"/>
                  <a:gd name="connsiteY47" fmla="*/ 281010 h 354847"/>
                  <a:gd name="connsiteX48" fmla="*/ 530199 w 559581"/>
                  <a:gd name="connsiteY48" fmla="*/ 321492 h 354847"/>
                  <a:gd name="connsiteX49" fmla="*/ 484956 w 559581"/>
                  <a:gd name="connsiteY49" fmla="*/ 345304 h 354847"/>
                  <a:gd name="connsiteX50" fmla="*/ 406374 w 559581"/>
                  <a:gd name="connsiteY50" fmla="*/ 354829 h 354847"/>
                  <a:gd name="connsiteX51" fmla="*/ 327793 w 559581"/>
                  <a:gd name="connsiteY51" fmla="*/ 347685 h 354847"/>
                  <a:gd name="connsiteX52" fmla="*/ 256356 w 559581"/>
                  <a:gd name="connsiteY52" fmla="*/ 345304 h 354847"/>
                  <a:gd name="connsiteX53" fmla="*/ 203968 w 559581"/>
                  <a:gd name="connsiteY53" fmla="*/ 345304 h 354847"/>
                  <a:gd name="connsiteX54" fmla="*/ 180156 w 559581"/>
                  <a:gd name="connsiteY54" fmla="*/ 345304 h 354847"/>
                  <a:gd name="connsiteX55" fmla="*/ 165868 w 559581"/>
                  <a:gd name="connsiteY55" fmla="*/ 290535 h 354847"/>
                  <a:gd name="connsiteX0" fmla="*/ 165868 w 559581"/>
                  <a:gd name="connsiteY0" fmla="*/ 290535 h 354847"/>
                  <a:gd name="connsiteX1" fmla="*/ 237306 w 559581"/>
                  <a:gd name="connsiteY1" fmla="*/ 288154 h 354847"/>
                  <a:gd name="connsiteX2" fmla="*/ 299218 w 559581"/>
                  <a:gd name="connsiteY2" fmla="*/ 292917 h 354847"/>
                  <a:gd name="connsiteX3" fmla="*/ 377799 w 559581"/>
                  <a:gd name="connsiteY3" fmla="*/ 302442 h 354847"/>
                  <a:gd name="connsiteX4" fmla="*/ 432568 w 559581"/>
                  <a:gd name="connsiteY4" fmla="*/ 304823 h 354847"/>
                  <a:gd name="connsiteX5" fmla="*/ 480193 w 559581"/>
                  <a:gd name="connsiteY5" fmla="*/ 285773 h 354847"/>
                  <a:gd name="connsiteX6" fmla="*/ 499243 w 559581"/>
                  <a:gd name="connsiteY6" fmla="*/ 242910 h 354847"/>
                  <a:gd name="connsiteX7" fmla="*/ 487337 w 559581"/>
                  <a:gd name="connsiteY7" fmla="*/ 204810 h 354847"/>
                  <a:gd name="connsiteX8" fmla="*/ 449237 w 559581"/>
                  <a:gd name="connsiteY8" fmla="*/ 180998 h 354847"/>
                  <a:gd name="connsiteX9" fmla="*/ 394468 w 559581"/>
                  <a:gd name="connsiteY9" fmla="*/ 173854 h 354847"/>
                  <a:gd name="connsiteX10" fmla="*/ 342081 w 559581"/>
                  <a:gd name="connsiteY10" fmla="*/ 185760 h 354847"/>
                  <a:gd name="connsiteX11" fmla="*/ 289693 w 559581"/>
                  <a:gd name="connsiteY11" fmla="*/ 211954 h 354847"/>
                  <a:gd name="connsiteX12" fmla="*/ 232543 w 559581"/>
                  <a:gd name="connsiteY12" fmla="*/ 233385 h 354847"/>
                  <a:gd name="connsiteX13" fmla="*/ 149199 w 559581"/>
                  <a:gd name="connsiteY13" fmla="*/ 245291 h 354847"/>
                  <a:gd name="connsiteX14" fmla="*/ 87287 w 559581"/>
                  <a:gd name="connsiteY14" fmla="*/ 235767 h 354847"/>
                  <a:gd name="connsiteX15" fmla="*/ 37281 w 559581"/>
                  <a:gd name="connsiteY15" fmla="*/ 207192 h 354847"/>
                  <a:gd name="connsiteX16" fmla="*/ 8706 w 559581"/>
                  <a:gd name="connsiteY16" fmla="*/ 166710 h 354847"/>
                  <a:gd name="connsiteX17" fmla="*/ 1562 w 559581"/>
                  <a:gd name="connsiteY17" fmla="*/ 107179 h 354847"/>
                  <a:gd name="connsiteX18" fmla="*/ 34899 w 559581"/>
                  <a:gd name="connsiteY18" fmla="*/ 47648 h 354847"/>
                  <a:gd name="connsiteX19" fmla="*/ 103955 w 559581"/>
                  <a:gd name="connsiteY19" fmla="*/ 7166 h 354847"/>
                  <a:gd name="connsiteX20" fmla="*/ 177774 w 559581"/>
                  <a:gd name="connsiteY20" fmla="*/ 23 h 354847"/>
                  <a:gd name="connsiteX21" fmla="*/ 253974 w 559581"/>
                  <a:gd name="connsiteY21" fmla="*/ 7167 h 354847"/>
                  <a:gd name="connsiteX22" fmla="*/ 339699 w 559581"/>
                  <a:gd name="connsiteY22" fmla="*/ 16692 h 354847"/>
                  <a:gd name="connsiteX23" fmla="*/ 415899 w 559581"/>
                  <a:gd name="connsiteY23" fmla="*/ 16692 h 354847"/>
                  <a:gd name="connsiteX24" fmla="*/ 496862 w 559581"/>
                  <a:gd name="connsiteY24" fmla="*/ 14310 h 354847"/>
                  <a:gd name="connsiteX25" fmla="*/ 542106 w 559581"/>
                  <a:gd name="connsiteY25" fmla="*/ 11929 h 354847"/>
                  <a:gd name="connsiteX26" fmla="*/ 558774 w 559581"/>
                  <a:gd name="connsiteY26" fmla="*/ 30979 h 354847"/>
                  <a:gd name="connsiteX27" fmla="*/ 551631 w 559581"/>
                  <a:gd name="connsiteY27" fmla="*/ 57173 h 354847"/>
                  <a:gd name="connsiteX28" fmla="*/ 506387 w 559581"/>
                  <a:gd name="connsiteY28" fmla="*/ 69079 h 354847"/>
                  <a:gd name="connsiteX29" fmla="*/ 456381 w 559581"/>
                  <a:gd name="connsiteY29" fmla="*/ 69079 h 354847"/>
                  <a:gd name="connsiteX30" fmla="*/ 399231 w 559581"/>
                  <a:gd name="connsiteY30" fmla="*/ 69079 h 354847"/>
                  <a:gd name="connsiteX31" fmla="*/ 342081 w 559581"/>
                  <a:gd name="connsiteY31" fmla="*/ 69079 h 354847"/>
                  <a:gd name="connsiteX32" fmla="*/ 284931 w 559581"/>
                  <a:gd name="connsiteY32" fmla="*/ 64317 h 354847"/>
                  <a:gd name="connsiteX33" fmla="*/ 220637 w 559581"/>
                  <a:gd name="connsiteY33" fmla="*/ 59554 h 354847"/>
                  <a:gd name="connsiteX34" fmla="*/ 165868 w 559581"/>
                  <a:gd name="connsiteY34" fmla="*/ 57173 h 354847"/>
                  <a:gd name="connsiteX35" fmla="*/ 106337 w 559581"/>
                  <a:gd name="connsiteY35" fmla="*/ 69079 h 354847"/>
                  <a:gd name="connsiteX36" fmla="*/ 70618 w 559581"/>
                  <a:gd name="connsiteY36" fmla="*/ 97654 h 354847"/>
                  <a:gd name="connsiteX37" fmla="*/ 61093 w 559581"/>
                  <a:gd name="connsiteY37" fmla="*/ 142898 h 354847"/>
                  <a:gd name="connsiteX38" fmla="*/ 80143 w 559581"/>
                  <a:gd name="connsiteY38" fmla="*/ 169092 h 354847"/>
                  <a:gd name="connsiteX39" fmla="*/ 118243 w 559581"/>
                  <a:gd name="connsiteY39" fmla="*/ 188142 h 354847"/>
                  <a:gd name="connsiteX40" fmla="*/ 199206 w 559581"/>
                  <a:gd name="connsiteY40" fmla="*/ 180998 h 354847"/>
                  <a:gd name="connsiteX41" fmla="*/ 275406 w 559581"/>
                  <a:gd name="connsiteY41" fmla="*/ 159566 h 354847"/>
                  <a:gd name="connsiteX42" fmla="*/ 344461 w 559581"/>
                  <a:gd name="connsiteY42" fmla="*/ 133373 h 354847"/>
                  <a:gd name="connsiteX43" fmla="*/ 406375 w 559581"/>
                  <a:gd name="connsiteY43" fmla="*/ 116704 h 354847"/>
                  <a:gd name="connsiteX44" fmla="*/ 489718 w 559581"/>
                  <a:gd name="connsiteY44" fmla="*/ 130992 h 354847"/>
                  <a:gd name="connsiteX45" fmla="*/ 534962 w 559581"/>
                  <a:gd name="connsiteY45" fmla="*/ 166710 h 354847"/>
                  <a:gd name="connsiteX46" fmla="*/ 556394 w 559581"/>
                  <a:gd name="connsiteY46" fmla="*/ 214335 h 354847"/>
                  <a:gd name="connsiteX47" fmla="*/ 551631 w 559581"/>
                  <a:gd name="connsiteY47" fmla="*/ 281010 h 354847"/>
                  <a:gd name="connsiteX48" fmla="*/ 530199 w 559581"/>
                  <a:gd name="connsiteY48" fmla="*/ 321492 h 354847"/>
                  <a:gd name="connsiteX49" fmla="*/ 484956 w 559581"/>
                  <a:gd name="connsiteY49" fmla="*/ 345304 h 354847"/>
                  <a:gd name="connsiteX50" fmla="*/ 406374 w 559581"/>
                  <a:gd name="connsiteY50" fmla="*/ 354829 h 354847"/>
                  <a:gd name="connsiteX51" fmla="*/ 327793 w 559581"/>
                  <a:gd name="connsiteY51" fmla="*/ 347685 h 354847"/>
                  <a:gd name="connsiteX52" fmla="*/ 256356 w 559581"/>
                  <a:gd name="connsiteY52" fmla="*/ 345304 h 354847"/>
                  <a:gd name="connsiteX53" fmla="*/ 203968 w 559581"/>
                  <a:gd name="connsiteY53" fmla="*/ 345304 h 354847"/>
                  <a:gd name="connsiteX54" fmla="*/ 180156 w 559581"/>
                  <a:gd name="connsiteY54" fmla="*/ 345304 h 354847"/>
                  <a:gd name="connsiteX55" fmla="*/ 165868 w 559581"/>
                  <a:gd name="connsiteY55" fmla="*/ 290535 h 354847"/>
                  <a:gd name="connsiteX0" fmla="*/ 165868 w 559581"/>
                  <a:gd name="connsiteY0" fmla="*/ 295298 h 354847"/>
                  <a:gd name="connsiteX1" fmla="*/ 237306 w 559581"/>
                  <a:gd name="connsiteY1" fmla="*/ 288154 h 354847"/>
                  <a:gd name="connsiteX2" fmla="*/ 299218 w 559581"/>
                  <a:gd name="connsiteY2" fmla="*/ 292917 h 354847"/>
                  <a:gd name="connsiteX3" fmla="*/ 377799 w 559581"/>
                  <a:gd name="connsiteY3" fmla="*/ 302442 h 354847"/>
                  <a:gd name="connsiteX4" fmla="*/ 432568 w 559581"/>
                  <a:gd name="connsiteY4" fmla="*/ 304823 h 354847"/>
                  <a:gd name="connsiteX5" fmla="*/ 480193 w 559581"/>
                  <a:gd name="connsiteY5" fmla="*/ 285773 h 354847"/>
                  <a:gd name="connsiteX6" fmla="*/ 499243 w 559581"/>
                  <a:gd name="connsiteY6" fmla="*/ 242910 h 354847"/>
                  <a:gd name="connsiteX7" fmla="*/ 487337 w 559581"/>
                  <a:gd name="connsiteY7" fmla="*/ 204810 h 354847"/>
                  <a:gd name="connsiteX8" fmla="*/ 449237 w 559581"/>
                  <a:gd name="connsiteY8" fmla="*/ 180998 h 354847"/>
                  <a:gd name="connsiteX9" fmla="*/ 394468 w 559581"/>
                  <a:gd name="connsiteY9" fmla="*/ 173854 h 354847"/>
                  <a:gd name="connsiteX10" fmla="*/ 342081 w 559581"/>
                  <a:gd name="connsiteY10" fmla="*/ 185760 h 354847"/>
                  <a:gd name="connsiteX11" fmla="*/ 289693 w 559581"/>
                  <a:gd name="connsiteY11" fmla="*/ 211954 h 354847"/>
                  <a:gd name="connsiteX12" fmla="*/ 232543 w 559581"/>
                  <a:gd name="connsiteY12" fmla="*/ 233385 h 354847"/>
                  <a:gd name="connsiteX13" fmla="*/ 149199 w 559581"/>
                  <a:gd name="connsiteY13" fmla="*/ 245291 h 354847"/>
                  <a:gd name="connsiteX14" fmla="*/ 87287 w 559581"/>
                  <a:gd name="connsiteY14" fmla="*/ 235767 h 354847"/>
                  <a:gd name="connsiteX15" fmla="*/ 37281 w 559581"/>
                  <a:gd name="connsiteY15" fmla="*/ 207192 h 354847"/>
                  <a:gd name="connsiteX16" fmla="*/ 8706 w 559581"/>
                  <a:gd name="connsiteY16" fmla="*/ 166710 h 354847"/>
                  <a:gd name="connsiteX17" fmla="*/ 1562 w 559581"/>
                  <a:gd name="connsiteY17" fmla="*/ 107179 h 354847"/>
                  <a:gd name="connsiteX18" fmla="*/ 34899 w 559581"/>
                  <a:gd name="connsiteY18" fmla="*/ 47648 h 354847"/>
                  <a:gd name="connsiteX19" fmla="*/ 103955 w 559581"/>
                  <a:gd name="connsiteY19" fmla="*/ 7166 h 354847"/>
                  <a:gd name="connsiteX20" fmla="*/ 177774 w 559581"/>
                  <a:gd name="connsiteY20" fmla="*/ 23 h 354847"/>
                  <a:gd name="connsiteX21" fmla="*/ 253974 w 559581"/>
                  <a:gd name="connsiteY21" fmla="*/ 7167 h 354847"/>
                  <a:gd name="connsiteX22" fmla="*/ 339699 w 559581"/>
                  <a:gd name="connsiteY22" fmla="*/ 16692 h 354847"/>
                  <a:gd name="connsiteX23" fmla="*/ 415899 w 559581"/>
                  <a:gd name="connsiteY23" fmla="*/ 16692 h 354847"/>
                  <a:gd name="connsiteX24" fmla="*/ 496862 w 559581"/>
                  <a:gd name="connsiteY24" fmla="*/ 14310 h 354847"/>
                  <a:gd name="connsiteX25" fmla="*/ 542106 w 559581"/>
                  <a:gd name="connsiteY25" fmla="*/ 11929 h 354847"/>
                  <a:gd name="connsiteX26" fmla="*/ 558774 w 559581"/>
                  <a:gd name="connsiteY26" fmla="*/ 30979 h 354847"/>
                  <a:gd name="connsiteX27" fmla="*/ 551631 w 559581"/>
                  <a:gd name="connsiteY27" fmla="*/ 57173 h 354847"/>
                  <a:gd name="connsiteX28" fmla="*/ 506387 w 559581"/>
                  <a:gd name="connsiteY28" fmla="*/ 69079 h 354847"/>
                  <a:gd name="connsiteX29" fmla="*/ 456381 w 559581"/>
                  <a:gd name="connsiteY29" fmla="*/ 69079 h 354847"/>
                  <a:gd name="connsiteX30" fmla="*/ 399231 w 559581"/>
                  <a:gd name="connsiteY30" fmla="*/ 69079 h 354847"/>
                  <a:gd name="connsiteX31" fmla="*/ 342081 w 559581"/>
                  <a:gd name="connsiteY31" fmla="*/ 69079 h 354847"/>
                  <a:gd name="connsiteX32" fmla="*/ 284931 w 559581"/>
                  <a:gd name="connsiteY32" fmla="*/ 64317 h 354847"/>
                  <a:gd name="connsiteX33" fmla="*/ 220637 w 559581"/>
                  <a:gd name="connsiteY33" fmla="*/ 59554 h 354847"/>
                  <a:gd name="connsiteX34" fmla="*/ 165868 w 559581"/>
                  <a:gd name="connsiteY34" fmla="*/ 57173 h 354847"/>
                  <a:gd name="connsiteX35" fmla="*/ 106337 w 559581"/>
                  <a:gd name="connsiteY35" fmla="*/ 69079 h 354847"/>
                  <a:gd name="connsiteX36" fmla="*/ 70618 w 559581"/>
                  <a:gd name="connsiteY36" fmla="*/ 97654 h 354847"/>
                  <a:gd name="connsiteX37" fmla="*/ 61093 w 559581"/>
                  <a:gd name="connsiteY37" fmla="*/ 142898 h 354847"/>
                  <a:gd name="connsiteX38" fmla="*/ 80143 w 559581"/>
                  <a:gd name="connsiteY38" fmla="*/ 169092 h 354847"/>
                  <a:gd name="connsiteX39" fmla="*/ 118243 w 559581"/>
                  <a:gd name="connsiteY39" fmla="*/ 188142 h 354847"/>
                  <a:gd name="connsiteX40" fmla="*/ 199206 w 559581"/>
                  <a:gd name="connsiteY40" fmla="*/ 180998 h 354847"/>
                  <a:gd name="connsiteX41" fmla="*/ 275406 w 559581"/>
                  <a:gd name="connsiteY41" fmla="*/ 159566 h 354847"/>
                  <a:gd name="connsiteX42" fmla="*/ 344461 w 559581"/>
                  <a:gd name="connsiteY42" fmla="*/ 133373 h 354847"/>
                  <a:gd name="connsiteX43" fmla="*/ 406375 w 559581"/>
                  <a:gd name="connsiteY43" fmla="*/ 116704 h 354847"/>
                  <a:gd name="connsiteX44" fmla="*/ 489718 w 559581"/>
                  <a:gd name="connsiteY44" fmla="*/ 130992 h 354847"/>
                  <a:gd name="connsiteX45" fmla="*/ 534962 w 559581"/>
                  <a:gd name="connsiteY45" fmla="*/ 166710 h 354847"/>
                  <a:gd name="connsiteX46" fmla="*/ 556394 w 559581"/>
                  <a:gd name="connsiteY46" fmla="*/ 214335 h 354847"/>
                  <a:gd name="connsiteX47" fmla="*/ 551631 w 559581"/>
                  <a:gd name="connsiteY47" fmla="*/ 281010 h 354847"/>
                  <a:gd name="connsiteX48" fmla="*/ 530199 w 559581"/>
                  <a:gd name="connsiteY48" fmla="*/ 321492 h 354847"/>
                  <a:gd name="connsiteX49" fmla="*/ 484956 w 559581"/>
                  <a:gd name="connsiteY49" fmla="*/ 345304 h 354847"/>
                  <a:gd name="connsiteX50" fmla="*/ 406374 w 559581"/>
                  <a:gd name="connsiteY50" fmla="*/ 354829 h 354847"/>
                  <a:gd name="connsiteX51" fmla="*/ 327793 w 559581"/>
                  <a:gd name="connsiteY51" fmla="*/ 347685 h 354847"/>
                  <a:gd name="connsiteX52" fmla="*/ 256356 w 559581"/>
                  <a:gd name="connsiteY52" fmla="*/ 345304 h 354847"/>
                  <a:gd name="connsiteX53" fmla="*/ 203968 w 559581"/>
                  <a:gd name="connsiteY53" fmla="*/ 345304 h 354847"/>
                  <a:gd name="connsiteX54" fmla="*/ 180156 w 559581"/>
                  <a:gd name="connsiteY54" fmla="*/ 345304 h 354847"/>
                  <a:gd name="connsiteX55" fmla="*/ 165868 w 559581"/>
                  <a:gd name="connsiteY55" fmla="*/ 295298 h 354847"/>
                  <a:gd name="connsiteX0" fmla="*/ 165868 w 559581"/>
                  <a:gd name="connsiteY0" fmla="*/ 295298 h 354847"/>
                  <a:gd name="connsiteX1" fmla="*/ 237306 w 559581"/>
                  <a:gd name="connsiteY1" fmla="*/ 288154 h 354847"/>
                  <a:gd name="connsiteX2" fmla="*/ 299218 w 559581"/>
                  <a:gd name="connsiteY2" fmla="*/ 292917 h 354847"/>
                  <a:gd name="connsiteX3" fmla="*/ 377799 w 559581"/>
                  <a:gd name="connsiteY3" fmla="*/ 302442 h 354847"/>
                  <a:gd name="connsiteX4" fmla="*/ 432568 w 559581"/>
                  <a:gd name="connsiteY4" fmla="*/ 304823 h 354847"/>
                  <a:gd name="connsiteX5" fmla="*/ 480193 w 559581"/>
                  <a:gd name="connsiteY5" fmla="*/ 285773 h 354847"/>
                  <a:gd name="connsiteX6" fmla="*/ 499243 w 559581"/>
                  <a:gd name="connsiteY6" fmla="*/ 242910 h 354847"/>
                  <a:gd name="connsiteX7" fmla="*/ 487337 w 559581"/>
                  <a:gd name="connsiteY7" fmla="*/ 204810 h 354847"/>
                  <a:gd name="connsiteX8" fmla="*/ 449237 w 559581"/>
                  <a:gd name="connsiteY8" fmla="*/ 180998 h 354847"/>
                  <a:gd name="connsiteX9" fmla="*/ 394468 w 559581"/>
                  <a:gd name="connsiteY9" fmla="*/ 173854 h 354847"/>
                  <a:gd name="connsiteX10" fmla="*/ 342081 w 559581"/>
                  <a:gd name="connsiteY10" fmla="*/ 185760 h 354847"/>
                  <a:gd name="connsiteX11" fmla="*/ 289693 w 559581"/>
                  <a:gd name="connsiteY11" fmla="*/ 211954 h 354847"/>
                  <a:gd name="connsiteX12" fmla="*/ 232543 w 559581"/>
                  <a:gd name="connsiteY12" fmla="*/ 233385 h 354847"/>
                  <a:gd name="connsiteX13" fmla="*/ 149199 w 559581"/>
                  <a:gd name="connsiteY13" fmla="*/ 245291 h 354847"/>
                  <a:gd name="connsiteX14" fmla="*/ 87287 w 559581"/>
                  <a:gd name="connsiteY14" fmla="*/ 235767 h 354847"/>
                  <a:gd name="connsiteX15" fmla="*/ 37281 w 559581"/>
                  <a:gd name="connsiteY15" fmla="*/ 207192 h 354847"/>
                  <a:gd name="connsiteX16" fmla="*/ 8706 w 559581"/>
                  <a:gd name="connsiteY16" fmla="*/ 166710 h 354847"/>
                  <a:gd name="connsiteX17" fmla="*/ 1562 w 559581"/>
                  <a:gd name="connsiteY17" fmla="*/ 107179 h 354847"/>
                  <a:gd name="connsiteX18" fmla="*/ 34899 w 559581"/>
                  <a:gd name="connsiteY18" fmla="*/ 47648 h 354847"/>
                  <a:gd name="connsiteX19" fmla="*/ 103955 w 559581"/>
                  <a:gd name="connsiteY19" fmla="*/ 7166 h 354847"/>
                  <a:gd name="connsiteX20" fmla="*/ 177774 w 559581"/>
                  <a:gd name="connsiteY20" fmla="*/ 23 h 354847"/>
                  <a:gd name="connsiteX21" fmla="*/ 253974 w 559581"/>
                  <a:gd name="connsiteY21" fmla="*/ 7167 h 354847"/>
                  <a:gd name="connsiteX22" fmla="*/ 339699 w 559581"/>
                  <a:gd name="connsiteY22" fmla="*/ 16692 h 354847"/>
                  <a:gd name="connsiteX23" fmla="*/ 415899 w 559581"/>
                  <a:gd name="connsiteY23" fmla="*/ 16692 h 354847"/>
                  <a:gd name="connsiteX24" fmla="*/ 496862 w 559581"/>
                  <a:gd name="connsiteY24" fmla="*/ 14310 h 354847"/>
                  <a:gd name="connsiteX25" fmla="*/ 542106 w 559581"/>
                  <a:gd name="connsiteY25" fmla="*/ 11929 h 354847"/>
                  <a:gd name="connsiteX26" fmla="*/ 558774 w 559581"/>
                  <a:gd name="connsiteY26" fmla="*/ 30979 h 354847"/>
                  <a:gd name="connsiteX27" fmla="*/ 551631 w 559581"/>
                  <a:gd name="connsiteY27" fmla="*/ 57173 h 354847"/>
                  <a:gd name="connsiteX28" fmla="*/ 506387 w 559581"/>
                  <a:gd name="connsiteY28" fmla="*/ 69079 h 354847"/>
                  <a:gd name="connsiteX29" fmla="*/ 456381 w 559581"/>
                  <a:gd name="connsiteY29" fmla="*/ 69079 h 354847"/>
                  <a:gd name="connsiteX30" fmla="*/ 399231 w 559581"/>
                  <a:gd name="connsiteY30" fmla="*/ 69079 h 354847"/>
                  <a:gd name="connsiteX31" fmla="*/ 342081 w 559581"/>
                  <a:gd name="connsiteY31" fmla="*/ 69079 h 354847"/>
                  <a:gd name="connsiteX32" fmla="*/ 284931 w 559581"/>
                  <a:gd name="connsiteY32" fmla="*/ 64317 h 354847"/>
                  <a:gd name="connsiteX33" fmla="*/ 220637 w 559581"/>
                  <a:gd name="connsiteY33" fmla="*/ 59554 h 354847"/>
                  <a:gd name="connsiteX34" fmla="*/ 165868 w 559581"/>
                  <a:gd name="connsiteY34" fmla="*/ 57173 h 354847"/>
                  <a:gd name="connsiteX35" fmla="*/ 106337 w 559581"/>
                  <a:gd name="connsiteY35" fmla="*/ 69079 h 354847"/>
                  <a:gd name="connsiteX36" fmla="*/ 70618 w 559581"/>
                  <a:gd name="connsiteY36" fmla="*/ 97654 h 354847"/>
                  <a:gd name="connsiteX37" fmla="*/ 61093 w 559581"/>
                  <a:gd name="connsiteY37" fmla="*/ 142898 h 354847"/>
                  <a:gd name="connsiteX38" fmla="*/ 80143 w 559581"/>
                  <a:gd name="connsiteY38" fmla="*/ 169092 h 354847"/>
                  <a:gd name="connsiteX39" fmla="*/ 118243 w 559581"/>
                  <a:gd name="connsiteY39" fmla="*/ 188142 h 354847"/>
                  <a:gd name="connsiteX40" fmla="*/ 199206 w 559581"/>
                  <a:gd name="connsiteY40" fmla="*/ 180998 h 354847"/>
                  <a:gd name="connsiteX41" fmla="*/ 275406 w 559581"/>
                  <a:gd name="connsiteY41" fmla="*/ 159566 h 354847"/>
                  <a:gd name="connsiteX42" fmla="*/ 344461 w 559581"/>
                  <a:gd name="connsiteY42" fmla="*/ 133373 h 354847"/>
                  <a:gd name="connsiteX43" fmla="*/ 406375 w 559581"/>
                  <a:gd name="connsiteY43" fmla="*/ 116704 h 354847"/>
                  <a:gd name="connsiteX44" fmla="*/ 489718 w 559581"/>
                  <a:gd name="connsiteY44" fmla="*/ 130992 h 354847"/>
                  <a:gd name="connsiteX45" fmla="*/ 534962 w 559581"/>
                  <a:gd name="connsiteY45" fmla="*/ 166710 h 354847"/>
                  <a:gd name="connsiteX46" fmla="*/ 556394 w 559581"/>
                  <a:gd name="connsiteY46" fmla="*/ 214335 h 354847"/>
                  <a:gd name="connsiteX47" fmla="*/ 551631 w 559581"/>
                  <a:gd name="connsiteY47" fmla="*/ 281010 h 354847"/>
                  <a:gd name="connsiteX48" fmla="*/ 530199 w 559581"/>
                  <a:gd name="connsiteY48" fmla="*/ 321492 h 354847"/>
                  <a:gd name="connsiteX49" fmla="*/ 484956 w 559581"/>
                  <a:gd name="connsiteY49" fmla="*/ 345304 h 354847"/>
                  <a:gd name="connsiteX50" fmla="*/ 406374 w 559581"/>
                  <a:gd name="connsiteY50" fmla="*/ 354829 h 354847"/>
                  <a:gd name="connsiteX51" fmla="*/ 327793 w 559581"/>
                  <a:gd name="connsiteY51" fmla="*/ 347685 h 354847"/>
                  <a:gd name="connsiteX52" fmla="*/ 256356 w 559581"/>
                  <a:gd name="connsiteY52" fmla="*/ 345304 h 354847"/>
                  <a:gd name="connsiteX53" fmla="*/ 203968 w 559581"/>
                  <a:gd name="connsiteY53" fmla="*/ 345304 h 354847"/>
                  <a:gd name="connsiteX54" fmla="*/ 180156 w 559581"/>
                  <a:gd name="connsiteY54" fmla="*/ 338160 h 354847"/>
                  <a:gd name="connsiteX55" fmla="*/ 165868 w 559581"/>
                  <a:gd name="connsiteY55" fmla="*/ 295298 h 354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559581" h="354847">
                    <a:moveTo>
                      <a:pt x="165868" y="295298"/>
                    </a:moveTo>
                    <a:cubicBezTo>
                      <a:pt x="175393" y="286964"/>
                      <a:pt x="215081" y="288551"/>
                      <a:pt x="237306" y="288154"/>
                    </a:cubicBezTo>
                    <a:cubicBezTo>
                      <a:pt x="259531" y="287757"/>
                      <a:pt x="275802" y="290536"/>
                      <a:pt x="299218" y="292917"/>
                    </a:cubicBezTo>
                    <a:cubicBezTo>
                      <a:pt x="322634" y="295298"/>
                      <a:pt x="355574" y="300458"/>
                      <a:pt x="377799" y="302442"/>
                    </a:cubicBezTo>
                    <a:cubicBezTo>
                      <a:pt x="400024" y="304426"/>
                      <a:pt x="415502" y="307601"/>
                      <a:pt x="432568" y="304823"/>
                    </a:cubicBezTo>
                    <a:cubicBezTo>
                      <a:pt x="449634" y="302045"/>
                      <a:pt x="469081" y="296092"/>
                      <a:pt x="480193" y="285773"/>
                    </a:cubicBezTo>
                    <a:cubicBezTo>
                      <a:pt x="491305" y="275454"/>
                      <a:pt x="498052" y="256404"/>
                      <a:pt x="499243" y="242910"/>
                    </a:cubicBezTo>
                    <a:cubicBezTo>
                      <a:pt x="500434" y="229416"/>
                      <a:pt x="495671" y="215129"/>
                      <a:pt x="487337" y="204810"/>
                    </a:cubicBezTo>
                    <a:cubicBezTo>
                      <a:pt x="479003" y="194491"/>
                      <a:pt x="464715" y="186157"/>
                      <a:pt x="449237" y="180998"/>
                    </a:cubicBezTo>
                    <a:cubicBezTo>
                      <a:pt x="433759" y="175839"/>
                      <a:pt x="412327" y="173060"/>
                      <a:pt x="394468" y="173854"/>
                    </a:cubicBezTo>
                    <a:cubicBezTo>
                      <a:pt x="376609" y="174648"/>
                      <a:pt x="359543" y="179410"/>
                      <a:pt x="342081" y="185760"/>
                    </a:cubicBezTo>
                    <a:cubicBezTo>
                      <a:pt x="324619" y="192110"/>
                      <a:pt x="307949" y="204017"/>
                      <a:pt x="289693" y="211954"/>
                    </a:cubicBezTo>
                    <a:cubicBezTo>
                      <a:pt x="271437" y="219891"/>
                      <a:pt x="255959" y="227829"/>
                      <a:pt x="232543" y="233385"/>
                    </a:cubicBezTo>
                    <a:cubicBezTo>
                      <a:pt x="209127" y="238941"/>
                      <a:pt x="173408" y="244894"/>
                      <a:pt x="149199" y="245291"/>
                    </a:cubicBezTo>
                    <a:cubicBezTo>
                      <a:pt x="124990" y="245688"/>
                      <a:pt x="105940" y="242117"/>
                      <a:pt x="87287" y="235767"/>
                    </a:cubicBezTo>
                    <a:cubicBezTo>
                      <a:pt x="68634" y="229417"/>
                      <a:pt x="50378" y="218701"/>
                      <a:pt x="37281" y="207192"/>
                    </a:cubicBezTo>
                    <a:cubicBezTo>
                      <a:pt x="24184" y="195683"/>
                      <a:pt x="14659" y="183379"/>
                      <a:pt x="8706" y="166710"/>
                    </a:cubicBezTo>
                    <a:cubicBezTo>
                      <a:pt x="2753" y="150041"/>
                      <a:pt x="-2803" y="127023"/>
                      <a:pt x="1562" y="107179"/>
                    </a:cubicBezTo>
                    <a:cubicBezTo>
                      <a:pt x="5927" y="87335"/>
                      <a:pt x="17834" y="64317"/>
                      <a:pt x="34899" y="47648"/>
                    </a:cubicBezTo>
                    <a:cubicBezTo>
                      <a:pt x="51964" y="30979"/>
                      <a:pt x="80142" y="15103"/>
                      <a:pt x="103955" y="7166"/>
                    </a:cubicBezTo>
                    <a:cubicBezTo>
                      <a:pt x="127767" y="-772"/>
                      <a:pt x="152771" y="23"/>
                      <a:pt x="177774" y="23"/>
                    </a:cubicBezTo>
                    <a:cubicBezTo>
                      <a:pt x="202777" y="23"/>
                      <a:pt x="253974" y="7167"/>
                      <a:pt x="253974" y="7167"/>
                    </a:cubicBezTo>
                    <a:cubicBezTo>
                      <a:pt x="280961" y="9945"/>
                      <a:pt x="312712" y="15105"/>
                      <a:pt x="339699" y="16692"/>
                    </a:cubicBezTo>
                    <a:cubicBezTo>
                      <a:pt x="366686" y="18279"/>
                      <a:pt x="389705" y="17089"/>
                      <a:pt x="415899" y="16692"/>
                    </a:cubicBezTo>
                    <a:cubicBezTo>
                      <a:pt x="442093" y="16295"/>
                      <a:pt x="475828" y="15104"/>
                      <a:pt x="496862" y="14310"/>
                    </a:cubicBezTo>
                    <a:cubicBezTo>
                      <a:pt x="517896" y="13516"/>
                      <a:pt x="531787" y="9151"/>
                      <a:pt x="542106" y="11929"/>
                    </a:cubicBezTo>
                    <a:cubicBezTo>
                      <a:pt x="552425" y="14707"/>
                      <a:pt x="557186" y="23438"/>
                      <a:pt x="558774" y="30979"/>
                    </a:cubicBezTo>
                    <a:cubicBezTo>
                      <a:pt x="560362" y="38520"/>
                      <a:pt x="560362" y="50823"/>
                      <a:pt x="551631" y="57173"/>
                    </a:cubicBezTo>
                    <a:cubicBezTo>
                      <a:pt x="542900" y="63523"/>
                      <a:pt x="522262" y="67095"/>
                      <a:pt x="506387" y="69079"/>
                    </a:cubicBezTo>
                    <a:cubicBezTo>
                      <a:pt x="490512" y="71063"/>
                      <a:pt x="456381" y="69079"/>
                      <a:pt x="456381" y="69079"/>
                    </a:cubicBezTo>
                    <a:lnTo>
                      <a:pt x="399231" y="69079"/>
                    </a:lnTo>
                    <a:cubicBezTo>
                      <a:pt x="380181" y="69079"/>
                      <a:pt x="361131" y="69873"/>
                      <a:pt x="342081" y="69079"/>
                    </a:cubicBezTo>
                    <a:cubicBezTo>
                      <a:pt x="323031" y="68285"/>
                      <a:pt x="284931" y="64317"/>
                      <a:pt x="284931" y="64317"/>
                    </a:cubicBezTo>
                    <a:lnTo>
                      <a:pt x="220637" y="59554"/>
                    </a:lnTo>
                    <a:cubicBezTo>
                      <a:pt x="200793" y="58363"/>
                      <a:pt x="184918" y="55586"/>
                      <a:pt x="165868" y="57173"/>
                    </a:cubicBezTo>
                    <a:cubicBezTo>
                      <a:pt x="146818" y="58760"/>
                      <a:pt x="122212" y="62332"/>
                      <a:pt x="106337" y="69079"/>
                    </a:cubicBezTo>
                    <a:cubicBezTo>
                      <a:pt x="90462" y="75826"/>
                      <a:pt x="78159" y="85351"/>
                      <a:pt x="70618" y="97654"/>
                    </a:cubicBezTo>
                    <a:cubicBezTo>
                      <a:pt x="63077" y="109957"/>
                      <a:pt x="59506" y="130992"/>
                      <a:pt x="61093" y="142898"/>
                    </a:cubicBezTo>
                    <a:cubicBezTo>
                      <a:pt x="62680" y="154804"/>
                      <a:pt x="70618" y="161551"/>
                      <a:pt x="80143" y="169092"/>
                    </a:cubicBezTo>
                    <a:cubicBezTo>
                      <a:pt x="89668" y="176633"/>
                      <a:pt x="98399" y="186158"/>
                      <a:pt x="118243" y="188142"/>
                    </a:cubicBezTo>
                    <a:cubicBezTo>
                      <a:pt x="138087" y="190126"/>
                      <a:pt x="173012" y="185761"/>
                      <a:pt x="199206" y="180998"/>
                    </a:cubicBezTo>
                    <a:cubicBezTo>
                      <a:pt x="225400" y="176235"/>
                      <a:pt x="251197" y="167503"/>
                      <a:pt x="275406" y="159566"/>
                    </a:cubicBezTo>
                    <a:cubicBezTo>
                      <a:pt x="298424" y="150835"/>
                      <a:pt x="322633" y="140517"/>
                      <a:pt x="344461" y="133373"/>
                    </a:cubicBezTo>
                    <a:cubicBezTo>
                      <a:pt x="366289" y="126229"/>
                      <a:pt x="382166" y="117101"/>
                      <a:pt x="406375" y="116704"/>
                    </a:cubicBezTo>
                    <a:cubicBezTo>
                      <a:pt x="430584" y="116307"/>
                      <a:pt x="468287" y="122658"/>
                      <a:pt x="489718" y="130992"/>
                    </a:cubicBezTo>
                    <a:cubicBezTo>
                      <a:pt x="511149" y="139326"/>
                      <a:pt x="523849" y="152820"/>
                      <a:pt x="534962" y="166710"/>
                    </a:cubicBezTo>
                    <a:cubicBezTo>
                      <a:pt x="546075" y="180600"/>
                      <a:pt x="553616" y="195285"/>
                      <a:pt x="556394" y="214335"/>
                    </a:cubicBezTo>
                    <a:cubicBezTo>
                      <a:pt x="559172" y="233385"/>
                      <a:pt x="555997" y="263150"/>
                      <a:pt x="551631" y="281010"/>
                    </a:cubicBezTo>
                    <a:cubicBezTo>
                      <a:pt x="547265" y="298870"/>
                      <a:pt x="541311" y="310776"/>
                      <a:pt x="530199" y="321492"/>
                    </a:cubicBezTo>
                    <a:cubicBezTo>
                      <a:pt x="519087" y="332208"/>
                      <a:pt x="505593" y="339748"/>
                      <a:pt x="484956" y="345304"/>
                    </a:cubicBezTo>
                    <a:cubicBezTo>
                      <a:pt x="464319" y="350860"/>
                      <a:pt x="432568" y="354432"/>
                      <a:pt x="406374" y="354829"/>
                    </a:cubicBezTo>
                    <a:cubicBezTo>
                      <a:pt x="380180" y="355226"/>
                      <a:pt x="352796" y="349273"/>
                      <a:pt x="327793" y="347685"/>
                    </a:cubicBezTo>
                    <a:cubicBezTo>
                      <a:pt x="302790" y="346097"/>
                      <a:pt x="276993" y="345701"/>
                      <a:pt x="256356" y="345304"/>
                    </a:cubicBezTo>
                    <a:cubicBezTo>
                      <a:pt x="235719" y="344907"/>
                      <a:pt x="203968" y="345304"/>
                      <a:pt x="203968" y="345304"/>
                    </a:cubicBezTo>
                    <a:cubicBezTo>
                      <a:pt x="191268" y="345304"/>
                      <a:pt x="186506" y="346494"/>
                      <a:pt x="180156" y="338160"/>
                    </a:cubicBezTo>
                    <a:cubicBezTo>
                      <a:pt x="173806" y="329826"/>
                      <a:pt x="156343" y="303632"/>
                      <a:pt x="165868" y="295298"/>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6" name="任意多边形 15"/>
              <p:cNvSpPr/>
              <p:nvPr/>
            </p:nvSpPr>
            <p:spPr>
              <a:xfrm>
                <a:off x="8017637" y="3772816"/>
                <a:ext cx="431178" cy="604193"/>
              </a:xfrm>
              <a:custGeom>
                <a:avLst/>
                <a:gdLst>
                  <a:gd name="connsiteX0" fmla="*/ 92869 w 431242"/>
                  <a:gd name="connsiteY0" fmla="*/ 218072 h 608702"/>
                  <a:gd name="connsiteX1" fmla="*/ 85725 w 431242"/>
                  <a:gd name="connsiteY1" fmla="*/ 287129 h 608702"/>
                  <a:gd name="connsiteX2" fmla="*/ 88106 w 431242"/>
                  <a:gd name="connsiteY2" fmla="*/ 349041 h 608702"/>
                  <a:gd name="connsiteX3" fmla="*/ 100012 w 431242"/>
                  <a:gd name="connsiteY3" fmla="*/ 403810 h 608702"/>
                  <a:gd name="connsiteX4" fmla="*/ 119062 w 431242"/>
                  <a:gd name="connsiteY4" fmla="*/ 446672 h 608702"/>
                  <a:gd name="connsiteX5" fmla="*/ 142875 w 431242"/>
                  <a:gd name="connsiteY5" fmla="*/ 480010 h 608702"/>
                  <a:gd name="connsiteX6" fmla="*/ 180975 w 431242"/>
                  <a:gd name="connsiteY6" fmla="*/ 503822 h 608702"/>
                  <a:gd name="connsiteX7" fmla="*/ 233362 w 431242"/>
                  <a:gd name="connsiteY7" fmla="*/ 506204 h 608702"/>
                  <a:gd name="connsiteX8" fmla="*/ 269081 w 431242"/>
                  <a:gd name="connsiteY8" fmla="*/ 489535 h 608702"/>
                  <a:gd name="connsiteX9" fmla="*/ 295275 w 431242"/>
                  <a:gd name="connsiteY9" fmla="*/ 446672 h 608702"/>
                  <a:gd name="connsiteX10" fmla="*/ 292894 w 431242"/>
                  <a:gd name="connsiteY10" fmla="*/ 382379 h 608702"/>
                  <a:gd name="connsiteX11" fmla="*/ 273844 w 431242"/>
                  <a:gd name="connsiteY11" fmla="*/ 320466 h 608702"/>
                  <a:gd name="connsiteX12" fmla="*/ 252412 w 431242"/>
                  <a:gd name="connsiteY12" fmla="*/ 237122 h 608702"/>
                  <a:gd name="connsiteX13" fmla="*/ 242887 w 431242"/>
                  <a:gd name="connsiteY13" fmla="*/ 165685 h 608702"/>
                  <a:gd name="connsiteX14" fmla="*/ 257175 w 431242"/>
                  <a:gd name="connsiteY14" fmla="*/ 108535 h 608702"/>
                  <a:gd name="connsiteX15" fmla="*/ 276225 w 431242"/>
                  <a:gd name="connsiteY15" fmla="*/ 75197 h 608702"/>
                  <a:gd name="connsiteX16" fmla="*/ 295275 w 431242"/>
                  <a:gd name="connsiteY16" fmla="*/ 60910 h 608702"/>
                  <a:gd name="connsiteX17" fmla="*/ 333375 w 431242"/>
                  <a:gd name="connsiteY17" fmla="*/ 91866 h 608702"/>
                  <a:gd name="connsiteX18" fmla="*/ 361950 w 431242"/>
                  <a:gd name="connsiteY18" fmla="*/ 160922 h 608702"/>
                  <a:gd name="connsiteX19" fmla="*/ 373856 w 431242"/>
                  <a:gd name="connsiteY19" fmla="*/ 229979 h 608702"/>
                  <a:gd name="connsiteX20" fmla="*/ 376237 w 431242"/>
                  <a:gd name="connsiteY20" fmla="*/ 310941 h 608702"/>
                  <a:gd name="connsiteX21" fmla="*/ 369094 w 431242"/>
                  <a:gd name="connsiteY21" fmla="*/ 384760 h 608702"/>
                  <a:gd name="connsiteX22" fmla="*/ 357187 w 431242"/>
                  <a:gd name="connsiteY22" fmla="*/ 446672 h 608702"/>
                  <a:gd name="connsiteX23" fmla="*/ 328612 w 431242"/>
                  <a:gd name="connsiteY23" fmla="*/ 491916 h 608702"/>
                  <a:gd name="connsiteX24" fmla="*/ 278606 w 431242"/>
                  <a:gd name="connsiteY24" fmla="*/ 530016 h 608702"/>
                  <a:gd name="connsiteX25" fmla="*/ 219075 w 431242"/>
                  <a:gd name="connsiteY25" fmla="*/ 551447 h 608702"/>
                  <a:gd name="connsiteX26" fmla="*/ 142875 w 431242"/>
                  <a:gd name="connsiteY26" fmla="*/ 551447 h 608702"/>
                  <a:gd name="connsiteX27" fmla="*/ 88106 w 431242"/>
                  <a:gd name="connsiteY27" fmla="*/ 520491 h 608702"/>
                  <a:gd name="connsiteX28" fmla="*/ 64294 w 431242"/>
                  <a:gd name="connsiteY28" fmla="*/ 494297 h 608702"/>
                  <a:gd name="connsiteX29" fmla="*/ 57150 w 431242"/>
                  <a:gd name="connsiteY29" fmla="*/ 458579 h 608702"/>
                  <a:gd name="connsiteX30" fmla="*/ 73819 w 431242"/>
                  <a:gd name="connsiteY30" fmla="*/ 427622 h 608702"/>
                  <a:gd name="connsiteX31" fmla="*/ 119062 w 431242"/>
                  <a:gd name="connsiteY31" fmla="*/ 422860 h 608702"/>
                  <a:gd name="connsiteX32" fmla="*/ 145256 w 431242"/>
                  <a:gd name="connsiteY32" fmla="*/ 420479 h 608702"/>
                  <a:gd name="connsiteX33" fmla="*/ 133350 w 431242"/>
                  <a:gd name="connsiteY33" fmla="*/ 387141 h 608702"/>
                  <a:gd name="connsiteX34" fmla="*/ 126206 w 431242"/>
                  <a:gd name="connsiteY34" fmla="*/ 370472 h 608702"/>
                  <a:gd name="connsiteX35" fmla="*/ 80962 w 431242"/>
                  <a:gd name="connsiteY35" fmla="*/ 375235 h 608702"/>
                  <a:gd name="connsiteX36" fmla="*/ 35719 w 431242"/>
                  <a:gd name="connsiteY36" fmla="*/ 389522 h 608702"/>
                  <a:gd name="connsiteX37" fmla="*/ 7144 w 431242"/>
                  <a:gd name="connsiteY37" fmla="*/ 418097 h 608702"/>
                  <a:gd name="connsiteX38" fmla="*/ 0 w 431242"/>
                  <a:gd name="connsiteY38" fmla="*/ 456197 h 608702"/>
                  <a:gd name="connsiteX39" fmla="*/ 7144 w 431242"/>
                  <a:gd name="connsiteY39" fmla="*/ 503822 h 608702"/>
                  <a:gd name="connsiteX40" fmla="*/ 35719 w 431242"/>
                  <a:gd name="connsiteY40" fmla="*/ 556210 h 608702"/>
                  <a:gd name="connsiteX41" fmla="*/ 104775 w 431242"/>
                  <a:gd name="connsiteY41" fmla="*/ 591929 h 608702"/>
                  <a:gd name="connsiteX42" fmla="*/ 200025 w 431242"/>
                  <a:gd name="connsiteY42" fmla="*/ 608597 h 608702"/>
                  <a:gd name="connsiteX43" fmla="*/ 283369 w 431242"/>
                  <a:gd name="connsiteY43" fmla="*/ 584785 h 608702"/>
                  <a:gd name="connsiteX44" fmla="*/ 345281 w 431242"/>
                  <a:gd name="connsiteY44" fmla="*/ 549066 h 608702"/>
                  <a:gd name="connsiteX45" fmla="*/ 392906 w 431242"/>
                  <a:gd name="connsiteY45" fmla="*/ 499060 h 608702"/>
                  <a:gd name="connsiteX46" fmla="*/ 416719 w 431242"/>
                  <a:gd name="connsiteY46" fmla="*/ 420479 h 608702"/>
                  <a:gd name="connsiteX47" fmla="*/ 426244 w 431242"/>
                  <a:gd name="connsiteY47" fmla="*/ 337135 h 608702"/>
                  <a:gd name="connsiteX48" fmla="*/ 431006 w 431242"/>
                  <a:gd name="connsiteY48" fmla="*/ 249029 h 608702"/>
                  <a:gd name="connsiteX49" fmla="*/ 419100 w 431242"/>
                  <a:gd name="connsiteY49" fmla="*/ 144254 h 608702"/>
                  <a:gd name="connsiteX50" fmla="*/ 385762 w 431242"/>
                  <a:gd name="connsiteY50" fmla="*/ 56147 h 608702"/>
                  <a:gd name="connsiteX51" fmla="*/ 335756 w 431242"/>
                  <a:gd name="connsiteY51" fmla="*/ 15666 h 608702"/>
                  <a:gd name="connsiteX52" fmla="*/ 292894 w 431242"/>
                  <a:gd name="connsiteY52" fmla="*/ 1379 h 608702"/>
                  <a:gd name="connsiteX53" fmla="*/ 226219 w 431242"/>
                  <a:gd name="connsiteY53" fmla="*/ 46622 h 608702"/>
                  <a:gd name="connsiteX54" fmla="*/ 197644 w 431242"/>
                  <a:gd name="connsiteY54" fmla="*/ 122822 h 608702"/>
                  <a:gd name="connsiteX55" fmla="*/ 190500 w 431242"/>
                  <a:gd name="connsiteY55" fmla="*/ 201404 h 608702"/>
                  <a:gd name="connsiteX56" fmla="*/ 204787 w 431242"/>
                  <a:gd name="connsiteY56" fmla="*/ 272841 h 608702"/>
                  <a:gd name="connsiteX57" fmla="*/ 223837 w 431242"/>
                  <a:gd name="connsiteY57" fmla="*/ 341897 h 608702"/>
                  <a:gd name="connsiteX58" fmla="*/ 238125 w 431242"/>
                  <a:gd name="connsiteY58" fmla="*/ 389522 h 608702"/>
                  <a:gd name="connsiteX59" fmla="*/ 240506 w 431242"/>
                  <a:gd name="connsiteY59" fmla="*/ 437147 h 608702"/>
                  <a:gd name="connsiteX60" fmla="*/ 221456 w 431242"/>
                  <a:gd name="connsiteY60" fmla="*/ 458579 h 608702"/>
                  <a:gd name="connsiteX61" fmla="*/ 185737 w 431242"/>
                  <a:gd name="connsiteY61" fmla="*/ 449054 h 608702"/>
                  <a:gd name="connsiteX62" fmla="*/ 154781 w 431242"/>
                  <a:gd name="connsiteY62" fmla="*/ 403810 h 608702"/>
                  <a:gd name="connsiteX63" fmla="*/ 147637 w 431242"/>
                  <a:gd name="connsiteY63" fmla="*/ 318085 h 608702"/>
                  <a:gd name="connsiteX64" fmla="*/ 150019 w 431242"/>
                  <a:gd name="connsiteY64" fmla="*/ 241885 h 608702"/>
                  <a:gd name="connsiteX65" fmla="*/ 157162 w 431242"/>
                  <a:gd name="connsiteY65" fmla="*/ 194260 h 608702"/>
                  <a:gd name="connsiteX66" fmla="*/ 157162 w 431242"/>
                  <a:gd name="connsiteY66" fmla="*/ 168066 h 608702"/>
                  <a:gd name="connsiteX67" fmla="*/ 140494 w 431242"/>
                  <a:gd name="connsiteY67" fmla="*/ 156160 h 608702"/>
                  <a:gd name="connsiteX68" fmla="*/ 114300 w 431242"/>
                  <a:gd name="connsiteY68" fmla="*/ 158541 h 608702"/>
                  <a:gd name="connsiteX69" fmla="*/ 92869 w 431242"/>
                  <a:gd name="connsiteY69" fmla="*/ 218072 h 608702"/>
                  <a:gd name="connsiteX0" fmla="*/ 92869 w 431242"/>
                  <a:gd name="connsiteY0" fmla="*/ 217753 h 608383"/>
                  <a:gd name="connsiteX1" fmla="*/ 85725 w 431242"/>
                  <a:gd name="connsiteY1" fmla="*/ 286810 h 608383"/>
                  <a:gd name="connsiteX2" fmla="*/ 88106 w 431242"/>
                  <a:gd name="connsiteY2" fmla="*/ 348722 h 608383"/>
                  <a:gd name="connsiteX3" fmla="*/ 100012 w 431242"/>
                  <a:gd name="connsiteY3" fmla="*/ 403491 h 608383"/>
                  <a:gd name="connsiteX4" fmla="*/ 119062 w 431242"/>
                  <a:gd name="connsiteY4" fmla="*/ 446353 h 608383"/>
                  <a:gd name="connsiteX5" fmla="*/ 142875 w 431242"/>
                  <a:gd name="connsiteY5" fmla="*/ 479691 h 608383"/>
                  <a:gd name="connsiteX6" fmla="*/ 180975 w 431242"/>
                  <a:gd name="connsiteY6" fmla="*/ 503503 h 608383"/>
                  <a:gd name="connsiteX7" fmla="*/ 233362 w 431242"/>
                  <a:gd name="connsiteY7" fmla="*/ 505885 h 608383"/>
                  <a:gd name="connsiteX8" fmla="*/ 269081 w 431242"/>
                  <a:gd name="connsiteY8" fmla="*/ 489216 h 608383"/>
                  <a:gd name="connsiteX9" fmla="*/ 295275 w 431242"/>
                  <a:gd name="connsiteY9" fmla="*/ 446353 h 608383"/>
                  <a:gd name="connsiteX10" fmla="*/ 292894 w 431242"/>
                  <a:gd name="connsiteY10" fmla="*/ 382060 h 608383"/>
                  <a:gd name="connsiteX11" fmla="*/ 273844 w 431242"/>
                  <a:gd name="connsiteY11" fmla="*/ 320147 h 608383"/>
                  <a:gd name="connsiteX12" fmla="*/ 252412 w 431242"/>
                  <a:gd name="connsiteY12" fmla="*/ 236803 h 608383"/>
                  <a:gd name="connsiteX13" fmla="*/ 242887 w 431242"/>
                  <a:gd name="connsiteY13" fmla="*/ 165366 h 608383"/>
                  <a:gd name="connsiteX14" fmla="*/ 257175 w 431242"/>
                  <a:gd name="connsiteY14" fmla="*/ 108216 h 608383"/>
                  <a:gd name="connsiteX15" fmla="*/ 276225 w 431242"/>
                  <a:gd name="connsiteY15" fmla="*/ 74878 h 608383"/>
                  <a:gd name="connsiteX16" fmla="*/ 295275 w 431242"/>
                  <a:gd name="connsiteY16" fmla="*/ 60591 h 608383"/>
                  <a:gd name="connsiteX17" fmla="*/ 333375 w 431242"/>
                  <a:gd name="connsiteY17" fmla="*/ 91547 h 608383"/>
                  <a:gd name="connsiteX18" fmla="*/ 361950 w 431242"/>
                  <a:gd name="connsiteY18" fmla="*/ 160603 h 608383"/>
                  <a:gd name="connsiteX19" fmla="*/ 373856 w 431242"/>
                  <a:gd name="connsiteY19" fmla="*/ 229660 h 608383"/>
                  <a:gd name="connsiteX20" fmla="*/ 376237 w 431242"/>
                  <a:gd name="connsiteY20" fmla="*/ 310622 h 608383"/>
                  <a:gd name="connsiteX21" fmla="*/ 369094 w 431242"/>
                  <a:gd name="connsiteY21" fmla="*/ 384441 h 608383"/>
                  <a:gd name="connsiteX22" fmla="*/ 357187 w 431242"/>
                  <a:gd name="connsiteY22" fmla="*/ 446353 h 608383"/>
                  <a:gd name="connsiteX23" fmla="*/ 328612 w 431242"/>
                  <a:gd name="connsiteY23" fmla="*/ 491597 h 608383"/>
                  <a:gd name="connsiteX24" fmla="*/ 278606 w 431242"/>
                  <a:gd name="connsiteY24" fmla="*/ 529697 h 608383"/>
                  <a:gd name="connsiteX25" fmla="*/ 219075 w 431242"/>
                  <a:gd name="connsiteY25" fmla="*/ 551128 h 608383"/>
                  <a:gd name="connsiteX26" fmla="*/ 142875 w 431242"/>
                  <a:gd name="connsiteY26" fmla="*/ 551128 h 608383"/>
                  <a:gd name="connsiteX27" fmla="*/ 88106 w 431242"/>
                  <a:gd name="connsiteY27" fmla="*/ 520172 h 608383"/>
                  <a:gd name="connsiteX28" fmla="*/ 64294 w 431242"/>
                  <a:gd name="connsiteY28" fmla="*/ 493978 h 608383"/>
                  <a:gd name="connsiteX29" fmla="*/ 57150 w 431242"/>
                  <a:gd name="connsiteY29" fmla="*/ 458260 h 608383"/>
                  <a:gd name="connsiteX30" fmla="*/ 73819 w 431242"/>
                  <a:gd name="connsiteY30" fmla="*/ 427303 h 608383"/>
                  <a:gd name="connsiteX31" fmla="*/ 119062 w 431242"/>
                  <a:gd name="connsiteY31" fmla="*/ 422541 h 608383"/>
                  <a:gd name="connsiteX32" fmla="*/ 145256 w 431242"/>
                  <a:gd name="connsiteY32" fmla="*/ 420160 h 608383"/>
                  <a:gd name="connsiteX33" fmla="*/ 133350 w 431242"/>
                  <a:gd name="connsiteY33" fmla="*/ 386822 h 608383"/>
                  <a:gd name="connsiteX34" fmla="*/ 126206 w 431242"/>
                  <a:gd name="connsiteY34" fmla="*/ 370153 h 608383"/>
                  <a:gd name="connsiteX35" fmla="*/ 80962 w 431242"/>
                  <a:gd name="connsiteY35" fmla="*/ 374916 h 608383"/>
                  <a:gd name="connsiteX36" fmla="*/ 35719 w 431242"/>
                  <a:gd name="connsiteY36" fmla="*/ 389203 h 608383"/>
                  <a:gd name="connsiteX37" fmla="*/ 7144 w 431242"/>
                  <a:gd name="connsiteY37" fmla="*/ 417778 h 608383"/>
                  <a:gd name="connsiteX38" fmla="*/ 0 w 431242"/>
                  <a:gd name="connsiteY38" fmla="*/ 455878 h 608383"/>
                  <a:gd name="connsiteX39" fmla="*/ 7144 w 431242"/>
                  <a:gd name="connsiteY39" fmla="*/ 503503 h 608383"/>
                  <a:gd name="connsiteX40" fmla="*/ 35719 w 431242"/>
                  <a:gd name="connsiteY40" fmla="*/ 555891 h 608383"/>
                  <a:gd name="connsiteX41" fmla="*/ 104775 w 431242"/>
                  <a:gd name="connsiteY41" fmla="*/ 591610 h 608383"/>
                  <a:gd name="connsiteX42" fmla="*/ 200025 w 431242"/>
                  <a:gd name="connsiteY42" fmla="*/ 608278 h 608383"/>
                  <a:gd name="connsiteX43" fmla="*/ 283369 w 431242"/>
                  <a:gd name="connsiteY43" fmla="*/ 584466 h 608383"/>
                  <a:gd name="connsiteX44" fmla="*/ 345281 w 431242"/>
                  <a:gd name="connsiteY44" fmla="*/ 548747 h 608383"/>
                  <a:gd name="connsiteX45" fmla="*/ 392906 w 431242"/>
                  <a:gd name="connsiteY45" fmla="*/ 498741 h 608383"/>
                  <a:gd name="connsiteX46" fmla="*/ 416719 w 431242"/>
                  <a:gd name="connsiteY46" fmla="*/ 420160 h 608383"/>
                  <a:gd name="connsiteX47" fmla="*/ 426244 w 431242"/>
                  <a:gd name="connsiteY47" fmla="*/ 336816 h 608383"/>
                  <a:gd name="connsiteX48" fmla="*/ 431006 w 431242"/>
                  <a:gd name="connsiteY48" fmla="*/ 248710 h 608383"/>
                  <a:gd name="connsiteX49" fmla="*/ 419100 w 431242"/>
                  <a:gd name="connsiteY49" fmla="*/ 143935 h 608383"/>
                  <a:gd name="connsiteX50" fmla="*/ 385762 w 431242"/>
                  <a:gd name="connsiteY50" fmla="*/ 55828 h 608383"/>
                  <a:gd name="connsiteX51" fmla="*/ 342899 w 431242"/>
                  <a:gd name="connsiteY51" fmla="*/ 17728 h 608383"/>
                  <a:gd name="connsiteX52" fmla="*/ 292894 w 431242"/>
                  <a:gd name="connsiteY52" fmla="*/ 1060 h 608383"/>
                  <a:gd name="connsiteX53" fmla="*/ 226219 w 431242"/>
                  <a:gd name="connsiteY53" fmla="*/ 46303 h 608383"/>
                  <a:gd name="connsiteX54" fmla="*/ 197644 w 431242"/>
                  <a:gd name="connsiteY54" fmla="*/ 122503 h 608383"/>
                  <a:gd name="connsiteX55" fmla="*/ 190500 w 431242"/>
                  <a:gd name="connsiteY55" fmla="*/ 201085 h 608383"/>
                  <a:gd name="connsiteX56" fmla="*/ 204787 w 431242"/>
                  <a:gd name="connsiteY56" fmla="*/ 272522 h 608383"/>
                  <a:gd name="connsiteX57" fmla="*/ 223837 w 431242"/>
                  <a:gd name="connsiteY57" fmla="*/ 341578 h 608383"/>
                  <a:gd name="connsiteX58" fmla="*/ 238125 w 431242"/>
                  <a:gd name="connsiteY58" fmla="*/ 389203 h 608383"/>
                  <a:gd name="connsiteX59" fmla="*/ 240506 w 431242"/>
                  <a:gd name="connsiteY59" fmla="*/ 436828 h 608383"/>
                  <a:gd name="connsiteX60" fmla="*/ 221456 w 431242"/>
                  <a:gd name="connsiteY60" fmla="*/ 458260 h 608383"/>
                  <a:gd name="connsiteX61" fmla="*/ 185737 w 431242"/>
                  <a:gd name="connsiteY61" fmla="*/ 448735 h 608383"/>
                  <a:gd name="connsiteX62" fmla="*/ 154781 w 431242"/>
                  <a:gd name="connsiteY62" fmla="*/ 403491 h 608383"/>
                  <a:gd name="connsiteX63" fmla="*/ 147637 w 431242"/>
                  <a:gd name="connsiteY63" fmla="*/ 317766 h 608383"/>
                  <a:gd name="connsiteX64" fmla="*/ 150019 w 431242"/>
                  <a:gd name="connsiteY64" fmla="*/ 241566 h 608383"/>
                  <a:gd name="connsiteX65" fmla="*/ 157162 w 431242"/>
                  <a:gd name="connsiteY65" fmla="*/ 193941 h 608383"/>
                  <a:gd name="connsiteX66" fmla="*/ 157162 w 431242"/>
                  <a:gd name="connsiteY66" fmla="*/ 167747 h 608383"/>
                  <a:gd name="connsiteX67" fmla="*/ 140494 w 431242"/>
                  <a:gd name="connsiteY67" fmla="*/ 155841 h 608383"/>
                  <a:gd name="connsiteX68" fmla="*/ 114300 w 431242"/>
                  <a:gd name="connsiteY68" fmla="*/ 158222 h 608383"/>
                  <a:gd name="connsiteX69" fmla="*/ 92869 w 431242"/>
                  <a:gd name="connsiteY69" fmla="*/ 217753 h 608383"/>
                  <a:gd name="connsiteX0" fmla="*/ 92869 w 431242"/>
                  <a:gd name="connsiteY0" fmla="*/ 215516 h 606146"/>
                  <a:gd name="connsiteX1" fmla="*/ 85725 w 431242"/>
                  <a:gd name="connsiteY1" fmla="*/ 284573 h 606146"/>
                  <a:gd name="connsiteX2" fmla="*/ 88106 w 431242"/>
                  <a:gd name="connsiteY2" fmla="*/ 346485 h 606146"/>
                  <a:gd name="connsiteX3" fmla="*/ 100012 w 431242"/>
                  <a:gd name="connsiteY3" fmla="*/ 401254 h 606146"/>
                  <a:gd name="connsiteX4" fmla="*/ 119062 w 431242"/>
                  <a:gd name="connsiteY4" fmla="*/ 444116 h 606146"/>
                  <a:gd name="connsiteX5" fmla="*/ 142875 w 431242"/>
                  <a:gd name="connsiteY5" fmla="*/ 477454 h 606146"/>
                  <a:gd name="connsiteX6" fmla="*/ 180975 w 431242"/>
                  <a:gd name="connsiteY6" fmla="*/ 501266 h 606146"/>
                  <a:gd name="connsiteX7" fmla="*/ 233362 w 431242"/>
                  <a:gd name="connsiteY7" fmla="*/ 503648 h 606146"/>
                  <a:gd name="connsiteX8" fmla="*/ 269081 w 431242"/>
                  <a:gd name="connsiteY8" fmla="*/ 486979 h 606146"/>
                  <a:gd name="connsiteX9" fmla="*/ 295275 w 431242"/>
                  <a:gd name="connsiteY9" fmla="*/ 444116 h 606146"/>
                  <a:gd name="connsiteX10" fmla="*/ 292894 w 431242"/>
                  <a:gd name="connsiteY10" fmla="*/ 379823 h 606146"/>
                  <a:gd name="connsiteX11" fmla="*/ 273844 w 431242"/>
                  <a:gd name="connsiteY11" fmla="*/ 317910 h 606146"/>
                  <a:gd name="connsiteX12" fmla="*/ 252412 w 431242"/>
                  <a:gd name="connsiteY12" fmla="*/ 234566 h 606146"/>
                  <a:gd name="connsiteX13" fmla="*/ 242887 w 431242"/>
                  <a:gd name="connsiteY13" fmla="*/ 163129 h 606146"/>
                  <a:gd name="connsiteX14" fmla="*/ 257175 w 431242"/>
                  <a:gd name="connsiteY14" fmla="*/ 105979 h 606146"/>
                  <a:gd name="connsiteX15" fmla="*/ 276225 w 431242"/>
                  <a:gd name="connsiteY15" fmla="*/ 72641 h 606146"/>
                  <a:gd name="connsiteX16" fmla="*/ 295275 w 431242"/>
                  <a:gd name="connsiteY16" fmla="*/ 58354 h 606146"/>
                  <a:gd name="connsiteX17" fmla="*/ 333375 w 431242"/>
                  <a:gd name="connsiteY17" fmla="*/ 89310 h 606146"/>
                  <a:gd name="connsiteX18" fmla="*/ 361950 w 431242"/>
                  <a:gd name="connsiteY18" fmla="*/ 158366 h 606146"/>
                  <a:gd name="connsiteX19" fmla="*/ 373856 w 431242"/>
                  <a:gd name="connsiteY19" fmla="*/ 227423 h 606146"/>
                  <a:gd name="connsiteX20" fmla="*/ 376237 w 431242"/>
                  <a:gd name="connsiteY20" fmla="*/ 308385 h 606146"/>
                  <a:gd name="connsiteX21" fmla="*/ 369094 w 431242"/>
                  <a:gd name="connsiteY21" fmla="*/ 382204 h 606146"/>
                  <a:gd name="connsiteX22" fmla="*/ 357187 w 431242"/>
                  <a:gd name="connsiteY22" fmla="*/ 444116 h 606146"/>
                  <a:gd name="connsiteX23" fmla="*/ 328612 w 431242"/>
                  <a:gd name="connsiteY23" fmla="*/ 489360 h 606146"/>
                  <a:gd name="connsiteX24" fmla="*/ 278606 w 431242"/>
                  <a:gd name="connsiteY24" fmla="*/ 527460 h 606146"/>
                  <a:gd name="connsiteX25" fmla="*/ 219075 w 431242"/>
                  <a:gd name="connsiteY25" fmla="*/ 548891 h 606146"/>
                  <a:gd name="connsiteX26" fmla="*/ 142875 w 431242"/>
                  <a:gd name="connsiteY26" fmla="*/ 548891 h 606146"/>
                  <a:gd name="connsiteX27" fmla="*/ 88106 w 431242"/>
                  <a:gd name="connsiteY27" fmla="*/ 517935 h 606146"/>
                  <a:gd name="connsiteX28" fmla="*/ 64294 w 431242"/>
                  <a:gd name="connsiteY28" fmla="*/ 491741 h 606146"/>
                  <a:gd name="connsiteX29" fmla="*/ 57150 w 431242"/>
                  <a:gd name="connsiteY29" fmla="*/ 456023 h 606146"/>
                  <a:gd name="connsiteX30" fmla="*/ 73819 w 431242"/>
                  <a:gd name="connsiteY30" fmla="*/ 425066 h 606146"/>
                  <a:gd name="connsiteX31" fmla="*/ 119062 w 431242"/>
                  <a:gd name="connsiteY31" fmla="*/ 420304 h 606146"/>
                  <a:gd name="connsiteX32" fmla="*/ 145256 w 431242"/>
                  <a:gd name="connsiteY32" fmla="*/ 417923 h 606146"/>
                  <a:gd name="connsiteX33" fmla="*/ 133350 w 431242"/>
                  <a:gd name="connsiteY33" fmla="*/ 384585 h 606146"/>
                  <a:gd name="connsiteX34" fmla="*/ 126206 w 431242"/>
                  <a:gd name="connsiteY34" fmla="*/ 367916 h 606146"/>
                  <a:gd name="connsiteX35" fmla="*/ 80962 w 431242"/>
                  <a:gd name="connsiteY35" fmla="*/ 372679 h 606146"/>
                  <a:gd name="connsiteX36" fmla="*/ 35719 w 431242"/>
                  <a:gd name="connsiteY36" fmla="*/ 386966 h 606146"/>
                  <a:gd name="connsiteX37" fmla="*/ 7144 w 431242"/>
                  <a:gd name="connsiteY37" fmla="*/ 415541 h 606146"/>
                  <a:gd name="connsiteX38" fmla="*/ 0 w 431242"/>
                  <a:gd name="connsiteY38" fmla="*/ 453641 h 606146"/>
                  <a:gd name="connsiteX39" fmla="*/ 7144 w 431242"/>
                  <a:gd name="connsiteY39" fmla="*/ 501266 h 606146"/>
                  <a:gd name="connsiteX40" fmla="*/ 35719 w 431242"/>
                  <a:gd name="connsiteY40" fmla="*/ 553654 h 606146"/>
                  <a:gd name="connsiteX41" fmla="*/ 104775 w 431242"/>
                  <a:gd name="connsiteY41" fmla="*/ 589373 h 606146"/>
                  <a:gd name="connsiteX42" fmla="*/ 200025 w 431242"/>
                  <a:gd name="connsiteY42" fmla="*/ 606041 h 606146"/>
                  <a:gd name="connsiteX43" fmla="*/ 283369 w 431242"/>
                  <a:gd name="connsiteY43" fmla="*/ 582229 h 606146"/>
                  <a:gd name="connsiteX44" fmla="*/ 345281 w 431242"/>
                  <a:gd name="connsiteY44" fmla="*/ 546510 h 606146"/>
                  <a:gd name="connsiteX45" fmla="*/ 392906 w 431242"/>
                  <a:gd name="connsiteY45" fmla="*/ 496504 h 606146"/>
                  <a:gd name="connsiteX46" fmla="*/ 416719 w 431242"/>
                  <a:gd name="connsiteY46" fmla="*/ 417923 h 606146"/>
                  <a:gd name="connsiteX47" fmla="*/ 426244 w 431242"/>
                  <a:gd name="connsiteY47" fmla="*/ 334579 h 606146"/>
                  <a:gd name="connsiteX48" fmla="*/ 431006 w 431242"/>
                  <a:gd name="connsiteY48" fmla="*/ 246473 h 606146"/>
                  <a:gd name="connsiteX49" fmla="*/ 419100 w 431242"/>
                  <a:gd name="connsiteY49" fmla="*/ 141698 h 606146"/>
                  <a:gd name="connsiteX50" fmla="*/ 385762 w 431242"/>
                  <a:gd name="connsiteY50" fmla="*/ 53591 h 606146"/>
                  <a:gd name="connsiteX51" fmla="*/ 342899 w 431242"/>
                  <a:gd name="connsiteY51" fmla="*/ 15491 h 606146"/>
                  <a:gd name="connsiteX52" fmla="*/ 292894 w 431242"/>
                  <a:gd name="connsiteY52" fmla="*/ 1204 h 606146"/>
                  <a:gd name="connsiteX53" fmla="*/ 226219 w 431242"/>
                  <a:gd name="connsiteY53" fmla="*/ 44066 h 606146"/>
                  <a:gd name="connsiteX54" fmla="*/ 197644 w 431242"/>
                  <a:gd name="connsiteY54" fmla="*/ 120266 h 606146"/>
                  <a:gd name="connsiteX55" fmla="*/ 190500 w 431242"/>
                  <a:gd name="connsiteY55" fmla="*/ 198848 h 606146"/>
                  <a:gd name="connsiteX56" fmla="*/ 204787 w 431242"/>
                  <a:gd name="connsiteY56" fmla="*/ 270285 h 606146"/>
                  <a:gd name="connsiteX57" fmla="*/ 223837 w 431242"/>
                  <a:gd name="connsiteY57" fmla="*/ 339341 h 606146"/>
                  <a:gd name="connsiteX58" fmla="*/ 238125 w 431242"/>
                  <a:gd name="connsiteY58" fmla="*/ 386966 h 606146"/>
                  <a:gd name="connsiteX59" fmla="*/ 240506 w 431242"/>
                  <a:gd name="connsiteY59" fmla="*/ 434591 h 606146"/>
                  <a:gd name="connsiteX60" fmla="*/ 221456 w 431242"/>
                  <a:gd name="connsiteY60" fmla="*/ 456023 h 606146"/>
                  <a:gd name="connsiteX61" fmla="*/ 185737 w 431242"/>
                  <a:gd name="connsiteY61" fmla="*/ 446498 h 606146"/>
                  <a:gd name="connsiteX62" fmla="*/ 154781 w 431242"/>
                  <a:gd name="connsiteY62" fmla="*/ 401254 h 606146"/>
                  <a:gd name="connsiteX63" fmla="*/ 147637 w 431242"/>
                  <a:gd name="connsiteY63" fmla="*/ 315529 h 606146"/>
                  <a:gd name="connsiteX64" fmla="*/ 150019 w 431242"/>
                  <a:gd name="connsiteY64" fmla="*/ 239329 h 606146"/>
                  <a:gd name="connsiteX65" fmla="*/ 157162 w 431242"/>
                  <a:gd name="connsiteY65" fmla="*/ 191704 h 606146"/>
                  <a:gd name="connsiteX66" fmla="*/ 157162 w 431242"/>
                  <a:gd name="connsiteY66" fmla="*/ 165510 h 606146"/>
                  <a:gd name="connsiteX67" fmla="*/ 140494 w 431242"/>
                  <a:gd name="connsiteY67" fmla="*/ 153604 h 606146"/>
                  <a:gd name="connsiteX68" fmla="*/ 114300 w 431242"/>
                  <a:gd name="connsiteY68" fmla="*/ 155985 h 606146"/>
                  <a:gd name="connsiteX69" fmla="*/ 92869 w 431242"/>
                  <a:gd name="connsiteY69" fmla="*/ 215516 h 606146"/>
                  <a:gd name="connsiteX0" fmla="*/ 92869 w 431242"/>
                  <a:gd name="connsiteY0" fmla="*/ 215546 h 606176"/>
                  <a:gd name="connsiteX1" fmla="*/ 85725 w 431242"/>
                  <a:gd name="connsiteY1" fmla="*/ 284603 h 606176"/>
                  <a:gd name="connsiteX2" fmla="*/ 88106 w 431242"/>
                  <a:gd name="connsiteY2" fmla="*/ 346515 h 606176"/>
                  <a:gd name="connsiteX3" fmla="*/ 100012 w 431242"/>
                  <a:gd name="connsiteY3" fmla="*/ 401284 h 606176"/>
                  <a:gd name="connsiteX4" fmla="*/ 119062 w 431242"/>
                  <a:gd name="connsiteY4" fmla="*/ 444146 h 606176"/>
                  <a:gd name="connsiteX5" fmla="*/ 142875 w 431242"/>
                  <a:gd name="connsiteY5" fmla="*/ 477484 h 606176"/>
                  <a:gd name="connsiteX6" fmla="*/ 180975 w 431242"/>
                  <a:gd name="connsiteY6" fmla="*/ 501296 h 606176"/>
                  <a:gd name="connsiteX7" fmla="*/ 233362 w 431242"/>
                  <a:gd name="connsiteY7" fmla="*/ 503678 h 606176"/>
                  <a:gd name="connsiteX8" fmla="*/ 269081 w 431242"/>
                  <a:gd name="connsiteY8" fmla="*/ 487009 h 606176"/>
                  <a:gd name="connsiteX9" fmla="*/ 295275 w 431242"/>
                  <a:gd name="connsiteY9" fmla="*/ 444146 h 606176"/>
                  <a:gd name="connsiteX10" fmla="*/ 292894 w 431242"/>
                  <a:gd name="connsiteY10" fmla="*/ 379853 h 606176"/>
                  <a:gd name="connsiteX11" fmla="*/ 273844 w 431242"/>
                  <a:gd name="connsiteY11" fmla="*/ 317940 h 606176"/>
                  <a:gd name="connsiteX12" fmla="*/ 252412 w 431242"/>
                  <a:gd name="connsiteY12" fmla="*/ 234596 h 606176"/>
                  <a:gd name="connsiteX13" fmla="*/ 242887 w 431242"/>
                  <a:gd name="connsiteY13" fmla="*/ 163159 h 606176"/>
                  <a:gd name="connsiteX14" fmla="*/ 257175 w 431242"/>
                  <a:gd name="connsiteY14" fmla="*/ 106009 h 606176"/>
                  <a:gd name="connsiteX15" fmla="*/ 276225 w 431242"/>
                  <a:gd name="connsiteY15" fmla="*/ 72671 h 606176"/>
                  <a:gd name="connsiteX16" fmla="*/ 295275 w 431242"/>
                  <a:gd name="connsiteY16" fmla="*/ 58384 h 606176"/>
                  <a:gd name="connsiteX17" fmla="*/ 333375 w 431242"/>
                  <a:gd name="connsiteY17" fmla="*/ 89340 h 606176"/>
                  <a:gd name="connsiteX18" fmla="*/ 361950 w 431242"/>
                  <a:gd name="connsiteY18" fmla="*/ 158396 h 606176"/>
                  <a:gd name="connsiteX19" fmla="*/ 373856 w 431242"/>
                  <a:gd name="connsiteY19" fmla="*/ 227453 h 606176"/>
                  <a:gd name="connsiteX20" fmla="*/ 376237 w 431242"/>
                  <a:gd name="connsiteY20" fmla="*/ 308415 h 606176"/>
                  <a:gd name="connsiteX21" fmla="*/ 369094 w 431242"/>
                  <a:gd name="connsiteY21" fmla="*/ 382234 h 606176"/>
                  <a:gd name="connsiteX22" fmla="*/ 357187 w 431242"/>
                  <a:gd name="connsiteY22" fmla="*/ 444146 h 606176"/>
                  <a:gd name="connsiteX23" fmla="*/ 328612 w 431242"/>
                  <a:gd name="connsiteY23" fmla="*/ 489390 h 606176"/>
                  <a:gd name="connsiteX24" fmla="*/ 278606 w 431242"/>
                  <a:gd name="connsiteY24" fmla="*/ 527490 h 606176"/>
                  <a:gd name="connsiteX25" fmla="*/ 219075 w 431242"/>
                  <a:gd name="connsiteY25" fmla="*/ 548921 h 606176"/>
                  <a:gd name="connsiteX26" fmla="*/ 142875 w 431242"/>
                  <a:gd name="connsiteY26" fmla="*/ 548921 h 606176"/>
                  <a:gd name="connsiteX27" fmla="*/ 88106 w 431242"/>
                  <a:gd name="connsiteY27" fmla="*/ 517965 h 606176"/>
                  <a:gd name="connsiteX28" fmla="*/ 64294 w 431242"/>
                  <a:gd name="connsiteY28" fmla="*/ 491771 h 606176"/>
                  <a:gd name="connsiteX29" fmla="*/ 57150 w 431242"/>
                  <a:gd name="connsiteY29" fmla="*/ 456053 h 606176"/>
                  <a:gd name="connsiteX30" fmla="*/ 73819 w 431242"/>
                  <a:gd name="connsiteY30" fmla="*/ 425096 h 606176"/>
                  <a:gd name="connsiteX31" fmla="*/ 119062 w 431242"/>
                  <a:gd name="connsiteY31" fmla="*/ 420334 h 606176"/>
                  <a:gd name="connsiteX32" fmla="*/ 145256 w 431242"/>
                  <a:gd name="connsiteY32" fmla="*/ 417953 h 606176"/>
                  <a:gd name="connsiteX33" fmla="*/ 133350 w 431242"/>
                  <a:gd name="connsiteY33" fmla="*/ 384615 h 606176"/>
                  <a:gd name="connsiteX34" fmla="*/ 126206 w 431242"/>
                  <a:gd name="connsiteY34" fmla="*/ 367946 h 606176"/>
                  <a:gd name="connsiteX35" fmla="*/ 80962 w 431242"/>
                  <a:gd name="connsiteY35" fmla="*/ 372709 h 606176"/>
                  <a:gd name="connsiteX36" fmla="*/ 35719 w 431242"/>
                  <a:gd name="connsiteY36" fmla="*/ 386996 h 606176"/>
                  <a:gd name="connsiteX37" fmla="*/ 7144 w 431242"/>
                  <a:gd name="connsiteY37" fmla="*/ 415571 h 606176"/>
                  <a:gd name="connsiteX38" fmla="*/ 0 w 431242"/>
                  <a:gd name="connsiteY38" fmla="*/ 453671 h 606176"/>
                  <a:gd name="connsiteX39" fmla="*/ 7144 w 431242"/>
                  <a:gd name="connsiteY39" fmla="*/ 501296 h 606176"/>
                  <a:gd name="connsiteX40" fmla="*/ 35719 w 431242"/>
                  <a:gd name="connsiteY40" fmla="*/ 553684 h 606176"/>
                  <a:gd name="connsiteX41" fmla="*/ 104775 w 431242"/>
                  <a:gd name="connsiteY41" fmla="*/ 589403 h 606176"/>
                  <a:gd name="connsiteX42" fmla="*/ 200025 w 431242"/>
                  <a:gd name="connsiteY42" fmla="*/ 606071 h 606176"/>
                  <a:gd name="connsiteX43" fmla="*/ 283369 w 431242"/>
                  <a:gd name="connsiteY43" fmla="*/ 582259 h 606176"/>
                  <a:gd name="connsiteX44" fmla="*/ 345281 w 431242"/>
                  <a:gd name="connsiteY44" fmla="*/ 546540 h 606176"/>
                  <a:gd name="connsiteX45" fmla="*/ 392906 w 431242"/>
                  <a:gd name="connsiteY45" fmla="*/ 496534 h 606176"/>
                  <a:gd name="connsiteX46" fmla="*/ 416719 w 431242"/>
                  <a:gd name="connsiteY46" fmla="*/ 417953 h 606176"/>
                  <a:gd name="connsiteX47" fmla="*/ 426244 w 431242"/>
                  <a:gd name="connsiteY47" fmla="*/ 334609 h 606176"/>
                  <a:gd name="connsiteX48" fmla="*/ 431006 w 431242"/>
                  <a:gd name="connsiteY48" fmla="*/ 246503 h 606176"/>
                  <a:gd name="connsiteX49" fmla="*/ 419100 w 431242"/>
                  <a:gd name="connsiteY49" fmla="*/ 141728 h 606176"/>
                  <a:gd name="connsiteX50" fmla="*/ 385762 w 431242"/>
                  <a:gd name="connsiteY50" fmla="*/ 56002 h 606176"/>
                  <a:gd name="connsiteX51" fmla="*/ 342899 w 431242"/>
                  <a:gd name="connsiteY51" fmla="*/ 15521 h 606176"/>
                  <a:gd name="connsiteX52" fmla="*/ 292894 w 431242"/>
                  <a:gd name="connsiteY52" fmla="*/ 1234 h 606176"/>
                  <a:gd name="connsiteX53" fmla="*/ 226219 w 431242"/>
                  <a:gd name="connsiteY53" fmla="*/ 44096 h 606176"/>
                  <a:gd name="connsiteX54" fmla="*/ 197644 w 431242"/>
                  <a:gd name="connsiteY54" fmla="*/ 120296 h 606176"/>
                  <a:gd name="connsiteX55" fmla="*/ 190500 w 431242"/>
                  <a:gd name="connsiteY55" fmla="*/ 198878 h 606176"/>
                  <a:gd name="connsiteX56" fmla="*/ 204787 w 431242"/>
                  <a:gd name="connsiteY56" fmla="*/ 270315 h 606176"/>
                  <a:gd name="connsiteX57" fmla="*/ 223837 w 431242"/>
                  <a:gd name="connsiteY57" fmla="*/ 339371 h 606176"/>
                  <a:gd name="connsiteX58" fmla="*/ 238125 w 431242"/>
                  <a:gd name="connsiteY58" fmla="*/ 386996 h 606176"/>
                  <a:gd name="connsiteX59" fmla="*/ 240506 w 431242"/>
                  <a:gd name="connsiteY59" fmla="*/ 434621 h 606176"/>
                  <a:gd name="connsiteX60" fmla="*/ 221456 w 431242"/>
                  <a:gd name="connsiteY60" fmla="*/ 456053 h 606176"/>
                  <a:gd name="connsiteX61" fmla="*/ 185737 w 431242"/>
                  <a:gd name="connsiteY61" fmla="*/ 446528 h 606176"/>
                  <a:gd name="connsiteX62" fmla="*/ 154781 w 431242"/>
                  <a:gd name="connsiteY62" fmla="*/ 401284 h 606176"/>
                  <a:gd name="connsiteX63" fmla="*/ 147637 w 431242"/>
                  <a:gd name="connsiteY63" fmla="*/ 315559 h 606176"/>
                  <a:gd name="connsiteX64" fmla="*/ 150019 w 431242"/>
                  <a:gd name="connsiteY64" fmla="*/ 239359 h 606176"/>
                  <a:gd name="connsiteX65" fmla="*/ 157162 w 431242"/>
                  <a:gd name="connsiteY65" fmla="*/ 191734 h 606176"/>
                  <a:gd name="connsiteX66" fmla="*/ 157162 w 431242"/>
                  <a:gd name="connsiteY66" fmla="*/ 165540 h 606176"/>
                  <a:gd name="connsiteX67" fmla="*/ 140494 w 431242"/>
                  <a:gd name="connsiteY67" fmla="*/ 153634 h 606176"/>
                  <a:gd name="connsiteX68" fmla="*/ 114300 w 431242"/>
                  <a:gd name="connsiteY68" fmla="*/ 156015 h 606176"/>
                  <a:gd name="connsiteX69" fmla="*/ 92869 w 431242"/>
                  <a:gd name="connsiteY69" fmla="*/ 215546 h 606176"/>
                  <a:gd name="connsiteX0" fmla="*/ 92869 w 431242"/>
                  <a:gd name="connsiteY0" fmla="*/ 215546 h 606176"/>
                  <a:gd name="connsiteX1" fmla="*/ 85725 w 431242"/>
                  <a:gd name="connsiteY1" fmla="*/ 284603 h 606176"/>
                  <a:gd name="connsiteX2" fmla="*/ 88106 w 431242"/>
                  <a:gd name="connsiteY2" fmla="*/ 346515 h 606176"/>
                  <a:gd name="connsiteX3" fmla="*/ 100012 w 431242"/>
                  <a:gd name="connsiteY3" fmla="*/ 401284 h 606176"/>
                  <a:gd name="connsiteX4" fmla="*/ 119062 w 431242"/>
                  <a:gd name="connsiteY4" fmla="*/ 444146 h 606176"/>
                  <a:gd name="connsiteX5" fmla="*/ 142875 w 431242"/>
                  <a:gd name="connsiteY5" fmla="*/ 477484 h 606176"/>
                  <a:gd name="connsiteX6" fmla="*/ 180975 w 431242"/>
                  <a:gd name="connsiteY6" fmla="*/ 501296 h 606176"/>
                  <a:gd name="connsiteX7" fmla="*/ 233362 w 431242"/>
                  <a:gd name="connsiteY7" fmla="*/ 503678 h 606176"/>
                  <a:gd name="connsiteX8" fmla="*/ 269081 w 431242"/>
                  <a:gd name="connsiteY8" fmla="*/ 487009 h 606176"/>
                  <a:gd name="connsiteX9" fmla="*/ 295275 w 431242"/>
                  <a:gd name="connsiteY9" fmla="*/ 444146 h 606176"/>
                  <a:gd name="connsiteX10" fmla="*/ 292894 w 431242"/>
                  <a:gd name="connsiteY10" fmla="*/ 379853 h 606176"/>
                  <a:gd name="connsiteX11" fmla="*/ 273844 w 431242"/>
                  <a:gd name="connsiteY11" fmla="*/ 317940 h 606176"/>
                  <a:gd name="connsiteX12" fmla="*/ 252412 w 431242"/>
                  <a:gd name="connsiteY12" fmla="*/ 234596 h 606176"/>
                  <a:gd name="connsiteX13" fmla="*/ 242887 w 431242"/>
                  <a:gd name="connsiteY13" fmla="*/ 163159 h 606176"/>
                  <a:gd name="connsiteX14" fmla="*/ 257175 w 431242"/>
                  <a:gd name="connsiteY14" fmla="*/ 106009 h 606176"/>
                  <a:gd name="connsiteX15" fmla="*/ 276225 w 431242"/>
                  <a:gd name="connsiteY15" fmla="*/ 72671 h 606176"/>
                  <a:gd name="connsiteX16" fmla="*/ 302419 w 431242"/>
                  <a:gd name="connsiteY16" fmla="*/ 63147 h 606176"/>
                  <a:gd name="connsiteX17" fmla="*/ 333375 w 431242"/>
                  <a:gd name="connsiteY17" fmla="*/ 89340 h 606176"/>
                  <a:gd name="connsiteX18" fmla="*/ 361950 w 431242"/>
                  <a:gd name="connsiteY18" fmla="*/ 158396 h 606176"/>
                  <a:gd name="connsiteX19" fmla="*/ 373856 w 431242"/>
                  <a:gd name="connsiteY19" fmla="*/ 227453 h 606176"/>
                  <a:gd name="connsiteX20" fmla="*/ 376237 w 431242"/>
                  <a:gd name="connsiteY20" fmla="*/ 308415 h 606176"/>
                  <a:gd name="connsiteX21" fmla="*/ 369094 w 431242"/>
                  <a:gd name="connsiteY21" fmla="*/ 382234 h 606176"/>
                  <a:gd name="connsiteX22" fmla="*/ 357187 w 431242"/>
                  <a:gd name="connsiteY22" fmla="*/ 444146 h 606176"/>
                  <a:gd name="connsiteX23" fmla="*/ 328612 w 431242"/>
                  <a:gd name="connsiteY23" fmla="*/ 489390 h 606176"/>
                  <a:gd name="connsiteX24" fmla="*/ 278606 w 431242"/>
                  <a:gd name="connsiteY24" fmla="*/ 527490 h 606176"/>
                  <a:gd name="connsiteX25" fmla="*/ 219075 w 431242"/>
                  <a:gd name="connsiteY25" fmla="*/ 548921 h 606176"/>
                  <a:gd name="connsiteX26" fmla="*/ 142875 w 431242"/>
                  <a:gd name="connsiteY26" fmla="*/ 548921 h 606176"/>
                  <a:gd name="connsiteX27" fmla="*/ 88106 w 431242"/>
                  <a:gd name="connsiteY27" fmla="*/ 517965 h 606176"/>
                  <a:gd name="connsiteX28" fmla="*/ 64294 w 431242"/>
                  <a:gd name="connsiteY28" fmla="*/ 491771 h 606176"/>
                  <a:gd name="connsiteX29" fmla="*/ 57150 w 431242"/>
                  <a:gd name="connsiteY29" fmla="*/ 456053 h 606176"/>
                  <a:gd name="connsiteX30" fmla="*/ 73819 w 431242"/>
                  <a:gd name="connsiteY30" fmla="*/ 425096 h 606176"/>
                  <a:gd name="connsiteX31" fmla="*/ 119062 w 431242"/>
                  <a:gd name="connsiteY31" fmla="*/ 420334 h 606176"/>
                  <a:gd name="connsiteX32" fmla="*/ 145256 w 431242"/>
                  <a:gd name="connsiteY32" fmla="*/ 417953 h 606176"/>
                  <a:gd name="connsiteX33" fmla="*/ 133350 w 431242"/>
                  <a:gd name="connsiteY33" fmla="*/ 384615 h 606176"/>
                  <a:gd name="connsiteX34" fmla="*/ 126206 w 431242"/>
                  <a:gd name="connsiteY34" fmla="*/ 367946 h 606176"/>
                  <a:gd name="connsiteX35" fmla="*/ 80962 w 431242"/>
                  <a:gd name="connsiteY35" fmla="*/ 372709 h 606176"/>
                  <a:gd name="connsiteX36" fmla="*/ 35719 w 431242"/>
                  <a:gd name="connsiteY36" fmla="*/ 386996 h 606176"/>
                  <a:gd name="connsiteX37" fmla="*/ 7144 w 431242"/>
                  <a:gd name="connsiteY37" fmla="*/ 415571 h 606176"/>
                  <a:gd name="connsiteX38" fmla="*/ 0 w 431242"/>
                  <a:gd name="connsiteY38" fmla="*/ 453671 h 606176"/>
                  <a:gd name="connsiteX39" fmla="*/ 7144 w 431242"/>
                  <a:gd name="connsiteY39" fmla="*/ 501296 h 606176"/>
                  <a:gd name="connsiteX40" fmla="*/ 35719 w 431242"/>
                  <a:gd name="connsiteY40" fmla="*/ 553684 h 606176"/>
                  <a:gd name="connsiteX41" fmla="*/ 104775 w 431242"/>
                  <a:gd name="connsiteY41" fmla="*/ 589403 h 606176"/>
                  <a:gd name="connsiteX42" fmla="*/ 200025 w 431242"/>
                  <a:gd name="connsiteY42" fmla="*/ 606071 h 606176"/>
                  <a:gd name="connsiteX43" fmla="*/ 283369 w 431242"/>
                  <a:gd name="connsiteY43" fmla="*/ 582259 h 606176"/>
                  <a:gd name="connsiteX44" fmla="*/ 345281 w 431242"/>
                  <a:gd name="connsiteY44" fmla="*/ 546540 h 606176"/>
                  <a:gd name="connsiteX45" fmla="*/ 392906 w 431242"/>
                  <a:gd name="connsiteY45" fmla="*/ 496534 h 606176"/>
                  <a:gd name="connsiteX46" fmla="*/ 416719 w 431242"/>
                  <a:gd name="connsiteY46" fmla="*/ 417953 h 606176"/>
                  <a:gd name="connsiteX47" fmla="*/ 426244 w 431242"/>
                  <a:gd name="connsiteY47" fmla="*/ 334609 h 606176"/>
                  <a:gd name="connsiteX48" fmla="*/ 431006 w 431242"/>
                  <a:gd name="connsiteY48" fmla="*/ 246503 h 606176"/>
                  <a:gd name="connsiteX49" fmla="*/ 419100 w 431242"/>
                  <a:gd name="connsiteY49" fmla="*/ 141728 h 606176"/>
                  <a:gd name="connsiteX50" fmla="*/ 385762 w 431242"/>
                  <a:gd name="connsiteY50" fmla="*/ 56002 h 606176"/>
                  <a:gd name="connsiteX51" fmla="*/ 342899 w 431242"/>
                  <a:gd name="connsiteY51" fmla="*/ 15521 h 606176"/>
                  <a:gd name="connsiteX52" fmla="*/ 292894 w 431242"/>
                  <a:gd name="connsiteY52" fmla="*/ 1234 h 606176"/>
                  <a:gd name="connsiteX53" fmla="*/ 226219 w 431242"/>
                  <a:gd name="connsiteY53" fmla="*/ 44096 h 606176"/>
                  <a:gd name="connsiteX54" fmla="*/ 197644 w 431242"/>
                  <a:gd name="connsiteY54" fmla="*/ 120296 h 606176"/>
                  <a:gd name="connsiteX55" fmla="*/ 190500 w 431242"/>
                  <a:gd name="connsiteY55" fmla="*/ 198878 h 606176"/>
                  <a:gd name="connsiteX56" fmla="*/ 204787 w 431242"/>
                  <a:gd name="connsiteY56" fmla="*/ 270315 h 606176"/>
                  <a:gd name="connsiteX57" fmla="*/ 223837 w 431242"/>
                  <a:gd name="connsiteY57" fmla="*/ 339371 h 606176"/>
                  <a:gd name="connsiteX58" fmla="*/ 238125 w 431242"/>
                  <a:gd name="connsiteY58" fmla="*/ 386996 h 606176"/>
                  <a:gd name="connsiteX59" fmla="*/ 240506 w 431242"/>
                  <a:gd name="connsiteY59" fmla="*/ 434621 h 606176"/>
                  <a:gd name="connsiteX60" fmla="*/ 221456 w 431242"/>
                  <a:gd name="connsiteY60" fmla="*/ 456053 h 606176"/>
                  <a:gd name="connsiteX61" fmla="*/ 185737 w 431242"/>
                  <a:gd name="connsiteY61" fmla="*/ 446528 h 606176"/>
                  <a:gd name="connsiteX62" fmla="*/ 154781 w 431242"/>
                  <a:gd name="connsiteY62" fmla="*/ 401284 h 606176"/>
                  <a:gd name="connsiteX63" fmla="*/ 147637 w 431242"/>
                  <a:gd name="connsiteY63" fmla="*/ 315559 h 606176"/>
                  <a:gd name="connsiteX64" fmla="*/ 150019 w 431242"/>
                  <a:gd name="connsiteY64" fmla="*/ 239359 h 606176"/>
                  <a:gd name="connsiteX65" fmla="*/ 157162 w 431242"/>
                  <a:gd name="connsiteY65" fmla="*/ 191734 h 606176"/>
                  <a:gd name="connsiteX66" fmla="*/ 157162 w 431242"/>
                  <a:gd name="connsiteY66" fmla="*/ 165540 h 606176"/>
                  <a:gd name="connsiteX67" fmla="*/ 140494 w 431242"/>
                  <a:gd name="connsiteY67" fmla="*/ 153634 h 606176"/>
                  <a:gd name="connsiteX68" fmla="*/ 114300 w 431242"/>
                  <a:gd name="connsiteY68" fmla="*/ 156015 h 606176"/>
                  <a:gd name="connsiteX69" fmla="*/ 92869 w 431242"/>
                  <a:gd name="connsiteY69" fmla="*/ 215546 h 606176"/>
                  <a:gd name="connsiteX0" fmla="*/ 92869 w 431242"/>
                  <a:gd name="connsiteY0" fmla="*/ 215546 h 606176"/>
                  <a:gd name="connsiteX1" fmla="*/ 85725 w 431242"/>
                  <a:gd name="connsiteY1" fmla="*/ 284603 h 606176"/>
                  <a:gd name="connsiteX2" fmla="*/ 88106 w 431242"/>
                  <a:gd name="connsiteY2" fmla="*/ 346515 h 606176"/>
                  <a:gd name="connsiteX3" fmla="*/ 100012 w 431242"/>
                  <a:gd name="connsiteY3" fmla="*/ 401284 h 606176"/>
                  <a:gd name="connsiteX4" fmla="*/ 119062 w 431242"/>
                  <a:gd name="connsiteY4" fmla="*/ 444146 h 606176"/>
                  <a:gd name="connsiteX5" fmla="*/ 142875 w 431242"/>
                  <a:gd name="connsiteY5" fmla="*/ 477484 h 606176"/>
                  <a:gd name="connsiteX6" fmla="*/ 180975 w 431242"/>
                  <a:gd name="connsiteY6" fmla="*/ 501296 h 606176"/>
                  <a:gd name="connsiteX7" fmla="*/ 233362 w 431242"/>
                  <a:gd name="connsiteY7" fmla="*/ 503678 h 606176"/>
                  <a:gd name="connsiteX8" fmla="*/ 269081 w 431242"/>
                  <a:gd name="connsiteY8" fmla="*/ 487009 h 606176"/>
                  <a:gd name="connsiteX9" fmla="*/ 295275 w 431242"/>
                  <a:gd name="connsiteY9" fmla="*/ 444146 h 606176"/>
                  <a:gd name="connsiteX10" fmla="*/ 292894 w 431242"/>
                  <a:gd name="connsiteY10" fmla="*/ 379853 h 606176"/>
                  <a:gd name="connsiteX11" fmla="*/ 273844 w 431242"/>
                  <a:gd name="connsiteY11" fmla="*/ 317940 h 606176"/>
                  <a:gd name="connsiteX12" fmla="*/ 252412 w 431242"/>
                  <a:gd name="connsiteY12" fmla="*/ 234596 h 606176"/>
                  <a:gd name="connsiteX13" fmla="*/ 242887 w 431242"/>
                  <a:gd name="connsiteY13" fmla="*/ 163159 h 606176"/>
                  <a:gd name="connsiteX14" fmla="*/ 257175 w 431242"/>
                  <a:gd name="connsiteY14" fmla="*/ 106009 h 606176"/>
                  <a:gd name="connsiteX15" fmla="*/ 276225 w 431242"/>
                  <a:gd name="connsiteY15" fmla="*/ 72671 h 606176"/>
                  <a:gd name="connsiteX16" fmla="*/ 302419 w 431242"/>
                  <a:gd name="connsiteY16" fmla="*/ 63147 h 606176"/>
                  <a:gd name="connsiteX17" fmla="*/ 333375 w 431242"/>
                  <a:gd name="connsiteY17" fmla="*/ 89340 h 606176"/>
                  <a:gd name="connsiteX18" fmla="*/ 361950 w 431242"/>
                  <a:gd name="connsiteY18" fmla="*/ 158396 h 606176"/>
                  <a:gd name="connsiteX19" fmla="*/ 373856 w 431242"/>
                  <a:gd name="connsiteY19" fmla="*/ 227453 h 606176"/>
                  <a:gd name="connsiteX20" fmla="*/ 376237 w 431242"/>
                  <a:gd name="connsiteY20" fmla="*/ 308415 h 606176"/>
                  <a:gd name="connsiteX21" fmla="*/ 369094 w 431242"/>
                  <a:gd name="connsiteY21" fmla="*/ 382234 h 606176"/>
                  <a:gd name="connsiteX22" fmla="*/ 357187 w 431242"/>
                  <a:gd name="connsiteY22" fmla="*/ 444146 h 606176"/>
                  <a:gd name="connsiteX23" fmla="*/ 328612 w 431242"/>
                  <a:gd name="connsiteY23" fmla="*/ 489390 h 606176"/>
                  <a:gd name="connsiteX24" fmla="*/ 278606 w 431242"/>
                  <a:gd name="connsiteY24" fmla="*/ 527490 h 606176"/>
                  <a:gd name="connsiteX25" fmla="*/ 219075 w 431242"/>
                  <a:gd name="connsiteY25" fmla="*/ 548921 h 606176"/>
                  <a:gd name="connsiteX26" fmla="*/ 142875 w 431242"/>
                  <a:gd name="connsiteY26" fmla="*/ 548921 h 606176"/>
                  <a:gd name="connsiteX27" fmla="*/ 88106 w 431242"/>
                  <a:gd name="connsiteY27" fmla="*/ 517965 h 606176"/>
                  <a:gd name="connsiteX28" fmla="*/ 64294 w 431242"/>
                  <a:gd name="connsiteY28" fmla="*/ 491771 h 606176"/>
                  <a:gd name="connsiteX29" fmla="*/ 57150 w 431242"/>
                  <a:gd name="connsiteY29" fmla="*/ 456053 h 606176"/>
                  <a:gd name="connsiteX30" fmla="*/ 73819 w 431242"/>
                  <a:gd name="connsiteY30" fmla="*/ 425096 h 606176"/>
                  <a:gd name="connsiteX31" fmla="*/ 119062 w 431242"/>
                  <a:gd name="connsiteY31" fmla="*/ 420334 h 606176"/>
                  <a:gd name="connsiteX32" fmla="*/ 145256 w 431242"/>
                  <a:gd name="connsiteY32" fmla="*/ 417953 h 606176"/>
                  <a:gd name="connsiteX33" fmla="*/ 133350 w 431242"/>
                  <a:gd name="connsiteY33" fmla="*/ 384615 h 606176"/>
                  <a:gd name="connsiteX34" fmla="*/ 126206 w 431242"/>
                  <a:gd name="connsiteY34" fmla="*/ 367946 h 606176"/>
                  <a:gd name="connsiteX35" fmla="*/ 80962 w 431242"/>
                  <a:gd name="connsiteY35" fmla="*/ 372709 h 606176"/>
                  <a:gd name="connsiteX36" fmla="*/ 35719 w 431242"/>
                  <a:gd name="connsiteY36" fmla="*/ 386996 h 606176"/>
                  <a:gd name="connsiteX37" fmla="*/ 7144 w 431242"/>
                  <a:gd name="connsiteY37" fmla="*/ 415571 h 606176"/>
                  <a:gd name="connsiteX38" fmla="*/ 0 w 431242"/>
                  <a:gd name="connsiteY38" fmla="*/ 453671 h 606176"/>
                  <a:gd name="connsiteX39" fmla="*/ 7144 w 431242"/>
                  <a:gd name="connsiteY39" fmla="*/ 501296 h 606176"/>
                  <a:gd name="connsiteX40" fmla="*/ 35719 w 431242"/>
                  <a:gd name="connsiteY40" fmla="*/ 553684 h 606176"/>
                  <a:gd name="connsiteX41" fmla="*/ 104775 w 431242"/>
                  <a:gd name="connsiteY41" fmla="*/ 589403 h 606176"/>
                  <a:gd name="connsiteX42" fmla="*/ 200025 w 431242"/>
                  <a:gd name="connsiteY42" fmla="*/ 606071 h 606176"/>
                  <a:gd name="connsiteX43" fmla="*/ 283369 w 431242"/>
                  <a:gd name="connsiteY43" fmla="*/ 582259 h 606176"/>
                  <a:gd name="connsiteX44" fmla="*/ 345281 w 431242"/>
                  <a:gd name="connsiteY44" fmla="*/ 546540 h 606176"/>
                  <a:gd name="connsiteX45" fmla="*/ 392906 w 431242"/>
                  <a:gd name="connsiteY45" fmla="*/ 496534 h 606176"/>
                  <a:gd name="connsiteX46" fmla="*/ 416719 w 431242"/>
                  <a:gd name="connsiteY46" fmla="*/ 417953 h 606176"/>
                  <a:gd name="connsiteX47" fmla="*/ 426244 w 431242"/>
                  <a:gd name="connsiteY47" fmla="*/ 334609 h 606176"/>
                  <a:gd name="connsiteX48" fmla="*/ 431006 w 431242"/>
                  <a:gd name="connsiteY48" fmla="*/ 246503 h 606176"/>
                  <a:gd name="connsiteX49" fmla="*/ 419100 w 431242"/>
                  <a:gd name="connsiteY49" fmla="*/ 141728 h 606176"/>
                  <a:gd name="connsiteX50" fmla="*/ 385762 w 431242"/>
                  <a:gd name="connsiteY50" fmla="*/ 56002 h 606176"/>
                  <a:gd name="connsiteX51" fmla="*/ 342899 w 431242"/>
                  <a:gd name="connsiteY51" fmla="*/ 15521 h 606176"/>
                  <a:gd name="connsiteX52" fmla="*/ 292894 w 431242"/>
                  <a:gd name="connsiteY52" fmla="*/ 1234 h 606176"/>
                  <a:gd name="connsiteX53" fmla="*/ 226219 w 431242"/>
                  <a:gd name="connsiteY53" fmla="*/ 44096 h 606176"/>
                  <a:gd name="connsiteX54" fmla="*/ 197644 w 431242"/>
                  <a:gd name="connsiteY54" fmla="*/ 120296 h 606176"/>
                  <a:gd name="connsiteX55" fmla="*/ 192882 w 431242"/>
                  <a:gd name="connsiteY55" fmla="*/ 203640 h 606176"/>
                  <a:gd name="connsiteX56" fmla="*/ 204787 w 431242"/>
                  <a:gd name="connsiteY56" fmla="*/ 270315 h 606176"/>
                  <a:gd name="connsiteX57" fmla="*/ 223837 w 431242"/>
                  <a:gd name="connsiteY57" fmla="*/ 339371 h 606176"/>
                  <a:gd name="connsiteX58" fmla="*/ 238125 w 431242"/>
                  <a:gd name="connsiteY58" fmla="*/ 386996 h 606176"/>
                  <a:gd name="connsiteX59" fmla="*/ 240506 w 431242"/>
                  <a:gd name="connsiteY59" fmla="*/ 434621 h 606176"/>
                  <a:gd name="connsiteX60" fmla="*/ 221456 w 431242"/>
                  <a:gd name="connsiteY60" fmla="*/ 456053 h 606176"/>
                  <a:gd name="connsiteX61" fmla="*/ 185737 w 431242"/>
                  <a:gd name="connsiteY61" fmla="*/ 446528 h 606176"/>
                  <a:gd name="connsiteX62" fmla="*/ 154781 w 431242"/>
                  <a:gd name="connsiteY62" fmla="*/ 401284 h 606176"/>
                  <a:gd name="connsiteX63" fmla="*/ 147637 w 431242"/>
                  <a:gd name="connsiteY63" fmla="*/ 315559 h 606176"/>
                  <a:gd name="connsiteX64" fmla="*/ 150019 w 431242"/>
                  <a:gd name="connsiteY64" fmla="*/ 239359 h 606176"/>
                  <a:gd name="connsiteX65" fmla="*/ 157162 w 431242"/>
                  <a:gd name="connsiteY65" fmla="*/ 191734 h 606176"/>
                  <a:gd name="connsiteX66" fmla="*/ 157162 w 431242"/>
                  <a:gd name="connsiteY66" fmla="*/ 165540 h 606176"/>
                  <a:gd name="connsiteX67" fmla="*/ 140494 w 431242"/>
                  <a:gd name="connsiteY67" fmla="*/ 153634 h 606176"/>
                  <a:gd name="connsiteX68" fmla="*/ 114300 w 431242"/>
                  <a:gd name="connsiteY68" fmla="*/ 156015 h 606176"/>
                  <a:gd name="connsiteX69" fmla="*/ 92869 w 431242"/>
                  <a:gd name="connsiteY69" fmla="*/ 215546 h 606176"/>
                  <a:gd name="connsiteX0" fmla="*/ 92869 w 431242"/>
                  <a:gd name="connsiteY0" fmla="*/ 215546 h 606121"/>
                  <a:gd name="connsiteX1" fmla="*/ 85725 w 431242"/>
                  <a:gd name="connsiteY1" fmla="*/ 284603 h 606121"/>
                  <a:gd name="connsiteX2" fmla="*/ 88106 w 431242"/>
                  <a:gd name="connsiteY2" fmla="*/ 346515 h 606121"/>
                  <a:gd name="connsiteX3" fmla="*/ 100012 w 431242"/>
                  <a:gd name="connsiteY3" fmla="*/ 401284 h 606121"/>
                  <a:gd name="connsiteX4" fmla="*/ 119062 w 431242"/>
                  <a:gd name="connsiteY4" fmla="*/ 444146 h 606121"/>
                  <a:gd name="connsiteX5" fmla="*/ 142875 w 431242"/>
                  <a:gd name="connsiteY5" fmla="*/ 477484 h 606121"/>
                  <a:gd name="connsiteX6" fmla="*/ 180975 w 431242"/>
                  <a:gd name="connsiteY6" fmla="*/ 501296 h 606121"/>
                  <a:gd name="connsiteX7" fmla="*/ 233362 w 431242"/>
                  <a:gd name="connsiteY7" fmla="*/ 503678 h 606121"/>
                  <a:gd name="connsiteX8" fmla="*/ 269081 w 431242"/>
                  <a:gd name="connsiteY8" fmla="*/ 487009 h 606121"/>
                  <a:gd name="connsiteX9" fmla="*/ 295275 w 431242"/>
                  <a:gd name="connsiteY9" fmla="*/ 444146 h 606121"/>
                  <a:gd name="connsiteX10" fmla="*/ 292894 w 431242"/>
                  <a:gd name="connsiteY10" fmla="*/ 379853 h 606121"/>
                  <a:gd name="connsiteX11" fmla="*/ 273844 w 431242"/>
                  <a:gd name="connsiteY11" fmla="*/ 317940 h 606121"/>
                  <a:gd name="connsiteX12" fmla="*/ 252412 w 431242"/>
                  <a:gd name="connsiteY12" fmla="*/ 234596 h 606121"/>
                  <a:gd name="connsiteX13" fmla="*/ 242887 w 431242"/>
                  <a:gd name="connsiteY13" fmla="*/ 163159 h 606121"/>
                  <a:gd name="connsiteX14" fmla="*/ 257175 w 431242"/>
                  <a:gd name="connsiteY14" fmla="*/ 106009 h 606121"/>
                  <a:gd name="connsiteX15" fmla="*/ 276225 w 431242"/>
                  <a:gd name="connsiteY15" fmla="*/ 72671 h 606121"/>
                  <a:gd name="connsiteX16" fmla="*/ 302419 w 431242"/>
                  <a:gd name="connsiteY16" fmla="*/ 63147 h 606121"/>
                  <a:gd name="connsiteX17" fmla="*/ 333375 w 431242"/>
                  <a:gd name="connsiteY17" fmla="*/ 89340 h 606121"/>
                  <a:gd name="connsiteX18" fmla="*/ 361950 w 431242"/>
                  <a:gd name="connsiteY18" fmla="*/ 158396 h 606121"/>
                  <a:gd name="connsiteX19" fmla="*/ 373856 w 431242"/>
                  <a:gd name="connsiteY19" fmla="*/ 227453 h 606121"/>
                  <a:gd name="connsiteX20" fmla="*/ 376237 w 431242"/>
                  <a:gd name="connsiteY20" fmla="*/ 308415 h 606121"/>
                  <a:gd name="connsiteX21" fmla="*/ 369094 w 431242"/>
                  <a:gd name="connsiteY21" fmla="*/ 382234 h 606121"/>
                  <a:gd name="connsiteX22" fmla="*/ 357187 w 431242"/>
                  <a:gd name="connsiteY22" fmla="*/ 444146 h 606121"/>
                  <a:gd name="connsiteX23" fmla="*/ 328612 w 431242"/>
                  <a:gd name="connsiteY23" fmla="*/ 489390 h 606121"/>
                  <a:gd name="connsiteX24" fmla="*/ 278606 w 431242"/>
                  <a:gd name="connsiteY24" fmla="*/ 527490 h 606121"/>
                  <a:gd name="connsiteX25" fmla="*/ 219075 w 431242"/>
                  <a:gd name="connsiteY25" fmla="*/ 548921 h 606121"/>
                  <a:gd name="connsiteX26" fmla="*/ 142875 w 431242"/>
                  <a:gd name="connsiteY26" fmla="*/ 548921 h 606121"/>
                  <a:gd name="connsiteX27" fmla="*/ 88106 w 431242"/>
                  <a:gd name="connsiteY27" fmla="*/ 517965 h 606121"/>
                  <a:gd name="connsiteX28" fmla="*/ 64294 w 431242"/>
                  <a:gd name="connsiteY28" fmla="*/ 491771 h 606121"/>
                  <a:gd name="connsiteX29" fmla="*/ 57150 w 431242"/>
                  <a:gd name="connsiteY29" fmla="*/ 456053 h 606121"/>
                  <a:gd name="connsiteX30" fmla="*/ 73819 w 431242"/>
                  <a:gd name="connsiteY30" fmla="*/ 425096 h 606121"/>
                  <a:gd name="connsiteX31" fmla="*/ 119062 w 431242"/>
                  <a:gd name="connsiteY31" fmla="*/ 420334 h 606121"/>
                  <a:gd name="connsiteX32" fmla="*/ 145256 w 431242"/>
                  <a:gd name="connsiteY32" fmla="*/ 417953 h 606121"/>
                  <a:gd name="connsiteX33" fmla="*/ 133350 w 431242"/>
                  <a:gd name="connsiteY33" fmla="*/ 384615 h 606121"/>
                  <a:gd name="connsiteX34" fmla="*/ 126206 w 431242"/>
                  <a:gd name="connsiteY34" fmla="*/ 367946 h 606121"/>
                  <a:gd name="connsiteX35" fmla="*/ 80962 w 431242"/>
                  <a:gd name="connsiteY35" fmla="*/ 372709 h 606121"/>
                  <a:gd name="connsiteX36" fmla="*/ 35719 w 431242"/>
                  <a:gd name="connsiteY36" fmla="*/ 386996 h 606121"/>
                  <a:gd name="connsiteX37" fmla="*/ 7144 w 431242"/>
                  <a:gd name="connsiteY37" fmla="*/ 415571 h 606121"/>
                  <a:gd name="connsiteX38" fmla="*/ 0 w 431242"/>
                  <a:gd name="connsiteY38" fmla="*/ 453671 h 606121"/>
                  <a:gd name="connsiteX39" fmla="*/ 7144 w 431242"/>
                  <a:gd name="connsiteY39" fmla="*/ 501296 h 606121"/>
                  <a:gd name="connsiteX40" fmla="*/ 35719 w 431242"/>
                  <a:gd name="connsiteY40" fmla="*/ 553684 h 606121"/>
                  <a:gd name="connsiteX41" fmla="*/ 104775 w 431242"/>
                  <a:gd name="connsiteY41" fmla="*/ 589403 h 606121"/>
                  <a:gd name="connsiteX42" fmla="*/ 200025 w 431242"/>
                  <a:gd name="connsiteY42" fmla="*/ 606071 h 606121"/>
                  <a:gd name="connsiteX43" fmla="*/ 280987 w 431242"/>
                  <a:gd name="connsiteY43" fmla="*/ 584640 h 606121"/>
                  <a:gd name="connsiteX44" fmla="*/ 345281 w 431242"/>
                  <a:gd name="connsiteY44" fmla="*/ 546540 h 606121"/>
                  <a:gd name="connsiteX45" fmla="*/ 392906 w 431242"/>
                  <a:gd name="connsiteY45" fmla="*/ 496534 h 606121"/>
                  <a:gd name="connsiteX46" fmla="*/ 416719 w 431242"/>
                  <a:gd name="connsiteY46" fmla="*/ 417953 h 606121"/>
                  <a:gd name="connsiteX47" fmla="*/ 426244 w 431242"/>
                  <a:gd name="connsiteY47" fmla="*/ 334609 h 606121"/>
                  <a:gd name="connsiteX48" fmla="*/ 431006 w 431242"/>
                  <a:gd name="connsiteY48" fmla="*/ 246503 h 606121"/>
                  <a:gd name="connsiteX49" fmla="*/ 419100 w 431242"/>
                  <a:gd name="connsiteY49" fmla="*/ 141728 h 606121"/>
                  <a:gd name="connsiteX50" fmla="*/ 385762 w 431242"/>
                  <a:gd name="connsiteY50" fmla="*/ 56002 h 606121"/>
                  <a:gd name="connsiteX51" fmla="*/ 342899 w 431242"/>
                  <a:gd name="connsiteY51" fmla="*/ 15521 h 606121"/>
                  <a:gd name="connsiteX52" fmla="*/ 292894 w 431242"/>
                  <a:gd name="connsiteY52" fmla="*/ 1234 h 606121"/>
                  <a:gd name="connsiteX53" fmla="*/ 226219 w 431242"/>
                  <a:gd name="connsiteY53" fmla="*/ 44096 h 606121"/>
                  <a:gd name="connsiteX54" fmla="*/ 197644 w 431242"/>
                  <a:gd name="connsiteY54" fmla="*/ 120296 h 606121"/>
                  <a:gd name="connsiteX55" fmla="*/ 192882 w 431242"/>
                  <a:gd name="connsiteY55" fmla="*/ 203640 h 606121"/>
                  <a:gd name="connsiteX56" fmla="*/ 204787 w 431242"/>
                  <a:gd name="connsiteY56" fmla="*/ 270315 h 606121"/>
                  <a:gd name="connsiteX57" fmla="*/ 223837 w 431242"/>
                  <a:gd name="connsiteY57" fmla="*/ 339371 h 606121"/>
                  <a:gd name="connsiteX58" fmla="*/ 238125 w 431242"/>
                  <a:gd name="connsiteY58" fmla="*/ 386996 h 606121"/>
                  <a:gd name="connsiteX59" fmla="*/ 240506 w 431242"/>
                  <a:gd name="connsiteY59" fmla="*/ 434621 h 606121"/>
                  <a:gd name="connsiteX60" fmla="*/ 221456 w 431242"/>
                  <a:gd name="connsiteY60" fmla="*/ 456053 h 606121"/>
                  <a:gd name="connsiteX61" fmla="*/ 185737 w 431242"/>
                  <a:gd name="connsiteY61" fmla="*/ 446528 h 606121"/>
                  <a:gd name="connsiteX62" fmla="*/ 154781 w 431242"/>
                  <a:gd name="connsiteY62" fmla="*/ 401284 h 606121"/>
                  <a:gd name="connsiteX63" fmla="*/ 147637 w 431242"/>
                  <a:gd name="connsiteY63" fmla="*/ 315559 h 606121"/>
                  <a:gd name="connsiteX64" fmla="*/ 150019 w 431242"/>
                  <a:gd name="connsiteY64" fmla="*/ 239359 h 606121"/>
                  <a:gd name="connsiteX65" fmla="*/ 157162 w 431242"/>
                  <a:gd name="connsiteY65" fmla="*/ 191734 h 606121"/>
                  <a:gd name="connsiteX66" fmla="*/ 157162 w 431242"/>
                  <a:gd name="connsiteY66" fmla="*/ 165540 h 606121"/>
                  <a:gd name="connsiteX67" fmla="*/ 140494 w 431242"/>
                  <a:gd name="connsiteY67" fmla="*/ 153634 h 606121"/>
                  <a:gd name="connsiteX68" fmla="*/ 114300 w 431242"/>
                  <a:gd name="connsiteY68" fmla="*/ 156015 h 606121"/>
                  <a:gd name="connsiteX69" fmla="*/ 92869 w 431242"/>
                  <a:gd name="connsiteY69" fmla="*/ 215546 h 606121"/>
                  <a:gd name="connsiteX0" fmla="*/ 92869 w 431242"/>
                  <a:gd name="connsiteY0" fmla="*/ 215546 h 606121"/>
                  <a:gd name="connsiteX1" fmla="*/ 85725 w 431242"/>
                  <a:gd name="connsiteY1" fmla="*/ 284603 h 606121"/>
                  <a:gd name="connsiteX2" fmla="*/ 88106 w 431242"/>
                  <a:gd name="connsiteY2" fmla="*/ 346515 h 606121"/>
                  <a:gd name="connsiteX3" fmla="*/ 100012 w 431242"/>
                  <a:gd name="connsiteY3" fmla="*/ 401284 h 606121"/>
                  <a:gd name="connsiteX4" fmla="*/ 119062 w 431242"/>
                  <a:gd name="connsiteY4" fmla="*/ 444146 h 606121"/>
                  <a:gd name="connsiteX5" fmla="*/ 142875 w 431242"/>
                  <a:gd name="connsiteY5" fmla="*/ 477484 h 606121"/>
                  <a:gd name="connsiteX6" fmla="*/ 180975 w 431242"/>
                  <a:gd name="connsiteY6" fmla="*/ 501296 h 606121"/>
                  <a:gd name="connsiteX7" fmla="*/ 233362 w 431242"/>
                  <a:gd name="connsiteY7" fmla="*/ 503678 h 606121"/>
                  <a:gd name="connsiteX8" fmla="*/ 269081 w 431242"/>
                  <a:gd name="connsiteY8" fmla="*/ 487009 h 606121"/>
                  <a:gd name="connsiteX9" fmla="*/ 295275 w 431242"/>
                  <a:gd name="connsiteY9" fmla="*/ 444146 h 606121"/>
                  <a:gd name="connsiteX10" fmla="*/ 292894 w 431242"/>
                  <a:gd name="connsiteY10" fmla="*/ 379853 h 606121"/>
                  <a:gd name="connsiteX11" fmla="*/ 273844 w 431242"/>
                  <a:gd name="connsiteY11" fmla="*/ 317940 h 606121"/>
                  <a:gd name="connsiteX12" fmla="*/ 252412 w 431242"/>
                  <a:gd name="connsiteY12" fmla="*/ 234596 h 606121"/>
                  <a:gd name="connsiteX13" fmla="*/ 242887 w 431242"/>
                  <a:gd name="connsiteY13" fmla="*/ 163159 h 606121"/>
                  <a:gd name="connsiteX14" fmla="*/ 257175 w 431242"/>
                  <a:gd name="connsiteY14" fmla="*/ 106009 h 606121"/>
                  <a:gd name="connsiteX15" fmla="*/ 276225 w 431242"/>
                  <a:gd name="connsiteY15" fmla="*/ 72671 h 606121"/>
                  <a:gd name="connsiteX16" fmla="*/ 302419 w 431242"/>
                  <a:gd name="connsiteY16" fmla="*/ 63147 h 606121"/>
                  <a:gd name="connsiteX17" fmla="*/ 333375 w 431242"/>
                  <a:gd name="connsiteY17" fmla="*/ 89340 h 606121"/>
                  <a:gd name="connsiteX18" fmla="*/ 361950 w 431242"/>
                  <a:gd name="connsiteY18" fmla="*/ 158396 h 606121"/>
                  <a:gd name="connsiteX19" fmla="*/ 373856 w 431242"/>
                  <a:gd name="connsiteY19" fmla="*/ 227453 h 606121"/>
                  <a:gd name="connsiteX20" fmla="*/ 376237 w 431242"/>
                  <a:gd name="connsiteY20" fmla="*/ 308415 h 606121"/>
                  <a:gd name="connsiteX21" fmla="*/ 369094 w 431242"/>
                  <a:gd name="connsiteY21" fmla="*/ 382234 h 606121"/>
                  <a:gd name="connsiteX22" fmla="*/ 357187 w 431242"/>
                  <a:gd name="connsiteY22" fmla="*/ 444146 h 606121"/>
                  <a:gd name="connsiteX23" fmla="*/ 328612 w 431242"/>
                  <a:gd name="connsiteY23" fmla="*/ 489390 h 606121"/>
                  <a:gd name="connsiteX24" fmla="*/ 278606 w 431242"/>
                  <a:gd name="connsiteY24" fmla="*/ 527490 h 606121"/>
                  <a:gd name="connsiteX25" fmla="*/ 219075 w 431242"/>
                  <a:gd name="connsiteY25" fmla="*/ 548921 h 606121"/>
                  <a:gd name="connsiteX26" fmla="*/ 142875 w 431242"/>
                  <a:gd name="connsiteY26" fmla="*/ 548921 h 606121"/>
                  <a:gd name="connsiteX27" fmla="*/ 88106 w 431242"/>
                  <a:gd name="connsiteY27" fmla="*/ 517965 h 606121"/>
                  <a:gd name="connsiteX28" fmla="*/ 64294 w 431242"/>
                  <a:gd name="connsiteY28" fmla="*/ 491771 h 606121"/>
                  <a:gd name="connsiteX29" fmla="*/ 57150 w 431242"/>
                  <a:gd name="connsiteY29" fmla="*/ 456053 h 606121"/>
                  <a:gd name="connsiteX30" fmla="*/ 73819 w 431242"/>
                  <a:gd name="connsiteY30" fmla="*/ 425096 h 606121"/>
                  <a:gd name="connsiteX31" fmla="*/ 119062 w 431242"/>
                  <a:gd name="connsiteY31" fmla="*/ 420334 h 606121"/>
                  <a:gd name="connsiteX32" fmla="*/ 145256 w 431242"/>
                  <a:gd name="connsiteY32" fmla="*/ 417953 h 606121"/>
                  <a:gd name="connsiteX33" fmla="*/ 133350 w 431242"/>
                  <a:gd name="connsiteY33" fmla="*/ 384615 h 606121"/>
                  <a:gd name="connsiteX34" fmla="*/ 126206 w 431242"/>
                  <a:gd name="connsiteY34" fmla="*/ 367946 h 606121"/>
                  <a:gd name="connsiteX35" fmla="*/ 80962 w 431242"/>
                  <a:gd name="connsiteY35" fmla="*/ 372709 h 606121"/>
                  <a:gd name="connsiteX36" fmla="*/ 35719 w 431242"/>
                  <a:gd name="connsiteY36" fmla="*/ 386996 h 606121"/>
                  <a:gd name="connsiteX37" fmla="*/ 7144 w 431242"/>
                  <a:gd name="connsiteY37" fmla="*/ 415571 h 606121"/>
                  <a:gd name="connsiteX38" fmla="*/ 0 w 431242"/>
                  <a:gd name="connsiteY38" fmla="*/ 453671 h 606121"/>
                  <a:gd name="connsiteX39" fmla="*/ 7144 w 431242"/>
                  <a:gd name="connsiteY39" fmla="*/ 501296 h 606121"/>
                  <a:gd name="connsiteX40" fmla="*/ 35719 w 431242"/>
                  <a:gd name="connsiteY40" fmla="*/ 553684 h 606121"/>
                  <a:gd name="connsiteX41" fmla="*/ 104775 w 431242"/>
                  <a:gd name="connsiteY41" fmla="*/ 589403 h 606121"/>
                  <a:gd name="connsiteX42" fmla="*/ 192881 w 431242"/>
                  <a:gd name="connsiteY42" fmla="*/ 606071 h 606121"/>
                  <a:gd name="connsiteX43" fmla="*/ 280987 w 431242"/>
                  <a:gd name="connsiteY43" fmla="*/ 584640 h 606121"/>
                  <a:gd name="connsiteX44" fmla="*/ 345281 w 431242"/>
                  <a:gd name="connsiteY44" fmla="*/ 546540 h 606121"/>
                  <a:gd name="connsiteX45" fmla="*/ 392906 w 431242"/>
                  <a:gd name="connsiteY45" fmla="*/ 496534 h 606121"/>
                  <a:gd name="connsiteX46" fmla="*/ 416719 w 431242"/>
                  <a:gd name="connsiteY46" fmla="*/ 417953 h 606121"/>
                  <a:gd name="connsiteX47" fmla="*/ 426244 w 431242"/>
                  <a:gd name="connsiteY47" fmla="*/ 334609 h 606121"/>
                  <a:gd name="connsiteX48" fmla="*/ 431006 w 431242"/>
                  <a:gd name="connsiteY48" fmla="*/ 246503 h 606121"/>
                  <a:gd name="connsiteX49" fmla="*/ 419100 w 431242"/>
                  <a:gd name="connsiteY49" fmla="*/ 141728 h 606121"/>
                  <a:gd name="connsiteX50" fmla="*/ 385762 w 431242"/>
                  <a:gd name="connsiteY50" fmla="*/ 56002 h 606121"/>
                  <a:gd name="connsiteX51" fmla="*/ 342899 w 431242"/>
                  <a:gd name="connsiteY51" fmla="*/ 15521 h 606121"/>
                  <a:gd name="connsiteX52" fmla="*/ 292894 w 431242"/>
                  <a:gd name="connsiteY52" fmla="*/ 1234 h 606121"/>
                  <a:gd name="connsiteX53" fmla="*/ 226219 w 431242"/>
                  <a:gd name="connsiteY53" fmla="*/ 44096 h 606121"/>
                  <a:gd name="connsiteX54" fmla="*/ 197644 w 431242"/>
                  <a:gd name="connsiteY54" fmla="*/ 120296 h 606121"/>
                  <a:gd name="connsiteX55" fmla="*/ 192882 w 431242"/>
                  <a:gd name="connsiteY55" fmla="*/ 203640 h 606121"/>
                  <a:gd name="connsiteX56" fmla="*/ 204787 w 431242"/>
                  <a:gd name="connsiteY56" fmla="*/ 270315 h 606121"/>
                  <a:gd name="connsiteX57" fmla="*/ 223837 w 431242"/>
                  <a:gd name="connsiteY57" fmla="*/ 339371 h 606121"/>
                  <a:gd name="connsiteX58" fmla="*/ 238125 w 431242"/>
                  <a:gd name="connsiteY58" fmla="*/ 386996 h 606121"/>
                  <a:gd name="connsiteX59" fmla="*/ 240506 w 431242"/>
                  <a:gd name="connsiteY59" fmla="*/ 434621 h 606121"/>
                  <a:gd name="connsiteX60" fmla="*/ 221456 w 431242"/>
                  <a:gd name="connsiteY60" fmla="*/ 456053 h 606121"/>
                  <a:gd name="connsiteX61" fmla="*/ 185737 w 431242"/>
                  <a:gd name="connsiteY61" fmla="*/ 446528 h 606121"/>
                  <a:gd name="connsiteX62" fmla="*/ 154781 w 431242"/>
                  <a:gd name="connsiteY62" fmla="*/ 401284 h 606121"/>
                  <a:gd name="connsiteX63" fmla="*/ 147637 w 431242"/>
                  <a:gd name="connsiteY63" fmla="*/ 315559 h 606121"/>
                  <a:gd name="connsiteX64" fmla="*/ 150019 w 431242"/>
                  <a:gd name="connsiteY64" fmla="*/ 239359 h 606121"/>
                  <a:gd name="connsiteX65" fmla="*/ 157162 w 431242"/>
                  <a:gd name="connsiteY65" fmla="*/ 191734 h 606121"/>
                  <a:gd name="connsiteX66" fmla="*/ 157162 w 431242"/>
                  <a:gd name="connsiteY66" fmla="*/ 165540 h 606121"/>
                  <a:gd name="connsiteX67" fmla="*/ 140494 w 431242"/>
                  <a:gd name="connsiteY67" fmla="*/ 153634 h 606121"/>
                  <a:gd name="connsiteX68" fmla="*/ 114300 w 431242"/>
                  <a:gd name="connsiteY68" fmla="*/ 156015 h 606121"/>
                  <a:gd name="connsiteX69" fmla="*/ 92869 w 431242"/>
                  <a:gd name="connsiteY69" fmla="*/ 215546 h 606121"/>
                  <a:gd name="connsiteX0" fmla="*/ 92869 w 431242"/>
                  <a:gd name="connsiteY0" fmla="*/ 215546 h 606121"/>
                  <a:gd name="connsiteX1" fmla="*/ 85725 w 431242"/>
                  <a:gd name="connsiteY1" fmla="*/ 284603 h 606121"/>
                  <a:gd name="connsiteX2" fmla="*/ 88106 w 431242"/>
                  <a:gd name="connsiteY2" fmla="*/ 346515 h 606121"/>
                  <a:gd name="connsiteX3" fmla="*/ 100012 w 431242"/>
                  <a:gd name="connsiteY3" fmla="*/ 401284 h 606121"/>
                  <a:gd name="connsiteX4" fmla="*/ 119062 w 431242"/>
                  <a:gd name="connsiteY4" fmla="*/ 444146 h 606121"/>
                  <a:gd name="connsiteX5" fmla="*/ 142875 w 431242"/>
                  <a:gd name="connsiteY5" fmla="*/ 477484 h 606121"/>
                  <a:gd name="connsiteX6" fmla="*/ 180975 w 431242"/>
                  <a:gd name="connsiteY6" fmla="*/ 501296 h 606121"/>
                  <a:gd name="connsiteX7" fmla="*/ 233362 w 431242"/>
                  <a:gd name="connsiteY7" fmla="*/ 503678 h 606121"/>
                  <a:gd name="connsiteX8" fmla="*/ 269081 w 431242"/>
                  <a:gd name="connsiteY8" fmla="*/ 487009 h 606121"/>
                  <a:gd name="connsiteX9" fmla="*/ 295275 w 431242"/>
                  <a:gd name="connsiteY9" fmla="*/ 444146 h 606121"/>
                  <a:gd name="connsiteX10" fmla="*/ 292894 w 431242"/>
                  <a:gd name="connsiteY10" fmla="*/ 379853 h 606121"/>
                  <a:gd name="connsiteX11" fmla="*/ 273844 w 431242"/>
                  <a:gd name="connsiteY11" fmla="*/ 317940 h 606121"/>
                  <a:gd name="connsiteX12" fmla="*/ 252412 w 431242"/>
                  <a:gd name="connsiteY12" fmla="*/ 234596 h 606121"/>
                  <a:gd name="connsiteX13" fmla="*/ 242887 w 431242"/>
                  <a:gd name="connsiteY13" fmla="*/ 163159 h 606121"/>
                  <a:gd name="connsiteX14" fmla="*/ 257175 w 431242"/>
                  <a:gd name="connsiteY14" fmla="*/ 106009 h 606121"/>
                  <a:gd name="connsiteX15" fmla="*/ 276225 w 431242"/>
                  <a:gd name="connsiteY15" fmla="*/ 72671 h 606121"/>
                  <a:gd name="connsiteX16" fmla="*/ 302419 w 431242"/>
                  <a:gd name="connsiteY16" fmla="*/ 63147 h 606121"/>
                  <a:gd name="connsiteX17" fmla="*/ 333375 w 431242"/>
                  <a:gd name="connsiteY17" fmla="*/ 89340 h 606121"/>
                  <a:gd name="connsiteX18" fmla="*/ 361950 w 431242"/>
                  <a:gd name="connsiteY18" fmla="*/ 158396 h 606121"/>
                  <a:gd name="connsiteX19" fmla="*/ 373856 w 431242"/>
                  <a:gd name="connsiteY19" fmla="*/ 227453 h 606121"/>
                  <a:gd name="connsiteX20" fmla="*/ 376237 w 431242"/>
                  <a:gd name="connsiteY20" fmla="*/ 308415 h 606121"/>
                  <a:gd name="connsiteX21" fmla="*/ 369094 w 431242"/>
                  <a:gd name="connsiteY21" fmla="*/ 382234 h 606121"/>
                  <a:gd name="connsiteX22" fmla="*/ 357187 w 431242"/>
                  <a:gd name="connsiteY22" fmla="*/ 444146 h 606121"/>
                  <a:gd name="connsiteX23" fmla="*/ 328612 w 431242"/>
                  <a:gd name="connsiteY23" fmla="*/ 489390 h 606121"/>
                  <a:gd name="connsiteX24" fmla="*/ 278606 w 431242"/>
                  <a:gd name="connsiteY24" fmla="*/ 527490 h 606121"/>
                  <a:gd name="connsiteX25" fmla="*/ 216693 w 431242"/>
                  <a:gd name="connsiteY25" fmla="*/ 548921 h 606121"/>
                  <a:gd name="connsiteX26" fmla="*/ 142875 w 431242"/>
                  <a:gd name="connsiteY26" fmla="*/ 548921 h 606121"/>
                  <a:gd name="connsiteX27" fmla="*/ 88106 w 431242"/>
                  <a:gd name="connsiteY27" fmla="*/ 517965 h 606121"/>
                  <a:gd name="connsiteX28" fmla="*/ 64294 w 431242"/>
                  <a:gd name="connsiteY28" fmla="*/ 491771 h 606121"/>
                  <a:gd name="connsiteX29" fmla="*/ 57150 w 431242"/>
                  <a:gd name="connsiteY29" fmla="*/ 456053 h 606121"/>
                  <a:gd name="connsiteX30" fmla="*/ 73819 w 431242"/>
                  <a:gd name="connsiteY30" fmla="*/ 425096 h 606121"/>
                  <a:gd name="connsiteX31" fmla="*/ 119062 w 431242"/>
                  <a:gd name="connsiteY31" fmla="*/ 420334 h 606121"/>
                  <a:gd name="connsiteX32" fmla="*/ 145256 w 431242"/>
                  <a:gd name="connsiteY32" fmla="*/ 417953 h 606121"/>
                  <a:gd name="connsiteX33" fmla="*/ 133350 w 431242"/>
                  <a:gd name="connsiteY33" fmla="*/ 384615 h 606121"/>
                  <a:gd name="connsiteX34" fmla="*/ 126206 w 431242"/>
                  <a:gd name="connsiteY34" fmla="*/ 367946 h 606121"/>
                  <a:gd name="connsiteX35" fmla="*/ 80962 w 431242"/>
                  <a:gd name="connsiteY35" fmla="*/ 372709 h 606121"/>
                  <a:gd name="connsiteX36" fmla="*/ 35719 w 431242"/>
                  <a:gd name="connsiteY36" fmla="*/ 386996 h 606121"/>
                  <a:gd name="connsiteX37" fmla="*/ 7144 w 431242"/>
                  <a:gd name="connsiteY37" fmla="*/ 415571 h 606121"/>
                  <a:gd name="connsiteX38" fmla="*/ 0 w 431242"/>
                  <a:gd name="connsiteY38" fmla="*/ 453671 h 606121"/>
                  <a:gd name="connsiteX39" fmla="*/ 7144 w 431242"/>
                  <a:gd name="connsiteY39" fmla="*/ 501296 h 606121"/>
                  <a:gd name="connsiteX40" fmla="*/ 35719 w 431242"/>
                  <a:gd name="connsiteY40" fmla="*/ 553684 h 606121"/>
                  <a:gd name="connsiteX41" fmla="*/ 104775 w 431242"/>
                  <a:gd name="connsiteY41" fmla="*/ 589403 h 606121"/>
                  <a:gd name="connsiteX42" fmla="*/ 192881 w 431242"/>
                  <a:gd name="connsiteY42" fmla="*/ 606071 h 606121"/>
                  <a:gd name="connsiteX43" fmla="*/ 280987 w 431242"/>
                  <a:gd name="connsiteY43" fmla="*/ 584640 h 606121"/>
                  <a:gd name="connsiteX44" fmla="*/ 345281 w 431242"/>
                  <a:gd name="connsiteY44" fmla="*/ 546540 h 606121"/>
                  <a:gd name="connsiteX45" fmla="*/ 392906 w 431242"/>
                  <a:gd name="connsiteY45" fmla="*/ 496534 h 606121"/>
                  <a:gd name="connsiteX46" fmla="*/ 416719 w 431242"/>
                  <a:gd name="connsiteY46" fmla="*/ 417953 h 606121"/>
                  <a:gd name="connsiteX47" fmla="*/ 426244 w 431242"/>
                  <a:gd name="connsiteY47" fmla="*/ 334609 h 606121"/>
                  <a:gd name="connsiteX48" fmla="*/ 431006 w 431242"/>
                  <a:gd name="connsiteY48" fmla="*/ 246503 h 606121"/>
                  <a:gd name="connsiteX49" fmla="*/ 419100 w 431242"/>
                  <a:gd name="connsiteY49" fmla="*/ 141728 h 606121"/>
                  <a:gd name="connsiteX50" fmla="*/ 385762 w 431242"/>
                  <a:gd name="connsiteY50" fmla="*/ 56002 h 606121"/>
                  <a:gd name="connsiteX51" fmla="*/ 342899 w 431242"/>
                  <a:gd name="connsiteY51" fmla="*/ 15521 h 606121"/>
                  <a:gd name="connsiteX52" fmla="*/ 292894 w 431242"/>
                  <a:gd name="connsiteY52" fmla="*/ 1234 h 606121"/>
                  <a:gd name="connsiteX53" fmla="*/ 226219 w 431242"/>
                  <a:gd name="connsiteY53" fmla="*/ 44096 h 606121"/>
                  <a:gd name="connsiteX54" fmla="*/ 197644 w 431242"/>
                  <a:gd name="connsiteY54" fmla="*/ 120296 h 606121"/>
                  <a:gd name="connsiteX55" fmla="*/ 192882 w 431242"/>
                  <a:gd name="connsiteY55" fmla="*/ 203640 h 606121"/>
                  <a:gd name="connsiteX56" fmla="*/ 204787 w 431242"/>
                  <a:gd name="connsiteY56" fmla="*/ 270315 h 606121"/>
                  <a:gd name="connsiteX57" fmla="*/ 223837 w 431242"/>
                  <a:gd name="connsiteY57" fmla="*/ 339371 h 606121"/>
                  <a:gd name="connsiteX58" fmla="*/ 238125 w 431242"/>
                  <a:gd name="connsiteY58" fmla="*/ 386996 h 606121"/>
                  <a:gd name="connsiteX59" fmla="*/ 240506 w 431242"/>
                  <a:gd name="connsiteY59" fmla="*/ 434621 h 606121"/>
                  <a:gd name="connsiteX60" fmla="*/ 221456 w 431242"/>
                  <a:gd name="connsiteY60" fmla="*/ 456053 h 606121"/>
                  <a:gd name="connsiteX61" fmla="*/ 185737 w 431242"/>
                  <a:gd name="connsiteY61" fmla="*/ 446528 h 606121"/>
                  <a:gd name="connsiteX62" fmla="*/ 154781 w 431242"/>
                  <a:gd name="connsiteY62" fmla="*/ 401284 h 606121"/>
                  <a:gd name="connsiteX63" fmla="*/ 147637 w 431242"/>
                  <a:gd name="connsiteY63" fmla="*/ 315559 h 606121"/>
                  <a:gd name="connsiteX64" fmla="*/ 150019 w 431242"/>
                  <a:gd name="connsiteY64" fmla="*/ 239359 h 606121"/>
                  <a:gd name="connsiteX65" fmla="*/ 157162 w 431242"/>
                  <a:gd name="connsiteY65" fmla="*/ 191734 h 606121"/>
                  <a:gd name="connsiteX66" fmla="*/ 157162 w 431242"/>
                  <a:gd name="connsiteY66" fmla="*/ 165540 h 606121"/>
                  <a:gd name="connsiteX67" fmla="*/ 140494 w 431242"/>
                  <a:gd name="connsiteY67" fmla="*/ 153634 h 606121"/>
                  <a:gd name="connsiteX68" fmla="*/ 114300 w 431242"/>
                  <a:gd name="connsiteY68" fmla="*/ 156015 h 606121"/>
                  <a:gd name="connsiteX69" fmla="*/ 92869 w 431242"/>
                  <a:gd name="connsiteY69" fmla="*/ 215546 h 606121"/>
                  <a:gd name="connsiteX0" fmla="*/ 92869 w 431242"/>
                  <a:gd name="connsiteY0" fmla="*/ 215546 h 606207"/>
                  <a:gd name="connsiteX1" fmla="*/ 85725 w 431242"/>
                  <a:gd name="connsiteY1" fmla="*/ 284603 h 606207"/>
                  <a:gd name="connsiteX2" fmla="*/ 88106 w 431242"/>
                  <a:gd name="connsiteY2" fmla="*/ 346515 h 606207"/>
                  <a:gd name="connsiteX3" fmla="*/ 100012 w 431242"/>
                  <a:gd name="connsiteY3" fmla="*/ 401284 h 606207"/>
                  <a:gd name="connsiteX4" fmla="*/ 119062 w 431242"/>
                  <a:gd name="connsiteY4" fmla="*/ 444146 h 606207"/>
                  <a:gd name="connsiteX5" fmla="*/ 142875 w 431242"/>
                  <a:gd name="connsiteY5" fmla="*/ 477484 h 606207"/>
                  <a:gd name="connsiteX6" fmla="*/ 180975 w 431242"/>
                  <a:gd name="connsiteY6" fmla="*/ 501296 h 606207"/>
                  <a:gd name="connsiteX7" fmla="*/ 233362 w 431242"/>
                  <a:gd name="connsiteY7" fmla="*/ 503678 h 606207"/>
                  <a:gd name="connsiteX8" fmla="*/ 269081 w 431242"/>
                  <a:gd name="connsiteY8" fmla="*/ 487009 h 606207"/>
                  <a:gd name="connsiteX9" fmla="*/ 295275 w 431242"/>
                  <a:gd name="connsiteY9" fmla="*/ 444146 h 606207"/>
                  <a:gd name="connsiteX10" fmla="*/ 292894 w 431242"/>
                  <a:gd name="connsiteY10" fmla="*/ 379853 h 606207"/>
                  <a:gd name="connsiteX11" fmla="*/ 273844 w 431242"/>
                  <a:gd name="connsiteY11" fmla="*/ 317940 h 606207"/>
                  <a:gd name="connsiteX12" fmla="*/ 252412 w 431242"/>
                  <a:gd name="connsiteY12" fmla="*/ 234596 h 606207"/>
                  <a:gd name="connsiteX13" fmla="*/ 242887 w 431242"/>
                  <a:gd name="connsiteY13" fmla="*/ 163159 h 606207"/>
                  <a:gd name="connsiteX14" fmla="*/ 257175 w 431242"/>
                  <a:gd name="connsiteY14" fmla="*/ 106009 h 606207"/>
                  <a:gd name="connsiteX15" fmla="*/ 276225 w 431242"/>
                  <a:gd name="connsiteY15" fmla="*/ 72671 h 606207"/>
                  <a:gd name="connsiteX16" fmla="*/ 302419 w 431242"/>
                  <a:gd name="connsiteY16" fmla="*/ 63147 h 606207"/>
                  <a:gd name="connsiteX17" fmla="*/ 333375 w 431242"/>
                  <a:gd name="connsiteY17" fmla="*/ 89340 h 606207"/>
                  <a:gd name="connsiteX18" fmla="*/ 361950 w 431242"/>
                  <a:gd name="connsiteY18" fmla="*/ 158396 h 606207"/>
                  <a:gd name="connsiteX19" fmla="*/ 373856 w 431242"/>
                  <a:gd name="connsiteY19" fmla="*/ 227453 h 606207"/>
                  <a:gd name="connsiteX20" fmla="*/ 376237 w 431242"/>
                  <a:gd name="connsiteY20" fmla="*/ 308415 h 606207"/>
                  <a:gd name="connsiteX21" fmla="*/ 369094 w 431242"/>
                  <a:gd name="connsiteY21" fmla="*/ 382234 h 606207"/>
                  <a:gd name="connsiteX22" fmla="*/ 357187 w 431242"/>
                  <a:gd name="connsiteY22" fmla="*/ 444146 h 606207"/>
                  <a:gd name="connsiteX23" fmla="*/ 328612 w 431242"/>
                  <a:gd name="connsiteY23" fmla="*/ 489390 h 606207"/>
                  <a:gd name="connsiteX24" fmla="*/ 278606 w 431242"/>
                  <a:gd name="connsiteY24" fmla="*/ 527490 h 606207"/>
                  <a:gd name="connsiteX25" fmla="*/ 216693 w 431242"/>
                  <a:gd name="connsiteY25" fmla="*/ 548921 h 606207"/>
                  <a:gd name="connsiteX26" fmla="*/ 142875 w 431242"/>
                  <a:gd name="connsiteY26" fmla="*/ 548921 h 606207"/>
                  <a:gd name="connsiteX27" fmla="*/ 88106 w 431242"/>
                  <a:gd name="connsiteY27" fmla="*/ 517965 h 606207"/>
                  <a:gd name="connsiteX28" fmla="*/ 64294 w 431242"/>
                  <a:gd name="connsiteY28" fmla="*/ 491771 h 606207"/>
                  <a:gd name="connsiteX29" fmla="*/ 57150 w 431242"/>
                  <a:gd name="connsiteY29" fmla="*/ 456053 h 606207"/>
                  <a:gd name="connsiteX30" fmla="*/ 73819 w 431242"/>
                  <a:gd name="connsiteY30" fmla="*/ 425096 h 606207"/>
                  <a:gd name="connsiteX31" fmla="*/ 119062 w 431242"/>
                  <a:gd name="connsiteY31" fmla="*/ 420334 h 606207"/>
                  <a:gd name="connsiteX32" fmla="*/ 145256 w 431242"/>
                  <a:gd name="connsiteY32" fmla="*/ 417953 h 606207"/>
                  <a:gd name="connsiteX33" fmla="*/ 133350 w 431242"/>
                  <a:gd name="connsiteY33" fmla="*/ 384615 h 606207"/>
                  <a:gd name="connsiteX34" fmla="*/ 126206 w 431242"/>
                  <a:gd name="connsiteY34" fmla="*/ 367946 h 606207"/>
                  <a:gd name="connsiteX35" fmla="*/ 80962 w 431242"/>
                  <a:gd name="connsiteY35" fmla="*/ 372709 h 606207"/>
                  <a:gd name="connsiteX36" fmla="*/ 35719 w 431242"/>
                  <a:gd name="connsiteY36" fmla="*/ 386996 h 606207"/>
                  <a:gd name="connsiteX37" fmla="*/ 7144 w 431242"/>
                  <a:gd name="connsiteY37" fmla="*/ 415571 h 606207"/>
                  <a:gd name="connsiteX38" fmla="*/ 0 w 431242"/>
                  <a:gd name="connsiteY38" fmla="*/ 453671 h 606207"/>
                  <a:gd name="connsiteX39" fmla="*/ 7144 w 431242"/>
                  <a:gd name="connsiteY39" fmla="*/ 501296 h 606207"/>
                  <a:gd name="connsiteX40" fmla="*/ 35719 w 431242"/>
                  <a:gd name="connsiteY40" fmla="*/ 553684 h 606207"/>
                  <a:gd name="connsiteX41" fmla="*/ 104775 w 431242"/>
                  <a:gd name="connsiteY41" fmla="*/ 591784 h 606207"/>
                  <a:gd name="connsiteX42" fmla="*/ 192881 w 431242"/>
                  <a:gd name="connsiteY42" fmla="*/ 606071 h 606207"/>
                  <a:gd name="connsiteX43" fmla="*/ 280987 w 431242"/>
                  <a:gd name="connsiteY43" fmla="*/ 584640 h 606207"/>
                  <a:gd name="connsiteX44" fmla="*/ 345281 w 431242"/>
                  <a:gd name="connsiteY44" fmla="*/ 546540 h 606207"/>
                  <a:gd name="connsiteX45" fmla="*/ 392906 w 431242"/>
                  <a:gd name="connsiteY45" fmla="*/ 496534 h 606207"/>
                  <a:gd name="connsiteX46" fmla="*/ 416719 w 431242"/>
                  <a:gd name="connsiteY46" fmla="*/ 417953 h 606207"/>
                  <a:gd name="connsiteX47" fmla="*/ 426244 w 431242"/>
                  <a:gd name="connsiteY47" fmla="*/ 334609 h 606207"/>
                  <a:gd name="connsiteX48" fmla="*/ 431006 w 431242"/>
                  <a:gd name="connsiteY48" fmla="*/ 246503 h 606207"/>
                  <a:gd name="connsiteX49" fmla="*/ 419100 w 431242"/>
                  <a:gd name="connsiteY49" fmla="*/ 141728 h 606207"/>
                  <a:gd name="connsiteX50" fmla="*/ 385762 w 431242"/>
                  <a:gd name="connsiteY50" fmla="*/ 56002 h 606207"/>
                  <a:gd name="connsiteX51" fmla="*/ 342899 w 431242"/>
                  <a:gd name="connsiteY51" fmla="*/ 15521 h 606207"/>
                  <a:gd name="connsiteX52" fmla="*/ 292894 w 431242"/>
                  <a:gd name="connsiteY52" fmla="*/ 1234 h 606207"/>
                  <a:gd name="connsiteX53" fmla="*/ 226219 w 431242"/>
                  <a:gd name="connsiteY53" fmla="*/ 44096 h 606207"/>
                  <a:gd name="connsiteX54" fmla="*/ 197644 w 431242"/>
                  <a:gd name="connsiteY54" fmla="*/ 120296 h 606207"/>
                  <a:gd name="connsiteX55" fmla="*/ 192882 w 431242"/>
                  <a:gd name="connsiteY55" fmla="*/ 203640 h 606207"/>
                  <a:gd name="connsiteX56" fmla="*/ 204787 w 431242"/>
                  <a:gd name="connsiteY56" fmla="*/ 270315 h 606207"/>
                  <a:gd name="connsiteX57" fmla="*/ 223837 w 431242"/>
                  <a:gd name="connsiteY57" fmla="*/ 339371 h 606207"/>
                  <a:gd name="connsiteX58" fmla="*/ 238125 w 431242"/>
                  <a:gd name="connsiteY58" fmla="*/ 386996 h 606207"/>
                  <a:gd name="connsiteX59" fmla="*/ 240506 w 431242"/>
                  <a:gd name="connsiteY59" fmla="*/ 434621 h 606207"/>
                  <a:gd name="connsiteX60" fmla="*/ 221456 w 431242"/>
                  <a:gd name="connsiteY60" fmla="*/ 456053 h 606207"/>
                  <a:gd name="connsiteX61" fmla="*/ 185737 w 431242"/>
                  <a:gd name="connsiteY61" fmla="*/ 446528 h 606207"/>
                  <a:gd name="connsiteX62" fmla="*/ 154781 w 431242"/>
                  <a:gd name="connsiteY62" fmla="*/ 401284 h 606207"/>
                  <a:gd name="connsiteX63" fmla="*/ 147637 w 431242"/>
                  <a:gd name="connsiteY63" fmla="*/ 315559 h 606207"/>
                  <a:gd name="connsiteX64" fmla="*/ 150019 w 431242"/>
                  <a:gd name="connsiteY64" fmla="*/ 239359 h 606207"/>
                  <a:gd name="connsiteX65" fmla="*/ 157162 w 431242"/>
                  <a:gd name="connsiteY65" fmla="*/ 191734 h 606207"/>
                  <a:gd name="connsiteX66" fmla="*/ 157162 w 431242"/>
                  <a:gd name="connsiteY66" fmla="*/ 165540 h 606207"/>
                  <a:gd name="connsiteX67" fmla="*/ 140494 w 431242"/>
                  <a:gd name="connsiteY67" fmla="*/ 153634 h 606207"/>
                  <a:gd name="connsiteX68" fmla="*/ 114300 w 431242"/>
                  <a:gd name="connsiteY68" fmla="*/ 156015 h 606207"/>
                  <a:gd name="connsiteX69" fmla="*/ 92869 w 431242"/>
                  <a:gd name="connsiteY69" fmla="*/ 215546 h 606207"/>
                  <a:gd name="connsiteX0" fmla="*/ 92869 w 431242"/>
                  <a:gd name="connsiteY0" fmla="*/ 215546 h 606222"/>
                  <a:gd name="connsiteX1" fmla="*/ 85725 w 431242"/>
                  <a:gd name="connsiteY1" fmla="*/ 284603 h 606222"/>
                  <a:gd name="connsiteX2" fmla="*/ 88106 w 431242"/>
                  <a:gd name="connsiteY2" fmla="*/ 346515 h 606222"/>
                  <a:gd name="connsiteX3" fmla="*/ 100012 w 431242"/>
                  <a:gd name="connsiteY3" fmla="*/ 401284 h 606222"/>
                  <a:gd name="connsiteX4" fmla="*/ 119062 w 431242"/>
                  <a:gd name="connsiteY4" fmla="*/ 444146 h 606222"/>
                  <a:gd name="connsiteX5" fmla="*/ 142875 w 431242"/>
                  <a:gd name="connsiteY5" fmla="*/ 477484 h 606222"/>
                  <a:gd name="connsiteX6" fmla="*/ 180975 w 431242"/>
                  <a:gd name="connsiteY6" fmla="*/ 501296 h 606222"/>
                  <a:gd name="connsiteX7" fmla="*/ 233362 w 431242"/>
                  <a:gd name="connsiteY7" fmla="*/ 503678 h 606222"/>
                  <a:gd name="connsiteX8" fmla="*/ 269081 w 431242"/>
                  <a:gd name="connsiteY8" fmla="*/ 487009 h 606222"/>
                  <a:gd name="connsiteX9" fmla="*/ 295275 w 431242"/>
                  <a:gd name="connsiteY9" fmla="*/ 444146 h 606222"/>
                  <a:gd name="connsiteX10" fmla="*/ 292894 w 431242"/>
                  <a:gd name="connsiteY10" fmla="*/ 379853 h 606222"/>
                  <a:gd name="connsiteX11" fmla="*/ 273844 w 431242"/>
                  <a:gd name="connsiteY11" fmla="*/ 317940 h 606222"/>
                  <a:gd name="connsiteX12" fmla="*/ 252412 w 431242"/>
                  <a:gd name="connsiteY12" fmla="*/ 234596 h 606222"/>
                  <a:gd name="connsiteX13" fmla="*/ 242887 w 431242"/>
                  <a:gd name="connsiteY13" fmla="*/ 163159 h 606222"/>
                  <a:gd name="connsiteX14" fmla="*/ 257175 w 431242"/>
                  <a:gd name="connsiteY14" fmla="*/ 106009 h 606222"/>
                  <a:gd name="connsiteX15" fmla="*/ 276225 w 431242"/>
                  <a:gd name="connsiteY15" fmla="*/ 72671 h 606222"/>
                  <a:gd name="connsiteX16" fmla="*/ 302419 w 431242"/>
                  <a:gd name="connsiteY16" fmla="*/ 63147 h 606222"/>
                  <a:gd name="connsiteX17" fmla="*/ 333375 w 431242"/>
                  <a:gd name="connsiteY17" fmla="*/ 89340 h 606222"/>
                  <a:gd name="connsiteX18" fmla="*/ 361950 w 431242"/>
                  <a:gd name="connsiteY18" fmla="*/ 158396 h 606222"/>
                  <a:gd name="connsiteX19" fmla="*/ 373856 w 431242"/>
                  <a:gd name="connsiteY19" fmla="*/ 227453 h 606222"/>
                  <a:gd name="connsiteX20" fmla="*/ 376237 w 431242"/>
                  <a:gd name="connsiteY20" fmla="*/ 308415 h 606222"/>
                  <a:gd name="connsiteX21" fmla="*/ 369094 w 431242"/>
                  <a:gd name="connsiteY21" fmla="*/ 382234 h 606222"/>
                  <a:gd name="connsiteX22" fmla="*/ 357187 w 431242"/>
                  <a:gd name="connsiteY22" fmla="*/ 444146 h 606222"/>
                  <a:gd name="connsiteX23" fmla="*/ 328612 w 431242"/>
                  <a:gd name="connsiteY23" fmla="*/ 489390 h 606222"/>
                  <a:gd name="connsiteX24" fmla="*/ 278606 w 431242"/>
                  <a:gd name="connsiteY24" fmla="*/ 527490 h 606222"/>
                  <a:gd name="connsiteX25" fmla="*/ 216693 w 431242"/>
                  <a:gd name="connsiteY25" fmla="*/ 548921 h 606222"/>
                  <a:gd name="connsiteX26" fmla="*/ 142875 w 431242"/>
                  <a:gd name="connsiteY26" fmla="*/ 548921 h 606222"/>
                  <a:gd name="connsiteX27" fmla="*/ 88106 w 431242"/>
                  <a:gd name="connsiteY27" fmla="*/ 517965 h 606222"/>
                  <a:gd name="connsiteX28" fmla="*/ 64294 w 431242"/>
                  <a:gd name="connsiteY28" fmla="*/ 491771 h 606222"/>
                  <a:gd name="connsiteX29" fmla="*/ 57150 w 431242"/>
                  <a:gd name="connsiteY29" fmla="*/ 456053 h 606222"/>
                  <a:gd name="connsiteX30" fmla="*/ 73819 w 431242"/>
                  <a:gd name="connsiteY30" fmla="*/ 425096 h 606222"/>
                  <a:gd name="connsiteX31" fmla="*/ 119062 w 431242"/>
                  <a:gd name="connsiteY31" fmla="*/ 420334 h 606222"/>
                  <a:gd name="connsiteX32" fmla="*/ 145256 w 431242"/>
                  <a:gd name="connsiteY32" fmla="*/ 417953 h 606222"/>
                  <a:gd name="connsiteX33" fmla="*/ 133350 w 431242"/>
                  <a:gd name="connsiteY33" fmla="*/ 384615 h 606222"/>
                  <a:gd name="connsiteX34" fmla="*/ 126206 w 431242"/>
                  <a:gd name="connsiteY34" fmla="*/ 367946 h 606222"/>
                  <a:gd name="connsiteX35" fmla="*/ 80962 w 431242"/>
                  <a:gd name="connsiteY35" fmla="*/ 372709 h 606222"/>
                  <a:gd name="connsiteX36" fmla="*/ 35719 w 431242"/>
                  <a:gd name="connsiteY36" fmla="*/ 386996 h 606222"/>
                  <a:gd name="connsiteX37" fmla="*/ 7144 w 431242"/>
                  <a:gd name="connsiteY37" fmla="*/ 415571 h 606222"/>
                  <a:gd name="connsiteX38" fmla="*/ 0 w 431242"/>
                  <a:gd name="connsiteY38" fmla="*/ 453671 h 606222"/>
                  <a:gd name="connsiteX39" fmla="*/ 7144 w 431242"/>
                  <a:gd name="connsiteY39" fmla="*/ 501296 h 606222"/>
                  <a:gd name="connsiteX40" fmla="*/ 35719 w 431242"/>
                  <a:gd name="connsiteY40" fmla="*/ 548921 h 606222"/>
                  <a:gd name="connsiteX41" fmla="*/ 104775 w 431242"/>
                  <a:gd name="connsiteY41" fmla="*/ 591784 h 606222"/>
                  <a:gd name="connsiteX42" fmla="*/ 192881 w 431242"/>
                  <a:gd name="connsiteY42" fmla="*/ 606071 h 606222"/>
                  <a:gd name="connsiteX43" fmla="*/ 280987 w 431242"/>
                  <a:gd name="connsiteY43" fmla="*/ 584640 h 606222"/>
                  <a:gd name="connsiteX44" fmla="*/ 345281 w 431242"/>
                  <a:gd name="connsiteY44" fmla="*/ 546540 h 606222"/>
                  <a:gd name="connsiteX45" fmla="*/ 392906 w 431242"/>
                  <a:gd name="connsiteY45" fmla="*/ 496534 h 606222"/>
                  <a:gd name="connsiteX46" fmla="*/ 416719 w 431242"/>
                  <a:gd name="connsiteY46" fmla="*/ 417953 h 606222"/>
                  <a:gd name="connsiteX47" fmla="*/ 426244 w 431242"/>
                  <a:gd name="connsiteY47" fmla="*/ 334609 h 606222"/>
                  <a:gd name="connsiteX48" fmla="*/ 431006 w 431242"/>
                  <a:gd name="connsiteY48" fmla="*/ 246503 h 606222"/>
                  <a:gd name="connsiteX49" fmla="*/ 419100 w 431242"/>
                  <a:gd name="connsiteY49" fmla="*/ 141728 h 606222"/>
                  <a:gd name="connsiteX50" fmla="*/ 385762 w 431242"/>
                  <a:gd name="connsiteY50" fmla="*/ 56002 h 606222"/>
                  <a:gd name="connsiteX51" fmla="*/ 342899 w 431242"/>
                  <a:gd name="connsiteY51" fmla="*/ 15521 h 606222"/>
                  <a:gd name="connsiteX52" fmla="*/ 292894 w 431242"/>
                  <a:gd name="connsiteY52" fmla="*/ 1234 h 606222"/>
                  <a:gd name="connsiteX53" fmla="*/ 226219 w 431242"/>
                  <a:gd name="connsiteY53" fmla="*/ 44096 h 606222"/>
                  <a:gd name="connsiteX54" fmla="*/ 197644 w 431242"/>
                  <a:gd name="connsiteY54" fmla="*/ 120296 h 606222"/>
                  <a:gd name="connsiteX55" fmla="*/ 192882 w 431242"/>
                  <a:gd name="connsiteY55" fmla="*/ 203640 h 606222"/>
                  <a:gd name="connsiteX56" fmla="*/ 204787 w 431242"/>
                  <a:gd name="connsiteY56" fmla="*/ 270315 h 606222"/>
                  <a:gd name="connsiteX57" fmla="*/ 223837 w 431242"/>
                  <a:gd name="connsiteY57" fmla="*/ 339371 h 606222"/>
                  <a:gd name="connsiteX58" fmla="*/ 238125 w 431242"/>
                  <a:gd name="connsiteY58" fmla="*/ 386996 h 606222"/>
                  <a:gd name="connsiteX59" fmla="*/ 240506 w 431242"/>
                  <a:gd name="connsiteY59" fmla="*/ 434621 h 606222"/>
                  <a:gd name="connsiteX60" fmla="*/ 221456 w 431242"/>
                  <a:gd name="connsiteY60" fmla="*/ 456053 h 606222"/>
                  <a:gd name="connsiteX61" fmla="*/ 185737 w 431242"/>
                  <a:gd name="connsiteY61" fmla="*/ 446528 h 606222"/>
                  <a:gd name="connsiteX62" fmla="*/ 154781 w 431242"/>
                  <a:gd name="connsiteY62" fmla="*/ 401284 h 606222"/>
                  <a:gd name="connsiteX63" fmla="*/ 147637 w 431242"/>
                  <a:gd name="connsiteY63" fmla="*/ 315559 h 606222"/>
                  <a:gd name="connsiteX64" fmla="*/ 150019 w 431242"/>
                  <a:gd name="connsiteY64" fmla="*/ 239359 h 606222"/>
                  <a:gd name="connsiteX65" fmla="*/ 157162 w 431242"/>
                  <a:gd name="connsiteY65" fmla="*/ 191734 h 606222"/>
                  <a:gd name="connsiteX66" fmla="*/ 157162 w 431242"/>
                  <a:gd name="connsiteY66" fmla="*/ 165540 h 606222"/>
                  <a:gd name="connsiteX67" fmla="*/ 140494 w 431242"/>
                  <a:gd name="connsiteY67" fmla="*/ 153634 h 606222"/>
                  <a:gd name="connsiteX68" fmla="*/ 114300 w 431242"/>
                  <a:gd name="connsiteY68" fmla="*/ 156015 h 606222"/>
                  <a:gd name="connsiteX69" fmla="*/ 92869 w 431242"/>
                  <a:gd name="connsiteY69" fmla="*/ 215546 h 606222"/>
                  <a:gd name="connsiteX0" fmla="*/ 92869 w 431242"/>
                  <a:gd name="connsiteY0" fmla="*/ 215546 h 606222"/>
                  <a:gd name="connsiteX1" fmla="*/ 85725 w 431242"/>
                  <a:gd name="connsiteY1" fmla="*/ 284603 h 606222"/>
                  <a:gd name="connsiteX2" fmla="*/ 88106 w 431242"/>
                  <a:gd name="connsiteY2" fmla="*/ 346515 h 606222"/>
                  <a:gd name="connsiteX3" fmla="*/ 100012 w 431242"/>
                  <a:gd name="connsiteY3" fmla="*/ 401284 h 606222"/>
                  <a:gd name="connsiteX4" fmla="*/ 119062 w 431242"/>
                  <a:gd name="connsiteY4" fmla="*/ 444146 h 606222"/>
                  <a:gd name="connsiteX5" fmla="*/ 142875 w 431242"/>
                  <a:gd name="connsiteY5" fmla="*/ 477484 h 606222"/>
                  <a:gd name="connsiteX6" fmla="*/ 180975 w 431242"/>
                  <a:gd name="connsiteY6" fmla="*/ 501296 h 606222"/>
                  <a:gd name="connsiteX7" fmla="*/ 233362 w 431242"/>
                  <a:gd name="connsiteY7" fmla="*/ 503678 h 606222"/>
                  <a:gd name="connsiteX8" fmla="*/ 269081 w 431242"/>
                  <a:gd name="connsiteY8" fmla="*/ 487009 h 606222"/>
                  <a:gd name="connsiteX9" fmla="*/ 295275 w 431242"/>
                  <a:gd name="connsiteY9" fmla="*/ 444146 h 606222"/>
                  <a:gd name="connsiteX10" fmla="*/ 292894 w 431242"/>
                  <a:gd name="connsiteY10" fmla="*/ 379853 h 606222"/>
                  <a:gd name="connsiteX11" fmla="*/ 273844 w 431242"/>
                  <a:gd name="connsiteY11" fmla="*/ 317940 h 606222"/>
                  <a:gd name="connsiteX12" fmla="*/ 252412 w 431242"/>
                  <a:gd name="connsiteY12" fmla="*/ 234596 h 606222"/>
                  <a:gd name="connsiteX13" fmla="*/ 242887 w 431242"/>
                  <a:gd name="connsiteY13" fmla="*/ 163159 h 606222"/>
                  <a:gd name="connsiteX14" fmla="*/ 257175 w 431242"/>
                  <a:gd name="connsiteY14" fmla="*/ 106009 h 606222"/>
                  <a:gd name="connsiteX15" fmla="*/ 276225 w 431242"/>
                  <a:gd name="connsiteY15" fmla="*/ 72671 h 606222"/>
                  <a:gd name="connsiteX16" fmla="*/ 302419 w 431242"/>
                  <a:gd name="connsiteY16" fmla="*/ 63147 h 606222"/>
                  <a:gd name="connsiteX17" fmla="*/ 333375 w 431242"/>
                  <a:gd name="connsiteY17" fmla="*/ 89340 h 606222"/>
                  <a:gd name="connsiteX18" fmla="*/ 361950 w 431242"/>
                  <a:gd name="connsiteY18" fmla="*/ 158396 h 606222"/>
                  <a:gd name="connsiteX19" fmla="*/ 373856 w 431242"/>
                  <a:gd name="connsiteY19" fmla="*/ 227453 h 606222"/>
                  <a:gd name="connsiteX20" fmla="*/ 376237 w 431242"/>
                  <a:gd name="connsiteY20" fmla="*/ 308415 h 606222"/>
                  <a:gd name="connsiteX21" fmla="*/ 369094 w 431242"/>
                  <a:gd name="connsiteY21" fmla="*/ 382234 h 606222"/>
                  <a:gd name="connsiteX22" fmla="*/ 357187 w 431242"/>
                  <a:gd name="connsiteY22" fmla="*/ 444146 h 606222"/>
                  <a:gd name="connsiteX23" fmla="*/ 328612 w 431242"/>
                  <a:gd name="connsiteY23" fmla="*/ 489390 h 606222"/>
                  <a:gd name="connsiteX24" fmla="*/ 278606 w 431242"/>
                  <a:gd name="connsiteY24" fmla="*/ 527490 h 606222"/>
                  <a:gd name="connsiteX25" fmla="*/ 216693 w 431242"/>
                  <a:gd name="connsiteY25" fmla="*/ 548921 h 606222"/>
                  <a:gd name="connsiteX26" fmla="*/ 142875 w 431242"/>
                  <a:gd name="connsiteY26" fmla="*/ 548921 h 606222"/>
                  <a:gd name="connsiteX27" fmla="*/ 88106 w 431242"/>
                  <a:gd name="connsiteY27" fmla="*/ 517965 h 606222"/>
                  <a:gd name="connsiteX28" fmla="*/ 64294 w 431242"/>
                  <a:gd name="connsiteY28" fmla="*/ 491771 h 606222"/>
                  <a:gd name="connsiteX29" fmla="*/ 57150 w 431242"/>
                  <a:gd name="connsiteY29" fmla="*/ 456053 h 606222"/>
                  <a:gd name="connsiteX30" fmla="*/ 73819 w 431242"/>
                  <a:gd name="connsiteY30" fmla="*/ 425096 h 606222"/>
                  <a:gd name="connsiteX31" fmla="*/ 119062 w 431242"/>
                  <a:gd name="connsiteY31" fmla="*/ 420334 h 606222"/>
                  <a:gd name="connsiteX32" fmla="*/ 145256 w 431242"/>
                  <a:gd name="connsiteY32" fmla="*/ 417953 h 606222"/>
                  <a:gd name="connsiteX33" fmla="*/ 133350 w 431242"/>
                  <a:gd name="connsiteY33" fmla="*/ 384615 h 606222"/>
                  <a:gd name="connsiteX34" fmla="*/ 126206 w 431242"/>
                  <a:gd name="connsiteY34" fmla="*/ 367946 h 606222"/>
                  <a:gd name="connsiteX35" fmla="*/ 80962 w 431242"/>
                  <a:gd name="connsiteY35" fmla="*/ 372709 h 606222"/>
                  <a:gd name="connsiteX36" fmla="*/ 35719 w 431242"/>
                  <a:gd name="connsiteY36" fmla="*/ 386996 h 606222"/>
                  <a:gd name="connsiteX37" fmla="*/ 7144 w 431242"/>
                  <a:gd name="connsiteY37" fmla="*/ 415571 h 606222"/>
                  <a:gd name="connsiteX38" fmla="*/ 0 w 431242"/>
                  <a:gd name="connsiteY38" fmla="*/ 453671 h 606222"/>
                  <a:gd name="connsiteX39" fmla="*/ 7144 w 431242"/>
                  <a:gd name="connsiteY39" fmla="*/ 501296 h 606222"/>
                  <a:gd name="connsiteX40" fmla="*/ 35719 w 431242"/>
                  <a:gd name="connsiteY40" fmla="*/ 548921 h 606222"/>
                  <a:gd name="connsiteX41" fmla="*/ 104775 w 431242"/>
                  <a:gd name="connsiteY41" fmla="*/ 591784 h 606222"/>
                  <a:gd name="connsiteX42" fmla="*/ 192881 w 431242"/>
                  <a:gd name="connsiteY42" fmla="*/ 606071 h 606222"/>
                  <a:gd name="connsiteX43" fmla="*/ 280987 w 431242"/>
                  <a:gd name="connsiteY43" fmla="*/ 584640 h 606222"/>
                  <a:gd name="connsiteX44" fmla="*/ 345281 w 431242"/>
                  <a:gd name="connsiteY44" fmla="*/ 546540 h 606222"/>
                  <a:gd name="connsiteX45" fmla="*/ 390525 w 431242"/>
                  <a:gd name="connsiteY45" fmla="*/ 494153 h 606222"/>
                  <a:gd name="connsiteX46" fmla="*/ 416719 w 431242"/>
                  <a:gd name="connsiteY46" fmla="*/ 417953 h 606222"/>
                  <a:gd name="connsiteX47" fmla="*/ 426244 w 431242"/>
                  <a:gd name="connsiteY47" fmla="*/ 334609 h 606222"/>
                  <a:gd name="connsiteX48" fmla="*/ 431006 w 431242"/>
                  <a:gd name="connsiteY48" fmla="*/ 246503 h 606222"/>
                  <a:gd name="connsiteX49" fmla="*/ 419100 w 431242"/>
                  <a:gd name="connsiteY49" fmla="*/ 141728 h 606222"/>
                  <a:gd name="connsiteX50" fmla="*/ 385762 w 431242"/>
                  <a:gd name="connsiteY50" fmla="*/ 56002 h 606222"/>
                  <a:gd name="connsiteX51" fmla="*/ 342899 w 431242"/>
                  <a:gd name="connsiteY51" fmla="*/ 15521 h 606222"/>
                  <a:gd name="connsiteX52" fmla="*/ 292894 w 431242"/>
                  <a:gd name="connsiteY52" fmla="*/ 1234 h 606222"/>
                  <a:gd name="connsiteX53" fmla="*/ 226219 w 431242"/>
                  <a:gd name="connsiteY53" fmla="*/ 44096 h 606222"/>
                  <a:gd name="connsiteX54" fmla="*/ 197644 w 431242"/>
                  <a:gd name="connsiteY54" fmla="*/ 120296 h 606222"/>
                  <a:gd name="connsiteX55" fmla="*/ 192882 w 431242"/>
                  <a:gd name="connsiteY55" fmla="*/ 203640 h 606222"/>
                  <a:gd name="connsiteX56" fmla="*/ 204787 w 431242"/>
                  <a:gd name="connsiteY56" fmla="*/ 270315 h 606222"/>
                  <a:gd name="connsiteX57" fmla="*/ 223837 w 431242"/>
                  <a:gd name="connsiteY57" fmla="*/ 339371 h 606222"/>
                  <a:gd name="connsiteX58" fmla="*/ 238125 w 431242"/>
                  <a:gd name="connsiteY58" fmla="*/ 386996 h 606222"/>
                  <a:gd name="connsiteX59" fmla="*/ 240506 w 431242"/>
                  <a:gd name="connsiteY59" fmla="*/ 434621 h 606222"/>
                  <a:gd name="connsiteX60" fmla="*/ 221456 w 431242"/>
                  <a:gd name="connsiteY60" fmla="*/ 456053 h 606222"/>
                  <a:gd name="connsiteX61" fmla="*/ 185737 w 431242"/>
                  <a:gd name="connsiteY61" fmla="*/ 446528 h 606222"/>
                  <a:gd name="connsiteX62" fmla="*/ 154781 w 431242"/>
                  <a:gd name="connsiteY62" fmla="*/ 401284 h 606222"/>
                  <a:gd name="connsiteX63" fmla="*/ 147637 w 431242"/>
                  <a:gd name="connsiteY63" fmla="*/ 315559 h 606222"/>
                  <a:gd name="connsiteX64" fmla="*/ 150019 w 431242"/>
                  <a:gd name="connsiteY64" fmla="*/ 239359 h 606222"/>
                  <a:gd name="connsiteX65" fmla="*/ 157162 w 431242"/>
                  <a:gd name="connsiteY65" fmla="*/ 191734 h 606222"/>
                  <a:gd name="connsiteX66" fmla="*/ 157162 w 431242"/>
                  <a:gd name="connsiteY66" fmla="*/ 165540 h 606222"/>
                  <a:gd name="connsiteX67" fmla="*/ 140494 w 431242"/>
                  <a:gd name="connsiteY67" fmla="*/ 153634 h 606222"/>
                  <a:gd name="connsiteX68" fmla="*/ 114300 w 431242"/>
                  <a:gd name="connsiteY68" fmla="*/ 156015 h 606222"/>
                  <a:gd name="connsiteX69" fmla="*/ 92869 w 431242"/>
                  <a:gd name="connsiteY69" fmla="*/ 215546 h 606222"/>
                  <a:gd name="connsiteX0" fmla="*/ 92869 w 431242"/>
                  <a:gd name="connsiteY0" fmla="*/ 215546 h 606222"/>
                  <a:gd name="connsiteX1" fmla="*/ 85725 w 431242"/>
                  <a:gd name="connsiteY1" fmla="*/ 284603 h 606222"/>
                  <a:gd name="connsiteX2" fmla="*/ 88106 w 431242"/>
                  <a:gd name="connsiteY2" fmla="*/ 346515 h 606222"/>
                  <a:gd name="connsiteX3" fmla="*/ 100012 w 431242"/>
                  <a:gd name="connsiteY3" fmla="*/ 401284 h 606222"/>
                  <a:gd name="connsiteX4" fmla="*/ 119062 w 431242"/>
                  <a:gd name="connsiteY4" fmla="*/ 444146 h 606222"/>
                  <a:gd name="connsiteX5" fmla="*/ 142875 w 431242"/>
                  <a:gd name="connsiteY5" fmla="*/ 477484 h 606222"/>
                  <a:gd name="connsiteX6" fmla="*/ 180975 w 431242"/>
                  <a:gd name="connsiteY6" fmla="*/ 501296 h 606222"/>
                  <a:gd name="connsiteX7" fmla="*/ 233362 w 431242"/>
                  <a:gd name="connsiteY7" fmla="*/ 503678 h 606222"/>
                  <a:gd name="connsiteX8" fmla="*/ 269081 w 431242"/>
                  <a:gd name="connsiteY8" fmla="*/ 487009 h 606222"/>
                  <a:gd name="connsiteX9" fmla="*/ 295275 w 431242"/>
                  <a:gd name="connsiteY9" fmla="*/ 444146 h 606222"/>
                  <a:gd name="connsiteX10" fmla="*/ 292894 w 431242"/>
                  <a:gd name="connsiteY10" fmla="*/ 379853 h 606222"/>
                  <a:gd name="connsiteX11" fmla="*/ 273844 w 431242"/>
                  <a:gd name="connsiteY11" fmla="*/ 317940 h 606222"/>
                  <a:gd name="connsiteX12" fmla="*/ 252412 w 431242"/>
                  <a:gd name="connsiteY12" fmla="*/ 234596 h 606222"/>
                  <a:gd name="connsiteX13" fmla="*/ 242887 w 431242"/>
                  <a:gd name="connsiteY13" fmla="*/ 163159 h 606222"/>
                  <a:gd name="connsiteX14" fmla="*/ 257175 w 431242"/>
                  <a:gd name="connsiteY14" fmla="*/ 106009 h 606222"/>
                  <a:gd name="connsiteX15" fmla="*/ 276225 w 431242"/>
                  <a:gd name="connsiteY15" fmla="*/ 72671 h 606222"/>
                  <a:gd name="connsiteX16" fmla="*/ 302419 w 431242"/>
                  <a:gd name="connsiteY16" fmla="*/ 63147 h 606222"/>
                  <a:gd name="connsiteX17" fmla="*/ 333375 w 431242"/>
                  <a:gd name="connsiteY17" fmla="*/ 89340 h 606222"/>
                  <a:gd name="connsiteX18" fmla="*/ 361950 w 431242"/>
                  <a:gd name="connsiteY18" fmla="*/ 158396 h 606222"/>
                  <a:gd name="connsiteX19" fmla="*/ 373856 w 431242"/>
                  <a:gd name="connsiteY19" fmla="*/ 227453 h 606222"/>
                  <a:gd name="connsiteX20" fmla="*/ 376237 w 431242"/>
                  <a:gd name="connsiteY20" fmla="*/ 308415 h 606222"/>
                  <a:gd name="connsiteX21" fmla="*/ 369094 w 431242"/>
                  <a:gd name="connsiteY21" fmla="*/ 382234 h 606222"/>
                  <a:gd name="connsiteX22" fmla="*/ 357187 w 431242"/>
                  <a:gd name="connsiteY22" fmla="*/ 444146 h 606222"/>
                  <a:gd name="connsiteX23" fmla="*/ 328612 w 431242"/>
                  <a:gd name="connsiteY23" fmla="*/ 489390 h 606222"/>
                  <a:gd name="connsiteX24" fmla="*/ 278606 w 431242"/>
                  <a:gd name="connsiteY24" fmla="*/ 527490 h 606222"/>
                  <a:gd name="connsiteX25" fmla="*/ 216693 w 431242"/>
                  <a:gd name="connsiteY25" fmla="*/ 548921 h 606222"/>
                  <a:gd name="connsiteX26" fmla="*/ 142875 w 431242"/>
                  <a:gd name="connsiteY26" fmla="*/ 548921 h 606222"/>
                  <a:gd name="connsiteX27" fmla="*/ 88106 w 431242"/>
                  <a:gd name="connsiteY27" fmla="*/ 517965 h 606222"/>
                  <a:gd name="connsiteX28" fmla="*/ 64294 w 431242"/>
                  <a:gd name="connsiteY28" fmla="*/ 491771 h 606222"/>
                  <a:gd name="connsiteX29" fmla="*/ 57150 w 431242"/>
                  <a:gd name="connsiteY29" fmla="*/ 456053 h 606222"/>
                  <a:gd name="connsiteX30" fmla="*/ 73819 w 431242"/>
                  <a:gd name="connsiteY30" fmla="*/ 425096 h 606222"/>
                  <a:gd name="connsiteX31" fmla="*/ 119062 w 431242"/>
                  <a:gd name="connsiteY31" fmla="*/ 420334 h 606222"/>
                  <a:gd name="connsiteX32" fmla="*/ 145256 w 431242"/>
                  <a:gd name="connsiteY32" fmla="*/ 417953 h 606222"/>
                  <a:gd name="connsiteX33" fmla="*/ 133350 w 431242"/>
                  <a:gd name="connsiteY33" fmla="*/ 384615 h 606222"/>
                  <a:gd name="connsiteX34" fmla="*/ 126206 w 431242"/>
                  <a:gd name="connsiteY34" fmla="*/ 367946 h 606222"/>
                  <a:gd name="connsiteX35" fmla="*/ 80962 w 431242"/>
                  <a:gd name="connsiteY35" fmla="*/ 372709 h 606222"/>
                  <a:gd name="connsiteX36" fmla="*/ 35719 w 431242"/>
                  <a:gd name="connsiteY36" fmla="*/ 386996 h 606222"/>
                  <a:gd name="connsiteX37" fmla="*/ 7144 w 431242"/>
                  <a:gd name="connsiteY37" fmla="*/ 415571 h 606222"/>
                  <a:gd name="connsiteX38" fmla="*/ 0 w 431242"/>
                  <a:gd name="connsiteY38" fmla="*/ 453671 h 606222"/>
                  <a:gd name="connsiteX39" fmla="*/ 7144 w 431242"/>
                  <a:gd name="connsiteY39" fmla="*/ 501296 h 606222"/>
                  <a:gd name="connsiteX40" fmla="*/ 35719 w 431242"/>
                  <a:gd name="connsiteY40" fmla="*/ 548921 h 606222"/>
                  <a:gd name="connsiteX41" fmla="*/ 104775 w 431242"/>
                  <a:gd name="connsiteY41" fmla="*/ 591784 h 606222"/>
                  <a:gd name="connsiteX42" fmla="*/ 192881 w 431242"/>
                  <a:gd name="connsiteY42" fmla="*/ 606071 h 606222"/>
                  <a:gd name="connsiteX43" fmla="*/ 280987 w 431242"/>
                  <a:gd name="connsiteY43" fmla="*/ 584640 h 606222"/>
                  <a:gd name="connsiteX44" fmla="*/ 345281 w 431242"/>
                  <a:gd name="connsiteY44" fmla="*/ 546540 h 606222"/>
                  <a:gd name="connsiteX45" fmla="*/ 390525 w 431242"/>
                  <a:gd name="connsiteY45" fmla="*/ 494153 h 606222"/>
                  <a:gd name="connsiteX46" fmla="*/ 416719 w 431242"/>
                  <a:gd name="connsiteY46" fmla="*/ 417953 h 606222"/>
                  <a:gd name="connsiteX47" fmla="*/ 426244 w 431242"/>
                  <a:gd name="connsiteY47" fmla="*/ 332228 h 606222"/>
                  <a:gd name="connsiteX48" fmla="*/ 431006 w 431242"/>
                  <a:gd name="connsiteY48" fmla="*/ 246503 h 606222"/>
                  <a:gd name="connsiteX49" fmla="*/ 419100 w 431242"/>
                  <a:gd name="connsiteY49" fmla="*/ 141728 h 606222"/>
                  <a:gd name="connsiteX50" fmla="*/ 385762 w 431242"/>
                  <a:gd name="connsiteY50" fmla="*/ 56002 h 606222"/>
                  <a:gd name="connsiteX51" fmla="*/ 342899 w 431242"/>
                  <a:gd name="connsiteY51" fmla="*/ 15521 h 606222"/>
                  <a:gd name="connsiteX52" fmla="*/ 292894 w 431242"/>
                  <a:gd name="connsiteY52" fmla="*/ 1234 h 606222"/>
                  <a:gd name="connsiteX53" fmla="*/ 226219 w 431242"/>
                  <a:gd name="connsiteY53" fmla="*/ 44096 h 606222"/>
                  <a:gd name="connsiteX54" fmla="*/ 197644 w 431242"/>
                  <a:gd name="connsiteY54" fmla="*/ 120296 h 606222"/>
                  <a:gd name="connsiteX55" fmla="*/ 192882 w 431242"/>
                  <a:gd name="connsiteY55" fmla="*/ 203640 h 606222"/>
                  <a:gd name="connsiteX56" fmla="*/ 204787 w 431242"/>
                  <a:gd name="connsiteY56" fmla="*/ 270315 h 606222"/>
                  <a:gd name="connsiteX57" fmla="*/ 223837 w 431242"/>
                  <a:gd name="connsiteY57" fmla="*/ 339371 h 606222"/>
                  <a:gd name="connsiteX58" fmla="*/ 238125 w 431242"/>
                  <a:gd name="connsiteY58" fmla="*/ 386996 h 606222"/>
                  <a:gd name="connsiteX59" fmla="*/ 240506 w 431242"/>
                  <a:gd name="connsiteY59" fmla="*/ 434621 h 606222"/>
                  <a:gd name="connsiteX60" fmla="*/ 221456 w 431242"/>
                  <a:gd name="connsiteY60" fmla="*/ 456053 h 606222"/>
                  <a:gd name="connsiteX61" fmla="*/ 185737 w 431242"/>
                  <a:gd name="connsiteY61" fmla="*/ 446528 h 606222"/>
                  <a:gd name="connsiteX62" fmla="*/ 154781 w 431242"/>
                  <a:gd name="connsiteY62" fmla="*/ 401284 h 606222"/>
                  <a:gd name="connsiteX63" fmla="*/ 147637 w 431242"/>
                  <a:gd name="connsiteY63" fmla="*/ 315559 h 606222"/>
                  <a:gd name="connsiteX64" fmla="*/ 150019 w 431242"/>
                  <a:gd name="connsiteY64" fmla="*/ 239359 h 606222"/>
                  <a:gd name="connsiteX65" fmla="*/ 157162 w 431242"/>
                  <a:gd name="connsiteY65" fmla="*/ 191734 h 606222"/>
                  <a:gd name="connsiteX66" fmla="*/ 157162 w 431242"/>
                  <a:gd name="connsiteY66" fmla="*/ 165540 h 606222"/>
                  <a:gd name="connsiteX67" fmla="*/ 140494 w 431242"/>
                  <a:gd name="connsiteY67" fmla="*/ 153634 h 606222"/>
                  <a:gd name="connsiteX68" fmla="*/ 114300 w 431242"/>
                  <a:gd name="connsiteY68" fmla="*/ 156015 h 606222"/>
                  <a:gd name="connsiteX69" fmla="*/ 92869 w 431242"/>
                  <a:gd name="connsiteY69" fmla="*/ 215546 h 606222"/>
                  <a:gd name="connsiteX0" fmla="*/ 92869 w 431645"/>
                  <a:gd name="connsiteY0" fmla="*/ 215546 h 606222"/>
                  <a:gd name="connsiteX1" fmla="*/ 85725 w 431645"/>
                  <a:gd name="connsiteY1" fmla="*/ 284603 h 606222"/>
                  <a:gd name="connsiteX2" fmla="*/ 88106 w 431645"/>
                  <a:gd name="connsiteY2" fmla="*/ 346515 h 606222"/>
                  <a:gd name="connsiteX3" fmla="*/ 100012 w 431645"/>
                  <a:gd name="connsiteY3" fmla="*/ 401284 h 606222"/>
                  <a:gd name="connsiteX4" fmla="*/ 119062 w 431645"/>
                  <a:gd name="connsiteY4" fmla="*/ 444146 h 606222"/>
                  <a:gd name="connsiteX5" fmla="*/ 142875 w 431645"/>
                  <a:gd name="connsiteY5" fmla="*/ 477484 h 606222"/>
                  <a:gd name="connsiteX6" fmla="*/ 180975 w 431645"/>
                  <a:gd name="connsiteY6" fmla="*/ 501296 h 606222"/>
                  <a:gd name="connsiteX7" fmla="*/ 233362 w 431645"/>
                  <a:gd name="connsiteY7" fmla="*/ 503678 h 606222"/>
                  <a:gd name="connsiteX8" fmla="*/ 269081 w 431645"/>
                  <a:gd name="connsiteY8" fmla="*/ 487009 h 606222"/>
                  <a:gd name="connsiteX9" fmla="*/ 295275 w 431645"/>
                  <a:gd name="connsiteY9" fmla="*/ 444146 h 606222"/>
                  <a:gd name="connsiteX10" fmla="*/ 292894 w 431645"/>
                  <a:gd name="connsiteY10" fmla="*/ 379853 h 606222"/>
                  <a:gd name="connsiteX11" fmla="*/ 273844 w 431645"/>
                  <a:gd name="connsiteY11" fmla="*/ 317940 h 606222"/>
                  <a:gd name="connsiteX12" fmla="*/ 252412 w 431645"/>
                  <a:gd name="connsiteY12" fmla="*/ 234596 h 606222"/>
                  <a:gd name="connsiteX13" fmla="*/ 242887 w 431645"/>
                  <a:gd name="connsiteY13" fmla="*/ 163159 h 606222"/>
                  <a:gd name="connsiteX14" fmla="*/ 257175 w 431645"/>
                  <a:gd name="connsiteY14" fmla="*/ 106009 h 606222"/>
                  <a:gd name="connsiteX15" fmla="*/ 276225 w 431645"/>
                  <a:gd name="connsiteY15" fmla="*/ 72671 h 606222"/>
                  <a:gd name="connsiteX16" fmla="*/ 302419 w 431645"/>
                  <a:gd name="connsiteY16" fmla="*/ 63147 h 606222"/>
                  <a:gd name="connsiteX17" fmla="*/ 333375 w 431645"/>
                  <a:gd name="connsiteY17" fmla="*/ 89340 h 606222"/>
                  <a:gd name="connsiteX18" fmla="*/ 361950 w 431645"/>
                  <a:gd name="connsiteY18" fmla="*/ 158396 h 606222"/>
                  <a:gd name="connsiteX19" fmla="*/ 373856 w 431645"/>
                  <a:gd name="connsiteY19" fmla="*/ 227453 h 606222"/>
                  <a:gd name="connsiteX20" fmla="*/ 376237 w 431645"/>
                  <a:gd name="connsiteY20" fmla="*/ 308415 h 606222"/>
                  <a:gd name="connsiteX21" fmla="*/ 369094 w 431645"/>
                  <a:gd name="connsiteY21" fmla="*/ 382234 h 606222"/>
                  <a:gd name="connsiteX22" fmla="*/ 357187 w 431645"/>
                  <a:gd name="connsiteY22" fmla="*/ 444146 h 606222"/>
                  <a:gd name="connsiteX23" fmla="*/ 328612 w 431645"/>
                  <a:gd name="connsiteY23" fmla="*/ 489390 h 606222"/>
                  <a:gd name="connsiteX24" fmla="*/ 278606 w 431645"/>
                  <a:gd name="connsiteY24" fmla="*/ 527490 h 606222"/>
                  <a:gd name="connsiteX25" fmla="*/ 216693 w 431645"/>
                  <a:gd name="connsiteY25" fmla="*/ 548921 h 606222"/>
                  <a:gd name="connsiteX26" fmla="*/ 142875 w 431645"/>
                  <a:gd name="connsiteY26" fmla="*/ 548921 h 606222"/>
                  <a:gd name="connsiteX27" fmla="*/ 88106 w 431645"/>
                  <a:gd name="connsiteY27" fmla="*/ 517965 h 606222"/>
                  <a:gd name="connsiteX28" fmla="*/ 64294 w 431645"/>
                  <a:gd name="connsiteY28" fmla="*/ 491771 h 606222"/>
                  <a:gd name="connsiteX29" fmla="*/ 57150 w 431645"/>
                  <a:gd name="connsiteY29" fmla="*/ 456053 h 606222"/>
                  <a:gd name="connsiteX30" fmla="*/ 73819 w 431645"/>
                  <a:gd name="connsiteY30" fmla="*/ 425096 h 606222"/>
                  <a:gd name="connsiteX31" fmla="*/ 119062 w 431645"/>
                  <a:gd name="connsiteY31" fmla="*/ 420334 h 606222"/>
                  <a:gd name="connsiteX32" fmla="*/ 145256 w 431645"/>
                  <a:gd name="connsiteY32" fmla="*/ 417953 h 606222"/>
                  <a:gd name="connsiteX33" fmla="*/ 133350 w 431645"/>
                  <a:gd name="connsiteY33" fmla="*/ 384615 h 606222"/>
                  <a:gd name="connsiteX34" fmla="*/ 126206 w 431645"/>
                  <a:gd name="connsiteY34" fmla="*/ 367946 h 606222"/>
                  <a:gd name="connsiteX35" fmla="*/ 80962 w 431645"/>
                  <a:gd name="connsiteY35" fmla="*/ 372709 h 606222"/>
                  <a:gd name="connsiteX36" fmla="*/ 35719 w 431645"/>
                  <a:gd name="connsiteY36" fmla="*/ 386996 h 606222"/>
                  <a:gd name="connsiteX37" fmla="*/ 7144 w 431645"/>
                  <a:gd name="connsiteY37" fmla="*/ 415571 h 606222"/>
                  <a:gd name="connsiteX38" fmla="*/ 0 w 431645"/>
                  <a:gd name="connsiteY38" fmla="*/ 453671 h 606222"/>
                  <a:gd name="connsiteX39" fmla="*/ 7144 w 431645"/>
                  <a:gd name="connsiteY39" fmla="*/ 501296 h 606222"/>
                  <a:gd name="connsiteX40" fmla="*/ 35719 w 431645"/>
                  <a:gd name="connsiteY40" fmla="*/ 548921 h 606222"/>
                  <a:gd name="connsiteX41" fmla="*/ 104775 w 431645"/>
                  <a:gd name="connsiteY41" fmla="*/ 591784 h 606222"/>
                  <a:gd name="connsiteX42" fmla="*/ 192881 w 431645"/>
                  <a:gd name="connsiteY42" fmla="*/ 606071 h 606222"/>
                  <a:gd name="connsiteX43" fmla="*/ 280987 w 431645"/>
                  <a:gd name="connsiteY43" fmla="*/ 584640 h 606222"/>
                  <a:gd name="connsiteX44" fmla="*/ 345281 w 431645"/>
                  <a:gd name="connsiteY44" fmla="*/ 546540 h 606222"/>
                  <a:gd name="connsiteX45" fmla="*/ 390525 w 431645"/>
                  <a:gd name="connsiteY45" fmla="*/ 494153 h 606222"/>
                  <a:gd name="connsiteX46" fmla="*/ 416719 w 431645"/>
                  <a:gd name="connsiteY46" fmla="*/ 417953 h 606222"/>
                  <a:gd name="connsiteX47" fmla="*/ 428625 w 431645"/>
                  <a:gd name="connsiteY47" fmla="*/ 332228 h 606222"/>
                  <a:gd name="connsiteX48" fmla="*/ 431006 w 431645"/>
                  <a:gd name="connsiteY48" fmla="*/ 246503 h 606222"/>
                  <a:gd name="connsiteX49" fmla="*/ 419100 w 431645"/>
                  <a:gd name="connsiteY49" fmla="*/ 141728 h 606222"/>
                  <a:gd name="connsiteX50" fmla="*/ 385762 w 431645"/>
                  <a:gd name="connsiteY50" fmla="*/ 56002 h 606222"/>
                  <a:gd name="connsiteX51" fmla="*/ 342899 w 431645"/>
                  <a:gd name="connsiteY51" fmla="*/ 15521 h 606222"/>
                  <a:gd name="connsiteX52" fmla="*/ 292894 w 431645"/>
                  <a:gd name="connsiteY52" fmla="*/ 1234 h 606222"/>
                  <a:gd name="connsiteX53" fmla="*/ 226219 w 431645"/>
                  <a:gd name="connsiteY53" fmla="*/ 44096 h 606222"/>
                  <a:gd name="connsiteX54" fmla="*/ 197644 w 431645"/>
                  <a:gd name="connsiteY54" fmla="*/ 120296 h 606222"/>
                  <a:gd name="connsiteX55" fmla="*/ 192882 w 431645"/>
                  <a:gd name="connsiteY55" fmla="*/ 203640 h 606222"/>
                  <a:gd name="connsiteX56" fmla="*/ 204787 w 431645"/>
                  <a:gd name="connsiteY56" fmla="*/ 270315 h 606222"/>
                  <a:gd name="connsiteX57" fmla="*/ 223837 w 431645"/>
                  <a:gd name="connsiteY57" fmla="*/ 339371 h 606222"/>
                  <a:gd name="connsiteX58" fmla="*/ 238125 w 431645"/>
                  <a:gd name="connsiteY58" fmla="*/ 386996 h 606222"/>
                  <a:gd name="connsiteX59" fmla="*/ 240506 w 431645"/>
                  <a:gd name="connsiteY59" fmla="*/ 434621 h 606222"/>
                  <a:gd name="connsiteX60" fmla="*/ 221456 w 431645"/>
                  <a:gd name="connsiteY60" fmla="*/ 456053 h 606222"/>
                  <a:gd name="connsiteX61" fmla="*/ 185737 w 431645"/>
                  <a:gd name="connsiteY61" fmla="*/ 446528 h 606222"/>
                  <a:gd name="connsiteX62" fmla="*/ 154781 w 431645"/>
                  <a:gd name="connsiteY62" fmla="*/ 401284 h 606222"/>
                  <a:gd name="connsiteX63" fmla="*/ 147637 w 431645"/>
                  <a:gd name="connsiteY63" fmla="*/ 315559 h 606222"/>
                  <a:gd name="connsiteX64" fmla="*/ 150019 w 431645"/>
                  <a:gd name="connsiteY64" fmla="*/ 239359 h 606222"/>
                  <a:gd name="connsiteX65" fmla="*/ 157162 w 431645"/>
                  <a:gd name="connsiteY65" fmla="*/ 191734 h 606222"/>
                  <a:gd name="connsiteX66" fmla="*/ 157162 w 431645"/>
                  <a:gd name="connsiteY66" fmla="*/ 165540 h 606222"/>
                  <a:gd name="connsiteX67" fmla="*/ 140494 w 431645"/>
                  <a:gd name="connsiteY67" fmla="*/ 153634 h 606222"/>
                  <a:gd name="connsiteX68" fmla="*/ 114300 w 431645"/>
                  <a:gd name="connsiteY68" fmla="*/ 156015 h 606222"/>
                  <a:gd name="connsiteX69" fmla="*/ 92869 w 431645"/>
                  <a:gd name="connsiteY69" fmla="*/ 215546 h 606222"/>
                  <a:gd name="connsiteX0" fmla="*/ 92869 w 431645"/>
                  <a:gd name="connsiteY0" fmla="*/ 215546 h 606222"/>
                  <a:gd name="connsiteX1" fmla="*/ 85725 w 431645"/>
                  <a:gd name="connsiteY1" fmla="*/ 284603 h 606222"/>
                  <a:gd name="connsiteX2" fmla="*/ 88106 w 431645"/>
                  <a:gd name="connsiteY2" fmla="*/ 346515 h 606222"/>
                  <a:gd name="connsiteX3" fmla="*/ 100012 w 431645"/>
                  <a:gd name="connsiteY3" fmla="*/ 401284 h 606222"/>
                  <a:gd name="connsiteX4" fmla="*/ 119062 w 431645"/>
                  <a:gd name="connsiteY4" fmla="*/ 444146 h 606222"/>
                  <a:gd name="connsiteX5" fmla="*/ 142875 w 431645"/>
                  <a:gd name="connsiteY5" fmla="*/ 477484 h 606222"/>
                  <a:gd name="connsiteX6" fmla="*/ 180975 w 431645"/>
                  <a:gd name="connsiteY6" fmla="*/ 501296 h 606222"/>
                  <a:gd name="connsiteX7" fmla="*/ 233362 w 431645"/>
                  <a:gd name="connsiteY7" fmla="*/ 503678 h 606222"/>
                  <a:gd name="connsiteX8" fmla="*/ 269081 w 431645"/>
                  <a:gd name="connsiteY8" fmla="*/ 487009 h 606222"/>
                  <a:gd name="connsiteX9" fmla="*/ 295275 w 431645"/>
                  <a:gd name="connsiteY9" fmla="*/ 444146 h 606222"/>
                  <a:gd name="connsiteX10" fmla="*/ 292894 w 431645"/>
                  <a:gd name="connsiteY10" fmla="*/ 379853 h 606222"/>
                  <a:gd name="connsiteX11" fmla="*/ 273844 w 431645"/>
                  <a:gd name="connsiteY11" fmla="*/ 317940 h 606222"/>
                  <a:gd name="connsiteX12" fmla="*/ 252412 w 431645"/>
                  <a:gd name="connsiteY12" fmla="*/ 234596 h 606222"/>
                  <a:gd name="connsiteX13" fmla="*/ 242887 w 431645"/>
                  <a:gd name="connsiteY13" fmla="*/ 163159 h 606222"/>
                  <a:gd name="connsiteX14" fmla="*/ 257175 w 431645"/>
                  <a:gd name="connsiteY14" fmla="*/ 106009 h 606222"/>
                  <a:gd name="connsiteX15" fmla="*/ 276225 w 431645"/>
                  <a:gd name="connsiteY15" fmla="*/ 72671 h 606222"/>
                  <a:gd name="connsiteX16" fmla="*/ 302419 w 431645"/>
                  <a:gd name="connsiteY16" fmla="*/ 63147 h 606222"/>
                  <a:gd name="connsiteX17" fmla="*/ 333375 w 431645"/>
                  <a:gd name="connsiteY17" fmla="*/ 89340 h 606222"/>
                  <a:gd name="connsiteX18" fmla="*/ 361950 w 431645"/>
                  <a:gd name="connsiteY18" fmla="*/ 158396 h 606222"/>
                  <a:gd name="connsiteX19" fmla="*/ 373856 w 431645"/>
                  <a:gd name="connsiteY19" fmla="*/ 227453 h 606222"/>
                  <a:gd name="connsiteX20" fmla="*/ 376237 w 431645"/>
                  <a:gd name="connsiteY20" fmla="*/ 308415 h 606222"/>
                  <a:gd name="connsiteX21" fmla="*/ 369094 w 431645"/>
                  <a:gd name="connsiteY21" fmla="*/ 382234 h 606222"/>
                  <a:gd name="connsiteX22" fmla="*/ 357187 w 431645"/>
                  <a:gd name="connsiteY22" fmla="*/ 444146 h 606222"/>
                  <a:gd name="connsiteX23" fmla="*/ 328612 w 431645"/>
                  <a:gd name="connsiteY23" fmla="*/ 489390 h 606222"/>
                  <a:gd name="connsiteX24" fmla="*/ 278606 w 431645"/>
                  <a:gd name="connsiteY24" fmla="*/ 527490 h 606222"/>
                  <a:gd name="connsiteX25" fmla="*/ 216693 w 431645"/>
                  <a:gd name="connsiteY25" fmla="*/ 548921 h 606222"/>
                  <a:gd name="connsiteX26" fmla="*/ 142875 w 431645"/>
                  <a:gd name="connsiteY26" fmla="*/ 548921 h 606222"/>
                  <a:gd name="connsiteX27" fmla="*/ 88106 w 431645"/>
                  <a:gd name="connsiteY27" fmla="*/ 517965 h 606222"/>
                  <a:gd name="connsiteX28" fmla="*/ 64294 w 431645"/>
                  <a:gd name="connsiteY28" fmla="*/ 491771 h 606222"/>
                  <a:gd name="connsiteX29" fmla="*/ 57150 w 431645"/>
                  <a:gd name="connsiteY29" fmla="*/ 456053 h 606222"/>
                  <a:gd name="connsiteX30" fmla="*/ 73819 w 431645"/>
                  <a:gd name="connsiteY30" fmla="*/ 425096 h 606222"/>
                  <a:gd name="connsiteX31" fmla="*/ 119062 w 431645"/>
                  <a:gd name="connsiteY31" fmla="*/ 420334 h 606222"/>
                  <a:gd name="connsiteX32" fmla="*/ 145256 w 431645"/>
                  <a:gd name="connsiteY32" fmla="*/ 417953 h 606222"/>
                  <a:gd name="connsiteX33" fmla="*/ 133350 w 431645"/>
                  <a:gd name="connsiteY33" fmla="*/ 384615 h 606222"/>
                  <a:gd name="connsiteX34" fmla="*/ 126206 w 431645"/>
                  <a:gd name="connsiteY34" fmla="*/ 367946 h 606222"/>
                  <a:gd name="connsiteX35" fmla="*/ 80962 w 431645"/>
                  <a:gd name="connsiteY35" fmla="*/ 372709 h 606222"/>
                  <a:gd name="connsiteX36" fmla="*/ 35719 w 431645"/>
                  <a:gd name="connsiteY36" fmla="*/ 386996 h 606222"/>
                  <a:gd name="connsiteX37" fmla="*/ 7144 w 431645"/>
                  <a:gd name="connsiteY37" fmla="*/ 415571 h 606222"/>
                  <a:gd name="connsiteX38" fmla="*/ 0 w 431645"/>
                  <a:gd name="connsiteY38" fmla="*/ 453671 h 606222"/>
                  <a:gd name="connsiteX39" fmla="*/ 7144 w 431645"/>
                  <a:gd name="connsiteY39" fmla="*/ 501296 h 606222"/>
                  <a:gd name="connsiteX40" fmla="*/ 35719 w 431645"/>
                  <a:gd name="connsiteY40" fmla="*/ 548921 h 606222"/>
                  <a:gd name="connsiteX41" fmla="*/ 104775 w 431645"/>
                  <a:gd name="connsiteY41" fmla="*/ 591784 h 606222"/>
                  <a:gd name="connsiteX42" fmla="*/ 192881 w 431645"/>
                  <a:gd name="connsiteY42" fmla="*/ 606071 h 606222"/>
                  <a:gd name="connsiteX43" fmla="*/ 280987 w 431645"/>
                  <a:gd name="connsiteY43" fmla="*/ 584640 h 606222"/>
                  <a:gd name="connsiteX44" fmla="*/ 345281 w 431645"/>
                  <a:gd name="connsiteY44" fmla="*/ 546540 h 606222"/>
                  <a:gd name="connsiteX45" fmla="*/ 390525 w 431645"/>
                  <a:gd name="connsiteY45" fmla="*/ 494153 h 606222"/>
                  <a:gd name="connsiteX46" fmla="*/ 416719 w 431645"/>
                  <a:gd name="connsiteY46" fmla="*/ 417953 h 606222"/>
                  <a:gd name="connsiteX47" fmla="*/ 428625 w 431645"/>
                  <a:gd name="connsiteY47" fmla="*/ 332228 h 606222"/>
                  <a:gd name="connsiteX48" fmla="*/ 431006 w 431645"/>
                  <a:gd name="connsiteY48" fmla="*/ 246503 h 606222"/>
                  <a:gd name="connsiteX49" fmla="*/ 419100 w 431645"/>
                  <a:gd name="connsiteY49" fmla="*/ 141728 h 606222"/>
                  <a:gd name="connsiteX50" fmla="*/ 385762 w 431645"/>
                  <a:gd name="connsiteY50" fmla="*/ 56002 h 606222"/>
                  <a:gd name="connsiteX51" fmla="*/ 342899 w 431645"/>
                  <a:gd name="connsiteY51" fmla="*/ 15521 h 606222"/>
                  <a:gd name="connsiteX52" fmla="*/ 292894 w 431645"/>
                  <a:gd name="connsiteY52" fmla="*/ 1234 h 606222"/>
                  <a:gd name="connsiteX53" fmla="*/ 226219 w 431645"/>
                  <a:gd name="connsiteY53" fmla="*/ 44096 h 606222"/>
                  <a:gd name="connsiteX54" fmla="*/ 197644 w 431645"/>
                  <a:gd name="connsiteY54" fmla="*/ 120296 h 606222"/>
                  <a:gd name="connsiteX55" fmla="*/ 192882 w 431645"/>
                  <a:gd name="connsiteY55" fmla="*/ 203640 h 606222"/>
                  <a:gd name="connsiteX56" fmla="*/ 204787 w 431645"/>
                  <a:gd name="connsiteY56" fmla="*/ 270315 h 606222"/>
                  <a:gd name="connsiteX57" fmla="*/ 223837 w 431645"/>
                  <a:gd name="connsiteY57" fmla="*/ 339371 h 606222"/>
                  <a:gd name="connsiteX58" fmla="*/ 238125 w 431645"/>
                  <a:gd name="connsiteY58" fmla="*/ 386996 h 606222"/>
                  <a:gd name="connsiteX59" fmla="*/ 240506 w 431645"/>
                  <a:gd name="connsiteY59" fmla="*/ 434621 h 606222"/>
                  <a:gd name="connsiteX60" fmla="*/ 221456 w 431645"/>
                  <a:gd name="connsiteY60" fmla="*/ 456053 h 606222"/>
                  <a:gd name="connsiteX61" fmla="*/ 185737 w 431645"/>
                  <a:gd name="connsiteY61" fmla="*/ 446528 h 606222"/>
                  <a:gd name="connsiteX62" fmla="*/ 154781 w 431645"/>
                  <a:gd name="connsiteY62" fmla="*/ 401284 h 606222"/>
                  <a:gd name="connsiteX63" fmla="*/ 145256 w 431645"/>
                  <a:gd name="connsiteY63" fmla="*/ 315559 h 606222"/>
                  <a:gd name="connsiteX64" fmla="*/ 150019 w 431645"/>
                  <a:gd name="connsiteY64" fmla="*/ 239359 h 606222"/>
                  <a:gd name="connsiteX65" fmla="*/ 157162 w 431645"/>
                  <a:gd name="connsiteY65" fmla="*/ 191734 h 606222"/>
                  <a:gd name="connsiteX66" fmla="*/ 157162 w 431645"/>
                  <a:gd name="connsiteY66" fmla="*/ 165540 h 606222"/>
                  <a:gd name="connsiteX67" fmla="*/ 140494 w 431645"/>
                  <a:gd name="connsiteY67" fmla="*/ 153634 h 606222"/>
                  <a:gd name="connsiteX68" fmla="*/ 114300 w 431645"/>
                  <a:gd name="connsiteY68" fmla="*/ 156015 h 606222"/>
                  <a:gd name="connsiteX69" fmla="*/ 92869 w 431645"/>
                  <a:gd name="connsiteY69" fmla="*/ 215546 h 606222"/>
                  <a:gd name="connsiteX0" fmla="*/ 95251 w 431645"/>
                  <a:gd name="connsiteY0" fmla="*/ 217927 h 606222"/>
                  <a:gd name="connsiteX1" fmla="*/ 85725 w 431645"/>
                  <a:gd name="connsiteY1" fmla="*/ 284603 h 606222"/>
                  <a:gd name="connsiteX2" fmla="*/ 88106 w 431645"/>
                  <a:gd name="connsiteY2" fmla="*/ 346515 h 606222"/>
                  <a:gd name="connsiteX3" fmla="*/ 100012 w 431645"/>
                  <a:gd name="connsiteY3" fmla="*/ 401284 h 606222"/>
                  <a:gd name="connsiteX4" fmla="*/ 119062 w 431645"/>
                  <a:gd name="connsiteY4" fmla="*/ 444146 h 606222"/>
                  <a:gd name="connsiteX5" fmla="*/ 142875 w 431645"/>
                  <a:gd name="connsiteY5" fmla="*/ 477484 h 606222"/>
                  <a:gd name="connsiteX6" fmla="*/ 180975 w 431645"/>
                  <a:gd name="connsiteY6" fmla="*/ 501296 h 606222"/>
                  <a:gd name="connsiteX7" fmla="*/ 233362 w 431645"/>
                  <a:gd name="connsiteY7" fmla="*/ 503678 h 606222"/>
                  <a:gd name="connsiteX8" fmla="*/ 269081 w 431645"/>
                  <a:gd name="connsiteY8" fmla="*/ 487009 h 606222"/>
                  <a:gd name="connsiteX9" fmla="*/ 295275 w 431645"/>
                  <a:gd name="connsiteY9" fmla="*/ 444146 h 606222"/>
                  <a:gd name="connsiteX10" fmla="*/ 292894 w 431645"/>
                  <a:gd name="connsiteY10" fmla="*/ 379853 h 606222"/>
                  <a:gd name="connsiteX11" fmla="*/ 273844 w 431645"/>
                  <a:gd name="connsiteY11" fmla="*/ 317940 h 606222"/>
                  <a:gd name="connsiteX12" fmla="*/ 252412 w 431645"/>
                  <a:gd name="connsiteY12" fmla="*/ 234596 h 606222"/>
                  <a:gd name="connsiteX13" fmla="*/ 242887 w 431645"/>
                  <a:gd name="connsiteY13" fmla="*/ 163159 h 606222"/>
                  <a:gd name="connsiteX14" fmla="*/ 257175 w 431645"/>
                  <a:gd name="connsiteY14" fmla="*/ 106009 h 606222"/>
                  <a:gd name="connsiteX15" fmla="*/ 276225 w 431645"/>
                  <a:gd name="connsiteY15" fmla="*/ 72671 h 606222"/>
                  <a:gd name="connsiteX16" fmla="*/ 302419 w 431645"/>
                  <a:gd name="connsiteY16" fmla="*/ 63147 h 606222"/>
                  <a:gd name="connsiteX17" fmla="*/ 333375 w 431645"/>
                  <a:gd name="connsiteY17" fmla="*/ 89340 h 606222"/>
                  <a:gd name="connsiteX18" fmla="*/ 361950 w 431645"/>
                  <a:gd name="connsiteY18" fmla="*/ 158396 h 606222"/>
                  <a:gd name="connsiteX19" fmla="*/ 373856 w 431645"/>
                  <a:gd name="connsiteY19" fmla="*/ 227453 h 606222"/>
                  <a:gd name="connsiteX20" fmla="*/ 376237 w 431645"/>
                  <a:gd name="connsiteY20" fmla="*/ 308415 h 606222"/>
                  <a:gd name="connsiteX21" fmla="*/ 369094 w 431645"/>
                  <a:gd name="connsiteY21" fmla="*/ 382234 h 606222"/>
                  <a:gd name="connsiteX22" fmla="*/ 357187 w 431645"/>
                  <a:gd name="connsiteY22" fmla="*/ 444146 h 606222"/>
                  <a:gd name="connsiteX23" fmla="*/ 328612 w 431645"/>
                  <a:gd name="connsiteY23" fmla="*/ 489390 h 606222"/>
                  <a:gd name="connsiteX24" fmla="*/ 278606 w 431645"/>
                  <a:gd name="connsiteY24" fmla="*/ 527490 h 606222"/>
                  <a:gd name="connsiteX25" fmla="*/ 216693 w 431645"/>
                  <a:gd name="connsiteY25" fmla="*/ 548921 h 606222"/>
                  <a:gd name="connsiteX26" fmla="*/ 142875 w 431645"/>
                  <a:gd name="connsiteY26" fmla="*/ 548921 h 606222"/>
                  <a:gd name="connsiteX27" fmla="*/ 88106 w 431645"/>
                  <a:gd name="connsiteY27" fmla="*/ 517965 h 606222"/>
                  <a:gd name="connsiteX28" fmla="*/ 64294 w 431645"/>
                  <a:gd name="connsiteY28" fmla="*/ 491771 h 606222"/>
                  <a:gd name="connsiteX29" fmla="*/ 57150 w 431645"/>
                  <a:gd name="connsiteY29" fmla="*/ 456053 h 606222"/>
                  <a:gd name="connsiteX30" fmla="*/ 73819 w 431645"/>
                  <a:gd name="connsiteY30" fmla="*/ 425096 h 606222"/>
                  <a:gd name="connsiteX31" fmla="*/ 119062 w 431645"/>
                  <a:gd name="connsiteY31" fmla="*/ 420334 h 606222"/>
                  <a:gd name="connsiteX32" fmla="*/ 145256 w 431645"/>
                  <a:gd name="connsiteY32" fmla="*/ 417953 h 606222"/>
                  <a:gd name="connsiteX33" fmla="*/ 133350 w 431645"/>
                  <a:gd name="connsiteY33" fmla="*/ 384615 h 606222"/>
                  <a:gd name="connsiteX34" fmla="*/ 126206 w 431645"/>
                  <a:gd name="connsiteY34" fmla="*/ 367946 h 606222"/>
                  <a:gd name="connsiteX35" fmla="*/ 80962 w 431645"/>
                  <a:gd name="connsiteY35" fmla="*/ 372709 h 606222"/>
                  <a:gd name="connsiteX36" fmla="*/ 35719 w 431645"/>
                  <a:gd name="connsiteY36" fmla="*/ 386996 h 606222"/>
                  <a:gd name="connsiteX37" fmla="*/ 7144 w 431645"/>
                  <a:gd name="connsiteY37" fmla="*/ 415571 h 606222"/>
                  <a:gd name="connsiteX38" fmla="*/ 0 w 431645"/>
                  <a:gd name="connsiteY38" fmla="*/ 453671 h 606222"/>
                  <a:gd name="connsiteX39" fmla="*/ 7144 w 431645"/>
                  <a:gd name="connsiteY39" fmla="*/ 501296 h 606222"/>
                  <a:gd name="connsiteX40" fmla="*/ 35719 w 431645"/>
                  <a:gd name="connsiteY40" fmla="*/ 548921 h 606222"/>
                  <a:gd name="connsiteX41" fmla="*/ 104775 w 431645"/>
                  <a:gd name="connsiteY41" fmla="*/ 591784 h 606222"/>
                  <a:gd name="connsiteX42" fmla="*/ 192881 w 431645"/>
                  <a:gd name="connsiteY42" fmla="*/ 606071 h 606222"/>
                  <a:gd name="connsiteX43" fmla="*/ 280987 w 431645"/>
                  <a:gd name="connsiteY43" fmla="*/ 584640 h 606222"/>
                  <a:gd name="connsiteX44" fmla="*/ 345281 w 431645"/>
                  <a:gd name="connsiteY44" fmla="*/ 546540 h 606222"/>
                  <a:gd name="connsiteX45" fmla="*/ 390525 w 431645"/>
                  <a:gd name="connsiteY45" fmla="*/ 494153 h 606222"/>
                  <a:gd name="connsiteX46" fmla="*/ 416719 w 431645"/>
                  <a:gd name="connsiteY46" fmla="*/ 417953 h 606222"/>
                  <a:gd name="connsiteX47" fmla="*/ 428625 w 431645"/>
                  <a:gd name="connsiteY47" fmla="*/ 332228 h 606222"/>
                  <a:gd name="connsiteX48" fmla="*/ 431006 w 431645"/>
                  <a:gd name="connsiteY48" fmla="*/ 246503 h 606222"/>
                  <a:gd name="connsiteX49" fmla="*/ 419100 w 431645"/>
                  <a:gd name="connsiteY49" fmla="*/ 141728 h 606222"/>
                  <a:gd name="connsiteX50" fmla="*/ 385762 w 431645"/>
                  <a:gd name="connsiteY50" fmla="*/ 56002 h 606222"/>
                  <a:gd name="connsiteX51" fmla="*/ 342899 w 431645"/>
                  <a:gd name="connsiteY51" fmla="*/ 15521 h 606222"/>
                  <a:gd name="connsiteX52" fmla="*/ 292894 w 431645"/>
                  <a:gd name="connsiteY52" fmla="*/ 1234 h 606222"/>
                  <a:gd name="connsiteX53" fmla="*/ 226219 w 431645"/>
                  <a:gd name="connsiteY53" fmla="*/ 44096 h 606222"/>
                  <a:gd name="connsiteX54" fmla="*/ 197644 w 431645"/>
                  <a:gd name="connsiteY54" fmla="*/ 120296 h 606222"/>
                  <a:gd name="connsiteX55" fmla="*/ 192882 w 431645"/>
                  <a:gd name="connsiteY55" fmla="*/ 203640 h 606222"/>
                  <a:gd name="connsiteX56" fmla="*/ 204787 w 431645"/>
                  <a:gd name="connsiteY56" fmla="*/ 270315 h 606222"/>
                  <a:gd name="connsiteX57" fmla="*/ 223837 w 431645"/>
                  <a:gd name="connsiteY57" fmla="*/ 339371 h 606222"/>
                  <a:gd name="connsiteX58" fmla="*/ 238125 w 431645"/>
                  <a:gd name="connsiteY58" fmla="*/ 386996 h 606222"/>
                  <a:gd name="connsiteX59" fmla="*/ 240506 w 431645"/>
                  <a:gd name="connsiteY59" fmla="*/ 434621 h 606222"/>
                  <a:gd name="connsiteX60" fmla="*/ 221456 w 431645"/>
                  <a:gd name="connsiteY60" fmla="*/ 456053 h 606222"/>
                  <a:gd name="connsiteX61" fmla="*/ 185737 w 431645"/>
                  <a:gd name="connsiteY61" fmla="*/ 446528 h 606222"/>
                  <a:gd name="connsiteX62" fmla="*/ 154781 w 431645"/>
                  <a:gd name="connsiteY62" fmla="*/ 401284 h 606222"/>
                  <a:gd name="connsiteX63" fmla="*/ 145256 w 431645"/>
                  <a:gd name="connsiteY63" fmla="*/ 315559 h 606222"/>
                  <a:gd name="connsiteX64" fmla="*/ 150019 w 431645"/>
                  <a:gd name="connsiteY64" fmla="*/ 239359 h 606222"/>
                  <a:gd name="connsiteX65" fmla="*/ 157162 w 431645"/>
                  <a:gd name="connsiteY65" fmla="*/ 191734 h 606222"/>
                  <a:gd name="connsiteX66" fmla="*/ 157162 w 431645"/>
                  <a:gd name="connsiteY66" fmla="*/ 165540 h 606222"/>
                  <a:gd name="connsiteX67" fmla="*/ 140494 w 431645"/>
                  <a:gd name="connsiteY67" fmla="*/ 153634 h 606222"/>
                  <a:gd name="connsiteX68" fmla="*/ 114300 w 431645"/>
                  <a:gd name="connsiteY68" fmla="*/ 156015 h 606222"/>
                  <a:gd name="connsiteX69" fmla="*/ 95251 w 431645"/>
                  <a:gd name="connsiteY69" fmla="*/ 217927 h 606222"/>
                  <a:gd name="connsiteX0" fmla="*/ 95251 w 431645"/>
                  <a:gd name="connsiteY0" fmla="*/ 217927 h 606222"/>
                  <a:gd name="connsiteX1" fmla="*/ 88106 w 431645"/>
                  <a:gd name="connsiteY1" fmla="*/ 286985 h 606222"/>
                  <a:gd name="connsiteX2" fmla="*/ 88106 w 431645"/>
                  <a:gd name="connsiteY2" fmla="*/ 346515 h 606222"/>
                  <a:gd name="connsiteX3" fmla="*/ 100012 w 431645"/>
                  <a:gd name="connsiteY3" fmla="*/ 401284 h 606222"/>
                  <a:gd name="connsiteX4" fmla="*/ 119062 w 431645"/>
                  <a:gd name="connsiteY4" fmla="*/ 444146 h 606222"/>
                  <a:gd name="connsiteX5" fmla="*/ 142875 w 431645"/>
                  <a:gd name="connsiteY5" fmla="*/ 477484 h 606222"/>
                  <a:gd name="connsiteX6" fmla="*/ 180975 w 431645"/>
                  <a:gd name="connsiteY6" fmla="*/ 501296 h 606222"/>
                  <a:gd name="connsiteX7" fmla="*/ 233362 w 431645"/>
                  <a:gd name="connsiteY7" fmla="*/ 503678 h 606222"/>
                  <a:gd name="connsiteX8" fmla="*/ 269081 w 431645"/>
                  <a:gd name="connsiteY8" fmla="*/ 487009 h 606222"/>
                  <a:gd name="connsiteX9" fmla="*/ 295275 w 431645"/>
                  <a:gd name="connsiteY9" fmla="*/ 444146 h 606222"/>
                  <a:gd name="connsiteX10" fmla="*/ 292894 w 431645"/>
                  <a:gd name="connsiteY10" fmla="*/ 379853 h 606222"/>
                  <a:gd name="connsiteX11" fmla="*/ 273844 w 431645"/>
                  <a:gd name="connsiteY11" fmla="*/ 317940 h 606222"/>
                  <a:gd name="connsiteX12" fmla="*/ 252412 w 431645"/>
                  <a:gd name="connsiteY12" fmla="*/ 234596 h 606222"/>
                  <a:gd name="connsiteX13" fmla="*/ 242887 w 431645"/>
                  <a:gd name="connsiteY13" fmla="*/ 163159 h 606222"/>
                  <a:gd name="connsiteX14" fmla="*/ 257175 w 431645"/>
                  <a:gd name="connsiteY14" fmla="*/ 106009 h 606222"/>
                  <a:gd name="connsiteX15" fmla="*/ 276225 w 431645"/>
                  <a:gd name="connsiteY15" fmla="*/ 72671 h 606222"/>
                  <a:gd name="connsiteX16" fmla="*/ 302419 w 431645"/>
                  <a:gd name="connsiteY16" fmla="*/ 63147 h 606222"/>
                  <a:gd name="connsiteX17" fmla="*/ 333375 w 431645"/>
                  <a:gd name="connsiteY17" fmla="*/ 89340 h 606222"/>
                  <a:gd name="connsiteX18" fmla="*/ 361950 w 431645"/>
                  <a:gd name="connsiteY18" fmla="*/ 158396 h 606222"/>
                  <a:gd name="connsiteX19" fmla="*/ 373856 w 431645"/>
                  <a:gd name="connsiteY19" fmla="*/ 227453 h 606222"/>
                  <a:gd name="connsiteX20" fmla="*/ 376237 w 431645"/>
                  <a:gd name="connsiteY20" fmla="*/ 308415 h 606222"/>
                  <a:gd name="connsiteX21" fmla="*/ 369094 w 431645"/>
                  <a:gd name="connsiteY21" fmla="*/ 382234 h 606222"/>
                  <a:gd name="connsiteX22" fmla="*/ 357187 w 431645"/>
                  <a:gd name="connsiteY22" fmla="*/ 444146 h 606222"/>
                  <a:gd name="connsiteX23" fmla="*/ 328612 w 431645"/>
                  <a:gd name="connsiteY23" fmla="*/ 489390 h 606222"/>
                  <a:gd name="connsiteX24" fmla="*/ 278606 w 431645"/>
                  <a:gd name="connsiteY24" fmla="*/ 527490 h 606222"/>
                  <a:gd name="connsiteX25" fmla="*/ 216693 w 431645"/>
                  <a:gd name="connsiteY25" fmla="*/ 548921 h 606222"/>
                  <a:gd name="connsiteX26" fmla="*/ 142875 w 431645"/>
                  <a:gd name="connsiteY26" fmla="*/ 548921 h 606222"/>
                  <a:gd name="connsiteX27" fmla="*/ 88106 w 431645"/>
                  <a:gd name="connsiteY27" fmla="*/ 517965 h 606222"/>
                  <a:gd name="connsiteX28" fmla="*/ 64294 w 431645"/>
                  <a:gd name="connsiteY28" fmla="*/ 491771 h 606222"/>
                  <a:gd name="connsiteX29" fmla="*/ 57150 w 431645"/>
                  <a:gd name="connsiteY29" fmla="*/ 456053 h 606222"/>
                  <a:gd name="connsiteX30" fmla="*/ 73819 w 431645"/>
                  <a:gd name="connsiteY30" fmla="*/ 425096 h 606222"/>
                  <a:gd name="connsiteX31" fmla="*/ 119062 w 431645"/>
                  <a:gd name="connsiteY31" fmla="*/ 420334 h 606222"/>
                  <a:gd name="connsiteX32" fmla="*/ 145256 w 431645"/>
                  <a:gd name="connsiteY32" fmla="*/ 417953 h 606222"/>
                  <a:gd name="connsiteX33" fmla="*/ 133350 w 431645"/>
                  <a:gd name="connsiteY33" fmla="*/ 384615 h 606222"/>
                  <a:gd name="connsiteX34" fmla="*/ 126206 w 431645"/>
                  <a:gd name="connsiteY34" fmla="*/ 367946 h 606222"/>
                  <a:gd name="connsiteX35" fmla="*/ 80962 w 431645"/>
                  <a:gd name="connsiteY35" fmla="*/ 372709 h 606222"/>
                  <a:gd name="connsiteX36" fmla="*/ 35719 w 431645"/>
                  <a:gd name="connsiteY36" fmla="*/ 386996 h 606222"/>
                  <a:gd name="connsiteX37" fmla="*/ 7144 w 431645"/>
                  <a:gd name="connsiteY37" fmla="*/ 415571 h 606222"/>
                  <a:gd name="connsiteX38" fmla="*/ 0 w 431645"/>
                  <a:gd name="connsiteY38" fmla="*/ 453671 h 606222"/>
                  <a:gd name="connsiteX39" fmla="*/ 7144 w 431645"/>
                  <a:gd name="connsiteY39" fmla="*/ 501296 h 606222"/>
                  <a:gd name="connsiteX40" fmla="*/ 35719 w 431645"/>
                  <a:gd name="connsiteY40" fmla="*/ 548921 h 606222"/>
                  <a:gd name="connsiteX41" fmla="*/ 104775 w 431645"/>
                  <a:gd name="connsiteY41" fmla="*/ 591784 h 606222"/>
                  <a:gd name="connsiteX42" fmla="*/ 192881 w 431645"/>
                  <a:gd name="connsiteY42" fmla="*/ 606071 h 606222"/>
                  <a:gd name="connsiteX43" fmla="*/ 280987 w 431645"/>
                  <a:gd name="connsiteY43" fmla="*/ 584640 h 606222"/>
                  <a:gd name="connsiteX44" fmla="*/ 345281 w 431645"/>
                  <a:gd name="connsiteY44" fmla="*/ 546540 h 606222"/>
                  <a:gd name="connsiteX45" fmla="*/ 390525 w 431645"/>
                  <a:gd name="connsiteY45" fmla="*/ 494153 h 606222"/>
                  <a:gd name="connsiteX46" fmla="*/ 416719 w 431645"/>
                  <a:gd name="connsiteY46" fmla="*/ 417953 h 606222"/>
                  <a:gd name="connsiteX47" fmla="*/ 428625 w 431645"/>
                  <a:gd name="connsiteY47" fmla="*/ 332228 h 606222"/>
                  <a:gd name="connsiteX48" fmla="*/ 431006 w 431645"/>
                  <a:gd name="connsiteY48" fmla="*/ 246503 h 606222"/>
                  <a:gd name="connsiteX49" fmla="*/ 419100 w 431645"/>
                  <a:gd name="connsiteY49" fmla="*/ 141728 h 606222"/>
                  <a:gd name="connsiteX50" fmla="*/ 385762 w 431645"/>
                  <a:gd name="connsiteY50" fmla="*/ 56002 h 606222"/>
                  <a:gd name="connsiteX51" fmla="*/ 342899 w 431645"/>
                  <a:gd name="connsiteY51" fmla="*/ 15521 h 606222"/>
                  <a:gd name="connsiteX52" fmla="*/ 292894 w 431645"/>
                  <a:gd name="connsiteY52" fmla="*/ 1234 h 606222"/>
                  <a:gd name="connsiteX53" fmla="*/ 226219 w 431645"/>
                  <a:gd name="connsiteY53" fmla="*/ 44096 h 606222"/>
                  <a:gd name="connsiteX54" fmla="*/ 197644 w 431645"/>
                  <a:gd name="connsiteY54" fmla="*/ 120296 h 606222"/>
                  <a:gd name="connsiteX55" fmla="*/ 192882 w 431645"/>
                  <a:gd name="connsiteY55" fmla="*/ 203640 h 606222"/>
                  <a:gd name="connsiteX56" fmla="*/ 204787 w 431645"/>
                  <a:gd name="connsiteY56" fmla="*/ 270315 h 606222"/>
                  <a:gd name="connsiteX57" fmla="*/ 223837 w 431645"/>
                  <a:gd name="connsiteY57" fmla="*/ 339371 h 606222"/>
                  <a:gd name="connsiteX58" fmla="*/ 238125 w 431645"/>
                  <a:gd name="connsiteY58" fmla="*/ 386996 h 606222"/>
                  <a:gd name="connsiteX59" fmla="*/ 240506 w 431645"/>
                  <a:gd name="connsiteY59" fmla="*/ 434621 h 606222"/>
                  <a:gd name="connsiteX60" fmla="*/ 221456 w 431645"/>
                  <a:gd name="connsiteY60" fmla="*/ 456053 h 606222"/>
                  <a:gd name="connsiteX61" fmla="*/ 185737 w 431645"/>
                  <a:gd name="connsiteY61" fmla="*/ 446528 h 606222"/>
                  <a:gd name="connsiteX62" fmla="*/ 154781 w 431645"/>
                  <a:gd name="connsiteY62" fmla="*/ 401284 h 606222"/>
                  <a:gd name="connsiteX63" fmla="*/ 145256 w 431645"/>
                  <a:gd name="connsiteY63" fmla="*/ 315559 h 606222"/>
                  <a:gd name="connsiteX64" fmla="*/ 150019 w 431645"/>
                  <a:gd name="connsiteY64" fmla="*/ 239359 h 606222"/>
                  <a:gd name="connsiteX65" fmla="*/ 157162 w 431645"/>
                  <a:gd name="connsiteY65" fmla="*/ 191734 h 606222"/>
                  <a:gd name="connsiteX66" fmla="*/ 157162 w 431645"/>
                  <a:gd name="connsiteY66" fmla="*/ 165540 h 606222"/>
                  <a:gd name="connsiteX67" fmla="*/ 140494 w 431645"/>
                  <a:gd name="connsiteY67" fmla="*/ 153634 h 606222"/>
                  <a:gd name="connsiteX68" fmla="*/ 114300 w 431645"/>
                  <a:gd name="connsiteY68" fmla="*/ 156015 h 606222"/>
                  <a:gd name="connsiteX69" fmla="*/ 95251 w 431645"/>
                  <a:gd name="connsiteY69" fmla="*/ 217927 h 606222"/>
                  <a:gd name="connsiteX0" fmla="*/ 95251 w 431645"/>
                  <a:gd name="connsiteY0" fmla="*/ 217927 h 606222"/>
                  <a:gd name="connsiteX1" fmla="*/ 88106 w 431645"/>
                  <a:gd name="connsiteY1" fmla="*/ 286985 h 606222"/>
                  <a:gd name="connsiteX2" fmla="*/ 88106 w 431645"/>
                  <a:gd name="connsiteY2" fmla="*/ 346515 h 606222"/>
                  <a:gd name="connsiteX3" fmla="*/ 100012 w 431645"/>
                  <a:gd name="connsiteY3" fmla="*/ 401284 h 606222"/>
                  <a:gd name="connsiteX4" fmla="*/ 119062 w 431645"/>
                  <a:gd name="connsiteY4" fmla="*/ 444146 h 606222"/>
                  <a:gd name="connsiteX5" fmla="*/ 142875 w 431645"/>
                  <a:gd name="connsiteY5" fmla="*/ 477484 h 606222"/>
                  <a:gd name="connsiteX6" fmla="*/ 180975 w 431645"/>
                  <a:gd name="connsiteY6" fmla="*/ 501296 h 606222"/>
                  <a:gd name="connsiteX7" fmla="*/ 233362 w 431645"/>
                  <a:gd name="connsiteY7" fmla="*/ 503678 h 606222"/>
                  <a:gd name="connsiteX8" fmla="*/ 269081 w 431645"/>
                  <a:gd name="connsiteY8" fmla="*/ 487009 h 606222"/>
                  <a:gd name="connsiteX9" fmla="*/ 295275 w 431645"/>
                  <a:gd name="connsiteY9" fmla="*/ 444146 h 606222"/>
                  <a:gd name="connsiteX10" fmla="*/ 292894 w 431645"/>
                  <a:gd name="connsiteY10" fmla="*/ 379853 h 606222"/>
                  <a:gd name="connsiteX11" fmla="*/ 273844 w 431645"/>
                  <a:gd name="connsiteY11" fmla="*/ 317940 h 606222"/>
                  <a:gd name="connsiteX12" fmla="*/ 252412 w 431645"/>
                  <a:gd name="connsiteY12" fmla="*/ 234596 h 606222"/>
                  <a:gd name="connsiteX13" fmla="*/ 242887 w 431645"/>
                  <a:gd name="connsiteY13" fmla="*/ 163159 h 606222"/>
                  <a:gd name="connsiteX14" fmla="*/ 257175 w 431645"/>
                  <a:gd name="connsiteY14" fmla="*/ 106009 h 606222"/>
                  <a:gd name="connsiteX15" fmla="*/ 276225 w 431645"/>
                  <a:gd name="connsiteY15" fmla="*/ 72671 h 606222"/>
                  <a:gd name="connsiteX16" fmla="*/ 302419 w 431645"/>
                  <a:gd name="connsiteY16" fmla="*/ 63147 h 606222"/>
                  <a:gd name="connsiteX17" fmla="*/ 333375 w 431645"/>
                  <a:gd name="connsiteY17" fmla="*/ 89340 h 606222"/>
                  <a:gd name="connsiteX18" fmla="*/ 361950 w 431645"/>
                  <a:gd name="connsiteY18" fmla="*/ 158396 h 606222"/>
                  <a:gd name="connsiteX19" fmla="*/ 373856 w 431645"/>
                  <a:gd name="connsiteY19" fmla="*/ 227453 h 606222"/>
                  <a:gd name="connsiteX20" fmla="*/ 376237 w 431645"/>
                  <a:gd name="connsiteY20" fmla="*/ 308415 h 606222"/>
                  <a:gd name="connsiteX21" fmla="*/ 369094 w 431645"/>
                  <a:gd name="connsiteY21" fmla="*/ 382234 h 606222"/>
                  <a:gd name="connsiteX22" fmla="*/ 357187 w 431645"/>
                  <a:gd name="connsiteY22" fmla="*/ 444146 h 606222"/>
                  <a:gd name="connsiteX23" fmla="*/ 328612 w 431645"/>
                  <a:gd name="connsiteY23" fmla="*/ 489390 h 606222"/>
                  <a:gd name="connsiteX24" fmla="*/ 278606 w 431645"/>
                  <a:gd name="connsiteY24" fmla="*/ 527490 h 606222"/>
                  <a:gd name="connsiteX25" fmla="*/ 216693 w 431645"/>
                  <a:gd name="connsiteY25" fmla="*/ 548921 h 606222"/>
                  <a:gd name="connsiteX26" fmla="*/ 142875 w 431645"/>
                  <a:gd name="connsiteY26" fmla="*/ 548921 h 606222"/>
                  <a:gd name="connsiteX27" fmla="*/ 88106 w 431645"/>
                  <a:gd name="connsiteY27" fmla="*/ 517965 h 606222"/>
                  <a:gd name="connsiteX28" fmla="*/ 64294 w 431645"/>
                  <a:gd name="connsiteY28" fmla="*/ 491771 h 606222"/>
                  <a:gd name="connsiteX29" fmla="*/ 57150 w 431645"/>
                  <a:gd name="connsiteY29" fmla="*/ 456053 h 606222"/>
                  <a:gd name="connsiteX30" fmla="*/ 73819 w 431645"/>
                  <a:gd name="connsiteY30" fmla="*/ 425096 h 606222"/>
                  <a:gd name="connsiteX31" fmla="*/ 119062 w 431645"/>
                  <a:gd name="connsiteY31" fmla="*/ 420334 h 606222"/>
                  <a:gd name="connsiteX32" fmla="*/ 145256 w 431645"/>
                  <a:gd name="connsiteY32" fmla="*/ 417953 h 606222"/>
                  <a:gd name="connsiteX33" fmla="*/ 133350 w 431645"/>
                  <a:gd name="connsiteY33" fmla="*/ 384615 h 606222"/>
                  <a:gd name="connsiteX34" fmla="*/ 126206 w 431645"/>
                  <a:gd name="connsiteY34" fmla="*/ 367946 h 606222"/>
                  <a:gd name="connsiteX35" fmla="*/ 80962 w 431645"/>
                  <a:gd name="connsiteY35" fmla="*/ 372709 h 606222"/>
                  <a:gd name="connsiteX36" fmla="*/ 35719 w 431645"/>
                  <a:gd name="connsiteY36" fmla="*/ 386996 h 606222"/>
                  <a:gd name="connsiteX37" fmla="*/ 7144 w 431645"/>
                  <a:gd name="connsiteY37" fmla="*/ 415571 h 606222"/>
                  <a:gd name="connsiteX38" fmla="*/ 0 w 431645"/>
                  <a:gd name="connsiteY38" fmla="*/ 453671 h 606222"/>
                  <a:gd name="connsiteX39" fmla="*/ 7144 w 431645"/>
                  <a:gd name="connsiteY39" fmla="*/ 501296 h 606222"/>
                  <a:gd name="connsiteX40" fmla="*/ 35719 w 431645"/>
                  <a:gd name="connsiteY40" fmla="*/ 548921 h 606222"/>
                  <a:gd name="connsiteX41" fmla="*/ 104775 w 431645"/>
                  <a:gd name="connsiteY41" fmla="*/ 591784 h 606222"/>
                  <a:gd name="connsiteX42" fmla="*/ 192881 w 431645"/>
                  <a:gd name="connsiteY42" fmla="*/ 606071 h 606222"/>
                  <a:gd name="connsiteX43" fmla="*/ 280987 w 431645"/>
                  <a:gd name="connsiteY43" fmla="*/ 584640 h 606222"/>
                  <a:gd name="connsiteX44" fmla="*/ 345281 w 431645"/>
                  <a:gd name="connsiteY44" fmla="*/ 546540 h 606222"/>
                  <a:gd name="connsiteX45" fmla="*/ 390525 w 431645"/>
                  <a:gd name="connsiteY45" fmla="*/ 494153 h 606222"/>
                  <a:gd name="connsiteX46" fmla="*/ 416719 w 431645"/>
                  <a:gd name="connsiteY46" fmla="*/ 417953 h 606222"/>
                  <a:gd name="connsiteX47" fmla="*/ 428625 w 431645"/>
                  <a:gd name="connsiteY47" fmla="*/ 332228 h 606222"/>
                  <a:gd name="connsiteX48" fmla="*/ 431006 w 431645"/>
                  <a:gd name="connsiteY48" fmla="*/ 246503 h 606222"/>
                  <a:gd name="connsiteX49" fmla="*/ 419100 w 431645"/>
                  <a:gd name="connsiteY49" fmla="*/ 141728 h 606222"/>
                  <a:gd name="connsiteX50" fmla="*/ 385762 w 431645"/>
                  <a:gd name="connsiteY50" fmla="*/ 56002 h 606222"/>
                  <a:gd name="connsiteX51" fmla="*/ 342899 w 431645"/>
                  <a:gd name="connsiteY51" fmla="*/ 15521 h 606222"/>
                  <a:gd name="connsiteX52" fmla="*/ 292894 w 431645"/>
                  <a:gd name="connsiteY52" fmla="*/ 1234 h 606222"/>
                  <a:gd name="connsiteX53" fmla="*/ 226219 w 431645"/>
                  <a:gd name="connsiteY53" fmla="*/ 44096 h 606222"/>
                  <a:gd name="connsiteX54" fmla="*/ 197644 w 431645"/>
                  <a:gd name="connsiteY54" fmla="*/ 120296 h 606222"/>
                  <a:gd name="connsiteX55" fmla="*/ 192882 w 431645"/>
                  <a:gd name="connsiteY55" fmla="*/ 203640 h 606222"/>
                  <a:gd name="connsiteX56" fmla="*/ 204787 w 431645"/>
                  <a:gd name="connsiteY56" fmla="*/ 270315 h 606222"/>
                  <a:gd name="connsiteX57" fmla="*/ 223837 w 431645"/>
                  <a:gd name="connsiteY57" fmla="*/ 339371 h 606222"/>
                  <a:gd name="connsiteX58" fmla="*/ 238125 w 431645"/>
                  <a:gd name="connsiteY58" fmla="*/ 386996 h 606222"/>
                  <a:gd name="connsiteX59" fmla="*/ 240506 w 431645"/>
                  <a:gd name="connsiteY59" fmla="*/ 434621 h 606222"/>
                  <a:gd name="connsiteX60" fmla="*/ 221456 w 431645"/>
                  <a:gd name="connsiteY60" fmla="*/ 456053 h 606222"/>
                  <a:gd name="connsiteX61" fmla="*/ 185737 w 431645"/>
                  <a:gd name="connsiteY61" fmla="*/ 446528 h 606222"/>
                  <a:gd name="connsiteX62" fmla="*/ 154781 w 431645"/>
                  <a:gd name="connsiteY62" fmla="*/ 401284 h 606222"/>
                  <a:gd name="connsiteX63" fmla="*/ 145256 w 431645"/>
                  <a:gd name="connsiteY63" fmla="*/ 315559 h 606222"/>
                  <a:gd name="connsiteX64" fmla="*/ 150019 w 431645"/>
                  <a:gd name="connsiteY64" fmla="*/ 239359 h 606222"/>
                  <a:gd name="connsiteX65" fmla="*/ 157162 w 431645"/>
                  <a:gd name="connsiteY65" fmla="*/ 191734 h 606222"/>
                  <a:gd name="connsiteX66" fmla="*/ 157162 w 431645"/>
                  <a:gd name="connsiteY66" fmla="*/ 165540 h 606222"/>
                  <a:gd name="connsiteX67" fmla="*/ 140494 w 431645"/>
                  <a:gd name="connsiteY67" fmla="*/ 153634 h 606222"/>
                  <a:gd name="connsiteX68" fmla="*/ 109537 w 431645"/>
                  <a:gd name="connsiteY68" fmla="*/ 165540 h 606222"/>
                  <a:gd name="connsiteX69" fmla="*/ 95251 w 431645"/>
                  <a:gd name="connsiteY69" fmla="*/ 217927 h 606222"/>
                  <a:gd name="connsiteX0" fmla="*/ 95251 w 431645"/>
                  <a:gd name="connsiteY0" fmla="*/ 217927 h 606222"/>
                  <a:gd name="connsiteX1" fmla="*/ 88106 w 431645"/>
                  <a:gd name="connsiteY1" fmla="*/ 286985 h 606222"/>
                  <a:gd name="connsiteX2" fmla="*/ 88106 w 431645"/>
                  <a:gd name="connsiteY2" fmla="*/ 346515 h 606222"/>
                  <a:gd name="connsiteX3" fmla="*/ 100012 w 431645"/>
                  <a:gd name="connsiteY3" fmla="*/ 401284 h 606222"/>
                  <a:gd name="connsiteX4" fmla="*/ 119062 w 431645"/>
                  <a:gd name="connsiteY4" fmla="*/ 444146 h 606222"/>
                  <a:gd name="connsiteX5" fmla="*/ 142875 w 431645"/>
                  <a:gd name="connsiteY5" fmla="*/ 477484 h 606222"/>
                  <a:gd name="connsiteX6" fmla="*/ 180975 w 431645"/>
                  <a:gd name="connsiteY6" fmla="*/ 501296 h 606222"/>
                  <a:gd name="connsiteX7" fmla="*/ 233362 w 431645"/>
                  <a:gd name="connsiteY7" fmla="*/ 503678 h 606222"/>
                  <a:gd name="connsiteX8" fmla="*/ 269081 w 431645"/>
                  <a:gd name="connsiteY8" fmla="*/ 487009 h 606222"/>
                  <a:gd name="connsiteX9" fmla="*/ 295275 w 431645"/>
                  <a:gd name="connsiteY9" fmla="*/ 444146 h 606222"/>
                  <a:gd name="connsiteX10" fmla="*/ 292894 w 431645"/>
                  <a:gd name="connsiteY10" fmla="*/ 379853 h 606222"/>
                  <a:gd name="connsiteX11" fmla="*/ 273844 w 431645"/>
                  <a:gd name="connsiteY11" fmla="*/ 317940 h 606222"/>
                  <a:gd name="connsiteX12" fmla="*/ 252412 w 431645"/>
                  <a:gd name="connsiteY12" fmla="*/ 234596 h 606222"/>
                  <a:gd name="connsiteX13" fmla="*/ 242887 w 431645"/>
                  <a:gd name="connsiteY13" fmla="*/ 163159 h 606222"/>
                  <a:gd name="connsiteX14" fmla="*/ 257175 w 431645"/>
                  <a:gd name="connsiteY14" fmla="*/ 106009 h 606222"/>
                  <a:gd name="connsiteX15" fmla="*/ 276225 w 431645"/>
                  <a:gd name="connsiteY15" fmla="*/ 72671 h 606222"/>
                  <a:gd name="connsiteX16" fmla="*/ 302419 w 431645"/>
                  <a:gd name="connsiteY16" fmla="*/ 63147 h 606222"/>
                  <a:gd name="connsiteX17" fmla="*/ 333375 w 431645"/>
                  <a:gd name="connsiteY17" fmla="*/ 89340 h 606222"/>
                  <a:gd name="connsiteX18" fmla="*/ 361950 w 431645"/>
                  <a:gd name="connsiteY18" fmla="*/ 158396 h 606222"/>
                  <a:gd name="connsiteX19" fmla="*/ 373856 w 431645"/>
                  <a:gd name="connsiteY19" fmla="*/ 227453 h 606222"/>
                  <a:gd name="connsiteX20" fmla="*/ 376237 w 431645"/>
                  <a:gd name="connsiteY20" fmla="*/ 308415 h 606222"/>
                  <a:gd name="connsiteX21" fmla="*/ 369094 w 431645"/>
                  <a:gd name="connsiteY21" fmla="*/ 382234 h 606222"/>
                  <a:gd name="connsiteX22" fmla="*/ 357187 w 431645"/>
                  <a:gd name="connsiteY22" fmla="*/ 444146 h 606222"/>
                  <a:gd name="connsiteX23" fmla="*/ 328612 w 431645"/>
                  <a:gd name="connsiteY23" fmla="*/ 489390 h 606222"/>
                  <a:gd name="connsiteX24" fmla="*/ 278606 w 431645"/>
                  <a:gd name="connsiteY24" fmla="*/ 527490 h 606222"/>
                  <a:gd name="connsiteX25" fmla="*/ 216693 w 431645"/>
                  <a:gd name="connsiteY25" fmla="*/ 548921 h 606222"/>
                  <a:gd name="connsiteX26" fmla="*/ 142875 w 431645"/>
                  <a:gd name="connsiteY26" fmla="*/ 548921 h 606222"/>
                  <a:gd name="connsiteX27" fmla="*/ 88106 w 431645"/>
                  <a:gd name="connsiteY27" fmla="*/ 517965 h 606222"/>
                  <a:gd name="connsiteX28" fmla="*/ 64294 w 431645"/>
                  <a:gd name="connsiteY28" fmla="*/ 491771 h 606222"/>
                  <a:gd name="connsiteX29" fmla="*/ 57150 w 431645"/>
                  <a:gd name="connsiteY29" fmla="*/ 456053 h 606222"/>
                  <a:gd name="connsiteX30" fmla="*/ 73819 w 431645"/>
                  <a:gd name="connsiteY30" fmla="*/ 425096 h 606222"/>
                  <a:gd name="connsiteX31" fmla="*/ 119062 w 431645"/>
                  <a:gd name="connsiteY31" fmla="*/ 420334 h 606222"/>
                  <a:gd name="connsiteX32" fmla="*/ 145256 w 431645"/>
                  <a:gd name="connsiteY32" fmla="*/ 417953 h 606222"/>
                  <a:gd name="connsiteX33" fmla="*/ 133350 w 431645"/>
                  <a:gd name="connsiteY33" fmla="*/ 384615 h 606222"/>
                  <a:gd name="connsiteX34" fmla="*/ 126206 w 431645"/>
                  <a:gd name="connsiteY34" fmla="*/ 367946 h 606222"/>
                  <a:gd name="connsiteX35" fmla="*/ 80962 w 431645"/>
                  <a:gd name="connsiteY35" fmla="*/ 372709 h 606222"/>
                  <a:gd name="connsiteX36" fmla="*/ 35719 w 431645"/>
                  <a:gd name="connsiteY36" fmla="*/ 386996 h 606222"/>
                  <a:gd name="connsiteX37" fmla="*/ 7144 w 431645"/>
                  <a:gd name="connsiteY37" fmla="*/ 415571 h 606222"/>
                  <a:gd name="connsiteX38" fmla="*/ 0 w 431645"/>
                  <a:gd name="connsiteY38" fmla="*/ 453671 h 606222"/>
                  <a:gd name="connsiteX39" fmla="*/ 7144 w 431645"/>
                  <a:gd name="connsiteY39" fmla="*/ 501296 h 606222"/>
                  <a:gd name="connsiteX40" fmla="*/ 35719 w 431645"/>
                  <a:gd name="connsiteY40" fmla="*/ 548921 h 606222"/>
                  <a:gd name="connsiteX41" fmla="*/ 104775 w 431645"/>
                  <a:gd name="connsiteY41" fmla="*/ 591784 h 606222"/>
                  <a:gd name="connsiteX42" fmla="*/ 192881 w 431645"/>
                  <a:gd name="connsiteY42" fmla="*/ 606071 h 606222"/>
                  <a:gd name="connsiteX43" fmla="*/ 280987 w 431645"/>
                  <a:gd name="connsiteY43" fmla="*/ 584640 h 606222"/>
                  <a:gd name="connsiteX44" fmla="*/ 345281 w 431645"/>
                  <a:gd name="connsiteY44" fmla="*/ 546540 h 606222"/>
                  <a:gd name="connsiteX45" fmla="*/ 390525 w 431645"/>
                  <a:gd name="connsiteY45" fmla="*/ 494153 h 606222"/>
                  <a:gd name="connsiteX46" fmla="*/ 416719 w 431645"/>
                  <a:gd name="connsiteY46" fmla="*/ 417953 h 606222"/>
                  <a:gd name="connsiteX47" fmla="*/ 428625 w 431645"/>
                  <a:gd name="connsiteY47" fmla="*/ 332228 h 606222"/>
                  <a:gd name="connsiteX48" fmla="*/ 431006 w 431645"/>
                  <a:gd name="connsiteY48" fmla="*/ 246503 h 606222"/>
                  <a:gd name="connsiteX49" fmla="*/ 419100 w 431645"/>
                  <a:gd name="connsiteY49" fmla="*/ 141728 h 606222"/>
                  <a:gd name="connsiteX50" fmla="*/ 385762 w 431645"/>
                  <a:gd name="connsiteY50" fmla="*/ 56002 h 606222"/>
                  <a:gd name="connsiteX51" fmla="*/ 342899 w 431645"/>
                  <a:gd name="connsiteY51" fmla="*/ 15521 h 606222"/>
                  <a:gd name="connsiteX52" fmla="*/ 292894 w 431645"/>
                  <a:gd name="connsiteY52" fmla="*/ 1234 h 606222"/>
                  <a:gd name="connsiteX53" fmla="*/ 226219 w 431645"/>
                  <a:gd name="connsiteY53" fmla="*/ 44096 h 606222"/>
                  <a:gd name="connsiteX54" fmla="*/ 197644 w 431645"/>
                  <a:gd name="connsiteY54" fmla="*/ 120296 h 606222"/>
                  <a:gd name="connsiteX55" fmla="*/ 192882 w 431645"/>
                  <a:gd name="connsiteY55" fmla="*/ 203640 h 606222"/>
                  <a:gd name="connsiteX56" fmla="*/ 204787 w 431645"/>
                  <a:gd name="connsiteY56" fmla="*/ 270315 h 606222"/>
                  <a:gd name="connsiteX57" fmla="*/ 223837 w 431645"/>
                  <a:gd name="connsiteY57" fmla="*/ 339371 h 606222"/>
                  <a:gd name="connsiteX58" fmla="*/ 238125 w 431645"/>
                  <a:gd name="connsiteY58" fmla="*/ 386996 h 606222"/>
                  <a:gd name="connsiteX59" fmla="*/ 240506 w 431645"/>
                  <a:gd name="connsiteY59" fmla="*/ 434621 h 606222"/>
                  <a:gd name="connsiteX60" fmla="*/ 221456 w 431645"/>
                  <a:gd name="connsiteY60" fmla="*/ 456053 h 606222"/>
                  <a:gd name="connsiteX61" fmla="*/ 185737 w 431645"/>
                  <a:gd name="connsiteY61" fmla="*/ 446528 h 606222"/>
                  <a:gd name="connsiteX62" fmla="*/ 157162 w 431645"/>
                  <a:gd name="connsiteY62" fmla="*/ 401284 h 606222"/>
                  <a:gd name="connsiteX63" fmla="*/ 145256 w 431645"/>
                  <a:gd name="connsiteY63" fmla="*/ 315559 h 606222"/>
                  <a:gd name="connsiteX64" fmla="*/ 150019 w 431645"/>
                  <a:gd name="connsiteY64" fmla="*/ 239359 h 606222"/>
                  <a:gd name="connsiteX65" fmla="*/ 157162 w 431645"/>
                  <a:gd name="connsiteY65" fmla="*/ 191734 h 606222"/>
                  <a:gd name="connsiteX66" fmla="*/ 157162 w 431645"/>
                  <a:gd name="connsiteY66" fmla="*/ 165540 h 606222"/>
                  <a:gd name="connsiteX67" fmla="*/ 140494 w 431645"/>
                  <a:gd name="connsiteY67" fmla="*/ 153634 h 606222"/>
                  <a:gd name="connsiteX68" fmla="*/ 109537 w 431645"/>
                  <a:gd name="connsiteY68" fmla="*/ 165540 h 606222"/>
                  <a:gd name="connsiteX69" fmla="*/ 95251 w 431645"/>
                  <a:gd name="connsiteY69" fmla="*/ 217927 h 606222"/>
                  <a:gd name="connsiteX0" fmla="*/ 95251 w 431583"/>
                  <a:gd name="connsiteY0" fmla="*/ 217927 h 606222"/>
                  <a:gd name="connsiteX1" fmla="*/ 88106 w 431583"/>
                  <a:gd name="connsiteY1" fmla="*/ 286985 h 606222"/>
                  <a:gd name="connsiteX2" fmla="*/ 88106 w 431583"/>
                  <a:gd name="connsiteY2" fmla="*/ 346515 h 606222"/>
                  <a:gd name="connsiteX3" fmla="*/ 100012 w 431583"/>
                  <a:gd name="connsiteY3" fmla="*/ 401284 h 606222"/>
                  <a:gd name="connsiteX4" fmla="*/ 119062 w 431583"/>
                  <a:gd name="connsiteY4" fmla="*/ 444146 h 606222"/>
                  <a:gd name="connsiteX5" fmla="*/ 142875 w 431583"/>
                  <a:gd name="connsiteY5" fmla="*/ 477484 h 606222"/>
                  <a:gd name="connsiteX6" fmla="*/ 180975 w 431583"/>
                  <a:gd name="connsiteY6" fmla="*/ 501296 h 606222"/>
                  <a:gd name="connsiteX7" fmla="*/ 233362 w 431583"/>
                  <a:gd name="connsiteY7" fmla="*/ 503678 h 606222"/>
                  <a:gd name="connsiteX8" fmla="*/ 269081 w 431583"/>
                  <a:gd name="connsiteY8" fmla="*/ 487009 h 606222"/>
                  <a:gd name="connsiteX9" fmla="*/ 295275 w 431583"/>
                  <a:gd name="connsiteY9" fmla="*/ 444146 h 606222"/>
                  <a:gd name="connsiteX10" fmla="*/ 292894 w 431583"/>
                  <a:gd name="connsiteY10" fmla="*/ 379853 h 606222"/>
                  <a:gd name="connsiteX11" fmla="*/ 273844 w 431583"/>
                  <a:gd name="connsiteY11" fmla="*/ 317940 h 606222"/>
                  <a:gd name="connsiteX12" fmla="*/ 252412 w 431583"/>
                  <a:gd name="connsiteY12" fmla="*/ 234596 h 606222"/>
                  <a:gd name="connsiteX13" fmla="*/ 242887 w 431583"/>
                  <a:gd name="connsiteY13" fmla="*/ 163159 h 606222"/>
                  <a:gd name="connsiteX14" fmla="*/ 257175 w 431583"/>
                  <a:gd name="connsiteY14" fmla="*/ 106009 h 606222"/>
                  <a:gd name="connsiteX15" fmla="*/ 276225 w 431583"/>
                  <a:gd name="connsiteY15" fmla="*/ 72671 h 606222"/>
                  <a:gd name="connsiteX16" fmla="*/ 302419 w 431583"/>
                  <a:gd name="connsiteY16" fmla="*/ 63147 h 606222"/>
                  <a:gd name="connsiteX17" fmla="*/ 333375 w 431583"/>
                  <a:gd name="connsiteY17" fmla="*/ 89340 h 606222"/>
                  <a:gd name="connsiteX18" fmla="*/ 361950 w 431583"/>
                  <a:gd name="connsiteY18" fmla="*/ 158396 h 606222"/>
                  <a:gd name="connsiteX19" fmla="*/ 373856 w 431583"/>
                  <a:gd name="connsiteY19" fmla="*/ 227453 h 606222"/>
                  <a:gd name="connsiteX20" fmla="*/ 376237 w 431583"/>
                  <a:gd name="connsiteY20" fmla="*/ 308415 h 606222"/>
                  <a:gd name="connsiteX21" fmla="*/ 369094 w 431583"/>
                  <a:gd name="connsiteY21" fmla="*/ 382234 h 606222"/>
                  <a:gd name="connsiteX22" fmla="*/ 357187 w 431583"/>
                  <a:gd name="connsiteY22" fmla="*/ 444146 h 606222"/>
                  <a:gd name="connsiteX23" fmla="*/ 328612 w 431583"/>
                  <a:gd name="connsiteY23" fmla="*/ 489390 h 606222"/>
                  <a:gd name="connsiteX24" fmla="*/ 278606 w 431583"/>
                  <a:gd name="connsiteY24" fmla="*/ 527490 h 606222"/>
                  <a:gd name="connsiteX25" fmla="*/ 216693 w 431583"/>
                  <a:gd name="connsiteY25" fmla="*/ 548921 h 606222"/>
                  <a:gd name="connsiteX26" fmla="*/ 142875 w 431583"/>
                  <a:gd name="connsiteY26" fmla="*/ 548921 h 606222"/>
                  <a:gd name="connsiteX27" fmla="*/ 88106 w 431583"/>
                  <a:gd name="connsiteY27" fmla="*/ 517965 h 606222"/>
                  <a:gd name="connsiteX28" fmla="*/ 64294 w 431583"/>
                  <a:gd name="connsiteY28" fmla="*/ 491771 h 606222"/>
                  <a:gd name="connsiteX29" fmla="*/ 57150 w 431583"/>
                  <a:gd name="connsiteY29" fmla="*/ 456053 h 606222"/>
                  <a:gd name="connsiteX30" fmla="*/ 73819 w 431583"/>
                  <a:gd name="connsiteY30" fmla="*/ 425096 h 606222"/>
                  <a:gd name="connsiteX31" fmla="*/ 119062 w 431583"/>
                  <a:gd name="connsiteY31" fmla="*/ 420334 h 606222"/>
                  <a:gd name="connsiteX32" fmla="*/ 145256 w 431583"/>
                  <a:gd name="connsiteY32" fmla="*/ 417953 h 606222"/>
                  <a:gd name="connsiteX33" fmla="*/ 133350 w 431583"/>
                  <a:gd name="connsiteY33" fmla="*/ 384615 h 606222"/>
                  <a:gd name="connsiteX34" fmla="*/ 126206 w 431583"/>
                  <a:gd name="connsiteY34" fmla="*/ 367946 h 606222"/>
                  <a:gd name="connsiteX35" fmla="*/ 80962 w 431583"/>
                  <a:gd name="connsiteY35" fmla="*/ 372709 h 606222"/>
                  <a:gd name="connsiteX36" fmla="*/ 35719 w 431583"/>
                  <a:gd name="connsiteY36" fmla="*/ 386996 h 606222"/>
                  <a:gd name="connsiteX37" fmla="*/ 7144 w 431583"/>
                  <a:gd name="connsiteY37" fmla="*/ 415571 h 606222"/>
                  <a:gd name="connsiteX38" fmla="*/ 0 w 431583"/>
                  <a:gd name="connsiteY38" fmla="*/ 453671 h 606222"/>
                  <a:gd name="connsiteX39" fmla="*/ 7144 w 431583"/>
                  <a:gd name="connsiteY39" fmla="*/ 501296 h 606222"/>
                  <a:gd name="connsiteX40" fmla="*/ 35719 w 431583"/>
                  <a:gd name="connsiteY40" fmla="*/ 548921 h 606222"/>
                  <a:gd name="connsiteX41" fmla="*/ 104775 w 431583"/>
                  <a:gd name="connsiteY41" fmla="*/ 591784 h 606222"/>
                  <a:gd name="connsiteX42" fmla="*/ 192881 w 431583"/>
                  <a:gd name="connsiteY42" fmla="*/ 606071 h 606222"/>
                  <a:gd name="connsiteX43" fmla="*/ 280987 w 431583"/>
                  <a:gd name="connsiteY43" fmla="*/ 584640 h 606222"/>
                  <a:gd name="connsiteX44" fmla="*/ 345281 w 431583"/>
                  <a:gd name="connsiteY44" fmla="*/ 546540 h 606222"/>
                  <a:gd name="connsiteX45" fmla="*/ 390525 w 431583"/>
                  <a:gd name="connsiteY45" fmla="*/ 494153 h 606222"/>
                  <a:gd name="connsiteX46" fmla="*/ 419100 w 431583"/>
                  <a:gd name="connsiteY46" fmla="*/ 417953 h 606222"/>
                  <a:gd name="connsiteX47" fmla="*/ 428625 w 431583"/>
                  <a:gd name="connsiteY47" fmla="*/ 332228 h 606222"/>
                  <a:gd name="connsiteX48" fmla="*/ 431006 w 431583"/>
                  <a:gd name="connsiteY48" fmla="*/ 246503 h 606222"/>
                  <a:gd name="connsiteX49" fmla="*/ 419100 w 431583"/>
                  <a:gd name="connsiteY49" fmla="*/ 141728 h 606222"/>
                  <a:gd name="connsiteX50" fmla="*/ 385762 w 431583"/>
                  <a:gd name="connsiteY50" fmla="*/ 56002 h 606222"/>
                  <a:gd name="connsiteX51" fmla="*/ 342899 w 431583"/>
                  <a:gd name="connsiteY51" fmla="*/ 15521 h 606222"/>
                  <a:gd name="connsiteX52" fmla="*/ 292894 w 431583"/>
                  <a:gd name="connsiteY52" fmla="*/ 1234 h 606222"/>
                  <a:gd name="connsiteX53" fmla="*/ 226219 w 431583"/>
                  <a:gd name="connsiteY53" fmla="*/ 44096 h 606222"/>
                  <a:gd name="connsiteX54" fmla="*/ 197644 w 431583"/>
                  <a:gd name="connsiteY54" fmla="*/ 120296 h 606222"/>
                  <a:gd name="connsiteX55" fmla="*/ 192882 w 431583"/>
                  <a:gd name="connsiteY55" fmla="*/ 203640 h 606222"/>
                  <a:gd name="connsiteX56" fmla="*/ 204787 w 431583"/>
                  <a:gd name="connsiteY56" fmla="*/ 270315 h 606222"/>
                  <a:gd name="connsiteX57" fmla="*/ 223837 w 431583"/>
                  <a:gd name="connsiteY57" fmla="*/ 339371 h 606222"/>
                  <a:gd name="connsiteX58" fmla="*/ 238125 w 431583"/>
                  <a:gd name="connsiteY58" fmla="*/ 386996 h 606222"/>
                  <a:gd name="connsiteX59" fmla="*/ 240506 w 431583"/>
                  <a:gd name="connsiteY59" fmla="*/ 434621 h 606222"/>
                  <a:gd name="connsiteX60" fmla="*/ 221456 w 431583"/>
                  <a:gd name="connsiteY60" fmla="*/ 456053 h 606222"/>
                  <a:gd name="connsiteX61" fmla="*/ 185737 w 431583"/>
                  <a:gd name="connsiteY61" fmla="*/ 446528 h 606222"/>
                  <a:gd name="connsiteX62" fmla="*/ 157162 w 431583"/>
                  <a:gd name="connsiteY62" fmla="*/ 401284 h 606222"/>
                  <a:gd name="connsiteX63" fmla="*/ 145256 w 431583"/>
                  <a:gd name="connsiteY63" fmla="*/ 315559 h 606222"/>
                  <a:gd name="connsiteX64" fmla="*/ 150019 w 431583"/>
                  <a:gd name="connsiteY64" fmla="*/ 239359 h 606222"/>
                  <a:gd name="connsiteX65" fmla="*/ 157162 w 431583"/>
                  <a:gd name="connsiteY65" fmla="*/ 191734 h 606222"/>
                  <a:gd name="connsiteX66" fmla="*/ 157162 w 431583"/>
                  <a:gd name="connsiteY66" fmla="*/ 165540 h 606222"/>
                  <a:gd name="connsiteX67" fmla="*/ 140494 w 431583"/>
                  <a:gd name="connsiteY67" fmla="*/ 153634 h 606222"/>
                  <a:gd name="connsiteX68" fmla="*/ 109537 w 431583"/>
                  <a:gd name="connsiteY68" fmla="*/ 165540 h 606222"/>
                  <a:gd name="connsiteX69" fmla="*/ 95251 w 431583"/>
                  <a:gd name="connsiteY69" fmla="*/ 217927 h 606222"/>
                  <a:gd name="connsiteX0" fmla="*/ 95251 w 431583"/>
                  <a:gd name="connsiteY0" fmla="*/ 217927 h 606222"/>
                  <a:gd name="connsiteX1" fmla="*/ 88106 w 431583"/>
                  <a:gd name="connsiteY1" fmla="*/ 286985 h 606222"/>
                  <a:gd name="connsiteX2" fmla="*/ 88106 w 431583"/>
                  <a:gd name="connsiteY2" fmla="*/ 346515 h 606222"/>
                  <a:gd name="connsiteX3" fmla="*/ 100012 w 431583"/>
                  <a:gd name="connsiteY3" fmla="*/ 401284 h 606222"/>
                  <a:gd name="connsiteX4" fmla="*/ 119062 w 431583"/>
                  <a:gd name="connsiteY4" fmla="*/ 444146 h 606222"/>
                  <a:gd name="connsiteX5" fmla="*/ 142875 w 431583"/>
                  <a:gd name="connsiteY5" fmla="*/ 477484 h 606222"/>
                  <a:gd name="connsiteX6" fmla="*/ 180975 w 431583"/>
                  <a:gd name="connsiteY6" fmla="*/ 501296 h 606222"/>
                  <a:gd name="connsiteX7" fmla="*/ 233362 w 431583"/>
                  <a:gd name="connsiteY7" fmla="*/ 503678 h 606222"/>
                  <a:gd name="connsiteX8" fmla="*/ 269081 w 431583"/>
                  <a:gd name="connsiteY8" fmla="*/ 487009 h 606222"/>
                  <a:gd name="connsiteX9" fmla="*/ 295275 w 431583"/>
                  <a:gd name="connsiteY9" fmla="*/ 444146 h 606222"/>
                  <a:gd name="connsiteX10" fmla="*/ 292894 w 431583"/>
                  <a:gd name="connsiteY10" fmla="*/ 379853 h 606222"/>
                  <a:gd name="connsiteX11" fmla="*/ 273844 w 431583"/>
                  <a:gd name="connsiteY11" fmla="*/ 317940 h 606222"/>
                  <a:gd name="connsiteX12" fmla="*/ 252412 w 431583"/>
                  <a:gd name="connsiteY12" fmla="*/ 234596 h 606222"/>
                  <a:gd name="connsiteX13" fmla="*/ 242887 w 431583"/>
                  <a:gd name="connsiteY13" fmla="*/ 163159 h 606222"/>
                  <a:gd name="connsiteX14" fmla="*/ 257175 w 431583"/>
                  <a:gd name="connsiteY14" fmla="*/ 106009 h 606222"/>
                  <a:gd name="connsiteX15" fmla="*/ 276225 w 431583"/>
                  <a:gd name="connsiteY15" fmla="*/ 72671 h 606222"/>
                  <a:gd name="connsiteX16" fmla="*/ 302419 w 431583"/>
                  <a:gd name="connsiteY16" fmla="*/ 63147 h 606222"/>
                  <a:gd name="connsiteX17" fmla="*/ 338138 w 431583"/>
                  <a:gd name="connsiteY17" fmla="*/ 96484 h 606222"/>
                  <a:gd name="connsiteX18" fmla="*/ 361950 w 431583"/>
                  <a:gd name="connsiteY18" fmla="*/ 158396 h 606222"/>
                  <a:gd name="connsiteX19" fmla="*/ 373856 w 431583"/>
                  <a:gd name="connsiteY19" fmla="*/ 227453 h 606222"/>
                  <a:gd name="connsiteX20" fmla="*/ 376237 w 431583"/>
                  <a:gd name="connsiteY20" fmla="*/ 308415 h 606222"/>
                  <a:gd name="connsiteX21" fmla="*/ 369094 w 431583"/>
                  <a:gd name="connsiteY21" fmla="*/ 382234 h 606222"/>
                  <a:gd name="connsiteX22" fmla="*/ 357187 w 431583"/>
                  <a:gd name="connsiteY22" fmla="*/ 444146 h 606222"/>
                  <a:gd name="connsiteX23" fmla="*/ 328612 w 431583"/>
                  <a:gd name="connsiteY23" fmla="*/ 489390 h 606222"/>
                  <a:gd name="connsiteX24" fmla="*/ 278606 w 431583"/>
                  <a:gd name="connsiteY24" fmla="*/ 527490 h 606222"/>
                  <a:gd name="connsiteX25" fmla="*/ 216693 w 431583"/>
                  <a:gd name="connsiteY25" fmla="*/ 548921 h 606222"/>
                  <a:gd name="connsiteX26" fmla="*/ 142875 w 431583"/>
                  <a:gd name="connsiteY26" fmla="*/ 548921 h 606222"/>
                  <a:gd name="connsiteX27" fmla="*/ 88106 w 431583"/>
                  <a:gd name="connsiteY27" fmla="*/ 517965 h 606222"/>
                  <a:gd name="connsiteX28" fmla="*/ 64294 w 431583"/>
                  <a:gd name="connsiteY28" fmla="*/ 491771 h 606222"/>
                  <a:gd name="connsiteX29" fmla="*/ 57150 w 431583"/>
                  <a:gd name="connsiteY29" fmla="*/ 456053 h 606222"/>
                  <a:gd name="connsiteX30" fmla="*/ 73819 w 431583"/>
                  <a:gd name="connsiteY30" fmla="*/ 425096 h 606222"/>
                  <a:gd name="connsiteX31" fmla="*/ 119062 w 431583"/>
                  <a:gd name="connsiteY31" fmla="*/ 420334 h 606222"/>
                  <a:gd name="connsiteX32" fmla="*/ 145256 w 431583"/>
                  <a:gd name="connsiteY32" fmla="*/ 417953 h 606222"/>
                  <a:gd name="connsiteX33" fmla="*/ 133350 w 431583"/>
                  <a:gd name="connsiteY33" fmla="*/ 384615 h 606222"/>
                  <a:gd name="connsiteX34" fmla="*/ 126206 w 431583"/>
                  <a:gd name="connsiteY34" fmla="*/ 367946 h 606222"/>
                  <a:gd name="connsiteX35" fmla="*/ 80962 w 431583"/>
                  <a:gd name="connsiteY35" fmla="*/ 372709 h 606222"/>
                  <a:gd name="connsiteX36" fmla="*/ 35719 w 431583"/>
                  <a:gd name="connsiteY36" fmla="*/ 386996 h 606222"/>
                  <a:gd name="connsiteX37" fmla="*/ 7144 w 431583"/>
                  <a:gd name="connsiteY37" fmla="*/ 415571 h 606222"/>
                  <a:gd name="connsiteX38" fmla="*/ 0 w 431583"/>
                  <a:gd name="connsiteY38" fmla="*/ 453671 h 606222"/>
                  <a:gd name="connsiteX39" fmla="*/ 7144 w 431583"/>
                  <a:gd name="connsiteY39" fmla="*/ 501296 h 606222"/>
                  <a:gd name="connsiteX40" fmla="*/ 35719 w 431583"/>
                  <a:gd name="connsiteY40" fmla="*/ 548921 h 606222"/>
                  <a:gd name="connsiteX41" fmla="*/ 104775 w 431583"/>
                  <a:gd name="connsiteY41" fmla="*/ 591784 h 606222"/>
                  <a:gd name="connsiteX42" fmla="*/ 192881 w 431583"/>
                  <a:gd name="connsiteY42" fmla="*/ 606071 h 606222"/>
                  <a:gd name="connsiteX43" fmla="*/ 280987 w 431583"/>
                  <a:gd name="connsiteY43" fmla="*/ 584640 h 606222"/>
                  <a:gd name="connsiteX44" fmla="*/ 345281 w 431583"/>
                  <a:gd name="connsiteY44" fmla="*/ 546540 h 606222"/>
                  <a:gd name="connsiteX45" fmla="*/ 390525 w 431583"/>
                  <a:gd name="connsiteY45" fmla="*/ 494153 h 606222"/>
                  <a:gd name="connsiteX46" fmla="*/ 419100 w 431583"/>
                  <a:gd name="connsiteY46" fmla="*/ 417953 h 606222"/>
                  <a:gd name="connsiteX47" fmla="*/ 428625 w 431583"/>
                  <a:gd name="connsiteY47" fmla="*/ 332228 h 606222"/>
                  <a:gd name="connsiteX48" fmla="*/ 431006 w 431583"/>
                  <a:gd name="connsiteY48" fmla="*/ 246503 h 606222"/>
                  <a:gd name="connsiteX49" fmla="*/ 419100 w 431583"/>
                  <a:gd name="connsiteY49" fmla="*/ 141728 h 606222"/>
                  <a:gd name="connsiteX50" fmla="*/ 385762 w 431583"/>
                  <a:gd name="connsiteY50" fmla="*/ 56002 h 606222"/>
                  <a:gd name="connsiteX51" fmla="*/ 342899 w 431583"/>
                  <a:gd name="connsiteY51" fmla="*/ 15521 h 606222"/>
                  <a:gd name="connsiteX52" fmla="*/ 292894 w 431583"/>
                  <a:gd name="connsiteY52" fmla="*/ 1234 h 606222"/>
                  <a:gd name="connsiteX53" fmla="*/ 226219 w 431583"/>
                  <a:gd name="connsiteY53" fmla="*/ 44096 h 606222"/>
                  <a:gd name="connsiteX54" fmla="*/ 197644 w 431583"/>
                  <a:gd name="connsiteY54" fmla="*/ 120296 h 606222"/>
                  <a:gd name="connsiteX55" fmla="*/ 192882 w 431583"/>
                  <a:gd name="connsiteY55" fmla="*/ 203640 h 606222"/>
                  <a:gd name="connsiteX56" fmla="*/ 204787 w 431583"/>
                  <a:gd name="connsiteY56" fmla="*/ 270315 h 606222"/>
                  <a:gd name="connsiteX57" fmla="*/ 223837 w 431583"/>
                  <a:gd name="connsiteY57" fmla="*/ 339371 h 606222"/>
                  <a:gd name="connsiteX58" fmla="*/ 238125 w 431583"/>
                  <a:gd name="connsiteY58" fmla="*/ 386996 h 606222"/>
                  <a:gd name="connsiteX59" fmla="*/ 240506 w 431583"/>
                  <a:gd name="connsiteY59" fmla="*/ 434621 h 606222"/>
                  <a:gd name="connsiteX60" fmla="*/ 221456 w 431583"/>
                  <a:gd name="connsiteY60" fmla="*/ 456053 h 606222"/>
                  <a:gd name="connsiteX61" fmla="*/ 185737 w 431583"/>
                  <a:gd name="connsiteY61" fmla="*/ 446528 h 606222"/>
                  <a:gd name="connsiteX62" fmla="*/ 157162 w 431583"/>
                  <a:gd name="connsiteY62" fmla="*/ 401284 h 606222"/>
                  <a:gd name="connsiteX63" fmla="*/ 145256 w 431583"/>
                  <a:gd name="connsiteY63" fmla="*/ 315559 h 606222"/>
                  <a:gd name="connsiteX64" fmla="*/ 150019 w 431583"/>
                  <a:gd name="connsiteY64" fmla="*/ 239359 h 606222"/>
                  <a:gd name="connsiteX65" fmla="*/ 157162 w 431583"/>
                  <a:gd name="connsiteY65" fmla="*/ 191734 h 606222"/>
                  <a:gd name="connsiteX66" fmla="*/ 157162 w 431583"/>
                  <a:gd name="connsiteY66" fmla="*/ 165540 h 606222"/>
                  <a:gd name="connsiteX67" fmla="*/ 140494 w 431583"/>
                  <a:gd name="connsiteY67" fmla="*/ 153634 h 606222"/>
                  <a:gd name="connsiteX68" fmla="*/ 109537 w 431583"/>
                  <a:gd name="connsiteY68" fmla="*/ 165540 h 606222"/>
                  <a:gd name="connsiteX69" fmla="*/ 95251 w 431583"/>
                  <a:gd name="connsiteY69" fmla="*/ 217927 h 606222"/>
                  <a:gd name="connsiteX0" fmla="*/ 95251 w 431583"/>
                  <a:gd name="connsiteY0" fmla="*/ 217927 h 606222"/>
                  <a:gd name="connsiteX1" fmla="*/ 88106 w 431583"/>
                  <a:gd name="connsiteY1" fmla="*/ 286985 h 606222"/>
                  <a:gd name="connsiteX2" fmla="*/ 88106 w 431583"/>
                  <a:gd name="connsiteY2" fmla="*/ 346515 h 606222"/>
                  <a:gd name="connsiteX3" fmla="*/ 100012 w 431583"/>
                  <a:gd name="connsiteY3" fmla="*/ 401284 h 606222"/>
                  <a:gd name="connsiteX4" fmla="*/ 119062 w 431583"/>
                  <a:gd name="connsiteY4" fmla="*/ 444146 h 606222"/>
                  <a:gd name="connsiteX5" fmla="*/ 142875 w 431583"/>
                  <a:gd name="connsiteY5" fmla="*/ 477484 h 606222"/>
                  <a:gd name="connsiteX6" fmla="*/ 180975 w 431583"/>
                  <a:gd name="connsiteY6" fmla="*/ 501296 h 606222"/>
                  <a:gd name="connsiteX7" fmla="*/ 233362 w 431583"/>
                  <a:gd name="connsiteY7" fmla="*/ 503678 h 606222"/>
                  <a:gd name="connsiteX8" fmla="*/ 269081 w 431583"/>
                  <a:gd name="connsiteY8" fmla="*/ 487009 h 606222"/>
                  <a:gd name="connsiteX9" fmla="*/ 295275 w 431583"/>
                  <a:gd name="connsiteY9" fmla="*/ 444146 h 606222"/>
                  <a:gd name="connsiteX10" fmla="*/ 292894 w 431583"/>
                  <a:gd name="connsiteY10" fmla="*/ 379853 h 606222"/>
                  <a:gd name="connsiteX11" fmla="*/ 273844 w 431583"/>
                  <a:gd name="connsiteY11" fmla="*/ 317940 h 606222"/>
                  <a:gd name="connsiteX12" fmla="*/ 252412 w 431583"/>
                  <a:gd name="connsiteY12" fmla="*/ 234596 h 606222"/>
                  <a:gd name="connsiteX13" fmla="*/ 245268 w 431583"/>
                  <a:gd name="connsiteY13" fmla="*/ 160778 h 606222"/>
                  <a:gd name="connsiteX14" fmla="*/ 257175 w 431583"/>
                  <a:gd name="connsiteY14" fmla="*/ 106009 h 606222"/>
                  <a:gd name="connsiteX15" fmla="*/ 276225 w 431583"/>
                  <a:gd name="connsiteY15" fmla="*/ 72671 h 606222"/>
                  <a:gd name="connsiteX16" fmla="*/ 302419 w 431583"/>
                  <a:gd name="connsiteY16" fmla="*/ 63147 h 606222"/>
                  <a:gd name="connsiteX17" fmla="*/ 338138 w 431583"/>
                  <a:gd name="connsiteY17" fmla="*/ 96484 h 606222"/>
                  <a:gd name="connsiteX18" fmla="*/ 361950 w 431583"/>
                  <a:gd name="connsiteY18" fmla="*/ 158396 h 606222"/>
                  <a:gd name="connsiteX19" fmla="*/ 373856 w 431583"/>
                  <a:gd name="connsiteY19" fmla="*/ 227453 h 606222"/>
                  <a:gd name="connsiteX20" fmla="*/ 376237 w 431583"/>
                  <a:gd name="connsiteY20" fmla="*/ 308415 h 606222"/>
                  <a:gd name="connsiteX21" fmla="*/ 369094 w 431583"/>
                  <a:gd name="connsiteY21" fmla="*/ 382234 h 606222"/>
                  <a:gd name="connsiteX22" fmla="*/ 357187 w 431583"/>
                  <a:gd name="connsiteY22" fmla="*/ 444146 h 606222"/>
                  <a:gd name="connsiteX23" fmla="*/ 328612 w 431583"/>
                  <a:gd name="connsiteY23" fmla="*/ 489390 h 606222"/>
                  <a:gd name="connsiteX24" fmla="*/ 278606 w 431583"/>
                  <a:gd name="connsiteY24" fmla="*/ 527490 h 606222"/>
                  <a:gd name="connsiteX25" fmla="*/ 216693 w 431583"/>
                  <a:gd name="connsiteY25" fmla="*/ 548921 h 606222"/>
                  <a:gd name="connsiteX26" fmla="*/ 142875 w 431583"/>
                  <a:gd name="connsiteY26" fmla="*/ 548921 h 606222"/>
                  <a:gd name="connsiteX27" fmla="*/ 88106 w 431583"/>
                  <a:gd name="connsiteY27" fmla="*/ 517965 h 606222"/>
                  <a:gd name="connsiteX28" fmla="*/ 64294 w 431583"/>
                  <a:gd name="connsiteY28" fmla="*/ 491771 h 606222"/>
                  <a:gd name="connsiteX29" fmla="*/ 57150 w 431583"/>
                  <a:gd name="connsiteY29" fmla="*/ 456053 h 606222"/>
                  <a:gd name="connsiteX30" fmla="*/ 73819 w 431583"/>
                  <a:gd name="connsiteY30" fmla="*/ 425096 h 606222"/>
                  <a:gd name="connsiteX31" fmla="*/ 119062 w 431583"/>
                  <a:gd name="connsiteY31" fmla="*/ 420334 h 606222"/>
                  <a:gd name="connsiteX32" fmla="*/ 145256 w 431583"/>
                  <a:gd name="connsiteY32" fmla="*/ 417953 h 606222"/>
                  <a:gd name="connsiteX33" fmla="*/ 133350 w 431583"/>
                  <a:gd name="connsiteY33" fmla="*/ 384615 h 606222"/>
                  <a:gd name="connsiteX34" fmla="*/ 126206 w 431583"/>
                  <a:gd name="connsiteY34" fmla="*/ 367946 h 606222"/>
                  <a:gd name="connsiteX35" fmla="*/ 80962 w 431583"/>
                  <a:gd name="connsiteY35" fmla="*/ 372709 h 606222"/>
                  <a:gd name="connsiteX36" fmla="*/ 35719 w 431583"/>
                  <a:gd name="connsiteY36" fmla="*/ 386996 h 606222"/>
                  <a:gd name="connsiteX37" fmla="*/ 7144 w 431583"/>
                  <a:gd name="connsiteY37" fmla="*/ 415571 h 606222"/>
                  <a:gd name="connsiteX38" fmla="*/ 0 w 431583"/>
                  <a:gd name="connsiteY38" fmla="*/ 453671 h 606222"/>
                  <a:gd name="connsiteX39" fmla="*/ 7144 w 431583"/>
                  <a:gd name="connsiteY39" fmla="*/ 501296 h 606222"/>
                  <a:gd name="connsiteX40" fmla="*/ 35719 w 431583"/>
                  <a:gd name="connsiteY40" fmla="*/ 548921 h 606222"/>
                  <a:gd name="connsiteX41" fmla="*/ 104775 w 431583"/>
                  <a:gd name="connsiteY41" fmla="*/ 591784 h 606222"/>
                  <a:gd name="connsiteX42" fmla="*/ 192881 w 431583"/>
                  <a:gd name="connsiteY42" fmla="*/ 606071 h 606222"/>
                  <a:gd name="connsiteX43" fmla="*/ 280987 w 431583"/>
                  <a:gd name="connsiteY43" fmla="*/ 584640 h 606222"/>
                  <a:gd name="connsiteX44" fmla="*/ 345281 w 431583"/>
                  <a:gd name="connsiteY44" fmla="*/ 546540 h 606222"/>
                  <a:gd name="connsiteX45" fmla="*/ 390525 w 431583"/>
                  <a:gd name="connsiteY45" fmla="*/ 494153 h 606222"/>
                  <a:gd name="connsiteX46" fmla="*/ 419100 w 431583"/>
                  <a:gd name="connsiteY46" fmla="*/ 417953 h 606222"/>
                  <a:gd name="connsiteX47" fmla="*/ 428625 w 431583"/>
                  <a:gd name="connsiteY47" fmla="*/ 332228 h 606222"/>
                  <a:gd name="connsiteX48" fmla="*/ 431006 w 431583"/>
                  <a:gd name="connsiteY48" fmla="*/ 246503 h 606222"/>
                  <a:gd name="connsiteX49" fmla="*/ 419100 w 431583"/>
                  <a:gd name="connsiteY49" fmla="*/ 141728 h 606222"/>
                  <a:gd name="connsiteX50" fmla="*/ 385762 w 431583"/>
                  <a:gd name="connsiteY50" fmla="*/ 56002 h 606222"/>
                  <a:gd name="connsiteX51" fmla="*/ 342899 w 431583"/>
                  <a:gd name="connsiteY51" fmla="*/ 15521 h 606222"/>
                  <a:gd name="connsiteX52" fmla="*/ 292894 w 431583"/>
                  <a:gd name="connsiteY52" fmla="*/ 1234 h 606222"/>
                  <a:gd name="connsiteX53" fmla="*/ 226219 w 431583"/>
                  <a:gd name="connsiteY53" fmla="*/ 44096 h 606222"/>
                  <a:gd name="connsiteX54" fmla="*/ 197644 w 431583"/>
                  <a:gd name="connsiteY54" fmla="*/ 120296 h 606222"/>
                  <a:gd name="connsiteX55" fmla="*/ 192882 w 431583"/>
                  <a:gd name="connsiteY55" fmla="*/ 203640 h 606222"/>
                  <a:gd name="connsiteX56" fmla="*/ 204787 w 431583"/>
                  <a:gd name="connsiteY56" fmla="*/ 270315 h 606222"/>
                  <a:gd name="connsiteX57" fmla="*/ 223837 w 431583"/>
                  <a:gd name="connsiteY57" fmla="*/ 339371 h 606222"/>
                  <a:gd name="connsiteX58" fmla="*/ 238125 w 431583"/>
                  <a:gd name="connsiteY58" fmla="*/ 386996 h 606222"/>
                  <a:gd name="connsiteX59" fmla="*/ 240506 w 431583"/>
                  <a:gd name="connsiteY59" fmla="*/ 434621 h 606222"/>
                  <a:gd name="connsiteX60" fmla="*/ 221456 w 431583"/>
                  <a:gd name="connsiteY60" fmla="*/ 456053 h 606222"/>
                  <a:gd name="connsiteX61" fmla="*/ 185737 w 431583"/>
                  <a:gd name="connsiteY61" fmla="*/ 446528 h 606222"/>
                  <a:gd name="connsiteX62" fmla="*/ 157162 w 431583"/>
                  <a:gd name="connsiteY62" fmla="*/ 401284 h 606222"/>
                  <a:gd name="connsiteX63" fmla="*/ 145256 w 431583"/>
                  <a:gd name="connsiteY63" fmla="*/ 315559 h 606222"/>
                  <a:gd name="connsiteX64" fmla="*/ 150019 w 431583"/>
                  <a:gd name="connsiteY64" fmla="*/ 239359 h 606222"/>
                  <a:gd name="connsiteX65" fmla="*/ 157162 w 431583"/>
                  <a:gd name="connsiteY65" fmla="*/ 191734 h 606222"/>
                  <a:gd name="connsiteX66" fmla="*/ 157162 w 431583"/>
                  <a:gd name="connsiteY66" fmla="*/ 165540 h 606222"/>
                  <a:gd name="connsiteX67" fmla="*/ 140494 w 431583"/>
                  <a:gd name="connsiteY67" fmla="*/ 153634 h 606222"/>
                  <a:gd name="connsiteX68" fmla="*/ 109537 w 431583"/>
                  <a:gd name="connsiteY68" fmla="*/ 165540 h 606222"/>
                  <a:gd name="connsiteX69" fmla="*/ 95251 w 431583"/>
                  <a:gd name="connsiteY69" fmla="*/ 217927 h 606222"/>
                  <a:gd name="connsiteX0" fmla="*/ 95251 w 431583"/>
                  <a:gd name="connsiteY0" fmla="*/ 215743 h 604038"/>
                  <a:gd name="connsiteX1" fmla="*/ 88106 w 431583"/>
                  <a:gd name="connsiteY1" fmla="*/ 284801 h 604038"/>
                  <a:gd name="connsiteX2" fmla="*/ 88106 w 431583"/>
                  <a:gd name="connsiteY2" fmla="*/ 344331 h 604038"/>
                  <a:gd name="connsiteX3" fmla="*/ 100012 w 431583"/>
                  <a:gd name="connsiteY3" fmla="*/ 399100 h 604038"/>
                  <a:gd name="connsiteX4" fmla="*/ 119062 w 431583"/>
                  <a:gd name="connsiteY4" fmla="*/ 441962 h 604038"/>
                  <a:gd name="connsiteX5" fmla="*/ 142875 w 431583"/>
                  <a:gd name="connsiteY5" fmla="*/ 475300 h 604038"/>
                  <a:gd name="connsiteX6" fmla="*/ 180975 w 431583"/>
                  <a:gd name="connsiteY6" fmla="*/ 499112 h 604038"/>
                  <a:gd name="connsiteX7" fmla="*/ 233362 w 431583"/>
                  <a:gd name="connsiteY7" fmla="*/ 501494 h 604038"/>
                  <a:gd name="connsiteX8" fmla="*/ 269081 w 431583"/>
                  <a:gd name="connsiteY8" fmla="*/ 484825 h 604038"/>
                  <a:gd name="connsiteX9" fmla="*/ 295275 w 431583"/>
                  <a:gd name="connsiteY9" fmla="*/ 441962 h 604038"/>
                  <a:gd name="connsiteX10" fmla="*/ 292894 w 431583"/>
                  <a:gd name="connsiteY10" fmla="*/ 377669 h 604038"/>
                  <a:gd name="connsiteX11" fmla="*/ 273844 w 431583"/>
                  <a:gd name="connsiteY11" fmla="*/ 315756 h 604038"/>
                  <a:gd name="connsiteX12" fmla="*/ 252412 w 431583"/>
                  <a:gd name="connsiteY12" fmla="*/ 232412 h 604038"/>
                  <a:gd name="connsiteX13" fmla="*/ 245268 w 431583"/>
                  <a:gd name="connsiteY13" fmla="*/ 158594 h 604038"/>
                  <a:gd name="connsiteX14" fmla="*/ 257175 w 431583"/>
                  <a:gd name="connsiteY14" fmla="*/ 103825 h 604038"/>
                  <a:gd name="connsiteX15" fmla="*/ 276225 w 431583"/>
                  <a:gd name="connsiteY15" fmla="*/ 70487 h 604038"/>
                  <a:gd name="connsiteX16" fmla="*/ 302419 w 431583"/>
                  <a:gd name="connsiteY16" fmla="*/ 60963 h 604038"/>
                  <a:gd name="connsiteX17" fmla="*/ 338138 w 431583"/>
                  <a:gd name="connsiteY17" fmla="*/ 94300 h 604038"/>
                  <a:gd name="connsiteX18" fmla="*/ 361950 w 431583"/>
                  <a:gd name="connsiteY18" fmla="*/ 156212 h 604038"/>
                  <a:gd name="connsiteX19" fmla="*/ 373856 w 431583"/>
                  <a:gd name="connsiteY19" fmla="*/ 225269 h 604038"/>
                  <a:gd name="connsiteX20" fmla="*/ 376237 w 431583"/>
                  <a:gd name="connsiteY20" fmla="*/ 306231 h 604038"/>
                  <a:gd name="connsiteX21" fmla="*/ 369094 w 431583"/>
                  <a:gd name="connsiteY21" fmla="*/ 380050 h 604038"/>
                  <a:gd name="connsiteX22" fmla="*/ 357187 w 431583"/>
                  <a:gd name="connsiteY22" fmla="*/ 441962 h 604038"/>
                  <a:gd name="connsiteX23" fmla="*/ 328612 w 431583"/>
                  <a:gd name="connsiteY23" fmla="*/ 487206 h 604038"/>
                  <a:gd name="connsiteX24" fmla="*/ 278606 w 431583"/>
                  <a:gd name="connsiteY24" fmla="*/ 525306 h 604038"/>
                  <a:gd name="connsiteX25" fmla="*/ 216693 w 431583"/>
                  <a:gd name="connsiteY25" fmla="*/ 546737 h 604038"/>
                  <a:gd name="connsiteX26" fmla="*/ 142875 w 431583"/>
                  <a:gd name="connsiteY26" fmla="*/ 546737 h 604038"/>
                  <a:gd name="connsiteX27" fmla="*/ 88106 w 431583"/>
                  <a:gd name="connsiteY27" fmla="*/ 515781 h 604038"/>
                  <a:gd name="connsiteX28" fmla="*/ 64294 w 431583"/>
                  <a:gd name="connsiteY28" fmla="*/ 489587 h 604038"/>
                  <a:gd name="connsiteX29" fmla="*/ 57150 w 431583"/>
                  <a:gd name="connsiteY29" fmla="*/ 453869 h 604038"/>
                  <a:gd name="connsiteX30" fmla="*/ 73819 w 431583"/>
                  <a:gd name="connsiteY30" fmla="*/ 422912 h 604038"/>
                  <a:gd name="connsiteX31" fmla="*/ 119062 w 431583"/>
                  <a:gd name="connsiteY31" fmla="*/ 418150 h 604038"/>
                  <a:gd name="connsiteX32" fmla="*/ 145256 w 431583"/>
                  <a:gd name="connsiteY32" fmla="*/ 415769 h 604038"/>
                  <a:gd name="connsiteX33" fmla="*/ 133350 w 431583"/>
                  <a:gd name="connsiteY33" fmla="*/ 382431 h 604038"/>
                  <a:gd name="connsiteX34" fmla="*/ 126206 w 431583"/>
                  <a:gd name="connsiteY34" fmla="*/ 365762 h 604038"/>
                  <a:gd name="connsiteX35" fmla="*/ 80962 w 431583"/>
                  <a:gd name="connsiteY35" fmla="*/ 370525 h 604038"/>
                  <a:gd name="connsiteX36" fmla="*/ 35719 w 431583"/>
                  <a:gd name="connsiteY36" fmla="*/ 384812 h 604038"/>
                  <a:gd name="connsiteX37" fmla="*/ 7144 w 431583"/>
                  <a:gd name="connsiteY37" fmla="*/ 413387 h 604038"/>
                  <a:gd name="connsiteX38" fmla="*/ 0 w 431583"/>
                  <a:gd name="connsiteY38" fmla="*/ 451487 h 604038"/>
                  <a:gd name="connsiteX39" fmla="*/ 7144 w 431583"/>
                  <a:gd name="connsiteY39" fmla="*/ 499112 h 604038"/>
                  <a:gd name="connsiteX40" fmla="*/ 35719 w 431583"/>
                  <a:gd name="connsiteY40" fmla="*/ 546737 h 604038"/>
                  <a:gd name="connsiteX41" fmla="*/ 104775 w 431583"/>
                  <a:gd name="connsiteY41" fmla="*/ 589600 h 604038"/>
                  <a:gd name="connsiteX42" fmla="*/ 192881 w 431583"/>
                  <a:gd name="connsiteY42" fmla="*/ 603887 h 604038"/>
                  <a:gd name="connsiteX43" fmla="*/ 280987 w 431583"/>
                  <a:gd name="connsiteY43" fmla="*/ 582456 h 604038"/>
                  <a:gd name="connsiteX44" fmla="*/ 345281 w 431583"/>
                  <a:gd name="connsiteY44" fmla="*/ 544356 h 604038"/>
                  <a:gd name="connsiteX45" fmla="*/ 390525 w 431583"/>
                  <a:gd name="connsiteY45" fmla="*/ 491969 h 604038"/>
                  <a:gd name="connsiteX46" fmla="*/ 419100 w 431583"/>
                  <a:gd name="connsiteY46" fmla="*/ 415769 h 604038"/>
                  <a:gd name="connsiteX47" fmla="*/ 428625 w 431583"/>
                  <a:gd name="connsiteY47" fmla="*/ 330044 h 604038"/>
                  <a:gd name="connsiteX48" fmla="*/ 431006 w 431583"/>
                  <a:gd name="connsiteY48" fmla="*/ 244319 h 604038"/>
                  <a:gd name="connsiteX49" fmla="*/ 419100 w 431583"/>
                  <a:gd name="connsiteY49" fmla="*/ 139544 h 604038"/>
                  <a:gd name="connsiteX50" fmla="*/ 385762 w 431583"/>
                  <a:gd name="connsiteY50" fmla="*/ 53818 h 604038"/>
                  <a:gd name="connsiteX51" fmla="*/ 342899 w 431583"/>
                  <a:gd name="connsiteY51" fmla="*/ 13337 h 604038"/>
                  <a:gd name="connsiteX52" fmla="*/ 292894 w 431583"/>
                  <a:gd name="connsiteY52" fmla="*/ 1431 h 604038"/>
                  <a:gd name="connsiteX53" fmla="*/ 226219 w 431583"/>
                  <a:gd name="connsiteY53" fmla="*/ 41912 h 604038"/>
                  <a:gd name="connsiteX54" fmla="*/ 197644 w 431583"/>
                  <a:gd name="connsiteY54" fmla="*/ 118112 h 604038"/>
                  <a:gd name="connsiteX55" fmla="*/ 192882 w 431583"/>
                  <a:gd name="connsiteY55" fmla="*/ 201456 h 604038"/>
                  <a:gd name="connsiteX56" fmla="*/ 204787 w 431583"/>
                  <a:gd name="connsiteY56" fmla="*/ 268131 h 604038"/>
                  <a:gd name="connsiteX57" fmla="*/ 223837 w 431583"/>
                  <a:gd name="connsiteY57" fmla="*/ 337187 h 604038"/>
                  <a:gd name="connsiteX58" fmla="*/ 238125 w 431583"/>
                  <a:gd name="connsiteY58" fmla="*/ 384812 h 604038"/>
                  <a:gd name="connsiteX59" fmla="*/ 240506 w 431583"/>
                  <a:gd name="connsiteY59" fmla="*/ 432437 h 604038"/>
                  <a:gd name="connsiteX60" fmla="*/ 221456 w 431583"/>
                  <a:gd name="connsiteY60" fmla="*/ 453869 h 604038"/>
                  <a:gd name="connsiteX61" fmla="*/ 185737 w 431583"/>
                  <a:gd name="connsiteY61" fmla="*/ 444344 h 604038"/>
                  <a:gd name="connsiteX62" fmla="*/ 157162 w 431583"/>
                  <a:gd name="connsiteY62" fmla="*/ 399100 h 604038"/>
                  <a:gd name="connsiteX63" fmla="*/ 145256 w 431583"/>
                  <a:gd name="connsiteY63" fmla="*/ 313375 h 604038"/>
                  <a:gd name="connsiteX64" fmla="*/ 150019 w 431583"/>
                  <a:gd name="connsiteY64" fmla="*/ 237175 h 604038"/>
                  <a:gd name="connsiteX65" fmla="*/ 157162 w 431583"/>
                  <a:gd name="connsiteY65" fmla="*/ 189550 h 604038"/>
                  <a:gd name="connsiteX66" fmla="*/ 157162 w 431583"/>
                  <a:gd name="connsiteY66" fmla="*/ 163356 h 604038"/>
                  <a:gd name="connsiteX67" fmla="*/ 140494 w 431583"/>
                  <a:gd name="connsiteY67" fmla="*/ 151450 h 604038"/>
                  <a:gd name="connsiteX68" fmla="*/ 109537 w 431583"/>
                  <a:gd name="connsiteY68" fmla="*/ 163356 h 604038"/>
                  <a:gd name="connsiteX69" fmla="*/ 95251 w 431583"/>
                  <a:gd name="connsiteY69" fmla="*/ 215743 h 604038"/>
                  <a:gd name="connsiteX0" fmla="*/ 95251 w 431583"/>
                  <a:gd name="connsiteY0" fmla="*/ 215743 h 604038"/>
                  <a:gd name="connsiteX1" fmla="*/ 88106 w 431583"/>
                  <a:gd name="connsiteY1" fmla="*/ 284801 h 604038"/>
                  <a:gd name="connsiteX2" fmla="*/ 88106 w 431583"/>
                  <a:gd name="connsiteY2" fmla="*/ 344331 h 604038"/>
                  <a:gd name="connsiteX3" fmla="*/ 100012 w 431583"/>
                  <a:gd name="connsiteY3" fmla="*/ 399100 h 604038"/>
                  <a:gd name="connsiteX4" fmla="*/ 119062 w 431583"/>
                  <a:gd name="connsiteY4" fmla="*/ 441962 h 604038"/>
                  <a:gd name="connsiteX5" fmla="*/ 142875 w 431583"/>
                  <a:gd name="connsiteY5" fmla="*/ 475300 h 604038"/>
                  <a:gd name="connsiteX6" fmla="*/ 180975 w 431583"/>
                  <a:gd name="connsiteY6" fmla="*/ 499112 h 604038"/>
                  <a:gd name="connsiteX7" fmla="*/ 233362 w 431583"/>
                  <a:gd name="connsiteY7" fmla="*/ 501494 h 604038"/>
                  <a:gd name="connsiteX8" fmla="*/ 269081 w 431583"/>
                  <a:gd name="connsiteY8" fmla="*/ 484825 h 604038"/>
                  <a:gd name="connsiteX9" fmla="*/ 295275 w 431583"/>
                  <a:gd name="connsiteY9" fmla="*/ 441962 h 604038"/>
                  <a:gd name="connsiteX10" fmla="*/ 292894 w 431583"/>
                  <a:gd name="connsiteY10" fmla="*/ 377669 h 604038"/>
                  <a:gd name="connsiteX11" fmla="*/ 273844 w 431583"/>
                  <a:gd name="connsiteY11" fmla="*/ 315756 h 604038"/>
                  <a:gd name="connsiteX12" fmla="*/ 252412 w 431583"/>
                  <a:gd name="connsiteY12" fmla="*/ 232412 h 604038"/>
                  <a:gd name="connsiteX13" fmla="*/ 245268 w 431583"/>
                  <a:gd name="connsiteY13" fmla="*/ 158594 h 604038"/>
                  <a:gd name="connsiteX14" fmla="*/ 257175 w 431583"/>
                  <a:gd name="connsiteY14" fmla="*/ 103825 h 604038"/>
                  <a:gd name="connsiteX15" fmla="*/ 276225 w 431583"/>
                  <a:gd name="connsiteY15" fmla="*/ 70487 h 604038"/>
                  <a:gd name="connsiteX16" fmla="*/ 302419 w 431583"/>
                  <a:gd name="connsiteY16" fmla="*/ 60963 h 604038"/>
                  <a:gd name="connsiteX17" fmla="*/ 338138 w 431583"/>
                  <a:gd name="connsiteY17" fmla="*/ 94300 h 604038"/>
                  <a:gd name="connsiteX18" fmla="*/ 361950 w 431583"/>
                  <a:gd name="connsiteY18" fmla="*/ 156212 h 604038"/>
                  <a:gd name="connsiteX19" fmla="*/ 373856 w 431583"/>
                  <a:gd name="connsiteY19" fmla="*/ 225269 h 604038"/>
                  <a:gd name="connsiteX20" fmla="*/ 376237 w 431583"/>
                  <a:gd name="connsiteY20" fmla="*/ 306231 h 604038"/>
                  <a:gd name="connsiteX21" fmla="*/ 369094 w 431583"/>
                  <a:gd name="connsiteY21" fmla="*/ 380050 h 604038"/>
                  <a:gd name="connsiteX22" fmla="*/ 357187 w 431583"/>
                  <a:gd name="connsiteY22" fmla="*/ 441962 h 604038"/>
                  <a:gd name="connsiteX23" fmla="*/ 328612 w 431583"/>
                  <a:gd name="connsiteY23" fmla="*/ 487206 h 604038"/>
                  <a:gd name="connsiteX24" fmla="*/ 278606 w 431583"/>
                  <a:gd name="connsiteY24" fmla="*/ 525306 h 604038"/>
                  <a:gd name="connsiteX25" fmla="*/ 216693 w 431583"/>
                  <a:gd name="connsiteY25" fmla="*/ 546737 h 604038"/>
                  <a:gd name="connsiteX26" fmla="*/ 142875 w 431583"/>
                  <a:gd name="connsiteY26" fmla="*/ 546737 h 604038"/>
                  <a:gd name="connsiteX27" fmla="*/ 88106 w 431583"/>
                  <a:gd name="connsiteY27" fmla="*/ 515781 h 604038"/>
                  <a:gd name="connsiteX28" fmla="*/ 64294 w 431583"/>
                  <a:gd name="connsiteY28" fmla="*/ 489587 h 604038"/>
                  <a:gd name="connsiteX29" fmla="*/ 57150 w 431583"/>
                  <a:gd name="connsiteY29" fmla="*/ 453869 h 604038"/>
                  <a:gd name="connsiteX30" fmla="*/ 73819 w 431583"/>
                  <a:gd name="connsiteY30" fmla="*/ 422912 h 604038"/>
                  <a:gd name="connsiteX31" fmla="*/ 119062 w 431583"/>
                  <a:gd name="connsiteY31" fmla="*/ 418150 h 604038"/>
                  <a:gd name="connsiteX32" fmla="*/ 145256 w 431583"/>
                  <a:gd name="connsiteY32" fmla="*/ 415769 h 604038"/>
                  <a:gd name="connsiteX33" fmla="*/ 133350 w 431583"/>
                  <a:gd name="connsiteY33" fmla="*/ 382431 h 604038"/>
                  <a:gd name="connsiteX34" fmla="*/ 126206 w 431583"/>
                  <a:gd name="connsiteY34" fmla="*/ 365762 h 604038"/>
                  <a:gd name="connsiteX35" fmla="*/ 80962 w 431583"/>
                  <a:gd name="connsiteY35" fmla="*/ 370525 h 604038"/>
                  <a:gd name="connsiteX36" fmla="*/ 35719 w 431583"/>
                  <a:gd name="connsiteY36" fmla="*/ 384812 h 604038"/>
                  <a:gd name="connsiteX37" fmla="*/ 7144 w 431583"/>
                  <a:gd name="connsiteY37" fmla="*/ 413387 h 604038"/>
                  <a:gd name="connsiteX38" fmla="*/ 0 w 431583"/>
                  <a:gd name="connsiteY38" fmla="*/ 451487 h 604038"/>
                  <a:gd name="connsiteX39" fmla="*/ 7144 w 431583"/>
                  <a:gd name="connsiteY39" fmla="*/ 499112 h 604038"/>
                  <a:gd name="connsiteX40" fmla="*/ 35719 w 431583"/>
                  <a:gd name="connsiteY40" fmla="*/ 546737 h 604038"/>
                  <a:gd name="connsiteX41" fmla="*/ 104775 w 431583"/>
                  <a:gd name="connsiteY41" fmla="*/ 589600 h 604038"/>
                  <a:gd name="connsiteX42" fmla="*/ 192881 w 431583"/>
                  <a:gd name="connsiteY42" fmla="*/ 603887 h 604038"/>
                  <a:gd name="connsiteX43" fmla="*/ 280987 w 431583"/>
                  <a:gd name="connsiteY43" fmla="*/ 582456 h 604038"/>
                  <a:gd name="connsiteX44" fmla="*/ 345281 w 431583"/>
                  <a:gd name="connsiteY44" fmla="*/ 544356 h 604038"/>
                  <a:gd name="connsiteX45" fmla="*/ 390525 w 431583"/>
                  <a:gd name="connsiteY45" fmla="*/ 491969 h 604038"/>
                  <a:gd name="connsiteX46" fmla="*/ 419100 w 431583"/>
                  <a:gd name="connsiteY46" fmla="*/ 415769 h 604038"/>
                  <a:gd name="connsiteX47" fmla="*/ 428625 w 431583"/>
                  <a:gd name="connsiteY47" fmla="*/ 330044 h 604038"/>
                  <a:gd name="connsiteX48" fmla="*/ 431006 w 431583"/>
                  <a:gd name="connsiteY48" fmla="*/ 244319 h 604038"/>
                  <a:gd name="connsiteX49" fmla="*/ 419100 w 431583"/>
                  <a:gd name="connsiteY49" fmla="*/ 139544 h 604038"/>
                  <a:gd name="connsiteX50" fmla="*/ 385762 w 431583"/>
                  <a:gd name="connsiteY50" fmla="*/ 53818 h 604038"/>
                  <a:gd name="connsiteX51" fmla="*/ 347661 w 431583"/>
                  <a:gd name="connsiteY51" fmla="*/ 13337 h 604038"/>
                  <a:gd name="connsiteX52" fmla="*/ 292894 w 431583"/>
                  <a:gd name="connsiteY52" fmla="*/ 1431 h 604038"/>
                  <a:gd name="connsiteX53" fmla="*/ 226219 w 431583"/>
                  <a:gd name="connsiteY53" fmla="*/ 41912 h 604038"/>
                  <a:gd name="connsiteX54" fmla="*/ 197644 w 431583"/>
                  <a:gd name="connsiteY54" fmla="*/ 118112 h 604038"/>
                  <a:gd name="connsiteX55" fmla="*/ 192882 w 431583"/>
                  <a:gd name="connsiteY55" fmla="*/ 201456 h 604038"/>
                  <a:gd name="connsiteX56" fmla="*/ 204787 w 431583"/>
                  <a:gd name="connsiteY56" fmla="*/ 268131 h 604038"/>
                  <a:gd name="connsiteX57" fmla="*/ 223837 w 431583"/>
                  <a:gd name="connsiteY57" fmla="*/ 337187 h 604038"/>
                  <a:gd name="connsiteX58" fmla="*/ 238125 w 431583"/>
                  <a:gd name="connsiteY58" fmla="*/ 384812 h 604038"/>
                  <a:gd name="connsiteX59" fmla="*/ 240506 w 431583"/>
                  <a:gd name="connsiteY59" fmla="*/ 432437 h 604038"/>
                  <a:gd name="connsiteX60" fmla="*/ 221456 w 431583"/>
                  <a:gd name="connsiteY60" fmla="*/ 453869 h 604038"/>
                  <a:gd name="connsiteX61" fmla="*/ 185737 w 431583"/>
                  <a:gd name="connsiteY61" fmla="*/ 444344 h 604038"/>
                  <a:gd name="connsiteX62" fmla="*/ 157162 w 431583"/>
                  <a:gd name="connsiteY62" fmla="*/ 399100 h 604038"/>
                  <a:gd name="connsiteX63" fmla="*/ 145256 w 431583"/>
                  <a:gd name="connsiteY63" fmla="*/ 313375 h 604038"/>
                  <a:gd name="connsiteX64" fmla="*/ 150019 w 431583"/>
                  <a:gd name="connsiteY64" fmla="*/ 237175 h 604038"/>
                  <a:gd name="connsiteX65" fmla="*/ 157162 w 431583"/>
                  <a:gd name="connsiteY65" fmla="*/ 189550 h 604038"/>
                  <a:gd name="connsiteX66" fmla="*/ 157162 w 431583"/>
                  <a:gd name="connsiteY66" fmla="*/ 163356 h 604038"/>
                  <a:gd name="connsiteX67" fmla="*/ 140494 w 431583"/>
                  <a:gd name="connsiteY67" fmla="*/ 151450 h 604038"/>
                  <a:gd name="connsiteX68" fmla="*/ 109537 w 431583"/>
                  <a:gd name="connsiteY68" fmla="*/ 163356 h 604038"/>
                  <a:gd name="connsiteX69" fmla="*/ 95251 w 431583"/>
                  <a:gd name="connsiteY69" fmla="*/ 215743 h 604038"/>
                  <a:gd name="connsiteX0" fmla="*/ 95251 w 431583"/>
                  <a:gd name="connsiteY0" fmla="*/ 215898 h 604193"/>
                  <a:gd name="connsiteX1" fmla="*/ 88106 w 431583"/>
                  <a:gd name="connsiteY1" fmla="*/ 284956 h 604193"/>
                  <a:gd name="connsiteX2" fmla="*/ 88106 w 431583"/>
                  <a:gd name="connsiteY2" fmla="*/ 344486 h 604193"/>
                  <a:gd name="connsiteX3" fmla="*/ 100012 w 431583"/>
                  <a:gd name="connsiteY3" fmla="*/ 399255 h 604193"/>
                  <a:gd name="connsiteX4" fmla="*/ 119062 w 431583"/>
                  <a:gd name="connsiteY4" fmla="*/ 442117 h 604193"/>
                  <a:gd name="connsiteX5" fmla="*/ 142875 w 431583"/>
                  <a:gd name="connsiteY5" fmla="*/ 475455 h 604193"/>
                  <a:gd name="connsiteX6" fmla="*/ 180975 w 431583"/>
                  <a:gd name="connsiteY6" fmla="*/ 499267 h 604193"/>
                  <a:gd name="connsiteX7" fmla="*/ 233362 w 431583"/>
                  <a:gd name="connsiteY7" fmla="*/ 501649 h 604193"/>
                  <a:gd name="connsiteX8" fmla="*/ 269081 w 431583"/>
                  <a:gd name="connsiteY8" fmla="*/ 484980 h 604193"/>
                  <a:gd name="connsiteX9" fmla="*/ 295275 w 431583"/>
                  <a:gd name="connsiteY9" fmla="*/ 442117 h 604193"/>
                  <a:gd name="connsiteX10" fmla="*/ 292894 w 431583"/>
                  <a:gd name="connsiteY10" fmla="*/ 377824 h 604193"/>
                  <a:gd name="connsiteX11" fmla="*/ 273844 w 431583"/>
                  <a:gd name="connsiteY11" fmla="*/ 315911 h 604193"/>
                  <a:gd name="connsiteX12" fmla="*/ 252412 w 431583"/>
                  <a:gd name="connsiteY12" fmla="*/ 232567 h 604193"/>
                  <a:gd name="connsiteX13" fmla="*/ 245268 w 431583"/>
                  <a:gd name="connsiteY13" fmla="*/ 158749 h 604193"/>
                  <a:gd name="connsiteX14" fmla="*/ 257175 w 431583"/>
                  <a:gd name="connsiteY14" fmla="*/ 103980 h 604193"/>
                  <a:gd name="connsiteX15" fmla="*/ 276225 w 431583"/>
                  <a:gd name="connsiteY15" fmla="*/ 70642 h 604193"/>
                  <a:gd name="connsiteX16" fmla="*/ 302419 w 431583"/>
                  <a:gd name="connsiteY16" fmla="*/ 61118 h 604193"/>
                  <a:gd name="connsiteX17" fmla="*/ 338138 w 431583"/>
                  <a:gd name="connsiteY17" fmla="*/ 94455 h 604193"/>
                  <a:gd name="connsiteX18" fmla="*/ 361950 w 431583"/>
                  <a:gd name="connsiteY18" fmla="*/ 156367 h 604193"/>
                  <a:gd name="connsiteX19" fmla="*/ 373856 w 431583"/>
                  <a:gd name="connsiteY19" fmla="*/ 225424 h 604193"/>
                  <a:gd name="connsiteX20" fmla="*/ 376237 w 431583"/>
                  <a:gd name="connsiteY20" fmla="*/ 306386 h 604193"/>
                  <a:gd name="connsiteX21" fmla="*/ 369094 w 431583"/>
                  <a:gd name="connsiteY21" fmla="*/ 380205 h 604193"/>
                  <a:gd name="connsiteX22" fmla="*/ 357187 w 431583"/>
                  <a:gd name="connsiteY22" fmla="*/ 442117 h 604193"/>
                  <a:gd name="connsiteX23" fmla="*/ 328612 w 431583"/>
                  <a:gd name="connsiteY23" fmla="*/ 487361 h 604193"/>
                  <a:gd name="connsiteX24" fmla="*/ 278606 w 431583"/>
                  <a:gd name="connsiteY24" fmla="*/ 525461 h 604193"/>
                  <a:gd name="connsiteX25" fmla="*/ 216693 w 431583"/>
                  <a:gd name="connsiteY25" fmla="*/ 546892 h 604193"/>
                  <a:gd name="connsiteX26" fmla="*/ 142875 w 431583"/>
                  <a:gd name="connsiteY26" fmla="*/ 546892 h 604193"/>
                  <a:gd name="connsiteX27" fmla="*/ 88106 w 431583"/>
                  <a:gd name="connsiteY27" fmla="*/ 515936 h 604193"/>
                  <a:gd name="connsiteX28" fmla="*/ 64294 w 431583"/>
                  <a:gd name="connsiteY28" fmla="*/ 489742 h 604193"/>
                  <a:gd name="connsiteX29" fmla="*/ 57150 w 431583"/>
                  <a:gd name="connsiteY29" fmla="*/ 454024 h 604193"/>
                  <a:gd name="connsiteX30" fmla="*/ 73819 w 431583"/>
                  <a:gd name="connsiteY30" fmla="*/ 423067 h 604193"/>
                  <a:gd name="connsiteX31" fmla="*/ 119062 w 431583"/>
                  <a:gd name="connsiteY31" fmla="*/ 418305 h 604193"/>
                  <a:gd name="connsiteX32" fmla="*/ 145256 w 431583"/>
                  <a:gd name="connsiteY32" fmla="*/ 415924 h 604193"/>
                  <a:gd name="connsiteX33" fmla="*/ 133350 w 431583"/>
                  <a:gd name="connsiteY33" fmla="*/ 382586 h 604193"/>
                  <a:gd name="connsiteX34" fmla="*/ 126206 w 431583"/>
                  <a:gd name="connsiteY34" fmla="*/ 365917 h 604193"/>
                  <a:gd name="connsiteX35" fmla="*/ 80962 w 431583"/>
                  <a:gd name="connsiteY35" fmla="*/ 370680 h 604193"/>
                  <a:gd name="connsiteX36" fmla="*/ 35719 w 431583"/>
                  <a:gd name="connsiteY36" fmla="*/ 384967 h 604193"/>
                  <a:gd name="connsiteX37" fmla="*/ 7144 w 431583"/>
                  <a:gd name="connsiteY37" fmla="*/ 413542 h 604193"/>
                  <a:gd name="connsiteX38" fmla="*/ 0 w 431583"/>
                  <a:gd name="connsiteY38" fmla="*/ 451642 h 604193"/>
                  <a:gd name="connsiteX39" fmla="*/ 7144 w 431583"/>
                  <a:gd name="connsiteY39" fmla="*/ 499267 h 604193"/>
                  <a:gd name="connsiteX40" fmla="*/ 35719 w 431583"/>
                  <a:gd name="connsiteY40" fmla="*/ 546892 h 604193"/>
                  <a:gd name="connsiteX41" fmla="*/ 104775 w 431583"/>
                  <a:gd name="connsiteY41" fmla="*/ 589755 h 604193"/>
                  <a:gd name="connsiteX42" fmla="*/ 192881 w 431583"/>
                  <a:gd name="connsiteY42" fmla="*/ 604042 h 604193"/>
                  <a:gd name="connsiteX43" fmla="*/ 280987 w 431583"/>
                  <a:gd name="connsiteY43" fmla="*/ 582611 h 604193"/>
                  <a:gd name="connsiteX44" fmla="*/ 345281 w 431583"/>
                  <a:gd name="connsiteY44" fmla="*/ 544511 h 604193"/>
                  <a:gd name="connsiteX45" fmla="*/ 390525 w 431583"/>
                  <a:gd name="connsiteY45" fmla="*/ 492124 h 604193"/>
                  <a:gd name="connsiteX46" fmla="*/ 419100 w 431583"/>
                  <a:gd name="connsiteY46" fmla="*/ 415924 h 604193"/>
                  <a:gd name="connsiteX47" fmla="*/ 428625 w 431583"/>
                  <a:gd name="connsiteY47" fmla="*/ 330199 h 604193"/>
                  <a:gd name="connsiteX48" fmla="*/ 431006 w 431583"/>
                  <a:gd name="connsiteY48" fmla="*/ 244474 h 604193"/>
                  <a:gd name="connsiteX49" fmla="*/ 419100 w 431583"/>
                  <a:gd name="connsiteY49" fmla="*/ 139699 h 604193"/>
                  <a:gd name="connsiteX50" fmla="*/ 385762 w 431583"/>
                  <a:gd name="connsiteY50" fmla="*/ 53973 h 604193"/>
                  <a:gd name="connsiteX51" fmla="*/ 347661 w 431583"/>
                  <a:gd name="connsiteY51" fmla="*/ 13492 h 604193"/>
                  <a:gd name="connsiteX52" fmla="*/ 292894 w 431583"/>
                  <a:gd name="connsiteY52" fmla="*/ 1586 h 604193"/>
                  <a:gd name="connsiteX53" fmla="*/ 228600 w 431583"/>
                  <a:gd name="connsiteY53" fmla="*/ 44448 h 604193"/>
                  <a:gd name="connsiteX54" fmla="*/ 197644 w 431583"/>
                  <a:gd name="connsiteY54" fmla="*/ 118267 h 604193"/>
                  <a:gd name="connsiteX55" fmla="*/ 192882 w 431583"/>
                  <a:gd name="connsiteY55" fmla="*/ 201611 h 604193"/>
                  <a:gd name="connsiteX56" fmla="*/ 204787 w 431583"/>
                  <a:gd name="connsiteY56" fmla="*/ 268286 h 604193"/>
                  <a:gd name="connsiteX57" fmla="*/ 223837 w 431583"/>
                  <a:gd name="connsiteY57" fmla="*/ 337342 h 604193"/>
                  <a:gd name="connsiteX58" fmla="*/ 238125 w 431583"/>
                  <a:gd name="connsiteY58" fmla="*/ 384967 h 604193"/>
                  <a:gd name="connsiteX59" fmla="*/ 240506 w 431583"/>
                  <a:gd name="connsiteY59" fmla="*/ 432592 h 604193"/>
                  <a:gd name="connsiteX60" fmla="*/ 221456 w 431583"/>
                  <a:gd name="connsiteY60" fmla="*/ 454024 h 604193"/>
                  <a:gd name="connsiteX61" fmla="*/ 185737 w 431583"/>
                  <a:gd name="connsiteY61" fmla="*/ 444499 h 604193"/>
                  <a:gd name="connsiteX62" fmla="*/ 157162 w 431583"/>
                  <a:gd name="connsiteY62" fmla="*/ 399255 h 604193"/>
                  <a:gd name="connsiteX63" fmla="*/ 145256 w 431583"/>
                  <a:gd name="connsiteY63" fmla="*/ 313530 h 604193"/>
                  <a:gd name="connsiteX64" fmla="*/ 150019 w 431583"/>
                  <a:gd name="connsiteY64" fmla="*/ 237330 h 604193"/>
                  <a:gd name="connsiteX65" fmla="*/ 157162 w 431583"/>
                  <a:gd name="connsiteY65" fmla="*/ 189705 h 604193"/>
                  <a:gd name="connsiteX66" fmla="*/ 157162 w 431583"/>
                  <a:gd name="connsiteY66" fmla="*/ 163511 h 604193"/>
                  <a:gd name="connsiteX67" fmla="*/ 140494 w 431583"/>
                  <a:gd name="connsiteY67" fmla="*/ 151605 h 604193"/>
                  <a:gd name="connsiteX68" fmla="*/ 109537 w 431583"/>
                  <a:gd name="connsiteY68" fmla="*/ 163511 h 604193"/>
                  <a:gd name="connsiteX69" fmla="*/ 95251 w 431583"/>
                  <a:gd name="connsiteY69" fmla="*/ 215898 h 604193"/>
                  <a:gd name="connsiteX0" fmla="*/ 95251 w 431583"/>
                  <a:gd name="connsiteY0" fmla="*/ 215898 h 604193"/>
                  <a:gd name="connsiteX1" fmla="*/ 88106 w 431583"/>
                  <a:gd name="connsiteY1" fmla="*/ 284956 h 604193"/>
                  <a:gd name="connsiteX2" fmla="*/ 88106 w 431583"/>
                  <a:gd name="connsiteY2" fmla="*/ 344486 h 604193"/>
                  <a:gd name="connsiteX3" fmla="*/ 100012 w 431583"/>
                  <a:gd name="connsiteY3" fmla="*/ 399255 h 604193"/>
                  <a:gd name="connsiteX4" fmla="*/ 119062 w 431583"/>
                  <a:gd name="connsiteY4" fmla="*/ 442117 h 604193"/>
                  <a:gd name="connsiteX5" fmla="*/ 142875 w 431583"/>
                  <a:gd name="connsiteY5" fmla="*/ 475455 h 604193"/>
                  <a:gd name="connsiteX6" fmla="*/ 180975 w 431583"/>
                  <a:gd name="connsiteY6" fmla="*/ 499267 h 604193"/>
                  <a:gd name="connsiteX7" fmla="*/ 233362 w 431583"/>
                  <a:gd name="connsiteY7" fmla="*/ 501649 h 604193"/>
                  <a:gd name="connsiteX8" fmla="*/ 269081 w 431583"/>
                  <a:gd name="connsiteY8" fmla="*/ 484980 h 604193"/>
                  <a:gd name="connsiteX9" fmla="*/ 295275 w 431583"/>
                  <a:gd name="connsiteY9" fmla="*/ 442117 h 604193"/>
                  <a:gd name="connsiteX10" fmla="*/ 292894 w 431583"/>
                  <a:gd name="connsiteY10" fmla="*/ 377824 h 604193"/>
                  <a:gd name="connsiteX11" fmla="*/ 273844 w 431583"/>
                  <a:gd name="connsiteY11" fmla="*/ 315911 h 604193"/>
                  <a:gd name="connsiteX12" fmla="*/ 252412 w 431583"/>
                  <a:gd name="connsiteY12" fmla="*/ 232567 h 604193"/>
                  <a:gd name="connsiteX13" fmla="*/ 245268 w 431583"/>
                  <a:gd name="connsiteY13" fmla="*/ 158749 h 604193"/>
                  <a:gd name="connsiteX14" fmla="*/ 257175 w 431583"/>
                  <a:gd name="connsiteY14" fmla="*/ 103980 h 604193"/>
                  <a:gd name="connsiteX15" fmla="*/ 276225 w 431583"/>
                  <a:gd name="connsiteY15" fmla="*/ 70642 h 604193"/>
                  <a:gd name="connsiteX16" fmla="*/ 314325 w 431583"/>
                  <a:gd name="connsiteY16" fmla="*/ 61118 h 604193"/>
                  <a:gd name="connsiteX17" fmla="*/ 338138 w 431583"/>
                  <a:gd name="connsiteY17" fmla="*/ 94455 h 604193"/>
                  <a:gd name="connsiteX18" fmla="*/ 361950 w 431583"/>
                  <a:gd name="connsiteY18" fmla="*/ 156367 h 604193"/>
                  <a:gd name="connsiteX19" fmla="*/ 373856 w 431583"/>
                  <a:gd name="connsiteY19" fmla="*/ 225424 h 604193"/>
                  <a:gd name="connsiteX20" fmla="*/ 376237 w 431583"/>
                  <a:gd name="connsiteY20" fmla="*/ 306386 h 604193"/>
                  <a:gd name="connsiteX21" fmla="*/ 369094 w 431583"/>
                  <a:gd name="connsiteY21" fmla="*/ 380205 h 604193"/>
                  <a:gd name="connsiteX22" fmla="*/ 357187 w 431583"/>
                  <a:gd name="connsiteY22" fmla="*/ 442117 h 604193"/>
                  <a:gd name="connsiteX23" fmla="*/ 328612 w 431583"/>
                  <a:gd name="connsiteY23" fmla="*/ 487361 h 604193"/>
                  <a:gd name="connsiteX24" fmla="*/ 278606 w 431583"/>
                  <a:gd name="connsiteY24" fmla="*/ 525461 h 604193"/>
                  <a:gd name="connsiteX25" fmla="*/ 216693 w 431583"/>
                  <a:gd name="connsiteY25" fmla="*/ 546892 h 604193"/>
                  <a:gd name="connsiteX26" fmla="*/ 142875 w 431583"/>
                  <a:gd name="connsiteY26" fmla="*/ 546892 h 604193"/>
                  <a:gd name="connsiteX27" fmla="*/ 88106 w 431583"/>
                  <a:gd name="connsiteY27" fmla="*/ 515936 h 604193"/>
                  <a:gd name="connsiteX28" fmla="*/ 64294 w 431583"/>
                  <a:gd name="connsiteY28" fmla="*/ 489742 h 604193"/>
                  <a:gd name="connsiteX29" fmla="*/ 57150 w 431583"/>
                  <a:gd name="connsiteY29" fmla="*/ 454024 h 604193"/>
                  <a:gd name="connsiteX30" fmla="*/ 73819 w 431583"/>
                  <a:gd name="connsiteY30" fmla="*/ 423067 h 604193"/>
                  <a:gd name="connsiteX31" fmla="*/ 119062 w 431583"/>
                  <a:gd name="connsiteY31" fmla="*/ 418305 h 604193"/>
                  <a:gd name="connsiteX32" fmla="*/ 145256 w 431583"/>
                  <a:gd name="connsiteY32" fmla="*/ 415924 h 604193"/>
                  <a:gd name="connsiteX33" fmla="*/ 133350 w 431583"/>
                  <a:gd name="connsiteY33" fmla="*/ 382586 h 604193"/>
                  <a:gd name="connsiteX34" fmla="*/ 126206 w 431583"/>
                  <a:gd name="connsiteY34" fmla="*/ 365917 h 604193"/>
                  <a:gd name="connsiteX35" fmla="*/ 80962 w 431583"/>
                  <a:gd name="connsiteY35" fmla="*/ 370680 h 604193"/>
                  <a:gd name="connsiteX36" fmla="*/ 35719 w 431583"/>
                  <a:gd name="connsiteY36" fmla="*/ 384967 h 604193"/>
                  <a:gd name="connsiteX37" fmla="*/ 7144 w 431583"/>
                  <a:gd name="connsiteY37" fmla="*/ 413542 h 604193"/>
                  <a:gd name="connsiteX38" fmla="*/ 0 w 431583"/>
                  <a:gd name="connsiteY38" fmla="*/ 451642 h 604193"/>
                  <a:gd name="connsiteX39" fmla="*/ 7144 w 431583"/>
                  <a:gd name="connsiteY39" fmla="*/ 499267 h 604193"/>
                  <a:gd name="connsiteX40" fmla="*/ 35719 w 431583"/>
                  <a:gd name="connsiteY40" fmla="*/ 546892 h 604193"/>
                  <a:gd name="connsiteX41" fmla="*/ 104775 w 431583"/>
                  <a:gd name="connsiteY41" fmla="*/ 589755 h 604193"/>
                  <a:gd name="connsiteX42" fmla="*/ 192881 w 431583"/>
                  <a:gd name="connsiteY42" fmla="*/ 604042 h 604193"/>
                  <a:gd name="connsiteX43" fmla="*/ 280987 w 431583"/>
                  <a:gd name="connsiteY43" fmla="*/ 582611 h 604193"/>
                  <a:gd name="connsiteX44" fmla="*/ 345281 w 431583"/>
                  <a:gd name="connsiteY44" fmla="*/ 544511 h 604193"/>
                  <a:gd name="connsiteX45" fmla="*/ 390525 w 431583"/>
                  <a:gd name="connsiteY45" fmla="*/ 492124 h 604193"/>
                  <a:gd name="connsiteX46" fmla="*/ 419100 w 431583"/>
                  <a:gd name="connsiteY46" fmla="*/ 415924 h 604193"/>
                  <a:gd name="connsiteX47" fmla="*/ 428625 w 431583"/>
                  <a:gd name="connsiteY47" fmla="*/ 330199 h 604193"/>
                  <a:gd name="connsiteX48" fmla="*/ 431006 w 431583"/>
                  <a:gd name="connsiteY48" fmla="*/ 244474 h 604193"/>
                  <a:gd name="connsiteX49" fmla="*/ 419100 w 431583"/>
                  <a:gd name="connsiteY49" fmla="*/ 139699 h 604193"/>
                  <a:gd name="connsiteX50" fmla="*/ 385762 w 431583"/>
                  <a:gd name="connsiteY50" fmla="*/ 53973 h 604193"/>
                  <a:gd name="connsiteX51" fmla="*/ 347661 w 431583"/>
                  <a:gd name="connsiteY51" fmla="*/ 13492 h 604193"/>
                  <a:gd name="connsiteX52" fmla="*/ 292894 w 431583"/>
                  <a:gd name="connsiteY52" fmla="*/ 1586 h 604193"/>
                  <a:gd name="connsiteX53" fmla="*/ 228600 w 431583"/>
                  <a:gd name="connsiteY53" fmla="*/ 44448 h 604193"/>
                  <a:gd name="connsiteX54" fmla="*/ 197644 w 431583"/>
                  <a:gd name="connsiteY54" fmla="*/ 118267 h 604193"/>
                  <a:gd name="connsiteX55" fmla="*/ 192882 w 431583"/>
                  <a:gd name="connsiteY55" fmla="*/ 201611 h 604193"/>
                  <a:gd name="connsiteX56" fmla="*/ 204787 w 431583"/>
                  <a:gd name="connsiteY56" fmla="*/ 268286 h 604193"/>
                  <a:gd name="connsiteX57" fmla="*/ 223837 w 431583"/>
                  <a:gd name="connsiteY57" fmla="*/ 337342 h 604193"/>
                  <a:gd name="connsiteX58" fmla="*/ 238125 w 431583"/>
                  <a:gd name="connsiteY58" fmla="*/ 384967 h 604193"/>
                  <a:gd name="connsiteX59" fmla="*/ 240506 w 431583"/>
                  <a:gd name="connsiteY59" fmla="*/ 432592 h 604193"/>
                  <a:gd name="connsiteX60" fmla="*/ 221456 w 431583"/>
                  <a:gd name="connsiteY60" fmla="*/ 454024 h 604193"/>
                  <a:gd name="connsiteX61" fmla="*/ 185737 w 431583"/>
                  <a:gd name="connsiteY61" fmla="*/ 444499 h 604193"/>
                  <a:gd name="connsiteX62" fmla="*/ 157162 w 431583"/>
                  <a:gd name="connsiteY62" fmla="*/ 399255 h 604193"/>
                  <a:gd name="connsiteX63" fmla="*/ 145256 w 431583"/>
                  <a:gd name="connsiteY63" fmla="*/ 313530 h 604193"/>
                  <a:gd name="connsiteX64" fmla="*/ 150019 w 431583"/>
                  <a:gd name="connsiteY64" fmla="*/ 237330 h 604193"/>
                  <a:gd name="connsiteX65" fmla="*/ 157162 w 431583"/>
                  <a:gd name="connsiteY65" fmla="*/ 189705 h 604193"/>
                  <a:gd name="connsiteX66" fmla="*/ 157162 w 431583"/>
                  <a:gd name="connsiteY66" fmla="*/ 163511 h 604193"/>
                  <a:gd name="connsiteX67" fmla="*/ 140494 w 431583"/>
                  <a:gd name="connsiteY67" fmla="*/ 151605 h 604193"/>
                  <a:gd name="connsiteX68" fmla="*/ 109537 w 431583"/>
                  <a:gd name="connsiteY68" fmla="*/ 163511 h 604193"/>
                  <a:gd name="connsiteX69" fmla="*/ 95251 w 431583"/>
                  <a:gd name="connsiteY69" fmla="*/ 215898 h 604193"/>
                  <a:gd name="connsiteX0" fmla="*/ 95251 w 431583"/>
                  <a:gd name="connsiteY0" fmla="*/ 215898 h 604193"/>
                  <a:gd name="connsiteX1" fmla="*/ 88106 w 431583"/>
                  <a:gd name="connsiteY1" fmla="*/ 284956 h 604193"/>
                  <a:gd name="connsiteX2" fmla="*/ 88106 w 431583"/>
                  <a:gd name="connsiteY2" fmla="*/ 344486 h 604193"/>
                  <a:gd name="connsiteX3" fmla="*/ 100012 w 431583"/>
                  <a:gd name="connsiteY3" fmla="*/ 399255 h 604193"/>
                  <a:gd name="connsiteX4" fmla="*/ 119062 w 431583"/>
                  <a:gd name="connsiteY4" fmla="*/ 442117 h 604193"/>
                  <a:gd name="connsiteX5" fmla="*/ 142875 w 431583"/>
                  <a:gd name="connsiteY5" fmla="*/ 475455 h 604193"/>
                  <a:gd name="connsiteX6" fmla="*/ 180975 w 431583"/>
                  <a:gd name="connsiteY6" fmla="*/ 499267 h 604193"/>
                  <a:gd name="connsiteX7" fmla="*/ 233362 w 431583"/>
                  <a:gd name="connsiteY7" fmla="*/ 501649 h 604193"/>
                  <a:gd name="connsiteX8" fmla="*/ 269081 w 431583"/>
                  <a:gd name="connsiteY8" fmla="*/ 484980 h 604193"/>
                  <a:gd name="connsiteX9" fmla="*/ 295275 w 431583"/>
                  <a:gd name="connsiteY9" fmla="*/ 442117 h 604193"/>
                  <a:gd name="connsiteX10" fmla="*/ 292894 w 431583"/>
                  <a:gd name="connsiteY10" fmla="*/ 377824 h 604193"/>
                  <a:gd name="connsiteX11" fmla="*/ 273844 w 431583"/>
                  <a:gd name="connsiteY11" fmla="*/ 315911 h 604193"/>
                  <a:gd name="connsiteX12" fmla="*/ 252412 w 431583"/>
                  <a:gd name="connsiteY12" fmla="*/ 232567 h 604193"/>
                  <a:gd name="connsiteX13" fmla="*/ 245268 w 431583"/>
                  <a:gd name="connsiteY13" fmla="*/ 158749 h 604193"/>
                  <a:gd name="connsiteX14" fmla="*/ 257175 w 431583"/>
                  <a:gd name="connsiteY14" fmla="*/ 103980 h 604193"/>
                  <a:gd name="connsiteX15" fmla="*/ 276225 w 431583"/>
                  <a:gd name="connsiteY15" fmla="*/ 70642 h 604193"/>
                  <a:gd name="connsiteX16" fmla="*/ 316706 w 431583"/>
                  <a:gd name="connsiteY16" fmla="*/ 61118 h 604193"/>
                  <a:gd name="connsiteX17" fmla="*/ 338138 w 431583"/>
                  <a:gd name="connsiteY17" fmla="*/ 94455 h 604193"/>
                  <a:gd name="connsiteX18" fmla="*/ 361950 w 431583"/>
                  <a:gd name="connsiteY18" fmla="*/ 156367 h 604193"/>
                  <a:gd name="connsiteX19" fmla="*/ 373856 w 431583"/>
                  <a:gd name="connsiteY19" fmla="*/ 225424 h 604193"/>
                  <a:gd name="connsiteX20" fmla="*/ 376237 w 431583"/>
                  <a:gd name="connsiteY20" fmla="*/ 306386 h 604193"/>
                  <a:gd name="connsiteX21" fmla="*/ 369094 w 431583"/>
                  <a:gd name="connsiteY21" fmla="*/ 380205 h 604193"/>
                  <a:gd name="connsiteX22" fmla="*/ 357187 w 431583"/>
                  <a:gd name="connsiteY22" fmla="*/ 442117 h 604193"/>
                  <a:gd name="connsiteX23" fmla="*/ 328612 w 431583"/>
                  <a:gd name="connsiteY23" fmla="*/ 487361 h 604193"/>
                  <a:gd name="connsiteX24" fmla="*/ 278606 w 431583"/>
                  <a:gd name="connsiteY24" fmla="*/ 525461 h 604193"/>
                  <a:gd name="connsiteX25" fmla="*/ 216693 w 431583"/>
                  <a:gd name="connsiteY25" fmla="*/ 546892 h 604193"/>
                  <a:gd name="connsiteX26" fmla="*/ 142875 w 431583"/>
                  <a:gd name="connsiteY26" fmla="*/ 546892 h 604193"/>
                  <a:gd name="connsiteX27" fmla="*/ 88106 w 431583"/>
                  <a:gd name="connsiteY27" fmla="*/ 515936 h 604193"/>
                  <a:gd name="connsiteX28" fmla="*/ 64294 w 431583"/>
                  <a:gd name="connsiteY28" fmla="*/ 489742 h 604193"/>
                  <a:gd name="connsiteX29" fmla="*/ 57150 w 431583"/>
                  <a:gd name="connsiteY29" fmla="*/ 454024 h 604193"/>
                  <a:gd name="connsiteX30" fmla="*/ 73819 w 431583"/>
                  <a:gd name="connsiteY30" fmla="*/ 423067 h 604193"/>
                  <a:gd name="connsiteX31" fmla="*/ 119062 w 431583"/>
                  <a:gd name="connsiteY31" fmla="*/ 418305 h 604193"/>
                  <a:gd name="connsiteX32" fmla="*/ 145256 w 431583"/>
                  <a:gd name="connsiteY32" fmla="*/ 415924 h 604193"/>
                  <a:gd name="connsiteX33" fmla="*/ 133350 w 431583"/>
                  <a:gd name="connsiteY33" fmla="*/ 382586 h 604193"/>
                  <a:gd name="connsiteX34" fmla="*/ 126206 w 431583"/>
                  <a:gd name="connsiteY34" fmla="*/ 365917 h 604193"/>
                  <a:gd name="connsiteX35" fmla="*/ 80962 w 431583"/>
                  <a:gd name="connsiteY35" fmla="*/ 370680 h 604193"/>
                  <a:gd name="connsiteX36" fmla="*/ 35719 w 431583"/>
                  <a:gd name="connsiteY36" fmla="*/ 384967 h 604193"/>
                  <a:gd name="connsiteX37" fmla="*/ 7144 w 431583"/>
                  <a:gd name="connsiteY37" fmla="*/ 413542 h 604193"/>
                  <a:gd name="connsiteX38" fmla="*/ 0 w 431583"/>
                  <a:gd name="connsiteY38" fmla="*/ 451642 h 604193"/>
                  <a:gd name="connsiteX39" fmla="*/ 7144 w 431583"/>
                  <a:gd name="connsiteY39" fmla="*/ 499267 h 604193"/>
                  <a:gd name="connsiteX40" fmla="*/ 35719 w 431583"/>
                  <a:gd name="connsiteY40" fmla="*/ 546892 h 604193"/>
                  <a:gd name="connsiteX41" fmla="*/ 104775 w 431583"/>
                  <a:gd name="connsiteY41" fmla="*/ 589755 h 604193"/>
                  <a:gd name="connsiteX42" fmla="*/ 192881 w 431583"/>
                  <a:gd name="connsiteY42" fmla="*/ 604042 h 604193"/>
                  <a:gd name="connsiteX43" fmla="*/ 280987 w 431583"/>
                  <a:gd name="connsiteY43" fmla="*/ 582611 h 604193"/>
                  <a:gd name="connsiteX44" fmla="*/ 345281 w 431583"/>
                  <a:gd name="connsiteY44" fmla="*/ 544511 h 604193"/>
                  <a:gd name="connsiteX45" fmla="*/ 390525 w 431583"/>
                  <a:gd name="connsiteY45" fmla="*/ 492124 h 604193"/>
                  <a:gd name="connsiteX46" fmla="*/ 419100 w 431583"/>
                  <a:gd name="connsiteY46" fmla="*/ 415924 h 604193"/>
                  <a:gd name="connsiteX47" fmla="*/ 428625 w 431583"/>
                  <a:gd name="connsiteY47" fmla="*/ 330199 h 604193"/>
                  <a:gd name="connsiteX48" fmla="*/ 431006 w 431583"/>
                  <a:gd name="connsiteY48" fmla="*/ 244474 h 604193"/>
                  <a:gd name="connsiteX49" fmla="*/ 419100 w 431583"/>
                  <a:gd name="connsiteY49" fmla="*/ 139699 h 604193"/>
                  <a:gd name="connsiteX50" fmla="*/ 385762 w 431583"/>
                  <a:gd name="connsiteY50" fmla="*/ 53973 h 604193"/>
                  <a:gd name="connsiteX51" fmla="*/ 347661 w 431583"/>
                  <a:gd name="connsiteY51" fmla="*/ 13492 h 604193"/>
                  <a:gd name="connsiteX52" fmla="*/ 292894 w 431583"/>
                  <a:gd name="connsiteY52" fmla="*/ 1586 h 604193"/>
                  <a:gd name="connsiteX53" fmla="*/ 228600 w 431583"/>
                  <a:gd name="connsiteY53" fmla="*/ 44448 h 604193"/>
                  <a:gd name="connsiteX54" fmla="*/ 197644 w 431583"/>
                  <a:gd name="connsiteY54" fmla="*/ 118267 h 604193"/>
                  <a:gd name="connsiteX55" fmla="*/ 192882 w 431583"/>
                  <a:gd name="connsiteY55" fmla="*/ 201611 h 604193"/>
                  <a:gd name="connsiteX56" fmla="*/ 204787 w 431583"/>
                  <a:gd name="connsiteY56" fmla="*/ 268286 h 604193"/>
                  <a:gd name="connsiteX57" fmla="*/ 223837 w 431583"/>
                  <a:gd name="connsiteY57" fmla="*/ 337342 h 604193"/>
                  <a:gd name="connsiteX58" fmla="*/ 238125 w 431583"/>
                  <a:gd name="connsiteY58" fmla="*/ 384967 h 604193"/>
                  <a:gd name="connsiteX59" fmla="*/ 240506 w 431583"/>
                  <a:gd name="connsiteY59" fmla="*/ 432592 h 604193"/>
                  <a:gd name="connsiteX60" fmla="*/ 221456 w 431583"/>
                  <a:gd name="connsiteY60" fmla="*/ 454024 h 604193"/>
                  <a:gd name="connsiteX61" fmla="*/ 185737 w 431583"/>
                  <a:gd name="connsiteY61" fmla="*/ 444499 h 604193"/>
                  <a:gd name="connsiteX62" fmla="*/ 157162 w 431583"/>
                  <a:gd name="connsiteY62" fmla="*/ 399255 h 604193"/>
                  <a:gd name="connsiteX63" fmla="*/ 145256 w 431583"/>
                  <a:gd name="connsiteY63" fmla="*/ 313530 h 604193"/>
                  <a:gd name="connsiteX64" fmla="*/ 150019 w 431583"/>
                  <a:gd name="connsiteY64" fmla="*/ 237330 h 604193"/>
                  <a:gd name="connsiteX65" fmla="*/ 157162 w 431583"/>
                  <a:gd name="connsiteY65" fmla="*/ 189705 h 604193"/>
                  <a:gd name="connsiteX66" fmla="*/ 157162 w 431583"/>
                  <a:gd name="connsiteY66" fmla="*/ 163511 h 604193"/>
                  <a:gd name="connsiteX67" fmla="*/ 140494 w 431583"/>
                  <a:gd name="connsiteY67" fmla="*/ 151605 h 604193"/>
                  <a:gd name="connsiteX68" fmla="*/ 109537 w 431583"/>
                  <a:gd name="connsiteY68" fmla="*/ 163511 h 604193"/>
                  <a:gd name="connsiteX69" fmla="*/ 95251 w 431583"/>
                  <a:gd name="connsiteY69" fmla="*/ 215898 h 604193"/>
                  <a:gd name="connsiteX0" fmla="*/ 95251 w 431583"/>
                  <a:gd name="connsiteY0" fmla="*/ 215898 h 604193"/>
                  <a:gd name="connsiteX1" fmla="*/ 88106 w 431583"/>
                  <a:gd name="connsiteY1" fmla="*/ 284956 h 604193"/>
                  <a:gd name="connsiteX2" fmla="*/ 88106 w 431583"/>
                  <a:gd name="connsiteY2" fmla="*/ 344486 h 604193"/>
                  <a:gd name="connsiteX3" fmla="*/ 100012 w 431583"/>
                  <a:gd name="connsiteY3" fmla="*/ 399255 h 604193"/>
                  <a:gd name="connsiteX4" fmla="*/ 119062 w 431583"/>
                  <a:gd name="connsiteY4" fmla="*/ 442117 h 604193"/>
                  <a:gd name="connsiteX5" fmla="*/ 142875 w 431583"/>
                  <a:gd name="connsiteY5" fmla="*/ 475455 h 604193"/>
                  <a:gd name="connsiteX6" fmla="*/ 180975 w 431583"/>
                  <a:gd name="connsiteY6" fmla="*/ 499267 h 604193"/>
                  <a:gd name="connsiteX7" fmla="*/ 233362 w 431583"/>
                  <a:gd name="connsiteY7" fmla="*/ 501649 h 604193"/>
                  <a:gd name="connsiteX8" fmla="*/ 269081 w 431583"/>
                  <a:gd name="connsiteY8" fmla="*/ 484980 h 604193"/>
                  <a:gd name="connsiteX9" fmla="*/ 295275 w 431583"/>
                  <a:gd name="connsiteY9" fmla="*/ 442117 h 604193"/>
                  <a:gd name="connsiteX10" fmla="*/ 292894 w 431583"/>
                  <a:gd name="connsiteY10" fmla="*/ 377824 h 604193"/>
                  <a:gd name="connsiteX11" fmla="*/ 273844 w 431583"/>
                  <a:gd name="connsiteY11" fmla="*/ 315911 h 604193"/>
                  <a:gd name="connsiteX12" fmla="*/ 252412 w 431583"/>
                  <a:gd name="connsiteY12" fmla="*/ 232567 h 604193"/>
                  <a:gd name="connsiteX13" fmla="*/ 245268 w 431583"/>
                  <a:gd name="connsiteY13" fmla="*/ 158749 h 604193"/>
                  <a:gd name="connsiteX14" fmla="*/ 257175 w 431583"/>
                  <a:gd name="connsiteY14" fmla="*/ 103980 h 604193"/>
                  <a:gd name="connsiteX15" fmla="*/ 276225 w 431583"/>
                  <a:gd name="connsiteY15" fmla="*/ 70642 h 604193"/>
                  <a:gd name="connsiteX16" fmla="*/ 316706 w 431583"/>
                  <a:gd name="connsiteY16" fmla="*/ 61118 h 604193"/>
                  <a:gd name="connsiteX17" fmla="*/ 340520 w 431583"/>
                  <a:gd name="connsiteY17" fmla="*/ 94455 h 604193"/>
                  <a:gd name="connsiteX18" fmla="*/ 361950 w 431583"/>
                  <a:gd name="connsiteY18" fmla="*/ 156367 h 604193"/>
                  <a:gd name="connsiteX19" fmla="*/ 373856 w 431583"/>
                  <a:gd name="connsiteY19" fmla="*/ 225424 h 604193"/>
                  <a:gd name="connsiteX20" fmla="*/ 376237 w 431583"/>
                  <a:gd name="connsiteY20" fmla="*/ 306386 h 604193"/>
                  <a:gd name="connsiteX21" fmla="*/ 369094 w 431583"/>
                  <a:gd name="connsiteY21" fmla="*/ 380205 h 604193"/>
                  <a:gd name="connsiteX22" fmla="*/ 357187 w 431583"/>
                  <a:gd name="connsiteY22" fmla="*/ 442117 h 604193"/>
                  <a:gd name="connsiteX23" fmla="*/ 328612 w 431583"/>
                  <a:gd name="connsiteY23" fmla="*/ 487361 h 604193"/>
                  <a:gd name="connsiteX24" fmla="*/ 278606 w 431583"/>
                  <a:gd name="connsiteY24" fmla="*/ 525461 h 604193"/>
                  <a:gd name="connsiteX25" fmla="*/ 216693 w 431583"/>
                  <a:gd name="connsiteY25" fmla="*/ 546892 h 604193"/>
                  <a:gd name="connsiteX26" fmla="*/ 142875 w 431583"/>
                  <a:gd name="connsiteY26" fmla="*/ 546892 h 604193"/>
                  <a:gd name="connsiteX27" fmla="*/ 88106 w 431583"/>
                  <a:gd name="connsiteY27" fmla="*/ 515936 h 604193"/>
                  <a:gd name="connsiteX28" fmla="*/ 64294 w 431583"/>
                  <a:gd name="connsiteY28" fmla="*/ 489742 h 604193"/>
                  <a:gd name="connsiteX29" fmla="*/ 57150 w 431583"/>
                  <a:gd name="connsiteY29" fmla="*/ 454024 h 604193"/>
                  <a:gd name="connsiteX30" fmla="*/ 73819 w 431583"/>
                  <a:gd name="connsiteY30" fmla="*/ 423067 h 604193"/>
                  <a:gd name="connsiteX31" fmla="*/ 119062 w 431583"/>
                  <a:gd name="connsiteY31" fmla="*/ 418305 h 604193"/>
                  <a:gd name="connsiteX32" fmla="*/ 145256 w 431583"/>
                  <a:gd name="connsiteY32" fmla="*/ 415924 h 604193"/>
                  <a:gd name="connsiteX33" fmla="*/ 133350 w 431583"/>
                  <a:gd name="connsiteY33" fmla="*/ 382586 h 604193"/>
                  <a:gd name="connsiteX34" fmla="*/ 126206 w 431583"/>
                  <a:gd name="connsiteY34" fmla="*/ 365917 h 604193"/>
                  <a:gd name="connsiteX35" fmla="*/ 80962 w 431583"/>
                  <a:gd name="connsiteY35" fmla="*/ 370680 h 604193"/>
                  <a:gd name="connsiteX36" fmla="*/ 35719 w 431583"/>
                  <a:gd name="connsiteY36" fmla="*/ 384967 h 604193"/>
                  <a:gd name="connsiteX37" fmla="*/ 7144 w 431583"/>
                  <a:gd name="connsiteY37" fmla="*/ 413542 h 604193"/>
                  <a:gd name="connsiteX38" fmla="*/ 0 w 431583"/>
                  <a:gd name="connsiteY38" fmla="*/ 451642 h 604193"/>
                  <a:gd name="connsiteX39" fmla="*/ 7144 w 431583"/>
                  <a:gd name="connsiteY39" fmla="*/ 499267 h 604193"/>
                  <a:gd name="connsiteX40" fmla="*/ 35719 w 431583"/>
                  <a:gd name="connsiteY40" fmla="*/ 546892 h 604193"/>
                  <a:gd name="connsiteX41" fmla="*/ 104775 w 431583"/>
                  <a:gd name="connsiteY41" fmla="*/ 589755 h 604193"/>
                  <a:gd name="connsiteX42" fmla="*/ 192881 w 431583"/>
                  <a:gd name="connsiteY42" fmla="*/ 604042 h 604193"/>
                  <a:gd name="connsiteX43" fmla="*/ 280987 w 431583"/>
                  <a:gd name="connsiteY43" fmla="*/ 582611 h 604193"/>
                  <a:gd name="connsiteX44" fmla="*/ 345281 w 431583"/>
                  <a:gd name="connsiteY44" fmla="*/ 544511 h 604193"/>
                  <a:gd name="connsiteX45" fmla="*/ 390525 w 431583"/>
                  <a:gd name="connsiteY45" fmla="*/ 492124 h 604193"/>
                  <a:gd name="connsiteX46" fmla="*/ 419100 w 431583"/>
                  <a:gd name="connsiteY46" fmla="*/ 415924 h 604193"/>
                  <a:gd name="connsiteX47" fmla="*/ 428625 w 431583"/>
                  <a:gd name="connsiteY47" fmla="*/ 330199 h 604193"/>
                  <a:gd name="connsiteX48" fmla="*/ 431006 w 431583"/>
                  <a:gd name="connsiteY48" fmla="*/ 244474 h 604193"/>
                  <a:gd name="connsiteX49" fmla="*/ 419100 w 431583"/>
                  <a:gd name="connsiteY49" fmla="*/ 139699 h 604193"/>
                  <a:gd name="connsiteX50" fmla="*/ 385762 w 431583"/>
                  <a:gd name="connsiteY50" fmla="*/ 53973 h 604193"/>
                  <a:gd name="connsiteX51" fmla="*/ 347661 w 431583"/>
                  <a:gd name="connsiteY51" fmla="*/ 13492 h 604193"/>
                  <a:gd name="connsiteX52" fmla="*/ 292894 w 431583"/>
                  <a:gd name="connsiteY52" fmla="*/ 1586 h 604193"/>
                  <a:gd name="connsiteX53" fmla="*/ 228600 w 431583"/>
                  <a:gd name="connsiteY53" fmla="*/ 44448 h 604193"/>
                  <a:gd name="connsiteX54" fmla="*/ 197644 w 431583"/>
                  <a:gd name="connsiteY54" fmla="*/ 118267 h 604193"/>
                  <a:gd name="connsiteX55" fmla="*/ 192882 w 431583"/>
                  <a:gd name="connsiteY55" fmla="*/ 201611 h 604193"/>
                  <a:gd name="connsiteX56" fmla="*/ 204787 w 431583"/>
                  <a:gd name="connsiteY56" fmla="*/ 268286 h 604193"/>
                  <a:gd name="connsiteX57" fmla="*/ 223837 w 431583"/>
                  <a:gd name="connsiteY57" fmla="*/ 337342 h 604193"/>
                  <a:gd name="connsiteX58" fmla="*/ 238125 w 431583"/>
                  <a:gd name="connsiteY58" fmla="*/ 384967 h 604193"/>
                  <a:gd name="connsiteX59" fmla="*/ 240506 w 431583"/>
                  <a:gd name="connsiteY59" fmla="*/ 432592 h 604193"/>
                  <a:gd name="connsiteX60" fmla="*/ 221456 w 431583"/>
                  <a:gd name="connsiteY60" fmla="*/ 454024 h 604193"/>
                  <a:gd name="connsiteX61" fmla="*/ 185737 w 431583"/>
                  <a:gd name="connsiteY61" fmla="*/ 444499 h 604193"/>
                  <a:gd name="connsiteX62" fmla="*/ 157162 w 431583"/>
                  <a:gd name="connsiteY62" fmla="*/ 399255 h 604193"/>
                  <a:gd name="connsiteX63" fmla="*/ 145256 w 431583"/>
                  <a:gd name="connsiteY63" fmla="*/ 313530 h 604193"/>
                  <a:gd name="connsiteX64" fmla="*/ 150019 w 431583"/>
                  <a:gd name="connsiteY64" fmla="*/ 237330 h 604193"/>
                  <a:gd name="connsiteX65" fmla="*/ 157162 w 431583"/>
                  <a:gd name="connsiteY65" fmla="*/ 189705 h 604193"/>
                  <a:gd name="connsiteX66" fmla="*/ 157162 w 431583"/>
                  <a:gd name="connsiteY66" fmla="*/ 163511 h 604193"/>
                  <a:gd name="connsiteX67" fmla="*/ 140494 w 431583"/>
                  <a:gd name="connsiteY67" fmla="*/ 151605 h 604193"/>
                  <a:gd name="connsiteX68" fmla="*/ 109537 w 431583"/>
                  <a:gd name="connsiteY68" fmla="*/ 163511 h 604193"/>
                  <a:gd name="connsiteX69" fmla="*/ 95251 w 431583"/>
                  <a:gd name="connsiteY69" fmla="*/ 215898 h 604193"/>
                  <a:gd name="connsiteX0" fmla="*/ 95251 w 431583"/>
                  <a:gd name="connsiteY0" fmla="*/ 215898 h 604193"/>
                  <a:gd name="connsiteX1" fmla="*/ 88106 w 431583"/>
                  <a:gd name="connsiteY1" fmla="*/ 284956 h 604193"/>
                  <a:gd name="connsiteX2" fmla="*/ 88106 w 431583"/>
                  <a:gd name="connsiteY2" fmla="*/ 344486 h 604193"/>
                  <a:gd name="connsiteX3" fmla="*/ 100012 w 431583"/>
                  <a:gd name="connsiteY3" fmla="*/ 399255 h 604193"/>
                  <a:gd name="connsiteX4" fmla="*/ 119062 w 431583"/>
                  <a:gd name="connsiteY4" fmla="*/ 442117 h 604193"/>
                  <a:gd name="connsiteX5" fmla="*/ 142875 w 431583"/>
                  <a:gd name="connsiteY5" fmla="*/ 475455 h 604193"/>
                  <a:gd name="connsiteX6" fmla="*/ 180975 w 431583"/>
                  <a:gd name="connsiteY6" fmla="*/ 499267 h 604193"/>
                  <a:gd name="connsiteX7" fmla="*/ 233362 w 431583"/>
                  <a:gd name="connsiteY7" fmla="*/ 501649 h 604193"/>
                  <a:gd name="connsiteX8" fmla="*/ 269081 w 431583"/>
                  <a:gd name="connsiteY8" fmla="*/ 484980 h 604193"/>
                  <a:gd name="connsiteX9" fmla="*/ 295275 w 431583"/>
                  <a:gd name="connsiteY9" fmla="*/ 442117 h 604193"/>
                  <a:gd name="connsiteX10" fmla="*/ 292894 w 431583"/>
                  <a:gd name="connsiteY10" fmla="*/ 377824 h 604193"/>
                  <a:gd name="connsiteX11" fmla="*/ 273844 w 431583"/>
                  <a:gd name="connsiteY11" fmla="*/ 315911 h 604193"/>
                  <a:gd name="connsiteX12" fmla="*/ 252412 w 431583"/>
                  <a:gd name="connsiteY12" fmla="*/ 232567 h 604193"/>
                  <a:gd name="connsiteX13" fmla="*/ 245268 w 431583"/>
                  <a:gd name="connsiteY13" fmla="*/ 158749 h 604193"/>
                  <a:gd name="connsiteX14" fmla="*/ 257175 w 431583"/>
                  <a:gd name="connsiteY14" fmla="*/ 103980 h 604193"/>
                  <a:gd name="connsiteX15" fmla="*/ 276225 w 431583"/>
                  <a:gd name="connsiteY15" fmla="*/ 70642 h 604193"/>
                  <a:gd name="connsiteX16" fmla="*/ 316706 w 431583"/>
                  <a:gd name="connsiteY16" fmla="*/ 61118 h 604193"/>
                  <a:gd name="connsiteX17" fmla="*/ 340520 w 431583"/>
                  <a:gd name="connsiteY17" fmla="*/ 94455 h 604193"/>
                  <a:gd name="connsiteX18" fmla="*/ 361950 w 431583"/>
                  <a:gd name="connsiteY18" fmla="*/ 156367 h 604193"/>
                  <a:gd name="connsiteX19" fmla="*/ 373856 w 431583"/>
                  <a:gd name="connsiteY19" fmla="*/ 225424 h 604193"/>
                  <a:gd name="connsiteX20" fmla="*/ 376237 w 431583"/>
                  <a:gd name="connsiteY20" fmla="*/ 306386 h 604193"/>
                  <a:gd name="connsiteX21" fmla="*/ 369094 w 431583"/>
                  <a:gd name="connsiteY21" fmla="*/ 380205 h 604193"/>
                  <a:gd name="connsiteX22" fmla="*/ 357187 w 431583"/>
                  <a:gd name="connsiteY22" fmla="*/ 442117 h 604193"/>
                  <a:gd name="connsiteX23" fmla="*/ 328612 w 431583"/>
                  <a:gd name="connsiteY23" fmla="*/ 487361 h 604193"/>
                  <a:gd name="connsiteX24" fmla="*/ 278606 w 431583"/>
                  <a:gd name="connsiteY24" fmla="*/ 525461 h 604193"/>
                  <a:gd name="connsiteX25" fmla="*/ 216693 w 431583"/>
                  <a:gd name="connsiteY25" fmla="*/ 546892 h 604193"/>
                  <a:gd name="connsiteX26" fmla="*/ 142875 w 431583"/>
                  <a:gd name="connsiteY26" fmla="*/ 546892 h 604193"/>
                  <a:gd name="connsiteX27" fmla="*/ 88106 w 431583"/>
                  <a:gd name="connsiteY27" fmla="*/ 518317 h 604193"/>
                  <a:gd name="connsiteX28" fmla="*/ 64294 w 431583"/>
                  <a:gd name="connsiteY28" fmla="*/ 489742 h 604193"/>
                  <a:gd name="connsiteX29" fmla="*/ 57150 w 431583"/>
                  <a:gd name="connsiteY29" fmla="*/ 454024 h 604193"/>
                  <a:gd name="connsiteX30" fmla="*/ 73819 w 431583"/>
                  <a:gd name="connsiteY30" fmla="*/ 423067 h 604193"/>
                  <a:gd name="connsiteX31" fmla="*/ 119062 w 431583"/>
                  <a:gd name="connsiteY31" fmla="*/ 418305 h 604193"/>
                  <a:gd name="connsiteX32" fmla="*/ 145256 w 431583"/>
                  <a:gd name="connsiteY32" fmla="*/ 415924 h 604193"/>
                  <a:gd name="connsiteX33" fmla="*/ 133350 w 431583"/>
                  <a:gd name="connsiteY33" fmla="*/ 382586 h 604193"/>
                  <a:gd name="connsiteX34" fmla="*/ 126206 w 431583"/>
                  <a:gd name="connsiteY34" fmla="*/ 365917 h 604193"/>
                  <a:gd name="connsiteX35" fmla="*/ 80962 w 431583"/>
                  <a:gd name="connsiteY35" fmla="*/ 370680 h 604193"/>
                  <a:gd name="connsiteX36" fmla="*/ 35719 w 431583"/>
                  <a:gd name="connsiteY36" fmla="*/ 384967 h 604193"/>
                  <a:gd name="connsiteX37" fmla="*/ 7144 w 431583"/>
                  <a:gd name="connsiteY37" fmla="*/ 413542 h 604193"/>
                  <a:gd name="connsiteX38" fmla="*/ 0 w 431583"/>
                  <a:gd name="connsiteY38" fmla="*/ 451642 h 604193"/>
                  <a:gd name="connsiteX39" fmla="*/ 7144 w 431583"/>
                  <a:gd name="connsiteY39" fmla="*/ 499267 h 604193"/>
                  <a:gd name="connsiteX40" fmla="*/ 35719 w 431583"/>
                  <a:gd name="connsiteY40" fmla="*/ 546892 h 604193"/>
                  <a:gd name="connsiteX41" fmla="*/ 104775 w 431583"/>
                  <a:gd name="connsiteY41" fmla="*/ 589755 h 604193"/>
                  <a:gd name="connsiteX42" fmla="*/ 192881 w 431583"/>
                  <a:gd name="connsiteY42" fmla="*/ 604042 h 604193"/>
                  <a:gd name="connsiteX43" fmla="*/ 280987 w 431583"/>
                  <a:gd name="connsiteY43" fmla="*/ 582611 h 604193"/>
                  <a:gd name="connsiteX44" fmla="*/ 345281 w 431583"/>
                  <a:gd name="connsiteY44" fmla="*/ 544511 h 604193"/>
                  <a:gd name="connsiteX45" fmla="*/ 390525 w 431583"/>
                  <a:gd name="connsiteY45" fmla="*/ 492124 h 604193"/>
                  <a:gd name="connsiteX46" fmla="*/ 419100 w 431583"/>
                  <a:gd name="connsiteY46" fmla="*/ 415924 h 604193"/>
                  <a:gd name="connsiteX47" fmla="*/ 428625 w 431583"/>
                  <a:gd name="connsiteY47" fmla="*/ 330199 h 604193"/>
                  <a:gd name="connsiteX48" fmla="*/ 431006 w 431583"/>
                  <a:gd name="connsiteY48" fmla="*/ 244474 h 604193"/>
                  <a:gd name="connsiteX49" fmla="*/ 419100 w 431583"/>
                  <a:gd name="connsiteY49" fmla="*/ 139699 h 604193"/>
                  <a:gd name="connsiteX50" fmla="*/ 385762 w 431583"/>
                  <a:gd name="connsiteY50" fmla="*/ 53973 h 604193"/>
                  <a:gd name="connsiteX51" fmla="*/ 347661 w 431583"/>
                  <a:gd name="connsiteY51" fmla="*/ 13492 h 604193"/>
                  <a:gd name="connsiteX52" fmla="*/ 292894 w 431583"/>
                  <a:gd name="connsiteY52" fmla="*/ 1586 h 604193"/>
                  <a:gd name="connsiteX53" fmla="*/ 228600 w 431583"/>
                  <a:gd name="connsiteY53" fmla="*/ 44448 h 604193"/>
                  <a:gd name="connsiteX54" fmla="*/ 197644 w 431583"/>
                  <a:gd name="connsiteY54" fmla="*/ 118267 h 604193"/>
                  <a:gd name="connsiteX55" fmla="*/ 192882 w 431583"/>
                  <a:gd name="connsiteY55" fmla="*/ 201611 h 604193"/>
                  <a:gd name="connsiteX56" fmla="*/ 204787 w 431583"/>
                  <a:gd name="connsiteY56" fmla="*/ 268286 h 604193"/>
                  <a:gd name="connsiteX57" fmla="*/ 223837 w 431583"/>
                  <a:gd name="connsiteY57" fmla="*/ 337342 h 604193"/>
                  <a:gd name="connsiteX58" fmla="*/ 238125 w 431583"/>
                  <a:gd name="connsiteY58" fmla="*/ 384967 h 604193"/>
                  <a:gd name="connsiteX59" fmla="*/ 240506 w 431583"/>
                  <a:gd name="connsiteY59" fmla="*/ 432592 h 604193"/>
                  <a:gd name="connsiteX60" fmla="*/ 221456 w 431583"/>
                  <a:gd name="connsiteY60" fmla="*/ 454024 h 604193"/>
                  <a:gd name="connsiteX61" fmla="*/ 185737 w 431583"/>
                  <a:gd name="connsiteY61" fmla="*/ 444499 h 604193"/>
                  <a:gd name="connsiteX62" fmla="*/ 157162 w 431583"/>
                  <a:gd name="connsiteY62" fmla="*/ 399255 h 604193"/>
                  <a:gd name="connsiteX63" fmla="*/ 145256 w 431583"/>
                  <a:gd name="connsiteY63" fmla="*/ 313530 h 604193"/>
                  <a:gd name="connsiteX64" fmla="*/ 150019 w 431583"/>
                  <a:gd name="connsiteY64" fmla="*/ 237330 h 604193"/>
                  <a:gd name="connsiteX65" fmla="*/ 157162 w 431583"/>
                  <a:gd name="connsiteY65" fmla="*/ 189705 h 604193"/>
                  <a:gd name="connsiteX66" fmla="*/ 157162 w 431583"/>
                  <a:gd name="connsiteY66" fmla="*/ 163511 h 604193"/>
                  <a:gd name="connsiteX67" fmla="*/ 140494 w 431583"/>
                  <a:gd name="connsiteY67" fmla="*/ 151605 h 604193"/>
                  <a:gd name="connsiteX68" fmla="*/ 109537 w 431583"/>
                  <a:gd name="connsiteY68" fmla="*/ 163511 h 604193"/>
                  <a:gd name="connsiteX69" fmla="*/ 95251 w 431583"/>
                  <a:gd name="connsiteY69" fmla="*/ 215898 h 604193"/>
                  <a:gd name="connsiteX0" fmla="*/ 95251 w 431583"/>
                  <a:gd name="connsiteY0" fmla="*/ 215898 h 604193"/>
                  <a:gd name="connsiteX1" fmla="*/ 88106 w 431583"/>
                  <a:gd name="connsiteY1" fmla="*/ 284956 h 604193"/>
                  <a:gd name="connsiteX2" fmla="*/ 88106 w 431583"/>
                  <a:gd name="connsiteY2" fmla="*/ 344486 h 604193"/>
                  <a:gd name="connsiteX3" fmla="*/ 100012 w 431583"/>
                  <a:gd name="connsiteY3" fmla="*/ 399255 h 604193"/>
                  <a:gd name="connsiteX4" fmla="*/ 119062 w 431583"/>
                  <a:gd name="connsiteY4" fmla="*/ 442117 h 604193"/>
                  <a:gd name="connsiteX5" fmla="*/ 142875 w 431583"/>
                  <a:gd name="connsiteY5" fmla="*/ 475455 h 604193"/>
                  <a:gd name="connsiteX6" fmla="*/ 180975 w 431583"/>
                  <a:gd name="connsiteY6" fmla="*/ 499267 h 604193"/>
                  <a:gd name="connsiteX7" fmla="*/ 233362 w 431583"/>
                  <a:gd name="connsiteY7" fmla="*/ 501649 h 604193"/>
                  <a:gd name="connsiteX8" fmla="*/ 269081 w 431583"/>
                  <a:gd name="connsiteY8" fmla="*/ 484980 h 604193"/>
                  <a:gd name="connsiteX9" fmla="*/ 295275 w 431583"/>
                  <a:gd name="connsiteY9" fmla="*/ 442117 h 604193"/>
                  <a:gd name="connsiteX10" fmla="*/ 292894 w 431583"/>
                  <a:gd name="connsiteY10" fmla="*/ 377824 h 604193"/>
                  <a:gd name="connsiteX11" fmla="*/ 273844 w 431583"/>
                  <a:gd name="connsiteY11" fmla="*/ 315911 h 604193"/>
                  <a:gd name="connsiteX12" fmla="*/ 252412 w 431583"/>
                  <a:gd name="connsiteY12" fmla="*/ 232567 h 604193"/>
                  <a:gd name="connsiteX13" fmla="*/ 245268 w 431583"/>
                  <a:gd name="connsiteY13" fmla="*/ 158749 h 604193"/>
                  <a:gd name="connsiteX14" fmla="*/ 257175 w 431583"/>
                  <a:gd name="connsiteY14" fmla="*/ 103980 h 604193"/>
                  <a:gd name="connsiteX15" fmla="*/ 276225 w 431583"/>
                  <a:gd name="connsiteY15" fmla="*/ 70642 h 604193"/>
                  <a:gd name="connsiteX16" fmla="*/ 316706 w 431583"/>
                  <a:gd name="connsiteY16" fmla="*/ 61118 h 604193"/>
                  <a:gd name="connsiteX17" fmla="*/ 347663 w 431583"/>
                  <a:gd name="connsiteY17" fmla="*/ 92073 h 604193"/>
                  <a:gd name="connsiteX18" fmla="*/ 361950 w 431583"/>
                  <a:gd name="connsiteY18" fmla="*/ 156367 h 604193"/>
                  <a:gd name="connsiteX19" fmla="*/ 373856 w 431583"/>
                  <a:gd name="connsiteY19" fmla="*/ 225424 h 604193"/>
                  <a:gd name="connsiteX20" fmla="*/ 376237 w 431583"/>
                  <a:gd name="connsiteY20" fmla="*/ 306386 h 604193"/>
                  <a:gd name="connsiteX21" fmla="*/ 369094 w 431583"/>
                  <a:gd name="connsiteY21" fmla="*/ 380205 h 604193"/>
                  <a:gd name="connsiteX22" fmla="*/ 357187 w 431583"/>
                  <a:gd name="connsiteY22" fmla="*/ 442117 h 604193"/>
                  <a:gd name="connsiteX23" fmla="*/ 328612 w 431583"/>
                  <a:gd name="connsiteY23" fmla="*/ 487361 h 604193"/>
                  <a:gd name="connsiteX24" fmla="*/ 278606 w 431583"/>
                  <a:gd name="connsiteY24" fmla="*/ 525461 h 604193"/>
                  <a:gd name="connsiteX25" fmla="*/ 216693 w 431583"/>
                  <a:gd name="connsiteY25" fmla="*/ 546892 h 604193"/>
                  <a:gd name="connsiteX26" fmla="*/ 142875 w 431583"/>
                  <a:gd name="connsiteY26" fmla="*/ 546892 h 604193"/>
                  <a:gd name="connsiteX27" fmla="*/ 88106 w 431583"/>
                  <a:gd name="connsiteY27" fmla="*/ 518317 h 604193"/>
                  <a:gd name="connsiteX28" fmla="*/ 64294 w 431583"/>
                  <a:gd name="connsiteY28" fmla="*/ 489742 h 604193"/>
                  <a:gd name="connsiteX29" fmla="*/ 57150 w 431583"/>
                  <a:gd name="connsiteY29" fmla="*/ 454024 h 604193"/>
                  <a:gd name="connsiteX30" fmla="*/ 73819 w 431583"/>
                  <a:gd name="connsiteY30" fmla="*/ 423067 h 604193"/>
                  <a:gd name="connsiteX31" fmla="*/ 119062 w 431583"/>
                  <a:gd name="connsiteY31" fmla="*/ 418305 h 604193"/>
                  <a:gd name="connsiteX32" fmla="*/ 145256 w 431583"/>
                  <a:gd name="connsiteY32" fmla="*/ 415924 h 604193"/>
                  <a:gd name="connsiteX33" fmla="*/ 133350 w 431583"/>
                  <a:gd name="connsiteY33" fmla="*/ 382586 h 604193"/>
                  <a:gd name="connsiteX34" fmla="*/ 126206 w 431583"/>
                  <a:gd name="connsiteY34" fmla="*/ 365917 h 604193"/>
                  <a:gd name="connsiteX35" fmla="*/ 80962 w 431583"/>
                  <a:gd name="connsiteY35" fmla="*/ 370680 h 604193"/>
                  <a:gd name="connsiteX36" fmla="*/ 35719 w 431583"/>
                  <a:gd name="connsiteY36" fmla="*/ 384967 h 604193"/>
                  <a:gd name="connsiteX37" fmla="*/ 7144 w 431583"/>
                  <a:gd name="connsiteY37" fmla="*/ 413542 h 604193"/>
                  <a:gd name="connsiteX38" fmla="*/ 0 w 431583"/>
                  <a:gd name="connsiteY38" fmla="*/ 451642 h 604193"/>
                  <a:gd name="connsiteX39" fmla="*/ 7144 w 431583"/>
                  <a:gd name="connsiteY39" fmla="*/ 499267 h 604193"/>
                  <a:gd name="connsiteX40" fmla="*/ 35719 w 431583"/>
                  <a:gd name="connsiteY40" fmla="*/ 546892 h 604193"/>
                  <a:gd name="connsiteX41" fmla="*/ 104775 w 431583"/>
                  <a:gd name="connsiteY41" fmla="*/ 589755 h 604193"/>
                  <a:gd name="connsiteX42" fmla="*/ 192881 w 431583"/>
                  <a:gd name="connsiteY42" fmla="*/ 604042 h 604193"/>
                  <a:gd name="connsiteX43" fmla="*/ 280987 w 431583"/>
                  <a:gd name="connsiteY43" fmla="*/ 582611 h 604193"/>
                  <a:gd name="connsiteX44" fmla="*/ 345281 w 431583"/>
                  <a:gd name="connsiteY44" fmla="*/ 544511 h 604193"/>
                  <a:gd name="connsiteX45" fmla="*/ 390525 w 431583"/>
                  <a:gd name="connsiteY45" fmla="*/ 492124 h 604193"/>
                  <a:gd name="connsiteX46" fmla="*/ 419100 w 431583"/>
                  <a:gd name="connsiteY46" fmla="*/ 415924 h 604193"/>
                  <a:gd name="connsiteX47" fmla="*/ 428625 w 431583"/>
                  <a:gd name="connsiteY47" fmla="*/ 330199 h 604193"/>
                  <a:gd name="connsiteX48" fmla="*/ 431006 w 431583"/>
                  <a:gd name="connsiteY48" fmla="*/ 244474 h 604193"/>
                  <a:gd name="connsiteX49" fmla="*/ 419100 w 431583"/>
                  <a:gd name="connsiteY49" fmla="*/ 139699 h 604193"/>
                  <a:gd name="connsiteX50" fmla="*/ 385762 w 431583"/>
                  <a:gd name="connsiteY50" fmla="*/ 53973 h 604193"/>
                  <a:gd name="connsiteX51" fmla="*/ 347661 w 431583"/>
                  <a:gd name="connsiteY51" fmla="*/ 13492 h 604193"/>
                  <a:gd name="connsiteX52" fmla="*/ 292894 w 431583"/>
                  <a:gd name="connsiteY52" fmla="*/ 1586 h 604193"/>
                  <a:gd name="connsiteX53" fmla="*/ 228600 w 431583"/>
                  <a:gd name="connsiteY53" fmla="*/ 44448 h 604193"/>
                  <a:gd name="connsiteX54" fmla="*/ 197644 w 431583"/>
                  <a:gd name="connsiteY54" fmla="*/ 118267 h 604193"/>
                  <a:gd name="connsiteX55" fmla="*/ 192882 w 431583"/>
                  <a:gd name="connsiteY55" fmla="*/ 201611 h 604193"/>
                  <a:gd name="connsiteX56" fmla="*/ 204787 w 431583"/>
                  <a:gd name="connsiteY56" fmla="*/ 268286 h 604193"/>
                  <a:gd name="connsiteX57" fmla="*/ 223837 w 431583"/>
                  <a:gd name="connsiteY57" fmla="*/ 337342 h 604193"/>
                  <a:gd name="connsiteX58" fmla="*/ 238125 w 431583"/>
                  <a:gd name="connsiteY58" fmla="*/ 384967 h 604193"/>
                  <a:gd name="connsiteX59" fmla="*/ 240506 w 431583"/>
                  <a:gd name="connsiteY59" fmla="*/ 432592 h 604193"/>
                  <a:gd name="connsiteX60" fmla="*/ 221456 w 431583"/>
                  <a:gd name="connsiteY60" fmla="*/ 454024 h 604193"/>
                  <a:gd name="connsiteX61" fmla="*/ 185737 w 431583"/>
                  <a:gd name="connsiteY61" fmla="*/ 444499 h 604193"/>
                  <a:gd name="connsiteX62" fmla="*/ 157162 w 431583"/>
                  <a:gd name="connsiteY62" fmla="*/ 399255 h 604193"/>
                  <a:gd name="connsiteX63" fmla="*/ 145256 w 431583"/>
                  <a:gd name="connsiteY63" fmla="*/ 313530 h 604193"/>
                  <a:gd name="connsiteX64" fmla="*/ 150019 w 431583"/>
                  <a:gd name="connsiteY64" fmla="*/ 237330 h 604193"/>
                  <a:gd name="connsiteX65" fmla="*/ 157162 w 431583"/>
                  <a:gd name="connsiteY65" fmla="*/ 189705 h 604193"/>
                  <a:gd name="connsiteX66" fmla="*/ 157162 w 431583"/>
                  <a:gd name="connsiteY66" fmla="*/ 163511 h 604193"/>
                  <a:gd name="connsiteX67" fmla="*/ 140494 w 431583"/>
                  <a:gd name="connsiteY67" fmla="*/ 151605 h 604193"/>
                  <a:gd name="connsiteX68" fmla="*/ 109537 w 431583"/>
                  <a:gd name="connsiteY68" fmla="*/ 163511 h 604193"/>
                  <a:gd name="connsiteX69" fmla="*/ 95251 w 431583"/>
                  <a:gd name="connsiteY69" fmla="*/ 215898 h 604193"/>
                  <a:gd name="connsiteX0" fmla="*/ 95251 w 431583"/>
                  <a:gd name="connsiteY0" fmla="*/ 215898 h 604193"/>
                  <a:gd name="connsiteX1" fmla="*/ 88106 w 431583"/>
                  <a:gd name="connsiteY1" fmla="*/ 284956 h 604193"/>
                  <a:gd name="connsiteX2" fmla="*/ 88106 w 431583"/>
                  <a:gd name="connsiteY2" fmla="*/ 344486 h 604193"/>
                  <a:gd name="connsiteX3" fmla="*/ 100012 w 431583"/>
                  <a:gd name="connsiteY3" fmla="*/ 399255 h 604193"/>
                  <a:gd name="connsiteX4" fmla="*/ 119062 w 431583"/>
                  <a:gd name="connsiteY4" fmla="*/ 442117 h 604193"/>
                  <a:gd name="connsiteX5" fmla="*/ 142875 w 431583"/>
                  <a:gd name="connsiteY5" fmla="*/ 475455 h 604193"/>
                  <a:gd name="connsiteX6" fmla="*/ 180975 w 431583"/>
                  <a:gd name="connsiteY6" fmla="*/ 499267 h 604193"/>
                  <a:gd name="connsiteX7" fmla="*/ 233362 w 431583"/>
                  <a:gd name="connsiteY7" fmla="*/ 501649 h 604193"/>
                  <a:gd name="connsiteX8" fmla="*/ 269081 w 431583"/>
                  <a:gd name="connsiteY8" fmla="*/ 484980 h 604193"/>
                  <a:gd name="connsiteX9" fmla="*/ 295275 w 431583"/>
                  <a:gd name="connsiteY9" fmla="*/ 442117 h 604193"/>
                  <a:gd name="connsiteX10" fmla="*/ 292894 w 431583"/>
                  <a:gd name="connsiteY10" fmla="*/ 377824 h 604193"/>
                  <a:gd name="connsiteX11" fmla="*/ 273844 w 431583"/>
                  <a:gd name="connsiteY11" fmla="*/ 315911 h 604193"/>
                  <a:gd name="connsiteX12" fmla="*/ 252412 w 431583"/>
                  <a:gd name="connsiteY12" fmla="*/ 232567 h 604193"/>
                  <a:gd name="connsiteX13" fmla="*/ 245268 w 431583"/>
                  <a:gd name="connsiteY13" fmla="*/ 158749 h 604193"/>
                  <a:gd name="connsiteX14" fmla="*/ 257175 w 431583"/>
                  <a:gd name="connsiteY14" fmla="*/ 103980 h 604193"/>
                  <a:gd name="connsiteX15" fmla="*/ 276225 w 431583"/>
                  <a:gd name="connsiteY15" fmla="*/ 70642 h 604193"/>
                  <a:gd name="connsiteX16" fmla="*/ 316706 w 431583"/>
                  <a:gd name="connsiteY16" fmla="*/ 61118 h 604193"/>
                  <a:gd name="connsiteX17" fmla="*/ 347663 w 431583"/>
                  <a:gd name="connsiteY17" fmla="*/ 92073 h 604193"/>
                  <a:gd name="connsiteX18" fmla="*/ 361950 w 431583"/>
                  <a:gd name="connsiteY18" fmla="*/ 156367 h 604193"/>
                  <a:gd name="connsiteX19" fmla="*/ 373856 w 431583"/>
                  <a:gd name="connsiteY19" fmla="*/ 225424 h 604193"/>
                  <a:gd name="connsiteX20" fmla="*/ 376237 w 431583"/>
                  <a:gd name="connsiteY20" fmla="*/ 306386 h 604193"/>
                  <a:gd name="connsiteX21" fmla="*/ 369094 w 431583"/>
                  <a:gd name="connsiteY21" fmla="*/ 380205 h 604193"/>
                  <a:gd name="connsiteX22" fmla="*/ 357187 w 431583"/>
                  <a:gd name="connsiteY22" fmla="*/ 442117 h 604193"/>
                  <a:gd name="connsiteX23" fmla="*/ 328612 w 431583"/>
                  <a:gd name="connsiteY23" fmla="*/ 487361 h 604193"/>
                  <a:gd name="connsiteX24" fmla="*/ 278606 w 431583"/>
                  <a:gd name="connsiteY24" fmla="*/ 525461 h 604193"/>
                  <a:gd name="connsiteX25" fmla="*/ 216693 w 431583"/>
                  <a:gd name="connsiteY25" fmla="*/ 546892 h 604193"/>
                  <a:gd name="connsiteX26" fmla="*/ 142875 w 431583"/>
                  <a:gd name="connsiteY26" fmla="*/ 546892 h 604193"/>
                  <a:gd name="connsiteX27" fmla="*/ 88106 w 431583"/>
                  <a:gd name="connsiteY27" fmla="*/ 518317 h 604193"/>
                  <a:gd name="connsiteX28" fmla="*/ 64294 w 431583"/>
                  <a:gd name="connsiteY28" fmla="*/ 489742 h 604193"/>
                  <a:gd name="connsiteX29" fmla="*/ 57150 w 431583"/>
                  <a:gd name="connsiteY29" fmla="*/ 454024 h 604193"/>
                  <a:gd name="connsiteX30" fmla="*/ 73819 w 431583"/>
                  <a:gd name="connsiteY30" fmla="*/ 423067 h 604193"/>
                  <a:gd name="connsiteX31" fmla="*/ 119062 w 431583"/>
                  <a:gd name="connsiteY31" fmla="*/ 418305 h 604193"/>
                  <a:gd name="connsiteX32" fmla="*/ 145256 w 431583"/>
                  <a:gd name="connsiteY32" fmla="*/ 415924 h 604193"/>
                  <a:gd name="connsiteX33" fmla="*/ 133350 w 431583"/>
                  <a:gd name="connsiteY33" fmla="*/ 382586 h 604193"/>
                  <a:gd name="connsiteX34" fmla="*/ 126206 w 431583"/>
                  <a:gd name="connsiteY34" fmla="*/ 365917 h 604193"/>
                  <a:gd name="connsiteX35" fmla="*/ 80962 w 431583"/>
                  <a:gd name="connsiteY35" fmla="*/ 370680 h 604193"/>
                  <a:gd name="connsiteX36" fmla="*/ 35719 w 431583"/>
                  <a:gd name="connsiteY36" fmla="*/ 384967 h 604193"/>
                  <a:gd name="connsiteX37" fmla="*/ 7144 w 431583"/>
                  <a:gd name="connsiteY37" fmla="*/ 413542 h 604193"/>
                  <a:gd name="connsiteX38" fmla="*/ 0 w 431583"/>
                  <a:gd name="connsiteY38" fmla="*/ 451642 h 604193"/>
                  <a:gd name="connsiteX39" fmla="*/ 7144 w 431583"/>
                  <a:gd name="connsiteY39" fmla="*/ 499267 h 604193"/>
                  <a:gd name="connsiteX40" fmla="*/ 35719 w 431583"/>
                  <a:gd name="connsiteY40" fmla="*/ 546892 h 604193"/>
                  <a:gd name="connsiteX41" fmla="*/ 104775 w 431583"/>
                  <a:gd name="connsiteY41" fmla="*/ 589755 h 604193"/>
                  <a:gd name="connsiteX42" fmla="*/ 192881 w 431583"/>
                  <a:gd name="connsiteY42" fmla="*/ 604042 h 604193"/>
                  <a:gd name="connsiteX43" fmla="*/ 280987 w 431583"/>
                  <a:gd name="connsiteY43" fmla="*/ 582611 h 604193"/>
                  <a:gd name="connsiteX44" fmla="*/ 345281 w 431583"/>
                  <a:gd name="connsiteY44" fmla="*/ 544511 h 604193"/>
                  <a:gd name="connsiteX45" fmla="*/ 390525 w 431583"/>
                  <a:gd name="connsiteY45" fmla="*/ 492124 h 604193"/>
                  <a:gd name="connsiteX46" fmla="*/ 419100 w 431583"/>
                  <a:gd name="connsiteY46" fmla="*/ 415924 h 604193"/>
                  <a:gd name="connsiteX47" fmla="*/ 428625 w 431583"/>
                  <a:gd name="connsiteY47" fmla="*/ 330199 h 604193"/>
                  <a:gd name="connsiteX48" fmla="*/ 431006 w 431583"/>
                  <a:gd name="connsiteY48" fmla="*/ 244474 h 604193"/>
                  <a:gd name="connsiteX49" fmla="*/ 419100 w 431583"/>
                  <a:gd name="connsiteY49" fmla="*/ 139699 h 604193"/>
                  <a:gd name="connsiteX50" fmla="*/ 388144 w 431583"/>
                  <a:gd name="connsiteY50" fmla="*/ 53973 h 604193"/>
                  <a:gd name="connsiteX51" fmla="*/ 347661 w 431583"/>
                  <a:gd name="connsiteY51" fmla="*/ 13492 h 604193"/>
                  <a:gd name="connsiteX52" fmla="*/ 292894 w 431583"/>
                  <a:gd name="connsiteY52" fmla="*/ 1586 h 604193"/>
                  <a:gd name="connsiteX53" fmla="*/ 228600 w 431583"/>
                  <a:gd name="connsiteY53" fmla="*/ 44448 h 604193"/>
                  <a:gd name="connsiteX54" fmla="*/ 197644 w 431583"/>
                  <a:gd name="connsiteY54" fmla="*/ 118267 h 604193"/>
                  <a:gd name="connsiteX55" fmla="*/ 192882 w 431583"/>
                  <a:gd name="connsiteY55" fmla="*/ 201611 h 604193"/>
                  <a:gd name="connsiteX56" fmla="*/ 204787 w 431583"/>
                  <a:gd name="connsiteY56" fmla="*/ 268286 h 604193"/>
                  <a:gd name="connsiteX57" fmla="*/ 223837 w 431583"/>
                  <a:gd name="connsiteY57" fmla="*/ 337342 h 604193"/>
                  <a:gd name="connsiteX58" fmla="*/ 238125 w 431583"/>
                  <a:gd name="connsiteY58" fmla="*/ 384967 h 604193"/>
                  <a:gd name="connsiteX59" fmla="*/ 240506 w 431583"/>
                  <a:gd name="connsiteY59" fmla="*/ 432592 h 604193"/>
                  <a:gd name="connsiteX60" fmla="*/ 221456 w 431583"/>
                  <a:gd name="connsiteY60" fmla="*/ 454024 h 604193"/>
                  <a:gd name="connsiteX61" fmla="*/ 185737 w 431583"/>
                  <a:gd name="connsiteY61" fmla="*/ 444499 h 604193"/>
                  <a:gd name="connsiteX62" fmla="*/ 157162 w 431583"/>
                  <a:gd name="connsiteY62" fmla="*/ 399255 h 604193"/>
                  <a:gd name="connsiteX63" fmla="*/ 145256 w 431583"/>
                  <a:gd name="connsiteY63" fmla="*/ 313530 h 604193"/>
                  <a:gd name="connsiteX64" fmla="*/ 150019 w 431583"/>
                  <a:gd name="connsiteY64" fmla="*/ 237330 h 604193"/>
                  <a:gd name="connsiteX65" fmla="*/ 157162 w 431583"/>
                  <a:gd name="connsiteY65" fmla="*/ 189705 h 604193"/>
                  <a:gd name="connsiteX66" fmla="*/ 157162 w 431583"/>
                  <a:gd name="connsiteY66" fmla="*/ 163511 h 604193"/>
                  <a:gd name="connsiteX67" fmla="*/ 140494 w 431583"/>
                  <a:gd name="connsiteY67" fmla="*/ 151605 h 604193"/>
                  <a:gd name="connsiteX68" fmla="*/ 109537 w 431583"/>
                  <a:gd name="connsiteY68" fmla="*/ 163511 h 604193"/>
                  <a:gd name="connsiteX69" fmla="*/ 95251 w 431583"/>
                  <a:gd name="connsiteY69" fmla="*/ 215898 h 604193"/>
                  <a:gd name="connsiteX0" fmla="*/ 95251 w 431583"/>
                  <a:gd name="connsiteY0" fmla="*/ 215898 h 604193"/>
                  <a:gd name="connsiteX1" fmla="*/ 88106 w 431583"/>
                  <a:gd name="connsiteY1" fmla="*/ 284956 h 604193"/>
                  <a:gd name="connsiteX2" fmla="*/ 88106 w 431583"/>
                  <a:gd name="connsiteY2" fmla="*/ 344486 h 604193"/>
                  <a:gd name="connsiteX3" fmla="*/ 100012 w 431583"/>
                  <a:gd name="connsiteY3" fmla="*/ 399255 h 604193"/>
                  <a:gd name="connsiteX4" fmla="*/ 119062 w 431583"/>
                  <a:gd name="connsiteY4" fmla="*/ 442117 h 604193"/>
                  <a:gd name="connsiteX5" fmla="*/ 142875 w 431583"/>
                  <a:gd name="connsiteY5" fmla="*/ 475455 h 604193"/>
                  <a:gd name="connsiteX6" fmla="*/ 180975 w 431583"/>
                  <a:gd name="connsiteY6" fmla="*/ 499267 h 604193"/>
                  <a:gd name="connsiteX7" fmla="*/ 233362 w 431583"/>
                  <a:gd name="connsiteY7" fmla="*/ 501649 h 604193"/>
                  <a:gd name="connsiteX8" fmla="*/ 269081 w 431583"/>
                  <a:gd name="connsiteY8" fmla="*/ 484980 h 604193"/>
                  <a:gd name="connsiteX9" fmla="*/ 295275 w 431583"/>
                  <a:gd name="connsiteY9" fmla="*/ 442117 h 604193"/>
                  <a:gd name="connsiteX10" fmla="*/ 292894 w 431583"/>
                  <a:gd name="connsiteY10" fmla="*/ 377824 h 604193"/>
                  <a:gd name="connsiteX11" fmla="*/ 273844 w 431583"/>
                  <a:gd name="connsiteY11" fmla="*/ 315911 h 604193"/>
                  <a:gd name="connsiteX12" fmla="*/ 252412 w 431583"/>
                  <a:gd name="connsiteY12" fmla="*/ 232567 h 604193"/>
                  <a:gd name="connsiteX13" fmla="*/ 245268 w 431583"/>
                  <a:gd name="connsiteY13" fmla="*/ 158749 h 604193"/>
                  <a:gd name="connsiteX14" fmla="*/ 257175 w 431583"/>
                  <a:gd name="connsiteY14" fmla="*/ 103980 h 604193"/>
                  <a:gd name="connsiteX15" fmla="*/ 276225 w 431583"/>
                  <a:gd name="connsiteY15" fmla="*/ 70642 h 604193"/>
                  <a:gd name="connsiteX16" fmla="*/ 316706 w 431583"/>
                  <a:gd name="connsiteY16" fmla="*/ 61118 h 604193"/>
                  <a:gd name="connsiteX17" fmla="*/ 347663 w 431583"/>
                  <a:gd name="connsiteY17" fmla="*/ 92073 h 604193"/>
                  <a:gd name="connsiteX18" fmla="*/ 364332 w 431583"/>
                  <a:gd name="connsiteY18" fmla="*/ 156367 h 604193"/>
                  <a:gd name="connsiteX19" fmla="*/ 373856 w 431583"/>
                  <a:gd name="connsiteY19" fmla="*/ 225424 h 604193"/>
                  <a:gd name="connsiteX20" fmla="*/ 376237 w 431583"/>
                  <a:gd name="connsiteY20" fmla="*/ 306386 h 604193"/>
                  <a:gd name="connsiteX21" fmla="*/ 369094 w 431583"/>
                  <a:gd name="connsiteY21" fmla="*/ 380205 h 604193"/>
                  <a:gd name="connsiteX22" fmla="*/ 357187 w 431583"/>
                  <a:gd name="connsiteY22" fmla="*/ 442117 h 604193"/>
                  <a:gd name="connsiteX23" fmla="*/ 328612 w 431583"/>
                  <a:gd name="connsiteY23" fmla="*/ 487361 h 604193"/>
                  <a:gd name="connsiteX24" fmla="*/ 278606 w 431583"/>
                  <a:gd name="connsiteY24" fmla="*/ 525461 h 604193"/>
                  <a:gd name="connsiteX25" fmla="*/ 216693 w 431583"/>
                  <a:gd name="connsiteY25" fmla="*/ 546892 h 604193"/>
                  <a:gd name="connsiteX26" fmla="*/ 142875 w 431583"/>
                  <a:gd name="connsiteY26" fmla="*/ 546892 h 604193"/>
                  <a:gd name="connsiteX27" fmla="*/ 88106 w 431583"/>
                  <a:gd name="connsiteY27" fmla="*/ 518317 h 604193"/>
                  <a:gd name="connsiteX28" fmla="*/ 64294 w 431583"/>
                  <a:gd name="connsiteY28" fmla="*/ 489742 h 604193"/>
                  <a:gd name="connsiteX29" fmla="*/ 57150 w 431583"/>
                  <a:gd name="connsiteY29" fmla="*/ 454024 h 604193"/>
                  <a:gd name="connsiteX30" fmla="*/ 73819 w 431583"/>
                  <a:gd name="connsiteY30" fmla="*/ 423067 h 604193"/>
                  <a:gd name="connsiteX31" fmla="*/ 119062 w 431583"/>
                  <a:gd name="connsiteY31" fmla="*/ 418305 h 604193"/>
                  <a:gd name="connsiteX32" fmla="*/ 145256 w 431583"/>
                  <a:gd name="connsiteY32" fmla="*/ 415924 h 604193"/>
                  <a:gd name="connsiteX33" fmla="*/ 133350 w 431583"/>
                  <a:gd name="connsiteY33" fmla="*/ 382586 h 604193"/>
                  <a:gd name="connsiteX34" fmla="*/ 126206 w 431583"/>
                  <a:gd name="connsiteY34" fmla="*/ 365917 h 604193"/>
                  <a:gd name="connsiteX35" fmla="*/ 80962 w 431583"/>
                  <a:gd name="connsiteY35" fmla="*/ 370680 h 604193"/>
                  <a:gd name="connsiteX36" fmla="*/ 35719 w 431583"/>
                  <a:gd name="connsiteY36" fmla="*/ 384967 h 604193"/>
                  <a:gd name="connsiteX37" fmla="*/ 7144 w 431583"/>
                  <a:gd name="connsiteY37" fmla="*/ 413542 h 604193"/>
                  <a:gd name="connsiteX38" fmla="*/ 0 w 431583"/>
                  <a:gd name="connsiteY38" fmla="*/ 451642 h 604193"/>
                  <a:gd name="connsiteX39" fmla="*/ 7144 w 431583"/>
                  <a:gd name="connsiteY39" fmla="*/ 499267 h 604193"/>
                  <a:gd name="connsiteX40" fmla="*/ 35719 w 431583"/>
                  <a:gd name="connsiteY40" fmla="*/ 546892 h 604193"/>
                  <a:gd name="connsiteX41" fmla="*/ 104775 w 431583"/>
                  <a:gd name="connsiteY41" fmla="*/ 589755 h 604193"/>
                  <a:gd name="connsiteX42" fmla="*/ 192881 w 431583"/>
                  <a:gd name="connsiteY42" fmla="*/ 604042 h 604193"/>
                  <a:gd name="connsiteX43" fmla="*/ 280987 w 431583"/>
                  <a:gd name="connsiteY43" fmla="*/ 582611 h 604193"/>
                  <a:gd name="connsiteX44" fmla="*/ 345281 w 431583"/>
                  <a:gd name="connsiteY44" fmla="*/ 544511 h 604193"/>
                  <a:gd name="connsiteX45" fmla="*/ 390525 w 431583"/>
                  <a:gd name="connsiteY45" fmla="*/ 492124 h 604193"/>
                  <a:gd name="connsiteX46" fmla="*/ 419100 w 431583"/>
                  <a:gd name="connsiteY46" fmla="*/ 415924 h 604193"/>
                  <a:gd name="connsiteX47" fmla="*/ 428625 w 431583"/>
                  <a:gd name="connsiteY47" fmla="*/ 330199 h 604193"/>
                  <a:gd name="connsiteX48" fmla="*/ 431006 w 431583"/>
                  <a:gd name="connsiteY48" fmla="*/ 244474 h 604193"/>
                  <a:gd name="connsiteX49" fmla="*/ 419100 w 431583"/>
                  <a:gd name="connsiteY49" fmla="*/ 139699 h 604193"/>
                  <a:gd name="connsiteX50" fmla="*/ 388144 w 431583"/>
                  <a:gd name="connsiteY50" fmla="*/ 53973 h 604193"/>
                  <a:gd name="connsiteX51" fmla="*/ 347661 w 431583"/>
                  <a:gd name="connsiteY51" fmla="*/ 13492 h 604193"/>
                  <a:gd name="connsiteX52" fmla="*/ 292894 w 431583"/>
                  <a:gd name="connsiteY52" fmla="*/ 1586 h 604193"/>
                  <a:gd name="connsiteX53" fmla="*/ 228600 w 431583"/>
                  <a:gd name="connsiteY53" fmla="*/ 44448 h 604193"/>
                  <a:gd name="connsiteX54" fmla="*/ 197644 w 431583"/>
                  <a:gd name="connsiteY54" fmla="*/ 118267 h 604193"/>
                  <a:gd name="connsiteX55" fmla="*/ 192882 w 431583"/>
                  <a:gd name="connsiteY55" fmla="*/ 201611 h 604193"/>
                  <a:gd name="connsiteX56" fmla="*/ 204787 w 431583"/>
                  <a:gd name="connsiteY56" fmla="*/ 268286 h 604193"/>
                  <a:gd name="connsiteX57" fmla="*/ 223837 w 431583"/>
                  <a:gd name="connsiteY57" fmla="*/ 337342 h 604193"/>
                  <a:gd name="connsiteX58" fmla="*/ 238125 w 431583"/>
                  <a:gd name="connsiteY58" fmla="*/ 384967 h 604193"/>
                  <a:gd name="connsiteX59" fmla="*/ 240506 w 431583"/>
                  <a:gd name="connsiteY59" fmla="*/ 432592 h 604193"/>
                  <a:gd name="connsiteX60" fmla="*/ 221456 w 431583"/>
                  <a:gd name="connsiteY60" fmla="*/ 454024 h 604193"/>
                  <a:gd name="connsiteX61" fmla="*/ 185737 w 431583"/>
                  <a:gd name="connsiteY61" fmla="*/ 444499 h 604193"/>
                  <a:gd name="connsiteX62" fmla="*/ 157162 w 431583"/>
                  <a:gd name="connsiteY62" fmla="*/ 399255 h 604193"/>
                  <a:gd name="connsiteX63" fmla="*/ 145256 w 431583"/>
                  <a:gd name="connsiteY63" fmla="*/ 313530 h 604193"/>
                  <a:gd name="connsiteX64" fmla="*/ 150019 w 431583"/>
                  <a:gd name="connsiteY64" fmla="*/ 237330 h 604193"/>
                  <a:gd name="connsiteX65" fmla="*/ 157162 w 431583"/>
                  <a:gd name="connsiteY65" fmla="*/ 189705 h 604193"/>
                  <a:gd name="connsiteX66" fmla="*/ 157162 w 431583"/>
                  <a:gd name="connsiteY66" fmla="*/ 163511 h 604193"/>
                  <a:gd name="connsiteX67" fmla="*/ 140494 w 431583"/>
                  <a:gd name="connsiteY67" fmla="*/ 151605 h 604193"/>
                  <a:gd name="connsiteX68" fmla="*/ 109537 w 431583"/>
                  <a:gd name="connsiteY68" fmla="*/ 163511 h 604193"/>
                  <a:gd name="connsiteX69" fmla="*/ 95251 w 431583"/>
                  <a:gd name="connsiteY69" fmla="*/ 215898 h 604193"/>
                  <a:gd name="connsiteX0" fmla="*/ 95251 w 431583"/>
                  <a:gd name="connsiteY0" fmla="*/ 215898 h 604193"/>
                  <a:gd name="connsiteX1" fmla="*/ 88106 w 431583"/>
                  <a:gd name="connsiteY1" fmla="*/ 284956 h 604193"/>
                  <a:gd name="connsiteX2" fmla="*/ 88106 w 431583"/>
                  <a:gd name="connsiteY2" fmla="*/ 344486 h 604193"/>
                  <a:gd name="connsiteX3" fmla="*/ 100012 w 431583"/>
                  <a:gd name="connsiteY3" fmla="*/ 399255 h 604193"/>
                  <a:gd name="connsiteX4" fmla="*/ 119062 w 431583"/>
                  <a:gd name="connsiteY4" fmla="*/ 442117 h 604193"/>
                  <a:gd name="connsiteX5" fmla="*/ 142875 w 431583"/>
                  <a:gd name="connsiteY5" fmla="*/ 475455 h 604193"/>
                  <a:gd name="connsiteX6" fmla="*/ 180975 w 431583"/>
                  <a:gd name="connsiteY6" fmla="*/ 499267 h 604193"/>
                  <a:gd name="connsiteX7" fmla="*/ 233362 w 431583"/>
                  <a:gd name="connsiteY7" fmla="*/ 501649 h 604193"/>
                  <a:gd name="connsiteX8" fmla="*/ 269081 w 431583"/>
                  <a:gd name="connsiteY8" fmla="*/ 484980 h 604193"/>
                  <a:gd name="connsiteX9" fmla="*/ 295275 w 431583"/>
                  <a:gd name="connsiteY9" fmla="*/ 442117 h 604193"/>
                  <a:gd name="connsiteX10" fmla="*/ 292894 w 431583"/>
                  <a:gd name="connsiteY10" fmla="*/ 377824 h 604193"/>
                  <a:gd name="connsiteX11" fmla="*/ 273844 w 431583"/>
                  <a:gd name="connsiteY11" fmla="*/ 315911 h 604193"/>
                  <a:gd name="connsiteX12" fmla="*/ 252412 w 431583"/>
                  <a:gd name="connsiteY12" fmla="*/ 232567 h 604193"/>
                  <a:gd name="connsiteX13" fmla="*/ 245268 w 431583"/>
                  <a:gd name="connsiteY13" fmla="*/ 158749 h 604193"/>
                  <a:gd name="connsiteX14" fmla="*/ 257175 w 431583"/>
                  <a:gd name="connsiteY14" fmla="*/ 103980 h 604193"/>
                  <a:gd name="connsiteX15" fmla="*/ 276225 w 431583"/>
                  <a:gd name="connsiteY15" fmla="*/ 70642 h 604193"/>
                  <a:gd name="connsiteX16" fmla="*/ 316706 w 431583"/>
                  <a:gd name="connsiteY16" fmla="*/ 61118 h 604193"/>
                  <a:gd name="connsiteX17" fmla="*/ 347663 w 431583"/>
                  <a:gd name="connsiteY17" fmla="*/ 92073 h 604193"/>
                  <a:gd name="connsiteX18" fmla="*/ 364332 w 431583"/>
                  <a:gd name="connsiteY18" fmla="*/ 156367 h 604193"/>
                  <a:gd name="connsiteX19" fmla="*/ 373856 w 431583"/>
                  <a:gd name="connsiteY19" fmla="*/ 225424 h 604193"/>
                  <a:gd name="connsiteX20" fmla="*/ 376237 w 431583"/>
                  <a:gd name="connsiteY20" fmla="*/ 306386 h 604193"/>
                  <a:gd name="connsiteX21" fmla="*/ 369094 w 431583"/>
                  <a:gd name="connsiteY21" fmla="*/ 380205 h 604193"/>
                  <a:gd name="connsiteX22" fmla="*/ 357187 w 431583"/>
                  <a:gd name="connsiteY22" fmla="*/ 442117 h 604193"/>
                  <a:gd name="connsiteX23" fmla="*/ 328612 w 431583"/>
                  <a:gd name="connsiteY23" fmla="*/ 487361 h 604193"/>
                  <a:gd name="connsiteX24" fmla="*/ 278606 w 431583"/>
                  <a:gd name="connsiteY24" fmla="*/ 525461 h 604193"/>
                  <a:gd name="connsiteX25" fmla="*/ 216693 w 431583"/>
                  <a:gd name="connsiteY25" fmla="*/ 546892 h 604193"/>
                  <a:gd name="connsiteX26" fmla="*/ 142875 w 431583"/>
                  <a:gd name="connsiteY26" fmla="*/ 546892 h 604193"/>
                  <a:gd name="connsiteX27" fmla="*/ 88106 w 431583"/>
                  <a:gd name="connsiteY27" fmla="*/ 518317 h 604193"/>
                  <a:gd name="connsiteX28" fmla="*/ 64294 w 431583"/>
                  <a:gd name="connsiteY28" fmla="*/ 489742 h 604193"/>
                  <a:gd name="connsiteX29" fmla="*/ 57150 w 431583"/>
                  <a:gd name="connsiteY29" fmla="*/ 454024 h 604193"/>
                  <a:gd name="connsiteX30" fmla="*/ 73819 w 431583"/>
                  <a:gd name="connsiteY30" fmla="*/ 423067 h 604193"/>
                  <a:gd name="connsiteX31" fmla="*/ 119062 w 431583"/>
                  <a:gd name="connsiteY31" fmla="*/ 418305 h 604193"/>
                  <a:gd name="connsiteX32" fmla="*/ 142875 w 431583"/>
                  <a:gd name="connsiteY32" fmla="*/ 411162 h 604193"/>
                  <a:gd name="connsiteX33" fmla="*/ 133350 w 431583"/>
                  <a:gd name="connsiteY33" fmla="*/ 382586 h 604193"/>
                  <a:gd name="connsiteX34" fmla="*/ 126206 w 431583"/>
                  <a:gd name="connsiteY34" fmla="*/ 365917 h 604193"/>
                  <a:gd name="connsiteX35" fmla="*/ 80962 w 431583"/>
                  <a:gd name="connsiteY35" fmla="*/ 370680 h 604193"/>
                  <a:gd name="connsiteX36" fmla="*/ 35719 w 431583"/>
                  <a:gd name="connsiteY36" fmla="*/ 384967 h 604193"/>
                  <a:gd name="connsiteX37" fmla="*/ 7144 w 431583"/>
                  <a:gd name="connsiteY37" fmla="*/ 413542 h 604193"/>
                  <a:gd name="connsiteX38" fmla="*/ 0 w 431583"/>
                  <a:gd name="connsiteY38" fmla="*/ 451642 h 604193"/>
                  <a:gd name="connsiteX39" fmla="*/ 7144 w 431583"/>
                  <a:gd name="connsiteY39" fmla="*/ 499267 h 604193"/>
                  <a:gd name="connsiteX40" fmla="*/ 35719 w 431583"/>
                  <a:gd name="connsiteY40" fmla="*/ 546892 h 604193"/>
                  <a:gd name="connsiteX41" fmla="*/ 104775 w 431583"/>
                  <a:gd name="connsiteY41" fmla="*/ 589755 h 604193"/>
                  <a:gd name="connsiteX42" fmla="*/ 192881 w 431583"/>
                  <a:gd name="connsiteY42" fmla="*/ 604042 h 604193"/>
                  <a:gd name="connsiteX43" fmla="*/ 280987 w 431583"/>
                  <a:gd name="connsiteY43" fmla="*/ 582611 h 604193"/>
                  <a:gd name="connsiteX44" fmla="*/ 345281 w 431583"/>
                  <a:gd name="connsiteY44" fmla="*/ 544511 h 604193"/>
                  <a:gd name="connsiteX45" fmla="*/ 390525 w 431583"/>
                  <a:gd name="connsiteY45" fmla="*/ 492124 h 604193"/>
                  <a:gd name="connsiteX46" fmla="*/ 419100 w 431583"/>
                  <a:gd name="connsiteY46" fmla="*/ 415924 h 604193"/>
                  <a:gd name="connsiteX47" fmla="*/ 428625 w 431583"/>
                  <a:gd name="connsiteY47" fmla="*/ 330199 h 604193"/>
                  <a:gd name="connsiteX48" fmla="*/ 431006 w 431583"/>
                  <a:gd name="connsiteY48" fmla="*/ 244474 h 604193"/>
                  <a:gd name="connsiteX49" fmla="*/ 419100 w 431583"/>
                  <a:gd name="connsiteY49" fmla="*/ 139699 h 604193"/>
                  <a:gd name="connsiteX50" fmla="*/ 388144 w 431583"/>
                  <a:gd name="connsiteY50" fmla="*/ 53973 h 604193"/>
                  <a:gd name="connsiteX51" fmla="*/ 347661 w 431583"/>
                  <a:gd name="connsiteY51" fmla="*/ 13492 h 604193"/>
                  <a:gd name="connsiteX52" fmla="*/ 292894 w 431583"/>
                  <a:gd name="connsiteY52" fmla="*/ 1586 h 604193"/>
                  <a:gd name="connsiteX53" fmla="*/ 228600 w 431583"/>
                  <a:gd name="connsiteY53" fmla="*/ 44448 h 604193"/>
                  <a:gd name="connsiteX54" fmla="*/ 197644 w 431583"/>
                  <a:gd name="connsiteY54" fmla="*/ 118267 h 604193"/>
                  <a:gd name="connsiteX55" fmla="*/ 192882 w 431583"/>
                  <a:gd name="connsiteY55" fmla="*/ 201611 h 604193"/>
                  <a:gd name="connsiteX56" fmla="*/ 204787 w 431583"/>
                  <a:gd name="connsiteY56" fmla="*/ 268286 h 604193"/>
                  <a:gd name="connsiteX57" fmla="*/ 223837 w 431583"/>
                  <a:gd name="connsiteY57" fmla="*/ 337342 h 604193"/>
                  <a:gd name="connsiteX58" fmla="*/ 238125 w 431583"/>
                  <a:gd name="connsiteY58" fmla="*/ 384967 h 604193"/>
                  <a:gd name="connsiteX59" fmla="*/ 240506 w 431583"/>
                  <a:gd name="connsiteY59" fmla="*/ 432592 h 604193"/>
                  <a:gd name="connsiteX60" fmla="*/ 221456 w 431583"/>
                  <a:gd name="connsiteY60" fmla="*/ 454024 h 604193"/>
                  <a:gd name="connsiteX61" fmla="*/ 185737 w 431583"/>
                  <a:gd name="connsiteY61" fmla="*/ 444499 h 604193"/>
                  <a:gd name="connsiteX62" fmla="*/ 157162 w 431583"/>
                  <a:gd name="connsiteY62" fmla="*/ 399255 h 604193"/>
                  <a:gd name="connsiteX63" fmla="*/ 145256 w 431583"/>
                  <a:gd name="connsiteY63" fmla="*/ 313530 h 604193"/>
                  <a:gd name="connsiteX64" fmla="*/ 150019 w 431583"/>
                  <a:gd name="connsiteY64" fmla="*/ 237330 h 604193"/>
                  <a:gd name="connsiteX65" fmla="*/ 157162 w 431583"/>
                  <a:gd name="connsiteY65" fmla="*/ 189705 h 604193"/>
                  <a:gd name="connsiteX66" fmla="*/ 157162 w 431583"/>
                  <a:gd name="connsiteY66" fmla="*/ 163511 h 604193"/>
                  <a:gd name="connsiteX67" fmla="*/ 140494 w 431583"/>
                  <a:gd name="connsiteY67" fmla="*/ 151605 h 604193"/>
                  <a:gd name="connsiteX68" fmla="*/ 109537 w 431583"/>
                  <a:gd name="connsiteY68" fmla="*/ 163511 h 604193"/>
                  <a:gd name="connsiteX69" fmla="*/ 95251 w 431583"/>
                  <a:gd name="connsiteY69" fmla="*/ 215898 h 604193"/>
                  <a:gd name="connsiteX0" fmla="*/ 95251 w 431583"/>
                  <a:gd name="connsiteY0" fmla="*/ 215898 h 604193"/>
                  <a:gd name="connsiteX1" fmla="*/ 88106 w 431583"/>
                  <a:gd name="connsiteY1" fmla="*/ 284956 h 604193"/>
                  <a:gd name="connsiteX2" fmla="*/ 88106 w 431583"/>
                  <a:gd name="connsiteY2" fmla="*/ 344486 h 604193"/>
                  <a:gd name="connsiteX3" fmla="*/ 100012 w 431583"/>
                  <a:gd name="connsiteY3" fmla="*/ 399255 h 604193"/>
                  <a:gd name="connsiteX4" fmla="*/ 119062 w 431583"/>
                  <a:gd name="connsiteY4" fmla="*/ 442117 h 604193"/>
                  <a:gd name="connsiteX5" fmla="*/ 142875 w 431583"/>
                  <a:gd name="connsiteY5" fmla="*/ 475455 h 604193"/>
                  <a:gd name="connsiteX6" fmla="*/ 180975 w 431583"/>
                  <a:gd name="connsiteY6" fmla="*/ 499267 h 604193"/>
                  <a:gd name="connsiteX7" fmla="*/ 233362 w 431583"/>
                  <a:gd name="connsiteY7" fmla="*/ 501649 h 604193"/>
                  <a:gd name="connsiteX8" fmla="*/ 269081 w 431583"/>
                  <a:gd name="connsiteY8" fmla="*/ 484980 h 604193"/>
                  <a:gd name="connsiteX9" fmla="*/ 295275 w 431583"/>
                  <a:gd name="connsiteY9" fmla="*/ 442117 h 604193"/>
                  <a:gd name="connsiteX10" fmla="*/ 292894 w 431583"/>
                  <a:gd name="connsiteY10" fmla="*/ 377824 h 604193"/>
                  <a:gd name="connsiteX11" fmla="*/ 273844 w 431583"/>
                  <a:gd name="connsiteY11" fmla="*/ 315911 h 604193"/>
                  <a:gd name="connsiteX12" fmla="*/ 252412 w 431583"/>
                  <a:gd name="connsiteY12" fmla="*/ 232567 h 604193"/>
                  <a:gd name="connsiteX13" fmla="*/ 245268 w 431583"/>
                  <a:gd name="connsiteY13" fmla="*/ 158749 h 604193"/>
                  <a:gd name="connsiteX14" fmla="*/ 257175 w 431583"/>
                  <a:gd name="connsiteY14" fmla="*/ 103980 h 604193"/>
                  <a:gd name="connsiteX15" fmla="*/ 276225 w 431583"/>
                  <a:gd name="connsiteY15" fmla="*/ 70642 h 604193"/>
                  <a:gd name="connsiteX16" fmla="*/ 316706 w 431583"/>
                  <a:gd name="connsiteY16" fmla="*/ 61118 h 604193"/>
                  <a:gd name="connsiteX17" fmla="*/ 347663 w 431583"/>
                  <a:gd name="connsiteY17" fmla="*/ 92073 h 604193"/>
                  <a:gd name="connsiteX18" fmla="*/ 364332 w 431583"/>
                  <a:gd name="connsiteY18" fmla="*/ 156367 h 604193"/>
                  <a:gd name="connsiteX19" fmla="*/ 373856 w 431583"/>
                  <a:gd name="connsiteY19" fmla="*/ 225424 h 604193"/>
                  <a:gd name="connsiteX20" fmla="*/ 376237 w 431583"/>
                  <a:gd name="connsiteY20" fmla="*/ 306386 h 604193"/>
                  <a:gd name="connsiteX21" fmla="*/ 369094 w 431583"/>
                  <a:gd name="connsiteY21" fmla="*/ 380205 h 604193"/>
                  <a:gd name="connsiteX22" fmla="*/ 357187 w 431583"/>
                  <a:gd name="connsiteY22" fmla="*/ 442117 h 604193"/>
                  <a:gd name="connsiteX23" fmla="*/ 328612 w 431583"/>
                  <a:gd name="connsiteY23" fmla="*/ 487361 h 604193"/>
                  <a:gd name="connsiteX24" fmla="*/ 278606 w 431583"/>
                  <a:gd name="connsiteY24" fmla="*/ 525461 h 604193"/>
                  <a:gd name="connsiteX25" fmla="*/ 216693 w 431583"/>
                  <a:gd name="connsiteY25" fmla="*/ 546892 h 604193"/>
                  <a:gd name="connsiteX26" fmla="*/ 142875 w 431583"/>
                  <a:gd name="connsiteY26" fmla="*/ 546892 h 604193"/>
                  <a:gd name="connsiteX27" fmla="*/ 88106 w 431583"/>
                  <a:gd name="connsiteY27" fmla="*/ 518317 h 604193"/>
                  <a:gd name="connsiteX28" fmla="*/ 64294 w 431583"/>
                  <a:gd name="connsiteY28" fmla="*/ 489742 h 604193"/>
                  <a:gd name="connsiteX29" fmla="*/ 57150 w 431583"/>
                  <a:gd name="connsiteY29" fmla="*/ 454024 h 604193"/>
                  <a:gd name="connsiteX30" fmla="*/ 73819 w 431583"/>
                  <a:gd name="connsiteY30" fmla="*/ 423067 h 604193"/>
                  <a:gd name="connsiteX31" fmla="*/ 119062 w 431583"/>
                  <a:gd name="connsiteY31" fmla="*/ 418305 h 604193"/>
                  <a:gd name="connsiteX32" fmla="*/ 147638 w 431583"/>
                  <a:gd name="connsiteY32" fmla="*/ 415924 h 604193"/>
                  <a:gd name="connsiteX33" fmla="*/ 133350 w 431583"/>
                  <a:gd name="connsiteY33" fmla="*/ 382586 h 604193"/>
                  <a:gd name="connsiteX34" fmla="*/ 126206 w 431583"/>
                  <a:gd name="connsiteY34" fmla="*/ 365917 h 604193"/>
                  <a:gd name="connsiteX35" fmla="*/ 80962 w 431583"/>
                  <a:gd name="connsiteY35" fmla="*/ 370680 h 604193"/>
                  <a:gd name="connsiteX36" fmla="*/ 35719 w 431583"/>
                  <a:gd name="connsiteY36" fmla="*/ 384967 h 604193"/>
                  <a:gd name="connsiteX37" fmla="*/ 7144 w 431583"/>
                  <a:gd name="connsiteY37" fmla="*/ 413542 h 604193"/>
                  <a:gd name="connsiteX38" fmla="*/ 0 w 431583"/>
                  <a:gd name="connsiteY38" fmla="*/ 451642 h 604193"/>
                  <a:gd name="connsiteX39" fmla="*/ 7144 w 431583"/>
                  <a:gd name="connsiteY39" fmla="*/ 499267 h 604193"/>
                  <a:gd name="connsiteX40" fmla="*/ 35719 w 431583"/>
                  <a:gd name="connsiteY40" fmla="*/ 546892 h 604193"/>
                  <a:gd name="connsiteX41" fmla="*/ 104775 w 431583"/>
                  <a:gd name="connsiteY41" fmla="*/ 589755 h 604193"/>
                  <a:gd name="connsiteX42" fmla="*/ 192881 w 431583"/>
                  <a:gd name="connsiteY42" fmla="*/ 604042 h 604193"/>
                  <a:gd name="connsiteX43" fmla="*/ 280987 w 431583"/>
                  <a:gd name="connsiteY43" fmla="*/ 582611 h 604193"/>
                  <a:gd name="connsiteX44" fmla="*/ 345281 w 431583"/>
                  <a:gd name="connsiteY44" fmla="*/ 544511 h 604193"/>
                  <a:gd name="connsiteX45" fmla="*/ 390525 w 431583"/>
                  <a:gd name="connsiteY45" fmla="*/ 492124 h 604193"/>
                  <a:gd name="connsiteX46" fmla="*/ 419100 w 431583"/>
                  <a:gd name="connsiteY46" fmla="*/ 415924 h 604193"/>
                  <a:gd name="connsiteX47" fmla="*/ 428625 w 431583"/>
                  <a:gd name="connsiteY47" fmla="*/ 330199 h 604193"/>
                  <a:gd name="connsiteX48" fmla="*/ 431006 w 431583"/>
                  <a:gd name="connsiteY48" fmla="*/ 244474 h 604193"/>
                  <a:gd name="connsiteX49" fmla="*/ 419100 w 431583"/>
                  <a:gd name="connsiteY49" fmla="*/ 139699 h 604193"/>
                  <a:gd name="connsiteX50" fmla="*/ 388144 w 431583"/>
                  <a:gd name="connsiteY50" fmla="*/ 53973 h 604193"/>
                  <a:gd name="connsiteX51" fmla="*/ 347661 w 431583"/>
                  <a:gd name="connsiteY51" fmla="*/ 13492 h 604193"/>
                  <a:gd name="connsiteX52" fmla="*/ 292894 w 431583"/>
                  <a:gd name="connsiteY52" fmla="*/ 1586 h 604193"/>
                  <a:gd name="connsiteX53" fmla="*/ 228600 w 431583"/>
                  <a:gd name="connsiteY53" fmla="*/ 44448 h 604193"/>
                  <a:gd name="connsiteX54" fmla="*/ 197644 w 431583"/>
                  <a:gd name="connsiteY54" fmla="*/ 118267 h 604193"/>
                  <a:gd name="connsiteX55" fmla="*/ 192882 w 431583"/>
                  <a:gd name="connsiteY55" fmla="*/ 201611 h 604193"/>
                  <a:gd name="connsiteX56" fmla="*/ 204787 w 431583"/>
                  <a:gd name="connsiteY56" fmla="*/ 268286 h 604193"/>
                  <a:gd name="connsiteX57" fmla="*/ 223837 w 431583"/>
                  <a:gd name="connsiteY57" fmla="*/ 337342 h 604193"/>
                  <a:gd name="connsiteX58" fmla="*/ 238125 w 431583"/>
                  <a:gd name="connsiteY58" fmla="*/ 384967 h 604193"/>
                  <a:gd name="connsiteX59" fmla="*/ 240506 w 431583"/>
                  <a:gd name="connsiteY59" fmla="*/ 432592 h 604193"/>
                  <a:gd name="connsiteX60" fmla="*/ 221456 w 431583"/>
                  <a:gd name="connsiteY60" fmla="*/ 454024 h 604193"/>
                  <a:gd name="connsiteX61" fmla="*/ 185737 w 431583"/>
                  <a:gd name="connsiteY61" fmla="*/ 444499 h 604193"/>
                  <a:gd name="connsiteX62" fmla="*/ 157162 w 431583"/>
                  <a:gd name="connsiteY62" fmla="*/ 399255 h 604193"/>
                  <a:gd name="connsiteX63" fmla="*/ 145256 w 431583"/>
                  <a:gd name="connsiteY63" fmla="*/ 313530 h 604193"/>
                  <a:gd name="connsiteX64" fmla="*/ 150019 w 431583"/>
                  <a:gd name="connsiteY64" fmla="*/ 237330 h 604193"/>
                  <a:gd name="connsiteX65" fmla="*/ 157162 w 431583"/>
                  <a:gd name="connsiteY65" fmla="*/ 189705 h 604193"/>
                  <a:gd name="connsiteX66" fmla="*/ 157162 w 431583"/>
                  <a:gd name="connsiteY66" fmla="*/ 163511 h 604193"/>
                  <a:gd name="connsiteX67" fmla="*/ 140494 w 431583"/>
                  <a:gd name="connsiteY67" fmla="*/ 151605 h 604193"/>
                  <a:gd name="connsiteX68" fmla="*/ 109537 w 431583"/>
                  <a:gd name="connsiteY68" fmla="*/ 163511 h 604193"/>
                  <a:gd name="connsiteX69" fmla="*/ 95251 w 431583"/>
                  <a:gd name="connsiteY69" fmla="*/ 215898 h 604193"/>
                  <a:gd name="connsiteX0" fmla="*/ 95251 w 431583"/>
                  <a:gd name="connsiteY0" fmla="*/ 215898 h 604193"/>
                  <a:gd name="connsiteX1" fmla="*/ 88106 w 431583"/>
                  <a:gd name="connsiteY1" fmla="*/ 284956 h 604193"/>
                  <a:gd name="connsiteX2" fmla="*/ 88106 w 431583"/>
                  <a:gd name="connsiteY2" fmla="*/ 344486 h 604193"/>
                  <a:gd name="connsiteX3" fmla="*/ 100012 w 431583"/>
                  <a:gd name="connsiteY3" fmla="*/ 399255 h 604193"/>
                  <a:gd name="connsiteX4" fmla="*/ 119062 w 431583"/>
                  <a:gd name="connsiteY4" fmla="*/ 442117 h 604193"/>
                  <a:gd name="connsiteX5" fmla="*/ 142875 w 431583"/>
                  <a:gd name="connsiteY5" fmla="*/ 475455 h 604193"/>
                  <a:gd name="connsiteX6" fmla="*/ 180975 w 431583"/>
                  <a:gd name="connsiteY6" fmla="*/ 499267 h 604193"/>
                  <a:gd name="connsiteX7" fmla="*/ 233362 w 431583"/>
                  <a:gd name="connsiteY7" fmla="*/ 501649 h 604193"/>
                  <a:gd name="connsiteX8" fmla="*/ 269081 w 431583"/>
                  <a:gd name="connsiteY8" fmla="*/ 484980 h 604193"/>
                  <a:gd name="connsiteX9" fmla="*/ 295275 w 431583"/>
                  <a:gd name="connsiteY9" fmla="*/ 442117 h 604193"/>
                  <a:gd name="connsiteX10" fmla="*/ 292894 w 431583"/>
                  <a:gd name="connsiteY10" fmla="*/ 377824 h 604193"/>
                  <a:gd name="connsiteX11" fmla="*/ 273844 w 431583"/>
                  <a:gd name="connsiteY11" fmla="*/ 315911 h 604193"/>
                  <a:gd name="connsiteX12" fmla="*/ 252412 w 431583"/>
                  <a:gd name="connsiteY12" fmla="*/ 232567 h 604193"/>
                  <a:gd name="connsiteX13" fmla="*/ 245268 w 431583"/>
                  <a:gd name="connsiteY13" fmla="*/ 158749 h 604193"/>
                  <a:gd name="connsiteX14" fmla="*/ 257175 w 431583"/>
                  <a:gd name="connsiteY14" fmla="*/ 103980 h 604193"/>
                  <a:gd name="connsiteX15" fmla="*/ 276225 w 431583"/>
                  <a:gd name="connsiteY15" fmla="*/ 70642 h 604193"/>
                  <a:gd name="connsiteX16" fmla="*/ 316706 w 431583"/>
                  <a:gd name="connsiteY16" fmla="*/ 61118 h 604193"/>
                  <a:gd name="connsiteX17" fmla="*/ 347663 w 431583"/>
                  <a:gd name="connsiteY17" fmla="*/ 92073 h 604193"/>
                  <a:gd name="connsiteX18" fmla="*/ 364332 w 431583"/>
                  <a:gd name="connsiteY18" fmla="*/ 156367 h 604193"/>
                  <a:gd name="connsiteX19" fmla="*/ 373856 w 431583"/>
                  <a:gd name="connsiteY19" fmla="*/ 225424 h 604193"/>
                  <a:gd name="connsiteX20" fmla="*/ 376237 w 431583"/>
                  <a:gd name="connsiteY20" fmla="*/ 306386 h 604193"/>
                  <a:gd name="connsiteX21" fmla="*/ 369094 w 431583"/>
                  <a:gd name="connsiteY21" fmla="*/ 380205 h 604193"/>
                  <a:gd name="connsiteX22" fmla="*/ 357187 w 431583"/>
                  <a:gd name="connsiteY22" fmla="*/ 442117 h 604193"/>
                  <a:gd name="connsiteX23" fmla="*/ 328612 w 431583"/>
                  <a:gd name="connsiteY23" fmla="*/ 487361 h 604193"/>
                  <a:gd name="connsiteX24" fmla="*/ 278606 w 431583"/>
                  <a:gd name="connsiteY24" fmla="*/ 525461 h 604193"/>
                  <a:gd name="connsiteX25" fmla="*/ 216693 w 431583"/>
                  <a:gd name="connsiteY25" fmla="*/ 546892 h 604193"/>
                  <a:gd name="connsiteX26" fmla="*/ 142875 w 431583"/>
                  <a:gd name="connsiteY26" fmla="*/ 546892 h 604193"/>
                  <a:gd name="connsiteX27" fmla="*/ 88106 w 431583"/>
                  <a:gd name="connsiteY27" fmla="*/ 518317 h 604193"/>
                  <a:gd name="connsiteX28" fmla="*/ 64294 w 431583"/>
                  <a:gd name="connsiteY28" fmla="*/ 489742 h 604193"/>
                  <a:gd name="connsiteX29" fmla="*/ 57150 w 431583"/>
                  <a:gd name="connsiteY29" fmla="*/ 454024 h 604193"/>
                  <a:gd name="connsiteX30" fmla="*/ 73819 w 431583"/>
                  <a:gd name="connsiteY30" fmla="*/ 423067 h 604193"/>
                  <a:gd name="connsiteX31" fmla="*/ 119062 w 431583"/>
                  <a:gd name="connsiteY31" fmla="*/ 418305 h 604193"/>
                  <a:gd name="connsiteX32" fmla="*/ 147638 w 431583"/>
                  <a:gd name="connsiteY32" fmla="*/ 415924 h 604193"/>
                  <a:gd name="connsiteX33" fmla="*/ 133350 w 431583"/>
                  <a:gd name="connsiteY33" fmla="*/ 382586 h 604193"/>
                  <a:gd name="connsiteX34" fmla="*/ 90487 w 431583"/>
                  <a:gd name="connsiteY34" fmla="*/ 370680 h 604193"/>
                  <a:gd name="connsiteX35" fmla="*/ 80962 w 431583"/>
                  <a:gd name="connsiteY35" fmla="*/ 370680 h 604193"/>
                  <a:gd name="connsiteX36" fmla="*/ 35719 w 431583"/>
                  <a:gd name="connsiteY36" fmla="*/ 384967 h 604193"/>
                  <a:gd name="connsiteX37" fmla="*/ 7144 w 431583"/>
                  <a:gd name="connsiteY37" fmla="*/ 413542 h 604193"/>
                  <a:gd name="connsiteX38" fmla="*/ 0 w 431583"/>
                  <a:gd name="connsiteY38" fmla="*/ 451642 h 604193"/>
                  <a:gd name="connsiteX39" fmla="*/ 7144 w 431583"/>
                  <a:gd name="connsiteY39" fmla="*/ 499267 h 604193"/>
                  <a:gd name="connsiteX40" fmla="*/ 35719 w 431583"/>
                  <a:gd name="connsiteY40" fmla="*/ 546892 h 604193"/>
                  <a:gd name="connsiteX41" fmla="*/ 104775 w 431583"/>
                  <a:gd name="connsiteY41" fmla="*/ 589755 h 604193"/>
                  <a:gd name="connsiteX42" fmla="*/ 192881 w 431583"/>
                  <a:gd name="connsiteY42" fmla="*/ 604042 h 604193"/>
                  <a:gd name="connsiteX43" fmla="*/ 280987 w 431583"/>
                  <a:gd name="connsiteY43" fmla="*/ 582611 h 604193"/>
                  <a:gd name="connsiteX44" fmla="*/ 345281 w 431583"/>
                  <a:gd name="connsiteY44" fmla="*/ 544511 h 604193"/>
                  <a:gd name="connsiteX45" fmla="*/ 390525 w 431583"/>
                  <a:gd name="connsiteY45" fmla="*/ 492124 h 604193"/>
                  <a:gd name="connsiteX46" fmla="*/ 419100 w 431583"/>
                  <a:gd name="connsiteY46" fmla="*/ 415924 h 604193"/>
                  <a:gd name="connsiteX47" fmla="*/ 428625 w 431583"/>
                  <a:gd name="connsiteY47" fmla="*/ 330199 h 604193"/>
                  <a:gd name="connsiteX48" fmla="*/ 431006 w 431583"/>
                  <a:gd name="connsiteY48" fmla="*/ 244474 h 604193"/>
                  <a:gd name="connsiteX49" fmla="*/ 419100 w 431583"/>
                  <a:gd name="connsiteY49" fmla="*/ 139699 h 604193"/>
                  <a:gd name="connsiteX50" fmla="*/ 388144 w 431583"/>
                  <a:gd name="connsiteY50" fmla="*/ 53973 h 604193"/>
                  <a:gd name="connsiteX51" fmla="*/ 347661 w 431583"/>
                  <a:gd name="connsiteY51" fmla="*/ 13492 h 604193"/>
                  <a:gd name="connsiteX52" fmla="*/ 292894 w 431583"/>
                  <a:gd name="connsiteY52" fmla="*/ 1586 h 604193"/>
                  <a:gd name="connsiteX53" fmla="*/ 228600 w 431583"/>
                  <a:gd name="connsiteY53" fmla="*/ 44448 h 604193"/>
                  <a:gd name="connsiteX54" fmla="*/ 197644 w 431583"/>
                  <a:gd name="connsiteY54" fmla="*/ 118267 h 604193"/>
                  <a:gd name="connsiteX55" fmla="*/ 192882 w 431583"/>
                  <a:gd name="connsiteY55" fmla="*/ 201611 h 604193"/>
                  <a:gd name="connsiteX56" fmla="*/ 204787 w 431583"/>
                  <a:gd name="connsiteY56" fmla="*/ 268286 h 604193"/>
                  <a:gd name="connsiteX57" fmla="*/ 223837 w 431583"/>
                  <a:gd name="connsiteY57" fmla="*/ 337342 h 604193"/>
                  <a:gd name="connsiteX58" fmla="*/ 238125 w 431583"/>
                  <a:gd name="connsiteY58" fmla="*/ 384967 h 604193"/>
                  <a:gd name="connsiteX59" fmla="*/ 240506 w 431583"/>
                  <a:gd name="connsiteY59" fmla="*/ 432592 h 604193"/>
                  <a:gd name="connsiteX60" fmla="*/ 221456 w 431583"/>
                  <a:gd name="connsiteY60" fmla="*/ 454024 h 604193"/>
                  <a:gd name="connsiteX61" fmla="*/ 185737 w 431583"/>
                  <a:gd name="connsiteY61" fmla="*/ 444499 h 604193"/>
                  <a:gd name="connsiteX62" fmla="*/ 157162 w 431583"/>
                  <a:gd name="connsiteY62" fmla="*/ 399255 h 604193"/>
                  <a:gd name="connsiteX63" fmla="*/ 145256 w 431583"/>
                  <a:gd name="connsiteY63" fmla="*/ 313530 h 604193"/>
                  <a:gd name="connsiteX64" fmla="*/ 150019 w 431583"/>
                  <a:gd name="connsiteY64" fmla="*/ 237330 h 604193"/>
                  <a:gd name="connsiteX65" fmla="*/ 157162 w 431583"/>
                  <a:gd name="connsiteY65" fmla="*/ 189705 h 604193"/>
                  <a:gd name="connsiteX66" fmla="*/ 157162 w 431583"/>
                  <a:gd name="connsiteY66" fmla="*/ 163511 h 604193"/>
                  <a:gd name="connsiteX67" fmla="*/ 140494 w 431583"/>
                  <a:gd name="connsiteY67" fmla="*/ 151605 h 604193"/>
                  <a:gd name="connsiteX68" fmla="*/ 109537 w 431583"/>
                  <a:gd name="connsiteY68" fmla="*/ 163511 h 604193"/>
                  <a:gd name="connsiteX69" fmla="*/ 95251 w 431583"/>
                  <a:gd name="connsiteY69" fmla="*/ 215898 h 604193"/>
                  <a:gd name="connsiteX0" fmla="*/ 95251 w 431583"/>
                  <a:gd name="connsiteY0" fmla="*/ 215898 h 604193"/>
                  <a:gd name="connsiteX1" fmla="*/ 88106 w 431583"/>
                  <a:gd name="connsiteY1" fmla="*/ 284956 h 604193"/>
                  <a:gd name="connsiteX2" fmla="*/ 88106 w 431583"/>
                  <a:gd name="connsiteY2" fmla="*/ 344486 h 604193"/>
                  <a:gd name="connsiteX3" fmla="*/ 100012 w 431583"/>
                  <a:gd name="connsiteY3" fmla="*/ 399255 h 604193"/>
                  <a:gd name="connsiteX4" fmla="*/ 119062 w 431583"/>
                  <a:gd name="connsiteY4" fmla="*/ 442117 h 604193"/>
                  <a:gd name="connsiteX5" fmla="*/ 142875 w 431583"/>
                  <a:gd name="connsiteY5" fmla="*/ 475455 h 604193"/>
                  <a:gd name="connsiteX6" fmla="*/ 180975 w 431583"/>
                  <a:gd name="connsiteY6" fmla="*/ 499267 h 604193"/>
                  <a:gd name="connsiteX7" fmla="*/ 233362 w 431583"/>
                  <a:gd name="connsiteY7" fmla="*/ 501649 h 604193"/>
                  <a:gd name="connsiteX8" fmla="*/ 269081 w 431583"/>
                  <a:gd name="connsiteY8" fmla="*/ 484980 h 604193"/>
                  <a:gd name="connsiteX9" fmla="*/ 295275 w 431583"/>
                  <a:gd name="connsiteY9" fmla="*/ 442117 h 604193"/>
                  <a:gd name="connsiteX10" fmla="*/ 292894 w 431583"/>
                  <a:gd name="connsiteY10" fmla="*/ 377824 h 604193"/>
                  <a:gd name="connsiteX11" fmla="*/ 273844 w 431583"/>
                  <a:gd name="connsiteY11" fmla="*/ 315911 h 604193"/>
                  <a:gd name="connsiteX12" fmla="*/ 252412 w 431583"/>
                  <a:gd name="connsiteY12" fmla="*/ 232567 h 604193"/>
                  <a:gd name="connsiteX13" fmla="*/ 245268 w 431583"/>
                  <a:gd name="connsiteY13" fmla="*/ 158749 h 604193"/>
                  <a:gd name="connsiteX14" fmla="*/ 257175 w 431583"/>
                  <a:gd name="connsiteY14" fmla="*/ 103980 h 604193"/>
                  <a:gd name="connsiteX15" fmla="*/ 276225 w 431583"/>
                  <a:gd name="connsiteY15" fmla="*/ 70642 h 604193"/>
                  <a:gd name="connsiteX16" fmla="*/ 316706 w 431583"/>
                  <a:gd name="connsiteY16" fmla="*/ 61118 h 604193"/>
                  <a:gd name="connsiteX17" fmla="*/ 347663 w 431583"/>
                  <a:gd name="connsiteY17" fmla="*/ 92073 h 604193"/>
                  <a:gd name="connsiteX18" fmla="*/ 364332 w 431583"/>
                  <a:gd name="connsiteY18" fmla="*/ 156367 h 604193"/>
                  <a:gd name="connsiteX19" fmla="*/ 373856 w 431583"/>
                  <a:gd name="connsiteY19" fmla="*/ 225424 h 604193"/>
                  <a:gd name="connsiteX20" fmla="*/ 376237 w 431583"/>
                  <a:gd name="connsiteY20" fmla="*/ 306386 h 604193"/>
                  <a:gd name="connsiteX21" fmla="*/ 369094 w 431583"/>
                  <a:gd name="connsiteY21" fmla="*/ 380205 h 604193"/>
                  <a:gd name="connsiteX22" fmla="*/ 357187 w 431583"/>
                  <a:gd name="connsiteY22" fmla="*/ 442117 h 604193"/>
                  <a:gd name="connsiteX23" fmla="*/ 328612 w 431583"/>
                  <a:gd name="connsiteY23" fmla="*/ 487361 h 604193"/>
                  <a:gd name="connsiteX24" fmla="*/ 278606 w 431583"/>
                  <a:gd name="connsiteY24" fmla="*/ 525461 h 604193"/>
                  <a:gd name="connsiteX25" fmla="*/ 216693 w 431583"/>
                  <a:gd name="connsiteY25" fmla="*/ 546892 h 604193"/>
                  <a:gd name="connsiteX26" fmla="*/ 142875 w 431583"/>
                  <a:gd name="connsiteY26" fmla="*/ 546892 h 604193"/>
                  <a:gd name="connsiteX27" fmla="*/ 88106 w 431583"/>
                  <a:gd name="connsiteY27" fmla="*/ 518317 h 604193"/>
                  <a:gd name="connsiteX28" fmla="*/ 64294 w 431583"/>
                  <a:gd name="connsiteY28" fmla="*/ 489742 h 604193"/>
                  <a:gd name="connsiteX29" fmla="*/ 57150 w 431583"/>
                  <a:gd name="connsiteY29" fmla="*/ 454024 h 604193"/>
                  <a:gd name="connsiteX30" fmla="*/ 73819 w 431583"/>
                  <a:gd name="connsiteY30" fmla="*/ 423067 h 604193"/>
                  <a:gd name="connsiteX31" fmla="*/ 119062 w 431583"/>
                  <a:gd name="connsiteY31" fmla="*/ 418305 h 604193"/>
                  <a:gd name="connsiteX32" fmla="*/ 147638 w 431583"/>
                  <a:gd name="connsiteY32" fmla="*/ 415924 h 604193"/>
                  <a:gd name="connsiteX33" fmla="*/ 95250 w 431583"/>
                  <a:gd name="connsiteY33" fmla="*/ 392111 h 604193"/>
                  <a:gd name="connsiteX34" fmla="*/ 90487 w 431583"/>
                  <a:gd name="connsiteY34" fmla="*/ 370680 h 604193"/>
                  <a:gd name="connsiteX35" fmla="*/ 80962 w 431583"/>
                  <a:gd name="connsiteY35" fmla="*/ 370680 h 604193"/>
                  <a:gd name="connsiteX36" fmla="*/ 35719 w 431583"/>
                  <a:gd name="connsiteY36" fmla="*/ 384967 h 604193"/>
                  <a:gd name="connsiteX37" fmla="*/ 7144 w 431583"/>
                  <a:gd name="connsiteY37" fmla="*/ 413542 h 604193"/>
                  <a:gd name="connsiteX38" fmla="*/ 0 w 431583"/>
                  <a:gd name="connsiteY38" fmla="*/ 451642 h 604193"/>
                  <a:gd name="connsiteX39" fmla="*/ 7144 w 431583"/>
                  <a:gd name="connsiteY39" fmla="*/ 499267 h 604193"/>
                  <a:gd name="connsiteX40" fmla="*/ 35719 w 431583"/>
                  <a:gd name="connsiteY40" fmla="*/ 546892 h 604193"/>
                  <a:gd name="connsiteX41" fmla="*/ 104775 w 431583"/>
                  <a:gd name="connsiteY41" fmla="*/ 589755 h 604193"/>
                  <a:gd name="connsiteX42" fmla="*/ 192881 w 431583"/>
                  <a:gd name="connsiteY42" fmla="*/ 604042 h 604193"/>
                  <a:gd name="connsiteX43" fmla="*/ 280987 w 431583"/>
                  <a:gd name="connsiteY43" fmla="*/ 582611 h 604193"/>
                  <a:gd name="connsiteX44" fmla="*/ 345281 w 431583"/>
                  <a:gd name="connsiteY44" fmla="*/ 544511 h 604193"/>
                  <a:gd name="connsiteX45" fmla="*/ 390525 w 431583"/>
                  <a:gd name="connsiteY45" fmla="*/ 492124 h 604193"/>
                  <a:gd name="connsiteX46" fmla="*/ 419100 w 431583"/>
                  <a:gd name="connsiteY46" fmla="*/ 415924 h 604193"/>
                  <a:gd name="connsiteX47" fmla="*/ 428625 w 431583"/>
                  <a:gd name="connsiteY47" fmla="*/ 330199 h 604193"/>
                  <a:gd name="connsiteX48" fmla="*/ 431006 w 431583"/>
                  <a:gd name="connsiteY48" fmla="*/ 244474 h 604193"/>
                  <a:gd name="connsiteX49" fmla="*/ 419100 w 431583"/>
                  <a:gd name="connsiteY49" fmla="*/ 139699 h 604193"/>
                  <a:gd name="connsiteX50" fmla="*/ 388144 w 431583"/>
                  <a:gd name="connsiteY50" fmla="*/ 53973 h 604193"/>
                  <a:gd name="connsiteX51" fmla="*/ 347661 w 431583"/>
                  <a:gd name="connsiteY51" fmla="*/ 13492 h 604193"/>
                  <a:gd name="connsiteX52" fmla="*/ 292894 w 431583"/>
                  <a:gd name="connsiteY52" fmla="*/ 1586 h 604193"/>
                  <a:gd name="connsiteX53" fmla="*/ 228600 w 431583"/>
                  <a:gd name="connsiteY53" fmla="*/ 44448 h 604193"/>
                  <a:gd name="connsiteX54" fmla="*/ 197644 w 431583"/>
                  <a:gd name="connsiteY54" fmla="*/ 118267 h 604193"/>
                  <a:gd name="connsiteX55" fmla="*/ 192882 w 431583"/>
                  <a:gd name="connsiteY55" fmla="*/ 201611 h 604193"/>
                  <a:gd name="connsiteX56" fmla="*/ 204787 w 431583"/>
                  <a:gd name="connsiteY56" fmla="*/ 268286 h 604193"/>
                  <a:gd name="connsiteX57" fmla="*/ 223837 w 431583"/>
                  <a:gd name="connsiteY57" fmla="*/ 337342 h 604193"/>
                  <a:gd name="connsiteX58" fmla="*/ 238125 w 431583"/>
                  <a:gd name="connsiteY58" fmla="*/ 384967 h 604193"/>
                  <a:gd name="connsiteX59" fmla="*/ 240506 w 431583"/>
                  <a:gd name="connsiteY59" fmla="*/ 432592 h 604193"/>
                  <a:gd name="connsiteX60" fmla="*/ 221456 w 431583"/>
                  <a:gd name="connsiteY60" fmla="*/ 454024 h 604193"/>
                  <a:gd name="connsiteX61" fmla="*/ 185737 w 431583"/>
                  <a:gd name="connsiteY61" fmla="*/ 444499 h 604193"/>
                  <a:gd name="connsiteX62" fmla="*/ 157162 w 431583"/>
                  <a:gd name="connsiteY62" fmla="*/ 399255 h 604193"/>
                  <a:gd name="connsiteX63" fmla="*/ 145256 w 431583"/>
                  <a:gd name="connsiteY63" fmla="*/ 313530 h 604193"/>
                  <a:gd name="connsiteX64" fmla="*/ 150019 w 431583"/>
                  <a:gd name="connsiteY64" fmla="*/ 237330 h 604193"/>
                  <a:gd name="connsiteX65" fmla="*/ 157162 w 431583"/>
                  <a:gd name="connsiteY65" fmla="*/ 189705 h 604193"/>
                  <a:gd name="connsiteX66" fmla="*/ 157162 w 431583"/>
                  <a:gd name="connsiteY66" fmla="*/ 163511 h 604193"/>
                  <a:gd name="connsiteX67" fmla="*/ 140494 w 431583"/>
                  <a:gd name="connsiteY67" fmla="*/ 151605 h 604193"/>
                  <a:gd name="connsiteX68" fmla="*/ 109537 w 431583"/>
                  <a:gd name="connsiteY68" fmla="*/ 163511 h 604193"/>
                  <a:gd name="connsiteX69" fmla="*/ 95251 w 431583"/>
                  <a:gd name="connsiteY69" fmla="*/ 215898 h 604193"/>
                  <a:gd name="connsiteX0" fmla="*/ 95251 w 431583"/>
                  <a:gd name="connsiteY0" fmla="*/ 215898 h 604193"/>
                  <a:gd name="connsiteX1" fmla="*/ 88106 w 431583"/>
                  <a:gd name="connsiteY1" fmla="*/ 284956 h 604193"/>
                  <a:gd name="connsiteX2" fmla="*/ 88106 w 431583"/>
                  <a:gd name="connsiteY2" fmla="*/ 344486 h 604193"/>
                  <a:gd name="connsiteX3" fmla="*/ 100012 w 431583"/>
                  <a:gd name="connsiteY3" fmla="*/ 399255 h 604193"/>
                  <a:gd name="connsiteX4" fmla="*/ 119062 w 431583"/>
                  <a:gd name="connsiteY4" fmla="*/ 442117 h 604193"/>
                  <a:gd name="connsiteX5" fmla="*/ 142875 w 431583"/>
                  <a:gd name="connsiteY5" fmla="*/ 475455 h 604193"/>
                  <a:gd name="connsiteX6" fmla="*/ 180975 w 431583"/>
                  <a:gd name="connsiteY6" fmla="*/ 499267 h 604193"/>
                  <a:gd name="connsiteX7" fmla="*/ 233362 w 431583"/>
                  <a:gd name="connsiteY7" fmla="*/ 501649 h 604193"/>
                  <a:gd name="connsiteX8" fmla="*/ 269081 w 431583"/>
                  <a:gd name="connsiteY8" fmla="*/ 484980 h 604193"/>
                  <a:gd name="connsiteX9" fmla="*/ 295275 w 431583"/>
                  <a:gd name="connsiteY9" fmla="*/ 442117 h 604193"/>
                  <a:gd name="connsiteX10" fmla="*/ 292894 w 431583"/>
                  <a:gd name="connsiteY10" fmla="*/ 377824 h 604193"/>
                  <a:gd name="connsiteX11" fmla="*/ 273844 w 431583"/>
                  <a:gd name="connsiteY11" fmla="*/ 315911 h 604193"/>
                  <a:gd name="connsiteX12" fmla="*/ 252412 w 431583"/>
                  <a:gd name="connsiteY12" fmla="*/ 232567 h 604193"/>
                  <a:gd name="connsiteX13" fmla="*/ 245268 w 431583"/>
                  <a:gd name="connsiteY13" fmla="*/ 158749 h 604193"/>
                  <a:gd name="connsiteX14" fmla="*/ 257175 w 431583"/>
                  <a:gd name="connsiteY14" fmla="*/ 103980 h 604193"/>
                  <a:gd name="connsiteX15" fmla="*/ 276225 w 431583"/>
                  <a:gd name="connsiteY15" fmla="*/ 70642 h 604193"/>
                  <a:gd name="connsiteX16" fmla="*/ 316706 w 431583"/>
                  <a:gd name="connsiteY16" fmla="*/ 61118 h 604193"/>
                  <a:gd name="connsiteX17" fmla="*/ 347663 w 431583"/>
                  <a:gd name="connsiteY17" fmla="*/ 92073 h 604193"/>
                  <a:gd name="connsiteX18" fmla="*/ 364332 w 431583"/>
                  <a:gd name="connsiteY18" fmla="*/ 156367 h 604193"/>
                  <a:gd name="connsiteX19" fmla="*/ 373856 w 431583"/>
                  <a:gd name="connsiteY19" fmla="*/ 225424 h 604193"/>
                  <a:gd name="connsiteX20" fmla="*/ 376237 w 431583"/>
                  <a:gd name="connsiteY20" fmla="*/ 306386 h 604193"/>
                  <a:gd name="connsiteX21" fmla="*/ 369094 w 431583"/>
                  <a:gd name="connsiteY21" fmla="*/ 380205 h 604193"/>
                  <a:gd name="connsiteX22" fmla="*/ 357187 w 431583"/>
                  <a:gd name="connsiteY22" fmla="*/ 442117 h 604193"/>
                  <a:gd name="connsiteX23" fmla="*/ 328612 w 431583"/>
                  <a:gd name="connsiteY23" fmla="*/ 487361 h 604193"/>
                  <a:gd name="connsiteX24" fmla="*/ 278606 w 431583"/>
                  <a:gd name="connsiteY24" fmla="*/ 525461 h 604193"/>
                  <a:gd name="connsiteX25" fmla="*/ 216693 w 431583"/>
                  <a:gd name="connsiteY25" fmla="*/ 546892 h 604193"/>
                  <a:gd name="connsiteX26" fmla="*/ 142875 w 431583"/>
                  <a:gd name="connsiteY26" fmla="*/ 546892 h 604193"/>
                  <a:gd name="connsiteX27" fmla="*/ 88106 w 431583"/>
                  <a:gd name="connsiteY27" fmla="*/ 518317 h 604193"/>
                  <a:gd name="connsiteX28" fmla="*/ 64294 w 431583"/>
                  <a:gd name="connsiteY28" fmla="*/ 489742 h 604193"/>
                  <a:gd name="connsiteX29" fmla="*/ 57150 w 431583"/>
                  <a:gd name="connsiteY29" fmla="*/ 454024 h 604193"/>
                  <a:gd name="connsiteX30" fmla="*/ 73819 w 431583"/>
                  <a:gd name="connsiteY30" fmla="*/ 423067 h 604193"/>
                  <a:gd name="connsiteX31" fmla="*/ 119062 w 431583"/>
                  <a:gd name="connsiteY31" fmla="*/ 418305 h 604193"/>
                  <a:gd name="connsiteX32" fmla="*/ 107156 w 431583"/>
                  <a:gd name="connsiteY32" fmla="*/ 415924 h 604193"/>
                  <a:gd name="connsiteX33" fmla="*/ 95250 w 431583"/>
                  <a:gd name="connsiteY33" fmla="*/ 392111 h 604193"/>
                  <a:gd name="connsiteX34" fmla="*/ 90487 w 431583"/>
                  <a:gd name="connsiteY34" fmla="*/ 370680 h 604193"/>
                  <a:gd name="connsiteX35" fmla="*/ 80962 w 431583"/>
                  <a:gd name="connsiteY35" fmla="*/ 370680 h 604193"/>
                  <a:gd name="connsiteX36" fmla="*/ 35719 w 431583"/>
                  <a:gd name="connsiteY36" fmla="*/ 384967 h 604193"/>
                  <a:gd name="connsiteX37" fmla="*/ 7144 w 431583"/>
                  <a:gd name="connsiteY37" fmla="*/ 413542 h 604193"/>
                  <a:gd name="connsiteX38" fmla="*/ 0 w 431583"/>
                  <a:gd name="connsiteY38" fmla="*/ 451642 h 604193"/>
                  <a:gd name="connsiteX39" fmla="*/ 7144 w 431583"/>
                  <a:gd name="connsiteY39" fmla="*/ 499267 h 604193"/>
                  <a:gd name="connsiteX40" fmla="*/ 35719 w 431583"/>
                  <a:gd name="connsiteY40" fmla="*/ 546892 h 604193"/>
                  <a:gd name="connsiteX41" fmla="*/ 104775 w 431583"/>
                  <a:gd name="connsiteY41" fmla="*/ 589755 h 604193"/>
                  <a:gd name="connsiteX42" fmla="*/ 192881 w 431583"/>
                  <a:gd name="connsiteY42" fmla="*/ 604042 h 604193"/>
                  <a:gd name="connsiteX43" fmla="*/ 280987 w 431583"/>
                  <a:gd name="connsiteY43" fmla="*/ 582611 h 604193"/>
                  <a:gd name="connsiteX44" fmla="*/ 345281 w 431583"/>
                  <a:gd name="connsiteY44" fmla="*/ 544511 h 604193"/>
                  <a:gd name="connsiteX45" fmla="*/ 390525 w 431583"/>
                  <a:gd name="connsiteY45" fmla="*/ 492124 h 604193"/>
                  <a:gd name="connsiteX46" fmla="*/ 419100 w 431583"/>
                  <a:gd name="connsiteY46" fmla="*/ 415924 h 604193"/>
                  <a:gd name="connsiteX47" fmla="*/ 428625 w 431583"/>
                  <a:gd name="connsiteY47" fmla="*/ 330199 h 604193"/>
                  <a:gd name="connsiteX48" fmla="*/ 431006 w 431583"/>
                  <a:gd name="connsiteY48" fmla="*/ 244474 h 604193"/>
                  <a:gd name="connsiteX49" fmla="*/ 419100 w 431583"/>
                  <a:gd name="connsiteY49" fmla="*/ 139699 h 604193"/>
                  <a:gd name="connsiteX50" fmla="*/ 388144 w 431583"/>
                  <a:gd name="connsiteY50" fmla="*/ 53973 h 604193"/>
                  <a:gd name="connsiteX51" fmla="*/ 347661 w 431583"/>
                  <a:gd name="connsiteY51" fmla="*/ 13492 h 604193"/>
                  <a:gd name="connsiteX52" fmla="*/ 292894 w 431583"/>
                  <a:gd name="connsiteY52" fmla="*/ 1586 h 604193"/>
                  <a:gd name="connsiteX53" fmla="*/ 228600 w 431583"/>
                  <a:gd name="connsiteY53" fmla="*/ 44448 h 604193"/>
                  <a:gd name="connsiteX54" fmla="*/ 197644 w 431583"/>
                  <a:gd name="connsiteY54" fmla="*/ 118267 h 604193"/>
                  <a:gd name="connsiteX55" fmla="*/ 192882 w 431583"/>
                  <a:gd name="connsiteY55" fmla="*/ 201611 h 604193"/>
                  <a:gd name="connsiteX56" fmla="*/ 204787 w 431583"/>
                  <a:gd name="connsiteY56" fmla="*/ 268286 h 604193"/>
                  <a:gd name="connsiteX57" fmla="*/ 223837 w 431583"/>
                  <a:gd name="connsiteY57" fmla="*/ 337342 h 604193"/>
                  <a:gd name="connsiteX58" fmla="*/ 238125 w 431583"/>
                  <a:gd name="connsiteY58" fmla="*/ 384967 h 604193"/>
                  <a:gd name="connsiteX59" fmla="*/ 240506 w 431583"/>
                  <a:gd name="connsiteY59" fmla="*/ 432592 h 604193"/>
                  <a:gd name="connsiteX60" fmla="*/ 221456 w 431583"/>
                  <a:gd name="connsiteY60" fmla="*/ 454024 h 604193"/>
                  <a:gd name="connsiteX61" fmla="*/ 185737 w 431583"/>
                  <a:gd name="connsiteY61" fmla="*/ 444499 h 604193"/>
                  <a:gd name="connsiteX62" fmla="*/ 157162 w 431583"/>
                  <a:gd name="connsiteY62" fmla="*/ 399255 h 604193"/>
                  <a:gd name="connsiteX63" fmla="*/ 145256 w 431583"/>
                  <a:gd name="connsiteY63" fmla="*/ 313530 h 604193"/>
                  <a:gd name="connsiteX64" fmla="*/ 150019 w 431583"/>
                  <a:gd name="connsiteY64" fmla="*/ 237330 h 604193"/>
                  <a:gd name="connsiteX65" fmla="*/ 157162 w 431583"/>
                  <a:gd name="connsiteY65" fmla="*/ 189705 h 604193"/>
                  <a:gd name="connsiteX66" fmla="*/ 157162 w 431583"/>
                  <a:gd name="connsiteY66" fmla="*/ 163511 h 604193"/>
                  <a:gd name="connsiteX67" fmla="*/ 140494 w 431583"/>
                  <a:gd name="connsiteY67" fmla="*/ 151605 h 604193"/>
                  <a:gd name="connsiteX68" fmla="*/ 109537 w 431583"/>
                  <a:gd name="connsiteY68" fmla="*/ 163511 h 604193"/>
                  <a:gd name="connsiteX69" fmla="*/ 95251 w 431583"/>
                  <a:gd name="connsiteY69" fmla="*/ 215898 h 604193"/>
                  <a:gd name="connsiteX0" fmla="*/ 95251 w 431583"/>
                  <a:gd name="connsiteY0" fmla="*/ 215898 h 604193"/>
                  <a:gd name="connsiteX1" fmla="*/ 88106 w 431583"/>
                  <a:gd name="connsiteY1" fmla="*/ 284956 h 604193"/>
                  <a:gd name="connsiteX2" fmla="*/ 88106 w 431583"/>
                  <a:gd name="connsiteY2" fmla="*/ 344486 h 604193"/>
                  <a:gd name="connsiteX3" fmla="*/ 100012 w 431583"/>
                  <a:gd name="connsiteY3" fmla="*/ 399255 h 604193"/>
                  <a:gd name="connsiteX4" fmla="*/ 119062 w 431583"/>
                  <a:gd name="connsiteY4" fmla="*/ 442117 h 604193"/>
                  <a:gd name="connsiteX5" fmla="*/ 142875 w 431583"/>
                  <a:gd name="connsiteY5" fmla="*/ 475455 h 604193"/>
                  <a:gd name="connsiteX6" fmla="*/ 180975 w 431583"/>
                  <a:gd name="connsiteY6" fmla="*/ 499267 h 604193"/>
                  <a:gd name="connsiteX7" fmla="*/ 233362 w 431583"/>
                  <a:gd name="connsiteY7" fmla="*/ 501649 h 604193"/>
                  <a:gd name="connsiteX8" fmla="*/ 269081 w 431583"/>
                  <a:gd name="connsiteY8" fmla="*/ 484980 h 604193"/>
                  <a:gd name="connsiteX9" fmla="*/ 295275 w 431583"/>
                  <a:gd name="connsiteY9" fmla="*/ 442117 h 604193"/>
                  <a:gd name="connsiteX10" fmla="*/ 292894 w 431583"/>
                  <a:gd name="connsiteY10" fmla="*/ 377824 h 604193"/>
                  <a:gd name="connsiteX11" fmla="*/ 273844 w 431583"/>
                  <a:gd name="connsiteY11" fmla="*/ 315911 h 604193"/>
                  <a:gd name="connsiteX12" fmla="*/ 252412 w 431583"/>
                  <a:gd name="connsiteY12" fmla="*/ 232567 h 604193"/>
                  <a:gd name="connsiteX13" fmla="*/ 245268 w 431583"/>
                  <a:gd name="connsiteY13" fmla="*/ 158749 h 604193"/>
                  <a:gd name="connsiteX14" fmla="*/ 257175 w 431583"/>
                  <a:gd name="connsiteY14" fmla="*/ 103980 h 604193"/>
                  <a:gd name="connsiteX15" fmla="*/ 276225 w 431583"/>
                  <a:gd name="connsiteY15" fmla="*/ 70642 h 604193"/>
                  <a:gd name="connsiteX16" fmla="*/ 316706 w 431583"/>
                  <a:gd name="connsiteY16" fmla="*/ 61118 h 604193"/>
                  <a:gd name="connsiteX17" fmla="*/ 347663 w 431583"/>
                  <a:gd name="connsiteY17" fmla="*/ 92073 h 604193"/>
                  <a:gd name="connsiteX18" fmla="*/ 364332 w 431583"/>
                  <a:gd name="connsiteY18" fmla="*/ 156367 h 604193"/>
                  <a:gd name="connsiteX19" fmla="*/ 373856 w 431583"/>
                  <a:gd name="connsiteY19" fmla="*/ 225424 h 604193"/>
                  <a:gd name="connsiteX20" fmla="*/ 376237 w 431583"/>
                  <a:gd name="connsiteY20" fmla="*/ 306386 h 604193"/>
                  <a:gd name="connsiteX21" fmla="*/ 369094 w 431583"/>
                  <a:gd name="connsiteY21" fmla="*/ 380205 h 604193"/>
                  <a:gd name="connsiteX22" fmla="*/ 357187 w 431583"/>
                  <a:gd name="connsiteY22" fmla="*/ 442117 h 604193"/>
                  <a:gd name="connsiteX23" fmla="*/ 328612 w 431583"/>
                  <a:gd name="connsiteY23" fmla="*/ 487361 h 604193"/>
                  <a:gd name="connsiteX24" fmla="*/ 278606 w 431583"/>
                  <a:gd name="connsiteY24" fmla="*/ 525461 h 604193"/>
                  <a:gd name="connsiteX25" fmla="*/ 216693 w 431583"/>
                  <a:gd name="connsiteY25" fmla="*/ 546892 h 604193"/>
                  <a:gd name="connsiteX26" fmla="*/ 142875 w 431583"/>
                  <a:gd name="connsiteY26" fmla="*/ 546892 h 604193"/>
                  <a:gd name="connsiteX27" fmla="*/ 88106 w 431583"/>
                  <a:gd name="connsiteY27" fmla="*/ 518317 h 604193"/>
                  <a:gd name="connsiteX28" fmla="*/ 64294 w 431583"/>
                  <a:gd name="connsiteY28" fmla="*/ 489742 h 604193"/>
                  <a:gd name="connsiteX29" fmla="*/ 57150 w 431583"/>
                  <a:gd name="connsiteY29" fmla="*/ 454024 h 604193"/>
                  <a:gd name="connsiteX30" fmla="*/ 73819 w 431583"/>
                  <a:gd name="connsiteY30" fmla="*/ 423067 h 604193"/>
                  <a:gd name="connsiteX31" fmla="*/ 119062 w 431583"/>
                  <a:gd name="connsiteY31" fmla="*/ 418305 h 604193"/>
                  <a:gd name="connsiteX32" fmla="*/ 95250 w 431583"/>
                  <a:gd name="connsiteY32" fmla="*/ 413543 h 604193"/>
                  <a:gd name="connsiteX33" fmla="*/ 95250 w 431583"/>
                  <a:gd name="connsiteY33" fmla="*/ 392111 h 604193"/>
                  <a:gd name="connsiteX34" fmla="*/ 90487 w 431583"/>
                  <a:gd name="connsiteY34" fmla="*/ 370680 h 604193"/>
                  <a:gd name="connsiteX35" fmla="*/ 80962 w 431583"/>
                  <a:gd name="connsiteY35" fmla="*/ 370680 h 604193"/>
                  <a:gd name="connsiteX36" fmla="*/ 35719 w 431583"/>
                  <a:gd name="connsiteY36" fmla="*/ 384967 h 604193"/>
                  <a:gd name="connsiteX37" fmla="*/ 7144 w 431583"/>
                  <a:gd name="connsiteY37" fmla="*/ 413542 h 604193"/>
                  <a:gd name="connsiteX38" fmla="*/ 0 w 431583"/>
                  <a:gd name="connsiteY38" fmla="*/ 451642 h 604193"/>
                  <a:gd name="connsiteX39" fmla="*/ 7144 w 431583"/>
                  <a:gd name="connsiteY39" fmla="*/ 499267 h 604193"/>
                  <a:gd name="connsiteX40" fmla="*/ 35719 w 431583"/>
                  <a:gd name="connsiteY40" fmla="*/ 546892 h 604193"/>
                  <a:gd name="connsiteX41" fmla="*/ 104775 w 431583"/>
                  <a:gd name="connsiteY41" fmla="*/ 589755 h 604193"/>
                  <a:gd name="connsiteX42" fmla="*/ 192881 w 431583"/>
                  <a:gd name="connsiteY42" fmla="*/ 604042 h 604193"/>
                  <a:gd name="connsiteX43" fmla="*/ 280987 w 431583"/>
                  <a:gd name="connsiteY43" fmla="*/ 582611 h 604193"/>
                  <a:gd name="connsiteX44" fmla="*/ 345281 w 431583"/>
                  <a:gd name="connsiteY44" fmla="*/ 544511 h 604193"/>
                  <a:gd name="connsiteX45" fmla="*/ 390525 w 431583"/>
                  <a:gd name="connsiteY45" fmla="*/ 492124 h 604193"/>
                  <a:gd name="connsiteX46" fmla="*/ 419100 w 431583"/>
                  <a:gd name="connsiteY46" fmla="*/ 415924 h 604193"/>
                  <a:gd name="connsiteX47" fmla="*/ 428625 w 431583"/>
                  <a:gd name="connsiteY47" fmla="*/ 330199 h 604193"/>
                  <a:gd name="connsiteX48" fmla="*/ 431006 w 431583"/>
                  <a:gd name="connsiteY48" fmla="*/ 244474 h 604193"/>
                  <a:gd name="connsiteX49" fmla="*/ 419100 w 431583"/>
                  <a:gd name="connsiteY49" fmla="*/ 139699 h 604193"/>
                  <a:gd name="connsiteX50" fmla="*/ 388144 w 431583"/>
                  <a:gd name="connsiteY50" fmla="*/ 53973 h 604193"/>
                  <a:gd name="connsiteX51" fmla="*/ 347661 w 431583"/>
                  <a:gd name="connsiteY51" fmla="*/ 13492 h 604193"/>
                  <a:gd name="connsiteX52" fmla="*/ 292894 w 431583"/>
                  <a:gd name="connsiteY52" fmla="*/ 1586 h 604193"/>
                  <a:gd name="connsiteX53" fmla="*/ 228600 w 431583"/>
                  <a:gd name="connsiteY53" fmla="*/ 44448 h 604193"/>
                  <a:gd name="connsiteX54" fmla="*/ 197644 w 431583"/>
                  <a:gd name="connsiteY54" fmla="*/ 118267 h 604193"/>
                  <a:gd name="connsiteX55" fmla="*/ 192882 w 431583"/>
                  <a:gd name="connsiteY55" fmla="*/ 201611 h 604193"/>
                  <a:gd name="connsiteX56" fmla="*/ 204787 w 431583"/>
                  <a:gd name="connsiteY56" fmla="*/ 268286 h 604193"/>
                  <a:gd name="connsiteX57" fmla="*/ 223837 w 431583"/>
                  <a:gd name="connsiteY57" fmla="*/ 337342 h 604193"/>
                  <a:gd name="connsiteX58" fmla="*/ 238125 w 431583"/>
                  <a:gd name="connsiteY58" fmla="*/ 384967 h 604193"/>
                  <a:gd name="connsiteX59" fmla="*/ 240506 w 431583"/>
                  <a:gd name="connsiteY59" fmla="*/ 432592 h 604193"/>
                  <a:gd name="connsiteX60" fmla="*/ 221456 w 431583"/>
                  <a:gd name="connsiteY60" fmla="*/ 454024 h 604193"/>
                  <a:gd name="connsiteX61" fmla="*/ 185737 w 431583"/>
                  <a:gd name="connsiteY61" fmla="*/ 444499 h 604193"/>
                  <a:gd name="connsiteX62" fmla="*/ 157162 w 431583"/>
                  <a:gd name="connsiteY62" fmla="*/ 399255 h 604193"/>
                  <a:gd name="connsiteX63" fmla="*/ 145256 w 431583"/>
                  <a:gd name="connsiteY63" fmla="*/ 313530 h 604193"/>
                  <a:gd name="connsiteX64" fmla="*/ 150019 w 431583"/>
                  <a:gd name="connsiteY64" fmla="*/ 237330 h 604193"/>
                  <a:gd name="connsiteX65" fmla="*/ 157162 w 431583"/>
                  <a:gd name="connsiteY65" fmla="*/ 189705 h 604193"/>
                  <a:gd name="connsiteX66" fmla="*/ 157162 w 431583"/>
                  <a:gd name="connsiteY66" fmla="*/ 163511 h 604193"/>
                  <a:gd name="connsiteX67" fmla="*/ 140494 w 431583"/>
                  <a:gd name="connsiteY67" fmla="*/ 151605 h 604193"/>
                  <a:gd name="connsiteX68" fmla="*/ 109537 w 431583"/>
                  <a:gd name="connsiteY68" fmla="*/ 163511 h 604193"/>
                  <a:gd name="connsiteX69" fmla="*/ 95251 w 431583"/>
                  <a:gd name="connsiteY69" fmla="*/ 215898 h 604193"/>
                  <a:gd name="connsiteX0" fmla="*/ 95251 w 431583"/>
                  <a:gd name="connsiteY0" fmla="*/ 215898 h 604193"/>
                  <a:gd name="connsiteX1" fmla="*/ 88106 w 431583"/>
                  <a:gd name="connsiteY1" fmla="*/ 284956 h 604193"/>
                  <a:gd name="connsiteX2" fmla="*/ 88106 w 431583"/>
                  <a:gd name="connsiteY2" fmla="*/ 344486 h 604193"/>
                  <a:gd name="connsiteX3" fmla="*/ 100012 w 431583"/>
                  <a:gd name="connsiteY3" fmla="*/ 399255 h 604193"/>
                  <a:gd name="connsiteX4" fmla="*/ 119062 w 431583"/>
                  <a:gd name="connsiteY4" fmla="*/ 442117 h 604193"/>
                  <a:gd name="connsiteX5" fmla="*/ 142875 w 431583"/>
                  <a:gd name="connsiteY5" fmla="*/ 475455 h 604193"/>
                  <a:gd name="connsiteX6" fmla="*/ 180975 w 431583"/>
                  <a:gd name="connsiteY6" fmla="*/ 499267 h 604193"/>
                  <a:gd name="connsiteX7" fmla="*/ 233362 w 431583"/>
                  <a:gd name="connsiteY7" fmla="*/ 501649 h 604193"/>
                  <a:gd name="connsiteX8" fmla="*/ 269081 w 431583"/>
                  <a:gd name="connsiteY8" fmla="*/ 484980 h 604193"/>
                  <a:gd name="connsiteX9" fmla="*/ 295275 w 431583"/>
                  <a:gd name="connsiteY9" fmla="*/ 442117 h 604193"/>
                  <a:gd name="connsiteX10" fmla="*/ 292894 w 431583"/>
                  <a:gd name="connsiteY10" fmla="*/ 377824 h 604193"/>
                  <a:gd name="connsiteX11" fmla="*/ 273844 w 431583"/>
                  <a:gd name="connsiteY11" fmla="*/ 315911 h 604193"/>
                  <a:gd name="connsiteX12" fmla="*/ 252412 w 431583"/>
                  <a:gd name="connsiteY12" fmla="*/ 232567 h 604193"/>
                  <a:gd name="connsiteX13" fmla="*/ 245268 w 431583"/>
                  <a:gd name="connsiteY13" fmla="*/ 158749 h 604193"/>
                  <a:gd name="connsiteX14" fmla="*/ 257175 w 431583"/>
                  <a:gd name="connsiteY14" fmla="*/ 103980 h 604193"/>
                  <a:gd name="connsiteX15" fmla="*/ 276225 w 431583"/>
                  <a:gd name="connsiteY15" fmla="*/ 70642 h 604193"/>
                  <a:gd name="connsiteX16" fmla="*/ 316706 w 431583"/>
                  <a:gd name="connsiteY16" fmla="*/ 61118 h 604193"/>
                  <a:gd name="connsiteX17" fmla="*/ 347663 w 431583"/>
                  <a:gd name="connsiteY17" fmla="*/ 92073 h 604193"/>
                  <a:gd name="connsiteX18" fmla="*/ 364332 w 431583"/>
                  <a:gd name="connsiteY18" fmla="*/ 156367 h 604193"/>
                  <a:gd name="connsiteX19" fmla="*/ 373856 w 431583"/>
                  <a:gd name="connsiteY19" fmla="*/ 225424 h 604193"/>
                  <a:gd name="connsiteX20" fmla="*/ 376237 w 431583"/>
                  <a:gd name="connsiteY20" fmla="*/ 306386 h 604193"/>
                  <a:gd name="connsiteX21" fmla="*/ 369094 w 431583"/>
                  <a:gd name="connsiteY21" fmla="*/ 380205 h 604193"/>
                  <a:gd name="connsiteX22" fmla="*/ 357187 w 431583"/>
                  <a:gd name="connsiteY22" fmla="*/ 442117 h 604193"/>
                  <a:gd name="connsiteX23" fmla="*/ 328612 w 431583"/>
                  <a:gd name="connsiteY23" fmla="*/ 487361 h 604193"/>
                  <a:gd name="connsiteX24" fmla="*/ 278606 w 431583"/>
                  <a:gd name="connsiteY24" fmla="*/ 525461 h 604193"/>
                  <a:gd name="connsiteX25" fmla="*/ 216693 w 431583"/>
                  <a:gd name="connsiteY25" fmla="*/ 546892 h 604193"/>
                  <a:gd name="connsiteX26" fmla="*/ 142875 w 431583"/>
                  <a:gd name="connsiteY26" fmla="*/ 546892 h 604193"/>
                  <a:gd name="connsiteX27" fmla="*/ 88106 w 431583"/>
                  <a:gd name="connsiteY27" fmla="*/ 518317 h 604193"/>
                  <a:gd name="connsiteX28" fmla="*/ 64294 w 431583"/>
                  <a:gd name="connsiteY28" fmla="*/ 489742 h 604193"/>
                  <a:gd name="connsiteX29" fmla="*/ 57150 w 431583"/>
                  <a:gd name="connsiteY29" fmla="*/ 454024 h 604193"/>
                  <a:gd name="connsiteX30" fmla="*/ 73819 w 431583"/>
                  <a:gd name="connsiteY30" fmla="*/ 423067 h 604193"/>
                  <a:gd name="connsiteX31" fmla="*/ 104775 w 431583"/>
                  <a:gd name="connsiteY31" fmla="*/ 413542 h 604193"/>
                  <a:gd name="connsiteX32" fmla="*/ 95250 w 431583"/>
                  <a:gd name="connsiteY32" fmla="*/ 413543 h 604193"/>
                  <a:gd name="connsiteX33" fmla="*/ 95250 w 431583"/>
                  <a:gd name="connsiteY33" fmla="*/ 392111 h 604193"/>
                  <a:gd name="connsiteX34" fmla="*/ 90487 w 431583"/>
                  <a:gd name="connsiteY34" fmla="*/ 370680 h 604193"/>
                  <a:gd name="connsiteX35" fmla="*/ 80962 w 431583"/>
                  <a:gd name="connsiteY35" fmla="*/ 370680 h 604193"/>
                  <a:gd name="connsiteX36" fmla="*/ 35719 w 431583"/>
                  <a:gd name="connsiteY36" fmla="*/ 384967 h 604193"/>
                  <a:gd name="connsiteX37" fmla="*/ 7144 w 431583"/>
                  <a:gd name="connsiteY37" fmla="*/ 413542 h 604193"/>
                  <a:gd name="connsiteX38" fmla="*/ 0 w 431583"/>
                  <a:gd name="connsiteY38" fmla="*/ 451642 h 604193"/>
                  <a:gd name="connsiteX39" fmla="*/ 7144 w 431583"/>
                  <a:gd name="connsiteY39" fmla="*/ 499267 h 604193"/>
                  <a:gd name="connsiteX40" fmla="*/ 35719 w 431583"/>
                  <a:gd name="connsiteY40" fmla="*/ 546892 h 604193"/>
                  <a:gd name="connsiteX41" fmla="*/ 104775 w 431583"/>
                  <a:gd name="connsiteY41" fmla="*/ 589755 h 604193"/>
                  <a:gd name="connsiteX42" fmla="*/ 192881 w 431583"/>
                  <a:gd name="connsiteY42" fmla="*/ 604042 h 604193"/>
                  <a:gd name="connsiteX43" fmla="*/ 280987 w 431583"/>
                  <a:gd name="connsiteY43" fmla="*/ 582611 h 604193"/>
                  <a:gd name="connsiteX44" fmla="*/ 345281 w 431583"/>
                  <a:gd name="connsiteY44" fmla="*/ 544511 h 604193"/>
                  <a:gd name="connsiteX45" fmla="*/ 390525 w 431583"/>
                  <a:gd name="connsiteY45" fmla="*/ 492124 h 604193"/>
                  <a:gd name="connsiteX46" fmla="*/ 419100 w 431583"/>
                  <a:gd name="connsiteY46" fmla="*/ 415924 h 604193"/>
                  <a:gd name="connsiteX47" fmla="*/ 428625 w 431583"/>
                  <a:gd name="connsiteY47" fmla="*/ 330199 h 604193"/>
                  <a:gd name="connsiteX48" fmla="*/ 431006 w 431583"/>
                  <a:gd name="connsiteY48" fmla="*/ 244474 h 604193"/>
                  <a:gd name="connsiteX49" fmla="*/ 419100 w 431583"/>
                  <a:gd name="connsiteY49" fmla="*/ 139699 h 604193"/>
                  <a:gd name="connsiteX50" fmla="*/ 388144 w 431583"/>
                  <a:gd name="connsiteY50" fmla="*/ 53973 h 604193"/>
                  <a:gd name="connsiteX51" fmla="*/ 347661 w 431583"/>
                  <a:gd name="connsiteY51" fmla="*/ 13492 h 604193"/>
                  <a:gd name="connsiteX52" fmla="*/ 292894 w 431583"/>
                  <a:gd name="connsiteY52" fmla="*/ 1586 h 604193"/>
                  <a:gd name="connsiteX53" fmla="*/ 228600 w 431583"/>
                  <a:gd name="connsiteY53" fmla="*/ 44448 h 604193"/>
                  <a:gd name="connsiteX54" fmla="*/ 197644 w 431583"/>
                  <a:gd name="connsiteY54" fmla="*/ 118267 h 604193"/>
                  <a:gd name="connsiteX55" fmla="*/ 192882 w 431583"/>
                  <a:gd name="connsiteY55" fmla="*/ 201611 h 604193"/>
                  <a:gd name="connsiteX56" fmla="*/ 204787 w 431583"/>
                  <a:gd name="connsiteY56" fmla="*/ 268286 h 604193"/>
                  <a:gd name="connsiteX57" fmla="*/ 223837 w 431583"/>
                  <a:gd name="connsiteY57" fmla="*/ 337342 h 604193"/>
                  <a:gd name="connsiteX58" fmla="*/ 238125 w 431583"/>
                  <a:gd name="connsiteY58" fmla="*/ 384967 h 604193"/>
                  <a:gd name="connsiteX59" fmla="*/ 240506 w 431583"/>
                  <a:gd name="connsiteY59" fmla="*/ 432592 h 604193"/>
                  <a:gd name="connsiteX60" fmla="*/ 221456 w 431583"/>
                  <a:gd name="connsiteY60" fmla="*/ 454024 h 604193"/>
                  <a:gd name="connsiteX61" fmla="*/ 185737 w 431583"/>
                  <a:gd name="connsiteY61" fmla="*/ 444499 h 604193"/>
                  <a:gd name="connsiteX62" fmla="*/ 157162 w 431583"/>
                  <a:gd name="connsiteY62" fmla="*/ 399255 h 604193"/>
                  <a:gd name="connsiteX63" fmla="*/ 145256 w 431583"/>
                  <a:gd name="connsiteY63" fmla="*/ 313530 h 604193"/>
                  <a:gd name="connsiteX64" fmla="*/ 150019 w 431583"/>
                  <a:gd name="connsiteY64" fmla="*/ 237330 h 604193"/>
                  <a:gd name="connsiteX65" fmla="*/ 157162 w 431583"/>
                  <a:gd name="connsiteY65" fmla="*/ 189705 h 604193"/>
                  <a:gd name="connsiteX66" fmla="*/ 157162 w 431583"/>
                  <a:gd name="connsiteY66" fmla="*/ 163511 h 604193"/>
                  <a:gd name="connsiteX67" fmla="*/ 140494 w 431583"/>
                  <a:gd name="connsiteY67" fmla="*/ 151605 h 604193"/>
                  <a:gd name="connsiteX68" fmla="*/ 109537 w 431583"/>
                  <a:gd name="connsiteY68" fmla="*/ 163511 h 604193"/>
                  <a:gd name="connsiteX69" fmla="*/ 95251 w 431583"/>
                  <a:gd name="connsiteY69" fmla="*/ 215898 h 604193"/>
                  <a:gd name="connsiteX0" fmla="*/ 95251 w 431583"/>
                  <a:gd name="connsiteY0" fmla="*/ 215898 h 604193"/>
                  <a:gd name="connsiteX1" fmla="*/ 88106 w 431583"/>
                  <a:gd name="connsiteY1" fmla="*/ 284956 h 604193"/>
                  <a:gd name="connsiteX2" fmla="*/ 88106 w 431583"/>
                  <a:gd name="connsiteY2" fmla="*/ 344486 h 604193"/>
                  <a:gd name="connsiteX3" fmla="*/ 100012 w 431583"/>
                  <a:gd name="connsiteY3" fmla="*/ 399255 h 604193"/>
                  <a:gd name="connsiteX4" fmla="*/ 119062 w 431583"/>
                  <a:gd name="connsiteY4" fmla="*/ 442117 h 604193"/>
                  <a:gd name="connsiteX5" fmla="*/ 142875 w 431583"/>
                  <a:gd name="connsiteY5" fmla="*/ 475455 h 604193"/>
                  <a:gd name="connsiteX6" fmla="*/ 180975 w 431583"/>
                  <a:gd name="connsiteY6" fmla="*/ 499267 h 604193"/>
                  <a:gd name="connsiteX7" fmla="*/ 233362 w 431583"/>
                  <a:gd name="connsiteY7" fmla="*/ 501649 h 604193"/>
                  <a:gd name="connsiteX8" fmla="*/ 269081 w 431583"/>
                  <a:gd name="connsiteY8" fmla="*/ 484980 h 604193"/>
                  <a:gd name="connsiteX9" fmla="*/ 295275 w 431583"/>
                  <a:gd name="connsiteY9" fmla="*/ 442117 h 604193"/>
                  <a:gd name="connsiteX10" fmla="*/ 292894 w 431583"/>
                  <a:gd name="connsiteY10" fmla="*/ 377824 h 604193"/>
                  <a:gd name="connsiteX11" fmla="*/ 273844 w 431583"/>
                  <a:gd name="connsiteY11" fmla="*/ 315911 h 604193"/>
                  <a:gd name="connsiteX12" fmla="*/ 252412 w 431583"/>
                  <a:gd name="connsiteY12" fmla="*/ 232567 h 604193"/>
                  <a:gd name="connsiteX13" fmla="*/ 245268 w 431583"/>
                  <a:gd name="connsiteY13" fmla="*/ 158749 h 604193"/>
                  <a:gd name="connsiteX14" fmla="*/ 257175 w 431583"/>
                  <a:gd name="connsiteY14" fmla="*/ 103980 h 604193"/>
                  <a:gd name="connsiteX15" fmla="*/ 276225 w 431583"/>
                  <a:gd name="connsiteY15" fmla="*/ 70642 h 604193"/>
                  <a:gd name="connsiteX16" fmla="*/ 316706 w 431583"/>
                  <a:gd name="connsiteY16" fmla="*/ 61118 h 604193"/>
                  <a:gd name="connsiteX17" fmla="*/ 347663 w 431583"/>
                  <a:gd name="connsiteY17" fmla="*/ 92073 h 604193"/>
                  <a:gd name="connsiteX18" fmla="*/ 364332 w 431583"/>
                  <a:gd name="connsiteY18" fmla="*/ 156367 h 604193"/>
                  <a:gd name="connsiteX19" fmla="*/ 373856 w 431583"/>
                  <a:gd name="connsiteY19" fmla="*/ 225424 h 604193"/>
                  <a:gd name="connsiteX20" fmla="*/ 376237 w 431583"/>
                  <a:gd name="connsiteY20" fmla="*/ 306386 h 604193"/>
                  <a:gd name="connsiteX21" fmla="*/ 369094 w 431583"/>
                  <a:gd name="connsiteY21" fmla="*/ 380205 h 604193"/>
                  <a:gd name="connsiteX22" fmla="*/ 357187 w 431583"/>
                  <a:gd name="connsiteY22" fmla="*/ 442117 h 604193"/>
                  <a:gd name="connsiteX23" fmla="*/ 328612 w 431583"/>
                  <a:gd name="connsiteY23" fmla="*/ 487361 h 604193"/>
                  <a:gd name="connsiteX24" fmla="*/ 278606 w 431583"/>
                  <a:gd name="connsiteY24" fmla="*/ 525461 h 604193"/>
                  <a:gd name="connsiteX25" fmla="*/ 216693 w 431583"/>
                  <a:gd name="connsiteY25" fmla="*/ 546892 h 604193"/>
                  <a:gd name="connsiteX26" fmla="*/ 142875 w 431583"/>
                  <a:gd name="connsiteY26" fmla="*/ 546892 h 604193"/>
                  <a:gd name="connsiteX27" fmla="*/ 88106 w 431583"/>
                  <a:gd name="connsiteY27" fmla="*/ 518317 h 604193"/>
                  <a:gd name="connsiteX28" fmla="*/ 64294 w 431583"/>
                  <a:gd name="connsiteY28" fmla="*/ 489742 h 604193"/>
                  <a:gd name="connsiteX29" fmla="*/ 57150 w 431583"/>
                  <a:gd name="connsiteY29" fmla="*/ 454024 h 604193"/>
                  <a:gd name="connsiteX30" fmla="*/ 73819 w 431583"/>
                  <a:gd name="connsiteY30" fmla="*/ 423067 h 604193"/>
                  <a:gd name="connsiteX31" fmla="*/ 104775 w 431583"/>
                  <a:gd name="connsiteY31" fmla="*/ 413542 h 604193"/>
                  <a:gd name="connsiteX32" fmla="*/ 100012 w 431583"/>
                  <a:gd name="connsiteY32" fmla="*/ 413543 h 604193"/>
                  <a:gd name="connsiteX33" fmla="*/ 95250 w 431583"/>
                  <a:gd name="connsiteY33" fmla="*/ 392111 h 604193"/>
                  <a:gd name="connsiteX34" fmla="*/ 90487 w 431583"/>
                  <a:gd name="connsiteY34" fmla="*/ 370680 h 604193"/>
                  <a:gd name="connsiteX35" fmla="*/ 80962 w 431583"/>
                  <a:gd name="connsiteY35" fmla="*/ 370680 h 604193"/>
                  <a:gd name="connsiteX36" fmla="*/ 35719 w 431583"/>
                  <a:gd name="connsiteY36" fmla="*/ 384967 h 604193"/>
                  <a:gd name="connsiteX37" fmla="*/ 7144 w 431583"/>
                  <a:gd name="connsiteY37" fmla="*/ 413542 h 604193"/>
                  <a:gd name="connsiteX38" fmla="*/ 0 w 431583"/>
                  <a:gd name="connsiteY38" fmla="*/ 451642 h 604193"/>
                  <a:gd name="connsiteX39" fmla="*/ 7144 w 431583"/>
                  <a:gd name="connsiteY39" fmla="*/ 499267 h 604193"/>
                  <a:gd name="connsiteX40" fmla="*/ 35719 w 431583"/>
                  <a:gd name="connsiteY40" fmla="*/ 546892 h 604193"/>
                  <a:gd name="connsiteX41" fmla="*/ 104775 w 431583"/>
                  <a:gd name="connsiteY41" fmla="*/ 589755 h 604193"/>
                  <a:gd name="connsiteX42" fmla="*/ 192881 w 431583"/>
                  <a:gd name="connsiteY42" fmla="*/ 604042 h 604193"/>
                  <a:gd name="connsiteX43" fmla="*/ 280987 w 431583"/>
                  <a:gd name="connsiteY43" fmla="*/ 582611 h 604193"/>
                  <a:gd name="connsiteX44" fmla="*/ 345281 w 431583"/>
                  <a:gd name="connsiteY44" fmla="*/ 544511 h 604193"/>
                  <a:gd name="connsiteX45" fmla="*/ 390525 w 431583"/>
                  <a:gd name="connsiteY45" fmla="*/ 492124 h 604193"/>
                  <a:gd name="connsiteX46" fmla="*/ 419100 w 431583"/>
                  <a:gd name="connsiteY46" fmla="*/ 415924 h 604193"/>
                  <a:gd name="connsiteX47" fmla="*/ 428625 w 431583"/>
                  <a:gd name="connsiteY47" fmla="*/ 330199 h 604193"/>
                  <a:gd name="connsiteX48" fmla="*/ 431006 w 431583"/>
                  <a:gd name="connsiteY48" fmla="*/ 244474 h 604193"/>
                  <a:gd name="connsiteX49" fmla="*/ 419100 w 431583"/>
                  <a:gd name="connsiteY49" fmla="*/ 139699 h 604193"/>
                  <a:gd name="connsiteX50" fmla="*/ 388144 w 431583"/>
                  <a:gd name="connsiteY50" fmla="*/ 53973 h 604193"/>
                  <a:gd name="connsiteX51" fmla="*/ 347661 w 431583"/>
                  <a:gd name="connsiteY51" fmla="*/ 13492 h 604193"/>
                  <a:gd name="connsiteX52" fmla="*/ 292894 w 431583"/>
                  <a:gd name="connsiteY52" fmla="*/ 1586 h 604193"/>
                  <a:gd name="connsiteX53" fmla="*/ 228600 w 431583"/>
                  <a:gd name="connsiteY53" fmla="*/ 44448 h 604193"/>
                  <a:gd name="connsiteX54" fmla="*/ 197644 w 431583"/>
                  <a:gd name="connsiteY54" fmla="*/ 118267 h 604193"/>
                  <a:gd name="connsiteX55" fmla="*/ 192882 w 431583"/>
                  <a:gd name="connsiteY55" fmla="*/ 201611 h 604193"/>
                  <a:gd name="connsiteX56" fmla="*/ 204787 w 431583"/>
                  <a:gd name="connsiteY56" fmla="*/ 268286 h 604193"/>
                  <a:gd name="connsiteX57" fmla="*/ 223837 w 431583"/>
                  <a:gd name="connsiteY57" fmla="*/ 337342 h 604193"/>
                  <a:gd name="connsiteX58" fmla="*/ 238125 w 431583"/>
                  <a:gd name="connsiteY58" fmla="*/ 384967 h 604193"/>
                  <a:gd name="connsiteX59" fmla="*/ 240506 w 431583"/>
                  <a:gd name="connsiteY59" fmla="*/ 432592 h 604193"/>
                  <a:gd name="connsiteX60" fmla="*/ 221456 w 431583"/>
                  <a:gd name="connsiteY60" fmla="*/ 454024 h 604193"/>
                  <a:gd name="connsiteX61" fmla="*/ 185737 w 431583"/>
                  <a:gd name="connsiteY61" fmla="*/ 444499 h 604193"/>
                  <a:gd name="connsiteX62" fmla="*/ 157162 w 431583"/>
                  <a:gd name="connsiteY62" fmla="*/ 399255 h 604193"/>
                  <a:gd name="connsiteX63" fmla="*/ 145256 w 431583"/>
                  <a:gd name="connsiteY63" fmla="*/ 313530 h 604193"/>
                  <a:gd name="connsiteX64" fmla="*/ 150019 w 431583"/>
                  <a:gd name="connsiteY64" fmla="*/ 237330 h 604193"/>
                  <a:gd name="connsiteX65" fmla="*/ 157162 w 431583"/>
                  <a:gd name="connsiteY65" fmla="*/ 189705 h 604193"/>
                  <a:gd name="connsiteX66" fmla="*/ 157162 w 431583"/>
                  <a:gd name="connsiteY66" fmla="*/ 163511 h 604193"/>
                  <a:gd name="connsiteX67" fmla="*/ 140494 w 431583"/>
                  <a:gd name="connsiteY67" fmla="*/ 151605 h 604193"/>
                  <a:gd name="connsiteX68" fmla="*/ 109537 w 431583"/>
                  <a:gd name="connsiteY68" fmla="*/ 163511 h 604193"/>
                  <a:gd name="connsiteX69" fmla="*/ 95251 w 431583"/>
                  <a:gd name="connsiteY69" fmla="*/ 215898 h 60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431583" h="604193">
                    <a:moveTo>
                      <a:pt x="95251" y="215898"/>
                    </a:moveTo>
                    <a:cubicBezTo>
                      <a:pt x="91679" y="236139"/>
                      <a:pt x="89297" y="263525"/>
                      <a:pt x="88106" y="284956"/>
                    </a:cubicBezTo>
                    <a:cubicBezTo>
                      <a:pt x="86915" y="306387"/>
                      <a:pt x="86122" y="325436"/>
                      <a:pt x="88106" y="344486"/>
                    </a:cubicBezTo>
                    <a:cubicBezTo>
                      <a:pt x="90090" y="363536"/>
                      <a:pt x="94853" y="382983"/>
                      <a:pt x="100012" y="399255"/>
                    </a:cubicBezTo>
                    <a:cubicBezTo>
                      <a:pt x="105171" y="415527"/>
                      <a:pt x="111918" y="429417"/>
                      <a:pt x="119062" y="442117"/>
                    </a:cubicBezTo>
                    <a:cubicBezTo>
                      <a:pt x="126206" y="454817"/>
                      <a:pt x="132556" y="465930"/>
                      <a:pt x="142875" y="475455"/>
                    </a:cubicBezTo>
                    <a:cubicBezTo>
                      <a:pt x="153194" y="484980"/>
                      <a:pt x="165894" y="494901"/>
                      <a:pt x="180975" y="499267"/>
                    </a:cubicBezTo>
                    <a:cubicBezTo>
                      <a:pt x="196056" y="503633"/>
                      <a:pt x="218678" y="504030"/>
                      <a:pt x="233362" y="501649"/>
                    </a:cubicBezTo>
                    <a:cubicBezTo>
                      <a:pt x="248046" y="499268"/>
                      <a:pt x="258762" y="494902"/>
                      <a:pt x="269081" y="484980"/>
                    </a:cubicBezTo>
                    <a:cubicBezTo>
                      <a:pt x="279400" y="475058"/>
                      <a:pt x="291306" y="459976"/>
                      <a:pt x="295275" y="442117"/>
                    </a:cubicBezTo>
                    <a:cubicBezTo>
                      <a:pt x="299244" y="424258"/>
                      <a:pt x="296466" y="398858"/>
                      <a:pt x="292894" y="377824"/>
                    </a:cubicBezTo>
                    <a:cubicBezTo>
                      <a:pt x="289322" y="356790"/>
                      <a:pt x="280591" y="340120"/>
                      <a:pt x="273844" y="315911"/>
                    </a:cubicBezTo>
                    <a:cubicBezTo>
                      <a:pt x="267097" y="291702"/>
                      <a:pt x="257175" y="258761"/>
                      <a:pt x="252412" y="232567"/>
                    </a:cubicBezTo>
                    <a:cubicBezTo>
                      <a:pt x="247649" y="206373"/>
                      <a:pt x="244474" y="180180"/>
                      <a:pt x="245268" y="158749"/>
                    </a:cubicBezTo>
                    <a:cubicBezTo>
                      <a:pt x="246062" y="137318"/>
                      <a:pt x="252015" y="118665"/>
                      <a:pt x="257175" y="103980"/>
                    </a:cubicBezTo>
                    <a:cubicBezTo>
                      <a:pt x="262335" y="89295"/>
                      <a:pt x="266303" y="77786"/>
                      <a:pt x="276225" y="70642"/>
                    </a:cubicBezTo>
                    <a:cubicBezTo>
                      <a:pt x="286147" y="63498"/>
                      <a:pt x="304800" y="57546"/>
                      <a:pt x="316706" y="61118"/>
                    </a:cubicBezTo>
                    <a:cubicBezTo>
                      <a:pt x="328612" y="64690"/>
                      <a:pt x="339725" y="76198"/>
                      <a:pt x="347663" y="92073"/>
                    </a:cubicBezTo>
                    <a:cubicBezTo>
                      <a:pt x="355601" y="107948"/>
                      <a:pt x="359966" y="134142"/>
                      <a:pt x="364332" y="156367"/>
                    </a:cubicBezTo>
                    <a:cubicBezTo>
                      <a:pt x="368698" y="178592"/>
                      <a:pt x="371872" y="200421"/>
                      <a:pt x="373856" y="225424"/>
                    </a:cubicBezTo>
                    <a:cubicBezTo>
                      <a:pt x="375840" y="250427"/>
                      <a:pt x="377031" y="280589"/>
                      <a:pt x="376237" y="306386"/>
                    </a:cubicBezTo>
                    <a:cubicBezTo>
                      <a:pt x="375443" y="332183"/>
                      <a:pt x="372269" y="357583"/>
                      <a:pt x="369094" y="380205"/>
                    </a:cubicBezTo>
                    <a:cubicBezTo>
                      <a:pt x="365919" y="402827"/>
                      <a:pt x="363934" y="424258"/>
                      <a:pt x="357187" y="442117"/>
                    </a:cubicBezTo>
                    <a:cubicBezTo>
                      <a:pt x="350440" y="459976"/>
                      <a:pt x="341709" y="473470"/>
                      <a:pt x="328612" y="487361"/>
                    </a:cubicBezTo>
                    <a:cubicBezTo>
                      <a:pt x="315515" y="501252"/>
                      <a:pt x="297259" y="515539"/>
                      <a:pt x="278606" y="525461"/>
                    </a:cubicBezTo>
                    <a:cubicBezTo>
                      <a:pt x="259953" y="535383"/>
                      <a:pt x="239315" y="543320"/>
                      <a:pt x="216693" y="546892"/>
                    </a:cubicBezTo>
                    <a:cubicBezTo>
                      <a:pt x="194071" y="550464"/>
                      <a:pt x="164306" y="551654"/>
                      <a:pt x="142875" y="546892"/>
                    </a:cubicBezTo>
                    <a:cubicBezTo>
                      <a:pt x="121444" y="542130"/>
                      <a:pt x="101203" y="527842"/>
                      <a:pt x="88106" y="518317"/>
                    </a:cubicBezTo>
                    <a:cubicBezTo>
                      <a:pt x="75009" y="508792"/>
                      <a:pt x="69453" y="500458"/>
                      <a:pt x="64294" y="489742"/>
                    </a:cubicBezTo>
                    <a:cubicBezTo>
                      <a:pt x="59135" y="479026"/>
                      <a:pt x="55563" y="465136"/>
                      <a:pt x="57150" y="454024"/>
                    </a:cubicBezTo>
                    <a:cubicBezTo>
                      <a:pt x="58737" y="442912"/>
                      <a:pt x="65882" y="429814"/>
                      <a:pt x="73819" y="423067"/>
                    </a:cubicBezTo>
                    <a:cubicBezTo>
                      <a:pt x="81756" y="416320"/>
                      <a:pt x="100410" y="415129"/>
                      <a:pt x="104775" y="413542"/>
                    </a:cubicBezTo>
                    <a:cubicBezTo>
                      <a:pt x="109140" y="411955"/>
                      <a:pt x="101600" y="417115"/>
                      <a:pt x="100012" y="413543"/>
                    </a:cubicBezTo>
                    <a:cubicBezTo>
                      <a:pt x="98425" y="409971"/>
                      <a:pt x="96838" y="399255"/>
                      <a:pt x="95250" y="392111"/>
                    </a:cubicBezTo>
                    <a:cubicBezTo>
                      <a:pt x="93663" y="384967"/>
                      <a:pt x="92868" y="374252"/>
                      <a:pt x="90487" y="370680"/>
                    </a:cubicBezTo>
                    <a:cubicBezTo>
                      <a:pt x="88106" y="367108"/>
                      <a:pt x="90090" y="368299"/>
                      <a:pt x="80962" y="370680"/>
                    </a:cubicBezTo>
                    <a:cubicBezTo>
                      <a:pt x="71834" y="373061"/>
                      <a:pt x="48022" y="377823"/>
                      <a:pt x="35719" y="384967"/>
                    </a:cubicBezTo>
                    <a:cubicBezTo>
                      <a:pt x="23416" y="392111"/>
                      <a:pt x="13097" y="402430"/>
                      <a:pt x="7144" y="413542"/>
                    </a:cubicBezTo>
                    <a:cubicBezTo>
                      <a:pt x="1191" y="424654"/>
                      <a:pt x="0" y="437355"/>
                      <a:pt x="0" y="451642"/>
                    </a:cubicBezTo>
                    <a:cubicBezTo>
                      <a:pt x="0" y="465929"/>
                      <a:pt x="1191" y="483392"/>
                      <a:pt x="7144" y="499267"/>
                    </a:cubicBezTo>
                    <a:cubicBezTo>
                      <a:pt x="13097" y="515142"/>
                      <a:pt x="19447" y="531811"/>
                      <a:pt x="35719" y="546892"/>
                    </a:cubicBezTo>
                    <a:cubicBezTo>
                      <a:pt x="51991" y="561973"/>
                      <a:pt x="78582" y="580230"/>
                      <a:pt x="104775" y="589755"/>
                    </a:cubicBezTo>
                    <a:cubicBezTo>
                      <a:pt x="130968" y="599280"/>
                      <a:pt x="163512" y="605233"/>
                      <a:pt x="192881" y="604042"/>
                    </a:cubicBezTo>
                    <a:cubicBezTo>
                      <a:pt x="222250" y="602851"/>
                      <a:pt x="255587" y="592533"/>
                      <a:pt x="280987" y="582611"/>
                    </a:cubicBezTo>
                    <a:cubicBezTo>
                      <a:pt x="306387" y="572689"/>
                      <a:pt x="327025" y="559592"/>
                      <a:pt x="345281" y="544511"/>
                    </a:cubicBezTo>
                    <a:cubicBezTo>
                      <a:pt x="363537" y="529430"/>
                      <a:pt x="378222" y="513555"/>
                      <a:pt x="390525" y="492124"/>
                    </a:cubicBezTo>
                    <a:cubicBezTo>
                      <a:pt x="402828" y="470693"/>
                      <a:pt x="412750" y="442911"/>
                      <a:pt x="419100" y="415924"/>
                    </a:cubicBezTo>
                    <a:cubicBezTo>
                      <a:pt x="425450" y="388937"/>
                      <a:pt x="426641" y="358774"/>
                      <a:pt x="428625" y="330199"/>
                    </a:cubicBezTo>
                    <a:cubicBezTo>
                      <a:pt x="430609" y="301624"/>
                      <a:pt x="432594" y="276224"/>
                      <a:pt x="431006" y="244474"/>
                    </a:cubicBezTo>
                    <a:cubicBezTo>
                      <a:pt x="429418" y="212724"/>
                      <a:pt x="426244" y="171449"/>
                      <a:pt x="419100" y="139699"/>
                    </a:cubicBezTo>
                    <a:cubicBezTo>
                      <a:pt x="411956" y="107949"/>
                      <a:pt x="400050" y="75007"/>
                      <a:pt x="388144" y="53973"/>
                    </a:cubicBezTo>
                    <a:cubicBezTo>
                      <a:pt x="376238" y="32939"/>
                      <a:pt x="363536" y="22223"/>
                      <a:pt x="347661" y="13492"/>
                    </a:cubicBezTo>
                    <a:cubicBezTo>
                      <a:pt x="331786" y="4761"/>
                      <a:pt x="312738" y="-3573"/>
                      <a:pt x="292894" y="1586"/>
                    </a:cubicBezTo>
                    <a:cubicBezTo>
                      <a:pt x="273051" y="6745"/>
                      <a:pt x="244475" y="25001"/>
                      <a:pt x="228600" y="44448"/>
                    </a:cubicBezTo>
                    <a:cubicBezTo>
                      <a:pt x="212725" y="63895"/>
                      <a:pt x="203597" y="92073"/>
                      <a:pt x="197644" y="118267"/>
                    </a:cubicBezTo>
                    <a:cubicBezTo>
                      <a:pt x="191691" y="144461"/>
                      <a:pt x="191692" y="176608"/>
                      <a:pt x="192882" y="201611"/>
                    </a:cubicBezTo>
                    <a:cubicBezTo>
                      <a:pt x="194072" y="226614"/>
                      <a:pt x="199628" y="245664"/>
                      <a:pt x="204787" y="268286"/>
                    </a:cubicBezTo>
                    <a:cubicBezTo>
                      <a:pt x="209946" y="290908"/>
                      <a:pt x="218281" y="317895"/>
                      <a:pt x="223837" y="337342"/>
                    </a:cubicBezTo>
                    <a:cubicBezTo>
                      <a:pt x="229393" y="356789"/>
                      <a:pt x="235347" y="369092"/>
                      <a:pt x="238125" y="384967"/>
                    </a:cubicBezTo>
                    <a:cubicBezTo>
                      <a:pt x="240903" y="400842"/>
                      <a:pt x="243284" y="421082"/>
                      <a:pt x="240506" y="432592"/>
                    </a:cubicBezTo>
                    <a:cubicBezTo>
                      <a:pt x="237728" y="444102"/>
                      <a:pt x="230584" y="452040"/>
                      <a:pt x="221456" y="454024"/>
                    </a:cubicBezTo>
                    <a:cubicBezTo>
                      <a:pt x="212328" y="456008"/>
                      <a:pt x="196453" y="453627"/>
                      <a:pt x="185737" y="444499"/>
                    </a:cubicBezTo>
                    <a:cubicBezTo>
                      <a:pt x="175021" y="435371"/>
                      <a:pt x="163909" y="421083"/>
                      <a:pt x="157162" y="399255"/>
                    </a:cubicBezTo>
                    <a:cubicBezTo>
                      <a:pt x="150415" y="377427"/>
                      <a:pt x="146446" y="340517"/>
                      <a:pt x="145256" y="313530"/>
                    </a:cubicBezTo>
                    <a:cubicBezTo>
                      <a:pt x="144066" y="286543"/>
                      <a:pt x="148035" y="257968"/>
                      <a:pt x="150019" y="237330"/>
                    </a:cubicBezTo>
                    <a:cubicBezTo>
                      <a:pt x="152003" y="216692"/>
                      <a:pt x="155972" y="202008"/>
                      <a:pt x="157162" y="189705"/>
                    </a:cubicBezTo>
                    <a:cubicBezTo>
                      <a:pt x="158352" y="177402"/>
                      <a:pt x="159940" y="169861"/>
                      <a:pt x="157162" y="163511"/>
                    </a:cubicBezTo>
                    <a:cubicBezTo>
                      <a:pt x="154384" y="157161"/>
                      <a:pt x="147638" y="153192"/>
                      <a:pt x="140494" y="151605"/>
                    </a:cubicBezTo>
                    <a:cubicBezTo>
                      <a:pt x="133350" y="150017"/>
                      <a:pt x="117077" y="152796"/>
                      <a:pt x="109537" y="163511"/>
                    </a:cubicBezTo>
                    <a:cubicBezTo>
                      <a:pt x="101997" y="174226"/>
                      <a:pt x="98823" y="195657"/>
                      <a:pt x="95251" y="215898"/>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
          <p:nvSpPr>
            <p:cNvPr id="31" name="任意多边形 30"/>
            <p:cNvSpPr/>
            <p:nvPr/>
          </p:nvSpPr>
          <p:spPr>
            <a:xfrm flipH="1" flipV="1">
              <a:off x="7469188" y="5640388"/>
              <a:ext cx="873125" cy="241300"/>
            </a:xfrm>
            <a:custGeom>
              <a:avLst/>
              <a:gdLst>
                <a:gd name="connsiteX0" fmla="*/ 253631 w 873063"/>
                <a:gd name="connsiteY0" fmla="*/ 52 h 241324"/>
                <a:gd name="connsiteX1" fmla="*/ 267472 w 873063"/>
                <a:gd name="connsiteY1" fmla="*/ 2582 h 241324"/>
                <a:gd name="connsiteX2" fmla="*/ 298428 w 873063"/>
                <a:gd name="connsiteY2" fmla="*/ 16870 h 241324"/>
                <a:gd name="connsiteX3" fmla="*/ 331765 w 873063"/>
                <a:gd name="connsiteY3" fmla="*/ 45445 h 241324"/>
                <a:gd name="connsiteX4" fmla="*/ 367484 w 873063"/>
                <a:gd name="connsiteY4" fmla="*/ 88307 h 241324"/>
                <a:gd name="connsiteX5" fmla="*/ 398440 w 873063"/>
                <a:gd name="connsiteY5" fmla="*/ 133551 h 241324"/>
                <a:gd name="connsiteX6" fmla="*/ 427015 w 873063"/>
                <a:gd name="connsiteY6" fmla="*/ 166888 h 241324"/>
                <a:gd name="connsiteX7" fmla="*/ 450828 w 873063"/>
                <a:gd name="connsiteY7" fmla="*/ 176413 h 241324"/>
                <a:gd name="connsiteX8" fmla="*/ 469878 w 873063"/>
                <a:gd name="connsiteY8" fmla="*/ 164507 h 241324"/>
                <a:gd name="connsiteX9" fmla="*/ 481784 w 873063"/>
                <a:gd name="connsiteY9" fmla="*/ 147838 h 241324"/>
                <a:gd name="connsiteX10" fmla="*/ 498453 w 873063"/>
                <a:gd name="connsiteY10" fmla="*/ 124026 h 241324"/>
                <a:gd name="connsiteX11" fmla="*/ 519884 w 873063"/>
                <a:gd name="connsiteY11" fmla="*/ 93069 h 241324"/>
                <a:gd name="connsiteX12" fmla="*/ 546077 w 873063"/>
                <a:gd name="connsiteY12" fmla="*/ 52589 h 241324"/>
                <a:gd name="connsiteX13" fmla="*/ 572271 w 873063"/>
                <a:gd name="connsiteY13" fmla="*/ 24013 h 241324"/>
                <a:gd name="connsiteX14" fmla="*/ 607990 w 873063"/>
                <a:gd name="connsiteY14" fmla="*/ 9726 h 241324"/>
                <a:gd name="connsiteX15" fmla="*/ 653234 w 873063"/>
                <a:gd name="connsiteY15" fmla="*/ 14488 h 241324"/>
                <a:gd name="connsiteX16" fmla="*/ 684190 w 873063"/>
                <a:gd name="connsiteY16" fmla="*/ 33538 h 241324"/>
                <a:gd name="connsiteX17" fmla="*/ 715146 w 873063"/>
                <a:gd name="connsiteY17" fmla="*/ 69257 h 241324"/>
                <a:gd name="connsiteX18" fmla="*/ 748484 w 873063"/>
                <a:gd name="connsiteY18" fmla="*/ 114501 h 241324"/>
                <a:gd name="connsiteX19" fmla="*/ 786583 w 873063"/>
                <a:gd name="connsiteY19" fmla="*/ 159745 h 241324"/>
                <a:gd name="connsiteX20" fmla="*/ 798578 w 873063"/>
                <a:gd name="connsiteY20" fmla="*/ 172687 h 241324"/>
                <a:gd name="connsiteX21" fmla="*/ 808797 w 873063"/>
                <a:gd name="connsiteY21" fmla="*/ 148432 h 241324"/>
                <a:gd name="connsiteX22" fmla="*/ 873063 w 873063"/>
                <a:gd name="connsiteY22" fmla="*/ 230199 h 241324"/>
                <a:gd name="connsiteX23" fmla="*/ 769661 w 873063"/>
                <a:gd name="connsiteY23" fmla="*/ 241324 h 241324"/>
                <a:gd name="connsiteX24" fmla="*/ 779569 w 873063"/>
                <a:gd name="connsiteY24" fmla="*/ 217806 h 241324"/>
                <a:gd name="connsiteX25" fmla="*/ 771849 w 873063"/>
                <a:gd name="connsiteY25" fmla="*/ 211389 h 241324"/>
                <a:gd name="connsiteX26" fmla="*/ 760390 w 873063"/>
                <a:gd name="connsiteY26" fmla="*/ 195464 h 241324"/>
                <a:gd name="connsiteX27" fmla="*/ 731815 w 873063"/>
                <a:gd name="connsiteY27" fmla="*/ 159745 h 241324"/>
                <a:gd name="connsiteX28" fmla="*/ 698478 w 873063"/>
                <a:gd name="connsiteY28" fmla="*/ 114501 h 241324"/>
                <a:gd name="connsiteX29" fmla="*/ 672283 w 873063"/>
                <a:gd name="connsiteY29" fmla="*/ 83545 h 241324"/>
                <a:gd name="connsiteX30" fmla="*/ 643708 w 873063"/>
                <a:gd name="connsiteY30" fmla="*/ 54970 h 241324"/>
                <a:gd name="connsiteX31" fmla="*/ 617515 w 873063"/>
                <a:gd name="connsiteY31" fmla="*/ 50207 h 241324"/>
                <a:gd name="connsiteX32" fmla="*/ 596084 w 873063"/>
                <a:gd name="connsiteY32" fmla="*/ 64495 h 241324"/>
                <a:gd name="connsiteX33" fmla="*/ 569890 w 873063"/>
                <a:gd name="connsiteY33" fmla="*/ 95451 h 241324"/>
                <a:gd name="connsiteX34" fmla="*/ 546078 w 873063"/>
                <a:gd name="connsiteY34" fmla="*/ 133551 h 241324"/>
                <a:gd name="connsiteX35" fmla="*/ 517502 w 873063"/>
                <a:gd name="connsiteY35" fmla="*/ 174032 h 241324"/>
                <a:gd name="connsiteX36" fmla="*/ 488928 w 873063"/>
                <a:gd name="connsiteY36" fmla="*/ 207370 h 241324"/>
                <a:gd name="connsiteX37" fmla="*/ 457971 w 873063"/>
                <a:gd name="connsiteY37" fmla="*/ 224038 h 241324"/>
                <a:gd name="connsiteX38" fmla="*/ 419872 w 873063"/>
                <a:gd name="connsiteY38" fmla="*/ 216895 h 241324"/>
                <a:gd name="connsiteX39" fmla="*/ 393678 w 873063"/>
                <a:gd name="connsiteY39" fmla="*/ 197845 h 241324"/>
                <a:gd name="connsiteX40" fmla="*/ 365103 w 873063"/>
                <a:gd name="connsiteY40" fmla="*/ 162126 h 241324"/>
                <a:gd name="connsiteX41" fmla="*/ 329384 w 873063"/>
                <a:gd name="connsiteY41" fmla="*/ 116882 h 241324"/>
                <a:gd name="connsiteX42" fmla="*/ 298428 w 873063"/>
                <a:gd name="connsiteY42" fmla="*/ 78782 h 241324"/>
                <a:gd name="connsiteX43" fmla="*/ 274615 w 873063"/>
                <a:gd name="connsiteY43" fmla="*/ 54970 h 241324"/>
                <a:gd name="connsiteX44" fmla="*/ 250803 w 873063"/>
                <a:gd name="connsiteY44" fmla="*/ 50207 h 241324"/>
                <a:gd name="connsiteX45" fmla="*/ 229371 w 873063"/>
                <a:gd name="connsiteY45" fmla="*/ 64495 h 241324"/>
                <a:gd name="connsiteX46" fmla="*/ 207940 w 873063"/>
                <a:gd name="connsiteY46" fmla="*/ 95451 h 241324"/>
                <a:gd name="connsiteX47" fmla="*/ 186509 w 873063"/>
                <a:gd name="connsiteY47" fmla="*/ 131170 h 241324"/>
                <a:gd name="connsiteX48" fmla="*/ 160315 w 873063"/>
                <a:gd name="connsiteY48" fmla="*/ 169270 h 241324"/>
                <a:gd name="connsiteX49" fmla="*/ 126978 w 873063"/>
                <a:gd name="connsiteY49" fmla="*/ 207370 h 241324"/>
                <a:gd name="connsiteX50" fmla="*/ 91259 w 873063"/>
                <a:gd name="connsiteY50" fmla="*/ 219276 h 241324"/>
                <a:gd name="connsiteX51" fmla="*/ 55540 w 873063"/>
                <a:gd name="connsiteY51" fmla="*/ 212132 h 241324"/>
                <a:gd name="connsiteX52" fmla="*/ 29346 w 873063"/>
                <a:gd name="connsiteY52" fmla="*/ 193082 h 241324"/>
                <a:gd name="connsiteX53" fmla="*/ 7915 w 873063"/>
                <a:gd name="connsiteY53" fmla="*/ 171651 h 241324"/>
                <a:gd name="connsiteX54" fmla="*/ 771 w 873063"/>
                <a:gd name="connsiteY54" fmla="*/ 150220 h 241324"/>
                <a:gd name="connsiteX55" fmla="*/ 3153 w 873063"/>
                <a:gd name="connsiteY55" fmla="*/ 131170 h 241324"/>
                <a:gd name="connsiteX56" fmla="*/ 26965 w 873063"/>
                <a:gd name="connsiteY56" fmla="*/ 126407 h 241324"/>
                <a:gd name="connsiteX57" fmla="*/ 46015 w 873063"/>
                <a:gd name="connsiteY57" fmla="*/ 143076 h 241324"/>
                <a:gd name="connsiteX58" fmla="*/ 67446 w 873063"/>
                <a:gd name="connsiteY58" fmla="*/ 162126 h 241324"/>
                <a:gd name="connsiteX59" fmla="*/ 91259 w 873063"/>
                <a:gd name="connsiteY59" fmla="*/ 174033 h 241324"/>
                <a:gd name="connsiteX60" fmla="*/ 112689 w 873063"/>
                <a:gd name="connsiteY60" fmla="*/ 164507 h 241324"/>
                <a:gd name="connsiteX61" fmla="*/ 131740 w 873063"/>
                <a:gd name="connsiteY61" fmla="*/ 135932 h 241324"/>
                <a:gd name="connsiteX62" fmla="*/ 146028 w 873063"/>
                <a:gd name="connsiteY62" fmla="*/ 109738 h 241324"/>
                <a:gd name="connsiteX63" fmla="*/ 172222 w 873063"/>
                <a:gd name="connsiteY63" fmla="*/ 69257 h 241324"/>
                <a:gd name="connsiteX64" fmla="*/ 200796 w 873063"/>
                <a:gd name="connsiteY64" fmla="*/ 28776 h 241324"/>
                <a:gd name="connsiteX65" fmla="*/ 238896 w 873063"/>
                <a:gd name="connsiteY65" fmla="*/ 2582 h 241324"/>
                <a:gd name="connsiteX66" fmla="*/ 253631 w 873063"/>
                <a:gd name="connsiteY66" fmla="*/ 52 h 241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873063" h="241324">
                  <a:moveTo>
                    <a:pt x="253631" y="52"/>
                  </a:moveTo>
                  <a:cubicBezTo>
                    <a:pt x="258145" y="300"/>
                    <a:pt x="262511" y="1392"/>
                    <a:pt x="267472" y="2582"/>
                  </a:cubicBezTo>
                  <a:cubicBezTo>
                    <a:pt x="277394" y="4963"/>
                    <a:pt x="287713" y="9726"/>
                    <a:pt x="298428" y="16870"/>
                  </a:cubicBezTo>
                  <a:cubicBezTo>
                    <a:pt x="309144" y="24014"/>
                    <a:pt x="320256" y="33539"/>
                    <a:pt x="331765" y="45445"/>
                  </a:cubicBezTo>
                  <a:cubicBezTo>
                    <a:pt x="343274" y="57351"/>
                    <a:pt x="356371" y="73623"/>
                    <a:pt x="367484" y="88307"/>
                  </a:cubicBezTo>
                  <a:cubicBezTo>
                    <a:pt x="378596" y="102991"/>
                    <a:pt x="388518" y="120454"/>
                    <a:pt x="398440" y="133551"/>
                  </a:cubicBezTo>
                  <a:cubicBezTo>
                    <a:pt x="408362" y="146648"/>
                    <a:pt x="418284" y="159744"/>
                    <a:pt x="427015" y="166888"/>
                  </a:cubicBezTo>
                  <a:cubicBezTo>
                    <a:pt x="435746" y="174032"/>
                    <a:pt x="443684" y="176810"/>
                    <a:pt x="450828" y="176413"/>
                  </a:cubicBezTo>
                  <a:cubicBezTo>
                    <a:pt x="457972" y="176016"/>
                    <a:pt x="464719" y="169269"/>
                    <a:pt x="469878" y="164507"/>
                  </a:cubicBezTo>
                  <a:cubicBezTo>
                    <a:pt x="475037" y="159744"/>
                    <a:pt x="477022" y="154585"/>
                    <a:pt x="481784" y="147838"/>
                  </a:cubicBezTo>
                  <a:lnTo>
                    <a:pt x="498453" y="124026"/>
                  </a:lnTo>
                  <a:cubicBezTo>
                    <a:pt x="504803" y="114898"/>
                    <a:pt x="511947" y="104975"/>
                    <a:pt x="519884" y="93069"/>
                  </a:cubicBezTo>
                  <a:cubicBezTo>
                    <a:pt x="527821" y="81163"/>
                    <a:pt x="537346" y="64098"/>
                    <a:pt x="546077" y="52589"/>
                  </a:cubicBezTo>
                  <a:cubicBezTo>
                    <a:pt x="554808" y="41080"/>
                    <a:pt x="561952" y="31157"/>
                    <a:pt x="572271" y="24013"/>
                  </a:cubicBezTo>
                  <a:cubicBezTo>
                    <a:pt x="582590" y="16869"/>
                    <a:pt x="594496" y="11313"/>
                    <a:pt x="607990" y="9726"/>
                  </a:cubicBezTo>
                  <a:cubicBezTo>
                    <a:pt x="621484" y="8139"/>
                    <a:pt x="640534" y="10519"/>
                    <a:pt x="653234" y="14488"/>
                  </a:cubicBezTo>
                  <a:cubicBezTo>
                    <a:pt x="665934" y="18457"/>
                    <a:pt x="673871" y="24410"/>
                    <a:pt x="684190" y="33538"/>
                  </a:cubicBezTo>
                  <a:cubicBezTo>
                    <a:pt x="694509" y="42666"/>
                    <a:pt x="704430" y="55763"/>
                    <a:pt x="715146" y="69257"/>
                  </a:cubicBezTo>
                  <a:cubicBezTo>
                    <a:pt x="725862" y="82751"/>
                    <a:pt x="736578" y="99420"/>
                    <a:pt x="748484" y="114501"/>
                  </a:cubicBezTo>
                  <a:cubicBezTo>
                    <a:pt x="760390" y="129582"/>
                    <a:pt x="774280" y="144664"/>
                    <a:pt x="786583" y="159745"/>
                  </a:cubicBezTo>
                  <a:lnTo>
                    <a:pt x="798578" y="172687"/>
                  </a:lnTo>
                  <a:lnTo>
                    <a:pt x="808797" y="148432"/>
                  </a:lnTo>
                  <a:lnTo>
                    <a:pt x="873063" y="230199"/>
                  </a:lnTo>
                  <a:lnTo>
                    <a:pt x="769661" y="241324"/>
                  </a:lnTo>
                  <a:lnTo>
                    <a:pt x="779569" y="217806"/>
                  </a:lnTo>
                  <a:lnTo>
                    <a:pt x="771849" y="211389"/>
                  </a:lnTo>
                  <a:cubicBezTo>
                    <a:pt x="768327" y="206180"/>
                    <a:pt x="764954" y="200028"/>
                    <a:pt x="760390" y="195464"/>
                  </a:cubicBezTo>
                  <a:cubicBezTo>
                    <a:pt x="751262" y="186336"/>
                    <a:pt x="742531" y="173239"/>
                    <a:pt x="731815" y="159745"/>
                  </a:cubicBezTo>
                  <a:cubicBezTo>
                    <a:pt x="721099" y="146251"/>
                    <a:pt x="708400" y="127201"/>
                    <a:pt x="698478" y="114501"/>
                  </a:cubicBezTo>
                  <a:cubicBezTo>
                    <a:pt x="688556" y="101801"/>
                    <a:pt x="681411" y="93467"/>
                    <a:pt x="672283" y="83545"/>
                  </a:cubicBezTo>
                  <a:cubicBezTo>
                    <a:pt x="663155" y="73623"/>
                    <a:pt x="652836" y="60526"/>
                    <a:pt x="643708" y="54970"/>
                  </a:cubicBezTo>
                  <a:cubicBezTo>
                    <a:pt x="634580" y="49414"/>
                    <a:pt x="625452" y="48619"/>
                    <a:pt x="617515" y="50207"/>
                  </a:cubicBezTo>
                  <a:cubicBezTo>
                    <a:pt x="609578" y="51795"/>
                    <a:pt x="604021" y="56954"/>
                    <a:pt x="596084" y="64495"/>
                  </a:cubicBezTo>
                  <a:cubicBezTo>
                    <a:pt x="588147" y="72036"/>
                    <a:pt x="578224" y="83942"/>
                    <a:pt x="569890" y="95451"/>
                  </a:cubicBezTo>
                  <a:cubicBezTo>
                    <a:pt x="561556" y="106960"/>
                    <a:pt x="554809" y="120454"/>
                    <a:pt x="546078" y="133551"/>
                  </a:cubicBezTo>
                  <a:cubicBezTo>
                    <a:pt x="537347" y="146648"/>
                    <a:pt x="527027" y="161729"/>
                    <a:pt x="517502" y="174032"/>
                  </a:cubicBezTo>
                  <a:cubicBezTo>
                    <a:pt x="507977" y="186335"/>
                    <a:pt x="498850" y="199036"/>
                    <a:pt x="488928" y="207370"/>
                  </a:cubicBezTo>
                  <a:cubicBezTo>
                    <a:pt x="479006" y="215704"/>
                    <a:pt x="469480" y="222451"/>
                    <a:pt x="457971" y="224038"/>
                  </a:cubicBezTo>
                  <a:cubicBezTo>
                    <a:pt x="446462" y="225625"/>
                    <a:pt x="430588" y="221261"/>
                    <a:pt x="419872" y="216895"/>
                  </a:cubicBezTo>
                  <a:cubicBezTo>
                    <a:pt x="409156" y="212529"/>
                    <a:pt x="402806" y="206973"/>
                    <a:pt x="393678" y="197845"/>
                  </a:cubicBezTo>
                  <a:cubicBezTo>
                    <a:pt x="384550" y="188717"/>
                    <a:pt x="375819" y="175620"/>
                    <a:pt x="365103" y="162126"/>
                  </a:cubicBezTo>
                  <a:cubicBezTo>
                    <a:pt x="354387" y="148632"/>
                    <a:pt x="340496" y="130773"/>
                    <a:pt x="329384" y="116882"/>
                  </a:cubicBezTo>
                  <a:cubicBezTo>
                    <a:pt x="318272" y="102991"/>
                    <a:pt x="307556" y="89101"/>
                    <a:pt x="298428" y="78782"/>
                  </a:cubicBezTo>
                  <a:cubicBezTo>
                    <a:pt x="289300" y="68463"/>
                    <a:pt x="282553" y="59733"/>
                    <a:pt x="274615" y="54970"/>
                  </a:cubicBezTo>
                  <a:cubicBezTo>
                    <a:pt x="266678" y="50208"/>
                    <a:pt x="258344" y="48619"/>
                    <a:pt x="250803" y="50207"/>
                  </a:cubicBezTo>
                  <a:cubicBezTo>
                    <a:pt x="243262" y="51795"/>
                    <a:pt x="236515" y="56954"/>
                    <a:pt x="229371" y="64495"/>
                  </a:cubicBezTo>
                  <a:cubicBezTo>
                    <a:pt x="222227" y="72036"/>
                    <a:pt x="215084" y="84339"/>
                    <a:pt x="207940" y="95451"/>
                  </a:cubicBezTo>
                  <a:cubicBezTo>
                    <a:pt x="200796" y="106564"/>
                    <a:pt x="194446" y="118867"/>
                    <a:pt x="186509" y="131170"/>
                  </a:cubicBezTo>
                  <a:cubicBezTo>
                    <a:pt x="178572" y="143473"/>
                    <a:pt x="164681" y="162920"/>
                    <a:pt x="160315" y="169270"/>
                  </a:cubicBezTo>
                  <a:cubicBezTo>
                    <a:pt x="160315" y="169270"/>
                    <a:pt x="138487" y="199036"/>
                    <a:pt x="126978" y="207370"/>
                  </a:cubicBezTo>
                  <a:cubicBezTo>
                    <a:pt x="115469" y="215704"/>
                    <a:pt x="103165" y="218482"/>
                    <a:pt x="91259" y="219276"/>
                  </a:cubicBezTo>
                  <a:cubicBezTo>
                    <a:pt x="79353" y="220070"/>
                    <a:pt x="65859" y="216498"/>
                    <a:pt x="55540" y="212132"/>
                  </a:cubicBezTo>
                  <a:cubicBezTo>
                    <a:pt x="45221" y="207766"/>
                    <a:pt x="37283" y="199829"/>
                    <a:pt x="29346" y="193082"/>
                  </a:cubicBezTo>
                  <a:cubicBezTo>
                    <a:pt x="21408" y="186335"/>
                    <a:pt x="12677" y="178795"/>
                    <a:pt x="7915" y="171651"/>
                  </a:cubicBezTo>
                  <a:cubicBezTo>
                    <a:pt x="3153" y="164507"/>
                    <a:pt x="1565" y="156967"/>
                    <a:pt x="771" y="150220"/>
                  </a:cubicBezTo>
                  <a:cubicBezTo>
                    <a:pt x="-23" y="143473"/>
                    <a:pt x="-1213" y="135139"/>
                    <a:pt x="3153" y="131170"/>
                  </a:cubicBezTo>
                  <a:cubicBezTo>
                    <a:pt x="7519" y="127201"/>
                    <a:pt x="19821" y="124423"/>
                    <a:pt x="26965" y="126407"/>
                  </a:cubicBezTo>
                  <a:cubicBezTo>
                    <a:pt x="34109" y="128391"/>
                    <a:pt x="39268" y="137123"/>
                    <a:pt x="46015" y="143076"/>
                  </a:cubicBezTo>
                  <a:cubicBezTo>
                    <a:pt x="52762" y="149029"/>
                    <a:pt x="59905" y="156967"/>
                    <a:pt x="67446" y="162126"/>
                  </a:cubicBezTo>
                  <a:cubicBezTo>
                    <a:pt x="74987" y="167286"/>
                    <a:pt x="83719" y="173636"/>
                    <a:pt x="91259" y="174033"/>
                  </a:cubicBezTo>
                  <a:cubicBezTo>
                    <a:pt x="98799" y="174430"/>
                    <a:pt x="105942" y="170857"/>
                    <a:pt x="112689" y="164507"/>
                  </a:cubicBezTo>
                  <a:cubicBezTo>
                    <a:pt x="119436" y="158157"/>
                    <a:pt x="126184" y="145060"/>
                    <a:pt x="131740" y="135932"/>
                  </a:cubicBezTo>
                  <a:cubicBezTo>
                    <a:pt x="137296" y="126804"/>
                    <a:pt x="139281" y="120850"/>
                    <a:pt x="146028" y="109738"/>
                  </a:cubicBezTo>
                  <a:cubicBezTo>
                    <a:pt x="152775" y="98626"/>
                    <a:pt x="163094" y="82751"/>
                    <a:pt x="172222" y="69257"/>
                  </a:cubicBezTo>
                  <a:cubicBezTo>
                    <a:pt x="181350" y="55763"/>
                    <a:pt x="189684" y="39889"/>
                    <a:pt x="200796" y="28776"/>
                  </a:cubicBezTo>
                  <a:cubicBezTo>
                    <a:pt x="211908" y="17664"/>
                    <a:pt x="227783" y="6948"/>
                    <a:pt x="238896" y="2582"/>
                  </a:cubicBezTo>
                  <a:cubicBezTo>
                    <a:pt x="244453" y="399"/>
                    <a:pt x="249116" y="-196"/>
                    <a:pt x="253631" y="52"/>
                  </a:cubicBezTo>
                  <a:close/>
                </a:path>
              </a:pathLst>
            </a:custGeom>
            <a:solidFill>
              <a:srgbClr val="939856"/>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 name="圆角矩形 1"/>
            <p:cNvSpPr/>
            <p:nvPr/>
          </p:nvSpPr>
          <p:spPr>
            <a:xfrm>
              <a:off x="8878888" y="4903788"/>
              <a:ext cx="936625" cy="539750"/>
            </a:xfrm>
            <a:prstGeom prst="roundRect">
              <a:avLst/>
            </a:prstGeom>
            <a:solidFill>
              <a:srgbClr val="FFEFC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9" name="任意多边形 28"/>
            <p:cNvSpPr/>
            <p:nvPr/>
          </p:nvSpPr>
          <p:spPr>
            <a:xfrm>
              <a:off x="8905875" y="5065713"/>
              <a:ext cx="873125" cy="241300"/>
            </a:xfrm>
            <a:custGeom>
              <a:avLst/>
              <a:gdLst>
                <a:gd name="connsiteX0" fmla="*/ 253631 w 873063"/>
                <a:gd name="connsiteY0" fmla="*/ 52 h 241324"/>
                <a:gd name="connsiteX1" fmla="*/ 267472 w 873063"/>
                <a:gd name="connsiteY1" fmla="*/ 2582 h 241324"/>
                <a:gd name="connsiteX2" fmla="*/ 298428 w 873063"/>
                <a:gd name="connsiteY2" fmla="*/ 16870 h 241324"/>
                <a:gd name="connsiteX3" fmla="*/ 331765 w 873063"/>
                <a:gd name="connsiteY3" fmla="*/ 45445 h 241324"/>
                <a:gd name="connsiteX4" fmla="*/ 367484 w 873063"/>
                <a:gd name="connsiteY4" fmla="*/ 88307 h 241324"/>
                <a:gd name="connsiteX5" fmla="*/ 398440 w 873063"/>
                <a:gd name="connsiteY5" fmla="*/ 133551 h 241324"/>
                <a:gd name="connsiteX6" fmla="*/ 427015 w 873063"/>
                <a:gd name="connsiteY6" fmla="*/ 166888 h 241324"/>
                <a:gd name="connsiteX7" fmla="*/ 450828 w 873063"/>
                <a:gd name="connsiteY7" fmla="*/ 176413 h 241324"/>
                <a:gd name="connsiteX8" fmla="*/ 469878 w 873063"/>
                <a:gd name="connsiteY8" fmla="*/ 164507 h 241324"/>
                <a:gd name="connsiteX9" fmla="*/ 481784 w 873063"/>
                <a:gd name="connsiteY9" fmla="*/ 147838 h 241324"/>
                <a:gd name="connsiteX10" fmla="*/ 498453 w 873063"/>
                <a:gd name="connsiteY10" fmla="*/ 124026 h 241324"/>
                <a:gd name="connsiteX11" fmla="*/ 519884 w 873063"/>
                <a:gd name="connsiteY11" fmla="*/ 93069 h 241324"/>
                <a:gd name="connsiteX12" fmla="*/ 546077 w 873063"/>
                <a:gd name="connsiteY12" fmla="*/ 52589 h 241324"/>
                <a:gd name="connsiteX13" fmla="*/ 572271 w 873063"/>
                <a:gd name="connsiteY13" fmla="*/ 24013 h 241324"/>
                <a:gd name="connsiteX14" fmla="*/ 607990 w 873063"/>
                <a:gd name="connsiteY14" fmla="*/ 9726 h 241324"/>
                <a:gd name="connsiteX15" fmla="*/ 653234 w 873063"/>
                <a:gd name="connsiteY15" fmla="*/ 14488 h 241324"/>
                <a:gd name="connsiteX16" fmla="*/ 684190 w 873063"/>
                <a:gd name="connsiteY16" fmla="*/ 33538 h 241324"/>
                <a:gd name="connsiteX17" fmla="*/ 715146 w 873063"/>
                <a:gd name="connsiteY17" fmla="*/ 69257 h 241324"/>
                <a:gd name="connsiteX18" fmla="*/ 748484 w 873063"/>
                <a:gd name="connsiteY18" fmla="*/ 114501 h 241324"/>
                <a:gd name="connsiteX19" fmla="*/ 786583 w 873063"/>
                <a:gd name="connsiteY19" fmla="*/ 159745 h 241324"/>
                <a:gd name="connsiteX20" fmla="*/ 798578 w 873063"/>
                <a:gd name="connsiteY20" fmla="*/ 172687 h 241324"/>
                <a:gd name="connsiteX21" fmla="*/ 808797 w 873063"/>
                <a:gd name="connsiteY21" fmla="*/ 148432 h 241324"/>
                <a:gd name="connsiteX22" fmla="*/ 873063 w 873063"/>
                <a:gd name="connsiteY22" fmla="*/ 230199 h 241324"/>
                <a:gd name="connsiteX23" fmla="*/ 769661 w 873063"/>
                <a:gd name="connsiteY23" fmla="*/ 241324 h 241324"/>
                <a:gd name="connsiteX24" fmla="*/ 779569 w 873063"/>
                <a:gd name="connsiteY24" fmla="*/ 217806 h 241324"/>
                <a:gd name="connsiteX25" fmla="*/ 771849 w 873063"/>
                <a:gd name="connsiteY25" fmla="*/ 211389 h 241324"/>
                <a:gd name="connsiteX26" fmla="*/ 760390 w 873063"/>
                <a:gd name="connsiteY26" fmla="*/ 195464 h 241324"/>
                <a:gd name="connsiteX27" fmla="*/ 731815 w 873063"/>
                <a:gd name="connsiteY27" fmla="*/ 159745 h 241324"/>
                <a:gd name="connsiteX28" fmla="*/ 698478 w 873063"/>
                <a:gd name="connsiteY28" fmla="*/ 114501 h 241324"/>
                <a:gd name="connsiteX29" fmla="*/ 672283 w 873063"/>
                <a:gd name="connsiteY29" fmla="*/ 83545 h 241324"/>
                <a:gd name="connsiteX30" fmla="*/ 643708 w 873063"/>
                <a:gd name="connsiteY30" fmla="*/ 54970 h 241324"/>
                <a:gd name="connsiteX31" fmla="*/ 617515 w 873063"/>
                <a:gd name="connsiteY31" fmla="*/ 50207 h 241324"/>
                <a:gd name="connsiteX32" fmla="*/ 596084 w 873063"/>
                <a:gd name="connsiteY32" fmla="*/ 64495 h 241324"/>
                <a:gd name="connsiteX33" fmla="*/ 569890 w 873063"/>
                <a:gd name="connsiteY33" fmla="*/ 95451 h 241324"/>
                <a:gd name="connsiteX34" fmla="*/ 546078 w 873063"/>
                <a:gd name="connsiteY34" fmla="*/ 133551 h 241324"/>
                <a:gd name="connsiteX35" fmla="*/ 517502 w 873063"/>
                <a:gd name="connsiteY35" fmla="*/ 174032 h 241324"/>
                <a:gd name="connsiteX36" fmla="*/ 488928 w 873063"/>
                <a:gd name="connsiteY36" fmla="*/ 207370 h 241324"/>
                <a:gd name="connsiteX37" fmla="*/ 457971 w 873063"/>
                <a:gd name="connsiteY37" fmla="*/ 224038 h 241324"/>
                <a:gd name="connsiteX38" fmla="*/ 419872 w 873063"/>
                <a:gd name="connsiteY38" fmla="*/ 216895 h 241324"/>
                <a:gd name="connsiteX39" fmla="*/ 393678 w 873063"/>
                <a:gd name="connsiteY39" fmla="*/ 197845 h 241324"/>
                <a:gd name="connsiteX40" fmla="*/ 365103 w 873063"/>
                <a:gd name="connsiteY40" fmla="*/ 162126 h 241324"/>
                <a:gd name="connsiteX41" fmla="*/ 329384 w 873063"/>
                <a:gd name="connsiteY41" fmla="*/ 116882 h 241324"/>
                <a:gd name="connsiteX42" fmla="*/ 298428 w 873063"/>
                <a:gd name="connsiteY42" fmla="*/ 78782 h 241324"/>
                <a:gd name="connsiteX43" fmla="*/ 274615 w 873063"/>
                <a:gd name="connsiteY43" fmla="*/ 54970 h 241324"/>
                <a:gd name="connsiteX44" fmla="*/ 250803 w 873063"/>
                <a:gd name="connsiteY44" fmla="*/ 50207 h 241324"/>
                <a:gd name="connsiteX45" fmla="*/ 229371 w 873063"/>
                <a:gd name="connsiteY45" fmla="*/ 64495 h 241324"/>
                <a:gd name="connsiteX46" fmla="*/ 207940 w 873063"/>
                <a:gd name="connsiteY46" fmla="*/ 95451 h 241324"/>
                <a:gd name="connsiteX47" fmla="*/ 186509 w 873063"/>
                <a:gd name="connsiteY47" fmla="*/ 131170 h 241324"/>
                <a:gd name="connsiteX48" fmla="*/ 160315 w 873063"/>
                <a:gd name="connsiteY48" fmla="*/ 169270 h 241324"/>
                <a:gd name="connsiteX49" fmla="*/ 126978 w 873063"/>
                <a:gd name="connsiteY49" fmla="*/ 207370 h 241324"/>
                <a:gd name="connsiteX50" fmla="*/ 91259 w 873063"/>
                <a:gd name="connsiteY50" fmla="*/ 219276 h 241324"/>
                <a:gd name="connsiteX51" fmla="*/ 55540 w 873063"/>
                <a:gd name="connsiteY51" fmla="*/ 212132 h 241324"/>
                <a:gd name="connsiteX52" fmla="*/ 29346 w 873063"/>
                <a:gd name="connsiteY52" fmla="*/ 193082 h 241324"/>
                <a:gd name="connsiteX53" fmla="*/ 7915 w 873063"/>
                <a:gd name="connsiteY53" fmla="*/ 171651 h 241324"/>
                <a:gd name="connsiteX54" fmla="*/ 771 w 873063"/>
                <a:gd name="connsiteY54" fmla="*/ 150220 h 241324"/>
                <a:gd name="connsiteX55" fmla="*/ 3153 w 873063"/>
                <a:gd name="connsiteY55" fmla="*/ 131170 h 241324"/>
                <a:gd name="connsiteX56" fmla="*/ 26965 w 873063"/>
                <a:gd name="connsiteY56" fmla="*/ 126407 h 241324"/>
                <a:gd name="connsiteX57" fmla="*/ 46015 w 873063"/>
                <a:gd name="connsiteY57" fmla="*/ 143076 h 241324"/>
                <a:gd name="connsiteX58" fmla="*/ 67446 w 873063"/>
                <a:gd name="connsiteY58" fmla="*/ 162126 h 241324"/>
                <a:gd name="connsiteX59" fmla="*/ 91259 w 873063"/>
                <a:gd name="connsiteY59" fmla="*/ 174033 h 241324"/>
                <a:gd name="connsiteX60" fmla="*/ 112689 w 873063"/>
                <a:gd name="connsiteY60" fmla="*/ 164507 h 241324"/>
                <a:gd name="connsiteX61" fmla="*/ 131740 w 873063"/>
                <a:gd name="connsiteY61" fmla="*/ 135932 h 241324"/>
                <a:gd name="connsiteX62" fmla="*/ 146028 w 873063"/>
                <a:gd name="connsiteY62" fmla="*/ 109738 h 241324"/>
                <a:gd name="connsiteX63" fmla="*/ 172222 w 873063"/>
                <a:gd name="connsiteY63" fmla="*/ 69257 h 241324"/>
                <a:gd name="connsiteX64" fmla="*/ 200796 w 873063"/>
                <a:gd name="connsiteY64" fmla="*/ 28776 h 241324"/>
                <a:gd name="connsiteX65" fmla="*/ 238896 w 873063"/>
                <a:gd name="connsiteY65" fmla="*/ 2582 h 241324"/>
                <a:gd name="connsiteX66" fmla="*/ 253631 w 873063"/>
                <a:gd name="connsiteY66" fmla="*/ 52 h 241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873063" h="241324">
                  <a:moveTo>
                    <a:pt x="253631" y="52"/>
                  </a:moveTo>
                  <a:cubicBezTo>
                    <a:pt x="258145" y="300"/>
                    <a:pt x="262511" y="1392"/>
                    <a:pt x="267472" y="2582"/>
                  </a:cubicBezTo>
                  <a:cubicBezTo>
                    <a:pt x="277394" y="4963"/>
                    <a:pt x="287713" y="9726"/>
                    <a:pt x="298428" y="16870"/>
                  </a:cubicBezTo>
                  <a:cubicBezTo>
                    <a:pt x="309144" y="24014"/>
                    <a:pt x="320256" y="33539"/>
                    <a:pt x="331765" y="45445"/>
                  </a:cubicBezTo>
                  <a:cubicBezTo>
                    <a:pt x="343274" y="57351"/>
                    <a:pt x="356371" y="73623"/>
                    <a:pt x="367484" y="88307"/>
                  </a:cubicBezTo>
                  <a:cubicBezTo>
                    <a:pt x="378596" y="102991"/>
                    <a:pt x="388518" y="120454"/>
                    <a:pt x="398440" y="133551"/>
                  </a:cubicBezTo>
                  <a:cubicBezTo>
                    <a:pt x="408362" y="146648"/>
                    <a:pt x="418284" y="159744"/>
                    <a:pt x="427015" y="166888"/>
                  </a:cubicBezTo>
                  <a:cubicBezTo>
                    <a:pt x="435746" y="174032"/>
                    <a:pt x="443684" y="176810"/>
                    <a:pt x="450828" y="176413"/>
                  </a:cubicBezTo>
                  <a:cubicBezTo>
                    <a:pt x="457972" y="176016"/>
                    <a:pt x="464719" y="169269"/>
                    <a:pt x="469878" y="164507"/>
                  </a:cubicBezTo>
                  <a:cubicBezTo>
                    <a:pt x="475037" y="159744"/>
                    <a:pt x="477022" y="154585"/>
                    <a:pt x="481784" y="147838"/>
                  </a:cubicBezTo>
                  <a:lnTo>
                    <a:pt x="498453" y="124026"/>
                  </a:lnTo>
                  <a:cubicBezTo>
                    <a:pt x="504803" y="114898"/>
                    <a:pt x="511947" y="104975"/>
                    <a:pt x="519884" y="93069"/>
                  </a:cubicBezTo>
                  <a:cubicBezTo>
                    <a:pt x="527821" y="81163"/>
                    <a:pt x="537346" y="64098"/>
                    <a:pt x="546077" y="52589"/>
                  </a:cubicBezTo>
                  <a:cubicBezTo>
                    <a:pt x="554808" y="41080"/>
                    <a:pt x="561952" y="31157"/>
                    <a:pt x="572271" y="24013"/>
                  </a:cubicBezTo>
                  <a:cubicBezTo>
                    <a:pt x="582590" y="16869"/>
                    <a:pt x="594496" y="11313"/>
                    <a:pt x="607990" y="9726"/>
                  </a:cubicBezTo>
                  <a:cubicBezTo>
                    <a:pt x="621484" y="8139"/>
                    <a:pt x="640534" y="10519"/>
                    <a:pt x="653234" y="14488"/>
                  </a:cubicBezTo>
                  <a:cubicBezTo>
                    <a:pt x="665934" y="18457"/>
                    <a:pt x="673871" y="24410"/>
                    <a:pt x="684190" y="33538"/>
                  </a:cubicBezTo>
                  <a:cubicBezTo>
                    <a:pt x="694509" y="42666"/>
                    <a:pt x="704430" y="55763"/>
                    <a:pt x="715146" y="69257"/>
                  </a:cubicBezTo>
                  <a:cubicBezTo>
                    <a:pt x="725862" y="82751"/>
                    <a:pt x="736578" y="99420"/>
                    <a:pt x="748484" y="114501"/>
                  </a:cubicBezTo>
                  <a:cubicBezTo>
                    <a:pt x="760390" y="129582"/>
                    <a:pt x="774280" y="144664"/>
                    <a:pt x="786583" y="159745"/>
                  </a:cubicBezTo>
                  <a:lnTo>
                    <a:pt x="798578" y="172687"/>
                  </a:lnTo>
                  <a:lnTo>
                    <a:pt x="808797" y="148432"/>
                  </a:lnTo>
                  <a:lnTo>
                    <a:pt x="873063" y="230199"/>
                  </a:lnTo>
                  <a:lnTo>
                    <a:pt x="769661" y="241324"/>
                  </a:lnTo>
                  <a:lnTo>
                    <a:pt x="779569" y="217806"/>
                  </a:lnTo>
                  <a:lnTo>
                    <a:pt x="771849" y="211389"/>
                  </a:lnTo>
                  <a:cubicBezTo>
                    <a:pt x="768327" y="206180"/>
                    <a:pt x="764954" y="200028"/>
                    <a:pt x="760390" y="195464"/>
                  </a:cubicBezTo>
                  <a:cubicBezTo>
                    <a:pt x="751262" y="186336"/>
                    <a:pt x="742531" y="173239"/>
                    <a:pt x="731815" y="159745"/>
                  </a:cubicBezTo>
                  <a:cubicBezTo>
                    <a:pt x="721099" y="146251"/>
                    <a:pt x="708400" y="127201"/>
                    <a:pt x="698478" y="114501"/>
                  </a:cubicBezTo>
                  <a:cubicBezTo>
                    <a:pt x="688556" y="101801"/>
                    <a:pt x="681411" y="93467"/>
                    <a:pt x="672283" y="83545"/>
                  </a:cubicBezTo>
                  <a:cubicBezTo>
                    <a:pt x="663155" y="73623"/>
                    <a:pt x="652836" y="60526"/>
                    <a:pt x="643708" y="54970"/>
                  </a:cubicBezTo>
                  <a:cubicBezTo>
                    <a:pt x="634580" y="49414"/>
                    <a:pt x="625452" y="48619"/>
                    <a:pt x="617515" y="50207"/>
                  </a:cubicBezTo>
                  <a:cubicBezTo>
                    <a:pt x="609578" y="51795"/>
                    <a:pt x="604021" y="56954"/>
                    <a:pt x="596084" y="64495"/>
                  </a:cubicBezTo>
                  <a:cubicBezTo>
                    <a:pt x="588147" y="72036"/>
                    <a:pt x="578224" y="83942"/>
                    <a:pt x="569890" y="95451"/>
                  </a:cubicBezTo>
                  <a:cubicBezTo>
                    <a:pt x="561556" y="106960"/>
                    <a:pt x="554809" y="120454"/>
                    <a:pt x="546078" y="133551"/>
                  </a:cubicBezTo>
                  <a:cubicBezTo>
                    <a:pt x="537347" y="146648"/>
                    <a:pt x="527027" y="161729"/>
                    <a:pt x="517502" y="174032"/>
                  </a:cubicBezTo>
                  <a:cubicBezTo>
                    <a:pt x="507977" y="186335"/>
                    <a:pt x="498850" y="199036"/>
                    <a:pt x="488928" y="207370"/>
                  </a:cubicBezTo>
                  <a:cubicBezTo>
                    <a:pt x="479006" y="215704"/>
                    <a:pt x="469480" y="222451"/>
                    <a:pt x="457971" y="224038"/>
                  </a:cubicBezTo>
                  <a:cubicBezTo>
                    <a:pt x="446462" y="225625"/>
                    <a:pt x="430588" y="221261"/>
                    <a:pt x="419872" y="216895"/>
                  </a:cubicBezTo>
                  <a:cubicBezTo>
                    <a:pt x="409156" y="212529"/>
                    <a:pt x="402806" y="206973"/>
                    <a:pt x="393678" y="197845"/>
                  </a:cubicBezTo>
                  <a:cubicBezTo>
                    <a:pt x="384550" y="188717"/>
                    <a:pt x="375819" y="175620"/>
                    <a:pt x="365103" y="162126"/>
                  </a:cubicBezTo>
                  <a:cubicBezTo>
                    <a:pt x="354387" y="148632"/>
                    <a:pt x="340496" y="130773"/>
                    <a:pt x="329384" y="116882"/>
                  </a:cubicBezTo>
                  <a:cubicBezTo>
                    <a:pt x="318272" y="102991"/>
                    <a:pt x="307556" y="89101"/>
                    <a:pt x="298428" y="78782"/>
                  </a:cubicBezTo>
                  <a:cubicBezTo>
                    <a:pt x="289300" y="68463"/>
                    <a:pt x="282553" y="59733"/>
                    <a:pt x="274615" y="54970"/>
                  </a:cubicBezTo>
                  <a:cubicBezTo>
                    <a:pt x="266678" y="50208"/>
                    <a:pt x="258344" y="48619"/>
                    <a:pt x="250803" y="50207"/>
                  </a:cubicBezTo>
                  <a:cubicBezTo>
                    <a:pt x="243262" y="51795"/>
                    <a:pt x="236515" y="56954"/>
                    <a:pt x="229371" y="64495"/>
                  </a:cubicBezTo>
                  <a:cubicBezTo>
                    <a:pt x="222227" y="72036"/>
                    <a:pt x="215084" y="84339"/>
                    <a:pt x="207940" y="95451"/>
                  </a:cubicBezTo>
                  <a:cubicBezTo>
                    <a:pt x="200796" y="106564"/>
                    <a:pt x="194446" y="118867"/>
                    <a:pt x="186509" y="131170"/>
                  </a:cubicBezTo>
                  <a:cubicBezTo>
                    <a:pt x="178572" y="143473"/>
                    <a:pt x="164681" y="162920"/>
                    <a:pt x="160315" y="169270"/>
                  </a:cubicBezTo>
                  <a:cubicBezTo>
                    <a:pt x="160315" y="169270"/>
                    <a:pt x="138487" y="199036"/>
                    <a:pt x="126978" y="207370"/>
                  </a:cubicBezTo>
                  <a:cubicBezTo>
                    <a:pt x="115469" y="215704"/>
                    <a:pt x="103165" y="218482"/>
                    <a:pt x="91259" y="219276"/>
                  </a:cubicBezTo>
                  <a:cubicBezTo>
                    <a:pt x="79353" y="220070"/>
                    <a:pt x="65859" y="216498"/>
                    <a:pt x="55540" y="212132"/>
                  </a:cubicBezTo>
                  <a:cubicBezTo>
                    <a:pt x="45221" y="207766"/>
                    <a:pt x="37283" y="199829"/>
                    <a:pt x="29346" y="193082"/>
                  </a:cubicBezTo>
                  <a:cubicBezTo>
                    <a:pt x="21408" y="186335"/>
                    <a:pt x="12677" y="178795"/>
                    <a:pt x="7915" y="171651"/>
                  </a:cubicBezTo>
                  <a:cubicBezTo>
                    <a:pt x="3153" y="164507"/>
                    <a:pt x="1565" y="156967"/>
                    <a:pt x="771" y="150220"/>
                  </a:cubicBezTo>
                  <a:cubicBezTo>
                    <a:pt x="-23" y="143473"/>
                    <a:pt x="-1213" y="135139"/>
                    <a:pt x="3153" y="131170"/>
                  </a:cubicBezTo>
                  <a:cubicBezTo>
                    <a:pt x="7519" y="127201"/>
                    <a:pt x="19821" y="124423"/>
                    <a:pt x="26965" y="126407"/>
                  </a:cubicBezTo>
                  <a:cubicBezTo>
                    <a:pt x="34109" y="128391"/>
                    <a:pt x="39268" y="137123"/>
                    <a:pt x="46015" y="143076"/>
                  </a:cubicBezTo>
                  <a:cubicBezTo>
                    <a:pt x="52762" y="149029"/>
                    <a:pt x="59905" y="156967"/>
                    <a:pt x="67446" y="162126"/>
                  </a:cubicBezTo>
                  <a:cubicBezTo>
                    <a:pt x="74987" y="167286"/>
                    <a:pt x="83719" y="173636"/>
                    <a:pt x="91259" y="174033"/>
                  </a:cubicBezTo>
                  <a:cubicBezTo>
                    <a:pt x="98799" y="174430"/>
                    <a:pt x="105942" y="170857"/>
                    <a:pt x="112689" y="164507"/>
                  </a:cubicBezTo>
                  <a:cubicBezTo>
                    <a:pt x="119436" y="158157"/>
                    <a:pt x="126184" y="145060"/>
                    <a:pt x="131740" y="135932"/>
                  </a:cubicBezTo>
                  <a:cubicBezTo>
                    <a:pt x="137296" y="126804"/>
                    <a:pt x="139281" y="120850"/>
                    <a:pt x="146028" y="109738"/>
                  </a:cubicBezTo>
                  <a:cubicBezTo>
                    <a:pt x="152775" y="98626"/>
                    <a:pt x="163094" y="82751"/>
                    <a:pt x="172222" y="69257"/>
                  </a:cubicBezTo>
                  <a:cubicBezTo>
                    <a:pt x="181350" y="55763"/>
                    <a:pt x="189684" y="39889"/>
                    <a:pt x="200796" y="28776"/>
                  </a:cubicBezTo>
                  <a:cubicBezTo>
                    <a:pt x="211908" y="17664"/>
                    <a:pt x="227783" y="6948"/>
                    <a:pt x="238896" y="2582"/>
                  </a:cubicBezTo>
                  <a:cubicBezTo>
                    <a:pt x="244453" y="399"/>
                    <a:pt x="249116" y="-196"/>
                    <a:pt x="253631" y="52"/>
                  </a:cubicBezTo>
                  <a:close/>
                </a:path>
              </a:pathLst>
            </a:cu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3" name="圆角矩形 22"/>
            <p:cNvSpPr/>
            <p:nvPr/>
          </p:nvSpPr>
          <p:spPr>
            <a:xfrm>
              <a:off x="5964238" y="4940300"/>
              <a:ext cx="935037" cy="539750"/>
            </a:xfrm>
            <a:prstGeom prst="roundRect">
              <a:avLst/>
            </a:prstGeom>
            <a:solidFill>
              <a:srgbClr val="FFEFC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0" name="任意多边形 29"/>
            <p:cNvSpPr/>
            <p:nvPr/>
          </p:nvSpPr>
          <p:spPr>
            <a:xfrm>
              <a:off x="5980113" y="5091113"/>
              <a:ext cx="873125" cy="241300"/>
            </a:xfrm>
            <a:custGeom>
              <a:avLst/>
              <a:gdLst>
                <a:gd name="connsiteX0" fmla="*/ 253631 w 873063"/>
                <a:gd name="connsiteY0" fmla="*/ 52 h 241324"/>
                <a:gd name="connsiteX1" fmla="*/ 267472 w 873063"/>
                <a:gd name="connsiteY1" fmla="*/ 2582 h 241324"/>
                <a:gd name="connsiteX2" fmla="*/ 298428 w 873063"/>
                <a:gd name="connsiteY2" fmla="*/ 16870 h 241324"/>
                <a:gd name="connsiteX3" fmla="*/ 331765 w 873063"/>
                <a:gd name="connsiteY3" fmla="*/ 45445 h 241324"/>
                <a:gd name="connsiteX4" fmla="*/ 367484 w 873063"/>
                <a:gd name="connsiteY4" fmla="*/ 88307 h 241324"/>
                <a:gd name="connsiteX5" fmla="*/ 398440 w 873063"/>
                <a:gd name="connsiteY5" fmla="*/ 133551 h 241324"/>
                <a:gd name="connsiteX6" fmla="*/ 427015 w 873063"/>
                <a:gd name="connsiteY6" fmla="*/ 166888 h 241324"/>
                <a:gd name="connsiteX7" fmla="*/ 450828 w 873063"/>
                <a:gd name="connsiteY7" fmla="*/ 176413 h 241324"/>
                <a:gd name="connsiteX8" fmla="*/ 469878 w 873063"/>
                <a:gd name="connsiteY8" fmla="*/ 164507 h 241324"/>
                <a:gd name="connsiteX9" fmla="*/ 481784 w 873063"/>
                <a:gd name="connsiteY9" fmla="*/ 147838 h 241324"/>
                <a:gd name="connsiteX10" fmla="*/ 498453 w 873063"/>
                <a:gd name="connsiteY10" fmla="*/ 124026 h 241324"/>
                <a:gd name="connsiteX11" fmla="*/ 519884 w 873063"/>
                <a:gd name="connsiteY11" fmla="*/ 93069 h 241324"/>
                <a:gd name="connsiteX12" fmla="*/ 546077 w 873063"/>
                <a:gd name="connsiteY12" fmla="*/ 52589 h 241324"/>
                <a:gd name="connsiteX13" fmla="*/ 572271 w 873063"/>
                <a:gd name="connsiteY13" fmla="*/ 24013 h 241324"/>
                <a:gd name="connsiteX14" fmla="*/ 607990 w 873063"/>
                <a:gd name="connsiteY14" fmla="*/ 9726 h 241324"/>
                <a:gd name="connsiteX15" fmla="*/ 653234 w 873063"/>
                <a:gd name="connsiteY15" fmla="*/ 14488 h 241324"/>
                <a:gd name="connsiteX16" fmla="*/ 684190 w 873063"/>
                <a:gd name="connsiteY16" fmla="*/ 33538 h 241324"/>
                <a:gd name="connsiteX17" fmla="*/ 715146 w 873063"/>
                <a:gd name="connsiteY17" fmla="*/ 69257 h 241324"/>
                <a:gd name="connsiteX18" fmla="*/ 748484 w 873063"/>
                <a:gd name="connsiteY18" fmla="*/ 114501 h 241324"/>
                <a:gd name="connsiteX19" fmla="*/ 786583 w 873063"/>
                <a:gd name="connsiteY19" fmla="*/ 159745 h 241324"/>
                <a:gd name="connsiteX20" fmla="*/ 798578 w 873063"/>
                <a:gd name="connsiteY20" fmla="*/ 172687 h 241324"/>
                <a:gd name="connsiteX21" fmla="*/ 808797 w 873063"/>
                <a:gd name="connsiteY21" fmla="*/ 148432 h 241324"/>
                <a:gd name="connsiteX22" fmla="*/ 873063 w 873063"/>
                <a:gd name="connsiteY22" fmla="*/ 230199 h 241324"/>
                <a:gd name="connsiteX23" fmla="*/ 769661 w 873063"/>
                <a:gd name="connsiteY23" fmla="*/ 241324 h 241324"/>
                <a:gd name="connsiteX24" fmla="*/ 779569 w 873063"/>
                <a:gd name="connsiteY24" fmla="*/ 217806 h 241324"/>
                <a:gd name="connsiteX25" fmla="*/ 771849 w 873063"/>
                <a:gd name="connsiteY25" fmla="*/ 211389 h 241324"/>
                <a:gd name="connsiteX26" fmla="*/ 760390 w 873063"/>
                <a:gd name="connsiteY26" fmla="*/ 195464 h 241324"/>
                <a:gd name="connsiteX27" fmla="*/ 731815 w 873063"/>
                <a:gd name="connsiteY27" fmla="*/ 159745 h 241324"/>
                <a:gd name="connsiteX28" fmla="*/ 698478 w 873063"/>
                <a:gd name="connsiteY28" fmla="*/ 114501 h 241324"/>
                <a:gd name="connsiteX29" fmla="*/ 672283 w 873063"/>
                <a:gd name="connsiteY29" fmla="*/ 83545 h 241324"/>
                <a:gd name="connsiteX30" fmla="*/ 643708 w 873063"/>
                <a:gd name="connsiteY30" fmla="*/ 54970 h 241324"/>
                <a:gd name="connsiteX31" fmla="*/ 617515 w 873063"/>
                <a:gd name="connsiteY31" fmla="*/ 50207 h 241324"/>
                <a:gd name="connsiteX32" fmla="*/ 596084 w 873063"/>
                <a:gd name="connsiteY32" fmla="*/ 64495 h 241324"/>
                <a:gd name="connsiteX33" fmla="*/ 569890 w 873063"/>
                <a:gd name="connsiteY33" fmla="*/ 95451 h 241324"/>
                <a:gd name="connsiteX34" fmla="*/ 546078 w 873063"/>
                <a:gd name="connsiteY34" fmla="*/ 133551 h 241324"/>
                <a:gd name="connsiteX35" fmla="*/ 517502 w 873063"/>
                <a:gd name="connsiteY35" fmla="*/ 174032 h 241324"/>
                <a:gd name="connsiteX36" fmla="*/ 488928 w 873063"/>
                <a:gd name="connsiteY36" fmla="*/ 207370 h 241324"/>
                <a:gd name="connsiteX37" fmla="*/ 457971 w 873063"/>
                <a:gd name="connsiteY37" fmla="*/ 224038 h 241324"/>
                <a:gd name="connsiteX38" fmla="*/ 419872 w 873063"/>
                <a:gd name="connsiteY38" fmla="*/ 216895 h 241324"/>
                <a:gd name="connsiteX39" fmla="*/ 393678 w 873063"/>
                <a:gd name="connsiteY39" fmla="*/ 197845 h 241324"/>
                <a:gd name="connsiteX40" fmla="*/ 365103 w 873063"/>
                <a:gd name="connsiteY40" fmla="*/ 162126 h 241324"/>
                <a:gd name="connsiteX41" fmla="*/ 329384 w 873063"/>
                <a:gd name="connsiteY41" fmla="*/ 116882 h 241324"/>
                <a:gd name="connsiteX42" fmla="*/ 298428 w 873063"/>
                <a:gd name="connsiteY42" fmla="*/ 78782 h 241324"/>
                <a:gd name="connsiteX43" fmla="*/ 274615 w 873063"/>
                <a:gd name="connsiteY43" fmla="*/ 54970 h 241324"/>
                <a:gd name="connsiteX44" fmla="*/ 250803 w 873063"/>
                <a:gd name="connsiteY44" fmla="*/ 50207 h 241324"/>
                <a:gd name="connsiteX45" fmla="*/ 229371 w 873063"/>
                <a:gd name="connsiteY45" fmla="*/ 64495 h 241324"/>
                <a:gd name="connsiteX46" fmla="*/ 207940 w 873063"/>
                <a:gd name="connsiteY46" fmla="*/ 95451 h 241324"/>
                <a:gd name="connsiteX47" fmla="*/ 186509 w 873063"/>
                <a:gd name="connsiteY47" fmla="*/ 131170 h 241324"/>
                <a:gd name="connsiteX48" fmla="*/ 160315 w 873063"/>
                <a:gd name="connsiteY48" fmla="*/ 169270 h 241324"/>
                <a:gd name="connsiteX49" fmla="*/ 126978 w 873063"/>
                <a:gd name="connsiteY49" fmla="*/ 207370 h 241324"/>
                <a:gd name="connsiteX50" fmla="*/ 91259 w 873063"/>
                <a:gd name="connsiteY50" fmla="*/ 219276 h 241324"/>
                <a:gd name="connsiteX51" fmla="*/ 55540 w 873063"/>
                <a:gd name="connsiteY51" fmla="*/ 212132 h 241324"/>
                <a:gd name="connsiteX52" fmla="*/ 29346 w 873063"/>
                <a:gd name="connsiteY52" fmla="*/ 193082 h 241324"/>
                <a:gd name="connsiteX53" fmla="*/ 7915 w 873063"/>
                <a:gd name="connsiteY53" fmla="*/ 171651 h 241324"/>
                <a:gd name="connsiteX54" fmla="*/ 771 w 873063"/>
                <a:gd name="connsiteY54" fmla="*/ 150220 h 241324"/>
                <a:gd name="connsiteX55" fmla="*/ 3153 w 873063"/>
                <a:gd name="connsiteY55" fmla="*/ 131170 h 241324"/>
                <a:gd name="connsiteX56" fmla="*/ 26965 w 873063"/>
                <a:gd name="connsiteY56" fmla="*/ 126407 h 241324"/>
                <a:gd name="connsiteX57" fmla="*/ 46015 w 873063"/>
                <a:gd name="connsiteY57" fmla="*/ 143076 h 241324"/>
                <a:gd name="connsiteX58" fmla="*/ 67446 w 873063"/>
                <a:gd name="connsiteY58" fmla="*/ 162126 h 241324"/>
                <a:gd name="connsiteX59" fmla="*/ 91259 w 873063"/>
                <a:gd name="connsiteY59" fmla="*/ 174033 h 241324"/>
                <a:gd name="connsiteX60" fmla="*/ 112689 w 873063"/>
                <a:gd name="connsiteY60" fmla="*/ 164507 h 241324"/>
                <a:gd name="connsiteX61" fmla="*/ 131740 w 873063"/>
                <a:gd name="connsiteY61" fmla="*/ 135932 h 241324"/>
                <a:gd name="connsiteX62" fmla="*/ 146028 w 873063"/>
                <a:gd name="connsiteY62" fmla="*/ 109738 h 241324"/>
                <a:gd name="connsiteX63" fmla="*/ 172222 w 873063"/>
                <a:gd name="connsiteY63" fmla="*/ 69257 h 241324"/>
                <a:gd name="connsiteX64" fmla="*/ 200796 w 873063"/>
                <a:gd name="connsiteY64" fmla="*/ 28776 h 241324"/>
                <a:gd name="connsiteX65" fmla="*/ 238896 w 873063"/>
                <a:gd name="connsiteY65" fmla="*/ 2582 h 241324"/>
                <a:gd name="connsiteX66" fmla="*/ 253631 w 873063"/>
                <a:gd name="connsiteY66" fmla="*/ 52 h 241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873063" h="241324">
                  <a:moveTo>
                    <a:pt x="253631" y="52"/>
                  </a:moveTo>
                  <a:cubicBezTo>
                    <a:pt x="258145" y="300"/>
                    <a:pt x="262511" y="1392"/>
                    <a:pt x="267472" y="2582"/>
                  </a:cubicBezTo>
                  <a:cubicBezTo>
                    <a:pt x="277394" y="4963"/>
                    <a:pt x="287713" y="9726"/>
                    <a:pt x="298428" y="16870"/>
                  </a:cubicBezTo>
                  <a:cubicBezTo>
                    <a:pt x="309144" y="24014"/>
                    <a:pt x="320256" y="33539"/>
                    <a:pt x="331765" y="45445"/>
                  </a:cubicBezTo>
                  <a:cubicBezTo>
                    <a:pt x="343274" y="57351"/>
                    <a:pt x="356371" y="73623"/>
                    <a:pt x="367484" y="88307"/>
                  </a:cubicBezTo>
                  <a:cubicBezTo>
                    <a:pt x="378596" y="102991"/>
                    <a:pt x="388518" y="120454"/>
                    <a:pt x="398440" y="133551"/>
                  </a:cubicBezTo>
                  <a:cubicBezTo>
                    <a:pt x="408362" y="146648"/>
                    <a:pt x="418284" y="159744"/>
                    <a:pt x="427015" y="166888"/>
                  </a:cubicBezTo>
                  <a:cubicBezTo>
                    <a:pt x="435746" y="174032"/>
                    <a:pt x="443684" y="176810"/>
                    <a:pt x="450828" y="176413"/>
                  </a:cubicBezTo>
                  <a:cubicBezTo>
                    <a:pt x="457972" y="176016"/>
                    <a:pt x="464719" y="169269"/>
                    <a:pt x="469878" y="164507"/>
                  </a:cubicBezTo>
                  <a:cubicBezTo>
                    <a:pt x="475037" y="159744"/>
                    <a:pt x="477022" y="154585"/>
                    <a:pt x="481784" y="147838"/>
                  </a:cubicBezTo>
                  <a:lnTo>
                    <a:pt x="498453" y="124026"/>
                  </a:lnTo>
                  <a:cubicBezTo>
                    <a:pt x="504803" y="114898"/>
                    <a:pt x="511947" y="104975"/>
                    <a:pt x="519884" y="93069"/>
                  </a:cubicBezTo>
                  <a:cubicBezTo>
                    <a:pt x="527821" y="81163"/>
                    <a:pt x="537346" y="64098"/>
                    <a:pt x="546077" y="52589"/>
                  </a:cubicBezTo>
                  <a:cubicBezTo>
                    <a:pt x="554808" y="41080"/>
                    <a:pt x="561952" y="31157"/>
                    <a:pt x="572271" y="24013"/>
                  </a:cubicBezTo>
                  <a:cubicBezTo>
                    <a:pt x="582590" y="16869"/>
                    <a:pt x="594496" y="11313"/>
                    <a:pt x="607990" y="9726"/>
                  </a:cubicBezTo>
                  <a:cubicBezTo>
                    <a:pt x="621484" y="8139"/>
                    <a:pt x="640534" y="10519"/>
                    <a:pt x="653234" y="14488"/>
                  </a:cubicBezTo>
                  <a:cubicBezTo>
                    <a:pt x="665934" y="18457"/>
                    <a:pt x="673871" y="24410"/>
                    <a:pt x="684190" y="33538"/>
                  </a:cubicBezTo>
                  <a:cubicBezTo>
                    <a:pt x="694509" y="42666"/>
                    <a:pt x="704430" y="55763"/>
                    <a:pt x="715146" y="69257"/>
                  </a:cubicBezTo>
                  <a:cubicBezTo>
                    <a:pt x="725862" y="82751"/>
                    <a:pt x="736578" y="99420"/>
                    <a:pt x="748484" y="114501"/>
                  </a:cubicBezTo>
                  <a:cubicBezTo>
                    <a:pt x="760390" y="129582"/>
                    <a:pt x="774280" y="144664"/>
                    <a:pt x="786583" y="159745"/>
                  </a:cubicBezTo>
                  <a:lnTo>
                    <a:pt x="798578" y="172687"/>
                  </a:lnTo>
                  <a:lnTo>
                    <a:pt x="808797" y="148432"/>
                  </a:lnTo>
                  <a:lnTo>
                    <a:pt x="873063" y="230199"/>
                  </a:lnTo>
                  <a:lnTo>
                    <a:pt x="769661" y="241324"/>
                  </a:lnTo>
                  <a:lnTo>
                    <a:pt x="779569" y="217806"/>
                  </a:lnTo>
                  <a:lnTo>
                    <a:pt x="771849" y="211389"/>
                  </a:lnTo>
                  <a:cubicBezTo>
                    <a:pt x="768327" y="206180"/>
                    <a:pt x="764954" y="200028"/>
                    <a:pt x="760390" y="195464"/>
                  </a:cubicBezTo>
                  <a:cubicBezTo>
                    <a:pt x="751262" y="186336"/>
                    <a:pt x="742531" y="173239"/>
                    <a:pt x="731815" y="159745"/>
                  </a:cubicBezTo>
                  <a:cubicBezTo>
                    <a:pt x="721099" y="146251"/>
                    <a:pt x="708400" y="127201"/>
                    <a:pt x="698478" y="114501"/>
                  </a:cubicBezTo>
                  <a:cubicBezTo>
                    <a:pt x="688556" y="101801"/>
                    <a:pt x="681411" y="93467"/>
                    <a:pt x="672283" y="83545"/>
                  </a:cubicBezTo>
                  <a:cubicBezTo>
                    <a:pt x="663155" y="73623"/>
                    <a:pt x="652836" y="60526"/>
                    <a:pt x="643708" y="54970"/>
                  </a:cubicBezTo>
                  <a:cubicBezTo>
                    <a:pt x="634580" y="49414"/>
                    <a:pt x="625452" y="48619"/>
                    <a:pt x="617515" y="50207"/>
                  </a:cubicBezTo>
                  <a:cubicBezTo>
                    <a:pt x="609578" y="51795"/>
                    <a:pt x="604021" y="56954"/>
                    <a:pt x="596084" y="64495"/>
                  </a:cubicBezTo>
                  <a:cubicBezTo>
                    <a:pt x="588147" y="72036"/>
                    <a:pt x="578224" y="83942"/>
                    <a:pt x="569890" y="95451"/>
                  </a:cubicBezTo>
                  <a:cubicBezTo>
                    <a:pt x="561556" y="106960"/>
                    <a:pt x="554809" y="120454"/>
                    <a:pt x="546078" y="133551"/>
                  </a:cubicBezTo>
                  <a:cubicBezTo>
                    <a:pt x="537347" y="146648"/>
                    <a:pt x="527027" y="161729"/>
                    <a:pt x="517502" y="174032"/>
                  </a:cubicBezTo>
                  <a:cubicBezTo>
                    <a:pt x="507977" y="186335"/>
                    <a:pt x="498850" y="199036"/>
                    <a:pt x="488928" y="207370"/>
                  </a:cubicBezTo>
                  <a:cubicBezTo>
                    <a:pt x="479006" y="215704"/>
                    <a:pt x="469480" y="222451"/>
                    <a:pt x="457971" y="224038"/>
                  </a:cubicBezTo>
                  <a:cubicBezTo>
                    <a:pt x="446462" y="225625"/>
                    <a:pt x="430588" y="221261"/>
                    <a:pt x="419872" y="216895"/>
                  </a:cubicBezTo>
                  <a:cubicBezTo>
                    <a:pt x="409156" y="212529"/>
                    <a:pt x="402806" y="206973"/>
                    <a:pt x="393678" y="197845"/>
                  </a:cubicBezTo>
                  <a:cubicBezTo>
                    <a:pt x="384550" y="188717"/>
                    <a:pt x="375819" y="175620"/>
                    <a:pt x="365103" y="162126"/>
                  </a:cubicBezTo>
                  <a:cubicBezTo>
                    <a:pt x="354387" y="148632"/>
                    <a:pt x="340496" y="130773"/>
                    <a:pt x="329384" y="116882"/>
                  </a:cubicBezTo>
                  <a:cubicBezTo>
                    <a:pt x="318272" y="102991"/>
                    <a:pt x="307556" y="89101"/>
                    <a:pt x="298428" y="78782"/>
                  </a:cubicBezTo>
                  <a:cubicBezTo>
                    <a:pt x="289300" y="68463"/>
                    <a:pt x="282553" y="59733"/>
                    <a:pt x="274615" y="54970"/>
                  </a:cubicBezTo>
                  <a:cubicBezTo>
                    <a:pt x="266678" y="50208"/>
                    <a:pt x="258344" y="48619"/>
                    <a:pt x="250803" y="50207"/>
                  </a:cubicBezTo>
                  <a:cubicBezTo>
                    <a:pt x="243262" y="51795"/>
                    <a:pt x="236515" y="56954"/>
                    <a:pt x="229371" y="64495"/>
                  </a:cubicBezTo>
                  <a:cubicBezTo>
                    <a:pt x="222227" y="72036"/>
                    <a:pt x="215084" y="84339"/>
                    <a:pt x="207940" y="95451"/>
                  </a:cubicBezTo>
                  <a:cubicBezTo>
                    <a:pt x="200796" y="106564"/>
                    <a:pt x="194446" y="118867"/>
                    <a:pt x="186509" y="131170"/>
                  </a:cubicBezTo>
                  <a:cubicBezTo>
                    <a:pt x="178572" y="143473"/>
                    <a:pt x="164681" y="162920"/>
                    <a:pt x="160315" y="169270"/>
                  </a:cubicBezTo>
                  <a:cubicBezTo>
                    <a:pt x="160315" y="169270"/>
                    <a:pt x="138487" y="199036"/>
                    <a:pt x="126978" y="207370"/>
                  </a:cubicBezTo>
                  <a:cubicBezTo>
                    <a:pt x="115469" y="215704"/>
                    <a:pt x="103165" y="218482"/>
                    <a:pt x="91259" y="219276"/>
                  </a:cubicBezTo>
                  <a:cubicBezTo>
                    <a:pt x="79353" y="220070"/>
                    <a:pt x="65859" y="216498"/>
                    <a:pt x="55540" y="212132"/>
                  </a:cubicBezTo>
                  <a:cubicBezTo>
                    <a:pt x="45221" y="207766"/>
                    <a:pt x="37283" y="199829"/>
                    <a:pt x="29346" y="193082"/>
                  </a:cubicBezTo>
                  <a:cubicBezTo>
                    <a:pt x="21408" y="186335"/>
                    <a:pt x="12677" y="178795"/>
                    <a:pt x="7915" y="171651"/>
                  </a:cubicBezTo>
                  <a:cubicBezTo>
                    <a:pt x="3153" y="164507"/>
                    <a:pt x="1565" y="156967"/>
                    <a:pt x="771" y="150220"/>
                  </a:cubicBezTo>
                  <a:cubicBezTo>
                    <a:pt x="-23" y="143473"/>
                    <a:pt x="-1213" y="135139"/>
                    <a:pt x="3153" y="131170"/>
                  </a:cubicBezTo>
                  <a:cubicBezTo>
                    <a:pt x="7519" y="127201"/>
                    <a:pt x="19821" y="124423"/>
                    <a:pt x="26965" y="126407"/>
                  </a:cubicBezTo>
                  <a:cubicBezTo>
                    <a:pt x="34109" y="128391"/>
                    <a:pt x="39268" y="137123"/>
                    <a:pt x="46015" y="143076"/>
                  </a:cubicBezTo>
                  <a:cubicBezTo>
                    <a:pt x="52762" y="149029"/>
                    <a:pt x="59905" y="156967"/>
                    <a:pt x="67446" y="162126"/>
                  </a:cubicBezTo>
                  <a:cubicBezTo>
                    <a:pt x="74987" y="167286"/>
                    <a:pt x="83719" y="173636"/>
                    <a:pt x="91259" y="174033"/>
                  </a:cubicBezTo>
                  <a:cubicBezTo>
                    <a:pt x="98799" y="174430"/>
                    <a:pt x="105942" y="170857"/>
                    <a:pt x="112689" y="164507"/>
                  </a:cubicBezTo>
                  <a:cubicBezTo>
                    <a:pt x="119436" y="158157"/>
                    <a:pt x="126184" y="145060"/>
                    <a:pt x="131740" y="135932"/>
                  </a:cubicBezTo>
                  <a:cubicBezTo>
                    <a:pt x="137296" y="126804"/>
                    <a:pt x="139281" y="120850"/>
                    <a:pt x="146028" y="109738"/>
                  </a:cubicBezTo>
                  <a:cubicBezTo>
                    <a:pt x="152775" y="98626"/>
                    <a:pt x="163094" y="82751"/>
                    <a:pt x="172222" y="69257"/>
                  </a:cubicBezTo>
                  <a:cubicBezTo>
                    <a:pt x="181350" y="55763"/>
                    <a:pt x="189684" y="39889"/>
                    <a:pt x="200796" y="28776"/>
                  </a:cubicBezTo>
                  <a:cubicBezTo>
                    <a:pt x="211908" y="17664"/>
                    <a:pt x="227783" y="6948"/>
                    <a:pt x="238896" y="2582"/>
                  </a:cubicBezTo>
                  <a:cubicBezTo>
                    <a:pt x="244453" y="399"/>
                    <a:pt x="249116" y="-196"/>
                    <a:pt x="253631" y="52"/>
                  </a:cubicBezTo>
                  <a:close/>
                </a:path>
              </a:pathLst>
            </a:cu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cxnSp>
          <p:nvCxnSpPr>
            <p:cNvPr id="14" name="直接箭头连接符 13"/>
            <p:cNvCxnSpPr/>
            <p:nvPr/>
          </p:nvCxnSpPr>
          <p:spPr>
            <a:xfrm>
              <a:off x="6969125" y="5151438"/>
              <a:ext cx="576263"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直接箭头连接符 27"/>
            <p:cNvCxnSpPr/>
            <p:nvPr/>
          </p:nvCxnSpPr>
          <p:spPr>
            <a:xfrm>
              <a:off x="9890125" y="5156200"/>
              <a:ext cx="574675"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2" name="直接箭头连接符 31"/>
            <p:cNvCxnSpPr/>
            <p:nvPr/>
          </p:nvCxnSpPr>
          <p:spPr>
            <a:xfrm flipH="1">
              <a:off x="8232775" y="5156200"/>
              <a:ext cx="576263"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0" name="矩形 19"/>
            <p:cNvSpPr/>
            <p:nvPr/>
          </p:nvSpPr>
          <p:spPr>
            <a:xfrm>
              <a:off x="6911975" y="4829175"/>
              <a:ext cx="595313" cy="338138"/>
            </a:xfrm>
            <a:prstGeom prst="rect">
              <a:avLst/>
            </a:prstGeom>
          </p:spPr>
          <p:txBody>
            <a:bodyPr wrap="none">
              <a:spAutoFit/>
            </a:bodyPr>
            <a:lstStyle/>
            <a:p>
              <a:pPr>
                <a:defRPr/>
              </a:pP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翻译</a:t>
              </a:r>
              <a:endParaRPr lang="zh-CN" altLang="en-US" sz="1600" dirty="0"/>
            </a:p>
          </p:txBody>
        </p:sp>
        <p:sp>
          <p:nvSpPr>
            <p:cNvPr id="33" name="矩形 32"/>
            <p:cNvSpPr/>
            <p:nvPr/>
          </p:nvSpPr>
          <p:spPr>
            <a:xfrm>
              <a:off x="8213725" y="4818063"/>
              <a:ext cx="595313" cy="338137"/>
            </a:xfrm>
            <a:prstGeom prst="rect">
              <a:avLst/>
            </a:prstGeom>
          </p:spPr>
          <p:txBody>
            <a:bodyPr wrap="none">
              <a:spAutoFit/>
            </a:bodyPr>
            <a:lstStyle/>
            <a:p>
              <a:pPr>
                <a:defRPr/>
              </a:pP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翻译</a:t>
              </a:r>
              <a:endParaRPr lang="zh-CN" altLang="en-US" sz="1600" dirty="0"/>
            </a:p>
          </p:txBody>
        </p:sp>
        <p:sp>
          <p:nvSpPr>
            <p:cNvPr id="34" name="矩形 33"/>
            <p:cNvSpPr/>
            <p:nvPr/>
          </p:nvSpPr>
          <p:spPr>
            <a:xfrm>
              <a:off x="9871075" y="4818063"/>
              <a:ext cx="593725" cy="338137"/>
            </a:xfrm>
            <a:prstGeom prst="rect">
              <a:avLst/>
            </a:prstGeom>
          </p:spPr>
          <p:txBody>
            <a:bodyPr wrap="none">
              <a:spAutoFit/>
            </a:bodyPr>
            <a:lstStyle/>
            <a:p>
              <a:pPr>
                <a:defRPr/>
              </a:pP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组装</a:t>
              </a:r>
              <a:endParaRPr lang="zh-CN" altLang="en-US" sz="1600" dirty="0"/>
            </a:p>
          </p:txBody>
        </p:sp>
        <p:cxnSp>
          <p:nvCxnSpPr>
            <p:cNvPr id="35" name="直接箭头连接符 34"/>
            <p:cNvCxnSpPr/>
            <p:nvPr/>
          </p:nvCxnSpPr>
          <p:spPr>
            <a:xfrm>
              <a:off x="8232775" y="4868863"/>
              <a:ext cx="2232025"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6" name="直接箭头连接符 35"/>
            <p:cNvCxnSpPr/>
            <p:nvPr/>
          </p:nvCxnSpPr>
          <p:spPr>
            <a:xfrm flipV="1">
              <a:off x="8377238" y="5372100"/>
              <a:ext cx="431800" cy="27781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7" name="直接箭头连接符 36"/>
            <p:cNvCxnSpPr/>
            <p:nvPr/>
          </p:nvCxnSpPr>
          <p:spPr>
            <a:xfrm flipH="1" flipV="1">
              <a:off x="7008813" y="5372100"/>
              <a:ext cx="431800" cy="27781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8" name="矩形 37"/>
            <p:cNvSpPr/>
            <p:nvPr/>
          </p:nvSpPr>
          <p:spPr>
            <a:xfrm>
              <a:off x="10252075" y="5372100"/>
              <a:ext cx="1004888" cy="338138"/>
            </a:xfrm>
            <a:prstGeom prst="rect">
              <a:avLst/>
            </a:prstGeom>
          </p:spPr>
          <p:txBody>
            <a:bodyPr wrap="none">
              <a:spAutoFit/>
            </a:bodyPr>
            <a:lstStyle/>
            <a:p>
              <a:pPr>
                <a:defRPr/>
              </a:pP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病毒颗粒</a:t>
              </a:r>
              <a:endParaRPr lang="zh-CN" altLang="en-US" sz="1600" dirty="0"/>
            </a:p>
          </p:txBody>
        </p:sp>
        <p:sp>
          <p:nvSpPr>
            <p:cNvPr id="39" name="矩形 38"/>
            <p:cNvSpPr/>
            <p:nvPr/>
          </p:nvSpPr>
          <p:spPr>
            <a:xfrm>
              <a:off x="7566025" y="5307013"/>
              <a:ext cx="595313" cy="339725"/>
            </a:xfrm>
            <a:prstGeom prst="rect">
              <a:avLst/>
            </a:prstGeom>
          </p:spPr>
          <p:txBody>
            <a:bodyPr wrap="none">
              <a:spAutoFit/>
            </a:bodyPr>
            <a:lstStyle/>
            <a:p>
              <a:pPr>
                <a:defRPr/>
              </a:pP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复制</a:t>
              </a:r>
              <a:endParaRPr lang="zh-CN" altLang="en-US" sz="1600" dirty="0"/>
            </a:p>
          </p:txBody>
        </p:sp>
        <p:sp>
          <p:nvSpPr>
            <p:cNvPr id="40" name="矩形 39"/>
            <p:cNvSpPr/>
            <p:nvPr/>
          </p:nvSpPr>
          <p:spPr>
            <a:xfrm>
              <a:off x="7440613" y="4313238"/>
              <a:ext cx="800100" cy="338137"/>
            </a:xfrm>
            <a:prstGeom prst="rect">
              <a:avLst/>
            </a:prstGeom>
          </p:spPr>
          <p:txBody>
            <a:bodyPr wrap="none">
              <a:spAutoFit/>
            </a:bodyPr>
            <a:lstStyle/>
            <a:p>
              <a:pPr>
                <a:defRPr/>
              </a:pP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蛋白质</a:t>
              </a:r>
              <a:endParaRPr lang="zh-CN" altLang="en-US" sz="1600" dirty="0"/>
            </a:p>
          </p:txBody>
        </p:sp>
        <p:sp>
          <p:nvSpPr>
            <p:cNvPr id="41" name="矩形 40"/>
            <p:cNvSpPr/>
            <p:nvPr/>
          </p:nvSpPr>
          <p:spPr>
            <a:xfrm>
              <a:off x="8664575" y="5465763"/>
              <a:ext cx="1477963" cy="338137"/>
            </a:xfrm>
            <a:prstGeom prst="rect">
              <a:avLst/>
            </a:prstGeom>
          </p:spPr>
          <p:txBody>
            <a:bodyPr wrap="none">
              <a:spAutoFit/>
            </a:bodyPr>
            <a:lstStyle/>
            <a:p>
              <a:pPr>
                <a:defRPr/>
              </a:pPr>
              <a:r>
                <a:rPr kumimoji="1" lang="en-US" altLang="zh-CN" sz="1600" dirty="0">
                  <a:effectLst>
                    <a:outerShdw blurRad="38100" dist="38100" dir="2700000" algn="tl">
                      <a:srgbClr val="C0C0C0"/>
                    </a:outerShdw>
                  </a:effectLst>
                  <a:ea typeface="方正姚体" panose="02010601030101010101" pitchFamily="2" charset="-122"/>
                </a:rPr>
                <a:t>+RNA(mRNA)</a:t>
              </a:r>
              <a:endParaRPr lang="zh-CN" altLang="en-US" sz="1600" dirty="0"/>
            </a:p>
          </p:txBody>
        </p:sp>
        <p:sp>
          <p:nvSpPr>
            <p:cNvPr id="42" name="矩形 41"/>
            <p:cNvSpPr/>
            <p:nvPr/>
          </p:nvSpPr>
          <p:spPr>
            <a:xfrm>
              <a:off x="5735638" y="4581525"/>
              <a:ext cx="1476375" cy="338138"/>
            </a:xfrm>
            <a:prstGeom prst="rect">
              <a:avLst/>
            </a:prstGeom>
          </p:spPr>
          <p:txBody>
            <a:bodyPr wrap="none">
              <a:spAutoFit/>
            </a:bodyPr>
            <a:lstStyle/>
            <a:p>
              <a:pPr>
                <a:defRPr/>
              </a:pPr>
              <a:r>
                <a:rPr kumimoji="1" lang="en-US" altLang="zh-CN" sz="1600" dirty="0">
                  <a:effectLst>
                    <a:outerShdw blurRad="38100" dist="38100" dir="2700000" algn="tl">
                      <a:srgbClr val="C0C0C0"/>
                    </a:outerShdw>
                  </a:effectLst>
                  <a:ea typeface="方正姚体" panose="02010601030101010101" pitchFamily="2" charset="-122"/>
                </a:rPr>
                <a:t>+RNA(mRNA)</a:t>
              </a:r>
              <a:endParaRPr lang="zh-CN" altLang="en-US" sz="1600" dirty="0"/>
            </a:p>
          </p:txBody>
        </p:sp>
        <p:sp>
          <p:nvSpPr>
            <p:cNvPr id="43" name="矩形 42"/>
            <p:cNvSpPr/>
            <p:nvPr/>
          </p:nvSpPr>
          <p:spPr>
            <a:xfrm>
              <a:off x="7546975" y="5842000"/>
              <a:ext cx="769938" cy="338138"/>
            </a:xfrm>
            <a:prstGeom prst="rect">
              <a:avLst/>
            </a:prstGeom>
          </p:spPr>
          <p:txBody>
            <a:bodyPr wrap="none">
              <a:spAutoFit/>
            </a:bodyPr>
            <a:lstStyle/>
            <a:p>
              <a:pPr>
                <a:defRPr/>
              </a:pP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rPr>
                <a:t>‒ </a:t>
              </a:r>
              <a:r>
                <a:rPr kumimoji="1" lang="en-US" altLang="zh-CN" sz="1600" dirty="0">
                  <a:effectLst>
                    <a:outerShdw blurRad="38100" dist="38100" dir="2700000" algn="tl">
                      <a:srgbClr val="C0C0C0"/>
                    </a:outerShdw>
                  </a:effectLst>
                  <a:ea typeface="方正姚体" panose="02010601030101010101" pitchFamily="2" charset="-122"/>
                </a:rPr>
                <a:t>RNA</a:t>
              </a:r>
              <a:endParaRPr lang="zh-CN" altLang="en-US" sz="1600" dirty="0"/>
            </a:p>
          </p:txBody>
        </p:sp>
        <p:sp>
          <p:nvSpPr>
            <p:cNvPr id="44" name="矩形 43"/>
            <p:cNvSpPr/>
            <p:nvPr/>
          </p:nvSpPr>
          <p:spPr>
            <a:xfrm>
              <a:off x="5765800" y="4076700"/>
              <a:ext cx="1489075" cy="338138"/>
            </a:xfrm>
            <a:prstGeom prst="rect">
              <a:avLst/>
            </a:prstGeom>
          </p:spPr>
          <p:txBody>
            <a:bodyPr wrap="none">
              <a:spAutoFit/>
            </a:bodyPr>
            <a:lstStyle/>
            <a:p>
              <a:pPr>
                <a:defRPr/>
              </a:pPr>
              <a:r>
                <a:rPr kumimoji="1" lang="en-US" altLang="zh-CN" sz="1600" dirty="0" err="1">
                  <a:effectLst>
                    <a:outerShdw blurRad="38100" dist="38100" dir="2700000" algn="tl">
                      <a:srgbClr val="C0C0C0"/>
                    </a:outerShdw>
                  </a:effectLst>
                  <a:ea typeface="方正姚体" panose="02010601030101010101" pitchFamily="2" charset="-122"/>
                </a:rPr>
                <a:t>ss</a:t>
              </a:r>
              <a:r>
                <a:rPr kumimoji="1" lang="en-US" altLang="zh-CN" sz="1600" dirty="0">
                  <a:effectLst>
                    <a:outerShdw blurRad="38100" dist="38100" dir="2700000" algn="tl">
                      <a:srgbClr val="C0C0C0"/>
                    </a:outerShdw>
                  </a:effectLst>
                  <a:ea typeface="方正姚体" panose="02010601030101010101" pitchFamily="2" charset="-122"/>
                </a:rPr>
                <a:t>(+)RNA</a:t>
              </a:r>
              <a:r>
                <a:rPr kumimoji="1" lang="zh-CN" altLang="en-US" sz="1600" dirty="0">
                  <a:effectLst>
                    <a:outerShdw blurRad="38100" dist="38100" dir="2700000" algn="tl">
                      <a:srgbClr val="C0C0C0"/>
                    </a:outerShdw>
                  </a:effectLst>
                  <a:ea typeface="方正姚体" panose="02010601030101010101" pitchFamily="2" charset="-122"/>
                </a:rPr>
                <a:t>病毒</a:t>
              </a:r>
              <a:endParaRPr lang="zh-CN" altLang="en-US" sz="1600" dirty="0"/>
            </a:p>
          </p:txBody>
        </p:sp>
        <p:sp>
          <p:nvSpPr>
            <p:cNvPr id="45" name="矩形 44"/>
            <p:cNvSpPr/>
            <p:nvPr/>
          </p:nvSpPr>
          <p:spPr>
            <a:xfrm>
              <a:off x="6032500" y="5514975"/>
              <a:ext cx="800100" cy="338138"/>
            </a:xfrm>
            <a:prstGeom prst="rect">
              <a:avLst/>
            </a:prstGeom>
          </p:spPr>
          <p:txBody>
            <a:bodyPr wrap="none">
              <a:spAutoFit/>
            </a:bodyPr>
            <a:lstStyle/>
            <a:p>
              <a:pPr>
                <a:defRPr/>
              </a:pPr>
              <a:r>
                <a:rPr kumimoji="1" lang="zh-CN" altLang="en-US" sz="1600" dirty="0">
                  <a:effectLst>
                    <a:outerShdw blurRad="38100" dist="38100" dir="2700000" algn="tl">
                      <a:srgbClr val="C0C0C0"/>
                    </a:outerShdw>
                  </a:effectLst>
                  <a:ea typeface="方正姚体" panose="02010601030101010101" pitchFamily="2" charset="-122"/>
                </a:rPr>
                <a:t>基因组</a:t>
              </a:r>
              <a:endParaRPr lang="zh-CN" altLang="en-US" sz="1600" dirty="0"/>
            </a:p>
          </p:txBody>
        </p:sp>
      </p:grpSp>
      <p:grpSp>
        <p:nvGrpSpPr>
          <p:cNvPr id="9" name="组合 8"/>
          <p:cNvGrpSpPr>
            <a:grpSpLocks noChangeAspect="1"/>
          </p:cNvGrpSpPr>
          <p:nvPr/>
        </p:nvGrpSpPr>
        <p:grpSpPr>
          <a:xfrm>
            <a:off x="1559496" y="2132856"/>
            <a:ext cx="4690256" cy="2376232"/>
            <a:chOff x="767408" y="548680"/>
            <a:chExt cx="12286430" cy="6224703"/>
          </a:xfrm>
        </p:grpSpPr>
        <p:sp>
          <p:nvSpPr>
            <p:cNvPr id="46" name="任意多边形 45"/>
            <p:cNvSpPr/>
            <p:nvPr/>
          </p:nvSpPr>
          <p:spPr>
            <a:xfrm>
              <a:off x="5929973" y="550039"/>
              <a:ext cx="4505002" cy="5410405"/>
            </a:xfrm>
            <a:custGeom>
              <a:avLst/>
              <a:gdLst>
                <a:gd name="connsiteX0" fmla="*/ 1825671 w 4505002"/>
                <a:gd name="connsiteY0" fmla="*/ 9581 h 5410560"/>
                <a:gd name="connsiteX1" fmla="*/ 1137514 w 4505002"/>
                <a:gd name="connsiteY1" fmla="*/ 75569 h 5410560"/>
                <a:gd name="connsiteX2" fmla="*/ 656747 w 4505002"/>
                <a:gd name="connsiteY2" fmla="*/ 198117 h 5410560"/>
                <a:gd name="connsiteX3" fmla="*/ 336236 w 4505002"/>
                <a:gd name="connsiteY3" fmla="*/ 490348 h 5410560"/>
                <a:gd name="connsiteX4" fmla="*/ 91139 w 4505002"/>
                <a:gd name="connsiteY4" fmla="*/ 1065383 h 5410560"/>
                <a:gd name="connsiteX5" fmla="*/ 6297 w 4505002"/>
                <a:gd name="connsiteY5" fmla="*/ 1885515 h 5410560"/>
                <a:gd name="connsiteX6" fmla="*/ 15724 w 4505002"/>
                <a:gd name="connsiteY6" fmla="*/ 2931891 h 5410560"/>
                <a:gd name="connsiteX7" fmla="*/ 91139 w 4505002"/>
                <a:gd name="connsiteY7" fmla="*/ 3789730 h 5410560"/>
                <a:gd name="connsiteX8" fmla="*/ 204260 w 4505002"/>
                <a:gd name="connsiteY8" fmla="*/ 4364765 h 5410560"/>
                <a:gd name="connsiteX9" fmla="*/ 373943 w 4505002"/>
                <a:gd name="connsiteY9" fmla="*/ 4751264 h 5410560"/>
                <a:gd name="connsiteX10" fmla="*/ 619040 w 4505002"/>
                <a:gd name="connsiteY10" fmla="*/ 5024641 h 5410560"/>
                <a:gd name="connsiteX11" fmla="*/ 1005539 w 4505002"/>
                <a:gd name="connsiteY11" fmla="*/ 5232031 h 5410560"/>
                <a:gd name="connsiteX12" fmla="*/ 1458025 w 4505002"/>
                <a:gd name="connsiteY12" fmla="*/ 5335726 h 5410560"/>
                <a:gd name="connsiteX13" fmla="*/ 2117902 w 4505002"/>
                <a:gd name="connsiteY13" fmla="*/ 5401713 h 5410560"/>
                <a:gd name="connsiteX14" fmla="*/ 2692937 w 4505002"/>
                <a:gd name="connsiteY14" fmla="*/ 5401713 h 5410560"/>
                <a:gd name="connsiteX15" fmla="*/ 3305679 w 4505002"/>
                <a:gd name="connsiteY15" fmla="*/ 5326299 h 5410560"/>
                <a:gd name="connsiteX16" fmla="*/ 3786446 w 4505002"/>
                <a:gd name="connsiteY16" fmla="*/ 5194324 h 5410560"/>
                <a:gd name="connsiteX17" fmla="*/ 4031543 w 4505002"/>
                <a:gd name="connsiteY17" fmla="*/ 5005788 h 5410560"/>
                <a:gd name="connsiteX18" fmla="*/ 4238932 w 4505002"/>
                <a:gd name="connsiteY18" fmla="*/ 4704130 h 5410560"/>
                <a:gd name="connsiteX19" fmla="*/ 4436895 w 4505002"/>
                <a:gd name="connsiteY19" fmla="*/ 3921705 h 5410560"/>
                <a:gd name="connsiteX20" fmla="*/ 4502883 w 4505002"/>
                <a:gd name="connsiteY20" fmla="*/ 3092146 h 5410560"/>
                <a:gd name="connsiteX21" fmla="*/ 4484029 w 4505002"/>
                <a:gd name="connsiteY21" fmla="*/ 2356856 h 5410560"/>
                <a:gd name="connsiteX22" fmla="*/ 4436895 w 4505002"/>
                <a:gd name="connsiteY22" fmla="*/ 1706406 h 5410560"/>
                <a:gd name="connsiteX23" fmla="*/ 4352054 w 4505002"/>
                <a:gd name="connsiteY23" fmla="*/ 1150225 h 5410560"/>
                <a:gd name="connsiteX24" fmla="*/ 4172945 w 4505002"/>
                <a:gd name="connsiteY24" fmla="*/ 726018 h 5410560"/>
                <a:gd name="connsiteX25" fmla="*/ 4003262 w 4505002"/>
                <a:gd name="connsiteY25" fmla="*/ 471495 h 5410560"/>
                <a:gd name="connsiteX26" fmla="*/ 3739312 w 4505002"/>
                <a:gd name="connsiteY26" fmla="*/ 264105 h 5410560"/>
                <a:gd name="connsiteX27" fmla="*/ 3399947 w 4505002"/>
                <a:gd name="connsiteY27" fmla="*/ 132130 h 5410560"/>
                <a:gd name="connsiteX28" fmla="*/ 2966314 w 4505002"/>
                <a:gd name="connsiteY28" fmla="*/ 19008 h 5410560"/>
                <a:gd name="connsiteX29" fmla="*/ 2494974 w 4505002"/>
                <a:gd name="connsiteY29" fmla="*/ 155 h 5410560"/>
                <a:gd name="connsiteX30" fmla="*/ 1825671 w 4505002"/>
                <a:gd name="connsiteY30" fmla="*/ 9581 h 5410560"/>
                <a:gd name="connsiteX0" fmla="*/ 1825671 w 4505002"/>
                <a:gd name="connsiteY0" fmla="*/ 9581 h 5410560"/>
                <a:gd name="connsiteX1" fmla="*/ 1137514 w 4505002"/>
                <a:gd name="connsiteY1" fmla="*/ 75569 h 5410560"/>
                <a:gd name="connsiteX2" fmla="*/ 656747 w 4505002"/>
                <a:gd name="connsiteY2" fmla="*/ 198117 h 5410560"/>
                <a:gd name="connsiteX3" fmla="*/ 336236 w 4505002"/>
                <a:gd name="connsiteY3" fmla="*/ 490348 h 5410560"/>
                <a:gd name="connsiteX4" fmla="*/ 91139 w 4505002"/>
                <a:gd name="connsiteY4" fmla="*/ 1065383 h 5410560"/>
                <a:gd name="connsiteX5" fmla="*/ 6297 w 4505002"/>
                <a:gd name="connsiteY5" fmla="*/ 1885515 h 5410560"/>
                <a:gd name="connsiteX6" fmla="*/ 15724 w 4505002"/>
                <a:gd name="connsiteY6" fmla="*/ 2931891 h 5410560"/>
                <a:gd name="connsiteX7" fmla="*/ 91139 w 4505002"/>
                <a:gd name="connsiteY7" fmla="*/ 3789730 h 5410560"/>
                <a:gd name="connsiteX8" fmla="*/ 204260 w 4505002"/>
                <a:gd name="connsiteY8" fmla="*/ 4364765 h 5410560"/>
                <a:gd name="connsiteX9" fmla="*/ 373943 w 4505002"/>
                <a:gd name="connsiteY9" fmla="*/ 4751264 h 5410560"/>
                <a:gd name="connsiteX10" fmla="*/ 619040 w 4505002"/>
                <a:gd name="connsiteY10" fmla="*/ 5024641 h 5410560"/>
                <a:gd name="connsiteX11" fmla="*/ 1005539 w 4505002"/>
                <a:gd name="connsiteY11" fmla="*/ 5232031 h 5410560"/>
                <a:gd name="connsiteX12" fmla="*/ 1458025 w 4505002"/>
                <a:gd name="connsiteY12" fmla="*/ 5335726 h 5410560"/>
                <a:gd name="connsiteX13" fmla="*/ 2117902 w 4505002"/>
                <a:gd name="connsiteY13" fmla="*/ 5401713 h 5410560"/>
                <a:gd name="connsiteX14" fmla="*/ 2692937 w 4505002"/>
                <a:gd name="connsiteY14" fmla="*/ 5401713 h 5410560"/>
                <a:gd name="connsiteX15" fmla="*/ 3305679 w 4505002"/>
                <a:gd name="connsiteY15" fmla="*/ 5326299 h 5410560"/>
                <a:gd name="connsiteX16" fmla="*/ 3786446 w 4505002"/>
                <a:gd name="connsiteY16" fmla="*/ 5194324 h 5410560"/>
                <a:gd name="connsiteX17" fmla="*/ 4050396 w 4505002"/>
                <a:gd name="connsiteY17" fmla="*/ 5015215 h 5410560"/>
                <a:gd name="connsiteX18" fmla="*/ 4238932 w 4505002"/>
                <a:gd name="connsiteY18" fmla="*/ 4704130 h 5410560"/>
                <a:gd name="connsiteX19" fmla="*/ 4436895 w 4505002"/>
                <a:gd name="connsiteY19" fmla="*/ 3921705 h 5410560"/>
                <a:gd name="connsiteX20" fmla="*/ 4502883 w 4505002"/>
                <a:gd name="connsiteY20" fmla="*/ 3092146 h 5410560"/>
                <a:gd name="connsiteX21" fmla="*/ 4484029 w 4505002"/>
                <a:gd name="connsiteY21" fmla="*/ 2356856 h 5410560"/>
                <a:gd name="connsiteX22" fmla="*/ 4436895 w 4505002"/>
                <a:gd name="connsiteY22" fmla="*/ 1706406 h 5410560"/>
                <a:gd name="connsiteX23" fmla="*/ 4352054 w 4505002"/>
                <a:gd name="connsiteY23" fmla="*/ 1150225 h 5410560"/>
                <a:gd name="connsiteX24" fmla="*/ 4172945 w 4505002"/>
                <a:gd name="connsiteY24" fmla="*/ 726018 h 5410560"/>
                <a:gd name="connsiteX25" fmla="*/ 4003262 w 4505002"/>
                <a:gd name="connsiteY25" fmla="*/ 471495 h 5410560"/>
                <a:gd name="connsiteX26" fmla="*/ 3739312 w 4505002"/>
                <a:gd name="connsiteY26" fmla="*/ 264105 h 5410560"/>
                <a:gd name="connsiteX27" fmla="*/ 3399947 w 4505002"/>
                <a:gd name="connsiteY27" fmla="*/ 132130 h 5410560"/>
                <a:gd name="connsiteX28" fmla="*/ 2966314 w 4505002"/>
                <a:gd name="connsiteY28" fmla="*/ 19008 h 5410560"/>
                <a:gd name="connsiteX29" fmla="*/ 2494974 w 4505002"/>
                <a:gd name="connsiteY29" fmla="*/ 155 h 5410560"/>
                <a:gd name="connsiteX30" fmla="*/ 1825671 w 4505002"/>
                <a:gd name="connsiteY30" fmla="*/ 9581 h 5410560"/>
                <a:gd name="connsiteX0" fmla="*/ 1825671 w 4505002"/>
                <a:gd name="connsiteY0" fmla="*/ 9581 h 5410560"/>
                <a:gd name="connsiteX1" fmla="*/ 1137514 w 4505002"/>
                <a:gd name="connsiteY1" fmla="*/ 75569 h 5410560"/>
                <a:gd name="connsiteX2" fmla="*/ 666174 w 4505002"/>
                <a:gd name="connsiteY2" fmla="*/ 207544 h 5410560"/>
                <a:gd name="connsiteX3" fmla="*/ 336236 w 4505002"/>
                <a:gd name="connsiteY3" fmla="*/ 490348 h 5410560"/>
                <a:gd name="connsiteX4" fmla="*/ 91139 w 4505002"/>
                <a:gd name="connsiteY4" fmla="*/ 1065383 h 5410560"/>
                <a:gd name="connsiteX5" fmla="*/ 6297 w 4505002"/>
                <a:gd name="connsiteY5" fmla="*/ 1885515 h 5410560"/>
                <a:gd name="connsiteX6" fmla="*/ 15724 w 4505002"/>
                <a:gd name="connsiteY6" fmla="*/ 2931891 h 5410560"/>
                <a:gd name="connsiteX7" fmla="*/ 91139 w 4505002"/>
                <a:gd name="connsiteY7" fmla="*/ 3789730 h 5410560"/>
                <a:gd name="connsiteX8" fmla="*/ 204260 w 4505002"/>
                <a:gd name="connsiteY8" fmla="*/ 4364765 h 5410560"/>
                <a:gd name="connsiteX9" fmla="*/ 373943 w 4505002"/>
                <a:gd name="connsiteY9" fmla="*/ 4751264 h 5410560"/>
                <a:gd name="connsiteX10" fmla="*/ 619040 w 4505002"/>
                <a:gd name="connsiteY10" fmla="*/ 5024641 h 5410560"/>
                <a:gd name="connsiteX11" fmla="*/ 1005539 w 4505002"/>
                <a:gd name="connsiteY11" fmla="*/ 5232031 h 5410560"/>
                <a:gd name="connsiteX12" fmla="*/ 1458025 w 4505002"/>
                <a:gd name="connsiteY12" fmla="*/ 5335726 h 5410560"/>
                <a:gd name="connsiteX13" fmla="*/ 2117902 w 4505002"/>
                <a:gd name="connsiteY13" fmla="*/ 5401713 h 5410560"/>
                <a:gd name="connsiteX14" fmla="*/ 2692937 w 4505002"/>
                <a:gd name="connsiteY14" fmla="*/ 5401713 h 5410560"/>
                <a:gd name="connsiteX15" fmla="*/ 3305679 w 4505002"/>
                <a:gd name="connsiteY15" fmla="*/ 5326299 h 5410560"/>
                <a:gd name="connsiteX16" fmla="*/ 3786446 w 4505002"/>
                <a:gd name="connsiteY16" fmla="*/ 5194324 h 5410560"/>
                <a:gd name="connsiteX17" fmla="*/ 4050396 w 4505002"/>
                <a:gd name="connsiteY17" fmla="*/ 5015215 h 5410560"/>
                <a:gd name="connsiteX18" fmla="*/ 4238932 w 4505002"/>
                <a:gd name="connsiteY18" fmla="*/ 4704130 h 5410560"/>
                <a:gd name="connsiteX19" fmla="*/ 4436895 w 4505002"/>
                <a:gd name="connsiteY19" fmla="*/ 3921705 h 5410560"/>
                <a:gd name="connsiteX20" fmla="*/ 4502883 w 4505002"/>
                <a:gd name="connsiteY20" fmla="*/ 3092146 h 5410560"/>
                <a:gd name="connsiteX21" fmla="*/ 4484029 w 4505002"/>
                <a:gd name="connsiteY21" fmla="*/ 2356856 h 5410560"/>
                <a:gd name="connsiteX22" fmla="*/ 4436895 w 4505002"/>
                <a:gd name="connsiteY22" fmla="*/ 1706406 h 5410560"/>
                <a:gd name="connsiteX23" fmla="*/ 4352054 w 4505002"/>
                <a:gd name="connsiteY23" fmla="*/ 1150225 h 5410560"/>
                <a:gd name="connsiteX24" fmla="*/ 4172945 w 4505002"/>
                <a:gd name="connsiteY24" fmla="*/ 726018 h 5410560"/>
                <a:gd name="connsiteX25" fmla="*/ 4003262 w 4505002"/>
                <a:gd name="connsiteY25" fmla="*/ 471495 h 5410560"/>
                <a:gd name="connsiteX26" fmla="*/ 3739312 w 4505002"/>
                <a:gd name="connsiteY26" fmla="*/ 264105 h 5410560"/>
                <a:gd name="connsiteX27" fmla="*/ 3399947 w 4505002"/>
                <a:gd name="connsiteY27" fmla="*/ 132130 h 5410560"/>
                <a:gd name="connsiteX28" fmla="*/ 2966314 w 4505002"/>
                <a:gd name="connsiteY28" fmla="*/ 19008 h 5410560"/>
                <a:gd name="connsiteX29" fmla="*/ 2494974 w 4505002"/>
                <a:gd name="connsiteY29" fmla="*/ 155 h 5410560"/>
                <a:gd name="connsiteX30" fmla="*/ 1825671 w 4505002"/>
                <a:gd name="connsiteY30" fmla="*/ 9581 h 5410560"/>
                <a:gd name="connsiteX0" fmla="*/ 1825671 w 4505002"/>
                <a:gd name="connsiteY0" fmla="*/ 9426 h 5410405"/>
                <a:gd name="connsiteX1" fmla="*/ 1137514 w 4505002"/>
                <a:gd name="connsiteY1" fmla="*/ 75414 h 5410405"/>
                <a:gd name="connsiteX2" fmla="*/ 666174 w 4505002"/>
                <a:gd name="connsiteY2" fmla="*/ 207389 h 5410405"/>
                <a:gd name="connsiteX3" fmla="*/ 336236 w 4505002"/>
                <a:gd name="connsiteY3" fmla="*/ 490193 h 5410405"/>
                <a:gd name="connsiteX4" fmla="*/ 91139 w 4505002"/>
                <a:gd name="connsiteY4" fmla="*/ 1065228 h 5410405"/>
                <a:gd name="connsiteX5" fmla="*/ 6297 w 4505002"/>
                <a:gd name="connsiteY5" fmla="*/ 1885360 h 5410405"/>
                <a:gd name="connsiteX6" fmla="*/ 15724 w 4505002"/>
                <a:gd name="connsiteY6" fmla="*/ 2931736 h 5410405"/>
                <a:gd name="connsiteX7" fmla="*/ 91139 w 4505002"/>
                <a:gd name="connsiteY7" fmla="*/ 3789575 h 5410405"/>
                <a:gd name="connsiteX8" fmla="*/ 204260 w 4505002"/>
                <a:gd name="connsiteY8" fmla="*/ 4364610 h 5410405"/>
                <a:gd name="connsiteX9" fmla="*/ 373943 w 4505002"/>
                <a:gd name="connsiteY9" fmla="*/ 4751109 h 5410405"/>
                <a:gd name="connsiteX10" fmla="*/ 619040 w 4505002"/>
                <a:gd name="connsiteY10" fmla="*/ 5024486 h 5410405"/>
                <a:gd name="connsiteX11" fmla="*/ 1005539 w 4505002"/>
                <a:gd name="connsiteY11" fmla="*/ 5231876 h 5410405"/>
                <a:gd name="connsiteX12" fmla="*/ 1458025 w 4505002"/>
                <a:gd name="connsiteY12" fmla="*/ 5335571 h 5410405"/>
                <a:gd name="connsiteX13" fmla="*/ 2117902 w 4505002"/>
                <a:gd name="connsiteY13" fmla="*/ 5401558 h 5410405"/>
                <a:gd name="connsiteX14" fmla="*/ 2692937 w 4505002"/>
                <a:gd name="connsiteY14" fmla="*/ 5401558 h 5410405"/>
                <a:gd name="connsiteX15" fmla="*/ 3305679 w 4505002"/>
                <a:gd name="connsiteY15" fmla="*/ 5326144 h 5410405"/>
                <a:gd name="connsiteX16" fmla="*/ 3786446 w 4505002"/>
                <a:gd name="connsiteY16" fmla="*/ 5194169 h 5410405"/>
                <a:gd name="connsiteX17" fmla="*/ 4050396 w 4505002"/>
                <a:gd name="connsiteY17" fmla="*/ 5015060 h 5410405"/>
                <a:gd name="connsiteX18" fmla="*/ 4238932 w 4505002"/>
                <a:gd name="connsiteY18" fmla="*/ 4703975 h 5410405"/>
                <a:gd name="connsiteX19" fmla="*/ 4436895 w 4505002"/>
                <a:gd name="connsiteY19" fmla="*/ 3921550 h 5410405"/>
                <a:gd name="connsiteX20" fmla="*/ 4502883 w 4505002"/>
                <a:gd name="connsiteY20" fmla="*/ 3091991 h 5410405"/>
                <a:gd name="connsiteX21" fmla="*/ 4484029 w 4505002"/>
                <a:gd name="connsiteY21" fmla="*/ 2356701 h 5410405"/>
                <a:gd name="connsiteX22" fmla="*/ 4436895 w 4505002"/>
                <a:gd name="connsiteY22" fmla="*/ 1706251 h 5410405"/>
                <a:gd name="connsiteX23" fmla="*/ 4352054 w 4505002"/>
                <a:gd name="connsiteY23" fmla="*/ 1150070 h 5410405"/>
                <a:gd name="connsiteX24" fmla="*/ 4172945 w 4505002"/>
                <a:gd name="connsiteY24" fmla="*/ 725863 h 5410405"/>
                <a:gd name="connsiteX25" fmla="*/ 4003262 w 4505002"/>
                <a:gd name="connsiteY25" fmla="*/ 471340 h 5410405"/>
                <a:gd name="connsiteX26" fmla="*/ 3739312 w 4505002"/>
                <a:gd name="connsiteY26" fmla="*/ 263950 h 5410405"/>
                <a:gd name="connsiteX27" fmla="*/ 3399947 w 4505002"/>
                <a:gd name="connsiteY27" fmla="*/ 131975 h 5410405"/>
                <a:gd name="connsiteX28" fmla="*/ 2975741 w 4505002"/>
                <a:gd name="connsiteY28" fmla="*/ 37707 h 5410405"/>
                <a:gd name="connsiteX29" fmla="*/ 2494974 w 4505002"/>
                <a:gd name="connsiteY29" fmla="*/ 0 h 5410405"/>
                <a:gd name="connsiteX30" fmla="*/ 1825671 w 4505002"/>
                <a:gd name="connsiteY30" fmla="*/ 9426 h 5410405"/>
                <a:gd name="connsiteX0" fmla="*/ 1825671 w 4505002"/>
                <a:gd name="connsiteY0" fmla="*/ 9426 h 5410405"/>
                <a:gd name="connsiteX1" fmla="*/ 1137514 w 4505002"/>
                <a:gd name="connsiteY1" fmla="*/ 75414 h 5410405"/>
                <a:gd name="connsiteX2" fmla="*/ 666174 w 4505002"/>
                <a:gd name="connsiteY2" fmla="*/ 207389 h 5410405"/>
                <a:gd name="connsiteX3" fmla="*/ 336236 w 4505002"/>
                <a:gd name="connsiteY3" fmla="*/ 490193 h 5410405"/>
                <a:gd name="connsiteX4" fmla="*/ 91139 w 4505002"/>
                <a:gd name="connsiteY4" fmla="*/ 1065228 h 5410405"/>
                <a:gd name="connsiteX5" fmla="*/ 6297 w 4505002"/>
                <a:gd name="connsiteY5" fmla="*/ 1885360 h 5410405"/>
                <a:gd name="connsiteX6" fmla="*/ 15724 w 4505002"/>
                <a:gd name="connsiteY6" fmla="*/ 2931736 h 5410405"/>
                <a:gd name="connsiteX7" fmla="*/ 91139 w 4505002"/>
                <a:gd name="connsiteY7" fmla="*/ 3789575 h 5410405"/>
                <a:gd name="connsiteX8" fmla="*/ 204260 w 4505002"/>
                <a:gd name="connsiteY8" fmla="*/ 4364610 h 5410405"/>
                <a:gd name="connsiteX9" fmla="*/ 373943 w 4505002"/>
                <a:gd name="connsiteY9" fmla="*/ 4751109 h 5410405"/>
                <a:gd name="connsiteX10" fmla="*/ 619040 w 4505002"/>
                <a:gd name="connsiteY10" fmla="*/ 5024486 h 5410405"/>
                <a:gd name="connsiteX11" fmla="*/ 1005539 w 4505002"/>
                <a:gd name="connsiteY11" fmla="*/ 5231876 h 5410405"/>
                <a:gd name="connsiteX12" fmla="*/ 1458025 w 4505002"/>
                <a:gd name="connsiteY12" fmla="*/ 5335571 h 5410405"/>
                <a:gd name="connsiteX13" fmla="*/ 2117902 w 4505002"/>
                <a:gd name="connsiteY13" fmla="*/ 5401558 h 5410405"/>
                <a:gd name="connsiteX14" fmla="*/ 2692937 w 4505002"/>
                <a:gd name="connsiteY14" fmla="*/ 5401558 h 5410405"/>
                <a:gd name="connsiteX15" fmla="*/ 3305679 w 4505002"/>
                <a:gd name="connsiteY15" fmla="*/ 5326144 h 5410405"/>
                <a:gd name="connsiteX16" fmla="*/ 3786446 w 4505002"/>
                <a:gd name="connsiteY16" fmla="*/ 5194169 h 5410405"/>
                <a:gd name="connsiteX17" fmla="*/ 4050396 w 4505002"/>
                <a:gd name="connsiteY17" fmla="*/ 5015060 h 5410405"/>
                <a:gd name="connsiteX18" fmla="*/ 4238932 w 4505002"/>
                <a:gd name="connsiteY18" fmla="*/ 4703975 h 5410405"/>
                <a:gd name="connsiteX19" fmla="*/ 4436895 w 4505002"/>
                <a:gd name="connsiteY19" fmla="*/ 3921550 h 5410405"/>
                <a:gd name="connsiteX20" fmla="*/ 4502883 w 4505002"/>
                <a:gd name="connsiteY20" fmla="*/ 3091991 h 5410405"/>
                <a:gd name="connsiteX21" fmla="*/ 4484029 w 4505002"/>
                <a:gd name="connsiteY21" fmla="*/ 2356701 h 5410405"/>
                <a:gd name="connsiteX22" fmla="*/ 4436895 w 4505002"/>
                <a:gd name="connsiteY22" fmla="*/ 1706251 h 5410405"/>
                <a:gd name="connsiteX23" fmla="*/ 4352054 w 4505002"/>
                <a:gd name="connsiteY23" fmla="*/ 1150070 h 5410405"/>
                <a:gd name="connsiteX24" fmla="*/ 4172945 w 4505002"/>
                <a:gd name="connsiteY24" fmla="*/ 725863 h 5410405"/>
                <a:gd name="connsiteX25" fmla="*/ 4003262 w 4505002"/>
                <a:gd name="connsiteY25" fmla="*/ 471340 h 5410405"/>
                <a:gd name="connsiteX26" fmla="*/ 3739312 w 4505002"/>
                <a:gd name="connsiteY26" fmla="*/ 263950 h 5410405"/>
                <a:gd name="connsiteX27" fmla="*/ 3390520 w 4505002"/>
                <a:gd name="connsiteY27" fmla="*/ 122548 h 5410405"/>
                <a:gd name="connsiteX28" fmla="*/ 2975741 w 4505002"/>
                <a:gd name="connsiteY28" fmla="*/ 37707 h 5410405"/>
                <a:gd name="connsiteX29" fmla="*/ 2494974 w 4505002"/>
                <a:gd name="connsiteY29" fmla="*/ 0 h 5410405"/>
                <a:gd name="connsiteX30" fmla="*/ 1825671 w 4505002"/>
                <a:gd name="connsiteY30" fmla="*/ 9426 h 5410405"/>
                <a:gd name="connsiteX0" fmla="*/ 1825671 w 4505002"/>
                <a:gd name="connsiteY0" fmla="*/ 9426 h 5410405"/>
                <a:gd name="connsiteX1" fmla="*/ 1137514 w 4505002"/>
                <a:gd name="connsiteY1" fmla="*/ 75414 h 5410405"/>
                <a:gd name="connsiteX2" fmla="*/ 666174 w 4505002"/>
                <a:gd name="connsiteY2" fmla="*/ 207389 h 5410405"/>
                <a:gd name="connsiteX3" fmla="*/ 336236 w 4505002"/>
                <a:gd name="connsiteY3" fmla="*/ 490193 h 5410405"/>
                <a:gd name="connsiteX4" fmla="*/ 91139 w 4505002"/>
                <a:gd name="connsiteY4" fmla="*/ 1065228 h 5410405"/>
                <a:gd name="connsiteX5" fmla="*/ 6297 w 4505002"/>
                <a:gd name="connsiteY5" fmla="*/ 1885360 h 5410405"/>
                <a:gd name="connsiteX6" fmla="*/ 15724 w 4505002"/>
                <a:gd name="connsiteY6" fmla="*/ 2931736 h 5410405"/>
                <a:gd name="connsiteX7" fmla="*/ 91139 w 4505002"/>
                <a:gd name="connsiteY7" fmla="*/ 3789575 h 5410405"/>
                <a:gd name="connsiteX8" fmla="*/ 204260 w 4505002"/>
                <a:gd name="connsiteY8" fmla="*/ 4364610 h 5410405"/>
                <a:gd name="connsiteX9" fmla="*/ 373943 w 4505002"/>
                <a:gd name="connsiteY9" fmla="*/ 4751109 h 5410405"/>
                <a:gd name="connsiteX10" fmla="*/ 619040 w 4505002"/>
                <a:gd name="connsiteY10" fmla="*/ 5024486 h 5410405"/>
                <a:gd name="connsiteX11" fmla="*/ 1005539 w 4505002"/>
                <a:gd name="connsiteY11" fmla="*/ 5231876 h 5410405"/>
                <a:gd name="connsiteX12" fmla="*/ 1458025 w 4505002"/>
                <a:gd name="connsiteY12" fmla="*/ 5335571 h 5410405"/>
                <a:gd name="connsiteX13" fmla="*/ 2117902 w 4505002"/>
                <a:gd name="connsiteY13" fmla="*/ 5401558 h 5410405"/>
                <a:gd name="connsiteX14" fmla="*/ 2692937 w 4505002"/>
                <a:gd name="connsiteY14" fmla="*/ 5401558 h 5410405"/>
                <a:gd name="connsiteX15" fmla="*/ 3305679 w 4505002"/>
                <a:gd name="connsiteY15" fmla="*/ 5326144 h 5410405"/>
                <a:gd name="connsiteX16" fmla="*/ 3786446 w 4505002"/>
                <a:gd name="connsiteY16" fmla="*/ 5194169 h 5410405"/>
                <a:gd name="connsiteX17" fmla="*/ 4050396 w 4505002"/>
                <a:gd name="connsiteY17" fmla="*/ 5015060 h 5410405"/>
                <a:gd name="connsiteX18" fmla="*/ 4314346 w 4505002"/>
                <a:gd name="connsiteY18" fmla="*/ 4534292 h 5410405"/>
                <a:gd name="connsiteX19" fmla="*/ 4436895 w 4505002"/>
                <a:gd name="connsiteY19" fmla="*/ 3921550 h 5410405"/>
                <a:gd name="connsiteX20" fmla="*/ 4502883 w 4505002"/>
                <a:gd name="connsiteY20" fmla="*/ 3091991 h 5410405"/>
                <a:gd name="connsiteX21" fmla="*/ 4484029 w 4505002"/>
                <a:gd name="connsiteY21" fmla="*/ 2356701 h 5410405"/>
                <a:gd name="connsiteX22" fmla="*/ 4436895 w 4505002"/>
                <a:gd name="connsiteY22" fmla="*/ 1706251 h 5410405"/>
                <a:gd name="connsiteX23" fmla="*/ 4352054 w 4505002"/>
                <a:gd name="connsiteY23" fmla="*/ 1150070 h 5410405"/>
                <a:gd name="connsiteX24" fmla="*/ 4172945 w 4505002"/>
                <a:gd name="connsiteY24" fmla="*/ 725863 h 5410405"/>
                <a:gd name="connsiteX25" fmla="*/ 4003262 w 4505002"/>
                <a:gd name="connsiteY25" fmla="*/ 471340 h 5410405"/>
                <a:gd name="connsiteX26" fmla="*/ 3739312 w 4505002"/>
                <a:gd name="connsiteY26" fmla="*/ 263950 h 5410405"/>
                <a:gd name="connsiteX27" fmla="*/ 3390520 w 4505002"/>
                <a:gd name="connsiteY27" fmla="*/ 122548 h 5410405"/>
                <a:gd name="connsiteX28" fmla="*/ 2975741 w 4505002"/>
                <a:gd name="connsiteY28" fmla="*/ 37707 h 5410405"/>
                <a:gd name="connsiteX29" fmla="*/ 2494974 w 4505002"/>
                <a:gd name="connsiteY29" fmla="*/ 0 h 5410405"/>
                <a:gd name="connsiteX30" fmla="*/ 1825671 w 4505002"/>
                <a:gd name="connsiteY30" fmla="*/ 9426 h 5410405"/>
                <a:gd name="connsiteX0" fmla="*/ 1825671 w 4505002"/>
                <a:gd name="connsiteY0" fmla="*/ 9426 h 5410405"/>
                <a:gd name="connsiteX1" fmla="*/ 1137514 w 4505002"/>
                <a:gd name="connsiteY1" fmla="*/ 75414 h 5410405"/>
                <a:gd name="connsiteX2" fmla="*/ 666174 w 4505002"/>
                <a:gd name="connsiteY2" fmla="*/ 207389 h 5410405"/>
                <a:gd name="connsiteX3" fmla="*/ 336236 w 4505002"/>
                <a:gd name="connsiteY3" fmla="*/ 490193 h 5410405"/>
                <a:gd name="connsiteX4" fmla="*/ 91139 w 4505002"/>
                <a:gd name="connsiteY4" fmla="*/ 1065228 h 5410405"/>
                <a:gd name="connsiteX5" fmla="*/ 6297 w 4505002"/>
                <a:gd name="connsiteY5" fmla="*/ 1885360 h 5410405"/>
                <a:gd name="connsiteX6" fmla="*/ 15724 w 4505002"/>
                <a:gd name="connsiteY6" fmla="*/ 2931736 h 5410405"/>
                <a:gd name="connsiteX7" fmla="*/ 91139 w 4505002"/>
                <a:gd name="connsiteY7" fmla="*/ 3789575 h 5410405"/>
                <a:gd name="connsiteX8" fmla="*/ 204260 w 4505002"/>
                <a:gd name="connsiteY8" fmla="*/ 4364610 h 5410405"/>
                <a:gd name="connsiteX9" fmla="*/ 373943 w 4505002"/>
                <a:gd name="connsiteY9" fmla="*/ 4751109 h 5410405"/>
                <a:gd name="connsiteX10" fmla="*/ 619040 w 4505002"/>
                <a:gd name="connsiteY10" fmla="*/ 5024486 h 5410405"/>
                <a:gd name="connsiteX11" fmla="*/ 1005539 w 4505002"/>
                <a:gd name="connsiteY11" fmla="*/ 5231876 h 5410405"/>
                <a:gd name="connsiteX12" fmla="*/ 1458025 w 4505002"/>
                <a:gd name="connsiteY12" fmla="*/ 5335571 h 5410405"/>
                <a:gd name="connsiteX13" fmla="*/ 2117902 w 4505002"/>
                <a:gd name="connsiteY13" fmla="*/ 5401558 h 5410405"/>
                <a:gd name="connsiteX14" fmla="*/ 2692937 w 4505002"/>
                <a:gd name="connsiteY14" fmla="*/ 5401558 h 5410405"/>
                <a:gd name="connsiteX15" fmla="*/ 3305679 w 4505002"/>
                <a:gd name="connsiteY15" fmla="*/ 5326144 h 5410405"/>
                <a:gd name="connsiteX16" fmla="*/ 3786446 w 4505002"/>
                <a:gd name="connsiteY16" fmla="*/ 5194169 h 5410405"/>
                <a:gd name="connsiteX17" fmla="*/ 4050396 w 4505002"/>
                <a:gd name="connsiteY17" fmla="*/ 5015060 h 5410405"/>
                <a:gd name="connsiteX18" fmla="*/ 4286065 w 4505002"/>
                <a:gd name="connsiteY18" fmla="*/ 4553145 h 5410405"/>
                <a:gd name="connsiteX19" fmla="*/ 4436895 w 4505002"/>
                <a:gd name="connsiteY19" fmla="*/ 3921550 h 5410405"/>
                <a:gd name="connsiteX20" fmla="*/ 4502883 w 4505002"/>
                <a:gd name="connsiteY20" fmla="*/ 3091991 h 5410405"/>
                <a:gd name="connsiteX21" fmla="*/ 4484029 w 4505002"/>
                <a:gd name="connsiteY21" fmla="*/ 2356701 h 5410405"/>
                <a:gd name="connsiteX22" fmla="*/ 4436895 w 4505002"/>
                <a:gd name="connsiteY22" fmla="*/ 1706251 h 5410405"/>
                <a:gd name="connsiteX23" fmla="*/ 4352054 w 4505002"/>
                <a:gd name="connsiteY23" fmla="*/ 1150070 h 5410405"/>
                <a:gd name="connsiteX24" fmla="*/ 4172945 w 4505002"/>
                <a:gd name="connsiteY24" fmla="*/ 725863 h 5410405"/>
                <a:gd name="connsiteX25" fmla="*/ 4003262 w 4505002"/>
                <a:gd name="connsiteY25" fmla="*/ 471340 h 5410405"/>
                <a:gd name="connsiteX26" fmla="*/ 3739312 w 4505002"/>
                <a:gd name="connsiteY26" fmla="*/ 263950 h 5410405"/>
                <a:gd name="connsiteX27" fmla="*/ 3390520 w 4505002"/>
                <a:gd name="connsiteY27" fmla="*/ 122548 h 5410405"/>
                <a:gd name="connsiteX28" fmla="*/ 2975741 w 4505002"/>
                <a:gd name="connsiteY28" fmla="*/ 37707 h 5410405"/>
                <a:gd name="connsiteX29" fmla="*/ 2494974 w 4505002"/>
                <a:gd name="connsiteY29" fmla="*/ 0 h 5410405"/>
                <a:gd name="connsiteX30" fmla="*/ 1825671 w 4505002"/>
                <a:gd name="connsiteY30" fmla="*/ 9426 h 5410405"/>
                <a:gd name="connsiteX0" fmla="*/ 1825671 w 4505002"/>
                <a:gd name="connsiteY0" fmla="*/ 9426 h 5410405"/>
                <a:gd name="connsiteX1" fmla="*/ 1137514 w 4505002"/>
                <a:gd name="connsiteY1" fmla="*/ 75414 h 5410405"/>
                <a:gd name="connsiteX2" fmla="*/ 666174 w 4505002"/>
                <a:gd name="connsiteY2" fmla="*/ 207389 h 5410405"/>
                <a:gd name="connsiteX3" fmla="*/ 336236 w 4505002"/>
                <a:gd name="connsiteY3" fmla="*/ 490193 h 5410405"/>
                <a:gd name="connsiteX4" fmla="*/ 91139 w 4505002"/>
                <a:gd name="connsiteY4" fmla="*/ 1065228 h 5410405"/>
                <a:gd name="connsiteX5" fmla="*/ 6297 w 4505002"/>
                <a:gd name="connsiteY5" fmla="*/ 1885360 h 5410405"/>
                <a:gd name="connsiteX6" fmla="*/ 15724 w 4505002"/>
                <a:gd name="connsiteY6" fmla="*/ 2931736 h 5410405"/>
                <a:gd name="connsiteX7" fmla="*/ 91139 w 4505002"/>
                <a:gd name="connsiteY7" fmla="*/ 3789575 h 5410405"/>
                <a:gd name="connsiteX8" fmla="*/ 204260 w 4505002"/>
                <a:gd name="connsiteY8" fmla="*/ 4364610 h 5410405"/>
                <a:gd name="connsiteX9" fmla="*/ 373943 w 4505002"/>
                <a:gd name="connsiteY9" fmla="*/ 4751109 h 5410405"/>
                <a:gd name="connsiteX10" fmla="*/ 619040 w 4505002"/>
                <a:gd name="connsiteY10" fmla="*/ 5024486 h 5410405"/>
                <a:gd name="connsiteX11" fmla="*/ 1005539 w 4505002"/>
                <a:gd name="connsiteY11" fmla="*/ 5231876 h 5410405"/>
                <a:gd name="connsiteX12" fmla="*/ 1458025 w 4505002"/>
                <a:gd name="connsiteY12" fmla="*/ 5335571 h 5410405"/>
                <a:gd name="connsiteX13" fmla="*/ 2117902 w 4505002"/>
                <a:gd name="connsiteY13" fmla="*/ 5401558 h 5410405"/>
                <a:gd name="connsiteX14" fmla="*/ 2692937 w 4505002"/>
                <a:gd name="connsiteY14" fmla="*/ 5401558 h 5410405"/>
                <a:gd name="connsiteX15" fmla="*/ 3305679 w 4505002"/>
                <a:gd name="connsiteY15" fmla="*/ 5326144 h 5410405"/>
                <a:gd name="connsiteX16" fmla="*/ 3786446 w 4505002"/>
                <a:gd name="connsiteY16" fmla="*/ 5194169 h 5410405"/>
                <a:gd name="connsiteX17" fmla="*/ 4078677 w 4505002"/>
                <a:gd name="connsiteY17" fmla="*/ 4967926 h 5410405"/>
                <a:gd name="connsiteX18" fmla="*/ 4286065 w 4505002"/>
                <a:gd name="connsiteY18" fmla="*/ 4553145 h 5410405"/>
                <a:gd name="connsiteX19" fmla="*/ 4436895 w 4505002"/>
                <a:gd name="connsiteY19" fmla="*/ 3921550 h 5410405"/>
                <a:gd name="connsiteX20" fmla="*/ 4502883 w 4505002"/>
                <a:gd name="connsiteY20" fmla="*/ 3091991 h 5410405"/>
                <a:gd name="connsiteX21" fmla="*/ 4484029 w 4505002"/>
                <a:gd name="connsiteY21" fmla="*/ 2356701 h 5410405"/>
                <a:gd name="connsiteX22" fmla="*/ 4436895 w 4505002"/>
                <a:gd name="connsiteY22" fmla="*/ 1706251 h 5410405"/>
                <a:gd name="connsiteX23" fmla="*/ 4352054 w 4505002"/>
                <a:gd name="connsiteY23" fmla="*/ 1150070 h 5410405"/>
                <a:gd name="connsiteX24" fmla="*/ 4172945 w 4505002"/>
                <a:gd name="connsiteY24" fmla="*/ 725863 h 5410405"/>
                <a:gd name="connsiteX25" fmla="*/ 4003262 w 4505002"/>
                <a:gd name="connsiteY25" fmla="*/ 471340 h 5410405"/>
                <a:gd name="connsiteX26" fmla="*/ 3739312 w 4505002"/>
                <a:gd name="connsiteY26" fmla="*/ 263950 h 5410405"/>
                <a:gd name="connsiteX27" fmla="*/ 3390520 w 4505002"/>
                <a:gd name="connsiteY27" fmla="*/ 122548 h 5410405"/>
                <a:gd name="connsiteX28" fmla="*/ 2975741 w 4505002"/>
                <a:gd name="connsiteY28" fmla="*/ 37707 h 5410405"/>
                <a:gd name="connsiteX29" fmla="*/ 2494974 w 4505002"/>
                <a:gd name="connsiteY29" fmla="*/ 0 h 5410405"/>
                <a:gd name="connsiteX30" fmla="*/ 1825671 w 4505002"/>
                <a:gd name="connsiteY30" fmla="*/ 9426 h 5410405"/>
                <a:gd name="connsiteX0" fmla="*/ 1825671 w 4505002"/>
                <a:gd name="connsiteY0" fmla="*/ 9426 h 5410405"/>
                <a:gd name="connsiteX1" fmla="*/ 1137514 w 4505002"/>
                <a:gd name="connsiteY1" fmla="*/ 75414 h 5410405"/>
                <a:gd name="connsiteX2" fmla="*/ 666174 w 4505002"/>
                <a:gd name="connsiteY2" fmla="*/ 207389 h 5410405"/>
                <a:gd name="connsiteX3" fmla="*/ 336236 w 4505002"/>
                <a:gd name="connsiteY3" fmla="*/ 490193 h 5410405"/>
                <a:gd name="connsiteX4" fmla="*/ 91139 w 4505002"/>
                <a:gd name="connsiteY4" fmla="*/ 1065228 h 5410405"/>
                <a:gd name="connsiteX5" fmla="*/ 6297 w 4505002"/>
                <a:gd name="connsiteY5" fmla="*/ 1885360 h 5410405"/>
                <a:gd name="connsiteX6" fmla="*/ 15724 w 4505002"/>
                <a:gd name="connsiteY6" fmla="*/ 2931736 h 5410405"/>
                <a:gd name="connsiteX7" fmla="*/ 91139 w 4505002"/>
                <a:gd name="connsiteY7" fmla="*/ 3789575 h 5410405"/>
                <a:gd name="connsiteX8" fmla="*/ 204260 w 4505002"/>
                <a:gd name="connsiteY8" fmla="*/ 4364610 h 5410405"/>
                <a:gd name="connsiteX9" fmla="*/ 373943 w 4505002"/>
                <a:gd name="connsiteY9" fmla="*/ 4751109 h 5410405"/>
                <a:gd name="connsiteX10" fmla="*/ 619040 w 4505002"/>
                <a:gd name="connsiteY10" fmla="*/ 5024486 h 5410405"/>
                <a:gd name="connsiteX11" fmla="*/ 1005539 w 4505002"/>
                <a:gd name="connsiteY11" fmla="*/ 5231876 h 5410405"/>
                <a:gd name="connsiteX12" fmla="*/ 1458025 w 4505002"/>
                <a:gd name="connsiteY12" fmla="*/ 5335571 h 5410405"/>
                <a:gd name="connsiteX13" fmla="*/ 2117902 w 4505002"/>
                <a:gd name="connsiteY13" fmla="*/ 5401558 h 5410405"/>
                <a:gd name="connsiteX14" fmla="*/ 2692937 w 4505002"/>
                <a:gd name="connsiteY14" fmla="*/ 5401558 h 5410405"/>
                <a:gd name="connsiteX15" fmla="*/ 3305679 w 4505002"/>
                <a:gd name="connsiteY15" fmla="*/ 5326144 h 5410405"/>
                <a:gd name="connsiteX16" fmla="*/ 3777019 w 4505002"/>
                <a:gd name="connsiteY16" fmla="*/ 5184742 h 5410405"/>
                <a:gd name="connsiteX17" fmla="*/ 4078677 w 4505002"/>
                <a:gd name="connsiteY17" fmla="*/ 4967926 h 5410405"/>
                <a:gd name="connsiteX18" fmla="*/ 4286065 w 4505002"/>
                <a:gd name="connsiteY18" fmla="*/ 4553145 h 5410405"/>
                <a:gd name="connsiteX19" fmla="*/ 4436895 w 4505002"/>
                <a:gd name="connsiteY19" fmla="*/ 3921550 h 5410405"/>
                <a:gd name="connsiteX20" fmla="*/ 4502883 w 4505002"/>
                <a:gd name="connsiteY20" fmla="*/ 3091991 h 5410405"/>
                <a:gd name="connsiteX21" fmla="*/ 4484029 w 4505002"/>
                <a:gd name="connsiteY21" fmla="*/ 2356701 h 5410405"/>
                <a:gd name="connsiteX22" fmla="*/ 4436895 w 4505002"/>
                <a:gd name="connsiteY22" fmla="*/ 1706251 h 5410405"/>
                <a:gd name="connsiteX23" fmla="*/ 4352054 w 4505002"/>
                <a:gd name="connsiteY23" fmla="*/ 1150070 h 5410405"/>
                <a:gd name="connsiteX24" fmla="*/ 4172945 w 4505002"/>
                <a:gd name="connsiteY24" fmla="*/ 725863 h 5410405"/>
                <a:gd name="connsiteX25" fmla="*/ 4003262 w 4505002"/>
                <a:gd name="connsiteY25" fmla="*/ 471340 h 5410405"/>
                <a:gd name="connsiteX26" fmla="*/ 3739312 w 4505002"/>
                <a:gd name="connsiteY26" fmla="*/ 263950 h 5410405"/>
                <a:gd name="connsiteX27" fmla="*/ 3390520 w 4505002"/>
                <a:gd name="connsiteY27" fmla="*/ 122548 h 5410405"/>
                <a:gd name="connsiteX28" fmla="*/ 2975741 w 4505002"/>
                <a:gd name="connsiteY28" fmla="*/ 37707 h 5410405"/>
                <a:gd name="connsiteX29" fmla="*/ 2494974 w 4505002"/>
                <a:gd name="connsiteY29" fmla="*/ 0 h 5410405"/>
                <a:gd name="connsiteX30" fmla="*/ 1825671 w 4505002"/>
                <a:gd name="connsiteY30" fmla="*/ 9426 h 541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505002" h="5410405">
                  <a:moveTo>
                    <a:pt x="1825671" y="9426"/>
                  </a:moveTo>
                  <a:cubicBezTo>
                    <a:pt x="1579003" y="26708"/>
                    <a:pt x="1330763" y="42420"/>
                    <a:pt x="1137514" y="75414"/>
                  </a:cubicBezTo>
                  <a:cubicBezTo>
                    <a:pt x="944265" y="108408"/>
                    <a:pt x="799720" y="138259"/>
                    <a:pt x="666174" y="207389"/>
                  </a:cubicBezTo>
                  <a:cubicBezTo>
                    <a:pt x="532628" y="276519"/>
                    <a:pt x="432075" y="347220"/>
                    <a:pt x="336236" y="490193"/>
                  </a:cubicBezTo>
                  <a:cubicBezTo>
                    <a:pt x="240397" y="633166"/>
                    <a:pt x="146129" y="832700"/>
                    <a:pt x="91139" y="1065228"/>
                  </a:cubicBezTo>
                  <a:cubicBezTo>
                    <a:pt x="36149" y="1297756"/>
                    <a:pt x="18866" y="1574275"/>
                    <a:pt x="6297" y="1885360"/>
                  </a:cubicBezTo>
                  <a:cubicBezTo>
                    <a:pt x="-6272" y="2196445"/>
                    <a:pt x="1584" y="2614367"/>
                    <a:pt x="15724" y="2931736"/>
                  </a:cubicBezTo>
                  <a:cubicBezTo>
                    <a:pt x="29864" y="3249105"/>
                    <a:pt x="59716" y="3550763"/>
                    <a:pt x="91139" y="3789575"/>
                  </a:cubicBezTo>
                  <a:cubicBezTo>
                    <a:pt x="122562" y="4028387"/>
                    <a:pt x="157126" y="4204354"/>
                    <a:pt x="204260" y="4364610"/>
                  </a:cubicBezTo>
                  <a:cubicBezTo>
                    <a:pt x="251394" y="4524866"/>
                    <a:pt x="304813" y="4641130"/>
                    <a:pt x="373943" y="4751109"/>
                  </a:cubicBezTo>
                  <a:cubicBezTo>
                    <a:pt x="443073" y="4861088"/>
                    <a:pt x="513774" y="4944358"/>
                    <a:pt x="619040" y="5024486"/>
                  </a:cubicBezTo>
                  <a:cubicBezTo>
                    <a:pt x="724306" y="5104614"/>
                    <a:pt x="865708" y="5180029"/>
                    <a:pt x="1005539" y="5231876"/>
                  </a:cubicBezTo>
                  <a:cubicBezTo>
                    <a:pt x="1145370" y="5283723"/>
                    <a:pt x="1272631" y="5307291"/>
                    <a:pt x="1458025" y="5335571"/>
                  </a:cubicBezTo>
                  <a:cubicBezTo>
                    <a:pt x="1643419" y="5363851"/>
                    <a:pt x="1912083" y="5390560"/>
                    <a:pt x="2117902" y="5401558"/>
                  </a:cubicBezTo>
                  <a:cubicBezTo>
                    <a:pt x="2323721" y="5412556"/>
                    <a:pt x="2494974" y="5414127"/>
                    <a:pt x="2692937" y="5401558"/>
                  </a:cubicBezTo>
                  <a:cubicBezTo>
                    <a:pt x="2890900" y="5388989"/>
                    <a:pt x="3124999" y="5362280"/>
                    <a:pt x="3305679" y="5326144"/>
                  </a:cubicBezTo>
                  <a:cubicBezTo>
                    <a:pt x="3486359" y="5290008"/>
                    <a:pt x="3648186" y="5244445"/>
                    <a:pt x="3777019" y="5184742"/>
                  </a:cubicBezTo>
                  <a:cubicBezTo>
                    <a:pt x="3905852" y="5125039"/>
                    <a:pt x="3993836" y="5073192"/>
                    <a:pt x="4078677" y="4967926"/>
                  </a:cubicBezTo>
                  <a:cubicBezTo>
                    <a:pt x="4163518" y="4862660"/>
                    <a:pt x="4226362" y="4727541"/>
                    <a:pt x="4286065" y="4553145"/>
                  </a:cubicBezTo>
                  <a:cubicBezTo>
                    <a:pt x="4345768" y="4378749"/>
                    <a:pt x="4400759" y="4165076"/>
                    <a:pt x="4436895" y="3921550"/>
                  </a:cubicBezTo>
                  <a:cubicBezTo>
                    <a:pt x="4473031" y="3678024"/>
                    <a:pt x="4495027" y="3352799"/>
                    <a:pt x="4502883" y="3091991"/>
                  </a:cubicBezTo>
                  <a:cubicBezTo>
                    <a:pt x="4510739" y="2831183"/>
                    <a:pt x="4495027" y="2587658"/>
                    <a:pt x="4484029" y="2356701"/>
                  </a:cubicBezTo>
                  <a:cubicBezTo>
                    <a:pt x="4473031" y="2125744"/>
                    <a:pt x="4458891" y="1907356"/>
                    <a:pt x="4436895" y="1706251"/>
                  </a:cubicBezTo>
                  <a:cubicBezTo>
                    <a:pt x="4414899" y="1505146"/>
                    <a:pt x="4396046" y="1313468"/>
                    <a:pt x="4352054" y="1150070"/>
                  </a:cubicBezTo>
                  <a:cubicBezTo>
                    <a:pt x="4308062" y="986672"/>
                    <a:pt x="4231077" y="838985"/>
                    <a:pt x="4172945" y="725863"/>
                  </a:cubicBezTo>
                  <a:cubicBezTo>
                    <a:pt x="4114813" y="612741"/>
                    <a:pt x="4075534" y="548325"/>
                    <a:pt x="4003262" y="471340"/>
                  </a:cubicBezTo>
                  <a:cubicBezTo>
                    <a:pt x="3930990" y="394355"/>
                    <a:pt x="3841436" y="322082"/>
                    <a:pt x="3739312" y="263950"/>
                  </a:cubicBezTo>
                  <a:cubicBezTo>
                    <a:pt x="3637188" y="205818"/>
                    <a:pt x="3517782" y="160255"/>
                    <a:pt x="3390520" y="122548"/>
                  </a:cubicBezTo>
                  <a:cubicBezTo>
                    <a:pt x="3263258" y="84841"/>
                    <a:pt x="3126570" y="59703"/>
                    <a:pt x="2975741" y="37707"/>
                  </a:cubicBezTo>
                  <a:cubicBezTo>
                    <a:pt x="2824912" y="15711"/>
                    <a:pt x="2494974" y="0"/>
                    <a:pt x="2494974" y="0"/>
                  </a:cubicBezTo>
                  <a:lnTo>
                    <a:pt x="1825671" y="9426"/>
                  </a:lnTo>
                  <a:close/>
                </a:path>
              </a:pathLst>
            </a:custGeom>
            <a:gradFill flip="none" rotWithShape="1">
              <a:gsLst>
                <a:gs pos="0">
                  <a:schemeClr val="bg1"/>
                </a:gs>
                <a:gs pos="50000">
                  <a:srgbClr val="FFFF00">
                    <a:tint val="44500"/>
                    <a:satMod val="160000"/>
                  </a:srgbClr>
                </a:gs>
                <a:gs pos="100000">
                  <a:srgbClr val="FFFF00">
                    <a:tint val="23500"/>
                    <a:satMod val="160000"/>
                  </a:srgbClr>
                </a:gs>
              </a:gsLst>
              <a:path path="circle">
                <a:fillToRect l="50000" t="50000" r="50000" b="50000"/>
              </a:path>
              <a:tileRect/>
            </a:gradFill>
            <a:ln w="38100">
              <a:solidFill>
                <a:schemeClr val="bg1">
                  <a:lumMod val="6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任意多边形 46"/>
            <p:cNvSpPr/>
            <p:nvPr/>
          </p:nvSpPr>
          <p:spPr>
            <a:xfrm>
              <a:off x="767408" y="548680"/>
              <a:ext cx="3377969" cy="5408442"/>
            </a:xfrm>
            <a:custGeom>
              <a:avLst/>
              <a:gdLst>
                <a:gd name="connsiteX0" fmla="*/ 1320588 w 3385229"/>
                <a:gd name="connsiteY0" fmla="*/ 29127 h 5417858"/>
                <a:gd name="connsiteX1" fmla="*/ 736126 w 3385229"/>
                <a:gd name="connsiteY1" fmla="*/ 104542 h 5417858"/>
                <a:gd name="connsiteX2" fmla="*/ 443895 w 3385229"/>
                <a:gd name="connsiteY2" fmla="*/ 255370 h 5417858"/>
                <a:gd name="connsiteX3" fmla="*/ 245932 w 3385229"/>
                <a:gd name="connsiteY3" fmla="*/ 528748 h 5417858"/>
                <a:gd name="connsiteX4" fmla="*/ 104530 w 3385229"/>
                <a:gd name="connsiteY4" fmla="*/ 905820 h 5417858"/>
                <a:gd name="connsiteX5" fmla="*/ 38542 w 3385229"/>
                <a:gd name="connsiteY5" fmla="*/ 1292319 h 5417858"/>
                <a:gd name="connsiteX6" fmla="*/ 10262 w 3385229"/>
                <a:gd name="connsiteY6" fmla="*/ 1886208 h 5417858"/>
                <a:gd name="connsiteX7" fmla="*/ 835 w 3385229"/>
                <a:gd name="connsiteY7" fmla="*/ 2668632 h 5417858"/>
                <a:gd name="connsiteX8" fmla="*/ 29115 w 3385229"/>
                <a:gd name="connsiteY8" fmla="*/ 3215387 h 5417858"/>
                <a:gd name="connsiteX9" fmla="*/ 76249 w 3385229"/>
                <a:gd name="connsiteY9" fmla="*/ 3809276 h 5417858"/>
                <a:gd name="connsiteX10" fmla="*/ 132810 w 3385229"/>
                <a:gd name="connsiteY10" fmla="*/ 4252335 h 5417858"/>
                <a:gd name="connsiteX11" fmla="*/ 227078 w 3385229"/>
                <a:gd name="connsiteY11" fmla="*/ 4591700 h 5417858"/>
                <a:gd name="connsiteX12" fmla="*/ 359054 w 3385229"/>
                <a:gd name="connsiteY12" fmla="*/ 4902785 h 5417858"/>
                <a:gd name="connsiteX13" fmla="*/ 575870 w 3385229"/>
                <a:gd name="connsiteY13" fmla="*/ 5138455 h 5417858"/>
                <a:gd name="connsiteX14" fmla="*/ 811540 w 3385229"/>
                <a:gd name="connsiteY14" fmla="*/ 5261003 h 5417858"/>
                <a:gd name="connsiteX15" fmla="*/ 1198039 w 3385229"/>
                <a:gd name="connsiteY15" fmla="*/ 5355271 h 5417858"/>
                <a:gd name="connsiteX16" fmla="*/ 1688233 w 3385229"/>
                <a:gd name="connsiteY16" fmla="*/ 5411832 h 5417858"/>
                <a:gd name="connsiteX17" fmla="*/ 2197280 w 3385229"/>
                <a:gd name="connsiteY17" fmla="*/ 5402406 h 5417858"/>
                <a:gd name="connsiteX18" fmla="*/ 2621486 w 3385229"/>
                <a:gd name="connsiteY18" fmla="*/ 5289284 h 5417858"/>
                <a:gd name="connsiteX19" fmla="*/ 2932571 w 3385229"/>
                <a:gd name="connsiteY19" fmla="*/ 5147882 h 5417858"/>
                <a:gd name="connsiteX20" fmla="*/ 3130534 w 3385229"/>
                <a:gd name="connsiteY20" fmla="*/ 4846224 h 5417858"/>
                <a:gd name="connsiteX21" fmla="*/ 3319070 w 3385229"/>
                <a:gd name="connsiteY21" fmla="*/ 4110933 h 5417858"/>
                <a:gd name="connsiteX22" fmla="*/ 3366204 w 3385229"/>
                <a:gd name="connsiteY22" fmla="*/ 3422777 h 5417858"/>
                <a:gd name="connsiteX23" fmla="*/ 3385058 w 3385229"/>
                <a:gd name="connsiteY23" fmla="*/ 2640352 h 5417858"/>
                <a:gd name="connsiteX24" fmla="*/ 3356777 w 3385229"/>
                <a:gd name="connsiteY24" fmla="*/ 1980476 h 5417858"/>
                <a:gd name="connsiteX25" fmla="*/ 3290790 w 3385229"/>
                <a:gd name="connsiteY25" fmla="*/ 1311173 h 5417858"/>
                <a:gd name="connsiteX26" fmla="*/ 3158814 w 3385229"/>
                <a:gd name="connsiteY26" fmla="*/ 764418 h 5417858"/>
                <a:gd name="connsiteX27" fmla="*/ 2941998 w 3385229"/>
                <a:gd name="connsiteY27" fmla="*/ 396773 h 5417858"/>
                <a:gd name="connsiteX28" fmla="*/ 2659194 w 3385229"/>
                <a:gd name="connsiteY28" fmla="*/ 179956 h 5417858"/>
                <a:gd name="connsiteX29" fmla="*/ 2319829 w 3385229"/>
                <a:gd name="connsiteY29" fmla="*/ 57408 h 5417858"/>
                <a:gd name="connsiteX30" fmla="*/ 1942757 w 3385229"/>
                <a:gd name="connsiteY30" fmla="*/ 847 h 5417858"/>
                <a:gd name="connsiteX31" fmla="*/ 1320588 w 3385229"/>
                <a:gd name="connsiteY31" fmla="*/ 29127 h 5417858"/>
                <a:gd name="connsiteX0" fmla="*/ 1320588 w 3385257"/>
                <a:gd name="connsiteY0" fmla="*/ 29127 h 5417858"/>
                <a:gd name="connsiteX1" fmla="*/ 736126 w 3385257"/>
                <a:gd name="connsiteY1" fmla="*/ 104542 h 5417858"/>
                <a:gd name="connsiteX2" fmla="*/ 443895 w 3385257"/>
                <a:gd name="connsiteY2" fmla="*/ 255370 h 5417858"/>
                <a:gd name="connsiteX3" fmla="*/ 245932 w 3385257"/>
                <a:gd name="connsiteY3" fmla="*/ 528748 h 5417858"/>
                <a:gd name="connsiteX4" fmla="*/ 104530 w 3385257"/>
                <a:gd name="connsiteY4" fmla="*/ 905820 h 5417858"/>
                <a:gd name="connsiteX5" fmla="*/ 38542 w 3385257"/>
                <a:gd name="connsiteY5" fmla="*/ 1292319 h 5417858"/>
                <a:gd name="connsiteX6" fmla="*/ 10262 w 3385257"/>
                <a:gd name="connsiteY6" fmla="*/ 1886208 h 5417858"/>
                <a:gd name="connsiteX7" fmla="*/ 835 w 3385257"/>
                <a:gd name="connsiteY7" fmla="*/ 2668632 h 5417858"/>
                <a:gd name="connsiteX8" fmla="*/ 29115 w 3385257"/>
                <a:gd name="connsiteY8" fmla="*/ 3215387 h 5417858"/>
                <a:gd name="connsiteX9" fmla="*/ 76249 w 3385257"/>
                <a:gd name="connsiteY9" fmla="*/ 3809276 h 5417858"/>
                <a:gd name="connsiteX10" fmla="*/ 132810 w 3385257"/>
                <a:gd name="connsiteY10" fmla="*/ 4252335 h 5417858"/>
                <a:gd name="connsiteX11" fmla="*/ 227078 w 3385257"/>
                <a:gd name="connsiteY11" fmla="*/ 4591700 h 5417858"/>
                <a:gd name="connsiteX12" fmla="*/ 359054 w 3385257"/>
                <a:gd name="connsiteY12" fmla="*/ 4902785 h 5417858"/>
                <a:gd name="connsiteX13" fmla="*/ 575870 w 3385257"/>
                <a:gd name="connsiteY13" fmla="*/ 5138455 h 5417858"/>
                <a:gd name="connsiteX14" fmla="*/ 811540 w 3385257"/>
                <a:gd name="connsiteY14" fmla="*/ 5261003 h 5417858"/>
                <a:gd name="connsiteX15" fmla="*/ 1198039 w 3385257"/>
                <a:gd name="connsiteY15" fmla="*/ 5355271 h 5417858"/>
                <a:gd name="connsiteX16" fmla="*/ 1688233 w 3385257"/>
                <a:gd name="connsiteY16" fmla="*/ 5411832 h 5417858"/>
                <a:gd name="connsiteX17" fmla="*/ 2197280 w 3385257"/>
                <a:gd name="connsiteY17" fmla="*/ 5402406 h 5417858"/>
                <a:gd name="connsiteX18" fmla="*/ 2621486 w 3385257"/>
                <a:gd name="connsiteY18" fmla="*/ 5289284 h 5417858"/>
                <a:gd name="connsiteX19" fmla="*/ 2932571 w 3385257"/>
                <a:gd name="connsiteY19" fmla="*/ 5147882 h 5417858"/>
                <a:gd name="connsiteX20" fmla="*/ 3130534 w 3385257"/>
                <a:gd name="connsiteY20" fmla="*/ 4846224 h 5417858"/>
                <a:gd name="connsiteX21" fmla="*/ 3309644 w 3385257"/>
                <a:gd name="connsiteY21" fmla="*/ 4120360 h 5417858"/>
                <a:gd name="connsiteX22" fmla="*/ 3366204 w 3385257"/>
                <a:gd name="connsiteY22" fmla="*/ 3422777 h 5417858"/>
                <a:gd name="connsiteX23" fmla="*/ 3385058 w 3385257"/>
                <a:gd name="connsiteY23" fmla="*/ 2640352 h 5417858"/>
                <a:gd name="connsiteX24" fmla="*/ 3356777 w 3385257"/>
                <a:gd name="connsiteY24" fmla="*/ 1980476 h 5417858"/>
                <a:gd name="connsiteX25" fmla="*/ 3290790 w 3385257"/>
                <a:gd name="connsiteY25" fmla="*/ 1311173 h 5417858"/>
                <a:gd name="connsiteX26" fmla="*/ 3158814 w 3385257"/>
                <a:gd name="connsiteY26" fmla="*/ 764418 h 5417858"/>
                <a:gd name="connsiteX27" fmla="*/ 2941998 w 3385257"/>
                <a:gd name="connsiteY27" fmla="*/ 396773 h 5417858"/>
                <a:gd name="connsiteX28" fmla="*/ 2659194 w 3385257"/>
                <a:gd name="connsiteY28" fmla="*/ 179956 h 5417858"/>
                <a:gd name="connsiteX29" fmla="*/ 2319829 w 3385257"/>
                <a:gd name="connsiteY29" fmla="*/ 57408 h 5417858"/>
                <a:gd name="connsiteX30" fmla="*/ 1942757 w 3385257"/>
                <a:gd name="connsiteY30" fmla="*/ 847 h 5417858"/>
                <a:gd name="connsiteX31" fmla="*/ 1320588 w 3385257"/>
                <a:gd name="connsiteY31" fmla="*/ 29127 h 5417858"/>
                <a:gd name="connsiteX0" fmla="*/ 1320588 w 3385257"/>
                <a:gd name="connsiteY0" fmla="*/ 29127 h 5417858"/>
                <a:gd name="connsiteX1" fmla="*/ 736126 w 3385257"/>
                <a:gd name="connsiteY1" fmla="*/ 104542 h 5417858"/>
                <a:gd name="connsiteX2" fmla="*/ 443895 w 3385257"/>
                <a:gd name="connsiteY2" fmla="*/ 255370 h 5417858"/>
                <a:gd name="connsiteX3" fmla="*/ 245932 w 3385257"/>
                <a:gd name="connsiteY3" fmla="*/ 528748 h 5417858"/>
                <a:gd name="connsiteX4" fmla="*/ 104530 w 3385257"/>
                <a:gd name="connsiteY4" fmla="*/ 905820 h 5417858"/>
                <a:gd name="connsiteX5" fmla="*/ 38542 w 3385257"/>
                <a:gd name="connsiteY5" fmla="*/ 1292319 h 5417858"/>
                <a:gd name="connsiteX6" fmla="*/ 10262 w 3385257"/>
                <a:gd name="connsiteY6" fmla="*/ 1886208 h 5417858"/>
                <a:gd name="connsiteX7" fmla="*/ 835 w 3385257"/>
                <a:gd name="connsiteY7" fmla="*/ 2668632 h 5417858"/>
                <a:gd name="connsiteX8" fmla="*/ 29115 w 3385257"/>
                <a:gd name="connsiteY8" fmla="*/ 3215387 h 5417858"/>
                <a:gd name="connsiteX9" fmla="*/ 76249 w 3385257"/>
                <a:gd name="connsiteY9" fmla="*/ 3809276 h 5417858"/>
                <a:gd name="connsiteX10" fmla="*/ 132810 w 3385257"/>
                <a:gd name="connsiteY10" fmla="*/ 4252335 h 5417858"/>
                <a:gd name="connsiteX11" fmla="*/ 227078 w 3385257"/>
                <a:gd name="connsiteY11" fmla="*/ 4591700 h 5417858"/>
                <a:gd name="connsiteX12" fmla="*/ 359054 w 3385257"/>
                <a:gd name="connsiteY12" fmla="*/ 4902785 h 5417858"/>
                <a:gd name="connsiteX13" fmla="*/ 575870 w 3385257"/>
                <a:gd name="connsiteY13" fmla="*/ 5138455 h 5417858"/>
                <a:gd name="connsiteX14" fmla="*/ 811540 w 3385257"/>
                <a:gd name="connsiteY14" fmla="*/ 5261003 h 5417858"/>
                <a:gd name="connsiteX15" fmla="*/ 1198039 w 3385257"/>
                <a:gd name="connsiteY15" fmla="*/ 5355271 h 5417858"/>
                <a:gd name="connsiteX16" fmla="*/ 1688233 w 3385257"/>
                <a:gd name="connsiteY16" fmla="*/ 5411832 h 5417858"/>
                <a:gd name="connsiteX17" fmla="*/ 2197280 w 3385257"/>
                <a:gd name="connsiteY17" fmla="*/ 5402406 h 5417858"/>
                <a:gd name="connsiteX18" fmla="*/ 2621486 w 3385257"/>
                <a:gd name="connsiteY18" fmla="*/ 5289284 h 5417858"/>
                <a:gd name="connsiteX19" fmla="*/ 2894864 w 3385257"/>
                <a:gd name="connsiteY19" fmla="*/ 5138455 h 5417858"/>
                <a:gd name="connsiteX20" fmla="*/ 3130534 w 3385257"/>
                <a:gd name="connsiteY20" fmla="*/ 4846224 h 5417858"/>
                <a:gd name="connsiteX21" fmla="*/ 3309644 w 3385257"/>
                <a:gd name="connsiteY21" fmla="*/ 4120360 h 5417858"/>
                <a:gd name="connsiteX22" fmla="*/ 3366204 w 3385257"/>
                <a:gd name="connsiteY22" fmla="*/ 3422777 h 5417858"/>
                <a:gd name="connsiteX23" fmla="*/ 3385058 w 3385257"/>
                <a:gd name="connsiteY23" fmla="*/ 2640352 h 5417858"/>
                <a:gd name="connsiteX24" fmla="*/ 3356777 w 3385257"/>
                <a:gd name="connsiteY24" fmla="*/ 1980476 h 5417858"/>
                <a:gd name="connsiteX25" fmla="*/ 3290790 w 3385257"/>
                <a:gd name="connsiteY25" fmla="*/ 1311173 h 5417858"/>
                <a:gd name="connsiteX26" fmla="*/ 3158814 w 3385257"/>
                <a:gd name="connsiteY26" fmla="*/ 764418 h 5417858"/>
                <a:gd name="connsiteX27" fmla="*/ 2941998 w 3385257"/>
                <a:gd name="connsiteY27" fmla="*/ 396773 h 5417858"/>
                <a:gd name="connsiteX28" fmla="*/ 2659194 w 3385257"/>
                <a:gd name="connsiteY28" fmla="*/ 179956 h 5417858"/>
                <a:gd name="connsiteX29" fmla="*/ 2319829 w 3385257"/>
                <a:gd name="connsiteY29" fmla="*/ 57408 h 5417858"/>
                <a:gd name="connsiteX30" fmla="*/ 1942757 w 3385257"/>
                <a:gd name="connsiteY30" fmla="*/ 847 h 5417858"/>
                <a:gd name="connsiteX31" fmla="*/ 1320588 w 3385257"/>
                <a:gd name="connsiteY31" fmla="*/ 29127 h 5417858"/>
                <a:gd name="connsiteX0" fmla="*/ 1320588 w 3385257"/>
                <a:gd name="connsiteY0" fmla="*/ 29127 h 5417357"/>
                <a:gd name="connsiteX1" fmla="*/ 736126 w 3385257"/>
                <a:gd name="connsiteY1" fmla="*/ 104542 h 5417357"/>
                <a:gd name="connsiteX2" fmla="*/ 443895 w 3385257"/>
                <a:gd name="connsiteY2" fmla="*/ 255370 h 5417357"/>
                <a:gd name="connsiteX3" fmla="*/ 245932 w 3385257"/>
                <a:gd name="connsiteY3" fmla="*/ 528748 h 5417357"/>
                <a:gd name="connsiteX4" fmla="*/ 104530 w 3385257"/>
                <a:gd name="connsiteY4" fmla="*/ 905820 h 5417357"/>
                <a:gd name="connsiteX5" fmla="*/ 38542 w 3385257"/>
                <a:gd name="connsiteY5" fmla="*/ 1292319 h 5417357"/>
                <a:gd name="connsiteX6" fmla="*/ 10262 w 3385257"/>
                <a:gd name="connsiteY6" fmla="*/ 1886208 h 5417357"/>
                <a:gd name="connsiteX7" fmla="*/ 835 w 3385257"/>
                <a:gd name="connsiteY7" fmla="*/ 2668632 h 5417357"/>
                <a:gd name="connsiteX8" fmla="*/ 29115 w 3385257"/>
                <a:gd name="connsiteY8" fmla="*/ 3215387 h 5417357"/>
                <a:gd name="connsiteX9" fmla="*/ 76249 w 3385257"/>
                <a:gd name="connsiteY9" fmla="*/ 3809276 h 5417357"/>
                <a:gd name="connsiteX10" fmla="*/ 132810 w 3385257"/>
                <a:gd name="connsiteY10" fmla="*/ 4252335 h 5417357"/>
                <a:gd name="connsiteX11" fmla="*/ 227078 w 3385257"/>
                <a:gd name="connsiteY11" fmla="*/ 4591700 h 5417357"/>
                <a:gd name="connsiteX12" fmla="*/ 359054 w 3385257"/>
                <a:gd name="connsiteY12" fmla="*/ 4902785 h 5417357"/>
                <a:gd name="connsiteX13" fmla="*/ 575870 w 3385257"/>
                <a:gd name="connsiteY13" fmla="*/ 5138455 h 5417357"/>
                <a:gd name="connsiteX14" fmla="*/ 811540 w 3385257"/>
                <a:gd name="connsiteY14" fmla="*/ 5261003 h 5417357"/>
                <a:gd name="connsiteX15" fmla="*/ 1198039 w 3385257"/>
                <a:gd name="connsiteY15" fmla="*/ 5355271 h 5417357"/>
                <a:gd name="connsiteX16" fmla="*/ 1688233 w 3385257"/>
                <a:gd name="connsiteY16" fmla="*/ 5411832 h 5417357"/>
                <a:gd name="connsiteX17" fmla="*/ 2197280 w 3385257"/>
                <a:gd name="connsiteY17" fmla="*/ 5402406 h 5417357"/>
                <a:gd name="connsiteX18" fmla="*/ 2621486 w 3385257"/>
                <a:gd name="connsiteY18" fmla="*/ 5298711 h 5417357"/>
                <a:gd name="connsiteX19" fmla="*/ 2894864 w 3385257"/>
                <a:gd name="connsiteY19" fmla="*/ 5138455 h 5417357"/>
                <a:gd name="connsiteX20" fmla="*/ 3130534 w 3385257"/>
                <a:gd name="connsiteY20" fmla="*/ 4846224 h 5417357"/>
                <a:gd name="connsiteX21" fmla="*/ 3309644 w 3385257"/>
                <a:gd name="connsiteY21" fmla="*/ 4120360 h 5417357"/>
                <a:gd name="connsiteX22" fmla="*/ 3366204 w 3385257"/>
                <a:gd name="connsiteY22" fmla="*/ 3422777 h 5417357"/>
                <a:gd name="connsiteX23" fmla="*/ 3385058 w 3385257"/>
                <a:gd name="connsiteY23" fmla="*/ 2640352 h 5417357"/>
                <a:gd name="connsiteX24" fmla="*/ 3356777 w 3385257"/>
                <a:gd name="connsiteY24" fmla="*/ 1980476 h 5417357"/>
                <a:gd name="connsiteX25" fmla="*/ 3290790 w 3385257"/>
                <a:gd name="connsiteY25" fmla="*/ 1311173 h 5417357"/>
                <a:gd name="connsiteX26" fmla="*/ 3158814 w 3385257"/>
                <a:gd name="connsiteY26" fmla="*/ 764418 h 5417357"/>
                <a:gd name="connsiteX27" fmla="*/ 2941998 w 3385257"/>
                <a:gd name="connsiteY27" fmla="*/ 396773 h 5417357"/>
                <a:gd name="connsiteX28" fmla="*/ 2659194 w 3385257"/>
                <a:gd name="connsiteY28" fmla="*/ 179956 h 5417357"/>
                <a:gd name="connsiteX29" fmla="*/ 2319829 w 3385257"/>
                <a:gd name="connsiteY29" fmla="*/ 57408 h 5417357"/>
                <a:gd name="connsiteX30" fmla="*/ 1942757 w 3385257"/>
                <a:gd name="connsiteY30" fmla="*/ 847 h 5417357"/>
                <a:gd name="connsiteX31" fmla="*/ 1320588 w 3385257"/>
                <a:gd name="connsiteY31" fmla="*/ 29127 h 5417357"/>
                <a:gd name="connsiteX0" fmla="*/ 1320588 w 3385257"/>
                <a:gd name="connsiteY0" fmla="*/ 29127 h 5412745"/>
                <a:gd name="connsiteX1" fmla="*/ 736126 w 3385257"/>
                <a:gd name="connsiteY1" fmla="*/ 104542 h 5412745"/>
                <a:gd name="connsiteX2" fmla="*/ 443895 w 3385257"/>
                <a:gd name="connsiteY2" fmla="*/ 255370 h 5412745"/>
                <a:gd name="connsiteX3" fmla="*/ 245932 w 3385257"/>
                <a:gd name="connsiteY3" fmla="*/ 528748 h 5412745"/>
                <a:gd name="connsiteX4" fmla="*/ 104530 w 3385257"/>
                <a:gd name="connsiteY4" fmla="*/ 905820 h 5412745"/>
                <a:gd name="connsiteX5" fmla="*/ 38542 w 3385257"/>
                <a:gd name="connsiteY5" fmla="*/ 1292319 h 5412745"/>
                <a:gd name="connsiteX6" fmla="*/ 10262 w 3385257"/>
                <a:gd name="connsiteY6" fmla="*/ 1886208 h 5412745"/>
                <a:gd name="connsiteX7" fmla="*/ 835 w 3385257"/>
                <a:gd name="connsiteY7" fmla="*/ 2668632 h 5412745"/>
                <a:gd name="connsiteX8" fmla="*/ 29115 w 3385257"/>
                <a:gd name="connsiteY8" fmla="*/ 3215387 h 5412745"/>
                <a:gd name="connsiteX9" fmla="*/ 76249 w 3385257"/>
                <a:gd name="connsiteY9" fmla="*/ 3809276 h 5412745"/>
                <a:gd name="connsiteX10" fmla="*/ 132810 w 3385257"/>
                <a:gd name="connsiteY10" fmla="*/ 4252335 h 5412745"/>
                <a:gd name="connsiteX11" fmla="*/ 227078 w 3385257"/>
                <a:gd name="connsiteY11" fmla="*/ 4591700 h 5412745"/>
                <a:gd name="connsiteX12" fmla="*/ 359054 w 3385257"/>
                <a:gd name="connsiteY12" fmla="*/ 4902785 h 5412745"/>
                <a:gd name="connsiteX13" fmla="*/ 575870 w 3385257"/>
                <a:gd name="connsiteY13" fmla="*/ 5138455 h 5412745"/>
                <a:gd name="connsiteX14" fmla="*/ 811540 w 3385257"/>
                <a:gd name="connsiteY14" fmla="*/ 5261003 h 5412745"/>
                <a:gd name="connsiteX15" fmla="*/ 1198039 w 3385257"/>
                <a:gd name="connsiteY15" fmla="*/ 5355271 h 5412745"/>
                <a:gd name="connsiteX16" fmla="*/ 1688233 w 3385257"/>
                <a:gd name="connsiteY16" fmla="*/ 5411832 h 5412745"/>
                <a:gd name="connsiteX17" fmla="*/ 2197280 w 3385257"/>
                <a:gd name="connsiteY17" fmla="*/ 5383552 h 5412745"/>
                <a:gd name="connsiteX18" fmla="*/ 2621486 w 3385257"/>
                <a:gd name="connsiteY18" fmla="*/ 5298711 h 5412745"/>
                <a:gd name="connsiteX19" fmla="*/ 2894864 w 3385257"/>
                <a:gd name="connsiteY19" fmla="*/ 5138455 h 5412745"/>
                <a:gd name="connsiteX20" fmla="*/ 3130534 w 3385257"/>
                <a:gd name="connsiteY20" fmla="*/ 4846224 h 5412745"/>
                <a:gd name="connsiteX21" fmla="*/ 3309644 w 3385257"/>
                <a:gd name="connsiteY21" fmla="*/ 4120360 h 5412745"/>
                <a:gd name="connsiteX22" fmla="*/ 3366204 w 3385257"/>
                <a:gd name="connsiteY22" fmla="*/ 3422777 h 5412745"/>
                <a:gd name="connsiteX23" fmla="*/ 3385058 w 3385257"/>
                <a:gd name="connsiteY23" fmla="*/ 2640352 h 5412745"/>
                <a:gd name="connsiteX24" fmla="*/ 3356777 w 3385257"/>
                <a:gd name="connsiteY24" fmla="*/ 1980476 h 5412745"/>
                <a:gd name="connsiteX25" fmla="*/ 3290790 w 3385257"/>
                <a:gd name="connsiteY25" fmla="*/ 1311173 h 5412745"/>
                <a:gd name="connsiteX26" fmla="*/ 3158814 w 3385257"/>
                <a:gd name="connsiteY26" fmla="*/ 764418 h 5412745"/>
                <a:gd name="connsiteX27" fmla="*/ 2941998 w 3385257"/>
                <a:gd name="connsiteY27" fmla="*/ 396773 h 5412745"/>
                <a:gd name="connsiteX28" fmla="*/ 2659194 w 3385257"/>
                <a:gd name="connsiteY28" fmla="*/ 179956 h 5412745"/>
                <a:gd name="connsiteX29" fmla="*/ 2319829 w 3385257"/>
                <a:gd name="connsiteY29" fmla="*/ 57408 h 5412745"/>
                <a:gd name="connsiteX30" fmla="*/ 1942757 w 3385257"/>
                <a:gd name="connsiteY30" fmla="*/ 847 h 5412745"/>
                <a:gd name="connsiteX31" fmla="*/ 1320588 w 3385257"/>
                <a:gd name="connsiteY31" fmla="*/ 29127 h 5412745"/>
                <a:gd name="connsiteX0" fmla="*/ 1320588 w 3385257"/>
                <a:gd name="connsiteY0" fmla="*/ 29127 h 5417357"/>
                <a:gd name="connsiteX1" fmla="*/ 736126 w 3385257"/>
                <a:gd name="connsiteY1" fmla="*/ 104542 h 5417357"/>
                <a:gd name="connsiteX2" fmla="*/ 443895 w 3385257"/>
                <a:gd name="connsiteY2" fmla="*/ 255370 h 5417357"/>
                <a:gd name="connsiteX3" fmla="*/ 245932 w 3385257"/>
                <a:gd name="connsiteY3" fmla="*/ 528748 h 5417357"/>
                <a:gd name="connsiteX4" fmla="*/ 104530 w 3385257"/>
                <a:gd name="connsiteY4" fmla="*/ 905820 h 5417357"/>
                <a:gd name="connsiteX5" fmla="*/ 38542 w 3385257"/>
                <a:gd name="connsiteY5" fmla="*/ 1292319 h 5417357"/>
                <a:gd name="connsiteX6" fmla="*/ 10262 w 3385257"/>
                <a:gd name="connsiteY6" fmla="*/ 1886208 h 5417357"/>
                <a:gd name="connsiteX7" fmla="*/ 835 w 3385257"/>
                <a:gd name="connsiteY7" fmla="*/ 2668632 h 5417357"/>
                <a:gd name="connsiteX8" fmla="*/ 29115 w 3385257"/>
                <a:gd name="connsiteY8" fmla="*/ 3215387 h 5417357"/>
                <a:gd name="connsiteX9" fmla="*/ 76249 w 3385257"/>
                <a:gd name="connsiteY9" fmla="*/ 3809276 h 5417357"/>
                <a:gd name="connsiteX10" fmla="*/ 132810 w 3385257"/>
                <a:gd name="connsiteY10" fmla="*/ 4252335 h 5417357"/>
                <a:gd name="connsiteX11" fmla="*/ 227078 w 3385257"/>
                <a:gd name="connsiteY11" fmla="*/ 4591700 h 5417357"/>
                <a:gd name="connsiteX12" fmla="*/ 359054 w 3385257"/>
                <a:gd name="connsiteY12" fmla="*/ 4902785 h 5417357"/>
                <a:gd name="connsiteX13" fmla="*/ 575870 w 3385257"/>
                <a:gd name="connsiteY13" fmla="*/ 5138455 h 5417357"/>
                <a:gd name="connsiteX14" fmla="*/ 811540 w 3385257"/>
                <a:gd name="connsiteY14" fmla="*/ 5261003 h 5417357"/>
                <a:gd name="connsiteX15" fmla="*/ 1198039 w 3385257"/>
                <a:gd name="connsiteY15" fmla="*/ 5355271 h 5417357"/>
                <a:gd name="connsiteX16" fmla="*/ 1688233 w 3385257"/>
                <a:gd name="connsiteY16" fmla="*/ 5411832 h 5417357"/>
                <a:gd name="connsiteX17" fmla="*/ 2197280 w 3385257"/>
                <a:gd name="connsiteY17" fmla="*/ 5402406 h 5417357"/>
                <a:gd name="connsiteX18" fmla="*/ 2621486 w 3385257"/>
                <a:gd name="connsiteY18" fmla="*/ 5298711 h 5417357"/>
                <a:gd name="connsiteX19" fmla="*/ 2894864 w 3385257"/>
                <a:gd name="connsiteY19" fmla="*/ 5138455 h 5417357"/>
                <a:gd name="connsiteX20" fmla="*/ 3130534 w 3385257"/>
                <a:gd name="connsiteY20" fmla="*/ 4846224 h 5417357"/>
                <a:gd name="connsiteX21" fmla="*/ 3309644 w 3385257"/>
                <a:gd name="connsiteY21" fmla="*/ 4120360 h 5417357"/>
                <a:gd name="connsiteX22" fmla="*/ 3366204 w 3385257"/>
                <a:gd name="connsiteY22" fmla="*/ 3422777 h 5417357"/>
                <a:gd name="connsiteX23" fmla="*/ 3385058 w 3385257"/>
                <a:gd name="connsiteY23" fmla="*/ 2640352 h 5417357"/>
                <a:gd name="connsiteX24" fmla="*/ 3356777 w 3385257"/>
                <a:gd name="connsiteY24" fmla="*/ 1980476 h 5417357"/>
                <a:gd name="connsiteX25" fmla="*/ 3290790 w 3385257"/>
                <a:gd name="connsiteY25" fmla="*/ 1311173 h 5417357"/>
                <a:gd name="connsiteX26" fmla="*/ 3158814 w 3385257"/>
                <a:gd name="connsiteY26" fmla="*/ 764418 h 5417357"/>
                <a:gd name="connsiteX27" fmla="*/ 2941998 w 3385257"/>
                <a:gd name="connsiteY27" fmla="*/ 396773 h 5417357"/>
                <a:gd name="connsiteX28" fmla="*/ 2659194 w 3385257"/>
                <a:gd name="connsiteY28" fmla="*/ 179956 h 5417357"/>
                <a:gd name="connsiteX29" fmla="*/ 2319829 w 3385257"/>
                <a:gd name="connsiteY29" fmla="*/ 57408 h 5417357"/>
                <a:gd name="connsiteX30" fmla="*/ 1942757 w 3385257"/>
                <a:gd name="connsiteY30" fmla="*/ 847 h 5417357"/>
                <a:gd name="connsiteX31" fmla="*/ 1320588 w 3385257"/>
                <a:gd name="connsiteY31" fmla="*/ 29127 h 5417357"/>
                <a:gd name="connsiteX0" fmla="*/ 1320588 w 3385257"/>
                <a:gd name="connsiteY0" fmla="*/ 20212 h 5408442"/>
                <a:gd name="connsiteX1" fmla="*/ 736126 w 3385257"/>
                <a:gd name="connsiteY1" fmla="*/ 95627 h 5408442"/>
                <a:gd name="connsiteX2" fmla="*/ 443895 w 3385257"/>
                <a:gd name="connsiteY2" fmla="*/ 246455 h 5408442"/>
                <a:gd name="connsiteX3" fmla="*/ 245932 w 3385257"/>
                <a:gd name="connsiteY3" fmla="*/ 519833 h 5408442"/>
                <a:gd name="connsiteX4" fmla="*/ 104530 w 3385257"/>
                <a:gd name="connsiteY4" fmla="*/ 896905 h 5408442"/>
                <a:gd name="connsiteX5" fmla="*/ 38542 w 3385257"/>
                <a:gd name="connsiteY5" fmla="*/ 1283404 h 5408442"/>
                <a:gd name="connsiteX6" fmla="*/ 10262 w 3385257"/>
                <a:gd name="connsiteY6" fmla="*/ 1877293 h 5408442"/>
                <a:gd name="connsiteX7" fmla="*/ 835 w 3385257"/>
                <a:gd name="connsiteY7" fmla="*/ 2659717 h 5408442"/>
                <a:gd name="connsiteX8" fmla="*/ 29115 w 3385257"/>
                <a:gd name="connsiteY8" fmla="*/ 3206472 h 5408442"/>
                <a:gd name="connsiteX9" fmla="*/ 76249 w 3385257"/>
                <a:gd name="connsiteY9" fmla="*/ 3800361 h 5408442"/>
                <a:gd name="connsiteX10" fmla="*/ 132810 w 3385257"/>
                <a:gd name="connsiteY10" fmla="*/ 4243420 h 5408442"/>
                <a:gd name="connsiteX11" fmla="*/ 227078 w 3385257"/>
                <a:gd name="connsiteY11" fmla="*/ 4582785 h 5408442"/>
                <a:gd name="connsiteX12" fmla="*/ 359054 w 3385257"/>
                <a:gd name="connsiteY12" fmla="*/ 4893870 h 5408442"/>
                <a:gd name="connsiteX13" fmla="*/ 575870 w 3385257"/>
                <a:gd name="connsiteY13" fmla="*/ 5129540 h 5408442"/>
                <a:gd name="connsiteX14" fmla="*/ 811540 w 3385257"/>
                <a:gd name="connsiteY14" fmla="*/ 5252088 h 5408442"/>
                <a:gd name="connsiteX15" fmla="*/ 1198039 w 3385257"/>
                <a:gd name="connsiteY15" fmla="*/ 5346356 h 5408442"/>
                <a:gd name="connsiteX16" fmla="*/ 1688233 w 3385257"/>
                <a:gd name="connsiteY16" fmla="*/ 5402917 h 5408442"/>
                <a:gd name="connsiteX17" fmla="*/ 2197280 w 3385257"/>
                <a:gd name="connsiteY17" fmla="*/ 5393491 h 5408442"/>
                <a:gd name="connsiteX18" fmla="*/ 2621486 w 3385257"/>
                <a:gd name="connsiteY18" fmla="*/ 5289796 h 5408442"/>
                <a:gd name="connsiteX19" fmla="*/ 2894864 w 3385257"/>
                <a:gd name="connsiteY19" fmla="*/ 5129540 h 5408442"/>
                <a:gd name="connsiteX20" fmla="*/ 3130534 w 3385257"/>
                <a:gd name="connsiteY20" fmla="*/ 4837309 h 5408442"/>
                <a:gd name="connsiteX21" fmla="*/ 3309644 w 3385257"/>
                <a:gd name="connsiteY21" fmla="*/ 4111445 h 5408442"/>
                <a:gd name="connsiteX22" fmla="*/ 3366204 w 3385257"/>
                <a:gd name="connsiteY22" fmla="*/ 3413862 h 5408442"/>
                <a:gd name="connsiteX23" fmla="*/ 3385058 w 3385257"/>
                <a:gd name="connsiteY23" fmla="*/ 2631437 h 5408442"/>
                <a:gd name="connsiteX24" fmla="*/ 3356777 w 3385257"/>
                <a:gd name="connsiteY24" fmla="*/ 1971561 h 5408442"/>
                <a:gd name="connsiteX25" fmla="*/ 3290790 w 3385257"/>
                <a:gd name="connsiteY25" fmla="*/ 1302258 h 5408442"/>
                <a:gd name="connsiteX26" fmla="*/ 3158814 w 3385257"/>
                <a:gd name="connsiteY26" fmla="*/ 755503 h 5408442"/>
                <a:gd name="connsiteX27" fmla="*/ 2941998 w 3385257"/>
                <a:gd name="connsiteY27" fmla="*/ 387858 h 5408442"/>
                <a:gd name="connsiteX28" fmla="*/ 2659194 w 3385257"/>
                <a:gd name="connsiteY28" fmla="*/ 171041 h 5408442"/>
                <a:gd name="connsiteX29" fmla="*/ 2319829 w 3385257"/>
                <a:gd name="connsiteY29" fmla="*/ 48493 h 5408442"/>
                <a:gd name="connsiteX30" fmla="*/ 1933331 w 3385257"/>
                <a:gd name="connsiteY30" fmla="*/ 1359 h 5408442"/>
                <a:gd name="connsiteX31" fmla="*/ 1320588 w 3385257"/>
                <a:gd name="connsiteY31" fmla="*/ 20212 h 5408442"/>
                <a:gd name="connsiteX0" fmla="*/ 1320588 w 3385257"/>
                <a:gd name="connsiteY0" fmla="*/ 20212 h 5408442"/>
                <a:gd name="connsiteX1" fmla="*/ 736126 w 3385257"/>
                <a:gd name="connsiteY1" fmla="*/ 95627 h 5408442"/>
                <a:gd name="connsiteX2" fmla="*/ 434468 w 3385257"/>
                <a:gd name="connsiteY2" fmla="*/ 255882 h 5408442"/>
                <a:gd name="connsiteX3" fmla="*/ 245932 w 3385257"/>
                <a:gd name="connsiteY3" fmla="*/ 519833 h 5408442"/>
                <a:gd name="connsiteX4" fmla="*/ 104530 w 3385257"/>
                <a:gd name="connsiteY4" fmla="*/ 896905 h 5408442"/>
                <a:gd name="connsiteX5" fmla="*/ 38542 w 3385257"/>
                <a:gd name="connsiteY5" fmla="*/ 1283404 h 5408442"/>
                <a:gd name="connsiteX6" fmla="*/ 10262 w 3385257"/>
                <a:gd name="connsiteY6" fmla="*/ 1877293 h 5408442"/>
                <a:gd name="connsiteX7" fmla="*/ 835 w 3385257"/>
                <a:gd name="connsiteY7" fmla="*/ 2659717 h 5408442"/>
                <a:gd name="connsiteX8" fmla="*/ 29115 w 3385257"/>
                <a:gd name="connsiteY8" fmla="*/ 3206472 h 5408442"/>
                <a:gd name="connsiteX9" fmla="*/ 76249 w 3385257"/>
                <a:gd name="connsiteY9" fmla="*/ 3800361 h 5408442"/>
                <a:gd name="connsiteX10" fmla="*/ 132810 w 3385257"/>
                <a:gd name="connsiteY10" fmla="*/ 4243420 h 5408442"/>
                <a:gd name="connsiteX11" fmla="*/ 227078 w 3385257"/>
                <a:gd name="connsiteY11" fmla="*/ 4582785 h 5408442"/>
                <a:gd name="connsiteX12" fmla="*/ 359054 w 3385257"/>
                <a:gd name="connsiteY12" fmla="*/ 4893870 h 5408442"/>
                <a:gd name="connsiteX13" fmla="*/ 575870 w 3385257"/>
                <a:gd name="connsiteY13" fmla="*/ 5129540 h 5408442"/>
                <a:gd name="connsiteX14" fmla="*/ 811540 w 3385257"/>
                <a:gd name="connsiteY14" fmla="*/ 5252088 h 5408442"/>
                <a:gd name="connsiteX15" fmla="*/ 1198039 w 3385257"/>
                <a:gd name="connsiteY15" fmla="*/ 5346356 h 5408442"/>
                <a:gd name="connsiteX16" fmla="*/ 1688233 w 3385257"/>
                <a:gd name="connsiteY16" fmla="*/ 5402917 h 5408442"/>
                <a:gd name="connsiteX17" fmla="*/ 2197280 w 3385257"/>
                <a:gd name="connsiteY17" fmla="*/ 5393491 h 5408442"/>
                <a:gd name="connsiteX18" fmla="*/ 2621486 w 3385257"/>
                <a:gd name="connsiteY18" fmla="*/ 5289796 h 5408442"/>
                <a:gd name="connsiteX19" fmla="*/ 2894864 w 3385257"/>
                <a:gd name="connsiteY19" fmla="*/ 5129540 h 5408442"/>
                <a:gd name="connsiteX20" fmla="*/ 3130534 w 3385257"/>
                <a:gd name="connsiteY20" fmla="*/ 4837309 h 5408442"/>
                <a:gd name="connsiteX21" fmla="*/ 3309644 w 3385257"/>
                <a:gd name="connsiteY21" fmla="*/ 4111445 h 5408442"/>
                <a:gd name="connsiteX22" fmla="*/ 3366204 w 3385257"/>
                <a:gd name="connsiteY22" fmla="*/ 3413862 h 5408442"/>
                <a:gd name="connsiteX23" fmla="*/ 3385058 w 3385257"/>
                <a:gd name="connsiteY23" fmla="*/ 2631437 h 5408442"/>
                <a:gd name="connsiteX24" fmla="*/ 3356777 w 3385257"/>
                <a:gd name="connsiteY24" fmla="*/ 1971561 h 5408442"/>
                <a:gd name="connsiteX25" fmla="*/ 3290790 w 3385257"/>
                <a:gd name="connsiteY25" fmla="*/ 1302258 h 5408442"/>
                <a:gd name="connsiteX26" fmla="*/ 3158814 w 3385257"/>
                <a:gd name="connsiteY26" fmla="*/ 755503 h 5408442"/>
                <a:gd name="connsiteX27" fmla="*/ 2941998 w 3385257"/>
                <a:gd name="connsiteY27" fmla="*/ 387858 h 5408442"/>
                <a:gd name="connsiteX28" fmla="*/ 2659194 w 3385257"/>
                <a:gd name="connsiteY28" fmla="*/ 171041 h 5408442"/>
                <a:gd name="connsiteX29" fmla="*/ 2319829 w 3385257"/>
                <a:gd name="connsiteY29" fmla="*/ 48493 h 5408442"/>
                <a:gd name="connsiteX30" fmla="*/ 1933331 w 3385257"/>
                <a:gd name="connsiteY30" fmla="*/ 1359 h 5408442"/>
                <a:gd name="connsiteX31" fmla="*/ 1320588 w 3385257"/>
                <a:gd name="connsiteY31" fmla="*/ 20212 h 5408442"/>
                <a:gd name="connsiteX0" fmla="*/ 1310959 w 3375628"/>
                <a:gd name="connsiteY0" fmla="*/ 20212 h 5408442"/>
                <a:gd name="connsiteX1" fmla="*/ 726497 w 3375628"/>
                <a:gd name="connsiteY1" fmla="*/ 95627 h 5408442"/>
                <a:gd name="connsiteX2" fmla="*/ 424839 w 3375628"/>
                <a:gd name="connsiteY2" fmla="*/ 255882 h 5408442"/>
                <a:gd name="connsiteX3" fmla="*/ 236303 w 3375628"/>
                <a:gd name="connsiteY3" fmla="*/ 519833 h 5408442"/>
                <a:gd name="connsiteX4" fmla="*/ 94901 w 3375628"/>
                <a:gd name="connsiteY4" fmla="*/ 896905 h 5408442"/>
                <a:gd name="connsiteX5" fmla="*/ 28913 w 3375628"/>
                <a:gd name="connsiteY5" fmla="*/ 1283404 h 5408442"/>
                <a:gd name="connsiteX6" fmla="*/ 633 w 3375628"/>
                <a:gd name="connsiteY6" fmla="*/ 1877293 h 5408442"/>
                <a:gd name="connsiteX7" fmla="*/ 10059 w 3375628"/>
                <a:gd name="connsiteY7" fmla="*/ 2659717 h 5408442"/>
                <a:gd name="connsiteX8" fmla="*/ 19486 w 3375628"/>
                <a:gd name="connsiteY8" fmla="*/ 3206472 h 5408442"/>
                <a:gd name="connsiteX9" fmla="*/ 66620 w 3375628"/>
                <a:gd name="connsiteY9" fmla="*/ 3800361 h 5408442"/>
                <a:gd name="connsiteX10" fmla="*/ 123181 w 3375628"/>
                <a:gd name="connsiteY10" fmla="*/ 4243420 h 5408442"/>
                <a:gd name="connsiteX11" fmla="*/ 217449 w 3375628"/>
                <a:gd name="connsiteY11" fmla="*/ 4582785 h 5408442"/>
                <a:gd name="connsiteX12" fmla="*/ 349425 w 3375628"/>
                <a:gd name="connsiteY12" fmla="*/ 4893870 h 5408442"/>
                <a:gd name="connsiteX13" fmla="*/ 566241 w 3375628"/>
                <a:gd name="connsiteY13" fmla="*/ 5129540 h 5408442"/>
                <a:gd name="connsiteX14" fmla="*/ 801911 w 3375628"/>
                <a:gd name="connsiteY14" fmla="*/ 5252088 h 5408442"/>
                <a:gd name="connsiteX15" fmla="*/ 1188410 w 3375628"/>
                <a:gd name="connsiteY15" fmla="*/ 5346356 h 5408442"/>
                <a:gd name="connsiteX16" fmla="*/ 1678604 w 3375628"/>
                <a:gd name="connsiteY16" fmla="*/ 5402917 h 5408442"/>
                <a:gd name="connsiteX17" fmla="*/ 2187651 w 3375628"/>
                <a:gd name="connsiteY17" fmla="*/ 5393491 h 5408442"/>
                <a:gd name="connsiteX18" fmla="*/ 2611857 w 3375628"/>
                <a:gd name="connsiteY18" fmla="*/ 5289796 h 5408442"/>
                <a:gd name="connsiteX19" fmla="*/ 2885235 w 3375628"/>
                <a:gd name="connsiteY19" fmla="*/ 5129540 h 5408442"/>
                <a:gd name="connsiteX20" fmla="*/ 3120905 w 3375628"/>
                <a:gd name="connsiteY20" fmla="*/ 4837309 h 5408442"/>
                <a:gd name="connsiteX21" fmla="*/ 3300015 w 3375628"/>
                <a:gd name="connsiteY21" fmla="*/ 4111445 h 5408442"/>
                <a:gd name="connsiteX22" fmla="*/ 3356575 w 3375628"/>
                <a:gd name="connsiteY22" fmla="*/ 3413862 h 5408442"/>
                <a:gd name="connsiteX23" fmla="*/ 3375429 w 3375628"/>
                <a:gd name="connsiteY23" fmla="*/ 2631437 h 5408442"/>
                <a:gd name="connsiteX24" fmla="*/ 3347148 w 3375628"/>
                <a:gd name="connsiteY24" fmla="*/ 1971561 h 5408442"/>
                <a:gd name="connsiteX25" fmla="*/ 3281161 w 3375628"/>
                <a:gd name="connsiteY25" fmla="*/ 1302258 h 5408442"/>
                <a:gd name="connsiteX26" fmla="*/ 3149185 w 3375628"/>
                <a:gd name="connsiteY26" fmla="*/ 755503 h 5408442"/>
                <a:gd name="connsiteX27" fmla="*/ 2932369 w 3375628"/>
                <a:gd name="connsiteY27" fmla="*/ 387858 h 5408442"/>
                <a:gd name="connsiteX28" fmla="*/ 2649565 w 3375628"/>
                <a:gd name="connsiteY28" fmla="*/ 171041 h 5408442"/>
                <a:gd name="connsiteX29" fmla="*/ 2310200 w 3375628"/>
                <a:gd name="connsiteY29" fmla="*/ 48493 h 5408442"/>
                <a:gd name="connsiteX30" fmla="*/ 1923702 w 3375628"/>
                <a:gd name="connsiteY30" fmla="*/ 1359 h 5408442"/>
                <a:gd name="connsiteX31" fmla="*/ 1310959 w 3375628"/>
                <a:gd name="connsiteY31" fmla="*/ 20212 h 5408442"/>
                <a:gd name="connsiteX0" fmla="*/ 1313300 w 3377969"/>
                <a:gd name="connsiteY0" fmla="*/ 20212 h 5408442"/>
                <a:gd name="connsiteX1" fmla="*/ 728838 w 3377969"/>
                <a:gd name="connsiteY1" fmla="*/ 95627 h 5408442"/>
                <a:gd name="connsiteX2" fmla="*/ 427180 w 3377969"/>
                <a:gd name="connsiteY2" fmla="*/ 255882 h 5408442"/>
                <a:gd name="connsiteX3" fmla="*/ 238644 w 3377969"/>
                <a:gd name="connsiteY3" fmla="*/ 519833 h 5408442"/>
                <a:gd name="connsiteX4" fmla="*/ 97242 w 3377969"/>
                <a:gd name="connsiteY4" fmla="*/ 896905 h 5408442"/>
                <a:gd name="connsiteX5" fmla="*/ 31254 w 3377969"/>
                <a:gd name="connsiteY5" fmla="*/ 1283404 h 5408442"/>
                <a:gd name="connsiteX6" fmla="*/ 2974 w 3377969"/>
                <a:gd name="connsiteY6" fmla="*/ 1877293 h 5408442"/>
                <a:gd name="connsiteX7" fmla="*/ 2973 w 3377969"/>
                <a:gd name="connsiteY7" fmla="*/ 2659717 h 5408442"/>
                <a:gd name="connsiteX8" fmla="*/ 21827 w 3377969"/>
                <a:gd name="connsiteY8" fmla="*/ 3206472 h 5408442"/>
                <a:gd name="connsiteX9" fmla="*/ 68961 w 3377969"/>
                <a:gd name="connsiteY9" fmla="*/ 3800361 h 5408442"/>
                <a:gd name="connsiteX10" fmla="*/ 125522 w 3377969"/>
                <a:gd name="connsiteY10" fmla="*/ 4243420 h 5408442"/>
                <a:gd name="connsiteX11" fmla="*/ 219790 w 3377969"/>
                <a:gd name="connsiteY11" fmla="*/ 4582785 h 5408442"/>
                <a:gd name="connsiteX12" fmla="*/ 351766 w 3377969"/>
                <a:gd name="connsiteY12" fmla="*/ 4893870 h 5408442"/>
                <a:gd name="connsiteX13" fmla="*/ 568582 w 3377969"/>
                <a:gd name="connsiteY13" fmla="*/ 5129540 h 5408442"/>
                <a:gd name="connsiteX14" fmla="*/ 804252 w 3377969"/>
                <a:gd name="connsiteY14" fmla="*/ 5252088 h 5408442"/>
                <a:gd name="connsiteX15" fmla="*/ 1190751 w 3377969"/>
                <a:gd name="connsiteY15" fmla="*/ 5346356 h 5408442"/>
                <a:gd name="connsiteX16" fmla="*/ 1680945 w 3377969"/>
                <a:gd name="connsiteY16" fmla="*/ 5402917 h 5408442"/>
                <a:gd name="connsiteX17" fmla="*/ 2189992 w 3377969"/>
                <a:gd name="connsiteY17" fmla="*/ 5393491 h 5408442"/>
                <a:gd name="connsiteX18" fmla="*/ 2614198 w 3377969"/>
                <a:gd name="connsiteY18" fmla="*/ 5289796 h 5408442"/>
                <a:gd name="connsiteX19" fmla="*/ 2887576 w 3377969"/>
                <a:gd name="connsiteY19" fmla="*/ 5129540 h 5408442"/>
                <a:gd name="connsiteX20" fmla="*/ 3123246 w 3377969"/>
                <a:gd name="connsiteY20" fmla="*/ 4837309 h 5408442"/>
                <a:gd name="connsiteX21" fmla="*/ 3302356 w 3377969"/>
                <a:gd name="connsiteY21" fmla="*/ 4111445 h 5408442"/>
                <a:gd name="connsiteX22" fmla="*/ 3358916 w 3377969"/>
                <a:gd name="connsiteY22" fmla="*/ 3413862 h 5408442"/>
                <a:gd name="connsiteX23" fmla="*/ 3377770 w 3377969"/>
                <a:gd name="connsiteY23" fmla="*/ 2631437 h 5408442"/>
                <a:gd name="connsiteX24" fmla="*/ 3349489 w 3377969"/>
                <a:gd name="connsiteY24" fmla="*/ 1971561 h 5408442"/>
                <a:gd name="connsiteX25" fmla="*/ 3283502 w 3377969"/>
                <a:gd name="connsiteY25" fmla="*/ 1302258 h 5408442"/>
                <a:gd name="connsiteX26" fmla="*/ 3151526 w 3377969"/>
                <a:gd name="connsiteY26" fmla="*/ 755503 h 5408442"/>
                <a:gd name="connsiteX27" fmla="*/ 2934710 w 3377969"/>
                <a:gd name="connsiteY27" fmla="*/ 387858 h 5408442"/>
                <a:gd name="connsiteX28" fmla="*/ 2651906 w 3377969"/>
                <a:gd name="connsiteY28" fmla="*/ 171041 h 5408442"/>
                <a:gd name="connsiteX29" fmla="*/ 2312541 w 3377969"/>
                <a:gd name="connsiteY29" fmla="*/ 48493 h 5408442"/>
                <a:gd name="connsiteX30" fmla="*/ 1926043 w 3377969"/>
                <a:gd name="connsiteY30" fmla="*/ 1359 h 5408442"/>
                <a:gd name="connsiteX31" fmla="*/ 1313300 w 3377969"/>
                <a:gd name="connsiteY31" fmla="*/ 20212 h 5408442"/>
                <a:gd name="connsiteX0" fmla="*/ 1313300 w 3377969"/>
                <a:gd name="connsiteY0" fmla="*/ 20212 h 5408442"/>
                <a:gd name="connsiteX1" fmla="*/ 728838 w 3377969"/>
                <a:gd name="connsiteY1" fmla="*/ 95627 h 5408442"/>
                <a:gd name="connsiteX2" fmla="*/ 427180 w 3377969"/>
                <a:gd name="connsiteY2" fmla="*/ 255882 h 5408442"/>
                <a:gd name="connsiteX3" fmla="*/ 238644 w 3377969"/>
                <a:gd name="connsiteY3" fmla="*/ 519833 h 5408442"/>
                <a:gd name="connsiteX4" fmla="*/ 97242 w 3377969"/>
                <a:gd name="connsiteY4" fmla="*/ 896905 h 5408442"/>
                <a:gd name="connsiteX5" fmla="*/ 31254 w 3377969"/>
                <a:gd name="connsiteY5" fmla="*/ 1283404 h 5408442"/>
                <a:gd name="connsiteX6" fmla="*/ 2974 w 3377969"/>
                <a:gd name="connsiteY6" fmla="*/ 1877293 h 5408442"/>
                <a:gd name="connsiteX7" fmla="*/ 2973 w 3377969"/>
                <a:gd name="connsiteY7" fmla="*/ 2659717 h 5408442"/>
                <a:gd name="connsiteX8" fmla="*/ 21827 w 3377969"/>
                <a:gd name="connsiteY8" fmla="*/ 3206472 h 5408442"/>
                <a:gd name="connsiteX9" fmla="*/ 68961 w 3377969"/>
                <a:gd name="connsiteY9" fmla="*/ 3800361 h 5408442"/>
                <a:gd name="connsiteX10" fmla="*/ 125522 w 3377969"/>
                <a:gd name="connsiteY10" fmla="*/ 4243420 h 5408442"/>
                <a:gd name="connsiteX11" fmla="*/ 219790 w 3377969"/>
                <a:gd name="connsiteY11" fmla="*/ 4582785 h 5408442"/>
                <a:gd name="connsiteX12" fmla="*/ 351766 w 3377969"/>
                <a:gd name="connsiteY12" fmla="*/ 4893870 h 5408442"/>
                <a:gd name="connsiteX13" fmla="*/ 568582 w 3377969"/>
                <a:gd name="connsiteY13" fmla="*/ 5129540 h 5408442"/>
                <a:gd name="connsiteX14" fmla="*/ 804252 w 3377969"/>
                <a:gd name="connsiteY14" fmla="*/ 5252088 h 5408442"/>
                <a:gd name="connsiteX15" fmla="*/ 1190751 w 3377969"/>
                <a:gd name="connsiteY15" fmla="*/ 5346356 h 5408442"/>
                <a:gd name="connsiteX16" fmla="*/ 1680945 w 3377969"/>
                <a:gd name="connsiteY16" fmla="*/ 5402917 h 5408442"/>
                <a:gd name="connsiteX17" fmla="*/ 2189992 w 3377969"/>
                <a:gd name="connsiteY17" fmla="*/ 5393491 h 5408442"/>
                <a:gd name="connsiteX18" fmla="*/ 2614198 w 3377969"/>
                <a:gd name="connsiteY18" fmla="*/ 5289796 h 5408442"/>
                <a:gd name="connsiteX19" fmla="*/ 2897003 w 3377969"/>
                <a:gd name="connsiteY19" fmla="*/ 5129540 h 5408442"/>
                <a:gd name="connsiteX20" fmla="*/ 3123246 w 3377969"/>
                <a:gd name="connsiteY20" fmla="*/ 4837309 h 5408442"/>
                <a:gd name="connsiteX21" fmla="*/ 3302356 w 3377969"/>
                <a:gd name="connsiteY21" fmla="*/ 4111445 h 5408442"/>
                <a:gd name="connsiteX22" fmla="*/ 3358916 w 3377969"/>
                <a:gd name="connsiteY22" fmla="*/ 3413862 h 5408442"/>
                <a:gd name="connsiteX23" fmla="*/ 3377770 w 3377969"/>
                <a:gd name="connsiteY23" fmla="*/ 2631437 h 5408442"/>
                <a:gd name="connsiteX24" fmla="*/ 3349489 w 3377969"/>
                <a:gd name="connsiteY24" fmla="*/ 1971561 h 5408442"/>
                <a:gd name="connsiteX25" fmla="*/ 3283502 w 3377969"/>
                <a:gd name="connsiteY25" fmla="*/ 1302258 h 5408442"/>
                <a:gd name="connsiteX26" fmla="*/ 3151526 w 3377969"/>
                <a:gd name="connsiteY26" fmla="*/ 755503 h 5408442"/>
                <a:gd name="connsiteX27" fmla="*/ 2934710 w 3377969"/>
                <a:gd name="connsiteY27" fmla="*/ 387858 h 5408442"/>
                <a:gd name="connsiteX28" fmla="*/ 2651906 w 3377969"/>
                <a:gd name="connsiteY28" fmla="*/ 171041 h 5408442"/>
                <a:gd name="connsiteX29" fmla="*/ 2312541 w 3377969"/>
                <a:gd name="connsiteY29" fmla="*/ 48493 h 5408442"/>
                <a:gd name="connsiteX30" fmla="*/ 1926043 w 3377969"/>
                <a:gd name="connsiteY30" fmla="*/ 1359 h 5408442"/>
                <a:gd name="connsiteX31" fmla="*/ 1313300 w 3377969"/>
                <a:gd name="connsiteY31" fmla="*/ 20212 h 540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77969" h="5408442">
                  <a:moveTo>
                    <a:pt x="1313300" y="20212"/>
                  </a:moveTo>
                  <a:cubicBezTo>
                    <a:pt x="1113766" y="35923"/>
                    <a:pt x="876524" y="56349"/>
                    <a:pt x="728838" y="95627"/>
                  </a:cubicBezTo>
                  <a:cubicBezTo>
                    <a:pt x="581152" y="134905"/>
                    <a:pt x="508879" y="185181"/>
                    <a:pt x="427180" y="255882"/>
                  </a:cubicBezTo>
                  <a:cubicBezTo>
                    <a:pt x="345481" y="326583"/>
                    <a:pt x="293634" y="412996"/>
                    <a:pt x="238644" y="519833"/>
                  </a:cubicBezTo>
                  <a:cubicBezTo>
                    <a:pt x="183654" y="626670"/>
                    <a:pt x="131807" y="769643"/>
                    <a:pt x="97242" y="896905"/>
                  </a:cubicBezTo>
                  <a:cubicBezTo>
                    <a:pt x="62677" y="1024167"/>
                    <a:pt x="46965" y="1120006"/>
                    <a:pt x="31254" y="1283404"/>
                  </a:cubicBezTo>
                  <a:cubicBezTo>
                    <a:pt x="15543" y="1446802"/>
                    <a:pt x="7687" y="1647908"/>
                    <a:pt x="2974" y="1877293"/>
                  </a:cubicBezTo>
                  <a:cubicBezTo>
                    <a:pt x="-1739" y="2106678"/>
                    <a:pt x="-169" y="2438187"/>
                    <a:pt x="2973" y="2659717"/>
                  </a:cubicBezTo>
                  <a:cubicBezTo>
                    <a:pt x="6115" y="2881247"/>
                    <a:pt x="10829" y="3016365"/>
                    <a:pt x="21827" y="3206472"/>
                  </a:cubicBezTo>
                  <a:cubicBezTo>
                    <a:pt x="32825" y="3396579"/>
                    <a:pt x="51679" y="3627536"/>
                    <a:pt x="68961" y="3800361"/>
                  </a:cubicBezTo>
                  <a:cubicBezTo>
                    <a:pt x="86243" y="3973186"/>
                    <a:pt x="100384" y="4113016"/>
                    <a:pt x="125522" y="4243420"/>
                  </a:cubicBezTo>
                  <a:cubicBezTo>
                    <a:pt x="150660" y="4373824"/>
                    <a:pt x="182083" y="4474377"/>
                    <a:pt x="219790" y="4582785"/>
                  </a:cubicBezTo>
                  <a:cubicBezTo>
                    <a:pt x="257497" y="4691193"/>
                    <a:pt x="293634" y="4802744"/>
                    <a:pt x="351766" y="4893870"/>
                  </a:cubicBezTo>
                  <a:cubicBezTo>
                    <a:pt x="409898" y="4984996"/>
                    <a:pt x="493168" y="5069837"/>
                    <a:pt x="568582" y="5129540"/>
                  </a:cubicBezTo>
                  <a:cubicBezTo>
                    <a:pt x="643996" y="5189243"/>
                    <a:pt x="700557" y="5215952"/>
                    <a:pt x="804252" y="5252088"/>
                  </a:cubicBezTo>
                  <a:cubicBezTo>
                    <a:pt x="907947" y="5288224"/>
                    <a:pt x="1044635" y="5321218"/>
                    <a:pt x="1190751" y="5346356"/>
                  </a:cubicBezTo>
                  <a:cubicBezTo>
                    <a:pt x="1336867" y="5371494"/>
                    <a:pt x="1514405" y="5395061"/>
                    <a:pt x="1680945" y="5402917"/>
                  </a:cubicBezTo>
                  <a:cubicBezTo>
                    <a:pt x="1847485" y="5410773"/>
                    <a:pt x="2034450" y="5412345"/>
                    <a:pt x="2189992" y="5393491"/>
                  </a:cubicBezTo>
                  <a:cubicBezTo>
                    <a:pt x="2345534" y="5374637"/>
                    <a:pt x="2496363" y="5333788"/>
                    <a:pt x="2614198" y="5289796"/>
                  </a:cubicBezTo>
                  <a:cubicBezTo>
                    <a:pt x="2732033" y="5245804"/>
                    <a:pt x="2812162" y="5204954"/>
                    <a:pt x="2897003" y="5129540"/>
                  </a:cubicBezTo>
                  <a:cubicBezTo>
                    <a:pt x="2981844" y="5054126"/>
                    <a:pt x="3055687" y="5006991"/>
                    <a:pt x="3123246" y="4837309"/>
                  </a:cubicBezTo>
                  <a:cubicBezTo>
                    <a:pt x="3190805" y="4667627"/>
                    <a:pt x="3263078" y="4348686"/>
                    <a:pt x="3302356" y="4111445"/>
                  </a:cubicBezTo>
                  <a:cubicBezTo>
                    <a:pt x="3341634" y="3874204"/>
                    <a:pt x="3346347" y="3660530"/>
                    <a:pt x="3358916" y="3413862"/>
                  </a:cubicBezTo>
                  <a:cubicBezTo>
                    <a:pt x="3371485" y="3167194"/>
                    <a:pt x="3379341" y="2871821"/>
                    <a:pt x="3377770" y="2631437"/>
                  </a:cubicBezTo>
                  <a:cubicBezTo>
                    <a:pt x="3376199" y="2391054"/>
                    <a:pt x="3365200" y="2193091"/>
                    <a:pt x="3349489" y="1971561"/>
                  </a:cubicBezTo>
                  <a:cubicBezTo>
                    <a:pt x="3333778" y="1750031"/>
                    <a:pt x="3316496" y="1504934"/>
                    <a:pt x="3283502" y="1302258"/>
                  </a:cubicBezTo>
                  <a:cubicBezTo>
                    <a:pt x="3250508" y="1099582"/>
                    <a:pt x="3209658" y="907903"/>
                    <a:pt x="3151526" y="755503"/>
                  </a:cubicBezTo>
                  <a:cubicBezTo>
                    <a:pt x="3093394" y="603103"/>
                    <a:pt x="3017980" y="485268"/>
                    <a:pt x="2934710" y="387858"/>
                  </a:cubicBezTo>
                  <a:cubicBezTo>
                    <a:pt x="2851440" y="290448"/>
                    <a:pt x="2755601" y="227602"/>
                    <a:pt x="2651906" y="171041"/>
                  </a:cubicBezTo>
                  <a:cubicBezTo>
                    <a:pt x="2548211" y="114480"/>
                    <a:pt x="2431947" y="78345"/>
                    <a:pt x="2312541" y="48493"/>
                  </a:cubicBezTo>
                  <a:cubicBezTo>
                    <a:pt x="2193135" y="18641"/>
                    <a:pt x="2098868" y="6072"/>
                    <a:pt x="1926043" y="1359"/>
                  </a:cubicBezTo>
                  <a:cubicBezTo>
                    <a:pt x="1753218" y="-3354"/>
                    <a:pt x="1512834" y="4501"/>
                    <a:pt x="1313300" y="20212"/>
                  </a:cubicBezTo>
                  <a:close/>
                </a:path>
              </a:pathLst>
            </a:custGeom>
            <a:gradFill flip="none" rotWithShape="1">
              <a:gsLst>
                <a:gs pos="0">
                  <a:schemeClr val="bg1"/>
                </a:gs>
                <a:gs pos="50000">
                  <a:srgbClr val="FFFF00">
                    <a:tint val="44500"/>
                    <a:satMod val="160000"/>
                  </a:srgbClr>
                </a:gs>
                <a:gs pos="100000">
                  <a:srgbClr val="FFFF00">
                    <a:tint val="23500"/>
                    <a:satMod val="160000"/>
                  </a:srgbClr>
                </a:gs>
              </a:gsLst>
              <a:path path="circle">
                <a:fillToRect l="50000" t="50000" r="50000" b="50000"/>
              </a:path>
              <a:tileRect/>
            </a:gradFill>
            <a:ln w="38100">
              <a:solidFill>
                <a:schemeClr val="bg1">
                  <a:lumMod val="6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任意多边形 47"/>
            <p:cNvSpPr/>
            <p:nvPr/>
          </p:nvSpPr>
          <p:spPr>
            <a:xfrm>
              <a:off x="6117843" y="882931"/>
              <a:ext cx="2996514" cy="2991243"/>
            </a:xfrm>
            <a:custGeom>
              <a:avLst/>
              <a:gdLst>
                <a:gd name="connsiteX0" fmla="*/ 819163 w 2996514"/>
                <a:gd name="connsiteY0" fmla="*/ 200398 h 2991243"/>
                <a:gd name="connsiteX1" fmla="*/ 571513 w 2996514"/>
                <a:gd name="connsiteY1" fmla="*/ 352798 h 2991243"/>
                <a:gd name="connsiteX2" fmla="*/ 352438 w 2996514"/>
                <a:gd name="connsiteY2" fmla="*/ 571873 h 2991243"/>
                <a:gd name="connsiteX3" fmla="*/ 171463 w 2996514"/>
                <a:gd name="connsiteY3" fmla="*/ 852861 h 2991243"/>
                <a:gd name="connsiteX4" fmla="*/ 61926 w 2996514"/>
                <a:gd name="connsiteY4" fmla="*/ 1119561 h 2991243"/>
                <a:gd name="connsiteX5" fmla="*/ 13 w 2996514"/>
                <a:gd name="connsiteY5" fmla="*/ 1562473 h 2991243"/>
                <a:gd name="connsiteX6" fmla="*/ 66688 w 2996514"/>
                <a:gd name="connsiteY6" fmla="*/ 1962523 h 2991243"/>
                <a:gd name="connsiteX7" fmla="*/ 266713 w 2996514"/>
                <a:gd name="connsiteY7" fmla="*/ 2357811 h 2991243"/>
                <a:gd name="connsiteX8" fmla="*/ 595326 w 2996514"/>
                <a:gd name="connsiteY8" fmla="*/ 2662611 h 2991243"/>
                <a:gd name="connsiteX9" fmla="*/ 1085863 w 2996514"/>
                <a:gd name="connsiteY9" fmla="*/ 2915023 h 2991243"/>
                <a:gd name="connsiteX10" fmla="*/ 1557351 w 2996514"/>
                <a:gd name="connsiteY10" fmla="*/ 2991223 h 2991243"/>
                <a:gd name="connsiteX11" fmla="*/ 2009788 w 2996514"/>
                <a:gd name="connsiteY11" fmla="*/ 2910261 h 2991243"/>
                <a:gd name="connsiteX12" fmla="*/ 2376501 w 2996514"/>
                <a:gd name="connsiteY12" fmla="*/ 2705473 h 2991243"/>
                <a:gd name="connsiteX13" fmla="*/ 2681301 w 2996514"/>
                <a:gd name="connsiteY13" fmla="*/ 2386386 h 2991243"/>
                <a:gd name="connsiteX14" fmla="*/ 2900376 w 2996514"/>
                <a:gd name="connsiteY14" fmla="*/ 1986336 h 2991243"/>
                <a:gd name="connsiteX15" fmla="*/ 2995626 w 2996514"/>
                <a:gd name="connsiteY15" fmla="*/ 1438648 h 2991243"/>
                <a:gd name="connsiteX16" fmla="*/ 2938476 w 2996514"/>
                <a:gd name="connsiteY16" fmla="*/ 1000498 h 2991243"/>
                <a:gd name="connsiteX17" fmla="*/ 2786076 w 2996514"/>
                <a:gd name="connsiteY17" fmla="*/ 571873 h 2991243"/>
                <a:gd name="connsiteX18" fmla="*/ 2514613 w 2996514"/>
                <a:gd name="connsiteY18" fmla="*/ 257548 h 2991243"/>
                <a:gd name="connsiteX19" fmla="*/ 2128851 w 2996514"/>
                <a:gd name="connsiteY19" fmla="*/ 57523 h 2991243"/>
                <a:gd name="connsiteX20" fmla="*/ 1733563 w 2996514"/>
                <a:gd name="connsiteY20" fmla="*/ 373 h 2991243"/>
                <a:gd name="connsiteX21" fmla="*/ 1290651 w 2996514"/>
                <a:gd name="connsiteY21" fmla="*/ 38473 h 2991243"/>
                <a:gd name="connsiteX22" fmla="*/ 957276 w 2996514"/>
                <a:gd name="connsiteY22" fmla="*/ 143248 h 2991243"/>
                <a:gd name="connsiteX23" fmla="*/ 819163 w 2996514"/>
                <a:gd name="connsiteY23" fmla="*/ 200398 h 2991243"/>
                <a:gd name="connsiteX0" fmla="*/ 819163 w 2996514"/>
                <a:gd name="connsiteY0" fmla="*/ 200398 h 2991243"/>
                <a:gd name="connsiteX1" fmla="*/ 571513 w 2996514"/>
                <a:gd name="connsiteY1" fmla="*/ 352798 h 2991243"/>
                <a:gd name="connsiteX2" fmla="*/ 352438 w 2996514"/>
                <a:gd name="connsiteY2" fmla="*/ 571873 h 2991243"/>
                <a:gd name="connsiteX3" fmla="*/ 171463 w 2996514"/>
                <a:gd name="connsiteY3" fmla="*/ 852861 h 2991243"/>
                <a:gd name="connsiteX4" fmla="*/ 61926 w 2996514"/>
                <a:gd name="connsiteY4" fmla="*/ 1119561 h 2991243"/>
                <a:gd name="connsiteX5" fmla="*/ 13 w 2996514"/>
                <a:gd name="connsiteY5" fmla="*/ 1562473 h 2991243"/>
                <a:gd name="connsiteX6" fmla="*/ 66688 w 2996514"/>
                <a:gd name="connsiteY6" fmla="*/ 1962523 h 2991243"/>
                <a:gd name="connsiteX7" fmla="*/ 276238 w 2996514"/>
                <a:gd name="connsiteY7" fmla="*/ 2357811 h 2991243"/>
                <a:gd name="connsiteX8" fmla="*/ 595326 w 2996514"/>
                <a:gd name="connsiteY8" fmla="*/ 2662611 h 2991243"/>
                <a:gd name="connsiteX9" fmla="*/ 1085863 w 2996514"/>
                <a:gd name="connsiteY9" fmla="*/ 2915023 h 2991243"/>
                <a:gd name="connsiteX10" fmla="*/ 1557351 w 2996514"/>
                <a:gd name="connsiteY10" fmla="*/ 2991223 h 2991243"/>
                <a:gd name="connsiteX11" fmla="*/ 2009788 w 2996514"/>
                <a:gd name="connsiteY11" fmla="*/ 2910261 h 2991243"/>
                <a:gd name="connsiteX12" fmla="*/ 2376501 w 2996514"/>
                <a:gd name="connsiteY12" fmla="*/ 2705473 h 2991243"/>
                <a:gd name="connsiteX13" fmla="*/ 2681301 w 2996514"/>
                <a:gd name="connsiteY13" fmla="*/ 2386386 h 2991243"/>
                <a:gd name="connsiteX14" fmla="*/ 2900376 w 2996514"/>
                <a:gd name="connsiteY14" fmla="*/ 1986336 h 2991243"/>
                <a:gd name="connsiteX15" fmla="*/ 2995626 w 2996514"/>
                <a:gd name="connsiteY15" fmla="*/ 1438648 h 2991243"/>
                <a:gd name="connsiteX16" fmla="*/ 2938476 w 2996514"/>
                <a:gd name="connsiteY16" fmla="*/ 1000498 h 2991243"/>
                <a:gd name="connsiteX17" fmla="*/ 2786076 w 2996514"/>
                <a:gd name="connsiteY17" fmla="*/ 571873 h 2991243"/>
                <a:gd name="connsiteX18" fmla="*/ 2514613 w 2996514"/>
                <a:gd name="connsiteY18" fmla="*/ 257548 h 2991243"/>
                <a:gd name="connsiteX19" fmla="*/ 2128851 w 2996514"/>
                <a:gd name="connsiteY19" fmla="*/ 57523 h 2991243"/>
                <a:gd name="connsiteX20" fmla="*/ 1733563 w 2996514"/>
                <a:gd name="connsiteY20" fmla="*/ 373 h 2991243"/>
                <a:gd name="connsiteX21" fmla="*/ 1290651 w 2996514"/>
                <a:gd name="connsiteY21" fmla="*/ 38473 h 2991243"/>
                <a:gd name="connsiteX22" fmla="*/ 957276 w 2996514"/>
                <a:gd name="connsiteY22" fmla="*/ 143248 h 2991243"/>
                <a:gd name="connsiteX23" fmla="*/ 819163 w 2996514"/>
                <a:gd name="connsiteY23" fmla="*/ 200398 h 2991243"/>
                <a:gd name="connsiteX0" fmla="*/ 819163 w 2996514"/>
                <a:gd name="connsiteY0" fmla="*/ 200398 h 2991243"/>
                <a:gd name="connsiteX1" fmla="*/ 571513 w 2996514"/>
                <a:gd name="connsiteY1" fmla="*/ 352798 h 2991243"/>
                <a:gd name="connsiteX2" fmla="*/ 352438 w 2996514"/>
                <a:gd name="connsiteY2" fmla="*/ 571873 h 2991243"/>
                <a:gd name="connsiteX3" fmla="*/ 171463 w 2996514"/>
                <a:gd name="connsiteY3" fmla="*/ 843336 h 2991243"/>
                <a:gd name="connsiteX4" fmla="*/ 61926 w 2996514"/>
                <a:gd name="connsiteY4" fmla="*/ 1119561 h 2991243"/>
                <a:gd name="connsiteX5" fmla="*/ 13 w 2996514"/>
                <a:gd name="connsiteY5" fmla="*/ 1562473 h 2991243"/>
                <a:gd name="connsiteX6" fmla="*/ 66688 w 2996514"/>
                <a:gd name="connsiteY6" fmla="*/ 1962523 h 2991243"/>
                <a:gd name="connsiteX7" fmla="*/ 276238 w 2996514"/>
                <a:gd name="connsiteY7" fmla="*/ 2357811 h 2991243"/>
                <a:gd name="connsiteX8" fmla="*/ 595326 w 2996514"/>
                <a:gd name="connsiteY8" fmla="*/ 2662611 h 2991243"/>
                <a:gd name="connsiteX9" fmla="*/ 1085863 w 2996514"/>
                <a:gd name="connsiteY9" fmla="*/ 2915023 h 2991243"/>
                <a:gd name="connsiteX10" fmla="*/ 1557351 w 2996514"/>
                <a:gd name="connsiteY10" fmla="*/ 2991223 h 2991243"/>
                <a:gd name="connsiteX11" fmla="*/ 2009788 w 2996514"/>
                <a:gd name="connsiteY11" fmla="*/ 2910261 h 2991243"/>
                <a:gd name="connsiteX12" fmla="*/ 2376501 w 2996514"/>
                <a:gd name="connsiteY12" fmla="*/ 2705473 h 2991243"/>
                <a:gd name="connsiteX13" fmla="*/ 2681301 w 2996514"/>
                <a:gd name="connsiteY13" fmla="*/ 2386386 h 2991243"/>
                <a:gd name="connsiteX14" fmla="*/ 2900376 w 2996514"/>
                <a:gd name="connsiteY14" fmla="*/ 1986336 h 2991243"/>
                <a:gd name="connsiteX15" fmla="*/ 2995626 w 2996514"/>
                <a:gd name="connsiteY15" fmla="*/ 1438648 h 2991243"/>
                <a:gd name="connsiteX16" fmla="*/ 2938476 w 2996514"/>
                <a:gd name="connsiteY16" fmla="*/ 1000498 h 2991243"/>
                <a:gd name="connsiteX17" fmla="*/ 2786076 w 2996514"/>
                <a:gd name="connsiteY17" fmla="*/ 571873 h 2991243"/>
                <a:gd name="connsiteX18" fmla="*/ 2514613 w 2996514"/>
                <a:gd name="connsiteY18" fmla="*/ 257548 h 2991243"/>
                <a:gd name="connsiteX19" fmla="*/ 2128851 w 2996514"/>
                <a:gd name="connsiteY19" fmla="*/ 57523 h 2991243"/>
                <a:gd name="connsiteX20" fmla="*/ 1733563 w 2996514"/>
                <a:gd name="connsiteY20" fmla="*/ 373 h 2991243"/>
                <a:gd name="connsiteX21" fmla="*/ 1290651 w 2996514"/>
                <a:gd name="connsiteY21" fmla="*/ 38473 h 2991243"/>
                <a:gd name="connsiteX22" fmla="*/ 957276 w 2996514"/>
                <a:gd name="connsiteY22" fmla="*/ 143248 h 2991243"/>
                <a:gd name="connsiteX23" fmla="*/ 819163 w 2996514"/>
                <a:gd name="connsiteY23" fmla="*/ 200398 h 2991243"/>
                <a:gd name="connsiteX0" fmla="*/ 819163 w 2996514"/>
                <a:gd name="connsiteY0" fmla="*/ 200398 h 2991243"/>
                <a:gd name="connsiteX1" fmla="*/ 571513 w 2996514"/>
                <a:gd name="connsiteY1" fmla="*/ 352798 h 2991243"/>
                <a:gd name="connsiteX2" fmla="*/ 352438 w 2996514"/>
                <a:gd name="connsiteY2" fmla="*/ 571873 h 2991243"/>
                <a:gd name="connsiteX3" fmla="*/ 171463 w 2996514"/>
                <a:gd name="connsiteY3" fmla="*/ 843336 h 2991243"/>
                <a:gd name="connsiteX4" fmla="*/ 61926 w 2996514"/>
                <a:gd name="connsiteY4" fmla="*/ 1119561 h 2991243"/>
                <a:gd name="connsiteX5" fmla="*/ 13 w 2996514"/>
                <a:gd name="connsiteY5" fmla="*/ 1562473 h 2991243"/>
                <a:gd name="connsiteX6" fmla="*/ 66688 w 2996514"/>
                <a:gd name="connsiteY6" fmla="*/ 1962523 h 2991243"/>
                <a:gd name="connsiteX7" fmla="*/ 276238 w 2996514"/>
                <a:gd name="connsiteY7" fmla="*/ 2357811 h 2991243"/>
                <a:gd name="connsiteX8" fmla="*/ 595326 w 2996514"/>
                <a:gd name="connsiteY8" fmla="*/ 2662611 h 2991243"/>
                <a:gd name="connsiteX9" fmla="*/ 1085863 w 2996514"/>
                <a:gd name="connsiteY9" fmla="*/ 2915023 h 2991243"/>
                <a:gd name="connsiteX10" fmla="*/ 1557351 w 2996514"/>
                <a:gd name="connsiteY10" fmla="*/ 2991223 h 2991243"/>
                <a:gd name="connsiteX11" fmla="*/ 2009788 w 2996514"/>
                <a:gd name="connsiteY11" fmla="*/ 2910261 h 2991243"/>
                <a:gd name="connsiteX12" fmla="*/ 2376501 w 2996514"/>
                <a:gd name="connsiteY12" fmla="*/ 2705473 h 2991243"/>
                <a:gd name="connsiteX13" fmla="*/ 2681301 w 2996514"/>
                <a:gd name="connsiteY13" fmla="*/ 2386386 h 2991243"/>
                <a:gd name="connsiteX14" fmla="*/ 2900376 w 2996514"/>
                <a:gd name="connsiteY14" fmla="*/ 1986336 h 2991243"/>
                <a:gd name="connsiteX15" fmla="*/ 2995626 w 2996514"/>
                <a:gd name="connsiteY15" fmla="*/ 1438648 h 2991243"/>
                <a:gd name="connsiteX16" fmla="*/ 2938476 w 2996514"/>
                <a:gd name="connsiteY16" fmla="*/ 1000498 h 2991243"/>
                <a:gd name="connsiteX17" fmla="*/ 2786076 w 2996514"/>
                <a:gd name="connsiteY17" fmla="*/ 571873 h 2991243"/>
                <a:gd name="connsiteX18" fmla="*/ 2514613 w 2996514"/>
                <a:gd name="connsiteY18" fmla="*/ 257548 h 2991243"/>
                <a:gd name="connsiteX19" fmla="*/ 2128851 w 2996514"/>
                <a:gd name="connsiteY19" fmla="*/ 57523 h 2991243"/>
                <a:gd name="connsiteX20" fmla="*/ 1733563 w 2996514"/>
                <a:gd name="connsiteY20" fmla="*/ 373 h 2991243"/>
                <a:gd name="connsiteX21" fmla="*/ 1290651 w 2996514"/>
                <a:gd name="connsiteY21" fmla="*/ 38473 h 2991243"/>
                <a:gd name="connsiteX22" fmla="*/ 966801 w 2996514"/>
                <a:gd name="connsiteY22" fmla="*/ 133723 h 2991243"/>
                <a:gd name="connsiteX23" fmla="*/ 819163 w 2996514"/>
                <a:gd name="connsiteY23" fmla="*/ 200398 h 2991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96514" h="2991243">
                  <a:moveTo>
                    <a:pt x="819163" y="200398"/>
                  </a:moveTo>
                  <a:cubicBezTo>
                    <a:pt x="753282" y="236910"/>
                    <a:pt x="649300" y="290886"/>
                    <a:pt x="571513" y="352798"/>
                  </a:cubicBezTo>
                  <a:cubicBezTo>
                    <a:pt x="493725" y="414711"/>
                    <a:pt x="419113" y="490117"/>
                    <a:pt x="352438" y="571873"/>
                  </a:cubicBezTo>
                  <a:cubicBezTo>
                    <a:pt x="285763" y="653629"/>
                    <a:pt x="219882" y="752055"/>
                    <a:pt x="171463" y="843336"/>
                  </a:cubicBezTo>
                  <a:cubicBezTo>
                    <a:pt x="123044" y="934617"/>
                    <a:pt x="90501" y="999705"/>
                    <a:pt x="61926" y="1119561"/>
                  </a:cubicBezTo>
                  <a:cubicBezTo>
                    <a:pt x="33351" y="1239417"/>
                    <a:pt x="-781" y="1421979"/>
                    <a:pt x="13" y="1562473"/>
                  </a:cubicBezTo>
                  <a:cubicBezTo>
                    <a:pt x="807" y="1702967"/>
                    <a:pt x="20651" y="1829967"/>
                    <a:pt x="66688" y="1962523"/>
                  </a:cubicBezTo>
                  <a:cubicBezTo>
                    <a:pt x="112725" y="2095079"/>
                    <a:pt x="188132" y="2241130"/>
                    <a:pt x="276238" y="2357811"/>
                  </a:cubicBezTo>
                  <a:cubicBezTo>
                    <a:pt x="364344" y="2474492"/>
                    <a:pt x="460389" y="2569742"/>
                    <a:pt x="595326" y="2662611"/>
                  </a:cubicBezTo>
                  <a:cubicBezTo>
                    <a:pt x="730264" y="2755480"/>
                    <a:pt x="925526" y="2860254"/>
                    <a:pt x="1085863" y="2915023"/>
                  </a:cubicBezTo>
                  <a:cubicBezTo>
                    <a:pt x="1246200" y="2969792"/>
                    <a:pt x="1403364" y="2992017"/>
                    <a:pt x="1557351" y="2991223"/>
                  </a:cubicBezTo>
                  <a:cubicBezTo>
                    <a:pt x="1711338" y="2990429"/>
                    <a:pt x="1873263" y="2957886"/>
                    <a:pt x="2009788" y="2910261"/>
                  </a:cubicBezTo>
                  <a:cubicBezTo>
                    <a:pt x="2146313" y="2862636"/>
                    <a:pt x="2264582" y="2792785"/>
                    <a:pt x="2376501" y="2705473"/>
                  </a:cubicBezTo>
                  <a:cubicBezTo>
                    <a:pt x="2488420" y="2618161"/>
                    <a:pt x="2593989" y="2506242"/>
                    <a:pt x="2681301" y="2386386"/>
                  </a:cubicBezTo>
                  <a:cubicBezTo>
                    <a:pt x="2768614" y="2266530"/>
                    <a:pt x="2847989" y="2144292"/>
                    <a:pt x="2900376" y="1986336"/>
                  </a:cubicBezTo>
                  <a:cubicBezTo>
                    <a:pt x="2952763" y="1828380"/>
                    <a:pt x="2989276" y="1602954"/>
                    <a:pt x="2995626" y="1438648"/>
                  </a:cubicBezTo>
                  <a:cubicBezTo>
                    <a:pt x="3001976" y="1274342"/>
                    <a:pt x="2973401" y="1144960"/>
                    <a:pt x="2938476" y="1000498"/>
                  </a:cubicBezTo>
                  <a:cubicBezTo>
                    <a:pt x="2903551" y="856036"/>
                    <a:pt x="2856720" y="695698"/>
                    <a:pt x="2786076" y="571873"/>
                  </a:cubicBezTo>
                  <a:cubicBezTo>
                    <a:pt x="2715432" y="448048"/>
                    <a:pt x="2624151" y="343273"/>
                    <a:pt x="2514613" y="257548"/>
                  </a:cubicBezTo>
                  <a:cubicBezTo>
                    <a:pt x="2405076" y="171823"/>
                    <a:pt x="2259026" y="100385"/>
                    <a:pt x="2128851" y="57523"/>
                  </a:cubicBezTo>
                  <a:cubicBezTo>
                    <a:pt x="1998676" y="14661"/>
                    <a:pt x="1873263" y="3548"/>
                    <a:pt x="1733563" y="373"/>
                  </a:cubicBezTo>
                  <a:cubicBezTo>
                    <a:pt x="1593863" y="-2802"/>
                    <a:pt x="1420032" y="14661"/>
                    <a:pt x="1290651" y="38473"/>
                  </a:cubicBezTo>
                  <a:cubicBezTo>
                    <a:pt x="1161270" y="62285"/>
                    <a:pt x="1051732" y="101973"/>
                    <a:pt x="966801" y="133723"/>
                  </a:cubicBezTo>
                  <a:cubicBezTo>
                    <a:pt x="881870" y="165473"/>
                    <a:pt x="885044" y="163886"/>
                    <a:pt x="819163" y="200398"/>
                  </a:cubicBezTo>
                  <a:close/>
                </a:path>
              </a:pathLst>
            </a:custGeom>
            <a:gradFill flip="none" rotWithShape="1">
              <a:gsLst>
                <a:gs pos="0">
                  <a:schemeClr val="bg1"/>
                </a:gs>
                <a:gs pos="50000">
                  <a:srgbClr val="FECADF"/>
                </a:gs>
                <a:gs pos="100000">
                  <a:srgbClr val="FEABCC"/>
                </a:gs>
              </a:gsLst>
              <a:path path="circle">
                <a:fillToRect l="50000" t="50000" r="50000" b="50000"/>
              </a:path>
              <a:tileRect/>
            </a:gra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9" name="组合 48"/>
            <p:cNvGrpSpPr/>
            <p:nvPr/>
          </p:nvGrpSpPr>
          <p:grpSpPr>
            <a:xfrm>
              <a:off x="6489430" y="1183386"/>
              <a:ext cx="2300784" cy="1360885"/>
              <a:chOff x="6604787" y="1746324"/>
              <a:chExt cx="2300784" cy="1360885"/>
            </a:xfrm>
            <a:effectLst>
              <a:outerShdw blurRad="50800" dist="38100" dir="2700000" algn="tl" rotWithShape="0">
                <a:prstClr val="black">
                  <a:alpha val="40000"/>
                </a:prstClr>
              </a:outerShdw>
            </a:effectLst>
          </p:grpSpPr>
          <p:sp>
            <p:nvSpPr>
              <p:cNvPr id="50" name="Freeform 5564"/>
              <p:cNvSpPr>
                <a:spLocks/>
              </p:cNvSpPr>
              <p:nvPr/>
            </p:nvSpPr>
            <p:spPr bwMode="auto">
              <a:xfrm rot="5580000" flipH="1" flipV="1">
                <a:off x="8435609" y="1998565"/>
                <a:ext cx="198000"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1" name="Freeform 5564"/>
              <p:cNvSpPr>
                <a:spLocks noChangeAspect="1"/>
              </p:cNvSpPr>
              <p:nvPr/>
            </p:nvSpPr>
            <p:spPr bwMode="auto">
              <a:xfrm rot="6840000" flipH="1" flipV="1">
                <a:off x="8389310" y="2109314"/>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2" name="Freeform 5561"/>
              <p:cNvSpPr>
                <a:spLocks noChangeAspect="1"/>
              </p:cNvSpPr>
              <p:nvPr/>
            </p:nvSpPr>
            <p:spPr bwMode="auto">
              <a:xfrm rot="19680000" flipH="1" flipV="1">
                <a:off x="8238354" y="2272843"/>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3" name="任意多边形 52"/>
              <p:cNvSpPr/>
              <p:nvPr/>
            </p:nvSpPr>
            <p:spPr>
              <a:xfrm>
                <a:off x="6979898" y="2811699"/>
                <a:ext cx="1335025" cy="295510"/>
              </a:xfrm>
              <a:custGeom>
                <a:avLst/>
                <a:gdLst>
                  <a:gd name="connsiteX0" fmla="*/ 523818 w 1359657"/>
                  <a:gd name="connsiteY0" fmla="*/ 282034 h 332746"/>
                  <a:gd name="connsiteX1" fmla="*/ 797662 w 1359657"/>
                  <a:gd name="connsiteY1" fmla="*/ 286797 h 332746"/>
                  <a:gd name="connsiteX2" fmla="*/ 976256 w 1359657"/>
                  <a:gd name="connsiteY2" fmla="*/ 286797 h 332746"/>
                  <a:gd name="connsiteX3" fmla="*/ 1073887 w 1359657"/>
                  <a:gd name="connsiteY3" fmla="*/ 286797 h 332746"/>
                  <a:gd name="connsiteX4" fmla="*/ 1166756 w 1359657"/>
                  <a:gd name="connsiteY4" fmla="*/ 248697 h 332746"/>
                  <a:gd name="connsiteX5" fmla="*/ 1233431 w 1359657"/>
                  <a:gd name="connsiteY5" fmla="*/ 198691 h 332746"/>
                  <a:gd name="connsiteX6" fmla="*/ 1269150 w 1359657"/>
                  <a:gd name="connsiteY6" fmla="*/ 132016 h 332746"/>
                  <a:gd name="connsiteX7" fmla="*/ 1288200 w 1359657"/>
                  <a:gd name="connsiteY7" fmla="*/ 65341 h 332746"/>
                  <a:gd name="connsiteX8" fmla="*/ 1307250 w 1359657"/>
                  <a:gd name="connsiteY8" fmla="*/ 20097 h 332746"/>
                  <a:gd name="connsiteX9" fmla="*/ 1326300 w 1359657"/>
                  <a:gd name="connsiteY9" fmla="*/ 5809 h 332746"/>
                  <a:gd name="connsiteX10" fmla="*/ 1359637 w 1359657"/>
                  <a:gd name="connsiteY10" fmla="*/ 1047 h 332746"/>
                  <a:gd name="connsiteX11" fmla="*/ 1331062 w 1359657"/>
                  <a:gd name="connsiteY11" fmla="*/ 24859 h 332746"/>
                  <a:gd name="connsiteX12" fmla="*/ 1316775 w 1359657"/>
                  <a:gd name="connsiteY12" fmla="*/ 84391 h 332746"/>
                  <a:gd name="connsiteX13" fmla="*/ 1295343 w 1359657"/>
                  <a:gd name="connsiteY13" fmla="*/ 162972 h 332746"/>
                  <a:gd name="connsiteX14" fmla="*/ 1257243 w 1359657"/>
                  <a:gd name="connsiteY14" fmla="*/ 236791 h 332746"/>
                  <a:gd name="connsiteX15" fmla="*/ 1190568 w 1359657"/>
                  <a:gd name="connsiteY15" fmla="*/ 293941 h 332746"/>
                  <a:gd name="connsiteX16" fmla="*/ 1128656 w 1359657"/>
                  <a:gd name="connsiteY16" fmla="*/ 322516 h 332746"/>
                  <a:gd name="connsiteX17" fmla="*/ 1061981 w 1359657"/>
                  <a:gd name="connsiteY17" fmla="*/ 332041 h 332746"/>
                  <a:gd name="connsiteX18" fmla="*/ 800043 w 1359657"/>
                  <a:gd name="connsiteY18" fmla="*/ 332041 h 332746"/>
                  <a:gd name="connsiteX19" fmla="*/ 426187 w 1359657"/>
                  <a:gd name="connsiteY19" fmla="*/ 329659 h 332746"/>
                  <a:gd name="connsiteX20" fmla="*/ 202350 w 1359657"/>
                  <a:gd name="connsiteY20" fmla="*/ 329659 h 332746"/>
                  <a:gd name="connsiteX21" fmla="*/ 104718 w 1359657"/>
                  <a:gd name="connsiteY21" fmla="*/ 329659 h 332746"/>
                  <a:gd name="connsiteX22" fmla="*/ 49950 w 1359657"/>
                  <a:gd name="connsiteY22" fmla="*/ 322516 h 332746"/>
                  <a:gd name="connsiteX23" fmla="*/ 16612 w 1359657"/>
                  <a:gd name="connsiteY23" fmla="*/ 284416 h 332746"/>
                  <a:gd name="connsiteX24" fmla="*/ 2325 w 1359657"/>
                  <a:gd name="connsiteY24" fmla="*/ 272509 h 332746"/>
                  <a:gd name="connsiteX25" fmla="*/ 64237 w 1359657"/>
                  <a:gd name="connsiteY25" fmla="*/ 282034 h 332746"/>
                  <a:gd name="connsiteX26" fmla="*/ 188062 w 1359657"/>
                  <a:gd name="connsiteY26" fmla="*/ 286797 h 332746"/>
                  <a:gd name="connsiteX27" fmla="*/ 523818 w 1359657"/>
                  <a:gd name="connsiteY27" fmla="*/ 282034 h 332746"/>
                  <a:gd name="connsiteX0" fmla="*/ 524287 w 1360126"/>
                  <a:gd name="connsiteY0" fmla="*/ 282034 h 332746"/>
                  <a:gd name="connsiteX1" fmla="*/ 798131 w 1360126"/>
                  <a:gd name="connsiteY1" fmla="*/ 286797 h 332746"/>
                  <a:gd name="connsiteX2" fmla="*/ 976725 w 1360126"/>
                  <a:gd name="connsiteY2" fmla="*/ 286797 h 332746"/>
                  <a:gd name="connsiteX3" fmla="*/ 1074356 w 1360126"/>
                  <a:gd name="connsiteY3" fmla="*/ 286797 h 332746"/>
                  <a:gd name="connsiteX4" fmla="*/ 1167225 w 1360126"/>
                  <a:gd name="connsiteY4" fmla="*/ 248697 h 332746"/>
                  <a:gd name="connsiteX5" fmla="*/ 1233900 w 1360126"/>
                  <a:gd name="connsiteY5" fmla="*/ 198691 h 332746"/>
                  <a:gd name="connsiteX6" fmla="*/ 1269619 w 1360126"/>
                  <a:gd name="connsiteY6" fmla="*/ 132016 h 332746"/>
                  <a:gd name="connsiteX7" fmla="*/ 1288669 w 1360126"/>
                  <a:gd name="connsiteY7" fmla="*/ 65341 h 332746"/>
                  <a:gd name="connsiteX8" fmla="*/ 1307719 w 1360126"/>
                  <a:gd name="connsiteY8" fmla="*/ 20097 h 332746"/>
                  <a:gd name="connsiteX9" fmla="*/ 1326769 w 1360126"/>
                  <a:gd name="connsiteY9" fmla="*/ 5809 h 332746"/>
                  <a:gd name="connsiteX10" fmla="*/ 1360106 w 1360126"/>
                  <a:gd name="connsiteY10" fmla="*/ 1047 h 332746"/>
                  <a:gd name="connsiteX11" fmla="*/ 1331531 w 1360126"/>
                  <a:gd name="connsiteY11" fmla="*/ 24859 h 332746"/>
                  <a:gd name="connsiteX12" fmla="*/ 1317244 w 1360126"/>
                  <a:gd name="connsiteY12" fmla="*/ 84391 h 332746"/>
                  <a:gd name="connsiteX13" fmla="*/ 1295812 w 1360126"/>
                  <a:gd name="connsiteY13" fmla="*/ 162972 h 332746"/>
                  <a:gd name="connsiteX14" fmla="*/ 1257712 w 1360126"/>
                  <a:gd name="connsiteY14" fmla="*/ 236791 h 332746"/>
                  <a:gd name="connsiteX15" fmla="*/ 1191037 w 1360126"/>
                  <a:gd name="connsiteY15" fmla="*/ 293941 h 332746"/>
                  <a:gd name="connsiteX16" fmla="*/ 1129125 w 1360126"/>
                  <a:gd name="connsiteY16" fmla="*/ 322516 h 332746"/>
                  <a:gd name="connsiteX17" fmla="*/ 1062450 w 1360126"/>
                  <a:gd name="connsiteY17" fmla="*/ 332041 h 332746"/>
                  <a:gd name="connsiteX18" fmla="*/ 800512 w 1360126"/>
                  <a:gd name="connsiteY18" fmla="*/ 332041 h 332746"/>
                  <a:gd name="connsiteX19" fmla="*/ 426656 w 1360126"/>
                  <a:gd name="connsiteY19" fmla="*/ 329659 h 332746"/>
                  <a:gd name="connsiteX20" fmla="*/ 202819 w 1360126"/>
                  <a:gd name="connsiteY20" fmla="*/ 329659 h 332746"/>
                  <a:gd name="connsiteX21" fmla="*/ 105187 w 1360126"/>
                  <a:gd name="connsiteY21" fmla="*/ 329659 h 332746"/>
                  <a:gd name="connsiteX22" fmla="*/ 50419 w 1360126"/>
                  <a:gd name="connsiteY22" fmla="*/ 322516 h 332746"/>
                  <a:gd name="connsiteX23" fmla="*/ 17081 w 1360126"/>
                  <a:gd name="connsiteY23" fmla="*/ 284416 h 332746"/>
                  <a:gd name="connsiteX24" fmla="*/ 2794 w 1360126"/>
                  <a:gd name="connsiteY24" fmla="*/ 272509 h 332746"/>
                  <a:gd name="connsiteX25" fmla="*/ 71849 w 1360126"/>
                  <a:gd name="connsiteY25" fmla="*/ 296322 h 332746"/>
                  <a:gd name="connsiteX26" fmla="*/ 188531 w 1360126"/>
                  <a:gd name="connsiteY26" fmla="*/ 286797 h 332746"/>
                  <a:gd name="connsiteX27" fmla="*/ 524287 w 1360126"/>
                  <a:gd name="connsiteY27" fmla="*/ 282034 h 332746"/>
                  <a:gd name="connsiteX0" fmla="*/ 524287 w 1360126"/>
                  <a:gd name="connsiteY0" fmla="*/ 282034 h 332746"/>
                  <a:gd name="connsiteX1" fmla="*/ 798131 w 1360126"/>
                  <a:gd name="connsiteY1" fmla="*/ 286797 h 332746"/>
                  <a:gd name="connsiteX2" fmla="*/ 976725 w 1360126"/>
                  <a:gd name="connsiteY2" fmla="*/ 286797 h 332746"/>
                  <a:gd name="connsiteX3" fmla="*/ 1074356 w 1360126"/>
                  <a:gd name="connsiteY3" fmla="*/ 286797 h 332746"/>
                  <a:gd name="connsiteX4" fmla="*/ 1167225 w 1360126"/>
                  <a:gd name="connsiteY4" fmla="*/ 248697 h 332746"/>
                  <a:gd name="connsiteX5" fmla="*/ 1233900 w 1360126"/>
                  <a:gd name="connsiteY5" fmla="*/ 198691 h 332746"/>
                  <a:gd name="connsiteX6" fmla="*/ 1269619 w 1360126"/>
                  <a:gd name="connsiteY6" fmla="*/ 132016 h 332746"/>
                  <a:gd name="connsiteX7" fmla="*/ 1288669 w 1360126"/>
                  <a:gd name="connsiteY7" fmla="*/ 65341 h 332746"/>
                  <a:gd name="connsiteX8" fmla="*/ 1307719 w 1360126"/>
                  <a:gd name="connsiteY8" fmla="*/ 20097 h 332746"/>
                  <a:gd name="connsiteX9" fmla="*/ 1326769 w 1360126"/>
                  <a:gd name="connsiteY9" fmla="*/ 5809 h 332746"/>
                  <a:gd name="connsiteX10" fmla="*/ 1360106 w 1360126"/>
                  <a:gd name="connsiteY10" fmla="*/ 1047 h 332746"/>
                  <a:gd name="connsiteX11" fmla="*/ 1331531 w 1360126"/>
                  <a:gd name="connsiteY11" fmla="*/ 24859 h 332746"/>
                  <a:gd name="connsiteX12" fmla="*/ 1317244 w 1360126"/>
                  <a:gd name="connsiteY12" fmla="*/ 84391 h 332746"/>
                  <a:gd name="connsiteX13" fmla="*/ 1295812 w 1360126"/>
                  <a:gd name="connsiteY13" fmla="*/ 162972 h 332746"/>
                  <a:gd name="connsiteX14" fmla="*/ 1257712 w 1360126"/>
                  <a:gd name="connsiteY14" fmla="*/ 236791 h 332746"/>
                  <a:gd name="connsiteX15" fmla="*/ 1191037 w 1360126"/>
                  <a:gd name="connsiteY15" fmla="*/ 293941 h 332746"/>
                  <a:gd name="connsiteX16" fmla="*/ 1129125 w 1360126"/>
                  <a:gd name="connsiteY16" fmla="*/ 322516 h 332746"/>
                  <a:gd name="connsiteX17" fmla="*/ 1062450 w 1360126"/>
                  <a:gd name="connsiteY17" fmla="*/ 332041 h 332746"/>
                  <a:gd name="connsiteX18" fmla="*/ 800512 w 1360126"/>
                  <a:gd name="connsiteY18" fmla="*/ 332041 h 332746"/>
                  <a:gd name="connsiteX19" fmla="*/ 426656 w 1360126"/>
                  <a:gd name="connsiteY19" fmla="*/ 329659 h 332746"/>
                  <a:gd name="connsiteX20" fmla="*/ 202819 w 1360126"/>
                  <a:gd name="connsiteY20" fmla="*/ 329659 h 332746"/>
                  <a:gd name="connsiteX21" fmla="*/ 105187 w 1360126"/>
                  <a:gd name="connsiteY21" fmla="*/ 329659 h 332746"/>
                  <a:gd name="connsiteX22" fmla="*/ 50419 w 1360126"/>
                  <a:gd name="connsiteY22" fmla="*/ 322516 h 332746"/>
                  <a:gd name="connsiteX23" fmla="*/ 17081 w 1360126"/>
                  <a:gd name="connsiteY23" fmla="*/ 284416 h 332746"/>
                  <a:gd name="connsiteX24" fmla="*/ 2794 w 1360126"/>
                  <a:gd name="connsiteY24" fmla="*/ 272509 h 332746"/>
                  <a:gd name="connsiteX25" fmla="*/ 71849 w 1360126"/>
                  <a:gd name="connsiteY25" fmla="*/ 296322 h 332746"/>
                  <a:gd name="connsiteX26" fmla="*/ 190912 w 1360126"/>
                  <a:gd name="connsiteY26" fmla="*/ 298703 h 332746"/>
                  <a:gd name="connsiteX27" fmla="*/ 524287 w 1360126"/>
                  <a:gd name="connsiteY27" fmla="*/ 282034 h 332746"/>
                  <a:gd name="connsiteX0" fmla="*/ 526668 w 1360126"/>
                  <a:gd name="connsiteY0" fmla="*/ 296321 h 332746"/>
                  <a:gd name="connsiteX1" fmla="*/ 798131 w 1360126"/>
                  <a:gd name="connsiteY1" fmla="*/ 286797 h 332746"/>
                  <a:gd name="connsiteX2" fmla="*/ 976725 w 1360126"/>
                  <a:gd name="connsiteY2" fmla="*/ 286797 h 332746"/>
                  <a:gd name="connsiteX3" fmla="*/ 1074356 w 1360126"/>
                  <a:gd name="connsiteY3" fmla="*/ 286797 h 332746"/>
                  <a:gd name="connsiteX4" fmla="*/ 1167225 w 1360126"/>
                  <a:gd name="connsiteY4" fmla="*/ 248697 h 332746"/>
                  <a:gd name="connsiteX5" fmla="*/ 1233900 w 1360126"/>
                  <a:gd name="connsiteY5" fmla="*/ 198691 h 332746"/>
                  <a:gd name="connsiteX6" fmla="*/ 1269619 w 1360126"/>
                  <a:gd name="connsiteY6" fmla="*/ 132016 h 332746"/>
                  <a:gd name="connsiteX7" fmla="*/ 1288669 w 1360126"/>
                  <a:gd name="connsiteY7" fmla="*/ 65341 h 332746"/>
                  <a:gd name="connsiteX8" fmla="*/ 1307719 w 1360126"/>
                  <a:gd name="connsiteY8" fmla="*/ 20097 h 332746"/>
                  <a:gd name="connsiteX9" fmla="*/ 1326769 w 1360126"/>
                  <a:gd name="connsiteY9" fmla="*/ 5809 h 332746"/>
                  <a:gd name="connsiteX10" fmla="*/ 1360106 w 1360126"/>
                  <a:gd name="connsiteY10" fmla="*/ 1047 h 332746"/>
                  <a:gd name="connsiteX11" fmla="*/ 1331531 w 1360126"/>
                  <a:gd name="connsiteY11" fmla="*/ 24859 h 332746"/>
                  <a:gd name="connsiteX12" fmla="*/ 1317244 w 1360126"/>
                  <a:gd name="connsiteY12" fmla="*/ 84391 h 332746"/>
                  <a:gd name="connsiteX13" fmla="*/ 1295812 w 1360126"/>
                  <a:gd name="connsiteY13" fmla="*/ 162972 h 332746"/>
                  <a:gd name="connsiteX14" fmla="*/ 1257712 w 1360126"/>
                  <a:gd name="connsiteY14" fmla="*/ 236791 h 332746"/>
                  <a:gd name="connsiteX15" fmla="*/ 1191037 w 1360126"/>
                  <a:gd name="connsiteY15" fmla="*/ 293941 h 332746"/>
                  <a:gd name="connsiteX16" fmla="*/ 1129125 w 1360126"/>
                  <a:gd name="connsiteY16" fmla="*/ 322516 h 332746"/>
                  <a:gd name="connsiteX17" fmla="*/ 1062450 w 1360126"/>
                  <a:gd name="connsiteY17" fmla="*/ 332041 h 332746"/>
                  <a:gd name="connsiteX18" fmla="*/ 800512 w 1360126"/>
                  <a:gd name="connsiteY18" fmla="*/ 332041 h 332746"/>
                  <a:gd name="connsiteX19" fmla="*/ 426656 w 1360126"/>
                  <a:gd name="connsiteY19" fmla="*/ 329659 h 332746"/>
                  <a:gd name="connsiteX20" fmla="*/ 202819 w 1360126"/>
                  <a:gd name="connsiteY20" fmla="*/ 329659 h 332746"/>
                  <a:gd name="connsiteX21" fmla="*/ 105187 w 1360126"/>
                  <a:gd name="connsiteY21" fmla="*/ 329659 h 332746"/>
                  <a:gd name="connsiteX22" fmla="*/ 50419 w 1360126"/>
                  <a:gd name="connsiteY22" fmla="*/ 322516 h 332746"/>
                  <a:gd name="connsiteX23" fmla="*/ 17081 w 1360126"/>
                  <a:gd name="connsiteY23" fmla="*/ 284416 h 332746"/>
                  <a:gd name="connsiteX24" fmla="*/ 2794 w 1360126"/>
                  <a:gd name="connsiteY24" fmla="*/ 272509 h 332746"/>
                  <a:gd name="connsiteX25" fmla="*/ 71849 w 1360126"/>
                  <a:gd name="connsiteY25" fmla="*/ 296322 h 332746"/>
                  <a:gd name="connsiteX26" fmla="*/ 190912 w 1360126"/>
                  <a:gd name="connsiteY26" fmla="*/ 298703 h 332746"/>
                  <a:gd name="connsiteX27" fmla="*/ 526668 w 1360126"/>
                  <a:gd name="connsiteY27" fmla="*/ 296321 h 332746"/>
                  <a:gd name="connsiteX0" fmla="*/ 526712 w 1360170"/>
                  <a:gd name="connsiteY0" fmla="*/ 296321 h 332746"/>
                  <a:gd name="connsiteX1" fmla="*/ 798175 w 1360170"/>
                  <a:gd name="connsiteY1" fmla="*/ 286797 h 332746"/>
                  <a:gd name="connsiteX2" fmla="*/ 976769 w 1360170"/>
                  <a:gd name="connsiteY2" fmla="*/ 286797 h 332746"/>
                  <a:gd name="connsiteX3" fmla="*/ 1074400 w 1360170"/>
                  <a:gd name="connsiteY3" fmla="*/ 286797 h 332746"/>
                  <a:gd name="connsiteX4" fmla="*/ 1167269 w 1360170"/>
                  <a:gd name="connsiteY4" fmla="*/ 248697 h 332746"/>
                  <a:gd name="connsiteX5" fmla="*/ 1233944 w 1360170"/>
                  <a:gd name="connsiteY5" fmla="*/ 198691 h 332746"/>
                  <a:gd name="connsiteX6" fmla="*/ 1269663 w 1360170"/>
                  <a:gd name="connsiteY6" fmla="*/ 132016 h 332746"/>
                  <a:gd name="connsiteX7" fmla="*/ 1288713 w 1360170"/>
                  <a:gd name="connsiteY7" fmla="*/ 65341 h 332746"/>
                  <a:gd name="connsiteX8" fmla="*/ 1307763 w 1360170"/>
                  <a:gd name="connsiteY8" fmla="*/ 20097 h 332746"/>
                  <a:gd name="connsiteX9" fmla="*/ 1326813 w 1360170"/>
                  <a:gd name="connsiteY9" fmla="*/ 5809 h 332746"/>
                  <a:gd name="connsiteX10" fmla="*/ 1360150 w 1360170"/>
                  <a:gd name="connsiteY10" fmla="*/ 1047 h 332746"/>
                  <a:gd name="connsiteX11" fmla="*/ 1331575 w 1360170"/>
                  <a:gd name="connsiteY11" fmla="*/ 24859 h 332746"/>
                  <a:gd name="connsiteX12" fmla="*/ 1317288 w 1360170"/>
                  <a:gd name="connsiteY12" fmla="*/ 84391 h 332746"/>
                  <a:gd name="connsiteX13" fmla="*/ 1295856 w 1360170"/>
                  <a:gd name="connsiteY13" fmla="*/ 162972 h 332746"/>
                  <a:gd name="connsiteX14" fmla="*/ 1257756 w 1360170"/>
                  <a:gd name="connsiteY14" fmla="*/ 236791 h 332746"/>
                  <a:gd name="connsiteX15" fmla="*/ 1191081 w 1360170"/>
                  <a:gd name="connsiteY15" fmla="*/ 293941 h 332746"/>
                  <a:gd name="connsiteX16" fmla="*/ 1129169 w 1360170"/>
                  <a:gd name="connsiteY16" fmla="*/ 322516 h 332746"/>
                  <a:gd name="connsiteX17" fmla="*/ 1062494 w 1360170"/>
                  <a:gd name="connsiteY17" fmla="*/ 332041 h 332746"/>
                  <a:gd name="connsiteX18" fmla="*/ 800556 w 1360170"/>
                  <a:gd name="connsiteY18" fmla="*/ 332041 h 332746"/>
                  <a:gd name="connsiteX19" fmla="*/ 426700 w 1360170"/>
                  <a:gd name="connsiteY19" fmla="*/ 329659 h 332746"/>
                  <a:gd name="connsiteX20" fmla="*/ 202863 w 1360170"/>
                  <a:gd name="connsiteY20" fmla="*/ 329659 h 332746"/>
                  <a:gd name="connsiteX21" fmla="*/ 105231 w 1360170"/>
                  <a:gd name="connsiteY21" fmla="*/ 329659 h 332746"/>
                  <a:gd name="connsiteX22" fmla="*/ 52844 w 1360170"/>
                  <a:gd name="connsiteY22" fmla="*/ 320135 h 332746"/>
                  <a:gd name="connsiteX23" fmla="*/ 17125 w 1360170"/>
                  <a:gd name="connsiteY23" fmla="*/ 284416 h 332746"/>
                  <a:gd name="connsiteX24" fmla="*/ 2838 w 1360170"/>
                  <a:gd name="connsiteY24" fmla="*/ 272509 h 332746"/>
                  <a:gd name="connsiteX25" fmla="*/ 71893 w 1360170"/>
                  <a:gd name="connsiteY25" fmla="*/ 296322 h 332746"/>
                  <a:gd name="connsiteX26" fmla="*/ 190956 w 1360170"/>
                  <a:gd name="connsiteY26" fmla="*/ 298703 h 332746"/>
                  <a:gd name="connsiteX27" fmla="*/ 526712 w 1360170"/>
                  <a:gd name="connsiteY27" fmla="*/ 296321 h 332746"/>
                  <a:gd name="connsiteX0" fmla="*/ 526712 w 1360170"/>
                  <a:gd name="connsiteY0" fmla="*/ 296321 h 332746"/>
                  <a:gd name="connsiteX1" fmla="*/ 798175 w 1360170"/>
                  <a:gd name="connsiteY1" fmla="*/ 296322 h 332746"/>
                  <a:gd name="connsiteX2" fmla="*/ 976769 w 1360170"/>
                  <a:gd name="connsiteY2" fmla="*/ 286797 h 332746"/>
                  <a:gd name="connsiteX3" fmla="*/ 1074400 w 1360170"/>
                  <a:gd name="connsiteY3" fmla="*/ 286797 h 332746"/>
                  <a:gd name="connsiteX4" fmla="*/ 1167269 w 1360170"/>
                  <a:gd name="connsiteY4" fmla="*/ 248697 h 332746"/>
                  <a:gd name="connsiteX5" fmla="*/ 1233944 w 1360170"/>
                  <a:gd name="connsiteY5" fmla="*/ 198691 h 332746"/>
                  <a:gd name="connsiteX6" fmla="*/ 1269663 w 1360170"/>
                  <a:gd name="connsiteY6" fmla="*/ 132016 h 332746"/>
                  <a:gd name="connsiteX7" fmla="*/ 1288713 w 1360170"/>
                  <a:gd name="connsiteY7" fmla="*/ 65341 h 332746"/>
                  <a:gd name="connsiteX8" fmla="*/ 1307763 w 1360170"/>
                  <a:gd name="connsiteY8" fmla="*/ 20097 h 332746"/>
                  <a:gd name="connsiteX9" fmla="*/ 1326813 w 1360170"/>
                  <a:gd name="connsiteY9" fmla="*/ 5809 h 332746"/>
                  <a:gd name="connsiteX10" fmla="*/ 1360150 w 1360170"/>
                  <a:gd name="connsiteY10" fmla="*/ 1047 h 332746"/>
                  <a:gd name="connsiteX11" fmla="*/ 1331575 w 1360170"/>
                  <a:gd name="connsiteY11" fmla="*/ 24859 h 332746"/>
                  <a:gd name="connsiteX12" fmla="*/ 1317288 w 1360170"/>
                  <a:gd name="connsiteY12" fmla="*/ 84391 h 332746"/>
                  <a:gd name="connsiteX13" fmla="*/ 1295856 w 1360170"/>
                  <a:gd name="connsiteY13" fmla="*/ 162972 h 332746"/>
                  <a:gd name="connsiteX14" fmla="*/ 1257756 w 1360170"/>
                  <a:gd name="connsiteY14" fmla="*/ 236791 h 332746"/>
                  <a:gd name="connsiteX15" fmla="*/ 1191081 w 1360170"/>
                  <a:gd name="connsiteY15" fmla="*/ 293941 h 332746"/>
                  <a:gd name="connsiteX16" fmla="*/ 1129169 w 1360170"/>
                  <a:gd name="connsiteY16" fmla="*/ 322516 h 332746"/>
                  <a:gd name="connsiteX17" fmla="*/ 1062494 w 1360170"/>
                  <a:gd name="connsiteY17" fmla="*/ 332041 h 332746"/>
                  <a:gd name="connsiteX18" fmla="*/ 800556 w 1360170"/>
                  <a:gd name="connsiteY18" fmla="*/ 332041 h 332746"/>
                  <a:gd name="connsiteX19" fmla="*/ 426700 w 1360170"/>
                  <a:gd name="connsiteY19" fmla="*/ 329659 h 332746"/>
                  <a:gd name="connsiteX20" fmla="*/ 202863 w 1360170"/>
                  <a:gd name="connsiteY20" fmla="*/ 329659 h 332746"/>
                  <a:gd name="connsiteX21" fmla="*/ 105231 w 1360170"/>
                  <a:gd name="connsiteY21" fmla="*/ 329659 h 332746"/>
                  <a:gd name="connsiteX22" fmla="*/ 52844 w 1360170"/>
                  <a:gd name="connsiteY22" fmla="*/ 320135 h 332746"/>
                  <a:gd name="connsiteX23" fmla="*/ 17125 w 1360170"/>
                  <a:gd name="connsiteY23" fmla="*/ 284416 h 332746"/>
                  <a:gd name="connsiteX24" fmla="*/ 2838 w 1360170"/>
                  <a:gd name="connsiteY24" fmla="*/ 272509 h 332746"/>
                  <a:gd name="connsiteX25" fmla="*/ 71893 w 1360170"/>
                  <a:gd name="connsiteY25" fmla="*/ 296322 h 332746"/>
                  <a:gd name="connsiteX26" fmla="*/ 190956 w 1360170"/>
                  <a:gd name="connsiteY26" fmla="*/ 298703 h 332746"/>
                  <a:gd name="connsiteX27" fmla="*/ 526712 w 1360170"/>
                  <a:gd name="connsiteY27" fmla="*/ 296321 h 332746"/>
                  <a:gd name="connsiteX0" fmla="*/ 526712 w 1360170"/>
                  <a:gd name="connsiteY0" fmla="*/ 296321 h 332746"/>
                  <a:gd name="connsiteX1" fmla="*/ 798175 w 1360170"/>
                  <a:gd name="connsiteY1" fmla="*/ 296322 h 332746"/>
                  <a:gd name="connsiteX2" fmla="*/ 976769 w 1360170"/>
                  <a:gd name="connsiteY2" fmla="*/ 293941 h 332746"/>
                  <a:gd name="connsiteX3" fmla="*/ 1074400 w 1360170"/>
                  <a:gd name="connsiteY3" fmla="*/ 286797 h 332746"/>
                  <a:gd name="connsiteX4" fmla="*/ 1167269 w 1360170"/>
                  <a:gd name="connsiteY4" fmla="*/ 248697 h 332746"/>
                  <a:gd name="connsiteX5" fmla="*/ 1233944 w 1360170"/>
                  <a:gd name="connsiteY5" fmla="*/ 198691 h 332746"/>
                  <a:gd name="connsiteX6" fmla="*/ 1269663 w 1360170"/>
                  <a:gd name="connsiteY6" fmla="*/ 132016 h 332746"/>
                  <a:gd name="connsiteX7" fmla="*/ 1288713 w 1360170"/>
                  <a:gd name="connsiteY7" fmla="*/ 65341 h 332746"/>
                  <a:gd name="connsiteX8" fmla="*/ 1307763 w 1360170"/>
                  <a:gd name="connsiteY8" fmla="*/ 20097 h 332746"/>
                  <a:gd name="connsiteX9" fmla="*/ 1326813 w 1360170"/>
                  <a:gd name="connsiteY9" fmla="*/ 5809 h 332746"/>
                  <a:gd name="connsiteX10" fmla="*/ 1360150 w 1360170"/>
                  <a:gd name="connsiteY10" fmla="*/ 1047 h 332746"/>
                  <a:gd name="connsiteX11" fmla="*/ 1331575 w 1360170"/>
                  <a:gd name="connsiteY11" fmla="*/ 24859 h 332746"/>
                  <a:gd name="connsiteX12" fmla="*/ 1317288 w 1360170"/>
                  <a:gd name="connsiteY12" fmla="*/ 84391 h 332746"/>
                  <a:gd name="connsiteX13" fmla="*/ 1295856 w 1360170"/>
                  <a:gd name="connsiteY13" fmla="*/ 162972 h 332746"/>
                  <a:gd name="connsiteX14" fmla="*/ 1257756 w 1360170"/>
                  <a:gd name="connsiteY14" fmla="*/ 236791 h 332746"/>
                  <a:gd name="connsiteX15" fmla="*/ 1191081 w 1360170"/>
                  <a:gd name="connsiteY15" fmla="*/ 293941 h 332746"/>
                  <a:gd name="connsiteX16" fmla="*/ 1129169 w 1360170"/>
                  <a:gd name="connsiteY16" fmla="*/ 322516 h 332746"/>
                  <a:gd name="connsiteX17" fmla="*/ 1062494 w 1360170"/>
                  <a:gd name="connsiteY17" fmla="*/ 332041 h 332746"/>
                  <a:gd name="connsiteX18" fmla="*/ 800556 w 1360170"/>
                  <a:gd name="connsiteY18" fmla="*/ 332041 h 332746"/>
                  <a:gd name="connsiteX19" fmla="*/ 426700 w 1360170"/>
                  <a:gd name="connsiteY19" fmla="*/ 329659 h 332746"/>
                  <a:gd name="connsiteX20" fmla="*/ 202863 w 1360170"/>
                  <a:gd name="connsiteY20" fmla="*/ 329659 h 332746"/>
                  <a:gd name="connsiteX21" fmla="*/ 105231 w 1360170"/>
                  <a:gd name="connsiteY21" fmla="*/ 329659 h 332746"/>
                  <a:gd name="connsiteX22" fmla="*/ 52844 w 1360170"/>
                  <a:gd name="connsiteY22" fmla="*/ 320135 h 332746"/>
                  <a:gd name="connsiteX23" fmla="*/ 17125 w 1360170"/>
                  <a:gd name="connsiteY23" fmla="*/ 284416 h 332746"/>
                  <a:gd name="connsiteX24" fmla="*/ 2838 w 1360170"/>
                  <a:gd name="connsiteY24" fmla="*/ 272509 h 332746"/>
                  <a:gd name="connsiteX25" fmla="*/ 71893 w 1360170"/>
                  <a:gd name="connsiteY25" fmla="*/ 296322 h 332746"/>
                  <a:gd name="connsiteX26" fmla="*/ 190956 w 1360170"/>
                  <a:gd name="connsiteY26" fmla="*/ 298703 h 332746"/>
                  <a:gd name="connsiteX27" fmla="*/ 526712 w 1360170"/>
                  <a:gd name="connsiteY27" fmla="*/ 296321 h 332746"/>
                  <a:gd name="connsiteX0" fmla="*/ 526712 w 1360170"/>
                  <a:gd name="connsiteY0" fmla="*/ 296321 h 332746"/>
                  <a:gd name="connsiteX1" fmla="*/ 798175 w 1360170"/>
                  <a:gd name="connsiteY1" fmla="*/ 296322 h 332746"/>
                  <a:gd name="connsiteX2" fmla="*/ 976769 w 1360170"/>
                  <a:gd name="connsiteY2" fmla="*/ 293941 h 332746"/>
                  <a:gd name="connsiteX3" fmla="*/ 1074400 w 1360170"/>
                  <a:gd name="connsiteY3" fmla="*/ 286797 h 332746"/>
                  <a:gd name="connsiteX4" fmla="*/ 1167269 w 1360170"/>
                  <a:gd name="connsiteY4" fmla="*/ 248697 h 332746"/>
                  <a:gd name="connsiteX5" fmla="*/ 1233944 w 1360170"/>
                  <a:gd name="connsiteY5" fmla="*/ 198691 h 332746"/>
                  <a:gd name="connsiteX6" fmla="*/ 1269663 w 1360170"/>
                  <a:gd name="connsiteY6" fmla="*/ 132016 h 332746"/>
                  <a:gd name="connsiteX7" fmla="*/ 1288713 w 1360170"/>
                  <a:gd name="connsiteY7" fmla="*/ 65341 h 332746"/>
                  <a:gd name="connsiteX8" fmla="*/ 1307763 w 1360170"/>
                  <a:gd name="connsiteY8" fmla="*/ 20097 h 332746"/>
                  <a:gd name="connsiteX9" fmla="*/ 1326813 w 1360170"/>
                  <a:gd name="connsiteY9" fmla="*/ 5809 h 332746"/>
                  <a:gd name="connsiteX10" fmla="*/ 1360150 w 1360170"/>
                  <a:gd name="connsiteY10" fmla="*/ 1047 h 332746"/>
                  <a:gd name="connsiteX11" fmla="*/ 1331575 w 1360170"/>
                  <a:gd name="connsiteY11" fmla="*/ 24859 h 332746"/>
                  <a:gd name="connsiteX12" fmla="*/ 1317288 w 1360170"/>
                  <a:gd name="connsiteY12" fmla="*/ 84391 h 332746"/>
                  <a:gd name="connsiteX13" fmla="*/ 1295856 w 1360170"/>
                  <a:gd name="connsiteY13" fmla="*/ 162972 h 332746"/>
                  <a:gd name="connsiteX14" fmla="*/ 1257756 w 1360170"/>
                  <a:gd name="connsiteY14" fmla="*/ 236791 h 332746"/>
                  <a:gd name="connsiteX15" fmla="*/ 1191081 w 1360170"/>
                  <a:gd name="connsiteY15" fmla="*/ 293941 h 332746"/>
                  <a:gd name="connsiteX16" fmla="*/ 1129169 w 1360170"/>
                  <a:gd name="connsiteY16" fmla="*/ 322516 h 332746"/>
                  <a:gd name="connsiteX17" fmla="*/ 1062494 w 1360170"/>
                  <a:gd name="connsiteY17" fmla="*/ 332041 h 332746"/>
                  <a:gd name="connsiteX18" fmla="*/ 800556 w 1360170"/>
                  <a:gd name="connsiteY18" fmla="*/ 332041 h 332746"/>
                  <a:gd name="connsiteX19" fmla="*/ 426700 w 1360170"/>
                  <a:gd name="connsiteY19" fmla="*/ 329659 h 332746"/>
                  <a:gd name="connsiteX20" fmla="*/ 202863 w 1360170"/>
                  <a:gd name="connsiteY20" fmla="*/ 329659 h 332746"/>
                  <a:gd name="connsiteX21" fmla="*/ 105231 w 1360170"/>
                  <a:gd name="connsiteY21" fmla="*/ 329659 h 332746"/>
                  <a:gd name="connsiteX22" fmla="*/ 52844 w 1360170"/>
                  <a:gd name="connsiteY22" fmla="*/ 320135 h 332746"/>
                  <a:gd name="connsiteX23" fmla="*/ 17125 w 1360170"/>
                  <a:gd name="connsiteY23" fmla="*/ 284416 h 332746"/>
                  <a:gd name="connsiteX24" fmla="*/ 2838 w 1360170"/>
                  <a:gd name="connsiteY24" fmla="*/ 272509 h 332746"/>
                  <a:gd name="connsiteX25" fmla="*/ 71893 w 1360170"/>
                  <a:gd name="connsiteY25" fmla="*/ 301084 h 332746"/>
                  <a:gd name="connsiteX26" fmla="*/ 190956 w 1360170"/>
                  <a:gd name="connsiteY26" fmla="*/ 298703 h 332746"/>
                  <a:gd name="connsiteX27" fmla="*/ 526712 w 1360170"/>
                  <a:gd name="connsiteY27" fmla="*/ 296321 h 332746"/>
                  <a:gd name="connsiteX0" fmla="*/ 526712 w 1360170"/>
                  <a:gd name="connsiteY0" fmla="*/ 296321 h 332746"/>
                  <a:gd name="connsiteX1" fmla="*/ 798175 w 1360170"/>
                  <a:gd name="connsiteY1" fmla="*/ 296322 h 332746"/>
                  <a:gd name="connsiteX2" fmla="*/ 976769 w 1360170"/>
                  <a:gd name="connsiteY2" fmla="*/ 293941 h 332746"/>
                  <a:gd name="connsiteX3" fmla="*/ 1074400 w 1360170"/>
                  <a:gd name="connsiteY3" fmla="*/ 286797 h 332746"/>
                  <a:gd name="connsiteX4" fmla="*/ 1167269 w 1360170"/>
                  <a:gd name="connsiteY4" fmla="*/ 248697 h 332746"/>
                  <a:gd name="connsiteX5" fmla="*/ 1233944 w 1360170"/>
                  <a:gd name="connsiteY5" fmla="*/ 198691 h 332746"/>
                  <a:gd name="connsiteX6" fmla="*/ 1269663 w 1360170"/>
                  <a:gd name="connsiteY6" fmla="*/ 132016 h 332746"/>
                  <a:gd name="connsiteX7" fmla="*/ 1288713 w 1360170"/>
                  <a:gd name="connsiteY7" fmla="*/ 65341 h 332746"/>
                  <a:gd name="connsiteX8" fmla="*/ 1307763 w 1360170"/>
                  <a:gd name="connsiteY8" fmla="*/ 20097 h 332746"/>
                  <a:gd name="connsiteX9" fmla="*/ 1326813 w 1360170"/>
                  <a:gd name="connsiteY9" fmla="*/ 5809 h 332746"/>
                  <a:gd name="connsiteX10" fmla="*/ 1360150 w 1360170"/>
                  <a:gd name="connsiteY10" fmla="*/ 1047 h 332746"/>
                  <a:gd name="connsiteX11" fmla="*/ 1331575 w 1360170"/>
                  <a:gd name="connsiteY11" fmla="*/ 24859 h 332746"/>
                  <a:gd name="connsiteX12" fmla="*/ 1317288 w 1360170"/>
                  <a:gd name="connsiteY12" fmla="*/ 84391 h 332746"/>
                  <a:gd name="connsiteX13" fmla="*/ 1295856 w 1360170"/>
                  <a:gd name="connsiteY13" fmla="*/ 162972 h 332746"/>
                  <a:gd name="connsiteX14" fmla="*/ 1257756 w 1360170"/>
                  <a:gd name="connsiteY14" fmla="*/ 236791 h 332746"/>
                  <a:gd name="connsiteX15" fmla="*/ 1191081 w 1360170"/>
                  <a:gd name="connsiteY15" fmla="*/ 293941 h 332746"/>
                  <a:gd name="connsiteX16" fmla="*/ 1129169 w 1360170"/>
                  <a:gd name="connsiteY16" fmla="*/ 322516 h 332746"/>
                  <a:gd name="connsiteX17" fmla="*/ 1062494 w 1360170"/>
                  <a:gd name="connsiteY17" fmla="*/ 332041 h 332746"/>
                  <a:gd name="connsiteX18" fmla="*/ 800556 w 1360170"/>
                  <a:gd name="connsiteY18" fmla="*/ 332041 h 332746"/>
                  <a:gd name="connsiteX19" fmla="*/ 426700 w 1360170"/>
                  <a:gd name="connsiteY19" fmla="*/ 329659 h 332746"/>
                  <a:gd name="connsiteX20" fmla="*/ 202863 w 1360170"/>
                  <a:gd name="connsiteY20" fmla="*/ 329659 h 332746"/>
                  <a:gd name="connsiteX21" fmla="*/ 105231 w 1360170"/>
                  <a:gd name="connsiteY21" fmla="*/ 329659 h 332746"/>
                  <a:gd name="connsiteX22" fmla="*/ 52844 w 1360170"/>
                  <a:gd name="connsiteY22" fmla="*/ 320135 h 332746"/>
                  <a:gd name="connsiteX23" fmla="*/ 17125 w 1360170"/>
                  <a:gd name="connsiteY23" fmla="*/ 284416 h 332746"/>
                  <a:gd name="connsiteX24" fmla="*/ 2838 w 1360170"/>
                  <a:gd name="connsiteY24" fmla="*/ 272509 h 332746"/>
                  <a:gd name="connsiteX25" fmla="*/ 71893 w 1360170"/>
                  <a:gd name="connsiteY25" fmla="*/ 301084 h 332746"/>
                  <a:gd name="connsiteX26" fmla="*/ 193338 w 1360170"/>
                  <a:gd name="connsiteY26" fmla="*/ 305847 h 332746"/>
                  <a:gd name="connsiteX27" fmla="*/ 526712 w 1360170"/>
                  <a:gd name="connsiteY27" fmla="*/ 296321 h 332746"/>
                  <a:gd name="connsiteX0" fmla="*/ 526712 w 1360170"/>
                  <a:gd name="connsiteY0" fmla="*/ 296321 h 332746"/>
                  <a:gd name="connsiteX1" fmla="*/ 798175 w 1360170"/>
                  <a:gd name="connsiteY1" fmla="*/ 296322 h 332746"/>
                  <a:gd name="connsiteX2" fmla="*/ 976769 w 1360170"/>
                  <a:gd name="connsiteY2" fmla="*/ 293941 h 332746"/>
                  <a:gd name="connsiteX3" fmla="*/ 1074400 w 1360170"/>
                  <a:gd name="connsiteY3" fmla="*/ 286797 h 332746"/>
                  <a:gd name="connsiteX4" fmla="*/ 1167269 w 1360170"/>
                  <a:gd name="connsiteY4" fmla="*/ 248697 h 332746"/>
                  <a:gd name="connsiteX5" fmla="*/ 1233944 w 1360170"/>
                  <a:gd name="connsiteY5" fmla="*/ 198691 h 332746"/>
                  <a:gd name="connsiteX6" fmla="*/ 1269663 w 1360170"/>
                  <a:gd name="connsiteY6" fmla="*/ 132016 h 332746"/>
                  <a:gd name="connsiteX7" fmla="*/ 1288713 w 1360170"/>
                  <a:gd name="connsiteY7" fmla="*/ 65341 h 332746"/>
                  <a:gd name="connsiteX8" fmla="*/ 1307763 w 1360170"/>
                  <a:gd name="connsiteY8" fmla="*/ 20097 h 332746"/>
                  <a:gd name="connsiteX9" fmla="*/ 1326813 w 1360170"/>
                  <a:gd name="connsiteY9" fmla="*/ 5809 h 332746"/>
                  <a:gd name="connsiteX10" fmla="*/ 1360150 w 1360170"/>
                  <a:gd name="connsiteY10" fmla="*/ 1047 h 332746"/>
                  <a:gd name="connsiteX11" fmla="*/ 1331575 w 1360170"/>
                  <a:gd name="connsiteY11" fmla="*/ 24859 h 332746"/>
                  <a:gd name="connsiteX12" fmla="*/ 1317288 w 1360170"/>
                  <a:gd name="connsiteY12" fmla="*/ 84391 h 332746"/>
                  <a:gd name="connsiteX13" fmla="*/ 1295856 w 1360170"/>
                  <a:gd name="connsiteY13" fmla="*/ 162972 h 332746"/>
                  <a:gd name="connsiteX14" fmla="*/ 1257756 w 1360170"/>
                  <a:gd name="connsiteY14" fmla="*/ 236791 h 332746"/>
                  <a:gd name="connsiteX15" fmla="*/ 1191081 w 1360170"/>
                  <a:gd name="connsiteY15" fmla="*/ 293941 h 332746"/>
                  <a:gd name="connsiteX16" fmla="*/ 1129169 w 1360170"/>
                  <a:gd name="connsiteY16" fmla="*/ 322516 h 332746"/>
                  <a:gd name="connsiteX17" fmla="*/ 1062494 w 1360170"/>
                  <a:gd name="connsiteY17" fmla="*/ 332041 h 332746"/>
                  <a:gd name="connsiteX18" fmla="*/ 800556 w 1360170"/>
                  <a:gd name="connsiteY18" fmla="*/ 332041 h 332746"/>
                  <a:gd name="connsiteX19" fmla="*/ 426700 w 1360170"/>
                  <a:gd name="connsiteY19" fmla="*/ 329659 h 332746"/>
                  <a:gd name="connsiteX20" fmla="*/ 200481 w 1360170"/>
                  <a:gd name="connsiteY20" fmla="*/ 332040 h 332746"/>
                  <a:gd name="connsiteX21" fmla="*/ 105231 w 1360170"/>
                  <a:gd name="connsiteY21" fmla="*/ 329659 h 332746"/>
                  <a:gd name="connsiteX22" fmla="*/ 52844 w 1360170"/>
                  <a:gd name="connsiteY22" fmla="*/ 320135 h 332746"/>
                  <a:gd name="connsiteX23" fmla="*/ 17125 w 1360170"/>
                  <a:gd name="connsiteY23" fmla="*/ 284416 h 332746"/>
                  <a:gd name="connsiteX24" fmla="*/ 2838 w 1360170"/>
                  <a:gd name="connsiteY24" fmla="*/ 272509 h 332746"/>
                  <a:gd name="connsiteX25" fmla="*/ 71893 w 1360170"/>
                  <a:gd name="connsiteY25" fmla="*/ 301084 h 332746"/>
                  <a:gd name="connsiteX26" fmla="*/ 193338 w 1360170"/>
                  <a:gd name="connsiteY26" fmla="*/ 305847 h 332746"/>
                  <a:gd name="connsiteX27" fmla="*/ 526712 w 1360170"/>
                  <a:gd name="connsiteY27" fmla="*/ 296321 h 332746"/>
                  <a:gd name="connsiteX0" fmla="*/ 526804 w 1360262"/>
                  <a:gd name="connsiteY0" fmla="*/ 296321 h 332746"/>
                  <a:gd name="connsiteX1" fmla="*/ 798267 w 1360262"/>
                  <a:gd name="connsiteY1" fmla="*/ 296322 h 332746"/>
                  <a:gd name="connsiteX2" fmla="*/ 976861 w 1360262"/>
                  <a:gd name="connsiteY2" fmla="*/ 293941 h 332746"/>
                  <a:gd name="connsiteX3" fmla="*/ 1074492 w 1360262"/>
                  <a:gd name="connsiteY3" fmla="*/ 286797 h 332746"/>
                  <a:gd name="connsiteX4" fmla="*/ 1167361 w 1360262"/>
                  <a:gd name="connsiteY4" fmla="*/ 248697 h 332746"/>
                  <a:gd name="connsiteX5" fmla="*/ 1234036 w 1360262"/>
                  <a:gd name="connsiteY5" fmla="*/ 198691 h 332746"/>
                  <a:gd name="connsiteX6" fmla="*/ 1269755 w 1360262"/>
                  <a:gd name="connsiteY6" fmla="*/ 132016 h 332746"/>
                  <a:gd name="connsiteX7" fmla="*/ 1288805 w 1360262"/>
                  <a:gd name="connsiteY7" fmla="*/ 65341 h 332746"/>
                  <a:gd name="connsiteX8" fmla="*/ 1307855 w 1360262"/>
                  <a:gd name="connsiteY8" fmla="*/ 20097 h 332746"/>
                  <a:gd name="connsiteX9" fmla="*/ 1326905 w 1360262"/>
                  <a:gd name="connsiteY9" fmla="*/ 5809 h 332746"/>
                  <a:gd name="connsiteX10" fmla="*/ 1360242 w 1360262"/>
                  <a:gd name="connsiteY10" fmla="*/ 1047 h 332746"/>
                  <a:gd name="connsiteX11" fmla="*/ 1331667 w 1360262"/>
                  <a:gd name="connsiteY11" fmla="*/ 24859 h 332746"/>
                  <a:gd name="connsiteX12" fmla="*/ 1317380 w 1360262"/>
                  <a:gd name="connsiteY12" fmla="*/ 84391 h 332746"/>
                  <a:gd name="connsiteX13" fmla="*/ 1295948 w 1360262"/>
                  <a:gd name="connsiteY13" fmla="*/ 162972 h 332746"/>
                  <a:gd name="connsiteX14" fmla="*/ 1257848 w 1360262"/>
                  <a:gd name="connsiteY14" fmla="*/ 236791 h 332746"/>
                  <a:gd name="connsiteX15" fmla="*/ 1191173 w 1360262"/>
                  <a:gd name="connsiteY15" fmla="*/ 293941 h 332746"/>
                  <a:gd name="connsiteX16" fmla="*/ 1129261 w 1360262"/>
                  <a:gd name="connsiteY16" fmla="*/ 322516 h 332746"/>
                  <a:gd name="connsiteX17" fmla="*/ 1062586 w 1360262"/>
                  <a:gd name="connsiteY17" fmla="*/ 332041 h 332746"/>
                  <a:gd name="connsiteX18" fmla="*/ 800648 w 1360262"/>
                  <a:gd name="connsiteY18" fmla="*/ 332041 h 332746"/>
                  <a:gd name="connsiteX19" fmla="*/ 426792 w 1360262"/>
                  <a:gd name="connsiteY19" fmla="*/ 329659 h 332746"/>
                  <a:gd name="connsiteX20" fmla="*/ 200573 w 1360262"/>
                  <a:gd name="connsiteY20" fmla="*/ 332040 h 332746"/>
                  <a:gd name="connsiteX21" fmla="*/ 105323 w 1360262"/>
                  <a:gd name="connsiteY21" fmla="*/ 329659 h 332746"/>
                  <a:gd name="connsiteX22" fmla="*/ 57699 w 1360262"/>
                  <a:gd name="connsiteY22" fmla="*/ 320135 h 332746"/>
                  <a:gd name="connsiteX23" fmla="*/ 17217 w 1360262"/>
                  <a:gd name="connsiteY23" fmla="*/ 284416 h 332746"/>
                  <a:gd name="connsiteX24" fmla="*/ 2930 w 1360262"/>
                  <a:gd name="connsiteY24" fmla="*/ 272509 h 332746"/>
                  <a:gd name="connsiteX25" fmla="*/ 71985 w 1360262"/>
                  <a:gd name="connsiteY25" fmla="*/ 301084 h 332746"/>
                  <a:gd name="connsiteX26" fmla="*/ 193430 w 1360262"/>
                  <a:gd name="connsiteY26" fmla="*/ 305847 h 332746"/>
                  <a:gd name="connsiteX27" fmla="*/ 526804 w 1360262"/>
                  <a:gd name="connsiteY27" fmla="*/ 296321 h 332746"/>
                  <a:gd name="connsiteX0" fmla="*/ 526804 w 1360262"/>
                  <a:gd name="connsiteY0" fmla="*/ 301084 h 332746"/>
                  <a:gd name="connsiteX1" fmla="*/ 798267 w 1360262"/>
                  <a:gd name="connsiteY1" fmla="*/ 296322 h 332746"/>
                  <a:gd name="connsiteX2" fmla="*/ 976861 w 1360262"/>
                  <a:gd name="connsiteY2" fmla="*/ 293941 h 332746"/>
                  <a:gd name="connsiteX3" fmla="*/ 1074492 w 1360262"/>
                  <a:gd name="connsiteY3" fmla="*/ 286797 h 332746"/>
                  <a:gd name="connsiteX4" fmla="*/ 1167361 w 1360262"/>
                  <a:gd name="connsiteY4" fmla="*/ 248697 h 332746"/>
                  <a:gd name="connsiteX5" fmla="*/ 1234036 w 1360262"/>
                  <a:gd name="connsiteY5" fmla="*/ 198691 h 332746"/>
                  <a:gd name="connsiteX6" fmla="*/ 1269755 w 1360262"/>
                  <a:gd name="connsiteY6" fmla="*/ 132016 h 332746"/>
                  <a:gd name="connsiteX7" fmla="*/ 1288805 w 1360262"/>
                  <a:gd name="connsiteY7" fmla="*/ 65341 h 332746"/>
                  <a:gd name="connsiteX8" fmla="*/ 1307855 w 1360262"/>
                  <a:gd name="connsiteY8" fmla="*/ 20097 h 332746"/>
                  <a:gd name="connsiteX9" fmla="*/ 1326905 w 1360262"/>
                  <a:gd name="connsiteY9" fmla="*/ 5809 h 332746"/>
                  <a:gd name="connsiteX10" fmla="*/ 1360242 w 1360262"/>
                  <a:gd name="connsiteY10" fmla="*/ 1047 h 332746"/>
                  <a:gd name="connsiteX11" fmla="*/ 1331667 w 1360262"/>
                  <a:gd name="connsiteY11" fmla="*/ 24859 h 332746"/>
                  <a:gd name="connsiteX12" fmla="*/ 1317380 w 1360262"/>
                  <a:gd name="connsiteY12" fmla="*/ 84391 h 332746"/>
                  <a:gd name="connsiteX13" fmla="*/ 1295948 w 1360262"/>
                  <a:gd name="connsiteY13" fmla="*/ 162972 h 332746"/>
                  <a:gd name="connsiteX14" fmla="*/ 1257848 w 1360262"/>
                  <a:gd name="connsiteY14" fmla="*/ 236791 h 332746"/>
                  <a:gd name="connsiteX15" fmla="*/ 1191173 w 1360262"/>
                  <a:gd name="connsiteY15" fmla="*/ 293941 h 332746"/>
                  <a:gd name="connsiteX16" fmla="*/ 1129261 w 1360262"/>
                  <a:gd name="connsiteY16" fmla="*/ 322516 h 332746"/>
                  <a:gd name="connsiteX17" fmla="*/ 1062586 w 1360262"/>
                  <a:gd name="connsiteY17" fmla="*/ 332041 h 332746"/>
                  <a:gd name="connsiteX18" fmla="*/ 800648 w 1360262"/>
                  <a:gd name="connsiteY18" fmla="*/ 332041 h 332746"/>
                  <a:gd name="connsiteX19" fmla="*/ 426792 w 1360262"/>
                  <a:gd name="connsiteY19" fmla="*/ 329659 h 332746"/>
                  <a:gd name="connsiteX20" fmla="*/ 200573 w 1360262"/>
                  <a:gd name="connsiteY20" fmla="*/ 332040 h 332746"/>
                  <a:gd name="connsiteX21" fmla="*/ 105323 w 1360262"/>
                  <a:gd name="connsiteY21" fmla="*/ 329659 h 332746"/>
                  <a:gd name="connsiteX22" fmla="*/ 57699 w 1360262"/>
                  <a:gd name="connsiteY22" fmla="*/ 320135 h 332746"/>
                  <a:gd name="connsiteX23" fmla="*/ 17217 w 1360262"/>
                  <a:gd name="connsiteY23" fmla="*/ 284416 h 332746"/>
                  <a:gd name="connsiteX24" fmla="*/ 2930 w 1360262"/>
                  <a:gd name="connsiteY24" fmla="*/ 272509 h 332746"/>
                  <a:gd name="connsiteX25" fmla="*/ 71985 w 1360262"/>
                  <a:gd name="connsiteY25" fmla="*/ 301084 h 332746"/>
                  <a:gd name="connsiteX26" fmla="*/ 193430 w 1360262"/>
                  <a:gd name="connsiteY26" fmla="*/ 305847 h 332746"/>
                  <a:gd name="connsiteX27" fmla="*/ 526804 w 1360262"/>
                  <a:gd name="connsiteY27" fmla="*/ 301084 h 332746"/>
                  <a:gd name="connsiteX0" fmla="*/ 526804 w 1360262"/>
                  <a:gd name="connsiteY0" fmla="*/ 303465 h 332746"/>
                  <a:gd name="connsiteX1" fmla="*/ 798267 w 1360262"/>
                  <a:gd name="connsiteY1" fmla="*/ 296322 h 332746"/>
                  <a:gd name="connsiteX2" fmla="*/ 976861 w 1360262"/>
                  <a:gd name="connsiteY2" fmla="*/ 293941 h 332746"/>
                  <a:gd name="connsiteX3" fmla="*/ 1074492 w 1360262"/>
                  <a:gd name="connsiteY3" fmla="*/ 286797 h 332746"/>
                  <a:gd name="connsiteX4" fmla="*/ 1167361 w 1360262"/>
                  <a:gd name="connsiteY4" fmla="*/ 248697 h 332746"/>
                  <a:gd name="connsiteX5" fmla="*/ 1234036 w 1360262"/>
                  <a:gd name="connsiteY5" fmla="*/ 198691 h 332746"/>
                  <a:gd name="connsiteX6" fmla="*/ 1269755 w 1360262"/>
                  <a:gd name="connsiteY6" fmla="*/ 132016 h 332746"/>
                  <a:gd name="connsiteX7" fmla="*/ 1288805 w 1360262"/>
                  <a:gd name="connsiteY7" fmla="*/ 65341 h 332746"/>
                  <a:gd name="connsiteX8" fmla="*/ 1307855 w 1360262"/>
                  <a:gd name="connsiteY8" fmla="*/ 20097 h 332746"/>
                  <a:gd name="connsiteX9" fmla="*/ 1326905 w 1360262"/>
                  <a:gd name="connsiteY9" fmla="*/ 5809 h 332746"/>
                  <a:gd name="connsiteX10" fmla="*/ 1360242 w 1360262"/>
                  <a:gd name="connsiteY10" fmla="*/ 1047 h 332746"/>
                  <a:gd name="connsiteX11" fmla="*/ 1331667 w 1360262"/>
                  <a:gd name="connsiteY11" fmla="*/ 24859 h 332746"/>
                  <a:gd name="connsiteX12" fmla="*/ 1317380 w 1360262"/>
                  <a:gd name="connsiteY12" fmla="*/ 84391 h 332746"/>
                  <a:gd name="connsiteX13" fmla="*/ 1295948 w 1360262"/>
                  <a:gd name="connsiteY13" fmla="*/ 162972 h 332746"/>
                  <a:gd name="connsiteX14" fmla="*/ 1257848 w 1360262"/>
                  <a:gd name="connsiteY14" fmla="*/ 236791 h 332746"/>
                  <a:gd name="connsiteX15" fmla="*/ 1191173 w 1360262"/>
                  <a:gd name="connsiteY15" fmla="*/ 293941 h 332746"/>
                  <a:gd name="connsiteX16" fmla="*/ 1129261 w 1360262"/>
                  <a:gd name="connsiteY16" fmla="*/ 322516 h 332746"/>
                  <a:gd name="connsiteX17" fmla="*/ 1062586 w 1360262"/>
                  <a:gd name="connsiteY17" fmla="*/ 332041 h 332746"/>
                  <a:gd name="connsiteX18" fmla="*/ 800648 w 1360262"/>
                  <a:gd name="connsiteY18" fmla="*/ 332041 h 332746"/>
                  <a:gd name="connsiteX19" fmla="*/ 426792 w 1360262"/>
                  <a:gd name="connsiteY19" fmla="*/ 329659 h 332746"/>
                  <a:gd name="connsiteX20" fmla="*/ 200573 w 1360262"/>
                  <a:gd name="connsiteY20" fmla="*/ 332040 h 332746"/>
                  <a:gd name="connsiteX21" fmla="*/ 105323 w 1360262"/>
                  <a:gd name="connsiteY21" fmla="*/ 329659 h 332746"/>
                  <a:gd name="connsiteX22" fmla="*/ 57699 w 1360262"/>
                  <a:gd name="connsiteY22" fmla="*/ 320135 h 332746"/>
                  <a:gd name="connsiteX23" fmla="*/ 17217 w 1360262"/>
                  <a:gd name="connsiteY23" fmla="*/ 284416 h 332746"/>
                  <a:gd name="connsiteX24" fmla="*/ 2930 w 1360262"/>
                  <a:gd name="connsiteY24" fmla="*/ 272509 h 332746"/>
                  <a:gd name="connsiteX25" fmla="*/ 71985 w 1360262"/>
                  <a:gd name="connsiteY25" fmla="*/ 301084 h 332746"/>
                  <a:gd name="connsiteX26" fmla="*/ 193430 w 1360262"/>
                  <a:gd name="connsiteY26" fmla="*/ 305847 h 332746"/>
                  <a:gd name="connsiteX27" fmla="*/ 526804 w 1360262"/>
                  <a:gd name="connsiteY27" fmla="*/ 303465 h 332746"/>
                  <a:gd name="connsiteX0" fmla="*/ 526804 w 1360262"/>
                  <a:gd name="connsiteY0" fmla="*/ 303465 h 332746"/>
                  <a:gd name="connsiteX1" fmla="*/ 798267 w 1360262"/>
                  <a:gd name="connsiteY1" fmla="*/ 296322 h 332746"/>
                  <a:gd name="connsiteX2" fmla="*/ 976861 w 1360262"/>
                  <a:gd name="connsiteY2" fmla="*/ 293941 h 332746"/>
                  <a:gd name="connsiteX3" fmla="*/ 1074492 w 1360262"/>
                  <a:gd name="connsiteY3" fmla="*/ 286797 h 332746"/>
                  <a:gd name="connsiteX4" fmla="*/ 1167361 w 1360262"/>
                  <a:gd name="connsiteY4" fmla="*/ 248697 h 332746"/>
                  <a:gd name="connsiteX5" fmla="*/ 1234036 w 1360262"/>
                  <a:gd name="connsiteY5" fmla="*/ 198691 h 332746"/>
                  <a:gd name="connsiteX6" fmla="*/ 1269755 w 1360262"/>
                  <a:gd name="connsiteY6" fmla="*/ 132016 h 332746"/>
                  <a:gd name="connsiteX7" fmla="*/ 1288805 w 1360262"/>
                  <a:gd name="connsiteY7" fmla="*/ 65341 h 332746"/>
                  <a:gd name="connsiteX8" fmla="*/ 1307855 w 1360262"/>
                  <a:gd name="connsiteY8" fmla="*/ 20097 h 332746"/>
                  <a:gd name="connsiteX9" fmla="*/ 1326905 w 1360262"/>
                  <a:gd name="connsiteY9" fmla="*/ 5809 h 332746"/>
                  <a:gd name="connsiteX10" fmla="*/ 1360242 w 1360262"/>
                  <a:gd name="connsiteY10" fmla="*/ 1047 h 332746"/>
                  <a:gd name="connsiteX11" fmla="*/ 1331667 w 1360262"/>
                  <a:gd name="connsiteY11" fmla="*/ 24859 h 332746"/>
                  <a:gd name="connsiteX12" fmla="*/ 1317380 w 1360262"/>
                  <a:gd name="connsiteY12" fmla="*/ 84391 h 332746"/>
                  <a:gd name="connsiteX13" fmla="*/ 1295948 w 1360262"/>
                  <a:gd name="connsiteY13" fmla="*/ 162972 h 332746"/>
                  <a:gd name="connsiteX14" fmla="*/ 1257848 w 1360262"/>
                  <a:gd name="connsiteY14" fmla="*/ 236791 h 332746"/>
                  <a:gd name="connsiteX15" fmla="*/ 1191173 w 1360262"/>
                  <a:gd name="connsiteY15" fmla="*/ 293941 h 332746"/>
                  <a:gd name="connsiteX16" fmla="*/ 1129261 w 1360262"/>
                  <a:gd name="connsiteY16" fmla="*/ 322516 h 332746"/>
                  <a:gd name="connsiteX17" fmla="*/ 1062586 w 1360262"/>
                  <a:gd name="connsiteY17" fmla="*/ 332041 h 332746"/>
                  <a:gd name="connsiteX18" fmla="*/ 800648 w 1360262"/>
                  <a:gd name="connsiteY18" fmla="*/ 332041 h 332746"/>
                  <a:gd name="connsiteX19" fmla="*/ 426792 w 1360262"/>
                  <a:gd name="connsiteY19" fmla="*/ 332040 h 332746"/>
                  <a:gd name="connsiteX20" fmla="*/ 200573 w 1360262"/>
                  <a:gd name="connsiteY20" fmla="*/ 332040 h 332746"/>
                  <a:gd name="connsiteX21" fmla="*/ 105323 w 1360262"/>
                  <a:gd name="connsiteY21" fmla="*/ 329659 h 332746"/>
                  <a:gd name="connsiteX22" fmla="*/ 57699 w 1360262"/>
                  <a:gd name="connsiteY22" fmla="*/ 320135 h 332746"/>
                  <a:gd name="connsiteX23" fmla="*/ 17217 w 1360262"/>
                  <a:gd name="connsiteY23" fmla="*/ 284416 h 332746"/>
                  <a:gd name="connsiteX24" fmla="*/ 2930 w 1360262"/>
                  <a:gd name="connsiteY24" fmla="*/ 272509 h 332746"/>
                  <a:gd name="connsiteX25" fmla="*/ 71985 w 1360262"/>
                  <a:gd name="connsiteY25" fmla="*/ 301084 h 332746"/>
                  <a:gd name="connsiteX26" fmla="*/ 193430 w 1360262"/>
                  <a:gd name="connsiteY26" fmla="*/ 305847 h 332746"/>
                  <a:gd name="connsiteX27" fmla="*/ 526804 w 1360262"/>
                  <a:gd name="connsiteY27" fmla="*/ 303465 h 332746"/>
                  <a:gd name="connsiteX0" fmla="*/ 526804 w 1360262"/>
                  <a:gd name="connsiteY0" fmla="*/ 303465 h 332746"/>
                  <a:gd name="connsiteX1" fmla="*/ 798267 w 1360262"/>
                  <a:gd name="connsiteY1" fmla="*/ 303465 h 332746"/>
                  <a:gd name="connsiteX2" fmla="*/ 976861 w 1360262"/>
                  <a:gd name="connsiteY2" fmla="*/ 293941 h 332746"/>
                  <a:gd name="connsiteX3" fmla="*/ 1074492 w 1360262"/>
                  <a:gd name="connsiteY3" fmla="*/ 286797 h 332746"/>
                  <a:gd name="connsiteX4" fmla="*/ 1167361 w 1360262"/>
                  <a:gd name="connsiteY4" fmla="*/ 248697 h 332746"/>
                  <a:gd name="connsiteX5" fmla="*/ 1234036 w 1360262"/>
                  <a:gd name="connsiteY5" fmla="*/ 198691 h 332746"/>
                  <a:gd name="connsiteX6" fmla="*/ 1269755 w 1360262"/>
                  <a:gd name="connsiteY6" fmla="*/ 132016 h 332746"/>
                  <a:gd name="connsiteX7" fmla="*/ 1288805 w 1360262"/>
                  <a:gd name="connsiteY7" fmla="*/ 65341 h 332746"/>
                  <a:gd name="connsiteX8" fmla="*/ 1307855 w 1360262"/>
                  <a:gd name="connsiteY8" fmla="*/ 20097 h 332746"/>
                  <a:gd name="connsiteX9" fmla="*/ 1326905 w 1360262"/>
                  <a:gd name="connsiteY9" fmla="*/ 5809 h 332746"/>
                  <a:gd name="connsiteX10" fmla="*/ 1360242 w 1360262"/>
                  <a:gd name="connsiteY10" fmla="*/ 1047 h 332746"/>
                  <a:gd name="connsiteX11" fmla="*/ 1331667 w 1360262"/>
                  <a:gd name="connsiteY11" fmla="*/ 24859 h 332746"/>
                  <a:gd name="connsiteX12" fmla="*/ 1317380 w 1360262"/>
                  <a:gd name="connsiteY12" fmla="*/ 84391 h 332746"/>
                  <a:gd name="connsiteX13" fmla="*/ 1295948 w 1360262"/>
                  <a:gd name="connsiteY13" fmla="*/ 162972 h 332746"/>
                  <a:gd name="connsiteX14" fmla="*/ 1257848 w 1360262"/>
                  <a:gd name="connsiteY14" fmla="*/ 236791 h 332746"/>
                  <a:gd name="connsiteX15" fmla="*/ 1191173 w 1360262"/>
                  <a:gd name="connsiteY15" fmla="*/ 293941 h 332746"/>
                  <a:gd name="connsiteX16" fmla="*/ 1129261 w 1360262"/>
                  <a:gd name="connsiteY16" fmla="*/ 322516 h 332746"/>
                  <a:gd name="connsiteX17" fmla="*/ 1062586 w 1360262"/>
                  <a:gd name="connsiteY17" fmla="*/ 332041 h 332746"/>
                  <a:gd name="connsiteX18" fmla="*/ 800648 w 1360262"/>
                  <a:gd name="connsiteY18" fmla="*/ 332041 h 332746"/>
                  <a:gd name="connsiteX19" fmla="*/ 426792 w 1360262"/>
                  <a:gd name="connsiteY19" fmla="*/ 332040 h 332746"/>
                  <a:gd name="connsiteX20" fmla="*/ 200573 w 1360262"/>
                  <a:gd name="connsiteY20" fmla="*/ 332040 h 332746"/>
                  <a:gd name="connsiteX21" fmla="*/ 105323 w 1360262"/>
                  <a:gd name="connsiteY21" fmla="*/ 329659 h 332746"/>
                  <a:gd name="connsiteX22" fmla="*/ 57699 w 1360262"/>
                  <a:gd name="connsiteY22" fmla="*/ 320135 h 332746"/>
                  <a:gd name="connsiteX23" fmla="*/ 17217 w 1360262"/>
                  <a:gd name="connsiteY23" fmla="*/ 284416 h 332746"/>
                  <a:gd name="connsiteX24" fmla="*/ 2930 w 1360262"/>
                  <a:gd name="connsiteY24" fmla="*/ 272509 h 332746"/>
                  <a:gd name="connsiteX25" fmla="*/ 71985 w 1360262"/>
                  <a:gd name="connsiteY25" fmla="*/ 301084 h 332746"/>
                  <a:gd name="connsiteX26" fmla="*/ 193430 w 1360262"/>
                  <a:gd name="connsiteY26" fmla="*/ 305847 h 332746"/>
                  <a:gd name="connsiteX27" fmla="*/ 526804 w 1360262"/>
                  <a:gd name="connsiteY27" fmla="*/ 303465 h 332746"/>
                  <a:gd name="connsiteX0" fmla="*/ 526804 w 1360262"/>
                  <a:gd name="connsiteY0" fmla="*/ 308228 h 332746"/>
                  <a:gd name="connsiteX1" fmla="*/ 798267 w 1360262"/>
                  <a:gd name="connsiteY1" fmla="*/ 303465 h 332746"/>
                  <a:gd name="connsiteX2" fmla="*/ 976861 w 1360262"/>
                  <a:gd name="connsiteY2" fmla="*/ 293941 h 332746"/>
                  <a:gd name="connsiteX3" fmla="*/ 1074492 w 1360262"/>
                  <a:gd name="connsiteY3" fmla="*/ 286797 h 332746"/>
                  <a:gd name="connsiteX4" fmla="*/ 1167361 w 1360262"/>
                  <a:gd name="connsiteY4" fmla="*/ 248697 h 332746"/>
                  <a:gd name="connsiteX5" fmla="*/ 1234036 w 1360262"/>
                  <a:gd name="connsiteY5" fmla="*/ 198691 h 332746"/>
                  <a:gd name="connsiteX6" fmla="*/ 1269755 w 1360262"/>
                  <a:gd name="connsiteY6" fmla="*/ 132016 h 332746"/>
                  <a:gd name="connsiteX7" fmla="*/ 1288805 w 1360262"/>
                  <a:gd name="connsiteY7" fmla="*/ 65341 h 332746"/>
                  <a:gd name="connsiteX8" fmla="*/ 1307855 w 1360262"/>
                  <a:gd name="connsiteY8" fmla="*/ 20097 h 332746"/>
                  <a:gd name="connsiteX9" fmla="*/ 1326905 w 1360262"/>
                  <a:gd name="connsiteY9" fmla="*/ 5809 h 332746"/>
                  <a:gd name="connsiteX10" fmla="*/ 1360242 w 1360262"/>
                  <a:gd name="connsiteY10" fmla="*/ 1047 h 332746"/>
                  <a:gd name="connsiteX11" fmla="*/ 1331667 w 1360262"/>
                  <a:gd name="connsiteY11" fmla="*/ 24859 h 332746"/>
                  <a:gd name="connsiteX12" fmla="*/ 1317380 w 1360262"/>
                  <a:gd name="connsiteY12" fmla="*/ 84391 h 332746"/>
                  <a:gd name="connsiteX13" fmla="*/ 1295948 w 1360262"/>
                  <a:gd name="connsiteY13" fmla="*/ 162972 h 332746"/>
                  <a:gd name="connsiteX14" fmla="*/ 1257848 w 1360262"/>
                  <a:gd name="connsiteY14" fmla="*/ 236791 h 332746"/>
                  <a:gd name="connsiteX15" fmla="*/ 1191173 w 1360262"/>
                  <a:gd name="connsiteY15" fmla="*/ 293941 h 332746"/>
                  <a:gd name="connsiteX16" fmla="*/ 1129261 w 1360262"/>
                  <a:gd name="connsiteY16" fmla="*/ 322516 h 332746"/>
                  <a:gd name="connsiteX17" fmla="*/ 1062586 w 1360262"/>
                  <a:gd name="connsiteY17" fmla="*/ 332041 h 332746"/>
                  <a:gd name="connsiteX18" fmla="*/ 800648 w 1360262"/>
                  <a:gd name="connsiteY18" fmla="*/ 332041 h 332746"/>
                  <a:gd name="connsiteX19" fmla="*/ 426792 w 1360262"/>
                  <a:gd name="connsiteY19" fmla="*/ 332040 h 332746"/>
                  <a:gd name="connsiteX20" fmla="*/ 200573 w 1360262"/>
                  <a:gd name="connsiteY20" fmla="*/ 332040 h 332746"/>
                  <a:gd name="connsiteX21" fmla="*/ 105323 w 1360262"/>
                  <a:gd name="connsiteY21" fmla="*/ 329659 h 332746"/>
                  <a:gd name="connsiteX22" fmla="*/ 57699 w 1360262"/>
                  <a:gd name="connsiteY22" fmla="*/ 320135 h 332746"/>
                  <a:gd name="connsiteX23" fmla="*/ 17217 w 1360262"/>
                  <a:gd name="connsiteY23" fmla="*/ 284416 h 332746"/>
                  <a:gd name="connsiteX24" fmla="*/ 2930 w 1360262"/>
                  <a:gd name="connsiteY24" fmla="*/ 272509 h 332746"/>
                  <a:gd name="connsiteX25" fmla="*/ 71985 w 1360262"/>
                  <a:gd name="connsiteY25" fmla="*/ 301084 h 332746"/>
                  <a:gd name="connsiteX26" fmla="*/ 193430 w 1360262"/>
                  <a:gd name="connsiteY26" fmla="*/ 305847 h 332746"/>
                  <a:gd name="connsiteX27" fmla="*/ 526804 w 1360262"/>
                  <a:gd name="connsiteY27" fmla="*/ 308228 h 332746"/>
                  <a:gd name="connsiteX0" fmla="*/ 526804 w 1360262"/>
                  <a:gd name="connsiteY0" fmla="*/ 305847 h 332746"/>
                  <a:gd name="connsiteX1" fmla="*/ 798267 w 1360262"/>
                  <a:gd name="connsiteY1" fmla="*/ 303465 h 332746"/>
                  <a:gd name="connsiteX2" fmla="*/ 976861 w 1360262"/>
                  <a:gd name="connsiteY2" fmla="*/ 293941 h 332746"/>
                  <a:gd name="connsiteX3" fmla="*/ 1074492 w 1360262"/>
                  <a:gd name="connsiteY3" fmla="*/ 286797 h 332746"/>
                  <a:gd name="connsiteX4" fmla="*/ 1167361 w 1360262"/>
                  <a:gd name="connsiteY4" fmla="*/ 248697 h 332746"/>
                  <a:gd name="connsiteX5" fmla="*/ 1234036 w 1360262"/>
                  <a:gd name="connsiteY5" fmla="*/ 198691 h 332746"/>
                  <a:gd name="connsiteX6" fmla="*/ 1269755 w 1360262"/>
                  <a:gd name="connsiteY6" fmla="*/ 132016 h 332746"/>
                  <a:gd name="connsiteX7" fmla="*/ 1288805 w 1360262"/>
                  <a:gd name="connsiteY7" fmla="*/ 65341 h 332746"/>
                  <a:gd name="connsiteX8" fmla="*/ 1307855 w 1360262"/>
                  <a:gd name="connsiteY8" fmla="*/ 20097 h 332746"/>
                  <a:gd name="connsiteX9" fmla="*/ 1326905 w 1360262"/>
                  <a:gd name="connsiteY9" fmla="*/ 5809 h 332746"/>
                  <a:gd name="connsiteX10" fmla="*/ 1360242 w 1360262"/>
                  <a:gd name="connsiteY10" fmla="*/ 1047 h 332746"/>
                  <a:gd name="connsiteX11" fmla="*/ 1331667 w 1360262"/>
                  <a:gd name="connsiteY11" fmla="*/ 24859 h 332746"/>
                  <a:gd name="connsiteX12" fmla="*/ 1317380 w 1360262"/>
                  <a:gd name="connsiteY12" fmla="*/ 84391 h 332746"/>
                  <a:gd name="connsiteX13" fmla="*/ 1295948 w 1360262"/>
                  <a:gd name="connsiteY13" fmla="*/ 162972 h 332746"/>
                  <a:gd name="connsiteX14" fmla="*/ 1257848 w 1360262"/>
                  <a:gd name="connsiteY14" fmla="*/ 236791 h 332746"/>
                  <a:gd name="connsiteX15" fmla="*/ 1191173 w 1360262"/>
                  <a:gd name="connsiteY15" fmla="*/ 293941 h 332746"/>
                  <a:gd name="connsiteX16" fmla="*/ 1129261 w 1360262"/>
                  <a:gd name="connsiteY16" fmla="*/ 322516 h 332746"/>
                  <a:gd name="connsiteX17" fmla="*/ 1062586 w 1360262"/>
                  <a:gd name="connsiteY17" fmla="*/ 332041 h 332746"/>
                  <a:gd name="connsiteX18" fmla="*/ 800648 w 1360262"/>
                  <a:gd name="connsiteY18" fmla="*/ 332041 h 332746"/>
                  <a:gd name="connsiteX19" fmla="*/ 426792 w 1360262"/>
                  <a:gd name="connsiteY19" fmla="*/ 332040 h 332746"/>
                  <a:gd name="connsiteX20" fmla="*/ 200573 w 1360262"/>
                  <a:gd name="connsiteY20" fmla="*/ 332040 h 332746"/>
                  <a:gd name="connsiteX21" fmla="*/ 105323 w 1360262"/>
                  <a:gd name="connsiteY21" fmla="*/ 329659 h 332746"/>
                  <a:gd name="connsiteX22" fmla="*/ 57699 w 1360262"/>
                  <a:gd name="connsiteY22" fmla="*/ 320135 h 332746"/>
                  <a:gd name="connsiteX23" fmla="*/ 17217 w 1360262"/>
                  <a:gd name="connsiteY23" fmla="*/ 284416 h 332746"/>
                  <a:gd name="connsiteX24" fmla="*/ 2930 w 1360262"/>
                  <a:gd name="connsiteY24" fmla="*/ 272509 h 332746"/>
                  <a:gd name="connsiteX25" fmla="*/ 71985 w 1360262"/>
                  <a:gd name="connsiteY25" fmla="*/ 301084 h 332746"/>
                  <a:gd name="connsiteX26" fmla="*/ 193430 w 1360262"/>
                  <a:gd name="connsiteY26" fmla="*/ 305847 h 332746"/>
                  <a:gd name="connsiteX27" fmla="*/ 526804 w 1360262"/>
                  <a:gd name="connsiteY27" fmla="*/ 305847 h 332746"/>
                  <a:gd name="connsiteX0" fmla="*/ 526804 w 1360262"/>
                  <a:gd name="connsiteY0" fmla="*/ 305847 h 332746"/>
                  <a:gd name="connsiteX1" fmla="*/ 798267 w 1360262"/>
                  <a:gd name="connsiteY1" fmla="*/ 305846 h 332746"/>
                  <a:gd name="connsiteX2" fmla="*/ 976861 w 1360262"/>
                  <a:gd name="connsiteY2" fmla="*/ 293941 h 332746"/>
                  <a:gd name="connsiteX3" fmla="*/ 1074492 w 1360262"/>
                  <a:gd name="connsiteY3" fmla="*/ 286797 h 332746"/>
                  <a:gd name="connsiteX4" fmla="*/ 1167361 w 1360262"/>
                  <a:gd name="connsiteY4" fmla="*/ 248697 h 332746"/>
                  <a:gd name="connsiteX5" fmla="*/ 1234036 w 1360262"/>
                  <a:gd name="connsiteY5" fmla="*/ 198691 h 332746"/>
                  <a:gd name="connsiteX6" fmla="*/ 1269755 w 1360262"/>
                  <a:gd name="connsiteY6" fmla="*/ 132016 h 332746"/>
                  <a:gd name="connsiteX7" fmla="*/ 1288805 w 1360262"/>
                  <a:gd name="connsiteY7" fmla="*/ 65341 h 332746"/>
                  <a:gd name="connsiteX8" fmla="*/ 1307855 w 1360262"/>
                  <a:gd name="connsiteY8" fmla="*/ 20097 h 332746"/>
                  <a:gd name="connsiteX9" fmla="*/ 1326905 w 1360262"/>
                  <a:gd name="connsiteY9" fmla="*/ 5809 h 332746"/>
                  <a:gd name="connsiteX10" fmla="*/ 1360242 w 1360262"/>
                  <a:gd name="connsiteY10" fmla="*/ 1047 h 332746"/>
                  <a:gd name="connsiteX11" fmla="*/ 1331667 w 1360262"/>
                  <a:gd name="connsiteY11" fmla="*/ 24859 h 332746"/>
                  <a:gd name="connsiteX12" fmla="*/ 1317380 w 1360262"/>
                  <a:gd name="connsiteY12" fmla="*/ 84391 h 332746"/>
                  <a:gd name="connsiteX13" fmla="*/ 1295948 w 1360262"/>
                  <a:gd name="connsiteY13" fmla="*/ 162972 h 332746"/>
                  <a:gd name="connsiteX14" fmla="*/ 1257848 w 1360262"/>
                  <a:gd name="connsiteY14" fmla="*/ 236791 h 332746"/>
                  <a:gd name="connsiteX15" fmla="*/ 1191173 w 1360262"/>
                  <a:gd name="connsiteY15" fmla="*/ 293941 h 332746"/>
                  <a:gd name="connsiteX16" fmla="*/ 1129261 w 1360262"/>
                  <a:gd name="connsiteY16" fmla="*/ 322516 h 332746"/>
                  <a:gd name="connsiteX17" fmla="*/ 1062586 w 1360262"/>
                  <a:gd name="connsiteY17" fmla="*/ 332041 h 332746"/>
                  <a:gd name="connsiteX18" fmla="*/ 800648 w 1360262"/>
                  <a:gd name="connsiteY18" fmla="*/ 332041 h 332746"/>
                  <a:gd name="connsiteX19" fmla="*/ 426792 w 1360262"/>
                  <a:gd name="connsiteY19" fmla="*/ 332040 h 332746"/>
                  <a:gd name="connsiteX20" fmla="*/ 200573 w 1360262"/>
                  <a:gd name="connsiteY20" fmla="*/ 332040 h 332746"/>
                  <a:gd name="connsiteX21" fmla="*/ 105323 w 1360262"/>
                  <a:gd name="connsiteY21" fmla="*/ 329659 h 332746"/>
                  <a:gd name="connsiteX22" fmla="*/ 57699 w 1360262"/>
                  <a:gd name="connsiteY22" fmla="*/ 320135 h 332746"/>
                  <a:gd name="connsiteX23" fmla="*/ 17217 w 1360262"/>
                  <a:gd name="connsiteY23" fmla="*/ 284416 h 332746"/>
                  <a:gd name="connsiteX24" fmla="*/ 2930 w 1360262"/>
                  <a:gd name="connsiteY24" fmla="*/ 272509 h 332746"/>
                  <a:gd name="connsiteX25" fmla="*/ 71985 w 1360262"/>
                  <a:gd name="connsiteY25" fmla="*/ 301084 h 332746"/>
                  <a:gd name="connsiteX26" fmla="*/ 193430 w 1360262"/>
                  <a:gd name="connsiteY26" fmla="*/ 305847 h 332746"/>
                  <a:gd name="connsiteX27" fmla="*/ 526804 w 1360262"/>
                  <a:gd name="connsiteY27" fmla="*/ 305847 h 332746"/>
                  <a:gd name="connsiteX0" fmla="*/ 526804 w 1360262"/>
                  <a:gd name="connsiteY0" fmla="*/ 305847 h 332746"/>
                  <a:gd name="connsiteX1" fmla="*/ 798267 w 1360262"/>
                  <a:gd name="connsiteY1" fmla="*/ 305846 h 332746"/>
                  <a:gd name="connsiteX2" fmla="*/ 979242 w 1360262"/>
                  <a:gd name="connsiteY2" fmla="*/ 301085 h 332746"/>
                  <a:gd name="connsiteX3" fmla="*/ 1074492 w 1360262"/>
                  <a:gd name="connsiteY3" fmla="*/ 286797 h 332746"/>
                  <a:gd name="connsiteX4" fmla="*/ 1167361 w 1360262"/>
                  <a:gd name="connsiteY4" fmla="*/ 248697 h 332746"/>
                  <a:gd name="connsiteX5" fmla="*/ 1234036 w 1360262"/>
                  <a:gd name="connsiteY5" fmla="*/ 198691 h 332746"/>
                  <a:gd name="connsiteX6" fmla="*/ 1269755 w 1360262"/>
                  <a:gd name="connsiteY6" fmla="*/ 132016 h 332746"/>
                  <a:gd name="connsiteX7" fmla="*/ 1288805 w 1360262"/>
                  <a:gd name="connsiteY7" fmla="*/ 65341 h 332746"/>
                  <a:gd name="connsiteX8" fmla="*/ 1307855 w 1360262"/>
                  <a:gd name="connsiteY8" fmla="*/ 20097 h 332746"/>
                  <a:gd name="connsiteX9" fmla="*/ 1326905 w 1360262"/>
                  <a:gd name="connsiteY9" fmla="*/ 5809 h 332746"/>
                  <a:gd name="connsiteX10" fmla="*/ 1360242 w 1360262"/>
                  <a:gd name="connsiteY10" fmla="*/ 1047 h 332746"/>
                  <a:gd name="connsiteX11" fmla="*/ 1331667 w 1360262"/>
                  <a:gd name="connsiteY11" fmla="*/ 24859 h 332746"/>
                  <a:gd name="connsiteX12" fmla="*/ 1317380 w 1360262"/>
                  <a:gd name="connsiteY12" fmla="*/ 84391 h 332746"/>
                  <a:gd name="connsiteX13" fmla="*/ 1295948 w 1360262"/>
                  <a:gd name="connsiteY13" fmla="*/ 162972 h 332746"/>
                  <a:gd name="connsiteX14" fmla="*/ 1257848 w 1360262"/>
                  <a:gd name="connsiteY14" fmla="*/ 236791 h 332746"/>
                  <a:gd name="connsiteX15" fmla="*/ 1191173 w 1360262"/>
                  <a:gd name="connsiteY15" fmla="*/ 293941 h 332746"/>
                  <a:gd name="connsiteX16" fmla="*/ 1129261 w 1360262"/>
                  <a:gd name="connsiteY16" fmla="*/ 322516 h 332746"/>
                  <a:gd name="connsiteX17" fmla="*/ 1062586 w 1360262"/>
                  <a:gd name="connsiteY17" fmla="*/ 332041 h 332746"/>
                  <a:gd name="connsiteX18" fmla="*/ 800648 w 1360262"/>
                  <a:gd name="connsiteY18" fmla="*/ 332041 h 332746"/>
                  <a:gd name="connsiteX19" fmla="*/ 426792 w 1360262"/>
                  <a:gd name="connsiteY19" fmla="*/ 332040 h 332746"/>
                  <a:gd name="connsiteX20" fmla="*/ 200573 w 1360262"/>
                  <a:gd name="connsiteY20" fmla="*/ 332040 h 332746"/>
                  <a:gd name="connsiteX21" fmla="*/ 105323 w 1360262"/>
                  <a:gd name="connsiteY21" fmla="*/ 329659 h 332746"/>
                  <a:gd name="connsiteX22" fmla="*/ 57699 w 1360262"/>
                  <a:gd name="connsiteY22" fmla="*/ 320135 h 332746"/>
                  <a:gd name="connsiteX23" fmla="*/ 17217 w 1360262"/>
                  <a:gd name="connsiteY23" fmla="*/ 284416 h 332746"/>
                  <a:gd name="connsiteX24" fmla="*/ 2930 w 1360262"/>
                  <a:gd name="connsiteY24" fmla="*/ 272509 h 332746"/>
                  <a:gd name="connsiteX25" fmla="*/ 71985 w 1360262"/>
                  <a:gd name="connsiteY25" fmla="*/ 301084 h 332746"/>
                  <a:gd name="connsiteX26" fmla="*/ 193430 w 1360262"/>
                  <a:gd name="connsiteY26" fmla="*/ 305847 h 332746"/>
                  <a:gd name="connsiteX27" fmla="*/ 526804 w 1360262"/>
                  <a:gd name="connsiteY27" fmla="*/ 305847 h 332746"/>
                  <a:gd name="connsiteX0" fmla="*/ 526804 w 1360262"/>
                  <a:gd name="connsiteY0" fmla="*/ 305847 h 332746"/>
                  <a:gd name="connsiteX1" fmla="*/ 798267 w 1360262"/>
                  <a:gd name="connsiteY1" fmla="*/ 305846 h 332746"/>
                  <a:gd name="connsiteX2" fmla="*/ 979242 w 1360262"/>
                  <a:gd name="connsiteY2" fmla="*/ 301085 h 332746"/>
                  <a:gd name="connsiteX3" fmla="*/ 1079255 w 1360262"/>
                  <a:gd name="connsiteY3" fmla="*/ 293941 h 332746"/>
                  <a:gd name="connsiteX4" fmla="*/ 1167361 w 1360262"/>
                  <a:gd name="connsiteY4" fmla="*/ 248697 h 332746"/>
                  <a:gd name="connsiteX5" fmla="*/ 1234036 w 1360262"/>
                  <a:gd name="connsiteY5" fmla="*/ 198691 h 332746"/>
                  <a:gd name="connsiteX6" fmla="*/ 1269755 w 1360262"/>
                  <a:gd name="connsiteY6" fmla="*/ 132016 h 332746"/>
                  <a:gd name="connsiteX7" fmla="*/ 1288805 w 1360262"/>
                  <a:gd name="connsiteY7" fmla="*/ 65341 h 332746"/>
                  <a:gd name="connsiteX8" fmla="*/ 1307855 w 1360262"/>
                  <a:gd name="connsiteY8" fmla="*/ 20097 h 332746"/>
                  <a:gd name="connsiteX9" fmla="*/ 1326905 w 1360262"/>
                  <a:gd name="connsiteY9" fmla="*/ 5809 h 332746"/>
                  <a:gd name="connsiteX10" fmla="*/ 1360242 w 1360262"/>
                  <a:gd name="connsiteY10" fmla="*/ 1047 h 332746"/>
                  <a:gd name="connsiteX11" fmla="*/ 1331667 w 1360262"/>
                  <a:gd name="connsiteY11" fmla="*/ 24859 h 332746"/>
                  <a:gd name="connsiteX12" fmla="*/ 1317380 w 1360262"/>
                  <a:gd name="connsiteY12" fmla="*/ 84391 h 332746"/>
                  <a:gd name="connsiteX13" fmla="*/ 1295948 w 1360262"/>
                  <a:gd name="connsiteY13" fmla="*/ 162972 h 332746"/>
                  <a:gd name="connsiteX14" fmla="*/ 1257848 w 1360262"/>
                  <a:gd name="connsiteY14" fmla="*/ 236791 h 332746"/>
                  <a:gd name="connsiteX15" fmla="*/ 1191173 w 1360262"/>
                  <a:gd name="connsiteY15" fmla="*/ 293941 h 332746"/>
                  <a:gd name="connsiteX16" fmla="*/ 1129261 w 1360262"/>
                  <a:gd name="connsiteY16" fmla="*/ 322516 h 332746"/>
                  <a:gd name="connsiteX17" fmla="*/ 1062586 w 1360262"/>
                  <a:gd name="connsiteY17" fmla="*/ 332041 h 332746"/>
                  <a:gd name="connsiteX18" fmla="*/ 800648 w 1360262"/>
                  <a:gd name="connsiteY18" fmla="*/ 332041 h 332746"/>
                  <a:gd name="connsiteX19" fmla="*/ 426792 w 1360262"/>
                  <a:gd name="connsiteY19" fmla="*/ 332040 h 332746"/>
                  <a:gd name="connsiteX20" fmla="*/ 200573 w 1360262"/>
                  <a:gd name="connsiteY20" fmla="*/ 332040 h 332746"/>
                  <a:gd name="connsiteX21" fmla="*/ 105323 w 1360262"/>
                  <a:gd name="connsiteY21" fmla="*/ 329659 h 332746"/>
                  <a:gd name="connsiteX22" fmla="*/ 57699 w 1360262"/>
                  <a:gd name="connsiteY22" fmla="*/ 320135 h 332746"/>
                  <a:gd name="connsiteX23" fmla="*/ 17217 w 1360262"/>
                  <a:gd name="connsiteY23" fmla="*/ 284416 h 332746"/>
                  <a:gd name="connsiteX24" fmla="*/ 2930 w 1360262"/>
                  <a:gd name="connsiteY24" fmla="*/ 272509 h 332746"/>
                  <a:gd name="connsiteX25" fmla="*/ 71985 w 1360262"/>
                  <a:gd name="connsiteY25" fmla="*/ 301084 h 332746"/>
                  <a:gd name="connsiteX26" fmla="*/ 193430 w 1360262"/>
                  <a:gd name="connsiteY26" fmla="*/ 305847 h 332746"/>
                  <a:gd name="connsiteX27" fmla="*/ 526804 w 1360262"/>
                  <a:gd name="connsiteY27" fmla="*/ 305847 h 332746"/>
                  <a:gd name="connsiteX0" fmla="*/ 526804 w 1360262"/>
                  <a:gd name="connsiteY0" fmla="*/ 305847 h 332746"/>
                  <a:gd name="connsiteX1" fmla="*/ 798267 w 1360262"/>
                  <a:gd name="connsiteY1" fmla="*/ 305846 h 332746"/>
                  <a:gd name="connsiteX2" fmla="*/ 979242 w 1360262"/>
                  <a:gd name="connsiteY2" fmla="*/ 301085 h 332746"/>
                  <a:gd name="connsiteX3" fmla="*/ 1079255 w 1360262"/>
                  <a:gd name="connsiteY3" fmla="*/ 293941 h 332746"/>
                  <a:gd name="connsiteX4" fmla="*/ 1167361 w 1360262"/>
                  <a:gd name="connsiteY4" fmla="*/ 262985 h 332746"/>
                  <a:gd name="connsiteX5" fmla="*/ 1234036 w 1360262"/>
                  <a:gd name="connsiteY5" fmla="*/ 198691 h 332746"/>
                  <a:gd name="connsiteX6" fmla="*/ 1269755 w 1360262"/>
                  <a:gd name="connsiteY6" fmla="*/ 132016 h 332746"/>
                  <a:gd name="connsiteX7" fmla="*/ 1288805 w 1360262"/>
                  <a:gd name="connsiteY7" fmla="*/ 65341 h 332746"/>
                  <a:gd name="connsiteX8" fmla="*/ 1307855 w 1360262"/>
                  <a:gd name="connsiteY8" fmla="*/ 20097 h 332746"/>
                  <a:gd name="connsiteX9" fmla="*/ 1326905 w 1360262"/>
                  <a:gd name="connsiteY9" fmla="*/ 5809 h 332746"/>
                  <a:gd name="connsiteX10" fmla="*/ 1360242 w 1360262"/>
                  <a:gd name="connsiteY10" fmla="*/ 1047 h 332746"/>
                  <a:gd name="connsiteX11" fmla="*/ 1331667 w 1360262"/>
                  <a:gd name="connsiteY11" fmla="*/ 24859 h 332746"/>
                  <a:gd name="connsiteX12" fmla="*/ 1317380 w 1360262"/>
                  <a:gd name="connsiteY12" fmla="*/ 84391 h 332746"/>
                  <a:gd name="connsiteX13" fmla="*/ 1295948 w 1360262"/>
                  <a:gd name="connsiteY13" fmla="*/ 162972 h 332746"/>
                  <a:gd name="connsiteX14" fmla="*/ 1257848 w 1360262"/>
                  <a:gd name="connsiteY14" fmla="*/ 236791 h 332746"/>
                  <a:gd name="connsiteX15" fmla="*/ 1191173 w 1360262"/>
                  <a:gd name="connsiteY15" fmla="*/ 293941 h 332746"/>
                  <a:gd name="connsiteX16" fmla="*/ 1129261 w 1360262"/>
                  <a:gd name="connsiteY16" fmla="*/ 322516 h 332746"/>
                  <a:gd name="connsiteX17" fmla="*/ 1062586 w 1360262"/>
                  <a:gd name="connsiteY17" fmla="*/ 332041 h 332746"/>
                  <a:gd name="connsiteX18" fmla="*/ 800648 w 1360262"/>
                  <a:gd name="connsiteY18" fmla="*/ 332041 h 332746"/>
                  <a:gd name="connsiteX19" fmla="*/ 426792 w 1360262"/>
                  <a:gd name="connsiteY19" fmla="*/ 332040 h 332746"/>
                  <a:gd name="connsiteX20" fmla="*/ 200573 w 1360262"/>
                  <a:gd name="connsiteY20" fmla="*/ 332040 h 332746"/>
                  <a:gd name="connsiteX21" fmla="*/ 105323 w 1360262"/>
                  <a:gd name="connsiteY21" fmla="*/ 329659 h 332746"/>
                  <a:gd name="connsiteX22" fmla="*/ 57699 w 1360262"/>
                  <a:gd name="connsiteY22" fmla="*/ 320135 h 332746"/>
                  <a:gd name="connsiteX23" fmla="*/ 17217 w 1360262"/>
                  <a:gd name="connsiteY23" fmla="*/ 284416 h 332746"/>
                  <a:gd name="connsiteX24" fmla="*/ 2930 w 1360262"/>
                  <a:gd name="connsiteY24" fmla="*/ 272509 h 332746"/>
                  <a:gd name="connsiteX25" fmla="*/ 71985 w 1360262"/>
                  <a:gd name="connsiteY25" fmla="*/ 301084 h 332746"/>
                  <a:gd name="connsiteX26" fmla="*/ 193430 w 1360262"/>
                  <a:gd name="connsiteY26" fmla="*/ 305847 h 332746"/>
                  <a:gd name="connsiteX27" fmla="*/ 526804 w 1360262"/>
                  <a:gd name="connsiteY27" fmla="*/ 305847 h 332746"/>
                  <a:gd name="connsiteX0" fmla="*/ 526804 w 1360262"/>
                  <a:gd name="connsiteY0" fmla="*/ 305847 h 332041"/>
                  <a:gd name="connsiteX1" fmla="*/ 798267 w 1360262"/>
                  <a:gd name="connsiteY1" fmla="*/ 305846 h 332041"/>
                  <a:gd name="connsiteX2" fmla="*/ 979242 w 1360262"/>
                  <a:gd name="connsiteY2" fmla="*/ 301085 h 332041"/>
                  <a:gd name="connsiteX3" fmla="*/ 1079255 w 1360262"/>
                  <a:gd name="connsiteY3" fmla="*/ 293941 h 332041"/>
                  <a:gd name="connsiteX4" fmla="*/ 1167361 w 1360262"/>
                  <a:gd name="connsiteY4" fmla="*/ 262985 h 332041"/>
                  <a:gd name="connsiteX5" fmla="*/ 1234036 w 1360262"/>
                  <a:gd name="connsiteY5" fmla="*/ 198691 h 332041"/>
                  <a:gd name="connsiteX6" fmla="*/ 1269755 w 1360262"/>
                  <a:gd name="connsiteY6" fmla="*/ 132016 h 332041"/>
                  <a:gd name="connsiteX7" fmla="*/ 1288805 w 1360262"/>
                  <a:gd name="connsiteY7" fmla="*/ 65341 h 332041"/>
                  <a:gd name="connsiteX8" fmla="*/ 1307855 w 1360262"/>
                  <a:gd name="connsiteY8" fmla="*/ 20097 h 332041"/>
                  <a:gd name="connsiteX9" fmla="*/ 1326905 w 1360262"/>
                  <a:gd name="connsiteY9" fmla="*/ 5809 h 332041"/>
                  <a:gd name="connsiteX10" fmla="*/ 1360242 w 1360262"/>
                  <a:gd name="connsiteY10" fmla="*/ 1047 h 332041"/>
                  <a:gd name="connsiteX11" fmla="*/ 1331667 w 1360262"/>
                  <a:gd name="connsiteY11" fmla="*/ 24859 h 332041"/>
                  <a:gd name="connsiteX12" fmla="*/ 1317380 w 1360262"/>
                  <a:gd name="connsiteY12" fmla="*/ 84391 h 332041"/>
                  <a:gd name="connsiteX13" fmla="*/ 1295948 w 1360262"/>
                  <a:gd name="connsiteY13" fmla="*/ 162972 h 332041"/>
                  <a:gd name="connsiteX14" fmla="*/ 1257848 w 1360262"/>
                  <a:gd name="connsiteY14" fmla="*/ 236791 h 332041"/>
                  <a:gd name="connsiteX15" fmla="*/ 1191173 w 1360262"/>
                  <a:gd name="connsiteY15" fmla="*/ 293941 h 332041"/>
                  <a:gd name="connsiteX16" fmla="*/ 1129261 w 1360262"/>
                  <a:gd name="connsiteY16" fmla="*/ 322516 h 332041"/>
                  <a:gd name="connsiteX17" fmla="*/ 1064968 w 1360262"/>
                  <a:gd name="connsiteY17" fmla="*/ 329660 h 332041"/>
                  <a:gd name="connsiteX18" fmla="*/ 800648 w 1360262"/>
                  <a:gd name="connsiteY18" fmla="*/ 332041 h 332041"/>
                  <a:gd name="connsiteX19" fmla="*/ 426792 w 1360262"/>
                  <a:gd name="connsiteY19" fmla="*/ 332040 h 332041"/>
                  <a:gd name="connsiteX20" fmla="*/ 200573 w 1360262"/>
                  <a:gd name="connsiteY20" fmla="*/ 332040 h 332041"/>
                  <a:gd name="connsiteX21" fmla="*/ 105323 w 1360262"/>
                  <a:gd name="connsiteY21" fmla="*/ 329659 h 332041"/>
                  <a:gd name="connsiteX22" fmla="*/ 57699 w 1360262"/>
                  <a:gd name="connsiteY22" fmla="*/ 320135 h 332041"/>
                  <a:gd name="connsiteX23" fmla="*/ 17217 w 1360262"/>
                  <a:gd name="connsiteY23" fmla="*/ 284416 h 332041"/>
                  <a:gd name="connsiteX24" fmla="*/ 2930 w 1360262"/>
                  <a:gd name="connsiteY24" fmla="*/ 272509 h 332041"/>
                  <a:gd name="connsiteX25" fmla="*/ 71985 w 1360262"/>
                  <a:gd name="connsiteY25" fmla="*/ 301084 h 332041"/>
                  <a:gd name="connsiteX26" fmla="*/ 193430 w 1360262"/>
                  <a:gd name="connsiteY26" fmla="*/ 305847 h 332041"/>
                  <a:gd name="connsiteX27" fmla="*/ 526804 w 1360262"/>
                  <a:gd name="connsiteY27" fmla="*/ 305847 h 332041"/>
                  <a:gd name="connsiteX0" fmla="*/ 525175 w 1358633"/>
                  <a:gd name="connsiteY0" fmla="*/ 305847 h 332041"/>
                  <a:gd name="connsiteX1" fmla="*/ 796638 w 1358633"/>
                  <a:gd name="connsiteY1" fmla="*/ 305846 h 332041"/>
                  <a:gd name="connsiteX2" fmla="*/ 977613 w 1358633"/>
                  <a:gd name="connsiteY2" fmla="*/ 301085 h 332041"/>
                  <a:gd name="connsiteX3" fmla="*/ 1077626 w 1358633"/>
                  <a:gd name="connsiteY3" fmla="*/ 293941 h 332041"/>
                  <a:gd name="connsiteX4" fmla="*/ 1165732 w 1358633"/>
                  <a:gd name="connsiteY4" fmla="*/ 262985 h 332041"/>
                  <a:gd name="connsiteX5" fmla="*/ 1232407 w 1358633"/>
                  <a:gd name="connsiteY5" fmla="*/ 198691 h 332041"/>
                  <a:gd name="connsiteX6" fmla="*/ 1268126 w 1358633"/>
                  <a:gd name="connsiteY6" fmla="*/ 132016 h 332041"/>
                  <a:gd name="connsiteX7" fmla="*/ 1287176 w 1358633"/>
                  <a:gd name="connsiteY7" fmla="*/ 65341 h 332041"/>
                  <a:gd name="connsiteX8" fmla="*/ 1306226 w 1358633"/>
                  <a:gd name="connsiteY8" fmla="*/ 20097 h 332041"/>
                  <a:gd name="connsiteX9" fmla="*/ 1325276 w 1358633"/>
                  <a:gd name="connsiteY9" fmla="*/ 5809 h 332041"/>
                  <a:gd name="connsiteX10" fmla="*/ 1358613 w 1358633"/>
                  <a:gd name="connsiteY10" fmla="*/ 1047 h 332041"/>
                  <a:gd name="connsiteX11" fmla="*/ 1330038 w 1358633"/>
                  <a:gd name="connsiteY11" fmla="*/ 24859 h 332041"/>
                  <a:gd name="connsiteX12" fmla="*/ 1315751 w 1358633"/>
                  <a:gd name="connsiteY12" fmla="*/ 84391 h 332041"/>
                  <a:gd name="connsiteX13" fmla="*/ 1294319 w 1358633"/>
                  <a:gd name="connsiteY13" fmla="*/ 162972 h 332041"/>
                  <a:gd name="connsiteX14" fmla="*/ 1256219 w 1358633"/>
                  <a:gd name="connsiteY14" fmla="*/ 236791 h 332041"/>
                  <a:gd name="connsiteX15" fmla="*/ 1189544 w 1358633"/>
                  <a:gd name="connsiteY15" fmla="*/ 293941 h 332041"/>
                  <a:gd name="connsiteX16" fmla="*/ 1127632 w 1358633"/>
                  <a:gd name="connsiteY16" fmla="*/ 322516 h 332041"/>
                  <a:gd name="connsiteX17" fmla="*/ 1063339 w 1358633"/>
                  <a:gd name="connsiteY17" fmla="*/ 329660 h 332041"/>
                  <a:gd name="connsiteX18" fmla="*/ 799019 w 1358633"/>
                  <a:gd name="connsiteY18" fmla="*/ 332041 h 332041"/>
                  <a:gd name="connsiteX19" fmla="*/ 425163 w 1358633"/>
                  <a:gd name="connsiteY19" fmla="*/ 332040 h 332041"/>
                  <a:gd name="connsiteX20" fmla="*/ 198944 w 1358633"/>
                  <a:gd name="connsiteY20" fmla="*/ 332040 h 332041"/>
                  <a:gd name="connsiteX21" fmla="*/ 103694 w 1358633"/>
                  <a:gd name="connsiteY21" fmla="*/ 329659 h 332041"/>
                  <a:gd name="connsiteX22" fmla="*/ 56070 w 1358633"/>
                  <a:gd name="connsiteY22" fmla="*/ 320135 h 332041"/>
                  <a:gd name="connsiteX23" fmla="*/ 27494 w 1358633"/>
                  <a:gd name="connsiteY23" fmla="*/ 298703 h 332041"/>
                  <a:gd name="connsiteX24" fmla="*/ 1301 w 1358633"/>
                  <a:gd name="connsiteY24" fmla="*/ 272509 h 332041"/>
                  <a:gd name="connsiteX25" fmla="*/ 70356 w 1358633"/>
                  <a:gd name="connsiteY25" fmla="*/ 301084 h 332041"/>
                  <a:gd name="connsiteX26" fmla="*/ 191801 w 1358633"/>
                  <a:gd name="connsiteY26" fmla="*/ 305847 h 332041"/>
                  <a:gd name="connsiteX27" fmla="*/ 525175 w 1358633"/>
                  <a:gd name="connsiteY27" fmla="*/ 305847 h 332041"/>
                  <a:gd name="connsiteX0" fmla="*/ 525175 w 1358633"/>
                  <a:gd name="connsiteY0" fmla="*/ 305847 h 332041"/>
                  <a:gd name="connsiteX1" fmla="*/ 796638 w 1358633"/>
                  <a:gd name="connsiteY1" fmla="*/ 305846 h 332041"/>
                  <a:gd name="connsiteX2" fmla="*/ 977613 w 1358633"/>
                  <a:gd name="connsiteY2" fmla="*/ 301085 h 332041"/>
                  <a:gd name="connsiteX3" fmla="*/ 1077626 w 1358633"/>
                  <a:gd name="connsiteY3" fmla="*/ 293941 h 332041"/>
                  <a:gd name="connsiteX4" fmla="*/ 1165732 w 1358633"/>
                  <a:gd name="connsiteY4" fmla="*/ 262985 h 332041"/>
                  <a:gd name="connsiteX5" fmla="*/ 1232407 w 1358633"/>
                  <a:gd name="connsiteY5" fmla="*/ 198691 h 332041"/>
                  <a:gd name="connsiteX6" fmla="*/ 1268126 w 1358633"/>
                  <a:gd name="connsiteY6" fmla="*/ 132016 h 332041"/>
                  <a:gd name="connsiteX7" fmla="*/ 1287176 w 1358633"/>
                  <a:gd name="connsiteY7" fmla="*/ 65341 h 332041"/>
                  <a:gd name="connsiteX8" fmla="*/ 1306226 w 1358633"/>
                  <a:gd name="connsiteY8" fmla="*/ 20097 h 332041"/>
                  <a:gd name="connsiteX9" fmla="*/ 1325276 w 1358633"/>
                  <a:gd name="connsiteY9" fmla="*/ 5809 h 332041"/>
                  <a:gd name="connsiteX10" fmla="*/ 1358613 w 1358633"/>
                  <a:gd name="connsiteY10" fmla="*/ 1047 h 332041"/>
                  <a:gd name="connsiteX11" fmla="*/ 1330038 w 1358633"/>
                  <a:gd name="connsiteY11" fmla="*/ 24859 h 332041"/>
                  <a:gd name="connsiteX12" fmla="*/ 1315751 w 1358633"/>
                  <a:gd name="connsiteY12" fmla="*/ 84391 h 332041"/>
                  <a:gd name="connsiteX13" fmla="*/ 1294319 w 1358633"/>
                  <a:gd name="connsiteY13" fmla="*/ 162972 h 332041"/>
                  <a:gd name="connsiteX14" fmla="*/ 1256219 w 1358633"/>
                  <a:gd name="connsiteY14" fmla="*/ 236791 h 332041"/>
                  <a:gd name="connsiteX15" fmla="*/ 1189544 w 1358633"/>
                  <a:gd name="connsiteY15" fmla="*/ 293941 h 332041"/>
                  <a:gd name="connsiteX16" fmla="*/ 1127632 w 1358633"/>
                  <a:gd name="connsiteY16" fmla="*/ 322516 h 332041"/>
                  <a:gd name="connsiteX17" fmla="*/ 1063339 w 1358633"/>
                  <a:gd name="connsiteY17" fmla="*/ 329660 h 332041"/>
                  <a:gd name="connsiteX18" fmla="*/ 799019 w 1358633"/>
                  <a:gd name="connsiteY18" fmla="*/ 332041 h 332041"/>
                  <a:gd name="connsiteX19" fmla="*/ 425163 w 1358633"/>
                  <a:gd name="connsiteY19" fmla="*/ 332040 h 332041"/>
                  <a:gd name="connsiteX20" fmla="*/ 198944 w 1358633"/>
                  <a:gd name="connsiteY20" fmla="*/ 332040 h 332041"/>
                  <a:gd name="connsiteX21" fmla="*/ 103694 w 1358633"/>
                  <a:gd name="connsiteY21" fmla="*/ 329659 h 332041"/>
                  <a:gd name="connsiteX22" fmla="*/ 56070 w 1358633"/>
                  <a:gd name="connsiteY22" fmla="*/ 320135 h 332041"/>
                  <a:gd name="connsiteX23" fmla="*/ 27494 w 1358633"/>
                  <a:gd name="connsiteY23" fmla="*/ 298703 h 332041"/>
                  <a:gd name="connsiteX24" fmla="*/ 1301 w 1358633"/>
                  <a:gd name="connsiteY24" fmla="*/ 272509 h 332041"/>
                  <a:gd name="connsiteX25" fmla="*/ 70356 w 1358633"/>
                  <a:gd name="connsiteY25" fmla="*/ 301084 h 332041"/>
                  <a:gd name="connsiteX26" fmla="*/ 191801 w 1358633"/>
                  <a:gd name="connsiteY26" fmla="*/ 305847 h 332041"/>
                  <a:gd name="connsiteX27" fmla="*/ 525175 w 1358633"/>
                  <a:gd name="connsiteY27" fmla="*/ 305847 h 332041"/>
                  <a:gd name="connsiteX0" fmla="*/ 522887 w 1356345"/>
                  <a:gd name="connsiteY0" fmla="*/ 305847 h 332041"/>
                  <a:gd name="connsiteX1" fmla="*/ 794350 w 1356345"/>
                  <a:gd name="connsiteY1" fmla="*/ 305846 h 332041"/>
                  <a:gd name="connsiteX2" fmla="*/ 975325 w 1356345"/>
                  <a:gd name="connsiteY2" fmla="*/ 301085 h 332041"/>
                  <a:gd name="connsiteX3" fmla="*/ 1075338 w 1356345"/>
                  <a:gd name="connsiteY3" fmla="*/ 293941 h 332041"/>
                  <a:gd name="connsiteX4" fmla="*/ 1163444 w 1356345"/>
                  <a:gd name="connsiteY4" fmla="*/ 262985 h 332041"/>
                  <a:gd name="connsiteX5" fmla="*/ 1230119 w 1356345"/>
                  <a:gd name="connsiteY5" fmla="*/ 198691 h 332041"/>
                  <a:gd name="connsiteX6" fmla="*/ 1265838 w 1356345"/>
                  <a:gd name="connsiteY6" fmla="*/ 132016 h 332041"/>
                  <a:gd name="connsiteX7" fmla="*/ 1284888 w 1356345"/>
                  <a:gd name="connsiteY7" fmla="*/ 65341 h 332041"/>
                  <a:gd name="connsiteX8" fmla="*/ 1303938 w 1356345"/>
                  <a:gd name="connsiteY8" fmla="*/ 20097 h 332041"/>
                  <a:gd name="connsiteX9" fmla="*/ 1322988 w 1356345"/>
                  <a:gd name="connsiteY9" fmla="*/ 5809 h 332041"/>
                  <a:gd name="connsiteX10" fmla="*/ 1356325 w 1356345"/>
                  <a:gd name="connsiteY10" fmla="*/ 1047 h 332041"/>
                  <a:gd name="connsiteX11" fmla="*/ 1327750 w 1356345"/>
                  <a:gd name="connsiteY11" fmla="*/ 24859 h 332041"/>
                  <a:gd name="connsiteX12" fmla="*/ 1313463 w 1356345"/>
                  <a:gd name="connsiteY12" fmla="*/ 84391 h 332041"/>
                  <a:gd name="connsiteX13" fmla="*/ 1292031 w 1356345"/>
                  <a:gd name="connsiteY13" fmla="*/ 162972 h 332041"/>
                  <a:gd name="connsiteX14" fmla="*/ 1253931 w 1356345"/>
                  <a:gd name="connsiteY14" fmla="*/ 236791 h 332041"/>
                  <a:gd name="connsiteX15" fmla="*/ 1187256 w 1356345"/>
                  <a:gd name="connsiteY15" fmla="*/ 293941 h 332041"/>
                  <a:gd name="connsiteX16" fmla="*/ 1125344 w 1356345"/>
                  <a:gd name="connsiteY16" fmla="*/ 322516 h 332041"/>
                  <a:gd name="connsiteX17" fmla="*/ 1061051 w 1356345"/>
                  <a:gd name="connsiteY17" fmla="*/ 329660 h 332041"/>
                  <a:gd name="connsiteX18" fmla="*/ 796731 w 1356345"/>
                  <a:gd name="connsiteY18" fmla="*/ 332041 h 332041"/>
                  <a:gd name="connsiteX19" fmla="*/ 422875 w 1356345"/>
                  <a:gd name="connsiteY19" fmla="*/ 332040 h 332041"/>
                  <a:gd name="connsiteX20" fmla="*/ 196656 w 1356345"/>
                  <a:gd name="connsiteY20" fmla="*/ 332040 h 332041"/>
                  <a:gd name="connsiteX21" fmla="*/ 101406 w 1356345"/>
                  <a:gd name="connsiteY21" fmla="*/ 329659 h 332041"/>
                  <a:gd name="connsiteX22" fmla="*/ 53782 w 1356345"/>
                  <a:gd name="connsiteY22" fmla="*/ 320135 h 332041"/>
                  <a:gd name="connsiteX23" fmla="*/ 25206 w 1356345"/>
                  <a:gd name="connsiteY23" fmla="*/ 298703 h 332041"/>
                  <a:gd name="connsiteX24" fmla="*/ 1394 w 1356345"/>
                  <a:gd name="connsiteY24" fmla="*/ 272509 h 332041"/>
                  <a:gd name="connsiteX25" fmla="*/ 68068 w 1356345"/>
                  <a:gd name="connsiteY25" fmla="*/ 301084 h 332041"/>
                  <a:gd name="connsiteX26" fmla="*/ 189513 w 1356345"/>
                  <a:gd name="connsiteY26" fmla="*/ 305847 h 332041"/>
                  <a:gd name="connsiteX27" fmla="*/ 522887 w 1356345"/>
                  <a:gd name="connsiteY27" fmla="*/ 305847 h 332041"/>
                  <a:gd name="connsiteX0" fmla="*/ 522887 w 1356345"/>
                  <a:gd name="connsiteY0" fmla="*/ 305847 h 332041"/>
                  <a:gd name="connsiteX1" fmla="*/ 794350 w 1356345"/>
                  <a:gd name="connsiteY1" fmla="*/ 305846 h 332041"/>
                  <a:gd name="connsiteX2" fmla="*/ 975325 w 1356345"/>
                  <a:gd name="connsiteY2" fmla="*/ 301085 h 332041"/>
                  <a:gd name="connsiteX3" fmla="*/ 1082482 w 1356345"/>
                  <a:gd name="connsiteY3" fmla="*/ 296322 h 332041"/>
                  <a:gd name="connsiteX4" fmla="*/ 1163444 w 1356345"/>
                  <a:gd name="connsiteY4" fmla="*/ 262985 h 332041"/>
                  <a:gd name="connsiteX5" fmla="*/ 1230119 w 1356345"/>
                  <a:gd name="connsiteY5" fmla="*/ 198691 h 332041"/>
                  <a:gd name="connsiteX6" fmla="*/ 1265838 w 1356345"/>
                  <a:gd name="connsiteY6" fmla="*/ 132016 h 332041"/>
                  <a:gd name="connsiteX7" fmla="*/ 1284888 w 1356345"/>
                  <a:gd name="connsiteY7" fmla="*/ 65341 h 332041"/>
                  <a:gd name="connsiteX8" fmla="*/ 1303938 w 1356345"/>
                  <a:gd name="connsiteY8" fmla="*/ 20097 h 332041"/>
                  <a:gd name="connsiteX9" fmla="*/ 1322988 w 1356345"/>
                  <a:gd name="connsiteY9" fmla="*/ 5809 h 332041"/>
                  <a:gd name="connsiteX10" fmla="*/ 1356325 w 1356345"/>
                  <a:gd name="connsiteY10" fmla="*/ 1047 h 332041"/>
                  <a:gd name="connsiteX11" fmla="*/ 1327750 w 1356345"/>
                  <a:gd name="connsiteY11" fmla="*/ 24859 h 332041"/>
                  <a:gd name="connsiteX12" fmla="*/ 1313463 w 1356345"/>
                  <a:gd name="connsiteY12" fmla="*/ 84391 h 332041"/>
                  <a:gd name="connsiteX13" fmla="*/ 1292031 w 1356345"/>
                  <a:gd name="connsiteY13" fmla="*/ 162972 h 332041"/>
                  <a:gd name="connsiteX14" fmla="*/ 1253931 w 1356345"/>
                  <a:gd name="connsiteY14" fmla="*/ 236791 h 332041"/>
                  <a:gd name="connsiteX15" fmla="*/ 1187256 w 1356345"/>
                  <a:gd name="connsiteY15" fmla="*/ 293941 h 332041"/>
                  <a:gd name="connsiteX16" fmla="*/ 1125344 w 1356345"/>
                  <a:gd name="connsiteY16" fmla="*/ 322516 h 332041"/>
                  <a:gd name="connsiteX17" fmla="*/ 1061051 w 1356345"/>
                  <a:gd name="connsiteY17" fmla="*/ 329660 h 332041"/>
                  <a:gd name="connsiteX18" fmla="*/ 796731 w 1356345"/>
                  <a:gd name="connsiteY18" fmla="*/ 332041 h 332041"/>
                  <a:gd name="connsiteX19" fmla="*/ 422875 w 1356345"/>
                  <a:gd name="connsiteY19" fmla="*/ 332040 h 332041"/>
                  <a:gd name="connsiteX20" fmla="*/ 196656 w 1356345"/>
                  <a:gd name="connsiteY20" fmla="*/ 332040 h 332041"/>
                  <a:gd name="connsiteX21" fmla="*/ 101406 w 1356345"/>
                  <a:gd name="connsiteY21" fmla="*/ 329659 h 332041"/>
                  <a:gd name="connsiteX22" fmla="*/ 53782 w 1356345"/>
                  <a:gd name="connsiteY22" fmla="*/ 320135 h 332041"/>
                  <a:gd name="connsiteX23" fmla="*/ 25206 w 1356345"/>
                  <a:gd name="connsiteY23" fmla="*/ 298703 h 332041"/>
                  <a:gd name="connsiteX24" fmla="*/ 1394 w 1356345"/>
                  <a:gd name="connsiteY24" fmla="*/ 272509 h 332041"/>
                  <a:gd name="connsiteX25" fmla="*/ 68068 w 1356345"/>
                  <a:gd name="connsiteY25" fmla="*/ 301084 h 332041"/>
                  <a:gd name="connsiteX26" fmla="*/ 189513 w 1356345"/>
                  <a:gd name="connsiteY26" fmla="*/ 305847 h 332041"/>
                  <a:gd name="connsiteX27" fmla="*/ 522887 w 1356345"/>
                  <a:gd name="connsiteY27" fmla="*/ 305847 h 332041"/>
                  <a:gd name="connsiteX0" fmla="*/ 522887 w 1356345"/>
                  <a:gd name="connsiteY0" fmla="*/ 305847 h 332041"/>
                  <a:gd name="connsiteX1" fmla="*/ 794350 w 1356345"/>
                  <a:gd name="connsiteY1" fmla="*/ 305846 h 332041"/>
                  <a:gd name="connsiteX2" fmla="*/ 975325 w 1356345"/>
                  <a:gd name="connsiteY2" fmla="*/ 303466 h 332041"/>
                  <a:gd name="connsiteX3" fmla="*/ 1082482 w 1356345"/>
                  <a:gd name="connsiteY3" fmla="*/ 296322 h 332041"/>
                  <a:gd name="connsiteX4" fmla="*/ 1163444 w 1356345"/>
                  <a:gd name="connsiteY4" fmla="*/ 262985 h 332041"/>
                  <a:gd name="connsiteX5" fmla="*/ 1230119 w 1356345"/>
                  <a:gd name="connsiteY5" fmla="*/ 198691 h 332041"/>
                  <a:gd name="connsiteX6" fmla="*/ 1265838 w 1356345"/>
                  <a:gd name="connsiteY6" fmla="*/ 132016 h 332041"/>
                  <a:gd name="connsiteX7" fmla="*/ 1284888 w 1356345"/>
                  <a:gd name="connsiteY7" fmla="*/ 65341 h 332041"/>
                  <a:gd name="connsiteX8" fmla="*/ 1303938 w 1356345"/>
                  <a:gd name="connsiteY8" fmla="*/ 20097 h 332041"/>
                  <a:gd name="connsiteX9" fmla="*/ 1322988 w 1356345"/>
                  <a:gd name="connsiteY9" fmla="*/ 5809 h 332041"/>
                  <a:gd name="connsiteX10" fmla="*/ 1356325 w 1356345"/>
                  <a:gd name="connsiteY10" fmla="*/ 1047 h 332041"/>
                  <a:gd name="connsiteX11" fmla="*/ 1327750 w 1356345"/>
                  <a:gd name="connsiteY11" fmla="*/ 24859 h 332041"/>
                  <a:gd name="connsiteX12" fmla="*/ 1313463 w 1356345"/>
                  <a:gd name="connsiteY12" fmla="*/ 84391 h 332041"/>
                  <a:gd name="connsiteX13" fmla="*/ 1292031 w 1356345"/>
                  <a:gd name="connsiteY13" fmla="*/ 162972 h 332041"/>
                  <a:gd name="connsiteX14" fmla="*/ 1253931 w 1356345"/>
                  <a:gd name="connsiteY14" fmla="*/ 236791 h 332041"/>
                  <a:gd name="connsiteX15" fmla="*/ 1187256 w 1356345"/>
                  <a:gd name="connsiteY15" fmla="*/ 293941 h 332041"/>
                  <a:gd name="connsiteX16" fmla="*/ 1125344 w 1356345"/>
                  <a:gd name="connsiteY16" fmla="*/ 322516 h 332041"/>
                  <a:gd name="connsiteX17" fmla="*/ 1061051 w 1356345"/>
                  <a:gd name="connsiteY17" fmla="*/ 329660 h 332041"/>
                  <a:gd name="connsiteX18" fmla="*/ 796731 w 1356345"/>
                  <a:gd name="connsiteY18" fmla="*/ 332041 h 332041"/>
                  <a:gd name="connsiteX19" fmla="*/ 422875 w 1356345"/>
                  <a:gd name="connsiteY19" fmla="*/ 332040 h 332041"/>
                  <a:gd name="connsiteX20" fmla="*/ 196656 w 1356345"/>
                  <a:gd name="connsiteY20" fmla="*/ 332040 h 332041"/>
                  <a:gd name="connsiteX21" fmla="*/ 101406 w 1356345"/>
                  <a:gd name="connsiteY21" fmla="*/ 329659 h 332041"/>
                  <a:gd name="connsiteX22" fmla="*/ 53782 w 1356345"/>
                  <a:gd name="connsiteY22" fmla="*/ 320135 h 332041"/>
                  <a:gd name="connsiteX23" fmla="*/ 25206 w 1356345"/>
                  <a:gd name="connsiteY23" fmla="*/ 298703 h 332041"/>
                  <a:gd name="connsiteX24" fmla="*/ 1394 w 1356345"/>
                  <a:gd name="connsiteY24" fmla="*/ 272509 h 332041"/>
                  <a:gd name="connsiteX25" fmla="*/ 68068 w 1356345"/>
                  <a:gd name="connsiteY25" fmla="*/ 301084 h 332041"/>
                  <a:gd name="connsiteX26" fmla="*/ 189513 w 1356345"/>
                  <a:gd name="connsiteY26" fmla="*/ 305847 h 332041"/>
                  <a:gd name="connsiteX27" fmla="*/ 522887 w 1356345"/>
                  <a:gd name="connsiteY27" fmla="*/ 305847 h 332041"/>
                  <a:gd name="connsiteX0" fmla="*/ 522887 w 1356345"/>
                  <a:gd name="connsiteY0" fmla="*/ 305847 h 332041"/>
                  <a:gd name="connsiteX1" fmla="*/ 794350 w 1356345"/>
                  <a:gd name="connsiteY1" fmla="*/ 305846 h 332041"/>
                  <a:gd name="connsiteX2" fmla="*/ 975325 w 1356345"/>
                  <a:gd name="connsiteY2" fmla="*/ 303466 h 332041"/>
                  <a:gd name="connsiteX3" fmla="*/ 1082482 w 1356345"/>
                  <a:gd name="connsiteY3" fmla="*/ 296322 h 332041"/>
                  <a:gd name="connsiteX4" fmla="*/ 1165825 w 1356345"/>
                  <a:gd name="connsiteY4" fmla="*/ 267748 h 332041"/>
                  <a:gd name="connsiteX5" fmla="*/ 1230119 w 1356345"/>
                  <a:gd name="connsiteY5" fmla="*/ 198691 h 332041"/>
                  <a:gd name="connsiteX6" fmla="*/ 1265838 w 1356345"/>
                  <a:gd name="connsiteY6" fmla="*/ 132016 h 332041"/>
                  <a:gd name="connsiteX7" fmla="*/ 1284888 w 1356345"/>
                  <a:gd name="connsiteY7" fmla="*/ 65341 h 332041"/>
                  <a:gd name="connsiteX8" fmla="*/ 1303938 w 1356345"/>
                  <a:gd name="connsiteY8" fmla="*/ 20097 h 332041"/>
                  <a:gd name="connsiteX9" fmla="*/ 1322988 w 1356345"/>
                  <a:gd name="connsiteY9" fmla="*/ 5809 h 332041"/>
                  <a:gd name="connsiteX10" fmla="*/ 1356325 w 1356345"/>
                  <a:gd name="connsiteY10" fmla="*/ 1047 h 332041"/>
                  <a:gd name="connsiteX11" fmla="*/ 1327750 w 1356345"/>
                  <a:gd name="connsiteY11" fmla="*/ 24859 h 332041"/>
                  <a:gd name="connsiteX12" fmla="*/ 1313463 w 1356345"/>
                  <a:gd name="connsiteY12" fmla="*/ 84391 h 332041"/>
                  <a:gd name="connsiteX13" fmla="*/ 1292031 w 1356345"/>
                  <a:gd name="connsiteY13" fmla="*/ 162972 h 332041"/>
                  <a:gd name="connsiteX14" fmla="*/ 1253931 w 1356345"/>
                  <a:gd name="connsiteY14" fmla="*/ 236791 h 332041"/>
                  <a:gd name="connsiteX15" fmla="*/ 1187256 w 1356345"/>
                  <a:gd name="connsiteY15" fmla="*/ 293941 h 332041"/>
                  <a:gd name="connsiteX16" fmla="*/ 1125344 w 1356345"/>
                  <a:gd name="connsiteY16" fmla="*/ 322516 h 332041"/>
                  <a:gd name="connsiteX17" fmla="*/ 1061051 w 1356345"/>
                  <a:gd name="connsiteY17" fmla="*/ 329660 h 332041"/>
                  <a:gd name="connsiteX18" fmla="*/ 796731 w 1356345"/>
                  <a:gd name="connsiteY18" fmla="*/ 332041 h 332041"/>
                  <a:gd name="connsiteX19" fmla="*/ 422875 w 1356345"/>
                  <a:gd name="connsiteY19" fmla="*/ 332040 h 332041"/>
                  <a:gd name="connsiteX20" fmla="*/ 196656 w 1356345"/>
                  <a:gd name="connsiteY20" fmla="*/ 332040 h 332041"/>
                  <a:gd name="connsiteX21" fmla="*/ 101406 w 1356345"/>
                  <a:gd name="connsiteY21" fmla="*/ 329659 h 332041"/>
                  <a:gd name="connsiteX22" fmla="*/ 53782 w 1356345"/>
                  <a:gd name="connsiteY22" fmla="*/ 320135 h 332041"/>
                  <a:gd name="connsiteX23" fmla="*/ 25206 w 1356345"/>
                  <a:gd name="connsiteY23" fmla="*/ 298703 h 332041"/>
                  <a:gd name="connsiteX24" fmla="*/ 1394 w 1356345"/>
                  <a:gd name="connsiteY24" fmla="*/ 272509 h 332041"/>
                  <a:gd name="connsiteX25" fmla="*/ 68068 w 1356345"/>
                  <a:gd name="connsiteY25" fmla="*/ 301084 h 332041"/>
                  <a:gd name="connsiteX26" fmla="*/ 189513 w 1356345"/>
                  <a:gd name="connsiteY26" fmla="*/ 305847 h 332041"/>
                  <a:gd name="connsiteX27" fmla="*/ 522887 w 1356345"/>
                  <a:gd name="connsiteY27" fmla="*/ 305847 h 332041"/>
                  <a:gd name="connsiteX0" fmla="*/ 522887 w 1356345"/>
                  <a:gd name="connsiteY0" fmla="*/ 305847 h 332041"/>
                  <a:gd name="connsiteX1" fmla="*/ 794350 w 1356345"/>
                  <a:gd name="connsiteY1" fmla="*/ 305846 h 332041"/>
                  <a:gd name="connsiteX2" fmla="*/ 975325 w 1356345"/>
                  <a:gd name="connsiteY2" fmla="*/ 303466 h 332041"/>
                  <a:gd name="connsiteX3" fmla="*/ 1082482 w 1356345"/>
                  <a:gd name="connsiteY3" fmla="*/ 296322 h 332041"/>
                  <a:gd name="connsiteX4" fmla="*/ 1165825 w 1356345"/>
                  <a:gd name="connsiteY4" fmla="*/ 267748 h 332041"/>
                  <a:gd name="connsiteX5" fmla="*/ 1230119 w 1356345"/>
                  <a:gd name="connsiteY5" fmla="*/ 198691 h 332041"/>
                  <a:gd name="connsiteX6" fmla="*/ 1265838 w 1356345"/>
                  <a:gd name="connsiteY6" fmla="*/ 132016 h 332041"/>
                  <a:gd name="connsiteX7" fmla="*/ 1284888 w 1356345"/>
                  <a:gd name="connsiteY7" fmla="*/ 65341 h 332041"/>
                  <a:gd name="connsiteX8" fmla="*/ 1303938 w 1356345"/>
                  <a:gd name="connsiteY8" fmla="*/ 20097 h 332041"/>
                  <a:gd name="connsiteX9" fmla="*/ 1322988 w 1356345"/>
                  <a:gd name="connsiteY9" fmla="*/ 5809 h 332041"/>
                  <a:gd name="connsiteX10" fmla="*/ 1356325 w 1356345"/>
                  <a:gd name="connsiteY10" fmla="*/ 1047 h 332041"/>
                  <a:gd name="connsiteX11" fmla="*/ 1327750 w 1356345"/>
                  <a:gd name="connsiteY11" fmla="*/ 24859 h 332041"/>
                  <a:gd name="connsiteX12" fmla="*/ 1313463 w 1356345"/>
                  <a:gd name="connsiteY12" fmla="*/ 84391 h 332041"/>
                  <a:gd name="connsiteX13" fmla="*/ 1292031 w 1356345"/>
                  <a:gd name="connsiteY13" fmla="*/ 162972 h 332041"/>
                  <a:gd name="connsiteX14" fmla="*/ 1253931 w 1356345"/>
                  <a:gd name="connsiteY14" fmla="*/ 236791 h 332041"/>
                  <a:gd name="connsiteX15" fmla="*/ 1187256 w 1356345"/>
                  <a:gd name="connsiteY15" fmla="*/ 293941 h 332041"/>
                  <a:gd name="connsiteX16" fmla="*/ 1125344 w 1356345"/>
                  <a:gd name="connsiteY16" fmla="*/ 317754 h 332041"/>
                  <a:gd name="connsiteX17" fmla="*/ 1061051 w 1356345"/>
                  <a:gd name="connsiteY17" fmla="*/ 329660 h 332041"/>
                  <a:gd name="connsiteX18" fmla="*/ 796731 w 1356345"/>
                  <a:gd name="connsiteY18" fmla="*/ 332041 h 332041"/>
                  <a:gd name="connsiteX19" fmla="*/ 422875 w 1356345"/>
                  <a:gd name="connsiteY19" fmla="*/ 332040 h 332041"/>
                  <a:gd name="connsiteX20" fmla="*/ 196656 w 1356345"/>
                  <a:gd name="connsiteY20" fmla="*/ 332040 h 332041"/>
                  <a:gd name="connsiteX21" fmla="*/ 101406 w 1356345"/>
                  <a:gd name="connsiteY21" fmla="*/ 329659 h 332041"/>
                  <a:gd name="connsiteX22" fmla="*/ 53782 w 1356345"/>
                  <a:gd name="connsiteY22" fmla="*/ 320135 h 332041"/>
                  <a:gd name="connsiteX23" fmla="*/ 25206 w 1356345"/>
                  <a:gd name="connsiteY23" fmla="*/ 298703 h 332041"/>
                  <a:gd name="connsiteX24" fmla="*/ 1394 w 1356345"/>
                  <a:gd name="connsiteY24" fmla="*/ 272509 h 332041"/>
                  <a:gd name="connsiteX25" fmla="*/ 68068 w 1356345"/>
                  <a:gd name="connsiteY25" fmla="*/ 301084 h 332041"/>
                  <a:gd name="connsiteX26" fmla="*/ 189513 w 1356345"/>
                  <a:gd name="connsiteY26" fmla="*/ 305847 h 332041"/>
                  <a:gd name="connsiteX27" fmla="*/ 522887 w 1356345"/>
                  <a:gd name="connsiteY27" fmla="*/ 305847 h 332041"/>
                  <a:gd name="connsiteX0" fmla="*/ 522887 w 1356345"/>
                  <a:gd name="connsiteY0" fmla="*/ 305847 h 332041"/>
                  <a:gd name="connsiteX1" fmla="*/ 794350 w 1356345"/>
                  <a:gd name="connsiteY1" fmla="*/ 305846 h 332041"/>
                  <a:gd name="connsiteX2" fmla="*/ 975325 w 1356345"/>
                  <a:gd name="connsiteY2" fmla="*/ 303466 h 332041"/>
                  <a:gd name="connsiteX3" fmla="*/ 1082482 w 1356345"/>
                  <a:gd name="connsiteY3" fmla="*/ 296322 h 332041"/>
                  <a:gd name="connsiteX4" fmla="*/ 1165825 w 1356345"/>
                  <a:gd name="connsiteY4" fmla="*/ 267748 h 332041"/>
                  <a:gd name="connsiteX5" fmla="*/ 1230119 w 1356345"/>
                  <a:gd name="connsiteY5" fmla="*/ 198691 h 332041"/>
                  <a:gd name="connsiteX6" fmla="*/ 1265838 w 1356345"/>
                  <a:gd name="connsiteY6" fmla="*/ 132016 h 332041"/>
                  <a:gd name="connsiteX7" fmla="*/ 1284888 w 1356345"/>
                  <a:gd name="connsiteY7" fmla="*/ 65341 h 332041"/>
                  <a:gd name="connsiteX8" fmla="*/ 1303938 w 1356345"/>
                  <a:gd name="connsiteY8" fmla="*/ 20097 h 332041"/>
                  <a:gd name="connsiteX9" fmla="*/ 1322988 w 1356345"/>
                  <a:gd name="connsiteY9" fmla="*/ 5809 h 332041"/>
                  <a:gd name="connsiteX10" fmla="*/ 1356325 w 1356345"/>
                  <a:gd name="connsiteY10" fmla="*/ 1047 h 332041"/>
                  <a:gd name="connsiteX11" fmla="*/ 1327750 w 1356345"/>
                  <a:gd name="connsiteY11" fmla="*/ 24859 h 332041"/>
                  <a:gd name="connsiteX12" fmla="*/ 1313463 w 1356345"/>
                  <a:gd name="connsiteY12" fmla="*/ 84391 h 332041"/>
                  <a:gd name="connsiteX13" fmla="*/ 1292031 w 1356345"/>
                  <a:gd name="connsiteY13" fmla="*/ 162972 h 332041"/>
                  <a:gd name="connsiteX14" fmla="*/ 1253931 w 1356345"/>
                  <a:gd name="connsiteY14" fmla="*/ 236791 h 332041"/>
                  <a:gd name="connsiteX15" fmla="*/ 1184875 w 1356345"/>
                  <a:gd name="connsiteY15" fmla="*/ 289179 h 332041"/>
                  <a:gd name="connsiteX16" fmla="*/ 1125344 w 1356345"/>
                  <a:gd name="connsiteY16" fmla="*/ 317754 h 332041"/>
                  <a:gd name="connsiteX17" fmla="*/ 1061051 w 1356345"/>
                  <a:gd name="connsiteY17" fmla="*/ 329660 h 332041"/>
                  <a:gd name="connsiteX18" fmla="*/ 796731 w 1356345"/>
                  <a:gd name="connsiteY18" fmla="*/ 332041 h 332041"/>
                  <a:gd name="connsiteX19" fmla="*/ 422875 w 1356345"/>
                  <a:gd name="connsiteY19" fmla="*/ 332040 h 332041"/>
                  <a:gd name="connsiteX20" fmla="*/ 196656 w 1356345"/>
                  <a:gd name="connsiteY20" fmla="*/ 332040 h 332041"/>
                  <a:gd name="connsiteX21" fmla="*/ 101406 w 1356345"/>
                  <a:gd name="connsiteY21" fmla="*/ 329659 h 332041"/>
                  <a:gd name="connsiteX22" fmla="*/ 53782 w 1356345"/>
                  <a:gd name="connsiteY22" fmla="*/ 320135 h 332041"/>
                  <a:gd name="connsiteX23" fmla="*/ 25206 w 1356345"/>
                  <a:gd name="connsiteY23" fmla="*/ 298703 h 332041"/>
                  <a:gd name="connsiteX24" fmla="*/ 1394 w 1356345"/>
                  <a:gd name="connsiteY24" fmla="*/ 272509 h 332041"/>
                  <a:gd name="connsiteX25" fmla="*/ 68068 w 1356345"/>
                  <a:gd name="connsiteY25" fmla="*/ 301084 h 332041"/>
                  <a:gd name="connsiteX26" fmla="*/ 189513 w 1356345"/>
                  <a:gd name="connsiteY26" fmla="*/ 305847 h 332041"/>
                  <a:gd name="connsiteX27" fmla="*/ 522887 w 1356345"/>
                  <a:gd name="connsiteY27" fmla="*/ 305847 h 332041"/>
                  <a:gd name="connsiteX0" fmla="*/ 522887 w 1356345"/>
                  <a:gd name="connsiteY0" fmla="*/ 305847 h 332041"/>
                  <a:gd name="connsiteX1" fmla="*/ 794350 w 1356345"/>
                  <a:gd name="connsiteY1" fmla="*/ 305846 h 332041"/>
                  <a:gd name="connsiteX2" fmla="*/ 975325 w 1356345"/>
                  <a:gd name="connsiteY2" fmla="*/ 303466 h 332041"/>
                  <a:gd name="connsiteX3" fmla="*/ 1082482 w 1356345"/>
                  <a:gd name="connsiteY3" fmla="*/ 296322 h 332041"/>
                  <a:gd name="connsiteX4" fmla="*/ 1165825 w 1356345"/>
                  <a:gd name="connsiteY4" fmla="*/ 267748 h 332041"/>
                  <a:gd name="connsiteX5" fmla="*/ 1230119 w 1356345"/>
                  <a:gd name="connsiteY5" fmla="*/ 198691 h 332041"/>
                  <a:gd name="connsiteX6" fmla="*/ 1265838 w 1356345"/>
                  <a:gd name="connsiteY6" fmla="*/ 132016 h 332041"/>
                  <a:gd name="connsiteX7" fmla="*/ 1284888 w 1356345"/>
                  <a:gd name="connsiteY7" fmla="*/ 65341 h 332041"/>
                  <a:gd name="connsiteX8" fmla="*/ 1303938 w 1356345"/>
                  <a:gd name="connsiteY8" fmla="*/ 20097 h 332041"/>
                  <a:gd name="connsiteX9" fmla="*/ 1322988 w 1356345"/>
                  <a:gd name="connsiteY9" fmla="*/ 5809 h 332041"/>
                  <a:gd name="connsiteX10" fmla="*/ 1356325 w 1356345"/>
                  <a:gd name="connsiteY10" fmla="*/ 1047 h 332041"/>
                  <a:gd name="connsiteX11" fmla="*/ 1327750 w 1356345"/>
                  <a:gd name="connsiteY11" fmla="*/ 24859 h 332041"/>
                  <a:gd name="connsiteX12" fmla="*/ 1313463 w 1356345"/>
                  <a:gd name="connsiteY12" fmla="*/ 84391 h 332041"/>
                  <a:gd name="connsiteX13" fmla="*/ 1292031 w 1356345"/>
                  <a:gd name="connsiteY13" fmla="*/ 162972 h 332041"/>
                  <a:gd name="connsiteX14" fmla="*/ 1249168 w 1356345"/>
                  <a:gd name="connsiteY14" fmla="*/ 234410 h 332041"/>
                  <a:gd name="connsiteX15" fmla="*/ 1184875 w 1356345"/>
                  <a:gd name="connsiteY15" fmla="*/ 289179 h 332041"/>
                  <a:gd name="connsiteX16" fmla="*/ 1125344 w 1356345"/>
                  <a:gd name="connsiteY16" fmla="*/ 317754 h 332041"/>
                  <a:gd name="connsiteX17" fmla="*/ 1061051 w 1356345"/>
                  <a:gd name="connsiteY17" fmla="*/ 329660 h 332041"/>
                  <a:gd name="connsiteX18" fmla="*/ 796731 w 1356345"/>
                  <a:gd name="connsiteY18" fmla="*/ 332041 h 332041"/>
                  <a:gd name="connsiteX19" fmla="*/ 422875 w 1356345"/>
                  <a:gd name="connsiteY19" fmla="*/ 332040 h 332041"/>
                  <a:gd name="connsiteX20" fmla="*/ 196656 w 1356345"/>
                  <a:gd name="connsiteY20" fmla="*/ 332040 h 332041"/>
                  <a:gd name="connsiteX21" fmla="*/ 101406 w 1356345"/>
                  <a:gd name="connsiteY21" fmla="*/ 329659 h 332041"/>
                  <a:gd name="connsiteX22" fmla="*/ 53782 w 1356345"/>
                  <a:gd name="connsiteY22" fmla="*/ 320135 h 332041"/>
                  <a:gd name="connsiteX23" fmla="*/ 25206 w 1356345"/>
                  <a:gd name="connsiteY23" fmla="*/ 298703 h 332041"/>
                  <a:gd name="connsiteX24" fmla="*/ 1394 w 1356345"/>
                  <a:gd name="connsiteY24" fmla="*/ 272509 h 332041"/>
                  <a:gd name="connsiteX25" fmla="*/ 68068 w 1356345"/>
                  <a:gd name="connsiteY25" fmla="*/ 301084 h 332041"/>
                  <a:gd name="connsiteX26" fmla="*/ 189513 w 1356345"/>
                  <a:gd name="connsiteY26" fmla="*/ 305847 h 332041"/>
                  <a:gd name="connsiteX27" fmla="*/ 522887 w 1356345"/>
                  <a:gd name="connsiteY27" fmla="*/ 305847 h 332041"/>
                  <a:gd name="connsiteX0" fmla="*/ 522887 w 1356345"/>
                  <a:gd name="connsiteY0" fmla="*/ 305847 h 332041"/>
                  <a:gd name="connsiteX1" fmla="*/ 794350 w 1356345"/>
                  <a:gd name="connsiteY1" fmla="*/ 305846 h 332041"/>
                  <a:gd name="connsiteX2" fmla="*/ 975325 w 1356345"/>
                  <a:gd name="connsiteY2" fmla="*/ 303466 h 332041"/>
                  <a:gd name="connsiteX3" fmla="*/ 1082482 w 1356345"/>
                  <a:gd name="connsiteY3" fmla="*/ 296322 h 332041"/>
                  <a:gd name="connsiteX4" fmla="*/ 1165825 w 1356345"/>
                  <a:gd name="connsiteY4" fmla="*/ 267748 h 332041"/>
                  <a:gd name="connsiteX5" fmla="*/ 1230119 w 1356345"/>
                  <a:gd name="connsiteY5" fmla="*/ 215360 h 332041"/>
                  <a:gd name="connsiteX6" fmla="*/ 1265838 w 1356345"/>
                  <a:gd name="connsiteY6" fmla="*/ 132016 h 332041"/>
                  <a:gd name="connsiteX7" fmla="*/ 1284888 w 1356345"/>
                  <a:gd name="connsiteY7" fmla="*/ 65341 h 332041"/>
                  <a:gd name="connsiteX8" fmla="*/ 1303938 w 1356345"/>
                  <a:gd name="connsiteY8" fmla="*/ 20097 h 332041"/>
                  <a:gd name="connsiteX9" fmla="*/ 1322988 w 1356345"/>
                  <a:gd name="connsiteY9" fmla="*/ 5809 h 332041"/>
                  <a:gd name="connsiteX10" fmla="*/ 1356325 w 1356345"/>
                  <a:gd name="connsiteY10" fmla="*/ 1047 h 332041"/>
                  <a:gd name="connsiteX11" fmla="*/ 1327750 w 1356345"/>
                  <a:gd name="connsiteY11" fmla="*/ 24859 h 332041"/>
                  <a:gd name="connsiteX12" fmla="*/ 1313463 w 1356345"/>
                  <a:gd name="connsiteY12" fmla="*/ 84391 h 332041"/>
                  <a:gd name="connsiteX13" fmla="*/ 1292031 w 1356345"/>
                  <a:gd name="connsiteY13" fmla="*/ 162972 h 332041"/>
                  <a:gd name="connsiteX14" fmla="*/ 1249168 w 1356345"/>
                  <a:gd name="connsiteY14" fmla="*/ 234410 h 332041"/>
                  <a:gd name="connsiteX15" fmla="*/ 1184875 w 1356345"/>
                  <a:gd name="connsiteY15" fmla="*/ 289179 h 332041"/>
                  <a:gd name="connsiteX16" fmla="*/ 1125344 w 1356345"/>
                  <a:gd name="connsiteY16" fmla="*/ 317754 h 332041"/>
                  <a:gd name="connsiteX17" fmla="*/ 1061051 w 1356345"/>
                  <a:gd name="connsiteY17" fmla="*/ 329660 h 332041"/>
                  <a:gd name="connsiteX18" fmla="*/ 796731 w 1356345"/>
                  <a:gd name="connsiteY18" fmla="*/ 332041 h 332041"/>
                  <a:gd name="connsiteX19" fmla="*/ 422875 w 1356345"/>
                  <a:gd name="connsiteY19" fmla="*/ 332040 h 332041"/>
                  <a:gd name="connsiteX20" fmla="*/ 196656 w 1356345"/>
                  <a:gd name="connsiteY20" fmla="*/ 332040 h 332041"/>
                  <a:gd name="connsiteX21" fmla="*/ 101406 w 1356345"/>
                  <a:gd name="connsiteY21" fmla="*/ 329659 h 332041"/>
                  <a:gd name="connsiteX22" fmla="*/ 53782 w 1356345"/>
                  <a:gd name="connsiteY22" fmla="*/ 320135 h 332041"/>
                  <a:gd name="connsiteX23" fmla="*/ 25206 w 1356345"/>
                  <a:gd name="connsiteY23" fmla="*/ 298703 h 332041"/>
                  <a:gd name="connsiteX24" fmla="*/ 1394 w 1356345"/>
                  <a:gd name="connsiteY24" fmla="*/ 272509 h 332041"/>
                  <a:gd name="connsiteX25" fmla="*/ 68068 w 1356345"/>
                  <a:gd name="connsiteY25" fmla="*/ 301084 h 332041"/>
                  <a:gd name="connsiteX26" fmla="*/ 189513 w 1356345"/>
                  <a:gd name="connsiteY26" fmla="*/ 305847 h 332041"/>
                  <a:gd name="connsiteX27" fmla="*/ 522887 w 1356345"/>
                  <a:gd name="connsiteY27" fmla="*/ 305847 h 332041"/>
                  <a:gd name="connsiteX0" fmla="*/ 522887 w 1356345"/>
                  <a:gd name="connsiteY0" fmla="*/ 305847 h 332041"/>
                  <a:gd name="connsiteX1" fmla="*/ 794350 w 1356345"/>
                  <a:gd name="connsiteY1" fmla="*/ 305846 h 332041"/>
                  <a:gd name="connsiteX2" fmla="*/ 975325 w 1356345"/>
                  <a:gd name="connsiteY2" fmla="*/ 303466 h 332041"/>
                  <a:gd name="connsiteX3" fmla="*/ 1082482 w 1356345"/>
                  <a:gd name="connsiteY3" fmla="*/ 296322 h 332041"/>
                  <a:gd name="connsiteX4" fmla="*/ 1165825 w 1356345"/>
                  <a:gd name="connsiteY4" fmla="*/ 267748 h 332041"/>
                  <a:gd name="connsiteX5" fmla="*/ 1230119 w 1356345"/>
                  <a:gd name="connsiteY5" fmla="*/ 215360 h 332041"/>
                  <a:gd name="connsiteX6" fmla="*/ 1265838 w 1356345"/>
                  <a:gd name="connsiteY6" fmla="*/ 151066 h 332041"/>
                  <a:gd name="connsiteX7" fmla="*/ 1284888 w 1356345"/>
                  <a:gd name="connsiteY7" fmla="*/ 65341 h 332041"/>
                  <a:gd name="connsiteX8" fmla="*/ 1303938 w 1356345"/>
                  <a:gd name="connsiteY8" fmla="*/ 20097 h 332041"/>
                  <a:gd name="connsiteX9" fmla="*/ 1322988 w 1356345"/>
                  <a:gd name="connsiteY9" fmla="*/ 5809 h 332041"/>
                  <a:gd name="connsiteX10" fmla="*/ 1356325 w 1356345"/>
                  <a:gd name="connsiteY10" fmla="*/ 1047 h 332041"/>
                  <a:gd name="connsiteX11" fmla="*/ 1327750 w 1356345"/>
                  <a:gd name="connsiteY11" fmla="*/ 24859 h 332041"/>
                  <a:gd name="connsiteX12" fmla="*/ 1313463 w 1356345"/>
                  <a:gd name="connsiteY12" fmla="*/ 84391 h 332041"/>
                  <a:gd name="connsiteX13" fmla="*/ 1292031 w 1356345"/>
                  <a:gd name="connsiteY13" fmla="*/ 162972 h 332041"/>
                  <a:gd name="connsiteX14" fmla="*/ 1249168 w 1356345"/>
                  <a:gd name="connsiteY14" fmla="*/ 234410 h 332041"/>
                  <a:gd name="connsiteX15" fmla="*/ 1184875 w 1356345"/>
                  <a:gd name="connsiteY15" fmla="*/ 289179 h 332041"/>
                  <a:gd name="connsiteX16" fmla="*/ 1125344 w 1356345"/>
                  <a:gd name="connsiteY16" fmla="*/ 317754 h 332041"/>
                  <a:gd name="connsiteX17" fmla="*/ 1061051 w 1356345"/>
                  <a:gd name="connsiteY17" fmla="*/ 329660 h 332041"/>
                  <a:gd name="connsiteX18" fmla="*/ 796731 w 1356345"/>
                  <a:gd name="connsiteY18" fmla="*/ 332041 h 332041"/>
                  <a:gd name="connsiteX19" fmla="*/ 422875 w 1356345"/>
                  <a:gd name="connsiteY19" fmla="*/ 332040 h 332041"/>
                  <a:gd name="connsiteX20" fmla="*/ 196656 w 1356345"/>
                  <a:gd name="connsiteY20" fmla="*/ 332040 h 332041"/>
                  <a:gd name="connsiteX21" fmla="*/ 101406 w 1356345"/>
                  <a:gd name="connsiteY21" fmla="*/ 329659 h 332041"/>
                  <a:gd name="connsiteX22" fmla="*/ 53782 w 1356345"/>
                  <a:gd name="connsiteY22" fmla="*/ 320135 h 332041"/>
                  <a:gd name="connsiteX23" fmla="*/ 25206 w 1356345"/>
                  <a:gd name="connsiteY23" fmla="*/ 298703 h 332041"/>
                  <a:gd name="connsiteX24" fmla="*/ 1394 w 1356345"/>
                  <a:gd name="connsiteY24" fmla="*/ 272509 h 332041"/>
                  <a:gd name="connsiteX25" fmla="*/ 68068 w 1356345"/>
                  <a:gd name="connsiteY25" fmla="*/ 301084 h 332041"/>
                  <a:gd name="connsiteX26" fmla="*/ 189513 w 1356345"/>
                  <a:gd name="connsiteY26" fmla="*/ 305847 h 332041"/>
                  <a:gd name="connsiteX27" fmla="*/ 522887 w 1356345"/>
                  <a:gd name="connsiteY27" fmla="*/ 305847 h 332041"/>
                  <a:gd name="connsiteX0" fmla="*/ 522887 w 1356345"/>
                  <a:gd name="connsiteY0" fmla="*/ 305847 h 332041"/>
                  <a:gd name="connsiteX1" fmla="*/ 794350 w 1356345"/>
                  <a:gd name="connsiteY1" fmla="*/ 305846 h 332041"/>
                  <a:gd name="connsiteX2" fmla="*/ 975325 w 1356345"/>
                  <a:gd name="connsiteY2" fmla="*/ 303466 h 332041"/>
                  <a:gd name="connsiteX3" fmla="*/ 1082482 w 1356345"/>
                  <a:gd name="connsiteY3" fmla="*/ 296322 h 332041"/>
                  <a:gd name="connsiteX4" fmla="*/ 1165825 w 1356345"/>
                  <a:gd name="connsiteY4" fmla="*/ 267748 h 332041"/>
                  <a:gd name="connsiteX5" fmla="*/ 1230119 w 1356345"/>
                  <a:gd name="connsiteY5" fmla="*/ 215360 h 332041"/>
                  <a:gd name="connsiteX6" fmla="*/ 1265838 w 1356345"/>
                  <a:gd name="connsiteY6" fmla="*/ 151066 h 332041"/>
                  <a:gd name="connsiteX7" fmla="*/ 1284888 w 1356345"/>
                  <a:gd name="connsiteY7" fmla="*/ 86773 h 332041"/>
                  <a:gd name="connsiteX8" fmla="*/ 1303938 w 1356345"/>
                  <a:gd name="connsiteY8" fmla="*/ 20097 h 332041"/>
                  <a:gd name="connsiteX9" fmla="*/ 1322988 w 1356345"/>
                  <a:gd name="connsiteY9" fmla="*/ 5809 h 332041"/>
                  <a:gd name="connsiteX10" fmla="*/ 1356325 w 1356345"/>
                  <a:gd name="connsiteY10" fmla="*/ 1047 h 332041"/>
                  <a:gd name="connsiteX11" fmla="*/ 1327750 w 1356345"/>
                  <a:gd name="connsiteY11" fmla="*/ 24859 h 332041"/>
                  <a:gd name="connsiteX12" fmla="*/ 1313463 w 1356345"/>
                  <a:gd name="connsiteY12" fmla="*/ 84391 h 332041"/>
                  <a:gd name="connsiteX13" fmla="*/ 1292031 w 1356345"/>
                  <a:gd name="connsiteY13" fmla="*/ 162972 h 332041"/>
                  <a:gd name="connsiteX14" fmla="*/ 1249168 w 1356345"/>
                  <a:gd name="connsiteY14" fmla="*/ 234410 h 332041"/>
                  <a:gd name="connsiteX15" fmla="*/ 1184875 w 1356345"/>
                  <a:gd name="connsiteY15" fmla="*/ 289179 h 332041"/>
                  <a:gd name="connsiteX16" fmla="*/ 1125344 w 1356345"/>
                  <a:gd name="connsiteY16" fmla="*/ 317754 h 332041"/>
                  <a:gd name="connsiteX17" fmla="*/ 1061051 w 1356345"/>
                  <a:gd name="connsiteY17" fmla="*/ 329660 h 332041"/>
                  <a:gd name="connsiteX18" fmla="*/ 796731 w 1356345"/>
                  <a:gd name="connsiteY18" fmla="*/ 332041 h 332041"/>
                  <a:gd name="connsiteX19" fmla="*/ 422875 w 1356345"/>
                  <a:gd name="connsiteY19" fmla="*/ 332040 h 332041"/>
                  <a:gd name="connsiteX20" fmla="*/ 196656 w 1356345"/>
                  <a:gd name="connsiteY20" fmla="*/ 332040 h 332041"/>
                  <a:gd name="connsiteX21" fmla="*/ 101406 w 1356345"/>
                  <a:gd name="connsiteY21" fmla="*/ 329659 h 332041"/>
                  <a:gd name="connsiteX22" fmla="*/ 53782 w 1356345"/>
                  <a:gd name="connsiteY22" fmla="*/ 320135 h 332041"/>
                  <a:gd name="connsiteX23" fmla="*/ 25206 w 1356345"/>
                  <a:gd name="connsiteY23" fmla="*/ 298703 h 332041"/>
                  <a:gd name="connsiteX24" fmla="*/ 1394 w 1356345"/>
                  <a:gd name="connsiteY24" fmla="*/ 272509 h 332041"/>
                  <a:gd name="connsiteX25" fmla="*/ 68068 w 1356345"/>
                  <a:gd name="connsiteY25" fmla="*/ 301084 h 332041"/>
                  <a:gd name="connsiteX26" fmla="*/ 189513 w 1356345"/>
                  <a:gd name="connsiteY26" fmla="*/ 305847 h 332041"/>
                  <a:gd name="connsiteX27" fmla="*/ 522887 w 1356345"/>
                  <a:gd name="connsiteY27" fmla="*/ 305847 h 332041"/>
                  <a:gd name="connsiteX0" fmla="*/ 522887 w 1356345"/>
                  <a:gd name="connsiteY0" fmla="*/ 306783 h 332977"/>
                  <a:gd name="connsiteX1" fmla="*/ 794350 w 1356345"/>
                  <a:gd name="connsiteY1" fmla="*/ 306782 h 332977"/>
                  <a:gd name="connsiteX2" fmla="*/ 975325 w 1356345"/>
                  <a:gd name="connsiteY2" fmla="*/ 304402 h 332977"/>
                  <a:gd name="connsiteX3" fmla="*/ 1082482 w 1356345"/>
                  <a:gd name="connsiteY3" fmla="*/ 297258 h 332977"/>
                  <a:gd name="connsiteX4" fmla="*/ 1165825 w 1356345"/>
                  <a:gd name="connsiteY4" fmla="*/ 268684 h 332977"/>
                  <a:gd name="connsiteX5" fmla="*/ 1230119 w 1356345"/>
                  <a:gd name="connsiteY5" fmla="*/ 216296 h 332977"/>
                  <a:gd name="connsiteX6" fmla="*/ 1265838 w 1356345"/>
                  <a:gd name="connsiteY6" fmla="*/ 152002 h 332977"/>
                  <a:gd name="connsiteX7" fmla="*/ 1284888 w 1356345"/>
                  <a:gd name="connsiteY7" fmla="*/ 87709 h 332977"/>
                  <a:gd name="connsiteX8" fmla="*/ 1296794 w 1356345"/>
                  <a:gd name="connsiteY8" fmla="*/ 49608 h 332977"/>
                  <a:gd name="connsiteX9" fmla="*/ 1322988 w 1356345"/>
                  <a:gd name="connsiteY9" fmla="*/ 6745 h 332977"/>
                  <a:gd name="connsiteX10" fmla="*/ 1356325 w 1356345"/>
                  <a:gd name="connsiteY10" fmla="*/ 1983 h 332977"/>
                  <a:gd name="connsiteX11" fmla="*/ 1327750 w 1356345"/>
                  <a:gd name="connsiteY11" fmla="*/ 25795 h 332977"/>
                  <a:gd name="connsiteX12" fmla="*/ 1313463 w 1356345"/>
                  <a:gd name="connsiteY12" fmla="*/ 85327 h 332977"/>
                  <a:gd name="connsiteX13" fmla="*/ 1292031 w 1356345"/>
                  <a:gd name="connsiteY13" fmla="*/ 163908 h 332977"/>
                  <a:gd name="connsiteX14" fmla="*/ 1249168 w 1356345"/>
                  <a:gd name="connsiteY14" fmla="*/ 235346 h 332977"/>
                  <a:gd name="connsiteX15" fmla="*/ 1184875 w 1356345"/>
                  <a:gd name="connsiteY15" fmla="*/ 290115 h 332977"/>
                  <a:gd name="connsiteX16" fmla="*/ 1125344 w 1356345"/>
                  <a:gd name="connsiteY16" fmla="*/ 318690 h 332977"/>
                  <a:gd name="connsiteX17" fmla="*/ 1061051 w 1356345"/>
                  <a:gd name="connsiteY17" fmla="*/ 330596 h 332977"/>
                  <a:gd name="connsiteX18" fmla="*/ 796731 w 1356345"/>
                  <a:gd name="connsiteY18" fmla="*/ 332977 h 332977"/>
                  <a:gd name="connsiteX19" fmla="*/ 422875 w 1356345"/>
                  <a:gd name="connsiteY19" fmla="*/ 332976 h 332977"/>
                  <a:gd name="connsiteX20" fmla="*/ 196656 w 1356345"/>
                  <a:gd name="connsiteY20" fmla="*/ 332976 h 332977"/>
                  <a:gd name="connsiteX21" fmla="*/ 101406 w 1356345"/>
                  <a:gd name="connsiteY21" fmla="*/ 330595 h 332977"/>
                  <a:gd name="connsiteX22" fmla="*/ 53782 w 1356345"/>
                  <a:gd name="connsiteY22" fmla="*/ 321071 h 332977"/>
                  <a:gd name="connsiteX23" fmla="*/ 25206 w 1356345"/>
                  <a:gd name="connsiteY23" fmla="*/ 299639 h 332977"/>
                  <a:gd name="connsiteX24" fmla="*/ 1394 w 1356345"/>
                  <a:gd name="connsiteY24" fmla="*/ 273445 h 332977"/>
                  <a:gd name="connsiteX25" fmla="*/ 68068 w 1356345"/>
                  <a:gd name="connsiteY25" fmla="*/ 302020 h 332977"/>
                  <a:gd name="connsiteX26" fmla="*/ 189513 w 1356345"/>
                  <a:gd name="connsiteY26" fmla="*/ 306783 h 332977"/>
                  <a:gd name="connsiteX27" fmla="*/ 522887 w 1356345"/>
                  <a:gd name="connsiteY27" fmla="*/ 306783 h 332977"/>
                  <a:gd name="connsiteX0" fmla="*/ 522887 w 1356347"/>
                  <a:gd name="connsiteY0" fmla="*/ 306783 h 332977"/>
                  <a:gd name="connsiteX1" fmla="*/ 794350 w 1356347"/>
                  <a:gd name="connsiteY1" fmla="*/ 306782 h 332977"/>
                  <a:gd name="connsiteX2" fmla="*/ 975325 w 1356347"/>
                  <a:gd name="connsiteY2" fmla="*/ 304402 h 332977"/>
                  <a:gd name="connsiteX3" fmla="*/ 1082482 w 1356347"/>
                  <a:gd name="connsiteY3" fmla="*/ 297258 h 332977"/>
                  <a:gd name="connsiteX4" fmla="*/ 1165825 w 1356347"/>
                  <a:gd name="connsiteY4" fmla="*/ 268684 h 332977"/>
                  <a:gd name="connsiteX5" fmla="*/ 1230119 w 1356347"/>
                  <a:gd name="connsiteY5" fmla="*/ 216296 h 332977"/>
                  <a:gd name="connsiteX6" fmla="*/ 1265838 w 1356347"/>
                  <a:gd name="connsiteY6" fmla="*/ 152002 h 332977"/>
                  <a:gd name="connsiteX7" fmla="*/ 1284888 w 1356347"/>
                  <a:gd name="connsiteY7" fmla="*/ 87709 h 332977"/>
                  <a:gd name="connsiteX8" fmla="*/ 1296794 w 1356347"/>
                  <a:gd name="connsiteY8" fmla="*/ 49608 h 332977"/>
                  <a:gd name="connsiteX9" fmla="*/ 1322988 w 1356347"/>
                  <a:gd name="connsiteY9" fmla="*/ 6745 h 332977"/>
                  <a:gd name="connsiteX10" fmla="*/ 1356325 w 1356347"/>
                  <a:gd name="connsiteY10" fmla="*/ 1983 h 332977"/>
                  <a:gd name="connsiteX11" fmla="*/ 1327750 w 1356347"/>
                  <a:gd name="connsiteY11" fmla="*/ 25795 h 332977"/>
                  <a:gd name="connsiteX12" fmla="*/ 1303938 w 1356347"/>
                  <a:gd name="connsiteY12" fmla="*/ 111521 h 332977"/>
                  <a:gd name="connsiteX13" fmla="*/ 1292031 w 1356347"/>
                  <a:gd name="connsiteY13" fmla="*/ 163908 h 332977"/>
                  <a:gd name="connsiteX14" fmla="*/ 1249168 w 1356347"/>
                  <a:gd name="connsiteY14" fmla="*/ 235346 h 332977"/>
                  <a:gd name="connsiteX15" fmla="*/ 1184875 w 1356347"/>
                  <a:gd name="connsiteY15" fmla="*/ 290115 h 332977"/>
                  <a:gd name="connsiteX16" fmla="*/ 1125344 w 1356347"/>
                  <a:gd name="connsiteY16" fmla="*/ 318690 h 332977"/>
                  <a:gd name="connsiteX17" fmla="*/ 1061051 w 1356347"/>
                  <a:gd name="connsiteY17" fmla="*/ 330596 h 332977"/>
                  <a:gd name="connsiteX18" fmla="*/ 796731 w 1356347"/>
                  <a:gd name="connsiteY18" fmla="*/ 332977 h 332977"/>
                  <a:gd name="connsiteX19" fmla="*/ 422875 w 1356347"/>
                  <a:gd name="connsiteY19" fmla="*/ 332976 h 332977"/>
                  <a:gd name="connsiteX20" fmla="*/ 196656 w 1356347"/>
                  <a:gd name="connsiteY20" fmla="*/ 332976 h 332977"/>
                  <a:gd name="connsiteX21" fmla="*/ 101406 w 1356347"/>
                  <a:gd name="connsiteY21" fmla="*/ 330595 h 332977"/>
                  <a:gd name="connsiteX22" fmla="*/ 53782 w 1356347"/>
                  <a:gd name="connsiteY22" fmla="*/ 321071 h 332977"/>
                  <a:gd name="connsiteX23" fmla="*/ 25206 w 1356347"/>
                  <a:gd name="connsiteY23" fmla="*/ 299639 h 332977"/>
                  <a:gd name="connsiteX24" fmla="*/ 1394 w 1356347"/>
                  <a:gd name="connsiteY24" fmla="*/ 273445 h 332977"/>
                  <a:gd name="connsiteX25" fmla="*/ 68068 w 1356347"/>
                  <a:gd name="connsiteY25" fmla="*/ 302020 h 332977"/>
                  <a:gd name="connsiteX26" fmla="*/ 189513 w 1356347"/>
                  <a:gd name="connsiteY26" fmla="*/ 306783 h 332977"/>
                  <a:gd name="connsiteX27" fmla="*/ 522887 w 1356347"/>
                  <a:gd name="connsiteY27" fmla="*/ 306783 h 332977"/>
                  <a:gd name="connsiteX0" fmla="*/ 522887 w 1356366"/>
                  <a:gd name="connsiteY0" fmla="*/ 309054 h 335248"/>
                  <a:gd name="connsiteX1" fmla="*/ 794350 w 1356366"/>
                  <a:gd name="connsiteY1" fmla="*/ 309053 h 335248"/>
                  <a:gd name="connsiteX2" fmla="*/ 975325 w 1356366"/>
                  <a:gd name="connsiteY2" fmla="*/ 306673 h 335248"/>
                  <a:gd name="connsiteX3" fmla="*/ 1082482 w 1356366"/>
                  <a:gd name="connsiteY3" fmla="*/ 299529 h 335248"/>
                  <a:gd name="connsiteX4" fmla="*/ 1165825 w 1356366"/>
                  <a:gd name="connsiteY4" fmla="*/ 270955 h 335248"/>
                  <a:gd name="connsiteX5" fmla="*/ 1230119 w 1356366"/>
                  <a:gd name="connsiteY5" fmla="*/ 218567 h 335248"/>
                  <a:gd name="connsiteX6" fmla="*/ 1265838 w 1356366"/>
                  <a:gd name="connsiteY6" fmla="*/ 154273 h 335248"/>
                  <a:gd name="connsiteX7" fmla="*/ 1284888 w 1356366"/>
                  <a:gd name="connsiteY7" fmla="*/ 89980 h 335248"/>
                  <a:gd name="connsiteX8" fmla="*/ 1296794 w 1356366"/>
                  <a:gd name="connsiteY8" fmla="*/ 51879 h 335248"/>
                  <a:gd name="connsiteX9" fmla="*/ 1322988 w 1356366"/>
                  <a:gd name="connsiteY9" fmla="*/ 9016 h 335248"/>
                  <a:gd name="connsiteX10" fmla="*/ 1356325 w 1356366"/>
                  <a:gd name="connsiteY10" fmla="*/ 4254 h 335248"/>
                  <a:gd name="connsiteX11" fmla="*/ 1315844 w 1356366"/>
                  <a:gd name="connsiteY11" fmla="*/ 59022 h 335248"/>
                  <a:gd name="connsiteX12" fmla="*/ 1303938 w 1356366"/>
                  <a:gd name="connsiteY12" fmla="*/ 113792 h 335248"/>
                  <a:gd name="connsiteX13" fmla="*/ 1292031 w 1356366"/>
                  <a:gd name="connsiteY13" fmla="*/ 166179 h 335248"/>
                  <a:gd name="connsiteX14" fmla="*/ 1249168 w 1356366"/>
                  <a:gd name="connsiteY14" fmla="*/ 237617 h 335248"/>
                  <a:gd name="connsiteX15" fmla="*/ 1184875 w 1356366"/>
                  <a:gd name="connsiteY15" fmla="*/ 292386 h 335248"/>
                  <a:gd name="connsiteX16" fmla="*/ 1125344 w 1356366"/>
                  <a:gd name="connsiteY16" fmla="*/ 320961 h 335248"/>
                  <a:gd name="connsiteX17" fmla="*/ 1061051 w 1356366"/>
                  <a:gd name="connsiteY17" fmla="*/ 332867 h 335248"/>
                  <a:gd name="connsiteX18" fmla="*/ 796731 w 1356366"/>
                  <a:gd name="connsiteY18" fmla="*/ 335248 h 335248"/>
                  <a:gd name="connsiteX19" fmla="*/ 422875 w 1356366"/>
                  <a:gd name="connsiteY19" fmla="*/ 335247 h 335248"/>
                  <a:gd name="connsiteX20" fmla="*/ 196656 w 1356366"/>
                  <a:gd name="connsiteY20" fmla="*/ 335247 h 335248"/>
                  <a:gd name="connsiteX21" fmla="*/ 101406 w 1356366"/>
                  <a:gd name="connsiteY21" fmla="*/ 332866 h 335248"/>
                  <a:gd name="connsiteX22" fmla="*/ 53782 w 1356366"/>
                  <a:gd name="connsiteY22" fmla="*/ 323342 h 335248"/>
                  <a:gd name="connsiteX23" fmla="*/ 25206 w 1356366"/>
                  <a:gd name="connsiteY23" fmla="*/ 301910 h 335248"/>
                  <a:gd name="connsiteX24" fmla="*/ 1394 w 1356366"/>
                  <a:gd name="connsiteY24" fmla="*/ 275716 h 335248"/>
                  <a:gd name="connsiteX25" fmla="*/ 68068 w 1356366"/>
                  <a:gd name="connsiteY25" fmla="*/ 304291 h 335248"/>
                  <a:gd name="connsiteX26" fmla="*/ 189513 w 1356366"/>
                  <a:gd name="connsiteY26" fmla="*/ 309054 h 335248"/>
                  <a:gd name="connsiteX27" fmla="*/ 522887 w 1356366"/>
                  <a:gd name="connsiteY27" fmla="*/ 309054 h 335248"/>
                  <a:gd name="connsiteX0" fmla="*/ 522887 w 1356325"/>
                  <a:gd name="connsiteY0" fmla="*/ 306322 h 332516"/>
                  <a:gd name="connsiteX1" fmla="*/ 794350 w 1356325"/>
                  <a:gd name="connsiteY1" fmla="*/ 306321 h 332516"/>
                  <a:gd name="connsiteX2" fmla="*/ 975325 w 1356325"/>
                  <a:gd name="connsiteY2" fmla="*/ 303941 h 332516"/>
                  <a:gd name="connsiteX3" fmla="*/ 1082482 w 1356325"/>
                  <a:gd name="connsiteY3" fmla="*/ 296797 h 332516"/>
                  <a:gd name="connsiteX4" fmla="*/ 1165825 w 1356325"/>
                  <a:gd name="connsiteY4" fmla="*/ 268223 h 332516"/>
                  <a:gd name="connsiteX5" fmla="*/ 1230119 w 1356325"/>
                  <a:gd name="connsiteY5" fmla="*/ 215835 h 332516"/>
                  <a:gd name="connsiteX6" fmla="*/ 1265838 w 1356325"/>
                  <a:gd name="connsiteY6" fmla="*/ 151541 h 332516"/>
                  <a:gd name="connsiteX7" fmla="*/ 1284888 w 1356325"/>
                  <a:gd name="connsiteY7" fmla="*/ 87248 h 332516"/>
                  <a:gd name="connsiteX8" fmla="*/ 1296794 w 1356325"/>
                  <a:gd name="connsiteY8" fmla="*/ 49147 h 332516"/>
                  <a:gd name="connsiteX9" fmla="*/ 1315844 w 1356325"/>
                  <a:gd name="connsiteY9" fmla="*/ 18190 h 332516"/>
                  <a:gd name="connsiteX10" fmla="*/ 1356325 w 1356325"/>
                  <a:gd name="connsiteY10" fmla="*/ 1522 h 332516"/>
                  <a:gd name="connsiteX11" fmla="*/ 1315844 w 1356325"/>
                  <a:gd name="connsiteY11" fmla="*/ 56290 h 332516"/>
                  <a:gd name="connsiteX12" fmla="*/ 1303938 w 1356325"/>
                  <a:gd name="connsiteY12" fmla="*/ 111060 h 332516"/>
                  <a:gd name="connsiteX13" fmla="*/ 1292031 w 1356325"/>
                  <a:gd name="connsiteY13" fmla="*/ 163447 h 332516"/>
                  <a:gd name="connsiteX14" fmla="*/ 1249168 w 1356325"/>
                  <a:gd name="connsiteY14" fmla="*/ 234885 h 332516"/>
                  <a:gd name="connsiteX15" fmla="*/ 1184875 w 1356325"/>
                  <a:gd name="connsiteY15" fmla="*/ 289654 h 332516"/>
                  <a:gd name="connsiteX16" fmla="*/ 1125344 w 1356325"/>
                  <a:gd name="connsiteY16" fmla="*/ 318229 h 332516"/>
                  <a:gd name="connsiteX17" fmla="*/ 1061051 w 1356325"/>
                  <a:gd name="connsiteY17" fmla="*/ 330135 h 332516"/>
                  <a:gd name="connsiteX18" fmla="*/ 796731 w 1356325"/>
                  <a:gd name="connsiteY18" fmla="*/ 332516 h 332516"/>
                  <a:gd name="connsiteX19" fmla="*/ 422875 w 1356325"/>
                  <a:gd name="connsiteY19" fmla="*/ 332515 h 332516"/>
                  <a:gd name="connsiteX20" fmla="*/ 196656 w 1356325"/>
                  <a:gd name="connsiteY20" fmla="*/ 332515 h 332516"/>
                  <a:gd name="connsiteX21" fmla="*/ 101406 w 1356325"/>
                  <a:gd name="connsiteY21" fmla="*/ 330134 h 332516"/>
                  <a:gd name="connsiteX22" fmla="*/ 53782 w 1356325"/>
                  <a:gd name="connsiteY22" fmla="*/ 320610 h 332516"/>
                  <a:gd name="connsiteX23" fmla="*/ 25206 w 1356325"/>
                  <a:gd name="connsiteY23" fmla="*/ 299178 h 332516"/>
                  <a:gd name="connsiteX24" fmla="*/ 1394 w 1356325"/>
                  <a:gd name="connsiteY24" fmla="*/ 272984 h 332516"/>
                  <a:gd name="connsiteX25" fmla="*/ 68068 w 1356325"/>
                  <a:gd name="connsiteY25" fmla="*/ 301559 h 332516"/>
                  <a:gd name="connsiteX26" fmla="*/ 189513 w 1356325"/>
                  <a:gd name="connsiteY26" fmla="*/ 306322 h 332516"/>
                  <a:gd name="connsiteX27" fmla="*/ 522887 w 1356325"/>
                  <a:gd name="connsiteY27" fmla="*/ 306322 h 332516"/>
                  <a:gd name="connsiteX0" fmla="*/ 522887 w 1356325"/>
                  <a:gd name="connsiteY0" fmla="*/ 306322 h 332516"/>
                  <a:gd name="connsiteX1" fmla="*/ 794350 w 1356325"/>
                  <a:gd name="connsiteY1" fmla="*/ 306321 h 332516"/>
                  <a:gd name="connsiteX2" fmla="*/ 975325 w 1356325"/>
                  <a:gd name="connsiteY2" fmla="*/ 303941 h 332516"/>
                  <a:gd name="connsiteX3" fmla="*/ 1092007 w 1356325"/>
                  <a:gd name="connsiteY3" fmla="*/ 301559 h 332516"/>
                  <a:gd name="connsiteX4" fmla="*/ 1165825 w 1356325"/>
                  <a:gd name="connsiteY4" fmla="*/ 268223 h 332516"/>
                  <a:gd name="connsiteX5" fmla="*/ 1230119 w 1356325"/>
                  <a:gd name="connsiteY5" fmla="*/ 215835 h 332516"/>
                  <a:gd name="connsiteX6" fmla="*/ 1265838 w 1356325"/>
                  <a:gd name="connsiteY6" fmla="*/ 151541 h 332516"/>
                  <a:gd name="connsiteX7" fmla="*/ 1284888 w 1356325"/>
                  <a:gd name="connsiteY7" fmla="*/ 87248 h 332516"/>
                  <a:gd name="connsiteX8" fmla="*/ 1296794 w 1356325"/>
                  <a:gd name="connsiteY8" fmla="*/ 49147 h 332516"/>
                  <a:gd name="connsiteX9" fmla="*/ 1315844 w 1356325"/>
                  <a:gd name="connsiteY9" fmla="*/ 18190 h 332516"/>
                  <a:gd name="connsiteX10" fmla="*/ 1356325 w 1356325"/>
                  <a:gd name="connsiteY10" fmla="*/ 1522 h 332516"/>
                  <a:gd name="connsiteX11" fmla="*/ 1315844 w 1356325"/>
                  <a:gd name="connsiteY11" fmla="*/ 56290 h 332516"/>
                  <a:gd name="connsiteX12" fmla="*/ 1303938 w 1356325"/>
                  <a:gd name="connsiteY12" fmla="*/ 111060 h 332516"/>
                  <a:gd name="connsiteX13" fmla="*/ 1292031 w 1356325"/>
                  <a:gd name="connsiteY13" fmla="*/ 163447 h 332516"/>
                  <a:gd name="connsiteX14" fmla="*/ 1249168 w 1356325"/>
                  <a:gd name="connsiteY14" fmla="*/ 234885 h 332516"/>
                  <a:gd name="connsiteX15" fmla="*/ 1184875 w 1356325"/>
                  <a:gd name="connsiteY15" fmla="*/ 289654 h 332516"/>
                  <a:gd name="connsiteX16" fmla="*/ 1125344 w 1356325"/>
                  <a:gd name="connsiteY16" fmla="*/ 318229 h 332516"/>
                  <a:gd name="connsiteX17" fmla="*/ 1061051 w 1356325"/>
                  <a:gd name="connsiteY17" fmla="*/ 330135 h 332516"/>
                  <a:gd name="connsiteX18" fmla="*/ 796731 w 1356325"/>
                  <a:gd name="connsiteY18" fmla="*/ 332516 h 332516"/>
                  <a:gd name="connsiteX19" fmla="*/ 422875 w 1356325"/>
                  <a:gd name="connsiteY19" fmla="*/ 332515 h 332516"/>
                  <a:gd name="connsiteX20" fmla="*/ 196656 w 1356325"/>
                  <a:gd name="connsiteY20" fmla="*/ 332515 h 332516"/>
                  <a:gd name="connsiteX21" fmla="*/ 101406 w 1356325"/>
                  <a:gd name="connsiteY21" fmla="*/ 330134 h 332516"/>
                  <a:gd name="connsiteX22" fmla="*/ 53782 w 1356325"/>
                  <a:gd name="connsiteY22" fmla="*/ 320610 h 332516"/>
                  <a:gd name="connsiteX23" fmla="*/ 25206 w 1356325"/>
                  <a:gd name="connsiteY23" fmla="*/ 299178 h 332516"/>
                  <a:gd name="connsiteX24" fmla="*/ 1394 w 1356325"/>
                  <a:gd name="connsiteY24" fmla="*/ 272984 h 332516"/>
                  <a:gd name="connsiteX25" fmla="*/ 68068 w 1356325"/>
                  <a:gd name="connsiteY25" fmla="*/ 301559 h 332516"/>
                  <a:gd name="connsiteX26" fmla="*/ 189513 w 1356325"/>
                  <a:gd name="connsiteY26" fmla="*/ 306322 h 332516"/>
                  <a:gd name="connsiteX27" fmla="*/ 522887 w 1356325"/>
                  <a:gd name="connsiteY27" fmla="*/ 306322 h 332516"/>
                  <a:gd name="connsiteX0" fmla="*/ 522887 w 1356325"/>
                  <a:gd name="connsiteY0" fmla="*/ 306322 h 332516"/>
                  <a:gd name="connsiteX1" fmla="*/ 794350 w 1356325"/>
                  <a:gd name="connsiteY1" fmla="*/ 306321 h 332516"/>
                  <a:gd name="connsiteX2" fmla="*/ 975325 w 1356325"/>
                  <a:gd name="connsiteY2" fmla="*/ 306322 h 332516"/>
                  <a:gd name="connsiteX3" fmla="*/ 1092007 w 1356325"/>
                  <a:gd name="connsiteY3" fmla="*/ 301559 h 332516"/>
                  <a:gd name="connsiteX4" fmla="*/ 1165825 w 1356325"/>
                  <a:gd name="connsiteY4" fmla="*/ 268223 h 332516"/>
                  <a:gd name="connsiteX5" fmla="*/ 1230119 w 1356325"/>
                  <a:gd name="connsiteY5" fmla="*/ 215835 h 332516"/>
                  <a:gd name="connsiteX6" fmla="*/ 1265838 w 1356325"/>
                  <a:gd name="connsiteY6" fmla="*/ 151541 h 332516"/>
                  <a:gd name="connsiteX7" fmla="*/ 1284888 w 1356325"/>
                  <a:gd name="connsiteY7" fmla="*/ 87248 h 332516"/>
                  <a:gd name="connsiteX8" fmla="*/ 1296794 w 1356325"/>
                  <a:gd name="connsiteY8" fmla="*/ 49147 h 332516"/>
                  <a:gd name="connsiteX9" fmla="*/ 1315844 w 1356325"/>
                  <a:gd name="connsiteY9" fmla="*/ 18190 h 332516"/>
                  <a:gd name="connsiteX10" fmla="*/ 1356325 w 1356325"/>
                  <a:gd name="connsiteY10" fmla="*/ 1522 h 332516"/>
                  <a:gd name="connsiteX11" fmla="*/ 1315844 w 1356325"/>
                  <a:gd name="connsiteY11" fmla="*/ 56290 h 332516"/>
                  <a:gd name="connsiteX12" fmla="*/ 1303938 w 1356325"/>
                  <a:gd name="connsiteY12" fmla="*/ 111060 h 332516"/>
                  <a:gd name="connsiteX13" fmla="*/ 1292031 w 1356325"/>
                  <a:gd name="connsiteY13" fmla="*/ 163447 h 332516"/>
                  <a:gd name="connsiteX14" fmla="*/ 1249168 w 1356325"/>
                  <a:gd name="connsiteY14" fmla="*/ 234885 h 332516"/>
                  <a:gd name="connsiteX15" fmla="*/ 1184875 w 1356325"/>
                  <a:gd name="connsiteY15" fmla="*/ 289654 h 332516"/>
                  <a:gd name="connsiteX16" fmla="*/ 1125344 w 1356325"/>
                  <a:gd name="connsiteY16" fmla="*/ 318229 h 332516"/>
                  <a:gd name="connsiteX17" fmla="*/ 1061051 w 1356325"/>
                  <a:gd name="connsiteY17" fmla="*/ 330135 h 332516"/>
                  <a:gd name="connsiteX18" fmla="*/ 796731 w 1356325"/>
                  <a:gd name="connsiteY18" fmla="*/ 332516 h 332516"/>
                  <a:gd name="connsiteX19" fmla="*/ 422875 w 1356325"/>
                  <a:gd name="connsiteY19" fmla="*/ 332515 h 332516"/>
                  <a:gd name="connsiteX20" fmla="*/ 196656 w 1356325"/>
                  <a:gd name="connsiteY20" fmla="*/ 332515 h 332516"/>
                  <a:gd name="connsiteX21" fmla="*/ 101406 w 1356325"/>
                  <a:gd name="connsiteY21" fmla="*/ 330134 h 332516"/>
                  <a:gd name="connsiteX22" fmla="*/ 53782 w 1356325"/>
                  <a:gd name="connsiteY22" fmla="*/ 320610 h 332516"/>
                  <a:gd name="connsiteX23" fmla="*/ 25206 w 1356325"/>
                  <a:gd name="connsiteY23" fmla="*/ 299178 h 332516"/>
                  <a:gd name="connsiteX24" fmla="*/ 1394 w 1356325"/>
                  <a:gd name="connsiteY24" fmla="*/ 272984 h 332516"/>
                  <a:gd name="connsiteX25" fmla="*/ 68068 w 1356325"/>
                  <a:gd name="connsiteY25" fmla="*/ 301559 h 332516"/>
                  <a:gd name="connsiteX26" fmla="*/ 189513 w 1356325"/>
                  <a:gd name="connsiteY26" fmla="*/ 306322 h 332516"/>
                  <a:gd name="connsiteX27" fmla="*/ 522887 w 1356325"/>
                  <a:gd name="connsiteY27" fmla="*/ 306322 h 332516"/>
                  <a:gd name="connsiteX0" fmla="*/ 522887 w 1342037"/>
                  <a:gd name="connsiteY0" fmla="*/ 295807 h 322001"/>
                  <a:gd name="connsiteX1" fmla="*/ 794350 w 1342037"/>
                  <a:gd name="connsiteY1" fmla="*/ 295806 h 322001"/>
                  <a:gd name="connsiteX2" fmla="*/ 975325 w 1342037"/>
                  <a:gd name="connsiteY2" fmla="*/ 295807 h 322001"/>
                  <a:gd name="connsiteX3" fmla="*/ 1092007 w 1342037"/>
                  <a:gd name="connsiteY3" fmla="*/ 291044 h 322001"/>
                  <a:gd name="connsiteX4" fmla="*/ 1165825 w 1342037"/>
                  <a:gd name="connsiteY4" fmla="*/ 257708 h 322001"/>
                  <a:gd name="connsiteX5" fmla="*/ 1230119 w 1342037"/>
                  <a:gd name="connsiteY5" fmla="*/ 205320 h 322001"/>
                  <a:gd name="connsiteX6" fmla="*/ 1265838 w 1342037"/>
                  <a:gd name="connsiteY6" fmla="*/ 141026 h 322001"/>
                  <a:gd name="connsiteX7" fmla="*/ 1284888 w 1342037"/>
                  <a:gd name="connsiteY7" fmla="*/ 76733 h 322001"/>
                  <a:gd name="connsiteX8" fmla="*/ 1296794 w 1342037"/>
                  <a:gd name="connsiteY8" fmla="*/ 38632 h 322001"/>
                  <a:gd name="connsiteX9" fmla="*/ 1315844 w 1342037"/>
                  <a:gd name="connsiteY9" fmla="*/ 7675 h 322001"/>
                  <a:gd name="connsiteX10" fmla="*/ 1342037 w 1342037"/>
                  <a:gd name="connsiteY10" fmla="*/ 2913 h 322001"/>
                  <a:gd name="connsiteX11" fmla="*/ 1315844 w 1342037"/>
                  <a:gd name="connsiteY11" fmla="*/ 45775 h 322001"/>
                  <a:gd name="connsiteX12" fmla="*/ 1303938 w 1342037"/>
                  <a:gd name="connsiteY12" fmla="*/ 100545 h 322001"/>
                  <a:gd name="connsiteX13" fmla="*/ 1292031 w 1342037"/>
                  <a:gd name="connsiteY13" fmla="*/ 152932 h 322001"/>
                  <a:gd name="connsiteX14" fmla="*/ 1249168 w 1342037"/>
                  <a:gd name="connsiteY14" fmla="*/ 224370 h 322001"/>
                  <a:gd name="connsiteX15" fmla="*/ 1184875 w 1342037"/>
                  <a:gd name="connsiteY15" fmla="*/ 279139 h 322001"/>
                  <a:gd name="connsiteX16" fmla="*/ 1125344 w 1342037"/>
                  <a:gd name="connsiteY16" fmla="*/ 307714 h 322001"/>
                  <a:gd name="connsiteX17" fmla="*/ 1061051 w 1342037"/>
                  <a:gd name="connsiteY17" fmla="*/ 319620 h 322001"/>
                  <a:gd name="connsiteX18" fmla="*/ 796731 w 1342037"/>
                  <a:gd name="connsiteY18" fmla="*/ 322001 h 322001"/>
                  <a:gd name="connsiteX19" fmla="*/ 422875 w 1342037"/>
                  <a:gd name="connsiteY19" fmla="*/ 322000 h 322001"/>
                  <a:gd name="connsiteX20" fmla="*/ 196656 w 1342037"/>
                  <a:gd name="connsiteY20" fmla="*/ 322000 h 322001"/>
                  <a:gd name="connsiteX21" fmla="*/ 101406 w 1342037"/>
                  <a:gd name="connsiteY21" fmla="*/ 319619 h 322001"/>
                  <a:gd name="connsiteX22" fmla="*/ 53782 w 1342037"/>
                  <a:gd name="connsiteY22" fmla="*/ 310095 h 322001"/>
                  <a:gd name="connsiteX23" fmla="*/ 25206 w 1342037"/>
                  <a:gd name="connsiteY23" fmla="*/ 288663 h 322001"/>
                  <a:gd name="connsiteX24" fmla="*/ 1394 w 1342037"/>
                  <a:gd name="connsiteY24" fmla="*/ 262469 h 322001"/>
                  <a:gd name="connsiteX25" fmla="*/ 68068 w 1342037"/>
                  <a:gd name="connsiteY25" fmla="*/ 291044 h 322001"/>
                  <a:gd name="connsiteX26" fmla="*/ 189513 w 1342037"/>
                  <a:gd name="connsiteY26" fmla="*/ 295807 h 322001"/>
                  <a:gd name="connsiteX27" fmla="*/ 522887 w 1342037"/>
                  <a:gd name="connsiteY27" fmla="*/ 295807 h 322001"/>
                  <a:gd name="connsiteX0" fmla="*/ 522887 w 1342037"/>
                  <a:gd name="connsiteY0" fmla="*/ 295807 h 322001"/>
                  <a:gd name="connsiteX1" fmla="*/ 794350 w 1342037"/>
                  <a:gd name="connsiteY1" fmla="*/ 295806 h 322001"/>
                  <a:gd name="connsiteX2" fmla="*/ 975325 w 1342037"/>
                  <a:gd name="connsiteY2" fmla="*/ 295807 h 322001"/>
                  <a:gd name="connsiteX3" fmla="*/ 1092007 w 1342037"/>
                  <a:gd name="connsiteY3" fmla="*/ 291044 h 322001"/>
                  <a:gd name="connsiteX4" fmla="*/ 1165825 w 1342037"/>
                  <a:gd name="connsiteY4" fmla="*/ 257708 h 322001"/>
                  <a:gd name="connsiteX5" fmla="*/ 1215832 w 1342037"/>
                  <a:gd name="connsiteY5" fmla="*/ 221989 h 322001"/>
                  <a:gd name="connsiteX6" fmla="*/ 1265838 w 1342037"/>
                  <a:gd name="connsiteY6" fmla="*/ 141026 h 322001"/>
                  <a:gd name="connsiteX7" fmla="*/ 1284888 w 1342037"/>
                  <a:gd name="connsiteY7" fmla="*/ 76733 h 322001"/>
                  <a:gd name="connsiteX8" fmla="*/ 1296794 w 1342037"/>
                  <a:gd name="connsiteY8" fmla="*/ 38632 h 322001"/>
                  <a:gd name="connsiteX9" fmla="*/ 1315844 w 1342037"/>
                  <a:gd name="connsiteY9" fmla="*/ 7675 h 322001"/>
                  <a:gd name="connsiteX10" fmla="*/ 1342037 w 1342037"/>
                  <a:gd name="connsiteY10" fmla="*/ 2913 h 322001"/>
                  <a:gd name="connsiteX11" fmla="*/ 1315844 w 1342037"/>
                  <a:gd name="connsiteY11" fmla="*/ 45775 h 322001"/>
                  <a:gd name="connsiteX12" fmla="*/ 1303938 w 1342037"/>
                  <a:gd name="connsiteY12" fmla="*/ 100545 h 322001"/>
                  <a:gd name="connsiteX13" fmla="*/ 1292031 w 1342037"/>
                  <a:gd name="connsiteY13" fmla="*/ 152932 h 322001"/>
                  <a:gd name="connsiteX14" fmla="*/ 1249168 w 1342037"/>
                  <a:gd name="connsiteY14" fmla="*/ 224370 h 322001"/>
                  <a:gd name="connsiteX15" fmla="*/ 1184875 w 1342037"/>
                  <a:gd name="connsiteY15" fmla="*/ 279139 h 322001"/>
                  <a:gd name="connsiteX16" fmla="*/ 1125344 w 1342037"/>
                  <a:gd name="connsiteY16" fmla="*/ 307714 h 322001"/>
                  <a:gd name="connsiteX17" fmla="*/ 1061051 w 1342037"/>
                  <a:gd name="connsiteY17" fmla="*/ 319620 h 322001"/>
                  <a:gd name="connsiteX18" fmla="*/ 796731 w 1342037"/>
                  <a:gd name="connsiteY18" fmla="*/ 322001 h 322001"/>
                  <a:gd name="connsiteX19" fmla="*/ 422875 w 1342037"/>
                  <a:gd name="connsiteY19" fmla="*/ 322000 h 322001"/>
                  <a:gd name="connsiteX20" fmla="*/ 196656 w 1342037"/>
                  <a:gd name="connsiteY20" fmla="*/ 322000 h 322001"/>
                  <a:gd name="connsiteX21" fmla="*/ 101406 w 1342037"/>
                  <a:gd name="connsiteY21" fmla="*/ 319619 h 322001"/>
                  <a:gd name="connsiteX22" fmla="*/ 53782 w 1342037"/>
                  <a:gd name="connsiteY22" fmla="*/ 310095 h 322001"/>
                  <a:gd name="connsiteX23" fmla="*/ 25206 w 1342037"/>
                  <a:gd name="connsiteY23" fmla="*/ 288663 h 322001"/>
                  <a:gd name="connsiteX24" fmla="*/ 1394 w 1342037"/>
                  <a:gd name="connsiteY24" fmla="*/ 262469 h 322001"/>
                  <a:gd name="connsiteX25" fmla="*/ 68068 w 1342037"/>
                  <a:gd name="connsiteY25" fmla="*/ 291044 h 322001"/>
                  <a:gd name="connsiteX26" fmla="*/ 189513 w 1342037"/>
                  <a:gd name="connsiteY26" fmla="*/ 295807 h 322001"/>
                  <a:gd name="connsiteX27" fmla="*/ 522887 w 1342037"/>
                  <a:gd name="connsiteY27" fmla="*/ 295807 h 322001"/>
                  <a:gd name="connsiteX0" fmla="*/ 522887 w 1342037"/>
                  <a:gd name="connsiteY0" fmla="*/ 295807 h 322001"/>
                  <a:gd name="connsiteX1" fmla="*/ 794350 w 1342037"/>
                  <a:gd name="connsiteY1" fmla="*/ 295806 h 322001"/>
                  <a:gd name="connsiteX2" fmla="*/ 975325 w 1342037"/>
                  <a:gd name="connsiteY2" fmla="*/ 295807 h 322001"/>
                  <a:gd name="connsiteX3" fmla="*/ 1092007 w 1342037"/>
                  <a:gd name="connsiteY3" fmla="*/ 291044 h 322001"/>
                  <a:gd name="connsiteX4" fmla="*/ 1165825 w 1342037"/>
                  <a:gd name="connsiteY4" fmla="*/ 257708 h 322001"/>
                  <a:gd name="connsiteX5" fmla="*/ 1215832 w 1342037"/>
                  <a:gd name="connsiteY5" fmla="*/ 221989 h 322001"/>
                  <a:gd name="connsiteX6" fmla="*/ 1249169 w 1342037"/>
                  <a:gd name="connsiteY6" fmla="*/ 181507 h 322001"/>
                  <a:gd name="connsiteX7" fmla="*/ 1284888 w 1342037"/>
                  <a:gd name="connsiteY7" fmla="*/ 76733 h 322001"/>
                  <a:gd name="connsiteX8" fmla="*/ 1296794 w 1342037"/>
                  <a:gd name="connsiteY8" fmla="*/ 38632 h 322001"/>
                  <a:gd name="connsiteX9" fmla="*/ 1315844 w 1342037"/>
                  <a:gd name="connsiteY9" fmla="*/ 7675 h 322001"/>
                  <a:gd name="connsiteX10" fmla="*/ 1342037 w 1342037"/>
                  <a:gd name="connsiteY10" fmla="*/ 2913 h 322001"/>
                  <a:gd name="connsiteX11" fmla="*/ 1315844 w 1342037"/>
                  <a:gd name="connsiteY11" fmla="*/ 45775 h 322001"/>
                  <a:gd name="connsiteX12" fmla="*/ 1303938 w 1342037"/>
                  <a:gd name="connsiteY12" fmla="*/ 100545 h 322001"/>
                  <a:gd name="connsiteX13" fmla="*/ 1292031 w 1342037"/>
                  <a:gd name="connsiteY13" fmla="*/ 152932 h 322001"/>
                  <a:gd name="connsiteX14" fmla="*/ 1249168 w 1342037"/>
                  <a:gd name="connsiteY14" fmla="*/ 224370 h 322001"/>
                  <a:gd name="connsiteX15" fmla="*/ 1184875 w 1342037"/>
                  <a:gd name="connsiteY15" fmla="*/ 279139 h 322001"/>
                  <a:gd name="connsiteX16" fmla="*/ 1125344 w 1342037"/>
                  <a:gd name="connsiteY16" fmla="*/ 307714 h 322001"/>
                  <a:gd name="connsiteX17" fmla="*/ 1061051 w 1342037"/>
                  <a:gd name="connsiteY17" fmla="*/ 319620 h 322001"/>
                  <a:gd name="connsiteX18" fmla="*/ 796731 w 1342037"/>
                  <a:gd name="connsiteY18" fmla="*/ 322001 h 322001"/>
                  <a:gd name="connsiteX19" fmla="*/ 422875 w 1342037"/>
                  <a:gd name="connsiteY19" fmla="*/ 322000 h 322001"/>
                  <a:gd name="connsiteX20" fmla="*/ 196656 w 1342037"/>
                  <a:gd name="connsiteY20" fmla="*/ 322000 h 322001"/>
                  <a:gd name="connsiteX21" fmla="*/ 101406 w 1342037"/>
                  <a:gd name="connsiteY21" fmla="*/ 319619 h 322001"/>
                  <a:gd name="connsiteX22" fmla="*/ 53782 w 1342037"/>
                  <a:gd name="connsiteY22" fmla="*/ 310095 h 322001"/>
                  <a:gd name="connsiteX23" fmla="*/ 25206 w 1342037"/>
                  <a:gd name="connsiteY23" fmla="*/ 288663 h 322001"/>
                  <a:gd name="connsiteX24" fmla="*/ 1394 w 1342037"/>
                  <a:gd name="connsiteY24" fmla="*/ 262469 h 322001"/>
                  <a:gd name="connsiteX25" fmla="*/ 68068 w 1342037"/>
                  <a:gd name="connsiteY25" fmla="*/ 291044 h 322001"/>
                  <a:gd name="connsiteX26" fmla="*/ 189513 w 1342037"/>
                  <a:gd name="connsiteY26" fmla="*/ 295807 h 322001"/>
                  <a:gd name="connsiteX27" fmla="*/ 522887 w 1342037"/>
                  <a:gd name="connsiteY27" fmla="*/ 295807 h 322001"/>
                  <a:gd name="connsiteX0" fmla="*/ 522887 w 1342037"/>
                  <a:gd name="connsiteY0" fmla="*/ 295807 h 322001"/>
                  <a:gd name="connsiteX1" fmla="*/ 794350 w 1342037"/>
                  <a:gd name="connsiteY1" fmla="*/ 295806 h 322001"/>
                  <a:gd name="connsiteX2" fmla="*/ 975325 w 1342037"/>
                  <a:gd name="connsiteY2" fmla="*/ 295807 h 322001"/>
                  <a:gd name="connsiteX3" fmla="*/ 1092007 w 1342037"/>
                  <a:gd name="connsiteY3" fmla="*/ 291044 h 322001"/>
                  <a:gd name="connsiteX4" fmla="*/ 1165825 w 1342037"/>
                  <a:gd name="connsiteY4" fmla="*/ 257708 h 322001"/>
                  <a:gd name="connsiteX5" fmla="*/ 1215832 w 1342037"/>
                  <a:gd name="connsiteY5" fmla="*/ 221989 h 322001"/>
                  <a:gd name="connsiteX6" fmla="*/ 1249169 w 1342037"/>
                  <a:gd name="connsiteY6" fmla="*/ 181507 h 322001"/>
                  <a:gd name="connsiteX7" fmla="*/ 1270600 w 1342037"/>
                  <a:gd name="connsiteY7" fmla="*/ 133883 h 322001"/>
                  <a:gd name="connsiteX8" fmla="*/ 1296794 w 1342037"/>
                  <a:gd name="connsiteY8" fmla="*/ 38632 h 322001"/>
                  <a:gd name="connsiteX9" fmla="*/ 1315844 w 1342037"/>
                  <a:gd name="connsiteY9" fmla="*/ 7675 h 322001"/>
                  <a:gd name="connsiteX10" fmla="*/ 1342037 w 1342037"/>
                  <a:gd name="connsiteY10" fmla="*/ 2913 h 322001"/>
                  <a:gd name="connsiteX11" fmla="*/ 1315844 w 1342037"/>
                  <a:gd name="connsiteY11" fmla="*/ 45775 h 322001"/>
                  <a:gd name="connsiteX12" fmla="*/ 1303938 w 1342037"/>
                  <a:gd name="connsiteY12" fmla="*/ 100545 h 322001"/>
                  <a:gd name="connsiteX13" fmla="*/ 1292031 w 1342037"/>
                  <a:gd name="connsiteY13" fmla="*/ 152932 h 322001"/>
                  <a:gd name="connsiteX14" fmla="*/ 1249168 w 1342037"/>
                  <a:gd name="connsiteY14" fmla="*/ 224370 h 322001"/>
                  <a:gd name="connsiteX15" fmla="*/ 1184875 w 1342037"/>
                  <a:gd name="connsiteY15" fmla="*/ 279139 h 322001"/>
                  <a:gd name="connsiteX16" fmla="*/ 1125344 w 1342037"/>
                  <a:gd name="connsiteY16" fmla="*/ 307714 h 322001"/>
                  <a:gd name="connsiteX17" fmla="*/ 1061051 w 1342037"/>
                  <a:gd name="connsiteY17" fmla="*/ 319620 h 322001"/>
                  <a:gd name="connsiteX18" fmla="*/ 796731 w 1342037"/>
                  <a:gd name="connsiteY18" fmla="*/ 322001 h 322001"/>
                  <a:gd name="connsiteX19" fmla="*/ 422875 w 1342037"/>
                  <a:gd name="connsiteY19" fmla="*/ 322000 h 322001"/>
                  <a:gd name="connsiteX20" fmla="*/ 196656 w 1342037"/>
                  <a:gd name="connsiteY20" fmla="*/ 322000 h 322001"/>
                  <a:gd name="connsiteX21" fmla="*/ 101406 w 1342037"/>
                  <a:gd name="connsiteY21" fmla="*/ 319619 h 322001"/>
                  <a:gd name="connsiteX22" fmla="*/ 53782 w 1342037"/>
                  <a:gd name="connsiteY22" fmla="*/ 310095 h 322001"/>
                  <a:gd name="connsiteX23" fmla="*/ 25206 w 1342037"/>
                  <a:gd name="connsiteY23" fmla="*/ 288663 h 322001"/>
                  <a:gd name="connsiteX24" fmla="*/ 1394 w 1342037"/>
                  <a:gd name="connsiteY24" fmla="*/ 262469 h 322001"/>
                  <a:gd name="connsiteX25" fmla="*/ 68068 w 1342037"/>
                  <a:gd name="connsiteY25" fmla="*/ 291044 h 322001"/>
                  <a:gd name="connsiteX26" fmla="*/ 189513 w 1342037"/>
                  <a:gd name="connsiteY26" fmla="*/ 295807 h 322001"/>
                  <a:gd name="connsiteX27" fmla="*/ 522887 w 1342037"/>
                  <a:gd name="connsiteY27" fmla="*/ 295807 h 322001"/>
                  <a:gd name="connsiteX0" fmla="*/ 522887 w 1342037"/>
                  <a:gd name="connsiteY0" fmla="*/ 297843 h 324037"/>
                  <a:gd name="connsiteX1" fmla="*/ 794350 w 1342037"/>
                  <a:gd name="connsiteY1" fmla="*/ 297842 h 324037"/>
                  <a:gd name="connsiteX2" fmla="*/ 975325 w 1342037"/>
                  <a:gd name="connsiteY2" fmla="*/ 297843 h 324037"/>
                  <a:gd name="connsiteX3" fmla="*/ 1092007 w 1342037"/>
                  <a:gd name="connsiteY3" fmla="*/ 293080 h 324037"/>
                  <a:gd name="connsiteX4" fmla="*/ 1165825 w 1342037"/>
                  <a:gd name="connsiteY4" fmla="*/ 259744 h 324037"/>
                  <a:gd name="connsiteX5" fmla="*/ 1215832 w 1342037"/>
                  <a:gd name="connsiteY5" fmla="*/ 224025 h 324037"/>
                  <a:gd name="connsiteX6" fmla="*/ 1249169 w 1342037"/>
                  <a:gd name="connsiteY6" fmla="*/ 183543 h 324037"/>
                  <a:gd name="connsiteX7" fmla="*/ 1270600 w 1342037"/>
                  <a:gd name="connsiteY7" fmla="*/ 135919 h 324037"/>
                  <a:gd name="connsiteX8" fmla="*/ 1282507 w 1342037"/>
                  <a:gd name="connsiteY8" fmla="*/ 83530 h 324037"/>
                  <a:gd name="connsiteX9" fmla="*/ 1315844 w 1342037"/>
                  <a:gd name="connsiteY9" fmla="*/ 9711 h 324037"/>
                  <a:gd name="connsiteX10" fmla="*/ 1342037 w 1342037"/>
                  <a:gd name="connsiteY10" fmla="*/ 4949 h 324037"/>
                  <a:gd name="connsiteX11" fmla="*/ 1315844 w 1342037"/>
                  <a:gd name="connsiteY11" fmla="*/ 47811 h 324037"/>
                  <a:gd name="connsiteX12" fmla="*/ 1303938 w 1342037"/>
                  <a:gd name="connsiteY12" fmla="*/ 102581 h 324037"/>
                  <a:gd name="connsiteX13" fmla="*/ 1292031 w 1342037"/>
                  <a:gd name="connsiteY13" fmla="*/ 154968 h 324037"/>
                  <a:gd name="connsiteX14" fmla="*/ 1249168 w 1342037"/>
                  <a:gd name="connsiteY14" fmla="*/ 226406 h 324037"/>
                  <a:gd name="connsiteX15" fmla="*/ 1184875 w 1342037"/>
                  <a:gd name="connsiteY15" fmla="*/ 281175 h 324037"/>
                  <a:gd name="connsiteX16" fmla="*/ 1125344 w 1342037"/>
                  <a:gd name="connsiteY16" fmla="*/ 309750 h 324037"/>
                  <a:gd name="connsiteX17" fmla="*/ 1061051 w 1342037"/>
                  <a:gd name="connsiteY17" fmla="*/ 321656 h 324037"/>
                  <a:gd name="connsiteX18" fmla="*/ 796731 w 1342037"/>
                  <a:gd name="connsiteY18" fmla="*/ 324037 h 324037"/>
                  <a:gd name="connsiteX19" fmla="*/ 422875 w 1342037"/>
                  <a:gd name="connsiteY19" fmla="*/ 324036 h 324037"/>
                  <a:gd name="connsiteX20" fmla="*/ 196656 w 1342037"/>
                  <a:gd name="connsiteY20" fmla="*/ 324036 h 324037"/>
                  <a:gd name="connsiteX21" fmla="*/ 101406 w 1342037"/>
                  <a:gd name="connsiteY21" fmla="*/ 321655 h 324037"/>
                  <a:gd name="connsiteX22" fmla="*/ 53782 w 1342037"/>
                  <a:gd name="connsiteY22" fmla="*/ 312131 h 324037"/>
                  <a:gd name="connsiteX23" fmla="*/ 25206 w 1342037"/>
                  <a:gd name="connsiteY23" fmla="*/ 290699 h 324037"/>
                  <a:gd name="connsiteX24" fmla="*/ 1394 w 1342037"/>
                  <a:gd name="connsiteY24" fmla="*/ 264505 h 324037"/>
                  <a:gd name="connsiteX25" fmla="*/ 68068 w 1342037"/>
                  <a:gd name="connsiteY25" fmla="*/ 293080 h 324037"/>
                  <a:gd name="connsiteX26" fmla="*/ 189513 w 1342037"/>
                  <a:gd name="connsiteY26" fmla="*/ 297843 h 324037"/>
                  <a:gd name="connsiteX27" fmla="*/ 522887 w 1342037"/>
                  <a:gd name="connsiteY27" fmla="*/ 297843 h 324037"/>
                  <a:gd name="connsiteX0" fmla="*/ 522887 w 1342272"/>
                  <a:gd name="connsiteY0" fmla="*/ 292899 h 319093"/>
                  <a:gd name="connsiteX1" fmla="*/ 794350 w 1342272"/>
                  <a:gd name="connsiteY1" fmla="*/ 292898 h 319093"/>
                  <a:gd name="connsiteX2" fmla="*/ 975325 w 1342272"/>
                  <a:gd name="connsiteY2" fmla="*/ 292899 h 319093"/>
                  <a:gd name="connsiteX3" fmla="*/ 1092007 w 1342272"/>
                  <a:gd name="connsiteY3" fmla="*/ 288136 h 319093"/>
                  <a:gd name="connsiteX4" fmla="*/ 1165825 w 1342272"/>
                  <a:gd name="connsiteY4" fmla="*/ 254800 h 319093"/>
                  <a:gd name="connsiteX5" fmla="*/ 1215832 w 1342272"/>
                  <a:gd name="connsiteY5" fmla="*/ 219081 h 319093"/>
                  <a:gd name="connsiteX6" fmla="*/ 1249169 w 1342272"/>
                  <a:gd name="connsiteY6" fmla="*/ 178599 h 319093"/>
                  <a:gd name="connsiteX7" fmla="*/ 1270600 w 1342272"/>
                  <a:gd name="connsiteY7" fmla="*/ 130975 h 319093"/>
                  <a:gd name="connsiteX8" fmla="*/ 1282507 w 1342272"/>
                  <a:gd name="connsiteY8" fmla="*/ 78586 h 319093"/>
                  <a:gd name="connsiteX9" fmla="*/ 1299175 w 1342272"/>
                  <a:gd name="connsiteY9" fmla="*/ 40485 h 319093"/>
                  <a:gd name="connsiteX10" fmla="*/ 1342037 w 1342272"/>
                  <a:gd name="connsiteY10" fmla="*/ 5 h 319093"/>
                  <a:gd name="connsiteX11" fmla="*/ 1315844 w 1342272"/>
                  <a:gd name="connsiteY11" fmla="*/ 42867 h 319093"/>
                  <a:gd name="connsiteX12" fmla="*/ 1303938 w 1342272"/>
                  <a:gd name="connsiteY12" fmla="*/ 97637 h 319093"/>
                  <a:gd name="connsiteX13" fmla="*/ 1292031 w 1342272"/>
                  <a:gd name="connsiteY13" fmla="*/ 150024 h 319093"/>
                  <a:gd name="connsiteX14" fmla="*/ 1249168 w 1342272"/>
                  <a:gd name="connsiteY14" fmla="*/ 221462 h 319093"/>
                  <a:gd name="connsiteX15" fmla="*/ 1184875 w 1342272"/>
                  <a:gd name="connsiteY15" fmla="*/ 276231 h 319093"/>
                  <a:gd name="connsiteX16" fmla="*/ 1125344 w 1342272"/>
                  <a:gd name="connsiteY16" fmla="*/ 304806 h 319093"/>
                  <a:gd name="connsiteX17" fmla="*/ 1061051 w 1342272"/>
                  <a:gd name="connsiteY17" fmla="*/ 316712 h 319093"/>
                  <a:gd name="connsiteX18" fmla="*/ 796731 w 1342272"/>
                  <a:gd name="connsiteY18" fmla="*/ 319093 h 319093"/>
                  <a:gd name="connsiteX19" fmla="*/ 422875 w 1342272"/>
                  <a:gd name="connsiteY19" fmla="*/ 319092 h 319093"/>
                  <a:gd name="connsiteX20" fmla="*/ 196656 w 1342272"/>
                  <a:gd name="connsiteY20" fmla="*/ 319092 h 319093"/>
                  <a:gd name="connsiteX21" fmla="*/ 101406 w 1342272"/>
                  <a:gd name="connsiteY21" fmla="*/ 316711 h 319093"/>
                  <a:gd name="connsiteX22" fmla="*/ 53782 w 1342272"/>
                  <a:gd name="connsiteY22" fmla="*/ 307187 h 319093"/>
                  <a:gd name="connsiteX23" fmla="*/ 25206 w 1342272"/>
                  <a:gd name="connsiteY23" fmla="*/ 285755 h 319093"/>
                  <a:gd name="connsiteX24" fmla="*/ 1394 w 1342272"/>
                  <a:gd name="connsiteY24" fmla="*/ 259561 h 319093"/>
                  <a:gd name="connsiteX25" fmla="*/ 68068 w 1342272"/>
                  <a:gd name="connsiteY25" fmla="*/ 288136 h 319093"/>
                  <a:gd name="connsiteX26" fmla="*/ 189513 w 1342272"/>
                  <a:gd name="connsiteY26" fmla="*/ 292899 h 319093"/>
                  <a:gd name="connsiteX27" fmla="*/ 522887 w 1342272"/>
                  <a:gd name="connsiteY27" fmla="*/ 292899 h 319093"/>
                  <a:gd name="connsiteX0" fmla="*/ 522887 w 1330523"/>
                  <a:gd name="connsiteY0" fmla="*/ 280994 h 307188"/>
                  <a:gd name="connsiteX1" fmla="*/ 794350 w 1330523"/>
                  <a:gd name="connsiteY1" fmla="*/ 280993 h 307188"/>
                  <a:gd name="connsiteX2" fmla="*/ 975325 w 1330523"/>
                  <a:gd name="connsiteY2" fmla="*/ 280994 h 307188"/>
                  <a:gd name="connsiteX3" fmla="*/ 1092007 w 1330523"/>
                  <a:gd name="connsiteY3" fmla="*/ 276231 h 307188"/>
                  <a:gd name="connsiteX4" fmla="*/ 1165825 w 1330523"/>
                  <a:gd name="connsiteY4" fmla="*/ 242895 h 307188"/>
                  <a:gd name="connsiteX5" fmla="*/ 1215832 w 1330523"/>
                  <a:gd name="connsiteY5" fmla="*/ 207176 h 307188"/>
                  <a:gd name="connsiteX6" fmla="*/ 1249169 w 1330523"/>
                  <a:gd name="connsiteY6" fmla="*/ 166694 h 307188"/>
                  <a:gd name="connsiteX7" fmla="*/ 1270600 w 1330523"/>
                  <a:gd name="connsiteY7" fmla="*/ 119070 h 307188"/>
                  <a:gd name="connsiteX8" fmla="*/ 1282507 w 1330523"/>
                  <a:gd name="connsiteY8" fmla="*/ 66681 h 307188"/>
                  <a:gd name="connsiteX9" fmla="*/ 1299175 w 1330523"/>
                  <a:gd name="connsiteY9" fmla="*/ 28580 h 307188"/>
                  <a:gd name="connsiteX10" fmla="*/ 1330130 w 1330523"/>
                  <a:gd name="connsiteY10" fmla="*/ 7 h 307188"/>
                  <a:gd name="connsiteX11" fmla="*/ 1315844 w 1330523"/>
                  <a:gd name="connsiteY11" fmla="*/ 30962 h 307188"/>
                  <a:gd name="connsiteX12" fmla="*/ 1303938 w 1330523"/>
                  <a:gd name="connsiteY12" fmla="*/ 85732 h 307188"/>
                  <a:gd name="connsiteX13" fmla="*/ 1292031 w 1330523"/>
                  <a:gd name="connsiteY13" fmla="*/ 138119 h 307188"/>
                  <a:gd name="connsiteX14" fmla="*/ 1249168 w 1330523"/>
                  <a:gd name="connsiteY14" fmla="*/ 209557 h 307188"/>
                  <a:gd name="connsiteX15" fmla="*/ 1184875 w 1330523"/>
                  <a:gd name="connsiteY15" fmla="*/ 264326 h 307188"/>
                  <a:gd name="connsiteX16" fmla="*/ 1125344 w 1330523"/>
                  <a:gd name="connsiteY16" fmla="*/ 292901 h 307188"/>
                  <a:gd name="connsiteX17" fmla="*/ 1061051 w 1330523"/>
                  <a:gd name="connsiteY17" fmla="*/ 304807 h 307188"/>
                  <a:gd name="connsiteX18" fmla="*/ 796731 w 1330523"/>
                  <a:gd name="connsiteY18" fmla="*/ 307188 h 307188"/>
                  <a:gd name="connsiteX19" fmla="*/ 422875 w 1330523"/>
                  <a:gd name="connsiteY19" fmla="*/ 307187 h 307188"/>
                  <a:gd name="connsiteX20" fmla="*/ 196656 w 1330523"/>
                  <a:gd name="connsiteY20" fmla="*/ 307187 h 307188"/>
                  <a:gd name="connsiteX21" fmla="*/ 101406 w 1330523"/>
                  <a:gd name="connsiteY21" fmla="*/ 304806 h 307188"/>
                  <a:gd name="connsiteX22" fmla="*/ 53782 w 1330523"/>
                  <a:gd name="connsiteY22" fmla="*/ 295282 h 307188"/>
                  <a:gd name="connsiteX23" fmla="*/ 25206 w 1330523"/>
                  <a:gd name="connsiteY23" fmla="*/ 273850 h 307188"/>
                  <a:gd name="connsiteX24" fmla="*/ 1394 w 1330523"/>
                  <a:gd name="connsiteY24" fmla="*/ 247656 h 307188"/>
                  <a:gd name="connsiteX25" fmla="*/ 68068 w 1330523"/>
                  <a:gd name="connsiteY25" fmla="*/ 276231 h 307188"/>
                  <a:gd name="connsiteX26" fmla="*/ 189513 w 1330523"/>
                  <a:gd name="connsiteY26" fmla="*/ 280994 h 307188"/>
                  <a:gd name="connsiteX27" fmla="*/ 522887 w 1330523"/>
                  <a:gd name="connsiteY27" fmla="*/ 280994 h 307188"/>
                  <a:gd name="connsiteX0" fmla="*/ 522887 w 1330725"/>
                  <a:gd name="connsiteY0" fmla="*/ 281083 h 307277"/>
                  <a:gd name="connsiteX1" fmla="*/ 794350 w 1330725"/>
                  <a:gd name="connsiteY1" fmla="*/ 281082 h 307277"/>
                  <a:gd name="connsiteX2" fmla="*/ 975325 w 1330725"/>
                  <a:gd name="connsiteY2" fmla="*/ 281083 h 307277"/>
                  <a:gd name="connsiteX3" fmla="*/ 1092007 w 1330725"/>
                  <a:gd name="connsiteY3" fmla="*/ 276320 h 307277"/>
                  <a:gd name="connsiteX4" fmla="*/ 1165825 w 1330725"/>
                  <a:gd name="connsiteY4" fmla="*/ 242984 h 307277"/>
                  <a:gd name="connsiteX5" fmla="*/ 1215832 w 1330725"/>
                  <a:gd name="connsiteY5" fmla="*/ 207265 h 307277"/>
                  <a:gd name="connsiteX6" fmla="*/ 1249169 w 1330725"/>
                  <a:gd name="connsiteY6" fmla="*/ 166783 h 307277"/>
                  <a:gd name="connsiteX7" fmla="*/ 1270600 w 1330725"/>
                  <a:gd name="connsiteY7" fmla="*/ 119159 h 307277"/>
                  <a:gd name="connsiteX8" fmla="*/ 1282507 w 1330725"/>
                  <a:gd name="connsiteY8" fmla="*/ 66770 h 307277"/>
                  <a:gd name="connsiteX9" fmla="*/ 1294413 w 1330725"/>
                  <a:gd name="connsiteY9" fmla="*/ 40575 h 307277"/>
                  <a:gd name="connsiteX10" fmla="*/ 1330130 w 1330725"/>
                  <a:gd name="connsiteY10" fmla="*/ 96 h 307277"/>
                  <a:gd name="connsiteX11" fmla="*/ 1315844 w 1330725"/>
                  <a:gd name="connsiteY11" fmla="*/ 31051 h 307277"/>
                  <a:gd name="connsiteX12" fmla="*/ 1303938 w 1330725"/>
                  <a:gd name="connsiteY12" fmla="*/ 85821 h 307277"/>
                  <a:gd name="connsiteX13" fmla="*/ 1292031 w 1330725"/>
                  <a:gd name="connsiteY13" fmla="*/ 138208 h 307277"/>
                  <a:gd name="connsiteX14" fmla="*/ 1249168 w 1330725"/>
                  <a:gd name="connsiteY14" fmla="*/ 209646 h 307277"/>
                  <a:gd name="connsiteX15" fmla="*/ 1184875 w 1330725"/>
                  <a:gd name="connsiteY15" fmla="*/ 264415 h 307277"/>
                  <a:gd name="connsiteX16" fmla="*/ 1125344 w 1330725"/>
                  <a:gd name="connsiteY16" fmla="*/ 292990 h 307277"/>
                  <a:gd name="connsiteX17" fmla="*/ 1061051 w 1330725"/>
                  <a:gd name="connsiteY17" fmla="*/ 304896 h 307277"/>
                  <a:gd name="connsiteX18" fmla="*/ 796731 w 1330725"/>
                  <a:gd name="connsiteY18" fmla="*/ 307277 h 307277"/>
                  <a:gd name="connsiteX19" fmla="*/ 422875 w 1330725"/>
                  <a:gd name="connsiteY19" fmla="*/ 307276 h 307277"/>
                  <a:gd name="connsiteX20" fmla="*/ 196656 w 1330725"/>
                  <a:gd name="connsiteY20" fmla="*/ 307276 h 307277"/>
                  <a:gd name="connsiteX21" fmla="*/ 101406 w 1330725"/>
                  <a:gd name="connsiteY21" fmla="*/ 304895 h 307277"/>
                  <a:gd name="connsiteX22" fmla="*/ 53782 w 1330725"/>
                  <a:gd name="connsiteY22" fmla="*/ 295371 h 307277"/>
                  <a:gd name="connsiteX23" fmla="*/ 25206 w 1330725"/>
                  <a:gd name="connsiteY23" fmla="*/ 273939 h 307277"/>
                  <a:gd name="connsiteX24" fmla="*/ 1394 w 1330725"/>
                  <a:gd name="connsiteY24" fmla="*/ 247745 h 307277"/>
                  <a:gd name="connsiteX25" fmla="*/ 68068 w 1330725"/>
                  <a:gd name="connsiteY25" fmla="*/ 276320 h 307277"/>
                  <a:gd name="connsiteX26" fmla="*/ 189513 w 1330725"/>
                  <a:gd name="connsiteY26" fmla="*/ 281083 h 307277"/>
                  <a:gd name="connsiteX27" fmla="*/ 522887 w 1330725"/>
                  <a:gd name="connsiteY27" fmla="*/ 281083 h 307277"/>
                  <a:gd name="connsiteX0" fmla="*/ 522887 w 1330725"/>
                  <a:gd name="connsiteY0" fmla="*/ 281083 h 307277"/>
                  <a:gd name="connsiteX1" fmla="*/ 794350 w 1330725"/>
                  <a:gd name="connsiteY1" fmla="*/ 281082 h 307277"/>
                  <a:gd name="connsiteX2" fmla="*/ 975325 w 1330725"/>
                  <a:gd name="connsiteY2" fmla="*/ 281083 h 307277"/>
                  <a:gd name="connsiteX3" fmla="*/ 1092007 w 1330725"/>
                  <a:gd name="connsiteY3" fmla="*/ 276320 h 307277"/>
                  <a:gd name="connsiteX4" fmla="*/ 1165825 w 1330725"/>
                  <a:gd name="connsiteY4" fmla="*/ 242984 h 307277"/>
                  <a:gd name="connsiteX5" fmla="*/ 1215832 w 1330725"/>
                  <a:gd name="connsiteY5" fmla="*/ 207265 h 307277"/>
                  <a:gd name="connsiteX6" fmla="*/ 1249169 w 1330725"/>
                  <a:gd name="connsiteY6" fmla="*/ 166783 h 307277"/>
                  <a:gd name="connsiteX7" fmla="*/ 1270600 w 1330725"/>
                  <a:gd name="connsiteY7" fmla="*/ 119159 h 307277"/>
                  <a:gd name="connsiteX8" fmla="*/ 1282507 w 1330725"/>
                  <a:gd name="connsiteY8" fmla="*/ 78676 h 307277"/>
                  <a:gd name="connsiteX9" fmla="*/ 1294413 w 1330725"/>
                  <a:gd name="connsiteY9" fmla="*/ 40575 h 307277"/>
                  <a:gd name="connsiteX10" fmla="*/ 1330130 w 1330725"/>
                  <a:gd name="connsiteY10" fmla="*/ 96 h 307277"/>
                  <a:gd name="connsiteX11" fmla="*/ 1315844 w 1330725"/>
                  <a:gd name="connsiteY11" fmla="*/ 31051 h 307277"/>
                  <a:gd name="connsiteX12" fmla="*/ 1303938 w 1330725"/>
                  <a:gd name="connsiteY12" fmla="*/ 85821 h 307277"/>
                  <a:gd name="connsiteX13" fmla="*/ 1292031 w 1330725"/>
                  <a:gd name="connsiteY13" fmla="*/ 138208 h 307277"/>
                  <a:gd name="connsiteX14" fmla="*/ 1249168 w 1330725"/>
                  <a:gd name="connsiteY14" fmla="*/ 209646 h 307277"/>
                  <a:gd name="connsiteX15" fmla="*/ 1184875 w 1330725"/>
                  <a:gd name="connsiteY15" fmla="*/ 264415 h 307277"/>
                  <a:gd name="connsiteX16" fmla="*/ 1125344 w 1330725"/>
                  <a:gd name="connsiteY16" fmla="*/ 292990 h 307277"/>
                  <a:gd name="connsiteX17" fmla="*/ 1061051 w 1330725"/>
                  <a:gd name="connsiteY17" fmla="*/ 304896 h 307277"/>
                  <a:gd name="connsiteX18" fmla="*/ 796731 w 1330725"/>
                  <a:gd name="connsiteY18" fmla="*/ 307277 h 307277"/>
                  <a:gd name="connsiteX19" fmla="*/ 422875 w 1330725"/>
                  <a:gd name="connsiteY19" fmla="*/ 307276 h 307277"/>
                  <a:gd name="connsiteX20" fmla="*/ 196656 w 1330725"/>
                  <a:gd name="connsiteY20" fmla="*/ 307276 h 307277"/>
                  <a:gd name="connsiteX21" fmla="*/ 101406 w 1330725"/>
                  <a:gd name="connsiteY21" fmla="*/ 304895 h 307277"/>
                  <a:gd name="connsiteX22" fmla="*/ 53782 w 1330725"/>
                  <a:gd name="connsiteY22" fmla="*/ 295371 h 307277"/>
                  <a:gd name="connsiteX23" fmla="*/ 25206 w 1330725"/>
                  <a:gd name="connsiteY23" fmla="*/ 273939 h 307277"/>
                  <a:gd name="connsiteX24" fmla="*/ 1394 w 1330725"/>
                  <a:gd name="connsiteY24" fmla="*/ 247745 h 307277"/>
                  <a:gd name="connsiteX25" fmla="*/ 68068 w 1330725"/>
                  <a:gd name="connsiteY25" fmla="*/ 276320 h 307277"/>
                  <a:gd name="connsiteX26" fmla="*/ 189513 w 1330725"/>
                  <a:gd name="connsiteY26" fmla="*/ 281083 h 307277"/>
                  <a:gd name="connsiteX27" fmla="*/ 522887 w 1330725"/>
                  <a:gd name="connsiteY27" fmla="*/ 281083 h 307277"/>
                  <a:gd name="connsiteX0" fmla="*/ 522887 w 1330725"/>
                  <a:gd name="connsiteY0" fmla="*/ 281083 h 307277"/>
                  <a:gd name="connsiteX1" fmla="*/ 794350 w 1330725"/>
                  <a:gd name="connsiteY1" fmla="*/ 281082 h 307277"/>
                  <a:gd name="connsiteX2" fmla="*/ 975325 w 1330725"/>
                  <a:gd name="connsiteY2" fmla="*/ 281083 h 307277"/>
                  <a:gd name="connsiteX3" fmla="*/ 1092007 w 1330725"/>
                  <a:gd name="connsiteY3" fmla="*/ 276320 h 307277"/>
                  <a:gd name="connsiteX4" fmla="*/ 1165825 w 1330725"/>
                  <a:gd name="connsiteY4" fmla="*/ 242984 h 307277"/>
                  <a:gd name="connsiteX5" fmla="*/ 1215832 w 1330725"/>
                  <a:gd name="connsiteY5" fmla="*/ 207265 h 307277"/>
                  <a:gd name="connsiteX6" fmla="*/ 1249169 w 1330725"/>
                  <a:gd name="connsiteY6" fmla="*/ 166783 h 307277"/>
                  <a:gd name="connsiteX7" fmla="*/ 1270600 w 1330725"/>
                  <a:gd name="connsiteY7" fmla="*/ 119159 h 307277"/>
                  <a:gd name="connsiteX8" fmla="*/ 1282507 w 1330725"/>
                  <a:gd name="connsiteY8" fmla="*/ 78676 h 307277"/>
                  <a:gd name="connsiteX9" fmla="*/ 1294413 w 1330725"/>
                  <a:gd name="connsiteY9" fmla="*/ 40575 h 307277"/>
                  <a:gd name="connsiteX10" fmla="*/ 1330130 w 1330725"/>
                  <a:gd name="connsiteY10" fmla="*/ 96 h 307277"/>
                  <a:gd name="connsiteX11" fmla="*/ 1315844 w 1330725"/>
                  <a:gd name="connsiteY11" fmla="*/ 31051 h 307277"/>
                  <a:gd name="connsiteX12" fmla="*/ 1303938 w 1330725"/>
                  <a:gd name="connsiteY12" fmla="*/ 85821 h 307277"/>
                  <a:gd name="connsiteX13" fmla="*/ 1292031 w 1330725"/>
                  <a:gd name="connsiteY13" fmla="*/ 138208 h 307277"/>
                  <a:gd name="connsiteX14" fmla="*/ 1249168 w 1330725"/>
                  <a:gd name="connsiteY14" fmla="*/ 209646 h 307277"/>
                  <a:gd name="connsiteX15" fmla="*/ 1184875 w 1330725"/>
                  <a:gd name="connsiteY15" fmla="*/ 264415 h 307277"/>
                  <a:gd name="connsiteX16" fmla="*/ 1132487 w 1330725"/>
                  <a:gd name="connsiteY16" fmla="*/ 292990 h 307277"/>
                  <a:gd name="connsiteX17" fmla="*/ 1061051 w 1330725"/>
                  <a:gd name="connsiteY17" fmla="*/ 304896 h 307277"/>
                  <a:gd name="connsiteX18" fmla="*/ 796731 w 1330725"/>
                  <a:gd name="connsiteY18" fmla="*/ 307277 h 307277"/>
                  <a:gd name="connsiteX19" fmla="*/ 422875 w 1330725"/>
                  <a:gd name="connsiteY19" fmla="*/ 307276 h 307277"/>
                  <a:gd name="connsiteX20" fmla="*/ 196656 w 1330725"/>
                  <a:gd name="connsiteY20" fmla="*/ 307276 h 307277"/>
                  <a:gd name="connsiteX21" fmla="*/ 101406 w 1330725"/>
                  <a:gd name="connsiteY21" fmla="*/ 304895 h 307277"/>
                  <a:gd name="connsiteX22" fmla="*/ 53782 w 1330725"/>
                  <a:gd name="connsiteY22" fmla="*/ 295371 h 307277"/>
                  <a:gd name="connsiteX23" fmla="*/ 25206 w 1330725"/>
                  <a:gd name="connsiteY23" fmla="*/ 273939 h 307277"/>
                  <a:gd name="connsiteX24" fmla="*/ 1394 w 1330725"/>
                  <a:gd name="connsiteY24" fmla="*/ 247745 h 307277"/>
                  <a:gd name="connsiteX25" fmla="*/ 68068 w 1330725"/>
                  <a:gd name="connsiteY25" fmla="*/ 276320 h 307277"/>
                  <a:gd name="connsiteX26" fmla="*/ 189513 w 1330725"/>
                  <a:gd name="connsiteY26" fmla="*/ 281083 h 307277"/>
                  <a:gd name="connsiteX27" fmla="*/ 522887 w 1330725"/>
                  <a:gd name="connsiteY27" fmla="*/ 281083 h 307277"/>
                  <a:gd name="connsiteX0" fmla="*/ 522887 w 1330725"/>
                  <a:gd name="connsiteY0" fmla="*/ 281083 h 307277"/>
                  <a:gd name="connsiteX1" fmla="*/ 794350 w 1330725"/>
                  <a:gd name="connsiteY1" fmla="*/ 281082 h 307277"/>
                  <a:gd name="connsiteX2" fmla="*/ 975325 w 1330725"/>
                  <a:gd name="connsiteY2" fmla="*/ 281083 h 307277"/>
                  <a:gd name="connsiteX3" fmla="*/ 1092007 w 1330725"/>
                  <a:gd name="connsiteY3" fmla="*/ 276320 h 307277"/>
                  <a:gd name="connsiteX4" fmla="*/ 1153918 w 1330725"/>
                  <a:gd name="connsiteY4" fmla="*/ 257271 h 307277"/>
                  <a:gd name="connsiteX5" fmla="*/ 1215832 w 1330725"/>
                  <a:gd name="connsiteY5" fmla="*/ 207265 h 307277"/>
                  <a:gd name="connsiteX6" fmla="*/ 1249169 w 1330725"/>
                  <a:gd name="connsiteY6" fmla="*/ 166783 h 307277"/>
                  <a:gd name="connsiteX7" fmla="*/ 1270600 w 1330725"/>
                  <a:gd name="connsiteY7" fmla="*/ 119159 h 307277"/>
                  <a:gd name="connsiteX8" fmla="*/ 1282507 w 1330725"/>
                  <a:gd name="connsiteY8" fmla="*/ 78676 h 307277"/>
                  <a:gd name="connsiteX9" fmla="*/ 1294413 w 1330725"/>
                  <a:gd name="connsiteY9" fmla="*/ 40575 h 307277"/>
                  <a:gd name="connsiteX10" fmla="*/ 1330130 w 1330725"/>
                  <a:gd name="connsiteY10" fmla="*/ 96 h 307277"/>
                  <a:gd name="connsiteX11" fmla="*/ 1315844 w 1330725"/>
                  <a:gd name="connsiteY11" fmla="*/ 31051 h 307277"/>
                  <a:gd name="connsiteX12" fmla="*/ 1303938 w 1330725"/>
                  <a:gd name="connsiteY12" fmla="*/ 85821 h 307277"/>
                  <a:gd name="connsiteX13" fmla="*/ 1292031 w 1330725"/>
                  <a:gd name="connsiteY13" fmla="*/ 138208 h 307277"/>
                  <a:gd name="connsiteX14" fmla="*/ 1249168 w 1330725"/>
                  <a:gd name="connsiteY14" fmla="*/ 209646 h 307277"/>
                  <a:gd name="connsiteX15" fmla="*/ 1184875 w 1330725"/>
                  <a:gd name="connsiteY15" fmla="*/ 264415 h 307277"/>
                  <a:gd name="connsiteX16" fmla="*/ 1132487 w 1330725"/>
                  <a:gd name="connsiteY16" fmla="*/ 292990 h 307277"/>
                  <a:gd name="connsiteX17" fmla="*/ 1061051 w 1330725"/>
                  <a:gd name="connsiteY17" fmla="*/ 304896 h 307277"/>
                  <a:gd name="connsiteX18" fmla="*/ 796731 w 1330725"/>
                  <a:gd name="connsiteY18" fmla="*/ 307277 h 307277"/>
                  <a:gd name="connsiteX19" fmla="*/ 422875 w 1330725"/>
                  <a:gd name="connsiteY19" fmla="*/ 307276 h 307277"/>
                  <a:gd name="connsiteX20" fmla="*/ 196656 w 1330725"/>
                  <a:gd name="connsiteY20" fmla="*/ 307276 h 307277"/>
                  <a:gd name="connsiteX21" fmla="*/ 101406 w 1330725"/>
                  <a:gd name="connsiteY21" fmla="*/ 304895 h 307277"/>
                  <a:gd name="connsiteX22" fmla="*/ 53782 w 1330725"/>
                  <a:gd name="connsiteY22" fmla="*/ 295371 h 307277"/>
                  <a:gd name="connsiteX23" fmla="*/ 25206 w 1330725"/>
                  <a:gd name="connsiteY23" fmla="*/ 273939 h 307277"/>
                  <a:gd name="connsiteX24" fmla="*/ 1394 w 1330725"/>
                  <a:gd name="connsiteY24" fmla="*/ 247745 h 307277"/>
                  <a:gd name="connsiteX25" fmla="*/ 68068 w 1330725"/>
                  <a:gd name="connsiteY25" fmla="*/ 276320 h 307277"/>
                  <a:gd name="connsiteX26" fmla="*/ 189513 w 1330725"/>
                  <a:gd name="connsiteY26" fmla="*/ 281083 h 307277"/>
                  <a:gd name="connsiteX27" fmla="*/ 522887 w 1330725"/>
                  <a:gd name="connsiteY27" fmla="*/ 281083 h 307277"/>
                  <a:gd name="connsiteX0" fmla="*/ 522887 w 1330725"/>
                  <a:gd name="connsiteY0" fmla="*/ 281083 h 307277"/>
                  <a:gd name="connsiteX1" fmla="*/ 794350 w 1330725"/>
                  <a:gd name="connsiteY1" fmla="*/ 281082 h 307277"/>
                  <a:gd name="connsiteX2" fmla="*/ 975325 w 1330725"/>
                  <a:gd name="connsiteY2" fmla="*/ 281083 h 307277"/>
                  <a:gd name="connsiteX3" fmla="*/ 1092007 w 1330725"/>
                  <a:gd name="connsiteY3" fmla="*/ 276320 h 307277"/>
                  <a:gd name="connsiteX4" fmla="*/ 1153918 w 1330725"/>
                  <a:gd name="connsiteY4" fmla="*/ 257271 h 307277"/>
                  <a:gd name="connsiteX5" fmla="*/ 1215832 w 1330725"/>
                  <a:gd name="connsiteY5" fmla="*/ 207265 h 307277"/>
                  <a:gd name="connsiteX6" fmla="*/ 1249169 w 1330725"/>
                  <a:gd name="connsiteY6" fmla="*/ 166783 h 307277"/>
                  <a:gd name="connsiteX7" fmla="*/ 1270600 w 1330725"/>
                  <a:gd name="connsiteY7" fmla="*/ 119159 h 307277"/>
                  <a:gd name="connsiteX8" fmla="*/ 1282507 w 1330725"/>
                  <a:gd name="connsiteY8" fmla="*/ 78676 h 307277"/>
                  <a:gd name="connsiteX9" fmla="*/ 1294413 w 1330725"/>
                  <a:gd name="connsiteY9" fmla="*/ 40575 h 307277"/>
                  <a:gd name="connsiteX10" fmla="*/ 1330130 w 1330725"/>
                  <a:gd name="connsiteY10" fmla="*/ 96 h 307277"/>
                  <a:gd name="connsiteX11" fmla="*/ 1315844 w 1330725"/>
                  <a:gd name="connsiteY11" fmla="*/ 31051 h 307277"/>
                  <a:gd name="connsiteX12" fmla="*/ 1303938 w 1330725"/>
                  <a:gd name="connsiteY12" fmla="*/ 85821 h 307277"/>
                  <a:gd name="connsiteX13" fmla="*/ 1292031 w 1330725"/>
                  <a:gd name="connsiteY13" fmla="*/ 138208 h 307277"/>
                  <a:gd name="connsiteX14" fmla="*/ 1249168 w 1330725"/>
                  <a:gd name="connsiteY14" fmla="*/ 209646 h 307277"/>
                  <a:gd name="connsiteX15" fmla="*/ 1187256 w 1330725"/>
                  <a:gd name="connsiteY15" fmla="*/ 264415 h 307277"/>
                  <a:gd name="connsiteX16" fmla="*/ 1132487 w 1330725"/>
                  <a:gd name="connsiteY16" fmla="*/ 292990 h 307277"/>
                  <a:gd name="connsiteX17" fmla="*/ 1061051 w 1330725"/>
                  <a:gd name="connsiteY17" fmla="*/ 304896 h 307277"/>
                  <a:gd name="connsiteX18" fmla="*/ 796731 w 1330725"/>
                  <a:gd name="connsiteY18" fmla="*/ 307277 h 307277"/>
                  <a:gd name="connsiteX19" fmla="*/ 422875 w 1330725"/>
                  <a:gd name="connsiteY19" fmla="*/ 307276 h 307277"/>
                  <a:gd name="connsiteX20" fmla="*/ 196656 w 1330725"/>
                  <a:gd name="connsiteY20" fmla="*/ 307276 h 307277"/>
                  <a:gd name="connsiteX21" fmla="*/ 101406 w 1330725"/>
                  <a:gd name="connsiteY21" fmla="*/ 304895 h 307277"/>
                  <a:gd name="connsiteX22" fmla="*/ 53782 w 1330725"/>
                  <a:gd name="connsiteY22" fmla="*/ 295371 h 307277"/>
                  <a:gd name="connsiteX23" fmla="*/ 25206 w 1330725"/>
                  <a:gd name="connsiteY23" fmla="*/ 273939 h 307277"/>
                  <a:gd name="connsiteX24" fmla="*/ 1394 w 1330725"/>
                  <a:gd name="connsiteY24" fmla="*/ 247745 h 307277"/>
                  <a:gd name="connsiteX25" fmla="*/ 68068 w 1330725"/>
                  <a:gd name="connsiteY25" fmla="*/ 276320 h 307277"/>
                  <a:gd name="connsiteX26" fmla="*/ 189513 w 1330725"/>
                  <a:gd name="connsiteY26" fmla="*/ 281083 h 307277"/>
                  <a:gd name="connsiteX27" fmla="*/ 522887 w 1330725"/>
                  <a:gd name="connsiteY27" fmla="*/ 281083 h 307277"/>
                  <a:gd name="connsiteX0" fmla="*/ 522887 w 1330331"/>
                  <a:gd name="connsiteY0" fmla="*/ 281121 h 307315"/>
                  <a:gd name="connsiteX1" fmla="*/ 794350 w 1330331"/>
                  <a:gd name="connsiteY1" fmla="*/ 281120 h 307315"/>
                  <a:gd name="connsiteX2" fmla="*/ 975325 w 1330331"/>
                  <a:gd name="connsiteY2" fmla="*/ 281121 h 307315"/>
                  <a:gd name="connsiteX3" fmla="*/ 1092007 w 1330331"/>
                  <a:gd name="connsiteY3" fmla="*/ 276358 h 307315"/>
                  <a:gd name="connsiteX4" fmla="*/ 1153918 w 1330331"/>
                  <a:gd name="connsiteY4" fmla="*/ 257309 h 307315"/>
                  <a:gd name="connsiteX5" fmla="*/ 1215832 w 1330331"/>
                  <a:gd name="connsiteY5" fmla="*/ 207303 h 307315"/>
                  <a:gd name="connsiteX6" fmla="*/ 1249169 w 1330331"/>
                  <a:gd name="connsiteY6" fmla="*/ 166821 h 307315"/>
                  <a:gd name="connsiteX7" fmla="*/ 1270600 w 1330331"/>
                  <a:gd name="connsiteY7" fmla="*/ 119197 h 307315"/>
                  <a:gd name="connsiteX8" fmla="*/ 1282507 w 1330331"/>
                  <a:gd name="connsiteY8" fmla="*/ 78714 h 307315"/>
                  <a:gd name="connsiteX9" fmla="*/ 1294413 w 1330331"/>
                  <a:gd name="connsiteY9" fmla="*/ 40613 h 307315"/>
                  <a:gd name="connsiteX10" fmla="*/ 1330130 w 1330331"/>
                  <a:gd name="connsiteY10" fmla="*/ 134 h 307315"/>
                  <a:gd name="connsiteX11" fmla="*/ 1308700 w 1330331"/>
                  <a:gd name="connsiteY11" fmla="*/ 54901 h 307315"/>
                  <a:gd name="connsiteX12" fmla="*/ 1303938 w 1330331"/>
                  <a:gd name="connsiteY12" fmla="*/ 85859 h 307315"/>
                  <a:gd name="connsiteX13" fmla="*/ 1292031 w 1330331"/>
                  <a:gd name="connsiteY13" fmla="*/ 138246 h 307315"/>
                  <a:gd name="connsiteX14" fmla="*/ 1249168 w 1330331"/>
                  <a:gd name="connsiteY14" fmla="*/ 209684 h 307315"/>
                  <a:gd name="connsiteX15" fmla="*/ 1187256 w 1330331"/>
                  <a:gd name="connsiteY15" fmla="*/ 264453 h 307315"/>
                  <a:gd name="connsiteX16" fmla="*/ 1132487 w 1330331"/>
                  <a:gd name="connsiteY16" fmla="*/ 293028 h 307315"/>
                  <a:gd name="connsiteX17" fmla="*/ 1061051 w 1330331"/>
                  <a:gd name="connsiteY17" fmla="*/ 304934 h 307315"/>
                  <a:gd name="connsiteX18" fmla="*/ 796731 w 1330331"/>
                  <a:gd name="connsiteY18" fmla="*/ 307315 h 307315"/>
                  <a:gd name="connsiteX19" fmla="*/ 422875 w 1330331"/>
                  <a:gd name="connsiteY19" fmla="*/ 307314 h 307315"/>
                  <a:gd name="connsiteX20" fmla="*/ 196656 w 1330331"/>
                  <a:gd name="connsiteY20" fmla="*/ 307314 h 307315"/>
                  <a:gd name="connsiteX21" fmla="*/ 101406 w 1330331"/>
                  <a:gd name="connsiteY21" fmla="*/ 304933 h 307315"/>
                  <a:gd name="connsiteX22" fmla="*/ 53782 w 1330331"/>
                  <a:gd name="connsiteY22" fmla="*/ 295409 h 307315"/>
                  <a:gd name="connsiteX23" fmla="*/ 25206 w 1330331"/>
                  <a:gd name="connsiteY23" fmla="*/ 273977 h 307315"/>
                  <a:gd name="connsiteX24" fmla="*/ 1394 w 1330331"/>
                  <a:gd name="connsiteY24" fmla="*/ 247783 h 307315"/>
                  <a:gd name="connsiteX25" fmla="*/ 68068 w 1330331"/>
                  <a:gd name="connsiteY25" fmla="*/ 276358 h 307315"/>
                  <a:gd name="connsiteX26" fmla="*/ 189513 w 1330331"/>
                  <a:gd name="connsiteY26" fmla="*/ 281121 h 307315"/>
                  <a:gd name="connsiteX27" fmla="*/ 522887 w 1330331"/>
                  <a:gd name="connsiteY27" fmla="*/ 281121 h 307315"/>
                  <a:gd name="connsiteX0" fmla="*/ 522887 w 1330331"/>
                  <a:gd name="connsiteY0" fmla="*/ 281166 h 307360"/>
                  <a:gd name="connsiteX1" fmla="*/ 794350 w 1330331"/>
                  <a:gd name="connsiteY1" fmla="*/ 281165 h 307360"/>
                  <a:gd name="connsiteX2" fmla="*/ 975325 w 1330331"/>
                  <a:gd name="connsiteY2" fmla="*/ 281166 h 307360"/>
                  <a:gd name="connsiteX3" fmla="*/ 1092007 w 1330331"/>
                  <a:gd name="connsiteY3" fmla="*/ 276403 h 307360"/>
                  <a:gd name="connsiteX4" fmla="*/ 1153918 w 1330331"/>
                  <a:gd name="connsiteY4" fmla="*/ 257354 h 307360"/>
                  <a:gd name="connsiteX5" fmla="*/ 1215832 w 1330331"/>
                  <a:gd name="connsiteY5" fmla="*/ 207348 h 307360"/>
                  <a:gd name="connsiteX6" fmla="*/ 1249169 w 1330331"/>
                  <a:gd name="connsiteY6" fmla="*/ 166866 h 307360"/>
                  <a:gd name="connsiteX7" fmla="*/ 1270600 w 1330331"/>
                  <a:gd name="connsiteY7" fmla="*/ 119242 h 307360"/>
                  <a:gd name="connsiteX8" fmla="*/ 1282507 w 1330331"/>
                  <a:gd name="connsiteY8" fmla="*/ 78759 h 307360"/>
                  <a:gd name="connsiteX9" fmla="*/ 1294413 w 1330331"/>
                  <a:gd name="connsiteY9" fmla="*/ 40658 h 307360"/>
                  <a:gd name="connsiteX10" fmla="*/ 1330130 w 1330331"/>
                  <a:gd name="connsiteY10" fmla="*/ 179 h 307360"/>
                  <a:gd name="connsiteX11" fmla="*/ 1308700 w 1330331"/>
                  <a:gd name="connsiteY11" fmla="*/ 57328 h 307360"/>
                  <a:gd name="connsiteX12" fmla="*/ 1303938 w 1330331"/>
                  <a:gd name="connsiteY12" fmla="*/ 85904 h 307360"/>
                  <a:gd name="connsiteX13" fmla="*/ 1292031 w 1330331"/>
                  <a:gd name="connsiteY13" fmla="*/ 138291 h 307360"/>
                  <a:gd name="connsiteX14" fmla="*/ 1249168 w 1330331"/>
                  <a:gd name="connsiteY14" fmla="*/ 209729 h 307360"/>
                  <a:gd name="connsiteX15" fmla="*/ 1187256 w 1330331"/>
                  <a:gd name="connsiteY15" fmla="*/ 264498 h 307360"/>
                  <a:gd name="connsiteX16" fmla="*/ 1132487 w 1330331"/>
                  <a:gd name="connsiteY16" fmla="*/ 293073 h 307360"/>
                  <a:gd name="connsiteX17" fmla="*/ 1061051 w 1330331"/>
                  <a:gd name="connsiteY17" fmla="*/ 304979 h 307360"/>
                  <a:gd name="connsiteX18" fmla="*/ 796731 w 1330331"/>
                  <a:gd name="connsiteY18" fmla="*/ 307360 h 307360"/>
                  <a:gd name="connsiteX19" fmla="*/ 422875 w 1330331"/>
                  <a:gd name="connsiteY19" fmla="*/ 307359 h 307360"/>
                  <a:gd name="connsiteX20" fmla="*/ 196656 w 1330331"/>
                  <a:gd name="connsiteY20" fmla="*/ 307359 h 307360"/>
                  <a:gd name="connsiteX21" fmla="*/ 101406 w 1330331"/>
                  <a:gd name="connsiteY21" fmla="*/ 304978 h 307360"/>
                  <a:gd name="connsiteX22" fmla="*/ 53782 w 1330331"/>
                  <a:gd name="connsiteY22" fmla="*/ 295454 h 307360"/>
                  <a:gd name="connsiteX23" fmla="*/ 25206 w 1330331"/>
                  <a:gd name="connsiteY23" fmla="*/ 274022 h 307360"/>
                  <a:gd name="connsiteX24" fmla="*/ 1394 w 1330331"/>
                  <a:gd name="connsiteY24" fmla="*/ 247828 h 307360"/>
                  <a:gd name="connsiteX25" fmla="*/ 68068 w 1330331"/>
                  <a:gd name="connsiteY25" fmla="*/ 276403 h 307360"/>
                  <a:gd name="connsiteX26" fmla="*/ 189513 w 1330331"/>
                  <a:gd name="connsiteY26" fmla="*/ 281166 h 307360"/>
                  <a:gd name="connsiteX27" fmla="*/ 522887 w 1330331"/>
                  <a:gd name="connsiteY27" fmla="*/ 281166 h 307360"/>
                  <a:gd name="connsiteX0" fmla="*/ 522887 w 1332694"/>
                  <a:gd name="connsiteY0" fmla="*/ 271701 h 297895"/>
                  <a:gd name="connsiteX1" fmla="*/ 794350 w 1332694"/>
                  <a:gd name="connsiteY1" fmla="*/ 271700 h 297895"/>
                  <a:gd name="connsiteX2" fmla="*/ 975325 w 1332694"/>
                  <a:gd name="connsiteY2" fmla="*/ 271701 h 297895"/>
                  <a:gd name="connsiteX3" fmla="*/ 1092007 w 1332694"/>
                  <a:gd name="connsiteY3" fmla="*/ 266938 h 297895"/>
                  <a:gd name="connsiteX4" fmla="*/ 1153918 w 1332694"/>
                  <a:gd name="connsiteY4" fmla="*/ 247889 h 297895"/>
                  <a:gd name="connsiteX5" fmla="*/ 1215832 w 1332694"/>
                  <a:gd name="connsiteY5" fmla="*/ 197883 h 297895"/>
                  <a:gd name="connsiteX6" fmla="*/ 1249169 w 1332694"/>
                  <a:gd name="connsiteY6" fmla="*/ 157401 h 297895"/>
                  <a:gd name="connsiteX7" fmla="*/ 1270600 w 1332694"/>
                  <a:gd name="connsiteY7" fmla="*/ 109777 h 297895"/>
                  <a:gd name="connsiteX8" fmla="*/ 1282507 w 1332694"/>
                  <a:gd name="connsiteY8" fmla="*/ 69294 h 297895"/>
                  <a:gd name="connsiteX9" fmla="*/ 1294413 w 1332694"/>
                  <a:gd name="connsiteY9" fmla="*/ 31193 h 297895"/>
                  <a:gd name="connsiteX10" fmla="*/ 1332511 w 1332694"/>
                  <a:gd name="connsiteY10" fmla="*/ 239 h 297895"/>
                  <a:gd name="connsiteX11" fmla="*/ 1308700 w 1332694"/>
                  <a:gd name="connsiteY11" fmla="*/ 47863 h 297895"/>
                  <a:gd name="connsiteX12" fmla="*/ 1303938 w 1332694"/>
                  <a:gd name="connsiteY12" fmla="*/ 76439 h 297895"/>
                  <a:gd name="connsiteX13" fmla="*/ 1292031 w 1332694"/>
                  <a:gd name="connsiteY13" fmla="*/ 128826 h 297895"/>
                  <a:gd name="connsiteX14" fmla="*/ 1249168 w 1332694"/>
                  <a:gd name="connsiteY14" fmla="*/ 200264 h 297895"/>
                  <a:gd name="connsiteX15" fmla="*/ 1187256 w 1332694"/>
                  <a:gd name="connsiteY15" fmla="*/ 255033 h 297895"/>
                  <a:gd name="connsiteX16" fmla="*/ 1132487 w 1332694"/>
                  <a:gd name="connsiteY16" fmla="*/ 283608 h 297895"/>
                  <a:gd name="connsiteX17" fmla="*/ 1061051 w 1332694"/>
                  <a:gd name="connsiteY17" fmla="*/ 295514 h 297895"/>
                  <a:gd name="connsiteX18" fmla="*/ 796731 w 1332694"/>
                  <a:gd name="connsiteY18" fmla="*/ 297895 h 297895"/>
                  <a:gd name="connsiteX19" fmla="*/ 422875 w 1332694"/>
                  <a:gd name="connsiteY19" fmla="*/ 297894 h 297895"/>
                  <a:gd name="connsiteX20" fmla="*/ 196656 w 1332694"/>
                  <a:gd name="connsiteY20" fmla="*/ 297894 h 297895"/>
                  <a:gd name="connsiteX21" fmla="*/ 101406 w 1332694"/>
                  <a:gd name="connsiteY21" fmla="*/ 295513 h 297895"/>
                  <a:gd name="connsiteX22" fmla="*/ 53782 w 1332694"/>
                  <a:gd name="connsiteY22" fmla="*/ 285989 h 297895"/>
                  <a:gd name="connsiteX23" fmla="*/ 25206 w 1332694"/>
                  <a:gd name="connsiteY23" fmla="*/ 264557 h 297895"/>
                  <a:gd name="connsiteX24" fmla="*/ 1394 w 1332694"/>
                  <a:gd name="connsiteY24" fmla="*/ 238363 h 297895"/>
                  <a:gd name="connsiteX25" fmla="*/ 68068 w 1332694"/>
                  <a:gd name="connsiteY25" fmla="*/ 266938 h 297895"/>
                  <a:gd name="connsiteX26" fmla="*/ 189513 w 1332694"/>
                  <a:gd name="connsiteY26" fmla="*/ 271701 h 297895"/>
                  <a:gd name="connsiteX27" fmla="*/ 522887 w 1332694"/>
                  <a:gd name="connsiteY27" fmla="*/ 271701 h 297895"/>
                  <a:gd name="connsiteX0" fmla="*/ 522887 w 1332642"/>
                  <a:gd name="connsiteY0" fmla="*/ 271626 h 297820"/>
                  <a:gd name="connsiteX1" fmla="*/ 794350 w 1332642"/>
                  <a:gd name="connsiteY1" fmla="*/ 271625 h 297820"/>
                  <a:gd name="connsiteX2" fmla="*/ 975325 w 1332642"/>
                  <a:gd name="connsiteY2" fmla="*/ 271626 h 297820"/>
                  <a:gd name="connsiteX3" fmla="*/ 1092007 w 1332642"/>
                  <a:gd name="connsiteY3" fmla="*/ 266863 h 297820"/>
                  <a:gd name="connsiteX4" fmla="*/ 1153918 w 1332642"/>
                  <a:gd name="connsiteY4" fmla="*/ 247814 h 297820"/>
                  <a:gd name="connsiteX5" fmla="*/ 1215832 w 1332642"/>
                  <a:gd name="connsiteY5" fmla="*/ 197808 h 297820"/>
                  <a:gd name="connsiteX6" fmla="*/ 1249169 w 1332642"/>
                  <a:gd name="connsiteY6" fmla="*/ 157326 h 297820"/>
                  <a:gd name="connsiteX7" fmla="*/ 1270600 w 1332642"/>
                  <a:gd name="connsiteY7" fmla="*/ 109702 h 297820"/>
                  <a:gd name="connsiteX8" fmla="*/ 1282507 w 1332642"/>
                  <a:gd name="connsiteY8" fmla="*/ 69219 h 297820"/>
                  <a:gd name="connsiteX9" fmla="*/ 1296794 w 1332642"/>
                  <a:gd name="connsiteY9" fmla="*/ 33499 h 297820"/>
                  <a:gd name="connsiteX10" fmla="*/ 1332511 w 1332642"/>
                  <a:gd name="connsiteY10" fmla="*/ 164 h 297820"/>
                  <a:gd name="connsiteX11" fmla="*/ 1308700 w 1332642"/>
                  <a:gd name="connsiteY11" fmla="*/ 47788 h 297820"/>
                  <a:gd name="connsiteX12" fmla="*/ 1303938 w 1332642"/>
                  <a:gd name="connsiteY12" fmla="*/ 76364 h 297820"/>
                  <a:gd name="connsiteX13" fmla="*/ 1292031 w 1332642"/>
                  <a:gd name="connsiteY13" fmla="*/ 128751 h 297820"/>
                  <a:gd name="connsiteX14" fmla="*/ 1249168 w 1332642"/>
                  <a:gd name="connsiteY14" fmla="*/ 200189 h 297820"/>
                  <a:gd name="connsiteX15" fmla="*/ 1187256 w 1332642"/>
                  <a:gd name="connsiteY15" fmla="*/ 254958 h 297820"/>
                  <a:gd name="connsiteX16" fmla="*/ 1132487 w 1332642"/>
                  <a:gd name="connsiteY16" fmla="*/ 283533 h 297820"/>
                  <a:gd name="connsiteX17" fmla="*/ 1061051 w 1332642"/>
                  <a:gd name="connsiteY17" fmla="*/ 295439 h 297820"/>
                  <a:gd name="connsiteX18" fmla="*/ 796731 w 1332642"/>
                  <a:gd name="connsiteY18" fmla="*/ 297820 h 297820"/>
                  <a:gd name="connsiteX19" fmla="*/ 422875 w 1332642"/>
                  <a:gd name="connsiteY19" fmla="*/ 297819 h 297820"/>
                  <a:gd name="connsiteX20" fmla="*/ 196656 w 1332642"/>
                  <a:gd name="connsiteY20" fmla="*/ 297819 h 297820"/>
                  <a:gd name="connsiteX21" fmla="*/ 101406 w 1332642"/>
                  <a:gd name="connsiteY21" fmla="*/ 295438 h 297820"/>
                  <a:gd name="connsiteX22" fmla="*/ 53782 w 1332642"/>
                  <a:gd name="connsiteY22" fmla="*/ 285914 h 297820"/>
                  <a:gd name="connsiteX23" fmla="*/ 25206 w 1332642"/>
                  <a:gd name="connsiteY23" fmla="*/ 264482 h 297820"/>
                  <a:gd name="connsiteX24" fmla="*/ 1394 w 1332642"/>
                  <a:gd name="connsiteY24" fmla="*/ 238288 h 297820"/>
                  <a:gd name="connsiteX25" fmla="*/ 68068 w 1332642"/>
                  <a:gd name="connsiteY25" fmla="*/ 266863 h 297820"/>
                  <a:gd name="connsiteX26" fmla="*/ 189513 w 1332642"/>
                  <a:gd name="connsiteY26" fmla="*/ 271626 h 297820"/>
                  <a:gd name="connsiteX27" fmla="*/ 522887 w 1332642"/>
                  <a:gd name="connsiteY27" fmla="*/ 271626 h 297820"/>
                  <a:gd name="connsiteX0" fmla="*/ 522887 w 1332716"/>
                  <a:gd name="connsiteY0" fmla="*/ 271678 h 297872"/>
                  <a:gd name="connsiteX1" fmla="*/ 794350 w 1332716"/>
                  <a:gd name="connsiteY1" fmla="*/ 271677 h 297872"/>
                  <a:gd name="connsiteX2" fmla="*/ 975325 w 1332716"/>
                  <a:gd name="connsiteY2" fmla="*/ 271678 h 297872"/>
                  <a:gd name="connsiteX3" fmla="*/ 1092007 w 1332716"/>
                  <a:gd name="connsiteY3" fmla="*/ 266915 h 297872"/>
                  <a:gd name="connsiteX4" fmla="*/ 1153918 w 1332716"/>
                  <a:gd name="connsiteY4" fmla="*/ 247866 h 297872"/>
                  <a:gd name="connsiteX5" fmla="*/ 1215832 w 1332716"/>
                  <a:gd name="connsiteY5" fmla="*/ 197860 h 297872"/>
                  <a:gd name="connsiteX6" fmla="*/ 1249169 w 1332716"/>
                  <a:gd name="connsiteY6" fmla="*/ 157378 h 297872"/>
                  <a:gd name="connsiteX7" fmla="*/ 1270600 w 1332716"/>
                  <a:gd name="connsiteY7" fmla="*/ 109754 h 297872"/>
                  <a:gd name="connsiteX8" fmla="*/ 1282507 w 1332716"/>
                  <a:gd name="connsiteY8" fmla="*/ 69271 h 297872"/>
                  <a:gd name="connsiteX9" fmla="*/ 1296794 w 1332716"/>
                  <a:gd name="connsiteY9" fmla="*/ 33551 h 297872"/>
                  <a:gd name="connsiteX10" fmla="*/ 1332511 w 1332716"/>
                  <a:gd name="connsiteY10" fmla="*/ 216 h 297872"/>
                  <a:gd name="connsiteX11" fmla="*/ 1311081 w 1332716"/>
                  <a:gd name="connsiteY11" fmla="*/ 50221 h 297872"/>
                  <a:gd name="connsiteX12" fmla="*/ 1303938 w 1332716"/>
                  <a:gd name="connsiteY12" fmla="*/ 76416 h 297872"/>
                  <a:gd name="connsiteX13" fmla="*/ 1292031 w 1332716"/>
                  <a:gd name="connsiteY13" fmla="*/ 128803 h 297872"/>
                  <a:gd name="connsiteX14" fmla="*/ 1249168 w 1332716"/>
                  <a:gd name="connsiteY14" fmla="*/ 200241 h 297872"/>
                  <a:gd name="connsiteX15" fmla="*/ 1187256 w 1332716"/>
                  <a:gd name="connsiteY15" fmla="*/ 255010 h 297872"/>
                  <a:gd name="connsiteX16" fmla="*/ 1132487 w 1332716"/>
                  <a:gd name="connsiteY16" fmla="*/ 283585 h 297872"/>
                  <a:gd name="connsiteX17" fmla="*/ 1061051 w 1332716"/>
                  <a:gd name="connsiteY17" fmla="*/ 295491 h 297872"/>
                  <a:gd name="connsiteX18" fmla="*/ 796731 w 1332716"/>
                  <a:gd name="connsiteY18" fmla="*/ 297872 h 297872"/>
                  <a:gd name="connsiteX19" fmla="*/ 422875 w 1332716"/>
                  <a:gd name="connsiteY19" fmla="*/ 297871 h 297872"/>
                  <a:gd name="connsiteX20" fmla="*/ 196656 w 1332716"/>
                  <a:gd name="connsiteY20" fmla="*/ 297871 h 297872"/>
                  <a:gd name="connsiteX21" fmla="*/ 101406 w 1332716"/>
                  <a:gd name="connsiteY21" fmla="*/ 295490 h 297872"/>
                  <a:gd name="connsiteX22" fmla="*/ 53782 w 1332716"/>
                  <a:gd name="connsiteY22" fmla="*/ 285966 h 297872"/>
                  <a:gd name="connsiteX23" fmla="*/ 25206 w 1332716"/>
                  <a:gd name="connsiteY23" fmla="*/ 264534 h 297872"/>
                  <a:gd name="connsiteX24" fmla="*/ 1394 w 1332716"/>
                  <a:gd name="connsiteY24" fmla="*/ 238340 h 297872"/>
                  <a:gd name="connsiteX25" fmla="*/ 68068 w 1332716"/>
                  <a:gd name="connsiteY25" fmla="*/ 266915 h 297872"/>
                  <a:gd name="connsiteX26" fmla="*/ 189513 w 1332716"/>
                  <a:gd name="connsiteY26" fmla="*/ 271678 h 297872"/>
                  <a:gd name="connsiteX27" fmla="*/ 522887 w 1332716"/>
                  <a:gd name="connsiteY27" fmla="*/ 271678 h 297872"/>
                  <a:gd name="connsiteX0" fmla="*/ 522887 w 1335079"/>
                  <a:gd name="connsiteY0" fmla="*/ 269316 h 295510"/>
                  <a:gd name="connsiteX1" fmla="*/ 794350 w 1335079"/>
                  <a:gd name="connsiteY1" fmla="*/ 269315 h 295510"/>
                  <a:gd name="connsiteX2" fmla="*/ 975325 w 1335079"/>
                  <a:gd name="connsiteY2" fmla="*/ 269316 h 295510"/>
                  <a:gd name="connsiteX3" fmla="*/ 1092007 w 1335079"/>
                  <a:gd name="connsiteY3" fmla="*/ 264553 h 295510"/>
                  <a:gd name="connsiteX4" fmla="*/ 1153918 w 1335079"/>
                  <a:gd name="connsiteY4" fmla="*/ 245504 h 295510"/>
                  <a:gd name="connsiteX5" fmla="*/ 1215832 w 1335079"/>
                  <a:gd name="connsiteY5" fmla="*/ 195498 h 295510"/>
                  <a:gd name="connsiteX6" fmla="*/ 1249169 w 1335079"/>
                  <a:gd name="connsiteY6" fmla="*/ 155016 h 295510"/>
                  <a:gd name="connsiteX7" fmla="*/ 1270600 w 1335079"/>
                  <a:gd name="connsiteY7" fmla="*/ 107392 h 295510"/>
                  <a:gd name="connsiteX8" fmla="*/ 1282507 w 1335079"/>
                  <a:gd name="connsiteY8" fmla="*/ 66909 h 295510"/>
                  <a:gd name="connsiteX9" fmla="*/ 1296794 w 1335079"/>
                  <a:gd name="connsiteY9" fmla="*/ 31189 h 295510"/>
                  <a:gd name="connsiteX10" fmla="*/ 1334892 w 1335079"/>
                  <a:gd name="connsiteY10" fmla="*/ 235 h 295510"/>
                  <a:gd name="connsiteX11" fmla="*/ 1311081 w 1335079"/>
                  <a:gd name="connsiteY11" fmla="*/ 47859 h 295510"/>
                  <a:gd name="connsiteX12" fmla="*/ 1303938 w 1335079"/>
                  <a:gd name="connsiteY12" fmla="*/ 74054 h 295510"/>
                  <a:gd name="connsiteX13" fmla="*/ 1292031 w 1335079"/>
                  <a:gd name="connsiteY13" fmla="*/ 126441 h 295510"/>
                  <a:gd name="connsiteX14" fmla="*/ 1249168 w 1335079"/>
                  <a:gd name="connsiteY14" fmla="*/ 197879 h 295510"/>
                  <a:gd name="connsiteX15" fmla="*/ 1187256 w 1335079"/>
                  <a:gd name="connsiteY15" fmla="*/ 252648 h 295510"/>
                  <a:gd name="connsiteX16" fmla="*/ 1132487 w 1335079"/>
                  <a:gd name="connsiteY16" fmla="*/ 281223 h 295510"/>
                  <a:gd name="connsiteX17" fmla="*/ 1061051 w 1335079"/>
                  <a:gd name="connsiteY17" fmla="*/ 293129 h 295510"/>
                  <a:gd name="connsiteX18" fmla="*/ 796731 w 1335079"/>
                  <a:gd name="connsiteY18" fmla="*/ 295510 h 295510"/>
                  <a:gd name="connsiteX19" fmla="*/ 422875 w 1335079"/>
                  <a:gd name="connsiteY19" fmla="*/ 295509 h 295510"/>
                  <a:gd name="connsiteX20" fmla="*/ 196656 w 1335079"/>
                  <a:gd name="connsiteY20" fmla="*/ 295509 h 295510"/>
                  <a:gd name="connsiteX21" fmla="*/ 101406 w 1335079"/>
                  <a:gd name="connsiteY21" fmla="*/ 293128 h 295510"/>
                  <a:gd name="connsiteX22" fmla="*/ 53782 w 1335079"/>
                  <a:gd name="connsiteY22" fmla="*/ 283604 h 295510"/>
                  <a:gd name="connsiteX23" fmla="*/ 25206 w 1335079"/>
                  <a:gd name="connsiteY23" fmla="*/ 262172 h 295510"/>
                  <a:gd name="connsiteX24" fmla="*/ 1394 w 1335079"/>
                  <a:gd name="connsiteY24" fmla="*/ 235978 h 295510"/>
                  <a:gd name="connsiteX25" fmla="*/ 68068 w 1335079"/>
                  <a:gd name="connsiteY25" fmla="*/ 264553 h 295510"/>
                  <a:gd name="connsiteX26" fmla="*/ 189513 w 1335079"/>
                  <a:gd name="connsiteY26" fmla="*/ 269316 h 295510"/>
                  <a:gd name="connsiteX27" fmla="*/ 522887 w 1335079"/>
                  <a:gd name="connsiteY27" fmla="*/ 269316 h 295510"/>
                  <a:gd name="connsiteX0" fmla="*/ 522887 w 1335025"/>
                  <a:gd name="connsiteY0" fmla="*/ 269316 h 295510"/>
                  <a:gd name="connsiteX1" fmla="*/ 794350 w 1335025"/>
                  <a:gd name="connsiteY1" fmla="*/ 269315 h 295510"/>
                  <a:gd name="connsiteX2" fmla="*/ 975325 w 1335025"/>
                  <a:gd name="connsiteY2" fmla="*/ 269316 h 295510"/>
                  <a:gd name="connsiteX3" fmla="*/ 1092007 w 1335025"/>
                  <a:gd name="connsiteY3" fmla="*/ 264553 h 295510"/>
                  <a:gd name="connsiteX4" fmla="*/ 1153918 w 1335025"/>
                  <a:gd name="connsiteY4" fmla="*/ 245504 h 295510"/>
                  <a:gd name="connsiteX5" fmla="*/ 1215832 w 1335025"/>
                  <a:gd name="connsiteY5" fmla="*/ 195498 h 295510"/>
                  <a:gd name="connsiteX6" fmla="*/ 1249169 w 1335025"/>
                  <a:gd name="connsiteY6" fmla="*/ 155016 h 295510"/>
                  <a:gd name="connsiteX7" fmla="*/ 1270600 w 1335025"/>
                  <a:gd name="connsiteY7" fmla="*/ 107392 h 295510"/>
                  <a:gd name="connsiteX8" fmla="*/ 1282507 w 1335025"/>
                  <a:gd name="connsiteY8" fmla="*/ 66909 h 295510"/>
                  <a:gd name="connsiteX9" fmla="*/ 1299176 w 1335025"/>
                  <a:gd name="connsiteY9" fmla="*/ 31189 h 295510"/>
                  <a:gd name="connsiteX10" fmla="*/ 1334892 w 1335025"/>
                  <a:gd name="connsiteY10" fmla="*/ 235 h 295510"/>
                  <a:gd name="connsiteX11" fmla="*/ 1311081 w 1335025"/>
                  <a:gd name="connsiteY11" fmla="*/ 47859 h 295510"/>
                  <a:gd name="connsiteX12" fmla="*/ 1303938 w 1335025"/>
                  <a:gd name="connsiteY12" fmla="*/ 74054 h 295510"/>
                  <a:gd name="connsiteX13" fmla="*/ 1292031 w 1335025"/>
                  <a:gd name="connsiteY13" fmla="*/ 126441 h 295510"/>
                  <a:gd name="connsiteX14" fmla="*/ 1249168 w 1335025"/>
                  <a:gd name="connsiteY14" fmla="*/ 197879 h 295510"/>
                  <a:gd name="connsiteX15" fmla="*/ 1187256 w 1335025"/>
                  <a:gd name="connsiteY15" fmla="*/ 252648 h 295510"/>
                  <a:gd name="connsiteX16" fmla="*/ 1132487 w 1335025"/>
                  <a:gd name="connsiteY16" fmla="*/ 281223 h 295510"/>
                  <a:gd name="connsiteX17" fmla="*/ 1061051 w 1335025"/>
                  <a:gd name="connsiteY17" fmla="*/ 293129 h 295510"/>
                  <a:gd name="connsiteX18" fmla="*/ 796731 w 1335025"/>
                  <a:gd name="connsiteY18" fmla="*/ 295510 h 295510"/>
                  <a:gd name="connsiteX19" fmla="*/ 422875 w 1335025"/>
                  <a:gd name="connsiteY19" fmla="*/ 295509 h 295510"/>
                  <a:gd name="connsiteX20" fmla="*/ 196656 w 1335025"/>
                  <a:gd name="connsiteY20" fmla="*/ 295509 h 295510"/>
                  <a:gd name="connsiteX21" fmla="*/ 101406 w 1335025"/>
                  <a:gd name="connsiteY21" fmla="*/ 293128 h 295510"/>
                  <a:gd name="connsiteX22" fmla="*/ 53782 w 1335025"/>
                  <a:gd name="connsiteY22" fmla="*/ 283604 h 295510"/>
                  <a:gd name="connsiteX23" fmla="*/ 25206 w 1335025"/>
                  <a:gd name="connsiteY23" fmla="*/ 262172 h 295510"/>
                  <a:gd name="connsiteX24" fmla="*/ 1394 w 1335025"/>
                  <a:gd name="connsiteY24" fmla="*/ 235978 h 295510"/>
                  <a:gd name="connsiteX25" fmla="*/ 68068 w 1335025"/>
                  <a:gd name="connsiteY25" fmla="*/ 264553 h 295510"/>
                  <a:gd name="connsiteX26" fmla="*/ 189513 w 1335025"/>
                  <a:gd name="connsiteY26" fmla="*/ 269316 h 295510"/>
                  <a:gd name="connsiteX27" fmla="*/ 522887 w 1335025"/>
                  <a:gd name="connsiteY27" fmla="*/ 269316 h 29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35025" h="295510">
                    <a:moveTo>
                      <a:pt x="522887" y="269316"/>
                    </a:moveTo>
                    <a:lnTo>
                      <a:pt x="794350" y="269315"/>
                    </a:lnTo>
                    <a:lnTo>
                      <a:pt x="975325" y="269316"/>
                    </a:lnTo>
                    <a:cubicBezTo>
                      <a:pt x="1024934" y="268522"/>
                      <a:pt x="1062242" y="268522"/>
                      <a:pt x="1092007" y="264553"/>
                    </a:cubicBezTo>
                    <a:cubicBezTo>
                      <a:pt x="1121772" y="260584"/>
                      <a:pt x="1133281" y="257013"/>
                      <a:pt x="1153918" y="245504"/>
                    </a:cubicBezTo>
                    <a:cubicBezTo>
                      <a:pt x="1174555" y="233995"/>
                      <a:pt x="1199957" y="210579"/>
                      <a:pt x="1215832" y="195498"/>
                    </a:cubicBezTo>
                    <a:cubicBezTo>
                      <a:pt x="1231707" y="180417"/>
                      <a:pt x="1240041" y="169700"/>
                      <a:pt x="1249169" y="155016"/>
                    </a:cubicBezTo>
                    <a:cubicBezTo>
                      <a:pt x="1258297" y="140332"/>
                      <a:pt x="1265044" y="122076"/>
                      <a:pt x="1270600" y="107392"/>
                    </a:cubicBezTo>
                    <a:cubicBezTo>
                      <a:pt x="1276156" y="92708"/>
                      <a:pt x="1277744" y="79610"/>
                      <a:pt x="1282507" y="66909"/>
                    </a:cubicBezTo>
                    <a:cubicBezTo>
                      <a:pt x="1287270" y="54209"/>
                      <a:pt x="1290445" y="42301"/>
                      <a:pt x="1299176" y="31189"/>
                    </a:cubicBezTo>
                    <a:cubicBezTo>
                      <a:pt x="1307907" y="20077"/>
                      <a:pt x="1332908" y="-2543"/>
                      <a:pt x="1334892" y="235"/>
                    </a:cubicBezTo>
                    <a:cubicBezTo>
                      <a:pt x="1336876" y="3013"/>
                      <a:pt x="1316240" y="35556"/>
                      <a:pt x="1311081" y="47859"/>
                    </a:cubicBezTo>
                    <a:cubicBezTo>
                      <a:pt x="1305922" y="60162"/>
                      <a:pt x="1307113" y="60957"/>
                      <a:pt x="1303938" y="74054"/>
                    </a:cubicBezTo>
                    <a:cubicBezTo>
                      <a:pt x="1300763" y="87151"/>
                      <a:pt x="1301159" y="105804"/>
                      <a:pt x="1292031" y="126441"/>
                    </a:cubicBezTo>
                    <a:cubicBezTo>
                      <a:pt x="1282903" y="147078"/>
                      <a:pt x="1266630" y="176845"/>
                      <a:pt x="1249168" y="197879"/>
                    </a:cubicBezTo>
                    <a:cubicBezTo>
                      <a:pt x="1231706" y="218913"/>
                      <a:pt x="1206703" y="238757"/>
                      <a:pt x="1187256" y="252648"/>
                    </a:cubicBezTo>
                    <a:cubicBezTo>
                      <a:pt x="1167809" y="266539"/>
                      <a:pt x="1153521" y="274476"/>
                      <a:pt x="1132487" y="281223"/>
                    </a:cubicBezTo>
                    <a:cubicBezTo>
                      <a:pt x="1111453" y="287970"/>
                      <a:pt x="1117010" y="290748"/>
                      <a:pt x="1061051" y="293129"/>
                    </a:cubicBezTo>
                    <a:cubicBezTo>
                      <a:pt x="1005092" y="295510"/>
                      <a:pt x="796731" y="295510"/>
                      <a:pt x="796731" y="295510"/>
                    </a:cubicBezTo>
                    <a:lnTo>
                      <a:pt x="422875" y="295509"/>
                    </a:lnTo>
                    <a:lnTo>
                      <a:pt x="196656" y="295509"/>
                    </a:lnTo>
                    <a:cubicBezTo>
                      <a:pt x="143078" y="295509"/>
                      <a:pt x="125218" y="295112"/>
                      <a:pt x="101406" y="293128"/>
                    </a:cubicBezTo>
                    <a:cubicBezTo>
                      <a:pt x="77594" y="291144"/>
                      <a:pt x="66482" y="288763"/>
                      <a:pt x="53782" y="283604"/>
                    </a:cubicBezTo>
                    <a:cubicBezTo>
                      <a:pt x="41082" y="278445"/>
                      <a:pt x="33937" y="270110"/>
                      <a:pt x="25206" y="262172"/>
                    </a:cubicBezTo>
                    <a:cubicBezTo>
                      <a:pt x="16475" y="254234"/>
                      <a:pt x="-5750" y="235581"/>
                      <a:pt x="1394" y="235978"/>
                    </a:cubicBezTo>
                    <a:cubicBezTo>
                      <a:pt x="8538" y="236375"/>
                      <a:pt x="37112" y="262172"/>
                      <a:pt x="68068" y="264553"/>
                    </a:cubicBezTo>
                    <a:cubicBezTo>
                      <a:pt x="99024" y="266934"/>
                      <a:pt x="113710" y="268522"/>
                      <a:pt x="189513" y="269316"/>
                    </a:cubicBezTo>
                    <a:cubicBezTo>
                      <a:pt x="265316" y="270110"/>
                      <a:pt x="422081" y="269316"/>
                      <a:pt x="522887" y="269316"/>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54" name="Freeform 5555"/>
              <p:cNvSpPr>
                <a:spLocks noChangeAspect="1"/>
              </p:cNvSpPr>
              <p:nvPr/>
            </p:nvSpPr>
            <p:spPr bwMode="auto">
              <a:xfrm rot="749765" flipH="1" flipV="1">
                <a:off x="6893497" y="1925318"/>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5" name="Freeform 5556"/>
              <p:cNvSpPr>
                <a:spLocks noChangeAspect="1"/>
              </p:cNvSpPr>
              <p:nvPr/>
            </p:nvSpPr>
            <p:spPr bwMode="auto">
              <a:xfrm rot="21276421" flipH="1" flipV="1">
                <a:off x="7255431" y="1973228"/>
                <a:ext cx="213411"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Freeform 5559"/>
              <p:cNvSpPr>
                <a:spLocks noChangeAspect="1"/>
              </p:cNvSpPr>
              <p:nvPr/>
            </p:nvSpPr>
            <p:spPr bwMode="auto">
              <a:xfrm rot="20288866" flipH="1" flipV="1">
                <a:off x="7618840" y="1911919"/>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7" name="Freeform 5560"/>
              <p:cNvSpPr>
                <a:spLocks noChangeAspect="1"/>
              </p:cNvSpPr>
              <p:nvPr/>
            </p:nvSpPr>
            <p:spPr bwMode="auto">
              <a:xfrm rot="600000" flipH="1" flipV="1">
                <a:off x="8220670" y="1761228"/>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8" name="Freeform 5564"/>
              <p:cNvSpPr>
                <a:spLocks noChangeAspect="1"/>
              </p:cNvSpPr>
              <p:nvPr/>
            </p:nvSpPr>
            <p:spPr bwMode="auto">
              <a:xfrm flipH="1" flipV="1">
                <a:off x="7124637" y="1964622"/>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Freeform 5565"/>
              <p:cNvSpPr>
                <a:spLocks noChangeAspect="1"/>
              </p:cNvSpPr>
              <p:nvPr/>
            </p:nvSpPr>
            <p:spPr bwMode="auto">
              <a:xfrm rot="20722795" flipH="1" flipV="1">
                <a:off x="7487489" y="1943862"/>
                <a:ext cx="213411"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Freeform 5566"/>
              <p:cNvSpPr>
                <a:spLocks noChangeAspect="1"/>
              </p:cNvSpPr>
              <p:nvPr/>
            </p:nvSpPr>
            <p:spPr bwMode="auto">
              <a:xfrm rot="21275812" flipV="1">
                <a:off x="7450224" y="1953306"/>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Freeform 5567"/>
              <p:cNvSpPr>
                <a:spLocks noChangeAspect="1"/>
              </p:cNvSpPr>
              <p:nvPr/>
            </p:nvSpPr>
            <p:spPr bwMode="auto">
              <a:xfrm rot="643228" flipV="1">
                <a:off x="7084153" y="1964371"/>
                <a:ext cx="213411"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 name="Freeform 5568"/>
              <p:cNvSpPr>
                <a:spLocks noChangeAspect="1"/>
              </p:cNvSpPr>
              <p:nvPr/>
            </p:nvSpPr>
            <p:spPr bwMode="auto">
              <a:xfrm rot="20280000" flipH="1" flipV="1">
                <a:off x="7846768" y="1821193"/>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3" name="Freeform 5569"/>
              <p:cNvSpPr>
                <a:spLocks noChangeAspect="1"/>
              </p:cNvSpPr>
              <p:nvPr/>
            </p:nvSpPr>
            <p:spPr bwMode="auto">
              <a:xfrm rot="2139765" flipH="1" flipV="1">
                <a:off x="8352849" y="1802721"/>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4" name="Freeform 5571"/>
              <p:cNvSpPr>
                <a:spLocks noChangeAspect="1"/>
              </p:cNvSpPr>
              <p:nvPr/>
            </p:nvSpPr>
            <p:spPr bwMode="auto">
              <a:xfrm rot="21228726" flipV="1">
                <a:off x="8137035" y="1746324"/>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5" name="Freeform 5561"/>
              <p:cNvSpPr>
                <a:spLocks noChangeAspect="1"/>
              </p:cNvSpPr>
              <p:nvPr/>
            </p:nvSpPr>
            <p:spPr bwMode="auto">
              <a:xfrm rot="2400000" flipV="1">
                <a:off x="8345177" y="1819489"/>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Freeform 5562"/>
              <p:cNvSpPr>
                <a:spLocks noChangeAspect="1"/>
              </p:cNvSpPr>
              <p:nvPr/>
            </p:nvSpPr>
            <p:spPr bwMode="auto">
              <a:xfrm rot="20455493" flipV="1">
                <a:off x="7799815" y="1846169"/>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7" name="Freeform 5557"/>
              <p:cNvSpPr>
                <a:spLocks noChangeAspect="1"/>
              </p:cNvSpPr>
              <p:nvPr/>
            </p:nvSpPr>
            <p:spPr bwMode="auto">
              <a:xfrm flipV="1">
                <a:off x="7314629" y="1964308"/>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Freeform 5558"/>
              <p:cNvSpPr>
                <a:spLocks noChangeAspect="1"/>
              </p:cNvSpPr>
              <p:nvPr/>
            </p:nvSpPr>
            <p:spPr bwMode="auto">
              <a:xfrm rot="1010634" flipV="1">
                <a:off x="6956250" y="1938997"/>
                <a:ext cx="213411"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9" name="Freeform 5556"/>
              <p:cNvSpPr>
                <a:spLocks noChangeAspect="1"/>
              </p:cNvSpPr>
              <p:nvPr/>
            </p:nvSpPr>
            <p:spPr bwMode="auto">
              <a:xfrm rot="480000" flipH="1" flipV="1">
                <a:off x="7179628" y="2432089"/>
                <a:ext cx="213411"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 name="Freeform 5559"/>
              <p:cNvSpPr>
                <a:spLocks noChangeAspect="1"/>
              </p:cNvSpPr>
              <p:nvPr/>
            </p:nvSpPr>
            <p:spPr bwMode="auto">
              <a:xfrm rot="21240000" flipH="1" flipV="1">
                <a:off x="7544610" y="2450291"/>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1" name="Freeform 5560"/>
              <p:cNvSpPr>
                <a:spLocks noChangeAspect="1"/>
              </p:cNvSpPr>
              <p:nvPr/>
            </p:nvSpPr>
            <p:spPr bwMode="auto">
              <a:xfrm rot="20760000" flipH="1" flipV="1">
                <a:off x="7906813" y="2398915"/>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2" name="Freeform 5564"/>
              <p:cNvSpPr>
                <a:spLocks noChangeAspect="1"/>
              </p:cNvSpPr>
              <p:nvPr/>
            </p:nvSpPr>
            <p:spPr bwMode="auto">
              <a:xfrm rot="577972" flipH="1" flipV="1">
                <a:off x="7043565" y="2408597"/>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3" name="Freeform 5565"/>
              <p:cNvSpPr>
                <a:spLocks noChangeAspect="1"/>
              </p:cNvSpPr>
              <p:nvPr/>
            </p:nvSpPr>
            <p:spPr bwMode="auto">
              <a:xfrm flipH="1" flipV="1">
                <a:off x="7412137" y="2455483"/>
                <a:ext cx="213411"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 name="Freeform 5566"/>
              <p:cNvSpPr>
                <a:spLocks noChangeAspect="1"/>
              </p:cNvSpPr>
              <p:nvPr/>
            </p:nvSpPr>
            <p:spPr bwMode="auto">
              <a:xfrm rot="21277832" flipV="1">
                <a:off x="7601569" y="2447100"/>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5" name="Freeform 5567"/>
              <p:cNvSpPr>
                <a:spLocks noChangeAspect="1"/>
              </p:cNvSpPr>
              <p:nvPr/>
            </p:nvSpPr>
            <p:spPr bwMode="auto">
              <a:xfrm rot="558335" flipV="1">
                <a:off x="7238880" y="2440304"/>
                <a:ext cx="213411"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6" name="Freeform 5568"/>
              <p:cNvSpPr>
                <a:spLocks noChangeAspect="1"/>
              </p:cNvSpPr>
              <p:nvPr/>
            </p:nvSpPr>
            <p:spPr bwMode="auto">
              <a:xfrm rot="20880000" flipH="1" flipV="1">
                <a:off x="7776043" y="2420523"/>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7" name="Freeform 5569"/>
              <p:cNvSpPr>
                <a:spLocks noChangeAspect="1"/>
              </p:cNvSpPr>
              <p:nvPr/>
            </p:nvSpPr>
            <p:spPr bwMode="auto">
              <a:xfrm rot="-1320000" flipH="1" flipV="1">
                <a:off x="8130228" y="2325808"/>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8" name="Freeform 5570"/>
              <p:cNvSpPr>
                <a:spLocks noChangeAspect="1"/>
              </p:cNvSpPr>
              <p:nvPr/>
            </p:nvSpPr>
            <p:spPr bwMode="auto">
              <a:xfrm rot="-2340000" flipV="1">
                <a:off x="8299096" y="2226271"/>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9" name="Freeform 5571"/>
              <p:cNvSpPr>
                <a:spLocks noChangeAspect="1"/>
              </p:cNvSpPr>
              <p:nvPr/>
            </p:nvSpPr>
            <p:spPr bwMode="auto">
              <a:xfrm rot="20821197" flipV="1">
                <a:off x="7961755" y="2378610"/>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0" name="Freeform 5562"/>
              <p:cNvSpPr>
                <a:spLocks noChangeAspect="1"/>
              </p:cNvSpPr>
              <p:nvPr/>
            </p:nvSpPr>
            <p:spPr bwMode="auto">
              <a:xfrm rot="21176667" flipV="1">
                <a:off x="7730468" y="2430468"/>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1" name="Freeform 5557"/>
              <p:cNvSpPr>
                <a:spLocks noChangeAspect="1"/>
              </p:cNvSpPr>
              <p:nvPr/>
            </p:nvSpPr>
            <p:spPr bwMode="auto">
              <a:xfrm rot="239883" flipV="1">
                <a:off x="7366174" y="2453353"/>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Freeform 5558"/>
              <p:cNvSpPr>
                <a:spLocks noChangeAspect="1"/>
              </p:cNvSpPr>
              <p:nvPr/>
            </p:nvSpPr>
            <p:spPr bwMode="auto">
              <a:xfrm rot="960000" flipV="1">
                <a:off x="7001093" y="2394203"/>
                <a:ext cx="213411"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3" name="Freeform 5570"/>
              <p:cNvSpPr>
                <a:spLocks noChangeAspect="1"/>
              </p:cNvSpPr>
              <p:nvPr/>
            </p:nvSpPr>
            <p:spPr bwMode="auto">
              <a:xfrm rot="-3420000" flipV="1">
                <a:off x="8383907" y="2126473"/>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Freeform 5561"/>
              <p:cNvSpPr>
                <a:spLocks noChangeAspect="1"/>
              </p:cNvSpPr>
              <p:nvPr/>
            </p:nvSpPr>
            <p:spPr bwMode="auto">
              <a:xfrm rot="20431091" flipH="1">
                <a:off x="8092354" y="2343817"/>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5" name="Freeform 5564"/>
              <p:cNvSpPr>
                <a:spLocks noChangeAspect="1"/>
              </p:cNvSpPr>
              <p:nvPr/>
            </p:nvSpPr>
            <p:spPr bwMode="auto">
              <a:xfrm rot="21420000" flipH="1" flipV="1">
                <a:off x="6830062" y="2375448"/>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6" name="Freeform 5564"/>
              <p:cNvSpPr>
                <a:spLocks noChangeAspect="1"/>
              </p:cNvSpPr>
              <p:nvPr/>
            </p:nvSpPr>
            <p:spPr bwMode="auto">
              <a:xfrm rot="19980000" flipH="1" flipV="1">
                <a:off x="6705402" y="2439459"/>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Freeform 5564"/>
              <p:cNvSpPr>
                <a:spLocks noChangeAspect="1"/>
              </p:cNvSpPr>
              <p:nvPr/>
            </p:nvSpPr>
            <p:spPr bwMode="auto">
              <a:xfrm rot="4510698" flipH="1" flipV="1">
                <a:off x="6605789" y="2577480"/>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8" name="Freeform 5564"/>
              <p:cNvSpPr>
                <a:spLocks noChangeAspect="1"/>
              </p:cNvSpPr>
              <p:nvPr/>
            </p:nvSpPr>
            <p:spPr bwMode="auto">
              <a:xfrm rot="2506135" flipH="1" flipV="1">
                <a:off x="6661887" y="2713635"/>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9" name="Freeform 5564"/>
              <p:cNvSpPr>
                <a:spLocks noChangeAspect="1"/>
              </p:cNvSpPr>
              <p:nvPr/>
            </p:nvSpPr>
            <p:spPr bwMode="auto">
              <a:xfrm rot="13103087" flipV="1">
                <a:off x="6732390" y="2776865"/>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0" name="Freeform 5568"/>
              <p:cNvSpPr>
                <a:spLocks noChangeAspect="1"/>
              </p:cNvSpPr>
              <p:nvPr/>
            </p:nvSpPr>
            <p:spPr bwMode="auto">
              <a:xfrm rot="20400000" flipH="1" flipV="1">
                <a:off x="7974369" y="1785127"/>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1" name="Freeform 5562"/>
              <p:cNvSpPr>
                <a:spLocks noChangeAspect="1"/>
              </p:cNvSpPr>
              <p:nvPr/>
            </p:nvSpPr>
            <p:spPr bwMode="auto">
              <a:xfrm rot="20455493" flipV="1">
                <a:off x="7672750" y="1886303"/>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2" name="Freeform 5561"/>
              <p:cNvSpPr>
                <a:spLocks noChangeAspect="1"/>
              </p:cNvSpPr>
              <p:nvPr/>
            </p:nvSpPr>
            <p:spPr bwMode="auto">
              <a:xfrm rot="6358022" flipH="1">
                <a:off x="8659894" y="2207155"/>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3" name="Freeform 5561"/>
              <p:cNvSpPr>
                <a:spLocks noChangeAspect="1"/>
              </p:cNvSpPr>
              <p:nvPr/>
            </p:nvSpPr>
            <p:spPr bwMode="auto">
              <a:xfrm rot="7114479" flipH="1">
                <a:off x="8643718" y="2420984"/>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4" name="Freeform 5561"/>
              <p:cNvSpPr>
                <a:spLocks noChangeAspect="1"/>
              </p:cNvSpPr>
              <p:nvPr/>
            </p:nvSpPr>
            <p:spPr bwMode="auto">
              <a:xfrm rot="7381165" flipH="1">
                <a:off x="8561647" y="2516900"/>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5" name="Freeform 5561"/>
              <p:cNvSpPr>
                <a:spLocks noChangeAspect="1"/>
              </p:cNvSpPr>
              <p:nvPr/>
            </p:nvSpPr>
            <p:spPr bwMode="auto">
              <a:xfrm rot="8601712" flipH="1">
                <a:off x="8450098" y="2702091"/>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6" name="Freeform 5561"/>
              <p:cNvSpPr>
                <a:spLocks noChangeAspect="1"/>
              </p:cNvSpPr>
              <p:nvPr/>
            </p:nvSpPr>
            <p:spPr bwMode="auto">
              <a:xfrm rot="9180000" flipH="1">
                <a:off x="8334153" y="2760737"/>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7" name="Freeform 5570"/>
              <p:cNvSpPr>
                <a:spLocks noChangeAspect="1"/>
              </p:cNvSpPr>
              <p:nvPr/>
            </p:nvSpPr>
            <p:spPr bwMode="auto">
              <a:xfrm rot="16608624" flipH="1" flipV="1">
                <a:off x="8690573" y="2274845"/>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 name="Freeform 5570"/>
              <p:cNvSpPr>
                <a:spLocks noChangeAspect="1"/>
              </p:cNvSpPr>
              <p:nvPr/>
            </p:nvSpPr>
            <p:spPr bwMode="auto">
              <a:xfrm rot="16820306" flipH="1" flipV="1">
                <a:off x="8618939" y="2376635"/>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9" name="Freeform 5570"/>
              <p:cNvSpPr>
                <a:spLocks noChangeAspect="1"/>
              </p:cNvSpPr>
              <p:nvPr/>
            </p:nvSpPr>
            <p:spPr bwMode="auto">
              <a:xfrm rot="18000000" flipH="1" flipV="1">
                <a:off x="8548707" y="2591578"/>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0" name="Freeform 5570"/>
              <p:cNvSpPr>
                <a:spLocks noChangeAspect="1"/>
              </p:cNvSpPr>
              <p:nvPr/>
            </p:nvSpPr>
            <p:spPr bwMode="auto">
              <a:xfrm rot="18540540" flipH="1" flipV="1">
                <a:off x="8451165" y="2666558"/>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1" name="Freeform 5570"/>
              <p:cNvSpPr>
                <a:spLocks noChangeAspect="1"/>
              </p:cNvSpPr>
              <p:nvPr/>
            </p:nvSpPr>
            <p:spPr bwMode="auto">
              <a:xfrm rot="20220000" flipH="1" flipV="1">
                <a:off x="8285071" y="2796611"/>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2" name="任意多边形 101"/>
              <p:cNvSpPr/>
              <p:nvPr/>
            </p:nvSpPr>
            <p:spPr>
              <a:xfrm>
                <a:off x="6842764" y="2783460"/>
                <a:ext cx="1510630" cy="257032"/>
              </a:xfrm>
              <a:custGeom>
                <a:avLst/>
                <a:gdLst>
                  <a:gd name="connsiteX0" fmla="*/ 391451 w 1510641"/>
                  <a:gd name="connsiteY0" fmla="*/ 2460 h 281069"/>
                  <a:gd name="connsiteX1" fmla="*/ 620051 w 1510641"/>
                  <a:gd name="connsiteY1" fmla="*/ 4841 h 281069"/>
                  <a:gd name="connsiteX2" fmla="*/ 884369 w 1510641"/>
                  <a:gd name="connsiteY2" fmla="*/ 4841 h 281069"/>
                  <a:gd name="connsiteX3" fmla="*/ 1141544 w 1510641"/>
                  <a:gd name="connsiteY3" fmla="*/ 4841 h 281069"/>
                  <a:gd name="connsiteX4" fmla="*/ 1279657 w 1510641"/>
                  <a:gd name="connsiteY4" fmla="*/ 7222 h 281069"/>
                  <a:gd name="connsiteX5" fmla="*/ 1334426 w 1510641"/>
                  <a:gd name="connsiteY5" fmla="*/ 23891 h 281069"/>
                  <a:gd name="connsiteX6" fmla="*/ 1372526 w 1510641"/>
                  <a:gd name="connsiteY6" fmla="*/ 66754 h 281069"/>
                  <a:gd name="connsiteX7" fmla="*/ 1398719 w 1510641"/>
                  <a:gd name="connsiteY7" fmla="*/ 128666 h 281069"/>
                  <a:gd name="connsiteX8" fmla="*/ 1415388 w 1510641"/>
                  <a:gd name="connsiteY8" fmla="*/ 185816 h 281069"/>
                  <a:gd name="connsiteX9" fmla="*/ 1436819 w 1510641"/>
                  <a:gd name="connsiteY9" fmla="*/ 240585 h 281069"/>
                  <a:gd name="connsiteX10" fmla="*/ 1463013 w 1510641"/>
                  <a:gd name="connsiteY10" fmla="*/ 259635 h 281069"/>
                  <a:gd name="connsiteX11" fmla="*/ 1510638 w 1510641"/>
                  <a:gd name="connsiteY11" fmla="*/ 273922 h 281069"/>
                  <a:gd name="connsiteX12" fmla="*/ 1465394 w 1510641"/>
                  <a:gd name="connsiteY12" fmla="*/ 281066 h 281069"/>
                  <a:gd name="connsiteX13" fmla="*/ 1422532 w 1510641"/>
                  <a:gd name="connsiteY13" fmla="*/ 273922 h 281069"/>
                  <a:gd name="connsiteX14" fmla="*/ 1389194 w 1510641"/>
                  <a:gd name="connsiteY14" fmla="*/ 235822 h 281069"/>
                  <a:gd name="connsiteX15" fmla="*/ 1360619 w 1510641"/>
                  <a:gd name="connsiteY15" fmla="*/ 169147 h 281069"/>
                  <a:gd name="connsiteX16" fmla="*/ 1327282 w 1510641"/>
                  <a:gd name="connsiteY16" fmla="*/ 76279 h 281069"/>
                  <a:gd name="connsiteX17" fmla="*/ 1284419 w 1510641"/>
                  <a:gd name="connsiteY17" fmla="*/ 52466 h 281069"/>
                  <a:gd name="connsiteX18" fmla="*/ 1043913 w 1510641"/>
                  <a:gd name="connsiteY18" fmla="*/ 52466 h 281069"/>
                  <a:gd name="connsiteX19" fmla="*/ 417644 w 1510641"/>
                  <a:gd name="connsiteY19" fmla="*/ 50085 h 281069"/>
                  <a:gd name="connsiteX20" fmla="*/ 270007 w 1510641"/>
                  <a:gd name="connsiteY20" fmla="*/ 52466 h 281069"/>
                  <a:gd name="connsiteX21" fmla="*/ 229526 w 1510641"/>
                  <a:gd name="connsiteY21" fmla="*/ 71516 h 281069"/>
                  <a:gd name="connsiteX22" fmla="*/ 193807 w 1510641"/>
                  <a:gd name="connsiteY22" fmla="*/ 114379 h 281069"/>
                  <a:gd name="connsiteX23" fmla="*/ 167613 w 1510641"/>
                  <a:gd name="connsiteY23" fmla="*/ 169147 h 281069"/>
                  <a:gd name="connsiteX24" fmla="*/ 143801 w 1510641"/>
                  <a:gd name="connsiteY24" fmla="*/ 216772 h 281069"/>
                  <a:gd name="connsiteX25" fmla="*/ 117607 w 1510641"/>
                  <a:gd name="connsiteY25" fmla="*/ 257254 h 281069"/>
                  <a:gd name="connsiteX26" fmla="*/ 77126 w 1510641"/>
                  <a:gd name="connsiteY26" fmla="*/ 271541 h 281069"/>
                  <a:gd name="connsiteX27" fmla="*/ 31882 w 1510641"/>
                  <a:gd name="connsiteY27" fmla="*/ 271541 h 281069"/>
                  <a:gd name="connsiteX28" fmla="*/ 926 w 1510641"/>
                  <a:gd name="connsiteY28" fmla="*/ 259635 h 281069"/>
                  <a:gd name="connsiteX29" fmla="*/ 67601 w 1510641"/>
                  <a:gd name="connsiteY29" fmla="*/ 247729 h 281069"/>
                  <a:gd name="connsiteX30" fmla="*/ 98557 w 1510641"/>
                  <a:gd name="connsiteY30" fmla="*/ 207247 h 281069"/>
                  <a:gd name="connsiteX31" fmla="*/ 139038 w 1510641"/>
                  <a:gd name="connsiteY31" fmla="*/ 135810 h 281069"/>
                  <a:gd name="connsiteX32" fmla="*/ 177138 w 1510641"/>
                  <a:gd name="connsiteY32" fmla="*/ 61991 h 281069"/>
                  <a:gd name="connsiteX33" fmla="*/ 220001 w 1510641"/>
                  <a:gd name="connsiteY33" fmla="*/ 21510 h 281069"/>
                  <a:gd name="connsiteX34" fmla="*/ 286676 w 1510641"/>
                  <a:gd name="connsiteY34" fmla="*/ 2460 h 281069"/>
                  <a:gd name="connsiteX35" fmla="*/ 391451 w 1510641"/>
                  <a:gd name="connsiteY35" fmla="*/ 2460 h 281069"/>
                  <a:gd name="connsiteX0" fmla="*/ 391451 w 1510641"/>
                  <a:gd name="connsiteY0" fmla="*/ 2460 h 281069"/>
                  <a:gd name="connsiteX1" fmla="*/ 620051 w 1510641"/>
                  <a:gd name="connsiteY1" fmla="*/ 4841 h 281069"/>
                  <a:gd name="connsiteX2" fmla="*/ 884369 w 1510641"/>
                  <a:gd name="connsiteY2" fmla="*/ 4841 h 281069"/>
                  <a:gd name="connsiteX3" fmla="*/ 1141544 w 1510641"/>
                  <a:gd name="connsiteY3" fmla="*/ 4841 h 281069"/>
                  <a:gd name="connsiteX4" fmla="*/ 1279657 w 1510641"/>
                  <a:gd name="connsiteY4" fmla="*/ 7222 h 281069"/>
                  <a:gd name="connsiteX5" fmla="*/ 1334426 w 1510641"/>
                  <a:gd name="connsiteY5" fmla="*/ 23891 h 281069"/>
                  <a:gd name="connsiteX6" fmla="*/ 1372526 w 1510641"/>
                  <a:gd name="connsiteY6" fmla="*/ 66754 h 281069"/>
                  <a:gd name="connsiteX7" fmla="*/ 1398719 w 1510641"/>
                  <a:gd name="connsiteY7" fmla="*/ 128666 h 281069"/>
                  <a:gd name="connsiteX8" fmla="*/ 1415388 w 1510641"/>
                  <a:gd name="connsiteY8" fmla="*/ 185816 h 281069"/>
                  <a:gd name="connsiteX9" fmla="*/ 1436819 w 1510641"/>
                  <a:gd name="connsiteY9" fmla="*/ 240585 h 281069"/>
                  <a:gd name="connsiteX10" fmla="*/ 1463013 w 1510641"/>
                  <a:gd name="connsiteY10" fmla="*/ 259635 h 281069"/>
                  <a:gd name="connsiteX11" fmla="*/ 1510638 w 1510641"/>
                  <a:gd name="connsiteY11" fmla="*/ 273922 h 281069"/>
                  <a:gd name="connsiteX12" fmla="*/ 1465394 w 1510641"/>
                  <a:gd name="connsiteY12" fmla="*/ 281066 h 281069"/>
                  <a:gd name="connsiteX13" fmla="*/ 1422532 w 1510641"/>
                  <a:gd name="connsiteY13" fmla="*/ 273922 h 281069"/>
                  <a:gd name="connsiteX14" fmla="*/ 1389194 w 1510641"/>
                  <a:gd name="connsiteY14" fmla="*/ 235822 h 281069"/>
                  <a:gd name="connsiteX15" fmla="*/ 1360619 w 1510641"/>
                  <a:gd name="connsiteY15" fmla="*/ 169147 h 281069"/>
                  <a:gd name="connsiteX16" fmla="*/ 1327282 w 1510641"/>
                  <a:gd name="connsiteY16" fmla="*/ 76279 h 281069"/>
                  <a:gd name="connsiteX17" fmla="*/ 1284419 w 1510641"/>
                  <a:gd name="connsiteY17" fmla="*/ 52466 h 281069"/>
                  <a:gd name="connsiteX18" fmla="*/ 1043913 w 1510641"/>
                  <a:gd name="connsiteY18" fmla="*/ 52466 h 281069"/>
                  <a:gd name="connsiteX19" fmla="*/ 417644 w 1510641"/>
                  <a:gd name="connsiteY19" fmla="*/ 50085 h 281069"/>
                  <a:gd name="connsiteX20" fmla="*/ 270007 w 1510641"/>
                  <a:gd name="connsiteY20" fmla="*/ 52466 h 281069"/>
                  <a:gd name="connsiteX21" fmla="*/ 229526 w 1510641"/>
                  <a:gd name="connsiteY21" fmla="*/ 71516 h 281069"/>
                  <a:gd name="connsiteX22" fmla="*/ 193807 w 1510641"/>
                  <a:gd name="connsiteY22" fmla="*/ 114379 h 281069"/>
                  <a:gd name="connsiteX23" fmla="*/ 167613 w 1510641"/>
                  <a:gd name="connsiteY23" fmla="*/ 169147 h 281069"/>
                  <a:gd name="connsiteX24" fmla="*/ 143801 w 1510641"/>
                  <a:gd name="connsiteY24" fmla="*/ 216772 h 281069"/>
                  <a:gd name="connsiteX25" fmla="*/ 117607 w 1510641"/>
                  <a:gd name="connsiteY25" fmla="*/ 257254 h 281069"/>
                  <a:gd name="connsiteX26" fmla="*/ 77126 w 1510641"/>
                  <a:gd name="connsiteY26" fmla="*/ 271541 h 281069"/>
                  <a:gd name="connsiteX27" fmla="*/ 31882 w 1510641"/>
                  <a:gd name="connsiteY27" fmla="*/ 271541 h 281069"/>
                  <a:gd name="connsiteX28" fmla="*/ 926 w 1510641"/>
                  <a:gd name="connsiteY28" fmla="*/ 259635 h 281069"/>
                  <a:gd name="connsiteX29" fmla="*/ 67601 w 1510641"/>
                  <a:gd name="connsiteY29" fmla="*/ 247729 h 281069"/>
                  <a:gd name="connsiteX30" fmla="*/ 103320 w 1510641"/>
                  <a:gd name="connsiteY30" fmla="*/ 209629 h 281069"/>
                  <a:gd name="connsiteX31" fmla="*/ 139038 w 1510641"/>
                  <a:gd name="connsiteY31" fmla="*/ 135810 h 281069"/>
                  <a:gd name="connsiteX32" fmla="*/ 177138 w 1510641"/>
                  <a:gd name="connsiteY32" fmla="*/ 61991 h 281069"/>
                  <a:gd name="connsiteX33" fmla="*/ 220001 w 1510641"/>
                  <a:gd name="connsiteY33" fmla="*/ 21510 h 281069"/>
                  <a:gd name="connsiteX34" fmla="*/ 286676 w 1510641"/>
                  <a:gd name="connsiteY34" fmla="*/ 2460 h 281069"/>
                  <a:gd name="connsiteX35" fmla="*/ 391451 w 1510641"/>
                  <a:gd name="connsiteY35" fmla="*/ 2460 h 281069"/>
                  <a:gd name="connsiteX0" fmla="*/ 391451 w 1510641"/>
                  <a:gd name="connsiteY0" fmla="*/ 2460 h 281069"/>
                  <a:gd name="connsiteX1" fmla="*/ 620051 w 1510641"/>
                  <a:gd name="connsiteY1" fmla="*/ 4841 h 281069"/>
                  <a:gd name="connsiteX2" fmla="*/ 884369 w 1510641"/>
                  <a:gd name="connsiteY2" fmla="*/ 4841 h 281069"/>
                  <a:gd name="connsiteX3" fmla="*/ 1141544 w 1510641"/>
                  <a:gd name="connsiteY3" fmla="*/ 4841 h 281069"/>
                  <a:gd name="connsiteX4" fmla="*/ 1279657 w 1510641"/>
                  <a:gd name="connsiteY4" fmla="*/ 7222 h 281069"/>
                  <a:gd name="connsiteX5" fmla="*/ 1334426 w 1510641"/>
                  <a:gd name="connsiteY5" fmla="*/ 23891 h 281069"/>
                  <a:gd name="connsiteX6" fmla="*/ 1372526 w 1510641"/>
                  <a:gd name="connsiteY6" fmla="*/ 66754 h 281069"/>
                  <a:gd name="connsiteX7" fmla="*/ 1398719 w 1510641"/>
                  <a:gd name="connsiteY7" fmla="*/ 128666 h 281069"/>
                  <a:gd name="connsiteX8" fmla="*/ 1415388 w 1510641"/>
                  <a:gd name="connsiteY8" fmla="*/ 185816 h 281069"/>
                  <a:gd name="connsiteX9" fmla="*/ 1436819 w 1510641"/>
                  <a:gd name="connsiteY9" fmla="*/ 240585 h 281069"/>
                  <a:gd name="connsiteX10" fmla="*/ 1463013 w 1510641"/>
                  <a:gd name="connsiteY10" fmla="*/ 259635 h 281069"/>
                  <a:gd name="connsiteX11" fmla="*/ 1510638 w 1510641"/>
                  <a:gd name="connsiteY11" fmla="*/ 273922 h 281069"/>
                  <a:gd name="connsiteX12" fmla="*/ 1465394 w 1510641"/>
                  <a:gd name="connsiteY12" fmla="*/ 281066 h 281069"/>
                  <a:gd name="connsiteX13" fmla="*/ 1422532 w 1510641"/>
                  <a:gd name="connsiteY13" fmla="*/ 273922 h 281069"/>
                  <a:gd name="connsiteX14" fmla="*/ 1389194 w 1510641"/>
                  <a:gd name="connsiteY14" fmla="*/ 235822 h 281069"/>
                  <a:gd name="connsiteX15" fmla="*/ 1360619 w 1510641"/>
                  <a:gd name="connsiteY15" fmla="*/ 169147 h 281069"/>
                  <a:gd name="connsiteX16" fmla="*/ 1327282 w 1510641"/>
                  <a:gd name="connsiteY16" fmla="*/ 76279 h 281069"/>
                  <a:gd name="connsiteX17" fmla="*/ 1284419 w 1510641"/>
                  <a:gd name="connsiteY17" fmla="*/ 52466 h 281069"/>
                  <a:gd name="connsiteX18" fmla="*/ 1043913 w 1510641"/>
                  <a:gd name="connsiteY18" fmla="*/ 52466 h 281069"/>
                  <a:gd name="connsiteX19" fmla="*/ 417644 w 1510641"/>
                  <a:gd name="connsiteY19" fmla="*/ 50085 h 281069"/>
                  <a:gd name="connsiteX20" fmla="*/ 270007 w 1510641"/>
                  <a:gd name="connsiteY20" fmla="*/ 52466 h 281069"/>
                  <a:gd name="connsiteX21" fmla="*/ 229526 w 1510641"/>
                  <a:gd name="connsiteY21" fmla="*/ 71516 h 281069"/>
                  <a:gd name="connsiteX22" fmla="*/ 193807 w 1510641"/>
                  <a:gd name="connsiteY22" fmla="*/ 114379 h 281069"/>
                  <a:gd name="connsiteX23" fmla="*/ 167613 w 1510641"/>
                  <a:gd name="connsiteY23" fmla="*/ 169147 h 281069"/>
                  <a:gd name="connsiteX24" fmla="*/ 143801 w 1510641"/>
                  <a:gd name="connsiteY24" fmla="*/ 216772 h 281069"/>
                  <a:gd name="connsiteX25" fmla="*/ 115226 w 1510641"/>
                  <a:gd name="connsiteY25" fmla="*/ 250110 h 281069"/>
                  <a:gd name="connsiteX26" fmla="*/ 77126 w 1510641"/>
                  <a:gd name="connsiteY26" fmla="*/ 271541 h 281069"/>
                  <a:gd name="connsiteX27" fmla="*/ 31882 w 1510641"/>
                  <a:gd name="connsiteY27" fmla="*/ 271541 h 281069"/>
                  <a:gd name="connsiteX28" fmla="*/ 926 w 1510641"/>
                  <a:gd name="connsiteY28" fmla="*/ 259635 h 281069"/>
                  <a:gd name="connsiteX29" fmla="*/ 67601 w 1510641"/>
                  <a:gd name="connsiteY29" fmla="*/ 247729 h 281069"/>
                  <a:gd name="connsiteX30" fmla="*/ 103320 w 1510641"/>
                  <a:gd name="connsiteY30" fmla="*/ 209629 h 281069"/>
                  <a:gd name="connsiteX31" fmla="*/ 139038 w 1510641"/>
                  <a:gd name="connsiteY31" fmla="*/ 135810 h 281069"/>
                  <a:gd name="connsiteX32" fmla="*/ 177138 w 1510641"/>
                  <a:gd name="connsiteY32" fmla="*/ 61991 h 281069"/>
                  <a:gd name="connsiteX33" fmla="*/ 220001 w 1510641"/>
                  <a:gd name="connsiteY33" fmla="*/ 21510 h 281069"/>
                  <a:gd name="connsiteX34" fmla="*/ 286676 w 1510641"/>
                  <a:gd name="connsiteY34" fmla="*/ 2460 h 281069"/>
                  <a:gd name="connsiteX35" fmla="*/ 391451 w 1510641"/>
                  <a:gd name="connsiteY35" fmla="*/ 2460 h 281069"/>
                  <a:gd name="connsiteX0" fmla="*/ 391440 w 1510630"/>
                  <a:gd name="connsiteY0" fmla="*/ 2460 h 281069"/>
                  <a:gd name="connsiteX1" fmla="*/ 620040 w 1510630"/>
                  <a:gd name="connsiteY1" fmla="*/ 4841 h 281069"/>
                  <a:gd name="connsiteX2" fmla="*/ 884358 w 1510630"/>
                  <a:gd name="connsiteY2" fmla="*/ 4841 h 281069"/>
                  <a:gd name="connsiteX3" fmla="*/ 1141533 w 1510630"/>
                  <a:gd name="connsiteY3" fmla="*/ 4841 h 281069"/>
                  <a:gd name="connsiteX4" fmla="*/ 1279646 w 1510630"/>
                  <a:gd name="connsiteY4" fmla="*/ 7222 h 281069"/>
                  <a:gd name="connsiteX5" fmla="*/ 1334415 w 1510630"/>
                  <a:gd name="connsiteY5" fmla="*/ 23891 h 281069"/>
                  <a:gd name="connsiteX6" fmla="*/ 1372515 w 1510630"/>
                  <a:gd name="connsiteY6" fmla="*/ 66754 h 281069"/>
                  <a:gd name="connsiteX7" fmla="*/ 1398708 w 1510630"/>
                  <a:gd name="connsiteY7" fmla="*/ 128666 h 281069"/>
                  <a:gd name="connsiteX8" fmla="*/ 1415377 w 1510630"/>
                  <a:gd name="connsiteY8" fmla="*/ 185816 h 281069"/>
                  <a:gd name="connsiteX9" fmla="*/ 1436808 w 1510630"/>
                  <a:gd name="connsiteY9" fmla="*/ 240585 h 281069"/>
                  <a:gd name="connsiteX10" fmla="*/ 1463002 w 1510630"/>
                  <a:gd name="connsiteY10" fmla="*/ 259635 h 281069"/>
                  <a:gd name="connsiteX11" fmla="*/ 1510627 w 1510630"/>
                  <a:gd name="connsiteY11" fmla="*/ 273922 h 281069"/>
                  <a:gd name="connsiteX12" fmla="*/ 1465383 w 1510630"/>
                  <a:gd name="connsiteY12" fmla="*/ 281066 h 281069"/>
                  <a:gd name="connsiteX13" fmla="*/ 1422521 w 1510630"/>
                  <a:gd name="connsiteY13" fmla="*/ 273922 h 281069"/>
                  <a:gd name="connsiteX14" fmla="*/ 1389183 w 1510630"/>
                  <a:gd name="connsiteY14" fmla="*/ 235822 h 281069"/>
                  <a:gd name="connsiteX15" fmla="*/ 1360608 w 1510630"/>
                  <a:gd name="connsiteY15" fmla="*/ 169147 h 281069"/>
                  <a:gd name="connsiteX16" fmla="*/ 1327271 w 1510630"/>
                  <a:gd name="connsiteY16" fmla="*/ 76279 h 281069"/>
                  <a:gd name="connsiteX17" fmla="*/ 1284408 w 1510630"/>
                  <a:gd name="connsiteY17" fmla="*/ 52466 h 281069"/>
                  <a:gd name="connsiteX18" fmla="*/ 1043902 w 1510630"/>
                  <a:gd name="connsiteY18" fmla="*/ 52466 h 281069"/>
                  <a:gd name="connsiteX19" fmla="*/ 417633 w 1510630"/>
                  <a:gd name="connsiteY19" fmla="*/ 50085 h 281069"/>
                  <a:gd name="connsiteX20" fmla="*/ 269996 w 1510630"/>
                  <a:gd name="connsiteY20" fmla="*/ 52466 h 281069"/>
                  <a:gd name="connsiteX21" fmla="*/ 229515 w 1510630"/>
                  <a:gd name="connsiteY21" fmla="*/ 71516 h 281069"/>
                  <a:gd name="connsiteX22" fmla="*/ 193796 w 1510630"/>
                  <a:gd name="connsiteY22" fmla="*/ 114379 h 281069"/>
                  <a:gd name="connsiteX23" fmla="*/ 167602 w 1510630"/>
                  <a:gd name="connsiteY23" fmla="*/ 169147 h 281069"/>
                  <a:gd name="connsiteX24" fmla="*/ 143790 w 1510630"/>
                  <a:gd name="connsiteY24" fmla="*/ 216772 h 281069"/>
                  <a:gd name="connsiteX25" fmla="*/ 115215 w 1510630"/>
                  <a:gd name="connsiteY25" fmla="*/ 250110 h 281069"/>
                  <a:gd name="connsiteX26" fmla="*/ 74734 w 1510630"/>
                  <a:gd name="connsiteY26" fmla="*/ 264397 h 281069"/>
                  <a:gd name="connsiteX27" fmla="*/ 31871 w 1510630"/>
                  <a:gd name="connsiteY27" fmla="*/ 271541 h 281069"/>
                  <a:gd name="connsiteX28" fmla="*/ 915 w 1510630"/>
                  <a:gd name="connsiteY28" fmla="*/ 259635 h 281069"/>
                  <a:gd name="connsiteX29" fmla="*/ 67590 w 1510630"/>
                  <a:gd name="connsiteY29" fmla="*/ 247729 h 281069"/>
                  <a:gd name="connsiteX30" fmla="*/ 103309 w 1510630"/>
                  <a:gd name="connsiteY30" fmla="*/ 209629 h 281069"/>
                  <a:gd name="connsiteX31" fmla="*/ 139027 w 1510630"/>
                  <a:gd name="connsiteY31" fmla="*/ 135810 h 281069"/>
                  <a:gd name="connsiteX32" fmla="*/ 177127 w 1510630"/>
                  <a:gd name="connsiteY32" fmla="*/ 61991 h 281069"/>
                  <a:gd name="connsiteX33" fmla="*/ 219990 w 1510630"/>
                  <a:gd name="connsiteY33" fmla="*/ 21510 h 281069"/>
                  <a:gd name="connsiteX34" fmla="*/ 286665 w 1510630"/>
                  <a:gd name="connsiteY34" fmla="*/ 2460 h 281069"/>
                  <a:gd name="connsiteX35" fmla="*/ 391440 w 1510630"/>
                  <a:gd name="connsiteY35" fmla="*/ 2460 h 281069"/>
                  <a:gd name="connsiteX0" fmla="*/ 391440 w 1510630"/>
                  <a:gd name="connsiteY0" fmla="*/ 2460 h 281069"/>
                  <a:gd name="connsiteX1" fmla="*/ 620040 w 1510630"/>
                  <a:gd name="connsiteY1" fmla="*/ 4841 h 281069"/>
                  <a:gd name="connsiteX2" fmla="*/ 884358 w 1510630"/>
                  <a:gd name="connsiteY2" fmla="*/ 4841 h 281069"/>
                  <a:gd name="connsiteX3" fmla="*/ 1141533 w 1510630"/>
                  <a:gd name="connsiteY3" fmla="*/ 4841 h 281069"/>
                  <a:gd name="connsiteX4" fmla="*/ 1279646 w 1510630"/>
                  <a:gd name="connsiteY4" fmla="*/ 7222 h 281069"/>
                  <a:gd name="connsiteX5" fmla="*/ 1334415 w 1510630"/>
                  <a:gd name="connsiteY5" fmla="*/ 23891 h 281069"/>
                  <a:gd name="connsiteX6" fmla="*/ 1372515 w 1510630"/>
                  <a:gd name="connsiteY6" fmla="*/ 66754 h 281069"/>
                  <a:gd name="connsiteX7" fmla="*/ 1398708 w 1510630"/>
                  <a:gd name="connsiteY7" fmla="*/ 128666 h 281069"/>
                  <a:gd name="connsiteX8" fmla="*/ 1415377 w 1510630"/>
                  <a:gd name="connsiteY8" fmla="*/ 185816 h 281069"/>
                  <a:gd name="connsiteX9" fmla="*/ 1436808 w 1510630"/>
                  <a:gd name="connsiteY9" fmla="*/ 240585 h 281069"/>
                  <a:gd name="connsiteX10" fmla="*/ 1463002 w 1510630"/>
                  <a:gd name="connsiteY10" fmla="*/ 259635 h 281069"/>
                  <a:gd name="connsiteX11" fmla="*/ 1510627 w 1510630"/>
                  <a:gd name="connsiteY11" fmla="*/ 273922 h 281069"/>
                  <a:gd name="connsiteX12" fmla="*/ 1465383 w 1510630"/>
                  <a:gd name="connsiteY12" fmla="*/ 281066 h 281069"/>
                  <a:gd name="connsiteX13" fmla="*/ 1422521 w 1510630"/>
                  <a:gd name="connsiteY13" fmla="*/ 273922 h 281069"/>
                  <a:gd name="connsiteX14" fmla="*/ 1389183 w 1510630"/>
                  <a:gd name="connsiteY14" fmla="*/ 235822 h 281069"/>
                  <a:gd name="connsiteX15" fmla="*/ 1360608 w 1510630"/>
                  <a:gd name="connsiteY15" fmla="*/ 169147 h 281069"/>
                  <a:gd name="connsiteX16" fmla="*/ 1327271 w 1510630"/>
                  <a:gd name="connsiteY16" fmla="*/ 76279 h 281069"/>
                  <a:gd name="connsiteX17" fmla="*/ 1284408 w 1510630"/>
                  <a:gd name="connsiteY17" fmla="*/ 52466 h 281069"/>
                  <a:gd name="connsiteX18" fmla="*/ 1043902 w 1510630"/>
                  <a:gd name="connsiteY18" fmla="*/ 52466 h 281069"/>
                  <a:gd name="connsiteX19" fmla="*/ 417633 w 1510630"/>
                  <a:gd name="connsiteY19" fmla="*/ 50085 h 281069"/>
                  <a:gd name="connsiteX20" fmla="*/ 269996 w 1510630"/>
                  <a:gd name="connsiteY20" fmla="*/ 52466 h 281069"/>
                  <a:gd name="connsiteX21" fmla="*/ 229515 w 1510630"/>
                  <a:gd name="connsiteY21" fmla="*/ 71516 h 281069"/>
                  <a:gd name="connsiteX22" fmla="*/ 193796 w 1510630"/>
                  <a:gd name="connsiteY22" fmla="*/ 114379 h 281069"/>
                  <a:gd name="connsiteX23" fmla="*/ 167602 w 1510630"/>
                  <a:gd name="connsiteY23" fmla="*/ 169147 h 281069"/>
                  <a:gd name="connsiteX24" fmla="*/ 143790 w 1510630"/>
                  <a:gd name="connsiteY24" fmla="*/ 216772 h 281069"/>
                  <a:gd name="connsiteX25" fmla="*/ 115215 w 1510630"/>
                  <a:gd name="connsiteY25" fmla="*/ 250110 h 281069"/>
                  <a:gd name="connsiteX26" fmla="*/ 74734 w 1510630"/>
                  <a:gd name="connsiteY26" fmla="*/ 266778 h 281069"/>
                  <a:gd name="connsiteX27" fmla="*/ 31871 w 1510630"/>
                  <a:gd name="connsiteY27" fmla="*/ 271541 h 281069"/>
                  <a:gd name="connsiteX28" fmla="*/ 915 w 1510630"/>
                  <a:gd name="connsiteY28" fmla="*/ 259635 h 281069"/>
                  <a:gd name="connsiteX29" fmla="*/ 67590 w 1510630"/>
                  <a:gd name="connsiteY29" fmla="*/ 247729 h 281069"/>
                  <a:gd name="connsiteX30" fmla="*/ 103309 w 1510630"/>
                  <a:gd name="connsiteY30" fmla="*/ 209629 h 281069"/>
                  <a:gd name="connsiteX31" fmla="*/ 139027 w 1510630"/>
                  <a:gd name="connsiteY31" fmla="*/ 135810 h 281069"/>
                  <a:gd name="connsiteX32" fmla="*/ 177127 w 1510630"/>
                  <a:gd name="connsiteY32" fmla="*/ 61991 h 281069"/>
                  <a:gd name="connsiteX33" fmla="*/ 219990 w 1510630"/>
                  <a:gd name="connsiteY33" fmla="*/ 21510 h 281069"/>
                  <a:gd name="connsiteX34" fmla="*/ 286665 w 1510630"/>
                  <a:gd name="connsiteY34" fmla="*/ 2460 h 281069"/>
                  <a:gd name="connsiteX35" fmla="*/ 391440 w 1510630"/>
                  <a:gd name="connsiteY35" fmla="*/ 2460 h 281069"/>
                  <a:gd name="connsiteX0" fmla="*/ 391440 w 1510630"/>
                  <a:gd name="connsiteY0" fmla="*/ 2460 h 281069"/>
                  <a:gd name="connsiteX1" fmla="*/ 620040 w 1510630"/>
                  <a:gd name="connsiteY1" fmla="*/ 4841 h 281069"/>
                  <a:gd name="connsiteX2" fmla="*/ 884358 w 1510630"/>
                  <a:gd name="connsiteY2" fmla="*/ 4841 h 281069"/>
                  <a:gd name="connsiteX3" fmla="*/ 1141533 w 1510630"/>
                  <a:gd name="connsiteY3" fmla="*/ 4841 h 281069"/>
                  <a:gd name="connsiteX4" fmla="*/ 1279646 w 1510630"/>
                  <a:gd name="connsiteY4" fmla="*/ 7222 h 281069"/>
                  <a:gd name="connsiteX5" fmla="*/ 1334415 w 1510630"/>
                  <a:gd name="connsiteY5" fmla="*/ 23891 h 281069"/>
                  <a:gd name="connsiteX6" fmla="*/ 1372515 w 1510630"/>
                  <a:gd name="connsiteY6" fmla="*/ 66754 h 281069"/>
                  <a:gd name="connsiteX7" fmla="*/ 1398708 w 1510630"/>
                  <a:gd name="connsiteY7" fmla="*/ 128666 h 281069"/>
                  <a:gd name="connsiteX8" fmla="*/ 1415377 w 1510630"/>
                  <a:gd name="connsiteY8" fmla="*/ 185816 h 281069"/>
                  <a:gd name="connsiteX9" fmla="*/ 1436808 w 1510630"/>
                  <a:gd name="connsiteY9" fmla="*/ 240585 h 281069"/>
                  <a:gd name="connsiteX10" fmla="*/ 1463002 w 1510630"/>
                  <a:gd name="connsiteY10" fmla="*/ 259635 h 281069"/>
                  <a:gd name="connsiteX11" fmla="*/ 1510627 w 1510630"/>
                  <a:gd name="connsiteY11" fmla="*/ 273922 h 281069"/>
                  <a:gd name="connsiteX12" fmla="*/ 1465383 w 1510630"/>
                  <a:gd name="connsiteY12" fmla="*/ 281066 h 281069"/>
                  <a:gd name="connsiteX13" fmla="*/ 1422521 w 1510630"/>
                  <a:gd name="connsiteY13" fmla="*/ 273922 h 281069"/>
                  <a:gd name="connsiteX14" fmla="*/ 1389183 w 1510630"/>
                  <a:gd name="connsiteY14" fmla="*/ 235822 h 281069"/>
                  <a:gd name="connsiteX15" fmla="*/ 1360608 w 1510630"/>
                  <a:gd name="connsiteY15" fmla="*/ 169147 h 281069"/>
                  <a:gd name="connsiteX16" fmla="*/ 1327271 w 1510630"/>
                  <a:gd name="connsiteY16" fmla="*/ 76279 h 281069"/>
                  <a:gd name="connsiteX17" fmla="*/ 1284408 w 1510630"/>
                  <a:gd name="connsiteY17" fmla="*/ 52466 h 281069"/>
                  <a:gd name="connsiteX18" fmla="*/ 1043902 w 1510630"/>
                  <a:gd name="connsiteY18" fmla="*/ 52466 h 281069"/>
                  <a:gd name="connsiteX19" fmla="*/ 417633 w 1510630"/>
                  <a:gd name="connsiteY19" fmla="*/ 50085 h 281069"/>
                  <a:gd name="connsiteX20" fmla="*/ 269996 w 1510630"/>
                  <a:gd name="connsiteY20" fmla="*/ 52466 h 281069"/>
                  <a:gd name="connsiteX21" fmla="*/ 229515 w 1510630"/>
                  <a:gd name="connsiteY21" fmla="*/ 71516 h 281069"/>
                  <a:gd name="connsiteX22" fmla="*/ 193796 w 1510630"/>
                  <a:gd name="connsiteY22" fmla="*/ 114379 h 281069"/>
                  <a:gd name="connsiteX23" fmla="*/ 167602 w 1510630"/>
                  <a:gd name="connsiteY23" fmla="*/ 169147 h 281069"/>
                  <a:gd name="connsiteX24" fmla="*/ 141409 w 1510630"/>
                  <a:gd name="connsiteY24" fmla="*/ 209629 h 281069"/>
                  <a:gd name="connsiteX25" fmla="*/ 115215 w 1510630"/>
                  <a:gd name="connsiteY25" fmla="*/ 250110 h 281069"/>
                  <a:gd name="connsiteX26" fmla="*/ 74734 w 1510630"/>
                  <a:gd name="connsiteY26" fmla="*/ 266778 h 281069"/>
                  <a:gd name="connsiteX27" fmla="*/ 31871 w 1510630"/>
                  <a:gd name="connsiteY27" fmla="*/ 271541 h 281069"/>
                  <a:gd name="connsiteX28" fmla="*/ 915 w 1510630"/>
                  <a:gd name="connsiteY28" fmla="*/ 259635 h 281069"/>
                  <a:gd name="connsiteX29" fmla="*/ 67590 w 1510630"/>
                  <a:gd name="connsiteY29" fmla="*/ 247729 h 281069"/>
                  <a:gd name="connsiteX30" fmla="*/ 103309 w 1510630"/>
                  <a:gd name="connsiteY30" fmla="*/ 209629 h 281069"/>
                  <a:gd name="connsiteX31" fmla="*/ 139027 w 1510630"/>
                  <a:gd name="connsiteY31" fmla="*/ 135810 h 281069"/>
                  <a:gd name="connsiteX32" fmla="*/ 177127 w 1510630"/>
                  <a:gd name="connsiteY32" fmla="*/ 61991 h 281069"/>
                  <a:gd name="connsiteX33" fmla="*/ 219990 w 1510630"/>
                  <a:gd name="connsiteY33" fmla="*/ 21510 h 281069"/>
                  <a:gd name="connsiteX34" fmla="*/ 286665 w 1510630"/>
                  <a:gd name="connsiteY34" fmla="*/ 2460 h 281069"/>
                  <a:gd name="connsiteX35" fmla="*/ 391440 w 1510630"/>
                  <a:gd name="connsiteY35" fmla="*/ 2460 h 281069"/>
                  <a:gd name="connsiteX0" fmla="*/ 391440 w 1510630"/>
                  <a:gd name="connsiteY0" fmla="*/ 2460 h 281069"/>
                  <a:gd name="connsiteX1" fmla="*/ 620040 w 1510630"/>
                  <a:gd name="connsiteY1" fmla="*/ 4841 h 281069"/>
                  <a:gd name="connsiteX2" fmla="*/ 884358 w 1510630"/>
                  <a:gd name="connsiteY2" fmla="*/ 4841 h 281069"/>
                  <a:gd name="connsiteX3" fmla="*/ 1141533 w 1510630"/>
                  <a:gd name="connsiteY3" fmla="*/ 4841 h 281069"/>
                  <a:gd name="connsiteX4" fmla="*/ 1279646 w 1510630"/>
                  <a:gd name="connsiteY4" fmla="*/ 7222 h 281069"/>
                  <a:gd name="connsiteX5" fmla="*/ 1334415 w 1510630"/>
                  <a:gd name="connsiteY5" fmla="*/ 23891 h 281069"/>
                  <a:gd name="connsiteX6" fmla="*/ 1372515 w 1510630"/>
                  <a:gd name="connsiteY6" fmla="*/ 66754 h 281069"/>
                  <a:gd name="connsiteX7" fmla="*/ 1398708 w 1510630"/>
                  <a:gd name="connsiteY7" fmla="*/ 128666 h 281069"/>
                  <a:gd name="connsiteX8" fmla="*/ 1415377 w 1510630"/>
                  <a:gd name="connsiteY8" fmla="*/ 185816 h 281069"/>
                  <a:gd name="connsiteX9" fmla="*/ 1436808 w 1510630"/>
                  <a:gd name="connsiteY9" fmla="*/ 240585 h 281069"/>
                  <a:gd name="connsiteX10" fmla="*/ 1463002 w 1510630"/>
                  <a:gd name="connsiteY10" fmla="*/ 259635 h 281069"/>
                  <a:gd name="connsiteX11" fmla="*/ 1510627 w 1510630"/>
                  <a:gd name="connsiteY11" fmla="*/ 273922 h 281069"/>
                  <a:gd name="connsiteX12" fmla="*/ 1465383 w 1510630"/>
                  <a:gd name="connsiteY12" fmla="*/ 281066 h 281069"/>
                  <a:gd name="connsiteX13" fmla="*/ 1422521 w 1510630"/>
                  <a:gd name="connsiteY13" fmla="*/ 273922 h 281069"/>
                  <a:gd name="connsiteX14" fmla="*/ 1389183 w 1510630"/>
                  <a:gd name="connsiteY14" fmla="*/ 235822 h 281069"/>
                  <a:gd name="connsiteX15" fmla="*/ 1360608 w 1510630"/>
                  <a:gd name="connsiteY15" fmla="*/ 169147 h 281069"/>
                  <a:gd name="connsiteX16" fmla="*/ 1327271 w 1510630"/>
                  <a:gd name="connsiteY16" fmla="*/ 76279 h 281069"/>
                  <a:gd name="connsiteX17" fmla="*/ 1284408 w 1510630"/>
                  <a:gd name="connsiteY17" fmla="*/ 52466 h 281069"/>
                  <a:gd name="connsiteX18" fmla="*/ 1043902 w 1510630"/>
                  <a:gd name="connsiteY18" fmla="*/ 52466 h 281069"/>
                  <a:gd name="connsiteX19" fmla="*/ 417633 w 1510630"/>
                  <a:gd name="connsiteY19" fmla="*/ 50085 h 281069"/>
                  <a:gd name="connsiteX20" fmla="*/ 269996 w 1510630"/>
                  <a:gd name="connsiteY20" fmla="*/ 52466 h 281069"/>
                  <a:gd name="connsiteX21" fmla="*/ 229515 w 1510630"/>
                  <a:gd name="connsiteY21" fmla="*/ 71516 h 281069"/>
                  <a:gd name="connsiteX22" fmla="*/ 193796 w 1510630"/>
                  <a:gd name="connsiteY22" fmla="*/ 114379 h 281069"/>
                  <a:gd name="connsiteX23" fmla="*/ 167602 w 1510630"/>
                  <a:gd name="connsiteY23" fmla="*/ 169147 h 281069"/>
                  <a:gd name="connsiteX24" fmla="*/ 141409 w 1510630"/>
                  <a:gd name="connsiteY24" fmla="*/ 209629 h 281069"/>
                  <a:gd name="connsiteX25" fmla="*/ 115215 w 1510630"/>
                  <a:gd name="connsiteY25" fmla="*/ 245347 h 281069"/>
                  <a:gd name="connsiteX26" fmla="*/ 74734 w 1510630"/>
                  <a:gd name="connsiteY26" fmla="*/ 266778 h 281069"/>
                  <a:gd name="connsiteX27" fmla="*/ 31871 w 1510630"/>
                  <a:gd name="connsiteY27" fmla="*/ 271541 h 281069"/>
                  <a:gd name="connsiteX28" fmla="*/ 915 w 1510630"/>
                  <a:gd name="connsiteY28" fmla="*/ 259635 h 281069"/>
                  <a:gd name="connsiteX29" fmla="*/ 67590 w 1510630"/>
                  <a:gd name="connsiteY29" fmla="*/ 247729 h 281069"/>
                  <a:gd name="connsiteX30" fmla="*/ 103309 w 1510630"/>
                  <a:gd name="connsiteY30" fmla="*/ 209629 h 281069"/>
                  <a:gd name="connsiteX31" fmla="*/ 139027 w 1510630"/>
                  <a:gd name="connsiteY31" fmla="*/ 135810 h 281069"/>
                  <a:gd name="connsiteX32" fmla="*/ 177127 w 1510630"/>
                  <a:gd name="connsiteY32" fmla="*/ 61991 h 281069"/>
                  <a:gd name="connsiteX33" fmla="*/ 219990 w 1510630"/>
                  <a:gd name="connsiteY33" fmla="*/ 21510 h 281069"/>
                  <a:gd name="connsiteX34" fmla="*/ 286665 w 1510630"/>
                  <a:gd name="connsiteY34" fmla="*/ 2460 h 281069"/>
                  <a:gd name="connsiteX35" fmla="*/ 391440 w 1510630"/>
                  <a:gd name="connsiteY35" fmla="*/ 2460 h 281069"/>
                  <a:gd name="connsiteX0" fmla="*/ 391440 w 1510630"/>
                  <a:gd name="connsiteY0" fmla="*/ 2460 h 281069"/>
                  <a:gd name="connsiteX1" fmla="*/ 620040 w 1510630"/>
                  <a:gd name="connsiteY1" fmla="*/ 4841 h 281069"/>
                  <a:gd name="connsiteX2" fmla="*/ 884358 w 1510630"/>
                  <a:gd name="connsiteY2" fmla="*/ 4841 h 281069"/>
                  <a:gd name="connsiteX3" fmla="*/ 1141533 w 1510630"/>
                  <a:gd name="connsiteY3" fmla="*/ 4841 h 281069"/>
                  <a:gd name="connsiteX4" fmla="*/ 1279646 w 1510630"/>
                  <a:gd name="connsiteY4" fmla="*/ 7222 h 281069"/>
                  <a:gd name="connsiteX5" fmla="*/ 1334415 w 1510630"/>
                  <a:gd name="connsiteY5" fmla="*/ 23891 h 281069"/>
                  <a:gd name="connsiteX6" fmla="*/ 1372515 w 1510630"/>
                  <a:gd name="connsiteY6" fmla="*/ 66754 h 281069"/>
                  <a:gd name="connsiteX7" fmla="*/ 1398708 w 1510630"/>
                  <a:gd name="connsiteY7" fmla="*/ 128666 h 281069"/>
                  <a:gd name="connsiteX8" fmla="*/ 1415377 w 1510630"/>
                  <a:gd name="connsiteY8" fmla="*/ 185816 h 281069"/>
                  <a:gd name="connsiteX9" fmla="*/ 1436808 w 1510630"/>
                  <a:gd name="connsiteY9" fmla="*/ 240585 h 281069"/>
                  <a:gd name="connsiteX10" fmla="*/ 1463002 w 1510630"/>
                  <a:gd name="connsiteY10" fmla="*/ 259635 h 281069"/>
                  <a:gd name="connsiteX11" fmla="*/ 1510627 w 1510630"/>
                  <a:gd name="connsiteY11" fmla="*/ 273922 h 281069"/>
                  <a:gd name="connsiteX12" fmla="*/ 1465383 w 1510630"/>
                  <a:gd name="connsiteY12" fmla="*/ 281066 h 281069"/>
                  <a:gd name="connsiteX13" fmla="*/ 1422521 w 1510630"/>
                  <a:gd name="connsiteY13" fmla="*/ 273922 h 281069"/>
                  <a:gd name="connsiteX14" fmla="*/ 1389183 w 1510630"/>
                  <a:gd name="connsiteY14" fmla="*/ 235822 h 281069"/>
                  <a:gd name="connsiteX15" fmla="*/ 1360608 w 1510630"/>
                  <a:gd name="connsiteY15" fmla="*/ 169147 h 281069"/>
                  <a:gd name="connsiteX16" fmla="*/ 1327271 w 1510630"/>
                  <a:gd name="connsiteY16" fmla="*/ 76279 h 281069"/>
                  <a:gd name="connsiteX17" fmla="*/ 1284408 w 1510630"/>
                  <a:gd name="connsiteY17" fmla="*/ 52466 h 281069"/>
                  <a:gd name="connsiteX18" fmla="*/ 1043902 w 1510630"/>
                  <a:gd name="connsiteY18" fmla="*/ 52466 h 281069"/>
                  <a:gd name="connsiteX19" fmla="*/ 417633 w 1510630"/>
                  <a:gd name="connsiteY19" fmla="*/ 50085 h 281069"/>
                  <a:gd name="connsiteX20" fmla="*/ 269996 w 1510630"/>
                  <a:gd name="connsiteY20" fmla="*/ 52466 h 281069"/>
                  <a:gd name="connsiteX21" fmla="*/ 229515 w 1510630"/>
                  <a:gd name="connsiteY21" fmla="*/ 71516 h 281069"/>
                  <a:gd name="connsiteX22" fmla="*/ 193796 w 1510630"/>
                  <a:gd name="connsiteY22" fmla="*/ 114379 h 281069"/>
                  <a:gd name="connsiteX23" fmla="*/ 162839 w 1510630"/>
                  <a:gd name="connsiteY23" fmla="*/ 169147 h 281069"/>
                  <a:gd name="connsiteX24" fmla="*/ 141409 w 1510630"/>
                  <a:gd name="connsiteY24" fmla="*/ 209629 h 281069"/>
                  <a:gd name="connsiteX25" fmla="*/ 115215 w 1510630"/>
                  <a:gd name="connsiteY25" fmla="*/ 245347 h 281069"/>
                  <a:gd name="connsiteX26" fmla="*/ 74734 w 1510630"/>
                  <a:gd name="connsiteY26" fmla="*/ 266778 h 281069"/>
                  <a:gd name="connsiteX27" fmla="*/ 31871 w 1510630"/>
                  <a:gd name="connsiteY27" fmla="*/ 271541 h 281069"/>
                  <a:gd name="connsiteX28" fmla="*/ 915 w 1510630"/>
                  <a:gd name="connsiteY28" fmla="*/ 259635 h 281069"/>
                  <a:gd name="connsiteX29" fmla="*/ 67590 w 1510630"/>
                  <a:gd name="connsiteY29" fmla="*/ 247729 h 281069"/>
                  <a:gd name="connsiteX30" fmla="*/ 103309 w 1510630"/>
                  <a:gd name="connsiteY30" fmla="*/ 209629 h 281069"/>
                  <a:gd name="connsiteX31" fmla="*/ 139027 w 1510630"/>
                  <a:gd name="connsiteY31" fmla="*/ 135810 h 281069"/>
                  <a:gd name="connsiteX32" fmla="*/ 177127 w 1510630"/>
                  <a:gd name="connsiteY32" fmla="*/ 61991 h 281069"/>
                  <a:gd name="connsiteX33" fmla="*/ 219990 w 1510630"/>
                  <a:gd name="connsiteY33" fmla="*/ 21510 h 281069"/>
                  <a:gd name="connsiteX34" fmla="*/ 286665 w 1510630"/>
                  <a:gd name="connsiteY34" fmla="*/ 2460 h 281069"/>
                  <a:gd name="connsiteX35" fmla="*/ 391440 w 1510630"/>
                  <a:gd name="connsiteY35" fmla="*/ 2460 h 281069"/>
                  <a:gd name="connsiteX0" fmla="*/ 391440 w 1510630"/>
                  <a:gd name="connsiteY0" fmla="*/ 2460 h 281069"/>
                  <a:gd name="connsiteX1" fmla="*/ 620040 w 1510630"/>
                  <a:gd name="connsiteY1" fmla="*/ 4841 h 281069"/>
                  <a:gd name="connsiteX2" fmla="*/ 884358 w 1510630"/>
                  <a:gd name="connsiteY2" fmla="*/ 4841 h 281069"/>
                  <a:gd name="connsiteX3" fmla="*/ 1141533 w 1510630"/>
                  <a:gd name="connsiteY3" fmla="*/ 4841 h 281069"/>
                  <a:gd name="connsiteX4" fmla="*/ 1279646 w 1510630"/>
                  <a:gd name="connsiteY4" fmla="*/ 7222 h 281069"/>
                  <a:gd name="connsiteX5" fmla="*/ 1334415 w 1510630"/>
                  <a:gd name="connsiteY5" fmla="*/ 23891 h 281069"/>
                  <a:gd name="connsiteX6" fmla="*/ 1372515 w 1510630"/>
                  <a:gd name="connsiteY6" fmla="*/ 66754 h 281069"/>
                  <a:gd name="connsiteX7" fmla="*/ 1398708 w 1510630"/>
                  <a:gd name="connsiteY7" fmla="*/ 128666 h 281069"/>
                  <a:gd name="connsiteX8" fmla="*/ 1415377 w 1510630"/>
                  <a:gd name="connsiteY8" fmla="*/ 185816 h 281069"/>
                  <a:gd name="connsiteX9" fmla="*/ 1436808 w 1510630"/>
                  <a:gd name="connsiteY9" fmla="*/ 240585 h 281069"/>
                  <a:gd name="connsiteX10" fmla="*/ 1463002 w 1510630"/>
                  <a:gd name="connsiteY10" fmla="*/ 259635 h 281069"/>
                  <a:gd name="connsiteX11" fmla="*/ 1510627 w 1510630"/>
                  <a:gd name="connsiteY11" fmla="*/ 273922 h 281069"/>
                  <a:gd name="connsiteX12" fmla="*/ 1465383 w 1510630"/>
                  <a:gd name="connsiteY12" fmla="*/ 281066 h 281069"/>
                  <a:gd name="connsiteX13" fmla="*/ 1422521 w 1510630"/>
                  <a:gd name="connsiteY13" fmla="*/ 273922 h 281069"/>
                  <a:gd name="connsiteX14" fmla="*/ 1389183 w 1510630"/>
                  <a:gd name="connsiteY14" fmla="*/ 235822 h 281069"/>
                  <a:gd name="connsiteX15" fmla="*/ 1360608 w 1510630"/>
                  <a:gd name="connsiteY15" fmla="*/ 169147 h 281069"/>
                  <a:gd name="connsiteX16" fmla="*/ 1327271 w 1510630"/>
                  <a:gd name="connsiteY16" fmla="*/ 76279 h 281069"/>
                  <a:gd name="connsiteX17" fmla="*/ 1284408 w 1510630"/>
                  <a:gd name="connsiteY17" fmla="*/ 52466 h 281069"/>
                  <a:gd name="connsiteX18" fmla="*/ 1043902 w 1510630"/>
                  <a:gd name="connsiteY18" fmla="*/ 52466 h 281069"/>
                  <a:gd name="connsiteX19" fmla="*/ 417633 w 1510630"/>
                  <a:gd name="connsiteY19" fmla="*/ 50085 h 281069"/>
                  <a:gd name="connsiteX20" fmla="*/ 269996 w 1510630"/>
                  <a:gd name="connsiteY20" fmla="*/ 52466 h 281069"/>
                  <a:gd name="connsiteX21" fmla="*/ 229515 w 1510630"/>
                  <a:gd name="connsiteY21" fmla="*/ 71516 h 281069"/>
                  <a:gd name="connsiteX22" fmla="*/ 189034 w 1510630"/>
                  <a:gd name="connsiteY22" fmla="*/ 107235 h 281069"/>
                  <a:gd name="connsiteX23" fmla="*/ 162839 w 1510630"/>
                  <a:gd name="connsiteY23" fmla="*/ 169147 h 281069"/>
                  <a:gd name="connsiteX24" fmla="*/ 141409 w 1510630"/>
                  <a:gd name="connsiteY24" fmla="*/ 209629 h 281069"/>
                  <a:gd name="connsiteX25" fmla="*/ 115215 w 1510630"/>
                  <a:gd name="connsiteY25" fmla="*/ 245347 h 281069"/>
                  <a:gd name="connsiteX26" fmla="*/ 74734 w 1510630"/>
                  <a:gd name="connsiteY26" fmla="*/ 266778 h 281069"/>
                  <a:gd name="connsiteX27" fmla="*/ 31871 w 1510630"/>
                  <a:gd name="connsiteY27" fmla="*/ 271541 h 281069"/>
                  <a:gd name="connsiteX28" fmla="*/ 915 w 1510630"/>
                  <a:gd name="connsiteY28" fmla="*/ 259635 h 281069"/>
                  <a:gd name="connsiteX29" fmla="*/ 67590 w 1510630"/>
                  <a:gd name="connsiteY29" fmla="*/ 247729 h 281069"/>
                  <a:gd name="connsiteX30" fmla="*/ 103309 w 1510630"/>
                  <a:gd name="connsiteY30" fmla="*/ 209629 h 281069"/>
                  <a:gd name="connsiteX31" fmla="*/ 139027 w 1510630"/>
                  <a:gd name="connsiteY31" fmla="*/ 135810 h 281069"/>
                  <a:gd name="connsiteX32" fmla="*/ 177127 w 1510630"/>
                  <a:gd name="connsiteY32" fmla="*/ 61991 h 281069"/>
                  <a:gd name="connsiteX33" fmla="*/ 219990 w 1510630"/>
                  <a:gd name="connsiteY33" fmla="*/ 21510 h 281069"/>
                  <a:gd name="connsiteX34" fmla="*/ 286665 w 1510630"/>
                  <a:gd name="connsiteY34" fmla="*/ 2460 h 281069"/>
                  <a:gd name="connsiteX35" fmla="*/ 391440 w 1510630"/>
                  <a:gd name="connsiteY35" fmla="*/ 2460 h 281069"/>
                  <a:gd name="connsiteX0" fmla="*/ 391440 w 1510630"/>
                  <a:gd name="connsiteY0" fmla="*/ 2460 h 281069"/>
                  <a:gd name="connsiteX1" fmla="*/ 620040 w 1510630"/>
                  <a:gd name="connsiteY1" fmla="*/ 4841 h 281069"/>
                  <a:gd name="connsiteX2" fmla="*/ 884358 w 1510630"/>
                  <a:gd name="connsiteY2" fmla="*/ 4841 h 281069"/>
                  <a:gd name="connsiteX3" fmla="*/ 1141533 w 1510630"/>
                  <a:gd name="connsiteY3" fmla="*/ 4841 h 281069"/>
                  <a:gd name="connsiteX4" fmla="*/ 1279646 w 1510630"/>
                  <a:gd name="connsiteY4" fmla="*/ 7222 h 281069"/>
                  <a:gd name="connsiteX5" fmla="*/ 1334415 w 1510630"/>
                  <a:gd name="connsiteY5" fmla="*/ 23891 h 281069"/>
                  <a:gd name="connsiteX6" fmla="*/ 1372515 w 1510630"/>
                  <a:gd name="connsiteY6" fmla="*/ 66754 h 281069"/>
                  <a:gd name="connsiteX7" fmla="*/ 1398708 w 1510630"/>
                  <a:gd name="connsiteY7" fmla="*/ 128666 h 281069"/>
                  <a:gd name="connsiteX8" fmla="*/ 1415377 w 1510630"/>
                  <a:gd name="connsiteY8" fmla="*/ 185816 h 281069"/>
                  <a:gd name="connsiteX9" fmla="*/ 1436808 w 1510630"/>
                  <a:gd name="connsiteY9" fmla="*/ 240585 h 281069"/>
                  <a:gd name="connsiteX10" fmla="*/ 1463002 w 1510630"/>
                  <a:gd name="connsiteY10" fmla="*/ 259635 h 281069"/>
                  <a:gd name="connsiteX11" fmla="*/ 1510627 w 1510630"/>
                  <a:gd name="connsiteY11" fmla="*/ 273922 h 281069"/>
                  <a:gd name="connsiteX12" fmla="*/ 1465383 w 1510630"/>
                  <a:gd name="connsiteY12" fmla="*/ 281066 h 281069"/>
                  <a:gd name="connsiteX13" fmla="*/ 1422521 w 1510630"/>
                  <a:gd name="connsiteY13" fmla="*/ 273922 h 281069"/>
                  <a:gd name="connsiteX14" fmla="*/ 1389183 w 1510630"/>
                  <a:gd name="connsiteY14" fmla="*/ 235822 h 281069"/>
                  <a:gd name="connsiteX15" fmla="*/ 1360608 w 1510630"/>
                  <a:gd name="connsiteY15" fmla="*/ 169147 h 281069"/>
                  <a:gd name="connsiteX16" fmla="*/ 1327271 w 1510630"/>
                  <a:gd name="connsiteY16" fmla="*/ 76279 h 281069"/>
                  <a:gd name="connsiteX17" fmla="*/ 1284408 w 1510630"/>
                  <a:gd name="connsiteY17" fmla="*/ 52466 h 281069"/>
                  <a:gd name="connsiteX18" fmla="*/ 1043902 w 1510630"/>
                  <a:gd name="connsiteY18" fmla="*/ 52466 h 281069"/>
                  <a:gd name="connsiteX19" fmla="*/ 417633 w 1510630"/>
                  <a:gd name="connsiteY19" fmla="*/ 50085 h 281069"/>
                  <a:gd name="connsiteX20" fmla="*/ 269996 w 1510630"/>
                  <a:gd name="connsiteY20" fmla="*/ 52466 h 281069"/>
                  <a:gd name="connsiteX21" fmla="*/ 229515 w 1510630"/>
                  <a:gd name="connsiteY21" fmla="*/ 71516 h 281069"/>
                  <a:gd name="connsiteX22" fmla="*/ 189034 w 1510630"/>
                  <a:gd name="connsiteY22" fmla="*/ 107235 h 281069"/>
                  <a:gd name="connsiteX23" fmla="*/ 158076 w 1510630"/>
                  <a:gd name="connsiteY23" fmla="*/ 166766 h 281069"/>
                  <a:gd name="connsiteX24" fmla="*/ 141409 w 1510630"/>
                  <a:gd name="connsiteY24" fmla="*/ 209629 h 281069"/>
                  <a:gd name="connsiteX25" fmla="*/ 115215 w 1510630"/>
                  <a:gd name="connsiteY25" fmla="*/ 245347 h 281069"/>
                  <a:gd name="connsiteX26" fmla="*/ 74734 w 1510630"/>
                  <a:gd name="connsiteY26" fmla="*/ 266778 h 281069"/>
                  <a:gd name="connsiteX27" fmla="*/ 31871 w 1510630"/>
                  <a:gd name="connsiteY27" fmla="*/ 271541 h 281069"/>
                  <a:gd name="connsiteX28" fmla="*/ 915 w 1510630"/>
                  <a:gd name="connsiteY28" fmla="*/ 259635 h 281069"/>
                  <a:gd name="connsiteX29" fmla="*/ 67590 w 1510630"/>
                  <a:gd name="connsiteY29" fmla="*/ 247729 h 281069"/>
                  <a:gd name="connsiteX30" fmla="*/ 103309 w 1510630"/>
                  <a:gd name="connsiteY30" fmla="*/ 209629 h 281069"/>
                  <a:gd name="connsiteX31" fmla="*/ 139027 w 1510630"/>
                  <a:gd name="connsiteY31" fmla="*/ 135810 h 281069"/>
                  <a:gd name="connsiteX32" fmla="*/ 177127 w 1510630"/>
                  <a:gd name="connsiteY32" fmla="*/ 61991 h 281069"/>
                  <a:gd name="connsiteX33" fmla="*/ 219990 w 1510630"/>
                  <a:gd name="connsiteY33" fmla="*/ 21510 h 281069"/>
                  <a:gd name="connsiteX34" fmla="*/ 286665 w 1510630"/>
                  <a:gd name="connsiteY34" fmla="*/ 2460 h 281069"/>
                  <a:gd name="connsiteX35" fmla="*/ 391440 w 1510630"/>
                  <a:gd name="connsiteY35" fmla="*/ 2460 h 281069"/>
                  <a:gd name="connsiteX0" fmla="*/ 391440 w 1510630"/>
                  <a:gd name="connsiteY0" fmla="*/ 2460 h 281069"/>
                  <a:gd name="connsiteX1" fmla="*/ 620040 w 1510630"/>
                  <a:gd name="connsiteY1" fmla="*/ 4841 h 281069"/>
                  <a:gd name="connsiteX2" fmla="*/ 884358 w 1510630"/>
                  <a:gd name="connsiteY2" fmla="*/ 4841 h 281069"/>
                  <a:gd name="connsiteX3" fmla="*/ 1141533 w 1510630"/>
                  <a:gd name="connsiteY3" fmla="*/ 4841 h 281069"/>
                  <a:gd name="connsiteX4" fmla="*/ 1279646 w 1510630"/>
                  <a:gd name="connsiteY4" fmla="*/ 7222 h 281069"/>
                  <a:gd name="connsiteX5" fmla="*/ 1334415 w 1510630"/>
                  <a:gd name="connsiteY5" fmla="*/ 23891 h 281069"/>
                  <a:gd name="connsiteX6" fmla="*/ 1372515 w 1510630"/>
                  <a:gd name="connsiteY6" fmla="*/ 66754 h 281069"/>
                  <a:gd name="connsiteX7" fmla="*/ 1398708 w 1510630"/>
                  <a:gd name="connsiteY7" fmla="*/ 128666 h 281069"/>
                  <a:gd name="connsiteX8" fmla="*/ 1415377 w 1510630"/>
                  <a:gd name="connsiteY8" fmla="*/ 185816 h 281069"/>
                  <a:gd name="connsiteX9" fmla="*/ 1436808 w 1510630"/>
                  <a:gd name="connsiteY9" fmla="*/ 240585 h 281069"/>
                  <a:gd name="connsiteX10" fmla="*/ 1463002 w 1510630"/>
                  <a:gd name="connsiteY10" fmla="*/ 259635 h 281069"/>
                  <a:gd name="connsiteX11" fmla="*/ 1510627 w 1510630"/>
                  <a:gd name="connsiteY11" fmla="*/ 273922 h 281069"/>
                  <a:gd name="connsiteX12" fmla="*/ 1465383 w 1510630"/>
                  <a:gd name="connsiteY12" fmla="*/ 281066 h 281069"/>
                  <a:gd name="connsiteX13" fmla="*/ 1422521 w 1510630"/>
                  <a:gd name="connsiteY13" fmla="*/ 273922 h 281069"/>
                  <a:gd name="connsiteX14" fmla="*/ 1389183 w 1510630"/>
                  <a:gd name="connsiteY14" fmla="*/ 235822 h 281069"/>
                  <a:gd name="connsiteX15" fmla="*/ 1360608 w 1510630"/>
                  <a:gd name="connsiteY15" fmla="*/ 169147 h 281069"/>
                  <a:gd name="connsiteX16" fmla="*/ 1327271 w 1510630"/>
                  <a:gd name="connsiteY16" fmla="*/ 76279 h 281069"/>
                  <a:gd name="connsiteX17" fmla="*/ 1284408 w 1510630"/>
                  <a:gd name="connsiteY17" fmla="*/ 52466 h 281069"/>
                  <a:gd name="connsiteX18" fmla="*/ 1043902 w 1510630"/>
                  <a:gd name="connsiteY18" fmla="*/ 52466 h 281069"/>
                  <a:gd name="connsiteX19" fmla="*/ 417633 w 1510630"/>
                  <a:gd name="connsiteY19" fmla="*/ 50085 h 281069"/>
                  <a:gd name="connsiteX20" fmla="*/ 269996 w 1510630"/>
                  <a:gd name="connsiteY20" fmla="*/ 52466 h 281069"/>
                  <a:gd name="connsiteX21" fmla="*/ 229515 w 1510630"/>
                  <a:gd name="connsiteY21" fmla="*/ 71516 h 281069"/>
                  <a:gd name="connsiteX22" fmla="*/ 189034 w 1510630"/>
                  <a:gd name="connsiteY22" fmla="*/ 107235 h 281069"/>
                  <a:gd name="connsiteX23" fmla="*/ 158076 w 1510630"/>
                  <a:gd name="connsiteY23" fmla="*/ 166766 h 281069"/>
                  <a:gd name="connsiteX24" fmla="*/ 136646 w 1510630"/>
                  <a:gd name="connsiteY24" fmla="*/ 207248 h 281069"/>
                  <a:gd name="connsiteX25" fmla="*/ 115215 w 1510630"/>
                  <a:gd name="connsiteY25" fmla="*/ 245347 h 281069"/>
                  <a:gd name="connsiteX26" fmla="*/ 74734 w 1510630"/>
                  <a:gd name="connsiteY26" fmla="*/ 266778 h 281069"/>
                  <a:gd name="connsiteX27" fmla="*/ 31871 w 1510630"/>
                  <a:gd name="connsiteY27" fmla="*/ 271541 h 281069"/>
                  <a:gd name="connsiteX28" fmla="*/ 915 w 1510630"/>
                  <a:gd name="connsiteY28" fmla="*/ 259635 h 281069"/>
                  <a:gd name="connsiteX29" fmla="*/ 67590 w 1510630"/>
                  <a:gd name="connsiteY29" fmla="*/ 247729 h 281069"/>
                  <a:gd name="connsiteX30" fmla="*/ 103309 w 1510630"/>
                  <a:gd name="connsiteY30" fmla="*/ 209629 h 281069"/>
                  <a:gd name="connsiteX31" fmla="*/ 139027 w 1510630"/>
                  <a:gd name="connsiteY31" fmla="*/ 135810 h 281069"/>
                  <a:gd name="connsiteX32" fmla="*/ 177127 w 1510630"/>
                  <a:gd name="connsiteY32" fmla="*/ 61991 h 281069"/>
                  <a:gd name="connsiteX33" fmla="*/ 219990 w 1510630"/>
                  <a:gd name="connsiteY33" fmla="*/ 21510 h 281069"/>
                  <a:gd name="connsiteX34" fmla="*/ 286665 w 1510630"/>
                  <a:gd name="connsiteY34" fmla="*/ 2460 h 281069"/>
                  <a:gd name="connsiteX35" fmla="*/ 391440 w 1510630"/>
                  <a:gd name="connsiteY35" fmla="*/ 2460 h 281069"/>
                  <a:gd name="connsiteX0" fmla="*/ 391440 w 1510630"/>
                  <a:gd name="connsiteY0" fmla="*/ 2460 h 281069"/>
                  <a:gd name="connsiteX1" fmla="*/ 620040 w 1510630"/>
                  <a:gd name="connsiteY1" fmla="*/ 4841 h 281069"/>
                  <a:gd name="connsiteX2" fmla="*/ 884358 w 1510630"/>
                  <a:gd name="connsiteY2" fmla="*/ 4841 h 281069"/>
                  <a:gd name="connsiteX3" fmla="*/ 1141533 w 1510630"/>
                  <a:gd name="connsiteY3" fmla="*/ 4841 h 281069"/>
                  <a:gd name="connsiteX4" fmla="*/ 1279646 w 1510630"/>
                  <a:gd name="connsiteY4" fmla="*/ 7222 h 281069"/>
                  <a:gd name="connsiteX5" fmla="*/ 1334415 w 1510630"/>
                  <a:gd name="connsiteY5" fmla="*/ 23891 h 281069"/>
                  <a:gd name="connsiteX6" fmla="*/ 1372515 w 1510630"/>
                  <a:gd name="connsiteY6" fmla="*/ 66754 h 281069"/>
                  <a:gd name="connsiteX7" fmla="*/ 1398708 w 1510630"/>
                  <a:gd name="connsiteY7" fmla="*/ 128666 h 281069"/>
                  <a:gd name="connsiteX8" fmla="*/ 1415377 w 1510630"/>
                  <a:gd name="connsiteY8" fmla="*/ 185816 h 281069"/>
                  <a:gd name="connsiteX9" fmla="*/ 1436808 w 1510630"/>
                  <a:gd name="connsiteY9" fmla="*/ 240585 h 281069"/>
                  <a:gd name="connsiteX10" fmla="*/ 1463002 w 1510630"/>
                  <a:gd name="connsiteY10" fmla="*/ 259635 h 281069"/>
                  <a:gd name="connsiteX11" fmla="*/ 1510627 w 1510630"/>
                  <a:gd name="connsiteY11" fmla="*/ 273922 h 281069"/>
                  <a:gd name="connsiteX12" fmla="*/ 1465383 w 1510630"/>
                  <a:gd name="connsiteY12" fmla="*/ 281066 h 281069"/>
                  <a:gd name="connsiteX13" fmla="*/ 1422521 w 1510630"/>
                  <a:gd name="connsiteY13" fmla="*/ 273922 h 281069"/>
                  <a:gd name="connsiteX14" fmla="*/ 1389183 w 1510630"/>
                  <a:gd name="connsiteY14" fmla="*/ 235822 h 281069"/>
                  <a:gd name="connsiteX15" fmla="*/ 1360608 w 1510630"/>
                  <a:gd name="connsiteY15" fmla="*/ 169147 h 281069"/>
                  <a:gd name="connsiteX16" fmla="*/ 1327271 w 1510630"/>
                  <a:gd name="connsiteY16" fmla="*/ 76279 h 281069"/>
                  <a:gd name="connsiteX17" fmla="*/ 1284408 w 1510630"/>
                  <a:gd name="connsiteY17" fmla="*/ 52466 h 281069"/>
                  <a:gd name="connsiteX18" fmla="*/ 1043902 w 1510630"/>
                  <a:gd name="connsiteY18" fmla="*/ 52466 h 281069"/>
                  <a:gd name="connsiteX19" fmla="*/ 417633 w 1510630"/>
                  <a:gd name="connsiteY19" fmla="*/ 50085 h 281069"/>
                  <a:gd name="connsiteX20" fmla="*/ 269996 w 1510630"/>
                  <a:gd name="connsiteY20" fmla="*/ 52466 h 281069"/>
                  <a:gd name="connsiteX21" fmla="*/ 229515 w 1510630"/>
                  <a:gd name="connsiteY21" fmla="*/ 71516 h 281069"/>
                  <a:gd name="connsiteX22" fmla="*/ 189034 w 1510630"/>
                  <a:gd name="connsiteY22" fmla="*/ 107235 h 281069"/>
                  <a:gd name="connsiteX23" fmla="*/ 158076 w 1510630"/>
                  <a:gd name="connsiteY23" fmla="*/ 166766 h 281069"/>
                  <a:gd name="connsiteX24" fmla="*/ 136646 w 1510630"/>
                  <a:gd name="connsiteY24" fmla="*/ 207248 h 281069"/>
                  <a:gd name="connsiteX25" fmla="*/ 115215 w 1510630"/>
                  <a:gd name="connsiteY25" fmla="*/ 242965 h 281069"/>
                  <a:gd name="connsiteX26" fmla="*/ 74734 w 1510630"/>
                  <a:gd name="connsiteY26" fmla="*/ 266778 h 281069"/>
                  <a:gd name="connsiteX27" fmla="*/ 31871 w 1510630"/>
                  <a:gd name="connsiteY27" fmla="*/ 271541 h 281069"/>
                  <a:gd name="connsiteX28" fmla="*/ 915 w 1510630"/>
                  <a:gd name="connsiteY28" fmla="*/ 259635 h 281069"/>
                  <a:gd name="connsiteX29" fmla="*/ 67590 w 1510630"/>
                  <a:gd name="connsiteY29" fmla="*/ 247729 h 281069"/>
                  <a:gd name="connsiteX30" fmla="*/ 103309 w 1510630"/>
                  <a:gd name="connsiteY30" fmla="*/ 209629 h 281069"/>
                  <a:gd name="connsiteX31" fmla="*/ 139027 w 1510630"/>
                  <a:gd name="connsiteY31" fmla="*/ 135810 h 281069"/>
                  <a:gd name="connsiteX32" fmla="*/ 177127 w 1510630"/>
                  <a:gd name="connsiteY32" fmla="*/ 61991 h 281069"/>
                  <a:gd name="connsiteX33" fmla="*/ 219990 w 1510630"/>
                  <a:gd name="connsiteY33" fmla="*/ 21510 h 281069"/>
                  <a:gd name="connsiteX34" fmla="*/ 286665 w 1510630"/>
                  <a:gd name="connsiteY34" fmla="*/ 2460 h 281069"/>
                  <a:gd name="connsiteX35" fmla="*/ 391440 w 1510630"/>
                  <a:gd name="connsiteY35" fmla="*/ 2460 h 281069"/>
                  <a:gd name="connsiteX0" fmla="*/ 391440 w 1510630"/>
                  <a:gd name="connsiteY0" fmla="*/ 2460 h 281069"/>
                  <a:gd name="connsiteX1" fmla="*/ 620040 w 1510630"/>
                  <a:gd name="connsiteY1" fmla="*/ 4841 h 281069"/>
                  <a:gd name="connsiteX2" fmla="*/ 884358 w 1510630"/>
                  <a:gd name="connsiteY2" fmla="*/ 4841 h 281069"/>
                  <a:gd name="connsiteX3" fmla="*/ 1141533 w 1510630"/>
                  <a:gd name="connsiteY3" fmla="*/ 4841 h 281069"/>
                  <a:gd name="connsiteX4" fmla="*/ 1279646 w 1510630"/>
                  <a:gd name="connsiteY4" fmla="*/ 7222 h 281069"/>
                  <a:gd name="connsiteX5" fmla="*/ 1334415 w 1510630"/>
                  <a:gd name="connsiteY5" fmla="*/ 23891 h 281069"/>
                  <a:gd name="connsiteX6" fmla="*/ 1372515 w 1510630"/>
                  <a:gd name="connsiteY6" fmla="*/ 66754 h 281069"/>
                  <a:gd name="connsiteX7" fmla="*/ 1398708 w 1510630"/>
                  <a:gd name="connsiteY7" fmla="*/ 128666 h 281069"/>
                  <a:gd name="connsiteX8" fmla="*/ 1415377 w 1510630"/>
                  <a:gd name="connsiteY8" fmla="*/ 185816 h 281069"/>
                  <a:gd name="connsiteX9" fmla="*/ 1436808 w 1510630"/>
                  <a:gd name="connsiteY9" fmla="*/ 240585 h 281069"/>
                  <a:gd name="connsiteX10" fmla="*/ 1463002 w 1510630"/>
                  <a:gd name="connsiteY10" fmla="*/ 259635 h 281069"/>
                  <a:gd name="connsiteX11" fmla="*/ 1510627 w 1510630"/>
                  <a:gd name="connsiteY11" fmla="*/ 273922 h 281069"/>
                  <a:gd name="connsiteX12" fmla="*/ 1465383 w 1510630"/>
                  <a:gd name="connsiteY12" fmla="*/ 281066 h 281069"/>
                  <a:gd name="connsiteX13" fmla="*/ 1422521 w 1510630"/>
                  <a:gd name="connsiteY13" fmla="*/ 273922 h 281069"/>
                  <a:gd name="connsiteX14" fmla="*/ 1389183 w 1510630"/>
                  <a:gd name="connsiteY14" fmla="*/ 235822 h 281069"/>
                  <a:gd name="connsiteX15" fmla="*/ 1360608 w 1510630"/>
                  <a:gd name="connsiteY15" fmla="*/ 169147 h 281069"/>
                  <a:gd name="connsiteX16" fmla="*/ 1327271 w 1510630"/>
                  <a:gd name="connsiteY16" fmla="*/ 76279 h 281069"/>
                  <a:gd name="connsiteX17" fmla="*/ 1284408 w 1510630"/>
                  <a:gd name="connsiteY17" fmla="*/ 52466 h 281069"/>
                  <a:gd name="connsiteX18" fmla="*/ 1043902 w 1510630"/>
                  <a:gd name="connsiteY18" fmla="*/ 52466 h 281069"/>
                  <a:gd name="connsiteX19" fmla="*/ 417633 w 1510630"/>
                  <a:gd name="connsiteY19" fmla="*/ 50085 h 281069"/>
                  <a:gd name="connsiteX20" fmla="*/ 269996 w 1510630"/>
                  <a:gd name="connsiteY20" fmla="*/ 52466 h 281069"/>
                  <a:gd name="connsiteX21" fmla="*/ 219990 w 1510630"/>
                  <a:gd name="connsiteY21" fmla="*/ 64373 h 281069"/>
                  <a:gd name="connsiteX22" fmla="*/ 189034 w 1510630"/>
                  <a:gd name="connsiteY22" fmla="*/ 107235 h 281069"/>
                  <a:gd name="connsiteX23" fmla="*/ 158076 w 1510630"/>
                  <a:gd name="connsiteY23" fmla="*/ 166766 h 281069"/>
                  <a:gd name="connsiteX24" fmla="*/ 136646 w 1510630"/>
                  <a:gd name="connsiteY24" fmla="*/ 207248 h 281069"/>
                  <a:gd name="connsiteX25" fmla="*/ 115215 w 1510630"/>
                  <a:gd name="connsiteY25" fmla="*/ 242965 h 281069"/>
                  <a:gd name="connsiteX26" fmla="*/ 74734 w 1510630"/>
                  <a:gd name="connsiteY26" fmla="*/ 266778 h 281069"/>
                  <a:gd name="connsiteX27" fmla="*/ 31871 w 1510630"/>
                  <a:gd name="connsiteY27" fmla="*/ 271541 h 281069"/>
                  <a:gd name="connsiteX28" fmla="*/ 915 w 1510630"/>
                  <a:gd name="connsiteY28" fmla="*/ 259635 h 281069"/>
                  <a:gd name="connsiteX29" fmla="*/ 67590 w 1510630"/>
                  <a:gd name="connsiteY29" fmla="*/ 247729 h 281069"/>
                  <a:gd name="connsiteX30" fmla="*/ 103309 w 1510630"/>
                  <a:gd name="connsiteY30" fmla="*/ 209629 h 281069"/>
                  <a:gd name="connsiteX31" fmla="*/ 139027 w 1510630"/>
                  <a:gd name="connsiteY31" fmla="*/ 135810 h 281069"/>
                  <a:gd name="connsiteX32" fmla="*/ 177127 w 1510630"/>
                  <a:gd name="connsiteY32" fmla="*/ 61991 h 281069"/>
                  <a:gd name="connsiteX33" fmla="*/ 219990 w 1510630"/>
                  <a:gd name="connsiteY33" fmla="*/ 21510 h 281069"/>
                  <a:gd name="connsiteX34" fmla="*/ 286665 w 1510630"/>
                  <a:gd name="connsiteY34" fmla="*/ 2460 h 281069"/>
                  <a:gd name="connsiteX35" fmla="*/ 391440 w 1510630"/>
                  <a:gd name="connsiteY35" fmla="*/ 2460 h 281069"/>
                  <a:gd name="connsiteX0" fmla="*/ 391440 w 1510630"/>
                  <a:gd name="connsiteY0" fmla="*/ 2460 h 281069"/>
                  <a:gd name="connsiteX1" fmla="*/ 620040 w 1510630"/>
                  <a:gd name="connsiteY1" fmla="*/ 4841 h 281069"/>
                  <a:gd name="connsiteX2" fmla="*/ 884358 w 1510630"/>
                  <a:gd name="connsiteY2" fmla="*/ 4841 h 281069"/>
                  <a:gd name="connsiteX3" fmla="*/ 1141533 w 1510630"/>
                  <a:gd name="connsiteY3" fmla="*/ 4841 h 281069"/>
                  <a:gd name="connsiteX4" fmla="*/ 1279646 w 1510630"/>
                  <a:gd name="connsiteY4" fmla="*/ 7222 h 281069"/>
                  <a:gd name="connsiteX5" fmla="*/ 1334415 w 1510630"/>
                  <a:gd name="connsiteY5" fmla="*/ 23891 h 281069"/>
                  <a:gd name="connsiteX6" fmla="*/ 1372515 w 1510630"/>
                  <a:gd name="connsiteY6" fmla="*/ 66754 h 281069"/>
                  <a:gd name="connsiteX7" fmla="*/ 1398708 w 1510630"/>
                  <a:gd name="connsiteY7" fmla="*/ 128666 h 281069"/>
                  <a:gd name="connsiteX8" fmla="*/ 1415377 w 1510630"/>
                  <a:gd name="connsiteY8" fmla="*/ 185816 h 281069"/>
                  <a:gd name="connsiteX9" fmla="*/ 1436808 w 1510630"/>
                  <a:gd name="connsiteY9" fmla="*/ 240585 h 281069"/>
                  <a:gd name="connsiteX10" fmla="*/ 1463002 w 1510630"/>
                  <a:gd name="connsiteY10" fmla="*/ 259635 h 281069"/>
                  <a:gd name="connsiteX11" fmla="*/ 1510627 w 1510630"/>
                  <a:gd name="connsiteY11" fmla="*/ 273922 h 281069"/>
                  <a:gd name="connsiteX12" fmla="*/ 1465383 w 1510630"/>
                  <a:gd name="connsiteY12" fmla="*/ 281066 h 281069"/>
                  <a:gd name="connsiteX13" fmla="*/ 1422521 w 1510630"/>
                  <a:gd name="connsiteY13" fmla="*/ 273922 h 281069"/>
                  <a:gd name="connsiteX14" fmla="*/ 1389183 w 1510630"/>
                  <a:gd name="connsiteY14" fmla="*/ 235822 h 281069"/>
                  <a:gd name="connsiteX15" fmla="*/ 1360608 w 1510630"/>
                  <a:gd name="connsiteY15" fmla="*/ 169147 h 281069"/>
                  <a:gd name="connsiteX16" fmla="*/ 1327271 w 1510630"/>
                  <a:gd name="connsiteY16" fmla="*/ 76279 h 281069"/>
                  <a:gd name="connsiteX17" fmla="*/ 1284408 w 1510630"/>
                  <a:gd name="connsiteY17" fmla="*/ 52466 h 281069"/>
                  <a:gd name="connsiteX18" fmla="*/ 1043902 w 1510630"/>
                  <a:gd name="connsiteY18" fmla="*/ 52466 h 281069"/>
                  <a:gd name="connsiteX19" fmla="*/ 417633 w 1510630"/>
                  <a:gd name="connsiteY19" fmla="*/ 50085 h 281069"/>
                  <a:gd name="connsiteX20" fmla="*/ 267614 w 1510630"/>
                  <a:gd name="connsiteY20" fmla="*/ 47703 h 281069"/>
                  <a:gd name="connsiteX21" fmla="*/ 219990 w 1510630"/>
                  <a:gd name="connsiteY21" fmla="*/ 64373 h 281069"/>
                  <a:gd name="connsiteX22" fmla="*/ 189034 w 1510630"/>
                  <a:gd name="connsiteY22" fmla="*/ 107235 h 281069"/>
                  <a:gd name="connsiteX23" fmla="*/ 158076 w 1510630"/>
                  <a:gd name="connsiteY23" fmla="*/ 166766 h 281069"/>
                  <a:gd name="connsiteX24" fmla="*/ 136646 w 1510630"/>
                  <a:gd name="connsiteY24" fmla="*/ 207248 h 281069"/>
                  <a:gd name="connsiteX25" fmla="*/ 115215 w 1510630"/>
                  <a:gd name="connsiteY25" fmla="*/ 242965 h 281069"/>
                  <a:gd name="connsiteX26" fmla="*/ 74734 w 1510630"/>
                  <a:gd name="connsiteY26" fmla="*/ 266778 h 281069"/>
                  <a:gd name="connsiteX27" fmla="*/ 31871 w 1510630"/>
                  <a:gd name="connsiteY27" fmla="*/ 271541 h 281069"/>
                  <a:gd name="connsiteX28" fmla="*/ 915 w 1510630"/>
                  <a:gd name="connsiteY28" fmla="*/ 259635 h 281069"/>
                  <a:gd name="connsiteX29" fmla="*/ 67590 w 1510630"/>
                  <a:gd name="connsiteY29" fmla="*/ 247729 h 281069"/>
                  <a:gd name="connsiteX30" fmla="*/ 103309 w 1510630"/>
                  <a:gd name="connsiteY30" fmla="*/ 209629 h 281069"/>
                  <a:gd name="connsiteX31" fmla="*/ 139027 w 1510630"/>
                  <a:gd name="connsiteY31" fmla="*/ 135810 h 281069"/>
                  <a:gd name="connsiteX32" fmla="*/ 177127 w 1510630"/>
                  <a:gd name="connsiteY32" fmla="*/ 61991 h 281069"/>
                  <a:gd name="connsiteX33" fmla="*/ 219990 w 1510630"/>
                  <a:gd name="connsiteY33" fmla="*/ 21510 h 281069"/>
                  <a:gd name="connsiteX34" fmla="*/ 286665 w 1510630"/>
                  <a:gd name="connsiteY34" fmla="*/ 2460 h 281069"/>
                  <a:gd name="connsiteX35" fmla="*/ 391440 w 1510630"/>
                  <a:gd name="connsiteY35" fmla="*/ 2460 h 281069"/>
                  <a:gd name="connsiteX0" fmla="*/ 391440 w 1510630"/>
                  <a:gd name="connsiteY0" fmla="*/ 2460 h 281069"/>
                  <a:gd name="connsiteX1" fmla="*/ 620040 w 1510630"/>
                  <a:gd name="connsiteY1" fmla="*/ 4841 h 281069"/>
                  <a:gd name="connsiteX2" fmla="*/ 884358 w 1510630"/>
                  <a:gd name="connsiteY2" fmla="*/ 4841 h 281069"/>
                  <a:gd name="connsiteX3" fmla="*/ 1141533 w 1510630"/>
                  <a:gd name="connsiteY3" fmla="*/ 4841 h 281069"/>
                  <a:gd name="connsiteX4" fmla="*/ 1279646 w 1510630"/>
                  <a:gd name="connsiteY4" fmla="*/ 7222 h 281069"/>
                  <a:gd name="connsiteX5" fmla="*/ 1334415 w 1510630"/>
                  <a:gd name="connsiteY5" fmla="*/ 23891 h 281069"/>
                  <a:gd name="connsiteX6" fmla="*/ 1372515 w 1510630"/>
                  <a:gd name="connsiteY6" fmla="*/ 66754 h 281069"/>
                  <a:gd name="connsiteX7" fmla="*/ 1398708 w 1510630"/>
                  <a:gd name="connsiteY7" fmla="*/ 128666 h 281069"/>
                  <a:gd name="connsiteX8" fmla="*/ 1415377 w 1510630"/>
                  <a:gd name="connsiteY8" fmla="*/ 185816 h 281069"/>
                  <a:gd name="connsiteX9" fmla="*/ 1436808 w 1510630"/>
                  <a:gd name="connsiteY9" fmla="*/ 240585 h 281069"/>
                  <a:gd name="connsiteX10" fmla="*/ 1463002 w 1510630"/>
                  <a:gd name="connsiteY10" fmla="*/ 259635 h 281069"/>
                  <a:gd name="connsiteX11" fmla="*/ 1510627 w 1510630"/>
                  <a:gd name="connsiteY11" fmla="*/ 273922 h 281069"/>
                  <a:gd name="connsiteX12" fmla="*/ 1465383 w 1510630"/>
                  <a:gd name="connsiteY12" fmla="*/ 281066 h 281069"/>
                  <a:gd name="connsiteX13" fmla="*/ 1422521 w 1510630"/>
                  <a:gd name="connsiteY13" fmla="*/ 273922 h 281069"/>
                  <a:gd name="connsiteX14" fmla="*/ 1389183 w 1510630"/>
                  <a:gd name="connsiteY14" fmla="*/ 235822 h 281069"/>
                  <a:gd name="connsiteX15" fmla="*/ 1360608 w 1510630"/>
                  <a:gd name="connsiteY15" fmla="*/ 169147 h 281069"/>
                  <a:gd name="connsiteX16" fmla="*/ 1327271 w 1510630"/>
                  <a:gd name="connsiteY16" fmla="*/ 76279 h 281069"/>
                  <a:gd name="connsiteX17" fmla="*/ 1284408 w 1510630"/>
                  <a:gd name="connsiteY17" fmla="*/ 52466 h 281069"/>
                  <a:gd name="connsiteX18" fmla="*/ 1043902 w 1510630"/>
                  <a:gd name="connsiteY18" fmla="*/ 52466 h 281069"/>
                  <a:gd name="connsiteX19" fmla="*/ 417633 w 1510630"/>
                  <a:gd name="connsiteY19" fmla="*/ 47704 h 281069"/>
                  <a:gd name="connsiteX20" fmla="*/ 267614 w 1510630"/>
                  <a:gd name="connsiteY20" fmla="*/ 47703 h 281069"/>
                  <a:gd name="connsiteX21" fmla="*/ 219990 w 1510630"/>
                  <a:gd name="connsiteY21" fmla="*/ 64373 h 281069"/>
                  <a:gd name="connsiteX22" fmla="*/ 189034 w 1510630"/>
                  <a:gd name="connsiteY22" fmla="*/ 107235 h 281069"/>
                  <a:gd name="connsiteX23" fmla="*/ 158076 w 1510630"/>
                  <a:gd name="connsiteY23" fmla="*/ 166766 h 281069"/>
                  <a:gd name="connsiteX24" fmla="*/ 136646 w 1510630"/>
                  <a:gd name="connsiteY24" fmla="*/ 207248 h 281069"/>
                  <a:gd name="connsiteX25" fmla="*/ 115215 w 1510630"/>
                  <a:gd name="connsiteY25" fmla="*/ 242965 h 281069"/>
                  <a:gd name="connsiteX26" fmla="*/ 74734 w 1510630"/>
                  <a:gd name="connsiteY26" fmla="*/ 266778 h 281069"/>
                  <a:gd name="connsiteX27" fmla="*/ 31871 w 1510630"/>
                  <a:gd name="connsiteY27" fmla="*/ 271541 h 281069"/>
                  <a:gd name="connsiteX28" fmla="*/ 915 w 1510630"/>
                  <a:gd name="connsiteY28" fmla="*/ 259635 h 281069"/>
                  <a:gd name="connsiteX29" fmla="*/ 67590 w 1510630"/>
                  <a:gd name="connsiteY29" fmla="*/ 247729 h 281069"/>
                  <a:gd name="connsiteX30" fmla="*/ 103309 w 1510630"/>
                  <a:gd name="connsiteY30" fmla="*/ 209629 h 281069"/>
                  <a:gd name="connsiteX31" fmla="*/ 139027 w 1510630"/>
                  <a:gd name="connsiteY31" fmla="*/ 135810 h 281069"/>
                  <a:gd name="connsiteX32" fmla="*/ 177127 w 1510630"/>
                  <a:gd name="connsiteY32" fmla="*/ 61991 h 281069"/>
                  <a:gd name="connsiteX33" fmla="*/ 219990 w 1510630"/>
                  <a:gd name="connsiteY33" fmla="*/ 21510 h 281069"/>
                  <a:gd name="connsiteX34" fmla="*/ 286665 w 1510630"/>
                  <a:gd name="connsiteY34" fmla="*/ 2460 h 281069"/>
                  <a:gd name="connsiteX35" fmla="*/ 391440 w 1510630"/>
                  <a:gd name="connsiteY35" fmla="*/ 2460 h 281069"/>
                  <a:gd name="connsiteX0" fmla="*/ 391440 w 1510630"/>
                  <a:gd name="connsiteY0" fmla="*/ 2460 h 281069"/>
                  <a:gd name="connsiteX1" fmla="*/ 620040 w 1510630"/>
                  <a:gd name="connsiteY1" fmla="*/ 4841 h 281069"/>
                  <a:gd name="connsiteX2" fmla="*/ 884358 w 1510630"/>
                  <a:gd name="connsiteY2" fmla="*/ 4841 h 281069"/>
                  <a:gd name="connsiteX3" fmla="*/ 1141533 w 1510630"/>
                  <a:gd name="connsiteY3" fmla="*/ 4841 h 281069"/>
                  <a:gd name="connsiteX4" fmla="*/ 1279646 w 1510630"/>
                  <a:gd name="connsiteY4" fmla="*/ 7222 h 281069"/>
                  <a:gd name="connsiteX5" fmla="*/ 1334415 w 1510630"/>
                  <a:gd name="connsiteY5" fmla="*/ 23891 h 281069"/>
                  <a:gd name="connsiteX6" fmla="*/ 1372515 w 1510630"/>
                  <a:gd name="connsiteY6" fmla="*/ 66754 h 281069"/>
                  <a:gd name="connsiteX7" fmla="*/ 1398708 w 1510630"/>
                  <a:gd name="connsiteY7" fmla="*/ 128666 h 281069"/>
                  <a:gd name="connsiteX8" fmla="*/ 1415377 w 1510630"/>
                  <a:gd name="connsiteY8" fmla="*/ 185816 h 281069"/>
                  <a:gd name="connsiteX9" fmla="*/ 1436808 w 1510630"/>
                  <a:gd name="connsiteY9" fmla="*/ 240585 h 281069"/>
                  <a:gd name="connsiteX10" fmla="*/ 1463002 w 1510630"/>
                  <a:gd name="connsiteY10" fmla="*/ 259635 h 281069"/>
                  <a:gd name="connsiteX11" fmla="*/ 1510627 w 1510630"/>
                  <a:gd name="connsiteY11" fmla="*/ 273922 h 281069"/>
                  <a:gd name="connsiteX12" fmla="*/ 1465383 w 1510630"/>
                  <a:gd name="connsiteY12" fmla="*/ 281066 h 281069"/>
                  <a:gd name="connsiteX13" fmla="*/ 1422521 w 1510630"/>
                  <a:gd name="connsiteY13" fmla="*/ 273922 h 281069"/>
                  <a:gd name="connsiteX14" fmla="*/ 1389183 w 1510630"/>
                  <a:gd name="connsiteY14" fmla="*/ 235822 h 281069"/>
                  <a:gd name="connsiteX15" fmla="*/ 1360608 w 1510630"/>
                  <a:gd name="connsiteY15" fmla="*/ 169147 h 281069"/>
                  <a:gd name="connsiteX16" fmla="*/ 1327271 w 1510630"/>
                  <a:gd name="connsiteY16" fmla="*/ 76279 h 281069"/>
                  <a:gd name="connsiteX17" fmla="*/ 1284408 w 1510630"/>
                  <a:gd name="connsiteY17" fmla="*/ 52466 h 281069"/>
                  <a:gd name="connsiteX18" fmla="*/ 1046283 w 1510630"/>
                  <a:gd name="connsiteY18" fmla="*/ 47703 h 281069"/>
                  <a:gd name="connsiteX19" fmla="*/ 417633 w 1510630"/>
                  <a:gd name="connsiteY19" fmla="*/ 47704 h 281069"/>
                  <a:gd name="connsiteX20" fmla="*/ 267614 w 1510630"/>
                  <a:gd name="connsiteY20" fmla="*/ 47703 h 281069"/>
                  <a:gd name="connsiteX21" fmla="*/ 219990 w 1510630"/>
                  <a:gd name="connsiteY21" fmla="*/ 64373 h 281069"/>
                  <a:gd name="connsiteX22" fmla="*/ 189034 w 1510630"/>
                  <a:gd name="connsiteY22" fmla="*/ 107235 h 281069"/>
                  <a:gd name="connsiteX23" fmla="*/ 158076 w 1510630"/>
                  <a:gd name="connsiteY23" fmla="*/ 166766 h 281069"/>
                  <a:gd name="connsiteX24" fmla="*/ 136646 w 1510630"/>
                  <a:gd name="connsiteY24" fmla="*/ 207248 h 281069"/>
                  <a:gd name="connsiteX25" fmla="*/ 115215 w 1510630"/>
                  <a:gd name="connsiteY25" fmla="*/ 242965 h 281069"/>
                  <a:gd name="connsiteX26" fmla="*/ 74734 w 1510630"/>
                  <a:gd name="connsiteY26" fmla="*/ 266778 h 281069"/>
                  <a:gd name="connsiteX27" fmla="*/ 31871 w 1510630"/>
                  <a:gd name="connsiteY27" fmla="*/ 271541 h 281069"/>
                  <a:gd name="connsiteX28" fmla="*/ 915 w 1510630"/>
                  <a:gd name="connsiteY28" fmla="*/ 259635 h 281069"/>
                  <a:gd name="connsiteX29" fmla="*/ 67590 w 1510630"/>
                  <a:gd name="connsiteY29" fmla="*/ 247729 h 281069"/>
                  <a:gd name="connsiteX30" fmla="*/ 103309 w 1510630"/>
                  <a:gd name="connsiteY30" fmla="*/ 209629 h 281069"/>
                  <a:gd name="connsiteX31" fmla="*/ 139027 w 1510630"/>
                  <a:gd name="connsiteY31" fmla="*/ 135810 h 281069"/>
                  <a:gd name="connsiteX32" fmla="*/ 177127 w 1510630"/>
                  <a:gd name="connsiteY32" fmla="*/ 61991 h 281069"/>
                  <a:gd name="connsiteX33" fmla="*/ 219990 w 1510630"/>
                  <a:gd name="connsiteY33" fmla="*/ 21510 h 281069"/>
                  <a:gd name="connsiteX34" fmla="*/ 286665 w 1510630"/>
                  <a:gd name="connsiteY34" fmla="*/ 2460 h 281069"/>
                  <a:gd name="connsiteX35" fmla="*/ 391440 w 1510630"/>
                  <a:gd name="connsiteY35" fmla="*/ 2460 h 281069"/>
                  <a:gd name="connsiteX0" fmla="*/ 391440 w 1510630"/>
                  <a:gd name="connsiteY0" fmla="*/ 2460 h 281069"/>
                  <a:gd name="connsiteX1" fmla="*/ 620040 w 1510630"/>
                  <a:gd name="connsiteY1" fmla="*/ 4841 h 281069"/>
                  <a:gd name="connsiteX2" fmla="*/ 884358 w 1510630"/>
                  <a:gd name="connsiteY2" fmla="*/ 4841 h 281069"/>
                  <a:gd name="connsiteX3" fmla="*/ 1141533 w 1510630"/>
                  <a:gd name="connsiteY3" fmla="*/ 4841 h 281069"/>
                  <a:gd name="connsiteX4" fmla="*/ 1279646 w 1510630"/>
                  <a:gd name="connsiteY4" fmla="*/ 7222 h 281069"/>
                  <a:gd name="connsiteX5" fmla="*/ 1334415 w 1510630"/>
                  <a:gd name="connsiteY5" fmla="*/ 23891 h 281069"/>
                  <a:gd name="connsiteX6" fmla="*/ 1372515 w 1510630"/>
                  <a:gd name="connsiteY6" fmla="*/ 66754 h 281069"/>
                  <a:gd name="connsiteX7" fmla="*/ 1398708 w 1510630"/>
                  <a:gd name="connsiteY7" fmla="*/ 128666 h 281069"/>
                  <a:gd name="connsiteX8" fmla="*/ 1415377 w 1510630"/>
                  <a:gd name="connsiteY8" fmla="*/ 185816 h 281069"/>
                  <a:gd name="connsiteX9" fmla="*/ 1436808 w 1510630"/>
                  <a:gd name="connsiteY9" fmla="*/ 240585 h 281069"/>
                  <a:gd name="connsiteX10" fmla="*/ 1463002 w 1510630"/>
                  <a:gd name="connsiteY10" fmla="*/ 259635 h 281069"/>
                  <a:gd name="connsiteX11" fmla="*/ 1510627 w 1510630"/>
                  <a:gd name="connsiteY11" fmla="*/ 273922 h 281069"/>
                  <a:gd name="connsiteX12" fmla="*/ 1465383 w 1510630"/>
                  <a:gd name="connsiteY12" fmla="*/ 281066 h 281069"/>
                  <a:gd name="connsiteX13" fmla="*/ 1422521 w 1510630"/>
                  <a:gd name="connsiteY13" fmla="*/ 273922 h 281069"/>
                  <a:gd name="connsiteX14" fmla="*/ 1389183 w 1510630"/>
                  <a:gd name="connsiteY14" fmla="*/ 235822 h 281069"/>
                  <a:gd name="connsiteX15" fmla="*/ 1360608 w 1510630"/>
                  <a:gd name="connsiteY15" fmla="*/ 169147 h 281069"/>
                  <a:gd name="connsiteX16" fmla="*/ 1327271 w 1510630"/>
                  <a:gd name="connsiteY16" fmla="*/ 76279 h 281069"/>
                  <a:gd name="connsiteX17" fmla="*/ 1284408 w 1510630"/>
                  <a:gd name="connsiteY17" fmla="*/ 52466 h 281069"/>
                  <a:gd name="connsiteX18" fmla="*/ 1046283 w 1510630"/>
                  <a:gd name="connsiteY18" fmla="*/ 47703 h 281069"/>
                  <a:gd name="connsiteX19" fmla="*/ 417633 w 1510630"/>
                  <a:gd name="connsiteY19" fmla="*/ 47704 h 281069"/>
                  <a:gd name="connsiteX20" fmla="*/ 274758 w 1510630"/>
                  <a:gd name="connsiteY20" fmla="*/ 47703 h 281069"/>
                  <a:gd name="connsiteX21" fmla="*/ 219990 w 1510630"/>
                  <a:gd name="connsiteY21" fmla="*/ 64373 h 281069"/>
                  <a:gd name="connsiteX22" fmla="*/ 189034 w 1510630"/>
                  <a:gd name="connsiteY22" fmla="*/ 107235 h 281069"/>
                  <a:gd name="connsiteX23" fmla="*/ 158076 w 1510630"/>
                  <a:gd name="connsiteY23" fmla="*/ 166766 h 281069"/>
                  <a:gd name="connsiteX24" fmla="*/ 136646 w 1510630"/>
                  <a:gd name="connsiteY24" fmla="*/ 207248 h 281069"/>
                  <a:gd name="connsiteX25" fmla="*/ 115215 w 1510630"/>
                  <a:gd name="connsiteY25" fmla="*/ 242965 h 281069"/>
                  <a:gd name="connsiteX26" fmla="*/ 74734 w 1510630"/>
                  <a:gd name="connsiteY26" fmla="*/ 266778 h 281069"/>
                  <a:gd name="connsiteX27" fmla="*/ 31871 w 1510630"/>
                  <a:gd name="connsiteY27" fmla="*/ 271541 h 281069"/>
                  <a:gd name="connsiteX28" fmla="*/ 915 w 1510630"/>
                  <a:gd name="connsiteY28" fmla="*/ 259635 h 281069"/>
                  <a:gd name="connsiteX29" fmla="*/ 67590 w 1510630"/>
                  <a:gd name="connsiteY29" fmla="*/ 247729 h 281069"/>
                  <a:gd name="connsiteX30" fmla="*/ 103309 w 1510630"/>
                  <a:gd name="connsiteY30" fmla="*/ 209629 h 281069"/>
                  <a:gd name="connsiteX31" fmla="*/ 139027 w 1510630"/>
                  <a:gd name="connsiteY31" fmla="*/ 135810 h 281069"/>
                  <a:gd name="connsiteX32" fmla="*/ 177127 w 1510630"/>
                  <a:gd name="connsiteY32" fmla="*/ 61991 h 281069"/>
                  <a:gd name="connsiteX33" fmla="*/ 219990 w 1510630"/>
                  <a:gd name="connsiteY33" fmla="*/ 21510 h 281069"/>
                  <a:gd name="connsiteX34" fmla="*/ 286665 w 1510630"/>
                  <a:gd name="connsiteY34" fmla="*/ 2460 h 281069"/>
                  <a:gd name="connsiteX35" fmla="*/ 391440 w 1510630"/>
                  <a:gd name="connsiteY35" fmla="*/ 2460 h 281069"/>
                  <a:gd name="connsiteX0" fmla="*/ 391440 w 1510630"/>
                  <a:gd name="connsiteY0" fmla="*/ 2460 h 281069"/>
                  <a:gd name="connsiteX1" fmla="*/ 620040 w 1510630"/>
                  <a:gd name="connsiteY1" fmla="*/ 4841 h 281069"/>
                  <a:gd name="connsiteX2" fmla="*/ 884358 w 1510630"/>
                  <a:gd name="connsiteY2" fmla="*/ 4841 h 281069"/>
                  <a:gd name="connsiteX3" fmla="*/ 1141533 w 1510630"/>
                  <a:gd name="connsiteY3" fmla="*/ 4841 h 281069"/>
                  <a:gd name="connsiteX4" fmla="*/ 1279646 w 1510630"/>
                  <a:gd name="connsiteY4" fmla="*/ 7222 h 281069"/>
                  <a:gd name="connsiteX5" fmla="*/ 1334415 w 1510630"/>
                  <a:gd name="connsiteY5" fmla="*/ 23891 h 281069"/>
                  <a:gd name="connsiteX6" fmla="*/ 1372515 w 1510630"/>
                  <a:gd name="connsiteY6" fmla="*/ 66754 h 281069"/>
                  <a:gd name="connsiteX7" fmla="*/ 1398708 w 1510630"/>
                  <a:gd name="connsiteY7" fmla="*/ 128666 h 281069"/>
                  <a:gd name="connsiteX8" fmla="*/ 1415377 w 1510630"/>
                  <a:gd name="connsiteY8" fmla="*/ 185816 h 281069"/>
                  <a:gd name="connsiteX9" fmla="*/ 1436808 w 1510630"/>
                  <a:gd name="connsiteY9" fmla="*/ 240585 h 281069"/>
                  <a:gd name="connsiteX10" fmla="*/ 1463002 w 1510630"/>
                  <a:gd name="connsiteY10" fmla="*/ 259635 h 281069"/>
                  <a:gd name="connsiteX11" fmla="*/ 1510627 w 1510630"/>
                  <a:gd name="connsiteY11" fmla="*/ 273922 h 281069"/>
                  <a:gd name="connsiteX12" fmla="*/ 1465383 w 1510630"/>
                  <a:gd name="connsiteY12" fmla="*/ 281066 h 281069"/>
                  <a:gd name="connsiteX13" fmla="*/ 1422521 w 1510630"/>
                  <a:gd name="connsiteY13" fmla="*/ 273922 h 281069"/>
                  <a:gd name="connsiteX14" fmla="*/ 1389183 w 1510630"/>
                  <a:gd name="connsiteY14" fmla="*/ 235822 h 281069"/>
                  <a:gd name="connsiteX15" fmla="*/ 1360608 w 1510630"/>
                  <a:gd name="connsiteY15" fmla="*/ 169147 h 281069"/>
                  <a:gd name="connsiteX16" fmla="*/ 1327271 w 1510630"/>
                  <a:gd name="connsiteY16" fmla="*/ 76279 h 281069"/>
                  <a:gd name="connsiteX17" fmla="*/ 1284408 w 1510630"/>
                  <a:gd name="connsiteY17" fmla="*/ 52466 h 281069"/>
                  <a:gd name="connsiteX18" fmla="*/ 1046283 w 1510630"/>
                  <a:gd name="connsiteY18" fmla="*/ 47703 h 281069"/>
                  <a:gd name="connsiteX19" fmla="*/ 417633 w 1510630"/>
                  <a:gd name="connsiteY19" fmla="*/ 47704 h 281069"/>
                  <a:gd name="connsiteX20" fmla="*/ 274758 w 1510630"/>
                  <a:gd name="connsiteY20" fmla="*/ 47703 h 281069"/>
                  <a:gd name="connsiteX21" fmla="*/ 219990 w 1510630"/>
                  <a:gd name="connsiteY21" fmla="*/ 64373 h 281069"/>
                  <a:gd name="connsiteX22" fmla="*/ 189034 w 1510630"/>
                  <a:gd name="connsiteY22" fmla="*/ 107235 h 281069"/>
                  <a:gd name="connsiteX23" fmla="*/ 158076 w 1510630"/>
                  <a:gd name="connsiteY23" fmla="*/ 166766 h 281069"/>
                  <a:gd name="connsiteX24" fmla="*/ 136646 w 1510630"/>
                  <a:gd name="connsiteY24" fmla="*/ 207248 h 281069"/>
                  <a:gd name="connsiteX25" fmla="*/ 115215 w 1510630"/>
                  <a:gd name="connsiteY25" fmla="*/ 242965 h 281069"/>
                  <a:gd name="connsiteX26" fmla="*/ 74734 w 1510630"/>
                  <a:gd name="connsiteY26" fmla="*/ 266778 h 281069"/>
                  <a:gd name="connsiteX27" fmla="*/ 31871 w 1510630"/>
                  <a:gd name="connsiteY27" fmla="*/ 271541 h 281069"/>
                  <a:gd name="connsiteX28" fmla="*/ 915 w 1510630"/>
                  <a:gd name="connsiteY28" fmla="*/ 259635 h 281069"/>
                  <a:gd name="connsiteX29" fmla="*/ 67590 w 1510630"/>
                  <a:gd name="connsiteY29" fmla="*/ 247729 h 281069"/>
                  <a:gd name="connsiteX30" fmla="*/ 103309 w 1510630"/>
                  <a:gd name="connsiteY30" fmla="*/ 209629 h 281069"/>
                  <a:gd name="connsiteX31" fmla="*/ 139027 w 1510630"/>
                  <a:gd name="connsiteY31" fmla="*/ 135810 h 281069"/>
                  <a:gd name="connsiteX32" fmla="*/ 177127 w 1510630"/>
                  <a:gd name="connsiteY32" fmla="*/ 61991 h 281069"/>
                  <a:gd name="connsiteX33" fmla="*/ 219990 w 1510630"/>
                  <a:gd name="connsiteY33" fmla="*/ 21510 h 281069"/>
                  <a:gd name="connsiteX34" fmla="*/ 286665 w 1510630"/>
                  <a:gd name="connsiteY34" fmla="*/ 2460 h 281069"/>
                  <a:gd name="connsiteX35" fmla="*/ 391440 w 1510630"/>
                  <a:gd name="connsiteY35" fmla="*/ 2460 h 281069"/>
                  <a:gd name="connsiteX0" fmla="*/ 391440 w 1510630"/>
                  <a:gd name="connsiteY0" fmla="*/ 2460 h 281069"/>
                  <a:gd name="connsiteX1" fmla="*/ 620040 w 1510630"/>
                  <a:gd name="connsiteY1" fmla="*/ 4841 h 281069"/>
                  <a:gd name="connsiteX2" fmla="*/ 884358 w 1510630"/>
                  <a:gd name="connsiteY2" fmla="*/ 4841 h 281069"/>
                  <a:gd name="connsiteX3" fmla="*/ 1141533 w 1510630"/>
                  <a:gd name="connsiteY3" fmla="*/ 4841 h 281069"/>
                  <a:gd name="connsiteX4" fmla="*/ 1279646 w 1510630"/>
                  <a:gd name="connsiteY4" fmla="*/ 7222 h 281069"/>
                  <a:gd name="connsiteX5" fmla="*/ 1334415 w 1510630"/>
                  <a:gd name="connsiteY5" fmla="*/ 23891 h 281069"/>
                  <a:gd name="connsiteX6" fmla="*/ 1372515 w 1510630"/>
                  <a:gd name="connsiteY6" fmla="*/ 66754 h 281069"/>
                  <a:gd name="connsiteX7" fmla="*/ 1398708 w 1510630"/>
                  <a:gd name="connsiteY7" fmla="*/ 128666 h 281069"/>
                  <a:gd name="connsiteX8" fmla="*/ 1415377 w 1510630"/>
                  <a:gd name="connsiteY8" fmla="*/ 185816 h 281069"/>
                  <a:gd name="connsiteX9" fmla="*/ 1436808 w 1510630"/>
                  <a:gd name="connsiteY9" fmla="*/ 240585 h 281069"/>
                  <a:gd name="connsiteX10" fmla="*/ 1463002 w 1510630"/>
                  <a:gd name="connsiteY10" fmla="*/ 259635 h 281069"/>
                  <a:gd name="connsiteX11" fmla="*/ 1510627 w 1510630"/>
                  <a:gd name="connsiteY11" fmla="*/ 273922 h 281069"/>
                  <a:gd name="connsiteX12" fmla="*/ 1465383 w 1510630"/>
                  <a:gd name="connsiteY12" fmla="*/ 281066 h 281069"/>
                  <a:gd name="connsiteX13" fmla="*/ 1422521 w 1510630"/>
                  <a:gd name="connsiteY13" fmla="*/ 273922 h 281069"/>
                  <a:gd name="connsiteX14" fmla="*/ 1389183 w 1510630"/>
                  <a:gd name="connsiteY14" fmla="*/ 235822 h 281069"/>
                  <a:gd name="connsiteX15" fmla="*/ 1360608 w 1510630"/>
                  <a:gd name="connsiteY15" fmla="*/ 169147 h 281069"/>
                  <a:gd name="connsiteX16" fmla="*/ 1327271 w 1510630"/>
                  <a:gd name="connsiteY16" fmla="*/ 76279 h 281069"/>
                  <a:gd name="connsiteX17" fmla="*/ 1286789 w 1510630"/>
                  <a:gd name="connsiteY17" fmla="*/ 50084 h 281069"/>
                  <a:gd name="connsiteX18" fmla="*/ 1046283 w 1510630"/>
                  <a:gd name="connsiteY18" fmla="*/ 47703 h 281069"/>
                  <a:gd name="connsiteX19" fmla="*/ 417633 w 1510630"/>
                  <a:gd name="connsiteY19" fmla="*/ 47704 h 281069"/>
                  <a:gd name="connsiteX20" fmla="*/ 274758 w 1510630"/>
                  <a:gd name="connsiteY20" fmla="*/ 47703 h 281069"/>
                  <a:gd name="connsiteX21" fmla="*/ 219990 w 1510630"/>
                  <a:gd name="connsiteY21" fmla="*/ 64373 h 281069"/>
                  <a:gd name="connsiteX22" fmla="*/ 189034 w 1510630"/>
                  <a:gd name="connsiteY22" fmla="*/ 107235 h 281069"/>
                  <a:gd name="connsiteX23" fmla="*/ 158076 w 1510630"/>
                  <a:gd name="connsiteY23" fmla="*/ 166766 h 281069"/>
                  <a:gd name="connsiteX24" fmla="*/ 136646 w 1510630"/>
                  <a:gd name="connsiteY24" fmla="*/ 207248 h 281069"/>
                  <a:gd name="connsiteX25" fmla="*/ 115215 w 1510630"/>
                  <a:gd name="connsiteY25" fmla="*/ 242965 h 281069"/>
                  <a:gd name="connsiteX26" fmla="*/ 74734 w 1510630"/>
                  <a:gd name="connsiteY26" fmla="*/ 266778 h 281069"/>
                  <a:gd name="connsiteX27" fmla="*/ 31871 w 1510630"/>
                  <a:gd name="connsiteY27" fmla="*/ 271541 h 281069"/>
                  <a:gd name="connsiteX28" fmla="*/ 915 w 1510630"/>
                  <a:gd name="connsiteY28" fmla="*/ 259635 h 281069"/>
                  <a:gd name="connsiteX29" fmla="*/ 67590 w 1510630"/>
                  <a:gd name="connsiteY29" fmla="*/ 247729 h 281069"/>
                  <a:gd name="connsiteX30" fmla="*/ 103309 w 1510630"/>
                  <a:gd name="connsiteY30" fmla="*/ 209629 h 281069"/>
                  <a:gd name="connsiteX31" fmla="*/ 139027 w 1510630"/>
                  <a:gd name="connsiteY31" fmla="*/ 135810 h 281069"/>
                  <a:gd name="connsiteX32" fmla="*/ 177127 w 1510630"/>
                  <a:gd name="connsiteY32" fmla="*/ 61991 h 281069"/>
                  <a:gd name="connsiteX33" fmla="*/ 219990 w 1510630"/>
                  <a:gd name="connsiteY33" fmla="*/ 21510 h 281069"/>
                  <a:gd name="connsiteX34" fmla="*/ 286665 w 1510630"/>
                  <a:gd name="connsiteY34" fmla="*/ 2460 h 281069"/>
                  <a:gd name="connsiteX35" fmla="*/ 391440 w 1510630"/>
                  <a:gd name="connsiteY35" fmla="*/ 2460 h 281069"/>
                  <a:gd name="connsiteX0" fmla="*/ 391440 w 1510630"/>
                  <a:gd name="connsiteY0" fmla="*/ 2460 h 281069"/>
                  <a:gd name="connsiteX1" fmla="*/ 620040 w 1510630"/>
                  <a:gd name="connsiteY1" fmla="*/ 4841 h 281069"/>
                  <a:gd name="connsiteX2" fmla="*/ 884358 w 1510630"/>
                  <a:gd name="connsiteY2" fmla="*/ 4841 h 281069"/>
                  <a:gd name="connsiteX3" fmla="*/ 1141533 w 1510630"/>
                  <a:gd name="connsiteY3" fmla="*/ 4841 h 281069"/>
                  <a:gd name="connsiteX4" fmla="*/ 1279646 w 1510630"/>
                  <a:gd name="connsiteY4" fmla="*/ 7222 h 281069"/>
                  <a:gd name="connsiteX5" fmla="*/ 1334415 w 1510630"/>
                  <a:gd name="connsiteY5" fmla="*/ 23891 h 281069"/>
                  <a:gd name="connsiteX6" fmla="*/ 1372515 w 1510630"/>
                  <a:gd name="connsiteY6" fmla="*/ 66754 h 281069"/>
                  <a:gd name="connsiteX7" fmla="*/ 1398708 w 1510630"/>
                  <a:gd name="connsiteY7" fmla="*/ 128666 h 281069"/>
                  <a:gd name="connsiteX8" fmla="*/ 1415377 w 1510630"/>
                  <a:gd name="connsiteY8" fmla="*/ 185816 h 281069"/>
                  <a:gd name="connsiteX9" fmla="*/ 1436808 w 1510630"/>
                  <a:gd name="connsiteY9" fmla="*/ 240585 h 281069"/>
                  <a:gd name="connsiteX10" fmla="*/ 1463002 w 1510630"/>
                  <a:gd name="connsiteY10" fmla="*/ 259635 h 281069"/>
                  <a:gd name="connsiteX11" fmla="*/ 1510627 w 1510630"/>
                  <a:gd name="connsiteY11" fmla="*/ 273922 h 281069"/>
                  <a:gd name="connsiteX12" fmla="*/ 1465383 w 1510630"/>
                  <a:gd name="connsiteY12" fmla="*/ 281066 h 281069"/>
                  <a:gd name="connsiteX13" fmla="*/ 1422521 w 1510630"/>
                  <a:gd name="connsiteY13" fmla="*/ 273922 h 281069"/>
                  <a:gd name="connsiteX14" fmla="*/ 1389183 w 1510630"/>
                  <a:gd name="connsiteY14" fmla="*/ 235822 h 281069"/>
                  <a:gd name="connsiteX15" fmla="*/ 1360608 w 1510630"/>
                  <a:gd name="connsiteY15" fmla="*/ 169147 h 281069"/>
                  <a:gd name="connsiteX16" fmla="*/ 1336796 w 1510630"/>
                  <a:gd name="connsiteY16" fmla="*/ 78660 h 281069"/>
                  <a:gd name="connsiteX17" fmla="*/ 1286789 w 1510630"/>
                  <a:gd name="connsiteY17" fmla="*/ 50084 h 281069"/>
                  <a:gd name="connsiteX18" fmla="*/ 1046283 w 1510630"/>
                  <a:gd name="connsiteY18" fmla="*/ 47703 h 281069"/>
                  <a:gd name="connsiteX19" fmla="*/ 417633 w 1510630"/>
                  <a:gd name="connsiteY19" fmla="*/ 47704 h 281069"/>
                  <a:gd name="connsiteX20" fmla="*/ 274758 w 1510630"/>
                  <a:gd name="connsiteY20" fmla="*/ 47703 h 281069"/>
                  <a:gd name="connsiteX21" fmla="*/ 219990 w 1510630"/>
                  <a:gd name="connsiteY21" fmla="*/ 64373 h 281069"/>
                  <a:gd name="connsiteX22" fmla="*/ 189034 w 1510630"/>
                  <a:gd name="connsiteY22" fmla="*/ 107235 h 281069"/>
                  <a:gd name="connsiteX23" fmla="*/ 158076 w 1510630"/>
                  <a:gd name="connsiteY23" fmla="*/ 166766 h 281069"/>
                  <a:gd name="connsiteX24" fmla="*/ 136646 w 1510630"/>
                  <a:gd name="connsiteY24" fmla="*/ 207248 h 281069"/>
                  <a:gd name="connsiteX25" fmla="*/ 115215 w 1510630"/>
                  <a:gd name="connsiteY25" fmla="*/ 242965 h 281069"/>
                  <a:gd name="connsiteX26" fmla="*/ 74734 w 1510630"/>
                  <a:gd name="connsiteY26" fmla="*/ 266778 h 281069"/>
                  <a:gd name="connsiteX27" fmla="*/ 31871 w 1510630"/>
                  <a:gd name="connsiteY27" fmla="*/ 271541 h 281069"/>
                  <a:gd name="connsiteX28" fmla="*/ 915 w 1510630"/>
                  <a:gd name="connsiteY28" fmla="*/ 259635 h 281069"/>
                  <a:gd name="connsiteX29" fmla="*/ 67590 w 1510630"/>
                  <a:gd name="connsiteY29" fmla="*/ 247729 h 281069"/>
                  <a:gd name="connsiteX30" fmla="*/ 103309 w 1510630"/>
                  <a:gd name="connsiteY30" fmla="*/ 209629 h 281069"/>
                  <a:gd name="connsiteX31" fmla="*/ 139027 w 1510630"/>
                  <a:gd name="connsiteY31" fmla="*/ 135810 h 281069"/>
                  <a:gd name="connsiteX32" fmla="*/ 177127 w 1510630"/>
                  <a:gd name="connsiteY32" fmla="*/ 61991 h 281069"/>
                  <a:gd name="connsiteX33" fmla="*/ 219990 w 1510630"/>
                  <a:gd name="connsiteY33" fmla="*/ 21510 h 281069"/>
                  <a:gd name="connsiteX34" fmla="*/ 286665 w 1510630"/>
                  <a:gd name="connsiteY34" fmla="*/ 2460 h 281069"/>
                  <a:gd name="connsiteX35" fmla="*/ 391440 w 1510630"/>
                  <a:gd name="connsiteY35" fmla="*/ 2460 h 281069"/>
                  <a:gd name="connsiteX0" fmla="*/ 391440 w 1510630"/>
                  <a:gd name="connsiteY0" fmla="*/ 2460 h 281069"/>
                  <a:gd name="connsiteX1" fmla="*/ 620040 w 1510630"/>
                  <a:gd name="connsiteY1" fmla="*/ 4841 h 281069"/>
                  <a:gd name="connsiteX2" fmla="*/ 884358 w 1510630"/>
                  <a:gd name="connsiteY2" fmla="*/ 4841 h 281069"/>
                  <a:gd name="connsiteX3" fmla="*/ 1141533 w 1510630"/>
                  <a:gd name="connsiteY3" fmla="*/ 4841 h 281069"/>
                  <a:gd name="connsiteX4" fmla="*/ 1279646 w 1510630"/>
                  <a:gd name="connsiteY4" fmla="*/ 7222 h 281069"/>
                  <a:gd name="connsiteX5" fmla="*/ 1334415 w 1510630"/>
                  <a:gd name="connsiteY5" fmla="*/ 23891 h 281069"/>
                  <a:gd name="connsiteX6" fmla="*/ 1372515 w 1510630"/>
                  <a:gd name="connsiteY6" fmla="*/ 66754 h 281069"/>
                  <a:gd name="connsiteX7" fmla="*/ 1398708 w 1510630"/>
                  <a:gd name="connsiteY7" fmla="*/ 128666 h 281069"/>
                  <a:gd name="connsiteX8" fmla="*/ 1415377 w 1510630"/>
                  <a:gd name="connsiteY8" fmla="*/ 185816 h 281069"/>
                  <a:gd name="connsiteX9" fmla="*/ 1436808 w 1510630"/>
                  <a:gd name="connsiteY9" fmla="*/ 240585 h 281069"/>
                  <a:gd name="connsiteX10" fmla="*/ 1463002 w 1510630"/>
                  <a:gd name="connsiteY10" fmla="*/ 259635 h 281069"/>
                  <a:gd name="connsiteX11" fmla="*/ 1510627 w 1510630"/>
                  <a:gd name="connsiteY11" fmla="*/ 273922 h 281069"/>
                  <a:gd name="connsiteX12" fmla="*/ 1465383 w 1510630"/>
                  <a:gd name="connsiteY12" fmla="*/ 281066 h 281069"/>
                  <a:gd name="connsiteX13" fmla="*/ 1422521 w 1510630"/>
                  <a:gd name="connsiteY13" fmla="*/ 273922 h 281069"/>
                  <a:gd name="connsiteX14" fmla="*/ 1389183 w 1510630"/>
                  <a:gd name="connsiteY14" fmla="*/ 235822 h 281069"/>
                  <a:gd name="connsiteX15" fmla="*/ 1365370 w 1510630"/>
                  <a:gd name="connsiteY15" fmla="*/ 166766 h 281069"/>
                  <a:gd name="connsiteX16" fmla="*/ 1336796 w 1510630"/>
                  <a:gd name="connsiteY16" fmla="*/ 78660 h 281069"/>
                  <a:gd name="connsiteX17" fmla="*/ 1286789 w 1510630"/>
                  <a:gd name="connsiteY17" fmla="*/ 50084 h 281069"/>
                  <a:gd name="connsiteX18" fmla="*/ 1046283 w 1510630"/>
                  <a:gd name="connsiteY18" fmla="*/ 47703 h 281069"/>
                  <a:gd name="connsiteX19" fmla="*/ 417633 w 1510630"/>
                  <a:gd name="connsiteY19" fmla="*/ 47704 h 281069"/>
                  <a:gd name="connsiteX20" fmla="*/ 274758 w 1510630"/>
                  <a:gd name="connsiteY20" fmla="*/ 47703 h 281069"/>
                  <a:gd name="connsiteX21" fmla="*/ 219990 w 1510630"/>
                  <a:gd name="connsiteY21" fmla="*/ 64373 h 281069"/>
                  <a:gd name="connsiteX22" fmla="*/ 189034 w 1510630"/>
                  <a:gd name="connsiteY22" fmla="*/ 107235 h 281069"/>
                  <a:gd name="connsiteX23" fmla="*/ 158076 w 1510630"/>
                  <a:gd name="connsiteY23" fmla="*/ 166766 h 281069"/>
                  <a:gd name="connsiteX24" fmla="*/ 136646 w 1510630"/>
                  <a:gd name="connsiteY24" fmla="*/ 207248 h 281069"/>
                  <a:gd name="connsiteX25" fmla="*/ 115215 w 1510630"/>
                  <a:gd name="connsiteY25" fmla="*/ 242965 h 281069"/>
                  <a:gd name="connsiteX26" fmla="*/ 74734 w 1510630"/>
                  <a:gd name="connsiteY26" fmla="*/ 266778 h 281069"/>
                  <a:gd name="connsiteX27" fmla="*/ 31871 w 1510630"/>
                  <a:gd name="connsiteY27" fmla="*/ 271541 h 281069"/>
                  <a:gd name="connsiteX28" fmla="*/ 915 w 1510630"/>
                  <a:gd name="connsiteY28" fmla="*/ 259635 h 281069"/>
                  <a:gd name="connsiteX29" fmla="*/ 67590 w 1510630"/>
                  <a:gd name="connsiteY29" fmla="*/ 247729 h 281069"/>
                  <a:gd name="connsiteX30" fmla="*/ 103309 w 1510630"/>
                  <a:gd name="connsiteY30" fmla="*/ 209629 h 281069"/>
                  <a:gd name="connsiteX31" fmla="*/ 139027 w 1510630"/>
                  <a:gd name="connsiteY31" fmla="*/ 135810 h 281069"/>
                  <a:gd name="connsiteX32" fmla="*/ 177127 w 1510630"/>
                  <a:gd name="connsiteY32" fmla="*/ 61991 h 281069"/>
                  <a:gd name="connsiteX33" fmla="*/ 219990 w 1510630"/>
                  <a:gd name="connsiteY33" fmla="*/ 21510 h 281069"/>
                  <a:gd name="connsiteX34" fmla="*/ 286665 w 1510630"/>
                  <a:gd name="connsiteY34" fmla="*/ 2460 h 281069"/>
                  <a:gd name="connsiteX35" fmla="*/ 391440 w 1510630"/>
                  <a:gd name="connsiteY35" fmla="*/ 2460 h 281069"/>
                  <a:gd name="connsiteX0" fmla="*/ 391440 w 1510630"/>
                  <a:gd name="connsiteY0" fmla="*/ 2460 h 281248"/>
                  <a:gd name="connsiteX1" fmla="*/ 620040 w 1510630"/>
                  <a:gd name="connsiteY1" fmla="*/ 4841 h 281248"/>
                  <a:gd name="connsiteX2" fmla="*/ 884358 w 1510630"/>
                  <a:gd name="connsiteY2" fmla="*/ 4841 h 281248"/>
                  <a:gd name="connsiteX3" fmla="*/ 1141533 w 1510630"/>
                  <a:gd name="connsiteY3" fmla="*/ 4841 h 281248"/>
                  <a:gd name="connsiteX4" fmla="*/ 1279646 w 1510630"/>
                  <a:gd name="connsiteY4" fmla="*/ 7222 h 281248"/>
                  <a:gd name="connsiteX5" fmla="*/ 1334415 w 1510630"/>
                  <a:gd name="connsiteY5" fmla="*/ 23891 h 281248"/>
                  <a:gd name="connsiteX6" fmla="*/ 1372515 w 1510630"/>
                  <a:gd name="connsiteY6" fmla="*/ 66754 h 281248"/>
                  <a:gd name="connsiteX7" fmla="*/ 1398708 w 1510630"/>
                  <a:gd name="connsiteY7" fmla="*/ 128666 h 281248"/>
                  <a:gd name="connsiteX8" fmla="*/ 1415377 w 1510630"/>
                  <a:gd name="connsiteY8" fmla="*/ 185816 h 281248"/>
                  <a:gd name="connsiteX9" fmla="*/ 1436808 w 1510630"/>
                  <a:gd name="connsiteY9" fmla="*/ 240585 h 281248"/>
                  <a:gd name="connsiteX10" fmla="*/ 1463002 w 1510630"/>
                  <a:gd name="connsiteY10" fmla="*/ 259635 h 281248"/>
                  <a:gd name="connsiteX11" fmla="*/ 1510627 w 1510630"/>
                  <a:gd name="connsiteY11" fmla="*/ 273922 h 281248"/>
                  <a:gd name="connsiteX12" fmla="*/ 1465383 w 1510630"/>
                  <a:gd name="connsiteY12" fmla="*/ 281066 h 281248"/>
                  <a:gd name="connsiteX13" fmla="*/ 1422521 w 1510630"/>
                  <a:gd name="connsiteY13" fmla="*/ 273922 h 281248"/>
                  <a:gd name="connsiteX14" fmla="*/ 1389183 w 1510630"/>
                  <a:gd name="connsiteY14" fmla="*/ 226297 h 281248"/>
                  <a:gd name="connsiteX15" fmla="*/ 1365370 w 1510630"/>
                  <a:gd name="connsiteY15" fmla="*/ 166766 h 281248"/>
                  <a:gd name="connsiteX16" fmla="*/ 1336796 w 1510630"/>
                  <a:gd name="connsiteY16" fmla="*/ 78660 h 281248"/>
                  <a:gd name="connsiteX17" fmla="*/ 1286789 w 1510630"/>
                  <a:gd name="connsiteY17" fmla="*/ 50084 h 281248"/>
                  <a:gd name="connsiteX18" fmla="*/ 1046283 w 1510630"/>
                  <a:gd name="connsiteY18" fmla="*/ 47703 h 281248"/>
                  <a:gd name="connsiteX19" fmla="*/ 417633 w 1510630"/>
                  <a:gd name="connsiteY19" fmla="*/ 47704 h 281248"/>
                  <a:gd name="connsiteX20" fmla="*/ 274758 w 1510630"/>
                  <a:gd name="connsiteY20" fmla="*/ 47703 h 281248"/>
                  <a:gd name="connsiteX21" fmla="*/ 219990 w 1510630"/>
                  <a:gd name="connsiteY21" fmla="*/ 64373 h 281248"/>
                  <a:gd name="connsiteX22" fmla="*/ 189034 w 1510630"/>
                  <a:gd name="connsiteY22" fmla="*/ 107235 h 281248"/>
                  <a:gd name="connsiteX23" fmla="*/ 158076 w 1510630"/>
                  <a:gd name="connsiteY23" fmla="*/ 166766 h 281248"/>
                  <a:gd name="connsiteX24" fmla="*/ 136646 w 1510630"/>
                  <a:gd name="connsiteY24" fmla="*/ 207248 h 281248"/>
                  <a:gd name="connsiteX25" fmla="*/ 115215 w 1510630"/>
                  <a:gd name="connsiteY25" fmla="*/ 242965 h 281248"/>
                  <a:gd name="connsiteX26" fmla="*/ 74734 w 1510630"/>
                  <a:gd name="connsiteY26" fmla="*/ 266778 h 281248"/>
                  <a:gd name="connsiteX27" fmla="*/ 31871 w 1510630"/>
                  <a:gd name="connsiteY27" fmla="*/ 271541 h 281248"/>
                  <a:gd name="connsiteX28" fmla="*/ 915 w 1510630"/>
                  <a:gd name="connsiteY28" fmla="*/ 259635 h 281248"/>
                  <a:gd name="connsiteX29" fmla="*/ 67590 w 1510630"/>
                  <a:gd name="connsiteY29" fmla="*/ 247729 h 281248"/>
                  <a:gd name="connsiteX30" fmla="*/ 103309 w 1510630"/>
                  <a:gd name="connsiteY30" fmla="*/ 209629 h 281248"/>
                  <a:gd name="connsiteX31" fmla="*/ 139027 w 1510630"/>
                  <a:gd name="connsiteY31" fmla="*/ 135810 h 281248"/>
                  <a:gd name="connsiteX32" fmla="*/ 177127 w 1510630"/>
                  <a:gd name="connsiteY32" fmla="*/ 61991 h 281248"/>
                  <a:gd name="connsiteX33" fmla="*/ 219990 w 1510630"/>
                  <a:gd name="connsiteY33" fmla="*/ 21510 h 281248"/>
                  <a:gd name="connsiteX34" fmla="*/ 286665 w 1510630"/>
                  <a:gd name="connsiteY34" fmla="*/ 2460 h 281248"/>
                  <a:gd name="connsiteX35" fmla="*/ 391440 w 1510630"/>
                  <a:gd name="connsiteY35" fmla="*/ 2460 h 281248"/>
                  <a:gd name="connsiteX0" fmla="*/ 391440 w 1510630"/>
                  <a:gd name="connsiteY0" fmla="*/ 2460 h 281248"/>
                  <a:gd name="connsiteX1" fmla="*/ 620040 w 1510630"/>
                  <a:gd name="connsiteY1" fmla="*/ 4841 h 281248"/>
                  <a:gd name="connsiteX2" fmla="*/ 884358 w 1510630"/>
                  <a:gd name="connsiteY2" fmla="*/ 4841 h 281248"/>
                  <a:gd name="connsiteX3" fmla="*/ 1141533 w 1510630"/>
                  <a:gd name="connsiteY3" fmla="*/ 4841 h 281248"/>
                  <a:gd name="connsiteX4" fmla="*/ 1279646 w 1510630"/>
                  <a:gd name="connsiteY4" fmla="*/ 7222 h 281248"/>
                  <a:gd name="connsiteX5" fmla="*/ 1334415 w 1510630"/>
                  <a:gd name="connsiteY5" fmla="*/ 23891 h 281248"/>
                  <a:gd name="connsiteX6" fmla="*/ 1372515 w 1510630"/>
                  <a:gd name="connsiteY6" fmla="*/ 66754 h 281248"/>
                  <a:gd name="connsiteX7" fmla="*/ 1398708 w 1510630"/>
                  <a:gd name="connsiteY7" fmla="*/ 128666 h 281248"/>
                  <a:gd name="connsiteX8" fmla="*/ 1415377 w 1510630"/>
                  <a:gd name="connsiteY8" fmla="*/ 185816 h 281248"/>
                  <a:gd name="connsiteX9" fmla="*/ 1436808 w 1510630"/>
                  <a:gd name="connsiteY9" fmla="*/ 240585 h 281248"/>
                  <a:gd name="connsiteX10" fmla="*/ 1463002 w 1510630"/>
                  <a:gd name="connsiteY10" fmla="*/ 259635 h 281248"/>
                  <a:gd name="connsiteX11" fmla="*/ 1510627 w 1510630"/>
                  <a:gd name="connsiteY11" fmla="*/ 273922 h 281248"/>
                  <a:gd name="connsiteX12" fmla="*/ 1465383 w 1510630"/>
                  <a:gd name="connsiteY12" fmla="*/ 281066 h 281248"/>
                  <a:gd name="connsiteX13" fmla="*/ 1422521 w 1510630"/>
                  <a:gd name="connsiteY13" fmla="*/ 273922 h 281248"/>
                  <a:gd name="connsiteX14" fmla="*/ 1389183 w 1510630"/>
                  <a:gd name="connsiteY14" fmla="*/ 226297 h 281248"/>
                  <a:gd name="connsiteX15" fmla="*/ 1367751 w 1510630"/>
                  <a:gd name="connsiteY15" fmla="*/ 147716 h 281248"/>
                  <a:gd name="connsiteX16" fmla="*/ 1336796 w 1510630"/>
                  <a:gd name="connsiteY16" fmla="*/ 78660 h 281248"/>
                  <a:gd name="connsiteX17" fmla="*/ 1286789 w 1510630"/>
                  <a:gd name="connsiteY17" fmla="*/ 50084 h 281248"/>
                  <a:gd name="connsiteX18" fmla="*/ 1046283 w 1510630"/>
                  <a:gd name="connsiteY18" fmla="*/ 47703 h 281248"/>
                  <a:gd name="connsiteX19" fmla="*/ 417633 w 1510630"/>
                  <a:gd name="connsiteY19" fmla="*/ 47704 h 281248"/>
                  <a:gd name="connsiteX20" fmla="*/ 274758 w 1510630"/>
                  <a:gd name="connsiteY20" fmla="*/ 47703 h 281248"/>
                  <a:gd name="connsiteX21" fmla="*/ 219990 w 1510630"/>
                  <a:gd name="connsiteY21" fmla="*/ 64373 h 281248"/>
                  <a:gd name="connsiteX22" fmla="*/ 189034 w 1510630"/>
                  <a:gd name="connsiteY22" fmla="*/ 107235 h 281248"/>
                  <a:gd name="connsiteX23" fmla="*/ 158076 w 1510630"/>
                  <a:gd name="connsiteY23" fmla="*/ 166766 h 281248"/>
                  <a:gd name="connsiteX24" fmla="*/ 136646 w 1510630"/>
                  <a:gd name="connsiteY24" fmla="*/ 207248 h 281248"/>
                  <a:gd name="connsiteX25" fmla="*/ 115215 w 1510630"/>
                  <a:gd name="connsiteY25" fmla="*/ 242965 h 281248"/>
                  <a:gd name="connsiteX26" fmla="*/ 74734 w 1510630"/>
                  <a:gd name="connsiteY26" fmla="*/ 266778 h 281248"/>
                  <a:gd name="connsiteX27" fmla="*/ 31871 w 1510630"/>
                  <a:gd name="connsiteY27" fmla="*/ 271541 h 281248"/>
                  <a:gd name="connsiteX28" fmla="*/ 915 w 1510630"/>
                  <a:gd name="connsiteY28" fmla="*/ 259635 h 281248"/>
                  <a:gd name="connsiteX29" fmla="*/ 67590 w 1510630"/>
                  <a:gd name="connsiteY29" fmla="*/ 247729 h 281248"/>
                  <a:gd name="connsiteX30" fmla="*/ 103309 w 1510630"/>
                  <a:gd name="connsiteY30" fmla="*/ 209629 h 281248"/>
                  <a:gd name="connsiteX31" fmla="*/ 139027 w 1510630"/>
                  <a:gd name="connsiteY31" fmla="*/ 135810 h 281248"/>
                  <a:gd name="connsiteX32" fmla="*/ 177127 w 1510630"/>
                  <a:gd name="connsiteY32" fmla="*/ 61991 h 281248"/>
                  <a:gd name="connsiteX33" fmla="*/ 219990 w 1510630"/>
                  <a:gd name="connsiteY33" fmla="*/ 21510 h 281248"/>
                  <a:gd name="connsiteX34" fmla="*/ 286665 w 1510630"/>
                  <a:gd name="connsiteY34" fmla="*/ 2460 h 281248"/>
                  <a:gd name="connsiteX35" fmla="*/ 391440 w 1510630"/>
                  <a:gd name="connsiteY35" fmla="*/ 2460 h 281248"/>
                  <a:gd name="connsiteX0" fmla="*/ 391440 w 1510630"/>
                  <a:gd name="connsiteY0" fmla="*/ 2460 h 281526"/>
                  <a:gd name="connsiteX1" fmla="*/ 620040 w 1510630"/>
                  <a:gd name="connsiteY1" fmla="*/ 4841 h 281526"/>
                  <a:gd name="connsiteX2" fmla="*/ 884358 w 1510630"/>
                  <a:gd name="connsiteY2" fmla="*/ 4841 h 281526"/>
                  <a:gd name="connsiteX3" fmla="*/ 1141533 w 1510630"/>
                  <a:gd name="connsiteY3" fmla="*/ 4841 h 281526"/>
                  <a:gd name="connsiteX4" fmla="*/ 1279646 w 1510630"/>
                  <a:gd name="connsiteY4" fmla="*/ 7222 h 281526"/>
                  <a:gd name="connsiteX5" fmla="*/ 1334415 w 1510630"/>
                  <a:gd name="connsiteY5" fmla="*/ 23891 h 281526"/>
                  <a:gd name="connsiteX6" fmla="*/ 1372515 w 1510630"/>
                  <a:gd name="connsiteY6" fmla="*/ 66754 h 281526"/>
                  <a:gd name="connsiteX7" fmla="*/ 1398708 w 1510630"/>
                  <a:gd name="connsiteY7" fmla="*/ 128666 h 281526"/>
                  <a:gd name="connsiteX8" fmla="*/ 1415377 w 1510630"/>
                  <a:gd name="connsiteY8" fmla="*/ 185816 h 281526"/>
                  <a:gd name="connsiteX9" fmla="*/ 1436808 w 1510630"/>
                  <a:gd name="connsiteY9" fmla="*/ 240585 h 281526"/>
                  <a:gd name="connsiteX10" fmla="*/ 1463002 w 1510630"/>
                  <a:gd name="connsiteY10" fmla="*/ 259635 h 281526"/>
                  <a:gd name="connsiteX11" fmla="*/ 1510627 w 1510630"/>
                  <a:gd name="connsiteY11" fmla="*/ 273922 h 281526"/>
                  <a:gd name="connsiteX12" fmla="*/ 1465383 w 1510630"/>
                  <a:gd name="connsiteY12" fmla="*/ 281066 h 281526"/>
                  <a:gd name="connsiteX13" fmla="*/ 1422521 w 1510630"/>
                  <a:gd name="connsiteY13" fmla="*/ 273922 h 281526"/>
                  <a:gd name="connsiteX14" fmla="*/ 1391564 w 1510630"/>
                  <a:gd name="connsiteY14" fmla="*/ 219154 h 281526"/>
                  <a:gd name="connsiteX15" fmla="*/ 1367751 w 1510630"/>
                  <a:gd name="connsiteY15" fmla="*/ 147716 h 281526"/>
                  <a:gd name="connsiteX16" fmla="*/ 1336796 w 1510630"/>
                  <a:gd name="connsiteY16" fmla="*/ 78660 h 281526"/>
                  <a:gd name="connsiteX17" fmla="*/ 1286789 w 1510630"/>
                  <a:gd name="connsiteY17" fmla="*/ 50084 h 281526"/>
                  <a:gd name="connsiteX18" fmla="*/ 1046283 w 1510630"/>
                  <a:gd name="connsiteY18" fmla="*/ 47703 h 281526"/>
                  <a:gd name="connsiteX19" fmla="*/ 417633 w 1510630"/>
                  <a:gd name="connsiteY19" fmla="*/ 47704 h 281526"/>
                  <a:gd name="connsiteX20" fmla="*/ 274758 w 1510630"/>
                  <a:gd name="connsiteY20" fmla="*/ 47703 h 281526"/>
                  <a:gd name="connsiteX21" fmla="*/ 219990 w 1510630"/>
                  <a:gd name="connsiteY21" fmla="*/ 64373 h 281526"/>
                  <a:gd name="connsiteX22" fmla="*/ 189034 w 1510630"/>
                  <a:gd name="connsiteY22" fmla="*/ 107235 h 281526"/>
                  <a:gd name="connsiteX23" fmla="*/ 158076 w 1510630"/>
                  <a:gd name="connsiteY23" fmla="*/ 166766 h 281526"/>
                  <a:gd name="connsiteX24" fmla="*/ 136646 w 1510630"/>
                  <a:gd name="connsiteY24" fmla="*/ 207248 h 281526"/>
                  <a:gd name="connsiteX25" fmla="*/ 115215 w 1510630"/>
                  <a:gd name="connsiteY25" fmla="*/ 242965 h 281526"/>
                  <a:gd name="connsiteX26" fmla="*/ 74734 w 1510630"/>
                  <a:gd name="connsiteY26" fmla="*/ 266778 h 281526"/>
                  <a:gd name="connsiteX27" fmla="*/ 31871 w 1510630"/>
                  <a:gd name="connsiteY27" fmla="*/ 271541 h 281526"/>
                  <a:gd name="connsiteX28" fmla="*/ 915 w 1510630"/>
                  <a:gd name="connsiteY28" fmla="*/ 259635 h 281526"/>
                  <a:gd name="connsiteX29" fmla="*/ 67590 w 1510630"/>
                  <a:gd name="connsiteY29" fmla="*/ 247729 h 281526"/>
                  <a:gd name="connsiteX30" fmla="*/ 103309 w 1510630"/>
                  <a:gd name="connsiteY30" fmla="*/ 209629 h 281526"/>
                  <a:gd name="connsiteX31" fmla="*/ 139027 w 1510630"/>
                  <a:gd name="connsiteY31" fmla="*/ 135810 h 281526"/>
                  <a:gd name="connsiteX32" fmla="*/ 177127 w 1510630"/>
                  <a:gd name="connsiteY32" fmla="*/ 61991 h 281526"/>
                  <a:gd name="connsiteX33" fmla="*/ 219990 w 1510630"/>
                  <a:gd name="connsiteY33" fmla="*/ 21510 h 281526"/>
                  <a:gd name="connsiteX34" fmla="*/ 286665 w 1510630"/>
                  <a:gd name="connsiteY34" fmla="*/ 2460 h 281526"/>
                  <a:gd name="connsiteX35" fmla="*/ 391440 w 1510630"/>
                  <a:gd name="connsiteY35" fmla="*/ 2460 h 281526"/>
                  <a:gd name="connsiteX0" fmla="*/ 391440 w 1510630"/>
                  <a:gd name="connsiteY0" fmla="*/ 2460 h 281361"/>
                  <a:gd name="connsiteX1" fmla="*/ 620040 w 1510630"/>
                  <a:gd name="connsiteY1" fmla="*/ 4841 h 281361"/>
                  <a:gd name="connsiteX2" fmla="*/ 884358 w 1510630"/>
                  <a:gd name="connsiteY2" fmla="*/ 4841 h 281361"/>
                  <a:gd name="connsiteX3" fmla="*/ 1141533 w 1510630"/>
                  <a:gd name="connsiteY3" fmla="*/ 4841 h 281361"/>
                  <a:gd name="connsiteX4" fmla="*/ 1279646 w 1510630"/>
                  <a:gd name="connsiteY4" fmla="*/ 7222 h 281361"/>
                  <a:gd name="connsiteX5" fmla="*/ 1334415 w 1510630"/>
                  <a:gd name="connsiteY5" fmla="*/ 23891 h 281361"/>
                  <a:gd name="connsiteX6" fmla="*/ 1372515 w 1510630"/>
                  <a:gd name="connsiteY6" fmla="*/ 66754 h 281361"/>
                  <a:gd name="connsiteX7" fmla="*/ 1398708 w 1510630"/>
                  <a:gd name="connsiteY7" fmla="*/ 128666 h 281361"/>
                  <a:gd name="connsiteX8" fmla="*/ 1415377 w 1510630"/>
                  <a:gd name="connsiteY8" fmla="*/ 185816 h 281361"/>
                  <a:gd name="connsiteX9" fmla="*/ 1436808 w 1510630"/>
                  <a:gd name="connsiteY9" fmla="*/ 240585 h 281361"/>
                  <a:gd name="connsiteX10" fmla="*/ 1463002 w 1510630"/>
                  <a:gd name="connsiteY10" fmla="*/ 259635 h 281361"/>
                  <a:gd name="connsiteX11" fmla="*/ 1510627 w 1510630"/>
                  <a:gd name="connsiteY11" fmla="*/ 273922 h 281361"/>
                  <a:gd name="connsiteX12" fmla="*/ 1465383 w 1510630"/>
                  <a:gd name="connsiteY12" fmla="*/ 281066 h 281361"/>
                  <a:gd name="connsiteX13" fmla="*/ 1420140 w 1510630"/>
                  <a:gd name="connsiteY13" fmla="*/ 264397 h 281361"/>
                  <a:gd name="connsiteX14" fmla="*/ 1391564 w 1510630"/>
                  <a:gd name="connsiteY14" fmla="*/ 219154 h 281361"/>
                  <a:gd name="connsiteX15" fmla="*/ 1367751 w 1510630"/>
                  <a:gd name="connsiteY15" fmla="*/ 147716 h 281361"/>
                  <a:gd name="connsiteX16" fmla="*/ 1336796 w 1510630"/>
                  <a:gd name="connsiteY16" fmla="*/ 78660 h 281361"/>
                  <a:gd name="connsiteX17" fmla="*/ 1286789 w 1510630"/>
                  <a:gd name="connsiteY17" fmla="*/ 50084 h 281361"/>
                  <a:gd name="connsiteX18" fmla="*/ 1046283 w 1510630"/>
                  <a:gd name="connsiteY18" fmla="*/ 47703 h 281361"/>
                  <a:gd name="connsiteX19" fmla="*/ 417633 w 1510630"/>
                  <a:gd name="connsiteY19" fmla="*/ 47704 h 281361"/>
                  <a:gd name="connsiteX20" fmla="*/ 274758 w 1510630"/>
                  <a:gd name="connsiteY20" fmla="*/ 47703 h 281361"/>
                  <a:gd name="connsiteX21" fmla="*/ 219990 w 1510630"/>
                  <a:gd name="connsiteY21" fmla="*/ 64373 h 281361"/>
                  <a:gd name="connsiteX22" fmla="*/ 189034 w 1510630"/>
                  <a:gd name="connsiteY22" fmla="*/ 107235 h 281361"/>
                  <a:gd name="connsiteX23" fmla="*/ 158076 w 1510630"/>
                  <a:gd name="connsiteY23" fmla="*/ 166766 h 281361"/>
                  <a:gd name="connsiteX24" fmla="*/ 136646 w 1510630"/>
                  <a:gd name="connsiteY24" fmla="*/ 207248 h 281361"/>
                  <a:gd name="connsiteX25" fmla="*/ 115215 w 1510630"/>
                  <a:gd name="connsiteY25" fmla="*/ 242965 h 281361"/>
                  <a:gd name="connsiteX26" fmla="*/ 74734 w 1510630"/>
                  <a:gd name="connsiteY26" fmla="*/ 266778 h 281361"/>
                  <a:gd name="connsiteX27" fmla="*/ 31871 w 1510630"/>
                  <a:gd name="connsiteY27" fmla="*/ 271541 h 281361"/>
                  <a:gd name="connsiteX28" fmla="*/ 915 w 1510630"/>
                  <a:gd name="connsiteY28" fmla="*/ 259635 h 281361"/>
                  <a:gd name="connsiteX29" fmla="*/ 67590 w 1510630"/>
                  <a:gd name="connsiteY29" fmla="*/ 247729 h 281361"/>
                  <a:gd name="connsiteX30" fmla="*/ 103309 w 1510630"/>
                  <a:gd name="connsiteY30" fmla="*/ 209629 h 281361"/>
                  <a:gd name="connsiteX31" fmla="*/ 139027 w 1510630"/>
                  <a:gd name="connsiteY31" fmla="*/ 135810 h 281361"/>
                  <a:gd name="connsiteX32" fmla="*/ 177127 w 1510630"/>
                  <a:gd name="connsiteY32" fmla="*/ 61991 h 281361"/>
                  <a:gd name="connsiteX33" fmla="*/ 219990 w 1510630"/>
                  <a:gd name="connsiteY33" fmla="*/ 21510 h 281361"/>
                  <a:gd name="connsiteX34" fmla="*/ 286665 w 1510630"/>
                  <a:gd name="connsiteY34" fmla="*/ 2460 h 281361"/>
                  <a:gd name="connsiteX35" fmla="*/ 391440 w 1510630"/>
                  <a:gd name="connsiteY35" fmla="*/ 2460 h 281361"/>
                  <a:gd name="connsiteX0" fmla="*/ 391440 w 1510630"/>
                  <a:gd name="connsiteY0" fmla="*/ 1016 h 279917"/>
                  <a:gd name="connsiteX1" fmla="*/ 620040 w 1510630"/>
                  <a:gd name="connsiteY1" fmla="*/ 3397 h 279917"/>
                  <a:gd name="connsiteX2" fmla="*/ 884358 w 1510630"/>
                  <a:gd name="connsiteY2" fmla="*/ 3397 h 279917"/>
                  <a:gd name="connsiteX3" fmla="*/ 1141533 w 1510630"/>
                  <a:gd name="connsiteY3" fmla="*/ 3397 h 279917"/>
                  <a:gd name="connsiteX4" fmla="*/ 1279646 w 1510630"/>
                  <a:gd name="connsiteY4" fmla="*/ 5778 h 279917"/>
                  <a:gd name="connsiteX5" fmla="*/ 1334415 w 1510630"/>
                  <a:gd name="connsiteY5" fmla="*/ 22447 h 279917"/>
                  <a:gd name="connsiteX6" fmla="*/ 1372515 w 1510630"/>
                  <a:gd name="connsiteY6" fmla="*/ 65310 h 279917"/>
                  <a:gd name="connsiteX7" fmla="*/ 1398708 w 1510630"/>
                  <a:gd name="connsiteY7" fmla="*/ 127222 h 279917"/>
                  <a:gd name="connsiteX8" fmla="*/ 1415377 w 1510630"/>
                  <a:gd name="connsiteY8" fmla="*/ 184372 h 279917"/>
                  <a:gd name="connsiteX9" fmla="*/ 1436808 w 1510630"/>
                  <a:gd name="connsiteY9" fmla="*/ 239141 h 279917"/>
                  <a:gd name="connsiteX10" fmla="*/ 1463002 w 1510630"/>
                  <a:gd name="connsiteY10" fmla="*/ 258191 h 279917"/>
                  <a:gd name="connsiteX11" fmla="*/ 1510627 w 1510630"/>
                  <a:gd name="connsiteY11" fmla="*/ 272478 h 279917"/>
                  <a:gd name="connsiteX12" fmla="*/ 1465383 w 1510630"/>
                  <a:gd name="connsiteY12" fmla="*/ 279622 h 279917"/>
                  <a:gd name="connsiteX13" fmla="*/ 1420140 w 1510630"/>
                  <a:gd name="connsiteY13" fmla="*/ 262953 h 279917"/>
                  <a:gd name="connsiteX14" fmla="*/ 1391564 w 1510630"/>
                  <a:gd name="connsiteY14" fmla="*/ 217710 h 279917"/>
                  <a:gd name="connsiteX15" fmla="*/ 1367751 w 1510630"/>
                  <a:gd name="connsiteY15" fmla="*/ 146272 h 279917"/>
                  <a:gd name="connsiteX16" fmla="*/ 1336796 w 1510630"/>
                  <a:gd name="connsiteY16" fmla="*/ 77216 h 279917"/>
                  <a:gd name="connsiteX17" fmla="*/ 1286789 w 1510630"/>
                  <a:gd name="connsiteY17" fmla="*/ 48640 h 279917"/>
                  <a:gd name="connsiteX18" fmla="*/ 1046283 w 1510630"/>
                  <a:gd name="connsiteY18" fmla="*/ 46259 h 279917"/>
                  <a:gd name="connsiteX19" fmla="*/ 417633 w 1510630"/>
                  <a:gd name="connsiteY19" fmla="*/ 46260 h 279917"/>
                  <a:gd name="connsiteX20" fmla="*/ 274758 w 1510630"/>
                  <a:gd name="connsiteY20" fmla="*/ 46259 h 279917"/>
                  <a:gd name="connsiteX21" fmla="*/ 219990 w 1510630"/>
                  <a:gd name="connsiteY21" fmla="*/ 62929 h 279917"/>
                  <a:gd name="connsiteX22" fmla="*/ 189034 w 1510630"/>
                  <a:gd name="connsiteY22" fmla="*/ 105791 h 279917"/>
                  <a:gd name="connsiteX23" fmla="*/ 158076 w 1510630"/>
                  <a:gd name="connsiteY23" fmla="*/ 165322 h 279917"/>
                  <a:gd name="connsiteX24" fmla="*/ 136646 w 1510630"/>
                  <a:gd name="connsiteY24" fmla="*/ 205804 h 279917"/>
                  <a:gd name="connsiteX25" fmla="*/ 115215 w 1510630"/>
                  <a:gd name="connsiteY25" fmla="*/ 241521 h 279917"/>
                  <a:gd name="connsiteX26" fmla="*/ 74734 w 1510630"/>
                  <a:gd name="connsiteY26" fmla="*/ 265334 h 279917"/>
                  <a:gd name="connsiteX27" fmla="*/ 31871 w 1510630"/>
                  <a:gd name="connsiteY27" fmla="*/ 270097 h 279917"/>
                  <a:gd name="connsiteX28" fmla="*/ 915 w 1510630"/>
                  <a:gd name="connsiteY28" fmla="*/ 258191 h 279917"/>
                  <a:gd name="connsiteX29" fmla="*/ 67590 w 1510630"/>
                  <a:gd name="connsiteY29" fmla="*/ 246285 h 279917"/>
                  <a:gd name="connsiteX30" fmla="*/ 103309 w 1510630"/>
                  <a:gd name="connsiteY30" fmla="*/ 208185 h 279917"/>
                  <a:gd name="connsiteX31" fmla="*/ 139027 w 1510630"/>
                  <a:gd name="connsiteY31" fmla="*/ 134366 h 279917"/>
                  <a:gd name="connsiteX32" fmla="*/ 177127 w 1510630"/>
                  <a:gd name="connsiteY32" fmla="*/ 60547 h 279917"/>
                  <a:gd name="connsiteX33" fmla="*/ 219990 w 1510630"/>
                  <a:gd name="connsiteY33" fmla="*/ 20066 h 279917"/>
                  <a:gd name="connsiteX34" fmla="*/ 289046 w 1510630"/>
                  <a:gd name="connsiteY34" fmla="*/ 5778 h 279917"/>
                  <a:gd name="connsiteX35" fmla="*/ 391440 w 1510630"/>
                  <a:gd name="connsiteY35" fmla="*/ 1016 h 279917"/>
                  <a:gd name="connsiteX0" fmla="*/ 391440 w 1510630"/>
                  <a:gd name="connsiteY0" fmla="*/ 4763 h 276520"/>
                  <a:gd name="connsiteX1" fmla="*/ 620040 w 1510630"/>
                  <a:gd name="connsiteY1" fmla="*/ 0 h 276520"/>
                  <a:gd name="connsiteX2" fmla="*/ 884358 w 1510630"/>
                  <a:gd name="connsiteY2" fmla="*/ 0 h 276520"/>
                  <a:gd name="connsiteX3" fmla="*/ 1141533 w 1510630"/>
                  <a:gd name="connsiteY3" fmla="*/ 0 h 276520"/>
                  <a:gd name="connsiteX4" fmla="*/ 1279646 w 1510630"/>
                  <a:gd name="connsiteY4" fmla="*/ 2381 h 276520"/>
                  <a:gd name="connsiteX5" fmla="*/ 1334415 w 1510630"/>
                  <a:gd name="connsiteY5" fmla="*/ 19050 h 276520"/>
                  <a:gd name="connsiteX6" fmla="*/ 1372515 w 1510630"/>
                  <a:gd name="connsiteY6" fmla="*/ 61913 h 276520"/>
                  <a:gd name="connsiteX7" fmla="*/ 1398708 w 1510630"/>
                  <a:gd name="connsiteY7" fmla="*/ 123825 h 276520"/>
                  <a:gd name="connsiteX8" fmla="*/ 1415377 w 1510630"/>
                  <a:gd name="connsiteY8" fmla="*/ 180975 h 276520"/>
                  <a:gd name="connsiteX9" fmla="*/ 1436808 w 1510630"/>
                  <a:gd name="connsiteY9" fmla="*/ 235744 h 276520"/>
                  <a:gd name="connsiteX10" fmla="*/ 1463002 w 1510630"/>
                  <a:gd name="connsiteY10" fmla="*/ 254794 h 276520"/>
                  <a:gd name="connsiteX11" fmla="*/ 1510627 w 1510630"/>
                  <a:gd name="connsiteY11" fmla="*/ 269081 h 276520"/>
                  <a:gd name="connsiteX12" fmla="*/ 1465383 w 1510630"/>
                  <a:gd name="connsiteY12" fmla="*/ 276225 h 276520"/>
                  <a:gd name="connsiteX13" fmla="*/ 1420140 w 1510630"/>
                  <a:gd name="connsiteY13" fmla="*/ 259556 h 276520"/>
                  <a:gd name="connsiteX14" fmla="*/ 1391564 w 1510630"/>
                  <a:gd name="connsiteY14" fmla="*/ 214313 h 276520"/>
                  <a:gd name="connsiteX15" fmla="*/ 1367751 w 1510630"/>
                  <a:gd name="connsiteY15" fmla="*/ 142875 h 276520"/>
                  <a:gd name="connsiteX16" fmla="*/ 1336796 w 1510630"/>
                  <a:gd name="connsiteY16" fmla="*/ 73819 h 276520"/>
                  <a:gd name="connsiteX17" fmla="*/ 1286789 w 1510630"/>
                  <a:gd name="connsiteY17" fmla="*/ 45243 h 276520"/>
                  <a:gd name="connsiteX18" fmla="*/ 1046283 w 1510630"/>
                  <a:gd name="connsiteY18" fmla="*/ 42862 h 276520"/>
                  <a:gd name="connsiteX19" fmla="*/ 417633 w 1510630"/>
                  <a:gd name="connsiteY19" fmla="*/ 42863 h 276520"/>
                  <a:gd name="connsiteX20" fmla="*/ 274758 w 1510630"/>
                  <a:gd name="connsiteY20" fmla="*/ 42862 h 276520"/>
                  <a:gd name="connsiteX21" fmla="*/ 219990 w 1510630"/>
                  <a:gd name="connsiteY21" fmla="*/ 59532 h 276520"/>
                  <a:gd name="connsiteX22" fmla="*/ 189034 w 1510630"/>
                  <a:gd name="connsiteY22" fmla="*/ 102394 h 276520"/>
                  <a:gd name="connsiteX23" fmla="*/ 158076 w 1510630"/>
                  <a:gd name="connsiteY23" fmla="*/ 161925 h 276520"/>
                  <a:gd name="connsiteX24" fmla="*/ 136646 w 1510630"/>
                  <a:gd name="connsiteY24" fmla="*/ 202407 h 276520"/>
                  <a:gd name="connsiteX25" fmla="*/ 115215 w 1510630"/>
                  <a:gd name="connsiteY25" fmla="*/ 238124 h 276520"/>
                  <a:gd name="connsiteX26" fmla="*/ 74734 w 1510630"/>
                  <a:gd name="connsiteY26" fmla="*/ 261937 h 276520"/>
                  <a:gd name="connsiteX27" fmla="*/ 31871 w 1510630"/>
                  <a:gd name="connsiteY27" fmla="*/ 266700 h 276520"/>
                  <a:gd name="connsiteX28" fmla="*/ 915 w 1510630"/>
                  <a:gd name="connsiteY28" fmla="*/ 254794 h 276520"/>
                  <a:gd name="connsiteX29" fmla="*/ 67590 w 1510630"/>
                  <a:gd name="connsiteY29" fmla="*/ 242888 h 276520"/>
                  <a:gd name="connsiteX30" fmla="*/ 103309 w 1510630"/>
                  <a:gd name="connsiteY30" fmla="*/ 204788 h 276520"/>
                  <a:gd name="connsiteX31" fmla="*/ 139027 w 1510630"/>
                  <a:gd name="connsiteY31" fmla="*/ 130969 h 276520"/>
                  <a:gd name="connsiteX32" fmla="*/ 177127 w 1510630"/>
                  <a:gd name="connsiteY32" fmla="*/ 57150 h 276520"/>
                  <a:gd name="connsiteX33" fmla="*/ 219990 w 1510630"/>
                  <a:gd name="connsiteY33" fmla="*/ 16669 h 276520"/>
                  <a:gd name="connsiteX34" fmla="*/ 289046 w 1510630"/>
                  <a:gd name="connsiteY34" fmla="*/ 2381 h 276520"/>
                  <a:gd name="connsiteX35" fmla="*/ 391440 w 1510630"/>
                  <a:gd name="connsiteY35" fmla="*/ 4763 h 276520"/>
                  <a:gd name="connsiteX0" fmla="*/ 391440 w 1510630"/>
                  <a:gd name="connsiteY0" fmla="*/ 4763 h 276520"/>
                  <a:gd name="connsiteX1" fmla="*/ 620040 w 1510630"/>
                  <a:gd name="connsiteY1" fmla="*/ 4762 h 276520"/>
                  <a:gd name="connsiteX2" fmla="*/ 884358 w 1510630"/>
                  <a:gd name="connsiteY2" fmla="*/ 0 h 276520"/>
                  <a:gd name="connsiteX3" fmla="*/ 1141533 w 1510630"/>
                  <a:gd name="connsiteY3" fmla="*/ 0 h 276520"/>
                  <a:gd name="connsiteX4" fmla="*/ 1279646 w 1510630"/>
                  <a:gd name="connsiteY4" fmla="*/ 2381 h 276520"/>
                  <a:gd name="connsiteX5" fmla="*/ 1334415 w 1510630"/>
                  <a:gd name="connsiteY5" fmla="*/ 19050 h 276520"/>
                  <a:gd name="connsiteX6" fmla="*/ 1372515 w 1510630"/>
                  <a:gd name="connsiteY6" fmla="*/ 61913 h 276520"/>
                  <a:gd name="connsiteX7" fmla="*/ 1398708 w 1510630"/>
                  <a:gd name="connsiteY7" fmla="*/ 123825 h 276520"/>
                  <a:gd name="connsiteX8" fmla="*/ 1415377 w 1510630"/>
                  <a:gd name="connsiteY8" fmla="*/ 180975 h 276520"/>
                  <a:gd name="connsiteX9" fmla="*/ 1436808 w 1510630"/>
                  <a:gd name="connsiteY9" fmla="*/ 235744 h 276520"/>
                  <a:gd name="connsiteX10" fmla="*/ 1463002 w 1510630"/>
                  <a:gd name="connsiteY10" fmla="*/ 254794 h 276520"/>
                  <a:gd name="connsiteX11" fmla="*/ 1510627 w 1510630"/>
                  <a:gd name="connsiteY11" fmla="*/ 269081 h 276520"/>
                  <a:gd name="connsiteX12" fmla="*/ 1465383 w 1510630"/>
                  <a:gd name="connsiteY12" fmla="*/ 276225 h 276520"/>
                  <a:gd name="connsiteX13" fmla="*/ 1420140 w 1510630"/>
                  <a:gd name="connsiteY13" fmla="*/ 259556 h 276520"/>
                  <a:gd name="connsiteX14" fmla="*/ 1391564 w 1510630"/>
                  <a:gd name="connsiteY14" fmla="*/ 214313 h 276520"/>
                  <a:gd name="connsiteX15" fmla="*/ 1367751 w 1510630"/>
                  <a:gd name="connsiteY15" fmla="*/ 142875 h 276520"/>
                  <a:gd name="connsiteX16" fmla="*/ 1336796 w 1510630"/>
                  <a:gd name="connsiteY16" fmla="*/ 73819 h 276520"/>
                  <a:gd name="connsiteX17" fmla="*/ 1286789 w 1510630"/>
                  <a:gd name="connsiteY17" fmla="*/ 45243 h 276520"/>
                  <a:gd name="connsiteX18" fmla="*/ 1046283 w 1510630"/>
                  <a:gd name="connsiteY18" fmla="*/ 42862 h 276520"/>
                  <a:gd name="connsiteX19" fmla="*/ 417633 w 1510630"/>
                  <a:gd name="connsiteY19" fmla="*/ 42863 h 276520"/>
                  <a:gd name="connsiteX20" fmla="*/ 274758 w 1510630"/>
                  <a:gd name="connsiteY20" fmla="*/ 42862 h 276520"/>
                  <a:gd name="connsiteX21" fmla="*/ 219990 w 1510630"/>
                  <a:gd name="connsiteY21" fmla="*/ 59532 h 276520"/>
                  <a:gd name="connsiteX22" fmla="*/ 189034 w 1510630"/>
                  <a:gd name="connsiteY22" fmla="*/ 102394 h 276520"/>
                  <a:gd name="connsiteX23" fmla="*/ 158076 w 1510630"/>
                  <a:gd name="connsiteY23" fmla="*/ 161925 h 276520"/>
                  <a:gd name="connsiteX24" fmla="*/ 136646 w 1510630"/>
                  <a:gd name="connsiteY24" fmla="*/ 202407 h 276520"/>
                  <a:gd name="connsiteX25" fmla="*/ 115215 w 1510630"/>
                  <a:gd name="connsiteY25" fmla="*/ 238124 h 276520"/>
                  <a:gd name="connsiteX26" fmla="*/ 74734 w 1510630"/>
                  <a:gd name="connsiteY26" fmla="*/ 261937 h 276520"/>
                  <a:gd name="connsiteX27" fmla="*/ 31871 w 1510630"/>
                  <a:gd name="connsiteY27" fmla="*/ 266700 h 276520"/>
                  <a:gd name="connsiteX28" fmla="*/ 915 w 1510630"/>
                  <a:gd name="connsiteY28" fmla="*/ 254794 h 276520"/>
                  <a:gd name="connsiteX29" fmla="*/ 67590 w 1510630"/>
                  <a:gd name="connsiteY29" fmla="*/ 242888 h 276520"/>
                  <a:gd name="connsiteX30" fmla="*/ 103309 w 1510630"/>
                  <a:gd name="connsiteY30" fmla="*/ 204788 h 276520"/>
                  <a:gd name="connsiteX31" fmla="*/ 139027 w 1510630"/>
                  <a:gd name="connsiteY31" fmla="*/ 130969 h 276520"/>
                  <a:gd name="connsiteX32" fmla="*/ 177127 w 1510630"/>
                  <a:gd name="connsiteY32" fmla="*/ 57150 h 276520"/>
                  <a:gd name="connsiteX33" fmla="*/ 219990 w 1510630"/>
                  <a:gd name="connsiteY33" fmla="*/ 16669 h 276520"/>
                  <a:gd name="connsiteX34" fmla="*/ 289046 w 1510630"/>
                  <a:gd name="connsiteY34" fmla="*/ 2381 h 276520"/>
                  <a:gd name="connsiteX35" fmla="*/ 391440 w 1510630"/>
                  <a:gd name="connsiteY35" fmla="*/ 4763 h 276520"/>
                  <a:gd name="connsiteX0" fmla="*/ 391440 w 1510630"/>
                  <a:gd name="connsiteY0" fmla="*/ 4763 h 276520"/>
                  <a:gd name="connsiteX1" fmla="*/ 620040 w 1510630"/>
                  <a:gd name="connsiteY1" fmla="*/ 4762 h 276520"/>
                  <a:gd name="connsiteX2" fmla="*/ 884358 w 1510630"/>
                  <a:gd name="connsiteY2" fmla="*/ 4762 h 276520"/>
                  <a:gd name="connsiteX3" fmla="*/ 1141533 w 1510630"/>
                  <a:gd name="connsiteY3" fmla="*/ 0 h 276520"/>
                  <a:gd name="connsiteX4" fmla="*/ 1279646 w 1510630"/>
                  <a:gd name="connsiteY4" fmla="*/ 2381 h 276520"/>
                  <a:gd name="connsiteX5" fmla="*/ 1334415 w 1510630"/>
                  <a:gd name="connsiteY5" fmla="*/ 19050 h 276520"/>
                  <a:gd name="connsiteX6" fmla="*/ 1372515 w 1510630"/>
                  <a:gd name="connsiteY6" fmla="*/ 61913 h 276520"/>
                  <a:gd name="connsiteX7" fmla="*/ 1398708 w 1510630"/>
                  <a:gd name="connsiteY7" fmla="*/ 123825 h 276520"/>
                  <a:gd name="connsiteX8" fmla="*/ 1415377 w 1510630"/>
                  <a:gd name="connsiteY8" fmla="*/ 180975 h 276520"/>
                  <a:gd name="connsiteX9" fmla="*/ 1436808 w 1510630"/>
                  <a:gd name="connsiteY9" fmla="*/ 235744 h 276520"/>
                  <a:gd name="connsiteX10" fmla="*/ 1463002 w 1510630"/>
                  <a:gd name="connsiteY10" fmla="*/ 254794 h 276520"/>
                  <a:gd name="connsiteX11" fmla="*/ 1510627 w 1510630"/>
                  <a:gd name="connsiteY11" fmla="*/ 269081 h 276520"/>
                  <a:gd name="connsiteX12" fmla="*/ 1465383 w 1510630"/>
                  <a:gd name="connsiteY12" fmla="*/ 276225 h 276520"/>
                  <a:gd name="connsiteX13" fmla="*/ 1420140 w 1510630"/>
                  <a:gd name="connsiteY13" fmla="*/ 259556 h 276520"/>
                  <a:gd name="connsiteX14" fmla="*/ 1391564 w 1510630"/>
                  <a:gd name="connsiteY14" fmla="*/ 214313 h 276520"/>
                  <a:gd name="connsiteX15" fmla="*/ 1367751 w 1510630"/>
                  <a:gd name="connsiteY15" fmla="*/ 142875 h 276520"/>
                  <a:gd name="connsiteX16" fmla="*/ 1336796 w 1510630"/>
                  <a:gd name="connsiteY16" fmla="*/ 73819 h 276520"/>
                  <a:gd name="connsiteX17" fmla="*/ 1286789 w 1510630"/>
                  <a:gd name="connsiteY17" fmla="*/ 45243 h 276520"/>
                  <a:gd name="connsiteX18" fmla="*/ 1046283 w 1510630"/>
                  <a:gd name="connsiteY18" fmla="*/ 42862 h 276520"/>
                  <a:gd name="connsiteX19" fmla="*/ 417633 w 1510630"/>
                  <a:gd name="connsiteY19" fmla="*/ 42863 h 276520"/>
                  <a:gd name="connsiteX20" fmla="*/ 274758 w 1510630"/>
                  <a:gd name="connsiteY20" fmla="*/ 42862 h 276520"/>
                  <a:gd name="connsiteX21" fmla="*/ 219990 w 1510630"/>
                  <a:gd name="connsiteY21" fmla="*/ 59532 h 276520"/>
                  <a:gd name="connsiteX22" fmla="*/ 189034 w 1510630"/>
                  <a:gd name="connsiteY22" fmla="*/ 102394 h 276520"/>
                  <a:gd name="connsiteX23" fmla="*/ 158076 w 1510630"/>
                  <a:gd name="connsiteY23" fmla="*/ 161925 h 276520"/>
                  <a:gd name="connsiteX24" fmla="*/ 136646 w 1510630"/>
                  <a:gd name="connsiteY24" fmla="*/ 202407 h 276520"/>
                  <a:gd name="connsiteX25" fmla="*/ 115215 w 1510630"/>
                  <a:gd name="connsiteY25" fmla="*/ 238124 h 276520"/>
                  <a:gd name="connsiteX26" fmla="*/ 74734 w 1510630"/>
                  <a:gd name="connsiteY26" fmla="*/ 261937 h 276520"/>
                  <a:gd name="connsiteX27" fmla="*/ 31871 w 1510630"/>
                  <a:gd name="connsiteY27" fmla="*/ 266700 h 276520"/>
                  <a:gd name="connsiteX28" fmla="*/ 915 w 1510630"/>
                  <a:gd name="connsiteY28" fmla="*/ 254794 h 276520"/>
                  <a:gd name="connsiteX29" fmla="*/ 67590 w 1510630"/>
                  <a:gd name="connsiteY29" fmla="*/ 242888 h 276520"/>
                  <a:gd name="connsiteX30" fmla="*/ 103309 w 1510630"/>
                  <a:gd name="connsiteY30" fmla="*/ 204788 h 276520"/>
                  <a:gd name="connsiteX31" fmla="*/ 139027 w 1510630"/>
                  <a:gd name="connsiteY31" fmla="*/ 130969 h 276520"/>
                  <a:gd name="connsiteX32" fmla="*/ 177127 w 1510630"/>
                  <a:gd name="connsiteY32" fmla="*/ 57150 h 276520"/>
                  <a:gd name="connsiteX33" fmla="*/ 219990 w 1510630"/>
                  <a:gd name="connsiteY33" fmla="*/ 16669 h 276520"/>
                  <a:gd name="connsiteX34" fmla="*/ 289046 w 1510630"/>
                  <a:gd name="connsiteY34" fmla="*/ 2381 h 276520"/>
                  <a:gd name="connsiteX35" fmla="*/ 391440 w 1510630"/>
                  <a:gd name="connsiteY35" fmla="*/ 4763 h 276520"/>
                  <a:gd name="connsiteX0" fmla="*/ 391440 w 1510630"/>
                  <a:gd name="connsiteY0" fmla="*/ 3309 h 275066"/>
                  <a:gd name="connsiteX1" fmla="*/ 620040 w 1510630"/>
                  <a:gd name="connsiteY1" fmla="*/ 3308 h 275066"/>
                  <a:gd name="connsiteX2" fmla="*/ 884358 w 1510630"/>
                  <a:gd name="connsiteY2" fmla="*/ 3308 h 275066"/>
                  <a:gd name="connsiteX3" fmla="*/ 1141533 w 1510630"/>
                  <a:gd name="connsiteY3" fmla="*/ 3308 h 275066"/>
                  <a:gd name="connsiteX4" fmla="*/ 1279646 w 1510630"/>
                  <a:gd name="connsiteY4" fmla="*/ 927 h 275066"/>
                  <a:gd name="connsiteX5" fmla="*/ 1334415 w 1510630"/>
                  <a:gd name="connsiteY5" fmla="*/ 17596 h 275066"/>
                  <a:gd name="connsiteX6" fmla="*/ 1372515 w 1510630"/>
                  <a:gd name="connsiteY6" fmla="*/ 60459 h 275066"/>
                  <a:gd name="connsiteX7" fmla="*/ 1398708 w 1510630"/>
                  <a:gd name="connsiteY7" fmla="*/ 122371 h 275066"/>
                  <a:gd name="connsiteX8" fmla="*/ 1415377 w 1510630"/>
                  <a:gd name="connsiteY8" fmla="*/ 179521 h 275066"/>
                  <a:gd name="connsiteX9" fmla="*/ 1436808 w 1510630"/>
                  <a:gd name="connsiteY9" fmla="*/ 234290 h 275066"/>
                  <a:gd name="connsiteX10" fmla="*/ 1463002 w 1510630"/>
                  <a:gd name="connsiteY10" fmla="*/ 253340 h 275066"/>
                  <a:gd name="connsiteX11" fmla="*/ 1510627 w 1510630"/>
                  <a:gd name="connsiteY11" fmla="*/ 267627 h 275066"/>
                  <a:gd name="connsiteX12" fmla="*/ 1465383 w 1510630"/>
                  <a:gd name="connsiteY12" fmla="*/ 274771 h 275066"/>
                  <a:gd name="connsiteX13" fmla="*/ 1420140 w 1510630"/>
                  <a:gd name="connsiteY13" fmla="*/ 258102 h 275066"/>
                  <a:gd name="connsiteX14" fmla="*/ 1391564 w 1510630"/>
                  <a:gd name="connsiteY14" fmla="*/ 212859 h 275066"/>
                  <a:gd name="connsiteX15" fmla="*/ 1367751 w 1510630"/>
                  <a:gd name="connsiteY15" fmla="*/ 141421 h 275066"/>
                  <a:gd name="connsiteX16" fmla="*/ 1336796 w 1510630"/>
                  <a:gd name="connsiteY16" fmla="*/ 72365 h 275066"/>
                  <a:gd name="connsiteX17" fmla="*/ 1286789 w 1510630"/>
                  <a:gd name="connsiteY17" fmla="*/ 43789 h 275066"/>
                  <a:gd name="connsiteX18" fmla="*/ 1046283 w 1510630"/>
                  <a:gd name="connsiteY18" fmla="*/ 41408 h 275066"/>
                  <a:gd name="connsiteX19" fmla="*/ 417633 w 1510630"/>
                  <a:gd name="connsiteY19" fmla="*/ 41409 h 275066"/>
                  <a:gd name="connsiteX20" fmla="*/ 274758 w 1510630"/>
                  <a:gd name="connsiteY20" fmla="*/ 41408 h 275066"/>
                  <a:gd name="connsiteX21" fmla="*/ 219990 w 1510630"/>
                  <a:gd name="connsiteY21" fmla="*/ 58078 h 275066"/>
                  <a:gd name="connsiteX22" fmla="*/ 189034 w 1510630"/>
                  <a:gd name="connsiteY22" fmla="*/ 100940 h 275066"/>
                  <a:gd name="connsiteX23" fmla="*/ 158076 w 1510630"/>
                  <a:gd name="connsiteY23" fmla="*/ 160471 h 275066"/>
                  <a:gd name="connsiteX24" fmla="*/ 136646 w 1510630"/>
                  <a:gd name="connsiteY24" fmla="*/ 200953 h 275066"/>
                  <a:gd name="connsiteX25" fmla="*/ 115215 w 1510630"/>
                  <a:gd name="connsiteY25" fmla="*/ 236670 h 275066"/>
                  <a:gd name="connsiteX26" fmla="*/ 74734 w 1510630"/>
                  <a:gd name="connsiteY26" fmla="*/ 260483 h 275066"/>
                  <a:gd name="connsiteX27" fmla="*/ 31871 w 1510630"/>
                  <a:gd name="connsiteY27" fmla="*/ 265246 h 275066"/>
                  <a:gd name="connsiteX28" fmla="*/ 915 w 1510630"/>
                  <a:gd name="connsiteY28" fmla="*/ 253340 h 275066"/>
                  <a:gd name="connsiteX29" fmla="*/ 67590 w 1510630"/>
                  <a:gd name="connsiteY29" fmla="*/ 241434 h 275066"/>
                  <a:gd name="connsiteX30" fmla="*/ 103309 w 1510630"/>
                  <a:gd name="connsiteY30" fmla="*/ 203334 h 275066"/>
                  <a:gd name="connsiteX31" fmla="*/ 139027 w 1510630"/>
                  <a:gd name="connsiteY31" fmla="*/ 129515 h 275066"/>
                  <a:gd name="connsiteX32" fmla="*/ 177127 w 1510630"/>
                  <a:gd name="connsiteY32" fmla="*/ 55696 h 275066"/>
                  <a:gd name="connsiteX33" fmla="*/ 219990 w 1510630"/>
                  <a:gd name="connsiteY33" fmla="*/ 15215 h 275066"/>
                  <a:gd name="connsiteX34" fmla="*/ 289046 w 1510630"/>
                  <a:gd name="connsiteY34" fmla="*/ 927 h 275066"/>
                  <a:gd name="connsiteX35" fmla="*/ 391440 w 1510630"/>
                  <a:gd name="connsiteY35" fmla="*/ 3309 h 275066"/>
                  <a:gd name="connsiteX0" fmla="*/ 391440 w 1510630"/>
                  <a:gd name="connsiteY0" fmla="*/ 3309 h 275066"/>
                  <a:gd name="connsiteX1" fmla="*/ 620040 w 1510630"/>
                  <a:gd name="connsiteY1" fmla="*/ 3308 h 275066"/>
                  <a:gd name="connsiteX2" fmla="*/ 884358 w 1510630"/>
                  <a:gd name="connsiteY2" fmla="*/ 3308 h 275066"/>
                  <a:gd name="connsiteX3" fmla="*/ 1141533 w 1510630"/>
                  <a:gd name="connsiteY3" fmla="*/ 3308 h 275066"/>
                  <a:gd name="connsiteX4" fmla="*/ 1279646 w 1510630"/>
                  <a:gd name="connsiteY4" fmla="*/ 5690 h 275066"/>
                  <a:gd name="connsiteX5" fmla="*/ 1334415 w 1510630"/>
                  <a:gd name="connsiteY5" fmla="*/ 17596 h 275066"/>
                  <a:gd name="connsiteX6" fmla="*/ 1372515 w 1510630"/>
                  <a:gd name="connsiteY6" fmla="*/ 60459 h 275066"/>
                  <a:gd name="connsiteX7" fmla="*/ 1398708 w 1510630"/>
                  <a:gd name="connsiteY7" fmla="*/ 122371 h 275066"/>
                  <a:gd name="connsiteX8" fmla="*/ 1415377 w 1510630"/>
                  <a:gd name="connsiteY8" fmla="*/ 179521 h 275066"/>
                  <a:gd name="connsiteX9" fmla="*/ 1436808 w 1510630"/>
                  <a:gd name="connsiteY9" fmla="*/ 234290 h 275066"/>
                  <a:gd name="connsiteX10" fmla="*/ 1463002 w 1510630"/>
                  <a:gd name="connsiteY10" fmla="*/ 253340 h 275066"/>
                  <a:gd name="connsiteX11" fmla="*/ 1510627 w 1510630"/>
                  <a:gd name="connsiteY11" fmla="*/ 267627 h 275066"/>
                  <a:gd name="connsiteX12" fmla="*/ 1465383 w 1510630"/>
                  <a:gd name="connsiteY12" fmla="*/ 274771 h 275066"/>
                  <a:gd name="connsiteX13" fmla="*/ 1420140 w 1510630"/>
                  <a:gd name="connsiteY13" fmla="*/ 258102 h 275066"/>
                  <a:gd name="connsiteX14" fmla="*/ 1391564 w 1510630"/>
                  <a:gd name="connsiteY14" fmla="*/ 212859 h 275066"/>
                  <a:gd name="connsiteX15" fmla="*/ 1367751 w 1510630"/>
                  <a:gd name="connsiteY15" fmla="*/ 141421 h 275066"/>
                  <a:gd name="connsiteX16" fmla="*/ 1336796 w 1510630"/>
                  <a:gd name="connsiteY16" fmla="*/ 72365 h 275066"/>
                  <a:gd name="connsiteX17" fmla="*/ 1286789 w 1510630"/>
                  <a:gd name="connsiteY17" fmla="*/ 43789 h 275066"/>
                  <a:gd name="connsiteX18" fmla="*/ 1046283 w 1510630"/>
                  <a:gd name="connsiteY18" fmla="*/ 41408 h 275066"/>
                  <a:gd name="connsiteX19" fmla="*/ 417633 w 1510630"/>
                  <a:gd name="connsiteY19" fmla="*/ 41409 h 275066"/>
                  <a:gd name="connsiteX20" fmla="*/ 274758 w 1510630"/>
                  <a:gd name="connsiteY20" fmla="*/ 41408 h 275066"/>
                  <a:gd name="connsiteX21" fmla="*/ 219990 w 1510630"/>
                  <a:gd name="connsiteY21" fmla="*/ 58078 h 275066"/>
                  <a:gd name="connsiteX22" fmla="*/ 189034 w 1510630"/>
                  <a:gd name="connsiteY22" fmla="*/ 100940 h 275066"/>
                  <a:gd name="connsiteX23" fmla="*/ 158076 w 1510630"/>
                  <a:gd name="connsiteY23" fmla="*/ 160471 h 275066"/>
                  <a:gd name="connsiteX24" fmla="*/ 136646 w 1510630"/>
                  <a:gd name="connsiteY24" fmla="*/ 200953 h 275066"/>
                  <a:gd name="connsiteX25" fmla="*/ 115215 w 1510630"/>
                  <a:gd name="connsiteY25" fmla="*/ 236670 h 275066"/>
                  <a:gd name="connsiteX26" fmla="*/ 74734 w 1510630"/>
                  <a:gd name="connsiteY26" fmla="*/ 260483 h 275066"/>
                  <a:gd name="connsiteX27" fmla="*/ 31871 w 1510630"/>
                  <a:gd name="connsiteY27" fmla="*/ 265246 h 275066"/>
                  <a:gd name="connsiteX28" fmla="*/ 915 w 1510630"/>
                  <a:gd name="connsiteY28" fmla="*/ 253340 h 275066"/>
                  <a:gd name="connsiteX29" fmla="*/ 67590 w 1510630"/>
                  <a:gd name="connsiteY29" fmla="*/ 241434 h 275066"/>
                  <a:gd name="connsiteX30" fmla="*/ 103309 w 1510630"/>
                  <a:gd name="connsiteY30" fmla="*/ 203334 h 275066"/>
                  <a:gd name="connsiteX31" fmla="*/ 139027 w 1510630"/>
                  <a:gd name="connsiteY31" fmla="*/ 129515 h 275066"/>
                  <a:gd name="connsiteX32" fmla="*/ 177127 w 1510630"/>
                  <a:gd name="connsiteY32" fmla="*/ 55696 h 275066"/>
                  <a:gd name="connsiteX33" fmla="*/ 219990 w 1510630"/>
                  <a:gd name="connsiteY33" fmla="*/ 15215 h 275066"/>
                  <a:gd name="connsiteX34" fmla="*/ 289046 w 1510630"/>
                  <a:gd name="connsiteY34" fmla="*/ 927 h 275066"/>
                  <a:gd name="connsiteX35" fmla="*/ 391440 w 1510630"/>
                  <a:gd name="connsiteY35" fmla="*/ 3309 h 275066"/>
                  <a:gd name="connsiteX0" fmla="*/ 391440 w 1510630"/>
                  <a:gd name="connsiteY0" fmla="*/ 3309 h 275066"/>
                  <a:gd name="connsiteX1" fmla="*/ 620040 w 1510630"/>
                  <a:gd name="connsiteY1" fmla="*/ 3308 h 275066"/>
                  <a:gd name="connsiteX2" fmla="*/ 884358 w 1510630"/>
                  <a:gd name="connsiteY2" fmla="*/ 3308 h 275066"/>
                  <a:gd name="connsiteX3" fmla="*/ 1141533 w 1510630"/>
                  <a:gd name="connsiteY3" fmla="*/ 3308 h 275066"/>
                  <a:gd name="connsiteX4" fmla="*/ 1279646 w 1510630"/>
                  <a:gd name="connsiteY4" fmla="*/ 5690 h 275066"/>
                  <a:gd name="connsiteX5" fmla="*/ 1334415 w 1510630"/>
                  <a:gd name="connsiteY5" fmla="*/ 17596 h 275066"/>
                  <a:gd name="connsiteX6" fmla="*/ 1367752 w 1510630"/>
                  <a:gd name="connsiteY6" fmla="*/ 62840 h 275066"/>
                  <a:gd name="connsiteX7" fmla="*/ 1398708 w 1510630"/>
                  <a:gd name="connsiteY7" fmla="*/ 122371 h 275066"/>
                  <a:gd name="connsiteX8" fmla="*/ 1415377 w 1510630"/>
                  <a:gd name="connsiteY8" fmla="*/ 179521 h 275066"/>
                  <a:gd name="connsiteX9" fmla="*/ 1436808 w 1510630"/>
                  <a:gd name="connsiteY9" fmla="*/ 234290 h 275066"/>
                  <a:gd name="connsiteX10" fmla="*/ 1463002 w 1510630"/>
                  <a:gd name="connsiteY10" fmla="*/ 253340 h 275066"/>
                  <a:gd name="connsiteX11" fmla="*/ 1510627 w 1510630"/>
                  <a:gd name="connsiteY11" fmla="*/ 267627 h 275066"/>
                  <a:gd name="connsiteX12" fmla="*/ 1465383 w 1510630"/>
                  <a:gd name="connsiteY12" fmla="*/ 274771 h 275066"/>
                  <a:gd name="connsiteX13" fmla="*/ 1420140 w 1510630"/>
                  <a:gd name="connsiteY13" fmla="*/ 258102 h 275066"/>
                  <a:gd name="connsiteX14" fmla="*/ 1391564 w 1510630"/>
                  <a:gd name="connsiteY14" fmla="*/ 212859 h 275066"/>
                  <a:gd name="connsiteX15" fmla="*/ 1367751 w 1510630"/>
                  <a:gd name="connsiteY15" fmla="*/ 141421 h 275066"/>
                  <a:gd name="connsiteX16" fmla="*/ 1336796 w 1510630"/>
                  <a:gd name="connsiteY16" fmla="*/ 72365 h 275066"/>
                  <a:gd name="connsiteX17" fmla="*/ 1286789 w 1510630"/>
                  <a:gd name="connsiteY17" fmla="*/ 43789 h 275066"/>
                  <a:gd name="connsiteX18" fmla="*/ 1046283 w 1510630"/>
                  <a:gd name="connsiteY18" fmla="*/ 41408 h 275066"/>
                  <a:gd name="connsiteX19" fmla="*/ 417633 w 1510630"/>
                  <a:gd name="connsiteY19" fmla="*/ 41409 h 275066"/>
                  <a:gd name="connsiteX20" fmla="*/ 274758 w 1510630"/>
                  <a:gd name="connsiteY20" fmla="*/ 41408 h 275066"/>
                  <a:gd name="connsiteX21" fmla="*/ 219990 w 1510630"/>
                  <a:gd name="connsiteY21" fmla="*/ 58078 h 275066"/>
                  <a:gd name="connsiteX22" fmla="*/ 189034 w 1510630"/>
                  <a:gd name="connsiteY22" fmla="*/ 100940 h 275066"/>
                  <a:gd name="connsiteX23" fmla="*/ 158076 w 1510630"/>
                  <a:gd name="connsiteY23" fmla="*/ 160471 h 275066"/>
                  <a:gd name="connsiteX24" fmla="*/ 136646 w 1510630"/>
                  <a:gd name="connsiteY24" fmla="*/ 200953 h 275066"/>
                  <a:gd name="connsiteX25" fmla="*/ 115215 w 1510630"/>
                  <a:gd name="connsiteY25" fmla="*/ 236670 h 275066"/>
                  <a:gd name="connsiteX26" fmla="*/ 74734 w 1510630"/>
                  <a:gd name="connsiteY26" fmla="*/ 260483 h 275066"/>
                  <a:gd name="connsiteX27" fmla="*/ 31871 w 1510630"/>
                  <a:gd name="connsiteY27" fmla="*/ 265246 h 275066"/>
                  <a:gd name="connsiteX28" fmla="*/ 915 w 1510630"/>
                  <a:gd name="connsiteY28" fmla="*/ 253340 h 275066"/>
                  <a:gd name="connsiteX29" fmla="*/ 67590 w 1510630"/>
                  <a:gd name="connsiteY29" fmla="*/ 241434 h 275066"/>
                  <a:gd name="connsiteX30" fmla="*/ 103309 w 1510630"/>
                  <a:gd name="connsiteY30" fmla="*/ 203334 h 275066"/>
                  <a:gd name="connsiteX31" fmla="*/ 139027 w 1510630"/>
                  <a:gd name="connsiteY31" fmla="*/ 129515 h 275066"/>
                  <a:gd name="connsiteX32" fmla="*/ 177127 w 1510630"/>
                  <a:gd name="connsiteY32" fmla="*/ 55696 h 275066"/>
                  <a:gd name="connsiteX33" fmla="*/ 219990 w 1510630"/>
                  <a:gd name="connsiteY33" fmla="*/ 15215 h 275066"/>
                  <a:gd name="connsiteX34" fmla="*/ 289046 w 1510630"/>
                  <a:gd name="connsiteY34" fmla="*/ 927 h 275066"/>
                  <a:gd name="connsiteX35" fmla="*/ 391440 w 1510630"/>
                  <a:gd name="connsiteY35" fmla="*/ 3309 h 275066"/>
                  <a:gd name="connsiteX0" fmla="*/ 391440 w 1510630"/>
                  <a:gd name="connsiteY0" fmla="*/ 3309 h 275066"/>
                  <a:gd name="connsiteX1" fmla="*/ 620040 w 1510630"/>
                  <a:gd name="connsiteY1" fmla="*/ 3308 h 275066"/>
                  <a:gd name="connsiteX2" fmla="*/ 884358 w 1510630"/>
                  <a:gd name="connsiteY2" fmla="*/ 3308 h 275066"/>
                  <a:gd name="connsiteX3" fmla="*/ 1141533 w 1510630"/>
                  <a:gd name="connsiteY3" fmla="*/ 3308 h 275066"/>
                  <a:gd name="connsiteX4" fmla="*/ 1279646 w 1510630"/>
                  <a:gd name="connsiteY4" fmla="*/ 5690 h 275066"/>
                  <a:gd name="connsiteX5" fmla="*/ 1334415 w 1510630"/>
                  <a:gd name="connsiteY5" fmla="*/ 17596 h 275066"/>
                  <a:gd name="connsiteX6" fmla="*/ 1367752 w 1510630"/>
                  <a:gd name="connsiteY6" fmla="*/ 62840 h 275066"/>
                  <a:gd name="connsiteX7" fmla="*/ 1391565 w 1510630"/>
                  <a:gd name="connsiteY7" fmla="*/ 122371 h 275066"/>
                  <a:gd name="connsiteX8" fmla="*/ 1415377 w 1510630"/>
                  <a:gd name="connsiteY8" fmla="*/ 179521 h 275066"/>
                  <a:gd name="connsiteX9" fmla="*/ 1436808 w 1510630"/>
                  <a:gd name="connsiteY9" fmla="*/ 234290 h 275066"/>
                  <a:gd name="connsiteX10" fmla="*/ 1463002 w 1510630"/>
                  <a:gd name="connsiteY10" fmla="*/ 253340 h 275066"/>
                  <a:gd name="connsiteX11" fmla="*/ 1510627 w 1510630"/>
                  <a:gd name="connsiteY11" fmla="*/ 267627 h 275066"/>
                  <a:gd name="connsiteX12" fmla="*/ 1465383 w 1510630"/>
                  <a:gd name="connsiteY12" fmla="*/ 274771 h 275066"/>
                  <a:gd name="connsiteX13" fmla="*/ 1420140 w 1510630"/>
                  <a:gd name="connsiteY13" fmla="*/ 258102 h 275066"/>
                  <a:gd name="connsiteX14" fmla="*/ 1391564 w 1510630"/>
                  <a:gd name="connsiteY14" fmla="*/ 212859 h 275066"/>
                  <a:gd name="connsiteX15" fmla="*/ 1367751 w 1510630"/>
                  <a:gd name="connsiteY15" fmla="*/ 141421 h 275066"/>
                  <a:gd name="connsiteX16" fmla="*/ 1336796 w 1510630"/>
                  <a:gd name="connsiteY16" fmla="*/ 72365 h 275066"/>
                  <a:gd name="connsiteX17" fmla="*/ 1286789 w 1510630"/>
                  <a:gd name="connsiteY17" fmla="*/ 43789 h 275066"/>
                  <a:gd name="connsiteX18" fmla="*/ 1046283 w 1510630"/>
                  <a:gd name="connsiteY18" fmla="*/ 41408 h 275066"/>
                  <a:gd name="connsiteX19" fmla="*/ 417633 w 1510630"/>
                  <a:gd name="connsiteY19" fmla="*/ 41409 h 275066"/>
                  <a:gd name="connsiteX20" fmla="*/ 274758 w 1510630"/>
                  <a:gd name="connsiteY20" fmla="*/ 41408 h 275066"/>
                  <a:gd name="connsiteX21" fmla="*/ 219990 w 1510630"/>
                  <a:gd name="connsiteY21" fmla="*/ 58078 h 275066"/>
                  <a:gd name="connsiteX22" fmla="*/ 189034 w 1510630"/>
                  <a:gd name="connsiteY22" fmla="*/ 100940 h 275066"/>
                  <a:gd name="connsiteX23" fmla="*/ 158076 w 1510630"/>
                  <a:gd name="connsiteY23" fmla="*/ 160471 h 275066"/>
                  <a:gd name="connsiteX24" fmla="*/ 136646 w 1510630"/>
                  <a:gd name="connsiteY24" fmla="*/ 200953 h 275066"/>
                  <a:gd name="connsiteX25" fmla="*/ 115215 w 1510630"/>
                  <a:gd name="connsiteY25" fmla="*/ 236670 h 275066"/>
                  <a:gd name="connsiteX26" fmla="*/ 74734 w 1510630"/>
                  <a:gd name="connsiteY26" fmla="*/ 260483 h 275066"/>
                  <a:gd name="connsiteX27" fmla="*/ 31871 w 1510630"/>
                  <a:gd name="connsiteY27" fmla="*/ 265246 h 275066"/>
                  <a:gd name="connsiteX28" fmla="*/ 915 w 1510630"/>
                  <a:gd name="connsiteY28" fmla="*/ 253340 h 275066"/>
                  <a:gd name="connsiteX29" fmla="*/ 67590 w 1510630"/>
                  <a:gd name="connsiteY29" fmla="*/ 241434 h 275066"/>
                  <a:gd name="connsiteX30" fmla="*/ 103309 w 1510630"/>
                  <a:gd name="connsiteY30" fmla="*/ 203334 h 275066"/>
                  <a:gd name="connsiteX31" fmla="*/ 139027 w 1510630"/>
                  <a:gd name="connsiteY31" fmla="*/ 129515 h 275066"/>
                  <a:gd name="connsiteX32" fmla="*/ 177127 w 1510630"/>
                  <a:gd name="connsiteY32" fmla="*/ 55696 h 275066"/>
                  <a:gd name="connsiteX33" fmla="*/ 219990 w 1510630"/>
                  <a:gd name="connsiteY33" fmla="*/ 15215 h 275066"/>
                  <a:gd name="connsiteX34" fmla="*/ 289046 w 1510630"/>
                  <a:gd name="connsiteY34" fmla="*/ 927 h 275066"/>
                  <a:gd name="connsiteX35" fmla="*/ 391440 w 1510630"/>
                  <a:gd name="connsiteY35" fmla="*/ 3309 h 275066"/>
                  <a:gd name="connsiteX0" fmla="*/ 391440 w 1510630"/>
                  <a:gd name="connsiteY0" fmla="*/ 3309 h 275066"/>
                  <a:gd name="connsiteX1" fmla="*/ 620040 w 1510630"/>
                  <a:gd name="connsiteY1" fmla="*/ 3308 h 275066"/>
                  <a:gd name="connsiteX2" fmla="*/ 884358 w 1510630"/>
                  <a:gd name="connsiteY2" fmla="*/ 3308 h 275066"/>
                  <a:gd name="connsiteX3" fmla="*/ 1141533 w 1510630"/>
                  <a:gd name="connsiteY3" fmla="*/ 3308 h 275066"/>
                  <a:gd name="connsiteX4" fmla="*/ 1279646 w 1510630"/>
                  <a:gd name="connsiteY4" fmla="*/ 5690 h 275066"/>
                  <a:gd name="connsiteX5" fmla="*/ 1334415 w 1510630"/>
                  <a:gd name="connsiteY5" fmla="*/ 17596 h 275066"/>
                  <a:gd name="connsiteX6" fmla="*/ 1367752 w 1510630"/>
                  <a:gd name="connsiteY6" fmla="*/ 62840 h 275066"/>
                  <a:gd name="connsiteX7" fmla="*/ 1391565 w 1510630"/>
                  <a:gd name="connsiteY7" fmla="*/ 122371 h 275066"/>
                  <a:gd name="connsiteX8" fmla="*/ 1410615 w 1510630"/>
                  <a:gd name="connsiteY8" fmla="*/ 181902 h 275066"/>
                  <a:gd name="connsiteX9" fmla="*/ 1436808 w 1510630"/>
                  <a:gd name="connsiteY9" fmla="*/ 234290 h 275066"/>
                  <a:gd name="connsiteX10" fmla="*/ 1463002 w 1510630"/>
                  <a:gd name="connsiteY10" fmla="*/ 253340 h 275066"/>
                  <a:gd name="connsiteX11" fmla="*/ 1510627 w 1510630"/>
                  <a:gd name="connsiteY11" fmla="*/ 267627 h 275066"/>
                  <a:gd name="connsiteX12" fmla="*/ 1465383 w 1510630"/>
                  <a:gd name="connsiteY12" fmla="*/ 274771 h 275066"/>
                  <a:gd name="connsiteX13" fmla="*/ 1420140 w 1510630"/>
                  <a:gd name="connsiteY13" fmla="*/ 258102 h 275066"/>
                  <a:gd name="connsiteX14" fmla="*/ 1391564 w 1510630"/>
                  <a:gd name="connsiteY14" fmla="*/ 212859 h 275066"/>
                  <a:gd name="connsiteX15" fmla="*/ 1367751 w 1510630"/>
                  <a:gd name="connsiteY15" fmla="*/ 141421 h 275066"/>
                  <a:gd name="connsiteX16" fmla="*/ 1336796 w 1510630"/>
                  <a:gd name="connsiteY16" fmla="*/ 72365 h 275066"/>
                  <a:gd name="connsiteX17" fmla="*/ 1286789 w 1510630"/>
                  <a:gd name="connsiteY17" fmla="*/ 43789 h 275066"/>
                  <a:gd name="connsiteX18" fmla="*/ 1046283 w 1510630"/>
                  <a:gd name="connsiteY18" fmla="*/ 41408 h 275066"/>
                  <a:gd name="connsiteX19" fmla="*/ 417633 w 1510630"/>
                  <a:gd name="connsiteY19" fmla="*/ 41409 h 275066"/>
                  <a:gd name="connsiteX20" fmla="*/ 274758 w 1510630"/>
                  <a:gd name="connsiteY20" fmla="*/ 41408 h 275066"/>
                  <a:gd name="connsiteX21" fmla="*/ 219990 w 1510630"/>
                  <a:gd name="connsiteY21" fmla="*/ 58078 h 275066"/>
                  <a:gd name="connsiteX22" fmla="*/ 189034 w 1510630"/>
                  <a:gd name="connsiteY22" fmla="*/ 100940 h 275066"/>
                  <a:gd name="connsiteX23" fmla="*/ 158076 w 1510630"/>
                  <a:gd name="connsiteY23" fmla="*/ 160471 h 275066"/>
                  <a:gd name="connsiteX24" fmla="*/ 136646 w 1510630"/>
                  <a:gd name="connsiteY24" fmla="*/ 200953 h 275066"/>
                  <a:gd name="connsiteX25" fmla="*/ 115215 w 1510630"/>
                  <a:gd name="connsiteY25" fmla="*/ 236670 h 275066"/>
                  <a:gd name="connsiteX26" fmla="*/ 74734 w 1510630"/>
                  <a:gd name="connsiteY26" fmla="*/ 260483 h 275066"/>
                  <a:gd name="connsiteX27" fmla="*/ 31871 w 1510630"/>
                  <a:gd name="connsiteY27" fmla="*/ 265246 h 275066"/>
                  <a:gd name="connsiteX28" fmla="*/ 915 w 1510630"/>
                  <a:gd name="connsiteY28" fmla="*/ 253340 h 275066"/>
                  <a:gd name="connsiteX29" fmla="*/ 67590 w 1510630"/>
                  <a:gd name="connsiteY29" fmla="*/ 241434 h 275066"/>
                  <a:gd name="connsiteX30" fmla="*/ 103309 w 1510630"/>
                  <a:gd name="connsiteY30" fmla="*/ 203334 h 275066"/>
                  <a:gd name="connsiteX31" fmla="*/ 139027 w 1510630"/>
                  <a:gd name="connsiteY31" fmla="*/ 129515 h 275066"/>
                  <a:gd name="connsiteX32" fmla="*/ 177127 w 1510630"/>
                  <a:gd name="connsiteY32" fmla="*/ 55696 h 275066"/>
                  <a:gd name="connsiteX33" fmla="*/ 219990 w 1510630"/>
                  <a:gd name="connsiteY33" fmla="*/ 15215 h 275066"/>
                  <a:gd name="connsiteX34" fmla="*/ 289046 w 1510630"/>
                  <a:gd name="connsiteY34" fmla="*/ 927 h 275066"/>
                  <a:gd name="connsiteX35" fmla="*/ 391440 w 1510630"/>
                  <a:gd name="connsiteY35" fmla="*/ 3309 h 275066"/>
                  <a:gd name="connsiteX0" fmla="*/ 391440 w 1510630"/>
                  <a:gd name="connsiteY0" fmla="*/ 3309 h 275454"/>
                  <a:gd name="connsiteX1" fmla="*/ 620040 w 1510630"/>
                  <a:gd name="connsiteY1" fmla="*/ 3308 h 275454"/>
                  <a:gd name="connsiteX2" fmla="*/ 884358 w 1510630"/>
                  <a:gd name="connsiteY2" fmla="*/ 3308 h 275454"/>
                  <a:gd name="connsiteX3" fmla="*/ 1141533 w 1510630"/>
                  <a:gd name="connsiteY3" fmla="*/ 3308 h 275454"/>
                  <a:gd name="connsiteX4" fmla="*/ 1279646 w 1510630"/>
                  <a:gd name="connsiteY4" fmla="*/ 5690 h 275454"/>
                  <a:gd name="connsiteX5" fmla="*/ 1334415 w 1510630"/>
                  <a:gd name="connsiteY5" fmla="*/ 17596 h 275454"/>
                  <a:gd name="connsiteX6" fmla="*/ 1367752 w 1510630"/>
                  <a:gd name="connsiteY6" fmla="*/ 62840 h 275454"/>
                  <a:gd name="connsiteX7" fmla="*/ 1391565 w 1510630"/>
                  <a:gd name="connsiteY7" fmla="*/ 122371 h 275454"/>
                  <a:gd name="connsiteX8" fmla="*/ 1410615 w 1510630"/>
                  <a:gd name="connsiteY8" fmla="*/ 181902 h 275454"/>
                  <a:gd name="connsiteX9" fmla="*/ 1436808 w 1510630"/>
                  <a:gd name="connsiteY9" fmla="*/ 234290 h 275454"/>
                  <a:gd name="connsiteX10" fmla="*/ 1463002 w 1510630"/>
                  <a:gd name="connsiteY10" fmla="*/ 253340 h 275454"/>
                  <a:gd name="connsiteX11" fmla="*/ 1510627 w 1510630"/>
                  <a:gd name="connsiteY11" fmla="*/ 267627 h 275454"/>
                  <a:gd name="connsiteX12" fmla="*/ 1465383 w 1510630"/>
                  <a:gd name="connsiteY12" fmla="*/ 274771 h 275454"/>
                  <a:gd name="connsiteX13" fmla="*/ 1420140 w 1510630"/>
                  <a:gd name="connsiteY13" fmla="*/ 250958 h 275454"/>
                  <a:gd name="connsiteX14" fmla="*/ 1391564 w 1510630"/>
                  <a:gd name="connsiteY14" fmla="*/ 212859 h 275454"/>
                  <a:gd name="connsiteX15" fmla="*/ 1367751 w 1510630"/>
                  <a:gd name="connsiteY15" fmla="*/ 141421 h 275454"/>
                  <a:gd name="connsiteX16" fmla="*/ 1336796 w 1510630"/>
                  <a:gd name="connsiteY16" fmla="*/ 72365 h 275454"/>
                  <a:gd name="connsiteX17" fmla="*/ 1286789 w 1510630"/>
                  <a:gd name="connsiteY17" fmla="*/ 43789 h 275454"/>
                  <a:gd name="connsiteX18" fmla="*/ 1046283 w 1510630"/>
                  <a:gd name="connsiteY18" fmla="*/ 41408 h 275454"/>
                  <a:gd name="connsiteX19" fmla="*/ 417633 w 1510630"/>
                  <a:gd name="connsiteY19" fmla="*/ 41409 h 275454"/>
                  <a:gd name="connsiteX20" fmla="*/ 274758 w 1510630"/>
                  <a:gd name="connsiteY20" fmla="*/ 41408 h 275454"/>
                  <a:gd name="connsiteX21" fmla="*/ 219990 w 1510630"/>
                  <a:gd name="connsiteY21" fmla="*/ 58078 h 275454"/>
                  <a:gd name="connsiteX22" fmla="*/ 189034 w 1510630"/>
                  <a:gd name="connsiteY22" fmla="*/ 100940 h 275454"/>
                  <a:gd name="connsiteX23" fmla="*/ 158076 w 1510630"/>
                  <a:gd name="connsiteY23" fmla="*/ 160471 h 275454"/>
                  <a:gd name="connsiteX24" fmla="*/ 136646 w 1510630"/>
                  <a:gd name="connsiteY24" fmla="*/ 200953 h 275454"/>
                  <a:gd name="connsiteX25" fmla="*/ 115215 w 1510630"/>
                  <a:gd name="connsiteY25" fmla="*/ 236670 h 275454"/>
                  <a:gd name="connsiteX26" fmla="*/ 74734 w 1510630"/>
                  <a:gd name="connsiteY26" fmla="*/ 260483 h 275454"/>
                  <a:gd name="connsiteX27" fmla="*/ 31871 w 1510630"/>
                  <a:gd name="connsiteY27" fmla="*/ 265246 h 275454"/>
                  <a:gd name="connsiteX28" fmla="*/ 915 w 1510630"/>
                  <a:gd name="connsiteY28" fmla="*/ 253340 h 275454"/>
                  <a:gd name="connsiteX29" fmla="*/ 67590 w 1510630"/>
                  <a:gd name="connsiteY29" fmla="*/ 241434 h 275454"/>
                  <a:gd name="connsiteX30" fmla="*/ 103309 w 1510630"/>
                  <a:gd name="connsiteY30" fmla="*/ 203334 h 275454"/>
                  <a:gd name="connsiteX31" fmla="*/ 139027 w 1510630"/>
                  <a:gd name="connsiteY31" fmla="*/ 129515 h 275454"/>
                  <a:gd name="connsiteX32" fmla="*/ 177127 w 1510630"/>
                  <a:gd name="connsiteY32" fmla="*/ 55696 h 275454"/>
                  <a:gd name="connsiteX33" fmla="*/ 219990 w 1510630"/>
                  <a:gd name="connsiteY33" fmla="*/ 15215 h 275454"/>
                  <a:gd name="connsiteX34" fmla="*/ 289046 w 1510630"/>
                  <a:gd name="connsiteY34" fmla="*/ 927 h 275454"/>
                  <a:gd name="connsiteX35" fmla="*/ 391440 w 1510630"/>
                  <a:gd name="connsiteY35" fmla="*/ 3309 h 275454"/>
                  <a:gd name="connsiteX0" fmla="*/ 391440 w 1510630"/>
                  <a:gd name="connsiteY0" fmla="*/ 3309 h 275454"/>
                  <a:gd name="connsiteX1" fmla="*/ 620040 w 1510630"/>
                  <a:gd name="connsiteY1" fmla="*/ 3308 h 275454"/>
                  <a:gd name="connsiteX2" fmla="*/ 884358 w 1510630"/>
                  <a:gd name="connsiteY2" fmla="*/ 3308 h 275454"/>
                  <a:gd name="connsiteX3" fmla="*/ 1141533 w 1510630"/>
                  <a:gd name="connsiteY3" fmla="*/ 3308 h 275454"/>
                  <a:gd name="connsiteX4" fmla="*/ 1279646 w 1510630"/>
                  <a:gd name="connsiteY4" fmla="*/ 5690 h 275454"/>
                  <a:gd name="connsiteX5" fmla="*/ 1334415 w 1510630"/>
                  <a:gd name="connsiteY5" fmla="*/ 17596 h 275454"/>
                  <a:gd name="connsiteX6" fmla="*/ 1367752 w 1510630"/>
                  <a:gd name="connsiteY6" fmla="*/ 62840 h 275454"/>
                  <a:gd name="connsiteX7" fmla="*/ 1391565 w 1510630"/>
                  <a:gd name="connsiteY7" fmla="*/ 122371 h 275454"/>
                  <a:gd name="connsiteX8" fmla="*/ 1410615 w 1510630"/>
                  <a:gd name="connsiteY8" fmla="*/ 181902 h 275454"/>
                  <a:gd name="connsiteX9" fmla="*/ 1436808 w 1510630"/>
                  <a:gd name="connsiteY9" fmla="*/ 234290 h 275454"/>
                  <a:gd name="connsiteX10" fmla="*/ 1463002 w 1510630"/>
                  <a:gd name="connsiteY10" fmla="*/ 253340 h 275454"/>
                  <a:gd name="connsiteX11" fmla="*/ 1510627 w 1510630"/>
                  <a:gd name="connsiteY11" fmla="*/ 267627 h 275454"/>
                  <a:gd name="connsiteX12" fmla="*/ 1465383 w 1510630"/>
                  <a:gd name="connsiteY12" fmla="*/ 274771 h 275454"/>
                  <a:gd name="connsiteX13" fmla="*/ 1420140 w 1510630"/>
                  <a:gd name="connsiteY13" fmla="*/ 250958 h 275454"/>
                  <a:gd name="connsiteX14" fmla="*/ 1393945 w 1510630"/>
                  <a:gd name="connsiteY14" fmla="*/ 200952 h 275454"/>
                  <a:gd name="connsiteX15" fmla="*/ 1367751 w 1510630"/>
                  <a:gd name="connsiteY15" fmla="*/ 141421 h 275454"/>
                  <a:gd name="connsiteX16" fmla="*/ 1336796 w 1510630"/>
                  <a:gd name="connsiteY16" fmla="*/ 72365 h 275454"/>
                  <a:gd name="connsiteX17" fmla="*/ 1286789 w 1510630"/>
                  <a:gd name="connsiteY17" fmla="*/ 43789 h 275454"/>
                  <a:gd name="connsiteX18" fmla="*/ 1046283 w 1510630"/>
                  <a:gd name="connsiteY18" fmla="*/ 41408 h 275454"/>
                  <a:gd name="connsiteX19" fmla="*/ 417633 w 1510630"/>
                  <a:gd name="connsiteY19" fmla="*/ 41409 h 275454"/>
                  <a:gd name="connsiteX20" fmla="*/ 274758 w 1510630"/>
                  <a:gd name="connsiteY20" fmla="*/ 41408 h 275454"/>
                  <a:gd name="connsiteX21" fmla="*/ 219990 w 1510630"/>
                  <a:gd name="connsiteY21" fmla="*/ 58078 h 275454"/>
                  <a:gd name="connsiteX22" fmla="*/ 189034 w 1510630"/>
                  <a:gd name="connsiteY22" fmla="*/ 100940 h 275454"/>
                  <a:gd name="connsiteX23" fmla="*/ 158076 w 1510630"/>
                  <a:gd name="connsiteY23" fmla="*/ 160471 h 275454"/>
                  <a:gd name="connsiteX24" fmla="*/ 136646 w 1510630"/>
                  <a:gd name="connsiteY24" fmla="*/ 200953 h 275454"/>
                  <a:gd name="connsiteX25" fmla="*/ 115215 w 1510630"/>
                  <a:gd name="connsiteY25" fmla="*/ 236670 h 275454"/>
                  <a:gd name="connsiteX26" fmla="*/ 74734 w 1510630"/>
                  <a:gd name="connsiteY26" fmla="*/ 260483 h 275454"/>
                  <a:gd name="connsiteX27" fmla="*/ 31871 w 1510630"/>
                  <a:gd name="connsiteY27" fmla="*/ 265246 h 275454"/>
                  <a:gd name="connsiteX28" fmla="*/ 915 w 1510630"/>
                  <a:gd name="connsiteY28" fmla="*/ 253340 h 275454"/>
                  <a:gd name="connsiteX29" fmla="*/ 67590 w 1510630"/>
                  <a:gd name="connsiteY29" fmla="*/ 241434 h 275454"/>
                  <a:gd name="connsiteX30" fmla="*/ 103309 w 1510630"/>
                  <a:gd name="connsiteY30" fmla="*/ 203334 h 275454"/>
                  <a:gd name="connsiteX31" fmla="*/ 139027 w 1510630"/>
                  <a:gd name="connsiteY31" fmla="*/ 129515 h 275454"/>
                  <a:gd name="connsiteX32" fmla="*/ 177127 w 1510630"/>
                  <a:gd name="connsiteY32" fmla="*/ 55696 h 275454"/>
                  <a:gd name="connsiteX33" fmla="*/ 219990 w 1510630"/>
                  <a:gd name="connsiteY33" fmla="*/ 15215 h 275454"/>
                  <a:gd name="connsiteX34" fmla="*/ 289046 w 1510630"/>
                  <a:gd name="connsiteY34" fmla="*/ 927 h 275454"/>
                  <a:gd name="connsiteX35" fmla="*/ 391440 w 1510630"/>
                  <a:gd name="connsiteY35" fmla="*/ 3309 h 275454"/>
                  <a:gd name="connsiteX0" fmla="*/ 391440 w 1510630"/>
                  <a:gd name="connsiteY0" fmla="*/ 3309 h 275454"/>
                  <a:gd name="connsiteX1" fmla="*/ 620040 w 1510630"/>
                  <a:gd name="connsiteY1" fmla="*/ 3308 h 275454"/>
                  <a:gd name="connsiteX2" fmla="*/ 884358 w 1510630"/>
                  <a:gd name="connsiteY2" fmla="*/ 3308 h 275454"/>
                  <a:gd name="connsiteX3" fmla="*/ 1141533 w 1510630"/>
                  <a:gd name="connsiteY3" fmla="*/ 3308 h 275454"/>
                  <a:gd name="connsiteX4" fmla="*/ 1279646 w 1510630"/>
                  <a:gd name="connsiteY4" fmla="*/ 5690 h 275454"/>
                  <a:gd name="connsiteX5" fmla="*/ 1334415 w 1510630"/>
                  <a:gd name="connsiteY5" fmla="*/ 17596 h 275454"/>
                  <a:gd name="connsiteX6" fmla="*/ 1367752 w 1510630"/>
                  <a:gd name="connsiteY6" fmla="*/ 62840 h 275454"/>
                  <a:gd name="connsiteX7" fmla="*/ 1391565 w 1510630"/>
                  <a:gd name="connsiteY7" fmla="*/ 122371 h 275454"/>
                  <a:gd name="connsiteX8" fmla="*/ 1410615 w 1510630"/>
                  <a:gd name="connsiteY8" fmla="*/ 181902 h 275454"/>
                  <a:gd name="connsiteX9" fmla="*/ 1436808 w 1510630"/>
                  <a:gd name="connsiteY9" fmla="*/ 234290 h 275454"/>
                  <a:gd name="connsiteX10" fmla="*/ 1463002 w 1510630"/>
                  <a:gd name="connsiteY10" fmla="*/ 253340 h 275454"/>
                  <a:gd name="connsiteX11" fmla="*/ 1510627 w 1510630"/>
                  <a:gd name="connsiteY11" fmla="*/ 267627 h 275454"/>
                  <a:gd name="connsiteX12" fmla="*/ 1465383 w 1510630"/>
                  <a:gd name="connsiteY12" fmla="*/ 274771 h 275454"/>
                  <a:gd name="connsiteX13" fmla="*/ 1420140 w 1510630"/>
                  <a:gd name="connsiteY13" fmla="*/ 250958 h 275454"/>
                  <a:gd name="connsiteX14" fmla="*/ 1393945 w 1510630"/>
                  <a:gd name="connsiteY14" fmla="*/ 200952 h 275454"/>
                  <a:gd name="connsiteX15" fmla="*/ 1372514 w 1510630"/>
                  <a:gd name="connsiteY15" fmla="*/ 139039 h 275454"/>
                  <a:gd name="connsiteX16" fmla="*/ 1336796 w 1510630"/>
                  <a:gd name="connsiteY16" fmla="*/ 72365 h 275454"/>
                  <a:gd name="connsiteX17" fmla="*/ 1286789 w 1510630"/>
                  <a:gd name="connsiteY17" fmla="*/ 43789 h 275454"/>
                  <a:gd name="connsiteX18" fmla="*/ 1046283 w 1510630"/>
                  <a:gd name="connsiteY18" fmla="*/ 41408 h 275454"/>
                  <a:gd name="connsiteX19" fmla="*/ 417633 w 1510630"/>
                  <a:gd name="connsiteY19" fmla="*/ 41409 h 275454"/>
                  <a:gd name="connsiteX20" fmla="*/ 274758 w 1510630"/>
                  <a:gd name="connsiteY20" fmla="*/ 41408 h 275454"/>
                  <a:gd name="connsiteX21" fmla="*/ 219990 w 1510630"/>
                  <a:gd name="connsiteY21" fmla="*/ 58078 h 275454"/>
                  <a:gd name="connsiteX22" fmla="*/ 189034 w 1510630"/>
                  <a:gd name="connsiteY22" fmla="*/ 100940 h 275454"/>
                  <a:gd name="connsiteX23" fmla="*/ 158076 w 1510630"/>
                  <a:gd name="connsiteY23" fmla="*/ 160471 h 275454"/>
                  <a:gd name="connsiteX24" fmla="*/ 136646 w 1510630"/>
                  <a:gd name="connsiteY24" fmla="*/ 200953 h 275454"/>
                  <a:gd name="connsiteX25" fmla="*/ 115215 w 1510630"/>
                  <a:gd name="connsiteY25" fmla="*/ 236670 h 275454"/>
                  <a:gd name="connsiteX26" fmla="*/ 74734 w 1510630"/>
                  <a:gd name="connsiteY26" fmla="*/ 260483 h 275454"/>
                  <a:gd name="connsiteX27" fmla="*/ 31871 w 1510630"/>
                  <a:gd name="connsiteY27" fmla="*/ 265246 h 275454"/>
                  <a:gd name="connsiteX28" fmla="*/ 915 w 1510630"/>
                  <a:gd name="connsiteY28" fmla="*/ 253340 h 275454"/>
                  <a:gd name="connsiteX29" fmla="*/ 67590 w 1510630"/>
                  <a:gd name="connsiteY29" fmla="*/ 241434 h 275454"/>
                  <a:gd name="connsiteX30" fmla="*/ 103309 w 1510630"/>
                  <a:gd name="connsiteY30" fmla="*/ 203334 h 275454"/>
                  <a:gd name="connsiteX31" fmla="*/ 139027 w 1510630"/>
                  <a:gd name="connsiteY31" fmla="*/ 129515 h 275454"/>
                  <a:gd name="connsiteX32" fmla="*/ 177127 w 1510630"/>
                  <a:gd name="connsiteY32" fmla="*/ 55696 h 275454"/>
                  <a:gd name="connsiteX33" fmla="*/ 219990 w 1510630"/>
                  <a:gd name="connsiteY33" fmla="*/ 15215 h 275454"/>
                  <a:gd name="connsiteX34" fmla="*/ 289046 w 1510630"/>
                  <a:gd name="connsiteY34" fmla="*/ 927 h 275454"/>
                  <a:gd name="connsiteX35" fmla="*/ 391440 w 1510630"/>
                  <a:gd name="connsiteY35" fmla="*/ 3309 h 275454"/>
                  <a:gd name="connsiteX0" fmla="*/ 391440 w 1510630"/>
                  <a:gd name="connsiteY0" fmla="*/ 3309 h 275744"/>
                  <a:gd name="connsiteX1" fmla="*/ 620040 w 1510630"/>
                  <a:gd name="connsiteY1" fmla="*/ 3308 h 275744"/>
                  <a:gd name="connsiteX2" fmla="*/ 884358 w 1510630"/>
                  <a:gd name="connsiteY2" fmla="*/ 3308 h 275744"/>
                  <a:gd name="connsiteX3" fmla="*/ 1141533 w 1510630"/>
                  <a:gd name="connsiteY3" fmla="*/ 3308 h 275744"/>
                  <a:gd name="connsiteX4" fmla="*/ 1279646 w 1510630"/>
                  <a:gd name="connsiteY4" fmla="*/ 5690 h 275744"/>
                  <a:gd name="connsiteX5" fmla="*/ 1334415 w 1510630"/>
                  <a:gd name="connsiteY5" fmla="*/ 17596 h 275744"/>
                  <a:gd name="connsiteX6" fmla="*/ 1367752 w 1510630"/>
                  <a:gd name="connsiteY6" fmla="*/ 62840 h 275744"/>
                  <a:gd name="connsiteX7" fmla="*/ 1391565 w 1510630"/>
                  <a:gd name="connsiteY7" fmla="*/ 122371 h 275744"/>
                  <a:gd name="connsiteX8" fmla="*/ 1410615 w 1510630"/>
                  <a:gd name="connsiteY8" fmla="*/ 181902 h 275744"/>
                  <a:gd name="connsiteX9" fmla="*/ 1436808 w 1510630"/>
                  <a:gd name="connsiteY9" fmla="*/ 234290 h 275744"/>
                  <a:gd name="connsiteX10" fmla="*/ 1463002 w 1510630"/>
                  <a:gd name="connsiteY10" fmla="*/ 253340 h 275744"/>
                  <a:gd name="connsiteX11" fmla="*/ 1510627 w 1510630"/>
                  <a:gd name="connsiteY11" fmla="*/ 267627 h 275744"/>
                  <a:gd name="connsiteX12" fmla="*/ 1465383 w 1510630"/>
                  <a:gd name="connsiteY12" fmla="*/ 274771 h 275744"/>
                  <a:gd name="connsiteX13" fmla="*/ 1424903 w 1510630"/>
                  <a:gd name="connsiteY13" fmla="*/ 246196 h 275744"/>
                  <a:gd name="connsiteX14" fmla="*/ 1393945 w 1510630"/>
                  <a:gd name="connsiteY14" fmla="*/ 200952 h 275744"/>
                  <a:gd name="connsiteX15" fmla="*/ 1372514 w 1510630"/>
                  <a:gd name="connsiteY15" fmla="*/ 139039 h 275744"/>
                  <a:gd name="connsiteX16" fmla="*/ 1336796 w 1510630"/>
                  <a:gd name="connsiteY16" fmla="*/ 72365 h 275744"/>
                  <a:gd name="connsiteX17" fmla="*/ 1286789 w 1510630"/>
                  <a:gd name="connsiteY17" fmla="*/ 43789 h 275744"/>
                  <a:gd name="connsiteX18" fmla="*/ 1046283 w 1510630"/>
                  <a:gd name="connsiteY18" fmla="*/ 41408 h 275744"/>
                  <a:gd name="connsiteX19" fmla="*/ 417633 w 1510630"/>
                  <a:gd name="connsiteY19" fmla="*/ 41409 h 275744"/>
                  <a:gd name="connsiteX20" fmla="*/ 274758 w 1510630"/>
                  <a:gd name="connsiteY20" fmla="*/ 41408 h 275744"/>
                  <a:gd name="connsiteX21" fmla="*/ 219990 w 1510630"/>
                  <a:gd name="connsiteY21" fmla="*/ 58078 h 275744"/>
                  <a:gd name="connsiteX22" fmla="*/ 189034 w 1510630"/>
                  <a:gd name="connsiteY22" fmla="*/ 100940 h 275744"/>
                  <a:gd name="connsiteX23" fmla="*/ 158076 w 1510630"/>
                  <a:gd name="connsiteY23" fmla="*/ 160471 h 275744"/>
                  <a:gd name="connsiteX24" fmla="*/ 136646 w 1510630"/>
                  <a:gd name="connsiteY24" fmla="*/ 200953 h 275744"/>
                  <a:gd name="connsiteX25" fmla="*/ 115215 w 1510630"/>
                  <a:gd name="connsiteY25" fmla="*/ 236670 h 275744"/>
                  <a:gd name="connsiteX26" fmla="*/ 74734 w 1510630"/>
                  <a:gd name="connsiteY26" fmla="*/ 260483 h 275744"/>
                  <a:gd name="connsiteX27" fmla="*/ 31871 w 1510630"/>
                  <a:gd name="connsiteY27" fmla="*/ 265246 h 275744"/>
                  <a:gd name="connsiteX28" fmla="*/ 915 w 1510630"/>
                  <a:gd name="connsiteY28" fmla="*/ 253340 h 275744"/>
                  <a:gd name="connsiteX29" fmla="*/ 67590 w 1510630"/>
                  <a:gd name="connsiteY29" fmla="*/ 241434 h 275744"/>
                  <a:gd name="connsiteX30" fmla="*/ 103309 w 1510630"/>
                  <a:gd name="connsiteY30" fmla="*/ 203334 h 275744"/>
                  <a:gd name="connsiteX31" fmla="*/ 139027 w 1510630"/>
                  <a:gd name="connsiteY31" fmla="*/ 129515 h 275744"/>
                  <a:gd name="connsiteX32" fmla="*/ 177127 w 1510630"/>
                  <a:gd name="connsiteY32" fmla="*/ 55696 h 275744"/>
                  <a:gd name="connsiteX33" fmla="*/ 219990 w 1510630"/>
                  <a:gd name="connsiteY33" fmla="*/ 15215 h 275744"/>
                  <a:gd name="connsiteX34" fmla="*/ 289046 w 1510630"/>
                  <a:gd name="connsiteY34" fmla="*/ 927 h 275744"/>
                  <a:gd name="connsiteX35" fmla="*/ 391440 w 1510630"/>
                  <a:gd name="connsiteY35" fmla="*/ 3309 h 275744"/>
                  <a:gd name="connsiteX0" fmla="*/ 391440 w 1510630"/>
                  <a:gd name="connsiteY0" fmla="*/ 3309 h 271598"/>
                  <a:gd name="connsiteX1" fmla="*/ 620040 w 1510630"/>
                  <a:gd name="connsiteY1" fmla="*/ 3308 h 271598"/>
                  <a:gd name="connsiteX2" fmla="*/ 884358 w 1510630"/>
                  <a:gd name="connsiteY2" fmla="*/ 3308 h 271598"/>
                  <a:gd name="connsiteX3" fmla="*/ 1141533 w 1510630"/>
                  <a:gd name="connsiteY3" fmla="*/ 3308 h 271598"/>
                  <a:gd name="connsiteX4" fmla="*/ 1279646 w 1510630"/>
                  <a:gd name="connsiteY4" fmla="*/ 5690 h 271598"/>
                  <a:gd name="connsiteX5" fmla="*/ 1334415 w 1510630"/>
                  <a:gd name="connsiteY5" fmla="*/ 17596 h 271598"/>
                  <a:gd name="connsiteX6" fmla="*/ 1367752 w 1510630"/>
                  <a:gd name="connsiteY6" fmla="*/ 62840 h 271598"/>
                  <a:gd name="connsiteX7" fmla="*/ 1391565 w 1510630"/>
                  <a:gd name="connsiteY7" fmla="*/ 122371 h 271598"/>
                  <a:gd name="connsiteX8" fmla="*/ 1410615 w 1510630"/>
                  <a:gd name="connsiteY8" fmla="*/ 181902 h 271598"/>
                  <a:gd name="connsiteX9" fmla="*/ 1436808 w 1510630"/>
                  <a:gd name="connsiteY9" fmla="*/ 234290 h 271598"/>
                  <a:gd name="connsiteX10" fmla="*/ 1463002 w 1510630"/>
                  <a:gd name="connsiteY10" fmla="*/ 253340 h 271598"/>
                  <a:gd name="connsiteX11" fmla="*/ 1510627 w 1510630"/>
                  <a:gd name="connsiteY11" fmla="*/ 267627 h 271598"/>
                  <a:gd name="connsiteX12" fmla="*/ 1465383 w 1510630"/>
                  <a:gd name="connsiteY12" fmla="*/ 270008 h 271598"/>
                  <a:gd name="connsiteX13" fmla="*/ 1424903 w 1510630"/>
                  <a:gd name="connsiteY13" fmla="*/ 246196 h 271598"/>
                  <a:gd name="connsiteX14" fmla="*/ 1393945 w 1510630"/>
                  <a:gd name="connsiteY14" fmla="*/ 200952 h 271598"/>
                  <a:gd name="connsiteX15" fmla="*/ 1372514 w 1510630"/>
                  <a:gd name="connsiteY15" fmla="*/ 139039 h 271598"/>
                  <a:gd name="connsiteX16" fmla="*/ 1336796 w 1510630"/>
                  <a:gd name="connsiteY16" fmla="*/ 72365 h 271598"/>
                  <a:gd name="connsiteX17" fmla="*/ 1286789 w 1510630"/>
                  <a:gd name="connsiteY17" fmla="*/ 43789 h 271598"/>
                  <a:gd name="connsiteX18" fmla="*/ 1046283 w 1510630"/>
                  <a:gd name="connsiteY18" fmla="*/ 41408 h 271598"/>
                  <a:gd name="connsiteX19" fmla="*/ 417633 w 1510630"/>
                  <a:gd name="connsiteY19" fmla="*/ 41409 h 271598"/>
                  <a:gd name="connsiteX20" fmla="*/ 274758 w 1510630"/>
                  <a:gd name="connsiteY20" fmla="*/ 41408 h 271598"/>
                  <a:gd name="connsiteX21" fmla="*/ 219990 w 1510630"/>
                  <a:gd name="connsiteY21" fmla="*/ 58078 h 271598"/>
                  <a:gd name="connsiteX22" fmla="*/ 189034 w 1510630"/>
                  <a:gd name="connsiteY22" fmla="*/ 100940 h 271598"/>
                  <a:gd name="connsiteX23" fmla="*/ 158076 w 1510630"/>
                  <a:gd name="connsiteY23" fmla="*/ 160471 h 271598"/>
                  <a:gd name="connsiteX24" fmla="*/ 136646 w 1510630"/>
                  <a:gd name="connsiteY24" fmla="*/ 200953 h 271598"/>
                  <a:gd name="connsiteX25" fmla="*/ 115215 w 1510630"/>
                  <a:gd name="connsiteY25" fmla="*/ 236670 h 271598"/>
                  <a:gd name="connsiteX26" fmla="*/ 74734 w 1510630"/>
                  <a:gd name="connsiteY26" fmla="*/ 260483 h 271598"/>
                  <a:gd name="connsiteX27" fmla="*/ 31871 w 1510630"/>
                  <a:gd name="connsiteY27" fmla="*/ 265246 h 271598"/>
                  <a:gd name="connsiteX28" fmla="*/ 915 w 1510630"/>
                  <a:gd name="connsiteY28" fmla="*/ 253340 h 271598"/>
                  <a:gd name="connsiteX29" fmla="*/ 67590 w 1510630"/>
                  <a:gd name="connsiteY29" fmla="*/ 241434 h 271598"/>
                  <a:gd name="connsiteX30" fmla="*/ 103309 w 1510630"/>
                  <a:gd name="connsiteY30" fmla="*/ 203334 h 271598"/>
                  <a:gd name="connsiteX31" fmla="*/ 139027 w 1510630"/>
                  <a:gd name="connsiteY31" fmla="*/ 129515 h 271598"/>
                  <a:gd name="connsiteX32" fmla="*/ 177127 w 1510630"/>
                  <a:gd name="connsiteY32" fmla="*/ 55696 h 271598"/>
                  <a:gd name="connsiteX33" fmla="*/ 219990 w 1510630"/>
                  <a:gd name="connsiteY33" fmla="*/ 15215 h 271598"/>
                  <a:gd name="connsiteX34" fmla="*/ 289046 w 1510630"/>
                  <a:gd name="connsiteY34" fmla="*/ 927 h 271598"/>
                  <a:gd name="connsiteX35" fmla="*/ 391440 w 1510630"/>
                  <a:gd name="connsiteY35" fmla="*/ 3309 h 271598"/>
                  <a:gd name="connsiteX0" fmla="*/ 391440 w 1510630"/>
                  <a:gd name="connsiteY0" fmla="*/ 3309 h 271598"/>
                  <a:gd name="connsiteX1" fmla="*/ 620040 w 1510630"/>
                  <a:gd name="connsiteY1" fmla="*/ 3308 h 271598"/>
                  <a:gd name="connsiteX2" fmla="*/ 884358 w 1510630"/>
                  <a:gd name="connsiteY2" fmla="*/ 3308 h 271598"/>
                  <a:gd name="connsiteX3" fmla="*/ 1141533 w 1510630"/>
                  <a:gd name="connsiteY3" fmla="*/ 3308 h 271598"/>
                  <a:gd name="connsiteX4" fmla="*/ 1279646 w 1510630"/>
                  <a:gd name="connsiteY4" fmla="*/ 5690 h 271598"/>
                  <a:gd name="connsiteX5" fmla="*/ 1334415 w 1510630"/>
                  <a:gd name="connsiteY5" fmla="*/ 17596 h 271598"/>
                  <a:gd name="connsiteX6" fmla="*/ 1367752 w 1510630"/>
                  <a:gd name="connsiteY6" fmla="*/ 62840 h 271598"/>
                  <a:gd name="connsiteX7" fmla="*/ 1391565 w 1510630"/>
                  <a:gd name="connsiteY7" fmla="*/ 122371 h 271598"/>
                  <a:gd name="connsiteX8" fmla="*/ 1410615 w 1510630"/>
                  <a:gd name="connsiteY8" fmla="*/ 181902 h 271598"/>
                  <a:gd name="connsiteX9" fmla="*/ 1436808 w 1510630"/>
                  <a:gd name="connsiteY9" fmla="*/ 234290 h 271598"/>
                  <a:gd name="connsiteX10" fmla="*/ 1463002 w 1510630"/>
                  <a:gd name="connsiteY10" fmla="*/ 253340 h 271598"/>
                  <a:gd name="connsiteX11" fmla="*/ 1510627 w 1510630"/>
                  <a:gd name="connsiteY11" fmla="*/ 267627 h 271598"/>
                  <a:gd name="connsiteX12" fmla="*/ 1465383 w 1510630"/>
                  <a:gd name="connsiteY12" fmla="*/ 270008 h 271598"/>
                  <a:gd name="connsiteX13" fmla="*/ 1424903 w 1510630"/>
                  <a:gd name="connsiteY13" fmla="*/ 246196 h 271598"/>
                  <a:gd name="connsiteX14" fmla="*/ 1393945 w 1510630"/>
                  <a:gd name="connsiteY14" fmla="*/ 200952 h 271598"/>
                  <a:gd name="connsiteX15" fmla="*/ 1372514 w 1510630"/>
                  <a:gd name="connsiteY15" fmla="*/ 139039 h 271598"/>
                  <a:gd name="connsiteX16" fmla="*/ 1343940 w 1510630"/>
                  <a:gd name="connsiteY16" fmla="*/ 74746 h 271598"/>
                  <a:gd name="connsiteX17" fmla="*/ 1286789 w 1510630"/>
                  <a:gd name="connsiteY17" fmla="*/ 43789 h 271598"/>
                  <a:gd name="connsiteX18" fmla="*/ 1046283 w 1510630"/>
                  <a:gd name="connsiteY18" fmla="*/ 41408 h 271598"/>
                  <a:gd name="connsiteX19" fmla="*/ 417633 w 1510630"/>
                  <a:gd name="connsiteY19" fmla="*/ 41409 h 271598"/>
                  <a:gd name="connsiteX20" fmla="*/ 274758 w 1510630"/>
                  <a:gd name="connsiteY20" fmla="*/ 41408 h 271598"/>
                  <a:gd name="connsiteX21" fmla="*/ 219990 w 1510630"/>
                  <a:gd name="connsiteY21" fmla="*/ 58078 h 271598"/>
                  <a:gd name="connsiteX22" fmla="*/ 189034 w 1510630"/>
                  <a:gd name="connsiteY22" fmla="*/ 100940 h 271598"/>
                  <a:gd name="connsiteX23" fmla="*/ 158076 w 1510630"/>
                  <a:gd name="connsiteY23" fmla="*/ 160471 h 271598"/>
                  <a:gd name="connsiteX24" fmla="*/ 136646 w 1510630"/>
                  <a:gd name="connsiteY24" fmla="*/ 200953 h 271598"/>
                  <a:gd name="connsiteX25" fmla="*/ 115215 w 1510630"/>
                  <a:gd name="connsiteY25" fmla="*/ 236670 h 271598"/>
                  <a:gd name="connsiteX26" fmla="*/ 74734 w 1510630"/>
                  <a:gd name="connsiteY26" fmla="*/ 260483 h 271598"/>
                  <a:gd name="connsiteX27" fmla="*/ 31871 w 1510630"/>
                  <a:gd name="connsiteY27" fmla="*/ 265246 h 271598"/>
                  <a:gd name="connsiteX28" fmla="*/ 915 w 1510630"/>
                  <a:gd name="connsiteY28" fmla="*/ 253340 h 271598"/>
                  <a:gd name="connsiteX29" fmla="*/ 67590 w 1510630"/>
                  <a:gd name="connsiteY29" fmla="*/ 241434 h 271598"/>
                  <a:gd name="connsiteX30" fmla="*/ 103309 w 1510630"/>
                  <a:gd name="connsiteY30" fmla="*/ 203334 h 271598"/>
                  <a:gd name="connsiteX31" fmla="*/ 139027 w 1510630"/>
                  <a:gd name="connsiteY31" fmla="*/ 129515 h 271598"/>
                  <a:gd name="connsiteX32" fmla="*/ 177127 w 1510630"/>
                  <a:gd name="connsiteY32" fmla="*/ 55696 h 271598"/>
                  <a:gd name="connsiteX33" fmla="*/ 219990 w 1510630"/>
                  <a:gd name="connsiteY33" fmla="*/ 15215 h 271598"/>
                  <a:gd name="connsiteX34" fmla="*/ 289046 w 1510630"/>
                  <a:gd name="connsiteY34" fmla="*/ 927 h 271598"/>
                  <a:gd name="connsiteX35" fmla="*/ 391440 w 1510630"/>
                  <a:gd name="connsiteY35" fmla="*/ 3309 h 271598"/>
                  <a:gd name="connsiteX0" fmla="*/ 391440 w 1510630"/>
                  <a:gd name="connsiteY0" fmla="*/ 3661 h 271950"/>
                  <a:gd name="connsiteX1" fmla="*/ 620040 w 1510630"/>
                  <a:gd name="connsiteY1" fmla="*/ 3660 h 271950"/>
                  <a:gd name="connsiteX2" fmla="*/ 884358 w 1510630"/>
                  <a:gd name="connsiteY2" fmla="*/ 3660 h 271950"/>
                  <a:gd name="connsiteX3" fmla="*/ 1141533 w 1510630"/>
                  <a:gd name="connsiteY3" fmla="*/ 3660 h 271950"/>
                  <a:gd name="connsiteX4" fmla="*/ 1279646 w 1510630"/>
                  <a:gd name="connsiteY4" fmla="*/ 6042 h 271950"/>
                  <a:gd name="connsiteX5" fmla="*/ 1334415 w 1510630"/>
                  <a:gd name="connsiteY5" fmla="*/ 17948 h 271950"/>
                  <a:gd name="connsiteX6" fmla="*/ 1367752 w 1510630"/>
                  <a:gd name="connsiteY6" fmla="*/ 63192 h 271950"/>
                  <a:gd name="connsiteX7" fmla="*/ 1391565 w 1510630"/>
                  <a:gd name="connsiteY7" fmla="*/ 122723 h 271950"/>
                  <a:gd name="connsiteX8" fmla="*/ 1410615 w 1510630"/>
                  <a:gd name="connsiteY8" fmla="*/ 182254 h 271950"/>
                  <a:gd name="connsiteX9" fmla="*/ 1436808 w 1510630"/>
                  <a:gd name="connsiteY9" fmla="*/ 234642 h 271950"/>
                  <a:gd name="connsiteX10" fmla="*/ 1463002 w 1510630"/>
                  <a:gd name="connsiteY10" fmla="*/ 253692 h 271950"/>
                  <a:gd name="connsiteX11" fmla="*/ 1510627 w 1510630"/>
                  <a:gd name="connsiteY11" fmla="*/ 267979 h 271950"/>
                  <a:gd name="connsiteX12" fmla="*/ 1465383 w 1510630"/>
                  <a:gd name="connsiteY12" fmla="*/ 270360 h 271950"/>
                  <a:gd name="connsiteX13" fmla="*/ 1424903 w 1510630"/>
                  <a:gd name="connsiteY13" fmla="*/ 246548 h 271950"/>
                  <a:gd name="connsiteX14" fmla="*/ 1393945 w 1510630"/>
                  <a:gd name="connsiteY14" fmla="*/ 201304 h 271950"/>
                  <a:gd name="connsiteX15" fmla="*/ 1372514 w 1510630"/>
                  <a:gd name="connsiteY15" fmla="*/ 139391 h 271950"/>
                  <a:gd name="connsiteX16" fmla="*/ 1343940 w 1510630"/>
                  <a:gd name="connsiteY16" fmla="*/ 75098 h 271950"/>
                  <a:gd name="connsiteX17" fmla="*/ 1286789 w 1510630"/>
                  <a:gd name="connsiteY17" fmla="*/ 44141 h 271950"/>
                  <a:gd name="connsiteX18" fmla="*/ 1046283 w 1510630"/>
                  <a:gd name="connsiteY18" fmla="*/ 41760 h 271950"/>
                  <a:gd name="connsiteX19" fmla="*/ 417633 w 1510630"/>
                  <a:gd name="connsiteY19" fmla="*/ 41761 h 271950"/>
                  <a:gd name="connsiteX20" fmla="*/ 274758 w 1510630"/>
                  <a:gd name="connsiteY20" fmla="*/ 41760 h 271950"/>
                  <a:gd name="connsiteX21" fmla="*/ 219990 w 1510630"/>
                  <a:gd name="connsiteY21" fmla="*/ 58430 h 271950"/>
                  <a:gd name="connsiteX22" fmla="*/ 189034 w 1510630"/>
                  <a:gd name="connsiteY22" fmla="*/ 101292 h 271950"/>
                  <a:gd name="connsiteX23" fmla="*/ 158076 w 1510630"/>
                  <a:gd name="connsiteY23" fmla="*/ 160823 h 271950"/>
                  <a:gd name="connsiteX24" fmla="*/ 136646 w 1510630"/>
                  <a:gd name="connsiteY24" fmla="*/ 201305 h 271950"/>
                  <a:gd name="connsiteX25" fmla="*/ 115215 w 1510630"/>
                  <a:gd name="connsiteY25" fmla="*/ 237022 h 271950"/>
                  <a:gd name="connsiteX26" fmla="*/ 74734 w 1510630"/>
                  <a:gd name="connsiteY26" fmla="*/ 260835 h 271950"/>
                  <a:gd name="connsiteX27" fmla="*/ 31871 w 1510630"/>
                  <a:gd name="connsiteY27" fmla="*/ 265598 h 271950"/>
                  <a:gd name="connsiteX28" fmla="*/ 915 w 1510630"/>
                  <a:gd name="connsiteY28" fmla="*/ 253692 h 271950"/>
                  <a:gd name="connsiteX29" fmla="*/ 67590 w 1510630"/>
                  <a:gd name="connsiteY29" fmla="*/ 241786 h 271950"/>
                  <a:gd name="connsiteX30" fmla="*/ 103309 w 1510630"/>
                  <a:gd name="connsiteY30" fmla="*/ 203686 h 271950"/>
                  <a:gd name="connsiteX31" fmla="*/ 139027 w 1510630"/>
                  <a:gd name="connsiteY31" fmla="*/ 129867 h 271950"/>
                  <a:gd name="connsiteX32" fmla="*/ 177127 w 1510630"/>
                  <a:gd name="connsiteY32" fmla="*/ 56048 h 271950"/>
                  <a:gd name="connsiteX33" fmla="*/ 222371 w 1510630"/>
                  <a:gd name="connsiteY33" fmla="*/ 20329 h 271950"/>
                  <a:gd name="connsiteX34" fmla="*/ 289046 w 1510630"/>
                  <a:gd name="connsiteY34" fmla="*/ 1279 h 271950"/>
                  <a:gd name="connsiteX35" fmla="*/ 391440 w 1510630"/>
                  <a:gd name="connsiteY35" fmla="*/ 3661 h 271950"/>
                  <a:gd name="connsiteX0" fmla="*/ 391440 w 1510630"/>
                  <a:gd name="connsiteY0" fmla="*/ 1327 h 269616"/>
                  <a:gd name="connsiteX1" fmla="*/ 620040 w 1510630"/>
                  <a:gd name="connsiteY1" fmla="*/ 1326 h 269616"/>
                  <a:gd name="connsiteX2" fmla="*/ 884358 w 1510630"/>
                  <a:gd name="connsiteY2" fmla="*/ 1326 h 269616"/>
                  <a:gd name="connsiteX3" fmla="*/ 1141533 w 1510630"/>
                  <a:gd name="connsiteY3" fmla="*/ 1326 h 269616"/>
                  <a:gd name="connsiteX4" fmla="*/ 1279646 w 1510630"/>
                  <a:gd name="connsiteY4" fmla="*/ 3708 h 269616"/>
                  <a:gd name="connsiteX5" fmla="*/ 1334415 w 1510630"/>
                  <a:gd name="connsiteY5" fmla="*/ 15614 h 269616"/>
                  <a:gd name="connsiteX6" fmla="*/ 1367752 w 1510630"/>
                  <a:gd name="connsiteY6" fmla="*/ 60858 h 269616"/>
                  <a:gd name="connsiteX7" fmla="*/ 1391565 w 1510630"/>
                  <a:gd name="connsiteY7" fmla="*/ 120389 h 269616"/>
                  <a:gd name="connsiteX8" fmla="*/ 1410615 w 1510630"/>
                  <a:gd name="connsiteY8" fmla="*/ 179920 h 269616"/>
                  <a:gd name="connsiteX9" fmla="*/ 1436808 w 1510630"/>
                  <a:gd name="connsiteY9" fmla="*/ 232308 h 269616"/>
                  <a:gd name="connsiteX10" fmla="*/ 1463002 w 1510630"/>
                  <a:gd name="connsiteY10" fmla="*/ 251358 h 269616"/>
                  <a:gd name="connsiteX11" fmla="*/ 1510627 w 1510630"/>
                  <a:gd name="connsiteY11" fmla="*/ 265645 h 269616"/>
                  <a:gd name="connsiteX12" fmla="*/ 1465383 w 1510630"/>
                  <a:gd name="connsiteY12" fmla="*/ 268026 h 269616"/>
                  <a:gd name="connsiteX13" fmla="*/ 1424903 w 1510630"/>
                  <a:gd name="connsiteY13" fmla="*/ 244214 h 269616"/>
                  <a:gd name="connsiteX14" fmla="*/ 1393945 w 1510630"/>
                  <a:gd name="connsiteY14" fmla="*/ 198970 h 269616"/>
                  <a:gd name="connsiteX15" fmla="*/ 1372514 w 1510630"/>
                  <a:gd name="connsiteY15" fmla="*/ 137057 h 269616"/>
                  <a:gd name="connsiteX16" fmla="*/ 1343940 w 1510630"/>
                  <a:gd name="connsiteY16" fmla="*/ 72764 h 269616"/>
                  <a:gd name="connsiteX17" fmla="*/ 1286789 w 1510630"/>
                  <a:gd name="connsiteY17" fmla="*/ 41807 h 269616"/>
                  <a:gd name="connsiteX18" fmla="*/ 1046283 w 1510630"/>
                  <a:gd name="connsiteY18" fmla="*/ 39426 h 269616"/>
                  <a:gd name="connsiteX19" fmla="*/ 417633 w 1510630"/>
                  <a:gd name="connsiteY19" fmla="*/ 39427 h 269616"/>
                  <a:gd name="connsiteX20" fmla="*/ 274758 w 1510630"/>
                  <a:gd name="connsiteY20" fmla="*/ 39426 h 269616"/>
                  <a:gd name="connsiteX21" fmla="*/ 219990 w 1510630"/>
                  <a:gd name="connsiteY21" fmla="*/ 56096 h 269616"/>
                  <a:gd name="connsiteX22" fmla="*/ 189034 w 1510630"/>
                  <a:gd name="connsiteY22" fmla="*/ 98958 h 269616"/>
                  <a:gd name="connsiteX23" fmla="*/ 158076 w 1510630"/>
                  <a:gd name="connsiteY23" fmla="*/ 158489 h 269616"/>
                  <a:gd name="connsiteX24" fmla="*/ 136646 w 1510630"/>
                  <a:gd name="connsiteY24" fmla="*/ 198971 h 269616"/>
                  <a:gd name="connsiteX25" fmla="*/ 115215 w 1510630"/>
                  <a:gd name="connsiteY25" fmla="*/ 234688 h 269616"/>
                  <a:gd name="connsiteX26" fmla="*/ 74734 w 1510630"/>
                  <a:gd name="connsiteY26" fmla="*/ 258501 h 269616"/>
                  <a:gd name="connsiteX27" fmla="*/ 31871 w 1510630"/>
                  <a:gd name="connsiteY27" fmla="*/ 263264 h 269616"/>
                  <a:gd name="connsiteX28" fmla="*/ 915 w 1510630"/>
                  <a:gd name="connsiteY28" fmla="*/ 251358 h 269616"/>
                  <a:gd name="connsiteX29" fmla="*/ 67590 w 1510630"/>
                  <a:gd name="connsiteY29" fmla="*/ 239452 h 269616"/>
                  <a:gd name="connsiteX30" fmla="*/ 103309 w 1510630"/>
                  <a:gd name="connsiteY30" fmla="*/ 201352 h 269616"/>
                  <a:gd name="connsiteX31" fmla="*/ 139027 w 1510630"/>
                  <a:gd name="connsiteY31" fmla="*/ 127533 h 269616"/>
                  <a:gd name="connsiteX32" fmla="*/ 177127 w 1510630"/>
                  <a:gd name="connsiteY32" fmla="*/ 53714 h 269616"/>
                  <a:gd name="connsiteX33" fmla="*/ 222371 w 1510630"/>
                  <a:gd name="connsiteY33" fmla="*/ 17995 h 269616"/>
                  <a:gd name="connsiteX34" fmla="*/ 289046 w 1510630"/>
                  <a:gd name="connsiteY34" fmla="*/ 3708 h 269616"/>
                  <a:gd name="connsiteX35" fmla="*/ 391440 w 1510630"/>
                  <a:gd name="connsiteY35" fmla="*/ 1327 h 269616"/>
                  <a:gd name="connsiteX0" fmla="*/ 391440 w 1510630"/>
                  <a:gd name="connsiteY0" fmla="*/ 2382 h 268290"/>
                  <a:gd name="connsiteX1" fmla="*/ 620040 w 1510630"/>
                  <a:gd name="connsiteY1" fmla="*/ 0 h 268290"/>
                  <a:gd name="connsiteX2" fmla="*/ 884358 w 1510630"/>
                  <a:gd name="connsiteY2" fmla="*/ 0 h 268290"/>
                  <a:gd name="connsiteX3" fmla="*/ 1141533 w 1510630"/>
                  <a:gd name="connsiteY3" fmla="*/ 0 h 268290"/>
                  <a:gd name="connsiteX4" fmla="*/ 1279646 w 1510630"/>
                  <a:gd name="connsiteY4" fmla="*/ 2382 h 268290"/>
                  <a:gd name="connsiteX5" fmla="*/ 1334415 w 1510630"/>
                  <a:gd name="connsiteY5" fmla="*/ 14288 h 268290"/>
                  <a:gd name="connsiteX6" fmla="*/ 1367752 w 1510630"/>
                  <a:gd name="connsiteY6" fmla="*/ 59532 h 268290"/>
                  <a:gd name="connsiteX7" fmla="*/ 1391565 w 1510630"/>
                  <a:gd name="connsiteY7" fmla="*/ 119063 h 268290"/>
                  <a:gd name="connsiteX8" fmla="*/ 1410615 w 1510630"/>
                  <a:gd name="connsiteY8" fmla="*/ 178594 h 268290"/>
                  <a:gd name="connsiteX9" fmla="*/ 1436808 w 1510630"/>
                  <a:gd name="connsiteY9" fmla="*/ 230982 h 268290"/>
                  <a:gd name="connsiteX10" fmla="*/ 1463002 w 1510630"/>
                  <a:gd name="connsiteY10" fmla="*/ 250032 h 268290"/>
                  <a:gd name="connsiteX11" fmla="*/ 1510627 w 1510630"/>
                  <a:gd name="connsiteY11" fmla="*/ 264319 h 268290"/>
                  <a:gd name="connsiteX12" fmla="*/ 1465383 w 1510630"/>
                  <a:gd name="connsiteY12" fmla="*/ 266700 h 268290"/>
                  <a:gd name="connsiteX13" fmla="*/ 1424903 w 1510630"/>
                  <a:gd name="connsiteY13" fmla="*/ 242888 h 268290"/>
                  <a:gd name="connsiteX14" fmla="*/ 1393945 w 1510630"/>
                  <a:gd name="connsiteY14" fmla="*/ 197644 h 268290"/>
                  <a:gd name="connsiteX15" fmla="*/ 1372514 w 1510630"/>
                  <a:gd name="connsiteY15" fmla="*/ 135731 h 268290"/>
                  <a:gd name="connsiteX16" fmla="*/ 1343940 w 1510630"/>
                  <a:gd name="connsiteY16" fmla="*/ 71438 h 268290"/>
                  <a:gd name="connsiteX17" fmla="*/ 1286789 w 1510630"/>
                  <a:gd name="connsiteY17" fmla="*/ 40481 h 268290"/>
                  <a:gd name="connsiteX18" fmla="*/ 1046283 w 1510630"/>
                  <a:gd name="connsiteY18" fmla="*/ 38100 h 268290"/>
                  <a:gd name="connsiteX19" fmla="*/ 417633 w 1510630"/>
                  <a:gd name="connsiteY19" fmla="*/ 38101 h 268290"/>
                  <a:gd name="connsiteX20" fmla="*/ 274758 w 1510630"/>
                  <a:gd name="connsiteY20" fmla="*/ 38100 h 268290"/>
                  <a:gd name="connsiteX21" fmla="*/ 219990 w 1510630"/>
                  <a:gd name="connsiteY21" fmla="*/ 54770 h 268290"/>
                  <a:gd name="connsiteX22" fmla="*/ 189034 w 1510630"/>
                  <a:gd name="connsiteY22" fmla="*/ 97632 h 268290"/>
                  <a:gd name="connsiteX23" fmla="*/ 158076 w 1510630"/>
                  <a:gd name="connsiteY23" fmla="*/ 157163 h 268290"/>
                  <a:gd name="connsiteX24" fmla="*/ 136646 w 1510630"/>
                  <a:gd name="connsiteY24" fmla="*/ 197645 h 268290"/>
                  <a:gd name="connsiteX25" fmla="*/ 115215 w 1510630"/>
                  <a:gd name="connsiteY25" fmla="*/ 233362 h 268290"/>
                  <a:gd name="connsiteX26" fmla="*/ 74734 w 1510630"/>
                  <a:gd name="connsiteY26" fmla="*/ 257175 h 268290"/>
                  <a:gd name="connsiteX27" fmla="*/ 31871 w 1510630"/>
                  <a:gd name="connsiteY27" fmla="*/ 261938 h 268290"/>
                  <a:gd name="connsiteX28" fmla="*/ 915 w 1510630"/>
                  <a:gd name="connsiteY28" fmla="*/ 250032 h 268290"/>
                  <a:gd name="connsiteX29" fmla="*/ 67590 w 1510630"/>
                  <a:gd name="connsiteY29" fmla="*/ 238126 h 268290"/>
                  <a:gd name="connsiteX30" fmla="*/ 103309 w 1510630"/>
                  <a:gd name="connsiteY30" fmla="*/ 200026 h 268290"/>
                  <a:gd name="connsiteX31" fmla="*/ 139027 w 1510630"/>
                  <a:gd name="connsiteY31" fmla="*/ 126207 h 268290"/>
                  <a:gd name="connsiteX32" fmla="*/ 177127 w 1510630"/>
                  <a:gd name="connsiteY32" fmla="*/ 52388 h 268290"/>
                  <a:gd name="connsiteX33" fmla="*/ 222371 w 1510630"/>
                  <a:gd name="connsiteY33" fmla="*/ 16669 h 268290"/>
                  <a:gd name="connsiteX34" fmla="*/ 289046 w 1510630"/>
                  <a:gd name="connsiteY34" fmla="*/ 2382 h 268290"/>
                  <a:gd name="connsiteX35" fmla="*/ 391440 w 1510630"/>
                  <a:gd name="connsiteY35" fmla="*/ 2382 h 268290"/>
                  <a:gd name="connsiteX0" fmla="*/ 391440 w 1510630"/>
                  <a:gd name="connsiteY0" fmla="*/ 2382 h 268290"/>
                  <a:gd name="connsiteX1" fmla="*/ 620040 w 1510630"/>
                  <a:gd name="connsiteY1" fmla="*/ 2382 h 268290"/>
                  <a:gd name="connsiteX2" fmla="*/ 884358 w 1510630"/>
                  <a:gd name="connsiteY2" fmla="*/ 0 h 268290"/>
                  <a:gd name="connsiteX3" fmla="*/ 1141533 w 1510630"/>
                  <a:gd name="connsiteY3" fmla="*/ 0 h 268290"/>
                  <a:gd name="connsiteX4" fmla="*/ 1279646 w 1510630"/>
                  <a:gd name="connsiteY4" fmla="*/ 2382 h 268290"/>
                  <a:gd name="connsiteX5" fmla="*/ 1334415 w 1510630"/>
                  <a:gd name="connsiteY5" fmla="*/ 14288 h 268290"/>
                  <a:gd name="connsiteX6" fmla="*/ 1367752 w 1510630"/>
                  <a:gd name="connsiteY6" fmla="*/ 59532 h 268290"/>
                  <a:gd name="connsiteX7" fmla="*/ 1391565 w 1510630"/>
                  <a:gd name="connsiteY7" fmla="*/ 119063 h 268290"/>
                  <a:gd name="connsiteX8" fmla="*/ 1410615 w 1510630"/>
                  <a:gd name="connsiteY8" fmla="*/ 178594 h 268290"/>
                  <a:gd name="connsiteX9" fmla="*/ 1436808 w 1510630"/>
                  <a:gd name="connsiteY9" fmla="*/ 230982 h 268290"/>
                  <a:gd name="connsiteX10" fmla="*/ 1463002 w 1510630"/>
                  <a:gd name="connsiteY10" fmla="*/ 250032 h 268290"/>
                  <a:gd name="connsiteX11" fmla="*/ 1510627 w 1510630"/>
                  <a:gd name="connsiteY11" fmla="*/ 264319 h 268290"/>
                  <a:gd name="connsiteX12" fmla="*/ 1465383 w 1510630"/>
                  <a:gd name="connsiteY12" fmla="*/ 266700 h 268290"/>
                  <a:gd name="connsiteX13" fmla="*/ 1424903 w 1510630"/>
                  <a:gd name="connsiteY13" fmla="*/ 242888 h 268290"/>
                  <a:gd name="connsiteX14" fmla="*/ 1393945 w 1510630"/>
                  <a:gd name="connsiteY14" fmla="*/ 197644 h 268290"/>
                  <a:gd name="connsiteX15" fmla="*/ 1372514 w 1510630"/>
                  <a:gd name="connsiteY15" fmla="*/ 135731 h 268290"/>
                  <a:gd name="connsiteX16" fmla="*/ 1343940 w 1510630"/>
                  <a:gd name="connsiteY16" fmla="*/ 71438 h 268290"/>
                  <a:gd name="connsiteX17" fmla="*/ 1286789 w 1510630"/>
                  <a:gd name="connsiteY17" fmla="*/ 40481 h 268290"/>
                  <a:gd name="connsiteX18" fmla="*/ 1046283 w 1510630"/>
                  <a:gd name="connsiteY18" fmla="*/ 38100 h 268290"/>
                  <a:gd name="connsiteX19" fmla="*/ 417633 w 1510630"/>
                  <a:gd name="connsiteY19" fmla="*/ 38101 h 268290"/>
                  <a:gd name="connsiteX20" fmla="*/ 274758 w 1510630"/>
                  <a:gd name="connsiteY20" fmla="*/ 38100 h 268290"/>
                  <a:gd name="connsiteX21" fmla="*/ 219990 w 1510630"/>
                  <a:gd name="connsiteY21" fmla="*/ 54770 h 268290"/>
                  <a:gd name="connsiteX22" fmla="*/ 189034 w 1510630"/>
                  <a:gd name="connsiteY22" fmla="*/ 97632 h 268290"/>
                  <a:gd name="connsiteX23" fmla="*/ 158076 w 1510630"/>
                  <a:gd name="connsiteY23" fmla="*/ 157163 h 268290"/>
                  <a:gd name="connsiteX24" fmla="*/ 136646 w 1510630"/>
                  <a:gd name="connsiteY24" fmla="*/ 197645 h 268290"/>
                  <a:gd name="connsiteX25" fmla="*/ 115215 w 1510630"/>
                  <a:gd name="connsiteY25" fmla="*/ 233362 h 268290"/>
                  <a:gd name="connsiteX26" fmla="*/ 74734 w 1510630"/>
                  <a:gd name="connsiteY26" fmla="*/ 257175 h 268290"/>
                  <a:gd name="connsiteX27" fmla="*/ 31871 w 1510630"/>
                  <a:gd name="connsiteY27" fmla="*/ 261938 h 268290"/>
                  <a:gd name="connsiteX28" fmla="*/ 915 w 1510630"/>
                  <a:gd name="connsiteY28" fmla="*/ 250032 h 268290"/>
                  <a:gd name="connsiteX29" fmla="*/ 67590 w 1510630"/>
                  <a:gd name="connsiteY29" fmla="*/ 238126 h 268290"/>
                  <a:gd name="connsiteX30" fmla="*/ 103309 w 1510630"/>
                  <a:gd name="connsiteY30" fmla="*/ 200026 h 268290"/>
                  <a:gd name="connsiteX31" fmla="*/ 139027 w 1510630"/>
                  <a:gd name="connsiteY31" fmla="*/ 126207 h 268290"/>
                  <a:gd name="connsiteX32" fmla="*/ 177127 w 1510630"/>
                  <a:gd name="connsiteY32" fmla="*/ 52388 h 268290"/>
                  <a:gd name="connsiteX33" fmla="*/ 222371 w 1510630"/>
                  <a:gd name="connsiteY33" fmla="*/ 16669 h 268290"/>
                  <a:gd name="connsiteX34" fmla="*/ 289046 w 1510630"/>
                  <a:gd name="connsiteY34" fmla="*/ 2382 h 268290"/>
                  <a:gd name="connsiteX35" fmla="*/ 391440 w 1510630"/>
                  <a:gd name="connsiteY35" fmla="*/ 2382 h 268290"/>
                  <a:gd name="connsiteX0" fmla="*/ 391440 w 1510630"/>
                  <a:gd name="connsiteY0" fmla="*/ 2382 h 268290"/>
                  <a:gd name="connsiteX1" fmla="*/ 620040 w 1510630"/>
                  <a:gd name="connsiteY1" fmla="*/ 2382 h 268290"/>
                  <a:gd name="connsiteX2" fmla="*/ 886739 w 1510630"/>
                  <a:gd name="connsiteY2" fmla="*/ 4763 h 268290"/>
                  <a:gd name="connsiteX3" fmla="*/ 1141533 w 1510630"/>
                  <a:gd name="connsiteY3" fmla="*/ 0 h 268290"/>
                  <a:gd name="connsiteX4" fmla="*/ 1279646 w 1510630"/>
                  <a:gd name="connsiteY4" fmla="*/ 2382 h 268290"/>
                  <a:gd name="connsiteX5" fmla="*/ 1334415 w 1510630"/>
                  <a:gd name="connsiteY5" fmla="*/ 14288 h 268290"/>
                  <a:gd name="connsiteX6" fmla="*/ 1367752 w 1510630"/>
                  <a:gd name="connsiteY6" fmla="*/ 59532 h 268290"/>
                  <a:gd name="connsiteX7" fmla="*/ 1391565 w 1510630"/>
                  <a:gd name="connsiteY7" fmla="*/ 119063 h 268290"/>
                  <a:gd name="connsiteX8" fmla="*/ 1410615 w 1510630"/>
                  <a:gd name="connsiteY8" fmla="*/ 178594 h 268290"/>
                  <a:gd name="connsiteX9" fmla="*/ 1436808 w 1510630"/>
                  <a:gd name="connsiteY9" fmla="*/ 230982 h 268290"/>
                  <a:gd name="connsiteX10" fmla="*/ 1463002 w 1510630"/>
                  <a:gd name="connsiteY10" fmla="*/ 250032 h 268290"/>
                  <a:gd name="connsiteX11" fmla="*/ 1510627 w 1510630"/>
                  <a:gd name="connsiteY11" fmla="*/ 264319 h 268290"/>
                  <a:gd name="connsiteX12" fmla="*/ 1465383 w 1510630"/>
                  <a:gd name="connsiteY12" fmla="*/ 266700 h 268290"/>
                  <a:gd name="connsiteX13" fmla="*/ 1424903 w 1510630"/>
                  <a:gd name="connsiteY13" fmla="*/ 242888 h 268290"/>
                  <a:gd name="connsiteX14" fmla="*/ 1393945 w 1510630"/>
                  <a:gd name="connsiteY14" fmla="*/ 197644 h 268290"/>
                  <a:gd name="connsiteX15" fmla="*/ 1372514 w 1510630"/>
                  <a:gd name="connsiteY15" fmla="*/ 135731 h 268290"/>
                  <a:gd name="connsiteX16" fmla="*/ 1343940 w 1510630"/>
                  <a:gd name="connsiteY16" fmla="*/ 71438 h 268290"/>
                  <a:gd name="connsiteX17" fmla="*/ 1286789 w 1510630"/>
                  <a:gd name="connsiteY17" fmla="*/ 40481 h 268290"/>
                  <a:gd name="connsiteX18" fmla="*/ 1046283 w 1510630"/>
                  <a:gd name="connsiteY18" fmla="*/ 38100 h 268290"/>
                  <a:gd name="connsiteX19" fmla="*/ 417633 w 1510630"/>
                  <a:gd name="connsiteY19" fmla="*/ 38101 h 268290"/>
                  <a:gd name="connsiteX20" fmla="*/ 274758 w 1510630"/>
                  <a:gd name="connsiteY20" fmla="*/ 38100 h 268290"/>
                  <a:gd name="connsiteX21" fmla="*/ 219990 w 1510630"/>
                  <a:gd name="connsiteY21" fmla="*/ 54770 h 268290"/>
                  <a:gd name="connsiteX22" fmla="*/ 189034 w 1510630"/>
                  <a:gd name="connsiteY22" fmla="*/ 97632 h 268290"/>
                  <a:gd name="connsiteX23" fmla="*/ 158076 w 1510630"/>
                  <a:gd name="connsiteY23" fmla="*/ 157163 h 268290"/>
                  <a:gd name="connsiteX24" fmla="*/ 136646 w 1510630"/>
                  <a:gd name="connsiteY24" fmla="*/ 197645 h 268290"/>
                  <a:gd name="connsiteX25" fmla="*/ 115215 w 1510630"/>
                  <a:gd name="connsiteY25" fmla="*/ 233362 h 268290"/>
                  <a:gd name="connsiteX26" fmla="*/ 74734 w 1510630"/>
                  <a:gd name="connsiteY26" fmla="*/ 257175 h 268290"/>
                  <a:gd name="connsiteX27" fmla="*/ 31871 w 1510630"/>
                  <a:gd name="connsiteY27" fmla="*/ 261938 h 268290"/>
                  <a:gd name="connsiteX28" fmla="*/ 915 w 1510630"/>
                  <a:gd name="connsiteY28" fmla="*/ 250032 h 268290"/>
                  <a:gd name="connsiteX29" fmla="*/ 67590 w 1510630"/>
                  <a:gd name="connsiteY29" fmla="*/ 238126 h 268290"/>
                  <a:gd name="connsiteX30" fmla="*/ 103309 w 1510630"/>
                  <a:gd name="connsiteY30" fmla="*/ 200026 h 268290"/>
                  <a:gd name="connsiteX31" fmla="*/ 139027 w 1510630"/>
                  <a:gd name="connsiteY31" fmla="*/ 126207 h 268290"/>
                  <a:gd name="connsiteX32" fmla="*/ 177127 w 1510630"/>
                  <a:gd name="connsiteY32" fmla="*/ 52388 h 268290"/>
                  <a:gd name="connsiteX33" fmla="*/ 222371 w 1510630"/>
                  <a:gd name="connsiteY33" fmla="*/ 16669 h 268290"/>
                  <a:gd name="connsiteX34" fmla="*/ 289046 w 1510630"/>
                  <a:gd name="connsiteY34" fmla="*/ 2382 h 268290"/>
                  <a:gd name="connsiteX35" fmla="*/ 391440 w 1510630"/>
                  <a:gd name="connsiteY35" fmla="*/ 2382 h 268290"/>
                  <a:gd name="connsiteX0" fmla="*/ 391440 w 1510630"/>
                  <a:gd name="connsiteY0" fmla="*/ 2016 h 267924"/>
                  <a:gd name="connsiteX1" fmla="*/ 620040 w 1510630"/>
                  <a:gd name="connsiteY1" fmla="*/ 2016 h 267924"/>
                  <a:gd name="connsiteX2" fmla="*/ 886739 w 1510630"/>
                  <a:gd name="connsiteY2" fmla="*/ 4397 h 267924"/>
                  <a:gd name="connsiteX3" fmla="*/ 1141533 w 1510630"/>
                  <a:gd name="connsiteY3" fmla="*/ 2016 h 267924"/>
                  <a:gd name="connsiteX4" fmla="*/ 1279646 w 1510630"/>
                  <a:gd name="connsiteY4" fmla="*/ 2016 h 267924"/>
                  <a:gd name="connsiteX5" fmla="*/ 1334415 w 1510630"/>
                  <a:gd name="connsiteY5" fmla="*/ 13922 h 267924"/>
                  <a:gd name="connsiteX6" fmla="*/ 1367752 w 1510630"/>
                  <a:gd name="connsiteY6" fmla="*/ 59166 h 267924"/>
                  <a:gd name="connsiteX7" fmla="*/ 1391565 w 1510630"/>
                  <a:gd name="connsiteY7" fmla="*/ 118697 h 267924"/>
                  <a:gd name="connsiteX8" fmla="*/ 1410615 w 1510630"/>
                  <a:gd name="connsiteY8" fmla="*/ 178228 h 267924"/>
                  <a:gd name="connsiteX9" fmla="*/ 1436808 w 1510630"/>
                  <a:gd name="connsiteY9" fmla="*/ 230616 h 267924"/>
                  <a:gd name="connsiteX10" fmla="*/ 1463002 w 1510630"/>
                  <a:gd name="connsiteY10" fmla="*/ 249666 h 267924"/>
                  <a:gd name="connsiteX11" fmla="*/ 1510627 w 1510630"/>
                  <a:gd name="connsiteY11" fmla="*/ 263953 h 267924"/>
                  <a:gd name="connsiteX12" fmla="*/ 1465383 w 1510630"/>
                  <a:gd name="connsiteY12" fmla="*/ 266334 h 267924"/>
                  <a:gd name="connsiteX13" fmla="*/ 1424903 w 1510630"/>
                  <a:gd name="connsiteY13" fmla="*/ 242522 h 267924"/>
                  <a:gd name="connsiteX14" fmla="*/ 1393945 w 1510630"/>
                  <a:gd name="connsiteY14" fmla="*/ 197278 h 267924"/>
                  <a:gd name="connsiteX15" fmla="*/ 1372514 w 1510630"/>
                  <a:gd name="connsiteY15" fmla="*/ 135365 h 267924"/>
                  <a:gd name="connsiteX16" fmla="*/ 1343940 w 1510630"/>
                  <a:gd name="connsiteY16" fmla="*/ 71072 h 267924"/>
                  <a:gd name="connsiteX17" fmla="*/ 1286789 w 1510630"/>
                  <a:gd name="connsiteY17" fmla="*/ 40115 h 267924"/>
                  <a:gd name="connsiteX18" fmla="*/ 1046283 w 1510630"/>
                  <a:gd name="connsiteY18" fmla="*/ 37734 h 267924"/>
                  <a:gd name="connsiteX19" fmla="*/ 417633 w 1510630"/>
                  <a:gd name="connsiteY19" fmla="*/ 37735 h 267924"/>
                  <a:gd name="connsiteX20" fmla="*/ 274758 w 1510630"/>
                  <a:gd name="connsiteY20" fmla="*/ 37734 h 267924"/>
                  <a:gd name="connsiteX21" fmla="*/ 219990 w 1510630"/>
                  <a:gd name="connsiteY21" fmla="*/ 54404 h 267924"/>
                  <a:gd name="connsiteX22" fmla="*/ 189034 w 1510630"/>
                  <a:gd name="connsiteY22" fmla="*/ 97266 h 267924"/>
                  <a:gd name="connsiteX23" fmla="*/ 158076 w 1510630"/>
                  <a:gd name="connsiteY23" fmla="*/ 156797 h 267924"/>
                  <a:gd name="connsiteX24" fmla="*/ 136646 w 1510630"/>
                  <a:gd name="connsiteY24" fmla="*/ 197279 h 267924"/>
                  <a:gd name="connsiteX25" fmla="*/ 115215 w 1510630"/>
                  <a:gd name="connsiteY25" fmla="*/ 232996 h 267924"/>
                  <a:gd name="connsiteX26" fmla="*/ 74734 w 1510630"/>
                  <a:gd name="connsiteY26" fmla="*/ 256809 h 267924"/>
                  <a:gd name="connsiteX27" fmla="*/ 31871 w 1510630"/>
                  <a:gd name="connsiteY27" fmla="*/ 261572 h 267924"/>
                  <a:gd name="connsiteX28" fmla="*/ 915 w 1510630"/>
                  <a:gd name="connsiteY28" fmla="*/ 249666 h 267924"/>
                  <a:gd name="connsiteX29" fmla="*/ 67590 w 1510630"/>
                  <a:gd name="connsiteY29" fmla="*/ 237760 h 267924"/>
                  <a:gd name="connsiteX30" fmla="*/ 103309 w 1510630"/>
                  <a:gd name="connsiteY30" fmla="*/ 199660 h 267924"/>
                  <a:gd name="connsiteX31" fmla="*/ 139027 w 1510630"/>
                  <a:gd name="connsiteY31" fmla="*/ 125841 h 267924"/>
                  <a:gd name="connsiteX32" fmla="*/ 177127 w 1510630"/>
                  <a:gd name="connsiteY32" fmla="*/ 52022 h 267924"/>
                  <a:gd name="connsiteX33" fmla="*/ 222371 w 1510630"/>
                  <a:gd name="connsiteY33" fmla="*/ 16303 h 267924"/>
                  <a:gd name="connsiteX34" fmla="*/ 289046 w 1510630"/>
                  <a:gd name="connsiteY34" fmla="*/ 2016 h 267924"/>
                  <a:gd name="connsiteX35" fmla="*/ 391440 w 1510630"/>
                  <a:gd name="connsiteY35" fmla="*/ 2016 h 267924"/>
                  <a:gd name="connsiteX0" fmla="*/ 391440 w 1510630"/>
                  <a:gd name="connsiteY0" fmla="*/ 2016 h 267924"/>
                  <a:gd name="connsiteX1" fmla="*/ 620040 w 1510630"/>
                  <a:gd name="connsiteY1" fmla="*/ 2016 h 267924"/>
                  <a:gd name="connsiteX2" fmla="*/ 886739 w 1510630"/>
                  <a:gd name="connsiteY2" fmla="*/ 4397 h 267924"/>
                  <a:gd name="connsiteX3" fmla="*/ 1141533 w 1510630"/>
                  <a:gd name="connsiteY3" fmla="*/ 2016 h 267924"/>
                  <a:gd name="connsiteX4" fmla="*/ 1279646 w 1510630"/>
                  <a:gd name="connsiteY4" fmla="*/ 6779 h 267924"/>
                  <a:gd name="connsiteX5" fmla="*/ 1334415 w 1510630"/>
                  <a:gd name="connsiteY5" fmla="*/ 13922 h 267924"/>
                  <a:gd name="connsiteX6" fmla="*/ 1367752 w 1510630"/>
                  <a:gd name="connsiteY6" fmla="*/ 59166 h 267924"/>
                  <a:gd name="connsiteX7" fmla="*/ 1391565 w 1510630"/>
                  <a:gd name="connsiteY7" fmla="*/ 118697 h 267924"/>
                  <a:gd name="connsiteX8" fmla="*/ 1410615 w 1510630"/>
                  <a:gd name="connsiteY8" fmla="*/ 178228 h 267924"/>
                  <a:gd name="connsiteX9" fmla="*/ 1436808 w 1510630"/>
                  <a:gd name="connsiteY9" fmla="*/ 230616 h 267924"/>
                  <a:gd name="connsiteX10" fmla="*/ 1463002 w 1510630"/>
                  <a:gd name="connsiteY10" fmla="*/ 249666 h 267924"/>
                  <a:gd name="connsiteX11" fmla="*/ 1510627 w 1510630"/>
                  <a:gd name="connsiteY11" fmla="*/ 263953 h 267924"/>
                  <a:gd name="connsiteX12" fmla="*/ 1465383 w 1510630"/>
                  <a:gd name="connsiteY12" fmla="*/ 266334 h 267924"/>
                  <a:gd name="connsiteX13" fmla="*/ 1424903 w 1510630"/>
                  <a:gd name="connsiteY13" fmla="*/ 242522 h 267924"/>
                  <a:gd name="connsiteX14" fmla="*/ 1393945 w 1510630"/>
                  <a:gd name="connsiteY14" fmla="*/ 197278 h 267924"/>
                  <a:gd name="connsiteX15" fmla="*/ 1372514 w 1510630"/>
                  <a:gd name="connsiteY15" fmla="*/ 135365 h 267924"/>
                  <a:gd name="connsiteX16" fmla="*/ 1343940 w 1510630"/>
                  <a:gd name="connsiteY16" fmla="*/ 71072 h 267924"/>
                  <a:gd name="connsiteX17" fmla="*/ 1286789 w 1510630"/>
                  <a:gd name="connsiteY17" fmla="*/ 40115 h 267924"/>
                  <a:gd name="connsiteX18" fmla="*/ 1046283 w 1510630"/>
                  <a:gd name="connsiteY18" fmla="*/ 37734 h 267924"/>
                  <a:gd name="connsiteX19" fmla="*/ 417633 w 1510630"/>
                  <a:gd name="connsiteY19" fmla="*/ 37735 h 267924"/>
                  <a:gd name="connsiteX20" fmla="*/ 274758 w 1510630"/>
                  <a:gd name="connsiteY20" fmla="*/ 37734 h 267924"/>
                  <a:gd name="connsiteX21" fmla="*/ 219990 w 1510630"/>
                  <a:gd name="connsiteY21" fmla="*/ 54404 h 267924"/>
                  <a:gd name="connsiteX22" fmla="*/ 189034 w 1510630"/>
                  <a:gd name="connsiteY22" fmla="*/ 97266 h 267924"/>
                  <a:gd name="connsiteX23" fmla="*/ 158076 w 1510630"/>
                  <a:gd name="connsiteY23" fmla="*/ 156797 h 267924"/>
                  <a:gd name="connsiteX24" fmla="*/ 136646 w 1510630"/>
                  <a:gd name="connsiteY24" fmla="*/ 197279 h 267924"/>
                  <a:gd name="connsiteX25" fmla="*/ 115215 w 1510630"/>
                  <a:gd name="connsiteY25" fmla="*/ 232996 h 267924"/>
                  <a:gd name="connsiteX26" fmla="*/ 74734 w 1510630"/>
                  <a:gd name="connsiteY26" fmla="*/ 256809 h 267924"/>
                  <a:gd name="connsiteX27" fmla="*/ 31871 w 1510630"/>
                  <a:gd name="connsiteY27" fmla="*/ 261572 h 267924"/>
                  <a:gd name="connsiteX28" fmla="*/ 915 w 1510630"/>
                  <a:gd name="connsiteY28" fmla="*/ 249666 h 267924"/>
                  <a:gd name="connsiteX29" fmla="*/ 67590 w 1510630"/>
                  <a:gd name="connsiteY29" fmla="*/ 237760 h 267924"/>
                  <a:gd name="connsiteX30" fmla="*/ 103309 w 1510630"/>
                  <a:gd name="connsiteY30" fmla="*/ 199660 h 267924"/>
                  <a:gd name="connsiteX31" fmla="*/ 139027 w 1510630"/>
                  <a:gd name="connsiteY31" fmla="*/ 125841 h 267924"/>
                  <a:gd name="connsiteX32" fmla="*/ 177127 w 1510630"/>
                  <a:gd name="connsiteY32" fmla="*/ 52022 h 267924"/>
                  <a:gd name="connsiteX33" fmla="*/ 222371 w 1510630"/>
                  <a:gd name="connsiteY33" fmla="*/ 16303 h 267924"/>
                  <a:gd name="connsiteX34" fmla="*/ 289046 w 1510630"/>
                  <a:gd name="connsiteY34" fmla="*/ 2016 h 267924"/>
                  <a:gd name="connsiteX35" fmla="*/ 391440 w 1510630"/>
                  <a:gd name="connsiteY35" fmla="*/ 2016 h 267924"/>
                  <a:gd name="connsiteX0" fmla="*/ 391440 w 1510630"/>
                  <a:gd name="connsiteY0" fmla="*/ 2016 h 267924"/>
                  <a:gd name="connsiteX1" fmla="*/ 620040 w 1510630"/>
                  <a:gd name="connsiteY1" fmla="*/ 2016 h 267924"/>
                  <a:gd name="connsiteX2" fmla="*/ 886739 w 1510630"/>
                  <a:gd name="connsiteY2" fmla="*/ 4397 h 267924"/>
                  <a:gd name="connsiteX3" fmla="*/ 1141533 w 1510630"/>
                  <a:gd name="connsiteY3" fmla="*/ 4398 h 267924"/>
                  <a:gd name="connsiteX4" fmla="*/ 1279646 w 1510630"/>
                  <a:gd name="connsiteY4" fmla="*/ 6779 h 267924"/>
                  <a:gd name="connsiteX5" fmla="*/ 1334415 w 1510630"/>
                  <a:gd name="connsiteY5" fmla="*/ 13922 h 267924"/>
                  <a:gd name="connsiteX6" fmla="*/ 1367752 w 1510630"/>
                  <a:gd name="connsiteY6" fmla="*/ 59166 h 267924"/>
                  <a:gd name="connsiteX7" fmla="*/ 1391565 w 1510630"/>
                  <a:gd name="connsiteY7" fmla="*/ 118697 h 267924"/>
                  <a:gd name="connsiteX8" fmla="*/ 1410615 w 1510630"/>
                  <a:gd name="connsiteY8" fmla="*/ 178228 h 267924"/>
                  <a:gd name="connsiteX9" fmla="*/ 1436808 w 1510630"/>
                  <a:gd name="connsiteY9" fmla="*/ 230616 h 267924"/>
                  <a:gd name="connsiteX10" fmla="*/ 1463002 w 1510630"/>
                  <a:gd name="connsiteY10" fmla="*/ 249666 h 267924"/>
                  <a:gd name="connsiteX11" fmla="*/ 1510627 w 1510630"/>
                  <a:gd name="connsiteY11" fmla="*/ 263953 h 267924"/>
                  <a:gd name="connsiteX12" fmla="*/ 1465383 w 1510630"/>
                  <a:gd name="connsiteY12" fmla="*/ 266334 h 267924"/>
                  <a:gd name="connsiteX13" fmla="*/ 1424903 w 1510630"/>
                  <a:gd name="connsiteY13" fmla="*/ 242522 h 267924"/>
                  <a:gd name="connsiteX14" fmla="*/ 1393945 w 1510630"/>
                  <a:gd name="connsiteY14" fmla="*/ 197278 h 267924"/>
                  <a:gd name="connsiteX15" fmla="*/ 1372514 w 1510630"/>
                  <a:gd name="connsiteY15" fmla="*/ 135365 h 267924"/>
                  <a:gd name="connsiteX16" fmla="*/ 1343940 w 1510630"/>
                  <a:gd name="connsiteY16" fmla="*/ 71072 h 267924"/>
                  <a:gd name="connsiteX17" fmla="*/ 1286789 w 1510630"/>
                  <a:gd name="connsiteY17" fmla="*/ 40115 h 267924"/>
                  <a:gd name="connsiteX18" fmla="*/ 1046283 w 1510630"/>
                  <a:gd name="connsiteY18" fmla="*/ 37734 h 267924"/>
                  <a:gd name="connsiteX19" fmla="*/ 417633 w 1510630"/>
                  <a:gd name="connsiteY19" fmla="*/ 37735 h 267924"/>
                  <a:gd name="connsiteX20" fmla="*/ 274758 w 1510630"/>
                  <a:gd name="connsiteY20" fmla="*/ 37734 h 267924"/>
                  <a:gd name="connsiteX21" fmla="*/ 219990 w 1510630"/>
                  <a:gd name="connsiteY21" fmla="*/ 54404 h 267924"/>
                  <a:gd name="connsiteX22" fmla="*/ 189034 w 1510630"/>
                  <a:gd name="connsiteY22" fmla="*/ 97266 h 267924"/>
                  <a:gd name="connsiteX23" fmla="*/ 158076 w 1510630"/>
                  <a:gd name="connsiteY23" fmla="*/ 156797 h 267924"/>
                  <a:gd name="connsiteX24" fmla="*/ 136646 w 1510630"/>
                  <a:gd name="connsiteY24" fmla="*/ 197279 h 267924"/>
                  <a:gd name="connsiteX25" fmla="*/ 115215 w 1510630"/>
                  <a:gd name="connsiteY25" fmla="*/ 232996 h 267924"/>
                  <a:gd name="connsiteX26" fmla="*/ 74734 w 1510630"/>
                  <a:gd name="connsiteY26" fmla="*/ 256809 h 267924"/>
                  <a:gd name="connsiteX27" fmla="*/ 31871 w 1510630"/>
                  <a:gd name="connsiteY27" fmla="*/ 261572 h 267924"/>
                  <a:gd name="connsiteX28" fmla="*/ 915 w 1510630"/>
                  <a:gd name="connsiteY28" fmla="*/ 249666 h 267924"/>
                  <a:gd name="connsiteX29" fmla="*/ 67590 w 1510630"/>
                  <a:gd name="connsiteY29" fmla="*/ 237760 h 267924"/>
                  <a:gd name="connsiteX30" fmla="*/ 103309 w 1510630"/>
                  <a:gd name="connsiteY30" fmla="*/ 199660 h 267924"/>
                  <a:gd name="connsiteX31" fmla="*/ 139027 w 1510630"/>
                  <a:gd name="connsiteY31" fmla="*/ 125841 h 267924"/>
                  <a:gd name="connsiteX32" fmla="*/ 177127 w 1510630"/>
                  <a:gd name="connsiteY32" fmla="*/ 52022 h 267924"/>
                  <a:gd name="connsiteX33" fmla="*/ 222371 w 1510630"/>
                  <a:gd name="connsiteY33" fmla="*/ 16303 h 267924"/>
                  <a:gd name="connsiteX34" fmla="*/ 289046 w 1510630"/>
                  <a:gd name="connsiteY34" fmla="*/ 2016 h 267924"/>
                  <a:gd name="connsiteX35" fmla="*/ 391440 w 1510630"/>
                  <a:gd name="connsiteY35" fmla="*/ 2016 h 267924"/>
                  <a:gd name="connsiteX0" fmla="*/ 391440 w 1510630"/>
                  <a:gd name="connsiteY0" fmla="*/ 2016 h 267924"/>
                  <a:gd name="connsiteX1" fmla="*/ 617659 w 1510630"/>
                  <a:gd name="connsiteY1" fmla="*/ 6779 h 267924"/>
                  <a:gd name="connsiteX2" fmla="*/ 886739 w 1510630"/>
                  <a:gd name="connsiteY2" fmla="*/ 4397 h 267924"/>
                  <a:gd name="connsiteX3" fmla="*/ 1141533 w 1510630"/>
                  <a:gd name="connsiteY3" fmla="*/ 4398 h 267924"/>
                  <a:gd name="connsiteX4" fmla="*/ 1279646 w 1510630"/>
                  <a:gd name="connsiteY4" fmla="*/ 6779 h 267924"/>
                  <a:gd name="connsiteX5" fmla="*/ 1334415 w 1510630"/>
                  <a:gd name="connsiteY5" fmla="*/ 13922 h 267924"/>
                  <a:gd name="connsiteX6" fmla="*/ 1367752 w 1510630"/>
                  <a:gd name="connsiteY6" fmla="*/ 59166 h 267924"/>
                  <a:gd name="connsiteX7" fmla="*/ 1391565 w 1510630"/>
                  <a:gd name="connsiteY7" fmla="*/ 118697 h 267924"/>
                  <a:gd name="connsiteX8" fmla="*/ 1410615 w 1510630"/>
                  <a:gd name="connsiteY8" fmla="*/ 178228 h 267924"/>
                  <a:gd name="connsiteX9" fmla="*/ 1436808 w 1510630"/>
                  <a:gd name="connsiteY9" fmla="*/ 230616 h 267924"/>
                  <a:gd name="connsiteX10" fmla="*/ 1463002 w 1510630"/>
                  <a:gd name="connsiteY10" fmla="*/ 249666 h 267924"/>
                  <a:gd name="connsiteX11" fmla="*/ 1510627 w 1510630"/>
                  <a:gd name="connsiteY11" fmla="*/ 263953 h 267924"/>
                  <a:gd name="connsiteX12" fmla="*/ 1465383 w 1510630"/>
                  <a:gd name="connsiteY12" fmla="*/ 266334 h 267924"/>
                  <a:gd name="connsiteX13" fmla="*/ 1424903 w 1510630"/>
                  <a:gd name="connsiteY13" fmla="*/ 242522 h 267924"/>
                  <a:gd name="connsiteX14" fmla="*/ 1393945 w 1510630"/>
                  <a:gd name="connsiteY14" fmla="*/ 197278 h 267924"/>
                  <a:gd name="connsiteX15" fmla="*/ 1372514 w 1510630"/>
                  <a:gd name="connsiteY15" fmla="*/ 135365 h 267924"/>
                  <a:gd name="connsiteX16" fmla="*/ 1343940 w 1510630"/>
                  <a:gd name="connsiteY16" fmla="*/ 71072 h 267924"/>
                  <a:gd name="connsiteX17" fmla="*/ 1286789 w 1510630"/>
                  <a:gd name="connsiteY17" fmla="*/ 40115 h 267924"/>
                  <a:gd name="connsiteX18" fmla="*/ 1046283 w 1510630"/>
                  <a:gd name="connsiteY18" fmla="*/ 37734 h 267924"/>
                  <a:gd name="connsiteX19" fmla="*/ 417633 w 1510630"/>
                  <a:gd name="connsiteY19" fmla="*/ 37735 h 267924"/>
                  <a:gd name="connsiteX20" fmla="*/ 274758 w 1510630"/>
                  <a:gd name="connsiteY20" fmla="*/ 37734 h 267924"/>
                  <a:gd name="connsiteX21" fmla="*/ 219990 w 1510630"/>
                  <a:gd name="connsiteY21" fmla="*/ 54404 h 267924"/>
                  <a:gd name="connsiteX22" fmla="*/ 189034 w 1510630"/>
                  <a:gd name="connsiteY22" fmla="*/ 97266 h 267924"/>
                  <a:gd name="connsiteX23" fmla="*/ 158076 w 1510630"/>
                  <a:gd name="connsiteY23" fmla="*/ 156797 h 267924"/>
                  <a:gd name="connsiteX24" fmla="*/ 136646 w 1510630"/>
                  <a:gd name="connsiteY24" fmla="*/ 197279 h 267924"/>
                  <a:gd name="connsiteX25" fmla="*/ 115215 w 1510630"/>
                  <a:gd name="connsiteY25" fmla="*/ 232996 h 267924"/>
                  <a:gd name="connsiteX26" fmla="*/ 74734 w 1510630"/>
                  <a:gd name="connsiteY26" fmla="*/ 256809 h 267924"/>
                  <a:gd name="connsiteX27" fmla="*/ 31871 w 1510630"/>
                  <a:gd name="connsiteY27" fmla="*/ 261572 h 267924"/>
                  <a:gd name="connsiteX28" fmla="*/ 915 w 1510630"/>
                  <a:gd name="connsiteY28" fmla="*/ 249666 h 267924"/>
                  <a:gd name="connsiteX29" fmla="*/ 67590 w 1510630"/>
                  <a:gd name="connsiteY29" fmla="*/ 237760 h 267924"/>
                  <a:gd name="connsiteX30" fmla="*/ 103309 w 1510630"/>
                  <a:gd name="connsiteY30" fmla="*/ 199660 h 267924"/>
                  <a:gd name="connsiteX31" fmla="*/ 139027 w 1510630"/>
                  <a:gd name="connsiteY31" fmla="*/ 125841 h 267924"/>
                  <a:gd name="connsiteX32" fmla="*/ 177127 w 1510630"/>
                  <a:gd name="connsiteY32" fmla="*/ 52022 h 267924"/>
                  <a:gd name="connsiteX33" fmla="*/ 222371 w 1510630"/>
                  <a:gd name="connsiteY33" fmla="*/ 16303 h 267924"/>
                  <a:gd name="connsiteX34" fmla="*/ 289046 w 1510630"/>
                  <a:gd name="connsiteY34" fmla="*/ 2016 h 267924"/>
                  <a:gd name="connsiteX35" fmla="*/ 391440 w 1510630"/>
                  <a:gd name="connsiteY35" fmla="*/ 2016 h 267924"/>
                  <a:gd name="connsiteX0" fmla="*/ 391440 w 1510630"/>
                  <a:gd name="connsiteY0" fmla="*/ 2016 h 267924"/>
                  <a:gd name="connsiteX1" fmla="*/ 617659 w 1510630"/>
                  <a:gd name="connsiteY1" fmla="*/ 4398 h 267924"/>
                  <a:gd name="connsiteX2" fmla="*/ 886739 w 1510630"/>
                  <a:gd name="connsiteY2" fmla="*/ 4397 h 267924"/>
                  <a:gd name="connsiteX3" fmla="*/ 1141533 w 1510630"/>
                  <a:gd name="connsiteY3" fmla="*/ 4398 h 267924"/>
                  <a:gd name="connsiteX4" fmla="*/ 1279646 w 1510630"/>
                  <a:gd name="connsiteY4" fmla="*/ 6779 h 267924"/>
                  <a:gd name="connsiteX5" fmla="*/ 1334415 w 1510630"/>
                  <a:gd name="connsiteY5" fmla="*/ 13922 h 267924"/>
                  <a:gd name="connsiteX6" fmla="*/ 1367752 w 1510630"/>
                  <a:gd name="connsiteY6" fmla="*/ 59166 h 267924"/>
                  <a:gd name="connsiteX7" fmla="*/ 1391565 w 1510630"/>
                  <a:gd name="connsiteY7" fmla="*/ 118697 h 267924"/>
                  <a:gd name="connsiteX8" fmla="*/ 1410615 w 1510630"/>
                  <a:gd name="connsiteY8" fmla="*/ 178228 h 267924"/>
                  <a:gd name="connsiteX9" fmla="*/ 1436808 w 1510630"/>
                  <a:gd name="connsiteY9" fmla="*/ 230616 h 267924"/>
                  <a:gd name="connsiteX10" fmla="*/ 1463002 w 1510630"/>
                  <a:gd name="connsiteY10" fmla="*/ 249666 h 267924"/>
                  <a:gd name="connsiteX11" fmla="*/ 1510627 w 1510630"/>
                  <a:gd name="connsiteY11" fmla="*/ 263953 h 267924"/>
                  <a:gd name="connsiteX12" fmla="*/ 1465383 w 1510630"/>
                  <a:gd name="connsiteY12" fmla="*/ 266334 h 267924"/>
                  <a:gd name="connsiteX13" fmla="*/ 1424903 w 1510630"/>
                  <a:gd name="connsiteY13" fmla="*/ 242522 h 267924"/>
                  <a:gd name="connsiteX14" fmla="*/ 1393945 w 1510630"/>
                  <a:gd name="connsiteY14" fmla="*/ 197278 h 267924"/>
                  <a:gd name="connsiteX15" fmla="*/ 1372514 w 1510630"/>
                  <a:gd name="connsiteY15" fmla="*/ 135365 h 267924"/>
                  <a:gd name="connsiteX16" fmla="*/ 1343940 w 1510630"/>
                  <a:gd name="connsiteY16" fmla="*/ 71072 h 267924"/>
                  <a:gd name="connsiteX17" fmla="*/ 1286789 w 1510630"/>
                  <a:gd name="connsiteY17" fmla="*/ 40115 h 267924"/>
                  <a:gd name="connsiteX18" fmla="*/ 1046283 w 1510630"/>
                  <a:gd name="connsiteY18" fmla="*/ 37734 h 267924"/>
                  <a:gd name="connsiteX19" fmla="*/ 417633 w 1510630"/>
                  <a:gd name="connsiteY19" fmla="*/ 37735 h 267924"/>
                  <a:gd name="connsiteX20" fmla="*/ 274758 w 1510630"/>
                  <a:gd name="connsiteY20" fmla="*/ 37734 h 267924"/>
                  <a:gd name="connsiteX21" fmla="*/ 219990 w 1510630"/>
                  <a:gd name="connsiteY21" fmla="*/ 54404 h 267924"/>
                  <a:gd name="connsiteX22" fmla="*/ 189034 w 1510630"/>
                  <a:gd name="connsiteY22" fmla="*/ 97266 h 267924"/>
                  <a:gd name="connsiteX23" fmla="*/ 158076 w 1510630"/>
                  <a:gd name="connsiteY23" fmla="*/ 156797 h 267924"/>
                  <a:gd name="connsiteX24" fmla="*/ 136646 w 1510630"/>
                  <a:gd name="connsiteY24" fmla="*/ 197279 h 267924"/>
                  <a:gd name="connsiteX25" fmla="*/ 115215 w 1510630"/>
                  <a:gd name="connsiteY25" fmla="*/ 232996 h 267924"/>
                  <a:gd name="connsiteX26" fmla="*/ 74734 w 1510630"/>
                  <a:gd name="connsiteY26" fmla="*/ 256809 h 267924"/>
                  <a:gd name="connsiteX27" fmla="*/ 31871 w 1510630"/>
                  <a:gd name="connsiteY27" fmla="*/ 261572 h 267924"/>
                  <a:gd name="connsiteX28" fmla="*/ 915 w 1510630"/>
                  <a:gd name="connsiteY28" fmla="*/ 249666 h 267924"/>
                  <a:gd name="connsiteX29" fmla="*/ 67590 w 1510630"/>
                  <a:gd name="connsiteY29" fmla="*/ 237760 h 267924"/>
                  <a:gd name="connsiteX30" fmla="*/ 103309 w 1510630"/>
                  <a:gd name="connsiteY30" fmla="*/ 199660 h 267924"/>
                  <a:gd name="connsiteX31" fmla="*/ 139027 w 1510630"/>
                  <a:gd name="connsiteY31" fmla="*/ 125841 h 267924"/>
                  <a:gd name="connsiteX32" fmla="*/ 177127 w 1510630"/>
                  <a:gd name="connsiteY32" fmla="*/ 52022 h 267924"/>
                  <a:gd name="connsiteX33" fmla="*/ 222371 w 1510630"/>
                  <a:gd name="connsiteY33" fmla="*/ 16303 h 267924"/>
                  <a:gd name="connsiteX34" fmla="*/ 289046 w 1510630"/>
                  <a:gd name="connsiteY34" fmla="*/ 2016 h 267924"/>
                  <a:gd name="connsiteX35" fmla="*/ 391440 w 1510630"/>
                  <a:gd name="connsiteY35" fmla="*/ 2016 h 267924"/>
                  <a:gd name="connsiteX0" fmla="*/ 389058 w 1510630"/>
                  <a:gd name="connsiteY0" fmla="*/ 5170 h 266315"/>
                  <a:gd name="connsiteX1" fmla="*/ 617659 w 1510630"/>
                  <a:gd name="connsiteY1" fmla="*/ 2789 h 266315"/>
                  <a:gd name="connsiteX2" fmla="*/ 886739 w 1510630"/>
                  <a:gd name="connsiteY2" fmla="*/ 2788 h 266315"/>
                  <a:gd name="connsiteX3" fmla="*/ 1141533 w 1510630"/>
                  <a:gd name="connsiteY3" fmla="*/ 2789 h 266315"/>
                  <a:gd name="connsiteX4" fmla="*/ 1279646 w 1510630"/>
                  <a:gd name="connsiteY4" fmla="*/ 5170 h 266315"/>
                  <a:gd name="connsiteX5" fmla="*/ 1334415 w 1510630"/>
                  <a:gd name="connsiteY5" fmla="*/ 12313 h 266315"/>
                  <a:gd name="connsiteX6" fmla="*/ 1367752 w 1510630"/>
                  <a:gd name="connsiteY6" fmla="*/ 57557 h 266315"/>
                  <a:gd name="connsiteX7" fmla="*/ 1391565 w 1510630"/>
                  <a:gd name="connsiteY7" fmla="*/ 117088 h 266315"/>
                  <a:gd name="connsiteX8" fmla="*/ 1410615 w 1510630"/>
                  <a:gd name="connsiteY8" fmla="*/ 176619 h 266315"/>
                  <a:gd name="connsiteX9" fmla="*/ 1436808 w 1510630"/>
                  <a:gd name="connsiteY9" fmla="*/ 229007 h 266315"/>
                  <a:gd name="connsiteX10" fmla="*/ 1463002 w 1510630"/>
                  <a:gd name="connsiteY10" fmla="*/ 248057 h 266315"/>
                  <a:gd name="connsiteX11" fmla="*/ 1510627 w 1510630"/>
                  <a:gd name="connsiteY11" fmla="*/ 262344 h 266315"/>
                  <a:gd name="connsiteX12" fmla="*/ 1465383 w 1510630"/>
                  <a:gd name="connsiteY12" fmla="*/ 264725 h 266315"/>
                  <a:gd name="connsiteX13" fmla="*/ 1424903 w 1510630"/>
                  <a:gd name="connsiteY13" fmla="*/ 240913 h 266315"/>
                  <a:gd name="connsiteX14" fmla="*/ 1393945 w 1510630"/>
                  <a:gd name="connsiteY14" fmla="*/ 195669 h 266315"/>
                  <a:gd name="connsiteX15" fmla="*/ 1372514 w 1510630"/>
                  <a:gd name="connsiteY15" fmla="*/ 133756 h 266315"/>
                  <a:gd name="connsiteX16" fmla="*/ 1343940 w 1510630"/>
                  <a:gd name="connsiteY16" fmla="*/ 69463 h 266315"/>
                  <a:gd name="connsiteX17" fmla="*/ 1286789 w 1510630"/>
                  <a:gd name="connsiteY17" fmla="*/ 38506 h 266315"/>
                  <a:gd name="connsiteX18" fmla="*/ 1046283 w 1510630"/>
                  <a:gd name="connsiteY18" fmla="*/ 36125 h 266315"/>
                  <a:gd name="connsiteX19" fmla="*/ 417633 w 1510630"/>
                  <a:gd name="connsiteY19" fmla="*/ 36126 h 266315"/>
                  <a:gd name="connsiteX20" fmla="*/ 274758 w 1510630"/>
                  <a:gd name="connsiteY20" fmla="*/ 36125 h 266315"/>
                  <a:gd name="connsiteX21" fmla="*/ 219990 w 1510630"/>
                  <a:gd name="connsiteY21" fmla="*/ 52795 h 266315"/>
                  <a:gd name="connsiteX22" fmla="*/ 189034 w 1510630"/>
                  <a:gd name="connsiteY22" fmla="*/ 95657 h 266315"/>
                  <a:gd name="connsiteX23" fmla="*/ 158076 w 1510630"/>
                  <a:gd name="connsiteY23" fmla="*/ 155188 h 266315"/>
                  <a:gd name="connsiteX24" fmla="*/ 136646 w 1510630"/>
                  <a:gd name="connsiteY24" fmla="*/ 195670 h 266315"/>
                  <a:gd name="connsiteX25" fmla="*/ 115215 w 1510630"/>
                  <a:gd name="connsiteY25" fmla="*/ 231387 h 266315"/>
                  <a:gd name="connsiteX26" fmla="*/ 74734 w 1510630"/>
                  <a:gd name="connsiteY26" fmla="*/ 255200 h 266315"/>
                  <a:gd name="connsiteX27" fmla="*/ 31871 w 1510630"/>
                  <a:gd name="connsiteY27" fmla="*/ 259963 h 266315"/>
                  <a:gd name="connsiteX28" fmla="*/ 915 w 1510630"/>
                  <a:gd name="connsiteY28" fmla="*/ 248057 h 266315"/>
                  <a:gd name="connsiteX29" fmla="*/ 67590 w 1510630"/>
                  <a:gd name="connsiteY29" fmla="*/ 236151 h 266315"/>
                  <a:gd name="connsiteX30" fmla="*/ 103309 w 1510630"/>
                  <a:gd name="connsiteY30" fmla="*/ 198051 h 266315"/>
                  <a:gd name="connsiteX31" fmla="*/ 139027 w 1510630"/>
                  <a:gd name="connsiteY31" fmla="*/ 124232 h 266315"/>
                  <a:gd name="connsiteX32" fmla="*/ 177127 w 1510630"/>
                  <a:gd name="connsiteY32" fmla="*/ 50413 h 266315"/>
                  <a:gd name="connsiteX33" fmla="*/ 222371 w 1510630"/>
                  <a:gd name="connsiteY33" fmla="*/ 14694 h 266315"/>
                  <a:gd name="connsiteX34" fmla="*/ 289046 w 1510630"/>
                  <a:gd name="connsiteY34" fmla="*/ 407 h 266315"/>
                  <a:gd name="connsiteX35" fmla="*/ 389058 w 1510630"/>
                  <a:gd name="connsiteY35" fmla="*/ 5170 h 266315"/>
                  <a:gd name="connsiteX0" fmla="*/ 391439 w 1510630"/>
                  <a:gd name="connsiteY0" fmla="*/ 3308 h 266834"/>
                  <a:gd name="connsiteX1" fmla="*/ 617659 w 1510630"/>
                  <a:gd name="connsiteY1" fmla="*/ 3308 h 266834"/>
                  <a:gd name="connsiteX2" fmla="*/ 886739 w 1510630"/>
                  <a:gd name="connsiteY2" fmla="*/ 3307 h 266834"/>
                  <a:gd name="connsiteX3" fmla="*/ 1141533 w 1510630"/>
                  <a:gd name="connsiteY3" fmla="*/ 3308 h 266834"/>
                  <a:gd name="connsiteX4" fmla="*/ 1279646 w 1510630"/>
                  <a:gd name="connsiteY4" fmla="*/ 5689 h 266834"/>
                  <a:gd name="connsiteX5" fmla="*/ 1334415 w 1510630"/>
                  <a:gd name="connsiteY5" fmla="*/ 12832 h 266834"/>
                  <a:gd name="connsiteX6" fmla="*/ 1367752 w 1510630"/>
                  <a:gd name="connsiteY6" fmla="*/ 58076 h 266834"/>
                  <a:gd name="connsiteX7" fmla="*/ 1391565 w 1510630"/>
                  <a:gd name="connsiteY7" fmla="*/ 117607 h 266834"/>
                  <a:gd name="connsiteX8" fmla="*/ 1410615 w 1510630"/>
                  <a:gd name="connsiteY8" fmla="*/ 177138 h 266834"/>
                  <a:gd name="connsiteX9" fmla="*/ 1436808 w 1510630"/>
                  <a:gd name="connsiteY9" fmla="*/ 229526 h 266834"/>
                  <a:gd name="connsiteX10" fmla="*/ 1463002 w 1510630"/>
                  <a:gd name="connsiteY10" fmla="*/ 248576 h 266834"/>
                  <a:gd name="connsiteX11" fmla="*/ 1510627 w 1510630"/>
                  <a:gd name="connsiteY11" fmla="*/ 262863 h 266834"/>
                  <a:gd name="connsiteX12" fmla="*/ 1465383 w 1510630"/>
                  <a:gd name="connsiteY12" fmla="*/ 265244 h 266834"/>
                  <a:gd name="connsiteX13" fmla="*/ 1424903 w 1510630"/>
                  <a:gd name="connsiteY13" fmla="*/ 241432 h 266834"/>
                  <a:gd name="connsiteX14" fmla="*/ 1393945 w 1510630"/>
                  <a:gd name="connsiteY14" fmla="*/ 196188 h 266834"/>
                  <a:gd name="connsiteX15" fmla="*/ 1372514 w 1510630"/>
                  <a:gd name="connsiteY15" fmla="*/ 134275 h 266834"/>
                  <a:gd name="connsiteX16" fmla="*/ 1343940 w 1510630"/>
                  <a:gd name="connsiteY16" fmla="*/ 69982 h 266834"/>
                  <a:gd name="connsiteX17" fmla="*/ 1286789 w 1510630"/>
                  <a:gd name="connsiteY17" fmla="*/ 39025 h 266834"/>
                  <a:gd name="connsiteX18" fmla="*/ 1046283 w 1510630"/>
                  <a:gd name="connsiteY18" fmla="*/ 36644 h 266834"/>
                  <a:gd name="connsiteX19" fmla="*/ 417633 w 1510630"/>
                  <a:gd name="connsiteY19" fmla="*/ 36645 h 266834"/>
                  <a:gd name="connsiteX20" fmla="*/ 274758 w 1510630"/>
                  <a:gd name="connsiteY20" fmla="*/ 36644 h 266834"/>
                  <a:gd name="connsiteX21" fmla="*/ 219990 w 1510630"/>
                  <a:gd name="connsiteY21" fmla="*/ 53314 h 266834"/>
                  <a:gd name="connsiteX22" fmla="*/ 189034 w 1510630"/>
                  <a:gd name="connsiteY22" fmla="*/ 96176 h 266834"/>
                  <a:gd name="connsiteX23" fmla="*/ 158076 w 1510630"/>
                  <a:gd name="connsiteY23" fmla="*/ 155707 h 266834"/>
                  <a:gd name="connsiteX24" fmla="*/ 136646 w 1510630"/>
                  <a:gd name="connsiteY24" fmla="*/ 196189 h 266834"/>
                  <a:gd name="connsiteX25" fmla="*/ 115215 w 1510630"/>
                  <a:gd name="connsiteY25" fmla="*/ 231906 h 266834"/>
                  <a:gd name="connsiteX26" fmla="*/ 74734 w 1510630"/>
                  <a:gd name="connsiteY26" fmla="*/ 255719 h 266834"/>
                  <a:gd name="connsiteX27" fmla="*/ 31871 w 1510630"/>
                  <a:gd name="connsiteY27" fmla="*/ 260482 h 266834"/>
                  <a:gd name="connsiteX28" fmla="*/ 915 w 1510630"/>
                  <a:gd name="connsiteY28" fmla="*/ 248576 h 266834"/>
                  <a:gd name="connsiteX29" fmla="*/ 67590 w 1510630"/>
                  <a:gd name="connsiteY29" fmla="*/ 236670 h 266834"/>
                  <a:gd name="connsiteX30" fmla="*/ 103309 w 1510630"/>
                  <a:gd name="connsiteY30" fmla="*/ 198570 h 266834"/>
                  <a:gd name="connsiteX31" fmla="*/ 139027 w 1510630"/>
                  <a:gd name="connsiteY31" fmla="*/ 124751 h 266834"/>
                  <a:gd name="connsiteX32" fmla="*/ 177127 w 1510630"/>
                  <a:gd name="connsiteY32" fmla="*/ 50932 h 266834"/>
                  <a:gd name="connsiteX33" fmla="*/ 222371 w 1510630"/>
                  <a:gd name="connsiteY33" fmla="*/ 15213 h 266834"/>
                  <a:gd name="connsiteX34" fmla="*/ 289046 w 1510630"/>
                  <a:gd name="connsiteY34" fmla="*/ 926 h 266834"/>
                  <a:gd name="connsiteX35" fmla="*/ 391439 w 1510630"/>
                  <a:gd name="connsiteY35" fmla="*/ 3308 h 266834"/>
                  <a:gd name="connsiteX0" fmla="*/ 391439 w 1510630"/>
                  <a:gd name="connsiteY0" fmla="*/ 1880 h 265406"/>
                  <a:gd name="connsiteX1" fmla="*/ 617659 w 1510630"/>
                  <a:gd name="connsiteY1" fmla="*/ 1880 h 265406"/>
                  <a:gd name="connsiteX2" fmla="*/ 886739 w 1510630"/>
                  <a:gd name="connsiteY2" fmla="*/ 1879 h 265406"/>
                  <a:gd name="connsiteX3" fmla="*/ 1141533 w 1510630"/>
                  <a:gd name="connsiteY3" fmla="*/ 1880 h 265406"/>
                  <a:gd name="connsiteX4" fmla="*/ 1279646 w 1510630"/>
                  <a:gd name="connsiteY4" fmla="*/ 4261 h 265406"/>
                  <a:gd name="connsiteX5" fmla="*/ 1334415 w 1510630"/>
                  <a:gd name="connsiteY5" fmla="*/ 11404 h 265406"/>
                  <a:gd name="connsiteX6" fmla="*/ 1367752 w 1510630"/>
                  <a:gd name="connsiteY6" fmla="*/ 56648 h 265406"/>
                  <a:gd name="connsiteX7" fmla="*/ 1391565 w 1510630"/>
                  <a:gd name="connsiteY7" fmla="*/ 116179 h 265406"/>
                  <a:gd name="connsiteX8" fmla="*/ 1410615 w 1510630"/>
                  <a:gd name="connsiteY8" fmla="*/ 175710 h 265406"/>
                  <a:gd name="connsiteX9" fmla="*/ 1436808 w 1510630"/>
                  <a:gd name="connsiteY9" fmla="*/ 228098 h 265406"/>
                  <a:gd name="connsiteX10" fmla="*/ 1463002 w 1510630"/>
                  <a:gd name="connsiteY10" fmla="*/ 247148 h 265406"/>
                  <a:gd name="connsiteX11" fmla="*/ 1510627 w 1510630"/>
                  <a:gd name="connsiteY11" fmla="*/ 261435 h 265406"/>
                  <a:gd name="connsiteX12" fmla="*/ 1465383 w 1510630"/>
                  <a:gd name="connsiteY12" fmla="*/ 263816 h 265406"/>
                  <a:gd name="connsiteX13" fmla="*/ 1424903 w 1510630"/>
                  <a:gd name="connsiteY13" fmla="*/ 240004 h 265406"/>
                  <a:gd name="connsiteX14" fmla="*/ 1393945 w 1510630"/>
                  <a:gd name="connsiteY14" fmla="*/ 194760 h 265406"/>
                  <a:gd name="connsiteX15" fmla="*/ 1372514 w 1510630"/>
                  <a:gd name="connsiteY15" fmla="*/ 132847 h 265406"/>
                  <a:gd name="connsiteX16" fmla="*/ 1343940 w 1510630"/>
                  <a:gd name="connsiteY16" fmla="*/ 68554 h 265406"/>
                  <a:gd name="connsiteX17" fmla="*/ 1286789 w 1510630"/>
                  <a:gd name="connsiteY17" fmla="*/ 37597 h 265406"/>
                  <a:gd name="connsiteX18" fmla="*/ 1046283 w 1510630"/>
                  <a:gd name="connsiteY18" fmla="*/ 35216 h 265406"/>
                  <a:gd name="connsiteX19" fmla="*/ 417633 w 1510630"/>
                  <a:gd name="connsiteY19" fmla="*/ 35217 h 265406"/>
                  <a:gd name="connsiteX20" fmla="*/ 274758 w 1510630"/>
                  <a:gd name="connsiteY20" fmla="*/ 35216 h 265406"/>
                  <a:gd name="connsiteX21" fmla="*/ 219990 w 1510630"/>
                  <a:gd name="connsiteY21" fmla="*/ 51886 h 265406"/>
                  <a:gd name="connsiteX22" fmla="*/ 189034 w 1510630"/>
                  <a:gd name="connsiteY22" fmla="*/ 94748 h 265406"/>
                  <a:gd name="connsiteX23" fmla="*/ 158076 w 1510630"/>
                  <a:gd name="connsiteY23" fmla="*/ 154279 h 265406"/>
                  <a:gd name="connsiteX24" fmla="*/ 136646 w 1510630"/>
                  <a:gd name="connsiteY24" fmla="*/ 194761 h 265406"/>
                  <a:gd name="connsiteX25" fmla="*/ 115215 w 1510630"/>
                  <a:gd name="connsiteY25" fmla="*/ 230478 h 265406"/>
                  <a:gd name="connsiteX26" fmla="*/ 74734 w 1510630"/>
                  <a:gd name="connsiteY26" fmla="*/ 254291 h 265406"/>
                  <a:gd name="connsiteX27" fmla="*/ 31871 w 1510630"/>
                  <a:gd name="connsiteY27" fmla="*/ 259054 h 265406"/>
                  <a:gd name="connsiteX28" fmla="*/ 915 w 1510630"/>
                  <a:gd name="connsiteY28" fmla="*/ 247148 h 265406"/>
                  <a:gd name="connsiteX29" fmla="*/ 67590 w 1510630"/>
                  <a:gd name="connsiteY29" fmla="*/ 235242 h 265406"/>
                  <a:gd name="connsiteX30" fmla="*/ 103309 w 1510630"/>
                  <a:gd name="connsiteY30" fmla="*/ 197142 h 265406"/>
                  <a:gd name="connsiteX31" fmla="*/ 139027 w 1510630"/>
                  <a:gd name="connsiteY31" fmla="*/ 123323 h 265406"/>
                  <a:gd name="connsiteX32" fmla="*/ 177127 w 1510630"/>
                  <a:gd name="connsiteY32" fmla="*/ 49504 h 265406"/>
                  <a:gd name="connsiteX33" fmla="*/ 222371 w 1510630"/>
                  <a:gd name="connsiteY33" fmla="*/ 13785 h 265406"/>
                  <a:gd name="connsiteX34" fmla="*/ 289046 w 1510630"/>
                  <a:gd name="connsiteY34" fmla="*/ 1879 h 265406"/>
                  <a:gd name="connsiteX35" fmla="*/ 391439 w 1510630"/>
                  <a:gd name="connsiteY35" fmla="*/ 1880 h 265406"/>
                  <a:gd name="connsiteX0" fmla="*/ 391439 w 1510630"/>
                  <a:gd name="connsiteY0" fmla="*/ 2015 h 265541"/>
                  <a:gd name="connsiteX1" fmla="*/ 617659 w 1510630"/>
                  <a:gd name="connsiteY1" fmla="*/ 2015 h 265541"/>
                  <a:gd name="connsiteX2" fmla="*/ 886739 w 1510630"/>
                  <a:gd name="connsiteY2" fmla="*/ 2014 h 265541"/>
                  <a:gd name="connsiteX3" fmla="*/ 1141533 w 1510630"/>
                  <a:gd name="connsiteY3" fmla="*/ 2015 h 265541"/>
                  <a:gd name="connsiteX4" fmla="*/ 1279646 w 1510630"/>
                  <a:gd name="connsiteY4" fmla="*/ 4396 h 265541"/>
                  <a:gd name="connsiteX5" fmla="*/ 1334415 w 1510630"/>
                  <a:gd name="connsiteY5" fmla="*/ 11539 h 265541"/>
                  <a:gd name="connsiteX6" fmla="*/ 1367752 w 1510630"/>
                  <a:gd name="connsiteY6" fmla="*/ 56783 h 265541"/>
                  <a:gd name="connsiteX7" fmla="*/ 1391565 w 1510630"/>
                  <a:gd name="connsiteY7" fmla="*/ 116314 h 265541"/>
                  <a:gd name="connsiteX8" fmla="*/ 1410615 w 1510630"/>
                  <a:gd name="connsiteY8" fmla="*/ 175845 h 265541"/>
                  <a:gd name="connsiteX9" fmla="*/ 1436808 w 1510630"/>
                  <a:gd name="connsiteY9" fmla="*/ 228233 h 265541"/>
                  <a:gd name="connsiteX10" fmla="*/ 1463002 w 1510630"/>
                  <a:gd name="connsiteY10" fmla="*/ 247283 h 265541"/>
                  <a:gd name="connsiteX11" fmla="*/ 1510627 w 1510630"/>
                  <a:gd name="connsiteY11" fmla="*/ 261570 h 265541"/>
                  <a:gd name="connsiteX12" fmla="*/ 1465383 w 1510630"/>
                  <a:gd name="connsiteY12" fmla="*/ 263951 h 265541"/>
                  <a:gd name="connsiteX13" fmla="*/ 1424903 w 1510630"/>
                  <a:gd name="connsiteY13" fmla="*/ 240139 h 265541"/>
                  <a:gd name="connsiteX14" fmla="*/ 1393945 w 1510630"/>
                  <a:gd name="connsiteY14" fmla="*/ 194895 h 265541"/>
                  <a:gd name="connsiteX15" fmla="*/ 1372514 w 1510630"/>
                  <a:gd name="connsiteY15" fmla="*/ 132982 h 265541"/>
                  <a:gd name="connsiteX16" fmla="*/ 1343940 w 1510630"/>
                  <a:gd name="connsiteY16" fmla="*/ 68689 h 265541"/>
                  <a:gd name="connsiteX17" fmla="*/ 1286789 w 1510630"/>
                  <a:gd name="connsiteY17" fmla="*/ 37732 h 265541"/>
                  <a:gd name="connsiteX18" fmla="*/ 1046283 w 1510630"/>
                  <a:gd name="connsiteY18" fmla="*/ 35351 h 265541"/>
                  <a:gd name="connsiteX19" fmla="*/ 417633 w 1510630"/>
                  <a:gd name="connsiteY19" fmla="*/ 35352 h 265541"/>
                  <a:gd name="connsiteX20" fmla="*/ 274758 w 1510630"/>
                  <a:gd name="connsiteY20" fmla="*/ 35351 h 265541"/>
                  <a:gd name="connsiteX21" fmla="*/ 219990 w 1510630"/>
                  <a:gd name="connsiteY21" fmla="*/ 52021 h 265541"/>
                  <a:gd name="connsiteX22" fmla="*/ 189034 w 1510630"/>
                  <a:gd name="connsiteY22" fmla="*/ 94883 h 265541"/>
                  <a:gd name="connsiteX23" fmla="*/ 158076 w 1510630"/>
                  <a:gd name="connsiteY23" fmla="*/ 154414 h 265541"/>
                  <a:gd name="connsiteX24" fmla="*/ 136646 w 1510630"/>
                  <a:gd name="connsiteY24" fmla="*/ 194896 h 265541"/>
                  <a:gd name="connsiteX25" fmla="*/ 115215 w 1510630"/>
                  <a:gd name="connsiteY25" fmla="*/ 230613 h 265541"/>
                  <a:gd name="connsiteX26" fmla="*/ 74734 w 1510630"/>
                  <a:gd name="connsiteY26" fmla="*/ 254426 h 265541"/>
                  <a:gd name="connsiteX27" fmla="*/ 31871 w 1510630"/>
                  <a:gd name="connsiteY27" fmla="*/ 259189 h 265541"/>
                  <a:gd name="connsiteX28" fmla="*/ 915 w 1510630"/>
                  <a:gd name="connsiteY28" fmla="*/ 247283 h 265541"/>
                  <a:gd name="connsiteX29" fmla="*/ 67590 w 1510630"/>
                  <a:gd name="connsiteY29" fmla="*/ 235377 h 265541"/>
                  <a:gd name="connsiteX30" fmla="*/ 103309 w 1510630"/>
                  <a:gd name="connsiteY30" fmla="*/ 197277 h 265541"/>
                  <a:gd name="connsiteX31" fmla="*/ 139027 w 1510630"/>
                  <a:gd name="connsiteY31" fmla="*/ 123458 h 265541"/>
                  <a:gd name="connsiteX32" fmla="*/ 177127 w 1510630"/>
                  <a:gd name="connsiteY32" fmla="*/ 49639 h 265541"/>
                  <a:gd name="connsiteX33" fmla="*/ 222371 w 1510630"/>
                  <a:gd name="connsiteY33" fmla="*/ 16301 h 265541"/>
                  <a:gd name="connsiteX34" fmla="*/ 289046 w 1510630"/>
                  <a:gd name="connsiteY34" fmla="*/ 2014 h 265541"/>
                  <a:gd name="connsiteX35" fmla="*/ 391439 w 1510630"/>
                  <a:gd name="connsiteY35" fmla="*/ 2015 h 265541"/>
                  <a:gd name="connsiteX0" fmla="*/ 391439 w 1510630"/>
                  <a:gd name="connsiteY0" fmla="*/ 2015 h 265541"/>
                  <a:gd name="connsiteX1" fmla="*/ 617659 w 1510630"/>
                  <a:gd name="connsiteY1" fmla="*/ 2015 h 265541"/>
                  <a:gd name="connsiteX2" fmla="*/ 886739 w 1510630"/>
                  <a:gd name="connsiteY2" fmla="*/ 2014 h 265541"/>
                  <a:gd name="connsiteX3" fmla="*/ 1141533 w 1510630"/>
                  <a:gd name="connsiteY3" fmla="*/ 2015 h 265541"/>
                  <a:gd name="connsiteX4" fmla="*/ 1279646 w 1510630"/>
                  <a:gd name="connsiteY4" fmla="*/ 4396 h 265541"/>
                  <a:gd name="connsiteX5" fmla="*/ 1334415 w 1510630"/>
                  <a:gd name="connsiteY5" fmla="*/ 11539 h 265541"/>
                  <a:gd name="connsiteX6" fmla="*/ 1367752 w 1510630"/>
                  <a:gd name="connsiteY6" fmla="*/ 56783 h 265541"/>
                  <a:gd name="connsiteX7" fmla="*/ 1391565 w 1510630"/>
                  <a:gd name="connsiteY7" fmla="*/ 116314 h 265541"/>
                  <a:gd name="connsiteX8" fmla="*/ 1410615 w 1510630"/>
                  <a:gd name="connsiteY8" fmla="*/ 175845 h 265541"/>
                  <a:gd name="connsiteX9" fmla="*/ 1436808 w 1510630"/>
                  <a:gd name="connsiteY9" fmla="*/ 228233 h 265541"/>
                  <a:gd name="connsiteX10" fmla="*/ 1463002 w 1510630"/>
                  <a:gd name="connsiteY10" fmla="*/ 247283 h 265541"/>
                  <a:gd name="connsiteX11" fmla="*/ 1510627 w 1510630"/>
                  <a:gd name="connsiteY11" fmla="*/ 261570 h 265541"/>
                  <a:gd name="connsiteX12" fmla="*/ 1465383 w 1510630"/>
                  <a:gd name="connsiteY12" fmla="*/ 263951 h 265541"/>
                  <a:gd name="connsiteX13" fmla="*/ 1424903 w 1510630"/>
                  <a:gd name="connsiteY13" fmla="*/ 240139 h 265541"/>
                  <a:gd name="connsiteX14" fmla="*/ 1393945 w 1510630"/>
                  <a:gd name="connsiteY14" fmla="*/ 194895 h 265541"/>
                  <a:gd name="connsiteX15" fmla="*/ 1372514 w 1510630"/>
                  <a:gd name="connsiteY15" fmla="*/ 132982 h 265541"/>
                  <a:gd name="connsiteX16" fmla="*/ 1343940 w 1510630"/>
                  <a:gd name="connsiteY16" fmla="*/ 68689 h 265541"/>
                  <a:gd name="connsiteX17" fmla="*/ 1286789 w 1510630"/>
                  <a:gd name="connsiteY17" fmla="*/ 37732 h 265541"/>
                  <a:gd name="connsiteX18" fmla="*/ 1046283 w 1510630"/>
                  <a:gd name="connsiteY18" fmla="*/ 35351 h 265541"/>
                  <a:gd name="connsiteX19" fmla="*/ 417633 w 1510630"/>
                  <a:gd name="connsiteY19" fmla="*/ 35352 h 265541"/>
                  <a:gd name="connsiteX20" fmla="*/ 274758 w 1510630"/>
                  <a:gd name="connsiteY20" fmla="*/ 35351 h 265541"/>
                  <a:gd name="connsiteX21" fmla="*/ 219990 w 1510630"/>
                  <a:gd name="connsiteY21" fmla="*/ 52021 h 265541"/>
                  <a:gd name="connsiteX22" fmla="*/ 189034 w 1510630"/>
                  <a:gd name="connsiteY22" fmla="*/ 94883 h 265541"/>
                  <a:gd name="connsiteX23" fmla="*/ 158076 w 1510630"/>
                  <a:gd name="connsiteY23" fmla="*/ 154414 h 265541"/>
                  <a:gd name="connsiteX24" fmla="*/ 136646 w 1510630"/>
                  <a:gd name="connsiteY24" fmla="*/ 194896 h 265541"/>
                  <a:gd name="connsiteX25" fmla="*/ 115215 w 1510630"/>
                  <a:gd name="connsiteY25" fmla="*/ 230613 h 265541"/>
                  <a:gd name="connsiteX26" fmla="*/ 74734 w 1510630"/>
                  <a:gd name="connsiteY26" fmla="*/ 254426 h 265541"/>
                  <a:gd name="connsiteX27" fmla="*/ 31871 w 1510630"/>
                  <a:gd name="connsiteY27" fmla="*/ 259189 h 265541"/>
                  <a:gd name="connsiteX28" fmla="*/ 915 w 1510630"/>
                  <a:gd name="connsiteY28" fmla="*/ 247283 h 265541"/>
                  <a:gd name="connsiteX29" fmla="*/ 67590 w 1510630"/>
                  <a:gd name="connsiteY29" fmla="*/ 235377 h 265541"/>
                  <a:gd name="connsiteX30" fmla="*/ 103309 w 1510630"/>
                  <a:gd name="connsiteY30" fmla="*/ 197277 h 265541"/>
                  <a:gd name="connsiteX31" fmla="*/ 139027 w 1510630"/>
                  <a:gd name="connsiteY31" fmla="*/ 123458 h 265541"/>
                  <a:gd name="connsiteX32" fmla="*/ 179508 w 1510630"/>
                  <a:gd name="connsiteY32" fmla="*/ 54401 h 265541"/>
                  <a:gd name="connsiteX33" fmla="*/ 222371 w 1510630"/>
                  <a:gd name="connsiteY33" fmla="*/ 16301 h 265541"/>
                  <a:gd name="connsiteX34" fmla="*/ 289046 w 1510630"/>
                  <a:gd name="connsiteY34" fmla="*/ 2014 h 265541"/>
                  <a:gd name="connsiteX35" fmla="*/ 391439 w 1510630"/>
                  <a:gd name="connsiteY35" fmla="*/ 2015 h 265541"/>
                  <a:gd name="connsiteX0" fmla="*/ 391439 w 1510630"/>
                  <a:gd name="connsiteY0" fmla="*/ 2015 h 265541"/>
                  <a:gd name="connsiteX1" fmla="*/ 617659 w 1510630"/>
                  <a:gd name="connsiteY1" fmla="*/ 2015 h 265541"/>
                  <a:gd name="connsiteX2" fmla="*/ 886739 w 1510630"/>
                  <a:gd name="connsiteY2" fmla="*/ 2014 h 265541"/>
                  <a:gd name="connsiteX3" fmla="*/ 1141533 w 1510630"/>
                  <a:gd name="connsiteY3" fmla="*/ 2015 h 265541"/>
                  <a:gd name="connsiteX4" fmla="*/ 1279646 w 1510630"/>
                  <a:gd name="connsiteY4" fmla="*/ 4396 h 265541"/>
                  <a:gd name="connsiteX5" fmla="*/ 1334415 w 1510630"/>
                  <a:gd name="connsiteY5" fmla="*/ 11539 h 265541"/>
                  <a:gd name="connsiteX6" fmla="*/ 1367752 w 1510630"/>
                  <a:gd name="connsiteY6" fmla="*/ 56783 h 265541"/>
                  <a:gd name="connsiteX7" fmla="*/ 1391565 w 1510630"/>
                  <a:gd name="connsiteY7" fmla="*/ 116314 h 265541"/>
                  <a:gd name="connsiteX8" fmla="*/ 1410615 w 1510630"/>
                  <a:gd name="connsiteY8" fmla="*/ 175845 h 265541"/>
                  <a:gd name="connsiteX9" fmla="*/ 1436808 w 1510630"/>
                  <a:gd name="connsiteY9" fmla="*/ 228233 h 265541"/>
                  <a:gd name="connsiteX10" fmla="*/ 1463002 w 1510630"/>
                  <a:gd name="connsiteY10" fmla="*/ 247283 h 265541"/>
                  <a:gd name="connsiteX11" fmla="*/ 1510627 w 1510630"/>
                  <a:gd name="connsiteY11" fmla="*/ 261570 h 265541"/>
                  <a:gd name="connsiteX12" fmla="*/ 1465383 w 1510630"/>
                  <a:gd name="connsiteY12" fmla="*/ 263951 h 265541"/>
                  <a:gd name="connsiteX13" fmla="*/ 1424903 w 1510630"/>
                  <a:gd name="connsiteY13" fmla="*/ 240139 h 265541"/>
                  <a:gd name="connsiteX14" fmla="*/ 1393945 w 1510630"/>
                  <a:gd name="connsiteY14" fmla="*/ 194895 h 265541"/>
                  <a:gd name="connsiteX15" fmla="*/ 1372514 w 1510630"/>
                  <a:gd name="connsiteY15" fmla="*/ 132982 h 265541"/>
                  <a:gd name="connsiteX16" fmla="*/ 1343940 w 1510630"/>
                  <a:gd name="connsiteY16" fmla="*/ 68689 h 265541"/>
                  <a:gd name="connsiteX17" fmla="*/ 1286789 w 1510630"/>
                  <a:gd name="connsiteY17" fmla="*/ 37732 h 265541"/>
                  <a:gd name="connsiteX18" fmla="*/ 1046283 w 1510630"/>
                  <a:gd name="connsiteY18" fmla="*/ 35351 h 265541"/>
                  <a:gd name="connsiteX19" fmla="*/ 417633 w 1510630"/>
                  <a:gd name="connsiteY19" fmla="*/ 35352 h 265541"/>
                  <a:gd name="connsiteX20" fmla="*/ 274758 w 1510630"/>
                  <a:gd name="connsiteY20" fmla="*/ 35351 h 265541"/>
                  <a:gd name="connsiteX21" fmla="*/ 219990 w 1510630"/>
                  <a:gd name="connsiteY21" fmla="*/ 52021 h 265541"/>
                  <a:gd name="connsiteX22" fmla="*/ 189034 w 1510630"/>
                  <a:gd name="connsiteY22" fmla="*/ 94883 h 265541"/>
                  <a:gd name="connsiteX23" fmla="*/ 158076 w 1510630"/>
                  <a:gd name="connsiteY23" fmla="*/ 154414 h 265541"/>
                  <a:gd name="connsiteX24" fmla="*/ 136646 w 1510630"/>
                  <a:gd name="connsiteY24" fmla="*/ 194896 h 265541"/>
                  <a:gd name="connsiteX25" fmla="*/ 115215 w 1510630"/>
                  <a:gd name="connsiteY25" fmla="*/ 230613 h 265541"/>
                  <a:gd name="connsiteX26" fmla="*/ 74734 w 1510630"/>
                  <a:gd name="connsiteY26" fmla="*/ 254426 h 265541"/>
                  <a:gd name="connsiteX27" fmla="*/ 31871 w 1510630"/>
                  <a:gd name="connsiteY27" fmla="*/ 259189 h 265541"/>
                  <a:gd name="connsiteX28" fmla="*/ 915 w 1510630"/>
                  <a:gd name="connsiteY28" fmla="*/ 247283 h 265541"/>
                  <a:gd name="connsiteX29" fmla="*/ 67590 w 1510630"/>
                  <a:gd name="connsiteY29" fmla="*/ 235377 h 265541"/>
                  <a:gd name="connsiteX30" fmla="*/ 103309 w 1510630"/>
                  <a:gd name="connsiteY30" fmla="*/ 197277 h 265541"/>
                  <a:gd name="connsiteX31" fmla="*/ 139027 w 1510630"/>
                  <a:gd name="connsiteY31" fmla="*/ 123458 h 265541"/>
                  <a:gd name="connsiteX32" fmla="*/ 179508 w 1510630"/>
                  <a:gd name="connsiteY32" fmla="*/ 54401 h 265541"/>
                  <a:gd name="connsiteX33" fmla="*/ 222371 w 1510630"/>
                  <a:gd name="connsiteY33" fmla="*/ 16301 h 265541"/>
                  <a:gd name="connsiteX34" fmla="*/ 289046 w 1510630"/>
                  <a:gd name="connsiteY34" fmla="*/ 2014 h 265541"/>
                  <a:gd name="connsiteX35" fmla="*/ 391439 w 1510630"/>
                  <a:gd name="connsiteY35" fmla="*/ 2015 h 265541"/>
                  <a:gd name="connsiteX0" fmla="*/ 391439 w 1510630"/>
                  <a:gd name="connsiteY0" fmla="*/ 2015 h 265541"/>
                  <a:gd name="connsiteX1" fmla="*/ 617659 w 1510630"/>
                  <a:gd name="connsiteY1" fmla="*/ 2015 h 265541"/>
                  <a:gd name="connsiteX2" fmla="*/ 886739 w 1510630"/>
                  <a:gd name="connsiteY2" fmla="*/ 2014 h 265541"/>
                  <a:gd name="connsiteX3" fmla="*/ 1141533 w 1510630"/>
                  <a:gd name="connsiteY3" fmla="*/ 2015 h 265541"/>
                  <a:gd name="connsiteX4" fmla="*/ 1279646 w 1510630"/>
                  <a:gd name="connsiteY4" fmla="*/ 4396 h 265541"/>
                  <a:gd name="connsiteX5" fmla="*/ 1334415 w 1510630"/>
                  <a:gd name="connsiteY5" fmla="*/ 11539 h 265541"/>
                  <a:gd name="connsiteX6" fmla="*/ 1367752 w 1510630"/>
                  <a:gd name="connsiteY6" fmla="*/ 56783 h 265541"/>
                  <a:gd name="connsiteX7" fmla="*/ 1391565 w 1510630"/>
                  <a:gd name="connsiteY7" fmla="*/ 116314 h 265541"/>
                  <a:gd name="connsiteX8" fmla="*/ 1410615 w 1510630"/>
                  <a:gd name="connsiteY8" fmla="*/ 175845 h 265541"/>
                  <a:gd name="connsiteX9" fmla="*/ 1436808 w 1510630"/>
                  <a:gd name="connsiteY9" fmla="*/ 228233 h 265541"/>
                  <a:gd name="connsiteX10" fmla="*/ 1463002 w 1510630"/>
                  <a:gd name="connsiteY10" fmla="*/ 247283 h 265541"/>
                  <a:gd name="connsiteX11" fmla="*/ 1510627 w 1510630"/>
                  <a:gd name="connsiteY11" fmla="*/ 261570 h 265541"/>
                  <a:gd name="connsiteX12" fmla="*/ 1465383 w 1510630"/>
                  <a:gd name="connsiteY12" fmla="*/ 263951 h 265541"/>
                  <a:gd name="connsiteX13" fmla="*/ 1424903 w 1510630"/>
                  <a:gd name="connsiteY13" fmla="*/ 240139 h 265541"/>
                  <a:gd name="connsiteX14" fmla="*/ 1393945 w 1510630"/>
                  <a:gd name="connsiteY14" fmla="*/ 194895 h 265541"/>
                  <a:gd name="connsiteX15" fmla="*/ 1372514 w 1510630"/>
                  <a:gd name="connsiteY15" fmla="*/ 132982 h 265541"/>
                  <a:gd name="connsiteX16" fmla="*/ 1343940 w 1510630"/>
                  <a:gd name="connsiteY16" fmla="*/ 68689 h 265541"/>
                  <a:gd name="connsiteX17" fmla="*/ 1286789 w 1510630"/>
                  <a:gd name="connsiteY17" fmla="*/ 37732 h 265541"/>
                  <a:gd name="connsiteX18" fmla="*/ 1046283 w 1510630"/>
                  <a:gd name="connsiteY18" fmla="*/ 35351 h 265541"/>
                  <a:gd name="connsiteX19" fmla="*/ 417633 w 1510630"/>
                  <a:gd name="connsiteY19" fmla="*/ 35352 h 265541"/>
                  <a:gd name="connsiteX20" fmla="*/ 274758 w 1510630"/>
                  <a:gd name="connsiteY20" fmla="*/ 35351 h 265541"/>
                  <a:gd name="connsiteX21" fmla="*/ 219990 w 1510630"/>
                  <a:gd name="connsiteY21" fmla="*/ 52021 h 265541"/>
                  <a:gd name="connsiteX22" fmla="*/ 189034 w 1510630"/>
                  <a:gd name="connsiteY22" fmla="*/ 94883 h 265541"/>
                  <a:gd name="connsiteX23" fmla="*/ 158076 w 1510630"/>
                  <a:gd name="connsiteY23" fmla="*/ 154414 h 265541"/>
                  <a:gd name="connsiteX24" fmla="*/ 136646 w 1510630"/>
                  <a:gd name="connsiteY24" fmla="*/ 194896 h 265541"/>
                  <a:gd name="connsiteX25" fmla="*/ 115215 w 1510630"/>
                  <a:gd name="connsiteY25" fmla="*/ 230613 h 265541"/>
                  <a:gd name="connsiteX26" fmla="*/ 74734 w 1510630"/>
                  <a:gd name="connsiteY26" fmla="*/ 254426 h 265541"/>
                  <a:gd name="connsiteX27" fmla="*/ 31871 w 1510630"/>
                  <a:gd name="connsiteY27" fmla="*/ 259189 h 265541"/>
                  <a:gd name="connsiteX28" fmla="*/ 915 w 1510630"/>
                  <a:gd name="connsiteY28" fmla="*/ 247283 h 265541"/>
                  <a:gd name="connsiteX29" fmla="*/ 67590 w 1510630"/>
                  <a:gd name="connsiteY29" fmla="*/ 235377 h 265541"/>
                  <a:gd name="connsiteX30" fmla="*/ 108072 w 1510630"/>
                  <a:gd name="connsiteY30" fmla="*/ 197277 h 265541"/>
                  <a:gd name="connsiteX31" fmla="*/ 139027 w 1510630"/>
                  <a:gd name="connsiteY31" fmla="*/ 123458 h 265541"/>
                  <a:gd name="connsiteX32" fmla="*/ 179508 w 1510630"/>
                  <a:gd name="connsiteY32" fmla="*/ 54401 h 265541"/>
                  <a:gd name="connsiteX33" fmla="*/ 222371 w 1510630"/>
                  <a:gd name="connsiteY33" fmla="*/ 16301 h 265541"/>
                  <a:gd name="connsiteX34" fmla="*/ 289046 w 1510630"/>
                  <a:gd name="connsiteY34" fmla="*/ 2014 h 265541"/>
                  <a:gd name="connsiteX35" fmla="*/ 391439 w 1510630"/>
                  <a:gd name="connsiteY35" fmla="*/ 2015 h 265541"/>
                  <a:gd name="connsiteX0" fmla="*/ 391439 w 1510630"/>
                  <a:gd name="connsiteY0" fmla="*/ 2015 h 265541"/>
                  <a:gd name="connsiteX1" fmla="*/ 617659 w 1510630"/>
                  <a:gd name="connsiteY1" fmla="*/ 2015 h 265541"/>
                  <a:gd name="connsiteX2" fmla="*/ 886739 w 1510630"/>
                  <a:gd name="connsiteY2" fmla="*/ 2014 h 265541"/>
                  <a:gd name="connsiteX3" fmla="*/ 1141533 w 1510630"/>
                  <a:gd name="connsiteY3" fmla="*/ 2015 h 265541"/>
                  <a:gd name="connsiteX4" fmla="*/ 1279646 w 1510630"/>
                  <a:gd name="connsiteY4" fmla="*/ 4396 h 265541"/>
                  <a:gd name="connsiteX5" fmla="*/ 1334415 w 1510630"/>
                  <a:gd name="connsiteY5" fmla="*/ 11539 h 265541"/>
                  <a:gd name="connsiteX6" fmla="*/ 1367752 w 1510630"/>
                  <a:gd name="connsiteY6" fmla="*/ 56783 h 265541"/>
                  <a:gd name="connsiteX7" fmla="*/ 1391565 w 1510630"/>
                  <a:gd name="connsiteY7" fmla="*/ 116314 h 265541"/>
                  <a:gd name="connsiteX8" fmla="*/ 1410615 w 1510630"/>
                  <a:gd name="connsiteY8" fmla="*/ 175845 h 265541"/>
                  <a:gd name="connsiteX9" fmla="*/ 1436808 w 1510630"/>
                  <a:gd name="connsiteY9" fmla="*/ 228233 h 265541"/>
                  <a:gd name="connsiteX10" fmla="*/ 1463002 w 1510630"/>
                  <a:gd name="connsiteY10" fmla="*/ 247283 h 265541"/>
                  <a:gd name="connsiteX11" fmla="*/ 1510627 w 1510630"/>
                  <a:gd name="connsiteY11" fmla="*/ 261570 h 265541"/>
                  <a:gd name="connsiteX12" fmla="*/ 1465383 w 1510630"/>
                  <a:gd name="connsiteY12" fmla="*/ 263951 h 265541"/>
                  <a:gd name="connsiteX13" fmla="*/ 1424903 w 1510630"/>
                  <a:gd name="connsiteY13" fmla="*/ 240139 h 265541"/>
                  <a:gd name="connsiteX14" fmla="*/ 1393945 w 1510630"/>
                  <a:gd name="connsiteY14" fmla="*/ 194895 h 265541"/>
                  <a:gd name="connsiteX15" fmla="*/ 1372514 w 1510630"/>
                  <a:gd name="connsiteY15" fmla="*/ 132982 h 265541"/>
                  <a:gd name="connsiteX16" fmla="*/ 1343940 w 1510630"/>
                  <a:gd name="connsiteY16" fmla="*/ 68689 h 265541"/>
                  <a:gd name="connsiteX17" fmla="*/ 1286789 w 1510630"/>
                  <a:gd name="connsiteY17" fmla="*/ 37732 h 265541"/>
                  <a:gd name="connsiteX18" fmla="*/ 1046283 w 1510630"/>
                  <a:gd name="connsiteY18" fmla="*/ 35351 h 265541"/>
                  <a:gd name="connsiteX19" fmla="*/ 417633 w 1510630"/>
                  <a:gd name="connsiteY19" fmla="*/ 35352 h 265541"/>
                  <a:gd name="connsiteX20" fmla="*/ 274758 w 1510630"/>
                  <a:gd name="connsiteY20" fmla="*/ 35351 h 265541"/>
                  <a:gd name="connsiteX21" fmla="*/ 219990 w 1510630"/>
                  <a:gd name="connsiteY21" fmla="*/ 52021 h 265541"/>
                  <a:gd name="connsiteX22" fmla="*/ 189034 w 1510630"/>
                  <a:gd name="connsiteY22" fmla="*/ 94883 h 265541"/>
                  <a:gd name="connsiteX23" fmla="*/ 158076 w 1510630"/>
                  <a:gd name="connsiteY23" fmla="*/ 154414 h 265541"/>
                  <a:gd name="connsiteX24" fmla="*/ 136646 w 1510630"/>
                  <a:gd name="connsiteY24" fmla="*/ 194896 h 265541"/>
                  <a:gd name="connsiteX25" fmla="*/ 115215 w 1510630"/>
                  <a:gd name="connsiteY25" fmla="*/ 230613 h 265541"/>
                  <a:gd name="connsiteX26" fmla="*/ 74734 w 1510630"/>
                  <a:gd name="connsiteY26" fmla="*/ 254426 h 265541"/>
                  <a:gd name="connsiteX27" fmla="*/ 31871 w 1510630"/>
                  <a:gd name="connsiteY27" fmla="*/ 259189 h 265541"/>
                  <a:gd name="connsiteX28" fmla="*/ 915 w 1510630"/>
                  <a:gd name="connsiteY28" fmla="*/ 247283 h 265541"/>
                  <a:gd name="connsiteX29" fmla="*/ 67590 w 1510630"/>
                  <a:gd name="connsiteY29" fmla="*/ 235377 h 265541"/>
                  <a:gd name="connsiteX30" fmla="*/ 108072 w 1510630"/>
                  <a:gd name="connsiteY30" fmla="*/ 197277 h 265541"/>
                  <a:gd name="connsiteX31" fmla="*/ 148552 w 1510630"/>
                  <a:gd name="connsiteY31" fmla="*/ 123458 h 265541"/>
                  <a:gd name="connsiteX32" fmla="*/ 179508 w 1510630"/>
                  <a:gd name="connsiteY32" fmla="*/ 54401 h 265541"/>
                  <a:gd name="connsiteX33" fmla="*/ 222371 w 1510630"/>
                  <a:gd name="connsiteY33" fmla="*/ 16301 h 265541"/>
                  <a:gd name="connsiteX34" fmla="*/ 289046 w 1510630"/>
                  <a:gd name="connsiteY34" fmla="*/ 2014 h 265541"/>
                  <a:gd name="connsiteX35" fmla="*/ 391439 w 1510630"/>
                  <a:gd name="connsiteY35" fmla="*/ 2015 h 265541"/>
                  <a:gd name="connsiteX0" fmla="*/ 391439 w 1510630"/>
                  <a:gd name="connsiteY0" fmla="*/ 2015 h 265541"/>
                  <a:gd name="connsiteX1" fmla="*/ 617659 w 1510630"/>
                  <a:gd name="connsiteY1" fmla="*/ 2015 h 265541"/>
                  <a:gd name="connsiteX2" fmla="*/ 886739 w 1510630"/>
                  <a:gd name="connsiteY2" fmla="*/ 2014 h 265541"/>
                  <a:gd name="connsiteX3" fmla="*/ 1141533 w 1510630"/>
                  <a:gd name="connsiteY3" fmla="*/ 2015 h 265541"/>
                  <a:gd name="connsiteX4" fmla="*/ 1279646 w 1510630"/>
                  <a:gd name="connsiteY4" fmla="*/ 4396 h 265541"/>
                  <a:gd name="connsiteX5" fmla="*/ 1334415 w 1510630"/>
                  <a:gd name="connsiteY5" fmla="*/ 11539 h 265541"/>
                  <a:gd name="connsiteX6" fmla="*/ 1367752 w 1510630"/>
                  <a:gd name="connsiteY6" fmla="*/ 56783 h 265541"/>
                  <a:gd name="connsiteX7" fmla="*/ 1391565 w 1510630"/>
                  <a:gd name="connsiteY7" fmla="*/ 116314 h 265541"/>
                  <a:gd name="connsiteX8" fmla="*/ 1410615 w 1510630"/>
                  <a:gd name="connsiteY8" fmla="*/ 175845 h 265541"/>
                  <a:gd name="connsiteX9" fmla="*/ 1436808 w 1510630"/>
                  <a:gd name="connsiteY9" fmla="*/ 228233 h 265541"/>
                  <a:gd name="connsiteX10" fmla="*/ 1463002 w 1510630"/>
                  <a:gd name="connsiteY10" fmla="*/ 247283 h 265541"/>
                  <a:gd name="connsiteX11" fmla="*/ 1510627 w 1510630"/>
                  <a:gd name="connsiteY11" fmla="*/ 261570 h 265541"/>
                  <a:gd name="connsiteX12" fmla="*/ 1465383 w 1510630"/>
                  <a:gd name="connsiteY12" fmla="*/ 263951 h 265541"/>
                  <a:gd name="connsiteX13" fmla="*/ 1424903 w 1510630"/>
                  <a:gd name="connsiteY13" fmla="*/ 240139 h 265541"/>
                  <a:gd name="connsiteX14" fmla="*/ 1393945 w 1510630"/>
                  <a:gd name="connsiteY14" fmla="*/ 194895 h 265541"/>
                  <a:gd name="connsiteX15" fmla="*/ 1372514 w 1510630"/>
                  <a:gd name="connsiteY15" fmla="*/ 132982 h 265541"/>
                  <a:gd name="connsiteX16" fmla="*/ 1343940 w 1510630"/>
                  <a:gd name="connsiteY16" fmla="*/ 68689 h 265541"/>
                  <a:gd name="connsiteX17" fmla="*/ 1286789 w 1510630"/>
                  <a:gd name="connsiteY17" fmla="*/ 37732 h 265541"/>
                  <a:gd name="connsiteX18" fmla="*/ 1046283 w 1510630"/>
                  <a:gd name="connsiteY18" fmla="*/ 35351 h 265541"/>
                  <a:gd name="connsiteX19" fmla="*/ 417633 w 1510630"/>
                  <a:gd name="connsiteY19" fmla="*/ 35352 h 265541"/>
                  <a:gd name="connsiteX20" fmla="*/ 274758 w 1510630"/>
                  <a:gd name="connsiteY20" fmla="*/ 35351 h 265541"/>
                  <a:gd name="connsiteX21" fmla="*/ 219990 w 1510630"/>
                  <a:gd name="connsiteY21" fmla="*/ 52021 h 265541"/>
                  <a:gd name="connsiteX22" fmla="*/ 189034 w 1510630"/>
                  <a:gd name="connsiteY22" fmla="*/ 94883 h 265541"/>
                  <a:gd name="connsiteX23" fmla="*/ 158076 w 1510630"/>
                  <a:gd name="connsiteY23" fmla="*/ 154414 h 265541"/>
                  <a:gd name="connsiteX24" fmla="*/ 136646 w 1510630"/>
                  <a:gd name="connsiteY24" fmla="*/ 194896 h 265541"/>
                  <a:gd name="connsiteX25" fmla="*/ 115215 w 1510630"/>
                  <a:gd name="connsiteY25" fmla="*/ 230613 h 265541"/>
                  <a:gd name="connsiteX26" fmla="*/ 74734 w 1510630"/>
                  <a:gd name="connsiteY26" fmla="*/ 254426 h 265541"/>
                  <a:gd name="connsiteX27" fmla="*/ 31871 w 1510630"/>
                  <a:gd name="connsiteY27" fmla="*/ 259189 h 265541"/>
                  <a:gd name="connsiteX28" fmla="*/ 915 w 1510630"/>
                  <a:gd name="connsiteY28" fmla="*/ 247283 h 265541"/>
                  <a:gd name="connsiteX29" fmla="*/ 67590 w 1510630"/>
                  <a:gd name="connsiteY29" fmla="*/ 235377 h 265541"/>
                  <a:gd name="connsiteX30" fmla="*/ 108072 w 1510630"/>
                  <a:gd name="connsiteY30" fmla="*/ 197277 h 265541"/>
                  <a:gd name="connsiteX31" fmla="*/ 148552 w 1510630"/>
                  <a:gd name="connsiteY31" fmla="*/ 123458 h 265541"/>
                  <a:gd name="connsiteX32" fmla="*/ 184270 w 1510630"/>
                  <a:gd name="connsiteY32" fmla="*/ 56782 h 265541"/>
                  <a:gd name="connsiteX33" fmla="*/ 222371 w 1510630"/>
                  <a:gd name="connsiteY33" fmla="*/ 16301 h 265541"/>
                  <a:gd name="connsiteX34" fmla="*/ 289046 w 1510630"/>
                  <a:gd name="connsiteY34" fmla="*/ 2014 h 265541"/>
                  <a:gd name="connsiteX35" fmla="*/ 391439 w 1510630"/>
                  <a:gd name="connsiteY35" fmla="*/ 2015 h 265541"/>
                  <a:gd name="connsiteX0" fmla="*/ 391439 w 1510630"/>
                  <a:gd name="connsiteY0" fmla="*/ 1249 h 264775"/>
                  <a:gd name="connsiteX1" fmla="*/ 617659 w 1510630"/>
                  <a:gd name="connsiteY1" fmla="*/ 1249 h 264775"/>
                  <a:gd name="connsiteX2" fmla="*/ 886739 w 1510630"/>
                  <a:gd name="connsiteY2" fmla="*/ 1248 h 264775"/>
                  <a:gd name="connsiteX3" fmla="*/ 1141533 w 1510630"/>
                  <a:gd name="connsiteY3" fmla="*/ 1249 h 264775"/>
                  <a:gd name="connsiteX4" fmla="*/ 1279646 w 1510630"/>
                  <a:gd name="connsiteY4" fmla="*/ 3630 h 264775"/>
                  <a:gd name="connsiteX5" fmla="*/ 1334415 w 1510630"/>
                  <a:gd name="connsiteY5" fmla="*/ 10773 h 264775"/>
                  <a:gd name="connsiteX6" fmla="*/ 1367752 w 1510630"/>
                  <a:gd name="connsiteY6" fmla="*/ 56017 h 264775"/>
                  <a:gd name="connsiteX7" fmla="*/ 1391565 w 1510630"/>
                  <a:gd name="connsiteY7" fmla="*/ 115548 h 264775"/>
                  <a:gd name="connsiteX8" fmla="*/ 1410615 w 1510630"/>
                  <a:gd name="connsiteY8" fmla="*/ 175079 h 264775"/>
                  <a:gd name="connsiteX9" fmla="*/ 1436808 w 1510630"/>
                  <a:gd name="connsiteY9" fmla="*/ 227467 h 264775"/>
                  <a:gd name="connsiteX10" fmla="*/ 1463002 w 1510630"/>
                  <a:gd name="connsiteY10" fmla="*/ 246517 h 264775"/>
                  <a:gd name="connsiteX11" fmla="*/ 1510627 w 1510630"/>
                  <a:gd name="connsiteY11" fmla="*/ 260804 h 264775"/>
                  <a:gd name="connsiteX12" fmla="*/ 1465383 w 1510630"/>
                  <a:gd name="connsiteY12" fmla="*/ 263185 h 264775"/>
                  <a:gd name="connsiteX13" fmla="*/ 1424903 w 1510630"/>
                  <a:gd name="connsiteY13" fmla="*/ 239373 h 264775"/>
                  <a:gd name="connsiteX14" fmla="*/ 1393945 w 1510630"/>
                  <a:gd name="connsiteY14" fmla="*/ 194129 h 264775"/>
                  <a:gd name="connsiteX15" fmla="*/ 1372514 w 1510630"/>
                  <a:gd name="connsiteY15" fmla="*/ 132216 h 264775"/>
                  <a:gd name="connsiteX16" fmla="*/ 1343940 w 1510630"/>
                  <a:gd name="connsiteY16" fmla="*/ 67923 h 264775"/>
                  <a:gd name="connsiteX17" fmla="*/ 1286789 w 1510630"/>
                  <a:gd name="connsiteY17" fmla="*/ 36966 h 264775"/>
                  <a:gd name="connsiteX18" fmla="*/ 1046283 w 1510630"/>
                  <a:gd name="connsiteY18" fmla="*/ 34585 h 264775"/>
                  <a:gd name="connsiteX19" fmla="*/ 417633 w 1510630"/>
                  <a:gd name="connsiteY19" fmla="*/ 34586 h 264775"/>
                  <a:gd name="connsiteX20" fmla="*/ 274758 w 1510630"/>
                  <a:gd name="connsiteY20" fmla="*/ 34585 h 264775"/>
                  <a:gd name="connsiteX21" fmla="*/ 219990 w 1510630"/>
                  <a:gd name="connsiteY21" fmla="*/ 51255 h 264775"/>
                  <a:gd name="connsiteX22" fmla="*/ 189034 w 1510630"/>
                  <a:gd name="connsiteY22" fmla="*/ 94117 h 264775"/>
                  <a:gd name="connsiteX23" fmla="*/ 158076 w 1510630"/>
                  <a:gd name="connsiteY23" fmla="*/ 153648 h 264775"/>
                  <a:gd name="connsiteX24" fmla="*/ 136646 w 1510630"/>
                  <a:gd name="connsiteY24" fmla="*/ 194130 h 264775"/>
                  <a:gd name="connsiteX25" fmla="*/ 115215 w 1510630"/>
                  <a:gd name="connsiteY25" fmla="*/ 229847 h 264775"/>
                  <a:gd name="connsiteX26" fmla="*/ 74734 w 1510630"/>
                  <a:gd name="connsiteY26" fmla="*/ 253660 h 264775"/>
                  <a:gd name="connsiteX27" fmla="*/ 31871 w 1510630"/>
                  <a:gd name="connsiteY27" fmla="*/ 258423 h 264775"/>
                  <a:gd name="connsiteX28" fmla="*/ 915 w 1510630"/>
                  <a:gd name="connsiteY28" fmla="*/ 246517 h 264775"/>
                  <a:gd name="connsiteX29" fmla="*/ 67590 w 1510630"/>
                  <a:gd name="connsiteY29" fmla="*/ 234611 h 264775"/>
                  <a:gd name="connsiteX30" fmla="*/ 108072 w 1510630"/>
                  <a:gd name="connsiteY30" fmla="*/ 196511 h 264775"/>
                  <a:gd name="connsiteX31" fmla="*/ 148552 w 1510630"/>
                  <a:gd name="connsiteY31" fmla="*/ 122692 h 264775"/>
                  <a:gd name="connsiteX32" fmla="*/ 184270 w 1510630"/>
                  <a:gd name="connsiteY32" fmla="*/ 56016 h 264775"/>
                  <a:gd name="connsiteX33" fmla="*/ 222371 w 1510630"/>
                  <a:gd name="connsiteY33" fmla="*/ 15535 h 264775"/>
                  <a:gd name="connsiteX34" fmla="*/ 289046 w 1510630"/>
                  <a:gd name="connsiteY34" fmla="*/ 3629 h 264775"/>
                  <a:gd name="connsiteX35" fmla="*/ 391439 w 1510630"/>
                  <a:gd name="connsiteY35" fmla="*/ 1249 h 264775"/>
                  <a:gd name="connsiteX0" fmla="*/ 391439 w 1510630"/>
                  <a:gd name="connsiteY0" fmla="*/ 1326 h 264852"/>
                  <a:gd name="connsiteX1" fmla="*/ 617659 w 1510630"/>
                  <a:gd name="connsiteY1" fmla="*/ 1326 h 264852"/>
                  <a:gd name="connsiteX2" fmla="*/ 886739 w 1510630"/>
                  <a:gd name="connsiteY2" fmla="*/ 1325 h 264852"/>
                  <a:gd name="connsiteX3" fmla="*/ 1141533 w 1510630"/>
                  <a:gd name="connsiteY3" fmla="*/ 1326 h 264852"/>
                  <a:gd name="connsiteX4" fmla="*/ 1279646 w 1510630"/>
                  <a:gd name="connsiteY4" fmla="*/ 3707 h 264852"/>
                  <a:gd name="connsiteX5" fmla="*/ 1334415 w 1510630"/>
                  <a:gd name="connsiteY5" fmla="*/ 10850 h 264852"/>
                  <a:gd name="connsiteX6" fmla="*/ 1367752 w 1510630"/>
                  <a:gd name="connsiteY6" fmla="*/ 56094 h 264852"/>
                  <a:gd name="connsiteX7" fmla="*/ 1391565 w 1510630"/>
                  <a:gd name="connsiteY7" fmla="*/ 115625 h 264852"/>
                  <a:gd name="connsiteX8" fmla="*/ 1410615 w 1510630"/>
                  <a:gd name="connsiteY8" fmla="*/ 175156 h 264852"/>
                  <a:gd name="connsiteX9" fmla="*/ 1436808 w 1510630"/>
                  <a:gd name="connsiteY9" fmla="*/ 227544 h 264852"/>
                  <a:gd name="connsiteX10" fmla="*/ 1463002 w 1510630"/>
                  <a:gd name="connsiteY10" fmla="*/ 246594 h 264852"/>
                  <a:gd name="connsiteX11" fmla="*/ 1510627 w 1510630"/>
                  <a:gd name="connsiteY11" fmla="*/ 260881 h 264852"/>
                  <a:gd name="connsiteX12" fmla="*/ 1465383 w 1510630"/>
                  <a:gd name="connsiteY12" fmla="*/ 263262 h 264852"/>
                  <a:gd name="connsiteX13" fmla="*/ 1424903 w 1510630"/>
                  <a:gd name="connsiteY13" fmla="*/ 239450 h 264852"/>
                  <a:gd name="connsiteX14" fmla="*/ 1393945 w 1510630"/>
                  <a:gd name="connsiteY14" fmla="*/ 194206 h 264852"/>
                  <a:gd name="connsiteX15" fmla="*/ 1372514 w 1510630"/>
                  <a:gd name="connsiteY15" fmla="*/ 132293 h 264852"/>
                  <a:gd name="connsiteX16" fmla="*/ 1343940 w 1510630"/>
                  <a:gd name="connsiteY16" fmla="*/ 68000 h 264852"/>
                  <a:gd name="connsiteX17" fmla="*/ 1286789 w 1510630"/>
                  <a:gd name="connsiteY17" fmla="*/ 37043 h 264852"/>
                  <a:gd name="connsiteX18" fmla="*/ 1046283 w 1510630"/>
                  <a:gd name="connsiteY18" fmla="*/ 34662 h 264852"/>
                  <a:gd name="connsiteX19" fmla="*/ 417633 w 1510630"/>
                  <a:gd name="connsiteY19" fmla="*/ 34663 h 264852"/>
                  <a:gd name="connsiteX20" fmla="*/ 274758 w 1510630"/>
                  <a:gd name="connsiteY20" fmla="*/ 34662 h 264852"/>
                  <a:gd name="connsiteX21" fmla="*/ 219990 w 1510630"/>
                  <a:gd name="connsiteY21" fmla="*/ 51332 h 264852"/>
                  <a:gd name="connsiteX22" fmla="*/ 189034 w 1510630"/>
                  <a:gd name="connsiteY22" fmla="*/ 94194 h 264852"/>
                  <a:gd name="connsiteX23" fmla="*/ 158076 w 1510630"/>
                  <a:gd name="connsiteY23" fmla="*/ 153725 h 264852"/>
                  <a:gd name="connsiteX24" fmla="*/ 136646 w 1510630"/>
                  <a:gd name="connsiteY24" fmla="*/ 194207 h 264852"/>
                  <a:gd name="connsiteX25" fmla="*/ 115215 w 1510630"/>
                  <a:gd name="connsiteY25" fmla="*/ 229924 h 264852"/>
                  <a:gd name="connsiteX26" fmla="*/ 74734 w 1510630"/>
                  <a:gd name="connsiteY26" fmla="*/ 253737 h 264852"/>
                  <a:gd name="connsiteX27" fmla="*/ 31871 w 1510630"/>
                  <a:gd name="connsiteY27" fmla="*/ 258500 h 264852"/>
                  <a:gd name="connsiteX28" fmla="*/ 915 w 1510630"/>
                  <a:gd name="connsiteY28" fmla="*/ 246594 h 264852"/>
                  <a:gd name="connsiteX29" fmla="*/ 67590 w 1510630"/>
                  <a:gd name="connsiteY29" fmla="*/ 234688 h 264852"/>
                  <a:gd name="connsiteX30" fmla="*/ 108072 w 1510630"/>
                  <a:gd name="connsiteY30" fmla="*/ 196588 h 264852"/>
                  <a:gd name="connsiteX31" fmla="*/ 148552 w 1510630"/>
                  <a:gd name="connsiteY31" fmla="*/ 122769 h 264852"/>
                  <a:gd name="connsiteX32" fmla="*/ 184270 w 1510630"/>
                  <a:gd name="connsiteY32" fmla="*/ 56093 h 264852"/>
                  <a:gd name="connsiteX33" fmla="*/ 227134 w 1510630"/>
                  <a:gd name="connsiteY33" fmla="*/ 17993 h 264852"/>
                  <a:gd name="connsiteX34" fmla="*/ 289046 w 1510630"/>
                  <a:gd name="connsiteY34" fmla="*/ 3706 h 264852"/>
                  <a:gd name="connsiteX35" fmla="*/ 391439 w 1510630"/>
                  <a:gd name="connsiteY35" fmla="*/ 1326 h 264852"/>
                  <a:gd name="connsiteX0" fmla="*/ 391439 w 1510630"/>
                  <a:gd name="connsiteY0" fmla="*/ 1326 h 264852"/>
                  <a:gd name="connsiteX1" fmla="*/ 617659 w 1510630"/>
                  <a:gd name="connsiteY1" fmla="*/ 1326 h 264852"/>
                  <a:gd name="connsiteX2" fmla="*/ 886739 w 1510630"/>
                  <a:gd name="connsiteY2" fmla="*/ 1325 h 264852"/>
                  <a:gd name="connsiteX3" fmla="*/ 1141533 w 1510630"/>
                  <a:gd name="connsiteY3" fmla="*/ 1326 h 264852"/>
                  <a:gd name="connsiteX4" fmla="*/ 1279646 w 1510630"/>
                  <a:gd name="connsiteY4" fmla="*/ 3707 h 264852"/>
                  <a:gd name="connsiteX5" fmla="*/ 1334415 w 1510630"/>
                  <a:gd name="connsiteY5" fmla="*/ 10850 h 264852"/>
                  <a:gd name="connsiteX6" fmla="*/ 1367752 w 1510630"/>
                  <a:gd name="connsiteY6" fmla="*/ 56094 h 264852"/>
                  <a:gd name="connsiteX7" fmla="*/ 1391565 w 1510630"/>
                  <a:gd name="connsiteY7" fmla="*/ 115625 h 264852"/>
                  <a:gd name="connsiteX8" fmla="*/ 1410615 w 1510630"/>
                  <a:gd name="connsiteY8" fmla="*/ 175156 h 264852"/>
                  <a:gd name="connsiteX9" fmla="*/ 1436808 w 1510630"/>
                  <a:gd name="connsiteY9" fmla="*/ 227544 h 264852"/>
                  <a:gd name="connsiteX10" fmla="*/ 1463002 w 1510630"/>
                  <a:gd name="connsiteY10" fmla="*/ 246594 h 264852"/>
                  <a:gd name="connsiteX11" fmla="*/ 1510627 w 1510630"/>
                  <a:gd name="connsiteY11" fmla="*/ 260881 h 264852"/>
                  <a:gd name="connsiteX12" fmla="*/ 1465383 w 1510630"/>
                  <a:gd name="connsiteY12" fmla="*/ 263262 h 264852"/>
                  <a:gd name="connsiteX13" fmla="*/ 1424903 w 1510630"/>
                  <a:gd name="connsiteY13" fmla="*/ 239450 h 264852"/>
                  <a:gd name="connsiteX14" fmla="*/ 1393945 w 1510630"/>
                  <a:gd name="connsiteY14" fmla="*/ 194206 h 264852"/>
                  <a:gd name="connsiteX15" fmla="*/ 1372514 w 1510630"/>
                  <a:gd name="connsiteY15" fmla="*/ 132293 h 264852"/>
                  <a:gd name="connsiteX16" fmla="*/ 1343940 w 1510630"/>
                  <a:gd name="connsiteY16" fmla="*/ 68000 h 264852"/>
                  <a:gd name="connsiteX17" fmla="*/ 1286789 w 1510630"/>
                  <a:gd name="connsiteY17" fmla="*/ 37043 h 264852"/>
                  <a:gd name="connsiteX18" fmla="*/ 1046283 w 1510630"/>
                  <a:gd name="connsiteY18" fmla="*/ 34662 h 264852"/>
                  <a:gd name="connsiteX19" fmla="*/ 417633 w 1510630"/>
                  <a:gd name="connsiteY19" fmla="*/ 34663 h 264852"/>
                  <a:gd name="connsiteX20" fmla="*/ 274758 w 1510630"/>
                  <a:gd name="connsiteY20" fmla="*/ 34662 h 264852"/>
                  <a:gd name="connsiteX21" fmla="*/ 219990 w 1510630"/>
                  <a:gd name="connsiteY21" fmla="*/ 51332 h 264852"/>
                  <a:gd name="connsiteX22" fmla="*/ 189034 w 1510630"/>
                  <a:gd name="connsiteY22" fmla="*/ 94194 h 264852"/>
                  <a:gd name="connsiteX23" fmla="*/ 158076 w 1510630"/>
                  <a:gd name="connsiteY23" fmla="*/ 153725 h 264852"/>
                  <a:gd name="connsiteX24" fmla="*/ 136646 w 1510630"/>
                  <a:gd name="connsiteY24" fmla="*/ 194207 h 264852"/>
                  <a:gd name="connsiteX25" fmla="*/ 115215 w 1510630"/>
                  <a:gd name="connsiteY25" fmla="*/ 229924 h 264852"/>
                  <a:gd name="connsiteX26" fmla="*/ 74734 w 1510630"/>
                  <a:gd name="connsiteY26" fmla="*/ 253737 h 264852"/>
                  <a:gd name="connsiteX27" fmla="*/ 31871 w 1510630"/>
                  <a:gd name="connsiteY27" fmla="*/ 258500 h 264852"/>
                  <a:gd name="connsiteX28" fmla="*/ 915 w 1510630"/>
                  <a:gd name="connsiteY28" fmla="*/ 246594 h 264852"/>
                  <a:gd name="connsiteX29" fmla="*/ 67590 w 1510630"/>
                  <a:gd name="connsiteY29" fmla="*/ 234688 h 264852"/>
                  <a:gd name="connsiteX30" fmla="*/ 108072 w 1510630"/>
                  <a:gd name="connsiteY30" fmla="*/ 196588 h 264852"/>
                  <a:gd name="connsiteX31" fmla="*/ 148552 w 1510630"/>
                  <a:gd name="connsiteY31" fmla="*/ 122769 h 264852"/>
                  <a:gd name="connsiteX32" fmla="*/ 184270 w 1510630"/>
                  <a:gd name="connsiteY32" fmla="*/ 56093 h 264852"/>
                  <a:gd name="connsiteX33" fmla="*/ 227134 w 1510630"/>
                  <a:gd name="connsiteY33" fmla="*/ 17993 h 264852"/>
                  <a:gd name="connsiteX34" fmla="*/ 289046 w 1510630"/>
                  <a:gd name="connsiteY34" fmla="*/ 3706 h 264852"/>
                  <a:gd name="connsiteX35" fmla="*/ 391439 w 1510630"/>
                  <a:gd name="connsiteY35" fmla="*/ 1326 h 264852"/>
                  <a:gd name="connsiteX0" fmla="*/ 391439 w 1510630"/>
                  <a:gd name="connsiteY0" fmla="*/ 1326 h 264852"/>
                  <a:gd name="connsiteX1" fmla="*/ 617659 w 1510630"/>
                  <a:gd name="connsiteY1" fmla="*/ 1326 h 264852"/>
                  <a:gd name="connsiteX2" fmla="*/ 886739 w 1510630"/>
                  <a:gd name="connsiteY2" fmla="*/ 1325 h 264852"/>
                  <a:gd name="connsiteX3" fmla="*/ 1141533 w 1510630"/>
                  <a:gd name="connsiteY3" fmla="*/ 3707 h 264852"/>
                  <a:gd name="connsiteX4" fmla="*/ 1279646 w 1510630"/>
                  <a:gd name="connsiteY4" fmla="*/ 3707 h 264852"/>
                  <a:gd name="connsiteX5" fmla="*/ 1334415 w 1510630"/>
                  <a:gd name="connsiteY5" fmla="*/ 10850 h 264852"/>
                  <a:gd name="connsiteX6" fmla="*/ 1367752 w 1510630"/>
                  <a:gd name="connsiteY6" fmla="*/ 56094 h 264852"/>
                  <a:gd name="connsiteX7" fmla="*/ 1391565 w 1510630"/>
                  <a:gd name="connsiteY7" fmla="*/ 115625 h 264852"/>
                  <a:gd name="connsiteX8" fmla="*/ 1410615 w 1510630"/>
                  <a:gd name="connsiteY8" fmla="*/ 175156 h 264852"/>
                  <a:gd name="connsiteX9" fmla="*/ 1436808 w 1510630"/>
                  <a:gd name="connsiteY9" fmla="*/ 227544 h 264852"/>
                  <a:gd name="connsiteX10" fmla="*/ 1463002 w 1510630"/>
                  <a:gd name="connsiteY10" fmla="*/ 246594 h 264852"/>
                  <a:gd name="connsiteX11" fmla="*/ 1510627 w 1510630"/>
                  <a:gd name="connsiteY11" fmla="*/ 260881 h 264852"/>
                  <a:gd name="connsiteX12" fmla="*/ 1465383 w 1510630"/>
                  <a:gd name="connsiteY12" fmla="*/ 263262 h 264852"/>
                  <a:gd name="connsiteX13" fmla="*/ 1424903 w 1510630"/>
                  <a:gd name="connsiteY13" fmla="*/ 239450 h 264852"/>
                  <a:gd name="connsiteX14" fmla="*/ 1393945 w 1510630"/>
                  <a:gd name="connsiteY14" fmla="*/ 194206 h 264852"/>
                  <a:gd name="connsiteX15" fmla="*/ 1372514 w 1510630"/>
                  <a:gd name="connsiteY15" fmla="*/ 132293 h 264852"/>
                  <a:gd name="connsiteX16" fmla="*/ 1343940 w 1510630"/>
                  <a:gd name="connsiteY16" fmla="*/ 68000 h 264852"/>
                  <a:gd name="connsiteX17" fmla="*/ 1286789 w 1510630"/>
                  <a:gd name="connsiteY17" fmla="*/ 37043 h 264852"/>
                  <a:gd name="connsiteX18" fmla="*/ 1046283 w 1510630"/>
                  <a:gd name="connsiteY18" fmla="*/ 34662 h 264852"/>
                  <a:gd name="connsiteX19" fmla="*/ 417633 w 1510630"/>
                  <a:gd name="connsiteY19" fmla="*/ 34663 h 264852"/>
                  <a:gd name="connsiteX20" fmla="*/ 274758 w 1510630"/>
                  <a:gd name="connsiteY20" fmla="*/ 34662 h 264852"/>
                  <a:gd name="connsiteX21" fmla="*/ 219990 w 1510630"/>
                  <a:gd name="connsiteY21" fmla="*/ 51332 h 264852"/>
                  <a:gd name="connsiteX22" fmla="*/ 189034 w 1510630"/>
                  <a:gd name="connsiteY22" fmla="*/ 94194 h 264852"/>
                  <a:gd name="connsiteX23" fmla="*/ 158076 w 1510630"/>
                  <a:gd name="connsiteY23" fmla="*/ 153725 h 264852"/>
                  <a:gd name="connsiteX24" fmla="*/ 136646 w 1510630"/>
                  <a:gd name="connsiteY24" fmla="*/ 194207 h 264852"/>
                  <a:gd name="connsiteX25" fmla="*/ 115215 w 1510630"/>
                  <a:gd name="connsiteY25" fmla="*/ 229924 h 264852"/>
                  <a:gd name="connsiteX26" fmla="*/ 74734 w 1510630"/>
                  <a:gd name="connsiteY26" fmla="*/ 253737 h 264852"/>
                  <a:gd name="connsiteX27" fmla="*/ 31871 w 1510630"/>
                  <a:gd name="connsiteY27" fmla="*/ 258500 h 264852"/>
                  <a:gd name="connsiteX28" fmla="*/ 915 w 1510630"/>
                  <a:gd name="connsiteY28" fmla="*/ 246594 h 264852"/>
                  <a:gd name="connsiteX29" fmla="*/ 67590 w 1510630"/>
                  <a:gd name="connsiteY29" fmla="*/ 234688 h 264852"/>
                  <a:gd name="connsiteX30" fmla="*/ 108072 w 1510630"/>
                  <a:gd name="connsiteY30" fmla="*/ 196588 h 264852"/>
                  <a:gd name="connsiteX31" fmla="*/ 148552 w 1510630"/>
                  <a:gd name="connsiteY31" fmla="*/ 122769 h 264852"/>
                  <a:gd name="connsiteX32" fmla="*/ 184270 w 1510630"/>
                  <a:gd name="connsiteY32" fmla="*/ 56093 h 264852"/>
                  <a:gd name="connsiteX33" fmla="*/ 227134 w 1510630"/>
                  <a:gd name="connsiteY33" fmla="*/ 17993 h 264852"/>
                  <a:gd name="connsiteX34" fmla="*/ 289046 w 1510630"/>
                  <a:gd name="connsiteY34" fmla="*/ 3706 h 264852"/>
                  <a:gd name="connsiteX35" fmla="*/ 391439 w 1510630"/>
                  <a:gd name="connsiteY35" fmla="*/ 1326 h 264852"/>
                  <a:gd name="connsiteX0" fmla="*/ 391439 w 1510630"/>
                  <a:gd name="connsiteY0" fmla="*/ 1326 h 264852"/>
                  <a:gd name="connsiteX1" fmla="*/ 617659 w 1510630"/>
                  <a:gd name="connsiteY1" fmla="*/ 1326 h 264852"/>
                  <a:gd name="connsiteX2" fmla="*/ 886739 w 1510630"/>
                  <a:gd name="connsiteY2" fmla="*/ 6087 h 264852"/>
                  <a:gd name="connsiteX3" fmla="*/ 1141533 w 1510630"/>
                  <a:gd name="connsiteY3" fmla="*/ 3707 h 264852"/>
                  <a:gd name="connsiteX4" fmla="*/ 1279646 w 1510630"/>
                  <a:gd name="connsiteY4" fmla="*/ 3707 h 264852"/>
                  <a:gd name="connsiteX5" fmla="*/ 1334415 w 1510630"/>
                  <a:gd name="connsiteY5" fmla="*/ 10850 h 264852"/>
                  <a:gd name="connsiteX6" fmla="*/ 1367752 w 1510630"/>
                  <a:gd name="connsiteY6" fmla="*/ 56094 h 264852"/>
                  <a:gd name="connsiteX7" fmla="*/ 1391565 w 1510630"/>
                  <a:gd name="connsiteY7" fmla="*/ 115625 h 264852"/>
                  <a:gd name="connsiteX8" fmla="*/ 1410615 w 1510630"/>
                  <a:gd name="connsiteY8" fmla="*/ 175156 h 264852"/>
                  <a:gd name="connsiteX9" fmla="*/ 1436808 w 1510630"/>
                  <a:gd name="connsiteY9" fmla="*/ 227544 h 264852"/>
                  <a:gd name="connsiteX10" fmla="*/ 1463002 w 1510630"/>
                  <a:gd name="connsiteY10" fmla="*/ 246594 h 264852"/>
                  <a:gd name="connsiteX11" fmla="*/ 1510627 w 1510630"/>
                  <a:gd name="connsiteY11" fmla="*/ 260881 h 264852"/>
                  <a:gd name="connsiteX12" fmla="*/ 1465383 w 1510630"/>
                  <a:gd name="connsiteY12" fmla="*/ 263262 h 264852"/>
                  <a:gd name="connsiteX13" fmla="*/ 1424903 w 1510630"/>
                  <a:gd name="connsiteY13" fmla="*/ 239450 h 264852"/>
                  <a:gd name="connsiteX14" fmla="*/ 1393945 w 1510630"/>
                  <a:gd name="connsiteY14" fmla="*/ 194206 h 264852"/>
                  <a:gd name="connsiteX15" fmla="*/ 1372514 w 1510630"/>
                  <a:gd name="connsiteY15" fmla="*/ 132293 h 264852"/>
                  <a:gd name="connsiteX16" fmla="*/ 1343940 w 1510630"/>
                  <a:gd name="connsiteY16" fmla="*/ 68000 h 264852"/>
                  <a:gd name="connsiteX17" fmla="*/ 1286789 w 1510630"/>
                  <a:gd name="connsiteY17" fmla="*/ 37043 h 264852"/>
                  <a:gd name="connsiteX18" fmla="*/ 1046283 w 1510630"/>
                  <a:gd name="connsiteY18" fmla="*/ 34662 h 264852"/>
                  <a:gd name="connsiteX19" fmla="*/ 417633 w 1510630"/>
                  <a:gd name="connsiteY19" fmla="*/ 34663 h 264852"/>
                  <a:gd name="connsiteX20" fmla="*/ 274758 w 1510630"/>
                  <a:gd name="connsiteY20" fmla="*/ 34662 h 264852"/>
                  <a:gd name="connsiteX21" fmla="*/ 219990 w 1510630"/>
                  <a:gd name="connsiteY21" fmla="*/ 51332 h 264852"/>
                  <a:gd name="connsiteX22" fmla="*/ 189034 w 1510630"/>
                  <a:gd name="connsiteY22" fmla="*/ 94194 h 264852"/>
                  <a:gd name="connsiteX23" fmla="*/ 158076 w 1510630"/>
                  <a:gd name="connsiteY23" fmla="*/ 153725 h 264852"/>
                  <a:gd name="connsiteX24" fmla="*/ 136646 w 1510630"/>
                  <a:gd name="connsiteY24" fmla="*/ 194207 h 264852"/>
                  <a:gd name="connsiteX25" fmla="*/ 115215 w 1510630"/>
                  <a:gd name="connsiteY25" fmla="*/ 229924 h 264852"/>
                  <a:gd name="connsiteX26" fmla="*/ 74734 w 1510630"/>
                  <a:gd name="connsiteY26" fmla="*/ 253737 h 264852"/>
                  <a:gd name="connsiteX27" fmla="*/ 31871 w 1510630"/>
                  <a:gd name="connsiteY27" fmla="*/ 258500 h 264852"/>
                  <a:gd name="connsiteX28" fmla="*/ 915 w 1510630"/>
                  <a:gd name="connsiteY28" fmla="*/ 246594 h 264852"/>
                  <a:gd name="connsiteX29" fmla="*/ 67590 w 1510630"/>
                  <a:gd name="connsiteY29" fmla="*/ 234688 h 264852"/>
                  <a:gd name="connsiteX30" fmla="*/ 108072 w 1510630"/>
                  <a:gd name="connsiteY30" fmla="*/ 196588 h 264852"/>
                  <a:gd name="connsiteX31" fmla="*/ 148552 w 1510630"/>
                  <a:gd name="connsiteY31" fmla="*/ 122769 h 264852"/>
                  <a:gd name="connsiteX32" fmla="*/ 184270 w 1510630"/>
                  <a:gd name="connsiteY32" fmla="*/ 56093 h 264852"/>
                  <a:gd name="connsiteX33" fmla="*/ 227134 w 1510630"/>
                  <a:gd name="connsiteY33" fmla="*/ 17993 h 264852"/>
                  <a:gd name="connsiteX34" fmla="*/ 289046 w 1510630"/>
                  <a:gd name="connsiteY34" fmla="*/ 3706 h 264852"/>
                  <a:gd name="connsiteX35" fmla="*/ 391439 w 1510630"/>
                  <a:gd name="connsiteY35" fmla="*/ 1326 h 264852"/>
                  <a:gd name="connsiteX0" fmla="*/ 391439 w 1510630"/>
                  <a:gd name="connsiteY0" fmla="*/ 1326 h 264852"/>
                  <a:gd name="connsiteX1" fmla="*/ 617659 w 1510630"/>
                  <a:gd name="connsiteY1" fmla="*/ 6088 h 264852"/>
                  <a:gd name="connsiteX2" fmla="*/ 886739 w 1510630"/>
                  <a:gd name="connsiteY2" fmla="*/ 6087 h 264852"/>
                  <a:gd name="connsiteX3" fmla="*/ 1141533 w 1510630"/>
                  <a:gd name="connsiteY3" fmla="*/ 3707 h 264852"/>
                  <a:gd name="connsiteX4" fmla="*/ 1279646 w 1510630"/>
                  <a:gd name="connsiteY4" fmla="*/ 3707 h 264852"/>
                  <a:gd name="connsiteX5" fmla="*/ 1334415 w 1510630"/>
                  <a:gd name="connsiteY5" fmla="*/ 10850 h 264852"/>
                  <a:gd name="connsiteX6" fmla="*/ 1367752 w 1510630"/>
                  <a:gd name="connsiteY6" fmla="*/ 56094 h 264852"/>
                  <a:gd name="connsiteX7" fmla="*/ 1391565 w 1510630"/>
                  <a:gd name="connsiteY7" fmla="*/ 115625 h 264852"/>
                  <a:gd name="connsiteX8" fmla="*/ 1410615 w 1510630"/>
                  <a:gd name="connsiteY8" fmla="*/ 175156 h 264852"/>
                  <a:gd name="connsiteX9" fmla="*/ 1436808 w 1510630"/>
                  <a:gd name="connsiteY9" fmla="*/ 227544 h 264852"/>
                  <a:gd name="connsiteX10" fmla="*/ 1463002 w 1510630"/>
                  <a:gd name="connsiteY10" fmla="*/ 246594 h 264852"/>
                  <a:gd name="connsiteX11" fmla="*/ 1510627 w 1510630"/>
                  <a:gd name="connsiteY11" fmla="*/ 260881 h 264852"/>
                  <a:gd name="connsiteX12" fmla="*/ 1465383 w 1510630"/>
                  <a:gd name="connsiteY12" fmla="*/ 263262 h 264852"/>
                  <a:gd name="connsiteX13" fmla="*/ 1424903 w 1510630"/>
                  <a:gd name="connsiteY13" fmla="*/ 239450 h 264852"/>
                  <a:gd name="connsiteX14" fmla="*/ 1393945 w 1510630"/>
                  <a:gd name="connsiteY14" fmla="*/ 194206 h 264852"/>
                  <a:gd name="connsiteX15" fmla="*/ 1372514 w 1510630"/>
                  <a:gd name="connsiteY15" fmla="*/ 132293 h 264852"/>
                  <a:gd name="connsiteX16" fmla="*/ 1343940 w 1510630"/>
                  <a:gd name="connsiteY16" fmla="*/ 68000 h 264852"/>
                  <a:gd name="connsiteX17" fmla="*/ 1286789 w 1510630"/>
                  <a:gd name="connsiteY17" fmla="*/ 37043 h 264852"/>
                  <a:gd name="connsiteX18" fmla="*/ 1046283 w 1510630"/>
                  <a:gd name="connsiteY18" fmla="*/ 34662 h 264852"/>
                  <a:gd name="connsiteX19" fmla="*/ 417633 w 1510630"/>
                  <a:gd name="connsiteY19" fmla="*/ 34663 h 264852"/>
                  <a:gd name="connsiteX20" fmla="*/ 274758 w 1510630"/>
                  <a:gd name="connsiteY20" fmla="*/ 34662 h 264852"/>
                  <a:gd name="connsiteX21" fmla="*/ 219990 w 1510630"/>
                  <a:gd name="connsiteY21" fmla="*/ 51332 h 264852"/>
                  <a:gd name="connsiteX22" fmla="*/ 189034 w 1510630"/>
                  <a:gd name="connsiteY22" fmla="*/ 94194 h 264852"/>
                  <a:gd name="connsiteX23" fmla="*/ 158076 w 1510630"/>
                  <a:gd name="connsiteY23" fmla="*/ 153725 h 264852"/>
                  <a:gd name="connsiteX24" fmla="*/ 136646 w 1510630"/>
                  <a:gd name="connsiteY24" fmla="*/ 194207 h 264852"/>
                  <a:gd name="connsiteX25" fmla="*/ 115215 w 1510630"/>
                  <a:gd name="connsiteY25" fmla="*/ 229924 h 264852"/>
                  <a:gd name="connsiteX26" fmla="*/ 74734 w 1510630"/>
                  <a:gd name="connsiteY26" fmla="*/ 253737 h 264852"/>
                  <a:gd name="connsiteX27" fmla="*/ 31871 w 1510630"/>
                  <a:gd name="connsiteY27" fmla="*/ 258500 h 264852"/>
                  <a:gd name="connsiteX28" fmla="*/ 915 w 1510630"/>
                  <a:gd name="connsiteY28" fmla="*/ 246594 h 264852"/>
                  <a:gd name="connsiteX29" fmla="*/ 67590 w 1510630"/>
                  <a:gd name="connsiteY29" fmla="*/ 234688 h 264852"/>
                  <a:gd name="connsiteX30" fmla="*/ 108072 w 1510630"/>
                  <a:gd name="connsiteY30" fmla="*/ 196588 h 264852"/>
                  <a:gd name="connsiteX31" fmla="*/ 148552 w 1510630"/>
                  <a:gd name="connsiteY31" fmla="*/ 122769 h 264852"/>
                  <a:gd name="connsiteX32" fmla="*/ 184270 w 1510630"/>
                  <a:gd name="connsiteY32" fmla="*/ 56093 h 264852"/>
                  <a:gd name="connsiteX33" fmla="*/ 227134 w 1510630"/>
                  <a:gd name="connsiteY33" fmla="*/ 17993 h 264852"/>
                  <a:gd name="connsiteX34" fmla="*/ 289046 w 1510630"/>
                  <a:gd name="connsiteY34" fmla="*/ 3706 h 264852"/>
                  <a:gd name="connsiteX35" fmla="*/ 391439 w 1510630"/>
                  <a:gd name="connsiteY35" fmla="*/ 1326 h 264852"/>
                  <a:gd name="connsiteX0" fmla="*/ 391439 w 1510630"/>
                  <a:gd name="connsiteY0" fmla="*/ 3309 h 262073"/>
                  <a:gd name="connsiteX1" fmla="*/ 617659 w 1510630"/>
                  <a:gd name="connsiteY1" fmla="*/ 3309 h 262073"/>
                  <a:gd name="connsiteX2" fmla="*/ 886739 w 1510630"/>
                  <a:gd name="connsiteY2" fmla="*/ 3308 h 262073"/>
                  <a:gd name="connsiteX3" fmla="*/ 1141533 w 1510630"/>
                  <a:gd name="connsiteY3" fmla="*/ 928 h 262073"/>
                  <a:gd name="connsiteX4" fmla="*/ 1279646 w 1510630"/>
                  <a:gd name="connsiteY4" fmla="*/ 928 h 262073"/>
                  <a:gd name="connsiteX5" fmla="*/ 1334415 w 1510630"/>
                  <a:gd name="connsiteY5" fmla="*/ 8071 h 262073"/>
                  <a:gd name="connsiteX6" fmla="*/ 1367752 w 1510630"/>
                  <a:gd name="connsiteY6" fmla="*/ 53315 h 262073"/>
                  <a:gd name="connsiteX7" fmla="*/ 1391565 w 1510630"/>
                  <a:gd name="connsiteY7" fmla="*/ 112846 h 262073"/>
                  <a:gd name="connsiteX8" fmla="*/ 1410615 w 1510630"/>
                  <a:gd name="connsiteY8" fmla="*/ 172377 h 262073"/>
                  <a:gd name="connsiteX9" fmla="*/ 1436808 w 1510630"/>
                  <a:gd name="connsiteY9" fmla="*/ 224765 h 262073"/>
                  <a:gd name="connsiteX10" fmla="*/ 1463002 w 1510630"/>
                  <a:gd name="connsiteY10" fmla="*/ 243815 h 262073"/>
                  <a:gd name="connsiteX11" fmla="*/ 1510627 w 1510630"/>
                  <a:gd name="connsiteY11" fmla="*/ 258102 h 262073"/>
                  <a:gd name="connsiteX12" fmla="*/ 1465383 w 1510630"/>
                  <a:gd name="connsiteY12" fmla="*/ 260483 h 262073"/>
                  <a:gd name="connsiteX13" fmla="*/ 1424903 w 1510630"/>
                  <a:gd name="connsiteY13" fmla="*/ 236671 h 262073"/>
                  <a:gd name="connsiteX14" fmla="*/ 1393945 w 1510630"/>
                  <a:gd name="connsiteY14" fmla="*/ 191427 h 262073"/>
                  <a:gd name="connsiteX15" fmla="*/ 1372514 w 1510630"/>
                  <a:gd name="connsiteY15" fmla="*/ 129514 h 262073"/>
                  <a:gd name="connsiteX16" fmla="*/ 1343940 w 1510630"/>
                  <a:gd name="connsiteY16" fmla="*/ 65221 h 262073"/>
                  <a:gd name="connsiteX17" fmla="*/ 1286789 w 1510630"/>
                  <a:gd name="connsiteY17" fmla="*/ 34264 h 262073"/>
                  <a:gd name="connsiteX18" fmla="*/ 1046283 w 1510630"/>
                  <a:gd name="connsiteY18" fmla="*/ 31883 h 262073"/>
                  <a:gd name="connsiteX19" fmla="*/ 417633 w 1510630"/>
                  <a:gd name="connsiteY19" fmla="*/ 31884 h 262073"/>
                  <a:gd name="connsiteX20" fmla="*/ 274758 w 1510630"/>
                  <a:gd name="connsiteY20" fmla="*/ 31883 h 262073"/>
                  <a:gd name="connsiteX21" fmla="*/ 219990 w 1510630"/>
                  <a:gd name="connsiteY21" fmla="*/ 48553 h 262073"/>
                  <a:gd name="connsiteX22" fmla="*/ 189034 w 1510630"/>
                  <a:gd name="connsiteY22" fmla="*/ 91415 h 262073"/>
                  <a:gd name="connsiteX23" fmla="*/ 158076 w 1510630"/>
                  <a:gd name="connsiteY23" fmla="*/ 150946 h 262073"/>
                  <a:gd name="connsiteX24" fmla="*/ 136646 w 1510630"/>
                  <a:gd name="connsiteY24" fmla="*/ 191428 h 262073"/>
                  <a:gd name="connsiteX25" fmla="*/ 115215 w 1510630"/>
                  <a:gd name="connsiteY25" fmla="*/ 227145 h 262073"/>
                  <a:gd name="connsiteX26" fmla="*/ 74734 w 1510630"/>
                  <a:gd name="connsiteY26" fmla="*/ 250958 h 262073"/>
                  <a:gd name="connsiteX27" fmla="*/ 31871 w 1510630"/>
                  <a:gd name="connsiteY27" fmla="*/ 255721 h 262073"/>
                  <a:gd name="connsiteX28" fmla="*/ 915 w 1510630"/>
                  <a:gd name="connsiteY28" fmla="*/ 243815 h 262073"/>
                  <a:gd name="connsiteX29" fmla="*/ 67590 w 1510630"/>
                  <a:gd name="connsiteY29" fmla="*/ 231909 h 262073"/>
                  <a:gd name="connsiteX30" fmla="*/ 108072 w 1510630"/>
                  <a:gd name="connsiteY30" fmla="*/ 193809 h 262073"/>
                  <a:gd name="connsiteX31" fmla="*/ 148552 w 1510630"/>
                  <a:gd name="connsiteY31" fmla="*/ 119990 h 262073"/>
                  <a:gd name="connsiteX32" fmla="*/ 184270 w 1510630"/>
                  <a:gd name="connsiteY32" fmla="*/ 53314 h 262073"/>
                  <a:gd name="connsiteX33" fmla="*/ 227134 w 1510630"/>
                  <a:gd name="connsiteY33" fmla="*/ 15214 h 262073"/>
                  <a:gd name="connsiteX34" fmla="*/ 289046 w 1510630"/>
                  <a:gd name="connsiteY34" fmla="*/ 927 h 262073"/>
                  <a:gd name="connsiteX35" fmla="*/ 391439 w 1510630"/>
                  <a:gd name="connsiteY35" fmla="*/ 3309 h 262073"/>
                  <a:gd name="connsiteX0" fmla="*/ 391439 w 1510630"/>
                  <a:gd name="connsiteY0" fmla="*/ 2832 h 261596"/>
                  <a:gd name="connsiteX1" fmla="*/ 617659 w 1510630"/>
                  <a:gd name="connsiteY1" fmla="*/ 2832 h 261596"/>
                  <a:gd name="connsiteX2" fmla="*/ 886739 w 1510630"/>
                  <a:gd name="connsiteY2" fmla="*/ 2831 h 261596"/>
                  <a:gd name="connsiteX3" fmla="*/ 1141533 w 1510630"/>
                  <a:gd name="connsiteY3" fmla="*/ 451 h 261596"/>
                  <a:gd name="connsiteX4" fmla="*/ 1279646 w 1510630"/>
                  <a:gd name="connsiteY4" fmla="*/ 451 h 261596"/>
                  <a:gd name="connsiteX5" fmla="*/ 1334415 w 1510630"/>
                  <a:gd name="connsiteY5" fmla="*/ 7594 h 261596"/>
                  <a:gd name="connsiteX6" fmla="*/ 1367752 w 1510630"/>
                  <a:gd name="connsiteY6" fmla="*/ 52838 h 261596"/>
                  <a:gd name="connsiteX7" fmla="*/ 1391565 w 1510630"/>
                  <a:gd name="connsiteY7" fmla="*/ 112369 h 261596"/>
                  <a:gd name="connsiteX8" fmla="*/ 1410615 w 1510630"/>
                  <a:gd name="connsiteY8" fmla="*/ 171900 h 261596"/>
                  <a:gd name="connsiteX9" fmla="*/ 1436808 w 1510630"/>
                  <a:gd name="connsiteY9" fmla="*/ 224288 h 261596"/>
                  <a:gd name="connsiteX10" fmla="*/ 1463002 w 1510630"/>
                  <a:gd name="connsiteY10" fmla="*/ 243338 h 261596"/>
                  <a:gd name="connsiteX11" fmla="*/ 1510627 w 1510630"/>
                  <a:gd name="connsiteY11" fmla="*/ 257625 h 261596"/>
                  <a:gd name="connsiteX12" fmla="*/ 1465383 w 1510630"/>
                  <a:gd name="connsiteY12" fmla="*/ 260006 h 261596"/>
                  <a:gd name="connsiteX13" fmla="*/ 1424903 w 1510630"/>
                  <a:gd name="connsiteY13" fmla="*/ 236194 h 261596"/>
                  <a:gd name="connsiteX14" fmla="*/ 1393945 w 1510630"/>
                  <a:gd name="connsiteY14" fmla="*/ 190950 h 261596"/>
                  <a:gd name="connsiteX15" fmla="*/ 1372514 w 1510630"/>
                  <a:gd name="connsiteY15" fmla="*/ 129037 h 261596"/>
                  <a:gd name="connsiteX16" fmla="*/ 1343940 w 1510630"/>
                  <a:gd name="connsiteY16" fmla="*/ 64744 h 261596"/>
                  <a:gd name="connsiteX17" fmla="*/ 1286789 w 1510630"/>
                  <a:gd name="connsiteY17" fmla="*/ 33787 h 261596"/>
                  <a:gd name="connsiteX18" fmla="*/ 1046283 w 1510630"/>
                  <a:gd name="connsiteY18" fmla="*/ 31406 h 261596"/>
                  <a:gd name="connsiteX19" fmla="*/ 417633 w 1510630"/>
                  <a:gd name="connsiteY19" fmla="*/ 31407 h 261596"/>
                  <a:gd name="connsiteX20" fmla="*/ 274758 w 1510630"/>
                  <a:gd name="connsiteY20" fmla="*/ 31406 h 261596"/>
                  <a:gd name="connsiteX21" fmla="*/ 219990 w 1510630"/>
                  <a:gd name="connsiteY21" fmla="*/ 48076 h 261596"/>
                  <a:gd name="connsiteX22" fmla="*/ 189034 w 1510630"/>
                  <a:gd name="connsiteY22" fmla="*/ 90938 h 261596"/>
                  <a:gd name="connsiteX23" fmla="*/ 158076 w 1510630"/>
                  <a:gd name="connsiteY23" fmla="*/ 150469 h 261596"/>
                  <a:gd name="connsiteX24" fmla="*/ 136646 w 1510630"/>
                  <a:gd name="connsiteY24" fmla="*/ 190951 h 261596"/>
                  <a:gd name="connsiteX25" fmla="*/ 115215 w 1510630"/>
                  <a:gd name="connsiteY25" fmla="*/ 226668 h 261596"/>
                  <a:gd name="connsiteX26" fmla="*/ 74734 w 1510630"/>
                  <a:gd name="connsiteY26" fmla="*/ 250481 h 261596"/>
                  <a:gd name="connsiteX27" fmla="*/ 31871 w 1510630"/>
                  <a:gd name="connsiteY27" fmla="*/ 255244 h 261596"/>
                  <a:gd name="connsiteX28" fmla="*/ 915 w 1510630"/>
                  <a:gd name="connsiteY28" fmla="*/ 243338 h 261596"/>
                  <a:gd name="connsiteX29" fmla="*/ 67590 w 1510630"/>
                  <a:gd name="connsiteY29" fmla="*/ 231432 h 261596"/>
                  <a:gd name="connsiteX30" fmla="*/ 108072 w 1510630"/>
                  <a:gd name="connsiteY30" fmla="*/ 193332 h 261596"/>
                  <a:gd name="connsiteX31" fmla="*/ 148552 w 1510630"/>
                  <a:gd name="connsiteY31" fmla="*/ 119513 h 261596"/>
                  <a:gd name="connsiteX32" fmla="*/ 184270 w 1510630"/>
                  <a:gd name="connsiteY32" fmla="*/ 52837 h 261596"/>
                  <a:gd name="connsiteX33" fmla="*/ 227134 w 1510630"/>
                  <a:gd name="connsiteY33" fmla="*/ 14737 h 261596"/>
                  <a:gd name="connsiteX34" fmla="*/ 289046 w 1510630"/>
                  <a:gd name="connsiteY34" fmla="*/ 2832 h 261596"/>
                  <a:gd name="connsiteX35" fmla="*/ 391439 w 1510630"/>
                  <a:gd name="connsiteY35" fmla="*/ 2832 h 261596"/>
                  <a:gd name="connsiteX0" fmla="*/ 391439 w 1510630"/>
                  <a:gd name="connsiteY0" fmla="*/ 2497 h 261261"/>
                  <a:gd name="connsiteX1" fmla="*/ 617659 w 1510630"/>
                  <a:gd name="connsiteY1" fmla="*/ 2497 h 261261"/>
                  <a:gd name="connsiteX2" fmla="*/ 886739 w 1510630"/>
                  <a:gd name="connsiteY2" fmla="*/ 2496 h 261261"/>
                  <a:gd name="connsiteX3" fmla="*/ 1139151 w 1510630"/>
                  <a:gd name="connsiteY3" fmla="*/ 2497 h 261261"/>
                  <a:gd name="connsiteX4" fmla="*/ 1279646 w 1510630"/>
                  <a:gd name="connsiteY4" fmla="*/ 116 h 261261"/>
                  <a:gd name="connsiteX5" fmla="*/ 1334415 w 1510630"/>
                  <a:gd name="connsiteY5" fmla="*/ 7259 h 261261"/>
                  <a:gd name="connsiteX6" fmla="*/ 1367752 w 1510630"/>
                  <a:gd name="connsiteY6" fmla="*/ 52503 h 261261"/>
                  <a:gd name="connsiteX7" fmla="*/ 1391565 w 1510630"/>
                  <a:gd name="connsiteY7" fmla="*/ 112034 h 261261"/>
                  <a:gd name="connsiteX8" fmla="*/ 1410615 w 1510630"/>
                  <a:gd name="connsiteY8" fmla="*/ 171565 h 261261"/>
                  <a:gd name="connsiteX9" fmla="*/ 1436808 w 1510630"/>
                  <a:gd name="connsiteY9" fmla="*/ 223953 h 261261"/>
                  <a:gd name="connsiteX10" fmla="*/ 1463002 w 1510630"/>
                  <a:gd name="connsiteY10" fmla="*/ 243003 h 261261"/>
                  <a:gd name="connsiteX11" fmla="*/ 1510627 w 1510630"/>
                  <a:gd name="connsiteY11" fmla="*/ 257290 h 261261"/>
                  <a:gd name="connsiteX12" fmla="*/ 1465383 w 1510630"/>
                  <a:gd name="connsiteY12" fmla="*/ 259671 h 261261"/>
                  <a:gd name="connsiteX13" fmla="*/ 1424903 w 1510630"/>
                  <a:gd name="connsiteY13" fmla="*/ 235859 h 261261"/>
                  <a:gd name="connsiteX14" fmla="*/ 1393945 w 1510630"/>
                  <a:gd name="connsiteY14" fmla="*/ 190615 h 261261"/>
                  <a:gd name="connsiteX15" fmla="*/ 1372514 w 1510630"/>
                  <a:gd name="connsiteY15" fmla="*/ 128702 h 261261"/>
                  <a:gd name="connsiteX16" fmla="*/ 1343940 w 1510630"/>
                  <a:gd name="connsiteY16" fmla="*/ 64409 h 261261"/>
                  <a:gd name="connsiteX17" fmla="*/ 1286789 w 1510630"/>
                  <a:gd name="connsiteY17" fmla="*/ 33452 h 261261"/>
                  <a:gd name="connsiteX18" fmla="*/ 1046283 w 1510630"/>
                  <a:gd name="connsiteY18" fmla="*/ 31071 h 261261"/>
                  <a:gd name="connsiteX19" fmla="*/ 417633 w 1510630"/>
                  <a:gd name="connsiteY19" fmla="*/ 31072 h 261261"/>
                  <a:gd name="connsiteX20" fmla="*/ 274758 w 1510630"/>
                  <a:gd name="connsiteY20" fmla="*/ 31071 h 261261"/>
                  <a:gd name="connsiteX21" fmla="*/ 219990 w 1510630"/>
                  <a:gd name="connsiteY21" fmla="*/ 47741 h 261261"/>
                  <a:gd name="connsiteX22" fmla="*/ 189034 w 1510630"/>
                  <a:gd name="connsiteY22" fmla="*/ 90603 h 261261"/>
                  <a:gd name="connsiteX23" fmla="*/ 158076 w 1510630"/>
                  <a:gd name="connsiteY23" fmla="*/ 150134 h 261261"/>
                  <a:gd name="connsiteX24" fmla="*/ 136646 w 1510630"/>
                  <a:gd name="connsiteY24" fmla="*/ 190616 h 261261"/>
                  <a:gd name="connsiteX25" fmla="*/ 115215 w 1510630"/>
                  <a:gd name="connsiteY25" fmla="*/ 226333 h 261261"/>
                  <a:gd name="connsiteX26" fmla="*/ 74734 w 1510630"/>
                  <a:gd name="connsiteY26" fmla="*/ 250146 h 261261"/>
                  <a:gd name="connsiteX27" fmla="*/ 31871 w 1510630"/>
                  <a:gd name="connsiteY27" fmla="*/ 254909 h 261261"/>
                  <a:gd name="connsiteX28" fmla="*/ 915 w 1510630"/>
                  <a:gd name="connsiteY28" fmla="*/ 243003 h 261261"/>
                  <a:gd name="connsiteX29" fmla="*/ 67590 w 1510630"/>
                  <a:gd name="connsiteY29" fmla="*/ 231097 h 261261"/>
                  <a:gd name="connsiteX30" fmla="*/ 108072 w 1510630"/>
                  <a:gd name="connsiteY30" fmla="*/ 192997 h 261261"/>
                  <a:gd name="connsiteX31" fmla="*/ 148552 w 1510630"/>
                  <a:gd name="connsiteY31" fmla="*/ 119178 h 261261"/>
                  <a:gd name="connsiteX32" fmla="*/ 184270 w 1510630"/>
                  <a:gd name="connsiteY32" fmla="*/ 52502 h 261261"/>
                  <a:gd name="connsiteX33" fmla="*/ 227134 w 1510630"/>
                  <a:gd name="connsiteY33" fmla="*/ 14402 h 261261"/>
                  <a:gd name="connsiteX34" fmla="*/ 289046 w 1510630"/>
                  <a:gd name="connsiteY34" fmla="*/ 2497 h 261261"/>
                  <a:gd name="connsiteX35" fmla="*/ 391439 w 1510630"/>
                  <a:gd name="connsiteY35" fmla="*/ 2497 h 261261"/>
                  <a:gd name="connsiteX0" fmla="*/ 391439 w 1510630"/>
                  <a:gd name="connsiteY0" fmla="*/ 2604 h 261368"/>
                  <a:gd name="connsiteX1" fmla="*/ 617659 w 1510630"/>
                  <a:gd name="connsiteY1" fmla="*/ 2604 h 261368"/>
                  <a:gd name="connsiteX2" fmla="*/ 886739 w 1510630"/>
                  <a:gd name="connsiteY2" fmla="*/ 2603 h 261368"/>
                  <a:gd name="connsiteX3" fmla="*/ 1139151 w 1510630"/>
                  <a:gd name="connsiteY3" fmla="*/ 2604 h 261368"/>
                  <a:gd name="connsiteX4" fmla="*/ 1279646 w 1510630"/>
                  <a:gd name="connsiteY4" fmla="*/ 223 h 261368"/>
                  <a:gd name="connsiteX5" fmla="*/ 1332034 w 1510630"/>
                  <a:gd name="connsiteY5" fmla="*/ 9747 h 261368"/>
                  <a:gd name="connsiteX6" fmla="*/ 1367752 w 1510630"/>
                  <a:gd name="connsiteY6" fmla="*/ 52610 h 261368"/>
                  <a:gd name="connsiteX7" fmla="*/ 1391565 w 1510630"/>
                  <a:gd name="connsiteY7" fmla="*/ 112141 h 261368"/>
                  <a:gd name="connsiteX8" fmla="*/ 1410615 w 1510630"/>
                  <a:gd name="connsiteY8" fmla="*/ 171672 h 261368"/>
                  <a:gd name="connsiteX9" fmla="*/ 1436808 w 1510630"/>
                  <a:gd name="connsiteY9" fmla="*/ 224060 h 261368"/>
                  <a:gd name="connsiteX10" fmla="*/ 1463002 w 1510630"/>
                  <a:gd name="connsiteY10" fmla="*/ 243110 h 261368"/>
                  <a:gd name="connsiteX11" fmla="*/ 1510627 w 1510630"/>
                  <a:gd name="connsiteY11" fmla="*/ 257397 h 261368"/>
                  <a:gd name="connsiteX12" fmla="*/ 1465383 w 1510630"/>
                  <a:gd name="connsiteY12" fmla="*/ 259778 h 261368"/>
                  <a:gd name="connsiteX13" fmla="*/ 1424903 w 1510630"/>
                  <a:gd name="connsiteY13" fmla="*/ 235966 h 261368"/>
                  <a:gd name="connsiteX14" fmla="*/ 1393945 w 1510630"/>
                  <a:gd name="connsiteY14" fmla="*/ 190722 h 261368"/>
                  <a:gd name="connsiteX15" fmla="*/ 1372514 w 1510630"/>
                  <a:gd name="connsiteY15" fmla="*/ 128809 h 261368"/>
                  <a:gd name="connsiteX16" fmla="*/ 1343940 w 1510630"/>
                  <a:gd name="connsiteY16" fmla="*/ 64516 h 261368"/>
                  <a:gd name="connsiteX17" fmla="*/ 1286789 w 1510630"/>
                  <a:gd name="connsiteY17" fmla="*/ 33559 h 261368"/>
                  <a:gd name="connsiteX18" fmla="*/ 1046283 w 1510630"/>
                  <a:gd name="connsiteY18" fmla="*/ 31178 h 261368"/>
                  <a:gd name="connsiteX19" fmla="*/ 417633 w 1510630"/>
                  <a:gd name="connsiteY19" fmla="*/ 31179 h 261368"/>
                  <a:gd name="connsiteX20" fmla="*/ 274758 w 1510630"/>
                  <a:gd name="connsiteY20" fmla="*/ 31178 h 261368"/>
                  <a:gd name="connsiteX21" fmla="*/ 219990 w 1510630"/>
                  <a:gd name="connsiteY21" fmla="*/ 47848 h 261368"/>
                  <a:gd name="connsiteX22" fmla="*/ 189034 w 1510630"/>
                  <a:gd name="connsiteY22" fmla="*/ 90710 h 261368"/>
                  <a:gd name="connsiteX23" fmla="*/ 158076 w 1510630"/>
                  <a:gd name="connsiteY23" fmla="*/ 150241 h 261368"/>
                  <a:gd name="connsiteX24" fmla="*/ 136646 w 1510630"/>
                  <a:gd name="connsiteY24" fmla="*/ 190723 h 261368"/>
                  <a:gd name="connsiteX25" fmla="*/ 115215 w 1510630"/>
                  <a:gd name="connsiteY25" fmla="*/ 226440 h 261368"/>
                  <a:gd name="connsiteX26" fmla="*/ 74734 w 1510630"/>
                  <a:gd name="connsiteY26" fmla="*/ 250253 h 261368"/>
                  <a:gd name="connsiteX27" fmla="*/ 31871 w 1510630"/>
                  <a:gd name="connsiteY27" fmla="*/ 255016 h 261368"/>
                  <a:gd name="connsiteX28" fmla="*/ 915 w 1510630"/>
                  <a:gd name="connsiteY28" fmla="*/ 243110 h 261368"/>
                  <a:gd name="connsiteX29" fmla="*/ 67590 w 1510630"/>
                  <a:gd name="connsiteY29" fmla="*/ 231204 h 261368"/>
                  <a:gd name="connsiteX30" fmla="*/ 108072 w 1510630"/>
                  <a:gd name="connsiteY30" fmla="*/ 193104 h 261368"/>
                  <a:gd name="connsiteX31" fmla="*/ 148552 w 1510630"/>
                  <a:gd name="connsiteY31" fmla="*/ 119285 h 261368"/>
                  <a:gd name="connsiteX32" fmla="*/ 184270 w 1510630"/>
                  <a:gd name="connsiteY32" fmla="*/ 52609 h 261368"/>
                  <a:gd name="connsiteX33" fmla="*/ 227134 w 1510630"/>
                  <a:gd name="connsiteY33" fmla="*/ 14509 h 261368"/>
                  <a:gd name="connsiteX34" fmla="*/ 289046 w 1510630"/>
                  <a:gd name="connsiteY34" fmla="*/ 2604 h 261368"/>
                  <a:gd name="connsiteX35" fmla="*/ 391439 w 1510630"/>
                  <a:gd name="connsiteY35" fmla="*/ 2604 h 261368"/>
                  <a:gd name="connsiteX0" fmla="*/ 391439 w 1510630"/>
                  <a:gd name="connsiteY0" fmla="*/ 1879 h 260643"/>
                  <a:gd name="connsiteX1" fmla="*/ 617659 w 1510630"/>
                  <a:gd name="connsiteY1" fmla="*/ 1879 h 260643"/>
                  <a:gd name="connsiteX2" fmla="*/ 886739 w 1510630"/>
                  <a:gd name="connsiteY2" fmla="*/ 1878 h 260643"/>
                  <a:gd name="connsiteX3" fmla="*/ 1139151 w 1510630"/>
                  <a:gd name="connsiteY3" fmla="*/ 1879 h 260643"/>
                  <a:gd name="connsiteX4" fmla="*/ 1274883 w 1510630"/>
                  <a:gd name="connsiteY4" fmla="*/ 4261 h 260643"/>
                  <a:gd name="connsiteX5" fmla="*/ 1332034 w 1510630"/>
                  <a:gd name="connsiteY5" fmla="*/ 9022 h 260643"/>
                  <a:gd name="connsiteX6" fmla="*/ 1367752 w 1510630"/>
                  <a:gd name="connsiteY6" fmla="*/ 51885 h 260643"/>
                  <a:gd name="connsiteX7" fmla="*/ 1391565 w 1510630"/>
                  <a:gd name="connsiteY7" fmla="*/ 111416 h 260643"/>
                  <a:gd name="connsiteX8" fmla="*/ 1410615 w 1510630"/>
                  <a:gd name="connsiteY8" fmla="*/ 170947 h 260643"/>
                  <a:gd name="connsiteX9" fmla="*/ 1436808 w 1510630"/>
                  <a:gd name="connsiteY9" fmla="*/ 223335 h 260643"/>
                  <a:gd name="connsiteX10" fmla="*/ 1463002 w 1510630"/>
                  <a:gd name="connsiteY10" fmla="*/ 242385 h 260643"/>
                  <a:gd name="connsiteX11" fmla="*/ 1510627 w 1510630"/>
                  <a:gd name="connsiteY11" fmla="*/ 256672 h 260643"/>
                  <a:gd name="connsiteX12" fmla="*/ 1465383 w 1510630"/>
                  <a:gd name="connsiteY12" fmla="*/ 259053 h 260643"/>
                  <a:gd name="connsiteX13" fmla="*/ 1424903 w 1510630"/>
                  <a:gd name="connsiteY13" fmla="*/ 235241 h 260643"/>
                  <a:gd name="connsiteX14" fmla="*/ 1393945 w 1510630"/>
                  <a:gd name="connsiteY14" fmla="*/ 189997 h 260643"/>
                  <a:gd name="connsiteX15" fmla="*/ 1372514 w 1510630"/>
                  <a:gd name="connsiteY15" fmla="*/ 128084 h 260643"/>
                  <a:gd name="connsiteX16" fmla="*/ 1343940 w 1510630"/>
                  <a:gd name="connsiteY16" fmla="*/ 63791 h 260643"/>
                  <a:gd name="connsiteX17" fmla="*/ 1286789 w 1510630"/>
                  <a:gd name="connsiteY17" fmla="*/ 32834 h 260643"/>
                  <a:gd name="connsiteX18" fmla="*/ 1046283 w 1510630"/>
                  <a:gd name="connsiteY18" fmla="*/ 30453 h 260643"/>
                  <a:gd name="connsiteX19" fmla="*/ 417633 w 1510630"/>
                  <a:gd name="connsiteY19" fmla="*/ 30454 h 260643"/>
                  <a:gd name="connsiteX20" fmla="*/ 274758 w 1510630"/>
                  <a:gd name="connsiteY20" fmla="*/ 30453 h 260643"/>
                  <a:gd name="connsiteX21" fmla="*/ 219990 w 1510630"/>
                  <a:gd name="connsiteY21" fmla="*/ 47123 h 260643"/>
                  <a:gd name="connsiteX22" fmla="*/ 189034 w 1510630"/>
                  <a:gd name="connsiteY22" fmla="*/ 89985 h 260643"/>
                  <a:gd name="connsiteX23" fmla="*/ 158076 w 1510630"/>
                  <a:gd name="connsiteY23" fmla="*/ 149516 h 260643"/>
                  <a:gd name="connsiteX24" fmla="*/ 136646 w 1510630"/>
                  <a:gd name="connsiteY24" fmla="*/ 189998 h 260643"/>
                  <a:gd name="connsiteX25" fmla="*/ 115215 w 1510630"/>
                  <a:gd name="connsiteY25" fmla="*/ 225715 h 260643"/>
                  <a:gd name="connsiteX26" fmla="*/ 74734 w 1510630"/>
                  <a:gd name="connsiteY26" fmla="*/ 249528 h 260643"/>
                  <a:gd name="connsiteX27" fmla="*/ 31871 w 1510630"/>
                  <a:gd name="connsiteY27" fmla="*/ 254291 h 260643"/>
                  <a:gd name="connsiteX28" fmla="*/ 915 w 1510630"/>
                  <a:gd name="connsiteY28" fmla="*/ 242385 h 260643"/>
                  <a:gd name="connsiteX29" fmla="*/ 67590 w 1510630"/>
                  <a:gd name="connsiteY29" fmla="*/ 230479 h 260643"/>
                  <a:gd name="connsiteX30" fmla="*/ 108072 w 1510630"/>
                  <a:gd name="connsiteY30" fmla="*/ 192379 h 260643"/>
                  <a:gd name="connsiteX31" fmla="*/ 148552 w 1510630"/>
                  <a:gd name="connsiteY31" fmla="*/ 118560 h 260643"/>
                  <a:gd name="connsiteX32" fmla="*/ 184270 w 1510630"/>
                  <a:gd name="connsiteY32" fmla="*/ 51884 h 260643"/>
                  <a:gd name="connsiteX33" fmla="*/ 227134 w 1510630"/>
                  <a:gd name="connsiteY33" fmla="*/ 13784 h 260643"/>
                  <a:gd name="connsiteX34" fmla="*/ 289046 w 1510630"/>
                  <a:gd name="connsiteY34" fmla="*/ 1879 h 260643"/>
                  <a:gd name="connsiteX35" fmla="*/ 391439 w 1510630"/>
                  <a:gd name="connsiteY35" fmla="*/ 1879 h 260643"/>
                  <a:gd name="connsiteX0" fmla="*/ 391439 w 1510627"/>
                  <a:gd name="connsiteY0" fmla="*/ 1879 h 260643"/>
                  <a:gd name="connsiteX1" fmla="*/ 617659 w 1510627"/>
                  <a:gd name="connsiteY1" fmla="*/ 1879 h 260643"/>
                  <a:gd name="connsiteX2" fmla="*/ 886739 w 1510627"/>
                  <a:gd name="connsiteY2" fmla="*/ 1878 h 260643"/>
                  <a:gd name="connsiteX3" fmla="*/ 1139151 w 1510627"/>
                  <a:gd name="connsiteY3" fmla="*/ 1879 h 260643"/>
                  <a:gd name="connsiteX4" fmla="*/ 1274883 w 1510627"/>
                  <a:gd name="connsiteY4" fmla="*/ 4261 h 260643"/>
                  <a:gd name="connsiteX5" fmla="*/ 1332034 w 1510627"/>
                  <a:gd name="connsiteY5" fmla="*/ 9022 h 260643"/>
                  <a:gd name="connsiteX6" fmla="*/ 1367752 w 1510627"/>
                  <a:gd name="connsiteY6" fmla="*/ 51885 h 260643"/>
                  <a:gd name="connsiteX7" fmla="*/ 1391565 w 1510627"/>
                  <a:gd name="connsiteY7" fmla="*/ 111416 h 260643"/>
                  <a:gd name="connsiteX8" fmla="*/ 1410615 w 1510627"/>
                  <a:gd name="connsiteY8" fmla="*/ 170947 h 260643"/>
                  <a:gd name="connsiteX9" fmla="*/ 1436808 w 1510627"/>
                  <a:gd name="connsiteY9" fmla="*/ 223335 h 260643"/>
                  <a:gd name="connsiteX10" fmla="*/ 1463002 w 1510627"/>
                  <a:gd name="connsiteY10" fmla="*/ 242385 h 260643"/>
                  <a:gd name="connsiteX11" fmla="*/ 1510627 w 1510627"/>
                  <a:gd name="connsiteY11" fmla="*/ 256672 h 260643"/>
                  <a:gd name="connsiteX12" fmla="*/ 1463001 w 1510627"/>
                  <a:gd name="connsiteY12" fmla="*/ 259053 h 260643"/>
                  <a:gd name="connsiteX13" fmla="*/ 1424903 w 1510627"/>
                  <a:gd name="connsiteY13" fmla="*/ 235241 h 260643"/>
                  <a:gd name="connsiteX14" fmla="*/ 1393945 w 1510627"/>
                  <a:gd name="connsiteY14" fmla="*/ 189997 h 260643"/>
                  <a:gd name="connsiteX15" fmla="*/ 1372514 w 1510627"/>
                  <a:gd name="connsiteY15" fmla="*/ 128084 h 260643"/>
                  <a:gd name="connsiteX16" fmla="*/ 1343940 w 1510627"/>
                  <a:gd name="connsiteY16" fmla="*/ 63791 h 260643"/>
                  <a:gd name="connsiteX17" fmla="*/ 1286789 w 1510627"/>
                  <a:gd name="connsiteY17" fmla="*/ 32834 h 260643"/>
                  <a:gd name="connsiteX18" fmla="*/ 1046283 w 1510627"/>
                  <a:gd name="connsiteY18" fmla="*/ 30453 h 260643"/>
                  <a:gd name="connsiteX19" fmla="*/ 417633 w 1510627"/>
                  <a:gd name="connsiteY19" fmla="*/ 30454 h 260643"/>
                  <a:gd name="connsiteX20" fmla="*/ 274758 w 1510627"/>
                  <a:gd name="connsiteY20" fmla="*/ 30453 h 260643"/>
                  <a:gd name="connsiteX21" fmla="*/ 219990 w 1510627"/>
                  <a:gd name="connsiteY21" fmla="*/ 47123 h 260643"/>
                  <a:gd name="connsiteX22" fmla="*/ 189034 w 1510627"/>
                  <a:gd name="connsiteY22" fmla="*/ 89985 h 260643"/>
                  <a:gd name="connsiteX23" fmla="*/ 158076 w 1510627"/>
                  <a:gd name="connsiteY23" fmla="*/ 149516 h 260643"/>
                  <a:gd name="connsiteX24" fmla="*/ 136646 w 1510627"/>
                  <a:gd name="connsiteY24" fmla="*/ 189998 h 260643"/>
                  <a:gd name="connsiteX25" fmla="*/ 115215 w 1510627"/>
                  <a:gd name="connsiteY25" fmla="*/ 225715 h 260643"/>
                  <a:gd name="connsiteX26" fmla="*/ 74734 w 1510627"/>
                  <a:gd name="connsiteY26" fmla="*/ 249528 h 260643"/>
                  <a:gd name="connsiteX27" fmla="*/ 31871 w 1510627"/>
                  <a:gd name="connsiteY27" fmla="*/ 254291 h 260643"/>
                  <a:gd name="connsiteX28" fmla="*/ 915 w 1510627"/>
                  <a:gd name="connsiteY28" fmla="*/ 242385 h 260643"/>
                  <a:gd name="connsiteX29" fmla="*/ 67590 w 1510627"/>
                  <a:gd name="connsiteY29" fmla="*/ 230479 h 260643"/>
                  <a:gd name="connsiteX30" fmla="*/ 108072 w 1510627"/>
                  <a:gd name="connsiteY30" fmla="*/ 192379 h 260643"/>
                  <a:gd name="connsiteX31" fmla="*/ 148552 w 1510627"/>
                  <a:gd name="connsiteY31" fmla="*/ 118560 h 260643"/>
                  <a:gd name="connsiteX32" fmla="*/ 184270 w 1510627"/>
                  <a:gd name="connsiteY32" fmla="*/ 51884 h 260643"/>
                  <a:gd name="connsiteX33" fmla="*/ 227134 w 1510627"/>
                  <a:gd name="connsiteY33" fmla="*/ 13784 h 260643"/>
                  <a:gd name="connsiteX34" fmla="*/ 289046 w 1510627"/>
                  <a:gd name="connsiteY34" fmla="*/ 1879 h 260643"/>
                  <a:gd name="connsiteX35" fmla="*/ 391439 w 1510627"/>
                  <a:gd name="connsiteY35" fmla="*/ 1879 h 260643"/>
                  <a:gd name="connsiteX0" fmla="*/ 391439 w 1510630"/>
                  <a:gd name="connsiteY0" fmla="*/ 1879 h 260643"/>
                  <a:gd name="connsiteX1" fmla="*/ 617659 w 1510630"/>
                  <a:gd name="connsiteY1" fmla="*/ 1879 h 260643"/>
                  <a:gd name="connsiteX2" fmla="*/ 886739 w 1510630"/>
                  <a:gd name="connsiteY2" fmla="*/ 1878 h 260643"/>
                  <a:gd name="connsiteX3" fmla="*/ 1139151 w 1510630"/>
                  <a:gd name="connsiteY3" fmla="*/ 1879 h 260643"/>
                  <a:gd name="connsiteX4" fmla="*/ 1274883 w 1510630"/>
                  <a:gd name="connsiteY4" fmla="*/ 4261 h 260643"/>
                  <a:gd name="connsiteX5" fmla="*/ 1332034 w 1510630"/>
                  <a:gd name="connsiteY5" fmla="*/ 9022 h 260643"/>
                  <a:gd name="connsiteX6" fmla="*/ 1367752 w 1510630"/>
                  <a:gd name="connsiteY6" fmla="*/ 51885 h 260643"/>
                  <a:gd name="connsiteX7" fmla="*/ 1391565 w 1510630"/>
                  <a:gd name="connsiteY7" fmla="*/ 111416 h 260643"/>
                  <a:gd name="connsiteX8" fmla="*/ 1410615 w 1510630"/>
                  <a:gd name="connsiteY8" fmla="*/ 170947 h 260643"/>
                  <a:gd name="connsiteX9" fmla="*/ 1436808 w 1510630"/>
                  <a:gd name="connsiteY9" fmla="*/ 223335 h 260643"/>
                  <a:gd name="connsiteX10" fmla="*/ 1463002 w 1510630"/>
                  <a:gd name="connsiteY10" fmla="*/ 242385 h 260643"/>
                  <a:gd name="connsiteX11" fmla="*/ 1510627 w 1510630"/>
                  <a:gd name="connsiteY11" fmla="*/ 256672 h 260643"/>
                  <a:gd name="connsiteX12" fmla="*/ 1460620 w 1510630"/>
                  <a:gd name="connsiteY12" fmla="*/ 259053 h 260643"/>
                  <a:gd name="connsiteX13" fmla="*/ 1424903 w 1510630"/>
                  <a:gd name="connsiteY13" fmla="*/ 235241 h 260643"/>
                  <a:gd name="connsiteX14" fmla="*/ 1393945 w 1510630"/>
                  <a:gd name="connsiteY14" fmla="*/ 189997 h 260643"/>
                  <a:gd name="connsiteX15" fmla="*/ 1372514 w 1510630"/>
                  <a:gd name="connsiteY15" fmla="*/ 128084 h 260643"/>
                  <a:gd name="connsiteX16" fmla="*/ 1343940 w 1510630"/>
                  <a:gd name="connsiteY16" fmla="*/ 63791 h 260643"/>
                  <a:gd name="connsiteX17" fmla="*/ 1286789 w 1510630"/>
                  <a:gd name="connsiteY17" fmla="*/ 32834 h 260643"/>
                  <a:gd name="connsiteX18" fmla="*/ 1046283 w 1510630"/>
                  <a:gd name="connsiteY18" fmla="*/ 30453 h 260643"/>
                  <a:gd name="connsiteX19" fmla="*/ 417633 w 1510630"/>
                  <a:gd name="connsiteY19" fmla="*/ 30454 h 260643"/>
                  <a:gd name="connsiteX20" fmla="*/ 274758 w 1510630"/>
                  <a:gd name="connsiteY20" fmla="*/ 30453 h 260643"/>
                  <a:gd name="connsiteX21" fmla="*/ 219990 w 1510630"/>
                  <a:gd name="connsiteY21" fmla="*/ 47123 h 260643"/>
                  <a:gd name="connsiteX22" fmla="*/ 189034 w 1510630"/>
                  <a:gd name="connsiteY22" fmla="*/ 89985 h 260643"/>
                  <a:gd name="connsiteX23" fmla="*/ 158076 w 1510630"/>
                  <a:gd name="connsiteY23" fmla="*/ 149516 h 260643"/>
                  <a:gd name="connsiteX24" fmla="*/ 136646 w 1510630"/>
                  <a:gd name="connsiteY24" fmla="*/ 189998 h 260643"/>
                  <a:gd name="connsiteX25" fmla="*/ 115215 w 1510630"/>
                  <a:gd name="connsiteY25" fmla="*/ 225715 h 260643"/>
                  <a:gd name="connsiteX26" fmla="*/ 74734 w 1510630"/>
                  <a:gd name="connsiteY26" fmla="*/ 249528 h 260643"/>
                  <a:gd name="connsiteX27" fmla="*/ 31871 w 1510630"/>
                  <a:gd name="connsiteY27" fmla="*/ 254291 h 260643"/>
                  <a:gd name="connsiteX28" fmla="*/ 915 w 1510630"/>
                  <a:gd name="connsiteY28" fmla="*/ 242385 h 260643"/>
                  <a:gd name="connsiteX29" fmla="*/ 67590 w 1510630"/>
                  <a:gd name="connsiteY29" fmla="*/ 230479 h 260643"/>
                  <a:gd name="connsiteX30" fmla="*/ 108072 w 1510630"/>
                  <a:gd name="connsiteY30" fmla="*/ 192379 h 260643"/>
                  <a:gd name="connsiteX31" fmla="*/ 148552 w 1510630"/>
                  <a:gd name="connsiteY31" fmla="*/ 118560 h 260643"/>
                  <a:gd name="connsiteX32" fmla="*/ 184270 w 1510630"/>
                  <a:gd name="connsiteY32" fmla="*/ 51884 h 260643"/>
                  <a:gd name="connsiteX33" fmla="*/ 227134 w 1510630"/>
                  <a:gd name="connsiteY33" fmla="*/ 13784 h 260643"/>
                  <a:gd name="connsiteX34" fmla="*/ 289046 w 1510630"/>
                  <a:gd name="connsiteY34" fmla="*/ 1879 h 260643"/>
                  <a:gd name="connsiteX35" fmla="*/ 391439 w 1510630"/>
                  <a:gd name="connsiteY35" fmla="*/ 1879 h 260643"/>
                  <a:gd name="connsiteX0" fmla="*/ 391439 w 1510630"/>
                  <a:gd name="connsiteY0" fmla="*/ 1879 h 260643"/>
                  <a:gd name="connsiteX1" fmla="*/ 617659 w 1510630"/>
                  <a:gd name="connsiteY1" fmla="*/ 1879 h 260643"/>
                  <a:gd name="connsiteX2" fmla="*/ 886739 w 1510630"/>
                  <a:gd name="connsiteY2" fmla="*/ 1878 h 260643"/>
                  <a:gd name="connsiteX3" fmla="*/ 1139151 w 1510630"/>
                  <a:gd name="connsiteY3" fmla="*/ 1879 h 260643"/>
                  <a:gd name="connsiteX4" fmla="*/ 1274883 w 1510630"/>
                  <a:gd name="connsiteY4" fmla="*/ 4261 h 260643"/>
                  <a:gd name="connsiteX5" fmla="*/ 1332034 w 1510630"/>
                  <a:gd name="connsiteY5" fmla="*/ 9022 h 260643"/>
                  <a:gd name="connsiteX6" fmla="*/ 1367752 w 1510630"/>
                  <a:gd name="connsiteY6" fmla="*/ 51885 h 260643"/>
                  <a:gd name="connsiteX7" fmla="*/ 1391565 w 1510630"/>
                  <a:gd name="connsiteY7" fmla="*/ 111416 h 260643"/>
                  <a:gd name="connsiteX8" fmla="*/ 1410615 w 1510630"/>
                  <a:gd name="connsiteY8" fmla="*/ 170947 h 260643"/>
                  <a:gd name="connsiteX9" fmla="*/ 1436808 w 1510630"/>
                  <a:gd name="connsiteY9" fmla="*/ 223335 h 260643"/>
                  <a:gd name="connsiteX10" fmla="*/ 1463002 w 1510630"/>
                  <a:gd name="connsiteY10" fmla="*/ 242385 h 260643"/>
                  <a:gd name="connsiteX11" fmla="*/ 1510627 w 1510630"/>
                  <a:gd name="connsiteY11" fmla="*/ 256672 h 260643"/>
                  <a:gd name="connsiteX12" fmla="*/ 1460620 w 1510630"/>
                  <a:gd name="connsiteY12" fmla="*/ 259053 h 260643"/>
                  <a:gd name="connsiteX13" fmla="*/ 1424903 w 1510630"/>
                  <a:gd name="connsiteY13" fmla="*/ 235241 h 260643"/>
                  <a:gd name="connsiteX14" fmla="*/ 1393945 w 1510630"/>
                  <a:gd name="connsiteY14" fmla="*/ 189997 h 260643"/>
                  <a:gd name="connsiteX15" fmla="*/ 1372514 w 1510630"/>
                  <a:gd name="connsiteY15" fmla="*/ 128084 h 260643"/>
                  <a:gd name="connsiteX16" fmla="*/ 1343940 w 1510630"/>
                  <a:gd name="connsiteY16" fmla="*/ 63791 h 260643"/>
                  <a:gd name="connsiteX17" fmla="*/ 1286789 w 1510630"/>
                  <a:gd name="connsiteY17" fmla="*/ 32834 h 260643"/>
                  <a:gd name="connsiteX18" fmla="*/ 1046283 w 1510630"/>
                  <a:gd name="connsiteY18" fmla="*/ 30453 h 260643"/>
                  <a:gd name="connsiteX19" fmla="*/ 417633 w 1510630"/>
                  <a:gd name="connsiteY19" fmla="*/ 30454 h 260643"/>
                  <a:gd name="connsiteX20" fmla="*/ 274758 w 1510630"/>
                  <a:gd name="connsiteY20" fmla="*/ 30453 h 260643"/>
                  <a:gd name="connsiteX21" fmla="*/ 219990 w 1510630"/>
                  <a:gd name="connsiteY21" fmla="*/ 47123 h 260643"/>
                  <a:gd name="connsiteX22" fmla="*/ 189034 w 1510630"/>
                  <a:gd name="connsiteY22" fmla="*/ 89985 h 260643"/>
                  <a:gd name="connsiteX23" fmla="*/ 158076 w 1510630"/>
                  <a:gd name="connsiteY23" fmla="*/ 149516 h 260643"/>
                  <a:gd name="connsiteX24" fmla="*/ 136646 w 1510630"/>
                  <a:gd name="connsiteY24" fmla="*/ 189998 h 260643"/>
                  <a:gd name="connsiteX25" fmla="*/ 115215 w 1510630"/>
                  <a:gd name="connsiteY25" fmla="*/ 225715 h 260643"/>
                  <a:gd name="connsiteX26" fmla="*/ 74734 w 1510630"/>
                  <a:gd name="connsiteY26" fmla="*/ 249528 h 260643"/>
                  <a:gd name="connsiteX27" fmla="*/ 31871 w 1510630"/>
                  <a:gd name="connsiteY27" fmla="*/ 251910 h 260643"/>
                  <a:gd name="connsiteX28" fmla="*/ 915 w 1510630"/>
                  <a:gd name="connsiteY28" fmla="*/ 242385 h 260643"/>
                  <a:gd name="connsiteX29" fmla="*/ 67590 w 1510630"/>
                  <a:gd name="connsiteY29" fmla="*/ 230479 h 260643"/>
                  <a:gd name="connsiteX30" fmla="*/ 108072 w 1510630"/>
                  <a:gd name="connsiteY30" fmla="*/ 192379 h 260643"/>
                  <a:gd name="connsiteX31" fmla="*/ 148552 w 1510630"/>
                  <a:gd name="connsiteY31" fmla="*/ 118560 h 260643"/>
                  <a:gd name="connsiteX32" fmla="*/ 184270 w 1510630"/>
                  <a:gd name="connsiteY32" fmla="*/ 51884 h 260643"/>
                  <a:gd name="connsiteX33" fmla="*/ 227134 w 1510630"/>
                  <a:gd name="connsiteY33" fmla="*/ 13784 h 260643"/>
                  <a:gd name="connsiteX34" fmla="*/ 289046 w 1510630"/>
                  <a:gd name="connsiteY34" fmla="*/ 1879 h 260643"/>
                  <a:gd name="connsiteX35" fmla="*/ 391439 w 1510630"/>
                  <a:gd name="connsiteY35" fmla="*/ 1879 h 260643"/>
                  <a:gd name="connsiteX0" fmla="*/ 391439 w 1510630"/>
                  <a:gd name="connsiteY0" fmla="*/ 1879 h 260643"/>
                  <a:gd name="connsiteX1" fmla="*/ 617659 w 1510630"/>
                  <a:gd name="connsiteY1" fmla="*/ 1879 h 260643"/>
                  <a:gd name="connsiteX2" fmla="*/ 886739 w 1510630"/>
                  <a:gd name="connsiteY2" fmla="*/ 1878 h 260643"/>
                  <a:gd name="connsiteX3" fmla="*/ 1139151 w 1510630"/>
                  <a:gd name="connsiteY3" fmla="*/ 1879 h 260643"/>
                  <a:gd name="connsiteX4" fmla="*/ 1274883 w 1510630"/>
                  <a:gd name="connsiteY4" fmla="*/ 4261 h 260643"/>
                  <a:gd name="connsiteX5" fmla="*/ 1329653 w 1510630"/>
                  <a:gd name="connsiteY5" fmla="*/ 13785 h 260643"/>
                  <a:gd name="connsiteX6" fmla="*/ 1367752 w 1510630"/>
                  <a:gd name="connsiteY6" fmla="*/ 51885 h 260643"/>
                  <a:gd name="connsiteX7" fmla="*/ 1391565 w 1510630"/>
                  <a:gd name="connsiteY7" fmla="*/ 111416 h 260643"/>
                  <a:gd name="connsiteX8" fmla="*/ 1410615 w 1510630"/>
                  <a:gd name="connsiteY8" fmla="*/ 170947 h 260643"/>
                  <a:gd name="connsiteX9" fmla="*/ 1436808 w 1510630"/>
                  <a:gd name="connsiteY9" fmla="*/ 223335 h 260643"/>
                  <a:gd name="connsiteX10" fmla="*/ 1463002 w 1510630"/>
                  <a:gd name="connsiteY10" fmla="*/ 242385 h 260643"/>
                  <a:gd name="connsiteX11" fmla="*/ 1510627 w 1510630"/>
                  <a:gd name="connsiteY11" fmla="*/ 256672 h 260643"/>
                  <a:gd name="connsiteX12" fmla="*/ 1460620 w 1510630"/>
                  <a:gd name="connsiteY12" fmla="*/ 259053 h 260643"/>
                  <a:gd name="connsiteX13" fmla="*/ 1424903 w 1510630"/>
                  <a:gd name="connsiteY13" fmla="*/ 235241 h 260643"/>
                  <a:gd name="connsiteX14" fmla="*/ 1393945 w 1510630"/>
                  <a:gd name="connsiteY14" fmla="*/ 189997 h 260643"/>
                  <a:gd name="connsiteX15" fmla="*/ 1372514 w 1510630"/>
                  <a:gd name="connsiteY15" fmla="*/ 128084 h 260643"/>
                  <a:gd name="connsiteX16" fmla="*/ 1343940 w 1510630"/>
                  <a:gd name="connsiteY16" fmla="*/ 63791 h 260643"/>
                  <a:gd name="connsiteX17" fmla="*/ 1286789 w 1510630"/>
                  <a:gd name="connsiteY17" fmla="*/ 32834 h 260643"/>
                  <a:gd name="connsiteX18" fmla="*/ 1046283 w 1510630"/>
                  <a:gd name="connsiteY18" fmla="*/ 30453 h 260643"/>
                  <a:gd name="connsiteX19" fmla="*/ 417633 w 1510630"/>
                  <a:gd name="connsiteY19" fmla="*/ 30454 h 260643"/>
                  <a:gd name="connsiteX20" fmla="*/ 274758 w 1510630"/>
                  <a:gd name="connsiteY20" fmla="*/ 30453 h 260643"/>
                  <a:gd name="connsiteX21" fmla="*/ 219990 w 1510630"/>
                  <a:gd name="connsiteY21" fmla="*/ 47123 h 260643"/>
                  <a:gd name="connsiteX22" fmla="*/ 189034 w 1510630"/>
                  <a:gd name="connsiteY22" fmla="*/ 89985 h 260643"/>
                  <a:gd name="connsiteX23" fmla="*/ 158076 w 1510630"/>
                  <a:gd name="connsiteY23" fmla="*/ 149516 h 260643"/>
                  <a:gd name="connsiteX24" fmla="*/ 136646 w 1510630"/>
                  <a:gd name="connsiteY24" fmla="*/ 189998 h 260643"/>
                  <a:gd name="connsiteX25" fmla="*/ 115215 w 1510630"/>
                  <a:gd name="connsiteY25" fmla="*/ 225715 h 260643"/>
                  <a:gd name="connsiteX26" fmla="*/ 74734 w 1510630"/>
                  <a:gd name="connsiteY26" fmla="*/ 249528 h 260643"/>
                  <a:gd name="connsiteX27" fmla="*/ 31871 w 1510630"/>
                  <a:gd name="connsiteY27" fmla="*/ 251910 h 260643"/>
                  <a:gd name="connsiteX28" fmla="*/ 915 w 1510630"/>
                  <a:gd name="connsiteY28" fmla="*/ 242385 h 260643"/>
                  <a:gd name="connsiteX29" fmla="*/ 67590 w 1510630"/>
                  <a:gd name="connsiteY29" fmla="*/ 230479 h 260643"/>
                  <a:gd name="connsiteX30" fmla="*/ 108072 w 1510630"/>
                  <a:gd name="connsiteY30" fmla="*/ 192379 h 260643"/>
                  <a:gd name="connsiteX31" fmla="*/ 148552 w 1510630"/>
                  <a:gd name="connsiteY31" fmla="*/ 118560 h 260643"/>
                  <a:gd name="connsiteX32" fmla="*/ 184270 w 1510630"/>
                  <a:gd name="connsiteY32" fmla="*/ 51884 h 260643"/>
                  <a:gd name="connsiteX33" fmla="*/ 227134 w 1510630"/>
                  <a:gd name="connsiteY33" fmla="*/ 13784 h 260643"/>
                  <a:gd name="connsiteX34" fmla="*/ 289046 w 1510630"/>
                  <a:gd name="connsiteY34" fmla="*/ 1879 h 260643"/>
                  <a:gd name="connsiteX35" fmla="*/ 391439 w 1510630"/>
                  <a:gd name="connsiteY35" fmla="*/ 1879 h 260643"/>
                  <a:gd name="connsiteX0" fmla="*/ 391439 w 1510630"/>
                  <a:gd name="connsiteY0" fmla="*/ 1177 h 259941"/>
                  <a:gd name="connsiteX1" fmla="*/ 617659 w 1510630"/>
                  <a:gd name="connsiteY1" fmla="*/ 1177 h 259941"/>
                  <a:gd name="connsiteX2" fmla="*/ 886739 w 1510630"/>
                  <a:gd name="connsiteY2" fmla="*/ 1176 h 259941"/>
                  <a:gd name="connsiteX3" fmla="*/ 1139151 w 1510630"/>
                  <a:gd name="connsiteY3" fmla="*/ 1177 h 259941"/>
                  <a:gd name="connsiteX4" fmla="*/ 1274883 w 1510630"/>
                  <a:gd name="connsiteY4" fmla="*/ 3559 h 259941"/>
                  <a:gd name="connsiteX5" fmla="*/ 1329653 w 1510630"/>
                  <a:gd name="connsiteY5" fmla="*/ 13083 h 259941"/>
                  <a:gd name="connsiteX6" fmla="*/ 1367752 w 1510630"/>
                  <a:gd name="connsiteY6" fmla="*/ 51183 h 259941"/>
                  <a:gd name="connsiteX7" fmla="*/ 1391565 w 1510630"/>
                  <a:gd name="connsiteY7" fmla="*/ 110714 h 259941"/>
                  <a:gd name="connsiteX8" fmla="*/ 1410615 w 1510630"/>
                  <a:gd name="connsiteY8" fmla="*/ 170245 h 259941"/>
                  <a:gd name="connsiteX9" fmla="*/ 1436808 w 1510630"/>
                  <a:gd name="connsiteY9" fmla="*/ 222633 h 259941"/>
                  <a:gd name="connsiteX10" fmla="*/ 1463002 w 1510630"/>
                  <a:gd name="connsiteY10" fmla="*/ 241683 h 259941"/>
                  <a:gd name="connsiteX11" fmla="*/ 1510627 w 1510630"/>
                  <a:gd name="connsiteY11" fmla="*/ 255970 h 259941"/>
                  <a:gd name="connsiteX12" fmla="*/ 1460620 w 1510630"/>
                  <a:gd name="connsiteY12" fmla="*/ 258351 h 259941"/>
                  <a:gd name="connsiteX13" fmla="*/ 1424903 w 1510630"/>
                  <a:gd name="connsiteY13" fmla="*/ 234539 h 259941"/>
                  <a:gd name="connsiteX14" fmla="*/ 1393945 w 1510630"/>
                  <a:gd name="connsiteY14" fmla="*/ 189295 h 259941"/>
                  <a:gd name="connsiteX15" fmla="*/ 1372514 w 1510630"/>
                  <a:gd name="connsiteY15" fmla="*/ 127382 h 259941"/>
                  <a:gd name="connsiteX16" fmla="*/ 1343940 w 1510630"/>
                  <a:gd name="connsiteY16" fmla="*/ 63089 h 259941"/>
                  <a:gd name="connsiteX17" fmla="*/ 1286789 w 1510630"/>
                  <a:gd name="connsiteY17" fmla="*/ 32132 h 259941"/>
                  <a:gd name="connsiteX18" fmla="*/ 1046283 w 1510630"/>
                  <a:gd name="connsiteY18" fmla="*/ 29751 h 259941"/>
                  <a:gd name="connsiteX19" fmla="*/ 417633 w 1510630"/>
                  <a:gd name="connsiteY19" fmla="*/ 29752 h 259941"/>
                  <a:gd name="connsiteX20" fmla="*/ 274758 w 1510630"/>
                  <a:gd name="connsiteY20" fmla="*/ 29751 h 259941"/>
                  <a:gd name="connsiteX21" fmla="*/ 219990 w 1510630"/>
                  <a:gd name="connsiteY21" fmla="*/ 46421 h 259941"/>
                  <a:gd name="connsiteX22" fmla="*/ 189034 w 1510630"/>
                  <a:gd name="connsiteY22" fmla="*/ 89283 h 259941"/>
                  <a:gd name="connsiteX23" fmla="*/ 158076 w 1510630"/>
                  <a:gd name="connsiteY23" fmla="*/ 148814 h 259941"/>
                  <a:gd name="connsiteX24" fmla="*/ 136646 w 1510630"/>
                  <a:gd name="connsiteY24" fmla="*/ 189296 h 259941"/>
                  <a:gd name="connsiteX25" fmla="*/ 115215 w 1510630"/>
                  <a:gd name="connsiteY25" fmla="*/ 225013 h 259941"/>
                  <a:gd name="connsiteX26" fmla="*/ 74734 w 1510630"/>
                  <a:gd name="connsiteY26" fmla="*/ 248826 h 259941"/>
                  <a:gd name="connsiteX27" fmla="*/ 31871 w 1510630"/>
                  <a:gd name="connsiteY27" fmla="*/ 251208 h 259941"/>
                  <a:gd name="connsiteX28" fmla="*/ 915 w 1510630"/>
                  <a:gd name="connsiteY28" fmla="*/ 241683 h 259941"/>
                  <a:gd name="connsiteX29" fmla="*/ 67590 w 1510630"/>
                  <a:gd name="connsiteY29" fmla="*/ 229777 h 259941"/>
                  <a:gd name="connsiteX30" fmla="*/ 108072 w 1510630"/>
                  <a:gd name="connsiteY30" fmla="*/ 191677 h 259941"/>
                  <a:gd name="connsiteX31" fmla="*/ 148552 w 1510630"/>
                  <a:gd name="connsiteY31" fmla="*/ 117858 h 259941"/>
                  <a:gd name="connsiteX32" fmla="*/ 184270 w 1510630"/>
                  <a:gd name="connsiteY32" fmla="*/ 51182 h 259941"/>
                  <a:gd name="connsiteX33" fmla="*/ 227134 w 1510630"/>
                  <a:gd name="connsiteY33" fmla="*/ 13082 h 259941"/>
                  <a:gd name="connsiteX34" fmla="*/ 286665 w 1510630"/>
                  <a:gd name="connsiteY34" fmla="*/ 3559 h 259941"/>
                  <a:gd name="connsiteX35" fmla="*/ 391439 w 1510630"/>
                  <a:gd name="connsiteY35" fmla="*/ 1177 h 259941"/>
                  <a:gd name="connsiteX0" fmla="*/ 386676 w 1510630"/>
                  <a:gd name="connsiteY0" fmla="*/ 1177 h 259941"/>
                  <a:gd name="connsiteX1" fmla="*/ 617659 w 1510630"/>
                  <a:gd name="connsiteY1" fmla="*/ 1177 h 259941"/>
                  <a:gd name="connsiteX2" fmla="*/ 886739 w 1510630"/>
                  <a:gd name="connsiteY2" fmla="*/ 1176 h 259941"/>
                  <a:gd name="connsiteX3" fmla="*/ 1139151 w 1510630"/>
                  <a:gd name="connsiteY3" fmla="*/ 1177 h 259941"/>
                  <a:gd name="connsiteX4" fmla="*/ 1274883 w 1510630"/>
                  <a:gd name="connsiteY4" fmla="*/ 3559 h 259941"/>
                  <a:gd name="connsiteX5" fmla="*/ 1329653 w 1510630"/>
                  <a:gd name="connsiteY5" fmla="*/ 13083 h 259941"/>
                  <a:gd name="connsiteX6" fmla="*/ 1367752 w 1510630"/>
                  <a:gd name="connsiteY6" fmla="*/ 51183 h 259941"/>
                  <a:gd name="connsiteX7" fmla="*/ 1391565 w 1510630"/>
                  <a:gd name="connsiteY7" fmla="*/ 110714 h 259941"/>
                  <a:gd name="connsiteX8" fmla="*/ 1410615 w 1510630"/>
                  <a:gd name="connsiteY8" fmla="*/ 170245 h 259941"/>
                  <a:gd name="connsiteX9" fmla="*/ 1436808 w 1510630"/>
                  <a:gd name="connsiteY9" fmla="*/ 222633 h 259941"/>
                  <a:gd name="connsiteX10" fmla="*/ 1463002 w 1510630"/>
                  <a:gd name="connsiteY10" fmla="*/ 241683 h 259941"/>
                  <a:gd name="connsiteX11" fmla="*/ 1510627 w 1510630"/>
                  <a:gd name="connsiteY11" fmla="*/ 255970 h 259941"/>
                  <a:gd name="connsiteX12" fmla="*/ 1460620 w 1510630"/>
                  <a:gd name="connsiteY12" fmla="*/ 258351 h 259941"/>
                  <a:gd name="connsiteX13" fmla="*/ 1424903 w 1510630"/>
                  <a:gd name="connsiteY13" fmla="*/ 234539 h 259941"/>
                  <a:gd name="connsiteX14" fmla="*/ 1393945 w 1510630"/>
                  <a:gd name="connsiteY14" fmla="*/ 189295 h 259941"/>
                  <a:gd name="connsiteX15" fmla="*/ 1372514 w 1510630"/>
                  <a:gd name="connsiteY15" fmla="*/ 127382 h 259941"/>
                  <a:gd name="connsiteX16" fmla="*/ 1343940 w 1510630"/>
                  <a:gd name="connsiteY16" fmla="*/ 63089 h 259941"/>
                  <a:gd name="connsiteX17" fmla="*/ 1286789 w 1510630"/>
                  <a:gd name="connsiteY17" fmla="*/ 32132 h 259941"/>
                  <a:gd name="connsiteX18" fmla="*/ 1046283 w 1510630"/>
                  <a:gd name="connsiteY18" fmla="*/ 29751 h 259941"/>
                  <a:gd name="connsiteX19" fmla="*/ 417633 w 1510630"/>
                  <a:gd name="connsiteY19" fmla="*/ 29752 h 259941"/>
                  <a:gd name="connsiteX20" fmla="*/ 274758 w 1510630"/>
                  <a:gd name="connsiteY20" fmla="*/ 29751 h 259941"/>
                  <a:gd name="connsiteX21" fmla="*/ 219990 w 1510630"/>
                  <a:gd name="connsiteY21" fmla="*/ 46421 h 259941"/>
                  <a:gd name="connsiteX22" fmla="*/ 189034 w 1510630"/>
                  <a:gd name="connsiteY22" fmla="*/ 89283 h 259941"/>
                  <a:gd name="connsiteX23" fmla="*/ 158076 w 1510630"/>
                  <a:gd name="connsiteY23" fmla="*/ 148814 h 259941"/>
                  <a:gd name="connsiteX24" fmla="*/ 136646 w 1510630"/>
                  <a:gd name="connsiteY24" fmla="*/ 189296 h 259941"/>
                  <a:gd name="connsiteX25" fmla="*/ 115215 w 1510630"/>
                  <a:gd name="connsiteY25" fmla="*/ 225013 h 259941"/>
                  <a:gd name="connsiteX26" fmla="*/ 74734 w 1510630"/>
                  <a:gd name="connsiteY26" fmla="*/ 248826 h 259941"/>
                  <a:gd name="connsiteX27" fmla="*/ 31871 w 1510630"/>
                  <a:gd name="connsiteY27" fmla="*/ 251208 h 259941"/>
                  <a:gd name="connsiteX28" fmla="*/ 915 w 1510630"/>
                  <a:gd name="connsiteY28" fmla="*/ 241683 h 259941"/>
                  <a:gd name="connsiteX29" fmla="*/ 67590 w 1510630"/>
                  <a:gd name="connsiteY29" fmla="*/ 229777 h 259941"/>
                  <a:gd name="connsiteX30" fmla="*/ 108072 w 1510630"/>
                  <a:gd name="connsiteY30" fmla="*/ 191677 h 259941"/>
                  <a:gd name="connsiteX31" fmla="*/ 148552 w 1510630"/>
                  <a:gd name="connsiteY31" fmla="*/ 117858 h 259941"/>
                  <a:gd name="connsiteX32" fmla="*/ 184270 w 1510630"/>
                  <a:gd name="connsiteY32" fmla="*/ 51182 h 259941"/>
                  <a:gd name="connsiteX33" fmla="*/ 227134 w 1510630"/>
                  <a:gd name="connsiteY33" fmla="*/ 13082 h 259941"/>
                  <a:gd name="connsiteX34" fmla="*/ 286665 w 1510630"/>
                  <a:gd name="connsiteY34" fmla="*/ 3559 h 259941"/>
                  <a:gd name="connsiteX35" fmla="*/ 386676 w 1510630"/>
                  <a:gd name="connsiteY35" fmla="*/ 1177 h 259941"/>
                  <a:gd name="connsiteX0" fmla="*/ 386676 w 1510639"/>
                  <a:gd name="connsiteY0" fmla="*/ 1177 h 258224"/>
                  <a:gd name="connsiteX1" fmla="*/ 617659 w 1510639"/>
                  <a:gd name="connsiteY1" fmla="*/ 1177 h 258224"/>
                  <a:gd name="connsiteX2" fmla="*/ 886739 w 1510639"/>
                  <a:gd name="connsiteY2" fmla="*/ 1176 h 258224"/>
                  <a:gd name="connsiteX3" fmla="*/ 1139151 w 1510639"/>
                  <a:gd name="connsiteY3" fmla="*/ 1177 h 258224"/>
                  <a:gd name="connsiteX4" fmla="*/ 1274883 w 1510639"/>
                  <a:gd name="connsiteY4" fmla="*/ 3559 h 258224"/>
                  <a:gd name="connsiteX5" fmla="*/ 1329653 w 1510639"/>
                  <a:gd name="connsiteY5" fmla="*/ 13083 h 258224"/>
                  <a:gd name="connsiteX6" fmla="*/ 1367752 w 1510639"/>
                  <a:gd name="connsiteY6" fmla="*/ 51183 h 258224"/>
                  <a:gd name="connsiteX7" fmla="*/ 1391565 w 1510639"/>
                  <a:gd name="connsiteY7" fmla="*/ 110714 h 258224"/>
                  <a:gd name="connsiteX8" fmla="*/ 1410615 w 1510639"/>
                  <a:gd name="connsiteY8" fmla="*/ 170245 h 258224"/>
                  <a:gd name="connsiteX9" fmla="*/ 1436808 w 1510639"/>
                  <a:gd name="connsiteY9" fmla="*/ 222633 h 258224"/>
                  <a:gd name="connsiteX10" fmla="*/ 1463002 w 1510639"/>
                  <a:gd name="connsiteY10" fmla="*/ 241683 h 258224"/>
                  <a:gd name="connsiteX11" fmla="*/ 1510627 w 1510639"/>
                  <a:gd name="connsiteY11" fmla="*/ 255970 h 258224"/>
                  <a:gd name="connsiteX12" fmla="*/ 1458238 w 1510639"/>
                  <a:gd name="connsiteY12" fmla="*/ 255970 h 258224"/>
                  <a:gd name="connsiteX13" fmla="*/ 1424903 w 1510639"/>
                  <a:gd name="connsiteY13" fmla="*/ 234539 h 258224"/>
                  <a:gd name="connsiteX14" fmla="*/ 1393945 w 1510639"/>
                  <a:gd name="connsiteY14" fmla="*/ 189295 h 258224"/>
                  <a:gd name="connsiteX15" fmla="*/ 1372514 w 1510639"/>
                  <a:gd name="connsiteY15" fmla="*/ 127382 h 258224"/>
                  <a:gd name="connsiteX16" fmla="*/ 1343940 w 1510639"/>
                  <a:gd name="connsiteY16" fmla="*/ 63089 h 258224"/>
                  <a:gd name="connsiteX17" fmla="*/ 1286789 w 1510639"/>
                  <a:gd name="connsiteY17" fmla="*/ 32132 h 258224"/>
                  <a:gd name="connsiteX18" fmla="*/ 1046283 w 1510639"/>
                  <a:gd name="connsiteY18" fmla="*/ 29751 h 258224"/>
                  <a:gd name="connsiteX19" fmla="*/ 417633 w 1510639"/>
                  <a:gd name="connsiteY19" fmla="*/ 29752 h 258224"/>
                  <a:gd name="connsiteX20" fmla="*/ 274758 w 1510639"/>
                  <a:gd name="connsiteY20" fmla="*/ 29751 h 258224"/>
                  <a:gd name="connsiteX21" fmla="*/ 219990 w 1510639"/>
                  <a:gd name="connsiteY21" fmla="*/ 46421 h 258224"/>
                  <a:gd name="connsiteX22" fmla="*/ 189034 w 1510639"/>
                  <a:gd name="connsiteY22" fmla="*/ 89283 h 258224"/>
                  <a:gd name="connsiteX23" fmla="*/ 158076 w 1510639"/>
                  <a:gd name="connsiteY23" fmla="*/ 148814 h 258224"/>
                  <a:gd name="connsiteX24" fmla="*/ 136646 w 1510639"/>
                  <a:gd name="connsiteY24" fmla="*/ 189296 h 258224"/>
                  <a:gd name="connsiteX25" fmla="*/ 115215 w 1510639"/>
                  <a:gd name="connsiteY25" fmla="*/ 225013 h 258224"/>
                  <a:gd name="connsiteX26" fmla="*/ 74734 w 1510639"/>
                  <a:gd name="connsiteY26" fmla="*/ 248826 h 258224"/>
                  <a:gd name="connsiteX27" fmla="*/ 31871 w 1510639"/>
                  <a:gd name="connsiteY27" fmla="*/ 251208 h 258224"/>
                  <a:gd name="connsiteX28" fmla="*/ 915 w 1510639"/>
                  <a:gd name="connsiteY28" fmla="*/ 241683 h 258224"/>
                  <a:gd name="connsiteX29" fmla="*/ 67590 w 1510639"/>
                  <a:gd name="connsiteY29" fmla="*/ 229777 h 258224"/>
                  <a:gd name="connsiteX30" fmla="*/ 108072 w 1510639"/>
                  <a:gd name="connsiteY30" fmla="*/ 191677 h 258224"/>
                  <a:gd name="connsiteX31" fmla="*/ 148552 w 1510639"/>
                  <a:gd name="connsiteY31" fmla="*/ 117858 h 258224"/>
                  <a:gd name="connsiteX32" fmla="*/ 184270 w 1510639"/>
                  <a:gd name="connsiteY32" fmla="*/ 51182 h 258224"/>
                  <a:gd name="connsiteX33" fmla="*/ 227134 w 1510639"/>
                  <a:gd name="connsiteY33" fmla="*/ 13082 h 258224"/>
                  <a:gd name="connsiteX34" fmla="*/ 286665 w 1510639"/>
                  <a:gd name="connsiteY34" fmla="*/ 3559 h 258224"/>
                  <a:gd name="connsiteX35" fmla="*/ 386676 w 1510639"/>
                  <a:gd name="connsiteY35" fmla="*/ 1177 h 258224"/>
                  <a:gd name="connsiteX0" fmla="*/ 386676 w 1510630"/>
                  <a:gd name="connsiteY0" fmla="*/ 1177 h 257032"/>
                  <a:gd name="connsiteX1" fmla="*/ 617659 w 1510630"/>
                  <a:gd name="connsiteY1" fmla="*/ 1177 h 257032"/>
                  <a:gd name="connsiteX2" fmla="*/ 886739 w 1510630"/>
                  <a:gd name="connsiteY2" fmla="*/ 1176 h 257032"/>
                  <a:gd name="connsiteX3" fmla="*/ 1139151 w 1510630"/>
                  <a:gd name="connsiteY3" fmla="*/ 1177 h 257032"/>
                  <a:gd name="connsiteX4" fmla="*/ 1274883 w 1510630"/>
                  <a:gd name="connsiteY4" fmla="*/ 3559 h 257032"/>
                  <a:gd name="connsiteX5" fmla="*/ 1329653 w 1510630"/>
                  <a:gd name="connsiteY5" fmla="*/ 13083 h 257032"/>
                  <a:gd name="connsiteX6" fmla="*/ 1367752 w 1510630"/>
                  <a:gd name="connsiteY6" fmla="*/ 51183 h 257032"/>
                  <a:gd name="connsiteX7" fmla="*/ 1391565 w 1510630"/>
                  <a:gd name="connsiteY7" fmla="*/ 110714 h 257032"/>
                  <a:gd name="connsiteX8" fmla="*/ 1410615 w 1510630"/>
                  <a:gd name="connsiteY8" fmla="*/ 170245 h 257032"/>
                  <a:gd name="connsiteX9" fmla="*/ 1436808 w 1510630"/>
                  <a:gd name="connsiteY9" fmla="*/ 222633 h 257032"/>
                  <a:gd name="connsiteX10" fmla="*/ 1463002 w 1510630"/>
                  <a:gd name="connsiteY10" fmla="*/ 241683 h 257032"/>
                  <a:gd name="connsiteX11" fmla="*/ 1510627 w 1510630"/>
                  <a:gd name="connsiteY11" fmla="*/ 255970 h 257032"/>
                  <a:gd name="connsiteX12" fmla="*/ 1460619 w 1510630"/>
                  <a:gd name="connsiteY12" fmla="*/ 253588 h 257032"/>
                  <a:gd name="connsiteX13" fmla="*/ 1424903 w 1510630"/>
                  <a:gd name="connsiteY13" fmla="*/ 234539 h 257032"/>
                  <a:gd name="connsiteX14" fmla="*/ 1393945 w 1510630"/>
                  <a:gd name="connsiteY14" fmla="*/ 189295 h 257032"/>
                  <a:gd name="connsiteX15" fmla="*/ 1372514 w 1510630"/>
                  <a:gd name="connsiteY15" fmla="*/ 127382 h 257032"/>
                  <a:gd name="connsiteX16" fmla="*/ 1343940 w 1510630"/>
                  <a:gd name="connsiteY16" fmla="*/ 63089 h 257032"/>
                  <a:gd name="connsiteX17" fmla="*/ 1286789 w 1510630"/>
                  <a:gd name="connsiteY17" fmla="*/ 32132 h 257032"/>
                  <a:gd name="connsiteX18" fmla="*/ 1046283 w 1510630"/>
                  <a:gd name="connsiteY18" fmla="*/ 29751 h 257032"/>
                  <a:gd name="connsiteX19" fmla="*/ 417633 w 1510630"/>
                  <a:gd name="connsiteY19" fmla="*/ 29752 h 257032"/>
                  <a:gd name="connsiteX20" fmla="*/ 274758 w 1510630"/>
                  <a:gd name="connsiteY20" fmla="*/ 29751 h 257032"/>
                  <a:gd name="connsiteX21" fmla="*/ 219990 w 1510630"/>
                  <a:gd name="connsiteY21" fmla="*/ 46421 h 257032"/>
                  <a:gd name="connsiteX22" fmla="*/ 189034 w 1510630"/>
                  <a:gd name="connsiteY22" fmla="*/ 89283 h 257032"/>
                  <a:gd name="connsiteX23" fmla="*/ 158076 w 1510630"/>
                  <a:gd name="connsiteY23" fmla="*/ 148814 h 257032"/>
                  <a:gd name="connsiteX24" fmla="*/ 136646 w 1510630"/>
                  <a:gd name="connsiteY24" fmla="*/ 189296 h 257032"/>
                  <a:gd name="connsiteX25" fmla="*/ 115215 w 1510630"/>
                  <a:gd name="connsiteY25" fmla="*/ 225013 h 257032"/>
                  <a:gd name="connsiteX26" fmla="*/ 74734 w 1510630"/>
                  <a:gd name="connsiteY26" fmla="*/ 248826 h 257032"/>
                  <a:gd name="connsiteX27" fmla="*/ 31871 w 1510630"/>
                  <a:gd name="connsiteY27" fmla="*/ 251208 h 257032"/>
                  <a:gd name="connsiteX28" fmla="*/ 915 w 1510630"/>
                  <a:gd name="connsiteY28" fmla="*/ 241683 h 257032"/>
                  <a:gd name="connsiteX29" fmla="*/ 67590 w 1510630"/>
                  <a:gd name="connsiteY29" fmla="*/ 229777 h 257032"/>
                  <a:gd name="connsiteX30" fmla="*/ 108072 w 1510630"/>
                  <a:gd name="connsiteY30" fmla="*/ 191677 h 257032"/>
                  <a:gd name="connsiteX31" fmla="*/ 148552 w 1510630"/>
                  <a:gd name="connsiteY31" fmla="*/ 117858 h 257032"/>
                  <a:gd name="connsiteX32" fmla="*/ 184270 w 1510630"/>
                  <a:gd name="connsiteY32" fmla="*/ 51182 h 257032"/>
                  <a:gd name="connsiteX33" fmla="*/ 227134 w 1510630"/>
                  <a:gd name="connsiteY33" fmla="*/ 13082 h 257032"/>
                  <a:gd name="connsiteX34" fmla="*/ 286665 w 1510630"/>
                  <a:gd name="connsiteY34" fmla="*/ 3559 h 257032"/>
                  <a:gd name="connsiteX35" fmla="*/ 386676 w 1510630"/>
                  <a:gd name="connsiteY35" fmla="*/ 1177 h 2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510630" h="257032">
                    <a:moveTo>
                      <a:pt x="386676" y="1177"/>
                    </a:moveTo>
                    <a:lnTo>
                      <a:pt x="617659" y="1177"/>
                    </a:lnTo>
                    <a:lnTo>
                      <a:pt x="886739" y="1176"/>
                    </a:lnTo>
                    <a:lnTo>
                      <a:pt x="1139151" y="1177"/>
                    </a:lnTo>
                    <a:cubicBezTo>
                      <a:pt x="1205032" y="1574"/>
                      <a:pt x="1243133" y="1575"/>
                      <a:pt x="1274883" y="3559"/>
                    </a:cubicBezTo>
                    <a:cubicBezTo>
                      <a:pt x="1306633" y="5543"/>
                      <a:pt x="1314175" y="5146"/>
                      <a:pt x="1329653" y="13083"/>
                    </a:cubicBezTo>
                    <a:cubicBezTo>
                      <a:pt x="1345131" y="21020"/>
                      <a:pt x="1357433" y="34911"/>
                      <a:pt x="1367752" y="51183"/>
                    </a:cubicBezTo>
                    <a:cubicBezTo>
                      <a:pt x="1378071" y="67455"/>
                      <a:pt x="1384421" y="90870"/>
                      <a:pt x="1391565" y="110714"/>
                    </a:cubicBezTo>
                    <a:cubicBezTo>
                      <a:pt x="1398709" y="130558"/>
                      <a:pt x="1403075" y="151592"/>
                      <a:pt x="1410615" y="170245"/>
                    </a:cubicBezTo>
                    <a:cubicBezTo>
                      <a:pt x="1418156" y="188898"/>
                      <a:pt x="1428077" y="210727"/>
                      <a:pt x="1436808" y="222633"/>
                    </a:cubicBezTo>
                    <a:cubicBezTo>
                      <a:pt x="1445539" y="234539"/>
                      <a:pt x="1450699" y="236127"/>
                      <a:pt x="1463002" y="241683"/>
                    </a:cubicBezTo>
                    <a:cubicBezTo>
                      <a:pt x="1475305" y="247239"/>
                      <a:pt x="1511024" y="253986"/>
                      <a:pt x="1510627" y="255970"/>
                    </a:cubicBezTo>
                    <a:cubicBezTo>
                      <a:pt x="1510230" y="257954"/>
                      <a:pt x="1474906" y="257160"/>
                      <a:pt x="1460619" y="253588"/>
                    </a:cubicBezTo>
                    <a:cubicBezTo>
                      <a:pt x="1446332" y="250016"/>
                      <a:pt x="1436015" y="245255"/>
                      <a:pt x="1424903" y="234539"/>
                    </a:cubicBezTo>
                    <a:cubicBezTo>
                      <a:pt x="1413791" y="223824"/>
                      <a:pt x="1402677" y="207155"/>
                      <a:pt x="1393945" y="189295"/>
                    </a:cubicBezTo>
                    <a:cubicBezTo>
                      <a:pt x="1385214" y="171436"/>
                      <a:pt x="1380848" y="148416"/>
                      <a:pt x="1372514" y="127382"/>
                    </a:cubicBezTo>
                    <a:cubicBezTo>
                      <a:pt x="1364180" y="106348"/>
                      <a:pt x="1358228" y="78964"/>
                      <a:pt x="1343940" y="63089"/>
                    </a:cubicBezTo>
                    <a:cubicBezTo>
                      <a:pt x="1329653" y="47214"/>
                      <a:pt x="1336398" y="37688"/>
                      <a:pt x="1286789" y="32132"/>
                    </a:cubicBezTo>
                    <a:cubicBezTo>
                      <a:pt x="1237180" y="26576"/>
                      <a:pt x="1046283" y="29751"/>
                      <a:pt x="1046283" y="29751"/>
                    </a:cubicBezTo>
                    <a:lnTo>
                      <a:pt x="417633" y="29752"/>
                    </a:lnTo>
                    <a:cubicBezTo>
                      <a:pt x="288649" y="29752"/>
                      <a:pt x="307698" y="26973"/>
                      <a:pt x="274758" y="29751"/>
                    </a:cubicBezTo>
                    <a:cubicBezTo>
                      <a:pt x="241818" y="32529"/>
                      <a:pt x="234277" y="36499"/>
                      <a:pt x="219990" y="46421"/>
                    </a:cubicBezTo>
                    <a:cubicBezTo>
                      <a:pt x="205703" y="56343"/>
                      <a:pt x="199353" y="72218"/>
                      <a:pt x="189034" y="89283"/>
                    </a:cubicBezTo>
                    <a:cubicBezTo>
                      <a:pt x="178715" y="106348"/>
                      <a:pt x="166807" y="132145"/>
                      <a:pt x="158076" y="148814"/>
                    </a:cubicBezTo>
                    <a:cubicBezTo>
                      <a:pt x="149345" y="165483"/>
                      <a:pt x="143790" y="176596"/>
                      <a:pt x="136646" y="189296"/>
                    </a:cubicBezTo>
                    <a:cubicBezTo>
                      <a:pt x="129503" y="201996"/>
                      <a:pt x="125534" y="215091"/>
                      <a:pt x="115215" y="225013"/>
                    </a:cubicBezTo>
                    <a:cubicBezTo>
                      <a:pt x="104896" y="234935"/>
                      <a:pt x="88625" y="244460"/>
                      <a:pt x="74734" y="248826"/>
                    </a:cubicBezTo>
                    <a:cubicBezTo>
                      <a:pt x="60843" y="253192"/>
                      <a:pt x="44174" y="252398"/>
                      <a:pt x="31871" y="251208"/>
                    </a:cubicBezTo>
                    <a:cubicBezTo>
                      <a:pt x="19568" y="250018"/>
                      <a:pt x="-5038" y="245255"/>
                      <a:pt x="915" y="241683"/>
                    </a:cubicBezTo>
                    <a:cubicBezTo>
                      <a:pt x="6868" y="238111"/>
                      <a:pt x="49730" y="238111"/>
                      <a:pt x="67590" y="229777"/>
                    </a:cubicBezTo>
                    <a:cubicBezTo>
                      <a:pt x="85450" y="221443"/>
                      <a:pt x="94578" y="210330"/>
                      <a:pt x="108072" y="191677"/>
                    </a:cubicBezTo>
                    <a:cubicBezTo>
                      <a:pt x="121566" y="173024"/>
                      <a:pt x="135852" y="141274"/>
                      <a:pt x="148552" y="117858"/>
                    </a:cubicBezTo>
                    <a:cubicBezTo>
                      <a:pt x="161252" y="94442"/>
                      <a:pt x="171173" y="68645"/>
                      <a:pt x="184270" y="51182"/>
                    </a:cubicBezTo>
                    <a:cubicBezTo>
                      <a:pt x="197367" y="33719"/>
                      <a:pt x="208878" y="23004"/>
                      <a:pt x="227134" y="13082"/>
                    </a:cubicBezTo>
                    <a:cubicBezTo>
                      <a:pt x="245390" y="3160"/>
                      <a:pt x="260075" y="5543"/>
                      <a:pt x="286665" y="3559"/>
                    </a:cubicBezTo>
                    <a:cubicBezTo>
                      <a:pt x="313255" y="1575"/>
                      <a:pt x="359688" y="-1800"/>
                      <a:pt x="386676" y="1177"/>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103" name="Freeform 5564"/>
              <p:cNvSpPr>
                <a:spLocks noChangeAspect="1"/>
              </p:cNvSpPr>
              <p:nvPr/>
            </p:nvSpPr>
            <p:spPr bwMode="auto">
              <a:xfrm rot="12011170" flipV="1">
                <a:off x="6846142" y="2822671"/>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4" name="Freeform 5564"/>
              <p:cNvSpPr>
                <a:spLocks noChangeAspect="1"/>
              </p:cNvSpPr>
              <p:nvPr/>
            </p:nvSpPr>
            <p:spPr bwMode="auto">
              <a:xfrm rot="15960000" flipH="1">
                <a:off x="6614364" y="2618566"/>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5" name="Freeform 5564"/>
              <p:cNvSpPr>
                <a:spLocks noChangeAspect="1"/>
              </p:cNvSpPr>
              <p:nvPr/>
            </p:nvSpPr>
            <p:spPr bwMode="auto">
              <a:xfrm rot="18360000" flipH="1">
                <a:off x="6624618" y="2480682"/>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6" name="Freeform 5555"/>
              <p:cNvSpPr>
                <a:spLocks noChangeAspect="1"/>
              </p:cNvSpPr>
              <p:nvPr/>
            </p:nvSpPr>
            <p:spPr bwMode="auto">
              <a:xfrm rot="-300000" flipV="1">
                <a:off x="6844266" y="2401099"/>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Freeform 5570"/>
              <p:cNvSpPr>
                <a:spLocks noChangeAspect="1"/>
              </p:cNvSpPr>
              <p:nvPr/>
            </p:nvSpPr>
            <p:spPr bwMode="auto">
              <a:xfrm rot="4652286" flipV="1">
                <a:off x="8413616" y="1896954"/>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 name="Freeform 5571"/>
              <p:cNvSpPr>
                <a:spLocks noChangeAspect="1"/>
              </p:cNvSpPr>
              <p:nvPr/>
            </p:nvSpPr>
            <p:spPr bwMode="auto">
              <a:xfrm rot="20831571" flipV="1">
                <a:off x="8019616" y="1766095"/>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09" name="组合 108"/>
            <p:cNvGrpSpPr/>
            <p:nvPr/>
          </p:nvGrpSpPr>
          <p:grpSpPr>
            <a:xfrm>
              <a:off x="1219459" y="1552388"/>
              <a:ext cx="2086039" cy="1966485"/>
              <a:chOff x="1712269" y="1794201"/>
              <a:chExt cx="2086039" cy="1966485"/>
            </a:xfrm>
            <a:effectLst>
              <a:outerShdw blurRad="50800" dist="38100" dir="2700000" algn="tl" rotWithShape="0">
                <a:prstClr val="black">
                  <a:alpha val="40000"/>
                </a:prstClr>
              </a:outerShdw>
            </a:effectLst>
          </p:grpSpPr>
          <p:sp>
            <p:nvSpPr>
              <p:cNvPr id="110" name="Freeform 5559"/>
              <p:cNvSpPr>
                <a:spLocks noChangeAspect="1"/>
              </p:cNvSpPr>
              <p:nvPr/>
            </p:nvSpPr>
            <p:spPr bwMode="auto">
              <a:xfrm rot="3844085" flipH="1" flipV="1">
                <a:off x="1915168" y="2944126"/>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1" name="Freeform 5556"/>
              <p:cNvSpPr>
                <a:spLocks noChangeAspect="1"/>
              </p:cNvSpPr>
              <p:nvPr/>
            </p:nvSpPr>
            <p:spPr bwMode="auto">
              <a:xfrm rot="4320000" flipH="1" flipV="1">
                <a:off x="1777132" y="2576498"/>
                <a:ext cx="213411"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2" name="Freeform 5555"/>
              <p:cNvSpPr>
                <a:spLocks noChangeAspect="1"/>
              </p:cNvSpPr>
              <p:nvPr/>
            </p:nvSpPr>
            <p:spPr bwMode="auto">
              <a:xfrm rot="5640000" flipH="1" flipV="1">
                <a:off x="1722688" y="2182649"/>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3" name="任意多边形 112"/>
              <p:cNvSpPr/>
              <p:nvPr/>
            </p:nvSpPr>
            <p:spPr>
              <a:xfrm>
                <a:off x="2123608" y="3454977"/>
                <a:ext cx="1060281" cy="305709"/>
              </a:xfrm>
              <a:custGeom>
                <a:avLst/>
                <a:gdLst>
                  <a:gd name="connsiteX0" fmla="*/ 1069288 w 1069332"/>
                  <a:gd name="connsiteY0" fmla="*/ 127613 h 321993"/>
                  <a:gd name="connsiteX1" fmla="*/ 1012138 w 1069332"/>
                  <a:gd name="connsiteY1" fmla="*/ 139519 h 321993"/>
                  <a:gd name="connsiteX2" fmla="*/ 964513 w 1069332"/>
                  <a:gd name="connsiteY2" fmla="*/ 177619 h 321993"/>
                  <a:gd name="connsiteX3" fmla="*/ 904982 w 1069332"/>
                  <a:gd name="connsiteY3" fmla="*/ 234769 h 321993"/>
                  <a:gd name="connsiteX4" fmla="*/ 785919 w 1069332"/>
                  <a:gd name="connsiteY4" fmla="*/ 268107 h 321993"/>
                  <a:gd name="connsiteX5" fmla="*/ 628757 w 1069332"/>
                  <a:gd name="connsiteY5" fmla="*/ 263344 h 321993"/>
                  <a:gd name="connsiteX6" fmla="*/ 462069 w 1069332"/>
                  <a:gd name="connsiteY6" fmla="*/ 232388 h 321993"/>
                  <a:gd name="connsiteX7" fmla="*/ 323957 w 1069332"/>
                  <a:gd name="connsiteY7" fmla="*/ 184763 h 321993"/>
                  <a:gd name="connsiteX8" fmla="*/ 212038 w 1069332"/>
                  <a:gd name="connsiteY8" fmla="*/ 137138 h 321993"/>
                  <a:gd name="connsiteX9" fmla="*/ 71544 w 1069332"/>
                  <a:gd name="connsiteY9" fmla="*/ 65701 h 321993"/>
                  <a:gd name="connsiteX10" fmla="*/ 33444 w 1069332"/>
                  <a:gd name="connsiteY10" fmla="*/ 34744 h 321993"/>
                  <a:gd name="connsiteX11" fmla="*/ 107 w 1069332"/>
                  <a:gd name="connsiteY11" fmla="*/ 1407 h 321993"/>
                  <a:gd name="connsiteX12" fmla="*/ 26301 w 1069332"/>
                  <a:gd name="connsiteY12" fmla="*/ 84751 h 321993"/>
                  <a:gd name="connsiteX13" fmla="*/ 112026 w 1069332"/>
                  <a:gd name="connsiteY13" fmla="*/ 144282 h 321993"/>
                  <a:gd name="connsiteX14" fmla="*/ 240613 w 1069332"/>
                  <a:gd name="connsiteY14" fmla="*/ 203813 h 321993"/>
                  <a:gd name="connsiteX15" fmla="*/ 359676 w 1069332"/>
                  <a:gd name="connsiteY15" fmla="*/ 251438 h 321993"/>
                  <a:gd name="connsiteX16" fmla="*/ 512076 w 1069332"/>
                  <a:gd name="connsiteY16" fmla="*/ 296682 h 321993"/>
                  <a:gd name="connsiteX17" fmla="*/ 688288 w 1069332"/>
                  <a:gd name="connsiteY17" fmla="*/ 320494 h 321993"/>
                  <a:gd name="connsiteX18" fmla="*/ 824019 w 1069332"/>
                  <a:gd name="connsiteY18" fmla="*/ 313351 h 321993"/>
                  <a:gd name="connsiteX19" fmla="*/ 943082 w 1069332"/>
                  <a:gd name="connsiteY19" fmla="*/ 263344 h 321993"/>
                  <a:gd name="connsiteX20" fmla="*/ 1002613 w 1069332"/>
                  <a:gd name="connsiteY20" fmla="*/ 213338 h 321993"/>
                  <a:gd name="connsiteX21" fmla="*/ 1069288 w 1069332"/>
                  <a:gd name="connsiteY21" fmla="*/ 127613 h 321993"/>
                  <a:gd name="connsiteX0" fmla="*/ 1062278 w 1062322"/>
                  <a:gd name="connsiteY0" fmla="*/ 129923 h 324303"/>
                  <a:gd name="connsiteX1" fmla="*/ 1005128 w 1062322"/>
                  <a:gd name="connsiteY1" fmla="*/ 141829 h 324303"/>
                  <a:gd name="connsiteX2" fmla="*/ 957503 w 1062322"/>
                  <a:gd name="connsiteY2" fmla="*/ 179929 h 324303"/>
                  <a:gd name="connsiteX3" fmla="*/ 897972 w 1062322"/>
                  <a:gd name="connsiteY3" fmla="*/ 237079 h 324303"/>
                  <a:gd name="connsiteX4" fmla="*/ 778909 w 1062322"/>
                  <a:gd name="connsiteY4" fmla="*/ 270417 h 324303"/>
                  <a:gd name="connsiteX5" fmla="*/ 621747 w 1062322"/>
                  <a:gd name="connsiteY5" fmla="*/ 265654 h 324303"/>
                  <a:gd name="connsiteX6" fmla="*/ 455059 w 1062322"/>
                  <a:gd name="connsiteY6" fmla="*/ 234698 h 324303"/>
                  <a:gd name="connsiteX7" fmla="*/ 316947 w 1062322"/>
                  <a:gd name="connsiteY7" fmla="*/ 187073 h 324303"/>
                  <a:gd name="connsiteX8" fmla="*/ 205028 w 1062322"/>
                  <a:gd name="connsiteY8" fmla="*/ 139448 h 324303"/>
                  <a:gd name="connsiteX9" fmla="*/ 64534 w 1062322"/>
                  <a:gd name="connsiteY9" fmla="*/ 68011 h 324303"/>
                  <a:gd name="connsiteX10" fmla="*/ 26434 w 1062322"/>
                  <a:gd name="connsiteY10" fmla="*/ 37054 h 324303"/>
                  <a:gd name="connsiteX11" fmla="*/ 240 w 1062322"/>
                  <a:gd name="connsiteY11" fmla="*/ 1335 h 324303"/>
                  <a:gd name="connsiteX12" fmla="*/ 19291 w 1062322"/>
                  <a:gd name="connsiteY12" fmla="*/ 87061 h 324303"/>
                  <a:gd name="connsiteX13" fmla="*/ 105016 w 1062322"/>
                  <a:gd name="connsiteY13" fmla="*/ 146592 h 324303"/>
                  <a:gd name="connsiteX14" fmla="*/ 233603 w 1062322"/>
                  <a:gd name="connsiteY14" fmla="*/ 206123 h 324303"/>
                  <a:gd name="connsiteX15" fmla="*/ 352666 w 1062322"/>
                  <a:gd name="connsiteY15" fmla="*/ 253748 h 324303"/>
                  <a:gd name="connsiteX16" fmla="*/ 505066 w 1062322"/>
                  <a:gd name="connsiteY16" fmla="*/ 298992 h 324303"/>
                  <a:gd name="connsiteX17" fmla="*/ 681278 w 1062322"/>
                  <a:gd name="connsiteY17" fmla="*/ 322804 h 324303"/>
                  <a:gd name="connsiteX18" fmla="*/ 817009 w 1062322"/>
                  <a:gd name="connsiteY18" fmla="*/ 315661 h 324303"/>
                  <a:gd name="connsiteX19" fmla="*/ 936072 w 1062322"/>
                  <a:gd name="connsiteY19" fmla="*/ 265654 h 324303"/>
                  <a:gd name="connsiteX20" fmla="*/ 995603 w 1062322"/>
                  <a:gd name="connsiteY20" fmla="*/ 215648 h 324303"/>
                  <a:gd name="connsiteX21" fmla="*/ 1062278 w 1062322"/>
                  <a:gd name="connsiteY21" fmla="*/ 129923 h 324303"/>
                  <a:gd name="connsiteX0" fmla="*/ 1062278 w 1062322"/>
                  <a:gd name="connsiteY0" fmla="*/ 129458 h 323838"/>
                  <a:gd name="connsiteX1" fmla="*/ 1005128 w 1062322"/>
                  <a:gd name="connsiteY1" fmla="*/ 141364 h 323838"/>
                  <a:gd name="connsiteX2" fmla="*/ 957503 w 1062322"/>
                  <a:gd name="connsiteY2" fmla="*/ 179464 h 323838"/>
                  <a:gd name="connsiteX3" fmla="*/ 897972 w 1062322"/>
                  <a:gd name="connsiteY3" fmla="*/ 236614 h 323838"/>
                  <a:gd name="connsiteX4" fmla="*/ 778909 w 1062322"/>
                  <a:gd name="connsiteY4" fmla="*/ 269952 h 323838"/>
                  <a:gd name="connsiteX5" fmla="*/ 621747 w 1062322"/>
                  <a:gd name="connsiteY5" fmla="*/ 265189 h 323838"/>
                  <a:gd name="connsiteX6" fmla="*/ 455059 w 1062322"/>
                  <a:gd name="connsiteY6" fmla="*/ 234233 h 323838"/>
                  <a:gd name="connsiteX7" fmla="*/ 316947 w 1062322"/>
                  <a:gd name="connsiteY7" fmla="*/ 186608 h 323838"/>
                  <a:gd name="connsiteX8" fmla="*/ 205028 w 1062322"/>
                  <a:gd name="connsiteY8" fmla="*/ 138983 h 323838"/>
                  <a:gd name="connsiteX9" fmla="*/ 64534 w 1062322"/>
                  <a:gd name="connsiteY9" fmla="*/ 67546 h 323838"/>
                  <a:gd name="connsiteX10" fmla="*/ 26434 w 1062322"/>
                  <a:gd name="connsiteY10" fmla="*/ 43733 h 323838"/>
                  <a:gd name="connsiteX11" fmla="*/ 240 w 1062322"/>
                  <a:gd name="connsiteY11" fmla="*/ 870 h 323838"/>
                  <a:gd name="connsiteX12" fmla="*/ 19291 w 1062322"/>
                  <a:gd name="connsiteY12" fmla="*/ 86596 h 323838"/>
                  <a:gd name="connsiteX13" fmla="*/ 105016 w 1062322"/>
                  <a:gd name="connsiteY13" fmla="*/ 146127 h 323838"/>
                  <a:gd name="connsiteX14" fmla="*/ 233603 w 1062322"/>
                  <a:gd name="connsiteY14" fmla="*/ 205658 h 323838"/>
                  <a:gd name="connsiteX15" fmla="*/ 352666 w 1062322"/>
                  <a:gd name="connsiteY15" fmla="*/ 253283 h 323838"/>
                  <a:gd name="connsiteX16" fmla="*/ 505066 w 1062322"/>
                  <a:gd name="connsiteY16" fmla="*/ 298527 h 323838"/>
                  <a:gd name="connsiteX17" fmla="*/ 681278 w 1062322"/>
                  <a:gd name="connsiteY17" fmla="*/ 322339 h 323838"/>
                  <a:gd name="connsiteX18" fmla="*/ 817009 w 1062322"/>
                  <a:gd name="connsiteY18" fmla="*/ 315196 h 323838"/>
                  <a:gd name="connsiteX19" fmla="*/ 936072 w 1062322"/>
                  <a:gd name="connsiteY19" fmla="*/ 265189 h 323838"/>
                  <a:gd name="connsiteX20" fmla="*/ 995603 w 1062322"/>
                  <a:gd name="connsiteY20" fmla="*/ 215183 h 323838"/>
                  <a:gd name="connsiteX21" fmla="*/ 1062278 w 1062322"/>
                  <a:gd name="connsiteY21" fmla="*/ 129458 h 323838"/>
                  <a:gd name="connsiteX0" fmla="*/ 1062278 w 1062322"/>
                  <a:gd name="connsiteY0" fmla="*/ 129505 h 323885"/>
                  <a:gd name="connsiteX1" fmla="*/ 1005128 w 1062322"/>
                  <a:gd name="connsiteY1" fmla="*/ 141411 h 323885"/>
                  <a:gd name="connsiteX2" fmla="*/ 957503 w 1062322"/>
                  <a:gd name="connsiteY2" fmla="*/ 179511 h 323885"/>
                  <a:gd name="connsiteX3" fmla="*/ 897972 w 1062322"/>
                  <a:gd name="connsiteY3" fmla="*/ 236661 h 323885"/>
                  <a:gd name="connsiteX4" fmla="*/ 778909 w 1062322"/>
                  <a:gd name="connsiteY4" fmla="*/ 269999 h 323885"/>
                  <a:gd name="connsiteX5" fmla="*/ 621747 w 1062322"/>
                  <a:gd name="connsiteY5" fmla="*/ 265236 h 323885"/>
                  <a:gd name="connsiteX6" fmla="*/ 455059 w 1062322"/>
                  <a:gd name="connsiteY6" fmla="*/ 234280 h 323885"/>
                  <a:gd name="connsiteX7" fmla="*/ 316947 w 1062322"/>
                  <a:gd name="connsiteY7" fmla="*/ 186655 h 323885"/>
                  <a:gd name="connsiteX8" fmla="*/ 205028 w 1062322"/>
                  <a:gd name="connsiteY8" fmla="*/ 139030 h 323885"/>
                  <a:gd name="connsiteX9" fmla="*/ 69297 w 1062322"/>
                  <a:gd name="connsiteY9" fmla="*/ 81880 h 323885"/>
                  <a:gd name="connsiteX10" fmla="*/ 26434 w 1062322"/>
                  <a:gd name="connsiteY10" fmla="*/ 43780 h 323885"/>
                  <a:gd name="connsiteX11" fmla="*/ 240 w 1062322"/>
                  <a:gd name="connsiteY11" fmla="*/ 917 h 323885"/>
                  <a:gd name="connsiteX12" fmla="*/ 19291 w 1062322"/>
                  <a:gd name="connsiteY12" fmla="*/ 86643 h 323885"/>
                  <a:gd name="connsiteX13" fmla="*/ 105016 w 1062322"/>
                  <a:gd name="connsiteY13" fmla="*/ 146174 h 323885"/>
                  <a:gd name="connsiteX14" fmla="*/ 233603 w 1062322"/>
                  <a:gd name="connsiteY14" fmla="*/ 205705 h 323885"/>
                  <a:gd name="connsiteX15" fmla="*/ 352666 w 1062322"/>
                  <a:gd name="connsiteY15" fmla="*/ 253330 h 323885"/>
                  <a:gd name="connsiteX16" fmla="*/ 505066 w 1062322"/>
                  <a:gd name="connsiteY16" fmla="*/ 298574 h 323885"/>
                  <a:gd name="connsiteX17" fmla="*/ 681278 w 1062322"/>
                  <a:gd name="connsiteY17" fmla="*/ 322386 h 323885"/>
                  <a:gd name="connsiteX18" fmla="*/ 817009 w 1062322"/>
                  <a:gd name="connsiteY18" fmla="*/ 315243 h 323885"/>
                  <a:gd name="connsiteX19" fmla="*/ 936072 w 1062322"/>
                  <a:gd name="connsiteY19" fmla="*/ 265236 h 323885"/>
                  <a:gd name="connsiteX20" fmla="*/ 995603 w 1062322"/>
                  <a:gd name="connsiteY20" fmla="*/ 215230 h 323885"/>
                  <a:gd name="connsiteX21" fmla="*/ 1062278 w 1062322"/>
                  <a:gd name="connsiteY21" fmla="*/ 129505 h 323885"/>
                  <a:gd name="connsiteX0" fmla="*/ 1062278 w 1062322"/>
                  <a:gd name="connsiteY0" fmla="*/ 129505 h 323885"/>
                  <a:gd name="connsiteX1" fmla="*/ 1005128 w 1062322"/>
                  <a:gd name="connsiteY1" fmla="*/ 141411 h 323885"/>
                  <a:gd name="connsiteX2" fmla="*/ 957503 w 1062322"/>
                  <a:gd name="connsiteY2" fmla="*/ 179511 h 323885"/>
                  <a:gd name="connsiteX3" fmla="*/ 897972 w 1062322"/>
                  <a:gd name="connsiteY3" fmla="*/ 236661 h 323885"/>
                  <a:gd name="connsiteX4" fmla="*/ 778909 w 1062322"/>
                  <a:gd name="connsiteY4" fmla="*/ 269999 h 323885"/>
                  <a:gd name="connsiteX5" fmla="*/ 621747 w 1062322"/>
                  <a:gd name="connsiteY5" fmla="*/ 265236 h 323885"/>
                  <a:gd name="connsiteX6" fmla="*/ 455059 w 1062322"/>
                  <a:gd name="connsiteY6" fmla="*/ 234280 h 323885"/>
                  <a:gd name="connsiteX7" fmla="*/ 316947 w 1062322"/>
                  <a:gd name="connsiteY7" fmla="*/ 186655 h 323885"/>
                  <a:gd name="connsiteX8" fmla="*/ 205028 w 1062322"/>
                  <a:gd name="connsiteY8" fmla="*/ 148555 h 323885"/>
                  <a:gd name="connsiteX9" fmla="*/ 69297 w 1062322"/>
                  <a:gd name="connsiteY9" fmla="*/ 81880 h 323885"/>
                  <a:gd name="connsiteX10" fmla="*/ 26434 w 1062322"/>
                  <a:gd name="connsiteY10" fmla="*/ 43780 h 323885"/>
                  <a:gd name="connsiteX11" fmla="*/ 240 w 1062322"/>
                  <a:gd name="connsiteY11" fmla="*/ 917 h 323885"/>
                  <a:gd name="connsiteX12" fmla="*/ 19291 w 1062322"/>
                  <a:gd name="connsiteY12" fmla="*/ 86643 h 323885"/>
                  <a:gd name="connsiteX13" fmla="*/ 105016 w 1062322"/>
                  <a:gd name="connsiteY13" fmla="*/ 146174 h 323885"/>
                  <a:gd name="connsiteX14" fmla="*/ 233603 w 1062322"/>
                  <a:gd name="connsiteY14" fmla="*/ 205705 h 323885"/>
                  <a:gd name="connsiteX15" fmla="*/ 352666 w 1062322"/>
                  <a:gd name="connsiteY15" fmla="*/ 253330 h 323885"/>
                  <a:gd name="connsiteX16" fmla="*/ 505066 w 1062322"/>
                  <a:gd name="connsiteY16" fmla="*/ 298574 h 323885"/>
                  <a:gd name="connsiteX17" fmla="*/ 681278 w 1062322"/>
                  <a:gd name="connsiteY17" fmla="*/ 322386 h 323885"/>
                  <a:gd name="connsiteX18" fmla="*/ 817009 w 1062322"/>
                  <a:gd name="connsiteY18" fmla="*/ 315243 h 323885"/>
                  <a:gd name="connsiteX19" fmla="*/ 936072 w 1062322"/>
                  <a:gd name="connsiteY19" fmla="*/ 265236 h 323885"/>
                  <a:gd name="connsiteX20" fmla="*/ 995603 w 1062322"/>
                  <a:gd name="connsiteY20" fmla="*/ 215230 h 323885"/>
                  <a:gd name="connsiteX21" fmla="*/ 1062278 w 1062322"/>
                  <a:gd name="connsiteY21" fmla="*/ 129505 h 323885"/>
                  <a:gd name="connsiteX0" fmla="*/ 1062046 w 1062090"/>
                  <a:gd name="connsiteY0" fmla="*/ 129505 h 323885"/>
                  <a:gd name="connsiteX1" fmla="*/ 1004896 w 1062090"/>
                  <a:gd name="connsiteY1" fmla="*/ 141411 h 323885"/>
                  <a:gd name="connsiteX2" fmla="*/ 957271 w 1062090"/>
                  <a:gd name="connsiteY2" fmla="*/ 179511 h 323885"/>
                  <a:gd name="connsiteX3" fmla="*/ 897740 w 1062090"/>
                  <a:gd name="connsiteY3" fmla="*/ 236661 h 323885"/>
                  <a:gd name="connsiteX4" fmla="*/ 778677 w 1062090"/>
                  <a:gd name="connsiteY4" fmla="*/ 269999 h 323885"/>
                  <a:gd name="connsiteX5" fmla="*/ 621515 w 1062090"/>
                  <a:gd name="connsiteY5" fmla="*/ 265236 h 323885"/>
                  <a:gd name="connsiteX6" fmla="*/ 454827 w 1062090"/>
                  <a:gd name="connsiteY6" fmla="*/ 234280 h 323885"/>
                  <a:gd name="connsiteX7" fmla="*/ 316715 w 1062090"/>
                  <a:gd name="connsiteY7" fmla="*/ 186655 h 323885"/>
                  <a:gd name="connsiteX8" fmla="*/ 204796 w 1062090"/>
                  <a:gd name="connsiteY8" fmla="*/ 148555 h 323885"/>
                  <a:gd name="connsiteX9" fmla="*/ 69065 w 1062090"/>
                  <a:gd name="connsiteY9" fmla="*/ 81880 h 323885"/>
                  <a:gd name="connsiteX10" fmla="*/ 26202 w 1062090"/>
                  <a:gd name="connsiteY10" fmla="*/ 43780 h 323885"/>
                  <a:gd name="connsiteX11" fmla="*/ 8 w 1062090"/>
                  <a:gd name="connsiteY11" fmla="*/ 917 h 323885"/>
                  <a:gd name="connsiteX12" fmla="*/ 28584 w 1062090"/>
                  <a:gd name="connsiteY12" fmla="*/ 86643 h 323885"/>
                  <a:gd name="connsiteX13" fmla="*/ 104784 w 1062090"/>
                  <a:gd name="connsiteY13" fmla="*/ 146174 h 323885"/>
                  <a:gd name="connsiteX14" fmla="*/ 233371 w 1062090"/>
                  <a:gd name="connsiteY14" fmla="*/ 205705 h 323885"/>
                  <a:gd name="connsiteX15" fmla="*/ 352434 w 1062090"/>
                  <a:gd name="connsiteY15" fmla="*/ 253330 h 323885"/>
                  <a:gd name="connsiteX16" fmla="*/ 504834 w 1062090"/>
                  <a:gd name="connsiteY16" fmla="*/ 298574 h 323885"/>
                  <a:gd name="connsiteX17" fmla="*/ 681046 w 1062090"/>
                  <a:gd name="connsiteY17" fmla="*/ 322386 h 323885"/>
                  <a:gd name="connsiteX18" fmla="*/ 816777 w 1062090"/>
                  <a:gd name="connsiteY18" fmla="*/ 315243 h 323885"/>
                  <a:gd name="connsiteX19" fmla="*/ 935840 w 1062090"/>
                  <a:gd name="connsiteY19" fmla="*/ 265236 h 323885"/>
                  <a:gd name="connsiteX20" fmla="*/ 995371 w 1062090"/>
                  <a:gd name="connsiteY20" fmla="*/ 215230 h 323885"/>
                  <a:gd name="connsiteX21" fmla="*/ 1062046 w 1062090"/>
                  <a:gd name="connsiteY21" fmla="*/ 129505 h 323885"/>
                  <a:gd name="connsiteX0" fmla="*/ 1062046 w 1062090"/>
                  <a:gd name="connsiteY0" fmla="*/ 129505 h 323885"/>
                  <a:gd name="connsiteX1" fmla="*/ 1004896 w 1062090"/>
                  <a:gd name="connsiteY1" fmla="*/ 141411 h 323885"/>
                  <a:gd name="connsiteX2" fmla="*/ 957271 w 1062090"/>
                  <a:gd name="connsiteY2" fmla="*/ 179511 h 323885"/>
                  <a:gd name="connsiteX3" fmla="*/ 897740 w 1062090"/>
                  <a:gd name="connsiteY3" fmla="*/ 236661 h 323885"/>
                  <a:gd name="connsiteX4" fmla="*/ 778677 w 1062090"/>
                  <a:gd name="connsiteY4" fmla="*/ 269999 h 323885"/>
                  <a:gd name="connsiteX5" fmla="*/ 621515 w 1062090"/>
                  <a:gd name="connsiteY5" fmla="*/ 265236 h 323885"/>
                  <a:gd name="connsiteX6" fmla="*/ 454827 w 1062090"/>
                  <a:gd name="connsiteY6" fmla="*/ 234280 h 323885"/>
                  <a:gd name="connsiteX7" fmla="*/ 316715 w 1062090"/>
                  <a:gd name="connsiteY7" fmla="*/ 193799 h 323885"/>
                  <a:gd name="connsiteX8" fmla="*/ 204796 w 1062090"/>
                  <a:gd name="connsiteY8" fmla="*/ 148555 h 323885"/>
                  <a:gd name="connsiteX9" fmla="*/ 69065 w 1062090"/>
                  <a:gd name="connsiteY9" fmla="*/ 81880 h 323885"/>
                  <a:gd name="connsiteX10" fmla="*/ 26202 w 1062090"/>
                  <a:gd name="connsiteY10" fmla="*/ 43780 h 323885"/>
                  <a:gd name="connsiteX11" fmla="*/ 8 w 1062090"/>
                  <a:gd name="connsiteY11" fmla="*/ 917 h 323885"/>
                  <a:gd name="connsiteX12" fmla="*/ 28584 w 1062090"/>
                  <a:gd name="connsiteY12" fmla="*/ 86643 h 323885"/>
                  <a:gd name="connsiteX13" fmla="*/ 104784 w 1062090"/>
                  <a:gd name="connsiteY13" fmla="*/ 146174 h 323885"/>
                  <a:gd name="connsiteX14" fmla="*/ 233371 w 1062090"/>
                  <a:gd name="connsiteY14" fmla="*/ 205705 h 323885"/>
                  <a:gd name="connsiteX15" fmla="*/ 352434 w 1062090"/>
                  <a:gd name="connsiteY15" fmla="*/ 253330 h 323885"/>
                  <a:gd name="connsiteX16" fmla="*/ 504834 w 1062090"/>
                  <a:gd name="connsiteY16" fmla="*/ 298574 h 323885"/>
                  <a:gd name="connsiteX17" fmla="*/ 681046 w 1062090"/>
                  <a:gd name="connsiteY17" fmla="*/ 322386 h 323885"/>
                  <a:gd name="connsiteX18" fmla="*/ 816777 w 1062090"/>
                  <a:gd name="connsiteY18" fmla="*/ 315243 h 323885"/>
                  <a:gd name="connsiteX19" fmla="*/ 935840 w 1062090"/>
                  <a:gd name="connsiteY19" fmla="*/ 265236 h 323885"/>
                  <a:gd name="connsiteX20" fmla="*/ 995371 w 1062090"/>
                  <a:gd name="connsiteY20" fmla="*/ 215230 h 323885"/>
                  <a:gd name="connsiteX21" fmla="*/ 1062046 w 1062090"/>
                  <a:gd name="connsiteY21" fmla="*/ 129505 h 323885"/>
                  <a:gd name="connsiteX0" fmla="*/ 1062046 w 1062143"/>
                  <a:gd name="connsiteY0" fmla="*/ 129505 h 323885"/>
                  <a:gd name="connsiteX1" fmla="*/ 1004896 w 1062143"/>
                  <a:gd name="connsiteY1" fmla="*/ 141411 h 323885"/>
                  <a:gd name="connsiteX2" fmla="*/ 957271 w 1062143"/>
                  <a:gd name="connsiteY2" fmla="*/ 179511 h 323885"/>
                  <a:gd name="connsiteX3" fmla="*/ 897740 w 1062143"/>
                  <a:gd name="connsiteY3" fmla="*/ 236661 h 323885"/>
                  <a:gd name="connsiteX4" fmla="*/ 778677 w 1062143"/>
                  <a:gd name="connsiteY4" fmla="*/ 269999 h 323885"/>
                  <a:gd name="connsiteX5" fmla="*/ 621515 w 1062143"/>
                  <a:gd name="connsiteY5" fmla="*/ 265236 h 323885"/>
                  <a:gd name="connsiteX6" fmla="*/ 454827 w 1062143"/>
                  <a:gd name="connsiteY6" fmla="*/ 234280 h 323885"/>
                  <a:gd name="connsiteX7" fmla="*/ 316715 w 1062143"/>
                  <a:gd name="connsiteY7" fmla="*/ 193799 h 323885"/>
                  <a:gd name="connsiteX8" fmla="*/ 204796 w 1062143"/>
                  <a:gd name="connsiteY8" fmla="*/ 148555 h 323885"/>
                  <a:gd name="connsiteX9" fmla="*/ 69065 w 1062143"/>
                  <a:gd name="connsiteY9" fmla="*/ 81880 h 323885"/>
                  <a:gd name="connsiteX10" fmla="*/ 26202 w 1062143"/>
                  <a:gd name="connsiteY10" fmla="*/ 43780 h 323885"/>
                  <a:gd name="connsiteX11" fmla="*/ 8 w 1062143"/>
                  <a:gd name="connsiteY11" fmla="*/ 917 h 323885"/>
                  <a:gd name="connsiteX12" fmla="*/ 28584 w 1062143"/>
                  <a:gd name="connsiteY12" fmla="*/ 86643 h 323885"/>
                  <a:gd name="connsiteX13" fmla="*/ 104784 w 1062143"/>
                  <a:gd name="connsiteY13" fmla="*/ 146174 h 323885"/>
                  <a:gd name="connsiteX14" fmla="*/ 233371 w 1062143"/>
                  <a:gd name="connsiteY14" fmla="*/ 205705 h 323885"/>
                  <a:gd name="connsiteX15" fmla="*/ 352434 w 1062143"/>
                  <a:gd name="connsiteY15" fmla="*/ 253330 h 323885"/>
                  <a:gd name="connsiteX16" fmla="*/ 504834 w 1062143"/>
                  <a:gd name="connsiteY16" fmla="*/ 298574 h 323885"/>
                  <a:gd name="connsiteX17" fmla="*/ 681046 w 1062143"/>
                  <a:gd name="connsiteY17" fmla="*/ 322386 h 323885"/>
                  <a:gd name="connsiteX18" fmla="*/ 816777 w 1062143"/>
                  <a:gd name="connsiteY18" fmla="*/ 315243 h 323885"/>
                  <a:gd name="connsiteX19" fmla="*/ 935840 w 1062143"/>
                  <a:gd name="connsiteY19" fmla="*/ 265236 h 323885"/>
                  <a:gd name="connsiteX20" fmla="*/ 990609 w 1062143"/>
                  <a:gd name="connsiteY20" fmla="*/ 200942 h 323885"/>
                  <a:gd name="connsiteX21" fmla="*/ 1062046 w 1062143"/>
                  <a:gd name="connsiteY21" fmla="*/ 129505 h 323885"/>
                  <a:gd name="connsiteX0" fmla="*/ 1062046 w 1062143"/>
                  <a:gd name="connsiteY0" fmla="*/ 129505 h 323885"/>
                  <a:gd name="connsiteX1" fmla="*/ 1004896 w 1062143"/>
                  <a:gd name="connsiteY1" fmla="*/ 146174 h 323885"/>
                  <a:gd name="connsiteX2" fmla="*/ 957271 w 1062143"/>
                  <a:gd name="connsiteY2" fmla="*/ 179511 h 323885"/>
                  <a:gd name="connsiteX3" fmla="*/ 897740 w 1062143"/>
                  <a:gd name="connsiteY3" fmla="*/ 236661 h 323885"/>
                  <a:gd name="connsiteX4" fmla="*/ 778677 w 1062143"/>
                  <a:gd name="connsiteY4" fmla="*/ 269999 h 323885"/>
                  <a:gd name="connsiteX5" fmla="*/ 621515 w 1062143"/>
                  <a:gd name="connsiteY5" fmla="*/ 265236 h 323885"/>
                  <a:gd name="connsiteX6" fmla="*/ 454827 w 1062143"/>
                  <a:gd name="connsiteY6" fmla="*/ 234280 h 323885"/>
                  <a:gd name="connsiteX7" fmla="*/ 316715 w 1062143"/>
                  <a:gd name="connsiteY7" fmla="*/ 193799 h 323885"/>
                  <a:gd name="connsiteX8" fmla="*/ 204796 w 1062143"/>
                  <a:gd name="connsiteY8" fmla="*/ 148555 h 323885"/>
                  <a:gd name="connsiteX9" fmla="*/ 69065 w 1062143"/>
                  <a:gd name="connsiteY9" fmla="*/ 81880 h 323885"/>
                  <a:gd name="connsiteX10" fmla="*/ 26202 w 1062143"/>
                  <a:gd name="connsiteY10" fmla="*/ 43780 h 323885"/>
                  <a:gd name="connsiteX11" fmla="*/ 8 w 1062143"/>
                  <a:gd name="connsiteY11" fmla="*/ 917 h 323885"/>
                  <a:gd name="connsiteX12" fmla="*/ 28584 w 1062143"/>
                  <a:gd name="connsiteY12" fmla="*/ 86643 h 323885"/>
                  <a:gd name="connsiteX13" fmla="*/ 104784 w 1062143"/>
                  <a:gd name="connsiteY13" fmla="*/ 146174 h 323885"/>
                  <a:gd name="connsiteX14" fmla="*/ 233371 w 1062143"/>
                  <a:gd name="connsiteY14" fmla="*/ 205705 h 323885"/>
                  <a:gd name="connsiteX15" fmla="*/ 352434 w 1062143"/>
                  <a:gd name="connsiteY15" fmla="*/ 253330 h 323885"/>
                  <a:gd name="connsiteX16" fmla="*/ 504834 w 1062143"/>
                  <a:gd name="connsiteY16" fmla="*/ 298574 h 323885"/>
                  <a:gd name="connsiteX17" fmla="*/ 681046 w 1062143"/>
                  <a:gd name="connsiteY17" fmla="*/ 322386 h 323885"/>
                  <a:gd name="connsiteX18" fmla="*/ 816777 w 1062143"/>
                  <a:gd name="connsiteY18" fmla="*/ 315243 h 323885"/>
                  <a:gd name="connsiteX19" fmla="*/ 935840 w 1062143"/>
                  <a:gd name="connsiteY19" fmla="*/ 265236 h 323885"/>
                  <a:gd name="connsiteX20" fmla="*/ 990609 w 1062143"/>
                  <a:gd name="connsiteY20" fmla="*/ 200942 h 323885"/>
                  <a:gd name="connsiteX21" fmla="*/ 1062046 w 1062143"/>
                  <a:gd name="connsiteY21" fmla="*/ 129505 h 323885"/>
                  <a:gd name="connsiteX0" fmla="*/ 1062046 w 1062143"/>
                  <a:gd name="connsiteY0" fmla="*/ 129505 h 323885"/>
                  <a:gd name="connsiteX1" fmla="*/ 1004896 w 1062143"/>
                  <a:gd name="connsiteY1" fmla="*/ 146174 h 323885"/>
                  <a:gd name="connsiteX2" fmla="*/ 957271 w 1062143"/>
                  <a:gd name="connsiteY2" fmla="*/ 186655 h 323885"/>
                  <a:gd name="connsiteX3" fmla="*/ 897740 w 1062143"/>
                  <a:gd name="connsiteY3" fmla="*/ 236661 h 323885"/>
                  <a:gd name="connsiteX4" fmla="*/ 778677 w 1062143"/>
                  <a:gd name="connsiteY4" fmla="*/ 269999 h 323885"/>
                  <a:gd name="connsiteX5" fmla="*/ 621515 w 1062143"/>
                  <a:gd name="connsiteY5" fmla="*/ 265236 h 323885"/>
                  <a:gd name="connsiteX6" fmla="*/ 454827 w 1062143"/>
                  <a:gd name="connsiteY6" fmla="*/ 234280 h 323885"/>
                  <a:gd name="connsiteX7" fmla="*/ 316715 w 1062143"/>
                  <a:gd name="connsiteY7" fmla="*/ 193799 h 323885"/>
                  <a:gd name="connsiteX8" fmla="*/ 204796 w 1062143"/>
                  <a:gd name="connsiteY8" fmla="*/ 148555 h 323885"/>
                  <a:gd name="connsiteX9" fmla="*/ 69065 w 1062143"/>
                  <a:gd name="connsiteY9" fmla="*/ 81880 h 323885"/>
                  <a:gd name="connsiteX10" fmla="*/ 26202 w 1062143"/>
                  <a:gd name="connsiteY10" fmla="*/ 43780 h 323885"/>
                  <a:gd name="connsiteX11" fmla="*/ 8 w 1062143"/>
                  <a:gd name="connsiteY11" fmla="*/ 917 h 323885"/>
                  <a:gd name="connsiteX12" fmla="*/ 28584 w 1062143"/>
                  <a:gd name="connsiteY12" fmla="*/ 86643 h 323885"/>
                  <a:gd name="connsiteX13" fmla="*/ 104784 w 1062143"/>
                  <a:gd name="connsiteY13" fmla="*/ 146174 h 323885"/>
                  <a:gd name="connsiteX14" fmla="*/ 233371 w 1062143"/>
                  <a:gd name="connsiteY14" fmla="*/ 205705 h 323885"/>
                  <a:gd name="connsiteX15" fmla="*/ 352434 w 1062143"/>
                  <a:gd name="connsiteY15" fmla="*/ 253330 h 323885"/>
                  <a:gd name="connsiteX16" fmla="*/ 504834 w 1062143"/>
                  <a:gd name="connsiteY16" fmla="*/ 298574 h 323885"/>
                  <a:gd name="connsiteX17" fmla="*/ 681046 w 1062143"/>
                  <a:gd name="connsiteY17" fmla="*/ 322386 h 323885"/>
                  <a:gd name="connsiteX18" fmla="*/ 816777 w 1062143"/>
                  <a:gd name="connsiteY18" fmla="*/ 315243 h 323885"/>
                  <a:gd name="connsiteX19" fmla="*/ 935840 w 1062143"/>
                  <a:gd name="connsiteY19" fmla="*/ 265236 h 323885"/>
                  <a:gd name="connsiteX20" fmla="*/ 990609 w 1062143"/>
                  <a:gd name="connsiteY20" fmla="*/ 200942 h 323885"/>
                  <a:gd name="connsiteX21" fmla="*/ 1062046 w 1062143"/>
                  <a:gd name="connsiteY21" fmla="*/ 129505 h 323885"/>
                  <a:gd name="connsiteX0" fmla="*/ 1062046 w 1062143"/>
                  <a:gd name="connsiteY0" fmla="*/ 129505 h 323976"/>
                  <a:gd name="connsiteX1" fmla="*/ 1004896 w 1062143"/>
                  <a:gd name="connsiteY1" fmla="*/ 146174 h 323976"/>
                  <a:gd name="connsiteX2" fmla="*/ 957271 w 1062143"/>
                  <a:gd name="connsiteY2" fmla="*/ 186655 h 323976"/>
                  <a:gd name="connsiteX3" fmla="*/ 897740 w 1062143"/>
                  <a:gd name="connsiteY3" fmla="*/ 236661 h 323976"/>
                  <a:gd name="connsiteX4" fmla="*/ 778677 w 1062143"/>
                  <a:gd name="connsiteY4" fmla="*/ 269999 h 323976"/>
                  <a:gd name="connsiteX5" fmla="*/ 621515 w 1062143"/>
                  <a:gd name="connsiteY5" fmla="*/ 265236 h 323976"/>
                  <a:gd name="connsiteX6" fmla="*/ 454827 w 1062143"/>
                  <a:gd name="connsiteY6" fmla="*/ 234280 h 323976"/>
                  <a:gd name="connsiteX7" fmla="*/ 316715 w 1062143"/>
                  <a:gd name="connsiteY7" fmla="*/ 193799 h 323976"/>
                  <a:gd name="connsiteX8" fmla="*/ 204796 w 1062143"/>
                  <a:gd name="connsiteY8" fmla="*/ 148555 h 323976"/>
                  <a:gd name="connsiteX9" fmla="*/ 69065 w 1062143"/>
                  <a:gd name="connsiteY9" fmla="*/ 81880 h 323976"/>
                  <a:gd name="connsiteX10" fmla="*/ 26202 w 1062143"/>
                  <a:gd name="connsiteY10" fmla="*/ 43780 h 323976"/>
                  <a:gd name="connsiteX11" fmla="*/ 8 w 1062143"/>
                  <a:gd name="connsiteY11" fmla="*/ 917 h 323976"/>
                  <a:gd name="connsiteX12" fmla="*/ 28584 w 1062143"/>
                  <a:gd name="connsiteY12" fmla="*/ 86643 h 323976"/>
                  <a:gd name="connsiteX13" fmla="*/ 104784 w 1062143"/>
                  <a:gd name="connsiteY13" fmla="*/ 146174 h 323976"/>
                  <a:gd name="connsiteX14" fmla="*/ 233371 w 1062143"/>
                  <a:gd name="connsiteY14" fmla="*/ 205705 h 323976"/>
                  <a:gd name="connsiteX15" fmla="*/ 352434 w 1062143"/>
                  <a:gd name="connsiteY15" fmla="*/ 253330 h 323976"/>
                  <a:gd name="connsiteX16" fmla="*/ 504834 w 1062143"/>
                  <a:gd name="connsiteY16" fmla="*/ 298574 h 323976"/>
                  <a:gd name="connsiteX17" fmla="*/ 681046 w 1062143"/>
                  <a:gd name="connsiteY17" fmla="*/ 322386 h 323976"/>
                  <a:gd name="connsiteX18" fmla="*/ 816777 w 1062143"/>
                  <a:gd name="connsiteY18" fmla="*/ 315243 h 323976"/>
                  <a:gd name="connsiteX19" fmla="*/ 923934 w 1062143"/>
                  <a:gd name="connsiteY19" fmla="*/ 262855 h 323976"/>
                  <a:gd name="connsiteX20" fmla="*/ 990609 w 1062143"/>
                  <a:gd name="connsiteY20" fmla="*/ 200942 h 323976"/>
                  <a:gd name="connsiteX21" fmla="*/ 1062046 w 1062143"/>
                  <a:gd name="connsiteY21" fmla="*/ 129505 h 323976"/>
                  <a:gd name="connsiteX0" fmla="*/ 1062046 w 1062143"/>
                  <a:gd name="connsiteY0" fmla="*/ 129505 h 323976"/>
                  <a:gd name="connsiteX1" fmla="*/ 1004896 w 1062143"/>
                  <a:gd name="connsiteY1" fmla="*/ 146174 h 323976"/>
                  <a:gd name="connsiteX2" fmla="*/ 957271 w 1062143"/>
                  <a:gd name="connsiteY2" fmla="*/ 186655 h 323976"/>
                  <a:gd name="connsiteX3" fmla="*/ 897740 w 1062143"/>
                  <a:gd name="connsiteY3" fmla="*/ 236661 h 323976"/>
                  <a:gd name="connsiteX4" fmla="*/ 783439 w 1062143"/>
                  <a:gd name="connsiteY4" fmla="*/ 281906 h 323976"/>
                  <a:gd name="connsiteX5" fmla="*/ 621515 w 1062143"/>
                  <a:gd name="connsiteY5" fmla="*/ 265236 h 323976"/>
                  <a:gd name="connsiteX6" fmla="*/ 454827 w 1062143"/>
                  <a:gd name="connsiteY6" fmla="*/ 234280 h 323976"/>
                  <a:gd name="connsiteX7" fmla="*/ 316715 w 1062143"/>
                  <a:gd name="connsiteY7" fmla="*/ 193799 h 323976"/>
                  <a:gd name="connsiteX8" fmla="*/ 204796 w 1062143"/>
                  <a:gd name="connsiteY8" fmla="*/ 148555 h 323976"/>
                  <a:gd name="connsiteX9" fmla="*/ 69065 w 1062143"/>
                  <a:gd name="connsiteY9" fmla="*/ 81880 h 323976"/>
                  <a:gd name="connsiteX10" fmla="*/ 26202 w 1062143"/>
                  <a:gd name="connsiteY10" fmla="*/ 43780 h 323976"/>
                  <a:gd name="connsiteX11" fmla="*/ 8 w 1062143"/>
                  <a:gd name="connsiteY11" fmla="*/ 917 h 323976"/>
                  <a:gd name="connsiteX12" fmla="*/ 28584 w 1062143"/>
                  <a:gd name="connsiteY12" fmla="*/ 86643 h 323976"/>
                  <a:gd name="connsiteX13" fmla="*/ 104784 w 1062143"/>
                  <a:gd name="connsiteY13" fmla="*/ 146174 h 323976"/>
                  <a:gd name="connsiteX14" fmla="*/ 233371 w 1062143"/>
                  <a:gd name="connsiteY14" fmla="*/ 205705 h 323976"/>
                  <a:gd name="connsiteX15" fmla="*/ 352434 w 1062143"/>
                  <a:gd name="connsiteY15" fmla="*/ 253330 h 323976"/>
                  <a:gd name="connsiteX16" fmla="*/ 504834 w 1062143"/>
                  <a:gd name="connsiteY16" fmla="*/ 298574 h 323976"/>
                  <a:gd name="connsiteX17" fmla="*/ 681046 w 1062143"/>
                  <a:gd name="connsiteY17" fmla="*/ 322386 h 323976"/>
                  <a:gd name="connsiteX18" fmla="*/ 816777 w 1062143"/>
                  <a:gd name="connsiteY18" fmla="*/ 315243 h 323976"/>
                  <a:gd name="connsiteX19" fmla="*/ 923934 w 1062143"/>
                  <a:gd name="connsiteY19" fmla="*/ 262855 h 323976"/>
                  <a:gd name="connsiteX20" fmla="*/ 990609 w 1062143"/>
                  <a:gd name="connsiteY20" fmla="*/ 200942 h 323976"/>
                  <a:gd name="connsiteX21" fmla="*/ 1062046 w 1062143"/>
                  <a:gd name="connsiteY21" fmla="*/ 129505 h 323976"/>
                  <a:gd name="connsiteX0" fmla="*/ 1062046 w 1062143"/>
                  <a:gd name="connsiteY0" fmla="*/ 129505 h 323976"/>
                  <a:gd name="connsiteX1" fmla="*/ 1004896 w 1062143"/>
                  <a:gd name="connsiteY1" fmla="*/ 146174 h 323976"/>
                  <a:gd name="connsiteX2" fmla="*/ 957271 w 1062143"/>
                  <a:gd name="connsiteY2" fmla="*/ 186655 h 323976"/>
                  <a:gd name="connsiteX3" fmla="*/ 897740 w 1062143"/>
                  <a:gd name="connsiteY3" fmla="*/ 236661 h 323976"/>
                  <a:gd name="connsiteX4" fmla="*/ 783439 w 1062143"/>
                  <a:gd name="connsiteY4" fmla="*/ 281906 h 323976"/>
                  <a:gd name="connsiteX5" fmla="*/ 621515 w 1062143"/>
                  <a:gd name="connsiteY5" fmla="*/ 277142 h 323976"/>
                  <a:gd name="connsiteX6" fmla="*/ 454827 w 1062143"/>
                  <a:gd name="connsiteY6" fmla="*/ 234280 h 323976"/>
                  <a:gd name="connsiteX7" fmla="*/ 316715 w 1062143"/>
                  <a:gd name="connsiteY7" fmla="*/ 193799 h 323976"/>
                  <a:gd name="connsiteX8" fmla="*/ 204796 w 1062143"/>
                  <a:gd name="connsiteY8" fmla="*/ 148555 h 323976"/>
                  <a:gd name="connsiteX9" fmla="*/ 69065 w 1062143"/>
                  <a:gd name="connsiteY9" fmla="*/ 81880 h 323976"/>
                  <a:gd name="connsiteX10" fmla="*/ 26202 w 1062143"/>
                  <a:gd name="connsiteY10" fmla="*/ 43780 h 323976"/>
                  <a:gd name="connsiteX11" fmla="*/ 8 w 1062143"/>
                  <a:gd name="connsiteY11" fmla="*/ 917 h 323976"/>
                  <a:gd name="connsiteX12" fmla="*/ 28584 w 1062143"/>
                  <a:gd name="connsiteY12" fmla="*/ 86643 h 323976"/>
                  <a:gd name="connsiteX13" fmla="*/ 104784 w 1062143"/>
                  <a:gd name="connsiteY13" fmla="*/ 146174 h 323976"/>
                  <a:gd name="connsiteX14" fmla="*/ 233371 w 1062143"/>
                  <a:gd name="connsiteY14" fmla="*/ 205705 h 323976"/>
                  <a:gd name="connsiteX15" fmla="*/ 352434 w 1062143"/>
                  <a:gd name="connsiteY15" fmla="*/ 253330 h 323976"/>
                  <a:gd name="connsiteX16" fmla="*/ 504834 w 1062143"/>
                  <a:gd name="connsiteY16" fmla="*/ 298574 h 323976"/>
                  <a:gd name="connsiteX17" fmla="*/ 681046 w 1062143"/>
                  <a:gd name="connsiteY17" fmla="*/ 322386 h 323976"/>
                  <a:gd name="connsiteX18" fmla="*/ 816777 w 1062143"/>
                  <a:gd name="connsiteY18" fmla="*/ 315243 h 323976"/>
                  <a:gd name="connsiteX19" fmla="*/ 923934 w 1062143"/>
                  <a:gd name="connsiteY19" fmla="*/ 262855 h 323976"/>
                  <a:gd name="connsiteX20" fmla="*/ 990609 w 1062143"/>
                  <a:gd name="connsiteY20" fmla="*/ 200942 h 323976"/>
                  <a:gd name="connsiteX21" fmla="*/ 1062046 w 1062143"/>
                  <a:gd name="connsiteY21" fmla="*/ 129505 h 323976"/>
                  <a:gd name="connsiteX0" fmla="*/ 1062046 w 1062143"/>
                  <a:gd name="connsiteY0" fmla="*/ 129505 h 323976"/>
                  <a:gd name="connsiteX1" fmla="*/ 1004896 w 1062143"/>
                  <a:gd name="connsiteY1" fmla="*/ 146174 h 323976"/>
                  <a:gd name="connsiteX2" fmla="*/ 957271 w 1062143"/>
                  <a:gd name="connsiteY2" fmla="*/ 186655 h 323976"/>
                  <a:gd name="connsiteX3" fmla="*/ 897740 w 1062143"/>
                  <a:gd name="connsiteY3" fmla="*/ 236661 h 323976"/>
                  <a:gd name="connsiteX4" fmla="*/ 783439 w 1062143"/>
                  <a:gd name="connsiteY4" fmla="*/ 281906 h 323976"/>
                  <a:gd name="connsiteX5" fmla="*/ 621515 w 1062143"/>
                  <a:gd name="connsiteY5" fmla="*/ 277142 h 323976"/>
                  <a:gd name="connsiteX6" fmla="*/ 454827 w 1062143"/>
                  <a:gd name="connsiteY6" fmla="*/ 241424 h 323976"/>
                  <a:gd name="connsiteX7" fmla="*/ 316715 w 1062143"/>
                  <a:gd name="connsiteY7" fmla="*/ 193799 h 323976"/>
                  <a:gd name="connsiteX8" fmla="*/ 204796 w 1062143"/>
                  <a:gd name="connsiteY8" fmla="*/ 148555 h 323976"/>
                  <a:gd name="connsiteX9" fmla="*/ 69065 w 1062143"/>
                  <a:gd name="connsiteY9" fmla="*/ 81880 h 323976"/>
                  <a:gd name="connsiteX10" fmla="*/ 26202 w 1062143"/>
                  <a:gd name="connsiteY10" fmla="*/ 43780 h 323976"/>
                  <a:gd name="connsiteX11" fmla="*/ 8 w 1062143"/>
                  <a:gd name="connsiteY11" fmla="*/ 917 h 323976"/>
                  <a:gd name="connsiteX12" fmla="*/ 28584 w 1062143"/>
                  <a:gd name="connsiteY12" fmla="*/ 86643 h 323976"/>
                  <a:gd name="connsiteX13" fmla="*/ 104784 w 1062143"/>
                  <a:gd name="connsiteY13" fmla="*/ 146174 h 323976"/>
                  <a:gd name="connsiteX14" fmla="*/ 233371 w 1062143"/>
                  <a:gd name="connsiteY14" fmla="*/ 205705 h 323976"/>
                  <a:gd name="connsiteX15" fmla="*/ 352434 w 1062143"/>
                  <a:gd name="connsiteY15" fmla="*/ 253330 h 323976"/>
                  <a:gd name="connsiteX16" fmla="*/ 504834 w 1062143"/>
                  <a:gd name="connsiteY16" fmla="*/ 298574 h 323976"/>
                  <a:gd name="connsiteX17" fmla="*/ 681046 w 1062143"/>
                  <a:gd name="connsiteY17" fmla="*/ 322386 h 323976"/>
                  <a:gd name="connsiteX18" fmla="*/ 816777 w 1062143"/>
                  <a:gd name="connsiteY18" fmla="*/ 315243 h 323976"/>
                  <a:gd name="connsiteX19" fmla="*/ 923934 w 1062143"/>
                  <a:gd name="connsiteY19" fmla="*/ 262855 h 323976"/>
                  <a:gd name="connsiteX20" fmla="*/ 990609 w 1062143"/>
                  <a:gd name="connsiteY20" fmla="*/ 200942 h 323976"/>
                  <a:gd name="connsiteX21" fmla="*/ 1062046 w 1062143"/>
                  <a:gd name="connsiteY21" fmla="*/ 129505 h 323976"/>
                  <a:gd name="connsiteX0" fmla="*/ 1062046 w 1062143"/>
                  <a:gd name="connsiteY0" fmla="*/ 129505 h 323976"/>
                  <a:gd name="connsiteX1" fmla="*/ 1004896 w 1062143"/>
                  <a:gd name="connsiteY1" fmla="*/ 146174 h 323976"/>
                  <a:gd name="connsiteX2" fmla="*/ 957271 w 1062143"/>
                  <a:gd name="connsiteY2" fmla="*/ 186655 h 323976"/>
                  <a:gd name="connsiteX3" fmla="*/ 897740 w 1062143"/>
                  <a:gd name="connsiteY3" fmla="*/ 236661 h 323976"/>
                  <a:gd name="connsiteX4" fmla="*/ 783439 w 1062143"/>
                  <a:gd name="connsiteY4" fmla="*/ 281906 h 323976"/>
                  <a:gd name="connsiteX5" fmla="*/ 621515 w 1062143"/>
                  <a:gd name="connsiteY5" fmla="*/ 277142 h 323976"/>
                  <a:gd name="connsiteX6" fmla="*/ 454827 w 1062143"/>
                  <a:gd name="connsiteY6" fmla="*/ 241424 h 323976"/>
                  <a:gd name="connsiteX7" fmla="*/ 316715 w 1062143"/>
                  <a:gd name="connsiteY7" fmla="*/ 193799 h 323976"/>
                  <a:gd name="connsiteX8" fmla="*/ 204796 w 1062143"/>
                  <a:gd name="connsiteY8" fmla="*/ 148555 h 323976"/>
                  <a:gd name="connsiteX9" fmla="*/ 69065 w 1062143"/>
                  <a:gd name="connsiteY9" fmla="*/ 81880 h 323976"/>
                  <a:gd name="connsiteX10" fmla="*/ 26202 w 1062143"/>
                  <a:gd name="connsiteY10" fmla="*/ 43780 h 323976"/>
                  <a:gd name="connsiteX11" fmla="*/ 8 w 1062143"/>
                  <a:gd name="connsiteY11" fmla="*/ 917 h 323976"/>
                  <a:gd name="connsiteX12" fmla="*/ 28584 w 1062143"/>
                  <a:gd name="connsiteY12" fmla="*/ 86643 h 323976"/>
                  <a:gd name="connsiteX13" fmla="*/ 104784 w 1062143"/>
                  <a:gd name="connsiteY13" fmla="*/ 146174 h 323976"/>
                  <a:gd name="connsiteX14" fmla="*/ 233371 w 1062143"/>
                  <a:gd name="connsiteY14" fmla="*/ 205705 h 323976"/>
                  <a:gd name="connsiteX15" fmla="*/ 352434 w 1062143"/>
                  <a:gd name="connsiteY15" fmla="*/ 253330 h 323976"/>
                  <a:gd name="connsiteX16" fmla="*/ 504834 w 1062143"/>
                  <a:gd name="connsiteY16" fmla="*/ 298574 h 323976"/>
                  <a:gd name="connsiteX17" fmla="*/ 681046 w 1062143"/>
                  <a:gd name="connsiteY17" fmla="*/ 322386 h 323976"/>
                  <a:gd name="connsiteX18" fmla="*/ 816777 w 1062143"/>
                  <a:gd name="connsiteY18" fmla="*/ 315243 h 323976"/>
                  <a:gd name="connsiteX19" fmla="*/ 914409 w 1062143"/>
                  <a:gd name="connsiteY19" fmla="*/ 262855 h 323976"/>
                  <a:gd name="connsiteX20" fmla="*/ 990609 w 1062143"/>
                  <a:gd name="connsiteY20" fmla="*/ 200942 h 323976"/>
                  <a:gd name="connsiteX21" fmla="*/ 1062046 w 1062143"/>
                  <a:gd name="connsiteY21" fmla="*/ 129505 h 323976"/>
                  <a:gd name="connsiteX0" fmla="*/ 1062046 w 1062143"/>
                  <a:gd name="connsiteY0" fmla="*/ 129505 h 322881"/>
                  <a:gd name="connsiteX1" fmla="*/ 1004896 w 1062143"/>
                  <a:gd name="connsiteY1" fmla="*/ 146174 h 322881"/>
                  <a:gd name="connsiteX2" fmla="*/ 957271 w 1062143"/>
                  <a:gd name="connsiteY2" fmla="*/ 186655 h 322881"/>
                  <a:gd name="connsiteX3" fmla="*/ 897740 w 1062143"/>
                  <a:gd name="connsiteY3" fmla="*/ 236661 h 322881"/>
                  <a:gd name="connsiteX4" fmla="*/ 783439 w 1062143"/>
                  <a:gd name="connsiteY4" fmla="*/ 281906 h 322881"/>
                  <a:gd name="connsiteX5" fmla="*/ 621515 w 1062143"/>
                  <a:gd name="connsiteY5" fmla="*/ 277142 h 322881"/>
                  <a:gd name="connsiteX6" fmla="*/ 454827 w 1062143"/>
                  <a:gd name="connsiteY6" fmla="*/ 241424 h 322881"/>
                  <a:gd name="connsiteX7" fmla="*/ 316715 w 1062143"/>
                  <a:gd name="connsiteY7" fmla="*/ 193799 h 322881"/>
                  <a:gd name="connsiteX8" fmla="*/ 204796 w 1062143"/>
                  <a:gd name="connsiteY8" fmla="*/ 148555 h 322881"/>
                  <a:gd name="connsiteX9" fmla="*/ 69065 w 1062143"/>
                  <a:gd name="connsiteY9" fmla="*/ 81880 h 322881"/>
                  <a:gd name="connsiteX10" fmla="*/ 26202 w 1062143"/>
                  <a:gd name="connsiteY10" fmla="*/ 43780 h 322881"/>
                  <a:gd name="connsiteX11" fmla="*/ 8 w 1062143"/>
                  <a:gd name="connsiteY11" fmla="*/ 917 h 322881"/>
                  <a:gd name="connsiteX12" fmla="*/ 28584 w 1062143"/>
                  <a:gd name="connsiteY12" fmla="*/ 86643 h 322881"/>
                  <a:gd name="connsiteX13" fmla="*/ 104784 w 1062143"/>
                  <a:gd name="connsiteY13" fmla="*/ 146174 h 322881"/>
                  <a:gd name="connsiteX14" fmla="*/ 233371 w 1062143"/>
                  <a:gd name="connsiteY14" fmla="*/ 205705 h 322881"/>
                  <a:gd name="connsiteX15" fmla="*/ 352434 w 1062143"/>
                  <a:gd name="connsiteY15" fmla="*/ 253330 h 322881"/>
                  <a:gd name="connsiteX16" fmla="*/ 504834 w 1062143"/>
                  <a:gd name="connsiteY16" fmla="*/ 298574 h 322881"/>
                  <a:gd name="connsiteX17" fmla="*/ 681046 w 1062143"/>
                  <a:gd name="connsiteY17" fmla="*/ 322386 h 322881"/>
                  <a:gd name="connsiteX18" fmla="*/ 807252 w 1062143"/>
                  <a:gd name="connsiteY18" fmla="*/ 310480 h 322881"/>
                  <a:gd name="connsiteX19" fmla="*/ 914409 w 1062143"/>
                  <a:gd name="connsiteY19" fmla="*/ 262855 h 322881"/>
                  <a:gd name="connsiteX20" fmla="*/ 990609 w 1062143"/>
                  <a:gd name="connsiteY20" fmla="*/ 200942 h 322881"/>
                  <a:gd name="connsiteX21" fmla="*/ 1062046 w 1062143"/>
                  <a:gd name="connsiteY21" fmla="*/ 129505 h 322881"/>
                  <a:gd name="connsiteX0" fmla="*/ 1059666 w 1059763"/>
                  <a:gd name="connsiteY0" fmla="*/ 115580 h 308956"/>
                  <a:gd name="connsiteX1" fmla="*/ 1002516 w 1059763"/>
                  <a:gd name="connsiteY1" fmla="*/ 132249 h 308956"/>
                  <a:gd name="connsiteX2" fmla="*/ 954891 w 1059763"/>
                  <a:gd name="connsiteY2" fmla="*/ 172730 h 308956"/>
                  <a:gd name="connsiteX3" fmla="*/ 895360 w 1059763"/>
                  <a:gd name="connsiteY3" fmla="*/ 222736 h 308956"/>
                  <a:gd name="connsiteX4" fmla="*/ 781059 w 1059763"/>
                  <a:gd name="connsiteY4" fmla="*/ 267981 h 308956"/>
                  <a:gd name="connsiteX5" fmla="*/ 619135 w 1059763"/>
                  <a:gd name="connsiteY5" fmla="*/ 263217 h 308956"/>
                  <a:gd name="connsiteX6" fmla="*/ 452447 w 1059763"/>
                  <a:gd name="connsiteY6" fmla="*/ 227499 h 308956"/>
                  <a:gd name="connsiteX7" fmla="*/ 314335 w 1059763"/>
                  <a:gd name="connsiteY7" fmla="*/ 179874 h 308956"/>
                  <a:gd name="connsiteX8" fmla="*/ 202416 w 1059763"/>
                  <a:gd name="connsiteY8" fmla="*/ 134630 h 308956"/>
                  <a:gd name="connsiteX9" fmla="*/ 66685 w 1059763"/>
                  <a:gd name="connsiteY9" fmla="*/ 67955 h 308956"/>
                  <a:gd name="connsiteX10" fmla="*/ 23822 w 1059763"/>
                  <a:gd name="connsiteY10" fmla="*/ 29855 h 308956"/>
                  <a:gd name="connsiteX11" fmla="*/ 9 w 1059763"/>
                  <a:gd name="connsiteY11" fmla="*/ 1280 h 308956"/>
                  <a:gd name="connsiteX12" fmla="*/ 26204 w 1059763"/>
                  <a:gd name="connsiteY12" fmla="*/ 72718 h 308956"/>
                  <a:gd name="connsiteX13" fmla="*/ 102404 w 1059763"/>
                  <a:gd name="connsiteY13" fmla="*/ 132249 h 308956"/>
                  <a:gd name="connsiteX14" fmla="*/ 230991 w 1059763"/>
                  <a:gd name="connsiteY14" fmla="*/ 191780 h 308956"/>
                  <a:gd name="connsiteX15" fmla="*/ 350054 w 1059763"/>
                  <a:gd name="connsiteY15" fmla="*/ 239405 h 308956"/>
                  <a:gd name="connsiteX16" fmla="*/ 502454 w 1059763"/>
                  <a:gd name="connsiteY16" fmla="*/ 284649 h 308956"/>
                  <a:gd name="connsiteX17" fmla="*/ 678666 w 1059763"/>
                  <a:gd name="connsiteY17" fmla="*/ 308461 h 308956"/>
                  <a:gd name="connsiteX18" fmla="*/ 804872 w 1059763"/>
                  <a:gd name="connsiteY18" fmla="*/ 296555 h 308956"/>
                  <a:gd name="connsiteX19" fmla="*/ 912029 w 1059763"/>
                  <a:gd name="connsiteY19" fmla="*/ 248930 h 308956"/>
                  <a:gd name="connsiteX20" fmla="*/ 988229 w 1059763"/>
                  <a:gd name="connsiteY20" fmla="*/ 187017 h 308956"/>
                  <a:gd name="connsiteX21" fmla="*/ 1059666 w 1059763"/>
                  <a:gd name="connsiteY21" fmla="*/ 115580 h 308956"/>
                  <a:gd name="connsiteX0" fmla="*/ 1059657 w 1059754"/>
                  <a:gd name="connsiteY0" fmla="*/ 115062 h 308438"/>
                  <a:gd name="connsiteX1" fmla="*/ 1002507 w 1059754"/>
                  <a:gd name="connsiteY1" fmla="*/ 131731 h 308438"/>
                  <a:gd name="connsiteX2" fmla="*/ 954882 w 1059754"/>
                  <a:gd name="connsiteY2" fmla="*/ 172212 h 308438"/>
                  <a:gd name="connsiteX3" fmla="*/ 895351 w 1059754"/>
                  <a:gd name="connsiteY3" fmla="*/ 222218 h 308438"/>
                  <a:gd name="connsiteX4" fmla="*/ 781050 w 1059754"/>
                  <a:gd name="connsiteY4" fmla="*/ 267463 h 308438"/>
                  <a:gd name="connsiteX5" fmla="*/ 619126 w 1059754"/>
                  <a:gd name="connsiteY5" fmla="*/ 262699 h 308438"/>
                  <a:gd name="connsiteX6" fmla="*/ 452438 w 1059754"/>
                  <a:gd name="connsiteY6" fmla="*/ 226981 h 308438"/>
                  <a:gd name="connsiteX7" fmla="*/ 314326 w 1059754"/>
                  <a:gd name="connsiteY7" fmla="*/ 179356 h 308438"/>
                  <a:gd name="connsiteX8" fmla="*/ 202407 w 1059754"/>
                  <a:gd name="connsiteY8" fmla="*/ 134112 h 308438"/>
                  <a:gd name="connsiteX9" fmla="*/ 66676 w 1059754"/>
                  <a:gd name="connsiteY9" fmla="*/ 67437 h 308438"/>
                  <a:gd name="connsiteX10" fmla="*/ 26194 w 1059754"/>
                  <a:gd name="connsiteY10" fmla="*/ 36481 h 308438"/>
                  <a:gd name="connsiteX11" fmla="*/ 0 w 1059754"/>
                  <a:gd name="connsiteY11" fmla="*/ 762 h 308438"/>
                  <a:gd name="connsiteX12" fmla="*/ 26195 w 1059754"/>
                  <a:gd name="connsiteY12" fmla="*/ 72200 h 308438"/>
                  <a:gd name="connsiteX13" fmla="*/ 102395 w 1059754"/>
                  <a:gd name="connsiteY13" fmla="*/ 131731 h 308438"/>
                  <a:gd name="connsiteX14" fmla="*/ 230982 w 1059754"/>
                  <a:gd name="connsiteY14" fmla="*/ 191262 h 308438"/>
                  <a:gd name="connsiteX15" fmla="*/ 350045 w 1059754"/>
                  <a:gd name="connsiteY15" fmla="*/ 238887 h 308438"/>
                  <a:gd name="connsiteX16" fmla="*/ 502445 w 1059754"/>
                  <a:gd name="connsiteY16" fmla="*/ 284131 h 308438"/>
                  <a:gd name="connsiteX17" fmla="*/ 678657 w 1059754"/>
                  <a:gd name="connsiteY17" fmla="*/ 307943 h 308438"/>
                  <a:gd name="connsiteX18" fmla="*/ 804863 w 1059754"/>
                  <a:gd name="connsiteY18" fmla="*/ 296037 h 308438"/>
                  <a:gd name="connsiteX19" fmla="*/ 912020 w 1059754"/>
                  <a:gd name="connsiteY19" fmla="*/ 248412 h 308438"/>
                  <a:gd name="connsiteX20" fmla="*/ 988220 w 1059754"/>
                  <a:gd name="connsiteY20" fmla="*/ 186499 h 308438"/>
                  <a:gd name="connsiteX21" fmla="*/ 1059657 w 1059754"/>
                  <a:gd name="connsiteY21" fmla="*/ 115062 h 308438"/>
                  <a:gd name="connsiteX0" fmla="*/ 1059657 w 1059754"/>
                  <a:gd name="connsiteY0" fmla="*/ 115114 h 308490"/>
                  <a:gd name="connsiteX1" fmla="*/ 1002507 w 1059754"/>
                  <a:gd name="connsiteY1" fmla="*/ 131783 h 308490"/>
                  <a:gd name="connsiteX2" fmla="*/ 954882 w 1059754"/>
                  <a:gd name="connsiteY2" fmla="*/ 172264 h 308490"/>
                  <a:gd name="connsiteX3" fmla="*/ 895351 w 1059754"/>
                  <a:gd name="connsiteY3" fmla="*/ 222270 h 308490"/>
                  <a:gd name="connsiteX4" fmla="*/ 781050 w 1059754"/>
                  <a:gd name="connsiteY4" fmla="*/ 267515 h 308490"/>
                  <a:gd name="connsiteX5" fmla="*/ 619126 w 1059754"/>
                  <a:gd name="connsiteY5" fmla="*/ 262751 h 308490"/>
                  <a:gd name="connsiteX6" fmla="*/ 452438 w 1059754"/>
                  <a:gd name="connsiteY6" fmla="*/ 227033 h 308490"/>
                  <a:gd name="connsiteX7" fmla="*/ 314326 w 1059754"/>
                  <a:gd name="connsiteY7" fmla="*/ 179408 h 308490"/>
                  <a:gd name="connsiteX8" fmla="*/ 202407 w 1059754"/>
                  <a:gd name="connsiteY8" fmla="*/ 134164 h 308490"/>
                  <a:gd name="connsiteX9" fmla="*/ 80964 w 1059754"/>
                  <a:gd name="connsiteY9" fmla="*/ 81777 h 308490"/>
                  <a:gd name="connsiteX10" fmla="*/ 26194 w 1059754"/>
                  <a:gd name="connsiteY10" fmla="*/ 36533 h 308490"/>
                  <a:gd name="connsiteX11" fmla="*/ 0 w 1059754"/>
                  <a:gd name="connsiteY11" fmla="*/ 814 h 308490"/>
                  <a:gd name="connsiteX12" fmla="*/ 26195 w 1059754"/>
                  <a:gd name="connsiteY12" fmla="*/ 72252 h 308490"/>
                  <a:gd name="connsiteX13" fmla="*/ 102395 w 1059754"/>
                  <a:gd name="connsiteY13" fmla="*/ 131783 h 308490"/>
                  <a:gd name="connsiteX14" fmla="*/ 230982 w 1059754"/>
                  <a:gd name="connsiteY14" fmla="*/ 191314 h 308490"/>
                  <a:gd name="connsiteX15" fmla="*/ 350045 w 1059754"/>
                  <a:gd name="connsiteY15" fmla="*/ 238939 h 308490"/>
                  <a:gd name="connsiteX16" fmla="*/ 502445 w 1059754"/>
                  <a:gd name="connsiteY16" fmla="*/ 284183 h 308490"/>
                  <a:gd name="connsiteX17" fmla="*/ 678657 w 1059754"/>
                  <a:gd name="connsiteY17" fmla="*/ 307995 h 308490"/>
                  <a:gd name="connsiteX18" fmla="*/ 804863 w 1059754"/>
                  <a:gd name="connsiteY18" fmla="*/ 296089 h 308490"/>
                  <a:gd name="connsiteX19" fmla="*/ 912020 w 1059754"/>
                  <a:gd name="connsiteY19" fmla="*/ 248464 h 308490"/>
                  <a:gd name="connsiteX20" fmla="*/ 988220 w 1059754"/>
                  <a:gd name="connsiteY20" fmla="*/ 186551 h 308490"/>
                  <a:gd name="connsiteX21" fmla="*/ 1059657 w 1059754"/>
                  <a:gd name="connsiteY21" fmla="*/ 115114 h 308490"/>
                  <a:gd name="connsiteX0" fmla="*/ 1059657 w 1059754"/>
                  <a:gd name="connsiteY0" fmla="*/ 115114 h 308490"/>
                  <a:gd name="connsiteX1" fmla="*/ 1002507 w 1059754"/>
                  <a:gd name="connsiteY1" fmla="*/ 131783 h 308490"/>
                  <a:gd name="connsiteX2" fmla="*/ 954882 w 1059754"/>
                  <a:gd name="connsiteY2" fmla="*/ 172264 h 308490"/>
                  <a:gd name="connsiteX3" fmla="*/ 895351 w 1059754"/>
                  <a:gd name="connsiteY3" fmla="*/ 222270 h 308490"/>
                  <a:gd name="connsiteX4" fmla="*/ 781050 w 1059754"/>
                  <a:gd name="connsiteY4" fmla="*/ 267515 h 308490"/>
                  <a:gd name="connsiteX5" fmla="*/ 619126 w 1059754"/>
                  <a:gd name="connsiteY5" fmla="*/ 262751 h 308490"/>
                  <a:gd name="connsiteX6" fmla="*/ 452438 w 1059754"/>
                  <a:gd name="connsiteY6" fmla="*/ 227033 h 308490"/>
                  <a:gd name="connsiteX7" fmla="*/ 314326 w 1059754"/>
                  <a:gd name="connsiteY7" fmla="*/ 179408 h 308490"/>
                  <a:gd name="connsiteX8" fmla="*/ 200025 w 1059754"/>
                  <a:gd name="connsiteY8" fmla="*/ 141308 h 308490"/>
                  <a:gd name="connsiteX9" fmla="*/ 80964 w 1059754"/>
                  <a:gd name="connsiteY9" fmla="*/ 81777 h 308490"/>
                  <a:gd name="connsiteX10" fmla="*/ 26194 w 1059754"/>
                  <a:gd name="connsiteY10" fmla="*/ 36533 h 308490"/>
                  <a:gd name="connsiteX11" fmla="*/ 0 w 1059754"/>
                  <a:gd name="connsiteY11" fmla="*/ 814 h 308490"/>
                  <a:gd name="connsiteX12" fmla="*/ 26195 w 1059754"/>
                  <a:gd name="connsiteY12" fmla="*/ 72252 h 308490"/>
                  <a:gd name="connsiteX13" fmla="*/ 102395 w 1059754"/>
                  <a:gd name="connsiteY13" fmla="*/ 131783 h 308490"/>
                  <a:gd name="connsiteX14" fmla="*/ 230982 w 1059754"/>
                  <a:gd name="connsiteY14" fmla="*/ 191314 h 308490"/>
                  <a:gd name="connsiteX15" fmla="*/ 350045 w 1059754"/>
                  <a:gd name="connsiteY15" fmla="*/ 238939 h 308490"/>
                  <a:gd name="connsiteX16" fmla="*/ 502445 w 1059754"/>
                  <a:gd name="connsiteY16" fmla="*/ 284183 h 308490"/>
                  <a:gd name="connsiteX17" fmla="*/ 678657 w 1059754"/>
                  <a:gd name="connsiteY17" fmla="*/ 307995 h 308490"/>
                  <a:gd name="connsiteX18" fmla="*/ 804863 w 1059754"/>
                  <a:gd name="connsiteY18" fmla="*/ 296089 h 308490"/>
                  <a:gd name="connsiteX19" fmla="*/ 912020 w 1059754"/>
                  <a:gd name="connsiteY19" fmla="*/ 248464 h 308490"/>
                  <a:gd name="connsiteX20" fmla="*/ 988220 w 1059754"/>
                  <a:gd name="connsiteY20" fmla="*/ 186551 h 308490"/>
                  <a:gd name="connsiteX21" fmla="*/ 1059657 w 1059754"/>
                  <a:gd name="connsiteY21" fmla="*/ 115114 h 308490"/>
                  <a:gd name="connsiteX0" fmla="*/ 1059657 w 1059754"/>
                  <a:gd name="connsiteY0" fmla="*/ 115114 h 308490"/>
                  <a:gd name="connsiteX1" fmla="*/ 1002507 w 1059754"/>
                  <a:gd name="connsiteY1" fmla="*/ 131783 h 308490"/>
                  <a:gd name="connsiteX2" fmla="*/ 954882 w 1059754"/>
                  <a:gd name="connsiteY2" fmla="*/ 172264 h 308490"/>
                  <a:gd name="connsiteX3" fmla="*/ 895351 w 1059754"/>
                  <a:gd name="connsiteY3" fmla="*/ 222270 h 308490"/>
                  <a:gd name="connsiteX4" fmla="*/ 781050 w 1059754"/>
                  <a:gd name="connsiteY4" fmla="*/ 267515 h 308490"/>
                  <a:gd name="connsiteX5" fmla="*/ 619126 w 1059754"/>
                  <a:gd name="connsiteY5" fmla="*/ 262751 h 308490"/>
                  <a:gd name="connsiteX6" fmla="*/ 452438 w 1059754"/>
                  <a:gd name="connsiteY6" fmla="*/ 227033 h 308490"/>
                  <a:gd name="connsiteX7" fmla="*/ 314326 w 1059754"/>
                  <a:gd name="connsiteY7" fmla="*/ 186552 h 308490"/>
                  <a:gd name="connsiteX8" fmla="*/ 200025 w 1059754"/>
                  <a:gd name="connsiteY8" fmla="*/ 141308 h 308490"/>
                  <a:gd name="connsiteX9" fmla="*/ 80964 w 1059754"/>
                  <a:gd name="connsiteY9" fmla="*/ 81777 h 308490"/>
                  <a:gd name="connsiteX10" fmla="*/ 26194 w 1059754"/>
                  <a:gd name="connsiteY10" fmla="*/ 36533 h 308490"/>
                  <a:gd name="connsiteX11" fmla="*/ 0 w 1059754"/>
                  <a:gd name="connsiteY11" fmla="*/ 814 h 308490"/>
                  <a:gd name="connsiteX12" fmla="*/ 26195 w 1059754"/>
                  <a:gd name="connsiteY12" fmla="*/ 72252 h 308490"/>
                  <a:gd name="connsiteX13" fmla="*/ 102395 w 1059754"/>
                  <a:gd name="connsiteY13" fmla="*/ 131783 h 308490"/>
                  <a:gd name="connsiteX14" fmla="*/ 230982 w 1059754"/>
                  <a:gd name="connsiteY14" fmla="*/ 191314 h 308490"/>
                  <a:gd name="connsiteX15" fmla="*/ 350045 w 1059754"/>
                  <a:gd name="connsiteY15" fmla="*/ 238939 h 308490"/>
                  <a:gd name="connsiteX16" fmla="*/ 502445 w 1059754"/>
                  <a:gd name="connsiteY16" fmla="*/ 284183 h 308490"/>
                  <a:gd name="connsiteX17" fmla="*/ 678657 w 1059754"/>
                  <a:gd name="connsiteY17" fmla="*/ 307995 h 308490"/>
                  <a:gd name="connsiteX18" fmla="*/ 804863 w 1059754"/>
                  <a:gd name="connsiteY18" fmla="*/ 296089 h 308490"/>
                  <a:gd name="connsiteX19" fmla="*/ 912020 w 1059754"/>
                  <a:gd name="connsiteY19" fmla="*/ 248464 h 308490"/>
                  <a:gd name="connsiteX20" fmla="*/ 988220 w 1059754"/>
                  <a:gd name="connsiteY20" fmla="*/ 186551 h 308490"/>
                  <a:gd name="connsiteX21" fmla="*/ 1059657 w 1059754"/>
                  <a:gd name="connsiteY21" fmla="*/ 115114 h 308490"/>
                  <a:gd name="connsiteX0" fmla="*/ 1059657 w 1059754"/>
                  <a:gd name="connsiteY0" fmla="*/ 115114 h 308490"/>
                  <a:gd name="connsiteX1" fmla="*/ 1002507 w 1059754"/>
                  <a:gd name="connsiteY1" fmla="*/ 131783 h 308490"/>
                  <a:gd name="connsiteX2" fmla="*/ 954882 w 1059754"/>
                  <a:gd name="connsiteY2" fmla="*/ 172264 h 308490"/>
                  <a:gd name="connsiteX3" fmla="*/ 895351 w 1059754"/>
                  <a:gd name="connsiteY3" fmla="*/ 222270 h 308490"/>
                  <a:gd name="connsiteX4" fmla="*/ 781050 w 1059754"/>
                  <a:gd name="connsiteY4" fmla="*/ 267515 h 308490"/>
                  <a:gd name="connsiteX5" fmla="*/ 619126 w 1059754"/>
                  <a:gd name="connsiteY5" fmla="*/ 262751 h 308490"/>
                  <a:gd name="connsiteX6" fmla="*/ 459582 w 1059754"/>
                  <a:gd name="connsiteY6" fmla="*/ 234176 h 308490"/>
                  <a:gd name="connsiteX7" fmla="*/ 314326 w 1059754"/>
                  <a:gd name="connsiteY7" fmla="*/ 186552 h 308490"/>
                  <a:gd name="connsiteX8" fmla="*/ 200025 w 1059754"/>
                  <a:gd name="connsiteY8" fmla="*/ 141308 h 308490"/>
                  <a:gd name="connsiteX9" fmla="*/ 80964 w 1059754"/>
                  <a:gd name="connsiteY9" fmla="*/ 81777 h 308490"/>
                  <a:gd name="connsiteX10" fmla="*/ 26194 w 1059754"/>
                  <a:gd name="connsiteY10" fmla="*/ 36533 h 308490"/>
                  <a:gd name="connsiteX11" fmla="*/ 0 w 1059754"/>
                  <a:gd name="connsiteY11" fmla="*/ 814 h 308490"/>
                  <a:gd name="connsiteX12" fmla="*/ 26195 w 1059754"/>
                  <a:gd name="connsiteY12" fmla="*/ 72252 h 308490"/>
                  <a:gd name="connsiteX13" fmla="*/ 102395 w 1059754"/>
                  <a:gd name="connsiteY13" fmla="*/ 131783 h 308490"/>
                  <a:gd name="connsiteX14" fmla="*/ 230982 w 1059754"/>
                  <a:gd name="connsiteY14" fmla="*/ 191314 h 308490"/>
                  <a:gd name="connsiteX15" fmla="*/ 350045 w 1059754"/>
                  <a:gd name="connsiteY15" fmla="*/ 238939 h 308490"/>
                  <a:gd name="connsiteX16" fmla="*/ 502445 w 1059754"/>
                  <a:gd name="connsiteY16" fmla="*/ 284183 h 308490"/>
                  <a:gd name="connsiteX17" fmla="*/ 678657 w 1059754"/>
                  <a:gd name="connsiteY17" fmla="*/ 307995 h 308490"/>
                  <a:gd name="connsiteX18" fmla="*/ 804863 w 1059754"/>
                  <a:gd name="connsiteY18" fmla="*/ 296089 h 308490"/>
                  <a:gd name="connsiteX19" fmla="*/ 912020 w 1059754"/>
                  <a:gd name="connsiteY19" fmla="*/ 248464 h 308490"/>
                  <a:gd name="connsiteX20" fmla="*/ 988220 w 1059754"/>
                  <a:gd name="connsiteY20" fmla="*/ 186551 h 308490"/>
                  <a:gd name="connsiteX21" fmla="*/ 1059657 w 1059754"/>
                  <a:gd name="connsiteY21" fmla="*/ 115114 h 308490"/>
                  <a:gd name="connsiteX0" fmla="*/ 1059657 w 1059754"/>
                  <a:gd name="connsiteY0" fmla="*/ 115114 h 308490"/>
                  <a:gd name="connsiteX1" fmla="*/ 1002507 w 1059754"/>
                  <a:gd name="connsiteY1" fmla="*/ 131783 h 308490"/>
                  <a:gd name="connsiteX2" fmla="*/ 954882 w 1059754"/>
                  <a:gd name="connsiteY2" fmla="*/ 172264 h 308490"/>
                  <a:gd name="connsiteX3" fmla="*/ 895351 w 1059754"/>
                  <a:gd name="connsiteY3" fmla="*/ 222270 h 308490"/>
                  <a:gd name="connsiteX4" fmla="*/ 781050 w 1059754"/>
                  <a:gd name="connsiteY4" fmla="*/ 267515 h 308490"/>
                  <a:gd name="connsiteX5" fmla="*/ 616745 w 1059754"/>
                  <a:gd name="connsiteY5" fmla="*/ 267513 h 308490"/>
                  <a:gd name="connsiteX6" fmla="*/ 459582 w 1059754"/>
                  <a:gd name="connsiteY6" fmla="*/ 234176 h 308490"/>
                  <a:gd name="connsiteX7" fmla="*/ 314326 w 1059754"/>
                  <a:gd name="connsiteY7" fmla="*/ 186552 h 308490"/>
                  <a:gd name="connsiteX8" fmla="*/ 200025 w 1059754"/>
                  <a:gd name="connsiteY8" fmla="*/ 141308 h 308490"/>
                  <a:gd name="connsiteX9" fmla="*/ 80964 w 1059754"/>
                  <a:gd name="connsiteY9" fmla="*/ 81777 h 308490"/>
                  <a:gd name="connsiteX10" fmla="*/ 26194 w 1059754"/>
                  <a:gd name="connsiteY10" fmla="*/ 36533 h 308490"/>
                  <a:gd name="connsiteX11" fmla="*/ 0 w 1059754"/>
                  <a:gd name="connsiteY11" fmla="*/ 814 h 308490"/>
                  <a:gd name="connsiteX12" fmla="*/ 26195 w 1059754"/>
                  <a:gd name="connsiteY12" fmla="*/ 72252 h 308490"/>
                  <a:gd name="connsiteX13" fmla="*/ 102395 w 1059754"/>
                  <a:gd name="connsiteY13" fmla="*/ 131783 h 308490"/>
                  <a:gd name="connsiteX14" fmla="*/ 230982 w 1059754"/>
                  <a:gd name="connsiteY14" fmla="*/ 191314 h 308490"/>
                  <a:gd name="connsiteX15" fmla="*/ 350045 w 1059754"/>
                  <a:gd name="connsiteY15" fmla="*/ 238939 h 308490"/>
                  <a:gd name="connsiteX16" fmla="*/ 502445 w 1059754"/>
                  <a:gd name="connsiteY16" fmla="*/ 284183 h 308490"/>
                  <a:gd name="connsiteX17" fmla="*/ 678657 w 1059754"/>
                  <a:gd name="connsiteY17" fmla="*/ 307995 h 308490"/>
                  <a:gd name="connsiteX18" fmla="*/ 804863 w 1059754"/>
                  <a:gd name="connsiteY18" fmla="*/ 296089 h 308490"/>
                  <a:gd name="connsiteX19" fmla="*/ 912020 w 1059754"/>
                  <a:gd name="connsiteY19" fmla="*/ 248464 h 308490"/>
                  <a:gd name="connsiteX20" fmla="*/ 988220 w 1059754"/>
                  <a:gd name="connsiteY20" fmla="*/ 186551 h 308490"/>
                  <a:gd name="connsiteX21" fmla="*/ 1059657 w 1059754"/>
                  <a:gd name="connsiteY21" fmla="*/ 115114 h 308490"/>
                  <a:gd name="connsiteX0" fmla="*/ 1059657 w 1059754"/>
                  <a:gd name="connsiteY0" fmla="*/ 115114 h 308490"/>
                  <a:gd name="connsiteX1" fmla="*/ 1002507 w 1059754"/>
                  <a:gd name="connsiteY1" fmla="*/ 131783 h 308490"/>
                  <a:gd name="connsiteX2" fmla="*/ 954882 w 1059754"/>
                  <a:gd name="connsiteY2" fmla="*/ 172264 h 308490"/>
                  <a:gd name="connsiteX3" fmla="*/ 895351 w 1059754"/>
                  <a:gd name="connsiteY3" fmla="*/ 222270 h 308490"/>
                  <a:gd name="connsiteX4" fmla="*/ 781050 w 1059754"/>
                  <a:gd name="connsiteY4" fmla="*/ 267515 h 308490"/>
                  <a:gd name="connsiteX5" fmla="*/ 616745 w 1059754"/>
                  <a:gd name="connsiteY5" fmla="*/ 267513 h 308490"/>
                  <a:gd name="connsiteX6" fmla="*/ 457201 w 1059754"/>
                  <a:gd name="connsiteY6" fmla="*/ 238938 h 308490"/>
                  <a:gd name="connsiteX7" fmla="*/ 314326 w 1059754"/>
                  <a:gd name="connsiteY7" fmla="*/ 186552 h 308490"/>
                  <a:gd name="connsiteX8" fmla="*/ 200025 w 1059754"/>
                  <a:gd name="connsiteY8" fmla="*/ 141308 h 308490"/>
                  <a:gd name="connsiteX9" fmla="*/ 80964 w 1059754"/>
                  <a:gd name="connsiteY9" fmla="*/ 81777 h 308490"/>
                  <a:gd name="connsiteX10" fmla="*/ 26194 w 1059754"/>
                  <a:gd name="connsiteY10" fmla="*/ 36533 h 308490"/>
                  <a:gd name="connsiteX11" fmla="*/ 0 w 1059754"/>
                  <a:gd name="connsiteY11" fmla="*/ 814 h 308490"/>
                  <a:gd name="connsiteX12" fmla="*/ 26195 w 1059754"/>
                  <a:gd name="connsiteY12" fmla="*/ 72252 h 308490"/>
                  <a:gd name="connsiteX13" fmla="*/ 102395 w 1059754"/>
                  <a:gd name="connsiteY13" fmla="*/ 131783 h 308490"/>
                  <a:gd name="connsiteX14" fmla="*/ 230982 w 1059754"/>
                  <a:gd name="connsiteY14" fmla="*/ 191314 h 308490"/>
                  <a:gd name="connsiteX15" fmla="*/ 350045 w 1059754"/>
                  <a:gd name="connsiteY15" fmla="*/ 238939 h 308490"/>
                  <a:gd name="connsiteX16" fmla="*/ 502445 w 1059754"/>
                  <a:gd name="connsiteY16" fmla="*/ 284183 h 308490"/>
                  <a:gd name="connsiteX17" fmla="*/ 678657 w 1059754"/>
                  <a:gd name="connsiteY17" fmla="*/ 307995 h 308490"/>
                  <a:gd name="connsiteX18" fmla="*/ 804863 w 1059754"/>
                  <a:gd name="connsiteY18" fmla="*/ 296089 h 308490"/>
                  <a:gd name="connsiteX19" fmla="*/ 912020 w 1059754"/>
                  <a:gd name="connsiteY19" fmla="*/ 248464 h 308490"/>
                  <a:gd name="connsiteX20" fmla="*/ 988220 w 1059754"/>
                  <a:gd name="connsiteY20" fmla="*/ 186551 h 308490"/>
                  <a:gd name="connsiteX21" fmla="*/ 1059657 w 1059754"/>
                  <a:gd name="connsiteY21" fmla="*/ 115114 h 308490"/>
                  <a:gd name="connsiteX0" fmla="*/ 1059657 w 1059754"/>
                  <a:gd name="connsiteY0" fmla="*/ 115114 h 308490"/>
                  <a:gd name="connsiteX1" fmla="*/ 1002507 w 1059754"/>
                  <a:gd name="connsiteY1" fmla="*/ 131783 h 308490"/>
                  <a:gd name="connsiteX2" fmla="*/ 954882 w 1059754"/>
                  <a:gd name="connsiteY2" fmla="*/ 172264 h 308490"/>
                  <a:gd name="connsiteX3" fmla="*/ 895351 w 1059754"/>
                  <a:gd name="connsiteY3" fmla="*/ 222270 h 308490"/>
                  <a:gd name="connsiteX4" fmla="*/ 781050 w 1059754"/>
                  <a:gd name="connsiteY4" fmla="*/ 267515 h 308490"/>
                  <a:gd name="connsiteX5" fmla="*/ 616745 w 1059754"/>
                  <a:gd name="connsiteY5" fmla="*/ 267513 h 308490"/>
                  <a:gd name="connsiteX6" fmla="*/ 457201 w 1059754"/>
                  <a:gd name="connsiteY6" fmla="*/ 238938 h 308490"/>
                  <a:gd name="connsiteX7" fmla="*/ 314326 w 1059754"/>
                  <a:gd name="connsiteY7" fmla="*/ 191314 h 308490"/>
                  <a:gd name="connsiteX8" fmla="*/ 200025 w 1059754"/>
                  <a:gd name="connsiteY8" fmla="*/ 141308 h 308490"/>
                  <a:gd name="connsiteX9" fmla="*/ 80964 w 1059754"/>
                  <a:gd name="connsiteY9" fmla="*/ 81777 h 308490"/>
                  <a:gd name="connsiteX10" fmla="*/ 26194 w 1059754"/>
                  <a:gd name="connsiteY10" fmla="*/ 36533 h 308490"/>
                  <a:gd name="connsiteX11" fmla="*/ 0 w 1059754"/>
                  <a:gd name="connsiteY11" fmla="*/ 814 h 308490"/>
                  <a:gd name="connsiteX12" fmla="*/ 26195 w 1059754"/>
                  <a:gd name="connsiteY12" fmla="*/ 72252 h 308490"/>
                  <a:gd name="connsiteX13" fmla="*/ 102395 w 1059754"/>
                  <a:gd name="connsiteY13" fmla="*/ 131783 h 308490"/>
                  <a:gd name="connsiteX14" fmla="*/ 230982 w 1059754"/>
                  <a:gd name="connsiteY14" fmla="*/ 191314 h 308490"/>
                  <a:gd name="connsiteX15" fmla="*/ 350045 w 1059754"/>
                  <a:gd name="connsiteY15" fmla="*/ 238939 h 308490"/>
                  <a:gd name="connsiteX16" fmla="*/ 502445 w 1059754"/>
                  <a:gd name="connsiteY16" fmla="*/ 284183 h 308490"/>
                  <a:gd name="connsiteX17" fmla="*/ 678657 w 1059754"/>
                  <a:gd name="connsiteY17" fmla="*/ 307995 h 308490"/>
                  <a:gd name="connsiteX18" fmla="*/ 804863 w 1059754"/>
                  <a:gd name="connsiteY18" fmla="*/ 296089 h 308490"/>
                  <a:gd name="connsiteX19" fmla="*/ 912020 w 1059754"/>
                  <a:gd name="connsiteY19" fmla="*/ 248464 h 308490"/>
                  <a:gd name="connsiteX20" fmla="*/ 988220 w 1059754"/>
                  <a:gd name="connsiteY20" fmla="*/ 186551 h 308490"/>
                  <a:gd name="connsiteX21" fmla="*/ 1059657 w 1059754"/>
                  <a:gd name="connsiteY21" fmla="*/ 115114 h 308490"/>
                  <a:gd name="connsiteX0" fmla="*/ 1060171 w 1060268"/>
                  <a:gd name="connsiteY0" fmla="*/ 114857 h 308233"/>
                  <a:gd name="connsiteX1" fmla="*/ 1003021 w 1060268"/>
                  <a:gd name="connsiteY1" fmla="*/ 131526 h 308233"/>
                  <a:gd name="connsiteX2" fmla="*/ 955396 w 1060268"/>
                  <a:gd name="connsiteY2" fmla="*/ 172007 h 308233"/>
                  <a:gd name="connsiteX3" fmla="*/ 895865 w 1060268"/>
                  <a:gd name="connsiteY3" fmla="*/ 222013 h 308233"/>
                  <a:gd name="connsiteX4" fmla="*/ 781564 w 1060268"/>
                  <a:gd name="connsiteY4" fmla="*/ 267258 h 308233"/>
                  <a:gd name="connsiteX5" fmla="*/ 617259 w 1060268"/>
                  <a:gd name="connsiteY5" fmla="*/ 267256 h 308233"/>
                  <a:gd name="connsiteX6" fmla="*/ 457715 w 1060268"/>
                  <a:gd name="connsiteY6" fmla="*/ 238681 h 308233"/>
                  <a:gd name="connsiteX7" fmla="*/ 314840 w 1060268"/>
                  <a:gd name="connsiteY7" fmla="*/ 191057 h 308233"/>
                  <a:gd name="connsiteX8" fmla="*/ 200539 w 1060268"/>
                  <a:gd name="connsiteY8" fmla="*/ 141051 h 308233"/>
                  <a:gd name="connsiteX9" fmla="*/ 81478 w 1060268"/>
                  <a:gd name="connsiteY9" fmla="*/ 81520 h 308233"/>
                  <a:gd name="connsiteX10" fmla="*/ 26708 w 1060268"/>
                  <a:gd name="connsiteY10" fmla="*/ 36276 h 308233"/>
                  <a:gd name="connsiteX11" fmla="*/ 514 w 1060268"/>
                  <a:gd name="connsiteY11" fmla="*/ 557 h 308233"/>
                  <a:gd name="connsiteX12" fmla="*/ 17184 w 1060268"/>
                  <a:gd name="connsiteY12" fmla="*/ 64851 h 308233"/>
                  <a:gd name="connsiteX13" fmla="*/ 102909 w 1060268"/>
                  <a:gd name="connsiteY13" fmla="*/ 131526 h 308233"/>
                  <a:gd name="connsiteX14" fmla="*/ 231496 w 1060268"/>
                  <a:gd name="connsiteY14" fmla="*/ 191057 h 308233"/>
                  <a:gd name="connsiteX15" fmla="*/ 350559 w 1060268"/>
                  <a:gd name="connsiteY15" fmla="*/ 238682 h 308233"/>
                  <a:gd name="connsiteX16" fmla="*/ 502959 w 1060268"/>
                  <a:gd name="connsiteY16" fmla="*/ 283926 h 308233"/>
                  <a:gd name="connsiteX17" fmla="*/ 679171 w 1060268"/>
                  <a:gd name="connsiteY17" fmla="*/ 307738 h 308233"/>
                  <a:gd name="connsiteX18" fmla="*/ 805377 w 1060268"/>
                  <a:gd name="connsiteY18" fmla="*/ 295832 h 308233"/>
                  <a:gd name="connsiteX19" fmla="*/ 912534 w 1060268"/>
                  <a:gd name="connsiteY19" fmla="*/ 248207 h 308233"/>
                  <a:gd name="connsiteX20" fmla="*/ 988734 w 1060268"/>
                  <a:gd name="connsiteY20" fmla="*/ 186294 h 308233"/>
                  <a:gd name="connsiteX21" fmla="*/ 1060171 w 1060268"/>
                  <a:gd name="connsiteY21" fmla="*/ 114857 h 308233"/>
                  <a:gd name="connsiteX0" fmla="*/ 1060480 w 1060577"/>
                  <a:gd name="connsiteY0" fmla="*/ 114503 h 307879"/>
                  <a:gd name="connsiteX1" fmla="*/ 1003330 w 1060577"/>
                  <a:gd name="connsiteY1" fmla="*/ 131172 h 307879"/>
                  <a:gd name="connsiteX2" fmla="*/ 955705 w 1060577"/>
                  <a:gd name="connsiteY2" fmla="*/ 171653 h 307879"/>
                  <a:gd name="connsiteX3" fmla="*/ 896174 w 1060577"/>
                  <a:gd name="connsiteY3" fmla="*/ 221659 h 307879"/>
                  <a:gd name="connsiteX4" fmla="*/ 781873 w 1060577"/>
                  <a:gd name="connsiteY4" fmla="*/ 266904 h 307879"/>
                  <a:gd name="connsiteX5" fmla="*/ 617568 w 1060577"/>
                  <a:gd name="connsiteY5" fmla="*/ 266902 h 307879"/>
                  <a:gd name="connsiteX6" fmla="*/ 458024 w 1060577"/>
                  <a:gd name="connsiteY6" fmla="*/ 238327 h 307879"/>
                  <a:gd name="connsiteX7" fmla="*/ 315149 w 1060577"/>
                  <a:gd name="connsiteY7" fmla="*/ 190703 h 307879"/>
                  <a:gd name="connsiteX8" fmla="*/ 200848 w 1060577"/>
                  <a:gd name="connsiteY8" fmla="*/ 140697 h 307879"/>
                  <a:gd name="connsiteX9" fmla="*/ 81787 w 1060577"/>
                  <a:gd name="connsiteY9" fmla="*/ 81166 h 307879"/>
                  <a:gd name="connsiteX10" fmla="*/ 31780 w 1060577"/>
                  <a:gd name="connsiteY10" fmla="*/ 45447 h 307879"/>
                  <a:gd name="connsiteX11" fmla="*/ 823 w 1060577"/>
                  <a:gd name="connsiteY11" fmla="*/ 203 h 307879"/>
                  <a:gd name="connsiteX12" fmla="*/ 17493 w 1060577"/>
                  <a:gd name="connsiteY12" fmla="*/ 64497 h 307879"/>
                  <a:gd name="connsiteX13" fmla="*/ 103218 w 1060577"/>
                  <a:gd name="connsiteY13" fmla="*/ 131172 h 307879"/>
                  <a:gd name="connsiteX14" fmla="*/ 231805 w 1060577"/>
                  <a:gd name="connsiteY14" fmla="*/ 190703 h 307879"/>
                  <a:gd name="connsiteX15" fmla="*/ 350868 w 1060577"/>
                  <a:gd name="connsiteY15" fmla="*/ 238328 h 307879"/>
                  <a:gd name="connsiteX16" fmla="*/ 503268 w 1060577"/>
                  <a:gd name="connsiteY16" fmla="*/ 283572 h 307879"/>
                  <a:gd name="connsiteX17" fmla="*/ 679480 w 1060577"/>
                  <a:gd name="connsiteY17" fmla="*/ 307384 h 307879"/>
                  <a:gd name="connsiteX18" fmla="*/ 805686 w 1060577"/>
                  <a:gd name="connsiteY18" fmla="*/ 295478 h 307879"/>
                  <a:gd name="connsiteX19" fmla="*/ 912843 w 1060577"/>
                  <a:gd name="connsiteY19" fmla="*/ 247853 h 307879"/>
                  <a:gd name="connsiteX20" fmla="*/ 989043 w 1060577"/>
                  <a:gd name="connsiteY20" fmla="*/ 185940 h 307879"/>
                  <a:gd name="connsiteX21" fmla="*/ 1060480 w 1060577"/>
                  <a:gd name="connsiteY21" fmla="*/ 114503 h 307879"/>
                  <a:gd name="connsiteX0" fmla="*/ 1060480 w 1060577"/>
                  <a:gd name="connsiteY0" fmla="*/ 114514 h 307890"/>
                  <a:gd name="connsiteX1" fmla="*/ 1003330 w 1060577"/>
                  <a:gd name="connsiteY1" fmla="*/ 131183 h 307890"/>
                  <a:gd name="connsiteX2" fmla="*/ 955705 w 1060577"/>
                  <a:gd name="connsiteY2" fmla="*/ 171664 h 307890"/>
                  <a:gd name="connsiteX3" fmla="*/ 896174 w 1060577"/>
                  <a:gd name="connsiteY3" fmla="*/ 221670 h 307890"/>
                  <a:gd name="connsiteX4" fmla="*/ 781873 w 1060577"/>
                  <a:gd name="connsiteY4" fmla="*/ 266915 h 307890"/>
                  <a:gd name="connsiteX5" fmla="*/ 617568 w 1060577"/>
                  <a:gd name="connsiteY5" fmla="*/ 266913 h 307890"/>
                  <a:gd name="connsiteX6" fmla="*/ 458024 w 1060577"/>
                  <a:gd name="connsiteY6" fmla="*/ 238338 h 307890"/>
                  <a:gd name="connsiteX7" fmla="*/ 315149 w 1060577"/>
                  <a:gd name="connsiteY7" fmla="*/ 190714 h 307890"/>
                  <a:gd name="connsiteX8" fmla="*/ 200848 w 1060577"/>
                  <a:gd name="connsiteY8" fmla="*/ 140708 h 307890"/>
                  <a:gd name="connsiteX9" fmla="*/ 93693 w 1060577"/>
                  <a:gd name="connsiteY9" fmla="*/ 93083 h 307890"/>
                  <a:gd name="connsiteX10" fmla="*/ 31780 w 1060577"/>
                  <a:gd name="connsiteY10" fmla="*/ 45458 h 307890"/>
                  <a:gd name="connsiteX11" fmla="*/ 823 w 1060577"/>
                  <a:gd name="connsiteY11" fmla="*/ 214 h 307890"/>
                  <a:gd name="connsiteX12" fmla="*/ 17493 w 1060577"/>
                  <a:gd name="connsiteY12" fmla="*/ 64508 h 307890"/>
                  <a:gd name="connsiteX13" fmla="*/ 103218 w 1060577"/>
                  <a:gd name="connsiteY13" fmla="*/ 131183 h 307890"/>
                  <a:gd name="connsiteX14" fmla="*/ 231805 w 1060577"/>
                  <a:gd name="connsiteY14" fmla="*/ 190714 h 307890"/>
                  <a:gd name="connsiteX15" fmla="*/ 350868 w 1060577"/>
                  <a:gd name="connsiteY15" fmla="*/ 238339 h 307890"/>
                  <a:gd name="connsiteX16" fmla="*/ 503268 w 1060577"/>
                  <a:gd name="connsiteY16" fmla="*/ 283583 h 307890"/>
                  <a:gd name="connsiteX17" fmla="*/ 679480 w 1060577"/>
                  <a:gd name="connsiteY17" fmla="*/ 307395 h 307890"/>
                  <a:gd name="connsiteX18" fmla="*/ 805686 w 1060577"/>
                  <a:gd name="connsiteY18" fmla="*/ 295489 h 307890"/>
                  <a:gd name="connsiteX19" fmla="*/ 912843 w 1060577"/>
                  <a:gd name="connsiteY19" fmla="*/ 247864 h 307890"/>
                  <a:gd name="connsiteX20" fmla="*/ 989043 w 1060577"/>
                  <a:gd name="connsiteY20" fmla="*/ 185951 h 307890"/>
                  <a:gd name="connsiteX21" fmla="*/ 1060480 w 1060577"/>
                  <a:gd name="connsiteY21" fmla="*/ 114514 h 307890"/>
                  <a:gd name="connsiteX0" fmla="*/ 1060480 w 1060577"/>
                  <a:gd name="connsiteY0" fmla="*/ 114514 h 307890"/>
                  <a:gd name="connsiteX1" fmla="*/ 1003330 w 1060577"/>
                  <a:gd name="connsiteY1" fmla="*/ 131183 h 307890"/>
                  <a:gd name="connsiteX2" fmla="*/ 955705 w 1060577"/>
                  <a:gd name="connsiteY2" fmla="*/ 171664 h 307890"/>
                  <a:gd name="connsiteX3" fmla="*/ 896174 w 1060577"/>
                  <a:gd name="connsiteY3" fmla="*/ 221670 h 307890"/>
                  <a:gd name="connsiteX4" fmla="*/ 781873 w 1060577"/>
                  <a:gd name="connsiteY4" fmla="*/ 266915 h 307890"/>
                  <a:gd name="connsiteX5" fmla="*/ 617568 w 1060577"/>
                  <a:gd name="connsiteY5" fmla="*/ 266913 h 307890"/>
                  <a:gd name="connsiteX6" fmla="*/ 458024 w 1060577"/>
                  <a:gd name="connsiteY6" fmla="*/ 238338 h 307890"/>
                  <a:gd name="connsiteX7" fmla="*/ 315149 w 1060577"/>
                  <a:gd name="connsiteY7" fmla="*/ 190714 h 307890"/>
                  <a:gd name="connsiteX8" fmla="*/ 200848 w 1060577"/>
                  <a:gd name="connsiteY8" fmla="*/ 143089 h 307890"/>
                  <a:gd name="connsiteX9" fmla="*/ 93693 w 1060577"/>
                  <a:gd name="connsiteY9" fmla="*/ 93083 h 307890"/>
                  <a:gd name="connsiteX10" fmla="*/ 31780 w 1060577"/>
                  <a:gd name="connsiteY10" fmla="*/ 45458 h 307890"/>
                  <a:gd name="connsiteX11" fmla="*/ 823 w 1060577"/>
                  <a:gd name="connsiteY11" fmla="*/ 214 h 307890"/>
                  <a:gd name="connsiteX12" fmla="*/ 17493 w 1060577"/>
                  <a:gd name="connsiteY12" fmla="*/ 64508 h 307890"/>
                  <a:gd name="connsiteX13" fmla="*/ 103218 w 1060577"/>
                  <a:gd name="connsiteY13" fmla="*/ 131183 h 307890"/>
                  <a:gd name="connsiteX14" fmla="*/ 231805 w 1060577"/>
                  <a:gd name="connsiteY14" fmla="*/ 190714 h 307890"/>
                  <a:gd name="connsiteX15" fmla="*/ 350868 w 1060577"/>
                  <a:gd name="connsiteY15" fmla="*/ 238339 h 307890"/>
                  <a:gd name="connsiteX16" fmla="*/ 503268 w 1060577"/>
                  <a:gd name="connsiteY16" fmla="*/ 283583 h 307890"/>
                  <a:gd name="connsiteX17" fmla="*/ 679480 w 1060577"/>
                  <a:gd name="connsiteY17" fmla="*/ 307395 h 307890"/>
                  <a:gd name="connsiteX18" fmla="*/ 805686 w 1060577"/>
                  <a:gd name="connsiteY18" fmla="*/ 295489 h 307890"/>
                  <a:gd name="connsiteX19" fmla="*/ 912843 w 1060577"/>
                  <a:gd name="connsiteY19" fmla="*/ 247864 h 307890"/>
                  <a:gd name="connsiteX20" fmla="*/ 989043 w 1060577"/>
                  <a:gd name="connsiteY20" fmla="*/ 185951 h 307890"/>
                  <a:gd name="connsiteX21" fmla="*/ 1060480 w 1060577"/>
                  <a:gd name="connsiteY21" fmla="*/ 114514 h 307890"/>
                  <a:gd name="connsiteX0" fmla="*/ 1060480 w 1060653"/>
                  <a:gd name="connsiteY0" fmla="*/ 114514 h 307890"/>
                  <a:gd name="connsiteX1" fmla="*/ 1003330 w 1060653"/>
                  <a:gd name="connsiteY1" fmla="*/ 131183 h 307890"/>
                  <a:gd name="connsiteX2" fmla="*/ 955705 w 1060653"/>
                  <a:gd name="connsiteY2" fmla="*/ 171664 h 307890"/>
                  <a:gd name="connsiteX3" fmla="*/ 896174 w 1060653"/>
                  <a:gd name="connsiteY3" fmla="*/ 221670 h 307890"/>
                  <a:gd name="connsiteX4" fmla="*/ 781873 w 1060653"/>
                  <a:gd name="connsiteY4" fmla="*/ 266915 h 307890"/>
                  <a:gd name="connsiteX5" fmla="*/ 617568 w 1060653"/>
                  <a:gd name="connsiteY5" fmla="*/ 266913 h 307890"/>
                  <a:gd name="connsiteX6" fmla="*/ 458024 w 1060653"/>
                  <a:gd name="connsiteY6" fmla="*/ 238338 h 307890"/>
                  <a:gd name="connsiteX7" fmla="*/ 315149 w 1060653"/>
                  <a:gd name="connsiteY7" fmla="*/ 190714 h 307890"/>
                  <a:gd name="connsiteX8" fmla="*/ 200848 w 1060653"/>
                  <a:gd name="connsiteY8" fmla="*/ 143089 h 307890"/>
                  <a:gd name="connsiteX9" fmla="*/ 93693 w 1060653"/>
                  <a:gd name="connsiteY9" fmla="*/ 93083 h 307890"/>
                  <a:gd name="connsiteX10" fmla="*/ 31780 w 1060653"/>
                  <a:gd name="connsiteY10" fmla="*/ 45458 h 307890"/>
                  <a:gd name="connsiteX11" fmla="*/ 823 w 1060653"/>
                  <a:gd name="connsiteY11" fmla="*/ 214 h 307890"/>
                  <a:gd name="connsiteX12" fmla="*/ 17493 w 1060653"/>
                  <a:gd name="connsiteY12" fmla="*/ 64508 h 307890"/>
                  <a:gd name="connsiteX13" fmla="*/ 103218 w 1060653"/>
                  <a:gd name="connsiteY13" fmla="*/ 131183 h 307890"/>
                  <a:gd name="connsiteX14" fmla="*/ 231805 w 1060653"/>
                  <a:gd name="connsiteY14" fmla="*/ 190714 h 307890"/>
                  <a:gd name="connsiteX15" fmla="*/ 350868 w 1060653"/>
                  <a:gd name="connsiteY15" fmla="*/ 238339 h 307890"/>
                  <a:gd name="connsiteX16" fmla="*/ 503268 w 1060653"/>
                  <a:gd name="connsiteY16" fmla="*/ 283583 h 307890"/>
                  <a:gd name="connsiteX17" fmla="*/ 679480 w 1060653"/>
                  <a:gd name="connsiteY17" fmla="*/ 307395 h 307890"/>
                  <a:gd name="connsiteX18" fmla="*/ 805686 w 1060653"/>
                  <a:gd name="connsiteY18" fmla="*/ 295489 h 307890"/>
                  <a:gd name="connsiteX19" fmla="*/ 912843 w 1060653"/>
                  <a:gd name="connsiteY19" fmla="*/ 247864 h 307890"/>
                  <a:gd name="connsiteX20" fmla="*/ 989043 w 1060653"/>
                  <a:gd name="connsiteY20" fmla="*/ 185951 h 307890"/>
                  <a:gd name="connsiteX21" fmla="*/ 1019997 w 1060653"/>
                  <a:gd name="connsiteY21" fmla="*/ 150235 h 307890"/>
                  <a:gd name="connsiteX22" fmla="*/ 1060480 w 1060653"/>
                  <a:gd name="connsiteY22" fmla="*/ 114514 h 307890"/>
                  <a:gd name="connsiteX0" fmla="*/ 1060480 w 1060653"/>
                  <a:gd name="connsiteY0" fmla="*/ 114514 h 305709"/>
                  <a:gd name="connsiteX1" fmla="*/ 1003330 w 1060653"/>
                  <a:gd name="connsiteY1" fmla="*/ 131183 h 305709"/>
                  <a:gd name="connsiteX2" fmla="*/ 955705 w 1060653"/>
                  <a:gd name="connsiteY2" fmla="*/ 171664 h 305709"/>
                  <a:gd name="connsiteX3" fmla="*/ 896174 w 1060653"/>
                  <a:gd name="connsiteY3" fmla="*/ 221670 h 305709"/>
                  <a:gd name="connsiteX4" fmla="*/ 781873 w 1060653"/>
                  <a:gd name="connsiteY4" fmla="*/ 266915 h 305709"/>
                  <a:gd name="connsiteX5" fmla="*/ 617568 w 1060653"/>
                  <a:gd name="connsiteY5" fmla="*/ 266913 h 305709"/>
                  <a:gd name="connsiteX6" fmla="*/ 458024 w 1060653"/>
                  <a:gd name="connsiteY6" fmla="*/ 238338 h 305709"/>
                  <a:gd name="connsiteX7" fmla="*/ 315149 w 1060653"/>
                  <a:gd name="connsiteY7" fmla="*/ 190714 h 305709"/>
                  <a:gd name="connsiteX8" fmla="*/ 200848 w 1060653"/>
                  <a:gd name="connsiteY8" fmla="*/ 143089 h 305709"/>
                  <a:gd name="connsiteX9" fmla="*/ 93693 w 1060653"/>
                  <a:gd name="connsiteY9" fmla="*/ 93083 h 305709"/>
                  <a:gd name="connsiteX10" fmla="*/ 31780 w 1060653"/>
                  <a:gd name="connsiteY10" fmla="*/ 45458 h 305709"/>
                  <a:gd name="connsiteX11" fmla="*/ 823 w 1060653"/>
                  <a:gd name="connsiteY11" fmla="*/ 214 h 305709"/>
                  <a:gd name="connsiteX12" fmla="*/ 17493 w 1060653"/>
                  <a:gd name="connsiteY12" fmla="*/ 64508 h 305709"/>
                  <a:gd name="connsiteX13" fmla="*/ 103218 w 1060653"/>
                  <a:gd name="connsiteY13" fmla="*/ 131183 h 305709"/>
                  <a:gd name="connsiteX14" fmla="*/ 231805 w 1060653"/>
                  <a:gd name="connsiteY14" fmla="*/ 190714 h 305709"/>
                  <a:gd name="connsiteX15" fmla="*/ 350868 w 1060653"/>
                  <a:gd name="connsiteY15" fmla="*/ 238339 h 305709"/>
                  <a:gd name="connsiteX16" fmla="*/ 503268 w 1060653"/>
                  <a:gd name="connsiteY16" fmla="*/ 283583 h 305709"/>
                  <a:gd name="connsiteX17" fmla="*/ 677098 w 1060653"/>
                  <a:gd name="connsiteY17" fmla="*/ 305013 h 305709"/>
                  <a:gd name="connsiteX18" fmla="*/ 805686 w 1060653"/>
                  <a:gd name="connsiteY18" fmla="*/ 295489 h 305709"/>
                  <a:gd name="connsiteX19" fmla="*/ 912843 w 1060653"/>
                  <a:gd name="connsiteY19" fmla="*/ 247864 h 305709"/>
                  <a:gd name="connsiteX20" fmla="*/ 989043 w 1060653"/>
                  <a:gd name="connsiteY20" fmla="*/ 185951 h 305709"/>
                  <a:gd name="connsiteX21" fmla="*/ 1019997 w 1060653"/>
                  <a:gd name="connsiteY21" fmla="*/ 150235 h 305709"/>
                  <a:gd name="connsiteX22" fmla="*/ 1060480 w 1060653"/>
                  <a:gd name="connsiteY22" fmla="*/ 114514 h 305709"/>
                  <a:gd name="connsiteX0" fmla="*/ 1060480 w 1060755"/>
                  <a:gd name="connsiteY0" fmla="*/ 114514 h 305709"/>
                  <a:gd name="connsiteX1" fmla="*/ 998568 w 1060755"/>
                  <a:gd name="connsiteY1" fmla="*/ 128802 h 305709"/>
                  <a:gd name="connsiteX2" fmla="*/ 955705 w 1060755"/>
                  <a:gd name="connsiteY2" fmla="*/ 171664 h 305709"/>
                  <a:gd name="connsiteX3" fmla="*/ 896174 w 1060755"/>
                  <a:gd name="connsiteY3" fmla="*/ 221670 h 305709"/>
                  <a:gd name="connsiteX4" fmla="*/ 781873 w 1060755"/>
                  <a:gd name="connsiteY4" fmla="*/ 266915 h 305709"/>
                  <a:gd name="connsiteX5" fmla="*/ 617568 w 1060755"/>
                  <a:gd name="connsiteY5" fmla="*/ 266913 h 305709"/>
                  <a:gd name="connsiteX6" fmla="*/ 458024 w 1060755"/>
                  <a:gd name="connsiteY6" fmla="*/ 238338 h 305709"/>
                  <a:gd name="connsiteX7" fmla="*/ 315149 w 1060755"/>
                  <a:gd name="connsiteY7" fmla="*/ 190714 h 305709"/>
                  <a:gd name="connsiteX8" fmla="*/ 200848 w 1060755"/>
                  <a:gd name="connsiteY8" fmla="*/ 143089 h 305709"/>
                  <a:gd name="connsiteX9" fmla="*/ 93693 w 1060755"/>
                  <a:gd name="connsiteY9" fmla="*/ 93083 h 305709"/>
                  <a:gd name="connsiteX10" fmla="*/ 31780 w 1060755"/>
                  <a:gd name="connsiteY10" fmla="*/ 45458 h 305709"/>
                  <a:gd name="connsiteX11" fmla="*/ 823 w 1060755"/>
                  <a:gd name="connsiteY11" fmla="*/ 214 h 305709"/>
                  <a:gd name="connsiteX12" fmla="*/ 17493 w 1060755"/>
                  <a:gd name="connsiteY12" fmla="*/ 64508 h 305709"/>
                  <a:gd name="connsiteX13" fmla="*/ 103218 w 1060755"/>
                  <a:gd name="connsiteY13" fmla="*/ 131183 h 305709"/>
                  <a:gd name="connsiteX14" fmla="*/ 231805 w 1060755"/>
                  <a:gd name="connsiteY14" fmla="*/ 190714 h 305709"/>
                  <a:gd name="connsiteX15" fmla="*/ 350868 w 1060755"/>
                  <a:gd name="connsiteY15" fmla="*/ 238339 h 305709"/>
                  <a:gd name="connsiteX16" fmla="*/ 503268 w 1060755"/>
                  <a:gd name="connsiteY16" fmla="*/ 283583 h 305709"/>
                  <a:gd name="connsiteX17" fmla="*/ 677098 w 1060755"/>
                  <a:gd name="connsiteY17" fmla="*/ 305013 h 305709"/>
                  <a:gd name="connsiteX18" fmla="*/ 805686 w 1060755"/>
                  <a:gd name="connsiteY18" fmla="*/ 295489 h 305709"/>
                  <a:gd name="connsiteX19" fmla="*/ 912843 w 1060755"/>
                  <a:gd name="connsiteY19" fmla="*/ 247864 h 305709"/>
                  <a:gd name="connsiteX20" fmla="*/ 989043 w 1060755"/>
                  <a:gd name="connsiteY20" fmla="*/ 185951 h 305709"/>
                  <a:gd name="connsiteX21" fmla="*/ 1019997 w 1060755"/>
                  <a:gd name="connsiteY21" fmla="*/ 150235 h 305709"/>
                  <a:gd name="connsiteX22" fmla="*/ 1060480 w 1060755"/>
                  <a:gd name="connsiteY22" fmla="*/ 114514 h 305709"/>
                  <a:gd name="connsiteX0" fmla="*/ 1060480 w 1060586"/>
                  <a:gd name="connsiteY0" fmla="*/ 114514 h 305709"/>
                  <a:gd name="connsiteX1" fmla="*/ 998568 w 1060586"/>
                  <a:gd name="connsiteY1" fmla="*/ 128802 h 305709"/>
                  <a:gd name="connsiteX2" fmla="*/ 955705 w 1060586"/>
                  <a:gd name="connsiteY2" fmla="*/ 171664 h 305709"/>
                  <a:gd name="connsiteX3" fmla="*/ 896174 w 1060586"/>
                  <a:gd name="connsiteY3" fmla="*/ 221670 h 305709"/>
                  <a:gd name="connsiteX4" fmla="*/ 781873 w 1060586"/>
                  <a:gd name="connsiteY4" fmla="*/ 266915 h 305709"/>
                  <a:gd name="connsiteX5" fmla="*/ 617568 w 1060586"/>
                  <a:gd name="connsiteY5" fmla="*/ 266913 h 305709"/>
                  <a:gd name="connsiteX6" fmla="*/ 458024 w 1060586"/>
                  <a:gd name="connsiteY6" fmla="*/ 238338 h 305709"/>
                  <a:gd name="connsiteX7" fmla="*/ 315149 w 1060586"/>
                  <a:gd name="connsiteY7" fmla="*/ 190714 h 305709"/>
                  <a:gd name="connsiteX8" fmla="*/ 200848 w 1060586"/>
                  <a:gd name="connsiteY8" fmla="*/ 143089 h 305709"/>
                  <a:gd name="connsiteX9" fmla="*/ 93693 w 1060586"/>
                  <a:gd name="connsiteY9" fmla="*/ 93083 h 305709"/>
                  <a:gd name="connsiteX10" fmla="*/ 31780 w 1060586"/>
                  <a:gd name="connsiteY10" fmla="*/ 45458 h 305709"/>
                  <a:gd name="connsiteX11" fmla="*/ 823 w 1060586"/>
                  <a:gd name="connsiteY11" fmla="*/ 214 h 305709"/>
                  <a:gd name="connsiteX12" fmla="*/ 17493 w 1060586"/>
                  <a:gd name="connsiteY12" fmla="*/ 64508 h 305709"/>
                  <a:gd name="connsiteX13" fmla="*/ 103218 w 1060586"/>
                  <a:gd name="connsiteY13" fmla="*/ 131183 h 305709"/>
                  <a:gd name="connsiteX14" fmla="*/ 231805 w 1060586"/>
                  <a:gd name="connsiteY14" fmla="*/ 190714 h 305709"/>
                  <a:gd name="connsiteX15" fmla="*/ 350868 w 1060586"/>
                  <a:gd name="connsiteY15" fmla="*/ 238339 h 305709"/>
                  <a:gd name="connsiteX16" fmla="*/ 503268 w 1060586"/>
                  <a:gd name="connsiteY16" fmla="*/ 283583 h 305709"/>
                  <a:gd name="connsiteX17" fmla="*/ 677098 w 1060586"/>
                  <a:gd name="connsiteY17" fmla="*/ 305013 h 305709"/>
                  <a:gd name="connsiteX18" fmla="*/ 805686 w 1060586"/>
                  <a:gd name="connsiteY18" fmla="*/ 295489 h 305709"/>
                  <a:gd name="connsiteX19" fmla="*/ 912843 w 1060586"/>
                  <a:gd name="connsiteY19" fmla="*/ 247864 h 305709"/>
                  <a:gd name="connsiteX20" fmla="*/ 989043 w 1060586"/>
                  <a:gd name="connsiteY20" fmla="*/ 185951 h 305709"/>
                  <a:gd name="connsiteX21" fmla="*/ 1012853 w 1060586"/>
                  <a:gd name="connsiteY21" fmla="*/ 147854 h 305709"/>
                  <a:gd name="connsiteX22" fmla="*/ 1060480 w 1060586"/>
                  <a:gd name="connsiteY22" fmla="*/ 114514 h 305709"/>
                  <a:gd name="connsiteX0" fmla="*/ 1060480 w 1060586"/>
                  <a:gd name="connsiteY0" fmla="*/ 114514 h 305709"/>
                  <a:gd name="connsiteX1" fmla="*/ 998568 w 1060586"/>
                  <a:gd name="connsiteY1" fmla="*/ 128802 h 305709"/>
                  <a:gd name="connsiteX2" fmla="*/ 955705 w 1060586"/>
                  <a:gd name="connsiteY2" fmla="*/ 171664 h 305709"/>
                  <a:gd name="connsiteX3" fmla="*/ 896174 w 1060586"/>
                  <a:gd name="connsiteY3" fmla="*/ 221670 h 305709"/>
                  <a:gd name="connsiteX4" fmla="*/ 781873 w 1060586"/>
                  <a:gd name="connsiteY4" fmla="*/ 266915 h 305709"/>
                  <a:gd name="connsiteX5" fmla="*/ 617568 w 1060586"/>
                  <a:gd name="connsiteY5" fmla="*/ 266913 h 305709"/>
                  <a:gd name="connsiteX6" fmla="*/ 458024 w 1060586"/>
                  <a:gd name="connsiteY6" fmla="*/ 238338 h 305709"/>
                  <a:gd name="connsiteX7" fmla="*/ 315149 w 1060586"/>
                  <a:gd name="connsiteY7" fmla="*/ 190714 h 305709"/>
                  <a:gd name="connsiteX8" fmla="*/ 200848 w 1060586"/>
                  <a:gd name="connsiteY8" fmla="*/ 143089 h 305709"/>
                  <a:gd name="connsiteX9" fmla="*/ 93693 w 1060586"/>
                  <a:gd name="connsiteY9" fmla="*/ 93083 h 305709"/>
                  <a:gd name="connsiteX10" fmla="*/ 31780 w 1060586"/>
                  <a:gd name="connsiteY10" fmla="*/ 45458 h 305709"/>
                  <a:gd name="connsiteX11" fmla="*/ 823 w 1060586"/>
                  <a:gd name="connsiteY11" fmla="*/ 214 h 305709"/>
                  <a:gd name="connsiteX12" fmla="*/ 17493 w 1060586"/>
                  <a:gd name="connsiteY12" fmla="*/ 64508 h 305709"/>
                  <a:gd name="connsiteX13" fmla="*/ 103218 w 1060586"/>
                  <a:gd name="connsiteY13" fmla="*/ 131183 h 305709"/>
                  <a:gd name="connsiteX14" fmla="*/ 231805 w 1060586"/>
                  <a:gd name="connsiteY14" fmla="*/ 190714 h 305709"/>
                  <a:gd name="connsiteX15" fmla="*/ 350868 w 1060586"/>
                  <a:gd name="connsiteY15" fmla="*/ 238339 h 305709"/>
                  <a:gd name="connsiteX16" fmla="*/ 503268 w 1060586"/>
                  <a:gd name="connsiteY16" fmla="*/ 283583 h 305709"/>
                  <a:gd name="connsiteX17" fmla="*/ 677098 w 1060586"/>
                  <a:gd name="connsiteY17" fmla="*/ 305013 h 305709"/>
                  <a:gd name="connsiteX18" fmla="*/ 805686 w 1060586"/>
                  <a:gd name="connsiteY18" fmla="*/ 295489 h 305709"/>
                  <a:gd name="connsiteX19" fmla="*/ 912843 w 1060586"/>
                  <a:gd name="connsiteY19" fmla="*/ 247864 h 305709"/>
                  <a:gd name="connsiteX20" fmla="*/ 981899 w 1060586"/>
                  <a:gd name="connsiteY20" fmla="*/ 185951 h 305709"/>
                  <a:gd name="connsiteX21" fmla="*/ 1012853 w 1060586"/>
                  <a:gd name="connsiteY21" fmla="*/ 147854 h 305709"/>
                  <a:gd name="connsiteX22" fmla="*/ 1060480 w 1060586"/>
                  <a:gd name="connsiteY22" fmla="*/ 114514 h 305709"/>
                  <a:gd name="connsiteX0" fmla="*/ 1060480 w 1060636"/>
                  <a:gd name="connsiteY0" fmla="*/ 114514 h 305709"/>
                  <a:gd name="connsiteX1" fmla="*/ 1027141 w 1060636"/>
                  <a:gd name="connsiteY1" fmla="*/ 112136 h 305709"/>
                  <a:gd name="connsiteX2" fmla="*/ 998568 w 1060636"/>
                  <a:gd name="connsiteY2" fmla="*/ 128802 h 305709"/>
                  <a:gd name="connsiteX3" fmla="*/ 955705 w 1060636"/>
                  <a:gd name="connsiteY3" fmla="*/ 171664 h 305709"/>
                  <a:gd name="connsiteX4" fmla="*/ 896174 w 1060636"/>
                  <a:gd name="connsiteY4" fmla="*/ 221670 h 305709"/>
                  <a:gd name="connsiteX5" fmla="*/ 781873 w 1060636"/>
                  <a:gd name="connsiteY5" fmla="*/ 266915 h 305709"/>
                  <a:gd name="connsiteX6" fmla="*/ 617568 w 1060636"/>
                  <a:gd name="connsiteY6" fmla="*/ 266913 h 305709"/>
                  <a:gd name="connsiteX7" fmla="*/ 458024 w 1060636"/>
                  <a:gd name="connsiteY7" fmla="*/ 238338 h 305709"/>
                  <a:gd name="connsiteX8" fmla="*/ 315149 w 1060636"/>
                  <a:gd name="connsiteY8" fmla="*/ 190714 h 305709"/>
                  <a:gd name="connsiteX9" fmla="*/ 200848 w 1060636"/>
                  <a:gd name="connsiteY9" fmla="*/ 143089 h 305709"/>
                  <a:gd name="connsiteX10" fmla="*/ 93693 w 1060636"/>
                  <a:gd name="connsiteY10" fmla="*/ 93083 h 305709"/>
                  <a:gd name="connsiteX11" fmla="*/ 31780 w 1060636"/>
                  <a:gd name="connsiteY11" fmla="*/ 45458 h 305709"/>
                  <a:gd name="connsiteX12" fmla="*/ 823 w 1060636"/>
                  <a:gd name="connsiteY12" fmla="*/ 214 h 305709"/>
                  <a:gd name="connsiteX13" fmla="*/ 17493 w 1060636"/>
                  <a:gd name="connsiteY13" fmla="*/ 64508 h 305709"/>
                  <a:gd name="connsiteX14" fmla="*/ 103218 w 1060636"/>
                  <a:gd name="connsiteY14" fmla="*/ 131183 h 305709"/>
                  <a:gd name="connsiteX15" fmla="*/ 231805 w 1060636"/>
                  <a:gd name="connsiteY15" fmla="*/ 190714 h 305709"/>
                  <a:gd name="connsiteX16" fmla="*/ 350868 w 1060636"/>
                  <a:gd name="connsiteY16" fmla="*/ 238339 h 305709"/>
                  <a:gd name="connsiteX17" fmla="*/ 503268 w 1060636"/>
                  <a:gd name="connsiteY17" fmla="*/ 283583 h 305709"/>
                  <a:gd name="connsiteX18" fmla="*/ 677098 w 1060636"/>
                  <a:gd name="connsiteY18" fmla="*/ 305013 h 305709"/>
                  <a:gd name="connsiteX19" fmla="*/ 805686 w 1060636"/>
                  <a:gd name="connsiteY19" fmla="*/ 295489 h 305709"/>
                  <a:gd name="connsiteX20" fmla="*/ 912843 w 1060636"/>
                  <a:gd name="connsiteY20" fmla="*/ 247864 h 305709"/>
                  <a:gd name="connsiteX21" fmla="*/ 981899 w 1060636"/>
                  <a:gd name="connsiteY21" fmla="*/ 185951 h 305709"/>
                  <a:gd name="connsiteX22" fmla="*/ 1012853 w 1060636"/>
                  <a:gd name="connsiteY22" fmla="*/ 147854 h 305709"/>
                  <a:gd name="connsiteX23" fmla="*/ 1060480 w 1060636"/>
                  <a:gd name="connsiteY23" fmla="*/ 114514 h 305709"/>
                  <a:gd name="connsiteX0" fmla="*/ 1060125 w 1060281"/>
                  <a:gd name="connsiteY0" fmla="*/ 114514 h 305709"/>
                  <a:gd name="connsiteX1" fmla="*/ 1026786 w 1060281"/>
                  <a:gd name="connsiteY1" fmla="*/ 112136 h 305709"/>
                  <a:gd name="connsiteX2" fmla="*/ 998213 w 1060281"/>
                  <a:gd name="connsiteY2" fmla="*/ 128802 h 305709"/>
                  <a:gd name="connsiteX3" fmla="*/ 955350 w 1060281"/>
                  <a:gd name="connsiteY3" fmla="*/ 171664 h 305709"/>
                  <a:gd name="connsiteX4" fmla="*/ 895819 w 1060281"/>
                  <a:gd name="connsiteY4" fmla="*/ 221670 h 305709"/>
                  <a:gd name="connsiteX5" fmla="*/ 781518 w 1060281"/>
                  <a:gd name="connsiteY5" fmla="*/ 266915 h 305709"/>
                  <a:gd name="connsiteX6" fmla="*/ 617213 w 1060281"/>
                  <a:gd name="connsiteY6" fmla="*/ 266913 h 305709"/>
                  <a:gd name="connsiteX7" fmla="*/ 457669 w 1060281"/>
                  <a:gd name="connsiteY7" fmla="*/ 238338 h 305709"/>
                  <a:gd name="connsiteX8" fmla="*/ 314794 w 1060281"/>
                  <a:gd name="connsiteY8" fmla="*/ 190714 h 305709"/>
                  <a:gd name="connsiteX9" fmla="*/ 200493 w 1060281"/>
                  <a:gd name="connsiteY9" fmla="*/ 143089 h 305709"/>
                  <a:gd name="connsiteX10" fmla="*/ 93338 w 1060281"/>
                  <a:gd name="connsiteY10" fmla="*/ 93083 h 305709"/>
                  <a:gd name="connsiteX11" fmla="*/ 31425 w 1060281"/>
                  <a:gd name="connsiteY11" fmla="*/ 45458 h 305709"/>
                  <a:gd name="connsiteX12" fmla="*/ 468 w 1060281"/>
                  <a:gd name="connsiteY12" fmla="*/ 214 h 305709"/>
                  <a:gd name="connsiteX13" fmla="*/ 19519 w 1060281"/>
                  <a:gd name="connsiteY13" fmla="*/ 64508 h 305709"/>
                  <a:gd name="connsiteX14" fmla="*/ 102863 w 1060281"/>
                  <a:gd name="connsiteY14" fmla="*/ 131183 h 305709"/>
                  <a:gd name="connsiteX15" fmla="*/ 231450 w 1060281"/>
                  <a:gd name="connsiteY15" fmla="*/ 190714 h 305709"/>
                  <a:gd name="connsiteX16" fmla="*/ 350513 w 1060281"/>
                  <a:gd name="connsiteY16" fmla="*/ 238339 h 305709"/>
                  <a:gd name="connsiteX17" fmla="*/ 502913 w 1060281"/>
                  <a:gd name="connsiteY17" fmla="*/ 283583 h 305709"/>
                  <a:gd name="connsiteX18" fmla="*/ 676743 w 1060281"/>
                  <a:gd name="connsiteY18" fmla="*/ 305013 h 305709"/>
                  <a:gd name="connsiteX19" fmla="*/ 805331 w 1060281"/>
                  <a:gd name="connsiteY19" fmla="*/ 295489 h 305709"/>
                  <a:gd name="connsiteX20" fmla="*/ 912488 w 1060281"/>
                  <a:gd name="connsiteY20" fmla="*/ 247864 h 305709"/>
                  <a:gd name="connsiteX21" fmla="*/ 981544 w 1060281"/>
                  <a:gd name="connsiteY21" fmla="*/ 185951 h 305709"/>
                  <a:gd name="connsiteX22" fmla="*/ 1012498 w 1060281"/>
                  <a:gd name="connsiteY22" fmla="*/ 147854 h 305709"/>
                  <a:gd name="connsiteX23" fmla="*/ 1060125 w 1060281"/>
                  <a:gd name="connsiteY23" fmla="*/ 114514 h 305709"/>
                  <a:gd name="connsiteX0" fmla="*/ 1060125 w 1060281"/>
                  <a:gd name="connsiteY0" fmla="*/ 114514 h 305709"/>
                  <a:gd name="connsiteX1" fmla="*/ 1026786 w 1060281"/>
                  <a:gd name="connsiteY1" fmla="*/ 112136 h 305709"/>
                  <a:gd name="connsiteX2" fmla="*/ 998213 w 1060281"/>
                  <a:gd name="connsiteY2" fmla="*/ 128802 h 305709"/>
                  <a:gd name="connsiteX3" fmla="*/ 955350 w 1060281"/>
                  <a:gd name="connsiteY3" fmla="*/ 171664 h 305709"/>
                  <a:gd name="connsiteX4" fmla="*/ 895819 w 1060281"/>
                  <a:gd name="connsiteY4" fmla="*/ 221670 h 305709"/>
                  <a:gd name="connsiteX5" fmla="*/ 781518 w 1060281"/>
                  <a:gd name="connsiteY5" fmla="*/ 266915 h 305709"/>
                  <a:gd name="connsiteX6" fmla="*/ 617213 w 1060281"/>
                  <a:gd name="connsiteY6" fmla="*/ 266913 h 305709"/>
                  <a:gd name="connsiteX7" fmla="*/ 457669 w 1060281"/>
                  <a:gd name="connsiteY7" fmla="*/ 238338 h 305709"/>
                  <a:gd name="connsiteX8" fmla="*/ 314794 w 1060281"/>
                  <a:gd name="connsiteY8" fmla="*/ 190714 h 305709"/>
                  <a:gd name="connsiteX9" fmla="*/ 195731 w 1060281"/>
                  <a:gd name="connsiteY9" fmla="*/ 145470 h 305709"/>
                  <a:gd name="connsiteX10" fmla="*/ 93338 w 1060281"/>
                  <a:gd name="connsiteY10" fmla="*/ 93083 h 305709"/>
                  <a:gd name="connsiteX11" fmla="*/ 31425 w 1060281"/>
                  <a:gd name="connsiteY11" fmla="*/ 45458 h 305709"/>
                  <a:gd name="connsiteX12" fmla="*/ 468 w 1060281"/>
                  <a:gd name="connsiteY12" fmla="*/ 214 h 305709"/>
                  <a:gd name="connsiteX13" fmla="*/ 19519 w 1060281"/>
                  <a:gd name="connsiteY13" fmla="*/ 64508 h 305709"/>
                  <a:gd name="connsiteX14" fmla="*/ 102863 w 1060281"/>
                  <a:gd name="connsiteY14" fmla="*/ 131183 h 305709"/>
                  <a:gd name="connsiteX15" fmla="*/ 231450 w 1060281"/>
                  <a:gd name="connsiteY15" fmla="*/ 190714 h 305709"/>
                  <a:gd name="connsiteX16" fmla="*/ 350513 w 1060281"/>
                  <a:gd name="connsiteY16" fmla="*/ 238339 h 305709"/>
                  <a:gd name="connsiteX17" fmla="*/ 502913 w 1060281"/>
                  <a:gd name="connsiteY17" fmla="*/ 283583 h 305709"/>
                  <a:gd name="connsiteX18" fmla="*/ 676743 w 1060281"/>
                  <a:gd name="connsiteY18" fmla="*/ 305013 h 305709"/>
                  <a:gd name="connsiteX19" fmla="*/ 805331 w 1060281"/>
                  <a:gd name="connsiteY19" fmla="*/ 295489 h 305709"/>
                  <a:gd name="connsiteX20" fmla="*/ 912488 w 1060281"/>
                  <a:gd name="connsiteY20" fmla="*/ 247864 h 305709"/>
                  <a:gd name="connsiteX21" fmla="*/ 981544 w 1060281"/>
                  <a:gd name="connsiteY21" fmla="*/ 185951 h 305709"/>
                  <a:gd name="connsiteX22" fmla="*/ 1012498 w 1060281"/>
                  <a:gd name="connsiteY22" fmla="*/ 147854 h 305709"/>
                  <a:gd name="connsiteX23" fmla="*/ 1060125 w 1060281"/>
                  <a:gd name="connsiteY23" fmla="*/ 114514 h 305709"/>
                  <a:gd name="connsiteX0" fmla="*/ 1060125 w 1060281"/>
                  <a:gd name="connsiteY0" fmla="*/ 114514 h 305709"/>
                  <a:gd name="connsiteX1" fmla="*/ 1026786 w 1060281"/>
                  <a:gd name="connsiteY1" fmla="*/ 112136 h 305709"/>
                  <a:gd name="connsiteX2" fmla="*/ 998213 w 1060281"/>
                  <a:gd name="connsiteY2" fmla="*/ 128802 h 305709"/>
                  <a:gd name="connsiteX3" fmla="*/ 955350 w 1060281"/>
                  <a:gd name="connsiteY3" fmla="*/ 171664 h 305709"/>
                  <a:gd name="connsiteX4" fmla="*/ 895819 w 1060281"/>
                  <a:gd name="connsiteY4" fmla="*/ 221670 h 305709"/>
                  <a:gd name="connsiteX5" fmla="*/ 781518 w 1060281"/>
                  <a:gd name="connsiteY5" fmla="*/ 266915 h 305709"/>
                  <a:gd name="connsiteX6" fmla="*/ 617213 w 1060281"/>
                  <a:gd name="connsiteY6" fmla="*/ 266913 h 305709"/>
                  <a:gd name="connsiteX7" fmla="*/ 457669 w 1060281"/>
                  <a:gd name="connsiteY7" fmla="*/ 238338 h 305709"/>
                  <a:gd name="connsiteX8" fmla="*/ 314794 w 1060281"/>
                  <a:gd name="connsiteY8" fmla="*/ 190714 h 305709"/>
                  <a:gd name="connsiteX9" fmla="*/ 195731 w 1060281"/>
                  <a:gd name="connsiteY9" fmla="*/ 145470 h 305709"/>
                  <a:gd name="connsiteX10" fmla="*/ 93338 w 1060281"/>
                  <a:gd name="connsiteY10" fmla="*/ 93083 h 305709"/>
                  <a:gd name="connsiteX11" fmla="*/ 31425 w 1060281"/>
                  <a:gd name="connsiteY11" fmla="*/ 45458 h 305709"/>
                  <a:gd name="connsiteX12" fmla="*/ 468 w 1060281"/>
                  <a:gd name="connsiteY12" fmla="*/ 214 h 305709"/>
                  <a:gd name="connsiteX13" fmla="*/ 19519 w 1060281"/>
                  <a:gd name="connsiteY13" fmla="*/ 64508 h 305709"/>
                  <a:gd name="connsiteX14" fmla="*/ 102863 w 1060281"/>
                  <a:gd name="connsiteY14" fmla="*/ 131183 h 305709"/>
                  <a:gd name="connsiteX15" fmla="*/ 226688 w 1060281"/>
                  <a:gd name="connsiteY15" fmla="*/ 190714 h 305709"/>
                  <a:gd name="connsiteX16" fmla="*/ 350513 w 1060281"/>
                  <a:gd name="connsiteY16" fmla="*/ 238339 h 305709"/>
                  <a:gd name="connsiteX17" fmla="*/ 502913 w 1060281"/>
                  <a:gd name="connsiteY17" fmla="*/ 283583 h 305709"/>
                  <a:gd name="connsiteX18" fmla="*/ 676743 w 1060281"/>
                  <a:gd name="connsiteY18" fmla="*/ 305013 h 305709"/>
                  <a:gd name="connsiteX19" fmla="*/ 805331 w 1060281"/>
                  <a:gd name="connsiteY19" fmla="*/ 295489 h 305709"/>
                  <a:gd name="connsiteX20" fmla="*/ 912488 w 1060281"/>
                  <a:gd name="connsiteY20" fmla="*/ 247864 h 305709"/>
                  <a:gd name="connsiteX21" fmla="*/ 981544 w 1060281"/>
                  <a:gd name="connsiteY21" fmla="*/ 185951 h 305709"/>
                  <a:gd name="connsiteX22" fmla="*/ 1012498 w 1060281"/>
                  <a:gd name="connsiteY22" fmla="*/ 147854 h 305709"/>
                  <a:gd name="connsiteX23" fmla="*/ 1060125 w 1060281"/>
                  <a:gd name="connsiteY23" fmla="*/ 114514 h 305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60281" h="305709">
                    <a:moveTo>
                      <a:pt x="1060125" y="114514"/>
                    </a:moveTo>
                    <a:cubicBezTo>
                      <a:pt x="1062506" y="108561"/>
                      <a:pt x="1037105" y="109755"/>
                      <a:pt x="1026786" y="112136"/>
                    </a:cubicBezTo>
                    <a:cubicBezTo>
                      <a:pt x="1016467" y="114517"/>
                      <a:pt x="1010119" y="118881"/>
                      <a:pt x="998213" y="128802"/>
                    </a:cubicBezTo>
                    <a:cubicBezTo>
                      <a:pt x="986307" y="138723"/>
                      <a:pt x="972416" y="156186"/>
                      <a:pt x="955350" y="171664"/>
                    </a:cubicBezTo>
                    <a:cubicBezTo>
                      <a:pt x="938284" y="187142"/>
                      <a:pt x="924791" y="205795"/>
                      <a:pt x="895819" y="221670"/>
                    </a:cubicBezTo>
                    <a:cubicBezTo>
                      <a:pt x="866847" y="237545"/>
                      <a:pt x="827952" y="259375"/>
                      <a:pt x="781518" y="266915"/>
                    </a:cubicBezTo>
                    <a:cubicBezTo>
                      <a:pt x="735084" y="274455"/>
                      <a:pt x="671188" y="271676"/>
                      <a:pt x="617213" y="266913"/>
                    </a:cubicBezTo>
                    <a:cubicBezTo>
                      <a:pt x="563238" y="262150"/>
                      <a:pt x="508072" y="251038"/>
                      <a:pt x="457669" y="238338"/>
                    </a:cubicBezTo>
                    <a:cubicBezTo>
                      <a:pt x="407266" y="225638"/>
                      <a:pt x="358450" y="206192"/>
                      <a:pt x="314794" y="190714"/>
                    </a:cubicBezTo>
                    <a:cubicBezTo>
                      <a:pt x="271138" y="175236"/>
                      <a:pt x="232640" y="161742"/>
                      <a:pt x="195731" y="145470"/>
                    </a:cubicBezTo>
                    <a:cubicBezTo>
                      <a:pt x="158822" y="129198"/>
                      <a:pt x="120722" y="109752"/>
                      <a:pt x="93338" y="93083"/>
                    </a:cubicBezTo>
                    <a:cubicBezTo>
                      <a:pt x="65954" y="76414"/>
                      <a:pt x="46903" y="60936"/>
                      <a:pt x="31425" y="45458"/>
                    </a:cubicBezTo>
                    <a:cubicBezTo>
                      <a:pt x="15947" y="29980"/>
                      <a:pt x="2452" y="-2961"/>
                      <a:pt x="468" y="214"/>
                    </a:cubicBezTo>
                    <a:cubicBezTo>
                      <a:pt x="-1516" y="3389"/>
                      <a:pt x="2453" y="42680"/>
                      <a:pt x="19519" y="64508"/>
                    </a:cubicBezTo>
                    <a:cubicBezTo>
                      <a:pt x="36585" y="86336"/>
                      <a:pt x="68335" y="110149"/>
                      <a:pt x="102863" y="131183"/>
                    </a:cubicBezTo>
                    <a:cubicBezTo>
                      <a:pt x="137391" y="152217"/>
                      <a:pt x="185413" y="172855"/>
                      <a:pt x="226688" y="190714"/>
                    </a:cubicBezTo>
                    <a:cubicBezTo>
                      <a:pt x="267963" y="208573"/>
                      <a:pt x="304476" y="222861"/>
                      <a:pt x="350513" y="238339"/>
                    </a:cubicBezTo>
                    <a:cubicBezTo>
                      <a:pt x="396550" y="253817"/>
                      <a:pt x="448541" y="272471"/>
                      <a:pt x="502913" y="283583"/>
                    </a:cubicBezTo>
                    <a:cubicBezTo>
                      <a:pt x="557285" y="294695"/>
                      <a:pt x="626340" y="303029"/>
                      <a:pt x="676743" y="305013"/>
                    </a:cubicBezTo>
                    <a:cubicBezTo>
                      <a:pt x="727146" y="306997"/>
                      <a:pt x="766040" y="305014"/>
                      <a:pt x="805331" y="295489"/>
                    </a:cubicBezTo>
                    <a:cubicBezTo>
                      <a:pt x="844622" y="285964"/>
                      <a:pt x="882722" y="264533"/>
                      <a:pt x="912488" y="247864"/>
                    </a:cubicBezTo>
                    <a:cubicBezTo>
                      <a:pt x="942254" y="231195"/>
                      <a:pt x="964876" y="202619"/>
                      <a:pt x="981544" y="185951"/>
                    </a:cubicBezTo>
                    <a:cubicBezTo>
                      <a:pt x="998212" y="169283"/>
                      <a:pt x="1000592" y="159760"/>
                      <a:pt x="1012498" y="147854"/>
                    </a:cubicBezTo>
                    <a:cubicBezTo>
                      <a:pt x="1024404" y="135948"/>
                      <a:pt x="1057744" y="120467"/>
                      <a:pt x="1060125" y="114514"/>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114" name="Freeform 5555"/>
              <p:cNvSpPr>
                <a:spLocks noChangeAspect="1"/>
              </p:cNvSpPr>
              <p:nvPr/>
            </p:nvSpPr>
            <p:spPr bwMode="auto">
              <a:xfrm rot="18900000" flipH="1" flipV="1">
                <a:off x="1834325" y="1976984"/>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5" name="Freeform 5556"/>
              <p:cNvSpPr>
                <a:spLocks noChangeAspect="1"/>
              </p:cNvSpPr>
              <p:nvPr/>
            </p:nvSpPr>
            <p:spPr bwMode="auto">
              <a:xfrm rot="21360000" flipH="1" flipV="1">
                <a:off x="2175889" y="1845285"/>
                <a:ext cx="213411"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 name="Freeform 5559"/>
              <p:cNvSpPr>
                <a:spLocks noChangeAspect="1"/>
              </p:cNvSpPr>
              <p:nvPr/>
            </p:nvSpPr>
            <p:spPr bwMode="auto">
              <a:xfrm rot="21360000" flipH="1" flipV="1">
                <a:off x="2574065" y="1821517"/>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7" name="Freeform 5560"/>
              <p:cNvSpPr>
                <a:spLocks noChangeAspect="1"/>
              </p:cNvSpPr>
              <p:nvPr/>
            </p:nvSpPr>
            <p:spPr bwMode="auto">
              <a:xfrm rot="22020000" flipH="1" flipV="1">
                <a:off x="2972457" y="1816732"/>
                <a:ext cx="215322" cy="209088"/>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 name="connsiteX0" fmla="*/ 14 w 10062"/>
                  <a:gd name="connsiteY0" fmla="*/ 9358 h 9680"/>
                  <a:gd name="connsiteX1" fmla="*/ 1289 w 10062"/>
                  <a:gd name="connsiteY1" fmla="*/ 9424 h 9680"/>
                  <a:gd name="connsiteX2" fmla="*/ 2168 w 10062"/>
                  <a:gd name="connsiteY2" fmla="*/ 8591 h 9680"/>
                  <a:gd name="connsiteX3" fmla="*/ 2871 w 10062"/>
                  <a:gd name="connsiteY3" fmla="*/ 7557 h 9680"/>
                  <a:gd name="connsiteX4" fmla="*/ 4772 w 10062"/>
                  <a:gd name="connsiteY4" fmla="*/ 4241 h 9680"/>
                  <a:gd name="connsiteX5" fmla="*/ 6860 w 10062"/>
                  <a:gd name="connsiteY5" fmla="*/ 1311 h 9680"/>
                  <a:gd name="connsiteX6" fmla="*/ 8512 w 10062"/>
                  <a:gd name="connsiteY6" fmla="*/ 174 h 9680"/>
                  <a:gd name="connsiteX7" fmla="*/ 10054 w 10062"/>
                  <a:gd name="connsiteY7" fmla="*/ 32 h 9680"/>
                  <a:gd name="connsiteX8" fmla="*/ 9094 w 10062"/>
                  <a:gd name="connsiteY8" fmla="*/ 458 h 9680"/>
                  <a:gd name="connsiteX9" fmla="*/ 8263 w 10062"/>
                  <a:gd name="connsiteY9" fmla="*/ 1201 h 9680"/>
                  <a:gd name="connsiteX10" fmla="*/ 7373 w 10062"/>
                  <a:gd name="connsiteY10" fmla="*/ 2421 h 9680"/>
                  <a:gd name="connsiteX11" fmla="*/ 6300 w 10062"/>
                  <a:gd name="connsiteY11" fmla="*/ 4260 h 9680"/>
                  <a:gd name="connsiteX12" fmla="*/ 4190 w 10062"/>
                  <a:gd name="connsiteY12" fmla="*/ 7671 h 9680"/>
                  <a:gd name="connsiteX13" fmla="*/ 2182 w 10062"/>
                  <a:gd name="connsiteY13" fmla="*/ 9594 h 9680"/>
                  <a:gd name="connsiteX14" fmla="*/ 14 w 10062"/>
                  <a:gd name="connsiteY14" fmla="*/ 9358 h 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62" h="9680">
                    <a:moveTo>
                      <a:pt x="14" y="9358"/>
                    </a:moveTo>
                    <a:cubicBezTo>
                      <a:pt x="-136" y="9330"/>
                      <a:pt x="930" y="9552"/>
                      <a:pt x="1289" y="9424"/>
                    </a:cubicBezTo>
                    <a:cubicBezTo>
                      <a:pt x="1648" y="9296"/>
                      <a:pt x="1904" y="8903"/>
                      <a:pt x="2168" y="8591"/>
                    </a:cubicBezTo>
                    <a:cubicBezTo>
                      <a:pt x="2431" y="8279"/>
                      <a:pt x="2439" y="8283"/>
                      <a:pt x="2871" y="7557"/>
                    </a:cubicBezTo>
                    <a:cubicBezTo>
                      <a:pt x="3303" y="6830"/>
                      <a:pt x="4109" y="5283"/>
                      <a:pt x="4772" y="4241"/>
                    </a:cubicBezTo>
                    <a:cubicBezTo>
                      <a:pt x="5435" y="3198"/>
                      <a:pt x="6237" y="1990"/>
                      <a:pt x="6860" y="1311"/>
                    </a:cubicBezTo>
                    <a:cubicBezTo>
                      <a:pt x="7483" y="632"/>
                      <a:pt x="7981" y="387"/>
                      <a:pt x="8512" y="174"/>
                    </a:cubicBezTo>
                    <a:cubicBezTo>
                      <a:pt x="9043" y="-39"/>
                      <a:pt x="9955" y="-15"/>
                      <a:pt x="10054" y="32"/>
                    </a:cubicBezTo>
                    <a:cubicBezTo>
                      <a:pt x="10153" y="79"/>
                      <a:pt x="9391" y="265"/>
                      <a:pt x="9094" y="458"/>
                    </a:cubicBezTo>
                    <a:cubicBezTo>
                      <a:pt x="8798" y="652"/>
                      <a:pt x="8549" y="873"/>
                      <a:pt x="8263" y="1201"/>
                    </a:cubicBezTo>
                    <a:cubicBezTo>
                      <a:pt x="7977" y="1528"/>
                      <a:pt x="7699" y="1911"/>
                      <a:pt x="7373" y="2421"/>
                    </a:cubicBezTo>
                    <a:cubicBezTo>
                      <a:pt x="7047" y="2930"/>
                      <a:pt x="6831" y="3384"/>
                      <a:pt x="6300" y="4260"/>
                    </a:cubicBezTo>
                    <a:cubicBezTo>
                      <a:pt x="5768" y="5137"/>
                      <a:pt x="4875" y="6783"/>
                      <a:pt x="4190" y="7671"/>
                    </a:cubicBezTo>
                    <a:cubicBezTo>
                      <a:pt x="3505" y="8559"/>
                      <a:pt x="2878" y="9313"/>
                      <a:pt x="2182" y="9594"/>
                    </a:cubicBezTo>
                    <a:cubicBezTo>
                      <a:pt x="1486" y="9875"/>
                      <a:pt x="164" y="9386"/>
                      <a:pt x="14" y="9358"/>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8" name="Freeform 5564"/>
              <p:cNvSpPr>
                <a:spLocks noChangeAspect="1"/>
              </p:cNvSpPr>
              <p:nvPr/>
            </p:nvSpPr>
            <p:spPr bwMode="auto">
              <a:xfrm rot="20340000" flipH="1" flipV="1">
                <a:off x="1947407" y="1894116"/>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9" name="Freeform 5565"/>
              <p:cNvSpPr>
                <a:spLocks noChangeAspect="1"/>
              </p:cNvSpPr>
              <p:nvPr/>
            </p:nvSpPr>
            <p:spPr bwMode="auto">
              <a:xfrm rot="21360000" flipH="1" flipV="1">
                <a:off x="2316234" y="1837005"/>
                <a:ext cx="213411"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0" name="Freeform 5566"/>
              <p:cNvSpPr>
                <a:spLocks noChangeAspect="1"/>
              </p:cNvSpPr>
              <p:nvPr/>
            </p:nvSpPr>
            <p:spPr bwMode="auto">
              <a:xfrm rot="-180000" flipV="1">
                <a:off x="2507496" y="1825767"/>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1" name="Freeform 5567"/>
              <p:cNvSpPr>
                <a:spLocks noChangeAspect="1"/>
              </p:cNvSpPr>
              <p:nvPr/>
            </p:nvSpPr>
            <p:spPr bwMode="auto">
              <a:xfrm rot="21240000" flipV="1">
                <a:off x="2114376" y="1853916"/>
                <a:ext cx="213411"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2" name="Freeform 5568"/>
              <p:cNvSpPr>
                <a:spLocks noChangeAspect="1"/>
              </p:cNvSpPr>
              <p:nvPr/>
            </p:nvSpPr>
            <p:spPr bwMode="auto">
              <a:xfrm rot="21240000" flipH="1" flipV="1">
                <a:off x="2705570" y="1810857"/>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3" name="Freeform 5569"/>
              <p:cNvSpPr>
                <a:spLocks/>
              </p:cNvSpPr>
              <p:nvPr/>
            </p:nvSpPr>
            <p:spPr bwMode="auto">
              <a:xfrm rot="1380000" flipH="1" flipV="1">
                <a:off x="3107465" y="1834520"/>
                <a:ext cx="235721" cy="211011"/>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 name="connsiteX0" fmla="*/ 30 w 9354"/>
                  <a:gd name="connsiteY0" fmla="*/ 9663 h 9769"/>
                  <a:gd name="connsiteX1" fmla="*/ 581 w 9354"/>
                  <a:gd name="connsiteY1" fmla="*/ 9424 h 9769"/>
                  <a:gd name="connsiteX2" fmla="*/ 1460 w 9354"/>
                  <a:gd name="connsiteY2" fmla="*/ 8591 h 9769"/>
                  <a:gd name="connsiteX3" fmla="*/ 2163 w 9354"/>
                  <a:gd name="connsiteY3" fmla="*/ 7557 h 9769"/>
                  <a:gd name="connsiteX4" fmla="*/ 4064 w 9354"/>
                  <a:gd name="connsiteY4" fmla="*/ 4241 h 9769"/>
                  <a:gd name="connsiteX5" fmla="*/ 6152 w 9354"/>
                  <a:gd name="connsiteY5" fmla="*/ 1311 h 9769"/>
                  <a:gd name="connsiteX6" fmla="*/ 7804 w 9354"/>
                  <a:gd name="connsiteY6" fmla="*/ 174 h 9769"/>
                  <a:gd name="connsiteX7" fmla="*/ 9346 w 9354"/>
                  <a:gd name="connsiteY7" fmla="*/ 32 h 9769"/>
                  <a:gd name="connsiteX8" fmla="*/ 8386 w 9354"/>
                  <a:gd name="connsiteY8" fmla="*/ 458 h 9769"/>
                  <a:gd name="connsiteX9" fmla="*/ 7555 w 9354"/>
                  <a:gd name="connsiteY9" fmla="*/ 1201 h 9769"/>
                  <a:gd name="connsiteX10" fmla="*/ 6665 w 9354"/>
                  <a:gd name="connsiteY10" fmla="*/ 2421 h 9769"/>
                  <a:gd name="connsiteX11" fmla="*/ 5592 w 9354"/>
                  <a:gd name="connsiteY11" fmla="*/ 4260 h 9769"/>
                  <a:gd name="connsiteX12" fmla="*/ 3482 w 9354"/>
                  <a:gd name="connsiteY12" fmla="*/ 7671 h 9769"/>
                  <a:gd name="connsiteX13" fmla="*/ 1474 w 9354"/>
                  <a:gd name="connsiteY13" fmla="*/ 9594 h 9769"/>
                  <a:gd name="connsiteX14" fmla="*/ 30 w 9354"/>
                  <a:gd name="connsiteY14" fmla="*/ 9663 h 9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354" h="9769">
                    <a:moveTo>
                      <a:pt x="30" y="9663"/>
                    </a:moveTo>
                    <a:cubicBezTo>
                      <a:pt x="-120" y="9635"/>
                      <a:pt x="343" y="9603"/>
                      <a:pt x="581" y="9424"/>
                    </a:cubicBezTo>
                    <a:cubicBezTo>
                      <a:pt x="819" y="9245"/>
                      <a:pt x="1196" y="8903"/>
                      <a:pt x="1460" y="8591"/>
                    </a:cubicBezTo>
                    <a:cubicBezTo>
                      <a:pt x="1723" y="8279"/>
                      <a:pt x="1731" y="8283"/>
                      <a:pt x="2163" y="7557"/>
                    </a:cubicBezTo>
                    <a:cubicBezTo>
                      <a:pt x="2595" y="6830"/>
                      <a:pt x="3401" y="5283"/>
                      <a:pt x="4064" y="4241"/>
                    </a:cubicBezTo>
                    <a:cubicBezTo>
                      <a:pt x="4727" y="3198"/>
                      <a:pt x="5529" y="1990"/>
                      <a:pt x="6152" y="1311"/>
                    </a:cubicBezTo>
                    <a:cubicBezTo>
                      <a:pt x="6775" y="632"/>
                      <a:pt x="7273" y="387"/>
                      <a:pt x="7804" y="174"/>
                    </a:cubicBezTo>
                    <a:cubicBezTo>
                      <a:pt x="8335" y="-39"/>
                      <a:pt x="9247" y="-15"/>
                      <a:pt x="9346" y="32"/>
                    </a:cubicBezTo>
                    <a:cubicBezTo>
                      <a:pt x="9445" y="79"/>
                      <a:pt x="8683" y="265"/>
                      <a:pt x="8386" y="458"/>
                    </a:cubicBezTo>
                    <a:cubicBezTo>
                      <a:pt x="8090" y="652"/>
                      <a:pt x="7841" y="873"/>
                      <a:pt x="7555" y="1201"/>
                    </a:cubicBezTo>
                    <a:cubicBezTo>
                      <a:pt x="7269" y="1528"/>
                      <a:pt x="6991" y="1911"/>
                      <a:pt x="6665" y="2421"/>
                    </a:cubicBezTo>
                    <a:cubicBezTo>
                      <a:pt x="6339" y="2930"/>
                      <a:pt x="6123" y="3384"/>
                      <a:pt x="5592" y="4260"/>
                    </a:cubicBezTo>
                    <a:cubicBezTo>
                      <a:pt x="5060" y="5137"/>
                      <a:pt x="4167" y="6783"/>
                      <a:pt x="3482" y="7671"/>
                    </a:cubicBezTo>
                    <a:cubicBezTo>
                      <a:pt x="2797" y="8559"/>
                      <a:pt x="2049" y="9262"/>
                      <a:pt x="1474" y="9594"/>
                    </a:cubicBezTo>
                    <a:cubicBezTo>
                      <a:pt x="899" y="9926"/>
                      <a:pt x="180" y="9691"/>
                      <a:pt x="30" y="9663"/>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4" name="Freeform 5561"/>
              <p:cNvSpPr>
                <a:spLocks/>
              </p:cNvSpPr>
              <p:nvPr/>
            </p:nvSpPr>
            <p:spPr bwMode="auto">
              <a:xfrm rot="1620000" flipV="1">
                <a:off x="3115703" y="1849389"/>
                <a:ext cx="173844" cy="209456"/>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 name="connsiteX0" fmla="*/ 21 w 9658"/>
                  <a:gd name="connsiteY0" fmla="*/ 9435 h 9697"/>
                  <a:gd name="connsiteX1" fmla="*/ 885 w 9658"/>
                  <a:gd name="connsiteY1" fmla="*/ 9424 h 9697"/>
                  <a:gd name="connsiteX2" fmla="*/ 1764 w 9658"/>
                  <a:gd name="connsiteY2" fmla="*/ 8591 h 9697"/>
                  <a:gd name="connsiteX3" fmla="*/ 2467 w 9658"/>
                  <a:gd name="connsiteY3" fmla="*/ 7557 h 9697"/>
                  <a:gd name="connsiteX4" fmla="*/ 4368 w 9658"/>
                  <a:gd name="connsiteY4" fmla="*/ 4241 h 9697"/>
                  <a:gd name="connsiteX5" fmla="*/ 6456 w 9658"/>
                  <a:gd name="connsiteY5" fmla="*/ 1311 h 9697"/>
                  <a:gd name="connsiteX6" fmla="*/ 8108 w 9658"/>
                  <a:gd name="connsiteY6" fmla="*/ 174 h 9697"/>
                  <a:gd name="connsiteX7" fmla="*/ 9650 w 9658"/>
                  <a:gd name="connsiteY7" fmla="*/ 32 h 9697"/>
                  <a:gd name="connsiteX8" fmla="*/ 8690 w 9658"/>
                  <a:gd name="connsiteY8" fmla="*/ 458 h 9697"/>
                  <a:gd name="connsiteX9" fmla="*/ 7859 w 9658"/>
                  <a:gd name="connsiteY9" fmla="*/ 1201 h 9697"/>
                  <a:gd name="connsiteX10" fmla="*/ 6969 w 9658"/>
                  <a:gd name="connsiteY10" fmla="*/ 2421 h 9697"/>
                  <a:gd name="connsiteX11" fmla="*/ 5896 w 9658"/>
                  <a:gd name="connsiteY11" fmla="*/ 4260 h 9697"/>
                  <a:gd name="connsiteX12" fmla="*/ 3786 w 9658"/>
                  <a:gd name="connsiteY12" fmla="*/ 7671 h 9697"/>
                  <a:gd name="connsiteX13" fmla="*/ 1778 w 9658"/>
                  <a:gd name="connsiteY13" fmla="*/ 9594 h 9697"/>
                  <a:gd name="connsiteX14" fmla="*/ 21 w 9658"/>
                  <a:gd name="connsiteY14" fmla="*/ 9435 h 9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58" h="9697">
                    <a:moveTo>
                      <a:pt x="21" y="9435"/>
                    </a:moveTo>
                    <a:cubicBezTo>
                      <a:pt x="-129" y="9407"/>
                      <a:pt x="595" y="9565"/>
                      <a:pt x="885" y="9424"/>
                    </a:cubicBezTo>
                    <a:cubicBezTo>
                      <a:pt x="1175" y="9283"/>
                      <a:pt x="1500" y="8903"/>
                      <a:pt x="1764" y="8591"/>
                    </a:cubicBezTo>
                    <a:cubicBezTo>
                      <a:pt x="2027" y="8279"/>
                      <a:pt x="2035" y="8283"/>
                      <a:pt x="2467" y="7557"/>
                    </a:cubicBezTo>
                    <a:cubicBezTo>
                      <a:pt x="2899" y="6830"/>
                      <a:pt x="3705" y="5283"/>
                      <a:pt x="4368" y="4241"/>
                    </a:cubicBezTo>
                    <a:cubicBezTo>
                      <a:pt x="5031" y="3198"/>
                      <a:pt x="5833" y="1990"/>
                      <a:pt x="6456" y="1311"/>
                    </a:cubicBezTo>
                    <a:cubicBezTo>
                      <a:pt x="7079" y="632"/>
                      <a:pt x="7577" y="387"/>
                      <a:pt x="8108" y="174"/>
                    </a:cubicBezTo>
                    <a:cubicBezTo>
                      <a:pt x="8639" y="-39"/>
                      <a:pt x="9551" y="-15"/>
                      <a:pt x="9650" y="32"/>
                    </a:cubicBezTo>
                    <a:cubicBezTo>
                      <a:pt x="9749" y="79"/>
                      <a:pt x="8987" y="265"/>
                      <a:pt x="8690" y="458"/>
                    </a:cubicBezTo>
                    <a:cubicBezTo>
                      <a:pt x="8394" y="652"/>
                      <a:pt x="8145" y="873"/>
                      <a:pt x="7859" y="1201"/>
                    </a:cubicBezTo>
                    <a:cubicBezTo>
                      <a:pt x="7573" y="1528"/>
                      <a:pt x="7295" y="1911"/>
                      <a:pt x="6969" y="2421"/>
                    </a:cubicBezTo>
                    <a:cubicBezTo>
                      <a:pt x="6643" y="2930"/>
                      <a:pt x="6427" y="3384"/>
                      <a:pt x="5896" y="4260"/>
                    </a:cubicBezTo>
                    <a:cubicBezTo>
                      <a:pt x="5364" y="5137"/>
                      <a:pt x="4471" y="6783"/>
                      <a:pt x="3786" y="7671"/>
                    </a:cubicBezTo>
                    <a:cubicBezTo>
                      <a:pt x="3101" y="8559"/>
                      <a:pt x="2405" y="9300"/>
                      <a:pt x="1778" y="9594"/>
                    </a:cubicBezTo>
                    <a:cubicBezTo>
                      <a:pt x="1151" y="9888"/>
                      <a:pt x="171" y="9463"/>
                      <a:pt x="21" y="9435"/>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5" name="Freeform 5562"/>
              <p:cNvSpPr>
                <a:spLocks noChangeAspect="1"/>
              </p:cNvSpPr>
              <p:nvPr/>
            </p:nvSpPr>
            <p:spPr bwMode="auto">
              <a:xfrm rot="21360000" flipV="1">
                <a:off x="2766237" y="1806366"/>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6" name="Freeform 5557"/>
              <p:cNvSpPr>
                <a:spLocks noChangeAspect="1"/>
              </p:cNvSpPr>
              <p:nvPr/>
            </p:nvSpPr>
            <p:spPr bwMode="auto">
              <a:xfrm rot="-180000" flipV="1">
                <a:off x="2377066" y="1833411"/>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7" name="Freeform 5558"/>
              <p:cNvSpPr>
                <a:spLocks noChangeAspect="1"/>
              </p:cNvSpPr>
              <p:nvPr/>
            </p:nvSpPr>
            <p:spPr bwMode="auto">
              <a:xfrm rot="20340000" flipV="1">
                <a:off x="1968212" y="1892555"/>
                <a:ext cx="213411"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8" name="Freeform 5555"/>
              <p:cNvSpPr>
                <a:spLocks noChangeAspect="1"/>
              </p:cNvSpPr>
              <p:nvPr/>
            </p:nvSpPr>
            <p:spPr bwMode="auto">
              <a:xfrm rot="4440000" flipH="1" flipV="1">
                <a:off x="3234592" y="2021673"/>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9" name="Freeform 5556"/>
              <p:cNvSpPr>
                <a:spLocks noChangeAspect="1"/>
              </p:cNvSpPr>
              <p:nvPr/>
            </p:nvSpPr>
            <p:spPr bwMode="auto">
              <a:xfrm rot="4380000" flipH="1" flipV="1">
                <a:off x="3318822" y="2391930"/>
                <a:ext cx="213411"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0" name="Freeform 5559"/>
              <p:cNvSpPr>
                <a:spLocks noChangeAspect="1"/>
              </p:cNvSpPr>
              <p:nvPr/>
            </p:nvSpPr>
            <p:spPr bwMode="auto">
              <a:xfrm rot="3840000" flipH="1" flipV="1">
                <a:off x="3462186" y="2760966"/>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1" name="Freeform 5560"/>
              <p:cNvSpPr>
                <a:spLocks noChangeAspect="1"/>
              </p:cNvSpPr>
              <p:nvPr/>
            </p:nvSpPr>
            <p:spPr bwMode="auto">
              <a:xfrm rot="6300000" flipH="1" flipV="1">
                <a:off x="3572015" y="3157995"/>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2" name="Freeform 5564"/>
              <p:cNvSpPr>
                <a:spLocks noChangeAspect="1"/>
              </p:cNvSpPr>
              <p:nvPr/>
            </p:nvSpPr>
            <p:spPr bwMode="auto">
              <a:xfrm rot="4440000" flipH="1" flipV="1">
                <a:off x="3262045" y="2145818"/>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3" name="Freeform 5565"/>
              <p:cNvSpPr>
                <a:spLocks noChangeAspect="1"/>
              </p:cNvSpPr>
              <p:nvPr/>
            </p:nvSpPr>
            <p:spPr bwMode="auto">
              <a:xfrm rot="4080000" flipH="1" flipV="1">
                <a:off x="3361252" y="2511748"/>
                <a:ext cx="213411"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4" name="Freeform 5566"/>
              <p:cNvSpPr>
                <a:spLocks noChangeAspect="1"/>
              </p:cNvSpPr>
              <p:nvPr/>
            </p:nvSpPr>
            <p:spPr bwMode="auto">
              <a:xfrm rot="3647235" flipV="1">
                <a:off x="3450001" y="2701143"/>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5" name="Freeform 5567"/>
              <p:cNvSpPr>
                <a:spLocks noChangeAspect="1"/>
              </p:cNvSpPr>
              <p:nvPr/>
            </p:nvSpPr>
            <p:spPr bwMode="auto">
              <a:xfrm rot="4729646" flipV="1">
                <a:off x="3307787" y="2334750"/>
                <a:ext cx="213411"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6" name="Freeform 5568"/>
              <p:cNvSpPr>
                <a:spLocks noChangeAspect="1"/>
              </p:cNvSpPr>
              <p:nvPr/>
            </p:nvSpPr>
            <p:spPr bwMode="auto">
              <a:xfrm rot="4140000" flipH="1" flipV="1">
                <a:off x="3539325" y="2891610"/>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7" name="Freeform 5569"/>
              <p:cNvSpPr>
                <a:spLocks noChangeAspect="1"/>
              </p:cNvSpPr>
              <p:nvPr/>
            </p:nvSpPr>
            <p:spPr bwMode="auto">
              <a:xfrm rot="7920000" flipH="1" flipV="1">
                <a:off x="3516981" y="3275022"/>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8" name="Freeform 5571"/>
              <p:cNvSpPr>
                <a:spLocks noChangeAspect="1"/>
              </p:cNvSpPr>
              <p:nvPr/>
            </p:nvSpPr>
            <p:spPr bwMode="auto">
              <a:xfrm rot="4860000" flipV="1">
                <a:off x="3583310" y="3055890"/>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9" name="Freeform 5562"/>
              <p:cNvSpPr>
                <a:spLocks noChangeAspect="1"/>
              </p:cNvSpPr>
              <p:nvPr/>
            </p:nvSpPr>
            <p:spPr bwMode="auto">
              <a:xfrm rot="3780000" flipV="1">
                <a:off x="3548083" y="2932491"/>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0" name="Freeform 5558"/>
              <p:cNvSpPr>
                <a:spLocks noChangeAspect="1"/>
              </p:cNvSpPr>
              <p:nvPr/>
            </p:nvSpPr>
            <p:spPr bwMode="auto">
              <a:xfrm rot="4876189" flipV="1">
                <a:off x="3275278" y="2206074"/>
                <a:ext cx="213411"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1" name="Freeform 5564"/>
              <p:cNvSpPr>
                <a:spLocks noChangeAspect="1"/>
              </p:cNvSpPr>
              <p:nvPr/>
            </p:nvSpPr>
            <p:spPr bwMode="auto">
              <a:xfrm rot="4980000" flipH="1" flipV="1">
                <a:off x="1713271" y="2326840"/>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2" name="Freeform 5565"/>
              <p:cNvSpPr>
                <a:spLocks noChangeAspect="1"/>
              </p:cNvSpPr>
              <p:nvPr/>
            </p:nvSpPr>
            <p:spPr bwMode="auto">
              <a:xfrm rot="4200000" flipH="1" flipV="1">
                <a:off x="1829630" y="2714776"/>
                <a:ext cx="213411"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3" name="Freeform 5566"/>
              <p:cNvSpPr>
                <a:spLocks noChangeAspect="1"/>
              </p:cNvSpPr>
              <p:nvPr/>
            </p:nvSpPr>
            <p:spPr bwMode="auto">
              <a:xfrm rot="4200000" flipV="1">
                <a:off x="1899230" y="2906247"/>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4" name="Freeform 5567"/>
              <p:cNvSpPr>
                <a:spLocks noChangeAspect="1"/>
              </p:cNvSpPr>
              <p:nvPr/>
            </p:nvSpPr>
            <p:spPr bwMode="auto">
              <a:xfrm rot="4200000" flipV="1">
                <a:off x="1759640" y="2524736"/>
                <a:ext cx="213411"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5" name="Freeform 5568"/>
              <p:cNvSpPr>
                <a:spLocks noChangeAspect="1"/>
              </p:cNvSpPr>
              <p:nvPr/>
            </p:nvSpPr>
            <p:spPr bwMode="auto">
              <a:xfrm rot="3840000" flipH="1" flipV="1">
                <a:off x="1970470" y="3074344"/>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6" name="Freeform 5562"/>
              <p:cNvSpPr>
                <a:spLocks noChangeAspect="1"/>
              </p:cNvSpPr>
              <p:nvPr/>
            </p:nvSpPr>
            <p:spPr bwMode="auto">
              <a:xfrm rot="3862122" flipV="1">
                <a:off x="2004373" y="3129212"/>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7" name="Freeform 5557"/>
              <p:cNvSpPr>
                <a:spLocks noChangeAspect="1"/>
              </p:cNvSpPr>
              <p:nvPr/>
            </p:nvSpPr>
            <p:spPr bwMode="auto">
              <a:xfrm rot="4200000" flipV="1">
                <a:off x="1840392" y="2763874"/>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8" name="Freeform 5558"/>
              <p:cNvSpPr>
                <a:spLocks noChangeAspect="1"/>
              </p:cNvSpPr>
              <p:nvPr/>
            </p:nvSpPr>
            <p:spPr bwMode="auto">
              <a:xfrm rot="4860000" flipV="1">
                <a:off x="1733334" y="2396105"/>
                <a:ext cx="213411"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9" name="Freeform 5558"/>
              <p:cNvSpPr>
                <a:spLocks noChangeAspect="1"/>
              </p:cNvSpPr>
              <p:nvPr/>
            </p:nvSpPr>
            <p:spPr bwMode="auto">
              <a:xfrm rot="18180000" flipV="1">
                <a:off x="1770726" y="2046923"/>
                <a:ext cx="206112" cy="21131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 name="connsiteX0" fmla="*/ 21 w 9658"/>
                  <a:gd name="connsiteY0" fmla="*/ 9693 h 9783"/>
                  <a:gd name="connsiteX1" fmla="*/ 885 w 9658"/>
                  <a:gd name="connsiteY1" fmla="*/ 9424 h 9783"/>
                  <a:gd name="connsiteX2" fmla="*/ 1764 w 9658"/>
                  <a:gd name="connsiteY2" fmla="*/ 8591 h 9783"/>
                  <a:gd name="connsiteX3" fmla="*/ 2467 w 9658"/>
                  <a:gd name="connsiteY3" fmla="*/ 7557 h 9783"/>
                  <a:gd name="connsiteX4" fmla="*/ 4368 w 9658"/>
                  <a:gd name="connsiteY4" fmla="*/ 4241 h 9783"/>
                  <a:gd name="connsiteX5" fmla="*/ 6456 w 9658"/>
                  <a:gd name="connsiteY5" fmla="*/ 1311 h 9783"/>
                  <a:gd name="connsiteX6" fmla="*/ 8108 w 9658"/>
                  <a:gd name="connsiteY6" fmla="*/ 174 h 9783"/>
                  <a:gd name="connsiteX7" fmla="*/ 9650 w 9658"/>
                  <a:gd name="connsiteY7" fmla="*/ 32 h 9783"/>
                  <a:gd name="connsiteX8" fmla="*/ 8690 w 9658"/>
                  <a:gd name="connsiteY8" fmla="*/ 458 h 9783"/>
                  <a:gd name="connsiteX9" fmla="*/ 7859 w 9658"/>
                  <a:gd name="connsiteY9" fmla="*/ 1201 h 9783"/>
                  <a:gd name="connsiteX10" fmla="*/ 6969 w 9658"/>
                  <a:gd name="connsiteY10" fmla="*/ 2421 h 9783"/>
                  <a:gd name="connsiteX11" fmla="*/ 5896 w 9658"/>
                  <a:gd name="connsiteY11" fmla="*/ 4260 h 9783"/>
                  <a:gd name="connsiteX12" fmla="*/ 3786 w 9658"/>
                  <a:gd name="connsiteY12" fmla="*/ 7671 h 9783"/>
                  <a:gd name="connsiteX13" fmla="*/ 1778 w 9658"/>
                  <a:gd name="connsiteY13" fmla="*/ 9594 h 9783"/>
                  <a:gd name="connsiteX14" fmla="*/ 21 w 9658"/>
                  <a:gd name="connsiteY14" fmla="*/ 9693 h 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58" h="9783">
                    <a:moveTo>
                      <a:pt x="21" y="9693"/>
                    </a:moveTo>
                    <a:cubicBezTo>
                      <a:pt x="-129" y="9665"/>
                      <a:pt x="595" y="9608"/>
                      <a:pt x="885" y="9424"/>
                    </a:cubicBezTo>
                    <a:cubicBezTo>
                      <a:pt x="1175" y="9240"/>
                      <a:pt x="1500" y="8903"/>
                      <a:pt x="1764" y="8591"/>
                    </a:cubicBezTo>
                    <a:cubicBezTo>
                      <a:pt x="2027" y="8279"/>
                      <a:pt x="2035" y="8283"/>
                      <a:pt x="2467" y="7557"/>
                    </a:cubicBezTo>
                    <a:cubicBezTo>
                      <a:pt x="2899" y="6830"/>
                      <a:pt x="3705" y="5283"/>
                      <a:pt x="4368" y="4241"/>
                    </a:cubicBezTo>
                    <a:cubicBezTo>
                      <a:pt x="5031" y="3198"/>
                      <a:pt x="5833" y="1990"/>
                      <a:pt x="6456" y="1311"/>
                    </a:cubicBezTo>
                    <a:cubicBezTo>
                      <a:pt x="7079" y="632"/>
                      <a:pt x="7577" y="387"/>
                      <a:pt x="8108" y="174"/>
                    </a:cubicBezTo>
                    <a:cubicBezTo>
                      <a:pt x="8639" y="-39"/>
                      <a:pt x="9551" y="-15"/>
                      <a:pt x="9650" y="32"/>
                    </a:cubicBezTo>
                    <a:cubicBezTo>
                      <a:pt x="9749" y="79"/>
                      <a:pt x="8987" y="265"/>
                      <a:pt x="8690" y="458"/>
                    </a:cubicBezTo>
                    <a:cubicBezTo>
                      <a:pt x="8394" y="652"/>
                      <a:pt x="8145" y="873"/>
                      <a:pt x="7859" y="1201"/>
                    </a:cubicBezTo>
                    <a:cubicBezTo>
                      <a:pt x="7573" y="1528"/>
                      <a:pt x="7295" y="1911"/>
                      <a:pt x="6969" y="2421"/>
                    </a:cubicBezTo>
                    <a:cubicBezTo>
                      <a:pt x="6643" y="2930"/>
                      <a:pt x="6427" y="3384"/>
                      <a:pt x="5896" y="4260"/>
                    </a:cubicBezTo>
                    <a:cubicBezTo>
                      <a:pt x="5364" y="5137"/>
                      <a:pt x="4471" y="6783"/>
                      <a:pt x="3786" y="7671"/>
                    </a:cubicBezTo>
                    <a:cubicBezTo>
                      <a:pt x="3101" y="8559"/>
                      <a:pt x="2405" y="9257"/>
                      <a:pt x="1778" y="9594"/>
                    </a:cubicBezTo>
                    <a:cubicBezTo>
                      <a:pt x="1151" y="9931"/>
                      <a:pt x="171" y="9721"/>
                      <a:pt x="21" y="9693"/>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0" name="Freeform 5558"/>
              <p:cNvSpPr>
                <a:spLocks noChangeAspect="1"/>
              </p:cNvSpPr>
              <p:nvPr/>
            </p:nvSpPr>
            <p:spPr bwMode="auto">
              <a:xfrm rot="17040000" flipV="1">
                <a:off x="1722610" y="2171775"/>
                <a:ext cx="213411"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1" name="Freeform 5558"/>
              <p:cNvSpPr>
                <a:spLocks noChangeAspect="1"/>
              </p:cNvSpPr>
              <p:nvPr/>
            </p:nvSpPr>
            <p:spPr bwMode="auto">
              <a:xfrm rot="19939273" flipH="1" flipV="1">
                <a:off x="3209094" y="3480236"/>
                <a:ext cx="213411"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2" name="Freeform 5558"/>
              <p:cNvSpPr>
                <a:spLocks noChangeAspect="1"/>
              </p:cNvSpPr>
              <p:nvPr/>
            </p:nvSpPr>
            <p:spPr bwMode="auto">
              <a:xfrm rot="19939273" flipH="1" flipV="1">
                <a:off x="3340675" y="3415730"/>
                <a:ext cx="213411"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4D4D"/>
                  </a:gs>
                  <a:gs pos="50000">
                    <a:srgbClr val="EAEAEA"/>
                  </a:gs>
                  <a:gs pos="100000">
                    <a:srgbClr val="4D4D4D"/>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3" name="Freeform 5558"/>
              <p:cNvSpPr>
                <a:spLocks noChangeAspect="1"/>
              </p:cNvSpPr>
              <p:nvPr/>
            </p:nvSpPr>
            <p:spPr bwMode="auto">
              <a:xfrm rot="19730748" flipH="1">
                <a:off x="3389218" y="3380906"/>
                <a:ext cx="213411"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4" name="Freeform 5558"/>
              <p:cNvSpPr>
                <a:spLocks noChangeAspect="1"/>
              </p:cNvSpPr>
              <p:nvPr/>
            </p:nvSpPr>
            <p:spPr bwMode="auto">
              <a:xfrm rot="18600000" flipH="1">
                <a:off x="3506549" y="3285916"/>
                <a:ext cx="213411"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5" name="任意多边形 154"/>
              <p:cNvSpPr/>
              <p:nvPr/>
            </p:nvSpPr>
            <p:spPr>
              <a:xfrm>
                <a:off x="2051755" y="3345510"/>
                <a:ext cx="1260701" cy="398083"/>
              </a:xfrm>
              <a:custGeom>
                <a:avLst/>
                <a:gdLst>
                  <a:gd name="connsiteX0" fmla="*/ 208695 w 1261223"/>
                  <a:gd name="connsiteY0" fmla="*/ 7560 h 382652"/>
                  <a:gd name="connsiteX1" fmla="*/ 349188 w 1261223"/>
                  <a:gd name="connsiteY1" fmla="*/ 416 h 382652"/>
                  <a:gd name="connsiteX2" fmla="*/ 489682 w 1261223"/>
                  <a:gd name="connsiteY2" fmla="*/ 19466 h 382652"/>
                  <a:gd name="connsiteX3" fmla="*/ 599220 w 1261223"/>
                  <a:gd name="connsiteY3" fmla="*/ 48041 h 382652"/>
                  <a:gd name="connsiteX4" fmla="*/ 708757 w 1261223"/>
                  <a:gd name="connsiteY4" fmla="*/ 93285 h 382652"/>
                  <a:gd name="connsiteX5" fmla="*/ 818295 w 1261223"/>
                  <a:gd name="connsiteY5" fmla="*/ 148054 h 382652"/>
                  <a:gd name="connsiteX6" fmla="*/ 896876 w 1261223"/>
                  <a:gd name="connsiteY6" fmla="*/ 205204 h 382652"/>
                  <a:gd name="connsiteX7" fmla="*/ 961170 w 1261223"/>
                  <a:gd name="connsiteY7" fmla="*/ 262354 h 382652"/>
                  <a:gd name="connsiteX8" fmla="*/ 1027845 w 1261223"/>
                  <a:gd name="connsiteY8" fmla="*/ 321885 h 382652"/>
                  <a:gd name="connsiteX9" fmla="*/ 1113570 w 1261223"/>
                  <a:gd name="connsiteY9" fmla="*/ 350460 h 382652"/>
                  <a:gd name="connsiteX10" fmla="*/ 1208820 w 1261223"/>
                  <a:gd name="connsiteY10" fmla="*/ 329029 h 382652"/>
                  <a:gd name="connsiteX11" fmla="*/ 1261207 w 1261223"/>
                  <a:gd name="connsiteY11" fmla="*/ 324266 h 382652"/>
                  <a:gd name="connsiteX12" fmla="*/ 1204057 w 1261223"/>
                  <a:gd name="connsiteY12" fmla="*/ 357604 h 382652"/>
                  <a:gd name="connsiteX13" fmla="*/ 1115951 w 1261223"/>
                  <a:gd name="connsiteY13" fmla="*/ 381416 h 382652"/>
                  <a:gd name="connsiteX14" fmla="*/ 1006413 w 1261223"/>
                  <a:gd name="connsiteY14" fmla="*/ 369510 h 382652"/>
                  <a:gd name="connsiteX15" fmla="*/ 918307 w 1261223"/>
                  <a:gd name="connsiteY15" fmla="*/ 288547 h 382652"/>
                  <a:gd name="connsiteX16" fmla="*/ 849251 w 1261223"/>
                  <a:gd name="connsiteY16" fmla="*/ 231397 h 382652"/>
                  <a:gd name="connsiteX17" fmla="*/ 739713 w 1261223"/>
                  <a:gd name="connsiteY17" fmla="*/ 164722 h 382652"/>
                  <a:gd name="connsiteX18" fmla="*/ 601601 w 1261223"/>
                  <a:gd name="connsiteY18" fmla="*/ 105191 h 382652"/>
                  <a:gd name="connsiteX19" fmla="*/ 482538 w 1261223"/>
                  <a:gd name="connsiteY19" fmla="*/ 67091 h 382652"/>
                  <a:gd name="connsiteX20" fmla="*/ 363476 w 1261223"/>
                  <a:gd name="connsiteY20" fmla="*/ 43279 h 382652"/>
                  <a:gd name="connsiteX21" fmla="*/ 265845 w 1261223"/>
                  <a:gd name="connsiteY21" fmla="*/ 45660 h 382652"/>
                  <a:gd name="connsiteX22" fmla="*/ 144401 w 1261223"/>
                  <a:gd name="connsiteY22" fmla="*/ 67091 h 382652"/>
                  <a:gd name="connsiteX23" fmla="*/ 61057 w 1261223"/>
                  <a:gd name="connsiteY23" fmla="*/ 69472 h 382652"/>
                  <a:gd name="connsiteX24" fmla="*/ 18195 w 1261223"/>
                  <a:gd name="connsiteY24" fmla="*/ 50422 h 382652"/>
                  <a:gd name="connsiteX25" fmla="*/ 1526 w 1261223"/>
                  <a:gd name="connsiteY25" fmla="*/ 7560 h 382652"/>
                  <a:gd name="connsiteX26" fmla="*/ 53913 w 1261223"/>
                  <a:gd name="connsiteY26" fmla="*/ 31372 h 382652"/>
                  <a:gd name="connsiteX27" fmla="*/ 142020 w 1261223"/>
                  <a:gd name="connsiteY27" fmla="*/ 21847 h 382652"/>
                  <a:gd name="connsiteX28" fmla="*/ 208695 w 1261223"/>
                  <a:gd name="connsiteY28" fmla="*/ 7560 h 382652"/>
                  <a:gd name="connsiteX0" fmla="*/ 213180 w 1265708"/>
                  <a:gd name="connsiteY0" fmla="*/ 7560 h 382652"/>
                  <a:gd name="connsiteX1" fmla="*/ 353673 w 1265708"/>
                  <a:gd name="connsiteY1" fmla="*/ 416 h 382652"/>
                  <a:gd name="connsiteX2" fmla="*/ 494167 w 1265708"/>
                  <a:gd name="connsiteY2" fmla="*/ 19466 h 382652"/>
                  <a:gd name="connsiteX3" fmla="*/ 603705 w 1265708"/>
                  <a:gd name="connsiteY3" fmla="*/ 48041 h 382652"/>
                  <a:gd name="connsiteX4" fmla="*/ 713242 w 1265708"/>
                  <a:gd name="connsiteY4" fmla="*/ 93285 h 382652"/>
                  <a:gd name="connsiteX5" fmla="*/ 822780 w 1265708"/>
                  <a:gd name="connsiteY5" fmla="*/ 148054 h 382652"/>
                  <a:gd name="connsiteX6" fmla="*/ 901361 w 1265708"/>
                  <a:gd name="connsiteY6" fmla="*/ 205204 h 382652"/>
                  <a:gd name="connsiteX7" fmla="*/ 965655 w 1265708"/>
                  <a:gd name="connsiteY7" fmla="*/ 262354 h 382652"/>
                  <a:gd name="connsiteX8" fmla="*/ 1032330 w 1265708"/>
                  <a:gd name="connsiteY8" fmla="*/ 321885 h 382652"/>
                  <a:gd name="connsiteX9" fmla="*/ 1118055 w 1265708"/>
                  <a:gd name="connsiteY9" fmla="*/ 350460 h 382652"/>
                  <a:gd name="connsiteX10" fmla="*/ 1213305 w 1265708"/>
                  <a:gd name="connsiteY10" fmla="*/ 329029 h 382652"/>
                  <a:gd name="connsiteX11" fmla="*/ 1265692 w 1265708"/>
                  <a:gd name="connsiteY11" fmla="*/ 324266 h 382652"/>
                  <a:gd name="connsiteX12" fmla="*/ 1208542 w 1265708"/>
                  <a:gd name="connsiteY12" fmla="*/ 357604 h 382652"/>
                  <a:gd name="connsiteX13" fmla="*/ 1120436 w 1265708"/>
                  <a:gd name="connsiteY13" fmla="*/ 381416 h 382652"/>
                  <a:gd name="connsiteX14" fmla="*/ 1010898 w 1265708"/>
                  <a:gd name="connsiteY14" fmla="*/ 369510 h 382652"/>
                  <a:gd name="connsiteX15" fmla="*/ 922792 w 1265708"/>
                  <a:gd name="connsiteY15" fmla="*/ 288547 h 382652"/>
                  <a:gd name="connsiteX16" fmla="*/ 853736 w 1265708"/>
                  <a:gd name="connsiteY16" fmla="*/ 231397 h 382652"/>
                  <a:gd name="connsiteX17" fmla="*/ 744198 w 1265708"/>
                  <a:gd name="connsiteY17" fmla="*/ 164722 h 382652"/>
                  <a:gd name="connsiteX18" fmla="*/ 606086 w 1265708"/>
                  <a:gd name="connsiteY18" fmla="*/ 105191 h 382652"/>
                  <a:gd name="connsiteX19" fmla="*/ 487023 w 1265708"/>
                  <a:gd name="connsiteY19" fmla="*/ 67091 h 382652"/>
                  <a:gd name="connsiteX20" fmla="*/ 367961 w 1265708"/>
                  <a:gd name="connsiteY20" fmla="*/ 43279 h 382652"/>
                  <a:gd name="connsiteX21" fmla="*/ 270330 w 1265708"/>
                  <a:gd name="connsiteY21" fmla="*/ 45660 h 382652"/>
                  <a:gd name="connsiteX22" fmla="*/ 148886 w 1265708"/>
                  <a:gd name="connsiteY22" fmla="*/ 67091 h 382652"/>
                  <a:gd name="connsiteX23" fmla="*/ 65542 w 1265708"/>
                  <a:gd name="connsiteY23" fmla="*/ 69472 h 382652"/>
                  <a:gd name="connsiteX24" fmla="*/ 22680 w 1265708"/>
                  <a:gd name="connsiteY24" fmla="*/ 50422 h 382652"/>
                  <a:gd name="connsiteX25" fmla="*/ 1249 w 1265708"/>
                  <a:gd name="connsiteY25" fmla="*/ 416 h 382652"/>
                  <a:gd name="connsiteX26" fmla="*/ 58398 w 1265708"/>
                  <a:gd name="connsiteY26" fmla="*/ 31372 h 382652"/>
                  <a:gd name="connsiteX27" fmla="*/ 146505 w 1265708"/>
                  <a:gd name="connsiteY27" fmla="*/ 21847 h 382652"/>
                  <a:gd name="connsiteX28" fmla="*/ 213180 w 1265708"/>
                  <a:gd name="connsiteY28" fmla="*/ 7560 h 382652"/>
                  <a:gd name="connsiteX0" fmla="*/ 214243 w 1266771"/>
                  <a:gd name="connsiteY0" fmla="*/ 7560 h 382652"/>
                  <a:gd name="connsiteX1" fmla="*/ 354736 w 1266771"/>
                  <a:gd name="connsiteY1" fmla="*/ 416 h 382652"/>
                  <a:gd name="connsiteX2" fmla="*/ 495230 w 1266771"/>
                  <a:gd name="connsiteY2" fmla="*/ 19466 h 382652"/>
                  <a:gd name="connsiteX3" fmla="*/ 604768 w 1266771"/>
                  <a:gd name="connsiteY3" fmla="*/ 48041 h 382652"/>
                  <a:gd name="connsiteX4" fmla="*/ 714305 w 1266771"/>
                  <a:gd name="connsiteY4" fmla="*/ 93285 h 382652"/>
                  <a:gd name="connsiteX5" fmla="*/ 823843 w 1266771"/>
                  <a:gd name="connsiteY5" fmla="*/ 148054 h 382652"/>
                  <a:gd name="connsiteX6" fmla="*/ 902424 w 1266771"/>
                  <a:gd name="connsiteY6" fmla="*/ 205204 h 382652"/>
                  <a:gd name="connsiteX7" fmla="*/ 966718 w 1266771"/>
                  <a:gd name="connsiteY7" fmla="*/ 262354 h 382652"/>
                  <a:gd name="connsiteX8" fmla="*/ 1033393 w 1266771"/>
                  <a:gd name="connsiteY8" fmla="*/ 321885 h 382652"/>
                  <a:gd name="connsiteX9" fmla="*/ 1119118 w 1266771"/>
                  <a:gd name="connsiteY9" fmla="*/ 350460 h 382652"/>
                  <a:gd name="connsiteX10" fmla="*/ 1214368 w 1266771"/>
                  <a:gd name="connsiteY10" fmla="*/ 329029 h 382652"/>
                  <a:gd name="connsiteX11" fmla="*/ 1266755 w 1266771"/>
                  <a:gd name="connsiteY11" fmla="*/ 324266 h 382652"/>
                  <a:gd name="connsiteX12" fmla="*/ 1209605 w 1266771"/>
                  <a:gd name="connsiteY12" fmla="*/ 357604 h 382652"/>
                  <a:gd name="connsiteX13" fmla="*/ 1121499 w 1266771"/>
                  <a:gd name="connsiteY13" fmla="*/ 381416 h 382652"/>
                  <a:gd name="connsiteX14" fmla="*/ 1011961 w 1266771"/>
                  <a:gd name="connsiteY14" fmla="*/ 369510 h 382652"/>
                  <a:gd name="connsiteX15" fmla="*/ 923855 w 1266771"/>
                  <a:gd name="connsiteY15" fmla="*/ 288547 h 382652"/>
                  <a:gd name="connsiteX16" fmla="*/ 854799 w 1266771"/>
                  <a:gd name="connsiteY16" fmla="*/ 231397 h 382652"/>
                  <a:gd name="connsiteX17" fmla="*/ 745261 w 1266771"/>
                  <a:gd name="connsiteY17" fmla="*/ 164722 h 382652"/>
                  <a:gd name="connsiteX18" fmla="*/ 607149 w 1266771"/>
                  <a:gd name="connsiteY18" fmla="*/ 105191 h 382652"/>
                  <a:gd name="connsiteX19" fmla="*/ 488086 w 1266771"/>
                  <a:gd name="connsiteY19" fmla="*/ 67091 h 382652"/>
                  <a:gd name="connsiteX20" fmla="*/ 369024 w 1266771"/>
                  <a:gd name="connsiteY20" fmla="*/ 43279 h 382652"/>
                  <a:gd name="connsiteX21" fmla="*/ 271393 w 1266771"/>
                  <a:gd name="connsiteY21" fmla="*/ 45660 h 382652"/>
                  <a:gd name="connsiteX22" fmla="*/ 149949 w 1266771"/>
                  <a:gd name="connsiteY22" fmla="*/ 67091 h 382652"/>
                  <a:gd name="connsiteX23" fmla="*/ 66605 w 1266771"/>
                  <a:gd name="connsiteY23" fmla="*/ 69472 h 382652"/>
                  <a:gd name="connsiteX24" fmla="*/ 16600 w 1266771"/>
                  <a:gd name="connsiteY24" fmla="*/ 52804 h 382652"/>
                  <a:gd name="connsiteX25" fmla="*/ 2312 w 1266771"/>
                  <a:gd name="connsiteY25" fmla="*/ 416 h 382652"/>
                  <a:gd name="connsiteX26" fmla="*/ 59461 w 1266771"/>
                  <a:gd name="connsiteY26" fmla="*/ 31372 h 382652"/>
                  <a:gd name="connsiteX27" fmla="*/ 147568 w 1266771"/>
                  <a:gd name="connsiteY27" fmla="*/ 21847 h 382652"/>
                  <a:gd name="connsiteX28" fmla="*/ 214243 w 1266771"/>
                  <a:gd name="connsiteY28" fmla="*/ 7560 h 382652"/>
                  <a:gd name="connsiteX0" fmla="*/ 216388 w 1268916"/>
                  <a:gd name="connsiteY0" fmla="*/ 7560 h 382652"/>
                  <a:gd name="connsiteX1" fmla="*/ 356881 w 1268916"/>
                  <a:gd name="connsiteY1" fmla="*/ 416 h 382652"/>
                  <a:gd name="connsiteX2" fmla="*/ 497375 w 1268916"/>
                  <a:gd name="connsiteY2" fmla="*/ 19466 h 382652"/>
                  <a:gd name="connsiteX3" fmla="*/ 606913 w 1268916"/>
                  <a:gd name="connsiteY3" fmla="*/ 48041 h 382652"/>
                  <a:gd name="connsiteX4" fmla="*/ 716450 w 1268916"/>
                  <a:gd name="connsiteY4" fmla="*/ 93285 h 382652"/>
                  <a:gd name="connsiteX5" fmla="*/ 825988 w 1268916"/>
                  <a:gd name="connsiteY5" fmla="*/ 148054 h 382652"/>
                  <a:gd name="connsiteX6" fmla="*/ 904569 w 1268916"/>
                  <a:gd name="connsiteY6" fmla="*/ 205204 h 382652"/>
                  <a:gd name="connsiteX7" fmla="*/ 968863 w 1268916"/>
                  <a:gd name="connsiteY7" fmla="*/ 262354 h 382652"/>
                  <a:gd name="connsiteX8" fmla="*/ 1035538 w 1268916"/>
                  <a:gd name="connsiteY8" fmla="*/ 321885 h 382652"/>
                  <a:gd name="connsiteX9" fmla="*/ 1121263 w 1268916"/>
                  <a:gd name="connsiteY9" fmla="*/ 350460 h 382652"/>
                  <a:gd name="connsiteX10" fmla="*/ 1216513 w 1268916"/>
                  <a:gd name="connsiteY10" fmla="*/ 329029 h 382652"/>
                  <a:gd name="connsiteX11" fmla="*/ 1268900 w 1268916"/>
                  <a:gd name="connsiteY11" fmla="*/ 324266 h 382652"/>
                  <a:gd name="connsiteX12" fmla="*/ 1211750 w 1268916"/>
                  <a:gd name="connsiteY12" fmla="*/ 357604 h 382652"/>
                  <a:gd name="connsiteX13" fmla="*/ 1123644 w 1268916"/>
                  <a:gd name="connsiteY13" fmla="*/ 381416 h 382652"/>
                  <a:gd name="connsiteX14" fmla="*/ 1014106 w 1268916"/>
                  <a:gd name="connsiteY14" fmla="*/ 369510 h 382652"/>
                  <a:gd name="connsiteX15" fmla="*/ 926000 w 1268916"/>
                  <a:gd name="connsiteY15" fmla="*/ 288547 h 382652"/>
                  <a:gd name="connsiteX16" fmla="*/ 856944 w 1268916"/>
                  <a:gd name="connsiteY16" fmla="*/ 231397 h 382652"/>
                  <a:gd name="connsiteX17" fmla="*/ 747406 w 1268916"/>
                  <a:gd name="connsiteY17" fmla="*/ 164722 h 382652"/>
                  <a:gd name="connsiteX18" fmla="*/ 609294 w 1268916"/>
                  <a:gd name="connsiteY18" fmla="*/ 105191 h 382652"/>
                  <a:gd name="connsiteX19" fmla="*/ 490231 w 1268916"/>
                  <a:gd name="connsiteY19" fmla="*/ 67091 h 382652"/>
                  <a:gd name="connsiteX20" fmla="*/ 371169 w 1268916"/>
                  <a:gd name="connsiteY20" fmla="*/ 43279 h 382652"/>
                  <a:gd name="connsiteX21" fmla="*/ 273538 w 1268916"/>
                  <a:gd name="connsiteY21" fmla="*/ 45660 h 382652"/>
                  <a:gd name="connsiteX22" fmla="*/ 152094 w 1268916"/>
                  <a:gd name="connsiteY22" fmla="*/ 67091 h 382652"/>
                  <a:gd name="connsiteX23" fmla="*/ 68750 w 1268916"/>
                  <a:gd name="connsiteY23" fmla="*/ 69472 h 382652"/>
                  <a:gd name="connsiteX24" fmla="*/ 18745 w 1268916"/>
                  <a:gd name="connsiteY24" fmla="*/ 52804 h 382652"/>
                  <a:gd name="connsiteX25" fmla="*/ 2076 w 1268916"/>
                  <a:gd name="connsiteY25" fmla="*/ 416 h 382652"/>
                  <a:gd name="connsiteX26" fmla="*/ 61606 w 1268916"/>
                  <a:gd name="connsiteY26" fmla="*/ 31372 h 382652"/>
                  <a:gd name="connsiteX27" fmla="*/ 149713 w 1268916"/>
                  <a:gd name="connsiteY27" fmla="*/ 21847 h 382652"/>
                  <a:gd name="connsiteX28" fmla="*/ 216388 w 1268916"/>
                  <a:gd name="connsiteY28" fmla="*/ 7560 h 382652"/>
                  <a:gd name="connsiteX0" fmla="*/ 216020 w 1268548"/>
                  <a:gd name="connsiteY0" fmla="*/ 7560 h 382652"/>
                  <a:gd name="connsiteX1" fmla="*/ 356513 w 1268548"/>
                  <a:gd name="connsiteY1" fmla="*/ 416 h 382652"/>
                  <a:gd name="connsiteX2" fmla="*/ 497007 w 1268548"/>
                  <a:gd name="connsiteY2" fmla="*/ 19466 h 382652"/>
                  <a:gd name="connsiteX3" fmla="*/ 606545 w 1268548"/>
                  <a:gd name="connsiteY3" fmla="*/ 48041 h 382652"/>
                  <a:gd name="connsiteX4" fmla="*/ 716082 w 1268548"/>
                  <a:gd name="connsiteY4" fmla="*/ 93285 h 382652"/>
                  <a:gd name="connsiteX5" fmla="*/ 825620 w 1268548"/>
                  <a:gd name="connsiteY5" fmla="*/ 148054 h 382652"/>
                  <a:gd name="connsiteX6" fmla="*/ 904201 w 1268548"/>
                  <a:gd name="connsiteY6" fmla="*/ 205204 h 382652"/>
                  <a:gd name="connsiteX7" fmla="*/ 968495 w 1268548"/>
                  <a:gd name="connsiteY7" fmla="*/ 262354 h 382652"/>
                  <a:gd name="connsiteX8" fmla="*/ 1035170 w 1268548"/>
                  <a:gd name="connsiteY8" fmla="*/ 321885 h 382652"/>
                  <a:gd name="connsiteX9" fmla="*/ 1120895 w 1268548"/>
                  <a:gd name="connsiteY9" fmla="*/ 350460 h 382652"/>
                  <a:gd name="connsiteX10" fmla="*/ 1216145 w 1268548"/>
                  <a:gd name="connsiteY10" fmla="*/ 329029 h 382652"/>
                  <a:gd name="connsiteX11" fmla="*/ 1268532 w 1268548"/>
                  <a:gd name="connsiteY11" fmla="*/ 324266 h 382652"/>
                  <a:gd name="connsiteX12" fmla="*/ 1211382 w 1268548"/>
                  <a:gd name="connsiteY12" fmla="*/ 357604 h 382652"/>
                  <a:gd name="connsiteX13" fmla="*/ 1123276 w 1268548"/>
                  <a:gd name="connsiteY13" fmla="*/ 381416 h 382652"/>
                  <a:gd name="connsiteX14" fmla="*/ 1013738 w 1268548"/>
                  <a:gd name="connsiteY14" fmla="*/ 369510 h 382652"/>
                  <a:gd name="connsiteX15" fmla="*/ 925632 w 1268548"/>
                  <a:gd name="connsiteY15" fmla="*/ 288547 h 382652"/>
                  <a:gd name="connsiteX16" fmla="*/ 856576 w 1268548"/>
                  <a:gd name="connsiteY16" fmla="*/ 231397 h 382652"/>
                  <a:gd name="connsiteX17" fmla="*/ 747038 w 1268548"/>
                  <a:gd name="connsiteY17" fmla="*/ 164722 h 382652"/>
                  <a:gd name="connsiteX18" fmla="*/ 608926 w 1268548"/>
                  <a:gd name="connsiteY18" fmla="*/ 105191 h 382652"/>
                  <a:gd name="connsiteX19" fmla="*/ 489863 w 1268548"/>
                  <a:gd name="connsiteY19" fmla="*/ 67091 h 382652"/>
                  <a:gd name="connsiteX20" fmla="*/ 370801 w 1268548"/>
                  <a:gd name="connsiteY20" fmla="*/ 43279 h 382652"/>
                  <a:gd name="connsiteX21" fmla="*/ 273170 w 1268548"/>
                  <a:gd name="connsiteY21" fmla="*/ 45660 h 382652"/>
                  <a:gd name="connsiteX22" fmla="*/ 151726 w 1268548"/>
                  <a:gd name="connsiteY22" fmla="*/ 67091 h 382652"/>
                  <a:gd name="connsiteX23" fmla="*/ 68382 w 1268548"/>
                  <a:gd name="connsiteY23" fmla="*/ 69472 h 382652"/>
                  <a:gd name="connsiteX24" fmla="*/ 20758 w 1268548"/>
                  <a:gd name="connsiteY24" fmla="*/ 50423 h 382652"/>
                  <a:gd name="connsiteX25" fmla="*/ 1708 w 1268548"/>
                  <a:gd name="connsiteY25" fmla="*/ 416 h 382652"/>
                  <a:gd name="connsiteX26" fmla="*/ 61238 w 1268548"/>
                  <a:gd name="connsiteY26" fmla="*/ 31372 h 382652"/>
                  <a:gd name="connsiteX27" fmla="*/ 149345 w 1268548"/>
                  <a:gd name="connsiteY27" fmla="*/ 21847 h 382652"/>
                  <a:gd name="connsiteX28" fmla="*/ 216020 w 1268548"/>
                  <a:gd name="connsiteY28" fmla="*/ 7560 h 382652"/>
                  <a:gd name="connsiteX0" fmla="*/ 215713 w 1268241"/>
                  <a:gd name="connsiteY0" fmla="*/ 7560 h 382652"/>
                  <a:gd name="connsiteX1" fmla="*/ 356206 w 1268241"/>
                  <a:gd name="connsiteY1" fmla="*/ 416 h 382652"/>
                  <a:gd name="connsiteX2" fmla="*/ 496700 w 1268241"/>
                  <a:gd name="connsiteY2" fmla="*/ 19466 h 382652"/>
                  <a:gd name="connsiteX3" fmla="*/ 606238 w 1268241"/>
                  <a:gd name="connsiteY3" fmla="*/ 48041 h 382652"/>
                  <a:gd name="connsiteX4" fmla="*/ 715775 w 1268241"/>
                  <a:gd name="connsiteY4" fmla="*/ 93285 h 382652"/>
                  <a:gd name="connsiteX5" fmla="*/ 825313 w 1268241"/>
                  <a:gd name="connsiteY5" fmla="*/ 148054 h 382652"/>
                  <a:gd name="connsiteX6" fmla="*/ 903894 w 1268241"/>
                  <a:gd name="connsiteY6" fmla="*/ 205204 h 382652"/>
                  <a:gd name="connsiteX7" fmla="*/ 968188 w 1268241"/>
                  <a:gd name="connsiteY7" fmla="*/ 262354 h 382652"/>
                  <a:gd name="connsiteX8" fmla="*/ 1034863 w 1268241"/>
                  <a:gd name="connsiteY8" fmla="*/ 321885 h 382652"/>
                  <a:gd name="connsiteX9" fmla="*/ 1120588 w 1268241"/>
                  <a:gd name="connsiteY9" fmla="*/ 350460 h 382652"/>
                  <a:gd name="connsiteX10" fmla="*/ 1215838 w 1268241"/>
                  <a:gd name="connsiteY10" fmla="*/ 329029 h 382652"/>
                  <a:gd name="connsiteX11" fmla="*/ 1268225 w 1268241"/>
                  <a:gd name="connsiteY11" fmla="*/ 324266 h 382652"/>
                  <a:gd name="connsiteX12" fmla="*/ 1211075 w 1268241"/>
                  <a:gd name="connsiteY12" fmla="*/ 357604 h 382652"/>
                  <a:gd name="connsiteX13" fmla="*/ 1122969 w 1268241"/>
                  <a:gd name="connsiteY13" fmla="*/ 381416 h 382652"/>
                  <a:gd name="connsiteX14" fmla="*/ 1013431 w 1268241"/>
                  <a:gd name="connsiteY14" fmla="*/ 369510 h 382652"/>
                  <a:gd name="connsiteX15" fmla="*/ 925325 w 1268241"/>
                  <a:gd name="connsiteY15" fmla="*/ 288547 h 382652"/>
                  <a:gd name="connsiteX16" fmla="*/ 856269 w 1268241"/>
                  <a:gd name="connsiteY16" fmla="*/ 231397 h 382652"/>
                  <a:gd name="connsiteX17" fmla="*/ 746731 w 1268241"/>
                  <a:gd name="connsiteY17" fmla="*/ 164722 h 382652"/>
                  <a:gd name="connsiteX18" fmla="*/ 608619 w 1268241"/>
                  <a:gd name="connsiteY18" fmla="*/ 105191 h 382652"/>
                  <a:gd name="connsiteX19" fmla="*/ 489556 w 1268241"/>
                  <a:gd name="connsiteY19" fmla="*/ 67091 h 382652"/>
                  <a:gd name="connsiteX20" fmla="*/ 370494 w 1268241"/>
                  <a:gd name="connsiteY20" fmla="*/ 43279 h 382652"/>
                  <a:gd name="connsiteX21" fmla="*/ 272863 w 1268241"/>
                  <a:gd name="connsiteY21" fmla="*/ 45660 h 382652"/>
                  <a:gd name="connsiteX22" fmla="*/ 151419 w 1268241"/>
                  <a:gd name="connsiteY22" fmla="*/ 67091 h 382652"/>
                  <a:gd name="connsiteX23" fmla="*/ 68075 w 1268241"/>
                  <a:gd name="connsiteY23" fmla="*/ 69472 h 382652"/>
                  <a:gd name="connsiteX24" fmla="*/ 22832 w 1268241"/>
                  <a:gd name="connsiteY24" fmla="*/ 48042 h 382652"/>
                  <a:gd name="connsiteX25" fmla="*/ 1401 w 1268241"/>
                  <a:gd name="connsiteY25" fmla="*/ 416 h 382652"/>
                  <a:gd name="connsiteX26" fmla="*/ 60931 w 1268241"/>
                  <a:gd name="connsiteY26" fmla="*/ 31372 h 382652"/>
                  <a:gd name="connsiteX27" fmla="*/ 149038 w 1268241"/>
                  <a:gd name="connsiteY27" fmla="*/ 21847 h 382652"/>
                  <a:gd name="connsiteX28" fmla="*/ 215713 w 1268241"/>
                  <a:gd name="connsiteY28" fmla="*/ 7560 h 382652"/>
                  <a:gd name="connsiteX0" fmla="*/ 215844 w 1268372"/>
                  <a:gd name="connsiteY0" fmla="*/ 7560 h 382652"/>
                  <a:gd name="connsiteX1" fmla="*/ 356337 w 1268372"/>
                  <a:gd name="connsiteY1" fmla="*/ 416 h 382652"/>
                  <a:gd name="connsiteX2" fmla="*/ 496831 w 1268372"/>
                  <a:gd name="connsiteY2" fmla="*/ 19466 h 382652"/>
                  <a:gd name="connsiteX3" fmla="*/ 606369 w 1268372"/>
                  <a:gd name="connsiteY3" fmla="*/ 48041 h 382652"/>
                  <a:gd name="connsiteX4" fmla="*/ 715906 w 1268372"/>
                  <a:gd name="connsiteY4" fmla="*/ 93285 h 382652"/>
                  <a:gd name="connsiteX5" fmla="*/ 825444 w 1268372"/>
                  <a:gd name="connsiteY5" fmla="*/ 148054 h 382652"/>
                  <a:gd name="connsiteX6" fmla="*/ 904025 w 1268372"/>
                  <a:gd name="connsiteY6" fmla="*/ 205204 h 382652"/>
                  <a:gd name="connsiteX7" fmla="*/ 968319 w 1268372"/>
                  <a:gd name="connsiteY7" fmla="*/ 262354 h 382652"/>
                  <a:gd name="connsiteX8" fmla="*/ 1034994 w 1268372"/>
                  <a:gd name="connsiteY8" fmla="*/ 321885 h 382652"/>
                  <a:gd name="connsiteX9" fmla="*/ 1120719 w 1268372"/>
                  <a:gd name="connsiteY9" fmla="*/ 350460 h 382652"/>
                  <a:gd name="connsiteX10" fmla="*/ 1215969 w 1268372"/>
                  <a:gd name="connsiteY10" fmla="*/ 329029 h 382652"/>
                  <a:gd name="connsiteX11" fmla="*/ 1268356 w 1268372"/>
                  <a:gd name="connsiteY11" fmla="*/ 324266 h 382652"/>
                  <a:gd name="connsiteX12" fmla="*/ 1211206 w 1268372"/>
                  <a:gd name="connsiteY12" fmla="*/ 357604 h 382652"/>
                  <a:gd name="connsiteX13" fmla="*/ 1123100 w 1268372"/>
                  <a:gd name="connsiteY13" fmla="*/ 381416 h 382652"/>
                  <a:gd name="connsiteX14" fmla="*/ 1013562 w 1268372"/>
                  <a:gd name="connsiteY14" fmla="*/ 369510 h 382652"/>
                  <a:gd name="connsiteX15" fmla="*/ 925456 w 1268372"/>
                  <a:gd name="connsiteY15" fmla="*/ 288547 h 382652"/>
                  <a:gd name="connsiteX16" fmla="*/ 856400 w 1268372"/>
                  <a:gd name="connsiteY16" fmla="*/ 231397 h 382652"/>
                  <a:gd name="connsiteX17" fmla="*/ 746862 w 1268372"/>
                  <a:gd name="connsiteY17" fmla="*/ 164722 h 382652"/>
                  <a:gd name="connsiteX18" fmla="*/ 608750 w 1268372"/>
                  <a:gd name="connsiteY18" fmla="*/ 105191 h 382652"/>
                  <a:gd name="connsiteX19" fmla="*/ 489687 w 1268372"/>
                  <a:gd name="connsiteY19" fmla="*/ 67091 h 382652"/>
                  <a:gd name="connsiteX20" fmla="*/ 370625 w 1268372"/>
                  <a:gd name="connsiteY20" fmla="*/ 43279 h 382652"/>
                  <a:gd name="connsiteX21" fmla="*/ 272994 w 1268372"/>
                  <a:gd name="connsiteY21" fmla="*/ 45660 h 382652"/>
                  <a:gd name="connsiteX22" fmla="*/ 151550 w 1268372"/>
                  <a:gd name="connsiteY22" fmla="*/ 67091 h 382652"/>
                  <a:gd name="connsiteX23" fmla="*/ 68206 w 1268372"/>
                  <a:gd name="connsiteY23" fmla="*/ 69472 h 382652"/>
                  <a:gd name="connsiteX24" fmla="*/ 22963 w 1268372"/>
                  <a:gd name="connsiteY24" fmla="*/ 48042 h 382652"/>
                  <a:gd name="connsiteX25" fmla="*/ 1532 w 1268372"/>
                  <a:gd name="connsiteY25" fmla="*/ 416 h 382652"/>
                  <a:gd name="connsiteX26" fmla="*/ 63443 w 1268372"/>
                  <a:gd name="connsiteY26" fmla="*/ 43278 h 382652"/>
                  <a:gd name="connsiteX27" fmla="*/ 149169 w 1268372"/>
                  <a:gd name="connsiteY27" fmla="*/ 21847 h 382652"/>
                  <a:gd name="connsiteX28" fmla="*/ 215844 w 1268372"/>
                  <a:gd name="connsiteY28" fmla="*/ 7560 h 382652"/>
                  <a:gd name="connsiteX0" fmla="*/ 215844 w 1268372"/>
                  <a:gd name="connsiteY0" fmla="*/ 7664 h 382756"/>
                  <a:gd name="connsiteX1" fmla="*/ 356337 w 1268372"/>
                  <a:gd name="connsiteY1" fmla="*/ 520 h 382756"/>
                  <a:gd name="connsiteX2" fmla="*/ 496831 w 1268372"/>
                  <a:gd name="connsiteY2" fmla="*/ 19570 h 382756"/>
                  <a:gd name="connsiteX3" fmla="*/ 606369 w 1268372"/>
                  <a:gd name="connsiteY3" fmla="*/ 48145 h 382756"/>
                  <a:gd name="connsiteX4" fmla="*/ 715906 w 1268372"/>
                  <a:gd name="connsiteY4" fmla="*/ 93389 h 382756"/>
                  <a:gd name="connsiteX5" fmla="*/ 825444 w 1268372"/>
                  <a:gd name="connsiteY5" fmla="*/ 148158 h 382756"/>
                  <a:gd name="connsiteX6" fmla="*/ 904025 w 1268372"/>
                  <a:gd name="connsiteY6" fmla="*/ 205308 h 382756"/>
                  <a:gd name="connsiteX7" fmla="*/ 968319 w 1268372"/>
                  <a:gd name="connsiteY7" fmla="*/ 262458 h 382756"/>
                  <a:gd name="connsiteX8" fmla="*/ 1034994 w 1268372"/>
                  <a:gd name="connsiteY8" fmla="*/ 321989 h 382756"/>
                  <a:gd name="connsiteX9" fmla="*/ 1120719 w 1268372"/>
                  <a:gd name="connsiteY9" fmla="*/ 350564 h 382756"/>
                  <a:gd name="connsiteX10" fmla="*/ 1215969 w 1268372"/>
                  <a:gd name="connsiteY10" fmla="*/ 329133 h 382756"/>
                  <a:gd name="connsiteX11" fmla="*/ 1268356 w 1268372"/>
                  <a:gd name="connsiteY11" fmla="*/ 324370 h 382756"/>
                  <a:gd name="connsiteX12" fmla="*/ 1211206 w 1268372"/>
                  <a:gd name="connsiteY12" fmla="*/ 357708 h 382756"/>
                  <a:gd name="connsiteX13" fmla="*/ 1123100 w 1268372"/>
                  <a:gd name="connsiteY13" fmla="*/ 381520 h 382756"/>
                  <a:gd name="connsiteX14" fmla="*/ 1013562 w 1268372"/>
                  <a:gd name="connsiteY14" fmla="*/ 369614 h 382756"/>
                  <a:gd name="connsiteX15" fmla="*/ 925456 w 1268372"/>
                  <a:gd name="connsiteY15" fmla="*/ 288651 h 382756"/>
                  <a:gd name="connsiteX16" fmla="*/ 856400 w 1268372"/>
                  <a:gd name="connsiteY16" fmla="*/ 231501 h 382756"/>
                  <a:gd name="connsiteX17" fmla="*/ 746862 w 1268372"/>
                  <a:gd name="connsiteY17" fmla="*/ 164826 h 382756"/>
                  <a:gd name="connsiteX18" fmla="*/ 608750 w 1268372"/>
                  <a:gd name="connsiteY18" fmla="*/ 105295 h 382756"/>
                  <a:gd name="connsiteX19" fmla="*/ 489687 w 1268372"/>
                  <a:gd name="connsiteY19" fmla="*/ 67195 h 382756"/>
                  <a:gd name="connsiteX20" fmla="*/ 370625 w 1268372"/>
                  <a:gd name="connsiteY20" fmla="*/ 43383 h 382756"/>
                  <a:gd name="connsiteX21" fmla="*/ 272994 w 1268372"/>
                  <a:gd name="connsiteY21" fmla="*/ 45764 h 382756"/>
                  <a:gd name="connsiteX22" fmla="*/ 151550 w 1268372"/>
                  <a:gd name="connsiteY22" fmla="*/ 67195 h 382756"/>
                  <a:gd name="connsiteX23" fmla="*/ 68206 w 1268372"/>
                  <a:gd name="connsiteY23" fmla="*/ 69576 h 382756"/>
                  <a:gd name="connsiteX24" fmla="*/ 22963 w 1268372"/>
                  <a:gd name="connsiteY24" fmla="*/ 48146 h 382756"/>
                  <a:gd name="connsiteX25" fmla="*/ 1532 w 1268372"/>
                  <a:gd name="connsiteY25" fmla="*/ 520 h 382756"/>
                  <a:gd name="connsiteX26" fmla="*/ 63443 w 1268372"/>
                  <a:gd name="connsiteY26" fmla="*/ 43382 h 382756"/>
                  <a:gd name="connsiteX27" fmla="*/ 149169 w 1268372"/>
                  <a:gd name="connsiteY27" fmla="*/ 31476 h 382756"/>
                  <a:gd name="connsiteX28" fmla="*/ 215844 w 1268372"/>
                  <a:gd name="connsiteY28" fmla="*/ 7664 h 382756"/>
                  <a:gd name="connsiteX0" fmla="*/ 230131 w 1268372"/>
                  <a:gd name="connsiteY0" fmla="*/ 12027 h 382356"/>
                  <a:gd name="connsiteX1" fmla="*/ 356337 w 1268372"/>
                  <a:gd name="connsiteY1" fmla="*/ 120 h 382356"/>
                  <a:gd name="connsiteX2" fmla="*/ 496831 w 1268372"/>
                  <a:gd name="connsiteY2" fmla="*/ 19170 h 382356"/>
                  <a:gd name="connsiteX3" fmla="*/ 606369 w 1268372"/>
                  <a:gd name="connsiteY3" fmla="*/ 47745 h 382356"/>
                  <a:gd name="connsiteX4" fmla="*/ 715906 w 1268372"/>
                  <a:gd name="connsiteY4" fmla="*/ 92989 h 382356"/>
                  <a:gd name="connsiteX5" fmla="*/ 825444 w 1268372"/>
                  <a:gd name="connsiteY5" fmla="*/ 147758 h 382356"/>
                  <a:gd name="connsiteX6" fmla="*/ 904025 w 1268372"/>
                  <a:gd name="connsiteY6" fmla="*/ 204908 h 382356"/>
                  <a:gd name="connsiteX7" fmla="*/ 968319 w 1268372"/>
                  <a:gd name="connsiteY7" fmla="*/ 262058 h 382356"/>
                  <a:gd name="connsiteX8" fmla="*/ 1034994 w 1268372"/>
                  <a:gd name="connsiteY8" fmla="*/ 321589 h 382356"/>
                  <a:gd name="connsiteX9" fmla="*/ 1120719 w 1268372"/>
                  <a:gd name="connsiteY9" fmla="*/ 350164 h 382356"/>
                  <a:gd name="connsiteX10" fmla="*/ 1215969 w 1268372"/>
                  <a:gd name="connsiteY10" fmla="*/ 328733 h 382356"/>
                  <a:gd name="connsiteX11" fmla="*/ 1268356 w 1268372"/>
                  <a:gd name="connsiteY11" fmla="*/ 323970 h 382356"/>
                  <a:gd name="connsiteX12" fmla="*/ 1211206 w 1268372"/>
                  <a:gd name="connsiteY12" fmla="*/ 357308 h 382356"/>
                  <a:gd name="connsiteX13" fmla="*/ 1123100 w 1268372"/>
                  <a:gd name="connsiteY13" fmla="*/ 381120 h 382356"/>
                  <a:gd name="connsiteX14" fmla="*/ 1013562 w 1268372"/>
                  <a:gd name="connsiteY14" fmla="*/ 369214 h 382356"/>
                  <a:gd name="connsiteX15" fmla="*/ 925456 w 1268372"/>
                  <a:gd name="connsiteY15" fmla="*/ 288251 h 382356"/>
                  <a:gd name="connsiteX16" fmla="*/ 856400 w 1268372"/>
                  <a:gd name="connsiteY16" fmla="*/ 231101 h 382356"/>
                  <a:gd name="connsiteX17" fmla="*/ 746862 w 1268372"/>
                  <a:gd name="connsiteY17" fmla="*/ 164426 h 382356"/>
                  <a:gd name="connsiteX18" fmla="*/ 608750 w 1268372"/>
                  <a:gd name="connsiteY18" fmla="*/ 104895 h 382356"/>
                  <a:gd name="connsiteX19" fmla="*/ 489687 w 1268372"/>
                  <a:gd name="connsiteY19" fmla="*/ 66795 h 382356"/>
                  <a:gd name="connsiteX20" fmla="*/ 370625 w 1268372"/>
                  <a:gd name="connsiteY20" fmla="*/ 42983 h 382356"/>
                  <a:gd name="connsiteX21" fmla="*/ 272994 w 1268372"/>
                  <a:gd name="connsiteY21" fmla="*/ 45364 h 382356"/>
                  <a:gd name="connsiteX22" fmla="*/ 151550 w 1268372"/>
                  <a:gd name="connsiteY22" fmla="*/ 66795 h 382356"/>
                  <a:gd name="connsiteX23" fmla="*/ 68206 w 1268372"/>
                  <a:gd name="connsiteY23" fmla="*/ 69176 h 382356"/>
                  <a:gd name="connsiteX24" fmla="*/ 22963 w 1268372"/>
                  <a:gd name="connsiteY24" fmla="*/ 47746 h 382356"/>
                  <a:gd name="connsiteX25" fmla="*/ 1532 w 1268372"/>
                  <a:gd name="connsiteY25" fmla="*/ 120 h 382356"/>
                  <a:gd name="connsiteX26" fmla="*/ 63443 w 1268372"/>
                  <a:gd name="connsiteY26" fmla="*/ 42982 h 382356"/>
                  <a:gd name="connsiteX27" fmla="*/ 149169 w 1268372"/>
                  <a:gd name="connsiteY27" fmla="*/ 31076 h 382356"/>
                  <a:gd name="connsiteX28" fmla="*/ 230131 w 1268372"/>
                  <a:gd name="connsiteY28" fmla="*/ 12027 h 382356"/>
                  <a:gd name="connsiteX0" fmla="*/ 230131 w 1268372"/>
                  <a:gd name="connsiteY0" fmla="*/ 12051 h 382380"/>
                  <a:gd name="connsiteX1" fmla="*/ 356337 w 1268372"/>
                  <a:gd name="connsiteY1" fmla="*/ 144 h 382380"/>
                  <a:gd name="connsiteX2" fmla="*/ 496831 w 1268372"/>
                  <a:gd name="connsiteY2" fmla="*/ 19194 h 382380"/>
                  <a:gd name="connsiteX3" fmla="*/ 606369 w 1268372"/>
                  <a:gd name="connsiteY3" fmla="*/ 47769 h 382380"/>
                  <a:gd name="connsiteX4" fmla="*/ 715906 w 1268372"/>
                  <a:gd name="connsiteY4" fmla="*/ 93013 h 382380"/>
                  <a:gd name="connsiteX5" fmla="*/ 825444 w 1268372"/>
                  <a:gd name="connsiteY5" fmla="*/ 147782 h 382380"/>
                  <a:gd name="connsiteX6" fmla="*/ 904025 w 1268372"/>
                  <a:gd name="connsiteY6" fmla="*/ 204932 h 382380"/>
                  <a:gd name="connsiteX7" fmla="*/ 968319 w 1268372"/>
                  <a:gd name="connsiteY7" fmla="*/ 262082 h 382380"/>
                  <a:gd name="connsiteX8" fmla="*/ 1034994 w 1268372"/>
                  <a:gd name="connsiteY8" fmla="*/ 321613 h 382380"/>
                  <a:gd name="connsiteX9" fmla="*/ 1120719 w 1268372"/>
                  <a:gd name="connsiteY9" fmla="*/ 350188 h 382380"/>
                  <a:gd name="connsiteX10" fmla="*/ 1215969 w 1268372"/>
                  <a:gd name="connsiteY10" fmla="*/ 328757 h 382380"/>
                  <a:gd name="connsiteX11" fmla="*/ 1268356 w 1268372"/>
                  <a:gd name="connsiteY11" fmla="*/ 323994 h 382380"/>
                  <a:gd name="connsiteX12" fmla="*/ 1211206 w 1268372"/>
                  <a:gd name="connsiteY12" fmla="*/ 357332 h 382380"/>
                  <a:gd name="connsiteX13" fmla="*/ 1123100 w 1268372"/>
                  <a:gd name="connsiteY13" fmla="*/ 381144 h 382380"/>
                  <a:gd name="connsiteX14" fmla="*/ 1013562 w 1268372"/>
                  <a:gd name="connsiteY14" fmla="*/ 369238 h 382380"/>
                  <a:gd name="connsiteX15" fmla="*/ 925456 w 1268372"/>
                  <a:gd name="connsiteY15" fmla="*/ 288275 h 382380"/>
                  <a:gd name="connsiteX16" fmla="*/ 856400 w 1268372"/>
                  <a:gd name="connsiteY16" fmla="*/ 231125 h 382380"/>
                  <a:gd name="connsiteX17" fmla="*/ 746862 w 1268372"/>
                  <a:gd name="connsiteY17" fmla="*/ 164450 h 382380"/>
                  <a:gd name="connsiteX18" fmla="*/ 608750 w 1268372"/>
                  <a:gd name="connsiteY18" fmla="*/ 104919 h 382380"/>
                  <a:gd name="connsiteX19" fmla="*/ 489687 w 1268372"/>
                  <a:gd name="connsiteY19" fmla="*/ 66819 h 382380"/>
                  <a:gd name="connsiteX20" fmla="*/ 370625 w 1268372"/>
                  <a:gd name="connsiteY20" fmla="*/ 43007 h 382380"/>
                  <a:gd name="connsiteX21" fmla="*/ 272994 w 1268372"/>
                  <a:gd name="connsiteY21" fmla="*/ 45388 h 382380"/>
                  <a:gd name="connsiteX22" fmla="*/ 151550 w 1268372"/>
                  <a:gd name="connsiteY22" fmla="*/ 66819 h 382380"/>
                  <a:gd name="connsiteX23" fmla="*/ 68206 w 1268372"/>
                  <a:gd name="connsiteY23" fmla="*/ 69200 h 382380"/>
                  <a:gd name="connsiteX24" fmla="*/ 22963 w 1268372"/>
                  <a:gd name="connsiteY24" fmla="*/ 47770 h 382380"/>
                  <a:gd name="connsiteX25" fmla="*/ 1532 w 1268372"/>
                  <a:gd name="connsiteY25" fmla="*/ 144 h 382380"/>
                  <a:gd name="connsiteX26" fmla="*/ 63443 w 1268372"/>
                  <a:gd name="connsiteY26" fmla="*/ 43006 h 382380"/>
                  <a:gd name="connsiteX27" fmla="*/ 144406 w 1268372"/>
                  <a:gd name="connsiteY27" fmla="*/ 40625 h 382380"/>
                  <a:gd name="connsiteX28" fmla="*/ 230131 w 1268372"/>
                  <a:gd name="connsiteY28" fmla="*/ 12051 h 382380"/>
                  <a:gd name="connsiteX0" fmla="*/ 230401 w 1268642"/>
                  <a:gd name="connsiteY0" fmla="*/ 12051 h 382380"/>
                  <a:gd name="connsiteX1" fmla="*/ 356607 w 1268642"/>
                  <a:gd name="connsiteY1" fmla="*/ 144 h 382380"/>
                  <a:gd name="connsiteX2" fmla="*/ 497101 w 1268642"/>
                  <a:gd name="connsiteY2" fmla="*/ 19194 h 382380"/>
                  <a:gd name="connsiteX3" fmla="*/ 606639 w 1268642"/>
                  <a:gd name="connsiteY3" fmla="*/ 47769 h 382380"/>
                  <a:gd name="connsiteX4" fmla="*/ 716176 w 1268642"/>
                  <a:gd name="connsiteY4" fmla="*/ 93013 h 382380"/>
                  <a:gd name="connsiteX5" fmla="*/ 825714 w 1268642"/>
                  <a:gd name="connsiteY5" fmla="*/ 147782 h 382380"/>
                  <a:gd name="connsiteX6" fmla="*/ 904295 w 1268642"/>
                  <a:gd name="connsiteY6" fmla="*/ 204932 h 382380"/>
                  <a:gd name="connsiteX7" fmla="*/ 968589 w 1268642"/>
                  <a:gd name="connsiteY7" fmla="*/ 262082 h 382380"/>
                  <a:gd name="connsiteX8" fmla="*/ 1035264 w 1268642"/>
                  <a:gd name="connsiteY8" fmla="*/ 321613 h 382380"/>
                  <a:gd name="connsiteX9" fmla="*/ 1120989 w 1268642"/>
                  <a:gd name="connsiteY9" fmla="*/ 350188 h 382380"/>
                  <a:gd name="connsiteX10" fmla="*/ 1216239 w 1268642"/>
                  <a:gd name="connsiteY10" fmla="*/ 328757 h 382380"/>
                  <a:gd name="connsiteX11" fmla="*/ 1268626 w 1268642"/>
                  <a:gd name="connsiteY11" fmla="*/ 323994 h 382380"/>
                  <a:gd name="connsiteX12" fmla="*/ 1211476 w 1268642"/>
                  <a:gd name="connsiteY12" fmla="*/ 357332 h 382380"/>
                  <a:gd name="connsiteX13" fmla="*/ 1123370 w 1268642"/>
                  <a:gd name="connsiteY13" fmla="*/ 381144 h 382380"/>
                  <a:gd name="connsiteX14" fmla="*/ 1013832 w 1268642"/>
                  <a:gd name="connsiteY14" fmla="*/ 369238 h 382380"/>
                  <a:gd name="connsiteX15" fmla="*/ 925726 w 1268642"/>
                  <a:gd name="connsiteY15" fmla="*/ 288275 h 382380"/>
                  <a:gd name="connsiteX16" fmla="*/ 856670 w 1268642"/>
                  <a:gd name="connsiteY16" fmla="*/ 231125 h 382380"/>
                  <a:gd name="connsiteX17" fmla="*/ 747132 w 1268642"/>
                  <a:gd name="connsiteY17" fmla="*/ 164450 h 382380"/>
                  <a:gd name="connsiteX18" fmla="*/ 609020 w 1268642"/>
                  <a:gd name="connsiteY18" fmla="*/ 104919 h 382380"/>
                  <a:gd name="connsiteX19" fmla="*/ 489957 w 1268642"/>
                  <a:gd name="connsiteY19" fmla="*/ 66819 h 382380"/>
                  <a:gd name="connsiteX20" fmla="*/ 370895 w 1268642"/>
                  <a:gd name="connsiteY20" fmla="*/ 43007 h 382380"/>
                  <a:gd name="connsiteX21" fmla="*/ 273264 w 1268642"/>
                  <a:gd name="connsiteY21" fmla="*/ 45388 h 382380"/>
                  <a:gd name="connsiteX22" fmla="*/ 151820 w 1268642"/>
                  <a:gd name="connsiteY22" fmla="*/ 66819 h 382380"/>
                  <a:gd name="connsiteX23" fmla="*/ 68476 w 1268642"/>
                  <a:gd name="connsiteY23" fmla="*/ 69200 h 382380"/>
                  <a:gd name="connsiteX24" fmla="*/ 23233 w 1268642"/>
                  <a:gd name="connsiteY24" fmla="*/ 47770 h 382380"/>
                  <a:gd name="connsiteX25" fmla="*/ 1802 w 1268642"/>
                  <a:gd name="connsiteY25" fmla="*/ 144 h 382380"/>
                  <a:gd name="connsiteX26" fmla="*/ 68475 w 1268642"/>
                  <a:gd name="connsiteY26" fmla="*/ 43006 h 382380"/>
                  <a:gd name="connsiteX27" fmla="*/ 144676 w 1268642"/>
                  <a:gd name="connsiteY27" fmla="*/ 40625 h 382380"/>
                  <a:gd name="connsiteX28" fmla="*/ 230401 w 1268642"/>
                  <a:gd name="connsiteY28" fmla="*/ 12051 h 382380"/>
                  <a:gd name="connsiteX0" fmla="*/ 235163 w 1268642"/>
                  <a:gd name="connsiteY0" fmla="*/ 21444 h 382248"/>
                  <a:gd name="connsiteX1" fmla="*/ 356607 w 1268642"/>
                  <a:gd name="connsiteY1" fmla="*/ 12 h 382248"/>
                  <a:gd name="connsiteX2" fmla="*/ 497101 w 1268642"/>
                  <a:gd name="connsiteY2" fmla="*/ 19062 h 382248"/>
                  <a:gd name="connsiteX3" fmla="*/ 606639 w 1268642"/>
                  <a:gd name="connsiteY3" fmla="*/ 47637 h 382248"/>
                  <a:gd name="connsiteX4" fmla="*/ 716176 w 1268642"/>
                  <a:gd name="connsiteY4" fmla="*/ 92881 h 382248"/>
                  <a:gd name="connsiteX5" fmla="*/ 825714 w 1268642"/>
                  <a:gd name="connsiteY5" fmla="*/ 147650 h 382248"/>
                  <a:gd name="connsiteX6" fmla="*/ 904295 w 1268642"/>
                  <a:gd name="connsiteY6" fmla="*/ 204800 h 382248"/>
                  <a:gd name="connsiteX7" fmla="*/ 968589 w 1268642"/>
                  <a:gd name="connsiteY7" fmla="*/ 261950 h 382248"/>
                  <a:gd name="connsiteX8" fmla="*/ 1035264 w 1268642"/>
                  <a:gd name="connsiteY8" fmla="*/ 321481 h 382248"/>
                  <a:gd name="connsiteX9" fmla="*/ 1120989 w 1268642"/>
                  <a:gd name="connsiteY9" fmla="*/ 350056 h 382248"/>
                  <a:gd name="connsiteX10" fmla="*/ 1216239 w 1268642"/>
                  <a:gd name="connsiteY10" fmla="*/ 328625 h 382248"/>
                  <a:gd name="connsiteX11" fmla="*/ 1268626 w 1268642"/>
                  <a:gd name="connsiteY11" fmla="*/ 323862 h 382248"/>
                  <a:gd name="connsiteX12" fmla="*/ 1211476 w 1268642"/>
                  <a:gd name="connsiteY12" fmla="*/ 357200 h 382248"/>
                  <a:gd name="connsiteX13" fmla="*/ 1123370 w 1268642"/>
                  <a:gd name="connsiteY13" fmla="*/ 381012 h 382248"/>
                  <a:gd name="connsiteX14" fmla="*/ 1013832 w 1268642"/>
                  <a:gd name="connsiteY14" fmla="*/ 369106 h 382248"/>
                  <a:gd name="connsiteX15" fmla="*/ 925726 w 1268642"/>
                  <a:gd name="connsiteY15" fmla="*/ 288143 h 382248"/>
                  <a:gd name="connsiteX16" fmla="*/ 856670 w 1268642"/>
                  <a:gd name="connsiteY16" fmla="*/ 230993 h 382248"/>
                  <a:gd name="connsiteX17" fmla="*/ 747132 w 1268642"/>
                  <a:gd name="connsiteY17" fmla="*/ 164318 h 382248"/>
                  <a:gd name="connsiteX18" fmla="*/ 609020 w 1268642"/>
                  <a:gd name="connsiteY18" fmla="*/ 104787 h 382248"/>
                  <a:gd name="connsiteX19" fmla="*/ 489957 w 1268642"/>
                  <a:gd name="connsiteY19" fmla="*/ 66687 h 382248"/>
                  <a:gd name="connsiteX20" fmla="*/ 370895 w 1268642"/>
                  <a:gd name="connsiteY20" fmla="*/ 42875 h 382248"/>
                  <a:gd name="connsiteX21" fmla="*/ 273264 w 1268642"/>
                  <a:gd name="connsiteY21" fmla="*/ 45256 h 382248"/>
                  <a:gd name="connsiteX22" fmla="*/ 151820 w 1268642"/>
                  <a:gd name="connsiteY22" fmla="*/ 66687 h 382248"/>
                  <a:gd name="connsiteX23" fmla="*/ 68476 w 1268642"/>
                  <a:gd name="connsiteY23" fmla="*/ 69068 h 382248"/>
                  <a:gd name="connsiteX24" fmla="*/ 23233 w 1268642"/>
                  <a:gd name="connsiteY24" fmla="*/ 47638 h 382248"/>
                  <a:gd name="connsiteX25" fmla="*/ 1802 w 1268642"/>
                  <a:gd name="connsiteY25" fmla="*/ 12 h 382248"/>
                  <a:gd name="connsiteX26" fmla="*/ 68475 w 1268642"/>
                  <a:gd name="connsiteY26" fmla="*/ 42874 h 382248"/>
                  <a:gd name="connsiteX27" fmla="*/ 144676 w 1268642"/>
                  <a:gd name="connsiteY27" fmla="*/ 40493 h 382248"/>
                  <a:gd name="connsiteX28" fmla="*/ 235163 w 1268642"/>
                  <a:gd name="connsiteY28" fmla="*/ 21444 h 382248"/>
                  <a:gd name="connsiteX0" fmla="*/ 235163 w 1268642"/>
                  <a:gd name="connsiteY0" fmla="*/ 21444 h 382248"/>
                  <a:gd name="connsiteX1" fmla="*/ 361370 w 1268642"/>
                  <a:gd name="connsiteY1" fmla="*/ 4775 h 382248"/>
                  <a:gd name="connsiteX2" fmla="*/ 497101 w 1268642"/>
                  <a:gd name="connsiteY2" fmla="*/ 19062 h 382248"/>
                  <a:gd name="connsiteX3" fmla="*/ 606639 w 1268642"/>
                  <a:gd name="connsiteY3" fmla="*/ 47637 h 382248"/>
                  <a:gd name="connsiteX4" fmla="*/ 716176 w 1268642"/>
                  <a:gd name="connsiteY4" fmla="*/ 92881 h 382248"/>
                  <a:gd name="connsiteX5" fmla="*/ 825714 w 1268642"/>
                  <a:gd name="connsiteY5" fmla="*/ 147650 h 382248"/>
                  <a:gd name="connsiteX6" fmla="*/ 904295 w 1268642"/>
                  <a:gd name="connsiteY6" fmla="*/ 204800 h 382248"/>
                  <a:gd name="connsiteX7" fmla="*/ 968589 w 1268642"/>
                  <a:gd name="connsiteY7" fmla="*/ 261950 h 382248"/>
                  <a:gd name="connsiteX8" fmla="*/ 1035264 w 1268642"/>
                  <a:gd name="connsiteY8" fmla="*/ 321481 h 382248"/>
                  <a:gd name="connsiteX9" fmla="*/ 1120989 w 1268642"/>
                  <a:gd name="connsiteY9" fmla="*/ 350056 h 382248"/>
                  <a:gd name="connsiteX10" fmla="*/ 1216239 w 1268642"/>
                  <a:gd name="connsiteY10" fmla="*/ 328625 h 382248"/>
                  <a:gd name="connsiteX11" fmla="*/ 1268626 w 1268642"/>
                  <a:gd name="connsiteY11" fmla="*/ 323862 h 382248"/>
                  <a:gd name="connsiteX12" fmla="*/ 1211476 w 1268642"/>
                  <a:gd name="connsiteY12" fmla="*/ 357200 h 382248"/>
                  <a:gd name="connsiteX13" fmla="*/ 1123370 w 1268642"/>
                  <a:gd name="connsiteY13" fmla="*/ 381012 h 382248"/>
                  <a:gd name="connsiteX14" fmla="*/ 1013832 w 1268642"/>
                  <a:gd name="connsiteY14" fmla="*/ 369106 h 382248"/>
                  <a:gd name="connsiteX15" fmla="*/ 925726 w 1268642"/>
                  <a:gd name="connsiteY15" fmla="*/ 288143 h 382248"/>
                  <a:gd name="connsiteX16" fmla="*/ 856670 w 1268642"/>
                  <a:gd name="connsiteY16" fmla="*/ 230993 h 382248"/>
                  <a:gd name="connsiteX17" fmla="*/ 747132 w 1268642"/>
                  <a:gd name="connsiteY17" fmla="*/ 164318 h 382248"/>
                  <a:gd name="connsiteX18" fmla="*/ 609020 w 1268642"/>
                  <a:gd name="connsiteY18" fmla="*/ 104787 h 382248"/>
                  <a:gd name="connsiteX19" fmla="*/ 489957 w 1268642"/>
                  <a:gd name="connsiteY19" fmla="*/ 66687 h 382248"/>
                  <a:gd name="connsiteX20" fmla="*/ 370895 w 1268642"/>
                  <a:gd name="connsiteY20" fmla="*/ 42875 h 382248"/>
                  <a:gd name="connsiteX21" fmla="*/ 273264 w 1268642"/>
                  <a:gd name="connsiteY21" fmla="*/ 45256 h 382248"/>
                  <a:gd name="connsiteX22" fmla="*/ 151820 w 1268642"/>
                  <a:gd name="connsiteY22" fmla="*/ 66687 h 382248"/>
                  <a:gd name="connsiteX23" fmla="*/ 68476 w 1268642"/>
                  <a:gd name="connsiteY23" fmla="*/ 69068 h 382248"/>
                  <a:gd name="connsiteX24" fmla="*/ 23233 w 1268642"/>
                  <a:gd name="connsiteY24" fmla="*/ 47638 h 382248"/>
                  <a:gd name="connsiteX25" fmla="*/ 1802 w 1268642"/>
                  <a:gd name="connsiteY25" fmla="*/ 12 h 382248"/>
                  <a:gd name="connsiteX26" fmla="*/ 68475 w 1268642"/>
                  <a:gd name="connsiteY26" fmla="*/ 42874 h 382248"/>
                  <a:gd name="connsiteX27" fmla="*/ 144676 w 1268642"/>
                  <a:gd name="connsiteY27" fmla="*/ 40493 h 382248"/>
                  <a:gd name="connsiteX28" fmla="*/ 235163 w 1268642"/>
                  <a:gd name="connsiteY28" fmla="*/ 21444 h 382248"/>
                  <a:gd name="connsiteX0" fmla="*/ 235163 w 1268630"/>
                  <a:gd name="connsiteY0" fmla="*/ 21444 h 381192"/>
                  <a:gd name="connsiteX1" fmla="*/ 361370 w 1268630"/>
                  <a:gd name="connsiteY1" fmla="*/ 4775 h 381192"/>
                  <a:gd name="connsiteX2" fmla="*/ 497101 w 1268630"/>
                  <a:gd name="connsiteY2" fmla="*/ 19062 h 381192"/>
                  <a:gd name="connsiteX3" fmla="*/ 606639 w 1268630"/>
                  <a:gd name="connsiteY3" fmla="*/ 47637 h 381192"/>
                  <a:gd name="connsiteX4" fmla="*/ 716176 w 1268630"/>
                  <a:gd name="connsiteY4" fmla="*/ 92881 h 381192"/>
                  <a:gd name="connsiteX5" fmla="*/ 825714 w 1268630"/>
                  <a:gd name="connsiteY5" fmla="*/ 147650 h 381192"/>
                  <a:gd name="connsiteX6" fmla="*/ 904295 w 1268630"/>
                  <a:gd name="connsiteY6" fmla="*/ 204800 h 381192"/>
                  <a:gd name="connsiteX7" fmla="*/ 968589 w 1268630"/>
                  <a:gd name="connsiteY7" fmla="*/ 261950 h 381192"/>
                  <a:gd name="connsiteX8" fmla="*/ 1035264 w 1268630"/>
                  <a:gd name="connsiteY8" fmla="*/ 321481 h 381192"/>
                  <a:gd name="connsiteX9" fmla="*/ 1120989 w 1268630"/>
                  <a:gd name="connsiteY9" fmla="*/ 350056 h 381192"/>
                  <a:gd name="connsiteX10" fmla="*/ 1216239 w 1268630"/>
                  <a:gd name="connsiteY10" fmla="*/ 328625 h 381192"/>
                  <a:gd name="connsiteX11" fmla="*/ 1268626 w 1268630"/>
                  <a:gd name="connsiteY11" fmla="*/ 323862 h 381192"/>
                  <a:gd name="connsiteX12" fmla="*/ 1213858 w 1268630"/>
                  <a:gd name="connsiteY12" fmla="*/ 371487 h 381192"/>
                  <a:gd name="connsiteX13" fmla="*/ 1123370 w 1268630"/>
                  <a:gd name="connsiteY13" fmla="*/ 381012 h 381192"/>
                  <a:gd name="connsiteX14" fmla="*/ 1013832 w 1268630"/>
                  <a:gd name="connsiteY14" fmla="*/ 369106 h 381192"/>
                  <a:gd name="connsiteX15" fmla="*/ 925726 w 1268630"/>
                  <a:gd name="connsiteY15" fmla="*/ 288143 h 381192"/>
                  <a:gd name="connsiteX16" fmla="*/ 856670 w 1268630"/>
                  <a:gd name="connsiteY16" fmla="*/ 230993 h 381192"/>
                  <a:gd name="connsiteX17" fmla="*/ 747132 w 1268630"/>
                  <a:gd name="connsiteY17" fmla="*/ 164318 h 381192"/>
                  <a:gd name="connsiteX18" fmla="*/ 609020 w 1268630"/>
                  <a:gd name="connsiteY18" fmla="*/ 104787 h 381192"/>
                  <a:gd name="connsiteX19" fmla="*/ 489957 w 1268630"/>
                  <a:gd name="connsiteY19" fmla="*/ 66687 h 381192"/>
                  <a:gd name="connsiteX20" fmla="*/ 370895 w 1268630"/>
                  <a:gd name="connsiteY20" fmla="*/ 42875 h 381192"/>
                  <a:gd name="connsiteX21" fmla="*/ 273264 w 1268630"/>
                  <a:gd name="connsiteY21" fmla="*/ 45256 h 381192"/>
                  <a:gd name="connsiteX22" fmla="*/ 151820 w 1268630"/>
                  <a:gd name="connsiteY22" fmla="*/ 66687 h 381192"/>
                  <a:gd name="connsiteX23" fmla="*/ 68476 w 1268630"/>
                  <a:gd name="connsiteY23" fmla="*/ 69068 h 381192"/>
                  <a:gd name="connsiteX24" fmla="*/ 23233 w 1268630"/>
                  <a:gd name="connsiteY24" fmla="*/ 47638 h 381192"/>
                  <a:gd name="connsiteX25" fmla="*/ 1802 w 1268630"/>
                  <a:gd name="connsiteY25" fmla="*/ 12 h 381192"/>
                  <a:gd name="connsiteX26" fmla="*/ 68475 w 1268630"/>
                  <a:gd name="connsiteY26" fmla="*/ 42874 h 381192"/>
                  <a:gd name="connsiteX27" fmla="*/ 144676 w 1268630"/>
                  <a:gd name="connsiteY27" fmla="*/ 40493 h 381192"/>
                  <a:gd name="connsiteX28" fmla="*/ 235163 w 1268630"/>
                  <a:gd name="connsiteY28" fmla="*/ 21444 h 381192"/>
                  <a:gd name="connsiteX0" fmla="*/ 235163 w 1268630"/>
                  <a:gd name="connsiteY0" fmla="*/ 21444 h 388173"/>
                  <a:gd name="connsiteX1" fmla="*/ 361370 w 1268630"/>
                  <a:gd name="connsiteY1" fmla="*/ 4775 h 388173"/>
                  <a:gd name="connsiteX2" fmla="*/ 497101 w 1268630"/>
                  <a:gd name="connsiteY2" fmla="*/ 19062 h 388173"/>
                  <a:gd name="connsiteX3" fmla="*/ 606639 w 1268630"/>
                  <a:gd name="connsiteY3" fmla="*/ 47637 h 388173"/>
                  <a:gd name="connsiteX4" fmla="*/ 716176 w 1268630"/>
                  <a:gd name="connsiteY4" fmla="*/ 92881 h 388173"/>
                  <a:gd name="connsiteX5" fmla="*/ 825714 w 1268630"/>
                  <a:gd name="connsiteY5" fmla="*/ 147650 h 388173"/>
                  <a:gd name="connsiteX6" fmla="*/ 904295 w 1268630"/>
                  <a:gd name="connsiteY6" fmla="*/ 204800 h 388173"/>
                  <a:gd name="connsiteX7" fmla="*/ 968589 w 1268630"/>
                  <a:gd name="connsiteY7" fmla="*/ 261950 h 388173"/>
                  <a:gd name="connsiteX8" fmla="*/ 1035264 w 1268630"/>
                  <a:gd name="connsiteY8" fmla="*/ 321481 h 388173"/>
                  <a:gd name="connsiteX9" fmla="*/ 1120989 w 1268630"/>
                  <a:gd name="connsiteY9" fmla="*/ 350056 h 388173"/>
                  <a:gd name="connsiteX10" fmla="*/ 1216239 w 1268630"/>
                  <a:gd name="connsiteY10" fmla="*/ 328625 h 388173"/>
                  <a:gd name="connsiteX11" fmla="*/ 1268626 w 1268630"/>
                  <a:gd name="connsiteY11" fmla="*/ 323862 h 388173"/>
                  <a:gd name="connsiteX12" fmla="*/ 1213858 w 1268630"/>
                  <a:gd name="connsiteY12" fmla="*/ 371487 h 388173"/>
                  <a:gd name="connsiteX13" fmla="*/ 1125751 w 1268630"/>
                  <a:gd name="connsiteY13" fmla="*/ 388156 h 388173"/>
                  <a:gd name="connsiteX14" fmla="*/ 1013832 w 1268630"/>
                  <a:gd name="connsiteY14" fmla="*/ 369106 h 388173"/>
                  <a:gd name="connsiteX15" fmla="*/ 925726 w 1268630"/>
                  <a:gd name="connsiteY15" fmla="*/ 288143 h 388173"/>
                  <a:gd name="connsiteX16" fmla="*/ 856670 w 1268630"/>
                  <a:gd name="connsiteY16" fmla="*/ 230993 h 388173"/>
                  <a:gd name="connsiteX17" fmla="*/ 747132 w 1268630"/>
                  <a:gd name="connsiteY17" fmla="*/ 164318 h 388173"/>
                  <a:gd name="connsiteX18" fmla="*/ 609020 w 1268630"/>
                  <a:gd name="connsiteY18" fmla="*/ 104787 h 388173"/>
                  <a:gd name="connsiteX19" fmla="*/ 489957 w 1268630"/>
                  <a:gd name="connsiteY19" fmla="*/ 66687 h 388173"/>
                  <a:gd name="connsiteX20" fmla="*/ 370895 w 1268630"/>
                  <a:gd name="connsiteY20" fmla="*/ 42875 h 388173"/>
                  <a:gd name="connsiteX21" fmla="*/ 273264 w 1268630"/>
                  <a:gd name="connsiteY21" fmla="*/ 45256 h 388173"/>
                  <a:gd name="connsiteX22" fmla="*/ 151820 w 1268630"/>
                  <a:gd name="connsiteY22" fmla="*/ 66687 h 388173"/>
                  <a:gd name="connsiteX23" fmla="*/ 68476 w 1268630"/>
                  <a:gd name="connsiteY23" fmla="*/ 69068 h 388173"/>
                  <a:gd name="connsiteX24" fmla="*/ 23233 w 1268630"/>
                  <a:gd name="connsiteY24" fmla="*/ 47638 h 388173"/>
                  <a:gd name="connsiteX25" fmla="*/ 1802 w 1268630"/>
                  <a:gd name="connsiteY25" fmla="*/ 12 h 388173"/>
                  <a:gd name="connsiteX26" fmla="*/ 68475 w 1268630"/>
                  <a:gd name="connsiteY26" fmla="*/ 42874 h 388173"/>
                  <a:gd name="connsiteX27" fmla="*/ 144676 w 1268630"/>
                  <a:gd name="connsiteY27" fmla="*/ 40493 h 388173"/>
                  <a:gd name="connsiteX28" fmla="*/ 235163 w 1268630"/>
                  <a:gd name="connsiteY28" fmla="*/ 21444 h 388173"/>
                  <a:gd name="connsiteX0" fmla="*/ 235163 w 1256726"/>
                  <a:gd name="connsiteY0" fmla="*/ 21444 h 388171"/>
                  <a:gd name="connsiteX1" fmla="*/ 361370 w 1256726"/>
                  <a:gd name="connsiteY1" fmla="*/ 4775 h 388171"/>
                  <a:gd name="connsiteX2" fmla="*/ 497101 w 1256726"/>
                  <a:gd name="connsiteY2" fmla="*/ 19062 h 388171"/>
                  <a:gd name="connsiteX3" fmla="*/ 606639 w 1256726"/>
                  <a:gd name="connsiteY3" fmla="*/ 47637 h 388171"/>
                  <a:gd name="connsiteX4" fmla="*/ 716176 w 1256726"/>
                  <a:gd name="connsiteY4" fmla="*/ 92881 h 388171"/>
                  <a:gd name="connsiteX5" fmla="*/ 825714 w 1256726"/>
                  <a:gd name="connsiteY5" fmla="*/ 147650 h 388171"/>
                  <a:gd name="connsiteX6" fmla="*/ 904295 w 1256726"/>
                  <a:gd name="connsiteY6" fmla="*/ 204800 h 388171"/>
                  <a:gd name="connsiteX7" fmla="*/ 968589 w 1256726"/>
                  <a:gd name="connsiteY7" fmla="*/ 261950 h 388171"/>
                  <a:gd name="connsiteX8" fmla="*/ 1035264 w 1256726"/>
                  <a:gd name="connsiteY8" fmla="*/ 321481 h 388171"/>
                  <a:gd name="connsiteX9" fmla="*/ 1120989 w 1256726"/>
                  <a:gd name="connsiteY9" fmla="*/ 350056 h 388171"/>
                  <a:gd name="connsiteX10" fmla="*/ 1216239 w 1256726"/>
                  <a:gd name="connsiteY10" fmla="*/ 328625 h 388171"/>
                  <a:gd name="connsiteX11" fmla="*/ 1256720 w 1256726"/>
                  <a:gd name="connsiteY11" fmla="*/ 328625 h 388171"/>
                  <a:gd name="connsiteX12" fmla="*/ 1213858 w 1256726"/>
                  <a:gd name="connsiteY12" fmla="*/ 371487 h 388171"/>
                  <a:gd name="connsiteX13" fmla="*/ 1125751 w 1256726"/>
                  <a:gd name="connsiteY13" fmla="*/ 388156 h 388171"/>
                  <a:gd name="connsiteX14" fmla="*/ 1013832 w 1256726"/>
                  <a:gd name="connsiteY14" fmla="*/ 369106 h 388171"/>
                  <a:gd name="connsiteX15" fmla="*/ 925726 w 1256726"/>
                  <a:gd name="connsiteY15" fmla="*/ 288143 h 388171"/>
                  <a:gd name="connsiteX16" fmla="*/ 856670 w 1256726"/>
                  <a:gd name="connsiteY16" fmla="*/ 230993 h 388171"/>
                  <a:gd name="connsiteX17" fmla="*/ 747132 w 1256726"/>
                  <a:gd name="connsiteY17" fmla="*/ 164318 h 388171"/>
                  <a:gd name="connsiteX18" fmla="*/ 609020 w 1256726"/>
                  <a:gd name="connsiteY18" fmla="*/ 104787 h 388171"/>
                  <a:gd name="connsiteX19" fmla="*/ 489957 w 1256726"/>
                  <a:gd name="connsiteY19" fmla="*/ 66687 h 388171"/>
                  <a:gd name="connsiteX20" fmla="*/ 370895 w 1256726"/>
                  <a:gd name="connsiteY20" fmla="*/ 42875 h 388171"/>
                  <a:gd name="connsiteX21" fmla="*/ 273264 w 1256726"/>
                  <a:gd name="connsiteY21" fmla="*/ 45256 h 388171"/>
                  <a:gd name="connsiteX22" fmla="*/ 151820 w 1256726"/>
                  <a:gd name="connsiteY22" fmla="*/ 66687 h 388171"/>
                  <a:gd name="connsiteX23" fmla="*/ 68476 w 1256726"/>
                  <a:gd name="connsiteY23" fmla="*/ 69068 h 388171"/>
                  <a:gd name="connsiteX24" fmla="*/ 23233 w 1256726"/>
                  <a:gd name="connsiteY24" fmla="*/ 47638 h 388171"/>
                  <a:gd name="connsiteX25" fmla="*/ 1802 w 1256726"/>
                  <a:gd name="connsiteY25" fmla="*/ 12 h 388171"/>
                  <a:gd name="connsiteX26" fmla="*/ 68475 w 1256726"/>
                  <a:gd name="connsiteY26" fmla="*/ 42874 h 388171"/>
                  <a:gd name="connsiteX27" fmla="*/ 144676 w 1256726"/>
                  <a:gd name="connsiteY27" fmla="*/ 40493 h 388171"/>
                  <a:gd name="connsiteX28" fmla="*/ 235163 w 1256726"/>
                  <a:gd name="connsiteY28" fmla="*/ 21444 h 388171"/>
                  <a:gd name="connsiteX0" fmla="*/ 235163 w 1256726"/>
                  <a:gd name="connsiteY0" fmla="*/ 21444 h 388171"/>
                  <a:gd name="connsiteX1" fmla="*/ 361370 w 1256726"/>
                  <a:gd name="connsiteY1" fmla="*/ 4775 h 388171"/>
                  <a:gd name="connsiteX2" fmla="*/ 497101 w 1256726"/>
                  <a:gd name="connsiteY2" fmla="*/ 19062 h 388171"/>
                  <a:gd name="connsiteX3" fmla="*/ 606639 w 1256726"/>
                  <a:gd name="connsiteY3" fmla="*/ 47637 h 388171"/>
                  <a:gd name="connsiteX4" fmla="*/ 716176 w 1256726"/>
                  <a:gd name="connsiteY4" fmla="*/ 92881 h 388171"/>
                  <a:gd name="connsiteX5" fmla="*/ 825714 w 1256726"/>
                  <a:gd name="connsiteY5" fmla="*/ 147650 h 388171"/>
                  <a:gd name="connsiteX6" fmla="*/ 904295 w 1256726"/>
                  <a:gd name="connsiteY6" fmla="*/ 204800 h 388171"/>
                  <a:gd name="connsiteX7" fmla="*/ 968589 w 1256726"/>
                  <a:gd name="connsiteY7" fmla="*/ 261950 h 388171"/>
                  <a:gd name="connsiteX8" fmla="*/ 1035264 w 1256726"/>
                  <a:gd name="connsiteY8" fmla="*/ 321481 h 388171"/>
                  <a:gd name="connsiteX9" fmla="*/ 1120989 w 1256726"/>
                  <a:gd name="connsiteY9" fmla="*/ 350056 h 388171"/>
                  <a:gd name="connsiteX10" fmla="*/ 1216239 w 1256726"/>
                  <a:gd name="connsiteY10" fmla="*/ 345293 h 388171"/>
                  <a:gd name="connsiteX11" fmla="*/ 1256720 w 1256726"/>
                  <a:gd name="connsiteY11" fmla="*/ 328625 h 388171"/>
                  <a:gd name="connsiteX12" fmla="*/ 1213858 w 1256726"/>
                  <a:gd name="connsiteY12" fmla="*/ 371487 h 388171"/>
                  <a:gd name="connsiteX13" fmla="*/ 1125751 w 1256726"/>
                  <a:gd name="connsiteY13" fmla="*/ 388156 h 388171"/>
                  <a:gd name="connsiteX14" fmla="*/ 1013832 w 1256726"/>
                  <a:gd name="connsiteY14" fmla="*/ 369106 h 388171"/>
                  <a:gd name="connsiteX15" fmla="*/ 925726 w 1256726"/>
                  <a:gd name="connsiteY15" fmla="*/ 288143 h 388171"/>
                  <a:gd name="connsiteX16" fmla="*/ 856670 w 1256726"/>
                  <a:gd name="connsiteY16" fmla="*/ 230993 h 388171"/>
                  <a:gd name="connsiteX17" fmla="*/ 747132 w 1256726"/>
                  <a:gd name="connsiteY17" fmla="*/ 164318 h 388171"/>
                  <a:gd name="connsiteX18" fmla="*/ 609020 w 1256726"/>
                  <a:gd name="connsiteY18" fmla="*/ 104787 h 388171"/>
                  <a:gd name="connsiteX19" fmla="*/ 489957 w 1256726"/>
                  <a:gd name="connsiteY19" fmla="*/ 66687 h 388171"/>
                  <a:gd name="connsiteX20" fmla="*/ 370895 w 1256726"/>
                  <a:gd name="connsiteY20" fmla="*/ 42875 h 388171"/>
                  <a:gd name="connsiteX21" fmla="*/ 273264 w 1256726"/>
                  <a:gd name="connsiteY21" fmla="*/ 45256 h 388171"/>
                  <a:gd name="connsiteX22" fmla="*/ 151820 w 1256726"/>
                  <a:gd name="connsiteY22" fmla="*/ 66687 h 388171"/>
                  <a:gd name="connsiteX23" fmla="*/ 68476 w 1256726"/>
                  <a:gd name="connsiteY23" fmla="*/ 69068 h 388171"/>
                  <a:gd name="connsiteX24" fmla="*/ 23233 w 1256726"/>
                  <a:gd name="connsiteY24" fmla="*/ 47638 h 388171"/>
                  <a:gd name="connsiteX25" fmla="*/ 1802 w 1256726"/>
                  <a:gd name="connsiteY25" fmla="*/ 12 h 388171"/>
                  <a:gd name="connsiteX26" fmla="*/ 68475 w 1256726"/>
                  <a:gd name="connsiteY26" fmla="*/ 42874 h 388171"/>
                  <a:gd name="connsiteX27" fmla="*/ 144676 w 1256726"/>
                  <a:gd name="connsiteY27" fmla="*/ 40493 h 388171"/>
                  <a:gd name="connsiteX28" fmla="*/ 235163 w 1256726"/>
                  <a:gd name="connsiteY28" fmla="*/ 21444 h 388171"/>
                  <a:gd name="connsiteX0" fmla="*/ 235163 w 1256772"/>
                  <a:gd name="connsiteY0" fmla="*/ 21444 h 388393"/>
                  <a:gd name="connsiteX1" fmla="*/ 361370 w 1256772"/>
                  <a:gd name="connsiteY1" fmla="*/ 4775 h 388393"/>
                  <a:gd name="connsiteX2" fmla="*/ 497101 w 1256772"/>
                  <a:gd name="connsiteY2" fmla="*/ 19062 h 388393"/>
                  <a:gd name="connsiteX3" fmla="*/ 606639 w 1256772"/>
                  <a:gd name="connsiteY3" fmla="*/ 47637 h 388393"/>
                  <a:gd name="connsiteX4" fmla="*/ 716176 w 1256772"/>
                  <a:gd name="connsiteY4" fmla="*/ 92881 h 388393"/>
                  <a:gd name="connsiteX5" fmla="*/ 825714 w 1256772"/>
                  <a:gd name="connsiteY5" fmla="*/ 147650 h 388393"/>
                  <a:gd name="connsiteX6" fmla="*/ 904295 w 1256772"/>
                  <a:gd name="connsiteY6" fmla="*/ 204800 h 388393"/>
                  <a:gd name="connsiteX7" fmla="*/ 968589 w 1256772"/>
                  <a:gd name="connsiteY7" fmla="*/ 261950 h 388393"/>
                  <a:gd name="connsiteX8" fmla="*/ 1035264 w 1256772"/>
                  <a:gd name="connsiteY8" fmla="*/ 321481 h 388393"/>
                  <a:gd name="connsiteX9" fmla="*/ 1120989 w 1256772"/>
                  <a:gd name="connsiteY9" fmla="*/ 350056 h 388393"/>
                  <a:gd name="connsiteX10" fmla="*/ 1216239 w 1256772"/>
                  <a:gd name="connsiteY10" fmla="*/ 345293 h 388393"/>
                  <a:gd name="connsiteX11" fmla="*/ 1256720 w 1256772"/>
                  <a:gd name="connsiteY11" fmla="*/ 328625 h 388393"/>
                  <a:gd name="connsiteX12" fmla="*/ 1209095 w 1256772"/>
                  <a:gd name="connsiteY12" fmla="*/ 376250 h 388393"/>
                  <a:gd name="connsiteX13" fmla="*/ 1125751 w 1256772"/>
                  <a:gd name="connsiteY13" fmla="*/ 388156 h 388393"/>
                  <a:gd name="connsiteX14" fmla="*/ 1013832 w 1256772"/>
                  <a:gd name="connsiteY14" fmla="*/ 369106 h 388393"/>
                  <a:gd name="connsiteX15" fmla="*/ 925726 w 1256772"/>
                  <a:gd name="connsiteY15" fmla="*/ 288143 h 388393"/>
                  <a:gd name="connsiteX16" fmla="*/ 856670 w 1256772"/>
                  <a:gd name="connsiteY16" fmla="*/ 230993 h 388393"/>
                  <a:gd name="connsiteX17" fmla="*/ 747132 w 1256772"/>
                  <a:gd name="connsiteY17" fmla="*/ 164318 h 388393"/>
                  <a:gd name="connsiteX18" fmla="*/ 609020 w 1256772"/>
                  <a:gd name="connsiteY18" fmla="*/ 104787 h 388393"/>
                  <a:gd name="connsiteX19" fmla="*/ 489957 w 1256772"/>
                  <a:gd name="connsiteY19" fmla="*/ 66687 h 388393"/>
                  <a:gd name="connsiteX20" fmla="*/ 370895 w 1256772"/>
                  <a:gd name="connsiteY20" fmla="*/ 42875 h 388393"/>
                  <a:gd name="connsiteX21" fmla="*/ 273264 w 1256772"/>
                  <a:gd name="connsiteY21" fmla="*/ 45256 h 388393"/>
                  <a:gd name="connsiteX22" fmla="*/ 151820 w 1256772"/>
                  <a:gd name="connsiteY22" fmla="*/ 66687 h 388393"/>
                  <a:gd name="connsiteX23" fmla="*/ 68476 w 1256772"/>
                  <a:gd name="connsiteY23" fmla="*/ 69068 h 388393"/>
                  <a:gd name="connsiteX24" fmla="*/ 23233 w 1256772"/>
                  <a:gd name="connsiteY24" fmla="*/ 47638 h 388393"/>
                  <a:gd name="connsiteX25" fmla="*/ 1802 w 1256772"/>
                  <a:gd name="connsiteY25" fmla="*/ 12 h 388393"/>
                  <a:gd name="connsiteX26" fmla="*/ 68475 w 1256772"/>
                  <a:gd name="connsiteY26" fmla="*/ 42874 h 388393"/>
                  <a:gd name="connsiteX27" fmla="*/ 144676 w 1256772"/>
                  <a:gd name="connsiteY27" fmla="*/ 40493 h 388393"/>
                  <a:gd name="connsiteX28" fmla="*/ 235163 w 1256772"/>
                  <a:gd name="connsiteY28" fmla="*/ 21444 h 388393"/>
                  <a:gd name="connsiteX0" fmla="*/ 235163 w 1256772"/>
                  <a:gd name="connsiteY0" fmla="*/ 21444 h 388518"/>
                  <a:gd name="connsiteX1" fmla="*/ 361370 w 1256772"/>
                  <a:gd name="connsiteY1" fmla="*/ 4775 h 388518"/>
                  <a:gd name="connsiteX2" fmla="*/ 497101 w 1256772"/>
                  <a:gd name="connsiteY2" fmla="*/ 19062 h 388518"/>
                  <a:gd name="connsiteX3" fmla="*/ 606639 w 1256772"/>
                  <a:gd name="connsiteY3" fmla="*/ 47637 h 388518"/>
                  <a:gd name="connsiteX4" fmla="*/ 716176 w 1256772"/>
                  <a:gd name="connsiteY4" fmla="*/ 92881 h 388518"/>
                  <a:gd name="connsiteX5" fmla="*/ 825714 w 1256772"/>
                  <a:gd name="connsiteY5" fmla="*/ 147650 h 388518"/>
                  <a:gd name="connsiteX6" fmla="*/ 904295 w 1256772"/>
                  <a:gd name="connsiteY6" fmla="*/ 204800 h 388518"/>
                  <a:gd name="connsiteX7" fmla="*/ 968589 w 1256772"/>
                  <a:gd name="connsiteY7" fmla="*/ 261950 h 388518"/>
                  <a:gd name="connsiteX8" fmla="*/ 1035264 w 1256772"/>
                  <a:gd name="connsiteY8" fmla="*/ 321481 h 388518"/>
                  <a:gd name="connsiteX9" fmla="*/ 1120989 w 1256772"/>
                  <a:gd name="connsiteY9" fmla="*/ 350056 h 388518"/>
                  <a:gd name="connsiteX10" fmla="*/ 1216239 w 1256772"/>
                  <a:gd name="connsiteY10" fmla="*/ 345293 h 388518"/>
                  <a:gd name="connsiteX11" fmla="*/ 1256720 w 1256772"/>
                  <a:gd name="connsiteY11" fmla="*/ 328625 h 388518"/>
                  <a:gd name="connsiteX12" fmla="*/ 1209095 w 1256772"/>
                  <a:gd name="connsiteY12" fmla="*/ 376250 h 388518"/>
                  <a:gd name="connsiteX13" fmla="*/ 1125751 w 1256772"/>
                  <a:gd name="connsiteY13" fmla="*/ 388156 h 388518"/>
                  <a:gd name="connsiteX14" fmla="*/ 1025739 w 1256772"/>
                  <a:gd name="connsiteY14" fmla="*/ 366724 h 388518"/>
                  <a:gd name="connsiteX15" fmla="*/ 925726 w 1256772"/>
                  <a:gd name="connsiteY15" fmla="*/ 288143 h 388518"/>
                  <a:gd name="connsiteX16" fmla="*/ 856670 w 1256772"/>
                  <a:gd name="connsiteY16" fmla="*/ 230993 h 388518"/>
                  <a:gd name="connsiteX17" fmla="*/ 747132 w 1256772"/>
                  <a:gd name="connsiteY17" fmla="*/ 164318 h 388518"/>
                  <a:gd name="connsiteX18" fmla="*/ 609020 w 1256772"/>
                  <a:gd name="connsiteY18" fmla="*/ 104787 h 388518"/>
                  <a:gd name="connsiteX19" fmla="*/ 489957 w 1256772"/>
                  <a:gd name="connsiteY19" fmla="*/ 66687 h 388518"/>
                  <a:gd name="connsiteX20" fmla="*/ 370895 w 1256772"/>
                  <a:gd name="connsiteY20" fmla="*/ 42875 h 388518"/>
                  <a:gd name="connsiteX21" fmla="*/ 273264 w 1256772"/>
                  <a:gd name="connsiteY21" fmla="*/ 45256 h 388518"/>
                  <a:gd name="connsiteX22" fmla="*/ 151820 w 1256772"/>
                  <a:gd name="connsiteY22" fmla="*/ 66687 h 388518"/>
                  <a:gd name="connsiteX23" fmla="*/ 68476 w 1256772"/>
                  <a:gd name="connsiteY23" fmla="*/ 69068 h 388518"/>
                  <a:gd name="connsiteX24" fmla="*/ 23233 w 1256772"/>
                  <a:gd name="connsiteY24" fmla="*/ 47638 h 388518"/>
                  <a:gd name="connsiteX25" fmla="*/ 1802 w 1256772"/>
                  <a:gd name="connsiteY25" fmla="*/ 12 h 388518"/>
                  <a:gd name="connsiteX26" fmla="*/ 68475 w 1256772"/>
                  <a:gd name="connsiteY26" fmla="*/ 42874 h 388518"/>
                  <a:gd name="connsiteX27" fmla="*/ 144676 w 1256772"/>
                  <a:gd name="connsiteY27" fmla="*/ 40493 h 388518"/>
                  <a:gd name="connsiteX28" fmla="*/ 235163 w 1256772"/>
                  <a:gd name="connsiteY28" fmla="*/ 21444 h 388518"/>
                  <a:gd name="connsiteX0" fmla="*/ 235163 w 1256873"/>
                  <a:gd name="connsiteY0" fmla="*/ 21444 h 388518"/>
                  <a:gd name="connsiteX1" fmla="*/ 361370 w 1256873"/>
                  <a:gd name="connsiteY1" fmla="*/ 4775 h 388518"/>
                  <a:gd name="connsiteX2" fmla="*/ 497101 w 1256873"/>
                  <a:gd name="connsiteY2" fmla="*/ 19062 h 388518"/>
                  <a:gd name="connsiteX3" fmla="*/ 606639 w 1256873"/>
                  <a:gd name="connsiteY3" fmla="*/ 47637 h 388518"/>
                  <a:gd name="connsiteX4" fmla="*/ 716176 w 1256873"/>
                  <a:gd name="connsiteY4" fmla="*/ 92881 h 388518"/>
                  <a:gd name="connsiteX5" fmla="*/ 825714 w 1256873"/>
                  <a:gd name="connsiteY5" fmla="*/ 147650 h 388518"/>
                  <a:gd name="connsiteX6" fmla="*/ 904295 w 1256873"/>
                  <a:gd name="connsiteY6" fmla="*/ 204800 h 388518"/>
                  <a:gd name="connsiteX7" fmla="*/ 968589 w 1256873"/>
                  <a:gd name="connsiteY7" fmla="*/ 261950 h 388518"/>
                  <a:gd name="connsiteX8" fmla="*/ 1035264 w 1256873"/>
                  <a:gd name="connsiteY8" fmla="*/ 321481 h 388518"/>
                  <a:gd name="connsiteX9" fmla="*/ 1120989 w 1256873"/>
                  <a:gd name="connsiteY9" fmla="*/ 350056 h 388518"/>
                  <a:gd name="connsiteX10" fmla="*/ 1216239 w 1256873"/>
                  <a:gd name="connsiteY10" fmla="*/ 345293 h 388518"/>
                  <a:gd name="connsiteX11" fmla="*/ 1256720 w 1256873"/>
                  <a:gd name="connsiteY11" fmla="*/ 328625 h 388518"/>
                  <a:gd name="connsiteX12" fmla="*/ 1225763 w 1256873"/>
                  <a:gd name="connsiteY12" fmla="*/ 376250 h 388518"/>
                  <a:gd name="connsiteX13" fmla="*/ 1125751 w 1256873"/>
                  <a:gd name="connsiteY13" fmla="*/ 388156 h 388518"/>
                  <a:gd name="connsiteX14" fmla="*/ 1025739 w 1256873"/>
                  <a:gd name="connsiteY14" fmla="*/ 366724 h 388518"/>
                  <a:gd name="connsiteX15" fmla="*/ 925726 w 1256873"/>
                  <a:gd name="connsiteY15" fmla="*/ 288143 h 388518"/>
                  <a:gd name="connsiteX16" fmla="*/ 856670 w 1256873"/>
                  <a:gd name="connsiteY16" fmla="*/ 230993 h 388518"/>
                  <a:gd name="connsiteX17" fmla="*/ 747132 w 1256873"/>
                  <a:gd name="connsiteY17" fmla="*/ 164318 h 388518"/>
                  <a:gd name="connsiteX18" fmla="*/ 609020 w 1256873"/>
                  <a:gd name="connsiteY18" fmla="*/ 104787 h 388518"/>
                  <a:gd name="connsiteX19" fmla="*/ 489957 w 1256873"/>
                  <a:gd name="connsiteY19" fmla="*/ 66687 h 388518"/>
                  <a:gd name="connsiteX20" fmla="*/ 370895 w 1256873"/>
                  <a:gd name="connsiteY20" fmla="*/ 42875 h 388518"/>
                  <a:gd name="connsiteX21" fmla="*/ 273264 w 1256873"/>
                  <a:gd name="connsiteY21" fmla="*/ 45256 h 388518"/>
                  <a:gd name="connsiteX22" fmla="*/ 151820 w 1256873"/>
                  <a:gd name="connsiteY22" fmla="*/ 66687 h 388518"/>
                  <a:gd name="connsiteX23" fmla="*/ 68476 w 1256873"/>
                  <a:gd name="connsiteY23" fmla="*/ 69068 h 388518"/>
                  <a:gd name="connsiteX24" fmla="*/ 23233 w 1256873"/>
                  <a:gd name="connsiteY24" fmla="*/ 47638 h 388518"/>
                  <a:gd name="connsiteX25" fmla="*/ 1802 w 1256873"/>
                  <a:gd name="connsiteY25" fmla="*/ 12 h 388518"/>
                  <a:gd name="connsiteX26" fmla="*/ 68475 w 1256873"/>
                  <a:gd name="connsiteY26" fmla="*/ 42874 h 388518"/>
                  <a:gd name="connsiteX27" fmla="*/ 144676 w 1256873"/>
                  <a:gd name="connsiteY27" fmla="*/ 40493 h 388518"/>
                  <a:gd name="connsiteX28" fmla="*/ 235163 w 1256873"/>
                  <a:gd name="connsiteY28" fmla="*/ 21444 h 388518"/>
                  <a:gd name="connsiteX0" fmla="*/ 235163 w 1256860"/>
                  <a:gd name="connsiteY0" fmla="*/ 21444 h 390805"/>
                  <a:gd name="connsiteX1" fmla="*/ 361370 w 1256860"/>
                  <a:gd name="connsiteY1" fmla="*/ 4775 h 390805"/>
                  <a:gd name="connsiteX2" fmla="*/ 497101 w 1256860"/>
                  <a:gd name="connsiteY2" fmla="*/ 19062 h 390805"/>
                  <a:gd name="connsiteX3" fmla="*/ 606639 w 1256860"/>
                  <a:gd name="connsiteY3" fmla="*/ 47637 h 390805"/>
                  <a:gd name="connsiteX4" fmla="*/ 716176 w 1256860"/>
                  <a:gd name="connsiteY4" fmla="*/ 92881 h 390805"/>
                  <a:gd name="connsiteX5" fmla="*/ 825714 w 1256860"/>
                  <a:gd name="connsiteY5" fmla="*/ 147650 h 390805"/>
                  <a:gd name="connsiteX6" fmla="*/ 904295 w 1256860"/>
                  <a:gd name="connsiteY6" fmla="*/ 204800 h 390805"/>
                  <a:gd name="connsiteX7" fmla="*/ 968589 w 1256860"/>
                  <a:gd name="connsiteY7" fmla="*/ 261950 h 390805"/>
                  <a:gd name="connsiteX8" fmla="*/ 1035264 w 1256860"/>
                  <a:gd name="connsiteY8" fmla="*/ 321481 h 390805"/>
                  <a:gd name="connsiteX9" fmla="*/ 1120989 w 1256860"/>
                  <a:gd name="connsiteY9" fmla="*/ 350056 h 390805"/>
                  <a:gd name="connsiteX10" fmla="*/ 1216239 w 1256860"/>
                  <a:gd name="connsiteY10" fmla="*/ 345293 h 390805"/>
                  <a:gd name="connsiteX11" fmla="*/ 1256720 w 1256860"/>
                  <a:gd name="connsiteY11" fmla="*/ 328625 h 390805"/>
                  <a:gd name="connsiteX12" fmla="*/ 1225763 w 1256860"/>
                  <a:gd name="connsiteY12" fmla="*/ 376250 h 390805"/>
                  <a:gd name="connsiteX13" fmla="*/ 1132895 w 1256860"/>
                  <a:gd name="connsiteY13" fmla="*/ 390537 h 390805"/>
                  <a:gd name="connsiteX14" fmla="*/ 1025739 w 1256860"/>
                  <a:gd name="connsiteY14" fmla="*/ 366724 h 390805"/>
                  <a:gd name="connsiteX15" fmla="*/ 925726 w 1256860"/>
                  <a:gd name="connsiteY15" fmla="*/ 288143 h 390805"/>
                  <a:gd name="connsiteX16" fmla="*/ 856670 w 1256860"/>
                  <a:gd name="connsiteY16" fmla="*/ 230993 h 390805"/>
                  <a:gd name="connsiteX17" fmla="*/ 747132 w 1256860"/>
                  <a:gd name="connsiteY17" fmla="*/ 164318 h 390805"/>
                  <a:gd name="connsiteX18" fmla="*/ 609020 w 1256860"/>
                  <a:gd name="connsiteY18" fmla="*/ 104787 h 390805"/>
                  <a:gd name="connsiteX19" fmla="*/ 489957 w 1256860"/>
                  <a:gd name="connsiteY19" fmla="*/ 66687 h 390805"/>
                  <a:gd name="connsiteX20" fmla="*/ 370895 w 1256860"/>
                  <a:gd name="connsiteY20" fmla="*/ 42875 h 390805"/>
                  <a:gd name="connsiteX21" fmla="*/ 273264 w 1256860"/>
                  <a:gd name="connsiteY21" fmla="*/ 45256 h 390805"/>
                  <a:gd name="connsiteX22" fmla="*/ 151820 w 1256860"/>
                  <a:gd name="connsiteY22" fmla="*/ 66687 h 390805"/>
                  <a:gd name="connsiteX23" fmla="*/ 68476 w 1256860"/>
                  <a:gd name="connsiteY23" fmla="*/ 69068 h 390805"/>
                  <a:gd name="connsiteX24" fmla="*/ 23233 w 1256860"/>
                  <a:gd name="connsiteY24" fmla="*/ 47638 h 390805"/>
                  <a:gd name="connsiteX25" fmla="*/ 1802 w 1256860"/>
                  <a:gd name="connsiteY25" fmla="*/ 12 h 390805"/>
                  <a:gd name="connsiteX26" fmla="*/ 68475 w 1256860"/>
                  <a:gd name="connsiteY26" fmla="*/ 42874 h 390805"/>
                  <a:gd name="connsiteX27" fmla="*/ 144676 w 1256860"/>
                  <a:gd name="connsiteY27" fmla="*/ 40493 h 390805"/>
                  <a:gd name="connsiteX28" fmla="*/ 235163 w 1256860"/>
                  <a:gd name="connsiteY28" fmla="*/ 21444 h 390805"/>
                  <a:gd name="connsiteX0" fmla="*/ 235163 w 1256860"/>
                  <a:gd name="connsiteY0" fmla="*/ 21444 h 390805"/>
                  <a:gd name="connsiteX1" fmla="*/ 361370 w 1256860"/>
                  <a:gd name="connsiteY1" fmla="*/ 4775 h 390805"/>
                  <a:gd name="connsiteX2" fmla="*/ 497101 w 1256860"/>
                  <a:gd name="connsiteY2" fmla="*/ 19062 h 390805"/>
                  <a:gd name="connsiteX3" fmla="*/ 606639 w 1256860"/>
                  <a:gd name="connsiteY3" fmla="*/ 47637 h 390805"/>
                  <a:gd name="connsiteX4" fmla="*/ 716176 w 1256860"/>
                  <a:gd name="connsiteY4" fmla="*/ 92881 h 390805"/>
                  <a:gd name="connsiteX5" fmla="*/ 825714 w 1256860"/>
                  <a:gd name="connsiteY5" fmla="*/ 147650 h 390805"/>
                  <a:gd name="connsiteX6" fmla="*/ 904295 w 1256860"/>
                  <a:gd name="connsiteY6" fmla="*/ 204800 h 390805"/>
                  <a:gd name="connsiteX7" fmla="*/ 968589 w 1256860"/>
                  <a:gd name="connsiteY7" fmla="*/ 261950 h 390805"/>
                  <a:gd name="connsiteX8" fmla="*/ 1035264 w 1256860"/>
                  <a:gd name="connsiteY8" fmla="*/ 321481 h 390805"/>
                  <a:gd name="connsiteX9" fmla="*/ 1120989 w 1256860"/>
                  <a:gd name="connsiteY9" fmla="*/ 350056 h 390805"/>
                  <a:gd name="connsiteX10" fmla="*/ 1216239 w 1256860"/>
                  <a:gd name="connsiteY10" fmla="*/ 354818 h 390805"/>
                  <a:gd name="connsiteX11" fmla="*/ 1256720 w 1256860"/>
                  <a:gd name="connsiteY11" fmla="*/ 328625 h 390805"/>
                  <a:gd name="connsiteX12" fmla="*/ 1225763 w 1256860"/>
                  <a:gd name="connsiteY12" fmla="*/ 376250 h 390805"/>
                  <a:gd name="connsiteX13" fmla="*/ 1132895 w 1256860"/>
                  <a:gd name="connsiteY13" fmla="*/ 390537 h 390805"/>
                  <a:gd name="connsiteX14" fmla="*/ 1025739 w 1256860"/>
                  <a:gd name="connsiteY14" fmla="*/ 366724 h 390805"/>
                  <a:gd name="connsiteX15" fmla="*/ 925726 w 1256860"/>
                  <a:gd name="connsiteY15" fmla="*/ 288143 h 390805"/>
                  <a:gd name="connsiteX16" fmla="*/ 856670 w 1256860"/>
                  <a:gd name="connsiteY16" fmla="*/ 230993 h 390805"/>
                  <a:gd name="connsiteX17" fmla="*/ 747132 w 1256860"/>
                  <a:gd name="connsiteY17" fmla="*/ 164318 h 390805"/>
                  <a:gd name="connsiteX18" fmla="*/ 609020 w 1256860"/>
                  <a:gd name="connsiteY18" fmla="*/ 104787 h 390805"/>
                  <a:gd name="connsiteX19" fmla="*/ 489957 w 1256860"/>
                  <a:gd name="connsiteY19" fmla="*/ 66687 h 390805"/>
                  <a:gd name="connsiteX20" fmla="*/ 370895 w 1256860"/>
                  <a:gd name="connsiteY20" fmla="*/ 42875 h 390805"/>
                  <a:gd name="connsiteX21" fmla="*/ 273264 w 1256860"/>
                  <a:gd name="connsiteY21" fmla="*/ 45256 h 390805"/>
                  <a:gd name="connsiteX22" fmla="*/ 151820 w 1256860"/>
                  <a:gd name="connsiteY22" fmla="*/ 66687 h 390805"/>
                  <a:gd name="connsiteX23" fmla="*/ 68476 w 1256860"/>
                  <a:gd name="connsiteY23" fmla="*/ 69068 h 390805"/>
                  <a:gd name="connsiteX24" fmla="*/ 23233 w 1256860"/>
                  <a:gd name="connsiteY24" fmla="*/ 47638 h 390805"/>
                  <a:gd name="connsiteX25" fmla="*/ 1802 w 1256860"/>
                  <a:gd name="connsiteY25" fmla="*/ 12 h 390805"/>
                  <a:gd name="connsiteX26" fmla="*/ 68475 w 1256860"/>
                  <a:gd name="connsiteY26" fmla="*/ 42874 h 390805"/>
                  <a:gd name="connsiteX27" fmla="*/ 144676 w 1256860"/>
                  <a:gd name="connsiteY27" fmla="*/ 40493 h 390805"/>
                  <a:gd name="connsiteX28" fmla="*/ 235163 w 1256860"/>
                  <a:gd name="connsiteY28" fmla="*/ 21444 h 390805"/>
                  <a:gd name="connsiteX0" fmla="*/ 235163 w 1256860"/>
                  <a:gd name="connsiteY0" fmla="*/ 21444 h 390805"/>
                  <a:gd name="connsiteX1" fmla="*/ 361370 w 1256860"/>
                  <a:gd name="connsiteY1" fmla="*/ 4775 h 390805"/>
                  <a:gd name="connsiteX2" fmla="*/ 497101 w 1256860"/>
                  <a:gd name="connsiteY2" fmla="*/ 19062 h 390805"/>
                  <a:gd name="connsiteX3" fmla="*/ 606639 w 1256860"/>
                  <a:gd name="connsiteY3" fmla="*/ 47637 h 390805"/>
                  <a:gd name="connsiteX4" fmla="*/ 716176 w 1256860"/>
                  <a:gd name="connsiteY4" fmla="*/ 92881 h 390805"/>
                  <a:gd name="connsiteX5" fmla="*/ 825714 w 1256860"/>
                  <a:gd name="connsiteY5" fmla="*/ 147650 h 390805"/>
                  <a:gd name="connsiteX6" fmla="*/ 904295 w 1256860"/>
                  <a:gd name="connsiteY6" fmla="*/ 204800 h 390805"/>
                  <a:gd name="connsiteX7" fmla="*/ 968589 w 1256860"/>
                  <a:gd name="connsiteY7" fmla="*/ 261950 h 390805"/>
                  <a:gd name="connsiteX8" fmla="*/ 1035264 w 1256860"/>
                  <a:gd name="connsiteY8" fmla="*/ 321481 h 390805"/>
                  <a:gd name="connsiteX9" fmla="*/ 1120989 w 1256860"/>
                  <a:gd name="connsiteY9" fmla="*/ 359581 h 390805"/>
                  <a:gd name="connsiteX10" fmla="*/ 1216239 w 1256860"/>
                  <a:gd name="connsiteY10" fmla="*/ 354818 h 390805"/>
                  <a:gd name="connsiteX11" fmla="*/ 1256720 w 1256860"/>
                  <a:gd name="connsiteY11" fmla="*/ 328625 h 390805"/>
                  <a:gd name="connsiteX12" fmla="*/ 1225763 w 1256860"/>
                  <a:gd name="connsiteY12" fmla="*/ 376250 h 390805"/>
                  <a:gd name="connsiteX13" fmla="*/ 1132895 w 1256860"/>
                  <a:gd name="connsiteY13" fmla="*/ 390537 h 390805"/>
                  <a:gd name="connsiteX14" fmla="*/ 1025739 w 1256860"/>
                  <a:gd name="connsiteY14" fmla="*/ 366724 h 390805"/>
                  <a:gd name="connsiteX15" fmla="*/ 925726 w 1256860"/>
                  <a:gd name="connsiteY15" fmla="*/ 288143 h 390805"/>
                  <a:gd name="connsiteX16" fmla="*/ 856670 w 1256860"/>
                  <a:gd name="connsiteY16" fmla="*/ 230993 h 390805"/>
                  <a:gd name="connsiteX17" fmla="*/ 747132 w 1256860"/>
                  <a:gd name="connsiteY17" fmla="*/ 164318 h 390805"/>
                  <a:gd name="connsiteX18" fmla="*/ 609020 w 1256860"/>
                  <a:gd name="connsiteY18" fmla="*/ 104787 h 390805"/>
                  <a:gd name="connsiteX19" fmla="*/ 489957 w 1256860"/>
                  <a:gd name="connsiteY19" fmla="*/ 66687 h 390805"/>
                  <a:gd name="connsiteX20" fmla="*/ 370895 w 1256860"/>
                  <a:gd name="connsiteY20" fmla="*/ 42875 h 390805"/>
                  <a:gd name="connsiteX21" fmla="*/ 273264 w 1256860"/>
                  <a:gd name="connsiteY21" fmla="*/ 45256 h 390805"/>
                  <a:gd name="connsiteX22" fmla="*/ 151820 w 1256860"/>
                  <a:gd name="connsiteY22" fmla="*/ 66687 h 390805"/>
                  <a:gd name="connsiteX23" fmla="*/ 68476 w 1256860"/>
                  <a:gd name="connsiteY23" fmla="*/ 69068 h 390805"/>
                  <a:gd name="connsiteX24" fmla="*/ 23233 w 1256860"/>
                  <a:gd name="connsiteY24" fmla="*/ 47638 h 390805"/>
                  <a:gd name="connsiteX25" fmla="*/ 1802 w 1256860"/>
                  <a:gd name="connsiteY25" fmla="*/ 12 h 390805"/>
                  <a:gd name="connsiteX26" fmla="*/ 68475 w 1256860"/>
                  <a:gd name="connsiteY26" fmla="*/ 42874 h 390805"/>
                  <a:gd name="connsiteX27" fmla="*/ 144676 w 1256860"/>
                  <a:gd name="connsiteY27" fmla="*/ 40493 h 390805"/>
                  <a:gd name="connsiteX28" fmla="*/ 235163 w 1256860"/>
                  <a:gd name="connsiteY28" fmla="*/ 21444 h 390805"/>
                  <a:gd name="connsiteX0" fmla="*/ 235163 w 1256860"/>
                  <a:gd name="connsiteY0" fmla="*/ 21444 h 390805"/>
                  <a:gd name="connsiteX1" fmla="*/ 361370 w 1256860"/>
                  <a:gd name="connsiteY1" fmla="*/ 4775 h 390805"/>
                  <a:gd name="connsiteX2" fmla="*/ 497101 w 1256860"/>
                  <a:gd name="connsiteY2" fmla="*/ 19062 h 390805"/>
                  <a:gd name="connsiteX3" fmla="*/ 606639 w 1256860"/>
                  <a:gd name="connsiteY3" fmla="*/ 47637 h 390805"/>
                  <a:gd name="connsiteX4" fmla="*/ 716176 w 1256860"/>
                  <a:gd name="connsiteY4" fmla="*/ 92881 h 390805"/>
                  <a:gd name="connsiteX5" fmla="*/ 825714 w 1256860"/>
                  <a:gd name="connsiteY5" fmla="*/ 147650 h 390805"/>
                  <a:gd name="connsiteX6" fmla="*/ 904295 w 1256860"/>
                  <a:gd name="connsiteY6" fmla="*/ 204800 h 390805"/>
                  <a:gd name="connsiteX7" fmla="*/ 968589 w 1256860"/>
                  <a:gd name="connsiteY7" fmla="*/ 261950 h 390805"/>
                  <a:gd name="connsiteX8" fmla="*/ 1028120 w 1256860"/>
                  <a:gd name="connsiteY8" fmla="*/ 328624 h 390805"/>
                  <a:gd name="connsiteX9" fmla="*/ 1120989 w 1256860"/>
                  <a:gd name="connsiteY9" fmla="*/ 359581 h 390805"/>
                  <a:gd name="connsiteX10" fmla="*/ 1216239 w 1256860"/>
                  <a:gd name="connsiteY10" fmla="*/ 354818 h 390805"/>
                  <a:gd name="connsiteX11" fmla="*/ 1256720 w 1256860"/>
                  <a:gd name="connsiteY11" fmla="*/ 328625 h 390805"/>
                  <a:gd name="connsiteX12" fmla="*/ 1225763 w 1256860"/>
                  <a:gd name="connsiteY12" fmla="*/ 376250 h 390805"/>
                  <a:gd name="connsiteX13" fmla="*/ 1132895 w 1256860"/>
                  <a:gd name="connsiteY13" fmla="*/ 390537 h 390805"/>
                  <a:gd name="connsiteX14" fmla="*/ 1025739 w 1256860"/>
                  <a:gd name="connsiteY14" fmla="*/ 366724 h 390805"/>
                  <a:gd name="connsiteX15" fmla="*/ 925726 w 1256860"/>
                  <a:gd name="connsiteY15" fmla="*/ 288143 h 390805"/>
                  <a:gd name="connsiteX16" fmla="*/ 856670 w 1256860"/>
                  <a:gd name="connsiteY16" fmla="*/ 230993 h 390805"/>
                  <a:gd name="connsiteX17" fmla="*/ 747132 w 1256860"/>
                  <a:gd name="connsiteY17" fmla="*/ 164318 h 390805"/>
                  <a:gd name="connsiteX18" fmla="*/ 609020 w 1256860"/>
                  <a:gd name="connsiteY18" fmla="*/ 104787 h 390805"/>
                  <a:gd name="connsiteX19" fmla="*/ 489957 w 1256860"/>
                  <a:gd name="connsiteY19" fmla="*/ 66687 h 390805"/>
                  <a:gd name="connsiteX20" fmla="*/ 370895 w 1256860"/>
                  <a:gd name="connsiteY20" fmla="*/ 42875 h 390805"/>
                  <a:gd name="connsiteX21" fmla="*/ 273264 w 1256860"/>
                  <a:gd name="connsiteY21" fmla="*/ 45256 h 390805"/>
                  <a:gd name="connsiteX22" fmla="*/ 151820 w 1256860"/>
                  <a:gd name="connsiteY22" fmla="*/ 66687 h 390805"/>
                  <a:gd name="connsiteX23" fmla="*/ 68476 w 1256860"/>
                  <a:gd name="connsiteY23" fmla="*/ 69068 h 390805"/>
                  <a:gd name="connsiteX24" fmla="*/ 23233 w 1256860"/>
                  <a:gd name="connsiteY24" fmla="*/ 47638 h 390805"/>
                  <a:gd name="connsiteX25" fmla="*/ 1802 w 1256860"/>
                  <a:gd name="connsiteY25" fmla="*/ 12 h 390805"/>
                  <a:gd name="connsiteX26" fmla="*/ 68475 w 1256860"/>
                  <a:gd name="connsiteY26" fmla="*/ 42874 h 390805"/>
                  <a:gd name="connsiteX27" fmla="*/ 144676 w 1256860"/>
                  <a:gd name="connsiteY27" fmla="*/ 40493 h 390805"/>
                  <a:gd name="connsiteX28" fmla="*/ 235163 w 1256860"/>
                  <a:gd name="connsiteY28" fmla="*/ 21444 h 390805"/>
                  <a:gd name="connsiteX0" fmla="*/ 235163 w 1256860"/>
                  <a:gd name="connsiteY0" fmla="*/ 21444 h 390805"/>
                  <a:gd name="connsiteX1" fmla="*/ 361370 w 1256860"/>
                  <a:gd name="connsiteY1" fmla="*/ 4775 h 390805"/>
                  <a:gd name="connsiteX2" fmla="*/ 497101 w 1256860"/>
                  <a:gd name="connsiteY2" fmla="*/ 19062 h 390805"/>
                  <a:gd name="connsiteX3" fmla="*/ 606639 w 1256860"/>
                  <a:gd name="connsiteY3" fmla="*/ 47637 h 390805"/>
                  <a:gd name="connsiteX4" fmla="*/ 716176 w 1256860"/>
                  <a:gd name="connsiteY4" fmla="*/ 92881 h 390805"/>
                  <a:gd name="connsiteX5" fmla="*/ 825714 w 1256860"/>
                  <a:gd name="connsiteY5" fmla="*/ 147650 h 390805"/>
                  <a:gd name="connsiteX6" fmla="*/ 904295 w 1256860"/>
                  <a:gd name="connsiteY6" fmla="*/ 204800 h 390805"/>
                  <a:gd name="connsiteX7" fmla="*/ 959064 w 1256860"/>
                  <a:gd name="connsiteY7" fmla="*/ 269093 h 390805"/>
                  <a:gd name="connsiteX8" fmla="*/ 1028120 w 1256860"/>
                  <a:gd name="connsiteY8" fmla="*/ 328624 h 390805"/>
                  <a:gd name="connsiteX9" fmla="*/ 1120989 w 1256860"/>
                  <a:gd name="connsiteY9" fmla="*/ 359581 h 390805"/>
                  <a:gd name="connsiteX10" fmla="*/ 1216239 w 1256860"/>
                  <a:gd name="connsiteY10" fmla="*/ 354818 h 390805"/>
                  <a:gd name="connsiteX11" fmla="*/ 1256720 w 1256860"/>
                  <a:gd name="connsiteY11" fmla="*/ 328625 h 390805"/>
                  <a:gd name="connsiteX12" fmla="*/ 1225763 w 1256860"/>
                  <a:gd name="connsiteY12" fmla="*/ 376250 h 390805"/>
                  <a:gd name="connsiteX13" fmla="*/ 1132895 w 1256860"/>
                  <a:gd name="connsiteY13" fmla="*/ 390537 h 390805"/>
                  <a:gd name="connsiteX14" fmla="*/ 1025739 w 1256860"/>
                  <a:gd name="connsiteY14" fmla="*/ 366724 h 390805"/>
                  <a:gd name="connsiteX15" fmla="*/ 925726 w 1256860"/>
                  <a:gd name="connsiteY15" fmla="*/ 288143 h 390805"/>
                  <a:gd name="connsiteX16" fmla="*/ 856670 w 1256860"/>
                  <a:gd name="connsiteY16" fmla="*/ 230993 h 390805"/>
                  <a:gd name="connsiteX17" fmla="*/ 747132 w 1256860"/>
                  <a:gd name="connsiteY17" fmla="*/ 164318 h 390805"/>
                  <a:gd name="connsiteX18" fmla="*/ 609020 w 1256860"/>
                  <a:gd name="connsiteY18" fmla="*/ 104787 h 390805"/>
                  <a:gd name="connsiteX19" fmla="*/ 489957 w 1256860"/>
                  <a:gd name="connsiteY19" fmla="*/ 66687 h 390805"/>
                  <a:gd name="connsiteX20" fmla="*/ 370895 w 1256860"/>
                  <a:gd name="connsiteY20" fmla="*/ 42875 h 390805"/>
                  <a:gd name="connsiteX21" fmla="*/ 273264 w 1256860"/>
                  <a:gd name="connsiteY21" fmla="*/ 45256 h 390805"/>
                  <a:gd name="connsiteX22" fmla="*/ 151820 w 1256860"/>
                  <a:gd name="connsiteY22" fmla="*/ 66687 h 390805"/>
                  <a:gd name="connsiteX23" fmla="*/ 68476 w 1256860"/>
                  <a:gd name="connsiteY23" fmla="*/ 69068 h 390805"/>
                  <a:gd name="connsiteX24" fmla="*/ 23233 w 1256860"/>
                  <a:gd name="connsiteY24" fmla="*/ 47638 h 390805"/>
                  <a:gd name="connsiteX25" fmla="*/ 1802 w 1256860"/>
                  <a:gd name="connsiteY25" fmla="*/ 12 h 390805"/>
                  <a:gd name="connsiteX26" fmla="*/ 68475 w 1256860"/>
                  <a:gd name="connsiteY26" fmla="*/ 42874 h 390805"/>
                  <a:gd name="connsiteX27" fmla="*/ 144676 w 1256860"/>
                  <a:gd name="connsiteY27" fmla="*/ 40493 h 390805"/>
                  <a:gd name="connsiteX28" fmla="*/ 235163 w 1256860"/>
                  <a:gd name="connsiteY28" fmla="*/ 21444 h 390805"/>
                  <a:gd name="connsiteX0" fmla="*/ 235163 w 1256860"/>
                  <a:gd name="connsiteY0" fmla="*/ 21444 h 390805"/>
                  <a:gd name="connsiteX1" fmla="*/ 361370 w 1256860"/>
                  <a:gd name="connsiteY1" fmla="*/ 4775 h 390805"/>
                  <a:gd name="connsiteX2" fmla="*/ 497101 w 1256860"/>
                  <a:gd name="connsiteY2" fmla="*/ 19062 h 390805"/>
                  <a:gd name="connsiteX3" fmla="*/ 606639 w 1256860"/>
                  <a:gd name="connsiteY3" fmla="*/ 47637 h 390805"/>
                  <a:gd name="connsiteX4" fmla="*/ 716176 w 1256860"/>
                  <a:gd name="connsiteY4" fmla="*/ 92881 h 390805"/>
                  <a:gd name="connsiteX5" fmla="*/ 825714 w 1256860"/>
                  <a:gd name="connsiteY5" fmla="*/ 147650 h 390805"/>
                  <a:gd name="connsiteX6" fmla="*/ 894770 w 1256860"/>
                  <a:gd name="connsiteY6" fmla="*/ 214325 h 390805"/>
                  <a:gd name="connsiteX7" fmla="*/ 959064 w 1256860"/>
                  <a:gd name="connsiteY7" fmla="*/ 269093 h 390805"/>
                  <a:gd name="connsiteX8" fmla="*/ 1028120 w 1256860"/>
                  <a:gd name="connsiteY8" fmla="*/ 328624 h 390805"/>
                  <a:gd name="connsiteX9" fmla="*/ 1120989 w 1256860"/>
                  <a:gd name="connsiteY9" fmla="*/ 359581 h 390805"/>
                  <a:gd name="connsiteX10" fmla="*/ 1216239 w 1256860"/>
                  <a:gd name="connsiteY10" fmla="*/ 354818 h 390805"/>
                  <a:gd name="connsiteX11" fmla="*/ 1256720 w 1256860"/>
                  <a:gd name="connsiteY11" fmla="*/ 328625 h 390805"/>
                  <a:gd name="connsiteX12" fmla="*/ 1225763 w 1256860"/>
                  <a:gd name="connsiteY12" fmla="*/ 376250 h 390805"/>
                  <a:gd name="connsiteX13" fmla="*/ 1132895 w 1256860"/>
                  <a:gd name="connsiteY13" fmla="*/ 390537 h 390805"/>
                  <a:gd name="connsiteX14" fmla="*/ 1025739 w 1256860"/>
                  <a:gd name="connsiteY14" fmla="*/ 366724 h 390805"/>
                  <a:gd name="connsiteX15" fmla="*/ 925726 w 1256860"/>
                  <a:gd name="connsiteY15" fmla="*/ 288143 h 390805"/>
                  <a:gd name="connsiteX16" fmla="*/ 856670 w 1256860"/>
                  <a:gd name="connsiteY16" fmla="*/ 230993 h 390805"/>
                  <a:gd name="connsiteX17" fmla="*/ 747132 w 1256860"/>
                  <a:gd name="connsiteY17" fmla="*/ 164318 h 390805"/>
                  <a:gd name="connsiteX18" fmla="*/ 609020 w 1256860"/>
                  <a:gd name="connsiteY18" fmla="*/ 104787 h 390805"/>
                  <a:gd name="connsiteX19" fmla="*/ 489957 w 1256860"/>
                  <a:gd name="connsiteY19" fmla="*/ 66687 h 390805"/>
                  <a:gd name="connsiteX20" fmla="*/ 370895 w 1256860"/>
                  <a:gd name="connsiteY20" fmla="*/ 42875 h 390805"/>
                  <a:gd name="connsiteX21" fmla="*/ 273264 w 1256860"/>
                  <a:gd name="connsiteY21" fmla="*/ 45256 h 390805"/>
                  <a:gd name="connsiteX22" fmla="*/ 151820 w 1256860"/>
                  <a:gd name="connsiteY22" fmla="*/ 66687 h 390805"/>
                  <a:gd name="connsiteX23" fmla="*/ 68476 w 1256860"/>
                  <a:gd name="connsiteY23" fmla="*/ 69068 h 390805"/>
                  <a:gd name="connsiteX24" fmla="*/ 23233 w 1256860"/>
                  <a:gd name="connsiteY24" fmla="*/ 47638 h 390805"/>
                  <a:gd name="connsiteX25" fmla="*/ 1802 w 1256860"/>
                  <a:gd name="connsiteY25" fmla="*/ 12 h 390805"/>
                  <a:gd name="connsiteX26" fmla="*/ 68475 w 1256860"/>
                  <a:gd name="connsiteY26" fmla="*/ 42874 h 390805"/>
                  <a:gd name="connsiteX27" fmla="*/ 144676 w 1256860"/>
                  <a:gd name="connsiteY27" fmla="*/ 40493 h 390805"/>
                  <a:gd name="connsiteX28" fmla="*/ 235163 w 1256860"/>
                  <a:gd name="connsiteY28" fmla="*/ 21444 h 390805"/>
                  <a:gd name="connsiteX0" fmla="*/ 235163 w 1256860"/>
                  <a:gd name="connsiteY0" fmla="*/ 21444 h 390805"/>
                  <a:gd name="connsiteX1" fmla="*/ 361370 w 1256860"/>
                  <a:gd name="connsiteY1" fmla="*/ 4775 h 390805"/>
                  <a:gd name="connsiteX2" fmla="*/ 497101 w 1256860"/>
                  <a:gd name="connsiteY2" fmla="*/ 19062 h 390805"/>
                  <a:gd name="connsiteX3" fmla="*/ 606639 w 1256860"/>
                  <a:gd name="connsiteY3" fmla="*/ 47637 h 390805"/>
                  <a:gd name="connsiteX4" fmla="*/ 716176 w 1256860"/>
                  <a:gd name="connsiteY4" fmla="*/ 92881 h 390805"/>
                  <a:gd name="connsiteX5" fmla="*/ 818571 w 1256860"/>
                  <a:gd name="connsiteY5" fmla="*/ 154793 h 390805"/>
                  <a:gd name="connsiteX6" fmla="*/ 894770 w 1256860"/>
                  <a:gd name="connsiteY6" fmla="*/ 214325 h 390805"/>
                  <a:gd name="connsiteX7" fmla="*/ 959064 w 1256860"/>
                  <a:gd name="connsiteY7" fmla="*/ 269093 h 390805"/>
                  <a:gd name="connsiteX8" fmla="*/ 1028120 w 1256860"/>
                  <a:gd name="connsiteY8" fmla="*/ 328624 h 390805"/>
                  <a:gd name="connsiteX9" fmla="*/ 1120989 w 1256860"/>
                  <a:gd name="connsiteY9" fmla="*/ 359581 h 390805"/>
                  <a:gd name="connsiteX10" fmla="*/ 1216239 w 1256860"/>
                  <a:gd name="connsiteY10" fmla="*/ 354818 h 390805"/>
                  <a:gd name="connsiteX11" fmla="*/ 1256720 w 1256860"/>
                  <a:gd name="connsiteY11" fmla="*/ 328625 h 390805"/>
                  <a:gd name="connsiteX12" fmla="*/ 1225763 w 1256860"/>
                  <a:gd name="connsiteY12" fmla="*/ 376250 h 390805"/>
                  <a:gd name="connsiteX13" fmla="*/ 1132895 w 1256860"/>
                  <a:gd name="connsiteY13" fmla="*/ 390537 h 390805"/>
                  <a:gd name="connsiteX14" fmla="*/ 1025739 w 1256860"/>
                  <a:gd name="connsiteY14" fmla="*/ 366724 h 390805"/>
                  <a:gd name="connsiteX15" fmla="*/ 925726 w 1256860"/>
                  <a:gd name="connsiteY15" fmla="*/ 288143 h 390805"/>
                  <a:gd name="connsiteX16" fmla="*/ 856670 w 1256860"/>
                  <a:gd name="connsiteY16" fmla="*/ 230993 h 390805"/>
                  <a:gd name="connsiteX17" fmla="*/ 747132 w 1256860"/>
                  <a:gd name="connsiteY17" fmla="*/ 164318 h 390805"/>
                  <a:gd name="connsiteX18" fmla="*/ 609020 w 1256860"/>
                  <a:gd name="connsiteY18" fmla="*/ 104787 h 390805"/>
                  <a:gd name="connsiteX19" fmla="*/ 489957 w 1256860"/>
                  <a:gd name="connsiteY19" fmla="*/ 66687 h 390805"/>
                  <a:gd name="connsiteX20" fmla="*/ 370895 w 1256860"/>
                  <a:gd name="connsiteY20" fmla="*/ 42875 h 390805"/>
                  <a:gd name="connsiteX21" fmla="*/ 273264 w 1256860"/>
                  <a:gd name="connsiteY21" fmla="*/ 45256 h 390805"/>
                  <a:gd name="connsiteX22" fmla="*/ 151820 w 1256860"/>
                  <a:gd name="connsiteY22" fmla="*/ 66687 h 390805"/>
                  <a:gd name="connsiteX23" fmla="*/ 68476 w 1256860"/>
                  <a:gd name="connsiteY23" fmla="*/ 69068 h 390805"/>
                  <a:gd name="connsiteX24" fmla="*/ 23233 w 1256860"/>
                  <a:gd name="connsiteY24" fmla="*/ 47638 h 390805"/>
                  <a:gd name="connsiteX25" fmla="*/ 1802 w 1256860"/>
                  <a:gd name="connsiteY25" fmla="*/ 12 h 390805"/>
                  <a:gd name="connsiteX26" fmla="*/ 68475 w 1256860"/>
                  <a:gd name="connsiteY26" fmla="*/ 42874 h 390805"/>
                  <a:gd name="connsiteX27" fmla="*/ 144676 w 1256860"/>
                  <a:gd name="connsiteY27" fmla="*/ 40493 h 390805"/>
                  <a:gd name="connsiteX28" fmla="*/ 235163 w 1256860"/>
                  <a:gd name="connsiteY28" fmla="*/ 21444 h 390805"/>
                  <a:gd name="connsiteX0" fmla="*/ 235163 w 1256860"/>
                  <a:gd name="connsiteY0" fmla="*/ 21444 h 390805"/>
                  <a:gd name="connsiteX1" fmla="*/ 361370 w 1256860"/>
                  <a:gd name="connsiteY1" fmla="*/ 4775 h 390805"/>
                  <a:gd name="connsiteX2" fmla="*/ 497101 w 1256860"/>
                  <a:gd name="connsiteY2" fmla="*/ 19062 h 390805"/>
                  <a:gd name="connsiteX3" fmla="*/ 606639 w 1256860"/>
                  <a:gd name="connsiteY3" fmla="*/ 47637 h 390805"/>
                  <a:gd name="connsiteX4" fmla="*/ 716176 w 1256860"/>
                  <a:gd name="connsiteY4" fmla="*/ 92881 h 390805"/>
                  <a:gd name="connsiteX5" fmla="*/ 818571 w 1256860"/>
                  <a:gd name="connsiteY5" fmla="*/ 154793 h 390805"/>
                  <a:gd name="connsiteX6" fmla="*/ 894770 w 1256860"/>
                  <a:gd name="connsiteY6" fmla="*/ 214325 h 390805"/>
                  <a:gd name="connsiteX7" fmla="*/ 959064 w 1256860"/>
                  <a:gd name="connsiteY7" fmla="*/ 269093 h 390805"/>
                  <a:gd name="connsiteX8" fmla="*/ 1028120 w 1256860"/>
                  <a:gd name="connsiteY8" fmla="*/ 328624 h 390805"/>
                  <a:gd name="connsiteX9" fmla="*/ 1120989 w 1256860"/>
                  <a:gd name="connsiteY9" fmla="*/ 359581 h 390805"/>
                  <a:gd name="connsiteX10" fmla="*/ 1216239 w 1256860"/>
                  <a:gd name="connsiteY10" fmla="*/ 354818 h 390805"/>
                  <a:gd name="connsiteX11" fmla="*/ 1256720 w 1256860"/>
                  <a:gd name="connsiteY11" fmla="*/ 328625 h 390805"/>
                  <a:gd name="connsiteX12" fmla="*/ 1225763 w 1256860"/>
                  <a:gd name="connsiteY12" fmla="*/ 376250 h 390805"/>
                  <a:gd name="connsiteX13" fmla="*/ 1132895 w 1256860"/>
                  <a:gd name="connsiteY13" fmla="*/ 390537 h 390805"/>
                  <a:gd name="connsiteX14" fmla="*/ 1025739 w 1256860"/>
                  <a:gd name="connsiteY14" fmla="*/ 366724 h 390805"/>
                  <a:gd name="connsiteX15" fmla="*/ 925726 w 1256860"/>
                  <a:gd name="connsiteY15" fmla="*/ 288143 h 390805"/>
                  <a:gd name="connsiteX16" fmla="*/ 856670 w 1256860"/>
                  <a:gd name="connsiteY16" fmla="*/ 230993 h 390805"/>
                  <a:gd name="connsiteX17" fmla="*/ 747132 w 1256860"/>
                  <a:gd name="connsiteY17" fmla="*/ 164318 h 390805"/>
                  <a:gd name="connsiteX18" fmla="*/ 609020 w 1256860"/>
                  <a:gd name="connsiteY18" fmla="*/ 104787 h 390805"/>
                  <a:gd name="connsiteX19" fmla="*/ 497100 w 1256860"/>
                  <a:gd name="connsiteY19" fmla="*/ 61924 h 390805"/>
                  <a:gd name="connsiteX20" fmla="*/ 370895 w 1256860"/>
                  <a:gd name="connsiteY20" fmla="*/ 42875 h 390805"/>
                  <a:gd name="connsiteX21" fmla="*/ 273264 w 1256860"/>
                  <a:gd name="connsiteY21" fmla="*/ 45256 h 390805"/>
                  <a:gd name="connsiteX22" fmla="*/ 151820 w 1256860"/>
                  <a:gd name="connsiteY22" fmla="*/ 66687 h 390805"/>
                  <a:gd name="connsiteX23" fmla="*/ 68476 w 1256860"/>
                  <a:gd name="connsiteY23" fmla="*/ 69068 h 390805"/>
                  <a:gd name="connsiteX24" fmla="*/ 23233 w 1256860"/>
                  <a:gd name="connsiteY24" fmla="*/ 47638 h 390805"/>
                  <a:gd name="connsiteX25" fmla="*/ 1802 w 1256860"/>
                  <a:gd name="connsiteY25" fmla="*/ 12 h 390805"/>
                  <a:gd name="connsiteX26" fmla="*/ 68475 w 1256860"/>
                  <a:gd name="connsiteY26" fmla="*/ 42874 h 390805"/>
                  <a:gd name="connsiteX27" fmla="*/ 144676 w 1256860"/>
                  <a:gd name="connsiteY27" fmla="*/ 40493 h 390805"/>
                  <a:gd name="connsiteX28" fmla="*/ 235163 w 1256860"/>
                  <a:gd name="connsiteY28" fmla="*/ 21444 h 390805"/>
                  <a:gd name="connsiteX0" fmla="*/ 235163 w 1256860"/>
                  <a:gd name="connsiteY0" fmla="*/ 21444 h 390805"/>
                  <a:gd name="connsiteX1" fmla="*/ 361370 w 1256860"/>
                  <a:gd name="connsiteY1" fmla="*/ 4775 h 390805"/>
                  <a:gd name="connsiteX2" fmla="*/ 497101 w 1256860"/>
                  <a:gd name="connsiteY2" fmla="*/ 19062 h 390805"/>
                  <a:gd name="connsiteX3" fmla="*/ 606639 w 1256860"/>
                  <a:gd name="connsiteY3" fmla="*/ 47637 h 390805"/>
                  <a:gd name="connsiteX4" fmla="*/ 716176 w 1256860"/>
                  <a:gd name="connsiteY4" fmla="*/ 92881 h 390805"/>
                  <a:gd name="connsiteX5" fmla="*/ 818571 w 1256860"/>
                  <a:gd name="connsiteY5" fmla="*/ 154793 h 390805"/>
                  <a:gd name="connsiteX6" fmla="*/ 894770 w 1256860"/>
                  <a:gd name="connsiteY6" fmla="*/ 214325 h 390805"/>
                  <a:gd name="connsiteX7" fmla="*/ 959064 w 1256860"/>
                  <a:gd name="connsiteY7" fmla="*/ 269093 h 390805"/>
                  <a:gd name="connsiteX8" fmla="*/ 1028120 w 1256860"/>
                  <a:gd name="connsiteY8" fmla="*/ 328624 h 390805"/>
                  <a:gd name="connsiteX9" fmla="*/ 1120989 w 1256860"/>
                  <a:gd name="connsiteY9" fmla="*/ 359581 h 390805"/>
                  <a:gd name="connsiteX10" fmla="*/ 1216239 w 1256860"/>
                  <a:gd name="connsiteY10" fmla="*/ 354818 h 390805"/>
                  <a:gd name="connsiteX11" fmla="*/ 1256720 w 1256860"/>
                  <a:gd name="connsiteY11" fmla="*/ 328625 h 390805"/>
                  <a:gd name="connsiteX12" fmla="*/ 1225763 w 1256860"/>
                  <a:gd name="connsiteY12" fmla="*/ 376250 h 390805"/>
                  <a:gd name="connsiteX13" fmla="*/ 1132895 w 1256860"/>
                  <a:gd name="connsiteY13" fmla="*/ 390537 h 390805"/>
                  <a:gd name="connsiteX14" fmla="*/ 1025739 w 1256860"/>
                  <a:gd name="connsiteY14" fmla="*/ 366724 h 390805"/>
                  <a:gd name="connsiteX15" fmla="*/ 925726 w 1256860"/>
                  <a:gd name="connsiteY15" fmla="*/ 288143 h 390805"/>
                  <a:gd name="connsiteX16" fmla="*/ 856670 w 1256860"/>
                  <a:gd name="connsiteY16" fmla="*/ 230993 h 390805"/>
                  <a:gd name="connsiteX17" fmla="*/ 747132 w 1256860"/>
                  <a:gd name="connsiteY17" fmla="*/ 164318 h 390805"/>
                  <a:gd name="connsiteX18" fmla="*/ 616164 w 1256860"/>
                  <a:gd name="connsiteY18" fmla="*/ 95262 h 390805"/>
                  <a:gd name="connsiteX19" fmla="*/ 497100 w 1256860"/>
                  <a:gd name="connsiteY19" fmla="*/ 61924 h 390805"/>
                  <a:gd name="connsiteX20" fmla="*/ 370895 w 1256860"/>
                  <a:gd name="connsiteY20" fmla="*/ 42875 h 390805"/>
                  <a:gd name="connsiteX21" fmla="*/ 273264 w 1256860"/>
                  <a:gd name="connsiteY21" fmla="*/ 45256 h 390805"/>
                  <a:gd name="connsiteX22" fmla="*/ 151820 w 1256860"/>
                  <a:gd name="connsiteY22" fmla="*/ 66687 h 390805"/>
                  <a:gd name="connsiteX23" fmla="*/ 68476 w 1256860"/>
                  <a:gd name="connsiteY23" fmla="*/ 69068 h 390805"/>
                  <a:gd name="connsiteX24" fmla="*/ 23233 w 1256860"/>
                  <a:gd name="connsiteY24" fmla="*/ 47638 h 390805"/>
                  <a:gd name="connsiteX25" fmla="*/ 1802 w 1256860"/>
                  <a:gd name="connsiteY25" fmla="*/ 12 h 390805"/>
                  <a:gd name="connsiteX26" fmla="*/ 68475 w 1256860"/>
                  <a:gd name="connsiteY26" fmla="*/ 42874 h 390805"/>
                  <a:gd name="connsiteX27" fmla="*/ 144676 w 1256860"/>
                  <a:gd name="connsiteY27" fmla="*/ 40493 h 390805"/>
                  <a:gd name="connsiteX28" fmla="*/ 235163 w 1256860"/>
                  <a:gd name="connsiteY28" fmla="*/ 21444 h 390805"/>
                  <a:gd name="connsiteX0" fmla="*/ 235163 w 1256860"/>
                  <a:gd name="connsiteY0" fmla="*/ 21444 h 390805"/>
                  <a:gd name="connsiteX1" fmla="*/ 361370 w 1256860"/>
                  <a:gd name="connsiteY1" fmla="*/ 4775 h 390805"/>
                  <a:gd name="connsiteX2" fmla="*/ 497101 w 1256860"/>
                  <a:gd name="connsiteY2" fmla="*/ 19062 h 390805"/>
                  <a:gd name="connsiteX3" fmla="*/ 606639 w 1256860"/>
                  <a:gd name="connsiteY3" fmla="*/ 47637 h 390805"/>
                  <a:gd name="connsiteX4" fmla="*/ 716176 w 1256860"/>
                  <a:gd name="connsiteY4" fmla="*/ 92881 h 390805"/>
                  <a:gd name="connsiteX5" fmla="*/ 818571 w 1256860"/>
                  <a:gd name="connsiteY5" fmla="*/ 154793 h 390805"/>
                  <a:gd name="connsiteX6" fmla="*/ 894770 w 1256860"/>
                  <a:gd name="connsiteY6" fmla="*/ 214325 h 390805"/>
                  <a:gd name="connsiteX7" fmla="*/ 959064 w 1256860"/>
                  <a:gd name="connsiteY7" fmla="*/ 269093 h 390805"/>
                  <a:gd name="connsiteX8" fmla="*/ 1028120 w 1256860"/>
                  <a:gd name="connsiteY8" fmla="*/ 328624 h 390805"/>
                  <a:gd name="connsiteX9" fmla="*/ 1120989 w 1256860"/>
                  <a:gd name="connsiteY9" fmla="*/ 359581 h 390805"/>
                  <a:gd name="connsiteX10" fmla="*/ 1216239 w 1256860"/>
                  <a:gd name="connsiteY10" fmla="*/ 354818 h 390805"/>
                  <a:gd name="connsiteX11" fmla="*/ 1256720 w 1256860"/>
                  <a:gd name="connsiteY11" fmla="*/ 328625 h 390805"/>
                  <a:gd name="connsiteX12" fmla="*/ 1225763 w 1256860"/>
                  <a:gd name="connsiteY12" fmla="*/ 376250 h 390805"/>
                  <a:gd name="connsiteX13" fmla="*/ 1132895 w 1256860"/>
                  <a:gd name="connsiteY13" fmla="*/ 390537 h 390805"/>
                  <a:gd name="connsiteX14" fmla="*/ 1025739 w 1256860"/>
                  <a:gd name="connsiteY14" fmla="*/ 366724 h 390805"/>
                  <a:gd name="connsiteX15" fmla="*/ 925726 w 1256860"/>
                  <a:gd name="connsiteY15" fmla="*/ 288143 h 390805"/>
                  <a:gd name="connsiteX16" fmla="*/ 856670 w 1256860"/>
                  <a:gd name="connsiteY16" fmla="*/ 230993 h 390805"/>
                  <a:gd name="connsiteX17" fmla="*/ 754276 w 1256860"/>
                  <a:gd name="connsiteY17" fmla="*/ 157174 h 390805"/>
                  <a:gd name="connsiteX18" fmla="*/ 616164 w 1256860"/>
                  <a:gd name="connsiteY18" fmla="*/ 95262 h 390805"/>
                  <a:gd name="connsiteX19" fmla="*/ 497100 w 1256860"/>
                  <a:gd name="connsiteY19" fmla="*/ 61924 h 390805"/>
                  <a:gd name="connsiteX20" fmla="*/ 370895 w 1256860"/>
                  <a:gd name="connsiteY20" fmla="*/ 42875 h 390805"/>
                  <a:gd name="connsiteX21" fmla="*/ 273264 w 1256860"/>
                  <a:gd name="connsiteY21" fmla="*/ 45256 h 390805"/>
                  <a:gd name="connsiteX22" fmla="*/ 151820 w 1256860"/>
                  <a:gd name="connsiteY22" fmla="*/ 66687 h 390805"/>
                  <a:gd name="connsiteX23" fmla="*/ 68476 w 1256860"/>
                  <a:gd name="connsiteY23" fmla="*/ 69068 h 390805"/>
                  <a:gd name="connsiteX24" fmla="*/ 23233 w 1256860"/>
                  <a:gd name="connsiteY24" fmla="*/ 47638 h 390805"/>
                  <a:gd name="connsiteX25" fmla="*/ 1802 w 1256860"/>
                  <a:gd name="connsiteY25" fmla="*/ 12 h 390805"/>
                  <a:gd name="connsiteX26" fmla="*/ 68475 w 1256860"/>
                  <a:gd name="connsiteY26" fmla="*/ 42874 h 390805"/>
                  <a:gd name="connsiteX27" fmla="*/ 144676 w 1256860"/>
                  <a:gd name="connsiteY27" fmla="*/ 40493 h 390805"/>
                  <a:gd name="connsiteX28" fmla="*/ 235163 w 1256860"/>
                  <a:gd name="connsiteY28" fmla="*/ 21444 h 390805"/>
                  <a:gd name="connsiteX0" fmla="*/ 235163 w 1256860"/>
                  <a:gd name="connsiteY0" fmla="*/ 21444 h 390805"/>
                  <a:gd name="connsiteX1" fmla="*/ 361370 w 1256860"/>
                  <a:gd name="connsiteY1" fmla="*/ 4775 h 390805"/>
                  <a:gd name="connsiteX2" fmla="*/ 497101 w 1256860"/>
                  <a:gd name="connsiteY2" fmla="*/ 19062 h 390805"/>
                  <a:gd name="connsiteX3" fmla="*/ 606639 w 1256860"/>
                  <a:gd name="connsiteY3" fmla="*/ 47637 h 390805"/>
                  <a:gd name="connsiteX4" fmla="*/ 716176 w 1256860"/>
                  <a:gd name="connsiteY4" fmla="*/ 92881 h 390805"/>
                  <a:gd name="connsiteX5" fmla="*/ 818571 w 1256860"/>
                  <a:gd name="connsiteY5" fmla="*/ 154793 h 390805"/>
                  <a:gd name="connsiteX6" fmla="*/ 894770 w 1256860"/>
                  <a:gd name="connsiteY6" fmla="*/ 214325 h 390805"/>
                  <a:gd name="connsiteX7" fmla="*/ 959064 w 1256860"/>
                  <a:gd name="connsiteY7" fmla="*/ 269093 h 390805"/>
                  <a:gd name="connsiteX8" fmla="*/ 1028120 w 1256860"/>
                  <a:gd name="connsiteY8" fmla="*/ 328624 h 390805"/>
                  <a:gd name="connsiteX9" fmla="*/ 1120989 w 1256860"/>
                  <a:gd name="connsiteY9" fmla="*/ 359581 h 390805"/>
                  <a:gd name="connsiteX10" fmla="*/ 1216239 w 1256860"/>
                  <a:gd name="connsiteY10" fmla="*/ 354818 h 390805"/>
                  <a:gd name="connsiteX11" fmla="*/ 1256720 w 1256860"/>
                  <a:gd name="connsiteY11" fmla="*/ 328625 h 390805"/>
                  <a:gd name="connsiteX12" fmla="*/ 1225763 w 1256860"/>
                  <a:gd name="connsiteY12" fmla="*/ 376250 h 390805"/>
                  <a:gd name="connsiteX13" fmla="*/ 1132895 w 1256860"/>
                  <a:gd name="connsiteY13" fmla="*/ 390537 h 390805"/>
                  <a:gd name="connsiteX14" fmla="*/ 1025739 w 1256860"/>
                  <a:gd name="connsiteY14" fmla="*/ 366724 h 390805"/>
                  <a:gd name="connsiteX15" fmla="*/ 925726 w 1256860"/>
                  <a:gd name="connsiteY15" fmla="*/ 288143 h 390805"/>
                  <a:gd name="connsiteX16" fmla="*/ 856670 w 1256860"/>
                  <a:gd name="connsiteY16" fmla="*/ 230993 h 390805"/>
                  <a:gd name="connsiteX17" fmla="*/ 754276 w 1256860"/>
                  <a:gd name="connsiteY17" fmla="*/ 157174 h 390805"/>
                  <a:gd name="connsiteX18" fmla="*/ 628071 w 1256860"/>
                  <a:gd name="connsiteY18" fmla="*/ 92880 h 390805"/>
                  <a:gd name="connsiteX19" fmla="*/ 497100 w 1256860"/>
                  <a:gd name="connsiteY19" fmla="*/ 61924 h 390805"/>
                  <a:gd name="connsiteX20" fmla="*/ 370895 w 1256860"/>
                  <a:gd name="connsiteY20" fmla="*/ 42875 h 390805"/>
                  <a:gd name="connsiteX21" fmla="*/ 273264 w 1256860"/>
                  <a:gd name="connsiteY21" fmla="*/ 45256 h 390805"/>
                  <a:gd name="connsiteX22" fmla="*/ 151820 w 1256860"/>
                  <a:gd name="connsiteY22" fmla="*/ 66687 h 390805"/>
                  <a:gd name="connsiteX23" fmla="*/ 68476 w 1256860"/>
                  <a:gd name="connsiteY23" fmla="*/ 69068 h 390805"/>
                  <a:gd name="connsiteX24" fmla="*/ 23233 w 1256860"/>
                  <a:gd name="connsiteY24" fmla="*/ 47638 h 390805"/>
                  <a:gd name="connsiteX25" fmla="*/ 1802 w 1256860"/>
                  <a:gd name="connsiteY25" fmla="*/ 12 h 390805"/>
                  <a:gd name="connsiteX26" fmla="*/ 68475 w 1256860"/>
                  <a:gd name="connsiteY26" fmla="*/ 42874 h 390805"/>
                  <a:gd name="connsiteX27" fmla="*/ 144676 w 1256860"/>
                  <a:gd name="connsiteY27" fmla="*/ 40493 h 390805"/>
                  <a:gd name="connsiteX28" fmla="*/ 235163 w 1256860"/>
                  <a:gd name="connsiteY28" fmla="*/ 21444 h 390805"/>
                  <a:gd name="connsiteX0" fmla="*/ 235163 w 1256860"/>
                  <a:gd name="connsiteY0" fmla="*/ 21444 h 390805"/>
                  <a:gd name="connsiteX1" fmla="*/ 361370 w 1256860"/>
                  <a:gd name="connsiteY1" fmla="*/ 4775 h 390805"/>
                  <a:gd name="connsiteX2" fmla="*/ 497101 w 1256860"/>
                  <a:gd name="connsiteY2" fmla="*/ 19062 h 390805"/>
                  <a:gd name="connsiteX3" fmla="*/ 606639 w 1256860"/>
                  <a:gd name="connsiteY3" fmla="*/ 47637 h 390805"/>
                  <a:gd name="connsiteX4" fmla="*/ 716176 w 1256860"/>
                  <a:gd name="connsiteY4" fmla="*/ 92881 h 390805"/>
                  <a:gd name="connsiteX5" fmla="*/ 818571 w 1256860"/>
                  <a:gd name="connsiteY5" fmla="*/ 154793 h 390805"/>
                  <a:gd name="connsiteX6" fmla="*/ 894770 w 1256860"/>
                  <a:gd name="connsiteY6" fmla="*/ 214325 h 390805"/>
                  <a:gd name="connsiteX7" fmla="*/ 959064 w 1256860"/>
                  <a:gd name="connsiteY7" fmla="*/ 269093 h 390805"/>
                  <a:gd name="connsiteX8" fmla="*/ 1028120 w 1256860"/>
                  <a:gd name="connsiteY8" fmla="*/ 328624 h 390805"/>
                  <a:gd name="connsiteX9" fmla="*/ 1120989 w 1256860"/>
                  <a:gd name="connsiteY9" fmla="*/ 359581 h 390805"/>
                  <a:gd name="connsiteX10" fmla="*/ 1216239 w 1256860"/>
                  <a:gd name="connsiteY10" fmla="*/ 354818 h 390805"/>
                  <a:gd name="connsiteX11" fmla="*/ 1256720 w 1256860"/>
                  <a:gd name="connsiteY11" fmla="*/ 328625 h 390805"/>
                  <a:gd name="connsiteX12" fmla="*/ 1225763 w 1256860"/>
                  <a:gd name="connsiteY12" fmla="*/ 376250 h 390805"/>
                  <a:gd name="connsiteX13" fmla="*/ 1132895 w 1256860"/>
                  <a:gd name="connsiteY13" fmla="*/ 390537 h 390805"/>
                  <a:gd name="connsiteX14" fmla="*/ 1025739 w 1256860"/>
                  <a:gd name="connsiteY14" fmla="*/ 366724 h 390805"/>
                  <a:gd name="connsiteX15" fmla="*/ 925726 w 1256860"/>
                  <a:gd name="connsiteY15" fmla="*/ 288143 h 390805"/>
                  <a:gd name="connsiteX16" fmla="*/ 856670 w 1256860"/>
                  <a:gd name="connsiteY16" fmla="*/ 230993 h 390805"/>
                  <a:gd name="connsiteX17" fmla="*/ 754276 w 1256860"/>
                  <a:gd name="connsiteY17" fmla="*/ 157174 h 390805"/>
                  <a:gd name="connsiteX18" fmla="*/ 628071 w 1256860"/>
                  <a:gd name="connsiteY18" fmla="*/ 92880 h 390805"/>
                  <a:gd name="connsiteX19" fmla="*/ 504244 w 1256860"/>
                  <a:gd name="connsiteY19" fmla="*/ 54780 h 390805"/>
                  <a:gd name="connsiteX20" fmla="*/ 370895 w 1256860"/>
                  <a:gd name="connsiteY20" fmla="*/ 42875 h 390805"/>
                  <a:gd name="connsiteX21" fmla="*/ 273264 w 1256860"/>
                  <a:gd name="connsiteY21" fmla="*/ 45256 h 390805"/>
                  <a:gd name="connsiteX22" fmla="*/ 151820 w 1256860"/>
                  <a:gd name="connsiteY22" fmla="*/ 66687 h 390805"/>
                  <a:gd name="connsiteX23" fmla="*/ 68476 w 1256860"/>
                  <a:gd name="connsiteY23" fmla="*/ 69068 h 390805"/>
                  <a:gd name="connsiteX24" fmla="*/ 23233 w 1256860"/>
                  <a:gd name="connsiteY24" fmla="*/ 47638 h 390805"/>
                  <a:gd name="connsiteX25" fmla="*/ 1802 w 1256860"/>
                  <a:gd name="connsiteY25" fmla="*/ 12 h 390805"/>
                  <a:gd name="connsiteX26" fmla="*/ 68475 w 1256860"/>
                  <a:gd name="connsiteY26" fmla="*/ 42874 h 390805"/>
                  <a:gd name="connsiteX27" fmla="*/ 144676 w 1256860"/>
                  <a:gd name="connsiteY27" fmla="*/ 40493 h 390805"/>
                  <a:gd name="connsiteX28" fmla="*/ 235163 w 1256860"/>
                  <a:gd name="connsiteY28" fmla="*/ 21444 h 390805"/>
                  <a:gd name="connsiteX0" fmla="*/ 235163 w 1256860"/>
                  <a:gd name="connsiteY0" fmla="*/ 21444 h 390805"/>
                  <a:gd name="connsiteX1" fmla="*/ 361370 w 1256860"/>
                  <a:gd name="connsiteY1" fmla="*/ 4775 h 390805"/>
                  <a:gd name="connsiteX2" fmla="*/ 497101 w 1256860"/>
                  <a:gd name="connsiteY2" fmla="*/ 19062 h 390805"/>
                  <a:gd name="connsiteX3" fmla="*/ 606639 w 1256860"/>
                  <a:gd name="connsiteY3" fmla="*/ 47637 h 390805"/>
                  <a:gd name="connsiteX4" fmla="*/ 716176 w 1256860"/>
                  <a:gd name="connsiteY4" fmla="*/ 92881 h 390805"/>
                  <a:gd name="connsiteX5" fmla="*/ 818571 w 1256860"/>
                  <a:gd name="connsiteY5" fmla="*/ 154793 h 390805"/>
                  <a:gd name="connsiteX6" fmla="*/ 894770 w 1256860"/>
                  <a:gd name="connsiteY6" fmla="*/ 214325 h 390805"/>
                  <a:gd name="connsiteX7" fmla="*/ 959064 w 1256860"/>
                  <a:gd name="connsiteY7" fmla="*/ 269093 h 390805"/>
                  <a:gd name="connsiteX8" fmla="*/ 1028120 w 1256860"/>
                  <a:gd name="connsiteY8" fmla="*/ 328624 h 390805"/>
                  <a:gd name="connsiteX9" fmla="*/ 1120989 w 1256860"/>
                  <a:gd name="connsiteY9" fmla="*/ 359581 h 390805"/>
                  <a:gd name="connsiteX10" fmla="*/ 1216239 w 1256860"/>
                  <a:gd name="connsiteY10" fmla="*/ 354818 h 390805"/>
                  <a:gd name="connsiteX11" fmla="*/ 1256720 w 1256860"/>
                  <a:gd name="connsiteY11" fmla="*/ 328625 h 390805"/>
                  <a:gd name="connsiteX12" fmla="*/ 1225763 w 1256860"/>
                  <a:gd name="connsiteY12" fmla="*/ 376250 h 390805"/>
                  <a:gd name="connsiteX13" fmla="*/ 1132895 w 1256860"/>
                  <a:gd name="connsiteY13" fmla="*/ 390537 h 390805"/>
                  <a:gd name="connsiteX14" fmla="*/ 1025739 w 1256860"/>
                  <a:gd name="connsiteY14" fmla="*/ 366724 h 390805"/>
                  <a:gd name="connsiteX15" fmla="*/ 925726 w 1256860"/>
                  <a:gd name="connsiteY15" fmla="*/ 288143 h 390805"/>
                  <a:gd name="connsiteX16" fmla="*/ 856670 w 1256860"/>
                  <a:gd name="connsiteY16" fmla="*/ 230993 h 390805"/>
                  <a:gd name="connsiteX17" fmla="*/ 754276 w 1256860"/>
                  <a:gd name="connsiteY17" fmla="*/ 157174 h 390805"/>
                  <a:gd name="connsiteX18" fmla="*/ 628071 w 1256860"/>
                  <a:gd name="connsiteY18" fmla="*/ 92880 h 390805"/>
                  <a:gd name="connsiteX19" fmla="*/ 504244 w 1256860"/>
                  <a:gd name="connsiteY19" fmla="*/ 54780 h 390805"/>
                  <a:gd name="connsiteX20" fmla="*/ 389945 w 1256860"/>
                  <a:gd name="connsiteY20" fmla="*/ 38112 h 390805"/>
                  <a:gd name="connsiteX21" fmla="*/ 273264 w 1256860"/>
                  <a:gd name="connsiteY21" fmla="*/ 45256 h 390805"/>
                  <a:gd name="connsiteX22" fmla="*/ 151820 w 1256860"/>
                  <a:gd name="connsiteY22" fmla="*/ 66687 h 390805"/>
                  <a:gd name="connsiteX23" fmla="*/ 68476 w 1256860"/>
                  <a:gd name="connsiteY23" fmla="*/ 69068 h 390805"/>
                  <a:gd name="connsiteX24" fmla="*/ 23233 w 1256860"/>
                  <a:gd name="connsiteY24" fmla="*/ 47638 h 390805"/>
                  <a:gd name="connsiteX25" fmla="*/ 1802 w 1256860"/>
                  <a:gd name="connsiteY25" fmla="*/ 12 h 390805"/>
                  <a:gd name="connsiteX26" fmla="*/ 68475 w 1256860"/>
                  <a:gd name="connsiteY26" fmla="*/ 42874 h 390805"/>
                  <a:gd name="connsiteX27" fmla="*/ 144676 w 1256860"/>
                  <a:gd name="connsiteY27" fmla="*/ 40493 h 390805"/>
                  <a:gd name="connsiteX28" fmla="*/ 235163 w 1256860"/>
                  <a:gd name="connsiteY28" fmla="*/ 21444 h 390805"/>
                  <a:gd name="connsiteX0" fmla="*/ 235163 w 1256860"/>
                  <a:gd name="connsiteY0" fmla="*/ 21444 h 390805"/>
                  <a:gd name="connsiteX1" fmla="*/ 361370 w 1256860"/>
                  <a:gd name="connsiteY1" fmla="*/ 7156 h 390805"/>
                  <a:gd name="connsiteX2" fmla="*/ 497101 w 1256860"/>
                  <a:gd name="connsiteY2" fmla="*/ 19062 h 390805"/>
                  <a:gd name="connsiteX3" fmla="*/ 606639 w 1256860"/>
                  <a:gd name="connsiteY3" fmla="*/ 47637 h 390805"/>
                  <a:gd name="connsiteX4" fmla="*/ 716176 w 1256860"/>
                  <a:gd name="connsiteY4" fmla="*/ 92881 h 390805"/>
                  <a:gd name="connsiteX5" fmla="*/ 818571 w 1256860"/>
                  <a:gd name="connsiteY5" fmla="*/ 154793 h 390805"/>
                  <a:gd name="connsiteX6" fmla="*/ 894770 w 1256860"/>
                  <a:gd name="connsiteY6" fmla="*/ 214325 h 390805"/>
                  <a:gd name="connsiteX7" fmla="*/ 959064 w 1256860"/>
                  <a:gd name="connsiteY7" fmla="*/ 269093 h 390805"/>
                  <a:gd name="connsiteX8" fmla="*/ 1028120 w 1256860"/>
                  <a:gd name="connsiteY8" fmla="*/ 328624 h 390805"/>
                  <a:gd name="connsiteX9" fmla="*/ 1120989 w 1256860"/>
                  <a:gd name="connsiteY9" fmla="*/ 359581 h 390805"/>
                  <a:gd name="connsiteX10" fmla="*/ 1216239 w 1256860"/>
                  <a:gd name="connsiteY10" fmla="*/ 354818 h 390805"/>
                  <a:gd name="connsiteX11" fmla="*/ 1256720 w 1256860"/>
                  <a:gd name="connsiteY11" fmla="*/ 328625 h 390805"/>
                  <a:gd name="connsiteX12" fmla="*/ 1225763 w 1256860"/>
                  <a:gd name="connsiteY12" fmla="*/ 376250 h 390805"/>
                  <a:gd name="connsiteX13" fmla="*/ 1132895 w 1256860"/>
                  <a:gd name="connsiteY13" fmla="*/ 390537 h 390805"/>
                  <a:gd name="connsiteX14" fmla="*/ 1025739 w 1256860"/>
                  <a:gd name="connsiteY14" fmla="*/ 366724 h 390805"/>
                  <a:gd name="connsiteX15" fmla="*/ 925726 w 1256860"/>
                  <a:gd name="connsiteY15" fmla="*/ 288143 h 390805"/>
                  <a:gd name="connsiteX16" fmla="*/ 856670 w 1256860"/>
                  <a:gd name="connsiteY16" fmla="*/ 230993 h 390805"/>
                  <a:gd name="connsiteX17" fmla="*/ 754276 w 1256860"/>
                  <a:gd name="connsiteY17" fmla="*/ 157174 h 390805"/>
                  <a:gd name="connsiteX18" fmla="*/ 628071 w 1256860"/>
                  <a:gd name="connsiteY18" fmla="*/ 92880 h 390805"/>
                  <a:gd name="connsiteX19" fmla="*/ 504244 w 1256860"/>
                  <a:gd name="connsiteY19" fmla="*/ 54780 h 390805"/>
                  <a:gd name="connsiteX20" fmla="*/ 389945 w 1256860"/>
                  <a:gd name="connsiteY20" fmla="*/ 38112 h 390805"/>
                  <a:gd name="connsiteX21" fmla="*/ 273264 w 1256860"/>
                  <a:gd name="connsiteY21" fmla="*/ 45256 h 390805"/>
                  <a:gd name="connsiteX22" fmla="*/ 151820 w 1256860"/>
                  <a:gd name="connsiteY22" fmla="*/ 66687 h 390805"/>
                  <a:gd name="connsiteX23" fmla="*/ 68476 w 1256860"/>
                  <a:gd name="connsiteY23" fmla="*/ 69068 h 390805"/>
                  <a:gd name="connsiteX24" fmla="*/ 23233 w 1256860"/>
                  <a:gd name="connsiteY24" fmla="*/ 47638 h 390805"/>
                  <a:gd name="connsiteX25" fmla="*/ 1802 w 1256860"/>
                  <a:gd name="connsiteY25" fmla="*/ 12 h 390805"/>
                  <a:gd name="connsiteX26" fmla="*/ 68475 w 1256860"/>
                  <a:gd name="connsiteY26" fmla="*/ 42874 h 390805"/>
                  <a:gd name="connsiteX27" fmla="*/ 144676 w 1256860"/>
                  <a:gd name="connsiteY27" fmla="*/ 40493 h 390805"/>
                  <a:gd name="connsiteX28" fmla="*/ 235163 w 1256860"/>
                  <a:gd name="connsiteY28" fmla="*/ 21444 h 390805"/>
                  <a:gd name="connsiteX0" fmla="*/ 235502 w 1257199"/>
                  <a:gd name="connsiteY0" fmla="*/ 21444 h 390805"/>
                  <a:gd name="connsiteX1" fmla="*/ 361709 w 1257199"/>
                  <a:gd name="connsiteY1" fmla="*/ 7156 h 390805"/>
                  <a:gd name="connsiteX2" fmla="*/ 497440 w 1257199"/>
                  <a:gd name="connsiteY2" fmla="*/ 19062 h 390805"/>
                  <a:gd name="connsiteX3" fmla="*/ 606978 w 1257199"/>
                  <a:gd name="connsiteY3" fmla="*/ 47637 h 390805"/>
                  <a:gd name="connsiteX4" fmla="*/ 716515 w 1257199"/>
                  <a:gd name="connsiteY4" fmla="*/ 92881 h 390805"/>
                  <a:gd name="connsiteX5" fmla="*/ 818910 w 1257199"/>
                  <a:gd name="connsiteY5" fmla="*/ 154793 h 390805"/>
                  <a:gd name="connsiteX6" fmla="*/ 895109 w 1257199"/>
                  <a:gd name="connsiteY6" fmla="*/ 214325 h 390805"/>
                  <a:gd name="connsiteX7" fmla="*/ 959403 w 1257199"/>
                  <a:gd name="connsiteY7" fmla="*/ 269093 h 390805"/>
                  <a:gd name="connsiteX8" fmla="*/ 1028459 w 1257199"/>
                  <a:gd name="connsiteY8" fmla="*/ 328624 h 390805"/>
                  <a:gd name="connsiteX9" fmla="*/ 1121328 w 1257199"/>
                  <a:gd name="connsiteY9" fmla="*/ 359581 h 390805"/>
                  <a:gd name="connsiteX10" fmla="*/ 1216578 w 1257199"/>
                  <a:gd name="connsiteY10" fmla="*/ 354818 h 390805"/>
                  <a:gd name="connsiteX11" fmla="*/ 1257059 w 1257199"/>
                  <a:gd name="connsiteY11" fmla="*/ 328625 h 390805"/>
                  <a:gd name="connsiteX12" fmla="*/ 1226102 w 1257199"/>
                  <a:gd name="connsiteY12" fmla="*/ 376250 h 390805"/>
                  <a:gd name="connsiteX13" fmla="*/ 1133234 w 1257199"/>
                  <a:gd name="connsiteY13" fmla="*/ 390537 h 390805"/>
                  <a:gd name="connsiteX14" fmla="*/ 1026078 w 1257199"/>
                  <a:gd name="connsiteY14" fmla="*/ 366724 h 390805"/>
                  <a:gd name="connsiteX15" fmla="*/ 926065 w 1257199"/>
                  <a:gd name="connsiteY15" fmla="*/ 288143 h 390805"/>
                  <a:gd name="connsiteX16" fmla="*/ 857009 w 1257199"/>
                  <a:gd name="connsiteY16" fmla="*/ 230993 h 390805"/>
                  <a:gd name="connsiteX17" fmla="*/ 754615 w 1257199"/>
                  <a:gd name="connsiteY17" fmla="*/ 157174 h 390805"/>
                  <a:gd name="connsiteX18" fmla="*/ 628410 w 1257199"/>
                  <a:gd name="connsiteY18" fmla="*/ 92880 h 390805"/>
                  <a:gd name="connsiteX19" fmla="*/ 504583 w 1257199"/>
                  <a:gd name="connsiteY19" fmla="*/ 54780 h 390805"/>
                  <a:gd name="connsiteX20" fmla="*/ 390284 w 1257199"/>
                  <a:gd name="connsiteY20" fmla="*/ 38112 h 390805"/>
                  <a:gd name="connsiteX21" fmla="*/ 273603 w 1257199"/>
                  <a:gd name="connsiteY21" fmla="*/ 45256 h 390805"/>
                  <a:gd name="connsiteX22" fmla="*/ 152159 w 1257199"/>
                  <a:gd name="connsiteY22" fmla="*/ 66687 h 390805"/>
                  <a:gd name="connsiteX23" fmla="*/ 68815 w 1257199"/>
                  <a:gd name="connsiteY23" fmla="*/ 69068 h 390805"/>
                  <a:gd name="connsiteX24" fmla="*/ 21191 w 1257199"/>
                  <a:gd name="connsiteY24" fmla="*/ 47638 h 390805"/>
                  <a:gd name="connsiteX25" fmla="*/ 2141 w 1257199"/>
                  <a:gd name="connsiteY25" fmla="*/ 12 h 390805"/>
                  <a:gd name="connsiteX26" fmla="*/ 68814 w 1257199"/>
                  <a:gd name="connsiteY26" fmla="*/ 42874 h 390805"/>
                  <a:gd name="connsiteX27" fmla="*/ 145015 w 1257199"/>
                  <a:gd name="connsiteY27" fmla="*/ 40493 h 390805"/>
                  <a:gd name="connsiteX28" fmla="*/ 235502 w 1257199"/>
                  <a:gd name="connsiteY28" fmla="*/ 21444 h 390805"/>
                  <a:gd name="connsiteX0" fmla="*/ 236377 w 1258074"/>
                  <a:gd name="connsiteY0" fmla="*/ 21436 h 390797"/>
                  <a:gd name="connsiteX1" fmla="*/ 362584 w 1258074"/>
                  <a:gd name="connsiteY1" fmla="*/ 7148 h 390797"/>
                  <a:gd name="connsiteX2" fmla="*/ 498315 w 1258074"/>
                  <a:gd name="connsiteY2" fmla="*/ 19054 h 390797"/>
                  <a:gd name="connsiteX3" fmla="*/ 607853 w 1258074"/>
                  <a:gd name="connsiteY3" fmla="*/ 47629 h 390797"/>
                  <a:gd name="connsiteX4" fmla="*/ 717390 w 1258074"/>
                  <a:gd name="connsiteY4" fmla="*/ 92873 h 390797"/>
                  <a:gd name="connsiteX5" fmla="*/ 819785 w 1258074"/>
                  <a:gd name="connsiteY5" fmla="*/ 154785 h 390797"/>
                  <a:gd name="connsiteX6" fmla="*/ 895984 w 1258074"/>
                  <a:gd name="connsiteY6" fmla="*/ 214317 h 390797"/>
                  <a:gd name="connsiteX7" fmla="*/ 960278 w 1258074"/>
                  <a:gd name="connsiteY7" fmla="*/ 269085 h 390797"/>
                  <a:gd name="connsiteX8" fmla="*/ 1029334 w 1258074"/>
                  <a:gd name="connsiteY8" fmla="*/ 328616 h 390797"/>
                  <a:gd name="connsiteX9" fmla="*/ 1122203 w 1258074"/>
                  <a:gd name="connsiteY9" fmla="*/ 359573 h 390797"/>
                  <a:gd name="connsiteX10" fmla="*/ 1217453 w 1258074"/>
                  <a:gd name="connsiteY10" fmla="*/ 354810 h 390797"/>
                  <a:gd name="connsiteX11" fmla="*/ 1257934 w 1258074"/>
                  <a:gd name="connsiteY11" fmla="*/ 328617 h 390797"/>
                  <a:gd name="connsiteX12" fmla="*/ 1226977 w 1258074"/>
                  <a:gd name="connsiteY12" fmla="*/ 376242 h 390797"/>
                  <a:gd name="connsiteX13" fmla="*/ 1134109 w 1258074"/>
                  <a:gd name="connsiteY13" fmla="*/ 390529 h 390797"/>
                  <a:gd name="connsiteX14" fmla="*/ 1026953 w 1258074"/>
                  <a:gd name="connsiteY14" fmla="*/ 366716 h 390797"/>
                  <a:gd name="connsiteX15" fmla="*/ 926940 w 1258074"/>
                  <a:gd name="connsiteY15" fmla="*/ 288135 h 390797"/>
                  <a:gd name="connsiteX16" fmla="*/ 857884 w 1258074"/>
                  <a:gd name="connsiteY16" fmla="*/ 230985 h 390797"/>
                  <a:gd name="connsiteX17" fmla="*/ 755490 w 1258074"/>
                  <a:gd name="connsiteY17" fmla="*/ 157166 h 390797"/>
                  <a:gd name="connsiteX18" fmla="*/ 629285 w 1258074"/>
                  <a:gd name="connsiteY18" fmla="*/ 92872 h 390797"/>
                  <a:gd name="connsiteX19" fmla="*/ 505458 w 1258074"/>
                  <a:gd name="connsiteY19" fmla="*/ 54772 h 390797"/>
                  <a:gd name="connsiteX20" fmla="*/ 391159 w 1258074"/>
                  <a:gd name="connsiteY20" fmla="*/ 38104 h 390797"/>
                  <a:gd name="connsiteX21" fmla="*/ 274478 w 1258074"/>
                  <a:gd name="connsiteY21" fmla="*/ 45248 h 390797"/>
                  <a:gd name="connsiteX22" fmla="*/ 153034 w 1258074"/>
                  <a:gd name="connsiteY22" fmla="*/ 66679 h 390797"/>
                  <a:gd name="connsiteX23" fmla="*/ 69690 w 1258074"/>
                  <a:gd name="connsiteY23" fmla="*/ 69060 h 390797"/>
                  <a:gd name="connsiteX24" fmla="*/ 17304 w 1258074"/>
                  <a:gd name="connsiteY24" fmla="*/ 40487 h 390797"/>
                  <a:gd name="connsiteX25" fmla="*/ 3016 w 1258074"/>
                  <a:gd name="connsiteY25" fmla="*/ 4 h 390797"/>
                  <a:gd name="connsiteX26" fmla="*/ 69689 w 1258074"/>
                  <a:gd name="connsiteY26" fmla="*/ 42866 h 390797"/>
                  <a:gd name="connsiteX27" fmla="*/ 145890 w 1258074"/>
                  <a:gd name="connsiteY27" fmla="*/ 40485 h 390797"/>
                  <a:gd name="connsiteX28" fmla="*/ 236377 w 1258074"/>
                  <a:gd name="connsiteY28" fmla="*/ 21436 h 390797"/>
                  <a:gd name="connsiteX0" fmla="*/ 238485 w 1260182"/>
                  <a:gd name="connsiteY0" fmla="*/ 28579 h 397940"/>
                  <a:gd name="connsiteX1" fmla="*/ 364692 w 1260182"/>
                  <a:gd name="connsiteY1" fmla="*/ 14291 h 397940"/>
                  <a:gd name="connsiteX2" fmla="*/ 500423 w 1260182"/>
                  <a:gd name="connsiteY2" fmla="*/ 26197 h 397940"/>
                  <a:gd name="connsiteX3" fmla="*/ 609961 w 1260182"/>
                  <a:gd name="connsiteY3" fmla="*/ 54772 h 397940"/>
                  <a:gd name="connsiteX4" fmla="*/ 719498 w 1260182"/>
                  <a:gd name="connsiteY4" fmla="*/ 100016 h 397940"/>
                  <a:gd name="connsiteX5" fmla="*/ 821893 w 1260182"/>
                  <a:gd name="connsiteY5" fmla="*/ 161928 h 397940"/>
                  <a:gd name="connsiteX6" fmla="*/ 898092 w 1260182"/>
                  <a:gd name="connsiteY6" fmla="*/ 221460 h 397940"/>
                  <a:gd name="connsiteX7" fmla="*/ 962386 w 1260182"/>
                  <a:gd name="connsiteY7" fmla="*/ 276228 h 397940"/>
                  <a:gd name="connsiteX8" fmla="*/ 1031442 w 1260182"/>
                  <a:gd name="connsiteY8" fmla="*/ 335759 h 397940"/>
                  <a:gd name="connsiteX9" fmla="*/ 1124311 w 1260182"/>
                  <a:gd name="connsiteY9" fmla="*/ 366716 h 397940"/>
                  <a:gd name="connsiteX10" fmla="*/ 1219561 w 1260182"/>
                  <a:gd name="connsiteY10" fmla="*/ 361953 h 397940"/>
                  <a:gd name="connsiteX11" fmla="*/ 1260042 w 1260182"/>
                  <a:gd name="connsiteY11" fmla="*/ 335760 h 397940"/>
                  <a:gd name="connsiteX12" fmla="*/ 1229085 w 1260182"/>
                  <a:gd name="connsiteY12" fmla="*/ 383385 h 397940"/>
                  <a:gd name="connsiteX13" fmla="*/ 1136217 w 1260182"/>
                  <a:gd name="connsiteY13" fmla="*/ 397672 h 397940"/>
                  <a:gd name="connsiteX14" fmla="*/ 1029061 w 1260182"/>
                  <a:gd name="connsiteY14" fmla="*/ 373859 h 397940"/>
                  <a:gd name="connsiteX15" fmla="*/ 929048 w 1260182"/>
                  <a:gd name="connsiteY15" fmla="*/ 295278 h 397940"/>
                  <a:gd name="connsiteX16" fmla="*/ 859992 w 1260182"/>
                  <a:gd name="connsiteY16" fmla="*/ 238128 h 397940"/>
                  <a:gd name="connsiteX17" fmla="*/ 757598 w 1260182"/>
                  <a:gd name="connsiteY17" fmla="*/ 164309 h 397940"/>
                  <a:gd name="connsiteX18" fmla="*/ 631393 w 1260182"/>
                  <a:gd name="connsiteY18" fmla="*/ 100015 h 397940"/>
                  <a:gd name="connsiteX19" fmla="*/ 507566 w 1260182"/>
                  <a:gd name="connsiteY19" fmla="*/ 61915 h 397940"/>
                  <a:gd name="connsiteX20" fmla="*/ 393267 w 1260182"/>
                  <a:gd name="connsiteY20" fmla="*/ 45247 h 397940"/>
                  <a:gd name="connsiteX21" fmla="*/ 276586 w 1260182"/>
                  <a:gd name="connsiteY21" fmla="*/ 52391 h 397940"/>
                  <a:gd name="connsiteX22" fmla="*/ 155142 w 1260182"/>
                  <a:gd name="connsiteY22" fmla="*/ 73822 h 397940"/>
                  <a:gd name="connsiteX23" fmla="*/ 71798 w 1260182"/>
                  <a:gd name="connsiteY23" fmla="*/ 76203 h 397940"/>
                  <a:gd name="connsiteX24" fmla="*/ 19412 w 1260182"/>
                  <a:gd name="connsiteY24" fmla="*/ 47630 h 397940"/>
                  <a:gd name="connsiteX25" fmla="*/ 2743 w 1260182"/>
                  <a:gd name="connsiteY25" fmla="*/ 3 h 397940"/>
                  <a:gd name="connsiteX26" fmla="*/ 71797 w 1260182"/>
                  <a:gd name="connsiteY26" fmla="*/ 50009 h 397940"/>
                  <a:gd name="connsiteX27" fmla="*/ 147998 w 1260182"/>
                  <a:gd name="connsiteY27" fmla="*/ 47628 h 397940"/>
                  <a:gd name="connsiteX28" fmla="*/ 238485 w 1260182"/>
                  <a:gd name="connsiteY28" fmla="*/ 28579 h 397940"/>
                  <a:gd name="connsiteX0" fmla="*/ 236182 w 1257879"/>
                  <a:gd name="connsiteY0" fmla="*/ 28722 h 398083"/>
                  <a:gd name="connsiteX1" fmla="*/ 362389 w 1257879"/>
                  <a:gd name="connsiteY1" fmla="*/ 14434 h 398083"/>
                  <a:gd name="connsiteX2" fmla="*/ 498120 w 1257879"/>
                  <a:gd name="connsiteY2" fmla="*/ 26340 h 398083"/>
                  <a:gd name="connsiteX3" fmla="*/ 607658 w 1257879"/>
                  <a:gd name="connsiteY3" fmla="*/ 54915 h 398083"/>
                  <a:gd name="connsiteX4" fmla="*/ 717195 w 1257879"/>
                  <a:gd name="connsiteY4" fmla="*/ 100159 h 398083"/>
                  <a:gd name="connsiteX5" fmla="*/ 819590 w 1257879"/>
                  <a:gd name="connsiteY5" fmla="*/ 162071 h 398083"/>
                  <a:gd name="connsiteX6" fmla="*/ 895789 w 1257879"/>
                  <a:gd name="connsiteY6" fmla="*/ 221603 h 398083"/>
                  <a:gd name="connsiteX7" fmla="*/ 960083 w 1257879"/>
                  <a:gd name="connsiteY7" fmla="*/ 276371 h 398083"/>
                  <a:gd name="connsiteX8" fmla="*/ 1029139 w 1257879"/>
                  <a:gd name="connsiteY8" fmla="*/ 335902 h 398083"/>
                  <a:gd name="connsiteX9" fmla="*/ 1122008 w 1257879"/>
                  <a:gd name="connsiteY9" fmla="*/ 366859 h 398083"/>
                  <a:gd name="connsiteX10" fmla="*/ 1217258 w 1257879"/>
                  <a:gd name="connsiteY10" fmla="*/ 362096 h 398083"/>
                  <a:gd name="connsiteX11" fmla="*/ 1257739 w 1257879"/>
                  <a:gd name="connsiteY11" fmla="*/ 335903 h 398083"/>
                  <a:gd name="connsiteX12" fmla="*/ 1226782 w 1257879"/>
                  <a:gd name="connsiteY12" fmla="*/ 383528 h 398083"/>
                  <a:gd name="connsiteX13" fmla="*/ 1133914 w 1257879"/>
                  <a:gd name="connsiteY13" fmla="*/ 397815 h 398083"/>
                  <a:gd name="connsiteX14" fmla="*/ 1026758 w 1257879"/>
                  <a:gd name="connsiteY14" fmla="*/ 374002 h 398083"/>
                  <a:gd name="connsiteX15" fmla="*/ 926745 w 1257879"/>
                  <a:gd name="connsiteY15" fmla="*/ 295421 h 398083"/>
                  <a:gd name="connsiteX16" fmla="*/ 857689 w 1257879"/>
                  <a:gd name="connsiteY16" fmla="*/ 238271 h 398083"/>
                  <a:gd name="connsiteX17" fmla="*/ 755295 w 1257879"/>
                  <a:gd name="connsiteY17" fmla="*/ 164452 h 398083"/>
                  <a:gd name="connsiteX18" fmla="*/ 629090 w 1257879"/>
                  <a:gd name="connsiteY18" fmla="*/ 100158 h 398083"/>
                  <a:gd name="connsiteX19" fmla="*/ 505263 w 1257879"/>
                  <a:gd name="connsiteY19" fmla="*/ 62058 h 398083"/>
                  <a:gd name="connsiteX20" fmla="*/ 390964 w 1257879"/>
                  <a:gd name="connsiteY20" fmla="*/ 45390 h 398083"/>
                  <a:gd name="connsiteX21" fmla="*/ 274283 w 1257879"/>
                  <a:gd name="connsiteY21" fmla="*/ 52534 h 398083"/>
                  <a:gd name="connsiteX22" fmla="*/ 152839 w 1257879"/>
                  <a:gd name="connsiteY22" fmla="*/ 73965 h 398083"/>
                  <a:gd name="connsiteX23" fmla="*/ 69495 w 1257879"/>
                  <a:gd name="connsiteY23" fmla="*/ 76346 h 398083"/>
                  <a:gd name="connsiteX24" fmla="*/ 17109 w 1257879"/>
                  <a:gd name="connsiteY24" fmla="*/ 47773 h 398083"/>
                  <a:gd name="connsiteX25" fmla="*/ 440 w 1257879"/>
                  <a:gd name="connsiteY25" fmla="*/ 146 h 398083"/>
                  <a:gd name="connsiteX26" fmla="*/ 31397 w 1257879"/>
                  <a:gd name="connsiteY26" fmla="*/ 33483 h 398083"/>
                  <a:gd name="connsiteX27" fmla="*/ 69494 w 1257879"/>
                  <a:gd name="connsiteY27" fmla="*/ 50152 h 398083"/>
                  <a:gd name="connsiteX28" fmla="*/ 145695 w 1257879"/>
                  <a:gd name="connsiteY28" fmla="*/ 47771 h 398083"/>
                  <a:gd name="connsiteX29" fmla="*/ 236182 w 1257879"/>
                  <a:gd name="connsiteY29" fmla="*/ 28722 h 398083"/>
                  <a:gd name="connsiteX0" fmla="*/ 238491 w 1260188"/>
                  <a:gd name="connsiteY0" fmla="*/ 28722 h 398083"/>
                  <a:gd name="connsiteX1" fmla="*/ 364698 w 1260188"/>
                  <a:gd name="connsiteY1" fmla="*/ 14434 h 398083"/>
                  <a:gd name="connsiteX2" fmla="*/ 500429 w 1260188"/>
                  <a:gd name="connsiteY2" fmla="*/ 26340 h 398083"/>
                  <a:gd name="connsiteX3" fmla="*/ 609967 w 1260188"/>
                  <a:gd name="connsiteY3" fmla="*/ 54915 h 398083"/>
                  <a:gd name="connsiteX4" fmla="*/ 719504 w 1260188"/>
                  <a:gd name="connsiteY4" fmla="*/ 100159 h 398083"/>
                  <a:gd name="connsiteX5" fmla="*/ 821899 w 1260188"/>
                  <a:gd name="connsiteY5" fmla="*/ 162071 h 398083"/>
                  <a:gd name="connsiteX6" fmla="*/ 898098 w 1260188"/>
                  <a:gd name="connsiteY6" fmla="*/ 221603 h 398083"/>
                  <a:gd name="connsiteX7" fmla="*/ 962392 w 1260188"/>
                  <a:gd name="connsiteY7" fmla="*/ 276371 h 398083"/>
                  <a:gd name="connsiteX8" fmla="*/ 1031448 w 1260188"/>
                  <a:gd name="connsiteY8" fmla="*/ 335902 h 398083"/>
                  <a:gd name="connsiteX9" fmla="*/ 1124317 w 1260188"/>
                  <a:gd name="connsiteY9" fmla="*/ 366859 h 398083"/>
                  <a:gd name="connsiteX10" fmla="*/ 1219567 w 1260188"/>
                  <a:gd name="connsiteY10" fmla="*/ 362096 h 398083"/>
                  <a:gd name="connsiteX11" fmla="*/ 1260048 w 1260188"/>
                  <a:gd name="connsiteY11" fmla="*/ 335903 h 398083"/>
                  <a:gd name="connsiteX12" fmla="*/ 1229091 w 1260188"/>
                  <a:gd name="connsiteY12" fmla="*/ 383528 h 398083"/>
                  <a:gd name="connsiteX13" fmla="*/ 1136223 w 1260188"/>
                  <a:gd name="connsiteY13" fmla="*/ 397815 h 398083"/>
                  <a:gd name="connsiteX14" fmla="*/ 1029067 w 1260188"/>
                  <a:gd name="connsiteY14" fmla="*/ 374002 h 398083"/>
                  <a:gd name="connsiteX15" fmla="*/ 929054 w 1260188"/>
                  <a:gd name="connsiteY15" fmla="*/ 295421 h 398083"/>
                  <a:gd name="connsiteX16" fmla="*/ 859998 w 1260188"/>
                  <a:gd name="connsiteY16" fmla="*/ 238271 h 398083"/>
                  <a:gd name="connsiteX17" fmla="*/ 757604 w 1260188"/>
                  <a:gd name="connsiteY17" fmla="*/ 164452 h 398083"/>
                  <a:gd name="connsiteX18" fmla="*/ 631399 w 1260188"/>
                  <a:gd name="connsiteY18" fmla="*/ 100158 h 398083"/>
                  <a:gd name="connsiteX19" fmla="*/ 507572 w 1260188"/>
                  <a:gd name="connsiteY19" fmla="*/ 62058 h 398083"/>
                  <a:gd name="connsiteX20" fmla="*/ 393273 w 1260188"/>
                  <a:gd name="connsiteY20" fmla="*/ 45390 h 398083"/>
                  <a:gd name="connsiteX21" fmla="*/ 276592 w 1260188"/>
                  <a:gd name="connsiteY21" fmla="*/ 52534 h 398083"/>
                  <a:gd name="connsiteX22" fmla="*/ 155148 w 1260188"/>
                  <a:gd name="connsiteY22" fmla="*/ 73965 h 398083"/>
                  <a:gd name="connsiteX23" fmla="*/ 71804 w 1260188"/>
                  <a:gd name="connsiteY23" fmla="*/ 76346 h 398083"/>
                  <a:gd name="connsiteX24" fmla="*/ 19418 w 1260188"/>
                  <a:gd name="connsiteY24" fmla="*/ 47773 h 398083"/>
                  <a:gd name="connsiteX25" fmla="*/ 367 w 1260188"/>
                  <a:gd name="connsiteY25" fmla="*/ 146 h 398083"/>
                  <a:gd name="connsiteX26" fmla="*/ 33706 w 1260188"/>
                  <a:gd name="connsiteY26" fmla="*/ 33483 h 398083"/>
                  <a:gd name="connsiteX27" fmla="*/ 71803 w 1260188"/>
                  <a:gd name="connsiteY27" fmla="*/ 50152 h 398083"/>
                  <a:gd name="connsiteX28" fmla="*/ 148004 w 1260188"/>
                  <a:gd name="connsiteY28" fmla="*/ 47771 h 398083"/>
                  <a:gd name="connsiteX29" fmla="*/ 238491 w 1260188"/>
                  <a:gd name="connsiteY29" fmla="*/ 28722 h 398083"/>
                  <a:gd name="connsiteX0" fmla="*/ 239004 w 1260701"/>
                  <a:gd name="connsiteY0" fmla="*/ 28722 h 398083"/>
                  <a:gd name="connsiteX1" fmla="*/ 365211 w 1260701"/>
                  <a:gd name="connsiteY1" fmla="*/ 14434 h 398083"/>
                  <a:gd name="connsiteX2" fmla="*/ 500942 w 1260701"/>
                  <a:gd name="connsiteY2" fmla="*/ 26340 h 398083"/>
                  <a:gd name="connsiteX3" fmla="*/ 610480 w 1260701"/>
                  <a:gd name="connsiteY3" fmla="*/ 54915 h 398083"/>
                  <a:gd name="connsiteX4" fmla="*/ 720017 w 1260701"/>
                  <a:gd name="connsiteY4" fmla="*/ 100159 h 398083"/>
                  <a:gd name="connsiteX5" fmla="*/ 822412 w 1260701"/>
                  <a:gd name="connsiteY5" fmla="*/ 162071 h 398083"/>
                  <a:gd name="connsiteX6" fmla="*/ 898611 w 1260701"/>
                  <a:gd name="connsiteY6" fmla="*/ 221603 h 398083"/>
                  <a:gd name="connsiteX7" fmla="*/ 962905 w 1260701"/>
                  <a:gd name="connsiteY7" fmla="*/ 276371 h 398083"/>
                  <a:gd name="connsiteX8" fmla="*/ 1031961 w 1260701"/>
                  <a:gd name="connsiteY8" fmla="*/ 335902 h 398083"/>
                  <a:gd name="connsiteX9" fmla="*/ 1124830 w 1260701"/>
                  <a:gd name="connsiteY9" fmla="*/ 366859 h 398083"/>
                  <a:gd name="connsiteX10" fmla="*/ 1220080 w 1260701"/>
                  <a:gd name="connsiteY10" fmla="*/ 362096 h 398083"/>
                  <a:gd name="connsiteX11" fmla="*/ 1260561 w 1260701"/>
                  <a:gd name="connsiteY11" fmla="*/ 335903 h 398083"/>
                  <a:gd name="connsiteX12" fmla="*/ 1229604 w 1260701"/>
                  <a:gd name="connsiteY12" fmla="*/ 383528 h 398083"/>
                  <a:gd name="connsiteX13" fmla="*/ 1136736 w 1260701"/>
                  <a:gd name="connsiteY13" fmla="*/ 397815 h 398083"/>
                  <a:gd name="connsiteX14" fmla="*/ 1029580 w 1260701"/>
                  <a:gd name="connsiteY14" fmla="*/ 374002 h 398083"/>
                  <a:gd name="connsiteX15" fmla="*/ 929567 w 1260701"/>
                  <a:gd name="connsiteY15" fmla="*/ 295421 h 398083"/>
                  <a:gd name="connsiteX16" fmla="*/ 860511 w 1260701"/>
                  <a:gd name="connsiteY16" fmla="*/ 238271 h 398083"/>
                  <a:gd name="connsiteX17" fmla="*/ 758117 w 1260701"/>
                  <a:gd name="connsiteY17" fmla="*/ 164452 h 398083"/>
                  <a:gd name="connsiteX18" fmla="*/ 631912 w 1260701"/>
                  <a:gd name="connsiteY18" fmla="*/ 100158 h 398083"/>
                  <a:gd name="connsiteX19" fmla="*/ 508085 w 1260701"/>
                  <a:gd name="connsiteY19" fmla="*/ 62058 h 398083"/>
                  <a:gd name="connsiteX20" fmla="*/ 393786 w 1260701"/>
                  <a:gd name="connsiteY20" fmla="*/ 45390 h 398083"/>
                  <a:gd name="connsiteX21" fmla="*/ 277105 w 1260701"/>
                  <a:gd name="connsiteY21" fmla="*/ 52534 h 398083"/>
                  <a:gd name="connsiteX22" fmla="*/ 155661 w 1260701"/>
                  <a:gd name="connsiteY22" fmla="*/ 73965 h 398083"/>
                  <a:gd name="connsiteX23" fmla="*/ 72317 w 1260701"/>
                  <a:gd name="connsiteY23" fmla="*/ 76346 h 398083"/>
                  <a:gd name="connsiteX24" fmla="*/ 15168 w 1260701"/>
                  <a:gd name="connsiteY24" fmla="*/ 47773 h 398083"/>
                  <a:gd name="connsiteX25" fmla="*/ 880 w 1260701"/>
                  <a:gd name="connsiteY25" fmla="*/ 146 h 398083"/>
                  <a:gd name="connsiteX26" fmla="*/ 34219 w 1260701"/>
                  <a:gd name="connsiteY26" fmla="*/ 33483 h 398083"/>
                  <a:gd name="connsiteX27" fmla="*/ 72316 w 1260701"/>
                  <a:gd name="connsiteY27" fmla="*/ 50152 h 398083"/>
                  <a:gd name="connsiteX28" fmla="*/ 148517 w 1260701"/>
                  <a:gd name="connsiteY28" fmla="*/ 47771 h 398083"/>
                  <a:gd name="connsiteX29" fmla="*/ 239004 w 1260701"/>
                  <a:gd name="connsiteY29" fmla="*/ 28722 h 398083"/>
                  <a:gd name="connsiteX0" fmla="*/ 239004 w 1260701"/>
                  <a:gd name="connsiteY0" fmla="*/ 28722 h 398083"/>
                  <a:gd name="connsiteX1" fmla="*/ 365211 w 1260701"/>
                  <a:gd name="connsiteY1" fmla="*/ 14434 h 398083"/>
                  <a:gd name="connsiteX2" fmla="*/ 500942 w 1260701"/>
                  <a:gd name="connsiteY2" fmla="*/ 26340 h 398083"/>
                  <a:gd name="connsiteX3" fmla="*/ 610480 w 1260701"/>
                  <a:gd name="connsiteY3" fmla="*/ 54915 h 398083"/>
                  <a:gd name="connsiteX4" fmla="*/ 720017 w 1260701"/>
                  <a:gd name="connsiteY4" fmla="*/ 100159 h 398083"/>
                  <a:gd name="connsiteX5" fmla="*/ 822412 w 1260701"/>
                  <a:gd name="connsiteY5" fmla="*/ 162071 h 398083"/>
                  <a:gd name="connsiteX6" fmla="*/ 898611 w 1260701"/>
                  <a:gd name="connsiteY6" fmla="*/ 221603 h 398083"/>
                  <a:gd name="connsiteX7" fmla="*/ 962905 w 1260701"/>
                  <a:gd name="connsiteY7" fmla="*/ 276371 h 398083"/>
                  <a:gd name="connsiteX8" fmla="*/ 1043867 w 1260701"/>
                  <a:gd name="connsiteY8" fmla="*/ 343046 h 398083"/>
                  <a:gd name="connsiteX9" fmla="*/ 1124830 w 1260701"/>
                  <a:gd name="connsiteY9" fmla="*/ 366859 h 398083"/>
                  <a:gd name="connsiteX10" fmla="*/ 1220080 w 1260701"/>
                  <a:gd name="connsiteY10" fmla="*/ 362096 h 398083"/>
                  <a:gd name="connsiteX11" fmla="*/ 1260561 w 1260701"/>
                  <a:gd name="connsiteY11" fmla="*/ 335903 h 398083"/>
                  <a:gd name="connsiteX12" fmla="*/ 1229604 w 1260701"/>
                  <a:gd name="connsiteY12" fmla="*/ 383528 h 398083"/>
                  <a:gd name="connsiteX13" fmla="*/ 1136736 w 1260701"/>
                  <a:gd name="connsiteY13" fmla="*/ 397815 h 398083"/>
                  <a:gd name="connsiteX14" fmla="*/ 1029580 w 1260701"/>
                  <a:gd name="connsiteY14" fmla="*/ 374002 h 398083"/>
                  <a:gd name="connsiteX15" fmla="*/ 929567 w 1260701"/>
                  <a:gd name="connsiteY15" fmla="*/ 295421 h 398083"/>
                  <a:gd name="connsiteX16" fmla="*/ 860511 w 1260701"/>
                  <a:gd name="connsiteY16" fmla="*/ 238271 h 398083"/>
                  <a:gd name="connsiteX17" fmla="*/ 758117 w 1260701"/>
                  <a:gd name="connsiteY17" fmla="*/ 164452 h 398083"/>
                  <a:gd name="connsiteX18" fmla="*/ 631912 w 1260701"/>
                  <a:gd name="connsiteY18" fmla="*/ 100158 h 398083"/>
                  <a:gd name="connsiteX19" fmla="*/ 508085 w 1260701"/>
                  <a:gd name="connsiteY19" fmla="*/ 62058 h 398083"/>
                  <a:gd name="connsiteX20" fmla="*/ 393786 w 1260701"/>
                  <a:gd name="connsiteY20" fmla="*/ 45390 h 398083"/>
                  <a:gd name="connsiteX21" fmla="*/ 277105 w 1260701"/>
                  <a:gd name="connsiteY21" fmla="*/ 52534 h 398083"/>
                  <a:gd name="connsiteX22" fmla="*/ 155661 w 1260701"/>
                  <a:gd name="connsiteY22" fmla="*/ 73965 h 398083"/>
                  <a:gd name="connsiteX23" fmla="*/ 72317 w 1260701"/>
                  <a:gd name="connsiteY23" fmla="*/ 76346 h 398083"/>
                  <a:gd name="connsiteX24" fmla="*/ 15168 w 1260701"/>
                  <a:gd name="connsiteY24" fmla="*/ 47773 h 398083"/>
                  <a:gd name="connsiteX25" fmla="*/ 880 w 1260701"/>
                  <a:gd name="connsiteY25" fmla="*/ 146 h 398083"/>
                  <a:gd name="connsiteX26" fmla="*/ 34219 w 1260701"/>
                  <a:gd name="connsiteY26" fmla="*/ 33483 h 398083"/>
                  <a:gd name="connsiteX27" fmla="*/ 72316 w 1260701"/>
                  <a:gd name="connsiteY27" fmla="*/ 50152 h 398083"/>
                  <a:gd name="connsiteX28" fmla="*/ 148517 w 1260701"/>
                  <a:gd name="connsiteY28" fmla="*/ 47771 h 398083"/>
                  <a:gd name="connsiteX29" fmla="*/ 239004 w 1260701"/>
                  <a:gd name="connsiteY29" fmla="*/ 28722 h 39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60701" h="398083">
                    <a:moveTo>
                      <a:pt x="239004" y="28722"/>
                    </a:moveTo>
                    <a:cubicBezTo>
                      <a:pt x="275120" y="23166"/>
                      <a:pt x="321555" y="14831"/>
                      <a:pt x="365211" y="14434"/>
                    </a:cubicBezTo>
                    <a:cubicBezTo>
                      <a:pt x="408867" y="14037"/>
                      <a:pt x="460064" y="19593"/>
                      <a:pt x="500942" y="26340"/>
                    </a:cubicBezTo>
                    <a:cubicBezTo>
                      <a:pt x="541820" y="33087"/>
                      <a:pt x="573968" y="42612"/>
                      <a:pt x="610480" y="54915"/>
                    </a:cubicBezTo>
                    <a:cubicBezTo>
                      <a:pt x="646992" y="67218"/>
                      <a:pt x="684695" y="82300"/>
                      <a:pt x="720017" y="100159"/>
                    </a:cubicBezTo>
                    <a:cubicBezTo>
                      <a:pt x="755339" y="118018"/>
                      <a:pt x="792646" y="141830"/>
                      <a:pt x="822412" y="162071"/>
                    </a:cubicBezTo>
                    <a:cubicBezTo>
                      <a:pt x="852178" y="182312"/>
                      <a:pt x="875196" y="202553"/>
                      <a:pt x="898611" y="221603"/>
                    </a:cubicBezTo>
                    <a:cubicBezTo>
                      <a:pt x="922026" y="240653"/>
                      <a:pt x="938696" y="256131"/>
                      <a:pt x="962905" y="276371"/>
                    </a:cubicBezTo>
                    <a:cubicBezTo>
                      <a:pt x="987114" y="296611"/>
                      <a:pt x="1016880" y="327965"/>
                      <a:pt x="1043867" y="343046"/>
                    </a:cubicBezTo>
                    <a:cubicBezTo>
                      <a:pt x="1070854" y="358127"/>
                      <a:pt x="1095461" y="363684"/>
                      <a:pt x="1124830" y="366859"/>
                    </a:cubicBezTo>
                    <a:cubicBezTo>
                      <a:pt x="1154199" y="370034"/>
                      <a:pt x="1197458" y="367255"/>
                      <a:pt x="1220080" y="362096"/>
                    </a:cubicBezTo>
                    <a:cubicBezTo>
                      <a:pt x="1242702" y="356937"/>
                      <a:pt x="1258974" y="332331"/>
                      <a:pt x="1260561" y="335903"/>
                    </a:cubicBezTo>
                    <a:cubicBezTo>
                      <a:pt x="1262148" y="339475"/>
                      <a:pt x="1250242" y="373209"/>
                      <a:pt x="1229604" y="383528"/>
                    </a:cubicBezTo>
                    <a:cubicBezTo>
                      <a:pt x="1208967" y="393847"/>
                      <a:pt x="1170073" y="399403"/>
                      <a:pt x="1136736" y="397815"/>
                    </a:cubicBezTo>
                    <a:cubicBezTo>
                      <a:pt x="1103399" y="396227"/>
                      <a:pt x="1064108" y="391068"/>
                      <a:pt x="1029580" y="374002"/>
                    </a:cubicBezTo>
                    <a:cubicBezTo>
                      <a:pt x="995052" y="356936"/>
                      <a:pt x="957745" y="318043"/>
                      <a:pt x="929567" y="295421"/>
                    </a:cubicBezTo>
                    <a:cubicBezTo>
                      <a:pt x="901389" y="272799"/>
                      <a:pt x="889086" y="260099"/>
                      <a:pt x="860511" y="238271"/>
                    </a:cubicBezTo>
                    <a:cubicBezTo>
                      <a:pt x="831936" y="216443"/>
                      <a:pt x="796217" y="187471"/>
                      <a:pt x="758117" y="164452"/>
                    </a:cubicBezTo>
                    <a:cubicBezTo>
                      <a:pt x="720017" y="141433"/>
                      <a:pt x="673584" y="117224"/>
                      <a:pt x="631912" y="100158"/>
                    </a:cubicBezTo>
                    <a:cubicBezTo>
                      <a:pt x="590240" y="83092"/>
                      <a:pt x="547773" y="71186"/>
                      <a:pt x="508085" y="62058"/>
                    </a:cubicBezTo>
                    <a:cubicBezTo>
                      <a:pt x="468397" y="52930"/>
                      <a:pt x="432283" y="46977"/>
                      <a:pt x="393786" y="45390"/>
                    </a:cubicBezTo>
                    <a:cubicBezTo>
                      <a:pt x="355289" y="43803"/>
                      <a:pt x="316793" y="47772"/>
                      <a:pt x="277105" y="52534"/>
                    </a:cubicBezTo>
                    <a:cubicBezTo>
                      <a:pt x="237418" y="57297"/>
                      <a:pt x="189792" y="69996"/>
                      <a:pt x="155661" y="73965"/>
                    </a:cubicBezTo>
                    <a:cubicBezTo>
                      <a:pt x="121530" y="77934"/>
                      <a:pt x="95733" y="80711"/>
                      <a:pt x="72317" y="76346"/>
                    </a:cubicBezTo>
                    <a:cubicBezTo>
                      <a:pt x="48902" y="71981"/>
                      <a:pt x="27074" y="60473"/>
                      <a:pt x="15168" y="47773"/>
                    </a:cubicBezTo>
                    <a:cubicBezTo>
                      <a:pt x="3262" y="35073"/>
                      <a:pt x="-2295" y="2528"/>
                      <a:pt x="880" y="146"/>
                    </a:cubicBezTo>
                    <a:cubicBezTo>
                      <a:pt x="4055" y="-2236"/>
                      <a:pt x="22710" y="25149"/>
                      <a:pt x="34219" y="33483"/>
                    </a:cubicBezTo>
                    <a:cubicBezTo>
                      <a:pt x="45728" y="41817"/>
                      <a:pt x="53663" y="47374"/>
                      <a:pt x="72316" y="50152"/>
                    </a:cubicBezTo>
                    <a:cubicBezTo>
                      <a:pt x="90969" y="52930"/>
                      <a:pt x="120736" y="51343"/>
                      <a:pt x="148517" y="47771"/>
                    </a:cubicBezTo>
                    <a:cubicBezTo>
                      <a:pt x="176298" y="44199"/>
                      <a:pt x="202888" y="34278"/>
                      <a:pt x="239004" y="2872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156" name="Freeform 5571"/>
              <p:cNvSpPr>
                <a:spLocks noChangeAspect="1"/>
              </p:cNvSpPr>
              <p:nvPr/>
            </p:nvSpPr>
            <p:spPr bwMode="auto">
              <a:xfrm rot="3587121" flipV="1">
                <a:off x="2067559" y="3251357"/>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7" name="Freeform 5558"/>
              <p:cNvSpPr>
                <a:spLocks noChangeAspect="1"/>
              </p:cNvSpPr>
              <p:nvPr/>
            </p:nvSpPr>
            <p:spPr bwMode="auto">
              <a:xfrm rot="19730748" flipH="1">
                <a:off x="3164331" y="3514436"/>
                <a:ext cx="213411"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8" name="Freeform 5557"/>
              <p:cNvSpPr>
                <a:spLocks noChangeAspect="1"/>
              </p:cNvSpPr>
              <p:nvPr/>
            </p:nvSpPr>
            <p:spPr bwMode="auto">
              <a:xfrm rot="4154701" flipV="1">
                <a:off x="3386381" y="2587049"/>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9" name="Freeform 5570"/>
              <p:cNvSpPr>
                <a:spLocks/>
              </p:cNvSpPr>
              <p:nvPr/>
            </p:nvSpPr>
            <p:spPr bwMode="auto">
              <a:xfrm rot="15347894" flipV="1">
                <a:off x="3167557" y="1936890"/>
                <a:ext cx="285667" cy="21023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 name="connsiteX0" fmla="*/ 19 w 9919"/>
                  <a:gd name="connsiteY0" fmla="*/ 9713 h 9733"/>
                  <a:gd name="connsiteX1" fmla="*/ 1005 w 9919"/>
                  <a:gd name="connsiteY1" fmla="*/ 9259 h 9733"/>
                  <a:gd name="connsiteX2" fmla="*/ 1884 w 9919"/>
                  <a:gd name="connsiteY2" fmla="*/ 8426 h 9733"/>
                  <a:gd name="connsiteX3" fmla="*/ 2587 w 9919"/>
                  <a:gd name="connsiteY3" fmla="*/ 7392 h 9733"/>
                  <a:gd name="connsiteX4" fmla="*/ 4488 w 9919"/>
                  <a:gd name="connsiteY4" fmla="*/ 4076 h 9733"/>
                  <a:gd name="connsiteX5" fmla="*/ 6576 w 9919"/>
                  <a:gd name="connsiteY5" fmla="*/ 1146 h 9733"/>
                  <a:gd name="connsiteX6" fmla="*/ 8228 w 9919"/>
                  <a:gd name="connsiteY6" fmla="*/ 9 h 9733"/>
                  <a:gd name="connsiteX7" fmla="*/ 9912 w 9919"/>
                  <a:gd name="connsiteY7" fmla="*/ 615 h 9733"/>
                  <a:gd name="connsiteX8" fmla="*/ 8810 w 9919"/>
                  <a:gd name="connsiteY8" fmla="*/ 293 h 9733"/>
                  <a:gd name="connsiteX9" fmla="*/ 7979 w 9919"/>
                  <a:gd name="connsiteY9" fmla="*/ 1036 h 9733"/>
                  <a:gd name="connsiteX10" fmla="*/ 7089 w 9919"/>
                  <a:gd name="connsiteY10" fmla="*/ 2256 h 9733"/>
                  <a:gd name="connsiteX11" fmla="*/ 6016 w 9919"/>
                  <a:gd name="connsiteY11" fmla="*/ 4095 h 9733"/>
                  <a:gd name="connsiteX12" fmla="*/ 3906 w 9919"/>
                  <a:gd name="connsiteY12" fmla="*/ 7506 h 9733"/>
                  <a:gd name="connsiteX13" fmla="*/ 1898 w 9919"/>
                  <a:gd name="connsiteY13" fmla="*/ 9429 h 9733"/>
                  <a:gd name="connsiteX14" fmla="*/ 19 w 9919"/>
                  <a:gd name="connsiteY14" fmla="*/ 9713 h 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919" h="9733">
                    <a:moveTo>
                      <a:pt x="19" y="9713"/>
                    </a:moveTo>
                    <a:cubicBezTo>
                      <a:pt x="-131" y="9685"/>
                      <a:pt x="693" y="9472"/>
                      <a:pt x="1005" y="9259"/>
                    </a:cubicBezTo>
                    <a:cubicBezTo>
                      <a:pt x="1316" y="9046"/>
                      <a:pt x="1620" y="8738"/>
                      <a:pt x="1884" y="8426"/>
                    </a:cubicBezTo>
                    <a:cubicBezTo>
                      <a:pt x="2147" y="8114"/>
                      <a:pt x="2155" y="8118"/>
                      <a:pt x="2587" y="7392"/>
                    </a:cubicBezTo>
                    <a:cubicBezTo>
                      <a:pt x="3019" y="6665"/>
                      <a:pt x="3825" y="5118"/>
                      <a:pt x="4488" y="4076"/>
                    </a:cubicBezTo>
                    <a:cubicBezTo>
                      <a:pt x="5151" y="3033"/>
                      <a:pt x="5953" y="1825"/>
                      <a:pt x="6576" y="1146"/>
                    </a:cubicBezTo>
                    <a:cubicBezTo>
                      <a:pt x="7199" y="467"/>
                      <a:pt x="7672" y="97"/>
                      <a:pt x="8228" y="9"/>
                    </a:cubicBezTo>
                    <a:cubicBezTo>
                      <a:pt x="8784" y="-79"/>
                      <a:pt x="9813" y="568"/>
                      <a:pt x="9912" y="615"/>
                    </a:cubicBezTo>
                    <a:cubicBezTo>
                      <a:pt x="10011" y="662"/>
                      <a:pt x="9132" y="223"/>
                      <a:pt x="8810" y="293"/>
                    </a:cubicBezTo>
                    <a:cubicBezTo>
                      <a:pt x="8488" y="363"/>
                      <a:pt x="8265" y="708"/>
                      <a:pt x="7979" y="1036"/>
                    </a:cubicBezTo>
                    <a:cubicBezTo>
                      <a:pt x="7693" y="1363"/>
                      <a:pt x="7415" y="1746"/>
                      <a:pt x="7089" y="2256"/>
                    </a:cubicBezTo>
                    <a:cubicBezTo>
                      <a:pt x="6763" y="2765"/>
                      <a:pt x="6547" y="3219"/>
                      <a:pt x="6016" y="4095"/>
                    </a:cubicBezTo>
                    <a:cubicBezTo>
                      <a:pt x="5484" y="4972"/>
                      <a:pt x="4591" y="6618"/>
                      <a:pt x="3906" y="7506"/>
                    </a:cubicBezTo>
                    <a:cubicBezTo>
                      <a:pt x="3221" y="8394"/>
                      <a:pt x="2547" y="9062"/>
                      <a:pt x="1898" y="9429"/>
                    </a:cubicBezTo>
                    <a:cubicBezTo>
                      <a:pt x="1250" y="9796"/>
                      <a:pt x="169" y="9741"/>
                      <a:pt x="19" y="9713"/>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0" name="Freeform 5571"/>
              <p:cNvSpPr>
                <a:spLocks noChangeAspect="1"/>
              </p:cNvSpPr>
              <p:nvPr/>
            </p:nvSpPr>
            <p:spPr bwMode="auto">
              <a:xfrm rot="21360000" flipV="1">
                <a:off x="2898990" y="1794201"/>
                <a:ext cx="213995" cy="21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4D0808"/>
                  </a:gs>
                  <a:gs pos="50000">
                    <a:srgbClr val="FFF200"/>
                  </a:gs>
                  <a:gs pos="100000">
                    <a:srgbClr val="4D0808"/>
                  </a:gs>
                </a:gsLst>
                <a:lin ang="5400000" scaled="1"/>
              </a:gradFill>
              <a:ln>
                <a:noFill/>
              </a:ln>
              <a:effectLst/>
              <a:extLst>
                <a:ext uri="{91240B29-F687-4F45-9708-019B960494DF}">
                  <a14:hiddenLine xmlns:a14="http://schemas.microsoft.com/office/drawing/2010/main" w="9525">
                    <a:solidFill>
                      <a:srgbClr val="FF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61" name="任意多边形 160"/>
            <p:cNvSpPr/>
            <p:nvPr/>
          </p:nvSpPr>
          <p:spPr>
            <a:xfrm>
              <a:off x="1512203" y="3244337"/>
              <a:ext cx="1200111" cy="1885950"/>
            </a:xfrm>
            <a:custGeom>
              <a:avLst/>
              <a:gdLst>
                <a:gd name="connsiteX0" fmla="*/ 361950 w 1199670"/>
                <a:gd name="connsiteY0" fmla="*/ 0 h 1890712"/>
                <a:gd name="connsiteX1" fmla="*/ 514350 w 1199670"/>
                <a:gd name="connsiteY1" fmla="*/ 85725 h 1890712"/>
                <a:gd name="connsiteX2" fmla="*/ 709612 w 1199670"/>
                <a:gd name="connsiteY2" fmla="*/ 133350 h 1890712"/>
                <a:gd name="connsiteX3" fmla="*/ 842962 w 1199670"/>
                <a:gd name="connsiteY3" fmla="*/ 157162 h 1890712"/>
                <a:gd name="connsiteX4" fmla="*/ 933450 w 1199670"/>
                <a:gd name="connsiteY4" fmla="*/ 166687 h 1890712"/>
                <a:gd name="connsiteX5" fmla="*/ 1052512 w 1199670"/>
                <a:gd name="connsiteY5" fmla="*/ 285750 h 1890712"/>
                <a:gd name="connsiteX6" fmla="*/ 1143000 w 1199670"/>
                <a:gd name="connsiteY6" fmla="*/ 481012 h 1890712"/>
                <a:gd name="connsiteX7" fmla="*/ 1195387 w 1199670"/>
                <a:gd name="connsiteY7" fmla="*/ 738187 h 1890712"/>
                <a:gd name="connsiteX8" fmla="*/ 1190625 w 1199670"/>
                <a:gd name="connsiteY8" fmla="*/ 952500 h 1890712"/>
                <a:gd name="connsiteX9" fmla="*/ 1143000 w 1199670"/>
                <a:gd name="connsiteY9" fmla="*/ 1071562 h 1890712"/>
                <a:gd name="connsiteX10" fmla="*/ 1014412 w 1199670"/>
                <a:gd name="connsiteY10" fmla="*/ 1128712 h 1890712"/>
                <a:gd name="connsiteX11" fmla="*/ 728662 w 1199670"/>
                <a:gd name="connsiteY11" fmla="*/ 1238250 h 1890712"/>
                <a:gd name="connsiteX12" fmla="*/ 519112 w 1199670"/>
                <a:gd name="connsiteY12" fmla="*/ 1352550 h 1890712"/>
                <a:gd name="connsiteX13" fmla="*/ 319087 w 1199670"/>
                <a:gd name="connsiteY13" fmla="*/ 1466850 h 1890712"/>
                <a:gd name="connsiteX14" fmla="*/ 157162 w 1199670"/>
                <a:gd name="connsiteY14" fmla="*/ 1585912 h 1890712"/>
                <a:gd name="connsiteX15" fmla="*/ 33337 w 1199670"/>
                <a:gd name="connsiteY15" fmla="*/ 1733550 h 1890712"/>
                <a:gd name="connsiteX16" fmla="*/ 0 w 1199670"/>
                <a:gd name="connsiteY16" fmla="*/ 1890712 h 1890712"/>
                <a:gd name="connsiteX0" fmla="*/ 352425 w 1199670"/>
                <a:gd name="connsiteY0" fmla="*/ 0 h 1885950"/>
                <a:gd name="connsiteX1" fmla="*/ 514350 w 1199670"/>
                <a:gd name="connsiteY1" fmla="*/ 80963 h 1885950"/>
                <a:gd name="connsiteX2" fmla="*/ 709612 w 1199670"/>
                <a:gd name="connsiteY2" fmla="*/ 128588 h 1885950"/>
                <a:gd name="connsiteX3" fmla="*/ 842962 w 1199670"/>
                <a:gd name="connsiteY3" fmla="*/ 152400 h 1885950"/>
                <a:gd name="connsiteX4" fmla="*/ 933450 w 1199670"/>
                <a:gd name="connsiteY4" fmla="*/ 161925 h 1885950"/>
                <a:gd name="connsiteX5" fmla="*/ 1052512 w 1199670"/>
                <a:gd name="connsiteY5" fmla="*/ 280988 h 1885950"/>
                <a:gd name="connsiteX6" fmla="*/ 1143000 w 1199670"/>
                <a:gd name="connsiteY6" fmla="*/ 476250 h 1885950"/>
                <a:gd name="connsiteX7" fmla="*/ 1195387 w 1199670"/>
                <a:gd name="connsiteY7" fmla="*/ 733425 h 1885950"/>
                <a:gd name="connsiteX8" fmla="*/ 1190625 w 1199670"/>
                <a:gd name="connsiteY8" fmla="*/ 947738 h 1885950"/>
                <a:gd name="connsiteX9" fmla="*/ 1143000 w 1199670"/>
                <a:gd name="connsiteY9" fmla="*/ 1066800 h 1885950"/>
                <a:gd name="connsiteX10" fmla="*/ 1014412 w 1199670"/>
                <a:gd name="connsiteY10" fmla="*/ 1123950 h 1885950"/>
                <a:gd name="connsiteX11" fmla="*/ 728662 w 1199670"/>
                <a:gd name="connsiteY11" fmla="*/ 1233488 h 1885950"/>
                <a:gd name="connsiteX12" fmla="*/ 519112 w 1199670"/>
                <a:gd name="connsiteY12" fmla="*/ 1347788 h 1885950"/>
                <a:gd name="connsiteX13" fmla="*/ 319087 w 1199670"/>
                <a:gd name="connsiteY13" fmla="*/ 1462088 h 1885950"/>
                <a:gd name="connsiteX14" fmla="*/ 157162 w 1199670"/>
                <a:gd name="connsiteY14" fmla="*/ 1581150 h 1885950"/>
                <a:gd name="connsiteX15" fmla="*/ 33337 w 1199670"/>
                <a:gd name="connsiteY15" fmla="*/ 1728788 h 1885950"/>
                <a:gd name="connsiteX16" fmla="*/ 0 w 1199670"/>
                <a:gd name="connsiteY16" fmla="*/ 1885950 h 1885950"/>
                <a:gd name="connsiteX0" fmla="*/ 352425 w 1199670"/>
                <a:gd name="connsiteY0" fmla="*/ 0 h 1885950"/>
                <a:gd name="connsiteX1" fmla="*/ 516731 w 1199670"/>
                <a:gd name="connsiteY1" fmla="*/ 78581 h 1885950"/>
                <a:gd name="connsiteX2" fmla="*/ 709612 w 1199670"/>
                <a:gd name="connsiteY2" fmla="*/ 128588 h 1885950"/>
                <a:gd name="connsiteX3" fmla="*/ 842962 w 1199670"/>
                <a:gd name="connsiteY3" fmla="*/ 152400 h 1885950"/>
                <a:gd name="connsiteX4" fmla="*/ 933450 w 1199670"/>
                <a:gd name="connsiteY4" fmla="*/ 161925 h 1885950"/>
                <a:gd name="connsiteX5" fmla="*/ 1052512 w 1199670"/>
                <a:gd name="connsiteY5" fmla="*/ 280988 h 1885950"/>
                <a:gd name="connsiteX6" fmla="*/ 1143000 w 1199670"/>
                <a:gd name="connsiteY6" fmla="*/ 476250 h 1885950"/>
                <a:gd name="connsiteX7" fmla="*/ 1195387 w 1199670"/>
                <a:gd name="connsiteY7" fmla="*/ 733425 h 1885950"/>
                <a:gd name="connsiteX8" fmla="*/ 1190625 w 1199670"/>
                <a:gd name="connsiteY8" fmla="*/ 947738 h 1885950"/>
                <a:gd name="connsiteX9" fmla="*/ 1143000 w 1199670"/>
                <a:gd name="connsiteY9" fmla="*/ 1066800 h 1885950"/>
                <a:gd name="connsiteX10" fmla="*/ 1014412 w 1199670"/>
                <a:gd name="connsiteY10" fmla="*/ 1123950 h 1885950"/>
                <a:gd name="connsiteX11" fmla="*/ 728662 w 1199670"/>
                <a:gd name="connsiteY11" fmla="*/ 1233488 h 1885950"/>
                <a:gd name="connsiteX12" fmla="*/ 519112 w 1199670"/>
                <a:gd name="connsiteY12" fmla="*/ 1347788 h 1885950"/>
                <a:gd name="connsiteX13" fmla="*/ 319087 w 1199670"/>
                <a:gd name="connsiteY13" fmla="*/ 1462088 h 1885950"/>
                <a:gd name="connsiteX14" fmla="*/ 157162 w 1199670"/>
                <a:gd name="connsiteY14" fmla="*/ 1581150 h 1885950"/>
                <a:gd name="connsiteX15" fmla="*/ 33337 w 1199670"/>
                <a:gd name="connsiteY15" fmla="*/ 1728788 h 1885950"/>
                <a:gd name="connsiteX16" fmla="*/ 0 w 1199670"/>
                <a:gd name="connsiteY16" fmla="*/ 1885950 h 1885950"/>
                <a:gd name="connsiteX0" fmla="*/ 352425 w 1199670"/>
                <a:gd name="connsiteY0" fmla="*/ 0 h 1885950"/>
                <a:gd name="connsiteX1" fmla="*/ 516731 w 1199670"/>
                <a:gd name="connsiteY1" fmla="*/ 78581 h 1885950"/>
                <a:gd name="connsiteX2" fmla="*/ 709612 w 1199670"/>
                <a:gd name="connsiteY2" fmla="*/ 128588 h 1885950"/>
                <a:gd name="connsiteX3" fmla="*/ 838200 w 1199670"/>
                <a:gd name="connsiteY3" fmla="*/ 147637 h 1885950"/>
                <a:gd name="connsiteX4" fmla="*/ 933450 w 1199670"/>
                <a:gd name="connsiteY4" fmla="*/ 161925 h 1885950"/>
                <a:gd name="connsiteX5" fmla="*/ 1052512 w 1199670"/>
                <a:gd name="connsiteY5" fmla="*/ 280988 h 1885950"/>
                <a:gd name="connsiteX6" fmla="*/ 1143000 w 1199670"/>
                <a:gd name="connsiteY6" fmla="*/ 476250 h 1885950"/>
                <a:gd name="connsiteX7" fmla="*/ 1195387 w 1199670"/>
                <a:gd name="connsiteY7" fmla="*/ 733425 h 1885950"/>
                <a:gd name="connsiteX8" fmla="*/ 1190625 w 1199670"/>
                <a:gd name="connsiteY8" fmla="*/ 947738 h 1885950"/>
                <a:gd name="connsiteX9" fmla="*/ 1143000 w 1199670"/>
                <a:gd name="connsiteY9" fmla="*/ 1066800 h 1885950"/>
                <a:gd name="connsiteX10" fmla="*/ 1014412 w 1199670"/>
                <a:gd name="connsiteY10" fmla="*/ 1123950 h 1885950"/>
                <a:gd name="connsiteX11" fmla="*/ 728662 w 1199670"/>
                <a:gd name="connsiteY11" fmla="*/ 1233488 h 1885950"/>
                <a:gd name="connsiteX12" fmla="*/ 519112 w 1199670"/>
                <a:gd name="connsiteY12" fmla="*/ 1347788 h 1885950"/>
                <a:gd name="connsiteX13" fmla="*/ 319087 w 1199670"/>
                <a:gd name="connsiteY13" fmla="*/ 1462088 h 1885950"/>
                <a:gd name="connsiteX14" fmla="*/ 157162 w 1199670"/>
                <a:gd name="connsiteY14" fmla="*/ 1581150 h 1885950"/>
                <a:gd name="connsiteX15" fmla="*/ 33337 w 1199670"/>
                <a:gd name="connsiteY15" fmla="*/ 1728788 h 1885950"/>
                <a:gd name="connsiteX16" fmla="*/ 0 w 1199670"/>
                <a:gd name="connsiteY16" fmla="*/ 1885950 h 1885950"/>
                <a:gd name="connsiteX0" fmla="*/ 352425 w 1199670"/>
                <a:gd name="connsiteY0" fmla="*/ 0 h 1885950"/>
                <a:gd name="connsiteX1" fmla="*/ 516731 w 1199670"/>
                <a:gd name="connsiteY1" fmla="*/ 78581 h 1885950"/>
                <a:gd name="connsiteX2" fmla="*/ 709612 w 1199670"/>
                <a:gd name="connsiteY2" fmla="*/ 128588 h 1885950"/>
                <a:gd name="connsiteX3" fmla="*/ 838200 w 1199670"/>
                <a:gd name="connsiteY3" fmla="*/ 147637 h 1885950"/>
                <a:gd name="connsiteX4" fmla="*/ 928687 w 1199670"/>
                <a:gd name="connsiteY4" fmla="*/ 169068 h 1885950"/>
                <a:gd name="connsiteX5" fmla="*/ 1052512 w 1199670"/>
                <a:gd name="connsiteY5" fmla="*/ 280988 h 1885950"/>
                <a:gd name="connsiteX6" fmla="*/ 1143000 w 1199670"/>
                <a:gd name="connsiteY6" fmla="*/ 476250 h 1885950"/>
                <a:gd name="connsiteX7" fmla="*/ 1195387 w 1199670"/>
                <a:gd name="connsiteY7" fmla="*/ 733425 h 1885950"/>
                <a:gd name="connsiteX8" fmla="*/ 1190625 w 1199670"/>
                <a:gd name="connsiteY8" fmla="*/ 947738 h 1885950"/>
                <a:gd name="connsiteX9" fmla="*/ 1143000 w 1199670"/>
                <a:gd name="connsiteY9" fmla="*/ 1066800 h 1885950"/>
                <a:gd name="connsiteX10" fmla="*/ 1014412 w 1199670"/>
                <a:gd name="connsiteY10" fmla="*/ 1123950 h 1885950"/>
                <a:gd name="connsiteX11" fmla="*/ 728662 w 1199670"/>
                <a:gd name="connsiteY11" fmla="*/ 1233488 h 1885950"/>
                <a:gd name="connsiteX12" fmla="*/ 519112 w 1199670"/>
                <a:gd name="connsiteY12" fmla="*/ 1347788 h 1885950"/>
                <a:gd name="connsiteX13" fmla="*/ 319087 w 1199670"/>
                <a:gd name="connsiteY13" fmla="*/ 1462088 h 1885950"/>
                <a:gd name="connsiteX14" fmla="*/ 157162 w 1199670"/>
                <a:gd name="connsiteY14" fmla="*/ 1581150 h 1885950"/>
                <a:gd name="connsiteX15" fmla="*/ 33337 w 1199670"/>
                <a:gd name="connsiteY15" fmla="*/ 1728788 h 1885950"/>
                <a:gd name="connsiteX16" fmla="*/ 0 w 1199670"/>
                <a:gd name="connsiteY16" fmla="*/ 1885950 h 1885950"/>
                <a:gd name="connsiteX0" fmla="*/ 352425 w 1199670"/>
                <a:gd name="connsiteY0" fmla="*/ 0 h 1885950"/>
                <a:gd name="connsiteX1" fmla="*/ 516731 w 1199670"/>
                <a:gd name="connsiteY1" fmla="*/ 78581 h 1885950"/>
                <a:gd name="connsiteX2" fmla="*/ 709612 w 1199670"/>
                <a:gd name="connsiteY2" fmla="*/ 128588 h 1885950"/>
                <a:gd name="connsiteX3" fmla="*/ 838200 w 1199670"/>
                <a:gd name="connsiteY3" fmla="*/ 147637 h 1885950"/>
                <a:gd name="connsiteX4" fmla="*/ 928687 w 1199670"/>
                <a:gd name="connsiteY4" fmla="*/ 169068 h 1885950"/>
                <a:gd name="connsiteX5" fmla="*/ 1047750 w 1199670"/>
                <a:gd name="connsiteY5" fmla="*/ 280988 h 1885950"/>
                <a:gd name="connsiteX6" fmla="*/ 1143000 w 1199670"/>
                <a:gd name="connsiteY6" fmla="*/ 476250 h 1885950"/>
                <a:gd name="connsiteX7" fmla="*/ 1195387 w 1199670"/>
                <a:gd name="connsiteY7" fmla="*/ 733425 h 1885950"/>
                <a:gd name="connsiteX8" fmla="*/ 1190625 w 1199670"/>
                <a:gd name="connsiteY8" fmla="*/ 947738 h 1885950"/>
                <a:gd name="connsiteX9" fmla="*/ 1143000 w 1199670"/>
                <a:gd name="connsiteY9" fmla="*/ 1066800 h 1885950"/>
                <a:gd name="connsiteX10" fmla="*/ 1014412 w 1199670"/>
                <a:gd name="connsiteY10" fmla="*/ 1123950 h 1885950"/>
                <a:gd name="connsiteX11" fmla="*/ 728662 w 1199670"/>
                <a:gd name="connsiteY11" fmla="*/ 1233488 h 1885950"/>
                <a:gd name="connsiteX12" fmla="*/ 519112 w 1199670"/>
                <a:gd name="connsiteY12" fmla="*/ 1347788 h 1885950"/>
                <a:gd name="connsiteX13" fmla="*/ 319087 w 1199670"/>
                <a:gd name="connsiteY13" fmla="*/ 1462088 h 1885950"/>
                <a:gd name="connsiteX14" fmla="*/ 157162 w 1199670"/>
                <a:gd name="connsiteY14" fmla="*/ 1581150 h 1885950"/>
                <a:gd name="connsiteX15" fmla="*/ 33337 w 1199670"/>
                <a:gd name="connsiteY15" fmla="*/ 1728788 h 1885950"/>
                <a:gd name="connsiteX16" fmla="*/ 0 w 1199670"/>
                <a:gd name="connsiteY16" fmla="*/ 1885950 h 1885950"/>
                <a:gd name="connsiteX0" fmla="*/ 352425 w 1200111"/>
                <a:gd name="connsiteY0" fmla="*/ 0 h 1885950"/>
                <a:gd name="connsiteX1" fmla="*/ 516731 w 1200111"/>
                <a:gd name="connsiteY1" fmla="*/ 78581 h 1885950"/>
                <a:gd name="connsiteX2" fmla="*/ 709612 w 1200111"/>
                <a:gd name="connsiteY2" fmla="*/ 128588 h 1885950"/>
                <a:gd name="connsiteX3" fmla="*/ 838200 w 1200111"/>
                <a:gd name="connsiteY3" fmla="*/ 147637 h 1885950"/>
                <a:gd name="connsiteX4" fmla="*/ 928687 w 1200111"/>
                <a:gd name="connsiteY4" fmla="*/ 169068 h 1885950"/>
                <a:gd name="connsiteX5" fmla="*/ 1047750 w 1200111"/>
                <a:gd name="connsiteY5" fmla="*/ 280988 h 1885950"/>
                <a:gd name="connsiteX6" fmla="*/ 1143000 w 1200111"/>
                <a:gd name="connsiteY6" fmla="*/ 476250 h 1885950"/>
                <a:gd name="connsiteX7" fmla="*/ 1195387 w 1200111"/>
                <a:gd name="connsiteY7" fmla="*/ 733425 h 1885950"/>
                <a:gd name="connsiteX8" fmla="*/ 1190625 w 1200111"/>
                <a:gd name="connsiteY8" fmla="*/ 947738 h 1885950"/>
                <a:gd name="connsiteX9" fmla="*/ 1133475 w 1200111"/>
                <a:gd name="connsiteY9" fmla="*/ 1059656 h 1885950"/>
                <a:gd name="connsiteX10" fmla="*/ 1014412 w 1200111"/>
                <a:gd name="connsiteY10" fmla="*/ 1123950 h 1885950"/>
                <a:gd name="connsiteX11" fmla="*/ 728662 w 1200111"/>
                <a:gd name="connsiteY11" fmla="*/ 1233488 h 1885950"/>
                <a:gd name="connsiteX12" fmla="*/ 519112 w 1200111"/>
                <a:gd name="connsiteY12" fmla="*/ 1347788 h 1885950"/>
                <a:gd name="connsiteX13" fmla="*/ 319087 w 1200111"/>
                <a:gd name="connsiteY13" fmla="*/ 1462088 h 1885950"/>
                <a:gd name="connsiteX14" fmla="*/ 157162 w 1200111"/>
                <a:gd name="connsiteY14" fmla="*/ 1581150 h 1885950"/>
                <a:gd name="connsiteX15" fmla="*/ 33337 w 1200111"/>
                <a:gd name="connsiteY15" fmla="*/ 1728788 h 1885950"/>
                <a:gd name="connsiteX16" fmla="*/ 0 w 1200111"/>
                <a:gd name="connsiteY16" fmla="*/ 1885950 h 1885950"/>
                <a:gd name="connsiteX0" fmla="*/ 352425 w 1200111"/>
                <a:gd name="connsiteY0" fmla="*/ 0 h 1885950"/>
                <a:gd name="connsiteX1" fmla="*/ 516731 w 1200111"/>
                <a:gd name="connsiteY1" fmla="*/ 78581 h 1885950"/>
                <a:gd name="connsiteX2" fmla="*/ 709612 w 1200111"/>
                <a:gd name="connsiteY2" fmla="*/ 128588 h 1885950"/>
                <a:gd name="connsiteX3" fmla="*/ 838200 w 1200111"/>
                <a:gd name="connsiteY3" fmla="*/ 147637 h 1885950"/>
                <a:gd name="connsiteX4" fmla="*/ 928687 w 1200111"/>
                <a:gd name="connsiteY4" fmla="*/ 169068 h 1885950"/>
                <a:gd name="connsiteX5" fmla="*/ 1047750 w 1200111"/>
                <a:gd name="connsiteY5" fmla="*/ 280988 h 1885950"/>
                <a:gd name="connsiteX6" fmla="*/ 1143000 w 1200111"/>
                <a:gd name="connsiteY6" fmla="*/ 476250 h 1885950"/>
                <a:gd name="connsiteX7" fmla="*/ 1195387 w 1200111"/>
                <a:gd name="connsiteY7" fmla="*/ 733425 h 1885950"/>
                <a:gd name="connsiteX8" fmla="*/ 1190625 w 1200111"/>
                <a:gd name="connsiteY8" fmla="*/ 947738 h 1885950"/>
                <a:gd name="connsiteX9" fmla="*/ 1133475 w 1200111"/>
                <a:gd name="connsiteY9" fmla="*/ 1059656 h 1885950"/>
                <a:gd name="connsiteX10" fmla="*/ 1007268 w 1200111"/>
                <a:gd name="connsiteY10" fmla="*/ 1119188 h 1885950"/>
                <a:gd name="connsiteX11" fmla="*/ 728662 w 1200111"/>
                <a:gd name="connsiteY11" fmla="*/ 1233488 h 1885950"/>
                <a:gd name="connsiteX12" fmla="*/ 519112 w 1200111"/>
                <a:gd name="connsiteY12" fmla="*/ 1347788 h 1885950"/>
                <a:gd name="connsiteX13" fmla="*/ 319087 w 1200111"/>
                <a:gd name="connsiteY13" fmla="*/ 1462088 h 1885950"/>
                <a:gd name="connsiteX14" fmla="*/ 157162 w 1200111"/>
                <a:gd name="connsiteY14" fmla="*/ 1581150 h 1885950"/>
                <a:gd name="connsiteX15" fmla="*/ 33337 w 1200111"/>
                <a:gd name="connsiteY15" fmla="*/ 1728788 h 1885950"/>
                <a:gd name="connsiteX16" fmla="*/ 0 w 1200111"/>
                <a:gd name="connsiteY16" fmla="*/ 1885950 h 1885950"/>
                <a:gd name="connsiteX0" fmla="*/ 352425 w 1200111"/>
                <a:gd name="connsiteY0" fmla="*/ 0 h 1885950"/>
                <a:gd name="connsiteX1" fmla="*/ 516731 w 1200111"/>
                <a:gd name="connsiteY1" fmla="*/ 78581 h 1885950"/>
                <a:gd name="connsiteX2" fmla="*/ 709612 w 1200111"/>
                <a:gd name="connsiteY2" fmla="*/ 128588 h 1885950"/>
                <a:gd name="connsiteX3" fmla="*/ 838200 w 1200111"/>
                <a:gd name="connsiteY3" fmla="*/ 147637 h 1885950"/>
                <a:gd name="connsiteX4" fmla="*/ 928687 w 1200111"/>
                <a:gd name="connsiteY4" fmla="*/ 169068 h 1885950"/>
                <a:gd name="connsiteX5" fmla="*/ 1047750 w 1200111"/>
                <a:gd name="connsiteY5" fmla="*/ 280988 h 1885950"/>
                <a:gd name="connsiteX6" fmla="*/ 1143000 w 1200111"/>
                <a:gd name="connsiteY6" fmla="*/ 476250 h 1885950"/>
                <a:gd name="connsiteX7" fmla="*/ 1195387 w 1200111"/>
                <a:gd name="connsiteY7" fmla="*/ 733425 h 1885950"/>
                <a:gd name="connsiteX8" fmla="*/ 1190625 w 1200111"/>
                <a:gd name="connsiteY8" fmla="*/ 947738 h 1885950"/>
                <a:gd name="connsiteX9" fmla="*/ 1133475 w 1200111"/>
                <a:gd name="connsiteY9" fmla="*/ 1059656 h 1885950"/>
                <a:gd name="connsiteX10" fmla="*/ 1007268 w 1200111"/>
                <a:gd name="connsiteY10" fmla="*/ 1119188 h 1885950"/>
                <a:gd name="connsiteX11" fmla="*/ 728662 w 1200111"/>
                <a:gd name="connsiteY11" fmla="*/ 1233488 h 1885950"/>
                <a:gd name="connsiteX12" fmla="*/ 514349 w 1200111"/>
                <a:gd name="connsiteY12" fmla="*/ 1345406 h 1885950"/>
                <a:gd name="connsiteX13" fmla="*/ 319087 w 1200111"/>
                <a:gd name="connsiteY13" fmla="*/ 1462088 h 1885950"/>
                <a:gd name="connsiteX14" fmla="*/ 157162 w 1200111"/>
                <a:gd name="connsiteY14" fmla="*/ 1581150 h 1885950"/>
                <a:gd name="connsiteX15" fmla="*/ 33337 w 1200111"/>
                <a:gd name="connsiteY15" fmla="*/ 1728788 h 1885950"/>
                <a:gd name="connsiteX16" fmla="*/ 0 w 1200111"/>
                <a:gd name="connsiteY16" fmla="*/ 1885950 h 1885950"/>
                <a:gd name="connsiteX0" fmla="*/ 352425 w 1200111"/>
                <a:gd name="connsiteY0" fmla="*/ 0 h 1885950"/>
                <a:gd name="connsiteX1" fmla="*/ 516731 w 1200111"/>
                <a:gd name="connsiteY1" fmla="*/ 78581 h 1885950"/>
                <a:gd name="connsiteX2" fmla="*/ 709612 w 1200111"/>
                <a:gd name="connsiteY2" fmla="*/ 128588 h 1885950"/>
                <a:gd name="connsiteX3" fmla="*/ 838200 w 1200111"/>
                <a:gd name="connsiteY3" fmla="*/ 147637 h 1885950"/>
                <a:gd name="connsiteX4" fmla="*/ 928687 w 1200111"/>
                <a:gd name="connsiteY4" fmla="*/ 169068 h 1885950"/>
                <a:gd name="connsiteX5" fmla="*/ 1047750 w 1200111"/>
                <a:gd name="connsiteY5" fmla="*/ 280988 h 1885950"/>
                <a:gd name="connsiteX6" fmla="*/ 1143000 w 1200111"/>
                <a:gd name="connsiteY6" fmla="*/ 476250 h 1885950"/>
                <a:gd name="connsiteX7" fmla="*/ 1195387 w 1200111"/>
                <a:gd name="connsiteY7" fmla="*/ 733425 h 1885950"/>
                <a:gd name="connsiteX8" fmla="*/ 1190625 w 1200111"/>
                <a:gd name="connsiteY8" fmla="*/ 947738 h 1885950"/>
                <a:gd name="connsiteX9" fmla="*/ 1133475 w 1200111"/>
                <a:gd name="connsiteY9" fmla="*/ 1059656 h 1885950"/>
                <a:gd name="connsiteX10" fmla="*/ 1007268 w 1200111"/>
                <a:gd name="connsiteY10" fmla="*/ 1119188 h 1885950"/>
                <a:gd name="connsiteX11" fmla="*/ 728662 w 1200111"/>
                <a:gd name="connsiteY11" fmla="*/ 1233488 h 1885950"/>
                <a:gd name="connsiteX12" fmla="*/ 514349 w 1200111"/>
                <a:gd name="connsiteY12" fmla="*/ 1345406 h 1885950"/>
                <a:gd name="connsiteX13" fmla="*/ 319087 w 1200111"/>
                <a:gd name="connsiteY13" fmla="*/ 1462088 h 1885950"/>
                <a:gd name="connsiteX14" fmla="*/ 157162 w 1200111"/>
                <a:gd name="connsiteY14" fmla="*/ 1581150 h 1885950"/>
                <a:gd name="connsiteX15" fmla="*/ 38100 w 1200111"/>
                <a:gd name="connsiteY15" fmla="*/ 1728788 h 1885950"/>
                <a:gd name="connsiteX16" fmla="*/ 0 w 1200111"/>
                <a:gd name="connsiteY16" fmla="*/ 1885950 h 1885950"/>
                <a:gd name="connsiteX0" fmla="*/ 352425 w 1200111"/>
                <a:gd name="connsiteY0" fmla="*/ 0 h 1885950"/>
                <a:gd name="connsiteX1" fmla="*/ 516731 w 1200111"/>
                <a:gd name="connsiteY1" fmla="*/ 78581 h 1885950"/>
                <a:gd name="connsiteX2" fmla="*/ 709612 w 1200111"/>
                <a:gd name="connsiteY2" fmla="*/ 128588 h 1885950"/>
                <a:gd name="connsiteX3" fmla="*/ 838200 w 1200111"/>
                <a:gd name="connsiteY3" fmla="*/ 147637 h 1885950"/>
                <a:gd name="connsiteX4" fmla="*/ 928687 w 1200111"/>
                <a:gd name="connsiteY4" fmla="*/ 169068 h 1885950"/>
                <a:gd name="connsiteX5" fmla="*/ 1047750 w 1200111"/>
                <a:gd name="connsiteY5" fmla="*/ 280988 h 1885950"/>
                <a:gd name="connsiteX6" fmla="*/ 1143000 w 1200111"/>
                <a:gd name="connsiteY6" fmla="*/ 476250 h 1885950"/>
                <a:gd name="connsiteX7" fmla="*/ 1195387 w 1200111"/>
                <a:gd name="connsiteY7" fmla="*/ 733425 h 1885950"/>
                <a:gd name="connsiteX8" fmla="*/ 1190625 w 1200111"/>
                <a:gd name="connsiteY8" fmla="*/ 947738 h 1885950"/>
                <a:gd name="connsiteX9" fmla="*/ 1133475 w 1200111"/>
                <a:gd name="connsiteY9" fmla="*/ 1059656 h 1885950"/>
                <a:gd name="connsiteX10" fmla="*/ 1007268 w 1200111"/>
                <a:gd name="connsiteY10" fmla="*/ 1119188 h 1885950"/>
                <a:gd name="connsiteX11" fmla="*/ 728662 w 1200111"/>
                <a:gd name="connsiteY11" fmla="*/ 1233488 h 1885950"/>
                <a:gd name="connsiteX12" fmla="*/ 507206 w 1200111"/>
                <a:gd name="connsiteY12" fmla="*/ 1343024 h 1885950"/>
                <a:gd name="connsiteX13" fmla="*/ 319087 w 1200111"/>
                <a:gd name="connsiteY13" fmla="*/ 1462088 h 1885950"/>
                <a:gd name="connsiteX14" fmla="*/ 157162 w 1200111"/>
                <a:gd name="connsiteY14" fmla="*/ 1581150 h 1885950"/>
                <a:gd name="connsiteX15" fmla="*/ 38100 w 1200111"/>
                <a:gd name="connsiteY15" fmla="*/ 1728788 h 1885950"/>
                <a:gd name="connsiteX16" fmla="*/ 0 w 1200111"/>
                <a:gd name="connsiteY16" fmla="*/ 18859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00111" h="1885950">
                  <a:moveTo>
                    <a:pt x="352425" y="0"/>
                  </a:moveTo>
                  <a:cubicBezTo>
                    <a:pt x="399653" y="31750"/>
                    <a:pt x="457200" y="57150"/>
                    <a:pt x="516731" y="78581"/>
                  </a:cubicBezTo>
                  <a:cubicBezTo>
                    <a:pt x="576262" y="100012"/>
                    <a:pt x="656034" y="117079"/>
                    <a:pt x="709612" y="128588"/>
                  </a:cubicBezTo>
                  <a:cubicBezTo>
                    <a:pt x="763190" y="140097"/>
                    <a:pt x="801688" y="140890"/>
                    <a:pt x="838200" y="147637"/>
                  </a:cubicBezTo>
                  <a:cubicBezTo>
                    <a:pt x="874712" y="154384"/>
                    <a:pt x="893762" y="146843"/>
                    <a:pt x="928687" y="169068"/>
                  </a:cubicBezTo>
                  <a:cubicBezTo>
                    <a:pt x="963612" y="191293"/>
                    <a:pt x="1012031" y="229791"/>
                    <a:pt x="1047750" y="280988"/>
                  </a:cubicBezTo>
                  <a:cubicBezTo>
                    <a:pt x="1083469" y="332185"/>
                    <a:pt x="1118394" y="400844"/>
                    <a:pt x="1143000" y="476250"/>
                  </a:cubicBezTo>
                  <a:cubicBezTo>
                    <a:pt x="1167606" y="551656"/>
                    <a:pt x="1187450" y="654844"/>
                    <a:pt x="1195387" y="733425"/>
                  </a:cubicBezTo>
                  <a:cubicBezTo>
                    <a:pt x="1203324" y="812006"/>
                    <a:pt x="1200944" y="893366"/>
                    <a:pt x="1190625" y="947738"/>
                  </a:cubicBezTo>
                  <a:cubicBezTo>
                    <a:pt x="1180306" y="1002110"/>
                    <a:pt x="1164034" y="1031081"/>
                    <a:pt x="1133475" y="1059656"/>
                  </a:cubicBezTo>
                  <a:cubicBezTo>
                    <a:pt x="1102916" y="1088231"/>
                    <a:pt x="1074737" y="1090216"/>
                    <a:pt x="1007268" y="1119188"/>
                  </a:cubicBezTo>
                  <a:cubicBezTo>
                    <a:pt x="939799" y="1148160"/>
                    <a:pt x="812006" y="1196182"/>
                    <a:pt x="728662" y="1233488"/>
                  </a:cubicBezTo>
                  <a:cubicBezTo>
                    <a:pt x="645318" y="1270794"/>
                    <a:pt x="575469" y="1304924"/>
                    <a:pt x="507206" y="1343024"/>
                  </a:cubicBezTo>
                  <a:cubicBezTo>
                    <a:pt x="438944" y="1381124"/>
                    <a:pt x="377428" y="1422400"/>
                    <a:pt x="319087" y="1462088"/>
                  </a:cubicBezTo>
                  <a:cubicBezTo>
                    <a:pt x="260746" y="1501776"/>
                    <a:pt x="203993" y="1536700"/>
                    <a:pt x="157162" y="1581150"/>
                  </a:cubicBezTo>
                  <a:cubicBezTo>
                    <a:pt x="110331" y="1625600"/>
                    <a:pt x="64294" y="1677988"/>
                    <a:pt x="38100" y="1728788"/>
                  </a:cubicBezTo>
                  <a:cubicBezTo>
                    <a:pt x="11906" y="1779588"/>
                    <a:pt x="3571" y="1832769"/>
                    <a:pt x="0" y="1885950"/>
                  </a:cubicBezTo>
                </a:path>
              </a:pathLst>
            </a:custGeom>
            <a:noFill/>
            <a:ln w="1905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62" name="组合 161"/>
            <p:cNvGrpSpPr/>
            <p:nvPr/>
          </p:nvGrpSpPr>
          <p:grpSpPr>
            <a:xfrm>
              <a:off x="2099170" y="4249967"/>
              <a:ext cx="540156" cy="691212"/>
              <a:chOff x="2591980" y="4491780"/>
              <a:chExt cx="540156" cy="691212"/>
            </a:xfrm>
            <a:effectLst>
              <a:outerShdw blurRad="50800" dist="38100" dir="2700000" algn="tl" rotWithShape="0">
                <a:prstClr val="black">
                  <a:alpha val="40000"/>
                </a:prstClr>
              </a:outerShdw>
            </a:effectLst>
          </p:grpSpPr>
          <p:sp>
            <p:nvSpPr>
              <p:cNvPr id="163" name="椭圆 162"/>
              <p:cNvSpPr/>
              <p:nvPr/>
            </p:nvSpPr>
            <p:spPr>
              <a:xfrm rot="20322709">
                <a:off x="2591980" y="4491780"/>
                <a:ext cx="396000" cy="252000"/>
              </a:xfrm>
              <a:prstGeom prst="ellipse">
                <a:avLst/>
              </a:prstGeom>
              <a:solidFill>
                <a:schemeClr val="bg1">
                  <a:lumMod val="50000"/>
                  <a:alpha val="80000"/>
                </a:schemeClr>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任意多边形 163"/>
              <p:cNvSpPr/>
              <p:nvPr/>
            </p:nvSpPr>
            <p:spPr>
              <a:xfrm rot="20340000">
                <a:off x="2700137" y="4703128"/>
                <a:ext cx="431999" cy="479864"/>
              </a:xfrm>
              <a:custGeom>
                <a:avLst/>
                <a:gdLst>
                  <a:gd name="connsiteX0" fmla="*/ 306919 w 431999"/>
                  <a:gd name="connsiteY0" fmla="*/ 0 h 479864"/>
                  <a:gd name="connsiteX1" fmla="*/ 336767 w 431999"/>
                  <a:gd name="connsiteY1" fmla="*/ 18901 h 479864"/>
                  <a:gd name="connsiteX2" fmla="*/ 431999 w 431999"/>
                  <a:gd name="connsiteY2" fmla="*/ 227863 h 479864"/>
                  <a:gd name="connsiteX3" fmla="*/ 215999 w 431999"/>
                  <a:gd name="connsiteY3" fmla="*/ 479864 h 479864"/>
                  <a:gd name="connsiteX4" fmla="*/ 0 w 431999"/>
                  <a:gd name="connsiteY4" fmla="*/ 227864 h 479864"/>
                  <a:gd name="connsiteX5" fmla="*/ 95232 w 431999"/>
                  <a:gd name="connsiteY5" fmla="*/ 18901 h 479864"/>
                  <a:gd name="connsiteX6" fmla="*/ 125078 w 431999"/>
                  <a:gd name="connsiteY6" fmla="*/ 0 h 479864"/>
                  <a:gd name="connsiteX7" fmla="*/ 306919 w 431999"/>
                  <a:gd name="connsiteY7" fmla="*/ 0 h 479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999" h="479864">
                    <a:moveTo>
                      <a:pt x="306919" y="0"/>
                    </a:moveTo>
                    <a:lnTo>
                      <a:pt x="336767" y="18901"/>
                    </a:lnTo>
                    <a:cubicBezTo>
                      <a:pt x="394224" y="64187"/>
                      <a:pt x="431999" y="140878"/>
                      <a:pt x="431999" y="227863"/>
                    </a:cubicBezTo>
                    <a:cubicBezTo>
                      <a:pt x="432000" y="367040"/>
                      <a:pt x="335293" y="479863"/>
                      <a:pt x="215999" y="479864"/>
                    </a:cubicBezTo>
                    <a:cubicBezTo>
                      <a:pt x="96705" y="479864"/>
                      <a:pt x="-1" y="367040"/>
                      <a:pt x="0" y="227864"/>
                    </a:cubicBezTo>
                    <a:cubicBezTo>
                      <a:pt x="0" y="140879"/>
                      <a:pt x="37775" y="64188"/>
                      <a:pt x="95232" y="18901"/>
                    </a:cubicBezTo>
                    <a:lnTo>
                      <a:pt x="125078" y="0"/>
                    </a:lnTo>
                    <a:lnTo>
                      <a:pt x="306919" y="0"/>
                    </a:lnTo>
                    <a:close/>
                  </a:path>
                </a:pathLst>
              </a:custGeom>
              <a:solidFill>
                <a:schemeClr val="bg1">
                  <a:lumMod val="50000"/>
                  <a:alpha val="80000"/>
                </a:schemeClr>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65" name="组合 164"/>
            <p:cNvGrpSpPr/>
            <p:nvPr/>
          </p:nvGrpSpPr>
          <p:grpSpPr>
            <a:xfrm rot="16860000">
              <a:off x="2608249" y="3597649"/>
              <a:ext cx="540156" cy="691212"/>
              <a:chOff x="2591980" y="4491780"/>
              <a:chExt cx="540156" cy="691212"/>
            </a:xfrm>
            <a:effectLst>
              <a:outerShdw blurRad="50800" dist="38100" dir="2700000" algn="tl" rotWithShape="0">
                <a:prstClr val="black">
                  <a:alpha val="40000"/>
                </a:prstClr>
              </a:outerShdw>
            </a:effectLst>
          </p:grpSpPr>
          <p:sp>
            <p:nvSpPr>
              <p:cNvPr id="166" name="椭圆 165"/>
              <p:cNvSpPr/>
              <p:nvPr/>
            </p:nvSpPr>
            <p:spPr>
              <a:xfrm rot="20322709">
                <a:off x="2591980" y="4491780"/>
                <a:ext cx="396000" cy="252000"/>
              </a:xfrm>
              <a:prstGeom prst="ellipse">
                <a:avLst/>
              </a:prstGeom>
              <a:solidFill>
                <a:schemeClr val="bg1">
                  <a:lumMod val="50000"/>
                  <a:alpha val="80000"/>
                </a:schemeClr>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 name="任意多边形 166"/>
              <p:cNvSpPr/>
              <p:nvPr/>
            </p:nvSpPr>
            <p:spPr>
              <a:xfrm rot="20340000">
                <a:off x="2700137" y="4703128"/>
                <a:ext cx="431999" cy="479864"/>
              </a:xfrm>
              <a:custGeom>
                <a:avLst/>
                <a:gdLst>
                  <a:gd name="connsiteX0" fmla="*/ 306919 w 431999"/>
                  <a:gd name="connsiteY0" fmla="*/ 0 h 479864"/>
                  <a:gd name="connsiteX1" fmla="*/ 336767 w 431999"/>
                  <a:gd name="connsiteY1" fmla="*/ 18901 h 479864"/>
                  <a:gd name="connsiteX2" fmla="*/ 431999 w 431999"/>
                  <a:gd name="connsiteY2" fmla="*/ 227863 h 479864"/>
                  <a:gd name="connsiteX3" fmla="*/ 215999 w 431999"/>
                  <a:gd name="connsiteY3" fmla="*/ 479864 h 479864"/>
                  <a:gd name="connsiteX4" fmla="*/ 0 w 431999"/>
                  <a:gd name="connsiteY4" fmla="*/ 227864 h 479864"/>
                  <a:gd name="connsiteX5" fmla="*/ 95232 w 431999"/>
                  <a:gd name="connsiteY5" fmla="*/ 18901 h 479864"/>
                  <a:gd name="connsiteX6" fmla="*/ 125078 w 431999"/>
                  <a:gd name="connsiteY6" fmla="*/ 0 h 479864"/>
                  <a:gd name="connsiteX7" fmla="*/ 306919 w 431999"/>
                  <a:gd name="connsiteY7" fmla="*/ 0 h 479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999" h="479864">
                    <a:moveTo>
                      <a:pt x="306919" y="0"/>
                    </a:moveTo>
                    <a:lnTo>
                      <a:pt x="336767" y="18901"/>
                    </a:lnTo>
                    <a:cubicBezTo>
                      <a:pt x="394224" y="64187"/>
                      <a:pt x="431999" y="140878"/>
                      <a:pt x="431999" y="227863"/>
                    </a:cubicBezTo>
                    <a:cubicBezTo>
                      <a:pt x="432000" y="367040"/>
                      <a:pt x="335293" y="479863"/>
                      <a:pt x="215999" y="479864"/>
                    </a:cubicBezTo>
                    <a:cubicBezTo>
                      <a:pt x="96705" y="479864"/>
                      <a:pt x="-1" y="367040"/>
                      <a:pt x="0" y="227864"/>
                    </a:cubicBezTo>
                    <a:cubicBezTo>
                      <a:pt x="0" y="140879"/>
                      <a:pt x="37775" y="64188"/>
                      <a:pt x="95232" y="18901"/>
                    </a:cubicBezTo>
                    <a:lnTo>
                      <a:pt x="125078" y="0"/>
                    </a:lnTo>
                    <a:lnTo>
                      <a:pt x="306919" y="0"/>
                    </a:lnTo>
                    <a:close/>
                  </a:path>
                </a:pathLst>
              </a:custGeom>
              <a:solidFill>
                <a:schemeClr val="bg1">
                  <a:lumMod val="50000"/>
                  <a:alpha val="80000"/>
                </a:schemeClr>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68" name="组合 167"/>
            <p:cNvGrpSpPr/>
            <p:nvPr/>
          </p:nvGrpSpPr>
          <p:grpSpPr>
            <a:xfrm rot="-960000">
              <a:off x="1601597" y="4536624"/>
              <a:ext cx="540156" cy="691212"/>
              <a:chOff x="2591980" y="4491780"/>
              <a:chExt cx="540156" cy="691212"/>
            </a:xfrm>
            <a:effectLst>
              <a:outerShdw blurRad="50800" dist="38100" dir="2700000" algn="tl" rotWithShape="0">
                <a:prstClr val="black">
                  <a:alpha val="40000"/>
                </a:prstClr>
              </a:outerShdw>
            </a:effectLst>
          </p:grpSpPr>
          <p:sp>
            <p:nvSpPr>
              <p:cNvPr id="169" name="椭圆 168"/>
              <p:cNvSpPr/>
              <p:nvPr/>
            </p:nvSpPr>
            <p:spPr>
              <a:xfrm rot="20322709">
                <a:off x="2591980" y="4491780"/>
                <a:ext cx="396000" cy="252000"/>
              </a:xfrm>
              <a:prstGeom prst="ellipse">
                <a:avLst/>
              </a:prstGeom>
              <a:solidFill>
                <a:schemeClr val="bg1">
                  <a:lumMod val="50000"/>
                  <a:alpha val="50000"/>
                </a:schemeClr>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任意多边形 169"/>
              <p:cNvSpPr/>
              <p:nvPr/>
            </p:nvSpPr>
            <p:spPr>
              <a:xfrm rot="20340000">
                <a:off x="2700137" y="4703128"/>
                <a:ext cx="431999" cy="479864"/>
              </a:xfrm>
              <a:custGeom>
                <a:avLst/>
                <a:gdLst>
                  <a:gd name="connsiteX0" fmla="*/ 306919 w 431999"/>
                  <a:gd name="connsiteY0" fmla="*/ 0 h 479864"/>
                  <a:gd name="connsiteX1" fmla="*/ 336767 w 431999"/>
                  <a:gd name="connsiteY1" fmla="*/ 18901 h 479864"/>
                  <a:gd name="connsiteX2" fmla="*/ 431999 w 431999"/>
                  <a:gd name="connsiteY2" fmla="*/ 227863 h 479864"/>
                  <a:gd name="connsiteX3" fmla="*/ 215999 w 431999"/>
                  <a:gd name="connsiteY3" fmla="*/ 479864 h 479864"/>
                  <a:gd name="connsiteX4" fmla="*/ 0 w 431999"/>
                  <a:gd name="connsiteY4" fmla="*/ 227864 h 479864"/>
                  <a:gd name="connsiteX5" fmla="*/ 95232 w 431999"/>
                  <a:gd name="connsiteY5" fmla="*/ 18901 h 479864"/>
                  <a:gd name="connsiteX6" fmla="*/ 125078 w 431999"/>
                  <a:gd name="connsiteY6" fmla="*/ 0 h 479864"/>
                  <a:gd name="connsiteX7" fmla="*/ 306919 w 431999"/>
                  <a:gd name="connsiteY7" fmla="*/ 0 h 479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999" h="479864">
                    <a:moveTo>
                      <a:pt x="306919" y="0"/>
                    </a:moveTo>
                    <a:lnTo>
                      <a:pt x="336767" y="18901"/>
                    </a:lnTo>
                    <a:cubicBezTo>
                      <a:pt x="394224" y="64187"/>
                      <a:pt x="431999" y="140878"/>
                      <a:pt x="431999" y="227863"/>
                    </a:cubicBezTo>
                    <a:cubicBezTo>
                      <a:pt x="432000" y="367040"/>
                      <a:pt x="335293" y="479863"/>
                      <a:pt x="215999" y="479864"/>
                    </a:cubicBezTo>
                    <a:cubicBezTo>
                      <a:pt x="96705" y="479864"/>
                      <a:pt x="-1" y="367040"/>
                      <a:pt x="0" y="227864"/>
                    </a:cubicBezTo>
                    <a:cubicBezTo>
                      <a:pt x="0" y="140879"/>
                      <a:pt x="37775" y="64188"/>
                      <a:pt x="95232" y="18901"/>
                    </a:cubicBezTo>
                    <a:lnTo>
                      <a:pt x="125078" y="0"/>
                    </a:lnTo>
                    <a:lnTo>
                      <a:pt x="306919" y="0"/>
                    </a:lnTo>
                    <a:close/>
                  </a:path>
                </a:pathLst>
              </a:custGeom>
              <a:solidFill>
                <a:schemeClr val="bg1">
                  <a:lumMod val="50000"/>
                  <a:alpha val="80000"/>
                </a:schemeClr>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71" name="椭圆 170"/>
            <p:cNvSpPr/>
            <p:nvPr/>
          </p:nvSpPr>
          <p:spPr>
            <a:xfrm>
              <a:off x="3223572" y="3821625"/>
              <a:ext cx="90000" cy="90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椭圆 171"/>
            <p:cNvSpPr/>
            <p:nvPr/>
          </p:nvSpPr>
          <p:spPr>
            <a:xfrm>
              <a:off x="3309574" y="3807343"/>
              <a:ext cx="90000" cy="90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椭圆 172"/>
            <p:cNvSpPr/>
            <p:nvPr/>
          </p:nvSpPr>
          <p:spPr>
            <a:xfrm>
              <a:off x="3397193" y="3785125"/>
              <a:ext cx="90000" cy="90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 name="椭圆 173"/>
            <p:cNvSpPr/>
            <p:nvPr/>
          </p:nvSpPr>
          <p:spPr>
            <a:xfrm>
              <a:off x="3483195" y="3784503"/>
              <a:ext cx="90000" cy="90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椭圆 174"/>
            <p:cNvSpPr/>
            <p:nvPr/>
          </p:nvSpPr>
          <p:spPr>
            <a:xfrm>
              <a:off x="3551326" y="3845572"/>
              <a:ext cx="90000" cy="90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 name="椭圆 175"/>
            <p:cNvSpPr/>
            <p:nvPr/>
          </p:nvSpPr>
          <p:spPr>
            <a:xfrm>
              <a:off x="3601088" y="3920930"/>
              <a:ext cx="90000" cy="90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 name="椭圆 176"/>
            <p:cNvSpPr/>
            <p:nvPr/>
          </p:nvSpPr>
          <p:spPr>
            <a:xfrm>
              <a:off x="3641326" y="4000513"/>
              <a:ext cx="90000" cy="90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 name="椭圆 177"/>
            <p:cNvSpPr/>
            <p:nvPr/>
          </p:nvSpPr>
          <p:spPr>
            <a:xfrm>
              <a:off x="2527406" y="4896453"/>
              <a:ext cx="90000" cy="90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 name="椭圆 178"/>
            <p:cNvSpPr/>
            <p:nvPr/>
          </p:nvSpPr>
          <p:spPr>
            <a:xfrm>
              <a:off x="2591453" y="4960032"/>
              <a:ext cx="90000" cy="90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 name="椭圆 179"/>
            <p:cNvSpPr/>
            <p:nvPr/>
          </p:nvSpPr>
          <p:spPr>
            <a:xfrm>
              <a:off x="2657881" y="5021101"/>
              <a:ext cx="90000" cy="90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 name="椭圆 180"/>
            <p:cNvSpPr/>
            <p:nvPr/>
          </p:nvSpPr>
          <p:spPr>
            <a:xfrm>
              <a:off x="2725161" y="5079848"/>
              <a:ext cx="90000" cy="90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 name="椭圆 181"/>
            <p:cNvSpPr/>
            <p:nvPr/>
          </p:nvSpPr>
          <p:spPr>
            <a:xfrm>
              <a:off x="2806222" y="5118396"/>
              <a:ext cx="90000" cy="90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3" name="椭圆 182"/>
            <p:cNvSpPr/>
            <p:nvPr/>
          </p:nvSpPr>
          <p:spPr>
            <a:xfrm>
              <a:off x="2081707" y="5153872"/>
              <a:ext cx="90000" cy="90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4" name="椭圆 183"/>
            <p:cNvSpPr/>
            <p:nvPr/>
          </p:nvSpPr>
          <p:spPr>
            <a:xfrm>
              <a:off x="2151557" y="5212598"/>
              <a:ext cx="90000" cy="90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5" name="Text Box 96"/>
            <p:cNvSpPr txBox="1">
              <a:spLocks noChangeArrowheads="1"/>
            </p:cNvSpPr>
            <p:nvPr/>
          </p:nvSpPr>
          <p:spPr bwMode="auto">
            <a:xfrm>
              <a:off x="8483509" y="3000869"/>
              <a:ext cx="377217" cy="6601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1200" b="1" dirty="0">
                  <a:effectLst>
                    <a:outerShdw blurRad="38100" dist="38100" dir="2700000" algn="tl">
                      <a:srgbClr val="C0C0C0"/>
                    </a:outerShdw>
                  </a:effectLst>
                  <a:latin typeface="Times New Roman" panose="02020603050405020304" pitchFamily="18" charset="0"/>
                  <a:ea typeface=""/>
                </a:rPr>
                <a:t>3´</a:t>
              </a:r>
            </a:p>
          </p:txBody>
        </p:sp>
        <p:sp>
          <p:nvSpPr>
            <p:cNvPr id="186" name="Text Box 96"/>
            <p:cNvSpPr txBox="1">
              <a:spLocks noChangeArrowheads="1"/>
            </p:cNvSpPr>
            <p:nvPr/>
          </p:nvSpPr>
          <p:spPr bwMode="auto">
            <a:xfrm>
              <a:off x="6426297" y="3095257"/>
              <a:ext cx="377217" cy="6601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1200" b="1" dirty="0">
                  <a:effectLst>
                    <a:outerShdw blurRad="38100" dist="38100" dir="2700000" algn="tl">
                      <a:srgbClr val="C0C0C0"/>
                    </a:outerShdw>
                  </a:effectLst>
                  <a:latin typeface="Times New Roman" panose="02020603050405020304" pitchFamily="18" charset="0"/>
                  <a:ea typeface=""/>
                </a:rPr>
                <a:t>5´</a:t>
              </a:r>
            </a:p>
          </p:txBody>
        </p:sp>
        <p:sp>
          <p:nvSpPr>
            <p:cNvPr id="187" name="Text Box 96"/>
            <p:cNvSpPr txBox="1">
              <a:spLocks noChangeArrowheads="1"/>
            </p:cNvSpPr>
            <p:nvPr/>
          </p:nvSpPr>
          <p:spPr bwMode="auto">
            <a:xfrm>
              <a:off x="6237667" y="2341565"/>
              <a:ext cx="377217" cy="6601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1200" b="1" dirty="0">
                  <a:effectLst>
                    <a:outerShdw blurRad="38100" dist="38100" dir="2700000" algn="tl">
                      <a:srgbClr val="C0C0C0"/>
                    </a:outerShdw>
                  </a:effectLst>
                  <a:latin typeface="Times New Roman" panose="02020603050405020304" pitchFamily="18" charset="0"/>
                  <a:ea typeface=""/>
                </a:rPr>
                <a:t>5´</a:t>
              </a:r>
            </a:p>
          </p:txBody>
        </p:sp>
        <p:sp>
          <p:nvSpPr>
            <p:cNvPr id="188" name="Text Box 96"/>
            <p:cNvSpPr txBox="1">
              <a:spLocks noChangeArrowheads="1"/>
            </p:cNvSpPr>
            <p:nvPr/>
          </p:nvSpPr>
          <p:spPr bwMode="auto">
            <a:xfrm>
              <a:off x="7852852" y="2197549"/>
              <a:ext cx="377217" cy="6601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1200" b="1" dirty="0">
                  <a:effectLst>
                    <a:outerShdw blurRad="38100" dist="38100" dir="2700000" algn="tl">
                      <a:srgbClr val="C0C0C0"/>
                    </a:outerShdw>
                  </a:effectLst>
                  <a:latin typeface="Times New Roman" panose="02020603050405020304" pitchFamily="18" charset="0"/>
                  <a:ea typeface=""/>
                </a:rPr>
                <a:t>3´</a:t>
              </a:r>
            </a:p>
          </p:txBody>
        </p:sp>
        <p:sp>
          <p:nvSpPr>
            <p:cNvPr id="190" name="Text Box 96"/>
            <p:cNvSpPr txBox="1">
              <a:spLocks noChangeArrowheads="1"/>
            </p:cNvSpPr>
            <p:nvPr/>
          </p:nvSpPr>
          <p:spPr bwMode="auto">
            <a:xfrm>
              <a:off x="1346046" y="5141887"/>
              <a:ext cx="377217" cy="6601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1200" b="1" dirty="0">
                  <a:effectLst>
                    <a:outerShdw blurRad="38100" dist="38100" dir="2700000" algn="tl">
                      <a:srgbClr val="C0C0C0"/>
                    </a:outerShdw>
                  </a:effectLst>
                  <a:latin typeface="Times New Roman" panose="02020603050405020304" pitchFamily="18" charset="0"/>
                  <a:ea typeface=""/>
                </a:rPr>
                <a:t>5´</a:t>
              </a:r>
            </a:p>
          </p:txBody>
        </p:sp>
        <p:cxnSp>
          <p:nvCxnSpPr>
            <p:cNvPr id="191" name="直接连接符 190"/>
            <p:cNvCxnSpPr/>
            <p:nvPr/>
          </p:nvCxnSpPr>
          <p:spPr>
            <a:xfrm flipV="1">
              <a:off x="2656235" y="3125639"/>
              <a:ext cx="1717640" cy="471062"/>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92" name="矩形 191"/>
            <p:cNvSpPr/>
            <p:nvPr/>
          </p:nvSpPr>
          <p:spPr>
            <a:xfrm>
              <a:off x="4192497" y="2623609"/>
              <a:ext cx="1667911" cy="725618"/>
            </a:xfrm>
            <a:prstGeom prst="rect">
              <a:avLst/>
            </a:prstGeom>
          </p:spPr>
          <p:txBody>
            <a:bodyPr wrap="none">
              <a:spAutoFit/>
            </a:bodyPr>
            <a:lstStyle/>
            <a:p>
              <a:pPr>
                <a:defRPr/>
              </a:pPr>
              <a:r>
                <a:rPr kumimoji="1" lang="en-US" altLang="zh-CN" sz="1200" dirty="0">
                  <a:effectLst>
                    <a:outerShdw blurRad="38100" dist="38100" dir="2700000" algn="tl">
                      <a:srgbClr val="C0C0C0"/>
                    </a:outerShdw>
                  </a:effectLst>
                  <a:ea typeface="方正姚体" panose="02010601030101010101" pitchFamily="2" charset="-122"/>
                </a:rPr>
                <a:t>mRNA</a:t>
              </a:r>
              <a:endParaRPr lang="zh-CN" altLang="en-US" sz="1200" dirty="0"/>
            </a:p>
          </p:txBody>
        </p:sp>
        <p:cxnSp>
          <p:nvCxnSpPr>
            <p:cNvPr id="193" name="直接连接符 192"/>
            <p:cNvCxnSpPr/>
            <p:nvPr/>
          </p:nvCxnSpPr>
          <p:spPr>
            <a:xfrm flipV="1">
              <a:off x="2817909" y="1356041"/>
              <a:ext cx="275131" cy="27060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94" name="矩形 193"/>
            <p:cNvSpPr/>
            <p:nvPr/>
          </p:nvSpPr>
          <p:spPr>
            <a:xfrm>
              <a:off x="2830763" y="925940"/>
              <a:ext cx="1331978" cy="725618"/>
            </a:xfrm>
            <a:prstGeom prst="rect">
              <a:avLst/>
            </a:prstGeom>
          </p:spPr>
          <p:txBody>
            <a:bodyPr wrap="none">
              <a:spAutoFit/>
            </a:bodyPr>
            <a:lstStyle/>
            <a:p>
              <a:pPr>
                <a:defRPr/>
              </a:pPr>
              <a:r>
                <a:rPr kumimoji="1" lang="en-US" altLang="zh-CN" sz="1200" dirty="0">
                  <a:effectLst>
                    <a:outerShdw blurRad="38100" dist="38100" dir="2700000" algn="tl">
                      <a:srgbClr val="C0C0C0"/>
                    </a:outerShdw>
                  </a:effectLst>
                  <a:ea typeface="方正姚体" panose="02010601030101010101" pitchFamily="2" charset="-122"/>
                </a:rPr>
                <a:t>DNA</a:t>
              </a:r>
              <a:endParaRPr lang="zh-CN" altLang="en-US" sz="1200" dirty="0"/>
            </a:p>
          </p:txBody>
        </p:sp>
        <p:sp>
          <p:nvSpPr>
            <p:cNvPr id="195" name="矩形 194"/>
            <p:cNvSpPr/>
            <p:nvPr/>
          </p:nvSpPr>
          <p:spPr>
            <a:xfrm>
              <a:off x="6680083" y="2566901"/>
              <a:ext cx="1289986" cy="725618"/>
            </a:xfrm>
            <a:prstGeom prst="rect">
              <a:avLst/>
            </a:prstGeom>
          </p:spPr>
          <p:txBody>
            <a:bodyPr wrap="none">
              <a:spAutoFit/>
            </a:bodyPr>
            <a:lstStyle/>
            <a:p>
              <a:pPr>
                <a:defRPr/>
              </a:pPr>
              <a:r>
                <a:rPr kumimoji="1" lang="zh-CN" altLang="en-US" sz="1200" dirty="0">
                  <a:effectLst>
                    <a:outerShdw blurRad="38100" dist="38100" dir="2700000" algn="tl">
                      <a:srgbClr val="C0C0C0"/>
                    </a:outerShdw>
                  </a:effectLst>
                  <a:ea typeface="方正姚体" panose="02010601030101010101" pitchFamily="2" charset="-122"/>
                </a:rPr>
                <a:t>加工</a:t>
              </a:r>
              <a:endParaRPr lang="zh-CN" altLang="en-US" sz="1200" dirty="0"/>
            </a:p>
          </p:txBody>
        </p:sp>
        <p:sp>
          <p:nvSpPr>
            <p:cNvPr id="196" name="矩形 195"/>
            <p:cNvSpPr/>
            <p:nvPr/>
          </p:nvSpPr>
          <p:spPr>
            <a:xfrm>
              <a:off x="6614927" y="3755388"/>
              <a:ext cx="1289986" cy="725618"/>
            </a:xfrm>
            <a:prstGeom prst="rect">
              <a:avLst/>
            </a:prstGeom>
          </p:spPr>
          <p:txBody>
            <a:bodyPr wrap="none">
              <a:spAutoFit/>
            </a:bodyPr>
            <a:lstStyle/>
            <a:p>
              <a:pPr>
                <a:defRPr/>
              </a:pPr>
              <a:r>
                <a:rPr kumimoji="1" lang="zh-CN" altLang="en-US" sz="1200" dirty="0">
                  <a:effectLst>
                    <a:outerShdw blurRad="38100" dist="38100" dir="2700000" algn="tl">
                      <a:srgbClr val="C0C0C0"/>
                    </a:outerShdw>
                  </a:effectLst>
                  <a:ea typeface="方正姚体" panose="02010601030101010101" pitchFamily="2" charset="-122"/>
                </a:rPr>
                <a:t>转运</a:t>
              </a:r>
              <a:endParaRPr lang="zh-CN" altLang="en-US" sz="1200" dirty="0"/>
            </a:p>
          </p:txBody>
        </p:sp>
        <p:cxnSp>
          <p:nvCxnSpPr>
            <p:cNvPr id="197" name="直接连接符 196"/>
            <p:cNvCxnSpPr/>
            <p:nvPr/>
          </p:nvCxnSpPr>
          <p:spPr>
            <a:xfrm flipV="1">
              <a:off x="8323124" y="1026947"/>
              <a:ext cx="520426" cy="180994"/>
            </a:xfrm>
            <a:prstGeom prst="line">
              <a:avLst/>
            </a:prstGeom>
            <a:ln w="19050"/>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98" name="矩形 197"/>
            <p:cNvSpPr/>
            <p:nvPr/>
          </p:nvSpPr>
          <p:spPr>
            <a:xfrm>
              <a:off x="8689853" y="548680"/>
              <a:ext cx="1331978" cy="725618"/>
            </a:xfrm>
            <a:prstGeom prst="rect">
              <a:avLst/>
            </a:prstGeom>
          </p:spPr>
          <p:txBody>
            <a:bodyPr wrap="none">
              <a:spAutoFit/>
            </a:bodyPr>
            <a:lstStyle/>
            <a:p>
              <a:pPr>
                <a:defRPr/>
              </a:pPr>
              <a:r>
                <a:rPr kumimoji="1" lang="en-US" altLang="zh-CN" sz="1200" dirty="0">
                  <a:effectLst>
                    <a:outerShdw blurRad="38100" dist="38100" dir="2700000" algn="tl">
                      <a:srgbClr val="C0C0C0"/>
                    </a:outerShdw>
                  </a:effectLst>
                  <a:ea typeface="方正姚体" panose="02010601030101010101" pitchFamily="2" charset="-122"/>
                </a:rPr>
                <a:t>DNA</a:t>
              </a:r>
              <a:endParaRPr lang="zh-CN" altLang="en-US" sz="1200" dirty="0"/>
            </a:p>
          </p:txBody>
        </p:sp>
        <p:cxnSp>
          <p:nvCxnSpPr>
            <p:cNvPr id="199" name="直接连接符 198"/>
            <p:cNvCxnSpPr/>
            <p:nvPr/>
          </p:nvCxnSpPr>
          <p:spPr>
            <a:xfrm>
              <a:off x="2912894" y="5217905"/>
              <a:ext cx="1250433" cy="691653"/>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00" name="矩形 199"/>
            <p:cNvSpPr/>
            <p:nvPr/>
          </p:nvSpPr>
          <p:spPr>
            <a:xfrm>
              <a:off x="3914304" y="5354987"/>
              <a:ext cx="2169000" cy="1225958"/>
            </a:xfrm>
            <a:prstGeom prst="rect">
              <a:avLst/>
            </a:prstGeom>
          </p:spPr>
          <p:txBody>
            <a:bodyPr wrap="square">
              <a:spAutoFit/>
            </a:bodyPr>
            <a:lstStyle/>
            <a:p>
              <a:pPr algn="ctr">
                <a:defRPr/>
              </a:pPr>
              <a:r>
                <a:rPr kumimoji="1" lang="zh-CN" altLang="en-US" sz="1200" dirty="0">
                  <a:effectLst>
                    <a:outerShdw blurRad="38100" dist="38100" dir="2700000" algn="tl">
                      <a:srgbClr val="C0C0C0"/>
                    </a:outerShdw>
                  </a:effectLst>
                  <a:ea typeface="方正姚体" panose="02010601030101010101" pitchFamily="2" charset="-122"/>
                </a:rPr>
                <a:t>正在延长的多肽链</a:t>
              </a:r>
              <a:endParaRPr lang="zh-CN" altLang="en-US" sz="1200" dirty="0"/>
            </a:p>
          </p:txBody>
        </p:sp>
        <p:cxnSp>
          <p:nvCxnSpPr>
            <p:cNvPr id="201" name="直接连接符 200"/>
            <p:cNvCxnSpPr/>
            <p:nvPr/>
          </p:nvCxnSpPr>
          <p:spPr>
            <a:xfrm flipH="1">
              <a:off x="8969523" y="992200"/>
              <a:ext cx="1674227" cy="61964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02" name="直接连接符 201"/>
            <p:cNvCxnSpPr/>
            <p:nvPr/>
          </p:nvCxnSpPr>
          <p:spPr>
            <a:xfrm flipH="1">
              <a:off x="8555518" y="1831133"/>
              <a:ext cx="2088232" cy="58370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03" name="直接连接符 202"/>
            <p:cNvCxnSpPr/>
            <p:nvPr/>
          </p:nvCxnSpPr>
          <p:spPr>
            <a:xfrm flipH="1">
              <a:off x="9995678" y="3100635"/>
              <a:ext cx="64807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04" name="直接连接符 203"/>
            <p:cNvCxnSpPr/>
            <p:nvPr/>
          </p:nvCxnSpPr>
          <p:spPr>
            <a:xfrm flipH="1" flipV="1">
              <a:off x="8240869" y="3425455"/>
              <a:ext cx="2330873" cy="923895"/>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05" name="任意多边形 204"/>
            <p:cNvSpPr/>
            <p:nvPr/>
          </p:nvSpPr>
          <p:spPr>
            <a:xfrm>
              <a:off x="6846180" y="3366059"/>
              <a:ext cx="1593056" cy="71452"/>
            </a:xfrm>
            <a:custGeom>
              <a:avLst/>
              <a:gdLst>
                <a:gd name="connsiteX0" fmla="*/ 1593056 w 1593056"/>
                <a:gd name="connsiteY0" fmla="*/ 0 h 71452"/>
                <a:gd name="connsiteX1" fmla="*/ 1502569 w 1593056"/>
                <a:gd name="connsiteY1" fmla="*/ 4762 h 71452"/>
                <a:gd name="connsiteX2" fmla="*/ 1435894 w 1593056"/>
                <a:gd name="connsiteY2" fmla="*/ 14287 h 71452"/>
                <a:gd name="connsiteX3" fmla="*/ 1288256 w 1593056"/>
                <a:gd name="connsiteY3" fmla="*/ 38100 h 71452"/>
                <a:gd name="connsiteX4" fmla="*/ 1112044 w 1593056"/>
                <a:gd name="connsiteY4" fmla="*/ 61912 h 71452"/>
                <a:gd name="connsiteX5" fmla="*/ 940594 w 1593056"/>
                <a:gd name="connsiteY5" fmla="*/ 71437 h 71452"/>
                <a:gd name="connsiteX6" fmla="*/ 752475 w 1593056"/>
                <a:gd name="connsiteY6" fmla="*/ 64294 h 71452"/>
                <a:gd name="connsiteX7" fmla="*/ 566737 w 1593056"/>
                <a:gd name="connsiteY7" fmla="*/ 54769 h 71452"/>
                <a:gd name="connsiteX8" fmla="*/ 340519 w 1593056"/>
                <a:gd name="connsiteY8" fmla="*/ 30956 h 71452"/>
                <a:gd name="connsiteX9" fmla="*/ 161925 w 1593056"/>
                <a:gd name="connsiteY9" fmla="*/ 9525 h 71452"/>
                <a:gd name="connsiteX10" fmla="*/ 0 w 1593056"/>
                <a:gd name="connsiteY10" fmla="*/ 4762 h 7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3056" h="71452">
                  <a:moveTo>
                    <a:pt x="1593056" y="0"/>
                  </a:moveTo>
                  <a:cubicBezTo>
                    <a:pt x="1560909" y="1190"/>
                    <a:pt x="1528763" y="2381"/>
                    <a:pt x="1502569" y="4762"/>
                  </a:cubicBezTo>
                  <a:cubicBezTo>
                    <a:pt x="1476375" y="7143"/>
                    <a:pt x="1435894" y="14287"/>
                    <a:pt x="1435894" y="14287"/>
                  </a:cubicBezTo>
                  <a:lnTo>
                    <a:pt x="1288256" y="38100"/>
                  </a:lnTo>
                  <a:cubicBezTo>
                    <a:pt x="1234281" y="46037"/>
                    <a:pt x="1169988" y="56356"/>
                    <a:pt x="1112044" y="61912"/>
                  </a:cubicBezTo>
                  <a:cubicBezTo>
                    <a:pt x="1054100" y="67468"/>
                    <a:pt x="1000522" y="71040"/>
                    <a:pt x="940594" y="71437"/>
                  </a:cubicBezTo>
                  <a:cubicBezTo>
                    <a:pt x="880666" y="71834"/>
                    <a:pt x="752475" y="64294"/>
                    <a:pt x="752475" y="64294"/>
                  </a:cubicBezTo>
                  <a:cubicBezTo>
                    <a:pt x="690166" y="61516"/>
                    <a:pt x="635396" y="60325"/>
                    <a:pt x="566737" y="54769"/>
                  </a:cubicBezTo>
                  <a:cubicBezTo>
                    <a:pt x="498078" y="49213"/>
                    <a:pt x="340519" y="30956"/>
                    <a:pt x="340519" y="30956"/>
                  </a:cubicBezTo>
                  <a:cubicBezTo>
                    <a:pt x="273050" y="23415"/>
                    <a:pt x="218678" y="13891"/>
                    <a:pt x="161925" y="9525"/>
                  </a:cubicBezTo>
                  <a:cubicBezTo>
                    <a:pt x="105172" y="5159"/>
                    <a:pt x="52586" y="4960"/>
                    <a:pt x="0" y="4762"/>
                  </a:cubicBezTo>
                </a:path>
              </a:pathLst>
            </a:custGeom>
            <a:noFill/>
            <a:ln w="1905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6" name="任意多边形 205"/>
            <p:cNvSpPr/>
            <p:nvPr/>
          </p:nvSpPr>
          <p:spPr>
            <a:xfrm>
              <a:off x="6637647" y="2402042"/>
              <a:ext cx="1162050" cy="185415"/>
            </a:xfrm>
            <a:custGeom>
              <a:avLst/>
              <a:gdLst>
                <a:gd name="connsiteX0" fmla="*/ 1162050 w 1162050"/>
                <a:gd name="connsiteY0" fmla="*/ 52387 h 183356"/>
                <a:gd name="connsiteX1" fmla="*/ 1076325 w 1162050"/>
                <a:gd name="connsiteY1" fmla="*/ 14287 h 183356"/>
                <a:gd name="connsiteX2" fmla="*/ 1031082 w 1162050"/>
                <a:gd name="connsiteY2" fmla="*/ 2381 h 183356"/>
                <a:gd name="connsiteX3" fmla="*/ 945357 w 1162050"/>
                <a:gd name="connsiteY3" fmla="*/ 0 h 183356"/>
                <a:gd name="connsiteX4" fmla="*/ 461963 w 1162050"/>
                <a:gd name="connsiteY4" fmla="*/ 7144 h 183356"/>
                <a:gd name="connsiteX5" fmla="*/ 404813 w 1162050"/>
                <a:gd name="connsiteY5" fmla="*/ 35719 h 183356"/>
                <a:gd name="connsiteX6" fmla="*/ 340519 w 1162050"/>
                <a:gd name="connsiteY6" fmla="*/ 88106 h 183356"/>
                <a:gd name="connsiteX7" fmla="*/ 259557 w 1162050"/>
                <a:gd name="connsiteY7" fmla="*/ 133350 h 183356"/>
                <a:gd name="connsiteX8" fmla="*/ 150019 w 1162050"/>
                <a:gd name="connsiteY8" fmla="*/ 164306 h 183356"/>
                <a:gd name="connsiteX9" fmla="*/ 0 w 1162050"/>
                <a:gd name="connsiteY9" fmla="*/ 183356 h 183356"/>
                <a:gd name="connsiteX0" fmla="*/ 1162050 w 1162050"/>
                <a:gd name="connsiteY0" fmla="*/ 52387 h 183356"/>
                <a:gd name="connsiteX1" fmla="*/ 1076325 w 1162050"/>
                <a:gd name="connsiteY1" fmla="*/ 14287 h 183356"/>
                <a:gd name="connsiteX2" fmla="*/ 1031082 w 1162050"/>
                <a:gd name="connsiteY2" fmla="*/ 2381 h 183356"/>
                <a:gd name="connsiteX3" fmla="*/ 945357 w 1162050"/>
                <a:gd name="connsiteY3" fmla="*/ 0 h 183356"/>
                <a:gd name="connsiteX4" fmla="*/ 461963 w 1162050"/>
                <a:gd name="connsiteY4" fmla="*/ 7144 h 183356"/>
                <a:gd name="connsiteX5" fmla="*/ 390526 w 1162050"/>
                <a:gd name="connsiteY5" fmla="*/ 50006 h 183356"/>
                <a:gd name="connsiteX6" fmla="*/ 340519 w 1162050"/>
                <a:gd name="connsiteY6" fmla="*/ 88106 h 183356"/>
                <a:gd name="connsiteX7" fmla="*/ 259557 w 1162050"/>
                <a:gd name="connsiteY7" fmla="*/ 133350 h 183356"/>
                <a:gd name="connsiteX8" fmla="*/ 150019 w 1162050"/>
                <a:gd name="connsiteY8" fmla="*/ 164306 h 183356"/>
                <a:gd name="connsiteX9" fmla="*/ 0 w 1162050"/>
                <a:gd name="connsiteY9" fmla="*/ 183356 h 183356"/>
                <a:gd name="connsiteX0" fmla="*/ 1162050 w 1162050"/>
                <a:gd name="connsiteY0" fmla="*/ 52387 h 183356"/>
                <a:gd name="connsiteX1" fmla="*/ 1076325 w 1162050"/>
                <a:gd name="connsiteY1" fmla="*/ 14287 h 183356"/>
                <a:gd name="connsiteX2" fmla="*/ 1031082 w 1162050"/>
                <a:gd name="connsiteY2" fmla="*/ 2381 h 183356"/>
                <a:gd name="connsiteX3" fmla="*/ 945357 w 1162050"/>
                <a:gd name="connsiteY3" fmla="*/ 0 h 183356"/>
                <a:gd name="connsiteX4" fmla="*/ 461963 w 1162050"/>
                <a:gd name="connsiteY4" fmla="*/ 7144 h 183356"/>
                <a:gd name="connsiteX5" fmla="*/ 385764 w 1162050"/>
                <a:gd name="connsiteY5" fmla="*/ 47625 h 183356"/>
                <a:gd name="connsiteX6" fmla="*/ 340519 w 1162050"/>
                <a:gd name="connsiteY6" fmla="*/ 88106 h 183356"/>
                <a:gd name="connsiteX7" fmla="*/ 259557 w 1162050"/>
                <a:gd name="connsiteY7" fmla="*/ 133350 h 183356"/>
                <a:gd name="connsiteX8" fmla="*/ 150019 w 1162050"/>
                <a:gd name="connsiteY8" fmla="*/ 164306 h 183356"/>
                <a:gd name="connsiteX9" fmla="*/ 0 w 1162050"/>
                <a:gd name="connsiteY9" fmla="*/ 183356 h 183356"/>
                <a:gd name="connsiteX0" fmla="*/ 1162050 w 1162050"/>
                <a:gd name="connsiteY0" fmla="*/ 52387 h 183356"/>
                <a:gd name="connsiteX1" fmla="*/ 1076325 w 1162050"/>
                <a:gd name="connsiteY1" fmla="*/ 14287 h 183356"/>
                <a:gd name="connsiteX2" fmla="*/ 1031082 w 1162050"/>
                <a:gd name="connsiteY2" fmla="*/ 2381 h 183356"/>
                <a:gd name="connsiteX3" fmla="*/ 945357 w 1162050"/>
                <a:gd name="connsiteY3" fmla="*/ 0 h 183356"/>
                <a:gd name="connsiteX4" fmla="*/ 461963 w 1162050"/>
                <a:gd name="connsiteY4" fmla="*/ 7144 h 183356"/>
                <a:gd name="connsiteX5" fmla="*/ 376239 w 1162050"/>
                <a:gd name="connsiteY5" fmla="*/ 47625 h 183356"/>
                <a:gd name="connsiteX6" fmla="*/ 340519 w 1162050"/>
                <a:gd name="connsiteY6" fmla="*/ 88106 h 183356"/>
                <a:gd name="connsiteX7" fmla="*/ 259557 w 1162050"/>
                <a:gd name="connsiteY7" fmla="*/ 133350 h 183356"/>
                <a:gd name="connsiteX8" fmla="*/ 150019 w 1162050"/>
                <a:gd name="connsiteY8" fmla="*/ 164306 h 183356"/>
                <a:gd name="connsiteX9" fmla="*/ 0 w 1162050"/>
                <a:gd name="connsiteY9" fmla="*/ 183356 h 183356"/>
                <a:gd name="connsiteX0" fmla="*/ 1162050 w 1162050"/>
                <a:gd name="connsiteY0" fmla="*/ 54277 h 185246"/>
                <a:gd name="connsiteX1" fmla="*/ 1076325 w 1162050"/>
                <a:gd name="connsiteY1" fmla="*/ 16177 h 185246"/>
                <a:gd name="connsiteX2" fmla="*/ 1031082 w 1162050"/>
                <a:gd name="connsiteY2" fmla="*/ 4271 h 185246"/>
                <a:gd name="connsiteX3" fmla="*/ 945357 w 1162050"/>
                <a:gd name="connsiteY3" fmla="*/ 1890 h 185246"/>
                <a:gd name="connsiteX4" fmla="*/ 492920 w 1162050"/>
                <a:gd name="connsiteY4" fmla="*/ 4271 h 185246"/>
                <a:gd name="connsiteX5" fmla="*/ 376239 w 1162050"/>
                <a:gd name="connsiteY5" fmla="*/ 49515 h 185246"/>
                <a:gd name="connsiteX6" fmla="*/ 340519 w 1162050"/>
                <a:gd name="connsiteY6" fmla="*/ 89996 h 185246"/>
                <a:gd name="connsiteX7" fmla="*/ 259557 w 1162050"/>
                <a:gd name="connsiteY7" fmla="*/ 135240 h 185246"/>
                <a:gd name="connsiteX8" fmla="*/ 150019 w 1162050"/>
                <a:gd name="connsiteY8" fmla="*/ 166196 h 185246"/>
                <a:gd name="connsiteX9" fmla="*/ 0 w 1162050"/>
                <a:gd name="connsiteY9" fmla="*/ 185246 h 185246"/>
                <a:gd name="connsiteX0" fmla="*/ 1162050 w 1162050"/>
                <a:gd name="connsiteY0" fmla="*/ 54278 h 185247"/>
                <a:gd name="connsiteX1" fmla="*/ 1076325 w 1162050"/>
                <a:gd name="connsiteY1" fmla="*/ 16178 h 185247"/>
                <a:gd name="connsiteX2" fmla="*/ 1031082 w 1162050"/>
                <a:gd name="connsiteY2" fmla="*/ 4272 h 185247"/>
                <a:gd name="connsiteX3" fmla="*/ 945357 w 1162050"/>
                <a:gd name="connsiteY3" fmla="*/ 1891 h 185247"/>
                <a:gd name="connsiteX4" fmla="*/ 492920 w 1162050"/>
                <a:gd name="connsiteY4" fmla="*/ 4272 h 185247"/>
                <a:gd name="connsiteX5" fmla="*/ 383383 w 1162050"/>
                <a:gd name="connsiteY5" fmla="*/ 49516 h 185247"/>
                <a:gd name="connsiteX6" fmla="*/ 340519 w 1162050"/>
                <a:gd name="connsiteY6" fmla="*/ 89997 h 185247"/>
                <a:gd name="connsiteX7" fmla="*/ 259557 w 1162050"/>
                <a:gd name="connsiteY7" fmla="*/ 135241 h 185247"/>
                <a:gd name="connsiteX8" fmla="*/ 150019 w 1162050"/>
                <a:gd name="connsiteY8" fmla="*/ 166197 h 185247"/>
                <a:gd name="connsiteX9" fmla="*/ 0 w 1162050"/>
                <a:gd name="connsiteY9" fmla="*/ 185247 h 185247"/>
                <a:gd name="connsiteX0" fmla="*/ 1162050 w 1162050"/>
                <a:gd name="connsiteY0" fmla="*/ 54446 h 185415"/>
                <a:gd name="connsiteX1" fmla="*/ 1076325 w 1162050"/>
                <a:gd name="connsiteY1" fmla="*/ 16346 h 185415"/>
                <a:gd name="connsiteX2" fmla="*/ 1031082 w 1162050"/>
                <a:gd name="connsiteY2" fmla="*/ 4440 h 185415"/>
                <a:gd name="connsiteX3" fmla="*/ 945357 w 1162050"/>
                <a:gd name="connsiteY3" fmla="*/ 2059 h 185415"/>
                <a:gd name="connsiteX4" fmla="*/ 492920 w 1162050"/>
                <a:gd name="connsiteY4" fmla="*/ 4440 h 185415"/>
                <a:gd name="connsiteX5" fmla="*/ 385764 w 1162050"/>
                <a:gd name="connsiteY5" fmla="*/ 52065 h 185415"/>
                <a:gd name="connsiteX6" fmla="*/ 340519 w 1162050"/>
                <a:gd name="connsiteY6" fmla="*/ 90165 h 185415"/>
                <a:gd name="connsiteX7" fmla="*/ 259557 w 1162050"/>
                <a:gd name="connsiteY7" fmla="*/ 135409 h 185415"/>
                <a:gd name="connsiteX8" fmla="*/ 150019 w 1162050"/>
                <a:gd name="connsiteY8" fmla="*/ 166365 h 185415"/>
                <a:gd name="connsiteX9" fmla="*/ 0 w 1162050"/>
                <a:gd name="connsiteY9" fmla="*/ 185415 h 185415"/>
                <a:gd name="connsiteX0" fmla="*/ 1162050 w 1162050"/>
                <a:gd name="connsiteY0" fmla="*/ 54446 h 185415"/>
                <a:gd name="connsiteX1" fmla="*/ 1076325 w 1162050"/>
                <a:gd name="connsiteY1" fmla="*/ 16346 h 185415"/>
                <a:gd name="connsiteX2" fmla="*/ 1031082 w 1162050"/>
                <a:gd name="connsiteY2" fmla="*/ 4440 h 185415"/>
                <a:gd name="connsiteX3" fmla="*/ 945357 w 1162050"/>
                <a:gd name="connsiteY3" fmla="*/ 2059 h 185415"/>
                <a:gd name="connsiteX4" fmla="*/ 492920 w 1162050"/>
                <a:gd name="connsiteY4" fmla="*/ 4440 h 185415"/>
                <a:gd name="connsiteX5" fmla="*/ 385764 w 1162050"/>
                <a:gd name="connsiteY5" fmla="*/ 52065 h 185415"/>
                <a:gd name="connsiteX6" fmla="*/ 340519 w 1162050"/>
                <a:gd name="connsiteY6" fmla="*/ 90165 h 185415"/>
                <a:gd name="connsiteX7" fmla="*/ 259557 w 1162050"/>
                <a:gd name="connsiteY7" fmla="*/ 135409 h 185415"/>
                <a:gd name="connsiteX8" fmla="*/ 150019 w 1162050"/>
                <a:gd name="connsiteY8" fmla="*/ 166365 h 185415"/>
                <a:gd name="connsiteX9" fmla="*/ 0 w 1162050"/>
                <a:gd name="connsiteY9" fmla="*/ 185415 h 185415"/>
                <a:gd name="connsiteX0" fmla="*/ 1162050 w 1162050"/>
                <a:gd name="connsiteY0" fmla="*/ 54446 h 185415"/>
                <a:gd name="connsiteX1" fmla="*/ 1076325 w 1162050"/>
                <a:gd name="connsiteY1" fmla="*/ 16346 h 185415"/>
                <a:gd name="connsiteX2" fmla="*/ 1031082 w 1162050"/>
                <a:gd name="connsiteY2" fmla="*/ 4440 h 185415"/>
                <a:gd name="connsiteX3" fmla="*/ 945357 w 1162050"/>
                <a:gd name="connsiteY3" fmla="*/ 2059 h 185415"/>
                <a:gd name="connsiteX4" fmla="*/ 492920 w 1162050"/>
                <a:gd name="connsiteY4" fmla="*/ 4440 h 185415"/>
                <a:gd name="connsiteX5" fmla="*/ 385764 w 1162050"/>
                <a:gd name="connsiteY5" fmla="*/ 52065 h 185415"/>
                <a:gd name="connsiteX6" fmla="*/ 338138 w 1162050"/>
                <a:gd name="connsiteY6" fmla="*/ 92546 h 185415"/>
                <a:gd name="connsiteX7" fmla="*/ 259557 w 1162050"/>
                <a:gd name="connsiteY7" fmla="*/ 135409 h 185415"/>
                <a:gd name="connsiteX8" fmla="*/ 150019 w 1162050"/>
                <a:gd name="connsiteY8" fmla="*/ 166365 h 185415"/>
                <a:gd name="connsiteX9" fmla="*/ 0 w 1162050"/>
                <a:gd name="connsiteY9" fmla="*/ 185415 h 185415"/>
                <a:gd name="connsiteX0" fmla="*/ 1162050 w 1162050"/>
                <a:gd name="connsiteY0" fmla="*/ 54446 h 185415"/>
                <a:gd name="connsiteX1" fmla="*/ 1076325 w 1162050"/>
                <a:gd name="connsiteY1" fmla="*/ 16346 h 185415"/>
                <a:gd name="connsiteX2" fmla="*/ 1031082 w 1162050"/>
                <a:gd name="connsiteY2" fmla="*/ 4440 h 185415"/>
                <a:gd name="connsiteX3" fmla="*/ 945357 w 1162050"/>
                <a:gd name="connsiteY3" fmla="*/ 2059 h 185415"/>
                <a:gd name="connsiteX4" fmla="*/ 492920 w 1162050"/>
                <a:gd name="connsiteY4" fmla="*/ 4440 h 185415"/>
                <a:gd name="connsiteX5" fmla="*/ 385764 w 1162050"/>
                <a:gd name="connsiteY5" fmla="*/ 52065 h 185415"/>
                <a:gd name="connsiteX6" fmla="*/ 338138 w 1162050"/>
                <a:gd name="connsiteY6" fmla="*/ 92546 h 185415"/>
                <a:gd name="connsiteX7" fmla="*/ 259557 w 1162050"/>
                <a:gd name="connsiteY7" fmla="*/ 135409 h 185415"/>
                <a:gd name="connsiteX8" fmla="*/ 150019 w 1162050"/>
                <a:gd name="connsiteY8" fmla="*/ 166365 h 185415"/>
                <a:gd name="connsiteX9" fmla="*/ 0 w 1162050"/>
                <a:gd name="connsiteY9" fmla="*/ 185415 h 185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2050" h="185415">
                  <a:moveTo>
                    <a:pt x="1162050" y="54446"/>
                  </a:moveTo>
                  <a:cubicBezTo>
                    <a:pt x="1130101" y="39563"/>
                    <a:pt x="1098153" y="24680"/>
                    <a:pt x="1076325" y="16346"/>
                  </a:cubicBezTo>
                  <a:cubicBezTo>
                    <a:pt x="1054497" y="8012"/>
                    <a:pt x="1052910" y="6821"/>
                    <a:pt x="1031082" y="4440"/>
                  </a:cubicBezTo>
                  <a:cubicBezTo>
                    <a:pt x="1009254" y="2059"/>
                    <a:pt x="1035051" y="2059"/>
                    <a:pt x="945357" y="2059"/>
                  </a:cubicBezTo>
                  <a:cubicBezTo>
                    <a:pt x="855663" y="2059"/>
                    <a:pt x="586185" y="-3894"/>
                    <a:pt x="492920" y="4440"/>
                  </a:cubicBezTo>
                  <a:cubicBezTo>
                    <a:pt x="399655" y="12774"/>
                    <a:pt x="413942" y="27856"/>
                    <a:pt x="385764" y="52065"/>
                  </a:cubicBezTo>
                  <a:cubicBezTo>
                    <a:pt x="357586" y="76274"/>
                    <a:pt x="359172" y="78655"/>
                    <a:pt x="338138" y="92546"/>
                  </a:cubicBezTo>
                  <a:cubicBezTo>
                    <a:pt x="317104" y="106437"/>
                    <a:pt x="290910" y="123106"/>
                    <a:pt x="259557" y="135409"/>
                  </a:cubicBezTo>
                  <a:cubicBezTo>
                    <a:pt x="228204" y="147712"/>
                    <a:pt x="193278" y="158031"/>
                    <a:pt x="150019" y="166365"/>
                  </a:cubicBezTo>
                  <a:cubicBezTo>
                    <a:pt x="106760" y="174699"/>
                    <a:pt x="53380" y="180057"/>
                    <a:pt x="0" y="185415"/>
                  </a:cubicBezTo>
                </a:path>
              </a:pathLst>
            </a:custGeom>
            <a:noFill/>
            <a:ln w="1905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07" name="直接箭头连接符 206"/>
            <p:cNvCxnSpPr/>
            <p:nvPr/>
          </p:nvCxnSpPr>
          <p:spPr>
            <a:xfrm rot="16200000" flipH="1" flipV="1">
              <a:off x="7539719" y="3007203"/>
              <a:ext cx="648000" cy="0"/>
            </a:xfrm>
            <a:prstGeom prst="straightConnector1">
              <a:avLst/>
            </a:prstGeom>
            <a:ln w="19050">
              <a:solidFill>
                <a:schemeClr val="tx1"/>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08" name="直接箭头连接符 207"/>
            <p:cNvCxnSpPr/>
            <p:nvPr/>
          </p:nvCxnSpPr>
          <p:spPr>
            <a:xfrm rot="16200000" flipH="1" flipV="1">
              <a:off x="7422292" y="3979323"/>
              <a:ext cx="864000" cy="0"/>
            </a:xfrm>
            <a:prstGeom prst="straightConnector1">
              <a:avLst/>
            </a:prstGeom>
            <a:ln w="19050">
              <a:solidFill>
                <a:schemeClr val="tx1"/>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09" name="任意多边形 208"/>
            <p:cNvSpPr/>
            <p:nvPr/>
          </p:nvSpPr>
          <p:spPr>
            <a:xfrm>
              <a:off x="6725189" y="4732934"/>
              <a:ext cx="2707482" cy="224828"/>
            </a:xfrm>
            <a:custGeom>
              <a:avLst/>
              <a:gdLst>
                <a:gd name="connsiteX0" fmla="*/ 0 w 2707482"/>
                <a:gd name="connsiteY0" fmla="*/ 221076 h 221076"/>
                <a:gd name="connsiteX1" fmla="*/ 111919 w 2707482"/>
                <a:gd name="connsiteY1" fmla="*/ 216313 h 221076"/>
                <a:gd name="connsiteX2" fmla="*/ 214313 w 2707482"/>
                <a:gd name="connsiteY2" fmla="*/ 194882 h 221076"/>
                <a:gd name="connsiteX3" fmla="*/ 369094 w 2707482"/>
                <a:gd name="connsiteY3" fmla="*/ 144876 h 221076"/>
                <a:gd name="connsiteX4" fmla="*/ 561975 w 2707482"/>
                <a:gd name="connsiteY4" fmla="*/ 90107 h 221076"/>
                <a:gd name="connsiteX5" fmla="*/ 719138 w 2707482"/>
                <a:gd name="connsiteY5" fmla="*/ 56769 h 221076"/>
                <a:gd name="connsiteX6" fmla="*/ 885825 w 2707482"/>
                <a:gd name="connsiteY6" fmla="*/ 23432 h 221076"/>
                <a:gd name="connsiteX7" fmla="*/ 1092994 w 2707482"/>
                <a:gd name="connsiteY7" fmla="*/ 2001 h 221076"/>
                <a:gd name="connsiteX8" fmla="*/ 1309688 w 2707482"/>
                <a:gd name="connsiteY8" fmla="*/ 2001 h 221076"/>
                <a:gd name="connsiteX9" fmla="*/ 1490663 w 2707482"/>
                <a:gd name="connsiteY9" fmla="*/ 11526 h 221076"/>
                <a:gd name="connsiteX10" fmla="*/ 1652588 w 2707482"/>
                <a:gd name="connsiteY10" fmla="*/ 32957 h 221076"/>
                <a:gd name="connsiteX11" fmla="*/ 1812132 w 2707482"/>
                <a:gd name="connsiteY11" fmla="*/ 52007 h 221076"/>
                <a:gd name="connsiteX12" fmla="*/ 2064544 w 2707482"/>
                <a:gd name="connsiteY12" fmla="*/ 54388 h 221076"/>
                <a:gd name="connsiteX13" fmla="*/ 2293144 w 2707482"/>
                <a:gd name="connsiteY13" fmla="*/ 54388 h 221076"/>
                <a:gd name="connsiteX14" fmla="*/ 2500313 w 2707482"/>
                <a:gd name="connsiteY14" fmla="*/ 52007 h 221076"/>
                <a:gd name="connsiteX15" fmla="*/ 2707482 w 2707482"/>
                <a:gd name="connsiteY15" fmla="*/ 35338 h 221076"/>
                <a:gd name="connsiteX0" fmla="*/ 0 w 2707482"/>
                <a:gd name="connsiteY0" fmla="*/ 223457 h 223457"/>
                <a:gd name="connsiteX1" fmla="*/ 111919 w 2707482"/>
                <a:gd name="connsiteY1" fmla="*/ 216313 h 223457"/>
                <a:gd name="connsiteX2" fmla="*/ 214313 w 2707482"/>
                <a:gd name="connsiteY2" fmla="*/ 194882 h 223457"/>
                <a:gd name="connsiteX3" fmla="*/ 369094 w 2707482"/>
                <a:gd name="connsiteY3" fmla="*/ 144876 h 223457"/>
                <a:gd name="connsiteX4" fmla="*/ 561975 w 2707482"/>
                <a:gd name="connsiteY4" fmla="*/ 90107 h 223457"/>
                <a:gd name="connsiteX5" fmla="*/ 719138 w 2707482"/>
                <a:gd name="connsiteY5" fmla="*/ 56769 h 223457"/>
                <a:gd name="connsiteX6" fmla="*/ 885825 w 2707482"/>
                <a:gd name="connsiteY6" fmla="*/ 23432 h 223457"/>
                <a:gd name="connsiteX7" fmla="*/ 1092994 w 2707482"/>
                <a:gd name="connsiteY7" fmla="*/ 2001 h 223457"/>
                <a:gd name="connsiteX8" fmla="*/ 1309688 w 2707482"/>
                <a:gd name="connsiteY8" fmla="*/ 2001 h 223457"/>
                <a:gd name="connsiteX9" fmla="*/ 1490663 w 2707482"/>
                <a:gd name="connsiteY9" fmla="*/ 11526 h 223457"/>
                <a:gd name="connsiteX10" fmla="*/ 1652588 w 2707482"/>
                <a:gd name="connsiteY10" fmla="*/ 32957 h 223457"/>
                <a:gd name="connsiteX11" fmla="*/ 1812132 w 2707482"/>
                <a:gd name="connsiteY11" fmla="*/ 52007 h 223457"/>
                <a:gd name="connsiteX12" fmla="*/ 2064544 w 2707482"/>
                <a:gd name="connsiteY12" fmla="*/ 54388 h 223457"/>
                <a:gd name="connsiteX13" fmla="*/ 2293144 w 2707482"/>
                <a:gd name="connsiteY13" fmla="*/ 54388 h 223457"/>
                <a:gd name="connsiteX14" fmla="*/ 2500313 w 2707482"/>
                <a:gd name="connsiteY14" fmla="*/ 52007 h 223457"/>
                <a:gd name="connsiteX15" fmla="*/ 2707482 w 2707482"/>
                <a:gd name="connsiteY15" fmla="*/ 35338 h 223457"/>
                <a:gd name="connsiteX0" fmla="*/ 0 w 2707482"/>
                <a:gd name="connsiteY0" fmla="*/ 223457 h 223457"/>
                <a:gd name="connsiteX1" fmla="*/ 109538 w 2707482"/>
                <a:gd name="connsiteY1" fmla="*/ 213932 h 223457"/>
                <a:gd name="connsiteX2" fmla="*/ 214313 w 2707482"/>
                <a:gd name="connsiteY2" fmla="*/ 194882 h 223457"/>
                <a:gd name="connsiteX3" fmla="*/ 369094 w 2707482"/>
                <a:gd name="connsiteY3" fmla="*/ 144876 h 223457"/>
                <a:gd name="connsiteX4" fmla="*/ 561975 w 2707482"/>
                <a:gd name="connsiteY4" fmla="*/ 90107 h 223457"/>
                <a:gd name="connsiteX5" fmla="*/ 719138 w 2707482"/>
                <a:gd name="connsiteY5" fmla="*/ 56769 h 223457"/>
                <a:gd name="connsiteX6" fmla="*/ 885825 w 2707482"/>
                <a:gd name="connsiteY6" fmla="*/ 23432 h 223457"/>
                <a:gd name="connsiteX7" fmla="*/ 1092994 w 2707482"/>
                <a:gd name="connsiteY7" fmla="*/ 2001 h 223457"/>
                <a:gd name="connsiteX8" fmla="*/ 1309688 w 2707482"/>
                <a:gd name="connsiteY8" fmla="*/ 2001 h 223457"/>
                <a:gd name="connsiteX9" fmla="*/ 1490663 w 2707482"/>
                <a:gd name="connsiteY9" fmla="*/ 11526 h 223457"/>
                <a:gd name="connsiteX10" fmla="*/ 1652588 w 2707482"/>
                <a:gd name="connsiteY10" fmla="*/ 32957 h 223457"/>
                <a:gd name="connsiteX11" fmla="*/ 1812132 w 2707482"/>
                <a:gd name="connsiteY11" fmla="*/ 52007 h 223457"/>
                <a:gd name="connsiteX12" fmla="*/ 2064544 w 2707482"/>
                <a:gd name="connsiteY12" fmla="*/ 54388 h 223457"/>
                <a:gd name="connsiteX13" fmla="*/ 2293144 w 2707482"/>
                <a:gd name="connsiteY13" fmla="*/ 54388 h 223457"/>
                <a:gd name="connsiteX14" fmla="*/ 2500313 w 2707482"/>
                <a:gd name="connsiteY14" fmla="*/ 52007 h 223457"/>
                <a:gd name="connsiteX15" fmla="*/ 2707482 w 2707482"/>
                <a:gd name="connsiteY15" fmla="*/ 35338 h 223457"/>
                <a:gd name="connsiteX0" fmla="*/ 0 w 2707482"/>
                <a:gd name="connsiteY0" fmla="*/ 223457 h 223457"/>
                <a:gd name="connsiteX1" fmla="*/ 109538 w 2707482"/>
                <a:gd name="connsiteY1" fmla="*/ 213932 h 223457"/>
                <a:gd name="connsiteX2" fmla="*/ 214313 w 2707482"/>
                <a:gd name="connsiteY2" fmla="*/ 194882 h 223457"/>
                <a:gd name="connsiteX3" fmla="*/ 369094 w 2707482"/>
                <a:gd name="connsiteY3" fmla="*/ 147257 h 223457"/>
                <a:gd name="connsiteX4" fmla="*/ 561975 w 2707482"/>
                <a:gd name="connsiteY4" fmla="*/ 90107 h 223457"/>
                <a:gd name="connsiteX5" fmla="*/ 719138 w 2707482"/>
                <a:gd name="connsiteY5" fmla="*/ 56769 h 223457"/>
                <a:gd name="connsiteX6" fmla="*/ 885825 w 2707482"/>
                <a:gd name="connsiteY6" fmla="*/ 23432 h 223457"/>
                <a:gd name="connsiteX7" fmla="*/ 1092994 w 2707482"/>
                <a:gd name="connsiteY7" fmla="*/ 2001 h 223457"/>
                <a:gd name="connsiteX8" fmla="*/ 1309688 w 2707482"/>
                <a:gd name="connsiteY8" fmla="*/ 2001 h 223457"/>
                <a:gd name="connsiteX9" fmla="*/ 1490663 w 2707482"/>
                <a:gd name="connsiteY9" fmla="*/ 11526 h 223457"/>
                <a:gd name="connsiteX10" fmla="*/ 1652588 w 2707482"/>
                <a:gd name="connsiteY10" fmla="*/ 32957 h 223457"/>
                <a:gd name="connsiteX11" fmla="*/ 1812132 w 2707482"/>
                <a:gd name="connsiteY11" fmla="*/ 52007 h 223457"/>
                <a:gd name="connsiteX12" fmla="*/ 2064544 w 2707482"/>
                <a:gd name="connsiteY12" fmla="*/ 54388 h 223457"/>
                <a:gd name="connsiteX13" fmla="*/ 2293144 w 2707482"/>
                <a:gd name="connsiteY13" fmla="*/ 54388 h 223457"/>
                <a:gd name="connsiteX14" fmla="*/ 2500313 w 2707482"/>
                <a:gd name="connsiteY14" fmla="*/ 52007 h 223457"/>
                <a:gd name="connsiteX15" fmla="*/ 2707482 w 2707482"/>
                <a:gd name="connsiteY15" fmla="*/ 35338 h 223457"/>
                <a:gd name="connsiteX0" fmla="*/ 0 w 2707482"/>
                <a:gd name="connsiteY0" fmla="*/ 223457 h 223457"/>
                <a:gd name="connsiteX1" fmla="*/ 109538 w 2707482"/>
                <a:gd name="connsiteY1" fmla="*/ 213932 h 223457"/>
                <a:gd name="connsiteX2" fmla="*/ 214313 w 2707482"/>
                <a:gd name="connsiteY2" fmla="*/ 194882 h 223457"/>
                <a:gd name="connsiteX3" fmla="*/ 369094 w 2707482"/>
                <a:gd name="connsiteY3" fmla="*/ 147257 h 223457"/>
                <a:gd name="connsiteX4" fmla="*/ 561975 w 2707482"/>
                <a:gd name="connsiteY4" fmla="*/ 97251 h 223457"/>
                <a:gd name="connsiteX5" fmla="*/ 719138 w 2707482"/>
                <a:gd name="connsiteY5" fmla="*/ 56769 h 223457"/>
                <a:gd name="connsiteX6" fmla="*/ 885825 w 2707482"/>
                <a:gd name="connsiteY6" fmla="*/ 23432 h 223457"/>
                <a:gd name="connsiteX7" fmla="*/ 1092994 w 2707482"/>
                <a:gd name="connsiteY7" fmla="*/ 2001 h 223457"/>
                <a:gd name="connsiteX8" fmla="*/ 1309688 w 2707482"/>
                <a:gd name="connsiteY8" fmla="*/ 2001 h 223457"/>
                <a:gd name="connsiteX9" fmla="*/ 1490663 w 2707482"/>
                <a:gd name="connsiteY9" fmla="*/ 11526 h 223457"/>
                <a:gd name="connsiteX10" fmla="*/ 1652588 w 2707482"/>
                <a:gd name="connsiteY10" fmla="*/ 32957 h 223457"/>
                <a:gd name="connsiteX11" fmla="*/ 1812132 w 2707482"/>
                <a:gd name="connsiteY11" fmla="*/ 52007 h 223457"/>
                <a:gd name="connsiteX12" fmla="*/ 2064544 w 2707482"/>
                <a:gd name="connsiteY12" fmla="*/ 54388 h 223457"/>
                <a:gd name="connsiteX13" fmla="*/ 2293144 w 2707482"/>
                <a:gd name="connsiteY13" fmla="*/ 54388 h 223457"/>
                <a:gd name="connsiteX14" fmla="*/ 2500313 w 2707482"/>
                <a:gd name="connsiteY14" fmla="*/ 52007 h 223457"/>
                <a:gd name="connsiteX15" fmla="*/ 2707482 w 2707482"/>
                <a:gd name="connsiteY15" fmla="*/ 35338 h 223457"/>
                <a:gd name="connsiteX0" fmla="*/ 0 w 2707482"/>
                <a:gd name="connsiteY0" fmla="*/ 223457 h 223457"/>
                <a:gd name="connsiteX1" fmla="*/ 109538 w 2707482"/>
                <a:gd name="connsiteY1" fmla="*/ 213932 h 223457"/>
                <a:gd name="connsiteX2" fmla="*/ 214313 w 2707482"/>
                <a:gd name="connsiteY2" fmla="*/ 194882 h 223457"/>
                <a:gd name="connsiteX3" fmla="*/ 369094 w 2707482"/>
                <a:gd name="connsiteY3" fmla="*/ 147257 h 223457"/>
                <a:gd name="connsiteX4" fmla="*/ 559594 w 2707482"/>
                <a:gd name="connsiteY4" fmla="*/ 92488 h 223457"/>
                <a:gd name="connsiteX5" fmla="*/ 719138 w 2707482"/>
                <a:gd name="connsiteY5" fmla="*/ 56769 h 223457"/>
                <a:gd name="connsiteX6" fmla="*/ 885825 w 2707482"/>
                <a:gd name="connsiteY6" fmla="*/ 23432 h 223457"/>
                <a:gd name="connsiteX7" fmla="*/ 1092994 w 2707482"/>
                <a:gd name="connsiteY7" fmla="*/ 2001 h 223457"/>
                <a:gd name="connsiteX8" fmla="*/ 1309688 w 2707482"/>
                <a:gd name="connsiteY8" fmla="*/ 2001 h 223457"/>
                <a:gd name="connsiteX9" fmla="*/ 1490663 w 2707482"/>
                <a:gd name="connsiteY9" fmla="*/ 11526 h 223457"/>
                <a:gd name="connsiteX10" fmla="*/ 1652588 w 2707482"/>
                <a:gd name="connsiteY10" fmla="*/ 32957 h 223457"/>
                <a:gd name="connsiteX11" fmla="*/ 1812132 w 2707482"/>
                <a:gd name="connsiteY11" fmla="*/ 52007 h 223457"/>
                <a:gd name="connsiteX12" fmla="*/ 2064544 w 2707482"/>
                <a:gd name="connsiteY12" fmla="*/ 54388 h 223457"/>
                <a:gd name="connsiteX13" fmla="*/ 2293144 w 2707482"/>
                <a:gd name="connsiteY13" fmla="*/ 54388 h 223457"/>
                <a:gd name="connsiteX14" fmla="*/ 2500313 w 2707482"/>
                <a:gd name="connsiteY14" fmla="*/ 52007 h 223457"/>
                <a:gd name="connsiteX15" fmla="*/ 2707482 w 2707482"/>
                <a:gd name="connsiteY15" fmla="*/ 35338 h 223457"/>
                <a:gd name="connsiteX0" fmla="*/ 0 w 2707482"/>
                <a:gd name="connsiteY0" fmla="*/ 223457 h 223457"/>
                <a:gd name="connsiteX1" fmla="*/ 109538 w 2707482"/>
                <a:gd name="connsiteY1" fmla="*/ 213932 h 223457"/>
                <a:gd name="connsiteX2" fmla="*/ 214313 w 2707482"/>
                <a:gd name="connsiteY2" fmla="*/ 194882 h 223457"/>
                <a:gd name="connsiteX3" fmla="*/ 369094 w 2707482"/>
                <a:gd name="connsiteY3" fmla="*/ 147257 h 223457"/>
                <a:gd name="connsiteX4" fmla="*/ 559594 w 2707482"/>
                <a:gd name="connsiteY4" fmla="*/ 94869 h 223457"/>
                <a:gd name="connsiteX5" fmla="*/ 719138 w 2707482"/>
                <a:gd name="connsiteY5" fmla="*/ 56769 h 223457"/>
                <a:gd name="connsiteX6" fmla="*/ 885825 w 2707482"/>
                <a:gd name="connsiteY6" fmla="*/ 23432 h 223457"/>
                <a:gd name="connsiteX7" fmla="*/ 1092994 w 2707482"/>
                <a:gd name="connsiteY7" fmla="*/ 2001 h 223457"/>
                <a:gd name="connsiteX8" fmla="*/ 1309688 w 2707482"/>
                <a:gd name="connsiteY8" fmla="*/ 2001 h 223457"/>
                <a:gd name="connsiteX9" fmla="*/ 1490663 w 2707482"/>
                <a:gd name="connsiteY9" fmla="*/ 11526 h 223457"/>
                <a:gd name="connsiteX10" fmla="*/ 1652588 w 2707482"/>
                <a:gd name="connsiteY10" fmla="*/ 32957 h 223457"/>
                <a:gd name="connsiteX11" fmla="*/ 1812132 w 2707482"/>
                <a:gd name="connsiteY11" fmla="*/ 52007 h 223457"/>
                <a:gd name="connsiteX12" fmla="*/ 2064544 w 2707482"/>
                <a:gd name="connsiteY12" fmla="*/ 54388 h 223457"/>
                <a:gd name="connsiteX13" fmla="*/ 2293144 w 2707482"/>
                <a:gd name="connsiteY13" fmla="*/ 54388 h 223457"/>
                <a:gd name="connsiteX14" fmla="*/ 2500313 w 2707482"/>
                <a:gd name="connsiteY14" fmla="*/ 52007 h 223457"/>
                <a:gd name="connsiteX15" fmla="*/ 2707482 w 2707482"/>
                <a:gd name="connsiteY15" fmla="*/ 35338 h 223457"/>
                <a:gd name="connsiteX0" fmla="*/ 0 w 2707482"/>
                <a:gd name="connsiteY0" fmla="*/ 223457 h 223457"/>
                <a:gd name="connsiteX1" fmla="*/ 109538 w 2707482"/>
                <a:gd name="connsiteY1" fmla="*/ 213932 h 223457"/>
                <a:gd name="connsiteX2" fmla="*/ 214313 w 2707482"/>
                <a:gd name="connsiteY2" fmla="*/ 194882 h 223457"/>
                <a:gd name="connsiteX3" fmla="*/ 369094 w 2707482"/>
                <a:gd name="connsiteY3" fmla="*/ 147257 h 223457"/>
                <a:gd name="connsiteX4" fmla="*/ 559594 w 2707482"/>
                <a:gd name="connsiteY4" fmla="*/ 94869 h 223457"/>
                <a:gd name="connsiteX5" fmla="*/ 719138 w 2707482"/>
                <a:gd name="connsiteY5" fmla="*/ 56769 h 223457"/>
                <a:gd name="connsiteX6" fmla="*/ 881063 w 2707482"/>
                <a:gd name="connsiteY6" fmla="*/ 23432 h 223457"/>
                <a:gd name="connsiteX7" fmla="*/ 1092994 w 2707482"/>
                <a:gd name="connsiteY7" fmla="*/ 2001 h 223457"/>
                <a:gd name="connsiteX8" fmla="*/ 1309688 w 2707482"/>
                <a:gd name="connsiteY8" fmla="*/ 2001 h 223457"/>
                <a:gd name="connsiteX9" fmla="*/ 1490663 w 2707482"/>
                <a:gd name="connsiteY9" fmla="*/ 11526 h 223457"/>
                <a:gd name="connsiteX10" fmla="*/ 1652588 w 2707482"/>
                <a:gd name="connsiteY10" fmla="*/ 32957 h 223457"/>
                <a:gd name="connsiteX11" fmla="*/ 1812132 w 2707482"/>
                <a:gd name="connsiteY11" fmla="*/ 52007 h 223457"/>
                <a:gd name="connsiteX12" fmla="*/ 2064544 w 2707482"/>
                <a:gd name="connsiteY12" fmla="*/ 54388 h 223457"/>
                <a:gd name="connsiteX13" fmla="*/ 2293144 w 2707482"/>
                <a:gd name="connsiteY13" fmla="*/ 54388 h 223457"/>
                <a:gd name="connsiteX14" fmla="*/ 2500313 w 2707482"/>
                <a:gd name="connsiteY14" fmla="*/ 52007 h 223457"/>
                <a:gd name="connsiteX15" fmla="*/ 2707482 w 2707482"/>
                <a:gd name="connsiteY15" fmla="*/ 35338 h 223457"/>
                <a:gd name="connsiteX0" fmla="*/ 0 w 2707482"/>
                <a:gd name="connsiteY0" fmla="*/ 224828 h 224828"/>
                <a:gd name="connsiteX1" fmla="*/ 109538 w 2707482"/>
                <a:gd name="connsiteY1" fmla="*/ 215303 h 224828"/>
                <a:gd name="connsiteX2" fmla="*/ 214313 w 2707482"/>
                <a:gd name="connsiteY2" fmla="*/ 196253 h 224828"/>
                <a:gd name="connsiteX3" fmla="*/ 369094 w 2707482"/>
                <a:gd name="connsiteY3" fmla="*/ 148628 h 224828"/>
                <a:gd name="connsiteX4" fmla="*/ 559594 w 2707482"/>
                <a:gd name="connsiteY4" fmla="*/ 96240 h 224828"/>
                <a:gd name="connsiteX5" fmla="*/ 719138 w 2707482"/>
                <a:gd name="connsiteY5" fmla="*/ 58140 h 224828"/>
                <a:gd name="connsiteX6" fmla="*/ 881063 w 2707482"/>
                <a:gd name="connsiteY6" fmla="*/ 24803 h 224828"/>
                <a:gd name="connsiteX7" fmla="*/ 1092994 w 2707482"/>
                <a:gd name="connsiteY7" fmla="*/ 3372 h 224828"/>
                <a:gd name="connsiteX8" fmla="*/ 1307307 w 2707482"/>
                <a:gd name="connsiteY8" fmla="*/ 991 h 224828"/>
                <a:gd name="connsiteX9" fmla="*/ 1490663 w 2707482"/>
                <a:gd name="connsiteY9" fmla="*/ 12897 h 224828"/>
                <a:gd name="connsiteX10" fmla="*/ 1652588 w 2707482"/>
                <a:gd name="connsiteY10" fmla="*/ 34328 h 224828"/>
                <a:gd name="connsiteX11" fmla="*/ 1812132 w 2707482"/>
                <a:gd name="connsiteY11" fmla="*/ 53378 h 224828"/>
                <a:gd name="connsiteX12" fmla="*/ 2064544 w 2707482"/>
                <a:gd name="connsiteY12" fmla="*/ 55759 h 224828"/>
                <a:gd name="connsiteX13" fmla="*/ 2293144 w 2707482"/>
                <a:gd name="connsiteY13" fmla="*/ 55759 h 224828"/>
                <a:gd name="connsiteX14" fmla="*/ 2500313 w 2707482"/>
                <a:gd name="connsiteY14" fmla="*/ 53378 h 224828"/>
                <a:gd name="connsiteX15" fmla="*/ 2707482 w 2707482"/>
                <a:gd name="connsiteY15" fmla="*/ 36709 h 22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07482" h="224828">
                  <a:moveTo>
                    <a:pt x="0" y="224828"/>
                  </a:moveTo>
                  <a:cubicBezTo>
                    <a:pt x="38100" y="224629"/>
                    <a:pt x="73819" y="220065"/>
                    <a:pt x="109538" y="215303"/>
                  </a:cubicBezTo>
                  <a:cubicBezTo>
                    <a:pt x="145257" y="210541"/>
                    <a:pt x="171054" y="207366"/>
                    <a:pt x="214313" y="196253"/>
                  </a:cubicBezTo>
                  <a:cubicBezTo>
                    <a:pt x="257572" y="185140"/>
                    <a:pt x="311547" y="165297"/>
                    <a:pt x="369094" y="148628"/>
                  </a:cubicBezTo>
                  <a:cubicBezTo>
                    <a:pt x="426641" y="131959"/>
                    <a:pt x="501253" y="111321"/>
                    <a:pt x="559594" y="96240"/>
                  </a:cubicBezTo>
                  <a:cubicBezTo>
                    <a:pt x="617935" y="81159"/>
                    <a:pt x="665560" y="70046"/>
                    <a:pt x="719138" y="58140"/>
                  </a:cubicBezTo>
                  <a:cubicBezTo>
                    <a:pt x="772716" y="46234"/>
                    <a:pt x="818754" y="33931"/>
                    <a:pt x="881063" y="24803"/>
                  </a:cubicBezTo>
                  <a:cubicBezTo>
                    <a:pt x="943372" y="15675"/>
                    <a:pt x="1021953" y="7341"/>
                    <a:pt x="1092994" y="3372"/>
                  </a:cubicBezTo>
                  <a:cubicBezTo>
                    <a:pt x="1164035" y="-597"/>
                    <a:pt x="1241029" y="-596"/>
                    <a:pt x="1307307" y="991"/>
                  </a:cubicBezTo>
                  <a:cubicBezTo>
                    <a:pt x="1373585" y="2578"/>
                    <a:pt x="1433116" y="7341"/>
                    <a:pt x="1490663" y="12897"/>
                  </a:cubicBezTo>
                  <a:cubicBezTo>
                    <a:pt x="1548210" y="18453"/>
                    <a:pt x="1652588" y="34328"/>
                    <a:pt x="1652588" y="34328"/>
                  </a:cubicBezTo>
                  <a:cubicBezTo>
                    <a:pt x="1706166" y="41075"/>
                    <a:pt x="1743473" y="49806"/>
                    <a:pt x="1812132" y="53378"/>
                  </a:cubicBezTo>
                  <a:cubicBezTo>
                    <a:pt x="1880791" y="56950"/>
                    <a:pt x="2064544" y="55759"/>
                    <a:pt x="2064544" y="55759"/>
                  </a:cubicBezTo>
                  <a:lnTo>
                    <a:pt x="2293144" y="55759"/>
                  </a:lnTo>
                  <a:lnTo>
                    <a:pt x="2500313" y="53378"/>
                  </a:lnTo>
                  <a:cubicBezTo>
                    <a:pt x="2569369" y="50203"/>
                    <a:pt x="2638425" y="43456"/>
                    <a:pt x="2707482" y="36709"/>
                  </a:cubicBezTo>
                </a:path>
              </a:pathLst>
            </a:custGeom>
            <a:noFill/>
            <a:ln w="19050">
              <a:solidFill>
                <a:srgbClr val="FF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0" name="组合 209"/>
            <p:cNvGrpSpPr/>
            <p:nvPr/>
          </p:nvGrpSpPr>
          <p:grpSpPr>
            <a:xfrm rot="360000">
              <a:off x="7060677" y="4637598"/>
              <a:ext cx="540156" cy="691212"/>
              <a:chOff x="2591980" y="4491780"/>
              <a:chExt cx="540156" cy="691212"/>
            </a:xfrm>
            <a:effectLst>
              <a:outerShdw blurRad="50800" dist="38100" dir="2700000" algn="tl" rotWithShape="0">
                <a:prstClr val="black">
                  <a:alpha val="40000"/>
                </a:prstClr>
              </a:outerShdw>
            </a:effectLst>
          </p:grpSpPr>
          <p:sp>
            <p:nvSpPr>
              <p:cNvPr id="211" name="椭圆 210"/>
              <p:cNvSpPr/>
              <p:nvPr/>
            </p:nvSpPr>
            <p:spPr>
              <a:xfrm rot="20322709">
                <a:off x="2591980" y="4491780"/>
                <a:ext cx="396000" cy="252000"/>
              </a:xfrm>
              <a:prstGeom prst="ellipse">
                <a:avLst/>
              </a:prstGeom>
              <a:solidFill>
                <a:schemeClr val="bg1">
                  <a:lumMod val="50000"/>
                  <a:alpha val="50000"/>
                </a:schemeClr>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2" name="任意多边形 211"/>
              <p:cNvSpPr/>
              <p:nvPr/>
            </p:nvSpPr>
            <p:spPr>
              <a:xfrm rot="20340000">
                <a:off x="2700137" y="4703128"/>
                <a:ext cx="431999" cy="479864"/>
              </a:xfrm>
              <a:custGeom>
                <a:avLst/>
                <a:gdLst>
                  <a:gd name="connsiteX0" fmla="*/ 306919 w 431999"/>
                  <a:gd name="connsiteY0" fmla="*/ 0 h 479864"/>
                  <a:gd name="connsiteX1" fmla="*/ 336767 w 431999"/>
                  <a:gd name="connsiteY1" fmla="*/ 18901 h 479864"/>
                  <a:gd name="connsiteX2" fmla="*/ 431999 w 431999"/>
                  <a:gd name="connsiteY2" fmla="*/ 227863 h 479864"/>
                  <a:gd name="connsiteX3" fmla="*/ 215999 w 431999"/>
                  <a:gd name="connsiteY3" fmla="*/ 479864 h 479864"/>
                  <a:gd name="connsiteX4" fmla="*/ 0 w 431999"/>
                  <a:gd name="connsiteY4" fmla="*/ 227864 h 479864"/>
                  <a:gd name="connsiteX5" fmla="*/ 95232 w 431999"/>
                  <a:gd name="connsiteY5" fmla="*/ 18901 h 479864"/>
                  <a:gd name="connsiteX6" fmla="*/ 125078 w 431999"/>
                  <a:gd name="connsiteY6" fmla="*/ 0 h 479864"/>
                  <a:gd name="connsiteX7" fmla="*/ 306919 w 431999"/>
                  <a:gd name="connsiteY7" fmla="*/ 0 h 479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999" h="479864">
                    <a:moveTo>
                      <a:pt x="306919" y="0"/>
                    </a:moveTo>
                    <a:lnTo>
                      <a:pt x="336767" y="18901"/>
                    </a:lnTo>
                    <a:cubicBezTo>
                      <a:pt x="394224" y="64187"/>
                      <a:pt x="431999" y="140878"/>
                      <a:pt x="431999" y="227863"/>
                    </a:cubicBezTo>
                    <a:cubicBezTo>
                      <a:pt x="432000" y="367040"/>
                      <a:pt x="335293" y="479863"/>
                      <a:pt x="215999" y="479864"/>
                    </a:cubicBezTo>
                    <a:cubicBezTo>
                      <a:pt x="96705" y="479864"/>
                      <a:pt x="-1" y="367040"/>
                      <a:pt x="0" y="227864"/>
                    </a:cubicBezTo>
                    <a:cubicBezTo>
                      <a:pt x="0" y="140879"/>
                      <a:pt x="37775" y="64188"/>
                      <a:pt x="95232" y="18901"/>
                    </a:cubicBezTo>
                    <a:lnTo>
                      <a:pt x="125078" y="0"/>
                    </a:lnTo>
                    <a:lnTo>
                      <a:pt x="306919" y="0"/>
                    </a:lnTo>
                    <a:close/>
                  </a:path>
                </a:pathLst>
              </a:custGeom>
              <a:solidFill>
                <a:schemeClr val="bg1">
                  <a:lumMod val="50000"/>
                  <a:alpha val="80000"/>
                </a:schemeClr>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3" name="组合 212"/>
            <p:cNvGrpSpPr/>
            <p:nvPr/>
          </p:nvGrpSpPr>
          <p:grpSpPr>
            <a:xfrm rot="1200000">
              <a:off x="7774401" y="4552705"/>
              <a:ext cx="540156" cy="691212"/>
              <a:chOff x="2591980" y="4491780"/>
              <a:chExt cx="540156" cy="691212"/>
            </a:xfrm>
            <a:effectLst>
              <a:outerShdw blurRad="50800" dist="38100" dir="2700000" algn="tl" rotWithShape="0">
                <a:prstClr val="black">
                  <a:alpha val="40000"/>
                </a:prstClr>
              </a:outerShdw>
            </a:effectLst>
          </p:grpSpPr>
          <p:sp>
            <p:nvSpPr>
              <p:cNvPr id="214" name="椭圆 213"/>
              <p:cNvSpPr/>
              <p:nvPr/>
            </p:nvSpPr>
            <p:spPr>
              <a:xfrm rot="20322709">
                <a:off x="2591980" y="4491780"/>
                <a:ext cx="396000" cy="252000"/>
              </a:xfrm>
              <a:prstGeom prst="ellipse">
                <a:avLst/>
              </a:prstGeom>
              <a:solidFill>
                <a:schemeClr val="bg1">
                  <a:lumMod val="50000"/>
                  <a:alpha val="50000"/>
                </a:schemeClr>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 name="任意多边形 214"/>
              <p:cNvSpPr/>
              <p:nvPr/>
            </p:nvSpPr>
            <p:spPr>
              <a:xfrm rot="20340000">
                <a:off x="2700137" y="4703128"/>
                <a:ext cx="431999" cy="479864"/>
              </a:xfrm>
              <a:custGeom>
                <a:avLst/>
                <a:gdLst>
                  <a:gd name="connsiteX0" fmla="*/ 306919 w 431999"/>
                  <a:gd name="connsiteY0" fmla="*/ 0 h 479864"/>
                  <a:gd name="connsiteX1" fmla="*/ 336767 w 431999"/>
                  <a:gd name="connsiteY1" fmla="*/ 18901 h 479864"/>
                  <a:gd name="connsiteX2" fmla="*/ 431999 w 431999"/>
                  <a:gd name="connsiteY2" fmla="*/ 227863 h 479864"/>
                  <a:gd name="connsiteX3" fmla="*/ 215999 w 431999"/>
                  <a:gd name="connsiteY3" fmla="*/ 479864 h 479864"/>
                  <a:gd name="connsiteX4" fmla="*/ 0 w 431999"/>
                  <a:gd name="connsiteY4" fmla="*/ 227864 h 479864"/>
                  <a:gd name="connsiteX5" fmla="*/ 95232 w 431999"/>
                  <a:gd name="connsiteY5" fmla="*/ 18901 h 479864"/>
                  <a:gd name="connsiteX6" fmla="*/ 125078 w 431999"/>
                  <a:gd name="connsiteY6" fmla="*/ 0 h 479864"/>
                  <a:gd name="connsiteX7" fmla="*/ 306919 w 431999"/>
                  <a:gd name="connsiteY7" fmla="*/ 0 h 479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999" h="479864">
                    <a:moveTo>
                      <a:pt x="306919" y="0"/>
                    </a:moveTo>
                    <a:lnTo>
                      <a:pt x="336767" y="18901"/>
                    </a:lnTo>
                    <a:cubicBezTo>
                      <a:pt x="394224" y="64187"/>
                      <a:pt x="431999" y="140878"/>
                      <a:pt x="431999" y="227863"/>
                    </a:cubicBezTo>
                    <a:cubicBezTo>
                      <a:pt x="432000" y="367040"/>
                      <a:pt x="335293" y="479863"/>
                      <a:pt x="215999" y="479864"/>
                    </a:cubicBezTo>
                    <a:cubicBezTo>
                      <a:pt x="96705" y="479864"/>
                      <a:pt x="-1" y="367040"/>
                      <a:pt x="0" y="227864"/>
                    </a:cubicBezTo>
                    <a:cubicBezTo>
                      <a:pt x="0" y="140879"/>
                      <a:pt x="37775" y="64188"/>
                      <a:pt x="95232" y="18901"/>
                    </a:cubicBezTo>
                    <a:lnTo>
                      <a:pt x="125078" y="0"/>
                    </a:lnTo>
                    <a:lnTo>
                      <a:pt x="306919" y="0"/>
                    </a:lnTo>
                    <a:close/>
                  </a:path>
                </a:pathLst>
              </a:custGeom>
              <a:solidFill>
                <a:schemeClr val="bg1">
                  <a:lumMod val="50000"/>
                  <a:alpha val="80000"/>
                </a:schemeClr>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6" name="组合 215"/>
            <p:cNvGrpSpPr/>
            <p:nvPr/>
          </p:nvGrpSpPr>
          <p:grpSpPr>
            <a:xfrm rot="1200000">
              <a:off x="8494052" y="4607468"/>
              <a:ext cx="540156" cy="691212"/>
              <a:chOff x="2591980" y="4491780"/>
              <a:chExt cx="540156" cy="691212"/>
            </a:xfrm>
            <a:effectLst>
              <a:outerShdw blurRad="50800" dist="38100" dir="2700000" algn="tl" rotWithShape="0">
                <a:prstClr val="black">
                  <a:alpha val="40000"/>
                </a:prstClr>
              </a:outerShdw>
            </a:effectLst>
          </p:grpSpPr>
          <p:sp>
            <p:nvSpPr>
              <p:cNvPr id="217" name="椭圆 216"/>
              <p:cNvSpPr/>
              <p:nvPr/>
            </p:nvSpPr>
            <p:spPr>
              <a:xfrm rot="20322709">
                <a:off x="2591980" y="4491780"/>
                <a:ext cx="396000" cy="252000"/>
              </a:xfrm>
              <a:prstGeom prst="ellipse">
                <a:avLst/>
              </a:prstGeom>
              <a:solidFill>
                <a:schemeClr val="bg1">
                  <a:lumMod val="50000"/>
                  <a:alpha val="50000"/>
                </a:schemeClr>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8" name="任意多边形 217"/>
              <p:cNvSpPr/>
              <p:nvPr/>
            </p:nvSpPr>
            <p:spPr>
              <a:xfrm rot="20340000">
                <a:off x="2700137" y="4703128"/>
                <a:ext cx="431999" cy="479864"/>
              </a:xfrm>
              <a:custGeom>
                <a:avLst/>
                <a:gdLst>
                  <a:gd name="connsiteX0" fmla="*/ 306919 w 431999"/>
                  <a:gd name="connsiteY0" fmla="*/ 0 h 479864"/>
                  <a:gd name="connsiteX1" fmla="*/ 336767 w 431999"/>
                  <a:gd name="connsiteY1" fmla="*/ 18901 h 479864"/>
                  <a:gd name="connsiteX2" fmla="*/ 431999 w 431999"/>
                  <a:gd name="connsiteY2" fmla="*/ 227863 h 479864"/>
                  <a:gd name="connsiteX3" fmla="*/ 215999 w 431999"/>
                  <a:gd name="connsiteY3" fmla="*/ 479864 h 479864"/>
                  <a:gd name="connsiteX4" fmla="*/ 0 w 431999"/>
                  <a:gd name="connsiteY4" fmla="*/ 227864 h 479864"/>
                  <a:gd name="connsiteX5" fmla="*/ 95232 w 431999"/>
                  <a:gd name="connsiteY5" fmla="*/ 18901 h 479864"/>
                  <a:gd name="connsiteX6" fmla="*/ 125078 w 431999"/>
                  <a:gd name="connsiteY6" fmla="*/ 0 h 479864"/>
                  <a:gd name="connsiteX7" fmla="*/ 306919 w 431999"/>
                  <a:gd name="connsiteY7" fmla="*/ 0 h 479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999" h="479864">
                    <a:moveTo>
                      <a:pt x="306919" y="0"/>
                    </a:moveTo>
                    <a:lnTo>
                      <a:pt x="336767" y="18901"/>
                    </a:lnTo>
                    <a:cubicBezTo>
                      <a:pt x="394224" y="64187"/>
                      <a:pt x="431999" y="140878"/>
                      <a:pt x="431999" y="227863"/>
                    </a:cubicBezTo>
                    <a:cubicBezTo>
                      <a:pt x="432000" y="367040"/>
                      <a:pt x="335293" y="479863"/>
                      <a:pt x="215999" y="479864"/>
                    </a:cubicBezTo>
                    <a:cubicBezTo>
                      <a:pt x="96705" y="479864"/>
                      <a:pt x="-1" y="367040"/>
                      <a:pt x="0" y="227864"/>
                    </a:cubicBezTo>
                    <a:cubicBezTo>
                      <a:pt x="0" y="140879"/>
                      <a:pt x="37775" y="64188"/>
                      <a:pt x="95232" y="18901"/>
                    </a:cubicBezTo>
                    <a:lnTo>
                      <a:pt x="125078" y="0"/>
                    </a:lnTo>
                    <a:lnTo>
                      <a:pt x="306919" y="0"/>
                    </a:lnTo>
                    <a:close/>
                  </a:path>
                </a:pathLst>
              </a:custGeom>
              <a:solidFill>
                <a:schemeClr val="bg1">
                  <a:lumMod val="50000"/>
                  <a:alpha val="80000"/>
                </a:schemeClr>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9" name="组合 218"/>
            <p:cNvGrpSpPr/>
            <p:nvPr/>
          </p:nvGrpSpPr>
          <p:grpSpPr>
            <a:xfrm>
              <a:off x="8501191" y="5317340"/>
              <a:ext cx="344195" cy="562424"/>
              <a:chOff x="9366261" y="5246247"/>
              <a:chExt cx="344195" cy="562424"/>
            </a:xfrm>
            <a:effectLst>
              <a:outerShdw blurRad="50800" dist="38100" dir="2700000" algn="tl" rotWithShape="0">
                <a:prstClr val="black">
                  <a:alpha val="40000"/>
                </a:prstClr>
              </a:outerShdw>
            </a:effectLst>
          </p:grpSpPr>
          <p:sp>
            <p:nvSpPr>
              <p:cNvPr id="220" name="椭圆 219"/>
              <p:cNvSpPr/>
              <p:nvPr/>
            </p:nvSpPr>
            <p:spPr>
              <a:xfrm>
                <a:off x="9606055" y="5246247"/>
                <a:ext cx="90000" cy="90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1" name="椭圆 220"/>
              <p:cNvSpPr/>
              <p:nvPr/>
            </p:nvSpPr>
            <p:spPr>
              <a:xfrm>
                <a:off x="9606055" y="5336800"/>
                <a:ext cx="90000" cy="90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2" name="椭圆 221"/>
              <p:cNvSpPr/>
              <p:nvPr/>
            </p:nvSpPr>
            <p:spPr>
              <a:xfrm>
                <a:off x="9615581" y="5419285"/>
                <a:ext cx="90000" cy="90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3" name="椭圆 222"/>
              <p:cNvSpPr/>
              <p:nvPr/>
            </p:nvSpPr>
            <p:spPr>
              <a:xfrm>
                <a:off x="9620456" y="5511296"/>
                <a:ext cx="90000" cy="90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4" name="椭圆 223"/>
              <p:cNvSpPr/>
              <p:nvPr/>
            </p:nvSpPr>
            <p:spPr>
              <a:xfrm>
                <a:off x="9591766" y="5591770"/>
                <a:ext cx="90000" cy="90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5" name="椭圆 224"/>
              <p:cNvSpPr/>
              <p:nvPr/>
            </p:nvSpPr>
            <p:spPr>
              <a:xfrm>
                <a:off x="9525693" y="5652486"/>
                <a:ext cx="90000" cy="90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6" name="椭圆 225"/>
              <p:cNvSpPr/>
              <p:nvPr/>
            </p:nvSpPr>
            <p:spPr>
              <a:xfrm>
                <a:off x="9451498" y="5692723"/>
                <a:ext cx="90000" cy="90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7" name="椭圆 226"/>
              <p:cNvSpPr/>
              <p:nvPr/>
            </p:nvSpPr>
            <p:spPr>
              <a:xfrm>
                <a:off x="9366261" y="5718671"/>
                <a:ext cx="90000" cy="90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28" name="组合 227"/>
            <p:cNvGrpSpPr/>
            <p:nvPr/>
          </p:nvGrpSpPr>
          <p:grpSpPr>
            <a:xfrm>
              <a:off x="8015065" y="5253778"/>
              <a:ext cx="126489" cy="443824"/>
              <a:chOff x="8880135" y="5182685"/>
              <a:chExt cx="126489" cy="443824"/>
            </a:xfrm>
            <a:effectLst>
              <a:outerShdw blurRad="50800" dist="38100" dir="2700000" algn="tl" rotWithShape="0">
                <a:prstClr val="black">
                  <a:alpha val="40000"/>
                </a:prstClr>
              </a:outerShdw>
            </a:effectLst>
          </p:grpSpPr>
          <p:sp>
            <p:nvSpPr>
              <p:cNvPr id="229" name="椭圆 228"/>
              <p:cNvSpPr/>
              <p:nvPr/>
            </p:nvSpPr>
            <p:spPr>
              <a:xfrm>
                <a:off x="8897716" y="5278485"/>
                <a:ext cx="90000" cy="90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椭圆 229"/>
              <p:cNvSpPr/>
              <p:nvPr/>
            </p:nvSpPr>
            <p:spPr>
              <a:xfrm>
                <a:off x="8893181" y="5182685"/>
                <a:ext cx="90000" cy="90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椭圆 230"/>
              <p:cNvSpPr/>
              <p:nvPr/>
            </p:nvSpPr>
            <p:spPr>
              <a:xfrm>
                <a:off x="8893181" y="5364536"/>
                <a:ext cx="90000" cy="90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椭圆 231"/>
              <p:cNvSpPr/>
              <p:nvPr/>
            </p:nvSpPr>
            <p:spPr>
              <a:xfrm>
                <a:off x="8880135" y="5450458"/>
                <a:ext cx="90000" cy="90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椭圆 232"/>
              <p:cNvSpPr/>
              <p:nvPr/>
            </p:nvSpPr>
            <p:spPr>
              <a:xfrm>
                <a:off x="8916624" y="5536509"/>
                <a:ext cx="90000" cy="90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34" name="组合 233"/>
            <p:cNvGrpSpPr/>
            <p:nvPr/>
          </p:nvGrpSpPr>
          <p:grpSpPr>
            <a:xfrm>
              <a:off x="7410492" y="5317340"/>
              <a:ext cx="91755" cy="180000"/>
              <a:chOff x="8275562" y="5246247"/>
              <a:chExt cx="91755" cy="180000"/>
            </a:xfrm>
            <a:effectLst>
              <a:outerShdw blurRad="50800" dist="38100" dir="2700000" algn="tl" rotWithShape="0">
                <a:prstClr val="black">
                  <a:alpha val="40000"/>
                </a:prstClr>
              </a:outerShdw>
            </a:effectLst>
          </p:grpSpPr>
          <p:sp>
            <p:nvSpPr>
              <p:cNvPr id="235" name="椭圆 234"/>
              <p:cNvSpPr/>
              <p:nvPr/>
            </p:nvSpPr>
            <p:spPr>
              <a:xfrm>
                <a:off x="8277317" y="5246247"/>
                <a:ext cx="90000" cy="90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椭圆 235"/>
              <p:cNvSpPr/>
              <p:nvPr/>
            </p:nvSpPr>
            <p:spPr>
              <a:xfrm>
                <a:off x="8275562" y="5336247"/>
                <a:ext cx="90000" cy="90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37" name="Text Box 96"/>
            <p:cNvSpPr txBox="1">
              <a:spLocks noChangeArrowheads="1"/>
            </p:cNvSpPr>
            <p:nvPr/>
          </p:nvSpPr>
          <p:spPr bwMode="auto">
            <a:xfrm>
              <a:off x="6426297" y="4698538"/>
              <a:ext cx="377217" cy="6601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1200" b="1" dirty="0">
                  <a:effectLst>
                    <a:outerShdw blurRad="38100" dist="38100" dir="2700000" algn="tl">
                      <a:srgbClr val="C0C0C0"/>
                    </a:outerShdw>
                  </a:effectLst>
                  <a:latin typeface="Times New Roman" panose="02020603050405020304" pitchFamily="18" charset="0"/>
                  <a:ea typeface=""/>
                </a:rPr>
                <a:t>5´</a:t>
              </a:r>
            </a:p>
          </p:txBody>
        </p:sp>
        <p:sp>
          <p:nvSpPr>
            <p:cNvPr id="238" name="Text Box 96"/>
            <p:cNvSpPr txBox="1">
              <a:spLocks noChangeArrowheads="1"/>
            </p:cNvSpPr>
            <p:nvPr/>
          </p:nvSpPr>
          <p:spPr bwMode="auto">
            <a:xfrm>
              <a:off x="9507479" y="4530980"/>
              <a:ext cx="377217" cy="6601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0" tIns="36000" rIns="0" bIns="3600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1200" b="1" dirty="0">
                  <a:effectLst>
                    <a:outerShdw blurRad="38100" dist="38100" dir="2700000" algn="tl">
                      <a:srgbClr val="C0C0C0"/>
                    </a:outerShdw>
                  </a:effectLst>
                  <a:latin typeface="Times New Roman" panose="02020603050405020304" pitchFamily="18" charset="0"/>
                  <a:ea typeface=""/>
                </a:rPr>
                <a:t>3´</a:t>
              </a:r>
            </a:p>
          </p:txBody>
        </p:sp>
        <p:cxnSp>
          <p:nvCxnSpPr>
            <p:cNvPr id="239" name="直接连接符 238"/>
            <p:cNvCxnSpPr/>
            <p:nvPr/>
          </p:nvCxnSpPr>
          <p:spPr>
            <a:xfrm flipH="1">
              <a:off x="5747206" y="5447862"/>
              <a:ext cx="1656185" cy="547637"/>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40" name="矩形 239"/>
            <p:cNvSpPr/>
            <p:nvPr/>
          </p:nvSpPr>
          <p:spPr>
            <a:xfrm>
              <a:off x="1333548" y="6018947"/>
              <a:ext cx="2263304" cy="754436"/>
            </a:xfrm>
            <a:prstGeom prst="rect">
              <a:avLst/>
            </a:prstGeom>
          </p:spPr>
          <p:txBody>
            <a:bodyPr wrap="square">
              <a:spAutoFit/>
            </a:bodyPr>
            <a:lstStyle/>
            <a:p>
              <a:pPr algn="ctr"/>
              <a:r>
                <a:rPr kumimoji="1" lang="zh-CN" altLang="en-US" sz="1200" dirty="0">
                  <a:effectLst>
                    <a:outerShdw blurRad="38100" dist="38100" dir="2700000" algn="tl">
                      <a:srgbClr val="C0C0C0"/>
                    </a:outerShdw>
                  </a:effectLst>
                  <a:ea typeface="方正姚体" panose="02010601030101010101" pitchFamily="2" charset="-122"/>
                </a:rPr>
                <a:t>原核生物</a:t>
              </a:r>
            </a:p>
          </p:txBody>
        </p:sp>
        <p:sp>
          <p:nvSpPr>
            <p:cNvPr id="241" name="矩形 240"/>
            <p:cNvSpPr/>
            <p:nvPr/>
          </p:nvSpPr>
          <p:spPr>
            <a:xfrm>
              <a:off x="6992186" y="6018946"/>
              <a:ext cx="2263304" cy="754436"/>
            </a:xfrm>
            <a:prstGeom prst="rect">
              <a:avLst/>
            </a:prstGeom>
          </p:spPr>
          <p:txBody>
            <a:bodyPr wrap="square">
              <a:spAutoFit/>
            </a:bodyPr>
            <a:lstStyle/>
            <a:p>
              <a:pPr algn="ctr"/>
              <a:r>
                <a:rPr kumimoji="1" lang="zh-CN" altLang="en-US" sz="1200" dirty="0">
                  <a:effectLst>
                    <a:outerShdw blurRad="38100" dist="38100" dir="2700000" algn="tl">
                      <a:srgbClr val="C0C0C0"/>
                    </a:outerShdw>
                  </a:effectLst>
                  <a:ea typeface="方正姚体" panose="02010601030101010101" pitchFamily="2" charset="-122"/>
                </a:rPr>
                <a:t>真核生物</a:t>
              </a:r>
            </a:p>
          </p:txBody>
        </p:sp>
        <p:sp>
          <p:nvSpPr>
            <p:cNvPr id="242" name="矩形 241"/>
            <p:cNvSpPr/>
            <p:nvPr/>
          </p:nvSpPr>
          <p:spPr>
            <a:xfrm>
              <a:off x="10387519" y="3944018"/>
              <a:ext cx="1667911" cy="725618"/>
            </a:xfrm>
            <a:prstGeom prst="rect">
              <a:avLst/>
            </a:prstGeom>
          </p:spPr>
          <p:txBody>
            <a:bodyPr wrap="none">
              <a:spAutoFit/>
            </a:bodyPr>
            <a:lstStyle/>
            <a:p>
              <a:pPr>
                <a:defRPr/>
              </a:pPr>
              <a:r>
                <a:rPr kumimoji="1" lang="en-US" altLang="zh-CN" sz="1200" dirty="0">
                  <a:effectLst>
                    <a:outerShdw blurRad="38100" dist="38100" dir="2700000" algn="tl">
                      <a:srgbClr val="C0C0C0"/>
                    </a:outerShdw>
                  </a:effectLst>
                  <a:ea typeface="方正姚体" panose="02010601030101010101" pitchFamily="2" charset="-122"/>
                </a:rPr>
                <a:t>mRNA</a:t>
              </a:r>
              <a:endParaRPr lang="zh-CN" altLang="en-US" sz="1200" dirty="0"/>
            </a:p>
          </p:txBody>
        </p:sp>
        <p:sp>
          <p:nvSpPr>
            <p:cNvPr id="243" name="矩形 242"/>
            <p:cNvSpPr/>
            <p:nvPr/>
          </p:nvSpPr>
          <p:spPr>
            <a:xfrm>
              <a:off x="10533269" y="2717997"/>
              <a:ext cx="1697478" cy="660131"/>
            </a:xfrm>
            <a:prstGeom prst="rect">
              <a:avLst/>
            </a:prstGeom>
          </p:spPr>
          <p:txBody>
            <a:bodyPr wrap="square">
              <a:spAutoFit/>
            </a:bodyPr>
            <a:lstStyle/>
            <a:p>
              <a:pPr algn="ctr"/>
              <a:r>
                <a:rPr kumimoji="1" lang="zh-CN" altLang="en-US" sz="1200" dirty="0">
                  <a:effectLst>
                    <a:outerShdw blurRad="38100" dist="38100" dir="2700000" algn="tl">
                      <a:srgbClr val="C0C0C0"/>
                    </a:outerShdw>
                  </a:effectLst>
                  <a:ea typeface="方正姚体" panose="02010601030101010101" pitchFamily="2" charset="-122"/>
                </a:rPr>
                <a:t>细胞质</a:t>
              </a:r>
            </a:p>
          </p:txBody>
        </p:sp>
        <p:sp>
          <p:nvSpPr>
            <p:cNvPr id="244" name="矩形 243"/>
            <p:cNvSpPr/>
            <p:nvPr/>
          </p:nvSpPr>
          <p:spPr>
            <a:xfrm>
              <a:off x="10576337" y="548680"/>
              <a:ext cx="1697478" cy="660131"/>
            </a:xfrm>
            <a:prstGeom prst="rect">
              <a:avLst/>
            </a:prstGeom>
          </p:spPr>
          <p:txBody>
            <a:bodyPr wrap="square">
              <a:spAutoFit/>
            </a:bodyPr>
            <a:lstStyle/>
            <a:p>
              <a:pPr algn="ctr"/>
              <a:r>
                <a:rPr kumimoji="1" lang="zh-CN" altLang="en-US" sz="1200" dirty="0">
                  <a:effectLst>
                    <a:outerShdw blurRad="38100" dist="38100" dir="2700000" algn="tl">
                      <a:srgbClr val="C0C0C0"/>
                    </a:outerShdw>
                  </a:effectLst>
                  <a:ea typeface="方正姚体" panose="02010601030101010101" pitchFamily="2" charset="-122"/>
                </a:rPr>
                <a:t>细胞核</a:t>
              </a:r>
            </a:p>
          </p:txBody>
        </p:sp>
        <p:sp>
          <p:nvSpPr>
            <p:cNvPr id="245" name="矩形 244"/>
            <p:cNvSpPr/>
            <p:nvPr/>
          </p:nvSpPr>
          <p:spPr>
            <a:xfrm>
              <a:off x="10507621" y="1491830"/>
              <a:ext cx="2546217" cy="660131"/>
            </a:xfrm>
            <a:prstGeom prst="rect">
              <a:avLst/>
            </a:prstGeom>
          </p:spPr>
          <p:txBody>
            <a:bodyPr wrap="square">
              <a:spAutoFit/>
            </a:bodyPr>
            <a:lstStyle/>
            <a:p>
              <a:pPr algn="ctr"/>
              <a:r>
                <a:rPr kumimoji="1" lang="zh-CN" altLang="en-US" sz="1200" dirty="0">
                  <a:effectLst>
                    <a:outerShdw blurRad="38100" dist="38100" dir="2700000" algn="tl">
                      <a:srgbClr val="C0C0C0"/>
                    </a:outerShdw>
                  </a:effectLst>
                  <a:ea typeface="方正姚体" panose="02010601030101010101" pitchFamily="2" charset="-122"/>
                </a:rPr>
                <a:t>转录和加工</a:t>
              </a:r>
            </a:p>
          </p:txBody>
        </p:sp>
      </p:grpSp>
    </p:spTree>
    <p:extLst>
      <p:ext uri="{BB962C8B-B14F-4D97-AF65-F5344CB8AC3E}">
        <p14:creationId xmlns:p14="http://schemas.microsoft.com/office/powerpoint/2010/main" val="954114148"/>
      </p:ext>
    </p:extLst>
  </p:cSld>
  <p:clrMapOvr>
    <a:masterClrMapping/>
  </p:clrMapOvr>
  <p:transition>
    <p:plus/>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714" name="Text Box 58"/>
          <p:cNvSpPr txBox="1">
            <a:spLocks noChangeArrowheads="1"/>
          </p:cNvSpPr>
          <p:nvPr/>
        </p:nvSpPr>
        <p:spPr bwMode="auto">
          <a:xfrm>
            <a:off x="4439816" y="832298"/>
            <a:ext cx="3288258" cy="5198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a:lnSpc>
                <a:spcPct val="130000"/>
              </a:lnSpc>
              <a:spcBef>
                <a:spcPct val="20000"/>
              </a:spcBef>
              <a:buClr>
                <a:srgbClr val="CC0000"/>
              </a:buClr>
              <a:buSzPct val="80000"/>
              <a:buFont typeface="Wingdings" panose="05000000000000000000" pitchFamily="2" charset="2"/>
              <a:buNone/>
              <a:defRPr/>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复制与转录的比较</a:t>
            </a:r>
          </a:p>
        </p:txBody>
      </p:sp>
      <p:graphicFrame>
        <p:nvGraphicFramePr>
          <p:cNvPr id="3" name="表格 2"/>
          <p:cNvGraphicFramePr>
            <a:graphicFrameLocks noGrp="1"/>
          </p:cNvGraphicFramePr>
          <p:nvPr>
            <p:extLst>
              <p:ext uri="{D42A27DB-BD31-4B8C-83A1-F6EECF244321}">
                <p14:modId xmlns:p14="http://schemas.microsoft.com/office/powerpoint/2010/main" val="1501399672"/>
              </p:ext>
            </p:extLst>
          </p:nvPr>
        </p:nvGraphicFramePr>
        <p:xfrm>
          <a:off x="2351584" y="1470025"/>
          <a:ext cx="7520384" cy="3676648"/>
        </p:xfrm>
        <a:graphic>
          <a:graphicData uri="http://schemas.openxmlformats.org/drawingml/2006/table">
            <a:tbl>
              <a:tblPr firstRow="1" bandRow="1">
                <a:tableStyleId>{5C22544A-7EE6-4342-B048-85BDC9FD1C3A}</a:tableStyleId>
              </a:tblPr>
              <a:tblGrid>
                <a:gridCol w="1840183">
                  <a:extLst>
                    <a:ext uri="{9D8B030D-6E8A-4147-A177-3AD203B41FA5}">
                      <a16:colId xmlns:a16="http://schemas.microsoft.com/office/drawing/2014/main" val="20000"/>
                    </a:ext>
                  </a:extLst>
                </a:gridCol>
                <a:gridCol w="2799881">
                  <a:extLst>
                    <a:ext uri="{9D8B030D-6E8A-4147-A177-3AD203B41FA5}">
                      <a16:colId xmlns:a16="http://schemas.microsoft.com/office/drawing/2014/main" val="20001"/>
                    </a:ext>
                  </a:extLst>
                </a:gridCol>
                <a:gridCol w="2880320">
                  <a:extLst>
                    <a:ext uri="{9D8B030D-6E8A-4147-A177-3AD203B41FA5}">
                      <a16:colId xmlns:a16="http://schemas.microsoft.com/office/drawing/2014/main" val="20002"/>
                    </a:ext>
                  </a:extLst>
                </a:gridCol>
              </a:tblGrid>
              <a:tr h="459581">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None/>
                      </a:pPr>
                      <a:endParaRPr kumimoji="0" lang="zh-CN" altLang="en-US" sz="2000" b="0" i="0" u="none" strike="noStrike" cap="none" normalizeH="0" baseline="0" dirty="0">
                        <a:ln>
                          <a:noFill/>
                        </a:ln>
                        <a:solidFill>
                          <a:schemeClr val="bg1"/>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a:txBody>
                  <a:tcPr marL="89993" marR="89993" marT="46908" marB="46908" anchor="ctr" anchorCtr="1" horzOverflow="overflow"/>
                </a:tc>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None/>
                      </a:pPr>
                      <a:r>
                        <a:rPr kumimoji="1" lang="zh-CN" altLang="en-US" sz="2000" b="0" i="0" u="none" strike="noStrike" cap="none" normalizeH="0" baseline="0" dirty="0">
                          <a:ln>
                            <a:noFill/>
                          </a:ln>
                          <a:solidFill>
                            <a:schemeClr val="bg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复制</a:t>
                      </a:r>
                    </a:p>
                  </a:txBody>
                  <a:tcPr marL="89993" marR="89993" marT="46908" marB="46908" anchor="ctr" anchorCtr="1" horzOverflow="overflow"/>
                </a:tc>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None/>
                      </a:pPr>
                      <a:r>
                        <a:rPr kumimoji="1" lang="zh-CN" altLang="en-US" sz="2000" b="0" i="0" u="none" strike="noStrike" cap="none" normalizeH="0" baseline="0" dirty="0">
                          <a:ln>
                            <a:noFill/>
                          </a:ln>
                          <a:solidFill>
                            <a:schemeClr val="bg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转录</a:t>
                      </a:r>
                    </a:p>
                  </a:txBody>
                  <a:tcPr marL="89993" marR="89993" marT="46908" marB="46908" anchor="ctr" anchorCtr="1" horzOverflow="overflow"/>
                </a:tc>
                <a:extLst>
                  <a:ext uri="{0D108BD9-81ED-4DB2-BD59-A6C34878D82A}">
                    <a16:rowId xmlns:a16="http://schemas.microsoft.com/office/drawing/2014/main" val="10000"/>
                  </a:ext>
                </a:extLst>
              </a:tr>
              <a:tr h="459581">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None/>
                      </a:pPr>
                      <a:r>
                        <a:rPr kumimoji="1" lang="zh-CN" altLang="en-US" sz="2000" b="0" i="0" u="none" strike="noStrike" cap="none" normalizeH="0" baseline="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模板</a:t>
                      </a:r>
                    </a:p>
                  </a:txBody>
                  <a:tcPr marL="89993" marR="89993" marT="46908" marB="46908" anchor="ctr" anchorCtr="1" horzOverflow="overflow"/>
                </a:tc>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None/>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两条链均作为模板</a:t>
                      </a:r>
                    </a:p>
                  </a:txBody>
                  <a:tcPr marL="89993" marR="89993" marT="46908" marB="46908" anchor="ctr" anchorCtr="1" horzOverflow="overflow"/>
                </a:tc>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None/>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模板链作为模板</a:t>
                      </a:r>
                    </a:p>
                  </a:txBody>
                  <a:tcPr marL="89993" marR="89993" marT="46908" marB="46908" anchor="ctr" anchorCtr="1" horzOverflow="overflow"/>
                </a:tc>
                <a:extLst>
                  <a:ext uri="{0D108BD9-81ED-4DB2-BD59-A6C34878D82A}">
                    <a16:rowId xmlns:a16="http://schemas.microsoft.com/office/drawing/2014/main" val="10001"/>
                  </a:ext>
                </a:extLst>
              </a:tr>
              <a:tr h="459581">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None/>
                      </a:pPr>
                      <a:r>
                        <a:rPr kumimoji="1" lang="zh-CN" altLang="en-US" sz="2000" b="0" i="0" u="none" strike="noStrike" cap="none" normalizeH="0" baseline="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原料</a:t>
                      </a:r>
                    </a:p>
                  </a:txBody>
                  <a:tcPr marL="89993" marR="89993" marT="46908" marB="46908" anchor="ctr" anchorCtr="1" horzOverflow="overflow"/>
                </a:tc>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None/>
                      </a:pPr>
                      <a:r>
                        <a:rPr kumimoji="1"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dNTP</a:t>
                      </a:r>
                      <a:endPar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a:txBody>
                  <a:tcPr marL="89993" marR="89993" marT="46908" marB="46908" anchor="ctr" anchorCtr="1" horzOverflow="overflow"/>
                </a:tc>
                <a:tc>
                  <a:txBody>
                    <a:bodyPr/>
                    <a:lstStyle/>
                    <a:p>
                      <a:pPr marL="0" marR="0" lvl="0" indent="0" algn="l" defTabSz="914400" rtl="0" eaLnBrk="1" fontAlgn="base" latinLnBrk="0" hangingPunct="1">
                        <a:lnSpc>
                          <a:spcPct val="100000"/>
                        </a:lnSpc>
                        <a:spcBef>
                          <a:spcPct val="20000"/>
                        </a:spcBef>
                        <a:spcAft>
                          <a:spcPct val="0"/>
                        </a:spcAft>
                        <a:buClr>
                          <a:schemeClr val="folHlink"/>
                        </a:buClr>
                        <a:buSzPct val="60000"/>
                        <a:buFont typeface="Wingdings" panose="05000000000000000000" pitchFamily="2" charset="2"/>
                        <a:buNone/>
                      </a:pPr>
                      <a:r>
                        <a:rPr kumimoji="1"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NTP</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a:txBody>
                  <a:tcPr marL="89993" marR="89993" marT="46908" marB="46908" anchor="ctr" anchorCtr="1" horzOverflow="overflow"/>
                </a:tc>
                <a:extLst>
                  <a:ext uri="{0D108BD9-81ED-4DB2-BD59-A6C34878D82A}">
                    <a16:rowId xmlns:a16="http://schemas.microsoft.com/office/drawing/2014/main" val="10002"/>
                  </a:ext>
                </a:extLst>
              </a:tr>
              <a:tr h="459581">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None/>
                      </a:pPr>
                      <a:r>
                        <a:rPr kumimoji="1" lang="zh-CN" altLang="en-US" sz="2000" b="0" i="0" u="none" strike="noStrike" cap="none" normalizeH="0" baseline="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聚合酶</a:t>
                      </a:r>
                    </a:p>
                  </a:txBody>
                  <a:tcPr marL="89993" marR="89993" marT="46908" marB="46908" anchor="ctr" anchorCtr="1" horzOverflow="overflow"/>
                </a:tc>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None/>
                      </a:pPr>
                      <a:r>
                        <a:rPr kumimoji="1" lang="en-US" altLang="zh-CN" sz="2000" b="0" i="0" u="none" strike="noStrike" cap="none" normalizeH="0" baseline="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000" b="0" i="0" u="none" strike="noStrike" cap="none" normalizeH="0" baseline="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聚合酶</a:t>
                      </a:r>
                    </a:p>
                  </a:txBody>
                  <a:tcPr marL="89993" marR="89993" marT="46908" marB="46908" anchor="ctr" anchorCtr="1" horzOverflow="overflow"/>
                </a:tc>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None/>
                      </a:pPr>
                      <a:r>
                        <a:rPr kumimoji="1"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聚合酶</a:t>
                      </a:r>
                    </a:p>
                  </a:txBody>
                  <a:tcPr marL="89993" marR="89993" marT="46908" marB="46908" anchor="ctr" anchorCtr="1" horzOverflow="overflow"/>
                </a:tc>
                <a:extLst>
                  <a:ext uri="{0D108BD9-81ED-4DB2-BD59-A6C34878D82A}">
                    <a16:rowId xmlns:a16="http://schemas.microsoft.com/office/drawing/2014/main" val="10003"/>
                  </a:ext>
                </a:extLst>
              </a:tr>
              <a:tr h="459581">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None/>
                      </a:pPr>
                      <a:r>
                        <a:rPr kumimoji="1" lang="zh-CN" altLang="en-US" sz="2000" b="0" i="0" u="none" strike="noStrike" cap="none" normalizeH="0" baseline="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产物</a:t>
                      </a:r>
                    </a:p>
                  </a:txBody>
                  <a:tcPr marL="89993" marR="89993" marT="46908" marB="46908" anchor="ctr" anchorCtr="1" horzOverflow="overflow"/>
                </a:tc>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None/>
                      </a:pPr>
                      <a:r>
                        <a:rPr kumimoji="1" lang="zh-CN" altLang="en-US" sz="2000" b="0" i="0" u="none" strike="noStrike" cap="none" normalizeH="0" baseline="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子代</a:t>
                      </a:r>
                      <a:r>
                        <a:rPr kumimoji="1" lang="en-US" altLang="zh-CN" sz="2000" b="0" i="0" u="none" strike="noStrike" cap="none" normalizeH="0" baseline="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000" b="0" i="0" u="none" strike="noStrike" cap="none" normalizeH="0" baseline="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双链</a:t>
                      </a:r>
                    </a:p>
                  </a:txBody>
                  <a:tcPr marL="89993" marR="89993" marT="46908" marB="46908" anchor="ctr" anchorCtr="1" horzOverflow="overflow"/>
                </a:tc>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None/>
                      </a:pPr>
                      <a:r>
                        <a:rPr kumimoji="1"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mRNA</a:t>
                      </a: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tRNA</a:t>
                      </a: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rRNA</a:t>
                      </a:r>
                      <a:endPar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a:txBody>
                  <a:tcPr marL="89993" marR="89993" marT="46908" marB="46908" anchor="ctr" anchorCtr="1" horzOverflow="overflow"/>
                </a:tc>
                <a:extLst>
                  <a:ext uri="{0D108BD9-81ED-4DB2-BD59-A6C34878D82A}">
                    <a16:rowId xmlns:a16="http://schemas.microsoft.com/office/drawing/2014/main" val="10004"/>
                  </a:ext>
                </a:extLst>
              </a:tr>
              <a:tr h="459581">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None/>
                      </a:pPr>
                      <a:r>
                        <a:rPr kumimoji="1" lang="zh-CN" altLang="en-US" sz="2000" b="0" i="0" u="none" strike="noStrike" cap="none" normalizeH="0" baseline="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碱基配对</a:t>
                      </a:r>
                    </a:p>
                  </a:txBody>
                  <a:tcPr marL="89993" marR="89993" marT="46908" marB="46908" anchor="ctr" anchorCtr="1" horzOverflow="overflow"/>
                </a:tc>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None/>
                      </a:pPr>
                      <a:r>
                        <a:rPr kumimoji="1"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A=T</a:t>
                      </a: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rPr>
                        <a:t>G≡</a:t>
                      </a:r>
                      <a:r>
                        <a:rPr kumimoji="1"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a:txBody>
                  <a:tcPr marL="89993" marR="89993" marT="46908" marB="46908" anchor="ctr" anchorCtr="1" horzOverflow="overflow"/>
                </a:tc>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None/>
                      </a:pPr>
                      <a:r>
                        <a:rPr kumimoji="1"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A=U</a:t>
                      </a: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T=A</a:t>
                      </a: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rPr>
                        <a:t>G≡</a:t>
                      </a:r>
                      <a:r>
                        <a:rPr kumimoji="1"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a:txBody>
                  <a:tcPr marL="89993" marR="89993" marT="46908" marB="46908" anchor="ctr" anchorCtr="1" horzOverflow="overflow"/>
                </a:tc>
                <a:extLst>
                  <a:ext uri="{0D108BD9-81ED-4DB2-BD59-A6C34878D82A}">
                    <a16:rowId xmlns:a16="http://schemas.microsoft.com/office/drawing/2014/main" val="10005"/>
                  </a:ext>
                </a:extLst>
              </a:tr>
              <a:tr h="459581">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None/>
                      </a:pPr>
                      <a:r>
                        <a:rPr kumimoji="1" lang="zh-CN" altLang="en-US" sz="2000" b="0" i="0" u="none" strike="noStrike" cap="none" normalizeH="0" baseline="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引物</a:t>
                      </a:r>
                    </a:p>
                  </a:txBody>
                  <a:tcPr marL="89993" marR="89993" marT="46908" marB="46908" anchor="ctr" anchorCtr="1" horzOverflow="overflow"/>
                </a:tc>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None/>
                      </a:pPr>
                      <a:r>
                        <a:rPr kumimoji="1" lang="zh-CN" altLang="en-US" sz="2000" b="0" i="0" u="none" strike="noStrike" cap="none" normalizeH="0" baseline="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需</a:t>
                      </a:r>
                      <a:r>
                        <a:rPr kumimoji="1" lang="en-US" altLang="zh-CN" sz="2000" b="0" i="0" u="none" strike="noStrike" cap="none" normalizeH="0" baseline="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kumimoji="1" lang="zh-CN" altLang="en-US" sz="2000" b="0" i="0" u="none" strike="noStrike" cap="none" normalizeH="0" baseline="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引物</a:t>
                      </a:r>
                    </a:p>
                  </a:txBody>
                  <a:tcPr marL="89993" marR="89993" marT="46908" marB="46908" anchor="ctr" anchorCtr="1" horzOverflow="overflow"/>
                </a:tc>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None/>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不需要引物</a:t>
                      </a:r>
                    </a:p>
                  </a:txBody>
                  <a:tcPr marL="89993" marR="89993" marT="46908" marB="46908" anchor="ctr" anchorCtr="1" horzOverflow="overflow"/>
                </a:tc>
                <a:extLst>
                  <a:ext uri="{0D108BD9-81ED-4DB2-BD59-A6C34878D82A}">
                    <a16:rowId xmlns:a16="http://schemas.microsoft.com/office/drawing/2014/main" val="10006"/>
                  </a:ext>
                </a:extLst>
              </a:tr>
              <a:tr h="459581">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None/>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方式</a:t>
                      </a:r>
                      <a:r>
                        <a:rPr kumimoji="1"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特点</a:t>
                      </a:r>
                      <a:r>
                        <a:rPr kumimoji="1"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a:txBody>
                  <a:tcPr marL="89993" marR="89993" marT="46908" marB="46908" anchor="ctr" anchorCtr="1" horzOverflow="overflow"/>
                </a:tc>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None/>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半保留复制</a:t>
                      </a:r>
                    </a:p>
                  </a:txBody>
                  <a:tcPr marL="89993" marR="89993" marT="46908" marB="46908" anchor="ctr" anchorCtr="1" horzOverflow="overflow"/>
                </a:tc>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None/>
                      </a:pPr>
                      <a:r>
                        <a:rPr kumimoji="1"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不对称转录</a:t>
                      </a:r>
                    </a:p>
                  </a:txBody>
                  <a:tcPr marL="89993" marR="89993" marT="46908" marB="46908" anchor="ctr" anchorCtr="1" horzOverflow="overflow"/>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395332671"/>
      </p:ext>
    </p:extLst>
  </p:cSld>
  <p:clrMapOvr>
    <a:masterClrMapping/>
  </p:clrMapOvr>
  <p:transition>
    <p:plus/>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Text Box 2"/>
          <p:cNvSpPr txBox="1">
            <a:spLocks noChangeArrowheads="1"/>
          </p:cNvSpPr>
          <p:nvPr/>
        </p:nvSpPr>
        <p:spPr bwMode="auto">
          <a:xfrm>
            <a:off x="1055688" y="548679"/>
            <a:ext cx="3398837" cy="523220"/>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bg1"/>
                </a:solidFill>
                <a:miter lim="800000"/>
                <a:headEnd/>
                <a:tailEnd/>
              </a14:hiddenLine>
            </a:ext>
          </a:extLst>
        </p:spPr>
        <p:txBody>
          <a:bodyPr wrap="square">
            <a:spAutoFit/>
          </a:bodyPr>
          <a:lstStyle/>
          <a:p>
            <a:pPr eaLnBrk="1" hangingPunct="1">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中心法则</a:t>
            </a: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(Central dogma)</a:t>
            </a:r>
            <a:endPar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79555" name="Line 3"/>
          <p:cNvSpPr>
            <a:spLocks noChangeShapeType="1"/>
          </p:cNvSpPr>
          <p:nvPr/>
        </p:nvSpPr>
        <p:spPr bwMode="auto">
          <a:xfrm flipV="1">
            <a:off x="3960813" y="2260600"/>
            <a:ext cx="0" cy="1620000"/>
          </a:xfrm>
          <a:prstGeom prst="line">
            <a:avLst/>
          </a:prstGeom>
          <a:noFill/>
          <a:ln w="31750">
            <a:solidFill>
              <a:srgbClr val="000000"/>
            </a:solidFill>
            <a:round/>
            <a:headE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279556" name="Line 4"/>
          <p:cNvSpPr>
            <a:spLocks noChangeShapeType="1"/>
          </p:cNvSpPr>
          <p:nvPr/>
        </p:nvSpPr>
        <p:spPr bwMode="auto">
          <a:xfrm>
            <a:off x="4494213" y="1989138"/>
            <a:ext cx="1440000" cy="0"/>
          </a:xfrm>
          <a:prstGeom prst="line">
            <a:avLst/>
          </a:prstGeom>
          <a:noFill/>
          <a:ln w="31750">
            <a:solidFill>
              <a:srgbClr val="FF0000"/>
            </a:solidFill>
            <a:round/>
            <a:headE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279557" name="Line 5"/>
          <p:cNvSpPr>
            <a:spLocks noChangeShapeType="1"/>
          </p:cNvSpPr>
          <p:nvPr/>
        </p:nvSpPr>
        <p:spPr bwMode="auto">
          <a:xfrm>
            <a:off x="6932613" y="1989138"/>
            <a:ext cx="1440000" cy="0"/>
          </a:xfrm>
          <a:prstGeom prst="line">
            <a:avLst/>
          </a:prstGeom>
          <a:noFill/>
          <a:ln w="31750">
            <a:solidFill>
              <a:srgbClr val="FF0000"/>
            </a:solidFill>
            <a:round/>
            <a:headE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279558" name="Line 6"/>
          <p:cNvSpPr>
            <a:spLocks noChangeShapeType="1"/>
          </p:cNvSpPr>
          <p:nvPr/>
        </p:nvSpPr>
        <p:spPr bwMode="auto">
          <a:xfrm>
            <a:off x="4439816" y="4221163"/>
            <a:ext cx="3960000" cy="0"/>
          </a:xfrm>
          <a:prstGeom prst="line">
            <a:avLst/>
          </a:prstGeom>
          <a:noFill/>
          <a:ln w="31750">
            <a:solidFill>
              <a:schemeClr val="tx1"/>
            </a:solidFill>
            <a:round/>
            <a:headE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279559" name="Text Box 7"/>
          <p:cNvSpPr txBox="1">
            <a:spLocks noChangeArrowheads="1"/>
          </p:cNvSpPr>
          <p:nvPr/>
        </p:nvSpPr>
        <p:spPr bwMode="auto">
          <a:xfrm>
            <a:off x="4656138" y="1589088"/>
            <a:ext cx="941387" cy="4000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转录</a:t>
            </a:r>
          </a:p>
        </p:txBody>
      </p:sp>
      <p:sp>
        <p:nvSpPr>
          <p:cNvPr id="279560" name="Text Box 8"/>
          <p:cNvSpPr txBox="1">
            <a:spLocks noChangeArrowheads="1"/>
          </p:cNvSpPr>
          <p:nvPr/>
        </p:nvSpPr>
        <p:spPr bwMode="auto">
          <a:xfrm>
            <a:off x="5942013" y="1747838"/>
            <a:ext cx="990600" cy="457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2400">
                <a:effectLst>
                  <a:outerShdw blurRad="38100" dist="38100" dir="2700000" algn="tl">
                    <a:srgbClr val="C0C0C0"/>
                  </a:outerShdw>
                </a:effectLst>
                <a:latin typeface="Times New Roman" panose="02020603050405020304" pitchFamily="18" charset="0"/>
                <a:ea typeface="方正姚体" panose="02010601030101010101" pitchFamily="2" charset="-122"/>
              </a:rPr>
              <a:t>RNA</a:t>
            </a:r>
          </a:p>
        </p:txBody>
      </p:sp>
      <p:sp>
        <p:nvSpPr>
          <p:cNvPr id="279561" name="Text Box 9"/>
          <p:cNvSpPr txBox="1">
            <a:spLocks noChangeArrowheads="1"/>
          </p:cNvSpPr>
          <p:nvPr/>
        </p:nvSpPr>
        <p:spPr bwMode="auto">
          <a:xfrm>
            <a:off x="7104063" y="1589088"/>
            <a:ext cx="936625"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翻译</a:t>
            </a:r>
          </a:p>
        </p:txBody>
      </p:sp>
      <p:sp>
        <p:nvSpPr>
          <p:cNvPr id="279562" name="Text Box 10"/>
          <p:cNvSpPr txBox="1">
            <a:spLocks noChangeArrowheads="1"/>
          </p:cNvSpPr>
          <p:nvPr/>
        </p:nvSpPr>
        <p:spPr bwMode="auto">
          <a:xfrm>
            <a:off x="8472488" y="1747838"/>
            <a:ext cx="1143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400">
                <a:effectLst>
                  <a:outerShdw blurRad="38100" dist="38100" dir="2700000" algn="tl">
                    <a:srgbClr val="C0C0C0"/>
                  </a:outerShdw>
                </a:effectLst>
                <a:latin typeface="Times New Roman" panose="02020603050405020304" pitchFamily="18" charset="0"/>
                <a:ea typeface="方正姚体" panose="02010601030101010101" pitchFamily="2" charset="-122"/>
              </a:rPr>
              <a:t>蛋白质</a:t>
            </a:r>
          </a:p>
        </p:txBody>
      </p:sp>
      <p:sp>
        <p:nvSpPr>
          <p:cNvPr id="279565" name="Text Box 13"/>
          <p:cNvSpPr txBox="1">
            <a:spLocks noChangeArrowheads="1"/>
          </p:cNvSpPr>
          <p:nvPr/>
        </p:nvSpPr>
        <p:spPr bwMode="auto">
          <a:xfrm>
            <a:off x="5749925" y="3789363"/>
            <a:ext cx="10668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翻译</a:t>
            </a:r>
          </a:p>
        </p:txBody>
      </p:sp>
      <p:sp>
        <p:nvSpPr>
          <p:cNvPr id="279566" name="Text Box 14"/>
          <p:cNvSpPr txBox="1">
            <a:spLocks noChangeArrowheads="1"/>
          </p:cNvSpPr>
          <p:nvPr/>
        </p:nvSpPr>
        <p:spPr bwMode="auto">
          <a:xfrm>
            <a:off x="8112125" y="3937000"/>
            <a:ext cx="1676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400">
                <a:effectLst>
                  <a:outerShdw blurRad="38100" dist="38100" dir="2700000" algn="tl">
                    <a:srgbClr val="C0C0C0"/>
                  </a:outerShdw>
                </a:effectLst>
                <a:latin typeface="Times New Roman" panose="02020603050405020304" pitchFamily="18" charset="0"/>
                <a:ea typeface="方正姚体" panose="02010601030101010101" pitchFamily="2" charset="-122"/>
              </a:rPr>
              <a:t>蛋白质</a:t>
            </a:r>
          </a:p>
        </p:txBody>
      </p:sp>
      <p:sp>
        <p:nvSpPr>
          <p:cNvPr id="279567" name="Text Box 15"/>
          <p:cNvSpPr txBox="1">
            <a:spLocks noChangeArrowheads="1"/>
          </p:cNvSpPr>
          <p:nvPr/>
        </p:nvSpPr>
        <p:spPr bwMode="auto">
          <a:xfrm>
            <a:off x="3965575" y="2924175"/>
            <a:ext cx="196863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逆转录</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反转录</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79571" name="Text Box 19"/>
          <p:cNvSpPr txBox="1">
            <a:spLocks noChangeArrowheads="1"/>
          </p:cNvSpPr>
          <p:nvPr/>
        </p:nvSpPr>
        <p:spPr bwMode="auto">
          <a:xfrm>
            <a:off x="3503613" y="1747838"/>
            <a:ext cx="990600" cy="4572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defRPr/>
            </a:pPr>
            <a:r>
              <a:rPr kumimoji="1" lang="en-US" altLang="zh-CN" sz="2400">
                <a:effectLst>
                  <a:outerShdw blurRad="38100" dist="38100" dir="2700000" algn="tl">
                    <a:srgbClr val="C0C0C0"/>
                  </a:outerShdw>
                </a:effectLst>
                <a:latin typeface="Times New Roman" panose="02020603050405020304" pitchFamily="18" charset="0"/>
                <a:ea typeface="方正姚体" panose="02010601030101010101" pitchFamily="2" charset="-122"/>
                <a:cs typeface="_x000B__x000C_"/>
              </a:rPr>
              <a:t>DNA</a:t>
            </a:r>
          </a:p>
        </p:txBody>
      </p:sp>
      <p:sp>
        <p:nvSpPr>
          <p:cNvPr id="279575" name="Rectangle 23"/>
          <p:cNvSpPr>
            <a:spLocks noChangeArrowheads="1"/>
          </p:cNvSpPr>
          <p:nvPr/>
        </p:nvSpPr>
        <p:spPr bwMode="auto">
          <a:xfrm>
            <a:off x="3246438" y="4652963"/>
            <a:ext cx="1409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240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zh-CN" altLang="en-US" sz="2400">
                <a:effectLst>
                  <a:outerShdw blurRad="38100" dist="38100" dir="2700000" algn="tl">
                    <a:srgbClr val="C0C0C0"/>
                  </a:outerShdw>
                </a:effectLst>
                <a:latin typeface="Times New Roman" panose="02020603050405020304" pitchFamily="18" charset="0"/>
                <a:ea typeface="方正姚体" panose="02010601030101010101" pitchFamily="2" charset="-122"/>
              </a:rPr>
              <a:t>病毒）</a:t>
            </a:r>
          </a:p>
        </p:txBody>
      </p:sp>
      <p:sp>
        <p:nvSpPr>
          <p:cNvPr id="279577" name="Rectangle 25"/>
          <p:cNvSpPr>
            <a:spLocks noChangeArrowheads="1"/>
          </p:cNvSpPr>
          <p:nvPr/>
        </p:nvSpPr>
        <p:spPr bwMode="auto">
          <a:xfrm>
            <a:off x="8286750" y="4627563"/>
            <a:ext cx="1409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2400">
                <a:effectLst>
                  <a:outerShdw blurRad="38100" dist="38100" dir="2700000" algn="tl">
                    <a:srgbClr val="C0C0C0"/>
                  </a:outerShdw>
                </a:effectLst>
                <a:latin typeface="Times New Roman" panose="02020603050405020304" pitchFamily="18" charset="0"/>
                <a:ea typeface="方正姚体" panose="02010601030101010101" pitchFamily="2" charset="-122"/>
              </a:rPr>
              <a:t>（病毒）</a:t>
            </a:r>
          </a:p>
        </p:txBody>
      </p:sp>
      <p:sp>
        <p:nvSpPr>
          <p:cNvPr id="279564" name="Text Box 12"/>
          <p:cNvSpPr txBox="1">
            <a:spLocks noChangeArrowheads="1"/>
          </p:cNvSpPr>
          <p:nvPr/>
        </p:nvSpPr>
        <p:spPr bwMode="auto">
          <a:xfrm>
            <a:off x="2495550" y="1747838"/>
            <a:ext cx="1016000" cy="4572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复制</a:t>
            </a:r>
          </a:p>
        </p:txBody>
      </p:sp>
      <p:sp>
        <p:nvSpPr>
          <p:cNvPr id="279563" name="Text Box 11"/>
          <p:cNvSpPr txBox="1">
            <a:spLocks noChangeArrowheads="1"/>
          </p:cNvSpPr>
          <p:nvPr/>
        </p:nvSpPr>
        <p:spPr bwMode="auto">
          <a:xfrm>
            <a:off x="2513013" y="3979863"/>
            <a:ext cx="990600" cy="457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400">
                <a:effectLst>
                  <a:outerShdw blurRad="38100" dist="38100" dir="2700000" algn="tl">
                    <a:srgbClr val="C0C0C0"/>
                  </a:outerShdw>
                </a:effectLst>
                <a:latin typeface="Times New Roman" panose="02020603050405020304" pitchFamily="18" charset="0"/>
                <a:ea typeface="方正姚体" panose="02010601030101010101" pitchFamily="2" charset="-122"/>
              </a:rPr>
              <a:t>复制</a:t>
            </a:r>
          </a:p>
        </p:txBody>
      </p:sp>
      <p:cxnSp>
        <p:nvCxnSpPr>
          <p:cNvPr id="28" name="直接连接符 27"/>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79576" name="Text Box 24"/>
          <p:cNvSpPr txBox="1">
            <a:spLocks noChangeArrowheads="1"/>
          </p:cNvSpPr>
          <p:nvPr/>
        </p:nvSpPr>
        <p:spPr bwMode="auto">
          <a:xfrm>
            <a:off x="3540125" y="3979863"/>
            <a:ext cx="914400" cy="457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defRPr/>
            </a:pP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_x000B__x000C_"/>
              </a:rPr>
              <a:t>RNA</a:t>
            </a:r>
            <a:endPar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grpSp>
        <p:nvGrpSpPr>
          <p:cNvPr id="15381" name="组合 1"/>
          <p:cNvGrpSpPr>
            <a:grpSpLocks noChangeAspect="1"/>
          </p:cNvGrpSpPr>
          <p:nvPr/>
        </p:nvGrpSpPr>
        <p:grpSpPr bwMode="auto">
          <a:xfrm rot="5400000">
            <a:off x="3314700" y="1174750"/>
            <a:ext cx="365125" cy="974725"/>
            <a:chOff x="725451" y="1474038"/>
            <a:chExt cx="1075699" cy="2875348"/>
          </a:xfrm>
        </p:grpSpPr>
        <p:sp>
          <p:nvSpPr>
            <p:cNvPr id="27" name="任意多边形 26"/>
            <p:cNvSpPr/>
            <p:nvPr/>
          </p:nvSpPr>
          <p:spPr>
            <a:xfrm>
              <a:off x="725450" y="1595794"/>
              <a:ext cx="1028929" cy="2758272"/>
            </a:xfrm>
            <a:custGeom>
              <a:avLst/>
              <a:gdLst>
                <a:gd name="connsiteX0" fmla="*/ 1030802 w 1030802"/>
                <a:gd name="connsiteY0" fmla="*/ 0 h 2760298"/>
                <a:gd name="connsiteX1" fmla="*/ 1030802 w 1030802"/>
                <a:gd name="connsiteY1" fmla="*/ 201910 h 2760298"/>
                <a:gd name="connsiteX2" fmla="*/ 948845 w 1030802"/>
                <a:gd name="connsiteY2" fmla="*/ 231907 h 2760298"/>
                <a:gd name="connsiteX3" fmla="*/ 179294 w 1030802"/>
                <a:gd name="connsiteY3" fmla="*/ 1392890 h 2760298"/>
                <a:gd name="connsiteX4" fmla="*/ 948845 w 1030802"/>
                <a:gd name="connsiteY4" fmla="*/ 2553873 h 2760298"/>
                <a:gd name="connsiteX5" fmla="*/ 1030802 w 1030802"/>
                <a:gd name="connsiteY5" fmla="*/ 2583870 h 2760298"/>
                <a:gd name="connsiteX6" fmla="*/ 1030802 w 1030802"/>
                <a:gd name="connsiteY6" fmla="*/ 2760298 h 2760298"/>
                <a:gd name="connsiteX7" fmla="*/ 1011788 w 1030802"/>
                <a:gd name="connsiteY7" fmla="*/ 2755409 h 2760298"/>
                <a:gd name="connsiteX8" fmla="*/ 0 w 1030802"/>
                <a:gd name="connsiteY8" fmla="*/ 1380149 h 2760298"/>
                <a:gd name="connsiteX9" fmla="*/ 1011788 w 1030802"/>
                <a:gd name="connsiteY9" fmla="*/ 4889 h 2760298"/>
                <a:gd name="connsiteX10" fmla="*/ 1030802 w 1030802"/>
                <a:gd name="connsiteY10" fmla="*/ 0 h 276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0802" h="2760298">
                  <a:moveTo>
                    <a:pt x="1030802" y="0"/>
                  </a:moveTo>
                  <a:lnTo>
                    <a:pt x="1030802" y="201910"/>
                  </a:lnTo>
                  <a:lnTo>
                    <a:pt x="948845" y="231907"/>
                  </a:lnTo>
                  <a:cubicBezTo>
                    <a:pt x="496612" y="423185"/>
                    <a:pt x="179294" y="870981"/>
                    <a:pt x="179294" y="1392890"/>
                  </a:cubicBezTo>
                  <a:cubicBezTo>
                    <a:pt x="179294" y="1914799"/>
                    <a:pt x="496612" y="2362595"/>
                    <a:pt x="948845" y="2553873"/>
                  </a:cubicBezTo>
                  <a:lnTo>
                    <a:pt x="1030802" y="2583870"/>
                  </a:lnTo>
                  <a:lnTo>
                    <a:pt x="1030802" y="2760298"/>
                  </a:lnTo>
                  <a:lnTo>
                    <a:pt x="1011788" y="2755409"/>
                  </a:lnTo>
                  <a:cubicBezTo>
                    <a:pt x="425609" y="2573089"/>
                    <a:pt x="0" y="2026322"/>
                    <a:pt x="0" y="1380149"/>
                  </a:cubicBezTo>
                  <a:cubicBezTo>
                    <a:pt x="0" y="733976"/>
                    <a:pt x="425609" y="187209"/>
                    <a:pt x="1011788" y="4889"/>
                  </a:cubicBezTo>
                  <a:lnTo>
                    <a:pt x="1030802" y="0"/>
                  </a:lnTo>
                  <a:close/>
                </a:path>
              </a:pathLst>
            </a:custGeom>
            <a:gradFill flip="none" rotWithShape="1">
              <a:gsLst>
                <a:gs pos="0">
                  <a:srgbClr val="0070C0"/>
                </a:gs>
                <a:gs pos="50000">
                  <a:srgbClr val="0070C0">
                    <a:tint val="44500"/>
                    <a:satMod val="160000"/>
                  </a:srgbClr>
                </a:gs>
                <a:gs pos="100000">
                  <a:srgbClr val="0070C0">
                    <a:tint val="23500"/>
                    <a:satMod val="160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9" name="任意多边形 28"/>
            <p:cNvSpPr>
              <a:spLocks noChangeAspect="1"/>
            </p:cNvSpPr>
            <p:nvPr/>
          </p:nvSpPr>
          <p:spPr>
            <a:xfrm rot="17982396" flipH="1">
              <a:off x="1391640" y="1495362"/>
              <a:ext cx="430834" cy="388186"/>
            </a:xfrm>
            <a:custGeom>
              <a:avLst/>
              <a:gdLst>
                <a:gd name="connsiteX0" fmla="*/ 288000 w 288000"/>
                <a:gd name="connsiteY0" fmla="*/ 257241 h 258852"/>
                <a:gd name="connsiteX1" fmla="*/ 3586 w 288000"/>
                <a:gd name="connsiteY1" fmla="*/ 257241 h 258852"/>
                <a:gd name="connsiteX2" fmla="*/ 1007 w 288000"/>
                <a:gd name="connsiteY2" fmla="*/ 258852 h 258852"/>
                <a:gd name="connsiteX3" fmla="*/ 1793 w 288000"/>
                <a:gd name="connsiteY3" fmla="*/ 257241 h 258852"/>
                <a:gd name="connsiteX4" fmla="*/ 0 w 288000"/>
                <a:gd name="connsiteY4" fmla="*/ 257241 h 258852"/>
                <a:gd name="connsiteX5" fmla="*/ 2579 w 288000"/>
                <a:gd name="connsiteY5" fmla="*/ 255629 h 258852"/>
                <a:gd name="connsiteX6" fmla="*/ 127258 w 288000"/>
                <a:gd name="connsiteY6" fmla="*/ 0 h 258852"/>
                <a:gd name="connsiteX7" fmla="*/ 144911 w 288000"/>
                <a:gd name="connsiteY7" fmla="*/ 167811 h 25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0" h="258852">
                  <a:moveTo>
                    <a:pt x="288000" y="257241"/>
                  </a:moveTo>
                  <a:lnTo>
                    <a:pt x="3586" y="257241"/>
                  </a:lnTo>
                  <a:lnTo>
                    <a:pt x="1007" y="258852"/>
                  </a:lnTo>
                  <a:lnTo>
                    <a:pt x="1793" y="257241"/>
                  </a:lnTo>
                  <a:lnTo>
                    <a:pt x="0" y="257241"/>
                  </a:lnTo>
                  <a:lnTo>
                    <a:pt x="2579" y="255629"/>
                  </a:lnTo>
                  <a:lnTo>
                    <a:pt x="127258" y="0"/>
                  </a:lnTo>
                  <a:lnTo>
                    <a:pt x="144911" y="167811"/>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15382" name="组合 29"/>
          <p:cNvGrpSpPr>
            <a:grpSpLocks noChangeAspect="1"/>
          </p:cNvGrpSpPr>
          <p:nvPr/>
        </p:nvGrpSpPr>
        <p:grpSpPr bwMode="auto">
          <a:xfrm rot="5400000" flipH="1" flipV="1">
            <a:off x="3290888" y="1858963"/>
            <a:ext cx="365125" cy="974725"/>
            <a:chOff x="725451" y="1474038"/>
            <a:chExt cx="1075699" cy="2875348"/>
          </a:xfrm>
        </p:grpSpPr>
        <p:sp>
          <p:nvSpPr>
            <p:cNvPr id="31" name="任意多边形 30"/>
            <p:cNvSpPr/>
            <p:nvPr/>
          </p:nvSpPr>
          <p:spPr>
            <a:xfrm>
              <a:off x="725452" y="1586431"/>
              <a:ext cx="1028929" cy="2758272"/>
            </a:xfrm>
            <a:custGeom>
              <a:avLst/>
              <a:gdLst>
                <a:gd name="connsiteX0" fmla="*/ 1030802 w 1030802"/>
                <a:gd name="connsiteY0" fmla="*/ 0 h 2760298"/>
                <a:gd name="connsiteX1" fmla="*/ 1030802 w 1030802"/>
                <a:gd name="connsiteY1" fmla="*/ 201910 h 2760298"/>
                <a:gd name="connsiteX2" fmla="*/ 948845 w 1030802"/>
                <a:gd name="connsiteY2" fmla="*/ 231907 h 2760298"/>
                <a:gd name="connsiteX3" fmla="*/ 179294 w 1030802"/>
                <a:gd name="connsiteY3" fmla="*/ 1392890 h 2760298"/>
                <a:gd name="connsiteX4" fmla="*/ 948845 w 1030802"/>
                <a:gd name="connsiteY4" fmla="*/ 2553873 h 2760298"/>
                <a:gd name="connsiteX5" fmla="*/ 1030802 w 1030802"/>
                <a:gd name="connsiteY5" fmla="*/ 2583870 h 2760298"/>
                <a:gd name="connsiteX6" fmla="*/ 1030802 w 1030802"/>
                <a:gd name="connsiteY6" fmla="*/ 2760298 h 2760298"/>
                <a:gd name="connsiteX7" fmla="*/ 1011788 w 1030802"/>
                <a:gd name="connsiteY7" fmla="*/ 2755409 h 2760298"/>
                <a:gd name="connsiteX8" fmla="*/ 0 w 1030802"/>
                <a:gd name="connsiteY8" fmla="*/ 1380149 h 2760298"/>
                <a:gd name="connsiteX9" fmla="*/ 1011788 w 1030802"/>
                <a:gd name="connsiteY9" fmla="*/ 4889 h 2760298"/>
                <a:gd name="connsiteX10" fmla="*/ 1030802 w 1030802"/>
                <a:gd name="connsiteY10" fmla="*/ 0 h 276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0802" h="2760298">
                  <a:moveTo>
                    <a:pt x="1030802" y="0"/>
                  </a:moveTo>
                  <a:lnTo>
                    <a:pt x="1030802" y="201910"/>
                  </a:lnTo>
                  <a:lnTo>
                    <a:pt x="948845" y="231907"/>
                  </a:lnTo>
                  <a:cubicBezTo>
                    <a:pt x="496612" y="423185"/>
                    <a:pt x="179294" y="870981"/>
                    <a:pt x="179294" y="1392890"/>
                  </a:cubicBezTo>
                  <a:cubicBezTo>
                    <a:pt x="179294" y="1914799"/>
                    <a:pt x="496612" y="2362595"/>
                    <a:pt x="948845" y="2553873"/>
                  </a:cubicBezTo>
                  <a:lnTo>
                    <a:pt x="1030802" y="2583870"/>
                  </a:lnTo>
                  <a:lnTo>
                    <a:pt x="1030802" y="2760298"/>
                  </a:lnTo>
                  <a:lnTo>
                    <a:pt x="1011788" y="2755409"/>
                  </a:lnTo>
                  <a:cubicBezTo>
                    <a:pt x="425609" y="2573089"/>
                    <a:pt x="0" y="2026322"/>
                    <a:pt x="0" y="1380149"/>
                  </a:cubicBezTo>
                  <a:cubicBezTo>
                    <a:pt x="0" y="733976"/>
                    <a:pt x="425609" y="187209"/>
                    <a:pt x="1011788" y="4889"/>
                  </a:cubicBezTo>
                  <a:lnTo>
                    <a:pt x="1030802" y="0"/>
                  </a:lnTo>
                  <a:close/>
                </a:path>
              </a:pathLst>
            </a:custGeom>
            <a:gradFill flip="none" rotWithShape="1">
              <a:gsLst>
                <a:gs pos="0">
                  <a:srgbClr val="0070C0"/>
                </a:gs>
                <a:gs pos="50000">
                  <a:srgbClr val="0070C0">
                    <a:tint val="44500"/>
                    <a:satMod val="160000"/>
                  </a:srgbClr>
                </a:gs>
                <a:gs pos="100000">
                  <a:srgbClr val="0070C0">
                    <a:tint val="23500"/>
                    <a:satMod val="160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2" name="任意多边形 31"/>
            <p:cNvSpPr>
              <a:spLocks noChangeAspect="1"/>
            </p:cNvSpPr>
            <p:nvPr/>
          </p:nvSpPr>
          <p:spPr>
            <a:xfrm rot="17982396" flipH="1">
              <a:off x="1391640" y="1495362"/>
              <a:ext cx="430834" cy="388186"/>
            </a:xfrm>
            <a:custGeom>
              <a:avLst/>
              <a:gdLst>
                <a:gd name="connsiteX0" fmla="*/ 288000 w 288000"/>
                <a:gd name="connsiteY0" fmla="*/ 257241 h 258852"/>
                <a:gd name="connsiteX1" fmla="*/ 3586 w 288000"/>
                <a:gd name="connsiteY1" fmla="*/ 257241 h 258852"/>
                <a:gd name="connsiteX2" fmla="*/ 1007 w 288000"/>
                <a:gd name="connsiteY2" fmla="*/ 258852 h 258852"/>
                <a:gd name="connsiteX3" fmla="*/ 1793 w 288000"/>
                <a:gd name="connsiteY3" fmla="*/ 257241 h 258852"/>
                <a:gd name="connsiteX4" fmla="*/ 0 w 288000"/>
                <a:gd name="connsiteY4" fmla="*/ 257241 h 258852"/>
                <a:gd name="connsiteX5" fmla="*/ 2579 w 288000"/>
                <a:gd name="connsiteY5" fmla="*/ 255629 h 258852"/>
                <a:gd name="connsiteX6" fmla="*/ 127258 w 288000"/>
                <a:gd name="connsiteY6" fmla="*/ 0 h 258852"/>
                <a:gd name="connsiteX7" fmla="*/ 144911 w 288000"/>
                <a:gd name="connsiteY7" fmla="*/ 167811 h 25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0" h="258852">
                  <a:moveTo>
                    <a:pt x="288000" y="257241"/>
                  </a:moveTo>
                  <a:lnTo>
                    <a:pt x="3586" y="257241"/>
                  </a:lnTo>
                  <a:lnTo>
                    <a:pt x="1007" y="258852"/>
                  </a:lnTo>
                  <a:lnTo>
                    <a:pt x="1793" y="257241"/>
                  </a:lnTo>
                  <a:lnTo>
                    <a:pt x="0" y="257241"/>
                  </a:lnTo>
                  <a:lnTo>
                    <a:pt x="2579" y="255629"/>
                  </a:lnTo>
                  <a:lnTo>
                    <a:pt x="127258" y="0"/>
                  </a:lnTo>
                  <a:lnTo>
                    <a:pt x="144911" y="167811"/>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15383" name="组合 32"/>
          <p:cNvGrpSpPr>
            <a:grpSpLocks noChangeAspect="1"/>
          </p:cNvGrpSpPr>
          <p:nvPr/>
        </p:nvGrpSpPr>
        <p:grpSpPr bwMode="auto">
          <a:xfrm rot="5400000">
            <a:off x="3328988" y="3411538"/>
            <a:ext cx="365125" cy="974725"/>
            <a:chOff x="725451" y="1474038"/>
            <a:chExt cx="1075699" cy="2875348"/>
          </a:xfrm>
        </p:grpSpPr>
        <p:sp>
          <p:nvSpPr>
            <p:cNvPr id="34" name="任意多边形 33"/>
            <p:cNvSpPr/>
            <p:nvPr/>
          </p:nvSpPr>
          <p:spPr>
            <a:xfrm>
              <a:off x="725451" y="1595795"/>
              <a:ext cx="1028929" cy="2758275"/>
            </a:xfrm>
            <a:custGeom>
              <a:avLst/>
              <a:gdLst>
                <a:gd name="connsiteX0" fmla="*/ 1030802 w 1030802"/>
                <a:gd name="connsiteY0" fmla="*/ 0 h 2760298"/>
                <a:gd name="connsiteX1" fmla="*/ 1030802 w 1030802"/>
                <a:gd name="connsiteY1" fmla="*/ 201910 h 2760298"/>
                <a:gd name="connsiteX2" fmla="*/ 948845 w 1030802"/>
                <a:gd name="connsiteY2" fmla="*/ 231907 h 2760298"/>
                <a:gd name="connsiteX3" fmla="*/ 179294 w 1030802"/>
                <a:gd name="connsiteY3" fmla="*/ 1392890 h 2760298"/>
                <a:gd name="connsiteX4" fmla="*/ 948845 w 1030802"/>
                <a:gd name="connsiteY4" fmla="*/ 2553873 h 2760298"/>
                <a:gd name="connsiteX5" fmla="*/ 1030802 w 1030802"/>
                <a:gd name="connsiteY5" fmla="*/ 2583870 h 2760298"/>
                <a:gd name="connsiteX6" fmla="*/ 1030802 w 1030802"/>
                <a:gd name="connsiteY6" fmla="*/ 2760298 h 2760298"/>
                <a:gd name="connsiteX7" fmla="*/ 1011788 w 1030802"/>
                <a:gd name="connsiteY7" fmla="*/ 2755409 h 2760298"/>
                <a:gd name="connsiteX8" fmla="*/ 0 w 1030802"/>
                <a:gd name="connsiteY8" fmla="*/ 1380149 h 2760298"/>
                <a:gd name="connsiteX9" fmla="*/ 1011788 w 1030802"/>
                <a:gd name="connsiteY9" fmla="*/ 4889 h 2760298"/>
                <a:gd name="connsiteX10" fmla="*/ 1030802 w 1030802"/>
                <a:gd name="connsiteY10" fmla="*/ 0 h 276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0802" h="2760298">
                  <a:moveTo>
                    <a:pt x="1030802" y="0"/>
                  </a:moveTo>
                  <a:lnTo>
                    <a:pt x="1030802" y="201910"/>
                  </a:lnTo>
                  <a:lnTo>
                    <a:pt x="948845" y="231907"/>
                  </a:lnTo>
                  <a:cubicBezTo>
                    <a:pt x="496612" y="423185"/>
                    <a:pt x="179294" y="870981"/>
                    <a:pt x="179294" y="1392890"/>
                  </a:cubicBezTo>
                  <a:cubicBezTo>
                    <a:pt x="179294" y="1914799"/>
                    <a:pt x="496612" y="2362595"/>
                    <a:pt x="948845" y="2553873"/>
                  </a:cubicBezTo>
                  <a:lnTo>
                    <a:pt x="1030802" y="2583870"/>
                  </a:lnTo>
                  <a:lnTo>
                    <a:pt x="1030802" y="2760298"/>
                  </a:lnTo>
                  <a:lnTo>
                    <a:pt x="1011788" y="2755409"/>
                  </a:lnTo>
                  <a:cubicBezTo>
                    <a:pt x="425609" y="2573089"/>
                    <a:pt x="0" y="2026322"/>
                    <a:pt x="0" y="1380149"/>
                  </a:cubicBezTo>
                  <a:cubicBezTo>
                    <a:pt x="0" y="733976"/>
                    <a:pt x="425609" y="187209"/>
                    <a:pt x="1011788" y="4889"/>
                  </a:cubicBezTo>
                  <a:lnTo>
                    <a:pt x="1030802" y="0"/>
                  </a:lnTo>
                  <a:close/>
                </a:path>
              </a:pathLst>
            </a:custGeom>
            <a:gradFill flip="none" rotWithShape="1">
              <a:gsLst>
                <a:gs pos="0">
                  <a:srgbClr val="0070C0"/>
                </a:gs>
                <a:gs pos="50000">
                  <a:srgbClr val="0070C0">
                    <a:tint val="44500"/>
                    <a:satMod val="160000"/>
                  </a:srgbClr>
                </a:gs>
                <a:gs pos="100000">
                  <a:srgbClr val="0070C0">
                    <a:tint val="23500"/>
                    <a:satMod val="160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5" name="任意多边形 34"/>
            <p:cNvSpPr>
              <a:spLocks noChangeAspect="1"/>
            </p:cNvSpPr>
            <p:nvPr/>
          </p:nvSpPr>
          <p:spPr>
            <a:xfrm rot="17982396" flipH="1">
              <a:off x="1391639" y="1495361"/>
              <a:ext cx="430834" cy="388189"/>
            </a:xfrm>
            <a:custGeom>
              <a:avLst/>
              <a:gdLst>
                <a:gd name="connsiteX0" fmla="*/ 288000 w 288000"/>
                <a:gd name="connsiteY0" fmla="*/ 257241 h 258852"/>
                <a:gd name="connsiteX1" fmla="*/ 3586 w 288000"/>
                <a:gd name="connsiteY1" fmla="*/ 257241 h 258852"/>
                <a:gd name="connsiteX2" fmla="*/ 1007 w 288000"/>
                <a:gd name="connsiteY2" fmla="*/ 258852 h 258852"/>
                <a:gd name="connsiteX3" fmla="*/ 1793 w 288000"/>
                <a:gd name="connsiteY3" fmla="*/ 257241 h 258852"/>
                <a:gd name="connsiteX4" fmla="*/ 0 w 288000"/>
                <a:gd name="connsiteY4" fmla="*/ 257241 h 258852"/>
                <a:gd name="connsiteX5" fmla="*/ 2579 w 288000"/>
                <a:gd name="connsiteY5" fmla="*/ 255629 h 258852"/>
                <a:gd name="connsiteX6" fmla="*/ 127258 w 288000"/>
                <a:gd name="connsiteY6" fmla="*/ 0 h 258852"/>
                <a:gd name="connsiteX7" fmla="*/ 144911 w 288000"/>
                <a:gd name="connsiteY7" fmla="*/ 167811 h 25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0" h="258852">
                  <a:moveTo>
                    <a:pt x="288000" y="257241"/>
                  </a:moveTo>
                  <a:lnTo>
                    <a:pt x="3586" y="257241"/>
                  </a:lnTo>
                  <a:lnTo>
                    <a:pt x="1007" y="258852"/>
                  </a:lnTo>
                  <a:lnTo>
                    <a:pt x="1793" y="257241"/>
                  </a:lnTo>
                  <a:lnTo>
                    <a:pt x="0" y="257241"/>
                  </a:lnTo>
                  <a:lnTo>
                    <a:pt x="2579" y="255629"/>
                  </a:lnTo>
                  <a:lnTo>
                    <a:pt x="127258" y="0"/>
                  </a:lnTo>
                  <a:lnTo>
                    <a:pt x="144911" y="167811"/>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15384" name="组合 35"/>
          <p:cNvGrpSpPr>
            <a:grpSpLocks noChangeAspect="1"/>
          </p:cNvGrpSpPr>
          <p:nvPr/>
        </p:nvGrpSpPr>
        <p:grpSpPr bwMode="auto">
          <a:xfrm rot="5400000" flipH="1" flipV="1">
            <a:off x="3305175" y="4095750"/>
            <a:ext cx="365125" cy="974725"/>
            <a:chOff x="725451" y="1474038"/>
            <a:chExt cx="1075699" cy="2875348"/>
          </a:xfrm>
        </p:grpSpPr>
        <p:sp>
          <p:nvSpPr>
            <p:cNvPr id="37" name="任意多边形 36"/>
            <p:cNvSpPr/>
            <p:nvPr/>
          </p:nvSpPr>
          <p:spPr>
            <a:xfrm>
              <a:off x="725451" y="1586429"/>
              <a:ext cx="1028929" cy="2758275"/>
            </a:xfrm>
            <a:custGeom>
              <a:avLst/>
              <a:gdLst>
                <a:gd name="connsiteX0" fmla="*/ 1030802 w 1030802"/>
                <a:gd name="connsiteY0" fmla="*/ 0 h 2760298"/>
                <a:gd name="connsiteX1" fmla="*/ 1030802 w 1030802"/>
                <a:gd name="connsiteY1" fmla="*/ 201910 h 2760298"/>
                <a:gd name="connsiteX2" fmla="*/ 948845 w 1030802"/>
                <a:gd name="connsiteY2" fmla="*/ 231907 h 2760298"/>
                <a:gd name="connsiteX3" fmla="*/ 179294 w 1030802"/>
                <a:gd name="connsiteY3" fmla="*/ 1392890 h 2760298"/>
                <a:gd name="connsiteX4" fmla="*/ 948845 w 1030802"/>
                <a:gd name="connsiteY4" fmla="*/ 2553873 h 2760298"/>
                <a:gd name="connsiteX5" fmla="*/ 1030802 w 1030802"/>
                <a:gd name="connsiteY5" fmla="*/ 2583870 h 2760298"/>
                <a:gd name="connsiteX6" fmla="*/ 1030802 w 1030802"/>
                <a:gd name="connsiteY6" fmla="*/ 2760298 h 2760298"/>
                <a:gd name="connsiteX7" fmla="*/ 1011788 w 1030802"/>
                <a:gd name="connsiteY7" fmla="*/ 2755409 h 2760298"/>
                <a:gd name="connsiteX8" fmla="*/ 0 w 1030802"/>
                <a:gd name="connsiteY8" fmla="*/ 1380149 h 2760298"/>
                <a:gd name="connsiteX9" fmla="*/ 1011788 w 1030802"/>
                <a:gd name="connsiteY9" fmla="*/ 4889 h 2760298"/>
                <a:gd name="connsiteX10" fmla="*/ 1030802 w 1030802"/>
                <a:gd name="connsiteY10" fmla="*/ 0 h 276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0802" h="2760298">
                  <a:moveTo>
                    <a:pt x="1030802" y="0"/>
                  </a:moveTo>
                  <a:lnTo>
                    <a:pt x="1030802" y="201910"/>
                  </a:lnTo>
                  <a:lnTo>
                    <a:pt x="948845" y="231907"/>
                  </a:lnTo>
                  <a:cubicBezTo>
                    <a:pt x="496612" y="423185"/>
                    <a:pt x="179294" y="870981"/>
                    <a:pt x="179294" y="1392890"/>
                  </a:cubicBezTo>
                  <a:cubicBezTo>
                    <a:pt x="179294" y="1914799"/>
                    <a:pt x="496612" y="2362595"/>
                    <a:pt x="948845" y="2553873"/>
                  </a:cubicBezTo>
                  <a:lnTo>
                    <a:pt x="1030802" y="2583870"/>
                  </a:lnTo>
                  <a:lnTo>
                    <a:pt x="1030802" y="2760298"/>
                  </a:lnTo>
                  <a:lnTo>
                    <a:pt x="1011788" y="2755409"/>
                  </a:lnTo>
                  <a:cubicBezTo>
                    <a:pt x="425609" y="2573089"/>
                    <a:pt x="0" y="2026322"/>
                    <a:pt x="0" y="1380149"/>
                  </a:cubicBezTo>
                  <a:cubicBezTo>
                    <a:pt x="0" y="733976"/>
                    <a:pt x="425609" y="187209"/>
                    <a:pt x="1011788" y="4889"/>
                  </a:cubicBezTo>
                  <a:lnTo>
                    <a:pt x="1030802" y="0"/>
                  </a:lnTo>
                  <a:close/>
                </a:path>
              </a:pathLst>
            </a:custGeom>
            <a:gradFill flip="none" rotWithShape="1">
              <a:gsLst>
                <a:gs pos="0">
                  <a:srgbClr val="0070C0"/>
                </a:gs>
                <a:gs pos="50000">
                  <a:srgbClr val="0070C0">
                    <a:tint val="44500"/>
                    <a:satMod val="160000"/>
                  </a:srgbClr>
                </a:gs>
                <a:gs pos="100000">
                  <a:srgbClr val="0070C0">
                    <a:tint val="23500"/>
                    <a:satMod val="160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8" name="任意多边形 37"/>
            <p:cNvSpPr>
              <a:spLocks noChangeAspect="1"/>
            </p:cNvSpPr>
            <p:nvPr/>
          </p:nvSpPr>
          <p:spPr>
            <a:xfrm rot="17982396" flipH="1">
              <a:off x="1391639" y="1495361"/>
              <a:ext cx="430834" cy="388189"/>
            </a:xfrm>
            <a:custGeom>
              <a:avLst/>
              <a:gdLst>
                <a:gd name="connsiteX0" fmla="*/ 288000 w 288000"/>
                <a:gd name="connsiteY0" fmla="*/ 257241 h 258852"/>
                <a:gd name="connsiteX1" fmla="*/ 3586 w 288000"/>
                <a:gd name="connsiteY1" fmla="*/ 257241 h 258852"/>
                <a:gd name="connsiteX2" fmla="*/ 1007 w 288000"/>
                <a:gd name="connsiteY2" fmla="*/ 258852 h 258852"/>
                <a:gd name="connsiteX3" fmla="*/ 1793 w 288000"/>
                <a:gd name="connsiteY3" fmla="*/ 257241 h 258852"/>
                <a:gd name="connsiteX4" fmla="*/ 0 w 288000"/>
                <a:gd name="connsiteY4" fmla="*/ 257241 h 258852"/>
                <a:gd name="connsiteX5" fmla="*/ 2579 w 288000"/>
                <a:gd name="connsiteY5" fmla="*/ 255629 h 258852"/>
                <a:gd name="connsiteX6" fmla="*/ 127258 w 288000"/>
                <a:gd name="connsiteY6" fmla="*/ 0 h 258852"/>
                <a:gd name="connsiteX7" fmla="*/ 144911 w 288000"/>
                <a:gd name="connsiteY7" fmla="*/ 167811 h 25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0" h="258852">
                  <a:moveTo>
                    <a:pt x="288000" y="257241"/>
                  </a:moveTo>
                  <a:lnTo>
                    <a:pt x="3586" y="257241"/>
                  </a:lnTo>
                  <a:lnTo>
                    <a:pt x="1007" y="258852"/>
                  </a:lnTo>
                  <a:lnTo>
                    <a:pt x="1793" y="257241"/>
                  </a:lnTo>
                  <a:lnTo>
                    <a:pt x="0" y="257241"/>
                  </a:lnTo>
                  <a:lnTo>
                    <a:pt x="2579" y="255629"/>
                  </a:lnTo>
                  <a:lnTo>
                    <a:pt x="127258" y="0"/>
                  </a:lnTo>
                  <a:lnTo>
                    <a:pt x="144911" y="167811"/>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Tree>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9571">
                                            <p:txEl>
                                              <p:pRg st="0" end="0"/>
                                            </p:txEl>
                                          </p:spTgt>
                                        </p:tgtEl>
                                        <p:attrNameLst>
                                          <p:attrName>style.visibility</p:attrName>
                                        </p:attrNameLst>
                                      </p:cBhvr>
                                      <p:to>
                                        <p:strVal val="visible"/>
                                      </p:to>
                                    </p:set>
                                    <p:animEffect transition="in" filter="wipe(left)">
                                      <p:cBhvr>
                                        <p:cTn id="7" dur="500"/>
                                        <p:tgtEl>
                                          <p:spTgt spid="27957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79564">
                                            <p:txEl>
                                              <p:pRg st="0" end="0"/>
                                            </p:txEl>
                                          </p:spTgt>
                                        </p:tgtEl>
                                        <p:attrNameLst>
                                          <p:attrName>style.visibility</p:attrName>
                                        </p:attrNameLst>
                                      </p:cBhvr>
                                      <p:to>
                                        <p:strVal val="visible"/>
                                      </p:to>
                                    </p:set>
                                    <p:animEffect transition="in" filter="wipe(left)">
                                      <p:cBhvr>
                                        <p:cTn id="12" dur="500"/>
                                        <p:tgtEl>
                                          <p:spTgt spid="279564">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79556"/>
                                        </p:tgtEl>
                                        <p:attrNameLst>
                                          <p:attrName>style.visibility</p:attrName>
                                        </p:attrNameLst>
                                      </p:cBhvr>
                                      <p:to>
                                        <p:strVal val="visible"/>
                                      </p:to>
                                    </p:set>
                                    <p:animEffect transition="in" filter="wipe(left)">
                                      <p:cBhvr>
                                        <p:cTn id="17" dur="500"/>
                                        <p:tgtEl>
                                          <p:spTgt spid="27955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79559">
                                            <p:txEl>
                                              <p:pRg st="0" end="0"/>
                                            </p:txEl>
                                          </p:spTgt>
                                        </p:tgtEl>
                                        <p:attrNameLst>
                                          <p:attrName>style.visibility</p:attrName>
                                        </p:attrNameLst>
                                      </p:cBhvr>
                                      <p:to>
                                        <p:strVal val="visible"/>
                                      </p:to>
                                    </p:set>
                                    <p:animEffect transition="in" filter="wipe(left)">
                                      <p:cBhvr>
                                        <p:cTn id="22" dur="500"/>
                                        <p:tgtEl>
                                          <p:spTgt spid="279559">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79560">
                                            <p:txEl>
                                              <p:pRg st="0" end="0"/>
                                            </p:txEl>
                                          </p:spTgt>
                                        </p:tgtEl>
                                        <p:attrNameLst>
                                          <p:attrName>style.visibility</p:attrName>
                                        </p:attrNameLst>
                                      </p:cBhvr>
                                      <p:to>
                                        <p:strVal val="visible"/>
                                      </p:to>
                                    </p:set>
                                    <p:animEffect transition="in" filter="wipe(left)">
                                      <p:cBhvr>
                                        <p:cTn id="27" dur="500"/>
                                        <p:tgtEl>
                                          <p:spTgt spid="279560">
                                            <p:txEl>
                                              <p:pRg st="0" end="0"/>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79557"/>
                                        </p:tgtEl>
                                        <p:attrNameLst>
                                          <p:attrName>style.visibility</p:attrName>
                                        </p:attrNameLst>
                                      </p:cBhvr>
                                      <p:to>
                                        <p:strVal val="visible"/>
                                      </p:to>
                                    </p:set>
                                    <p:animEffect transition="in" filter="wipe(left)">
                                      <p:cBhvr>
                                        <p:cTn id="32" dur="500"/>
                                        <p:tgtEl>
                                          <p:spTgt spid="279557"/>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279561">
                                            <p:txEl>
                                              <p:pRg st="0" end="0"/>
                                            </p:txEl>
                                          </p:spTgt>
                                        </p:tgtEl>
                                        <p:attrNameLst>
                                          <p:attrName>style.visibility</p:attrName>
                                        </p:attrNameLst>
                                      </p:cBhvr>
                                      <p:to>
                                        <p:strVal val="visible"/>
                                      </p:to>
                                    </p:set>
                                    <p:animEffect transition="in" filter="wipe(left)">
                                      <p:cBhvr>
                                        <p:cTn id="37" dur="500"/>
                                        <p:tgtEl>
                                          <p:spTgt spid="279561">
                                            <p:txEl>
                                              <p:pRg st="0" end="0"/>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279562">
                                            <p:txEl>
                                              <p:pRg st="0" end="0"/>
                                            </p:txEl>
                                          </p:spTgt>
                                        </p:tgtEl>
                                        <p:attrNameLst>
                                          <p:attrName>style.visibility</p:attrName>
                                        </p:attrNameLst>
                                      </p:cBhvr>
                                      <p:to>
                                        <p:strVal val="visible"/>
                                      </p:to>
                                    </p:set>
                                    <p:animEffect transition="in" filter="wipe(left)">
                                      <p:cBhvr>
                                        <p:cTn id="42" dur="500"/>
                                        <p:tgtEl>
                                          <p:spTgt spid="279562">
                                            <p:txEl>
                                              <p:pRg st="0" end="0"/>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279576">
                                            <p:txEl>
                                              <p:pRg st="0" end="0"/>
                                            </p:txEl>
                                          </p:spTgt>
                                        </p:tgtEl>
                                        <p:attrNameLst>
                                          <p:attrName>style.visibility</p:attrName>
                                        </p:attrNameLst>
                                      </p:cBhvr>
                                      <p:to>
                                        <p:strVal val="visible"/>
                                      </p:to>
                                    </p:set>
                                    <p:animEffect transition="in" filter="wipe(left)">
                                      <p:cBhvr>
                                        <p:cTn id="47" dur="500"/>
                                        <p:tgtEl>
                                          <p:spTgt spid="279576">
                                            <p:txEl>
                                              <p:pRg st="0" end="0"/>
                                            </p:txEl>
                                          </p:spTgt>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8" presetClass="entr" presetSubtype="16" fill="hold" grpId="0" nodeType="clickEffect">
                                  <p:stCondLst>
                                    <p:cond delay="0"/>
                                  </p:stCondLst>
                                  <p:childTnLst>
                                    <p:set>
                                      <p:cBhvr>
                                        <p:cTn id="51" dur="1" fill="hold">
                                          <p:stCondLst>
                                            <p:cond delay="0"/>
                                          </p:stCondLst>
                                        </p:cTn>
                                        <p:tgtEl>
                                          <p:spTgt spid="279575"/>
                                        </p:tgtEl>
                                        <p:attrNameLst>
                                          <p:attrName>style.visibility</p:attrName>
                                        </p:attrNameLst>
                                      </p:cBhvr>
                                      <p:to>
                                        <p:strVal val="visible"/>
                                      </p:to>
                                    </p:set>
                                    <p:animEffect transition="in" filter="diamond(in)">
                                      <p:cBhvr>
                                        <p:cTn id="52" dur="2000"/>
                                        <p:tgtEl>
                                          <p:spTgt spid="279575"/>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22" presetClass="entr" presetSubtype="4" fill="hold" grpId="0" nodeType="clickEffect">
                                  <p:stCondLst>
                                    <p:cond delay="0"/>
                                  </p:stCondLst>
                                  <p:childTnLst>
                                    <p:set>
                                      <p:cBhvr>
                                        <p:cTn id="56" dur="1" fill="hold">
                                          <p:stCondLst>
                                            <p:cond delay="0"/>
                                          </p:stCondLst>
                                        </p:cTn>
                                        <p:tgtEl>
                                          <p:spTgt spid="279555"/>
                                        </p:tgtEl>
                                        <p:attrNameLst>
                                          <p:attrName>style.visibility</p:attrName>
                                        </p:attrNameLst>
                                      </p:cBhvr>
                                      <p:to>
                                        <p:strVal val="visible"/>
                                      </p:to>
                                    </p:set>
                                    <p:animEffect transition="in" filter="wipe(down)">
                                      <p:cBhvr>
                                        <p:cTn id="57" dur="500"/>
                                        <p:tgtEl>
                                          <p:spTgt spid="279555"/>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279567">
                                            <p:txEl>
                                              <p:pRg st="0" end="0"/>
                                            </p:txEl>
                                          </p:spTgt>
                                        </p:tgtEl>
                                        <p:attrNameLst>
                                          <p:attrName>style.visibility</p:attrName>
                                        </p:attrNameLst>
                                      </p:cBhvr>
                                      <p:to>
                                        <p:strVal val="visible"/>
                                      </p:to>
                                    </p:set>
                                    <p:animEffect transition="in" filter="wipe(left)">
                                      <p:cBhvr>
                                        <p:cTn id="62" dur="500"/>
                                        <p:tgtEl>
                                          <p:spTgt spid="279567">
                                            <p:txEl>
                                              <p:pRg st="0" end="0"/>
                                            </p:txEl>
                                          </p:spTgt>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279563">
                                            <p:txEl>
                                              <p:pRg st="0" end="0"/>
                                            </p:txEl>
                                          </p:spTgt>
                                        </p:tgtEl>
                                        <p:attrNameLst>
                                          <p:attrName>style.visibility</p:attrName>
                                        </p:attrNameLst>
                                      </p:cBhvr>
                                      <p:to>
                                        <p:strVal val="visible"/>
                                      </p:to>
                                    </p:set>
                                    <p:animEffect transition="in" filter="wipe(left)">
                                      <p:cBhvr>
                                        <p:cTn id="67" dur="500"/>
                                        <p:tgtEl>
                                          <p:spTgt spid="279563">
                                            <p:txEl>
                                              <p:pRg st="0" end="0"/>
                                            </p:txEl>
                                          </p:spTgt>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279558"/>
                                        </p:tgtEl>
                                        <p:attrNameLst>
                                          <p:attrName>style.visibility</p:attrName>
                                        </p:attrNameLst>
                                      </p:cBhvr>
                                      <p:to>
                                        <p:strVal val="visible"/>
                                      </p:to>
                                    </p:set>
                                    <p:animEffect transition="in" filter="wipe(left)">
                                      <p:cBhvr>
                                        <p:cTn id="72" dur="500"/>
                                        <p:tgtEl>
                                          <p:spTgt spid="279558"/>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22" presetClass="entr" presetSubtype="8" fill="hold" grpId="0" nodeType="clickEffect">
                                  <p:stCondLst>
                                    <p:cond delay="0"/>
                                  </p:stCondLst>
                                  <p:childTnLst>
                                    <p:set>
                                      <p:cBhvr>
                                        <p:cTn id="76" dur="1" fill="hold">
                                          <p:stCondLst>
                                            <p:cond delay="0"/>
                                          </p:stCondLst>
                                        </p:cTn>
                                        <p:tgtEl>
                                          <p:spTgt spid="279565">
                                            <p:txEl>
                                              <p:pRg st="0" end="0"/>
                                            </p:txEl>
                                          </p:spTgt>
                                        </p:tgtEl>
                                        <p:attrNameLst>
                                          <p:attrName>style.visibility</p:attrName>
                                        </p:attrNameLst>
                                      </p:cBhvr>
                                      <p:to>
                                        <p:strVal val="visible"/>
                                      </p:to>
                                    </p:set>
                                    <p:animEffect transition="in" filter="wipe(left)">
                                      <p:cBhvr>
                                        <p:cTn id="77" dur="500"/>
                                        <p:tgtEl>
                                          <p:spTgt spid="279565">
                                            <p:txEl>
                                              <p:pRg st="0" end="0"/>
                                            </p:txEl>
                                          </p:spTgt>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279566">
                                            <p:txEl>
                                              <p:pRg st="0" end="0"/>
                                            </p:txEl>
                                          </p:spTgt>
                                        </p:tgtEl>
                                        <p:attrNameLst>
                                          <p:attrName>style.visibility</p:attrName>
                                        </p:attrNameLst>
                                      </p:cBhvr>
                                      <p:to>
                                        <p:strVal val="visible"/>
                                      </p:to>
                                    </p:set>
                                    <p:animEffect transition="in" filter="wipe(left)">
                                      <p:cBhvr>
                                        <p:cTn id="82" dur="500"/>
                                        <p:tgtEl>
                                          <p:spTgt spid="279566">
                                            <p:txEl>
                                              <p:pRg st="0" end="0"/>
                                            </p:txEl>
                                          </p:spTgt>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79577"/>
                                        </p:tgtEl>
                                        <p:attrNameLst>
                                          <p:attrName>style.visibility</p:attrName>
                                        </p:attrNameLst>
                                      </p:cBhvr>
                                      <p:to>
                                        <p:strVal val="visible"/>
                                      </p:to>
                                    </p:set>
                                    <p:anim calcmode="lin" valueType="num">
                                      <p:cBhvr additive="base">
                                        <p:cTn id="87" dur="500" fill="hold"/>
                                        <p:tgtEl>
                                          <p:spTgt spid="279577"/>
                                        </p:tgtEl>
                                        <p:attrNameLst>
                                          <p:attrName>ppt_x</p:attrName>
                                        </p:attrNameLst>
                                      </p:cBhvr>
                                      <p:tavLst>
                                        <p:tav tm="0">
                                          <p:val>
                                            <p:strVal val="#ppt_x"/>
                                          </p:val>
                                        </p:tav>
                                        <p:tav tm="100000">
                                          <p:val>
                                            <p:strVal val="#ppt_x"/>
                                          </p:val>
                                        </p:tav>
                                      </p:tavLst>
                                    </p:anim>
                                    <p:anim calcmode="lin" valueType="num">
                                      <p:cBhvr additive="base">
                                        <p:cTn id="88" dur="500" fill="hold"/>
                                        <p:tgtEl>
                                          <p:spTgt spid="27957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9555" grpId="0" animBg="1"/>
      <p:bldP spid="279556" grpId="0" animBg="1"/>
      <p:bldP spid="279557" grpId="0" animBg="1"/>
      <p:bldP spid="279558" grpId="0" animBg="1"/>
      <p:bldP spid="279559" grpId="0" build="p"/>
      <p:bldP spid="279560" grpId="0" build="p"/>
      <p:bldP spid="279561" grpId="0" build="p"/>
      <p:bldP spid="279562" grpId="0" build="p"/>
      <p:bldP spid="279565" grpId="0" build="p"/>
      <p:bldP spid="279566" grpId="0" build="p"/>
      <p:bldP spid="279567" grpId="0" build="p"/>
      <p:bldP spid="279571" grpId="0" build="p"/>
      <p:bldP spid="279575" grpId="0"/>
      <p:bldP spid="279577" grpId="0"/>
      <p:bldP spid="279564" grpId="0" build="p"/>
      <p:bldP spid="279563" grpId="0" build="p"/>
      <p:bldP spid="279576" grpId="0" build="p"/>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1" name="Text Box 3"/>
          <p:cNvSpPr txBox="1">
            <a:spLocks noChangeArrowheads="1"/>
          </p:cNvSpPr>
          <p:nvPr/>
        </p:nvSpPr>
        <p:spPr bwMode="auto">
          <a:xfrm>
            <a:off x="1127050" y="1365002"/>
            <a:ext cx="10369550" cy="10686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spAutoFit/>
          </a:bodyPr>
          <a:lstStyle>
            <a:lvl1pPr marL="361950" indent="-361950">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marL="360000" indent="-360000">
              <a:lnSpc>
                <a:spcPts val="4000"/>
              </a:lnSpc>
              <a:spcBef>
                <a:spcPts val="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转录</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(transcription)</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：以</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单链为模板，4种</a:t>
            </a:r>
            <a:r>
              <a:rPr lang="en-US" altLang="zh-CN" sz="28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NTP</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为原料，在依赖</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的</a:t>
            </a:r>
            <a:r>
              <a:rPr lang="en-US" altLang="zh-CN" sz="28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lang="zh-CN" altLang="en-US" sz="28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聚合酶</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催化下，按碱基配对原则合成</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的过程。</a:t>
            </a:r>
          </a:p>
        </p:txBody>
      </p:sp>
      <p:grpSp>
        <p:nvGrpSpPr>
          <p:cNvPr id="39" name="组合 38"/>
          <p:cNvGrpSpPr/>
          <p:nvPr/>
        </p:nvGrpSpPr>
        <p:grpSpPr>
          <a:xfrm>
            <a:off x="290804" y="2308810"/>
            <a:ext cx="11565836" cy="4227052"/>
            <a:chOff x="119336" y="2308810"/>
            <a:chExt cx="11565836" cy="4227052"/>
          </a:xfrm>
        </p:grpSpPr>
        <p:sp>
          <p:nvSpPr>
            <p:cNvPr id="211" name="任意多边形 210"/>
            <p:cNvSpPr/>
            <p:nvPr/>
          </p:nvSpPr>
          <p:spPr>
            <a:xfrm>
              <a:off x="5796644" y="2672795"/>
              <a:ext cx="4045002" cy="3071698"/>
            </a:xfrm>
            <a:custGeom>
              <a:avLst/>
              <a:gdLst>
                <a:gd name="connsiteX0" fmla="*/ 981448 w 4045743"/>
                <a:gd name="connsiteY0" fmla="*/ 3320 h 3080803"/>
                <a:gd name="connsiteX1" fmla="*/ 1490496 w 4045743"/>
                <a:gd name="connsiteY1" fmla="*/ 41027 h 3080803"/>
                <a:gd name="connsiteX2" fmla="*/ 2140945 w 4045743"/>
                <a:gd name="connsiteY2" fmla="*/ 191856 h 3080803"/>
                <a:gd name="connsiteX3" fmla="*/ 2904516 w 4045743"/>
                <a:gd name="connsiteY3" fmla="*/ 474660 h 3080803"/>
                <a:gd name="connsiteX4" fmla="*/ 3479551 w 4045743"/>
                <a:gd name="connsiteY4" fmla="*/ 823452 h 3080803"/>
                <a:gd name="connsiteX5" fmla="*/ 3837770 w 4045743"/>
                <a:gd name="connsiteY5" fmla="*/ 1172244 h 3080803"/>
                <a:gd name="connsiteX6" fmla="*/ 3960318 w 4045743"/>
                <a:gd name="connsiteY6" fmla="*/ 1332499 h 3080803"/>
                <a:gd name="connsiteX7" fmla="*/ 4045160 w 4045743"/>
                <a:gd name="connsiteY7" fmla="*/ 1568169 h 3080803"/>
                <a:gd name="connsiteX8" fmla="*/ 3979172 w 4045743"/>
                <a:gd name="connsiteY8" fmla="*/ 1879254 h 3080803"/>
                <a:gd name="connsiteX9" fmla="*/ 3677514 w 4045743"/>
                <a:gd name="connsiteY9" fmla="*/ 2246899 h 3080803"/>
                <a:gd name="connsiteX10" fmla="*/ 3272162 w 4045743"/>
                <a:gd name="connsiteY10" fmla="*/ 2491996 h 3080803"/>
                <a:gd name="connsiteX11" fmla="*/ 2866809 w 4045743"/>
                <a:gd name="connsiteY11" fmla="*/ 2652252 h 3080803"/>
                <a:gd name="connsiteX12" fmla="*/ 2442603 w 4045743"/>
                <a:gd name="connsiteY12" fmla="*/ 2793654 h 3080803"/>
                <a:gd name="connsiteX13" fmla="*/ 1829861 w 4045743"/>
                <a:gd name="connsiteY13" fmla="*/ 2963336 h 3080803"/>
                <a:gd name="connsiteX14" fmla="*/ 1273679 w 4045743"/>
                <a:gd name="connsiteY14" fmla="*/ 3076458 h 3080803"/>
                <a:gd name="connsiteX15" fmla="*/ 698644 w 4045743"/>
                <a:gd name="connsiteY15" fmla="*/ 3029324 h 3080803"/>
                <a:gd name="connsiteX16" fmla="*/ 246157 w 4045743"/>
                <a:gd name="connsiteY16" fmla="*/ 2774800 h 3080803"/>
                <a:gd name="connsiteX17" fmla="*/ 114182 w 4045743"/>
                <a:gd name="connsiteY17" fmla="*/ 2473143 h 3080803"/>
                <a:gd name="connsiteX18" fmla="*/ 19914 w 4045743"/>
                <a:gd name="connsiteY18" fmla="*/ 1926388 h 3080803"/>
                <a:gd name="connsiteX19" fmla="*/ 1061 w 4045743"/>
                <a:gd name="connsiteY19" fmla="*/ 1417341 h 3080803"/>
                <a:gd name="connsiteX20" fmla="*/ 38768 w 4045743"/>
                <a:gd name="connsiteY20" fmla="*/ 766891 h 3080803"/>
                <a:gd name="connsiteX21" fmla="*/ 265011 w 4045743"/>
                <a:gd name="connsiteY21" fmla="*/ 333258 h 3080803"/>
                <a:gd name="connsiteX22" fmla="*/ 585522 w 4045743"/>
                <a:gd name="connsiteY22" fmla="*/ 107015 h 3080803"/>
                <a:gd name="connsiteX23" fmla="*/ 981448 w 4045743"/>
                <a:gd name="connsiteY23" fmla="*/ 3320 h 3080803"/>
                <a:gd name="connsiteX0" fmla="*/ 981229 w 4045524"/>
                <a:gd name="connsiteY0" fmla="*/ 3320 h 3080803"/>
                <a:gd name="connsiteX1" fmla="*/ 1490277 w 4045524"/>
                <a:gd name="connsiteY1" fmla="*/ 41027 h 3080803"/>
                <a:gd name="connsiteX2" fmla="*/ 2140726 w 4045524"/>
                <a:gd name="connsiteY2" fmla="*/ 191856 h 3080803"/>
                <a:gd name="connsiteX3" fmla="*/ 2904297 w 4045524"/>
                <a:gd name="connsiteY3" fmla="*/ 474660 h 3080803"/>
                <a:gd name="connsiteX4" fmla="*/ 3479332 w 4045524"/>
                <a:gd name="connsiteY4" fmla="*/ 823452 h 3080803"/>
                <a:gd name="connsiteX5" fmla="*/ 3837551 w 4045524"/>
                <a:gd name="connsiteY5" fmla="*/ 1172244 h 3080803"/>
                <a:gd name="connsiteX6" fmla="*/ 3960099 w 4045524"/>
                <a:gd name="connsiteY6" fmla="*/ 1332499 h 3080803"/>
                <a:gd name="connsiteX7" fmla="*/ 4044941 w 4045524"/>
                <a:gd name="connsiteY7" fmla="*/ 1568169 h 3080803"/>
                <a:gd name="connsiteX8" fmla="*/ 3978953 w 4045524"/>
                <a:gd name="connsiteY8" fmla="*/ 1879254 h 3080803"/>
                <a:gd name="connsiteX9" fmla="*/ 3677295 w 4045524"/>
                <a:gd name="connsiteY9" fmla="*/ 2246899 h 3080803"/>
                <a:gd name="connsiteX10" fmla="*/ 3271943 w 4045524"/>
                <a:gd name="connsiteY10" fmla="*/ 2491996 h 3080803"/>
                <a:gd name="connsiteX11" fmla="*/ 2866590 w 4045524"/>
                <a:gd name="connsiteY11" fmla="*/ 2652252 h 3080803"/>
                <a:gd name="connsiteX12" fmla="*/ 2442384 w 4045524"/>
                <a:gd name="connsiteY12" fmla="*/ 2793654 h 3080803"/>
                <a:gd name="connsiteX13" fmla="*/ 1829642 w 4045524"/>
                <a:gd name="connsiteY13" fmla="*/ 2963336 h 3080803"/>
                <a:gd name="connsiteX14" fmla="*/ 1273460 w 4045524"/>
                <a:gd name="connsiteY14" fmla="*/ 3076458 h 3080803"/>
                <a:gd name="connsiteX15" fmla="*/ 698425 w 4045524"/>
                <a:gd name="connsiteY15" fmla="*/ 3029324 h 3080803"/>
                <a:gd name="connsiteX16" fmla="*/ 245938 w 4045524"/>
                <a:gd name="connsiteY16" fmla="*/ 2774800 h 3080803"/>
                <a:gd name="connsiteX17" fmla="*/ 99675 w 4045524"/>
                <a:gd name="connsiteY17" fmla="*/ 2473143 h 3080803"/>
                <a:gd name="connsiteX18" fmla="*/ 19695 w 4045524"/>
                <a:gd name="connsiteY18" fmla="*/ 1926388 h 3080803"/>
                <a:gd name="connsiteX19" fmla="*/ 842 w 4045524"/>
                <a:gd name="connsiteY19" fmla="*/ 1417341 h 3080803"/>
                <a:gd name="connsiteX20" fmla="*/ 38549 w 4045524"/>
                <a:gd name="connsiteY20" fmla="*/ 766891 h 3080803"/>
                <a:gd name="connsiteX21" fmla="*/ 264792 w 4045524"/>
                <a:gd name="connsiteY21" fmla="*/ 333258 h 3080803"/>
                <a:gd name="connsiteX22" fmla="*/ 585303 w 4045524"/>
                <a:gd name="connsiteY22" fmla="*/ 107015 h 3080803"/>
                <a:gd name="connsiteX23" fmla="*/ 981229 w 4045524"/>
                <a:gd name="connsiteY23" fmla="*/ 3320 h 3080803"/>
                <a:gd name="connsiteX0" fmla="*/ 981229 w 4045524"/>
                <a:gd name="connsiteY0" fmla="*/ 3320 h 3080011"/>
                <a:gd name="connsiteX1" fmla="*/ 1490277 w 4045524"/>
                <a:gd name="connsiteY1" fmla="*/ 41027 h 3080011"/>
                <a:gd name="connsiteX2" fmla="*/ 2140726 w 4045524"/>
                <a:gd name="connsiteY2" fmla="*/ 191856 h 3080011"/>
                <a:gd name="connsiteX3" fmla="*/ 2904297 w 4045524"/>
                <a:gd name="connsiteY3" fmla="*/ 474660 h 3080011"/>
                <a:gd name="connsiteX4" fmla="*/ 3479332 w 4045524"/>
                <a:gd name="connsiteY4" fmla="*/ 823452 h 3080011"/>
                <a:gd name="connsiteX5" fmla="*/ 3837551 w 4045524"/>
                <a:gd name="connsiteY5" fmla="*/ 1172244 h 3080011"/>
                <a:gd name="connsiteX6" fmla="*/ 3960099 w 4045524"/>
                <a:gd name="connsiteY6" fmla="*/ 1332499 h 3080011"/>
                <a:gd name="connsiteX7" fmla="*/ 4044941 w 4045524"/>
                <a:gd name="connsiteY7" fmla="*/ 1568169 h 3080011"/>
                <a:gd name="connsiteX8" fmla="*/ 3978953 w 4045524"/>
                <a:gd name="connsiteY8" fmla="*/ 1879254 h 3080011"/>
                <a:gd name="connsiteX9" fmla="*/ 3677295 w 4045524"/>
                <a:gd name="connsiteY9" fmla="*/ 2246899 h 3080011"/>
                <a:gd name="connsiteX10" fmla="*/ 3271943 w 4045524"/>
                <a:gd name="connsiteY10" fmla="*/ 2491996 h 3080011"/>
                <a:gd name="connsiteX11" fmla="*/ 2866590 w 4045524"/>
                <a:gd name="connsiteY11" fmla="*/ 2652252 h 3080011"/>
                <a:gd name="connsiteX12" fmla="*/ 2442384 w 4045524"/>
                <a:gd name="connsiteY12" fmla="*/ 2793654 h 3080011"/>
                <a:gd name="connsiteX13" fmla="*/ 1829642 w 4045524"/>
                <a:gd name="connsiteY13" fmla="*/ 2963336 h 3080011"/>
                <a:gd name="connsiteX14" fmla="*/ 1273460 w 4045524"/>
                <a:gd name="connsiteY14" fmla="*/ 3076458 h 3080011"/>
                <a:gd name="connsiteX15" fmla="*/ 698425 w 4045524"/>
                <a:gd name="connsiteY15" fmla="*/ 3029324 h 3080011"/>
                <a:gd name="connsiteX16" fmla="*/ 264988 w 4045524"/>
                <a:gd name="connsiteY16" fmla="*/ 2812900 h 3080011"/>
                <a:gd name="connsiteX17" fmla="*/ 99675 w 4045524"/>
                <a:gd name="connsiteY17" fmla="*/ 2473143 h 3080011"/>
                <a:gd name="connsiteX18" fmla="*/ 19695 w 4045524"/>
                <a:gd name="connsiteY18" fmla="*/ 1926388 h 3080011"/>
                <a:gd name="connsiteX19" fmla="*/ 842 w 4045524"/>
                <a:gd name="connsiteY19" fmla="*/ 1417341 h 3080011"/>
                <a:gd name="connsiteX20" fmla="*/ 38549 w 4045524"/>
                <a:gd name="connsiteY20" fmla="*/ 766891 h 3080011"/>
                <a:gd name="connsiteX21" fmla="*/ 264792 w 4045524"/>
                <a:gd name="connsiteY21" fmla="*/ 333258 h 3080011"/>
                <a:gd name="connsiteX22" fmla="*/ 585303 w 4045524"/>
                <a:gd name="connsiteY22" fmla="*/ 107015 h 3080011"/>
                <a:gd name="connsiteX23" fmla="*/ 981229 w 4045524"/>
                <a:gd name="connsiteY23" fmla="*/ 3320 h 3080011"/>
                <a:gd name="connsiteX0" fmla="*/ 981229 w 4045524"/>
                <a:gd name="connsiteY0" fmla="*/ 3320 h 3071698"/>
                <a:gd name="connsiteX1" fmla="*/ 1490277 w 4045524"/>
                <a:gd name="connsiteY1" fmla="*/ 41027 h 3071698"/>
                <a:gd name="connsiteX2" fmla="*/ 2140726 w 4045524"/>
                <a:gd name="connsiteY2" fmla="*/ 191856 h 3071698"/>
                <a:gd name="connsiteX3" fmla="*/ 2904297 w 4045524"/>
                <a:gd name="connsiteY3" fmla="*/ 474660 h 3071698"/>
                <a:gd name="connsiteX4" fmla="*/ 3479332 w 4045524"/>
                <a:gd name="connsiteY4" fmla="*/ 823452 h 3071698"/>
                <a:gd name="connsiteX5" fmla="*/ 3837551 w 4045524"/>
                <a:gd name="connsiteY5" fmla="*/ 1172244 h 3071698"/>
                <a:gd name="connsiteX6" fmla="*/ 3960099 w 4045524"/>
                <a:gd name="connsiteY6" fmla="*/ 1332499 h 3071698"/>
                <a:gd name="connsiteX7" fmla="*/ 4044941 w 4045524"/>
                <a:gd name="connsiteY7" fmla="*/ 1568169 h 3071698"/>
                <a:gd name="connsiteX8" fmla="*/ 3978953 w 4045524"/>
                <a:gd name="connsiteY8" fmla="*/ 1879254 h 3071698"/>
                <a:gd name="connsiteX9" fmla="*/ 3677295 w 4045524"/>
                <a:gd name="connsiteY9" fmla="*/ 2246899 h 3071698"/>
                <a:gd name="connsiteX10" fmla="*/ 3271943 w 4045524"/>
                <a:gd name="connsiteY10" fmla="*/ 2491996 h 3071698"/>
                <a:gd name="connsiteX11" fmla="*/ 2866590 w 4045524"/>
                <a:gd name="connsiteY11" fmla="*/ 2652252 h 3071698"/>
                <a:gd name="connsiteX12" fmla="*/ 2442384 w 4045524"/>
                <a:gd name="connsiteY12" fmla="*/ 2793654 h 3071698"/>
                <a:gd name="connsiteX13" fmla="*/ 1829642 w 4045524"/>
                <a:gd name="connsiteY13" fmla="*/ 2963336 h 3071698"/>
                <a:gd name="connsiteX14" fmla="*/ 1282985 w 4045524"/>
                <a:gd name="connsiteY14" fmla="*/ 3066933 h 3071698"/>
                <a:gd name="connsiteX15" fmla="*/ 698425 w 4045524"/>
                <a:gd name="connsiteY15" fmla="*/ 3029324 h 3071698"/>
                <a:gd name="connsiteX16" fmla="*/ 264988 w 4045524"/>
                <a:gd name="connsiteY16" fmla="*/ 2812900 h 3071698"/>
                <a:gd name="connsiteX17" fmla="*/ 99675 w 4045524"/>
                <a:gd name="connsiteY17" fmla="*/ 2473143 h 3071698"/>
                <a:gd name="connsiteX18" fmla="*/ 19695 w 4045524"/>
                <a:gd name="connsiteY18" fmla="*/ 1926388 h 3071698"/>
                <a:gd name="connsiteX19" fmla="*/ 842 w 4045524"/>
                <a:gd name="connsiteY19" fmla="*/ 1417341 h 3071698"/>
                <a:gd name="connsiteX20" fmla="*/ 38549 w 4045524"/>
                <a:gd name="connsiteY20" fmla="*/ 766891 h 3071698"/>
                <a:gd name="connsiteX21" fmla="*/ 264792 w 4045524"/>
                <a:gd name="connsiteY21" fmla="*/ 333258 h 3071698"/>
                <a:gd name="connsiteX22" fmla="*/ 585303 w 4045524"/>
                <a:gd name="connsiteY22" fmla="*/ 107015 h 3071698"/>
                <a:gd name="connsiteX23" fmla="*/ 981229 w 4045524"/>
                <a:gd name="connsiteY23" fmla="*/ 3320 h 3071698"/>
                <a:gd name="connsiteX0" fmla="*/ 981229 w 4045524"/>
                <a:gd name="connsiteY0" fmla="*/ 3320 h 3071698"/>
                <a:gd name="connsiteX1" fmla="*/ 1490277 w 4045524"/>
                <a:gd name="connsiteY1" fmla="*/ 41027 h 3071698"/>
                <a:gd name="connsiteX2" fmla="*/ 2140726 w 4045524"/>
                <a:gd name="connsiteY2" fmla="*/ 191856 h 3071698"/>
                <a:gd name="connsiteX3" fmla="*/ 2904297 w 4045524"/>
                <a:gd name="connsiteY3" fmla="*/ 474660 h 3071698"/>
                <a:gd name="connsiteX4" fmla="*/ 3479332 w 4045524"/>
                <a:gd name="connsiteY4" fmla="*/ 823452 h 3071698"/>
                <a:gd name="connsiteX5" fmla="*/ 3808976 w 4045524"/>
                <a:gd name="connsiteY5" fmla="*/ 1119856 h 3071698"/>
                <a:gd name="connsiteX6" fmla="*/ 3960099 w 4045524"/>
                <a:gd name="connsiteY6" fmla="*/ 1332499 h 3071698"/>
                <a:gd name="connsiteX7" fmla="*/ 4044941 w 4045524"/>
                <a:gd name="connsiteY7" fmla="*/ 1568169 h 3071698"/>
                <a:gd name="connsiteX8" fmla="*/ 3978953 w 4045524"/>
                <a:gd name="connsiteY8" fmla="*/ 1879254 h 3071698"/>
                <a:gd name="connsiteX9" fmla="*/ 3677295 w 4045524"/>
                <a:gd name="connsiteY9" fmla="*/ 2246899 h 3071698"/>
                <a:gd name="connsiteX10" fmla="*/ 3271943 w 4045524"/>
                <a:gd name="connsiteY10" fmla="*/ 2491996 h 3071698"/>
                <a:gd name="connsiteX11" fmla="*/ 2866590 w 4045524"/>
                <a:gd name="connsiteY11" fmla="*/ 2652252 h 3071698"/>
                <a:gd name="connsiteX12" fmla="*/ 2442384 w 4045524"/>
                <a:gd name="connsiteY12" fmla="*/ 2793654 h 3071698"/>
                <a:gd name="connsiteX13" fmla="*/ 1829642 w 4045524"/>
                <a:gd name="connsiteY13" fmla="*/ 2963336 h 3071698"/>
                <a:gd name="connsiteX14" fmla="*/ 1282985 w 4045524"/>
                <a:gd name="connsiteY14" fmla="*/ 3066933 h 3071698"/>
                <a:gd name="connsiteX15" fmla="*/ 698425 w 4045524"/>
                <a:gd name="connsiteY15" fmla="*/ 3029324 h 3071698"/>
                <a:gd name="connsiteX16" fmla="*/ 264988 w 4045524"/>
                <a:gd name="connsiteY16" fmla="*/ 2812900 h 3071698"/>
                <a:gd name="connsiteX17" fmla="*/ 99675 w 4045524"/>
                <a:gd name="connsiteY17" fmla="*/ 2473143 h 3071698"/>
                <a:gd name="connsiteX18" fmla="*/ 19695 w 4045524"/>
                <a:gd name="connsiteY18" fmla="*/ 1926388 h 3071698"/>
                <a:gd name="connsiteX19" fmla="*/ 842 w 4045524"/>
                <a:gd name="connsiteY19" fmla="*/ 1417341 h 3071698"/>
                <a:gd name="connsiteX20" fmla="*/ 38549 w 4045524"/>
                <a:gd name="connsiteY20" fmla="*/ 766891 h 3071698"/>
                <a:gd name="connsiteX21" fmla="*/ 264792 w 4045524"/>
                <a:gd name="connsiteY21" fmla="*/ 333258 h 3071698"/>
                <a:gd name="connsiteX22" fmla="*/ 585303 w 4045524"/>
                <a:gd name="connsiteY22" fmla="*/ 107015 h 3071698"/>
                <a:gd name="connsiteX23" fmla="*/ 981229 w 4045524"/>
                <a:gd name="connsiteY23" fmla="*/ 3320 h 3071698"/>
                <a:gd name="connsiteX0" fmla="*/ 981229 w 4045002"/>
                <a:gd name="connsiteY0" fmla="*/ 3320 h 3071698"/>
                <a:gd name="connsiteX1" fmla="*/ 1490277 w 4045002"/>
                <a:gd name="connsiteY1" fmla="*/ 41027 h 3071698"/>
                <a:gd name="connsiteX2" fmla="*/ 2140726 w 4045002"/>
                <a:gd name="connsiteY2" fmla="*/ 191856 h 3071698"/>
                <a:gd name="connsiteX3" fmla="*/ 2904297 w 4045002"/>
                <a:gd name="connsiteY3" fmla="*/ 474660 h 3071698"/>
                <a:gd name="connsiteX4" fmla="*/ 3479332 w 4045002"/>
                <a:gd name="connsiteY4" fmla="*/ 823452 h 3071698"/>
                <a:gd name="connsiteX5" fmla="*/ 3808976 w 4045002"/>
                <a:gd name="connsiteY5" fmla="*/ 1119856 h 3071698"/>
                <a:gd name="connsiteX6" fmla="*/ 3974386 w 4045002"/>
                <a:gd name="connsiteY6" fmla="*/ 1332499 h 3071698"/>
                <a:gd name="connsiteX7" fmla="*/ 4044941 w 4045002"/>
                <a:gd name="connsiteY7" fmla="*/ 1568169 h 3071698"/>
                <a:gd name="connsiteX8" fmla="*/ 3978953 w 4045002"/>
                <a:gd name="connsiteY8" fmla="*/ 1879254 h 3071698"/>
                <a:gd name="connsiteX9" fmla="*/ 3677295 w 4045002"/>
                <a:gd name="connsiteY9" fmla="*/ 2246899 h 3071698"/>
                <a:gd name="connsiteX10" fmla="*/ 3271943 w 4045002"/>
                <a:gd name="connsiteY10" fmla="*/ 2491996 h 3071698"/>
                <a:gd name="connsiteX11" fmla="*/ 2866590 w 4045002"/>
                <a:gd name="connsiteY11" fmla="*/ 2652252 h 3071698"/>
                <a:gd name="connsiteX12" fmla="*/ 2442384 w 4045002"/>
                <a:gd name="connsiteY12" fmla="*/ 2793654 h 3071698"/>
                <a:gd name="connsiteX13" fmla="*/ 1829642 w 4045002"/>
                <a:gd name="connsiteY13" fmla="*/ 2963336 h 3071698"/>
                <a:gd name="connsiteX14" fmla="*/ 1282985 w 4045002"/>
                <a:gd name="connsiteY14" fmla="*/ 3066933 h 3071698"/>
                <a:gd name="connsiteX15" fmla="*/ 698425 w 4045002"/>
                <a:gd name="connsiteY15" fmla="*/ 3029324 h 3071698"/>
                <a:gd name="connsiteX16" fmla="*/ 264988 w 4045002"/>
                <a:gd name="connsiteY16" fmla="*/ 2812900 h 3071698"/>
                <a:gd name="connsiteX17" fmla="*/ 99675 w 4045002"/>
                <a:gd name="connsiteY17" fmla="*/ 2473143 h 3071698"/>
                <a:gd name="connsiteX18" fmla="*/ 19695 w 4045002"/>
                <a:gd name="connsiteY18" fmla="*/ 1926388 h 3071698"/>
                <a:gd name="connsiteX19" fmla="*/ 842 w 4045002"/>
                <a:gd name="connsiteY19" fmla="*/ 1417341 h 3071698"/>
                <a:gd name="connsiteX20" fmla="*/ 38549 w 4045002"/>
                <a:gd name="connsiteY20" fmla="*/ 766891 h 3071698"/>
                <a:gd name="connsiteX21" fmla="*/ 264792 w 4045002"/>
                <a:gd name="connsiteY21" fmla="*/ 333258 h 3071698"/>
                <a:gd name="connsiteX22" fmla="*/ 585303 w 4045002"/>
                <a:gd name="connsiteY22" fmla="*/ 107015 h 3071698"/>
                <a:gd name="connsiteX23" fmla="*/ 981229 w 4045002"/>
                <a:gd name="connsiteY23" fmla="*/ 3320 h 307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45002" h="3071698">
                  <a:moveTo>
                    <a:pt x="981229" y="3320"/>
                  </a:moveTo>
                  <a:cubicBezTo>
                    <a:pt x="1132058" y="-7678"/>
                    <a:pt x="1297028" y="9604"/>
                    <a:pt x="1490277" y="41027"/>
                  </a:cubicBezTo>
                  <a:cubicBezTo>
                    <a:pt x="1683527" y="72450"/>
                    <a:pt x="1905056" y="119584"/>
                    <a:pt x="2140726" y="191856"/>
                  </a:cubicBezTo>
                  <a:cubicBezTo>
                    <a:pt x="2376396" y="264128"/>
                    <a:pt x="2681196" y="369394"/>
                    <a:pt x="2904297" y="474660"/>
                  </a:cubicBezTo>
                  <a:cubicBezTo>
                    <a:pt x="3127398" y="579926"/>
                    <a:pt x="3328552" y="715919"/>
                    <a:pt x="3479332" y="823452"/>
                  </a:cubicBezTo>
                  <a:cubicBezTo>
                    <a:pt x="3630112" y="930985"/>
                    <a:pt x="3726467" y="1035015"/>
                    <a:pt x="3808976" y="1119856"/>
                  </a:cubicBezTo>
                  <a:cubicBezTo>
                    <a:pt x="3891485" y="1204697"/>
                    <a:pt x="3935059" y="1257780"/>
                    <a:pt x="3974386" y="1332499"/>
                  </a:cubicBezTo>
                  <a:cubicBezTo>
                    <a:pt x="4013714" y="1407218"/>
                    <a:pt x="4044180" y="1477043"/>
                    <a:pt x="4044941" y="1568169"/>
                  </a:cubicBezTo>
                  <a:cubicBezTo>
                    <a:pt x="4045702" y="1659295"/>
                    <a:pt x="4040227" y="1766133"/>
                    <a:pt x="3978953" y="1879254"/>
                  </a:cubicBezTo>
                  <a:cubicBezTo>
                    <a:pt x="3917679" y="1992375"/>
                    <a:pt x="3795130" y="2144775"/>
                    <a:pt x="3677295" y="2246899"/>
                  </a:cubicBezTo>
                  <a:cubicBezTo>
                    <a:pt x="3559460" y="2349023"/>
                    <a:pt x="3407061" y="2424437"/>
                    <a:pt x="3271943" y="2491996"/>
                  </a:cubicBezTo>
                  <a:cubicBezTo>
                    <a:pt x="3136826" y="2559555"/>
                    <a:pt x="3004850" y="2601976"/>
                    <a:pt x="2866590" y="2652252"/>
                  </a:cubicBezTo>
                  <a:cubicBezTo>
                    <a:pt x="2728330" y="2702528"/>
                    <a:pt x="2615209" y="2741807"/>
                    <a:pt x="2442384" y="2793654"/>
                  </a:cubicBezTo>
                  <a:cubicBezTo>
                    <a:pt x="2269559" y="2845501"/>
                    <a:pt x="2022875" y="2917790"/>
                    <a:pt x="1829642" y="2963336"/>
                  </a:cubicBezTo>
                  <a:cubicBezTo>
                    <a:pt x="1636409" y="3008882"/>
                    <a:pt x="1471521" y="3055935"/>
                    <a:pt x="1282985" y="3066933"/>
                  </a:cubicBezTo>
                  <a:cubicBezTo>
                    <a:pt x="1094449" y="3077931"/>
                    <a:pt x="868091" y="3071663"/>
                    <a:pt x="698425" y="3029324"/>
                  </a:cubicBezTo>
                  <a:cubicBezTo>
                    <a:pt x="528759" y="2986985"/>
                    <a:pt x="364780" y="2905597"/>
                    <a:pt x="264988" y="2812900"/>
                  </a:cubicBezTo>
                  <a:cubicBezTo>
                    <a:pt x="165196" y="2720203"/>
                    <a:pt x="140557" y="2620895"/>
                    <a:pt x="99675" y="2473143"/>
                  </a:cubicBezTo>
                  <a:cubicBezTo>
                    <a:pt x="58793" y="2325391"/>
                    <a:pt x="36167" y="2102355"/>
                    <a:pt x="19695" y="1926388"/>
                  </a:cubicBezTo>
                  <a:cubicBezTo>
                    <a:pt x="3223" y="1750421"/>
                    <a:pt x="-2300" y="1610590"/>
                    <a:pt x="842" y="1417341"/>
                  </a:cubicBezTo>
                  <a:cubicBezTo>
                    <a:pt x="3984" y="1224092"/>
                    <a:pt x="-5443" y="947571"/>
                    <a:pt x="38549" y="766891"/>
                  </a:cubicBezTo>
                  <a:cubicBezTo>
                    <a:pt x="82541" y="586211"/>
                    <a:pt x="173666" y="443237"/>
                    <a:pt x="264792" y="333258"/>
                  </a:cubicBezTo>
                  <a:cubicBezTo>
                    <a:pt x="355918" y="223279"/>
                    <a:pt x="469039" y="160433"/>
                    <a:pt x="585303" y="107015"/>
                  </a:cubicBezTo>
                  <a:cubicBezTo>
                    <a:pt x="701567" y="53597"/>
                    <a:pt x="830400" y="14318"/>
                    <a:pt x="981229" y="3320"/>
                  </a:cubicBezTo>
                  <a:close/>
                </a:path>
              </a:pathLst>
            </a:custGeom>
            <a:solidFill>
              <a:srgbClr val="2366A4"/>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4" name="Freeform 5588"/>
            <p:cNvSpPr>
              <a:spLocks/>
            </p:cNvSpPr>
            <p:nvPr/>
          </p:nvSpPr>
          <p:spPr bwMode="auto">
            <a:xfrm>
              <a:off x="1266701" y="3643058"/>
              <a:ext cx="2160000" cy="147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5" name="Freeform 5588"/>
            <p:cNvSpPr>
              <a:spLocks/>
            </p:cNvSpPr>
            <p:nvPr/>
          </p:nvSpPr>
          <p:spPr bwMode="auto">
            <a:xfrm>
              <a:off x="119336" y="3641122"/>
              <a:ext cx="2160000" cy="147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6" name="Freeform 5588"/>
            <p:cNvSpPr>
              <a:spLocks/>
            </p:cNvSpPr>
            <p:nvPr/>
          </p:nvSpPr>
          <p:spPr bwMode="auto">
            <a:xfrm>
              <a:off x="3992916" y="3537709"/>
              <a:ext cx="2160000" cy="158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7" name="Freeform 5588"/>
            <p:cNvSpPr>
              <a:spLocks/>
            </p:cNvSpPr>
            <p:nvPr/>
          </p:nvSpPr>
          <p:spPr bwMode="auto">
            <a:xfrm rot="-120000">
              <a:off x="8754970" y="3658086"/>
              <a:ext cx="2160000" cy="158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8" name="任意多边形 217"/>
            <p:cNvSpPr/>
            <p:nvPr/>
          </p:nvSpPr>
          <p:spPr>
            <a:xfrm>
              <a:off x="4574616" y="4895604"/>
              <a:ext cx="5052468" cy="403968"/>
            </a:xfrm>
            <a:custGeom>
              <a:avLst/>
              <a:gdLst>
                <a:gd name="connsiteX0" fmla="*/ 2290727 w 5099915"/>
                <a:gd name="connsiteY0" fmla="*/ 237676 h 446549"/>
                <a:gd name="connsiteX1" fmla="*/ 3318249 w 5099915"/>
                <a:gd name="connsiteY1" fmla="*/ 237676 h 446549"/>
                <a:gd name="connsiteX2" fmla="*/ 4289210 w 5099915"/>
                <a:gd name="connsiteY2" fmla="*/ 247103 h 446549"/>
                <a:gd name="connsiteX3" fmla="*/ 4694562 w 5099915"/>
                <a:gd name="connsiteY3" fmla="*/ 190542 h 446549"/>
                <a:gd name="connsiteX4" fmla="*/ 5005647 w 5099915"/>
                <a:gd name="connsiteY4" fmla="*/ 49140 h 446549"/>
                <a:gd name="connsiteX5" fmla="*/ 5099915 w 5099915"/>
                <a:gd name="connsiteY5" fmla="*/ 2006 h 446549"/>
                <a:gd name="connsiteX6" fmla="*/ 5005647 w 5099915"/>
                <a:gd name="connsiteY6" fmla="*/ 105701 h 446549"/>
                <a:gd name="connsiteX7" fmla="*/ 4798257 w 5099915"/>
                <a:gd name="connsiteY7" fmla="*/ 275383 h 446549"/>
                <a:gd name="connsiteX8" fmla="*/ 4487173 w 5099915"/>
                <a:gd name="connsiteY8" fmla="*/ 397932 h 446549"/>
                <a:gd name="connsiteX9" fmla="*/ 3827296 w 5099915"/>
                <a:gd name="connsiteY9" fmla="*/ 445066 h 446549"/>
                <a:gd name="connsiteX10" fmla="*/ 3016591 w 5099915"/>
                <a:gd name="connsiteY10" fmla="*/ 435639 h 446549"/>
                <a:gd name="connsiteX11" fmla="*/ 2083337 w 5099915"/>
                <a:gd name="connsiteY11" fmla="*/ 416785 h 446549"/>
                <a:gd name="connsiteX12" fmla="*/ 1357474 w 5099915"/>
                <a:gd name="connsiteY12" fmla="*/ 397932 h 446549"/>
                <a:gd name="connsiteX13" fmla="*/ 735305 w 5099915"/>
                <a:gd name="connsiteY13" fmla="*/ 388505 h 446549"/>
                <a:gd name="connsiteX14" fmla="*/ 377086 w 5099915"/>
                <a:gd name="connsiteY14" fmla="*/ 303664 h 446549"/>
                <a:gd name="connsiteX15" fmla="*/ 188550 w 5099915"/>
                <a:gd name="connsiteY15" fmla="*/ 162262 h 446549"/>
                <a:gd name="connsiteX16" fmla="*/ 14 w 5099915"/>
                <a:gd name="connsiteY16" fmla="*/ 20860 h 446549"/>
                <a:gd name="connsiteX17" fmla="*/ 197977 w 5099915"/>
                <a:gd name="connsiteY17" fmla="*/ 115128 h 446549"/>
                <a:gd name="connsiteX18" fmla="*/ 395940 w 5099915"/>
                <a:gd name="connsiteY18" fmla="*/ 199969 h 446549"/>
                <a:gd name="connsiteX19" fmla="*/ 622183 w 5099915"/>
                <a:gd name="connsiteY19" fmla="*/ 228249 h 446549"/>
                <a:gd name="connsiteX20" fmla="*/ 1065243 w 5099915"/>
                <a:gd name="connsiteY20" fmla="*/ 228249 h 446549"/>
                <a:gd name="connsiteX21" fmla="*/ 1489449 w 5099915"/>
                <a:gd name="connsiteY21" fmla="*/ 228249 h 446549"/>
                <a:gd name="connsiteX22" fmla="*/ 1894801 w 5099915"/>
                <a:gd name="connsiteY22" fmla="*/ 228249 h 446549"/>
                <a:gd name="connsiteX23" fmla="*/ 2290727 w 5099915"/>
                <a:gd name="connsiteY23" fmla="*/ 237676 h 446549"/>
                <a:gd name="connsiteX0" fmla="*/ 2290727 w 5099942"/>
                <a:gd name="connsiteY0" fmla="*/ 237932 h 446805"/>
                <a:gd name="connsiteX1" fmla="*/ 3318249 w 5099942"/>
                <a:gd name="connsiteY1" fmla="*/ 237932 h 446805"/>
                <a:gd name="connsiteX2" fmla="*/ 4289210 w 5099942"/>
                <a:gd name="connsiteY2" fmla="*/ 247359 h 446805"/>
                <a:gd name="connsiteX3" fmla="*/ 4694562 w 5099942"/>
                <a:gd name="connsiteY3" fmla="*/ 190798 h 446805"/>
                <a:gd name="connsiteX4" fmla="*/ 5005647 w 5099942"/>
                <a:gd name="connsiteY4" fmla="*/ 49396 h 446805"/>
                <a:gd name="connsiteX5" fmla="*/ 5099915 w 5099942"/>
                <a:gd name="connsiteY5" fmla="*/ 2262 h 446805"/>
                <a:gd name="connsiteX6" fmla="*/ 5012791 w 5099942"/>
                <a:gd name="connsiteY6" fmla="*/ 110719 h 446805"/>
                <a:gd name="connsiteX7" fmla="*/ 4798257 w 5099942"/>
                <a:gd name="connsiteY7" fmla="*/ 275639 h 446805"/>
                <a:gd name="connsiteX8" fmla="*/ 4487173 w 5099942"/>
                <a:gd name="connsiteY8" fmla="*/ 398188 h 446805"/>
                <a:gd name="connsiteX9" fmla="*/ 3827296 w 5099942"/>
                <a:gd name="connsiteY9" fmla="*/ 445322 h 446805"/>
                <a:gd name="connsiteX10" fmla="*/ 3016591 w 5099942"/>
                <a:gd name="connsiteY10" fmla="*/ 435895 h 446805"/>
                <a:gd name="connsiteX11" fmla="*/ 2083337 w 5099942"/>
                <a:gd name="connsiteY11" fmla="*/ 417041 h 446805"/>
                <a:gd name="connsiteX12" fmla="*/ 1357474 w 5099942"/>
                <a:gd name="connsiteY12" fmla="*/ 398188 h 446805"/>
                <a:gd name="connsiteX13" fmla="*/ 735305 w 5099942"/>
                <a:gd name="connsiteY13" fmla="*/ 388761 h 446805"/>
                <a:gd name="connsiteX14" fmla="*/ 377086 w 5099942"/>
                <a:gd name="connsiteY14" fmla="*/ 303920 h 446805"/>
                <a:gd name="connsiteX15" fmla="*/ 188550 w 5099942"/>
                <a:gd name="connsiteY15" fmla="*/ 162518 h 446805"/>
                <a:gd name="connsiteX16" fmla="*/ 14 w 5099942"/>
                <a:gd name="connsiteY16" fmla="*/ 21116 h 446805"/>
                <a:gd name="connsiteX17" fmla="*/ 197977 w 5099942"/>
                <a:gd name="connsiteY17" fmla="*/ 115384 h 446805"/>
                <a:gd name="connsiteX18" fmla="*/ 395940 w 5099942"/>
                <a:gd name="connsiteY18" fmla="*/ 200225 h 446805"/>
                <a:gd name="connsiteX19" fmla="*/ 622183 w 5099942"/>
                <a:gd name="connsiteY19" fmla="*/ 228505 h 446805"/>
                <a:gd name="connsiteX20" fmla="*/ 1065243 w 5099942"/>
                <a:gd name="connsiteY20" fmla="*/ 228505 h 446805"/>
                <a:gd name="connsiteX21" fmla="*/ 1489449 w 5099942"/>
                <a:gd name="connsiteY21" fmla="*/ 228505 h 446805"/>
                <a:gd name="connsiteX22" fmla="*/ 1894801 w 5099942"/>
                <a:gd name="connsiteY22" fmla="*/ 228505 h 446805"/>
                <a:gd name="connsiteX23" fmla="*/ 2290727 w 5099942"/>
                <a:gd name="connsiteY23" fmla="*/ 237932 h 446805"/>
                <a:gd name="connsiteX0" fmla="*/ 2290727 w 5100017"/>
                <a:gd name="connsiteY0" fmla="*/ 236715 h 445588"/>
                <a:gd name="connsiteX1" fmla="*/ 3318249 w 5100017"/>
                <a:gd name="connsiteY1" fmla="*/ 236715 h 445588"/>
                <a:gd name="connsiteX2" fmla="*/ 4289210 w 5100017"/>
                <a:gd name="connsiteY2" fmla="*/ 246142 h 445588"/>
                <a:gd name="connsiteX3" fmla="*/ 4694562 w 5100017"/>
                <a:gd name="connsiteY3" fmla="*/ 189581 h 445588"/>
                <a:gd name="connsiteX4" fmla="*/ 4998503 w 5100017"/>
                <a:gd name="connsiteY4" fmla="*/ 62466 h 445588"/>
                <a:gd name="connsiteX5" fmla="*/ 5099915 w 5100017"/>
                <a:gd name="connsiteY5" fmla="*/ 1045 h 445588"/>
                <a:gd name="connsiteX6" fmla="*/ 5012791 w 5100017"/>
                <a:gd name="connsiteY6" fmla="*/ 109502 h 445588"/>
                <a:gd name="connsiteX7" fmla="*/ 4798257 w 5100017"/>
                <a:gd name="connsiteY7" fmla="*/ 274422 h 445588"/>
                <a:gd name="connsiteX8" fmla="*/ 4487173 w 5100017"/>
                <a:gd name="connsiteY8" fmla="*/ 396971 h 445588"/>
                <a:gd name="connsiteX9" fmla="*/ 3827296 w 5100017"/>
                <a:gd name="connsiteY9" fmla="*/ 444105 h 445588"/>
                <a:gd name="connsiteX10" fmla="*/ 3016591 w 5100017"/>
                <a:gd name="connsiteY10" fmla="*/ 434678 h 445588"/>
                <a:gd name="connsiteX11" fmla="*/ 2083337 w 5100017"/>
                <a:gd name="connsiteY11" fmla="*/ 415824 h 445588"/>
                <a:gd name="connsiteX12" fmla="*/ 1357474 w 5100017"/>
                <a:gd name="connsiteY12" fmla="*/ 396971 h 445588"/>
                <a:gd name="connsiteX13" fmla="*/ 735305 w 5100017"/>
                <a:gd name="connsiteY13" fmla="*/ 387544 h 445588"/>
                <a:gd name="connsiteX14" fmla="*/ 377086 w 5100017"/>
                <a:gd name="connsiteY14" fmla="*/ 302703 h 445588"/>
                <a:gd name="connsiteX15" fmla="*/ 188550 w 5100017"/>
                <a:gd name="connsiteY15" fmla="*/ 161301 h 445588"/>
                <a:gd name="connsiteX16" fmla="*/ 14 w 5100017"/>
                <a:gd name="connsiteY16" fmla="*/ 19899 h 445588"/>
                <a:gd name="connsiteX17" fmla="*/ 197977 w 5100017"/>
                <a:gd name="connsiteY17" fmla="*/ 114167 h 445588"/>
                <a:gd name="connsiteX18" fmla="*/ 395940 w 5100017"/>
                <a:gd name="connsiteY18" fmla="*/ 199008 h 445588"/>
                <a:gd name="connsiteX19" fmla="*/ 622183 w 5100017"/>
                <a:gd name="connsiteY19" fmla="*/ 227288 h 445588"/>
                <a:gd name="connsiteX20" fmla="*/ 1065243 w 5100017"/>
                <a:gd name="connsiteY20" fmla="*/ 227288 h 445588"/>
                <a:gd name="connsiteX21" fmla="*/ 1489449 w 5100017"/>
                <a:gd name="connsiteY21" fmla="*/ 227288 h 445588"/>
                <a:gd name="connsiteX22" fmla="*/ 1894801 w 5100017"/>
                <a:gd name="connsiteY22" fmla="*/ 227288 h 445588"/>
                <a:gd name="connsiteX23" fmla="*/ 2290727 w 5100017"/>
                <a:gd name="connsiteY23" fmla="*/ 236715 h 445588"/>
                <a:gd name="connsiteX0" fmla="*/ 2290727 w 5100017"/>
                <a:gd name="connsiteY0" fmla="*/ 236715 h 445588"/>
                <a:gd name="connsiteX1" fmla="*/ 3318249 w 5100017"/>
                <a:gd name="connsiteY1" fmla="*/ 236715 h 445588"/>
                <a:gd name="connsiteX2" fmla="*/ 4284448 w 5100017"/>
                <a:gd name="connsiteY2" fmla="*/ 241379 h 445588"/>
                <a:gd name="connsiteX3" fmla="*/ 4694562 w 5100017"/>
                <a:gd name="connsiteY3" fmla="*/ 189581 h 445588"/>
                <a:gd name="connsiteX4" fmla="*/ 4998503 w 5100017"/>
                <a:gd name="connsiteY4" fmla="*/ 62466 h 445588"/>
                <a:gd name="connsiteX5" fmla="*/ 5099915 w 5100017"/>
                <a:gd name="connsiteY5" fmla="*/ 1045 h 445588"/>
                <a:gd name="connsiteX6" fmla="*/ 5012791 w 5100017"/>
                <a:gd name="connsiteY6" fmla="*/ 109502 h 445588"/>
                <a:gd name="connsiteX7" fmla="*/ 4798257 w 5100017"/>
                <a:gd name="connsiteY7" fmla="*/ 274422 h 445588"/>
                <a:gd name="connsiteX8" fmla="*/ 4487173 w 5100017"/>
                <a:gd name="connsiteY8" fmla="*/ 396971 h 445588"/>
                <a:gd name="connsiteX9" fmla="*/ 3827296 w 5100017"/>
                <a:gd name="connsiteY9" fmla="*/ 444105 h 445588"/>
                <a:gd name="connsiteX10" fmla="*/ 3016591 w 5100017"/>
                <a:gd name="connsiteY10" fmla="*/ 434678 h 445588"/>
                <a:gd name="connsiteX11" fmla="*/ 2083337 w 5100017"/>
                <a:gd name="connsiteY11" fmla="*/ 415824 h 445588"/>
                <a:gd name="connsiteX12" fmla="*/ 1357474 w 5100017"/>
                <a:gd name="connsiteY12" fmla="*/ 396971 h 445588"/>
                <a:gd name="connsiteX13" fmla="*/ 735305 w 5100017"/>
                <a:gd name="connsiteY13" fmla="*/ 387544 h 445588"/>
                <a:gd name="connsiteX14" fmla="*/ 377086 w 5100017"/>
                <a:gd name="connsiteY14" fmla="*/ 302703 h 445588"/>
                <a:gd name="connsiteX15" fmla="*/ 188550 w 5100017"/>
                <a:gd name="connsiteY15" fmla="*/ 161301 h 445588"/>
                <a:gd name="connsiteX16" fmla="*/ 14 w 5100017"/>
                <a:gd name="connsiteY16" fmla="*/ 19899 h 445588"/>
                <a:gd name="connsiteX17" fmla="*/ 197977 w 5100017"/>
                <a:gd name="connsiteY17" fmla="*/ 114167 h 445588"/>
                <a:gd name="connsiteX18" fmla="*/ 395940 w 5100017"/>
                <a:gd name="connsiteY18" fmla="*/ 199008 h 445588"/>
                <a:gd name="connsiteX19" fmla="*/ 622183 w 5100017"/>
                <a:gd name="connsiteY19" fmla="*/ 227288 h 445588"/>
                <a:gd name="connsiteX20" fmla="*/ 1065243 w 5100017"/>
                <a:gd name="connsiteY20" fmla="*/ 227288 h 445588"/>
                <a:gd name="connsiteX21" fmla="*/ 1489449 w 5100017"/>
                <a:gd name="connsiteY21" fmla="*/ 227288 h 445588"/>
                <a:gd name="connsiteX22" fmla="*/ 1894801 w 5100017"/>
                <a:gd name="connsiteY22" fmla="*/ 227288 h 445588"/>
                <a:gd name="connsiteX23" fmla="*/ 2290727 w 5100017"/>
                <a:gd name="connsiteY23" fmla="*/ 236715 h 445588"/>
                <a:gd name="connsiteX0" fmla="*/ 2290727 w 5100017"/>
                <a:gd name="connsiteY0" fmla="*/ 234334 h 445588"/>
                <a:gd name="connsiteX1" fmla="*/ 3318249 w 5100017"/>
                <a:gd name="connsiteY1" fmla="*/ 236715 h 445588"/>
                <a:gd name="connsiteX2" fmla="*/ 4284448 w 5100017"/>
                <a:gd name="connsiteY2" fmla="*/ 241379 h 445588"/>
                <a:gd name="connsiteX3" fmla="*/ 4694562 w 5100017"/>
                <a:gd name="connsiteY3" fmla="*/ 189581 h 445588"/>
                <a:gd name="connsiteX4" fmla="*/ 4998503 w 5100017"/>
                <a:gd name="connsiteY4" fmla="*/ 62466 h 445588"/>
                <a:gd name="connsiteX5" fmla="*/ 5099915 w 5100017"/>
                <a:gd name="connsiteY5" fmla="*/ 1045 h 445588"/>
                <a:gd name="connsiteX6" fmla="*/ 5012791 w 5100017"/>
                <a:gd name="connsiteY6" fmla="*/ 109502 h 445588"/>
                <a:gd name="connsiteX7" fmla="*/ 4798257 w 5100017"/>
                <a:gd name="connsiteY7" fmla="*/ 274422 h 445588"/>
                <a:gd name="connsiteX8" fmla="*/ 4487173 w 5100017"/>
                <a:gd name="connsiteY8" fmla="*/ 396971 h 445588"/>
                <a:gd name="connsiteX9" fmla="*/ 3827296 w 5100017"/>
                <a:gd name="connsiteY9" fmla="*/ 444105 h 445588"/>
                <a:gd name="connsiteX10" fmla="*/ 3016591 w 5100017"/>
                <a:gd name="connsiteY10" fmla="*/ 434678 h 445588"/>
                <a:gd name="connsiteX11" fmla="*/ 2083337 w 5100017"/>
                <a:gd name="connsiteY11" fmla="*/ 415824 h 445588"/>
                <a:gd name="connsiteX12" fmla="*/ 1357474 w 5100017"/>
                <a:gd name="connsiteY12" fmla="*/ 396971 h 445588"/>
                <a:gd name="connsiteX13" fmla="*/ 735305 w 5100017"/>
                <a:gd name="connsiteY13" fmla="*/ 387544 h 445588"/>
                <a:gd name="connsiteX14" fmla="*/ 377086 w 5100017"/>
                <a:gd name="connsiteY14" fmla="*/ 302703 h 445588"/>
                <a:gd name="connsiteX15" fmla="*/ 188550 w 5100017"/>
                <a:gd name="connsiteY15" fmla="*/ 161301 h 445588"/>
                <a:gd name="connsiteX16" fmla="*/ 14 w 5100017"/>
                <a:gd name="connsiteY16" fmla="*/ 19899 h 445588"/>
                <a:gd name="connsiteX17" fmla="*/ 197977 w 5100017"/>
                <a:gd name="connsiteY17" fmla="*/ 114167 h 445588"/>
                <a:gd name="connsiteX18" fmla="*/ 395940 w 5100017"/>
                <a:gd name="connsiteY18" fmla="*/ 199008 h 445588"/>
                <a:gd name="connsiteX19" fmla="*/ 622183 w 5100017"/>
                <a:gd name="connsiteY19" fmla="*/ 227288 h 445588"/>
                <a:gd name="connsiteX20" fmla="*/ 1065243 w 5100017"/>
                <a:gd name="connsiteY20" fmla="*/ 227288 h 445588"/>
                <a:gd name="connsiteX21" fmla="*/ 1489449 w 5100017"/>
                <a:gd name="connsiteY21" fmla="*/ 227288 h 445588"/>
                <a:gd name="connsiteX22" fmla="*/ 1894801 w 5100017"/>
                <a:gd name="connsiteY22" fmla="*/ 227288 h 445588"/>
                <a:gd name="connsiteX23" fmla="*/ 2290727 w 5100017"/>
                <a:gd name="connsiteY23" fmla="*/ 234334 h 445588"/>
                <a:gd name="connsiteX0" fmla="*/ 2290792 w 5100082"/>
                <a:gd name="connsiteY0" fmla="*/ 234334 h 445588"/>
                <a:gd name="connsiteX1" fmla="*/ 3318314 w 5100082"/>
                <a:gd name="connsiteY1" fmla="*/ 236715 h 445588"/>
                <a:gd name="connsiteX2" fmla="*/ 4284513 w 5100082"/>
                <a:gd name="connsiteY2" fmla="*/ 241379 h 445588"/>
                <a:gd name="connsiteX3" fmla="*/ 4694627 w 5100082"/>
                <a:gd name="connsiteY3" fmla="*/ 189581 h 445588"/>
                <a:gd name="connsiteX4" fmla="*/ 4998568 w 5100082"/>
                <a:gd name="connsiteY4" fmla="*/ 62466 h 445588"/>
                <a:gd name="connsiteX5" fmla="*/ 5099980 w 5100082"/>
                <a:gd name="connsiteY5" fmla="*/ 1045 h 445588"/>
                <a:gd name="connsiteX6" fmla="*/ 5012856 w 5100082"/>
                <a:gd name="connsiteY6" fmla="*/ 109502 h 445588"/>
                <a:gd name="connsiteX7" fmla="*/ 4798322 w 5100082"/>
                <a:gd name="connsiteY7" fmla="*/ 274422 h 445588"/>
                <a:gd name="connsiteX8" fmla="*/ 4487238 w 5100082"/>
                <a:gd name="connsiteY8" fmla="*/ 396971 h 445588"/>
                <a:gd name="connsiteX9" fmla="*/ 3827361 w 5100082"/>
                <a:gd name="connsiteY9" fmla="*/ 444105 h 445588"/>
                <a:gd name="connsiteX10" fmla="*/ 3016656 w 5100082"/>
                <a:gd name="connsiteY10" fmla="*/ 434678 h 445588"/>
                <a:gd name="connsiteX11" fmla="*/ 2083402 w 5100082"/>
                <a:gd name="connsiteY11" fmla="*/ 415824 h 445588"/>
                <a:gd name="connsiteX12" fmla="*/ 1357539 w 5100082"/>
                <a:gd name="connsiteY12" fmla="*/ 396971 h 445588"/>
                <a:gd name="connsiteX13" fmla="*/ 735370 w 5100082"/>
                <a:gd name="connsiteY13" fmla="*/ 387544 h 445588"/>
                <a:gd name="connsiteX14" fmla="*/ 377151 w 5100082"/>
                <a:gd name="connsiteY14" fmla="*/ 302703 h 445588"/>
                <a:gd name="connsiteX15" fmla="*/ 176709 w 5100082"/>
                <a:gd name="connsiteY15" fmla="*/ 170826 h 445588"/>
                <a:gd name="connsiteX16" fmla="*/ 79 w 5100082"/>
                <a:gd name="connsiteY16" fmla="*/ 19899 h 445588"/>
                <a:gd name="connsiteX17" fmla="*/ 198042 w 5100082"/>
                <a:gd name="connsiteY17" fmla="*/ 114167 h 445588"/>
                <a:gd name="connsiteX18" fmla="*/ 396005 w 5100082"/>
                <a:gd name="connsiteY18" fmla="*/ 199008 h 445588"/>
                <a:gd name="connsiteX19" fmla="*/ 622248 w 5100082"/>
                <a:gd name="connsiteY19" fmla="*/ 227288 h 445588"/>
                <a:gd name="connsiteX20" fmla="*/ 1065308 w 5100082"/>
                <a:gd name="connsiteY20" fmla="*/ 227288 h 445588"/>
                <a:gd name="connsiteX21" fmla="*/ 1489514 w 5100082"/>
                <a:gd name="connsiteY21" fmla="*/ 227288 h 445588"/>
                <a:gd name="connsiteX22" fmla="*/ 1894866 w 5100082"/>
                <a:gd name="connsiteY22" fmla="*/ 227288 h 445588"/>
                <a:gd name="connsiteX23" fmla="*/ 2290792 w 5100082"/>
                <a:gd name="connsiteY23" fmla="*/ 234334 h 445588"/>
                <a:gd name="connsiteX0" fmla="*/ 2290953 w 5100243"/>
                <a:gd name="connsiteY0" fmla="*/ 234334 h 445588"/>
                <a:gd name="connsiteX1" fmla="*/ 3318475 w 5100243"/>
                <a:gd name="connsiteY1" fmla="*/ 236715 h 445588"/>
                <a:gd name="connsiteX2" fmla="*/ 4284674 w 5100243"/>
                <a:gd name="connsiteY2" fmla="*/ 241379 h 445588"/>
                <a:gd name="connsiteX3" fmla="*/ 4694788 w 5100243"/>
                <a:gd name="connsiteY3" fmla="*/ 189581 h 445588"/>
                <a:gd name="connsiteX4" fmla="*/ 4998729 w 5100243"/>
                <a:gd name="connsiteY4" fmla="*/ 62466 h 445588"/>
                <a:gd name="connsiteX5" fmla="*/ 5100141 w 5100243"/>
                <a:gd name="connsiteY5" fmla="*/ 1045 h 445588"/>
                <a:gd name="connsiteX6" fmla="*/ 5013017 w 5100243"/>
                <a:gd name="connsiteY6" fmla="*/ 109502 h 445588"/>
                <a:gd name="connsiteX7" fmla="*/ 4798483 w 5100243"/>
                <a:gd name="connsiteY7" fmla="*/ 274422 h 445588"/>
                <a:gd name="connsiteX8" fmla="*/ 4487399 w 5100243"/>
                <a:gd name="connsiteY8" fmla="*/ 396971 h 445588"/>
                <a:gd name="connsiteX9" fmla="*/ 3827522 w 5100243"/>
                <a:gd name="connsiteY9" fmla="*/ 444105 h 445588"/>
                <a:gd name="connsiteX10" fmla="*/ 3016817 w 5100243"/>
                <a:gd name="connsiteY10" fmla="*/ 434678 h 445588"/>
                <a:gd name="connsiteX11" fmla="*/ 2083563 w 5100243"/>
                <a:gd name="connsiteY11" fmla="*/ 415824 h 445588"/>
                <a:gd name="connsiteX12" fmla="*/ 1357700 w 5100243"/>
                <a:gd name="connsiteY12" fmla="*/ 396971 h 445588"/>
                <a:gd name="connsiteX13" fmla="*/ 735531 w 5100243"/>
                <a:gd name="connsiteY13" fmla="*/ 387544 h 445588"/>
                <a:gd name="connsiteX14" fmla="*/ 377312 w 5100243"/>
                <a:gd name="connsiteY14" fmla="*/ 302703 h 445588"/>
                <a:gd name="connsiteX15" fmla="*/ 176870 w 5100243"/>
                <a:gd name="connsiteY15" fmla="*/ 170826 h 445588"/>
                <a:gd name="connsiteX16" fmla="*/ 240 w 5100243"/>
                <a:gd name="connsiteY16" fmla="*/ 19899 h 445588"/>
                <a:gd name="connsiteX17" fmla="*/ 214872 w 5100243"/>
                <a:gd name="connsiteY17" fmla="*/ 133217 h 445588"/>
                <a:gd name="connsiteX18" fmla="*/ 396166 w 5100243"/>
                <a:gd name="connsiteY18" fmla="*/ 199008 h 445588"/>
                <a:gd name="connsiteX19" fmla="*/ 622409 w 5100243"/>
                <a:gd name="connsiteY19" fmla="*/ 227288 h 445588"/>
                <a:gd name="connsiteX20" fmla="*/ 1065469 w 5100243"/>
                <a:gd name="connsiteY20" fmla="*/ 227288 h 445588"/>
                <a:gd name="connsiteX21" fmla="*/ 1489675 w 5100243"/>
                <a:gd name="connsiteY21" fmla="*/ 227288 h 445588"/>
                <a:gd name="connsiteX22" fmla="*/ 1895027 w 5100243"/>
                <a:gd name="connsiteY22" fmla="*/ 227288 h 445588"/>
                <a:gd name="connsiteX23" fmla="*/ 2290953 w 5100243"/>
                <a:gd name="connsiteY23" fmla="*/ 234334 h 445588"/>
                <a:gd name="connsiteX0" fmla="*/ 2290965 w 5100255"/>
                <a:gd name="connsiteY0" fmla="*/ 234334 h 445588"/>
                <a:gd name="connsiteX1" fmla="*/ 3318487 w 5100255"/>
                <a:gd name="connsiteY1" fmla="*/ 236715 h 445588"/>
                <a:gd name="connsiteX2" fmla="*/ 4284686 w 5100255"/>
                <a:gd name="connsiteY2" fmla="*/ 241379 h 445588"/>
                <a:gd name="connsiteX3" fmla="*/ 4694800 w 5100255"/>
                <a:gd name="connsiteY3" fmla="*/ 189581 h 445588"/>
                <a:gd name="connsiteX4" fmla="*/ 4998741 w 5100255"/>
                <a:gd name="connsiteY4" fmla="*/ 62466 h 445588"/>
                <a:gd name="connsiteX5" fmla="*/ 5100153 w 5100255"/>
                <a:gd name="connsiteY5" fmla="*/ 1045 h 445588"/>
                <a:gd name="connsiteX6" fmla="*/ 5013029 w 5100255"/>
                <a:gd name="connsiteY6" fmla="*/ 109502 h 445588"/>
                <a:gd name="connsiteX7" fmla="*/ 4798495 w 5100255"/>
                <a:gd name="connsiteY7" fmla="*/ 274422 h 445588"/>
                <a:gd name="connsiteX8" fmla="*/ 4487411 w 5100255"/>
                <a:gd name="connsiteY8" fmla="*/ 396971 h 445588"/>
                <a:gd name="connsiteX9" fmla="*/ 3827534 w 5100255"/>
                <a:gd name="connsiteY9" fmla="*/ 444105 h 445588"/>
                <a:gd name="connsiteX10" fmla="*/ 3016829 w 5100255"/>
                <a:gd name="connsiteY10" fmla="*/ 434678 h 445588"/>
                <a:gd name="connsiteX11" fmla="*/ 2083575 w 5100255"/>
                <a:gd name="connsiteY11" fmla="*/ 415824 h 445588"/>
                <a:gd name="connsiteX12" fmla="*/ 1357712 w 5100255"/>
                <a:gd name="connsiteY12" fmla="*/ 396971 h 445588"/>
                <a:gd name="connsiteX13" fmla="*/ 735543 w 5100255"/>
                <a:gd name="connsiteY13" fmla="*/ 387544 h 445588"/>
                <a:gd name="connsiteX14" fmla="*/ 413043 w 5100255"/>
                <a:gd name="connsiteY14" fmla="*/ 314609 h 445588"/>
                <a:gd name="connsiteX15" fmla="*/ 176882 w 5100255"/>
                <a:gd name="connsiteY15" fmla="*/ 170826 h 445588"/>
                <a:gd name="connsiteX16" fmla="*/ 252 w 5100255"/>
                <a:gd name="connsiteY16" fmla="*/ 19899 h 445588"/>
                <a:gd name="connsiteX17" fmla="*/ 214884 w 5100255"/>
                <a:gd name="connsiteY17" fmla="*/ 133217 h 445588"/>
                <a:gd name="connsiteX18" fmla="*/ 396178 w 5100255"/>
                <a:gd name="connsiteY18" fmla="*/ 199008 h 445588"/>
                <a:gd name="connsiteX19" fmla="*/ 622421 w 5100255"/>
                <a:gd name="connsiteY19" fmla="*/ 227288 h 445588"/>
                <a:gd name="connsiteX20" fmla="*/ 1065481 w 5100255"/>
                <a:gd name="connsiteY20" fmla="*/ 227288 h 445588"/>
                <a:gd name="connsiteX21" fmla="*/ 1489687 w 5100255"/>
                <a:gd name="connsiteY21" fmla="*/ 227288 h 445588"/>
                <a:gd name="connsiteX22" fmla="*/ 1895039 w 5100255"/>
                <a:gd name="connsiteY22" fmla="*/ 227288 h 445588"/>
                <a:gd name="connsiteX23" fmla="*/ 2290965 w 5100255"/>
                <a:gd name="connsiteY23" fmla="*/ 234334 h 445588"/>
                <a:gd name="connsiteX0" fmla="*/ 2290965 w 5100255"/>
                <a:gd name="connsiteY0" fmla="*/ 234334 h 445588"/>
                <a:gd name="connsiteX1" fmla="*/ 3318487 w 5100255"/>
                <a:gd name="connsiteY1" fmla="*/ 236715 h 445588"/>
                <a:gd name="connsiteX2" fmla="*/ 4284686 w 5100255"/>
                <a:gd name="connsiteY2" fmla="*/ 241379 h 445588"/>
                <a:gd name="connsiteX3" fmla="*/ 4694800 w 5100255"/>
                <a:gd name="connsiteY3" fmla="*/ 189581 h 445588"/>
                <a:gd name="connsiteX4" fmla="*/ 4998741 w 5100255"/>
                <a:gd name="connsiteY4" fmla="*/ 62466 h 445588"/>
                <a:gd name="connsiteX5" fmla="*/ 5100153 w 5100255"/>
                <a:gd name="connsiteY5" fmla="*/ 1045 h 445588"/>
                <a:gd name="connsiteX6" fmla="*/ 5013029 w 5100255"/>
                <a:gd name="connsiteY6" fmla="*/ 109502 h 445588"/>
                <a:gd name="connsiteX7" fmla="*/ 4798495 w 5100255"/>
                <a:gd name="connsiteY7" fmla="*/ 274422 h 445588"/>
                <a:gd name="connsiteX8" fmla="*/ 4487411 w 5100255"/>
                <a:gd name="connsiteY8" fmla="*/ 396971 h 445588"/>
                <a:gd name="connsiteX9" fmla="*/ 3827534 w 5100255"/>
                <a:gd name="connsiteY9" fmla="*/ 444105 h 445588"/>
                <a:gd name="connsiteX10" fmla="*/ 3016829 w 5100255"/>
                <a:gd name="connsiteY10" fmla="*/ 434678 h 445588"/>
                <a:gd name="connsiteX11" fmla="*/ 2083575 w 5100255"/>
                <a:gd name="connsiteY11" fmla="*/ 415824 h 445588"/>
                <a:gd name="connsiteX12" fmla="*/ 1357712 w 5100255"/>
                <a:gd name="connsiteY12" fmla="*/ 396971 h 445588"/>
                <a:gd name="connsiteX13" fmla="*/ 704587 w 5100255"/>
                <a:gd name="connsiteY13" fmla="*/ 389925 h 445588"/>
                <a:gd name="connsiteX14" fmla="*/ 413043 w 5100255"/>
                <a:gd name="connsiteY14" fmla="*/ 314609 h 445588"/>
                <a:gd name="connsiteX15" fmla="*/ 176882 w 5100255"/>
                <a:gd name="connsiteY15" fmla="*/ 170826 h 445588"/>
                <a:gd name="connsiteX16" fmla="*/ 252 w 5100255"/>
                <a:gd name="connsiteY16" fmla="*/ 19899 h 445588"/>
                <a:gd name="connsiteX17" fmla="*/ 214884 w 5100255"/>
                <a:gd name="connsiteY17" fmla="*/ 133217 h 445588"/>
                <a:gd name="connsiteX18" fmla="*/ 396178 w 5100255"/>
                <a:gd name="connsiteY18" fmla="*/ 199008 h 445588"/>
                <a:gd name="connsiteX19" fmla="*/ 622421 w 5100255"/>
                <a:gd name="connsiteY19" fmla="*/ 227288 h 445588"/>
                <a:gd name="connsiteX20" fmla="*/ 1065481 w 5100255"/>
                <a:gd name="connsiteY20" fmla="*/ 227288 h 445588"/>
                <a:gd name="connsiteX21" fmla="*/ 1489687 w 5100255"/>
                <a:gd name="connsiteY21" fmla="*/ 227288 h 445588"/>
                <a:gd name="connsiteX22" fmla="*/ 1895039 w 5100255"/>
                <a:gd name="connsiteY22" fmla="*/ 227288 h 445588"/>
                <a:gd name="connsiteX23" fmla="*/ 2290965 w 5100255"/>
                <a:gd name="connsiteY23" fmla="*/ 234334 h 445588"/>
                <a:gd name="connsiteX0" fmla="*/ 2290965 w 5097879"/>
                <a:gd name="connsiteY0" fmla="*/ 246051 h 457305"/>
                <a:gd name="connsiteX1" fmla="*/ 3318487 w 5097879"/>
                <a:gd name="connsiteY1" fmla="*/ 248432 h 457305"/>
                <a:gd name="connsiteX2" fmla="*/ 4284686 w 5097879"/>
                <a:gd name="connsiteY2" fmla="*/ 253096 h 457305"/>
                <a:gd name="connsiteX3" fmla="*/ 4694800 w 5097879"/>
                <a:gd name="connsiteY3" fmla="*/ 201298 h 457305"/>
                <a:gd name="connsiteX4" fmla="*/ 4998741 w 5097879"/>
                <a:gd name="connsiteY4" fmla="*/ 74183 h 457305"/>
                <a:gd name="connsiteX5" fmla="*/ 5097771 w 5097879"/>
                <a:gd name="connsiteY5" fmla="*/ 855 h 457305"/>
                <a:gd name="connsiteX6" fmla="*/ 5013029 w 5097879"/>
                <a:gd name="connsiteY6" fmla="*/ 121219 h 457305"/>
                <a:gd name="connsiteX7" fmla="*/ 4798495 w 5097879"/>
                <a:gd name="connsiteY7" fmla="*/ 286139 h 457305"/>
                <a:gd name="connsiteX8" fmla="*/ 4487411 w 5097879"/>
                <a:gd name="connsiteY8" fmla="*/ 408688 h 457305"/>
                <a:gd name="connsiteX9" fmla="*/ 3827534 w 5097879"/>
                <a:gd name="connsiteY9" fmla="*/ 455822 h 457305"/>
                <a:gd name="connsiteX10" fmla="*/ 3016829 w 5097879"/>
                <a:gd name="connsiteY10" fmla="*/ 446395 h 457305"/>
                <a:gd name="connsiteX11" fmla="*/ 2083575 w 5097879"/>
                <a:gd name="connsiteY11" fmla="*/ 427541 h 457305"/>
                <a:gd name="connsiteX12" fmla="*/ 1357712 w 5097879"/>
                <a:gd name="connsiteY12" fmla="*/ 408688 h 457305"/>
                <a:gd name="connsiteX13" fmla="*/ 704587 w 5097879"/>
                <a:gd name="connsiteY13" fmla="*/ 401642 h 457305"/>
                <a:gd name="connsiteX14" fmla="*/ 413043 w 5097879"/>
                <a:gd name="connsiteY14" fmla="*/ 326326 h 457305"/>
                <a:gd name="connsiteX15" fmla="*/ 176882 w 5097879"/>
                <a:gd name="connsiteY15" fmla="*/ 182543 h 457305"/>
                <a:gd name="connsiteX16" fmla="*/ 252 w 5097879"/>
                <a:gd name="connsiteY16" fmla="*/ 31616 h 457305"/>
                <a:gd name="connsiteX17" fmla="*/ 214884 w 5097879"/>
                <a:gd name="connsiteY17" fmla="*/ 144934 h 457305"/>
                <a:gd name="connsiteX18" fmla="*/ 396178 w 5097879"/>
                <a:gd name="connsiteY18" fmla="*/ 210725 h 457305"/>
                <a:gd name="connsiteX19" fmla="*/ 622421 w 5097879"/>
                <a:gd name="connsiteY19" fmla="*/ 239005 h 457305"/>
                <a:gd name="connsiteX20" fmla="*/ 1065481 w 5097879"/>
                <a:gd name="connsiteY20" fmla="*/ 239005 h 457305"/>
                <a:gd name="connsiteX21" fmla="*/ 1489687 w 5097879"/>
                <a:gd name="connsiteY21" fmla="*/ 239005 h 457305"/>
                <a:gd name="connsiteX22" fmla="*/ 1895039 w 5097879"/>
                <a:gd name="connsiteY22" fmla="*/ 239005 h 457305"/>
                <a:gd name="connsiteX23" fmla="*/ 2290965 w 5097879"/>
                <a:gd name="connsiteY23" fmla="*/ 246051 h 457305"/>
                <a:gd name="connsiteX0" fmla="*/ 2290965 w 5098349"/>
                <a:gd name="connsiteY0" fmla="*/ 245945 h 457199"/>
                <a:gd name="connsiteX1" fmla="*/ 3318487 w 5098349"/>
                <a:gd name="connsiteY1" fmla="*/ 248326 h 457199"/>
                <a:gd name="connsiteX2" fmla="*/ 4284686 w 5098349"/>
                <a:gd name="connsiteY2" fmla="*/ 252990 h 457199"/>
                <a:gd name="connsiteX3" fmla="*/ 4694800 w 5098349"/>
                <a:gd name="connsiteY3" fmla="*/ 201192 h 457199"/>
                <a:gd name="connsiteX4" fmla="*/ 4977310 w 5098349"/>
                <a:gd name="connsiteY4" fmla="*/ 76458 h 457199"/>
                <a:gd name="connsiteX5" fmla="*/ 5097771 w 5098349"/>
                <a:gd name="connsiteY5" fmla="*/ 749 h 457199"/>
                <a:gd name="connsiteX6" fmla="*/ 5013029 w 5098349"/>
                <a:gd name="connsiteY6" fmla="*/ 121113 h 457199"/>
                <a:gd name="connsiteX7" fmla="*/ 4798495 w 5098349"/>
                <a:gd name="connsiteY7" fmla="*/ 286033 h 457199"/>
                <a:gd name="connsiteX8" fmla="*/ 4487411 w 5098349"/>
                <a:gd name="connsiteY8" fmla="*/ 408582 h 457199"/>
                <a:gd name="connsiteX9" fmla="*/ 3827534 w 5098349"/>
                <a:gd name="connsiteY9" fmla="*/ 455716 h 457199"/>
                <a:gd name="connsiteX10" fmla="*/ 3016829 w 5098349"/>
                <a:gd name="connsiteY10" fmla="*/ 446289 h 457199"/>
                <a:gd name="connsiteX11" fmla="*/ 2083575 w 5098349"/>
                <a:gd name="connsiteY11" fmla="*/ 427435 h 457199"/>
                <a:gd name="connsiteX12" fmla="*/ 1357712 w 5098349"/>
                <a:gd name="connsiteY12" fmla="*/ 408582 h 457199"/>
                <a:gd name="connsiteX13" fmla="*/ 704587 w 5098349"/>
                <a:gd name="connsiteY13" fmla="*/ 401536 h 457199"/>
                <a:gd name="connsiteX14" fmla="*/ 413043 w 5098349"/>
                <a:gd name="connsiteY14" fmla="*/ 326220 h 457199"/>
                <a:gd name="connsiteX15" fmla="*/ 176882 w 5098349"/>
                <a:gd name="connsiteY15" fmla="*/ 182437 h 457199"/>
                <a:gd name="connsiteX16" fmla="*/ 252 w 5098349"/>
                <a:gd name="connsiteY16" fmla="*/ 31510 h 457199"/>
                <a:gd name="connsiteX17" fmla="*/ 214884 w 5098349"/>
                <a:gd name="connsiteY17" fmla="*/ 144828 h 457199"/>
                <a:gd name="connsiteX18" fmla="*/ 396178 w 5098349"/>
                <a:gd name="connsiteY18" fmla="*/ 210619 h 457199"/>
                <a:gd name="connsiteX19" fmla="*/ 622421 w 5098349"/>
                <a:gd name="connsiteY19" fmla="*/ 238899 h 457199"/>
                <a:gd name="connsiteX20" fmla="*/ 1065481 w 5098349"/>
                <a:gd name="connsiteY20" fmla="*/ 238899 h 457199"/>
                <a:gd name="connsiteX21" fmla="*/ 1489687 w 5098349"/>
                <a:gd name="connsiteY21" fmla="*/ 238899 h 457199"/>
                <a:gd name="connsiteX22" fmla="*/ 1895039 w 5098349"/>
                <a:gd name="connsiteY22" fmla="*/ 238899 h 457199"/>
                <a:gd name="connsiteX23" fmla="*/ 2290965 w 5098349"/>
                <a:gd name="connsiteY23" fmla="*/ 245945 h 457199"/>
                <a:gd name="connsiteX0" fmla="*/ 2290965 w 5097787"/>
                <a:gd name="connsiteY0" fmla="*/ 245945 h 457199"/>
                <a:gd name="connsiteX1" fmla="*/ 3318487 w 5097787"/>
                <a:gd name="connsiteY1" fmla="*/ 248326 h 457199"/>
                <a:gd name="connsiteX2" fmla="*/ 4284686 w 5097787"/>
                <a:gd name="connsiteY2" fmla="*/ 252990 h 457199"/>
                <a:gd name="connsiteX3" fmla="*/ 4694800 w 5097787"/>
                <a:gd name="connsiteY3" fmla="*/ 201192 h 457199"/>
                <a:gd name="connsiteX4" fmla="*/ 4977310 w 5097787"/>
                <a:gd name="connsiteY4" fmla="*/ 76458 h 457199"/>
                <a:gd name="connsiteX5" fmla="*/ 5097771 w 5097787"/>
                <a:gd name="connsiteY5" fmla="*/ 749 h 457199"/>
                <a:gd name="connsiteX6" fmla="*/ 4984454 w 5097787"/>
                <a:gd name="connsiteY6" fmla="*/ 121113 h 457199"/>
                <a:gd name="connsiteX7" fmla="*/ 4798495 w 5097787"/>
                <a:gd name="connsiteY7" fmla="*/ 286033 h 457199"/>
                <a:gd name="connsiteX8" fmla="*/ 4487411 w 5097787"/>
                <a:gd name="connsiteY8" fmla="*/ 408582 h 457199"/>
                <a:gd name="connsiteX9" fmla="*/ 3827534 w 5097787"/>
                <a:gd name="connsiteY9" fmla="*/ 455716 h 457199"/>
                <a:gd name="connsiteX10" fmla="*/ 3016829 w 5097787"/>
                <a:gd name="connsiteY10" fmla="*/ 446289 h 457199"/>
                <a:gd name="connsiteX11" fmla="*/ 2083575 w 5097787"/>
                <a:gd name="connsiteY11" fmla="*/ 427435 h 457199"/>
                <a:gd name="connsiteX12" fmla="*/ 1357712 w 5097787"/>
                <a:gd name="connsiteY12" fmla="*/ 408582 h 457199"/>
                <a:gd name="connsiteX13" fmla="*/ 704587 w 5097787"/>
                <a:gd name="connsiteY13" fmla="*/ 401536 h 457199"/>
                <a:gd name="connsiteX14" fmla="*/ 413043 w 5097787"/>
                <a:gd name="connsiteY14" fmla="*/ 326220 h 457199"/>
                <a:gd name="connsiteX15" fmla="*/ 176882 w 5097787"/>
                <a:gd name="connsiteY15" fmla="*/ 182437 h 457199"/>
                <a:gd name="connsiteX16" fmla="*/ 252 w 5097787"/>
                <a:gd name="connsiteY16" fmla="*/ 31510 h 457199"/>
                <a:gd name="connsiteX17" fmla="*/ 214884 w 5097787"/>
                <a:gd name="connsiteY17" fmla="*/ 144828 h 457199"/>
                <a:gd name="connsiteX18" fmla="*/ 396178 w 5097787"/>
                <a:gd name="connsiteY18" fmla="*/ 210619 h 457199"/>
                <a:gd name="connsiteX19" fmla="*/ 622421 w 5097787"/>
                <a:gd name="connsiteY19" fmla="*/ 238899 h 457199"/>
                <a:gd name="connsiteX20" fmla="*/ 1065481 w 5097787"/>
                <a:gd name="connsiteY20" fmla="*/ 238899 h 457199"/>
                <a:gd name="connsiteX21" fmla="*/ 1489687 w 5097787"/>
                <a:gd name="connsiteY21" fmla="*/ 238899 h 457199"/>
                <a:gd name="connsiteX22" fmla="*/ 1895039 w 5097787"/>
                <a:gd name="connsiteY22" fmla="*/ 238899 h 457199"/>
                <a:gd name="connsiteX23" fmla="*/ 2290965 w 5097787"/>
                <a:gd name="connsiteY23" fmla="*/ 245945 h 457199"/>
                <a:gd name="connsiteX0" fmla="*/ 2290965 w 5097787"/>
                <a:gd name="connsiteY0" fmla="*/ 245945 h 457199"/>
                <a:gd name="connsiteX1" fmla="*/ 3318487 w 5097787"/>
                <a:gd name="connsiteY1" fmla="*/ 248326 h 457199"/>
                <a:gd name="connsiteX2" fmla="*/ 4284686 w 5097787"/>
                <a:gd name="connsiteY2" fmla="*/ 252990 h 457199"/>
                <a:gd name="connsiteX3" fmla="*/ 4694800 w 5097787"/>
                <a:gd name="connsiteY3" fmla="*/ 201192 h 457199"/>
                <a:gd name="connsiteX4" fmla="*/ 4977310 w 5097787"/>
                <a:gd name="connsiteY4" fmla="*/ 76458 h 457199"/>
                <a:gd name="connsiteX5" fmla="*/ 5097771 w 5097787"/>
                <a:gd name="connsiteY5" fmla="*/ 749 h 457199"/>
                <a:gd name="connsiteX6" fmla="*/ 4984454 w 5097787"/>
                <a:gd name="connsiteY6" fmla="*/ 121113 h 457199"/>
                <a:gd name="connsiteX7" fmla="*/ 4784208 w 5097787"/>
                <a:gd name="connsiteY7" fmla="*/ 286033 h 457199"/>
                <a:gd name="connsiteX8" fmla="*/ 4487411 w 5097787"/>
                <a:gd name="connsiteY8" fmla="*/ 408582 h 457199"/>
                <a:gd name="connsiteX9" fmla="*/ 3827534 w 5097787"/>
                <a:gd name="connsiteY9" fmla="*/ 455716 h 457199"/>
                <a:gd name="connsiteX10" fmla="*/ 3016829 w 5097787"/>
                <a:gd name="connsiteY10" fmla="*/ 446289 h 457199"/>
                <a:gd name="connsiteX11" fmla="*/ 2083575 w 5097787"/>
                <a:gd name="connsiteY11" fmla="*/ 427435 h 457199"/>
                <a:gd name="connsiteX12" fmla="*/ 1357712 w 5097787"/>
                <a:gd name="connsiteY12" fmla="*/ 408582 h 457199"/>
                <a:gd name="connsiteX13" fmla="*/ 704587 w 5097787"/>
                <a:gd name="connsiteY13" fmla="*/ 401536 h 457199"/>
                <a:gd name="connsiteX14" fmla="*/ 413043 w 5097787"/>
                <a:gd name="connsiteY14" fmla="*/ 326220 h 457199"/>
                <a:gd name="connsiteX15" fmla="*/ 176882 w 5097787"/>
                <a:gd name="connsiteY15" fmla="*/ 182437 h 457199"/>
                <a:gd name="connsiteX16" fmla="*/ 252 w 5097787"/>
                <a:gd name="connsiteY16" fmla="*/ 31510 h 457199"/>
                <a:gd name="connsiteX17" fmla="*/ 214884 w 5097787"/>
                <a:gd name="connsiteY17" fmla="*/ 144828 h 457199"/>
                <a:gd name="connsiteX18" fmla="*/ 396178 w 5097787"/>
                <a:gd name="connsiteY18" fmla="*/ 210619 h 457199"/>
                <a:gd name="connsiteX19" fmla="*/ 622421 w 5097787"/>
                <a:gd name="connsiteY19" fmla="*/ 238899 h 457199"/>
                <a:gd name="connsiteX20" fmla="*/ 1065481 w 5097787"/>
                <a:gd name="connsiteY20" fmla="*/ 238899 h 457199"/>
                <a:gd name="connsiteX21" fmla="*/ 1489687 w 5097787"/>
                <a:gd name="connsiteY21" fmla="*/ 238899 h 457199"/>
                <a:gd name="connsiteX22" fmla="*/ 1895039 w 5097787"/>
                <a:gd name="connsiteY22" fmla="*/ 238899 h 457199"/>
                <a:gd name="connsiteX23" fmla="*/ 2290965 w 5097787"/>
                <a:gd name="connsiteY23" fmla="*/ 245945 h 457199"/>
                <a:gd name="connsiteX0" fmla="*/ 2290965 w 5081124"/>
                <a:gd name="connsiteY0" fmla="*/ 234199 h 445453"/>
                <a:gd name="connsiteX1" fmla="*/ 3318487 w 5081124"/>
                <a:gd name="connsiteY1" fmla="*/ 236580 h 445453"/>
                <a:gd name="connsiteX2" fmla="*/ 4284686 w 5081124"/>
                <a:gd name="connsiteY2" fmla="*/ 241244 h 445453"/>
                <a:gd name="connsiteX3" fmla="*/ 4694800 w 5081124"/>
                <a:gd name="connsiteY3" fmla="*/ 189446 h 445453"/>
                <a:gd name="connsiteX4" fmla="*/ 4977310 w 5081124"/>
                <a:gd name="connsiteY4" fmla="*/ 64712 h 445453"/>
                <a:gd name="connsiteX5" fmla="*/ 5081103 w 5081124"/>
                <a:gd name="connsiteY5" fmla="*/ 909 h 445453"/>
                <a:gd name="connsiteX6" fmla="*/ 4984454 w 5081124"/>
                <a:gd name="connsiteY6" fmla="*/ 109367 h 445453"/>
                <a:gd name="connsiteX7" fmla="*/ 4784208 w 5081124"/>
                <a:gd name="connsiteY7" fmla="*/ 274287 h 445453"/>
                <a:gd name="connsiteX8" fmla="*/ 4487411 w 5081124"/>
                <a:gd name="connsiteY8" fmla="*/ 396836 h 445453"/>
                <a:gd name="connsiteX9" fmla="*/ 3827534 w 5081124"/>
                <a:gd name="connsiteY9" fmla="*/ 443970 h 445453"/>
                <a:gd name="connsiteX10" fmla="*/ 3016829 w 5081124"/>
                <a:gd name="connsiteY10" fmla="*/ 434543 h 445453"/>
                <a:gd name="connsiteX11" fmla="*/ 2083575 w 5081124"/>
                <a:gd name="connsiteY11" fmla="*/ 415689 h 445453"/>
                <a:gd name="connsiteX12" fmla="*/ 1357712 w 5081124"/>
                <a:gd name="connsiteY12" fmla="*/ 396836 h 445453"/>
                <a:gd name="connsiteX13" fmla="*/ 704587 w 5081124"/>
                <a:gd name="connsiteY13" fmla="*/ 389790 h 445453"/>
                <a:gd name="connsiteX14" fmla="*/ 413043 w 5081124"/>
                <a:gd name="connsiteY14" fmla="*/ 314474 h 445453"/>
                <a:gd name="connsiteX15" fmla="*/ 176882 w 5081124"/>
                <a:gd name="connsiteY15" fmla="*/ 170691 h 445453"/>
                <a:gd name="connsiteX16" fmla="*/ 252 w 5081124"/>
                <a:gd name="connsiteY16" fmla="*/ 19764 h 445453"/>
                <a:gd name="connsiteX17" fmla="*/ 214884 w 5081124"/>
                <a:gd name="connsiteY17" fmla="*/ 133082 h 445453"/>
                <a:gd name="connsiteX18" fmla="*/ 396178 w 5081124"/>
                <a:gd name="connsiteY18" fmla="*/ 198873 h 445453"/>
                <a:gd name="connsiteX19" fmla="*/ 622421 w 5081124"/>
                <a:gd name="connsiteY19" fmla="*/ 227153 h 445453"/>
                <a:gd name="connsiteX20" fmla="*/ 1065481 w 5081124"/>
                <a:gd name="connsiteY20" fmla="*/ 227153 h 445453"/>
                <a:gd name="connsiteX21" fmla="*/ 1489687 w 5081124"/>
                <a:gd name="connsiteY21" fmla="*/ 227153 h 445453"/>
                <a:gd name="connsiteX22" fmla="*/ 1895039 w 5081124"/>
                <a:gd name="connsiteY22" fmla="*/ 227153 h 445453"/>
                <a:gd name="connsiteX23" fmla="*/ 2290965 w 5081124"/>
                <a:gd name="connsiteY23" fmla="*/ 234199 h 445453"/>
                <a:gd name="connsiteX0" fmla="*/ 2290965 w 5081114"/>
                <a:gd name="connsiteY0" fmla="*/ 234199 h 445453"/>
                <a:gd name="connsiteX1" fmla="*/ 3318487 w 5081114"/>
                <a:gd name="connsiteY1" fmla="*/ 236580 h 445453"/>
                <a:gd name="connsiteX2" fmla="*/ 4284686 w 5081114"/>
                <a:gd name="connsiteY2" fmla="*/ 241244 h 445453"/>
                <a:gd name="connsiteX3" fmla="*/ 4694800 w 5081114"/>
                <a:gd name="connsiteY3" fmla="*/ 189446 h 445453"/>
                <a:gd name="connsiteX4" fmla="*/ 4977310 w 5081114"/>
                <a:gd name="connsiteY4" fmla="*/ 64712 h 445453"/>
                <a:gd name="connsiteX5" fmla="*/ 5081103 w 5081114"/>
                <a:gd name="connsiteY5" fmla="*/ 909 h 445453"/>
                <a:gd name="connsiteX6" fmla="*/ 4972548 w 5081114"/>
                <a:gd name="connsiteY6" fmla="*/ 109367 h 445453"/>
                <a:gd name="connsiteX7" fmla="*/ 4784208 w 5081114"/>
                <a:gd name="connsiteY7" fmla="*/ 274287 h 445453"/>
                <a:gd name="connsiteX8" fmla="*/ 4487411 w 5081114"/>
                <a:gd name="connsiteY8" fmla="*/ 396836 h 445453"/>
                <a:gd name="connsiteX9" fmla="*/ 3827534 w 5081114"/>
                <a:gd name="connsiteY9" fmla="*/ 443970 h 445453"/>
                <a:gd name="connsiteX10" fmla="*/ 3016829 w 5081114"/>
                <a:gd name="connsiteY10" fmla="*/ 434543 h 445453"/>
                <a:gd name="connsiteX11" fmla="*/ 2083575 w 5081114"/>
                <a:gd name="connsiteY11" fmla="*/ 415689 h 445453"/>
                <a:gd name="connsiteX12" fmla="*/ 1357712 w 5081114"/>
                <a:gd name="connsiteY12" fmla="*/ 396836 h 445453"/>
                <a:gd name="connsiteX13" fmla="*/ 704587 w 5081114"/>
                <a:gd name="connsiteY13" fmla="*/ 389790 h 445453"/>
                <a:gd name="connsiteX14" fmla="*/ 413043 w 5081114"/>
                <a:gd name="connsiteY14" fmla="*/ 314474 h 445453"/>
                <a:gd name="connsiteX15" fmla="*/ 176882 w 5081114"/>
                <a:gd name="connsiteY15" fmla="*/ 170691 h 445453"/>
                <a:gd name="connsiteX16" fmla="*/ 252 w 5081114"/>
                <a:gd name="connsiteY16" fmla="*/ 19764 h 445453"/>
                <a:gd name="connsiteX17" fmla="*/ 214884 w 5081114"/>
                <a:gd name="connsiteY17" fmla="*/ 133082 h 445453"/>
                <a:gd name="connsiteX18" fmla="*/ 396178 w 5081114"/>
                <a:gd name="connsiteY18" fmla="*/ 198873 h 445453"/>
                <a:gd name="connsiteX19" fmla="*/ 622421 w 5081114"/>
                <a:gd name="connsiteY19" fmla="*/ 227153 h 445453"/>
                <a:gd name="connsiteX20" fmla="*/ 1065481 w 5081114"/>
                <a:gd name="connsiteY20" fmla="*/ 227153 h 445453"/>
                <a:gd name="connsiteX21" fmla="*/ 1489687 w 5081114"/>
                <a:gd name="connsiteY21" fmla="*/ 227153 h 445453"/>
                <a:gd name="connsiteX22" fmla="*/ 1895039 w 5081114"/>
                <a:gd name="connsiteY22" fmla="*/ 227153 h 445453"/>
                <a:gd name="connsiteX23" fmla="*/ 2290965 w 5081114"/>
                <a:gd name="connsiteY23" fmla="*/ 234199 h 445453"/>
                <a:gd name="connsiteX0" fmla="*/ 2290965 w 5081114"/>
                <a:gd name="connsiteY0" fmla="*/ 234199 h 445453"/>
                <a:gd name="connsiteX1" fmla="*/ 3318487 w 5081114"/>
                <a:gd name="connsiteY1" fmla="*/ 236580 h 445453"/>
                <a:gd name="connsiteX2" fmla="*/ 4284686 w 5081114"/>
                <a:gd name="connsiteY2" fmla="*/ 241244 h 445453"/>
                <a:gd name="connsiteX3" fmla="*/ 4694800 w 5081114"/>
                <a:gd name="connsiteY3" fmla="*/ 189446 h 445453"/>
                <a:gd name="connsiteX4" fmla="*/ 4977310 w 5081114"/>
                <a:gd name="connsiteY4" fmla="*/ 64712 h 445453"/>
                <a:gd name="connsiteX5" fmla="*/ 5081103 w 5081114"/>
                <a:gd name="connsiteY5" fmla="*/ 909 h 445453"/>
                <a:gd name="connsiteX6" fmla="*/ 4972548 w 5081114"/>
                <a:gd name="connsiteY6" fmla="*/ 109367 h 445453"/>
                <a:gd name="connsiteX7" fmla="*/ 4765158 w 5081114"/>
                <a:gd name="connsiteY7" fmla="*/ 279050 h 445453"/>
                <a:gd name="connsiteX8" fmla="*/ 4487411 w 5081114"/>
                <a:gd name="connsiteY8" fmla="*/ 396836 h 445453"/>
                <a:gd name="connsiteX9" fmla="*/ 3827534 w 5081114"/>
                <a:gd name="connsiteY9" fmla="*/ 443970 h 445453"/>
                <a:gd name="connsiteX10" fmla="*/ 3016829 w 5081114"/>
                <a:gd name="connsiteY10" fmla="*/ 434543 h 445453"/>
                <a:gd name="connsiteX11" fmla="*/ 2083575 w 5081114"/>
                <a:gd name="connsiteY11" fmla="*/ 415689 h 445453"/>
                <a:gd name="connsiteX12" fmla="*/ 1357712 w 5081114"/>
                <a:gd name="connsiteY12" fmla="*/ 396836 h 445453"/>
                <a:gd name="connsiteX13" fmla="*/ 704587 w 5081114"/>
                <a:gd name="connsiteY13" fmla="*/ 389790 h 445453"/>
                <a:gd name="connsiteX14" fmla="*/ 413043 w 5081114"/>
                <a:gd name="connsiteY14" fmla="*/ 314474 h 445453"/>
                <a:gd name="connsiteX15" fmla="*/ 176882 w 5081114"/>
                <a:gd name="connsiteY15" fmla="*/ 170691 h 445453"/>
                <a:gd name="connsiteX16" fmla="*/ 252 w 5081114"/>
                <a:gd name="connsiteY16" fmla="*/ 19764 h 445453"/>
                <a:gd name="connsiteX17" fmla="*/ 214884 w 5081114"/>
                <a:gd name="connsiteY17" fmla="*/ 133082 h 445453"/>
                <a:gd name="connsiteX18" fmla="*/ 396178 w 5081114"/>
                <a:gd name="connsiteY18" fmla="*/ 198873 h 445453"/>
                <a:gd name="connsiteX19" fmla="*/ 622421 w 5081114"/>
                <a:gd name="connsiteY19" fmla="*/ 227153 h 445453"/>
                <a:gd name="connsiteX20" fmla="*/ 1065481 w 5081114"/>
                <a:gd name="connsiteY20" fmla="*/ 227153 h 445453"/>
                <a:gd name="connsiteX21" fmla="*/ 1489687 w 5081114"/>
                <a:gd name="connsiteY21" fmla="*/ 227153 h 445453"/>
                <a:gd name="connsiteX22" fmla="*/ 1895039 w 5081114"/>
                <a:gd name="connsiteY22" fmla="*/ 227153 h 445453"/>
                <a:gd name="connsiteX23" fmla="*/ 2290965 w 5081114"/>
                <a:gd name="connsiteY23" fmla="*/ 234199 h 445453"/>
                <a:gd name="connsiteX0" fmla="*/ 2290965 w 5081126"/>
                <a:gd name="connsiteY0" fmla="*/ 234369 h 445623"/>
                <a:gd name="connsiteX1" fmla="*/ 3318487 w 5081126"/>
                <a:gd name="connsiteY1" fmla="*/ 236750 h 445623"/>
                <a:gd name="connsiteX2" fmla="*/ 4284686 w 5081126"/>
                <a:gd name="connsiteY2" fmla="*/ 241414 h 445623"/>
                <a:gd name="connsiteX3" fmla="*/ 4694800 w 5081126"/>
                <a:gd name="connsiteY3" fmla="*/ 189616 h 445623"/>
                <a:gd name="connsiteX4" fmla="*/ 4977310 w 5081126"/>
                <a:gd name="connsiteY4" fmla="*/ 64882 h 445623"/>
                <a:gd name="connsiteX5" fmla="*/ 5081103 w 5081126"/>
                <a:gd name="connsiteY5" fmla="*/ 1079 h 445623"/>
                <a:gd name="connsiteX6" fmla="*/ 4984454 w 5081126"/>
                <a:gd name="connsiteY6" fmla="*/ 114299 h 445623"/>
                <a:gd name="connsiteX7" fmla="*/ 4765158 w 5081126"/>
                <a:gd name="connsiteY7" fmla="*/ 279220 h 445623"/>
                <a:gd name="connsiteX8" fmla="*/ 4487411 w 5081126"/>
                <a:gd name="connsiteY8" fmla="*/ 397006 h 445623"/>
                <a:gd name="connsiteX9" fmla="*/ 3827534 w 5081126"/>
                <a:gd name="connsiteY9" fmla="*/ 444140 h 445623"/>
                <a:gd name="connsiteX10" fmla="*/ 3016829 w 5081126"/>
                <a:gd name="connsiteY10" fmla="*/ 434713 h 445623"/>
                <a:gd name="connsiteX11" fmla="*/ 2083575 w 5081126"/>
                <a:gd name="connsiteY11" fmla="*/ 415859 h 445623"/>
                <a:gd name="connsiteX12" fmla="*/ 1357712 w 5081126"/>
                <a:gd name="connsiteY12" fmla="*/ 397006 h 445623"/>
                <a:gd name="connsiteX13" fmla="*/ 704587 w 5081126"/>
                <a:gd name="connsiteY13" fmla="*/ 389960 h 445623"/>
                <a:gd name="connsiteX14" fmla="*/ 413043 w 5081126"/>
                <a:gd name="connsiteY14" fmla="*/ 314644 h 445623"/>
                <a:gd name="connsiteX15" fmla="*/ 176882 w 5081126"/>
                <a:gd name="connsiteY15" fmla="*/ 170861 h 445623"/>
                <a:gd name="connsiteX16" fmla="*/ 252 w 5081126"/>
                <a:gd name="connsiteY16" fmla="*/ 19934 h 445623"/>
                <a:gd name="connsiteX17" fmla="*/ 214884 w 5081126"/>
                <a:gd name="connsiteY17" fmla="*/ 133252 h 445623"/>
                <a:gd name="connsiteX18" fmla="*/ 396178 w 5081126"/>
                <a:gd name="connsiteY18" fmla="*/ 199043 h 445623"/>
                <a:gd name="connsiteX19" fmla="*/ 622421 w 5081126"/>
                <a:gd name="connsiteY19" fmla="*/ 227323 h 445623"/>
                <a:gd name="connsiteX20" fmla="*/ 1065481 w 5081126"/>
                <a:gd name="connsiteY20" fmla="*/ 227323 h 445623"/>
                <a:gd name="connsiteX21" fmla="*/ 1489687 w 5081126"/>
                <a:gd name="connsiteY21" fmla="*/ 227323 h 445623"/>
                <a:gd name="connsiteX22" fmla="*/ 1895039 w 5081126"/>
                <a:gd name="connsiteY22" fmla="*/ 227323 h 445623"/>
                <a:gd name="connsiteX23" fmla="*/ 2290965 w 5081126"/>
                <a:gd name="connsiteY23" fmla="*/ 234369 h 445623"/>
                <a:gd name="connsiteX0" fmla="*/ 2290965 w 5093027"/>
                <a:gd name="connsiteY0" fmla="*/ 229705 h 440959"/>
                <a:gd name="connsiteX1" fmla="*/ 3318487 w 5093027"/>
                <a:gd name="connsiteY1" fmla="*/ 232086 h 440959"/>
                <a:gd name="connsiteX2" fmla="*/ 4284686 w 5093027"/>
                <a:gd name="connsiteY2" fmla="*/ 236750 h 440959"/>
                <a:gd name="connsiteX3" fmla="*/ 4694800 w 5093027"/>
                <a:gd name="connsiteY3" fmla="*/ 184952 h 440959"/>
                <a:gd name="connsiteX4" fmla="*/ 4977310 w 5093027"/>
                <a:gd name="connsiteY4" fmla="*/ 60218 h 440959"/>
                <a:gd name="connsiteX5" fmla="*/ 5093009 w 5093027"/>
                <a:gd name="connsiteY5" fmla="*/ 1177 h 440959"/>
                <a:gd name="connsiteX6" fmla="*/ 4984454 w 5093027"/>
                <a:gd name="connsiteY6" fmla="*/ 109635 h 440959"/>
                <a:gd name="connsiteX7" fmla="*/ 4765158 w 5093027"/>
                <a:gd name="connsiteY7" fmla="*/ 274556 h 440959"/>
                <a:gd name="connsiteX8" fmla="*/ 4487411 w 5093027"/>
                <a:gd name="connsiteY8" fmla="*/ 392342 h 440959"/>
                <a:gd name="connsiteX9" fmla="*/ 3827534 w 5093027"/>
                <a:gd name="connsiteY9" fmla="*/ 439476 h 440959"/>
                <a:gd name="connsiteX10" fmla="*/ 3016829 w 5093027"/>
                <a:gd name="connsiteY10" fmla="*/ 430049 h 440959"/>
                <a:gd name="connsiteX11" fmla="*/ 2083575 w 5093027"/>
                <a:gd name="connsiteY11" fmla="*/ 411195 h 440959"/>
                <a:gd name="connsiteX12" fmla="*/ 1357712 w 5093027"/>
                <a:gd name="connsiteY12" fmla="*/ 392342 h 440959"/>
                <a:gd name="connsiteX13" fmla="*/ 704587 w 5093027"/>
                <a:gd name="connsiteY13" fmla="*/ 385296 h 440959"/>
                <a:gd name="connsiteX14" fmla="*/ 413043 w 5093027"/>
                <a:gd name="connsiteY14" fmla="*/ 309980 h 440959"/>
                <a:gd name="connsiteX15" fmla="*/ 176882 w 5093027"/>
                <a:gd name="connsiteY15" fmla="*/ 166197 h 440959"/>
                <a:gd name="connsiteX16" fmla="*/ 252 w 5093027"/>
                <a:gd name="connsiteY16" fmla="*/ 15270 h 440959"/>
                <a:gd name="connsiteX17" fmla="*/ 214884 w 5093027"/>
                <a:gd name="connsiteY17" fmla="*/ 128588 h 440959"/>
                <a:gd name="connsiteX18" fmla="*/ 396178 w 5093027"/>
                <a:gd name="connsiteY18" fmla="*/ 194379 h 440959"/>
                <a:gd name="connsiteX19" fmla="*/ 622421 w 5093027"/>
                <a:gd name="connsiteY19" fmla="*/ 222659 h 440959"/>
                <a:gd name="connsiteX20" fmla="*/ 1065481 w 5093027"/>
                <a:gd name="connsiteY20" fmla="*/ 222659 h 440959"/>
                <a:gd name="connsiteX21" fmla="*/ 1489687 w 5093027"/>
                <a:gd name="connsiteY21" fmla="*/ 222659 h 440959"/>
                <a:gd name="connsiteX22" fmla="*/ 1895039 w 5093027"/>
                <a:gd name="connsiteY22" fmla="*/ 222659 h 440959"/>
                <a:gd name="connsiteX23" fmla="*/ 2290965 w 5093027"/>
                <a:gd name="connsiteY23" fmla="*/ 229705 h 440959"/>
                <a:gd name="connsiteX0" fmla="*/ 2290965 w 5093042"/>
                <a:gd name="connsiteY0" fmla="*/ 229099 h 440353"/>
                <a:gd name="connsiteX1" fmla="*/ 3318487 w 5093042"/>
                <a:gd name="connsiteY1" fmla="*/ 231480 h 440353"/>
                <a:gd name="connsiteX2" fmla="*/ 4284686 w 5093042"/>
                <a:gd name="connsiteY2" fmla="*/ 236144 h 440353"/>
                <a:gd name="connsiteX3" fmla="*/ 4694800 w 5093042"/>
                <a:gd name="connsiteY3" fmla="*/ 184346 h 440353"/>
                <a:gd name="connsiteX4" fmla="*/ 4974929 w 5093042"/>
                <a:gd name="connsiteY4" fmla="*/ 71518 h 440353"/>
                <a:gd name="connsiteX5" fmla="*/ 5093009 w 5093042"/>
                <a:gd name="connsiteY5" fmla="*/ 571 h 440353"/>
                <a:gd name="connsiteX6" fmla="*/ 4984454 w 5093042"/>
                <a:gd name="connsiteY6" fmla="*/ 109029 h 440353"/>
                <a:gd name="connsiteX7" fmla="*/ 4765158 w 5093042"/>
                <a:gd name="connsiteY7" fmla="*/ 273950 h 440353"/>
                <a:gd name="connsiteX8" fmla="*/ 4487411 w 5093042"/>
                <a:gd name="connsiteY8" fmla="*/ 391736 h 440353"/>
                <a:gd name="connsiteX9" fmla="*/ 3827534 w 5093042"/>
                <a:gd name="connsiteY9" fmla="*/ 438870 h 440353"/>
                <a:gd name="connsiteX10" fmla="*/ 3016829 w 5093042"/>
                <a:gd name="connsiteY10" fmla="*/ 429443 h 440353"/>
                <a:gd name="connsiteX11" fmla="*/ 2083575 w 5093042"/>
                <a:gd name="connsiteY11" fmla="*/ 410589 h 440353"/>
                <a:gd name="connsiteX12" fmla="*/ 1357712 w 5093042"/>
                <a:gd name="connsiteY12" fmla="*/ 391736 h 440353"/>
                <a:gd name="connsiteX13" fmla="*/ 704587 w 5093042"/>
                <a:gd name="connsiteY13" fmla="*/ 384690 h 440353"/>
                <a:gd name="connsiteX14" fmla="*/ 413043 w 5093042"/>
                <a:gd name="connsiteY14" fmla="*/ 309374 h 440353"/>
                <a:gd name="connsiteX15" fmla="*/ 176882 w 5093042"/>
                <a:gd name="connsiteY15" fmla="*/ 165591 h 440353"/>
                <a:gd name="connsiteX16" fmla="*/ 252 w 5093042"/>
                <a:gd name="connsiteY16" fmla="*/ 14664 h 440353"/>
                <a:gd name="connsiteX17" fmla="*/ 214884 w 5093042"/>
                <a:gd name="connsiteY17" fmla="*/ 127982 h 440353"/>
                <a:gd name="connsiteX18" fmla="*/ 396178 w 5093042"/>
                <a:gd name="connsiteY18" fmla="*/ 193773 h 440353"/>
                <a:gd name="connsiteX19" fmla="*/ 622421 w 5093042"/>
                <a:gd name="connsiteY19" fmla="*/ 222053 h 440353"/>
                <a:gd name="connsiteX20" fmla="*/ 1065481 w 5093042"/>
                <a:gd name="connsiteY20" fmla="*/ 222053 h 440353"/>
                <a:gd name="connsiteX21" fmla="*/ 1489687 w 5093042"/>
                <a:gd name="connsiteY21" fmla="*/ 222053 h 440353"/>
                <a:gd name="connsiteX22" fmla="*/ 1895039 w 5093042"/>
                <a:gd name="connsiteY22" fmla="*/ 222053 h 440353"/>
                <a:gd name="connsiteX23" fmla="*/ 2290965 w 5093042"/>
                <a:gd name="connsiteY23" fmla="*/ 229099 h 440353"/>
                <a:gd name="connsiteX0" fmla="*/ 2250585 w 5052662"/>
                <a:gd name="connsiteY0" fmla="*/ 229099 h 440353"/>
                <a:gd name="connsiteX1" fmla="*/ 3278107 w 5052662"/>
                <a:gd name="connsiteY1" fmla="*/ 231480 h 440353"/>
                <a:gd name="connsiteX2" fmla="*/ 4244306 w 5052662"/>
                <a:gd name="connsiteY2" fmla="*/ 236144 h 440353"/>
                <a:gd name="connsiteX3" fmla="*/ 4654420 w 5052662"/>
                <a:gd name="connsiteY3" fmla="*/ 184346 h 440353"/>
                <a:gd name="connsiteX4" fmla="*/ 4934549 w 5052662"/>
                <a:gd name="connsiteY4" fmla="*/ 71518 h 440353"/>
                <a:gd name="connsiteX5" fmla="*/ 5052629 w 5052662"/>
                <a:gd name="connsiteY5" fmla="*/ 571 h 440353"/>
                <a:gd name="connsiteX6" fmla="*/ 4944074 w 5052662"/>
                <a:gd name="connsiteY6" fmla="*/ 109029 h 440353"/>
                <a:gd name="connsiteX7" fmla="*/ 4724778 w 5052662"/>
                <a:gd name="connsiteY7" fmla="*/ 273950 h 440353"/>
                <a:gd name="connsiteX8" fmla="*/ 4447031 w 5052662"/>
                <a:gd name="connsiteY8" fmla="*/ 391736 h 440353"/>
                <a:gd name="connsiteX9" fmla="*/ 3787154 w 5052662"/>
                <a:gd name="connsiteY9" fmla="*/ 438870 h 440353"/>
                <a:gd name="connsiteX10" fmla="*/ 2976449 w 5052662"/>
                <a:gd name="connsiteY10" fmla="*/ 429443 h 440353"/>
                <a:gd name="connsiteX11" fmla="*/ 2043195 w 5052662"/>
                <a:gd name="connsiteY11" fmla="*/ 410589 h 440353"/>
                <a:gd name="connsiteX12" fmla="*/ 1317332 w 5052662"/>
                <a:gd name="connsiteY12" fmla="*/ 391736 h 440353"/>
                <a:gd name="connsiteX13" fmla="*/ 664207 w 5052662"/>
                <a:gd name="connsiteY13" fmla="*/ 384690 h 440353"/>
                <a:gd name="connsiteX14" fmla="*/ 372663 w 5052662"/>
                <a:gd name="connsiteY14" fmla="*/ 309374 h 440353"/>
                <a:gd name="connsiteX15" fmla="*/ 136502 w 5052662"/>
                <a:gd name="connsiteY15" fmla="*/ 165591 h 440353"/>
                <a:gd name="connsiteX16" fmla="*/ 353 w 5052662"/>
                <a:gd name="connsiteY16" fmla="*/ 33714 h 440353"/>
                <a:gd name="connsiteX17" fmla="*/ 174504 w 5052662"/>
                <a:gd name="connsiteY17" fmla="*/ 127982 h 440353"/>
                <a:gd name="connsiteX18" fmla="*/ 355798 w 5052662"/>
                <a:gd name="connsiteY18" fmla="*/ 193773 h 440353"/>
                <a:gd name="connsiteX19" fmla="*/ 582041 w 5052662"/>
                <a:gd name="connsiteY19" fmla="*/ 222053 h 440353"/>
                <a:gd name="connsiteX20" fmla="*/ 1025101 w 5052662"/>
                <a:gd name="connsiteY20" fmla="*/ 222053 h 440353"/>
                <a:gd name="connsiteX21" fmla="*/ 1449307 w 5052662"/>
                <a:gd name="connsiteY21" fmla="*/ 222053 h 440353"/>
                <a:gd name="connsiteX22" fmla="*/ 1854659 w 5052662"/>
                <a:gd name="connsiteY22" fmla="*/ 222053 h 440353"/>
                <a:gd name="connsiteX23" fmla="*/ 2250585 w 5052662"/>
                <a:gd name="connsiteY23" fmla="*/ 229099 h 440353"/>
                <a:gd name="connsiteX0" fmla="*/ 2250355 w 5052432"/>
                <a:gd name="connsiteY0" fmla="*/ 229099 h 440353"/>
                <a:gd name="connsiteX1" fmla="*/ 3277877 w 5052432"/>
                <a:gd name="connsiteY1" fmla="*/ 231480 h 440353"/>
                <a:gd name="connsiteX2" fmla="*/ 4244076 w 5052432"/>
                <a:gd name="connsiteY2" fmla="*/ 236144 h 440353"/>
                <a:gd name="connsiteX3" fmla="*/ 4654190 w 5052432"/>
                <a:gd name="connsiteY3" fmla="*/ 184346 h 440353"/>
                <a:gd name="connsiteX4" fmla="*/ 4934319 w 5052432"/>
                <a:gd name="connsiteY4" fmla="*/ 71518 h 440353"/>
                <a:gd name="connsiteX5" fmla="*/ 5052399 w 5052432"/>
                <a:gd name="connsiteY5" fmla="*/ 571 h 440353"/>
                <a:gd name="connsiteX6" fmla="*/ 4943844 w 5052432"/>
                <a:gd name="connsiteY6" fmla="*/ 109029 h 440353"/>
                <a:gd name="connsiteX7" fmla="*/ 4724548 w 5052432"/>
                <a:gd name="connsiteY7" fmla="*/ 273950 h 440353"/>
                <a:gd name="connsiteX8" fmla="*/ 4446801 w 5052432"/>
                <a:gd name="connsiteY8" fmla="*/ 391736 h 440353"/>
                <a:gd name="connsiteX9" fmla="*/ 3786924 w 5052432"/>
                <a:gd name="connsiteY9" fmla="*/ 438870 h 440353"/>
                <a:gd name="connsiteX10" fmla="*/ 2976219 w 5052432"/>
                <a:gd name="connsiteY10" fmla="*/ 429443 h 440353"/>
                <a:gd name="connsiteX11" fmla="*/ 2042965 w 5052432"/>
                <a:gd name="connsiteY11" fmla="*/ 410589 h 440353"/>
                <a:gd name="connsiteX12" fmla="*/ 1317102 w 5052432"/>
                <a:gd name="connsiteY12" fmla="*/ 391736 h 440353"/>
                <a:gd name="connsiteX13" fmla="*/ 663977 w 5052432"/>
                <a:gd name="connsiteY13" fmla="*/ 384690 h 440353"/>
                <a:gd name="connsiteX14" fmla="*/ 372433 w 5052432"/>
                <a:gd name="connsiteY14" fmla="*/ 309374 h 440353"/>
                <a:gd name="connsiteX15" fmla="*/ 150560 w 5052432"/>
                <a:gd name="connsiteY15" fmla="*/ 165591 h 440353"/>
                <a:gd name="connsiteX16" fmla="*/ 123 w 5052432"/>
                <a:gd name="connsiteY16" fmla="*/ 33714 h 440353"/>
                <a:gd name="connsiteX17" fmla="*/ 174274 w 5052432"/>
                <a:gd name="connsiteY17" fmla="*/ 127982 h 440353"/>
                <a:gd name="connsiteX18" fmla="*/ 355568 w 5052432"/>
                <a:gd name="connsiteY18" fmla="*/ 193773 h 440353"/>
                <a:gd name="connsiteX19" fmla="*/ 581811 w 5052432"/>
                <a:gd name="connsiteY19" fmla="*/ 222053 h 440353"/>
                <a:gd name="connsiteX20" fmla="*/ 1024871 w 5052432"/>
                <a:gd name="connsiteY20" fmla="*/ 222053 h 440353"/>
                <a:gd name="connsiteX21" fmla="*/ 1449077 w 5052432"/>
                <a:gd name="connsiteY21" fmla="*/ 222053 h 440353"/>
                <a:gd name="connsiteX22" fmla="*/ 1854429 w 5052432"/>
                <a:gd name="connsiteY22" fmla="*/ 222053 h 440353"/>
                <a:gd name="connsiteX23" fmla="*/ 2250355 w 5052432"/>
                <a:gd name="connsiteY23" fmla="*/ 229099 h 440353"/>
                <a:gd name="connsiteX0" fmla="*/ 2250357 w 5052434"/>
                <a:gd name="connsiteY0" fmla="*/ 229099 h 440353"/>
                <a:gd name="connsiteX1" fmla="*/ 3277879 w 5052434"/>
                <a:gd name="connsiteY1" fmla="*/ 231480 h 440353"/>
                <a:gd name="connsiteX2" fmla="*/ 4244078 w 5052434"/>
                <a:gd name="connsiteY2" fmla="*/ 236144 h 440353"/>
                <a:gd name="connsiteX3" fmla="*/ 4654192 w 5052434"/>
                <a:gd name="connsiteY3" fmla="*/ 184346 h 440353"/>
                <a:gd name="connsiteX4" fmla="*/ 4934321 w 5052434"/>
                <a:gd name="connsiteY4" fmla="*/ 71518 h 440353"/>
                <a:gd name="connsiteX5" fmla="*/ 5052401 w 5052434"/>
                <a:gd name="connsiteY5" fmla="*/ 571 h 440353"/>
                <a:gd name="connsiteX6" fmla="*/ 4943846 w 5052434"/>
                <a:gd name="connsiteY6" fmla="*/ 109029 h 440353"/>
                <a:gd name="connsiteX7" fmla="*/ 4724550 w 5052434"/>
                <a:gd name="connsiteY7" fmla="*/ 273950 h 440353"/>
                <a:gd name="connsiteX8" fmla="*/ 4446803 w 5052434"/>
                <a:gd name="connsiteY8" fmla="*/ 391736 h 440353"/>
                <a:gd name="connsiteX9" fmla="*/ 3786926 w 5052434"/>
                <a:gd name="connsiteY9" fmla="*/ 438870 h 440353"/>
                <a:gd name="connsiteX10" fmla="*/ 2976221 w 5052434"/>
                <a:gd name="connsiteY10" fmla="*/ 429443 h 440353"/>
                <a:gd name="connsiteX11" fmla="*/ 2042967 w 5052434"/>
                <a:gd name="connsiteY11" fmla="*/ 410589 h 440353"/>
                <a:gd name="connsiteX12" fmla="*/ 1317104 w 5052434"/>
                <a:gd name="connsiteY12" fmla="*/ 391736 h 440353"/>
                <a:gd name="connsiteX13" fmla="*/ 663979 w 5052434"/>
                <a:gd name="connsiteY13" fmla="*/ 384690 h 440353"/>
                <a:gd name="connsiteX14" fmla="*/ 384341 w 5052434"/>
                <a:gd name="connsiteY14" fmla="*/ 302231 h 440353"/>
                <a:gd name="connsiteX15" fmla="*/ 150562 w 5052434"/>
                <a:gd name="connsiteY15" fmla="*/ 165591 h 440353"/>
                <a:gd name="connsiteX16" fmla="*/ 125 w 5052434"/>
                <a:gd name="connsiteY16" fmla="*/ 33714 h 440353"/>
                <a:gd name="connsiteX17" fmla="*/ 174276 w 5052434"/>
                <a:gd name="connsiteY17" fmla="*/ 127982 h 440353"/>
                <a:gd name="connsiteX18" fmla="*/ 355570 w 5052434"/>
                <a:gd name="connsiteY18" fmla="*/ 193773 h 440353"/>
                <a:gd name="connsiteX19" fmla="*/ 581813 w 5052434"/>
                <a:gd name="connsiteY19" fmla="*/ 222053 h 440353"/>
                <a:gd name="connsiteX20" fmla="*/ 1024873 w 5052434"/>
                <a:gd name="connsiteY20" fmla="*/ 222053 h 440353"/>
                <a:gd name="connsiteX21" fmla="*/ 1449079 w 5052434"/>
                <a:gd name="connsiteY21" fmla="*/ 222053 h 440353"/>
                <a:gd name="connsiteX22" fmla="*/ 1854431 w 5052434"/>
                <a:gd name="connsiteY22" fmla="*/ 222053 h 440353"/>
                <a:gd name="connsiteX23" fmla="*/ 2250357 w 5052434"/>
                <a:gd name="connsiteY23" fmla="*/ 229099 h 440353"/>
                <a:gd name="connsiteX0" fmla="*/ 2250577 w 5052654"/>
                <a:gd name="connsiteY0" fmla="*/ 229099 h 440353"/>
                <a:gd name="connsiteX1" fmla="*/ 3278099 w 5052654"/>
                <a:gd name="connsiteY1" fmla="*/ 231480 h 440353"/>
                <a:gd name="connsiteX2" fmla="*/ 4244298 w 5052654"/>
                <a:gd name="connsiteY2" fmla="*/ 236144 h 440353"/>
                <a:gd name="connsiteX3" fmla="*/ 4654412 w 5052654"/>
                <a:gd name="connsiteY3" fmla="*/ 184346 h 440353"/>
                <a:gd name="connsiteX4" fmla="*/ 4934541 w 5052654"/>
                <a:gd name="connsiteY4" fmla="*/ 71518 h 440353"/>
                <a:gd name="connsiteX5" fmla="*/ 5052621 w 5052654"/>
                <a:gd name="connsiteY5" fmla="*/ 571 h 440353"/>
                <a:gd name="connsiteX6" fmla="*/ 4944066 w 5052654"/>
                <a:gd name="connsiteY6" fmla="*/ 109029 h 440353"/>
                <a:gd name="connsiteX7" fmla="*/ 4724770 w 5052654"/>
                <a:gd name="connsiteY7" fmla="*/ 273950 h 440353"/>
                <a:gd name="connsiteX8" fmla="*/ 4447023 w 5052654"/>
                <a:gd name="connsiteY8" fmla="*/ 391736 h 440353"/>
                <a:gd name="connsiteX9" fmla="*/ 3787146 w 5052654"/>
                <a:gd name="connsiteY9" fmla="*/ 438870 h 440353"/>
                <a:gd name="connsiteX10" fmla="*/ 2976441 w 5052654"/>
                <a:gd name="connsiteY10" fmla="*/ 429443 h 440353"/>
                <a:gd name="connsiteX11" fmla="*/ 2043187 w 5052654"/>
                <a:gd name="connsiteY11" fmla="*/ 410589 h 440353"/>
                <a:gd name="connsiteX12" fmla="*/ 1317324 w 5052654"/>
                <a:gd name="connsiteY12" fmla="*/ 391736 h 440353"/>
                <a:gd name="connsiteX13" fmla="*/ 664199 w 5052654"/>
                <a:gd name="connsiteY13" fmla="*/ 384690 h 440353"/>
                <a:gd name="connsiteX14" fmla="*/ 384561 w 5052654"/>
                <a:gd name="connsiteY14" fmla="*/ 302231 h 440353"/>
                <a:gd name="connsiteX15" fmla="*/ 150782 w 5052654"/>
                <a:gd name="connsiteY15" fmla="*/ 165591 h 440353"/>
                <a:gd name="connsiteX16" fmla="*/ 345 w 5052654"/>
                <a:gd name="connsiteY16" fmla="*/ 33714 h 440353"/>
                <a:gd name="connsiteX17" fmla="*/ 191164 w 5052654"/>
                <a:gd name="connsiteY17" fmla="*/ 125601 h 440353"/>
                <a:gd name="connsiteX18" fmla="*/ 355790 w 5052654"/>
                <a:gd name="connsiteY18" fmla="*/ 193773 h 440353"/>
                <a:gd name="connsiteX19" fmla="*/ 582033 w 5052654"/>
                <a:gd name="connsiteY19" fmla="*/ 222053 h 440353"/>
                <a:gd name="connsiteX20" fmla="*/ 1025093 w 5052654"/>
                <a:gd name="connsiteY20" fmla="*/ 222053 h 440353"/>
                <a:gd name="connsiteX21" fmla="*/ 1449299 w 5052654"/>
                <a:gd name="connsiteY21" fmla="*/ 222053 h 440353"/>
                <a:gd name="connsiteX22" fmla="*/ 1854651 w 5052654"/>
                <a:gd name="connsiteY22" fmla="*/ 222053 h 440353"/>
                <a:gd name="connsiteX23" fmla="*/ 2250577 w 5052654"/>
                <a:gd name="connsiteY23" fmla="*/ 229099 h 440353"/>
                <a:gd name="connsiteX0" fmla="*/ 2250577 w 5052654"/>
                <a:gd name="connsiteY0" fmla="*/ 229099 h 440353"/>
                <a:gd name="connsiteX1" fmla="*/ 3278099 w 5052654"/>
                <a:gd name="connsiteY1" fmla="*/ 231480 h 440353"/>
                <a:gd name="connsiteX2" fmla="*/ 4244298 w 5052654"/>
                <a:gd name="connsiteY2" fmla="*/ 236144 h 440353"/>
                <a:gd name="connsiteX3" fmla="*/ 4654412 w 5052654"/>
                <a:gd name="connsiteY3" fmla="*/ 184346 h 440353"/>
                <a:gd name="connsiteX4" fmla="*/ 4934541 w 5052654"/>
                <a:gd name="connsiteY4" fmla="*/ 71518 h 440353"/>
                <a:gd name="connsiteX5" fmla="*/ 5052621 w 5052654"/>
                <a:gd name="connsiteY5" fmla="*/ 571 h 440353"/>
                <a:gd name="connsiteX6" fmla="*/ 4944066 w 5052654"/>
                <a:gd name="connsiteY6" fmla="*/ 109029 h 440353"/>
                <a:gd name="connsiteX7" fmla="*/ 4724770 w 5052654"/>
                <a:gd name="connsiteY7" fmla="*/ 273950 h 440353"/>
                <a:gd name="connsiteX8" fmla="*/ 4447023 w 5052654"/>
                <a:gd name="connsiteY8" fmla="*/ 391736 h 440353"/>
                <a:gd name="connsiteX9" fmla="*/ 3787146 w 5052654"/>
                <a:gd name="connsiteY9" fmla="*/ 438870 h 440353"/>
                <a:gd name="connsiteX10" fmla="*/ 2976441 w 5052654"/>
                <a:gd name="connsiteY10" fmla="*/ 429443 h 440353"/>
                <a:gd name="connsiteX11" fmla="*/ 2043187 w 5052654"/>
                <a:gd name="connsiteY11" fmla="*/ 410589 h 440353"/>
                <a:gd name="connsiteX12" fmla="*/ 1317324 w 5052654"/>
                <a:gd name="connsiteY12" fmla="*/ 391736 h 440353"/>
                <a:gd name="connsiteX13" fmla="*/ 664199 w 5052654"/>
                <a:gd name="connsiteY13" fmla="*/ 384690 h 440353"/>
                <a:gd name="connsiteX14" fmla="*/ 384561 w 5052654"/>
                <a:gd name="connsiteY14" fmla="*/ 302231 h 440353"/>
                <a:gd name="connsiteX15" fmla="*/ 150782 w 5052654"/>
                <a:gd name="connsiteY15" fmla="*/ 165591 h 440353"/>
                <a:gd name="connsiteX16" fmla="*/ 345 w 5052654"/>
                <a:gd name="connsiteY16" fmla="*/ 33714 h 440353"/>
                <a:gd name="connsiteX17" fmla="*/ 191164 w 5052654"/>
                <a:gd name="connsiteY17" fmla="*/ 125601 h 440353"/>
                <a:gd name="connsiteX18" fmla="*/ 365315 w 5052654"/>
                <a:gd name="connsiteY18" fmla="*/ 181866 h 440353"/>
                <a:gd name="connsiteX19" fmla="*/ 582033 w 5052654"/>
                <a:gd name="connsiteY19" fmla="*/ 222053 h 440353"/>
                <a:gd name="connsiteX20" fmla="*/ 1025093 w 5052654"/>
                <a:gd name="connsiteY20" fmla="*/ 222053 h 440353"/>
                <a:gd name="connsiteX21" fmla="*/ 1449299 w 5052654"/>
                <a:gd name="connsiteY21" fmla="*/ 222053 h 440353"/>
                <a:gd name="connsiteX22" fmla="*/ 1854651 w 5052654"/>
                <a:gd name="connsiteY22" fmla="*/ 222053 h 440353"/>
                <a:gd name="connsiteX23" fmla="*/ 2250577 w 5052654"/>
                <a:gd name="connsiteY23" fmla="*/ 229099 h 440353"/>
                <a:gd name="connsiteX0" fmla="*/ 2250391 w 5052468"/>
                <a:gd name="connsiteY0" fmla="*/ 229099 h 440353"/>
                <a:gd name="connsiteX1" fmla="*/ 3277913 w 5052468"/>
                <a:gd name="connsiteY1" fmla="*/ 231480 h 440353"/>
                <a:gd name="connsiteX2" fmla="*/ 4244112 w 5052468"/>
                <a:gd name="connsiteY2" fmla="*/ 236144 h 440353"/>
                <a:gd name="connsiteX3" fmla="*/ 4654226 w 5052468"/>
                <a:gd name="connsiteY3" fmla="*/ 184346 h 440353"/>
                <a:gd name="connsiteX4" fmla="*/ 4934355 w 5052468"/>
                <a:gd name="connsiteY4" fmla="*/ 71518 h 440353"/>
                <a:gd name="connsiteX5" fmla="*/ 5052435 w 5052468"/>
                <a:gd name="connsiteY5" fmla="*/ 571 h 440353"/>
                <a:gd name="connsiteX6" fmla="*/ 4943880 w 5052468"/>
                <a:gd name="connsiteY6" fmla="*/ 109029 h 440353"/>
                <a:gd name="connsiteX7" fmla="*/ 4724584 w 5052468"/>
                <a:gd name="connsiteY7" fmla="*/ 273950 h 440353"/>
                <a:gd name="connsiteX8" fmla="*/ 4446837 w 5052468"/>
                <a:gd name="connsiteY8" fmla="*/ 391736 h 440353"/>
                <a:gd name="connsiteX9" fmla="*/ 3786960 w 5052468"/>
                <a:gd name="connsiteY9" fmla="*/ 438870 h 440353"/>
                <a:gd name="connsiteX10" fmla="*/ 2976255 w 5052468"/>
                <a:gd name="connsiteY10" fmla="*/ 429443 h 440353"/>
                <a:gd name="connsiteX11" fmla="*/ 2043001 w 5052468"/>
                <a:gd name="connsiteY11" fmla="*/ 410589 h 440353"/>
                <a:gd name="connsiteX12" fmla="*/ 1317138 w 5052468"/>
                <a:gd name="connsiteY12" fmla="*/ 391736 h 440353"/>
                <a:gd name="connsiteX13" fmla="*/ 664013 w 5052468"/>
                <a:gd name="connsiteY13" fmla="*/ 384690 h 440353"/>
                <a:gd name="connsiteX14" fmla="*/ 384375 w 5052468"/>
                <a:gd name="connsiteY14" fmla="*/ 302231 h 440353"/>
                <a:gd name="connsiteX15" fmla="*/ 162502 w 5052468"/>
                <a:gd name="connsiteY15" fmla="*/ 163209 h 440353"/>
                <a:gd name="connsiteX16" fmla="*/ 159 w 5052468"/>
                <a:gd name="connsiteY16" fmla="*/ 33714 h 440353"/>
                <a:gd name="connsiteX17" fmla="*/ 190978 w 5052468"/>
                <a:gd name="connsiteY17" fmla="*/ 125601 h 440353"/>
                <a:gd name="connsiteX18" fmla="*/ 365129 w 5052468"/>
                <a:gd name="connsiteY18" fmla="*/ 181866 h 440353"/>
                <a:gd name="connsiteX19" fmla="*/ 581847 w 5052468"/>
                <a:gd name="connsiteY19" fmla="*/ 222053 h 440353"/>
                <a:gd name="connsiteX20" fmla="*/ 1024907 w 5052468"/>
                <a:gd name="connsiteY20" fmla="*/ 222053 h 440353"/>
                <a:gd name="connsiteX21" fmla="*/ 1449113 w 5052468"/>
                <a:gd name="connsiteY21" fmla="*/ 222053 h 440353"/>
                <a:gd name="connsiteX22" fmla="*/ 1854465 w 5052468"/>
                <a:gd name="connsiteY22" fmla="*/ 222053 h 440353"/>
                <a:gd name="connsiteX23" fmla="*/ 2250391 w 5052468"/>
                <a:gd name="connsiteY23" fmla="*/ 229099 h 440353"/>
                <a:gd name="connsiteX0" fmla="*/ 2250391 w 5052468"/>
                <a:gd name="connsiteY0" fmla="*/ 229099 h 438870"/>
                <a:gd name="connsiteX1" fmla="*/ 3277913 w 5052468"/>
                <a:gd name="connsiteY1" fmla="*/ 231480 h 438870"/>
                <a:gd name="connsiteX2" fmla="*/ 4244112 w 5052468"/>
                <a:gd name="connsiteY2" fmla="*/ 236144 h 438870"/>
                <a:gd name="connsiteX3" fmla="*/ 4654226 w 5052468"/>
                <a:gd name="connsiteY3" fmla="*/ 184346 h 438870"/>
                <a:gd name="connsiteX4" fmla="*/ 4934355 w 5052468"/>
                <a:gd name="connsiteY4" fmla="*/ 71518 h 438870"/>
                <a:gd name="connsiteX5" fmla="*/ 5052435 w 5052468"/>
                <a:gd name="connsiteY5" fmla="*/ 571 h 438870"/>
                <a:gd name="connsiteX6" fmla="*/ 4943880 w 5052468"/>
                <a:gd name="connsiteY6" fmla="*/ 109029 h 438870"/>
                <a:gd name="connsiteX7" fmla="*/ 4724584 w 5052468"/>
                <a:gd name="connsiteY7" fmla="*/ 273950 h 438870"/>
                <a:gd name="connsiteX8" fmla="*/ 4446837 w 5052468"/>
                <a:gd name="connsiteY8" fmla="*/ 391736 h 438870"/>
                <a:gd name="connsiteX9" fmla="*/ 3786960 w 5052468"/>
                <a:gd name="connsiteY9" fmla="*/ 438870 h 438870"/>
                <a:gd name="connsiteX10" fmla="*/ 2981018 w 5052468"/>
                <a:gd name="connsiteY10" fmla="*/ 419918 h 438870"/>
                <a:gd name="connsiteX11" fmla="*/ 2043001 w 5052468"/>
                <a:gd name="connsiteY11" fmla="*/ 410589 h 438870"/>
                <a:gd name="connsiteX12" fmla="*/ 1317138 w 5052468"/>
                <a:gd name="connsiteY12" fmla="*/ 391736 h 438870"/>
                <a:gd name="connsiteX13" fmla="*/ 664013 w 5052468"/>
                <a:gd name="connsiteY13" fmla="*/ 384690 h 438870"/>
                <a:gd name="connsiteX14" fmla="*/ 384375 w 5052468"/>
                <a:gd name="connsiteY14" fmla="*/ 302231 h 438870"/>
                <a:gd name="connsiteX15" fmla="*/ 162502 w 5052468"/>
                <a:gd name="connsiteY15" fmla="*/ 163209 h 438870"/>
                <a:gd name="connsiteX16" fmla="*/ 159 w 5052468"/>
                <a:gd name="connsiteY16" fmla="*/ 33714 h 438870"/>
                <a:gd name="connsiteX17" fmla="*/ 190978 w 5052468"/>
                <a:gd name="connsiteY17" fmla="*/ 125601 h 438870"/>
                <a:gd name="connsiteX18" fmla="*/ 365129 w 5052468"/>
                <a:gd name="connsiteY18" fmla="*/ 181866 h 438870"/>
                <a:gd name="connsiteX19" fmla="*/ 581847 w 5052468"/>
                <a:gd name="connsiteY19" fmla="*/ 222053 h 438870"/>
                <a:gd name="connsiteX20" fmla="*/ 1024907 w 5052468"/>
                <a:gd name="connsiteY20" fmla="*/ 222053 h 438870"/>
                <a:gd name="connsiteX21" fmla="*/ 1449113 w 5052468"/>
                <a:gd name="connsiteY21" fmla="*/ 222053 h 438870"/>
                <a:gd name="connsiteX22" fmla="*/ 1854465 w 5052468"/>
                <a:gd name="connsiteY22" fmla="*/ 222053 h 438870"/>
                <a:gd name="connsiteX23" fmla="*/ 2250391 w 5052468"/>
                <a:gd name="connsiteY23" fmla="*/ 229099 h 438870"/>
                <a:gd name="connsiteX0" fmla="*/ 2250391 w 5052468"/>
                <a:gd name="connsiteY0" fmla="*/ 229099 h 424582"/>
                <a:gd name="connsiteX1" fmla="*/ 3277913 w 5052468"/>
                <a:gd name="connsiteY1" fmla="*/ 231480 h 424582"/>
                <a:gd name="connsiteX2" fmla="*/ 4244112 w 5052468"/>
                <a:gd name="connsiteY2" fmla="*/ 236144 h 424582"/>
                <a:gd name="connsiteX3" fmla="*/ 4654226 w 5052468"/>
                <a:gd name="connsiteY3" fmla="*/ 184346 h 424582"/>
                <a:gd name="connsiteX4" fmla="*/ 4934355 w 5052468"/>
                <a:gd name="connsiteY4" fmla="*/ 71518 h 424582"/>
                <a:gd name="connsiteX5" fmla="*/ 5052435 w 5052468"/>
                <a:gd name="connsiteY5" fmla="*/ 571 h 424582"/>
                <a:gd name="connsiteX6" fmla="*/ 4943880 w 5052468"/>
                <a:gd name="connsiteY6" fmla="*/ 109029 h 424582"/>
                <a:gd name="connsiteX7" fmla="*/ 4724584 w 5052468"/>
                <a:gd name="connsiteY7" fmla="*/ 273950 h 424582"/>
                <a:gd name="connsiteX8" fmla="*/ 4446837 w 5052468"/>
                <a:gd name="connsiteY8" fmla="*/ 391736 h 424582"/>
                <a:gd name="connsiteX9" fmla="*/ 3786960 w 5052468"/>
                <a:gd name="connsiteY9" fmla="*/ 424582 h 424582"/>
                <a:gd name="connsiteX10" fmla="*/ 2981018 w 5052468"/>
                <a:gd name="connsiteY10" fmla="*/ 419918 h 424582"/>
                <a:gd name="connsiteX11" fmla="*/ 2043001 w 5052468"/>
                <a:gd name="connsiteY11" fmla="*/ 410589 h 424582"/>
                <a:gd name="connsiteX12" fmla="*/ 1317138 w 5052468"/>
                <a:gd name="connsiteY12" fmla="*/ 391736 h 424582"/>
                <a:gd name="connsiteX13" fmla="*/ 664013 w 5052468"/>
                <a:gd name="connsiteY13" fmla="*/ 384690 h 424582"/>
                <a:gd name="connsiteX14" fmla="*/ 384375 w 5052468"/>
                <a:gd name="connsiteY14" fmla="*/ 302231 h 424582"/>
                <a:gd name="connsiteX15" fmla="*/ 162502 w 5052468"/>
                <a:gd name="connsiteY15" fmla="*/ 163209 h 424582"/>
                <a:gd name="connsiteX16" fmla="*/ 159 w 5052468"/>
                <a:gd name="connsiteY16" fmla="*/ 33714 h 424582"/>
                <a:gd name="connsiteX17" fmla="*/ 190978 w 5052468"/>
                <a:gd name="connsiteY17" fmla="*/ 125601 h 424582"/>
                <a:gd name="connsiteX18" fmla="*/ 365129 w 5052468"/>
                <a:gd name="connsiteY18" fmla="*/ 181866 h 424582"/>
                <a:gd name="connsiteX19" fmla="*/ 581847 w 5052468"/>
                <a:gd name="connsiteY19" fmla="*/ 222053 h 424582"/>
                <a:gd name="connsiteX20" fmla="*/ 1024907 w 5052468"/>
                <a:gd name="connsiteY20" fmla="*/ 222053 h 424582"/>
                <a:gd name="connsiteX21" fmla="*/ 1449113 w 5052468"/>
                <a:gd name="connsiteY21" fmla="*/ 222053 h 424582"/>
                <a:gd name="connsiteX22" fmla="*/ 1854465 w 5052468"/>
                <a:gd name="connsiteY22" fmla="*/ 222053 h 424582"/>
                <a:gd name="connsiteX23" fmla="*/ 2250391 w 5052468"/>
                <a:gd name="connsiteY23" fmla="*/ 229099 h 424582"/>
                <a:gd name="connsiteX0" fmla="*/ 2250391 w 5052468"/>
                <a:gd name="connsiteY0" fmla="*/ 229099 h 424582"/>
                <a:gd name="connsiteX1" fmla="*/ 3277913 w 5052468"/>
                <a:gd name="connsiteY1" fmla="*/ 231480 h 424582"/>
                <a:gd name="connsiteX2" fmla="*/ 4244112 w 5052468"/>
                <a:gd name="connsiteY2" fmla="*/ 236144 h 424582"/>
                <a:gd name="connsiteX3" fmla="*/ 4654226 w 5052468"/>
                <a:gd name="connsiteY3" fmla="*/ 184346 h 424582"/>
                <a:gd name="connsiteX4" fmla="*/ 4934355 w 5052468"/>
                <a:gd name="connsiteY4" fmla="*/ 71518 h 424582"/>
                <a:gd name="connsiteX5" fmla="*/ 5052435 w 5052468"/>
                <a:gd name="connsiteY5" fmla="*/ 571 h 424582"/>
                <a:gd name="connsiteX6" fmla="*/ 4943880 w 5052468"/>
                <a:gd name="connsiteY6" fmla="*/ 109029 h 424582"/>
                <a:gd name="connsiteX7" fmla="*/ 4724584 w 5052468"/>
                <a:gd name="connsiteY7" fmla="*/ 273950 h 424582"/>
                <a:gd name="connsiteX8" fmla="*/ 4446837 w 5052468"/>
                <a:gd name="connsiteY8" fmla="*/ 391736 h 424582"/>
                <a:gd name="connsiteX9" fmla="*/ 3786960 w 5052468"/>
                <a:gd name="connsiteY9" fmla="*/ 424582 h 424582"/>
                <a:gd name="connsiteX10" fmla="*/ 2985780 w 5052468"/>
                <a:gd name="connsiteY10" fmla="*/ 410393 h 424582"/>
                <a:gd name="connsiteX11" fmla="*/ 2043001 w 5052468"/>
                <a:gd name="connsiteY11" fmla="*/ 410589 h 424582"/>
                <a:gd name="connsiteX12" fmla="*/ 1317138 w 5052468"/>
                <a:gd name="connsiteY12" fmla="*/ 391736 h 424582"/>
                <a:gd name="connsiteX13" fmla="*/ 664013 w 5052468"/>
                <a:gd name="connsiteY13" fmla="*/ 384690 h 424582"/>
                <a:gd name="connsiteX14" fmla="*/ 384375 w 5052468"/>
                <a:gd name="connsiteY14" fmla="*/ 302231 h 424582"/>
                <a:gd name="connsiteX15" fmla="*/ 162502 w 5052468"/>
                <a:gd name="connsiteY15" fmla="*/ 163209 h 424582"/>
                <a:gd name="connsiteX16" fmla="*/ 159 w 5052468"/>
                <a:gd name="connsiteY16" fmla="*/ 33714 h 424582"/>
                <a:gd name="connsiteX17" fmla="*/ 190978 w 5052468"/>
                <a:gd name="connsiteY17" fmla="*/ 125601 h 424582"/>
                <a:gd name="connsiteX18" fmla="*/ 365129 w 5052468"/>
                <a:gd name="connsiteY18" fmla="*/ 181866 h 424582"/>
                <a:gd name="connsiteX19" fmla="*/ 581847 w 5052468"/>
                <a:gd name="connsiteY19" fmla="*/ 222053 h 424582"/>
                <a:gd name="connsiteX20" fmla="*/ 1024907 w 5052468"/>
                <a:gd name="connsiteY20" fmla="*/ 222053 h 424582"/>
                <a:gd name="connsiteX21" fmla="*/ 1449113 w 5052468"/>
                <a:gd name="connsiteY21" fmla="*/ 222053 h 424582"/>
                <a:gd name="connsiteX22" fmla="*/ 1854465 w 5052468"/>
                <a:gd name="connsiteY22" fmla="*/ 222053 h 424582"/>
                <a:gd name="connsiteX23" fmla="*/ 2250391 w 5052468"/>
                <a:gd name="connsiteY23" fmla="*/ 229099 h 424582"/>
                <a:gd name="connsiteX0" fmla="*/ 2250391 w 5052468"/>
                <a:gd name="connsiteY0" fmla="*/ 229099 h 417438"/>
                <a:gd name="connsiteX1" fmla="*/ 3277913 w 5052468"/>
                <a:gd name="connsiteY1" fmla="*/ 231480 h 417438"/>
                <a:gd name="connsiteX2" fmla="*/ 4244112 w 5052468"/>
                <a:gd name="connsiteY2" fmla="*/ 236144 h 417438"/>
                <a:gd name="connsiteX3" fmla="*/ 4654226 w 5052468"/>
                <a:gd name="connsiteY3" fmla="*/ 184346 h 417438"/>
                <a:gd name="connsiteX4" fmla="*/ 4934355 w 5052468"/>
                <a:gd name="connsiteY4" fmla="*/ 71518 h 417438"/>
                <a:gd name="connsiteX5" fmla="*/ 5052435 w 5052468"/>
                <a:gd name="connsiteY5" fmla="*/ 571 h 417438"/>
                <a:gd name="connsiteX6" fmla="*/ 4943880 w 5052468"/>
                <a:gd name="connsiteY6" fmla="*/ 109029 h 417438"/>
                <a:gd name="connsiteX7" fmla="*/ 4724584 w 5052468"/>
                <a:gd name="connsiteY7" fmla="*/ 273950 h 417438"/>
                <a:gd name="connsiteX8" fmla="*/ 4446837 w 5052468"/>
                <a:gd name="connsiteY8" fmla="*/ 391736 h 417438"/>
                <a:gd name="connsiteX9" fmla="*/ 3786960 w 5052468"/>
                <a:gd name="connsiteY9" fmla="*/ 417438 h 417438"/>
                <a:gd name="connsiteX10" fmla="*/ 2985780 w 5052468"/>
                <a:gd name="connsiteY10" fmla="*/ 410393 h 417438"/>
                <a:gd name="connsiteX11" fmla="*/ 2043001 w 5052468"/>
                <a:gd name="connsiteY11" fmla="*/ 410589 h 417438"/>
                <a:gd name="connsiteX12" fmla="*/ 1317138 w 5052468"/>
                <a:gd name="connsiteY12" fmla="*/ 391736 h 417438"/>
                <a:gd name="connsiteX13" fmla="*/ 664013 w 5052468"/>
                <a:gd name="connsiteY13" fmla="*/ 384690 h 417438"/>
                <a:gd name="connsiteX14" fmla="*/ 384375 w 5052468"/>
                <a:gd name="connsiteY14" fmla="*/ 302231 h 417438"/>
                <a:gd name="connsiteX15" fmla="*/ 162502 w 5052468"/>
                <a:gd name="connsiteY15" fmla="*/ 163209 h 417438"/>
                <a:gd name="connsiteX16" fmla="*/ 159 w 5052468"/>
                <a:gd name="connsiteY16" fmla="*/ 33714 h 417438"/>
                <a:gd name="connsiteX17" fmla="*/ 190978 w 5052468"/>
                <a:gd name="connsiteY17" fmla="*/ 125601 h 417438"/>
                <a:gd name="connsiteX18" fmla="*/ 365129 w 5052468"/>
                <a:gd name="connsiteY18" fmla="*/ 181866 h 417438"/>
                <a:gd name="connsiteX19" fmla="*/ 581847 w 5052468"/>
                <a:gd name="connsiteY19" fmla="*/ 222053 h 417438"/>
                <a:gd name="connsiteX20" fmla="*/ 1024907 w 5052468"/>
                <a:gd name="connsiteY20" fmla="*/ 222053 h 417438"/>
                <a:gd name="connsiteX21" fmla="*/ 1449113 w 5052468"/>
                <a:gd name="connsiteY21" fmla="*/ 222053 h 417438"/>
                <a:gd name="connsiteX22" fmla="*/ 1854465 w 5052468"/>
                <a:gd name="connsiteY22" fmla="*/ 222053 h 417438"/>
                <a:gd name="connsiteX23" fmla="*/ 2250391 w 5052468"/>
                <a:gd name="connsiteY23" fmla="*/ 229099 h 417438"/>
                <a:gd name="connsiteX0" fmla="*/ 2250391 w 5052468"/>
                <a:gd name="connsiteY0" fmla="*/ 229099 h 417438"/>
                <a:gd name="connsiteX1" fmla="*/ 3277913 w 5052468"/>
                <a:gd name="connsiteY1" fmla="*/ 231480 h 417438"/>
                <a:gd name="connsiteX2" fmla="*/ 4244112 w 5052468"/>
                <a:gd name="connsiteY2" fmla="*/ 236144 h 417438"/>
                <a:gd name="connsiteX3" fmla="*/ 4654226 w 5052468"/>
                <a:gd name="connsiteY3" fmla="*/ 184346 h 417438"/>
                <a:gd name="connsiteX4" fmla="*/ 4934355 w 5052468"/>
                <a:gd name="connsiteY4" fmla="*/ 71518 h 417438"/>
                <a:gd name="connsiteX5" fmla="*/ 5052435 w 5052468"/>
                <a:gd name="connsiteY5" fmla="*/ 571 h 417438"/>
                <a:gd name="connsiteX6" fmla="*/ 4943880 w 5052468"/>
                <a:gd name="connsiteY6" fmla="*/ 109029 h 417438"/>
                <a:gd name="connsiteX7" fmla="*/ 4724584 w 5052468"/>
                <a:gd name="connsiteY7" fmla="*/ 273950 h 417438"/>
                <a:gd name="connsiteX8" fmla="*/ 4446837 w 5052468"/>
                <a:gd name="connsiteY8" fmla="*/ 391736 h 417438"/>
                <a:gd name="connsiteX9" fmla="*/ 3786960 w 5052468"/>
                <a:gd name="connsiteY9" fmla="*/ 417438 h 417438"/>
                <a:gd name="connsiteX10" fmla="*/ 2985780 w 5052468"/>
                <a:gd name="connsiteY10" fmla="*/ 410393 h 417438"/>
                <a:gd name="connsiteX11" fmla="*/ 2047763 w 5052468"/>
                <a:gd name="connsiteY11" fmla="*/ 398683 h 417438"/>
                <a:gd name="connsiteX12" fmla="*/ 1317138 w 5052468"/>
                <a:gd name="connsiteY12" fmla="*/ 391736 h 417438"/>
                <a:gd name="connsiteX13" fmla="*/ 664013 w 5052468"/>
                <a:gd name="connsiteY13" fmla="*/ 384690 h 417438"/>
                <a:gd name="connsiteX14" fmla="*/ 384375 w 5052468"/>
                <a:gd name="connsiteY14" fmla="*/ 302231 h 417438"/>
                <a:gd name="connsiteX15" fmla="*/ 162502 w 5052468"/>
                <a:gd name="connsiteY15" fmla="*/ 163209 h 417438"/>
                <a:gd name="connsiteX16" fmla="*/ 159 w 5052468"/>
                <a:gd name="connsiteY16" fmla="*/ 33714 h 417438"/>
                <a:gd name="connsiteX17" fmla="*/ 190978 w 5052468"/>
                <a:gd name="connsiteY17" fmla="*/ 125601 h 417438"/>
                <a:gd name="connsiteX18" fmla="*/ 365129 w 5052468"/>
                <a:gd name="connsiteY18" fmla="*/ 181866 h 417438"/>
                <a:gd name="connsiteX19" fmla="*/ 581847 w 5052468"/>
                <a:gd name="connsiteY19" fmla="*/ 222053 h 417438"/>
                <a:gd name="connsiteX20" fmla="*/ 1024907 w 5052468"/>
                <a:gd name="connsiteY20" fmla="*/ 222053 h 417438"/>
                <a:gd name="connsiteX21" fmla="*/ 1449113 w 5052468"/>
                <a:gd name="connsiteY21" fmla="*/ 222053 h 417438"/>
                <a:gd name="connsiteX22" fmla="*/ 1854465 w 5052468"/>
                <a:gd name="connsiteY22" fmla="*/ 222053 h 417438"/>
                <a:gd name="connsiteX23" fmla="*/ 2250391 w 5052468"/>
                <a:gd name="connsiteY23" fmla="*/ 229099 h 417438"/>
                <a:gd name="connsiteX0" fmla="*/ 2250391 w 5052468"/>
                <a:gd name="connsiteY0" fmla="*/ 229099 h 417564"/>
                <a:gd name="connsiteX1" fmla="*/ 3277913 w 5052468"/>
                <a:gd name="connsiteY1" fmla="*/ 231480 h 417564"/>
                <a:gd name="connsiteX2" fmla="*/ 4244112 w 5052468"/>
                <a:gd name="connsiteY2" fmla="*/ 236144 h 417564"/>
                <a:gd name="connsiteX3" fmla="*/ 4654226 w 5052468"/>
                <a:gd name="connsiteY3" fmla="*/ 184346 h 417564"/>
                <a:gd name="connsiteX4" fmla="*/ 4934355 w 5052468"/>
                <a:gd name="connsiteY4" fmla="*/ 71518 h 417564"/>
                <a:gd name="connsiteX5" fmla="*/ 5052435 w 5052468"/>
                <a:gd name="connsiteY5" fmla="*/ 571 h 417564"/>
                <a:gd name="connsiteX6" fmla="*/ 4943880 w 5052468"/>
                <a:gd name="connsiteY6" fmla="*/ 109029 h 417564"/>
                <a:gd name="connsiteX7" fmla="*/ 4724584 w 5052468"/>
                <a:gd name="connsiteY7" fmla="*/ 273950 h 417564"/>
                <a:gd name="connsiteX8" fmla="*/ 4446837 w 5052468"/>
                <a:gd name="connsiteY8" fmla="*/ 391736 h 417564"/>
                <a:gd name="connsiteX9" fmla="*/ 3786960 w 5052468"/>
                <a:gd name="connsiteY9" fmla="*/ 417438 h 417564"/>
                <a:gd name="connsiteX10" fmla="*/ 2985780 w 5052468"/>
                <a:gd name="connsiteY10" fmla="*/ 400868 h 417564"/>
                <a:gd name="connsiteX11" fmla="*/ 2047763 w 5052468"/>
                <a:gd name="connsiteY11" fmla="*/ 398683 h 417564"/>
                <a:gd name="connsiteX12" fmla="*/ 1317138 w 5052468"/>
                <a:gd name="connsiteY12" fmla="*/ 391736 h 417564"/>
                <a:gd name="connsiteX13" fmla="*/ 664013 w 5052468"/>
                <a:gd name="connsiteY13" fmla="*/ 384690 h 417564"/>
                <a:gd name="connsiteX14" fmla="*/ 384375 w 5052468"/>
                <a:gd name="connsiteY14" fmla="*/ 302231 h 417564"/>
                <a:gd name="connsiteX15" fmla="*/ 162502 w 5052468"/>
                <a:gd name="connsiteY15" fmla="*/ 163209 h 417564"/>
                <a:gd name="connsiteX16" fmla="*/ 159 w 5052468"/>
                <a:gd name="connsiteY16" fmla="*/ 33714 h 417564"/>
                <a:gd name="connsiteX17" fmla="*/ 190978 w 5052468"/>
                <a:gd name="connsiteY17" fmla="*/ 125601 h 417564"/>
                <a:gd name="connsiteX18" fmla="*/ 365129 w 5052468"/>
                <a:gd name="connsiteY18" fmla="*/ 181866 h 417564"/>
                <a:gd name="connsiteX19" fmla="*/ 581847 w 5052468"/>
                <a:gd name="connsiteY19" fmla="*/ 222053 h 417564"/>
                <a:gd name="connsiteX20" fmla="*/ 1024907 w 5052468"/>
                <a:gd name="connsiteY20" fmla="*/ 222053 h 417564"/>
                <a:gd name="connsiteX21" fmla="*/ 1449113 w 5052468"/>
                <a:gd name="connsiteY21" fmla="*/ 222053 h 417564"/>
                <a:gd name="connsiteX22" fmla="*/ 1854465 w 5052468"/>
                <a:gd name="connsiteY22" fmla="*/ 222053 h 417564"/>
                <a:gd name="connsiteX23" fmla="*/ 2250391 w 5052468"/>
                <a:gd name="connsiteY23" fmla="*/ 229099 h 417564"/>
                <a:gd name="connsiteX0" fmla="*/ 2250391 w 5052468"/>
                <a:gd name="connsiteY0" fmla="*/ 229099 h 406372"/>
                <a:gd name="connsiteX1" fmla="*/ 3277913 w 5052468"/>
                <a:gd name="connsiteY1" fmla="*/ 231480 h 406372"/>
                <a:gd name="connsiteX2" fmla="*/ 4244112 w 5052468"/>
                <a:gd name="connsiteY2" fmla="*/ 236144 h 406372"/>
                <a:gd name="connsiteX3" fmla="*/ 4654226 w 5052468"/>
                <a:gd name="connsiteY3" fmla="*/ 184346 h 406372"/>
                <a:gd name="connsiteX4" fmla="*/ 4934355 w 5052468"/>
                <a:gd name="connsiteY4" fmla="*/ 71518 h 406372"/>
                <a:gd name="connsiteX5" fmla="*/ 5052435 w 5052468"/>
                <a:gd name="connsiteY5" fmla="*/ 571 h 406372"/>
                <a:gd name="connsiteX6" fmla="*/ 4943880 w 5052468"/>
                <a:gd name="connsiteY6" fmla="*/ 109029 h 406372"/>
                <a:gd name="connsiteX7" fmla="*/ 4724584 w 5052468"/>
                <a:gd name="connsiteY7" fmla="*/ 273950 h 406372"/>
                <a:gd name="connsiteX8" fmla="*/ 4446837 w 5052468"/>
                <a:gd name="connsiteY8" fmla="*/ 391736 h 406372"/>
                <a:gd name="connsiteX9" fmla="*/ 3786960 w 5052468"/>
                <a:gd name="connsiteY9" fmla="*/ 405532 h 406372"/>
                <a:gd name="connsiteX10" fmla="*/ 2985780 w 5052468"/>
                <a:gd name="connsiteY10" fmla="*/ 400868 h 406372"/>
                <a:gd name="connsiteX11" fmla="*/ 2047763 w 5052468"/>
                <a:gd name="connsiteY11" fmla="*/ 398683 h 406372"/>
                <a:gd name="connsiteX12" fmla="*/ 1317138 w 5052468"/>
                <a:gd name="connsiteY12" fmla="*/ 391736 h 406372"/>
                <a:gd name="connsiteX13" fmla="*/ 664013 w 5052468"/>
                <a:gd name="connsiteY13" fmla="*/ 384690 h 406372"/>
                <a:gd name="connsiteX14" fmla="*/ 384375 w 5052468"/>
                <a:gd name="connsiteY14" fmla="*/ 302231 h 406372"/>
                <a:gd name="connsiteX15" fmla="*/ 162502 w 5052468"/>
                <a:gd name="connsiteY15" fmla="*/ 163209 h 406372"/>
                <a:gd name="connsiteX16" fmla="*/ 159 w 5052468"/>
                <a:gd name="connsiteY16" fmla="*/ 33714 h 406372"/>
                <a:gd name="connsiteX17" fmla="*/ 190978 w 5052468"/>
                <a:gd name="connsiteY17" fmla="*/ 125601 h 406372"/>
                <a:gd name="connsiteX18" fmla="*/ 365129 w 5052468"/>
                <a:gd name="connsiteY18" fmla="*/ 181866 h 406372"/>
                <a:gd name="connsiteX19" fmla="*/ 581847 w 5052468"/>
                <a:gd name="connsiteY19" fmla="*/ 222053 h 406372"/>
                <a:gd name="connsiteX20" fmla="*/ 1024907 w 5052468"/>
                <a:gd name="connsiteY20" fmla="*/ 222053 h 406372"/>
                <a:gd name="connsiteX21" fmla="*/ 1449113 w 5052468"/>
                <a:gd name="connsiteY21" fmla="*/ 222053 h 406372"/>
                <a:gd name="connsiteX22" fmla="*/ 1854465 w 5052468"/>
                <a:gd name="connsiteY22" fmla="*/ 222053 h 406372"/>
                <a:gd name="connsiteX23" fmla="*/ 2250391 w 5052468"/>
                <a:gd name="connsiteY23" fmla="*/ 229099 h 406372"/>
                <a:gd name="connsiteX0" fmla="*/ 2250391 w 5052468"/>
                <a:gd name="connsiteY0" fmla="*/ 229099 h 406372"/>
                <a:gd name="connsiteX1" fmla="*/ 3277913 w 5052468"/>
                <a:gd name="connsiteY1" fmla="*/ 231480 h 406372"/>
                <a:gd name="connsiteX2" fmla="*/ 4244112 w 5052468"/>
                <a:gd name="connsiteY2" fmla="*/ 236144 h 406372"/>
                <a:gd name="connsiteX3" fmla="*/ 4654226 w 5052468"/>
                <a:gd name="connsiteY3" fmla="*/ 184346 h 406372"/>
                <a:gd name="connsiteX4" fmla="*/ 4934355 w 5052468"/>
                <a:gd name="connsiteY4" fmla="*/ 71518 h 406372"/>
                <a:gd name="connsiteX5" fmla="*/ 5052435 w 5052468"/>
                <a:gd name="connsiteY5" fmla="*/ 571 h 406372"/>
                <a:gd name="connsiteX6" fmla="*/ 4943880 w 5052468"/>
                <a:gd name="connsiteY6" fmla="*/ 109029 h 406372"/>
                <a:gd name="connsiteX7" fmla="*/ 4724584 w 5052468"/>
                <a:gd name="connsiteY7" fmla="*/ 273950 h 406372"/>
                <a:gd name="connsiteX8" fmla="*/ 4446837 w 5052468"/>
                <a:gd name="connsiteY8" fmla="*/ 391736 h 406372"/>
                <a:gd name="connsiteX9" fmla="*/ 3786960 w 5052468"/>
                <a:gd name="connsiteY9" fmla="*/ 405532 h 406372"/>
                <a:gd name="connsiteX10" fmla="*/ 2985780 w 5052468"/>
                <a:gd name="connsiteY10" fmla="*/ 400868 h 406372"/>
                <a:gd name="connsiteX11" fmla="*/ 2047763 w 5052468"/>
                <a:gd name="connsiteY11" fmla="*/ 393920 h 406372"/>
                <a:gd name="connsiteX12" fmla="*/ 1317138 w 5052468"/>
                <a:gd name="connsiteY12" fmla="*/ 391736 h 406372"/>
                <a:gd name="connsiteX13" fmla="*/ 664013 w 5052468"/>
                <a:gd name="connsiteY13" fmla="*/ 384690 h 406372"/>
                <a:gd name="connsiteX14" fmla="*/ 384375 w 5052468"/>
                <a:gd name="connsiteY14" fmla="*/ 302231 h 406372"/>
                <a:gd name="connsiteX15" fmla="*/ 162502 w 5052468"/>
                <a:gd name="connsiteY15" fmla="*/ 163209 h 406372"/>
                <a:gd name="connsiteX16" fmla="*/ 159 w 5052468"/>
                <a:gd name="connsiteY16" fmla="*/ 33714 h 406372"/>
                <a:gd name="connsiteX17" fmla="*/ 190978 w 5052468"/>
                <a:gd name="connsiteY17" fmla="*/ 125601 h 406372"/>
                <a:gd name="connsiteX18" fmla="*/ 365129 w 5052468"/>
                <a:gd name="connsiteY18" fmla="*/ 181866 h 406372"/>
                <a:gd name="connsiteX19" fmla="*/ 581847 w 5052468"/>
                <a:gd name="connsiteY19" fmla="*/ 222053 h 406372"/>
                <a:gd name="connsiteX20" fmla="*/ 1024907 w 5052468"/>
                <a:gd name="connsiteY20" fmla="*/ 222053 h 406372"/>
                <a:gd name="connsiteX21" fmla="*/ 1449113 w 5052468"/>
                <a:gd name="connsiteY21" fmla="*/ 222053 h 406372"/>
                <a:gd name="connsiteX22" fmla="*/ 1854465 w 5052468"/>
                <a:gd name="connsiteY22" fmla="*/ 222053 h 406372"/>
                <a:gd name="connsiteX23" fmla="*/ 2250391 w 5052468"/>
                <a:gd name="connsiteY23" fmla="*/ 229099 h 406372"/>
                <a:gd name="connsiteX0" fmla="*/ 2250391 w 5052468"/>
                <a:gd name="connsiteY0" fmla="*/ 229099 h 406702"/>
                <a:gd name="connsiteX1" fmla="*/ 3277913 w 5052468"/>
                <a:gd name="connsiteY1" fmla="*/ 231480 h 406702"/>
                <a:gd name="connsiteX2" fmla="*/ 4244112 w 5052468"/>
                <a:gd name="connsiteY2" fmla="*/ 236144 h 406702"/>
                <a:gd name="connsiteX3" fmla="*/ 4654226 w 5052468"/>
                <a:gd name="connsiteY3" fmla="*/ 184346 h 406702"/>
                <a:gd name="connsiteX4" fmla="*/ 4934355 w 5052468"/>
                <a:gd name="connsiteY4" fmla="*/ 71518 h 406702"/>
                <a:gd name="connsiteX5" fmla="*/ 5052435 w 5052468"/>
                <a:gd name="connsiteY5" fmla="*/ 571 h 406702"/>
                <a:gd name="connsiteX6" fmla="*/ 4943880 w 5052468"/>
                <a:gd name="connsiteY6" fmla="*/ 109029 h 406702"/>
                <a:gd name="connsiteX7" fmla="*/ 4724584 w 5052468"/>
                <a:gd name="connsiteY7" fmla="*/ 273950 h 406702"/>
                <a:gd name="connsiteX8" fmla="*/ 4446837 w 5052468"/>
                <a:gd name="connsiteY8" fmla="*/ 391736 h 406702"/>
                <a:gd name="connsiteX9" fmla="*/ 3786960 w 5052468"/>
                <a:gd name="connsiteY9" fmla="*/ 405532 h 406702"/>
                <a:gd name="connsiteX10" fmla="*/ 2988161 w 5052468"/>
                <a:gd name="connsiteY10" fmla="*/ 396106 h 406702"/>
                <a:gd name="connsiteX11" fmla="*/ 2047763 w 5052468"/>
                <a:gd name="connsiteY11" fmla="*/ 393920 h 406702"/>
                <a:gd name="connsiteX12" fmla="*/ 1317138 w 5052468"/>
                <a:gd name="connsiteY12" fmla="*/ 391736 h 406702"/>
                <a:gd name="connsiteX13" fmla="*/ 664013 w 5052468"/>
                <a:gd name="connsiteY13" fmla="*/ 384690 h 406702"/>
                <a:gd name="connsiteX14" fmla="*/ 384375 w 5052468"/>
                <a:gd name="connsiteY14" fmla="*/ 302231 h 406702"/>
                <a:gd name="connsiteX15" fmla="*/ 162502 w 5052468"/>
                <a:gd name="connsiteY15" fmla="*/ 163209 h 406702"/>
                <a:gd name="connsiteX16" fmla="*/ 159 w 5052468"/>
                <a:gd name="connsiteY16" fmla="*/ 33714 h 406702"/>
                <a:gd name="connsiteX17" fmla="*/ 190978 w 5052468"/>
                <a:gd name="connsiteY17" fmla="*/ 125601 h 406702"/>
                <a:gd name="connsiteX18" fmla="*/ 365129 w 5052468"/>
                <a:gd name="connsiteY18" fmla="*/ 181866 h 406702"/>
                <a:gd name="connsiteX19" fmla="*/ 581847 w 5052468"/>
                <a:gd name="connsiteY19" fmla="*/ 222053 h 406702"/>
                <a:gd name="connsiteX20" fmla="*/ 1024907 w 5052468"/>
                <a:gd name="connsiteY20" fmla="*/ 222053 h 406702"/>
                <a:gd name="connsiteX21" fmla="*/ 1449113 w 5052468"/>
                <a:gd name="connsiteY21" fmla="*/ 222053 h 406702"/>
                <a:gd name="connsiteX22" fmla="*/ 1854465 w 5052468"/>
                <a:gd name="connsiteY22" fmla="*/ 222053 h 406702"/>
                <a:gd name="connsiteX23" fmla="*/ 2250391 w 5052468"/>
                <a:gd name="connsiteY23" fmla="*/ 229099 h 406702"/>
                <a:gd name="connsiteX0" fmla="*/ 2250391 w 5052468"/>
                <a:gd name="connsiteY0" fmla="*/ 229099 h 403968"/>
                <a:gd name="connsiteX1" fmla="*/ 3277913 w 5052468"/>
                <a:gd name="connsiteY1" fmla="*/ 231480 h 403968"/>
                <a:gd name="connsiteX2" fmla="*/ 4244112 w 5052468"/>
                <a:gd name="connsiteY2" fmla="*/ 236144 h 403968"/>
                <a:gd name="connsiteX3" fmla="*/ 4654226 w 5052468"/>
                <a:gd name="connsiteY3" fmla="*/ 184346 h 403968"/>
                <a:gd name="connsiteX4" fmla="*/ 4934355 w 5052468"/>
                <a:gd name="connsiteY4" fmla="*/ 71518 h 403968"/>
                <a:gd name="connsiteX5" fmla="*/ 5052435 w 5052468"/>
                <a:gd name="connsiteY5" fmla="*/ 571 h 403968"/>
                <a:gd name="connsiteX6" fmla="*/ 4943880 w 5052468"/>
                <a:gd name="connsiteY6" fmla="*/ 109029 h 403968"/>
                <a:gd name="connsiteX7" fmla="*/ 4724584 w 5052468"/>
                <a:gd name="connsiteY7" fmla="*/ 273950 h 403968"/>
                <a:gd name="connsiteX8" fmla="*/ 4446837 w 5052468"/>
                <a:gd name="connsiteY8" fmla="*/ 391736 h 403968"/>
                <a:gd name="connsiteX9" fmla="*/ 3779816 w 5052468"/>
                <a:gd name="connsiteY9" fmla="*/ 400770 h 403968"/>
                <a:gd name="connsiteX10" fmla="*/ 2988161 w 5052468"/>
                <a:gd name="connsiteY10" fmla="*/ 396106 h 403968"/>
                <a:gd name="connsiteX11" fmla="*/ 2047763 w 5052468"/>
                <a:gd name="connsiteY11" fmla="*/ 393920 h 403968"/>
                <a:gd name="connsiteX12" fmla="*/ 1317138 w 5052468"/>
                <a:gd name="connsiteY12" fmla="*/ 391736 h 403968"/>
                <a:gd name="connsiteX13" fmla="*/ 664013 w 5052468"/>
                <a:gd name="connsiteY13" fmla="*/ 384690 h 403968"/>
                <a:gd name="connsiteX14" fmla="*/ 384375 w 5052468"/>
                <a:gd name="connsiteY14" fmla="*/ 302231 h 403968"/>
                <a:gd name="connsiteX15" fmla="*/ 162502 w 5052468"/>
                <a:gd name="connsiteY15" fmla="*/ 163209 h 403968"/>
                <a:gd name="connsiteX16" fmla="*/ 159 w 5052468"/>
                <a:gd name="connsiteY16" fmla="*/ 33714 h 403968"/>
                <a:gd name="connsiteX17" fmla="*/ 190978 w 5052468"/>
                <a:gd name="connsiteY17" fmla="*/ 125601 h 403968"/>
                <a:gd name="connsiteX18" fmla="*/ 365129 w 5052468"/>
                <a:gd name="connsiteY18" fmla="*/ 181866 h 403968"/>
                <a:gd name="connsiteX19" fmla="*/ 581847 w 5052468"/>
                <a:gd name="connsiteY19" fmla="*/ 222053 h 403968"/>
                <a:gd name="connsiteX20" fmla="*/ 1024907 w 5052468"/>
                <a:gd name="connsiteY20" fmla="*/ 222053 h 403968"/>
                <a:gd name="connsiteX21" fmla="*/ 1449113 w 5052468"/>
                <a:gd name="connsiteY21" fmla="*/ 222053 h 403968"/>
                <a:gd name="connsiteX22" fmla="*/ 1854465 w 5052468"/>
                <a:gd name="connsiteY22" fmla="*/ 222053 h 403968"/>
                <a:gd name="connsiteX23" fmla="*/ 2250391 w 5052468"/>
                <a:gd name="connsiteY23" fmla="*/ 229099 h 403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52468" h="403968">
                  <a:moveTo>
                    <a:pt x="2250391" y="229099"/>
                  </a:moveTo>
                  <a:lnTo>
                    <a:pt x="3277913" y="231480"/>
                  </a:lnTo>
                  <a:cubicBezTo>
                    <a:pt x="3610200" y="232654"/>
                    <a:pt x="4014727" y="244000"/>
                    <a:pt x="4244112" y="236144"/>
                  </a:cubicBezTo>
                  <a:cubicBezTo>
                    <a:pt x="4473497" y="228288"/>
                    <a:pt x="4539186" y="211784"/>
                    <a:pt x="4654226" y="184346"/>
                  </a:cubicBezTo>
                  <a:cubicBezTo>
                    <a:pt x="4769266" y="156908"/>
                    <a:pt x="4867987" y="102147"/>
                    <a:pt x="4934355" y="71518"/>
                  </a:cubicBezTo>
                  <a:cubicBezTo>
                    <a:pt x="5000723" y="40889"/>
                    <a:pt x="5050848" y="-5681"/>
                    <a:pt x="5052435" y="571"/>
                  </a:cubicBezTo>
                  <a:cubicBezTo>
                    <a:pt x="5054022" y="6823"/>
                    <a:pt x="4998522" y="63466"/>
                    <a:pt x="4943880" y="109029"/>
                  </a:cubicBezTo>
                  <a:cubicBezTo>
                    <a:pt x="4889238" y="154592"/>
                    <a:pt x="4807425" y="226832"/>
                    <a:pt x="4724584" y="273950"/>
                  </a:cubicBezTo>
                  <a:cubicBezTo>
                    <a:pt x="4641743" y="321068"/>
                    <a:pt x="4604298" y="370599"/>
                    <a:pt x="4446837" y="391736"/>
                  </a:cubicBezTo>
                  <a:cubicBezTo>
                    <a:pt x="4289376" y="412873"/>
                    <a:pt x="4022929" y="400042"/>
                    <a:pt x="3779816" y="400770"/>
                  </a:cubicBezTo>
                  <a:lnTo>
                    <a:pt x="2988161" y="396106"/>
                  </a:lnTo>
                  <a:lnTo>
                    <a:pt x="2047763" y="393920"/>
                  </a:lnTo>
                  <a:lnTo>
                    <a:pt x="1317138" y="391736"/>
                  </a:lnTo>
                  <a:lnTo>
                    <a:pt x="664013" y="384690"/>
                  </a:lnTo>
                  <a:cubicBezTo>
                    <a:pt x="508553" y="369773"/>
                    <a:pt x="467960" y="339144"/>
                    <a:pt x="384375" y="302231"/>
                  </a:cubicBezTo>
                  <a:cubicBezTo>
                    <a:pt x="300790" y="265318"/>
                    <a:pt x="226538" y="207962"/>
                    <a:pt x="162502" y="163209"/>
                  </a:cubicBezTo>
                  <a:cubicBezTo>
                    <a:pt x="98466" y="118456"/>
                    <a:pt x="-4587" y="39982"/>
                    <a:pt x="159" y="33714"/>
                  </a:cubicBezTo>
                  <a:cubicBezTo>
                    <a:pt x="4905" y="27446"/>
                    <a:pt x="130150" y="100909"/>
                    <a:pt x="190978" y="125601"/>
                  </a:cubicBezTo>
                  <a:cubicBezTo>
                    <a:pt x="251806" y="150293"/>
                    <a:pt x="299984" y="165791"/>
                    <a:pt x="365129" y="181866"/>
                  </a:cubicBezTo>
                  <a:cubicBezTo>
                    <a:pt x="430274" y="197941"/>
                    <a:pt x="471884" y="215355"/>
                    <a:pt x="581847" y="222053"/>
                  </a:cubicBezTo>
                  <a:cubicBezTo>
                    <a:pt x="691810" y="228751"/>
                    <a:pt x="1024907" y="222053"/>
                    <a:pt x="1024907" y="222053"/>
                  </a:cubicBezTo>
                  <a:lnTo>
                    <a:pt x="1449113" y="222053"/>
                  </a:lnTo>
                  <a:lnTo>
                    <a:pt x="1854465" y="222053"/>
                  </a:lnTo>
                  <a:lnTo>
                    <a:pt x="2250391" y="229099"/>
                  </a:ln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219" name="五边形 218"/>
            <p:cNvSpPr/>
            <p:nvPr/>
          </p:nvSpPr>
          <p:spPr>
            <a:xfrm rot="16200000">
              <a:off x="5532137" y="4865051"/>
              <a:ext cx="432000" cy="216000"/>
            </a:xfrm>
            <a:prstGeom prst="homePlate">
              <a:avLst/>
            </a:pr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200" dirty="0">
                  <a:solidFill>
                    <a:schemeClr val="tx1"/>
                  </a:solidFill>
                  <a:latin typeface="Arial" panose="020B0604020202020204" pitchFamily="34" charset="0"/>
                </a:rPr>
                <a:t>A</a:t>
              </a:r>
              <a:endParaRPr lang="zh-CN" altLang="en-US" sz="1200" dirty="0">
                <a:solidFill>
                  <a:schemeClr val="tx1"/>
                </a:solidFill>
                <a:latin typeface="Arial" panose="020B0604020202020204" pitchFamily="34" charset="0"/>
              </a:endParaRPr>
            </a:p>
          </p:txBody>
        </p:sp>
        <p:sp>
          <p:nvSpPr>
            <p:cNvPr id="220" name="任意多边形 219"/>
            <p:cNvSpPr/>
            <p:nvPr/>
          </p:nvSpPr>
          <p:spPr>
            <a:xfrm>
              <a:off x="5640166" y="4357567"/>
              <a:ext cx="216000" cy="507456"/>
            </a:xfrm>
            <a:custGeom>
              <a:avLst/>
              <a:gdLst>
                <a:gd name="connsiteX0" fmla="*/ 216000 w 216000"/>
                <a:gd name="connsiteY0" fmla="*/ 0 h 507456"/>
                <a:gd name="connsiteX1" fmla="*/ 216000 w 216000"/>
                <a:gd name="connsiteY1" fmla="*/ 507369 h 507456"/>
                <a:gd name="connsiteX2" fmla="*/ 215879 w 216000"/>
                <a:gd name="connsiteY2" fmla="*/ 507393 h 507456"/>
                <a:gd name="connsiteX3" fmla="*/ 107971 w 216000"/>
                <a:gd name="connsiteY3" fmla="*/ 399485 h 507456"/>
                <a:gd name="connsiteX4" fmla="*/ 0 w 216000"/>
                <a:gd name="connsiteY4" fmla="*/ 507456 h 507456"/>
                <a:gd name="connsiteX5" fmla="*/ 0 w 216000"/>
                <a:gd name="connsiteY5" fmla="*/ 99935 h 507456"/>
                <a:gd name="connsiteX6" fmla="*/ 216000 w 216000"/>
                <a:gd name="connsiteY6" fmla="*/ 0 h 50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00" h="507456">
                  <a:moveTo>
                    <a:pt x="216000" y="0"/>
                  </a:moveTo>
                  <a:lnTo>
                    <a:pt x="216000" y="507369"/>
                  </a:lnTo>
                  <a:lnTo>
                    <a:pt x="215879" y="507393"/>
                  </a:lnTo>
                  <a:lnTo>
                    <a:pt x="107971" y="399485"/>
                  </a:lnTo>
                  <a:lnTo>
                    <a:pt x="0" y="507456"/>
                  </a:lnTo>
                  <a:lnTo>
                    <a:pt x="0" y="99935"/>
                  </a:lnTo>
                  <a:lnTo>
                    <a:pt x="216000" y="0"/>
                  </a:lnTo>
                  <a:close/>
                </a:path>
              </a:pathLst>
            </a:custGeom>
            <a:solidFill>
              <a:srgbClr val="F38D5D"/>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dirty="0">
                  <a:solidFill>
                    <a:schemeClr val="tx1"/>
                  </a:solidFill>
                  <a:latin typeface="Arial" panose="020B0604020202020204" pitchFamily="34" charset="0"/>
                </a:rPr>
                <a:t>U</a:t>
              </a:r>
              <a:endParaRPr lang="zh-CN" altLang="en-US" sz="1200" dirty="0">
                <a:solidFill>
                  <a:schemeClr val="tx1"/>
                </a:solidFill>
                <a:latin typeface="Arial" panose="020B0604020202020204" pitchFamily="34" charset="0"/>
              </a:endParaRPr>
            </a:p>
          </p:txBody>
        </p:sp>
        <p:sp>
          <p:nvSpPr>
            <p:cNvPr id="221" name="五边形 220"/>
            <p:cNvSpPr/>
            <p:nvPr/>
          </p:nvSpPr>
          <p:spPr>
            <a:xfrm rot="5400000" flipV="1">
              <a:off x="5875517" y="4523098"/>
              <a:ext cx="540000" cy="216000"/>
            </a:xfrm>
            <a:prstGeom prst="homePlate">
              <a:avLst/>
            </a:prstGeom>
            <a:solidFill>
              <a:srgbClr val="F38D5D"/>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200" dirty="0">
                  <a:solidFill>
                    <a:schemeClr val="tx1"/>
                  </a:solidFill>
                  <a:latin typeface="Arial" panose="020B0604020202020204" pitchFamily="34" charset="0"/>
                </a:rPr>
                <a:t>A</a:t>
              </a:r>
              <a:endParaRPr lang="zh-CN" altLang="en-US" sz="1200" dirty="0">
                <a:solidFill>
                  <a:schemeClr val="tx1"/>
                </a:solidFill>
                <a:latin typeface="Arial" panose="020B0604020202020204" pitchFamily="34" charset="0"/>
              </a:endParaRPr>
            </a:p>
          </p:txBody>
        </p:sp>
        <p:sp>
          <p:nvSpPr>
            <p:cNvPr id="222" name="任意多边形 221"/>
            <p:cNvSpPr/>
            <p:nvPr/>
          </p:nvSpPr>
          <p:spPr>
            <a:xfrm rot="5400000" flipV="1">
              <a:off x="5947501" y="4883114"/>
              <a:ext cx="396032" cy="216000"/>
            </a:xfrm>
            <a:custGeom>
              <a:avLst/>
              <a:gdLst>
                <a:gd name="connsiteX0" fmla="*/ 0 w 396032"/>
                <a:gd name="connsiteY0" fmla="*/ 0 h 216000"/>
                <a:gd name="connsiteX1" fmla="*/ 108000 w 396032"/>
                <a:gd name="connsiteY1" fmla="*/ 108000 h 216000"/>
                <a:gd name="connsiteX2" fmla="*/ 0 w 396032"/>
                <a:gd name="connsiteY2" fmla="*/ 216000 h 216000"/>
                <a:gd name="connsiteX3" fmla="*/ 396032 w 396032"/>
                <a:gd name="connsiteY3" fmla="*/ 216000 h 216000"/>
                <a:gd name="connsiteX4" fmla="*/ 396032 w 396032"/>
                <a:gd name="connsiteY4" fmla="*/ 0 h 216000"/>
                <a:gd name="connsiteX5" fmla="*/ 0 w 396032"/>
                <a:gd name="connsiteY5" fmla="*/ 0 h 2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032" h="216000">
                  <a:moveTo>
                    <a:pt x="0" y="0"/>
                  </a:moveTo>
                  <a:lnTo>
                    <a:pt x="108000" y="108000"/>
                  </a:lnTo>
                  <a:lnTo>
                    <a:pt x="0" y="216000"/>
                  </a:lnTo>
                  <a:lnTo>
                    <a:pt x="396032" y="216000"/>
                  </a:lnTo>
                  <a:lnTo>
                    <a:pt x="396032" y="0"/>
                  </a:lnTo>
                  <a:lnTo>
                    <a:pt x="0" y="0"/>
                  </a:ln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200" dirty="0">
                  <a:solidFill>
                    <a:schemeClr val="tx1"/>
                  </a:solidFill>
                  <a:latin typeface="Arial" panose="020B0604020202020204" pitchFamily="34" charset="0"/>
                </a:rPr>
                <a:t>T</a:t>
              </a:r>
              <a:endParaRPr lang="zh-CN" altLang="en-US" sz="1200" dirty="0">
                <a:solidFill>
                  <a:schemeClr val="tx1"/>
                </a:solidFill>
                <a:latin typeface="Arial" panose="020B0604020202020204" pitchFamily="34" charset="0"/>
              </a:endParaRPr>
            </a:p>
          </p:txBody>
        </p:sp>
        <p:sp>
          <p:nvSpPr>
            <p:cNvPr id="223" name="任意多边形 222"/>
            <p:cNvSpPr/>
            <p:nvPr/>
          </p:nvSpPr>
          <p:spPr>
            <a:xfrm>
              <a:off x="6425344" y="4361098"/>
              <a:ext cx="216000" cy="496541"/>
            </a:xfrm>
            <a:custGeom>
              <a:avLst/>
              <a:gdLst>
                <a:gd name="connsiteX0" fmla="*/ 0 w 216000"/>
                <a:gd name="connsiteY0" fmla="*/ 0 h 496541"/>
                <a:gd name="connsiteX1" fmla="*/ 216000 w 216000"/>
                <a:gd name="connsiteY1" fmla="*/ 0 h 496541"/>
                <a:gd name="connsiteX2" fmla="*/ 216000 w 216000"/>
                <a:gd name="connsiteY2" fmla="*/ 388508 h 496541"/>
                <a:gd name="connsiteX3" fmla="*/ 108000 w 216000"/>
                <a:gd name="connsiteY3" fmla="*/ 496541 h 496541"/>
                <a:gd name="connsiteX4" fmla="*/ 0 w 216000"/>
                <a:gd name="connsiteY4" fmla="*/ 388508 h 496541"/>
                <a:gd name="connsiteX5" fmla="*/ 0 w 216000"/>
                <a:gd name="connsiteY5" fmla="*/ 0 h 496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000" h="496541">
                  <a:moveTo>
                    <a:pt x="0" y="0"/>
                  </a:moveTo>
                  <a:lnTo>
                    <a:pt x="216000" y="0"/>
                  </a:lnTo>
                  <a:lnTo>
                    <a:pt x="216000" y="388508"/>
                  </a:lnTo>
                  <a:cubicBezTo>
                    <a:pt x="216000" y="448195"/>
                    <a:pt x="167638" y="496541"/>
                    <a:pt x="108000" y="496541"/>
                  </a:cubicBezTo>
                  <a:cubicBezTo>
                    <a:pt x="48363" y="496541"/>
                    <a:pt x="0" y="448195"/>
                    <a:pt x="0" y="388508"/>
                  </a:cubicBezTo>
                  <a:lnTo>
                    <a:pt x="0" y="0"/>
                  </a:lnTo>
                  <a:close/>
                </a:path>
              </a:pathLst>
            </a:custGeom>
            <a:solidFill>
              <a:srgbClr val="F38D5D"/>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dirty="0">
                  <a:solidFill>
                    <a:schemeClr val="tx1"/>
                  </a:solidFill>
                  <a:latin typeface="Arial" panose="020B0604020202020204" pitchFamily="34" charset="0"/>
                </a:rPr>
                <a:t>G</a:t>
              </a:r>
              <a:endParaRPr lang="zh-CN" altLang="en-US" sz="1200" dirty="0">
                <a:solidFill>
                  <a:schemeClr val="tx1"/>
                </a:solidFill>
                <a:latin typeface="Arial" panose="020B0604020202020204" pitchFamily="34" charset="0"/>
              </a:endParaRPr>
            </a:p>
          </p:txBody>
        </p:sp>
        <p:sp>
          <p:nvSpPr>
            <p:cNvPr id="224" name="任意多边形 223"/>
            <p:cNvSpPr/>
            <p:nvPr/>
          </p:nvSpPr>
          <p:spPr>
            <a:xfrm>
              <a:off x="6424514" y="4752892"/>
              <a:ext cx="216000" cy="436833"/>
            </a:xfrm>
            <a:custGeom>
              <a:avLst/>
              <a:gdLst>
                <a:gd name="connsiteX0" fmla="*/ 0 w 216000"/>
                <a:gd name="connsiteY0" fmla="*/ 0 h 436833"/>
                <a:gd name="connsiteX1" fmla="*/ 776 w 216000"/>
                <a:gd name="connsiteY1" fmla="*/ 0 h 436833"/>
                <a:gd name="connsiteX2" fmla="*/ 8722 w 216000"/>
                <a:gd name="connsiteY2" fmla="*/ 39370 h 436833"/>
                <a:gd name="connsiteX3" fmla="*/ 108233 w 216000"/>
                <a:gd name="connsiteY3" fmla="*/ 105342 h 436833"/>
                <a:gd name="connsiteX4" fmla="*/ 207745 w 216000"/>
                <a:gd name="connsiteY4" fmla="*/ 39370 h 436833"/>
                <a:gd name="connsiteX5" fmla="*/ 215690 w 216000"/>
                <a:gd name="connsiteY5" fmla="*/ 0 h 436833"/>
                <a:gd name="connsiteX6" fmla="*/ 216000 w 216000"/>
                <a:gd name="connsiteY6" fmla="*/ 0 h 436833"/>
                <a:gd name="connsiteX7" fmla="*/ 216000 w 216000"/>
                <a:gd name="connsiteY7" fmla="*/ 436833 h 436833"/>
                <a:gd name="connsiteX8" fmla="*/ 0 w 216000"/>
                <a:gd name="connsiteY8" fmla="*/ 436833 h 436833"/>
                <a:gd name="connsiteX9" fmla="*/ 0 w 216000"/>
                <a:gd name="connsiteY9" fmla="*/ 0 h 43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000" h="436833">
                  <a:moveTo>
                    <a:pt x="0" y="0"/>
                  </a:moveTo>
                  <a:lnTo>
                    <a:pt x="776" y="0"/>
                  </a:lnTo>
                  <a:lnTo>
                    <a:pt x="8722" y="39370"/>
                  </a:lnTo>
                  <a:cubicBezTo>
                    <a:pt x="25119" y="78148"/>
                    <a:pt x="63505" y="105342"/>
                    <a:pt x="108233" y="105342"/>
                  </a:cubicBezTo>
                  <a:cubicBezTo>
                    <a:pt x="152962" y="105342"/>
                    <a:pt x="191347" y="78148"/>
                    <a:pt x="207745" y="39370"/>
                  </a:cubicBezTo>
                  <a:lnTo>
                    <a:pt x="215690" y="0"/>
                  </a:lnTo>
                  <a:lnTo>
                    <a:pt x="216000" y="0"/>
                  </a:lnTo>
                  <a:lnTo>
                    <a:pt x="216000" y="436833"/>
                  </a:lnTo>
                  <a:lnTo>
                    <a:pt x="0" y="436833"/>
                  </a:lnTo>
                  <a:lnTo>
                    <a:pt x="0" y="0"/>
                  </a:ln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dirty="0">
                  <a:solidFill>
                    <a:schemeClr val="tx1"/>
                  </a:solidFill>
                  <a:latin typeface="Arial" panose="020B0604020202020204" pitchFamily="34" charset="0"/>
                </a:rPr>
                <a:t>C</a:t>
              </a:r>
              <a:endParaRPr lang="zh-CN" altLang="en-US" sz="1200" dirty="0">
                <a:solidFill>
                  <a:schemeClr val="tx1"/>
                </a:solidFill>
                <a:latin typeface="Arial" panose="020B0604020202020204" pitchFamily="34" charset="0"/>
              </a:endParaRPr>
            </a:p>
          </p:txBody>
        </p:sp>
        <p:sp>
          <p:nvSpPr>
            <p:cNvPr id="225" name="任意多边形 224"/>
            <p:cNvSpPr/>
            <p:nvPr/>
          </p:nvSpPr>
          <p:spPr>
            <a:xfrm>
              <a:off x="6787528" y="4360749"/>
              <a:ext cx="216004" cy="506437"/>
            </a:xfrm>
            <a:custGeom>
              <a:avLst/>
              <a:gdLst>
                <a:gd name="connsiteX0" fmla="*/ 4 w 216004"/>
                <a:gd name="connsiteY0" fmla="*/ 0 h 506437"/>
                <a:gd name="connsiteX1" fmla="*/ 216004 w 216004"/>
                <a:gd name="connsiteY1" fmla="*/ 0 h 506437"/>
                <a:gd name="connsiteX2" fmla="*/ 216004 w 216004"/>
                <a:gd name="connsiteY2" fmla="*/ 161936 h 506437"/>
                <a:gd name="connsiteX3" fmla="*/ 216001 w 216004"/>
                <a:gd name="connsiteY3" fmla="*/ 161936 h 506437"/>
                <a:gd name="connsiteX4" fmla="*/ 216001 w 216004"/>
                <a:gd name="connsiteY4" fmla="*/ 506437 h 506437"/>
                <a:gd name="connsiteX5" fmla="*/ 108001 w 216004"/>
                <a:gd name="connsiteY5" fmla="*/ 356407 h 506437"/>
                <a:gd name="connsiteX6" fmla="*/ 0 w 216004"/>
                <a:gd name="connsiteY6" fmla="*/ 506437 h 506437"/>
                <a:gd name="connsiteX7" fmla="*/ 0 w 216004"/>
                <a:gd name="connsiteY7" fmla="*/ 79392 h 506437"/>
                <a:gd name="connsiteX8" fmla="*/ 4 w 216004"/>
                <a:gd name="connsiteY8" fmla="*/ 79392 h 50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004" h="506437">
                  <a:moveTo>
                    <a:pt x="4" y="0"/>
                  </a:moveTo>
                  <a:lnTo>
                    <a:pt x="216004" y="0"/>
                  </a:lnTo>
                  <a:lnTo>
                    <a:pt x="216004" y="161936"/>
                  </a:lnTo>
                  <a:lnTo>
                    <a:pt x="216001" y="161936"/>
                  </a:lnTo>
                  <a:lnTo>
                    <a:pt x="216001" y="506437"/>
                  </a:lnTo>
                  <a:cubicBezTo>
                    <a:pt x="216001" y="423547"/>
                    <a:pt x="167639" y="356407"/>
                    <a:pt x="108001" y="356407"/>
                  </a:cubicBezTo>
                  <a:cubicBezTo>
                    <a:pt x="48364" y="356407"/>
                    <a:pt x="0" y="423547"/>
                    <a:pt x="0" y="506437"/>
                  </a:cubicBezTo>
                  <a:lnTo>
                    <a:pt x="0" y="79392"/>
                  </a:lnTo>
                  <a:lnTo>
                    <a:pt x="4" y="79392"/>
                  </a:lnTo>
                  <a:close/>
                </a:path>
              </a:pathLst>
            </a:custGeom>
            <a:solidFill>
              <a:srgbClr val="F38D5D"/>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dirty="0">
                  <a:solidFill>
                    <a:schemeClr val="tx1"/>
                  </a:solidFill>
                  <a:latin typeface="Arial" panose="020B0604020202020204" pitchFamily="34" charset="0"/>
                </a:rPr>
                <a:t>C</a:t>
              </a:r>
              <a:endParaRPr lang="zh-CN" altLang="en-US" sz="1200" dirty="0">
                <a:solidFill>
                  <a:schemeClr val="tx1"/>
                </a:solidFill>
                <a:latin typeface="Arial" panose="020B0604020202020204" pitchFamily="34" charset="0"/>
              </a:endParaRPr>
            </a:p>
          </p:txBody>
        </p:sp>
        <p:sp>
          <p:nvSpPr>
            <p:cNvPr id="226" name="任意多边形 225"/>
            <p:cNvSpPr/>
            <p:nvPr/>
          </p:nvSpPr>
          <p:spPr>
            <a:xfrm>
              <a:off x="6787532" y="4715619"/>
              <a:ext cx="216000" cy="474276"/>
            </a:xfrm>
            <a:custGeom>
              <a:avLst/>
              <a:gdLst>
                <a:gd name="connsiteX0" fmla="*/ 107997 w 216000"/>
                <a:gd name="connsiteY0" fmla="*/ 0 h 474276"/>
                <a:gd name="connsiteX1" fmla="*/ 215997 w 216000"/>
                <a:gd name="connsiteY1" fmla="*/ 150030 h 474276"/>
                <a:gd name="connsiteX2" fmla="*/ 215997 w 216000"/>
                <a:gd name="connsiteY2" fmla="*/ 115054 h 474276"/>
                <a:gd name="connsiteX3" fmla="*/ 216000 w 216000"/>
                <a:gd name="connsiteY3" fmla="*/ 115069 h 474276"/>
                <a:gd name="connsiteX4" fmla="*/ 216000 w 216000"/>
                <a:gd name="connsiteY4" fmla="*/ 474276 h 474276"/>
                <a:gd name="connsiteX5" fmla="*/ 0 w 216000"/>
                <a:gd name="connsiteY5" fmla="*/ 474276 h 474276"/>
                <a:gd name="connsiteX6" fmla="*/ 0 w 216000"/>
                <a:gd name="connsiteY6" fmla="*/ 150003 h 474276"/>
                <a:gd name="connsiteX7" fmla="*/ 8485 w 216000"/>
                <a:gd name="connsiteY7" fmla="*/ 91619 h 474276"/>
                <a:gd name="connsiteX8" fmla="*/ 107997 w 216000"/>
                <a:gd name="connsiteY8" fmla="*/ 0 h 474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000" h="474276">
                  <a:moveTo>
                    <a:pt x="107997" y="0"/>
                  </a:moveTo>
                  <a:cubicBezTo>
                    <a:pt x="167635" y="0"/>
                    <a:pt x="215997" y="67140"/>
                    <a:pt x="215997" y="150030"/>
                  </a:cubicBezTo>
                  <a:lnTo>
                    <a:pt x="215997" y="115054"/>
                  </a:lnTo>
                  <a:lnTo>
                    <a:pt x="216000" y="115069"/>
                  </a:lnTo>
                  <a:lnTo>
                    <a:pt x="216000" y="474276"/>
                  </a:lnTo>
                  <a:lnTo>
                    <a:pt x="0" y="474276"/>
                  </a:lnTo>
                  <a:lnTo>
                    <a:pt x="0" y="150003"/>
                  </a:lnTo>
                  <a:lnTo>
                    <a:pt x="8485" y="91619"/>
                  </a:lnTo>
                  <a:cubicBezTo>
                    <a:pt x="24883" y="37766"/>
                    <a:pt x="63269" y="0"/>
                    <a:pt x="107997" y="0"/>
                  </a:cubicBez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dirty="0">
                  <a:solidFill>
                    <a:schemeClr val="tx1"/>
                  </a:solidFill>
                  <a:latin typeface="Arial" panose="020B0604020202020204" pitchFamily="34" charset="0"/>
                </a:rPr>
                <a:t>G</a:t>
              </a:r>
              <a:endParaRPr lang="zh-CN" altLang="en-US" sz="1200" dirty="0">
                <a:solidFill>
                  <a:schemeClr val="tx1"/>
                </a:solidFill>
                <a:latin typeface="Arial" panose="020B0604020202020204" pitchFamily="34" charset="0"/>
              </a:endParaRPr>
            </a:p>
          </p:txBody>
        </p:sp>
        <p:sp>
          <p:nvSpPr>
            <p:cNvPr id="227" name="任意多边形 226"/>
            <p:cNvSpPr/>
            <p:nvPr/>
          </p:nvSpPr>
          <p:spPr>
            <a:xfrm>
              <a:off x="7562371" y="4360749"/>
              <a:ext cx="216004" cy="506437"/>
            </a:xfrm>
            <a:custGeom>
              <a:avLst/>
              <a:gdLst>
                <a:gd name="connsiteX0" fmla="*/ 4 w 216004"/>
                <a:gd name="connsiteY0" fmla="*/ 0 h 506437"/>
                <a:gd name="connsiteX1" fmla="*/ 216004 w 216004"/>
                <a:gd name="connsiteY1" fmla="*/ 0 h 506437"/>
                <a:gd name="connsiteX2" fmla="*/ 216004 w 216004"/>
                <a:gd name="connsiteY2" fmla="*/ 161936 h 506437"/>
                <a:gd name="connsiteX3" fmla="*/ 216001 w 216004"/>
                <a:gd name="connsiteY3" fmla="*/ 161936 h 506437"/>
                <a:gd name="connsiteX4" fmla="*/ 216001 w 216004"/>
                <a:gd name="connsiteY4" fmla="*/ 506437 h 506437"/>
                <a:gd name="connsiteX5" fmla="*/ 108001 w 216004"/>
                <a:gd name="connsiteY5" fmla="*/ 356407 h 506437"/>
                <a:gd name="connsiteX6" fmla="*/ 0 w 216004"/>
                <a:gd name="connsiteY6" fmla="*/ 506437 h 506437"/>
                <a:gd name="connsiteX7" fmla="*/ 0 w 216004"/>
                <a:gd name="connsiteY7" fmla="*/ 79392 h 506437"/>
                <a:gd name="connsiteX8" fmla="*/ 4 w 216004"/>
                <a:gd name="connsiteY8" fmla="*/ 79392 h 50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004" h="506437">
                  <a:moveTo>
                    <a:pt x="4" y="0"/>
                  </a:moveTo>
                  <a:lnTo>
                    <a:pt x="216004" y="0"/>
                  </a:lnTo>
                  <a:lnTo>
                    <a:pt x="216004" y="161936"/>
                  </a:lnTo>
                  <a:lnTo>
                    <a:pt x="216001" y="161936"/>
                  </a:lnTo>
                  <a:lnTo>
                    <a:pt x="216001" y="506437"/>
                  </a:lnTo>
                  <a:cubicBezTo>
                    <a:pt x="216001" y="423547"/>
                    <a:pt x="167639" y="356407"/>
                    <a:pt x="108001" y="356407"/>
                  </a:cubicBezTo>
                  <a:cubicBezTo>
                    <a:pt x="48364" y="356407"/>
                    <a:pt x="0" y="423547"/>
                    <a:pt x="0" y="506437"/>
                  </a:cubicBezTo>
                  <a:lnTo>
                    <a:pt x="0" y="79392"/>
                  </a:lnTo>
                  <a:lnTo>
                    <a:pt x="4" y="79392"/>
                  </a:lnTo>
                  <a:close/>
                </a:path>
              </a:pathLst>
            </a:custGeom>
            <a:solidFill>
              <a:srgbClr val="F38D5D"/>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dirty="0">
                  <a:solidFill>
                    <a:schemeClr val="tx1"/>
                  </a:solidFill>
                  <a:latin typeface="Arial" panose="020B0604020202020204" pitchFamily="34" charset="0"/>
                </a:rPr>
                <a:t>C</a:t>
              </a:r>
              <a:endParaRPr lang="zh-CN" altLang="en-US" sz="1200" dirty="0">
                <a:solidFill>
                  <a:schemeClr val="tx1"/>
                </a:solidFill>
                <a:latin typeface="Arial" panose="020B0604020202020204" pitchFamily="34" charset="0"/>
              </a:endParaRPr>
            </a:p>
          </p:txBody>
        </p:sp>
        <p:sp>
          <p:nvSpPr>
            <p:cNvPr id="228" name="任意多边形 227"/>
            <p:cNvSpPr/>
            <p:nvPr/>
          </p:nvSpPr>
          <p:spPr>
            <a:xfrm>
              <a:off x="7562375" y="4715619"/>
              <a:ext cx="216000" cy="474276"/>
            </a:xfrm>
            <a:custGeom>
              <a:avLst/>
              <a:gdLst>
                <a:gd name="connsiteX0" fmla="*/ 107997 w 216000"/>
                <a:gd name="connsiteY0" fmla="*/ 0 h 474276"/>
                <a:gd name="connsiteX1" fmla="*/ 215997 w 216000"/>
                <a:gd name="connsiteY1" fmla="*/ 150030 h 474276"/>
                <a:gd name="connsiteX2" fmla="*/ 215997 w 216000"/>
                <a:gd name="connsiteY2" fmla="*/ 115054 h 474276"/>
                <a:gd name="connsiteX3" fmla="*/ 216000 w 216000"/>
                <a:gd name="connsiteY3" fmla="*/ 115069 h 474276"/>
                <a:gd name="connsiteX4" fmla="*/ 216000 w 216000"/>
                <a:gd name="connsiteY4" fmla="*/ 474276 h 474276"/>
                <a:gd name="connsiteX5" fmla="*/ 0 w 216000"/>
                <a:gd name="connsiteY5" fmla="*/ 474276 h 474276"/>
                <a:gd name="connsiteX6" fmla="*/ 0 w 216000"/>
                <a:gd name="connsiteY6" fmla="*/ 150003 h 474276"/>
                <a:gd name="connsiteX7" fmla="*/ 8485 w 216000"/>
                <a:gd name="connsiteY7" fmla="*/ 91619 h 474276"/>
                <a:gd name="connsiteX8" fmla="*/ 107997 w 216000"/>
                <a:gd name="connsiteY8" fmla="*/ 0 h 474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000" h="474276">
                  <a:moveTo>
                    <a:pt x="107997" y="0"/>
                  </a:moveTo>
                  <a:cubicBezTo>
                    <a:pt x="167635" y="0"/>
                    <a:pt x="215997" y="67140"/>
                    <a:pt x="215997" y="150030"/>
                  </a:cubicBezTo>
                  <a:lnTo>
                    <a:pt x="215997" y="115054"/>
                  </a:lnTo>
                  <a:lnTo>
                    <a:pt x="216000" y="115069"/>
                  </a:lnTo>
                  <a:lnTo>
                    <a:pt x="216000" y="474276"/>
                  </a:lnTo>
                  <a:lnTo>
                    <a:pt x="0" y="474276"/>
                  </a:lnTo>
                  <a:lnTo>
                    <a:pt x="0" y="150003"/>
                  </a:lnTo>
                  <a:lnTo>
                    <a:pt x="8485" y="91619"/>
                  </a:lnTo>
                  <a:cubicBezTo>
                    <a:pt x="24883" y="37766"/>
                    <a:pt x="63269" y="0"/>
                    <a:pt x="107997" y="0"/>
                  </a:cubicBez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dirty="0">
                  <a:solidFill>
                    <a:schemeClr val="tx1"/>
                  </a:solidFill>
                  <a:latin typeface="Arial" panose="020B0604020202020204" pitchFamily="34" charset="0"/>
                </a:rPr>
                <a:t>G</a:t>
              </a:r>
              <a:endParaRPr lang="zh-CN" altLang="en-US" sz="1200" dirty="0">
                <a:solidFill>
                  <a:schemeClr val="tx1"/>
                </a:solidFill>
                <a:latin typeface="Arial" panose="020B0604020202020204" pitchFamily="34" charset="0"/>
              </a:endParaRPr>
            </a:p>
          </p:txBody>
        </p:sp>
        <p:sp>
          <p:nvSpPr>
            <p:cNvPr id="229" name="五边形 228"/>
            <p:cNvSpPr/>
            <p:nvPr/>
          </p:nvSpPr>
          <p:spPr>
            <a:xfrm rot="16200000">
              <a:off x="7058591" y="4865050"/>
              <a:ext cx="432000" cy="216000"/>
            </a:xfrm>
            <a:prstGeom prst="homePlate">
              <a:avLst/>
            </a:pr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200" dirty="0">
                  <a:solidFill>
                    <a:schemeClr val="tx1"/>
                  </a:solidFill>
                  <a:latin typeface="Arial" panose="020B0604020202020204" pitchFamily="34" charset="0"/>
                </a:rPr>
                <a:t>A</a:t>
              </a:r>
              <a:endParaRPr lang="zh-CN" altLang="en-US" sz="1200" dirty="0">
                <a:solidFill>
                  <a:schemeClr val="tx1"/>
                </a:solidFill>
                <a:latin typeface="Arial" panose="020B0604020202020204" pitchFamily="34" charset="0"/>
              </a:endParaRPr>
            </a:p>
          </p:txBody>
        </p:sp>
        <p:sp>
          <p:nvSpPr>
            <p:cNvPr id="230" name="任意多边形 229"/>
            <p:cNvSpPr/>
            <p:nvPr/>
          </p:nvSpPr>
          <p:spPr>
            <a:xfrm>
              <a:off x="7166620" y="4325034"/>
              <a:ext cx="216000" cy="539988"/>
            </a:xfrm>
            <a:custGeom>
              <a:avLst/>
              <a:gdLst>
                <a:gd name="connsiteX0" fmla="*/ 0 w 216000"/>
                <a:gd name="connsiteY0" fmla="*/ 0 h 539988"/>
                <a:gd name="connsiteX1" fmla="*/ 216000 w 216000"/>
                <a:gd name="connsiteY1" fmla="*/ 0 h 539988"/>
                <a:gd name="connsiteX2" fmla="*/ 216000 w 216000"/>
                <a:gd name="connsiteY2" fmla="*/ 539901 h 539988"/>
                <a:gd name="connsiteX3" fmla="*/ 215879 w 216000"/>
                <a:gd name="connsiteY3" fmla="*/ 539925 h 539988"/>
                <a:gd name="connsiteX4" fmla="*/ 107971 w 216000"/>
                <a:gd name="connsiteY4" fmla="*/ 432017 h 539988"/>
                <a:gd name="connsiteX5" fmla="*/ 0 w 216000"/>
                <a:gd name="connsiteY5" fmla="*/ 539988 h 539988"/>
                <a:gd name="connsiteX6" fmla="*/ 0 w 216000"/>
                <a:gd name="connsiteY6" fmla="*/ 0 h 53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00" h="539988">
                  <a:moveTo>
                    <a:pt x="0" y="0"/>
                  </a:moveTo>
                  <a:lnTo>
                    <a:pt x="216000" y="0"/>
                  </a:lnTo>
                  <a:lnTo>
                    <a:pt x="216000" y="539901"/>
                  </a:lnTo>
                  <a:lnTo>
                    <a:pt x="215879" y="539925"/>
                  </a:lnTo>
                  <a:lnTo>
                    <a:pt x="107971" y="432017"/>
                  </a:lnTo>
                  <a:lnTo>
                    <a:pt x="0" y="539988"/>
                  </a:lnTo>
                  <a:lnTo>
                    <a:pt x="0" y="0"/>
                  </a:lnTo>
                  <a:close/>
                </a:path>
              </a:pathLst>
            </a:custGeom>
            <a:solidFill>
              <a:srgbClr val="F38D5D"/>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dirty="0">
                  <a:solidFill>
                    <a:schemeClr val="tx1"/>
                  </a:solidFill>
                  <a:latin typeface="Arial" panose="020B0604020202020204" pitchFamily="34" charset="0"/>
                </a:rPr>
                <a:t>U</a:t>
              </a:r>
              <a:endParaRPr lang="zh-CN" altLang="en-US" sz="1200" dirty="0">
                <a:solidFill>
                  <a:schemeClr val="tx1"/>
                </a:solidFill>
                <a:latin typeface="Arial" panose="020B0604020202020204" pitchFamily="34" charset="0"/>
              </a:endParaRPr>
            </a:p>
          </p:txBody>
        </p:sp>
        <p:sp>
          <p:nvSpPr>
            <p:cNvPr id="231" name="五边形 230"/>
            <p:cNvSpPr/>
            <p:nvPr/>
          </p:nvSpPr>
          <p:spPr>
            <a:xfrm rot="16200000">
              <a:off x="7848298" y="4867431"/>
              <a:ext cx="432000" cy="216000"/>
            </a:xfrm>
            <a:prstGeom prst="homePlate">
              <a:avLst/>
            </a:pr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200" dirty="0">
                  <a:solidFill>
                    <a:schemeClr val="tx1"/>
                  </a:solidFill>
                  <a:latin typeface="Arial" panose="020B0604020202020204" pitchFamily="34" charset="0"/>
                </a:rPr>
                <a:t>A</a:t>
              </a:r>
              <a:endParaRPr lang="zh-CN" altLang="en-US" sz="1200" dirty="0">
                <a:solidFill>
                  <a:schemeClr val="tx1"/>
                </a:solidFill>
                <a:latin typeface="Arial" panose="020B0604020202020204" pitchFamily="34" charset="0"/>
              </a:endParaRPr>
            </a:p>
          </p:txBody>
        </p:sp>
        <p:sp>
          <p:nvSpPr>
            <p:cNvPr id="232" name="任意多边形 231"/>
            <p:cNvSpPr/>
            <p:nvPr/>
          </p:nvSpPr>
          <p:spPr>
            <a:xfrm>
              <a:off x="7956327" y="4327415"/>
              <a:ext cx="216000" cy="539988"/>
            </a:xfrm>
            <a:custGeom>
              <a:avLst/>
              <a:gdLst>
                <a:gd name="connsiteX0" fmla="*/ 0 w 216000"/>
                <a:gd name="connsiteY0" fmla="*/ 0 h 539988"/>
                <a:gd name="connsiteX1" fmla="*/ 216000 w 216000"/>
                <a:gd name="connsiteY1" fmla="*/ 0 h 539988"/>
                <a:gd name="connsiteX2" fmla="*/ 216000 w 216000"/>
                <a:gd name="connsiteY2" fmla="*/ 539901 h 539988"/>
                <a:gd name="connsiteX3" fmla="*/ 215879 w 216000"/>
                <a:gd name="connsiteY3" fmla="*/ 539925 h 539988"/>
                <a:gd name="connsiteX4" fmla="*/ 107971 w 216000"/>
                <a:gd name="connsiteY4" fmla="*/ 432017 h 539988"/>
                <a:gd name="connsiteX5" fmla="*/ 0 w 216000"/>
                <a:gd name="connsiteY5" fmla="*/ 539988 h 539988"/>
                <a:gd name="connsiteX6" fmla="*/ 0 w 216000"/>
                <a:gd name="connsiteY6" fmla="*/ 0 h 53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00" h="539988">
                  <a:moveTo>
                    <a:pt x="0" y="0"/>
                  </a:moveTo>
                  <a:lnTo>
                    <a:pt x="216000" y="0"/>
                  </a:lnTo>
                  <a:lnTo>
                    <a:pt x="216000" y="539901"/>
                  </a:lnTo>
                  <a:lnTo>
                    <a:pt x="215879" y="539925"/>
                  </a:lnTo>
                  <a:lnTo>
                    <a:pt x="107971" y="432017"/>
                  </a:lnTo>
                  <a:lnTo>
                    <a:pt x="0" y="539988"/>
                  </a:lnTo>
                  <a:lnTo>
                    <a:pt x="0" y="0"/>
                  </a:lnTo>
                  <a:close/>
                </a:path>
              </a:pathLst>
            </a:custGeom>
            <a:solidFill>
              <a:srgbClr val="F38D5D"/>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dirty="0">
                  <a:solidFill>
                    <a:schemeClr val="tx1"/>
                  </a:solidFill>
                  <a:latin typeface="Arial" panose="020B0604020202020204" pitchFamily="34" charset="0"/>
                </a:rPr>
                <a:t>U</a:t>
              </a:r>
              <a:endParaRPr lang="zh-CN" altLang="en-US" sz="1200" dirty="0">
                <a:solidFill>
                  <a:schemeClr val="tx1"/>
                </a:solidFill>
                <a:latin typeface="Arial" panose="020B0604020202020204" pitchFamily="34" charset="0"/>
              </a:endParaRPr>
            </a:p>
          </p:txBody>
        </p:sp>
        <p:sp>
          <p:nvSpPr>
            <p:cNvPr id="233" name="任意多边形 232"/>
            <p:cNvSpPr/>
            <p:nvPr/>
          </p:nvSpPr>
          <p:spPr>
            <a:xfrm>
              <a:off x="8335415" y="4207209"/>
              <a:ext cx="216000" cy="539988"/>
            </a:xfrm>
            <a:custGeom>
              <a:avLst/>
              <a:gdLst>
                <a:gd name="connsiteX0" fmla="*/ 0 w 216000"/>
                <a:gd name="connsiteY0" fmla="*/ 0 h 539988"/>
                <a:gd name="connsiteX1" fmla="*/ 216000 w 216000"/>
                <a:gd name="connsiteY1" fmla="*/ 0 h 539988"/>
                <a:gd name="connsiteX2" fmla="*/ 216000 w 216000"/>
                <a:gd name="connsiteY2" fmla="*/ 539901 h 539988"/>
                <a:gd name="connsiteX3" fmla="*/ 215879 w 216000"/>
                <a:gd name="connsiteY3" fmla="*/ 539925 h 539988"/>
                <a:gd name="connsiteX4" fmla="*/ 107971 w 216000"/>
                <a:gd name="connsiteY4" fmla="*/ 432017 h 539988"/>
                <a:gd name="connsiteX5" fmla="*/ 0 w 216000"/>
                <a:gd name="connsiteY5" fmla="*/ 539988 h 539988"/>
                <a:gd name="connsiteX6" fmla="*/ 0 w 216000"/>
                <a:gd name="connsiteY6" fmla="*/ 0 h 53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00" h="539988">
                  <a:moveTo>
                    <a:pt x="0" y="0"/>
                  </a:moveTo>
                  <a:lnTo>
                    <a:pt x="216000" y="0"/>
                  </a:lnTo>
                  <a:lnTo>
                    <a:pt x="216000" y="539901"/>
                  </a:lnTo>
                  <a:lnTo>
                    <a:pt x="215879" y="539925"/>
                  </a:lnTo>
                  <a:lnTo>
                    <a:pt x="107971" y="432017"/>
                  </a:lnTo>
                  <a:lnTo>
                    <a:pt x="0" y="539988"/>
                  </a:lnTo>
                  <a:lnTo>
                    <a:pt x="0" y="0"/>
                  </a:lnTo>
                  <a:close/>
                </a:path>
              </a:pathLst>
            </a:custGeom>
            <a:solidFill>
              <a:srgbClr val="F38D5D"/>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dirty="0">
                  <a:solidFill>
                    <a:schemeClr val="tx1"/>
                  </a:solidFill>
                  <a:latin typeface="Arial" panose="020B0604020202020204" pitchFamily="34" charset="0"/>
                </a:rPr>
                <a:t>U</a:t>
              </a:r>
              <a:endParaRPr lang="zh-CN" altLang="en-US" sz="1200" dirty="0">
                <a:solidFill>
                  <a:schemeClr val="tx1"/>
                </a:solidFill>
                <a:latin typeface="Arial" panose="020B0604020202020204" pitchFamily="34" charset="0"/>
              </a:endParaRPr>
            </a:p>
          </p:txBody>
        </p:sp>
        <p:sp>
          <p:nvSpPr>
            <p:cNvPr id="234" name="五边形 233"/>
            <p:cNvSpPr/>
            <p:nvPr/>
          </p:nvSpPr>
          <p:spPr>
            <a:xfrm rot="16200000">
              <a:off x="8225034" y="4867463"/>
              <a:ext cx="432000" cy="216000"/>
            </a:xfrm>
            <a:prstGeom prst="homePlate">
              <a:avLst/>
            </a:pr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200" dirty="0">
                  <a:solidFill>
                    <a:schemeClr val="tx1"/>
                  </a:solidFill>
                  <a:latin typeface="Arial" panose="020B0604020202020204" pitchFamily="34" charset="0"/>
                </a:rPr>
                <a:t>A</a:t>
              </a:r>
              <a:endParaRPr lang="zh-CN" altLang="en-US" sz="1200" dirty="0">
                <a:solidFill>
                  <a:schemeClr val="tx1"/>
                </a:solidFill>
                <a:latin typeface="Arial" panose="020B0604020202020204" pitchFamily="34" charset="0"/>
              </a:endParaRPr>
            </a:p>
          </p:txBody>
        </p:sp>
        <p:sp>
          <p:nvSpPr>
            <p:cNvPr id="235" name="任意多边形 234"/>
            <p:cNvSpPr/>
            <p:nvPr/>
          </p:nvSpPr>
          <p:spPr>
            <a:xfrm rot="5400000" flipV="1">
              <a:off x="8648601" y="4885447"/>
              <a:ext cx="396032" cy="216000"/>
            </a:xfrm>
            <a:custGeom>
              <a:avLst/>
              <a:gdLst>
                <a:gd name="connsiteX0" fmla="*/ 0 w 396032"/>
                <a:gd name="connsiteY0" fmla="*/ 0 h 216000"/>
                <a:gd name="connsiteX1" fmla="*/ 108000 w 396032"/>
                <a:gd name="connsiteY1" fmla="*/ 108000 h 216000"/>
                <a:gd name="connsiteX2" fmla="*/ 0 w 396032"/>
                <a:gd name="connsiteY2" fmla="*/ 216000 h 216000"/>
                <a:gd name="connsiteX3" fmla="*/ 396032 w 396032"/>
                <a:gd name="connsiteY3" fmla="*/ 216000 h 216000"/>
                <a:gd name="connsiteX4" fmla="*/ 396032 w 396032"/>
                <a:gd name="connsiteY4" fmla="*/ 0 h 216000"/>
                <a:gd name="connsiteX5" fmla="*/ 0 w 396032"/>
                <a:gd name="connsiteY5" fmla="*/ 0 h 2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032" h="216000">
                  <a:moveTo>
                    <a:pt x="0" y="0"/>
                  </a:moveTo>
                  <a:lnTo>
                    <a:pt x="108000" y="108000"/>
                  </a:lnTo>
                  <a:lnTo>
                    <a:pt x="0" y="216000"/>
                  </a:lnTo>
                  <a:lnTo>
                    <a:pt x="396032" y="216000"/>
                  </a:lnTo>
                  <a:lnTo>
                    <a:pt x="396032" y="0"/>
                  </a:lnTo>
                  <a:lnTo>
                    <a:pt x="0" y="0"/>
                  </a:ln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200" dirty="0">
                  <a:solidFill>
                    <a:schemeClr val="tx1"/>
                  </a:solidFill>
                  <a:latin typeface="Arial" panose="020B0604020202020204" pitchFamily="34" charset="0"/>
                </a:rPr>
                <a:t>T</a:t>
              </a:r>
              <a:endParaRPr lang="zh-CN" altLang="en-US" sz="1200" dirty="0">
                <a:solidFill>
                  <a:schemeClr val="tx1"/>
                </a:solidFill>
                <a:latin typeface="Arial" panose="020B0604020202020204" pitchFamily="34" charset="0"/>
              </a:endParaRPr>
            </a:p>
          </p:txBody>
        </p:sp>
        <p:sp>
          <p:nvSpPr>
            <p:cNvPr id="236" name="任意多边形 235"/>
            <p:cNvSpPr/>
            <p:nvPr/>
          </p:nvSpPr>
          <p:spPr>
            <a:xfrm>
              <a:off x="9432870" y="4308958"/>
              <a:ext cx="216000" cy="613837"/>
            </a:xfrm>
            <a:custGeom>
              <a:avLst/>
              <a:gdLst>
                <a:gd name="connsiteX0" fmla="*/ 0 w 216000"/>
                <a:gd name="connsiteY0" fmla="*/ 0 h 613837"/>
                <a:gd name="connsiteX1" fmla="*/ 776 w 216000"/>
                <a:gd name="connsiteY1" fmla="*/ 0 h 613837"/>
                <a:gd name="connsiteX2" fmla="*/ 8722 w 216000"/>
                <a:gd name="connsiteY2" fmla="*/ 39370 h 613837"/>
                <a:gd name="connsiteX3" fmla="*/ 108233 w 216000"/>
                <a:gd name="connsiteY3" fmla="*/ 105342 h 613837"/>
                <a:gd name="connsiteX4" fmla="*/ 207745 w 216000"/>
                <a:gd name="connsiteY4" fmla="*/ 39370 h 613837"/>
                <a:gd name="connsiteX5" fmla="*/ 215690 w 216000"/>
                <a:gd name="connsiteY5" fmla="*/ 0 h 613837"/>
                <a:gd name="connsiteX6" fmla="*/ 216000 w 216000"/>
                <a:gd name="connsiteY6" fmla="*/ 0 h 613837"/>
                <a:gd name="connsiteX7" fmla="*/ 216000 w 216000"/>
                <a:gd name="connsiteY7" fmla="*/ 375450 h 613837"/>
                <a:gd name="connsiteX8" fmla="*/ 14483 w 216000"/>
                <a:gd name="connsiteY8" fmla="*/ 613837 h 613837"/>
                <a:gd name="connsiteX9" fmla="*/ 0 w 216000"/>
                <a:gd name="connsiteY9" fmla="*/ 613837 h 613837"/>
                <a:gd name="connsiteX10" fmla="*/ 0 w 216000"/>
                <a:gd name="connsiteY10" fmla="*/ 436833 h 613837"/>
                <a:gd name="connsiteX11" fmla="*/ 0 w 216000"/>
                <a:gd name="connsiteY11" fmla="*/ 433837 h 613837"/>
                <a:gd name="connsiteX12" fmla="*/ 0 w 216000"/>
                <a:gd name="connsiteY12" fmla="*/ 0 h 61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000" h="613837">
                  <a:moveTo>
                    <a:pt x="0" y="0"/>
                  </a:moveTo>
                  <a:lnTo>
                    <a:pt x="776" y="0"/>
                  </a:lnTo>
                  <a:lnTo>
                    <a:pt x="8722" y="39370"/>
                  </a:lnTo>
                  <a:cubicBezTo>
                    <a:pt x="25119" y="78148"/>
                    <a:pt x="63505" y="105342"/>
                    <a:pt x="108233" y="105342"/>
                  </a:cubicBezTo>
                  <a:cubicBezTo>
                    <a:pt x="152962" y="105342"/>
                    <a:pt x="191347" y="78148"/>
                    <a:pt x="207745" y="39370"/>
                  </a:cubicBezTo>
                  <a:lnTo>
                    <a:pt x="215690" y="0"/>
                  </a:lnTo>
                  <a:lnTo>
                    <a:pt x="216000" y="0"/>
                  </a:lnTo>
                  <a:lnTo>
                    <a:pt x="216000" y="375450"/>
                  </a:lnTo>
                  <a:lnTo>
                    <a:pt x="14483" y="613837"/>
                  </a:lnTo>
                  <a:lnTo>
                    <a:pt x="0" y="613837"/>
                  </a:lnTo>
                  <a:lnTo>
                    <a:pt x="0" y="436833"/>
                  </a:lnTo>
                  <a:lnTo>
                    <a:pt x="0" y="433837"/>
                  </a:lnTo>
                  <a:lnTo>
                    <a:pt x="0" y="0"/>
                  </a:ln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dirty="0">
                  <a:solidFill>
                    <a:schemeClr val="tx1"/>
                  </a:solidFill>
                  <a:latin typeface="Arial" panose="020B0604020202020204" pitchFamily="34" charset="0"/>
                </a:rPr>
                <a:t>C</a:t>
              </a:r>
              <a:endParaRPr lang="zh-CN" altLang="en-US" sz="1200" dirty="0">
                <a:solidFill>
                  <a:schemeClr val="tx1"/>
                </a:solidFill>
                <a:latin typeface="Arial" panose="020B0604020202020204" pitchFamily="34" charset="0"/>
              </a:endParaRPr>
            </a:p>
          </p:txBody>
        </p:sp>
        <p:sp>
          <p:nvSpPr>
            <p:cNvPr id="237" name="任意多边形 236"/>
            <p:cNvSpPr/>
            <p:nvPr/>
          </p:nvSpPr>
          <p:spPr>
            <a:xfrm>
              <a:off x="9083569" y="4685074"/>
              <a:ext cx="216000" cy="502936"/>
            </a:xfrm>
            <a:custGeom>
              <a:avLst/>
              <a:gdLst>
                <a:gd name="connsiteX0" fmla="*/ 0 w 216000"/>
                <a:gd name="connsiteY0" fmla="*/ 0 h 502936"/>
                <a:gd name="connsiteX1" fmla="*/ 108000 w 216000"/>
                <a:gd name="connsiteY1" fmla="*/ 108000 h 502936"/>
                <a:gd name="connsiteX2" fmla="*/ 216000 w 216000"/>
                <a:gd name="connsiteY2" fmla="*/ 0 h 502936"/>
                <a:gd name="connsiteX3" fmla="*/ 216000 w 216000"/>
                <a:gd name="connsiteY3" fmla="*/ 360040 h 502936"/>
                <a:gd name="connsiteX4" fmla="*/ 216000 w 216000"/>
                <a:gd name="connsiteY4" fmla="*/ 396032 h 502936"/>
                <a:gd name="connsiteX5" fmla="*/ 216000 w 216000"/>
                <a:gd name="connsiteY5" fmla="*/ 427242 h 502936"/>
                <a:gd name="connsiteX6" fmla="*/ 0 w 216000"/>
                <a:gd name="connsiteY6" fmla="*/ 502936 h 502936"/>
                <a:gd name="connsiteX7" fmla="*/ 0 w 216000"/>
                <a:gd name="connsiteY7" fmla="*/ 396032 h 502936"/>
                <a:gd name="connsiteX8" fmla="*/ 0 w 216000"/>
                <a:gd name="connsiteY8" fmla="*/ 360040 h 502936"/>
                <a:gd name="connsiteX9" fmla="*/ 0 w 216000"/>
                <a:gd name="connsiteY9" fmla="*/ 0 h 50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000" h="502936">
                  <a:moveTo>
                    <a:pt x="0" y="0"/>
                  </a:moveTo>
                  <a:lnTo>
                    <a:pt x="108000" y="108000"/>
                  </a:lnTo>
                  <a:lnTo>
                    <a:pt x="216000" y="0"/>
                  </a:lnTo>
                  <a:lnTo>
                    <a:pt x="216000" y="360040"/>
                  </a:lnTo>
                  <a:lnTo>
                    <a:pt x="216000" y="396032"/>
                  </a:lnTo>
                  <a:lnTo>
                    <a:pt x="216000" y="427242"/>
                  </a:lnTo>
                  <a:lnTo>
                    <a:pt x="0" y="502936"/>
                  </a:lnTo>
                  <a:lnTo>
                    <a:pt x="0" y="396032"/>
                  </a:lnTo>
                  <a:lnTo>
                    <a:pt x="0" y="360040"/>
                  </a:lnTo>
                  <a:lnTo>
                    <a:pt x="0" y="0"/>
                  </a:ln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dirty="0">
                  <a:solidFill>
                    <a:schemeClr val="tx1"/>
                  </a:solidFill>
                  <a:latin typeface="Arial" panose="020B0604020202020204" pitchFamily="34" charset="0"/>
                </a:rPr>
                <a:t>T</a:t>
              </a:r>
              <a:endParaRPr lang="zh-CN" altLang="en-US" sz="1200" dirty="0">
                <a:solidFill>
                  <a:schemeClr val="tx1"/>
                </a:solidFill>
                <a:latin typeface="Arial" panose="020B0604020202020204" pitchFamily="34" charset="0"/>
              </a:endParaRPr>
            </a:p>
          </p:txBody>
        </p:sp>
        <p:sp>
          <p:nvSpPr>
            <p:cNvPr id="238" name="五边形 237"/>
            <p:cNvSpPr/>
            <p:nvPr/>
          </p:nvSpPr>
          <p:spPr>
            <a:xfrm rot="5400000" flipV="1">
              <a:off x="8633321" y="4250351"/>
              <a:ext cx="540000" cy="216000"/>
            </a:xfrm>
            <a:prstGeom prst="homePlate">
              <a:avLst/>
            </a:prstGeom>
            <a:solidFill>
              <a:srgbClr val="F38D5D"/>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200" dirty="0">
                  <a:solidFill>
                    <a:schemeClr val="tx1"/>
                  </a:solidFill>
                  <a:latin typeface="Arial" panose="020B0604020202020204" pitchFamily="34" charset="0"/>
                </a:rPr>
                <a:t>A</a:t>
              </a:r>
              <a:endParaRPr lang="zh-CN" altLang="en-US" sz="1200" dirty="0">
                <a:solidFill>
                  <a:schemeClr val="tx1"/>
                </a:solidFill>
                <a:latin typeface="Arial" panose="020B0604020202020204" pitchFamily="34" charset="0"/>
              </a:endParaRPr>
            </a:p>
          </p:txBody>
        </p:sp>
        <p:sp>
          <p:nvSpPr>
            <p:cNvPr id="239" name="任意多边形 238"/>
            <p:cNvSpPr/>
            <p:nvPr/>
          </p:nvSpPr>
          <p:spPr>
            <a:xfrm>
              <a:off x="8340000" y="3532946"/>
              <a:ext cx="216000" cy="539988"/>
            </a:xfrm>
            <a:custGeom>
              <a:avLst/>
              <a:gdLst>
                <a:gd name="connsiteX0" fmla="*/ 0 w 216000"/>
                <a:gd name="connsiteY0" fmla="*/ 0 h 539988"/>
                <a:gd name="connsiteX1" fmla="*/ 216000 w 216000"/>
                <a:gd name="connsiteY1" fmla="*/ 0 h 539988"/>
                <a:gd name="connsiteX2" fmla="*/ 216000 w 216000"/>
                <a:gd name="connsiteY2" fmla="*/ 539901 h 539988"/>
                <a:gd name="connsiteX3" fmla="*/ 215879 w 216000"/>
                <a:gd name="connsiteY3" fmla="*/ 539925 h 539988"/>
                <a:gd name="connsiteX4" fmla="*/ 107971 w 216000"/>
                <a:gd name="connsiteY4" fmla="*/ 432017 h 539988"/>
                <a:gd name="connsiteX5" fmla="*/ 0 w 216000"/>
                <a:gd name="connsiteY5" fmla="*/ 539988 h 539988"/>
                <a:gd name="connsiteX6" fmla="*/ 0 w 216000"/>
                <a:gd name="connsiteY6" fmla="*/ 0 h 53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00" h="539988">
                  <a:moveTo>
                    <a:pt x="0" y="0"/>
                  </a:moveTo>
                  <a:lnTo>
                    <a:pt x="216000" y="0"/>
                  </a:lnTo>
                  <a:lnTo>
                    <a:pt x="216000" y="539901"/>
                  </a:lnTo>
                  <a:lnTo>
                    <a:pt x="215879" y="539925"/>
                  </a:lnTo>
                  <a:lnTo>
                    <a:pt x="107971" y="432017"/>
                  </a:lnTo>
                  <a:lnTo>
                    <a:pt x="0" y="539988"/>
                  </a:lnTo>
                  <a:lnTo>
                    <a:pt x="0" y="0"/>
                  </a:ln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dirty="0">
                  <a:solidFill>
                    <a:schemeClr val="tx1"/>
                  </a:solidFill>
                  <a:latin typeface="Arial" panose="020B0604020202020204" pitchFamily="34" charset="0"/>
                </a:rPr>
                <a:t>T</a:t>
              </a:r>
              <a:endParaRPr lang="zh-CN" altLang="en-US" sz="1200" dirty="0">
                <a:solidFill>
                  <a:schemeClr val="tx1"/>
                </a:solidFill>
                <a:latin typeface="Arial" panose="020B0604020202020204" pitchFamily="34" charset="0"/>
              </a:endParaRPr>
            </a:p>
          </p:txBody>
        </p:sp>
        <p:sp>
          <p:nvSpPr>
            <p:cNvPr id="240" name="任意多边形 239"/>
            <p:cNvSpPr/>
            <p:nvPr/>
          </p:nvSpPr>
          <p:spPr>
            <a:xfrm>
              <a:off x="7953922" y="3532446"/>
              <a:ext cx="216000" cy="539988"/>
            </a:xfrm>
            <a:custGeom>
              <a:avLst/>
              <a:gdLst>
                <a:gd name="connsiteX0" fmla="*/ 0 w 216000"/>
                <a:gd name="connsiteY0" fmla="*/ 0 h 539988"/>
                <a:gd name="connsiteX1" fmla="*/ 216000 w 216000"/>
                <a:gd name="connsiteY1" fmla="*/ 0 h 539988"/>
                <a:gd name="connsiteX2" fmla="*/ 216000 w 216000"/>
                <a:gd name="connsiteY2" fmla="*/ 539901 h 539988"/>
                <a:gd name="connsiteX3" fmla="*/ 215879 w 216000"/>
                <a:gd name="connsiteY3" fmla="*/ 539925 h 539988"/>
                <a:gd name="connsiteX4" fmla="*/ 107971 w 216000"/>
                <a:gd name="connsiteY4" fmla="*/ 432017 h 539988"/>
                <a:gd name="connsiteX5" fmla="*/ 0 w 216000"/>
                <a:gd name="connsiteY5" fmla="*/ 539988 h 539988"/>
                <a:gd name="connsiteX6" fmla="*/ 0 w 216000"/>
                <a:gd name="connsiteY6" fmla="*/ 0 h 53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00" h="539988">
                  <a:moveTo>
                    <a:pt x="0" y="0"/>
                  </a:moveTo>
                  <a:lnTo>
                    <a:pt x="216000" y="0"/>
                  </a:lnTo>
                  <a:lnTo>
                    <a:pt x="216000" y="539901"/>
                  </a:lnTo>
                  <a:lnTo>
                    <a:pt x="215879" y="539925"/>
                  </a:lnTo>
                  <a:lnTo>
                    <a:pt x="107971" y="432017"/>
                  </a:lnTo>
                  <a:lnTo>
                    <a:pt x="0" y="539988"/>
                  </a:lnTo>
                  <a:lnTo>
                    <a:pt x="0" y="0"/>
                  </a:ln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dirty="0">
                  <a:solidFill>
                    <a:schemeClr val="tx1"/>
                  </a:solidFill>
                  <a:latin typeface="Arial" panose="020B0604020202020204" pitchFamily="34" charset="0"/>
                </a:rPr>
                <a:t>T</a:t>
              </a:r>
              <a:endParaRPr lang="zh-CN" altLang="en-US" sz="1200" dirty="0">
                <a:solidFill>
                  <a:schemeClr val="tx1"/>
                </a:solidFill>
                <a:latin typeface="Arial" panose="020B0604020202020204" pitchFamily="34" charset="0"/>
              </a:endParaRPr>
            </a:p>
          </p:txBody>
        </p:sp>
        <p:sp>
          <p:nvSpPr>
            <p:cNvPr id="241" name="任意多边形 240"/>
            <p:cNvSpPr/>
            <p:nvPr/>
          </p:nvSpPr>
          <p:spPr>
            <a:xfrm>
              <a:off x="7176144" y="3532946"/>
              <a:ext cx="216000" cy="539988"/>
            </a:xfrm>
            <a:custGeom>
              <a:avLst/>
              <a:gdLst>
                <a:gd name="connsiteX0" fmla="*/ 0 w 216000"/>
                <a:gd name="connsiteY0" fmla="*/ 0 h 539988"/>
                <a:gd name="connsiteX1" fmla="*/ 216000 w 216000"/>
                <a:gd name="connsiteY1" fmla="*/ 0 h 539988"/>
                <a:gd name="connsiteX2" fmla="*/ 216000 w 216000"/>
                <a:gd name="connsiteY2" fmla="*/ 539901 h 539988"/>
                <a:gd name="connsiteX3" fmla="*/ 215879 w 216000"/>
                <a:gd name="connsiteY3" fmla="*/ 539925 h 539988"/>
                <a:gd name="connsiteX4" fmla="*/ 107971 w 216000"/>
                <a:gd name="connsiteY4" fmla="*/ 432017 h 539988"/>
                <a:gd name="connsiteX5" fmla="*/ 0 w 216000"/>
                <a:gd name="connsiteY5" fmla="*/ 539988 h 539988"/>
                <a:gd name="connsiteX6" fmla="*/ 0 w 216000"/>
                <a:gd name="connsiteY6" fmla="*/ 0 h 53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00" h="539988">
                  <a:moveTo>
                    <a:pt x="0" y="0"/>
                  </a:moveTo>
                  <a:lnTo>
                    <a:pt x="216000" y="0"/>
                  </a:lnTo>
                  <a:lnTo>
                    <a:pt x="216000" y="539901"/>
                  </a:lnTo>
                  <a:lnTo>
                    <a:pt x="215879" y="539925"/>
                  </a:lnTo>
                  <a:lnTo>
                    <a:pt x="107971" y="432017"/>
                  </a:lnTo>
                  <a:lnTo>
                    <a:pt x="0" y="539988"/>
                  </a:lnTo>
                  <a:lnTo>
                    <a:pt x="0" y="0"/>
                  </a:ln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dirty="0">
                  <a:solidFill>
                    <a:schemeClr val="tx1"/>
                  </a:solidFill>
                  <a:latin typeface="Arial" panose="020B0604020202020204" pitchFamily="34" charset="0"/>
                </a:rPr>
                <a:t>T</a:t>
              </a:r>
              <a:endParaRPr lang="zh-CN" altLang="en-US" sz="1200" dirty="0">
                <a:solidFill>
                  <a:schemeClr val="tx1"/>
                </a:solidFill>
                <a:latin typeface="Arial" panose="020B0604020202020204" pitchFamily="34" charset="0"/>
              </a:endParaRPr>
            </a:p>
          </p:txBody>
        </p:sp>
        <p:sp>
          <p:nvSpPr>
            <p:cNvPr id="242" name="任意多边形 241"/>
            <p:cNvSpPr/>
            <p:nvPr/>
          </p:nvSpPr>
          <p:spPr>
            <a:xfrm>
              <a:off x="9454205" y="3532946"/>
              <a:ext cx="216004" cy="604641"/>
            </a:xfrm>
            <a:custGeom>
              <a:avLst/>
              <a:gdLst>
                <a:gd name="connsiteX0" fmla="*/ 4 w 216004"/>
                <a:gd name="connsiteY0" fmla="*/ 0 h 604641"/>
                <a:gd name="connsiteX1" fmla="*/ 216004 w 216004"/>
                <a:gd name="connsiteY1" fmla="*/ 0 h 604641"/>
                <a:gd name="connsiteX2" fmla="*/ 216004 w 216004"/>
                <a:gd name="connsiteY2" fmla="*/ 98204 h 604641"/>
                <a:gd name="connsiteX3" fmla="*/ 216004 w 216004"/>
                <a:gd name="connsiteY3" fmla="*/ 247463 h 604641"/>
                <a:gd name="connsiteX4" fmla="*/ 216004 w 216004"/>
                <a:gd name="connsiteY4" fmla="*/ 260140 h 604641"/>
                <a:gd name="connsiteX5" fmla="*/ 216001 w 216004"/>
                <a:gd name="connsiteY5" fmla="*/ 260140 h 604641"/>
                <a:gd name="connsiteX6" fmla="*/ 216001 w 216004"/>
                <a:gd name="connsiteY6" fmla="*/ 604641 h 604641"/>
                <a:gd name="connsiteX7" fmla="*/ 108001 w 216004"/>
                <a:gd name="connsiteY7" fmla="*/ 454611 h 604641"/>
                <a:gd name="connsiteX8" fmla="*/ 0 w 216004"/>
                <a:gd name="connsiteY8" fmla="*/ 604641 h 604641"/>
                <a:gd name="connsiteX9" fmla="*/ 0 w 216004"/>
                <a:gd name="connsiteY9" fmla="*/ 177596 h 604641"/>
                <a:gd name="connsiteX10" fmla="*/ 4 w 216004"/>
                <a:gd name="connsiteY10" fmla="*/ 177596 h 604641"/>
                <a:gd name="connsiteX11" fmla="*/ 4 w 216004"/>
                <a:gd name="connsiteY11" fmla="*/ 98204 h 60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004" h="604641">
                  <a:moveTo>
                    <a:pt x="4" y="0"/>
                  </a:moveTo>
                  <a:lnTo>
                    <a:pt x="216004" y="0"/>
                  </a:lnTo>
                  <a:lnTo>
                    <a:pt x="216004" y="98204"/>
                  </a:lnTo>
                  <a:lnTo>
                    <a:pt x="216004" y="247463"/>
                  </a:lnTo>
                  <a:lnTo>
                    <a:pt x="216004" y="260140"/>
                  </a:lnTo>
                  <a:lnTo>
                    <a:pt x="216001" y="260140"/>
                  </a:lnTo>
                  <a:lnTo>
                    <a:pt x="216001" y="604641"/>
                  </a:lnTo>
                  <a:cubicBezTo>
                    <a:pt x="216001" y="521751"/>
                    <a:pt x="167639" y="454611"/>
                    <a:pt x="108001" y="454611"/>
                  </a:cubicBezTo>
                  <a:cubicBezTo>
                    <a:pt x="48364" y="454611"/>
                    <a:pt x="0" y="521751"/>
                    <a:pt x="0" y="604641"/>
                  </a:cubicBezTo>
                  <a:lnTo>
                    <a:pt x="0" y="177596"/>
                  </a:lnTo>
                  <a:lnTo>
                    <a:pt x="4" y="177596"/>
                  </a:lnTo>
                  <a:lnTo>
                    <a:pt x="4" y="98204"/>
                  </a:ln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dirty="0">
                  <a:solidFill>
                    <a:schemeClr val="tx1"/>
                  </a:solidFill>
                  <a:latin typeface="Arial" panose="020B0604020202020204" pitchFamily="34" charset="0"/>
                </a:rPr>
                <a:t>C</a:t>
              </a:r>
              <a:endParaRPr lang="zh-CN" altLang="en-US" sz="1200" dirty="0">
                <a:solidFill>
                  <a:schemeClr val="tx1"/>
                </a:solidFill>
                <a:latin typeface="Arial" panose="020B0604020202020204" pitchFamily="34" charset="0"/>
              </a:endParaRPr>
            </a:p>
          </p:txBody>
        </p:sp>
        <p:sp>
          <p:nvSpPr>
            <p:cNvPr id="243" name="任意多边形 242"/>
            <p:cNvSpPr/>
            <p:nvPr/>
          </p:nvSpPr>
          <p:spPr>
            <a:xfrm>
              <a:off x="6786934" y="3533160"/>
              <a:ext cx="216004" cy="508031"/>
            </a:xfrm>
            <a:custGeom>
              <a:avLst/>
              <a:gdLst>
                <a:gd name="connsiteX0" fmla="*/ 4 w 216004"/>
                <a:gd name="connsiteY0" fmla="*/ 0 h 508031"/>
                <a:gd name="connsiteX1" fmla="*/ 216004 w 216004"/>
                <a:gd name="connsiteY1" fmla="*/ 0 h 508031"/>
                <a:gd name="connsiteX2" fmla="*/ 216004 w 216004"/>
                <a:gd name="connsiteY2" fmla="*/ 1594 h 508031"/>
                <a:gd name="connsiteX3" fmla="*/ 216004 w 216004"/>
                <a:gd name="connsiteY3" fmla="*/ 150853 h 508031"/>
                <a:gd name="connsiteX4" fmla="*/ 216004 w 216004"/>
                <a:gd name="connsiteY4" fmla="*/ 163530 h 508031"/>
                <a:gd name="connsiteX5" fmla="*/ 216001 w 216004"/>
                <a:gd name="connsiteY5" fmla="*/ 163530 h 508031"/>
                <a:gd name="connsiteX6" fmla="*/ 216001 w 216004"/>
                <a:gd name="connsiteY6" fmla="*/ 508031 h 508031"/>
                <a:gd name="connsiteX7" fmla="*/ 108001 w 216004"/>
                <a:gd name="connsiteY7" fmla="*/ 358001 h 508031"/>
                <a:gd name="connsiteX8" fmla="*/ 0 w 216004"/>
                <a:gd name="connsiteY8" fmla="*/ 508031 h 508031"/>
                <a:gd name="connsiteX9" fmla="*/ 0 w 216004"/>
                <a:gd name="connsiteY9" fmla="*/ 80986 h 508031"/>
                <a:gd name="connsiteX10" fmla="*/ 4 w 216004"/>
                <a:gd name="connsiteY10" fmla="*/ 80986 h 508031"/>
                <a:gd name="connsiteX11" fmla="*/ 4 w 216004"/>
                <a:gd name="connsiteY11" fmla="*/ 1594 h 508031"/>
                <a:gd name="connsiteX12" fmla="*/ 4 w 216004"/>
                <a:gd name="connsiteY12" fmla="*/ 0 h 50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004" h="508031">
                  <a:moveTo>
                    <a:pt x="4" y="0"/>
                  </a:moveTo>
                  <a:lnTo>
                    <a:pt x="216004" y="0"/>
                  </a:lnTo>
                  <a:lnTo>
                    <a:pt x="216004" y="1594"/>
                  </a:lnTo>
                  <a:lnTo>
                    <a:pt x="216004" y="150853"/>
                  </a:lnTo>
                  <a:lnTo>
                    <a:pt x="216004" y="163530"/>
                  </a:lnTo>
                  <a:lnTo>
                    <a:pt x="216001" y="163530"/>
                  </a:lnTo>
                  <a:lnTo>
                    <a:pt x="216001" y="508031"/>
                  </a:lnTo>
                  <a:cubicBezTo>
                    <a:pt x="216001" y="425141"/>
                    <a:pt x="167639" y="358001"/>
                    <a:pt x="108001" y="358001"/>
                  </a:cubicBezTo>
                  <a:cubicBezTo>
                    <a:pt x="48364" y="358001"/>
                    <a:pt x="0" y="425141"/>
                    <a:pt x="0" y="508031"/>
                  </a:cubicBezTo>
                  <a:lnTo>
                    <a:pt x="0" y="80986"/>
                  </a:lnTo>
                  <a:lnTo>
                    <a:pt x="4" y="80986"/>
                  </a:lnTo>
                  <a:lnTo>
                    <a:pt x="4" y="1594"/>
                  </a:lnTo>
                  <a:lnTo>
                    <a:pt x="4" y="0"/>
                  </a:ln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dirty="0">
                  <a:solidFill>
                    <a:schemeClr val="tx1"/>
                  </a:solidFill>
                  <a:latin typeface="Arial" panose="020B0604020202020204" pitchFamily="34" charset="0"/>
                </a:rPr>
                <a:t>C</a:t>
              </a:r>
              <a:endParaRPr lang="zh-CN" altLang="en-US" sz="1200" dirty="0">
                <a:solidFill>
                  <a:schemeClr val="tx1"/>
                </a:solidFill>
                <a:latin typeface="Arial" panose="020B0604020202020204" pitchFamily="34" charset="0"/>
              </a:endParaRPr>
            </a:p>
          </p:txBody>
        </p:sp>
        <p:sp>
          <p:nvSpPr>
            <p:cNvPr id="244" name="任意多边形 243"/>
            <p:cNvSpPr/>
            <p:nvPr/>
          </p:nvSpPr>
          <p:spPr>
            <a:xfrm>
              <a:off x="7574259" y="3533160"/>
              <a:ext cx="216004" cy="515178"/>
            </a:xfrm>
            <a:custGeom>
              <a:avLst/>
              <a:gdLst>
                <a:gd name="connsiteX0" fmla="*/ 4 w 216004"/>
                <a:gd name="connsiteY0" fmla="*/ 0 h 515178"/>
                <a:gd name="connsiteX1" fmla="*/ 216004 w 216004"/>
                <a:gd name="connsiteY1" fmla="*/ 0 h 515178"/>
                <a:gd name="connsiteX2" fmla="*/ 216004 w 216004"/>
                <a:gd name="connsiteY2" fmla="*/ 8741 h 515178"/>
                <a:gd name="connsiteX3" fmla="*/ 216004 w 216004"/>
                <a:gd name="connsiteY3" fmla="*/ 158000 h 515178"/>
                <a:gd name="connsiteX4" fmla="*/ 216004 w 216004"/>
                <a:gd name="connsiteY4" fmla="*/ 170677 h 515178"/>
                <a:gd name="connsiteX5" fmla="*/ 216001 w 216004"/>
                <a:gd name="connsiteY5" fmla="*/ 170677 h 515178"/>
                <a:gd name="connsiteX6" fmla="*/ 216001 w 216004"/>
                <a:gd name="connsiteY6" fmla="*/ 515178 h 515178"/>
                <a:gd name="connsiteX7" fmla="*/ 108001 w 216004"/>
                <a:gd name="connsiteY7" fmla="*/ 365148 h 515178"/>
                <a:gd name="connsiteX8" fmla="*/ 0 w 216004"/>
                <a:gd name="connsiteY8" fmla="*/ 515178 h 515178"/>
                <a:gd name="connsiteX9" fmla="*/ 0 w 216004"/>
                <a:gd name="connsiteY9" fmla="*/ 88133 h 515178"/>
                <a:gd name="connsiteX10" fmla="*/ 4 w 216004"/>
                <a:gd name="connsiteY10" fmla="*/ 88133 h 515178"/>
                <a:gd name="connsiteX11" fmla="*/ 4 w 216004"/>
                <a:gd name="connsiteY11" fmla="*/ 8741 h 515178"/>
                <a:gd name="connsiteX12" fmla="*/ 4 w 216004"/>
                <a:gd name="connsiteY12" fmla="*/ 0 h 51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004" h="515178">
                  <a:moveTo>
                    <a:pt x="4" y="0"/>
                  </a:moveTo>
                  <a:lnTo>
                    <a:pt x="216004" y="0"/>
                  </a:lnTo>
                  <a:lnTo>
                    <a:pt x="216004" y="8741"/>
                  </a:lnTo>
                  <a:lnTo>
                    <a:pt x="216004" y="158000"/>
                  </a:lnTo>
                  <a:lnTo>
                    <a:pt x="216004" y="170677"/>
                  </a:lnTo>
                  <a:lnTo>
                    <a:pt x="216001" y="170677"/>
                  </a:lnTo>
                  <a:lnTo>
                    <a:pt x="216001" y="515178"/>
                  </a:lnTo>
                  <a:cubicBezTo>
                    <a:pt x="216001" y="432288"/>
                    <a:pt x="167639" y="365148"/>
                    <a:pt x="108001" y="365148"/>
                  </a:cubicBezTo>
                  <a:cubicBezTo>
                    <a:pt x="48364" y="365148"/>
                    <a:pt x="0" y="432288"/>
                    <a:pt x="0" y="515178"/>
                  </a:cubicBezTo>
                  <a:lnTo>
                    <a:pt x="0" y="88133"/>
                  </a:lnTo>
                  <a:lnTo>
                    <a:pt x="4" y="88133"/>
                  </a:lnTo>
                  <a:lnTo>
                    <a:pt x="4" y="8741"/>
                  </a:lnTo>
                  <a:lnTo>
                    <a:pt x="4" y="0"/>
                  </a:ln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dirty="0">
                  <a:solidFill>
                    <a:schemeClr val="tx1"/>
                  </a:solidFill>
                  <a:latin typeface="Arial" panose="020B0604020202020204" pitchFamily="34" charset="0"/>
                </a:rPr>
                <a:t>C</a:t>
              </a:r>
              <a:endParaRPr lang="zh-CN" altLang="en-US" sz="1200" dirty="0">
                <a:solidFill>
                  <a:schemeClr val="tx1"/>
                </a:solidFill>
                <a:latin typeface="Arial" panose="020B0604020202020204" pitchFamily="34" charset="0"/>
              </a:endParaRPr>
            </a:p>
          </p:txBody>
        </p:sp>
        <p:sp>
          <p:nvSpPr>
            <p:cNvPr id="245" name="五边形 244"/>
            <p:cNvSpPr/>
            <p:nvPr/>
          </p:nvSpPr>
          <p:spPr>
            <a:xfrm rot="5400000" flipV="1">
              <a:off x="8915478" y="3693268"/>
              <a:ext cx="540000" cy="216000"/>
            </a:xfrm>
            <a:prstGeom prst="homePlate">
              <a:avLst/>
            </a:pr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200" dirty="0">
                  <a:solidFill>
                    <a:schemeClr val="tx1"/>
                  </a:solidFill>
                  <a:latin typeface="Arial" panose="020B0604020202020204" pitchFamily="34" charset="0"/>
                </a:rPr>
                <a:t>A</a:t>
              </a:r>
              <a:endParaRPr lang="zh-CN" altLang="en-US" sz="1200" dirty="0">
                <a:solidFill>
                  <a:schemeClr val="tx1"/>
                </a:solidFill>
                <a:latin typeface="Arial" panose="020B0604020202020204" pitchFamily="34" charset="0"/>
              </a:endParaRPr>
            </a:p>
          </p:txBody>
        </p:sp>
        <p:sp>
          <p:nvSpPr>
            <p:cNvPr id="246" name="五边形 245"/>
            <p:cNvSpPr/>
            <p:nvPr/>
          </p:nvSpPr>
          <p:spPr>
            <a:xfrm rot="5400000" flipV="1">
              <a:off x="8552479" y="3693268"/>
              <a:ext cx="540000" cy="216000"/>
            </a:xfrm>
            <a:prstGeom prst="homePlate">
              <a:avLst/>
            </a:pr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200" dirty="0">
                  <a:solidFill>
                    <a:schemeClr val="tx1"/>
                  </a:solidFill>
                  <a:latin typeface="Arial" panose="020B0604020202020204" pitchFamily="34" charset="0"/>
                </a:rPr>
                <a:t>A</a:t>
              </a:r>
              <a:endParaRPr lang="zh-CN" altLang="en-US" sz="1200" dirty="0">
                <a:solidFill>
                  <a:schemeClr val="tx1"/>
                </a:solidFill>
                <a:latin typeface="Arial" panose="020B0604020202020204" pitchFamily="34" charset="0"/>
              </a:endParaRPr>
            </a:p>
          </p:txBody>
        </p:sp>
        <p:sp>
          <p:nvSpPr>
            <p:cNvPr id="247" name="矩形 246"/>
            <p:cNvSpPr/>
            <p:nvPr/>
          </p:nvSpPr>
          <p:spPr>
            <a:xfrm>
              <a:off x="8262973" y="4169557"/>
              <a:ext cx="360000" cy="162000"/>
            </a:xfrm>
            <a:prstGeom prst="rect">
              <a:avLst/>
            </a:prstGeom>
            <a:solidFill>
              <a:srgbClr val="F38D5D"/>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eaVert" wrap="square" lIns="91440" tIns="45720" rIns="91440" bIns="45720" numCol="1" spcCol="0" rtlCol="0" fromWordArt="0" anchor="ctr" anchorCtr="0" forceAA="0" compatLnSpc="1">
              <a:prstTxWarp prst="textNoShape">
                <a:avLst/>
              </a:prstTxWarp>
              <a:noAutofit/>
            </a:bodyPr>
            <a:lstStyle/>
            <a:p>
              <a:pPr algn="ctr"/>
              <a:endParaRPr lang="zh-CN" altLang="en-US" sz="1200">
                <a:solidFill>
                  <a:schemeClr val="tx1"/>
                </a:solidFill>
                <a:latin typeface="Arial" panose="020B0604020202020204" pitchFamily="34" charset="0"/>
              </a:endParaRPr>
            </a:p>
          </p:txBody>
        </p:sp>
        <p:sp>
          <p:nvSpPr>
            <p:cNvPr id="248" name="矩形 247"/>
            <p:cNvSpPr/>
            <p:nvPr/>
          </p:nvSpPr>
          <p:spPr>
            <a:xfrm>
              <a:off x="8724614" y="3977072"/>
              <a:ext cx="360000" cy="162000"/>
            </a:xfrm>
            <a:prstGeom prst="rect">
              <a:avLst/>
            </a:prstGeom>
            <a:solidFill>
              <a:srgbClr val="F38D5D"/>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eaVert" wrap="square" lIns="91440" tIns="45720" rIns="91440" bIns="45720" numCol="1" spcCol="0" rtlCol="0" fromWordArt="0" anchor="ctr" anchorCtr="0" forceAA="0" compatLnSpc="1">
              <a:prstTxWarp prst="textNoShape">
                <a:avLst/>
              </a:prstTxWarp>
              <a:noAutofit/>
            </a:bodyPr>
            <a:lstStyle/>
            <a:p>
              <a:pPr algn="ctr"/>
              <a:endParaRPr lang="zh-CN" altLang="en-US" sz="1200">
                <a:solidFill>
                  <a:schemeClr val="tx1"/>
                </a:solidFill>
                <a:latin typeface="Arial" panose="020B0604020202020204" pitchFamily="34" charset="0"/>
              </a:endParaRPr>
            </a:p>
          </p:txBody>
        </p:sp>
        <p:sp>
          <p:nvSpPr>
            <p:cNvPr id="249" name="任意多边形 248"/>
            <p:cNvSpPr/>
            <p:nvPr/>
          </p:nvSpPr>
          <p:spPr>
            <a:xfrm>
              <a:off x="6422702" y="3564271"/>
              <a:ext cx="216000" cy="496541"/>
            </a:xfrm>
            <a:custGeom>
              <a:avLst/>
              <a:gdLst>
                <a:gd name="connsiteX0" fmla="*/ 0 w 216000"/>
                <a:gd name="connsiteY0" fmla="*/ 0 h 496541"/>
                <a:gd name="connsiteX1" fmla="*/ 216000 w 216000"/>
                <a:gd name="connsiteY1" fmla="*/ 0 h 496541"/>
                <a:gd name="connsiteX2" fmla="*/ 216000 w 216000"/>
                <a:gd name="connsiteY2" fmla="*/ 388508 h 496541"/>
                <a:gd name="connsiteX3" fmla="*/ 108000 w 216000"/>
                <a:gd name="connsiteY3" fmla="*/ 496541 h 496541"/>
                <a:gd name="connsiteX4" fmla="*/ 0 w 216000"/>
                <a:gd name="connsiteY4" fmla="*/ 388508 h 496541"/>
                <a:gd name="connsiteX5" fmla="*/ 0 w 216000"/>
                <a:gd name="connsiteY5" fmla="*/ 0 h 496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000" h="496541">
                  <a:moveTo>
                    <a:pt x="0" y="0"/>
                  </a:moveTo>
                  <a:lnTo>
                    <a:pt x="216000" y="0"/>
                  </a:lnTo>
                  <a:lnTo>
                    <a:pt x="216000" y="388508"/>
                  </a:lnTo>
                  <a:cubicBezTo>
                    <a:pt x="216000" y="448195"/>
                    <a:pt x="167638" y="496541"/>
                    <a:pt x="108000" y="496541"/>
                  </a:cubicBezTo>
                  <a:cubicBezTo>
                    <a:pt x="48363" y="496541"/>
                    <a:pt x="0" y="448195"/>
                    <a:pt x="0" y="388508"/>
                  </a:cubicBezTo>
                  <a:lnTo>
                    <a:pt x="0" y="0"/>
                  </a:ln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dirty="0">
                  <a:solidFill>
                    <a:schemeClr val="tx1"/>
                  </a:solidFill>
                  <a:latin typeface="Arial" panose="020B0604020202020204" pitchFamily="34" charset="0"/>
                </a:rPr>
                <a:t>G</a:t>
              </a:r>
              <a:endParaRPr lang="zh-CN" altLang="en-US" sz="1200" dirty="0">
                <a:solidFill>
                  <a:schemeClr val="tx1"/>
                </a:solidFill>
                <a:latin typeface="Arial" panose="020B0604020202020204" pitchFamily="34" charset="0"/>
              </a:endParaRPr>
            </a:p>
          </p:txBody>
        </p:sp>
        <p:sp>
          <p:nvSpPr>
            <p:cNvPr id="250" name="五边形 249"/>
            <p:cNvSpPr/>
            <p:nvPr/>
          </p:nvSpPr>
          <p:spPr>
            <a:xfrm rot="5400000" flipV="1">
              <a:off x="5886323" y="3694946"/>
              <a:ext cx="540000" cy="216000"/>
            </a:xfrm>
            <a:prstGeom prst="homePlate">
              <a:avLst/>
            </a:pr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200" dirty="0">
                  <a:solidFill>
                    <a:schemeClr val="tx1"/>
                  </a:solidFill>
                  <a:latin typeface="Arial" panose="020B0604020202020204" pitchFamily="34" charset="0"/>
                </a:rPr>
                <a:t>A</a:t>
              </a:r>
              <a:endParaRPr lang="zh-CN" altLang="en-US" sz="1200" dirty="0">
                <a:solidFill>
                  <a:schemeClr val="tx1"/>
                </a:solidFill>
                <a:latin typeface="Arial" panose="020B0604020202020204" pitchFamily="34" charset="0"/>
              </a:endParaRPr>
            </a:p>
          </p:txBody>
        </p:sp>
        <p:sp>
          <p:nvSpPr>
            <p:cNvPr id="251" name="任意多边形 250"/>
            <p:cNvSpPr/>
            <p:nvPr/>
          </p:nvSpPr>
          <p:spPr>
            <a:xfrm>
              <a:off x="5670322" y="3599980"/>
              <a:ext cx="216000" cy="539988"/>
            </a:xfrm>
            <a:custGeom>
              <a:avLst/>
              <a:gdLst>
                <a:gd name="connsiteX0" fmla="*/ 0 w 216000"/>
                <a:gd name="connsiteY0" fmla="*/ 0 h 539988"/>
                <a:gd name="connsiteX1" fmla="*/ 216000 w 216000"/>
                <a:gd name="connsiteY1" fmla="*/ 0 h 539988"/>
                <a:gd name="connsiteX2" fmla="*/ 216000 w 216000"/>
                <a:gd name="connsiteY2" fmla="*/ 539901 h 539988"/>
                <a:gd name="connsiteX3" fmla="*/ 215879 w 216000"/>
                <a:gd name="connsiteY3" fmla="*/ 539925 h 539988"/>
                <a:gd name="connsiteX4" fmla="*/ 107971 w 216000"/>
                <a:gd name="connsiteY4" fmla="*/ 432017 h 539988"/>
                <a:gd name="connsiteX5" fmla="*/ 0 w 216000"/>
                <a:gd name="connsiteY5" fmla="*/ 539988 h 539988"/>
                <a:gd name="connsiteX6" fmla="*/ 0 w 216000"/>
                <a:gd name="connsiteY6" fmla="*/ 0 h 53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00" h="539988">
                  <a:moveTo>
                    <a:pt x="0" y="0"/>
                  </a:moveTo>
                  <a:lnTo>
                    <a:pt x="216000" y="0"/>
                  </a:lnTo>
                  <a:lnTo>
                    <a:pt x="216000" y="539901"/>
                  </a:lnTo>
                  <a:lnTo>
                    <a:pt x="215879" y="539925"/>
                  </a:lnTo>
                  <a:lnTo>
                    <a:pt x="107971" y="432017"/>
                  </a:lnTo>
                  <a:lnTo>
                    <a:pt x="0" y="539988"/>
                  </a:lnTo>
                  <a:lnTo>
                    <a:pt x="0" y="0"/>
                  </a:ln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dirty="0">
                  <a:solidFill>
                    <a:schemeClr val="tx1"/>
                  </a:solidFill>
                  <a:latin typeface="Arial" panose="020B0604020202020204" pitchFamily="34" charset="0"/>
                </a:rPr>
                <a:t>T</a:t>
              </a:r>
              <a:endParaRPr lang="zh-CN" altLang="en-US" sz="1200" dirty="0">
                <a:solidFill>
                  <a:schemeClr val="tx1"/>
                </a:solidFill>
                <a:latin typeface="Arial" panose="020B0604020202020204" pitchFamily="34" charset="0"/>
              </a:endParaRPr>
            </a:p>
          </p:txBody>
        </p:sp>
        <p:sp>
          <p:nvSpPr>
            <p:cNvPr id="252" name="任意多边形 251"/>
            <p:cNvSpPr/>
            <p:nvPr/>
          </p:nvSpPr>
          <p:spPr>
            <a:xfrm rot="5400000" flipV="1">
              <a:off x="4288976" y="5584212"/>
              <a:ext cx="645235" cy="216000"/>
            </a:xfrm>
            <a:custGeom>
              <a:avLst/>
              <a:gdLst>
                <a:gd name="connsiteX0" fmla="*/ 0 w 645235"/>
                <a:gd name="connsiteY0" fmla="*/ 216000 h 216000"/>
                <a:gd name="connsiteX1" fmla="*/ 105235 w 645235"/>
                <a:gd name="connsiteY1" fmla="*/ 216000 h 216000"/>
                <a:gd name="connsiteX2" fmla="*/ 107568 w 645235"/>
                <a:gd name="connsiteY2" fmla="*/ 216000 h 216000"/>
                <a:gd name="connsiteX3" fmla="*/ 537235 w 645235"/>
                <a:gd name="connsiteY3" fmla="*/ 216000 h 216000"/>
                <a:gd name="connsiteX4" fmla="*/ 645235 w 645235"/>
                <a:gd name="connsiteY4" fmla="*/ 108000 h 216000"/>
                <a:gd name="connsiteX5" fmla="*/ 537235 w 645235"/>
                <a:gd name="connsiteY5" fmla="*/ 0 h 216000"/>
                <a:gd name="connsiteX6" fmla="*/ 146248 w 645235"/>
                <a:gd name="connsiteY6" fmla="*/ 0 h 216000"/>
                <a:gd name="connsiteX7" fmla="*/ 0 w 645235"/>
                <a:gd name="connsiteY7" fmla="*/ 216000 h 2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5235" h="216000">
                  <a:moveTo>
                    <a:pt x="0" y="216000"/>
                  </a:moveTo>
                  <a:lnTo>
                    <a:pt x="105235" y="216000"/>
                  </a:lnTo>
                  <a:lnTo>
                    <a:pt x="107568" y="216000"/>
                  </a:lnTo>
                  <a:lnTo>
                    <a:pt x="537235" y="216000"/>
                  </a:lnTo>
                  <a:lnTo>
                    <a:pt x="645235" y="108000"/>
                  </a:lnTo>
                  <a:lnTo>
                    <a:pt x="537235" y="0"/>
                  </a:lnTo>
                  <a:lnTo>
                    <a:pt x="146248" y="0"/>
                  </a:lnTo>
                  <a:lnTo>
                    <a:pt x="0" y="216000"/>
                  </a:lnTo>
                  <a:close/>
                </a:path>
              </a:pathLst>
            </a:custGeom>
            <a:solidFill>
              <a:srgbClr val="F38D5D"/>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200" dirty="0">
                  <a:solidFill>
                    <a:schemeClr val="tx1"/>
                  </a:solidFill>
                  <a:latin typeface="Arial" panose="020B0604020202020204" pitchFamily="34" charset="0"/>
                </a:rPr>
                <a:t>A</a:t>
              </a:r>
              <a:endParaRPr lang="zh-CN" altLang="en-US" sz="1200" dirty="0">
                <a:solidFill>
                  <a:schemeClr val="tx1"/>
                </a:solidFill>
                <a:latin typeface="Arial" panose="020B0604020202020204" pitchFamily="34" charset="0"/>
              </a:endParaRPr>
            </a:p>
          </p:txBody>
        </p:sp>
        <p:sp>
          <p:nvSpPr>
            <p:cNvPr id="253" name="任意多边形 252"/>
            <p:cNvSpPr/>
            <p:nvPr/>
          </p:nvSpPr>
          <p:spPr>
            <a:xfrm rot="5400000" flipV="1">
              <a:off x="2523313" y="5805886"/>
              <a:ext cx="509223" cy="216000"/>
            </a:xfrm>
            <a:custGeom>
              <a:avLst/>
              <a:gdLst>
                <a:gd name="connsiteX0" fmla="*/ 0 w 509223"/>
                <a:gd name="connsiteY0" fmla="*/ 0 h 216000"/>
                <a:gd name="connsiteX1" fmla="*/ 0 w 509223"/>
                <a:gd name="connsiteY1" fmla="*/ 216000 h 216000"/>
                <a:gd name="connsiteX2" fmla="*/ 401223 w 509223"/>
                <a:gd name="connsiteY2" fmla="*/ 216000 h 216000"/>
                <a:gd name="connsiteX3" fmla="*/ 509223 w 509223"/>
                <a:gd name="connsiteY3" fmla="*/ 108000 h 216000"/>
                <a:gd name="connsiteX4" fmla="*/ 401223 w 509223"/>
                <a:gd name="connsiteY4" fmla="*/ 0 h 216000"/>
                <a:gd name="connsiteX5" fmla="*/ 0 w 509223"/>
                <a:gd name="connsiteY5" fmla="*/ 0 h 2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223" h="216000">
                  <a:moveTo>
                    <a:pt x="0" y="0"/>
                  </a:moveTo>
                  <a:lnTo>
                    <a:pt x="0" y="216000"/>
                  </a:lnTo>
                  <a:lnTo>
                    <a:pt x="401223" y="216000"/>
                  </a:lnTo>
                  <a:lnTo>
                    <a:pt x="509223" y="108000"/>
                  </a:lnTo>
                  <a:lnTo>
                    <a:pt x="401223" y="0"/>
                  </a:lnTo>
                  <a:lnTo>
                    <a:pt x="0" y="0"/>
                  </a:lnTo>
                  <a:close/>
                </a:path>
              </a:pathLst>
            </a:custGeom>
            <a:solidFill>
              <a:srgbClr val="F38D5D"/>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200" dirty="0">
                  <a:solidFill>
                    <a:schemeClr val="tx1"/>
                  </a:solidFill>
                  <a:latin typeface="Arial" panose="020B0604020202020204" pitchFamily="34" charset="0"/>
                </a:rPr>
                <a:t>A</a:t>
              </a:r>
              <a:endParaRPr lang="zh-CN" altLang="en-US" sz="1200" dirty="0">
                <a:solidFill>
                  <a:schemeClr val="tx1"/>
                </a:solidFill>
                <a:latin typeface="Arial" panose="020B0604020202020204" pitchFamily="34" charset="0"/>
              </a:endParaRPr>
            </a:p>
          </p:txBody>
        </p:sp>
        <p:sp>
          <p:nvSpPr>
            <p:cNvPr id="254" name="任意多边形 253"/>
            <p:cNvSpPr/>
            <p:nvPr/>
          </p:nvSpPr>
          <p:spPr>
            <a:xfrm>
              <a:off x="3404527" y="5659274"/>
              <a:ext cx="216000" cy="473320"/>
            </a:xfrm>
            <a:custGeom>
              <a:avLst/>
              <a:gdLst>
                <a:gd name="connsiteX0" fmla="*/ 0 w 216000"/>
                <a:gd name="connsiteY0" fmla="*/ 0 h 473320"/>
                <a:gd name="connsiteX1" fmla="*/ 216000 w 216000"/>
                <a:gd name="connsiteY1" fmla="*/ 0 h 473320"/>
                <a:gd name="connsiteX2" fmla="*/ 216000 w 216000"/>
                <a:gd name="connsiteY2" fmla="*/ 473233 h 473320"/>
                <a:gd name="connsiteX3" fmla="*/ 215879 w 216000"/>
                <a:gd name="connsiteY3" fmla="*/ 473257 h 473320"/>
                <a:gd name="connsiteX4" fmla="*/ 107971 w 216000"/>
                <a:gd name="connsiteY4" fmla="*/ 365349 h 473320"/>
                <a:gd name="connsiteX5" fmla="*/ 0 w 216000"/>
                <a:gd name="connsiteY5" fmla="*/ 473320 h 473320"/>
                <a:gd name="connsiteX6" fmla="*/ 0 w 216000"/>
                <a:gd name="connsiteY6" fmla="*/ 0 h 47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00" h="473320">
                  <a:moveTo>
                    <a:pt x="0" y="0"/>
                  </a:moveTo>
                  <a:lnTo>
                    <a:pt x="216000" y="0"/>
                  </a:lnTo>
                  <a:lnTo>
                    <a:pt x="216000" y="473233"/>
                  </a:lnTo>
                  <a:lnTo>
                    <a:pt x="215879" y="473257"/>
                  </a:lnTo>
                  <a:lnTo>
                    <a:pt x="107971" y="365349"/>
                  </a:lnTo>
                  <a:lnTo>
                    <a:pt x="0" y="473320"/>
                  </a:lnTo>
                  <a:lnTo>
                    <a:pt x="0" y="0"/>
                  </a:lnTo>
                  <a:close/>
                </a:path>
              </a:pathLst>
            </a:custGeom>
            <a:solidFill>
              <a:srgbClr val="F38D5D"/>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dirty="0">
                  <a:solidFill>
                    <a:schemeClr val="tx1"/>
                  </a:solidFill>
                  <a:latin typeface="Arial" panose="020B0604020202020204" pitchFamily="34" charset="0"/>
                </a:rPr>
                <a:t>U</a:t>
              </a:r>
              <a:endParaRPr lang="zh-CN" altLang="en-US" sz="1200" dirty="0">
                <a:solidFill>
                  <a:schemeClr val="tx1"/>
                </a:solidFill>
                <a:latin typeface="Arial" panose="020B0604020202020204" pitchFamily="34" charset="0"/>
              </a:endParaRPr>
            </a:p>
          </p:txBody>
        </p:sp>
        <p:sp>
          <p:nvSpPr>
            <p:cNvPr id="255" name="任意多边形 254"/>
            <p:cNvSpPr/>
            <p:nvPr/>
          </p:nvSpPr>
          <p:spPr>
            <a:xfrm>
              <a:off x="3035663" y="5659274"/>
              <a:ext cx="216000" cy="476308"/>
            </a:xfrm>
            <a:custGeom>
              <a:avLst/>
              <a:gdLst>
                <a:gd name="connsiteX0" fmla="*/ 0 w 216000"/>
                <a:gd name="connsiteY0" fmla="*/ 0 h 476308"/>
                <a:gd name="connsiteX1" fmla="*/ 216000 w 216000"/>
                <a:gd name="connsiteY1" fmla="*/ 0 h 476308"/>
                <a:gd name="connsiteX2" fmla="*/ 216000 w 216000"/>
                <a:gd name="connsiteY2" fmla="*/ 476221 h 476308"/>
                <a:gd name="connsiteX3" fmla="*/ 215879 w 216000"/>
                <a:gd name="connsiteY3" fmla="*/ 476245 h 476308"/>
                <a:gd name="connsiteX4" fmla="*/ 107971 w 216000"/>
                <a:gd name="connsiteY4" fmla="*/ 368337 h 476308"/>
                <a:gd name="connsiteX5" fmla="*/ 0 w 216000"/>
                <a:gd name="connsiteY5" fmla="*/ 476308 h 476308"/>
                <a:gd name="connsiteX6" fmla="*/ 0 w 216000"/>
                <a:gd name="connsiteY6" fmla="*/ 0 h 476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00" h="476308">
                  <a:moveTo>
                    <a:pt x="0" y="0"/>
                  </a:moveTo>
                  <a:lnTo>
                    <a:pt x="216000" y="0"/>
                  </a:lnTo>
                  <a:lnTo>
                    <a:pt x="216000" y="476221"/>
                  </a:lnTo>
                  <a:lnTo>
                    <a:pt x="215879" y="476245"/>
                  </a:lnTo>
                  <a:lnTo>
                    <a:pt x="107971" y="368337"/>
                  </a:lnTo>
                  <a:lnTo>
                    <a:pt x="0" y="476308"/>
                  </a:lnTo>
                  <a:lnTo>
                    <a:pt x="0" y="0"/>
                  </a:lnTo>
                  <a:close/>
                </a:path>
              </a:pathLst>
            </a:custGeom>
            <a:solidFill>
              <a:srgbClr val="F38D5D"/>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dirty="0">
                  <a:solidFill>
                    <a:schemeClr val="tx1"/>
                  </a:solidFill>
                  <a:latin typeface="Arial" panose="020B0604020202020204" pitchFamily="34" charset="0"/>
                </a:rPr>
                <a:t>U</a:t>
              </a:r>
              <a:endParaRPr lang="zh-CN" altLang="en-US" sz="1200" dirty="0">
                <a:solidFill>
                  <a:schemeClr val="tx1"/>
                </a:solidFill>
                <a:latin typeface="Arial" panose="020B0604020202020204" pitchFamily="34" charset="0"/>
              </a:endParaRPr>
            </a:p>
          </p:txBody>
        </p:sp>
        <p:sp>
          <p:nvSpPr>
            <p:cNvPr id="256" name="任意多边形 255"/>
            <p:cNvSpPr/>
            <p:nvPr/>
          </p:nvSpPr>
          <p:spPr>
            <a:xfrm>
              <a:off x="4133092" y="5598720"/>
              <a:ext cx="216634" cy="586281"/>
            </a:xfrm>
            <a:custGeom>
              <a:avLst/>
              <a:gdLst>
                <a:gd name="connsiteX0" fmla="*/ 216000 w 216634"/>
                <a:gd name="connsiteY0" fmla="*/ 0 h 586281"/>
                <a:gd name="connsiteX1" fmla="*/ 216000 w 216634"/>
                <a:gd name="connsiteY1" fmla="*/ 89740 h 586281"/>
                <a:gd name="connsiteX2" fmla="*/ 216634 w 216634"/>
                <a:gd name="connsiteY2" fmla="*/ 89740 h 586281"/>
                <a:gd name="connsiteX3" fmla="*/ 216634 w 216634"/>
                <a:gd name="connsiteY3" fmla="*/ 478248 h 586281"/>
                <a:gd name="connsiteX4" fmla="*/ 108634 w 216634"/>
                <a:gd name="connsiteY4" fmla="*/ 586281 h 586281"/>
                <a:gd name="connsiteX5" fmla="*/ 634 w 216634"/>
                <a:gd name="connsiteY5" fmla="*/ 478248 h 586281"/>
                <a:gd name="connsiteX6" fmla="*/ 634 w 216634"/>
                <a:gd name="connsiteY6" fmla="*/ 92892 h 586281"/>
                <a:gd name="connsiteX7" fmla="*/ 0 w 216634"/>
                <a:gd name="connsiteY7" fmla="*/ 92892 h 586281"/>
                <a:gd name="connsiteX8" fmla="*/ 0 w 216634"/>
                <a:gd name="connsiteY8" fmla="*/ 48449 h 586281"/>
                <a:gd name="connsiteX9" fmla="*/ 216000 w 216634"/>
                <a:gd name="connsiteY9" fmla="*/ 0 h 586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634" h="586281">
                  <a:moveTo>
                    <a:pt x="216000" y="0"/>
                  </a:moveTo>
                  <a:lnTo>
                    <a:pt x="216000" y="89740"/>
                  </a:lnTo>
                  <a:lnTo>
                    <a:pt x="216634" y="89740"/>
                  </a:lnTo>
                  <a:lnTo>
                    <a:pt x="216634" y="478248"/>
                  </a:lnTo>
                  <a:cubicBezTo>
                    <a:pt x="216634" y="537935"/>
                    <a:pt x="168272" y="586281"/>
                    <a:pt x="108634" y="586281"/>
                  </a:cubicBezTo>
                  <a:cubicBezTo>
                    <a:pt x="48997" y="586281"/>
                    <a:pt x="634" y="537935"/>
                    <a:pt x="634" y="478248"/>
                  </a:cubicBezTo>
                  <a:lnTo>
                    <a:pt x="634" y="92892"/>
                  </a:lnTo>
                  <a:lnTo>
                    <a:pt x="0" y="92892"/>
                  </a:lnTo>
                  <a:lnTo>
                    <a:pt x="0" y="48449"/>
                  </a:lnTo>
                  <a:lnTo>
                    <a:pt x="216000" y="0"/>
                  </a:lnTo>
                  <a:close/>
                </a:path>
              </a:pathLst>
            </a:custGeom>
            <a:solidFill>
              <a:srgbClr val="F38D5D"/>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dirty="0">
                  <a:solidFill>
                    <a:schemeClr val="tx1"/>
                  </a:solidFill>
                  <a:latin typeface="Arial" panose="020B0604020202020204" pitchFamily="34" charset="0"/>
                </a:rPr>
                <a:t>G</a:t>
              </a:r>
              <a:endParaRPr lang="zh-CN" altLang="en-US" sz="1200" dirty="0">
                <a:solidFill>
                  <a:schemeClr val="tx1"/>
                </a:solidFill>
                <a:latin typeface="Arial" panose="020B0604020202020204" pitchFamily="34" charset="0"/>
              </a:endParaRPr>
            </a:p>
          </p:txBody>
        </p:sp>
        <p:sp>
          <p:nvSpPr>
            <p:cNvPr id="257" name="任意多边形 256"/>
            <p:cNvSpPr/>
            <p:nvPr/>
          </p:nvSpPr>
          <p:spPr>
            <a:xfrm>
              <a:off x="3769635" y="5659274"/>
              <a:ext cx="216004" cy="487389"/>
            </a:xfrm>
            <a:custGeom>
              <a:avLst/>
              <a:gdLst>
                <a:gd name="connsiteX0" fmla="*/ 4 w 216004"/>
                <a:gd name="connsiteY0" fmla="*/ 0 h 487389"/>
                <a:gd name="connsiteX1" fmla="*/ 216004 w 216004"/>
                <a:gd name="connsiteY1" fmla="*/ 0 h 487389"/>
                <a:gd name="connsiteX2" fmla="*/ 216004 w 216004"/>
                <a:gd name="connsiteY2" fmla="*/ 142888 h 487389"/>
                <a:gd name="connsiteX3" fmla="*/ 216001 w 216004"/>
                <a:gd name="connsiteY3" fmla="*/ 142888 h 487389"/>
                <a:gd name="connsiteX4" fmla="*/ 216001 w 216004"/>
                <a:gd name="connsiteY4" fmla="*/ 487389 h 487389"/>
                <a:gd name="connsiteX5" fmla="*/ 108001 w 216004"/>
                <a:gd name="connsiteY5" fmla="*/ 337359 h 487389"/>
                <a:gd name="connsiteX6" fmla="*/ 0 w 216004"/>
                <a:gd name="connsiteY6" fmla="*/ 487389 h 487389"/>
                <a:gd name="connsiteX7" fmla="*/ 0 w 216004"/>
                <a:gd name="connsiteY7" fmla="*/ 60344 h 487389"/>
                <a:gd name="connsiteX8" fmla="*/ 4 w 216004"/>
                <a:gd name="connsiteY8" fmla="*/ 60344 h 487389"/>
                <a:gd name="connsiteX9" fmla="*/ 4 w 216004"/>
                <a:gd name="connsiteY9" fmla="*/ 0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004" h="487389">
                  <a:moveTo>
                    <a:pt x="4" y="0"/>
                  </a:moveTo>
                  <a:lnTo>
                    <a:pt x="216004" y="0"/>
                  </a:lnTo>
                  <a:lnTo>
                    <a:pt x="216004" y="142888"/>
                  </a:lnTo>
                  <a:lnTo>
                    <a:pt x="216001" y="142888"/>
                  </a:lnTo>
                  <a:lnTo>
                    <a:pt x="216001" y="487389"/>
                  </a:lnTo>
                  <a:cubicBezTo>
                    <a:pt x="216001" y="404499"/>
                    <a:pt x="167639" y="337359"/>
                    <a:pt x="108001" y="337359"/>
                  </a:cubicBezTo>
                  <a:cubicBezTo>
                    <a:pt x="48364" y="337359"/>
                    <a:pt x="0" y="404499"/>
                    <a:pt x="0" y="487389"/>
                  </a:cubicBezTo>
                  <a:lnTo>
                    <a:pt x="0" y="60344"/>
                  </a:lnTo>
                  <a:lnTo>
                    <a:pt x="4" y="60344"/>
                  </a:lnTo>
                  <a:lnTo>
                    <a:pt x="4" y="0"/>
                  </a:lnTo>
                  <a:close/>
                </a:path>
              </a:pathLst>
            </a:custGeom>
            <a:solidFill>
              <a:srgbClr val="F38D5D"/>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dirty="0">
                  <a:solidFill>
                    <a:schemeClr val="tx1"/>
                  </a:solidFill>
                  <a:latin typeface="Arial" panose="020B0604020202020204" pitchFamily="34" charset="0"/>
                </a:rPr>
                <a:t>C</a:t>
              </a:r>
              <a:endParaRPr lang="zh-CN" altLang="en-US" sz="1200" dirty="0">
                <a:solidFill>
                  <a:schemeClr val="tx1"/>
                </a:solidFill>
                <a:latin typeface="Arial" panose="020B0604020202020204" pitchFamily="34" charset="0"/>
              </a:endParaRPr>
            </a:p>
          </p:txBody>
        </p:sp>
        <p:sp>
          <p:nvSpPr>
            <p:cNvPr id="258" name="任意多边形 257"/>
            <p:cNvSpPr/>
            <p:nvPr/>
          </p:nvSpPr>
          <p:spPr>
            <a:xfrm>
              <a:off x="2315413" y="5659275"/>
              <a:ext cx="216004" cy="523937"/>
            </a:xfrm>
            <a:custGeom>
              <a:avLst/>
              <a:gdLst>
                <a:gd name="connsiteX0" fmla="*/ 0 w 216004"/>
                <a:gd name="connsiteY0" fmla="*/ 0 h 523937"/>
                <a:gd name="connsiteX1" fmla="*/ 216004 w 216004"/>
                <a:gd name="connsiteY1" fmla="*/ 0 h 523937"/>
                <a:gd name="connsiteX2" fmla="*/ 216004 w 216004"/>
                <a:gd name="connsiteY2" fmla="*/ 17500 h 523937"/>
                <a:gd name="connsiteX3" fmla="*/ 216004 w 216004"/>
                <a:gd name="connsiteY3" fmla="*/ 32937 h 523937"/>
                <a:gd name="connsiteX4" fmla="*/ 216004 w 216004"/>
                <a:gd name="connsiteY4" fmla="*/ 179436 h 523937"/>
                <a:gd name="connsiteX5" fmla="*/ 216001 w 216004"/>
                <a:gd name="connsiteY5" fmla="*/ 179436 h 523937"/>
                <a:gd name="connsiteX6" fmla="*/ 216001 w 216004"/>
                <a:gd name="connsiteY6" fmla="*/ 523937 h 523937"/>
                <a:gd name="connsiteX7" fmla="*/ 108001 w 216004"/>
                <a:gd name="connsiteY7" fmla="*/ 373907 h 523937"/>
                <a:gd name="connsiteX8" fmla="*/ 0 w 216004"/>
                <a:gd name="connsiteY8" fmla="*/ 523937 h 523937"/>
                <a:gd name="connsiteX9" fmla="*/ 0 w 216004"/>
                <a:gd name="connsiteY9" fmla="*/ 96892 h 523937"/>
                <a:gd name="connsiteX10" fmla="*/ 4 w 216004"/>
                <a:gd name="connsiteY10" fmla="*/ 96892 h 523937"/>
                <a:gd name="connsiteX11" fmla="*/ 4 w 216004"/>
                <a:gd name="connsiteY11" fmla="*/ 32937 h 523937"/>
                <a:gd name="connsiteX12" fmla="*/ 0 w 216004"/>
                <a:gd name="connsiteY12" fmla="*/ 32937 h 523937"/>
                <a:gd name="connsiteX13" fmla="*/ 0 w 216004"/>
                <a:gd name="connsiteY13" fmla="*/ 0 h 523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004" h="523937">
                  <a:moveTo>
                    <a:pt x="0" y="0"/>
                  </a:moveTo>
                  <a:lnTo>
                    <a:pt x="216004" y="0"/>
                  </a:lnTo>
                  <a:lnTo>
                    <a:pt x="216004" y="17500"/>
                  </a:lnTo>
                  <a:lnTo>
                    <a:pt x="216004" y="32937"/>
                  </a:lnTo>
                  <a:lnTo>
                    <a:pt x="216004" y="179436"/>
                  </a:lnTo>
                  <a:lnTo>
                    <a:pt x="216001" y="179436"/>
                  </a:lnTo>
                  <a:lnTo>
                    <a:pt x="216001" y="523937"/>
                  </a:lnTo>
                  <a:cubicBezTo>
                    <a:pt x="216001" y="441047"/>
                    <a:pt x="167639" y="373907"/>
                    <a:pt x="108001" y="373907"/>
                  </a:cubicBezTo>
                  <a:cubicBezTo>
                    <a:pt x="48364" y="373907"/>
                    <a:pt x="0" y="441047"/>
                    <a:pt x="0" y="523937"/>
                  </a:cubicBezTo>
                  <a:lnTo>
                    <a:pt x="0" y="96892"/>
                  </a:lnTo>
                  <a:lnTo>
                    <a:pt x="4" y="96892"/>
                  </a:lnTo>
                  <a:lnTo>
                    <a:pt x="4" y="32937"/>
                  </a:lnTo>
                  <a:lnTo>
                    <a:pt x="0" y="32937"/>
                  </a:lnTo>
                  <a:lnTo>
                    <a:pt x="0" y="0"/>
                  </a:lnTo>
                  <a:close/>
                </a:path>
              </a:pathLst>
            </a:custGeom>
            <a:solidFill>
              <a:srgbClr val="F38D5D"/>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dirty="0">
                  <a:solidFill>
                    <a:schemeClr val="tx1"/>
                  </a:solidFill>
                  <a:latin typeface="Arial" panose="020B0604020202020204" pitchFamily="34" charset="0"/>
                </a:rPr>
                <a:t>C</a:t>
              </a:r>
              <a:endParaRPr lang="zh-CN" altLang="en-US" sz="1200" dirty="0">
                <a:solidFill>
                  <a:schemeClr val="tx1"/>
                </a:solidFill>
                <a:latin typeface="Arial" panose="020B0604020202020204" pitchFamily="34" charset="0"/>
              </a:endParaRPr>
            </a:p>
          </p:txBody>
        </p:sp>
        <p:sp>
          <p:nvSpPr>
            <p:cNvPr id="259" name="任意多边形 258"/>
            <p:cNvSpPr/>
            <p:nvPr/>
          </p:nvSpPr>
          <p:spPr>
            <a:xfrm>
              <a:off x="5252154" y="4615552"/>
              <a:ext cx="216000" cy="495543"/>
            </a:xfrm>
            <a:custGeom>
              <a:avLst/>
              <a:gdLst>
                <a:gd name="connsiteX0" fmla="*/ 216000 w 216000"/>
                <a:gd name="connsiteY0" fmla="*/ 0 h 495543"/>
                <a:gd name="connsiteX1" fmla="*/ 216000 w 216000"/>
                <a:gd name="connsiteY1" fmla="*/ 495456 h 495543"/>
                <a:gd name="connsiteX2" fmla="*/ 215879 w 216000"/>
                <a:gd name="connsiteY2" fmla="*/ 495480 h 495543"/>
                <a:gd name="connsiteX3" fmla="*/ 107971 w 216000"/>
                <a:gd name="connsiteY3" fmla="*/ 387572 h 495543"/>
                <a:gd name="connsiteX4" fmla="*/ 0 w 216000"/>
                <a:gd name="connsiteY4" fmla="*/ 495543 h 495543"/>
                <a:gd name="connsiteX5" fmla="*/ 0 w 216000"/>
                <a:gd name="connsiteY5" fmla="*/ 209603 h 495543"/>
                <a:gd name="connsiteX6" fmla="*/ 216000 w 216000"/>
                <a:gd name="connsiteY6" fmla="*/ 0 h 49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00" h="495543">
                  <a:moveTo>
                    <a:pt x="216000" y="0"/>
                  </a:moveTo>
                  <a:lnTo>
                    <a:pt x="216000" y="495456"/>
                  </a:lnTo>
                  <a:lnTo>
                    <a:pt x="215879" y="495480"/>
                  </a:lnTo>
                  <a:lnTo>
                    <a:pt x="107971" y="387572"/>
                  </a:lnTo>
                  <a:lnTo>
                    <a:pt x="0" y="495543"/>
                  </a:lnTo>
                  <a:lnTo>
                    <a:pt x="0" y="209603"/>
                  </a:lnTo>
                  <a:lnTo>
                    <a:pt x="216000" y="0"/>
                  </a:lnTo>
                  <a:close/>
                </a:path>
              </a:pathLst>
            </a:custGeom>
            <a:solidFill>
              <a:srgbClr val="F38D5D"/>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dirty="0">
                  <a:solidFill>
                    <a:schemeClr val="tx1"/>
                  </a:solidFill>
                  <a:latin typeface="Arial" panose="020B0604020202020204" pitchFamily="34" charset="0"/>
                </a:rPr>
                <a:t>U</a:t>
              </a:r>
              <a:endParaRPr lang="zh-CN" altLang="en-US" sz="1200" dirty="0">
                <a:solidFill>
                  <a:schemeClr val="tx1"/>
                </a:solidFill>
                <a:latin typeface="Arial" panose="020B0604020202020204" pitchFamily="34" charset="0"/>
              </a:endParaRPr>
            </a:p>
          </p:txBody>
        </p:sp>
        <p:sp>
          <p:nvSpPr>
            <p:cNvPr id="260" name="任意多边形 259"/>
            <p:cNvSpPr/>
            <p:nvPr/>
          </p:nvSpPr>
          <p:spPr>
            <a:xfrm>
              <a:off x="9804948" y="3835171"/>
              <a:ext cx="216000" cy="664361"/>
            </a:xfrm>
            <a:custGeom>
              <a:avLst/>
              <a:gdLst>
                <a:gd name="connsiteX0" fmla="*/ 107997 w 216000"/>
                <a:gd name="connsiteY0" fmla="*/ 0 h 664361"/>
                <a:gd name="connsiteX1" fmla="*/ 215997 w 216000"/>
                <a:gd name="connsiteY1" fmla="*/ 150030 h 664361"/>
                <a:gd name="connsiteX2" fmla="*/ 215997 w 216000"/>
                <a:gd name="connsiteY2" fmla="*/ 115054 h 664361"/>
                <a:gd name="connsiteX3" fmla="*/ 216000 w 216000"/>
                <a:gd name="connsiteY3" fmla="*/ 115069 h 664361"/>
                <a:gd name="connsiteX4" fmla="*/ 216000 w 216000"/>
                <a:gd name="connsiteY4" fmla="*/ 410667 h 664361"/>
                <a:gd name="connsiteX5" fmla="*/ 1405 w 216000"/>
                <a:gd name="connsiteY5" fmla="*/ 664361 h 664361"/>
                <a:gd name="connsiteX6" fmla="*/ 1405 w 216000"/>
                <a:gd name="connsiteY6" fmla="*/ 474276 h 664361"/>
                <a:gd name="connsiteX7" fmla="*/ 0 w 216000"/>
                <a:gd name="connsiteY7" fmla="*/ 474276 h 664361"/>
                <a:gd name="connsiteX8" fmla="*/ 0 w 216000"/>
                <a:gd name="connsiteY8" fmla="*/ 150003 h 664361"/>
                <a:gd name="connsiteX9" fmla="*/ 8485 w 216000"/>
                <a:gd name="connsiteY9" fmla="*/ 91619 h 664361"/>
                <a:gd name="connsiteX10" fmla="*/ 107997 w 216000"/>
                <a:gd name="connsiteY10" fmla="*/ 0 h 66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000" h="664361">
                  <a:moveTo>
                    <a:pt x="107997" y="0"/>
                  </a:moveTo>
                  <a:cubicBezTo>
                    <a:pt x="167635" y="0"/>
                    <a:pt x="215997" y="67140"/>
                    <a:pt x="215997" y="150030"/>
                  </a:cubicBezTo>
                  <a:lnTo>
                    <a:pt x="215997" y="115054"/>
                  </a:lnTo>
                  <a:lnTo>
                    <a:pt x="216000" y="115069"/>
                  </a:lnTo>
                  <a:lnTo>
                    <a:pt x="216000" y="410667"/>
                  </a:lnTo>
                  <a:lnTo>
                    <a:pt x="1405" y="664361"/>
                  </a:lnTo>
                  <a:lnTo>
                    <a:pt x="1405" y="474276"/>
                  </a:lnTo>
                  <a:lnTo>
                    <a:pt x="0" y="474276"/>
                  </a:lnTo>
                  <a:lnTo>
                    <a:pt x="0" y="150003"/>
                  </a:lnTo>
                  <a:lnTo>
                    <a:pt x="8485" y="91619"/>
                  </a:lnTo>
                  <a:cubicBezTo>
                    <a:pt x="24883" y="37766"/>
                    <a:pt x="63269" y="0"/>
                    <a:pt x="107997" y="0"/>
                  </a:cubicBez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dirty="0">
                  <a:solidFill>
                    <a:schemeClr val="tx1"/>
                  </a:solidFill>
                  <a:latin typeface="Arial" panose="020B0604020202020204" pitchFamily="34" charset="0"/>
                </a:rPr>
                <a:t>G</a:t>
              </a:r>
              <a:endParaRPr lang="zh-CN" altLang="en-US" sz="1200" dirty="0">
                <a:solidFill>
                  <a:schemeClr val="tx1"/>
                </a:solidFill>
                <a:latin typeface="Arial" panose="020B0604020202020204" pitchFamily="34" charset="0"/>
              </a:endParaRPr>
            </a:p>
          </p:txBody>
        </p:sp>
        <p:sp>
          <p:nvSpPr>
            <p:cNvPr id="261" name="任意多边形 260"/>
            <p:cNvSpPr/>
            <p:nvPr/>
          </p:nvSpPr>
          <p:spPr>
            <a:xfrm>
              <a:off x="9806354" y="3534685"/>
              <a:ext cx="216001" cy="450600"/>
            </a:xfrm>
            <a:custGeom>
              <a:avLst/>
              <a:gdLst>
                <a:gd name="connsiteX0" fmla="*/ 4 w 216001"/>
                <a:gd name="connsiteY0" fmla="*/ 0 h 450600"/>
                <a:gd name="connsiteX1" fmla="*/ 216001 w 216001"/>
                <a:gd name="connsiteY1" fmla="*/ 112795 h 450600"/>
                <a:gd name="connsiteX2" fmla="*/ 216001 w 216001"/>
                <a:gd name="connsiteY2" fmla="*/ 450600 h 450600"/>
                <a:gd name="connsiteX3" fmla="*/ 108001 w 216001"/>
                <a:gd name="connsiteY3" fmla="*/ 300570 h 450600"/>
                <a:gd name="connsiteX4" fmla="*/ 0 w 216001"/>
                <a:gd name="connsiteY4" fmla="*/ 450600 h 450600"/>
                <a:gd name="connsiteX5" fmla="*/ 0 w 216001"/>
                <a:gd name="connsiteY5" fmla="*/ 23555 h 450600"/>
                <a:gd name="connsiteX6" fmla="*/ 4 w 216001"/>
                <a:gd name="connsiteY6" fmla="*/ 23555 h 450600"/>
                <a:gd name="connsiteX7" fmla="*/ 4 w 216001"/>
                <a:gd name="connsiteY7" fmla="*/ 0 h 45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01" h="450600">
                  <a:moveTo>
                    <a:pt x="4" y="0"/>
                  </a:moveTo>
                  <a:lnTo>
                    <a:pt x="216001" y="112795"/>
                  </a:lnTo>
                  <a:lnTo>
                    <a:pt x="216001" y="450600"/>
                  </a:lnTo>
                  <a:cubicBezTo>
                    <a:pt x="216001" y="367710"/>
                    <a:pt x="167639" y="300570"/>
                    <a:pt x="108001" y="300570"/>
                  </a:cubicBezTo>
                  <a:cubicBezTo>
                    <a:pt x="48364" y="300570"/>
                    <a:pt x="0" y="367710"/>
                    <a:pt x="0" y="450600"/>
                  </a:cubicBezTo>
                  <a:lnTo>
                    <a:pt x="0" y="23555"/>
                  </a:lnTo>
                  <a:lnTo>
                    <a:pt x="4" y="23555"/>
                  </a:lnTo>
                  <a:lnTo>
                    <a:pt x="4" y="0"/>
                  </a:ln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dirty="0">
                  <a:solidFill>
                    <a:schemeClr val="tx1"/>
                  </a:solidFill>
                  <a:latin typeface="Arial" panose="020B0604020202020204" pitchFamily="34" charset="0"/>
                </a:rPr>
                <a:t>C</a:t>
              </a:r>
              <a:endParaRPr lang="zh-CN" altLang="en-US" sz="1200" dirty="0">
                <a:solidFill>
                  <a:schemeClr val="tx1"/>
                </a:solidFill>
                <a:latin typeface="Arial" panose="020B0604020202020204" pitchFamily="34" charset="0"/>
              </a:endParaRPr>
            </a:p>
          </p:txBody>
        </p:sp>
        <p:sp>
          <p:nvSpPr>
            <p:cNvPr id="262" name="任意多边形 261"/>
            <p:cNvSpPr/>
            <p:nvPr/>
          </p:nvSpPr>
          <p:spPr>
            <a:xfrm rot="5400000" flipV="1">
              <a:off x="3216830" y="3876554"/>
              <a:ext cx="589794" cy="216745"/>
            </a:xfrm>
            <a:custGeom>
              <a:avLst/>
              <a:gdLst>
                <a:gd name="connsiteX0" fmla="*/ 0 w 589794"/>
                <a:gd name="connsiteY0" fmla="*/ 0 h 216745"/>
                <a:gd name="connsiteX1" fmla="*/ 0 w 589794"/>
                <a:gd name="connsiteY1" fmla="*/ 215904 h 216745"/>
                <a:gd name="connsiteX2" fmla="*/ 49794 w 589794"/>
                <a:gd name="connsiteY2" fmla="*/ 215904 h 216745"/>
                <a:gd name="connsiteX3" fmla="*/ 49794 w 589794"/>
                <a:gd name="connsiteY3" fmla="*/ 216745 h 216745"/>
                <a:gd name="connsiteX4" fmla="*/ 481794 w 589794"/>
                <a:gd name="connsiteY4" fmla="*/ 216745 h 216745"/>
                <a:gd name="connsiteX5" fmla="*/ 589794 w 589794"/>
                <a:gd name="connsiteY5" fmla="*/ 108745 h 216745"/>
                <a:gd name="connsiteX6" fmla="*/ 481794 w 589794"/>
                <a:gd name="connsiteY6" fmla="*/ 745 h 216745"/>
                <a:gd name="connsiteX7" fmla="*/ 344022 w 589794"/>
                <a:gd name="connsiteY7" fmla="*/ 745 h 216745"/>
                <a:gd name="connsiteX8" fmla="*/ 344022 w 589794"/>
                <a:gd name="connsiteY8" fmla="*/ 0 h 2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9794" h="216745">
                  <a:moveTo>
                    <a:pt x="0" y="0"/>
                  </a:moveTo>
                  <a:lnTo>
                    <a:pt x="0" y="215904"/>
                  </a:lnTo>
                  <a:lnTo>
                    <a:pt x="49794" y="215904"/>
                  </a:lnTo>
                  <a:lnTo>
                    <a:pt x="49794" y="216745"/>
                  </a:lnTo>
                  <a:lnTo>
                    <a:pt x="481794" y="216745"/>
                  </a:lnTo>
                  <a:lnTo>
                    <a:pt x="589794" y="108745"/>
                  </a:lnTo>
                  <a:lnTo>
                    <a:pt x="481794" y="745"/>
                  </a:lnTo>
                  <a:lnTo>
                    <a:pt x="344022" y="745"/>
                  </a:lnTo>
                  <a:lnTo>
                    <a:pt x="344022" y="0"/>
                  </a:ln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200" dirty="0">
                  <a:solidFill>
                    <a:schemeClr val="tx1"/>
                  </a:solidFill>
                  <a:latin typeface="Arial" panose="020B0604020202020204" pitchFamily="34" charset="0"/>
                </a:rPr>
                <a:t>A</a:t>
              </a:r>
              <a:endParaRPr lang="zh-CN" altLang="en-US" sz="1200" dirty="0">
                <a:solidFill>
                  <a:schemeClr val="tx1"/>
                </a:solidFill>
                <a:latin typeface="Arial" panose="020B0604020202020204" pitchFamily="34" charset="0"/>
              </a:endParaRPr>
            </a:p>
          </p:txBody>
        </p:sp>
        <p:sp>
          <p:nvSpPr>
            <p:cNvPr id="263" name="任意多边形 262"/>
            <p:cNvSpPr/>
            <p:nvPr/>
          </p:nvSpPr>
          <p:spPr>
            <a:xfrm rot="5400000" flipV="1">
              <a:off x="2948391" y="3761325"/>
              <a:ext cx="396657" cy="216000"/>
            </a:xfrm>
            <a:custGeom>
              <a:avLst/>
              <a:gdLst>
                <a:gd name="connsiteX0" fmla="*/ 0 w 396657"/>
                <a:gd name="connsiteY0" fmla="*/ 216000 h 216000"/>
                <a:gd name="connsiteX1" fmla="*/ 288657 w 396657"/>
                <a:gd name="connsiteY1" fmla="*/ 216000 h 216000"/>
                <a:gd name="connsiteX2" fmla="*/ 396657 w 396657"/>
                <a:gd name="connsiteY2" fmla="*/ 108000 h 216000"/>
                <a:gd name="connsiteX3" fmla="*/ 288657 w 396657"/>
                <a:gd name="connsiteY3" fmla="*/ 0 h 216000"/>
                <a:gd name="connsiteX4" fmla="*/ 69007 w 396657"/>
                <a:gd name="connsiteY4" fmla="*/ 0 h 216000"/>
                <a:gd name="connsiteX5" fmla="*/ 0 w 396657"/>
                <a:gd name="connsiteY5" fmla="*/ 216000 h 2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657" h="216000">
                  <a:moveTo>
                    <a:pt x="0" y="216000"/>
                  </a:moveTo>
                  <a:lnTo>
                    <a:pt x="288657" y="216000"/>
                  </a:lnTo>
                  <a:lnTo>
                    <a:pt x="396657" y="108000"/>
                  </a:lnTo>
                  <a:lnTo>
                    <a:pt x="288657" y="0"/>
                  </a:lnTo>
                  <a:lnTo>
                    <a:pt x="69007" y="0"/>
                  </a:lnTo>
                  <a:lnTo>
                    <a:pt x="0" y="216000"/>
                  </a:ln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200" dirty="0">
                  <a:solidFill>
                    <a:schemeClr val="tx1"/>
                  </a:solidFill>
                  <a:latin typeface="Arial" panose="020B0604020202020204" pitchFamily="34" charset="0"/>
                </a:rPr>
                <a:t>A</a:t>
              </a:r>
              <a:endParaRPr lang="zh-CN" altLang="en-US" sz="1200" dirty="0">
                <a:solidFill>
                  <a:schemeClr val="tx1"/>
                </a:solidFill>
                <a:latin typeface="Arial" panose="020B0604020202020204" pitchFamily="34" charset="0"/>
              </a:endParaRPr>
            </a:p>
          </p:txBody>
        </p:sp>
        <p:sp>
          <p:nvSpPr>
            <p:cNvPr id="264" name="任意多边形 263"/>
            <p:cNvSpPr/>
            <p:nvPr/>
          </p:nvSpPr>
          <p:spPr>
            <a:xfrm>
              <a:off x="3760987" y="3922720"/>
              <a:ext cx="216027" cy="753694"/>
            </a:xfrm>
            <a:custGeom>
              <a:avLst/>
              <a:gdLst>
                <a:gd name="connsiteX0" fmla="*/ 123 w 216027"/>
                <a:gd name="connsiteY0" fmla="*/ 0 h 753694"/>
                <a:gd name="connsiteX1" fmla="*/ 216027 w 216027"/>
                <a:gd name="connsiteY1" fmla="*/ 0 h 753694"/>
                <a:gd name="connsiteX2" fmla="*/ 216027 w 216027"/>
                <a:gd name="connsiteY2" fmla="*/ 344022 h 753694"/>
                <a:gd name="connsiteX3" fmla="*/ 216000 w 216027"/>
                <a:gd name="connsiteY3" fmla="*/ 344022 h 753694"/>
                <a:gd name="connsiteX4" fmla="*/ 216000 w 216027"/>
                <a:gd name="connsiteY4" fmla="*/ 645661 h 753694"/>
                <a:gd name="connsiteX5" fmla="*/ 108000 w 216027"/>
                <a:gd name="connsiteY5" fmla="*/ 753694 h 753694"/>
                <a:gd name="connsiteX6" fmla="*/ 0 w 216027"/>
                <a:gd name="connsiteY6" fmla="*/ 645661 h 753694"/>
                <a:gd name="connsiteX7" fmla="*/ 0 w 216027"/>
                <a:gd name="connsiteY7" fmla="*/ 257153 h 753694"/>
                <a:gd name="connsiteX8" fmla="*/ 123 w 216027"/>
                <a:gd name="connsiteY8" fmla="*/ 257153 h 7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027" h="753694">
                  <a:moveTo>
                    <a:pt x="123" y="0"/>
                  </a:moveTo>
                  <a:lnTo>
                    <a:pt x="216027" y="0"/>
                  </a:lnTo>
                  <a:lnTo>
                    <a:pt x="216027" y="344022"/>
                  </a:lnTo>
                  <a:lnTo>
                    <a:pt x="216000" y="344022"/>
                  </a:lnTo>
                  <a:lnTo>
                    <a:pt x="216000" y="645661"/>
                  </a:lnTo>
                  <a:cubicBezTo>
                    <a:pt x="216000" y="705348"/>
                    <a:pt x="167638" y="753694"/>
                    <a:pt x="108000" y="753694"/>
                  </a:cubicBezTo>
                  <a:cubicBezTo>
                    <a:pt x="48363" y="753694"/>
                    <a:pt x="0" y="705348"/>
                    <a:pt x="0" y="645661"/>
                  </a:cubicBezTo>
                  <a:lnTo>
                    <a:pt x="0" y="257153"/>
                  </a:lnTo>
                  <a:lnTo>
                    <a:pt x="123" y="257153"/>
                  </a:ln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dirty="0">
                  <a:solidFill>
                    <a:schemeClr val="tx1"/>
                  </a:solidFill>
                  <a:latin typeface="Arial" panose="020B0604020202020204" pitchFamily="34" charset="0"/>
                </a:rPr>
                <a:t>G</a:t>
              </a:r>
              <a:endParaRPr lang="zh-CN" altLang="en-US" sz="1200" dirty="0">
                <a:solidFill>
                  <a:schemeClr val="tx1"/>
                </a:solidFill>
                <a:latin typeface="Arial" panose="020B0604020202020204" pitchFamily="34" charset="0"/>
              </a:endParaRPr>
            </a:p>
          </p:txBody>
        </p:sp>
        <p:sp>
          <p:nvSpPr>
            <p:cNvPr id="265" name="任意多边形 264"/>
            <p:cNvSpPr/>
            <p:nvPr/>
          </p:nvSpPr>
          <p:spPr>
            <a:xfrm>
              <a:off x="4130572" y="4225040"/>
              <a:ext cx="216001" cy="538670"/>
            </a:xfrm>
            <a:custGeom>
              <a:avLst/>
              <a:gdLst>
                <a:gd name="connsiteX0" fmla="*/ 4 w 216001"/>
                <a:gd name="connsiteY0" fmla="*/ 0 h 538670"/>
                <a:gd name="connsiteX1" fmla="*/ 216001 w 216001"/>
                <a:gd name="connsiteY1" fmla="*/ 249424 h 538670"/>
                <a:gd name="connsiteX2" fmla="*/ 216001 w 216001"/>
                <a:gd name="connsiteY2" fmla="*/ 538670 h 538670"/>
                <a:gd name="connsiteX3" fmla="*/ 108001 w 216001"/>
                <a:gd name="connsiteY3" fmla="*/ 388640 h 538670"/>
                <a:gd name="connsiteX4" fmla="*/ 0 w 216001"/>
                <a:gd name="connsiteY4" fmla="*/ 538670 h 538670"/>
                <a:gd name="connsiteX5" fmla="*/ 0 w 216001"/>
                <a:gd name="connsiteY5" fmla="*/ 111625 h 538670"/>
                <a:gd name="connsiteX6" fmla="*/ 4 w 216001"/>
                <a:gd name="connsiteY6" fmla="*/ 111625 h 538670"/>
                <a:gd name="connsiteX7" fmla="*/ 4 w 216001"/>
                <a:gd name="connsiteY7" fmla="*/ 32233 h 538670"/>
                <a:gd name="connsiteX8" fmla="*/ 4 w 216001"/>
                <a:gd name="connsiteY8" fmla="*/ 0 h 538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001" h="538670">
                  <a:moveTo>
                    <a:pt x="4" y="0"/>
                  </a:moveTo>
                  <a:lnTo>
                    <a:pt x="216001" y="249424"/>
                  </a:lnTo>
                  <a:lnTo>
                    <a:pt x="216001" y="538670"/>
                  </a:lnTo>
                  <a:cubicBezTo>
                    <a:pt x="216001" y="455780"/>
                    <a:pt x="167639" y="388640"/>
                    <a:pt x="108001" y="388640"/>
                  </a:cubicBezTo>
                  <a:cubicBezTo>
                    <a:pt x="48364" y="388640"/>
                    <a:pt x="0" y="455780"/>
                    <a:pt x="0" y="538670"/>
                  </a:cubicBezTo>
                  <a:lnTo>
                    <a:pt x="0" y="111625"/>
                  </a:lnTo>
                  <a:lnTo>
                    <a:pt x="4" y="111625"/>
                  </a:lnTo>
                  <a:lnTo>
                    <a:pt x="4" y="32233"/>
                  </a:lnTo>
                  <a:lnTo>
                    <a:pt x="4" y="0"/>
                  </a:ln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dirty="0">
                  <a:solidFill>
                    <a:schemeClr val="tx1"/>
                  </a:solidFill>
                  <a:latin typeface="Arial" panose="020B0604020202020204" pitchFamily="34" charset="0"/>
                </a:rPr>
                <a:t>C</a:t>
              </a:r>
              <a:endParaRPr lang="zh-CN" altLang="en-US" sz="1200" dirty="0">
                <a:solidFill>
                  <a:schemeClr val="tx1"/>
                </a:solidFill>
                <a:latin typeface="Arial" panose="020B0604020202020204" pitchFamily="34" charset="0"/>
              </a:endParaRPr>
            </a:p>
          </p:txBody>
        </p:sp>
        <p:sp>
          <p:nvSpPr>
            <p:cNvPr id="266" name="任意多边形 265"/>
            <p:cNvSpPr/>
            <p:nvPr/>
          </p:nvSpPr>
          <p:spPr>
            <a:xfrm>
              <a:off x="2299199" y="3677471"/>
              <a:ext cx="216001" cy="330456"/>
            </a:xfrm>
            <a:custGeom>
              <a:avLst/>
              <a:gdLst>
                <a:gd name="connsiteX0" fmla="*/ 0 w 216001"/>
                <a:gd name="connsiteY0" fmla="*/ 0 h 330456"/>
                <a:gd name="connsiteX1" fmla="*/ 216001 w 216001"/>
                <a:gd name="connsiteY1" fmla="*/ 73641 h 330456"/>
                <a:gd name="connsiteX2" fmla="*/ 216001 w 216001"/>
                <a:gd name="connsiteY2" fmla="*/ 330456 h 330456"/>
                <a:gd name="connsiteX3" fmla="*/ 108001 w 216001"/>
                <a:gd name="connsiteY3" fmla="*/ 180426 h 330456"/>
                <a:gd name="connsiteX4" fmla="*/ 0 w 216001"/>
                <a:gd name="connsiteY4" fmla="*/ 330456 h 330456"/>
                <a:gd name="connsiteX5" fmla="*/ 0 w 216001"/>
                <a:gd name="connsiteY5" fmla="*/ 0 h 330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001" h="330456">
                  <a:moveTo>
                    <a:pt x="0" y="0"/>
                  </a:moveTo>
                  <a:lnTo>
                    <a:pt x="216001" y="73641"/>
                  </a:lnTo>
                  <a:lnTo>
                    <a:pt x="216001" y="330456"/>
                  </a:lnTo>
                  <a:cubicBezTo>
                    <a:pt x="216001" y="247566"/>
                    <a:pt x="167639" y="180426"/>
                    <a:pt x="108001" y="180426"/>
                  </a:cubicBezTo>
                  <a:cubicBezTo>
                    <a:pt x="48364" y="180426"/>
                    <a:pt x="0" y="247566"/>
                    <a:pt x="0" y="330456"/>
                  </a:cubicBezTo>
                  <a:lnTo>
                    <a:pt x="0" y="0"/>
                  </a:ln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dirty="0">
                  <a:solidFill>
                    <a:schemeClr val="tx1"/>
                  </a:solidFill>
                  <a:latin typeface="Arial" panose="020B0604020202020204" pitchFamily="34" charset="0"/>
                </a:rPr>
                <a:t>C</a:t>
              </a:r>
              <a:endParaRPr lang="zh-CN" altLang="en-US" sz="1200" dirty="0">
                <a:solidFill>
                  <a:schemeClr val="tx1"/>
                </a:solidFill>
                <a:latin typeface="Arial" panose="020B0604020202020204" pitchFamily="34" charset="0"/>
              </a:endParaRPr>
            </a:p>
          </p:txBody>
        </p:sp>
        <p:sp>
          <p:nvSpPr>
            <p:cNvPr id="267" name="任意多边形 266"/>
            <p:cNvSpPr/>
            <p:nvPr/>
          </p:nvSpPr>
          <p:spPr>
            <a:xfrm rot="5400000" flipV="1">
              <a:off x="1315465" y="4052694"/>
              <a:ext cx="733670" cy="216274"/>
            </a:xfrm>
            <a:custGeom>
              <a:avLst/>
              <a:gdLst>
                <a:gd name="connsiteX0" fmla="*/ 0 w 733670"/>
                <a:gd name="connsiteY0" fmla="*/ 215904 h 216274"/>
                <a:gd name="connsiteX1" fmla="*/ 193670 w 733670"/>
                <a:gd name="connsiteY1" fmla="*/ 215904 h 216274"/>
                <a:gd name="connsiteX2" fmla="*/ 193670 w 733670"/>
                <a:gd name="connsiteY2" fmla="*/ 216274 h 216274"/>
                <a:gd name="connsiteX3" fmla="*/ 625670 w 733670"/>
                <a:gd name="connsiteY3" fmla="*/ 216274 h 216274"/>
                <a:gd name="connsiteX4" fmla="*/ 733670 w 733670"/>
                <a:gd name="connsiteY4" fmla="*/ 108274 h 216274"/>
                <a:gd name="connsiteX5" fmla="*/ 625670 w 733670"/>
                <a:gd name="connsiteY5" fmla="*/ 274 h 216274"/>
                <a:gd name="connsiteX6" fmla="*/ 243006 w 733670"/>
                <a:gd name="connsiteY6" fmla="*/ 274 h 216274"/>
                <a:gd name="connsiteX7" fmla="*/ 243006 w 733670"/>
                <a:gd name="connsiteY7" fmla="*/ 0 h 216274"/>
                <a:gd name="connsiteX8" fmla="*/ 180583 w 733670"/>
                <a:gd name="connsiteY8" fmla="*/ 0 h 216274"/>
                <a:gd name="connsiteX9" fmla="*/ 0 w 733670"/>
                <a:gd name="connsiteY9" fmla="*/ 215904 h 21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3670" h="216274">
                  <a:moveTo>
                    <a:pt x="0" y="215904"/>
                  </a:moveTo>
                  <a:lnTo>
                    <a:pt x="193670" y="215904"/>
                  </a:lnTo>
                  <a:lnTo>
                    <a:pt x="193670" y="216274"/>
                  </a:lnTo>
                  <a:lnTo>
                    <a:pt x="625670" y="216274"/>
                  </a:lnTo>
                  <a:lnTo>
                    <a:pt x="733670" y="108274"/>
                  </a:lnTo>
                  <a:lnTo>
                    <a:pt x="625670" y="274"/>
                  </a:lnTo>
                  <a:lnTo>
                    <a:pt x="243006" y="274"/>
                  </a:lnTo>
                  <a:lnTo>
                    <a:pt x="243006" y="0"/>
                  </a:lnTo>
                  <a:lnTo>
                    <a:pt x="180583" y="0"/>
                  </a:lnTo>
                  <a:lnTo>
                    <a:pt x="0" y="215904"/>
                  </a:ln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200" dirty="0">
                  <a:solidFill>
                    <a:schemeClr val="tx1"/>
                  </a:solidFill>
                  <a:latin typeface="Arial" panose="020B0604020202020204" pitchFamily="34" charset="0"/>
                </a:rPr>
                <a:t>A</a:t>
              </a:r>
              <a:endParaRPr lang="zh-CN" altLang="en-US" sz="1200" dirty="0">
                <a:solidFill>
                  <a:schemeClr val="tx1"/>
                </a:solidFill>
                <a:latin typeface="Arial" panose="020B0604020202020204" pitchFamily="34" charset="0"/>
              </a:endParaRPr>
            </a:p>
          </p:txBody>
        </p:sp>
        <p:sp>
          <p:nvSpPr>
            <p:cNvPr id="268" name="任意多边形 267"/>
            <p:cNvSpPr/>
            <p:nvPr/>
          </p:nvSpPr>
          <p:spPr>
            <a:xfrm rot="5400000" flipV="1">
              <a:off x="968339" y="4353123"/>
              <a:ext cx="693590" cy="216000"/>
            </a:xfrm>
            <a:custGeom>
              <a:avLst/>
              <a:gdLst>
                <a:gd name="connsiteX0" fmla="*/ 0 w 693590"/>
                <a:gd name="connsiteY0" fmla="*/ 215987 h 216000"/>
                <a:gd name="connsiteX1" fmla="*/ 153590 w 693590"/>
                <a:gd name="connsiteY1" fmla="*/ 215987 h 216000"/>
                <a:gd name="connsiteX2" fmla="*/ 153590 w 693590"/>
                <a:gd name="connsiteY2" fmla="*/ 216000 h 216000"/>
                <a:gd name="connsiteX3" fmla="*/ 585590 w 693590"/>
                <a:gd name="connsiteY3" fmla="*/ 216000 h 216000"/>
                <a:gd name="connsiteX4" fmla="*/ 693590 w 693590"/>
                <a:gd name="connsiteY4" fmla="*/ 108000 h 216000"/>
                <a:gd name="connsiteX5" fmla="*/ 585590 w 693590"/>
                <a:gd name="connsiteY5" fmla="*/ 0 h 216000"/>
                <a:gd name="connsiteX6" fmla="*/ 235944 w 693590"/>
                <a:gd name="connsiteY6" fmla="*/ 0 h 216000"/>
                <a:gd name="connsiteX7" fmla="*/ 0 w 693590"/>
                <a:gd name="connsiteY7" fmla="*/ 215987 h 2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3590" h="216000">
                  <a:moveTo>
                    <a:pt x="0" y="215987"/>
                  </a:moveTo>
                  <a:lnTo>
                    <a:pt x="153590" y="215987"/>
                  </a:lnTo>
                  <a:lnTo>
                    <a:pt x="153590" y="216000"/>
                  </a:lnTo>
                  <a:lnTo>
                    <a:pt x="585590" y="216000"/>
                  </a:lnTo>
                  <a:lnTo>
                    <a:pt x="693590" y="108000"/>
                  </a:lnTo>
                  <a:lnTo>
                    <a:pt x="585590" y="0"/>
                  </a:lnTo>
                  <a:lnTo>
                    <a:pt x="235944" y="0"/>
                  </a:lnTo>
                  <a:lnTo>
                    <a:pt x="0" y="215987"/>
                  </a:ln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200" dirty="0">
                  <a:solidFill>
                    <a:schemeClr val="tx1"/>
                  </a:solidFill>
                  <a:latin typeface="Arial" panose="020B0604020202020204" pitchFamily="34" charset="0"/>
                </a:rPr>
                <a:t>A</a:t>
              </a:r>
              <a:endParaRPr lang="zh-CN" altLang="en-US" sz="1200" dirty="0">
                <a:solidFill>
                  <a:schemeClr val="tx1"/>
                </a:solidFill>
                <a:latin typeface="Arial" panose="020B0604020202020204" pitchFamily="34" charset="0"/>
              </a:endParaRPr>
            </a:p>
          </p:txBody>
        </p:sp>
        <p:sp>
          <p:nvSpPr>
            <p:cNvPr id="269" name="任意多边形 268"/>
            <p:cNvSpPr/>
            <p:nvPr/>
          </p:nvSpPr>
          <p:spPr>
            <a:xfrm rot="5400000" flipV="1">
              <a:off x="10476615" y="3729758"/>
              <a:ext cx="398488" cy="216000"/>
            </a:xfrm>
            <a:custGeom>
              <a:avLst/>
              <a:gdLst>
                <a:gd name="connsiteX0" fmla="*/ 0 w 398488"/>
                <a:gd name="connsiteY0" fmla="*/ 216000 h 216000"/>
                <a:gd name="connsiteX1" fmla="*/ 290488 w 398488"/>
                <a:gd name="connsiteY1" fmla="*/ 216000 h 216000"/>
                <a:gd name="connsiteX2" fmla="*/ 398488 w 398488"/>
                <a:gd name="connsiteY2" fmla="*/ 108000 h 216000"/>
                <a:gd name="connsiteX3" fmla="*/ 290488 w 398488"/>
                <a:gd name="connsiteY3" fmla="*/ 0 h 216000"/>
                <a:gd name="connsiteX4" fmla="*/ 69931 w 398488"/>
                <a:gd name="connsiteY4" fmla="*/ 0 h 216000"/>
                <a:gd name="connsiteX5" fmla="*/ 0 w 398488"/>
                <a:gd name="connsiteY5" fmla="*/ 216000 h 2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8488" h="216000">
                  <a:moveTo>
                    <a:pt x="0" y="216000"/>
                  </a:moveTo>
                  <a:lnTo>
                    <a:pt x="290488" y="216000"/>
                  </a:lnTo>
                  <a:lnTo>
                    <a:pt x="398488" y="108000"/>
                  </a:lnTo>
                  <a:lnTo>
                    <a:pt x="290488" y="0"/>
                  </a:lnTo>
                  <a:lnTo>
                    <a:pt x="69931" y="0"/>
                  </a:lnTo>
                  <a:lnTo>
                    <a:pt x="0" y="216000"/>
                  </a:ln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200" dirty="0">
                  <a:solidFill>
                    <a:schemeClr val="tx1"/>
                  </a:solidFill>
                  <a:latin typeface="Arial" panose="020B0604020202020204" pitchFamily="34" charset="0"/>
                </a:rPr>
                <a:t>A</a:t>
              </a:r>
              <a:endParaRPr lang="zh-CN" altLang="en-US" sz="1200" dirty="0">
                <a:solidFill>
                  <a:schemeClr val="tx1"/>
                </a:solidFill>
                <a:latin typeface="Arial" panose="020B0604020202020204" pitchFamily="34" charset="0"/>
              </a:endParaRPr>
            </a:p>
          </p:txBody>
        </p:sp>
        <p:sp>
          <p:nvSpPr>
            <p:cNvPr id="270" name="任意多边形 269"/>
            <p:cNvSpPr/>
            <p:nvPr/>
          </p:nvSpPr>
          <p:spPr>
            <a:xfrm rot="5400000" flipV="1">
              <a:off x="10478989" y="4017717"/>
              <a:ext cx="396032" cy="216000"/>
            </a:xfrm>
            <a:custGeom>
              <a:avLst/>
              <a:gdLst>
                <a:gd name="connsiteX0" fmla="*/ 0 w 396032"/>
                <a:gd name="connsiteY0" fmla="*/ 0 h 216000"/>
                <a:gd name="connsiteX1" fmla="*/ 108000 w 396032"/>
                <a:gd name="connsiteY1" fmla="*/ 108000 h 216000"/>
                <a:gd name="connsiteX2" fmla="*/ 0 w 396032"/>
                <a:gd name="connsiteY2" fmla="*/ 216000 h 216000"/>
                <a:gd name="connsiteX3" fmla="*/ 396032 w 396032"/>
                <a:gd name="connsiteY3" fmla="*/ 216000 h 216000"/>
                <a:gd name="connsiteX4" fmla="*/ 396032 w 396032"/>
                <a:gd name="connsiteY4" fmla="*/ 0 h 216000"/>
                <a:gd name="connsiteX5" fmla="*/ 0 w 396032"/>
                <a:gd name="connsiteY5" fmla="*/ 0 h 2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032" h="216000">
                  <a:moveTo>
                    <a:pt x="0" y="0"/>
                  </a:moveTo>
                  <a:lnTo>
                    <a:pt x="108000" y="108000"/>
                  </a:lnTo>
                  <a:lnTo>
                    <a:pt x="0" y="216000"/>
                  </a:lnTo>
                  <a:lnTo>
                    <a:pt x="396032" y="216000"/>
                  </a:lnTo>
                  <a:lnTo>
                    <a:pt x="396032" y="0"/>
                  </a:lnTo>
                  <a:lnTo>
                    <a:pt x="0" y="0"/>
                  </a:ln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200" dirty="0">
                  <a:solidFill>
                    <a:schemeClr val="tx1"/>
                  </a:solidFill>
                  <a:latin typeface="Arial" panose="020B0604020202020204" pitchFamily="34" charset="0"/>
                </a:rPr>
                <a:t>T</a:t>
              </a:r>
              <a:endParaRPr lang="zh-CN" altLang="en-US" sz="1200" dirty="0">
                <a:solidFill>
                  <a:schemeClr val="tx1"/>
                </a:solidFill>
                <a:latin typeface="Arial" panose="020B0604020202020204" pitchFamily="34" charset="0"/>
              </a:endParaRPr>
            </a:p>
          </p:txBody>
        </p:sp>
        <p:sp>
          <p:nvSpPr>
            <p:cNvPr id="271" name="任意多边形 270"/>
            <p:cNvSpPr/>
            <p:nvPr/>
          </p:nvSpPr>
          <p:spPr>
            <a:xfrm rot="5400000" flipV="1">
              <a:off x="3226056" y="4347862"/>
              <a:ext cx="569482" cy="216922"/>
            </a:xfrm>
            <a:custGeom>
              <a:avLst/>
              <a:gdLst>
                <a:gd name="connsiteX0" fmla="*/ 0 w 569482"/>
                <a:gd name="connsiteY0" fmla="*/ 0 h 216922"/>
                <a:gd name="connsiteX1" fmla="*/ 108000 w 569482"/>
                <a:gd name="connsiteY1" fmla="*/ 108000 h 216922"/>
                <a:gd name="connsiteX2" fmla="*/ 0 w 569482"/>
                <a:gd name="connsiteY2" fmla="*/ 216000 h 216922"/>
                <a:gd name="connsiteX3" fmla="*/ 225460 w 569482"/>
                <a:gd name="connsiteY3" fmla="*/ 216000 h 216922"/>
                <a:gd name="connsiteX4" fmla="*/ 225460 w 569482"/>
                <a:gd name="connsiteY4" fmla="*/ 216922 h 216922"/>
                <a:gd name="connsiteX5" fmla="*/ 569482 w 569482"/>
                <a:gd name="connsiteY5" fmla="*/ 216922 h 216922"/>
                <a:gd name="connsiteX6" fmla="*/ 569482 w 569482"/>
                <a:gd name="connsiteY6" fmla="*/ 1018 h 216922"/>
                <a:gd name="connsiteX7" fmla="*/ 396032 w 569482"/>
                <a:gd name="connsiteY7" fmla="*/ 1018 h 216922"/>
                <a:gd name="connsiteX8" fmla="*/ 396032 w 569482"/>
                <a:gd name="connsiteY8" fmla="*/ 0 h 21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9482" h="216922">
                  <a:moveTo>
                    <a:pt x="0" y="0"/>
                  </a:moveTo>
                  <a:lnTo>
                    <a:pt x="108000" y="108000"/>
                  </a:lnTo>
                  <a:lnTo>
                    <a:pt x="0" y="216000"/>
                  </a:lnTo>
                  <a:lnTo>
                    <a:pt x="225460" y="216000"/>
                  </a:lnTo>
                  <a:lnTo>
                    <a:pt x="225460" y="216922"/>
                  </a:lnTo>
                  <a:lnTo>
                    <a:pt x="569482" y="216922"/>
                  </a:lnTo>
                  <a:lnTo>
                    <a:pt x="569482" y="1018"/>
                  </a:lnTo>
                  <a:lnTo>
                    <a:pt x="396032" y="1018"/>
                  </a:lnTo>
                  <a:lnTo>
                    <a:pt x="396032" y="0"/>
                  </a:ln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200" dirty="0">
                  <a:solidFill>
                    <a:schemeClr val="tx1"/>
                  </a:solidFill>
                  <a:latin typeface="Arial" panose="020B0604020202020204" pitchFamily="34" charset="0"/>
                </a:rPr>
                <a:t>T</a:t>
              </a:r>
              <a:endParaRPr lang="zh-CN" altLang="en-US" sz="1200" dirty="0">
                <a:solidFill>
                  <a:schemeClr val="tx1"/>
                </a:solidFill>
                <a:latin typeface="Arial" panose="020B0604020202020204" pitchFamily="34" charset="0"/>
              </a:endParaRPr>
            </a:p>
          </p:txBody>
        </p:sp>
        <p:sp>
          <p:nvSpPr>
            <p:cNvPr id="272" name="任意多边形 271"/>
            <p:cNvSpPr/>
            <p:nvPr/>
          </p:nvSpPr>
          <p:spPr>
            <a:xfrm>
              <a:off x="3761307" y="4572300"/>
              <a:ext cx="216000" cy="436833"/>
            </a:xfrm>
            <a:custGeom>
              <a:avLst/>
              <a:gdLst>
                <a:gd name="connsiteX0" fmla="*/ 0 w 216000"/>
                <a:gd name="connsiteY0" fmla="*/ 0 h 436833"/>
                <a:gd name="connsiteX1" fmla="*/ 776 w 216000"/>
                <a:gd name="connsiteY1" fmla="*/ 0 h 436833"/>
                <a:gd name="connsiteX2" fmla="*/ 8722 w 216000"/>
                <a:gd name="connsiteY2" fmla="*/ 39370 h 436833"/>
                <a:gd name="connsiteX3" fmla="*/ 108233 w 216000"/>
                <a:gd name="connsiteY3" fmla="*/ 105342 h 436833"/>
                <a:gd name="connsiteX4" fmla="*/ 207745 w 216000"/>
                <a:gd name="connsiteY4" fmla="*/ 39370 h 436833"/>
                <a:gd name="connsiteX5" fmla="*/ 215690 w 216000"/>
                <a:gd name="connsiteY5" fmla="*/ 0 h 436833"/>
                <a:gd name="connsiteX6" fmla="*/ 216000 w 216000"/>
                <a:gd name="connsiteY6" fmla="*/ 0 h 436833"/>
                <a:gd name="connsiteX7" fmla="*/ 216000 w 216000"/>
                <a:gd name="connsiteY7" fmla="*/ 436833 h 436833"/>
                <a:gd name="connsiteX8" fmla="*/ 0 w 216000"/>
                <a:gd name="connsiteY8" fmla="*/ 436833 h 436833"/>
                <a:gd name="connsiteX9" fmla="*/ 0 w 216000"/>
                <a:gd name="connsiteY9" fmla="*/ 0 h 43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000" h="436833">
                  <a:moveTo>
                    <a:pt x="0" y="0"/>
                  </a:moveTo>
                  <a:lnTo>
                    <a:pt x="776" y="0"/>
                  </a:lnTo>
                  <a:lnTo>
                    <a:pt x="8722" y="39370"/>
                  </a:lnTo>
                  <a:cubicBezTo>
                    <a:pt x="25119" y="78148"/>
                    <a:pt x="63505" y="105342"/>
                    <a:pt x="108233" y="105342"/>
                  </a:cubicBezTo>
                  <a:cubicBezTo>
                    <a:pt x="152962" y="105342"/>
                    <a:pt x="191347" y="78148"/>
                    <a:pt x="207745" y="39370"/>
                  </a:cubicBezTo>
                  <a:lnTo>
                    <a:pt x="215690" y="0"/>
                  </a:lnTo>
                  <a:lnTo>
                    <a:pt x="216000" y="0"/>
                  </a:lnTo>
                  <a:lnTo>
                    <a:pt x="216000" y="436833"/>
                  </a:lnTo>
                  <a:lnTo>
                    <a:pt x="0" y="436833"/>
                  </a:lnTo>
                  <a:lnTo>
                    <a:pt x="0" y="0"/>
                  </a:ln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dirty="0">
                  <a:solidFill>
                    <a:schemeClr val="tx1"/>
                  </a:solidFill>
                  <a:latin typeface="Arial" panose="020B0604020202020204" pitchFamily="34" charset="0"/>
                </a:rPr>
                <a:t>C</a:t>
              </a:r>
              <a:endParaRPr lang="zh-CN" altLang="en-US" sz="1200" dirty="0">
                <a:solidFill>
                  <a:schemeClr val="tx1"/>
                </a:solidFill>
                <a:latin typeface="Arial" panose="020B0604020202020204" pitchFamily="34" charset="0"/>
              </a:endParaRPr>
            </a:p>
          </p:txBody>
        </p:sp>
        <p:sp>
          <p:nvSpPr>
            <p:cNvPr id="273" name="任意多边形 272"/>
            <p:cNvSpPr/>
            <p:nvPr/>
          </p:nvSpPr>
          <p:spPr>
            <a:xfrm>
              <a:off x="1943299" y="4127371"/>
              <a:ext cx="216761" cy="675106"/>
            </a:xfrm>
            <a:custGeom>
              <a:avLst/>
              <a:gdLst>
                <a:gd name="connsiteX0" fmla="*/ 761 w 216761"/>
                <a:gd name="connsiteY0" fmla="*/ 0 h 675106"/>
                <a:gd name="connsiteX1" fmla="*/ 1537 w 216761"/>
                <a:gd name="connsiteY1" fmla="*/ 0 h 675106"/>
                <a:gd name="connsiteX2" fmla="*/ 9483 w 216761"/>
                <a:gd name="connsiteY2" fmla="*/ 39370 h 675106"/>
                <a:gd name="connsiteX3" fmla="*/ 108994 w 216761"/>
                <a:gd name="connsiteY3" fmla="*/ 105342 h 675106"/>
                <a:gd name="connsiteX4" fmla="*/ 208506 w 216761"/>
                <a:gd name="connsiteY4" fmla="*/ 39370 h 675106"/>
                <a:gd name="connsiteX5" fmla="*/ 216451 w 216761"/>
                <a:gd name="connsiteY5" fmla="*/ 0 h 675106"/>
                <a:gd name="connsiteX6" fmla="*/ 216761 w 216761"/>
                <a:gd name="connsiteY6" fmla="*/ 0 h 675106"/>
                <a:gd name="connsiteX7" fmla="*/ 216761 w 216761"/>
                <a:gd name="connsiteY7" fmla="*/ 436833 h 675106"/>
                <a:gd name="connsiteX8" fmla="*/ 215904 w 216761"/>
                <a:gd name="connsiteY8" fmla="*/ 436833 h 675106"/>
                <a:gd name="connsiteX9" fmla="*/ 215904 w 216761"/>
                <a:gd name="connsiteY9" fmla="*/ 461023 h 675106"/>
                <a:gd name="connsiteX10" fmla="*/ 0 w 216761"/>
                <a:gd name="connsiteY10" fmla="*/ 675106 h 675106"/>
                <a:gd name="connsiteX11" fmla="*/ 0 w 216761"/>
                <a:gd name="connsiteY11" fmla="*/ 424211 h 675106"/>
                <a:gd name="connsiteX12" fmla="*/ 761 w 216761"/>
                <a:gd name="connsiteY12" fmla="*/ 424211 h 675106"/>
                <a:gd name="connsiteX13" fmla="*/ 761 w 216761"/>
                <a:gd name="connsiteY13" fmla="*/ 0 h 675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761" h="675106">
                  <a:moveTo>
                    <a:pt x="761" y="0"/>
                  </a:moveTo>
                  <a:lnTo>
                    <a:pt x="1537" y="0"/>
                  </a:lnTo>
                  <a:lnTo>
                    <a:pt x="9483" y="39370"/>
                  </a:lnTo>
                  <a:cubicBezTo>
                    <a:pt x="25880" y="78148"/>
                    <a:pt x="64266" y="105342"/>
                    <a:pt x="108994" y="105342"/>
                  </a:cubicBezTo>
                  <a:cubicBezTo>
                    <a:pt x="153723" y="105342"/>
                    <a:pt x="192108" y="78148"/>
                    <a:pt x="208506" y="39370"/>
                  </a:cubicBezTo>
                  <a:lnTo>
                    <a:pt x="216451" y="0"/>
                  </a:lnTo>
                  <a:lnTo>
                    <a:pt x="216761" y="0"/>
                  </a:lnTo>
                  <a:lnTo>
                    <a:pt x="216761" y="436833"/>
                  </a:lnTo>
                  <a:lnTo>
                    <a:pt x="215904" y="436833"/>
                  </a:lnTo>
                  <a:lnTo>
                    <a:pt x="215904" y="461023"/>
                  </a:lnTo>
                  <a:lnTo>
                    <a:pt x="0" y="675106"/>
                  </a:lnTo>
                  <a:lnTo>
                    <a:pt x="0" y="424211"/>
                  </a:lnTo>
                  <a:lnTo>
                    <a:pt x="761" y="424211"/>
                  </a:lnTo>
                  <a:lnTo>
                    <a:pt x="761" y="0"/>
                  </a:ln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dirty="0">
                  <a:solidFill>
                    <a:schemeClr val="tx1"/>
                  </a:solidFill>
                  <a:latin typeface="Arial" panose="020B0604020202020204" pitchFamily="34" charset="0"/>
                </a:rPr>
                <a:t>C</a:t>
              </a:r>
              <a:endParaRPr lang="zh-CN" altLang="en-US" sz="1200" dirty="0">
                <a:solidFill>
                  <a:schemeClr val="tx1"/>
                </a:solidFill>
                <a:latin typeface="Arial" panose="020B0604020202020204" pitchFamily="34" charset="0"/>
              </a:endParaRPr>
            </a:p>
          </p:txBody>
        </p:sp>
        <p:sp>
          <p:nvSpPr>
            <p:cNvPr id="274" name="任意多边形 273"/>
            <p:cNvSpPr/>
            <p:nvPr/>
          </p:nvSpPr>
          <p:spPr>
            <a:xfrm rot="5400000" flipV="1">
              <a:off x="1365501" y="4629918"/>
              <a:ext cx="634040" cy="216715"/>
            </a:xfrm>
            <a:custGeom>
              <a:avLst/>
              <a:gdLst>
                <a:gd name="connsiteX0" fmla="*/ 0 w 634040"/>
                <a:gd name="connsiteY0" fmla="*/ 715 h 216715"/>
                <a:gd name="connsiteX1" fmla="*/ 108000 w 634040"/>
                <a:gd name="connsiteY1" fmla="*/ 108715 h 216715"/>
                <a:gd name="connsiteX2" fmla="*/ 0 w 634040"/>
                <a:gd name="connsiteY2" fmla="*/ 216715 h 216715"/>
                <a:gd name="connsiteX3" fmla="*/ 396032 w 634040"/>
                <a:gd name="connsiteY3" fmla="*/ 216715 h 216715"/>
                <a:gd name="connsiteX4" fmla="*/ 396032 w 634040"/>
                <a:gd name="connsiteY4" fmla="*/ 215904 h 216715"/>
                <a:gd name="connsiteX5" fmla="*/ 520524 w 634040"/>
                <a:gd name="connsiteY5" fmla="*/ 215904 h 216715"/>
                <a:gd name="connsiteX6" fmla="*/ 634040 w 634040"/>
                <a:gd name="connsiteY6" fmla="*/ 0 h 216715"/>
                <a:gd name="connsiteX7" fmla="*/ 342455 w 634040"/>
                <a:gd name="connsiteY7" fmla="*/ 0 h 216715"/>
                <a:gd name="connsiteX8" fmla="*/ 342455 w 634040"/>
                <a:gd name="connsiteY8" fmla="*/ 715 h 216715"/>
                <a:gd name="connsiteX9" fmla="*/ 0 w 634040"/>
                <a:gd name="connsiteY9" fmla="*/ 715 h 21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040" h="216715">
                  <a:moveTo>
                    <a:pt x="0" y="715"/>
                  </a:moveTo>
                  <a:lnTo>
                    <a:pt x="108000" y="108715"/>
                  </a:lnTo>
                  <a:lnTo>
                    <a:pt x="0" y="216715"/>
                  </a:lnTo>
                  <a:lnTo>
                    <a:pt x="396032" y="216715"/>
                  </a:lnTo>
                  <a:lnTo>
                    <a:pt x="396032" y="215904"/>
                  </a:lnTo>
                  <a:lnTo>
                    <a:pt x="520524" y="215904"/>
                  </a:lnTo>
                  <a:lnTo>
                    <a:pt x="634040" y="0"/>
                  </a:lnTo>
                  <a:lnTo>
                    <a:pt x="342455" y="0"/>
                  </a:lnTo>
                  <a:lnTo>
                    <a:pt x="342455" y="715"/>
                  </a:lnTo>
                  <a:lnTo>
                    <a:pt x="0" y="715"/>
                  </a:ln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200" dirty="0">
                  <a:solidFill>
                    <a:schemeClr val="tx1"/>
                  </a:solidFill>
                  <a:latin typeface="Arial" panose="020B0604020202020204" pitchFamily="34" charset="0"/>
                </a:rPr>
                <a:t>T</a:t>
              </a:r>
              <a:endParaRPr lang="zh-CN" altLang="en-US" sz="1200" dirty="0">
                <a:solidFill>
                  <a:schemeClr val="tx1"/>
                </a:solidFill>
                <a:latin typeface="Arial" panose="020B0604020202020204" pitchFamily="34" charset="0"/>
              </a:endParaRPr>
            </a:p>
          </p:txBody>
        </p:sp>
        <p:sp>
          <p:nvSpPr>
            <p:cNvPr id="275" name="任意多边形 274"/>
            <p:cNvSpPr/>
            <p:nvPr/>
          </p:nvSpPr>
          <p:spPr>
            <a:xfrm rot="5400000" flipV="1">
              <a:off x="1118350" y="4789191"/>
              <a:ext cx="396032" cy="216000"/>
            </a:xfrm>
            <a:custGeom>
              <a:avLst/>
              <a:gdLst>
                <a:gd name="connsiteX0" fmla="*/ 0 w 396032"/>
                <a:gd name="connsiteY0" fmla="*/ 0 h 216000"/>
                <a:gd name="connsiteX1" fmla="*/ 108000 w 396032"/>
                <a:gd name="connsiteY1" fmla="*/ 108000 h 216000"/>
                <a:gd name="connsiteX2" fmla="*/ 0 w 396032"/>
                <a:gd name="connsiteY2" fmla="*/ 216000 h 216000"/>
                <a:gd name="connsiteX3" fmla="*/ 396032 w 396032"/>
                <a:gd name="connsiteY3" fmla="*/ 216000 h 216000"/>
                <a:gd name="connsiteX4" fmla="*/ 396032 w 396032"/>
                <a:gd name="connsiteY4" fmla="*/ 0 h 216000"/>
                <a:gd name="connsiteX5" fmla="*/ 0 w 396032"/>
                <a:gd name="connsiteY5" fmla="*/ 0 h 2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032" h="216000">
                  <a:moveTo>
                    <a:pt x="0" y="0"/>
                  </a:moveTo>
                  <a:lnTo>
                    <a:pt x="108000" y="108000"/>
                  </a:lnTo>
                  <a:lnTo>
                    <a:pt x="0" y="216000"/>
                  </a:lnTo>
                  <a:lnTo>
                    <a:pt x="396032" y="216000"/>
                  </a:lnTo>
                  <a:lnTo>
                    <a:pt x="396032" y="0"/>
                  </a:lnTo>
                  <a:lnTo>
                    <a:pt x="0" y="0"/>
                  </a:ln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200" dirty="0">
                  <a:solidFill>
                    <a:schemeClr val="tx1"/>
                  </a:solidFill>
                  <a:latin typeface="Arial" panose="020B0604020202020204" pitchFamily="34" charset="0"/>
                </a:rPr>
                <a:t>T</a:t>
              </a:r>
              <a:endParaRPr lang="zh-CN" altLang="en-US" sz="1200" dirty="0">
                <a:solidFill>
                  <a:schemeClr val="tx1"/>
                </a:solidFill>
                <a:latin typeface="Arial" panose="020B0604020202020204" pitchFamily="34" charset="0"/>
              </a:endParaRPr>
            </a:p>
          </p:txBody>
        </p:sp>
        <p:sp>
          <p:nvSpPr>
            <p:cNvPr id="276" name="任意多边形 275"/>
            <p:cNvSpPr/>
            <p:nvPr/>
          </p:nvSpPr>
          <p:spPr>
            <a:xfrm>
              <a:off x="1940798" y="3654844"/>
              <a:ext cx="216594" cy="581092"/>
            </a:xfrm>
            <a:custGeom>
              <a:avLst/>
              <a:gdLst>
                <a:gd name="connsiteX0" fmla="*/ 216594 w 216594"/>
                <a:gd name="connsiteY0" fmla="*/ 0 h 581092"/>
                <a:gd name="connsiteX1" fmla="*/ 216594 w 216594"/>
                <a:gd name="connsiteY1" fmla="*/ 180675 h 581092"/>
                <a:gd name="connsiteX2" fmla="*/ 216000 w 216594"/>
                <a:gd name="connsiteY2" fmla="*/ 180675 h 581092"/>
                <a:gd name="connsiteX3" fmla="*/ 216000 w 216594"/>
                <a:gd name="connsiteY3" fmla="*/ 473059 h 581092"/>
                <a:gd name="connsiteX4" fmla="*/ 108000 w 216594"/>
                <a:gd name="connsiteY4" fmla="*/ 581092 h 581092"/>
                <a:gd name="connsiteX5" fmla="*/ 0 w 216594"/>
                <a:gd name="connsiteY5" fmla="*/ 473059 h 581092"/>
                <a:gd name="connsiteX6" fmla="*/ 0 w 216594"/>
                <a:gd name="connsiteY6" fmla="*/ 84551 h 581092"/>
                <a:gd name="connsiteX7" fmla="*/ 690 w 216594"/>
                <a:gd name="connsiteY7" fmla="*/ 84551 h 581092"/>
                <a:gd name="connsiteX8" fmla="*/ 690 w 216594"/>
                <a:gd name="connsiteY8" fmla="*/ 61953 h 581092"/>
                <a:gd name="connsiteX9" fmla="*/ 216594 w 216594"/>
                <a:gd name="connsiteY9" fmla="*/ 0 h 581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594" h="581092">
                  <a:moveTo>
                    <a:pt x="216594" y="0"/>
                  </a:moveTo>
                  <a:lnTo>
                    <a:pt x="216594" y="180675"/>
                  </a:lnTo>
                  <a:lnTo>
                    <a:pt x="216000" y="180675"/>
                  </a:lnTo>
                  <a:lnTo>
                    <a:pt x="216000" y="473059"/>
                  </a:lnTo>
                  <a:cubicBezTo>
                    <a:pt x="216000" y="532746"/>
                    <a:pt x="167638" y="581092"/>
                    <a:pt x="108000" y="581092"/>
                  </a:cubicBezTo>
                  <a:cubicBezTo>
                    <a:pt x="48363" y="581092"/>
                    <a:pt x="0" y="532746"/>
                    <a:pt x="0" y="473059"/>
                  </a:cubicBezTo>
                  <a:lnTo>
                    <a:pt x="0" y="84551"/>
                  </a:lnTo>
                  <a:lnTo>
                    <a:pt x="690" y="84551"/>
                  </a:lnTo>
                  <a:lnTo>
                    <a:pt x="690" y="61953"/>
                  </a:lnTo>
                  <a:lnTo>
                    <a:pt x="216594" y="0"/>
                  </a:ln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dirty="0">
                  <a:solidFill>
                    <a:schemeClr val="tx1"/>
                  </a:solidFill>
                  <a:latin typeface="Arial" panose="020B0604020202020204" pitchFamily="34" charset="0"/>
                </a:rPr>
                <a:t>G</a:t>
              </a:r>
              <a:endParaRPr lang="zh-CN" altLang="en-US" sz="1200" dirty="0">
                <a:solidFill>
                  <a:schemeClr val="tx1"/>
                </a:solidFill>
                <a:latin typeface="Arial" panose="020B0604020202020204" pitchFamily="34" charset="0"/>
              </a:endParaRPr>
            </a:p>
          </p:txBody>
        </p:sp>
        <p:sp>
          <p:nvSpPr>
            <p:cNvPr id="277" name="任意多边形 276"/>
            <p:cNvSpPr>
              <a:spLocks/>
            </p:cNvSpPr>
            <p:nvPr/>
          </p:nvSpPr>
          <p:spPr bwMode="auto">
            <a:xfrm flipH="1">
              <a:off x="10686562" y="3629357"/>
              <a:ext cx="311781" cy="132356"/>
            </a:xfrm>
            <a:custGeom>
              <a:avLst/>
              <a:gdLst>
                <a:gd name="connsiteX0" fmla="*/ 225350 w 311781"/>
                <a:gd name="connsiteY0" fmla="*/ 1 h 132356"/>
                <a:gd name="connsiteX1" fmla="*/ 23159 w 311781"/>
                <a:gd name="connsiteY1" fmla="*/ 16621 h 132356"/>
                <a:gd name="connsiteX2" fmla="*/ 0 w 311781"/>
                <a:gd name="connsiteY2" fmla="*/ 22100 h 132356"/>
                <a:gd name="connsiteX3" fmla="*/ 0 w 311781"/>
                <a:gd name="connsiteY3" fmla="*/ 132356 h 132356"/>
                <a:gd name="connsiteX4" fmla="*/ 11894 w 311781"/>
                <a:gd name="connsiteY4" fmla="*/ 123426 h 132356"/>
                <a:gd name="connsiteX5" fmla="*/ 102586 w 311781"/>
                <a:gd name="connsiteY5" fmla="*/ 72617 h 132356"/>
                <a:gd name="connsiteX6" fmla="*/ 309882 w 311781"/>
                <a:gd name="connsiteY6" fmla="*/ 5079 h 132356"/>
                <a:gd name="connsiteX7" fmla="*/ 225350 w 311781"/>
                <a:gd name="connsiteY7" fmla="*/ 1 h 13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1781" h="132356">
                  <a:moveTo>
                    <a:pt x="225350" y="1"/>
                  </a:moveTo>
                  <a:cubicBezTo>
                    <a:pt x="166937" y="30"/>
                    <a:pt x="88792" y="4163"/>
                    <a:pt x="23159" y="16621"/>
                  </a:cubicBezTo>
                  <a:lnTo>
                    <a:pt x="0" y="22100"/>
                  </a:lnTo>
                  <a:lnTo>
                    <a:pt x="0" y="132356"/>
                  </a:lnTo>
                  <a:lnTo>
                    <a:pt x="11894" y="123426"/>
                  </a:lnTo>
                  <a:cubicBezTo>
                    <a:pt x="41070" y="104353"/>
                    <a:pt x="70542" y="87938"/>
                    <a:pt x="102586" y="72617"/>
                  </a:cubicBezTo>
                  <a:cubicBezTo>
                    <a:pt x="166674" y="41975"/>
                    <a:pt x="331245" y="12583"/>
                    <a:pt x="309882" y="5079"/>
                  </a:cubicBezTo>
                  <a:cubicBezTo>
                    <a:pt x="301871" y="2265"/>
                    <a:pt x="269160" y="-21"/>
                    <a:pt x="225350" y="1"/>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oAutofit/>
            </a:bodyPr>
            <a:lstStyle/>
            <a:p>
              <a:endParaRPr lang="zh-CN" altLang="en-US"/>
            </a:p>
          </p:txBody>
        </p:sp>
        <p:sp>
          <p:nvSpPr>
            <p:cNvPr id="278" name="任意多边形 277"/>
            <p:cNvSpPr/>
            <p:nvPr/>
          </p:nvSpPr>
          <p:spPr>
            <a:xfrm flipV="1">
              <a:off x="5344397" y="3448032"/>
              <a:ext cx="5052468" cy="415155"/>
            </a:xfrm>
            <a:custGeom>
              <a:avLst/>
              <a:gdLst>
                <a:gd name="connsiteX0" fmla="*/ 2290727 w 5099915"/>
                <a:gd name="connsiteY0" fmla="*/ 237676 h 446549"/>
                <a:gd name="connsiteX1" fmla="*/ 3318249 w 5099915"/>
                <a:gd name="connsiteY1" fmla="*/ 237676 h 446549"/>
                <a:gd name="connsiteX2" fmla="*/ 4289210 w 5099915"/>
                <a:gd name="connsiteY2" fmla="*/ 247103 h 446549"/>
                <a:gd name="connsiteX3" fmla="*/ 4694562 w 5099915"/>
                <a:gd name="connsiteY3" fmla="*/ 190542 h 446549"/>
                <a:gd name="connsiteX4" fmla="*/ 5005647 w 5099915"/>
                <a:gd name="connsiteY4" fmla="*/ 49140 h 446549"/>
                <a:gd name="connsiteX5" fmla="*/ 5099915 w 5099915"/>
                <a:gd name="connsiteY5" fmla="*/ 2006 h 446549"/>
                <a:gd name="connsiteX6" fmla="*/ 5005647 w 5099915"/>
                <a:gd name="connsiteY6" fmla="*/ 105701 h 446549"/>
                <a:gd name="connsiteX7" fmla="*/ 4798257 w 5099915"/>
                <a:gd name="connsiteY7" fmla="*/ 275383 h 446549"/>
                <a:gd name="connsiteX8" fmla="*/ 4487173 w 5099915"/>
                <a:gd name="connsiteY8" fmla="*/ 397932 h 446549"/>
                <a:gd name="connsiteX9" fmla="*/ 3827296 w 5099915"/>
                <a:gd name="connsiteY9" fmla="*/ 445066 h 446549"/>
                <a:gd name="connsiteX10" fmla="*/ 3016591 w 5099915"/>
                <a:gd name="connsiteY10" fmla="*/ 435639 h 446549"/>
                <a:gd name="connsiteX11" fmla="*/ 2083337 w 5099915"/>
                <a:gd name="connsiteY11" fmla="*/ 416785 h 446549"/>
                <a:gd name="connsiteX12" fmla="*/ 1357474 w 5099915"/>
                <a:gd name="connsiteY12" fmla="*/ 397932 h 446549"/>
                <a:gd name="connsiteX13" fmla="*/ 735305 w 5099915"/>
                <a:gd name="connsiteY13" fmla="*/ 388505 h 446549"/>
                <a:gd name="connsiteX14" fmla="*/ 377086 w 5099915"/>
                <a:gd name="connsiteY14" fmla="*/ 303664 h 446549"/>
                <a:gd name="connsiteX15" fmla="*/ 188550 w 5099915"/>
                <a:gd name="connsiteY15" fmla="*/ 162262 h 446549"/>
                <a:gd name="connsiteX16" fmla="*/ 14 w 5099915"/>
                <a:gd name="connsiteY16" fmla="*/ 20860 h 446549"/>
                <a:gd name="connsiteX17" fmla="*/ 197977 w 5099915"/>
                <a:gd name="connsiteY17" fmla="*/ 115128 h 446549"/>
                <a:gd name="connsiteX18" fmla="*/ 395940 w 5099915"/>
                <a:gd name="connsiteY18" fmla="*/ 199969 h 446549"/>
                <a:gd name="connsiteX19" fmla="*/ 622183 w 5099915"/>
                <a:gd name="connsiteY19" fmla="*/ 228249 h 446549"/>
                <a:gd name="connsiteX20" fmla="*/ 1065243 w 5099915"/>
                <a:gd name="connsiteY20" fmla="*/ 228249 h 446549"/>
                <a:gd name="connsiteX21" fmla="*/ 1489449 w 5099915"/>
                <a:gd name="connsiteY21" fmla="*/ 228249 h 446549"/>
                <a:gd name="connsiteX22" fmla="*/ 1894801 w 5099915"/>
                <a:gd name="connsiteY22" fmla="*/ 228249 h 446549"/>
                <a:gd name="connsiteX23" fmla="*/ 2290727 w 5099915"/>
                <a:gd name="connsiteY23" fmla="*/ 237676 h 446549"/>
                <a:gd name="connsiteX0" fmla="*/ 2290727 w 5099942"/>
                <a:gd name="connsiteY0" fmla="*/ 237932 h 446805"/>
                <a:gd name="connsiteX1" fmla="*/ 3318249 w 5099942"/>
                <a:gd name="connsiteY1" fmla="*/ 237932 h 446805"/>
                <a:gd name="connsiteX2" fmla="*/ 4289210 w 5099942"/>
                <a:gd name="connsiteY2" fmla="*/ 247359 h 446805"/>
                <a:gd name="connsiteX3" fmla="*/ 4694562 w 5099942"/>
                <a:gd name="connsiteY3" fmla="*/ 190798 h 446805"/>
                <a:gd name="connsiteX4" fmla="*/ 5005647 w 5099942"/>
                <a:gd name="connsiteY4" fmla="*/ 49396 h 446805"/>
                <a:gd name="connsiteX5" fmla="*/ 5099915 w 5099942"/>
                <a:gd name="connsiteY5" fmla="*/ 2262 h 446805"/>
                <a:gd name="connsiteX6" fmla="*/ 5012791 w 5099942"/>
                <a:gd name="connsiteY6" fmla="*/ 110719 h 446805"/>
                <a:gd name="connsiteX7" fmla="*/ 4798257 w 5099942"/>
                <a:gd name="connsiteY7" fmla="*/ 275639 h 446805"/>
                <a:gd name="connsiteX8" fmla="*/ 4487173 w 5099942"/>
                <a:gd name="connsiteY8" fmla="*/ 398188 h 446805"/>
                <a:gd name="connsiteX9" fmla="*/ 3827296 w 5099942"/>
                <a:gd name="connsiteY9" fmla="*/ 445322 h 446805"/>
                <a:gd name="connsiteX10" fmla="*/ 3016591 w 5099942"/>
                <a:gd name="connsiteY10" fmla="*/ 435895 h 446805"/>
                <a:gd name="connsiteX11" fmla="*/ 2083337 w 5099942"/>
                <a:gd name="connsiteY11" fmla="*/ 417041 h 446805"/>
                <a:gd name="connsiteX12" fmla="*/ 1357474 w 5099942"/>
                <a:gd name="connsiteY12" fmla="*/ 398188 h 446805"/>
                <a:gd name="connsiteX13" fmla="*/ 735305 w 5099942"/>
                <a:gd name="connsiteY13" fmla="*/ 388761 h 446805"/>
                <a:gd name="connsiteX14" fmla="*/ 377086 w 5099942"/>
                <a:gd name="connsiteY14" fmla="*/ 303920 h 446805"/>
                <a:gd name="connsiteX15" fmla="*/ 188550 w 5099942"/>
                <a:gd name="connsiteY15" fmla="*/ 162518 h 446805"/>
                <a:gd name="connsiteX16" fmla="*/ 14 w 5099942"/>
                <a:gd name="connsiteY16" fmla="*/ 21116 h 446805"/>
                <a:gd name="connsiteX17" fmla="*/ 197977 w 5099942"/>
                <a:gd name="connsiteY17" fmla="*/ 115384 h 446805"/>
                <a:gd name="connsiteX18" fmla="*/ 395940 w 5099942"/>
                <a:gd name="connsiteY18" fmla="*/ 200225 h 446805"/>
                <a:gd name="connsiteX19" fmla="*/ 622183 w 5099942"/>
                <a:gd name="connsiteY19" fmla="*/ 228505 h 446805"/>
                <a:gd name="connsiteX20" fmla="*/ 1065243 w 5099942"/>
                <a:gd name="connsiteY20" fmla="*/ 228505 h 446805"/>
                <a:gd name="connsiteX21" fmla="*/ 1489449 w 5099942"/>
                <a:gd name="connsiteY21" fmla="*/ 228505 h 446805"/>
                <a:gd name="connsiteX22" fmla="*/ 1894801 w 5099942"/>
                <a:gd name="connsiteY22" fmla="*/ 228505 h 446805"/>
                <a:gd name="connsiteX23" fmla="*/ 2290727 w 5099942"/>
                <a:gd name="connsiteY23" fmla="*/ 237932 h 446805"/>
                <a:gd name="connsiteX0" fmla="*/ 2290727 w 5100017"/>
                <a:gd name="connsiteY0" fmla="*/ 236715 h 445588"/>
                <a:gd name="connsiteX1" fmla="*/ 3318249 w 5100017"/>
                <a:gd name="connsiteY1" fmla="*/ 236715 h 445588"/>
                <a:gd name="connsiteX2" fmla="*/ 4289210 w 5100017"/>
                <a:gd name="connsiteY2" fmla="*/ 246142 h 445588"/>
                <a:gd name="connsiteX3" fmla="*/ 4694562 w 5100017"/>
                <a:gd name="connsiteY3" fmla="*/ 189581 h 445588"/>
                <a:gd name="connsiteX4" fmla="*/ 4998503 w 5100017"/>
                <a:gd name="connsiteY4" fmla="*/ 62466 h 445588"/>
                <a:gd name="connsiteX5" fmla="*/ 5099915 w 5100017"/>
                <a:gd name="connsiteY5" fmla="*/ 1045 h 445588"/>
                <a:gd name="connsiteX6" fmla="*/ 5012791 w 5100017"/>
                <a:gd name="connsiteY6" fmla="*/ 109502 h 445588"/>
                <a:gd name="connsiteX7" fmla="*/ 4798257 w 5100017"/>
                <a:gd name="connsiteY7" fmla="*/ 274422 h 445588"/>
                <a:gd name="connsiteX8" fmla="*/ 4487173 w 5100017"/>
                <a:gd name="connsiteY8" fmla="*/ 396971 h 445588"/>
                <a:gd name="connsiteX9" fmla="*/ 3827296 w 5100017"/>
                <a:gd name="connsiteY9" fmla="*/ 444105 h 445588"/>
                <a:gd name="connsiteX10" fmla="*/ 3016591 w 5100017"/>
                <a:gd name="connsiteY10" fmla="*/ 434678 h 445588"/>
                <a:gd name="connsiteX11" fmla="*/ 2083337 w 5100017"/>
                <a:gd name="connsiteY11" fmla="*/ 415824 h 445588"/>
                <a:gd name="connsiteX12" fmla="*/ 1357474 w 5100017"/>
                <a:gd name="connsiteY12" fmla="*/ 396971 h 445588"/>
                <a:gd name="connsiteX13" fmla="*/ 735305 w 5100017"/>
                <a:gd name="connsiteY13" fmla="*/ 387544 h 445588"/>
                <a:gd name="connsiteX14" fmla="*/ 377086 w 5100017"/>
                <a:gd name="connsiteY14" fmla="*/ 302703 h 445588"/>
                <a:gd name="connsiteX15" fmla="*/ 188550 w 5100017"/>
                <a:gd name="connsiteY15" fmla="*/ 161301 h 445588"/>
                <a:gd name="connsiteX16" fmla="*/ 14 w 5100017"/>
                <a:gd name="connsiteY16" fmla="*/ 19899 h 445588"/>
                <a:gd name="connsiteX17" fmla="*/ 197977 w 5100017"/>
                <a:gd name="connsiteY17" fmla="*/ 114167 h 445588"/>
                <a:gd name="connsiteX18" fmla="*/ 395940 w 5100017"/>
                <a:gd name="connsiteY18" fmla="*/ 199008 h 445588"/>
                <a:gd name="connsiteX19" fmla="*/ 622183 w 5100017"/>
                <a:gd name="connsiteY19" fmla="*/ 227288 h 445588"/>
                <a:gd name="connsiteX20" fmla="*/ 1065243 w 5100017"/>
                <a:gd name="connsiteY20" fmla="*/ 227288 h 445588"/>
                <a:gd name="connsiteX21" fmla="*/ 1489449 w 5100017"/>
                <a:gd name="connsiteY21" fmla="*/ 227288 h 445588"/>
                <a:gd name="connsiteX22" fmla="*/ 1894801 w 5100017"/>
                <a:gd name="connsiteY22" fmla="*/ 227288 h 445588"/>
                <a:gd name="connsiteX23" fmla="*/ 2290727 w 5100017"/>
                <a:gd name="connsiteY23" fmla="*/ 236715 h 445588"/>
                <a:gd name="connsiteX0" fmla="*/ 2290727 w 5100017"/>
                <a:gd name="connsiteY0" fmla="*/ 236715 h 445588"/>
                <a:gd name="connsiteX1" fmla="*/ 3318249 w 5100017"/>
                <a:gd name="connsiteY1" fmla="*/ 236715 h 445588"/>
                <a:gd name="connsiteX2" fmla="*/ 4284448 w 5100017"/>
                <a:gd name="connsiteY2" fmla="*/ 241379 h 445588"/>
                <a:gd name="connsiteX3" fmla="*/ 4694562 w 5100017"/>
                <a:gd name="connsiteY3" fmla="*/ 189581 h 445588"/>
                <a:gd name="connsiteX4" fmla="*/ 4998503 w 5100017"/>
                <a:gd name="connsiteY4" fmla="*/ 62466 h 445588"/>
                <a:gd name="connsiteX5" fmla="*/ 5099915 w 5100017"/>
                <a:gd name="connsiteY5" fmla="*/ 1045 h 445588"/>
                <a:gd name="connsiteX6" fmla="*/ 5012791 w 5100017"/>
                <a:gd name="connsiteY6" fmla="*/ 109502 h 445588"/>
                <a:gd name="connsiteX7" fmla="*/ 4798257 w 5100017"/>
                <a:gd name="connsiteY7" fmla="*/ 274422 h 445588"/>
                <a:gd name="connsiteX8" fmla="*/ 4487173 w 5100017"/>
                <a:gd name="connsiteY8" fmla="*/ 396971 h 445588"/>
                <a:gd name="connsiteX9" fmla="*/ 3827296 w 5100017"/>
                <a:gd name="connsiteY9" fmla="*/ 444105 h 445588"/>
                <a:gd name="connsiteX10" fmla="*/ 3016591 w 5100017"/>
                <a:gd name="connsiteY10" fmla="*/ 434678 h 445588"/>
                <a:gd name="connsiteX11" fmla="*/ 2083337 w 5100017"/>
                <a:gd name="connsiteY11" fmla="*/ 415824 h 445588"/>
                <a:gd name="connsiteX12" fmla="*/ 1357474 w 5100017"/>
                <a:gd name="connsiteY12" fmla="*/ 396971 h 445588"/>
                <a:gd name="connsiteX13" fmla="*/ 735305 w 5100017"/>
                <a:gd name="connsiteY13" fmla="*/ 387544 h 445588"/>
                <a:gd name="connsiteX14" fmla="*/ 377086 w 5100017"/>
                <a:gd name="connsiteY14" fmla="*/ 302703 h 445588"/>
                <a:gd name="connsiteX15" fmla="*/ 188550 w 5100017"/>
                <a:gd name="connsiteY15" fmla="*/ 161301 h 445588"/>
                <a:gd name="connsiteX16" fmla="*/ 14 w 5100017"/>
                <a:gd name="connsiteY16" fmla="*/ 19899 h 445588"/>
                <a:gd name="connsiteX17" fmla="*/ 197977 w 5100017"/>
                <a:gd name="connsiteY17" fmla="*/ 114167 h 445588"/>
                <a:gd name="connsiteX18" fmla="*/ 395940 w 5100017"/>
                <a:gd name="connsiteY18" fmla="*/ 199008 h 445588"/>
                <a:gd name="connsiteX19" fmla="*/ 622183 w 5100017"/>
                <a:gd name="connsiteY19" fmla="*/ 227288 h 445588"/>
                <a:gd name="connsiteX20" fmla="*/ 1065243 w 5100017"/>
                <a:gd name="connsiteY20" fmla="*/ 227288 h 445588"/>
                <a:gd name="connsiteX21" fmla="*/ 1489449 w 5100017"/>
                <a:gd name="connsiteY21" fmla="*/ 227288 h 445588"/>
                <a:gd name="connsiteX22" fmla="*/ 1894801 w 5100017"/>
                <a:gd name="connsiteY22" fmla="*/ 227288 h 445588"/>
                <a:gd name="connsiteX23" fmla="*/ 2290727 w 5100017"/>
                <a:gd name="connsiteY23" fmla="*/ 236715 h 445588"/>
                <a:gd name="connsiteX0" fmla="*/ 2290727 w 5100017"/>
                <a:gd name="connsiteY0" fmla="*/ 234334 h 445588"/>
                <a:gd name="connsiteX1" fmla="*/ 3318249 w 5100017"/>
                <a:gd name="connsiteY1" fmla="*/ 236715 h 445588"/>
                <a:gd name="connsiteX2" fmla="*/ 4284448 w 5100017"/>
                <a:gd name="connsiteY2" fmla="*/ 241379 h 445588"/>
                <a:gd name="connsiteX3" fmla="*/ 4694562 w 5100017"/>
                <a:gd name="connsiteY3" fmla="*/ 189581 h 445588"/>
                <a:gd name="connsiteX4" fmla="*/ 4998503 w 5100017"/>
                <a:gd name="connsiteY4" fmla="*/ 62466 h 445588"/>
                <a:gd name="connsiteX5" fmla="*/ 5099915 w 5100017"/>
                <a:gd name="connsiteY5" fmla="*/ 1045 h 445588"/>
                <a:gd name="connsiteX6" fmla="*/ 5012791 w 5100017"/>
                <a:gd name="connsiteY6" fmla="*/ 109502 h 445588"/>
                <a:gd name="connsiteX7" fmla="*/ 4798257 w 5100017"/>
                <a:gd name="connsiteY7" fmla="*/ 274422 h 445588"/>
                <a:gd name="connsiteX8" fmla="*/ 4487173 w 5100017"/>
                <a:gd name="connsiteY8" fmla="*/ 396971 h 445588"/>
                <a:gd name="connsiteX9" fmla="*/ 3827296 w 5100017"/>
                <a:gd name="connsiteY9" fmla="*/ 444105 h 445588"/>
                <a:gd name="connsiteX10" fmla="*/ 3016591 w 5100017"/>
                <a:gd name="connsiteY10" fmla="*/ 434678 h 445588"/>
                <a:gd name="connsiteX11" fmla="*/ 2083337 w 5100017"/>
                <a:gd name="connsiteY11" fmla="*/ 415824 h 445588"/>
                <a:gd name="connsiteX12" fmla="*/ 1357474 w 5100017"/>
                <a:gd name="connsiteY12" fmla="*/ 396971 h 445588"/>
                <a:gd name="connsiteX13" fmla="*/ 735305 w 5100017"/>
                <a:gd name="connsiteY13" fmla="*/ 387544 h 445588"/>
                <a:gd name="connsiteX14" fmla="*/ 377086 w 5100017"/>
                <a:gd name="connsiteY14" fmla="*/ 302703 h 445588"/>
                <a:gd name="connsiteX15" fmla="*/ 188550 w 5100017"/>
                <a:gd name="connsiteY15" fmla="*/ 161301 h 445588"/>
                <a:gd name="connsiteX16" fmla="*/ 14 w 5100017"/>
                <a:gd name="connsiteY16" fmla="*/ 19899 h 445588"/>
                <a:gd name="connsiteX17" fmla="*/ 197977 w 5100017"/>
                <a:gd name="connsiteY17" fmla="*/ 114167 h 445588"/>
                <a:gd name="connsiteX18" fmla="*/ 395940 w 5100017"/>
                <a:gd name="connsiteY18" fmla="*/ 199008 h 445588"/>
                <a:gd name="connsiteX19" fmla="*/ 622183 w 5100017"/>
                <a:gd name="connsiteY19" fmla="*/ 227288 h 445588"/>
                <a:gd name="connsiteX20" fmla="*/ 1065243 w 5100017"/>
                <a:gd name="connsiteY20" fmla="*/ 227288 h 445588"/>
                <a:gd name="connsiteX21" fmla="*/ 1489449 w 5100017"/>
                <a:gd name="connsiteY21" fmla="*/ 227288 h 445588"/>
                <a:gd name="connsiteX22" fmla="*/ 1894801 w 5100017"/>
                <a:gd name="connsiteY22" fmla="*/ 227288 h 445588"/>
                <a:gd name="connsiteX23" fmla="*/ 2290727 w 5100017"/>
                <a:gd name="connsiteY23" fmla="*/ 234334 h 445588"/>
                <a:gd name="connsiteX0" fmla="*/ 2290792 w 5100082"/>
                <a:gd name="connsiteY0" fmla="*/ 234334 h 445588"/>
                <a:gd name="connsiteX1" fmla="*/ 3318314 w 5100082"/>
                <a:gd name="connsiteY1" fmla="*/ 236715 h 445588"/>
                <a:gd name="connsiteX2" fmla="*/ 4284513 w 5100082"/>
                <a:gd name="connsiteY2" fmla="*/ 241379 h 445588"/>
                <a:gd name="connsiteX3" fmla="*/ 4694627 w 5100082"/>
                <a:gd name="connsiteY3" fmla="*/ 189581 h 445588"/>
                <a:gd name="connsiteX4" fmla="*/ 4998568 w 5100082"/>
                <a:gd name="connsiteY4" fmla="*/ 62466 h 445588"/>
                <a:gd name="connsiteX5" fmla="*/ 5099980 w 5100082"/>
                <a:gd name="connsiteY5" fmla="*/ 1045 h 445588"/>
                <a:gd name="connsiteX6" fmla="*/ 5012856 w 5100082"/>
                <a:gd name="connsiteY6" fmla="*/ 109502 h 445588"/>
                <a:gd name="connsiteX7" fmla="*/ 4798322 w 5100082"/>
                <a:gd name="connsiteY7" fmla="*/ 274422 h 445588"/>
                <a:gd name="connsiteX8" fmla="*/ 4487238 w 5100082"/>
                <a:gd name="connsiteY8" fmla="*/ 396971 h 445588"/>
                <a:gd name="connsiteX9" fmla="*/ 3827361 w 5100082"/>
                <a:gd name="connsiteY9" fmla="*/ 444105 h 445588"/>
                <a:gd name="connsiteX10" fmla="*/ 3016656 w 5100082"/>
                <a:gd name="connsiteY10" fmla="*/ 434678 h 445588"/>
                <a:gd name="connsiteX11" fmla="*/ 2083402 w 5100082"/>
                <a:gd name="connsiteY11" fmla="*/ 415824 h 445588"/>
                <a:gd name="connsiteX12" fmla="*/ 1357539 w 5100082"/>
                <a:gd name="connsiteY12" fmla="*/ 396971 h 445588"/>
                <a:gd name="connsiteX13" fmla="*/ 735370 w 5100082"/>
                <a:gd name="connsiteY13" fmla="*/ 387544 h 445588"/>
                <a:gd name="connsiteX14" fmla="*/ 377151 w 5100082"/>
                <a:gd name="connsiteY14" fmla="*/ 302703 h 445588"/>
                <a:gd name="connsiteX15" fmla="*/ 176709 w 5100082"/>
                <a:gd name="connsiteY15" fmla="*/ 170826 h 445588"/>
                <a:gd name="connsiteX16" fmla="*/ 79 w 5100082"/>
                <a:gd name="connsiteY16" fmla="*/ 19899 h 445588"/>
                <a:gd name="connsiteX17" fmla="*/ 198042 w 5100082"/>
                <a:gd name="connsiteY17" fmla="*/ 114167 h 445588"/>
                <a:gd name="connsiteX18" fmla="*/ 396005 w 5100082"/>
                <a:gd name="connsiteY18" fmla="*/ 199008 h 445588"/>
                <a:gd name="connsiteX19" fmla="*/ 622248 w 5100082"/>
                <a:gd name="connsiteY19" fmla="*/ 227288 h 445588"/>
                <a:gd name="connsiteX20" fmla="*/ 1065308 w 5100082"/>
                <a:gd name="connsiteY20" fmla="*/ 227288 h 445588"/>
                <a:gd name="connsiteX21" fmla="*/ 1489514 w 5100082"/>
                <a:gd name="connsiteY21" fmla="*/ 227288 h 445588"/>
                <a:gd name="connsiteX22" fmla="*/ 1894866 w 5100082"/>
                <a:gd name="connsiteY22" fmla="*/ 227288 h 445588"/>
                <a:gd name="connsiteX23" fmla="*/ 2290792 w 5100082"/>
                <a:gd name="connsiteY23" fmla="*/ 234334 h 445588"/>
                <a:gd name="connsiteX0" fmla="*/ 2290953 w 5100243"/>
                <a:gd name="connsiteY0" fmla="*/ 234334 h 445588"/>
                <a:gd name="connsiteX1" fmla="*/ 3318475 w 5100243"/>
                <a:gd name="connsiteY1" fmla="*/ 236715 h 445588"/>
                <a:gd name="connsiteX2" fmla="*/ 4284674 w 5100243"/>
                <a:gd name="connsiteY2" fmla="*/ 241379 h 445588"/>
                <a:gd name="connsiteX3" fmla="*/ 4694788 w 5100243"/>
                <a:gd name="connsiteY3" fmla="*/ 189581 h 445588"/>
                <a:gd name="connsiteX4" fmla="*/ 4998729 w 5100243"/>
                <a:gd name="connsiteY4" fmla="*/ 62466 h 445588"/>
                <a:gd name="connsiteX5" fmla="*/ 5100141 w 5100243"/>
                <a:gd name="connsiteY5" fmla="*/ 1045 h 445588"/>
                <a:gd name="connsiteX6" fmla="*/ 5013017 w 5100243"/>
                <a:gd name="connsiteY6" fmla="*/ 109502 h 445588"/>
                <a:gd name="connsiteX7" fmla="*/ 4798483 w 5100243"/>
                <a:gd name="connsiteY7" fmla="*/ 274422 h 445588"/>
                <a:gd name="connsiteX8" fmla="*/ 4487399 w 5100243"/>
                <a:gd name="connsiteY8" fmla="*/ 396971 h 445588"/>
                <a:gd name="connsiteX9" fmla="*/ 3827522 w 5100243"/>
                <a:gd name="connsiteY9" fmla="*/ 444105 h 445588"/>
                <a:gd name="connsiteX10" fmla="*/ 3016817 w 5100243"/>
                <a:gd name="connsiteY10" fmla="*/ 434678 h 445588"/>
                <a:gd name="connsiteX11" fmla="*/ 2083563 w 5100243"/>
                <a:gd name="connsiteY11" fmla="*/ 415824 h 445588"/>
                <a:gd name="connsiteX12" fmla="*/ 1357700 w 5100243"/>
                <a:gd name="connsiteY12" fmla="*/ 396971 h 445588"/>
                <a:gd name="connsiteX13" fmla="*/ 735531 w 5100243"/>
                <a:gd name="connsiteY13" fmla="*/ 387544 h 445588"/>
                <a:gd name="connsiteX14" fmla="*/ 377312 w 5100243"/>
                <a:gd name="connsiteY14" fmla="*/ 302703 h 445588"/>
                <a:gd name="connsiteX15" fmla="*/ 176870 w 5100243"/>
                <a:gd name="connsiteY15" fmla="*/ 170826 h 445588"/>
                <a:gd name="connsiteX16" fmla="*/ 240 w 5100243"/>
                <a:gd name="connsiteY16" fmla="*/ 19899 h 445588"/>
                <a:gd name="connsiteX17" fmla="*/ 214872 w 5100243"/>
                <a:gd name="connsiteY17" fmla="*/ 133217 h 445588"/>
                <a:gd name="connsiteX18" fmla="*/ 396166 w 5100243"/>
                <a:gd name="connsiteY18" fmla="*/ 199008 h 445588"/>
                <a:gd name="connsiteX19" fmla="*/ 622409 w 5100243"/>
                <a:gd name="connsiteY19" fmla="*/ 227288 h 445588"/>
                <a:gd name="connsiteX20" fmla="*/ 1065469 w 5100243"/>
                <a:gd name="connsiteY20" fmla="*/ 227288 h 445588"/>
                <a:gd name="connsiteX21" fmla="*/ 1489675 w 5100243"/>
                <a:gd name="connsiteY21" fmla="*/ 227288 h 445588"/>
                <a:gd name="connsiteX22" fmla="*/ 1895027 w 5100243"/>
                <a:gd name="connsiteY22" fmla="*/ 227288 h 445588"/>
                <a:gd name="connsiteX23" fmla="*/ 2290953 w 5100243"/>
                <a:gd name="connsiteY23" fmla="*/ 234334 h 445588"/>
                <a:gd name="connsiteX0" fmla="*/ 2290965 w 5100255"/>
                <a:gd name="connsiteY0" fmla="*/ 234334 h 445588"/>
                <a:gd name="connsiteX1" fmla="*/ 3318487 w 5100255"/>
                <a:gd name="connsiteY1" fmla="*/ 236715 h 445588"/>
                <a:gd name="connsiteX2" fmla="*/ 4284686 w 5100255"/>
                <a:gd name="connsiteY2" fmla="*/ 241379 h 445588"/>
                <a:gd name="connsiteX3" fmla="*/ 4694800 w 5100255"/>
                <a:gd name="connsiteY3" fmla="*/ 189581 h 445588"/>
                <a:gd name="connsiteX4" fmla="*/ 4998741 w 5100255"/>
                <a:gd name="connsiteY4" fmla="*/ 62466 h 445588"/>
                <a:gd name="connsiteX5" fmla="*/ 5100153 w 5100255"/>
                <a:gd name="connsiteY5" fmla="*/ 1045 h 445588"/>
                <a:gd name="connsiteX6" fmla="*/ 5013029 w 5100255"/>
                <a:gd name="connsiteY6" fmla="*/ 109502 h 445588"/>
                <a:gd name="connsiteX7" fmla="*/ 4798495 w 5100255"/>
                <a:gd name="connsiteY7" fmla="*/ 274422 h 445588"/>
                <a:gd name="connsiteX8" fmla="*/ 4487411 w 5100255"/>
                <a:gd name="connsiteY8" fmla="*/ 396971 h 445588"/>
                <a:gd name="connsiteX9" fmla="*/ 3827534 w 5100255"/>
                <a:gd name="connsiteY9" fmla="*/ 444105 h 445588"/>
                <a:gd name="connsiteX10" fmla="*/ 3016829 w 5100255"/>
                <a:gd name="connsiteY10" fmla="*/ 434678 h 445588"/>
                <a:gd name="connsiteX11" fmla="*/ 2083575 w 5100255"/>
                <a:gd name="connsiteY11" fmla="*/ 415824 h 445588"/>
                <a:gd name="connsiteX12" fmla="*/ 1357712 w 5100255"/>
                <a:gd name="connsiteY12" fmla="*/ 396971 h 445588"/>
                <a:gd name="connsiteX13" fmla="*/ 735543 w 5100255"/>
                <a:gd name="connsiteY13" fmla="*/ 387544 h 445588"/>
                <a:gd name="connsiteX14" fmla="*/ 413043 w 5100255"/>
                <a:gd name="connsiteY14" fmla="*/ 314609 h 445588"/>
                <a:gd name="connsiteX15" fmla="*/ 176882 w 5100255"/>
                <a:gd name="connsiteY15" fmla="*/ 170826 h 445588"/>
                <a:gd name="connsiteX16" fmla="*/ 252 w 5100255"/>
                <a:gd name="connsiteY16" fmla="*/ 19899 h 445588"/>
                <a:gd name="connsiteX17" fmla="*/ 214884 w 5100255"/>
                <a:gd name="connsiteY17" fmla="*/ 133217 h 445588"/>
                <a:gd name="connsiteX18" fmla="*/ 396178 w 5100255"/>
                <a:gd name="connsiteY18" fmla="*/ 199008 h 445588"/>
                <a:gd name="connsiteX19" fmla="*/ 622421 w 5100255"/>
                <a:gd name="connsiteY19" fmla="*/ 227288 h 445588"/>
                <a:gd name="connsiteX20" fmla="*/ 1065481 w 5100255"/>
                <a:gd name="connsiteY20" fmla="*/ 227288 h 445588"/>
                <a:gd name="connsiteX21" fmla="*/ 1489687 w 5100255"/>
                <a:gd name="connsiteY21" fmla="*/ 227288 h 445588"/>
                <a:gd name="connsiteX22" fmla="*/ 1895039 w 5100255"/>
                <a:gd name="connsiteY22" fmla="*/ 227288 h 445588"/>
                <a:gd name="connsiteX23" fmla="*/ 2290965 w 5100255"/>
                <a:gd name="connsiteY23" fmla="*/ 234334 h 445588"/>
                <a:gd name="connsiteX0" fmla="*/ 2290965 w 5100255"/>
                <a:gd name="connsiteY0" fmla="*/ 234334 h 445588"/>
                <a:gd name="connsiteX1" fmla="*/ 3318487 w 5100255"/>
                <a:gd name="connsiteY1" fmla="*/ 236715 h 445588"/>
                <a:gd name="connsiteX2" fmla="*/ 4284686 w 5100255"/>
                <a:gd name="connsiteY2" fmla="*/ 241379 h 445588"/>
                <a:gd name="connsiteX3" fmla="*/ 4694800 w 5100255"/>
                <a:gd name="connsiteY3" fmla="*/ 189581 h 445588"/>
                <a:gd name="connsiteX4" fmla="*/ 4998741 w 5100255"/>
                <a:gd name="connsiteY4" fmla="*/ 62466 h 445588"/>
                <a:gd name="connsiteX5" fmla="*/ 5100153 w 5100255"/>
                <a:gd name="connsiteY5" fmla="*/ 1045 h 445588"/>
                <a:gd name="connsiteX6" fmla="*/ 5013029 w 5100255"/>
                <a:gd name="connsiteY6" fmla="*/ 109502 h 445588"/>
                <a:gd name="connsiteX7" fmla="*/ 4798495 w 5100255"/>
                <a:gd name="connsiteY7" fmla="*/ 274422 h 445588"/>
                <a:gd name="connsiteX8" fmla="*/ 4487411 w 5100255"/>
                <a:gd name="connsiteY8" fmla="*/ 396971 h 445588"/>
                <a:gd name="connsiteX9" fmla="*/ 3827534 w 5100255"/>
                <a:gd name="connsiteY9" fmla="*/ 444105 h 445588"/>
                <a:gd name="connsiteX10" fmla="*/ 3016829 w 5100255"/>
                <a:gd name="connsiteY10" fmla="*/ 434678 h 445588"/>
                <a:gd name="connsiteX11" fmla="*/ 2083575 w 5100255"/>
                <a:gd name="connsiteY11" fmla="*/ 415824 h 445588"/>
                <a:gd name="connsiteX12" fmla="*/ 1357712 w 5100255"/>
                <a:gd name="connsiteY12" fmla="*/ 396971 h 445588"/>
                <a:gd name="connsiteX13" fmla="*/ 704587 w 5100255"/>
                <a:gd name="connsiteY13" fmla="*/ 389925 h 445588"/>
                <a:gd name="connsiteX14" fmla="*/ 413043 w 5100255"/>
                <a:gd name="connsiteY14" fmla="*/ 314609 h 445588"/>
                <a:gd name="connsiteX15" fmla="*/ 176882 w 5100255"/>
                <a:gd name="connsiteY15" fmla="*/ 170826 h 445588"/>
                <a:gd name="connsiteX16" fmla="*/ 252 w 5100255"/>
                <a:gd name="connsiteY16" fmla="*/ 19899 h 445588"/>
                <a:gd name="connsiteX17" fmla="*/ 214884 w 5100255"/>
                <a:gd name="connsiteY17" fmla="*/ 133217 h 445588"/>
                <a:gd name="connsiteX18" fmla="*/ 396178 w 5100255"/>
                <a:gd name="connsiteY18" fmla="*/ 199008 h 445588"/>
                <a:gd name="connsiteX19" fmla="*/ 622421 w 5100255"/>
                <a:gd name="connsiteY19" fmla="*/ 227288 h 445588"/>
                <a:gd name="connsiteX20" fmla="*/ 1065481 w 5100255"/>
                <a:gd name="connsiteY20" fmla="*/ 227288 h 445588"/>
                <a:gd name="connsiteX21" fmla="*/ 1489687 w 5100255"/>
                <a:gd name="connsiteY21" fmla="*/ 227288 h 445588"/>
                <a:gd name="connsiteX22" fmla="*/ 1895039 w 5100255"/>
                <a:gd name="connsiteY22" fmla="*/ 227288 h 445588"/>
                <a:gd name="connsiteX23" fmla="*/ 2290965 w 5100255"/>
                <a:gd name="connsiteY23" fmla="*/ 234334 h 445588"/>
                <a:gd name="connsiteX0" fmla="*/ 2290965 w 5097879"/>
                <a:gd name="connsiteY0" fmla="*/ 246051 h 457305"/>
                <a:gd name="connsiteX1" fmla="*/ 3318487 w 5097879"/>
                <a:gd name="connsiteY1" fmla="*/ 248432 h 457305"/>
                <a:gd name="connsiteX2" fmla="*/ 4284686 w 5097879"/>
                <a:gd name="connsiteY2" fmla="*/ 253096 h 457305"/>
                <a:gd name="connsiteX3" fmla="*/ 4694800 w 5097879"/>
                <a:gd name="connsiteY3" fmla="*/ 201298 h 457305"/>
                <a:gd name="connsiteX4" fmla="*/ 4998741 w 5097879"/>
                <a:gd name="connsiteY4" fmla="*/ 74183 h 457305"/>
                <a:gd name="connsiteX5" fmla="*/ 5097771 w 5097879"/>
                <a:gd name="connsiteY5" fmla="*/ 855 h 457305"/>
                <a:gd name="connsiteX6" fmla="*/ 5013029 w 5097879"/>
                <a:gd name="connsiteY6" fmla="*/ 121219 h 457305"/>
                <a:gd name="connsiteX7" fmla="*/ 4798495 w 5097879"/>
                <a:gd name="connsiteY7" fmla="*/ 286139 h 457305"/>
                <a:gd name="connsiteX8" fmla="*/ 4487411 w 5097879"/>
                <a:gd name="connsiteY8" fmla="*/ 408688 h 457305"/>
                <a:gd name="connsiteX9" fmla="*/ 3827534 w 5097879"/>
                <a:gd name="connsiteY9" fmla="*/ 455822 h 457305"/>
                <a:gd name="connsiteX10" fmla="*/ 3016829 w 5097879"/>
                <a:gd name="connsiteY10" fmla="*/ 446395 h 457305"/>
                <a:gd name="connsiteX11" fmla="*/ 2083575 w 5097879"/>
                <a:gd name="connsiteY11" fmla="*/ 427541 h 457305"/>
                <a:gd name="connsiteX12" fmla="*/ 1357712 w 5097879"/>
                <a:gd name="connsiteY12" fmla="*/ 408688 h 457305"/>
                <a:gd name="connsiteX13" fmla="*/ 704587 w 5097879"/>
                <a:gd name="connsiteY13" fmla="*/ 401642 h 457305"/>
                <a:gd name="connsiteX14" fmla="*/ 413043 w 5097879"/>
                <a:gd name="connsiteY14" fmla="*/ 326326 h 457305"/>
                <a:gd name="connsiteX15" fmla="*/ 176882 w 5097879"/>
                <a:gd name="connsiteY15" fmla="*/ 182543 h 457305"/>
                <a:gd name="connsiteX16" fmla="*/ 252 w 5097879"/>
                <a:gd name="connsiteY16" fmla="*/ 31616 h 457305"/>
                <a:gd name="connsiteX17" fmla="*/ 214884 w 5097879"/>
                <a:gd name="connsiteY17" fmla="*/ 144934 h 457305"/>
                <a:gd name="connsiteX18" fmla="*/ 396178 w 5097879"/>
                <a:gd name="connsiteY18" fmla="*/ 210725 h 457305"/>
                <a:gd name="connsiteX19" fmla="*/ 622421 w 5097879"/>
                <a:gd name="connsiteY19" fmla="*/ 239005 h 457305"/>
                <a:gd name="connsiteX20" fmla="*/ 1065481 w 5097879"/>
                <a:gd name="connsiteY20" fmla="*/ 239005 h 457305"/>
                <a:gd name="connsiteX21" fmla="*/ 1489687 w 5097879"/>
                <a:gd name="connsiteY21" fmla="*/ 239005 h 457305"/>
                <a:gd name="connsiteX22" fmla="*/ 1895039 w 5097879"/>
                <a:gd name="connsiteY22" fmla="*/ 239005 h 457305"/>
                <a:gd name="connsiteX23" fmla="*/ 2290965 w 5097879"/>
                <a:gd name="connsiteY23" fmla="*/ 246051 h 457305"/>
                <a:gd name="connsiteX0" fmla="*/ 2290965 w 5098349"/>
                <a:gd name="connsiteY0" fmla="*/ 245945 h 457199"/>
                <a:gd name="connsiteX1" fmla="*/ 3318487 w 5098349"/>
                <a:gd name="connsiteY1" fmla="*/ 248326 h 457199"/>
                <a:gd name="connsiteX2" fmla="*/ 4284686 w 5098349"/>
                <a:gd name="connsiteY2" fmla="*/ 252990 h 457199"/>
                <a:gd name="connsiteX3" fmla="*/ 4694800 w 5098349"/>
                <a:gd name="connsiteY3" fmla="*/ 201192 h 457199"/>
                <a:gd name="connsiteX4" fmla="*/ 4977310 w 5098349"/>
                <a:gd name="connsiteY4" fmla="*/ 76458 h 457199"/>
                <a:gd name="connsiteX5" fmla="*/ 5097771 w 5098349"/>
                <a:gd name="connsiteY5" fmla="*/ 749 h 457199"/>
                <a:gd name="connsiteX6" fmla="*/ 5013029 w 5098349"/>
                <a:gd name="connsiteY6" fmla="*/ 121113 h 457199"/>
                <a:gd name="connsiteX7" fmla="*/ 4798495 w 5098349"/>
                <a:gd name="connsiteY7" fmla="*/ 286033 h 457199"/>
                <a:gd name="connsiteX8" fmla="*/ 4487411 w 5098349"/>
                <a:gd name="connsiteY8" fmla="*/ 408582 h 457199"/>
                <a:gd name="connsiteX9" fmla="*/ 3827534 w 5098349"/>
                <a:gd name="connsiteY9" fmla="*/ 455716 h 457199"/>
                <a:gd name="connsiteX10" fmla="*/ 3016829 w 5098349"/>
                <a:gd name="connsiteY10" fmla="*/ 446289 h 457199"/>
                <a:gd name="connsiteX11" fmla="*/ 2083575 w 5098349"/>
                <a:gd name="connsiteY11" fmla="*/ 427435 h 457199"/>
                <a:gd name="connsiteX12" fmla="*/ 1357712 w 5098349"/>
                <a:gd name="connsiteY12" fmla="*/ 408582 h 457199"/>
                <a:gd name="connsiteX13" fmla="*/ 704587 w 5098349"/>
                <a:gd name="connsiteY13" fmla="*/ 401536 h 457199"/>
                <a:gd name="connsiteX14" fmla="*/ 413043 w 5098349"/>
                <a:gd name="connsiteY14" fmla="*/ 326220 h 457199"/>
                <a:gd name="connsiteX15" fmla="*/ 176882 w 5098349"/>
                <a:gd name="connsiteY15" fmla="*/ 182437 h 457199"/>
                <a:gd name="connsiteX16" fmla="*/ 252 w 5098349"/>
                <a:gd name="connsiteY16" fmla="*/ 31510 h 457199"/>
                <a:gd name="connsiteX17" fmla="*/ 214884 w 5098349"/>
                <a:gd name="connsiteY17" fmla="*/ 144828 h 457199"/>
                <a:gd name="connsiteX18" fmla="*/ 396178 w 5098349"/>
                <a:gd name="connsiteY18" fmla="*/ 210619 h 457199"/>
                <a:gd name="connsiteX19" fmla="*/ 622421 w 5098349"/>
                <a:gd name="connsiteY19" fmla="*/ 238899 h 457199"/>
                <a:gd name="connsiteX20" fmla="*/ 1065481 w 5098349"/>
                <a:gd name="connsiteY20" fmla="*/ 238899 h 457199"/>
                <a:gd name="connsiteX21" fmla="*/ 1489687 w 5098349"/>
                <a:gd name="connsiteY21" fmla="*/ 238899 h 457199"/>
                <a:gd name="connsiteX22" fmla="*/ 1895039 w 5098349"/>
                <a:gd name="connsiteY22" fmla="*/ 238899 h 457199"/>
                <a:gd name="connsiteX23" fmla="*/ 2290965 w 5098349"/>
                <a:gd name="connsiteY23" fmla="*/ 245945 h 457199"/>
                <a:gd name="connsiteX0" fmla="*/ 2290965 w 5097787"/>
                <a:gd name="connsiteY0" fmla="*/ 245945 h 457199"/>
                <a:gd name="connsiteX1" fmla="*/ 3318487 w 5097787"/>
                <a:gd name="connsiteY1" fmla="*/ 248326 h 457199"/>
                <a:gd name="connsiteX2" fmla="*/ 4284686 w 5097787"/>
                <a:gd name="connsiteY2" fmla="*/ 252990 h 457199"/>
                <a:gd name="connsiteX3" fmla="*/ 4694800 w 5097787"/>
                <a:gd name="connsiteY3" fmla="*/ 201192 h 457199"/>
                <a:gd name="connsiteX4" fmla="*/ 4977310 w 5097787"/>
                <a:gd name="connsiteY4" fmla="*/ 76458 h 457199"/>
                <a:gd name="connsiteX5" fmla="*/ 5097771 w 5097787"/>
                <a:gd name="connsiteY5" fmla="*/ 749 h 457199"/>
                <a:gd name="connsiteX6" fmla="*/ 4984454 w 5097787"/>
                <a:gd name="connsiteY6" fmla="*/ 121113 h 457199"/>
                <a:gd name="connsiteX7" fmla="*/ 4798495 w 5097787"/>
                <a:gd name="connsiteY7" fmla="*/ 286033 h 457199"/>
                <a:gd name="connsiteX8" fmla="*/ 4487411 w 5097787"/>
                <a:gd name="connsiteY8" fmla="*/ 408582 h 457199"/>
                <a:gd name="connsiteX9" fmla="*/ 3827534 w 5097787"/>
                <a:gd name="connsiteY9" fmla="*/ 455716 h 457199"/>
                <a:gd name="connsiteX10" fmla="*/ 3016829 w 5097787"/>
                <a:gd name="connsiteY10" fmla="*/ 446289 h 457199"/>
                <a:gd name="connsiteX11" fmla="*/ 2083575 w 5097787"/>
                <a:gd name="connsiteY11" fmla="*/ 427435 h 457199"/>
                <a:gd name="connsiteX12" fmla="*/ 1357712 w 5097787"/>
                <a:gd name="connsiteY12" fmla="*/ 408582 h 457199"/>
                <a:gd name="connsiteX13" fmla="*/ 704587 w 5097787"/>
                <a:gd name="connsiteY13" fmla="*/ 401536 h 457199"/>
                <a:gd name="connsiteX14" fmla="*/ 413043 w 5097787"/>
                <a:gd name="connsiteY14" fmla="*/ 326220 h 457199"/>
                <a:gd name="connsiteX15" fmla="*/ 176882 w 5097787"/>
                <a:gd name="connsiteY15" fmla="*/ 182437 h 457199"/>
                <a:gd name="connsiteX16" fmla="*/ 252 w 5097787"/>
                <a:gd name="connsiteY16" fmla="*/ 31510 h 457199"/>
                <a:gd name="connsiteX17" fmla="*/ 214884 w 5097787"/>
                <a:gd name="connsiteY17" fmla="*/ 144828 h 457199"/>
                <a:gd name="connsiteX18" fmla="*/ 396178 w 5097787"/>
                <a:gd name="connsiteY18" fmla="*/ 210619 h 457199"/>
                <a:gd name="connsiteX19" fmla="*/ 622421 w 5097787"/>
                <a:gd name="connsiteY19" fmla="*/ 238899 h 457199"/>
                <a:gd name="connsiteX20" fmla="*/ 1065481 w 5097787"/>
                <a:gd name="connsiteY20" fmla="*/ 238899 h 457199"/>
                <a:gd name="connsiteX21" fmla="*/ 1489687 w 5097787"/>
                <a:gd name="connsiteY21" fmla="*/ 238899 h 457199"/>
                <a:gd name="connsiteX22" fmla="*/ 1895039 w 5097787"/>
                <a:gd name="connsiteY22" fmla="*/ 238899 h 457199"/>
                <a:gd name="connsiteX23" fmla="*/ 2290965 w 5097787"/>
                <a:gd name="connsiteY23" fmla="*/ 245945 h 457199"/>
                <a:gd name="connsiteX0" fmla="*/ 2290965 w 5097787"/>
                <a:gd name="connsiteY0" fmla="*/ 245945 h 457199"/>
                <a:gd name="connsiteX1" fmla="*/ 3318487 w 5097787"/>
                <a:gd name="connsiteY1" fmla="*/ 248326 h 457199"/>
                <a:gd name="connsiteX2" fmla="*/ 4284686 w 5097787"/>
                <a:gd name="connsiteY2" fmla="*/ 252990 h 457199"/>
                <a:gd name="connsiteX3" fmla="*/ 4694800 w 5097787"/>
                <a:gd name="connsiteY3" fmla="*/ 201192 h 457199"/>
                <a:gd name="connsiteX4" fmla="*/ 4977310 w 5097787"/>
                <a:gd name="connsiteY4" fmla="*/ 76458 h 457199"/>
                <a:gd name="connsiteX5" fmla="*/ 5097771 w 5097787"/>
                <a:gd name="connsiteY5" fmla="*/ 749 h 457199"/>
                <a:gd name="connsiteX6" fmla="*/ 4984454 w 5097787"/>
                <a:gd name="connsiteY6" fmla="*/ 121113 h 457199"/>
                <a:gd name="connsiteX7" fmla="*/ 4784208 w 5097787"/>
                <a:gd name="connsiteY7" fmla="*/ 286033 h 457199"/>
                <a:gd name="connsiteX8" fmla="*/ 4487411 w 5097787"/>
                <a:gd name="connsiteY8" fmla="*/ 408582 h 457199"/>
                <a:gd name="connsiteX9" fmla="*/ 3827534 w 5097787"/>
                <a:gd name="connsiteY9" fmla="*/ 455716 h 457199"/>
                <a:gd name="connsiteX10" fmla="*/ 3016829 w 5097787"/>
                <a:gd name="connsiteY10" fmla="*/ 446289 h 457199"/>
                <a:gd name="connsiteX11" fmla="*/ 2083575 w 5097787"/>
                <a:gd name="connsiteY11" fmla="*/ 427435 h 457199"/>
                <a:gd name="connsiteX12" fmla="*/ 1357712 w 5097787"/>
                <a:gd name="connsiteY12" fmla="*/ 408582 h 457199"/>
                <a:gd name="connsiteX13" fmla="*/ 704587 w 5097787"/>
                <a:gd name="connsiteY13" fmla="*/ 401536 h 457199"/>
                <a:gd name="connsiteX14" fmla="*/ 413043 w 5097787"/>
                <a:gd name="connsiteY14" fmla="*/ 326220 h 457199"/>
                <a:gd name="connsiteX15" fmla="*/ 176882 w 5097787"/>
                <a:gd name="connsiteY15" fmla="*/ 182437 h 457199"/>
                <a:gd name="connsiteX16" fmla="*/ 252 w 5097787"/>
                <a:gd name="connsiteY16" fmla="*/ 31510 h 457199"/>
                <a:gd name="connsiteX17" fmla="*/ 214884 w 5097787"/>
                <a:gd name="connsiteY17" fmla="*/ 144828 h 457199"/>
                <a:gd name="connsiteX18" fmla="*/ 396178 w 5097787"/>
                <a:gd name="connsiteY18" fmla="*/ 210619 h 457199"/>
                <a:gd name="connsiteX19" fmla="*/ 622421 w 5097787"/>
                <a:gd name="connsiteY19" fmla="*/ 238899 h 457199"/>
                <a:gd name="connsiteX20" fmla="*/ 1065481 w 5097787"/>
                <a:gd name="connsiteY20" fmla="*/ 238899 h 457199"/>
                <a:gd name="connsiteX21" fmla="*/ 1489687 w 5097787"/>
                <a:gd name="connsiteY21" fmla="*/ 238899 h 457199"/>
                <a:gd name="connsiteX22" fmla="*/ 1895039 w 5097787"/>
                <a:gd name="connsiteY22" fmla="*/ 238899 h 457199"/>
                <a:gd name="connsiteX23" fmla="*/ 2290965 w 5097787"/>
                <a:gd name="connsiteY23" fmla="*/ 245945 h 457199"/>
                <a:gd name="connsiteX0" fmla="*/ 2290965 w 5081124"/>
                <a:gd name="connsiteY0" fmla="*/ 234199 h 445453"/>
                <a:gd name="connsiteX1" fmla="*/ 3318487 w 5081124"/>
                <a:gd name="connsiteY1" fmla="*/ 236580 h 445453"/>
                <a:gd name="connsiteX2" fmla="*/ 4284686 w 5081124"/>
                <a:gd name="connsiteY2" fmla="*/ 241244 h 445453"/>
                <a:gd name="connsiteX3" fmla="*/ 4694800 w 5081124"/>
                <a:gd name="connsiteY3" fmla="*/ 189446 h 445453"/>
                <a:gd name="connsiteX4" fmla="*/ 4977310 w 5081124"/>
                <a:gd name="connsiteY4" fmla="*/ 64712 h 445453"/>
                <a:gd name="connsiteX5" fmla="*/ 5081103 w 5081124"/>
                <a:gd name="connsiteY5" fmla="*/ 909 h 445453"/>
                <a:gd name="connsiteX6" fmla="*/ 4984454 w 5081124"/>
                <a:gd name="connsiteY6" fmla="*/ 109367 h 445453"/>
                <a:gd name="connsiteX7" fmla="*/ 4784208 w 5081124"/>
                <a:gd name="connsiteY7" fmla="*/ 274287 h 445453"/>
                <a:gd name="connsiteX8" fmla="*/ 4487411 w 5081124"/>
                <a:gd name="connsiteY8" fmla="*/ 396836 h 445453"/>
                <a:gd name="connsiteX9" fmla="*/ 3827534 w 5081124"/>
                <a:gd name="connsiteY9" fmla="*/ 443970 h 445453"/>
                <a:gd name="connsiteX10" fmla="*/ 3016829 w 5081124"/>
                <a:gd name="connsiteY10" fmla="*/ 434543 h 445453"/>
                <a:gd name="connsiteX11" fmla="*/ 2083575 w 5081124"/>
                <a:gd name="connsiteY11" fmla="*/ 415689 h 445453"/>
                <a:gd name="connsiteX12" fmla="*/ 1357712 w 5081124"/>
                <a:gd name="connsiteY12" fmla="*/ 396836 h 445453"/>
                <a:gd name="connsiteX13" fmla="*/ 704587 w 5081124"/>
                <a:gd name="connsiteY13" fmla="*/ 389790 h 445453"/>
                <a:gd name="connsiteX14" fmla="*/ 413043 w 5081124"/>
                <a:gd name="connsiteY14" fmla="*/ 314474 h 445453"/>
                <a:gd name="connsiteX15" fmla="*/ 176882 w 5081124"/>
                <a:gd name="connsiteY15" fmla="*/ 170691 h 445453"/>
                <a:gd name="connsiteX16" fmla="*/ 252 w 5081124"/>
                <a:gd name="connsiteY16" fmla="*/ 19764 h 445453"/>
                <a:gd name="connsiteX17" fmla="*/ 214884 w 5081124"/>
                <a:gd name="connsiteY17" fmla="*/ 133082 h 445453"/>
                <a:gd name="connsiteX18" fmla="*/ 396178 w 5081124"/>
                <a:gd name="connsiteY18" fmla="*/ 198873 h 445453"/>
                <a:gd name="connsiteX19" fmla="*/ 622421 w 5081124"/>
                <a:gd name="connsiteY19" fmla="*/ 227153 h 445453"/>
                <a:gd name="connsiteX20" fmla="*/ 1065481 w 5081124"/>
                <a:gd name="connsiteY20" fmla="*/ 227153 h 445453"/>
                <a:gd name="connsiteX21" fmla="*/ 1489687 w 5081124"/>
                <a:gd name="connsiteY21" fmla="*/ 227153 h 445453"/>
                <a:gd name="connsiteX22" fmla="*/ 1895039 w 5081124"/>
                <a:gd name="connsiteY22" fmla="*/ 227153 h 445453"/>
                <a:gd name="connsiteX23" fmla="*/ 2290965 w 5081124"/>
                <a:gd name="connsiteY23" fmla="*/ 234199 h 445453"/>
                <a:gd name="connsiteX0" fmla="*/ 2290965 w 5081114"/>
                <a:gd name="connsiteY0" fmla="*/ 234199 h 445453"/>
                <a:gd name="connsiteX1" fmla="*/ 3318487 w 5081114"/>
                <a:gd name="connsiteY1" fmla="*/ 236580 h 445453"/>
                <a:gd name="connsiteX2" fmla="*/ 4284686 w 5081114"/>
                <a:gd name="connsiteY2" fmla="*/ 241244 h 445453"/>
                <a:gd name="connsiteX3" fmla="*/ 4694800 w 5081114"/>
                <a:gd name="connsiteY3" fmla="*/ 189446 h 445453"/>
                <a:gd name="connsiteX4" fmla="*/ 4977310 w 5081114"/>
                <a:gd name="connsiteY4" fmla="*/ 64712 h 445453"/>
                <a:gd name="connsiteX5" fmla="*/ 5081103 w 5081114"/>
                <a:gd name="connsiteY5" fmla="*/ 909 h 445453"/>
                <a:gd name="connsiteX6" fmla="*/ 4972548 w 5081114"/>
                <a:gd name="connsiteY6" fmla="*/ 109367 h 445453"/>
                <a:gd name="connsiteX7" fmla="*/ 4784208 w 5081114"/>
                <a:gd name="connsiteY7" fmla="*/ 274287 h 445453"/>
                <a:gd name="connsiteX8" fmla="*/ 4487411 w 5081114"/>
                <a:gd name="connsiteY8" fmla="*/ 396836 h 445453"/>
                <a:gd name="connsiteX9" fmla="*/ 3827534 w 5081114"/>
                <a:gd name="connsiteY9" fmla="*/ 443970 h 445453"/>
                <a:gd name="connsiteX10" fmla="*/ 3016829 w 5081114"/>
                <a:gd name="connsiteY10" fmla="*/ 434543 h 445453"/>
                <a:gd name="connsiteX11" fmla="*/ 2083575 w 5081114"/>
                <a:gd name="connsiteY11" fmla="*/ 415689 h 445453"/>
                <a:gd name="connsiteX12" fmla="*/ 1357712 w 5081114"/>
                <a:gd name="connsiteY12" fmla="*/ 396836 h 445453"/>
                <a:gd name="connsiteX13" fmla="*/ 704587 w 5081114"/>
                <a:gd name="connsiteY13" fmla="*/ 389790 h 445453"/>
                <a:gd name="connsiteX14" fmla="*/ 413043 w 5081114"/>
                <a:gd name="connsiteY14" fmla="*/ 314474 h 445453"/>
                <a:gd name="connsiteX15" fmla="*/ 176882 w 5081114"/>
                <a:gd name="connsiteY15" fmla="*/ 170691 h 445453"/>
                <a:gd name="connsiteX16" fmla="*/ 252 w 5081114"/>
                <a:gd name="connsiteY16" fmla="*/ 19764 h 445453"/>
                <a:gd name="connsiteX17" fmla="*/ 214884 w 5081114"/>
                <a:gd name="connsiteY17" fmla="*/ 133082 h 445453"/>
                <a:gd name="connsiteX18" fmla="*/ 396178 w 5081114"/>
                <a:gd name="connsiteY18" fmla="*/ 198873 h 445453"/>
                <a:gd name="connsiteX19" fmla="*/ 622421 w 5081114"/>
                <a:gd name="connsiteY19" fmla="*/ 227153 h 445453"/>
                <a:gd name="connsiteX20" fmla="*/ 1065481 w 5081114"/>
                <a:gd name="connsiteY20" fmla="*/ 227153 h 445453"/>
                <a:gd name="connsiteX21" fmla="*/ 1489687 w 5081114"/>
                <a:gd name="connsiteY21" fmla="*/ 227153 h 445453"/>
                <a:gd name="connsiteX22" fmla="*/ 1895039 w 5081114"/>
                <a:gd name="connsiteY22" fmla="*/ 227153 h 445453"/>
                <a:gd name="connsiteX23" fmla="*/ 2290965 w 5081114"/>
                <a:gd name="connsiteY23" fmla="*/ 234199 h 445453"/>
                <a:gd name="connsiteX0" fmla="*/ 2290965 w 5081114"/>
                <a:gd name="connsiteY0" fmla="*/ 234199 h 445453"/>
                <a:gd name="connsiteX1" fmla="*/ 3318487 w 5081114"/>
                <a:gd name="connsiteY1" fmla="*/ 236580 h 445453"/>
                <a:gd name="connsiteX2" fmla="*/ 4284686 w 5081114"/>
                <a:gd name="connsiteY2" fmla="*/ 241244 h 445453"/>
                <a:gd name="connsiteX3" fmla="*/ 4694800 w 5081114"/>
                <a:gd name="connsiteY3" fmla="*/ 189446 h 445453"/>
                <a:gd name="connsiteX4" fmla="*/ 4977310 w 5081114"/>
                <a:gd name="connsiteY4" fmla="*/ 64712 h 445453"/>
                <a:gd name="connsiteX5" fmla="*/ 5081103 w 5081114"/>
                <a:gd name="connsiteY5" fmla="*/ 909 h 445453"/>
                <a:gd name="connsiteX6" fmla="*/ 4972548 w 5081114"/>
                <a:gd name="connsiteY6" fmla="*/ 109367 h 445453"/>
                <a:gd name="connsiteX7" fmla="*/ 4765158 w 5081114"/>
                <a:gd name="connsiteY7" fmla="*/ 279050 h 445453"/>
                <a:gd name="connsiteX8" fmla="*/ 4487411 w 5081114"/>
                <a:gd name="connsiteY8" fmla="*/ 396836 h 445453"/>
                <a:gd name="connsiteX9" fmla="*/ 3827534 w 5081114"/>
                <a:gd name="connsiteY9" fmla="*/ 443970 h 445453"/>
                <a:gd name="connsiteX10" fmla="*/ 3016829 w 5081114"/>
                <a:gd name="connsiteY10" fmla="*/ 434543 h 445453"/>
                <a:gd name="connsiteX11" fmla="*/ 2083575 w 5081114"/>
                <a:gd name="connsiteY11" fmla="*/ 415689 h 445453"/>
                <a:gd name="connsiteX12" fmla="*/ 1357712 w 5081114"/>
                <a:gd name="connsiteY12" fmla="*/ 396836 h 445453"/>
                <a:gd name="connsiteX13" fmla="*/ 704587 w 5081114"/>
                <a:gd name="connsiteY13" fmla="*/ 389790 h 445453"/>
                <a:gd name="connsiteX14" fmla="*/ 413043 w 5081114"/>
                <a:gd name="connsiteY14" fmla="*/ 314474 h 445453"/>
                <a:gd name="connsiteX15" fmla="*/ 176882 w 5081114"/>
                <a:gd name="connsiteY15" fmla="*/ 170691 h 445453"/>
                <a:gd name="connsiteX16" fmla="*/ 252 w 5081114"/>
                <a:gd name="connsiteY16" fmla="*/ 19764 h 445453"/>
                <a:gd name="connsiteX17" fmla="*/ 214884 w 5081114"/>
                <a:gd name="connsiteY17" fmla="*/ 133082 h 445453"/>
                <a:gd name="connsiteX18" fmla="*/ 396178 w 5081114"/>
                <a:gd name="connsiteY18" fmla="*/ 198873 h 445453"/>
                <a:gd name="connsiteX19" fmla="*/ 622421 w 5081114"/>
                <a:gd name="connsiteY19" fmla="*/ 227153 h 445453"/>
                <a:gd name="connsiteX20" fmla="*/ 1065481 w 5081114"/>
                <a:gd name="connsiteY20" fmla="*/ 227153 h 445453"/>
                <a:gd name="connsiteX21" fmla="*/ 1489687 w 5081114"/>
                <a:gd name="connsiteY21" fmla="*/ 227153 h 445453"/>
                <a:gd name="connsiteX22" fmla="*/ 1895039 w 5081114"/>
                <a:gd name="connsiteY22" fmla="*/ 227153 h 445453"/>
                <a:gd name="connsiteX23" fmla="*/ 2290965 w 5081114"/>
                <a:gd name="connsiteY23" fmla="*/ 234199 h 445453"/>
                <a:gd name="connsiteX0" fmla="*/ 2290965 w 5081126"/>
                <a:gd name="connsiteY0" fmla="*/ 234369 h 445623"/>
                <a:gd name="connsiteX1" fmla="*/ 3318487 w 5081126"/>
                <a:gd name="connsiteY1" fmla="*/ 236750 h 445623"/>
                <a:gd name="connsiteX2" fmla="*/ 4284686 w 5081126"/>
                <a:gd name="connsiteY2" fmla="*/ 241414 h 445623"/>
                <a:gd name="connsiteX3" fmla="*/ 4694800 w 5081126"/>
                <a:gd name="connsiteY3" fmla="*/ 189616 h 445623"/>
                <a:gd name="connsiteX4" fmla="*/ 4977310 w 5081126"/>
                <a:gd name="connsiteY4" fmla="*/ 64882 h 445623"/>
                <a:gd name="connsiteX5" fmla="*/ 5081103 w 5081126"/>
                <a:gd name="connsiteY5" fmla="*/ 1079 h 445623"/>
                <a:gd name="connsiteX6" fmla="*/ 4984454 w 5081126"/>
                <a:gd name="connsiteY6" fmla="*/ 114299 h 445623"/>
                <a:gd name="connsiteX7" fmla="*/ 4765158 w 5081126"/>
                <a:gd name="connsiteY7" fmla="*/ 279220 h 445623"/>
                <a:gd name="connsiteX8" fmla="*/ 4487411 w 5081126"/>
                <a:gd name="connsiteY8" fmla="*/ 397006 h 445623"/>
                <a:gd name="connsiteX9" fmla="*/ 3827534 w 5081126"/>
                <a:gd name="connsiteY9" fmla="*/ 444140 h 445623"/>
                <a:gd name="connsiteX10" fmla="*/ 3016829 w 5081126"/>
                <a:gd name="connsiteY10" fmla="*/ 434713 h 445623"/>
                <a:gd name="connsiteX11" fmla="*/ 2083575 w 5081126"/>
                <a:gd name="connsiteY11" fmla="*/ 415859 h 445623"/>
                <a:gd name="connsiteX12" fmla="*/ 1357712 w 5081126"/>
                <a:gd name="connsiteY12" fmla="*/ 397006 h 445623"/>
                <a:gd name="connsiteX13" fmla="*/ 704587 w 5081126"/>
                <a:gd name="connsiteY13" fmla="*/ 389960 h 445623"/>
                <a:gd name="connsiteX14" fmla="*/ 413043 w 5081126"/>
                <a:gd name="connsiteY14" fmla="*/ 314644 h 445623"/>
                <a:gd name="connsiteX15" fmla="*/ 176882 w 5081126"/>
                <a:gd name="connsiteY15" fmla="*/ 170861 h 445623"/>
                <a:gd name="connsiteX16" fmla="*/ 252 w 5081126"/>
                <a:gd name="connsiteY16" fmla="*/ 19934 h 445623"/>
                <a:gd name="connsiteX17" fmla="*/ 214884 w 5081126"/>
                <a:gd name="connsiteY17" fmla="*/ 133252 h 445623"/>
                <a:gd name="connsiteX18" fmla="*/ 396178 w 5081126"/>
                <a:gd name="connsiteY18" fmla="*/ 199043 h 445623"/>
                <a:gd name="connsiteX19" fmla="*/ 622421 w 5081126"/>
                <a:gd name="connsiteY19" fmla="*/ 227323 h 445623"/>
                <a:gd name="connsiteX20" fmla="*/ 1065481 w 5081126"/>
                <a:gd name="connsiteY20" fmla="*/ 227323 h 445623"/>
                <a:gd name="connsiteX21" fmla="*/ 1489687 w 5081126"/>
                <a:gd name="connsiteY21" fmla="*/ 227323 h 445623"/>
                <a:gd name="connsiteX22" fmla="*/ 1895039 w 5081126"/>
                <a:gd name="connsiteY22" fmla="*/ 227323 h 445623"/>
                <a:gd name="connsiteX23" fmla="*/ 2290965 w 5081126"/>
                <a:gd name="connsiteY23" fmla="*/ 234369 h 445623"/>
                <a:gd name="connsiteX0" fmla="*/ 2290965 w 5093027"/>
                <a:gd name="connsiteY0" fmla="*/ 229705 h 440959"/>
                <a:gd name="connsiteX1" fmla="*/ 3318487 w 5093027"/>
                <a:gd name="connsiteY1" fmla="*/ 232086 h 440959"/>
                <a:gd name="connsiteX2" fmla="*/ 4284686 w 5093027"/>
                <a:gd name="connsiteY2" fmla="*/ 236750 h 440959"/>
                <a:gd name="connsiteX3" fmla="*/ 4694800 w 5093027"/>
                <a:gd name="connsiteY3" fmla="*/ 184952 h 440959"/>
                <a:gd name="connsiteX4" fmla="*/ 4977310 w 5093027"/>
                <a:gd name="connsiteY4" fmla="*/ 60218 h 440959"/>
                <a:gd name="connsiteX5" fmla="*/ 5093009 w 5093027"/>
                <a:gd name="connsiteY5" fmla="*/ 1177 h 440959"/>
                <a:gd name="connsiteX6" fmla="*/ 4984454 w 5093027"/>
                <a:gd name="connsiteY6" fmla="*/ 109635 h 440959"/>
                <a:gd name="connsiteX7" fmla="*/ 4765158 w 5093027"/>
                <a:gd name="connsiteY7" fmla="*/ 274556 h 440959"/>
                <a:gd name="connsiteX8" fmla="*/ 4487411 w 5093027"/>
                <a:gd name="connsiteY8" fmla="*/ 392342 h 440959"/>
                <a:gd name="connsiteX9" fmla="*/ 3827534 w 5093027"/>
                <a:gd name="connsiteY9" fmla="*/ 439476 h 440959"/>
                <a:gd name="connsiteX10" fmla="*/ 3016829 w 5093027"/>
                <a:gd name="connsiteY10" fmla="*/ 430049 h 440959"/>
                <a:gd name="connsiteX11" fmla="*/ 2083575 w 5093027"/>
                <a:gd name="connsiteY11" fmla="*/ 411195 h 440959"/>
                <a:gd name="connsiteX12" fmla="*/ 1357712 w 5093027"/>
                <a:gd name="connsiteY12" fmla="*/ 392342 h 440959"/>
                <a:gd name="connsiteX13" fmla="*/ 704587 w 5093027"/>
                <a:gd name="connsiteY13" fmla="*/ 385296 h 440959"/>
                <a:gd name="connsiteX14" fmla="*/ 413043 w 5093027"/>
                <a:gd name="connsiteY14" fmla="*/ 309980 h 440959"/>
                <a:gd name="connsiteX15" fmla="*/ 176882 w 5093027"/>
                <a:gd name="connsiteY15" fmla="*/ 166197 h 440959"/>
                <a:gd name="connsiteX16" fmla="*/ 252 w 5093027"/>
                <a:gd name="connsiteY16" fmla="*/ 15270 h 440959"/>
                <a:gd name="connsiteX17" fmla="*/ 214884 w 5093027"/>
                <a:gd name="connsiteY17" fmla="*/ 128588 h 440959"/>
                <a:gd name="connsiteX18" fmla="*/ 396178 w 5093027"/>
                <a:gd name="connsiteY18" fmla="*/ 194379 h 440959"/>
                <a:gd name="connsiteX19" fmla="*/ 622421 w 5093027"/>
                <a:gd name="connsiteY19" fmla="*/ 222659 h 440959"/>
                <a:gd name="connsiteX20" fmla="*/ 1065481 w 5093027"/>
                <a:gd name="connsiteY20" fmla="*/ 222659 h 440959"/>
                <a:gd name="connsiteX21" fmla="*/ 1489687 w 5093027"/>
                <a:gd name="connsiteY21" fmla="*/ 222659 h 440959"/>
                <a:gd name="connsiteX22" fmla="*/ 1895039 w 5093027"/>
                <a:gd name="connsiteY22" fmla="*/ 222659 h 440959"/>
                <a:gd name="connsiteX23" fmla="*/ 2290965 w 5093027"/>
                <a:gd name="connsiteY23" fmla="*/ 229705 h 440959"/>
                <a:gd name="connsiteX0" fmla="*/ 2290965 w 5093042"/>
                <a:gd name="connsiteY0" fmla="*/ 229099 h 440353"/>
                <a:gd name="connsiteX1" fmla="*/ 3318487 w 5093042"/>
                <a:gd name="connsiteY1" fmla="*/ 231480 h 440353"/>
                <a:gd name="connsiteX2" fmla="*/ 4284686 w 5093042"/>
                <a:gd name="connsiteY2" fmla="*/ 236144 h 440353"/>
                <a:gd name="connsiteX3" fmla="*/ 4694800 w 5093042"/>
                <a:gd name="connsiteY3" fmla="*/ 184346 h 440353"/>
                <a:gd name="connsiteX4" fmla="*/ 4974929 w 5093042"/>
                <a:gd name="connsiteY4" fmla="*/ 71518 h 440353"/>
                <a:gd name="connsiteX5" fmla="*/ 5093009 w 5093042"/>
                <a:gd name="connsiteY5" fmla="*/ 571 h 440353"/>
                <a:gd name="connsiteX6" fmla="*/ 4984454 w 5093042"/>
                <a:gd name="connsiteY6" fmla="*/ 109029 h 440353"/>
                <a:gd name="connsiteX7" fmla="*/ 4765158 w 5093042"/>
                <a:gd name="connsiteY7" fmla="*/ 273950 h 440353"/>
                <a:gd name="connsiteX8" fmla="*/ 4487411 w 5093042"/>
                <a:gd name="connsiteY8" fmla="*/ 391736 h 440353"/>
                <a:gd name="connsiteX9" fmla="*/ 3827534 w 5093042"/>
                <a:gd name="connsiteY9" fmla="*/ 438870 h 440353"/>
                <a:gd name="connsiteX10" fmla="*/ 3016829 w 5093042"/>
                <a:gd name="connsiteY10" fmla="*/ 429443 h 440353"/>
                <a:gd name="connsiteX11" fmla="*/ 2083575 w 5093042"/>
                <a:gd name="connsiteY11" fmla="*/ 410589 h 440353"/>
                <a:gd name="connsiteX12" fmla="*/ 1357712 w 5093042"/>
                <a:gd name="connsiteY12" fmla="*/ 391736 h 440353"/>
                <a:gd name="connsiteX13" fmla="*/ 704587 w 5093042"/>
                <a:gd name="connsiteY13" fmla="*/ 384690 h 440353"/>
                <a:gd name="connsiteX14" fmla="*/ 413043 w 5093042"/>
                <a:gd name="connsiteY14" fmla="*/ 309374 h 440353"/>
                <a:gd name="connsiteX15" fmla="*/ 176882 w 5093042"/>
                <a:gd name="connsiteY15" fmla="*/ 165591 h 440353"/>
                <a:gd name="connsiteX16" fmla="*/ 252 w 5093042"/>
                <a:gd name="connsiteY16" fmla="*/ 14664 h 440353"/>
                <a:gd name="connsiteX17" fmla="*/ 214884 w 5093042"/>
                <a:gd name="connsiteY17" fmla="*/ 127982 h 440353"/>
                <a:gd name="connsiteX18" fmla="*/ 396178 w 5093042"/>
                <a:gd name="connsiteY18" fmla="*/ 193773 h 440353"/>
                <a:gd name="connsiteX19" fmla="*/ 622421 w 5093042"/>
                <a:gd name="connsiteY19" fmla="*/ 222053 h 440353"/>
                <a:gd name="connsiteX20" fmla="*/ 1065481 w 5093042"/>
                <a:gd name="connsiteY20" fmla="*/ 222053 h 440353"/>
                <a:gd name="connsiteX21" fmla="*/ 1489687 w 5093042"/>
                <a:gd name="connsiteY21" fmla="*/ 222053 h 440353"/>
                <a:gd name="connsiteX22" fmla="*/ 1895039 w 5093042"/>
                <a:gd name="connsiteY22" fmla="*/ 222053 h 440353"/>
                <a:gd name="connsiteX23" fmla="*/ 2290965 w 5093042"/>
                <a:gd name="connsiteY23" fmla="*/ 229099 h 440353"/>
                <a:gd name="connsiteX0" fmla="*/ 2250585 w 5052662"/>
                <a:gd name="connsiteY0" fmla="*/ 229099 h 440353"/>
                <a:gd name="connsiteX1" fmla="*/ 3278107 w 5052662"/>
                <a:gd name="connsiteY1" fmla="*/ 231480 h 440353"/>
                <a:gd name="connsiteX2" fmla="*/ 4244306 w 5052662"/>
                <a:gd name="connsiteY2" fmla="*/ 236144 h 440353"/>
                <a:gd name="connsiteX3" fmla="*/ 4654420 w 5052662"/>
                <a:gd name="connsiteY3" fmla="*/ 184346 h 440353"/>
                <a:gd name="connsiteX4" fmla="*/ 4934549 w 5052662"/>
                <a:gd name="connsiteY4" fmla="*/ 71518 h 440353"/>
                <a:gd name="connsiteX5" fmla="*/ 5052629 w 5052662"/>
                <a:gd name="connsiteY5" fmla="*/ 571 h 440353"/>
                <a:gd name="connsiteX6" fmla="*/ 4944074 w 5052662"/>
                <a:gd name="connsiteY6" fmla="*/ 109029 h 440353"/>
                <a:gd name="connsiteX7" fmla="*/ 4724778 w 5052662"/>
                <a:gd name="connsiteY7" fmla="*/ 273950 h 440353"/>
                <a:gd name="connsiteX8" fmla="*/ 4447031 w 5052662"/>
                <a:gd name="connsiteY8" fmla="*/ 391736 h 440353"/>
                <a:gd name="connsiteX9" fmla="*/ 3787154 w 5052662"/>
                <a:gd name="connsiteY9" fmla="*/ 438870 h 440353"/>
                <a:gd name="connsiteX10" fmla="*/ 2976449 w 5052662"/>
                <a:gd name="connsiteY10" fmla="*/ 429443 h 440353"/>
                <a:gd name="connsiteX11" fmla="*/ 2043195 w 5052662"/>
                <a:gd name="connsiteY11" fmla="*/ 410589 h 440353"/>
                <a:gd name="connsiteX12" fmla="*/ 1317332 w 5052662"/>
                <a:gd name="connsiteY12" fmla="*/ 391736 h 440353"/>
                <a:gd name="connsiteX13" fmla="*/ 664207 w 5052662"/>
                <a:gd name="connsiteY13" fmla="*/ 384690 h 440353"/>
                <a:gd name="connsiteX14" fmla="*/ 372663 w 5052662"/>
                <a:gd name="connsiteY14" fmla="*/ 309374 h 440353"/>
                <a:gd name="connsiteX15" fmla="*/ 136502 w 5052662"/>
                <a:gd name="connsiteY15" fmla="*/ 165591 h 440353"/>
                <a:gd name="connsiteX16" fmla="*/ 353 w 5052662"/>
                <a:gd name="connsiteY16" fmla="*/ 33714 h 440353"/>
                <a:gd name="connsiteX17" fmla="*/ 174504 w 5052662"/>
                <a:gd name="connsiteY17" fmla="*/ 127982 h 440353"/>
                <a:gd name="connsiteX18" fmla="*/ 355798 w 5052662"/>
                <a:gd name="connsiteY18" fmla="*/ 193773 h 440353"/>
                <a:gd name="connsiteX19" fmla="*/ 582041 w 5052662"/>
                <a:gd name="connsiteY19" fmla="*/ 222053 h 440353"/>
                <a:gd name="connsiteX20" fmla="*/ 1025101 w 5052662"/>
                <a:gd name="connsiteY20" fmla="*/ 222053 h 440353"/>
                <a:gd name="connsiteX21" fmla="*/ 1449307 w 5052662"/>
                <a:gd name="connsiteY21" fmla="*/ 222053 h 440353"/>
                <a:gd name="connsiteX22" fmla="*/ 1854659 w 5052662"/>
                <a:gd name="connsiteY22" fmla="*/ 222053 h 440353"/>
                <a:gd name="connsiteX23" fmla="*/ 2250585 w 5052662"/>
                <a:gd name="connsiteY23" fmla="*/ 229099 h 440353"/>
                <a:gd name="connsiteX0" fmla="*/ 2250355 w 5052432"/>
                <a:gd name="connsiteY0" fmla="*/ 229099 h 440353"/>
                <a:gd name="connsiteX1" fmla="*/ 3277877 w 5052432"/>
                <a:gd name="connsiteY1" fmla="*/ 231480 h 440353"/>
                <a:gd name="connsiteX2" fmla="*/ 4244076 w 5052432"/>
                <a:gd name="connsiteY2" fmla="*/ 236144 h 440353"/>
                <a:gd name="connsiteX3" fmla="*/ 4654190 w 5052432"/>
                <a:gd name="connsiteY3" fmla="*/ 184346 h 440353"/>
                <a:gd name="connsiteX4" fmla="*/ 4934319 w 5052432"/>
                <a:gd name="connsiteY4" fmla="*/ 71518 h 440353"/>
                <a:gd name="connsiteX5" fmla="*/ 5052399 w 5052432"/>
                <a:gd name="connsiteY5" fmla="*/ 571 h 440353"/>
                <a:gd name="connsiteX6" fmla="*/ 4943844 w 5052432"/>
                <a:gd name="connsiteY6" fmla="*/ 109029 h 440353"/>
                <a:gd name="connsiteX7" fmla="*/ 4724548 w 5052432"/>
                <a:gd name="connsiteY7" fmla="*/ 273950 h 440353"/>
                <a:gd name="connsiteX8" fmla="*/ 4446801 w 5052432"/>
                <a:gd name="connsiteY8" fmla="*/ 391736 h 440353"/>
                <a:gd name="connsiteX9" fmla="*/ 3786924 w 5052432"/>
                <a:gd name="connsiteY9" fmla="*/ 438870 h 440353"/>
                <a:gd name="connsiteX10" fmla="*/ 2976219 w 5052432"/>
                <a:gd name="connsiteY10" fmla="*/ 429443 h 440353"/>
                <a:gd name="connsiteX11" fmla="*/ 2042965 w 5052432"/>
                <a:gd name="connsiteY11" fmla="*/ 410589 h 440353"/>
                <a:gd name="connsiteX12" fmla="*/ 1317102 w 5052432"/>
                <a:gd name="connsiteY12" fmla="*/ 391736 h 440353"/>
                <a:gd name="connsiteX13" fmla="*/ 663977 w 5052432"/>
                <a:gd name="connsiteY13" fmla="*/ 384690 h 440353"/>
                <a:gd name="connsiteX14" fmla="*/ 372433 w 5052432"/>
                <a:gd name="connsiteY14" fmla="*/ 309374 h 440353"/>
                <a:gd name="connsiteX15" fmla="*/ 150560 w 5052432"/>
                <a:gd name="connsiteY15" fmla="*/ 165591 h 440353"/>
                <a:gd name="connsiteX16" fmla="*/ 123 w 5052432"/>
                <a:gd name="connsiteY16" fmla="*/ 33714 h 440353"/>
                <a:gd name="connsiteX17" fmla="*/ 174274 w 5052432"/>
                <a:gd name="connsiteY17" fmla="*/ 127982 h 440353"/>
                <a:gd name="connsiteX18" fmla="*/ 355568 w 5052432"/>
                <a:gd name="connsiteY18" fmla="*/ 193773 h 440353"/>
                <a:gd name="connsiteX19" fmla="*/ 581811 w 5052432"/>
                <a:gd name="connsiteY19" fmla="*/ 222053 h 440353"/>
                <a:gd name="connsiteX20" fmla="*/ 1024871 w 5052432"/>
                <a:gd name="connsiteY20" fmla="*/ 222053 h 440353"/>
                <a:gd name="connsiteX21" fmla="*/ 1449077 w 5052432"/>
                <a:gd name="connsiteY21" fmla="*/ 222053 h 440353"/>
                <a:gd name="connsiteX22" fmla="*/ 1854429 w 5052432"/>
                <a:gd name="connsiteY22" fmla="*/ 222053 h 440353"/>
                <a:gd name="connsiteX23" fmla="*/ 2250355 w 5052432"/>
                <a:gd name="connsiteY23" fmla="*/ 229099 h 440353"/>
                <a:gd name="connsiteX0" fmla="*/ 2250357 w 5052434"/>
                <a:gd name="connsiteY0" fmla="*/ 229099 h 440353"/>
                <a:gd name="connsiteX1" fmla="*/ 3277879 w 5052434"/>
                <a:gd name="connsiteY1" fmla="*/ 231480 h 440353"/>
                <a:gd name="connsiteX2" fmla="*/ 4244078 w 5052434"/>
                <a:gd name="connsiteY2" fmla="*/ 236144 h 440353"/>
                <a:gd name="connsiteX3" fmla="*/ 4654192 w 5052434"/>
                <a:gd name="connsiteY3" fmla="*/ 184346 h 440353"/>
                <a:gd name="connsiteX4" fmla="*/ 4934321 w 5052434"/>
                <a:gd name="connsiteY4" fmla="*/ 71518 h 440353"/>
                <a:gd name="connsiteX5" fmla="*/ 5052401 w 5052434"/>
                <a:gd name="connsiteY5" fmla="*/ 571 h 440353"/>
                <a:gd name="connsiteX6" fmla="*/ 4943846 w 5052434"/>
                <a:gd name="connsiteY6" fmla="*/ 109029 h 440353"/>
                <a:gd name="connsiteX7" fmla="*/ 4724550 w 5052434"/>
                <a:gd name="connsiteY7" fmla="*/ 273950 h 440353"/>
                <a:gd name="connsiteX8" fmla="*/ 4446803 w 5052434"/>
                <a:gd name="connsiteY8" fmla="*/ 391736 h 440353"/>
                <a:gd name="connsiteX9" fmla="*/ 3786926 w 5052434"/>
                <a:gd name="connsiteY9" fmla="*/ 438870 h 440353"/>
                <a:gd name="connsiteX10" fmla="*/ 2976221 w 5052434"/>
                <a:gd name="connsiteY10" fmla="*/ 429443 h 440353"/>
                <a:gd name="connsiteX11" fmla="*/ 2042967 w 5052434"/>
                <a:gd name="connsiteY11" fmla="*/ 410589 h 440353"/>
                <a:gd name="connsiteX12" fmla="*/ 1317104 w 5052434"/>
                <a:gd name="connsiteY12" fmla="*/ 391736 h 440353"/>
                <a:gd name="connsiteX13" fmla="*/ 663979 w 5052434"/>
                <a:gd name="connsiteY13" fmla="*/ 384690 h 440353"/>
                <a:gd name="connsiteX14" fmla="*/ 384341 w 5052434"/>
                <a:gd name="connsiteY14" fmla="*/ 302231 h 440353"/>
                <a:gd name="connsiteX15" fmla="*/ 150562 w 5052434"/>
                <a:gd name="connsiteY15" fmla="*/ 165591 h 440353"/>
                <a:gd name="connsiteX16" fmla="*/ 125 w 5052434"/>
                <a:gd name="connsiteY16" fmla="*/ 33714 h 440353"/>
                <a:gd name="connsiteX17" fmla="*/ 174276 w 5052434"/>
                <a:gd name="connsiteY17" fmla="*/ 127982 h 440353"/>
                <a:gd name="connsiteX18" fmla="*/ 355570 w 5052434"/>
                <a:gd name="connsiteY18" fmla="*/ 193773 h 440353"/>
                <a:gd name="connsiteX19" fmla="*/ 581813 w 5052434"/>
                <a:gd name="connsiteY19" fmla="*/ 222053 h 440353"/>
                <a:gd name="connsiteX20" fmla="*/ 1024873 w 5052434"/>
                <a:gd name="connsiteY20" fmla="*/ 222053 h 440353"/>
                <a:gd name="connsiteX21" fmla="*/ 1449079 w 5052434"/>
                <a:gd name="connsiteY21" fmla="*/ 222053 h 440353"/>
                <a:gd name="connsiteX22" fmla="*/ 1854431 w 5052434"/>
                <a:gd name="connsiteY22" fmla="*/ 222053 h 440353"/>
                <a:gd name="connsiteX23" fmla="*/ 2250357 w 5052434"/>
                <a:gd name="connsiteY23" fmla="*/ 229099 h 440353"/>
                <a:gd name="connsiteX0" fmla="*/ 2250577 w 5052654"/>
                <a:gd name="connsiteY0" fmla="*/ 229099 h 440353"/>
                <a:gd name="connsiteX1" fmla="*/ 3278099 w 5052654"/>
                <a:gd name="connsiteY1" fmla="*/ 231480 h 440353"/>
                <a:gd name="connsiteX2" fmla="*/ 4244298 w 5052654"/>
                <a:gd name="connsiteY2" fmla="*/ 236144 h 440353"/>
                <a:gd name="connsiteX3" fmla="*/ 4654412 w 5052654"/>
                <a:gd name="connsiteY3" fmla="*/ 184346 h 440353"/>
                <a:gd name="connsiteX4" fmla="*/ 4934541 w 5052654"/>
                <a:gd name="connsiteY4" fmla="*/ 71518 h 440353"/>
                <a:gd name="connsiteX5" fmla="*/ 5052621 w 5052654"/>
                <a:gd name="connsiteY5" fmla="*/ 571 h 440353"/>
                <a:gd name="connsiteX6" fmla="*/ 4944066 w 5052654"/>
                <a:gd name="connsiteY6" fmla="*/ 109029 h 440353"/>
                <a:gd name="connsiteX7" fmla="*/ 4724770 w 5052654"/>
                <a:gd name="connsiteY7" fmla="*/ 273950 h 440353"/>
                <a:gd name="connsiteX8" fmla="*/ 4447023 w 5052654"/>
                <a:gd name="connsiteY8" fmla="*/ 391736 h 440353"/>
                <a:gd name="connsiteX9" fmla="*/ 3787146 w 5052654"/>
                <a:gd name="connsiteY9" fmla="*/ 438870 h 440353"/>
                <a:gd name="connsiteX10" fmla="*/ 2976441 w 5052654"/>
                <a:gd name="connsiteY10" fmla="*/ 429443 h 440353"/>
                <a:gd name="connsiteX11" fmla="*/ 2043187 w 5052654"/>
                <a:gd name="connsiteY11" fmla="*/ 410589 h 440353"/>
                <a:gd name="connsiteX12" fmla="*/ 1317324 w 5052654"/>
                <a:gd name="connsiteY12" fmla="*/ 391736 h 440353"/>
                <a:gd name="connsiteX13" fmla="*/ 664199 w 5052654"/>
                <a:gd name="connsiteY13" fmla="*/ 384690 h 440353"/>
                <a:gd name="connsiteX14" fmla="*/ 384561 w 5052654"/>
                <a:gd name="connsiteY14" fmla="*/ 302231 h 440353"/>
                <a:gd name="connsiteX15" fmla="*/ 150782 w 5052654"/>
                <a:gd name="connsiteY15" fmla="*/ 165591 h 440353"/>
                <a:gd name="connsiteX16" fmla="*/ 345 w 5052654"/>
                <a:gd name="connsiteY16" fmla="*/ 33714 h 440353"/>
                <a:gd name="connsiteX17" fmla="*/ 191164 w 5052654"/>
                <a:gd name="connsiteY17" fmla="*/ 125601 h 440353"/>
                <a:gd name="connsiteX18" fmla="*/ 355790 w 5052654"/>
                <a:gd name="connsiteY18" fmla="*/ 193773 h 440353"/>
                <a:gd name="connsiteX19" fmla="*/ 582033 w 5052654"/>
                <a:gd name="connsiteY19" fmla="*/ 222053 h 440353"/>
                <a:gd name="connsiteX20" fmla="*/ 1025093 w 5052654"/>
                <a:gd name="connsiteY20" fmla="*/ 222053 h 440353"/>
                <a:gd name="connsiteX21" fmla="*/ 1449299 w 5052654"/>
                <a:gd name="connsiteY21" fmla="*/ 222053 h 440353"/>
                <a:gd name="connsiteX22" fmla="*/ 1854651 w 5052654"/>
                <a:gd name="connsiteY22" fmla="*/ 222053 h 440353"/>
                <a:gd name="connsiteX23" fmla="*/ 2250577 w 5052654"/>
                <a:gd name="connsiteY23" fmla="*/ 229099 h 440353"/>
                <a:gd name="connsiteX0" fmla="*/ 2250577 w 5052654"/>
                <a:gd name="connsiteY0" fmla="*/ 229099 h 440353"/>
                <a:gd name="connsiteX1" fmla="*/ 3278099 w 5052654"/>
                <a:gd name="connsiteY1" fmla="*/ 231480 h 440353"/>
                <a:gd name="connsiteX2" fmla="*/ 4244298 w 5052654"/>
                <a:gd name="connsiteY2" fmla="*/ 236144 h 440353"/>
                <a:gd name="connsiteX3" fmla="*/ 4654412 w 5052654"/>
                <a:gd name="connsiteY3" fmla="*/ 184346 h 440353"/>
                <a:gd name="connsiteX4" fmla="*/ 4934541 w 5052654"/>
                <a:gd name="connsiteY4" fmla="*/ 71518 h 440353"/>
                <a:gd name="connsiteX5" fmla="*/ 5052621 w 5052654"/>
                <a:gd name="connsiteY5" fmla="*/ 571 h 440353"/>
                <a:gd name="connsiteX6" fmla="*/ 4944066 w 5052654"/>
                <a:gd name="connsiteY6" fmla="*/ 109029 h 440353"/>
                <a:gd name="connsiteX7" fmla="*/ 4724770 w 5052654"/>
                <a:gd name="connsiteY7" fmla="*/ 273950 h 440353"/>
                <a:gd name="connsiteX8" fmla="*/ 4447023 w 5052654"/>
                <a:gd name="connsiteY8" fmla="*/ 391736 h 440353"/>
                <a:gd name="connsiteX9" fmla="*/ 3787146 w 5052654"/>
                <a:gd name="connsiteY9" fmla="*/ 438870 h 440353"/>
                <a:gd name="connsiteX10" fmla="*/ 2976441 w 5052654"/>
                <a:gd name="connsiteY10" fmla="*/ 429443 h 440353"/>
                <a:gd name="connsiteX11" fmla="*/ 2043187 w 5052654"/>
                <a:gd name="connsiteY11" fmla="*/ 410589 h 440353"/>
                <a:gd name="connsiteX12" fmla="*/ 1317324 w 5052654"/>
                <a:gd name="connsiteY12" fmla="*/ 391736 h 440353"/>
                <a:gd name="connsiteX13" fmla="*/ 664199 w 5052654"/>
                <a:gd name="connsiteY13" fmla="*/ 384690 h 440353"/>
                <a:gd name="connsiteX14" fmla="*/ 384561 w 5052654"/>
                <a:gd name="connsiteY14" fmla="*/ 302231 h 440353"/>
                <a:gd name="connsiteX15" fmla="*/ 150782 w 5052654"/>
                <a:gd name="connsiteY15" fmla="*/ 165591 h 440353"/>
                <a:gd name="connsiteX16" fmla="*/ 345 w 5052654"/>
                <a:gd name="connsiteY16" fmla="*/ 33714 h 440353"/>
                <a:gd name="connsiteX17" fmla="*/ 191164 w 5052654"/>
                <a:gd name="connsiteY17" fmla="*/ 125601 h 440353"/>
                <a:gd name="connsiteX18" fmla="*/ 365315 w 5052654"/>
                <a:gd name="connsiteY18" fmla="*/ 181866 h 440353"/>
                <a:gd name="connsiteX19" fmla="*/ 582033 w 5052654"/>
                <a:gd name="connsiteY19" fmla="*/ 222053 h 440353"/>
                <a:gd name="connsiteX20" fmla="*/ 1025093 w 5052654"/>
                <a:gd name="connsiteY20" fmla="*/ 222053 h 440353"/>
                <a:gd name="connsiteX21" fmla="*/ 1449299 w 5052654"/>
                <a:gd name="connsiteY21" fmla="*/ 222053 h 440353"/>
                <a:gd name="connsiteX22" fmla="*/ 1854651 w 5052654"/>
                <a:gd name="connsiteY22" fmla="*/ 222053 h 440353"/>
                <a:gd name="connsiteX23" fmla="*/ 2250577 w 5052654"/>
                <a:gd name="connsiteY23" fmla="*/ 229099 h 440353"/>
                <a:gd name="connsiteX0" fmla="*/ 2250391 w 5052468"/>
                <a:gd name="connsiteY0" fmla="*/ 229099 h 440353"/>
                <a:gd name="connsiteX1" fmla="*/ 3277913 w 5052468"/>
                <a:gd name="connsiteY1" fmla="*/ 231480 h 440353"/>
                <a:gd name="connsiteX2" fmla="*/ 4244112 w 5052468"/>
                <a:gd name="connsiteY2" fmla="*/ 236144 h 440353"/>
                <a:gd name="connsiteX3" fmla="*/ 4654226 w 5052468"/>
                <a:gd name="connsiteY3" fmla="*/ 184346 h 440353"/>
                <a:gd name="connsiteX4" fmla="*/ 4934355 w 5052468"/>
                <a:gd name="connsiteY4" fmla="*/ 71518 h 440353"/>
                <a:gd name="connsiteX5" fmla="*/ 5052435 w 5052468"/>
                <a:gd name="connsiteY5" fmla="*/ 571 h 440353"/>
                <a:gd name="connsiteX6" fmla="*/ 4943880 w 5052468"/>
                <a:gd name="connsiteY6" fmla="*/ 109029 h 440353"/>
                <a:gd name="connsiteX7" fmla="*/ 4724584 w 5052468"/>
                <a:gd name="connsiteY7" fmla="*/ 273950 h 440353"/>
                <a:gd name="connsiteX8" fmla="*/ 4446837 w 5052468"/>
                <a:gd name="connsiteY8" fmla="*/ 391736 h 440353"/>
                <a:gd name="connsiteX9" fmla="*/ 3786960 w 5052468"/>
                <a:gd name="connsiteY9" fmla="*/ 438870 h 440353"/>
                <a:gd name="connsiteX10" fmla="*/ 2976255 w 5052468"/>
                <a:gd name="connsiteY10" fmla="*/ 429443 h 440353"/>
                <a:gd name="connsiteX11" fmla="*/ 2043001 w 5052468"/>
                <a:gd name="connsiteY11" fmla="*/ 410589 h 440353"/>
                <a:gd name="connsiteX12" fmla="*/ 1317138 w 5052468"/>
                <a:gd name="connsiteY12" fmla="*/ 391736 h 440353"/>
                <a:gd name="connsiteX13" fmla="*/ 664013 w 5052468"/>
                <a:gd name="connsiteY13" fmla="*/ 384690 h 440353"/>
                <a:gd name="connsiteX14" fmla="*/ 384375 w 5052468"/>
                <a:gd name="connsiteY14" fmla="*/ 302231 h 440353"/>
                <a:gd name="connsiteX15" fmla="*/ 162502 w 5052468"/>
                <a:gd name="connsiteY15" fmla="*/ 163209 h 440353"/>
                <a:gd name="connsiteX16" fmla="*/ 159 w 5052468"/>
                <a:gd name="connsiteY16" fmla="*/ 33714 h 440353"/>
                <a:gd name="connsiteX17" fmla="*/ 190978 w 5052468"/>
                <a:gd name="connsiteY17" fmla="*/ 125601 h 440353"/>
                <a:gd name="connsiteX18" fmla="*/ 365129 w 5052468"/>
                <a:gd name="connsiteY18" fmla="*/ 181866 h 440353"/>
                <a:gd name="connsiteX19" fmla="*/ 581847 w 5052468"/>
                <a:gd name="connsiteY19" fmla="*/ 222053 h 440353"/>
                <a:gd name="connsiteX20" fmla="*/ 1024907 w 5052468"/>
                <a:gd name="connsiteY20" fmla="*/ 222053 h 440353"/>
                <a:gd name="connsiteX21" fmla="*/ 1449113 w 5052468"/>
                <a:gd name="connsiteY21" fmla="*/ 222053 h 440353"/>
                <a:gd name="connsiteX22" fmla="*/ 1854465 w 5052468"/>
                <a:gd name="connsiteY22" fmla="*/ 222053 h 440353"/>
                <a:gd name="connsiteX23" fmla="*/ 2250391 w 5052468"/>
                <a:gd name="connsiteY23" fmla="*/ 229099 h 440353"/>
                <a:gd name="connsiteX0" fmla="*/ 2250391 w 5052468"/>
                <a:gd name="connsiteY0" fmla="*/ 229099 h 439247"/>
                <a:gd name="connsiteX1" fmla="*/ 3277913 w 5052468"/>
                <a:gd name="connsiteY1" fmla="*/ 231480 h 439247"/>
                <a:gd name="connsiteX2" fmla="*/ 4244112 w 5052468"/>
                <a:gd name="connsiteY2" fmla="*/ 236144 h 439247"/>
                <a:gd name="connsiteX3" fmla="*/ 4654226 w 5052468"/>
                <a:gd name="connsiteY3" fmla="*/ 184346 h 439247"/>
                <a:gd name="connsiteX4" fmla="*/ 4934355 w 5052468"/>
                <a:gd name="connsiteY4" fmla="*/ 71518 h 439247"/>
                <a:gd name="connsiteX5" fmla="*/ 5052435 w 5052468"/>
                <a:gd name="connsiteY5" fmla="*/ 571 h 439247"/>
                <a:gd name="connsiteX6" fmla="*/ 4943880 w 5052468"/>
                <a:gd name="connsiteY6" fmla="*/ 109029 h 439247"/>
                <a:gd name="connsiteX7" fmla="*/ 4724584 w 5052468"/>
                <a:gd name="connsiteY7" fmla="*/ 273950 h 439247"/>
                <a:gd name="connsiteX8" fmla="*/ 4446837 w 5052468"/>
                <a:gd name="connsiteY8" fmla="*/ 391736 h 439247"/>
                <a:gd name="connsiteX9" fmla="*/ 3786960 w 5052468"/>
                <a:gd name="connsiteY9" fmla="*/ 438870 h 439247"/>
                <a:gd name="connsiteX10" fmla="*/ 2981018 w 5052468"/>
                <a:gd name="connsiteY10" fmla="*/ 415155 h 439247"/>
                <a:gd name="connsiteX11" fmla="*/ 2043001 w 5052468"/>
                <a:gd name="connsiteY11" fmla="*/ 410589 h 439247"/>
                <a:gd name="connsiteX12" fmla="*/ 1317138 w 5052468"/>
                <a:gd name="connsiteY12" fmla="*/ 391736 h 439247"/>
                <a:gd name="connsiteX13" fmla="*/ 664013 w 5052468"/>
                <a:gd name="connsiteY13" fmla="*/ 384690 h 439247"/>
                <a:gd name="connsiteX14" fmla="*/ 384375 w 5052468"/>
                <a:gd name="connsiteY14" fmla="*/ 302231 h 439247"/>
                <a:gd name="connsiteX15" fmla="*/ 162502 w 5052468"/>
                <a:gd name="connsiteY15" fmla="*/ 163209 h 439247"/>
                <a:gd name="connsiteX16" fmla="*/ 159 w 5052468"/>
                <a:gd name="connsiteY16" fmla="*/ 33714 h 439247"/>
                <a:gd name="connsiteX17" fmla="*/ 190978 w 5052468"/>
                <a:gd name="connsiteY17" fmla="*/ 125601 h 439247"/>
                <a:gd name="connsiteX18" fmla="*/ 365129 w 5052468"/>
                <a:gd name="connsiteY18" fmla="*/ 181866 h 439247"/>
                <a:gd name="connsiteX19" fmla="*/ 581847 w 5052468"/>
                <a:gd name="connsiteY19" fmla="*/ 222053 h 439247"/>
                <a:gd name="connsiteX20" fmla="*/ 1024907 w 5052468"/>
                <a:gd name="connsiteY20" fmla="*/ 222053 h 439247"/>
                <a:gd name="connsiteX21" fmla="*/ 1449113 w 5052468"/>
                <a:gd name="connsiteY21" fmla="*/ 222053 h 439247"/>
                <a:gd name="connsiteX22" fmla="*/ 1854465 w 5052468"/>
                <a:gd name="connsiteY22" fmla="*/ 222053 h 439247"/>
                <a:gd name="connsiteX23" fmla="*/ 2250391 w 5052468"/>
                <a:gd name="connsiteY23" fmla="*/ 229099 h 439247"/>
                <a:gd name="connsiteX0" fmla="*/ 2250391 w 5052468"/>
                <a:gd name="connsiteY0" fmla="*/ 229099 h 415155"/>
                <a:gd name="connsiteX1" fmla="*/ 3277913 w 5052468"/>
                <a:gd name="connsiteY1" fmla="*/ 231480 h 415155"/>
                <a:gd name="connsiteX2" fmla="*/ 4244112 w 5052468"/>
                <a:gd name="connsiteY2" fmla="*/ 236144 h 415155"/>
                <a:gd name="connsiteX3" fmla="*/ 4654226 w 5052468"/>
                <a:gd name="connsiteY3" fmla="*/ 184346 h 415155"/>
                <a:gd name="connsiteX4" fmla="*/ 4934355 w 5052468"/>
                <a:gd name="connsiteY4" fmla="*/ 71518 h 415155"/>
                <a:gd name="connsiteX5" fmla="*/ 5052435 w 5052468"/>
                <a:gd name="connsiteY5" fmla="*/ 571 h 415155"/>
                <a:gd name="connsiteX6" fmla="*/ 4943880 w 5052468"/>
                <a:gd name="connsiteY6" fmla="*/ 109029 h 415155"/>
                <a:gd name="connsiteX7" fmla="*/ 4724584 w 5052468"/>
                <a:gd name="connsiteY7" fmla="*/ 273950 h 415155"/>
                <a:gd name="connsiteX8" fmla="*/ 4446837 w 5052468"/>
                <a:gd name="connsiteY8" fmla="*/ 391736 h 415155"/>
                <a:gd name="connsiteX9" fmla="*/ 3786960 w 5052468"/>
                <a:gd name="connsiteY9" fmla="*/ 400770 h 415155"/>
                <a:gd name="connsiteX10" fmla="*/ 2981018 w 5052468"/>
                <a:gd name="connsiteY10" fmla="*/ 415155 h 415155"/>
                <a:gd name="connsiteX11" fmla="*/ 2043001 w 5052468"/>
                <a:gd name="connsiteY11" fmla="*/ 410589 h 415155"/>
                <a:gd name="connsiteX12" fmla="*/ 1317138 w 5052468"/>
                <a:gd name="connsiteY12" fmla="*/ 391736 h 415155"/>
                <a:gd name="connsiteX13" fmla="*/ 664013 w 5052468"/>
                <a:gd name="connsiteY13" fmla="*/ 384690 h 415155"/>
                <a:gd name="connsiteX14" fmla="*/ 384375 w 5052468"/>
                <a:gd name="connsiteY14" fmla="*/ 302231 h 415155"/>
                <a:gd name="connsiteX15" fmla="*/ 162502 w 5052468"/>
                <a:gd name="connsiteY15" fmla="*/ 163209 h 415155"/>
                <a:gd name="connsiteX16" fmla="*/ 159 w 5052468"/>
                <a:gd name="connsiteY16" fmla="*/ 33714 h 415155"/>
                <a:gd name="connsiteX17" fmla="*/ 190978 w 5052468"/>
                <a:gd name="connsiteY17" fmla="*/ 125601 h 415155"/>
                <a:gd name="connsiteX18" fmla="*/ 365129 w 5052468"/>
                <a:gd name="connsiteY18" fmla="*/ 181866 h 415155"/>
                <a:gd name="connsiteX19" fmla="*/ 581847 w 5052468"/>
                <a:gd name="connsiteY19" fmla="*/ 222053 h 415155"/>
                <a:gd name="connsiteX20" fmla="*/ 1024907 w 5052468"/>
                <a:gd name="connsiteY20" fmla="*/ 222053 h 415155"/>
                <a:gd name="connsiteX21" fmla="*/ 1449113 w 5052468"/>
                <a:gd name="connsiteY21" fmla="*/ 222053 h 415155"/>
                <a:gd name="connsiteX22" fmla="*/ 1854465 w 5052468"/>
                <a:gd name="connsiteY22" fmla="*/ 222053 h 415155"/>
                <a:gd name="connsiteX23" fmla="*/ 2250391 w 5052468"/>
                <a:gd name="connsiteY23" fmla="*/ 229099 h 415155"/>
                <a:gd name="connsiteX0" fmla="*/ 2250391 w 5052468"/>
                <a:gd name="connsiteY0" fmla="*/ 229099 h 415155"/>
                <a:gd name="connsiteX1" fmla="*/ 3277913 w 5052468"/>
                <a:gd name="connsiteY1" fmla="*/ 231480 h 415155"/>
                <a:gd name="connsiteX2" fmla="*/ 4244112 w 5052468"/>
                <a:gd name="connsiteY2" fmla="*/ 236144 h 415155"/>
                <a:gd name="connsiteX3" fmla="*/ 4654226 w 5052468"/>
                <a:gd name="connsiteY3" fmla="*/ 184346 h 415155"/>
                <a:gd name="connsiteX4" fmla="*/ 4934355 w 5052468"/>
                <a:gd name="connsiteY4" fmla="*/ 71518 h 415155"/>
                <a:gd name="connsiteX5" fmla="*/ 5052435 w 5052468"/>
                <a:gd name="connsiteY5" fmla="*/ 571 h 415155"/>
                <a:gd name="connsiteX6" fmla="*/ 4943880 w 5052468"/>
                <a:gd name="connsiteY6" fmla="*/ 109029 h 415155"/>
                <a:gd name="connsiteX7" fmla="*/ 4724584 w 5052468"/>
                <a:gd name="connsiteY7" fmla="*/ 273950 h 415155"/>
                <a:gd name="connsiteX8" fmla="*/ 4427787 w 5052468"/>
                <a:gd name="connsiteY8" fmla="*/ 367923 h 415155"/>
                <a:gd name="connsiteX9" fmla="*/ 3786960 w 5052468"/>
                <a:gd name="connsiteY9" fmla="*/ 400770 h 415155"/>
                <a:gd name="connsiteX10" fmla="*/ 2981018 w 5052468"/>
                <a:gd name="connsiteY10" fmla="*/ 415155 h 415155"/>
                <a:gd name="connsiteX11" fmla="*/ 2043001 w 5052468"/>
                <a:gd name="connsiteY11" fmla="*/ 410589 h 415155"/>
                <a:gd name="connsiteX12" fmla="*/ 1317138 w 5052468"/>
                <a:gd name="connsiteY12" fmla="*/ 391736 h 415155"/>
                <a:gd name="connsiteX13" fmla="*/ 664013 w 5052468"/>
                <a:gd name="connsiteY13" fmla="*/ 384690 h 415155"/>
                <a:gd name="connsiteX14" fmla="*/ 384375 w 5052468"/>
                <a:gd name="connsiteY14" fmla="*/ 302231 h 415155"/>
                <a:gd name="connsiteX15" fmla="*/ 162502 w 5052468"/>
                <a:gd name="connsiteY15" fmla="*/ 163209 h 415155"/>
                <a:gd name="connsiteX16" fmla="*/ 159 w 5052468"/>
                <a:gd name="connsiteY16" fmla="*/ 33714 h 415155"/>
                <a:gd name="connsiteX17" fmla="*/ 190978 w 5052468"/>
                <a:gd name="connsiteY17" fmla="*/ 125601 h 415155"/>
                <a:gd name="connsiteX18" fmla="*/ 365129 w 5052468"/>
                <a:gd name="connsiteY18" fmla="*/ 181866 h 415155"/>
                <a:gd name="connsiteX19" fmla="*/ 581847 w 5052468"/>
                <a:gd name="connsiteY19" fmla="*/ 222053 h 415155"/>
                <a:gd name="connsiteX20" fmla="*/ 1024907 w 5052468"/>
                <a:gd name="connsiteY20" fmla="*/ 222053 h 415155"/>
                <a:gd name="connsiteX21" fmla="*/ 1449113 w 5052468"/>
                <a:gd name="connsiteY21" fmla="*/ 222053 h 415155"/>
                <a:gd name="connsiteX22" fmla="*/ 1854465 w 5052468"/>
                <a:gd name="connsiteY22" fmla="*/ 222053 h 415155"/>
                <a:gd name="connsiteX23" fmla="*/ 2250391 w 5052468"/>
                <a:gd name="connsiteY23" fmla="*/ 229099 h 41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52468" h="415155">
                  <a:moveTo>
                    <a:pt x="2250391" y="229099"/>
                  </a:moveTo>
                  <a:lnTo>
                    <a:pt x="3277913" y="231480"/>
                  </a:lnTo>
                  <a:cubicBezTo>
                    <a:pt x="3610200" y="232654"/>
                    <a:pt x="4014727" y="244000"/>
                    <a:pt x="4244112" y="236144"/>
                  </a:cubicBezTo>
                  <a:cubicBezTo>
                    <a:pt x="4473497" y="228288"/>
                    <a:pt x="4539186" y="211784"/>
                    <a:pt x="4654226" y="184346"/>
                  </a:cubicBezTo>
                  <a:cubicBezTo>
                    <a:pt x="4769266" y="156908"/>
                    <a:pt x="4867987" y="102147"/>
                    <a:pt x="4934355" y="71518"/>
                  </a:cubicBezTo>
                  <a:cubicBezTo>
                    <a:pt x="5000723" y="40889"/>
                    <a:pt x="5050848" y="-5681"/>
                    <a:pt x="5052435" y="571"/>
                  </a:cubicBezTo>
                  <a:cubicBezTo>
                    <a:pt x="5054022" y="6823"/>
                    <a:pt x="4998522" y="63466"/>
                    <a:pt x="4943880" y="109029"/>
                  </a:cubicBezTo>
                  <a:cubicBezTo>
                    <a:pt x="4889238" y="154592"/>
                    <a:pt x="4810600" y="230801"/>
                    <a:pt x="4724584" y="273950"/>
                  </a:cubicBezTo>
                  <a:cubicBezTo>
                    <a:pt x="4638569" y="317099"/>
                    <a:pt x="4584058" y="346786"/>
                    <a:pt x="4427787" y="367923"/>
                  </a:cubicBezTo>
                  <a:cubicBezTo>
                    <a:pt x="4271516" y="389060"/>
                    <a:pt x="4028088" y="392898"/>
                    <a:pt x="3786960" y="400770"/>
                  </a:cubicBezTo>
                  <a:cubicBezTo>
                    <a:pt x="3545832" y="408642"/>
                    <a:pt x="3249665" y="410360"/>
                    <a:pt x="2981018" y="415155"/>
                  </a:cubicBezTo>
                  <a:lnTo>
                    <a:pt x="2043001" y="410589"/>
                  </a:lnTo>
                  <a:cubicBezTo>
                    <a:pt x="1765688" y="406686"/>
                    <a:pt x="1559092" y="398020"/>
                    <a:pt x="1317138" y="391736"/>
                  </a:cubicBezTo>
                  <a:lnTo>
                    <a:pt x="664013" y="384690"/>
                  </a:lnTo>
                  <a:cubicBezTo>
                    <a:pt x="508553" y="369773"/>
                    <a:pt x="467960" y="339144"/>
                    <a:pt x="384375" y="302231"/>
                  </a:cubicBezTo>
                  <a:cubicBezTo>
                    <a:pt x="300790" y="265318"/>
                    <a:pt x="226538" y="207962"/>
                    <a:pt x="162502" y="163209"/>
                  </a:cubicBezTo>
                  <a:cubicBezTo>
                    <a:pt x="98466" y="118456"/>
                    <a:pt x="-4587" y="39982"/>
                    <a:pt x="159" y="33714"/>
                  </a:cubicBezTo>
                  <a:cubicBezTo>
                    <a:pt x="4905" y="27446"/>
                    <a:pt x="130150" y="100909"/>
                    <a:pt x="190978" y="125601"/>
                  </a:cubicBezTo>
                  <a:cubicBezTo>
                    <a:pt x="251806" y="150293"/>
                    <a:pt x="299984" y="165791"/>
                    <a:pt x="365129" y="181866"/>
                  </a:cubicBezTo>
                  <a:cubicBezTo>
                    <a:pt x="430274" y="197941"/>
                    <a:pt x="471884" y="215355"/>
                    <a:pt x="581847" y="222053"/>
                  </a:cubicBezTo>
                  <a:cubicBezTo>
                    <a:pt x="691810" y="228751"/>
                    <a:pt x="1024907" y="222053"/>
                    <a:pt x="1024907" y="222053"/>
                  </a:cubicBezTo>
                  <a:lnTo>
                    <a:pt x="1449113" y="222053"/>
                  </a:lnTo>
                  <a:lnTo>
                    <a:pt x="1854465" y="222053"/>
                  </a:lnTo>
                  <a:lnTo>
                    <a:pt x="2250391" y="229099"/>
                  </a:ln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chemeClr val="tx1"/>
                </a:solidFill>
                <a:latin typeface="Arial" panose="020B0604020202020204" pitchFamily="34" charset="0"/>
                <a:ea typeface="宋体" panose="02010600030101010101" pitchFamily="2" charset="-122"/>
              </a:endParaRPr>
            </a:p>
          </p:txBody>
        </p:sp>
        <p:sp>
          <p:nvSpPr>
            <p:cNvPr id="279" name="Freeform 5604"/>
            <p:cNvSpPr>
              <a:spLocks/>
            </p:cNvSpPr>
            <p:nvPr/>
          </p:nvSpPr>
          <p:spPr bwMode="auto">
            <a:xfrm flipH="1">
              <a:off x="9525172" y="3479474"/>
              <a:ext cx="2160000" cy="1584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0" name="任意多边形 279"/>
            <p:cNvSpPr/>
            <p:nvPr/>
          </p:nvSpPr>
          <p:spPr>
            <a:xfrm>
              <a:off x="5273615" y="3846831"/>
              <a:ext cx="216000" cy="612529"/>
            </a:xfrm>
            <a:custGeom>
              <a:avLst/>
              <a:gdLst>
                <a:gd name="connsiteX0" fmla="*/ 216000 w 216000"/>
                <a:gd name="connsiteY0" fmla="*/ 0 h 612529"/>
                <a:gd name="connsiteX1" fmla="*/ 216000 w 216000"/>
                <a:gd name="connsiteY1" fmla="*/ 72541 h 612529"/>
                <a:gd name="connsiteX2" fmla="*/ 216000 w 216000"/>
                <a:gd name="connsiteY2" fmla="*/ 80871 h 612529"/>
                <a:gd name="connsiteX3" fmla="*/ 216000 w 216000"/>
                <a:gd name="connsiteY3" fmla="*/ 612442 h 612529"/>
                <a:gd name="connsiteX4" fmla="*/ 215879 w 216000"/>
                <a:gd name="connsiteY4" fmla="*/ 612466 h 612529"/>
                <a:gd name="connsiteX5" fmla="*/ 107971 w 216000"/>
                <a:gd name="connsiteY5" fmla="*/ 504558 h 612529"/>
                <a:gd name="connsiteX6" fmla="*/ 0 w 216000"/>
                <a:gd name="connsiteY6" fmla="*/ 612529 h 612529"/>
                <a:gd name="connsiteX7" fmla="*/ 0 w 216000"/>
                <a:gd name="connsiteY7" fmla="*/ 241361 h 612529"/>
                <a:gd name="connsiteX8" fmla="*/ 216000 w 216000"/>
                <a:gd name="connsiteY8" fmla="*/ 0 h 61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000" h="612529">
                  <a:moveTo>
                    <a:pt x="216000" y="0"/>
                  </a:moveTo>
                  <a:lnTo>
                    <a:pt x="216000" y="72541"/>
                  </a:lnTo>
                  <a:lnTo>
                    <a:pt x="216000" y="80871"/>
                  </a:lnTo>
                  <a:lnTo>
                    <a:pt x="216000" y="612442"/>
                  </a:lnTo>
                  <a:lnTo>
                    <a:pt x="215879" y="612466"/>
                  </a:lnTo>
                  <a:lnTo>
                    <a:pt x="107971" y="504558"/>
                  </a:lnTo>
                  <a:lnTo>
                    <a:pt x="0" y="612529"/>
                  </a:lnTo>
                  <a:lnTo>
                    <a:pt x="0" y="241361"/>
                  </a:lnTo>
                  <a:lnTo>
                    <a:pt x="216000" y="0"/>
                  </a:ln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dirty="0">
                  <a:solidFill>
                    <a:schemeClr val="tx1"/>
                  </a:solidFill>
                  <a:latin typeface="Arial" panose="020B0604020202020204" pitchFamily="34" charset="0"/>
                </a:rPr>
                <a:t>T</a:t>
              </a:r>
              <a:endParaRPr lang="zh-CN" altLang="en-US" sz="1200" dirty="0">
                <a:solidFill>
                  <a:schemeClr val="tx1"/>
                </a:solidFill>
                <a:latin typeface="Arial" panose="020B0604020202020204" pitchFamily="34" charset="0"/>
              </a:endParaRPr>
            </a:p>
          </p:txBody>
        </p:sp>
        <p:sp>
          <p:nvSpPr>
            <p:cNvPr id="281" name="任意多边形 280"/>
            <p:cNvSpPr/>
            <p:nvPr/>
          </p:nvSpPr>
          <p:spPr>
            <a:xfrm>
              <a:off x="4902439" y="4269072"/>
              <a:ext cx="216000" cy="545953"/>
            </a:xfrm>
            <a:custGeom>
              <a:avLst/>
              <a:gdLst>
                <a:gd name="connsiteX0" fmla="*/ 216000 w 216000"/>
                <a:gd name="connsiteY0" fmla="*/ 0 h 545953"/>
                <a:gd name="connsiteX1" fmla="*/ 216000 w 216000"/>
                <a:gd name="connsiteY1" fmla="*/ 49412 h 545953"/>
                <a:gd name="connsiteX2" fmla="*/ 216000 w 216000"/>
                <a:gd name="connsiteY2" fmla="*/ 55962 h 545953"/>
                <a:gd name="connsiteX3" fmla="*/ 216000 w 216000"/>
                <a:gd name="connsiteY3" fmla="*/ 437920 h 545953"/>
                <a:gd name="connsiteX4" fmla="*/ 108000 w 216000"/>
                <a:gd name="connsiteY4" fmla="*/ 545953 h 545953"/>
                <a:gd name="connsiteX5" fmla="*/ 0 w 216000"/>
                <a:gd name="connsiteY5" fmla="*/ 437920 h 545953"/>
                <a:gd name="connsiteX6" fmla="*/ 0 w 216000"/>
                <a:gd name="connsiteY6" fmla="*/ 243752 h 545953"/>
                <a:gd name="connsiteX7" fmla="*/ 216000 w 216000"/>
                <a:gd name="connsiteY7" fmla="*/ 0 h 54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00" h="545953">
                  <a:moveTo>
                    <a:pt x="216000" y="0"/>
                  </a:moveTo>
                  <a:lnTo>
                    <a:pt x="216000" y="49412"/>
                  </a:lnTo>
                  <a:lnTo>
                    <a:pt x="216000" y="55962"/>
                  </a:lnTo>
                  <a:lnTo>
                    <a:pt x="216000" y="437920"/>
                  </a:lnTo>
                  <a:cubicBezTo>
                    <a:pt x="216000" y="497607"/>
                    <a:pt x="167638" y="545953"/>
                    <a:pt x="108000" y="545953"/>
                  </a:cubicBezTo>
                  <a:cubicBezTo>
                    <a:pt x="48363" y="545953"/>
                    <a:pt x="0" y="497607"/>
                    <a:pt x="0" y="437920"/>
                  </a:cubicBezTo>
                  <a:lnTo>
                    <a:pt x="0" y="243752"/>
                  </a:lnTo>
                  <a:lnTo>
                    <a:pt x="216000" y="0"/>
                  </a:ln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dirty="0">
                  <a:solidFill>
                    <a:schemeClr val="tx1"/>
                  </a:solidFill>
                  <a:latin typeface="Arial" panose="020B0604020202020204" pitchFamily="34" charset="0"/>
                </a:rPr>
                <a:t>G</a:t>
              </a:r>
              <a:endParaRPr lang="zh-CN" altLang="en-US" sz="1200" dirty="0">
                <a:solidFill>
                  <a:schemeClr val="tx1"/>
                </a:solidFill>
                <a:latin typeface="Arial" panose="020B0604020202020204" pitchFamily="34" charset="0"/>
              </a:endParaRPr>
            </a:p>
          </p:txBody>
        </p:sp>
        <p:sp>
          <p:nvSpPr>
            <p:cNvPr id="282" name="任意多边形 281"/>
            <p:cNvSpPr/>
            <p:nvPr/>
          </p:nvSpPr>
          <p:spPr>
            <a:xfrm>
              <a:off x="4130575" y="4613358"/>
              <a:ext cx="216000" cy="474276"/>
            </a:xfrm>
            <a:custGeom>
              <a:avLst/>
              <a:gdLst>
                <a:gd name="connsiteX0" fmla="*/ 107997 w 216000"/>
                <a:gd name="connsiteY0" fmla="*/ 0 h 474276"/>
                <a:gd name="connsiteX1" fmla="*/ 215997 w 216000"/>
                <a:gd name="connsiteY1" fmla="*/ 150030 h 474276"/>
                <a:gd name="connsiteX2" fmla="*/ 215997 w 216000"/>
                <a:gd name="connsiteY2" fmla="*/ 115054 h 474276"/>
                <a:gd name="connsiteX3" fmla="*/ 216000 w 216000"/>
                <a:gd name="connsiteY3" fmla="*/ 115069 h 474276"/>
                <a:gd name="connsiteX4" fmla="*/ 216000 w 216000"/>
                <a:gd name="connsiteY4" fmla="*/ 415989 h 474276"/>
                <a:gd name="connsiteX5" fmla="*/ 89988 w 216000"/>
                <a:gd name="connsiteY5" fmla="*/ 474276 h 474276"/>
                <a:gd name="connsiteX6" fmla="*/ 0 w 216000"/>
                <a:gd name="connsiteY6" fmla="*/ 474276 h 474276"/>
                <a:gd name="connsiteX7" fmla="*/ 0 w 216000"/>
                <a:gd name="connsiteY7" fmla="*/ 150003 h 474276"/>
                <a:gd name="connsiteX8" fmla="*/ 8485 w 216000"/>
                <a:gd name="connsiteY8" fmla="*/ 91619 h 474276"/>
                <a:gd name="connsiteX9" fmla="*/ 107997 w 216000"/>
                <a:gd name="connsiteY9" fmla="*/ 0 h 474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000" h="474276">
                  <a:moveTo>
                    <a:pt x="107997" y="0"/>
                  </a:moveTo>
                  <a:cubicBezTo>
                    <a:pt x="167635" y="0"/>
                    <a:pt x="215997" y="67140"/>
                    <a:pt x="215997" y="150030"/>
                  </a:cubicBezTo>
                  <a:lnTo>
                    <a:pt x="215997" y="115054"/>
                  </a:lnTo>
                  <a:lnTo>
                    <a:pt x="216000" y="115069"/>
                  </a:lnTo>
                  <a:lnTo>
                    <a:pt x="216000" y="415989"/>
                  </a:lnTo>
                  <a:lnTo>
                    <a:pt x="89988" y="474276"/>
                  </a:lnTo>
                  <a:lnTo>
                    <a:pt x="0" y="474276"/>
                  </a:lnTo>
                  <a:lnTo>
                    <a:pt x="0" y="150003"/>
                  </a:lnTo>
                  <a:lnTo>
                    <a:pt x="8485" y="91619"/>
                  </a:lnTo>
                  <a:cubicBezTo>
                    <a:pt x="24883" y="37766"/>
                    <a:pt x="63269" y="0"/>
                    <a:pt x="107997" y="0"/>
                  </a:cubicBez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dirty="0">
                  <a:solidFill>
                    <a:schemeClr val="tx1"/>
                  </a:solidFill>
                  <a:latin typeface="Arial" panose="020B0604020202020204" pitchFamily="34" charset="0"/>
                </a:rPr>
                <a:t>G</a:t>
              </a:r>
              <a:endParaRPr lang="zh-CN" altLang="en-US" sz="1200" dirty="0">
                <a:solidFill>
                  <a:schemeClr val="tx1"/>
                </a:solidFill>
                <a:latin typeface="Arial" panose="020B0604020202020204" pitchFamily="34" charset="0"/>
              </a:endParaRPr>
            </a:p>
          </p:txBody>
        </p:sp>
        <p:sp>
          <p:nvSpPr>
            <p:cNvPr id="283" name="任意多边形 282"/>
            <p:cNvSpPr/>
            <p:nvPr/>
          </p:nvSpPr>
          <p:spPr>
            <a:xfrm rot="5400000" flipV="1">
              <a:off x="2948703" y="4046821"/>
              <a:ext cx="396032" cy="216000"/>
            </a:xfrm>
            <a:custGeom>
              <a:avLst/>
              <a:gdLst>
                <a:gd name="connsiteX0" fmla="*/ 0 w 396032"/>
                <a:gd name="connsiteY0" fmla="*/ 0 h 216000"/>
                <a:gd name="connsiteX1" fmla="*/ 108000 w 396032"/>
                <a:gd name="connsiteY1" fmla="*/ 108000 h 216000"/>
                <a:gd name="connsiteX2" fmla="*/ 0 w 396032"/>
                <a:gd name="connsiteY2" fmla="*/ 216000 h 216000"/>
                <a:gd name="connsiteX3" fmla="*/ 396032 w 396032"/>
                <a:gd name="connsiteY3" fmla="*/ 216000 h 216000"/>
                <a:gd name="connsiteX4" fmla="*/ 396032 w 396032"/>
                <a:gd name="connsiteY4" fmla="*/ 0 h 216000"/>
                <a:gd name="connsiteX5" fmla="*/ 0 w 396032"/>
                <a:gd name="connsiteY5" fmla="*/ 0 h 2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032" h="216000">
                  <a:moveTo>
                    <a:pt x="0" y="0"/>
                  </a:moveTo>
                  <a:lnTo>
                    <a:pt x="108000" y="108000"/>
                  </a:lnTo>
                  <a:lnTo>
                    <a:pt x="0" y="216000"/>
                  </a:lnTo>
                  <a:lnTo>
                    <a:pt x="396032" y="216000"/>
                  </a:lnTo>
                  <a:lnTo>
                    <a:pt x="396032" y="0"/>
                  </a:lnTo>
                  <a:lnTo>
                    <a:pt x="0" y="0"/>
                  </a:ln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200" dirty="0">
                  <a:solidFill>
                    <a:schemeClr val="tx1"/>
                  </a:solidFill>
                  <a:latin typeface="Arial" panose="020B0604020202020204" pitchFamily="34" charset="0"/>
                </a:rPr>
                <a:t>T</a:t>
              </a:r>
              <a:endParaRPr lang="zh-CN" altLang="en-US" sz="1200" dirty="0">
                <a:solidFill>
                  <a:schemeClr val="tx1"/>
                </a:solidFill>
                <a:latin typeface="Arial" panose="020B0604020202020204" pitchFamily="34" charset="0"/>
              </a:endParaRPr>
            </a:p>
          </p:txBody>
        </p:sp>
        <p:sp>
          <p:nvSpPr>
            <p:cNvPr id="284" name="任意多边形 283"/>
            <p:cNvSpPr/>
            <p:nvPr/>
          </p:nvSpPr>
          <p:spPr>
            <a:xfrm>
              <a:off x="2299202" y="3854387"/>
              <a:ext cx="216000" cy="585771"/>
            </a:xfrm>
            <a:custGeom>
              <a:avLst/>
              <a:gdLst>
                <a:gd name="connsiteX0" fmla="*/ 107997 w 216000"/>
                <a:gd name="connsiteY0" fmla="*/ 0 h 585771"/>
                <a:gd name="connsiteX1" fmla="*/ 215997 w 216000"/>
                <a:gd name="connsiteY1" fmla="*/ 150030 h 585771"/>
                <a:gd name="connsiteX2" fmla="*/ 215997 w 216000"/>
                <a:gd name="connsiteY2" fmla="*/ 115054 h 585771"/>
                <a:gd name="connsiteX3" fmla="*/ 216000 w 216000"/>
                <a:gd name="connsiteY3" fmla="*/ 115069 h 585771"/>
                <a:gd name="connsiteX4" fmla="*/ 216000 w 216000"/>
                <a:gd name="connsiteY4" fmla="*/ 349143 h 585771"/>
                <a:gd name="connsiteX5" fmla="*/ 1012 w 216000"/>
                <a:gd name="connsiteY5" fmla="*/ 585771 h 585771"/>
                <a:gd name="connsiteX6" fmla="*/ 1012 w 216000"/>
                <a:gd name="connsiteY6" fmla="*/ 474276 h 585771"/>
                <a:gd name="connsiteX7" fmla="*/ 0 w 216000"/>
                <a:gd name="connsiteY7" fmla="*/ 474276 h 585771"/>
                <a:gd name="connsiteX8" fmla="*/ 0 w 216000"/>
                <a:gd name="connsiteY8" fmla="*/ 150003 h 585771"/>
                <a:gd name="connsiteX9" fmla="*/ 8485 w 216000"/>
                <a:gd name="connsiteY9" fmla="*/ 91619 h 585771"/>
                <a:gd name="connsiteX10" fmla="*/ 107997 w 216000"/>
                <a:gd name="connsiteY10" fmla="*/ 0 h 5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000" h="585771">
                  <a:moveTo>
                    <a:pt x="107997" y="0"/>
                  </a:moveTo>
                  <a:cubicBezTo>
                    <a:pt x="167635" y="0"/>
                    <a:pt x="215997" y="67140"/>
                    <a:pt x="215997" y="150030"/>
                  </a:cubicBezTo>
                  <a:lnTo>
                    <a:pt x="215997" y="115054"/>
                  </a:lnTo>
                  <a:lnTo>
                    <a:pt x="216000" y="115069"/>
                  </a:lnTo>
                  <a:lnTo>
                    <a:pt x="216000" y="349143"/>
                  </a:lnTo>
                  <a:lnTo>
                    <a:pt x="1012" y="585771"/>
                  </a:lnTo>
                  <a:lnTo>
                    <a:pt x="1012" y="474276"/>
                  </a:lnTo>
                  <a:lnTo>
                    <a:pt x="0" y="474276"/>
                  </a:lnTo>
                  <a:lnTo>
                    <a:pt x="0" y="150003"/>
                  </a:lnTo>
                  <a:lnTo>
                    <a:pt x="8485" y="91619"/>
                  </a:lnTo>
                  <a:cubicBezTo>
                    <a:pt x="24883" y="37766"/>
                    <a:pt x="63269" y="0"/>
                    <a:pt x="107997" y="0"/>
                  </a:cubicBezTo>
                  <a:close/>
                </a:path>
              </a:pathLst>
            </a:custGeom>
            <a:solidFill>
              <a:srgbClr val="9DBDD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dirty="0">
                  <a:solidFill>
                    <a:schemeClr val="tx1"/>
                  </a:solidFill>
                  <a:latin typeface="Arial" panose="020B0604020202020204" pitchFamily="34" charset="0"/>
                </a:rPr>
                <a:t>G</a:t>
              </a:r>
              <a:endParaRPr lang="zh-CN" altLang="en-US" sz="1200" dirty="0">
                <a:solidFill>
                  <a:schemeClr val="tx1"/>
                </a:solidFill>
                <a:latin typeface="Arial" panose="020B0604020202020204" pitchFamily="34" charset="0"/>
              </a:endParaRPr>
            </a:p>
          </p:txBody>
        </p:sp>
        <p:sp>
          <p:nvSpPr>
            <p:cNvPr id="285" name="Freeform 5604"/>
            <p:cNvSpPr>
              <a:spLocks/>
            </p:cNvSpPr>
            <p:nvPr/>
          </p:nvSpPr>
          <p:spPr bwMode="auto">
            <a:xfrm flipH="1">
              <a:off x="2109890" y="3643918"/>
              <a:ext cx="2160000" cy="147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6" name="Freeform 5604"/>
            <p:cNvSpPr>
              <a:spLocks/>
            </p:cNvSpPr>
            <p:nvPr/>
          </p:nvSpPr>
          <p:spPr bwMode="auto">
            <a:xfrm flipH="1">
              <a:off x="3230209" y="3643058"/>
              <a:ext cx="2160000" cy="1656000"/>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7" name="Text Box 96"/>
            <p:cNvSpPr txBox="1">
              <a:spLocks noChangeArrowheads="1"/>
            </p:cNvSpPr>
            <p:nvPr/>
          </p:nvSpPr>
          <p:spPr bwMode="auto">
            <a:xfrm>
              <a:off x="10521669" y="3211949"/>
              <a:ext cx="45993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000" b="1" dirty="0">
                  <a:effectLst>
                    <a:outerShdw blurRad="38100" dist="38100" dir="2700000" algn="tl">
                      <a:srgbClr val="C0C0C0"/>
                    </a:outerShdw>
                  </a:effectLst>
                  <a:latin typeface="Times New Roman" panose="02020603050405020304" pitchFamily="18" charset="0"/>
                  <a:ea typeface=""/>
                </a:rPr>
                <a:t>5´</a:t>
              </a:r>
            </a:p>
          </p:txBody>
        </p:sp>
        <p:sp>
          <p:nvSpPr>
            <p:cNvPr id="288" name="Text Box 96"/>
            <p:cNvSpPr txBox="1">
              <a:spLocks noChangeArrowheads="1"/>
            </p:cNvSpPr>
            <p:nvPr/>
          </p:nvSpPr>
          <p:spPr bwMode="auto">
            <a:xfrm>
              <a:off x="1812154" y="5474153"/>
              <a:ext cx="45993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000" b="1" dirty="0">
                  <a:effectLst>
                    <a:outerShdw blurRad="38100" dist="38100" dir="2700000" algn="tl">
                      <a:srgbClr val="C0C0C0"/>
                    </a:outerShdw>
                  </a:effectLst>
                  <a:latin typeface="Times New Roman" panose="02020603050405020304" pitchFamily="18" charset="0"/>
                  <a:ea typeface=""/>
                </a:rPr>
                <a:t>5´</a:t>
              </a:r>
            </a:p>
          </p:txBody>
        </p:sp>
        <p:sp>
          <p:nvSpPr>
            <p:cNvPr id="289" name="Text Box 96"/>
            <p:cNvSpPr txBox="1">
              <a:spLocks noChangeArrowheads="1"/>
            </p:cNvSpPr>
            <p:nvPr/>
          </p:nvSpPr>
          <p:spPr bwMode="auto">
            <a:xfrm>
              <a:off x="229719" y="4615876"/>
              <a:ext cx="45993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000" b="1" dirty="0">
                  <a:effectLst>
                    <a:outerShdw blurRad="38100" dist="38100" dir="2700000" algn="tl">
                      <a:srgbClr val="C0C0C0"/>
                    </a:outerShdw>
                  </a:effectLst>
                  <a:latin typeface="Times New Roman" panose="02020603050405020304" pitchFamily="18" charset="0"/>
                  <a:ea typeface=""/>
                </a:rPr>
                <a:t>5´</a:t>
              </a:r>
            </a:p>
          </p:txBody>
        </p:sp>
        <p:sp>
          <p:nvSpPr>
            <p:cNvPr id="290" name="Text Box 96"/>
            <p:cNvSpPr txBox="1">
              <a:spLocks noChangeArrowheads="1"/>
            </p:cNvSpPr>
            <p:nvPr/>
          </p:nvSpPr>
          <p:spPr bwMode="auto">
            <a:xfrm>
              <a:off x="10512783" y="4855241"/>
              <a:ext cx="45993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000" b="1" dirty="0">
                  <a:effectLst>
                    <a:outerShdw blurRad="38100" dist="38100" dir="2700000" algn="tl">
                      <a:srgbClr val="C0C0C0"/>
                    </a:outerShdw>
                  </a:effectLst>
                  <a:latin typeface="Times New Roman" panose="02020603050405020304" pitchFamily="18" charset="0"/>
                  <a:ea typeface=""/>
                </a:rPr>
                <a:t>3´</a:t>
              </a:r>
            </a:p>
          </p:txBody>
        </p:sp>
        <p:sp>
          <p:nvSpPr>
            <p:cNvPr id="291" name="Text Box 96"/>
            <p:cNvSpPr txBox="1">
              <a:spLocks noChangeArrowheads="1"/>
            </p:cNvSpPr>
            <p:nvPr/>
          </p:nvSpPr>
          <p:spPr bwMode="auto">
            <a:xfrm>
              <a:off x="1247474" y="5063474"/>
              <a:ext cx="45993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000" b="1" dirty="0">
                  <a:effectLst>
                    <a:outerShdw blurRad="38100" dist="38100" dir="2700000" algn="tl">
                      <a:srgbClr val="C0C0C0"/>
                    </a:outerShdw>
                  </a:effectLst>
                  <a:latin typeface="Times New Roman" panose="02020603050405020304" pitchFamily="18" charset="0"/>
                  <a:ea typeface=""/>
                </a:rPr>
                <a:t>3´</a:t>
              </a:r>
            </a:p>
          </p:txBody>
        </p:sp>
        <p:sp>
          <p:nvSpPr>
            <p:cNvPr id="292" name="文本框 291"/>
            <p:cNvSpPr txBox="1"/>
            <p:nvPr/>
          </p:nvSpPr>
          <p:spPr>
            <a:xfrm>
              <a:off x="2855640" y="5189130"/>
              <a:ext cx="728084" cy="400110"/>
            </a:xfrm>
            <a:prstGeom prst="rect">
              <a:avLst/>
            </a:prstGeom>
            <a:noFill/>
          </p:spPr>
          <p:txBody>
            <a:bodyPr wrap="none" rtlCol="0">
              <a:spAutoFit/>
            </a:bodyPr>
            <a:lstStyle/>
            <a:p>
              <a:r>
                <a:rPr lang="en-US" altLang="zh-CN" sz="2000" dirty="0"/>
                <a:t>RNA</a:t>
              </a:r>
              <a:endParaRPr lang="zh-CN" altLang="en-US" sz="2000" dirty="0"/>
            </a:p>
          </p:txBody>
        </p:sp>
        <p:sp>
          <p:nvSpPr>
            <p:cNvPr id="293" name="文本框 292"/>
            <p:cNvSpPr txBox="1"/>
            <p:nvPr/>
          </p:nvSpPr>
          <p:spPr>
            <a:xfrm>
              <a:off x="3734378" y="2740858"/>
              <a:ext cx="1497526" cy="400110"/>
            </a:xfrm>
            <a:prstGeom prst="rect">
              <a:avLst/>
            </a:prstGeom>
            <a:noFill/>
          </p:spPr>
          <p:txBody>
            <a:bodyPr wrap="none" rtlCol="0">
              <a:spAutoFit/>
            </a:bodyPr>
            <a:lstStyle/>
            <a:p>
              <a:r>
                <a:rPr lang="en-US" altLang="zh-CN" sz="2000" dirty="0">
                  <a:ea typeface="方正姚体" panose="02010601030101010101" pitchFamily="2" charset="-122"/>
                </a:rPr>
                <a:t>RNA</a:t>
              </a:r>
              <a:r>
                <a:rPr lang="zh-CN" altLang="en-US" sz="2000" dirty="0">
                  <a:ea typeface="方正姚体" panose="02010601030101010101" pitchFamily="2" charset="-122"/>
                </a:rPr>
                <a:t>聚合酶</a:t>
              </a:r>
            </a:p>
          </p:txBody>
        </p:sp>
        <p:sp>
          <p:nvSpPr>
            <p:cNvPr id="294" name="文本框 293"/>
            <p:cNvSpPr txBox="1"/>
            <p:nvPr/>
          </p:nvSpPr>
          <p:spPr>
            <a:xfrm>
              <a:off x="7608168" y="5733256"/>
              <a:ext cx="954107" cy="400110"/>
            </a:xfrm>
            <a:prstGeom prst="rect">
              <a:avLst/>
            </a:prstGeom>
            <a:noFill/>
          </p:spPr>
          <p:txBody>
            <a:bodyPr wrap="none" rtlCol="0">
              <a:spAutoFit/>
            </a:bodyPr>
            <a:lstStyle/>
            <a:p>
              <a:r>
                <a:rPr lang="zh-CN" altLang="en-US" sz="2000" dirty="0">
                  <a:ea typeface="方正姚体" panose="02010601030101010101" pitchFamily="2" charset="-122"/>
                </a:rPr>
                <a:t>模板链</a:t>
              </a:r>
            </a:p>
          </p:txBody>
        </p:sp>
        <p:sp>
          <p:nvSpPr>
            <p:cNvPr id="295" name="文本框 294"/>
            <p:cNvSpPr txBox="1"/>
            <p:nvPr/>
          </p:nvSpPr>
          <p:spPr>
            <a:xfrm>
              <a:off x="7680176" y="2308810"/>
              <a:ext cx="1210588" cy="400110"/>
            </a:xfrm>
            <a:prstGeom prst="rect">
              <a:avLst/>
            </a:prstGeom>
            <a:noFill/>
          </p:spPr>
          <p:txBody>
            <a:bodyPr wrap="none" rtlCol="0">
              <a:spAutoFit/>
            </a:bodyPr>
            <a:lstStyle/>
            <a:p>
              <a:r>
                <a:rPr lang="zh-CN" altLang="en-US" sz="2000" dirty="0">
                  <a:ea typeface="方正姚体" panose="02010601030101010101" pitchFamily="2" charset="-122"/>
                </a:rPr>
                <a:t>非模板链</a:t>
              </a:r>
            </a:p>
          </p:txBody>
        </p:sp>
        <p:sp>
          <p:nvSpPr>
            <p:cNvPr id="296" name="文本框 295"/>
            <p:cNvSpPr txBox="1"/>
            <p:nvPr/>
          </p:nvSpPr>
          <p:spPr>
            <a:xfrm>
              <a:off x="5101436" y="5909210"/>
              <a:ext cx="1210588" cy="400110"/>
            </a:xfrm>
            <a:prstGeom prst="rect">
              <a:avLst/>
            </a:prstGeom>
            <a:noFill/>
          </p:spPr>
          <p:txBody>
            <a:bodyPr wrap="none" rtlCol="0">
              <a:spAutoFit/>
            </a:bodyPr>
            <a:lstStyle/>
            <a:p>
              <a:r>
                <a:rPr lang="zh-CN" altLang="en-US" sz="2000" dirty="0">
                  <a:ea typeface="方正姚体" panose="02010601030101010101" pitchFamily="2" charset="-122"/>
                </a:rPr>
                <a:t>转录方向</a:t>
              </a:r>
            </a:p>
          </p:txBody>
        </p:sp>
        <p:sp>
          <p:nvSpPr>
            <p:cNvPr id="297" name="矩形 296"/>
            <p:cNvSpPr/>
            <p:nvPr/>
          </p:nvSpPr>
          <p:spPr>
            <a:xfrm>
              <a:off x="8400256" y="2668850"/>
              <a:ext cx="1467068" cy="400110"/>
            </a:xfrm>
            <a:prstGeom prst="rect">
              <a:avLst/>
            </a:prstGeom>
            <a:noFill/>
          </p:spPr>
          <p:txBody>
            <a:bodyPr wrap="none" rtlCol="0">
              <a:spAutoFit/>
            </a:bodyPr>
            <a:lstStyle/>
            <a:p>
              <a:r>
                <a:rPr lang="zh-CN" altLang="en-US" sz="2000" dirty="0">
                  <a:ea typeface="方正姚体" panose="02010601030101010101" pitchFamily="2" charset="-122"/>
                </a:rPr>
                <a:t>核糖核甘酸</a:t>
              </a:r>
            </a:p>
          </p:txBody>
        </p:sp>
        <p:sp>
          <p:nvSpPr>
            <p:cNvPr id="298" name="右箭头 297"/>
            <p:cNvSpPr/>
            <p:nvPr/>
          </p:nvSpPr>
          <p:spPr>
            <a:xfrm>
              <a:off x="2279576" y="6247830"/>
              <a:ext cx="6192688" cy="288032"/>
            </a:xfrm>
            <a:prstGeom prst="rightArrow">
              <a:avLst/>
            </a:prstGeom>
            <a:gradFill flip="none" rotWithShape="1">
              <a:gsLst>
                <a:gs pos="0">
                  <a:srgbClr val="2366A4">
                    <a:shade val="30000"/>
                    <a:satMod val="115000"/>
                  </a:srgbClr>
                </a:gs>
                <a:gs pos="50000">
                  <a:srgbClr val="2366A4">
                    <a:shade val="67500"/>
                    <a:satMod val="115000"/>
                  </a:srgbClr>
                </a:gs>
                <a:gs pos="100000">
                  <a:srgbClr val="98C6F0"/>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99" name="直接箭头连接符 298"/>
            <p:cNvCxnSpPr/>
            <p:nvPr/>
          </p:nvCxnSpPr>
          <p:spPr>
            <a:xfrm>
              <a:off x="8262973" y="2673016"/>
              <a:ext cx="0" cy="90000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00" name="直接箭头连接符 299"/>
            <p:cNvCxnSpPr/>
            <p:nvPr/>
          </p:nvCxnSpPr>
          <p:spPr>
            <a:xfrm>
              <a:off x="9020876" y="3033120"/>
              <a:ext cx="0" cy="108000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01" name="直接箭头连接符 300"/>
            <p:cNvCxnSpPr/>
            <p:nvPr/>
          </p:nvCxnSpPr>
          <p:spPr>
            <a:xfrm flipV="1">
              <a:off x="8112224" y="5240927"/>
              <a:ext cx="0" cy="54000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02" name="直接箭头连接符 301"/>
            <p:cNvCxnSpPr/>
            <p:nvPr/>
          </p:nvCxnSpPr>
          <p:spPr>
            <a:xfrm rot="16200000">
              <a:off x="5772072" y="2375713"/>
              <a:ext cx="0" cy="115200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03" name="任意多边形 302"/>
            <p:cNvSpPr/>
            <p:nvPr/>
          </p:nvSpPr>
          <p:spPr>
            <a:xfrm>
              <a:off x="4862529" y="5114799"/>
              <a:ext cx="216634" cy="586281"/>
            </a:xfrm>
            <a:custGeom>
              <a:avLst/>
              <a:gdLst>
                <a:gd name="connsiteX0" fmla="*/ 216000 w 216634"/>
                <a:gd name="connsiteY0" fmla="*/ 0 h 586281"/>
                <a:gd name="connsiteX1" fmla="*/ 216000 w 216634"/>
                <a:gd name="connsiteY1" fmla="*/ 89740 h 586281"/>
                <a:gd name="connsiteX2" fmla="*/ 216634 w 216634"/>
                <a:gd name="connsiteY2" fmla="*/ 89740 h 586281"/>
                <a:gd name="connsiteX3" fmla="*/ 216634 w 216634"/>
                <a:gd name="connsiteY3" fmla="*/ 478248 h 586281"/>
                <a:gd name="connsiteX4" fmla="*/ 108634 w 216634"/>
                <a:gd name="connsiteY4" fmla="*/ 586281 h 586281"/>
                <a:gd name="connsiteX5" fmla="*/ 634 w 216634"/>
                <a:gd name="connsiteY5" fmla="*/ 478248 h 586281"/>
                <a:gd name="connsiteX6" fmla="*/ 634 w 216634"/>
                <a:gd name="connsiteY6" fmla="*/ 92892 h 586281"/>
                <a:gd name="connsiteX7" fmla="*/ 0 w 216634"/>
                <a:gd name="connsiteY7" fmla="*/ 92892 h 586281"/>
                <a:gd name="connsiteX8" fmla="*/ 0 w 216634"/>
                <a:gd name="connsiteY8" fmla="*/ 48449 h 586281"/>
                <a:gd name="connsiteX9" fmla="*/ 216000 w 216634"/>
                <a:gd name="connsiteY9" fmla="*/ 0 h 586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634" h="586281">
                  <a:moveTo>
                    <a:pt x="216000" y="0"/>
                  </a:moveTo>
                  <a:lnTo>
                    <a:pt x="216000" y="89740"/>
                  </a:lnTo>
                  <a:lnTo>
                    <a:pt x="216634" y="89740"/>
                  </a:lnTo>
                  <a:lnTo>
                    <a:pt x="216634" y="478248"/>
                  </a:lnTo>
                  <a:cubicBezTo>
                    <a:pt x="216634" y="537935"/>
                    <a:pt x="168272" y="586281"/>
                    <a:pt x="108634" y="586281"/>
                  </a:cubicBezTo>
                  <a:cubicBezTo>
                    <a:pt x="48997" y="586281"/>
                    <a:pt x="634" y="537935"/>
                    <a:pt x="634" y="478248"/>
                  </a:cubicBezTo>
                  <a:lnTo>
                    <a:pt x="634" y="92892"/>
                  </a:lnTo>
                  <a:lnTo>
                    <a:pt x="0" y="92892"/>
                  </a:lnTo>
                  <a:lnTo>
                    <a:pt x="0" y="48449"/>
                  </a:lnTo>
                  <a:lnTo>
                    <a:pt x="216000" y="0"/>
                  </a:lnTo>
                  <a:close/>
                </a:path>
              </a:pathLst>
            </a:custGeom>
            <a:solidFill>
              <a:srgbClr val="F38D5D"/>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zh-CN" sz="1200" dirty="0">
                  <a:solidFill>
                    <a:schemeClr val="tx1"/>
                  </a:solidFill>
                  <a:latin typeface="Arial" panose="020B0604020202020204" pitchFamily="34" charset="0"/>
                </a:rPr>
                <a:t>G</a:t>
              </a:r>
              <a:endParaRPr lang="zh-CN" altLang="en-US" sz="1200" dirty="0">
                <a:solidFill>
                  <a:schemeClr val="tx1"/>
                </a:solidFill>
                <a:latin typeface="Arial" panose="020B0604020202020204" pitchFamily="34" charset="0"/>
              </a:endParaRPr>
            </a:p>
          </p:txBody>
        </p:sp>
        <p:sp>
          <p:nvSpPr>
            <p:cNvPr id="304" name="任意多边形 303"/>
            <p:cNvSpPr/>
            <p:nvPr/>
          </p:nvSpPr>
          <p:spPr>
            <a:xfrm>
              <a:off x="2224234" y="4269072"/>
              <a:ext cx="5997258" cy="1476010"/>
            </a:xfrm>
            <a:custGeom>
              <a:avLst/>
              <a:gdLst>
                <a:gd name="connsiteX0" fmla="*/ 3666829 w 5997258"/>
                <a:gd name="connsiteY0" fmla="*/ 36 h 1476041"/>
                <a:gd name="connsiteX1" fmla="*/ 3706368 w 5997258"/>
                <a:gd name="connsiteY1" fmla="*/ 1076 h 1476041"/>
                <a:gd name="connsiteX2" fmla="*/ 5997258 w 5997258"/>
                <a:gd name="connsiteY2" fmla="*/ 1076 h 1476041"/>
                <a:gd name="connsiteX3" fmla="*/ 5997258 w 5997258"/>
                <a:gd name="connsiteY3" fmla="*/ 163076 h 1476041"/>
                <a:gd name="connsiteX4" fmla="*/ 3826324 w 5997258"/>
                <a:gd name="connsiteY4" fmla="*/ 163076 h 1476041"/>
                <a:gd name="connsiteX5" fmla="*/ 3781277 w 5997258"/>
                <a:gd name="connsiteY5" fmla="*/ 164193 h 1476041"/>
                <a:gd name="connsiteX6" fmla="*/ 3733013 w 5997258"/>
                <a:gd name="connsiteY6" fmla="*/ 163076 h 1476041"/>
                <a:gd name="connsiteX7" fmla="*/ 3700953 w 5997258"/>
                <a:gd name="connsiteY7" fmla="*/ 163076 h 1476041"/>
                <a:gd name="connsiteX8" fmla="*/ 3652689 w 5997258"/>
                <a:gd name="connsiteY8" fmla="*/ 164193 h 1476041"/>
                <a:gd name="connsiteX9" fmla="*/ 3555057 w 5997258"/>
                <a:gd name="connsiteY9" fmla="*/ 195149 h 1476041"/>
                <a:gd name="connsiteX10" fmla="*/ 3419327 w 5997258"/>
                <a:gd name="connsiteY10" fmla="*/ 285637 h 1476041"/>
                <a:gd name="connsiteX11" fmla="*/ 3231208 w 5997258"/>
                <a:gd name="connsiteY11" fmla="*/ 457087 h 1476041"/>
                <a:gd name="connsiteX12" fmla="*/ 2981177 w 5997258"/>
                <a:gd name="connsiteY12" fmla="*/ 719025 h 1476041"/>
                <a:gd name="connsiteX13" fmla="*/ 2802583 w 5997258"/>
                <a:gd name="connsiteY13" fmla="*/ 911906 h 1476041"/>
                <a:gd name="connsiteX14" fmla="*/ 2576364 w 5997258"/>
                <a:gd name="connsiteY14" fmla="*/ 1119074 h 1476041"/>
                <a:gd name="connsiteX15" fmla="*/ 2433489 w 5997258"/>
                <a:gd name="connsiteY15" fmla="*/ 1226232 h 1476041"/>
                <a:gd name="connsiteX16" fmla="*/ 2269184 w 5997258"/>
                <a:gd name="connsiteY16" fmla="*/ 1323861 h 1476041"/>
                <a:gd name="connsiteX17" fmla="*/ 2157264 w 5997258"/>
                <a:gd name="connsiteY17" fmla="*/ 1385773 h 1476041"/>
                <a:gd name="connsiteX18" fmla="*/ 2012493 w 5997258"/>
                <a:gd name="connsiteY18" fmla="*/ 1429388 h 1476041"/>
                <a:gd name="connsiteX19" fmla="*/ 1881525 w 5997258"/>
                <a:gd name="connsiteY19" fmla="*/ 1442704 h 1476041"/>
                <a:gd name="connsiteX20" fmla="*/ 1775996 w 5997258"/>
                <a:gd name="connsiteY20" fmla="*/ 1447467 h 1476041"/>
                <a:gd name="connsiteX21" fmla="*/ 1656907 w 5997258"/>
                <a:gd name="connsiteY21" fmla="*/ 1451707 h 1476041"/>
                <a:gd name="connsiteX22" fmla="*/ 1488133 w 5997258"/>
                <a:gd name="connsiteY22" fmla="*/ 1454831 h 1476041"/>
                <a:gd name="connsiteX23" fmla="*/ 1157371 w 5997258"/>
                <a:gd name="connsiteY23" fmla="*/ 1464136 h 1476041"/>
                <a:gd name="connsiteX24" fmla="*/ 0 w 5997258"/>
                <a:gd name="connsiteY24" fmla="*/ 1476041 h 1476041"/>
                <a:gd name="connsiteX25" fmla="*/ 0 w 5997258"/>
                <a:gd name="connsiteY25" fmla="*/ 1314041 h 1476041"/>
                <a:gd name="connsiteX26" fmla="*/ 1636456 w 5997258"/>
                <a:gd name="connsiteY26" fmla="*/ 1311659 h 1476041"/>
                <a:gd name="connsiteX27" fmla="*/ 1787724 w 5997258"/>
                <a:gd name="connsiteY27" fmla="*/ 1304068 h 1476041"/>
                <a:gd name="connsiteX28" fmla="*/ 2028678 w 5997258"/>
                <a:gd name="connsiteY28" fmla="*/ 1273855 h 1476041"/>
                <a:gd name="connsiteX29" fmla="*/ 2297758 w 5997258"/>
                <a:gd name="connsiteY29" fmla="*/ 1138125 h 1476041"/>
                <a:gd name="connsiteX30" fmla="*/ 2602558 w 5997258"/>
                <a:gd name="connsiteY30" fmla="*/ 914287 h 1476041"/>
                <a:gd name="connsiteX31" fmla="*/ 2814489 w 5997258"/>
                <a:gd name="connsiteY31" fmla="*/ 692831 h 1476041"/>
                <a:gd name="connsiteX32" fmla="*/ 3157389 w 5997258"/>
                <a:gd name="connsiteY32" fmla="*/ 316593 h 1476041"/>
                <a:gd name="connsiteX33" fmla="*/ 3343127 w 5997258"/>
                <a:gd name="connsiteY33" fmla="*/ 149906 h 1476041"/>
                <a:gd name="connsiteX34" fmla="*/ 3488384 w 5997258"/>
                <a:gd name="connsiteY34" fmla="*/ 54656 h 1476041"/>
                <a:gd name="connsiteX35" fmla="*/ 3619352 w 5997258"/>
                <a:gd name="connsiteY35" fmla="*/ 2268 h 1476041"/>
                <a:gd name="connsiteX36" fmla="*/ 3666829 w 5997258"/>
                <a:gd name="connsiteY36" fmla="*/ 36 h 1476041"/>
                <a:gd name="connsiteX0" fmla="*/ 3666829 w 5997258"/>
                <a:gd name="connsiteY0" fmla="*/ 5 h 1476010"/>
                <a:gd name="connsiteX1" fmla="*/ 3706368 w 5997258"/>
                <a:gd name="connsiteY1" fmla="*/ 1045 h 1476010"/>
                <a:gd name="connsiteX2" fmla="*/ 5997258 w 5997258"/>
                <a:gd name="connsiteY2" fmla="*/ 1045 h 1476010"/>
                <a:gd name="connsiteX3" fmla="*/ 5997258 w 5997258"/>
                <a:gd name="connsiteY3" fmla="*/ 163045 h 1476010"/>
                <a:gd name="connsiteX4" fmla="*/ 3826324 w 5997258"/>
                <a:gd name="connsiteY4" fmla="*/ 163045 h 1476010"/>
                <a:gd name="connsiteX5" fmla="*/ 3781277 w 5997258"/>
                <a:gd name="connsiteY5" fmla="*/ 164162 h 1476010"/>
                <a:gd name="connsiteX6" fmla="*/ 3733013 w 5997258"/>
                <a:gd name="connsiteY6" fmla="*/ 163045 h 1476010"/>
                <a:gd name="connsiteX7" fmla="*/ 3700953 w 5997258"/>
                <a:gd name="connsiteY7" fmla="*/ 163045 h 1476010"/>
                <a:gd name="connsiteX8" fmla="*/ 3652689 w 5997258"/>
                <a:gd name="connsiteY8" fmla="*/ 164162 h 1476010"/>
                <a:gd name="connsiteX9" fmla="*/ 3555057 w 5997258"/>
                <a:gd name="connsiteY9" fmla="*/ 195118 h 1476010"/>
                <a:gd name="connsiteX10" fmla="*/ 3419327 w 5997258"/>
                <a:gd name="connsiteY10" fmla="*/ 285606 h 1476010"/>
                <a:gd name="connsiteX11" fmla="*/ 3231208 w 5997258"/>
                <a:gd name="connsiteY11" fmla="*/ 457056 h 1476010"/>
                <a:gd name="connsiteX12" fmla="*/ 2981177 w 5997258"/>
                <a:gd name="connsiteY12" fmla="*/ 718994 h 1476010"/>
                <a:gd name="connsiteX13" fmla="*/ 2802583 w 5997258"/>
                <a:gd name="connsiteY13" fmla="*/ 911875 h 1476010"/>
                <a:gd name="connsiteX14" fmla="*/ 2576364 w 5997258"/>
                <a:gd name="connsiteY14" fmla="*/ 1119043 h 1476010"/>
                <a:gd name="connsiteX15" fmla="*/ 2433489 w 5997258"/>
                <a:gd name="connsiteY15" fmla="*/ 1226201 h 1476010"/>
                <a:gd name="connsiteX16" fmla="*/ 2269184 w 5997258"/>
                <a:gd name="connsiteY16" fmla="*/ 1323830 h 1476010"/>
                <a:gd name="connsiteX17" fmla="*/ 2157264 w 5997258"/>
                <a:gd name="connsiteY17" fmla="*/ 1385742 h 1476010"/>
                <a:gd name="connsiteX18" fmla="*/ 2012493 w 5997258"/>
                <a:gd name="connsiteY18" fmla="*/ 1429357 h 1476010"/>
                <a:gd name="connsiteX19" fmla="*/ 1881525 w 5997258"/>
                <a:gd name="connsiteY19" fmla="*/ 1442673 h 1476010"/>
                <a:gd name="connsiteX20" fmla="*/ 1775996 w 5997258"/>
                <a:gd name="connsiteY20" fmla="*/ 1447436 h 1476010"/>
                <a:gd name="connsiteX21" fmla="*/ 1656907 w 5997258"/>
                <a:gd name="connsiteY21" fmla="*/ 1451676 h 1476010"/>
                <a:gd name="connsiteX22" fmla="*/ 1488133 w 5997258"/>
                <a:gd name="connsiteY22" fmla="*/ 1454800 h 1476010"/>
                <a:gd name="connsiteX23" fmla="*/ 1157371 w 5997258"/>
                <a:gd name="connsiteY23" fmla="*/ 1464105 h 1476010"/>
                <a:gd name="connsiteX24" fmla="*/ 0 w 5997258"/>
                <a:gd name="connsiteY24" fmla="*/ 1476010 h 1476010"/>
                <a:gd name="connsiteX25" fmla="*/ 0 w 5997258"/>
                <a:gd name="connsiteY25" fmla="*/ 1314010 h 1476010"/>
                <a:gd name="connsiteX26" fmla="*/ 1636456 w 5997258"/>
                <a:gd name="connsiteY26" fmla="*/ 1311628 h 1476010"/>
                <a:gd name="connsiteX27" fmla="*/ 1787724 w 5997258"/>
                <a:gd name="connsiteY27" fmla="*/ 1304037 h 1476010"/>
                <a:gd name="connsiteX28" fmla="*/ 2028678 w 5997258"/>
                <a:gd name="connsiteY28" fmla="*/ 1273824 h 1476010"/>
                <a:gd name="connsiteX29" fmla="*/ 2297758 w 5997258"/>
                <a:gd name="connsiteY29" fmla="*/ 1138094 h 1476010"/>
                <a:gd name="connsiteX30" fmla="*/ 2602558 w 5997258"/>
                <a:gd name="connsiteY30" fmla="*/ 914256 h 1476010"/>
                <a:gd name="connsiteX31" fmla="*/ 2814489 w 5997258"/>
                <a:gd name="connsiteY31" fmla="*/ 692800 h 1476010"/>
                <a:gd name="connsiteX32" fmla="*/ 3157389 w 5997258"/>
                <a:gd name="connsiteY32" fmla="*/ 316562 h 1476010"/>
                <a:gd name="connsiteX33" fmla="*/ 3343127 w 5997258"/>
                <a:gd name="connsiteY33" fmla="*/ 149875 h 1476010"/>
                <a:gd name="connsiteX34" fmla="*/ 3488384 w 5997258"/>
                <a:gd name="connsiteY34" fmla="*/ 54625 h 1476010"/>
                <a:gd name="connsiteX35" fmla="*/ 3609827 w 5997258"/>
                <a:gd name="connsiteY35" fmla="*/ 6999 h 1476010"/>
                <a:gd name="connsiteX36" fmla="*/ 3666829 w 5997258"/>
                <a:gd name="connsiteY36" fmla="*/ 5 h 147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997258" h="1476010">
                  <a:moveTo>
                    <a:pt x="3666829" y="5"/>
                  </a:moveTo>
                  <a:lnTo>
                    <a:pt x="3706368" y="1045"/>
                  </a:lnTo>
                  <a:lnTo>
                    <a:pt x="5997258" y="1045"/>
                  </a:lnTo>
                  <a:lnTo>
                    <a:pt x="5997258" y="163045"/>
                  </a:lnTo>
                  <a:lnTo>
                    <a:pt x="3826324" y="163045"/>
                  </a:lnTo>
                  <a:lnTo>
                    <a:pt x="3781277" y="164162"/>
                  </a:lnTo>
                  <a:lnTo>
                    <a:pt x="3733013" y="163045"/>
                  </a:lnTo>
                  <a:lnTo>
                    <a:pt x="3700953" y="163045"/>
                  </a:lnTo>
                  <a:lnTo>
                    <a:pt x="3652689" y="164162"/>
                  </a:lnTo>
                  <a:cubicBezTo>
                    <a:pt x="3614986" y="169321"/>
                    <a:pt x="3593951" y="174877"/>
                    <a:pt x="3555057" y="195118"/>
                  </a:cubicBezTo>
                  <a:cubicBezTo>
                    <a:pt x="3516163" y="215359"/>
                    <a:pt x="3473302" y="241950"/>
                    <a:pt x="3419327" y="285606"/>
                  </a:cubicBezTo>
                  <a:cubicBezTo>
                    <a:pt x="3365352" y="329262"/>
                    <a:pt x="3304233" y="384825"/>
                    <a:pt x="3231208" y="457056"/>
                  </a:cubicBezTo>
                  <a:cubicBezTo>
                    <a:pt x="3158183" y="529287"/>
                    <a:pt x="3052615" y="643191"/>
                    <a:pt x="2981177" y="718994"/>
                  </a:cubicBezTo>
                  <a:cubicBezTo>
                    <a:pt x="2909739" y="794797"/>
                    <a:pt x="2870052" y="845200"/>
                    <a:pt x="2802583" y="911875"/>
                  </a:cubicBezTo>
                  <a:cubicBezTo>
                    <a:pt x="2735114" y="978550"/>
                    <a:pt x="2637880" y="1066655"/>
                    <a:pt x="2576364" y="1119043"/>
                  </a:cubicBezTo>
                  <a:cubicBezTo>
                    <a:pt x="2514848" y="1171431"/>
                    <a:pt x="2484686" y="1192070"/>
                    <a:pt x="2433489" y="1226201"/>
                  </a:cubicBezTo>
                  <a:cubicBezTo>
                    <a:pt x="2382292" y="1260332"/>
                    <a:pt x="2315221" y="1297240"/>
                    <a:pt x="2269184" y="1323830"/>
                  </a:cubicBezTo>
                  <a:cubicBezTo>
                    <a:pt x="2223147" y="1350420"/>
                    <a:pt x="2227907" y="1352404"/>
                    <a:pt x="2157264" y="1385742"/>
                  </a:cubicBezTo>
                  <a:cubicBezTo>
                    <a:pt x="2105039" y="1407423"/>
                    <a:pt x="2098056" y="1417199"/>
                    <a:pt x="2012493" y="1429357"/>
                  </a:cubicBezTo>
                  <a:cubicBezTo>
                    <a:pt x="1921211" y="1440940"/>
                    <a:pt x="1946612" y="1438234"/>
                    <a:pt x="1881525" y="1442673"/>
                  </a:cubicBezTo>
                  <a:cubicBezTo>
                    <a:pt x="1820949" y="1441879"/>
                    <a:pt x="1817524" y="1448230"/>
                    <a:pt x="1775996" y="1447436"/>
                  </a:cubicBezTo>
                  <a:cubicBezTo>
                    <a:pt x="1720425" y="1450438"/>
                    <a:pt x="1712478" y="1448674"/>
                    <a:pt x="1656907" y="1451676"/>
                  </a:cubicBezTo>
                  <a:lnTo>
                    <a:pt x="1488133" y="1454800"/>
                  </a:lnTo>
                  <a:lnTo>
                    <a:pt x="1157371" y="1464105"/>
                  </a:lnTo>
                  <a:lnTo>
                    <a:pt x="0" y="1476010"/>
                  </a:lnTo>
                  <a:lnTo>
                    <a:pt x="0" y="1314010"/>
                  </a:lnTo>
                  <a:lnTo>
                    <a:pt x="1636456" y="1311628"/>
                  </a:lnTo>
                  <a:lnTo>
                    <a:pt x="1787724" y="1304037"/>
                  </a:lnTo>
                  <a:cubicBezTo>
                    <a:pt x="1846511" y="1299027"/>
                    <a:pt x="1948434" y="1294338"/>
                    <a:pt x="2028678" y="1273824"/>
                  </a:cubicBezTo>
                  <a:cubicBezTo>
                    <a:pt x="2115285" y="1251683"/>
                    <a:pt x="2202111" y="1198022"/>
                    <a:pt x="2297758" y="1138094"/>
                  </a:cubicBezTo>
                  <a:cubicBezTo>
                    <a:pt x="2393405" y="1078166"/>
                    <a:pt x="2516436" y="988472"/>
                    <a:pt x="2602558" y="914256"/>
                  </a:cubicBezTo>
                  <a:cubicBezTo>
                    <a:pt x="2688680" y="840040"/>
                    <a:pt x="2722017" y="792415"/>
                    <a:pt x="2814489" y="692800"/>
                  </a:cubicBezTo>
                  <a:cubicBezTo>
                    <a:pt x="2906961" y="593185"/>
                    <a:pt x="3069283" y="407049"/>
                    <a:pt x="3157389" y="316562"/>
                  </a:cubicBezTo>
                  <a:cubicBezTo>
                    <a:pt x="3245495" y="226075"/>
                    <a:pt x="3287961" y="193531"/>
                    <a:pt x="3343127" y="149875"/>
                  </a:cubicBezTo>
                  <a:cubicBezTo>
                    <a:pt x="3398293" y="106219"/>
                    <a:pt x="3441553" y="78437"/>
                    <a:pt x="3488384" y="54625"/>
                  </a:cubicBezTo>
                  <a:cubicBezTo>
                    <a:pt x="3535215" y="30812"/>
                    <a:pt x="3557043" y="14937"/>
                    <a:pt x="3609827" y="6999"/>
                  </a:cubicBezTo>
                  <a:cubicBezTo>
                    <a:pt x="3623023" y="5015"/>
                    <a:pt x="3649403" y="-169"/>
                    <a:pt x="3666829" y="5"/>
                  </a:cubicBezTo>
                  <a:close/>
                </a:path>
              </a:pathLst>
            </a:custGeom>
            <a:solidFill>
              <a:srgbClr val="F38D5D"/>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Text Box 5">
            <a:extLst>
              <a:ext uri="{FF2B5EF4-FFF2-40B4-BE49-F238E27FC236}">
                <a16:creationId xmlns:a16="http://schemas.microsoft.com/office/drawing/2014/main" id="{737AF2C5-ED89-1F07-7F2C-1AB99ADC0FDA}"/>
              </a:ext>
            </a:extLst>
          </p:cNvPr>
          <p:cNvSpPr txBox="1">
            <a:spLocks noChangeArrowheads="1"/>
          </p:cNvSpPr>
          <p:nvPr/>
        </p:nvSpPr>
        <p:spPr bwMode="auto">
          <a:xfrm>
            <a:off x="1055688" y="673532"/>
            <a:ext cx="3414945" cy="52322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defPPr>
              <a:defRPr lang="en-US"/>
            </a:defPPr>
            <a:lvl1pPr eaLnBrk="1" hangingPunct="1">
              <a:defRPr sz="2800">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zh-CN" altLang="en-US" dirty="0"/>
              <a:t>一、原核生物的转录</a:t>
            </a:r>
          </a:p>
        </p:txBody>
      </p:sp>
      <p:cxnSp>
        <p:nvCxnSpPr>
          <p:cNvPr id="3" name="直接连接符 2">
            <a:extLst>
              <a:ext uri="{FF2B5EF4-FFF2-40B4-BE49-F238E27FC236}">
                <a16:creationId xmlns:a16="http://schemas.microsoft.com/office/drawing/2014/main" id="{B3EAFC4D-0958-04B6-4E69-2DC326178739}"/>
              </a:ext>
            </a:extLst>
          </p:cNvPr>
          <p:cNvCxnSpPr/>
          <p:nvPr/>
        </p:nvCxnSpPr>
        <p:spPr>
          <a:xfrm>
            <a:off x="1077913" y="1196975"/>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73017174"/>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14371">
                                            <p:txEl>
                                              <p:pRg st="0" end="0"/>
                                            </p:txEl>
                                          </p:spTgt>
                                        </p:tgtEl>
                                        <p:attrNameLst>
                                          <p:attrName>style.visibility</p:attrName>
                                        </p:attrNameLst>
                                      </p:cBhvr>
                                      <p:to>
                                        <p:strVal val="visible"/>
                                      </p:to>
                                    </p:set>
                                    <p:animEffect transition="in" filter="wipe(left)">
                                      <p:cBhvr>
                                        <p:cTn id="7" dur="500"/>
                                        <p:tgtEl>
                                          <p:spTgt spid="31437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4371" grpId="0" build="p"/>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5" name="Text Box 3"/>
          <p:cNvSpPr txBox="1">
            <a:spLocks noChangeArrowheads="1"/>
          </p:cNvSpPr>
          <p:nvPr/>
        </p:nvSpPr>
        <p:spPr bwMode="auto">
          <a:xfrm>
            <a:off x="1416050" y="1351061"/>
            <a:ext cx="10080625" cy="4094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spAutoFit/>
          </a:bodyPr>
          <a:lstStyle>
            <a:lvl1pPr marL="361950" indent="-361950" eaLnBrk="0" hangingPunct="0">
              <a:defRPr sz="2400">
                <a:solidFill>
                  <a:schemeClr val="tx1"/>
                </a:solidFill>
                <a:latin typeface="Times New Roman" panose="02020603050405020304" pitchFamily="18" charset="0"/>
                <a:ea typeface="PMingLiU" panose="02020500000000000000" pitchFamily="18" charset="-120"/>
              </a:defRPr>
            </a:lvl1pPr>
            <a:lvl2pPr marL="541655" eaLnBrk="0" hangingPunct="0">
              <a:defRPr sz="2400">
                <a:solidFill>
                  <a:schemeClr val="tx1"/>
                </a:solidFill>
                <a:latin typeface="Times New Roman" panose="02020603050405020304" pitchFamily="18" charset="0"/>
                <a:ea typeface="PMingLiU" panose="02020500000000000000" pitchFamily="18" charset="-120"/>
              </a:defRPr>
            </a:lvl2pPr>
            <a:lvl3pPr eaLnBrk="0" hangingPunct="0">
              <a:defRPr sz="2400">
                <a:solidFill>
                  <a:schemeClr val="tx1"/>
                </a:solidFill>
                <a:latin typeface="Times New Roman" panose="02020603050405020304" pitchFamily="18" charset="0"/>
                <a:ea typeface="PMingLiU" panose="02020500000000000000" pitchFamily="18" charset="-120"/>
              </a:defRPr>
            </a:lvl3pPr>
            <a:lvl4pPr eaLnBrk="0" hangingPunct="0">
              <a:defRPr sz="2400">
                <a:solidFill>
                  <a:schemeClr val="tx1"/>
                </a:solidFill>
                <a:latin typeface="Times New Roman" panose="02020603050405020304" pitchFamily="18" charset="0"/>
                <a:ea typeface="PMingLiU" panose="02020500000000000000" pitchFamily="18" charset="-120"/>
              </a:defRPr>
            </a:lvl4pPr>
            <a:lvl5pPr eaLnBrk="0" hangingPunct="0">
              <a:defRPr sz="2400">
                <a:solidFill>
                  <a:schemeClr val="tx1"/>
                </a:solidFill>
                <a:latin typeface="Times New Roman" panose="02020603050405020304" pitchFamily="18" charset="0"/>
                <a:ea typeface="PMingLiU" panose="02020500000000000000" pitchFamily="18" charset="-120"/>
              </a:defRPr>
            </a:lvl5pPr>
            <a:lvl6pPr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6pPr>
            <a:lvl7pPr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7pPr>
            <a:lvl8pPr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8pPr>
            <a:lvl9pPr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9pPr>
          </a:lstStyle>
          <a:p>
            <a:pPr marL="360000" indent="-360000">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ea typeface="方正姚体" panose="02010601030101010101" pitchFamily="2" charset="-122"/>
              </a:rPr>
              <a:t>模板：</a:t>
            </a:r>
            <a:r>
              <a:rPr kumimoji="1" lang="en-US" altLang="zh-CN" sz="2800" dirty="0">
                <a:effectLst>
                  <a:outerShdw blurRad="38100" dist="38100" dir="2700000" algn="tl">
                    <a:srgbClr val="C0C0C0"/>
                  </a:outerShdw>
                </a:effectLst>
                <a:ea typeface="方正姚体" panose="02010601030101010101" pitchFamily="2" charset="-122"/>
              </a:rPr>
              <a:t>DNA </a:t>
            </a:r>
            <a:r>
              <a:rPr kumimoji="1" lang="zh-CN" altLang="en-US" sz="2800" dirty="0">
                <a:effectLst>
                  <a:outerShdw blurRad="38100" dist="38100" dir="2700000" algn="tl">
                    <a:srgbClr val="C0C0C0"/>
                  </a:outerShdw>
                </a:effectLst>
                <a:ea typeface="方正姚体" panose="02010601030101010101" pitchFamily="2" charset="-122"/>
              </a:rPr>
              <a:t>中</a:t>
            </a:r>
            <a:r>
              <a:rPr kumimoji="1" lang="en-US" altLang="zh-CN" sz="2800" dirty="0">
                <a:effectLst>
                  <a:outerShdw blurRad="38100" dist="38100" dir="2700000" algn="tl">
                    <a:srgbClr val="C0C0C0"/>
                  </a:outerShdw>
                </a:effectLst>
                <a:ea typeface="方正姚体" panose="02010601030101010101" pitchFamily="2" charset="-122"/>
              </a:rPr>
              <a:t>1</a:t>
            </a:r>
            <a:r>
              <a:rPr kumimoji="1" lang="zh-CN" altLang="en-US" sz="2800" dirty="0">
                <a:effectLst>
                  <a:outerShdw blurRad="38100" dist="38100" dir="2700000" algn="tl">
                    <a:srgbClr val="C0C0C0"/>
                  </a:outerShdw>
                </a:effectLst>
                <a:ea typeface="方正姚体" panose="02010601030101010101" pitchFamily="2" charset="-122"/>
              </a:rPr>
              <a:t>条链</a:t>
            </a:r>
          </a:p>
          <a:p>
            <a:pPr marL="360000" indent="-360000">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ea typeface="方正姚体" panose="02010601030101010101" pitchFamily="2" charset="-122"/>
              </a:rPr>
              <a:t>合成原料：四种</a:t>
            </a:r>
            <a:r>
              <a:rPr kumimoji="1" lang="en-US" altLang="zh-CN" sz="2800" dirty="0">
                <a:effectLst>
                  <a:outerShdw blurRad="38100" dist="38100" dir="2700000" algn="tl">
                    <a:srgbClr val="C0C0C0"/>
                  </a:outerShdw>
                </a:effectLst>
                <a:ea typeface="方正姚体" panose="02010601030101010101" pitchFamily="2" charset="-122"/>
              </a:rPr>
              <a:t>NTP(ATP</a:t>
            </a:r>
            <a:r>
              <a:rPr kumimoji="1" lang="zh-CN" altLang="en-US" sz="2800" dirty="0">
                <a:effectLst>
                  <a:outerShdw blurRad="38100" dist="38100" dir="2700000" algn="tl">
                    <a:srgbClr val="C0C0C0"/>
                  </a:outerShdw>
                </a:effectLst>
                <a:ea typeface="方正姚体" panose="02010601030101010101" pitchFamily="2" charset="-122"/>
              </a:rPr>
              <a:t>、</a:t>
            </a:r>
            <a:r>
              <a:rPr kumimoji="1" lang="en-US" altLang="zh-CN" sz="2800" dirty="0">
                <a:effectLst>
                  <a:outerShdw blurRad="38100" dist="38100" dir="2700000" algn="tl">
                    <a:srgbClr val="C0C0C0"/>
                  </a:outerShdw>
                </a:effectLst>
                <a:ea typeface="方正姚体" panose="02010601030101010101" pitchFamily="2" charset="-122"/>
              </a:rPr>
              <a:t>GTP</a:t>
            </a:r>
            <a:r>
              <a:rPr kumimoji="1" lang="zh-CN" altLang="en-US" sz="2800" dirty="0">
                <a:effectLst>
                  <a:outerShdw blurRad="38100" dist="38100" dir="2700000" algn="tl">
                    <a:srgbClr val="C0C0C0"/>
                  </a:outerShdw>
                </a:effectLst>
                <a:ea typeface="方正姚体" panose="02010601030101010101" pitchFamily="2" charset="-122"/>
              </a:rPr>
              <a:t>、</a:t>
            </a:r>
            <a:r>
              <a:rPr kumimoji="1" lang="en-US" altLang="zh-CN" sz="2800" dirty="0">
                <a:effectLst>
                  <a:outerShdw blurRad="38100" dist="38100" dir="2700000" algn="tl">
                    <a:srgbClr val="C0C0C0"/>
                  </a:outerShdw>
                </a:effectLst>
                <a:ea typeface="方正姚体" panose="02010601030101010101" pitchFamily="2" charset="-122"/>
              </a:rPr>
              <a:t>CTP</a:t>
            </a:r>
            <a:r>
              <a:rPr kumimoji="1" lang="zh-CN" altLang="en-US" sz="2800" dirty="0">
                <a:effectLst>
                  <a:outerShdw blurRad="38100" dist="38100" dir="2700000" algn="tl">
                    <a:srgbClr val="C0C0C0"/>
                  </a:outerShdw>
                </a:effectLst>
                <a:ea typeface="方正姚体" panose="02010601030101010101" pitchFamily="2" charset="-122"/>
              </a:rPr>
              <a:t>、</a:t>
            </a:r>
            <a:r>
              <a:rPr kumimoji="1" lang="en-US" altLang="zh-CN" sz="2800" dirty="0">
                <a:effectLst>
                  <a:outerShdw blurRad="38100" dist="38100" dir="2700000" algn="tl">
                    <a:srgbClr val="C0C0C0"/>
                  </a:outerShdw>
                </a:effectLst>
                <a:ea typeface="方正姚体" panose="02010601030101010101" pitchFamily="2" charset="-122"/>
              </a:rPr>
              <a:t>UTP)</a:t>
            </a:r>
            <a:endParaRPr kumimoji="1" lang="zh-CN" altLang="en-US" sz="2800" dirty="0">
              <a:effectLst>
                <a:outerShdw blurRad="38100" dist="38100" dir="2700000" algn="tl">
                  <a:srgbClr val="C0C0C0"/>
                </a:outerShdw>
              </a:effectLst>
              <a:ea typeface="方正姚体" panose="02010601030101010101" pitchFamily="2" charset="-122"/>
            </a:endParaRPr>
          </a:p>
          <a:p>
            <a:pPr marL="360000" indent="-360000">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ea typeface="方正姚体" panose="02010601030101010101" pitchFamily="2" charset="-122"/>
              </a:rPr>
              <a:t>碱基配对：</a:t>
            </a:r>
            <a:r>
              <a:rPr kumimoji="1" lang="en-US" altLang="zh-CN" sz="2800" dirty="0">
                <a:effectLst>
                  <a:outerShdw blurRad="38100" dist="38100" dir="2700000" algn="tl">
                    <a:srgbClr val="C0C0C0"/>
                  </a:outerShdw>
                </a:effectLst>
                <a:ea typeface="方正姚体" panose="02010601030101010101" pitchFamily="2" charset="-122"/>
              </a:rPr>
              <a:t>T=A</a:t>
            </a:r>
            <a:r>
              <a:rPr kumimoji="1" lang="zh-CN" altLang="en-US" sz="2800" dirty="0">
                <a:effectLst>
                  <a:outerShdw blurRad="38100" dist="38100" dir="2700000" algn="tl">
                    <a:srgbClr val="C0C0C0"/>
                  </a:outerShdw>
                </a:effectLst>
                <a:ea typeface="方正姚体" panose="02010601030101010101" pitchFamily="2" charset="-122"/>
              </a:rPr>
              <a:t>，</a:t>
            </a:r>
            <a:r>
              <a:rPr kumimoji="1" lang="en-US" altLang="zh-CN" sz="2800" dirty="0">
                <a:effectLst>
                  <a:outerShdw blurRad="38100" dist="38100" dir="2700000" algn="tl">
                    <a:srgbClr val="C0C0C0"/>
                  </a:outerShdw>
                </a:effectLst>
                <a:ea typeface="方正姚体" panose="02010601030101010101" pitchFamily="2" charset="-122"/>
              </a:rPr>
              <a:t>A=U</a:t>
            </a:r>
            <a:r>
              <a:rPr kumimoji="1" lang="zh-CN" altLang="en-US" sz="2800" dirty="0">
                <a:effectLst>
                  <a:outerShdw blurRad="38100" dist="38100" dir="2700000" algn="tl">
                    <a:srgbClr val="C0C0C0"/>
                  </a:outerShdw>
                </a:effectLst>
                <a:ea typeface="方正姚体" panose="02010601030101010101" pitchFamily="2" charset="-122"/>
              </a:rPr>
              <a:t>，</a:t>
            </a:r>
            <a:r>
              <a:rPr kumimoji="1" lang="en-US" altLang="zh-CN" sz="2800" dirty="0">
                <a:effectLst>
                  <a:outerShdw blurRad="38100" dist="38100" dir="2700000" algn="tl">
                    <a:srgbClr val="C0C0C0"/>
                  </a:outerShdw>
                </a:effectLst>
                <a:ea typeface="方正姚体" panose="02010601030101010101" pitchFamily="2" charset="-122"/>
              </a:rPr>
              <a:t>G≡C</a:t>
            </a:r>
          </a:p>
          <a:p>
            <a:pPr marL="360000" indent="-360000">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ea typeface="方正姚体" panose="02010601030101010101" pitchFamily="2" charset="-122"/>
              </a:rPr>
              <a:t>主要酶：依赖</a:t>
            </a:r>
            <a:r>
              <a:rPr kumimoji="1" lang="en-US" altLang="zh-CN" sz="2800" dirty="0">
                <a:effectLst>
                  <a:outerShdw blurRad="38100" dist="38100" dir="2700000" algn="tl">
                    <a:srgbClr val="C0C0C0"/>
                  </a:outerShdw>
                </a:effectLst>
                <a:ea typeface="方正姚体" panose="02010601030101010101" pitchFamily="2" charset="-122"/>
              </a:rPr>
              <a:t>DNA</a:t>
            </a:r>
            <a:r>
              <a:rPr kumimoji="1" lang="zh-CN" altLang="en-US" sz="2800" dirty="0">
                <a:effectLst>
                  <a:outerShdw blurRad="38100" dist="38100" dir="2700000" algn="tl">
                    <a:srgbClr val="C0C0C0"/>
                  </a:outerShdw>
                </a:effectLst>
                <a:ea typeface="方正姚体" panose="02010601030101010101" pitchFamily="2" charset="-122"/>
              </a:rPr>
              <a:t>的</a:t>
            </a:r>
            <a:r>
              <a:rPr kumimoji="1" lang="en-US" altLang="zh-CN" sz="2800" dirty="0">
                <a:effectLst>
                  <a:outerShdw blurRad="38100" dist="38100" dir="2700000" algn="tl">
                    <a:srgbClr val="C0C0C0"/>
                  </a:outerShdw>
                </a:effectLst>
                <a:ea typeface="方正姚体" panose="02010601030101010101" pitchFamily="2" charset="-122"/>
              </a:rPr>
              <a:t>RNA</a:t>
            </a:r>
            <a:r>
              <a:rPr kumimoji="1" lang="zh-CN" altLang="en-US" sz="2800" dirty="0">
                <a:effectLst>
                  <a:outerShdw blurRad="38100" dist="38100" dir="2700000" algn="tl">
                    <a:srgbClr val="C0C0C0"/>
                  </a:outerShdw>
                </a:effectLst>
                <a:ea typeface="方正姚体" panose="02010601030101010101" pitchFamily="2" charset="-122"/>
              </a:rPr>
              <a:t>聚合酶</a:t>
            </a:r>
            <a:r>
              <a:rPr kumimoji="1" lang="en-US" altLang="zh-CN" sz="2000" dirty="0">
                <a:effectLst>
                  <a:outerShdw blurRad="38100" dist="38100" dir="2700000" algn="tl">
                    <a:srgbClr val="C0C0C0"/>
                  </a:outerShdw>
                </a:effectLst>
                <a:ea typeface="方正姚体" panose="02010601030101010101" pitchFamily="2" charset="-122"/>
              </a:rPr>
              <a:t>(DNA dependent RNA polymerase)</a:t>
            </a:r>
            <a:endParaRPr kumimoji="1" lang="zh-CN" altLang="en-US" sz="2000" dirty="0">
              <a:effectLst>
                <a:outerShdw blurRad="38100" dist="38100" dir="2700000" algn="tl">
                  <a:srgbClr val="C0C0C0"/>
                </a:outerShdw>
              </a:effectLst>
              <a:ea typeface="方正姚体" panose="02010601030101010101" pitchFamily="2" charset="-122"/>
            </a:endParaRPr>
          </a:p>
          <a:p>
            <a:pPr marL="360000" indent="-360000">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ea typeface="方正姚体" panose="02010601030101010101" pitchFamily="2" charset="-122"/>
              </a:rPr>
              <a:t>引物：不需要</a:t>
            </a:r>
          </a:p>
          <a:p>
            <a:pPr marL="360000" indent="-360000">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ea typeface="方正姚体" panose="02010601030101010101" pitchFamily="2" charset="-122"/>
              </a:rPr>
              <a:t>合成部位：细胞核</a:t>
            </a:r>
          </a:p>
          <a:p>
            <a:pPr marL="360000" indent="-360000">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ea typeface="方正姚体" panose="02010601030101010101" pitchFamily="2" charset="-122"/>
              </a:rPr>
              <a:t>合成方向：5´</a:t>
            </a:r>
            <a:r>
              <a:rPr kumimoji="1" lang="zh-CN" altLang="en-US" sz="2800" dirty="0">
                <a:effectLst>
                  <a:outerShdw blurRad="38100" dist="38100" dir="2700000" algn="tl">
                    <a:srgbClr val="C0C0C0"/>
                  </a:outerShdw>
                </a:effectLst>
                <a:ea typeface="方正姚体" panose="02010601030101010101" pitchFamily="2" charset="-122"/>
                <a:sym typeface="Symbol" panose="05050102010706020507" pitchFamily="18" charset="2"/>
              </a:rPr>
              <a:t></a:t>
            </a:r>
            <a:r>
              <a:rPr kumimoji="1" lang="zh-CN" altLang="en-US" sz="2800" dirty="0">
                <a:effectLst>
                  <a:outerShdw blurRad="38100" dist="38100" dir="2700000" algn="tl">
                    <a:srgbClr val="C0C0C0"/>
                  </a:outerShdw>
                </a:effectLst>
                <a:ea typeface="方正姚体" panose="02010601030101010101" pitchFamily="2" charset="-122"/>
              </a:rPr>
              <a:t>3´</a:t>
            </a:r>
          </a:p>
        </p:txBody>
      </p:sp>
      <p:sp>
        <p:nvSpPr>
          <p:cNvPr id="2" name="Text Box 5">
            <a:extLst>
              <a:ext uri="{FF2B5EF4-FFF2-40B4-BE49-F238E27FC236}">
                <a16:creationId xmlns:a16="http://schemas.microsoft.com/office/drawing/2014/main" id="{980CAE81-DEBD-9570-FCFF-0324A6BF2CCC}"/>
              </a:ext>
            </a:extLst>
          </p:cNvPr>
          <p:cNvSpPr txBox="1">
            <a:spLocks noChangeArrowheads="1"/>
          </p:cNvSpPr>
          <p:nvPr/>
        </p:nvSpPr>
        <p:spPr bwMode="auto">
          <a:xfrm>
            <a:off x="1055688" y="673532"/>
            <a:ext cx="3414945" cy="52322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defPPr>
              <a:defRPr lang="en-US"/>
            </a:defPPr>
            <a:lvl1pPr eaLnBrk="1" hangingPunct="1">
              <a:defRPr sz="2800">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zh-CN" altLang="en-US" dirty="0"/>
              <a:t>一、原核生物的转录</a:t>
            </a:r>
          </a:p>
        </p:txBody>
      </p:sp>
      <p:cxnSp>
        <p:nvCxnSpPr>
          <p:cNvPr id="3" name="直接连接符 2">
            <a:extLst>
              <a:ext uri="{FF2B5EF4-FFF2-40B4-BE49-F238E27FC236}">
                <a16:creationId xmlns:a16="http://schemas.microsoft.com/office/drawing/2014/main" id="{D7BFA734-6F2F-AE5F-DFD3-A07430EE977A}"/>
              </a:ext>
            </a:extLst>
          </p:cNvPr>
          <p:cNvCxnSpPr/>
          <p:nvPr/>
        </p:nvCxnSpPr>
        <p:spPr>
          <a:xfrm>
            <a:off x="1077913" y="1196975"/>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plus/>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1" name="Text Box 3"/>
          <p:cNvSpPr txBox="1">
            <a:spLocks noChangeArrowheads="1"/>
          </p:cNvSpPr>
          <p:nvPr/>
        </p:nvSpPr>
        <p:spPr bwMode="auto">
          <a:xfrm>
            <a:off x="1343472" y="1346959"/>
            <a:ext cx="9793088" cy="3787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a:spAutoFit/>
          </a:bodyPr>
          <a:lstStyle>
            <a:defPPr>
              <a:defRPr lang="en-US"/>
            </a:defPPr>
            <a:lvl1pPr marL="360000" indent="-360000">
              <a:lnSpc>
                <a:spcPts val="3800"/>
              </a:lnSpc>
              <a:spcBef>
                <a:spcPts val="600"/>
              </a:spcBef>
              <a:buClr>
                <a:srgbClr val="C00000"/>
              </a:buClr>
              <a:buSzPct val="80000"/>
              <a:buFont typeface="Wingdings" panose="05000000000000000000" pitchFamily="2" charset="2"/>
              <a:buChar char="n"/>
              <a:defRPr kumimoji="1" sz="2800" b="1">
                <a:effectLst>
                  <a:outerShdw blurRad="38100" dist="38100" dir="2700000" algn="tl">
                    <a:srgbClr val="C0C0C0"/>
                  </a:outerShdw>
                </a:effectLst>
                <a:latin typeface="Times New Roman" panose="02020603050405020304" pitchFamily="18" charset="0"/>
              </a:defRPr>
            </a:lvl1pPr>
            <a:lvl2pPr marL="541655">
              <a:defRPr sz="2400">
                <a:latin typeface="Times New Roman" panose="02020603050405020304" pitchFamily="18" charset="0"/>
                <a:ea typeface="PMingLiU" panose="02020500000000000000" pitchFamily="18" charset="-120"/>
              </a:defRPr>
            </a:lvl2pPr>
            <a:lvl3pPr>
              <a:defRPr sz="2400">
                <a:latin typeface="Times New Roman" panose="02020603050405020304" pitchFamily="18" charset="0"/>
                <a:ea typeface="PMingLiU" panose="02020500000000000000" pitchFamily="18" charset="-120"/>
              </a:defRPr>
            </a:lvl3pPr>
            <a:lvl4pPr>
              <a:defRPr sz="2400">
                <a:latin typeface="Times New Roman" panose="02020603050405020304" pitchFamily="18" charset="0"/>
                <a:ea typeface="PMingLiU" panose="02020500000000000000" pitchFamily="18" charset="-120"/>
              </a:defRPr>
            </a:lvl4pPr>
            <a:lvl5pPr>
              <a:defRPr sz="2400">
                <a:latin typeface="Times New Roman" panose="02020603050405020304" pitchFamily="18" charset="0"/>
                <a:ea typeface="PMingLiU" panose="02020500000000000000" pitchFamily="18" charset="-120"/>
              </a:defRPr>
            </a:lvl5pPr>
            <a:lvl6pPr eaLnBrk="0" fontAlgn="base" hangingPunct="0">
              <a:spcBef>
                <a:spcPct val="0"/>
              </a:spcBef>
              <a:spcAft>
                <a:spcPct val="0"/>
              </a:spcAft>
              <a:defRPr sz="2400">
                <a:latin typeface="Times New Roman" panose="02020603050405020304" pitchFamily="18" charset="0"/>
                <a:ea typeface="PMingLiU" panose="02020500000000000000" pitchFamily="18" charset="-120"/>
              </a:defRPr>
            </a:lvl6pPr>
            <a:lvl7pPr eaLnBrk="0" fontAlgn="base" hangingPunct="0">
              <a:spcBef>
                <a:spcPct val="0"/>
              </a:spcBef>
              <a:spcAft>
                <a:spcPct val="0"/>
              </a:spcAft>
              <a:defRPr sz="2400">
                <a:latin typeface="Times New Roman" panose="02020603050405020304" pitchFamily="18" charset="0"/>
                <a:ea typeface="PMingLiU" panose="02020500000000000000" pitchFamily="18" charset="-120"/>
              </a:defRPr>
            </a:lvl7pPr>
            <a:lvl8pPr eaLnBrk="0" fontAlgn="base" hangingPunct="0">
              <a:spcBef>
                <a:spcPct val="0"/>
              </a:spcBef>
              <a:spcAft>
                <a:spcPct val="0"/>
              </a:spcAft>
              <a:defRPr sz="2400">
                <a:latin typeface="Times New Roman" panose="02020603050405020304" pitchFamily="18" charset="0"/>
                <a:ea typeface="PMingLiU" panose="02020500000000000000" pitchFamily="18" charset="-120"/>
              </a:defRPr>
            </a:lvl8pPr>
            <a:lvl9pPr eaLnBrk="0" fontAlgn="base" hangingPunct="0">
              <a:spcBef>
                <a:spcPct val="0"/>
              </a:spcBef>
              <a:spcAft>
                <a:spcPct val="0"/>
              </a:spcAft>
              <a:defRPr sz="2400">
                <a:latin typeface="Times New Roman" panose="02020603050405020304" pitchFamily="18" charset="0"/>
                <a:ea typeface="PMingLiU" panose="02020500000000000000" pitchFamily="18" charset="-120"/>
              </a:defRPr>
            </a:lvl9pPr>
          </a:lstStyle>
          <a:p>
            <a:pPr>
              <a:lnSpc>
                <a:spcPts val="4000"/>
              </a:lnSpc>
              <a:defRPr/>
            </a:pPr>
            <a:r>
              <a:rPr lang="zh-CN" altLang="en-US" b="0" dirty="0">
                <a:ea typeface="方正姚体" panose="02010601030101010101" pitchFamily="2" charset="-122"/>
              </a:rPr>
              <a:t>结构基因</a:t>
            </a:r>
            <a:r>
              <a:rPr lang="en-US" altLang="zh-CN" sz="2000" b="0" dirty="0">
                <a:ea typeface="方正姚体" panose="02010601030101010101" pitchFamily="2" charset="-122"/>
              </a:rPr>
              <a:t>(structural gene)</a:t>
            </a:r>
            <a:r>
              <a:rPr lang="zh-CN" altLang="en-US" b="0" dirty="0">
                <a:ea typeface="方正姚体" panose="02010601030101010101" pitchFamily="2" charset="-122"/>
              </a:rPr>
              <a:t>：基因组中能转录生成</a:t>
            </a:r>
            <a:r>
              <a:rPr lang="en-US" altLang="zh-CN" b="0" dirty="0">
                <a:ea typeface="方正姚体" panose="02010601030101010101" pitchFamily="2" charset="-122"/>
              </a:rPr>
              <a:t>RNA</a:t>
            </a:r>
            <a:r>
              <a:rPr lang="zh-CN" altLang="en-US" b="0" dirty="0">
                <a:ea typeface="方正姚体" panose="02010601030101010101" pitchFamily="2" charset="-122"/>
              </a:rPr>
              <a:t>的</a:t>
            </a:r>
            <a:r>
              <a:rPr lang="en-US" altLang="zh-CN" b="0" dirty="0">
                <a:ea typeface="方正姚体" panose="02010601030101010101" pitchFamily="2" charset="-122"/>
              </a:rPr>
              <a:t>DNA</a:t>
            </a:r>
            <a:r>
              <a:rPr lang="zh-CN" altLang="en-US" b="0" dirty="0">
                <a:ea typeface="方正姚体" panose="02010601030101010101" pitchFamily="2" charset="-122"/>
              </a:rPr>
              <a:t>片段。不是整条</a:t>
            </a:r>
            <a:r>
              <a:rPr lang="en-US" altLang="zh-CN" b="0" dirty="0">
                <a:ea typeface="方正姚体" panose="02010601030101010101" pitchFamily="2" charset="-122"/>
              </a:rPr>
              <a:t>DNA</a:t>
            </a:r>
            <a:r>
              <a:rPr lang="zh-CN" altLang="en-US" b="0" dirty="0">
                <a:ea typeface="方正姚体" panose="02010601030101010101" pitchFamily="2" charset="-122"/>
              </a:rPr>
              <a:t>都作为转录模板。</a:t>
            </a:r>
          </a:p>
          <a:p>
            <a:pPr>
              <a:lnSpc>
                <a:spcPts val="4000"/>
              </a:lnSpc>
              <a:defRPr/>
            </a:pPr>
            <a:r>
              <a:rPr lang="zh-CN" altLang="en-US" b="0" dirty="0">
                <a:ea typeface="方正姚体" panose="02010601030101010101" pitchFamily="2" charset="-122"/>
              </a:rPr>
              <a:t>不对称转录</a:t>
            </a:r>
            <a:r>
              <a:rPr lang="en-US" altLang="zh-CN" sz="2000" b="0" dirty="0">
                <a:ea typeface="方正姚体" panose="02010601030101010101" pitchFamily="2" charset="-122"/>
              </a:rPr>
              <a:t>(asymmetric transcription)</a:t>
            </a:r>
            <a:r>
              <a:rPr lang="zh-CN" altLang="en-US" b="0" dirty="0">
                <a:ea typeface="方正姚体" panose="02010601030101010101" pitchFamily="2" charset="-122"/>
              </a:rPr>
              <a:t>：</a:t>
            </a:r>
            <a:r>
              <a:rPr lang="en-US" altLang="zh-CN" b="0" dirty="0">
                <a:ea typeface="方正姚体" panose="02010601030101010101" pitchFamily="2" charset="-122"/>
              </a:rPr>
              <a:t>DNA</a:t>
            </a:r>
            <a:r>
              <a:rPr lang="zh-CN" altLang="en-US" b="0" dirty="0">
                <a:ea typeface="方正姚体" panose="02010601030101010101" pitchFamily="2" charset="-122"/>
              </a:rPr>
              <a:t>中结构基因两条链不同时进行转录。</a:t>
            </a:r>
          </a:p>
          <a:p>
            <a:pPr>
              <a:lnSpc>
                <a:spcPts val="4000"/>
              </a:lnSpc>
              <a:defRPr/>
            </a:pPr>
            <a:r>
              <a:rPr lang="en-US" altLang="zh-CN" b="0" dirty="0">
                <a:ea typeface="方正姚体" panose="02010601030101010101" pitchFamily="2" charset="-122"/>
              </a:rPr>
              <a:t>DNA</a:t>
            </a:r>
            <a:r>
              <a:rPr lang="zh-CN" altLang="en-US" b="0" dirty="0">
                <a:ea typeface="方正姚体" panose="02010601030101010101" pitchFamily="2" charset="-122"/>
              </a:rPr>
              <a:t>双链中，作为模板转录 </a:t>
            </a:r>
            <a:r>
              <a:rPr lang="en-US" altLang="zh-CN" b="0" dirty="0">
                <a:ea typeface="方正姚体" panose="02010601030101010101" pitchFamily="2" charset="-122"/>
              </a:rPr>
              <a:t>RNA </a:t>
            </a:r>
            <a:r>
              <a:rPr lang="zh-CN" altLang="en-US" b="0" dirty="0">
                <a:ea typeface="方正姚体" panose="02010601030101010101" pitchFamily="2" charset="-122"/>
              </a:rPr>
              <a:t>的一条链称为模板链</a:t>
            </a:r>
            <a:r>
              <a:rPr lang="zh-CN" altLang="en-US" sz="2000" b="0" dirty="0">
                <a:ea typeface="方正姚体" panose="02010601030101010101" pitchFamily="2" charset="-122"/>
              </a:rPr>
              <a:t>(</a:t>
            </a:r>
            <a:r>
              <a:rPr lang="en-US" altLang="zh-CN" sz="2000" b="0" dirty="0">
                <a:ea typeface="方正姚体" panose="02010601030101010101" pitchFamily="2" charset="-122"/>
              </a:rPr>
              <a:t>template strand</a:t>
            </a:r>
            <a:r>
              <a:rPr lang="zh-CN" altLang="en-US" sz="2000" b="0" dirty="0">
                <a:ea typeface="方正姚体" panose="02010601030101010101" pitchFamily="2" charset="-122"/>
              </a:rPr>
              <a:t>或反意义链) </a:t>
            </a:r>
            <a:r>
              <a:rPr lang="zh-CN" altLang="en-US" b="0" dirty="0">
                <a:ea typeface="方正姚体" panose="02010601030101010101" pitchFamily="2" charset="-122"/>
              </a:rPr>
              <a:t>。与模板链相对应(互补)的一条链称为编码链</a:t>
            </a:r>
            <a:r>
              <a:rPr lang="zh-CN" altLang="en-US" sz="2000" b="0" dirty="0">
                <a:ea typeface="方正姚体" panose="02010601030101010101" pitchFamily="2" charset="-122"/>
              </a:rPr>
              <a:t>(</a:t>
            </a:r>
            <a:r>
              <a:rPr lang="en-US" altLang="zh-CN" sz="2000" b="0" dirty="0">
                <a:ea typeface="方正姚体" panose="02010601030101010101" pitchFamily="2" charset="-122"/>
              </a:rPr>
              <a:t>coding strand</a:t>
            </a:r>
            <a:r>
              <a:rPr lang="zh-CN" altLang="en-US" sz="2000" b="0" dirty="0">
                <a:ea typeface="方正姚体" panose="02010601030101010101" pitchFamily="2" charset="-122"/>
              </a:rPr>
              <a:t>或有意义链)</a:t>
            </a:r>
            <a:r>
              <a:rPr lang="zh-CN" altLang="en-US" b="0" dirty="0">
                <a:ea typeface="方正姚体" panose="02010601030101010101" pitchFamily="2" charset="-122"/>
              </a:rPr>
              <a:t>。</a:t>
            </a:r>
          </a:p>
        </p:txBody>
      </p:sp>
      <p:sp>
        <p:nvSpPr>
          <p:cNvPr id="3" name="Text Box 5">
            <a:extLst>
              <a:ext uri="{FF2B5EF4-FFF2-40B4-BE49-F238E27FC236}">
                <a16:creationId xmlns:a16="http://schemas.microsoft.com/office/drawing/2014/main" id="{FFF1B47A-1802-E3A9-3EAD-4E4A0132C3CF}"/>
              </a:ext>
            </a:extLst>
          </p:cNvPr>
          <p:cNvSpPr txBox="1">
            <a:spLocks noChangeArrowheads="1"/>
          </p:cNvSpPr>
          <p:nvPr/>
        </p:nvSpPr>
        <p:spPr bwMode="auto">
          <a:xfrm>
            <a:off x="1055688" y="673532"/>
            <a:ext cx="3414945" cy="52322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defPPr>
              <a:defRPr lang="en-US"/>
            </a:defPPr>
            <a:lvl1pPr eaLnBrk="1" hangingPunct="1">
              <a:defRPr sz="2800">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zh-CN" altLang="en-US" dirty="0"/>
              <a:t>一、原核生物的转录</a:t>
            </a:r>
          </a:p>
        </p:txBody>
      </p:sp>
      <p:cxnSp>
        <p:nvCxnSpPr>
          <p:cNvPr id="4" name="直接连接符 3">
            <a:extLst>
              <a:ext uri="{FF2B5EF4-FFF2-40B4-BE49-F238E27FC236}">
                <a16:creationId xmlns:a16="http://schemas.microsoft.com/office/drawing/2014/main" id="{57A521DB-EA53-5F15-4550-D800D5BCF1D8}"/>
              </a:ext>
            </a:extLst>
          </p:cNvPr>
          <p:cNvCxnSpPr/>
          <p:nvPr/>
        </p:nvCxnSpPr>
        <p:spPr>
          <a:xfrm>
            <a:off x="1077913" y="1196975"/>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advTm="2100">
    <p:plus/>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Line 15"/>
          <p:cNvSpPr>
            <a:spLocks noChangeShapeType="1"/>
          </p:cNvSpPr>
          <p:nvPr/>
        </p:nvSpPr>
        <p:spPr bwMode="auto">
          <a:xfrm>
            <a:off x="2581275" y="2526084"/>
            <a:ext cx="6948488"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9875" name="Line 8"/>
          <p:cNvSpPr>
            <a:spLocks noChangeShapeType="1"/>
          </p:cNvSpPr>
          <p:nvPr/>
        </p:nvSpPr>
        <p:spPr bwMode="auto">
          <a:xfrm>
            <a:off x="2600325" y="1878384"/>
            <a:ext cx="6948488"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9877" name="Rectangle 3"/>
          <p:cNvSpPr>
            <a:spLocks noChangeArrowheads="1"/>
          </p:cNvSpPr>
          <p:nvPr/>
        </p:nvSpPr>
        <p:spPr bwMode="auto">
          <a:xfrm>
            <a:off x="3057525" y="1797422"/>
            <a:ext cx="990600" cy="152400"/>
          </a:xfrm>
          <a:prstGeom prst="rect">
            <a:avLst/>
          </a:prstGeom>
          <a:gradFill rotWithShape="1">
            <a:gsLst>
              <a:gs pos="0">
                <a:srgbClr val="761800"/>
              </a:gs>
              <a:gs pos="50000">
                <a:srgbClr val="FF3300"/>
              </a:gs>
              <a:gs pos="100000">
                <a:srgbClr val="761800"/>
              </a:gs>
            </a:gsLst>
            <a:lin ang="5400000" scaled="1"/>
          </a:gradFill>
          <a:ln w="9525">
            <a:solidFill>
              <a:schemeClr val="tx1"/>
            </a:solidFill>
            <a:miter lim="800000"/>
            <a:headEnd/>
            <a:tailEn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79878" name="Rectangle 4"/>
          <p:cNvSpPr>
            <a:spLocks noChangeArrowheads="1"/>
          </p:cNvSpPr>
          <p:nvPr/>
        </p:nvSpPr>
        <p:spPr bwMode="auto">
          <a:xfrm>
            <a:off x="4657725" y="1797422"/>
            <a:ext cx="990600" cy="152400"/>
          </a:xfrm>
          <a:prstGeom prst="rect">
            <a:avLst/>
          </a:prstGeom>
          <a:gradFill rotWithShape="1">
            <a:gsLst>
              <a:gs pos="0">
                <a:srgbClr val="767600"/>
              </a:gs>
              <a:gs pos="50000">
                <a:srgbClr val="FFFF00"/>
              </a:gs>
              <a:gs pos="100000">
                <a:srgbClr val="767600"/>
              </a:gs>
            </a:gsLst>
            <a:lin ang="5400000" scaled="1"/>
          </a:gradFill>
          <a:ln w="9525">
            <a:solidFill>
              <a:schemeClr val="tx1"/>
            </a:solidFill>
            <a:miter lim="800000"/>
            <a:headEnd/>
            <a:tailEn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79879" name="Rectangle 5"/>
          <p:cNvSpPr>
            <a:spLocks noChangeArrowheads="1"/>
          </p:cNvSpPr>
          <p:nvPr/>
        </p:nvSpPr>
        <p:spPr bwMode="auto">
          <a:xfrm>
            <a:off x="6410325" y="1797422"/>
            <a:ext cx="990600" cy="152400"/>
          </a:xfrm>
          <a:prstGeom prst="rect">
            <a:avLst/>
          </a:prstGeom>
          <a:gradFill rotWithShape="1">
            <a:gsLst>
              <a:gs pos="0">
                <a:srgbClr val="767600"/>
              </a:gs>
              <a:gs pos="50000">
                <a:srgbClr val="FFFF00"/>
              </a:gs>
              <a:gs pos="100000">
                <a:srgbClr val="767600"/>
              </a:gs>
            </a:gsLst>
            <a:lin ang="5400000" scaled="1"/>
          </a:gradFill>
          <a:ln w="9525">
            <a:solidFill>
              <a:schemeClr val="tx1"/>
            </a:solidFill>
            <a:miter lim="800000"/>
            <a:headEnd/>
            <a:tailEn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79880" name="Rectangle 6"/>
          <p:cNvSpPr>
            <a:spLocks noChangeArrowheads="1"/>
          </p:cNvSpPr>
          <p:nvPr/>
        </p:nvSpPr>
        <p:spPr bwMode="auto">
          <a:xfrm>
            <a:off x="8010525" y="1797422"/>
            <a:ext cx="990600" cy="152400"/>
          </a:xfrm>
          <a:prstGeom prst="rect">
            <a:avLst/>
          </a:prstGeom>
          <a:gradFill rotWithShape="1">
            <a:gsLst>
              <a:gs pos="0">
                <a:srgbClr val="761800"/>
              </a:gs>
              <a:gs pos="50000">
                <a:srgbClr val="FF3300"/>
              </a:gs>
              <a:gs pos="100000">
                <a:srgbClr val="761800"/>
              </a:gs>
            </a:gsLst>
            <a:lin ang="5400000" scaled="1"/>
          </a:gradFill>
          <a:ln w="9525">
            <a:solidFill>
              <a:schemeClr val="tx1"/>
            </a:solidFill>
            <a:miter lim="800000"/>
            <a:headEnd/>
            <a:tailEn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7" name="Text Box 7"/>
          <p:cNvSpPr txBox="1">
            <a:spLocks noChangeArrowheads="1"/>
          </p:cNvSpPr>
          <p:nvPr/>
        </p:nvSpPr>
        <p:spPr bwMode="auto">
          <a:xfrm>
            <a:off x="2184400" y="1632322"/>
            <a:ext cx="83820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spcBef>
                <a:spcPct val="50000"/>
              </a:spcBef>
              <a:defRPr/>
            </a:pPr>
            <a:r>
              <a:rPr kumimoji="1" lang="en-US" altLang="zh-CN" sz="2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5</a:t>
            </a:r>
            <a:r>
              <a:rPr kumimoji="1" lang="zh-CN" altLang="en-US" sz="2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 </a:t>
            </a:r>
            <a:r>
              <a:rPr kumimoji="1" lang="zh-CN" altLang="en-US" sz="2400" b="1" dirty="0">
                <a:solidFill>
                  <a:srgbClr val="FF0000"/>
                </a:solidFill>
                <a:effectLst>
                  <a:outerShdw blurRad="38100" dist="38100" dir="2700000" algn="tl">
                    <a:srgbClr val="C0C0C0"/>
                  </a:outerShdw>
                </a:effectLst>
                <a:latin typeface="Times New Roman" panose="02020603050405020304" pitchFamily="18" charset="0"/>
                <a:ea typeface="_x000B__x000C_"/>
                <a:cs typeface="_x000B__x000C_"/>
              </a:rPr>
              <a:t> </a:t>
            </a:r>
            <a:endParaRPr kumimoji="1" lang="zh-CN" altLang="en-US" sz="2400" b="1" dirty="0">
              <a:effectLst>
                <a:outerShdw blurRad="38100" dist="38100" dir="2700000" algn="tl">
                  <a:srgbClr val="C0C0C0"/>
                </a:outerShdw>
              </a:effectLst>
              <a:latin typeface="Times New Roman" panose="02020603050405020304" pitchFamily="18" charset="0"/>
            </a:endParaRPr>
          </a:p>
        </p:txBody>
      </p:sp>
      <p:sp>
        <p:nvSpPr>
          <p:cNvPr id="9" name="Text Box 9"/>
          <p:cNvSpPr txBox="1">
            <a:spLocks noChangeArrowheads="1"/>
          </p:cNvSpPr>
          <p:nvPr/>
        </p:nvSpPr>
        <p:spPr bwMode="auto">
          <a:xfrm>
            <a:off x="9601200" y="1632322"/>
            <a:ext cx="74295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spcBef>
                <a:spcPct val="50000"/>
              </a:spcBef>
              <a:defRPr/>
            </a:pPr>
            <a:r>
              <a:rPr kumimoji="1" lang="en-US" altLang="zh-CN" sz="2400" b="1" dirty="0">
                <a:effectLst>
                  <a:outerShdw blurRad="38100" dist="38100" dir="2700000" algn="tl">
                    <a:srgbClr val="C0C0C0"/>
                  </a:outerShdw>
                </a:effectLst>
                <a:latin typeface="Times New Roman" panose="02020603050405020304" pitchFamily="18" charset="0"/>
                <a:ea typeface="_x000B__x000C_"/>
                <a:cs typeface="_x000B__x000C_"/>
              </a:rPr>
              <a:t>3´</a:t>
            </a:r>
            <a:r>
              <a:rPr kumimoji="1" lang="zh-CN" altLang="en-US" sz="2400" b="1" dirty="0">
                <a:effectLst>
                  <a:outerShdw blurRad="38100" dist="38100" dir="2700000" algn="tl">
                    <a:srgbClr val="C0C0C0"/>
                  </a:outerShdw>
                </a:effectLst>
                <a:latin typeface="Times New Roman" panose="02020603050405020304" pitchFamily="18" charset="0"/>
                <a:ea typeface="_x000B__x000C_"/>
                <a:cs typeface="_x000B__x000C_"/>
              </a:rPr>
              <a:t> </a:t>
            </a:r>
            <a:endParaRPr kumimoji="1" lang="zh-CN" altLang="en-US" sz="2400" dirty="0">
              <a:effectLst>
                <a:outerShdw blurRad="38100" dist="38100" dir="2700000" algn="tl">
                  <a:srgbClr val="C0C0C0"/>
                </a:outerShdw>
              </a:effectLst>
              <a:latin typeface="Times New Roman" panose="02020603050405020304" pitchFamily="18" charset="0"/>
            </a:endParaRPr>
          </a:p>
        </p:txBody>
      </p:sp>
      <p:sp>
        <p:nvSpPr>
          <p:cNvPr id="79883" name="Rectangle 10"/>
          <p:cNvSpPr>
            <a:spLocks noChangeArrowheads="1"/>
          </p:cNvSpPr>
          <p:nvPr/>
        </p:nvSpPr>
        <p:spPr bwMode="auto">
          <a:xfrm>
            <a:off x="3057525" y="2454647"/>
            <a:ext cx="990600" cy="152400"/>
          </a:xfrm>
          <a:prstGeom prst="rect">
            <a:avLst/>
          </a:prstGeom>
          <a:gradFill rotWithShape="1">
            <a:gsLst>
              <a:gs pos="0">
                <a:srgbClr val="767600"/>
              </a:gs>
              <a:gs pos="50000">
                <a:srgbClr val="FFFF00"/>
              </a:gs>
              <a:gs pos="100000">
                <a:srgbClr val="767600"/>
              </a:gs>
            </a:gsLst>
            <a:lin ang="5400000" scaled="1"/>
          </a:gradFill>
          <a:ln w="9525">
            <a:solidFill>
              <a:schemeClr val="tx1"/>
            </a:solidFill>
            <a:miter lim="800000"/>
            <a:headEnd/>
            <a:tailEn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79884" name="Rectangle 11"/>
          <p:cNvSpPr>
            <a:spLocks noChangeArrowheads="1"/>
          </p:cNvSpPr>
          <p:nvPr/>
        </p:nvSpPr>
        <p:spPr bwMode="auto">
          <a:xfrm>
            <a:off x="8010525" y="2454647"/>
            <a:ext cx="990600" cy="152400"/>
          </a:xfrm>
          <a:prstGeom prst="rect">
            <a:avLst/>
          </a:prstGeom>
          <a:gradFill rotWithShape="1">
            <a:gsLst>
              <a:gs pos="0">
                <a:srgbClr val="767600"/>
              </a:gs>
              <a:gs pos="50000">
                <a:srgbClr val="FFFF00"/>
              </a:gs>
              <a:gs pos="100000">
                <a:srgbClr val="767600"/>
              </a:gs>
            </a:gsLst>
            <a:lin ang="5400000" scaled="1"/>
          </a:gradFill>
          <a:ln w="9525">
            <a:solidFill>
              <a:schemeClr val="tx1"/>
            </a:solidFill>
            <a:miter lim="800000"/>
            <a:headEnd/>
            <a:tailEn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79885" name="Rectangle 12"/>
          <p:cNvSpPr>
            <a:spLocks noChangeArrowheads="1"/>
          </p:cNvSpPr>
          <p:nvPr/>
        </p:nvSpPr>
        <p:spPr bwMode="auto">
          <a:xfrm>
            <a:off x="4657725" y="2454647"/>
            <a:ext cx="990600" cy="152400"/>
          </a:xfrm>
          <a:prstGeom prst="rect">
            <a:avLst/>
          </a:prstGeom>
          <a:gradFill rotWithShape="1">
            <a:gsLst>
              <a:gs pos="0">
                <a:srgbClr val="761800"/>
              </a:gs>
              <a:gs pos="50000">
                <a:srgbClr val="FF3300"/>
              </a:gs>
              <a:gs pos="100000">
                <a:srgbClr val="761800"/>
              </a:gs>
            </a:gsLst>
            <a:lin ang="5400000" scaled="1"/>
          </a:gradFill>
          <a:ln w="9525">
            <a:solidFill>
              <a:schemeClr val="tx1"/>
            </a:solidFill>
            <a:miter lim="800000"/>
            <a:headEnd/>
            <a:tailEn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79886" name="Rectangle 13"/>
          <p:cNvSpPr>
            <a:spLocks noChangeArrowheads="1"/>
          </p:cNvSpPr>
          <p:nvPr/>
        </p:nvSpPr>
        <p:spPr bwMode="auto">
          <a:xfrm>
            <a:off x="6410325" y="2454647"/>
            <a:ext cx="990600" cy="152400"/>
          </a:xfrm>
          <a:prstGeom prst="rect">
            <a:avLst/>
          </a:prstGeom>
          <a:gradFill rotWithShape="1">
            <a:gsLst>
              <a:gs pos="0">
                <a:srgbClr val="761800"/>
              </a:gs>
              <a:gs pos="50000">
                <a:srgbClr val="FF3300"/>
              </a:gs>
              <a:gs pos="100000">
                <a:srgbClr val="761800"/>
              </a:gs>
            </a:gsLst>
            <a:lin ang="5400000" scaled="1"/>
          </a:gradFill>
          <a:ln w="9525">
            <a:solidFill>
              <a:schemeClr val="tx1"/>
            </a:solidFill>
            <a:miter lim="800000"/>
            <a:headEnd/>
            <a:tailEn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14" name="Text Box 14"/>
          <p:cNvSpPr txBox="1">
            <a:spLocks noChangeArrowheads="1"/>
          </p:cNvSpPr>
          <p:nvPr/>
        </p:nvSpPr>
        <p:spPr bwMode="auto">
          <a:xfrm>
            <a:off x="2149475" y="2310184"/>
            <a:ext cx="827088"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spcBef>
                <a:spcPct val="50000"/>
              </a:spcBef>
              <a:defRPr/>
            </a:pPr>
            <a:r>
              <a:rPr kumimoji="1" lang="en-US" altLang="zh-CN" sz="2400" b="1" dirty="0">
                <a:effectLst>
                  <a:outerShdw blurRad="38100" dist="38100" dir="2700000" algn="tl">
                    <a:srgbClr val="C0C0C0"/>
                  </a:outerShdw>
                </a:effectLst>
                <a:latin typeface="Times New Roman" panose="02020603050405020304" pitchFamily="18" charset="0"/>
                <a:ea typeface="_x000B__x000C_"/>
                <a:cs typeface="_x000B__x000C_"/>
              </a:rPr>
              <a:t>3´</a:t>
            </a:r>
            <a:r>
              <a:rPr kumimoji="1" lang="zh-CN" altLang="en-US" sz="2400" b="1" dirty="0">
                <a:effectLst>
                  <a:outerShdw blurRad="38100" dist="38100" dir="2700000" algn="tl">
                    <a:srgbClr val="C0C0C0"/>
                  </a:outerShdw>
                </a:effectLst>
                <a:latin typeface="Times New Roman" panose="02020603050405020304" pitchFamily="18" charset="0"/>
                <a:ea typeface="_x000B__x000C_"/>
                <a:cs typeface="_x000B__x000C_"/>
              </a:rPr>
              <a:t> </a:t>
            </a:r>
            <a:endParaRPr kumimoji="1" lang="zh-CN" altLang="en-US" sz="2400" dirty="0">
              <a:effectLst>
                <a:outerShdw blurRad="38100" dist="38100" dir="2700000" algn="tl">
                  <a:srgbClr val="C0C0C0"/>
                </a:outerShdw>
              </a:effectLst>
              <a:latin typeface="Times New Roman" panose="02020603050405020304" pitchFamily="18" charset="0"/>
            </a:endParaRPr>
          </a:p>
        </p:txBody>
      </p:sp>
      <p:sp>
        <p:nvSpPr>
          <p:cNvPr id="16" name="Text Box 16"/>
          <p:cNvSpPr txBox="1">
            <a:spLocks noChangeArrowheads="1"/>
          </p:cNvSpPr>
          <p:nvPr/>
        </p:nvSpPr>
        <p:spPr bwMode="auto">
          <a:xfrm>
            <a:off x="9601200" y="2259384"/>
            <a:ext cx="69373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spcBef>
                <a:spcPct val="50000"/>
              </a:spcBef>
              <a:defRPr/>
            </a:pPr>
            <a:r>
              <a:rPr kumimoji="1" lang="en-US" altLang="zh-CN" sz="2400" b="1" dirty="0">
                <a:effectLst>
                  <a:outerShdw blurRad="38100" dist="38100" dir="2700000" algn="tl">
                    <a:srgbClr val="C0C0C0"/>
                  </a:outerShdw>
                </a:effectLst>
                <a:latin typeface="Times New Roman" panose="02020603050405020304" pitchFamily="18" charset="0"/>
                <a:ea typeface="_x000B__x000C_"/>
                <a:cs typeface="_x000B__x000C_"/>
              </a:rPr>
              <a:t>5´</a:t>
            </a:r>
            <a:r>
              <a:rPr kumimoji="1" lang="zh-CN" altLang="en-US" sz="2400" b="1" dirty="0">
                <a:effectLst>
                  <a:outerShdw blurRad="38100" dist="38100" dir="2700000" algn="tl">
                    <a:srgbClr val="C0C0C0"/>
                  </a:outerShdw>
                </a:effectLst>
                <a:latin typeface="Times New Roman" panose="02020603050405020304" pitchFamily="18" charset="0"/>
                <a:ea typeface="_x000B__x000C_"/>
                <a:cs typeface="_x000B__x000C_"/>
              </a:rPr>
              <a:t> </a:t>
            </a:r>
            <a:endParaRPr kumimoji="1" lang="zh-CN" altLang="en-US" sz="2400" dirty="0">
              <a:effectLst>
                <a:outerShdw blurRad="38100" dist="38100" dir="2700000" algn="tl">
                  <a:srgbClr val="C0C0C0"/>
                </a:outerShdw>
              </a:effectLst>
              <a:latin typeface="Times New Roman" panose="02020603050405020304" pitchFamily="18" charset="0"/>
            </a:endParaRPr>
          </a:p>
        </p:txBody>
      </p:sp>
      <p:sp>
        <p:nvSpPr>
          <p:cNvPr id="17" name="Rectangle 17"/>
          <p:cNvSpPr>
            <a:spLocks noChangeArrowheads="1"/>
          </p:cNvSpPr>
          <p:nvPr/>
        </p:nvSpPr>
        <p:spPr bwMode="auto">
          <a:xfrm>
            <a:off x="3063875" y="3216647"/>
            <a:ext cx="990600" cy="152400"/>
          </a:xfrm>
          <a:prstGeom prst="rect">
            <a:avLst/>
          </a:prstGeom>
          <a:gradFill rotWithShape="1">
            <a:gsLst>
              <a:gs pos="0">
                <a:srgbClr val="761800"/>
              </a:gs>
              <a:gs pos="50000">
                <a:srgbClr val="FF3300"/>
              </a:gs>
              <a:gs pos="100000">
                <a:srgbClr val="761800"/>
              </a:gs>
            </a:gsLst>
            <a:lin ang="5400000" scaled="1"/>
          </a:gradFill>
          <a:ln w="9525">
            <a:solidFill>
              <a:schemeClr val="tx1"/>
            </a:solidFill>
            <a:miter lim="800000"/>
            <a:headEnd/>
            <a:tailEn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18" name="Text Box 18"/>
          <p:cNvSpPr txBox="1">
            <a:spLocks noChangeArrowheads="1"/>
          </p:cNvSpPr>
          <p:nvPr/>
        </p:nvSpPr>
        <p:spPr bwMode="auto">
          <a:xfrm>
            <a:off x="4298950" y="3000747"/>
            <a:ext cx="3309938" cy="5730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nSpc>
                <a:spcPct val="130000"/>
              </a:lnSpc>
              <a:spcBef>
                <a:spcPct val="20000"/>
              </a:spcBef>
              <a:buClr>
                <a:srgbClr val="CC0000"/>
              </a:buClr>
              <a:buSzPct val="80000"/>
              <a:buFont typeface="Wingdings" panose="05000000000000000000" pitchFamily="2" charset="2"/>
              <a:buNone/>
              <a:defRPr/>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模板链（含结构基因）</a:t>
            </a:r>
          </a:p>
        </p:txBody>
      </p:sp>
      <p:sp>
        <p:nvSpPr>
          <p:cNvPr id="19" name="Rectangle 19"/>
          <p:cNvSpPr>
            <a:spLocks noChangeArrowheads="1"/>
          </p:cNvSpPr>
          <p:nvPr/>
        </p:nvSpPr>
        <p:spPr bwMode="auto">
          <a:xfrm>
            <a:off x="3063875" y="3721472"/>
            <a:ext cx="990600" cy="152400"/>
          </a:xfrm>
          <a:prstGeom prst="rect">
            <a:avLst/>
          </a:prstGeom>
          <a:gradFill rotWithShape="1">
            <a:gsLst>
              <a:gs pos="0">
                <a:srgbClr val="767600"/>
              </a:gs>
              <a:gs pos="50000">
                <a:srgbClr val="FFFF00"/>
              </a:gs>
              <a:gs pos="100000">
                <a:srgbClr val="767600"/>
              </a:gs>
            </a:gsLst>
            <a:lin ang="5400000" scaled="1"/>
          </a:gradFill>
          <a:ln w="9525">
            <a:solidFill>
              <a:schemeClr val="tx1"/>
            </a:solidFill>
            <a:miter lim="800000"/>
            <a:headEnd/>
            <a:tailEn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20" name="Text Box 20"/>
          <p:cNvSpPr txBox="1">
            <a:spLocks noChangeArrowheads="1"/>
          </p:cNvSpPr>
          <p:nvPr/>
        </p:nvSpPr>
        <p:spPr bwMode="auto">
          <a:xfrm>
            <a:off x="4298950" y="3503984"/>
            <a:ext cx="3309938" cy="573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nSpc>
                <a:spcPct val="130000"/>
              </a:lnSpc>
              <a:spcBef>
                <a:spcPct val="20000"/>
              </a:spcBef>
              <a:buClr>
                <a:srgbClr val="CC0000"/>
              </a:buClr>
              <a:buSzPct val="80000"/>
              <a:buFont typeface="Wingdings" panose="05000000000000000000" pitchFamily="2" charset="2"/>
              <a:buNone/>
              <a:defRPr/>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编码链</a:t>
            </a:r>
          </a:p>
        </p:txBody>
      </p:sp>
      <p:sp>
        <p:nvSpPr>
          <p:cNvPr id="2" name="矩形 1"/>
          <p:cNvSpPr/>
          <p:nvPr/>
        </p:nvSpPr>
        <p:spPr>
          <a:xfrm>
            <a:off x="1396534" y="1974312"/>
            <a:ext cx="835485" cy="461665"/>
          </a:xfrm>
          <a:prstGeom prst="rect">
            <a:avLst/>
          </a:prstGeom>
        </p:spPr>
        <p:txBody>
          <a:bodyPr wrap="none">
            <a:spAutoFit/>
          </a:bodyPr>
          <a:lstStyle/>
          <a:p>
            <a:r>
              <a:rPr lang="en-US" altLang="zh-CN" sz="2400" dirty="0">
                <a:ea typeface="方正姚体" panose="02010601030101010101" pitchFamily="2" charset="-122"/>
              </a:rPr>
              <a:t>DNA</a:t>
            </a:r>
            <a:endParaRPr lang="zh-CN" altLang="en-US" sz="2400" dirty="0"/>
          </a:p>
        </p:txBody>
      </p:sp>
      <p:sp>
        <p:nvSpPr>
          <p:cNvPr id="3" name="Text Box 5">
            <a:extLst>
              <a:ext uri="{FF2B5EF4-FFF2-40B4-BE49-F238E27FC236}">
                <a16:creationId xmlns:a16="http://schemas.microsoft.com/office/drawing/2014/main" id="{FFF1B47A-1802-E3A9-3EAD-4E4A0132C3CF}"/>
              </a:ext>
            </a:extLst>
          </p:cNvPr>
          <p:cNvSpPr txBox="1">
            <a:spLocks noChangeArrowheads="1"/>
          </p:cNvSpPr>
          <p:nvPr/>
        </p:nvSpPr>
        <p:spPr bwMode="auto">
          <a:xfrm>
            <a:off x="1055688" y="673532"/>
            <a:ext cx="3414945" cy="52322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defPPr>
              <a:defRPr lang="en-US"/>
            </a:defPPr>
            <a:lvl1pPr eaLnBrk="1" hangingPunct="1">
              <a:defRPr sz="2800">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zh-CN" altLang="en-US" dirty="0"/>
              <a:t>一、原核生物的转录</a:t>
            </a:r>
          </a:p>
        </p:txBody>
      </p:sp>
      <p:cxnSp>
        <p:nvCxnSpPr>
          <p:cNvPr id="4" name="直接连接符 3">
            <a:extLst>
              <a:ext uri="{FF2B5EF4-FFF2-40B4-BE49-F238E27FC236}">
                <a16:creationId xmlns:a16="http://schemas.microsoft.com/office/drawing/2014/main" id="{57A521DB-EA53-5F15-4550-D800D5BCF1D8}"/>
              </a:ext>
            </a:extLst>
          </p:cNvPr>
          <p:cNvCxnSpPr/>
          <p:nvPr/>
        </p:nvCxnSpPr>
        <p:spPr>
          <a:xfrm>
            <a:off x="1077913" y="1196975"/>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5" name="Text Box 20">
            <a:extLst>
              <a:ext uri="{FF2B5EF4-FFF2-40B4-BE49-F238E27FC236}">
                <a16:creationId xmlns:a16="http://schemas.microsoft.com/office/drawing/2014/main" id="{167D596D-8E96-44AC-6DD1-E67320BF135C}"/>
              </a:ext>
            </a:extLst>
          </p:cNvPr>
          <p:cNvSpPr txBox="1">
            <a:spLocks noChangeArrowheads="1"/>
          </p:cNvSpPr>
          <p:nvPr/>
        </p:nvSpPr>
        <p:spPr bwMode="auto">
          <a:xfrm>
            <a:off x="4451350" y="4368080"/>
            <a:ext cx="3309938" cy="5198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a:lnSpc>
                <a:spcPct val="130000"/>
              </a:lnSpc>
              <a:spcBef>
                <a:spcPct val="20000"/>
              </a:spcBef>
              <a:buClr>
                <a:srgbClr val="CC0000"/>
              </a:buClr>
              <a:buSzPct val="80000"/>
              <a:buFont typeface="Wingdings" panose="05000000000000000000" pitchFamily="2" charset="2"/>
              <a:buNone/>
              <a:defRPr/>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不对称转录</a:t>
            </a:r>
          </a:p>
        </p:txBody>
      </p:sp>
    </p:spTree>
    <p:extLst>
      <p:ext uri="{BB962C8B-B14F-4D97-AF65-F5344CB8AC3E}">
        <p14:creationId xmlns:p14="http://schemas.microsoft.com/office/powerpoint/2010/main" val="4198101517"/>
      </p:ext>
    </p:extLst>
  </p:cSld>
  <p:clrMapOvr>
    <a:masterClrMapping/>
  </p:clrMapOvr>
  <p:transition advTm="2100">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wipe(left)">
                                      <p:cBhvr>
                                        <p:cTn id="12" dur="500"/>
                                        <p:tgtEl>
                                          <p:spTgt spid="1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wipe(left)">
                                      <p:cBhvr>
                                        <p:cTn id="17" dur="500"/>
                                        <p:tgtEl>
                                          <p:spTgt spid="1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wipe(left)">
                                      <p:cBhvr>
                                        <p:cTn id="22" dur="500"/>
                                        <p:tgtEl>
                                          <p:spTgt spid="2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left)">
                                      <p:cBhvr>
                                        <p:cTn id="2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p:bldP spid="19" grpId="0" animBg="1"/>
      <p:bldP spid="20" grpId="0"/>
      <p:bldP spid="5"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Line 15"/>
          <p:cNvSpPr>
            <a:spLocks noChangeShapeType="1"/>
          </p:cNvSpPr>
          <p:nvPr/>
        </p:nvSpPr>
        <p:spPr bwMode="auto">
          <a:xfrm>
            <a:off x="2990453" y="2526084"/>
            <a:ext cx="655200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9875" name="Line 8"/>
          <p:cNvSpPr>
            <a:spLocks noChangeShapeType="1"/>
          </p:cNvSpPr>
          <p:nvPr/>
        </p:nvSpPr>
        <p:spPr bwMode="auto">
          <a:xfrm>
            <a:off x="3009503" y="1878384"/>
            <a:ext cx="655200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9878" name="Rectangle 4"/>
          <p:cNvSpPr>
            <a:spLocks noChangeArrowheads="1"/>
          </p:cNvSpPr>
          <p:nvPr/>
        </p:nvSpPr>
        <p:spPr bwMode="auto">
          <a:xfrm>
            <a:off x="3048794" y="1797422"/>
            <a:ext cx="6480000" cy="144000"/>
          </a:xfrm>
          <a:prstGeom prst="rect">
            <a:avLst/>
          </a:prstGeom>
          <a:gradFill rotWithShape="1">
            <a:gsLst>
              <a:gs pos="0">
                <a:srgbClr val="767600"/>
              </a:gs>
              <a:gs pos="50000">
                <a:srgbClr val="FFFF00"/>
              </a:gs>
              <a:gs pos="100000">
                <a:srgbClr val="767600"/>
              </a:gs>
            </a:gsLst>
            <a:lin ang="5400000" scaled="1"/>
          </a:gradFill>
          <a:ln w="9525">
            <a:solidFill>
              <a:schemeClr val="tx1"/>
            </a:solidFill>
            <a:miter lim="800000"/>
            <a:headEnd/>
            <a:tailEn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7" name="Text Box 7"/>
          <p:cNvSpPr txBox="1">
            <a:spLocks noChangeArrowheads="1"/>
          </p:cNvSpPr>
          <p:nvPr/>
        </p:nvSpPr>
        <p:spPr bwMode="auto">
          <a:xfrm>
            <a:off x="2593578" y="1632322"/>
            <a:ext cx="83820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spcBef>
                <a:spcPct val="50000"/>
              </a:spcBef>
              <a:defRPr/>
            </a:pPr>
            <a:r>
              <a:rPr kumimoji="1" lang="en-US" altLang="zh-CN" sz="2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5</a:t>
            </a:r>
            <a:r>
              <a:rPr kumimoji="1" lang="zh-CN" altLang="en-US" sz="2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 </a:t>
            </a:r>
            <a:r>
              <a:rPr kumimoji="1" lang="zh-CN" altLang="en-US" sz="2400" b="1" dirty="0">
                <a:solidFill>
                  <a:srgbClr val="FF0000"/>
                </a:solidFill>
                <a:effectLst>
                  <a:outerShdw blurRad="38100" dist="38100" dir="2700000" algn="tl">
                    <a:srgbClr val="C0C0C0"/>
                  </a:outerShdw>
                </a:effectLst>
                <a:latin typeface="Times New Roman" panose="02020603050405020304" pitchFamily="18" charset="0"/>
                <a:ea typeface="_x000B__x000C_"/>
                <a:cs typeface="_x000B__x000C_"/>
              </a:rPr>
              <a:t> </a:t>
            </a:r>
            <a:endParaRPr kumimoji="1" lang="zh-CN" altLang="en-US" sz="2400" b="1" dirty="0">
              <a:effectLst>
                <a:outerShdw blurRad="38100" dist="38100" dir="2700000" algn="tl">
                  <a:srgbClr val="C0C0C0"/>
                </a:outerShdw>
              </a:effectLst>
              <a:latin typeface="Times New Roman" panose="02020603050405020304" pitchFamily="18" charset="0"/>
            </a:endParaRPr>
          </a:p>
        </p:txBody>
      </p:sp>
      <p:sp>
        <p:nvSpPr>
          <p:cNvPr id="9" name="Text Box 9"/>
          <p:cNvSpPr txBox="1">
            <a:spLocks noChangeArrowheads="1"/>
          </p:cNvSpPr>
          <p:nvPr/>
        </p:nvSpPr>
        <p:spPr bwMode="auto">
          <a:xfrm>
            <a:off x="9529514" y="1632322"/>
            <a:ext cx="74295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spcBef>
                <a:spcPct val="50000"/>
              </a:spcBef>
              <a:defRPr/>
            </a:pPr>
            <a:r>
              <a:rPr kumimoji="1" lang="en-US" altLang="zh-CN" sz="2400" b="1" dirty="0">
                <a:effectLst>
                  <a:outerShdw blurRad="38100" dist="38100" dir="2700000" algn="tl">
                    <a:srgbClr val="C0C0C0"/>
                  </a:outerShdw>
                </a:effectLst>
                <a:latin typeface="Times New Roman" panose="02020603050405020304" pitchFamily="18" charset="0"/>
                <a:ea typeface="_x000B__x000C_"/>
                <a:cs typeface="_x000B__x000C_"/>
              </a:rPr>
              <a:t>3´</a:t>
            </a:r>
            <a:r>
              <a:rPr kumimoji="1" lang="zh-CN" altLang="en-US" sz="2400" b="1" dirty="0">
                <a:effectLst>
                  <a:outerShdw blurRad="38100" dist="38100" dir="2700000" algn="tl">
                    <a:srgbClr val="C0C0C0"/>
                  </a:outerShdw>
                </a:effectLst>
                <a:latin typeface="Times New Roman" panose="02020603050405020304" pitchFamily="18" charset="0"/>
                <a:ea typeface="_x000B__x000C_"/>
                <a:cs typeface="_x000B__x000C_"/>
              </a:rPr>
              <a:t> </a:t>
            </a:r>
            <a:endParaRPr kumimoji="1" lang="zh-CN" altLang="en-US" sz="2400" dirty="0">
              <a:effectLst>
                <a:outerShdw blurRad="38100" dist="38100" dir="2700000" algn="tl">
                  <a:srgbClr val="C0C0C0"/>
                </a:outerShdw>
              </a:effectLst>
              <a:latin typeface="Times New Roman" panose="02020603050405020304" pitchFamily="18" charset="0"/>
            </a:endParaRPr>
          </a:p>
        </p:txBody>
      </p:sp>
      <p:sp>
        <p:nvSpPr>
          <p:cNvPr id="79885" name="Rectangle 12"/>
          <p:cNvSpPr>
            <a:spLocks noChangeArrowheads="1"/>
          </p:cNvSpPr>
          <p:nvPr/>
        </p:nvSpPr>
        <p:spPr bwMode="auto">
          <a:xfrm>
            <a:off x="3039367" y="2454647"/>
            <a:ext cx="6480000" cy="144000"/>
          </a:xfrm>
          <a:prstGeom prst="rect">
            <a:avLst/>
          </a:prstGeom>
          <a:gradFill rotWithShape="1">
            <a:gsLst>
              <a:gs pos="0">
                <a:srgbClr val="761800"/>
              </a:gs>
              <a:gs pos="50000">
                <a:srgbClr val="FF3300"/>
              </a:gs>
              <a:gs pos="100000">
                <a:srgbClr val="761800"/>
              </a:gs>
            </a:gsLst>
            <a:lin ang="5400000" scaled="1"/>
          </a:gradFill>
          <a:ln w="9525">
            <a:solidFill>
              <a:schemeClr val="tx1"/>
            </a:solidFill>
            <a:miter lim="800000"/>
            <a:headEnd/>
            <a:tailEn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14" name="Text Box 14"/>
          <p:cNvSpPr txBox="1">
            <a:spLocks noChangeArrowheads="1"/>
          </p:cNvSpPr>
          <p:nvPr/>
        </p:nvSpPr>
        <p:spPr bwMode="auto">
          <a:xfrm>
            <a:off x="2558653" y="2310184"/>
            <a:ext cx="827088"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spcBef>
                <a:spcPct val="50000"/>
              </a:spcBef>
              <a:defRPr/>
            </a:pPr>
            <a:r>
              <a:rPr kumimoji="1" lang="en-US" altLang="zh-CN" sz="2400" b="1" dirty="0">
                <a:effectLst>
                  <a:outerShdw blurRad="38100" dist="38100" dir="2700000" algn="tl">
                    <a:srgbClr val="C0C0C0"/>
                  </a:outerShdw>
                </a:effectLst>
                <a:latin typeface="Times New Roman" panose="02020603050405020304" pitchFamily="18" charset="0"/>
                <a:ea typeface="_x000B__x000C_"/>
                <a:cs typeface="_x000B__x000C_"/>
              </a:rPr>
              <a:t>3´</a:t>
            </a:r>
            <a:r>
              <a:rPr kumimoji="1" lang="zh-CN" altLang="en-US" sz="2400" b="1" dirty="0">
                <a:effectLst>
                  <a:outerShdw blurRad="38100" dist="38100" dir="2700000" algn="tl">
                    <a:srgbClr val="C0C0C0"/>
                  </a:outerShdw>
                </a:effectLst>
                <a:latin typeface="Times New Roman" panose="02020603050405020304" pitchFamily="18" charset="0"/>
                <a:ea typeface="_x000B__x000C_"/>
                <a:cs typeface="_x000B__x000C_"/>
              </a:rPr>
              <a:t> </a:t>
            </a:r>
            <a:endParaRPr kumimoji="1" lang="zh-CN" altLang="en-US" sz="2400" dirty="0">
              <a:effectLst>
                <a:outerShdw blurRad="38100" dist="38100" dir="2700000" algn="tl">
                  <a:srgbClr val="C0C0C0"/>
                </a:outerShdw>
              </a:effectLst>
              <a:latin typeface="Times New Roman" panose="02020603050405020304" pitchFamily="18" charset="0"/>
            </a:endParaRPr>
          </a:p>
        </p:txBody>
      </p:sp>
      <p:sp>
        <p:nvSpPr>
          <p:cNvPr id="16" name="Text Box 16"/>
          <p:cNvSpPr txBox="1">
            <a:spLocks noChangeArrowheads="1"/>
          </p:cNvSpPr>
          <p:nvPr/>
        </p:nvSpPr>
        <p:spPr bwMode="auto">
          <a:xfrm>
            <a:off x="9529514" y="2259384"/>
            <a:ext cx="69373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spcBef>
                <a:spcPct val="50000"/>
              </a:spcBef>
              <a:defRPr/>
            </a:pPr>
            <a:r>
              <a:rPr kumimoji="1" lang="en-US" altLang="zh-CN" sz="2400" b="1" dirty="0">
                <a:effectLst>
                  <a:outerShdw blurRad="38100" dist="38100" dir="2700000" algn="tl">
                    <a:srgbClr val="C0C0C0"/>
                  </a:outerShdw>
                </a:effectLst>
                <a:latin typeface="Times New Roman" panose="02020603050405020304" pitchFamily="18" charset="0"/>
                <a:ea typeface="_x000B__x000C_"/>
                <a:cs typeface="_x000B__x000C_"/>
              </a:rPr>
              <a:t>5´</a:t>
            </a:r>
            <a:r>
              <a:rPr kumimoji="1" lang="zh-CN" altLang="en-US" sz="2400" b="1" dirty="0">
                <a:effectLst>
                  <a:outerShdw blurRad="38100" dist="38100" dir="2700000" algn="tl">
                    <a:srgbClr val="C0C0C0"/>
                  </a:outerShdw>
                </a:effectLst>
                <a:latin typeface="Times New Roman" panose="02020603050405020304" pitchFamily="18" charset="0"/>
                <a:ea typeface="_x000B__x000C_"/>
                <a:cs typeface="_x000B__x000C_"/>
              </a:rPr>
              <a:t> </a:t>
            </a:r>
            <a:endParaRPr kumimoji="1" lang="zh-CN" altLang="en-US" sz="2400" dirty="0">
              <a:effectLst>
                <a:outerShdw blurRad="38100" dist="38100" dir="2700000" algn="tl">
                  <a:srgbClr val="C0C0C0"/>
                </a:outerShdw>
              </a:effectLst>
              <a:latin typeface="Times New Roman" panose="02020603050405020304" pitchFamily="18" charset="0"/>
            </a:endParaRPr>
          </a:p>
        </p:txBody>
      </p:sp>
      <p:sp>
        <p:nvSpPr>
          <p:cNvPr id="18" name="Text Box 18"/>
          <p:cNvSpPr txBox="1">
            <a:spLocks noChangeArrowheads="1"/>
          </p:cNvSpPr>
          <p:nvPr/>
        </p:nvSpPr>
        <p:spPr bwMode="auto">
          <a:xfrm>
            <a:off x="9900989" y="1576610"/>
            <a:ext cx="1140693" cy="5198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nSpc>
                <a:spcPct val="130000"/>
              </a:lnSpc>
              <a:spcBef>
                <a:spcPct val="20000"/>
              </a:spcBef>
              <a:buClr>
                <a:srgbClr val="CC0000"/>
              </a:buClr>
              <a:buSzPct val="80000"/>
              <a:buFont typeface="Wingdings" panose="05000000000000000000" pitchFamily="2" charset="2"/>
              <a:buNone/>
              <a:defRPr/>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模板链</a:t>
            </a:r>
          </a:p>
        </p:txBody>
      </p:sp>
      <p:sp>
        <p:nvSpPr>
          <p:cNvPr id="20" name="Text Box 20"/>
          <p:cNvSpPr txBox="1">
            <a:spLocks noChangeArrowheads="1"/>
          </p:cNvSpPr>
          <p:nvPr/>
        </p:nvSpPr>
        <p:spPr bwMode="auto">
          <a:xfrm>
            <a:off x="9900989" y="2201227"/>
            <a:ext cx="1152128" cy="5198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nSpc>
                <a:spcPct val="130000"/>
              </a:lnSpc>
              <a:spcBef>
                <a:spcPct val="20000"/>
              </a:spcBef>
              <a:buClr>
                <a:srgbClr val="CC0000"/>
              </a:buClr>
              <a:buSzPct val="80000"/>
              <a:buFont typeface="Wingdings" panose="05000000000000000000" pitchFamily="2" charset="2"/>
              <a:buNone/>
              <a:defRPr/>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编码链</a:t>
            </a:r>
          </a:p>
        </p:txBody>
      </p:sp>
      <p:sp>
        <p:nvSpPr>
          <p:cNvPr id="2" name="矩形 1"/>
          <p:cNvSpPr/>
          <p:nvPr/>
        </p:nvSpPr>
        <p:spPr>
          <a:xfrm>
            <a:off x="1805712" y="1974312"/>
            <a:ext cx="835485" cy="461665"/>
          </a:xfrm>
          <a:prstGeom prst="rect">
            <a:avLst/>
          </a:prstGeom>
        </p:spPr>
        <p:txBody>
          <a:bodyPr wrap="none">
            <a:spAutoFit/>
          </a:bodyPr>
          <a:lstStyle/>
          <a:p>
            <a:r>
              <a:rPr lang="en-US" altLang="zh-CN" sz="2400" dirty="0">
                <a:ea typeface="方正姚体" panose="02010601030101010101" pitchFamily="2" charset="-122"/>
              </a:rPr>
              <a:t>DNA</a:t>
            </a:r>
            <a:endParaRPr lang="zh-CN" altLang="en-US" sz="2400" dirty="0"/>
          </a:p>
        </p:txBody>
      </p:sp>
      <p:sp>
        <p:nvSpPr>
          <p:cNvPr id="3" name="Text Box 5">
            <a:extLst>
              <a:ext uri="{FF2B5EF4-FFF2-40B4-BE49-F238E27FC236}">
                <a16:creationId xmlns:a16="http://schemas.microsoft.com/office/drawing/2014/main" id="{FFF1B47A-1802-E3A9-3EAD-4E4A0132C3CF}"/>
              </a:ext>
            </a:extLst>
          </p:cNvPr>
          <p:cNvSpPr txBox="1">
            <a:spLocks noChangeArrowheads="1"/>
          </p:cNvSpPr>
          <p:nvPr/>
        </p:nvSpPr>
        <p:spPr bwMode="auto">
          <a:xfrm>
            <a:off x="1055688" y="673532"/>
            <a:ext cx="3414945" cy="52322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defPPr>
              <a:defRPr lang="en-US"/>
            </a:defPPr>
            <a:lvl1pPr eaLnBrk="1" hangingPunct="1">
              <a:defRPr sz="2800">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zh-CN" altLang="en-US" dirty="0"/>
              <a:t>一、原核生物的转录</a:t>
            </a:r>
          </a:p>
        </p:txBody>
      </p:sp>
      <p:cxnSp>
        <p:nvCxnSpPr>
          <p:cNvPr id="4" name="直接连接符 3">
            <a:extLst>
              <a:ext uri="{FF2B5EF4-FFF2-40B4-BE49-F238E27FC236}">
                <a16:creationId xmlns:a16="http://schemas.microsoft.com/office/drawing/2014/main" id="{57A521DB-EA53-5F15-4550-D800D5BCF1D8}"/>
              </a:ext>
            </a:extLst>
          </p:cNvPr>
          <p:cNvCxnSpPr/>
          <p:nvPr/>
        </p:nvCxnSpPr>
        <p:spPr>
          <a:xfrm>
            <a:off x="1077913" y="1196975"/>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5" name="Text Box 20">
            <a:extLst>
              <a:ext uri="{FF2B5EF4-FFF2-40B4-BE49-F238E27FC236}">
                <a16:creationId xmlns:a16="http://schemas.microsoft.com/office/drawing/2014/main" id="{167D596D-8E96-44AC-6DD1-E67320BF135C}"/>
              </a:ext>
            </a:extLst>
          </p:cNvPr>
          <p:cNvSpPr txBox="1">
            <a:spLocks noChangeArrowheads="1"/>
          </p:cNvSpPr>
          <p:nvPr/>
        </p:nvSpPr>
        <p:spPr bwMode="auto">
          <a:xfrm>
            <a:off x="4451350" y="4869160"/>
            <a:ext cx="3309938" cy="5198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a:lnSpc>
                <a:spcPct val="130000"/>
              </a:lnSpc>
              <a:spcBef>
                <a:spcPct val="20000"/>
              </a:spcBef>
              <a:buClr>
                <a:srgbClr val="CC0000"/>
              </a:buClr>
              <a:buSzPct val="80000"/>
              <a:buFont typeface="Wingdings" panose="05000000000000000000" pitchFamily="2" charset="2"/>
              <a:buNone/>
              <a:defRPr/>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编码链与模板链</a:t>
            </a:r>
          </a:p>
        </p:txBody>
      </p:sp>
      <p:sp>
        <p:nvSpPr>
          <p:cNvPr id="6" name="Text Box 18">
            <a:extLst>
              <a:ext uri="{FF2B5EF4-FFF2-40B4-BE49-F238E27FC236}">
                <a16:creationId xmlns:a16="http://schemas.microsoft.com/office/drawing/2014/main" id="{5A926698-8EB4-10E8-AC1D-765DA5525D05}"/>
              </a:ext>
            </a:extLst>
          </p:cNvPr>
          <p:cNvSpPr txBox="1">
            <a:spLocks noChangeArrowheads="1"/>
          </p:cNvSpPr>
          <p:nvPr/>
        </p:nvSpPr>
        <p:spPr bwMode="auto">
          <a:xfrm>
            <a:off x="3483272" y="1916832"/>
            <a:ext cx="5277024" cy="2881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tIns="0" bIns="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nSpc>
                <a:spcPct val="130000"/>
              </a:lnSpc>
              <a:spcBef>
                <a:spcPct val="20000"/>
              </a:spcBef>
              <a:buClr>
                <a:srgbClr val="CC0000"/>
              </a:buClr>
              <a:buSzPct val="80000"/>
              <a:buFont typeface="Wingdings" panose="05000000000000000000" pitchFamily="2" charset="2"/>
              <a:buNone/>
              <a:defRPr/>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  •  •    G    C    A    C    T    A    C    A    T    G    T    C    •  •  •</a:t>
            </a:r>
            <a:endPar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8" name="Text Box 18">
            <a:extLst>
              <a:ext uri="{FF2B5EF4-FFF2-40B4-BE49-F238E27FC236}">
                <a16:creationId xmlns:a16="http://schemas.microsoft.com/office/drawing/2014/main" id="{C25658F5-605B-9B45-D58C-033176AE6DAC}"/>
              </a:ext>
            </a:extLst>
          </p:cNvPr>
          <p:cNvSpPr txBox="1">
            <a:spLocks noChangeArrowheads="1"/>
          </p:cNvSpPr>
          <p:nvPr/>
        </p:nvSpPr>
        <p:spPr bwMode="auto">
          <a:xfrm>
            <a:off x="3479256" y="2132732"/>
            <a:ext cx="5497064" cy="2881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tIns="0" bIns="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nSpc>
                <a:spcPct val="130000"/>
              </a:lnSpc>
              <a:spcBef>
                <a:spcPct val="20000"/>
              </a:spcBef>
              <a:buClr>
                <a:srgbClr val="CC0000"/>
              </a:buClr>
              <a:buSzPct val="80000"/>
              <a:buFont typeface="Wingdings" panose="05000000000000000000" pitchFamily="2" charset="2"/>
              <a:buNone/>
              <a:defRPr/>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  •  •    C    G    T    G    A    T    G    T    A    C    A    G    •  •  •</a:t>
            </a:r>
            <a:endPar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cxnSp>
        <p:nvCxnSpPr>
          <p:cNvPr id="11" name="直接箭头连接符 10">
            <a:extLst>
              <a:ext uri="{FF2B5EF4-FFF2-40B4-BE49-F238E27FC236}">
                <a16:creationId xmlns:a16="http://schemas.microsoft.com/office/drawing/2014/main" id="{C94E4204-EE81-06FF-BB7B-B565F3B19F04}"/>
              </a:ext>
            </a:extLst>
          </p:cNvPr>
          <p:cNvCxnSpPr/>
          <p:nvPr/>
        </p:nvCxnSpPr>
        <p:spPr>
          <a:xfrm>
            <a:off x="6096000" y="2636912"/>
            <a:ext cx="0" cy="54000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2" name="Text Box 20">
            <a:extLst>
              <a:ext uri="{FF2B5EF4-FFF2-40B4-BE49-F238E27FC236}">
                <a16:creationId xmlns:a16="http://schemas.microsoft.com/office/drawing/2014/main" id="{FDCA48D9-2CC3-0506-8EFC-7304B5451C3E}"/>
              </a:ext>
            </a:extLst>
          </p:cNvPr>
          <p:cNvSpPr txBox="1">
            <a:spLocks noChangeArrowheads="1"/>
          </p:cNvSpPr>
          <p:nvPr/>
        </p:nvSpPr>
        <p:spPr bwMode="auto">
          <a:xfrm>
            <a:off x="6122344" y="2597522"/>
            <a:ext cx="693736" cy="4485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nSpc>
                <a:spcPct val="130000"/>
              </a:lnSpc>
              <a:spcBef>
                <a:spcPct val="20000"/>
              </a:spcBef>
              <a:buClr>
                <a:srgbClr val="CC0000"/>
              </a:buClr>
              <a:buSzPct val="80000"/>
              <a:buFont typeface="Wingdings" panose="05000000000000000000" pitchFamily="2" charset="2"/>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转录</a:t>
            </a:r>
          </a:p>
        </p:txBody>
      </p:sp>
      <p:sp>
        <p:nvSpPr>
          <p:cNvPr id="13" name="Rectangle 12">
            <a:extLst>
              <a:ext uri="{FF2B5EF4-FFF2-40B4-BE49-F238E27FC236}">
                <a16:creationId xmlns:a16="http://schemas.microsoft.com/office/drawing/2014/main" id="{3CCC59A7-DE87-495A-ED8B-33C2F44A216F}"/>
              </a:ext>
            </a:extLst>
          </p:cNvPr>
          <p:cNvSpPr>
            <a:spLocks noChangeArrowheads="1"/>
          </p:cNvSpPr>
          <p:nvPr/>
        </p:nvSpPr>
        <p:spPr bwMode="auto">
          <a:xfrm>
            <a:off x="3000376" y="3285000"/>
            <a:ext cx="6480000" cy="144000"/>
          </a:xfrm>
          <a:prstGeom prst="rect">
            <a:avLst/>
          </a:prstGeom>
          <a:gradFill flip="none" rotWithShape="1">
            <a:gsLst>
              <a:gs pos="0">
                <a:srgbClr val="3E8ED6">
                  <a:shade val="30000"/>
                  <a:satMod val="115000"/>
                </a:srgbClr>
              </a:gs>
              <a:gs pos="50000">
                <a:srgbClr val="94C0E8"/>
              </a:gs>
              <a:gs pos="100000">
                <a:srgbClr val="3E8ED6"/>
              </a:gs>
            </a:gsLst>
            <a:lin ang="5400000" scaled="1"/>
            <a:tileRect/>
          </a:gradFill>
          <a:ln w="9525">
            <a:solidFill>
              <a:schemeClr val="tx1"/>
            </a:solidFill>
            <a:miter lim="800000"/>
            <a:headEnd/>
            <a:tailEn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15" name="矩形 14">
            <a:extLst>
              <a:ext uri="{FF2B5EF4-FFF2-40B4-BE49-F238E27FC236}">
                <a16:creationId xmlns:a16="http://schemas.microsoft.com/office/drawing/2014/main" id="{D9450FD7-A577-C053-ED0F-2E3378817B86}"/>
              </a:ext>
            </a:extLst>
          </p:cNvPr>
          <p:cNvSpPr/>
          <p:nvPr/>
        </p:nvSpPr>
        <p:spPr>
          <a:xfrm>
            <a:off x="9912424" y="3126167"/>
            <a:ext cx="1091966" cy="461665"/>
          </a:xfrm>
          <a:prstGeom prst="rect">
            <a:avLst/>
          </a:prstGeom>
        </p:spPr>
        <p:txBody>
          <a:bodyPr wrap="none">
            <a:spAutoFit/>
          </a:bodyPr>
          <a:lstStyle/>
          <a:p>
            <a:r>
              <a:rPr lang="en-US" altLang="zh-CN" sz="2400" dirty="0">
                <a:ea typeface="方正姚体" panose="02010601030101010101" pitchFamily="2" charset="-122"/>
              </a:rPr>
              <a:t>mRNA</a:t>
            </a:r>
            <a:endParaRPr lang="zh-CN" altLang="en-US" sz="2400" dirty="0"/>
          </a:p>
        </p:txBody>
      </p:sp>
      <p:sp>
        <p:nvSpPr>
          <p:cNvPr id="21" name="Text Box 7">
            <a:extLst>
              <a:ext uri="{FF2B5EF4-FFF2-40B4-BE49-F238E27FC236}">
                <a16:creationId xmlns:a16="http://schemas.microsoft.com/office/drawing/2014/main" id="{66B5EFAC-E649-3166-C77C-B398A7A75232}"/>
              </a:ext>
            </a:extLst>
          </p:cNvPr>
          <p:cNvSpPr txBox="1">
            <a:spLocks noChangeArrowheads="1"/>
          </p:cNvSpPr>
          <p:nvPr/>
        </p:nvSpPr>
        <p:spPr bwMode="auto">
          <a:xfrm>
            <a:off x="2593578" y="3111351"/>
            <a:ext cx="83820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spcBef>
                <a:spcPct val="50000"/>
              </a:spcBef>
              <a:defRPr/>
            </a:pPr>
            <a:r>
              <a:rPr kumimoji="1" lang="en-US" altLang="zh-CN" sz="2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5</a:t>
            </a:r>
            <a:r>
              <a:rPr kumimoji="1" lang="zh-CN" altLang="en-US" sz="2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 </a:t>
            </a:r>
            <a:r>
              <a:rPr kumimoji="1" lang="zh-CN" altLang="en-US" sz="2400" b="1" dirty="0">
                <a:solidFill>
                  <a:srgbClr val="FF0000"/>
                </a:solidFill>
                <a:effectLst>
                  <a:outerShdw blurRad="38100" dist="38100" dir="2700000" algn="tl">
                    <a:srgbClr val="C0C0C0"/>
                  </a:outerShdw>
                </a:effectLst>
                <a:latin typeface="Times New Roman" panose="02020603050405020304" pitchFamily="18" charset="0"/>
                <a:ea typeface="_x000B__x000C_"/>
                <a:cs typeface="_x000B__x000C_"/>
              </a:rPr>
              <a:t> </a:t>
            </a:r>
            <a:endParaRPr kumimoji="1" lang="zh-CN" altLang="en-US" sz="2400" b="1" dirty="0">
              <a:effectLst>
                <a:outerShdw blurRad="38100" dist="38100" dir="2700000" algn="tl">
                  <a:srgbClr val="C0C0C0"/>
                </a:outerShdw>
              </a:effectLst>
              <a:latin typeface="Times New Roman" panose="02020603050405020304" pitchFamily="18" charset="0"/>
            </a:endParaRPr>
          </a:p>
        </p:txBody>
      </p:sp>
      <p:sp>
        <p:nvSpPr>
          <p:cNvPr id="22" name="Text Box 9">
            <a:extLst>
              <a:ext uri="{FF2B5EF4-FFF2-40B4-BE49-F238E27FC236}">
                <a16:creationId xmlns:a16="http://schemas.microsoft.com/office/drawing/2014/main" id="{C3577D55-541E-18BB-C8EF-EB2B00E03FF5}"/>
              </a:ext>
            </a:extLst>
          </p:cNvPr>
          <p:cNvSpPr txBox="1">
            <a:spLocks noChangeArrowheads="1"/>
          </p:cNvSpPr>
          <p:nvPr/>
        </p:nvSpPr>
        <p:spPr bwMode="auto">
          <a:xfrm>
            <a:off x="9529514" y="3111351"/>
            <a:ext cx="74295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spcBef>
                <a:spcPct val="50000"/>
              </a:spcBef>
              <a:defRPr/>
            </a:pPr>
            <a:r>
              <a:rPr kumimoji="1" lang="en-US" altLang="zh-CN" sz="2400" b="1" dirty="0">
                <a:effectLst>
                  <a:outerShdw blurRad="38100" dist="38100" dir="2700000" algn="tl">
                    <a:srgbClr val="C0C0C0"/>
                  </a:outerShdw>
                </a:effectLst>
                <a:latin typeface="Times New Roman" panose="02020603050405020304" pitchFamily="18" charset="0"/>
                <a:ea typeface="_x000B__x000C_"/>
                <a:cs typeface="_x000B__x000C_"/>
              </a:rPr>
              <a:t>3´</a:t>
            </a:r>
            <a:r>
              <a:rPr kumimoji="1" lang="zh-CN" altLang="en-US" sz="2400" b="1" dirty="0">
                <a:effectLst>
                  <a:outerShdw blurRad="38100" dist="38100" dir="2700000" algn="tl">
                    <a:srgbClr val="C0C0C0"/>
                  </a:outerShdw>
                </a:effectLst>
                <a:latin typeface="Times New Roman" panose="02020603050405020304" pitchFamily="18" charset="0"/>
                <a:ea typeface="_x000B__x000C_"/>
                <a:cs typeface="_x000B__x000C_"/>
              </a:rPr>
              <a:t> </a:t>
            </a:r>
            <a:endParaRPr kumimoji="1" lang="zh-CN" altLang="en-US" sz="2400" dirty="0">
              <a:effectLst>
                <a:outerShdw blurRad="38100" dist="38100" dir="2700000" algn="tl">
                  <a:srgbClr val="C0C0C0"/>
                </a:outerShdw>
              </a:effectLst>
              <a:latin typeface="Times New Roman" panose="02020603050405020304" pitchFamily="18" charset="0"/>
            </a:endParaRPr>
          </a:p>
        </p:txBody>
      </p:sp>
      <p:sp>
        <p:nvSpPr>
          <p:cNvPr id="23" name="Text Box 18">
            <a:extLst>
              <a:ext uri="{FF2B5EF4-FFF2-40B4-BE49-F238E27FC236}">
                <a16:creationId xmlns:a16="http://schemas.microsoft.com/office/drawing/2014/main" id="{E0274CD5-DB6C-9323-52B5-E27CF8102D90}"/>
              </a:ext>
            </a:extLst>
          </p:cNvPr>
          <p:cNvSpPr txBox="1">
            <a:spLocks noChangeArrowheads="1"/>
          </p:cNvSpPr>
          <p:nvPr/>
        </p:nvSpPr>
        <p:spPr bwMode="auto">
          <a:xfrm>
            <a:off x="3483272" y="3428876"/>
            <a:ext cx="5493048" cy="2881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tIns="0" bIns="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nSpc>
                <a:spcPct val="130000"/>
              </a:lnSpc>
              <a:spcBef>
                <a:spcPct val="20000"/>
              </a:spcBef>
              <a:buClr>
                <a:srgbClr val="CC0000"/>
              </a:buClr>
              <a:buSzPct val="80000"/>
              <a:buFont typeface="Wingdings" panose="05000000000000000000" pitchFamily="2" charset="2"/>
              <a:buNone/>
              <a:defRPr/>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  •  •    G    C    A    C    U    A    C    A    U    G    U    C    •  •  •</a:t>
            </a:r>
            <a:endPar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cxnSp>
        <p:nvCxnSpPr>
          <p:cNvPr id="24" name="直接箭头连接符 23">
            <a:extLst>
              <a:ext uri="{FF2B5EF4-FFF2-40B4-BE49-F238E27FC236}">
                <a16:creationId xmlns:a16="http://schemas.microsoft.com/office/drawing/2014/main" id="{19ECAF60-23F2-560F-A016-061BAAE5B133}"/>
              </a:ext>
            </a:extLst>
          </p:cNvPr>
          <p:cNvCxnSpPr/>
          <p:nvPr/>
        </p:nvCxnSpPr>
        <p:spPr>
          <a:xfrm>
            <a:off x="6096000" y="3753096"/>
            <a:ext cx="0" cy="54000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5" name="Text Box 20">
            <a:extLst>
              <a:ext uri="{FF2B5EF4-FFF2-40B4-BE49-F238E27FC236}">
                <a16:creationId xmlns:a16="http://schemas.microsoft.com/office/drawing/2014/main" id="{5903EB46-97EE-ABE9-888B-0146DDA30B38}"/>
              </a:ext>
            </a:extLst>
          </p:cNvPr>
          <p:cNvSpPr txBox="1">
            <a:spLocks noChangeArrowheads="1"/>
          </p:cNvSpPr>
          <p:nvPr/>
        </p:nvSpPr>
        <p:spPr bwMode="auto">
          <a:xfrm>
            <a:off x="6122344" y="3713706"/>
            <a:ext cx="693736" cy="4485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nSpc>
                <a:spcPct val="130000"/>
              </a:lnSpc>
              <a:spcBef>
                <a:spcPct val="20000"/>
              </a:spcBef>
              <a:buClr>
                <a:srgbClr val="CC0000"/>
              </a:buClr>
              <a:buSzPct val="80000"/>
              <a:buFont typeface="Wingdings" panose="05000000000000000000" pitchFamily="2" charset="2"/>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翻译</a:t>
            </a:r>
          </a:p>
        </p:txBody>
      </p:sp>
      <p:sp>
        <p:nvSpPr>
          <p:cNvPr id="26" name="Line 8">
            <a:extLst>
              <a:ext uri="{FF2B5EF4-FFF2-40B4-BE49-F238E27FC236}">
                <a16:creationId xmlns:a16="http://schemas.microsoft.com/office/drawing/2014/main" id="{246AF299-9D05-1311-07BF-F529D19F6B11}"/>
              </a:ext>
            </a:extLst>
          </p:cNvPr>
          <p:cNvSpPr>
            <a:spLocks noChangeShapeType="1"/>
          </p:cNvSpPr>
          <p:nvPr/>
        </p:nvSpPr>
        <p:spPr bwMode="auto">
          <a:xfrm>
            <a:off x="3936320" y="4467150"/>
            <a:ext cx="432000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 name="Text Box 7">
            <a:extLst>
              <a:ext uri="{FF2B5EF4-FFF2-40B4-BE49-F238E27FC236}">
                <a16:creationId xmlns:a16="http://schemas.microsoft.com/office/drawing/2014/main" id="{7D6CBCE0-FD68-E4C2-3E0D-AC576A776947}"/>
              </a:ext>
            </a:extLst>
          </p:cNvPr>
          <p:cNvSpPr txBox="1">
            <a:spLocks noChangeArrowheads="1"/>
          </p:cNvSpPr>
          <p:nvPr/>
        </p:nvSpPr>
        <p:spPr bwMode="auto">
          <a:xfrm>
            <a:off x="2567608" y="4191471"/>
            <a:ext cx="39594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spcBef>
                <a:spcPct val="50000"/>
              </a:spcBef>
              <a:defRPr/>
            </a:pPr>
            <a:r>
              <a:rPr kumimoji="1" lang="en-US" altLang="zh-CN" sz="2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N</a:t>
            </a:r>
            <a:r>
              <a:rPr kumimoji="1" lang="zh-CN" altLang="en-US" sz="2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 </a:t>
            </a:r>
            <a:r>
              <a:rPr kumimoji="1" lang="zh-CN" altLang="en-US" sz="2400" b="1" dirty="0">
                <a:solidFill>
                  <a:srgbClr val="FF0000"/>
                </a:solidFill>
                <a:effectLst>
                  <a:outerShdw blurRad="38100" dist="38100" dir="2700000" algn="tl">
                    <a:srgbClr val="C0C0C0"/>
                  </a:outerShdw>
                </a:effectLst>
                <a:latin typeface="Times New Roman" panose="02020603050405020304" pitchFamily="18" charset="0"/>
                <a:ea typeface="_x000B__x000C_"/>
                <a:cs typeface="_x000B__x000C_"/>
              </a:rPr>
              <a:t> </a:t>
            </a:r>
            <a:endParaRPr kumimoji="1" lang="zh-CN" altLang="en-US" sz="2400" b="1" dirty="0">
              <a:effectLst>
                <a:outerShdw blurRad="38100" dist="38100" dir="2700000" algn="tl">
                  <a:srgbClr val="C0C0C0"/>
                </a:outerShdw>
              </a:effectLst>
              <a:latin typeface="Times New Roman" panose="02020603050405020304" pitchFamily="18" charset="0"/>
            </a:endParaRPr>
          </a:p>
        </p:txBody>
      </p:sp>
      <p:sp>
        <p:nvSpPr>
          <p:cNvPr id="30" name="Text Box 20">
            <a:extLst>
              <a:ext uri="{FF2B5EF4-FFF2-40B4-BE49-F238E27FC236}">
                <a16:creationId xmlns:a16="http://schemas.microsoft.com/office/drawing/2014/main" id="{505F0973-B761-524C-774A-A15681775F0D}"/>
              </a:ext>
            </a:extLst>
          </p:cNvPr>
          <p:cNvSpPr txBox="1">
            <a:spLocks noChangeArrowheads="1"/>
          </p:cNvSpPr>
          <p:nvPr/>
        </p:nvSpPr>
        <p:spPr bwMode="auto">
          <a:xfrm>
            <a:off x="4115880" y="4221088"/>
            <a:ext cx="900000" cy="356188"/>
          </a:xfrm>
          <a:prstGeom prst="rect">
            <a:avLst/>
          </a:prstGeom>
          <a:solidFill>
            <a:schemeClr val="bg1"/>
          </a:solidFill>
          <a:ln>
            <a:noFill/>
          </a:ln>
          <a:effectLst/>
        </p:spPr>
        <p:txBody>
          <a:bodyPr wrap="square" lIns="36000" tIns="0" rIns="36000" bIns="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a:lnSpc>
                <a:spcPct val="130000"/>
              </a:lnSpc>
              <a:spcBef>
                <a:spcPct val="20000"/>
              </a:spcBef>
              <a:buClr>
                <a:srgbClr val="CC0000"/>
              </a:buClr>
              <a:buSzPct val="80000"/>
              <a:buFont typeface="Wingdings" panose="05000000000000000000" pitchFamily="2" charset="2"/>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丙氨酸</a:t>
            </a:r>
          </a:p>
        </p:txBody>
      </p:sp>
      <p:sp>
        <p:nvSpPr>
          <p:cNvPr id="31" name="Text Box 20">
            <a:extLst>
              <a:ext uri="{FF2B5EF4-FFF2-40B4-BE49-F238E27FC236}">
                <a16:creationId xmlns:a16="http://schemas.microsoft.com/office/drawing/2014/main" id="{40D48E94-EE28-3FCA-A04E-0B62948C0195}"/>
              </a:ext>
            </a:extLst>
          </p:cNvPr>
          <p:cNvSpPr txBox="1">
            <a:spLocks noChangeArrowheads="1"/>
          </p:cNvSpPr>
          <p:nvPr/>
        </p:nvSpPr>
        <p:spPr bwMode="auto">
          <a:xfrm>
            <a:off x="5159896" y="4221088"/>
            <a:ext cx="900000" cy="356188"/>
          </a:xfrm>
          <a:prstGeom prst="rect">
            <a:avLst/>
          </a:prstGeom>
          <a:solidFill>
            <a:schemeClr val="bg1"/>
          </a:solidFill>
          <a:ln>
            <a:noFill/>
          </a:ln>
          <a:effectLst/>
        </p:spPr>
        <p:txBody>
          <a:bodyPr wrap="square" lIns="36000" tIns="0" rIns="36000" bIns="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a:lnSpc>
                <a:spcPct val="130000"/>
              </a:lnSpc>
              <a:spcBef>
                <a:spcPct val="20000"/>
              </a:spcBef>
              <a:buClr>
                <a:srgbClr val="CC0000"/>
              </a:buClr>
              <a:buSzPct val="80000"/>
              <a:buFont typeface="Wingdings" panose="05000000000000000000" pitchFamily="2" charset="2"/>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缬氨酸</a:t>
            </a:r>
          </a:p>
        </p:txBody>
      </p:sp>
      <p:sp>
        <p:nvSpPr>
          <p:cNvPr id="79872" name="Text Box 20">
            <a:extLst>
              <a:ext uri="{FF2B5EF4-FFF2-40B4-BE49-F238E27FC236}">
                <a16:creationId xmlns:a16="http://schemas.microsoft.com/office/drawing/2014/main" id="{2ADFFEF3-4E3F-5526-726B-990209EBB91F}"/>
              </a:ext>
            </a:extLst>
          </p:cNvPr>
          <p:cNvSpPr txBox="1">
            <a:spLocks noChangeArrowheads="1"/>
          </p:cNvSpPr>
          <p:nvPr/>
        </p:nvSpPr>
        <p:spPr bwMode="auto">
          <a:xfrm>
            <a:off x="6168008" y="4221088"/>
            <a:ext cx="900000" cy="356188"/>
          </a:xfrm>
          <a:prstGeom prst="rect">
            <a:avLst/>
          </a:prstGeom>
          <a:solidFill>
            <a:schemeClr val="bg1"/>
          </a:solidFill>
          <a:ln>
            <a:noFill/>
          </a:ln>
          <a:effectLst/>
        </p:spPr>
        <p:txBody>
          <a:bodyPr wrap="square" lIns="36000" tIns="0" rIns="36000" bIns="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a:lnSpc>
                <a:spcPct val="130000"/>
              </a:lnSpc>
              <a:spcBef>
                <a:spcPct val="20000"/>
              </a:spcBef>
              <a:buClr>
                <a:srgbClr val="CC0000"/>
              </a:buClr>
              <a:buSzPct val="80000"/>
              <a:buFont typeface="Wingdings" panose="05000000000000000000" pitchFamily="2" charset="2"/>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组氨酸</a:t>
            </a:r>
          </a:p>
        </p:txBody>
      </p:sp>
      <p:sp>
        <p:nvSpPr>
          <p:cNvPr id="79873" name="Text Box 20">
            <a:extLst>
              <a:ext uri="{FF2B5EF4-FFF2-40B4-BE49-F238E27FC236}">
                <a16:creationId xmlns:a16="http://schemas.microsoft.com/office/drawing/2014/main" id="{F4567944-64F2-7911-6850-EFF96C1578C9}"/>
              </a:ext>
            </a:extLst>
          </p:cNvPr>
          <p:cNvSpPr txBox="1">
            <a:spLocks noChangeArrowheads="1"/>
          </p:cNvSpPr>
          <p:nvPr/>
        </p:nvSpPr>
        <p:spPr bwMode="auto">
          <a:xfrm>
            <a:off x="7212224" y="4221088"/>
            <a:ext cx="900000" cy="356188"/>
          </a:xfrm>
          <a:prstGeom prst="rect">
            <a:avLst/>
          </a:prstGeom>
          <a:solidFill>
            <a:schemeClr val="bg1"/>
          </a:solidFill>
          <a:ln>
            <a:noFill/>
          </a:ln>
          <a:effectLst/>
        </p:spPr>
        <p:txBody>
          <a:bodyPr wrap="square" lIns="36000" tIns="0" rIns="36000" bIns="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a:lnSpc>
                <a:spcPct val="130000"/>
              </a:lnSpc>
              <a:spcBef>
                <a:spcPct val="20000"/>
              </a:spcBef>
              <a:buClr>
                <a:srgbClr val="CC0000"/>
              </a:buClr>
              <a:buSzPct val="80000"/>
              <a:buFont typeface="Wingdings" panose="05000000000000000000" pitchFamily="2" charset="2"/>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缬氨酸</a:t>
            </a:r>
          </a:p>
        </p:txBody>
      </p:sp>
      <p:sp>
        <p:nvSpPr>
          <p:cNvPr id="79876" name="Text Box 18">
            <a:extLst>
              <a:ext uri="{FF2B5EF4-FFF2-40B4-BE49-F238E27FC236}">
                <a16:creationId xmlns:a16="http://schemas.microsoft.com/office/drawing/2014/main" id="{1CCCBF88-3689-A21C-CEE5-5E4E24DC99D4}"/>
              </a:ext>
            </a:extLst>
          </p:cNvPr>
          <p:cNvSpPr txBox="1">
            <a:spLocks noChangeArrowheads="1"/>
          </p:cNvSpPr>
          <p:nvPr/>
        </p:nvSpPr>
        <p:spPr bwMode="auto">
          <a:xfrm>
            <a:off x="2884537" y="4293096"/>
            <a:ext cx="1236192" cy="2881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tIns="0" bIns="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nSpc>
                <a:spcPct val="130000"/>
              </a:lnSpc>
              <a:spcBef>
                <a:spcPct val="20000"/>
              </a:spcBef>
              <a:buClr>
                <a:srgbClr val="CC0000"/>
              </a:buClr>
              <a:buSzPct val="80000"/>
              <a:buFont typeface="Wingdings" panose="05000000000000000000" pitchFamily="2" charset="2"/>
              <a:buNone/>
              <a:defRPr/>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  •  •  •  •  •</a:t>
            </a:r>
            <a:endPar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79881" name="Text Box 7">
            <a:extLst>
              <a:ext uri="{FF2B5EF4-FFF2-40B4-BE49-F238E27FC236}">
                <a16:creationId xmlns:a16="http://schemas.microsoft.com/office/drawing/2014/main" id="{E0F7EE89-C2EC-489B-D527-6D38478A21F6}"/>
              </a:ext>
            </a:extLst>
          </p:cNvPr>
          <p:cNvSpPr txBox="1">
            <a:spLocks noChangeArrowheads="1"/>
          </p:cNvSpPr>
          <p:nvPr/>
        </p:nvSpPr>
        <p:spPr bwMode="auto">
          <a:xfrm>
            <a:off x="9552384" y="4191471"/>
            <a:ext cx="39594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spcBef>
                <a:spcPct val="50000"/>
              </a:spcBef>
              <a:defRPr/>
            </a:pPr>
            <a:r>
              <a:rPr kumimoji="1" lang="en-US" altLang="zh-CN" sz="2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r>
              <a:rPr kumimoji="1" lang="zh-CN" altLang="en-US" sz="2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 </a:t>
            </a:r>
            <a:r>
              <a:rPr kumimoji="1" lang="zh-CN" altLang="en-US" sz="2400" b="1" dirty="0">
                <a:solidFill>
                  <a:srgbClr val="FF0000"/>
                </a:solidFill>
                <a:effectLst>
                  <a:outerShdw blurRad="38100" dist="38100" dir="2700000" algn="tl">
                    <a:srgbClr val="C0C0C0"/>
                  </a:outerShdw>
                </a:effectLst>
                <a:latin typeface="Times New Roman" panose="02020603050405020304" pitchFamily="18" charset="0"/>
                <a:ea typeface="_x000B__x000C_"/>
                <a:cs typeface="_x000B__x000C_"/>
              </a:rPr>
              <a:t> </a:t>
            </a:r>
            <a:endParaRPr kumimoji="1" lang="zh-CN" altLang="en-US" sz="2400" b="1" dirty="0">
              <a:effectLst>
                <a:outerShdw blurRad="38100" dist="38100" dir="2700000" algn="tl">
                  <a:srgbClr val="C0C0C0"/>
                </a:outerShdw>
              </a:effectLst>
              <a:latin typeface="Times New Roman" panose="02020603050405020304" pitchFamily="18" charset="0"/>
            </a:endParaRPr>
          </a:p>
        </p:txBody>
      </p:sp>
      <p:sp>
        <p:nvSpPr>
          <p:cNvPr id="79882" name="矩形 79881">
            <a:extLst>
              <a:ext uri="{FF2B5EF4-FFF2-40B4-BE49-F238E27FC236}">
                <a16:creationId xmlns:a16="http://schemas.microsoft.com/office/drawing/2014/main" id="{DD3E245A-CA0D-60FF-386B-89E8A9CEDC66}"/>
              </a:ext>
            </a:extLst>
          </p:cNvPr>
          <p:cNvSpPr/>
          <p:nvPr/>
        </p:nvSpPr>
        <p:spPr>
          <a:xfrm>
            <a:off x="9912424" y="4191471"/>
            <a:ext cx="1107996" cy="461665"/>
          </a:xfrm>
          <a:prstGeom prst="rect">
            <a:avLst/>
          </a:prstGeom>
        </p:spPr>
        <p:txBody>
          <a:bodyPr wrap="none">
            <a:spAutoFit/>
          </a:bodyPr>
          <a:lstStyle/>
          <a:p>
            <a:r>
              <a:rPr lang="zh-CN" altLang="en-US" sz="2400" dirty="0">
                <a:ea typeface="方正姚体" panose="02010601030101010101" pitchFamily="2" charset="-122"/>
              </a:rPr>
              <a:t>蛋白质</a:t>
            </a:r>
            <a:endParaRPr lang="zh-CN" altLang="en-US" sz="2400" dirty="0"/>
          </a:p>
        </p:txBody>
      </p:sp>
      <p:sp>
        <p:nvSpPr>
          <p:cNvPr id="79887" name="Text Box 18">
            <a:extLst>
              <a:ext uri="{FF2B5EF4-FFF2-40B4-BE49-F238E27FC236}">
                <a16:creationId xmlns:a16="http://schemas.microsoft.com/office/drawing/2014/main" id="{394B3BDE-5C5F-5543-2D33-4AE19609098D}"/>
              </a:ext>
            </a:extLst>
          </p:cNvPr>
          <p:cNvSpPr txBox="1">
            <a:spLocks noChangeArrowheads="1"/>
          </p:cNvSpPr>
          <p:nvPr/>
        </p:nvSpPr>
        <p:spPr bwMode="auto">
          <a:xfrm>
            <a:off x="8172176" y="4293096"/>
            <a:ext cx="1236192" cy="2881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tIns="0" bIns="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nSpc>
                <a:spcPct val="130000"/>
              </a:lnSpc>
              <a:spcBef>
                <a:spcPct val="20000"/>
              </a:spcBef>
              <a:buClr>
                <a:srgbClr val="CC0000"/>
              </a:buClr>
              <a:buSzPct val="80000"/>
              <a:buFont typeface="Wingdings" panose="05000000000000000000" pitchFamily="2" charset="2"/>
              <a:buNone/>
              <a:defRPr/>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  •  •  •  •  •</a:t>
            </a:r>
            <a:endPar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Tree>
    <p:extLst>
      <p:ext uri="{BB962C8B-B14F-4D97-AF65-F5344CB8AC3E}">
        <p14:creationId xmlns:p14="http://schemas.microsoft.com/office/powerpoint/2010/main" val="3294660506"/>
      </p:ext>
    </p:extLst>
  </p:cSld>
  <p:clrMapOvr>
    <a:masterClrMapping/>
  </p:clrMapOvr>
  <p:transition advTm="2100">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wipe(left)">
                                      <p:cBhvr>
                                        <p:cTn id="12" dur="5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left)">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ipe(left)">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wipe(left)">
                                      <p:cBhvr>
                                        <p:cTn id="27" dur="500"/>
                                        <p:tgtEl>
                                          <p:spTgt spid="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wipe(left)">
                                      <p:cBhvr>
                                        <p:cTn id="32" dur="500"/>
                                        <p:tgtEl>
                                          <p:spTgt spid="12"/>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23"/>
                                        </p:tgtEl>
                                        <p:attrNameLst>
                                          <p:attrName>style.visibility</p:attrName>
                                        </p:attrNameLst>
                                      </p:cBhvr>
                                      <p:to>
                                        <p:strVal val="visible"/>
                                      </p:to>
                                    </p:set>
                                    <p:animEffect transition="in" filter="wipe(left)">
                                      <p:cBhvr>
                                        <p:cTn id="37" dur="500"/>
                                        <p:tgtEl>
                                          <p:spTgt spid="23"/>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wipe(left)">
                                      <p:cBhvr>
                                        <p:cTn id="42" dur="500"/>
                                        <p:tgtEl>
                                          <p:spTgt spid="25"/>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30"/>
                                        </p:tgtEl>
                                        <p:attrNameLst>
                                          <p:attrName>style.visibility</p:attrName>
                                        </p:attrNameLst>
                                      </p:cBhvr>
                                      <p:to>
                                        <p:strVal val="visible"/>
                                      </p:to>
                                    </p:set>
                                    <p:animEffect transition="in" filter="wipe(left)">
                                      <p:cBhvr>
                                        <p:cTn id="47" dur="500"/>
                                        <p:tgtEl>
                                          <p:spTgt spid="30"/>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31"/>
                                        </p:tgtEl>
                                        <p:attrNameLst>
                                          <p:attrName>style.visibility</p:attrName>
                                        </p:attrNameLst>
                                      </p:cBhvr>
                                      <p:to>
                                        <p:strVal val="visible"/>
                                      </p:to>
                                    </p:set>
                                    <p:animEffect transition="in" filter="wipe(left)">
                                      <p:cBhvr>
                                        <p:cTn id="52" dur="500"/>
                                        <p:tgtEl>
                                          <p:spTgt spid="31"/>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79872"/>
                                        </p:tgtEl>
                                        <p:attrNameLst>
                                          <p:attrName>style.visibility</p:attrName>
                                        </p:attrNameLst>
                                      </p:cBhvr>
                                      <p:to>
                                        <p:strVal val="visible"/>
                                      </p:to>
                                    </p:set>
                                    <p:animEffect transition="in" filter="wipe(left)">
                                      <p:cBhvr>
                                        <p:cTn id="57" dur="500"/>
                                        <p:tgtEl>
                                          <p:spTgt spid="79872"/>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79873"/>
                                        </p:tgtEl>
                                        <p:attrNameLst>
                                          <p:attrName>style.visibility</p:attrName>
                                        </p:attrNameLst>
                                      </p:cBhvr>
                                      <p:to>
                                        <p:strVal val="visible"/>
                                      </p:to>
                                    </p:set>
                                    <p:animEffect transition="in" filter="wipe(left)">
                                      <p:cBhvr>
                                        <p:cTn id="62" dur="500"/>
                                        <p:tgtEl>
                                          <p:spTgt spid="79873"/>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79876"/>
                                        </p:tgtEl>
                                        <p:attrNameLst>
                                          <p:attrName>style.visibility</p:attrName>
                                        </p:attrNameLst>
                                      </p:cBhvr>
                                      <p:to>
                                        <p:strVal val="visible"/>
                                      </p:to>
                                    </p:set>
                                    <p:animEffect transition="in" filter="wipe(left)">
                                      <p:cBhvr>
                                        <p:cTn id="67" dur="500"/>
                                        <p:tgtEl>
                                          <p:spTgt spid="79876"/>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79887"/>
                                        </p:tgtEl>
                                        <p:attrNameLst>
                                          <p:attrName>style.visibility</p:attrName>
                                        </p:attrNameLst>
                                      </p:cBhvr>
                                      <p:to>
                                        <p:strVal val="visible"/>
                                      </p:to>
                                    </p:set>
                                    <p:animEffect transition="in" filter="wipe(left)">
                                      <p:cBhvr>
                                        <p:cTn id="72" dur="500"/>
                                        <p:tgtEl>
                                          <p:spTgt spid="798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20" grpId="0"/>
      <p:bldP spid="5" grpId="0"/>
      <p:bldP spid="6" grpId="0"/>
      <p:bldP spid="8" grpId="0"/>
      <p:bldP spid="12" grpId="0"/>
      <p:bldP spid="23" grpId="0"/>
      <p:bldP spid="25" grpId="0"/>
      <p:bldP spid="30" grpId="0" animBg="1"/>
      <p:bldP spid="31" grpId="0" animBg="1"/>
      <p:bldP spid="79872" grpId="0" animBg="1"/>
      <p:bldP spid="79873" grpId="0" animBg="1"/>
      <p:bldP spid="79876" grpId="0"/>
      <p:bldP spid="79887"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2"/>
          <p:cNvSpPr>
            <a:spLocks noChangeArrowheads="1"/>
          </p:cNvSpPr>
          <p:nvPr/>
        </p:nvSpPr>
        <p:spPr bwMode="auto">
          <a:xfrm>
            <a:off x="1055689" y="620752"/>
            <a:ext cx="3960191" cy="5716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nSpc>
                <a:spcPct val="130000"/>
              </a:lnSpc>
              <a:spcBef>
                <a:spcPct val="20000"/>
              </a:spcBef>
              <a:buClr>
                <a:srgbClr val="CC0000"/>
              </a:buClr>
              <a:buSzPct val="80000"/>
              <a:buFont typeface="Wingdings" panose="05000000000000000000"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转录过程</a:t>
            </a: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（以大肠杆菌为例）</a:t>
            </a:r>
          </a:p>
        </p:txBody>
      </p:sp>
      <p:sp>
        <p:nvSpPr>
          <p:cNvPr id="320515" name="Rectangle 3"/>
          <p:cNvSpPr>
            <a:spLocks noChangeArrowheads="1"/>
          </p:cNvSpPr>
          <p:nvPr/>
        </p:nvSpPr>
        <p:spPr bwMode="auto">
          <a:xfrm>
            <a:off x="1415851" y="1325116"/>
            <a:ext cx="9864725" cy="2247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spAutoFit/>
          </a:bodyPr>
          <a:lstStyle/>
          <a:p>
            <a:pPr marL="360000" indent="-360000">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起始：识别→解链→磷酸二酯键的形成（</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GTP</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或</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ATP</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开始）</a:t>
            </a:r>
          </a:p>
          <a:p>
            <a:pPr marL="360000" indent="-360000">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延长：5´→3´</a:t>
            </a:r>
          </a:p>
          <a:p>
            <a:pPr marL="360000" indent="-360000">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终止：遇到终止信号，</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链停止延长，核心酶脱离，新</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释放。</a:t>
            </a:r>
          </a:p>
        </p:txBody>
      </p:sp>
      <p:cxnSp>
        <p:nvCxnSpPr>
          <p:cNvPr id="5" name="直接连接符 4"/>
          <p:cNvCxnSpPr/>
          <p:nvPr/>
        </p:nvCxnSpPr>
        <p:spPr>
          <a:xfrm>
            <a:off x="1077913" y="1196975"/>
            <a:ext cx="396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plus/>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3" name="Text Box 3"/>
          <p:cNvSpPr txBox="1">
            <a:spLocks noChangeArrowheads="1"/>
          </p:cNvSpPr>
          <p:nvPr/>
        </p:nvSpPr>
        <p:spPr bwMode="auto">
          <a:xfrm>
            <a:off x="1239599" y="1340768"/>
            <a:ext cx="7414627" cy="5364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a:spAutoFit/>
          </a:bodyPr>
          <a:lstStyle>
            <a:defPPr>
              <a:defRPr lang="en-US"/>
            </a:defPPr>
            <a:lvl1pPr marL="360000" indent="-360000">
              <a:lnSpc>
                <a:spcPts val="3800"/>
              </a:lnSpc>
              <a:spcBef>
                <a:spcPts val="600"/>
              </a:spcBef>
              <a:buClr>
                <a:srgbClr val="C00000"/>
              </a:buClr>
              <a:buSzPct val="80000"/>
              <a:buFont typeface="Wingdings" panose="05000000000000000000" pitchFamily="2" charset="2"/>
              <a:buChar char="n"/>
              <a:defRPr kumimoji="1" sz="2800" b="1">
                <a:effectLst>
                  <a:outerShdw blurRad="38100" dist="38100" dir="2700000" algn="tl">
                    <a:srgbClr val="C0C0C0"/>
                  </a:outerShdw>
                </a:effectLst>
                <a:latin typeface="Times New Roman" panose="02020603050405020304" pitchFamily="18" charset="0"/>
              </a:defRPr>
            </a:lvl1pPr>
            <a:lvl2pPr marL="541655">
              <a:defRPr sz="2400">
                <a:latin typeface="Times New Roman" panose="02020603050405020304" pitchFamily="18" charset="0"/>
                <a:ea typeface="PMingLiU" panose="02020500000000000000" pitchFamily="18" charset="-120"/>
              </a:defRPr>
            </a:lvl2pPr>
            <a:lvl3pPr>
              <a:defRPr sz="2400">
                <a:latin typeface="Times New Roman" panose="02020603050405020304" pitchFamily="18" charset="0"/>
                <a:ea typeface="PMingLiU" panose="02020500000000000000" pitchFamily="18" charset="-120"/>
              </a:defRPr>
            </a:lvl3pPr>
            <a:lvl4pPr>
              <a:defRPr sz="2400">
                <a:latin typeface="Times New Roman" panose="02020603050405020304" pitchFamily="18" charset="0"/>
                <a:ea typeface="PMingLiU" panose="02020500000000000000" pitchFamily="18" charset="-120"/>
              </a:defRPr>
            </a:lvl4pPr>
            <a:lvl5pPr>
              <a:defRPr sz="2400">
                <a:latin typeface="Times New Roman" panose="02020603050405020304" pitchFamily="18" charset="0"/>
                <a:ea typeface="PMingLiU" panose="02020500000000000000" pitchFamily="18" charset="-120"/>
              </a:defRPr>
            </a:lvl5pPr>
            <a:lvl6pPr eaLnBrk="0" fontAlgn="base" hangingPunct="0">
              <a:spcBef>
                <a:spcPct val="0"/>
              </a:spcBef>
              <a:spcAft>
                <a:spcPct val="0"/>
              </a:spcAft>
              <a:defRPr sz="2400">
                <a:latin typeface="Times New Roman" panose="02020603050405020304" pitchFamily="18" charset="0"/>
                <a:ea typeface="PMingLiU" panose="02020500000000000000" pitchFamily="18" charset="-120"/>
              </a:defRPr>
            </a:lvl6pPr>
            <a:lvl7pPr eaLnBrk="0" fontAlgn="base" hangingPunct="0">
              <a:spcBef>
                <a:spcPct val="0"/>
              </a:spcBef>
              <a:spcAft>
                <a:spcPct val="0"/>
              </a:spcAft>
              <a:defRPr sz="2400">
                <a:latin typeface="Times New Roman" panose="02020603050405020304" pitchFamily="18" charset="0"/>
                <a:ea typeface="PMingLiU" panose="02020500000000000000" pitchFamily="18" charset="-120"/>
              </a:defRPr>
            </a:lvl7pPr>
            <a:lvl8pPr eaLnBrk="0" fontAlgn="base" hangingPunct="0">
              <a:spcBef>
                <a:spcPct val="0"/>
              </a:spcBef>
              <a:spcAft>
                <a:spcPct val="0"/>
              </a:spcAft>
              <a:defRPr sz="2400">
                <a:latin typeface="Times New Roman" panose="02020603050405020304" pitchFamily="18" charset="0"/>
                <a:ea typeface="PMingLiU" panose="02020500000000000000" pitchFamily="18" charset="-120"/>
              </a:defRPr>
            </a:lvl8pPr>
            <a:lvl9pPr eaLnBrk="0" fontAlgn="base" hangingPunct="0">
              <a:spcBef>
                <a:spcPct val="0"/>
              </a:spcBef>
              <a:spcAft>
                <a:spcPct val="0"/>
              </a:spcAft>
              <a:defRPr sz="2400">
                <a:latin typeface="Times New Roman" panose="02020603050405020304" pitchFamily="18" charset="0"/>
                <a:ea typeface="PMingLiU" panose="02020500000000000000" pitchFamily="18" charset="-120"/>
              </a:defRPr>
            </a:lvl9pPr>
          </a:lstStyle>
          <a:p>
            <a:pPr>
              <a:defRPr/>
            </a:pPr>
            <a:r>
              <a:rPr lang="zh-CN" altLang="en-US" b="0" dirty="0">
                <a:ea typeface="方正姚体" panose="02010601030101010101" pitchFamily="2" charset="-122"/>
              </a:rPr>
              <a:t>大肠杆菌的</a:t>
            </a:r>
            <a:r>
              <a:rPr lang="en-US" altLang="zh-CN" b="0" dirty="0">
                <a:ea typeface="方正姚体" panose="02010601030101010101" pitchFamily="2" charset="-122"/>
              </a:rPr>
              <a:t>RNA</a:t>
            </a:r>
            <a:r>
              <a:rPr lang="zh-CN" altLang="en-US" b="0" dirty="0">
                <a:ea typeface="方正姚体" panose="02010601030101010101" pitchFamily="2" charset="-122"/>
              </a:rPr>
              <a:t>聚合酶由 </a:t>
            </a:r>
            <a:r>
              <a:rPr lang="en-US" altLang="zh-CN" b="0" dirty="0">
                <a:ea typeface="方正姚体" panose="02010601030101010101" pitchFamily="2" charset="-122"/>
              </a:rPr>
              <a:t>6</a:t>
            </a:r>
            <a:r>
              <a:rPr lang="zh-CN" altLang="en-US" b="0" dirty="0">
                <a:ea typeface="方正姚体" panose="02010601030101010101" pitchFamily="2" charset="-122"/>
              </a:rPr>
              <a:t> 个亚基组成。</a:t>
            </a:r>
          </a:p>
        </p:txBody>
      </p:sp>
      <p:sp>
        <p:nvSpPr>
          <p:cNvPr id="317449" name="Text Box 9"/>
          <p:cNvSpPr txBox="1">
            <a:spLocks noChangeArrowheads="1"/>
          </p:cNvSpPr>
          <p:nvPr/>
        </p:nvSpPr>
        <p:spPr bwMode="auto">
          <a:xfrm>
            <a:off x="1055440" y="605693"/>
            <a:ext cx="3500516" cy="5910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a:spAutoFit/>
          </a:bodyPr>
          <a:lstStyle>
            <a:lvl1pPr marL="361950" indent="-361950" eaLnBrk="0" hangingPunct="0">
              <a:defRPr sz="2400">
                <a:solidFill>
                  <a:schemeClr val="tx1"/>
                </a:solidFill>
                <a:latin typeface="Times New Roman" panose="02020603050405020304" pitchFamily="18" charset="0"/>
                <a:ea typeface="PMingLiU" panose="02020500000000000000" pitchFamily="18" charset="-120"/>
              </a:defRPr>
            </a:lvl1pPr>
            <a:lvl2pPr marL="541655" eaLnBrk="0" hangingPunct="0">
              <a:defRPr sz="2400">
                <a:solidFill>
                  <a:schemeClr val="tx1"/>
                </a:solidFill>
                <a:latin typeface="Times New Roman" panose="02020603050405020304" pitchFamily="18" charset="0"/>
                <a:ea typeface="PMingLiU" panose="02020500000000000000" pitchFamily="18" charset="-120"/>
              </a:defRPr>
            </a:lvl2pPr>
            <a:lvl3pPr eaLnBrk="0" hangingPunct="0">
              <a:defRPr sz="2400">
                <a:solidFill>
                  <a:schemeClr val="tx1"/>
                </a:solidFill>
                <a:latin typeface="Times New Roman" panose="02020603050405020304" pitchFamily="18" charset="0"/>
                <a:ea typeface="PMingLiU" panose="02020500000000000000" pitchFamily="18" charset="-120"/>
              </a:defRPr>
            </a:lvl3pPr>
            <a:lvl4pPr eaLnBrk="0" hangingPunct="0">
              <a:defRPr sz="2400">
                <a:solidFill>
                  <a:schemeClr val="tx1"/>
                </a:solidFill>
                <a:latin typeface="Times New Roman" panose="02020603050405020304" pitchFamily="18" charset="0"/>
                <a:ea typeface="PMingLiU" panose="02020500000000000000" pitchFamily="18" charset="-120"/>
              </a:defRPr>
            </a:lvl4pPr>
            <a:lvl5pPr eaLnBrk="0" hangingPunct="0">
              <a:defRPr sz="2400">
                <a:solidFill>
                  <a:schemeClr val="tx1"/>
                </a:solidFill>
                <a:latin typeface="Times New Roman" panose="02020603050405020304" pitchFamily="18" charset="0"/>
                <a:ea typeface="PMingLiU" panose="02020500000000000000" pitchFamily="18" charset="-120"/>
              </a:defRPr>
            </a:lvl5pPr>
            <a:lvl6pPr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6pPr>
            <a:lvl7pPr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7pPr>
            <a:lvl8pPr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8pPr>
            <a:lvl9pPr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9pPr>
          </a:lstStyle>
          <a:p>
            <a:pPr>
              <a:lnSpc>
                <a:spcPct val="130000"/>
              </a:lnSpc>
              <a:spcBef>
                <a:spcPct val="20000"/>
              </a:spcBef>
              <a:buClr>
                <a:srgbClr val="CC0000"/>
              </a:buClr>
              <a:buSzPct val="80000"/>
              <a:buFont typeface="Wingdings" panose="05000000000000000000" pitchFamily="2" charset="2"/>
              <a:buNone/>
              <a:defRPr/>
            </a:pPr>
            <a:r>
              <a:rPr kumimoji="1" lang="en-US" altLang="zh-CN" sz="2800" dirty="0">
                <a:effectLst>
                  <a:outerShdw blurRad="38100" dist="38100" dir="2700000" algn="tl">
                    <a:srgbClr val="C0C0C0"/>
                  </a:outerShdw>
                </a:effectLst>
                <a:ea typeface="方正姚体" panose="02010601030101010101" pitchFamily="2" charset="-122"/>
              </a:rPr>
              <a:t>RNA</a:t>
            </a:r>
            <a:r>
              <a:rPr kumimoji="1" lang="zh-CN" altLang="en-US" sz="2800" dirty="0">
                <a:effectLst>
                  <a:outerShdw blurRad="38100" dist="38100" dir="2700000" algn="tl">
                    <a:srgbClr val="C0C0C0"/>
                  </a:outerShdw>
                </a:effectLst>
                <a:ea typeface="方正姚体" panose="02010601030101010101" pitchFamily="2" charset="-122"/>
              </a:rPr>
              <a:t>聚合酶</a:t>
            </a:r>
            <a:r>
              <a:rPr kumimoji="1" lang="en-US" altLang="zh-CN" sz="2800" dirty="0">
                <a:effectLst>
                  <a:outerShdw blurRad="38100" dist="38100" dir="2700000" algn="tl">
                    <a:srgbClr val="C0C0C0"/>
                  </a:outerShdw>
                </a:effectLst>
                <a:ea typeface="方正姚体" panose="02010601030101010101" pitchFamily="2" charset="-122"/>
              </a:rPr>
              <a:t>(</a:t>
            </a:r>
            <a:r>
              <a:rPr kumimoji="1" lang="zh-CN" altLang="en-US" sz="2800" dirty="0">
                <a:effectLst>
                  <a:outerShdw blurRad="38100" dist="38100" dir="2700000" algn="tl">
                    <a:srgbClr val="C0C0C0"/>
                  </a:outerShdw>
                </a:effectLst>
                <a:ea typeface="方正姚体" panose="02010601030101010101" pitchFamily="2" charset="-122"/>
              </a:rPr>
              <a:t>转录酶</a:t>
            </a:r>
            <a:r>
              <a:rPr kumimoji="1" lang="en-US" altLang="zh-CN" sz="2800" dirty="0">
                <a:effectLst>
                  <a:outerShdw blurRad="38100" dist="38100" dir="2700000" algn="tl">
                    <a:srgbClr val="C0C0C0"/>
                  </a:outerShdw>
                </a:effectLst>
                <a:ea typeface="方正姚体" panose="02010601030101010101" pitchFamily="2" charset="-122"/>
              </a:rPr>
              <a:t>)</a:t>
            </a:r>
            <a:endParaRPr kumimoji="1" lang="zh-CN" altLang="en-US" sz="2800" dirty="0">
              <a:effectLst>
                <a:outerShdw blurRad="38100" dist="38100" dir="2700000" algn="tl">
                  <a:srgbClr val="C0C0C0"/>
                </a:outerShdw>
              </a:effectLst>
              <a:ea typeface="方正姚体" panose="02010601030101010101" pitchFamily="2" charset="-122"/>
            </a:endParaRPr>
          </a:p>
        </p:txBody>
      </p:sp>
      <p:sp>
        <p:nvSpPr>
          <p:cNvPr id="2" name="矩形 1"/>
          <p:cNvSpPr/>
          <p:nvPr/>
        </p:nvSpPr>
        <p:spPr>
          <a:xfrm>
            <a:off x="4555956" y="2636912"/>
            <a:ext cx="4118435" cy="519822"/>
          </a:xfrm>
          <a:prstGeom prst="rect">
            <a:avLst/>
          </a:prstGeom>
        </p:spPr>
        <p:txBody>
          <a:bodyPr wrap="none">
            <a:spAutoFit/>
          </a:bodyPr>
          <a:lstStyle/>
          <a:p>
            <a:pPr>
              <a:lnSpc>
                <a:spcPct val="130000"/>
              </a:lnSpc>
              <a:spcBef>
                <a:spcPct val="20000"/>
              </a:spcBef>
              <a:buClr>
                <a:srgbClr val="CC0000"/>
              </a:buClr>
              <a:buSzPct val="80000"/>
              <a:defRPr/>
            </a:pPr>
            <a:r>
              <a:rPr kumimoji="1" lang="zh-CN" altLang="en-US" sz="24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核心酶</a:t>
            </a:r>
            <a:r>
              <a:rPr kumimoji="1" lang="en-US" altLang="zh-CN" sz="24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zh-CN" altLang="en-US" sz="24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参与</a:t>
            </a:r>
            <a:r>
              <a:rPr kumimoji="1" lang="en-US" altLang="zh-CN" sz="24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kumimoji="1" lang="zh-CN" altLang="en-US" sz="24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的延长过程</a:t>
            </a:r>
            <a:r>
              <a:rPr kumimoji="1" lang="en-US" altLang="zh-CN" sz="24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kumimoji="1" lang="zh-CN" altLang="en-US" sz="24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cxnSp>
        <p:nvCxnSpPr>
          <p:cNvPr id="14" name="直接连接符 13"/>
          <p:cNvCxnSpPr/>
          <p:nvPr/>
        </p:nvCxnSpPr>
        <p:spPr>
          <a:xfrm>
            <a:off x="1077912" y="1196975"/>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grpSp>
        <p:nvGrpSpPr>
          <p:cNvPr id="6" name="组合 5"/>
          <p:cNvGrpSpPr/>
          <p:nvPr/>
        </p:nvGrpSpPr>
        <p:grpSpPr>
          <a:xfrm>
            <a:off x="3074962" y="3355104"/>
            <a:ext cx="2767254" cy="1898360"/>
            <a:chOff x="3074962" y="2765911"/>
            <a:chExt cx="2767254" cy="1898360"/>
          </a:xfrm>
        </p:grpSpPr>
        <p:sp>
          <p:nvSpPr>
            <p:cNvPr id="18" name="椭圆 17"/>
            <p:cNvSpPr/>
            <p:nvPr/>
          </p:nvSpPr>
          <p:spPr>
            <a:xfrm>
              <a:off x="3394216" y="3080271"/>
              <a:ext cx="2448000" cy="1584000"/>
            </a:xfrm>
            <a:prstGeom prst="ellipse">
              <a:avLst/>
            </a:prstGeom>
            <a:solidFill>
              <a:srgbClr val="8BAA4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0" tIns="0" bIns="1152000" rtlCol="0" anchor="ctr"/>
            <a:lstStyle/>
            <a:p>
              <a:pPr algn="ctr"/>
              <a:r>
                <a:rPr lang="en-US" altLang="zh-CN" sz="2400" dirty="0">
                  <a:solidFill>
                    <a:schemeClr val="tx1"/>
                  </a:solidFill>
                </a:rPr>
                <a:t>β</a:t>
              </a:r>
              <a:endParaRPr lang="zh-CN" altLang="en-US" sz="2400" dirty="0">
                <a:solidFill>
                  <a:schemeClr val="tx1"/>
                </a:solidFill>
              </a:endParaRPr>
            </a:p>
          </p:txBody>
        </p:sp>
        <p:sp>
          <p:nvSpPr>
            <p:cNvPr id="22" name="椭圆 21"/>
            <p:cNvSpPr/>
            <p:nvPr/>
          </p:nvSpPr>
          <p:spPr>
            <a:xfrm>
              <a:off x="3074962" y="2765911"/>
              <a:ext cx="2196000" cy="1440000"/>
            </a:xfrm>
            <a:prstGeom prst="ellipse">
              <a:avLst/>
            </a:prstGeom>
            <a:solidFill>
              <a:schemeClr val="bg1"/>
            </a:solidFill>
            <a:ln>
              <a:noFill/>
            </a:ln>
            <a:effectLst>
              <a:softEdge rad="495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 name="组合 6"/>
          <p:cNvGrpSpPr/>
          <p:nvPr/>
        </p:nvGrpSpPr>
        <p:grpSpPr>
          <a:xfrm>
            <a:off x="5231257" y="3492006"/>
            <a:ext cx="2367692" cy="1956736"/>
            <a:chOff x="5231257" y="2902813"/>
            <a:chExt cx="2367692" cy="1956736"/>
          </a:xfrm>
        </p:grpSpPr>
        <p:sp>
          <p:nvSpPr>
            <p:cNvPr id="17" name="椭圆 16"/>
            <p:cNvSpPr/>
            <p:nvPr/>
          </p:nvSpPr>
          <p:spPr>
            <a:xfrm>
              <a:off x="5231257" y="3203549"/>
              <a:ext cx="2160000" cy="1656000"/>
            </a:xfrm>
            <a:prstGeom prst="ellipse">
              <a:avLst/>
            </a:prstGeom>
            <a:solidFill>
              <a:srgbClr val="FEAB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296000" rtlCol="0" anchor="ctr"/>
            <a:lstStyle/>
            <a:p>
              <a:pPr algn="ctr"/>
              <a:r>
                <a:rPr lang="en-US" altLang="zh-CN" sz="2400" dirty="0">
                  <a:solidFill>
                    <a:schemeClr val="tx1"/>
                  </a:solidFill>
                </a:rPr>
                <a:t>α</a:t>
              </a:r>
              <a:endParaRPr lang="zh-CN" altLang="en-US" sz="2400" dirty="0">
                <a:solidFill>
                  <a:schemeClr val="tx1"/>
                </a:solidFill>
              </a:endParaRPr>
            </a:p>
          </p:txBody>
        </p:sp>
        <p:sp>
          <p:nvSpPr>
            <p:cNvPr id="24" name="椭圆 23"/>
            <p:cNvSpPr/>
            <p:nvPr/>
          </p:nvSpPr>
          <p:spPr>
            <a:xfrm>
              <a:off x="5546949" y="2902813"/>
              <a:ext cx="2052000" cy="1548000"/>
            </a:xfrm>
            <a:prstGeom prst="ellipse">
              <a:avLst/>
            </a:prstGeom>
            <a:solidFill>
              <a:schemeClr val="bg1"/>
            </a:solidFill>
            <a:ln>
              <a:noFill/>
            </a:ln>
            <a:effectLst>
              <a:softEdge rad="469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 name="组合 7"/>
          <p:cNvGrpSpPr/>
          <p:nvPr/>
        </p:nvGrpSpPr>
        <p:grpSpPr>
          <a:xfrm>
            <a:off x="4927210" y="3469709"/>
            <a:ext cx="1062514" cy="1216575"/>
            <a:chOff x="4927210" y="2880516"/>
            <a:chExt cx="1062514" cy="1216575"/>
          </a:xfrm>
        </p:grpSpPr>
        <p:sp>
          <p:nvSpPr>
            <p:cNvPr id="19" name="椭圆 18"/>
            <p:cNvSpPr/>
            <p:nvPr/>
          </p:nvSpPr>
          <p:spPr>
            <a:xfrm>
              <a:off x="4945724" y="3053091"/>
              <a:ext cx="1044000" cy="1044000"/>
            </a:xfrm>
            <a:prstGeom prst="ellipse">
              <a:avLst/>
            </a:prstGeom>
            <a:solidFill>
              <a:srgbClr val="4FA85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0" bIns="252000" rtlCol="0" anchor="ctr"/>
            <a:lstStyle/>
            <a:p>
              <a:pPr algn="ctr"/>
              <a:r>
                <a:rPr lang="en-US" altLang="zh-CN" sz="2400" dirty="0">
                  <a:solidFill>
                    <a:schemeClr val="tx1"/>
                  </a:solidFill>
                </a:rPr>
                <a:t>ω</a:t>
              </a:r>
              <a:endParaRPr lang="zh-CN" altLang="en-US" sz="2400" dirty="0">
                <a:solidFill>
                  <a:schemeClr val="tx1"/>
                </a:solidFill>
              </a:endParaRPr>
            </a:p>
          </p:txBody>
        </p:sp>
        <p:sp>
          <p:nvSpPr>
            <p:cNvPr id="25" name="椭圆 24"/>
            <p:cNvSpPr/>
            <p:nvPr/>
          </p:nvSpPr>
          <p:spPr>
            <a:xfrm>
              <a:off x="4927210" y="2880516"/>
              <a:ext cx="900000" cy="900000"/>
            </a:xfrm>
            <a:prstGeom prst="ellipse">
              <a:avLst/>
            </a:prstGeom>
            <a:solidFill>
              <a:schemeClr val="bg1"/>
            </a:solidFill>
            <a:ln>
              <a:noFill/>
            </a:ln>
            <a:effectLst>
              <a:softEdge rad="266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 name="组合 8"/>
          <p:cNvGrpSpPr/>
          <p:nvPr/>
        </p:nvGrpSpPr>
        <p:grpSpPr>
          <a:xfrm>
            <a:off x="2438974" y="3861907"/>
            <a:ext cx="3674172" cy="2015365"/>
            <a:chOff x="2438974" y="3272714"/>
            <a:chExt cx="3674172" cy="2015365"/>
          </a:xfrm>
        </p:grpSpPr>
        <p:sp>
          <p:nvSpPr>
            <p:cNvPr id="5" name="椭圆 4"/>
            <p:cNvSpPr/>
            <p:nvPr/>
          </p:nvSpPr>
          <p:spPr>
            <a:xfrm>
              <a:off x="2837146" y="3488079"/>
              <a:ext cx="3276000" cy="1800000"/>
            </a:xfrm>
            <a:prstGeom prst="ellipse">
              <a:avLst/>
            </a:prstGeom>
            <a:solidFill>
              <a:srgbClr val="FEAB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dirty="0">
                  <a:solidFill>
                    <a:schemeClr val="tx1"/>
                  </a:solidFill>
                </a:rPr>
                <a:t>α</a:t>
              </a:r>
              <a:endParaRPr lang="zh-CN" altLang="en-US" sz="2400" dirty="0">
                <a:solidFill>
                  <a:schemeClr val="tx1"/>
                </a:solidFill>
              </a:endParaRPr>
            </a:p>
          </p:txBody>
        </p:sp>
        <p:sp>
          <p:nvSpPr>
            <p:cNvPr id="27" name="椭圆 26"/>
            <p:cNvSpPr/>
            <p:nvPr/>
          </p:nvSpPr>
          <p:spPr>
            <a:xfrm>
              <a:off x="2438974" y="3272714"/>
              <a:ext cx="3060000" cy="1584000"/>
            </a:xfrm>
            <a:prstGeom prst="ellipse">
              <a:avLst/>
            </a:prstGeom>
            <a:solidFill>
              <a:schemeClr val="bg1"/>
            </a:solidFill>
            <a:ln>
              <a:noFill/>
            </a:ln>
            <a:effectLst>
              <a:softEdge rad="495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 name="组合 9"/>
          <p:cNvGrpSpPr/>
          <p:nvPr/>
        </p:nvGrpSpPr>
        <p:grpSpPr>
          <a:xfrm>
            <a:off x="4692040" y="3766361"/>
            <a:ext cx="2040705" cy="2095019"/>
            <a:chOff x="4692040" y="3177168"/>
            <a:chExt cx="2040705" cy="2095019"/>
          </a:xfrm>
        </p:grpSpPr>
        <p:sp>
          <p:nvSpPr>
            <p:cNvPr id="20" name="椭圆 19"/>
            <p:cNvSpPr/>
            <p:nvPr/>
          </p:nvSpPr>
          <p:spPr>
            <a:xfrm>
              <a:off x="4968745" y="3508187"/>
              <a:ext cx="1764000" cy="1764000"/>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64000" rIns="0" rtlCol="0" anchor="ctr"/>
            <a:lstStyle/>
            <a:p>
              <a:pPr algn="ctr"/>
              <a:r>
                <a:rPr lang="en-US" altLang="zh-CN" sz="2400" dirty="0">
                  <a:solidFill>
                    <a:schemeClr val="tx1"/>
                  </a:solidFill>
                </a:rPr>
                <a:t>β</a:t>
              </a:r>
              <a:r>
                <a:rPr kumimoji="1" lang="zh-CN" altLang="en-US" sz="2400" b="1" dirty="0">
                  <a:solidFill>
                    <a:schemeClr val="tx1"/>
                  </a:solidFill>
                  <a:effectLst>
                    <a:outerShdw blurRad="38100" dist="38100" dir="2700000" algn="tl">
                      <a:srgbClr val="C0C0C0"/>
                    </a:outerShdw>
                  </a:effectLst>
                  <a:latin typeface="Times New Roman" panose="02020603050405020304" pitchFamily="18" charset="0"/>
                </a:rPr>
                <a:t>´</a:t>
              </a:r>
              <a:endParaRPr lang="zh-CN" altLang="en-US" sz="2400" dirty="0">
                <a:solidFill>
                  <a:schemeClr val="tx1"/>
                </a:solidFill>
              </a:endParaRPr>
            </a:p>
          </p:txBody>
        </p:sp>
        <p:sp>
          <p:nvSpPr>
            <p:cNvPr id="29" name="椭圆 28"/>
            <p:cNvSpPr/>
            <p:nvPr/>
          </p:nvSpPr>
          <p:spPr>
            <a:xfrm>
              <a:off x="4692040" y="3177168"/>
              <a:ext cx="1764000" cy="1764000"/>
            </a:xfrm>
            <a:prstGeom prst="ellipse">
              <a:avLst/>
            </a:prstGeom>
            <a:solidFill>
              <a:schemeClr val="bg1"/>
            </a:solidFill>
            <a:ln>
              <a:noFill/>
            </a:ln>
            <a:effectLst>
              <a:softEdge rad="482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 name="组合 10"/>
          <p:cNvGrpSpPr/>
          <p:nvPr/>
        </p:nvGrpSpPr>
        <p:grpSpPr>
          <a:xfrm>
            <a:off x="8532226" y="3406697"/>
            <a:ext cx="1166001" cy="1284595"/>
            <a:chOff x="8532226" y="2817504"/>
            <a:chExt cx="1166001" cy="1284595"/>
          </a:xfrm>
        </p:grpSpPr>
        <p:sp>
          <p:nvSpPr>
            <p:cNvPr id="21" name="椭圆 20"/>
            <p:cNvSpPr/>
            <p:nvPr/>
          </p:nvSpPr>
          <p:spPr>
            <a:xfrm>
              <a:off x="8654227" y="3058099"/>
              <a:ext cx="1044000" cy="1044000"/>
            </a:xfrm>
            <a:prstGeom prst="ellipse">
              <a:avLst/>
            </a:prstGeom>
            <a:solidFill>
              <a:srgbClr val="FCA52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dirty="0">
                  <a:solidFill>
                    <a:schemeClr val="tx1"/>
                  </a:solidFill>
                </a:rPr>
                <a:t>σ</a:t>
              </a:r>
              <a:endParaRPr lang="zh-CN" altLang="en-US" sz="2400" dirty="0">
                <a:solidFill>
                  <a:schemeClr val="tx1"/>
                </a:solidFill>
              </a:endParaRPr>
            </a:p>
          </p:txBody>
        </p:sp>
        <p:sp>
          <p:nvSpPr>
            <p:cNvPr id="31" name="椭圆 30"/>
            <p:cNvSpPr/>
            <p:nvPr/>
          </p:nvSpPr>
          <p:spPr>
            <a:xfrm>
              <a:off x="8532226" y="2817504"/>
              <a:ext cx="1044000" cy="1044000"/>
            </a:xfrm>
            <a:prstGeom prst="ellipse">
              <a:avLst/>
            </a:prstGeom>
            <a:solidFill>
              <a:schemeClr val="bg1"/>
            </a:solidFill>
            <a:ln>
              <a:noFill/>
            </a:ln>
            <a:effectLst>
              <a:softEdge rad="279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2" name="右大括号 11"/>
          <p:cNvSpPr/>
          <p:nvPr/>
        </p:nvSpPr>
        <p:spPr>
          <a:xfrm rot="16200000">
            <a:off x="4944144" y="1066097"/>
            <a:ext cx="360000" cy="4536000"/>
          </a:xfrm>
          <a:prstGeom prst="rightBrace">
            <a:avLst>
              <a:gd name="adj1" fmla="val 27152"/>
              <a:gd name="adj2" fmla="val 50000"/>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34" name="右大括号 33"/>
          <p:cNvSpPr/>
          <p:nvPr/>
        </p:nvSpPr>
        <p:spPr>
          <a:xfrm rot="16200000">
            <a:off x="7068368" y="416446"/>
            <a:ext cx="360000" cy="4320000"/>
          </a:xfrm>
          <a:prstGeom prst="rightBrace">
            <a:avLst>
              <a:gd name="adj1" fmla="val 27152"/>
              <a:gd name="adj2" fmla="val 50000"/>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35" name="矩形 34"/>
          <p:cNvSpPr/>
          <p:nvPr/>
        </p:nvSpPr>
        <p:spPr>
          <a:xfrm>
            <a:off x="6790413" y="1916832"/>
            <a:ext cx="800219" cy="519822"/>
          </a:xfrm>
          <a:prstGeom prst="rect">
            <a:avLst/>
          </a:prstGeom>
        </p:spPr>
        <p:txBody>
          <a:bodyPr wrap="none">
            <a:spAutoFit/>
          </a:bodyPr>
          <a:lstStyle/>
          <a:p>
            <a:pPr>
              <a:lnSpc>
                <a:spcPct val="130000"/>
              </a:lnSpc>
              <a:spcBef>
                <a:spcPct val="20000"/>
              </a:spcBef>
              <a:buClr>
                <a:srgbClr val="CC0000"/>
              </a:buClr>
              <a:buSzPct val="80000"/>
              <a:defRPr/>
            </a:pPr>
            <a:r>
              <a:rPr kumimoji="1" lang="zh-CN" altLang="en-US" sz="24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全酶</a:t>
            </a:r>
          </a:p>
        </p:txBody>
      </p:sp>
      <p:sp>
        <p:nvSpPr>
          <p:cNvPr id="36" name="矩形 35"/>
          <p:cNvSpPr/>
          <p:nvPr/>
        </p:nvSpPr>
        <p:spPr>
          <a:xfrm>
            <a:off x="4223792" y="6025178"/>
            <a:ext cx="3913251" cy="572464"/>
          </a:xfrm>
          <a:prstGeom prst="rect">
            <a:avLst/>
          </a:prstGeom>
        </p:spPr>
        <p:txBody>
          <a:bodyPr wrap="none">
            <a:spAutoFit/>
          </a:bodyPr>
          <a:lstStyle/>
          <a:p>
            <a:pPr>
              <a:lnSpc>
                <a:spcPct val="130000"/>
              </a:lnSpc>
              <a:spcBef>
                <a:spcPct val="20000"/>
              </a:spcBef>
              <a:buClr>
                <a:srgbClr val="CC0000"/>
              </a:buClr>
              <a:buSzPct val="80000"/>
              <a:defRPr/>
            </a:pPr>
            <a:r>
              <a:rPr kumimoji="1" lang="zh-CN" altLang="en-US" sz="24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原核生物</a:t>
            </a:r>
            <a:r>
              <a:rPr kumimoji="1" lang="en-US" altLang="zh-CN" sz="24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kumimoji="1" lang="zh-CN" altLang="en-US" sz="2400" dirty="0">
                <a:solidFill>
                  <a:srgbClr val="0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聚合酶的组成</a:t>
            </a:r>
          </a:p>
        </p:txBody>
      </p:sp>
    </p:spTree>
    <p:extLst>
      <p:ext uri="{BB962C8B-B14F-4D97-AF65-F5344CB8AC3E}">
        <p14:creationId xmlns:p14="http://schemas.microsoft.com/office/powerpoint/2010/main" val="3074092258"/>
      </p:ext>
    </p:extLst>
  </p:cSld>
  <p:clrMapOvr>
    <a:masterClrMapping/>
  </p:clrMapOvr>
  <p:transition>
    <p:plus/>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2"/>
          <p:cNvSpPr>
            <a:spLocks noChangeArrowheads="1"/>
          </p:cNvSpPr>
          <p:nvPr/>
        </p:nvSpPr>
        <p:spPr bwMode="auto">
          <a:xfrm>
            <a:off x="3214688" y="1484784"/>
            <a:ext cx="56896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spAutoFit/>
          </a:bodyPr>
          <a:lstStyle/>
          <a:p>
            <a:pPr marL="361950" indent="-361950" algn="ctr">
              <a:lnSpc>
                <a:spcPct val="130000"/>
              </a:lnSpc>
              <a:spcBef>
                <a:spcPct val="20000"/>
              </a:spcBef>
              <a:buClr>
                <a:srgbClr val="CC0000"/>
              </a:buClr>
              <a:buSzPct val="80000"/>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大肠杆菌</a:t>
            </a: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聚合酶亚基组成及其功能</a:t>
            </a:r>
          </a:p>
        </p:txBody>
      </p:sp>
      <p:graphicFrame>
        <p:nvGraphicFramePr>
          <p:cNvPr id="5" name="表格 4"/>
          <p:cNvGraphicFramePr>
            <a:graphicFrameLocks noGrp="1"/>
          </p:cNvGraphicFramePr>
          <p:nvPr>
            <p:extLst>
              <p:ext uri="{D42A27DB-BD31-4B8C-83A1-F6EECF244321}">
                <p14:modId xmlns:p14="http://schemas.microsoft.com/office/powerpoint/2010/main" val="3808017036"/>
              </p:ext>
            </p:extLst>
          </p:nvPr>
        </p:nvGraphicFramePr>
        <p:xfrm>
          <a:off x="2279576" y="2140064"/>
          <a:ext cx="7488832" cy="2377440"/>
        </p:xfrm>
        <a:graphic>
          <a:graphicData uri="http://schemas.openxmlformats.org/drawingml/2006/table">
            <a:tbl>
              <a:tblPr firstRow="1" bandRow="1">
                <a:tableStyleId>{5C22544A-7EE6-4342-B048-85BDC9FD1C3A}</a:tableStyleId>
              </a:tblPr>
              <a:tblGrid>
                <a:gridCol w="845642">
                  <a:extLst>
                    <a:ext uri="{9D8B030D-6E8A-4147-A177-3AD203B41FA5}">
                      <a16:colId xmlns:a16="http://schemas.microsoft.com/office/drawing/2014/main" val="20000"/>
                    </a:ext>
                  </a:extLst>
                </a:gridCol>
                <a:gridCol w="864096">
                  <a:extLst>
                    <a:ext uri="{9D8B030D-6E8A-4147-A177-3AD203B41FA5}">
                      <a16:colId xmlns:a16="http://schemas.microsoft.com/office/drawing/2014/main" val="20001"/>
                    </a:ext>
                  </a:extLst>
                </a:gridCol>
                <a:gridCol w="5779094">
                  <a:extLst>
                    <a:ext uri="{9D8B030D-6E8A-4147-A177-3AD203B41FA5}">
                      <a16:colId xmlns:a16="http://schemas.microsoft.com/office/drawing/2014/main" val="20002"/>
                    </a:ext>
                  </a:extLst>
                </a:gridCol>
              </a:tblGrid>
              <a:tr h="370840">
                <a:tc>
                  <a:txBody>
                    <a:bodyPr/>
                    <a:lstStyle/>
                    <a:p>
                      <a:pPr algn="ctr"/>
                      <a:r>
                        <a:rPr lang="zh-CN" altLang="en-US"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亚基</a:t>
                      </a:r>
                    </a:p>
                  </a:txBody>
                  <a:tcPr anchor="ctr"/>
                </a:tc>
                <a:tc>
                  <a:txBody>
                    <a:bodyPr/>
                    <a:lstStyle/>
                    <a:p>
                      <a:pPr algn="ctr"/>
                      <a:r>
                        <a:rPr lang="zh-CN" altLang="en-US"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数量</a:t>
                      </a:r>
                    </a:p>
                  </a:txBody>
                  <a:tcPr anchor="ctr"/>
                </a:tc>
                <a:tc>
                  <a:txBody>
                    <a:bodyPr/>
                    <a:lstStyle/>
                    <a:p>
                      <a:pPr algn="ctr"/>
                      <a:r>
                        <a:rPr lang="zh-CN" altLang="en-US"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主要功能</a:t>
                      </a:r>
                    </a:p>
                  </a:txBody>
                  <a:tcPr/>
                </a:tc>
                <a:extLst>
                  <a:ext uri="{0D108BD9-81ED-4DB2-BD59-A6C34878D82A}">
                    <a16:rowId xmlns:a16="http://schemas.microsoft.com/office/drawing/2014/main" val="10000"/>
                  </a:ext>
                </a:extLst>
              </a:tr>
              <a:tr h="370840">
                <a:tc>
                  <a:txBody>
                    <a:bodyPr/>
                    <a:lstStyle/>
                    <a:p>
                      <a:pPr algn="ctr"/>
                      <a:r>
                        <a:rPr lang="en-US" altLang="zh-CN"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α</a:t>
                      </a:r>
                      <a:endParaRPr lang="zh-CN" altLang="en-US"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a:txBody>
                  <a:tcPr anchor="ctr"/>
                </a:tc>
                <a:tc>
                  <a:txBody>
                    <a:bodyPr/>
                    <a:lstStyle/>
                    <a:p>
                      <a:pPr algn="ctr"/>
                      <a:r>
                        <a:rPr lang="en-US" altLang="zh-CN"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2</a:t>
                      </a:r>
                      <a:endParaRPr lang="zh-CN" altLang="en-US"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a:txBody>
                  <a:tcPr anchor="ctr"/>
                </a:tc>
                <a:tc>
                  <a:txBody>
                    <a:bodyPr/>
                    <a:lstStyle/>
                    <a:p>
                      <a:r>
                        <a:rPr lang="zh-CN" altLang="en-US"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决定哪些基因被转录</a:t>
                      </a:r>
                    </a:p>
                  </a:txBody>
                  <a:tcPr/>
                </a:tc>
                <a:extLst>
                  <a:ext uri="{0D108BD9-81ED-4DB2-BD59-A6C34878D82A}">
                    <a16:rowId xmlns:a16="http://schemas.microsoft.com/office/drawing/2014/main" val="10001"/>
                  </a:ext>
                </a:extLst>
              </a:tr>
              <a:tr h="370840">
                <a:tc>
                  <a:txBody>
                    <a:bodyPr/>
                    <a:lstStyle/>
                    <a:p>
                      <a:pPr algn="ctr"/>
                      <a:r>
                        <a:rPr lang="en-US" altLang="zh-CN"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β</a:t>
                      </a:r>
                      <a:endParaRPr lang="zh-CN" altLang="en-US"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a:txBody>
                  <a:tcPr anchor="ctr"/>
                </a:tc>
                <a:tc>
                  <a:txBody>
                    <a:bodyPr/>
                    <a:lstStyle/>
                    <a:p>
                      <a:pPr algn="ctr"/>
                      <a:r>
                        <a:rPr lang="en-US" altLang="zh-CN"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1</a:t>
                      </a:r>
                      <a:endParaRPr lang="zh-CN" altLang="en-US"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a:txBody>
                  <a:tcPr anchor="ctr"/>
                </a:tc>
                <a:tc>
                  <a:txBody>
                    <a:bodyPr/>
                    <a:lstStyle/>
                    <a:p>
                      <a:r>
                        <a:rPr lang="zh-CN" altLang="en-US"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参与转录的全过程</a:t>
                      </a:r>
                    </a:p>
                  </a:txBody>
                  <a:tcPr/>
                </a:tc>
                <a:extLst>
                  <a:ext uri="{0D108BD9-81ED-4DB2-BD59-A6C34878D82A}">
                    <a16:rowId xmlns:a16="http://schemas.microsoft.com/office/drawing/2014/main" val="10002"/>
                  </a:ext>
                </a:extLst>
              </a:tr>
              <a:tr h="370840">
                <a:tc>
                  <a:txBody>
                    <a:bodyPr/>
                    <a:lstStyle/>
                    <a:p>
                      <a:pPr algn="ctr"/>
                      <a:r>
                        <a:rPr lang="en-US" altLang="zh-CN"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β´</a:t>
                      </a:r>
                      <a:endParaRPr lang="zh-CN" altLang="en-US"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a:txBody>
                  <a:tcPr anchor="ctr"/>
                </a:tc>
                <a:tc>
                  <a:txBody>
                    <a:bodyPr/>
                    <a:lstStyle/>
                    <a:p>
                      <a:pPr algn="ctr"/>
                      <a:r>
                        <a:rPr lang="en-US" altLang="zh-CN"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1</a:t>
                      </a:r>
                      <a:endParaRPr lang="zh-CN" altLang="en-US"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a:txBody>
                  <a:tcPr anchor="ctr"/>
                </a:tc>
                <a:tc>
                  <a:txBody>
                    <a:bodyPr/>
                    <a:lstStyle/>
                    <a:p>
                      <a:r>
                        <a:rPr lang="zh-CN" altLang="en-US"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与模板</a:t>
                      </a:r>
                      <a:r>
                        <a:rPr lang="en-US" altLang="zh-CN"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DNA</a:t>
                      </a:r>
                      <a:r>
                        <a:rPr lang="zh-CN" altLang="en-US"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结合（被利福平抑制）</a:t>
                      </a:r>
                    </a:p>
                  </a:txBody>
                  <a:tcPr/>
                </a:tc>
                <a:extLst>
                  <a:ext uri="{0D108BD9-81ED-4DB2-BD59-A6C34878D82A}">
                    <a16:rowId xmlns:a16="http://schemas.microsoft.com/office/drawing/2014/main" val="10003"/>
                  </a:ext>
                </a:extLst>
              </a:tr>
              <a:tr h="370840">
                <a:tc>
                  <a:txBody>
                    <a:bodyPr/>
                    <a:lstStyle/>
                    <a:p>
                      <a:pPr algn="ctr"/>
                      <a:r>
                        <a:rPr lang="en-US" altLang="zh-CN"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ω</a:t>
                      </a:r>
                      <a:endParaRPr lang="zh-CN" altLang="en-US"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a:txBody>
                  <a:tcPr anchor="ctr"/>
                </a:tc>
                <a:tc>
                  <a:txBody>
                    <a:bodyPr/>
                    <a:lstStyle/>
                    <a:p>
                      <a:pPr algn="ctr"/>
                      <a:r>
                        <a:rPr lang="en-US" altLang="zh-CN"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1</a:t>
                      </a:r>
                      <a:endParaRPr lang="zh-CN" altLang="en-US"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a:txBody>
                  <a:tcPr anchor="ctr"/>
                </a:tc>
                <a:tc>
                  <a:txBody>
                    <a:bodyPr/>
                    <a:lstStyle/>
                    <a:p>
                      <a:r>
                        <a:rPr lang="zh-CN" altLang="en-US"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保护</a:t>
                      </a:r>
                      <a:r>
                        <a:rPr lang="en-US" altLang="zh-CN"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β′</a:t>
                      </a:r>
                      <a:r>
                        <a:rPr lang="zh-CN" altLang="en-US"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亚基</a:t>
                      </a:r>
                      <a:r>
                        <a:rPr lang="en-US" altLang="zh-CN"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a:t>
                      </a:r>
                      <a:r>
                        <a:rPr lang="zh-CN" altLang="en-US"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帮助</a:t>
                      </a:r>
                      <a:r>
                        <a:rPr lang="en-US" altLang="zh-CN"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β′</a:t>
                      </a:r>
                      <a:r>
                        <a:rPr lang="zh-CN" altLang="en-US"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亚基折叠并协助</a:t>
                      </a:r>
                      <a:r>
                        <a:rPr lang="en-US" altLang="zh-CN"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RNA</a:t>
                      </a:r>
                      <a:r>
                        <a:rPr lang="zh-CN" altLang="en-US"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聚合酶组装</a:t>
                      </a:r>
                    </a:p>
                  </a:txBody>
                  <a:tcPr/>
                </a:tc>
                <a:extLst>
                  <a:ext uri="{0D108BD9-81ED-4DB2-BD59-A6C34878D82A}">
                    <a16:rowId xmlns:a16="http://schemas.microsoft.com/office/drawing/2014/main" val="10004"/>
                  </a:ext>
                </a:extLst>
              </a:tr>
              <a:tr h="370840">
                <a:tc>
                  <a:txBody>
                    <a:bodyPr/>
                    <a:lstStyle/>
                    <a:p>
                      <a:pPr algn="ctr"/>
                      <a:r>
                        <a:rPr lang="en-US" altLang="zh-CN"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σ</a:t>
                      </a:r>
                      <a:endParaRPr lang="zh-CN" altLang="en-US"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a:txBody>
                  <a:tcPr anchor="ctr"/>
                </a:tc>
                <a:tc>
                  <a:txBody>
                    <a:bodyPr/>
                    <a:lstStyle/>
                    <a:p>
                      <a:pPr algn="ctr"/>
                      <a:r>
                        <a:rPr lang="en-US" altLang="zh-CN"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1</a:t>
                      </a:r>
                      <a:endParaRPr lang="zh-CN" altLang="en-US"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a:txBody>
                  <a:tcPr anchor="ctr"/>
                </a:tc>
                <a:tc>
                  <a:txBody>
                    <a:bodyPr/>
                    <a:lstStyle/>
                    <a:p>
                      <a:r>
                        <a:rPr lang="zh-CN" altLang="en-US" sz="20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识别转录起始点（被利福霉素抑制）</a:t>
                      </a:r>
                    </a:p>
                  </a:txBody>
                  <a:tcPr/>
                </a:tc>
                <a:extLst>
                  <a:ext uri="{0D108BD9-81ED-4DB2-BD59-A6C34878D82A}">
                    <a16:rowId xmlns:a16="http://schemas.microsoft.com/office/drawing/2014/main" val="10005"/>
                  </a:ext>
                </a:extLst>
              </a:tr>
            </a:tbl>
          </a:graphicData>
        </a:graphic>
      </p:graphicFrame>
      <p:sp>
        <p:nvSpPr>
          <p:cNvPr id="2" name="Text Box 9">
            <a:extLst>
              <a:ext uri="{FF2B5EF4-FFF2-40B4-BE49-F238E27FC236}">
                <a16:creationId xmlns:a16="http://schemas.microsoft.com/office/drawing/2014/main" id="{95933863-C904-4B1C-9DBF-0A1072A31AA8}"/>
              </a:ext>
            </a:extLst>
          </p:cNvPr>
          <p:cNvSpPr txBox="1">
            <a:spLocks noChangeArrowheads="1"/>
          </p:cNvSpPr>
          <p:nvPr/>
        </p:nvSpPr>
        <p:spPr bwMode="auto">
          <a:xfrm>
            <a:off x="1055440" y="605693"/>
            <a:ext cx="3500516" cy="5910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a:spAutoFit/>
          </a:bodyPr>
          <a:lstStyle>
            <a:lvl1pPr marL="361950" indent="-361950" eaLnBrk="0" hangingPunct="0">
              <a:defRPr sz="2400">
                <a:solidFill>
                  <a:schemeClr val="tx1"/>
                </a:solidFill>
                <a:latin typeface="Times New Roman" panose="02020603050405020304" pitchFamily="18" charset="0"/>
                <a:ea typeface="PMingLiU" panose="02020500000000000000" pitchFamily="18" charset="-120"/>
              </a:defRPr>
            </a:lvl1pPr>
            <a:lvl2pPr marL="541655" eaLnBrk="0" hangingPunct="0">
              <a:defRPr sz="2400">
                <a:solidFill>
                  <a:schemeClr val="tx1"/>
                </a:solidFill>
                <a:latin typeface="Times New Roman" panose="02020603050405020304" pitchFamily="18" charset="0"/>
                <a:ea typeface="PMingLiU" panose="02020500000000000000" pitchFamily="18" charset="-120"/>
              </a:defRPr>
            </a:lvl2pPr>
            <a:lvl3pPr eaLnBrk="0" hangingPunct="0">
              <a:defRPr sz="2400">
                <a:solidFill>
                  <a:schemeClr val="tx1"/>
                </a:solidFill>
                <a:latin typeface="Times New Roman" panose="02020603050405020304" pitchFamily="18" charset="0"/>
                <a:ea typeface="PMingLiU" panose="02020500000000000000" pitchFamily="18" charset="-120"/>
              </a:defRPr>
            </a:lvl3pPr>
            <a:lvl4pPr eaLnBrk="0" hangingPunct="0">
              <a:defRPr sz="2400">
                <a:solidFill>
                  <a:schemeClr val="tx1"/>
                </a:solidFill>
                <a:latin typeface="Times New Roman" panose="02020603050405020304" pitchFamily="18" charset="0"/>
                <a:ea typeface="PMingLiU" panose="02020500000000000000" pitchFamily="18" charset="-120"/>
              </a:defRPr>
            </a:lvl4pPr>
            <a:lvl5pPr eaLnBrk="0" hangingPunct="0">
              <a:defRPr sz="2400">
                <a:solidFill>
                  <a:schemeClr val="tx1"/>
                </a:solidFill>
                <a:latin typeface="Times New Roman" panose="02020603050405020304" pitchFamily="18" charset="0"/>
                <a:ea typeface="PMingLiU" panose="02020500000000000000" pitchFamily="18" charset="-120"/>
              </a:defRPr>
            </a:lvl5pPr>
            <a:lvl6pPr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6pPr>
            <a:lvl7pPr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7pPr>
            <a:lvl8pPr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8pPr>
            <a:lvl9pPr eaLnBrk="0" fontAlgn="base" hangingPunct="0">
              <a:spcBef>
                <a:spcPct val="0"/>
              </a:spcBef>
              <a:spcAft>
                <a:spcPct val="0"/>
              </a:spcAft>
              <a:defRPr sz="2400">
                <a:solidFill>
                  <a:schemeClr val="tx1"/>
                </a:solidFill>
                <a:latin typeface="Times New Roman" panose="02020603050405020304" pitchFamily="18" charset="0"/>
                <a:ea typeface="PMingLiU" panose="02020500000000000000" pitchFamily="18" charset="-120"/>
              </a:defRPr>
            </a:lvl9pPr>
          </a:lstStyle>
          <a:p>
            <a:pPr>
              <a:lnSpc>
                <a:spcPct val="130000"/>
              </a:lnSpc>
              <a:spcBef>
                <a:spcPct val="20000"/>
              </a:spcBef>
              <a:buClr>
                <a:srgbClr val="CC0000"/>
              </a:buClr>
              <a:buSzPct val="80000"/>
              <a:buFont typeface="Wingdings" panose="05000000000000000000" pitchFamily="2" charset="2"/>
              <a:buNone/>
              <a:defRPr/>
            </a:pPr>
            <a:r>
              <a:rPr kumimoji="1" lang="en-US" altLang="zh-CN" sz="2800" dirty="0">
                <a:effectLst>
                  <a:outerShdw blurRad="38100" dist="38100" dir="2700000" algn="tl">
                    <a:srgbClr val="C0C0C0"/>
                  </a:outerShdw>
                </a:effectLst>
                <a:ea typeface="方正姚体" panose="02010601030101010101" pitchFamily="2" charset="-122"/>
              </a:rPr>
              <a:t>RNA</a:t>
            </a:r>
            <a:r>
              <a:rPr kumimoji="1" lang="zh-CN" altLang="en-US" sz="2800" dirty="0">
                <a:effectLst>
                  <a:outerShdw blurRad="38100" dist="38100" dir="2700000" algn="tl">
                    <a:srgbClr val="C0C0C0"/>
                  </a:outerShdw>
                </a:effectLst>
                <a:ea typeface="方正姚体" panose="02010601030101010101" pitchFamily="2" charset="-122"/>
              </a:rPr>
              <a:t>聚合酶</a:t>
            </a:r>
            <a:r>
              <a:rPr kumimoji="1" lang="en-US" altLang="zh-CN" sz="2800" dirty="0">
                <a:effectLst>
                  <a:outerShdw blurRad="38100" dist="38100" dir="2700000" algn="tl">
                    <a:srgbClr val="C0C0C0"/>
                  </a:outerShdw>
                </a:effectLst>
                <a:ea typeface="方正姚体" panose="02010601030101010101" pitchFamily="2" charset="-122"/>
              </a:rPr>
              <a:t>(</a:t>
            </a:r>
            <a:r>
              <a:rPr kumimoji="1" lang="zh-CN" altLang="en-US" sz="2800" dirty="0">
                <a:effectLst>
                  <a:outerShdw blurRad="38100" dist="38100" dir="2700000" algn="tl">
                    <a:srgbClr val="C0C0C0"/>
                  </a:outerShdw>
                </a:effectLst>
                <a:ea typeface="方正姚体" panose="02010601030101010101" pitchFamily="2" charset="-122"/>
              </a:rPr>
              <a:t>转录酶</a:t>
            </a:r>
            <a:r>
              <a:rPr kumimoji="1" lang="en-US" altLang="zh-CN" sz="2800" dirty="0">
                <a:effectLst>
                  <a:outerShdw blurRad="38100" dist="38100" dir="2700000" algn="tl">
                    <a:srgbClr val="C0C0C0"/>
                  </a:outerShdw>
                </a:effectLst>
                <a:ea typeface="方正姚体" panose="02010601030101010101" pitchFamily="2" charset="-122"/>
              </a:rPr>
              <a:t>)</a:t>
            </a:r>
            <a:endParaRPr kumimoji="1" lang="zh-CN" altLang="en-US" sz="2800" dirty="0">
              <a:effectLst>
                <a:outerShdw blurRad="38100" dist="38100" dir="2700000" algn="tl">
                  <a:srgbClr val="C0C0C0"/>
                </a:outerShdw>
              </a:effectLst>
              <a:ea typeface="方正姚体" panose="02010601030101010101" pitchFamily="2" charset="-122"/>
            </a:endParaRPr>
          </a:p>
        </p:txBody>
      </p:sp>
      <p:cxnSp>
        <p:nvCxnSpPr>
          <p:cNvPr id="3" name="直接连接符 2">
            <a:extLst>
              <a:ext uri="{FF2B5EF4-FFF2-40B4-BE49-F238E27FC236}">
                <a16:creationId xmlns:a16="http://schemas.microsoft.com/office/drawing/2014/main" id="{A238DF1B-CA87-6ACB-67AC-8CA5B7B81751}"/>
              </a:ext>
            </a:extLst>
          </p:cNvPr>
          <p:cNvCxnSpPr/>
          <p:nvPr/>
        </p:nvCxnSpPr>
        <p:spPr>
          <a:xfrm>
            <a:off x="1077912" y="1196975"/>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plus/>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2"/>
          <p:cNvSpPr>
            <a:spLocks noChangeArrowheads="1"/>
          </p:cNvSpPr>
          <p:nvPr/>
        </p:nvSpPr>
        <p:spPr bwMode="auto">
          <a:xfrm>
            <a:off x="1055689" y="605693"/>
            <a:ext cx="3960191" cy="5910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nSpc>
                <a:spcPct val="130000"/>
              </a:lnSpc>
              <a:spcBef>
                <a:spcPct val="20000"/>
              </a:spcBef>
              <a:buClr>
                <a:srgbClr val="CC0000"/>
              </a:buClr>
              <a:buSzPct val="80000"/>
              <a:buFont typeface="Wingdings" panose="05000000000000000000"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（一）转录起始</a:t>
            </a:r>
            <a:endPar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20515" name="Rectangle 3"/>
          <p:cNvSpPr>
            <a:spLocks noChangeArrowheads="1"/>
          </p:cNvSpPr>
          <p:nvPr/>
        </p:nvSpPr>
        <p:spPr bwMode="auto">
          <a:xfrm>
            <a:off x="1415851" y="1325116"/>
            <a:ext cx="9864725" cy="26899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spAutoFit/>
          </a:bodyPr>
          <a:lstStyle/>
          <a:p>
            <a:pPr marL="360000" indent="-360000">
              <a:lnSpc>
                <a:spcPts val="4000"/>
              </a:lnSpc>
              <a:spcBef>
                <a:spcPts val="600"/>
              </a:spcBef>
              <a:buClr>
                <a:srgbClr val="C00000"/>
              </a:buClr>
              <a:buSzPct val="80000"/>
              <a:buFont typeface="Wingdings" panose="05000000000000000000" pitchFamily="2" charset="2"/>
              <a:buChar char="n"/>
              <a:defRPr/>
            </a:pP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聚合酶的</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σ</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因子识别</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模板链上的启动子</a:t>
            </a: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(promoter)</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聚合酶与启动子结合，</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双螺旋局部解开，第</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1</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位核苷酸</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和第</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2</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位核苷酸进入并发生第一次聚合反应，形成转录起始复合物。</a:t>
            </a:r>
            <a:endPar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a:lnSpc>
                <a:spcPts val="4000"/>
              </a:lnSpc>
              <a:spcBef>
                <a:spcPts val="600"/>
              </a:spcBef>
              <a:buClr>
                <a:srgbClr val="C00000"/>
              </a:buClr>
              <a:buSzPct val="80000"/>
              <a:buFont typeface="Wingdings" panose="05000000000000000000" pitchFamily="2" charset="2"/>
              <a:buChar char="n"/>
              <a:defRPr/>
            </a:pP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σ</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因子脱落，与其它核心酶再形成全酶，循环使用。</a:t>
            </a:r>
          </a:p>
        </p:txBody>
      </p:sp>
      <p:cxnSp>
        <p:nvCxnSpPr>
          <p:cNvPr id="5" name="直接连接符 4"/>
          <p:cNvCxnSpPr/>
          <p:nvPr/>
        </p:nvCxnSpPr>
        <p:spPr>
          <a:xfrm>
            <a:off x="1077913" y="1196975"/>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70938639"/>
      </p:ext>
    </p:extLst>
  </p:cSld>
  <p:clrMapOvr>
    <a:masterClrMapping/>
  </p:clrMapOvr>
  <p:transition>
    <p:plus/>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2"/>
          <p:cNvSpPr>
            <a:spLocks noChangeArrowheads="1"/>
          </p:cNvSpPr>
          <p:nvPr/>
        </p:nvSpPr>
        <p:spPr bwMode="auto">
          <a:xfrm>
            <a:off x="1055689" y="605693"/>
            <a:ext cx="3240111" cy="5910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nSpc>
                <a:spcPct val="130000"/>
              </a:lnSpc>
              <a:spcBef>
                <a:spcPct val="20000"/>
              </a:spcBef>
              <a:buClr>
                <a:srgbClr val="CC0000"/>
              </a:buClr>
              <a:buSzPct val="80000"/>
              <a:buFont typeface="Wingdings" panose="05000000000000000000"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（二）转录延长</a:t>
            </a:r>
            <a:endPar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20515" name="Rectangle 3"/>
          <p:cNvSpPr>
            <a:spLocks noChangeArrowheads="1"/>
          </p:cNvSpPr>
          <p:nvPr/>
        </p:nvSpPr>
        <p:spPr bwMode="auto">
          <a:xfrm>
            <a:off x="1415851" y="1325116"/>
            <a:ext cx="9864725" cy="26844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spAutoFit/>
          </a:bodyPr>
          <a:lstStyle/>
          <a:p>
            <a:pPr marL="360000" indent="-360000">
              <a:lnSpc>
                <a:spcPts val="4000"/>
              </a:lnSpc>
              <a:spcBef>
                <a:spcPts val="600"/>
              </a:spcBef>
              <a:buClr>
                <a:srgbClr val="C00000"/>
              </a:buClr>
              <a:buSzPct val="80000"/>
              <a:buFont typeface="Wingdings" panose="05000000000000000000" pitchFamily="2" charset="2"/>
              <a:buChar char="n"/>
              <a:defRPr/>
            </a:pP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聚合酶的核心酶沿模板</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3´→5´</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方向移动，前面的双链逐步解开，新合成</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链从</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5´→3´</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不断延长，而后面的</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重新形成双螺旋。</a:t>
            </a:r>
            <a:endPar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转录泡</a:t>
            </a: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(transcription bubble)</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聚合酶的核心酶、局部解开的</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双链及新合成的</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链形成的复合物。长</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12~14bp</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p>
        </p:txBody>
      </p:sp>
      <p:cxnSp>
        <p:nvCxnSpPr>
          <p:cNvPr id="5" name="直接连接符 4"/>
          <p:cNvCxnSpPr/>
          <p:nvPr/>
        </p:nvCxnSpPr>
        <p:spPr>
          <a:xfrm>
            <a:off x="1077913" y="1196975"/>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grpSp>
        <p:nvGrpSpPr>
          <p:cNvPr id="2" name="组合 1">
            <a:extLst>
              <a:ext uri="{FF2B5EF4-FFF2-40B4-BE49-F238E27FC236}">
                <a16:creationId xmlns:a16="http://schemas.microsoft.com/office/drawing/2014/main" id="{FF852A72-72A3-FEC5-6B36-B704FFA854F5}"/>
              </a:ext>
            </a:extLst>
          </p:cNvPr>
          <p:cNvGrpSpPr>
            <a:grpSpLocks noChangeAspect="1"/>
          </p:cNvGrpSpPr>
          <p:nvPr/>
        </p:nvGrpSpPr>
        <p:grpSpPr>
          <a:xfrm>
            <a:off x="1977601" y="4062597"/>
            <a:ext cx="8455272" cy="2376000"/>
            <a:chOff x="441579" y="1069979"/>
            <a:chExt cx="11582714" cy="3254835"/>
          </a:xfrm>
        </p:grpSpPr>
        <p:sp>
          <p:nvSpPr>
            <p:cNvPr id="3" name="Freeform 5602">
              <a:extLst>
                <a:ext uri="{FF2B5EF4-FFF2-40B4-BE49-F238E27FC236}">
                  <a16:creationId xmlns:a16="http://schemas.microsoft.com/office/drawing/2014/main" id="{DF6D1B61-3407-C621-5C58-C515B5FA7211}"/>
                </a:ext>
              </a:extLst>
            </p:cNvPr>
            <p:cNvSpPr>
              <a:spLocks noChangeAspect="1"/>
            </p:cNvSpPr>
            <p:nvPr/>
          </p:nvSpPr>
          <p:spPr bwMode="auto">
            <a:xfrm>
              <a:off x="10506497" y="2646692"/>
              <a:ext cx="968375" cy="90011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 name="椭圆 3">
              <a:extLst>
                <a:ext uri="{FF2B5EF4-FFF2-40B4-BE49-F238E27FC236}">
                  <a16:creationId xmlns:a16="http://schemas.microsoft.com/office/drawing/2014/main" id="{B2E3A9A9-FC3A-2726-5490-B49449C6BBAE}"/>
                </a:ext>
              </a:extLst>
            </p:cNvPr>
            <p:cNvSpPr/>
            <p:nvPr/>
          </p:nvSpPr>
          <p:spPr>
            <a:xfrm>
              <a:off x="3774694" y="1888806"/>
              <a:ext cx="1008000" cy="1044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AutoShape 5627">
              <a:extLst>
                <a:ext uri="{FF2B5EF4-FFF2-40B4-BE49-F238E27FC236}">
                  <a16:creationId xmlns:a16="http://schemas.microsoft.com/office/drawing/2014/main" id="{C3CDC656-7CB5-35D0-9342-1E794C95CBB9}"/>
                </a:ext>
              </a:extLst>
            </p:cNvPr>
            <p:cNvSpPr>
              <a:spLocks noChangeArrowheads="1"/>
            </p:cNvSpPr>
            <p:nvPr/>
          </p:nvSpPr>
          <p:spPr bwMode="auto">
            <a:xfrm>
              <a:off x="10337875" y="3344622"/>
              <a:ext cx="68262" cy="125413"/>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 name="Freeform 5586">
              <a:extLst>
                <a:ext uri="{FF2B5EF4-FFF2-40B4-BE49-F238E27FC236}">
                  <a16:creationId xmlns:a16="http://schemas.microsoft.com/office/drawing/2014/main" id="{DE313512-080C-AF5E-4A5F-B23ECFF60A9D}"/>
                </a:ext>
              </a:extLst>
            </p:cNvPr>
            <p:cNvSpPr>
              <a:spLocks noChangeAspect="1"/>
            </p:cNvSpPr>
            <p:nvPr/>
          </p:nvSpPr>
          <p:spPr bwMode="auto">
            <a:xfrm>
              <a:off x="479376" y="2565159"/>
              <a:ext cx="968375" cy="90011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 name="AutoShape 5587">
              <a:extLst>
                <a:ext uri="{FF2B5EF4-FFF2-40B4-BE49-F238E27FC236}">
                  <a16:creationId xmlns:a16="http://schemas.microsoft.com/office/drawing/2014/main" id="{40C98A71-9929-8EDA-044C-DEE3571EE3E6}"/>
                </a:ext>
              </a:extLst>
            </p:cNvPr>
            <p:cNvSpPr>
              <a:spLocks noChangeArrowheads="1"/>
            </p:cNvSpPr>
            <p:nvPr/>
          </p:nvSpPr>
          <p:spPr bwMode="auto">
            <a:xfrm>
              <a:off x="2125613" y="3289059"/>
              <a:ext cx="66675" cy="9683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 name="Freeform 5588">
              <a:extLst>
                <a:ext uri="{FF2B5EF4-FFF2-40B4-BE49-F238E27FC236}">
                  <a16:creationId xmlns:a16="http://schemas.microsoft.com/office/drawing/2014/main" id="{3C92157F-4851-03D7-3499-AEC28C4D9109}"/>
                </a:ext>
              </a:extLst>
            </p:cNvPr>
            <p:cNvSpPr>
              <a:spLocks noChangeAspect="1"/>
            </p:cNvSpPr>
            <p:nvPr/>
          </p:nvSpPr>
          <p:spPr bwMode="auto">
            <a:xfrm>
              <a:off x="1795413" y="2565159"/>
              <a:ext cx="968375" cy="90011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 name="AutoShape 5594">
              <a:extLst>
                <a:ext uri="{FF2B5EF4-FFF2-40B4-BE49-F238E27FC236}">
                  <a16:creationId xmlns:a16="http://schemas.microsoft.com/office/drawing/2014/main" id="{7B01EDC1-495C-9188-E64A-3081BB836935}"/>
                </a:ext>
              </a:extLst>
            </p:cNvPr>
            <p:cNvSpPr>
              <a:spLocks noChangeArrowheads="1"/>
            </p:cNvSpPr>
            <p:nvPr/>
          </p:nvSpPr>
          <p:spPr bwMode="auto">
            <a:xfrm>
              <a:off x="10078418" y="3341942"/>
              <a:ext cx="68262" cy="125413"/>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 name="Freeform 5595">
              <a:extLst>
                <a:ext uri="{FF2B5EF4-FFF2-40B4-BE49-F238E27FC236}">
                  <a16:creationId xmlns:a16="http://schemas.microsoft.com/office/drawing/2014/main" id="{F9955BAA-337B-C6A8-D111-63B0030F53E5}"/>
                </a:ext>
              </a:extLst>
            </p:cNvPr>
            <p:cNvSpPr>
              <a:spLocks noChangeAspect="1"/>
            </p:cNvSpPr>
            <p:nvPr/>
          </p:nvSpPr>
          <p:spPr bwMode="auto">
            <a:xfrm>
              <a:off x="8655472" y="2646692"/>
              <a:ext cx="968375" cy="90011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 name="Freeform 5596">
              <a:extLst>
                <a:ext uri="{FF2B5EF4-FFF2-40B4-BE49-F238E27FC236}">
                  <a16:creationId xmlns:a16="http://schemas.microsoft.com/office/drawing/2014/main" id="{30A20F93-A64E-DA4D-2AAB-31909761C6EA}"/>
                </a:ext>
              </a:extLst>
            </p:cNvPr>
            <p:cNvSpPr>
              <a:spLocks noChangeAspect="1"/>
            </p:cNvSpPr>
            <p:nvPr/>
          </p:nvSpPr>
          <p:spPr bwMode="auto">
            <a:xfrm>
              <a:off x="9950227" y="2646692"/>
              <a:ext cx="968375" cy="90011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AutoShape 5597">
              <a:extLst>
                <a:ext uri="{FF2B5EF4-FFF2-40B4-BE49-F238E27FC236}">
                  <a16:creationId xmlns:a16="http://schemas.microsoft.com/office/drawing/2014/main" id="{B2C052AC-F568-B2B0-6BED-9B1413569BDD}"/>
                </a:ext>
              </a:extLst>
            </p:cNvPr>
            <p:cNvSpPr>
              <a:spLocks noChangeArrowheads="1"/>
            </p:cNvSpPr>
            <p:nvPr/>
          </p:nvSpPr>
          <p:spPr bwMode="auto">
            <a:xfrm>
              <a:off x="10895335" y="2937205"/>
              <a:ext cx="71437" cy="271463"/>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 name="AutoShape 5598">
              <a:extLst>
                <a:ext uri="{FF2B5EF4-FFF2-40B4-BE49-F238E27FC236}">
                  <a16:creationId xmlns:a16="http://schemas.microsoft.com/office/drawing/2014/main" id="{FAB25B4F-C358-1EE0-2B8B-BF74915BF641}"/>
                </a:ext>
              </a:extLst>
            </p:cNvPr>
            <p:cNvSpPr>
              <a:spLocks noChangeArrowheads="1"/>
            </p:cNvSpPr>
            <p:nvPr/>
          </p:nvSpPr>
          <p:spPr bwMode="auto">
            <a:xfrm>
              <a:off x="10715377" y="3083255"/>
              <a:ext cx="69850" cy="354013"/>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 name="AutoShape 5599">
              <a:extLst>
                <a:ext uri="{FF2B5EF4-FFF2-40B4-BE49-F238E27FC236}">
                  <a16:creationId xmlns:a16="http://schemas.microsoft.com/office/drawing/2014/main" id="{CA1C10FB-6D35-0A3B-FDC4-F3E20D01671D}"/>
                </a:ext>
              </a:extLst>
            </p:cNvPr>
            <p:cNvSpPr>
              <a:spLocks noChangeArrowheads="1"/>
            </p:cNvSpPr>
            <p:nvPr/>
          </p:nvSpPr>
          <p:spPr bwMode="auto">
            <a:xfrm>
              <a:off x="10715377" y="2727655"/>
              <a:ext cx="69850" cy="355600"/>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 name="AutoShape 5600">
              <a:extLst>
                <a:ext uri="{FF2B5EF4-FFF2-40B4-BE49-F238E27FC236}">
                  <a16:creationId xmlns:a16="http://schemas.microsoft.com/office/drawing/2014/main" id="{F8B7DECE-C6D7-2CBF-771D-B8FF4035D873}"/>
                </a:ext>
              </a:extLst>
            </p:cNvPr>
            <p:cNvSpPr>
              <a:spLocks noChangeArrowheads="1"/>
            </p:cNvSpPr>
            <p:nvPr/>
          </p:nvSpPr>
          <p:spPr bwMode="auto">
            <a:xfrm>
              <a:off x="10517610" y="2955897"/>
              <a:ext cx="68262" cy="288000"/>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 name="AutoShape 5605">
              <a:extLst>
                <a:ext uri="{FF2B5EF4-FFF2-40B4-BE49-F238E27FC236}">
                  <a16:creationId xmlns:a16="http://schemas.microsoft.com/office/drawing/2014/main" id="{D795EA1D-381E-8174-DC55-831F8063EEB7}"/>
                </a:ext>
              </a:extLst>
            </p:cNvPr>
            <p:cNvSpPr>
              <a:spLocks noChangeArrowheads="1"/>
            </p:cNvSpPr>
            <p:nvPr/>
          </p:nvSpPr>
          <p:spPr bwMode="auto">
            <a:xfrm>
              <a:off x="1392188" y="2568334"/>
              <a:ext cx="73025" cy="300038"/>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 name="AutoShape 5606">
              <a:extLst>
                <a:ext uri="{FF2B5EF4-FFF2-40B4-BE49-F238E27FC236}">
                  <a16:creationId xmlns:a16="http://schemas.microsoft.com/office/drawing/2014/main" id="{6239CBC5-188B-8311-7A36-8677AEBA5C78}"/>
                </a:ext>
              </a:extLst>
            </p:cNvPr>
            <p:cNvSpPr>
              <a:spLocks noChangeArrowheads="1"/>
            </p:cNvSpPr>
            <p:nvPr/>
          </p:nvSpPr>
          <p:spPr bwMode="auto">
            <a:xfrm>
              <a:off x="1392188" y="2858847"/>
              <a:ext cx="73025" cy="30003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 name="AutoShape 5607">
              <a:extLst>
                <a:ext uri="{FF2B5EF4-FFF2-40B4-BE49-F238E27FC236}">
                  <a16:creationId xmlns:a16="http://schemas.microsoft.com/office/drawing/2014/main" id="{1DF6018D-44AD-E824-EC85-A8C6C7F4A653}"/>
                </a:ext>
              </a:extLst>
            </p:cNvPr>
            <p:cNvSpPr>
              <a:spLocks noChangeArrowheads="1"/>
            </p:cNvSpPr>
            <p:nvPr/>
          </p:nvSpPr>
          <p:spPr bwMode="auto">
            <a:xfrm>
              <a:off x="2512963" y="2676284"/>
              <a:ext cx="63500" cy="324000"/>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 name="AutoShape 5609">
              <a:extLst>
                <a:ext uri="{FF2B5EF4-FFF2-40B4-BE49-F238E27FC236}">
                  <a16:creationId xmlns:a16="http://schemas.microsoft.com/office/drawing/2014/main" id="{DD7F6545-B43E-E129-75FC-6D8D2621A44C}"/>
                </a:ext>
              </a:extLst>
            </p:cNvPr>
            <p:cNvSpPr>
              <a:spLocks noChangeArrowheads="1"/>
            </p:cNvSpPr>
            <p:nvPr/>
          </p:nvSpPr>
          <p:spPr bwMode="auto">
            <a:xfrm>
              <a:off x="1612851" y="3017597"/>
              <a:ext cx="63500" cy="36353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1" name="AutoShape 5610">
              <a:extLst>
                <a:ext uri="{FF2B5EF4-FFF2-40B4-BE49-F238E27FC236}">
                  <a16:creationId xmlns:a16="http://schemas.microsoft.com/office/drawing/2014/main" id="{C1F07D58-53A6-3488-DC66-1865BB68E616}"/>
                </a:ext>
              </a:extLst>
            </p:cNvPr>
            <p:cNvSpPr>
              <a:spLocks noChangeArrowheads="1"/>
            </p:cNvSpPr>
            <p:nvPr/>
          </p:nvSpPr>
          <p:spPr bwMode="auto">
            <a:xfrm>
              <a:off x="1612851" y="2658822"/>
              <a:ext cx="63500" cy="363538"/>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 name="AutoShape 5611">
              <a:extLst>
                <a:ext uri="{FF2B5EF4-FFF2-40B4-BE49-F238E27FC236}">
                  <a16:creationId xmlns:a16="http://schemas.microsoft.com/office/drawing/2014/main" id="{71E92A52-7868-460F-6D2E-309B4E051724}"/>
                </a:ext>
              </a:extLst>
            </p:cNvPr>
            <p:cNvSpPr>
              <a:spLocks noChangeArrowheads="1"/>
            </p:cNvSpPr>
            <p:nvPr/>
          </p:nvSpPr>
          <p:spPr bwMode="auto">
            <a:xfrm>
              <a:off x="2717751" y="2576274"/>
              <a:ext cx="63500" cy="258763"/>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 name="AutoShape 5613">
              <a:extLst>
                <a:ext uri="{FF2B5EF4-FFF2-40B4-BE49-F238E27FC236}">
                  <a16:creationId xmlns:a16="http://schemas.microsoft.com/office/drawing/2014/main" id="{588D5446-C311-FF2F-E1D8-D6F9E48B9B68}"/>
                </a:ext>
              </a:extLst>
            </p:cNvPr>
            <p:cNvSpPr>
              <a:spLocks noChangeArrowheads="1"/>
            </p:cNvSpPr>
            <p:nvPr/>
          </p:nvSpPr>
          <p:spPr bwMode="auto">
            <a:xfrm>
              <a:off x="1828751" y="3189047"/>
              <a:ext cx="63500" cy="266700"/>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4" name="AutoShape 5614">
              <a:extLst>
                <a:ext uri="{FF2B5EF4-FFF2-40B4-BE49-F238E27FC236}">
                  <a16:creationId xmlns:a16="http://schemas.microsoft.com/office/drawing/2014/main" id="{07CBF29D-22DD-BE31-EB8F-49502D4FCC86}"/>
                </a:ext>
              </a:extLst>
            </p:cNvPr>
            <p:cNvSpPr>
              <a:spLocks noChangeArrowheads="1"/>
            </p:cNvSpPr>
            <p:nvPr/>
          </p:nvSpPr>
          <p:spPr bwMode="auto">
            <a:xfrm>
              <a:off x="1828751" y="2920759"/>
              <a:ext cx="63500" cy="266700"/>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5" name="AutoShape 5615">
              <a:extLst>
                <a:ext uri="{FF2B5EF4-FFF2-40B4-BE49-F238E27FC236}">
                  <a16:creationId xmlns:a16="http://schemas.microsoft.com/office/drawing/2014/main" id="{5A3E5A05-9188-2693-DED6-E29B265B546C}"/>
                </a:ext>
              </a:extLst>
            </p:cNvPr>
            <p:cNvSpPr>
              <a:spLocks noChangeArrowheads="1"/>
            </p:cNvSpPr>
            <p:nvPr/>
          </p:nvSpPr>
          <p:spPr bwMode="auto">
            <a:xfrm>
              <a:off x="2306588" y="2890597"/>
              <a:ext cx="63500" cy="282575"/>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6" name="AutoShape 5617">
              <a:extLst>
                <a:ext uri="{FF2B5EF4-FFF2-40B4-BE49-F238E27FC236}">
                  <a16:creationId xmlns:a16="http://schemas.microsoft.com/office/drawing/2014/main" id="{8B5A3864-6413-6122-8899-185FC3632709}"/>
                </a:ext>
              </a:extLst>
            </p:cNvPr>
            <p:cNvSpPr>
              <a:spLocks noChangeArrowheads="1"/>
            </p:cNvSpPr>
            <p:nvPr/>
          </p:nvSpPr>
          <p:spPr bwMode="auto">
            <a:xfrm>
              <a:off x="2125613" y="3190634"/>
              <a:ext cx="66675" cy="98425"/>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7" name="AutoShape 5622">
              <a:extLst>
                <a:ext uri="{FF2B5EF4-FFF2-40B4-BE49-F238E27FC236}">
                  <a16:creationId xmlns:a16="http://schemas.microsoft.com/office/drawing/2014/main" id="{370428FF-5DE0-4E9B-FA99-F0B01CFF6CF2}"/>
                </a:ext>
              </a:extLst>
            </p:cNvPr>
            <p:cNvSpPr>
              <a:spLocks noChangeArrowheads="1"/>
            </p:cNvSpPr>
            <p:nvPr/>
          </p:nvSpPr>
          <p:spPr bwMode="auto">
            <a:xfrm>
              <a:off x="2906193" y="2709175"/>
              <a:ext cx="68262" cy="127000"/>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8" name="AutoShape 5635">
              <a:extLst>
                <a:ext uri="{FF2B5EF4-FFF2-40B4-BE49-F238E27FC236}">
                  <a16:creationId xmlns:a16="http://schemas.microsoft.com/office/drawing/2014/main" id="{F1AFCD18-5F1F-E033-CA84-BFC0C9E4FBD9}"/>
                </a:ext>
              </a:extLst>
            </p:cNvPr>
            <p:cNvSpPr>
              <a:spLocks noChangeArrowheads="1"/>
            </p:cNvSpPr>
            <p:nvPr/>
          </p:nvSpPr>
          <p:spPr bwMode="auto">
            <a:xfrm flipV="1">
              <a:off x="8981653" y="2984186"/>
              <a:ext cx="66675" cy="324000"/>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9" name="AutoShape 5636">
              <a:extLst>
                <a:ext uri="{FF2B5EF4-FFF2-40B4-BE49-F238E27FC236}">
                  <a16:creationId xmlns:a16="http://schemas.microsoft.com/office/drawing/2014/main" id="{D3D73127-6E85-DADA-3B88-8845F69B84AB}"/>
                </a:ext>
              </a:extLst>
            </p:cNvPr>
            <p:cNvSpPr>
              <a:spLocks noChangeArrowheads="1"/>
            </p:cNvSpPr>
            <p:nvPr/>
          </p:nvSpPr>
          <p:spPr bwMode="auto">
            <a:xfrm>
              <a:off x="8764042" y="3182174"/>
              <a:ext cx="77787" cy="324000"/>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0" name="AutoShape 5639">
              <a:extLst>
                <a:ext uri="{FF2B5EF4-FFF2-40B4-BE49-F238E27FC236}">
                  <a16:creationId xmlns:a16="http://schemas.microsoft.com/office/drawing/2014/main" id="{F0DC9AE6-B4AC-0FFB-AF61-EE7AE24D5C72}"/>
                </a:ext>
              </a:extLst>
            </p:cNvPr>
            <p:cNvSpPr>
              <a:spLocks noChangeArrowheads="1"/>
            </p:cNvSpPr>
            <p:nvPr/>
          </p:nvSpPr>
          <p:spPr bwMode="auto">
            <a:xfrm>
              <a:off x="8544272" y="3299155"/>
              <a:ext cx="63500" cy="21748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 name="AutoShape 5640">
              <a:extLst>
                <a:ext uri="{FF2B5EF4-FFF2-40B4-BE49-F238E27FC236}">
                  <a16:creationId xmlns:a16="http://schemas.microsoft.com/office/drawing/2014/main" id="{9C77C77D-E577-6495-5D00-FA1E4E437BA1}"/>
                </a:ext>
              </a:extLst>
            </p:cNvPr>
            <p:cNvSpPr>
              <a:spLocks noChangeArrowheads="1"/>
            </p:cNvSpPr>
            <p:nvPr/>
          </p:nvSpPr>
          <p:spPr bwMode="auto">
            <a:xfrm flipV="1">
              <a:off x="9130334" y="2697015"/>
              <a:ext cx="71437" cy="180000"/>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12" name="AutoShape 5641">
              <a:extLst>
                <a:ext uri="{FF2B5EF4-FFF2-40B4-BE49-F238E27FC236}">
                  <a16:creationId xmlns:a16="http://schemas.microsoft.com/office/drawing/2014/main" id="{ED31161F-3EB9-1EE8-6AC8-3836A7A9357A}"/>
                </a:ext>
              </a:extLst>
            </p:cNvPr>
            <p:cNvSpPr>
              <a:spLocks noChangeArrowheads="1"/>
            </p:cNvSpPr>
            <p:nvPr/>
          </p:nvSpPr>
          <p:spPr bwMode="auto">
            <a:xfrm flipV="1">
              <a:off x="9130334" y="2874078"/>
              <a:ext cx="71437" cy="180000"/>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13" name="AutoShape 5642">
              <a:extLst>
                <a:ext uri="{FF2B5EF4-FFF2-40B4-BE49-F238E27FC236}">
                  <a16:creationId xmlns:a16="http://schemas.microsoft.com/office/drawing/2014/main" id="{AE179F08-5DEE-7F99-DE93-EE0609738DE3}"/>
                </a:ext>
              </a:extLst>
            </p:cNvPr>
            <p:cNvSpPr>
              <a:spLocks noChangeArrowheads="1"/>
            </p:cNvSpPr>
            <p:nvPr/>
          </p:nvSpPr>
          <p:spPr bwMode="auto">
            <a:xfrm>
              <a:off x="9527183" y="2665742"/>
              <a:ext cx="76200" cy="217488"/>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16" name="AutoShape 5643">
              <a:extLst>
                <a:ext uri="{FF2B5EF4-FFF2-40B4-BE49-F238E27FC236}">
                  <a16:creationId xmlns:a16="http://schemas.microsoft.com/office/drawing/2014/main" id="{59567FEB-7120-F8D6-2F0F-0FE1C1A12B0F}"/>
                </a:ext>
              </a:extLst>
            </p:cNvPr>
            <p:cNvSpPr>
              <a:spLocks noChangeArrowheads="1"/>
            </p:cNvSpPr>
            <p:nvPr/>
          </p:nvSpPr>
          <p:spPr bwMode="auto">
            <a:xfrm>
              <a:off x="10078418" y="3214942"/>
              <a:ext cx="68262" cy="127000"/>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17" name="AutoShape 5644">
              <a:extLst>
                <a:ext uri="{FF2B5EF4-FFF2-40B4-BE49-F238E27FC236}">
                  <a16:creationId xmlns:a16="http://schemas.microsoft.com/office/drawing/2014/main" id="{7E0FD1F3-CEEE-2145-9C52-87966F9FCBA1}"/>
                </a:ext>
              </a:extLst>
            </p:cNvPr>
            <p:cNvSpPr>
              <a:spLocks noChangeArrowheads="1"/>
            </p:cNvSpPr>
            <p:nvPr/>
          </p:nvSpPr>
          <p:spPr bwMode="auto">
            <a:xfrm>
              <a:off x="10517610" y="3244602"/>
              <a:ext cx="68262" cy="288000"/>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18" name="AutoShape 5645">
              <a:extLst>
                <a:ext uri="{FF2B5EF4-FFF2-40B4-BE49-F238E27FC236}">
                  <a16:creationId xmlns:a16="http://schemas.microsoft.com/office/drawing/2014/main" id="{EAEFEDBE-35FF-BC73-17EF-EFAE0AE83971}"/>
                </a:ext>
              </a:extLst>
            </p:cNvPr>
            <p:cNvSpPr>
              <a:spLocks noChangeArrowheads="1"/>
            </p:cNvSpPr>
            <p:nvPr/>
          </p:nvSpPr>
          <p:spPr bwMode="auto">
            <a:xfrm>
              <a:off x="10895335" y="2670505"/>
              <a:ext cx="71437" cy="271463"/>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19" name="AutoShape 5646">
              <a:extLst>
                <a:ext uri="{FF2B5EF4-FFF2-40B4-BE49-F238E27FC236}">
                  <a16:creationId xmlns:a16="http://schemas.microsoft.com/office/drawing/2014/main" id="{42CC853A-0A38-F27D-C31B-1C806C48CBC4}"/>
                </a:ext>
              </a:extLst>
            </p:cNvPr>
            <p:cNvSpPr>
              <a:spLocks noChangeArrowheads="1"/>
            </p:cNvSpPr>
            <p:nvPr/>
          </p:nvSpPr>
          <p:spPr bwMode="auto">
            <a:xfrm>
              <a:off x="9527183" y="2880055"/>
              <a:ext cx="76200" cy="21748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20" name="AutoShape 5647">
              <a:extLst>
                <a:ext uri="{FF2B5EF4-FFF2-40B4-BE49-F238E27FC236}">
                  <a16:creationId xmlns:a16="http://schemas.microsoft.com/office/drawing/2014/main" id="{F7C3F8BE-8D46-13C8-AB53-95564F58DBF2}"/>
                </a:ext>
              </a:extLst>
            </p:cNvPr>
            <p:cNvSpPr>
              <a:spLocks noChangeArrowheads="1"/>
            </p:cNvSpPr>
            <p:nvPr/>
          </p:nvSpPr>
          <p:spPr bwMode="auto">
            <a:xfrm>
              <a:off x="9704090" y="3043567"/>
              <a:ext cx="63500" cy="350838"/>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21" name="AutoShape 5648">
              <a:extLst>
                <a:ext uri="{FF2B5EF4-FFF2-40B4-BE49-F238E27FC236}">
                  <a16:creationId xmlns:a16="http://schemas.microsoft.com/office/drawing/2014/main" id="{7D300DC1-777F-70E1-D219-8210F889EB0B}"/>
                </a:ext>
              </a:extLst>
            </p:cNvPr>
            <p:cNvSpPr>
              <a:spLocks noChangeArrowheads="1"/>
            </p:cNvSpPr>
            <p:nvPr/>
          </p:nvSpPr>
          <p:spPr bwMode="auto">
            <a:xfrm>
              <a:off x="9704090" y="2692730"/>
              <a:ext cx="63500" cy="35083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22" name="AutoShape 5649">
              <a:extLst>
                <a:ext uri="{FF2B5EF4-FFF2-40B4-BE49-F238E27FC236}">
                  <a16:creationId xmlns:a16="http://schemas.microsoft.com/office/drawing/2014/main" id="{D92B8F79-56F6-C2C8-F130-16E9498463C8}"/>
                </a:ext>
              </a:extLst>
            </p:cNvPr>
            <p:cNvSpPr>
              <a:spLocks noChangeArrowheads="1"/>
            </p:cNvSpPr>
            <p:nvPr/>
          </p:nvSpPr>
          <p:spPr bwMode="auto">
            <a:xfrm>
              <a:off x="9890969" y="2899300"/>
              <a:ext cx="68262" cy="324000"/>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23" name="AutoShape 5650">
              <a:extLst>
                <a:ext uri="{FF2B5EF4-FFF2-40B4-BE49-F238E27FC236}">
                  <a16:creationId xmlns:a16="http://schemas.microsoft.com/office/drawing/2014/main" id="{C1A83796-3CC0-D97F-0A67-FC01EF5B918B}"/>
                </a:ext>
              </a:extLst>
            </p:cNvPr>
            <p:cNvSpPr>
              <a:spLocks noChangeArrowheads="1"/>
            </p:cNvSpPr>
            <p:nvPr/>
          </p:nvSpPr>
          <p:spPr bwMode="auto">
            <a:xfrm>
              <a:off x="9890969" y="3222955"/>
              <a:ext cx="68262" cy="307975"/>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24" name="AutoShape 5657">
              <a:extLst>
                <a:ext uri="{FF2B5EF4-FFF2-40B4-BE49-F238E27FC236}">
                  <a16:creationId xmlns:a16="http://schemas.microsoft.com/office/drawing/2014/main" id="{A3D973E7-EA9F-C127-8F7A-81DF3A8294E7}"/>
                </a:ext>
              </a:extLst>
            </p:cNvPr>
            <p:cNvSpPr>
              <a:spLocks noChangeArrowheads="1"/>
            </p:cNvSpPr>
            <p:nvPr/>
          </p:nvSpPr>
          <p:spPr bwMode="auto">
            <a:xfrm>
              <a:off x="1209626" y="2760422"/>
              <a:ext cx="68262" cy="125413"/>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25" name="AutoShape 5658">
              <a:extLst>
                <a:ext uri="{FF2B5EF4-FFF2-40B4-BE49-F238E27FC236}">
                  <a16:creationId xmlns:a16="http://schemas.microsoft.com/office/drawing/2014/main" id="{EFDC15B6-1850-60C9-DC55-84C2DD2AF21A}"/>
                </a:ext>
              </a:extLst>
            </p:cNvPr>
            <p:cNvSpPr>
              <a:spLocks noChangeArrowheads="1"/>
            </p:cNvSpPr>
            <p:nvPr/>
          </p:nvSpPr>
          <p:spPr bwMode="auto">
            <a:xfrm>
              <a:off x="1209626" y="2633422"/>
              <a:ext cx="68262" cy="127000"/>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26" name="Freeform 5659">
              <a:extLst>
                <a:ext uri="{FF2B5EF4-FFF2-40B4-BE49-F238E27FC236}">
                  <a16:creationId xmlns:a16="http://schemas.microsoft.com/office/drawing/2014/main" id="{7CAED7CB-9686-4C06-DEF5-9BA0131ADE0A}"/>
                </a:ext>
              </a:extLst>
            </p:cNvPr>
            <p:cNvSpPr>
              <a:spLocks noChangeAspect="1"/>
            </p:cNvSpPr>
            <p:nvPr/>
          </p:nvSpPr>
          <p:spPr bwMode="auto">
            <a:xfrm flipH="1">
              <a:off x="869901" y="2565159"/>
              <a:ext cx="968375" cy="90011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320527" name="组合 320526">
              <a:extLst>
                <a:ext uri="{FF2B5EF4-FFF2-40B4-BE49-F238E27FC236}">
                  <a16:creationId xmlns:a16="http://schemas.microsoft.com/office/drawing/2014/main" id="{83AEFD01-5B8E-B5DB-3FAF-53A6429F6C84}"/>
                </a:ext>
              </a:extLst>
            </p:cNvPr>
            <p:cNvGrpSpPr/>
            <p:nvPr/>
          </p:nvGrpSpPr>
          <p:grpSpPr>
            <a:xfrm rot="431141">
              <a:off x="3102457" y="1814232"/>
              <a:ext cx="5369880" cy="1503009"/>
              <a:chOff x="3101752" y="3219664"/>
              <a:chExt cx="5369880" cy="1503009"/>
            </a:xfrm>
          </p:grpSpPr>
          <p:sp>
            <p:nvSpPr>
              <p:cNvPr id="320583" name="矩形 320582">
                <a:extLst>
                  <a:ext uri="{FF2B5EF4-FFF2-40B4-BE49-F238E27FC236}">
                    <a16:creationId xmlns:a16="http://schemas.microsoft.com/office/drawing/2014/main" id="{1E1BAAAE-81A3-7E2B-905E-C3B6FEED6C1F}"/>
                  </a:ext>
                </a:extLst>
              </p:cNvPr>
              <p:cNvSpPr/>
              <p:nvPr/>
            </p:nvSpPr>
            <p:spPr>
              <a:xfrm>
                <a:off x="5789798" y="3219664"/>
                <a:ext cx="295274" cy="375039"/>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lang="zh-CN" altLang="en-US" sz="1200" dirty="0"/>
              </a:p>
            </p:txBody>
          </p:sp>
          <p:sp>
            <p:nvSpPr>
              <p:cNvPr id="320584" name="矩形 320583">
                <a:extLst>
                  <a:ext uri="{FF2B5EF4-FFF2-40B4-BE49-F238E27FC236}">
                    <a16:creationId xmlns:a16="http://schemas.microsoft.com/office/drawing/2014/main" id="{D773F2B7-8C1F-8BBE-0562-3ABCD82CC13D}"/>
                  </a:ext>
                </a:extLst>
              </p:cNvPr>
              <p:cNvSpPr/>
              <p:nvPr/>
            </p:nvSpPr>
            <p:spPr>
              <a:xfrm rot="120000">
                <a:off x="5928549" y="3226639"/>
                <a:ext cx="287258"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lang="zh-CN" altLang="en-US" sz="1200" dirty="0"/>
              </a:p>
            </p:txBody>
          </p:sp>
          <p:sp>
            <p:nvSpPr>
              <p:cNvPr id="320585" name="矩形 320584">
                <a:extLst>
                  <a:ext uri="{FF2B5EF4-FFF2-40B4-BE49-F238E27FC236}">
                    <a16:creationId xmlns:a16="http://schemas.microsoft.com/office/drawing/2014/main" id="{27D2F483-2160-B63B-49BE-5A70F26DDF54}"/>
                  </a:ext>
                </a:extLst>
              </p:cNvPr>
              <p:cNvSpPr/>
              <p:nvPr/>
            </p:nvSpPr>
            <p:spPr>
              <a:xfrm rot="180000">
                <a:off x="6054807" y="3237816"/>
                <a:ext cx="295273"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lang="zh-CN" altLang="en-US" sz="1200" dirty="0"/>
              </a:p>
            </p:txBody>
          </p:sp>
          <p:sp>
            <p:nvSpPr>
              <p:cNvPr id="320586" name="矩形 320585">
                <a:extLst>
                  <a:ext uri="{FF2B5EF4-FFF2-40B4-BE49-F238E27FC236}">
                    <a16:creationId xmlns:a16="http://schemas.microsoft.com/office/drawing/2014/main" id="{E919DDFB-EA79-55EC-8CF8-74DD8BFA3926}"/>
                  </a:ext>
                </a:extLst>
              </p:cNvPr>
              <p:cNvSpPr/>
              <p:nvPr/>
            </p:nvSpPr>
            <p:spPr>
              <a:xfrm rot="240000">
                <a:off x="6183705" y="3254197"/>
                <a:ext cx="295273"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lang="zh-CN" altLang="en-US" sz="1200" dirty="0"/>
              </a:p>
            </p:txBody>
          </p:sp>
          <p:sp>
            <p:nvSpPr>
              <p:cNvPr id="320587" name="矩形 320586">
                <a:extLst>
                  <a:ext uri="{FF2B5EF4-FFF2-40B4-BE49-F238E27FC236}">
                    <a16:creationId xmlns:a16="http://schemas.microsoft.com/office/drawing/2014/main" id="{33FC39D9-7FA3-40F6-90A1-AEE1CF2E7A88}"/>
                  </a:ext>
                </a:extLst>
              </p:cNvPr>
              <p:cNvSpPr/>
              <p:nvPr/>
            </p:nvSpPr>
            <p:spPr>
              <a:xfrm rot="420000">
                <a:off x="6311027" y="3278518"/>
                <a:ext cx="295274" cy="375039"/>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lang="zh-CN" altLang="en-US" sz="1200" dirty="0"/>
              </a:p>
            </p:txBody>
          </p:sp>
          <p:sp>
            <p:nvSpPr>
              <p:cNvPr id="320588" name="矩形 320587">
                <a:extLst>
                  <a:ext uri="{FF2B5EF4-FFF2-40B4-BE49-F238E27FC236}">
                    <a16:creationId xmlns:a16="http://schemas.microsoft.com/office/drawing/2014/main" id="{2692CEA7-046D-3FAB-C6A7-9937D5417D87}"/>
                  </a:ext>
                </a:extLst>
              </p:cNvPr>
              <p:cNvSpPr/>
              <p:nvPr/>
            </p:nvSpPr>
            <p:spPr>
              <a:xfrm rot="540000">
                <a:off x="6444376" y="3297956"/>
                <a:ext cx="279244"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t>
                </a:r>
                <a:endParaRPr lang="zh-CN" altLang="en-US" sz="1200" dirty="0"/>
              </a:p>
            </p:txBody>
          </p:sp>
          <p:sp>
            <p:nvSpPr>
              <p:cNvPr id="320589" name="矩形 320588">
                <a:extLst>
                  <a:ext uri="{FF2B5EF4-FFF2-40B4-BE49-F238E27FC236}">
                    <a16:creationId xmlns:a16="http://schemas.microsoft.com/office/drawing/2014/main" id="{B0BCA355-3A7D-88D4-DC01-C049F60786B8}"/>
                  </a:ext>
                </a:extLst>
              </p:cNvPr>
              <p:cNvSpPr/>
              <p:nvPr/>
            </p:nvSpPr>
            <p:spPr>
              <a:xfrm rot="720000">
                <a:off x="6566890" y="3326000"/>
                <a:ext cx="279244"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t>
                </a:r>
                <a:endParaRPr lang="zh-CN" altLang="en-US" sz="1200" dirty="0"/>
              </a:p>
            </p:txBody>
          </p:sp>
          <p:sp>
            <p:nvSpPr>
              <p:cNvPr id="320590" name="矩形 320589">
                <a:extLst>
                  <a:ext uri="{FF2B5EF4-FFF2-40B4-BE49-F238E27FC236}">
                    <a16:creationId xmlns:a16="http://schemas.microsoft.com/office/drawing/2014/main" id="{CEF44EAF-D40D-241C-3C1E-DBC7FA47C675}"/>
                  </a:ext>
                </a:extLst>
              </p:cNvPr>
              <p:cNvSpPr/>
              <p:nvPr/>
            </p:nvSpPr>
            <p:spPr>
              <a:xfrm rot="900000">
                <a:off x="6667853" y="3349881"/>
                <a:ext cx="295273"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lang="zh-CN" altLang="en-US" sz="1200" dirty="0"/>
              </a:p>
            </p:txBody>
          </p:sp>
          <p:sp>
            <p:nvSpPr>
              <p:cNvPr id="320591" name="矩形 320590">
                <a:extLst>
                  <a:ext uri="{FF2B5EF4-FFF2-40B4-BE49-F238E27FC236}">
                    <a16:creationId xmlns:a16="http://schemas.microsoft.com/office/drawing/2014/main" id="{352D31C4-1CF9-A5E6-1002-A19E0DE8A4A0}"/>
                  </a:ext>
                </a:extLst>
              </p:cNvPr>
              <p:cNvSpPr/>
              <p:nvPr/>
            </p:nvSpPr>
            <p:spPr>
              <a:xfrm rot="1020000">
                <a:off x="6775755" y="3387671"/>
                <a:ext cx="295273"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lang="zh-CN" altLang="en-US" sz="1200" dirty="0"/>
              </a:p>
            </p:txBody>
          </p:sp>
          <p:sp>
            <p:nvSpPr>
              <p:cNvPr id="320592" name="矩形 320591">
                <a:extLst>
                  <a:ext uri="{FF2B5EF4-FFF2-40B4-BE49-F238E27FC236}">
                    <a16:creationId xmlns:a16="http://schemas.microsoft.com/office/drawing/2014/main" id="{CDFF757E-CF69-3A85-95BF-CE49993652DD}"/>
                  </a:ext>
                </a:extLst>
              </p:cNvPr>
              <p:cNvSpPr/>
              <p:nvPr/>
            </p:nvSpPr>
            <p:spPr>
              <a:xfrm rot="1080000">
                <a:off x="6880332" y="3430513"/>
                <a:ext cx="295273"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lang="zh-CN" altLang="en-US" sz="1200" dirty="0"/>
              </a:p>
            </p:txBody>
          </p:sp>
          <p:sp>
            <p:nvSpPr>
              <p:cNvPr id="320593" name="矩形 320592">
                <a:extLst>
                  <a:ext uri="{FF2B5EF4-FFF2-40B4-BE49-F238E27FC236}">
                    <a16:creationId xmlns:a16="http://schemas.microsoft.com/office/drawing/2014/main" id="{671380F5-1002-308B-D619-F97AF77A6551}"/>
                  </a:ext>
                </a:extLst>
              </p:cNvPr>
              <p:cNvSpPr/>
              <p:nvPr/>
            </p:nvSpPr>
            <p:spPr>
              <a:xfrm rot="1260000">
                <a:off x="6996421" y="3471755"/>
                <a:ext cx="279243"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t>
                </a:r>
                <a:endParaRPr lang="zh-CN" altLang="en-US" sz="1200" dirty="0"/>
              </a:p>
            </p:txBody>
          </p:sp>
          <p:sp>
            <p:nvSpPr>
              <p:cNvPr id="320594" name="矩形 320593">
                <a:extLst>
                  <a:ext uri="{FF2B5EF4-FFF2-40B4-BE49-F238E27FC236}">
                    <a16:creationId xmlns:a16="http://schemas.microsoft.com/office/drawing/2014/main" id="{ED8E1A84-158F-D83D-B8D7-D7BA6BBAEAFE}"/>
                  </a:ext>
                </a:extLst>
              </p:cNvPr>
              <p:cNvSpPr/>
              <p:nvPr/>
            </p:nvSpPr>
            <p:spPr>
              <a:xfrm rot="1320000">
                <a:off x="7106818" y="3511078"/>
                <a:ext cx="279243"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t>
                </a:r>
                <a:endParaRPr lang="zh-CN" altLang="en-US" sz="1200" dirty="0"/>
              </a:p>
            </p:txBody>
          </p:sp>
          <p:sp>
            <p:nvSpPr>
              <p:cNvPr id="320595" name="矩形 320594">
                <a:extLst>
                  <a:ext uri="{FF2B5EF4-FFF2-40B4-BE49-F238E27FC236}">
                    <a16:creationId xmlns:a16="http://schemas.microsoft.com/office/drawing/2014/main" id="{64AEF689-07D2-51D3-A6D6-972343DAF431}"/>
                  </a:ext>
                </a:extLst>
              </p:cNvPr>
              <p:cNvSpPr/>
              <p:nvPr/>
            </p:nvSpPr>
            <p:spPr>
              <a:xfrm rot="1440000">
                <a:off x="7201462" y="3555852"/>
                <a:ext cx="295274"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lang="zh-CN" altLang="en-US" sz="1200" dirty="0"/>
              </a:p>
            </p:txBody>
          </p:sp>
          <p:sp>
            <p:nvSpPr>
              <p:cNvPr id="320596" name="矩形 320595">
                <a:extLst>
                  <a:ext uri="{FF2B5EF4-FFF2-40B4-BE49-F238E27FC236}">
                    <a16:creationId xmlns:a16="http://schemas.microsoft.com/office/drawing/2014/main" id="{B3EA8CB7-2074-865A-AFF7-DE79DF53D010}"/>
                  </a:ext>
                </a:extLst>
              </p:cNvPr>
              <p:cNvSpPr/>
              <p:nvPr/>
            </p:nvSpPr>
            <p:spPr>
              <a:xfrm rot="1560000">
                <a:off x="7307096" y="3614225"/>
                <a:ext cx="295273"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lang="zh-CN" altLang="en-US" sz="1200" dirty="0"/>
              </a:p>
            </p:txBody>
          </p:sp>
          <p:sp>
            <p:nvSpPr>
              <p:cNvPr id="320597" name="矩形 320596">
                <a:extLst>
                  <a:ext uri="{FF2B5EF4-FFF2-40B4-BE49-F238E27FC236}">
                    <a16:creationId xmlns:a16="http://schemas.microsoft.com/office/drawing/2014/main" id="{148F79D9-2606-2BC9-D2A1-67B4704B12E6}"/>
                  </a:ext>
                </a:extLst>
              </p:cNvPr>
              <p:cNvSpPr/>
              <p:nvPr/>
            </p:nvSpPr>
            <p:spPr>
              <a:xfrm rot="1680000">
                <a:off x="7409836" y="3673254"/>
                <a:ext cx="295273"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lang="zh-CN" altLang="en-US" sz="1200" dirty="0"/>
              </a:p>
            </p:txBody>
          </p:sp>
          <p:sp>
            <p:nvSpPr>
              <p:cNvPr id="320598" name="矩形 320597">
                <a:extLst>
                  <a:ext uri="{FF2B5EF4-FFF2-40B4-BE49-F238E27FC236}">
                    <a16:creationId xmlns:a16="http://schemas.microsoft.com/office/drawing/2014/main" id="{5924D994-8DE3-5CBC-8F35-EA2DA3ADC5A5}"/>
                  </a:ext>
                </a:extLst>
              </p:cNvPr>
              <p:cNvSpPr/>
              <p:nvPr/>
            </p:nvSpPr>
            <p:spPr>
              <a:xfrm rot="1860000">
                <a:off x="7512996" y="3735485"/>
                <a:ext cx="287258"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lang="zh-CN" altLang="en-US" sz="1200" dirty="0"/>
              </a:p>
            </p:txBody>
          </p:sp>
          <p:sp>
            <p:nvSpPr>
              <p:cNvPr id="320599" name="矩形 320598">
                <a:extLst>
                  <a:ext uri="{FF2B5EF4-FFF2-40B4-BE49-F238E27FC236}">
                    <a16:creationId xmlns:a16="http://schemas.microsoft.com/office/drawing/2014/main" id="{047D5D78-D42D-F8CD-E9B6-BD797559C7E7}"/>
                  </a:ext>
                </a:extLst>
              </p:cNvPr>
              <p:cNvSpPr/>
              <p:nvPr/>
            </p:nvSpPr>
            <p:spPr>
              <a:xfrm rot="1920000">
                <a:off x="7612278" y="3785676"/>
                <a:ext cx="295273"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lang="zh-CN" altLang="en-US" sz="1200" dirty="0"/>
              </a:p>
            </p:txBody>
          </p:sp>
          <p:sp>
            <p:nvSpPr>
              <p:cNvPr id="320600" name="矩形 320599">
                <a:extLst>
                  <a:ext uri="{FF2B5EF4-FFF2-40B4-BE49-F238E27FC236}">
                    <a16:creationId xmlns:a16="http://schemas.microsoft.com/office/drawing/2014/main" id="{151EEA9E-5C9E-76EC-C2C7-5B5DB1A6EC91}"/>
                  </a:ext>
                </a:extLst>
              </p:cNvPr>
              <p:cNvSpPr/>
              <p:nvPr/>
            </p:nvSpPr>
            <p:spPr>
              <a:xfrm rot="2040000">
                <a:off x="7710670" y="3853029"/>
                <a:ext cx="295273" cy="374461"/>
              </a:xfrm>
              <a:prstGeom prst="rect">
                <a:avLst/>
              </a:prstGeom>
            </p:spPr>
            <p:txBody>
              <a:bodyPr wrap="none">
                <a:spAutoFit/>
              </a:bodyPr>
              <a:lstStyle/>
              <a:p>
                <a:pPr algn="ctr">
                  <a:lnSpc>
                    <a:spcPts val="1100"/>
                  </a:lnSpc>
                </a:pPr>
                <a:r>
                  <a:rPr lang="en-US" altLang="zh-CN" sz="1200" dirty="0">
                    <a:solidFill>
                      <a:srgbClr val="FF0000"/>
                    </a:solidFill>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lang="zh-CN" altLang="en-US" sz="1200" dirty="0"/>
              </a:p>
            </p:txBody>
          </p:sp>
          <p:sp>
            <p:nvSpPr>
              <p:cNvPr id="320601" name="矩形 320600">
                <a:extLst>
                  <a:ext uri="{FF2B5EF4-FFF2-40B4-BE49-F238E27FC236}">
                    <a16:creationId xmlns:a16="http://schemas.microsoft.com/office/drawing/2014/main" id="{CCA88796-6FBC-3C1E-08CB-5DA76FF57EF3}"/>
                  </a:ext>
                </a:extLst>
              </p:cNvPr>
              <p:cNvSpPr/>
              <p:nvPr/>
            </p:nvSpPr>
            <p:spPr>
              <a:xfrm rot="2160000">
                <a:off x="7811499" y="3922973"/>
                <a:ext cx="295273"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lang="zh-CN" altLang="en-US" sz="1200" dirty="0"/>
              </a:p>
            </p:txBody>
          </p:sp>
          <p:sp>
            <p:nvSpPr>
              <p:cNvPr id="320602" name="矩形 320601">
                <a:extLst>
                  <a:ext uri="{FF2B5EF4-FFF2-40B4-BE49-F238E27FC236}">
                    <a16:creationId xmlns:a16="http://schemas.microsoft.com/office/drawing/2014/main" id="{CDF773D2-E190-0279-07CF-6EE7D6EE56F9}"/>
                  </a:ext>
                </a:extLst>
              </p:cNvPr>
              <p:cNvSpPr/>
              <p:nvPr/>
            </p:nvSpPr>
            <p:spPr>
              <a:xfrm rot="2400000">
                <a:off x="7902757" y="3991438"/>
                <a:ext cx="287258"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lang="zh-CN" altLang="en-US" sz="1200" dirty="0"/>
              </a:p>
            </p:txBody>
          </p:sp>
          <p:sp>
            <p:nvSpPr>
              <p:cNvPr id="320603" name="矩形 320602">
                <a:extLst>
                  <a:ext uri="{FF2B5EF4-FFF2-40B4-BE49-F238E27FC236}">
                    <a16:creationId xmlns:a16="http://schemas.microsoft.com/office/drawing/2014/main" id="{1A99489F-3AEC-4058-9E36-8ABB9194219B}"/>
                  </a:ext>
                </a:extLst>
              </p:cNvPr>
              <p:cNvSpPr/>
              <p:nvPr/>
            </p:nvSpPr>
            <p:spPr>
              <a:xfrm rot="2580000">
                <a:off x="7989392" y="4064886"/>
                <a:ext cx="279243"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t>
                </a:r>
                <a:endParaRPr lang="zh-CN" altLang="en-US" sz="1200" dirty="0"/>
              </a:p>
            </p:txBody>
          </p:sp>
          <p:sp>
            <p:nvSpPr>
              <p:cNvPr id="320604" name="矩形 320603">
                <a:extLst>
                  <a:ext uri="{FF2B5EF4-FFF2-40B4-BE49-F238E27FC236}">
                    <a16:creationId xmlns:a16="http://schemas.microsoft.com/office/drawing/2014/main" id="{63295ABF-AAAA-F8EF-F4B9-656ADEE981A8}"/>
                  </a:ext>
                </a:extLst>
              </p:cNvPr>
              <p:cNvSpPr/>
              <p:nvPr/>
            </p:nvSpPr>
            <p:spPr>
              <a:xfrm rot="2640000">
                <a:off x="8061635" y="4140195"/>
                <a:ext cx="295273"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lang="zh-CN" altLang="en-US" sz="1200" dirty="0"/>
              </a:p>
            </p:txBody>
          </p:sp>
          <p:sp>
            <p:nvSpPr>
              <p:cNvPr id="320605" name="矩形 320604">
                <a:extLst>
                  <a:ext uri="{FF2B5EF4-FFF2-40B4-BE49-F238E27FC236}">
                    <a16:creationId xmlns:a16="http://schemas.microsoft.com/office/drawing/2014/main" id="{208DCF05-BFC4-3F52-834B-D96F88E6D92A}"/>
                  </a:ext>
                </a:extLst>
              </p:cNvPr>
              <p:cNvSpPr/>
              <p:nvPr/>
            </p:nvSpPr>
            <p:spPr>
              <a:xfrm rot="2700000">
                <a:off x="8140773" y="4216217"/>
                <a:ext cx="287258"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lang="zh-CN" altLang="en-US" sz="1200" dirty="0"/>
              </a:p>
            </p:txBody>
          </p:sp>
          <p:sp>
            <p:nvSpPr>
              <p:cNvPr id="320606" name="矩形 320605">
                <a:extLst>
                  <a:ext uri="{FF2B5EF4-FFF2-40B4-BE49-F238E27FC236}">
                    <a16:creationId xmlns:a16="http://schemas.microsoft.com/office/drawing/2014/main" id="{CB82FC6A-40CA-0FC5-285A-DEF47EAAE5DA}"/>
                  </a:ext>
                </a:extLst>
              </p:cNvPr>
              <p:cNvSpPr/>
              <p:nvPr/>
            </p:nvSpPr>
            <p:spPr>
              <a:xfrm rot="21540000">
                <a:off x="5647696" y="3220292"/>
                <a:ext cx="295274" cy="375039"/>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lang="zh-CN" altLang="en-US" sz="1200" dirty="0"/>
              </a:p>
            </p:txBody>
          </p:sp>
          <p:sp>
            <p:nvSpPr>
              <p:cNvPr id="320607" name="矩形 320606">
                <a:extLst>
                  <a:ext uri="{FF2B5EF4-FFF2-40B4-BE49-F238E27FC236}">
                    <a16:creationId xmlns:a16="http://schemas.microsoft.com/office/drawing/2014/main" id="{5E92AC98-4717-B748-DAE2-5CE2093BBC89}"/>
                  </a:ext>
                </a:extLst>
              </p:cNvPr>
              <p:cNvSpPr/>
              <p:nvPr/>
            </p:nvSpPr>
            <p:spPr>
              <a:xfrm rot="21420000">
                <a:off x="5519000" y="3227104"/>
                <a:ext cx="295274" cy="375039"/>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lang="zh-CN" altLang="en-US" sz="1200" dirty="0"/>
              </a:p>
            </p:txBody>
          </p:sp>
          <p:sp>
            <p:nvSpPr>
              <p:cNvPr id="320608" name="矩形 320607">
                <a:extLst>
                  <a:ext uri="{FF2B5EF4-FFF2-40B4-BE49-F238E27FC236}">
                    <a16:creationId xmlns:a16="http://schemas.microsoft.com/office/drawing/2014/main" id="{31A5DF52-A90E-7D3E-42C1-B6F5C00D38F6}"/>
                  </a:ext>
                </a:extLst>
              </p:cNvPr>
              <p:cNvSpPr/>
              <p:nvPr/>
            </p:nvSpPr>
            <p:spPr>
              <a:xfrm rot="21360000">
                <a:off x="5394946" y="3242299"/>
                <a:ext cx="279243"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t>
                </a:r>
                <a:endParaRPr lang="zh-CN" altLang="en-US" sz="1200" dirty="0"/>
              </a:p>
            </p:txBody>
          </p:sp>
          <p:sp>
            <p:nvSpPr>
              <p:cNvPr id="320609" name="矩形 320608">
                <a:extLst>
                  <a:ext uri="{FF2B5EF4-FFF2-40B4-BE49-F238E27FC236}">
                    <a16:creationId xmlns:a16="http://schemas.microsoft.com/office/drawing/2014/main" id="{7297682F-08C2-6528-D186-1266D34CEA16}"/>
                  </a:ext>
                </a:extLst>
              </p:cNvPr>
              <p:cNvSpPr/>
              <p:nvPr/>
            </p:nvSpPr>
            <p:spPr>
              <a:xfrm rot="21300000">
                <a:off x="5265527" y="3255012"/>
                <a:ext cx="287258"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lang="zh-CN" altLang="en-US" sz="1200" dirty="0"/>
              </a:p>
            </p:txBody>
          </p:sp>
          <p:sp>
            <p:nvSpPr>
              <p:cNvPr id="320610" name="矩形 320609">
                <a:extLst>
                  <a:ext uri="{FF2B5EF4-FFF2-40B4-BE49-F238E27FC236}">
                    <a16:creationId xmlns:a16="http://schemas.microsoft.com/office/drawing/2014/main" id="{DD8BDA67-63EA-7A00-5D57-7E658D3DC768}"/>
                  </a:ext>
                </a:extLst>
              </p:cNvPr>
              <p:cNvSpPr/>
              <p:nvPr/>
            </p:nvSpPr>
            <p:spPr>
              <a:xfrm rot="21060000">
                <a:off x="5137593" y="3274325"/>
                <a:ext cx="279243"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t>
                </a:r>
                <a:endParaRPr lang="zh-CN" altLang="en-US" sz="1200" dirty="0"/>
              </a:p>
            </p:txBody>
          </p:sp>
          <p:sp>
            <p:nvSpPr>
              <p:cNvPr id="320611" name="矩形 320610">
                <a:extLst>
                  <a:ext uri="{FF2B5EF4-FFF2-40B4-BE49-F238E27FC236}">
                    <a16:creationId xmlns:a16="http://schemas.microsoft.com/office/drawing/2014/main" id="{BE12F6DF-C872-D3F9-419B-3348AC368556}"/>
                  </a:ext>
                </a:extLst>
              </p:cNvPr>
              <p:cNvSpPr/>
              <p:nvPr/>
            </p:nvSpPr>
            <p:spPr>
              <a:xfrm rot="21000000">
                <a:off x="5011029" y="3291557"/>
                <a:ext cx="295273"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lang="zh-CN" altLang="en-US" sz="1200" dirty="0"/>
              </a:p>
            </p:txBody>
          </p:sp>
          <p:sp>
            <p:nvSpPr>
              <p:cNvPr id="320612" name="矩形 320611">
                <a:extLst>
                  <a:ext uri="{FF2B5EF4-FFF2-40B4-BE49-F238E27FC236}">
                    <a16:creationId xmlns:a16="http://schemas.microsoft.com/office/drawing/2014/main" id="{BCC9917E-43A8-B066-408C-97EACF952534}"/>
                  </a:ext>
                </a:extLst>
              </p:cNvPr>
              <p:cNvSpPr/>
              <p:nvPr/>
            </p:nvSpPr>
            <p:spPr>
              <a:xfrm rot="20820000">
                <a:off x="4870520" y="3326557"/>
                <a:ext cx="295273"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lang="zh-CN" altLang="en-US" sz="1200" dirty="0"/>
              </a:p>
            </p:txBody>
          </p:sp>
          <p:sp>
            <p:nvSpPr>
              <p:cNvPr id="320613" name="矩形 320612">
                <a:extLst>
                  <a:ext uri="{FF2B5EF4-FFF2-40B4-BE49-F238E27FC236}">
                    <a16:creationId xmlns:a16="http://schemas.microsoft.com/office/drawing/2014/main" id="{71826BEB-36B4-E4E0-6874-692A661E88BD}"/>
                  </a:ext>
                </a:extLst>
              </p:cNvPr>
              <p:cNvSpPr/>
              <p:nvPr/>
            </p:nvSpPr>
            <p:spPr>
              <a:xfrm rot="-900000">
                <a:off x="4748016" y="3366551"/>
                <a:ext cx="295273"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lang="zh-CN" altLang="en-US" sz="1200" dirty="0"/>
              </a:p>
            </p:txBody>
          </p:sp>
          <p:sp>
            <p:nvSpPr>
              <p:cNvPr id="320614" name="矩形 320613">
                <a:extLst>
                  <a:ext uri="{FF2B5EF4-FFF2-40B4-BE49-F238E27FC236}">
                    <a16:creationId xmlns:a16="http://schemas.microsoft.com/office/drawing/2014/main" id="{388CA4FA-274C-8D02-6A2C-7C58B255D6B1}"/>
                  </a:ext>
                </a:extLst>
              </p:cNvPr>
              <p:cNvSpPr/>
              <p:nvPr/>
            </p:nvSpPr>
            <p:spPr>
              <a:xfrm rot="-1080000">
                <a:off x="4637376" y="3407678"/>
                <a:ext cx="295273"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lang="zh-CN" altLang="en-US" sz="1200" dirty="0"/>
              </a:p>
            </p:txBody>
          </p:sp>
          <p:sp>
            <p:nvSpPr>
              <p:cNvPr id="320615" name="矩形 320614">
                <a:extLst>
                  <a:ext uri="{FF2B5EF4-FFF2-40B4-BE49-F238E27FC236}">
                    <a16:creationId xmlns:a16="http://schemas.microsoft.com/office/drawing/2014/main" id="{00CC5B5F-CB40-87DE-EE9A-4C9711747B63}"/>
                  </a:ext>
                </a:extLst>
              </p:cNvPr>
              <p:cNvSpPr/>
              <p:nvPr/>
            </p:nvSpPr>
            <p:spPr>
              <a:xfrm rot="-1260000">
                <a:off x="4532852" y="3446605"/>
                <a:ext cx="287258"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lang="zh-CN" altLang="en-US" sz="1200" dirty="0"/>
              </a:p>
            </p:txBody>
          </p:sp>
          <p:sp>
            <p:nvSpPr>
              <p:cNvPr id="320616" name="矩形 320615">
                <a:extLst>
                  <a:ext uri="{FF2B5EF4-FFF2-40B4-BE49-F238E27FC236}">
                    <a16:creationId xmlns:a16="http://schemas.microsoft.com/office/drawing/2014/main" id="{0478EAF2-E03C-B088-DF24-321474922110}"/>
                  </a:ext>
                </a:extLst>
              </p:cNvPr>
              <p:cNvSpPr/>
              <p:nvPr/>
            </p:nvSpPr>
            <p:spPr>
              <a:xfrm rot="-1380000">
                <a:off x="4423106" y="3500704"/>
                <a:ext cx="295273"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lang="zh-CN" altLang="en-US" sz="1200" dirty="0"/>
              </a:p>
            </p:txBody>
          </p:sp>
          <p:sp>
            <p:nvSpPr>
              <p:cNvPr id="320617" name="矩形 320616">
                <a:extLst>
                  <a:ext uri="{FF2B5EF4-FFF2-40B4-BE49-F238E27FC236}">
                    <a16:creationId xmlns:a16="http://schemas.microsoft.com/office/drawing/2014/main" id="{A0360C7A-02FB-FB46-B428-D4AF85F64DB4}"/>
                  </a:ext>
                </a:extLst>
              </p:cNvPr>
              <p:cNvSpPr/>
              <p:nvPr/>
            </p:nvSpPr>
            <p:spPr>
              <a:xfrm rot="-1380000">
                <a:off x="4322197" y="3543811"/>
                <a:ext cx="279243"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t>
                </a:r>
                <a:endParaRPr lang="zh-CN" altLang="en-US" sz="1200" dirty="0"/>
              </a:p>
            </p:txBody>
          </p:sp>
          <p:sp>
            <p:nvSpPr>
              <p:cNvPr id="320618" name="矩形 320617">
                <a:extLst>
                  <a:ext uri="{FF2B5EF4-FFF2-40B4-BE49-F238E27FC236}">
                    <a16:creationId xmlns:a16="http://schemas.microsoft.com/office/drawing/2014/main" id="{0298A8D3-61A1-0BBA-4D4C-DD6F9337A999}"/>
                  </a:ext>
                </a:extLst>
              </p:cNvPr>
              <p:cNvSpPr/>
              <p:nvPr/>
            </p:nvSpPr>
            <p:spPr>
              <a:xfrm rot="-1440000">
                <a:off x="4223957" y="3603260"/>
                <a:ext cx="279243"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t>
                </a:r>
                <a:endParaRPr lang="zh-CN" altLang="en-US" sz="1200" dirty="0"/>
              </a:p>
            </p:txBody>
          </p:sp>
          <p:sp>
            <p:nvSpPr>
              <p:cNvPr id="320619" name="矩形 320618">
                <a:extLst>
                  <a:ext uri="{FF2B5EF4-FFF2-40B4-BE49-F238E27FC236}">
                    <a16:creationId xmlns:a16="http://schemas.microsoft.com/office/drawing/2014/main" id="{8BBC4B60-7C34-1786-7606-198A4276964A}"/>
                  </a:ext>
                </a:extLst>
              </p:cNvPr>
              <p:cNvSpPr/>
              <p:nvPr/>
            </p:nvSpPr>
            <p:spPr>
              <a:xfrm rot="-1500000">
                <a:off x="4111659" y="3662008"/>
                <a:ext cx="295274"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lang="zh-CN" altLang="en-US" sz="1200" dirty="0"/>
              </a:p>
            </p:txBody>
          </p:sp>
          <p:sp>
            <p:nvSpPr>
              <p:cNvPr id="320620" name="矩形 320619">
                <a:extLst>
                  <a:ext uri="{FF2B5EF4-FFF2-40B4-BE49-F238E27FC236}">
                    <a16:creationId xmlns:a16="http://schemas.microsoft.com/office/drawing/2014/main" id="{35BB7A8C-00FA-1B0B-D492-F3CA736DBAC9}"/>
                  </a:ext>
                </a:extLst>
              </p:cNvPr>
              <p:cNvSpPr/>
              <p:nvPr/>
            </p:nvSpPr>
            <p:spPr>
              <a:xfrm rot="-1620000">
                <a:off x="4012159" y="3731910"/>
                <a:ext cx="287258"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lang="zh-CN" altLang="en-US" sz="1200" dirty="0"/>
              </a:p>
            </p:txBody>
          </p:sp>
          <p:sp>
            <p:nvSpPr>
              <p:cNvPr id="320621" name="矩形 320620">
                <a:extLst>
                  <a:ext uri="{FF2B5EF4-FFF2-40B4-BE49-F238E27FC236}">
                    <a16:creationId xmlns:a16="http://schemas.microsoft.com/office/drawing/2014/main" id="{B47407D6-860F-BBFC-DE9A-7FC4AA184DD8}"/>
                  </a:ext>
                </a:extLst>
              </p:cNvPr>
              <p:cNvSpPr/>
              <p:nvPr/>
            </p:nvSpPr>
            <p:spPr>
              <a:xfrm rot="-1800000">
                <a:off x="3910925" y="3790040"/>
                <a:ext cx="295273"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lang="zh-CN" altLang="en-US" sz="1200" dirty="0"/>
              </a:p>
            </p:txBody>
          </p:sp>
          <p:sp>
            <p:nvSpPr>
              <p:cNvPr id="320622" name="矩形 320621">
                <a:extLst>
                  <a:ext uri="{FF2B5EF4-FFF2-40B4-BE49-F238E27FC236}">
                    <a16:creationId xmlns:a16="http://schemas.microsoft.com/office/drawing/2014/main" id="{94642D16-0D03-2712-529B-F1C287BE23BA}"/>
                  </a:ext>
                </a:extLst>
              </p:cNvPr>
              <p:cNvSpPr/>
              <p:nvPr/>
            </p:nvSpPr>
            <p:spPr>
              <a:xfrm rot="-2040000">
                <a:off x="3821129" y="3843794"/>
                <a:ext cx="279243"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t>
                </a:r>
                <a:endParaRPr lang="zh-CN" altLang="en-US" sz="1200" dirty="0"/>
              </a:p>
            </p:txBody>
          </p:sp>
          <p:sp>
            <p:nvSpPr>
              <p:cNvPr id="320623" name="矩形 320622">
                <a:extLst>
                  <a:ext uri="{FF2B5EF4-FFF2-40B4-BE49-F238E27FC236}">
                    <a16:creationId xmlns:a16="http://schemas.microsoft.com/office/drawing/2014/main" id="{4D4C0442-D259-1E9F-30A4-82C93AFC93E6}"/>
                  </a:ext>
                </a:extLst>
              </p:cNvPr>
              <p:cNvSpPr/>
              <p:nvPr/>
            </p:nvSpPr>
            <p:spPr>
              <a:xfrm rot="-2100000">
                <a:off x="3718447" y="3911597"/>
                <a:ext cx="295274"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lang="zh-CN" altLang="en-US" sz="1200" dirty="0"/>
              </a:p>
            </p:txBody>
          </p:sp>
          <p:sp>
            <p:nvSpPr>
              <p:cNvPr id="320624" name="矩形 320623">
                <a:extLst>
                  <a:ext uri="{FF2B5EF4-FFF2-40B4-BE49-F238E27FC236}">
                    <a16:creationId xmlns:a16="http://schemas.microsoft.com/office/drawing/2014/main" id="{21EE8F24-1902-62F6-7644-3219A43CE165}"/>
                  </a:ext>
                </a:extLst>
              </p:cNvPr>
              <p:cNvSpPr/>
              <p:nvPr/>
            </p:nvSpPr>
            <p:spPr>
              <a:xfrm rot="19440000">
                <a:off x="3600612" y="3975629"/>
                <a:ext cx="295274"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lang="zh-CN" altLang="en-US" sz="1200" dirty="0"/>
              </a:p>
            </p:txBody>
          </p:sp>
          <p:sp>
            <p:nvSpPr>
              <p:cNvPr id="320625" name="矩形 320624">
                <a:extLst>
                  <a:ext uri="{FF2B5EF4-FFF2-40B4-BE49-F238E27FC236}">
                    <a16:creationId xmlns:a16="http://schemas.microsoft.com/office/drawing/2014/main" id="{6DD9C25E-C9C4-1387-A2D9-CD51901A8739}"/>
                  </a:ext>
                </a:extLst>
              </p:cNvPr>
              <p:cNvSpPr/>
              <p:nvPr/>
            </p:nvSpPr>
            <p:spPr>
              <a:xfrm rot="19260000">
                <a:off x="3502611" y="4063368"/>
                <a:ext cx="295273"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lang="zh-CN" altLang="en-US" sz="1200" dirty="0"/>
              </a:p>
            </p:txBody>
          </p:sp>
          <p:sp>
            <p:nvSpPr>
              <p:cNvPr id="320626" name="矩形 320625">
                <a:extLst>
                  <a:ext uri="{FF2B5EF4-FFF2-40B4-BE49-F238E27FC236}">
                    <a16:creationId xmlns:a16="http://schemas.microsoft.com/office/drawing/2014/main" id="{E9817C6B-9190-EF9C-79EE-74E393AD1539}"/>
                  </a:ext>
                </a:extLst>
              </p:cNvPr>
              <p:cNvSpPr/>
              <p:nvPr/>
            </p:nvSpPr>
            <p:spPr>
              <a:xfrm rot="18960000">
                <a:off x="3426107" y="4142346"/>
                <a:ext cx="279243"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T</a:t>
                </a:r>
                <a:endParaRPr lang="zh-CN" altLang="en-US" sz="1200" dirty="0"/>
              </a:p>
            </p:txBody>
          </p:sp>
          <p:sp>
            <p:nvSpPr>
              <p:cNvPr id="320627" name="矩形 320626">
                <a:extLst>
                  <a:ext uri="{FF2B5EF4-FFF2-40B4-BE49-F238E27FC236}">
                    <a16:creationId xmlns:a16="http://schemas.microsoft.com/office/drawing/2014/main" id="{C3EDF09E-34A6-E0B6-A3B5-928F197AE602}"/>
                  </a:ext>
                </a:extLst>
              </p:cNvPr>
              <p:cNvSpPr/>
              <p:nvPr/>
            </p:nvSpPr>
            <p:spPr>
              <a:xfrm rot="18960000">
                <a:off x="3328984" y="4233453"/>
                <a:ext cx="295274"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lang="zh-CN" altLang="en-US" sz="1200" dirty="0"/>
              </a:p>
            </p:txBody>
          </p:sp>
          <p:sp>
            <p:nvSpPr>
              <p:cNvPr id="320628" name="矩形 320627">
                <a:extLst>
                  <a:ext uri="{FF2B5EF4-FFF2-40B4-BE49-F238E27FC236}">
                    <a16:creationId xmlns:a16="http://schemas.microsoft.com/office/drawing/2014/main" id="{B221C03A-3385-9EA5-9920-55F2C8EB8EDE}"/>
                  </a:ext>
                </a:extLst>
              </p:cNvPr>
              <p:cNvSpPr/>
              <p:nvPr/>
            </p:nvSpPr>
            <p:spPr>
              <a:xfrm rot="18840000">
                <a:off x="3236963" y="4311767"/>
                <a:ext cx="287258"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lang="zh-CN" altLang="en-US" sz="1200" dirty="0"/>
              </a:p>
            </p:txBody>
          </p:sp>
          <p:sp>
            <p:nvSpPr>
              <p:cNvPr id="320629" name="矩形 320628">
                <a:extLst>
                  <a:ext uri="{FF2B5EF4-FFF2-40B4-BE49-F238E27FC236}">
                    <a16:creationId xmlns:a16="http://schemas.microsoft.com/office/drawing/2014/main" id="{77541EE4-9C00-2932-AA49-0A9EDB8A5D5C}"/>
                  </a:ext>
                </a:extLst>
              </p:cNvPr>
              <p:cNvSpPr/>
              <p:nvPr/>
            </p:nvSpPr>
            <p:spPr>
              <a:xfrm rot="18720000">
                <a:off x="3141346" y="4387806"/>
                <a:ext cx="295273"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Arial Unicode MS" panose="020B0604020202020204" pitchFamily="34" charset="-122"/>
                    <a:ea typeface="Arial Unicode MS" panose="020B0604020202020204" pitchFamily="34" charset="-122"/>
                    <a:cs typeface="Arial Unicode MS" panose="020B0604020202020204" pitchFamily="34" charset="-122"/>
                  </a:rPr>
                  <a:t>ⅼ</a:t>
                </a:r>
                <a:endPar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lang="zh-CN" altLang="en-US" sz="1200" dirty="0"/>
              </a:p>
            </p:txBody>
          </p:sp>
        </p:grpSp>
        <p:sp>
          <p:nvSpPr>
            <p:cNvPr id="320528" name="矩形 320527">
              <a:extLst>
                <a:ext uri="{FF2B5EF4-FFF2-40B4-BE49-F238E27FC236}">
                  <a16:creationId xmlns:a16="http://schemas.microsoft.com/office/drawing/2014/main" id="{FCD492FA-930C-D735-0EB0-8441568D24FD}"/>
                </a:ext>
              </a:extLst>
            </p:cNvPr>
            <p:cNvSpPr/>
            <p:nvPr/>
          </p:nvSpPr>
          <p:spPr>
            <a:xfrm>
              <a:off x="5320357" y="2155842"/>
              <a:ext cx="338555"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ⅼ</a:t>
              </a:r>
              <a:endParaRPr lang="zh-CN" altLang="en-US" sz="1200" dirty="0"/>
            </a:p>
          </p:txBody>
        </p:sp>
        <p:sp>
          <p:nvSpPr>
            <p:cNvPr id="320529" name="矩形 320528">
              <a:extLst>
                <a:ext uri="{FF2B5EF4-FFF2-40B4-BE49-F238E27FC236}">
                  <a16:creationId xmlns:a16="http://schemas.microsoft.com/office/drawing/2014/main" id="{E87584CF-B3AF-8672-B6D2-8FCA30ECC016}"/>
                </a:ext>
              </a:extLst>
            </p:cNvPr>
            <p:cNvSpPr/>
            <p:nvPr/>
          </p:nvSpPr>
          <p:spPr>
            <a:xfrm>
              <a:off x="5435050" y="2170564"/>
              <a:ext cx="338554"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ⅼ</a:t>
              </a:r>
              <a:endParaRPr lang="zh-CN" altLang="en-US" sz="1200" dirty="0"/>
            </a:p>
          </p:txBody>
        </p:sp>
        <p:sp>
          <p:nvSpPr>
            <p:cNvPr id="320530" name="矩形 320529">
              <a:extLst>
                <a:ext uri="{FF2B5EF4-FFF2-40B4-BE49-F238E27FC236}">
                  <a16:creationId xmlns:a16="http://schemas.microsoft.com/office/drawing/2014/main" id="{19FD83C2-59FA-9737-D01B-8E4F5965F2EB}"/>
                </a:ext>
              </a:extLst>
            </p:cNvPr>
            <p:cNvSpPr/>
            <p:nvPr/>
          </p:nvSpPr>
          <p:spPr>
            <a:xfrm rot="120000">
              <a:off x="5540315" y="2167156"/>
              <a:ext cx="338554"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ⅼ</a:t>
              </a:r>
              <a:endParaRPr lang="zh-CN" altLang="en-US" sz="1200" dirty="0"/>
            </a:p>
          </p:txBody>
        </p:sp>
        <p:sp>
          <p:nvSpPr>
            <p:cNvPr id="320531" name="矩形 320530">
              <a:extLst>
                <a:ext uri="{FF2B5EF4-FFF2-40B4-BE49-F238E27FC236}">
                  <a16:creationId xmlns:a16="http://schemas.microsoft.com/office/drawing/2014/main" id="{399417FE-B76E-EED5-D49C-55C679CC823C}"/>
                </a:ext>
              </a:extLst>
            </p:cNvPr>
            <p:cNvSpPr/>
            <p:nvPr/>
          </p:nvSpPr>
          <p:spPr>
            <a:xfrm rot="300000">
              <a:off x="5655007" y="2172950"/>
              <a:ext cx="338554"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ⅼ</a:t>
              </a:r>
              <a:endParaRPr lang="zh-CN" altLang="en-US" sz="1200" dirty="0"/>
            </a:p>
          </p:txBody>
        </p:sp>
        <p:sp>
          <p:nvSpPr>
            <p:cNvPr id="320532" name="矩形 320531">
              <a:extLst>
                <a:ext uri="{FF2B5EF4-FFF2-40B4-BE49-F238E27FC236}">
                  <a16:creationId xmlns:a16="http://schemas.microsoft.com/office/drawing/2014/main" id="{282CB428-7395-2707-937E-55AEF49AB772}"/>
                </a:ext>
              </a:extLst>
            </p:cNvPr>
            <p:cNvSpPr/>
            <p:nvPr/>
          </p:nvSpPr>
          <p:spPr>
            <a:xfrm rot="420000">
              <a:off x="5779126" y="2190624"/>
              <a:ext cx="338554"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ⅼ</a:t>
              </a:r>
              <a:endParaRPr lang="zh-CN" altLang="en-US" sz="1200" dirty="0"/>
            </a:p>
          </p:txBody>
        </p:sp>
        <p:sp>
          <p:nvSpPr>
            <p:cNvPr id="320533" name="矩形 320532">
              <a:extLst>
                <a:ext uri="{FF2B5EF4-FFF2-40B4-BE49-F238E27FC236}">
                  <a16:creationId xmlns:a16="http://schemas.microsoft.com/office/drawing/2014/main" id="{B0FF19D0-9479-6869-14D0-FD3583C786DA}"/>
                </a:ext>
              </a:extLst>
            </p:cNvPr>
            <p:cNvSpPr/>
            <p:nvPr/>
          </p:nvSpPr>
          <p:spPr>
            <a:xfrm rot="540000">
              <a:off x="5892105" y="2208916"/>
              <a:ext cx="338554"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ⅼ</a:t>
              </a:r>
              <a:endParaRPr lang="zh-CN" altLang="en-US" sz="1200" dirty="0"/>
            </a:p>
          </p:txBody>
        </p:sp>
        <p:sp>
          <p:nvSpPr>
            <p:cNvPr id="320534" name="矩形 320533">
              <a:extLst>
                <a:ext uri="{FF2B5EF4-FFF2-40B4-BE49-F238E27FC236}">
                  <a16:creationId xmlns:a16="http://schemas.microsoft.com/office/drawing/2014/main" id="{6ECB2394-211D-349D-FC01-F71BD6551DD8}"/>
                </a:ext>
              </a:extLst>
            </p:cNvPr>
            <p:cNvSpPr/>
            <p:nvPr/>
          </p:nvSpPr>
          <p:spPr>
            <a:xfrm rot="660000">
              <a:off x="6016224" y="2229040"/>
              <a:ext cx="338554"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ⅼ</a:t>
              </a:r>
              <a:endParaRPr lang="zh-CN" altLang="en-US" sz="1200" dirty="0"/>
            </a:p>
          </p:txBody>
        </p:sp>
        <p:sp>
          <p:nvSpPr>
            <p:cNvPr id="320535" name="矩形 320534">
              <a:extLst>
                <a:ext uri="{FF2B5EF4-FFF2-40B4-BE49-F238E27FC236}">
                  <a16:creationId xmlns:a16="http://schemas.microsoft.com/office/drawing/2014/main" id="{C2126D4A-7482-4684-322A-132C246DF156}"/>
                </a:ext>
              </a:extLst>
            </p:cNvPr>
            <p:cNvSpPr/>
            <p:nvPr/>
          </p:nvSpPr>
          <p:spPr>
            <a:xfrm rot="780000">
              <a:off x="6128616" y="2262005"/>
              <a:ext cx="338554"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ⅼ</a:t>
              </a:r>
              <a:endParaRPr lang="zh-CN" altLang="en-US" sz="1200" dirty="0"/>
            </a:p>
          </p:txBody>
        </p:sp>
        <p:sp>
          <p:nvSpPr>
            <p:cNvPr id="320536" name="矩形 320535">
              <a:extLst>
                <a:ext uri="{FF2B5EF4-FFF2-40B4-BE49-F238E27FC236}">
                  <a16:creationId xmlns:a16="http://schemas.microsoft.com/office/drawing/2014/main" id="{577F77AE-F8BF-B1AF-65CD-8DF4A39F0078}"/>
                </a:ext>
              </a:extLst>
            </p:cNvPr>
            <p:cNvSpPr/>
            <p:nvPr/>
          </p:nvSpPr>
          <p:spPr>
            <a:xfrm rot="960000">
              <a:off x="6242576" y="2291299"/>
              <a:ext cx="338554"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ⅼ</a:t>
              </a:r>
              <a:endParaRPr lang="zh-CN" altLang="en-US" sz="1200" dirty="0"/>
            </a:p>
          </p:txBody>
        </p:sp>
        <p:sp>
          <p:nvSpPr>
            <p:cNvPr id="320537" name="矩形 320536">
              <a:extLst>
                <a:ext uri="{FF2B5EF4-FFF2-40B4-BE49-F238E27FC236}">
                  <a16:creationId xmlns:a16="http://schemas.microsoft.com/office/drawing/2014/main" id="{1427578C-273F-9948-24FC-82D1E7FA72DE}"/>
                </a:ext>
              </a:extLst>
            </p:cNvPr>
            <p:cNvSpPr/>
            <p:nvPr/>
          </p:nvSpPr>
          <p:spPr>
            <a:xfrm rot="1080000">
              <a:off x="6343032" y="2327031"/>
              <a:ext cx="348172"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ⅼ</a:t>
              </a:r>
              <a:endParaRPr lang="zh-CN" altLang="en-US" sz="1200" dirty="0"/>
            </a:p>
          </p:txBody>
        </p:sp>
        <p:sp>
          <p:nvSpPr>
            <p:cNvPr id="320538" name="矩形 320537">
              <a:extLst>
                <a:ext uri="{FF2B5EF4-FFF2-40B4-BE49-F238E27FC236}">
                  <a16:creationId xmlns:a16="http://schemas.microsoft.com/office/drawing/2014/main" id="{AC0797F5-46B5-D55E-E485-A9597C858285}"/>
                </a:ext>
              </a:extLst>
            </p:cNvPr>
            <p:cNvSpPr/>
            <p:nvPr/>
          </p:nvSpPr>
          <p:spPr>
            <a:xfrm rot="1260000">
              <a:off x="6446997" y="2373663"/>
              <a:ext cx="348172"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ⅼ</a:t>
              </a:r>
              <a:endParaRPr lang="zh-CN" altLang="en-US" sz="1200" dirty="0"/>
            </a:p>
          </p:txBody>
        </p:sp>
        <p:sp>
          <p:nvSpPr>
            <p:cNvPr id="320539" name="矩形 320538">
              <a:extLst>
                <a:ext uri="{FF2B5EF4-FFF2-40B4-BE49-F238E27FC236}">
                  <a16:creationId xmlns:a16="http://schemas.microsoft.com/office/drawing/2014/main" id="{17F92AA2-99B8-5851-A951-EA2D4A2A4E03}"/>
                </a:ext>
              </a:extLst>
            </p:cNvPr>
            <p:cNvSpPr/>
            <p:nvPr/>
          </p:nvSpPr>
          <p:spPr>
            <a:xfrm rot="1380000">
              <a:off x="6538149" y="2423766"/>
              <a:ext cx="338554"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ⅼ</a:t>
              </a:r>
              <a:endParaRPr lang="zh-CN" altLang="en-US" sz="1200" dirty="0"/>
            </a:p>
          </p:txBody>
        </p:sp>
        <p:sp>
          <p:nvSpPr>
            <p:cNvPr id="320540" name="矩形 320539">
              <a:extLst>
                <a:ext uri="{FF2B5EF4-FFF2-40B4-BE49-F238E27FC236}">
                  <a16:creationId xmlns:a16="http://schemas.microsoft.com/office/drawing/2014/main" id="{48C27B98-C9A8-038A-F405-C91471280698}"/>
                </a:ext>
              </a:extLst>
            </p:cNvPr>
            <p:cNvSpPr/>
            <p:nvPr/>
          </p:nvSpPr>
          <p:spPr>
            <a:xfrm rot="1500000">
              <a:off x="6631476" y="2472146"/>
              <a:ext cx="338554"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ⅼ</a:t>
              </a:r>
              <a:endParaRPr lang="zh-CN" altLang="en-US" sz="1200" dirty="0"/>
            </a:p>
          </p:txBody>
        </p:sp>
        <p:sp>
          <p:nvSpPr>
            <p:cNvPr id="320541" name="矩形 320540">
              <a:extLst>
                <a:ext uri="{FF2B5EF4-FFF2-40B4-BE49-F238E27FC236}">
                  <a16:creationId xmlns:a16="http://schemas.microsoft.com/office/drawing/2014/main" id="{9E22A602-935A-C3F5-7F12-D0467D4E84D4}"/>
                </a:ext>
              </a:extLst>
            </p:cNvPr>
            <p:cNvSpPr/>
            <p:nvPr/>
          </p:nvSpPr>
          <p:spPr>
            <a:xfrm rot="1560000">
              <a:off x="6725905" y="2522021"/>
              <a:ext cx="338554"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ⅼ</a:t>
              </a:r>
              <a:endParaRPr lang="zh-CN" altLang="en-US" sz="1200" dirty="0"/>
            </a:p>
          </p:txBody>
        </p:sp>
        <p:sp>
          <p:nvSpPr>
            <p:cNvPr id="320542" name="矩形 320541">
              <a:extLst>
                <a:ext uri="{FF2B5EF4-FFF2-40B4-BE49-F238E27FC236}">
                  <a16:creationId xmlns:a16="http://schemas.microsoft.com/office/drawing/2014/main" id="{850278D1-B0EE-CFC9-B3D6-77F12D0A715F}"/>
                </a:ext>
              </a:extLst>
            </p:cNvPr>
            <p:cNvSpPr/>
            <p:nvPr/>
          </p:nvSpPr>
          <p:spPr>
            <a:xfrm rot="1560000">
              <a:off x="6818444" y="2567008"/>
              <a:ext cx="338554"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ⅼ</a:t>
              </a:r>
              <a:endParaRPr lang="zh-CN" altLang="en-US" sz="1200" dirty="0"/>
            </a:p>
          </p:txBody>
        </p:sp>
        <p:sp>
          <p:nvSpPr>
            <p:cNvPr id="320543" name="矩形 320542">
              <a:extLst>
                <a:ext uri="{FF2B5EF4-FFF2-40B4-BE49-F238E27FC236}">
                  <a16:creationId xmlns:a16="http://schemas.microsoft.com/office/drawing/2014/main" id="{B4D2B9EB-4397-A88B-E562-A4A5BCA27F94}"/>
                </a:ext>
              </a:extLst>
            </p:cNvPr>
            <p:cNvSpPr/>
            <p:nvPr/>
          </p:nvSpPr>
          <p:spPr>
            <a:xfrm rot="1560000">
              <a:off x="6924752" y="2620162"/>
              <a:ext cx="338554"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ⅼ</a:t>
              </a:r>
              <a:endParaRPr lang="zh-CN" altLang="en-US" sz="1200" dirty="0"/>
            </a:p>
          </p:txBody>
        </p:sp>
        <p:sp>
          <p:nvSpPr>
            <p:cNvPr id="320544" name="矩形 320543">
              <a:extLst>
                <a:ext uri="{FF2B5EF4-FFF2-40B4-BE49-F238E27FC236}">
                  <a16:creationId xmlns:a16="http://schemas.microsoft.com/office/drawing/2014/main" id="{059553FE-E464-62FD-AFBB-E4F2CFCAB69D}"/>
                </a:ext>
              </a:extLst>
            </p:cNvPr>
            <p:cNvSpPr/>
            <p:nvPr/>
          </p:nvSpPr>
          <p:spPr>
            <a:xfrm rot="1560000">
              <a:off x="7016926" y="2667522"/>
              <a:ext cx="338554"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ⅼ</a:t>
              </a:r>
              <a:endParaRPr lang="zh-CN" altLang="en-US" sz="1200" dirty="0"/>
            </a:p>
          </p:txBody>
        </p:sp>
        <p:sp>
          <p:nvSpPr>
            <p:cNvPr id="320545" name="矩形 320544">
              <a:extLst>
                <a:ext uri="{FF2B5EF4-FFF2-40B4-BE49-F238E27FC236}">
                  <a16:creationId xmlns:a16="http://schemas.microsoft.com/office/drawing/2014/main" id="{FE27684D-BE34-820E-3133-3C3AEAD04FA6}"/>
                </a:ext>
              </a:extLst>
            </p:cNvPr>
            <p:cNvSpPr/>
            <p:nvPr/>
          </p:nvSpPr>
          <p:spPr>
            <a:xfrm rot="21480000">
              <a:off x="5200236" y="2171589"/>
              <a:ext cx="338554"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ⅼ</a:t>
              </a:r>
              <a:endParaRPr lang="zh-CN" altLang="en-US" sz="1200" dirty="0"/>
            </a:p>
          </p:txBody>
        </p:sp>
        <p:sp>
          <p:nvSpPr>
            <p:cNvPr id="320546" name="矩形 320545">
              <a:extLst>
                <a:ext uri="{FF2B5EF4-FFF2-40B4-BE49-F238E27FC236}">
                  <a16:creationId xmlns:a16="http://schemas.microsoft.com/office/drawing/2014/main" id="{9C7EDE48-0549-BC4A-8776-1C9F07989BA4}"/>
                </a:ext>
              </a:extLst>
            </p:cNvPr>
            <p:cNvSpPr/>
            <p:nvPr/>
          </p:nvSpPr>
          <p:spPr>
            <a:xfrm rot="21360000">
              <a:off x="5087298" y="2183293"/>
              <a:ext cx="338554"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ⅼ</a:t>
              </a:r>
              <a:endParaRPr lang="zh-CN" altLang="en-US" sz="1200" dirty="0"/>
            </a:p>
          </p:txBody>
        </p:sp>
        <p:sp>
          <p:nvSpPr>
            <p:cNvPr id="320547" name="矩形 320546">
              <a:extLst>
                <a:ext uri="{FF2B5EF4-FFF2-40B4-BE49-F238E27FC236}">
                  <a16:creationId xmlns:a16="http://schemas.microsoft.com/office/drawing/2014/main" id="{D4D92C33-EC55-7E36-FF5A-16C4CC84EB2A}"/>
                </a:ext>
              </a:extLst>
            </p:cNvPr>
            <p:cNvSpPr/>
            <p:nvPr/>
          </p:nvSpPr>
          <p:spPr>
            <a:xfrm rot="21240000">
              <a:off x="4975375" y="2184528"/>
              <a:ext cx="338554"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ⅼ</a:t>
              </a:r>
              <a:endParaRPr lang="zh-CN" altLang="en-US" sz="1200" dirty="0"/>
            </a:p>
          </p:txBody>
        </p:sp>
        <p:sp>
          <p:nvSpPr>
            <p:cNvPr id="320548" name="矩形 320547">
              <a:extLst>
                <a:ext uri="{FF2B5EF4-FFF2-40B4-BE49-F238E27FC236}">
                  <a16:creationId xmlns:a16="http://schemas.microsoft.com/office/drawing/2014/main" id="{8DE09913-D351-C06F-4CAE-5623934B506B}"/>
                </a:ext>
              </a:extLst>
            </p:cNvPr>
            <p:cNvSpPr/>
            <p:nvPr/>
          </p:nvSpPr>
          <p:spPr>
            <a:xfrm rot="21060000">
              <a:off x="4873107" y="2205597"/>
              <a:ext cx="338554"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ⅼ</a:t>
              </a:r>
              <a:endParaRPr lang="zh-CN" altLang="en-US" sz="1200" dirty="0"/>
            </a:p>
          </p:txBody>
        </p:sp>
        <p:sp>
          <p:nvSpPr>
            <p:cNvPr id="320549" name="矩形 320548">
              <a:extLst>
                <a:ext uri="{FF2B5EF4-FFF2-40B4-BE49-F238E27FC236}">
                  <a16:creationId xmlns:a16="http://schemas.microsoft.com/office/drawing/2014/main" id="{D0F1EF4C-A7D9-7A83-F4F2-82CF10CF0B86}"/>
                </a:ext>
              </a:extLst>
            </p:cNvPr>
            <p:cNvSpPr/>
            <p:nvPr/>
          </p:nvSpPr>
          <p:spPr>
            <a:xfrm rot="20940000">
              <a:off x="4764481" y="2219613"/>
              <a:ext cx="338554"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ⅼ</a:t>
              </a:r>
              <a:endParaRPr lang="zh-CN" altLang="en-US" sz="1200" dirty="0"/>
            </a:p>
          </p:txBody>
        </p:sp>
        <p:sp>
          <p:nvSpPr>
            <p:cNvPr id="320550" name="矩形 320549">
              <a:extLst>
                <a:ext uri="{FF2B5EF4-FFF2-40B4-BE49-F238E27FC236}">
                  <a16:creationId xmlns:a16="http://schemas.microsoft.com/office/drawing/2014/main" id="{57D96092-6BD4-28F5-A82A-F3865B4B2083}"/>
                </a:ext>
              </a:extLst>
            </p:cNvPr>
            <p:cNvSpPr/>
            <p:nvPr/>
          </p:nvSpPr>
          <p:spPr>
            <a:xfrm rot="20820000">
              <a:off x="4652743" y="2239975"/>
              <a:ext cx="338554"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ⅼ</a:t>
              </a:r>
              <a:endParaRPr lang="zh-CN" altLang="en-US" sz="1200" dirty="0"/>
            </a:p>
          </p:txBody>
        </p:sp>
        <p:sp>
          <p:nvSpPr>
            <p:cNvPr id="320551" name="矩形 320550">
              <a:extLst>
                <a:ext uri="{FF2B5EF4-FFF2-40B4-BE49-F238E27FC236}">
                  <a16:creationId xmlns:a16="http://schemas.microsoft.com/office/drawing/2014/main" id="{574E671F-AD0A-D45C-0617-9BD3EB07258E}"/>
                </a:ext>
              </a:extLst>
            </p:cNvPr>
            <p:cNvSpPr/>
            <p:nvPr/>
          </p:nvSpPr>
          <p:spPr>
            <a:xfrm rot="20760000">
              <a:off x="4542758" y="2269083"/>
              <a:ext cx="338554"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ⅼ</a:t>
              </a:r>
              <a:endParaRPr lang="zh-CN" altLang="en-US" sz="1200" dirty="0"/>
            </a:p>
          </p:txBody>
        </p:sp>
        <p:sp>
          <p:nvSpPr>
            <p:cNvPr id="320552" name="矩形 320551">
              <a:extLst>
                <a:ext uri="{FF2B5EF4-FFF2-40B4-BE49-F238E27FC236}">
                  <a16:creationId xmlns:a16="http://schemas.microsoft.com/office/drawing/2014/main" id="{E206243D-C6B4-FB15-4E3D-5B144ACF81B5}"/>
                </a:ext>
              </a:extLst>
            </p:cNvPr>
            <p:cNvSpPr/>
            <p:nvPr/>
          </p:nvSpPr>
          <p:spPr>
            <a:xfrm rot="20700000">
              <a:off x="4431119" y="2298916"/>
              <a:ext cx="338554"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ⅼ</a:t>
              </a:r>
              <a:endParaRPr lang="zh-CN" altLang="en-US" sz="1200" dirty="0"/>
            </a:p>
          </p:txBody>
        </p:sp>
        <p:sp>
          <p:nvSpPr>
            <p:cNvPr id="320553" name="矩形 320552">
              <a:extLst>
                <a:ext uri="{FF2B5EF4-FFF2-40B4-BE49-F238E27FC236}">
                  <a16:creationId xmlns:a16="http://schemas.microsoft.com/office/drawing/2014/main" id="{22C44988-4FD4-D8CA-AF2D-92FCEA161E9B}"/>
                </a:ext>
              </a:extLst>
            </p:cNvPr>
            <p:cNvSpPr/>
            <p:nvPr/>
          </p:nvSpPr>
          <p:spPr>
            <a:xfrm rot="20580000">
              <a:off x="4330156" y="2339454"/>
              <a:ext cx="338554"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ⅼ</a:t>
              </a:r>
              <a:endParaRPr lang="zh-CN" altLang="en-US" sz="1200" dirty="0"/>
            </a:p>
          </p:txBody>
        </p:sp>
        <p:sp>
          <p:nvSpPr>
            <p:cNvPr id="320554" name="矩形 320553">
              <a:extLst>
                <a:ext uri="{FF2B5EF4-FFF2-40B4-BE49-F238E27FC236}">
                  <a16:creationId xmlns:a16="http://schemas.microsoft.com/office/drawing/2014/main" id="{2312EAED-EF53-E4FE-756D-87DF22F2925D}"/>
                </a:ext>
              </a:extLst>
            </p:cNvPr>
            <p:cNvSpPr/>
            <p:nvPr/>
          </p:nvSpPr>
          <p:spPr>
            <a:xfrm rot="20520000">
              <a:off x="4237464" y="2378650"/>
              <a:ext cx="338554"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ⅼ</a:t>
              </a:r>
              <a:endParaRPr lang="zh-CN" altLang="en-US" sz="1200" dirty="0"/>
            </a:p>
          </p:txBody>
        </p:sp>
        <p:sp>
          <p:nvSpPr>
            <p:cNvPr id="320555" name="矩形 320554">
              <a:extLst>
                <a:ext uri="{FF2B5EF4-FFF2-40B4-BE49-F238E27FC236}">
                  <a16:creationId xmlns:a16="http://schemas.microsoft.com/office/drawing/2014/main" id="{2166F2D6-5A5F-1D57-C22A-49FAC54A4B6C}"/>
                </a:ext>
              </a:extLst>
            </p:cNvPr>
            <p:cNvSpPr/>
            <p:nvPr/>
          </p:nvSpPr>
          <p:spPr>
            <a:xfrm rot="20400000">
              <a:off x="4136025" y="2417909"/>
              <a:ext cx="338554" cy="374461"/>
            </a:xfrm>
            <a:prstGeom prst="rect">
              <a:avLst/>
            </a:prstGeom>
          </p:spPr>
          <p:txBody>
            <a:bodyPr wrap="none">
              <a:spAutoFit/>
            </a:bodyPr>
            <a:lstStyle/>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p>
            <a:p>
              <a:pPr algn="ctr">
                <a:lnSpc>
                  <a:spcPts val="1100"/>
                </a:lnSpc>
              </a:pPr>
              <a:r>
                <a:rPr lang="en-US" altLang="zh-CN" sz="12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Arial Unicode MS" panose="020B0604020202020204" pitchFamily="34" charset="-122"/>
                </a:rPr>
                <a:t>ⅼ</a:t>
              </a:r>
              <a:endParaRPr lang="zh-CN" altLang="en-US" sz="1200" dirty="0"/>
            </a:p>
          </p:txBody>
        </p:sp>
        <p:sp>
          <p:nvSpPr>
            <p:cNvPr id="320556" name="矩形 320555">
              <a:extLst>
                <a:ext uri="{FF2B5EF4-FFF2-40B4-BE49-F238E27FC236}">
                  <a16:creationId xmlns:a16="http://schemas.microsoft.com/office/drawing/2014/main" id="{0AE17784-4C82-5455-5A87-E9B0FA44EBD2}"/>
                </a:ext>
              </a:extLst>
            </p:cNvPr>
            <p:cNvSpPr/>
            <p:nvPr/>
          </p:nvSpPr>
          <p:spPr>
            <a:xfrm>
              <a:off x="2870282" y="1484377"/>
              <a:ext cx="1686908" cy="463778"/>
            </a:xfrm>
            <a:prstGeom prst="rect">
              <a:avLst/>
            </a:prstGeom>
          </p:spPr>
          <p:txBody>
            <a:bodyPr wrap="none">
              <a:spAutoFit/>
            </a:bodyPr>
            <a:lstStyle/>
            <a:p>
              <a:r>
                <a:rPr lang="en-US" altLang="zh-CN" sz="1600" dirty="0">
                  <a:effectLst>
                    <a:outerShdw blurRad="38100" dist="38100" dir="2700000" algn="tl">
                      <a:srgbClr val="000000">
                        <a:alpha val="43137"/>
                      </a:srgbClr>
                    </a:outerShdw>
                  </a:effectLst>
                  <a:ea typeface="方正姚体" panose="02010601030101010101" pitchFamily="2" charset="-122"/>
                </a:rPr>
                <a:t>RNA</a:t>
              </a:r>
              <a:r>
                <a:rPr lang="zh-CN" altLang="en-US" sz="1600" dirty="0">
                  <a:effectLst>
                    <a:outerShdw blurRad="38100" dist="38100" dir="2700000" algn="tl">
                      <a:srgbClr val="000000">
                        <a:alpha val="43137"/>
                      </a:srgbClr>
                    </a:outerShdw>
                  </a:effectLst>
                  <a:ea typeface="方正姚体" panose="02010601030101010101" pitchFamily="2" charset="-122"/>
                </a:rPr>
                <a:t>聚合酶</a:t>
              </a:r>
            </a:p>
          </p:txBody>
        </p:sp>
        <p:sp>
          <p:nvSpPr>
            <p:cNvPr id="320557" name="矩形 320556">
              <a:extLst>
                <a:ext uri="{FF2B5EF4-FFF2-40B4-BE49-F238E27FC236}">
                  <a16:creationId xmlns:a16="http://schemas.microsoft.com/office/drawing/2014/main" id="{A0E4753A-D2F4-08E9-8BF6-172017177907}"/>
                </a:ext>
              </a:extLst>
            </p:cNvPr>
            <p:cNvSpPr/>
            <p:nvPr/>
          </p:nvSpPr>
          <p:spPr>
            <a:xfrm>
              <a:off x="831411" y="2204864"/>
              <a:ext cx="843674" cy="463778"/>
            </a:xfrm>
            <a:prstGeom prst="rect">
              <a:avLst/>
            </a:prstGeom>
          </p:spPr>
          <p:txBody>
            <a:bodyPr wrap="none">
              <a:spAutoFit/>
            </a:bodyPr>
            <a:lstStyle/>
            <a:p>
              <a:r>
                <a:rPr lang="en-US" altLang="zh-CN" sz="1600" dirty="0">
                  <a:effectLst>
                    <a:outerShdw blurRad="38100" dist="38100" dir="2700000" algn="tl">
                      <a:srgbClr val="000000">
                        <a:alpha val="43137"/>
                      </a:srgbClr>
                    </a:outerShdw>
                  </a:effectLst>
                </a:rPr>
                <a:t>DNA</a:t>
              </a:r>
              <a:endParaRPr lang="zh-CN" altLang="en-US" sz="1600" dirty="0">
                <a:effectLst>
                  <a:outerShdw blurRad="38100" dist="38100" dir="2700000" algn="tl">
                    <a:srgbClr val="000000">
                      <a:alpha val="43137"/>
                    </a:srgbClr>
                  </a:outerShdw>
                </a:effectLst>
              </a:endParaRPr>
            </a:p>
          </p:txBody>
        </p:sp>
        <p:sp>
          <p:nvSpPr>
            <p:cNvPr id="320558" name="矩形 320557">
              <a:extLst>
                <a:ext uri="{FF2B5EF4-FFF2-40B4-BE49-F238E27FC236}">
                  <a16:creationId xmlns:a16="http://schemas.microsoft.com/office/drawing/2014/main" id="{3BF3D363-F626-4D09-B218-DE71FCA4FD4F}"/>
                </a:ext>
              </a:extLst>
            </p:cNvPr>
            <p:cNvSpPr/>
            <p:nvPr/>
          </p:nvSpPr>
          <p:spPr>
            <a:xfrm>
              <a:off x="7545878" y="1370205"/>
              <a:ext cx="843674" cy="463778"/>
            </a:xfrm>
            <a:prstGeom prst="rect">
              <a:avLst/>
            </a:prstGeom>
          </p:spPr>
          <p:txBody>
            <a:bodyPr wrap="none">
              <a:spAutoFit/>
            </a:bodyPr>
            <a:lstStyle/>
            <a:p>
              <a:r>
                <a:rPr lang="en-US" altLang="zh-CN" sz="1600" dirty="0">
                  <a:effectLst>
                    <a:outerShdw blurRad="38100" dist="38100" dir="2700000" algn="tl">
                      <a:srgbClr val="000000">
                        <a:alpha val="43137"/>
                      </a:srgbClr>
                    </a:outerShdw>
                  </a:effectLst>
                </a:rPr>
                <a:t>RNA</a:t>
              </a:r>
              <a:endParaRPr lang="zh-CN" altLang="en-US" sz="1600" dirty="0">
                <a:effectLst>
                  <a:outerShdw blurRad="38100" dist="38100" dir="2700000" algn="tl">
                    <a:srgbClr val="000000">
                      <a:alpha val="43137"/>
                    </a:srgbClr>
                  </a:outerShdw>
                </a:effectLst>
              </a:endParaRPr>
            </a:p>
          </p:txBody>
        </p:sp>
        <p:sp>
          <p:nvSpPr>
            <p:cNvPr id="320559" name="矩形 320558">
              <a:extLst>
                <a:ext uri="{FF2B5EF4-FFF2-40B4-BE49-F238E27FC236}">
                  <a16:creationId xmlns:a16="http://schemas.microsoft.com/office/drawing/2014/main" id="{C41A07AC-F4A0-483C-0E16-68306CF10418}"/>
                </a:ext>
              </a:extLst>
            </p:cNvPr>
            <p:cNvSpPr/>
            <p:nvPr/>
          </p:nvSpPr>
          <p:spPr>
            <a:xfrm>
              <a:off x="5101436" y="3028890"/>
              <a:ext cx="1377282" cy="463778"/>
            </a:xfrm>
            <a:prstGeom prst="rect">
              <a:avLst/>
            </a:prstGeom>
          </p:spPr>
          <p:txBody>
            <a:bodyPr wrap="none">
              <a:spAutoFit/>
            </a:bodyPr>
            <a:lstStyle/>
            <a:p>
              <a:r>
                <a:rPr lang="zh-CN" altLang="en-US" sz="1600" dirty="0">
                  <a:effectLst>
                    <a:outerShdw blurRad="38100" dist="38100" dir="2700000" algn="tl">
                      <a:srgbClr val="000000">
                        <a:alpha val="43137"/>
                      </a:srgbClr>
                    </a:outerShdw>
                  </a:effectLst>
                  <a:ea typeface="方正姚体" panose="02010601030101010101" pitchFamily="2" charset="-122"/>
                </a:rPr>
                <a:t>转录方向</a:t>
              </a:r>
            </a:p>
          </p:txBody>
        </p:sp>
        <p:cxnSp>
          <p:nvCxnSpPr>
            <p:cNvPr id="320560" name="直接箭头连接符 320559">
              <a:extLst>
                <a:ext uri="{FF2B5EF4-FFF2-40B4-BE49-F238E27FC236}">
                  <a16:creationId xmlns:a16="http://schemas.microsoft.com/office/drawing/2014/main" id="{473A8F87-D170-3770-D4B4-52FFDDD68093}"/>
                </a:ext>
              </a:extLst>
            </p:cNvPr>
            <p:cNvCxnSpPr/>
            <p:nvPr/>
          </p:nvCxnSpPr>
          <p:spPr>
            <a:xfrm flipH="1">
              <a:off x="4733924" y="3020734"/>
              <a:ext cx="1951335" cy="0"/>
            </a:xfrm>
            <a:prstGeom prst="straightConnector1">
              <a:avLst/>
            </a:prstGeom>
            <a:ln w="28575">
              <a:solidFill>
                <a:schemeClr val="tx1"/>
              </a:solidFill>
              <a:tailEnd type="stealth" w="lg" len="lg"/>
            </a:ln>
          </p:spPr>
          <p:style>
            <a:lnRef idx="1">
              <a:schemeClr val="accent1"/>
            </a:lnRef>
            <a:fillRef idx="0">
              <a:schemeClr val="accent1"/>
            </a:fillRef>
            <a:effectRef idx="0">
              <a:schemeClr val="accent1"/>
            </a:effectRef>
            <a:fontRef idx="minor">
              <a:schemeClr val="tx1"/>
            </a:fontRef>
          </p:style>
        </p:cxnSp>
        <p:sp>
          <p:nvSpPr>
            <p:cNvPr id="320561" name="任意多边形 212">
              <a:extLst>
                <a:ext uri="{FF2B5EF4-FFF2-40B4-BE49-F238E27FC236}">
                  <a16:creationId xmlns:a16="http://schemas.microsoft.com/office/drawing/2014/main" id="{CD8F9B17-4656-0AA5-56E9-FDCBC69C3EB6}"/>
                </a:ext>
              </a:extLst>
            </p:cNvPr>
            <p:cNvSpPr/>
            <p:nvPr/>
          </p:nvSpPr>
          <p:spPr>
            <a:xfrm>
              <a:off x="8404771" y="2640905"/>
              <a:ext cx="680839" cy="675012"/>
            </a:xfrm>
            <a:custGeom>
              <a:avLst/>
              <a:gdLst>
                <a:gd name="connsiteX0" fmla="*/ 590278 w 680839"/>
                <a:gd name="connsiteY0" fmla="*/ 453 h 675012"/>
                <a:gd name="connsiteX1" fmla="*/ 680767 w 680839"/>
                <a:gd name="connsiteY1" fmla="*/ 19504 h 675012"/>
                <a:gd name="connsiteX2" fmla="*/ 604566 w 680839"/>
                <a:gd name="connsiteY2" fmla="*/ 48079 h 675012"/>
                <a:gd name="connsiteX3" fmla="*/ 552179 w 680839"/>
                <a:gd name="connsiteY3" fmla="*/ 86179 h 675012"/>
                <a:gd name="connsiteX4" fmla="*/ 499791 w 680839"/>
                <a:gd name="connsiteY4" fmla="*/ 157616 h 675012"/>
                <a:gd name="connsiteX5" fmla="*/ 409304 w 680839"/>
                <a:gd name="connsiteY5" fmla="*/ 271916 h 675012"/>
                <a:gd name="connsiteX6" fmla="*/ 304529 w 680839"/>
                <a:gd name="connsiteY6" fmla="*/ 400504 h 675012"/>
                <a:gd name="connsiteX7" fmla="*/ 66404 w 680839"/>
                <a:gd name="connsiteY7" fmla="*/ 662441 h 675012"/>
                <a:gd name="connsiteX8" fmla="*/ 53626 w 680839"/>
                <a:gd name="connsiteY8" fmla="*/ 675012 h 675012"/>
                <a:gd name="connsiteX9" fmla="*/ 32887 w 680839"/>
                <a:gd name="connsiteY9" fmla="*/ 642972 h 675012"/>
                <a:gd name="connsiteX10" fmla="*/ 0 w 680839"/>
                <a:gd name="connsiteY10" fmla="*/ 595614 h 675012"/>
                <a:gd name="connsiteX11" fmla="*/ 28304 w 680839"/>
                <a:gd name="connsiteY11" fmla="*/ 567191 h 675012"/>
                <a:gd name="connsiteX12" fmla="*/ 180704 w 680839"/>
                <a:gd name="connsiteY12" fmla="*/ 405266 h 675012"/>
                <a:gd name="connsiteX13" fmla="*/ 295004 w 680839"/>
                <a:gd name="connsiteY13" fmla="*/ 257629 h 675012"/>
                <a:gd name="connsiteX14" fmla="*/ 395016 w 680839"/>
                <a:gd name="connsiteY14" fmla="*/ 138566 h 675012"/>
                <a:gd name="connsiteX15" fmla="*/ 490266 w 680839"/>
                <a:gd name="connsiteY15" fmla="*/ 38554 h 675012"/>
                <a:gd name="connsiteX16" fmla="*/ 590278 w 680839"/>
                <a:gd name="connsiteY16" fmla="*/ 453 h 67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0839" h="675012">
                  <a:moveTo>
                    <a:pt x="590278" y="453"/>
                  </a:moveTo>
                  <a:cubicBezTo>
                    <a:pt x="622028" y="-2722"/>
                    <a:pt x="678386" y="11566"/>
                    <a:pt x="680767" y="19504"/>
                  </a:cubicBezTo>
                  <a:cubicBezTo>
                    <a:pt x="683148" y="27442"/>
                    <a:pt x="625997" y="36967"/>
                    <a:pt x="604566" y="48079"/>
                  </a:cubicBezTo>
                  <a:cubicBezTo>
                    <a:pt x="583135" y="59191"/>
                    <a:pt x="569641" y="67923"/>
                    <a:pt x="552179" y="86179"/>
                  </a:cubicBezTo>
                  <a:cubicBezTo>
                    <a:pt x="534717" y="104435"/>
                    <a:pt x="523603" y="126660"/>
                    <a:pt x="499791" y="157616"/>
                  </a:cubicBezTo>
                  <a:cubicBezTo>
                    <a:pt x="475978" y="188572"/>
                    <a:pt x="441848" y="231435"/>
                    <a:pt x="409304" y="271916"/>
                  </a:cubicBezTo>
                  <a:cubicBezTo>
                    <a:pt x="376760" y="312397"/>
                    <a:pt x="361679" y="335417"/>
                    <a:pt x="304529" y="400504"/>
                  </a:cubicBezTo>
                  <a:cubicBezTo>
                    <a:pt x="247379" y="465591"/>
                    <a:pt x="139429" y="588622"/>
                    <a:pt x="66404" y="662441"/>
                  </a:cubicBezTo>
                  <a:lnTo>
                    <a:pt x="53626" y="675012"/>
                  </a:lnTo>
                  <a:lnTo>
                    <a:pt x="32887" y="642972"/>
                  </a:lnTo>
                  <a:lnTo>
                    <a:pt x="0" y="595614"/>
                  </a:lnTo>
                  <a:lnTo>
                    <a:pt x="28304" y="567191"/>
                  </a:lnTo>
                  <a:cubicBezTo>
                    <a:pt x="77517" y="517185"/>
                    <a:pt x="136254" y="456860"/>
                    <a:pt x="180704" y="405266"/>
                  </a:cubicBezTo>
                  <a:cubicBezTo>
                    <a:pt x="225154" y="353672"/>
                    <a:pt x="259285" y="302079"/>
                    <a:pt x="295004" y="257629"/>
                  </a:cubicBezTo>
                  <a:cubicBezTo>
                    <a:pt x="330723" y="213179"/>
                    <a:pt x="362472" y="175078"/>
                    <a:pt x="395016" y="138566"/>
                  </a:cubicBezTo>
                  <a:cubicBezTo>
                    <a:pt x="427560" y="102054"/>
                    <a:pt x="457722" y="61573"/>
                    <a:pt x="490266" y="38554"/>
                  </a:cubicBezTo>
                  <a:cubicBezTo>
                    <a:pt x="522810" y="15535"/>
                    <a:pt x="558528" y="3628"/>
                    <a:pt x="590278" y="453"/>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oAutofit/>
            </a:bodyPr>
            <a:lstStyle/>
            <a:p>
              <a:endParaRPr lang="zh-CN" altLang="en-US"/>
            </a:p>
          </p:txBody>
        </p:sp>
        <p:sp>
          <p:nvSpPr>
            <p:cNvPr id="320562" name="Freeform 5601">
              <a:extLst>
                <a:ext uri="{FF2B5EF4-FFF2-40B4-BE49-F238E27FC236}">
                  <a16:creationId xmlns:a16="http://schemas.microsoft.com/office/drawing/2014/main" id="{EA87117C-CC79-6987-9CE0-574655CB7384}"/>
                </a:ext>
              </a:extLst>
            </p:cNvPr>
            <p:cNvSpPr>
              <a:spLocks noChangeAspect="1"/>
            </p:cNvSpPr>
            <p:nvPr/>
          </p:nvSpPr>
          <p:spPr bwMode="auto">
            <a:xfrm flipH="1">
              <a:off x="9580985" y="2646692"/>
              <a:ext cx="968375" cy="90011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0563" name="Freeform 5603">
              <a:extLst>
                <a:ext uri="{FF2B5EF4-FFF2-40B4-BE49-F238E27FC236}">
                  <a16:creationId xmlns:a16="http://schemas.microsoft.com/office/drawing/2014/main" id="{CB086EDA-45C8-5709-D349-D3DD05885E71}"/>
                </a:ext>
              </a:extLst>
            </p:cNvPr>
            <p:cNvSpPr>
              <a:spLocks noChangeAspect="1"/>
            </p:cNvSpPr>
            <p:nvPr/>
          </p:nvSpPr>
          <p:spPr bwMode="auto">
            <a:xfrm flipH="1">
              <a:off x="10875740" y="2646692"/>
              <a:ext cx="968375" cy="90011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0564" name="AutoShape 5589">
              <a:extLst>
                <a:ext uri="{FF2B5EF4-FFF2-40B4-BE49-F238E27FC236}">
                  <a16:creationId xmlns:a16="http://schemas.microsoft.com/office/drawing/2014/main" id="{BCD46025-2546-356C-FDAA-7FF0C88EF845}"/>
                </a:ext>
              </a:extLst>
            </p:cNvPr>
            <p:cNvSpPr>
              <a:spLocks noChangeArrowheads="1"/>
            </p:cNvSpPr>
            <p:nvPr/>
          </p:nvSpPr>
          <p:spPr bwMode="auto">
            <a:xfrm>
              <a:off x="8544272" y="3121651"/>
              <a:ext cx="63500" cy="180000"/>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65" name="AutoShape 5590">
              <a:extLst>
                <a:ext uri="{FF2B5EF4-FFF2-40B4-BE49-F238E27FC236}">
                  <a16:creationId xmlns:a16="http://schemas.microsoft.com/office/drawing/2014/main" id="{692CF87E-3329-D46E-0C46-31067C7B521F}"/>
                </a:ext>
              </a:extLst>
            </p:cNvPr>
            <p:cNvSpPr>
              <a:spLocks noChangeArrowheads="1"/>
            </p:cNvSpPr>
            <p:nvPr/>
          </p:nvSpPr>
          <p:spPr bwMode="auto">
            <a:xfrm>
              <a:off x="8764042" y="2859116"/>
              <a:ext cx="77787" cy="324000"/>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66" name="AutoShape 5591">
              <a:extLst>
                <a:ext uri="{FF2B5EF4-FFF2-40B4-BE49-F238E27FC236}">
                  <a16:creationId xmlns:a16="http://schemas.microsoft.com/office/drawing/2014/main" id="{17B61215-F070-3C86-9B28-D3B8609E04FA}"/>
                </a:ext>
              </a:extLst>
            </p:cNvPr>
            <p:cNvSpPr>
              <a:spLocks noChangeArrowheads="1"/>
            </p:cNvSpPr>
            <p:nvPr/>
          </p:nvSpPr>
          <p:spPr bwMode="auto">
            <a:xfrm flipV="1">
              <a:off x="8981653" y="2661921"/>
              <a:ext cx="66675" cy="324000"/>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67" name="Freeform 5604">
              <a:extLst>
                <a:ext uri="{FF2B5EF4-FFF2-40B4-BE49-F238E27FC236}">
                  <a16:creationId xmlns:a16="http://schemas.microsoft.com/office/drawing/2014/main" id="{54E759C1-1A9D-2FBF-5458-F2E3068AEDF3}"/>
                </a:ext>
              </a:extLst>
            </p:cNvPr>
            <p:cNvSpPr>
              <a:spLocks noChangeAspect="1"/>
            </p:cNvSpPr>
            <p:nvPr/>
          </p:nvSpPr>
          <p:spPr bwMode="auto">
            <a:xfrm flipH="1">
              <a:off x="9023127" y="2646692"/>
              <a:ext cx="968375" cy="90011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0568" name="AutoShape 5626">
              <a:extLst>
                <a:ext uri="{FF2B5EF4-FFF2-40B4-BE49-F238E27FC236}">
                  <a16:creationId xmlns:a16="http://schemas.microsoft.com/office/drawing/2014/main" id="{471CDEDB-FF16-B6C5-1647-CCD47198AFB6}"/>
                </a:ext>
              </a:extLst>
            </p:cNvPr>
            <p:cNvSpPr>
              <a:spLocks noChangeArrowheads="1"/>
            </p:cNvSpPr>
            <p:nvPr/>
          </p:nvSpPr>
          <p:spPr bwMode="auto">
            <a:xfrm>
              <a:off x="10337875" y="3217622"/>
              <a:ext cx="68262" cy="127000"/>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69" name="任意多边形 209">
              <a:extLst>
                <a:ext uri="{FF2B5EF4-FFF2-40B4-BE49-F238E27FC236}">
                  <a16:creationId xmlns:a16="http://schemas.microsoft.com/office/drawing/2014/main" id="{72501EBC-D35A-8B6D-4892-16699039766E}"/>
                </a:ext>
              </a:extLst>
            </p:cNvPr>
            <p:cNvSpPr/>
            <p:nvPr/>
          </p:nvSpPr>
          <p:spPr>
            <a:xfrm>
              <a:off x="2326384" y="1780214"/>
              <a:ext cx="6346204" cy="1759654"/>
            </a:xfrm>
            <a:custGeom>
              <a:avLst/>
              <a:gdLst>
                <a:gd name="connsiteX0" fmla="*/ 3157312 w 6346204"/>
                <a:gd name="connsiteY0" fmla="*/ 506 h 1759654"/>
                <a:gd name="connsiteX1" fmla="*/ 3310010 w 6346204"/>
                <a:gd name="connsiteY1" fmla="*/ 2292 h 1759654"/>
                <a:gd name="connsiteX2" fmla="*/ 3671960 w 6346204"/>
                <a:gd name="connsiteY2" fmla="*/ 35629 h 1759654"/>
                <a:gd name="connsiteX3" fmla="*/ 4086298 w 6346204"/>
                <a:gd name="connsiteY3" fmla="*/ 116592 h 1759654"/>
                <a:gd name="connsiteX4" fmla="*/ 4395860 w 6346204"/>
                <a:gd name="connsiteY4" fmla="*/ 202317 h 1759654"/>
                <a:gd name="connsiteX5" fmla="*/ 4691135 w 6346204"/>
                <a:gd name="connsiteY5" fmla="*/ 316617 h 1759654"/>
                <a:gd name="connsiteX6" fmla="*/ 4914973 w 6346204"/>
                <a:gd name="connsiteY6" fmla="*/ 416629 h 1759654"/>
                <a:gd name="connsiteX7" fmla="*/ 5105472 w 6346204"/>
                <a:gd name="connsiteY7" fmla="*/ 516642 h 1759654"/>
                <a:gd name="connsiteX8" fmla="*/ 5381698 w 6346204"/>
                <a:gd name="connsiteY8" fmla="*/ 702379 h 1759654"/>
                <a:gd name="connsiteX9" fmla="*/ 5610297 w 6346204"/>
                <a:gd name="connsiteY9" fmla="*/ 897641 h 1759654"/>
                <a:gd name="connsiteX10" fmla="*/ 5848423 w 6346204"/>
                <a:gd name="connsiteY10" fmla="*/ 1145292 h 1759654"/>
                <a:gd name="connsiteX11" fmla="*/ 5927302 w 6346204"/>
                <a:gd name="connsiteY11" fmla="*/ 1242923 h 1759654"/>
                <a:gd name="connsiteX12" fmla="*/ 5982812 w 6346204"/>
                <a:gd name="connsiteY12" fmla="*/ 1319346 h 1759654"/>
                <a:gd name="connsiteX13" fmla="*/ 5982812 w 6346204"/>
                <a:gd name="connsiteY13" fmla="*/ 1316892 h 1759654"/>
                <a:gd name="connsiteX14" fmla="*/ 5992211 w 6346204"/>
                <a:gd name="connsiteY14" fmla="*/ 1329832 h 1759654"/>
                <a:gd name="connsiteX15" fmla="*/ 6111273 w 6346204"/>
                <a:gd name="connsiteY15" fmla="*/ 1501282 h 1759654"/>
                <a:gd name="connsiteX16" fmla="*/ 6211286 w 6346204"/>
                <a:gd name="connsiteY16" fmla="*/ 1653682 h 1759654"/>
                <a:gd name="connsiteX17" fmla="*/ 6282723 w 6346204"/>
                <a:gd name="connsiteY17" fmla="*/ 1734645 h 1759654"/>
                <a:gd name="connsiteX18" fmla="*/ 6344636 w 6346204"/>
                <a:gd name="connsiteY18" fmla="*/ 1758457 h 1759654"/>
                <a:gd name="connsiteX19" fmla="*/ 6337603 w 6346204"/>
                <a:gd name="connsiteY19" fmla="*/ 1757878 h 1759654"/>
                <a:gd name="connsiteX20" fmla="*/ 6343723 w 6346204"/>
                <a:gd name="connsiteY20" fmla="*/ 1759654 h 1759654"/>
                <a:gd name="connsiteX21" fmla="*/ 6215135 w 6346204"/>
                <a:gd name="connsiteY21" fmla="*/ 1735842 h 1759654"/>
                <a:gd name="connsiteX22" fmla="*/ 6115123 w 6346204"/>
                <a:gd name="connsiteY22" fmla="*/ 1640592 h 1759654"/>
                <a:gd name="connsiteX23" fmla="*/ 5996060 w 6346204"/>
                <a:gd name="connsiteY23" fmla="*/ 1483429 h 1759654"/>
                <a:gd name="connsiteX24" fmla="*/ 5905573 w 6346204"/>
                <a:gd name="connsiteY24" fmla="*/ 1350079 h 1759654"/>
                <a:gd name="connsiteX25" fmla="*/ 5762698 w 6346204"/>
                <a:gd name="connsiteY25" fmla="*/ 1169104 h 1759654"/>
                <a:gd name="connsiteX26" fmla="*/ 5634110 w 6346204"/>
                <a:gd name="connsiteY26" fmla="*/ 1040517 h 1759654"/>
                <a:gd name="connsiteX27" fmla="*/ 5495998 w 6346204"/>
                <a:gd name="connsiteY27" fmla="*/ 916692 h 1759654"/>
                <a:gd name="connsiteX28" fmla="*/ 5310261 w 6346204"/>
                <a:gd name="connsiteY28" fmla="*/ 764292 h 1759654"/>
                <a:gd name="connsiteX29" fmla="*/ 5148335 w 6346204"/>
                <a:gd name="connsiteY29" fmla="*/ 649992 h 1759654"/>
                <a:gd name="connsiteX30" fmla="*/ 4967361 w 6346204"/>
                <a:gd name="connsiteY30" fmla="*/ 540454 h 1759654"/>
                <a:gd name="connsiteX31" fmla="*/ 4786385 w 6346204"/>
                <a:gd name="connsiteY31" fmla="*/ 449967 h 1759654"/>
                <a:gd name="connsiteX32" fmla="*/ 4553024 w 6346204"/>
                <a:gd name="connsiteY32" fmla="*/ 354717 h 1759654"/>
                <a:gd name="connsiteX33" fmla="*/ 4357761 w 6346204"/>
                <a:gd name="connsiteY33" fmla="*/ 283279 h 1759654"/>
                <a:gd name="connsiteX34" fmla="*/ 4162498 w 6346204"/>
                <a:gd name="connsiteY34" fmla="*/ 221367 h 1759654"/>
                <a:gd name="connsiteX35" fmla="*/ 3971998 w 6346204"/>
                <a:gd name="connsiteY35" fmla="*/ 178504 h 1759654"/>
                <a:gd name="connsiteX36" fmla="*/ 3714823 w 6346204"/>
                <a:gd name="connsiteY36" fmla="*/ 130879 h 1759654"/>
                <a:gd name="connsiteX37" fmla="*/ 3500510 w 6346204"/>
                <a:gd name="connsiteY37" fmla="*/ 107067 h 1759654"/>
                <a:gd name="connsiteX38" fmla="*/ 3243335 w 6346204"/>
                <a:gd name="connsiteY38" fmla="*/ 88017 h 1759654"/>
                <a:gd name="connsiteX39" fmla="*/ 3009973 w 6346204"/>
                <a:gd name="connsiteY39" fmla="*/ 92779 h 1759654"/>
                <a:gd name="connsiteX40" fmla="*/ 2738510 w 6346204"/>
                <a:gd name="connsiteY40" fmla="*/ 111829 h 1759654"/>
                <a:gd name="connsiteX41" fmla="*/ 2505148 w 6346204"/>
                <a:gd name="connsiteY41" fmla="*/ 149929 h 1759654"/>
                <a:gd name="connsiteX42" fmla="*/ 2290835 w 6346204"/>
                <a:gd name="connsiteY42" fmla="*/ 197554 h 1759654"/>
                <a:gd name="connsiteX43" fmla="*/ 2109860 w 6346204"/>
                <a:gd name="connsiteY43" fmla="*/ 254704 h 1759654"/>
                <a:gd name="connsiteX44" fmla="*/ 1886024 w 6346204"/>
                <a:gd name="connsiteY44" fmla="*/ 335667 h 1759654"/>
                <a:gd name="connsiteX45" fmla="*/ 1685998 w 6346204"/>
                <a:gd name="connsiteY45" fmla="*/ 421392 h 1759654"/>
                <a:gd name="connsiteX46" fmla="*/ 1490735 w 6346204"/>
                <a:gd name="connsiteY46" fmla="*/ 521404 h 1759654"/>
                <a:gd name="connsiteX47" fmla="*/ 1309760 w 6346204"/>
                <a:gd name="connsiteY47" fmla="*/ 621417 h 1759654"/>
                <a:gd name="connsiteX48" fmla="*/ 1124023 w 6346204"/>
                <a:gd name="connsiteY48" fmla="*/ 735717 h 1759654"/>
                <a:gd name="connsiteX49" fmla="*/ 952572 w 6346204"/>
                <a:gd name="connsiteY49" fmla="*/ 854779 h 1759654"/>
                <a:gd name="connsiteX50" fmla="*/ 795410 w 6346204"/>
                <a:gd name="connsiteY50" fmla="*/ 978604 h 1759654"/>
                <a:gd name="connsiteX51" fmla="*/ 652535 w 6346204"/>
                <a:gd name="connsiteY51" fmla="*/ 1116717 h 1759654"/>
                <a:gd name="connsiteX52" fmla="*/ 500135 w 6346204"/>
                <a:gd name="connsiteY52" fmla="*/ 1278642 h 1759654"/>
                <a:gd name="connsiteX53" fmla="*/ 385835 w 6346204"/>
                <a:gd name="connsiteY53" fmla="*/ 1426279 h 1759654"/>
                <a:gd name="connsiteX54" fmla="*/ 285823 w 6346204"/>
                <a:gd name="connsiteY54" fmla="*/ 1545342 h 1759654"/>
                <a:gd name="connsiteX55" fmla="*/ 190573 w 6346204"/>
                <a:gd name="connsiteY55" fmla="*/ 1645354 h 1759654"/>
                <a:gd name="connsiteX56" fmla="*/ 90561 w 6346204"/>
                <a:gd name="connsiteY56" fmla="*/ 1683455 h 1759654"/>
                <a:gd name="connsiteX57" fmla="*/ 72 w 6346204"/>
                <a:gd name="connsiteY57" fmla="*/ 1664404 h 1759654"/>
                <a:gd name="connsiteX58" fmla="*/ 76273 w 6346204"/>
                <a:gd name="connsiteY58" fmla="*/ 1635829 h 1759654"/>
                <a:gd name="connsiteX59" fmla="*/ 128660 w 6346204"/>
                <a:gd name="connsiteY59" fmla="*/ 1597729 h 1759654"/>
                <a:gd name="connsiteX60" fmla="*/ 181048 w 6346204"/>
                <a:gd name="connsiteY60" fmla="*/ 1526292 h 1759654"/>
                <a:gd name="connsiteX61" fmla="*/ 271535 w 6346204"/>
                <a:gd name="connsiteY61" fmla="*/ 1411992 h 1759654"/>
                <a:gd name="connsiteX62" fmla="*/ 376310 w 6346204"/>
                <a:gd name="connsiteY62" fmla="*/ 1283404 h 1759654"/>
                <a:gd name="connsiteX63" fmla="*/ 614435 w 6346204"/>
                <a:gd name="connsiteY63" fmla="*/ 1021467 h 1759654"/>
                <a:gd name="connsiteX64" fmla="*/ 814460 w 6346204"/>
                <a:gd name="connsiteY64" fmla="*/ 840492 h 1759654"/>
                <a:gd name="connsiteX65" fmla="*/ 1019248 w 6346204"/>
                <a:gd name="connsiteY65" fmla="*/ 692854 h 1759654"/>
                <a:gd name="connsiteX66" fmla="*/ 1262135 w 6346204"/>
                <a:gd name="connsiteY66" fmla="*/ 540454 h 1759654"/>
                <a:gd name="connsiteX67" fmla="*/ 1566935 w 6346204"/>
                <a:gd name="connsiteY67" fmla="*/ 378529 h 1759654"/>
                <a:gd name="connsiteX68" fmla="*/ 1871735 w 6346204"/>
                <a:gd name="connsiteY68" fmla="*/ 240417 h 1759654"/>
                <a:gd name="connsiteX69" fmla="*/ 2247973 w 6346204"/>
                <a:gd name="connsiteY69" fmla="*/ 116592 h 1759654"/>
                <a:gd name="connsiteX70" fmla="*/ 2605160 w 6346204"/>
                <a:gd name="connsiteY70" fmla="*/ 40392 h 1759654"/>
                <a:gd name="connsiteX71" fmla="*/ 3000448 w 6346204"/>
                <a:gd name="connsiteY71" fmla="*/ 7054 h 1759654"/>
                <a:gd name="connsiteX72" fmla="*/ 3157312 w 6346204"/>
                <a:gd name="connsiteY72" fmla="*/ 506 h 175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346204" h="1759654">
                  <a:moveTo>
                    <a:pt x="3157312" y="506"/>
                  </a:moveTo>
                  <a:cubicBezTo>
                    <a:pt x="3206029" y="-486"/>
                    <a:pt x="3254050" y="-89"/>
                    <a:pt x="3310010" y="2292"/>
                  </a:cubicBezTo>
                  <a:cubicBezTo>
                    <a:pt x="3421929" y="7054"/>
                    <a:pt x="3542579" y="16579"/>
                    <a:pt x="3671960" y="35629"/>
                  </a:cubicBezTo>
                  <a:cubicBezTo>
                    <a:pt x="3801341" y="54679"/>
                    <a:pt x="3965648" y="88811"/>
                    <a:pt x="4086298" y="116592"/>
                  </a:cubicBezTo>
                  <a:cubicBezTo>
                    <a:pt x="4206948" y="144373"/>
                    <a:pt x="4295054" y="168980"/>
                    <a:pt x="4395860" y="202317"/>
                  </a:cubicBezTo>
                  <a:cubicBezTo>
                    <a:pt x="4496666" y="235654"/>
                    <a:pt x="4604616" y="280898"/>
                    <a:pt x="4691135" y="316617"/>
                  </a:cubicBezTo>
                  <a:cubicBezTo>
                    <a:pt x="4777654" y="352336"/>
                    <a:pt x="4845917" y="383292"/>
                    <a:pt x="4914973" y="416629"/>
                  </a:cubicBezTo>
                  <a:cubicBezTo>
                    <a:pt x="4984029" y="449966"/>
                    <a:pt x="5027684" y="469017"/>
                    <a:pt x="5105472" y="516642"/>
                  </a:cubicBezTo>
                  <a:cubicBezTo>
                    <a:pt x="5183260" y="564267"/>
                    <a:pt x="5297561" y="638879"/>
                    <a:pt x="5381698" y="702379"/>
                  </a:cubicBezTo>
                  <a:cubicBezTo>
                    <a:pt x="5465835" y="765879"/>
                    <a:pt x="5532510" y="823822"/>
                    <a:pt x="5610297" y="897641"/>
                  </a:cubicBezTo>
                  <a:cubicBezTo>
                    <a:pt x="5688084" y="971460"/>
                    <a:pt x="5784923" y="1073061"/>
                    <a:pt x="5848423" y="1145292"/>
                  </a:cubicBezTo>
                  <a:cubicBezTo>
                    <a:pt x="5880173" y="1181407"/>
                    <a:pt x="5904977" y="1212959"/>
                    <a:pt x="5927302" y="1242923"/>
                  </a:cubicBezTo>
                  <a:lnTo>
                    <a:pt x="5982812" y="1319346"/>
                  </a:lnTo>
                  <a:lnTo>
                    <a:pt x="5982812" y="1316892"/>
                  </a:lnTo>
                  <a:lnTo>
                    <a:pt x="5992211" y="1329832"/>
                  </a:lnTo>
                  <a:cubicBezTo>
                    <a:pt x="6035867" y="1389363"/>
                    <a:pt x="6074761" y="1447307"/>
                    <a:pt x="6111273" y="1501282"/>
                  </a:cubicBezTo>
                  <a:cubicBezTo>
                    <a:pt x="6147785" y="1555257"/>
                    <a:pt x="6182711" y="1614788"/>
                    <a:pt x="6211286" y="1653682"/>
                  </a:cubicBezTo>
                  <a:cubicBezTo>
                    <a:pt x="6239861" y="1692576"/>
                    <a:pt x="6260498" y="1717183"/>
                    <a:pt x="6282723" y="1734645"/>
                  </a:cubicBezTo>
                  <a:cubicBezTo>
                    <a:pt x="6304948" y="1752107"/>
                    <a:pt x="6355748" y="1758457"/>
                    <a:pt x="6344636" y="1758457"/>
                  </a:cubicBezTo>
                  <a:lnTo>
                    <a:pt x="6337603" y="1757878"/>
                  </a:lnTo>
                  <a:lnTo>
                    <a:pt x="6343723" y="1759654"/>
                  </a:lnTo>
                  <a:cubicBezTo>
                    <a:pt x="6332611" y="1759654"/>
                    <a:pt x="6253235" y="1755686"/>
                    <a:pt x="6215135" y="1735842"/>
                  </a:cubicBezTo>
                  <a:cubicBezTo>
                    <a:pt x="6177035" y="1715998"/>
                    <a:pt x="6151635" y="1682661"/>
                    <a:pt x="6115123" y="1640592"/>
                  </a:cubicBezTo>
                  <a:cubicBezTo>
                    <a:pt x="6078611" y="1598523"/>
                    <a:pt x="6030985" y="1531848"/>
                    <a:pt x="5996060" y="1483429"/>
                  </a:cubicBezTo>
                  <a:cubicBezTo>
                    <a:pt x="5961135" y="1435010"/>
                    <a:pt x="5944467" y="1402466"/>
                    <a:pt x="5905573" y="1350079"/>
                  </a:cubicBezTo>
                  <a:cubicBezTo>
                    <a:pt x="5866679" y="1297691"/>
                    <a:pt x="5807942" y="1220698"/>
                    <a:pt x="5762698" y="1169104"/>
                  </a:cubicBezTo>
                  <a:cubicBezTo>
                    <a:pt x="5717454" y="1117510"/>
                    <a:pt x="5678560" y="1082586"/>
                    <a:pt x="5634110" y="1040517"/>
                  </a:cubicBezTo>
                  <a:cubicBezTo>
                    <a:pt x="5589660" y="998448"/>
                    <a:pt x="5549973" y="962730"/>
                    <a:pt x="5495998" y="916692"/>
                  </a:cubicBezTo>
                  <a:cubicBezTo>
                    <a:pt x="5442023" y="870655"/>
                    <a:pt x="5368205" y="808742"/>
                    <a:pt x="5310261" y="764292"/>
                  </a:cubicBezTo>
                  <a:cubicBezTo>
                    <a:pt x="5252317" y="719842"/>
                    <a:pt x="5205485" y="687298"/>
                    <a:pt x="5148335" y="649992"/>
                  </a:cubicBezTo>
                  <a:cubicBezTo>
                    <a:pt x="5091185" y="612686"/>
                    <a:pt x="5027686" y="573792"/>
                    <a:pt x="4967361" y="540454"/>
                  </a:cubicBezTo>
                  <a:cubicBezTo>
                    <a:pt x="4907036" y="507116"/>
                    <a:pt x="4855441" y="480923"/>
                    <a:pt x="4786385" y="449967"/>
                  </a:cubicBezTo>
                  <a:cubicBezTo>
                    <a:pt x="4717329" y="419011"/>
                    <a:pt x="4624461" y="382498"/>
                    <a:pt x="4553024" y="354717"/>
                  </a:cubicBezTo>
                  <a:cubicBezTo>
                    <a:pt x="4487936" y="330904"/>
                    <a:pt x="4422849" y="305504"/>
                    <a:pt x="4357761" y="283279"/>
                  </a:cubicBezTo>
                  <a:cubicBezTo>
                    <a:pt x="4292673" y="261054"/>
                    <a:pt x="4226792" y="238830"/>
                    <a:pt x="4162498" y="221367"/>
                  </a:cubicBezTo>
                  <a:cubicBezTo>
                    <a:pt x="4098204" y="203905"/>
                    <a:pt x="4046610" y="193585"/>
                    <a:pt x="3971998" y="178504"/>
                  </a:cubicBezTo>
                  <a:cubicBezTo>
                    <a:pt x="3897386" y="163423"/>
                    <a:pt x="3793404" y="142785"/>
                    <a:pt x="3714823" y="130879"/>
                  </a:cubicBezTo>
                  <a:cubicBezTo>
                    <a:pt x="3636242" y="118973"/>
                    <a:pt x="3579091" y="114211"/>
                    <a:pt x="3500510" y="107067"/>
                  </a:cubicBezTo>
                  <a:cubicBezTo>
                    <a:pt x="3421929" y="99923"/>
                    <a:pt x="3325091" y="90398"/>
                    <a:pt x="3243335" y="88017"/>
                  </a:cubicBezTo>
                  <a:cubicBezTo>
                    <a:pt x="3161579" y="85636"/>
                    <a:pt x="3094111" y="88810"/>
                    <a:pt x="3009973" y="92779"/>
                  </a:cubicBezTo>
                  <a:cubicBezTo>
                    <a:pt x="2925836" y="96748"/>
                    <a:pt x="2822648" y="102304"/>
                    <a:pt x="2738510" y="111829"/>
                  </a:cubicBezTo>
                  <a:cubicBezTo>
                    <a:pt x="2654373" y="121354"/>
                    <a:pt x="2579760" y="135642"/>
                    <a:pt x="2505148" y="149929"/>
                  </a:cubicBezTo>
                  <a:cubicBezTo>
                    <a:pt x="2430536" y="164216"/>
                    <a:pt x="2356716" y="180092"/>
                    <a:pt x="2290835" y="197554"/>
                  </a:cubicBezTo>
                  <a:cubicBezTo>
                    <a:pt x="2224954" y="215016"/>
                    <a:pt x="2177329" y="231685"/>
                    <a:pt x="2109860" y="254704"/>
                  </a:cubicBezTo>
                  <a:cubicBezTo>
                    <a:pt x="2042391" y="277723"/>
                    <a:pt x="1956668" y="307886"/>
                    <a:pt x="1886024" y="335667"/>
                  </a:cubicBezTo>
                  <a:cubicBezTo>
                    <a:pt x="1815380" y="363448"/>
                    <a:pt x="1751880" y="390436"/>
                    <a:pt x="1685998" y="421392"/>
                  </a:cubicBezTo>
                  <a:cubicBezTo>
                    <a:pt x="1620117" y="452348"/>
                    <a:pt x="1553441" y="488067"/>
                    <a:pt x="1490735" y="521404"/>
                  </a:cubicBezTo>
                  <a:cubicBezTo>
                    <a:pt x="1428029" y="554741"/>
                    <a:pt x="1370879" y="585698"/>
                    <a:pt x="1309760" y="621417"/>
                  </a:cubicBezTo>
                  <a:cubicBezTo>
                    <a:pt x="1248641" y="657136"/>
                    <a:pt x="1183554" y="696823"/>
                    <a:pt x="1124023" y="735717"/>
                  </a:cubicBezTo>
                  <a:cubicBezTo>
                    <a:pt x="1064492" y="774611"/>
                    <a:pt x="1007341" y="814298"/>
                    <a:pt x="952572" y="854779"/>
                  </a:cubicBezTo>
                  <a:cubicBezTo>
                    <a:pt x="897803" y="895260"/>
                    <a:pt x="845416" y="934948"/>
                    <a:pt x="795410" y="978604"/>
                  </a:cubicBezTo>
                  <a:cubicBezTo>
                    <a:pt x="745404" y="1022260"/>
                    <a:pt x="701748" y="1066711"/>
                    <a:pt x="652535" y="1116717"/>
                  </a:cubicBezTo>
                  <a:cubicBezTo>
                    <a:pt x="603322" y="1166723"/>
                    <a:pt x="544585" y="1227048"/>
                    <a:pt x="500135" y="1278642"/>
                  </a:cubicBezTo>
                  <a:cubicBezTo>
                    <a:pt x="455685" y="1330236"/>
                    <a:pt x="421554" y="1381829"/>
                    <a:pt x="385835" y="1426279"/>
                  </a:cubicBezTo>
                  <a:cubicBezTo>
                    <a:pt x="350116" y="1470729"/>
                    <a:pt x="318367" y="1508830"/>
                    <a:pt x="285823" y="1545342"/>
                  </a:cubicBezTo>
                  <a:cubicBezTo>
                    <a:pt x="253279" y="1581854"/>
                    <a:pt x="223117" y="1622335"/>
                    <a:pt x="190573" y="1645354"/>
                  </a:cubicBezTo>
                  <a:cubicBezTo>
                    <a:pt x="158029" y="1668373"/>
                    <a:pt x="122311" y="1680280"/>
                    <a:pt x="90561" y="1683455"/>
                  </a:cubicBezTo>
                  <a:cubicBezTo>
                    <a:pt x="58811" y="1686630"/>
                    <a:pt x="2453" y="1672342"/>
                    <a:pt x="72" y="1664404"/>
                  </a:cubicBezTo>
                  <a:cubicBezTo>
                    <a:pt x="-2309" y="1656466"/>
                    <a:pt x="54842" y="1646941"/>
                    <a:pt x="76273" y="1635829"/>
                  </a:cubicBezTo>
                  <a:cubicBezTo>
                    <a:pt x="97704" y="1624717"/>
                    <a:pt x="111198" y="1615985"/>
                    <a:pt x="128660" y="1597729"/>
                  </a:cubicBezTo>
                  <a:cubicBezTo>
                    <a:pt x="146122" y="1579473"/>
                    <a:pt x="157236" y="1557248"/>
                    <a:pt x="181048" y="1526292"/>
                  </a:cubicBezTo>
                  <a:cubicBezTo>
                    <a:pt x="204861" y="1495336"/>
                    <a:pt x="238991" y="1452473"/>
                    <a:pt x="271535" y="1411992"/>
                  </a:cubicBezTo>
                  <a:cubicBezTo>
                    <a:pt x="304079" y="1371511"/>
                    <a:pt x="319160" y="1348491"/>
                    <a:pt x="376310" y="1283404"/>
                  </a:cubicBezTo>
                  <a:cubicBezTo>
                    <a:pt x="433460" y="1218317"/>
                    <a:pt x="541410" y="1095286"/>
                    <a:pt x="614435" y="1021467"/>
                  </a:cubicBezTo>
                  <a:cubicBezTo>
                    <a:pt x="687460" y="947648"/>
                    <a:pt x="746991" y="895261"/>
                    <a:pt x="814460" y="840492"/>
                  </a:cubicBezTo>
                  <a:cubicBezTo>
                    <a:pt x="881929" y="785723"/>
                    <a:pt x="944636" y="742860"/>
                    <a:pt x="1019248" y="692854"/>
                  </a:cubicBezTo>
                  <a:cubicBezTo>
                    <a:pt x="1093861" y="642848"/>
                    <a:pt x="1170854" y="592842"/>
                    <a:pt x="1262135" y="540454"/>
                  </a:cubicBezTo>
                  <a:cubicBezTo>
                    <a:pt x="1353416" y="488067"/>
                    <a:pt x="1465335" y="428535"/>
                    <a:pt x="1566935" y="378529"/>
                  </a:cubicBezTo>
                  <a:cubicBezTo>
                    <a:pt x="1668535" y="328523"/>
                    <a:pt x="1758229" y="284073"/>
                    <a:pt x="1871735" y="240417"/>
                  </a:cubicBezTo>
                  <a:cubicBezTo>
                    <a:pt x="1985241" y="196761"/>
                    <a:pt x="2125736" y="149930"/>
                    <a:pt x="2247973" y="116592"/>
                  </a:cubicBezTo>
                  <a:cubicBezTo>
                    <a:pt x="2370211" y="83255"/>
                    <a:pt x="2479747" y="58648"/>
                    <a:pt x="2605160" y="40392"/>
                  </a:cubicBezTo>
                  <a:cubicBezTo>
                    <a:pt x="2730573" y="22136"/>
                    <a:pt x="2882973" y="13404"/>
                    <a:pt x="3000448" y="7054"/>
                  </a:cubicBezTo>
                  <a:cubicBezTo>
                    <a:pt x="3059185" y="3879"/>
                    <a:pt x="3108596" y="1498"/>
                    <a:pt x="3157312" y="506"/>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oAutofit/>
            </a:bodyPr>
            <a:lstStyle/>
            <a:p>
              <a:endParaRPr lang="zh-CN" altLang="en-US"/>
            </a:p>
          </p:txBody>
        </p:sp>
        <p:sp>
          <p:nvSpPr>
            <p:cNvPr id="320570" name="任意多边形 81">
              <a:extLst>
                <a:ext uri="{FF2B5EF4-FFF2-40B4-BE49-F238E27FC236}">
                  <a16:creationId xmlns:a16="http://schemas.microsoft.com/office/drawing/2014/main" id="{CCF9B6CA-26DF-D581-3F28-07DA206CB91E}"/>
                </a:ext>
              </a:extLst>
            </p:cNvPr>
            <p:cNvSpPr/>
            <p:nvPr/>
          </p:nvSpPr>
          <p:spPr>
            <a:xfrm rot="500577">
              <a:off x="4429424" y="1261992"/>
              <a:ext cx="3652438" cy="1803747"/>
            </a:xfrm>
            <a:custGeom>
              <a:avLst/>
              <a:gdLst>
                <a:gd name="connsiteX0" fmla="*/ 7806 w 3644718"/>
                <a:gd name="connsiteY0" fmla="*/ 1726406 h 1816977"/>
                <a:gd name="connsiteX1" fmla="*/ 198306 w 3644718"/>
                <a:gd name="connsiteY1" fmla="*/ 1631156 h 1816977"/>
                <a:gd name="connsiteX2" fmla="*/ 364993 w 3644718"/>
                <a:gd name="connsiteY2" fmla="*/ 1554956 h 1816977"/>
                <a:gd name="connsiteX3" fmla="*/ 574543 w 3644718"/>
                <a:gd name="connsiteY3" fmla="*/ 1473993 h 1816977"/>
                <a:gd name="connsiteX4" fmla="*/ 760281 w 3644718"/>
                <a:gd name="connsiteY4" fmla="*/ 1416843 h 1816977"/>
                <a:gd name="connsiteX5" fmla="*/ 993643 w 3644718"/>
                <a:gd name="connsiteY5" fmla="*/ 1359693 h 1816977"/>
                <a:gd name="connsiteX6" fmla="*/ 1236531 w 3644718"/>
                <a:gd name="connsiteY6" fmla="*/ 1316831 h 1816977"/>
                <a:gd name="connsiteX7" fmla="*/ 1493706 w 3644718"/>
                <a:gd name="connsiteY7" fmla="*/ 1293018 h 1816977"/>
                <a:gd name="connsiteX8" fmla="*/ 1746118 w 3644718"/>
                <a:gd name="connsiteY8" fmla="*/ 1293018 h 1816977"/>
                <a:gd name="connsiteX9" fmla="*/ 1917568 w 3644718"/>
                <a:gd name="connsiteY9" fmla="*/ 1307306 h 1816977"/>
                <a:gd name="connsiteX10" fmla="*/ 2136643 w 3644718"/>
                <a:gd name="connsiteY10" fmla="*/ 1354931 h 1816977"/>
                <a:gd name="connsiteX11" fmla="*/ 2350956 w 3644718"/>
                <a:gd name="connsiteY11" fmla="*/ 1426368 h 1816977"/>
                <a:gd name="connsiteX12" fmla="*/ 2536693 w 3644718"/>
                <a:gd name="connsiteY12" fmla="*/ 1497806 h 1816977"/>
                <a:gd name="connsiteX13" fmla="*/ 2760531 w 3644718"/>
                <a:gd name="connsiteY13" fmla="*/ 1569243 h 1816977"/>
                <a:gd name="connsiteX14" fmla="*/ 3003418 w 3644718"/>
                <a:gd name="connsiteY14" fmla="*/ 1602581 h 1816977"/>
                <a:gd name="connsiteX15" fmla="*/ 3179631 w 3644718"/>
                <a:gd name="connsiteY15" fmla="*/ 1574006 h 1816977"/>
                <a:gd name="connsiteX16" fmla="*/ 3298693 w 3644718"/>
                <a:gd name="connsiteY16" fmla="*/ 1521618 h 1816977"/>
                <a:gd name="connsiteX17" fmla="*/ 3374893 w 3644718"/>
                <a:gd name="connsiteY17" fmla="*/ 1450181 h 1816977"/>
                <a:gd name="connsiteX18" fmla="*/ 3455856 w 3644718"/>
                <a:gd name="connsiteY18" fmla="*/ 1354931 h 1816977"/>
                <a:gd name="connsiteX19" fmla="*/ 3517768 w 3644718"/>
                <a:gd name="connsiteY19" fmla="*/ 1202531 h 1816977"/>
                <a:gd name="connsiteX20" fmla="*/ 3541581 w 3644718"/>
                <a:gd name="connsiteY20" fmla="*/ 1045368 h 1816977"/>
                <a:gd name="connsiteX21" fmla="*/ 3489193 w 3644718"/>
                <a:gd name="connsiteY21" fmla="*/ 869156 h 1816977"/>
                <a:gd name="connsiteX22" fmla="*/ 3398706 w 3644718"/>
                <a:gd name="connsiteY22" fmla="*/ 740568 h 1816977"/>
                <a:gd name="connsiteX23" fmla="*/ 3265356 w 3644718"/>
                <a:gd name="connsiteY23" fmla="*/ 631031 h 1816977"/>
                <a:gd name="connsiteX24" fmla="*/ 3151056 w 3644718"/>
                <a:gd name="connsiteY24" fmla="*/ 521493 h 1816977"/>
                <a:gd name="connsiteX25" fmla="*/ 3046281 w 3644718"/>
                <a:gd name="connsiteY25" fmla="*/ 392906 h 1816977"/>
                <a:gd name="connsiteX26" fmla="*/ 2993893 w 3644718"/>
                <a:gd name="connsiteY26" fmla="*/ 292893 h 1816977"/>
                <a:gd name="connsiteX27" fmla="*/ 2931981 w 3644718"/>
                <a:gd name="connsiteY27" fmla="*/ 164306 h 1816977"/>
                <a:gd name="connsiteX28" fmla="*/ 2903406 w 3644718"/>
                <a:gd name="connsiteY28" fmla="*/ 59531 h 1816977"/>
                <a:gd name="connsiteX29" fmla="*/ 2889118 w 3644718"/>
                <a:gd name="connsiteY29" fmla="*/ 7143 h 1816977"/>
                <a:gd name="connsiteX30" fmla="*/ 2984368 w 3644718"/>
                <a:gd name="connsiteY30" fmla="*/ 11906 h 1816977"/>
                <a:gd name="connsiteX31" fmla="*/ 3008181 w 3644718"/>
                <a:gd name="connsiteY31" fmla="*/ 111918 h 1816977"/>
                <a:gd name="connsiteX32" fmla="*/ 3074856 w 3644718"/>
                <a:gd name="connsiteY32" fmla="*/ 273843 h 1816977"/>
                <a:gd name="connsiteX33" fmla="*/ 3136768 w 3644718"/>
                <a:gd name="connsiteY33" fmla="*/ 383381 h 1816977"/>
                <a:gd name="connsiteX34" fmla="*/ 3217731 w 3644718"/>
                <a:gd name="connsiteY34" fmla="*/ 483393 h 1816977"/>
                <a:gd name="connsiteX35" fmla="*/ 3298693 w 3644718"/>
                <a:gd name="connsiteY35" fmla="*/ 573881 h 1816977"/>
                <a:gd name="connsiteX36" fmla="*/ 3403468 w 3644718"/>
                <a:gd name="connsiteY36" fmla="*/ 654843 h 1816977"/>
                <a:gd name="connsiteX37" fmla="*/ 3503481 w 3644718"/>
                <a:gd name="connsiteY37" fmla="*/ 731043 h 1816977"/>
                <a:gd name="connsiteX38" fmla="*/ 3613018 w 3644718"/>
                <a:gd name="connsiteY38" fmla="*/ 892968 h 1816977"/>
                <a:gd name="connsiteX39" fmla="*/ 3641593 w 3644718"/>
                <a:gd name="connsiteY39" fmla="*/ 1050131 h 1816977"/>
                <a:gd name="connsiteX40" fmla="*/ 3627306 w 3644718"/>
                <a:gd name="connsiteY40" fmla="*/ 1254918 h 1816977"/>
                <a:gd name="connsiteX41" fmla="*/ 3493956 w 3644718"/>
                <a:gd name="connsiteY41" fmla="*/ 1478756 h 1816977"/>
                <a:gd name="connsiteX42" fmla="*/ 3308218 w 3644718"/>
                <a:gd name="connsiteY42" fmla="*/ 1616868 h 1816977"/>
                <a:gd name="connsiteX43" fmla="*/ 3108193 w 3644718"/>
                <a:gd name="connsiteY43" fmla="*/ 1688306 h 1816977"/>
                <a:gd name="connsiteX44" fmla="*/ 2870068 w 3644718"/>
                <a:gd name="connsiteY44" fmla="*/ 1683543 h 1816977"/>
                <a:gd name="connsiteX45" fmla="*/ 2622418 w 3644718"/>
                <a:gd name="connsiteY45" fmla="*/ 1607343 h 1816977"/>
                <a:gd name="connsiteX46" fmla="*/ 2431918 w 3644718"/>
                <a:gd name="connsiteY46" fmla="*/ 1521618 h 1816977"/>
                <a:gd name="connsiteX47" fmla="*/ 2141406 w 3644718"/>
                <a:gd name="connsiteY47" fmla="*/ 1435893 h 1816977"/>
                <a:gd name="connsiteX48" fmla="*/ 1888993 w 3644718"/>
                <a:gd name="connsiteY48" fmla="*/ 1402556 h 1816977"/>
                <a:gd name="connsiteX49" fmla="*/ 1669918 w 3644718"/>
                <a:gd name="connsiteY49" fmla="*/ 1383506 h 1816977"/>
                <a:gd name="connsiteX50" fmla="*/ 1479418 w 3644718"/>
                <a:gd name="connsiteY50" fmla="*/ 1383506 h 1816977"/>
                <a:gd name="connsiteX51" fmla="*/ 1107943 w 3644718"/>
                <a:gd name="connsiteY51" fmla="*/ 1431131 h 1816977"/>
                <a:gd name="connsiteX52" fmla="*/ 860293 w 3644718"/>
                <a:gd name="connsiteY52" fmla="*/ 1488281 h 1816977"/>
                <a:gd name="connsiteX53" fmla="*/ 493581 w 3644718"/>
                <a:gd name="connsiteY53" fmla="*/ 1602581 h 1816977"/>
                <a:gd name="connsiteX54" fmla="*/ 298318 w 3644718"/>
                <a:gd name="connsiteY54" fmla="*/ 1693068 h 1816977"/>
                <a:gd name="connsiteX55" fmla="*/ 169731 w 3644718"/>
                <a:gd name="connsiteY55" fmla="*/ 1750218 h 1816977"/>
                <a:gd name="connsiteX56" fmla="*/ 50668 w 3644718"/>
                <a:gd name="connsiteY56" fmla="*/ 1816893 h 1816977"/>
                <a:gd name="connsiteX57" fmla="*/ 7806 w 3644718"/>
                <a:gd name="connsiteY57" fmla="*/ 1726406 h 1816977"/>
                <a:gd name="connsiteX0" fmla="*/ 8786 w 3645698"/>
                <a:gd name="connsiteY0" fmla="*/ 1726406 h 1807472"/>
                <a:gd name="connsiteX1" fmla="*/ 199286 w 3645698"/>
                <a:gd name="connsiteY1" fmla="*/ 1631156 h 1807472"/>
                <a:gd name="connsiteX2" fmla="*/ 365973 w 3645698"/>
                <a:gd name="connsiteY2" fmla="*/ 1554956 h 1807472"/>
                <a:gd name="connsiteX3" fmla="*/ 575523 w 3645698"/>
                <a:gd name="connsiteY3" fmla="*/ 1473993 h 1807472"/>
                <a:gd name="connsiteX4" fmla="*/ 761261 w 3645698"/>
                <a:gd name="connsiteY4" fmla="*/ 1416843 h 1807472"/>
                <a:gd name="connsiteX5" fmla="*/ 994623 w 3645698"/>
                <a:gd name="connsiteY5" fmla="*/ 1359693 h 1807472"/>
                <a:gd name="connsiteX6" fmla="*/ 1237511 w 3645698"/>
                <a:gd name="connsiteY6" fmla="*/ 1316831 h 1807472"/>
                <a:gd name="connsiteX7" fmla="*/ 1494686 w 3645698"/>
                <a:gd name="connsiteY7" fmla="*/ 1293018 h 1807472"/>
                <a:gd name="connsiteX8" fmla="*/ 1747098 w 3645698"/>
                <a:gd name="connsiteY8" fmla="*/ 1293018 h 1807472"/>
                <a:gd name="connsiteX9" fmla="*/ 1918548 w 3645698"/>
                <a:gd name="connsiteY9" fmla="*/ 1307306 h 1807472"/>
                <a:gd name="connsiteX10" fmla="*/ 2137623 w 3645698"/>
                <a:gd name="connsiteY10" fmla="*/ 1354931 h 1807472"/>
                <a:gd name="connsiteX11" fmla="*/ 2351936 w 3645698"/>
                <a:gd name="connsiteY11" fmla="*/ 1426368 h 1807472"/>
                <a:gd name="connsiteX12" fmla="*/ 2537673 w 3645698"/>
                <a:gd name="connsiteY12" fmla="*/ 1497806 h 1807472"/>
                <a:gd name="connsiteX13" fmla="*/ 2761511 w 3645698"/>
                <a:gd name="connsiteY13" fmla="*/ 1569243 h 1807472"/>
                <a:gd name="connsiteX14" fmla="*/ 3004398 w 3645698"/>
                <a:gd name="connsiteY14" fmla="*/ 1602581 h 1807472"/>
                <a:gd name="connsiteX15" fmla="*/ 3180611 w 3645698"/>
                <a:gd name="connsiteY15" fmla="*/ 1574006 h 1807472"/>
                <a:gd name="connsiteX16" fmla="*/ 3299673 w 3645698"/>
                <a:gd name="connsiteY16" fmla="*/ 1521618 h 1807472"/>
                <a:gd name="connsiteX17" fmla="*/ 3375873 w 3645698"/>
                <a:gd name="connsiteY17" fmla="*/ 1450181 h 1807472"/>
                <a:gd name="connsiteX18" fmla="*/ 3456836 w 3645698"/>
                <a:gd name="connsiteY18" fmla="*/ 1354931 h 1807472"/>
                <a:gd name="connsiteX19" fmla="*/ 3518748 w 3645698"/>
                <a:gd name="connsiteY19" fmla="*/ 1202531 h 1807472"/>
                <a:gd name="connsiteX20" fmla="*/ 3542561 w 3645698"/>
                <a:gd name="connsiteY20" fmla="*/ 1045368 h 1807472"/>
                <a:gd name="connsiteX21" fmla="*/ 3490173 w 3645698"/>
                <a:gd name="connsiteY21" fmla="*/ 869156 h 1807472"/>
                <a:gd name="connsiteX22" fmla="*/ 3399686 w 3645698"/>
                <a:gd name="connsiteY22" fmla="*/ 740568 h 1807472"/>
                <a:gd name="connsiteX23" fmla="*/ 3266336 w 3645698"/>
                <a:gd name="connsiteY23" fmla="*/ 631031 h 1807472"/>
                <a:gd name="connsiteX24" fmla="*/ 3152036 w 3645698"/>
                <a:gd name="connsiteY24" fmla="*/ 521493 h 1807472"/>
                <a:gd name="connsiteX25" fmla="*/ 3047261 w 3645698"/>
                <a:gd name="connsiteY25" fmla="*/ 392906 h 1807472"/>
                <a:gd name="connsiteX26" fmla="*/ 2994873 w 3645698"/>
                <a:gd name="connsiteY26" fmla="*/ 292893 h 1807472"/>
                <a:gd name="connsiteX27" fmla="*/ 2932961 w 3645698"/>
                <a:gd name="connsiteY27" fmla="*/ 164306 h 1807472"/>
                <a:gd name="connsiteX28" fmla="*/ 2904386 w 3645698"/>
                <a:gd name="connsiteY28" fmla="*/ 59531 h 1807472"/>
                <a:gd name="connsiteX29" fmla="*/ 2890098 w 3645698"/>
                <a:gd name="connsiteY29" fmla="*/ 7143 h 1807472"/>
                <a:gd name="connsiteX30" fmla="*/ 2985348 w 3645698"/>
                <a:gd name="connsiteY30" fmla="*/ 11906 h 1807472"/>
                <a:gd name="connsiteX31" fmla="*/ 3009161 w 3645698"/>
                <a:gd name="connsiteY31" fmla="*/ 111918 h 1807472"/>
                <a:gd name="connsiteX32" fmla="*/ 3075836 w 3645698"/>
                <a:gd name="connsiteY32" fmla="*/ 273843 h 1807472"/>
                <a:gd name="connsiteX33" fmla="*/ 3137748 w 3645698"/>
                <a:gd name="connsiteY33" fmla="*/ 383381 h 1807472"/>
                <a:gd name="connsiteX34" fmla="*/ 3218711 w 3645698"/>
                <a:gd name="connsiteY34" fmla="*/ 483393 h 1807472"/>
                <a:gd name="connsiteX35" fmla="*/ 3299673 w 3645698"/>
                <a:gd name="connsiteY35" fmla="*/ 573881 h 1807472"/>
                <a:gd name="connsiteX36" fmla="*/ 3404448 w 3645698"/>
                <a:gd name="connsiteY36" fmla="*/ 654843 h 1807472"/>
                <a:gd name="connsiteX37" fmla="*/ 3504461 w 3645698"/>
                <a:gd name="connsiteY37" fmla="*/ 731043 h 1807472"/>
                <a:gd name="connsiteX38" fmla="*/ 3613998 w 3645698"/>
                <a:gd name="connsiteY38" fmla="*/ 892968 h 1807472"/>
                <a:gd name="connsiteX39" fmla="*/ 3642573 w 3645698"/>
                <a:gd name="connsiteY39" fmla="*/ 1050131 h 1807472"/>
                <a:gd name="connsiteX40" fmla="*/ 3628286 w 3645698"/>
                <a:gd name="connsiteY40" fmla="*/ 1254918 h 1807472"/>
                <a:gd name="connsiteX41" fmla="*/ 3494936 w 3645698"/>
                <a:gd name="connsiteY41" fmla="*/ 1478756 h 1807472"/>
                <a:gd name="connsiteX42" fmla="*/ 3309198 w 3645698"/>
                <a:gd name="connsiteY42" fmla="*/ 1616868 h 1807472"/>
                <a:gd name="connsiteX43" fmla="*/ 3109173 w 3645698"/>
                <a:gd name="connsiteY43" fmla="*/ 1688306 h 1807472"/>
                <a:gd name="connsiteX44" fmla="*/ 2871048 w 3645698"/>
                <a:gd name="connsiteY44" fmla="*/ 1683543 h 1807472"/>
                <a:gd name="connsiteX45" fmla="*/ 2623398 w 3645698"/>
                <a:gd name="connsiteY45" fmla="*/ 1607343 h 1807472"/>
                <a:gd name="connsiteX46" fmla="*/ 2432898 w 3645698"/>
                <a:gd name="connsiteY46" fmla="*/ 1521618 h 1807472"/>
                <a:gd name="connsiteX47" fmla="*/ 2142386 w 3645698"/>
                <a:gd name="connsiteY47" fmla="*/ 1435893 h 1807472"/>
                <a:gd name="connsiteX48" fmla="*/ 1889973 w 3645698"/>
                <a:gd name="connsiteY48" fmla="*/ 1402556 h 1807472"/>
                <a:gd name="connsiteX49" fmla="*/ 1670898 w 3645698"/>
                <a:gd name="connsiteY49" fmla="*/ 1383506 h 1807472"/>
                <a:gd name="connsiteX50" fmla="*/ 1480398 w 3645698"/>
                <a:gd name="connsiteY50" fmla="*/ 1383506 h 1807472"/>
                <a:gd name="connsiteX51" fmla="*/ 1108923 w 3645698"/>
                <a:gd name="connsiteY51" fmla="*/ 1431131 h 1807472"/>
                <a:gd name="connsiteX52" fmla="*/ 861273 w 3645698"/>
                <a:gd name="connsiteY52" fmla="*/ 1488281 h 1807472"/>
                <a:gd name="connsiteX53" fmla="*/ 494561 w 3645698"/>
                <a:gd name="connsiteY53" fmla="*/ 1602581 h 1807472"/>
                <a:gd name="connsiteX54" fmla="*/ 299298 w 3645698"/>
                <a:gd name="connsiteY54" fmla="*/ 1693068 h 1807472"/>
                <a:gd name="connsiteX55" fmla="*/ 170711 w 3645698"/>
                <a:gd name="connsiteY55" fmla="*/ 1750218 h 1807472"/>
                <a:gd name="connsiteX56" fmla="*/ 46886 w 3645698"/>
                <a:gd name="connsiteY56" fmla="*/ 1807368 h 1807472"/>
                <a:gd name="connsiteX57" fmla="*/ 8786 w 3645698"/>
                <a:gd name="connsiteY57" fmla="*/ 1726406 h 1807472"/>
                <a:gd name="connsiteX0" fmla="*/ 8456 w 3645368"/>
                <a:gd name="connsiteY0" fmla="*/ 1726406 h 1807472"/>
                <a:gd name="connsiteX1" fmla="*/ 194194 w 3645368"/>
                <a:gd name="connsiteY1" fmla="*/ 1626393 h 1807472"/>
                <a:gd name="connsiteX2" fmla="*/ 365643 w 3645368"/>
                <a:gd name="connsiteY2" fmla="*/ 1554956 h 1807472"/>
                <a:gd name="connsiteX3" fmla="*/ 575193 w 3645368"/>
                <a:gd name="connsiteY3" fmla="*/ 1473993 h 1807472"/>
                <a:gd name="connsiteX4" fmla="*/ 760931 w 3645368"/>
                <a:gd name="connsiteY4" fmla="*/ 1416843 h 1807472"/>
                <a:gd name="connsiteX5" fmla="*/ 994293 w 3645368"/>
                <a:gd name="connsiteY5" fmla="*/ 1359693 h 1807472"/>
                <a:gd name="connsiteX6" fmla="*/ 1237181 w 3645368"/>
                <a:gd name="connsiteY6" fmla="*/ 1316831 h 1807472"/>
                <a:gd name="connsiteX7" fmla="*/ 1494356 w 3645368"/>
                <a:gd name="connsiteY7" fmla="*/ 1293018 h 1807472"/>
                <a:gd name="connsiteX8" fmla="*/ 1746768 w 3645368"/>
                <a:gd name="connsiteY8" fmla="*/ 1293018 h 1807472"/>
                <a:gd name="connsiteX9" fmla="*/ 1918218 w 3645368"/>
                <a:gd name="connsiteY9" fmla="*/ 1307306 h 1807472"/>
                <a:gd name="connsiteX10" fmla="*/ 2137293 w 3645368"/>
                <a:gd name="connsiteY10" fmla="*/ 1354931 h 1807472"/>
                <a:gd name="connsiteX11" fmla="*/ 2351606 w 3645368"/>
                <a:gd name="connsiteY11" fmla="*/ 1426368 h 1807472"/>
                <a:gd name="connsiteX12" fmla="*/ 2537343 w 3645368"/>
                <a:gd name="connsiteY12" fmla="*/ 1497806 h 1807472"/>
                <a:gd name="connsiteX13" fmla="*/ 2761181 w 3645368"/>
                <a:gd name="connsiteY13" fmla="*/ 1569243 h 1807472"/>
                <a:gd name="connsiteX14" fmla="*/ 3004068 w 3645368"/>
                <a:gd name="connsiteY14" fmla="*/ 1602581 h 1807472"/>
                <a:gd name="connsiteX15" fmla="*/ 3180281 w 3645368"/>
                <a:gd name="connsiteY15" fmla="*/ 1574006 h 1807472"/>
                <a:gd name="connsiteX16" fmla="*/ 3299343 w 3645368"/>
                <a:gd name="connsiteY16" fmla="*/ 1521618 h 1807472"/>
                <a:gd name="connsiteX17" fmla="*/ 3375543 w 3645368"/>
                <a:gd name="connsiteY17" fmla="*/ 1450181 h 1807472"/>
                <a:gd name="connsiteX18" fmla="*/ 3456506 w 3645368"/>
                <a:gd name="connsiteY18" fmla="*/ 1354931 h 1807472"/>
                <a:gd name="connsiteX19" fmla="*/ 3518418 w 3645368"/>
                <a:gd name="connsiteY19" fmla="*/ 1202531 h 1807472"/>
                <a:gd name="connsiteX20" fmla="*/ 3542231 w 3645368"/>
                <a:gd name="connsiteY20" fmla="*/ 1045368 h 1807472"/>
                <a:gd name="connsiteX21" fmla="*/ 3489843 w 3645368"/>
                <a:gd name="connsiteY21" fmla="*/ 869156 h 1807472"/>
                <a:gd name="connsiteX22" fmla="*/ 3399356 w 3645368"/>
                <a:gd name="connsiteY22" fmla="*/ 740568 h 1807472"/>
                <a:gd name="connsiteX23" fmla="*/ 3266006 w 3645368"/>
                <a:gd name="connsiteY23" fmla="*/ 631031 h 1807472"/>
                <a:gd name="connsiteX24" fmla="*/ 3151706 w 3645368"/>
                <a:gd name="connsiteY24" fmla="*/ 521493 h 1807472"/>
                <a:gd name="connsiteX25" fmla="*/ 3046931 w 3645368"/>
                <a:gd name="connsiteY25" fmla="*/ 392906 h 1807472"/>
                <a:gd name="connsiteX26" fmla="*/ 2994543 w 3645368"/>
                <a:gd name="connsiteY26" fmla="*/ 292893 h 1807472"/>
                <a:gd name="connsiteX27" fmla="*/ 2932631 w 3645368"/>
                <a:gd name="connsiteY27" fmla="*/ 164306 h 1807472"/>
                <a:gd name="connsiteX28" fmla="*/ 2904056 w 3645368"/>
                <a:gd name="connsiteY28" fmla="*/ 59531 h 1807472"/>
                <a:gd name="connsiteX29" fmla="*/ 2889768 w 3645368"/>
                <a:gd name="connsiteY29" fmla="*/ 7143 h 1807472"/>
                <a:gd name="connsiteX30" fmla="*/ 2985018 w 3645368"/>
                <a:gd name="connsiteY30" fmla="*/ 11906 h 1807472"/>
                <a:gd name="connsiteX31" fmla="*/ 3008831 w 3645368"/>
                <a:gd name="connsiteY31" fmla="*/ 111918 h 1807472"/>
                <a:gd name="connsiteX32" fmla="*/ 3075506 w 3645368"/>
                <a:gd name="connsiteY32" fmla="*/ 273843 h 1807472"/>
                <a:gd name="connsiteX33" fmla="*/ 3137418 w 3645368"/>
                <a:gd name="connsiteY33" fmla="*/ 383381 h 1807472"/>
                <a:gd name="connsiteX34" fmla="*/ 3218381 w 3645368"/>
                <a:gd name="connsiteY34" fmla="*/ 483393 h 1807472"/>
                <a:gd name="connsiteX35" fmla="*/ 3299343 w 3645368"/>
                <a:gd name="connsiteY35" fmla="*/ 573881 h 1807472"/>
                <a:gd name="connsiteX36" fmla="*/ 3404118 w 3645368"/>
                <a:gd name="connsiteY36" fmla="*/ 654843 h 1807472"/>
                <a:gd name="connsiteX37" fmla="*/ 3504131 w 3645368"/>
                <a:gd name="connsiteY37" fmla="*/ 731043 h 1807472"/>
                <a:gd name="connsiteX38" fmla="*/ 3613668 w 3645368"/>
                <a:gd name="connsiteY38" fmla="*/ 892968 h 1807472"/>
                <a:gd name="connsiteX39" fmla="*/ 3642243 w 3645368"/>
                <a:gd name="connsiteY39" fmla="*/ 1050131 h 1807472"/>
                <a:gd name="connsiteX40" fmla="*/ 3627956 w 3645368"/>
                <a:gd name="connsiteY40" fmla="*/ 1254918 h 1807472"/>
                <a:gd name="connsiteX41" fmla="*/ 3494606 w 3645368"/>
                <a:gd name="connsiteY41" fmla="*/ 1478756 h 1807472"/>
                <a:gd name="connsiteX42" fmla="*/ 3308868 w 3645368"/>
                <a:gd name="connsiteY42" fmla="*/ 1616868 h 1807472"/>
                <a:gd name="connsiteX43" fmla="*/ 3108843 w 3645368"/>
                <a:gd name="connsiteY43" fmla="*/ 1688306 h 1807472"/>
                <a:gd name="connsiteX44" fmla="*/ 2870718 w 3645368"/>
                <a:gd name="connsiteY44" fmla="*/ 1683543 h 1807472"/>
                <a:gd name="connsiteX45" fmla="*/ 2623068 w 3645368"/>
                <a:gd name="connsiteY45" fmla="*/ 1607343 h 1807472"/>
                <a:gd name="connsiteX46" fmla="*/ 2432568 w 3645368"/>
                <a:gd name="connsiteY46" fmla="*/ 1521618 h 1807472"/>
                <a:gd name="connsiteX47" fmla="*/ 2142056 w 3645368"/>
                <a:gd name="connsiteY47" fmla="*/ 1435893 h 1807472"/>
                <a:gd name="connsiteX48" fmla="*/ 1889643 w 3645368"/>
                <a:gd name="connsiteY48" fmla="*/ 1402556 h 1807472"/>
                <a:gd name="connsiteX49" fmla="*/ 1670568 w 3645368"/>
                <a:gd name="connsiteY49" fmla="*/ 1383506 h 1807472"/>
                <a:gd name="connsiteX50" fmla="*/ 1480068 w 3645368"/>
                <a:gd name="connsiteY50" fmla="*/ 1383506 h 1807472"/>
                <a:gd name="connsiteX51" fmla="*/ 1108593 w 3645368"/>
                <a:gd name="connsiteY51" fmla="*/ 1431131 h 1807472"/>
                <a:gd name="connsiteX52" fmla="*/ 860943 w 3645368"/>
                <a:gd name="connsiteY52" fmla="*/ 1488281 h 1807472"/>
                <a:gd name="connsiteX53" fmla="*/ 494231 w 3645368"/>
                <a:gd name="connsiteY53" fmla="*/ 1602581 h 1807472"/>
                <a:gd name="connsiteX54" fmla="*/ 298968 w 3645368"/>
                <a:gd name="connsiteY54" fmla="*/ 1693068 h 1807472"/>
                <a:gd name="connsiteX55" fmla="*/ 170381 w 3645368"/>
                <a:gd name="connsiteY55" fmla="*/ 1750218 h 1807472"/>
                <a:gd name="connsiteX56" fmla="*/ 46556 w 3645368"/>
                <a:gd name="connsiteY56" fmla="*/ 1807368 h 1807472"/>
                <a:gd name="connsiteX57" fmla="*/ 8456 w 3645368"/>
                <a:gd name="connsiteY57" fmla="*/ 1726406 h 1807472"/>
                <a:gd name="connsiteX0" fmla="*/ 8456 w 3645368"/>
                <a:gd name="connsiteY0" fmla="*/ 1726406 h 1807472"/>
                <a:gd name="connsiteX1" fmla="*/ 194194 w 3645368"/>
                <a:gd name="connsiteY1" fmla="*/ 1626393 h 1807472"/>
                <a:gd name="connsiteX2" fmla="*/ 365643 w 3645368"/>
                <a:gd name="connsiteY2" fmla="*/ 1554956 h 1807472"/>
                <a:gd name="connsiteX3" fmla="*/ 575193 w 3645368"/>
                <a:gd name="connsiteY3" fmla="*/ 1473993 h 1807472"/>
                <a:gd name="connsiteX4" fmla="*/ 760931 w 3645368"/>
                <a:gd name="connsiteY4" fmla="*/ 1416843 h 1807472"/>
                <a:gd name="connsiteX5" fmla="*/ 994293 w 3645368"/>
                <a:gd name="connsiteY5" fmla="*/ 1359693 h 1807472"/>
                <a:gd name="connsiteX6" fmla="*/ 1237181 w 3645368"/>
                <a:gd name="connsiteY6" fmla="*/ 1316831 h 1807472"/>
                <a:gd name="connsiteX7" fmla="*/ 1494356 w 3645368"/>
                <a:gd name="connsiteY7" fmla="*/ 1293018 h 1807472"/>
                <a:gd name="connsiteX8" fmla="*/ 1746768 w 3645368"/>
                <a:gd name="connsiteY8" fmla="*/ 1293018 h 1807472"/>
                <a:gd name="connsiteX9" fmla="*/ 1918218 w 3645368"/>
                <a:gd name="connsiteY9" fmla="*/ 1307306 h 1807472"/>
                <a:gd name="connsiteX10" fmla="*/ 2137293 w 3645368"/>
                <a:gd name="connsiteY10" fmla="*/ 1354931 h 1807472"/>
                <a:gd name="connsiteX11" fmla="*/ 2351606 w 3645368"/>
                <a:gd name="connsiteY11" fmla="*/ 1426368 h 1807472"/>
                <a:gd name="connsiteX12" fmla="*/ 2537343 w 3645368"/>
                <a:gd name="connsiteY12" fmla="*/ 1497806 h 1807472"/>
                <a:gd name="connsiteX13" fmla="*/ 2761181 w 3645368"/>
                <a:gd name="connsiteY13" fmla="*/ 1569243 h 1807472"/>
                <a:gd name="connsiteX14" fmla="*/ 3004068 w 3645368"/>
                <a:gd name="connsiteY14" fmla="*/ 1602581 h 1807472"/>
                <a:gd name="connsiteX15" fmla="*/ 3180281 w 3645368"/>
                <a:gd name="connsiteY15" fmla="*/ 1574006 h 1807472"/>
                <a:gd name="connsiteX16" fmla="*/ 3299343 w 3645368"/>
                <a:gd name="connsiteY16" fmla="*/ 1521618 h 1807472"/>
                <a:gd name="connsiteX17" fmla="*/ 3375543 w 3645368"/>
                <a:gd name="connsiteY17" fmla="*/ 1450181 h 1807472"/>
                <a:gd name="connsiteX18" fmla="*/ 3456506 w 3645368"/>
                <a:gd name="connsiteY18" fmla="*/ 1354931 h 1807472"/>
                <a:gd name="connsiteX19" fmla="*/ 3518418 w 3645368"/>
                <a:gd name="connsiteY19" fmla="*/ 1202531 h 1807472"/>
                <a:gd name="connsiteX20" fmla="*/ 3542231 w 3645368"/>
                <a:gd name="connsiteY20" fmla="*/ 1045368 h 1807472"/>
                <a:gd name="connsiteX21" fmla="*/ 3489843 w 3645368"/>
                <a:gd name="connsiteY21" fmla="*/ 869156 h 1807472"/>
                <a:gd name="connsiteX22" fmla="*/ 3399356 w 3645368"/>
                <a:gd name="connsiteY22" fmla="*/ 740568 h 1807472"/>
                <a:gd name="connsiteX23" fmla="*/ 3266006 w 3645368"/>
                <a:gd name="connsiteY23" fmla="*/ 631031 h 1807472"/>
                <a:gd name="connsiteX24" fmla="*/ 3151706 w 3645368"/>
                <a:gd name="connsiteY24" fmla="*/ 521493 h 1807472"/>
                <a:gd name="connsiteX25" fmla="*/ 3046931 w 3645368"/>
                <a:gd name="connsiteY25" fmla="*/ 392906 h 1807472"/>
                <a:gd name="connsiteX26" fmla="*/ 2994543 w 3645368"/>
                <a:gd name="connsiteY26" fmla="*/ 292893 h 1807472"/>
                <a:gd name="connsiteX27" fmla="*/ 2932631 w 3645368"/>
                <a:gd name="connsiteY27" fmla="*/ 164306 h 1807472"/>
                <a:gd name="connsiteX28" fmla="*/ 2904056 w 3645368"/>
                <a:gd name="connsiteY28" fmla="*/ 59531 h 1807472"/>
                <a:gd name="connsiteX29" fmla="*/ 2889768 w 3645368"/>
                <a:gd name="connsiteY29" fmla="*/ 7143 h 1807472"/>
                <a:gd name="connsiteX30" fmla="*/ 2985018 w 3645368"/>
                <a:gd name="connsiteY30" fmla="*/ 11906 h 1807472"/>
                <a:gd name="connsiteX31" fmla="*/ 3008831 w 3645368"/>
                <a:gd name="connsiteY31" fmla="*/ 111918 h 1807472"/>
                <a:gd name="connsiteX32" fmla="*/ 3075506 w 3645368"/>
                <a:gd name="connsiteY32" fmla="*/ 273843 h 1807472"/>
                <a:gd name="connsiteX33" fmla="*/ 3137418 w 3645368"/>
                <a:gd name="connsiteY33" fmla="*/ 383381 h 1807472"/>
                <a:gd name="connsiteX34" fmla="*/ 3218381 w 3645368"/>
                <a:gd name="connsiteY34" fmla="*/ 483393 h 1807472"/>
                <a:gd name="connsiteX35" fmla="*/ 3299343 w 3645368"/>
                <a:gd name="connsiteY35" fmla="*/ 573881 h 1807472"/>
                <a:gd name="connsiteX36" fmla="*/ 3404118 w 3645368"/>
                <a:gd name="connsiteY36" fmla="*/ 654843 h 1807472"/>
                <a:gd name="connsiteX37" fmla="*/ 3504131 w 3645368"/>
                <a:gd name="connsiteY37" fmla="*/ 731043 h 1807472"/>
                <a:gd name="connsiteX38" fmla="*/ 3613668 w 3645368"/>
                <a:gd name="connsiteY38" fmla="*/ 892968 h 1807472"/>
                <a:gd name="connsiteX39" fmla="*/ 3642243 w 3645368"/>
                <a:gd name="connsiteY39" fmla="*/ 1050131 h 1807472"/>
                <a:gd name="connsiteX40" fmla="*/ 3627956 w 3645368"/>
                <a:gd name="connsiteY40" fmla="*/ 1254918 h 1807472"/>
                <a:gd name="connsiteX41" fmla="*/ 3494606 w 3645368"/>
                <a:gd name="connsiteY41" fmla="*/ 1478756 h 1807472"/>
                <a:gd name="connsiteX42" fmla="*/ 3308868 w 3645368"/>
                <a:gd name="connsiteY42" fmla="*/ 1616868 h 1807472"/>
                <a:gd name="connsiteX43" fmla="*/ 3108843 w 3645368"/>
                <a:gd name="connsiteY43" fmla="*/ 1688306 h 1807472"/>
                <a:gd name="connsiteX44" fmla="*/ 2870718 w 3645368"/>
                <a:gd name="connsiteY44" fmla="*/ 1683543 h 1807472"/>
                <a:gd name="connsiteX45" fmla="*/ 2623068 w 3645368"/>
                <a:gd name="connsiteY45" fmla="*/ 1607343 h 1807472"/>
                <a:gd name="connsiteX46" fmla="*/ 2432568 w 3645368"/>
                <a:gd name="connsiteY46" fmla="*/ 1521618 h 1807472"/>
                <a:gd name="connsiteX47" fmla="*/ 2142056 w 3645368"/>
                <a:gd name="connsiteY47" fmla="*/ 1435893 h 1807472"/>
                <a:gd name="connsiteX48" fmla="*/ 1889643 w 3645368"/>
                <a:gd name="connsiteY48" fmla="*/ 1402556 h 1807472"/>
                <a:gd name="connsiteX49" fmla="*/ 1670568 w 3645368"/>
                <a:gd name="connsiteY49" fmla="*/ 1383506 h 1807472"/>
                <a:gd name="connsiteX50" fmla="*/ 1480068 w 3645368"/>
                <a:gd name="connsiteY50" fmla="*/ 1383506 h 1807472"/>
                <a:gd name="connsiteX51" fmla="*/ 1108593 w 3645368"/>
                <a:gd name="connsiteY51" fmla="*/ 1431131 h 1807472"/>
                <a:gd name="connsiteX52" fmla="*/ 860943 w 3645368"/>
                <a:gd name="connsiteY52" fmla="*/ 1488281 h 1807472"/>
                <a:gd name="connsiteX53" fmla="*/ 494231 w 3645368"/>
                <a:gd name="connsiteY53" fmla="*/ 1602581 h 1807472"/>
                <a:gd name="connsiteX54" fmla="*/ 289443 w 3645368"/>
                <a:gd name="connsiteY54" fmla="*/ 1683543 h 1807472"/>
                <a:gd name="connsiteX55" fmla="*/ 170381 w 3645368"/>
                <a:gd name="connsiteY55" fmla="*/ 1750218 h 1807472"/>
                <a:gd name="connsiteX56" fmla="*/ 46556 w 3645368"/>
                <a:gd name="connsiteY56" fmla="*/ 1807368 h 1807472"/>
                <a:gd name="connsiteX57" fmla="*/ 8456 w 3645368"/>
                <a:gd name="connsiteY57" fmla="*/ 1726406 h 1807472"/>
                <a:gd name="connsiteX0" fmla="*/ 8150 w 3645062"/>
                <a:gd name="connsiteY0" fmla="*/ 1726406 h 1807529"/>
                <a:gd name="connsiteX1" fmla="*/ 193888 w 3645062"/>
                <a:gd name="connsiteY1" fmla="*/ 1626393 h 1807529"/>
                <a:gd name="connsiteX2" fmla="*/ 365337 w 3645062"/>
                <a:gd name="connsiteY2" fmla="*/ 1554956 h 1807529"/>
                <a:gd name="connsiteX3" fmla="*/ 574887 w 3645062"/>
                <a:gd name="connsiteY3" fmla="*/ 1473993 h 1807529"/>
                <a:gd name="connsiteX4" fmla="*/ 760625 w 3645062"/>
                <a:gd name="connsiteY4" fmla="*/ 1416843 h 1807529"/>
                <a:gd name="connsiteX5" fmla="*/ 993987 w 3645062"/>
                <a:gd name="connsiteY5" fmla="*/ 1359693 h 1807529"/>
                <a:gd name="connsiteX6" fmla="*/ 1236875 w 3645062"/>
                <a:gd name="connsiteY6" fmla="*/ 1316831 h 1807529"/>
                <a:gd name="connsiteX7" fmla="*/ 1494050 w 3645062"/>
                <a:gd name="connsiteY7" fmla="*/ 1293018 h 1807529"/>
                <a:gd name="connsiteX8" fmla="*/ 1746462 w 3645062"/>
                <a:gd name="connsiteY8" fmla="*/ 1293018 h 1807529"/>
                <a:gd name="connsiteX9" fmla="*/ 1917912 w 3645062"/>
                <a:gd name="connsiteY9" fmla="*/ 1307306 h 1807529"/>
                <a:gd name="connsiteX10" fmla="*/ 2136987 w 3645062"/>
                <a:gd name="connsiteY10" fmla="*/ 1354931 h 1807529"/>
                <a:gd name="connsiteX11" fmla="*/ 2351300 w 3645062"/>
                <a:gd name="connsiteY11" fmla="*/ 1426368 h 1807529"/>
                <a:gd name="connsiteX12" fmla="*/ 2537037 w 3645062"/>
                <a:gd name="connsiteY12" fmla="*/ 1497806 h 1807529"/>
                <a:gd name="connsiteX13" fmla="*/ 2760875 w 3645062"/>
                <a:gd name="connsiteY13" fmla="*/ 1569243 h 1807529"/>
                <a:gd name="connsiteX14" fmla="*/ 3003762 w 3645062"/>
                <a:gd name="connsiteY14" fmla="*/ 1602581 h 1807529"/>
                <a:gd name="connsiteX15" fmla="*/ 3179975 w 3645062"/>
                <a:gd name="connsiteY15" fmla="*/ 1574006 h 1807529"/>
                <a:gd name="connsiteX16" fmla="*/ 3299037 w 3645062"/>
                <a:gd name="connsiteY16" fmla="*/ 1521618 h 1807529"/>
                <a:gd name="connsiteX17" fmla="*/ 3375237 w 3645062"/>
                <a:gd name="connsiteY17" fmla="*/ 1450181 h 1807529"/>
                <a:gd name="connsiteX18" fmla="*/ 3456200 w 3645062"/>
                <a:gd name="connsiteY18" fmla="*/ 1354931 h 1807529"/>
                <a:gd name="connsiteX19" fmla="*/ 3518112 w 3645062"/>
                <a:gd name="connsiteY19" fmla="*/ 1202531 h 1807529"/>
                <a:gd name="connsiteX20" fmla="*/ 3541925 w 3645062"/>
                <a:gd name="connsiteY20" fmla="*/ 1045368 h 1807529"/>
                <a:gd name="connsiteX21" fmla="*/ 3489537 w 3645062"/>
                <a:gd name="connsiteY21" fmla="*/ 869156 h 1807529"/>
                <a:gd name="connsiteX22" fmla="*/ 3399050 w 3645062"/>
                <a:gd name="connsiteY22" fmla="*/ 740568 h 1807529"/>
                <a:gd name="connsiteX23" fmla="*/ 3265700 w 3645062"/>
                <a:gd name="connsiteY23" fmla="*/ 631031 h 1807529"/>
                <a:gd name="connsiteX24" fmla="*/ 3151400 w 3645062"/>
                <a:gd name="connsiteY24" fmla="*/ 521493 h 1807529"/>
                <a:gd name="connsiteX25" fmla="*/ 3046625 w 3645062"/>
                <a:gd name="connsiteY25" fmla="*/ 392906 h 1807529"/>
                <a:gd name="connsiteX26" fmla="*/ 2994237 w 3645062"/>
                <a:gd name="connsiteY26" fmla="*/ 292893 h 1807529"/>
                <a:gd name="connsiteX27" fmla="*/ 2932325 w 3645062"/>
                <a:gd name="connsiteY27" fmla="*/ 164306 h 1807529"/>
                <a:gd name="connsiteX28" fmla="*/ 2903750 w 3645062"/>
                <a:gd name="connsiteY28" fmla="*/ 59531 h 1807529"/>
                <a:gd name="connsiteX29" fmla="*/ 2889462 w 3645062"/>
                <a:gd name="connsiteY29" fmla="*/ 7143 h 1807529"/>
                <a:gd name="connsiteX30" fmla="*/ 2984712 w 3645062"/>
                <a:gd name="connsiteY30" fmla="*/ 11906 h 1807529"/>
                <a:gd name="connsiteX31" fmla="*/ 3008525 w 3645062"/>
                <a:gd name="connsiteY31" fmla="*/ 111918 h 1807529"/>
                <a:gd name="connsiteX32" fmla="*/ 3075200 w 3645062"/>
                <a:gd name="connsiteY32" fmla="*/ 273843 h 1807529"/>
                <a:gd name="connsiteX33" fmla="*/ 3137112 w 3645062"/>
                <a:gd name="connsiteY33" fmla="*/ 383381 h 1807529"/>
                <a:gd name="connsiteX34" fmla="*/ 3218075 w 3645062"/>
                <a:gd name="connsiteY34" fmla="*/ 483393 h 1807529"/>
                <a:gd name="connsiteX35" fmla="*/ 3299037 w 3645062"/>
                <a:gd name="connsiteY35" fmla="*/ 573881 h 1807529"/>
                <a:gd name="connsiteX36" fmla="*/ 3403812 w 3645062"/>
                <a:gd name="connsiteY36" fmla="*/ 654843 h 1807529"/>
                <a:gd name="connsiteX37" fmla="*/ 3503825 w 3645062"/>
                <a:gd name="connsiteY37" fmla="*/ 731043 h 1807529"/>
                <a:gd name="connsiteX38" fmla="*/ 3613362 w 3645062"/>
                <a:gd name="connsiteY38" fmla="*/ 892968 h 1807529"/>
                <a:gd name="connsiteX39" fmla="*/ 3641937 w 3645062"/>
                <a:gd name="connsiteY39" fmla="*/ 1050131 h 1807529"/>
                <a:gd name="connsiteX40" fmla="*/ 3627650 w 3645062"/>
                <a:gd name="connsiteY40" fmla="*/ 1254918 h 1807529"/>
                <a:gd name="connsiteX41" fmla="*/ 3494300 w 3645062"/>
                <a:gd name="connsiteY41" fmla="*/ 1478756 h 1807529"/>
                <a:gd name="connsiteX42" fmla="*/ 3308562 w 3645062"/>
                <a:gd name="connsiteY42" fmla="*/ 1616868 h 1807529"/>
                <a:gd name="connsiteX43" fmla="*/ 3108537 w 3645062"/>
                <a:gd name="connsiteY43" fmla="*/ 1688306 h 1807529"/>
                <a:gd name="connsiteX44" fmla="*/ 2870412 w 3645062"/>
                <a:gd name="connsiteY44" fmla="*/ 1683543 h 1807529"/>
                <a:gd name="connsiteX45" fmla="*/ 2622762 w 3645062"/>
                <a:gd name="connsiteY45" fmla="*/ 1607343 h 1807529"/>
                <a:gd name="connsiteX46" fmla="*/ 2432262 w 3645062"/>
                <a:gd name="connsiteY46" fmla="*/ 1521618 h 1807529"/>
                <a:gd name="connsiteX47" fmla="*/ 2141750 w 3645062"/>
                <a:gd name="connsiteY47" fmla="*/ 1435893 h 1807529"/>
                <a:gd name="connsiteX48" fmla="*/ 1889337 w 3645062"/>
                <a:gd name="connsiteY48" fmla="*/ 1402556 h 1807529"/>
                <a:gd name="connsiteX49" fmla="*/ 1670262 w 3645062"/>
                <a:gd name="connsiteY49" fmla="*/ 1383506 h 1807529"/>
                <a:gd name="connsiteX50" fmla="*/ 1479762 w 3645062"/>
                <a:gd name="connsiteY50" fmla="*/ 1383506 h 1807529"/>
                <a:gd name="connsiteX51" fmla="*/ 1108287 w 3645062"/>
                <a:gd name="connsiteY51" fmla="*/ 1431131 h 1807529"/>
                <a:gd name="connsiteX52" fmla="*/ 860637 w 3645062"/>
                <a:gd name="connsiteY52" fmla="*/ 1488281 h 1807529"/>
                <a:gd name="connsiteX53" fmla="*/ 493925 w 3645062"/>
                <a:gd name="connsiteY53" fmla="*/ 1602581 h 1807529"/>
                <a:gd name="connsiteX54" fmla="*/ 289137 w 3645062"/>
                <a:gd name="connsiteY54" fmla="*/ 1683543 h 1807529"/>
                <a:gd name="connsiteX55" fmla="*/ 165312 w 3645062"/>
                <a:gd name="connsiteY55" fmla="*/ 1745456 h 1807529"/>
                <a:gd name="connsiteX56" fmla="*/ 46250 w 3645062"/>
                <a:gd name="connsiteY56" fmla="*/ 1807368 h 1807529"/>
                <a:gd name="connsiteX57" fmla="*/ 8150 w 3645062"/>
                <a:gd name="connsiteY57" fmla="*/ 1726406 h 1807529"/>
                <a:gd name="connsiteX0" fmla="*/ 8150 w 3645062"/>
                <a:gd name="connsiteY0" fmla="*/ 1726406 h 1807529"/>
                <a:gd name="connsiteX1" fmla="*/ 193888 w 3645062"/>
                <a:gd name="connsiteY1" fmla="*/ 1626393 h 1807529"/>
                <a:gd name="connsiteX2" fmla="*/ 365337 w 3645062"/>
                <a:gd name="connsiteY2" fmla="*/ 1554956 h 1807529"/>
                <a:gd name="connsiteX3" fmla="*/ 574887 w 3645062"/>
                <a:gd name="connsiteY3" fmla="*/ 1473993 h 1807529"/>
                <a:gd name="connsiteX4" fmla="*/ 760625 w 3645062"/>
                <a:gd name="connsiteY4" fmla="*/ 1416843 h 1807529"/>
                <a:gd name="connsiteX5" fmla="*/ 993987 w 3645062"/>
                <a:gd name="connsiteY5" fmla="*/ 1359693 h 1807529"/>
                <a:gd name="connsiteX6" fmla="*/ 1236875 w 3645062"/>
                <a:gd name="connsiteY6" fmla="*/ 1316831 h 1807529"/>
                <a:gd name="connsiteX7" fmla="*/ 1494050 w 3645062"/>
                <a:gd name="connsiteY7" fmla="*/ 1293018 h 1807529"/>
                <a:gd name="connsiteX8" fmla="*/ 1746462 w 3645062"/>
                <a:gd name="connsiteY8" fmla="*/ 1293018 h 1807529"/>
                <a:gd name="connsiteX9" fmla="*/ 1917912 w 3645062"/>
                <a:gd name="connsiteY9" fmla="*/ 1307306 h 1807529"/>
                <a:gd name="connsiteX10" fmla="*/ 2136987 w 3645062"/>
                <a:gd name="connsiteY10" fmla="*/ 1354931 h 1807529"/>
                <a:gd name="connsiteX11" fmla="*/ 2351300 w 3645062"/>
                <a:gd name="connsiteY11" fmla="*/ 1426368 h 1807529"/>
                <a:gd name="connsiteX12" fmla="*/ 2537037 w 3645062"/>
                <a:gd name="connsiteY12" fmla="*/ 1497806 h 1807529"/>
                <a:gd name="connsiteX13" fmla="*/ 2760875 w 3645062"/>
                <a:gd name="connsiteY13" fmla="*/ 1569243 h 1807529"/>
                <a:gd name="connsiteX14" fmla="*/ 3003762 w 3645062"/>
                <a:gd name="connsiteY14" fmla="*/ 1602581 h 1807529"/>
                <a:gd name="connsiteX15" fmla="*/ 3179975 w 3645062"/>
                <a:gd name="connsiteY15" fmla="*/ 1574006 h 1807529"/>
                <a:gd name="connsiteX16" fmla="*/ 3299037 w 3645062"/>
                <a:gd name="connsiteY16" fmla="*/ 1521618 h 1807529"/>
                <a:gd name="connsiteX17" fmla="*/ 3375237 w 3645062"/>
                <a:gd name="connsiteY17" fmla="*/ 1450181 h 1807529"/>
                <a:gd name="connsiteX18" fmla="*/ 3456200 w 3645062"/>
                <a:gd name="connsiteY18" fmla="*/ 1354931 h 1807529"/>
                <a:gd name="connsiteX19" fmla="*/ 3518112 w 3645062"/>
                <a:gd name="connsiteY19" fmla="*/ 1202531 h 1807529"/>
                <a:gd name="connsiteX20" fmla="*/ 3541925 w 3645062"/>
                <a:gd name="connsiteY20" fmla="*/ 1045368 h 1807529"/>
                <a:gd name="connsiteX21" fmla="*/ 3489537 w 3645062"/>
                <a:gd name="connsiteY21" fmla="*/ 869156 h 1807529"/>
                <a:gd name="connsiteX22" fmla="*/ 3399050 w 3645062"/>
                <a:gd name="connsiteY22" fmla="*/ 740568 h 1807529"/>
                <a:gd name="connsiteX23" fmla="*/ 3265700 w 3645062"/>
                <a:gd name="connsiteY23" fmla="*/ 631031 h 1807529"/>
                <a:gd name="connsiteX24" fmla="*/ 3151400 w 3645062"/>
                <a:gd name="connsiteY24" fmla="*/ 521493 h 1807529"/>
                <a:gd name="connsiteX25" fmla="*/ 3046625 w 3645062"/>
                <a:gd name="connsiteY25" fmla="*/ 392906 h 1807529"/>
                <a:gd name="connsiteX26" fmla="*/ 2994237 w 3645062"/>
                <a:gd name="connsiteY26" fmla="*/ 292893 h 1807529"/>
                <a:gd name="connsiteX27" fmla="*/ 2932325 w 3645062"/>
                <a:gd name="connsiteY27" fmla="*/ 164306 h 1807529"/>
                <a:gd name="connsiteX28" fmla="*/ 2903750 w 3645062"/>
                <a:gd name="connsiteY28" fmla="*/ 59531 h 1807529"/>
                <a:gd name="connsiteX29" fmla="*/ 2889462 w 3645062"/>
                <a:gd name="connsiteY29" fmla="*/ 7143 h 1807529"/>
                <a:gd name="connsiteX30" fmla="*/ 2984712 w 3645062"/>
                <a:gd name="connsiteY30" fmla="*/ 11906 h 1807529"/>
                <a:gd name="connsiteX31" fmla="*/ 3008525 w 3645062"/>
                <a:gd name="connsiteY31" fmla="*/ 111918 h 1807529"/>
                <a:gd name="connsiteX32" fmla="*/ 3075200 w 3645062"/>
                <a:gd name="connsiteY32" fmla="*/ 273843 h 1807529"/>
                <a:gd name="connsiteX33" fmla="*/ 3137112 w 3645062"/>
                <a:gd name="connsiteY33" fmla="*/ 383381 h 1807529"/>
                <a:gd name="connsiteX34" fmla="*/ 3218075 w 3645062"/>
                <a:gd name="connsiteY34" fmla="*/ 483393 h 1807529"/>
                <a:gd name="connsiteX35" fmla="*/ 3299037 w 3645062"/>
                <a:gd name="connsiteY35" fmla="*/ 573881 h 1807529"/>
                <a:gd name="connsiteX36" fmla="*/ 3403812 w 3645062"/>
                <a:gd name="connsiteY36" fmla="*/ 654843 h 1807529"/>
                <a:gd name="connsiteX37" fmla="*/ 3503825 w 3645062"/>
                <a:gd name="connsiteY37" fmla="*/ 731043 h 1807529"/>
                <a:gd name="connsiteX38" fmla="*/ 3613362 w 3645062"/>
                <a:gd name="connsiteY38" fmla="*/ 892968 h 1807529"/>
                <a:gd name="connsiteX39" fmla="*/ 3641937 w 3645062"/>
                <a:gd name="connsiteY39" fmla="*/ 1050131 h 1807529"/>
                <a:gd name="connsiteX40" fmla="*/ 3627650 w 3645062"/>
                <a:gd name="connsiteY40" fmla="*/ 1254918 h 1807529"/>
                <a:gd name="connsiteX41" fmla="*/ 3494300 w 3645062"/>
                <a:gd name="connsiteY41" fmla="*/ 1478756 h 1807529"/>
                <a:gd name="connsiteX42" fmla="*/ 3308562 w 3645062"/>
                <a:gd name="connsiteY42" fmla="*/ 1616868 h 1807529"/>
                <a:gd name="connsiteX43" fmla="*/ 3108537 w 3645062"/>
                <a:gd name="connsiteY43" fmla="*/ 1688306 h 1807529"/>
                <a:gd name="connsiteX44" fmla="*/ 2870412 w 3645062"/>
                <a:gd name="connsiteY44" fmla="*/ 1683543 h 1807529"/>
                <a:gd name="connsiteX45" fmla="*/ 2622762 w 3645062"/>
                <a:gd name="connsiteY45" fmla="*/ 1607343 h 1807529"/>
                <a:gd name="connsiteX46" fmla="*/ 2432262 w 3645062"/>
                <a:gd name="connsiteY46" fmla="*/ 1521618 h 1807529"/>
                <a:gd name="connsiteX47" fmla="*/ 2141750 w 3645062"/>
                <a:gd name="connsiteY47" fmla="*/ 1435893 h 1807529"/>
                <a:gd name="connsiteX48" fmla="*/ 1889337 w 3645062"/>
                <a:gd name="connsiteY48" fmla="*/ 1402556 h 1807529"/>
                <a:gd name="connsiteX49" fmla="*/ 1670262 w 3645062"/>
                <a:gd name="connsiteY49" fmla="*/ 1383506 h 1807529"/>
                <a:gd name="connsiteX50" fmla="*/ 1479762 w 3645062"/>
                <a:gd name="connsiteY50" fmla="*/ 1383506 h 1807529"/>
                <a:gd name="connsiteX51" fmla="*/ 1108287 w 3645062"/>
                <a:gd name="connsiteY51" fmla="*/ 1431131 h 1807529"/>
                <a:gd name="connsiteX52" fmla="*/ 803487 w 3645062"/>
                <a:gd name="connsiteY52" fmla="*/ 1502568 h 1807529"/>
                <a:gd name="connsiteX53" fmla="*/ 493925 w 3645062"/>
                <a:gd name="connsiteY53" fmla="*/ 1602581 h 1807529"/>
                <a:gd name="connsiteX54" fmla="*/ 289137 w 3645062"/>
                <a:gd name="connsiteY54" fmla="*/ 1683543 h 1807529"/>
                <a:gd name="connsiteX55" fmla="*/ 165312 w 3645062"/>
                <a:gd name="connsiteY55" fmla="*/ 1745456 h 1807529"/>
                <a:gd name="connsiteX56" fmla="*/ 46250 w 3645062"/>
                <a:gd name="connsiteY56" fmla="*/ 1807368 h 1807529"/>
                <a:gd name="connsiteX57" fmla="*/ 8150 w 3645062"/>
                <a:gd name="connsiteY57" fmla="*/ 1726406 h 1807529"/>
                <a:gd name="connsiteX0" fmla="*/ 8150 w 3645062"/>
                <a:gd name="connsiteY0" fmla="*/ 1726406 h 1807529"/>
                <a:gd name="connsiteX1" fmla="*/ 193888 w 3645062"/>
                <a:gd name="connsiteY1" fmla="*/ 1626393 h 1807529"/>
                <a:gd name="connsiteX2" fmla="*/ 379625 w 3645062"/>
                <a:gd name="connsiteY2" fmla="*/ 1545431 h 1807529"/>
                <a:gd name="connsiteX3" fmla="*/ 574887 w 3645062"/>
                <a:gd name="connsiteY3" fmla="*/ 1473993 h 1807529"/>
                <a:gd name="connsiteX4" fmla="*/ 760625 w 3645062"/>
                <a:gd name="connsiteY4" fmla="*/ 1416843 h 1807529"/>
                <a:gd name="connsiteX5" fmla="*/ 993987 w 3645062"/>
                <a:gd name="connsiteY5" fmla="*/ 1359693 h 1807529"/>
                <a:gd name="connsiteX6" fmla="*/ 1236875 w 3645062"/>
                <a:gd name="connsiteY6" fmla="*/ 1316831 h 1807529"/>
                <a:gd name="connsiteX7" fmla="*/ 1494050 w 3645062"/>
                <a:gd name="connsiteY7" fmla="*/ 1293018 h 1807529"/>
                <a:gd name="connsiteX8" fmla="*/ 1746462 w 3645062"/>
                <a:gd name="connsiteY8" fmla="*/ 1293018 h 1807529"/>
                <a:gd name="connsiteX9" fmla="*/ 1917912 w 3645062"/>
                <a:gd name="connsiteY9" fmla="*/ 1307306 h 1807529"/>
                <a:gd name="connsiteX10" fmla="*/ 2136987 w 3645062"/>
                <a:gd name="connsiteY10" fmla="*/ 1354931 h 1807529"/>
                <a:gd name="connsiteX11" fmla="*/ 2351300 w 3645062"/>
                <a:gd name="connsiteY11" fmla="*/ 1426368 h 1807529"/>
                <a:gd name="connsiteX12" fmla="*/ 2537037 w 3645062"/>
                <a:gd name="connsiteY12" fmla="*/ 1497806 h 1807529"/>
                <a:gd name="connsiteX13" fmla="*/ 2760875 w 3645062"/>
                <a:gd name="connsiteY13" fmla="*/ 1569243 h 1807529"/>
                <a:gd name="connsiteX14" fmla="*/ 3003762 w 3645062"/>
                <a:gd name="connsiteY14" fmla="*/ 1602581 h 1807529"/>
                <a:gd name="connsiteX15" fmla="*/ 3179975 w 3645062"/>
                <a:gd name="connsiteY15" fmla="*/ 1574006 h 1807529"/>
                <a:gd name="connsiteX16" fmla="*/ 3299037 w 3645062"/>
                <a:gd name="connsiteY16" fmla="*/ 1521618 h 1807529"/>
                <a:gd name="connsiteX17" fmla="*/ 3375237 w 3645062"/>
                <a:gd name="connsiteY17" fmla="*/ 1450181 h 1807529"/>
                <a:gd name="connsiteX18" fmla="*/ 3456200 w 3645062"/>
                <a:gd name="connsiteY18" fmla="*/ 1354931 h 1807529"/>
                <a:gd name="connsiteX19" fmla="*/ 3518112 w 3645062"/>
                <a:gd name="connsiteY19" fmla="*/ 1202531 h 1807529"/>
                <a:gd name="connsiteX20" fmla="*/ 3541925 w 3645062"/>
                <a:gd name="connsiteY20" fmla="*/ 1045368 h 1807529"/>
                <a:gd name="connsiteX21" fmla="*/ 3489537 w 3645062"/>
                <a:gd name="connsiteY21" fmla="*/ 869156 h 1807529"/>
                <a:gd name="connsiteX22" fmla="*/ 3399050 w 3645062"/>
                <a:gd name="connsiteY22" fmla="*/ 740568 h 1807529"/>
                <a:gd name="connsiteX23" fmla="*/ 3265700 w 3645062"/>
                <a:gd name="connsiteY23" fmla="*/ 631031 h 1807529"/>
                <a:gd name="connsiteX24" fmla="*/ 3151400 w 3645062"/>
                <a:gd name="connsiteY24" fmla="*/ 521493 h 1807529"/>
                <a:gd name="connsiteX25" fmla="*/ 3046625 w 3645062"/>
                <a:gd name="connsiteY25" fmla="*/ 392906 h 1807529"/>
                <a:gd name="connsiteX26" fmla="*/ 2994237 w 3645062"/>
                <a:gd name="connsiteY26" fmla="*/ 292893 h 1807529"/>
                <a:gd name="connsiteX27" fmla="*/ 2932325 w 3645062"/>
                <a:gd name="connsiteY27" fmla="*/ 164306 h 1807529"/>
                <a:gd name="connsiteX28" fmla="*/ 2903750 w 3645062"/>
                <a:gd name="connsiteY28" fmla="*/ 59531 h 1807529"/>
                <a:gd name="connsiteX29" fmla="*/ 2889462 w 3645062"/>
                <a:gd name="connsiteY29" fmla="*/ 7143 h 1807529"/>
                <a:gd name="connsiteX30" fmla="*/ 2984712 w 3645062"/>
                <a:gd name="connsiteY30" fmla="*/ 11906 h 1807529"/>
                <a:gd name="connsiteX31" fmla="*/ 3008525 w 3645062"/>
                <a:gd name="connsiteY31" fmla="*/ 111918 h 1807529"/>
                <a:gd name="connsiteX32" fmla="*/ 3075200 w 3645062"/>
                <a:gd name="connsiteY32" fmla="*/ 273843 h 1807529"/>
                <a:gd name="connsiteX33" fmla="*/ 3137112 w 3645062"/>
                <a:gd name="connsiteY33" fmla="*/ 383381 h 1807529"/>
                <a:gd name="connsiteX34" fmla="*/ 3218075 w 3645062"/>
                <a:gd name="connsiteY34" fmla="*/ 483393 h 1807529"/>
                <a:gd name="connsiteX35" fmla="*/ 3299037 w 3645062"/>
                <a:gd name="connsiteY35" fmla="*/ 573881 h 1807529"/>
                <a:gd name="connsiteX36" fmla="*/ 3403812 w 3645062"/>
                <a:gd name="connsiteY36" fmla="*/ 654843 h 1807529"/>
                <a:gd name="connsiteX37" fmla="*/ 3503825 w 3645062"/>
                <a:gd name="connsiteY37" fmla="*/ 731043 h 1807529"/>
                <a:gd name="connsiteX38" fmla="*/ 3613362 w 3645062"/>
                <a:gd name="connsiteY38" fmla="*/ 892968 h 1807529"/>
                <a:gd name="connsiteX39" fmla="*/ 3641937 w 3645062"/>
                <a:gd name="connsiteY39" fmla="*/ 1050131 h 1807529"/>
                <a:gd name="connsiteX40" fmla="*/ 3627650 w 3645062"/>
                <a:gd name="connsiteY40" fmla="*/ 1254918 h 1807529"/>
                <a:gd name="connsiteX41" fmla="*/ 3494300 w 3645062"/>
                <a:gd name="connsiteY41" fmla="*/ 1478756 h 1807529"/>
                <a:gd name="connsiteX42" fmla="*/ 3308562 w 3645062"/>
                <a:gd name="connsiteY42" fmla="*/ 1616868 h 1807529"/>
                <a:gd name="connsiteX43" fmla="*/ 3108537 w 3645062"/>
                <a:gd name="connsiteY43" fmla="*/ 1688306 h 1807529"/>
                <a:gd name="connsiteX44" fmla="*/ 2870412 w 3645062"/>
                <a:gd name="connsiteY44" fmla="*/ 1683543 h 1807529"/>
                <a:gd name="connsiteX45" fmla="*/ 2622762 w 3645062"/>
                <a:gd name="connsiteY45" fmla="*/ 1607343 h 1807529"/>
                <a:gd name="connsiteX46" fmla="*/ 2432262 w 3645062"/>
                <a:gd name="connsiteY46" fmla="*/ 1521618 h 1807529"/>
                <a:gd name="connsiteX47" fmla="*/ 2141750 w 3645062"/>
                <a:gd name="connsiteY47" fmla="*/ 1435893 h 1807529"/>
                <a:gd name="connsiteX48" fmla="*/ 1889337 w 3645062"/>
                <a:gd name="connsiteY48" fmla="*/ 1402556 h 1807529"/>
                <a:gd name="connsiteX49" fmla="*/ 1670262 w 3645062"/>
                <a:gd name="connsiteY49" fmla="*/ 1383506 h 1807529"/>
                <a:gd name="connsiteX50" fmla="*/ 1479762 w 3645062"/>
                <a:gd name="connsiteY50" fmla="*/ 1383506 h 1807529"/>
                <a:gd name="connsiteX51" fmla="*/ 1108287 w 3645062"/>
                <a:gd name="connsiteY51" fmla="*/ 1431131 h 1807529"/>
                <a:gd name="connsiteX52" fmla="*/ 803487 w 3645062"/>
                <a:gd name="connsiteY52" fmla="*/ 1502568 h 1807529"/>
                <a:gd name="connsiteX53" fmla="*/ 493925 w 3645062"/>
                <a:gd name="connsiteY53" fmla="*/ 1602581 h 1807529"/>
                <a:gd name="connsiteX54" fmla="*/ 289137 w 3645062"/>
                <a:gd name="connsiteY54" fmla="*/ 1683543 h 1807529"/>
                <a:gd name="connsiteX55" fmla="*/ 165312 w 3645062"/>
                <a:gd name="connsiteY55" fmla="*/ 1745456 h 1807529"/>
                <a:gd name="connsiteX56" fmla="*/ 46250 w 3645062"/>
                <a:gd name="connsiteY56" fmla="*/ 1807368 h 1807529"/>
                <a:gd name="connsiteX57" fmla="*/ 8150 w 3645062"/>
                <a:gd name="connsiteY57" fmla="*/ 1726406 h 1807529"/>
                <a:gd name="connsiteX0" fmla="*/ 8150 w 3645062"/>
                <a:gd name="connsiteY0" fmla="*/ 1726406 h 1807529"/>
                <a:gd name="connsiteX1" fmla="*/ 193888 w 3645062"/>
                <a:gd name="connsiteY1" fmla="*/ 1626393 h 1807529"/>
                <a:gd name="connsiteX2" fmla="*/ 379625 w 3645062"/>
                <a:gd name="connsiteY2" fmla="*/ 1545431 h 1807529"/>
                <a:gd name="connsiteX3" fmla="*/ 574887 w 3645062"/>
                <a:gd name="connsiteY3" fmla="*/ 1473993 h 1807529"/>
                <a:gd name="connsiteX4" fmla="*/ 760625 w 3645062"/>
                <a:gd name="connsiteY4" fmla="*/ 1416843 h 1807529"/>
                <a:gd name="connsiteX5" fmla="*/ 993987 w 3645062"/>
                <a:gd name="connsiteY5" fmla="*/ 1359693 h 1807529"/>
                <a:gd name="connsiteX6" fmla="*/ 1236875 w 3645062"/>
                <a:gd name="connsiteY6" fmla="*/ 1316831 h 1807529"/>
                <a:gd name="connsiteX7" fmla="*/ 1494050 w 3645062"/>
                <a:gd name="connsiteY7" fmla="*/ 1293018 h 1807529"/>
                <a:gd name="connsiteX8" fmla="*/ 1746462 w 3645062"/>
                <a:gd name="connsiteY8" fmla="*/ 1293018 h 1807529"/>
                <a:gd name="connsiteX9" fmla="*/ 1917912 w 3645062"/>
                <a:gd name="connsiteY9" fmla="*/ 1307306 h 1807529"/>
                <a:gd name="connsiteX10" fmla="*/ 2136987 w 3645062"/>
                <a:gd name="connsiteY10" fmla="*/ 1354931 h 1807529"/>
                <a:gd name="connsiteX11" fmla="*/ 2351300 w 3645062"/>
                <a:gd name="connsiteY11" fmla="*/ 1426368 h 1807529"/>
                <a:gd name="connsiteX12" fmla="*/ 2537037 w 3645062"/>
                <a:gd name="connsiteY12" fmla="*/ 1497806 h 1807529"/>
                <a:gd name="connsiteX13" fmla="*/ 2760875 w 3645062"/>
                <a:gd name="connsiteY13" fmla="*/ 1569243 h 1807529"/>
                <a:gd name="connsiteX14" fmla="*/ 3003762 w 3645062"/>
                <a:gd name="connsiteY14" fmla="*/ 1602581 h 1807529"/>
                <a:gd name="connsiteX15" fmla="*/ 3179975 w 3645062"/>
                <a:gd name="connsiteY15" fmla="*/ 1574006 h 1807529"/>
                <a:gd name="connsiteX16" fmla="*/ 3299037 w 3645062"/>
                <a:gd name="connsiteY16" fmla="*/ 1521618 h 1807529"/>
                <a:gd name="connsiteX17" fmla="*/ 3375237 w 3645062"/>
                <a:gd name="connsiteY17" fmla="*/ 1450181 h 1807529"/>
                <a:gd name="connsiteX18" fmla="*/ 3456200 w 3645062"/>
                <a:gd name="connsiteY18" fmla="*/ 1354931 h 1807529"/>
                <a:gd name="connsiteX19" fmla="*/ 3518112 w 3645062"/>
                <a:gd name="connsiteY19" fmla="*/ 1202531 h 1807529"/>
                <a:gd name="connsiteX20" fmla="*/ 3541925 w 3645062"/>
                <a:gd name="connsiteY20" fmla="*/ 1045368 h 1807529"/>
                <a:gd name="connsiteX21" fmla="*/ 3489537 w 3645062"/>
                <a:gd name="connsiteY21" fmla="*/ 869156 h 1807529"/>
                <a:gd name="connsiteX22" fmla="*/ 3399050 w 3645062"/>
                <a:gd name="connsiteY22" fmla="*/ 740568 h 1807529"/>
                <a:gd name="connsiteX23" fmla="*/ 3265700 w 3645062"/>
                <a:gd name="connsiteY23" fmla="*/ 631031 h 1807529"/>
                <a:gd name="connsiteX24" fmla="*/ 3151400 w 3645062"/>
                <a:gd name="connsiteY24" fmla="*/ 521493 h 1807529"/>
                <a:gd name="connsiteX25" fmla="*/ 3046625 w 3645062"/>
                <a:gd name="connsiteY25" fmla="*/ 392906 h 1807529"/>
                <a:gd name="connsiteX26" fmla="*/ 2994237 w 3645062"/>
                <a:gd name="connsiteY26" fmla="*/ 292893 h 1807529"/>
                <a:gd name="connsiteX27" fmla="*/ 2932325 w 3645062"/>
                <a:gd name="connsiteY27" fmla="*/ 164306 h 1807529"/>
                <a:gd name="connsiteX28" fmla="*/ 2903750 w 3645062"/>
                <a:gd name="connsiteY28" fmla="*/ 59531 h 1807529"/>
                <a:gd name="connsiteX29" fmla="*/ 2889462 w 3645062"/>
                <a:gd name="connsiteY29" fmla="*/ 7143 h 1807529"/>
                <a:gd name="connsiteX30" fmla="*/ 2984712 w 3645062"/>
                <a:gd name="connsiteY30" fmla="*/ 11906 h 1807529"/>
                <a:gd name="connsiteX31" fmla="*/ 3008525 w 3645062"/>
                <a:gd name="connsiteY31" fmla="*/ 111918 h 1807529"/>
                <a:gd name="connsiteX32" fmla="*/ 3075200 w 3645062"/>
                <a:gd name="connsiteY32" fmla="*/ 273843 h 1807529"/>
                <a:gd name="connsiteX33" fmla="*/ 3137112 w 3645062"/>
                <a:gd name="connsiteY33" fmla="*/ 383381 h 1807529"/>
                <a:gd name="connsiteX34" fmla="*/ 3218075 w 3645062"/>
                <a:gd name="connsiteY34" fmla="*/ 483393 h 1807529"/>
                <a:gd name="connsiteX35" fmla="*/ 3299037 w 3645062"/>
                <a:gd name="connsiteY35" fmla="*/ 573881 h 1807529"/>
                <a:gd name="connsiteX36" fmla="*/ 3403812 w 3645062"/>
                <a:gd name="connsiteY36" fmla="*/ 654843 h 1807529"/>
                <a:gd name="connsiteX37" fmla="*/ 3503825 w 3645062"/>
                <a:gd name="connsiteY37" fmla="*/ 731043 h 1807529"/>
                <a:gd name="connsiteX38" fmla="*/ 3613362 w 3645062"/>
                <a:gd name="connsiteY38" fmla="*/ 892968 h 1807529"/>
                <a:gd name="connsiteX39" fmla="*/ 3641937 w 3645062"/>
                <a:gd name="connsiteY39" fmla="*/ 1050131 h 1807529"/>
                <a:gd name="connsiteX40" fmla="*/ 3627650 w 3645062"/>
                <a:gd name="connsiteY40" fmla="*/ 1254918 h 1807529"/>
                <a:gd name="connsiteX41" fmla="*/ 3494300 w 3645062"/>
                <a:gd name="connsiteY41" fmla="*/ 1478756 h 1807529"/>
                <a:gd name="connsiteX42" fmla="*/ 3308562 w 3645062"/>
                <a:gd name="connsiteY42" fmla="*/ 1616868 h 1807529"/>
                <a:gd name="connsiteX43" fmla="*/ 3108537 w 3645062"/>
                <a:gd name="connsiteY43" fmla="*/ 1688306 h 1807529"/>
                <a:gd name="connsiteX44" fmla="*/ 2870412 w 3645062"/>
                <a:gd name="connsiteY44" fmla="*/ 1683543 h 1807529"/>
                <a:gd name="connsiteX45" fmla="*/ 2622762 w 3645062"/>
                <a:gd name="connsiteY45" fmla="*/ 1607343 h 1807529"/>
                <a:gd name="connsiteX46" fmla="*/ 2432262 w 3645062"/>
                <a:gd name="connsiteY46" fmla="*/ 1521618 h 1807529"/>
                <a:gd name="connsiteX47" fmla="*/ 2141750 w 3645062"/>
                <a:gd name="connsiteY47" fmla="*/ 1445418 h 1807529"/>
                <a:gd name="connsiteX48" fmla="*/ 1889337 w 3645062"/>
                <a:gd name="connsiteY48" fmla="*/ 1402556 h 1807529"/>
                <a:gd name="connsiteX49" fmla="*/ 1670262 w 3645062"/>
                <a:gd name="connsiteY49" fmla="*/ 1383506 h 1807529"/>
                <a:gd name="connsiteX50" fmla="*/ 1479762 w 3645062"/>
                <a:gd name="connsiteY50" fmla="*/ 1383506 h 1807529"/>
                <a:gd name="connsiteX51" fmla="*/ 1108287 w 3645062"/>
                <a:gd name="connsiteY51" fmla="*/ 1431131 h 1807529"/>
                <a:gd name="connsiteX52" fmla="*/ 803487 w 3645062"/>
                <a:gd name="connsiteY52" fmla="*/ 1502568 h 1807529"/>
                <a:gd name="connsiteX53" fmla="*/ 493925 w 3645062"/>
                <a:gd name="connsiteY53" fmla="*/ 1602581 h 1807529"/>
                <a:gd name="connsiteX54" fmla="*/ 289137 w 3645062"/>
                <a:gd name="connsiteY54" fmla="*/ 1683543 h 1807529"/>
                <a:gd name="connsiteX55" fmla="*/ 165312 w 3645062"/>
                <a:gd name="connsiteY55" fmla="*/ 1745456 h 1807529"/>
                <a:gd name="connsiteX56" fmla="*/ 46250 w 3645062"/>
                <a:gd name="connsiteY56" fmla="*/ 1807368 h 1807529"/>
                <a:gd name="connsiteX57" fmla="*/ 8150 w 3645062"/>
                <a:gd name="connsiteY57" fmla="*/ 1726406 h 1807529"/>
                <a:gd name="connsiteX0" fmla="*/ 8150 w 3645062"/>
                <a:gd name="connsiteY0" fmla="*/ 1726406 h 1807529"/>
                <a:gd name="connsiteX1" fmla="*/ 193888 w 3645062"/>
                <a:gd name="connsiteY1" fmla="*/ 1626393 h 1807529"/>
                <a:gd name="connsiteX2" fmla="*/ 379625 w 3645062"/>
                <a:gd name="connsiteY2" fmla="*/ 1545431 h 1807529"/>
                <a:gd name="connsiteX3" fmla="*/ 574887 w 3645062"/>
                <a:gd name="connsiteY3" fmla="*/ 1473993 h 1807529"/>
                <a:gd name="connsiteX4" fmla="*/ 760625 w 3645062"/>
                <a:gd name="connsiteY4" fmla="*/ 1416843 h 1807529"/>
                <a:gd name="connsiteX5" fmla="*/ 993987 w 3645062"/>
                <a:gd name="connsiteY5" fmla="*/ 1359693 h 1807529"/>
                <a:gd name="connsiteX6" fmla="*/ 1236875 w 3645062"/>
                <a:gd name="connsiteY6" fmla="*/ 1316831 h 1807529"/>
                <a:gd name="connsiteX7" fmla="*/ 1494050 w 3645062"/>
                <a:gd name="connsiteY7" fmla="*/ 1293018 h 1807529"/>
                <a:gd name="connsiteX8" fmla="*/ 1746462 w 3645062"/>
                <a:gd name="connsiteY8" fmla="*/ 1293018 h 1807529"/>
                <a:gd name="connsiteX9" fmla="*/ 1927437 w 3645062"/>
                <a:gd name="connsiteY9" fmla="*/ 1312068 h 1807529"/>
                <a:gd name="connsiteX10" fmla="*/ 2136987 w 3645062"/>
                <a:gd name="connsiteY10" fmla="*/ 1354931 h 1807529"/>
                <a:gd name="connsiteX11" fmla="*/ 2351300 w 3645062"/>
                <a:gd name="connsiteY11" fmla="*/ 1426368 h 1807529"/>
                <a:gd name="connsiteX12" fmla="*/ 2537037 w 3645062"/>
                <a:gd name="connsiteY12" fmla="*/ 1497806 h 1807529"/>
                <a:gd name="connsiteX13" fmla="*/ 2760875 w 3645062"/>
                <a:gd name="connsiteY13" fmla="*/ 1569243 h 1807529"/>
                <a:gd name="connsiteX14" fmla="*/ 3003762 w 3645062"/>
                <a:gd name="connsiteY14" fmla="*/ 1602581 h 1807529"/>
                <a:gd name="connsiteX15" fmla="*/ 3179975 w 3645062"/>
                <a:gd name="connsiteY15" fmla="*/ 1574006 h 1807529"/>
                <a:gd name="connsiteX16" fmla="*/ 3299037 w 3645062"/>
                <a:gd name="connsiteY16" fmla="*/ 1521618 h 1807529"/>
                <a:gd name="connsiteX17" fmla="*/ 3375237 w 3645062"/>
                <a:gd name="connsiteY17" fmla="*/ 1450181 h 1807529"/>
                <a:gd name="connsiteX18" fmla="*/ 3456200 w 3645062"/>
                <a:gd name="connsiteY18" fmla="*/ 1354931 h 1807529"/>
                <a:gd name="connsiteX19" fmla="*/ 3518112 w 3645062"/>
                <a:gd name="connsiteY19" fmla="*/ 1202531 h 1807529"/>
                <a:gd name="connsiteX20" fmla="*/ 3541925 w 3645062"/>
                <a:gd name="connsiteY20" fmla="*/ 1045368 h 1807529"/>
                <a:gd name="connsiteX21" fmla="*/ 3489537 w 3645062"/>
                <a:gd name="connsiteY21" fmla="*/ 869156 h 1807529"/>
                <a:gd name="connsiteX22" fmla="*/ 3399050 w 3645062"/>
                <a:gd name="connsiteY22" fmla="*/ 740568 h 1807529"/>
                <a:gd name="connsiteX23" fmla="*/ 3265700 w 3645062"/>
                <a:gd name="connsiteY23" fmla="*/ 631031 h 1807529"/>
                <a:gd name="connsiteX24" fmla="*/ 3151400 w 3645062"/>
                <a:gd name="connsiteY24" fmla="*/ 521493 h 1807529"/>
                <a:gd name="connsiteX25" fmla="*/ 3046625 w 3645062"/>
                <a:gd name="connsiteY25" fmla="*/ 392906 h 1807529"/>
                <a:gd name="connsiteX26" fmla="*/ 2994237 w 3645062"/>
                <a:gd name="connsiteY26" fmla="*/ 292893 h 1807529"/>
                <a:gd name="connsiteX27" fmla="*/ 2932325 w 3645062"/>
                <a:gd name="connsiteY27" fmla="*/ 164306 h 1807529"/>
                <a:gd name="connsiteX28" fmla="*/ 2903750 w 3645062"/>
                <a:gd name="connsiteY28" fmla="*/ 59531 h 1807529"/>
                <a:gd name="connsiteX29" fmla="*/ 2889462 w 3645062"/>
                <a:gd name="connsiteY29" fmla="*/ 7143 h 1807529"/>
                <a:gd name="connsiteX30" fmla="*/ 2984712 w 3645062"/>
                <a:gd name="connsiteY30" fmla="*/ 11906 h 1807529"/>
                <a:gd name="connsiteX31" fmla="*/ 3008525 w 3645062"/>
                <a:gd name="connsiteY31" fmla="*/ 111918 h 1807529"/>
                <a:gd name="connsiteX32" fmla="*/ 3075200 w 3645062"/>
                <a:gd name="connsiteY32" fmla="*/ 273843 h 1807529"/>
                <a:gd name="connsiteX33" fmla="*/ 3137112 w 3645062"/>
                <a:gd name="connsiteY33" fmla="*/ 383381 h 1807529"/>
                <a:gd name="connsiteX34" fmla="*/ 3218075 w 3645062"/>
                <a:gd name="connsiteY34" fmla="*/ 483393 h 1807529"/>
                <a:gd name="connsiteX35" fmla="*/ 3299037 w 3645062"/>
                <a:gd name="connsiteY35" fmla="*/ 573881 h 1807529"/>
                <a:gd name="connsiteX36" fmla="*/ 3403812 w 3645062"/>
                <a:gd name="connsiteY36" fmla="*/ 654843 h 1807529"/>
                <a:gd name="connsiteX37" fmla="*/ 3503825 w 3645062"/>
                <a:gd name="connsiteY37" fmla="*/ 731043 h 1807529"/>
                <a:gd name="connsiteX38" fmla="*/ 3613362 w 3645062"/>
                <a:gd name="connsiteY38" fmla="*/ 892968 h 1807529"/>
                <a:gd name="connsiteX39" fmla="*/ 3641937 w 3645062"/>
                <a:gd name="connsiteY39" fmla="*/ 1050131 h 1807529"/>
                <a:gd name="connsiteX40" fmla="*/ 3627650 w 3645062"/>
                <a:gd name="connsiteY40" fmla="*/ 1254918 h 1807529"/>
                <a:gd name="connsiteX41" fmla="*/ 3494300 w 3645062"/>
                <a:gd name="connsiteY41" fmla="*/ 1478756 h 1807529"/>
                <a:gd name="connsiteX42" fmla="*/ 3308562 w 3645062"/>
                <a:gd name="connsiteY42" fmla="*/ 1616868 h 1807529"/>
                <a:gd name="connsiteX43" fmla="*/ 3108537 w 3645062"/>
                <a:gd name="connsiteY43" fmla="*/ 1688306 h 1807529"/>
                <a:gd name="connsiteX44" fmla="*/ 2870412 w 3645062"/>
                <a:gd name="connsiteY44" fmla="*/ 1683543 h 1807529"/>
                <a:gd name="connsiteX45" fmla="*/ 2622762 w 3645062"/>
                <a:gd name="connsiteY45" fmla="*/ 1607343 h 1807529"/>
                <a:gd name="connsiteX46" fmla="*/ 2432262 w 3645062"/>
                <a:gd name="connsiteY46" fmla="*/ 1521618 h 1807529"/>
                <a:gd name="connsiteX47" fmla="*/ 2141750 w 3645062"/>
                <a:gd name="connsiteY47" fmla="*/ 1445418 h 1807529"/>
                <a:gd name="connsiteX48" fmla="*/ 1889337 w 3645062"/>
                <a:gd name="connsiteY48" fmla="*/ 1402556 h 1807529"/>
                <a:gd name="connsiteX49" fmla="*/ 1670262 w 3645062"/>
                <a:gd name="connsiteY49" fmla="*/ 1383506 h 1807529"/>
                <a:gd name="connsiteX50" fmla="*/ 1479762 w 3645062"/>
                <a:gd name="connsiteY50" fmla="*/ 1383506 h 1807529"/>
                <a:gd name="connsiteX51" fmla="*/ 1108287 w 3645062"/>
                <a:gd name="connsiteY51" fmla="*/ 1431131 h 1807529"/>
                <a:gd name="connsiteX52" fmla="*/ 803487 w 3645062"/>
                <a:gd name="connsiteY52" fmla="*/ 1502568 h 1807529"/>
                <a:gd name="connsiteX53" fmla="*/ 493925 w 3645062"/>
                <a:gd name="connsiteY53" fmla="*/ 1602581 h 1807529"/>
                <a:gd name="connsiteX54" fmla="*/ 289137 w 3645062"/>
                <a:gd name="connsiteY54" fmla="*/ 1683543 h 1807529"/>
                <a:gd name="connsiteX55" fmla="*/ 165312 w 3645062"/>
                <a:gd name="connsiteY55" fmla="*/ 1745456 h 1807529"/>
                <a:gd name="connsiteX56" fmla="*/ 46250 w 3645062"/>
                <a:gd name="connsiteY56" fmla="*/ 1807368 h 1807529"/>
                <a:gd name="connsiteX57" fmla="*/ 8150 w 3645062"/>
                <a:gd name="connsiteY57" fmla="*/ 1726406 h 1807529"/>
                <a:gd name="connsiteX0" fmla="*/ 8150 w 3645062"/>
                <a:gd name="connsiteY0" fmla="*/ 1726406 h 1807529"/>
                <a:gd name="connsiteX1" fmla="*/ 193888 w 3645062"/>
                <a:gd name="connsiteY1" fmla="*/ 1626393 h 1807529"/>
                <a:gd name="connsiteX2" fmla="*/ 379625 w 3645062"/>
                <a:gd name="connsiteY2" fmla="*/ 1545431 h 1807529"/>
                <a:gd name="connsiteX3" fmla="*/ 574887 w 3645062"/>
                <a:gd name="connsiteY3" fmla="*/ 1473993 h 1807529"/>
                <a:gd name="connsiteX4" fmla="*/ 760625 w 3645062"/>
                <a:gd name="connsiteY4" fmla="*/ 1416843 h 1807529"/>
                <a:gd name="connsiteX5" fmla="*/ 993987 w 3645062"/>
                <a:gd name="connsiteY5" fmla="*/ 1359693 h 1807529"/>
                <a:gd name="connsiteX6" fmla="*/ 1236875 w 3645062"/>
                <a:gd name="connsiteY6" fmla="*/ 1316831 h 1807529"/>
                <a:gd name="connsiteX7" fmla="*/ 1494050 w 3645062"/>
                <a:gd name="connsiteY7" fmla="*/ 1293018 h 1807529"/>
                <a:gd name="connsiteX8" fmla="*/ 1746462 w 3645062"/>
                <a:gd name="connsiteY8" fmla="*/ 1293018 h 1807529"/>
                <a:gd name="connsiteX9" fmla="*/ 1927437 w 3645062"/>
                <a:gd name="connsiteY9" fmla="*/ 1312068 h 1807529"/>
                <a:gd name="connsiteX10" fmla="*/ 2136987 w 3645062"/>
                <a:gd name="connsiteY10" fmla="*/ 1354931 h 1807529"/>
                <a:gd name="connsiteX11" fmla="*/ 2351300 w 3645062"/>
                <a:gd name="connsiteY11" fmla="*/ 1426368 h 1807529"/>
                <a:gd name="connsiteX12" fmla="*/ 2537037 w 3645062"/>
                <a:gd name="connsiteY12" fmla="*/ 1497806 h 1807529"/>
                <a:gd name="connsiteX13" fmla="*/ 2760875 w 3645062"/>
                <a:gd name="connsiteY13" fmla="*/ 1569243 h 1807529"/>
                <a:gd name="connsiteX14" fmla="*/ 3003762 w 3645062"/>
                <a:gd name="connsiteY14" fmla="*/ 1602581 h 1807529"/>
                <a:gd name="connsiteX15" fmla="*/ 3179975 w 3645062"/>
                <a:gd name="connsiteY15" fmla="*/ 1574006 h 1807529"/>
                <a:gd name="connsiteX16" fmla="*/ 3299037 w 3645062"/>
                <a:gd name="connsiteY16" fmla="*/ 1521618 h 1807529"/>
                <a:gd name="connsiteX17" fmla="*/ 3375237 w 3645062"/>
                <a:gd name="connsiteY17" fmla="*/ 1450181 h 1807529"/>
                <a:gd name="connsiteX18" fmla="*/ 3456200 w 3645062"/>
                <a:gd name="connsiteY18" fmla="*/ 1354931 h 1807529"/>
                <a:gd name="connsiteX19" fmla="*/ 3518112 w 3645062"/>
                <a:gd name="connsiteY19" fmla="*/ 1202531 h 1807529"/>
                <a:gd name="connsiteX20" fmla="*/ 3541925 w 3645062"/>
                <a:gd name="connsiteY20" fmla="*/ 1045368 h 1807529"/>
                <a:gd name="connsiteX21" fmla="*/ 3489537 w 3645062"/>
                <a:gd name="connsiteY21" fmla="*/ 869156 h 1807529"/>
                <a:gd name="connsiteX22" fmla="*/ 3399050 w 3645062"/>
                <a:gd name="connsiteY22" fmla="*/ 740568 h 1807529"/>
                <a:gd name="connsiteX23" fmla="*/ 3265700 w 3645062"/>
                <a:gd name="connsiteY23" fmla="*/ 631031 h 1807529"/>
                <a:gd name="connsiteX24" fmla="*/ 3151400 w 3645062"/>
                <a:gd name="connsiteY24" fmla="*/ 521493 h 1807529"/>
                <a:gd name="connsiteX25" fmla="*/ 3046625 w 3645062"/>
                <a:gd name="connsiteY25" fmla="*/ 392906 h 1807529"/>
                <a:gd name="connsiteX26" fmla="*/ 2994237 w 3645062"/>
                <a:gd name="connsiteY26" fmla="*/ 292893 h 1807529"/>
                <a:gd name="connsiteX27" fmla="*/ 2932325 w 3645062"/>
                <a:gd name="connsiteY27" fmla="*/ 164306 h 1807529"/>
                <a:gd name="connsiteX28" fmla="*/ 2903750 w 3645062"/>
                <a:gd name="connsiteY28" fmla="*/ 59531 h 1807529"/>
                <a:gd name="connsiteX29" fmla="*/ 2889462 w 3645062"/>
                <a:gd name="connsiteY29" fmla="*/ 7143 h 1807529"/>
                <a:gd name="connsiteX30" fmla="*/ 2984712 w 3645062"/>
                <a:gd name="connsiteY30" fmla="*/ 11906 h 1807529"/>
                <a:gd name="connsiteX31" fmla="*/ 3008525 w 3645062"/>
                <a:gd name="connsiteY31" fmla="*/ 111918 h 1807529"/>
                <a:gd name="connsiteX32" fmla="*/ 3075200 w 3645062"/>
                <a:gd name="connsiteY32" fmla="*/ 273843 h 1807529"/>
                <a:gd name="connsiteX33" fmla="*/ 3137112 w 3645062"/>
                <a:gd name="connsiteY33" fmla="*/ 383381 h 1807529"/>
                <a:gd name="connsiteX34" fmla="*/ 3218075 w 3645062"/>
                <a:gd name="connsiteY34" fmla="*/ 483393 h 1807529"/>
                <a:gd name="connsiteX35" fmla="*/ 3299037 w 3645062"/>
                <a:gd name="connsiteY35" fmla="*/ 573881 h 1807529"/>
                <a:gd name="connsiteX36" fmla="*/ 3403812 w 3645062"/>
                <a:gd name="connsiteY36" fmla="*/ 654843 h 1807529"/>
                <a:gd name="connsiteX37" fmla="*/ 3503825 w 3645062"/>
                <a:gd name="connsiteY37" fmla="*/ 731043 h 1807529"/>
                <a:gd name="connsiteX38" fmla="*/ 3613362 w 3645062"/>
                <a:gd name="connsiteY38" fmla="*/ 892968 h 1807529"/>
                <a:gd name="connsiteX39" fmla="*/ 3641937 w 3645062"/>
                <a:gd name="connsiteY39" fmla="*/ 1050131 h 1807529"/>
                <a:gd name="connsiteX40" fmla="*/ 3627650 w 3645062"/>
                <a:gd name="connsiteY40" fmla="*/ 1254918 h 1807529"/>
                <a:gd name="connsiteX41" fmla="*/ 3494300 w 3645062"/>
                <a:gd name="connsiteY41" fmla="*/ 1478756 h 1807529"/>
                <a:gd name="connsiteX42" fmla="*/ 3308562 w 3645062"/>
                <a:gd name="connsiteY42" fmla="*/ 1616868 h 1807529"/>
                <a:gd name="connsiteX43" fmla="*/ 3108537 w 3645062"/>
                <a:gd name="connsiteY43" fmla="*/ 1688306 h 1807529"/>
                <a:gd name="connsiteX44" fmla="*/ 2870412 w 3645062"/>
                <a:gd name="connsiteY44" fmla="*/ 1683543 h 1807529"/>
                <a:gd name="connsiteX45" fmla="*/ 2622762 w 3645062"/>
                <a:gd name="connsiteY45" fmla="*/ 1607343 h 1807529"/>
                <a:gd name="connsiteX46" fmla="*/ 2417974 w 3645062"/>
                <a:gd name="connsiteY46" fmla="*/ 1531143 h 1807529"/>
                <a:gd name="connsiteX47" fmla="*/ 2141750 w 3645062"/>
                <a:gd name="connsiteY47" fmla="*/ 1445418 h 1807529"/>
                <a:gd name="connsiteX48" fmla="*/ 1889337 w 3645062"/>
                <a:gd name="connsiteY48" fmla="*/ 1402556 h 1807529"/>
                <a:gd name="connsiteX49" fmla="*/ 1670262 w 3645062"/>
                <a:gd name="connsiteY49" fmla="*/ 1383506 h 1807529"/>
                <a:gd name="connsiteX50" fmla="*/ 1479762 w 3645062"/>
                <a:gd name="connsiteY50" fmla="*/ 1383506 h 1807529"/>
                <a:gd name="connsiteX51" fmla="*/ 1108287 w 3645062"/>
                <a:gd name="connsiteY51" fmla="*/ 1431131 h 1807529"/>
                <a:gd name="connsiteX52" fmla="*/ 803487 w 3645062"/>
                <a:gd name="connsiteY52" fmla="*/ 1502568 h 1807529"/>
                <a:gd name="connsiteX53" fmla="*/ 493925 w 3645062"/>
                <a:gd name="connsiteY53" fmla="*/ 1602581 h 1807529"/>
                <a:gd name="connsiteX54" fmla="*/ 289137 w 3645062"/>
                <a:gd name="connsiteY54" fmla="*/ 1683543 h 1807529"/>
                <a:gd name="connsiteX55" fmla="*/ 165312 w 3645062"/>
                <a:gd name="connsiteY55" fmla="*/ 1745456 h 1807529"/>
                <a:gd name="connsiteX56" fmla="*/ 46250 w 3645062"/>
                <a:gd name="connsiteY56" fmla="*/ 1807368 h 1807529"/>
                <a:gd name="connsiteX57" fmla="*/ 8150 w 3645062"/>
                <a:gd name="connsiteY57" fmla="*/ 1726406 h 1807529"/>
                <a:gd name="connsiteX0" fmla="*/ 8150 w 3645062"/>
                <a:gd name="connsiteY0" fmla="*/ 1726406 h 1807529"/>
                <a:gd name="connsiteX1" fmla="*/ 193888 w 3645062"/>
                <a:gd name="connsiteY1" fmla="*/ 1626393 h 1807529"/>
                <a:gd name="connsiteX2" fmla="*/ 379625 w 3645062"/>
                <a:gd name="connsiteY2" fmla="*/ 1545431 h 1807529"/>
                <a:gd name="connsiteX3" fmla="*/ 574887 w 3645062"/>
                <a:gd name="connsiteY3" fmla="*/ 1473993 h 1807529"/>
                <a:gd name="connsiteX4" fmla="*/ 760625 w 3645062"/>
                <a:gd name="connsiteY4" fmla="*/ 1416843 h 1807529"/>
                <a:gd name="connsiteX5" fmla="*/ 993987 w 3645062"/>
                <a:gd name="connsiteY5" fmla="*/ 1359693 h 1807529"/>
                <a:gd name="connsiteX6" fmla="*/ 1236875 w 3645062"/>
                <a:gd name="connsiteY6" fmla="*/ 1316831 h 1807529"/>
                <a:gd name="connsiteX7" fmla="*/ 1494050 w 3645062"/>
                <a:gd name="connsiteY7" fmla="*/ 1293018 h 1807529"/>
                <a:gd name="connsiteX8" fmla="*/ 1746462 w 3645062"/>
                <a:gd name="connsiteY8" fmla="*/ 1293018 h 1807529"/>
                <a:gd name="connsiteX9" fmla="*/ 1927437 w 3645062"/>
                <a:gd name="connsiteY9" fmla="*/ 1312068 h 1807529"/>
                <a:gd name="connsiteX10" fmla="*/ 2136987 w 3645062"/>
                <a:gd name="connsiteY10" fmla="*/ 1354931 h 1807529"/>
                <a:gd name="connsiteX11" fmla="*/ 2351300 w 3645062"/>
                <a:gd name="connsiteY11" fmla="*/ 1426368 h 1807529"/>
                <a:gd name="connsiteX12" fmla="*/ 2556087 w 3645062"/>
                <a:gd name="connsiteY12" fmla="*/ 1497806 h 1807529"/>
                <a:gd name="connsiteX13" fmla="*/ 2760875 w 3645062"/>
                <a:gd name="connsiteY13" fmla="*/ 1569243 h 1807529"/>
                <a:gd name="connsiteX14" fmla="*/ 3003762 w 3645062"/>
                <a:gd name="connsiteY14" fmla="*/ 1602581 h 1807529"/>
                <a:gd name="connsiteX15" fmla="*/ 3179975 w 3645062"/>
                <a:gd name="connsiteY15" fmla="*/ 1574006 h 1807529"/>
                <a:gd name="connsiteX16" fmla="*/ 3299037 w 3645062"/>
                <a:gd name="connsiteY16" fmla="*/ 1521618 h 1807529"/>
                <a:gd name="connsiteX17" fmla="*/ 3375237 w 3645062"/>
                <a:gd name="connsiteY17" fmla="*/ 1450181 h 1807529"/>
                <a:gd name="connsiteX18" fmla="*/ 3456200 w 3645062"/>
                <a:gd name="connsiteY18" fmla="*/ 1354931 h 1807529"/>
                <a:gd name="connsiteX19" fmla="*/ 3518112 w 3645062"/>
                <a:gd name="connsiteY19" fmla="*/ 1202531 h 1807529"/>
                <a:gd name="connsiteX20" fmla="*/ 3541925 w 3645062"/>
                <a:gd name="connsiteY20" fmla="*/ 1045368 h 1807529"/>
                <a:gd name="connsiteX21" fmla="*/ 3489537 w 3645062"/>
                <a:gd name="connsiteY21" fmla="*/ 869156 h 1807529"/>
                <a:gd name="connsiteX22" fmla="*/ 3399050 w 3645062"/>
                <a:gd name="connsiteY22" fmla="*/ 740568 h 1807529"/>
                <a:gd name="connsiteX23" fmla="*/ 3265700 w 3645062"/>
                <a:gd name="connsiteY23" fmla="*/ 631031 h 1807529"/>
                <a:gd name="connsiteX24" fmla="*/ 3151400 w 3645062"/>
                <a:gd name="connsiteY24" fmla="*/ 521493 h 1807529"/>
                <a:gd name="connsiteX25" fmla="*/ 3046625 w 3645062"/>
                <a:gd name="connsiteY25" fmla="*/ 392906 h 1807529"/>
                <a:gd name="connsiteX26" fmla="*/ 2994237 w 3645062"/>
                <a:gd name="connsiteY26" fmla="*/ 292893 h 1807529"/>
                <a:gd name="connsiteX27" fmla="*/ 2932325 w 3645062"/>
                <a:gd name="connsiteY27" fmla="*/ 164306 h 1807529"/>
                <a:gd name="connsiteX28" fmla="*/ 2903750 w 3645062"/>
                <a:gd name="connsiteY28" fmla="*/ 59531 h 1807529"/>
                <a:gd name="connsiteX29" fmla="*/ 2889462 w 3645062"/>
                <a:gd name="connsiteY29" fmla="*/ 7143 h 1807529"/>
                <a:gd name="connsiteX30" fmla="*/ 2984712 w 3645062"/>
                <a:gd name="connsiteY30" fmla="*/ 11906 h 1807529"/>
                <a:gd name="connsiteX31" fmla="*/ 3008525 w 3645062"/>
                <a:gd name="connsiteY31" fmla="*/ 111918 h 1807529"/>
                <a:gd name="connsiteX32" fmla="*/ 3075200 w 3645062"/>
                <a:gd name="connsiteY32" fmla="*/ 273843 h 1807529"/>
                <a:gd name="connsiteX33" fmla="*/ 3137112 w 3645062"/>
                <a:gd name="connsiteY33" fmla="*/ 383381 h 1807529"/>
                <a:gd name="connsiteX34" fmla="*/ 3218075 w 3645062"/>
                <a:gd name="connsiteY34" fmla="*/ 483393 h 1807529"/>
                <a:gd name="connsiteX35" fmla="*/ 3299037 w 3645062"/>
                <a:gd name="connsiteY35" fmla="*/ 573881 h 1807529"/>
                <a:gd name="connsiteX36" fmla="*/ 3403812 w 3645062"/>
                <a:gd name="connsiteY36" fmla="*/ 654843 h 1807529"/>
                <a:gd name="connsiteX37" fmla="*/ 3503825 w 3645062"/>
                <a:gd name="connsiteY37" fmla="*/ 731043 h 1807529"/>
                <a:gd name="connsiteX38" fmla="*/ 3613362 w 3645062"/>
                <a:gd name="connsiteY38" fmla="*/ 892968 h 1807529"/>
                <a:gd name="connsiteX39" fmla="*/ 3641937 w 3645062"/>
                <a:gd name="connsiteY39" fmla="*/ 1050131 h 1807529"/>
                <a:gd name="connsiteX40" fmla="*/ 3627650 w 3645062"/>
                <a:gd name="connsiteY40" fmla="*/ 1254918 h 1807529"/>
                <a:gd name="connsiteX41" fmla="*/ 3494300 w 3645062"/>
                <a:gd name="connsiteY41" fmla="*/ 1478756 h 1807529"/>
                <a:gd name="connsiteX42" fmla="*/ 3308562 w 3645062"/>
                <a:gd name="connsiteY42" fmla="*/ 1616868 h 1807529"/>
                <a:gd name="connsiteX43" fmla="*/ 3108537 w 3645062"/>
                <a:gd name="connsiteY43" fmla="*/ 1688306 h 1807529"/>
                <a:gd name="connsiteX44" fmla="*/ 2870412 w 3645062"/>
                <a:gd name="connsiteY44" fmla="*/ 1683543 h 1807529"/>
                <a:gd name="connsiteX45" fmla="*/ 2622762 w 3645062"/>
                <a:gd name="connsiteY45" fmla="*/ 1607343 h 1807529"/>
                <a:gd name="connsiteX46" fmla="*/ 2417974 w 3645062"/>
                <a:gd name="connsiteY46" fmla="*/ 1531143 h 1807529"/>
                <a:gd name="connsiteX47" fmla="*/ 2141750 w 3645062"/>
                <a:gd name="connsiteY47" fmla="*/ 1445418 h 1807529"/>
                <a:gd name="connsiteX48" fmla="*/ 1889337 w 3645062"/>
                <a:gd name="connsiteY48" fmla="*/ 1402556 h 1807529"/>
                <a:gd name="connsiteX49" fmla="*/ 1670262 w 3645062"/>
                <a:gd name="connsiteY49" fmla="*/ 1383506 h 1807529"/>
                <a:gd name="connsiteX50" fmla="*/ 1479762 w 3645062"/>
                <a:gd name="connsiteY50" fmla="*/ 1383506 h 1807529"/>
                <a:gd name="connsiteX51" fmla="*/ 1108287 w 3645062"/>
                <a:gd name="connsiteY51" fmla="*/ 1431131 h 1807529"/>
                <a:gd name="connsiteX52" fmla="*/ 803487 w 3645062"/>
                <a:gd name="connsiteY52" fmla="*/ 1502568 h 1807529"/>
                <a:gd name="connsiteX53" fmla="*/ 493925 w 3645062"/>
                <a:gd name="connsiteY53" fmla="*/ 1602581 h 1807529"/>
                <a:gd name="connsiteX54" fmla="*/ 289137 w 3645062"/>
                <a:gd name="connsiteY54" fmla="*/ 1683543 h 1807529"/>
                <a:gd name="connsiteX55" fmla="*/ 165312 w 3645062"/>
                <a:gd name="connsiteY55" fmla="*/ 1745456 h 1807529"/>
                <a:gd name="connsiteX56" fmla="*/ 46250 w 3645062"/>
                <a:gd name="connsiteY56" fmla="*/ 1807368 h 1807529"/>
                <a:gd name="connsiteX57" fmla="*/ 8150 w 3645062"/>
                <a:gd name="connsiteY57" fmla="*/ 1726406 h 1807529"/>
                <a:gd name="connsiteX0" fmla="*/ 8150 w 3645062"/>
                <a:gd name="connsiteY0" fmla="*/ 1726406 h 1807529"/>
                <a:gd name="connsiteX1" fmla="*/ 193888 w 3645062"/>
                <a:gd name="connsiteY1" fmla="*/ 1626393 h 1807529"/>
                <a:gd name="connsiteX2" fmla="*/ 379625 w 3645062"/>
                <a:gd name="connsiteY2" fmla="*/ 1545431 h 1807529"/>
                <a:gd name="connsiteX3" fmla="*/ 574887 w 3645062"/>
                <a:gd name="connsiteY3" fmla="*/ 1473993 h 1807529"/>
                <a:gd name="connsiteX4" fmla="*/ 760625 w 3645062"/>
                <a:gd name="connsiteY4" fmla="*/ 1416843 h 1807529"/>
                <a:gd name="connsiteX5" fmla="*/ 993987 w 3645062"/>
                <a:gd name="connsiteY5" fmla="*/ 1359693 h 1807529"/>
                <a:gd name="connsiteX6" fmla="*/ 1236875 w 3645062"/>
                <a:gd name="connsiteY6" fmla="*/ 1316831 h 1807529"/>
                <a:gd name="connsiteX7" fmla="*/ 1494050 w 3645062"/>
                <a:gd name="connsiteY7" fmla="*/ 1293018 h 1807529"/>
                <a:gd name="connsiteX8" fmla="*/ 1746462 w 3645062"/>
                <a:gd name="connsiteY8" fmla="*/ 1293018 h 1807529"/>
                <a:gd name="connsiteX9" fmla="*/ 1927437 w 3645062"/>
                <a:gd name="connsiteY9" fmla="*/ 1312068 h 1807529"/>
                <a:gd name="connsiteX10" fmla="*/ 2136987 w 3645062"/>
                <a:gd name="connsiteY10" fmla="*/ 1354931 h 1807529"/>
                <a:gd name="connsiteX11" fmla="*/ 2351300 w 3645062"/>
                <a:gd name="connsiteY11" fmla="*/ 1426368 h 1807529"/>
                <a:gd name="connsiteX12" fmla="*/ 2556087 w 3645062"/>
                <a:gd name="connsiteY12" fmla="*/ 1497806 h 1807529"/>
                <a:gd name="connsiteX13" fmla="*/ 2760875 w 3645062"/>
                <a:gd name="connsiteY13" fmla="*/ 1569243 h 1807529"/>
                <a:gd name="connsiteX14" fmla="*/ 3003762 w 3645062"/>
                <a:gd name="connsiteY14" fmla="*/ 1602581 h 1807529"/>
                <a:gd name="connsiteX15" fmla="*/ 3179975 w 3645062"/>
                <a:gd name="connsiteY15" fmla="*/ 1574006 h 1807529"/>
                <a:gd name="connsiteX16" fmla="*/ 3299037 w 3645062"/>
                <a:gd name="connsiteY16" fmla="*/ 1521618 h 1807529"/>
                <a:gd name="connsiteX17" fmla="*/ 3375237 w 3645062"/>
                <a:gd name="connsiteY17" fmla="*/ 1450181 h 1807529"/>
                <a:gd name="connsiteX18" fmla="*/ 3456200 w 3645062"/>
                <a:gd name="connsiteY18" fmla="*/ 1354931 h 1807529"/>
                <a:gd name="connsiteX19" fmla="*/ 3518112 w 3645062"/>
                <a:gd name="connsiteY19" fmla="*/ 1202531 h 1807529"/>
                <a:gd name="connsiteX20" fmla="*/ 3541925 w 3645062"/>
                <a:gd name="connsiteY20" fmla="*/ 1045368 h 1807529"/>
                <a:gd name="connsiteX21" fmla="*/ 3489537 w 3645062"/>
                <a:gd name="connsiteY21" fmla="*/ 869156 h 1807529"/>
                <a:gd name="connsiteX22" fmla="*/ 3399050 w 3645062"/>
                <a:gd name="connsiteY22" fmla="*/ 740568 h 1807529"/>
                <a:gd name="connsiteX23" fmla="*/ 3265700 w 3645062"/>
                <a:gd name="connsiteY23" fmla="*/ 631031 h 1807529"/>
                <a:gd name="connsiteX24" fmla="*/ 3151400 w 3645062"/>
                <a:gd name="connsiteY24" fmla="*/ 521493 h 1807529"/>
                <a:gd name="connsiteX25" fmla="*/ 3046625 w 3645062"/>
                <a:gd name="connsiteY25" fmla="*/ 392906 h 1807529"/>
                <a:gd name="connsiteX26" fmla="*/ 2994237 w 3645062"/>
                <a:gd name="connsiteY26" fmla="*/ 292893 h 1807529"/>
                <a:gd name="connsiteX27" fmla="*/ 2932325 w 3645062"/>
                <a:gd name="connsiteY27" fmla="*/ 164306 h 1807529"/>
                <a:gd name="connsiteX28" fmla="*/ 2903750 w 3645062"/>
                <a:gd name="connsiteY28" fmla="*/ 59531 h 1807529"/>
                <a:gd name="connsiteX29" fmla="*/ 2889462 w 3645062"/>
                <a:gd name="connsiteY29" fmla="*/ 7143 h 1807529"/>
                <a:gd name="connsiteX30" fmla="*/ 2984712 w 3645062"/>
                <a:gd name="connsiteY30" fmla="*/ 11906 h 1807529"/>
                <a:gd name="connsiteX31" fmla="*/ 3008525 w 3645062"/>
                <a:gd name="connsiteY31" fmla="*/ 111918 h 1807529"/>
                <a:gd name="connsiteX32" fmla="*/ 3075200 w 3645062"/>
                <a:gd name="connsiteY32" fmla="*/ 273843 h 1807529"/>
                <a:gd name="connsiteX33" fmla="*/ 3137112 w 3645062"/>
                <a:gd name="connsiteY33" fmla="*/ 383381 h 1807529"/>
                <a:gd name="connsiteX34" fmla="*/ 3218075 w 3645062"/>
                <a:gd name="connsiteY34" fmla="*/ 483393 h 1807529"/>
                <a:gd name="connsiteX35" fmla="*/ 3299037 w 3645062"/>
                <a:gd name="connsiteY35" fmla="*/ 573881 h 1807529"/>
                <a:gd name="connsiteX36" fmla="*/ 3403812 w 3645062"/>
                <a:gd name="connsiteY36" fmla="*/ 654843 h 1807529"/>
                <a:gd name="connsiteX37" fmla="*/ 3503825 w 3645062"/>
                <a:gd name="connsiteY37" fmla="*/ 731043 h 1807529"/>
                <a:gd name="connsiteX38" fmla="*/ 3613362 w 3645062"/>
                <a:gd name="connsiteY38" fmla="*/ 892968 h 1807529"/>
                <a:gd name="connsiteX39" fmla="*/ 3641937 w 3645062"/>
                <a:gd name="connsiteY39" fmla="*/ 1050131 h 1807529"/>
                <a:gd name="connsiteX40" fmla="*/ 3627650 w 3645062"/>
                <a:gd name="connsiteY40" fmla="*/ 1254918 h 1807529"/>
                <a:gd name="connsiteX41" fmla="*/ 3494300 w 3645062"/>
                <a:gd name="connsiteY41" fmla="*/ 1478756 h 1807529"/>
                <a:gd name="connsiteX42" fmla="*/ 3308562 w 3645062"/>
                <a:gd name="connsiteY42" fmla="*/ 1616868 h 1807529"/>
                <a:gd name="connsiteX43" fmla="*/ 3108537 w 3645062"/>
                <a:gd name="connsiteY43" fmla="*/ 1688306 h 1807529"/>
                <a:gd name="connsiteX44" fmla="*/ 2889462 w 3645062"/>
                <a:gd name="connsiteY44" fmla="*/ 1678781 h 1807529"/>
                <a:gd name="connsiteX45" fmla="*/ 2622762 w 3645062"/>
                <a:gd name="connsiteY45" fmla="*/ 1607343 h 1807529"/>
                <a:gd name="connsiteX46" fmla="*/ 2417974 w 3645062"/>
                <a:gd name="connsiteY46" fmla="*/ 1531143 h 1807529"/>
                <a:gd name="connsiteX47" fmla="*/ 2141750 w 3645062"/>
                <a:gd name="connsiteY47" fmla="*/ 1445418 h 1807529"/>
                <a:gd name="connsiteX48" fmla="*/ 1889337 w 3645062"/>
                <a:gd name="connsiteY48" fmla="*/ 1402556 h 1807529"/>
                <a:gd name="connsiteX49" fmla="*/ 1670262 w 3645062"/>
                <a:gd name="connsiteY49" fmla="*/ 1383506 h 1807529"/>
                <a:gd name="connsiteX50" fmla="*/ 1479762 w 3645062"/>
                <a:gd name="connsiteY50" fmla="*/ 1383506 h 1807529"/>
                <a:gd name="connsiteX51" fmla="*/ 1108287 w 3645062"/>
                <a:gd name="connsiteY51" fmla="*/ 1431131 h 1807529"/>
                <a:gd name="connsiteX52" fmla="*/ 803487 w 3645062"/>
                <a:gd name="connsiteY52" fmla="*/ 1502568 h 1807529"/>
                <a:gd name="connsiteX53" fmla="*/ 493925 w 3645062"/>
                <a:gd name="connsiteY53" fmla="*/ 1602581 h 1807529"/>
                <a:gd name="connsiteX54" fmla="*/ 289137 w 3645062"/>
                <a:gd name="connsiteY54" fmla="*/ 1683543 h 1807529"/>
                <a:gd name="connsiteX55" fmla="*/ 165312 w 3645062"/>
                <a:gd name="connsiteY55" fmla="*/ 1745456 h 1807529"/>
                <a:gd name="connsiteX56" fmla="*/ 46250 w 3645062"/>
                <a:gd name="connsiteY56" fmla="*/ 1807368 h 1807529"/>
                <a:gd name="connsiteX57" fmla="*/ 8150 w 3645062"/>
                <a:gd name="connsiteY57" fmla="*/ 1726406 h 1807529"/>
                <a:gd name="connsiteX0" fmla="*/ 8150 w 3645062"/>
                <a:gd name="connsiteY0" fmla="*/ 1726406 h 1807529"/>
                <a:gd name="connsiteX1" fmla="*/ 193888 w 3645062"/>
                <a:gd name="connsiteY1" fmla="*/ 1626393 h 1807529"/>
                <a:gd name="connsiteX2" fmla="*/ 379625 w 3645062"/>
                <a:gd name="connsiteY2" fmla="*/ 1545431 h 1807529"/>
                <a:gd name="connsiteX3" fmla="*/ 574887 w 3645062"/>
                <a:gd name="connsiteY3" fmla="*/ 1473993 h 1807529"/>
                <a:gd name="connsiteX4" fmla="*/ 760625 w 3645062"/>
                <a:gd name="connsiteY4" fmla="*/ 1416843 h 1807529"/>
                <a:gd name="connsiteX5" fmla="*/ 993987 w 3645062"/>
                <a:gd name="connsiteY5" fmla="*/ 1359693 h 1807529"/>
                <a:gd name="connsiteX6" fmla="*/ 1236875 w 3645062"/>
                <a:gd name="connsiteY6" fmla="*/ 1316831 h 1807529"/>
                <a:gd name="connsiteX7" fmla="*/ 1494050 w 3645062"/>
                <a:gd name="connsiteY7" fmla="*/ 1293018 h 1807529"/>
                <a:gd name="connsiteX8" fmla="*/ 1746462 w 3645062"/>
                <a:gd name="connsiteY8" fmla="*/ 1293018 h 1807529"/>
                <a:gd name="connsiteX9" fmla="*/ 1927437 w 3645062"/>
                <a:gd name="connsiteY9" fmla="*/ 1312068 h 1807529"/>
                <a:gd name="connsiteX10" fmla="*/ 2136987 w 3645062"/>
                <a:gd name="connsiteY10" fmla="*/ 1354931 h 1807529"/>
                <a:gd name="connsiteX11" fmla="*/ 2351300 w 3645062"/>
                <a:gd name="connsiteY11" fmla="*/ 1426368 h 1807529"/>
                <a:gd name="connsiteX12" fmla="*/ 2556087 w 3645062"/>
                <a:gd name="connsiteY12" fmla="*/ 1497806 h 1807529"/>
                <a:gd name="connsiteX13" fmla="*/ 2760875 w 3645062"/>
                <a:gd name="connsiteY13" fmla="*/ 1569243 h 1807529"/>
                <a:gd name="connsiteX14" fmla="*/ 3003762 w 3645062"/>
                <a:gd name="connsiteY14" fmla="*/ 1602581 h 1807529"/>
                <a:gd name="connsiteX15" fmla="*/ 3179975 w 3645062"/>
                <a:gd name="connsiteY15" fmla="*/ 1574006 h 1807529"/>
                <a:gd name="connsiteX16" fmla="*/ 3299037 w 3645062"/>
                <a:gd name="connsiteY16" fmla="*/ 1521618 h 1807529"/>
                <a:gd name="connsiteX17" fmla="*/ 3380000 w 3645062"/>
                <a:gd name="connsiteY17" fmla="*/ 1454943 h 1807529"/>
                <a:gd name="connsiteX18" fmla="*/ 3456200 w 3645062"/>
                <a:gd name="connsiteY18" fmla="*/ 1354931 h 1807529"/>
                <a:gd name="connsiteX19" fmla="*/ 3518112 w 3645062"/>
                <a:gd name="connsiteY19" fmla="*/ 1202531 h 1807529"/>
                <a:gd name="connsiteX20" fmla="*/ 3541925 w 3645062"/>
                <a:gd name="connsiteY20" fmla="*/ 1045368 h 1807529"/>
                <a:gd name="connsiteX21" fmla="*/ 3489537 w 3645062"/>
                <a:gd name="connsiteY21" fmla="*/ 869156 h 1807529"/>
                <a:gd name="connsiteX22" fmla="*/ 3399050 w 3645062"/>
                <a:gd name="connsiteY22" fmla="*/ 740568 h 1807529"/>
                <a:gd name="connsiteX23" fmla="*/ 3265700 w 3645062"/>
                <a:gd name="connsiteY23" fmla="*/ 631031 h 1807529"/>
                <a:gd name="connsiteX24" fmla="*/ 3151400 w 3645062"/>
                <a:gd name="connsiteY24" fmla="*/ 521493 h 1807529"/>
                <a:gd name="connsiteX25" fmla="*/ 3046625 w 3645062"/>
                <a:gd name="connsiteY25" fmla="*/ 392906 h 1807529"/>
                <a:gd name="connsiteX26" fmla="*/ 2994237 w 3645062"/>
                <a:gd name="connsiteY26" fmla="*/ 292893 h 1807529"/>
                <a:gd name="connsiteX27" fmla="*/ 2932325 w 3645062"/>
                <a:gd name="connsiteY27" fmla="*/ 164306 h 1807529"/>
                <a:gd name="connsiteX28" fmla="*/ 2903750 w 3645062"/>
                <a:gd name="connsiteY28" fmla="*/ 59531 h 1807529"/>
                <a:gd name="connsiteX29" fmla="*/ 2889462 w 3645062"/>
                <a:gd name="connsiteY29" fmla="*/ 7143 h 1807529"/>
                <a:gd name="connsiteX30" fmla="*/ 2984712 w 3645062"/>
                <a:gd name="connsiteY30" fmla="*/ 11906 h 1807529"/>
                <a:gd name="connsiteX31" fmla="*/ 3008525 w 3645062"/>
                <a:gd name="connsiteY31" fmla="*/ 111918 h 1807529"/>
                <a:gd name="connsiteX32" fmla="*/ 3075200 w 3645062"/>
                <a:gd name="connsiteY32" fmla="*/ 273843 h 1807529"/>
                <a:gd name="connsiteX33" fmla="*/ 3137112 w 3645062"/>
                <a:gd name="connsiteY33" fmla="*/ 383381 h 1807529"/>
                <a:gd name="connsiteX34" fmla="*/ 3218075 w 3645062"/>
                <a:gd name="connsiteY34" fmla="*/ 483393 h 1807529"/>
                <a:gd name="connsiteX35" fmla="*/ 3299037 w 3645062"/>
                <a:gd name="connsiteY35" fmla="*/ 573881 h 1807529"/>
                <a:gd name="connsiteX36" fmla="*/ 3403812 w 3645062"/>
                <a:gd name="connsiteY36" fmla="*/ 654843 h 1807529"/>
                <a:gd name="connsiteX37" fmla="*/ 3503825 w 3645062"/>
                <a:gd name="connsiteY37" fmla="*/ 731043 h 1807529"/>
                <a:gd name="connsiteX38" fmla="*/ 3613362 w 3645062"/>
                <a:gd name="connsiteY38" fmla="*/ 892968 h 1807529"/>
                <a:gd name="connsiteX39" fmla="*/ 3641937 w 3645062"/>
                <a:gd name="connsiteY39" fmla="*/ 1050131 h 1807529"/>
                <a:gd name="connsiteX40" fmla="*/ 3627650 w 3645062"/>
                <a:gd name="connsiteY40" fmla="*/ 1254918 h 1807529"/>
                <a:gd name="connsiteX41" fmla="*/ 3494300 w 3645062"/>
                <a:gd name="connsiteY41" fmla="*/ 1478756 h 1807529"/>
                <a:gd name="connsiteX42" fmla="*/ 3308562 w 3645062"/>
                <a:gd name="connsiteY42" fmla="*/ 1616868 h 1807529"/>
                <a:gd name="connsiteX43" fmla="*/ 3108537 w 3645062"/>
                <a:gd name="connsiteY43" fmla="*/ 1688306 h 1807529"/>
                <a:gd name="connsiteX44" fmla="*/ 2889462 w 3645062"/>
                <a:gd name="connsiteY44" fmla="*/ 1678781 h 1807529"/>
                <a:gd name="connsiteX45" fmla="*/ 2622762 w 3645062"/>
                <a:gd name="connsiteY45" fmla="*/ 1607343 h 1807529"/>
                <a:gd name="connsiteX46" fmla="*/ 2417974 w 3645062"/>
                <a:gd name="connsiteY46" fmla="*/ 1531143 h 1807529"/>
                <a:gd name="connsiteX47" fmla="*/ 2141750 w 3645062"/>
                <a:gd name="connsiteY47" fmla="*/ 1445418 h 1807529"/>
                <a:gd name="connsiteX48" fmla="*/ 1889337 w 3645062"/>
                <a:gd name="connsiteY48" fmla="*/ 1402556 h 1807529"/>
                <a:gd name="connsiteX49" fmla="*/ 1670262 w 3645062"/>
                <a:gd name="connsiteY49" fmla="*/ 1383506 h 1807529"/>
                <a:gd name="connsiteX50" fmla="*/ 1479762 w 3645062"/>
                <a:gd name="connsiteY50" fmla="*/ 1383506 h 1807529"/>
                <a:gd name="connsiteX51" fmla="*/ 1108287 w 3645062"/>
                <a:gd name="connsiteY51" fmla="*/ 1431131 h 1807529"/>
                <a:gd name="connsiteX52" fmla="*/ 803487 w 3645062"/>
                <a:gd name="connsiteY52" fmla="*/ 1502568 h 1807529"/>
                <a:gd name="connsiteX53" fmla="*/ 493925 w 3645062"/>
                <a:gd name="connsiteY53" fmla="*/ 1602581 h 1807529"/>
                <a:gd name="connsiteX54" fmla="*/ 289137 w 3645062"/>
                <a:gd name="connsiteY54" fmla="*/ 1683543 h 1807529"/>
                <a:gd name="connsiteX55" fmla="*/ 165312 w 3645062"/>
                <a:gd name="connsiteY55" fmla="*/ 1745456 h 1807529"/>
                <a:gd name="connsiteX56" fmla="*/ 46250 w 3645062"/>
                <a:gd name="connsiteY56" fmla="*/ 1807368 h 1807529"/>
                <a:gd name="connsiteX57" fmla="*/ 8150 w 3645062"/>
                <a:gd name="connsiteY57" fmla="*/ 1726406 h 1807529"/>
                <a:gd name="connsiteX0" fmla="*/ 8150 w 3645062"/>
                <a:gd name="connsiteY0" fmla="*/ 1726406 h 1807529"/>
                <a:gd name="connsiteX1" fmla="*/ 193888 w 3645062"/>
                <a:gd name="connsiteY1" fmla="*/ 1626393 h 1807529"/>
                <a:gd name="connsiteX2" fmla="*/ 379625 w 3645062"/>
                <a:gd name="connsiteY2" fmla="*/ 1545431 h 1807529"/>
                <a:gd name="connsiteX3" fmla="*/ 574887 w 3645062"/>
                <a:gd name="connsiteY3" fmla="*/ 1473993 h 1807529"/>
                <a:gd name="connsiteX4" fmla="*/ 760625 w 3645062"/>
                <a:gd name="connsiteY4" fmla="*/ 1416843 h 1807529"/>
                <a:gd name="connsiteX5" fmla="*/ 993987 w 3645062"/>
                <a:gd name="connsiteY5" fmla="*/ 1359693 h 1807529"/>
                <a:gd name="connsiteX6" fmla="*/ 1236875 w 3645062"/>
                <a:gd name="connsiteY6" fmla="*/ 1316831 h 1807529"/>
                <a:gd name="connsiteX7" fmla="*/ 1494050 w 3645062"/>
                <a:gd name="connsiteY7" fmla="*/ 1293018 h 1807529"/>
                <a:gd name="connsiteX8" fmla="*/ 1746462 w 3645062"/>
                <a:gd name="connsiteY8" fmla="*/ 1293018 h 1807529"/>
                <a:gd name="connsiteX9" fmla="*/ 1927437 w 3645062"/>
                <a:gd name="connsiteY9" fmla="*/ 1312068 h 1807529"/>
                <a:gd name="connsiteX10" fmla="*/ 2136987 w 3645062"/>
                <a:gd name="connsiteY10" fmla="*/ 1354931 h 1807529"/>
                <a:gd name="connsiteX11" fmla="*/ 2351300 w 3645062"/>
                <a:gd name="connsiteY11" fmla="*/ 1426368 h 1807529"/>
                <a:gd name="connsiteX12" fmla="*/ 2556087 w 3645062"/>
                <a:gd name="connsiteY12" fmla="*/ 1497806 h 1807529"/>
                <a:gd name="connsiteX13" fmla="*/ 2760875 w 3645062"/>
                <a:gd name="connsiteY13" fmla="*/ 1569243 h 1807529"/>
                <a:gd name="connsiteX14" fmla="*/ 3003762 w 3645062"/>
                <a:gd name="connsiteY14" fmla="*/ 1602581 h 1807529"/>
                <a:gd name="connsiteX15" fmla="*/ 3179975 w 3645062"/>
                <a:gd name="connsiteY15" fmla="*/ 1574006 h 1807529"/>
                <a:gd name="connsiteX16" fmla="*/ 3299037 w 3645062"/>
                <a:gd name="connsiteY16" fmla="*/ 1521618 h 1807529"/>
                <a:gd name="connsiteX17" fmla="*/ 3380000 w 3645062"/>
                <a:gd name="connsiteY17" fmla="*/ 1454943 h 1807529"/>
                <a:gd name="connsiteX18" fmla="*/ 3465725 w 3645062"/>
                <a:gd name="connsiteY18" fmla="*/ 1354931 h 1807529"/>
                <a:gd name="connsiteX19" fmla="*/ 3518112 w 3645062"/>
                <a:gd name="connsiteY19" fmla="*/ 1202531 h 1807529"/>
                <a:gd name="connsiteX20" fmla="*/ 3541925 w 3645062"/>
                <a:gd name="connsiteY20" fmla="*/ 1045368 h 1807529"/>
                <a:gd name="connsiteX21" fmla="*/ 3489537 w 3645062"/>
                <a:gd name="connsiteY21" fmla="*/ 869156 h 1807529"/>
                <a:gd name="connsiteX22" fmla="*/ 3399050 w 3645062"/>
                <a:gd name="connsiteY22" fmla="*/ 740568 h 1807529"/>
                <a:gd name="connsiteX23" fmla="*/ 3265700 w 3645062"/>
                <a:gd name="connsiteY23" fmla="*/ 631031 h 1807529"/>
                <a:gd name="connsiteX24" fmla="*/ 3151400 w 3645062"/>
                <a:gd name="connsiteY24" fmla="*/ 521493 h 1807529"/>
                <a:gd name="connsiteX25" fmla="*/ 3046625 w 3645062"/>
                <a:gd name="connsiteY25" fmla="*/ 392906 h 1807529"/>
                <a:gd name="connsiteX26" fmla="*/ 2994237 w 3645062"/>
                <a:gd name="connsiteY26" fmla="*/ 292893 h 1807529"/>
                <a:gd name="connsiteX27" fmla="*/ 2932325 w 3645062"/>
                <a:gd name="connsiteY27" fmla="*/ 164306 h 1807529"/>
                <a:gd name="connsiteX28" fmla="*/ 2903750 w 3645062"/>
                <a:gd name="connsiteY28" fmla="*/ 59531 h 1807529"/>
                <a:gd name="connsiteX29" fmla="*/ 2889462 w 3645062"/>
                <a:gd name="connsiteY29" fmla="*/ 7143 h 1807529"/>
                <a:gd name="connsiteX30" fmla="*/ 2984712 w 3645062"/>
                <a:gd name="connsiteY30" fmla="*/ 11906 h 1807529"/>
                <a:gd name="connsiteX31" fmla="*/ 3008525 w 3645062"/>
                <a:gd name="connsiteY31" fmla="*/ 111918 h 1807529"/>
                <a:gd name="connsiteX32" fmla="*/ 3075200 w 3645062"/>
                <a:gd name="connsiteY32" fmla="*/ 273843 h 1807529"/>
                <a:gd name="connsiteX33" fmla="*/ 3137112 w 3645062"/>
                <a:gd name="connsiteY33" fmla="*/ 383381 h 1807529"/>
                <a:gd name="connsiteX34" fmla="*/ 3218075 w 3645062"/>
                <a:gd name="connsiteY34" fmla="*/ 483393 h 1807529"/>
                <a:gd name="connsiteX35" fmla="*/ 3299037 w 3645062"/>
                <a:gd name="connsiteY35" fmla="*/ 573881 h 1807529"/>
                <a:gd name="connsiteX36" fmla="*/ 3403812 w 3645062"/>
                <a:gd name="connsiteY36" fmla="*/ 654843 h 1807529"/>
                <a:gd name="connsiteX37" fmla="*/ 3503825 w 3645062"/>
                <a:gd name="connsiteY37" fmla="*/ 731043 h 1807529"/>
                <a:gd name="connsiteX38" fmla="*/ 3613362 w 3645062"/>
                <a:gd name="connsiteY38" fmla="*/ 892968 h 1807529"/>
                <a:gd name="connsiteX39" fmla="*/ 3641937 w 3645062"/>
                <a:gd name="connsiteY39" fmla="*/ 1050131 h 1807529"/>
                <a:gd name="connsiteX40" fmla="*/ 3627650 w 3645062"/>
                <a:gd name="connsiteY40" fmla="*/ 1254918 h 1807529"/>
                <a:gd name="connsiteX41" fmla="*/ 3494300 w 3645062"/>
                <a:gd name="connsiteY41" fmla="*/ 1478756 h 1807529"/>
                <a:gd name="connsiteX42" fmla="*/ 3308562 w 3645062"/>
                <a:gd name="connsiteY42" fmla="*/ 1616868 h 1807529"/>
                <a:gd name="connsiteX43" fmla="*/ 3108537 w 3645062"/>
                <a:gd name="connsiteY43" fmla="*/ 1688306 h 1807529"/>
                <a:gd name="connsiteX44" fmla="*/ 2889462 w 3645062"/>
                <a:gd name="connsiteY44" fmla="*/ 1678781 h 1807529"/>
                <a:gd name="connsiteX45" fmla="*/ 2622762 w 3645062"/>
                <a:gd name="connsiteY45" fmla="*/ 1607343 h 1807529"/>
                <a:gd name="connsiteX46" fmla="*/ 2417974 w 3645062"/>
                <a:gd name="connsiteY46" fmla="*/ 1531143 h 1807529"/>
                <a:gd name="connsiteX47" fmla="*/ 2141750 w 3645062"/>
                <a:gd name="connsiteY47" fmla="*/ 1445418 h 1807529"/>
                <a:gd name="connsiteX48" fmla="*/ 1889337 w 3645062"/>
                <a:gd name="connsiteY48" fmla="*/ 1402556 h 1807529"/>
                <a:gd name="connsiteX49" fmla="*/ 1670262 w 3645062"/>
                <a:gd name="connsiteY49" fmla="*/ 1383506 h 1807529"/>
                <a:gd name="connsiteX50" fmla="*/ 1479762 w 3645062"/>
                <a:gd name="connsiteY50" fmla="*/ 1383506 h 1807529"/>
                <a:gd name="connsiteX51" fmla="*/ 1108287 w 3645062"/>
                <a:gd name="connsiteY51" fmla="*/ 1431131 h 1807529"/>
                <a:gd name="connsiteX52" fmla="*/ 803487 w 3645062"/>
                <a:gd name="connsiteY52" fmla="*/ 1502568 h 1807529"/>
                <a:gd name="connsiteX53" fmla="*/ 493925 w 3645062"/>
                <a:gd name="connsiteY53" fmla="*/ 1602581 h 1807529"/>
                <a:gd name="connsiteX54" fmla="*/ 289137 w 3645062"/>
                <a:gd name="connsiteY54" fmla="*/ 1683543 h 1807529"/>
                <a:gd name="connsiteX55" fmla="*/ 165312 w 3645062"/>
                <a:gd name="connsiteY55" fmla="*/ 1745456 h 1807529"/>
                <a:gd name="connsiteX56" fmla="*/ 46250 w 3645062"/>
                <a:gd name="connsiteY56" fmla="*/ 1807368 h 1807529"/>
                <a:gd name="connsiteX57" fmla="*/ 8150 w 3645062"/>
                <a:gd name="connsiteY57" fmla="*/ 1726406 h 1807529"/>
                <a:gd name="connsiteX0" fmla="*/ 8150 w 3645062"/>
                <a:gd name="connsiteY0" fmla="*/ 1726406 h 1807529"/>
                <a:gd name="connsiteX1" fmla="*/ 193888 w 3645062"/>
                <a:gd name="connsiteY1" fmla="*/ 1626393 h 1807529"/>
                <a:gd name="connsiteX2" fmla="*/ 379625 w 3645062"/>
                <a:gd name="connsiteY2" fmla="*/ 1545431 h 1807529"/>
                <a:gd name="connsiteX3" fmla="*/ 574887 w 3645062"/>
                <a:gd name="connsiteY3" fmla="*/ 1473993 h 1807529"/>
                <a:gd name="connsiteX4" fmla="*/ 760625 w 3645062"/>
                <a:gd name="connsiteY4" fmla="*/ 1416843 h 1807529"/>
                <a:gd name="connsiteX5" fmla="*/ 993987 w 3645062"/>
                <a:gd name="connsiteY5" fmla="*/ 1359693 h 1807529"/>
                <a:gd name="connsiteX6" fmla="*/ 1236875 w 3645062"/>
                <a:gd name="connsiteY6" fmla="*/ 1316831 h 1807529"/>
                <a:gd name="connsiteX7" fmla="*/ 1494050 w 3645062"/>
                <a:gd name="connsiteY7" fmla="*/ 1293018 h 1807529"/>
                <a:gd name="connsiteX8" fmla="*/ 1746462 w 3645062"/>
                <a:gd name="connsiteY8" fmla="*/ 1293018 h 1807529"/>
                <a:gd name="connsiteX9" fmla="*/ 1927437 w 3645062"/>
                <a:gd name="connsiteY9" fmla="*/ 1312068 h 1807529"/>
                <a:gd name="connsiteX10" fmla="*/ 2136987 w 3645062"/>
                <a:gd name="connsiteY10" fmla="*/ 1354931 h 1807529"/>
                <a:gd name="connsiteX11" fmla="*/ 2351300 w 3645062"/>
                <a:gd name="connsiteY11" fmla="*/ 1426368 h 1807529"/>
                <a:gd name="connsiteX12" fmla="*/ 2556087 w 3645062"/>
                <a:gd name="connsiteY12" fmla="*/ 1497806 h 1807529"/>
                <a:gd name="connsiteX13" fmla="*/ 2760875 w 3645062"/>
                <a:gd name="connsiteY13" fmla="*/ 1569243 h 1807529"/>
                <a:gd name="connsiteX14" fmla="*/ 3003762 w 3645062"/>
                <a:gd name="connsiteY14" fmla="*/ 1602581 h 1807529"/>
                <a:gd name="connsiteX15" fmla="*/ 3179975 w 3645062"/>
                <a:gd name="connsiteY15" fmla="*/ 1574006 h 1807529"/>
                <a:gd name="connsiteX16" fmla="*/ 3299037 w 3645062"/>
                <a:gd name="connsiteY16" fmla="*/ 1521618 h 1807529"/>
                <a:gd name="connsiteX17" fmla="*/ 3380000 w 3645062"/>
                <a:gd name="connsiteY17" fmla="*/ 1454943 h 1807529"/>
                <a:gd name="connsiteX18" fmla="*/ 3465725 w 3645062"/>
                <a:gd name="connsiteY18" fmla="*/ 1354931 h 1807529"/>
                <a:gd name="connsiteX19" fmla="*/ 3532400 w 3645062"/>
                <a:gd name="connsiteY19" fmla="*/ 1202531 h 1807529"/>
                <a:gd name="connsiteX20" fmla="*/ 3541925 w 3645062"/>
                <a:gd name="connsiteY20" fmla="*/ 1045368 h 1807529"/>
                <a:gd name="connsiteX21" fmla="*/ 3489537 w 3645062"/>
                <a:gd name="connsiteY21" fmla="*/ 869156 h 1807529"/>
                <a:gd name="connsiteX22" fmla="*/ 3399050 w 3645062"/>
                <a:gd name="connsiteY22" fmla="*/ 740568 h 1807529"/>
                <a:gd name="connsiteX23" fmla="*/ 3265700 w 3645062"/>
                <a:gd name="connsiteY23" fmla="*/ 631031 h 1807529"/>
                <a:gd name="connsiteX24" fmla="*/ 3151400 w 3645062"/>
                <a:gd name="connsiteY24" fmla="*/ 521493 h 1807529"/>
                <a:gd name="connsiteX25" fmla="*/ 3046625 w 3645062"/>
                <a:gd name="connsiteY25" fmla="*/ 392906 h 1807529"/>
                <a:gd name="connsiteX26" fmla="*/ 2994237 w 3645062"/>
                <a:gd name="connsiteY26" fmla="*/ 292893 h 1807529"/>
                <a:gd name="connsiteX27" fmla="*/ 2932325 w 3645062"/>
                <a:gd name="connsiteY27" fmla="*/ 164306 h 1807529"/>
                <a:gd name="connsiteX28" fmla="*/ 2903750 w 3645062"/>
                <a:gd name="connsiteY28" fmla="*/ 59531 h 1807529"/>
                <a:gd name="connsiteX29" fmla="*/ 2889462 w 3645062"/>
                <a:gd name="connsiteY29" fmla="*/ 7143 h 1807529"/>
                <a:gd name="connsiteX30" fmla="*/ 2984712 w 3645062"/>
                <a:gd name="connsiteY30" fmla="*/ 11906 h 1807529"/>
                <a:gd name="connsiteX31" fmla="*/ 3008525 w 3645062"/>
                <a:gd name="connsiteY31" fmla="*/ 111918 h 1807529"/>
                <a:gd name="connsiteX32" fmla="*/ 3075200 w 3645062"/>
                <a:gd name="connsiteY32" fmla="*/ 273843 h 1807529"/>
                <a:gd name="connsiteX33" fmla="*/ 3137112 w 3645062"/>
                <a:gd name="connsiteY33" fmla="*/ 383381 h 1807529"/>
                <a:gd name="connsiteX34" fmla="*/ 3218075 w 3645062"/>
                <a:gd name="connsiteY34" fmla="*/ 483393 h 1807529"/>
                <a:gd name="connsiteX35" fmla="*/ 3299037 w 3645062"/>
                <a:gd name="connsiteY35" fmla="*/ 573881 h 1807529"/>
                <a:gd name="connsiteX36" fmla="*/ 3403812 w 3645062"/>
                <a:gd name="connsiteY36" fmla="*/ 654843 h 1807529"/>
                <a:gd name="connsiteX37" fmla="*/ 3503825 w 3645062"/>
                <a:gd name="connsiteY37" fmla="*/ 731043 h 1807529"/>
                <a:gd name="connsiteX38" fmla="*/ 3613362 w 3645062"/>
                <a:gd name="connsiteY38" fmla="*/ 892968 h 1807529"/>
                <a:gd name="connsiteX39" fmla="*/ 3641937 w 3645062"/>
                <a:gd name="connsiteY39" fmla="*/ 1050131 h 1807529"/>
                <a:gd name="connsiteX40" fmla="*/ 3627650 w 3645062"/>
                <a:gd name="connsiteY40" fmla="*/ 1254918 h 1807529"/>
                <a:gd name="connsiteX41" fmla="*/ 3494300 w 3645062"/>
                <a:gd name="connsiteY41" fmla="*/ 1478756 h 1807529"/>
                <a:gd name="connsiteX42" fmla="*/ 3308562 w 3645062"/>
                <a:gd name="connsiteY42" fmla="*/ 1616868 h 1807529"/>
                <a:gd name="connsiteX43" fmla="*/ 3108537 w 3645062"/>
                <a:gd name="connsiteY43" fmla="*/ 1688306 h 1807529"/>
                <a:gd name="connsiteX44" fmla="*/ 2889462 w 3645062"/>
                <a:gd name="connsiteY44" fmla="*/ 1678781 h 1807529"/>
                <a:gd name="connsiteX45" fmla="*/ 2622762 w 3645062"/>
                <a:gd name="connsiteY45" fmla="*/ 1607343 h 1807529"/>
                <a:gd name="connsiteX46" fmla="*/ 2417974 w 3645062"/>
                <a:gd name="connsiteY46" fmla="*/ 1531143 h 1807529"/>
                <a:gd name="connsiteX47" fmla="*/ 2141750 w 3645062"/>
                <a:gd name="connsiteY47" fmla="*/ 1445418 h 1807529"/>
                <a:gd name="connsiteX48" fmla="*/ 1889337 w 3645062"/>
                <a:gd name="connsiteY48" fmla="*/ 1402556 h 1807529"/>
                <a:gd name="connsiteX49" fmla="*/ 1670262 w 3645062"/>
                <a:gd name="connsiteY49" fmla="*/ 1383506 h 1807529"/>
                <a:gd name="connsiteX50" fmla="*/ 1479762 w 3645062"/>
                <a:gd name="connsiteY50" fmla="*/ 1383506 h 1807529"/>
                <a:gd name="connsiteX51" fmla="*/ 1108287 w 3645062"/>
                <a:gd name="connsiteY51" fmla="*/ 1431131 h 1807529"/>
                <a:gd name="connsiteX52" fmla="*/ 803487 w 3645062"/>
                <a:gd name="connsiteY52" fmla="*/ 1502568 h 1807529"/>
                <a:gd name="connsiteX53" fmla="*/ 493925 w 3645062"/>
                <a:gd name="connsiteY53" fmla="*/ 1602581 h 1807529"/>
                <a:gd name="connsiteX54" fmla="*/ 289137 w 3645062"/>
                <a:gd name="connsiteY54" fmla="*/ 1683543 h 1807529"/>
                <a:gd name="connsiteX55" fmla="*/ 165312 w 3645062"/>
                <a:gd name="connsiteY55" fmla="*/ 1745456 h 1807529"/>
                <a:gd name="connsiteX56" fmla="*/ 46250 w 3645062"/>
                <a:gd name="connsiteY56" fmla="*/ 1807368 h 1807529"/>
                <a:gd name="connsiteX57" fmla="*/ 8150 w 3645062"/>
                <a:gd name="connsiteY57" fmla="*/ 1726406 h 1807529"/>
                <a:gd name="connsiteX0" fmla="*/ 8150 w 3645062"/>
                <a:gd name="connsiteY0" fmla="*/ 1726406 h 1807529"/>
                <a:gd name="connsiteX1" fmla="*/ 193888 w 3645062"/>
                <a:gd name="connsiteY1" fmla="*/ 1626393 h 1807529"/>
                <a:gd name="connsiteX2" fmla="*/ 379625 w 3645062"/>
                <a:gd name="connsiteY2" fmla="*/ 1545431 h 1807529"/>
                <a:gd name="connsiteX3" fmla="*/ 574887 w 3645062"/>
                <a:gd name="connsiteY3" fmla="*/ 1473993 h 1807529"/>
                <a:gd name="connsiteX4" fmla="*/ 760625 w 3645062"/>
                <a:gd name="connsiteY4" fmla="*/ 1416843 h 1807529"/>
                <a:gd name="connsiteX5" fmla="*/ 993987 w 3645062"/>
                <a:gd name="connsiteY5" fmla="*/ 1359693 h 1807529"/>
                <a:gd name="connsiteX6" fmla="*/ 1236875 w 3645062"/>
                <a:gd name="connsiteY6" fmla="*/ 1316831 h 1807529"/>
                <a:gd name="connsiteX7" fmla="*/ 1494050 w 3645062"/>
                <a:gd name="connsiteY7" fmla="*/ 1293018 h 1807529"/>
                <a:gd name="connsiteX8" fmla="*/ 1746462 w 3645062"/>
                <a:gd name="connsiteY8" fmla="*/ 1293018 h 1807529"/>
                <a:gd name="connsiteX9" fmla="*/ 1927437 w 3645062"/>
                <a:gd name="connsiteY9" fmla="*/ 1312068 h 1807529"/>
                <a:gd name="connsiteX10" fmla="*/ 2136987 w 3645062"/>
                <a:gd name="connsiteY10" fmla="*/ 1354931 h 1807529"/>
                <a:gd name="connsiteX11" fmla="*/ 2351300 w 3645062"/>
                <a:gd name="connsiteY11" fmla="*/ 1426368 h 1807529"/>
                <a:gd name="connsiteX12" fmla="*/ 2556087 w 3645062"/>
                <a:gd name="connsiteY12" fmla="*/ 1497806 h 1807529"/>
                <a:gd name="connsiteX13" fmla="*/ 2760875 w 3645062"/>
                <a:gd name="connsiteY13" fmla="*/ 1569243 h 1807529"/>
                <a:gd name="connsiteX14" fmla="*/ 3003762 w 3645062"/>
                <a:gd name="connsiteY14" fmla="*/ 1602581 h 1807529"/>
                <a:gd name="connsiteX15" fmla="*/ 3179975 w 3645062"/>
                <a:gd name="connsiteY15" fmla="*/ 1574006 h 1807529"/>
                <a:gd name="connsiteX16" fmla="*/ 3299037 w 3645062"/>
                <a:gd name="connsiteY16" fmla="*/ 1521618 h 1807529"/>
                <a:gd name="connsiteX17" fmla="*/ 3380000 w 3645062"/>
                <a:gd name="connsiteY17" fmla="*/ 1454943 h 1807529"/>
                <a:gd name="connsiteX18" fmla="*/ 3465725 w 3645062"/>
                <a:gd name="connsiteY18" fmla="*/ 1354931 h 1807529"/>
                <a:gd name="connsiteX19" fmla="*/ 3532400 w 3645062"/>
                <a:gd name="connsiteY19" fmla="*/ 1202531 h 1807529"/>
                <a:gd name="connsiteX20" fmla="*/ 3541925 w 3645062"/>
                <a:gd name="connsiteY20" fmla="*/ 1045368 h 1807529"/>
                <a:gd name="connsiteX21" fmla="*/ 3489537 w 3645062"/>
                <a:gd name="connsiteY21" fmla="*/ 869156 h 1807529"/>
                <a:gd name="connsiteX22" fmla="*/ 3399050 w 3645062"/>
                <a:gd name="connsiteY22" fmla="*/ 740568 h 1807529"/>
                <a:gd name="connsiteX23" fmla="*/ 3265700 w 3645062"/>
                <a:gd name="connsiteY23" fmla="*/ 631031 h 1807529"/>
                <a:gd name="connsiteX24" fmla="*/ 3151400 w 3645062"/>
                <a:gd name="connsiteY24" fmla="*/ 521493 h 1807529"/>
                <a:gd name="connsiteX25" fmla="*/ 3046625 w 3645062"/>
                <a:gd name="connsiteY25" fmla="*/ 392906 h 1807529"/>
                <a:gd name="connsiteX26" fmla="*/ 2979949 w 3645062"/>
                <a:gd name="connsiteY26" fmla="*/ 292893 h 1807529"/>
                <a:gd name="connsiteX27" fmla="*/ 2932325 w 3645062"/>
                <a:gd name="connsiteY27" fmla="*/ 164306 h 1807529"/>
                <a:gd name="connsiteX28" fmla="*/ 2903750 w 3645062"/>
                <a:gd name="connsiteY28" fmla="*/ 59531 h 1807529"/>
                <a:gd name="connsiteX29" fmla="*/ 2889462 w 3645062"/>
                <a:gd name="connsiteY29" fmla="*/ 7143 h 1807529"/>
                <a:gd name="connsiteX30" fmla="*/ 2984712 w 3645062"/>
                <a:gd name="connsiteY30" fmla="*/ 11906 h 1807529"/>
                <a:gd name="connsiteX31" fmla="*/ 3008525 w 3645062"/>
                <a:gd name="connsiteY31" fmla="*/ 111918 h 1807529"/>
                <a:gd name="connsiteX32" fmla="*/ 3075200 w 3645062"/>
                <a:gd name="connsiteY32" fmla="*/ 273843 h 1807529"/>
                <a:gd name="connsiteX33" fmla="*/ 3137112 w 3645062"/>
                <a:gd name="connsiteY33" fmla="*/ 383381 h 1807529"/>
                <a:gd name="connsiteX34" fmla="*/ 3218075 w 3645062"/>
                <a:gd name="connsiteY34" fmla="*/ 483393 h 1807529"/>
                <a:gd name="connsiteX35" fmla="*/ 3299037 w 3645062"/>
                <a:gd name="connsiteY35" fmla="*/ 573881 h 1807529"/>
                <a:gd name="connsiteX36" fmla="*/ 3403812 w 3645062"/>
                <a:gd name="connsiteY36" fmla="*/ 654843 h 1807529"/>
                <a:gd name="connsiteX37" fmla="*/ 3503825 w 3645062"/>
                <a:gd name="connsiteY37" fmla="*/ 731043 h 1807529"/>
                <a:gd name="connsiteX38" fmla="*/ 3613362 w 3645062"/>
                <a:gd name="connsiteY38" fmla="*/ 892968 h 1807529"/>
                <a:gd name="connsiteX39" fmla="*/ 3641937 w 3645062"/>
                <a:gd name="connsiteY39" fmla="*/ 1050131 h 1807529"/>
                <a:gd name="connsiteX40" fmla="*/ 3627650 w 3645062"/>
                <a:gd name="connsiteY40" fmla="*/ 1254918 h 1807529"/>
                <a:gd name="connsiteX41" fmla="*/ 3494300 w 3645062"/>
                <a:gd name="connsiteY41" fmla="*/ 1478756 h 1807529"/>
                <a:gd name="connsiteX42" fmla="*/ 3308562 w 3645062"/>
                <a:gd name="connsiteY42" fmla="*/ 1616868 h 1807529"/>
                <a:gd name="connsiteX43" fmla="*/ 3108537 w 3645062"/>
                <a:gd name="connsiteY43" fmla="*/ 1688306 h 1807529"/>
                <a:gd name="connsiteX44" fmla="*/ 2889462 w 3645062"/>
                <a:gd name="connsiteY44" fmla="*/ 1678781 h 1807529"/>
                <a:gd name="connsiteX45" fmla="*/ 2622762 w 3645062"/>
                <a:gd name="connsiteY45" fmla="*/ 1607343 h 1807529"/>
                <a:gd name="connsiteX46" fmla="*/ 2417974 w 3645062"/>
                <a:gd name="connsiteY46" fmla="*/ 1531143 h 1807529"/>
                <a:gd name="connsiteX47" fmla="*/ 2141750 w 3645062"/>
                <a:gd name="connsiteY47" fmla="*/ 1445418 h 1807529"/>
                <a:gd name="connsiteX48" fmla="*/ 1889337 w 3645062"/>
                <a:gd name="connsiteY48" fmla="*/ 1402556 h 1807529"/>
                <a:gd name="connsiteX49" fmla="*/ 1670262 w 3645062"/>
                <a:gd name="connsiteY49" fmla="*/ 1383506 h 1807529"/>
                <a:gd name="connsiteX50" fmla="*/ 1479762 w 3645062"/>
                <a:gd name="connsiteY50" fmla="*/ 1383506 h 1807529"/>
                <a:gd name="connsiteX51" fmla="*/ 1108287 w 3645062"/>
                <a:gd name="connsiteY51" fmla="*/ 1431131 h 1807529"/>
                <a:gd name="connsiteX52" fmla="*/ 803487 w 3645062"/>
                <a:gd name="connsiteY52" fmla="*/ 1502568 h 1807529"/>
                <a:gd name="connsiteX53" fmla="*/ 493925 w 3645062"/>
                <a:gd name="connsiteY53" fmla="*/ 1602581 h 1807529"/>
                <a:gd name="connsiteX54" fmla="*/ 289137 w 3645062"/>
                <a:gd name="connsiteY54" fmla="*/ 1683543 h 1807529"/>
                <a:gd name="connsiteX55" fmla="*/ 165312 w 3645062"/>
                <a:gd name="connsiteY55" fmla="*/ 1745456 h 1807529"/>
                <a:gd name="connsiteX56" fmla="*/ 46250 w 3645062"/>
                <a:gd name="connsiteY56" fmla="*/ 1807368 h 1807529"/>
                <a:gd name="connsiteX57" fmla="*/ 8150 w 3645062"/>
                <a:gd name="connsiteY57" fmla="*/ 1726406 h 1807529"/>
                <a:gd name="connsiteX0" fmla="*/ 8150 w 3645062"/>
                <a:gd name="connsiteY0" fmla="*/ 1727629 h 1808752"/>
                <a:gd name="connsiteX1" fmla="*/ 193888 w 3645062"/>
                <a:gd name="connsiteY1" fmla="*/ 1627616 h 1808752"/>
                <a:gd name="connsiteX2" fmla="*/ 379625 w 3645062"/>
                <a:gd name="connsiteY2" fmla="*/ 1546654 h 1808752"/>
                <a:gd name="connsiteX3" fmla="*/ 574887 w 3645062"/>
                <a:gd name="connsiteY3" fmla="*/ 1475216 h 1808752"/>
                <a:gd name="connsiteX4" fmla="*/ 760625 w 3645062"/>
                <a:gd name="connsiteY4" fmla="*/ 1418066 h 1808752"/>
                <a:gd name="connsiteX5" fmla="*/ 993987 w 3645062"/>
                <a:gd name="connsiteY5" fmla="*/ 1360916 h 1808752"/>
                <a:gd name="connsiteX6" fmla="*/ 1236875 w 3645062"/>
                <a:gd name="connsiteY6" fmla="*/ 1318054 h 1808752"/>
                <a:gd name="connsiteX7" fmla="*/ 1494050 w 3645062"/>
                <a:gd name="connsiteY7" fmla="*/ 1294241 h 1808752"/>
                <a:gd name="connsiteX8" fmla="*/ 1746462 w 3645062"/>
                <a:gd name="connsiteY8" fmla="*/ 1294241 h 1808752"/>
                <a:gd name="connsiteX9" fmla="*/ 1927437 w 3645062"/>
                <a:gd name="connsiteY9" fmla="*/ 1313291 h 1808752"/>
                <a:gd name="connsiteX10" fmla="*/ 2136987 w 3645062"/>
                <a:gd name="connsiteY10" fmla="*/ 1356154 h 1808752"/>
                <a:gd name="connsiteX11" fmla="*/ 2351300 w 3645062"/>
                <a:gd name="connsiteY11" fmla="*/ 1427591 h 1808752"/>
                <a:gd name="connsiteX12" fmla="*/ 2556087 w 3645062"/>
                <a:gd name="connsiteY12" fmla="*/ 1499029 h 1808752"/>
                <a:gd name="connsiteX13" fmla="*/ 2760875 w 3645062"/>
                <a:gd name="connsiteY13" fmla="*/ 1570466 h 1808752"/>
                <a:gd name="connsiteX14" fmla="*/ 3003762 w 3645062"/>
                <a:gd name="connsiteY14" fmla="*/ 1603804 h 1808752"/>
                <a:gd name="connsiteX15" fmla="*/ 3179975 w 3645062"/>
                <a:gd name="connsiteY15" fmla="*/ 1575229 h 1808752"/>
                <a:gd name="connsiteX16" fmla="*/ 3299037 w 3645062"/>
                <a:gd name="connsiteY16" fmla="*/ 1522841 h 1808752"/>
                <a:gd name="connsiteX17" fmla="*/ 3380000 w 3645062"/>
                <a:gd name="connsiteY17" fmla="*/ 1456166 h 1808752"/>
                <a:gd name="connsiteX18" fmla="*/ 3465725 w 3645062"/>
                <a:gd name="connsiteY18" fmla="*/ 1356154 h 1808752"/>
                <a:gd name="connsiteX19" fmla="*/ 3532400 w 3645062"/>
                <a:gd name="connsiteY19" fmla="*/ 1203754 h 1808752"/>
                <a:gd name="connsiteX20" fmla="*/ 3541925 w 3645062"/>
                <a:gd name="connsiteY20" fmla="*/ 1046591 h 1808752"/>
                <a:gd name="connsiteX21" fmla="*/ 3489537 w 3645062"/>
                <a:gd name="connsiteY21" fmla="*/ 870379 h 1808752"/>
                <a:gd name="connsiteX22" fmla="*/ 3399050 w 3645062"/>
                <a:gd name="connsiteY22" fmla="*/ 741791 h 1808752"/>
                <a:gd name="connsiteX23" fmla="*/ 3265700 w 3645062"/>
                <a:gd name="connsiteY23" fmla="*/ 632254 h 1808752"/>
                <a:gd name="connsiteX24" fmla="*/ 3151400 w 3645062"/>
                <a:gd name="connsiteY24" fmla="*/ 522716 h 1808752"/>
                <a:gd name="connsiteX25" fmla="*/ 3046625 w 3645062"/>
                <a:gd name="connsiteY25" fmla="*/ 394129 h 1808752"/>
                <a:gd name="connsiteX26" fmla="*/ 2979949 w 3645062"/>
                <a:gd name="connsiteY26" fmla="*/ 294116 h 1808752"/>
                <a:gd name="connsiteX27" fmla="*/ 2932325 w 3645062"/>
                <a:gd name="connsiteY27" fmla="*/ 165529 h 1808752"/>
                <a:gd name="connsiteX28" fmla="*/ 2903750 w 3645062"/>
                <a:gd name="connsiteY28" fmla="*/ 60754 h 1808752"/>
                <a:gd name="connsiteX29" fmla="*/ 2889462 w 3645062"/>
                <a:gd name="connsiteY29" fmla="*/ 8366 h 1808752"/>
                <a:gd name="connsiteX30" fmla="*/ 2984712 w 3645062"/>
                <a:gd name="connsiteY30" fmla="*/ 13129 h 1808752"/>
                <a:gd name="connsiteX31" fmla="*/ 3018050 w 3645062"/>
                <a:gd name="connsiteY31" fmla="*/ 132191 h 1808752"/>
                <a:gd name="connsiteX32" fmla="*/ 3075200 w 3645062"/>
                <a:gd name="connsiteY32" fmla="*/ 275066 h 1808752"/>
                <a:gd name="connsiteX33" fmla="*/ 3137112 w 3645062"/>
                <a:gd name="connsiteY33" fmla="*/ 384604 h 1808752"/>
                <a:gd name="connsiteX34" fmla="*/ 3218075 w 3645062"/>
                <a:gd name="connsiteY34" fmla="*/ 484616 h 1808752"/>
                <a:gd name="connsiteX35" fmla="*/ 3299037 w 3645062"/>
                <a:gd name="connsiteY35" fmla="*/ 575104 h 1808752"/>
                <a:gd name="connsiteX36" fmla="*/ 3403812 w 3645062"/>
                <a:gd name="connsiteY36" fmla="*/ 656066 h 1808752"/>
                <a:gd name="connsiteX37" fmla="*/ 3503825 w 3645062"/>
                <a:gd name="connsiteY37" fmla="*/ 732266 h 1808752"/>
                <a:gd name="connsiteX38" fmla="*/ 3613362 w 3645062"/>
                <a:gd name="connsiteY38" fmla="*/ 894191 h 1808752"/>
                <a:gd name="connsiteX39" fmla="*/ 3641937 w 3645062"/>
                <a:gd name="connsiteY39" fmla="*/ 1051354 h 1808752"/>
                <a:gd name="connsiteX40" fmla="*/ 3627650 w 3645062"/>
                <a:gd name="connsiteY40" fmla="*/ 1256141 h 1808752"/>
                <a:gd name="connsiteX41" fmla="*/ 3494300 w 3645062"/>
                <a:gd name="connsiteY41" fmla="*/ 1479979 h 1808752"/>
                <a:gd name="connsiteX42" fmla="*/ 3308562 w 3645062"/>
                <a:gd name="connsiteY42" fmla="*/ 1618091 h 1808752"/>
                <a:gd name="connsiteX43" fmla="*/ 3108537 w 3645062"/>
                <a:gd name="connsiteY43" fmla="*/ 1689529 h 1808752"/>
                <a:gd name="connsiteX44" fmla="*/ 2889462 w 3645062"/>
                <a:gd name="connsiteY44" fmla="*/ 1680004 h 1808752"/>
                <a:gd name="connsiteX45" fmla="*/ 2622762 w 3645062"/>
                <a:gd name="connsiteY45" fmla="*/ 1608566 h 1808752"/>
                <a:gd name="connsiteX46" fmla="*/ 2417974 w 3645062"/>
                <a:gd name="connsiteY46" fmla="*/ 1532366 h 1808752"/>
                <a:gd name="connsiteX47" fmla="*/ 2141750 w 3645062"/>
                <a:gd name="connsiteY47" fmla="*/ 1446641 h 1808752"/>
                <a:gd name="connsiteX48" fmla="*/ 1889337 w 3645062"/>
                <a:gd name="connsiteY48" fmla="*/ 1403779 h 1808752"/>
                <a:gd name="connsiteX49" fmla="*/ 1670262 w 3645062"/>
                <a:gd name="connsiteY49" fmla="*/ 1384729 h 1808752"/>
                <a:gd name="connsiteX50" fmla="*/ 1479762 w 3645062"/>
                <a:gd name="connsiteY50" fmla="*/ 1384729 h 1808752"/>
                <a:gd name="connsiteX51" fmla="*/ 1108287 w 3645062"/>
                <a:gd name="connsiteY51" fmla="*/ 1432354 h 1808752"/>
                <a:gd name="connsiteX52" fmla="*/ 803487 w 3645062"/>
                <a:gd name="connsiteY52" fmla="*/ 1503791 h 1808752"/>
                <a:gd name="connsiteX53" fmla="*/ 493925 w 3645062"/>
                <a:gd name="connsiteY53" fmla="*/ 1603804 h 1808752"/>
                <a:gd name="connsiteX54" fmla="*/ 289137 w 3645062"/>
                <a:gd name="connsiteY54" fmla="*/ 1684766 h 1808752"/>
                <a:gd name="connsiteX55" fmla="*/ 165312 w 3645062"/>
                <a:gd name="connsiteY55" fmla="*/ 1746679 h 1808752"/>
                <a:gd name="connsiteX56" fmla="*/ 46250 w 3645062"/>
                <a:gd name="connsiteY56" fmla="*/ 1808591 h 1808752"/>
                <a:gd name="connsiteX57" fmla="*/ 8150 w 3645062"/>
                <a:gd name="connsiteY57" fmla="*/ 1727629 h 1808752"/>
                <a:gd name="connsiteX0" fmla="*/ 8150 w 3645062"/>
                <a:gd name="connsiteY0" fmla="*/ 1727629 h 1808752"/>
                <a:gd name="connsiteX1" fmla="*/ 193888 w 3645062"/>
                <a:gd name="connsiteY1" fmla="*/ 1627616 h 1808752"/>
                <a:gd name="connsiteX2" fmla="*/ 379625 w 3645062"/>
                <a:gd name="connsiteY2" fmla="*/ 1546654 h 1808752"/>
                <a:gd name="connsiteX3" fmla="*/ 574887 w 3645062"/>
                <a:gd name="connsiteY3" fmla="*/ 1475216 h 1808752"/>
                <a:gd name="connsiteX4" fmla="*/ 760625 w 3645062"/>
                <a:gd name="connsiteY4" fmla="*/ 1418066 h 1808752"/>
                <a:gd name="connsiteX5" fmla="*/ 993987 w 3645062"/>
                <a:gd name="connsiteY5" fmla="*/ 1360916 h 1808752"/>
                <a:gd name="connsiteX6" fmla="*/ 1236875 w 3645062"/>
                <a:gd name="connsiteY6" fmla="*/ 1318054 h 1808752"/>
                <a:gd name="connsiteX7" fmla="*/ 1494050 w 3645062"/>
                <a:gd name="connsiteY7" fmla="*/ 1294241 h 1808752"/>
                <a:gd name="connsiteX8" fmla="*/ 1746462 w 3645062"/>
                <a:gd name="connsiteY8" fmla="*/ 1294241 h 1808752"/>
                <a:gd name="connsiteX9" fmla="*/ 1927437 w 3645062"/>
                <a:gd name="connsiteY9" fmla="*/ 1313291 h 1808752"/>
                <a:gd name="connsiteX10" fmla="*/ 2136987 w 3645062"/>
                <a:gd name="connsiteY10" fmla="*/ 1356154 h 1808752"/>
                <a:gd name="connsiteX11" fmla="*/ 2351300 w 3645062"/>
                <a:gd name="connsiteY11" fmla="*/ 1427591 h 1808752"/>
                <a:gd name="connsiteX12" fmla="*/ 2556087 w 3645062"/>
                <a:gd name="connsiteY12" fmla="*/ 1499029 h 1808752"/>
                <a:gd name="connsiteX13" fmla="*/ 2760875 w 3645062"/>
                <a:gd name="connsiteY13" fmla="*/ 1570466 h 1808752"/>
                <a:gd name="connsiteX14" fmla="*/ 3003762 w 3645062"/>
                <a:gd name="connsiteY14" fmla="*/ 1603804 h 1808752"/>
                <a:gd name="connsiteX15" fmla="*/ 3179975 w 3645062"/>
                <a:gd name="connsiteY15" fmla="*/ 1575229 h 1808752"/>
                <a:gd name="connsiteX16" fmla="*/ 3299037 w 3645062"/>
                <a:gd name="connsiteY16" fmla="*/ 1522841 h 1808752"/>
                <a:gd name="connsiteX17" fmla="*/ 3380000 w 3645062"/>
                <a:gd name="connsiteY17" fmla="*/ 1456166 h 1808752"/>
                <a:gd name="connsiteX18" fmla="*/ 3465725 w 3645062"/>
                <a:gd name="connsiteY18" fmla="*/ 1356154 h 1808752"/>
                <a:gd name="connsiteX19" fmla="*/ 3532400 w 3645062"/>
                <a:gd name="connsiteY19" fmla="*/ 1203754 h 1808752"/>
                <a:gd name="connsiteX20" fmla="*/ 3541925 w 3645062"/>
                <a:gd name="connsiteY20" fmla="*/ 1046591 h 1808752"/>
                <a:gd name="connsiteX21" fmla="*/ 3489537 w 3645062"/>
                <a:gd name="connsiteY21" fmla="*/ 870379 h 1808752"/>
                <a:gd name="connsiteX22" fmla="*/ 3399050 w 3645062"/>
                <a:gd name="connsiteY22" fmla="*/ 741791 h 1808752"/>
                <a:gd name="connsiteX23" fmla="*/ 3265700 w 3645062"/>
                <a:gd name="connsiteY23" fmla="*/ 632254 h 1808752"/>
                <a:gd name="connsiteX24" fmla="*/ 3151400 w 3645062"/>
                <a:gd name="connsiteY24" fmla="*/ 522716 h 1808752"/>
                <a:gd name="connsiteX25" fmla="*/ 3046625 w 3645062"/>
                <a:gd name="connsiteY25" fmla="*/ 394129 h 1808752"/>
                <a:gd name="connsiteX26" fmla="*/ 2979949 w 3645062"/>
                <a:gd name="connsiteY26" fmla="*/ 294116 h 1808752"/>
                <a:gd name="connsiteX27" fmla="*/ 2932325 w 3645062"/>
                <a:gd name="connsiteY27" fmla="*/ 165529 h 1808752"/>
                <a:gd name="connsiteX28" fmla="*/ 2903750 w 3645062"/>
                <a:gd name="connsiteY28" fmla="*/ 60754 h 1808752"/>
                <a:gd name="connsiteX29" fmla="*/ 2889462 w 3645062"/>
                <a:gd name="connsiteY29" fmla="*/ 8366 h 1808752"/>
                <a:gd name="connsiteX30" fmla="*/ 2984712 w 3645062"/>
                <a:gd name="connsiteY30" fmla="*/ 13129 h 1808752"/>
                <a:gd name="connsiteX31" fmla="*/ 3018050 w 3645062"/>
                <a:gd name="connsiteY31" fmla="*/ 132191 h 1808752"/>
                <a:gd name="connsiteX32" fmla="*/ 3075200 w 3645062"/>
                <a:gd name="connsiteY32" fmla="*/ 275066 h 1808752"/>
                <a:gd name="connsiteX33" fmla="*/ 3137112 w 3645062"/>
                <a:gd name="connsiteY33" fmla="*/ 384604 h 1808752"/>
                <a:gd name="connsiteX34" fmla="*/ 3218075 w 3645062"/>
                <a:gd name="connsiteY34" fmla="*/ 484616 h 1808752"/>
                <a:gd name="connsiteX35" fmla="*/ 3299037 w 3645062"/>
                <a:gd name="connsiteY35" fmla="*/ 575104 h 1808752"/>
                <a:gd name="connsiteX36" fmla="*/ 3403812 w 3645062"/>
                <a:gd name="connsiteY36" fmla="*/ 656066 h 1808752"/>
                <a:gd name="connsiteX37" fmla="*/ 3503825 w 3645062"/>
                <a:gd name="connsiteY37" fmla="*/ 732266 h 1808752"/>
                <a:gd name="connsiteX38" fmla="*/ 3613362 w 3645062"/>
                <a:gd name="connsiteY38" fmla="*/ 894191 h 1808752"/>
                <a:gd name="connsiteX39" fmla="*/ 3641937 w 3645062"/>
                <a:gd name="connsiteY39" fmla="*/ 1051354 h 1808752"/>
                <a:gd name="connsiteX40" fmla="*/ 3627650 w 3645062"/>
                <a:gd name="connsiteY40" fmla="*/ 1256141 h 1808752"/>
                <a:gd name="connsiteX41" fmla="*/ 3494300 w 3645062"/>
                <a:gd name="connsiteY41" fmla="*/ 1479979 h 1808752"/>
                <a:gd name="connsiteX42" fmla="*/ 3308562 w 3645062"/>
                <a:gd name="connsiteY42" fmla="*/ 1618091 h 1808752"/>
                <a:gd name="connsiteX43" fmla="*/ 3108537 w 3645062"/>
                <a:gd name="connsiteY43" fmla="*/ 1689529 h 1808752"/>
                <a:gd name="connsiteX44" fmla="*/ 2889462 w 3645062"/>
                <a:gd name="connsiteY44" fmla="*/ 1680004 h 1808752"/>
                <a:gd name="connsiteX45" fmla="*/ 2622762 w 3645062"/>
                <a:gd name="connsiteY45" fmla="*/ 1608566 h 1808752"/>
                <a:gd name="connsiteX46" fmla="*/ 2417974 w 3645062"/>
                <a:gd name="connsiteY46" fmla="*/ 1532366 h 1808752"/>
                <a:gd name="connsiteX47" fmla="*/ 2141750 w 3645062"/>
                <a:gd name="connsiteY47" fmla="*/ 1446641 h 1808752"/>
                <a:gd name="connsiteX48" fmla="*/ 1889337 w 3645062"/>
                <a:gd name="connsiteY48" fmla="*/ 1403779 h 1808752"/>
                <a:gd name="connsiteX49" fmla="*/ 1670262 w 3645062"/>
                <a:gd name="connsiteY49" fmla="*/ 1384729 h 1808752"/>
                <a:gd name="connsiteX50" fmla="*/ 1479762 w 3645062"/>
                <a:gd name="connsiteY50" fmla="*/ 1384729 h 1808752"/>
                <a:gd name="connsiteX51" fmla="*/ 1108287 w 3645062"/>
                <a:gd name="connsiteY51" fmla="*/ 1432354 h 1808752"/>
                <a:gd name="connsiteX52" fmla="*/ 803487 w 3645062"/>
                <a:gd name="connsiteY52" fmla="*/ 1503791 h 1808752"/>
                <a:gd name="connsiteX53" fmla="*/ 493925 w 3645062"/>
                <a:gd name="connsiteY53" fmla="*/ 1603804 h 1808752"/>
                <a:gd name="connsiteX54" fmla="*/ 289137 w 3645062"/>
                <a:gd name="connsiteY54" fmla="*/ 1684766 h 1808752"/>
                <a:gd name="connsiteX55" fmla="*/ 165312 w 3645062"/>
                <a:gd name="connsiteY55" fmla="*/ 1746679 h 1808752"/>
                <a:gd name="connsiteX56" fmla="*/ 46250 w 3645062"/>
                <a:gd name="connsiteY56" fmla="*/ 1808591 h 1808752"/>
                <a:gd name="connsiteX57" fmla="*/ 8150 w 3645062"/>
                <a:gd name="connsiteY57" fmla="*/ 1727629 h 1808752"/>
                <a:gd name="connsiteX0" fmla="*/ 8150 w 3652437"/>
                <a:gd name="connsiteY0" fmla="*/ 1727629 h 1808752"/>
                <a:gd name="connsiteX1" fmla="*/ 193888 w 3652437"/>
                <a:gd name="connsiteY1" fmla="*/ 1627616 h 1808752"/>
                <a:gd name="connsiteX2" fmla="*/ 379625 w 3652437"/>
                <a:gd name="connsiteY2" fmla="*/ 1546654 h 1808752"/>
                <a:gd name="connsiteX3" fmla="*/ 574887 w 3652437"/>
                <a:gd name="connsiteY3" fmla="*/ 1475216 h 1808752"/>
                <a:gd name="connsiteX4" fmla="*/ 760625 w 3652437"/>
                <a:gd name="connsiteY4" fmla="*/ 1418066 h 1808752"/>
                <a:gd name="connsiteX5" fmla="*/ 993987 w 3652437"/>
                <a:gd name="connsiteY5" fmla="*/ 1360916 h 1808752"/>
                <a:gd name="connsiteX6" fmla="*/ 1236875 w 3652437"/>
                <a:gd name="connsiteY6" fmla="*/ 1318054 h 1808752"/>
                <a:gd name="connsiteX7" fmla="*/ 1494050 w 3652437"/>
                <a:gd name="connsiteY7" fmla="*/ 1294241 h 1808752"/>
                <a:gd name="connsiteX8" fmla="*/ 1746462 w 3652437"/>
                <a:gd name="connsiteY8" fmla="*/ 1294241 h 1808752"/>
                <a:gd name="connsiteX9" fmla="*/ 1927437 w 3652437"/>
                <a:gd name="connsiteY9" fmla="*/ 1313291 h 1808752"/>
                <a:gd name="connsiteX10" fmla="*/ 2136987 w 3652437"/>
                <a:gd name="connsiteY10" fmla="*/ 1356154 h 1808752"/>
                <a:gd name="connsiteX11" fmla="*/ 2351300 w 3652437"/>
                <a:gd name="connsiteY11" fmla="*/ 1427591 h 1808752"/>
                <a:gd name="connsiteX12" fmla="*/ 2556087 w 3652437"/>
                <a:gd name="connsiteY12" fmla="*/ 1499029 h 1808752"/>
                <a:gd name="connsiteX13" fmla="*/ 2760875 w 3652437"/>
                <a:gd name="connsiteY13" fmla="*/ 1570466 h 1808752"/>
                <a:gd name="connsiteX14" fmla="*/ 3003762 w 3652437"/>
                <a:gd name="connsiteY14" fmla="*/ 1603804 h 1808752"/>
                <a:gd name="connsiteX15" fmla="*/ 3179975 w 3652437"/>
                <a:gd name="connsiteY15" fmla="*/ 1575229 h 1808752"/>
                <a:gd name="connsiteX16" fmla="*/ 3299037 w 3652437"/>
                <a:gd name="connsiteY16" fmla="*/ 1522841 h 1808752"/>
                <a:gd name="connsiteX17" fmla="*/ 3380000 w 3652437"/>
                <a:gd name="connsiteY17" fmla="*/ 1456166 h 1808752"/>
                <a:gd name="connsiteX18" fmla="*/ 3465725 w 3652437"/>
                <a:gd name="connsiteY18" fmla="*/ 1356154 h 1808752"/>
                <a:gd name="connsiteX19" fmla="*/ 3532400 w 3652437"/>
                <a:gd name="connsiteY19" fmla="*/ 1203754 h 1808752"/>
                <a:gd name="connsiteX20" fmla="*/ 3541925 w 3652437"/>
                <a:gd name="connsiteY20" fmla="*/ 1046591 h 1808752"/>
                <a:gd name="connsiteX21" fmla="*/ 3489537 w 3652437"/>
                <a:gd name="connsiteY21" fmla="*/ 870379 h 1808752"/>
                <a:gd name="connsiteX22" fmla="*/ 3399050 w 3652437"/>
                <a:gd name="connsiteY22" fmla="*/ 741791 h 1808752"/>
                <a:gd name="connsiteX23" fmla="*/ 3265700 w 3652437"/>
                <a:gd name="connsiteY23" fmla="*/ 632254 h 1808752"/>
                <a:gd name="connsiteX24" fmla="*/ 3151400 w 3652437"/>
                <a:gd name="connsiteY24" fmla="*/ 522716 h 1808752"/>
                <a:gd name="connsiteX25" fmla="*/ 3046625 w 3652437"/>
                <a:gd name="connsiteY25" fmla="*/ 394129 h 1808752"/>
                <a:gd name="connsiteX26" fmla="*/ 2979949 w 3652437"/>
                <a:gd name="connsiteY26" fmla="*/ 294116 h 1808752"/>
                <a:gd name="connsiteX27" fmla="*/ 2932325 w 3652437"/>
                <a:gd name="connsiteY27" fmla="*/ 165529 h 1808752"/>
                <a:gd name="connsiteX28" fmla="*/ 2903750 w 3652437"/>
                <a:gd name="connsiteY28" fmla="*/ 60754 h 1808752"/>
                <a:gd name="connsiteX29" fmla="*/ 2889462 w 3652437"/>
                <a:gd name="connsiteY29" fmla="*/ 8366 h 1808752"/>
                <a:gd name="connsiteX30" fmla="*/ 2984712 w 3652437"/>
                <a:gd name="connsiteY30" fmla="*/ 13129 h 1808752"/>
                <a:gd name="connsiteX31" fmla="*/ 3018050 w 3652437"/>
                <a:gd name="connsiteY31" fmla="*/ 132191 h 1808752"/>
                <a:gd name="connsiteX32" fmla="*/ 3075200 w 3652437"/>
                <a:gd name="connsiteY32" fmla="*/ 275066 h 1808752"/>
                <a:gd name="connsiteX33" fmla="*/ 3137112 w 3652437"/>
                <a:gd name="connsiteY33" fmla="*/ 384604 h 1808752"/>
                <a:gd name="connsiteX34" fmla="*/ 3218075 w 3652437"/>
                <a:gd name="connsiteY34" fmla="*/ 484616 h 1808752"/>
                <a:gd name="connsiteX35" fmla="*/ 3299037 w 3652437"/>
                <a:gd name="connsiteY35" fmla="*/ 575104 h 1808752"/>
                <a:gd name="connsiteX36" fmla="*/ 3403812 w 3652437"/>
                <a:gd name="connsiteY36" fmla="*/ 656066 h 1808752"/>
                <a:gd name="connsiteX37" fmla="*/ 3503825 w 3652437"/>
                <a:gd name="connsiteY37" fmla="*/ 732266 h 1808752"/>
                <a:gd name="connsiteX38" fmla="*/ 3613362 w 3652437"/>
                <a:gd name="connsiteY38" fmla="*/ 894191 h 1808752"/>
                <a:gd name="connsiteX39" fmla="*/ 3651462 w 3652437"/>
                <a:gd name="connsiteY39" fmla="*/ 1046591 h 1808752"/>
                <a:gd name="connsiteX40" fmla="*/ 3627650 w 3652437"/>
                <a:gd name="connsiteY40" fmla="*/ 1256141 h 1808752"/>
                <a:gd name="connsiteX41" fmla="*/ 3494300 w 3652437"/>
                <a:gd name="connsiteY41" fmla="*/ 1479979 h 1808752"/>
                <a:gd name="connsiteX42" fmla="*/ 3308562 w 3652437"/>
                <a:gd name="connsiteY42" fmla="*/ 1618091 h 1808752"/>
                <a:gd name="connsiteX43" fmla="*/ 3108537 w 3652437"/>
                <a:gd name="connsiteY43" fmla="*/ 1689529 h 1808752"/>
                <a:gd name="connsiteX44" fmla="*/ 2889462 w 3652437"/>
                <a:gd name="connsiteY44" fmla="*/ 1680004 h 1808752"/>
                <a:gd name="connsiteX45" fmla="*/ 2622762 w 3652437"/>
                <a:gd name="connsiteY45" fmla="*/ 1608566 h 1808752"/>
                <a:gd name="connsiteX46" fmla="*/ 2417974 w 3652437"/>
                <a:gd name="connsiteY46" fmla="*/ 1532366 h 1808752"/>
                <a:gd name="connsiteX47" fmla="*/ 2141750 w 3652437"/>
                <a:gd name="connsiteY47" fmla="*/ 1446641 h 1808752"/>
                <a:gd name="connsiteX48" fmla="*/ 1889337 w 3652437"/>
                <a:gd name="connsiteY48" fmla="*/ 1403779 h 1808752"/>
                <a:gd name="connsiteX49" fmla="*/ 1670262 w 3652437"/>
                <a:gd name="connsiteY49" fmla="*/ 1384729 h 1808752"/>
                <a:gd name="connsiteX50" fmla="*/ 1479762 w 3652437"/>
                <a:gd name="connsiteY50" fmla="*/ 1384729 h 1808752"/>
                <a:gd name="connsiteX51" fmla="*/ 1108287 w 3652437"/>
                <a:gd name="connsiteY51" fmla="*/ 1432354 h 1808752"/>
                <a:gd name="connsiteX52" fmla="*/ 803487 w 3652437"/>
                <a:gd name="connsiteY52" fmla="*/ 1503791 h 1808752"/>
                <a:gd name="connsiteX53" fmla="*/ 493925 w 3652437"/>
                <a:gd name="connsiteY53" fmla="*/ 1603804 h 1808752"/>
                <a:gd name="connsiteX54" fmla="*/ 289137 w 3652437"/>
                <a:gd name="connsiteY54" fmla="*/ 1684766 h 1808752"/>
                <a:gd name="connsiteX55" fmla="*/ 165312 w 3652437"/>
                <a:gd name="connsiteY55" fmla="*/ 1746679 h 1808752"/>
                <a:gd name="connsiteX56" fmla="*/ 46250 w 3652437"/>
                <a:gd name="connsiteY56" fmla="*/ 1808591 h 1808752"/>
                <a:gd name="connsiteX57" fmla="*/ 8150 w 3652437"/>
                <a:gd name="connsiteY57" fmla="*/ 1727629 h 1808752"/>
                <a:gd name="connsiteX0" fmla="*/ 8150 w 3652437"/>
                <a:gd name="connsiteY0" fmla="*/ 1727629 h 1808752"/>
                <a:gd name="connsiteX1" fmla="*/ 193888 w 3652437"/>
                <a:gd name="connsiteY1" fmla="*/ 1627616 h 1808752"/>
                <a:gd name="connsiteX2" fmla="*/ 379625 w 3652437"/>
                <a:gd name="connsiteY2" fmla="*/ 1546654 h 1808752"/>
                <a:gd name="connsiteX3" fmla="*/ 574887 w 3652437"/>
                <a:gd name="connsiteY3" fmla="*/ 1475216 h 1808752"/>
                <a:gd name="connsiteX4" fmla="*/ 760625 w 3652437"/>
                <a:gd name="connsiteY4" fmla="*/ 1418066 h 1808752"/>
                <a:gd name="connsiteX5" fmla="*/ 993987 w 3652437"/>
                <a:gd name="connsiteY5" fmla="*/ 1360916 h 1808752"/>
                <a:gd name="connsiteX6" fmla="*/ 1236875 w 3652437"/>
                <a:gd name="connsiteY6" fmla="*/ 1318054 h 1808752"/>
                <a:gd name="connsiteX7" fmla="*/ 1494050 w 3652437"/>
                <a:gd name="connsiteY7" fmla="*/ 1294241 h 1808752"/>
                <a:gd name="connsiteX8" fmla="*/ 1746462 w 3652437"/>
                <a:gd name="connsiteY8" fmla="*/ 1294241 h 1808752"/>
                <a:gd name="connsiteX9" fmla="*/ 1927437 w 3652437"/>
                <a:gd name="connsiteY9" fmla="*/ 1313291 h 1808752"/>
                <a:gd name="connsiteX10" fmla="*/ 2136987 w 3652437"/>
                <a:gd name="connsiteY10" fmla="*/ 1356154 h 1808752"/>
                <a:gd name="connsiteX11" fmla="*/ 2351300 w 3652437"/>
                <a:gd name="connsiteY11" fmla="*/ 1427591 h 1808752"/>
                <a:gd name="connsiteX12" fmla="*/ 2556087 w 3652437"/>
                <a:gd name="connsiteY12" fmla="*/ 1499029 h 1808752"/>
                <a:gd name="connsiteX13" fmla="*/ 2760875 w 3652437"/>
                <a:gd name="connsiteY13" fmla="*/ 1570466 h 1808752"/>
                <a:gd name="connsiteX14" fmla="*/ 3003762 w 3652437"/>
                <a:gd name="connsiteY14" fmla="*/ 1603804 h 1808752"/>
                <a:gd name="connsiteX15" fmla="*/ 3179975 w 3652437"/>
                <a:gd name="connsiteY15" fmla="*/ 1575229 h 1808752"/>
                <a:gd name="connsiteX16" fmla="*/ 3299037 w 3652437"/>
                <a:gd name="connsiteY16" fmla="*/ 1522841 h 1808752"/>
                <a:gd name="connsiteX17" fmla="*/ 3380000 w 3652437"/>
                <a:gd name="connsiteY17" fmla="*/ 1456166 h 1808752"/>
                <a:gd name="connsiteX18" fmla="*/ 3465725 w 3652437"/>
                <a:gd name="connsiteY18" fmla="*/ 1356154 h 1808752"/>
                <a:gd name="connsiteX19" fmla="*/ 3532400 w 3652437"/>
                <a:gd name="connsiteY19" fmla="*/ 1203754 h 1808752"/>
                <a:gd name="connsiteX20" fmla="*/ 3551450 w 3652437"/>
                <a:gd name="connsiteY20" fmla="*/ 1046591 h 1808752"/>
                <a:gd name="connsiteX21" fmla="*/ 3489537 w 3652437"/>
                <a:gd name="connsiteY21" fmla="*/ 870379 h 1808752"/>
                <a:gd name="connsiteX22" fmla="*/ 3399050 w 3652437"/>
                <a:gd name="connsiteY22" fmla="*/ 741791 h 1808752"/>
                <a:gd name="connsiteX23" fmla="*/ 3265700 w 3652437"/>
                <a:gd name="connsiteY23" fmla="*/ 632254 h 1808752"/>
                <a:gd name="connsiteX24" fmla="*/ 3151400 w 3652437"/>
                <a:gd name="connsiteY24" fmla="*/ 522716 h 1808752"/>
                <a:gd name="connsiteX25" fmla="*/ 3046625 w 3652437"/>
                <a:gd name="connsiteY25" fmla="*/ 394129 h 1808752"/>
                <a:gd name="connsiteX26" fmla="*/ 2979949 w 3652437"/>
                <a:gd name="connsiteY26" fmla="*/ 294116 h 1808752"/>
                <a:gd name="connsiteX27" fmla="*/ 2932325 w 3652437"/>
                <a:gd name="connsiteY27" fmla="*/ 165529 h 1808752"/>
                <a:gd name="connsiteX28" fmla="*/ 2903750 w 3652437"/>
                <a:gd name="connsiteY28" fmla="*/ 60754 h 1808752"/>
                <a:gd name="connsiteX29" fmla="*/ 2889462 w 3652437"/>
                <a:gd name="connsiteY29" fmla="*/ 8366 h 1808752"/>
                <a:gd name="connsiteX30" fmla="*/ 2984712 w 3652437"/>
                <a:gd name="connsiteY30" fmla="*/ 13129 h 1808752"/>
                <a:gd name="connsiteX31" fmla="*/ 3018050 w 3652437"/>
                <a:gd name="connsiteY31" fmla="*/ 132191 h 1808752"/>
                <a:gd name="connsiteX32" fmla="*/ 3075200 w 3652437"/>
                <a:gd name="connsiteY32" fmla="*/ 275066 h 1808752"/>
                <a:gd name="connsiteX33" fmla="*/ 3137112 w 3652437"/>
                <a:gd name="connsiteY33" fmla="*/ 384604 h 1808752"/>
                <a:gd name="connsiteX34" fmla="*/ 3218075 w 3652437"/>
                <a:gd name="connsiteY34" fmla="*/ 484616 h 1808752"/>
                <a:gd name="connsiteX35" fmla="*/ 3299037 w 3652437"/>
                <a:gd name="connsiteY35" fmla="*/ 575104 h 1808752"/>
                <a:gd name="connsiteX36" fmla="*/ 3403812 w 3652437"/>
                <a:gd name="connsiteY36" fmla="*/ 656066 h 1808752"/>
                <a:gd name="connsiteX37" fmla="*/ 3503825 w 3652437"/>
                <a:gd name="connsiteY37" fmla="*/ 732266 h 1808752"/>
                <a:gd name="connsiteX38" fmla="*/ 3613362 w 3652437"/>
                <a:gd name="connsiteY38" fmla="*/ 894191 h 1808752"/>
                <a:gd name="connsiteX39" fmla="*/ 3651462 w 3652437"/>
                <a:gd name="connsiteY39" fmla="*/ 1046591 h 1808752"/>
                <a:gd name="connsiteX40" fmla="*/ 3627650 w 3652437"/>
                <a:gd name="connsiteY40" fmla="*/ 1256141 h 1808752"/>
                <a:gd name="connsiteX41" fmla="*/ 3494300 w 3652437"/>
                <a:gd name="connsiteY41" fmla="*/ 1479979 h 1808752"/>
                <a:gd name="connsiteX42" fmla="*/ 3308562 w 3652437"/>
                <a:gd name="connsiteY42" fmla="*/ 1618091 h 1808752"/>
                <a:gd name="connsiteX43" fmla="*/ 3108537 w 3652437"/>
                <a:gd name="connsiteY43" fmla="*/ 1689529 h 1808752"/>
                <a:gd name="connsiteX44" fmla="*/ 2889462 w 3652437"/>
                <a:gd name="connsiteY44" fmla="*/ 1680004 h 1808752"/>
                <a:gd name="connsiteX45" fmla="*/ 2622762 w 3652437"/>
                <a:gd name="connsiteY45" fmla="*/ 1608566 h 1808752"/>
                <a:gd name="connsiteX46" fmla="*/ 2417974 w 3652437"/>
                <a:gd name="connsiteY46" fmla="*/ 1532366 h 1808752"/>
                <a:gd name="connsiteX47" fmla="*/ 2141750 w 3652437"/>
                <a:gd name="connsiteY47" fmla="*/ 1446641 h 1808752"/>
                <a:gd name="connsiteX48" fmla="*/ 1889337 w 3652437"/>
                <a:gd name="connsiteY48" fmla="*/ 1403779 h 1808752"/>
                <a:gd name="connsiteX49" fmla="*/ 1670262 w 3652437"/>
                <a:gd name="connsiteY49" fmla="*/ 1384729 h 1808752"/>
                <a:gd name="connsiteX50" fmla="*/ 1479762 w 3652437"/>
                <a:gd name="connsiteY50" fmla="*/ 1384729 h 1808752"/>
                <a:gd name="connsiteX51" fmla="*/ 1108287 w 3652437"/>
                <a:gd name="connsiteY51" fmla="*/ 1432354 h 1808752"/>
                <a:gd name="connsiteX52" fmla="*/ 803487 w 3652437"/>
                <a:gd name="connsiteY52" fmla="*/ 1503791 h 1808752"/>
                <a:gd name="connsiteX53" fmla="*/ 493925 w 3652437"/>
                <a:gd name="connsiteY53" fmla="*/ 1603804 h 1808752"/>
                <a:gd name="connsiteX54" fmla="*/ 289137 w 3652437"/>
                <a:gd name="connsiteY54" fmla="*/ 1684766 h 1808752"/>
                <a:gd name="connsiteX55" fmla="*/ 165312 w 3652437"/>
                <a:gd name="connsiteY55" fmla="*/ 1746679 h 1808752"/>
                <a:gd name="connsiteX56" fmla="*/ 46250 w 3652437"/>
                <a:gd name="connsiteY56" fmla="*/ 1808591 h 1808752"/>
                <a:gd name="connsiteX57" fmla="*/ 8150 w 3652437"/>
                <a:gd name="connsiteY57" fmla="*/ 1727629 h 1808752"/>
                <a:gd name="connsiteX0" fmla="*/ 8150 w 3652437"/>
                <a:gd name="connsiteY0" fmla="*/ 1727629 h 1808752"/>
                <a:gd name="connsiteX1" fmla="*/ 193888 w 3652437"/>
                <a:gd name="connsiteY1" fmla="*/ 1627616 h 1808752"/>
                <a:gd name="connsiteX2" fmla="*/ 379625 w 3652437"/>
                <a:gd name="connsiteY2" fmla="*/ 1546654 h 1808752"/>
                <a:gd name="connsiteX3" fmla="*/ 574887 w 3652437"/>
                <a:gd name="connsiteY3" fmla="*/ 1475216 h 1808752"/>
                <a:gd name="connsiteX4" fmla="*/ 760625 w 3652437"/>
                <a:gd name="connsiteY4" fmla="*/ 1418066 h 1808752"/>
                <a:gd name="connsiteX5" fmla="*/ 993987 w 3652437"/>
                <a:gd name="connsiteY5" fmla="*/ 1360916 h 1808752"/>
                <a:gd name="connsiteX6" fmla="*/ 1236875 w 3652437"/>
                <a:gd name="connsiteY6" fmla="*/ 1318054 h 1808752"/>
                <a:gd name="connsiteX7" fmla="*/ 1494050 w 3652437"/>
                <a:gd name="connsiteY7" fmla="*/ 1294241 h 1808752"/>
                <a:gd name="connsiteX8" fmla="*/ 1746462 w 3652437"/>
                <a:gd name="connsiteY8" fmla="*/ 1294241 h 1808752"/>
                <a:gd name="connsiteX9" fmla="*/ 1927437 w 3652437"/>
                <a:gd name="connsiteY9" fmla="*/ 1313291 h 1808752"/>
                <a:gd name="connsiteX10" fmla="*/ 2136987 w 3652437"/>
                <a:gd name="connsiteY10" fmla="*/ 1356154 h 1808752"/>
                <a:gd name="connsiteX11" fmla="*/ 2351300 w 3652437"/>
                <a:gd name="connsiteY11" fmla="*/ 1427591 h 1808752"/>
                <a:gd name="connsiteX12" fmla="*/ 2556087 w 3652437"/>
                <a:gd name="connsiteY12" fmla="*/ 1499029 h 1808752"/>
                <a:gd name="connsiteX13" fmla="*/ 2760875 w 3652437"/>
                <a:gd name="connsiteY13" fmla="*/ 1570466 h 1808752"/>
                <a:gd name="connsiteX14" fmla="*/ 3003762 w 3652437"/>
                <a:gd name="connsiteY14" fmla="*/ 1603804 h 1808752"/>
                <a:gd name="connsiteX15" fmla="*/ 3179975 w 3652437"/>
                <a:gd name="connsiteY15" fmla="*/ 1575229 h 1808752"/>
                <a:gd name="connsiteX16" fmla="*/ 3299037 w 3652437"/>
                <a:gd name="connsiteY16" fmla="*/ 1522841 h 1808752"/>
                <a:gd name="connsiteX17" fmla="*/ 3380000 w 3652437"/>
                <a:gd name="connsiteY17" fmla="*/ 1456166 h 1808752"/>
                <a:gd name="connsiteX18" fmla="*/ 3465725 w 3652437"/>
                <a:gd name="connsiteY18" fmla="*/ 1356154 h 1808752"/>
                <a:gd name="connsiteX19" fmla="*/ 3537163 w 3652437"/>
                <a:gd name="connsiteY19" fmla="*/ 1208516 h 1808752"/>
                <a:gd name="connsiteX20" fmla="*/ 3551450 w 3652437"/>
                <a:gd name="connsiteY20" fmla="*/ 1046591 h 1808752"/>
                <a:gd name="connsiteX21" fmla="*/ 3489537 w 3652437"/>
                <a:gd name="connsiteY21" fmla="*/ 870379 h 1808752"/>
                <a:gd name="connsiteX22" fmla="*/ 3399050 w 3652437"/>
                <a:gd name="connsiteY22" fmla="*/ 741791 h 1808752"/>
                <a:gd name="connsiteX23" fmla="*/ 3265700 w 3652437"/>
                <a:gd name="connsiteY23" fmla="*/ 632254 h 1808752"/>
                <a:gd name="connsiteX24" fmla="*/ 3151400 w 3652437"/>
                <a:gd name="connsiteY24" fmla="*/ 522716 h 1808752"/>
                <a:gd name="connsiteX25" fmla="*/ 3046625 w 3652437"/>
                <a:gd name="connsiteY25" fmla="*/ 394129 h 1808752"/>
                <a:gd name="connsiteX26" fmla="*/ 2979949 w 3652437"/>
                <a:gd name="connsiteY26" fmla="*/ 294116 h 1808752"/>
                <a:gd name="connsiteX27" fmla="*/ 2932325 w 3652437"/>
                <a:gd name="connsiteY27" fmla="*/ 165529 h 1808752"/>
                <a:gd name="connsiteX28" fmla="*/ 2903750 w 3652437"/>
                <a:gd name="connsiteY28" fmla="*/ 60754 h 1808752"/>
                <a:gd name="connsiteX29" fmla="*/ 2889462 w 3652437"/>
                <a:gd name="connsiteY29" fmla="*/ 8366 h 1808752"/>
                <a:gd name="connsiteX30" fmla="*/ 2984712 w 3652437"/>
                <a:gd name="connsiteY30" fmla="*/ 13129 h 1808752"/>
                <a:gd name="connsiteX31" fmla="*/ 3018050 w 3652437"/>
                <a:gd name="connsiteY31" fmla="*/ 132191 h 1808752"/>
                <a:gd name="connsiteX32" fmla="*/ 3075200 w 3652437"/>
                <a:gd name="connsiteY32" fmla="*/ 275066 h 1808752"/>
                <a:gd name="connsiteX33" fmla="*/ 3137112 w 3652437"/>
                <a:gd name="connsiteY33" fmla="*/ 384604 h 1808752"/>
                <a:gd name="connsiteX34" fmla="*/ 3218075 w 3652437"/>
                <a:gd name="connsiteY34" fmla="*/ 484616 h 1808752"/>
                <a:gd name="connsiteX35" fmla="*/ 3299037 w 3652437"/>
                <a:gd name="connsiteY35" fmla="*/ 575104 h 1808752"/>
                <a:gd name="connsiteX36" fmla="*/ 3403812 w 3652437"/>
                <a:gd name="connsiteY36" fmla="*/ 656066 h 1808752"/>
                <a:gd name="connsiteX37" fmla="*/ 3503825 w 3652437"/>
                <a:gd name="connsiteY37" fmla="*/ 732266 h 1808752"/>
                <a:gd name="connsiteX38" fmla="*/ 3613362 w 3652437"/>
                <a:gd name="connsiteY38" fmla="*/ 894191 h 1808752"/>
                <a:gd name="connsiteX39" fmla="*/ 3651462 w 3652437"/>
                <a:gd name="connsiteY39" fmla="*/ 1046591 h 1808752"/>
                <a:gd name="connsiteX40" fmla="*/ 3627650 w 3652437"/>
                <a:gd name="connsiteY40" fmla="*/ 1256141 h 1808752"/>
                <a:gd name="connsiteX41" fmla="*/ 3494300 w 3652437"/>
                <a:gd name="connsiteY41" fmla="*/ 1479979 h 1808752"/>
                <a:gd name="connsiteX42" fmla="*/ 3308562 w 3652437"/>
                <a:gd name="connsiteY42" fmla="*/ 1618091 h 1808752"/>
                <a:gd name="connsiteX43" fmla="*/ 3108537 w 3652437"/>
                <a:gd name="connsiteY43" fmla="*/ 1689529 h 1808752"/>
                <a:gd name="connsiteX44" fmla="*/ 2889462 w 3652437"/>
                <a:gd name="connsiteY44" fmla="*/ 1680004 h 1808752"/>
                <a:gd name="connsiteX45" fmla="*/ 2622762 w 3652437"/>
                <a:gd name="connsiteY45" fmla="*/ 1608566 h 1808752"/>
                <a:gd name="connsiteX46" fmla="*/ 2417974 w 3652437"/>
                <a:gd name="connsiteY46" fmla="*/ 1532366 h 1808752"/>
                <a:gd name="connsiteX47" fmla="*/ 2141750 w 3652437"/>
                <a:gd name="connsiteY47" fmla="*/ 1446641 h 1808752"/>
                <a:gd name="connsiteX48" fmla="*/ 1889337 w 3652437"/>
                <a:gd name="connsiteY48" fmla="*/ 1403779 h 1808752"/>
                <a:gd name="connsiteX49" fmla="*/ 1670262 w 3652437"/>
                <a:gd name="connsiteY49" fmla="*/ 1384729 h 1808752"/>
                <a:gd name="connsiteX50" fmla="*/ 1479762 w 3652437"/>
                <a:gd name="connsiteY50" fmla="*/ 1384729 h 1808752"/>
                <a:gd name="connsiteX51" fmla="*/ 1108287 w 3652437"/>
                <a:gd name="connsiteY51" fmla="*/ 1432354 h 1808752"/>
                <a:gd name="connsiteX52" fmla="*/ 803487 w 3652437"/>
                <a:gd name="connsiteY52" fmla="*/ 1503791 h 1808752"/>
                <a:gd name="connsiteX53" fmla="*/ 493925 w 3652437"/>
                <a:gd name="connsiteY53" fmla="*/ 1603804 h 1808752"/>
                <a:gd name="connsiteX54" fmla="*/ 289137 w 3652437"/>
                <a:gd name="connsiteY54" fmla="*/ 1684766 h 1808752"/>
                <a:gd name="connsiteX55" fmla="*/ 165312 w 3652437"/>
                <a:gd name="connsiteY55" fmla="*/ 1746679 h 1808752"/>
                <a:gd name="connsiteX56" fmla="*/ 46250 w 3652437"/>
                <a:gd name="connsiteY56" fmla="*/ 1808591 h 1808752"/>
                <a:gd name="connsiteX57" fmla="*/ 8150 w 3652437"/>
                <a:gd name="connsiteY57" fmla="*/ 1727629 h 1808752"/>
                <a:gd name="connsiteX0" fmla="*/ 8150 w 3652437"/>
                <a:gd name="connsiteY0" fmla="*/ 1727629 h 1808752"/>
                <a:gd name="connsiteX1" fmla="*/ 193888 w 3652437"/>
                <a:gd name="connsiteY1" fmla="*/ 1627616 h 1808752"/>
                <a:gd name="connsiteX2" fmla="*/ 379625 w 3652437"/>
                <a:gd name="connsiteY2" fmla="*/ 1546654 h 1808752"/>
                <a:gd name="connsiteX3" fmla="*/ 574887 w 3652437"/>
                <a:gd name="connsiteY3" fmla="*/ 1475216 h 1808752"/>
                <a:gd name="connsiteX4" fmla="*/ 760625 w 3652437"/>
                <a:gd name="connsiteY4" fmla="*/ 1418066 h 1808752"/>
                <a:gd name="connsiteX5" fmla="*/ 993987 w 3652437"/>
                <a:gd name="connsiteY5" fmla="*/ 1360916 h 1808752"/>
                <a:gd name="connsiteX6" fmla="*/ 1236875 w 3652437"/>
                <a:gd name="connsiteY6" fmla="*/ 1318054 h 1808752"/>
                <a:gd name="connsiteX7" fmla="*/ 1494050 w 3652437"/>
                <a:gd name="connsiteY7" fmla="*/ 1294241 h 1808752"/>
                <a:gd name="connsiteX8" fmla="*/ 1746462 w 3652437"/>
                <a:gd name="connsiteY8" fmla="*/ 1294241 h 1808752"/>
                <a:gd name="connsiteX9" fmla="*/ 1927437 w 3652437"/>
                <a:gd name="connsiteY9" fmla="*/ 1313291 h 1808752"/>
                <a:gd name="connsiteX10" fmla="*/ 2136987 w 3652437"/>
                <a:gd name="connsiteY10" fmla="*/ 1356154 h 1808752"/>
                <a:gd name="connsiteX11" fmla="*/ 2351300 w 3652437"/>
                <a:gd name="connsiteY11" fmla="*/ 1427591 h 1808752"/>
                <a:gd name="connsiteX12" fmla="*/ 2556087 w 3652437"/>
                <a:gd name="connsiteY12" fmla="*/ 1499029 h 1808752"/>
                <a:gd name="connsiteX13" fmla="*/ 2760875 w 3652437"/>
                <a:gd name="connsiteY13" fmla="*/ 1570466 h 1808752"/>
                <a:gd name="connsiteX14" fmla="*/ 3003762 w 3652437"/>
                <a:gd name="connsiteY14" fmla="*/ 1603804 h 1808752"/>
                <a:gd name="connsiteX15" fmla="*/ 3179975 w 3652437"/>
                <a:gd name="connsiteY15" fmla="*/ 1575229 h 1808752"/>
                <a:gd name="connsiteX16" fmla="*/ 3299037 w 3652437"/>
                <a:gd name="connsiteY16" fmla="*/ 1522841 h 1808752"/>
                <a:gd name="connsiteX17" fmla="*/ 3380000 w 3652437"/>
                <a:gd name="connsiteY17" fmla="*/ 1456166 h 1808752"/>
                <a:gd name="connsiteX18" fmla="*/ 3465725 w 3652437"/>
                <a:gd name="connsiteY18" fmla="*/ 1356154 h 1808752"/>
                <a:gd name="connsiteX19" fmla="*/ 3537163 w 3652437"/>
                <a:gd name="connsiteY19" fmla="*/ 1208516 h 1808752"/>
                <a:gd name="connsiteX20" fmla="*/ 3551450 w 3652437"/>
                <a:gd name="connsiteY20" fmla="*/ 1046591 h 1808752"/>
                <a:gd name="connsiteX21" fmla="*/ 3489537 w 3652437"/>
                <a:gd name="connsiteY21" fmla="*/ 870379 h 1808752"/>
                <a:gd name="connsiteX22" fmla="*/ 3399050 w 3652437"/>
                <a:gd name="connsiteY22" fmla="*/ 741791 h 1808752"/>
                <a:gd name="connsiteX23" fmla="*/ 3265700 w 3652437"/>
                <a:gd name="connsiteY23" fmla="*/ 632254 h 1808752"/>
                <a:gd name="connsiteX24" fmla="*/ 3151400 w 3652437"/>
                <a:gd name="connsiteY24" fmla="*/ 522716 h 1808752"/>
                <a:gd name="connsiteX25" fmla="*/ 3046625 w 3652437"/>
                <a:gd name="connsiteY25" fmla="*/ 403654 h 1808752"/>
                <a:gd name="connsiteX26" fmla="*/ 2979949 w 3652437"/>
                <a:gd name="connsiteY26" fmla="*/ 294116 h 1808752"/>
                <a:gd name="connsiteX27" fmla="*/ 2932325 w 3652437"/>
                <a:gd name="connsiteY27" fmla="*/ 165529 h 1808752"/>
                <a:gd name="connsiteX28" fmla="*/ 2903750 w 3652437"/>
                <a:gd name="connsiteY28" fmla="*/ 60754 h 1808752"/>
                <a:gd name="connsiteX29" fmla="*/ 2889462 w 3652437"/>
                <a:gd name="connsiteY29" fmla="*/ 8366 h 1808752"/>
                <a:gd name="connsiteX30" fmla="*/ 2984712 w 3652437"/>
                <a:gd name="connsiteY30" fmla="*/ 13129 h 1808752"/>
                <a:gd name="connsiteX31" fmla="*/ 3018050 w 3652437"/>
                <a:gd name="connsiteY31" fmla="*/ 132191 h 1808752"/>
                <a:gd name="connsiteX32" fmla="*/ 3075200 w 3652437"/>
                <a:gd name="connsiteY32" fmla="*/ 275066 h 1808752"/>
                <a:gd name="connsiteX33" fmla="*/ 3137112 w 3652437"/>
                <a:gd name="connsiteY33" fmla="*/ 384604 h 1808752"/>
                <a:gd name="connsiteX34" fmla="*/ 3218075 w 3652437"/>
                <a:gd name="connsiteY34" fmla="*/ 484616 h 1808752"/>
                <a:gd name="connsiteX35" fmla="*/ 3299037 w 3652437"/>
                <a:gd name="connsiteY35" fmla="*/ 575104 h 1808752"/>
                <a:gd name="connsiteX36" fmla="*/ 3403812 w 3652437"/>
                <a:gd name="connsiteY36" fmla="*/ 656066 h 1808752"/>
                <a:gd name="connsiteX37" fmla="*/ 3503825 w 3652437"/>
                <a:gd name="connsiteY37" fmla="*/ 732266 h 1808752"/>
                <a:gd name="connsiteX38" fmla="*/ 3613362 w 3652437"/>
                <a:gd name="connsiteY38" fmla="*/ 894191 h 1808752"/>
                <a:gd name="connsiteX39" fmla="*/ 3651462 w 3652437"/>
                <a:gd name="connsiteY39" fmla="*/ 1046591 h 1808752"/>
                <a:gd name="connsiteX40" fmla="*/ 3627650 w 3652437"/>
                <a:gd name="connsiteY40" fmla="*/ 1256141 h 1808752"/>
                <a:gd name="connsiteX41" fmla="*/ 3494300 w 3652437"/>
                <a:gd name="connsiteY41" fmla="*/ 1479979 h 1808752"/>
                <a:gd name="connsiteX42" fmla="*/ 3308562 w 3652437"/>
                <a:gd name="connsiteY42" fmla="*/ 1618091 h 1808752"/>
                <a:gd name="connsiteX43" fmla="*/ 3108537 w 3652437"/>
                <a:gd name="connsiteY43" fmla="*/ 1689529 h 1808752"/>
                <a:gd name="connsiteX44" fmla="*/ 2889462 w 3652437"/>
                <a:gd name="connsiteY44" fmla="*/ 1680004 h 1808752"/>
                <a:gd name="connsiteX45" fmla="*/ 2622762 w 3652437"/>
                <a:gd name="connsiteY45" fmla="*/ 1608566 h 1808752"/>
                <a:gd name="connsiteX46" fmla="*/ 2417974 w 3652437"/>
                <a:gd name="connsiteY46" fmla="*/ 1532366 h 1808752"/>
                <a:gd name="connsiteX47" fmla="*/ 2141750 w 3652437"/>
                <a:gd name="connsiteY47" fmla="*/ 1446641 h 1808752"/>
                <a:gd name="connsiteX48" fmla="*/ 1889337 w 3652437"/>
                <a:gd name="connsiteY48" fmla="*/ 1403779 h 1808752"/>
                <a:gd name="connsiteX49" fmla="*/ 1670262 w 3652437"/>
                <a:gd name="connsiteY49" fmla="*/ 1384729 h 1808752"/>
                <a:gd name="connsiteX50" fmla="*/ 1479762 w 3652437"/>
                <a:gd name="connsiteY50" fmla="*/ 1384729 h 1808752"/>
                <a:gd name="connsiteX51" fmla="*/ 1108287 w 3652437"/>
                <a:gd name="connsiteY51" fmla="*/ 1432354 h 1808752"/>
                <a:gd name="connsiteX52" fmla="*/ 803487 w 3652437"/>
                <a:gd name="connsiteY52" fmla="*/ 1503791 h 1808752"/>
                <a:gd name="connsiteX53" fmla="*/ 493925 w 3652437"/>
                <a:gd name="connsiteY53" fmla="*/ 1603804 h 1808752"/>
                <a:gd name="connsiteX54" fmla="*/ 289137 w 3652437"/>
                <a:gd name="connsiteY54" fmla="*/ 1684766 h 1808752"/>
                <a:gd name="connsiteX55" fmla="*/ 165312 w 3652437"/>
                <a:gd name="connsiteY55" fmla="*/ 1746679 h 1808752"/>
                <a:gd name="connsiteX56" fmla="*/ 46250 w 3652437"/>
                <a:gd name="connsiteY56" fmla="*/ 1808591 h 1808752"/>
                <a:gd name="connsiteX57" fmla="*/ 8150 w 3652437"/>
                <a:gd name="connsiteY57" fmla="*/ 1727629 h 1808752"/>
                <a:gd name="connsiteX0" fmla="*/ 8150 w 3652437"/>
                <a:gd name="connsiteY0" fmla="*/ 1727629 h 1808752"/>
                <a:gd name="connsiteX1" fmla="*/ 193888 w 3652437"/>
                <a:gd name="connsiteY1" fmla="*/ 1627616 h 1808752"/>
                <a:gd name="connsiteX2" fmla="*/ 379625 w 3652437"/>
                <a:gd name="connsiteY2" fmla="*/ 1546654 h 1808752"/>
                <a:gd name="connsiteX3" fmla="*/ 574887 w 3652437"/>
                <a:gd name="connsiteY3" fmla="*/ 1475216 h 1808752"/>
                <a:gd name="connsiteX4" fmla="*/ 760625 w 3652437"/>
                <a:gd name="connsiteY4" fmla="*/ 1418066 h 1808752"/>
                <a:gd name="connsiteX5" fmla="*/ 993987 w 3652437"/>
                <a:gd name="connsiteY5" fmla="*/ 1360916 h 1808752"/>
                <a:gd name="connsiteX6" fmla="*/ 1236875 w 3652437"/>
                <a:gd name="connsiteY6" fmla="*/ 1318054 h 1808752"/>
                <a:gd name="connsiteX7" fmla="*/ 1494050 w 3652437"/>
                <a:gd name="connsiteY7" fmla="*/ 1294241 h 1808752"/>
                <a:gd name="connsiteX8" fmla="*/ 1746462 w 3652437"/>
                <a:gd name="connsiteY8" fmla="*/ 1294241 h 1808752"/>
                <a:gd name="connsiteX9" fmla="*/ 1927437 w 3652437"/>
                <a:gd name="connsiteY9" fmla="*/ 1313291 h 1808752"/>
                <a:gd name="connsiteX10" fmla="*/ 2136987 w 3652437"/>
                <a:gd name="connsiteY10" fmla="*/ 1356154 h 1808752"/>
                <a:gd name="connsiteX11" fmla="*/ 2351300 w 3652437"/>
                <a:gd name="connsiteY11" fmla="*/ 1427591 h 1808752"/>
                <a:gd name="connsiteX12" fmla="*/ 2556087 w 3652437"/>
                <a:gd name="connsiteY12" fmla="*/ 1499029 h 1808752"/>
                <a:gd name="connsiteX13" fmla="*/ 2760875 w 3652437"/>
                <a:gd name="connsiteY13" fmla="*/ 1570466 h 1808752"/>
                <a:gd name="connsiteX14" fmla="*/ 3003762 w 3652437"/>
                <a:gd name="connsiteY14" fmla="*/ 1603804 h 1808752"/>
                <a:gd name="connsiteX15" fmla="*/ 3179975 w 3652437"/>
                <a:gd name="connsiteY15" fmla="*/ 1575229 h 1808752"/>
                <a:gd name="connsiteX16" fmla="*/ 3299037 w 3652437"/>
                <a:gd name="connsiteY16" fmla="*/ 1522841 h 1808752"/>
                <a:gd name="connsiteX17" fmla="*/ 3380000 w 3652437"/>
                <a:gd name="connsiteY17" fmla="*/ 1456166 h 1808752"/>
                <a:gd name="connsiteX18" fmla="*/ 3465725 w 3652437"/>
                <a:gd name="connsiteY18" fmla="*/ 1356154 h 1808752"/>
                <a:gd name="connsiteX19" fmla="*/ 3537163 w 3652437"/>
                <a:gd name="connsiteY19" fmla="*/ 1208516 h 1808752"/>
                <a:gd name="connsiteX20" fmla="*/ 3551450 w 3652437"/>
                <a:gd name="connsiteY20" fmla="*/ 1046591 h 1808752"/>
                <a:gd name="connsiteX21" fmla="*/ 3489537 w 3652437"/>
                <a:gd name="connsiteY21" fmla="*/ 870379 h 1808752"/>
                <a:gd name="connsiteX22" fmla="*/ 3399050 w 3652437"/>
                <a:gd name="connsiteY22" fmla="*/ 741791 h 1808752"/>
                <a:gd name="connsiteX23" fmla="*/ 3265700 w 3652437"/>
                <a:gd name="connsiteY23" fmla="*/ 632254 h 1808752"/>
                <a:gd name="connsiteX24" fmla="*/ 3151400 w 3652437"/>
                <a:gd name="connsiteY24" fmla="*/ 522716 h 1808752"/>
                <a:gd name="connsiteX25" fmla="*/ 3046625 w 3652437"/>
                <a:gd name="connsiteY25" fmla="*/ 403654 h 1808752"/>
                <a:gd name="connsiteX26" fmla="*/ 2979949 w 3652437"/>
                <a:gd name="connsiteY26" fmla="*/ 294116 h 1808752"/>
                <a:gd name="connsiteX27" fmla="*/ 2932325 w 3652437"/>
                <a:gd name="connsiteY27" fmla="*/ 165529 h 1808752"/>
                <a:gd name="connsiteX28" fmla="*/ 2903750 w 3652437"/>
                <a:gd name="connsiteY28" fmla="*/ 60754 h 1808752"/>
                <a:gd name="connsiteX29" fmla="*/ 2889462 w 3652437"/>
                <a:gd name="connsiteY29" fmla="*/ 8366 h 1808752"/>
                <a:gd name="connsiteX30" fmla="*/ 2984712 w 3652437"/>
                <a:gd name="connsiteY30" fmla="*/ 13129 h 1808752"/>
                <a:gd name="connsiteX31" fmla="*/ 3018050 w 3652437"/>
                <a:gd name="connsiteY31" fmla="*/ 132191 h 1808752"/>
                <a:gd name="connsiteX32" fmla="*/ 3075200 w 3652437"/>
                <a:gd name="connsiteY32" fmla="*/ 275066 h 1808752"/>
                <a:gd name="connsiteX33" fmla="*/ 3137112 w 3652437"/>
                <a:gd name="connsiteY33" fmla="*/ 384604 h 1808752"/>
                <a:gd name="connsiteX34" fmla="*/ 3218075 w 3652437"/>
                <a:gd name="connsiteY34" fmla="*/ 484616 h 1808752"/>
                <a:gd name="connsiteX35" fmla="*/ 3299037 w 3652437"/>
                <a:gd name="connsiteY35" fmla="*/ 560817 h 1808752"/>
                <a:gd name="connsiteX36" fmla="*/ 3403812 w 3652437"/>
                <a:gd name="connsiteY36" fmla="*/ 656066 h 1808752"/>
                <a:gd name="connsiteX37" fmla="*/ 3503825 w 3652437"/>
                <a:gd name="connsiteY37" fmla="*/ 732266 h 1808752"/>
                <a:gd name="connsiteX38" fmla="*/ 3613362 w 3652437"/>
                <a:gd name="connsiteY38" fmla="*/ 894191 h 1808752"/>
                <a:gd name="connsiteX39" fmla="*/ 3651462 w 3652437"/>
                <a:gd name="connsiteY39" fmla="*/ 1046591 h 1808752"/>
                <a:gd name="connsiteX40" fmla="*/ 3627650 w 3652437"/>
                <a:gd name="connsiteY40" fmla="*/ 1256141 h 1808752"/>
                <a:gd name="connsiteX41" fmla="*/ 3494300 w 3652437"/>
                <a:gd name="connsiteY41" fmla="*/ 1479979 h 1808752"/>
                <a:gd name="connsiteX42" fmla="*/ 3308562 w 3652437"/>
                <a:gd name="connsiteY42" fmla="*/ 1618091 h 1808752"/>
                <a:gd name="connsiteX43" fmla="*/ 3108537 w 3652437"/>
                <a:gd name="connsiteY43" fmla="*/ 1689529 h 1808752"/>
                <a:gd name="connsiteX44" fmla="*/ 2889462 w 3652437"/>
                <a:gd name="connsiteY44" fmla="*/ 1680004 h 1808752"/>
                <a:gd name="connsiteX45" fmla="*/ 2622762 w 3652437"/>
                <a:gd name="connsiteY45" fmla="*/ 1608566 h 1808752"/>
                <a:gd name="connsiteX46" fmla="*/ 2417974 w 3652437"/>
                <a:gd name="connsiteY46" fmla="*/ 1532366 h 1808752"/>
                <a:gd name="connsiteX47" fmla="*/ 2141750 w 3652437"/>
                <a:gd name="connsiteY47" fmla="*/ 1446641 h 1808752"/>
                <a:gd name="connsiteX48" fmla="*/ 1889337 w 3652437"/>
                <a:gd name="connsiteY48" fmla="*/ 1403779 h 1808752"/>
                <a:gd name="connsiteX49" fmla="*/ 1670262 w 3652437"/>
                <a:gd name="connsiteY49" fmla="*/ 1384729 h 1808752"/>
                <a:gd name="connsiteX50" fmla="*/ 1479762 w 3652437"/>
                <a:gd name="connsiteY50" fmla="*/ 1384729 h 1808752"/>
                <a:gd name="connsiteX51" fmla="*/ 1108287 w 3652437"/>
                <a:gd name="connsiteY51" fmla="*/ 1432354 h 1808752"/>
                <a:gd name="connsiteX52" fmla="*/ 803487 w 3652437"/>
                <a:gd name="connsiteY52" fmla="*/ 1503791 h 1808752"/>
                <a:gd name="connsiteX53" fmla="*/ 493925 w 3652437"/>
                <a:gd name="connsiteY53" fmla="*/ 1603804 h 1808752"/>
                <a:gd name="connsiteX54" fmla="*/ 289137 w 3652437"/>
                <a:gd name="connsiteY54" fmla="*/ 1684766 h 1808752"/>
                <a:gd name="connsiteX55" fmla="*/ 165312 w 3652437"/>
                <a:gd name="connsiteY55" fmla="*/ 1746679 h 1808752"/>
                <a:gd name="connsiteX56" fmla="*/ 46250 w 3652437"/>
                <a:gd name="connsiteY56" fmla="*/ 1808591 h 1808752"/>
                <a:gd name="connsiteX57" fmla="*/ 8150 w 3652437"/>
                <a:gd name="connsiteY57" fmla="*/ 1727629 h 1808752"/>
                <a:gd name="connsiteX0" fmla="*/ 8150 w 3652437"/>
                <a:gd name="connsiteY0" fmla="*/ 1727629 h 1808752"/>
                <a:gd name="connsiteX1" fmla="*/ 193888 w 3652437"/>
                <a:gd name="connsiteY1" fmla="*/ 1627616 h 1808752"/>
                <a:gd name="connsiteX2" fmla="*/ 379625 w 3652437"/>
                <a:gd name="connsiteY2" fmla="*/ 1546654 h 1808752"/>
                <a:gd name="connsiteX3" fmla="*/ 574887 w 3652437"/>
                <a:gd name="connsiteY3" fmla="*/ 1475216 h 1808752"/>
                <a:gd name="connsiteX4" fmla="*/ 760625 w 3652437"/>
                <a:gd name="connsiteY4" fmla="*/ 1418066 h 1808752"/>
                <a:gd name="connsiteX5" fmla="*/ 993987 w 3652437"/>
                <a:gd name="connsiteY5" fmla="*/ 1360916 h 1808752"/>
                <a:gd name="connsiteX6" fmla="*/ 1236875 w 3652437"/>
                <a:gd name="connsiteY6" fmla="*/ 1318054 h 1808752"/>
                <a:gd name="connsiteX7" fmla="*/ 1494050 w 3652437"/>
                <a:gd name="connsiteY7" fmla="*/ 1294241 h 1808752"/>
                <a:gd name="connsiteX8" fmla="*/ 1746462 w 3652437"/>
                <a:gd name="connsiteY8" fmla="*/ 1294241 h 1808752"/>
                <a:gd name="connsiteX9" fmla="*/ 1927437 w 3652437"/>
                <a:gd name="connsiteY9" fmla="*/ 1313291 h 1808752"/>
                <a:gd name="connsiteX10" fmla="*/ 2136987 w 3652437"/>
                <a:gd name="connsiteY10" fmla="*/ 1356154 h 1808752"/>
                <a:gd name="connsiteX11" fmla="*/ 2351300 w 3652437"/>
                <a:gd name="connsiteY11" fmla="*/ 1427591 h 1808752"/>
                <a:gd name="connsiteX12" fmla="*/ 2556087 w 3652437"/>
                <a:gd name="connsiteY12" fmla="*/ 1499029 h 1808752"/>
                <a:gd name="connsiteX13" fmla="*/ 2760875 w 3652437"/>
                <a:gd name="connsiteY13" fmla="*/ 1570466 h 1808752"/>
                <a:gd name="connsiteX14" fmla="*/ 3003762 w 3652437"/>
                <a:gd name="connsiteY14" fmla="*/ 1603804 h 1808752"/>
                <a:gd name="connsiteX15" fmla="*/ 3179975 w 3652437"/>
                <a:gd name="connsiteY15" fmla="*/ 1575229 h 1808752"/>
                <a:gd name="connsiteX16" fmla="*/ 3299037 w 3652437"/>
                <a:gd name="connsiteY16" fmla="*/ 1522841 h 1808752"/>
                <a:gd name="connsiteX17" fmla="*/ 3380000 w 3652437"/>
                <a:gd name="connsiteY17" fmla="*/ 1456166 h 1808752"/>
                <a:gd name="connsiteX18" fmla="*/ 3465725 w 3652437"/>
                <a:gd name="connsiteY18" fmla="*/ 1356154 h 1808752"/>
                <a:gd name="connsiteX19" fmla="*/ 3537163 w 3652437"/>
                <a:gd name="connsiteY19" fmla="*/ 1208516 h 1808752"/>
                <a:gd name="connsiteX20" fmla="*/ 3551450 w 3652437"/>
                <a:gd name="connsiteY20" fmla="*/ 1046591 h 1808752"/>
                <a:gd name="connsiteX21" fmla="*/ 3489537 w 3652437"/>
                <a:gd name="connsiteY21" fmla="*/ 870379 h 1808752"/>
                <a:gd name="connsiteX22" fmla="*/ 3399050 w 3652437"/>
                <a:gd name="connsiteY22" fmla="*/ 741791 h 1808752"/>
                <a:gd name="connsiteX23" fmla="*/ 3265700 w 3652437"/>
                <a:gd name="connsiteY23" fmla="*/ 632254 h 1808752"/>
                <a:gd name="connsiteX24" fmla="*/ 3151400 w 3652437"/>
                <a:gd name="connsiteY24" fmla="*/ 522716 h 1808752"/>
                <a:gd name="connsiteX25" fmla="*/ 3046625 w 3652437"/>
                <a:gd name="connsiteY25" fmla="*/ 403654 h 1808752"/>
                <a:gd name="connsiteX26" fmla="*/ 2979949 w 3652437"/>
                <a:gd name="connsiteY26" fmla="*/ 294116 h 1808752"/>
                <a:gd name="connsiteX27" fmla="*/ 2932325 w 3652437"/>
                <a:gd name="connsiteY27" fmla="*/ 165529 h 1808752"/>
                <a:gd name="connsiteX28" fmla="*/ 2903750 w 3652437"/>
                <a:gd name="connsiteY28" fmla="*/ 60754 h 1808752"/>
                <a:gd name="connsiteX29" fmla="*/ 2889462 w 3652437"/>
                <a:gd name="connsiteY29" fmla="*/ 8366 h 1808752"/>
                <a:gd name="connsiteX30" fmla="*/ 2984712 w 3652437"/>
                <a:gd name="connsiteY30" fmla="*/ 13129 h 1808752"/>
                <a:gd name="connsiteX31" fmla="*/ 3018050 w 3652437"/>
                <a:gd name="connsiteY31" fmla="*/ 132191 h 1808752"/>
                <a:gd name="connsiteX32" fmla="*/ 3075200 w 3652437"/>
                <a:gd name="connsiteY32" fmla="*/ 275066 h 1808752"/>
                <a:gd name="connsiteX33" fmla="*/ 3137112 w 3652437"/>
                <a:gd name="connsiteY33" fmla="*/ 384604 h 1808752"/>
                <a:gd name="connsiteX34" fmla="*/ 3218075 w 3652437"/>
                <a:gd name="connsiteY34" fmla="*/ 484616 h 1808752"/>
                <a:gd name="connsiteX35" fmla="*/ 3299037 w 3652437"/>
                <a:gd name="connsiteY35" fmla="*/ 560817 h 1808752"/>
                <a:gd name="connsiteX36" fmla="*/ 3413337 w 3652437"/>
                <a:gd name="connsiteY36" fmla="*/ 641779 h 1808752"/>
                <a:gd name="connsiteX37" fmla="*/ 3503825 w 3652437"/>
                <a:gd name="connsiteY37" fmla="*/ 732266 h 1808752"/>
                <a:gd name="connsiteX38" fmla="*/ 3613362 w 3652437"/>
                <a:gd name="connsiteY38" fmla="*/ 894191 h 1808752"/>
                <a:gd name="connsiteX39" fmla="*/ 3651462 w 3652437"/>
                <a:gd name="connsiteY39" fmla="*/ 1046591 h 1808752"/>
                <a:gd name="connsiteX40" fmla="*/ 3627650 w 3652437"/>
                <a:gd name="connsiteY40" fmla="*/ 1256141 h 1808752"/>
                <a:gd name="connsiteX41" fmla="*/ 3494300 w 3652437"/>
                <a:gd name="connsiteY41" fmla="*/ 1479979 h 1808752"/>
                <a:gd name="connsiteX42" fmla="*/ 3308562 w 3652437"/>
                <a:gd name="connsiteY42" fmla="*/ 1618091 h 1808752"/>
                <a:gd name="connsiteX43" fmla="*/ 3108537 w 3652437"/>
                <a:gd name="connsiteY43" fmla="*/ 1689529 h 1808752"/>
                <a:gd name="connsiteX44" fmla="*/ 2889462 w 3652437"/>
                <a:gd name="connsiteY44" fmla="*/ 1680004 h 1808752"/>
                <a:gd name="connsiteX45" fmla="*/ 2622762 w 3652437"/>
                <a:gd name="connsiteY45" fmla="*/ 1608566 h 1808752"/>
                <a:gd name="connsiteX46" fmla="*/ 2417974 w 3652437"/>
                <a:gd name="connsiteY46" fmla="*/ 1532366 h 1808752"/>
                <a:gd name="connsiteX47" fmla="*/ 2141750 w 3652437"/>
                <a:gd name="connsiteY47" fmla="*/ 1446641 h 1808752"/>
                <a:gd name="connsiteX48" fmla="*/ 1889337 w 3652437"/>
                <a:gd name="connsiteY48" fmla="*/ 1403779 h 1808752"/>
                <a:gd name="connsiteX49" fmla="*/ 1670262 w 3652437"/>
                <a:gd name="connsiteY49" fmla="*/ 1384729 h 1808752"/>
                <a:gd name="connsiteX50" fmla="*/ 1479762 w 3652437"/>
                <a:gd name="connsiteY50" fmla="*/ 1384729 h 1808752"/>
                <a:gd name="connsiteX51" fmla="*/ 1108287 w 3652437"/>
                <a:gd name="connsiteY51" fmla="*/ 1432354 h 1808752"/>
                <a:gd name="connsiteX52" fmla="*/ 803487 w 3652437"/>
                <a:gd name="connsiteY52" fmla="*/ 1503791 h 1808752"/>
                <a:gd name="connsiteX53" fmla="*/ 493925 w 3652437"/>
                <a:gd name="connsiteY53" fmla="*/ 1603804 h 1808752"/>
                <a:gd name="connsiteX54" fmla="*/ 289137 w 3652437"/>
                <a:gd name="connsiteY54" fmla="*/ 1684766 h 1808752"/>
                <a:gd name="connsiteX55" fmla="*/ 165312 w 3652437"/>
                <a:gd name="connsiteY55" fmla="*/ 1746679 h 1808752"/>
                <a:gd name="connsiteX56" fmla="*/ 46250 w 3652437"/>
                <a:gd name="connsiteY56" fmla="*/ 1808591 h 1808752"/>
                <a:gd name="connsiteX57" fmla="*/ 8150 w 3652437"/>
                <a:gd name="connsiteY57" fmla="*/ 1727629 h 1808752"/>
                <a:gd name="connsiteX0" fmla="*/ 8150 w 3652437"/>
                <a:gd name="connsiteY0" fmla="*/ 1727629 h 1808752"/>
                <a:gd name="connsiteX1" fmla="*/ 193888 w 3652437"/>
                <a:gd name="connsiteY1" fmla="*/ 1627616 h 1808752"/>
                <a:gd name="connsiteX2" fmla="*/ 379625 w 3652437"/>
                <a:gd name="connsiteY2" fmla="*/ 1546654 h 1808752"/>
                <a:gd name="connsiteX3" fmla="*/ 574887 w 3652437"/>
                <a:gd name="connsiteY3" fmla="*/ 1475216 h 1808752"/>
                <a:gd name="connsiteX4" fmla="*/ 760625 w 3652437"/>
                <a:gd name="connsiteY4" fmla="*/ 1418066 h 1808752"/>
                <a:gd name="connsiteX5" fmla="*/ 993987 w 3652437"/>
                <a:gd name="connsiteY5" fmla="*/ 1360916 h 1808752"/>
                <a:gd name="connsiteX6" fmla="*/ 1236875 w 3652437"/>
                <a:gd name="connsiteY6" fmla="*/ 1318054 h 1808752"/>
                <a:gd name="connsiteX7" fmla="*/ 1494050 w 3652437"/>
                <a:gd name="connsiteY7" fmla="*/ 1294241 h 1808752"/>
                <a:gd name="connsiteX8" fmla="*/ 1746462 w 3652437"/>
                <a:gd name="connsiteY8" fmla="*/ 1294241 h 1808752"/>
                <a:gd name="connsiteX9" fmla="*/ 1927437 w 3652437"/>
                <a:gd name="connsiteY9" fmla="*/ 1313291 h 1808752"/>
                <a:gd name="connsiteX10" fmla="*/ 2136987 w 3652437"/>
                <a:gd name="connsiteY10" fmla="*/ 1356154 h 1808752"/>
                <a:gd name="connsiteX11" fmla="*/ 2351300 w 3652437"/>
                <a:gd name="connsiteY11" fmla="*/ 1427591 h 1808752"/>
                <a:gd name="connsiteX12" fmla="*/ 2556087 w 3652437"/>
                <a:gd name="connsiteY12" fmla="*/ 1499029 h 1808752"/>
                <a:gd name="connsiteX13" fmla="*/ 2760875 w 3652437"/>
                <a:gd name="connsiteY13" fmla="*/ 1570466 h 1808752"/>
                <a:gd name="connsiteX14" fmla="*/ 3003762 w 3652437"/>
                <a:gd name="connsiteY14" fmla="*/ 1603804 h 1808752"/>
                <a:gd name="connsiteX15" fmla="*/ 3179975 w 3652437"/>
                <a:gd name="connsiteY15" fmla="*/ 1575229 h 1808752"/>
                <a:gd name="connsiteX16" fmla="*/ 3299037 w 3652437"/>
                <a:gd name="connsiteY16" fmla="*/ 1522841 h 1808752"/>
                <a:gd name="connsiteX17" fmla="*/ 3380000 w 3652437"/>
                <a:gd name="connsiteY17" fmla="*/ 1456166 h 1808752"/>
                <a:gd name="connsiteX18" fmla="*/ 3465725 w 3652437"/>
                <a:gd name="connsiteY18" fmla="*/ 1356154 h 1808752"/>
                <a:gd name="connsiteX19" fmla="*/ 3537163 w 3652437"/>
                <a:gd name="connsiteY19" fmla="*/ 1208516 h 1808752"/>
                <a:gd name="connsiteX20" fmla="*/ 3551450 w 3652437"/>
                <a:gd name="connsiteY20" fmla="*/ 1046591 h 1808752"/>
                <a:gd name="connsiteX21" fmla="*/ 3489537 w 3652437"/>
                <a:gd name="connsiteY21" fmla="*/ 870379 h 1808752"/>
                <a:gd name="connsiteX22" fmla="*/ 3399050 w 3652437"/>
                <a:gd name="connsiteY22" fmla="*/ 741791 h 1808752"/>
                <a:gd name="connsiteX23" fmla="*/ 3265700 w 3652437"/>
                <a:gd name="connsiteY23" fmla="*/ 632254 h 1808752"/>
                <a:gd name="connsiteX24" fmla="*/ 3151400 w 3652437"/>
                <a:gd name="connsiteY24" fmla="*/ 522716 h 1808752"/>
                <a:gd name="connsiteX25" fmla="*/ 3046625 w 3652437"/>
                <a:gd name="connsiteY25" fmla="*/ 403654 h 1808752"/>
                <a:gd name="connsiteX26" fmla="*/ 2979949 w 3652437"/>
                <a:gd name="connsiteY26" fmla="*/ 294116 h 1808752"/>
                <a:gd name="connsiteX27" fmla="*/ 2932325 w 3652437"/>
                <a:gd name="connsiteY27" fmla="*/ 165529 h 1808752"/>
                <a:gd name="connsiteX28" fmla="*/ 2903750 w 3652437"/>
                <a:gd name="connsiteY28" fmla="*/ 60754 h 1808752"/>
                <a:gd name="connsiteX29" fmla="*/ 2889462 w 3652437"/>
                <a:gd name="connsiteY29" fmla="*/ 8366 h 1808752"/>
                <a:gd name="connsiteX30" fmla="*/ 2984712 w 3652437"/>
                <a:gd name="connsiteY30" fmla="*/ 13129 h 1808752"/>
                <a:gd name="connsiteX31" fmla="*/ 3018050 w 3652437"/>
                <a:gd name="connsiteY31" fmla="*/ 132191 h 1808752"/>
                <a:gd name="connsiteX32" fmla="*/ 3075200 w 3652437"/>
                <a:gd name="connsiteY32" fmla="*/ 275066 h 1808752"/>
                <a:gd name="connsiteX33" fmla="*/ 3137112 w 3652437"/>
                <a:gd name="connsiteY33" fmla="*/ 384604 h 1808752"/>
                <a:gd name="connsiteX34" fmla="*/ 3218075 w 3652437"/>
                <a:gd name="connsiteY34" fmla="*/ 484616 h 1808752"/>
                <a:gd name="connsiteX35" fmla="*/ 3303800 w 3652437"/>
                <a:gd name="connsiteY35" fmla="*/ 546529 h 1808752"/>
                <a:gd name="connsiteX36" fmla="*/ 3413337 w 3652437"/>
                <a:gd name="connsiteY36" fmla="*/ 641779 h 1808752"/>
                <a:gd name="connsiteX37" fmla="*/ 3503825 w 3652437"/>
                <a:gd name="connsiteY37" fmla="*/ 732266 h 1808752"/>
                <a:gd name="connsiteX38" fmla="*/ 3613362 w 3652437"/>
                <a:gd name="connsiteY38" fmla="*/ 894191 h 1808752"/>
                <a:gd name="connsiteX39" fmla="*/ 3651462 w 3652437"/>
                <a:gd name="connsiteY39" fmla="*/ 1046591 h 1808752"/>
                <a:gd name="connsiteX40" fmla="*/ 3627650 w 3652437"/>
                <a:gd name="connsiteY40" fmla="*/ 1256141 h 1808752"/>
                <a:gd name="connsiteX41" fmla="*/ 3494300 w 3652437"/>
                <a:gd name="connsiteY41" fmla="*/ 1479979 h 1808752"/>
                <a:gd name="connsiteX42" fmla="*/ 3308562 w 3652437"/>
                <a:gd name="connsiteY42" fmla="*/ 1618091 h 1808752"/>
                <a:gd name="connsiteX43" fmla="*/ 3108537 w 3652437"/>
                <a:gd name="connsiteY43" fmla="*/ 1689529 h 1808752"/>
                <a:gd name="connsiteX44" fmla="*/ 2889462 w 3652437"/>
                <a:gd name="connsiteY44" fmla="*/ 1680004 h 1808752"/>
                <a:gd name="connsiteX45" fmla="*/ 2622762 w 3652437"/>
                <a:gd name="connsiteY45" fmla="*/ 1608566 h 1808752"/>
                <a:gd name="connsiteX46" fmla="*/ 2417974 w 3652437"/>
                <a:gd name="connsiteY46" fmla="*/ 1532366 h 1808752"/>
                <a:gd name="connsiteX47" fmla="*/ 2141750 w 3652437"/>
                <a:gd name="connsiteY47" fmla="*/ 1446641 h 1808752"/>
                <a:gd name="connsiteX48" fmla="*/ 1889337 w 3652437"/>
                <a:gd name="connsiteY48" fmla="*/ 1403779 h 1808752"/>
                <a:gd name="connsiteX49" fmla="*/ 1670262 w 3652437"/>
                <a:gd name="connsiteY49" fmla="*/ 1384729 h 1808752"/>
                <a:gd name="connsiteX50" fmla="*/ 1479762 w 3652437"/>
                <a:gd name="connsiteY50" fmla="*/ 1384729 h 1808752"/>
                <a:gd name="connsiteX51" fmla="*/ 1108287 w 3652437"/>
                <a:gd name="connsiteY51" fmla="*/ 1432354 h 1808752"/>
                <a:gd name="connsiteX52" fmla="*/ 803487 w 3652437"/>
                <a:gd name="connsiteY52" fmla="*/ 1503791 h 1808752"/>
                <a:gd name="connsiteX53" fmla="*/ 493925 w 3652437"/>
                <a:gd name="connsiteY53" fmla="*/ 1603804 h 1808752"/>
                <a:gd name="connsiteX54" fmla="*/ 289137 w 3652437"/>
                <a:gd name="connsiteY54" fmla="*/ 1684766 h 1808752"/>
                <a:gd name="connsiteX55" fmla="*/ 165312 w 3652437"/>
                <a:gd name="connsiteY55" fmla="*/ 1746679 h 1808752"/>
                <a:gd name="connsiteX56" fmla="*/ 46250 w 3652437"/>
                <a:gd name="connsiteY56" fmla="*/ 1808591 h 1808752"/>
                <a:gd name="connsiteX57" fmla="*/ 8150 w 3652437"/>
                <a:gd name="connsiteY57" fmla="*/ 1727629 h 1808752"/>
                <a:gd name="connsiteX0" fmla="*/ 8150 w 3652437"/>
                <a:gd name="connsiteY0" fmla="*/ 1727629 h 1808752"/>
                <a:gd name="connsiteX1" fmla="*/ 193888 w 3652437"/>
                <a:gd name="connsiteY1" fmla="*/ 1627616 h 1808752"/>
                <a:gd name="connsiteX2" fmla="*/ 379625 w 3652437"/>
                <a:gd name="connsiteY2" fmla="*/ 1546654 h 1808752"/>
                <a:gd name="connsiteX3" fmla="*/ 574887 w 3652437"/>
                <a:gd name="connsiteY3" fmla="*/ 1475216 h 1808752"/>
                <a:gd name="connsiteX4" fmla="*/ 760625 w 3652437"/>
                <a:gd name="connsiteY4" fmla="*/ 1418066 h 1808752"/>
                <a:gd name="connsiteX5" fmla="*/ 993987 w 3652437"/>
                <a:gd name="connsiteY5" fmla="*/ 1360916 h 1808752"/>
                <a:gd name="connsiteX6" fmla="*/ 1236875 w 3652437"/>
                <a:gd name="connsiteY6" fmla="*/ 1318054 h 1808752"/>
                <a:gd name="connsiteX7" fmla="*/ 1494050 w 3652437"/>
                <a:gd name="connsiteY7" fmla="*/ 1294241 h 1808752"/>
                <a:gd name="connsiteX8" fmla="*/ 1746462 w 3652437"/>
                <a:gd name="connsiteY8" fmla="*/ 1294241 h 1808752"/>
                <a:gd name="connsiteX9" fmla="*/ 1927437 w 3652437"/>
                <a:gd name="connsiteY9" fmla="*/ 1313291 h 1808752"/>
                <a:gd name="connsiteX10" fmla="*/ 2136987 w 3652437"/>
                <a:gd name="connsiteY10" fmla="*/ 1356154 h 1808752"/>
                <a:gd name="connsiteX11" fmla="*/ 2351300 w 3652437"/>
                <a:gd name="connsiteY11" fmla="*/ 1427591 h 1808752"/>
                <a:gd name="connsiteX12" fmla="*/ 2556087 w 3652437"/>
                <a:gd name="connsiteY12" fmla="*/ 1499029 h 1808752"/>
                <a:gd name="connsiteX13" fmla="*/ 2760875 w 3652437"/>
                <a:gd name="connsiteY13" fmla="*/ 1570466 h 1808752"/>
                <a:gd name="connsiteX14" fmla="*/ 3003762 w 3652437"/>
                <a:gd name="connsiteY14" fmla="*/ 1603804 h 1808752"/>
                <a:gd name="connsiteX15" fmla="*/ 3179975 w 3652437"/>
                <a:gd name="connsiteY15" fmla="*/ 1575229 h 1808752"/>
                <a:gd name="connsiteX16" fmla="*/ 3299037 w 3652437"/>
                <a:gd name="connsiteY16" fmla="*/ 1522841 h 1808752"/>
                <a:gd name="connsiteX17" fmla="*/ 3380000 w 3652437"/>
                <a:gd name="connsiteY17" fmla="*/ 1456166 h 1808752"/>
                <a:gd name="connsiteX18" fmla="*/ 3465725 w 3652437"/>
                <a:gd name="connsiteY18" fmla="*/ 1356154 h 1808752"/>
                <a:gd name="connsiteX19" fmla="*/ 3537163 w 3652437"/>
                <a:gd name="connsiteY19" fmla="*/ 1208516 h 1808752"/>
                <a:gd name="connsiteX20" fmla="*/ 3551450 w 3652437"/>
                <a:gd name="connsiteY20" fmla="*/ 1046591 h 1808752"/>
                <a:gd name="connsiteX21" fmla="*/ 3489537 w 3652437"/>
                <a:gd name="connsiteY21" fmla="*/ 870379 h 1808752"/>
                <a:gd name="connsiteX22" fmla="*/ 3399050 w 3652437"/>
                <a:gd name="connsiteY22" fmla="*/ 741791 h 1808752"/>
                <a:gd name="connsiteX23" fmla="*/ 3265700 w 3652437"/>
                <a:gd name="connsiteY23" fmla="*/ 632254 h 1808752"/>
                <a:gd name="connsiteX24" fmla="*/ 3151400 w 3652437"/>
                <a:gd name="connsiteY24" fmla="*/ 522716 h 1808752"/>
                <a:gd name="connsiteX25" fmla="*/ 3046625 w 3652437"/>
                <a:gd name="connsiteY25" fmla="*/ 403654 h 1808752"/>
                <a:gd name="connsiteX26" fmla="*/ 2979949 w 3652437"/>
                <a:gd name="connsiteY26" fmla="*/ 294116 h 1808752"/>
                <a:gd name="connsiteX27" fmla="*/ 2932325 w 3652437"/>
                <a:gd name="connsiteY27" fmla="*/ 165529 h 1808752"/>
                <a:gd name="connsiteX28" fmla="*/ 2903750 w 3652437"/>
                <a:gd name="connsiteY28" fmla="*/ 60754 h 1808752"/>
                <a:gd name="connsiteX29" fmla="*/ 2889462 w 3652437"/>
                <a:gd name="connsiteY29" fmla="*/ 8366 h 1808752"/>
                <a:gd name="connsiteX30" fmla="*/ 2984712 w 3652437"/>
                <a:gd name="connsiteY30" fmla="*/ 13129 h 1808752"/>
                <a:gd name="connsiteX31" fmla="*/ 3018050 w 3652437"/>
                <a:gd name="connsiteY31" fmla="*/ 132191 h 1808752"/>
                <a:gd name="connsiteX32" fmla="*/ 3075200 w 3652437"/>
                <a:gd name="connsiteY32" fmla="*/ 275066 h 1808752"/>
                <a:gd name="connsiteX33" fmla="*/ 3137112 w 3652437"/>
                <a:gd name="connsiteY33" fmla="*/ 384604 h 1808752"/>
                <a:gd name="connsiteX34" fmla="*/ 3222837 w 3652437"/>
                <a:gd name="connsiteY34" fmla="*/ 465566 h 1808752"/>
                <a:gd name="connsiteX35" fmla="*/ 3303800 w 3652437"/>
                <a:gd name="connsiteY35" fmla="*/ 546529 h 1808752"/>
                <a:gd name="connsiteX36" fmla="*/ 3413337 w 3652437"/>
                <a:gd name="connsiteY36" fmla="*/ 641779 h 1808752"/>
                <a:gd name="connsiteX37" fmla="*/ 3503825 w 3652437"/>
                <a:gd name="connsiteY37" fmla="*/ 732266 h 1808752"/>
                <a:gd name="connsiteX38" fmla="*/ 3613362 w 3652437"/>
                <a:gd name="connsiteY38" fmla="*/ 894191 h 1808752"/>
                <a:gd name="connsiteX39" fmla="*/ 3651462 w 3652437"/>
                <a:gd name="connsiteY39" fmla="*/ 1046591 h 1808752"/>
                <a:gd name="connsiteX40" fmla="*/ 3627650 w 3652437"/>
                <a:gd name="connsiteY40" fmla="*/ 1256141 h 1808752"/>
                <a:gd name="connsiteX41" fmla="*/ 3494300 w 3652437"/>
                <a:gd name="connsiteY41" fmla="*/ 1479979 h 1808752"/>
                <a:gd name="connsiteX42" fmla="*/ 3308562 w 3652437"/>
                <a:gd name="connsiteY42" fmla="*/ 1618091 h 1808752"/>
                <a:gd name="connsiteX43" fmla="*/ 3108537 w 3652437"/>
                <a:gd name="connsiteY43" fmla="*/ 1689529 h 1808752"/>
                <a:gd name="connsiteX44" fmla="*/ 2889462 w 3652437"/>
                <a:gd name="connsiteY44" fmla="*/ 1680004 h 1808752"/>
                <a:gd name="connsiteX45" fmla="*/ 2622762 w 3652437"/>
                <a:gd name="connsiteY45" fmla="*/ 1608566 h 1808752"/>
                <a:gd name="connsiteX46" fmla="*/ 2417974 w 3652437"/>
                <a:gd name="connsiteY46" fmla="*/ 1532366 h 1808752"/>
                <a:gd name="connsiteX47" fmla="*/ 2141750 w 3652437"/>
                <a:gd name="connsiteY47" fmla="*/ 1446641 h 1808752"/>
                <a:gd name="connsiteX48" fmla="*/ 1889337 w 3652437"/>
                <a:gd name="connsiteY48" fmla="*/ 1403779 h 1808752"/>
                <a:gd name="connsiteX49" fmla="*/ 1670262 w 3652437"/>
                <a:gd name="connsiteY49" fmla="*/ 1384729 h 1808752"/>
                <a:gd name="connsiteX50" fmla="*/ 1479762 w 3652437"/>
                <a:gd name="connsiteY50" fmla="*/ 1384729 h 1808752"/>
                <a:gd name="connsiteX51" fmla="*/ 1108287 w 3652437"/>
                <a:gd name="connsiteY51" fmla="*/ 1432354 h 1808752"/>
                <a:gd name="connsiteX52" fmla="*/ 803487 w 3652437"/>
                <a:gd name="connsiteY52" fmla="*/ 1503791 h 1808752"/>
                <a:gd name="connsiteX53" fmla="*/ 493925 w 3652437"/>
                <a:gd name="connsiteY53" fmla="*/ 1603804 h 1808752"/>
                <a:gd name="connsiteX54" fmla="*/ 289137 w 3652437"/>
                <a:gd name="connsiteY54" fmla="*/ 1684766 h 1808752"/>
                <a:gd name="connsiteX55" fmla="*/ 165312 w 3652437"/>
                <a:gd name="connsiteY55" fmla="*/ 1746679 h 1808752"/>
                <a:gd name="connsiteX56" fmla="*/ 46250 w 3652437"/>
                <a:gd name="connsiteY56" fmla="*/ 1808591 h 1808752"/>
                <a:gd name="connsiteX57" fmla="*/ 8150 w 3652437"/>
                <a:gd name="connsiteY57" fmla="*/ 1727629 h 1808752"/>
                <a:gd name="connsiteX0" fmla="*/ 8150 w 3652437"/>
                <a:gd name="connsiteY0" fmla="*/ 1727629 h 1808752"/>
                <a:gd name="connsiteX1" fmla="*/ 193888 w 3652437"/>
                <a:gd name="connsiteY1" fmla="*/ 1627616 h 1808752"/>
                <a:gd name="connsiteX2" fmla="*/ 379625 w 3652437"/>
                <a:gd name="connsiteY2" fmla="*/ 1546654 h 1808752"/>
                <a:gd name="connsiteX3" fmla="*/ 574887 w 3652437"/>
                <a:gd name="connsiteY3" fmla="*/ 1475216 h 1808752"/>
                <a:gd name="connsiteX4" fmla="*/ 760625 w 3652437"/>
                <a:gd name="connsiteY4" fmla="*/ 1418066 h 1808752"/>
                <a:gd name="connsiteX5" fmla="*/ 993987 w 3652437"/>
                <a:gd name="connsiteY5" fmla="*/ 1360916 h 1808752"/>
                <a:gd name="connsiteX6" fmla="*/ 1236875 w 3652437"/>
                <a:gd name="connsiteY6" fmla="*/ 1318054 h 1808752"/>
                <a:gd name="connsiteX7" fmla="*/ 1494050 w 3652437"/>
                <a:gd name="connsiteY7" fmla="*/ 1294241 h 1808752"/>
                <a:gd name="connsiteX8" fmla="*/ 1746462 w 3652437"/>
                <a:gd name="connsiteY8" fmla="*/ 1294241 h 1808752"/>
                <a:gd name="connsiteX9" fmla="*/ 1927437 w 3652437"/>
                <a:gd name="connsiteY9" fmla="*/ 1313291 h 1808752"/>
                <a:gd name="connsiteX10" fmla="*/ 2136987 w 3652437"/>
                <a:gd name="connsiteY10" fmla="*/ 1356154 h 1808752"/>
                <a:gd name="connsiteX11" fmla="*/ 2351300 w 3652437"/>
                <a:gd name="connsiteY11" fmla="*/ 1427591 h 1808752"/>
                <a:gd name="connsiteX12" fmla="*/ 2556087 w 3652437"/>
                <a:gd name="connsiteY12" fmla="*/ 1499029 h 1808752"/>
                <a:gd name="connsiteX13" fmla="*/ 2760875 w 3652437"/>
                <a:gd name="connsiteY13" fmla="*/ 1570466 h 1808752"/>
                <a:gd name="connsiteX14" fmla="*/ 3003762 w 3652437"/>
                <a:gd name="connsiteY14" fmla="*/ 1603804 h 1808752"/>
                <a:gd name="connsiteX15" fmla="*/ 3179975 w 3652437"/>
                <a:gd name="connsiteY15" fmla="*/ 1575229 h 1808752"/>
                <a:gd name="connsiteX16" fmla="*/ 3299037 w 3652437"/>
                <a:gd name="connsiteY16" fmla="*/ 1522841 h 1808752"/>
                <a:gd name="connsiteX17" fmla="*/ 3380000 w 3652437"/>
                <a:gd name="connsiteY17" fmla="*/ 1456166 h 1808752"/>
                <a:gd name="connsiteX18" fmla="*/ 3465725 w 3652437"/>
                <a:gd name="connsiteY18" fmla="*/ 1356154 h 1808752"/>
                <a:gd name="connsiteX19" fmla="*/ 3537163 w 3652437"/>
                <a:gd name="connsiteY19" fmla="*/ 1208516 h 1808752"/>
                <a:gd name="connsiteX20" fmla="*/ 3551450 w 3652437"/>
                <a:gd name="connsiteY20" fmla="*/ 1046591 h 1808752"/>
                <a:gd name="connsiteX21" fmla="*/ 3489537 w 3652437"/>
                <a:gd name="connsiteY21" fmla="*/ 870379 h 1808752"/>
                <a:gd name="connsiteX22" fmla="*/ 3399050 w 3652437"/>
                <a:gd name="connsiteY22" fmla="*/ 741791 h 1808752"/>
                <a:gd name="connsiteX23" fmla="*/ 3265700 w 3652437"/>
                <a:gd name="connsiteY23" fmla="*/ 632254 h 1808752"/>
                <a:gd name="connsiteX24" fmla="*/ 3151400 w 3652437"/>
                <a:gd name="connsiteY24" fmla="*/ 522716 h 1808752"/>
                <a:gd name="connsiteX25" fmla="*/ 3046625 w 3652437"/>
                <a:gd name="connsiteY25" fmla="*/ 403654 h 1808752"/>
                <a:gd name="connsiteX26" fmla="*/ 2979949 w 3652437"/>
                <a:gd name="connsiteY26" fmla="*/ 294116 h 1808752"/>
                <a:gd name="connsiteX27" fmla="*/ 2932325 w 3652437"/>
                <a:gd name="connsiteY27" fmla="*/ 165529 h 1808752"/>
                <a:gd name="connsiteX28" fmla="*/ 2903750 w 3652437"/>
                <a:gd name="connsiteY28" fmla="*/ 60754 h 1808752"/>
                <a:gd name="connsiteX29" fmla="*/ 2889462 w 3652437"/>
                <a:gd name="connsiteY29" fmla="*/ 8366 h 1808752"/>
                <a:gd name="connsiteX30" fmla="*/ 2984712 w 3652437"/>
                <a:gd name="connsiteY30" fmla="*/ 13129 h 1808752"/>
                <a:gd name="connsiteX31" fmla="*/ 3018050 w 3652437"/>
                <a:gd name="connsiteY31" fmla="*/ 132191 h 1808752"/>
                <a:gd name="connsiteX32" fmla="*/ 3075200 w 3652437"/>
                <a:gd name="connsiteY32" fmla="*/ 275066 h 1808752"/>
                <a:gd name="connsiteX33" fmla="*/ 3141875 w 3652437"/>
                <a:gd name="connsiteY33" fmla="*/ 370316 h 1808752"/>
                <a:gd name="connsiteX34" fmla="*/ 3222837 w 3652437"/>
                <a:gd name="connsiteY34" fmla="*/ 465566 h 1808752"/>
                <a:gd name="connsiteX35" fmla="*/ 3303800 w 3652437"/>
                <a:gd name="connsiteY35" fmla="*/ 546529 h 1808752"/>
                <a:gd name="connsiteX36" fmla="*/ 3413337 w 3652437"/>
                <a:gd name="connsiteY36" fmla="*/ 641779 h 1808752"/>
                <a:gd name="connsiteX37" fmla="*/ 3503825 w 3652437"/>
                <a:gd name="connsiteY37" fmla="*/ 732266 h 1808752"/>
                <a:gd name="connsiteX38" fmla="*/ 3613362 w 3652437"/>
                <a:gd name="connsiteY38" fmla="*/ 894191 h 1808752"/>
                <a:gd name="connsiteX39" fmla="*/ 3651462 w 3652437"/>
                <a:gd name="connsiteY39" fmla="*/ 1046591 h 1808752"/>
                <a:gd name="connsiteX40" fmla="*/ 3627650 w 3652437"/>
                <a:gd name="connsiteY40" fmla="*/ 1256141 h 1808752"/>
                <a:gd name="connsiteX41" fmla="*/ 3494300 w 3652437"/>
                <a:gd name="connsiteY41" fmla="*/ 1479979 h 1808752"/>
                <a:gd name="connsiteX42" fmla="*/ 3308562 w 3652437"/>
                <a:gd name="connsiteY42" fmla="*/ 1618091 h 1808752"/>
                <a:gd name="connsiteX43" fmla="*/ 3108537 w 3652437"/>
                <a:gd name="connsiteY43" fmla="*/ 1689529 h 1808752"/>
                <a:gd name="connsiteX44" fmla="*/ 2889462 w 3652437"/>
                <a:gd name="connsiteY44" fmla="*/ 1680004 h 1808752"/>
                <a:gd name="connsiteX45" fmla="*/ 2622762 w 3652437"/>
                <a:gd name="connsiteY45" fmla="*/ 1608566 h 1808752"/>
                <a:gd name="connsiteX46" fmla="*/ 2417974 w 3652437"/>
                <a:gd name="connsiteY46" fmla="*/ 1532366 h 1808752"/>
                <a:gd name="connsiteX47" fmla="*/ 2141750 w 3652437"/>
                <a:gd name="connsiteY47" fmla="*/ 1446641 h 1808752"/>
                <a:gd name="connsiteX48" fmla="*/ 1889337 w 3652437"/>
                <a:gd name="connsiteY48" fmla="*/ 1403779 h 1808752"/>
                <a:gd name="connsiteX49" fmla="*/ 1670262 w 3652437"/>
                <a:gd name="connsiteY49" fmla="*/ 1384729 h 1808752"/>
                <a:gd name="connsiteX50" fmla="*/ 1479762 w 3652437"/>
                <a:gd name="connsiteY50" fmla="*/ 1384729 h 1808752"/>
                <a:gd name="connsiteX51" fmla="*/ 1108287 w 3652437"/>
                <a:gd name="connsiteY51" fmla="*/ 1432354 h 1808752"/>
                <a:gd name="connsiteX52" fmla="*/ 803487 w 3652437"/>
                <a:gd name="connsiteY52" fmla="*/ 1503791 h 1808752"/>
                <a:gd name="connsiteX53" fmla="*/ 493925 w 3652437"/>
                <a:gd name="connsiteY53" fmla="*/ 1603804 h 1808752"/>
                <a:gd name="connsiteX54" fmla="*/ 289137 w 3652437"/>
                <a:gd name="connsiteY54" fmla="*/ 1684766 h 1808752"/>
                <a:gd name="connsiteX55" fmla="*/ 165312 w 3652437"/>
                <a:gd name="connsiteY55" fmla="*/ 1746679 h 1808752"/>
                <a:gd name="connsiteX56" fmla="*/ 46250 w 3652437"/>
                <a:gd name="connsiteY56" fmla="*/ 1808591 h 1808752"/>
                <a:gd name="connsiteX57" fmla="*/ 8150 w 3652437"/>
                <a:gd name="connsiteY57" fmla="*/ 1727629 h 1808752"/>
                <a:gd name="connsiteX0" fmla="*/ 8150 w 3652437"/>
                <a:gd name="connsiteY0" fmla="*/ 1727629 h 1808752"/>
                <a:gd name="connsiteX1" fmla="*/ 193888 w 3652437"/>
                <a:gd name="connsiteY1" fmla="*/ 1627616 h 1808752"/>
                <a:gd name="connsiteX2" fmla="*/ 379625 w 3652437"/>
                <a:gd name="connsiteY2" fmla="*/ 1546654 h 1808752"/>
                <a:gd name="connsiteX3" fmla="*/ 574887 w 3652437"/>
                <a:gd name="connsiteY3" fmla="*/ 1475216 h 1808752"/>
                <a:gd name="connsiteX4" fmla="*/ 760625 w 3652437"/>
                <a:gd name="connsiteY4" fmla="*/ 1418066 h 1808752"/>
                <a:gd name="connsiteX5" fmla="*/ 993987 w 3652437"/>
                <a:gd name="connsiteY5" fmla="*/ 1360916 h 1808752"/>
                <a:gd name="connsiteX6" fmla="*/ 1236875 w 3652437"/>
                <a:gd name="connsiteY6" fmla="*/ 1318054 h 1808752"/>
                <a:gd name="connsiteX7" fmla="*/ 1494050 w 3652437"/>
                <a:gd name="connsiteY7" fmla="*/ 1294241 h 1808752"/>
                <a:gd name="connsiteX8" fmla="*/ 1746462 w 3652437"/>
                <a:gd name="connsiteY8" fmla="*/ 1294241 h 1808752"/>
                <a:gd name="connsiteX9" fmla="*/ 1927437 w 3652437"/>
                <a:gd name="connsiteY9" fmla="*/ 1313291 h 1808752"/>
                <a:gd name="connsiteX10" fmla="*/ 2136987 w 3652437"/>
                <a:gd name="connsiteY10" fmla="*/ 1356154 h 1808752"/>
                <a:gd name="connsiteX11" fmla="*/ 2351300 w 3652437"/>
                <a:gd name="connsiteY11" fmla="*/ 1427591 h 1808752"/>
                <a:gd name="connsiteX12" fmla="*/ 2556087 w 3652437"/>
                <a:gd name="connsiteY12" fmla="*/ 1499029 h 1808752"/>
                <a:gd name="connsiteX13" fmla="*/ 2760875 w 3652437"/>
                <a:gd name="connsiteY13" fmla="*/ 1570466 h 1808752"/>
                <a:gd name="connsiteX14" fmla="*/ 3003762 w 3652437"/>
                <a:gd name="connsiteY14" fmla="*/ 1603804 h 1808752"/>
                <a:gd name="connsiteX15" fmla="*/ 3179975 w 3652437"/>
                <a:gd name="connsiteY15" fmla="*/ 1575229 h 1808752"/>
                <a:gd name="connsiteX16" fmla="*/ 3299037 w 3652437"/>
                <a:gd name="connsiteY16" fmla="*/ 1522841 h 1808752"/>
                <a:gd name="connsiteX17" fmla="*/ 3380000 w 3652437"/>
                <a:gd name="connsiteY17" fmla="*/ 1456166 h 1808752"/>
                <a:gd name="connsiteX18" fmla="*/ 3465725 w 3652437"/>
                <a:gd name="connsiteY18" fmla="*/ 1356154 h 1808752"/>
                <a:gd name="connsiteX19" fmla="*/ 3537163 w 3652437"/>
                <a:gd name="connsiteY19" fmla="*/ 1208516 h 1808752"/>
                <a:gd name="connsiteX20" fmla="*/ 3551450 w 3652437"/>
                <a:gd name="connsiteY20" fmla="*/ 1046591 h 1808752"/>
                <a:gd name="connsiteX21" fmla="*/ 3489537 w 3652437"/>
                <a:gd name="connsiteY21" fmla="*/ 870379 h 1808752"/>
                <a:gd name="connsiteX22" fmla="*/ 3399050 w 3652437"/>
                <a:gd name="connsiteY22" fmla="*/ 741791 h 1808752"/>
                <a:gd name="connsiteX23" fmla="*/ 3265700 w 3652437"/>
                <a:gd name="connsiteY23" fmla="*/ 632254 h 1808752"/>
                <a:gd name="connsiteX24" fmla="*/ 3151400 w 3652437"/>
                <a:gd name="connsiteY24" fmla="*/ 522716 h 1808752"/>
                <a:gd name="connsiteX25" fmla="*/ 3046625 w 3652437"/>
                <a:gd name="connsiteY25" fmla="*/ 403654 h 1808752"/>
                <a:gd name="connsiteX26" fmla="*/ 2979949 w 3652437"/>
                <a:gd name="connsiteY26" fmla="*/ 294116 h 1808752"/>
                <a:gd name="connsiteX27" fmla="*/ 2932325 w 3652437"/>
                <a:gd name="connsiteY27" fmla="*/ 165529 h 1808752"/>
                <a:gd name="connsiteX28" fmla="*/ 2903750 w 3652437"/>
                <a:gd name="connsiteY28" fmla="*/ 60754 h 1808752"/>
                <a:gd name="connsiteX29" fmla="*/ 2889462 w 3652437"/>
                <a:gd name="connsiteY29" fmla="*/ 8366 h 1808752"/>
                <a:gd name="connsiteX30" fmla="*/ 2984712 w 3652437"/>
                <a:gd name="connsiteY30" fmla="*/ 13129 h 1808752"/>
                <a:gd name="connsiteX31" fmla="*/ 3018050 w 3652437"/>
                <a:gd name="connsiteY31" fmla="*/ 132191 h 1808752"/>
                <a:gd name="connsiteX32" fmla="*/ 3075200 w 3652437"/>
                <a:gd name="connsiteY32" fmla="*/ 275066 h 1808752"/>
                <a:gd name="connsiteX33" fmla="*/ 3141875 w 3652437"/>
                <a:gd name="connsiteY33" fmla="*/ 379841 h 1808752"/>
                <a:gd name="connsiteX34" fmla="*/ 3222837 w 3652437"/>
                <a:gd name="connsiteY34" fmla="*/ 465566 h 1808752"/>
                <a:gd name="connsiteX35" fmla="*/ 3303800 w 3652437"/>
                <a:gd name="connsiteY35" fmla="*/ 546529 h 1808752"/>
                <a:gd name="connsiteX36" fmla="*/ 3413337 w 3652437"/>
                <a:gd name="connsiteY36" fmla="*/ 641779 h 1808752"/>
                <a:gd name="connsiteX37" fmla="*/ 3503825 w 3652437"/>
                <a:gd name="connsiteY37" fmla="*/ 732266 h 1808752"/>
                <a:gd name="connsiteX38" fmla="*/ 3613362 w 3652437"/>
                <a:gd name="connsiteY38" fmla="*/ 894191 h 1808752"/>
                <a:gd name="connsiteX39" fmla="*/ 3651462 w 3652437"/>
                <a:gd name="connsiteY39" fmla="*/ 1046591 h 1808752"/>
                <a:gd name="connsiteX40" fmla="*/ 3627650 w 3652437"/>
                <a:gd name="connsiteY40" fmla="*/ 1256141 h 1808752"/>
                <a:gd name="connsiteX41" fmla="*/ 3494300 w 3652437"/>
                <a:gd name="connsiteY41" fmla="*/ 1479979 h 1808752"/>
                <a:gd name="connsiteX42" fmla="*/ 3308562 w 3652437"/>
                <a:gd name="connsiteY42" fmla="*/ 1618091 h 1808752"/>
                <a:gd name="connsiteX43" fmla="*/ 3108537 w 3652437"/>
                <a:gd name="connsiteY43" fmla="*/ 1689529 h 1808752"/>
                <a:gd name="connsiteX44" fmla="*/ 2889462 w 3652437"/>
                <a:gd name="connsiteY44" fmla="*/ 1680004 h 1808752"/>
                <a:gd name="connsiteX45" fmla="*/ 2622762 w 3652437"/>
                <a:gd name="connsiteY45" fmla="*/ 1608566 h 1808752"/>
                <a:gd name="connsiteX46" fmla="*/ 2417974 w 3652437"/>
                <a:gd name="connsiteY46" fmla="*/ 1532366 h 1808752"/>
                <a:gd name="connsiteX47" fmla="*/ 2141750 w 3652437"/>
                <a:gd name="connsiteY47" fmla="*/ 1446641 h 1808752"/>
                <a:gd name="connsiteX48" fmla="*/ 1889337 w 3652437"/>
                <a:gd name="connsiteY48" fmla="*/ 1403779 h 1808752"/>
                <a:gd name="connsiteX49" fmla="*/ 1670262 w 3652437"/>
                <a:gd name="connsiteY49" fmla="*/ 1384729 h 1808752"/>
                <a:gd name="connsiteX50" fmla="*/ 1479762 w 3652437"/>
                <a:gd name="connsiteY50" fmla="*/ 1384729 h 1808752"/>
                <a:gd name="connsiteX51" fmla="*/ 1108287 w 3652437"/>
                <a:gd name="connsiteY51" fmla="*/ 1432354 h 1808752"/>
                <a:gd name="connsiteX52" fmla="*/ 803487 w 3652437"/>
                <a:gd name="connsiteY52" fmla="*/ 1503791 h 1808752"/>
                <a:gd name="connsiteX53" fmla="*/ 493925 w 3652437"/>
                <a:gd name="connsiteY53" fmla="*/ 1603804 h 1808752"/>
                <a:gd name="connsiteX54" fmla="*/ 289137 w 3652437"/>
                <a:gd name="connsiteY54" fmla="*/ 1684766 h 1808752"/>
                <a:gd name="connsiteX55" fmla="*/ 165312 w 3652437"/>
                <a:gd name="connsiteY55" fmla="*/ 1746679 h 1808752"/>
                <a:gd name="connsiteX56" fmla="*/ 46250 w 3652437"/>
                <a:gd name="connsiteY56" fmla="*/ 1808591 h 1808752"/>
                <a:gd name="connsiteX57" fmla="*/ 8150 w 3652437"/>
                <a:gd name="connsiteY57" fmla="*/ 1727629 h 1808752"/>
                <a:gd name="connsiteX0" fmla="*/ 8150 w 3652437"/>
                <a:gd name="connsiteY0" fmla="*/ 1727629 h 1808752"/>
                <a:gd name="connsiteX1" fmla="*/ 193888 w 3652437"/>
                <a:gd name="connsiteY1" fmla="*/ 1627616 h 1808752"/>
                <a:gd name="connsiteX2" fmla="*/ 379625 w 3652437"/>
                <a:gd name="connsiteY2" fmla="*/ 1546654 h 1808752"/>
                <a:gd name="connsiteX3" fmla="*/ 574887 w 3652437"/>
                <a:gd name="connsiteY3" fmla="*/ 1475216 h 1808752"/>
                <a:gd name="connsiteX4" fmla="*/ 760625 w 3652437"/>
                <a:gd name="connsiteY4" fmla="*/ 1418066 h 1808752"/>
                <a:gd name="connsiteX5" fmla="*/ 993987 w 3652437"/>
                <a:gd name="connsiteY5" fmla="*/ 1360916 h 1808752"/>
                <a:gd name="connsiteX6" fmla="*/ 1236875 w 3652437"/>
                <a:gd name="connsiteY6" fmla="*/ 1318054 h 1808752"/>
                <a:gd name="connsiteX7" fmla="*/ 1494050 w 3652437"/>
                <a:gd name="connsiteY7" fmla="*/ 1294241 h 1808752"/>
                <a:gd name="connsiteX8" fmla="*/ 1746462 w 3652437"/>
                <a:gd name="connsiteY8" fmla="*/ 1294241 h 1808752"/>
                <a:gd name="connsiteX9" fmla="*/ 1927437 w 3652437"/>
                <a:gd name="connsiteY9" fmla="*/ 1313291 h 1808752"/>
                <a:gd name="connsiteX10" fmla="*/ 2136987 w 3652437"/>
                <a:gd name="connsiteY10" fmla="*/ 1356154 h 1808752"/>
                <a:gd name="connsiteX11" fmla="*/ 2351300 w 3652437"/>
                <a:gd name="connsiteY11" fmla="*/ 1427591 h 1808752"/>
                <a:gd name="connsiteX12" fmla="*/ 2556087 w 3652437"/>
                <a:gd name="connsiteY12" fmla="*/ 1499029 h 1808752"/>
                <a:gd name="connsiteX13" fmla="*/ 2760875 w 3652437"/>
                <a:gd name="connsiteY13" fmla="*/ 1570466 h 1808752"/>
                <a:gd name="connsiteX14" fmla="*/ 3003762 w 3652437"/>
                <a:gd name="connsiteY14" fmla="*/ 1603804 h 1808752"/>
                <a:gd name="connsiteX15" fmla="*/ 3179975 w 3652437"/>
                <a:gd name="connsiteY15" fmla="*/ 1575229 h 1808752"/>
                <a:gd name="connsiteX16" fmla="*/ 3299037 w 3652437"/>
                <a:gd name="connsiteY16" fmla="*/ 1522841 h 1808752"/>
                <a:gd name="connsiteX17" fmla="*/ 3380000 w 3652437"/>
                <a:gd name="connsiteY17" fmla="*/ 1456166 h 1808752"/>
                <a:gd name="connsiteX18" fmla="*/ 3465725 w 3652437"/>
                <a:gd name="connsiteY18" fmla="*/ 1356154 h 1808752"/>
                <a:gd name="connsiteX19" fmla="*/ 3537163 w 3652437"/>
                <a:gd name="connsiteY19" fmla="*/ 1208516 h 1808752"/>
                <a:gd name="connsiteX20" fmla="*/ 3551450 w 3652437"/>
                <a:gd name="connsiteY20" fmla="*/ 1046591 h 1808752"/>
                <a:gd name="connsiteX21" fmla="*/ 3489537 w 3652437"/>
                <a:gd name="connsiteY21" fmla="*/ 870379 h 1808752"/>
                <a:gd name="connsiteX22" fmla="*/ 3399050 w 3652437"/>
                <a:gd name="connsiteY22" fmla="*/ 741791 h 1808752"/>
                <a:gd name="connsiteX23" fmla="*/ 3265700 w 3652437"/>
                <a:gd name="connsiteY23" fmla="*/ 632254 h 1808752"/>
                <a:gd name="connsiteX24" fmla="*/ 3151400 w 3652437"/>
                <a:gd name="connsiteY24" fmla="*/ 522716 h 1808752"/>
                <a:gd name="connsiteX25" fmla="*/ 3046625 w 3652437"/>
                <a:gd name="connsiteY25" fmla="*/ 403654 h 1808752"/>
                <a:gd name="connsiteX26" fmla="*/ 2979949 w 3652437"/>
                <a:gd name="connsiteY26" fmla="*/ 294116 h 1808752"/>
                <a:gd name="connsiteX27" fmla="*/ 2932325 w 3652437"/>
                <a:gd name="connsiteY27" fmla="*/ 165529 h 1808752"/>
                <a:gd name="connsiteX28" fmla="*/ 2903750 w 3652437"/>
                <a:gd name="connsiteY28" fmla="*/ 60754 h 1808752"/>
                <a:gd name="connsiteX29" fmla="*/ 2889462 w 3652437"/>
                <a:gd name="connsiteY29" fmla="*/ 8366 h 1808752"/>
                <a:gd name="connsiteX30" fmla="*/ 2984712 w 3652437"/>
                <a:gd name="connsiteY30" fmla="*/ 13129 h 1808752"/>
                <a:gd name="connsiteX31" fmla="*/ 3018050 w 3652437"/>
                <a:gd name="connsiteY31" fmla="*/ 132191 h 1808752"/>
                <a:gd name="connsiteX32" fmla="*/ 3075200 w 3652437"/>
                <a:gd name="connsiteY32" fmla="*/ 275066 h 1808752"/>
                <a:gd name="connsiteX33" fmla="*/ 3141875 w 3652437"/>
                <a:gd name="connsiteY33" fmla="*/ 379841 h 1808752"/>
                <a:gd name="connsiteX34" fmla="*/ 3222837 w 3652437"/>
                <a:gd name="connsiteY34" fmla="*/ 465566 h 1808752"/>
                <a:gd name="connsiteX35" fmla="*/ 3303800 w 3652437"/>
                <a:gd name="connsiteY35" fmla="*/ 546529 h 1808752"/>
                <a:gd name="connsiteX36" fmla="*/ 3427625 w 3652437"/>
                <a:gd name="connsiteY36" fmla="*/ 637016 h 1808752"/>
                <a:gd name="connsiteX37" fmla="*/ 3503825 w 3652437"/>
                <a:gd name="connsiteY37" fmla="*/ 732266 h 1808752"/>
                <a:gd name="connsiteX38" fmla="*/ 3613362 w 3652437"/>
                <a:gd name="connsiteY38" fmla="*/ 894191 h 1808752"/>
                <a:gd name="connsiteX39" fmla="*/ 3651462 w 3652437"/>
                <a:gd name="connsiteY39" fmla="*/ 1046591 h 1808752"/>
                <a:gd name="connsiteX40" fmla="*/ 3627650 w 3652437"/>
                <a:gd name="connsiteY40" fmla="*/ 1256141 h 1808752"/>
                <a:gd name="connsiteX41" fmla="*/ 3494300 w 3652437"/>
                <a:gd name="connsiteY41" fmla="*/ 1479979 h 1808752"/>
                <a:gd name="connsiteX42" fmla="*/ 3308562 w 3652437"/>
                <a:gd name="connsiteY42" fmla="*/ 1618091 h 1808752"/>
                <a:gd name="connsiteX43" fmla="*/ 3108537 w 3652437"/>
                <a:gd name="connsiteY43" fmla="*/ 1689529 h 1808752"/>
                <a:gd name="connsiteX44" fmla="*/ 2889462 w 3652437"/>
                <a:gd name="connsiteY44" fmla="*/ 1680004 h 1808752"/>
                <a:gd name="connsiteX45" fmla="*/ 2622762 w 3652437"/>
                <a:gd name="connsiteY45" fmla="*/ 1608566 h 1808752"/>
                <a:gd name="connsiteX46" fmla="*/ 2417974 w 3652437"/>
                <a:gd name="connsiteY46" fmla="*/ 1532366 h 1808752"/>
                <a:gd name="connsiteX47" fmla="*/ 2141750 w 3652437"/>
                <a:gd name="connsiteY47" fmla="*/ 1446641 h 1808752"/>
                <a:gd name="connsiteX48" fmla="*/ 1889337 w 3652437"/>
                <a:gd name="connsiteY48" fmla="*/ 1403779 h 1808752"/>
                <a:gd name="connsiteX49" fmla="*/ 1670262 w 3652437"/>
                <a:gd name="connsiteY49" fmla="*/ 1384729 h 1808752"/>
                <a:gd name="connsiteX50" fmla="*/ 1479762 w 3652437"/>
                <a:gd name="connsiteY50" fmla="*/ 1384729 h 1808752"/>
                <a:gd name="connsiteX51" fmla="*/ 1108287 w 3652437"/>
                <a:gd name="connsiteY51" fmla="*/ 1432354 h 1808752"/>
                <a:gd name="connsiteX52" fmla="*/ 803487 w 3652437"/>
                <a:gd name="connsiteY52" fmla="*/ 1503791 h 1808752"/>
                <a:gd name="connsiteX53" fmla="*/ 493925 w 3652437"/>
                <a:gd name="connsiteY53" fmla="*/ 1603804 h 1808752"/>
                <a:gd name="connsiteX54" fmla="*/ 289137 w 3652437"/>
                <a:gd name="connsiteY54" fmla="*/ 1684766 h 1808752"/>
                <a:gd name="connsiteX55" fmla="*/ 165312 w 3652437"/>
                <a:gd name="connsiteY55" fmla="*/ 1746679 h 1808752"/>
                <a:gd name="connsiteX56" fmla="*/ 46250 w 3652437"/>
                <a:gd name="connsiteY56" fmla="*/ 1808591 h 1808752"/>
                <a:gd name="connsiteX57" fmla="*/ 8150 w 3652437"/>
                <a:gd name="connsiteY57" fmla="*/ 1727629 h 1808752"/>
                <a:gd name="connsiteX0" fmla="*/ 8150 w 3652437"/>
                <a:gd name="connsiteY0" fmla="*/ 1727629 h 1808752"/>
                <a:gd name="connsiteX1" fmla="*/ 193888 w 3652437"/>
                <a:gd name="connsiteY1" fmla="*/ 1627616 h 1808752"/>
                <a:gd name="connsiteX2" fmla="*/ 379625 w 3652437"/>
                <a:gd name="connsiteY2" fmla="*/ 1546654 h 1808752"/>
                <a:gd name="connsiteX3" fmla="*/ 574887 w 3652437"/>
                <a:gd name="connsiteY3" fmla="*/ 1475216 h 1808752"/>
                <a:gd name="connsiteX4" fmla="*/ 760625 w 3652437"/>
                <a:gd name="connsiteY4" fmla="*/ 1418066 h 1808752"/>
                <a:gd name="connsiteX5" fmla="*/ 993987 w 3652437"/>
                <a:gd name="connsiteY5" fmla="*/ 1360916 h 1808752"/>
                <a:gd name="connsiteX6" fmla="*/ 1236875 w 3652437"/>
                <a:gd name="connsiteY6" fmla="*/ 1318054 h 1808752"/>
                <a:gd name="connsiteX7" fmla="*/ 1494050 w 3652437"/>
                <a:gd name="connsiteY7" fmla="*/ 1294241 h 1808752"/>
                <a:gd name="connsiteX8" fmla="*/ 1746462 w 3652437"/>
                <a:gd name="connsiteY8" fmla="*/ 1294241 h 1808752"/>
                <a:gd name="connsiteX9" fmla="*/ 1927437 w 3652437"/>
                <a:gd name="connsiteY9" fmla="*/ 1313291 h 1808752"/>
                <a:gd name="connsiteX10" fmla="*/ 2136987 w 3652437"/>
                <a:gd name="connsiteY10" fmla="*/ 1356154 h 1808752"/>
                <a:gd name="connsiteX11" fmla="*/ 2351300 w 3652437"/>
                <a:gd name="connsiteY11" fmla="*/ 1427591 h 1808752"/>
                <a:gd name="connsiteX12" fmla="*/ 2556087 w 3652437"/>
                <a:gd name="connsiteY12" fmla="*/ 1499029 h 1808752"/>
                <a:gd name="connsiteX13" fmla="*/ 2760875 w 3652437"/>
                <a:gd name="connsiteY13" fmla="*/ 1570466 h 1808752"/>
                <a:gd name="connsiteX14" fmla="*/ 3003762 w 3652437"/>
                <a:gd name="connsiteY14" fmla="*/ 1603804 h 1808752"/>
                <a:gd name="connsiteX15" fmla="*/ 3179975 w 3652437"/>
                <a:gd name="connsiteY15" fmla="*/ 1575229 h 1808752"/>
                <a:gd name="connsiteX16" fmla="*/ 3299037 w 3652437"/>
                <a:gd name="connsiteY16" fmla="*/ 1522841 h 1808752"/>
                <a:gd name="connsiteX17" fmla="*/ 3380000 w 3652437"/>
                <a:gd name="connsiteY17" fmla="*/ 1456166 h 1808752"/>
                <a:gd name="connsiteX18" fmla="*/ 3465725 w 3652437"/>
                <a:gd name="connsiteY18" fmla="*/ 1356154 h 1808752"/>
                <a:gd name="connsiteX19" fmla="*/ 3537163 w 3652437"/>
                <a:gd name="connsiteY19" fmla="*/ 1208516 h 1808752"/>
                <a:gd name="connsiteX20" fmla="*/ 3551450 w 3652437"/>
                <a:gd name="connsiteY20" fmla="*/ 1046591 h 1808752"/>
                <a:gd name="connsiteX21" fmla="*/ 3489537 w 3652437"/>
                <a:gd name="connsiteY21" fmla="*/ 870379 h 1808752"/>
                <a:gd name="connsiteX22" fmla="*/ 3399050 w 3652437"/>
                <a:gd name="connsiteY22" fmla="*/ 741791 h 1808752"/>
                <a:gd name="connsiteX23" fmla="*/ 3265700 w 3652437"/>
                <a:gd name="connsiteY23" fmla="*/ 632254 h 1808752"/>
                <a:gd name="connsiteX24" fmla="*/ 3151400 w 3652437"/>
                <a:gd name="connsiteY24" fmla="*/ 522716 h 1808752"/>
                <a:gd name="connsiteX25" fmla="*/ 3046625 w 3652437"/>
                <a:gd name="connsiteY25" fmla="*/ 403654 h 1808752"/>
                <a:gd name="connsiteX26" fmla="*/ 2979949 w 3652437"/>
                <a:gd name="connsiteY26" fmla="*/ 294116 h 1808752"/>
                <a:gd name="connsiteX27" fmla="*/ 2932325 w 3652437"/>
                <a:gd name="connsiteY27" fmla="*/ 165529 h 1808752"/>
                <a:gd name="connsiteX28" fmla="*/ 2903750 w 3652437"/>
                <a:gd name="connsiteY28" fmla="*/ 60754 h 1808752"/>
                <a:gd name="connsiteX29" fmla="*/ 2889462 w 3652437"/>
                <a:gd name="connsiteY29" fmla="*/ 8366 h 1808752"/>
                <a:gd name="connsiteX30" fmla="*/ 2984712 w 3652437"/>
                <a:gd name="connsiteY30" fmla="*/ 13129 h 1808752"/>
                <a:gd name="connsiteX31" fmla="*/ 3018050 w 3652437"/>
                <a:gd name="connsiteY31" fmla="*/ 132191 h 1808752"/>
                <a:gd name="connsiteX32" fmla="*/ 3075200 w 3652437"/>
                <a:gd name="connsiteY32" fmla="*/ 275066 h 1808752"/>
                <a:gd name="connsiteX33" fmla="*/ 3141875 w 3652437"/>
                <a:gd name="connsiteY33" fmla="*/ 379841 h 1808752"/>
                <a:gd name="connsiteX34" fmla="*/ 3222837 w 3652437"/>
                <a:gd name="connsiteY34" fmla="*/ 465566 h 1808752"/>
                <a:gd name="connsiteX35" fmla="*/ 3303800 w 3652437"/>
                <a:gd name="connsiteY35" fmla="*/ 546529 h 1808752"/>
                <a:gd name="connsiteX36" fmla="*/ 3427625 w 3652437"/>
                <a:gd name="connsiteY36" fmla="*/ 637016 h 1808752"/>
                <a:gd name="connsiteX37" fmla="*/ 3508588 w 3652437"/>
                <a:gd name="connsiteY37" fmla="*/ 732266 h 1808752"/>
                <a:gd name="connsiteX38" fmla="*/ 3613362 w 3652437"/>
                <a:gd name="connsiteY38" fmla="*/ 894191 h 1808752"/>
                <a:gd name="connsiteX39" fmla="*/ 3651462 w 3652437"/>
                <a:gd name="connsiteY39" fmla="*/ 1046591 h 1808752"/>
                <a:gd name="connsiteX40" fmla="*/ 3627650 w 3652437"/>
                <a:gd name="connsiteY40" fmla="*/ 1256141 h 1808752"/>
                <a:gd name="connsiteX41" fmla="*/ 3494300 w 3652437"/>
                <a:gd name="connsiteY41" fmla="*/ 1479979 h 1808752"/>
                <a:gd name="connsiteX42" fmla="*/ 3308562 w 3652437"/>
                <a:gd name="connsiteY42" fmla="*/ 1618091 h 1808752"/>
                <a:gd name="connsiteX43" fmla="*/ 3108537 w 3652437"/>
                <a:gd name="connsiteY43" fmla="*/ 1689529 h 1808752"/>
                <a:gd name="connsiteX44" fmla="*/ 2889462 w 3652437"/>
                <a:gd name="connsiteY44" fmla="*/ 1680004 h 1808752"/>
                <a:gd name="connsiteX45" fmla="*/ 2622762 w 3652437"/>
                <a:gd name="connsiteY45" fmla="*/ 1608566 h 1808752"/>
                <a:gd name="connsiteX46" fmla="*/ 2417974 w 3652437"/>
                <a:gd name="connsiteY46" fmla="*/ 1532366 h 1808752"/>
                <a:gd name="connsiteX47" fmla="*/ 2141750 w 3652437"/>
                <a:gd name="connsiteY47" fmla="*/ 1446641 h 1808752"/>
                <a:gd name="connsiteX48" fmla="*/ 1889337 w 3652437"/>
                <a:gd name="connsiteY48" fmla="*/ 1403779 h 1808752"/>
                <a:gd name="connsiteX49" fmla="*/ 1670262 w 3652437"/>
                <a:gd name="connsiteY49" fmla="*/ 1384729 h 1808752"/>
                <a:gd name="connsiteX50" fmla="*/ 1479762 w 3652437"/>
                <a:gd name="connsiteY50" fmla="*/ 1384729 h 1808752"/>
                <a:gd name="connsiteX51" fmla="*/ 1108287 w 3652437"/>
                <a:gd name="connsiteY51" fmla="*/ 1432354 h 1808752"/>
                <a:gd name="connsiteX52" fmla="*/ 803487 w 3652437"/>
                <a:gd name="connsiteY52" fmla="*/ 1503791 h 1808752"/>
                <a:gd name="connsiteX53" fmla="*/ 493925 w 3652437"/>
                <a:gd name="connsiteY53" fmla="*/ 1603804 h 1808752"/>
                <a:gd name="connsiteX54" fmla="*/ 289137 w 3652437"/>
                <a:gd name="connsiteY54" fmla="*/ 1684766 h 1808752"/>
                <a:gd name="connsiteX55" fmla="*/ 165312 w 3652437"/>
                <a:gd name="connsiteY55" fmla="*/ 1746679 h 1808752"/>
                <a:gd name="connsiteX56" fmla="*/ 46250 w 3652437"/>
                <a:gd name="connsiteY56" fmla="*/ 1808591 h 1808752"/>
                <a:gd name="connsiteX57" fmla="*/ 8150 w 3652437"/>
                <a:gd name="connsiteY57" fmla="*/ 1727629 h 1808752"/>
                <a:gd name="connsiteX0" fmla="*/ 8150 w 3652437"/>
                <a:gd name="connsiteY0" fmla="*/ 1727629 h 1808752"/>
                <a:gd name="connsiteX1" fmla="*/ 193888 w 3652437"/>
                <a:gd name="connsiteY1" fmla="*/ 1627616 h 1808752"/>
                <a:gd name="connsiteX2" fmla="*/ 379625 w 3652437"/>
                <a:gd name="connsiteY2" fmla="*/ 1546654 h 1808752"/>
                <a:gd name="connsiteX3" fmla="*/ 574887 w 3652437"/>
                <a:gd name="connsiteY3" fmla="*/ 1475216 h 1808752"/>
                <a:gd name="connsiteX4" fmla="*/ 760625 w 3652437"/>
                <a:gd name="connsiteY4" fmla="*/ 1418066 h 1808752"/>
                <a:gd name="connsiteX5" fmla="*/ 993987 w 3652437"/>
                <a:gd name="connsiteY5" fmla="*/ 1360916 h 1808752"/>
                <a:gd name="connsiteX6" fmla="*/ 1236875 w 3652437"/>
                <a:gd name="connsiteY6" fmla="*/ 1318054 h 1808752"/>
                <a:gd name="connsiteX7" fmla="*/ 1494050 w 3652437"/>
                <a:gd name="connsiteY7" fmla="*/ 1294241 h 1808752"/>
                <a:gd name="connsiteX8" fmla="*/ 1746462 w 3652437"/>
                <a:gd name="connsiteY8" fmla="*/ 1294241 h 1808752"/>
                <a:gd name="connsiteX9" fmla="*/ 1927437 w 3652437"/>
                <a:gd name="connsiteY9" fmla="*/ 1313291 h 1808752"/>
                <a:gd name="connsiteX10" fmla="*/ 2136987 w 3652437"/>
                <a:gd name="connsiteY10" fmla="*/ 1356154 h 1808752"/>
                <a:gd name="connsiteX11" fmla="*/ 2351300 w 3652437"/>
                <a:gd name="connsiteY11" fmla="*/ 1427591 h 1808752"/>
                <a:gd name="connsiteX12" fmla="*/ 2556087 w 3652437"/>
                <a:gd name="connsiteY12" fmla="*/ 1499029 h 1808752"/>
                <a:gd name="connsiteX13" fmla="*/ 2760875 w 3652437"/>
                <a:gd name="connsiteY13" fmla="*/ 1570466 h 1808752"/>
                <a:gd name="connsiteX14" fmla="*/ 3003762 w 3652437"/>
                <a:gd name="connsiteY14" fmla="*/ 1603804 h 1808752"/>
                <a:gd name="connsiteX15" fmla="*/ 3179975 w 3652437"/>
                <a:gd name="connsiteY15" fmla="*/ 1575229 h 1808752"/>
                <a:gd name="connsiteX16" fmla="*/ 3299037 w 3652437"/>
                <a:gd name="connsiteY16" fmla="*/ 1522841 h 1808752"/>
                <a:gd name="connsiteX17" fmla="*/ 3380000 w 3652437"/>
                <a:gd name="connsiteY17" fmla="*/ 1456166 h 1808752"/>
                <a:gd name="connsiteX18" fmla="*/ 3465725 w 3652437"/>
                <a:gd name="connsiteY18" fmla="*/ 1356154 h 1808752"/>
                <a:gd name="connsiteX19" fmla="*/ 3537163 w 3652437"/>
                <a:gd name="connsiteY19" fmla="*/ 1208516 h 1808752"/>
                <a:gd name="connsiteX20" fmla="*/ 3551450 w 3652437"/>
                <a:gd name="connsiteY20" fmla="*/ 1046591 h 1808752"/>
                <a:gd name="connsiteX21" fmla="*/ 3489537 w 3652437"/>
                <a:gd name="connsiteY21" fmla="*/ 870379 h 1808752"/>
                <a:gd name="connsiteX22" fmla="*/ 3399050 w 3652437"/>
                <a:gd name="connsiteY22" fmla="*/ 741791 h 1808752"/>
                <a:gd name="connsiteX23" fmla="*/ 3265700 w 3652437"/>
                <a:gd name="connsiteY23" fmla="*/ 632254 h 1808752"/>
                <a:gd name="connsiteX24" fmla="*/ 3151400 w 3652437"/>
                <a:gd name="connsiteY24" fmla="*/ 522716 h 1808752"/>
                <a:gd name="connsiteX25" fmla="*/ 3046625 w 3652437"/>
                <a:gd name="connsiteY25" fmla="*/ 403654 h 1808752"/>
                <a:gd name="connsiteX26" fmla="*/ 2979949 w 3652437"/>
                <a:gd name="connsiteY26" fmla="*/ 294116 h 1808752"/>
                <a:gd name="connsiteX27" fmla="*/ 2932325 w 3652437"/>
                <a:gd name="connsiteY27" fmla="*/ 165529 h 1808752"/>
                <a:gd name="connsiteX28" fmla="*/ 2903750 w 3652437"/>
                <a:gd name="connsiteY28" fmla="*/ 60754 h 1808752"/>
                <a:gd name="connsiteX29" fmla="*/ 2889462 w 3652437"/>
                <a:gd name="connsiteY29" fmla="*/ 8366 h 1808752"/>
                <a:gd name="connsiteX30" fmla="*/ 2984712 w 3652437"/>
                <a:gd name="connsiteY30" fmla="*/ 13129 h 1808752"/>
                <a:gd name="connsiteX31" fmla="*/ 3018050 w 3652437"/>
                <a:gd name="connsiteY31" fmla="*/ 132191 h 1808752"/>
                <a:gd name="connsiteX32" fmla="*/ 3075200 w 3652437"/>
                <a:gd name="connsiteY32" fmla="*/ 275066 h 1808752"/>
                <a:gd name="connsiteX33" fmla="*/ 3141875 w 3652437"/>
                <a:gd name="connsiteY33" fmla="*/ 379841 h 1808752"/>
                <a:gd name="connsiteX34" fmla="*/ 3222837 w 3652437"/>
                <a:gd name="connsiteY34" fmla="*/ 465566 h 1808752"/>
                <a:gd name="connsiteX35" fmla="*/ 3303800 w 3652437"/>
                <a:gd name="connsiteY35" fmla="*/ 546529 h 1808752"/>
                <a:gd name="connsiteX36" fmla="*/ 3413338 w 3652437"/>
                <a:gd name="connsiteY36" fmla="*/ 641779 h 1808752"/>
                <a:gd name="connsiteX37" fmla="*/ 3508588 w 3652437"/>
                <a:gd name="connsiteY37" fmla="*/ 732266 h 1808752"/>
                <a:gd name="connsiteX38" fmla="*/ 3613362 w 3652437"/>
                <a:gd name="connsiteY38" fmla="*/ 894191 h 1808752"/>
                <a:gd name="connsiteX39" fmla="*/ 3651462 w 3652437"/>
                <a:gd name="connsiteY39" fmla="*/ 1046591 h 1808752"/>
                <a:gd name="connsiteX40" fmla="*/ 3627650 w 3652437"/>
                <a:gd name="connsiteY40" fmla="*/ 1256141 h 1808752"/>
                <a:gd name="connsiteX41" fmla="*/ 3494300 w 3652437"/>
                <a:gd name="connsiteY41" fmla="*/ 1479979 h 1808752"/>
                <a:gd name="connsiteX42" fmla="*/ 3308562 w 3652437"/>
                <a:gd name="connsiteY42" fmla="*/ 1618091 h 1808752"/>
                <a:gd name="connsiteX43" fmla="*/ 3108537 w 3652437"/>
                <a:gd name="connsiteY43" fmla="*/ 1689529 h 1808752"/>
                <a:gd name="connsiteX44" fmla="*/ 2889462 w 3652437"/>
                <a:gd name="connsiteY44" fmla="*/ 1680004 h 1808752"/>
                <a:gd name="connsiteX45" fmla="*/ 2622762 w 3652437"/>
                <a:gd name="connsiteY45" fmla="*/ 1608566 h 1808752"/>
                <a:gd name="connsiteX46" fmla="*/ 2417974 w 3652437"/>
                <a:gd name="connsiteY46" fmla="*/ 1532366 h 1808752"/>
                <a:gd name="connsiteX47" fmla="*/ 2141750 w 3652437"/>
                <a:gd name="connsiteY47" fmla="*/ 1446641 h 1808752"/>
                <a:gd name="connsiteX48" fmla="*/ 1889337 w 3652437"/>
                <a:gd name="connsiteY48" fmla="*/ 1403779 h 1808752"/>
                <a:gd name="connsiteX49" fmla="*/ 1670262 w 3652437"/>
                <a:gd name="connsiteY49" fmla="*/ 1384729 h 1808752"/>
                <a:gd name="connsiteX50" fmla="*/ 1479762 w 3652437"/>
                <a:gd name="connsiteY50" fmla="*/ 1384729 h 1808752"/>
                <a:gd name="connsiteX51" fmla="*/ 1108287 w 3652437"/>
                <a:gd name="connsiteY51" fmla="*/ 1432354 h 1808752"/>
                <a:gd name="connsiteX52" fmla="*/ 803487 w 3652437"/>
                <a:gd name="connsiteY52" fmla="*/ 1503791 h 1808752"/>
                <a:gd name="connsiteX53" fmla="*/ 493925 w 3652437"/>
                <a:gd name="connsiteY53" fmla="*/ 1603804 h 1808752"/>
                <a:gd name="connsiteX54" fmla="*/ 289137 w 3652437"/>
                <a:gd name="connsiteY54" fmla="*/ 1684766 h 1808752"/>
                <a:gd name="connsiteX55" fmla="*/ 165312 w 3652437"/>
                <a:gd name="connsiteY55" fmla="*/ 1746679 h 1808752"/>
                <a:gd name="connsiteX56" fmla="*/ 46250 w 3652437"/>
                <a:gd name="connsiteY56" fmla="*/ 1808591 h 1808752"/>
                <a:gd name="connsiteX57" fmla="*/ 8150 w 3652437"/>
                <a:gd name="connsiteY57" fmla="*/ 1727629 h 1808752"/>
                <a:gd name="connsiteX0" fmla="*/ 8150 w 3652437"/>
                <a:gd name="connsiteY0" fmla="*/ 1727629 h 1808752"/>
                <a:gd name="connsiteX1" fmla="*/ 193888 w 3652437"/>
                <a:gd name="connsiteY1" fmla="*/ 1627616 h 1808752"/>
                <a:gd name="connsiteX2" fmla="*/ 379625 w 3652437"/>
                <a:gd name="connsiteY2" fmla="*/ 1546654 h 1808752"/>
                <a:gd name="connsiteX3" fmla="*/ 574887 w 3652437"/>
                <a:gd name="connsiteY3" fmla="*/ 1475216 h 1808752"/>
                <a:gd name="connsiteX4" fmla="*/ 760625 w 3652437"/>
                <a:gd name="connsiteY4" fmla="*/ 1418066 h 1808752"/>
                <a:gd name="connsiteX5" fmla="*/ 993987 w 3652437"/>
                <a:gd name="connsiteY5" fmla="*/ 1360916 h 1808752"/>
                <a:gd name="connsiteX6" fmla="*/ 1236875 w 3652437"/>
                <a:gd name="connsiteY6" fmla="*/ 1318054 h 1808752"/>
                <a:gd name="connsiteX7" fmla="*/ 1494050 w 3652437"/>
                <a:gd name="connsiteY7" fmla="*/ 1294241 h 1808752"/>
                <a:gd name="connsiteX8" fmla="*/ 1746462 w 3652437"/>
                <a:gd name="connsiteY8" fmla="*/ 1294241 h 1808752"/>
                <a:gd name="connsiteX9" fmla="*/ 1927437 w 3652437"/>
                <a:gd name="connsiteY9" fmla="*/ 1313291 h 1808752"/>
                <a:gd name="connsiteX10" fmla="*/ 2136987 w 3652437"/>
                <a:gd name="connsiteY10" fmla="*/ 1356154 h 1808752"/>
                <a:gd name="connsiteX11" fmla="*/ 2351300 w 3652437"/>
                <a:gd name="connsiteY11" fmla="*/ 1427591 h 1808752"/>
                <a:gd name="connsiteX12" fmla="*/ 2556087 w 3652437"/>
                <a:gd name="connsiteY12" fmla="*/ 1499029 h 1808752"/>
                <a:gd name="connsiteX13" fmla="*/ 2760875 w 3652437"/>
                <a:gd name="connsiteY13" fmla="*/ 1570466 h 1808752"/>
                <a:gd name="connsiteX14" fmla="*/ 3003762 w 3652437"/>
                <a:gd name="connsiteY14" fmla="*/ 1603804 h 1808752"/>
                <a:gd name="connsiteX15" fmla="*/ 3179975 w 3652437"/>
                <a:gd name="connsiteY15" fmla="*/ 1575229 h 1808752"/>
                <a:gd name="connsiteX16" fmla="*/ 3299037 w 3652437"/>
                <a:gd name="connsiteY16" fmla="*/ 1522841 h 1808752"/>
                <a:gd name="connsiteX17" fmla="*/ 3380000 w 3652437"/>
                <a:gd name="connsiteY17" fmla="*/ 1456166 h 1808752"/>
                <a:gd name="connsiteX18" fmla="*/ 3465725 w 3652437"/>
                <a:gd name="connsiteY18" fmla="*/ 1356154 h 1808752"/>
                <a:gd name="connsiteX19" fmla="*/ 3537163 w 3652437"/>
                <a:gd name="connsiteY19" fmla="*/ 1208516 h 1808752"/>
                <a:gd name="connsiteX20" fmla="*/ 3551450 w 3652437"/>
                <a:gd name="connsiteY20" fmla="*/ 1046591 h 1808752"/>
                <a:gd name="connsiteX21" fmla="*/ 3489537 w 3652437"/>
                <a:gd name="connsiteY21" fmla="*/ 870379 h 1808752"/>
                <a:gd name="connsiteX22" fmla="*/ 3380000 w 3652437"/>
                <a:gd name="connsiteY22" fmla="*/ 741791 h 1808752"/>
                <a:gd name="connsiteX23" fmla="*/ 3265700 w 3652437"/>
                <a:gd name="connsiteY23" fmla="*/ 632254 h 1808752"/>
                <a:gd name="connsiteX24" fmla="*/ 3151400 w 3652437"/>
                <a:gd name="connsiteY24" fmla="*/ 522716 h 1808752"/>
                <a:gd name="connsiteX25" fmla="*/ 3046625 w 3652437"/>
                <a:gd name="connsiteY25" fmla="*/ 403654 h 1808752"/>
                <a:gd name="connsiteX26" fmla="*/ 2979949 w 3652437"/>
                <a:gd name="connsiteY26" fmla="*/ 294116 h 1808752"/>
                <a:gd name="connsiteX27" fmla="*/ 2932325 w 3652437"/>
                <a:gd name="connsiteY27" fmla="*/ 165529 h 1808752"/>
                <a:gd name="connsiteX28" fmla="*/ 2903750 w 3652437"/>
                <a:gd name="connsiteY28" fmla="*/ 60754 h 1808752"/>
                <a:gd name="connsiteX29" fmla="*/ 2889462 w 3652437"/>
                <a:gd name="connsiteY29" fmla="*/ 8366 h 1808752"/>
                <a:gd name="connsiteX30" fmla="*/ 2984712 w 3652437"/>
                <a:gd name="connsiteY30" fmla="*/ 13129 h 1808752"/>
                <a:gd name="connsiteX31" fmla="*/ 3018050 w 3652437"/>
                <a:gd name="connsiteY31" fmla="*/ 132191 h 1808752"/>
                <a:gd name="connsiteX32" fmla="*/ 3075200 w 3652437"/>
                <a:gd name="connsiteY32" fmla="*/ 275066 h 1808752"/>
                <a:gd name="connsiteX33" fmla="*/ 3141875 w 3652437"/>
                <a:gd name="connsiteY33" fmla="*/ 379841 h 1808752"/>
                <a:gd name="connsiteX34" fmla="*/ 3222837 w 3652437"/>
                <a:gd name="connsiteY34" fmla="*/ 465566 h 1808752"/>
                <a:gd name="connsiteX35" fmla="*/ 3303800 w 3652437"/>
                <a:gd name="connsiteY35" fmla="*/ 546529 h 1808752"/>
                <a:gd name="connsiteX36" fmla="*/ 3413338 w 3652437"/>
                <a:gd name="connsiteY36" fmla="*/ 641779 h 1808752"/>
                <a:gd name="connsiteX37" fmla="*/ 3508588 w 3652437"/>
                <a:gd name="connsiteY37" fmla="*/ 732266 h 1808752"/>
                <a:gd name="connsiteX38" fmla="*/ 3613362 w 3652437"/>
                <a:gd name="connsiteY38" fmla="*/ 894191 h 1808752"/>
                <a:gd name="connsiteX39" fmla="*/ 3651462 w 3652437"/>
                <a:gd name="connsiteY39" fmla="*/ 1046591 h 1808752"/>
                <a:gd name="connsiteX40" fmla="*/ 3627650 w 3652437"/>
                <a:gd name="connsiteY40" fmla="*/ 1256141 h 1808752"/>
                <a:gd name="connsiteX41" fmla="*/ 3494300 w 3652437"/>
                <a:gd name="connsiteY41" fmla="*/ 1479979 h 1808752"/>
                <a:gd name="connsiteX42" fmla="*/ 3308562 w 3652437"/>
                <a:gd name="connsiteY42" fmla="*/ 1618091 h 1808752"/>
                <a:gd name="connsiteX43" fmla="*/ 3108537 w 3652437"/>
                <a:gd name="connsiteY43" fmla="*/ 1689529 h 1808752"/>
                <a:gd name="connsiteX44" fmla="*/ 2889462 w 3652437"/>
                <a:gd name="connsiteY44" fmla="*/ 1680004 h 1808752"/>
                <a:gd name="connsiteX45" fmla="*/ 2622762 w 3652437"/>
                <a:gd name="connsiteY45" fmla="*/ 1608566 h 1808752"/>
                <a:gd name="connsiteX46" fmla="*/ 2417974 w 3652437"/>
                <a:gd name="connsiteY46" fmla="*/ 1532366 h 1808752"/>
                <a:gd name="connsiteX47" fmla="*/ 2141750 w 3652437"/>
                <a:gd name="connsiteY47" fmla="*/ 1446641 h 1808752"/>
                <a:gd name="connsiteX48" fmla="*/ 1889337 w 3652437"/>
                <a:gd name="connsiteY48" fmla="*/ 1403779 h 1808752"/>
                <a:gd name="connsiteX49" fmla="*/ 1670262 w 3652437"/>
                <a:gd name="connsiteY49" fmla="*/ 1384729 h 1808752"/>
                <a:gd name="connsiteX50" fmla="*/ 1479762 w 3652437"/>
                <a:gd name="connsiteY50" fmla="*/ 1384729 h 1808752"/>
                <a:gd name="connsiteX51" fmla="*/ 1108287 w 3652437"/>
                <a:gd name="connsiteY51" fmla="*/ 1432354 h 1808752"/>
                <a:gd name="connsiteX52" fmla="*/ 803487 w 3652437"/>
                <a:gd name="connsiteY52" fmla="*/ 1503791 h 1808752"/>
                <a:gd name="connsiteX53" fmla="*/ 493925 w 3652437"/>
                <a:gd name="connsiteY53" fmla="*/ 1603804 h 1808752"/>
                <a:gd name="connsiteX54" fmla="*/ 289137 w 3652437"/>
                <a:gd name="connsiteY54" fmla="*/ 1684766 h 1808752"/>
                <a:gd name="connsiteX55" fmla="*/ 165312 w 3652437"/>
                <a:gd name="connsiteY55" fmla="*/ 1746679 h 1808752"/>
                <a:gd name="connsiteX56" fmla="*/ 46250 w 3652437"/>
                <a:gd name="connsiteY56" fmla="*/ 1808591 h 1808752"/>
                <a:gd name="connsiteX57" fmla="*/ 8150 w 3652437"/>
                <a:gd name="connsiteY57" fmla="*/ 1727629 h 1808752"/>
                <a:gd name="connsiteX0" fmla="*/ 8150 w 3652437"/>
                <a:gd name="connsiteY0" fmla="*/ 1728787 h 1809910"/>
                <a:gd name="connsiteX1" fmla="*/ 193888 w 3652437"/>
                <a:gd name="connsiteY1" fmla="*/ 1628774 h 1809910"/>
                <a:gd name="connsiteX2" fmla="*/ 379625 w 3652437"/>
                <a:gd name="connsiteY2" fmla="*/ 1547812 h 1809910"/>
                <a:gd name="connsiteX3" fmla="*/ 574887 w 3652437"/>
                <a:gd name="connsiteY3" fmla="*/ 1476374 h 1809910"/>
                <a:gd name="connsiteX4" fmla="*/ 760625 w 3652437"/>
                <a:gd name="connsiteY4" fmla="*/ 1419224 h 1809910"/>
                <a:gd name="connsiteX5" fmla="*/ 993987 w 3652437"/>
                <a:gd name="connsiteY5" fmla="*/ 1362074 h 1809910"/>
                <a:gd name="connsiteX6" fmla="*/ 1236875 w 3652437"/>
                <a:gd name="connsiteY6" fmla="*/ 1319212 h 1809910"/>
                <a:gd name="connsiteX7" fmla="*/ 1494050 w 3652437"/>
                <a:gd name="connsiteY7" fmla="*/ 1295399 h 1809910"/>
                <a:gd name="connsiteX8" fmla="*/ 1746462 w 3652437"/>
                <a:gd name="connsiteY8" fmla="*/ 1295399 h 1809910"/>
                <a:gd name="connsiteX9" fmla="*/ 1927437 w 3652437"/>
                <a:gd name="connsiteY9" fmla="*/ 1314449 h 1809910"/>
                <a:gd name="connsiteX10" fmla="*/ 2136987 w 3652437"/>
                <a:gd name="connsiteY10" fmla="*/ 1357312 h 1809910"/>
                <a:gd name="connsiteX11" fmla="*/ 2351300 w 3652437"/>
                <a:gd name="connsiteY11" fmla="*/ 1428749 h 1809910"/>
                <a:gd name="connsiteX12" fmla="*/ 2556087 w 3652437"/>
                <a:gd name="connsiteY12" fmla="*/ 1500187 h 1809910"/>
                <a:gd name="connsiteX13" fmla="*/ 2760875 w 3652437"/>
                <a:gd name="connsiteY13" fmla="*/ 1571624 h 1809910"/>
                <a:gd name="connsiteX14" fmla="*/ 3003762 w 3652437"/>
                <a:gd name="connsiteY14" fmla="*/ 1604962 h 1809910"/>
                <a:gd name="connsiteX15" fmla="*/ 3179975 w 3652437"/>
                <a:gd name="connsiteY15" fmla="*/ 1576387 h 1809910"/>
                <a:gd name="connsiteX16" fmla="*/ 3299037 w 3652437"/>
                <a:gd name="connsiteY16" fmla="*/ 1523999 h 1809910"/>
                <a:gd name="connsiteX17" fmla="*/ 3380000 w 3652437"/>
                <a:gd name="connsiteY17" fmla="*/ 1457324 h 1809910"/>
                <a:gd name="connsiteX18" fmla="*/ 3465725 w 3652437"/>
                <a:gd name="connsiteY18" fmla="*/ 1357312 h 1809910"/>
                <a:gd name="connsiteX19" fmla="*/ 3537163 w 3652437"/>
                <a:gd name="connsiteY19" fmla="*/ 1209674 h 1809910"/>
                <a:gd name="connsiteX20" fmla="*/ 3551450 w 3652437"/>
                <a:gd name="connsiteY20" fmla="*/ 1047749 h 1809910"/>
                <a:gd name="connsiteX21" fmla="*/ 3489537 w 3652437"/>
                <a:gd name="connsiteY21" fmla="*/ 871537 h 1809910"/>
                <a:gd name="connsiteX22" fmla="*/ 3380000 w 3652437"/>
                <a:gd name="connsiteY22" fmla="*/ 742949 h 1809910"/>
                <a:gd name="connsiteX23" fmla="*/ 3265700 w 3652437"/>
                <a:gd name="connsiteY23" fmla="*/ 633412 h 1809910"/>
                <a:gd name="connsiteX24" fmla="*/ 3151400 w 3652437"/>
                <a:gd name="connsiteY24" fmla="*/ 523874 h 1809910"/>
                <a:gd name="connsiteX25" fmla="*/ 3046625 w 3652437"/>
                <a:gd name="connsiteY25" fmla="*/ 404812 h 1809910"/>
                <a:gd name="connsiteX26" fmla="*/ 2979949 w 3652437"/>
                <a:gd name="connsiteY26" fmla="*/ 295274 h 1809910"/>
                <a:gd name="connsiteX27" fmla="*/ 2932325 w 3652437"/>
                <a:gd name="connsiteY27" fmla="*/ 166687 h 1809910"/>
                <a:gd name="connsiteX28" fmla="*/ 2903750 w 3652437"/>
                <a:gd name="connsiteY28" fmla="*/ 80962 h 1809910"/>
                <a:gd name="connsiteX29" fmla="*/ 2889462 w 3652437"/>
                <a:gd name="connsiteY29" fmla="*/ 9524 h 1809910"/>
                <a:gd name="connsiteX30" fmla="*/ 2984712 w 3652437"/>
                <a:gd name="connsiteY30" fmla="*/ 14287 h 1809910"/>
                <a:gd name="connsiteX31" fmla="*/ 3018050 w 3652437"/>
                <a:gd name="connsiteY31" fmla="*/ 133349 h 1809910"/>
                <a:gd name="connsiteX32" fmla="*/ 3075200 w 3652437"/>
                <a:gd name="connsiteY32" fmla="*/ 276224 h 1809910"/>
                <a:gd name="connsiteX33" fmla="*/ 3141875 w 3652437"/>
                <a:gd name="connsiteY33" fmla="*/ 380999 h 1809910"/>
                <a:gd name="connsiteX34" fmla="*/ 3222837 w 3652437"/>
                <a:gd name="connsiteY34" fmla="*/ 466724 h 1809910"/>
                <a:gd name="connsiteX35" fmla="*/ 3303800 w 3652437"/>
                <a:gd name="connsiteY35" fmla="*/ 547687 h 1809910"/>
                <a:gd name="connsiteX36" fmla="*/ 3413338 w 3652437"/>
                <a:gd name="connsiteY36" fmla="*/ 642937 h 1809910"/>
                <a:gd name="connsiteX37" fmla="*/ 3508588 w 3652437"/>
                <a:gd name="connsiteY37" fmla="*/ 733424 h 1809910"/>
                <a:gd name="connsiteX38" fmla="*/ 3613362 w 3652437"/>
                <a:gd name="connsiteY38" fmla="*/ 895349 h 1809910"/>
                <a:gd name="connsiteX39" fmla="*/ 3651462 w 3652437"/>
                <a:gd name="connsiteY39" fmla="*/ 1047749 h 1809910"/>
                <a:gd name="connsiteX40" fmla="*/ 3627650 w 3652437"/>
                <a:gd name="connsiteY40" fmla="*/ 1257299 h 1809910"/>
                <a:gd name="connsiteX41" fmla="*/ 3494300 w 3652437"/>
                <a:gd name="connsiteY41" fmla="*/ 1481137 h 1809910"/>
                <a:gd name="connsiteX42" fmla="*/ 3308562 w 3652437"/>
                <a:gd name="connsiteY42" fmla="*/ 1619249 h 1809910"/>
                <a:gd name="connsiteX43" fmla="*/ 3108537 w 3652437"/>
                <a:gd name="connsiteY43" fmla="*/ 1690687 h 1809910"/>
                <a:gd name="connsiteX44" fmla="*/ 2889462 w 3652437"/>
                <a:gd name="connsiteY44" fmla="*/ 1681162 h 1809910"/>
                <a:gd name="connsiteX45" fmla="*/ 2622762 w 3652437"/>
                <a:gd name="connsiteY45" fmla="*/ 1609724 h 1809910"/>
                <a:gd name="connsiteX46" fmla="*/ 2417974 w 3652437"/>
                <a:gd name="connsiteY46" fmla="*/ 1533524 h 1809910"/>
                <a:gd name="connsiteX47" fmla="*/ 2141750 w 3652437"/>
                <a:gd name="connsiteY47" fmla="*/ 1447799 h 1809910"/>
                <a:gd name="connsiteX48" fmla="*/ 1889337 w 3652437"/>
                <a:gd name="connsiteY48" fmla="*/ 1404937 h 1809910"/>
                <a:gd name="connsiteX49" fmla="*/ 1670262 w 3652437"/>
                <a:gd name="connsiteY49" fmla="*/ 1385887 h 1809910"/>
                <a:gd name="connsiteX50" fmla="*/ 1479762 w 3652437"/>
                <a:gd name="connsiteY50" fmla="*/ 1385887 h 1809910"/>
                <a:gd name="connsiteX51" fmla="*/ 1108287 w 3652437"/>
                <a:gd name="connsiteY51" fmla="*/ 1433512 h 1809910"/>
                <a:gd name="connsiteX52" fmla="*/ 803487 w 3652437"/>
                <a:gd name="connsiteY52" fmla="*/ 1504949 h 1809910"/>
                <a:gd name="connsiteX53" fmla="*/ 493925 w 3652437"/>
                <a:gd name="connsiteY53" fmla="*/ 1604962 h 1809910"/>
                <a:gd name="connsiteX54" fmla="*/ 289137 w 3652437"/>
                <a:gd name="connsiteY54" fmla="*/ 1685924 h 1809910"/>
                <a:gd name="connsiteX55" fmla="*/ 165312 w 3652437"/>
                <a:gd name="connsiteY55" fmla="*/ 1747837 h 1809910"/>
                <a:gd name="connsiteX56" fmla="*/ 46250 w 3652437"/>
                <a:gd name="connsiteY56" fmla="*/ 1809749 h 1809910"/>
                <a:gd name="connsiteX57" fmla="*/ 8150 w 3652437"/>
                <a:gd name="connsiteY57" fmla="*/ 1728787 h 1809910"/>
                <a:gd name="connsiteX0" fmla="*/ 8150 w 3652437"/>
                <a:gd name="connsiteY0" fmla="*/ 1722624 h 1803747"/>
                <a:gd name="connsiteX1" fmla="*/ 193888 w 3652437"/>
                <a:gd name="connsiteY1" fmla="*/ 1622611 h 1803747"/>
                <a:gd name="connsiteX2" fmla="*/ 379625 w 3652437"/>
                <a:gd name="connsiteY2" fmla="*/ 1541649 h 1803747"/>
                <a:gd name="connsiteX3" fmla="*/ 574887 w 3652437"/>
                <a:gd name="connsiteY3" fmla="*/ 1470211 h 1803747"/>
                <a:gd name="connsiteX4" fmla="*/ 760625 w 3652437"/>
                <a:gd name="connsiteY4" fmla="*/ 1413061 h 1803747"/>
                <a:gd name="connsiteX5" fmla="*/ 993987 w 3652437"/>
                <a:gd name="connsiteY5" fmla="*/ 1355911 h 1803747"/>
                <a:gd name="connsiteX6" fmla="*/ 1236875 w 3652437"/>
                <a:gd name="connsiteY6" fmla="*/ 1313049 h 1803747"/>
                <a:gd name="connsiteX7" fmla="*/ 1494050 w 3652437"/>
                <a:gd name="connsiteY7" fmla="*/ 1289236 h 1803747"/>
                <a:gd name="connsiteX8" fmla="*/ 1746462 w 3652437"/>
                <a:gd name="connsiteY8" fmla="*/ 1289236 h 1803747"/>
                <a:gd name="connsiteX9" fmla="*/ 1927437 w 3652437"/>
                <a:gd name="connsiteY9" fmla="*/ 1308286 h 1803747"/>
                <a:gd name="connsiteX10" fmla="*/ 2136987 w 3652437"/>
                <a:gd name="connsiteY10" fmla="*/ 1351149 h 1803747"/>
                <a:gd name="connsiteX11" fmla="*/ 2351300 w 3652437"/>
                <a:gd name="connsiteY11" fmla="*/ 1422586 h 1803747"/>
                <a:gd name="connsiteX12" fmla="*/ 2556087 w 3652437"/>
                <a:gd name="connsiteY12" fmla="*/ 1494024 h 1803747"/>
                <a:gd name="connsiteX13" fmla="*/ 2760875 w 3652437"/>
                <a:gd name="connsiteY13" fmla="*/ 1565461 h 1803747"/>
                <a:gd name="connsiteX14" fmla="*/ 3003762 w 3652437"/>
                <a:gd name="connsiteY14" fmla="*/ 1598799 h 1803747"/>
                <a:gd name="connsiteX15" fmla="*/ 3179975 w 3652437"/>
                <a:gd name="connsiteY15" fmla="*/ 1570224 h 1803747"/>
                <a:gd name="connsiteX16" fmla="*/ 3299037 w 3652437"/>
                <a:gd name="connsiteY16" fmla="*/ 1517836 h 1803747"/>
                <a:gd name="connsiteX17" fmla="*/ 3380000 w 3652437"/>
                <a:gd name="connsiteY17" fmla="*/ 1451161 h 1803747"/>
                <a:gd name="connsiteX18" fmla="*/ 3465725 w 3652437"/>
                <a:gd name="connsiteY18" fmla="*/ 1351149 h 1803747"/>
                <a:gd name="connsiteX19" fmla="*/ 3537163 w 3652437"/>
                <a:gd name="connsiteY19" fmla="*/ 1203511 h 1803747"/>
                <a:gd name="connsiteX20" fmla="*/ 3551450 w 3652437"/>
                <a:gd name="connsiteY20" fmla="*/ 1041586 h 1803747"/>
                <a:gd name="connsiteX21" fmla="*/ 3489537 w 3652437"/>
                <a:gd name="connsiteY21" fmla="*/ 865374 h 1803747"/>
                <a:gd name="connsiteX22" fmla="*/ 3380000 w 3652437"/>
                <a:gd name="connsiteY22" fmla="*/ 736786 h 1803747"/>
                <a:gd name="connsiteX23" fmla="*/ 3265700 w 3652437"/>
                <a:gd name="connsiteY23" fmla="*/ 627249 h 1803747"/>
                <a:gd name="connsiteX24" fmla="*/ 3151400 w 3652437"/>
                <a:gd name="connsiteY24" fmla="*/ 517711 h 1803747"/>
                <a:gd name="connsiteX25" fmla="*/ 3046625 w 3652437"/>
                <a:gd name="connsiteY25" fmla="*/ 398649 h 1803747"/>
                <a:gd name="connsiteX26" fmla="*/ 2979949 w 3652437"/>
                <a:gd name="connsiteY26" fmla="*/ 289111 h 1803747"/>
                <a:gd name="connsiteX27" fmla="*/ 2932325 w 3652437"/>
                <a:gd name="connsiteY27" fmla="*/ 160524 h 1803747"/>
                <a:gd name="connsiteX28" fmla="*/ 2903750 w 3652437"/>
                <a:gd name="connsiteY28" fmla="*/ 74799 h 1803747"/>
                <a:gd name="connsiteX29" fmla="*/ 2894224 w 3652437"/>
                <a:gd name="connsiteY29" fmla="*/ 17649 h 1803747"/>
                <a:gd name="connsiteX30" fmla="*/ 2984712 w 3652437"/>
                <a:gd name="connsiteY30" fmla="*/ 8124 h 1803747"/>
                <a:gd name="connsiteX31" fmla="*/ 3018050 w 3652437"/>
                <a:gd name="connsiteY31" fmla="*/ 127186 h 1803747"/>
                <a:gd name="connsiteX32" fmla="*/ 3075200 w 3652437"/>
                <a:gd name="connsiteY32" fmla="*/ 270061 h 1803747"/>
                <a:gd name="connsiteX33" fmla="*/ 3141875 w 3652437"/>
                <a:gd name="connsiteY33" fmla="*/ 374836 h 1803747"/>
                <a:gd name="connsiteX34" fmla="*/ 3222837 w 3652437"/>
                <a:gd name="connsiteY34" fmla="*/ 460561 h 1803747"/>
                <a:gd name="connsiteX35" fmla="*/ 3303800 w 3652437"/>
                <a:gd name="connsiteY35" fmla="*/ 541524 h 1803747"/>
                <a:gd name="connsiteX36" fmla="*/ 3413338 w 3652437"/>
                <a:gd name="connsiteY36" fmla="*/ 636774 h 1803747"/>
                <a:gd name="connsiteX37" fmla="*/ 3508588 w 3652437"/>
                <a:gd name="connsiteY37" fmla="*/ 727261 h 1803747"/>
                <a:gd name="connsiteX38" fmla="*/ 3613362 w 3652437"/>
                <a:gd name="connsiteY38" fmla="*/ 889186 h 1803747"/>
                <a:gd name="connsiteX39" fmla="*/ 3651462 w 3652437"/>
                <a:gd name="connsiteY39" fmla="*/ 1041586 h 1803747"/>
                <a:gd name="connsiteX40" fmla="*/ 3627650 w 3652437"/>
                <a:gd name="connsiteY40" fmla="*/ 1251136 h 1803747"/>
                <a:gd name="connsiteX41" fmla="*/ 3494300 w 3652437"/>
                <a:gd name="connsiteY41" fmla="*/ 1474974 h 1803747"/>
                <a:gd name="connsiteX42" fmla="*/ 3308562 w 3652437"/>
                <a:gd name="connsiteY42" fmla="*/ 1613086 h 1803747"/>
                <a:gd name="connsiteX43" fmla="*/ 3108537 w 3652437"/>
                <a:gd name="connsiteY43" fmla="*/ 1684524 h 1803747"/>
                <a:gd name="connsiteX44" fmla="*/ 2889462 w 3652437"/>
                <a:gd name="connsiteY44" fmla="*/ 1674999 h 1803747"/>
                <a:gd name="connsiteX45" fmla="*/ 2622762 w 3652437"/>
                <a:gd name="connsiteY45" fmla="*/ 1603561 h 1803747"/>
                <a:gd name="connsiteX46" fmla="*/ 2417974 w 3652437"/>
                <a:gd name="connsiteY46" fmla="*/ 1527361 h 1803747"/>
                <a:gd name="connsiteX47" fmla="*/ 2141750 w 3652437"/>
                <a:gd name="connsiteY47" fmla="*/ 1441636 h 1803747"/>
                <a:gd name="connsiteX48" fmla="*/ 1889337 w 3652437"/>
                <a:gd name="connsiteY48" fmla="*/ 1398774 h 1803747"/>
                <a:gd name="connsiteX49" fmla="*/ 1670262 w 3652437"/>
                <a:gd name="connsiteY49" fmla="*/ 1379724 h 1803747"/>
                <a:gd name="connsiteX50" fmla="*/ 1479762 w 3652437"/>
                <a:gd name="connsiteY50" fmla="*/ 1379724 h 1803747"/>
                <a:gd name="connsiteX51" fmla="*/ 1108287 w 3652437"/>
                <a:gd name="connsiteY51" fmla="*/ 1427349 h 1803747"/>
                <a:gd name="connsiteX52" fmla="*/ 803487 w 3652437"/>
                <a:gd name="connsiteY52" fmla="*/ 1498786 h 1803747"/>
                <a:gd name="connsiteX53" fmla="*/ 493925 w 3652437"/>
                <a:gd name="connsiteY53" fmla="*/ 1598799 h 1803747"/>
                <a:gd name="connsiteX54" fmla="*/ 289137 w 3652437"/>
                <a:gd name="connsiteY54" fmla="*/ 1679761 h 1803747"/>
                <a:gd name="connsiteX55" fmla="*/ 165312 w 3652437"/>
                <a:gd name="connsiteY55" fmla="*/ 1741674 h 1803747"/>
                <a:gd name="connsiteX56" fmla="*/ 46250 w 3652437"/>
                <a:gd name="connsiteY56" fmla="*/ 1803586 h 1803747"/>
                <a:gd name="connsiteX57" fmla="*/ 8150 w 3652437"/>
                <a:gd name="connsiteY57" fmla="*/ 1722624 h 180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652437" h="1803747">
                  <a:moveTo>
                    <a:pt x="8150" y="1722624"/>
                  </a:moveTo>
                  <a:cubicBezTo>
                    <a:pt x="32756" y="1692462"/>
                    <a:pt x="131976" y="1652773"/>
                    <a:pt x="193888" y="1622611"/>
                  </a:cubicBezTo>
                  <a:cubicBezTo>
                    <a:pt x="255800" y="1592449"/>
                    <a:pt x="316125" y="1567049"/>
                    <a:pt x="379625" y="1541649"/>
                  </a:cubicBezTo>
                  <a:cubicBezTo>
                    <a:pt x="443125" y="1516249"/>
                    <a:pt x="511387" y="1491642"/>
                    <a:pt x="574887" y="1470211"/>
                  </a:cubicBezTo>
                  <a:cubicBezTo>
                    <a:pt x="638387" y="1448780"/>
                    <a:pt x="690775" y="1432111"/>
                    <a:pt x="760625" y="1413061"/>
                  </a:cubicBezTo>
                  <a:cubicBezTo>
                    <a:pt x="830475" y="1394011"/>
                    <a:pt x="914612" y="1372580"/>
                    <a:pt x="993987" y="1355911"/>
                  </a:cubicBezTo>
                  <a:cubicBezTo>
                    <a:pt x="1073362" y="1339242"/>
                    <a:pt x="1153531" y="1324161"/>
                    <a:pt x="1236875" y="1313049"/>
                  </a:cubicBezTo>
                  <a:cubicBezTo>
                    <a:pt x="1320219" y="1301936"/>
                    <a:pt x="1409119" y="1293205"/>
                    <a:pt x="1494050" y="1289236"/>
                  </a:cubicBezTo>
                  <a:cubicBezTo>
                    <a:pt x="1578981" y="1285267"/>
                    <a:pt x="1674231" y="1286061"/>
                    <a:pt x="1746462" y="1289236"/>
                  </a:cubicBezTo>
                  <a:cubicBezTo>
                    <a:pt x="1818693" y="1292411"/>
                    <a:pt x="1862349" y="1297967"/>
                    <a:pt x="1927437" y="1308286"/>
                  </a:cubicBezTo>
                  <a:cubicBezTo>
                    <a:pt x="1992525" y="1318605"/>
                    <a:pt x="2066343" y="1332099"/>
                    <a:pt x="2136987" y="1351149"/>
                  </a:cubicBezTo>
                  <a:cubicBezTo>
                    <a:pt x="2207631" y="1370199"/>
                    <a:pt x="2281450" y="1398774"/>
                    <a:pt x="2351300" y="1422586"/>
                  </a:cubicBezTo>
                  <a:lnTo>
                    <a:pt x="2556087" y="1494024"/>
                  </a:lnTo>
                  <a:cubicBezTo>
                    <a:pt x="2624350" y="1517836"/>
                    <a:pt x="2686263" y="1547999"/>
                    <a:pt x="2760875" y="1565461"/>
                  </a:cubicBezTo>
                  <a:cubicBezTo>
                    <a:pt x="2835487" y="1582923"/>
                    <a:pt x="2933912" y="1598005"/>
                    <a:pt x="3003762" y="1598799"/>
                  </a:cubicBezTo>
                  <a:cubicBezTo>
                    <a:pt x="3073612" y="1599593"/>
                    <a:pt x="3130763" y="1583718"/>
                    <a:pt x="3179975" y="1570224"/>
                  </a:cubicBezTo>
                  <a:cubicBezTo>
                    <a:pt x="3229188" y="1556730"/>
                    <a:pt x="3265700" y="1537680"/>
                    <a:pt x="3299037" y="1517836"/>
                  </a:cubicBezTo>
                  <a:cubicBezTo>
                    <a:pt x="3332374" y="1497992"/>
                    <a:pt x="3352219" y="1478942"/>
                    <a:pt x="3380000" y="1451161"/>
                  </a:cubicBezTo>
                  <a:cubicBezTo>
                    <a:pt x="3407781" y="1423380"/>
                    <a:pt x="3439531" y="1392424"/>
                    <a:pt x="3465725" y="1351149"/>
                  </a:cubicBezTo>
                  <a:cubicBezTo>
                    <a:pt x="3491919" y="1309874"/>
                    <a:pt x="3522876" y="1255105"/>
                    <a:pt x="3537163" y="1203511"/>
                  </a:cubicBezTo>
                  <a:cubicBezTo>
                    <a:pt x="3551450" y="1151917"/>
                    <a:pt x="3559388" y="1097942"/>
                    <a:pt x="3551450" y="1041586"/>
                  </a:cubicBezTo>
                  <a:cubicBezTo>
                    <a:pt x="3543512" y="985230"/>
                    <a:pt x="3518112" y="916174"/>
                    <a:pt x="3489537" y="865374"/>
                  </a:cubicBezTo>
                  <a:cubicBezTo>
                    <a:pt x="3460962" y="814574"/>
                    <a:pt x="3417306" y="776473"/>
                    <a:pt x="3380000" y="736786"/>
                  </a:cubicBezTo>
                  <a:cubicBezTo>
                    <a:pt x="3342694" y="697099"/>
                    <a:pt x="3303800" y="663761"/>
                    <a:pt x="3265700" y="627249"/>
                  </a:cubicBezTo>
                  <a:cubicBezTo>
                    <a:pt x="3227600" y="590737"/>
                    <a:pt x="3187912" y="555811"/>
                    <a:pt x="3151400" y="517711"/>
                  </a:cubicBezTo>
                  <a:cubicBezTo>
                    <a:pt x="3114888" y="479611"/>
                    <a:pt x="3075200" y="436749"/>
                    <a:pt x="3046625" y="398649"/>
                  </a:cubicBezTo>
                  <a:cubicBezTo>
                    <a:pt x="3018050" y="360549"/>
                    <a:pt x="2998999" y="328799"/>
                    <a:pt x="2979949" y="289111"/>
                  </a:cubicBezTo>
                  <a:cubicBezTo>
                    <a:pt x="2960899" y="249423"/>
                    <a:pt x="2945025" y="196243"/>
                    <a:pt x="2932325" y="160524"/>
                  </a:cubicBezTo>
                  <a:cubicBezTo>
                    <a:pt x="2919625" y="124805"/>
                    <a:pt x="2910100" y="98612"/>
                    <a:pt x="2903750" y="74799"/>
                  </a:cubicBezTo>
                  <a:cubicBezTo>
                    <a:pt x="2897400" y="50986"/>
                    <a:pt x="2880730" y="28762"/>
                    <a:pt x="2894224" y="17649"/>
                  </a:cubicBezTo>
                  <a:cubicBezTo>
                    <a:pt x="2907718" y="6536"/>
                    <a:pt x="2964074" y="-10132"/>
                    <a:pt x="2984712" y="8124"/>
                  </a:cubicBezTo>
                  <a:cubicBezTo>
                    <a:pt x="3005350" y="26380"/>
                    <a:pt x="3002969" y="83530"/>
                    <a:pt x="3018050" y="127186"/>
                  </a:cubicBezTo>
                  <a:cubicBezTo>
                    <a:pt x="3033131" y="170842"/>
                    <a:pt x="3054563" y="228786"/>
                    <a:pt x="3075200" y="270061"/>
                  </a:cubicBezTo>
                  <a:cubicBezTo>
                    <a:pt x="3095838" y="311336"/>
                    <a:pt x="3117269" y="343086"/>
                    <a:pt x="3141875" y="374836"/>
                  </a:cubicBezTo>
                  <a:cubicBezTo>
                    <a:pt x="3166481" y="406586"/>
                    <a:pt x="3195850" y="432780"/>
                    <a:pt x="3222837" y="460561"/>
                  </a:cubicBezTo>
                  <a:cubicBezTo>
                    <a:pt x="3249824" y="488342"/>
                    <a:pt x="3272050" y="512155"/>
                    <a:pt x="3303800" y="541524"/>
                  </a:cubicBezTo>
                  <a:cubicBezTo>
                    <a:pt x="3335550" y="570893"/>
                    <a:pt x="3379207" y="605818"/>
                    <a:pt x="3413338" y="636774"/>
                  </a:cubicBezTo>
                  <a:cubicBezTo>
                    <a:pt x="3447469" y="667730"/>
                    <a:pt x="3475251" y="685192"/>
                    <a:pt x="3508588" y="727261"/>
                  </a:cubicBezTo>
                  <a:cubicBezTo>
                    <a:pt x="3541925" y="769330"/>
                    <a:pt x="3589550" y="836799"/>
                    <a:pt x="3613362" y="889186"/>
                  </a:cubicBezTo>
                  <a:cubicBezTo>
                    <a:pt x="3637174" y="941573"/>
                    <a:pt x="3649081" y="981261"/>
                    <a:pt x="3651462" y="1041586"/>
                  </a:cubicBezTo>
                  <a:cubicBezTo>
                    <a:pt x="3653843" y="1101911"/>
                    <a:pt x="3653844" y="1178905"/>
                    <a:pt x="3627650" y="1251136"/>
                  </a:cubicBezTo>
                  <a:cubicBezTo>
                    <a:pt x="3601456" y="1323367"/>
                    <a:pt x="3547481" y="1414649"/>
                    <a:pt x="3494300" y="1474974"/>
                  </a:cubicBezTo>
                  <a:cubicBezTo>
                    <a:pt x="3441119" y="1535299"/>
                    <a:pt x="3372856" y="1578161"/>
                    <a:pt x="3308562" y="1613086"/>
                  </a:cubicBezTo>
                  <a:cubicBezTo>
                    <a:pt x="3244268" y="1648011"/>
                    <a:pt x="3178387" y="1674205"/>
                    <a:pt x="3108537" y="1684524"/>
                  </a:cubicBezTo>
                  <a:cubicBezTo>
                    <a:pt x="3038687" y="1694843"/>
                    <a:pt x="2970424" y="1688493"/>
                    <a:pt x="2889462" y="1674999"/>
                  </a:cubicBezTo>
                  <a:cubicBezTo>
                    <a:pt x="2808500" y="1661505"/>
                    <a:pt x="2701343" y="1628167"/>
                    <a:pt x="2622762" y="1603561"/>
                  </a:cubicBezTo>
                  <a:cubicBezTo>
                    <a:pt x="2544181" y="1578955"/>
                    <a:pt x="2498143" y="1554348"/>
                    <a:pt x="2417974" y="1527361"/>
                  </a:cubicBezTo>
                  <a:cubicBezTo>
                    <a:pt x="2337805" y="1500374"/>
                    <a:pt x="2229856" y="1463067"/>
                    <a:pt x="2141750" y="1441636"/>
                  </a:cubicBezTo>
                  <a:cubicBezTo>
                    <a:pt x="2053644" y="1420205"/>
                    <a:pt x="1967918" y="1409093"/>
                    <a:pt x="1889337" y="1398774"/>
                  </a:cubicBezTo>
                  <a:cubicBezTo>
                    <a:pt x="1810756" y="1388455"/>
                    <a:pt x="1738524" y="1382899"/>
                    <a:pt x="1670262" y="1379724"/>
                  </a:cubicBezTo>
                  <a:cubicBezTo>
                    <a:pt x="1602000" y="1376549"/>
                    <a:pt x="1573425" y="1371786"/>
                    <a:pt x="1479762" y="1379724"/>
                  </a:cubicBezTo>
                  <a:cubicBezTo>
                    <a:pt x="1386100" y="1387661"/>
                    <a:pt x="1221000" y="1407505"/>
                    <a:pt x="1108287" y="1427349"/>
                  </a:cubicBezTo>
                  <a:cubicBezTo>
                    <a:pt x="995575" y="1447193"/>
                    <a:pt x="905881" y="1470211"/>
                    <a:pt x="803487" y="1498786"/>
                  </a:cubicBezTo>
                  <a:cubicBezTo>
                    <a:pt x="701093" y="1527361"/>
                    <a:pt x="579650" y="1568637"/>
                    <a:pt x="493925" y="1598799"/>
                  </a:cubicBezTo>
                  <a:cubicBezTo>
                    <a:pt x="408200" y="1628962"/>
                    <a:pt x="343906" y="1655949"/>
                    <a:pt x="289137" y="1679761"/>
                  </a:cubicBezTo>
                  <a:cubicBezTo>
                    <a:pt x="234368" y="1703573"/>
                    <a:pt x="206587" y="1721037"/>
                    <a:pt x="165312" y="1741674"/>
                  </a:cubicBezTo>
                  <a:cubicBezTo>
                    <a:pt x="124037" y="1762312"/>
                    <a:pt x="72444" y="1806761"/>
                    <a:pt x="46250" y="1803586"/>
                  </a:cubicBezTo>
                  <a:cubicBezTo>
                    <a:pt x="20056" y="1800411"/>
                    <a:pt x="-16456" y="1752786"/>
                    <a:pt x="8150" y="1722624"/>
                  </a:cubicBezTo>
                  <a:close/>
                </a:path>
              </a:pathLst>
            </a:custGeom>
            <a:solidFill>
              <a:srgbClr val="D3481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571" name="AutoShape 5608">
              <a:extLst>
                <a:ext uri="{FF2B5EF4-FFF2-40B4-BE49-F238E27FC236}">
                  <a16:creationId xmlns:a16="http://schemas.microsoft.com/office/drawing/2014/main" id="{9CCADAD7-B1D9-3264-551B-CC2DB39888E2}"/>
                </a:ext>
              </a:extLst>
            </p:cNvPr>
            <p:cNvSpPr>
              <a:spLocks noChangeArrowheads="1"/>
            </p:cNvSpPr>
            <p:nvPr/>
          </p:nvSpPr>
          <p:spPr bwMode="auto">
            <a:xfrm>
              <a:off x="2512963" y="3001714"/>
              <a:ext cx="63500" cy="324000"/>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72" name="AutoShape 5616">
              <a:extLst>
                <a:ext uri="{FF2B5EF4-FFF2-40B4-BE49-F238E27FC236}">
                  <a16:creationId xmlns:a16="http://schemas.microsoft.com/office/drawing/2014/main" id="{257AE551-41A8-A2FB-B30B-301FAEC0B5A5}"/>
                </a:ext>
              </a:extLst>
            </p:cNvPr>
            <p:cNvSpPr>
              <a:spLocks noChangeArrowheads="1"/>
            </p:cNvSpPr>
            <p:nvPr/>
          </p:nvSpPr>
          <p:spPr bwMode="auto">
            <a:xfrm>
              <a:off x="2306588" y="3171584"/>
              <a:ext cx="63500" cy="282575"/>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73" name="Freeform 5656">
              <a:extLst>
                <a:ext uri="{FF2B5EF4-FFF2-40B4-BE49-F238E27FC236}">
                  <a16:creationId xmlns:a16="http://schemas.microsoft.com/office/drawing/2014/main" id="{7444067B-57E7-6320-D8CF-24471A6DF923}"/>
                </a:ext>
              </a:extLst>
            </p:cNvPr>
            <p:cNvSpPr>
              <a:spLocks noChangeAspect="1"/>
            </p:cNvSpPr>
            <p:nvPr/>
          </p:nvSpPr>
          <p:spPr bwMode="auto">
            <a:xfrm flipH="1">
              <a:off x="1406476" y="2565159"/>
              <a:ext cx="968375" cy="900113"/>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0574" name="AutoShape 5612">
              <a:extLst>
                <a:ext uri="{FF2B5EF4-FFF2-40B4-BE49-F238E27FC236}">
                  <a16:creationId xmlns:a16="http://schemas.microsoft.com/office/drawing/2014/main" id="{0E46F5C8-6B51-0C3C-5697-41C3630D4D92}"/>
                </a:ext>
              </a:extLst>
            </p:cNvPr>
            <p:cNvSpPr>
              <a:spLocks noChangeArrowheads="1"/>
            </p:cNvSpPr>
            <p:nvPr/>
          </p:nvSpPr>
          <p:spPr bwMode="auto">
            <a:xfrm>
              <a:off x="2717751" y="2835037"/>
              <a:ext cx="63500" cy="258763"/>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75" name="AutoShape 5623">
              <a:extLst>
                <a:ext uri="{FF2B5EF4-FFF2-40B4-BE49-F238E27FC236}">
                  <a16:creationId xmlns:a16="http://schemas.microsoft.com/office/drawing/2014/main" id="{D5FA9B25-D33B-0F10-3349-61047A8F33D2}"/>
                </a:ext>
              </a:extLst>
            </p:cNvPr>
            <p:cNvSpPr>
              <a:spLocks noChangeArrowheads="1"/>
            </p:cNvSpPr>
            <p:nvPr/>
          </p:nvSpPr>
          <p:spPr bwMode="auto">
            <a:xfrm>
              <a:off x="2904283" y="2755659"/>
              <a:ext cx="68262" cy="125413"/>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76" name="任意多边形 211">
              <a:extLst>
                <a:ext uri="{FF2B5EF4-FFF2-40B4-BE49-F238E27FC236}">
                  <a16:creationId xmlns:a16="http://schemas.microsoft.com/office/drawing/2014/main" id="{196665EB-711B-94A0-DEED-F07E7EEA2BFB}"/>
                </a:ext>
              </a:extLst>
            </p:cNvPr>
            <p:cNvSpPr/>
            <p:nvPr/>
          </p:nvSpPr>
          <p:spPr>
            <a:xfrm>
              <a:off x="2745080" y="2569922"/>
              <a:ext cx="5655320" cy="1754892"/>
            </a:xfrm>
            <a:custGeom>
              <a:avLst/>
              <a:gdLst>
                <a:gd name="connsiteX0" fmla="*/ 1569 w 5655320"/>
                <a:gd name="connsiteY0" fmla="*/ 0 h 1754892"/>
                <a:gd name="connsiteX1" fmla="*/ 130157 w 5655320"/>
                <a:gd name="connsiteY1" fmla="*/ 23812 h 1754892"/>
                <a:gd name="connsiteX2" fmla="*/ 230169 w 5655320"/>
                <a:gd name="connsiteY2" fmla="*/ 119062 h 1754892"/>
                <a:gd name="connsiteX3" fmla="*/ 259265 w 5655320"/>
                <a:gd name="connsiteY3" fmla="*/ 154558 h 1754892"/>
                <a:gd name="connsiteX4" fmla="*/ 271275 w 5655320"/>
                <a:gd name="connsiteY4" fmla="*/ 170312 h 1754892"/>
                <a:gd name="connsiteX5" fmla="*/ 271275 w 5655320"/>
                <a:gd name="connsiteY5" fmla="*/ 170313 h 1754892"/>
                <a:gd name="connsiteX6" fmla="*/ 290295 w 5655320"/>
                <a:gd name="connsiteY6" fmla="*/ 195262 h 1754892"/>
                <a:gd name="connsiteX7" fmla="*/ 327429 w 5655320"/>
                <a:gd name="connsiteY7" fmla="*/ 246275 h 1754892"/>
                <a:gd name="connsiteX8" fmla="*/ 326656 w 5655320"/>
                <a:gd name="connsiteY8" fmla="*/ 246994 h 1754892"/>
                <a:gd name="connsiteX9" fmla="*/ 344468 w 5655320"/>
                <a:gd name="connsiteY9" fmla="*/ 271463 h 1754892"/>
                <a:gd name="connsiteX10" fmla="*/ 434955 w 5655320"/>
                <a:gd name="connsiteY10" fmla="*/ 404813 h 1754892"/>
                <a:gd name="connsiteX11" fmla="*/ 577830 w 5655320"/>
                <a:gd name="connsiteY11" fmla="*/ 585788 h 1754892"/>
                <a:gd name="connsiteX12" fmla="*/ 706418 w 5655320"/>
                <a:gd name="connsiteY12" fmla="*/ 714375 h 1754892"/>
                <a:gd name="connsiteX13" fmla="*/ 844530 w 5655320"/>
                <a:gd name="connsiteY13" fmla="*/ 838200 h 1754892"/>
                <a:gd name="connsiteX14" fmla="*/ 1030267 w 5655320"/>
                <a:gd name="connsiteY14" fmla="*/ 990600 h 1754892"/>
                <a:gd name="connsiteX15" fmla="*/ 1192193 w 5655320"/>
                <a:gd name="connsiteY15" fmla="*/ 1104900 h 1754892"/>
                <a:gd name="connsiteX16" fmla="*/ 1373167 w 5655320"/>
                <a:gd name="connsiteY16" fmla="*/ 1214438 h 1754892"/>
                <a:gd name="connsiteX17" fmla="*/ 1554143 w 5655320"/>
                <a:gd name="connsiteY17" fmla="*/ 1304925 h 1754892"/>
                <a:gd name="connsiteX18" fmla="*/ 1787504 w 5655320"/>
                <a:gd name="connsiteY18" fmla="*/ 1400175 h 1754892"/>
                <a:gd name="connsiteX19" fmla="*/ 1982767 w 5655320"/>
                <a:gd name="connsiteY19" fmla="*/ 1471613 h 1754892"/>
                <a:gd name="connsiteX20" fmla="*/ 2178030 w 5655320"/>
                <a:gd name="connsiteY20" fmla="*/ 1533525 h 1754892"/>
                <a:gd name="connsiteX21" fmla="*/ 2368530 w 5655320"/>
                <a:gd name="connsiteY21" fmla="*/ 1576388 h 1754892"/>
                <a:gd name="connsiteX22" fmla="*/ 2625705 w 5655320"/>
                <a:gd name="connsiteY22" fmla="*/ 1624013 h 1754892"/>
                <a:gd name="connsiteX23" fmla="*/ 2840018 w 5655320"/>
                <a:gd name="connsiteY23" fmla="*/ 1647825 h 1754892"/>
                <a:gd name="connsiteX24" fmla="*/ 3097193 w 5655320"/>
                <a:gd name="connsiteY24" fmla="*/ 1666875 h 1754892"/>
                <a:gd name="connsiteX25" fmla="*/ 3330555 w 5655320"/>
                <a:gd name="connsiteY25" fmla="*/ 1662113 h 1754892"/>
                <a:gd name="connsiteX26" fmla="*/ 3602018 w 5655320"/>
                <a:gd name="connsiteY26" fmla="*/ 1643063 h 1754892"/>
                <a:gd name="connsiteX27" fmla="*/ 3835380 w 5655320"/>
                <a:gd name="connsiteY27" fmla="*/ 1604963 h 1754892"/>
                <a:gd name="connsiteX28" fmla="*/ 4049693 w 5655320"/>
                <a:gd name="connsiteY28" fmla="*/ 1557338 h 1754892"/>
                <a:gd name="connsiteX29" fmla="*/ 4230668 w 5655320"/>
                <a:gd name="connsiteY29" fmla="*/ 1500188 h 1754892"/>
                <a:gd name="connsiteX30" fmla="*/ 4454504 w 5655320"/>
                <a:gd name="connsiteY30" fmla="*/ 1419225 h 1754892"/>
                <a:gd name="connsiteX31" fmla="*/ 4654530 w 5655320"/>
                <a:gd name="connsiteY31" fmla="*/ 1333500 h 1754892"/>
                <a:gd name="connsiteX32" fmla="*/ 4849793 w 5655320"/>
                <a:gd name="connsiteY32" fmla="*/ 1233488 h 1754892"/>
                <a:gd name="connsiteX33" fmla="*/ 5030768 w 5655320"/>
                <a:gd name="connsiteY33" fmla="*/ 1133475 h 1754892"/>
                <a:gd name="connsiteX34" fmla="*/ 5216505 w 5655320"/>
                <a:gd name="connsiteY34" fmla="*/ 1019175 h 1754892"/>
                <a:gd name="connsiteX35" fmla="*/ 5387956 w 5655320"/>
                <a:gd name="connsiteY35" fmla="*/ 900113 h 1754892"/>
                <a:gd name="connsiteX36" fmla="*/ 5545118 w 5655320"/>
                <a:gd name="connsiteY36" fmla="*/ 776288 h 1754892"/>
                <a:gd name="connsiteX37" fmla="*/ 5599165 w 5655320"/>
                <a:gd name="connsiteY37" fmla="*/ 726054 h 1754892"/>
                <a:gd name="connsiteX38" fmla="*/ 5636299 w 5655320"/>
                <a:gd name="connsiteY38" fmla="*/ 777066 h 1754892"/>
                <a:gd name="connsiteX39" fmla="*/ 5655320 w 5655320"/>
                <a:gd name="connsiteY39" fmla="*/ 802017 h 1754892"/>
                <a:gd name="connsiteX40" fmla="*/ 5623997 w 5655320"/>
                <a:gd name="connsiteY40" fmla="*/ 831056 h 1754892"/>
                <a:gd name="connsiteX41" fmla="*/ 5526068 w 5655320"/>
                <a:gd name="connsiteY41" fmla="*/ 914400 h 1754892"/>
                <a:gd name="connsiteX42" fmla="*/ 5321280 w 5655320"/>
                <a:gd name="connsiteY42" fmla="*/ 1062038 h 1754892"/>
                <a:gd name="connsiteX43" fmla="*/ 5078393 w 5655320"/>
                <a:gd name="connsiteY43" fmla="*/ 1214438 h 1754892"/>
                <a:gd name="connsiteX44" fmla="*/ 4773593 w 5655320"/>
                <a:gd name="connsiteY44" fmla="*/ 1376363 h 1754892"/>
                <a:gd name="connsiteX45" fmla="*/ 4468793 w 5655320"/>
                <a:gd name="connsiteY45" fmla="*/ 1514475 h 1754892"/>
                <a:gd name="connsiteX46" fmla="*/ 4092555 w 5655320"/>
                <a:gd name="connsiteY46" fmla="*/ 1638300 h 1754892"/>
                <a:gd name="connsiteX47" fmla="*/ 3735368 w 5655320"/>
                <a:gd name="connsiteY47" fmla="*/ 1714500 h 1754892"/>
                <a:gd name="connsiteX48" fmla="*/ 3340080 w 5655320"/>
                <a:gd name="connsiteY48" fmla="*/ 1747838 h 1754892"/>
                <a:gd name="connsiteX49" fmla="*/ 3030518 w 5655320"/>
                <a:gd name="connsiteY49" fmla="*/ 1752600 h 1754892"/>
                <a:gd name="connsiteX50" fmla="*/ 2668568 w 5655320"/>
                <a:gd name="connsiteY50" fmla="*/ 1719263 h 1754892"/>
                <a:gd name="connsiteX51" fmla="*/ 2254230 w 5655320"/>
                <a:gd name="connsiteY51" fmla="*/ 1638300 h 1754892"/>
                <a:gd name="connsiteX52" fmla="*/ 1944668 w 5655320"/>
                <a:gd name="connsiteY52" fmla="*/ 1552575 h 1754892"/>
                <a:gd name="connsiteX53" fmla="*/ 1649393 w 5655320"/>
                <a:gd name="connsiteY53" fmla="*/ 1438275 h 1754892"/>
                <a:gd name="connsiteX54" fmla="*/ 1425555 w 5655320"/>
                <a:gd name="connsiteY54" fmla="*/ 1338263 h 1754892"/>
                <a:gd name="connsiteX55" fmla="*/ 1235056 w 5655320"/>
                <a:gd name="connsiteY55" fmla="*/ 1238250 h 1754892"/>
                <a:gd name="connsiteX56" fmla="*/ 958830 w 5655320"/>
                <a:gd name="connsiteY56" fmla="*/ 1052513 h 1754892"/>
                <a:gd name="connsiteX57" fmla="*/ 730231 w 5655320"/>
                <a:gd name="connsiteY57" fmla="*/ 857251 h 1754892"/>
                <a:gd name="connsiteX58" fmla="*/ 492105 w 5655320"/>
                <a:gd name="connsiteY58" fmla="*/ 609600 h 1754892"/>
                <a:gd name="connsiteX59" fmla="*/ 349230 w 5655320"/>
                <a:gd name="connsiteY59" fmla="*/ 423863 h 1754892"/>
                <a:gd name="connsiteX60" fmla="*/ 263170 w 5655320"/>
                <a:gd name="connsiteY60" fmla="*/ 299936 h 1754892"/>
                <a:gd name="connsiteX61" fmla="*/ 264028 w 5655320"/>
                <a:gd name="connsiteY61" fmla="*/ 299075 h 1754892"/>
                <a:gd name="connsiteX62" fmla="*/ 234931 w 5655320"/>
                <a:gd name="connsiteY62" fmla="*/ 257175 h 1754892"/>
                <a:gd name="connsiteX63" fmla="*/ 214311 w 5655320"/>
                <a:gd name="connsiteY63" fmla="*/ 225318 h 1754892"/>
                <a:gd name="connsiteX64" fmla="*/ 214312 w 5655320"/>
                <a:gd name="connsiteY64" fmla="*/ 225318 h 1754892"/>
                <a:gd name="connsiteX65" fmla="*/ 181949 w 5655320"/>
                <a:gd name="connsiteY65" fmla="*/ 175320 h 1754892"/>
                <a:gd name="connsiteX66" fmla="*/ 134919 w 5655320"/>
                <a:gd name="connsiteY66" fmla="*/ 104775 h 1754892"/>
                <a:gd name="connsiteX67" fmla="*/ 63482 w 5655320"/>
                <a:gd name="connsiteY67" fmla="*/ 23812 h 1754892"/>
                <a:gd name="connsiteX68" fmla="*/ 1569 w 5655320"/>
                <a:gd name="connsiteY68" fmla="*/ 0 h 175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55320" h="1754892">
                  <a:moveTo>
                    <a:pt x="1569" y="0"/>
                  </a:moveTo>
                  <a:cubicBezTo>
                    <a:pt x="12681" y="0"/>
                    <a:pt x="92057" y="3968"/>
                    <a:pt x="130157" y="23812"/>
                  </a:cubicBezTo>
                  <a:cubicBezTo>
                    <a:pt x="168257" y="43656"/>
                    <a:pt x="193657" y="76993"/>
                    <a:pt x="230169" y="119062"/>
                  </a:cubicBezTo>
                  <a:cubicBezTo>
                    <a:pt x="239297" y="129579"/>
                    <a:pt x="249120" y="141635"/>
                    <a:pt x="259265" y="154558"/>
                  </a:cubicBezTo>
                  <a:lnTo>
                    <a:pt x="271275" y="170312"/>
                  </a:lnTo>
                  <a:lnTo>
                    <a:pt x="271275" y="170313"/>
                  </a:lnTo>
                  <a:lnTo>
                    <a:pt x="290295" y="195262"/>
                  </a:lnTo>
                  <a:lnTo>
                    <a:pt x="327429" y="246275"/>
                  </a:lnTo>
                  <a:lnTo>
                    <a:pt x="326656" y="246994"/>
                  </a:lnTo>
                  <a:lnTo>
                    <a:pt x="344468" y="271463"/>
                  </a:lnTo>
                  <a:cubicBezTo>
                    <a:pt x="379393" y="319882"/>
                    <a:pt x="396061" y="352426"/>
                    <a:pt x="434955" y="404813"/>
                  </a:cubicBezTo>
                  <a:cubicBezTo>
                    <a:pt x="473849" y="457201"/>
                    <a:pt x="532586" y="534194"/>
                    <a:pt x="577830" y="585788"/>
                  </a:cubicBezTo>
                  <a:cubicBezTo>
                    <a:pt x="623074" y="637382"/>
                    <a:pt x="661968" y="672306"/>
                    <a:pt x="706418" y="714375"/>
                  </a:cubicBezTo>
                  <a:cubicBezTo>
                    <a:pt x="750868" y="756444"/>
                    <a:pt x="790555" y="792162"/>
                    <a:pt x="844530" y="838200"/>
                  </a:cubicBezTo>
                  <a:cubicBezTo>
                    <a:pt x="898505" y="884237"/>
                    <a:pt x="972323" y="946150"/>
                    <a:pt x="1030267" y="990600"/>
                  </a:cubicBezTo>
                  <a:cubicBezTo>
                    <a:pt x="1088211" y="1035050"/>
                    <a:pt x="1135043" y="1067594"/>
                    <a:pt x="1192193" y="1104900"/>
                  </a:cubicBezTo>
                  <a:cubicBezTo>
                    <a:pt x="1249343" y="1142206"/>
                    <a:pt x="1312842" y="1181100"/>
                    <a:pt x="1373167" y="1214438"/>
                  </a:cubicBezTo>
                  <a:cubicBezTo>
                    <a:pt x="1433492" y="1247776"/>
                    <a:pt x="1485087" y="1273969"/>
                    <a:pt x="1554143" y="1304925"/>
                  </a:cubicBezTo>
                  <a:cubicBezTo>
                    <a:pt x="1623199" y="1335881"/>
                    <a:pt x="1716067" y="1372394"/>
                    <a:pt x="1787504" y="1400175"/>
                  </a:cubicBezTo>
                  <a:cubicBezTo>
                    <a:pt x="1852592" y="1423988"/>
                    <a:pt x="1917679" y="1449388"/>
                    <a:pt x="1982767" y="1471613"/>
                  </a:cubicBezTo>
                  <a:cubicBezTo>
                    <a:pt x="2047855" y="1493838"/>
                    <a:pt x="2113736" y="1516062"/>
                    <a:pt x="2178030" y="1533525"/>
                  </a:cubicBezTo>
                  <a:cubicBezTo>
                    <a:pt x="2242324" y="1550987"/>
                    <a:pt x="2293918" y="1561307"/>
                    <a:pt x="2368530" y="1576388"/>
                  </a:cubicBezTo>
                  <a:cubicBezTo>
                    <a:pt x="2443142" y="1591469"/>
                    <a:pt x="2547124" y="1612107"/>
                    <a:pt x="2625705" y="1624013"/>
                  </a:cubicBezTo>
                  <a:cubicBezTo>
                    <a:pt x="2704286" y="1635919"/>
                    <a:pt x="2761437" y="1640681"/>
                    <a:pt x="2840018" y="1647825"/>
                  </a:cubicBezTo>
                  <a:cubicBezTo>
                    <a:pt x="2918599" y="1654969"/>
                    <a:pt x="3015437" y="1664494"/>
                    <a:pt x="3097193" y="1666875"/>
                  </a:cubicBezTo>
                  <a:cubicBezTo>
                    <a:pt x="3178949" y="1669256"/>
                    <a:pt x="3246417" y="1666082"/>
                    <a:pt x="3330555" y="1662113"/>
                  </a:cubicBezTo>
                  <a:cubicBezTo>
                    <a:pt x="3414692" y="1658144"/>
                    <a:pt x="3517880" y="1652588"/>
                    <a:pt x="3602018" y="1643063"/>
                  </a:cubicBezTo>
                  <a:cubicBezTo>
                    <a:pt x="3686155" y="1633538"/>
                    <a:pt x="3760768" y="1619250"/>
                    <a:pt x="3835380" y="1604963"/>
                  </a:cubicBezTo>
                  <a:cubicBezTo>
                    <a:pt x="3909992" y="1590676"/>
                    <a:pt x="3983812" y="1574800"/>
                    <a:pt x="4049693" y="1557338"/>
                  </a:cubicBezTo>
                  <a:cubicBezTo>
                    <a:pt x="4115574" y="1539876"/>
                    <a:pt x="4163199" y="1523207"/>
                    <a:pt x="4230668" y="1500188"/>
                  </a:cubicBezTo>
                  <a:cubicBezTo>
                    <a:pt x="4298137" y="1477169"/>
                    <a:pt x="4383860" y="1447006"/>
                    <a:pt x="4454504" y="1419225"/>
                  </a:cubicBezTo>
                  <a:cubicBezTo>
                    <a:pt x="4525148" y="1391444"/>
                    <a:pt x="4588648" y="1364456"/>
                    <a:pt x="4654530" y="1333500"/>
                  </a:cubicBezTo>
                  <a:cubicBezTo>
                    <a:pt x="4720411" y="1302544"/>
                    <a:pt x="4787087" y="1266825"/>
                    <a:pt x="4849793" y="1233488"/>
                  </a:cubicBezTo>
                  <a:cubicBezTo>
                    <a:pt x="4912499" y="1200151"/>
                    <a:pt x="4969649" y="1169194"/>
                    <a:pt x="5030768" y="1133475"/>
                  </a:cubicBezTo>
                  <a:cubicBezTo>
                    <a:pt x="5091887" y="1097756"/>
                    <a:pt x="5156974" y="1058069"/>
                    <a:pt x="5216505" y="1019175"/>
                  </a:cubicBezTo>
                  <a:cubicBezTo>
                    <a:pt x="5276036" y="980281"/>
                    <a:pt x="5333187" y="940594"/>
                    <a:pt x="5387956" y="900113"/>
                  </a:cubicBezTo>
                  <a:cubicBezTo>
                    <a:pt x="5442725" y="859632"/>
                    <a:pt x="5495112" y="819944"/>
                    <a:pt x="5545118" y="776288"/>
                  </a:cubicBezTo>
                  <a:lnTo>
                    <a:pt x="5599165" y="726054"/>
                  </a:lnTo>
                  <a:lnTo>
                    <a:pt x="5636299" y="777066"/>
                  </a:lnTo>
                  <a:lnTo>
                    <a:pt x="5655320" y="802017"/>
                  </a:lnTo>
                  <a:lnTo>
                    <a:pt x="5623997" y="831056"/>
                  </a:lnTo>
                  <a:cubicBezTo>
                    <a:pt x="5591553" y="860227"/>
                    <a:pt x="5559803" y="887016"/>
                    <a:pt x="5526068" y="914400"/>
                  </a:cubicBezTo>
                  <a:cubicBezTo>
                    <a:pt x="5458599" y="969169"/>
                    <a:pt x="5395892" y="1012032"/>
                    <a:pt x="5321280" y="1062038"/>
                  </a:cubicBezTo>
                  <a:cubicBezTo>
                    <a:pt x="5246667" y="1112044"/>
                    <a:pt x="5169674" y="1162050"/>
                    <a:pt x="5078393" y="1214438"/>
                  </a:cubicBezTo>
                  <a:cubicBezTo>
                    <a:pt x="4987112" y="1266825"/>
                    <a:pt x="4875193" y="1326357"/>
                    <a:pt x="4773593" y="1376363"/>
                  </a:cubicBezTo>
                  <a:cubicBezTo>
                    <a:pt x="4671993" y="1426369"/>
                    <a:pt x="4582299" y="1470819"/>
                    <a:pt x="4468793" y="1514475"/>
                  </a:cubicBezTo>
                  <a:cubicBezTo>
                    <a:pt x="4355287" y="1558131"/>
                    <a:pt x="4214792" y="1604962"/>
                    <a:pt x="4092555" y="1638300"/>
                  </a:cubicBezTo>
                  <a:cubicBezTo>
                    <a:pt x="3970317" y="1671637"/>
                    <a:pt x="3860781" y="1696244"/>
                    <a:pt x="3735368" y="1714500"/>
                  </a:cubicBezTo>
                  <a:cubicBezTo>
                    <a:pt x="3609955" y="1732756"/>
                    <a:pt x="3457555" y="1741488"/>
                    <a:pt x="3340080" y="1747838"/>
                  </a:cubicBezTo>
                  <a:cubicBezTo>
                    <a:pt x="3222605" y="1754188"/>
                    <a:pt x="3142437" y="1757362"/>
                    <a:pt x="3030518" y="1752600"/>
                  </a:cubicBezTo>
                  <a:cubicBezTo>
                    <a:pt x="2918599" y="1747838"/>
                    <a:pt x="2797949" y="1738313"/>
                    <a:pt x="2668568" y="1719263"/>
                  </a:cubicBezTo>
                  <a:cubicBezTo>
                    <a:pt x="2539187" y="1700213"/>
                    <a:pt x="2374880" y="1666081"/>
                    <a:pt x="2254230" y="1638300"/>
                  </a:cubicBezTo>
                  <a:cubicBezTo>
                    <a:pt x="2133580" y="1610519"/>
                    <a:pt x="2045474" y="1585912"/>
                    <a:pt x="1944668" y="1552575"/>
                  </a:cubicBezTo>
                  <a:cubicBezTo>
                    <a:pt x="1843862" y="1519238"/>
                    <a:pt x="1735912" y="1473994"/>
                    <a:pt x="1649393" y="1438275"/>
                  </a:cubicBezTo>
                  <a:cubicBezTo>
                    <a:pt x="1562874" y="1402556"/>
                    <a:pt x="1494611" y="1371600"/>
                    <a:pt x="1425555" y="1338263"/>
                  </a:cubicBezTo>
                  <a:cubicBezTo>
                    <a:pt x="1356499" y="1304926"/>
                    <a:pt x="1312844" y="1285875"/>
                    <a:pt x="1235056" y="1238250"/>
                  </a:cubicBezTo>
                  <a:cubicBezTo>
                    <a:pt x="1157268" y="1190625"/>
                    <a:pt x="1042967" y="1116013"/>
                    <a:pt x="958830" y="1052513"/>
                  </a:cubicBezTo>
                  <a:cubicBezTo>
                    <a:pt x="874693" y="989013"/>
                    <a:pt x="808018" y="931070"/>
                    <a:pt x="730231" y="857251"/>
                  </a:cubicBezTo>
                  <a:cubicBezTo>
                    <a:pt x="652444" y="783432"/>
                    <a:pt x="555605" y="681831"/>
                    <a:pt x="492105" y="609600"/>
                  </a:cubicBezTo>
                  <a:cubicBezTo>
                    <a:pt x="428605" y="537369"/>
                    <a:pt x="392886" y="483394"/>
                    <a:pt x="349230" y="423863"/>
                  </a:cubicBezTo>
                  <a:lnTo>
                    <a:pt x="263170" y="299936"/>
                  </a:lnTo>
                  <a:lnTo>
                    <a:pt x="264028" y="299075"/>
                  </a:lnTo>
                  <a:lnTo>
                    <a:pt x="234931" y="257175"/>
                  </a:lnTo>
                  <a:lnTo>
                    <a:pt x="214311" y="225318"/>
                  </a:lnTo>
                  <a:lnTo>
                    <a:pt x="214312" y="225318"/>
                  </a:lnTo>
                  <a:lnTo>
                    <a:pt x="181949" y="175320"/>
                  </a:lnTo>
                  <a:cubicBezTo>
                    <a:pt x="165082" y="148828"/>
                    <a:pt x="149207" y="124222"/>
                    <a:pt x="134919" y="104775"/>
                  </a:cubicBezTo>
                  <a:cubicBezTo>
                    <a:pt x="106344" y="65881"/>
                    <a:pt x="85707" y="41274"/>
                    <a:pt x="63482" y="23812"/>
                  </a:cubicBezTo>
                  <a:cubicBezTo>
                    <a:pt x="41257" y="6350"/>
                    <a:pt x="-9543" y="0"/>
                    <a:pt x="1569" y="0"/>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0577" name="矩形 320576">
              <a:extLst>
                <a:ext uri="{FF2B5EF4-FFF2-40B4-BE49-F238E27FC236}">
                  <a16:creationId xmlns:a16="http://schemas.microsoft.com/office/drawing/2014/main" id="{C6354777-1487-BF1A-A3F4-9FF93B4B48DE}"/>
                </a:ext>
              </a:extLst>
            </p:cNvPr>
            <p:cNvSpPr/>
            <p:nvPr/>
          </p:nvSpPr>
          <p:spPr>
            <a:xfrm>
              <a:off x="7479640" y="1069979"/>
              <a:ext cx="549421" cy="463778"/>
            </a:xfrm>
            <a:prstGeom prst="rect">
              <a:avLst/>
            </a:prstGeom>
          </p:spPr>
          <p:txBody>
            <a:bodyPr wrap="none">
              <a:spAutoFit/>
            </a:bodyPr>
            <a:lstStyle/>
            <a:p>
              <a:r>
                <a:rPr lang="en-US" altLang="zh-CN" sz="1600" dirty="0"/>
                <a:t>5´</a:t>
              </a:r>
              <a:endParaRPr lang="zh-CN" altLang="en-US" sz="1600" dirty="0"/>
            </a:p>
          </p:txBody>
        </p:sp>
        <p:sp>
          <p:nvSpPr>
            <p:cNvPr id="320578" name="矩形 320577">
              <a:extLst>
                <a:ext uri="{FF2B5EF4-FFF2-40B4-BE49-F238E27FC236}">
                  <a16:creationId xmlns:a16="http://schemas.microsoft.com/office/drawing/2014/main" id="{A46AD7D1-146C-6CD2-BA66-679B496DE209}"/>
                </a:ext>
              </a:extLst>
            </p:cNvPr>
            <p:cNvSpPr/>
            <p:nvPr/>
          </p:nvSpPr>
          <p:spPr>
            <a:xfrm>
              <a:off x="3913162" y="2668085"/>
              <a:ext cx="549421" cy="463778"/>
            </a:xfrm>
            <a:prstGeom prst="rect">
              <a:avLst/>
            </a:prstGeom>
          </p:spPr>
          <p:txBody>
            <a:bodyPr wrap="none">
              <a:spAutoFit/>
            </a:bodyPr>
            <a:lstStyle/>
            <a:p>
              <a:r>
                <a:rPr lang="en-US" altLang="zh-CN" sz="1600" dirty="0"/>
                <a:t>3´</a:t>
              </a:r>
              <a:endParaRPr lang="zh-CN" altLang="en-US" sz="1600" dirty="0"/>
            </a:p>
          </p:txBody>
        </p:sp>
        <p:sp>
          <p:nvSpPr>
            <p:cNvPr id="320579" name="矩形 320578">
              <a:extLst>
                <a:ext uri="{FF2B5EF4-FFF2-40B4-BE49-F238E27FC236}">
                  <a16:creationId xmlns:a16="http://schemas.microsoft.com/office/drawing/2014/main" id="{2832256C-4CE3-7ADF-21EC-230544A4DBEC}"/>
                </a:ext>
              </a:extLst>
            </p:cNvPr>
            <p:cNvSpPr/>
            <p:nvPr/>
          </p:nvSpPr>
          <p:spPr>
            <a:xfrm>
              <a:off x="11474872" y="2462026"/>
              <a:ext cx="549421" cy="463778"/>
            </a:xfrm>
            <a:prstGeom prst="rect">
              <a:avLst/>
            </a:prstGeom>
          </p:spPr>
          <p:txBody>
            <a:bodyPr wrap="none">
              <a:spAutoFit/>
            </a:bodyPr>
            <a:lstStyle/>
            <a:p>
              <a:r>
                <a:rPr lang="en-US" altLang="zh-CN" sz="1600" dirty="0"/>
                <a:t>3´</a:t>
              </a:r>
              <a:endParaRPr lang="zh-CN" altLang="en-US" sz="1600" dirty="0"/>
            </a:p>
          </p:txBody>
        </p:sp>
        <p:sp>
          <p:nvSpPr>
            <p:cNvPr id="320580" name="矩形 320579">
              <a:extLst>
                <a:ext uri="{FF2B5EF4-FFF2-40B4-BE49-F238E27FC236}">
                  <a16:creationId xmlns:a16="http://schemas.microsoft.com/office/drawing/2014/main" id="{A004D038-A6C0-229B-9E47-7053B5CFECFC}"/>
                </a:ext>
              </a:extLst>
            </p:cNvPr>
            <p:cNvSpPr/>
            <p:nvPr/>
          </p:nvSpPr>
          <p:spPr>
            <a:xfrm>
              <a:off x="441579" y="3456235"/>
              <a:ext cx="549421" cy="463778"/>
            </a:xfrm>
            <a:prstGeom prst="rect">
              <a:avLst/>
            </a:prstGeom>
          </p:spPr>
          <p:txBody>
            <a:bodyPr wrap="none">
              <a:spAutoFit/>
            </a:bodyPr>
            <a:lstStyle/>
            <a:p>
              <a:r>
                <a:rPr lang="en-US" altLang="zh-CN" sz="1600" dirty="0"/>
                <a:t>5´</a:t>
              </a:r>
              <a:endParaRPr lang="zh-CN" altLang="en-US" sz="1600" dirty="0"/>
            </a:p>
          </p:txBody>
        </p:sp>
        <p:sp>
          <p:nvSpPr>
            <p:cNvPr id="320581" name="矩形 320580">
              <a:extLst>
                <a:ext uri="{FF2B5EF4-FFF2-40B4-BE49-F238E27FC236}">
                  <a16:creationId xmlns:a16="http://schemas.microsoft.com/office/drawing/2014/main" id="{C87D7676-C1FB-E5BF-E460-D52336DBAC88}"/>
                </a:ext>
              </a:extLst>
            </p:cNvPr>
            <p:cNvSpPr/>
            <p:nvPr/>
          </p:nvSpPr>
          <p:spPr>
            <a:xfrm>
              <a:off x="590934" y="2362744"/>
              <a:ext cx="549421" cy="463778"/>
            </a:xfrm>
            <a:prstGeom prst="rect">
              <a:avLst/>
            </a:prstGeom>
          </p:spPr>
          <p:txBody>
            <a:bodyPr wrap="none">
              <a:spAutoFit/>
            </a:bodyPr>
            <a:lstStyle/>
            <a:p>
              <a:r>
                <a:rPr lang="en-US" altLang="zh-CN" sz="1600" dirty="0"/>
                <a:t>3´</a:t>
              </a:r>
              <a:endParaRPr lang="zh-CN" altLang="en-US" sz="1600" dirty="0"/>
            </a:p>
          </p:txBody>
        </p:sp>
        <p:sp>
          <p:nvSpPr>
            <p:cNvPr id="320582" name="矩形 320581">
              <a:extLst>
                <a:ext uri="{FF2B5EF4-FFF2-40B4-BE49-F238E27FC236}">
                  <a16:creationId xmlns:a16="http://schemas.microsoft.com/office/drawing/2014/main" id="{BB47B7E9-4F4B-6800-8378-51198EBF6426}"/>
                </a:ext>
              </a:extLst>
            </p:cNvPr>
            <p:cNvSpPr/>
            <p:nvPr/>
          </p:nvSpPr>
          <p:spPr>
            <a:xfrm>
              <a:off x="11472312" y="3546804"/>
              <a:ext cx="549421" cy="463778"/>
            </a:xfrm>
            <a:prstGeom prst="rect">
              <a:avLst/>
            </a:prstGeom>
          </p:spPr>
          <p:txBody>
            <a:bodyPr wrap="none">
              <a:spAutoFit/>
            </a:bodyPr>
            <a:lstStyle/>
            <a:p>
              <a:r>
                <a:rPr lang="en-US" altLang="zh-CN" sz="1600" dirty="0"/>
                <a:t>5´</a:t>
              </a:r>
              <a:endParaRPr lang="zh-CN" altLang="en-US" sz="1600" dirty="0"/>
            </a:p>
          </p:txBody>
        </p:sp>
      </p:grpSp>
    </p:spTree>
    <p:extLst>
      <p:ext uri="{BB962C8B-B14F-4D97-AF65-F5344CB8AC3E}">
        <p14:creationId xmlns:p14="http://schemas.microsoft.com/office/powerpoint/2010/main" val="4209595015"/>
      </p:ext>
    </p:extLst>
  </p:cSld>
  <p:clrMapOvr>
    <a:masterClrMapping/>
  </p:clrMapOvr>
  <p:transition>
    <p:plus/>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2"/>
          <p:cNvSpPr>
            <a:spLocks noGrp="1" noChangeArrowheads="1"/>
          </p:cNvSpPr>
          <p:nvPr>
            <p:ph type="title"/>
          </p:nvPr>
        </p:nvSpPr>
        <p:spPr>
          <a:xfrm>
            <a:off x="1055688" y="548680"/>
            <a:ext cx="2159992" cy="576000"/>
          </a:xfrm>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bg1"/>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marL="360000" indent="-360000" eaLnBrk="1" fontAlgn="auto" hangingPunct="1">
              <a:lnSpc>
                <a:spcPct val="100000"/>
              </a:lnSpc>
              <a:spcAft>
                <a:spcPts val="0"/>
              </a:spcAft>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rPr>
              <a:t>基本概念</a:t>
            </a:r>
          </a:p>
        </p:txBody>
      </p:sp>
      <p:sp>
        <p:nvSpPr>
          <p:cNvPr id="280579" name="Rectangle 3"/>
          <p:cNvSpPr>
            <a:spLocks noGrp="1" noChangeArrowheads="1"/>
          </p:cNvSpPr>
          <p:nvPr>
            <p:ph idx="1"/>
          </p:nvPr>
        </p:nvSpPr>
        <p:spPr>
          <a:xfrm>
            <a:off x="1416050" y="1269926"/>
            <a:ext cx="9720263" cy="2951162"/>
          </a:xfrm>
        </p:spPr>
        <p:txBody>
          <a:bodyPr rtlCol="0">
            <a:noAutofit/>
          </a:bodyPr>
          <a:lstStyle/>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rPr>
              <a:t>复制：以亲代</a:t>
            </a:r>
            <a:r>
              <a:rPr lang="en-US" altLang="zh-CN" sz="2800" dirty="0">
                <a:effectLst>
                  <a:outerShdw blurRad="38100" dist="38100" dir="2700000" algn="tl">
                    <a:srgbClr val="C0C0C0"/>
                  </a:outerShdw>
                </a:effectLst>
                <a:latin typeface="Times New Roman" panose="02020603050405020304" pitchFamily="18" charset="0"/>
              </a:rPr>
              <a:t>DNA</a:t>
            </a:r>
            <a:r>
              <a:rPr lang="zh-CN" altLang="en-US" sz="2800" dirty="0">
                <a:effectLst>
                  <a:outerShdw blurRad="38100" dist="38100" dir="2700000" algn="tl">
                    <a:srgbClr val="C0C0C0"/>
                  </a:outerShdw>
                </a:effectLst>
                <a:latin typeface="Times New Roman" panose="02020603050405020304" pitchFamily="18" charset="0"/>
              </a:rPr>
              <a:t>为模板合成子代</a:t>
            </a:r>
            <a:r>
              <a:rPr lang="en-US" altLang="zh-CN" sz="2800" dirty="0">
                <a:effectLst>
                  <a:outerShdw blurRad="38100" dist="38100" dir="2700000" algn="tl">
                    <a:srgbClr val="C0C0C0"/>
                  </a:outerShdw>
                </a:effectLst>
                <a:latin typeface="Times New Roman" panose="02020603050405020304" pitchFamily="18" charset="0"/>
              </a:rPr>
              <a:t>DNA</a:t>
            </a:r>
            <a:r>
              <a:rPr lang="zh-CN" altLang="en-US" sz="2800" dirty="0">
                <a:effectLst>
                  <a:outerShdw blurRad="38100" dist="38100" dir="2700000" algn="tl">
                    <a:srgbClr val="C0C0C0"/>
                  </a:outerShdw>
                </a:effectLst>
                <a:latin typeface="Times New Roman" panose="02020603050405020304" pitchFamily="18" charset="0"/>
              </a:rPr>
              <a:t>的过程。</a:t>
            </a: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rPr>
              <a:t>转录：以</a:t>
            </a:r>
            <a:r>
              <a:rPr lang="en-US" altLang="zh-CN" sz="2800" dirty="0">
                <a:effectLst>
                  <a:outerShdw blurRad="38100" dist="38100" dir="2700000" algn="tl">
                    <a:srgbClr val="C0C0C0"/>
                  </a:outerShdw>
                </a:effectLst>
                <a:latin typeface="Times New Roman" panose="02020603050405020304" pitchFamily="18" charset="0"/>
              </a:rPr>
              <a:t>DNA</a:t>
            </a:r>
            <a:r>
              <a:rPr lang="zh-CN" altLang="en-US" sz="2800" dirty="0">
                <a:effectLst>
                  <a:outerShdw blurRad="38100" dist="38100" dir="2700000" algn="tl">
                    <a:srgbClr val="C0C0C0"/>
                  </a:outerShdw>
                </a:effectLst>
                <a:latin typeface="Times New Roman" panose="02020603050405020304" pitchFamily="18" charset="0"/>
              </a:rPr>
              <a:t>为模板合成</a:t>
            </a:r>
            <a:r>
              <a:rPr lang="en-US" altLang="zh-CN" sz="2800" dirty="0">
                <a:effectLst>
                  <a:outerShdw blurRad="38100" dist="38100" dir="2700000" algn="tl">
                    <a:srgbClr val="C0C0C0"/>
                  </a:outerShdw>
                </a:effectLst>
                <a:latin typeface="Times New Roman" panose="02020603050405020304" pitchFamily="18" charset="0"/>
              </a:rPr>
              <a:t>RNA</a:t>
            </a:r>
            <a:r>
              <a:rPr lang="zh-CN" altLang="en-US" sz="2800" dirty="0">
                <a:effectLst>
                  <a:outerShdw blurRad="38100" dist="38100" dir="2700000" algn="tl">
                    <a:srgbClr val="C0C0C0"/>
                  </a:outerShdw>
                </a:effectLst>
                <a:latin typeface="Times New Roman" panose="02020603050405020304" pitchFamily="18" charset="0"/>
              </a:rPr>
              <a:t>的过程。遗传信息通过转录从</a:t>
            </a:r>
            <a:r>
              <a:rPr lang="en-US" altLang="zh-CN" sz="2800" dirty="0">
                <a:effectLst>
                  <a:outerShdw blurRad="38100" dist="38100" dir="2700000" algn="tl">
                    <a:srgbClr val="C0C0C0"/>
                  </a:outerShdw>
                </a:effectLst>
                <a:latin typeface="Times New Roman" panose="02020603050405020304" pitchFamily="18" charset="0"/>
              </a:rPr>
              <a:t>DNA</a:t>
            </a:r>
            <a:r>
              <a:rPr lang="zh-CN" altLang="en-US" sz="2800" dirty="0">
                <a:effectLst>
                  <a:outerShdw blurRad="38100" dist="38100" dir="2700000" algn="tl">
                    <a:srgbClr val="C0C0C0"/>
                  </a:outerShdw>
                </a:effectLst>
                <a:latin typeface="Times New Roman" panose="02020603050405020304" pitchFamily="18" charset="0"/>
              </a:rPr>
              <a:t>传递到</a:t>
            </a:r>
            <a:r>
              <a:rPr lang="en-US" altLang="zh-CN" sz="2800" dirty="0">
                <a:effectLst>
                  <a:outerShdw blurRad="38100" dist="38100" dir="2700000" algn="tl">
                    <a:srgbClr val="C0C0C0"/>
                  </a:outerShdw>
                </a:effectLst>
                <a:latin typeface="Times New Roman" panose="02020603050405020304" pitchFamily="18" charset="0"/>
              </a:rPr>
              <a:t>RNA。</a:t>
            </a: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rPr>
              <a:t>逆转录：以</a:t>
            </a:r>
            <a:r>
              <a:rPr lang="en-US" altLang="zh-CN" sz="2800" dirty="0">
                <a:effectLst>
                  <a:outerShdw blurRad="38100" dist="38100" dir="2700000" algn="tl">
                    <a:srgbClr val="C0C0C0"/>
                  </a:outerShdw>
                </a:effectLst>
                <a:latin typeface="Times New Roman" panose="02020603050405020304" pitchFamily="18" charset="0"/>
              </a:rPr>
              <a:t>RNA</a:t>
            </a:r>
            <a:r>
              <a:rPr lang="zh-CN" altLang="en-US" sz="2800" dirty="0">
                <a:effectLst>
                  <a:outerShdw blurRad="38100" dist="38100" dir="2700000" algn="tl">
                    <a:srgbClr val="C0C0C0"/>
                  </a:outerShdw>
                </a:effectLst>
                <a:latin typeface="Times New Roman" panose="02020603050405020304" pitchFamily="18" charset="0"/>
              </a:rPr>
              <a:t>为模板</a:t>
            </a:r>
            <a:r>
              <a:rPr lang="zh-CN" altLang="zh-CN" sz="2800" dirty="0">
                <a:effectLst>
                  <a:outerShdw blurRad="38100" dist="38100" dir="2700000" algn="tl">
                    <a:srgbClr val="C0C0C0"/>
                  </a:outerShdw>
                </a:effectLst>
                <a:latin typeface="Times New Roman" panose="02020603050405020304" pitchFamily="18" charset="0"/>
              </a:rPr>
              <a:t>合成</a:t>
            </a:r>
            <a:r>
              <a:rPr lang="en-US" altLang="zh-CN" sz="2800" dirty="0">
                <a:effectLst>
                  <a:outerShdw blurRad="38100" dist="38100" dir="2700000" algn="tl">
                    <a:srgbClr val="C0C0C0"/>
                  </a:outerShdw>
                </a:effectLst>
                <a:latin typeface="Times New Roman" panose="02020603050405020304" pitchFamily="18" charset="0"/>
              </a:rPr>
              <a:t>DNA</a:t>
            </a:r>
            <a:r>
              <a:rPr lang="zh-CN" altLang="zh-CN" sz="2800" dirty="0">
                <a:effectLst>
                  <a:outerShdw blurRad="38100" dist="38100" dir="2700000" algn="tl">
                    <a:srgbClr val="C0C0C0"/>
                  </a:outerShdw>
                </a:effectLst>
                <a:latin typeface="Times New Roman" panose="02020603050405020304" pitchFamily="18" charset="0"/>
              </a:rPr>
              <a:t>的过程</a:t>
            </a:r>
            <a:r>
              <a:rPr lang="zh-CN" altLang="en-US" sz="2800" dirty="0">
                <a:effectLst>
                  <a:outerShdw blurRad="38100" dist="38100" dir="2700000" algn="tl">
                    <a:srgbClr val="C0C0C0"/>
                  </a:outerShdw>
                </a:effectLst>
                <a:latin typeface="Times New Roman" panose="02020603050405020304" pitchFamily="18" charset="0"/>
              </a:rPr>
              <a:t>。</a:t>
            </a: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rPr>
              <a:t>翻译：以</a:t>
            </a:r>
            <a:r>
              <a:rPr lang="en-US" altLang="zh-CN" sz="2800" dirty="0">
                <a:effectLst>
                  <a:outerShdw blurRad="38100" dist="38100" dir="2700000" algn="tl">
                    <a:srgbClr val="C0C0C0"/>
                  </a:outerShdw>
                </a:effectLst>
                <a:latin typeface="Times New Roman" panose="02020603050405020304" pitchFamily="18" charset="0"/>
              </a:rPr>
              <a:t>mRNA</a:t>
            </a:r>
            <a:r>
              <a:rPr lang="zh-CN" altLang="en-US" sz="2800" dirty="0">
                <a:effectLst>
                  <a:outerShdw blurRad="38100" dist="38100" dir="2700000" algn="tl">
                    <a:srgbClr val="C0C0C0"/>
                  </a:outerShdw>
                </a:effectLst>
                <a:latin typeface="Times New Roman" panose="02020603050405020304" pitchFamily="18" charset="0"/>
              </a:rPr>
              <a:t>为模板合成蛋白质的过程。</a:t>
            </a:r>
          </a:p>
        </p:txBody>
      </p:sp>
      <p:cxnSp>
        <p:nvCxnSpPr>
          <p:cNvPr id="6" name="直接连接符 5"/>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plus/>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2"/>
          <p:cNvSpPr>
            <a:spLocks noChangeArrowheads="1"/>
          </p:cNvSpPr>
          <p:nvPr/>
        </p:nvSpPr>
        <p:spPr bwMode="auto">
          <a:xfrm>
            <a:off x="1055689" y="605693"/>
            <a:ext cx="3240111" cy="5910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nSpc>
                <a:spcPct val="130000"/>
              </a:lnSpc>
              <a:spcBef>
                <a:spcPct val="20000"/>
              </a:spcBef>
              <a:buClr>
                <a:srgbClr val="CC0000"/>
              </a:buClr>
              <a:buSzPct val="80000"/>
              <a:buFont typeface="Wingdings" panose="05000000000000000000"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（三）转录终止</a:t>
            </a:r>
            <a:endPar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20515" name="Rectangle 3"/>
          <p:cNvSpPr>
            <a:spLocks noChangeArrowheads="1"/>
          </p:cNvSpPr>
          <p:nvPr/>
        </p:nvSpPr>
        <p:spPr bwMode="auto">
          <a:xfrm>
            <a:off x="1415851" y="1325116"/>
            <a:ext cx="9864725" cy="20945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spAutoFit/>
          </a:bodyPr>
          <a:lstStyle/>
          <a:p>
            <a:pPr marL="360000" indent="-360000">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依赖</a:t>
            </a:r>
            <a:r>
              <a:rPr kumimoji="1" lang="el-GR"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ρ</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因子的转录终止：</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聚合酶遇到终止序列</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终止子</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合成终止。</a:t>
            </a:r>
            <a:r>
              <a:rPr kumimoji="1" lang="el-GR"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 ρ</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因子与转录产物</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结合，</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聚合酶构象发生变化，停止移动。</a:t>
            </a:r>
            <a:r>
              <a:rPr kumimoji="1" lang="el-GR"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 ρ</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因子催化</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从模板</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脱落，从转录复合物释放出来。</a:t>
            </a:r>
            <a:endPar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cxnSp>
        <p:nvCxnSpPr>
          <p:cNvPr id="5" name="直接连接符 4"/>
          <p:cNvCxnSpPr/>
          <p:nvPr/>
        </p:nvCxnSpPr>
        <p:spPr>
          <a:xfrm>
            <a:off x="1077913" y="1196975"/>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 name="直接箭头连接符 1">
            <a:extLst>
              <a:ext uri="{FF2B5EF4-FFF2-40B4-BE49-F238E27FC236}">
                <a16:creationId xmlns:a16="http://schemas.microsoft.com/office/drawing/2014/main" id="{11AFF67A-C4A5-CB1A-9345-79DAAB590893}"/>
              </a:ext>
            </a:extLst>
          </p:cNvPr>
          <p:cNvCxnSpPr/>
          <p:nvPr/>
        </p:nvCxnSpPr>
        <p:spPr>
          <a:xfrm>
            <a:off x="5303912" y="4077072"/>
            <a:ext cx="144000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 name="任意多边形 21">
            <a:extLst>
              <a:ext uri="{FF2B5EF4-FFF2-40B4-BE49-F238E27FC236}">
                <a16:creationId xmlns:a16="http://schemas.microsoft.com/office/drawing/2014/main" id="{22AB0D93-B017-5A3C-E230-9B14FD45C0B1}"/>
              </a:ext>
            </a:extLst>
          </p:cNvPr>
          <p:cNvSpPr/>
          <p:nvPr/>
        </p:nvSpPr>
        <p:spPr>
          <a:xfrm rot="5400000" flipH="1" flipV="1">
            <a:off x="5844032" y="3897072"/>
            <a:ext cx="360000" cy="72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chemeClr val="tx1"/>
            </a:solidFill>
            <a:prstDash val="solid"/>
            <a:headEnd type="none" w="lg" len="lg"/>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4" name="Rectangle 94">
            <a:extLst>
              <a:ext uri="{FF2B5EF4-FFF2-40B4-BE49-F238E27FC236}">
                <a16:creationId xmlns:a16="http://schemas.microsoft.com/office/drawing/2014/main" id="{134E63D8-B358-DD69-777A-F0C5A176F5D1}"/>
              </a:ext>
            </a:extLst>
          </p:cNvPr>
          <p:cNvSpPr>
            <a:spLocks noChangeArrowheads="1"/>
          </p:cNvSpPr>
          <p:nvPr/>
        </p:nvSpPr>
        <p:spPr bwMode="auto">
          <a:xfrm>
            <a:off x="5323262" y="4405656"/>
            <a:ext cx="54822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20000"/>
              </a:spcBef>
              <a:defRPr/>
            </a:pP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ATP</a:t>
            </a:r>
            <a:endPar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 name="Rectangle 94">
            <a:extLst>
              <a:ext uri="{FF2B5EF4-FFF2-40B4-BE49-F238E27FC236}">
                <a16:creationId xmlns:a16="http://schemas.microsoft.com/office/drawing/2014/main" id="{DFF7EA6C-1DEF-6146-CDEF-538F947B96F8}"/>
              </a:ext>
            </a:extLst>
          </p:cNvPr>
          <p:cNvSpPr>
            <a:spLocks noChangeArrowheads="1"/>
          </p:cNvSpPr>
          <p:nvPr/>
        </p:nvSpPr>
        <p:spPr bwMode="auto">
          <a:xfrm>
            <a:off x="5998562" y="4405656"/>
            <a:ext cx="88036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spcBef>
                <a:spcPct val="20000"/>
              </a:spcBef>
              <a:defRPr/>
            </a:pPr>
            <a:r>
              <a:rPr kumimoji="1" lang="en-US" altLang="zh-CN" sz="16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ADP+Pi</a:t>
            </a:r>
            <a:endPar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grpSp>
        <p:nvGrpSpPr>
          <p:cNvPr id="7" name="组合 6">
            <a:extLst>
              <a:ext uri="{FF2B5EF4-FFF2-40B4-BE49-F238E27FC236}">
                <a16:creationId xmlns:a16="http://schemas.microsoft.com/office/drawing/2014/main" id="{FADE07FA-8219-55A5-7AFB-4016BC144FA0}"/>
              </a:ext>
            </a:extLst>
          </p:cNvPr>
          <p:cNvGrpSpPr/>
          <p:nvPr/>
        </p:nvGrpSpPr>
        <p:grpSpPr>
          <a:xfrm>
            <a:off x="1487488" y="3467666"/>
            <a:ext cx="3399890" cy="2297446"/>
            <a:chOff x="1487488" y="1883490"/>
            <a:chExt cx="3399890" cy="2297446"/>
          </a:xfrm>
        </p:grpSpPr>
        <p:sp>
          <p:nvSpPr>
            <p:cNvPr id="8" name="任意多边形: 形状 7">
              <a:extLst>
                <a:ext uri="{FF2B5EF4-FFF2-40B4-BE49-F238E27FC236}">
                  <a16:creationId xmlns:a16="http://schemas.microsoft.com/office/drawing/2014/main" id="{A1B92CB5-AD17-4FC4-6BFC-5AD6F82BE278}"/>
                </a:ext>
              </a:extLst>
            </p:cNvPr>
            <p:cNvSpPr/>
            <p:nvPr/>
          </p:nvSpPr>
          <p:spPr>
            <a:xfrm>
              <a:off x="1991544" y="1883490"/>
              <a:ext cx="1842036" cy="1296144"/>
            </a:xfrm>
            <a:custGeom>
              <a:avLst/>
              <a:gdLst>
                <a:gd name="connsiteX0" fmla="*/ 488056 w 1842036"/>
                <a:gd name="connsiteY0" fmla="*/ 0 h 1296144"/>
                <a:gd name="connsiteX1" fmla="*/ 1362358 w 1842036"/>
                <a:gd name="connsiteY1" fmla="*/ 0 h 1296144"/>
                <a:gd name="connsiteX2" fmla="*/ 1594975 w 1842036"/>
                <a:gd name="connsiteY2" fmla="*/ 71055 h 1296144"/>
                <a:gd name="connsiteX3" fmla="*/ 1642876 w 1842036"/>
                <a:gd name="connsiteY3" fmla="*/ 110577 h 1296144"/>
                <a:gd name="connsiteX4" fmla="*/ 1689097 w 1842036"/>
                <a:gd name="connsiteY4" fmla="*/ 162993 h 1296144"/>
                <a:gd name="connsiteX5" fmla="*/ 1732756 w 1842036"/>
                <a:gd name="connsiteY5" fmla="*/ 230236 h 1296144"/>
                <a:gd name="connsiteX6" fmla="*/ 1743187 w 1842036"/>
                <a:gd name="connsiteY6" fmla="*/ 249452 h 1296144"/>
                <a:gd name="connsiteX7" fmla="*/ 1745909 w 1842036"/>
                <a:gd name="connsiteY7" fmla="*/ 254740 h 1296144"/>
                <a:gd name="connsiteX8" fmla="*/ 1753142 w 1842036"/>
                <a:gd name="connsiteY8" fmla="*/ 278041 h 1296144"/>
                <a:gd name="connsiteX9" fmla="*/ 1769471 w 1842036"/>
                <a:gd name="connsiteY9" fmla="*/ 309757 h 1296144"/>
                <a:gd name="connsiteX10" fmla="*/ 1842036 w 1842036"/>
                <a:gd name="connsiteY10" fmla="*/ 646065 h 1296144"/>
                <a:gd name="connsiteX11" fmla="*/ 1769471 w 1842036"/>
                <a:gd name="connsiteY11" fmla="*/ 982373 h 1296144"/>
                <a:gd name="connsiteX12" fmla="*/ 1756281 w 1842036"/>
                <a:gd name="connsiteY12" fmla="*/ 1007994 h 1296144"/>
                <a:gd name="connsiteX13" fmla="*/ 1749049 w 1842036"/>
                <a:gd name="connsiteY13" fmla="*/ 1031290 h 1296144"/>
                <a:gd name="connsiteX14" fmla="*/ 1735350 w 1842036"/>
                <a:gd name="connsiteY14" fmla="*/ 1057898 h 1296144"/>
                <a:gd name="connsiteX15" fmla="*/ 1689097 w 1842036"/>
                <a:gd name="connsiteY15" fmla="*/ 1129135 h 1296144"/>
                <a:gd name="connsiteX16" fmla="*/ 1629877 w 1842036"/>
                <a:gd name="connsiteY16" fmla="*/ 1196292 h 1296144"/>
                <a:gd name="connsiteX17" fmla="*/ 1594975 w 1842036"/>
                <a:gd name="connsiteY17" fmla="*/ 1225089 h 1296144"/>
                <a:gd name="connsiteX18" fmla="*/ 1362358 w 1842036"/>
                <a:gd name="connsiteY18" fmla="*/ 1296144 h 1296144"/>
                <a:gd name="connsiteX19" fmla="*/ 488056 w 1842036"/>
                <a:gd name="connsiteY19" fmla="*/ 1296144 h 1296144"/>
                <a:gd name="connsiteX20" fmla="*/ 255439 w 1842036"/>
                <a:gd name="connsiteY20" fmla="*/ 1225089 h 1296144"/>
                <a:gd name="connsiteX21" fmla="*/ 207264 w 1842036"/>
                <a:gd name="connsiteY21" fmla="*/ 1185341 h 1296144"/>
                <a:gd name="connsiteX22" fmla="*/ 157701 w 1842036"/>
                <a:gd name="connsiteY22" fmla="*/ 1129135 h 1296144"/>
                <a:gd name="connsiteX23" fmla="*/ 122798 w 1842036"/>
                <a:gd name="connsiteY23" fmla="*/ 1075378 h 1296144"/>
                <a:gd name="connsiteX24" fmla="*/ 122796 w 1842036"/>
                <a:gd name="connsiteY24" fmla="*/ 1075375 h 1296144"/>
                <a:gd name="connsiteX25" fmla="*/ 111449 w 1842036"/>
                <a:gd name="connsiteY25" fmla="*/ 1057899 h 1296144"/>
                <a:gd name="connsiteX26" fmla="*/ 0 w 1842036"/>
                <a:gd name="connsiteY26" fmla="*/ 646065 h 1296144"/>
                <a:gd name="connsiteX27" fmla="*/ 111449 w 1842036"/>
                <a:gd name="connsiteY27" fmla="*/ 234231 h 1296144"/>
                <a:gd name="connsiteX28" fmla="*/ 136080 w 1842036"/>
                <a:gd name="connsiteY28" fmla="*/ 196296 h 1296144"/>
                <a:gd name="connsiteX29" fmla="*/ 136088 w 1842036"/>
                <a:gd name="connsiteY29" fmla="*/ 196281 h 1296144"/>
                <a:gd name="connsiteX30" fmla="*/ 149484 w 1842036"/>
                <a:gd name="connsiteY30" fmla="*/ 175648 h 1296144"/>
                <a:gd name="connsiteX31" fmla="*/ 192277 w 1842036"/>
                <a:gd name="connsiteY31" fmla="*/ 123783 h 1296144"/>
                <a:gd name="connsiteX32" fmla="*/ 194266 w 1842036"/>
                <a:gd name="connsiteY32" fmla="*/ 121527 h 1296144"/>
                <a:gd name="connsiteX33" fmla="*/ 255439 w 1842036"/>
                <a:gd name="connsiteY33" fmla="*/ 71055 h 1296144"/>
                <a:gd name="connsiteX34" fmla="*/ 488056 w 1842036"/>
                <a:gd name="connsiteY34" fmla="*/ 0 h 129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42036" h="1296144">
                  <a:moveTo>
                    <a:pt x="488056" y="0"/>
                  </a:moveTo>
                  <a:lnTo>
                    <a:pt x="1362358" y="0"/>
                  </a:lnTo>
                  <a:cubicBezTo>
                    <a:pt x="1448525" y="0"/>
                    <a:pt x="1528573" y="26194"/>
                    <a:pt x="1594975" y="71055"/>
                  </a:cubicBezTo>
                  <a:lnTo>
                    <a:pt x="1642876" y="110577"/>
                  </a:lnTo>
                  <a:lnTo>
                    <a:pt x="1689097" y="162993"/>
                  </a:lnTo>
                  <a:lnTo>
                    <a:pt x="1732756" y="230236"/>
                  </a:lnTo>
                  <a:lnTo>
                    <a:pt x="1743187" y="249452"/>
                  </a:lnTo>
                  <a:lnTo>
                    <a:pt x="1745909" y="254740"/>
                  </a:lnTo>
                  <a:lnTo>
                    <a:pt x="1753142" y="278041"/>
                  </a:lnTo>
                  <a:lnTo>
                    <a:pt x="1769471" y="309757"/>
                  </a:lnTo>
                  <a:cubicBezTo>
                    <a:pt x="1816197" y="413125"/>
                    <a:pt x="1842036" y="526772"/>
                    <a:pt x="1842036" y="646065"/>
                  </a:cubicBezTo>
                  <a:cubicBezTo>
                    <a:pt x="1842036" y="765359"/>
                    <a:pt x="1816197" y="879005"/>
                    <a:pt x="1769471" y="982373"/>
                  </a:cubicBezTo>
                  <a:lnTo>
                    <a:pt x="1756281" y="1007994"/>
                  </a:lnTo>
                  <a:lnTo>
                    <a:pt x="1749049" y="1031290"/>
                  </a:lnTo>
                  <a:lnTo>
                    <a:pt x="1735350" y="1057898"/>
                  </a:lnTo>
                  <a:cubicBezTo>
                    <a:pt x="1721134" y="1082382"/>
                    <a:pt x="1705691" y="1106152"/>
                    <a:pt x="1689097" y="1129135"/>
                  </a:cubicBezTo>
                  <a:lnTo>
                    <a:pt x="1629877" y="1196292"/>
                  </a:lnTo>
                  <a:lnTo>
                    <a:pt x="1594975" y="1225089"/>
                  </a:lnTo>
                  <a:cubicBezTo>
                    <a:pt x="1528573" y="1269950"/>
                    <a:pt x="1448525" y="1296144"/>
                    <a:pt x="1362358" y="1296144"/>
                  </a:cubicBezTo>
                  <a:lnTo>
                    <a:pt x="488056" y="1296144"/>
                  </a:lnTo>
                  <a:cubicBezTo>
                    <a:pt x="401889" y="1296144"/>
                    <a:pt x="321841" y="1269950"/>
                    <a:pt x="255439" y="1225089"/>
                  </a:cubicBezTo>
                  <a:lnTo>
                    <a:pt x="207264" y="1185341"/>
                  </a:lnTo>
                  <a:lnTo>
                    <a:pt x="157701" y="1129135"/>
                  </a:lnTo>
                  <a:lnTo>
                    <a:pt x="122798" y="1075378"/>
                  </a:lnTo>
                  <a:lnTo>
                    <a:pt x="122796" y="1075375"/>
                  </a:lnTo>
                  <a:lnTo>
                    <a:pt x="111449" y="1057899"/>
                  </a:lnTo>
                  <a:cubicBezTo>
                    <a:pt x="40373" y="935476"/>
                    <a:pt x="0" y="795182"/>
                    <a:pt x="0" y="646065"/>
                  </a:cubicBezTo>
                  <a:cubicBezTo>
                    <a:pt x="0" y="496948"/>
                    <a:pt x="40373" y="356654"/>
                    <a:pt x="111449" y="234231"/>
                  </a:cubicBezTo>
                  <a:lnTo>
                    <a:pt x="136080" y="196296"/>
                  </a:lnTo>
                  <a:lnTo>
                    <a:pt x="136088" y="196281"/>
                  </a:lnTo>
                  <a:lnTo>
                    <a:pt x="149484" y="175648"/>
                  </a:lnTo>
                  <a:lnTo>
                    <a:pt x="192277" y="123783"/>
                  </a:lnTo>
                  <a:lnTo>
                    <a:pt x="194266" y="121527"/>
                  </a:lnTo>
                  <a:lnTo>
                    <a:pt x="255439" y="71055"/>
                  </a:lnTo>
                  <a:cubicBezTo>
                    <a:pt x="321841" y="26194"/>
                    <a:pt x="401889" y="0"/>
                    <a:pt x="488056" y="0"/>
                  </a:cubicBezTo>
                  <a:close/>
                </a:path>
              </a:pathLst>
            </a:custGeom>
            <a:solidFill>
              <a:srgbClr val="FEFFF9"/>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cxnSp>
          <p:nvCxnSpPr>
            <p:cNvPr id="9" name="直接连接符 8">
              <a:extLst>
                <a:ext uri="{FF2B5EF4-FFF2-40B4-BE49-F238E27FC236}">
                  <a16:creationId xmlns:a16="http://schemas.microsoft.com/office/drawing/2014/main" id="{468DFDB4-2B87-FFF4-0C64-243AAAEAC012}"/>
                </a:ext>
              </a:extLst>
            </p:cNvPr>
            <p:cNvCxnSpPr>
              <a:cxnSpLocks/>
            </p:cNvCxnSpPr>
            <p:nvPr/>
          </p:nvCxnSpPr>
          <p:spPr>
            <a:xfrm rot="1800000">
              <a:off x="2576767" y="2569991"/>
              <a:ext cx="0" cy="108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直接连接符 9">
              <a:extLst>
                <a:ext uri="{FF2B5EF4-FFF2-40B4-BE49-F238E27FC236}">
                  <a16:creationId xmlns:a16="http://schemas.microsoft.com/office/drawing/2014/main" id="{7E2BADE2-CBC5-6275-8525-75D669D61DD7}"/>
                </a:ext>
              </a:extLst>
            </p:cNvPr>
            <p:cNvCxnSpPr>
              <a:cxnSpLocks/>
            </p:cNvCxnSpPr>
            <p:nvPr/>
          </p:nvCxnSpPr>
          <p:spPr>
            <a:xfrm>
              <a:off x="3071664" y="2717628"/>
              <a:ext cx="0" cy="108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直接连接符 10">
              <a:extLst>
                <a:ext uri="{FF2B5EF4-FFF2-40B4-BE49-F238E27FC236}">
                  <a16:creationId xmlns:a16="http://schemas.microsoft.com/office/drawing/2014/main" id="{DEABA10D-8BF3-1B70-68E2-9EDF12F9943B}"/>
                </a:ext>
              </a:extLst>
            </p:cNvPr>
            <p:cNvCxnSpPr>
              <a:cxnSpLocks/>
            </p:cNvCxnSpPr>
            <p:nvPr/>
          </p:nvCxnSpPr>
          <p:spPr>
            <a:xfrm rot="-900000">
              <a:off x="3417727" y="2664252"/>
              <a:ext cx="0" cy="108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直接连接符 11">
              <a:extLst>
                <a:ext uri="{FF2B5EF4-FFF2-40B4-BE49-F238E27FC236}">
                  <a16:creationId xmlns:a16="http://schemas.microsoft.com/office/drawing/2014/main" id="{A7897186-76E3-39FB-EDC5-7EE072F756D1}"/>
                </a:ext>
              </a:extLst>
            </p:cNvPr>
            <p:cNvCxnSpPr>
              <a:cxnSpLocks/>
            </p:cNvCxnSpPr>
            <p:nvPr/>
          </p:nvCxnSpPr>
          <p:spPr>
            <a:xfrm rot="-900000">
              <a:off x="3345095" y="2688028"/>
              <a:ext cx="0" cy="108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直接连接符 12">
              <a:extLst>
                <a:ext uri="{FF2B5EF4-FFF2-40B4-BE49-F238E27FC236}">
                  <a16:creationId xmlns:a16="http://schemas.microsoft.com/office/drawing/2014/main" id="{0A8E855F-B9AE-F6F8-BEDE-2764B2AC9D30}"/>
                </a:ext>
              </a:extLst>
            </p:cNvPr>
            <p:cNvCxnSpPr>
              <a:cxnSpLocks/>
            </p:cNvCxnSpPr>
            <p:nvPr/>
          </p:nvCxnSpPr>
          <p:spPr>
            <a:xfrm rot="-600000">
              <a:off x="3255877" y="2707080"/>
              <a:ext cx="0" cy="108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a16="http://schemas.microsoft.com/office/drawing/2014/main" id="{7D97FC8A-39B8-17BD-216D-A97AF05D3048}"/>
                </a:ext>
              </a:extLst>
            </p:cNvPr>
            <p:cNvCxnSpPr>
              <a:cxnSpLocks/>
            </p:cNvCxnSpPr>
            <p:nvPr/>
          </p:nvCxnSpPr>
          <p:spPr>
            <a:xfrm rot="-300000">
              <a:off x="3170197" y="2716503"/>
              <a:ext cx="0" cy="108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a16="http://schemas.microsoft.com/office/drawing/2014/main" id="{E450342E-8585-C34F-B257-6DE68F4BF700}"/>
                </a:ext>
              </a:extLst>
            </p:cNvPr>
            <p:cNvCxnSpPr>
              <a:cxnSpLocks/>
            </p:cNvCxnSpPr>
            <p:nvPr/>
          </p:nvCxnSpPr>
          <p:spPr>
            <a:xfrm rot="1500000">
              <a:off x="2657045" y="2608553"/>
              <a:ext cx="0" cy="108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a16="http://schemas.microsoft.com/office/drawing/2014/main" id="{3EEAA7BB-F946-3E27-2F6F-27923027EAFB}"/>
                </a:ext>
              </a:extLst>
            </p:cNvPr>
            <p:cNvCxnSpPr>
              <a:cxnSpLocks/>
            </p:cNvCxnSpPr>
            <p:nvPr/>
          </p:nvCxnSpPr>
          <p:spPr>
            <a:xfrm rot="1200000">
              <a:off x="2729293" y="2646025"/>
              <a:ext cx="0" cy="108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a16="http://schemas.microsoft.com/office/drawing/2014/main" id="{A6DFC173-8EA2-D001-5364-CBA19E1CEA56}"/>
                </a:ext>
              </a:extLst>
            </p:cNvPr>
            <p:cNvCxnSpPr>
              <a:cxnSpLocks/>
            </p:cNvCxnSpPr>
            <p:nvPr/>
          </p:nvCxnSpPr>
          <p:spPr>
            <a:xfrm rot="1200000">
              <a:off x="2808951" y="2681426"/>
              <a:ext cx="0" cy="108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a16="http://schemas.microsoft.com/office/drawing/2014/main" id="{5AF32B27-E13E-BBCE-F836-EAF6AFF8CC7B}"/>
                </a:ext>
              </a:extLst>
            </p:cNvPr>
            <p:cNvCxnSpPr>
              <a:cxnSpLocks/>
            </p:cNvCxnSpPr>
            <p:nvPr/>
          </p:nvCxnSpPr>
          <p:spPr>
            <a:xfrm rot="900000">
              <a:off x="2895522" y="2703453"/>
              <a:ext cx="0" cy="108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a16="http://schemas.microsoft.com/office/drawing/2014/main" id="{9F40CD8E-D0A0-128E-3D4B-7D89372F35E6}"/>
                </a:ext>
              </a:extLst>
            </p:cNvPr>
            <p:cNvCxnSpPr>
              <a:cxnSpLocks/>
            </p:cNvCxnSpPr>
            <p:nvPr/>
          </p:nvCxnSpPr>
          <p:spPr>
            <a:xfrm rot="600000">
              <a:off x="2982062" y="2717364"/>
              <a:ext cx="0" cy="108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 name="组合 19">
              <a:extLst>
                <a:ext uri="{FF2B5EF4-FFF2-40B4-BE49-F238E27FC236}">
                  <a16:creationId xmlns:a16="http://schemas.microsoft.com/office/drawing/2014/main" id="{85F656E2-7CA3-5B32-FBE7-D6A51FB7A257}"/>
                </a:ext>
              </a:extLst>
            </p:cNvPr>
            <p:cNvGrpSpPr/>
            <p:nvPr/>
          </p:nvGrpSpPr>
          <p:grpSpPr>
            <a:xfrm>
              <a:off x="1487488" y="2060848"/>
              <a:ext cx="3399890" cy="2120088"/>
              <a:chOff x="3395042" y="4407610"/>
              <a:chExt cx="3399890" cy="2120088"/>
            </a:xfrm>
          </p:grpSpPr>
          <p:sp>
            <p:nvSpPr>
              <p:cNvPr id="30" name="Freeform 5602">
                <a:extLst>
                  <a:ext uri="{FF2B5EF4-FFF2-40B4-BE49-F238E27FC236}">
                    <a16:creationId xmlns:a16="http://schemas.microsoft.com/office/drawing/2014/main" id="{700AE230-F3F9-7207-A9C2-623D4FE029A9}"/>
                  </a:ext>
                </a:extLst>
              </p:cNvPr>
              <p:cNvSpPr>
                <a:spLocks noChangeAspect="1"/>
              </p:cNvSpPr>
              <p:nvPr/>
            </p:nvSpPr>
            <p:spPr bwMode="auto">
              <a:xfrm>
                <a:off x="6248596" y="4721359"/>
                <a:ext cx="263176" cy="244624"/>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 name="AutoShape 5627">
                <a:extLst>
                  <a:ext uri="{FF2B5EF4-FFF2-40B4-BE49-F238E27FC236}">
                    <a16:creationId xmlns:a16="http://schemas.microsoft.com/office/drawing/2014/main" id="{57AF9228-637F-69B0-1C11-73E4702C4EBD}"/>
                  </a:ext>
                </a:extLst>
              </p:cNvPr>
              <p:cNvSpPr>
                <a:spLocks noChangeArrowheads="1"/>
              </p:cNvSpPr>
              <p:nvPr/>
            </p:nvSpPr>
            <p:spPr bwMode="auto">
              <a:xfrm>
                <a:off x="6202770" y="4911035"/>
                <a:ext cx="18552" cy="34083"/>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12" name="Freeform 5586">
                <a:extLst>
                  <a:ext uri="{FF2B5EF4-FFF2-40B4-BE49-F238E27FC236}">
                    <a16:creationId xmlns:a16="http://schemas.microsoft.com/office/drawing/2014/main" id="{BE257BD5-F19E-1CBC-0FCE-556635E3C39B}"/>
                  </a:ext>
                </a:extLst>
              </p:cNvPr>
              <p:cNvSpPr>
                <a:spLocks noChangeAspect="1"/>
              </p:cNvSpPr>
              <p:nvPr/>
            </p:nvSpPr>
            <p:spPr bwMode="auto">
              <a:xfrm>
                <a:off x="3523522" y="4699201"/>
                <a:ext cx="263176" cy="244624"/>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0513" name="AutoShape 5587">
                <a:extLst>
                  <a:ext uri="{FF2B5EF4-FFF2-40B4-BE49-F238E27FC236}">
                    <a16:creationId xmlns:a16="http://schemas.microsoft.com/office/drawing/2014/main" id="{9E9CD53C-5AFF-F2D8-2E92-BE48EF5E3839}"/>
                  </a:ext>
                </a:extLst>
              </p:cNvPr>
              <p:cNvSpPr>
                <a:spLocks noChangeArrowheads="1"/>
              </p:cNvSpPr>
              <p:nvPr/>
            </p:nvSpPr>
            <p:spPr bwMode="auto">
              <a:xfrm>
                <a:off x="3970921" y="4895935"/>
                <a:ext cx="18120" cy="2631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16" name="Freeform 5588">
                <a:extLst>
                  <a:ext uri="{FF2B5EF4-FFF2-40B4-BE49-F238E27FC236}">
                    <a16:creationId xmlns:a16="http://schemas.microsoft.com/office/drawing/2014/main" id="{DCA3427E-541F-757B-707E-4B3011E4E252}"/>
                  </a:ext>
                </a:extLst>
              </p:cNvPr>
              <p:cNvSpPr>
                <a:spLocks noChangeAspect="1"/>
              </p:cNvSpPr>
              <p:nvPr/>
            </p:nvSpPr>
            <p:spPr bwMode="auto">
              <a:xfrm>
                <a:off x="3881182" y="4699201"/>
                <a:ext cx="263176" cy="244624"/>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0517" name="AutoShape 5594">
                <a:extLst>
                  <a:ext uri="{FF2B5EF4-FFF2-40B4-BE49-F238E27FC236}">
                    <a16:creationId xmlns:a16="http://schemas.microsoft.com/office/drawing/2014/main" id="{F59F6A8E-1E72-011F-E8EE-5B10A6562AF2}"/>
                  </a:ext>
                </a:extLst>
              </p:cNvPr>
              <p:cNvSpPr>
                <a:spLocks noChangeArrowheads="1"/>
              </p:cNvSpPr>
              <p:nvPr/>
            </p:nvSpPr>
            <p:spPr bwMode="auto">
              <a:xfrm>
                <a:off x="6132257" y="4910307"/>
                <a:ext cx="18552" cy="34083"/>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18" name="Freeform 5595">
                <a:extLst>
                  <a:ext uri="{FF2B5EF4-FFF2-40B4-BE49-F238E27FC236}">
                    <a16:creationId xmlns:a16="http://schemas.microsoft.com/office/drawing/2014/main" id="{CD673024-F5D7-9E39-1266-16FDD0BD0B98}"/>
                  </a:ext>
                </a:extLst>
              </p:cNvPr>
              <p:cNvSpPr>
                <a:spLocks noChangeAspect="1"/>
              </p:cNvSpPr>
              <p:nvPr/>
            </p:nvSpPr>
            <p:spPr bwMode="auto">
              <a:xfrm>
                <a:off x="5745542" y="4721359"/>
                <a:ext cx="263176" cy="244624"/>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0519" name="Freeform 5596">
                <a:extLst>
                  <a:ext uri="{FF2B5EF4-FFF2-40B4-BE49-F238E27FC236}">
                    <a16:creationId xmlns:a16="http://schemas.microsoft.com/office/drawing/2014/main" id="{DDF30743-E40B-D197-05C4-8C65E7DB810E}"/>
                  </a:ext>
                </a:extLst>
              </p:cNvPr>
              <p:cNvSpPr>
                <a:spLocks noChangeAspect="1"/>
              </p:cNvSpPr>
              <p:nvPr/>
            </p:nvSpPr>
            <p:spPr bwMode="auto">
              <a:xfrm>
                <a:off x="6097418" y="4721359"/>
                <a:ext cx="263176" cy="244624"/>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0520" name="AutoShape 5597">
                <a:extLst>
                  <a:ext uri="{FF2B5EF4-FFF2-40B4-BE49-F238E27FC236}">
                    <a16:creationId xmlns:a16="http://schemas.microsoft.com/office/drawing/2014/main" id="{367B1906-F117-A835-BAE9-293009156AE7}"/>
                  </a:ext>
                </a:extLst>
              </p:cNvPr>
              <p:cNvSpPr>
                <a:spLocks noChangeArrowheads="1"/>
              </p:cNvSpPr>
              <p:nvPr/>
            </p:nvSpPr>
            <p:spPr bwMode="auto">
              <a:xfrm>
                <a:off x="6354271" y="4800312"/>
                <a:ext cx="19414" cy="73775"/>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21" name="AutoShape 5598">
                <a:extLst>
                  <a:ext uri="{FF2B5EF4-FFF2-40B4-BE49-F238E27FC236}">
                    <a16:creationId xmlns:a16="http://schemas.microsoft.com/office/drawing/2014/main" id="{30A6B02E-DD1A-C4CF-33C1-B7564A98833A}"/>
                  </a:ext>
                </a:extLst>
              </p:cNvPr>
              <p:cNvSpPr>
                <a:spLocks noChangeArrowheads="1"/>
              </p:cNvSpPr>
              <p:nvPr/>
            </p:nvSpPr>
            <p:spPr bwMode="auto">
              <a:xfrm>
                <a:off x="6305363" y="4840004"/>
                <a:ext cx="18983" cy="96210"/>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22" name="AutoShape 5599">
                <a:extLst>
                  <a:ext uri="{FF2B5EF4-FFF2-40B4-BE49-F238E27FC236}">
                    <a16:creationId xmlns:a16="http://schemas.microsoft.com/office/drawing/2014/main" id="{798967A3-9459-56DA-07AD-70E8AECA771A}"/>
                  </a:ext>
                </a:extLst>
              </p:cNvPr>
              <p:cNvSpPr>
                <a:spLocks noChangeArrowheads="1"/>
              </p:cNvSpPr>
              <p:nvPr/>
            </p:nvSpPr>
            <p:spPr bwMode="auto">
              <a:xfrm>
                <a:off x="6305363" y="4743362"/>
                <a:ext cx="18983" cy="9664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23" name="AutoShape 5600">
                <a:extLst>
                  <a:ext uri="{FF2B5EF4-FFF2-40B4-BE49-F238E27FC236}">
                    <a16:creationId xmlns:a16="http://schemas.microsoft.com/office/drawing/2014/main" id="{5D0F47BE-65EE-A301-9767-5038233E8AFE}"/>
                  </a:ext>
                </a:extLst>
              </p:cNvPr>
              <p:cNvSpPr>
                <a:spLocks noChangeArrowheads="1"/>
              </p:cNvSpPr>
              <p:nvPr/>
            </p:nvSpPr>
            <p:spPr bwMode="auto">
              <a:xfrm>
                <a:off x="6251616" y="4805391"/>
                <a:ext cx="18552" cy="78270"/>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24" name="AutoShape 5605">
                <a:extLst>
                  <a:ext uri="{FF2B5EF4-FFF2-40B4-BE49-F238E27FC236}">
                    <a16:creationId xmlns:a16="http://schemas.microsoft.com/office/drawing/2014/main" id="{F911F197-EE20-EC46-98E9-C5881E612E27}"/>
                  </a:ext>
                </a:extLst>
              </p:cNvPr>
              <p:cNvSpPr>
                <a:spLocks noChangeArrowheads="1"/>
              </p:cNvSpPr>
              <p:nvPr/>
            </p:nvSpPr>
            <p:spPr bwMode="auto">
              <a:xfrm>
                <a:off x="3771598" y="4700063"/>
                <a:ext cx="19846" cy="81541"/>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25" name="AutoShape 5606">
                <a:extLst>
                  <a:ext uri="{FF2B5EF4-FFF2-40B4-BE49-F238E27FC236}">
                    <a16:creationId xmlns:a16="http://schemas.microsoft.com/office/drawing/2014/main" id="{EFABC3B2-D1DA-F1B7-7630-CF24A0C89239}"/>
                  </a:ext>
                </a:extLst>
              </p:cNvPr>
              <p:cNvSpPr>
                <a:spLocks noChangeArrowheads="1"/>
              </p:cNvSpPr>
              <p:nvPr/>
            </p:nvSpPr>
            <p:spPr bwMode="auto">
              <a:xfrm>
                <a:off x="3771598" y="4779016"/>
                <a:ext cx="19846" cy="8154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26" name="AutoShape 5607">
                <a:extLst>
                  <a:ext uri="{FF2B5EF4-FFF2-40B4-BE49-F238E27FC236}">
                    <a16:creationId xmlns:a16="http://schemas.microsoft.com/office/drawing/2014/main" id="{91C2DE61-C496-638C-AE0A-3547D3E1202F}"/>
                  </a:ext>
                </a:extLst>
              </p:cNvPr>
              <p:cNvSpPr>
                <a:spLocks noChangeArrowheads="1"/>
              </p:cNvSpPr>
              <p:nvPr/>
            </p:nvSpPr>
            <p:spPr bwMode="auto">
              <a:xfrm>
                <a:off x="4076191" y="4729401"/>
                <a:ext cx="17257" cy="88053"/>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27" name="AutoShape 5609">
                <a:extLst>
                  <a:ext uri="{FF2B5EF4-FFF2-40B4-BE49-F238E27FC236}">
                    <a16:creationId xmlns:a16="http://schemas.microsoft.com/office/drawing/2014/main" id="{39DA4582-FBA2-7ACA-DC96-0E8570CB941D}"/>
                  </a:ext>
                </a:extLst>
              </p:cNvPr>
              <p:cNvSpPr>
                <a:spLocks noChangeArrowheads="1"/>
              </p:cNvSpPr>
              <p:nvPr/>
            </p:nvSpPr>
            <p:spPr bwMode="auto">
              <a:xfrm>
                <a:off x="3831567" y="4822160"/>
                <a:ext cx="17257" cy="9879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28" name="AutoShape 5610">
                <a:extLst>
                  <a:ext uri="{FF2B5EF4-FFF2-40B4-BE49-F238E27FC236}">
                    <a16:creationId xmlns:a16="http://schemas.microsoft.com/office/drawing/2014/main" id="{6CC8EB7C-02BC-AE9A-CE86-042C4539C83F}"/>
                  </a:ext>
                </a:extLst>
              </p:cNvPr>
              <p:cNvSpPr>
                <a:spLocks noChangeArrowheads="1"/>
              </p:cNvSpPr>
              <p:nvPr/>
            </p:nvSpPr>
            <p:spPr bwMode="auto">
              <a:xfrm>
                <a:off x="3831567" y="4724655"/>
                <a:ext cx="17257" cy="9879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29" name="AutoShape 5611">
                <a:extLst>
                  <a:ext uri="{FF2B5EF4-FFF2-40B4-BE49-F238E27FC236}">
                    <a16:creationId xmlns:a16="http://schemas.microsoft.com/office/drawing/2014/main" id="{F0DF3498-4CD7-3367-5F55-AD43E776FA38}"/>
                  </a:ext>
                </a:extLst>
              </p:cNvPr>
              <p:cNvSpPr>
                <a:spLocks noChangeArrowheads="1"/>
              </p:cNvSpPr>
              <p:nvPr/>
            </p:nvSpPr>
            <p:spPr bwMode="auto">
              <a:xfrm>
                <a:off x="4131846" y="4702221"/>
                <a:ext cx="17257" cy="70324"/>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30" name="AutoShape 5613">
                <a:extLst>
                  <a:ext uri="{FF2B5EF4-FFF2-40B4-BE49-F238E27FC236}">
                    <a16:creationId xmlns:a16="http://schemas.microsoft.com/office/drawing/2014/main" id="{7FCE063D-EABE-9834-5D69-7C15E4B1B08E}"/>
                  </a:ext>
                </a:extLst>
              </p:cNvPr>
              <p:cNvSpPr>
                <a:spLocks noChangeArrowheads="1"/>
              </p:cNvSpPr>
              <p:nvPr/>
            </p:nvSpPr>
            <p:spPr bwMode="auto">
              <a:xfrm>
                <a:off x="3890243" y="4868755"/>
                <a:ext cx="17257" cy="72481"/>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31" name="AutoShape 5614">
                <a:extLst>
                  <a:ext uri="{FF2B5EF4-FFF2-40B4-BE49-F238E27FC236}">
                    <a16:creationId xmlns:a16="http://schemas.microsoft.com/office/drawing/2014/main" id="{E61581A9-AB04-B9FA-EED2-0813019E3248}"/>
                  </a:ext>
                </a:extLst>
              </p:cNvPr>
              <p:cNvSpPr>
                <a:spLocks noChangeArrowheads="1"/>
              </p:cNvSpPr>
              <p:nvPr/>
            </p:nvSpPr>
            <p:spPr bwMode="auto">
              <a:xfrm>
                <a:off x="3890243" y="4795842"/>
                <a:ext cx="17257" cy="7248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32" name="AutoShape 5615">
                <a:extLst>
                  <a:ext uri="{FF2B5EF4-FFF2-40B4-BE49-F238E27FC236}">
                    <a16:creationId xmlns:a16="http://schemas.microsoft.com/office/drawing/2014/main" id="{51B98209-404F-E5D8-6EC7-9A5517C44B9E}"/>
                  </a:ext>
                </a:extLst>
              </p:cNvPr>
              <p:cNvSpPr>
                <a:spLocks noChangeArrowheads="1"/>
              </p:cNvSpPr>
              <p:nvPr/>
            </p:nvSpPr>
            <p:spPr bwMode="auto">
              <a:xfrm>
                <a:off x="4020104" y="4787645"/>
                <a:ext cx="17257" cy="76795"/>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33" name="AutoShape 5617">
                <a:extLst>
                  <a:ext uri="{FF2B5EF4-FFF2-40B4-BE49-F238E27FC236}">
                    <a16:creationId xmlns:a16="http://schemas.microsoft.com/office/drawing/2014/main" id="{5EBA3E4C-A48E-4EA0-F40E-633FEBE803C6}"/>
                  </a:ext>
                </a:extLst>
              </p:cNvPr>
              <p:cNvSpPr>
                <a:spLocks noChangeArrowheads="1"/>
              </p:cNvSpPr>
              <p:nvPr/>
            </p:nvSpPr>
            <p:spPr bwMode="auto">
              <a:xfrm>
                <a:off x="3970921" y="4869186"/>
                <a:ext cx="18120" cy="26749"/>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34" name="AutoShape 5622">
                <a:extLst>
                  <a:ext uri="{FF2B5EF4-FFF2-40B4-BE49-F238E27FC236}">
                    <a16:creationId xmlns:a16="http://schemas.microsoft.com/office/drawing/2014/main" id="{CFAEFBD5-E1B7-9DA4-5C21-F16DD0917920}"/>
                  </a:ext>
                </a:extLst>
              </p:cNvPr>
              <p:cNvSpPr>
                <a:spLocks noChangeArrowheads="1"/>
              </p:cNvSpPr>
              <p:nvPr/>
            </p:nvSpPr>
            <p:spPr bwMode="auto">
              <a:xfrm>
                <a:off x="4183059" y="4738340"/>
                <a:ext cx="18552" cy="34515"/>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35" name="AutoShape 5635">
                <a:extLst>
                  <a:ext uri="{FF2B5EF4-FFF2-40B4-BE49-F238E27FC236}">
                    <a16:creationId xmlns:a16="http://schemas.microsoft.com/office/drawing/2014/main" id="{31A2E0E7-4B69-B80D-A33F-4ABABD060D35}"/>
                  </a:ext>
                </a:extLst>
              </p:cNvPr>
              <p:cNvSpPr>
                <a:spLocks noChangeArrowheads="1"/>
              </p:cNvSpPr>
              <p:nvPr/>
            </p:nvSpPr>
            <p:spPr bwMode="auto">
              <a:xfrm flipV="1">
                <a:off x="5834189" y="4813080"/>
                <a:ext cx="18120" cy="88053"/>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36" name="AutoShape 5636">
                <a:extLst>
                  <a:ext uri="{FF2B5EF4-FFF2-40B4-BE49-F238E27FC236}">
                    <a16:creationId xmlns:a16="http://schemas.microsoft.com/office/drawing/2014/main" id="{CA9AFF46-0313-A5E2-4895-6B588C6AD048}"/>
                  </a:ext>
                </a:extLst>
              </p:cNvPr>
              <p:cNvSpPr>
                <a:spLocks noChangeArrowheads="1"/>
              </p:cNvSpPr>
              <p:nvPr/>
            </p:nvSpPr>
            <p:spPr bwMode="auto">
              <a:xfrm>
                <a:off x="5775049" y="4866887"/>
                <a:ext cx="21140" cy="88053"/>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37" name="AutoShape 5639">
                <a:extLst>
                  <a:ext uri="{FF2B5EF4-FFF2-40B4-BE49-F238E27FC236}">
                    <a16:creationId xmlns:a16="http://schemas.microsoft.com/office/drawing/2014/main" id="{A51078E2-7319-624A-23C9-76C41EFB92D9}"/>
                  </a:ext>
                </a:extLst>
              </p:cNvPr>
              <p:cNvSpPr>
                <a:spLocks noChangeArrowheads="1"/>
              </p:cNvSpPr>
              <p:nvPr/>
            </p:nvSpPr>
            <p:spPr bwMode="auto">
              <a:xfrm>
                <a:off x="5715322" y="4898679"/>
                <a:ext cx="17257" cy="5910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38" name="AutoShape 5640">
                <a:extLst>
                  <a:ext uri="{FF2B5EF4-FFF2-40B4-BE49-F238E27FC236}">
                    <a16:creationId xmlns:a16="http://schemas.microsoft.com/office/drawing/2014/main" id="{66D99255-B814-63E6-BDF6-4F7A588A573F}"/>
                  </a:ext>
                </a:extLst>
              </p:cNvPr>
              <p:cNvSpPr>
                <a:spLocks noChangeArrowheads="1"/>
              </p:cNvSpPr>
              <p:nvPr/>
            </p:nvSpPr>
            <p:spPr bwMode="auto">
              <a:xfrm flipV="1">
                <a:off x="5874596" y="4735035"/>
                <a:ext cx="19414" cy="48919"/>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39" name="AutoShape 5641">
                <a:extLst>
                  <a:ext uri="{FF2B5EF4-FFF2-40B4-BE49-F238E27FC236}">
                    <a16:creationId xmlns:a16="http://schemas.microsoft.com/office/drawing/2014/main" id="{BB731A90-8A43-BE77-6F77-F7F135994C2E}"/>
                  </a:ext>
                </a:extLst>
              </p:cNvPr>
              <p:cNvSpPr>
                <a:spLocks noChangeArrowheads="1"/>
              </p:cNvSpPr>
              <p:nvPr/>
            </p:nvSpPr>
            <p:spPr bwMode="auto">
              <a:xfrm flipV="1">
                <a:off x="5874596" y="4783155"/>
                <a:ext cx="19414" cy="48919"/>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40" name="AutoShape 5642">
                <a:extLst>
                  <a:ext uri="{FF2B5EF4-FFF2-40B4-BE49-F238E27FC236}">
                    <a16:creationId xmlns:a16="http://schemas.microsoft.com/office/drawing/2014/main" id="{B5543AD0-1792-8AA2-9234-9648EBC0BC00}"/>
                  </a:ext>
                </a:extLst>
              </p:cNvPr>
              <p:cNvSpPr>
                <a:spLocks noChangeArrowheads="1"/>
              </p:cNvSpPr>
              <p:nvPr/>
            </p:nvSpPr>
            <p:spPr bwMode="auto">
              <a:xfrm>
                <a:off x="5982448" y="4726536"/>
                <a:ext cx="20709" cy="5910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41" name="AutoShape 5643">
                <a:extLst>
                  <a:ext uri="{FF2B5EF4-FFF2-40B4-BE49-F238E27FC236}">
                    <a16:creationId xmlns:a16="http://schemas.microsoft.com/office/drawing/2014/main" id="{F9EF5F63-A73D-7017-47EB-EC638A786223}"/>
                  </a:ext>
                </a:extLst>
              </p:cNvPr>
              <p:cNvSpPr>
                <a:spLocks noChangeArrowheads="1"/>
              </p:cNvSpPr>
              <p:nvPr/>
            </p:nvSpPr>
            <p:spPr bwMode="auto">
              <a:xfrm>
                <a:off x="6132257" y="4875792"/>
                <a:ext cx="18552" cy="34515"/>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42" name="AutoShape 5644">
                <a:extLst>
                  <a:ext uri="{FF2B5EF4-FFF2-40B4-BE49-F238E27FC236}">
                    <a16:creationId xmlns:a16="http://schemas.microsoft.com/office/drawing/2014/main" id="{FEFEBB61-55BB-FD52-CD2E-52AE0A8D9FD3}"/>
                  </a:ext>
                </a:extLst>
              </p:cNvPr>
              <p:cNvSpPr>
                <a:spLocks noChangeArrowheads="1"/>
              </p:cNvSpPr>
              <p:nvPr/>
            </p:nvSpPr>
            <p:spPr bwMode="auto">
              <a:xfrm>
                <a:off x="6251616" y="4883853"/>
                <a:ext cx="18552" cy="78270"/>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43" name="AutoShape 5645">
                <a:extLst>
                  <a:ext uri="{FF2B5EF4-FFF2-40B4-BE49-F238E27FC236}">
                    <a16:creationId xmlns:a16="http://schemas.microsoft.com/office/drawing/2014/main" id="{F97F728C-9B0D-A7D8-3082-5BB8C5D32D71}"/>
                  </a:ext>
                </a:extLst>
              </p:cNvPr>
              <p:cNvSpPr>
                <a:spLocks noChangeArrowheads="1"/>
              </p:cNvSpPr>
              <p:nvPr/>
            </p:nvSpPr>
            <p:spPr bwMode="auto">
              <a:xfrm>
                <a:off x="6354271" y="4727830"/>
                <a:ext cx="19414" cy="73775"/>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44" name="AutoShape 5646">
                <a:extLst>
                  <a:ext uri="{FF2B5EF4-FFF2-40B4-BE49-F238E27FC236}">
                    <a16:creationId xmlns:a16="http://schemas.microsoft.com/office/drawing/2014/main" id="{0ABB879B-4DD6-9BC0-59C0-C0ECDEE8983F}"/>
                  </a:ext>
                </a:extLst>
              </p:cNvPr>
              <p:cNvSpPr>
                <a:spLocks noChangeArrowheads="1"/>
              </p:cNvSpPr>
              <p:nvPr/>
            </p:nvSpPr>
            <p:spPr bwMode="auto">
              <a:xfrm>
                <a:off x="5982448" y="4784780"/>
                <a:ext cx="20709" cy="5910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45" name="AutoShape 5647">
                <a:extLst>
                  <a:ext uri="{FF2B5EF4-FFF2-40B4-BE49-F238E27FC236}">
                    <a16:creationId xmlns:a16="http://schemas.microsoft.com/office/drawing/2014/main" id="{BD7FCF88-33E4-4E35-7E2F-544D3C3899C3}"/>
                  </a:ext>
                </a:extLst>
              </p:cNvPr>
              <p:cNvSpPr>
                <a:spLocks noChangeArrowheads="1"/>
              </p:cNvSpPr>
              <p:nvPr/>
            </p:nvSpPr>
            <p:spPr bwMode="auto">
              <a:xfrm>
                <a:off x="6030526" y="4829218"/>
                <a:ext cx="17257" cy="95347"/>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46" name="AutoShape 5648">
                <a:extLst>
                  <a:ext uri="{FF2B5EF4-FFF2-40B4-BE49-F238E27FC236}">
                    <a16:creationId xmlns:a16="http://schemas.microsoft.com/office/drawing/2014/main" id="{CD171F27-4817-7DAA-018D-952CC03B2821}"/>
                  </a:ext>
                </a:extLst>
              </p:cNvPr>
              <p:cNvSpPr>
                <a:spLocks noChangeArrowheads="1"/>
              </p:cNvSpPr>
              <p:nvPr/>
            </p:nvSpPr>
            <p:spPr bwMode="auto">
              <a:xfrm>
                <a:off x="6030526" y="4733871"/>
                <a:ext cx="17257" cy="95347"/>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47" name="AutoShape 5649">
                <a:extLst>
                  <a:ext uri="{FF2B5EF4-FFF2-40B4-BE49-F238E27FC236}">
                    <a16:creationId xmlns:a16="http://schemas.microsoft.com/office/drawing/2014/main" id="{A5046415-5409-F58B-D0EE-53E51E85314E}"/>
                  </a:ext>
                </a:extLst>
              </p:cNvPr>
              <p:cNvSpPr>
                <a:spLocks noChangeArrowheads="1"/>
              </p:cNvSpPr>
              <p:nvPr/>
            </p:nvSpPr>
            <p:spPr bwMode="auto">
              <a:xfrm>
                <a:off x="6081314" y="4790010"/>
                <a:ext cx="18552" cy="88053"/>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48" name="AutoShape 5650">
                <a:extLst>
                  <a:ext uri="{FF2B5EF4-FFF2-40B4-BE49-F238E27FC236}">
                    <a16:creationId xmlns:a16="http://schemas.microsoft.com/office/drawing/2014/main" id="{3F8D6765-6B16-F808-61B1-E5AAD7391F1F}"/>
                  </a:ext>
                </a:extLst>
              </p:cNvPr>
              <p:cNvSpPr>
                <a:spLocks noChangeArrowheads="1"/>
              </p:cNvSpPr>
              <p:nvPr/>
            </p:nvSpPr>
            <p:spPr bwMode="auto">
              <a:xfrm>
                <a:off x="6081314" y="4877970"/>
                <a:ext cx="18552" cy="8369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49" name="AutoShape 5657">
                <a:extLst>
                  <a:ext uri="{FF2B5EF4-FFF2-40B4-BE49-F238E27FC236}">
                    <a16:creationId xmlns:a16="http://schemas.microsoft.com/office/drawing/2014/main" id="{7431633F-EEF1-B95E-5549-BACA4C7ED5A6}"/>
                  </a:ext>
                </a:extLst>
              </p:cNvPr>
              <p:cNvSpPr>
                <a:spLocks noChangeArrowheads="1"/>
              </p:cNvSpPr>
              <p:nvPr/>
            </p:nvSpPr>
            <p:spPr bwMode="auto">
              <a:xfrm>
                <a:off x="3721983" y="4752267"/>
                <a:ext cx="18552" cy="34083"/>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50" name="AutoShape 5658">
                <a:extLst>
                  <a:ext uri="{FF2B5EF4-FFF2-40B4-BE49-F238E27FC236}">
                    <a16:creationId xmlns:a16="http://schemas.microsoft.com/office/drawing/2014/main" id="{C33B5121-9BB2-74CE-8E64-6115242EFF6E}"/>
                  </a:ext>
                </a:extLst>
              </p:cNvPr>
              <p:cNvSpPr>
                <a:spLocks noChangeArrowheads="1"/>
              </p:cNvSpPr>
              <p:nvPr/>
            </p:nvSpPr>
            <p:spPr bwMode="auto">
              <a:xfrm>
                <a:off x="3721983" y="4717752"/>
                <a:ext cx="18552" cy="34515"/>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51" name="Freeform 5659">
                <a:extLst>
                  <a:ext uri="{FF2B5EF4-FFF2-40B4-BE49-F238E27FC236}">
                    <a16:creationId xmlns:a16="http://schemas.microsoft.com/office/drawing/2014/main" id="{5ADE0140-E39F-32AE-928F-157EE74CFD98}"/>
                  </a:ext>
                </a:extLst>
              </p:cNvPr>
              <p:cNvSpPr>
                <a:spLocks noChangeAspect="1"/>
              </p:cNvSpPr>
              <p:nvPr/>
            </p:nvSpPr>
            <p:spPr bwMode="auto">
              <a:xfrm flipH="1">
                <a:off x="3629656" y="4699201"/>
                <a:ext cx="263176" cy="244624"/>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0552" name="矩形 320551">
                <a:extLst>
                  <a:ext uri="{FF2B5EF4-FFF2-40B4-BE49-F238E27FC236}">
                    <a16:creationId xmlns:a16="http://schemas.microsoft.com/office/drawing/2014/main" id="{1ACCF894-1C8E-A85A-3BB5-146D2B3DD6C0}"/>
                  </a:ext>
                </a:extLst>
              </p:cNvPr>
              <p:cNvSpPr/>
              <p:nvPr/>
            </p:nvSpPr>
            <p:spPr>
              <a:xfrm>
                <a:off x="3473782" y="4407610"/>
                <a:ext cx="416461" cy="226874"/>
              </a:xfrm>
              <a:prstGeom prst="rect">
                <a:avLst/>
              </a:prstGeom>
            </p:spPr>
            <p:txBody>
              <a:bodyPr wrap="none">
                <a:spAutoFit/>
              </a:bodyPr>
              <a:lstStyle/>
              <a:p>
                <a:r>
                  <a:rPr lang="en-US" altLang="zh-CN" sz="1200" dirty="0">
                    <a:effectLst>
                      <a:outerShdw blurRad="38100" dist="38100" dir="2700000" algn="tl">
                        <a:srgbClr val="000000">
                          <a:alpha val="43137"/>
                        </a:srgbClr>
                      </a:outerShdw>
                    </a:effectLst>
                  </a:rPr>
                  <a:t>DNA</a:t>
                </a:r>
                <a:endParaRPr lang="zh-CN" altLang="en-US" sz="1200" dirty="0">
                  <a:effectLst>
                    <a:outerShdw blurRad="38100" dist="38100" dir="2700000" algn="tl">
                      <a:srgbClr val="000000">
                        <a:alpha val="43137"/>
                      </a:srgbClr>
                    </a:outerShdw>
                  </a:effectLst>
                </a:endParaRPr>
              </a:p>
            </p:txBody>
          </p:sp>
          <p:sp>
            <p:nvSpPr>
              <p:cNvPr id="320553" name="矩形 320552">
                <a:extLst>
                  <a:ext uri="{FF2B5EF4-FFF2-40B4-BE49-F238E27FC236}">
                    <a16:creationId xmlns:a16="http://schemas.microsoft.com/office/drawing/2014/main" id="{F8EEA7AF-10BB-6237-9EF6-CDBC4D64CEA7}"/>
                  </a:ext>
                </a:extLst>
              </p:cNvPr>
              <p:cNvSpPr/>
              <p:nvPr/>
            </p:nvSpPr>
            <p:spPr>
              <a:xfrm>
                <a:off x="4451700" y="5219974"/>
                <a:ext cx="416461" cy="226874"/>
              </a:xfrm>
              <a:prstGeom prst="rect">
                <a:avLst/>
              </a:prstGeom>
            </p:spPr>
            <p:txBody>
              <a:bodyPr wrap="none">
                <a:spAutoFit/>
              </a:bodyPr>
              <a:lstStyle/>
              <a:p>
                <a:r>
                  <a:rPr lang="en-US" altLang="zh-CN" sz="1200" dirty="0">
                    <a:effectLst>
                      <a:outerShdw blurRad="38100" dist="38100" dir="2700000" algn="tl">
                        <a:srgbClr val="000000">
                          <a:alpha val="43137"/>
                        </a:srgbClr>
                      </a:outerShdw>
                    </a:effectLst>
                  </a:rPr>
                  <a:t>RNA</a:t>
                </a:r>
                <a:endParaRPr lang="zh-CN" altLang="en-US" sz="1200" dirty="0">
                  <a:effectLst>
                    <a:outerShdw blurRad="38100" dist="38100" dir="2700000" algn="tl">
                      <a:srgbClr val="000000">
                        <a:alpha val="43137"/>
                      </a:srgbClr>
                    </a:outerShdw>
                  </a:effectLst>
                </a:endParaRPr>
              </a:p>
            </p:txBody>
          </p:sp>
          <p:sp>
            <p:nvSpPr>
              <p:cNvPr id="320554" name="矩形 320553">
                <a:extLst>
                  <a:ext uri="{FF2B5EF4-FFF2-40B4-BE49-F238E27FC236}">
                    <a16:creationId xmlns:a16="http://schemas.microsoft.com/office/drawing/2014/main" id="{A520FEC2-174D-27BD-C3BE-30D3F2416002}"/>
                  </a:ext>
                </a:extLst>
              </p:cNvPr>
              <p:cNvSpPr/>
              <p:nvPr/>
            </p:nvSpPr>
            <p:spPr>
              <a:xfrm>
                <a:off x="4633573" y="4653136"/>
                <a:ext cx="655414" cy="226874"/>
              </a:xfrm>
              <a:prstGeom prst="rect">
                <a:avLst/>
              </a:prstGeom>
            </p:spPr>
            <p:txBody>
              <a:bodyPr wrap="none">
                <a:spAutoFit/>
              </a:bodyPr>
              <a:lstStyle/>
              <a:p>
                <a:r>
                  <a:rPr lang="zh-CN" altLang="en-US" sz="1200" dirty="0">
                    <a:effectLst>
                      <a:outerShdw blurRad="38100" dist="38100" dir="2700000" algn="tl">
                        <a:srgbClr val="000000">
                          <a:alpha val="43137"/>
                        </a:srgbClr>
                      </a:outerShdw>
                    </a:effectLst>
                    <a:ea typeface="方正姚体" panose="02010601030101010101" pitchFamily="2" charset="-122"/>
                  </a:rPr>
                  <a:t>转录方向</a:t>
                </a:r>
              </a:p>
            </p:txBody>
          </p:sp>
          <p:cxnSp>
            <p:nvCxnSpPr>
              <p:cNvPr id="320555" name="直接箭头连接符 320554">
                <a:extLst>
                  <a:ext uri="{FF2B5EF4-FFF2-40B4-BE49-F238E27FC236}">
                    <a16:creationId xmlns:a16="http://schemas.microsoft.com/office/drawing/2014/main" id="{D070319A-A7BB-EC6B-AC78-7680A55A4910}"/>
                  </a:ext>
                </a:extLst>
              </p:cNvPr>
              <p:cNvCxnSpPr>
                <a:cxnSpLocks/>
              </p:cNvCxnSpPr>
              <p:nvPr/>
            </p:nvCxnSpPr>
            <p:spPr>
              <a:xfrm>
                <a:off x="4773597" y="4941168"/>
                <a:ext cx="530315" cy="0"/>
              </a:xfrm>
              <a:prstGeom prst="straightConnector1">
                <a:avLst/>
              </a:prstGeom>
              <a:ln w="19050">
                <a:solidFill>
                  <a:schemeClr val="tx1"/>
                </a:solidFill>
                <a:tailEnd type="triangle" w="med" len="med"/>
              </a:ln>
            </p:spPr>
            <p:style>
              <a:lnRef idx="1">
                <a:schemeClr val="accent1"/>
              </a:lnRef>
              <a:fillRef idx="0">
                <a:schemeClr val="accent1"/>
              </a:fillRef>
              <a:effectRef idx="0">
                <a:schemeClr val="accent1"/>
              </a:effectRef>
              <a:fontRef idx="minor">
                <a:schemeClr val="tx1"/>
              </a:fontRef>
            </p:style>
          </p:cxnSp>
          <p:sp>
            <p:nvSpPr>
              <p:cNvPr id="320556" name="任意多边形 212">
                <a:extLst>
                  <a:ext uri="{FF2B5EF4-FFF2-40B4-BE49-F238E27FC236}">
                    <a16:creationId xmlns:a16="http://schemas.microsoft.com/office/drawing/2014/main" id="{D6EDA627-E330-9C9D-5B17-6EAE8286F24A}"/>
                  </a:ext>
                </a:extLst>
              </p:cNvPr>
              <p:cNvSpPr/>
              <p:nvPr/>
            </p:nvSpPr>
            <p:spPr>
              <a:xfrm>
                <a:off x="5677409" y="4719786"/>
                <a:ext cx="185032" cy="183448"/>
              </a:xfrm>
              <a:custGeom>
                <a:avLst/>
                <a:gdLst>
                  <a:gd name="connsiteX0" fmla="*/ 590278 w 680839"/>
                  <a:gd name="connsiteY0" fmla="*/ 453 h 675012"/>
                  <a:gd name="connsiteX1" fmla="*/ 680767 w 680839"/>
                  <a:gd name="connsiteY1" fmla="*/ 19504 h 675012"/>
                  <a:gd name="connsiteX2" fmla="*/ 604566 w 680839"/>
                  <a:gd name="connsiteY2" fmla="*/ 48079 h 675012"/>
                  <a:gd name="connsiteX3" fmla="*/ 552179 w 680839"/>
                  <a:gd name="connsiteY3" fmla="*/ 86179 h 675012"/>
                  <a:gd name="connsiteX4" fmla="*/ 499791 w 680839"/>
                  <a:gd name="connsiteY4" fmla="*/ 157616 h 675012"/>
                  <a:gd name="connsiteX5" fmla="*/ 409304 w 680839"/>
                  <a:gd name="connsiteY5" fmla="*/ 271916 h 675012"/>
                  <a:gd name="connsiteX6" fmla="*/ 304529 w 680839"/>
                  <a:gd name="connsiteY6" fmla="*/ 400504 h 675012"/>
                  <a:gd name="connsiteX7" fmla="*/ 66404 w 680839"/>
                  <a:gd name="connsiteY7" fmla="*/ 662441 h 675012"/>
                  <a:gd name="connsiteX8" fmla="*/ 53626 w 680839"/>
                  <a:gd name="connsiteY8" fmla="*/ 675012 h 675012"/>
                  <a:gd name="connsiteX9" fmla="*/ 32887 w 680839"/>
                  <a:gd name="connsiteY9" fmla="*/ 642972 h 675012"/>
                  <a:gd name="connsiteX10" fmla="*/ 0 w 680839"/>
                  <a:gd name="connsiteY10" fmla="*/ 595614 h 675012"/>
                  <a:gd name="connsiteX11" fmla="*/ 28304 w 680839"/>
                  <a:gd name="connsiteY11" fmla="*/ 567191 h 675012"/>
                  <a:gd name="connsiteX12" fmla="*/ 180704 w 680839"/>
                  <a:gd name="connsiteY12" fmla="*/ 405266 h 675012"/>
                  <a:gd name="connsiteX13" fmla="*/ 295004 w 680839"/>
                  <a:gd name="connsiteY13" fmla="*/ 257629 h 675012"/>
                  <a:gd name="connsiteX14" fmla="*/ 395016 w 680839"/>
                  <a:gd name="connsiteY14" fmla="*/ 138566 h 675012"/>
                  <a:gd name="connsiteX15" fmla="*/ 490266 w 680839"/>
                  <a:gd name="connsiteY15" fmla="*/ 38554 h 675012"/>
                  <a:gd name="connsiteX16" fmla="*/ 590278 w 680839"/>
                  <a:gd name="connsiteY16" fmla="*/ 453 h 67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0839" h="675012">
                    <a:moveTo>
                      <a:pt x="590278" y="453"/>
                    </a:moveTo>
                    <a:cubicBezTo>
                      <a:pt x="622028" y="-2722"/>
                      <a:pt x="678386" y="11566"/>
                      <a:pt x="680767" y="19504"/>
                    </a:cubicBezTo>
                    <a:cubicBezTo>
                      <a:pt x="683148" y="27442"/>
                      <a:pt x="625997" y="36967"/>
                      <a:pt x="604566" y="48079"/>
                    </a:cubicBezTo>
                    <a:cubicBezTo>
                      <a:pt x="583135" y="59191"/>
                      <a:pt x="569641" y="67923"/>
                      <a:pt x="552179" y="86179"/>
                    </a:cubicBezTo>
                    <a:cubicBezTo>
                      <a:pt x="534717" y="104435"/>
                      <a:pt x="523603" y="126660"/>
                      <a:pt x="499791" y="157616"/>
                    </a:cubicBezTo>
                    <a:cubicBezTo>
                      <a:pt x="475978" y="188572"/>
                      <a:pt x="441848" y="231435"/>
                      <a:pt x="409304" y="271916"/>
                    </a:cubicBezTo>
                    <a:cubicBezTo>
                      <a:pt x="376760" y="312397"/>
                      <a:pt x="361679" y="335417"/>
                      <a:pt x="304529" y="400504"/>
                    </a:cubicBezTo>
                    <a:cubicBezTo>
                      <a:pt x="247379" y="465591"/>
                      <a:pt x="139429" y="588622"/>
                      <a:pt x="66404" y="662441"/>
                    </a:cubicBezTo>
                    <a:lnTo>
                      <a:pt x="53626" y="675012"/>
                    </a:lnTo>
                    <a:lnTo>
                      <a:pt x="32887" y="642972"/>
                    </a:lnTo>
                    <a:lnTo>
                      <a:pt x="0" y="595614"/>
                    </a:lnTo>
                    <a:lnTo>
                      <a:pt x="28304" y="567191"/>
                    </a:lnTo>
                    <a:cubicBezTo>
                      <a:pt x="77517" y="517185"/>
                      <a:pt x="136254" y="456860"/>
                      <a:pt x="180704" y="405266"/>
                    </a:cubicBezTo>
                    <a:cubicBezTo>
                      <a:pt x="225154" y="353672"/>
                      <a:pt x="259285" y="302079"/>
                      <a:pt x="295004" y="257629"/>
                    </a:cubicBezTo>
                    <a:cubicBezTo>
                      <a:pt x="330723" y="213179"/>
                      <a:pt x="362472" y="175078"/>
                      <a:pt x="395016" y="138566"/>
                    </a:cubicBezTo>
                    <a:cubicBezTo>
                      <a:pt x="427560" y="102054"/>
                      <a:pt x="457722" y="61573"/>
                      <a:pt x="490266" y="38554"/>
                    </a:cubicBezTo>
                    <a:cubicBezTo>
                      <a:pt x="522810" y="15535"/>
                      <a:pt x="558528" y="3628"/>
                      <a:pt x="590278" y="453"/>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oAutofit/>
              </a:bodyPr>
              <a:lstStyle/>
              <a:p>
                <a:endParaRPr lang="zh-CN" altLang="en-US"/>
              </a:p>
            </p:txBody>
          </p:sp>
          <p:sp>
            <p:nvSpPr>
              <p:cNvPr id="320557" name="Freeform 5601">
                <a:extLst>
                  <a:ext uri="{FF2B5EF4-FFF2-40B4-BE49-F238E27FC236}">
                    <a16:creationId xmlns:a16="http://schemas.microsoft.com/office/drawing/2014/main" id="{1ECBD2A8-60A7-64C8-E7C7-2246F35BB802}"/>
                  </a:ext>
                </a:extLst>
              </p:cNvPr>
              <p:cNvSpPr>
                <a:spLocks noChangeAspect="1"/>
              </p:cNvSpPr>
              <p:nvPr/>
            </p:nvSpPr>
            <p:spPr bwMode="auto">
              <a:xfrm flipH="1">
                <a:off x="5997069" y="4721359"/>
                <a:ext cx="263176" cy="244624"/>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0558" name="Freeform 5603">
                <a:extLst>
                  <a:ext uri="{FF2B5EF4-FFF2-40B4-BE49-F238E27FC236}">
                    <a16:creationId xmlns:a16="http://schemas.microsoft.com/office/drawing/2014/main" id="{A0FE8BCF-E650-948C-5B20-BCC84C3929DA}"/>
                  </a:ext>
                </a:extLst>
              </p:cNvPr>
              <p:cNvSpPr>
                <a:spLocks noChangeAspect="1"/>
              </p:cNvSpPr>
              <p:nvPr/>
            </p:nvSpPr>
            <p:spPr bwMode="auto">
              <a:xfrm flipH="1">
                <a:off x="6348945" y="4721359"/>
                <a:ext cx="263176" cy="244624"/>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0559" name="AutoShape 5589">
                <a:extLst>
                  <a:ext uri="{FF2B5EF4-FFF2-40B4-BE49-F238E27FC236}">
                    <a16:creationId xmlns:a16="http://schemas.microsoft.com/office/drawing/2014/main" id="{8DA5D07B-89CB-0814-BD76-BE4254B99D5D}"/>
                  </a:ext>
                </a:extLst>
              </p:cNvPr>
              <p:cNvSpPr>
                <a:spLocks noChangeArrowheads="1"/>
              </p:cNvSpPr>
              <p:nvPr/>
            </p:nvSpPr>
            <p:spPr bwMode="auto">
              <a:xfrm>
                <a:off x="5715322" y="4850438"/>
                <a:ext cx="17257" cy="4891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60" name="AutoShape 5590">
                <a:extLst>
                  <a:ext uri="{FF2B5EF4-FFF2-40B4-BE49-F238E27FC236}">
                    <a16:creationId xmlns:a16="http://schemas.microsoft.com/office/drawing/2014/main" id="{9D4D9045-D3C9-E76F-D821-5735C8A0F189}"/>
                  </a:ext>
                </a:extLst>
              </p:cNvPr>
              <p:cNvSpPr>
                <a:spLocks noChangeArrowheads="1"/>
              </p:cNvSpPr>
              <p:nvPr/>
            </p:nvSpPr>
            <p:spPr bwMode="auto">
              <a:xfrm>
                <a:off x="5775049" y="4779089"/>
                <a:ext cx="21140" cy="88053"/>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61" name="AutoShape 5591">
                <a:extLst>
                  <a:ext uri="{FF2B5EF4-FFF2-40B4-BE49-F238E27FC236}">
                    <a16:creationId xmlns:a16="http://schemas.microsoft.com/office/drawing/2014/main" id="{924A992B-0F74-FC5C-4F64-202A28C247BB}"/>
                  </a:ext>
                </a:extLst>
              </p:cNvPr>
              <p:cNvSpPr>
                <a:spLocks noChangeArrowheads="1"/>
              </p:cNvSpPr>
              <p:nvPr/>
            </p:nvSpPr>
            <p:spPr bwMode="auto">
              <a:xfrm flipV="1">
                <a:off x="5834189" y="4725498"/>
                <a:ext cx="18120" cy="88053"/>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62" name="Freeform 5604">
                <a:extLst>
                  <a:ext uri="{FF2B5EF4-FFF2-40B4-BE49-F238E27FC236}">
                    <a16:creationId xmlns:a16="http://schemas.microsoft.com/office/drawing/2014/main" id="{CD820A42-0E40-C635-8428-51F2CC36DC62}"/>
                  </a:ext>
                </a:extLst>
              </p:cNvPr>
              <p:cNvSpPr>
                <a:spLocks noChangeAspect="1"/>
              </p:cNvSpPr>
              <p:nvPr/>
            </p:nvSpPr>
            <p:spPr bwMode="auto">
              <a:xfrm flipH="1">
                <a:off x="5845460" y="4721359"/>
                <a:ext cx="263176" cy="244624"/>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0563" name="AutoShape 5626">
                <a:extLst>
                  <a:ext uri="{FF2B5EF4-FFF2-40B4-BE49-F238E27FC236}">
                    <a16:creationId xmlns:a16="http://schemas.microsoft.com/office/drawing/2014/main" id="{F0560475-2CE7-1F00-0AC3-AE1F579699C8}"/>
                  </a:ext>
                </a:extLst>
              </p:cNvPr>
              <p:cNvSpPr>
                <a:spLocks noChangeArrowheads="1"/>
              </p:cNvSpPr>
              <p:nvPr/>
            </p:nvSpPr>
            <p:spPr bwMode="auto">
              <a:xfrm>
                <a:off x="6202770" y="4876520"/>
                <a:ext cx="18552" cy="34515"/>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64" name="任意多边形 209">
                <a:extLst>
                  <a:ext uri="{FF2B5EF4-FFF2-40B4-BE49-F238E27FC236}">
                    <a16:creationId xmlns:a16="http://schemas.microsoft.com/office/drawing/2014/main" id="{277D435E-120E-F143-FFFE-2AF159FF9BF4}"/>
                  </a:ext>
                </a:extLst>
              </p:cNvPr>
              <p:cNvSpPr/>
              <p:nvPr/>
            </p:nvSpPr>
            <p:spPr>
              <a:xfrm>
                <a:off x="4025484" y="4485876"/>
                <a:ext cx="1724710" cy="478221"/>
              </a:xfrm>
              <a:custGeom>
                <a:avLst/>
                <a:gdLst>
                  <a:gd name="connsiteX0" fmla="*/ 3157312 w 6346204"/>
                  <a:gd name="connsiteY0" fmla="*/ 506 h 1759654"/>
                  <a:gd name="connsiteX1" fmla="*/ 3310010 w 6346204"/>
                  <a:gd name="connsiteY1" fmla="*/ 2292 h 1759654"/>
                  <a:gd name="connsiteX2" fmla="*/ 3671960 w 6346204"/>
                  <a:gd name="connsiteY2" fmla="*/ 35629 h 1759654"/>
                  <a:gd name="connsiteX3" fmla="*/ 4086298 w 6346204"/>
                  <a:gd name="connsiteY3" fmla="*/ 116592 h 1759654"/>
                  <a:gd name="connsiteX4" fmla="*/ 4395860 w 6346204"/>
                  <a:gd name="connsiteY4" fmla="*/ 202317 h 1759654"/>
                  <a:gd name="connsiteX5" fmla="*/ 4691135 w 6346204"/>
                  <a:gd name="connsiteY5" fmla="*/ 316617 h 1759654"/>
                  <a:gd name="connsiteX6" fmla="*/ 4914973 w 6346204"/>
                  <a:gd name="connsiteY6" fmla="*/ 416629 h 1759654"/>
                  <a:gd name="connsiteX7" fmla="*/ 5105472 w 6346204"/>
                  <a:gd name="connsiteY7" fmla="*/ 516642 h 1759654"/>
                  <a:gd name="connsiteX8" fmla="*/ 5381698 w 6346204"/>
                  <a:gd name="connsiteY8" fmla="*/ 702379 h 1759654"/>
                  <a:gd name="connsiteX9" fmla="*/ 5610297 w 6346204"/>
                  <a:gd name="connsiteY9" fmla="*/ 897641 h 1759654"/>
                  <a:gd name="connsiteX10" fmla="*/ 5848423 w 6346204"/>
                  <a:gd name="connsiteY10" fmla="*/ 1145292 h 1759654"/>
                  <a:gd name="connsiteX11" fmla="*/ 5927302 w 6346204"/>
                  <a:gd name="connsiteY11" fmla="*/ 1242923 h 1759654"/>
                  <a:gd name="connsiteX12" fmla="*/ 5982812 w 6346204"/>
                  <a:gd name="connsiteY12" fmla="*/ 1319346 h 1759654"/>
                  <a:gd name="connsiteX13" fmla="*/ 5982812 w 6346204"/>
                  <a:gd name="connsiteY13" fmla="*/ 1316892 h 1759654"/>
                  <a:gd name="connsiteX14" fmla="*/ 5992211 w 6346204"/>
                  <a:gd name="connsiteY14" fmla="*/ 1329832 h 1759654"/>
                  <a:gd name="connsiteX15" fmla="*/ 6111273 w 6346204"/>
                  <a:gd name="connsiteY15" fmla="*/ 1501282 h 1759654"/>
                  <a:gd name="connsiteX16" fmla="*/ 6211286 w 6346204"/>
                  <a:gd name="connsiteY16" fmla="*/ 1653682 h 1759654"/>
                  <a:gd name="connsiteX17" fmla="*/ 6282723 w 6346204"/>
                  <a:gd name="connsiteY17" fmla="*/ 1734645 h 1759654"/>
                  <a:gd name="connsiteX18" fmla="*/ 6344636 w 6346204"/>
                  <a:gd name="connsiteY18" fmla="*/ 1758457 h 1759654"/>
                  <a:gd name="connsiteX19" fmla="*/ 6337603 w 6346204"/>
                  <a:gd name="connsiteY19" fmla="*/ 1757878 h 1759654"/>
                  <a:gd name="connsiteX20" fmla="*/ 6343723 w 6346204"/>
                  <a:gd name="connsiteY20" fmla="*/ 1759654 h 1759654"/>
                  <a:gd name="connsiteX21" fmla="*/ 6215135 w 6346204"/>
                  <a:gd name="connsiteY21" fmla="*/ 1735842 h 1759654"/>
                  <a:gd name="connsiteX22" fmla="*/ 6115123 w 6346204"/>
                  <a:gd name="connsiteY22" fmla="*/ 1640592 h 1759654"/>
                  <a:gd name="connsiteX23" fmla="*/ 5996060 w 6346204"/>
                  <a:gd name="connsiteY23" fmla="*/ 1483429 h 1759654"/>
                  <a:gd name="connsiteX24" fmla="*/ 5905573 w 6346204"/>
                  <a:gd name="connsiteY24" fmla="*/ 1350079 h 1759654"/>
                  <a:gd name="connsiteX25" fmla="*/ 5762698 w 6346204"/>
                  <a:gd name="connsiteY25" fmla="*/ 1169104 h 1759654"/>
                  <a:gd name="connsiteX26" fmla="*/ 5634110 w 6346204"/>
                  <a:gd name="connsiteY26" fmla="*/ 1040517 h 1759654"/>
                  <a:gd name="connsiteX27" fmla="*/ 5495998 w 6346204"/>
                  <a:gd name="connsiteY27" fmla="*/ 916692 h 1759654"/>
                  <a:gd name="connsiteX28" fmla="*/ 5310261 w 6346204"/>
                  <a:gd name="connsiteY28" fmla="*/ 764292 h 1759654"/>
                  <a:gd name="connsiteX29" fmla="*/ 5148335 w 6346204"/>
                  <a:gd name="connsiteY29" fmla="*/ 649992 h 1759654"/>
                  <a:gd name="connsiteX30" fmla="*/ 4967361 w 6346204"/>
                  <a:gd name="connsiteY30" fmla="*/ 540454 h 1759654"/>
                  <a:gd name="connsiteX31" fmla="*/ 4786385 w 6346204"/>
                  <a:gd name="connsiteY31" fmla="*/ 449967 h 1759654"/>
                  <a:gd name="connsiteX32" fmla="*/ 4553024 w 6346204"/>
                  <a:gd name="connsiteY32" fmla="*/ 354717 h 1759654"/>
                  <a:gd name="connsiteX33" fmla="*/ 4357761 w 6346204"/>
                  <a:gd name="connsiteY33" fmla="*/ 283279 h 1759654"/>
                  <a:gd name="connsiteX34" fmla="*/ 4162498 w 6346204"/>
                  <a:gd name="connsiteY34" fmla="*/ 221367 h 1759654"/>
                  <a:gd name="connsiteX35" fmla="*/ 3971998 w 6346204"/>
                  <a:gd name="connsiteY35" fmla="*/ 178504 h 1759654"/>
                  <a:gd name="connsiteX36" fmla="*/ 3714823 w 6346204"/>
                  <a:gd name="connsiteY36" fmla="*/ 130879 h 1759654"/>
                  <a:gd name="connsiteX37" fmla="*/ 3500510 w 6346204"/>
                  <a:gd name="connsiteY37" fmla="*/ 107067 h 1759654"/>
                  <a:gd name="connsiteX38" fmla="*/ 3243335 w 6346204"/>
                  <a:gd name="connsiteY38" fmla="*/ 88017 h 1759654"/>
                  <a:gd name="connsiteX39" fmla="*/ 3009973 w 6346204"/>
                  <a:gd name="connsiteY39" fmla="*/ 92779 h 1759654"/>
                  <a:gd name="connsiteX40" fmla="*/ 2738510 w 6346204"/>
                  <a:gd name="connsiteY40" fmla="*/ 111829 h 1759654"/>
                  <a:gd name="connsiteX41" fmla="*/ 2505148 w 6346204"/>
                  <a:gd name="connsiteY41" fmla="*/ 149929 h 1759654"/>
                  <a:gd name="connsiteX42" fmla="*/ 2290835 w 6346204"/>
                  <a:gd name="connsiteY42" fmla="*/ 197554 h 1759654"/>
                  <a:gd name="connsiteX43" fmla="*/ 2109860 w 6346204"/>
                  <a:gd name="connsiteY43" fmla="*/ 254704 h 1759654"/>
                  <a:gd name="connsiteX44" fmla="*/ 1886024 w 6346204"/>
                  <a:gd name="connsiteY44" fmla="*/ 335667 h 1759654"/>
                  <a:gd name="connsiteX45" fmla="*/ 1685998 w 6346204"/>
                  <a:gd name="connsiteY45" fmla="*/ 421392 h 1759654"/>
                  <a:gd name="connsiteX46" fmla="*/ 1490735 w 6346204"/>
                  <a:gd name="connsiteY46" fmla="*/ 521404 h 1759654"/>
                  <a:gd name="connsiteX47" fmla="*/ 1309760 w 6346204"/>
                  <a:gd name="connsiteY47" fmla="*/ 621417 h 1759654"/>
                  <a:gd name="connsiteX48" fmla="*/ 1124023 w 6346204"/>
                  <a:gd name="connsiteY48" fmla="*/ 735717 h 1759654"/>
                  <a:gd name="connsiteX49" fmla="*/ 952572 w 6346204"/>
                  <a:gd name="connsiteY49" fmla="*/ 854779 h 1759654"/>
                  <a:gd name="connsiteX50" fmla="*/ 795410 w 6346204"/>
                  <a:gd name="connsiteY50" fmla="*/ 978604 h 1759654"/>
                  <a:gd name="connsiteX51" fmla="*/ 652535 w 6346204"/>
                  <a:gd name="connsiteY51" fmla="*/ 1116717 h 1759654"/>
                  <a:gd name="connsiteX52" fmla="*/ 500135 w 6346204"/>
                  <a:gd name="connsiteY52" fmla="*/ 1278642 h 1759654"/>
                  <a:gd name="connsiteX53" fmla="*/ 385835 w 6346204"/>
                  <a:gd name="connsiteY53" fmla="*/ 1426279 h 1759654"/>
                  <a:gd name="connsiteX54" fmla="*/ 285823 w 6346204"/>
                  <a:gd name="connsiteY54" fmla="*/ 1545342 h 1759654"/>
                  <a:gd name="connsiteX55" fmla="*/ 190573 w 6346204"/>
                  <a:gd name="connsiteY55" fmla="*/ 1645354 h 1759654"/>
                  <a:gd name="connsiteX56" fmla="*/ 90561 w 6346204"/>
                  <a:gd name="connsiteY56" fmla="*/ 1683455 h 1759654"/>
                  <a:gd name="connsiteX57" fmla="*/ 72 w 6346204"/>
                  <a:gd name="connsiteY57" fmla="*/ 1664404 h 1759654"/>
                  <a:gd name="connsiteX58" fmla="*/ 76273 w 6346204"/>
                  <a:gd name="connsiteY58" fmla="*/ 1635829 h 1759654"/>
                  <a:gd name="connsiteX59" fmla="*/ 128660 w 6346204"/>
                  <a:gd name="connsiteY59" fmla="*/ 1597729 h 1759654"/>
                  <a:gd name="connsiteX60" fmla="*/ 181048 w 6346204"/>
                  <a:gd name="connsiteY60" fmla="*/ 1526292 h 1759654"/>
                  <a:gd name="connsiteX61" fmla="*/ 271535 w 6346204"/>
                  <a:gd name="connsiteY61" fmla="*/ 1411992 h 1759654"/>
                  <a:gd name="connsiteX62" fmla="*/ 376310 w 6346204"/>
                  <a:gd name="connsiteY62" fmla="*/ 1283404 h 1759654"/>
                  <a:gd name="connsiteX63" fmla="*/ 614435 w 6346204"/>
                  <a:gd name="connsiteY63" fmla="*/ 1021467 h 1759654"/>
                  <a:gd name="connsiteX64" fmla="*/ 814460 w 6346204"/>
                  <a:gd name="connsiteY64" fmla="*/ 840492 h 1759654"/>
                  <a:gd name="connsiteX65" fmla="*/ 1019248 w 6346204"/>
                  <a:gd name="connsiteY65" fmla="*/ 692854 h 1759654"/>
                  <a:gd name="connsiteX66" fmla="*/ 1262135 w 6346204"/>
                  <a:gd name="connsiteY66" fmla="*/ 540454 h 1759654"/>
                  <a:gd name="connsiteX67" fmla="*/ 1566935 w 6346204"/>
                  <a:gd name="connsiteY67" fmla="*/ 378529 h 1759654"/>
                  <a:gd name="connsiteX68" fmla="*/ 1871735 w 6346204"/>
                  <a:gd name="connsiteY68" fmla="*/ 240417 h 1759654"/>
                  <a:gd name="connsiteX69" fmla="*/ 2247973 w 6346204"/>
                  <a:gd name="connsiteY69" fmla="*/ 116592 h 1759654"/>
                  <a:gd name="connsiteX70" fmla="*/ 2605160 w 6346204"/>
                  <a:gd name="connsiteY70" fmla="*/ 40392 h 1759654"/>
                  <a:gd name="connsiteX71" fmla="*/ 3000448 w 6346204"/>
                  <a:gd name="connsiteY71" fmla="*/ 7054 h 1759654"/>
                  <a:gd name="connsiteX72" fmla="*/ 3157312 w 6346204"/>
                  <a:gd name="connsiteY72" fmla="*/ 506 h 175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346204" h="1759654">
                    <a:moveTo>
                      <a:pt x="3157312" y="506"/>
                    </a:moveTo>
                    <a:cubicBezTo>
                      <a:pt x="3206029" y="-486"/>
                      <a:pt x="3254050" y="-89"/>
                      <a:pt x="3310010" y="2292"/>
                    </a:cubicBezTo>
                    <a:cubicBezTo>
                      <a:pt x="3421929" y="7054"/>
                      <a:pt x="3542579" y="16579"/>
                      <a:pt x="3671960" y="35629"/>
                    </a:cubicBezTo>
                    <a:cubicBezTo>
                      <a:pt x="3801341" y="54679"/>
                      <a:pt x="3965648" y="88811"/>
                      <a:pt x="4086298" y="116592"/>
                    </a:cubicBezTo>
                    <a:cubicBezTo>
                      <a:pt x="4206948" y="144373"/>
                      <a:pt x="4295054" y="168980"/>
                      <a:pt x="4395860" y="202317"/>
                    </a:cubicBezTo>
                    <a:cubicBezTo>
                      <a:pt x="4496666" y="235654"/>
                      <a:pt x="4604616" y="280898"/>
                      <a:pt x="4691135" y="316617"/>
                    </a:cubicBezTo>
                    <a:cubicBezTo>
                      <a:pt x="4777654" y="352336"/>
                      <a:pt x="4845917" y="383292"/>
                      <a:pt x="4914973" y="416629"/>
                    </a:cubicBezTo>
                    <a:cubicBezTo>
                      <a:pt x="4984029" y="449966"/>
                      <a:pt x="5027684" y="469017"/>
                      <a:pt x="5105472" y="516642"/>
                    </a:cubicBezTo>
                    <a:cubicBezTo>
                      <a:pt x="5183260" y="564267"/>
                      <a:pt x="5297561" y="638879"/>
                      <a:pt x="5381698" y="702379"/>
                    </a:cubicBezTo>
                    <a:cubicBezTo>
                      <a:pt x="5465835" y="765879"/>
                      <a:pt x="5532510" y="823822"/>
                      <a:pt x="5610297" y="897641"/>
                    </a:cubicBezTo>
                    <a:cubicBezTo>
                      <a:pt x="5688084" y="971460"/>
                      <a:pt x="5784923" y="1073061"/>
                      <a:pt x="5848423" y="1145292"/>
                    </a:cubicBezTo>
                    <a:cubicBezTo>
                      <a:pt x="5880173" y="1181407"/>
                      <a:pt x="5904977" y="1212959"/>
                      <a:pt x="5927302" y="1242923"/>
                    </a:cubicBezTo>
                    <a:lnTo>
                      <a:pt x="5982812" y="1319346"/>
                    </a:lnTo>
                    <a:lnTo>
                      <a:pt x="5982812" y="1316892"/>
                    </a:lnTo>
                    <a:lnTo>
                      <a:pt x="5992211" y="1329832"/>
                    </a:lnTo>
                    <a:cubicBezTo>
                      <a:pt x="6035867" y="1389363"/>
                      <a:pt x="6074761" y="1447307"/>
                      <a:pt x="6111273" y="1501282"/>
                    </a:cubicBezTo>
                    <a:cubicBezTo>
                      <a:pt x="6147785" y="1555257"/>
                      <a:pt x="6182711" y="1614788"/>
                      <a:pt x="6211286" y="1653682"/>
                    </a:cubicBezTo>
                    <a:cubicBezTo>
                      <a:pt x="6239861" y="1692576"/>
                      <a:pt x="6260498" y="1717183"/>
                      <a:pt x="6282723" y="1734645"/>
                    </a:cubicBezTo>
                    <a:cubicBezTo>
                      <a:pt x="6304948" y="1752107"/>
                      <a:pt x="6355748" y="1758457"/>
                      <a:pt x="6344636" y="1758457"/>
                    </a:cubicBezTo>
                    <a:lnTo>
                      <a:pt x="6337603" y="1757878"/>
                    </a:lnTo>
                    <a:lnTo>
                      <a:pt x="6343723" y="1759654"/>
                    </a:lnTo>
                    <a:cubicBezTo>
                      <a:pt x="6332611" y="1759654"/>
                      <a:pt x="6253235" y="1755686"/>
                      <a:pt x="6215135" y="1735842"/>
                    </a:cubicBezTo>
                    <a:cubicBezTo>
                      <a:pt x="6177035" y="1715998"/>
                      <a:pt x="6151635" y="1682661"/>
                      <a:pt x="6115123" y="1640592"/>
                    </a:cubicBezTo>
                    <a:cubicBezTo>
                      <a:pt x="6078611" y="1598523"/>
                      <a:pt x="6030985" y="1531848"/>
                      <a:pt x="5996060" y="1483429"/>
                    </a:cubicBezTo>
                    <a:cubicBezTo>
                      <a:pt x="5961135" y="1435010"/>
                      <a:pt x="5944467" y="1402466"/>
                      <a:pt x="5905573" y="1350079"/>
                    </a:cubicBezTo>
                    <a:cubicBezTo>
                      <a:pt x="5866679" y="1297691"/>
                      <a:pt x="5807942" y="1220698"/>
                      <a:pt x="5762698" y="1169104"/>
                    </a:cubicBezTo>
                    <a:cubicBezTo>
                      <a:pt x="5717454" y="1117510"/>
                      <a:pt x="5678560" y="1082586"/>
                      <a:pt x="5634110" y="1040517"/>
                    </a:cubicBezTo>
                    <a:cubicBezTo>
                      <a:pt x="5589660" y="998448"/>
                      <a:pt x="5549973" y="962730"/>
                      <a:pt x="5495998" y="916692"/>
                    </a:cubicBezTo>
                    <a:cubicBezTo>
                      <a:pt x="5442023" y="870655"/>
                      <a:pt x="5368205" y="808742"/>
                      <a:pt x="5310261" y="764292"/>
                    </a:cubicBezTo>
                    <a:cubicBezTo>
                      <a:pt x="5252317" y="719842"/>
                      <a:pt x="5205485" y="687298"/>
                      <a:pt x="5148335" y="649992"/>
                    </a:cubicBezTo>
                    <a:cubicBezTo>
                      <a:pt x="5091185" y="612686"/>
                      <a:pt x="5027686" y="573792"/>
                      <a:pt x="4967361" y="540454"/>
                    </a:cubicBezTo>
                    <a:cubicBezTo>
                      <a:pt x="4907036" y="507116"/>
                      <a:pt x="4855441" y="480923"/>
                      <a:pt x="4786385" y="449967"/>
                    </a:cubicBezTo>
                    <a:cubicBezTo>
                      <a:pt x="4717329" y="419011"/>
                      <a:pt x="4624461" y="382498"/>
                      <a:pt x="4553024" y="354717"/>
                    </a:cubicBezTo>
                    <a:cubicBezTo>
                      <a:pt x="4487936" y="330904"/>
                      <a:pt x="4422849" y="305504"/>
                      <a:pt x="4357761" y="283279"/>
                    </a:cubicBezTo>
                    <a:cubicBezTo>
                      <a:pt x="4292673" y="261054"/>
                      <a:pt x="4226792" y="238830"/>
                      <a:pt x="4162498" y="221367"/>
                    </a:cubicBezTo>
                    <a:cubicBezTo>
                      <a:pt x="4098204" y="203905"/>
                      <a:pt x="4046610" y="193585"/>
                      <a:pt x="3971998" y="178504"/>
                    </a:cubicBezTo>
                    <a:cubicBezTo>
                      <a:pt x="3897386" y="163423"/>
                      <a:pt x="3793404" y="142785"/>
                      <a:pt x="3714823" y="130879"/>
                    </a:cubicBezTo>
                    <a:cubicBezTo>
                      <a:pt x="3636242" y="118973"/>
                      <a:pt x="3579091" y="114211"/>
                      <a:pt x="3500510" y="107067"/>
                    </a:cubicBezTo>
                    <a:cubicBezTo>
                      <a:pt x="3421929" y="99923"/>
                      <a:pt x="3325091" y="90398"/>
                      <a:pt x="3243335" y="88017"/>
                    </a:cubicBezTo>
                    <a:cubicBezTo>
                      <a:pt x="3161579" y="85636"/>
                      <a:pt x="3094111" y="88810"/>
                      <a:pt x="3009973" y="92779"/>
                    </a:cubicBezTo>
                    <a:cubicBezTo>
                      <a:pt x="2925836" y="96748"/>
                      <a:pt x="2822648" y="102304"/>
                      <a:pt x="2738510" y="111829"/>
                    </a:cubicBezTo>
                    <a:cubicBezTo>
                      <a:pt x="2654373" y="121354"/>
                      <a:pt x="2579760" y="135642"/>
                      <a:pt x="2505148" y="149929"/>
                    </a:cubicBezTo>
                    <a:cubicBezTo>
                      <a:pt x="2430536" y="164216"/>
                      <a:pt x="2356716" y="180092"/>
                      <a:pt x="2290835" y="197554"/>
                    </a:cubicBezTo>
                    <a:cubicBezTo>
                      <a:pt x="2224954" y="215016"/>
                      <a:pt x="2177329" y="231685"/>
                      <a:pt x="2109860" y="254704"/>
                    </a:cubicBezTo>
                    <a:cubicBezTo>
                      <a:pt x="2042391" y="277723"/>
                      <a:pt x="1956668" y="307886"/>
                      <a:pt x="1886024" y="335667"/>
                    </a:cubicBezTo>
                    <a:cubicBezTo>
                      <a:pt x="1815380" y="363448"/>
                      <a:pt x="1751880" y="390436"/>
                      <a:pt x="1685998" y="421392"/>
                    </a:cubicBezTo>
                    <a:cubicBezTo>
                      <a:pt x="1620117" y="452348"/>
                      <a:pt x="1553441" y="488067"/>
                      <a:pt x="1490735" y="521404"/>
                    </a:cubicBezTo>
                    <a:cubicBezTo>
                      <a:pt x="1428029" y="554741"/>
                      <a:pt x="1370879" y="585698"/>
                      <a:pt x="1309760" y="621417"/>
                    </a:cubicBezTo>
                    <a:cubicBezTo>
                      <a:pt x="1248641" y="657136"/>
                      <a:pt x="1183554" y="696823"/>
                      <a:pt x="1124023" y="735717"/>
                    </a:cubicBezTo>
                    <a:cubicBezTo>
                      <a:pt x="1064492" y="774611"/>
                      <a:pt x="1007341" y="814298"/>
                      <a:pt x="952572" y="854779"/>
                    </a:cubicBezTo>
                    <a:cubicBezTo>
                      <a:pt x="897803" y="895260"/>
                      <a:pt x="845416" y="934948"/>
                      <a:pt x="795410" y="978604"/>
                    </a:cubicBezTo>
                    <a:cubicBezTo>
                      <a:pt x="745404" y="1022260"/>
                      <a:pt x="701748" y="1066711"/>
                      <a:pt x="652535" y="1116717"/>
                    </a:cubicBezTo>
                    <a:cubicBezTo>
                      <a:pt x="603322" y="1166723"/>
                      <a:pt x="544585" y="1227048"/>
                      <a:pt x="500135" y="1278642"/>
                    </a:cubicBezTo>
                    <a:cubicBezTo>
                      <a:pt x="455685" y="1330236"/>
                      <a:pt x="421554" y="1381829"/>
                      <a:pt x="385835" y="1426279"/>
                    </a:cubicBezTo>
                    <a:cubicBezTo>
                      <a:pt x="350116" y="1470729"/>
                      <a:pt x="318367" y="1508830"/>
                      <a:pt x="285823" y="1545342"/>
                    </a:cubicBezTo>
                    <a:cubicBezTo>
                      <a:pt x="253279" y="1581854"/>
                      <a:pt x="223117" y="1622335"/>
                      <a:pt x="190573" y="1645354"/>
                    </a:cubicBezTo>
                    <a:cubicBezTo>
                      <a:pt x="158029" y="1668373"/>
                      <a:pt x="122311" y="1680280"/>
                      <a:pt x="90561" y="1683455"/>
                    </a:cubicBezTo>
                    <a:cubicBezTo>
                      <a:pt x="58811" y="1686630"/>
                      <a:pt x="2453" y="1672342"/>
                      <a:pt x="72" y="1664404"/>
                    </a:cubicBezTo>
                    <a:cubicBezTo>
                      <a:pt x="-2309" y="1656466"/>
                      <a:pt x="54842" y="1646941"/>
                      <a:pt x="76273" y="1635829"/>
                    </a:cubicBezTo>
                    <a:cubicBezTo>
                      <a:pt x="97704" y="1624717"/>
                      <a:pt x="111198" y="1615985"/>
                      <a:pt x="128660" y="1597729"/>
                    </a:cubicBezTo>
                    <a:cubicBezTo>
                      <a:pt x="146122" y="1579473"/>
                      <a:pt x="157236" y="1557248"/>
                      <a:pt x="181048" y="1526292"/>
                    </a:cubicBezTo>
                    <a:cubicBezTo>
                      <a:pt x="204861" y="1495336"/>
                      <a:pt x="238991" y="1452473"/>
                      <a:pt x="271535" y="1411992"/>
                    </a:cubicBezTo>
                    <a:cubicBezTo>
                      <a:pt x="304079" y="1371511"/>
                      <a:pt x="319160" y="1348491"/>
                      <a:pt x="376310" y="1283404"/>
                    </a:cubicBezTo>
                    <a:cubicBezTo>
                      <a:pt x="433460" y="1218317"/>
                      <a:pt x="541410" y="1095286"/>
                      <a:pt x="614435" y="1021467"/>
                    </a:cubicBezTo>
                    <a:cubicBezTo>
                      <a:pt x="687460" y="947648"/>
                      <a:pt x="746991" y="895261"/>
                      <a:pt x="814460" y="840492"/>
                    </a:cubicBezTo>
                    <a:cubicBezTo>
                      <a:pt x="881929" y="785723"/>
                      <a:pt x="944636" y="742860"/>
                      <a:pt x="1019248" y="692854"/>
                    </a:cubicBezTo>
                    <a:cubicBezTo>
                      <a:pt x="1093861" y="642848"/>
                      <a:pt x="1170854" y="592842"/>
                      <a:pt x="1262135" y="540454"/>
                    </a:cubicBezTo>
                    <a:cubicBezTo>
                      <a:pt x="1353416" y="488067"/>
                      <a:pt x="1465335" y="428535"/>
                      <a:pt x="1566935" y="378529"/>
                    </a:cubicBezTo>
                    <a:cubicBezTo>
                      <a:pt x="1668535" y="328523"/>
                      <a:pt x="1758229" y="284073"/>
                      <a:pt x="1871735" y="240417"/>
                    </a:cubicBezTo>
                    <a:cubicBezTo>
                      <a:pt x="1985241" y="196761"/>
                      <a:pt x="2125736" y="149930"/>
                      <a:pt x="2247973" y="116592"/>
                    </a:cubicBezTo>
                    <a:cubicBezTo>
                      <a:pt x="2370211" y="83255"/>
                      <a:pt x="2479747" y="58648"/>
                      <a:pt x="2605160" y="40392"/>
                    </a:cubicBezTo>
                    <a:cubicBezTo>
                      <a:pt x="2730573" y="22136"/>
                      <a:pt x="2882973" y="13404"/>
                      <a:pt x="3000448" y="7054"/>
                    </a:cubicBezTo>
                    <a:cubicBezTo>
                      <a:pt x="3059185" y="3879"/>
                      <a:pt x="3108596" y="1498"/>
                      <a:pt x="3157312" y="506"/>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oAutofit/>
              </a:bodyPr>
              <a:lstStyle/>
              <a:p>
                <a:endParaRPr lang="zh-CN" altLang="en-US"/>
              </a:p>
            </p:txBody>
          </p:sp>
          <p:sp>
            <p:nvSpPr>
              <p:cNvPr id="320565" name="任意多边形 81">
                <a:extLst>
                  <a:ext uri="{FF2B5EF4-FFF2-40B4-BE49-F238E27FC236}">
                    <a16:creationId xmlns:a16="http://schemas.microsoft.com/office/drawing/2014/main" id="{AAD7C6AF-8855-5807-E2F8-204D0DDD5DA5}"/>
                  </a:ext>
                </a:extLst>
              </p:cNvPr>
              <p:cNvSpPr/>
              <p:nvPr/>
            </p:nvSpPr>
            <p:spPr>
              <a:xfrm rot="500577" flipH="1" flipV="1">
                <a:off x="4297237" y="4938581"/>
                <a:ext cx="992624" cy="490204"/>
              </a:xfrm>
              <a:custGeom>
                <a:avLst/>
                <a:gdLst>
                  <a:gd name="connsiteX0" fmla="*/ 7806 w 3644718"/>
                  <a:gd name="connsiteY0" fmla="*/ 1726406 h 1816977"/>
                  <a:gd name="connsiteX1" fmla="*/ 198306 w 3644718"/>
                  <a:gd name="connsiteY1" fmla="*/ 1631156 h 1816977"/>
                  <a:gd name="connsiteX2" fmla="*/ 364993 w 3644718"/>
                  <a:gd name="connsiteY2" fmla="*/ 1554956 h 1816977"/>
                  <a:gd name="connsiteX3" fmla="*/ 574543 w 3644718"/>
                  <a:gd name="connsiteY3" fmla="*/ 1473993 h 1816977"/>
                  <a:gd name="connsiteX4" fmla="*/ 760281 w 3644718"/>
                  <a:gd name="connsiteY4" fmla="*/ 1416843 h 1816977"/>
                  <a:gd name="connsiteX5" fmla="*/ 993643 w 3644718"/>
                  <a:gd name="connsiteY5" fmla="*/ 1359693 h 1816977"/>
                  <a:gd name="connsiteX6" fmla="*/ 1236531 w 3644718"/>
                  <a:gd name="connsiteY6" fmla="*/ 1316831 h 1816977"/>
                  <a:gd name="connsiteX7" fmla="*/ 1493706 w 3644718"/>
                  <a:gd name="connsiteY7" fmla="*/ 1293018 h 1816977"/>
                  <a:gd name="connsiteX8" fmla="*/ 1746118 w 3644718"/>
                  <a:gd name="connsiteY8" fmla="*/ 1293018 h 1816977"/>
                  <a:gd name="connsiteX9" fmla="*/ 1917568 w 3644718"/>
                  <a:gd name="connsiteY9" fmla="*/ 1307306 h 1816977"/>
                  <a:gd name="connsiteX10" fmla="*/ 2136643 w 3644718"/>
                  <a:gd name="connsiteY10" fmla="*/ 1354931 h 1816977"/>
                  <a:gd name="connsiteX11" fmla="*/ 2350956 w 3644718"/>
                  <a:gd name="connsiteY11" fmla="*/ 1426368 h 1816977"/>
                  <a:gd name="connsiteX12" fmla="*/ 2536693 w 3644718"/>
                  <a:gd name="connsiteY12" fmla="*/ 1497806 h 1816977"/>
                  <a:gd name="connsiteX13" fmla="*/ 2760531 w 3644718"/>
                  <a:gd name="connsiteY13" fmla="*/ 1569243 h 1816977"/>
                  <a:gd name="connsiteX14" fmla="*/ 3003418 w 3644718"/>
                  <a:gd name="connsiteY14" fmla="*/ 1602581 h 1816977"/>
                  <a:gd name="connsiteX15" fmla="*/ 3179631 w 3644718"/>
                  <a:gd name="connsiteY15" fmla="*/ 1574006 h 1816977"/>
                  <a:gd name="connsiteX16" fmla="*/ 3298693 w 3644718"/>
                  <a:gd name="connsiteY16" fmla="*/ 1521618 h 1816977"/>
                  <a:gd name="connsiteX17" fmla="*/ 3374893 w 3644718"/>
                  <a:gd name="connsiteY17" fmla="*/ 1450181 h 1816977"/>
                  <a:gd name="connsiteX18" fmla="*/ 3455856 w 3644718"/>
                  <a:gd name="connsiteY18" fmla="*/ 1354931 h 1816977"/>
                  <a:gd name="connsiteX19" fmla="*/ 3517768 w 3644718"/>
                  <a:gd name="connsiteY19" fmla="*/ 1202531 h 1816977"/>
                  <a:gd name="connsiteX20" fmla="*/ 3541581 w 3644718"/>
                  <a:gd name="connsiteY20" fmla="*/ 1045368 h 1816977"/>
                  <a:gd name="connsiteX21" fmla="*/ 3489193 w 3644718"/>
                  <a:gd name="connsiteY21" fmla="*/ 869156 h 1816977"/>
                  <a:gd name="connsiteX22" fmla="*/ 3398706 w 3644718"/>
                  <a:gd name="connsiteY22" fmla="*/ 740568 h 1816977"/>
                  <a:gd name="connsiteX23" fmla="*/ 3265356 w 3644718"/>
                  <a:gd name="connsiteY23" fmla="*/ 631031 h 1816977"/>
                  <a:gd name="connsiteX24" fmla="*/ 3151056 w 3644718"/>
                  <a:gd name="connsiteY24" fmla="*/ 521493 h 1816977"/>
                  <a:gd name="connsiteX25" fmla="*/ 3046281 w 3644718"/>
                  <a:gd name="connsiteY25" fmla="*/ 392906 h 1816977"/>
                  <a:gd name="connsiteX26" fmla="*/ 2993893 w 3644718"/>
                  <a:gd name="connsiteY26" fmla="*/ 292893 h 1816977"/>
                  <a:gd name="connsiteX27" fmla="*/ 2931981 w 3644718"/>
                  <a:gd name="connsiteY27" fmla="*/ 164306 h 1816977"/>
                  <a:gd name="connsiteX28" fmla="*/ 2903406 w 3644718"/>
                  <a:gd name="connsiteY28" fmla="*/ 59531 h 1816977"/>
                  <a:gd name="connsiteX29" fmla="*/ 2889118 w 3644718"/>
                  <a:gd name="connsiteY29" fmla="*/ 7143 h 1816977"/>
                  <a:gd name="connsiteX30" fmla="*/ 2984368 w 3644718"/>
                  <a:gd name="connsiteY30" fmla="*/ 11906 h 1816977"/>
                  <a:gd name="connsiteX31" fmla="*/ 3008181 w 3644718"/>
                  <a:gd name="connsiteY31" fmla="*/ 111918 h 1816977"/>
                  <a:gd name="connsiteX32" fmla="*/ 3074856 w 3644718"/>
                  <a:gd name="connsiteY32" fmla="*/ 273843 h 1816977"/>
                  <a:gd name="connsiteX33" fmla="*/ 3136768 w 3644718"/>
                  <a:gd name="connsiteY33" fmla="*/ 383381 h 1816977"/>
                  <a:gd name="connsiteX34" fmla="*/ 3217731 w 3644718"/>
                  <a:gd name="connsiteY34" fmla="*/ 483393 h 1816977"/>
                  <a:gd name="connsiteX35" fmla="*/ 3298693 w 3644718"/>
                  <a:gd name="connsiteY35" fmla="*/ 573881 h 1816977"/>
                  <a:gd name="connsiteX36" fmla="*/ 3403468 w 3644718"/>
                  <a:gd name="connsiteY36" fmla="*/ 654843 h 1816977"/>
                  <a:gd name="connsiteX37" fmla="*/ 3503481 w 3644718"/>
                  <a:gd name="connsiteY37" fmla="*/ 731043 h 1816977"/>
                  <a:gd name="connsiteX38" fmla="*/ 3613018 w 3644718"/>
                  <a:gd name="connsiteY38" fmla="*/ 892968 h 1816977"/>
                  <a:gd name="connsiteX39" fmla="*/ 3641593 w 3644718"/>
                  <a:gd name="connsiteY39" fmla="*/ 1050131 h 1816977"/>
                  <a:gd name="connsiteX40" fmla="*/ 3627306 w 3644718"/>
                  <a:gd name="connsiteY40" fmla="*/ 1254918 h 1816977"/>
                  <a:gd name="connsiteX41" fmla="*/ 3493956 w 3644718"/>
                  <a:gd name="connsiteY41" fmla="*/ 1478756 h 1816977"/>
                  <a:gd name="connsiteX42" fmla="*/ 3308218 w 3644718"/>
                  <a:gd name="connsiteY42" fmla="*/ 1616868 h 1816977"/>
                  <a:gd name="connsiteX43" fmla="*/ 3108193 w 3644718"/>
                  <a:gd name="connsiteY43" fmla="*/ 1688306 h 1816977"/>
                  <a:gd name="connsiteX44" fmla="*/ 2870068 w 3644718"/>
                  <a:gd name="connsiteY44" fmla="*/ 1683543 h 1816977"/>
                  <a:gd name="connsiteX45" fmla="*/ 2622418 w 3644718"/>
                  <a:gd name="connsiteY45" fmla="*/ 1607343 h 1816977"/>
                  <a:gd name="connsiteX46" fmla="*/ 2431918 w 3644718"/>
                  <a:gd name="connsiteY46" fmla="*/ 1521618 h 1816977"/>
                  <a:gd name="connsiteX47" fmla="*/ 2141406 w 3644718"/>
                  <a:gd name="connsiteY47" fmla="*/ 1435893 h 1816977"/>
                  <a:gd name="connsiteX48" fmla="*/ 1888993 w 3644718"/>
                  <a:gd name="connsiteY48" fmla="*/ 1402556 h 1816977"/>
                  <a:gd name="connsiteX49" fmla="*/ 1669918 w 3644718"/>
                  <a:gd name="connsiteY49" fmla="*/ 1383506 h 1816977"/>
                  <a:gd name="connsiteX50" fmla="*/ 1479418 w 3644718"/>
                  <a:gd name="connsiteY50" fmla="*/ 1383506 h 1816977"/>
                  <a:gd name="connsiteX51" fmla="*/ 1107943 w 3644718"/>
                  <a:gd name="connsiteY51" fmla="*/ 1431131 h 1816977"/>
                  <a:gd name="connsiteX52" fmla="*/ 860293 w 3644718"/>
                  <a:gd name="connsiteY52" fmla="*/ 1488281 h 1816977"/>
                  <a:gd name="connsiteX53" fmla="*/ 493581 w 3644718"/>
                  <a:gd name="connsiteY53" fmla="*/ 1602581 h 1816977"/>
                  <a:gd name="connsiteX54" fmla="*/ 298318 w 3644718"/>
                  <a:gd name="connsiteY54" fmla="*/ 1693068 h 1816977"/>
                  <a:gd name="connsiteX55" fmla="*/ 169731 w 3644718"/>
                  <a:gd name="connsiteY55" fmla="*/ 1750218 h 1816977"/>
                  <a:gd name="connsiteX56" fmla="*/ 50668 w 3644718"/>
                  <a:gd name="connsiteY56" fmla="*/ 1816893 h 1816977"/>
                  <a:gd name="connsiteX57" fmla="*/ 7806 w 3644718"/>
                  <a:gd name="connsiteY57" fmla="*/ 1726406 h 1816977"/>
                  <a:gd name="connsiteX0" fmla="*/ 8786 w 3645698"/>
                  <a:gd name="connsiteY0" fmla="*/ 1726406 h 1807472"/>
                  <a:gd name="connsiteX1" fmla="*/ 199286 w 3645698"/>
                  <a:gd name="connsiteY1" fmla="*/ 1631156 h 1807472"/>
                  <a:gd name="connsiteX2" fmla="*/ 365973 w 3645698"/>
                  <a:gd name="connsiteY2" fmla="*/ 1554956 h 1807472"/>
                  <a:gd name="connsiteX3" fmla="*/ 575523 w 3645698"/>
                  <a:gd name="connsiteY3" fmla="*/ 1473993 h 1807472"/>
                  <a:gd name="connsiteX4" fmla="*/ 761261 w 3645698"/>
                  <a:gd name="connsiteY4" fmla="*/ 1416843 h 1807472"/>
                  <a:gd name="connsiteX5" fmla="*/ 994623 w 3645698"/>
                  <a:gd name="connsiteY5" fmla="*/ 1359693 h 1807472"/>
                  <a:gd name="connsiteX6" fmla="*/ 1237511 w 3645698"/>
                  <a:gd name="connsiteY6" fmla="*/ 1316831 h 1807472"/>
                  <a:gd name="connsiteX7" fmla="*/ 1494686 w 3645698"/>
                  <a:gd name="connsiteY7" fmla="*/ 1293018 h 1807472"/>
                  <a:gd name="connsiteX8" fmla="*/ 1747098 w 3645698"/>
                  <a:gd name="connsiteY8" fmla="*/ 1293018 h 1807472"/>
                  <a:gd name="connsiteX9" fmla="*/ 1918548 w 3645698"/>
                  <a:gd name="connsiteY9" fmla="*/ 1307306 h 1807472"/>
                  <a:gd name="connsiteX10" fmla="*/ 2137623 w 3645698"/>
                  <a:gd name="connsiteY10" fmla="*/ 1354931 h 1807472"/>
                  <a:gd name="connsiteX11" fmla="*/ 2351936 w 3645698"/>
                  <a:gd name="connsiteY11" fmla="*/ 1426368 h 1807472"/>
                  <a:gd name="connsiteX12" fmla="*/ 2537673 w 3645698"/>
                  <a:gd name="connsiteY12" fmla="*/ 1497806 h 1807472"/>
                  <a:gd name="connsiteX13" fmla="*/ 2761511 w 3645698"/>
                  <a:gd name="connsiteY13" fmla="*/ 1569243 h 1807472"/>
                  <a:gd name="connsiteX14" fmla="*/ 3004398 w 3645698"/>
                  <a:gd name="connsiteY14" fmla="*/ 1602581 h 1807472"/>
                  <a:gd name="connsiteX15" fmla="*/ 3180611 w 3645698"/>
                  <a:gd name="connsiteY15" fmla="*/ 1574006 h 1807472"/>
                  <a:gd name="connsiteX16" fmla="*/ 3299673 w 3645698"/>
                  <a:gd name="connsiteY16" fmla="*/ 1521618 h 1807472"/>
                  <a:gd name="connsiteX17" fmla="*/ 3375873 w 3645698"/>
                  <a:gd name="connsiteY17" fmla="*/ 1450181 h 1807472"/>
                  <a:gd name="connsiteX18" fmla="*/ 3456836 w 3645698"/>
                  <a:gd name="connsiteY18" fmla="*/ 1354931 h 1807472"/>
                  <a:gd name="connsiteX19" fmla="*/ 3518748 w 3645698"/>
                  <a:gd name="connsiteY19" fmla="*/ 1202531 h 1807472"/>
                  <a:gd name="connsiteX20" fmla="*/ 3542561 w 3645698"/>
                  <a:gd name="connsiteY20" fmla="*/ 1045368 h 1807472"/>
                  <a:gd name="connsiteX21" fmla="*/ 3490173 w 3645698"/>
                  <a:gd name="connsiteY21" fmla="*/ 869156 h 1807472"/>
                  <a:gd name="connsiteX22" fmla="*/ 3399686 w 3645698"/>
                  <a:gd name="connsiteY22" fmla="*/ 740568 h 1807472"/>
                  <a:gd name="connsiteX23" fmla="*/ 3266336 w 3645698"/>
                  <a:gd name="connsiteY23" fmla="*/ 631031 h 1807472"/>
                  <a:gd name="connsiteX24" fmla="*/ 3152036 w 3645698"/>
                  <a:gd name="connsiteY24" fmla="*/ 521493 h 1807472"/>
                  <a:gd name="connsiteX25" fmla="*/ 3047261 w 3645698"/>
                  <a:gd name="connsiteY25" fmla="*/ 392906 h 1807472"/>
                  <a:gd name="connsiteX26" fmla="*/ 2994873 w 3645698"/>
                  <a:gd name="connsiteY26" fmla="*/ 292893 h 1807472"/>
                  <a:gd name="connsiteX27" fmla="*/ 2932961 w 3645698"/>
                  <a:gd name="connsiteY27" fmla="*/ 164306 h 1807472"/>
                  <a:gd name="connsiteX28" fmla="*/ 2904386 w 3645698"/>
                  <a:gd name="connsiteY28" fmla="*/ 59531 h 1807472"/>
                  <a:gd name="connsiteX29" fmla="*/ 2890098 w 3645698"/>
                  <a:gd name="connsiteY29" fmla="*/ 7143 h 1807472"/>
                  <a:gd name="connsiteX30" fmla="*/ 2985348 w 3645698"/>
                  <a:gd name="connsiteY30" fmla="*/ 11906 h 1807472"/>
                  <a:gd name="connsiteX31" fmla="*/ 3009161 w 3645698"/>
                  <a:gd name="connsiteY31" fmla="*/ 111918 h 1807472"/>
                  <a:gd name="connsiteX32" fmla="*/ 3075836 w 3645698"/>
                  <a:gd name="connsiteY32" fmla="*/ 273843 h 1807472"/>
                  <a:gd name="connsiteX33" fmla="*/ 3137748 w 3645698"/>
                  <a:gd name="connsiteY33" fmla="*/ 383381 h 1807472"/>
                  <a:gd name="connsiteX34" fmla="*/ 3218711 w 3645698"/>
                  <a:gd name="connsiteY34" fmla="*/ 483393 h 1807472"/>
                  <a:gd name="connsiteX35" fmla="*/ 3299673 w 3645698"/>
                  <a:gd name="connsiteY35" fmla="*/ 573881 h 1807472"/>
                  <a:gd name="connsiteX36" fmla="*/ 3404448 w 3645698"/>
                  <a:gd name="connsiteY36" fmla="*/ 654843 h 1807472"/>
                  <a:gd name="connsiteX37" fmla="*/ 3504461 w 3645698"/>
                  <a:gd name="connsiteY37" fmla="*/ 731043 h 1807472"/>
                  <a:gd name="connsiteX38" fmla="*/ 3613998 w 3645698"/>
                  <a:gd name="connsiteY38" fmla="*/ 892968 h 1807472"/>
                  <a:gd name="connsiteX39" fmla="*/ 3642573 w 3645698"/>
                  <a:gd name="connsiteY39" fmla="*/ 1050131 h 1807472"/>
                  <a:gd name="connsiteX40" fmla="*/ 3628286 w 3645698"/>
                  <a:gd name="connsiteY40" fmla="*/ 1254918 h 1807472"/>
                  <a:gd name="connsiteX41" fmla="*/ 3494936 w 3645698"/>
                  <a:gd name="connsiteY41" fmla="*/ 1478756 h 1807472"/>
                  <a:gd name="connsiteX42" fmla="*/ 3309198 w 3645698"/>
                  <a:gd name="connsiteY42" fmla="*/ 1616868 h 1807472"/>
                  <a:gd name="connsiteX43" fmla="*/ 3109173 w 3645698"/>
                  <a:gd name="connsiteY43" fmla="*/ 1688306 h 1807472"/>
                  <a:gd name="connsiteX44" fmla="*/ 2871048 w 3645698"/>
                  <a:gd name="connsiteY44" fmla="*/ 1683543 h 1807472"/>
                  <a:gd name="connsiteX45" fmla="*/ 2623398 w 3645698"/>
                  <a:gd name="connsiteY45" fmla="*/ 1607343 h 1807472"/>
                  <a:gd name="connsiteX46" fmla="*/ 2432898 w 3645698"/>
                  <a:gd name="connsiteY46" fmla="*/ 1521618 h 1807472"/>
                  <a:gd name="connsiteX47" fmla="*/ 2142386 w 3645698"/>
                  <a:gd name="connsiteY47" fmla="*/ 1435893 h 1807472"/>
                  <a:gd name="connsiteX48" fmla="*/ 1889973 w 3645698"/>
                  <a:gd name="connsiteY48" fmla="*/ 1402556 h 1807472"/>
                  <a:gd name="connsiteX49" fmla="*/ 1670898 w 3645698"/>
                  <a:gd name="connsiteY49" fmla="*/ 1383506 h 1807472"/>
                  <a:gd name="connsiteX50" fmla="*/ 1480398 w 3645698"/>
                  <a:gd name="connsiteY50" fmla="*/ 1383506 h 1807472"/>
                  <a:gd name="connsiteX51" fmla="*/ 1108923 w 3645698"/>
                  <a:gd name="connsiteY51" fmla="*/ 1431131 h 1807472"/>
                  <a:gd name="connsiteX52" fmla="*/ 861273 w 3645698"/>
                  <a:gd name="connsiteY52" fmla="*/ 1488281 h 1807472"/>
                  <a:gd name="connsiteX53" fmla="*/ 494561 w 3645698"/>
                  <a:gd name="connsiteY53" fmla="*/ 1602581 h 1807472"/>
                  <a:gd name="connsiteX54" fmla="*/ 299298 w 3645698"/>
                  <a:gd name="connsiteY54" fmla="*/ 1693068 h 1807472"/>
                  <a:gd name="connsiteX55" fmla="*/ 170711 w 3645698"/>
                  <a:gd name="connsiteY55" fmla="*/ 1750218 h 1807472"/>
                  <a:gd name="connsiteX56" fmla="*/ 46886 w 3645698"/>
                  <a:gd name="connsiteY56" fmla="*/ 1807368 h 1807472"/>
                  <a:gd name="connsiteX57" fmla="*/ 8786 w 3645698"/>
                  <a:gd name="connsiteY57" fmla="*/ 1726406 h 1807472"/>
                  <a:gd name="connsiteX0" fmla="*/ 8456 w 3645368"/>
                  <a:gd name="connsiteY0" fmla="*/ 1726406 h 1807472"/>
                  <a:gd name="connsiteX1" fmla="*/ 194194 w 3645368"/>
                  <a:gd name="connsiteY1" fmla="*/ 1626393 h 1807472"/>
                  <a:gd name="connsiteX2" fmla="*/ 365643 w 3645368"/>
                  <a:gd name="connsiteY2" fmla="*/ 1554956 h 1807472"/>
                  <a:gd name="connsiteX3" fmla="*/ 575193 w 3645368"/>
                  <a:gd name="connsiteY3" fmla="*/ 1473993 h 1807472"/>
                  <a:gd name="connsiteX4" fmla="*/ 760931 w 3645368"/>
                  <a:gd name="connsiteY4" fmla="*/ 1416843 h 1807472"/>
                  <a:gd name="connsiteX5" fmla="*/ 994293 w 3645368"/>
                  <a:gd name="connsiteY5" fmla="*/ 1359693 h 1807472"/>
                  <a:gd name="connsiteX6" fmla="*/ 1237181 w 3645368"/>
                  <a:gd name="connsiteY6" fmla="*/ 1316831 h 1807472"/>
                  <a:gd name="connsiteX7" fmla="*/ 1494356 w 3645368"/>
                  <a:gd name="connsiteY7" fmla="*/ 1293018 h 1807472"/>
                  <a:gd name="connsiteX8" fmla="*/ 1746768 w 3645368"/>
                  <a:gd name="connsiteY8" fmla="*/ 1293018 h 1807472"/>
                  <a:gd name="connsiteX9" fmla="*/ 1918218 w 3645368"/>
                  <a:gd name="connsiteY9" fmla="*/ 1307306 h 1807472"/>
                  <a:gd name="connsiteX10" fmla="*/ 2137293 w 3645368"/>
                  <a:gd name="connsiteY10" fmla="*/ 1354931 h 1807472"/>
                  <a:gd name="connsiteX11" fmla="*/ 2351606 w 3645368"/>
                  <a:gd name="connsiteY11" fmla="*/ 1426368 h 1807472"/>
                  <a:gd name="connsiteX12" fmla="*/ 2537343 w 3645368"/>
                  <a:gd name="connsiteY12" fmla="*/ 1497806 h 1807472"/>
                  <a:gd name="connsiteX13" fmla="*/ 2761181 w 3645368"/>
                  <a:gd name="connsiteY13" fmla="*/ 1569243 h 1807472"/>
                  <a:gd name="connsiteX14" fmla="*/ 3004068 w 3645368"/>
                  <a:gd name="connsiteY14" fmla="*/ 1602581 h 1807472"/>
                  <a:gd name="connsiteX15" fmla="*/ 3180281 w 3645368"/>
                  <a:gd name="connsiteY15" fmla="*/ 1574006 h 1807472"/>
                  <a:gd name="connsiteX16" fmla="*/ 3299343 w 3645368"/>
                  <a:gd name="connsiteY16" fmla="*/ 1521618 h 1807472"/>
                  <a:gd name="connsiteX17" fmla="*/ 3375543 w 3645368"/>
                  <a:gd name="connsiteY17" fmla="*/ 1450181 h 1807472"/>
                  <a:gd name="connsiteX18" fmla="*/ 3456506 w 3645368"/>
                  <a:gd name="connsiteY18" fmla="*/ 1354931 h 1807472"/>
                  <a:gd name="connsiteX19" fmla="*/ 3518418 w 3645368"/>
                  <a:gd name="connsiteY19" fmla="*/ 1202531 h 1807472"/>
                  <a:gd name="connsiteX20" fmla="*/ 3542231 w 3645368"/>
                  <a:gd name="connsiteY20" fmla="*/ 1045368 h 1807472"/>
                  <a:gd name="connsiteX21" fmla="*/ 3489843 w 3645368"/>
                  <a:gd name="connsiteY21" fmla="*/ 869156 h 1807472"/>
                  <a:gd name="connsiteX22" fmla="*/ 3399356 w 3645368"/>
                  <a:gd name="connsiteY22" fmla="*/ 740568 h 1807472"/>
                  <a:gd name="connsiteX23" fmla="*/ 3266006 w 3645368"/>
                  <a:gd name="connsiteY23" fmla="*/ 631031 h 1807472"/>
                  <a:gd name="connsiteX24" fmla="*/ 3151706 w 3645368"/>
                  <a:gd name="connsiteY24" fmla="*/ 521493 h 1807472"/>
                  <a:gd name="connsiteX25" fmla="*/ 3046931 w 3645368"/>
                  <a:gd name="connsiteY25" fmla="*/ 392906 h 1807472"/>
                  <a:gd name="connsiteX26" fmla="*/ 2994543 w 3645368"/>
                  <a:gd name="connsiteY26" fmla="*/ 292893 h 1807472"/>
                  <a:gd name="connsiteX27" fmla="*/ 2932631 w 3645368"/>
                  <a:gd name="connsiteY27" fmla="*/ 164306 h 1807472"/>
                  <a:gd name="connsiteX28" fmla="*/ 2904056 w 3645368"/>
                  <a:gd name="connsiteY28" fmla="*/ 59531 h 1807472"/>
                  <a:gd name="connsiteX29" fmla="*/ 2889768 w 3645368"/>
                  <a:gd name="connsiteY29" fmla="*/ 7143 h 1807472"/>
                  <a:gd name="connsiteX30" fmla="*/ 2985018 w 3645368"/>
                  <a:gd name="connsiteY30" fmla="*/ 11906 h 1807472"/>
                  <a:gd name="connsiteX31" fmla="*/ 3008831 w 3645368"/>
                  <a:gd name="connsiteY31" fmla="*/ 111918 h 1807472"/>
                  <a:gd name="connsiteX32" fmla="*/ 3075506 w 3645368"/>
                  <a:gd name="connsiteY32" fmla="*/ 273843 h 1807472"/>
                  <a:gd name="connsiteX33" fmla="*/ 3137418 w 3645368"/>
                  <a:gd name="connsiteY33" fmla="*/ 383381 h 1807472"/>
                  <a:gd name="connsiteX34" fmla="*/ 3218381 w 3645368"/>
                  <a:gd name="connsiteY34" fmla="*/ 483393 h 1807472"/>
                  <a:gd name="connsiteX35" fmla="*/ 3299343 w 3645368"/>
                  <a:gd name="connsiteY35" fmla="*/ 573881 h 1807472"/>
                  <a:gd name="connsiteX36" fmla="*/ 3404118 w 3645368"/>
                  <a:gd name="connsiteY36" fmla="*/ 654843 h 1807472"/>
                  <a:gd name="connsiteX37" fmla="*/ 3504131 w 3645368"/>
                  <a:gd name="connsiteY37" fmla="*/ 731043 h 1807472"/>
                  <a:gd name="connsiteX38" fmla="*/ 3613668 w 3645368"/>
                  <a:gd name="connsiteY38" fmla="*/ 892968 h 1807472"/>
                  <a:gd name="connsiteX39" fmla="*/ 3642243 w 3645368"/>
                  <a:gd name="connsiteY39" fmla="*/ 1050131 h 1807472"/>
                  <a:gd name="connsiteX40" fmla="*/ 3627956 w 3645368"/>
                  <a:gd name="connsiteY40" fmla="*/ 1254918 h 1807472"/>
                  <a:gd name="connsiteX41" fmla="*/ 3494606 w 3645368"/>
                  <a:gd name="connsiteY41" fmla="*/ 1478756 h 1807472"/>
                  <a:gd name="connsiteX42" fmla="*/ 3308868 w 3645368"/>
                  <a:gd name="connsiteY42" fmla="*/ 1616868 h 1807472"/>
                  <a:gd name="connsiteX43" fmla="*/ 3108843 w 3645368"/>
                  <a:gd name="connsiteY43" fmla="*/ 1688306 h 1807472"/>
                  <a:gd name="connsiteX44" fmla="*/ 2870718 w 3645368"/>
                  <a:gd name="connsiteY44" fmla="*/ 1683543 h 1807472"/>
                  <a:gd name="connsiteX45" fmla="*/ 2623068 w 3645368"/>
                  <a:gd name="connsiteY45" fmla="*/ 1607343 h 1807472"/>
                  <a:gd name="connsiteX46" fmla="*/ 2432568 w 3645368"/>
                  <a:gd name="connsiteY46" fmla="*/ 1521618 h 1807472"/>
                  <a:gd name="connsiteX47" fmla="*/ 2142056 w 3645368"/>
                  <a:gd name="connsiteY47" fmla="*/ 1435893 h 1807472"/>
                  <a:gd name="connsiteX48" fmla="*/ 1889643 w 3645368"/>
                  <a:gd name="connsiteY48" fmla="*/ 1402556 h 1807472"/>
                  <a:gd name="connsiteX49" fmla="*/ 1670568 w 3645368"/>
                  <a:gd name="connsiteY49" fmla="*/ 1383506 h 1807472"/>
                  <a:gd name="connsiteX50" fmla="*/ 1480068 w 3645368"/>
                  <a:gd name="connsiteY50" fmla="*/ 1383506 h 1807472"/>
                  <a:gd name="connsiteX51" fmla="*/ 1108593 w 3645368"/>
                  <a:gd name="connsiteY51" fmla="*/ 1431131 h 1807472"/>
                  <a:gd name="connsiteX52" fmla="*/ 860943 w 3645368"/>
                  <a:gd name="connsiteY52" fmla="*/ 1488281 h 1807472"/>
                  <a:gd name="connsiteX53" fmla="*/ 494231 w 3645368"/>
                  <a:gd name="connsiteY53" fmla="*/ 1602581 h 1807472"/>
                  <a:gd name="connsiteX54" fmla="*/ 298968 w 3645368"/>
                  <a:gd name="connsiteY54" fmla="*/ 1693068 h 1807472"/>
                  <a:gd name="connsiteX55" fmla="*/ 170381 w 3645368"/>
                  <a:gd name="connsiteY55" fmla="*/ 1750218 h 1807472"/>
                  <a:gd name="connsiteX56" fmla="*/ 46556 w 3645368"/>
                  <a:gd name="connsiteY56" fmla="*/ 1807368 h 1807472"/>
                  <a:gd name="connsiteX57" fmla="*/ 8456 w 3645368"/>
                  <a:gd name="connsiteY57" fmla="*/ 1726406 h 1807472"/>
                  <a:gd name="connsiteX0" fmla="*/ 8456 w 3645368"/>
                  <a:gd name="connsiteY0" fmla="*/ 1726406 h 1807472"/>
                  <a:gd name="connsiteX1" fmla="*/ 194194 w 3645368"/>
                  <a:gd name="connsiteY1" fmla="*/ 1626393 h 1807472"/>
                  <a:gd name="connsiteX2" fmla="*/ 365643 w 3645368"/>
                  <a:gd name="connsiteY2" fmla="*/ 1554956 h 1807472"/>
                  <a:gd name="connsiteX3" fmla="*/ 575193 w 3645368"/>
                  <a:gd name="connsiteY3" fmla="*/ 1473993 h 1807472"/>
                  <a:gd name="connsiteX4" fmla="*/ 760931 w 3645368"/>
                  <a:gd name="connsiteY4" fmla="*/ 1416843 h 1807472"/>
                  <a:gd name="connsiteX5" fmla="*/ 994293 w 3645368"/>
                  <a:gd name="connsiteY5" fmla="*/ 1359693 h 1807472"/>
                  <a:gd name="connsiteX6" fmla="*/ 1237181 w 3645368"/>
                  <a:gd name="connsiteY6" fmla="*/ 1316831 h 1807472"/>
                  <a:gd name="connsiteX7" fmla="*/ 1494356 w 3645368"/>
                  <a:gd name="connsiteY7" fmla="*/ 1293018 h 1807472"/>
                  <a:gd name="connsiteX8" fmla="*/ 1746768 w 3645368"/>
                  <a:gd name="connsiteY8" fmla="*/ 1293018 h 1807472"/>
                  <a:gd name="connsiteX9" fmla="*/ 1918218 w 3645368"/>
                  <a:gd name="connsiteY9" fmla="*/ 1307306 h 1807472"/>
                  <a:gd name="connsiteX10" fmla="*/ 2137293 w 3645368"/>
                  <a:gd name="connsiteY10" fmla="*/ 1354931 h 1807472"/>
                  <a:gd name="connsiteX11" fmla="*/ 2351606 w 3645368"/>
                  <a:gd name="connsiteY11" fmla="*/ 1426368 h 1807472"/>
                  <a:gd name="connsiteX12" fmla="*/ 2537343 w 3645368"/>
                  <a:gd name="connsiteY12" fmla="*/ 1497806 h 1807472"/>
                  <a:gd name="connsiteX13" fmla="*/ 2761181 w 3645368"/>
                  <a:gd name="connsiteY13" fmla="*/ 1569243 h 1807472"/>
                  <a:gd name="connsiteX14" fmla="*/ 3004068 w 3645368"/>
                  <a:gd name="connsiteY14" fmla="*/ 1602581 h 1807472"/>
                  <a:gd name="connsiteX15" fmla="*/ 3180281 w 3645368"/>
                  <a:gd name="connsiteY15" fmla="*/ 1574006 h 1807472"/>
                  <a:gd name="connsiteX16" fmla="*/ 3299343 w 3645368"/>
                  <a:gd name="connsiteY16" fmla="*/ 1521618 h 1807472"/>
                  <a:gd name="connsiteX17" fmla="*/ 3375543 w 3645368"/>
                  <a:gd name="connsiteY17" fmla="*/ 1450181 h 1807472"/>
                  <a:gd name="connsiteX18" fmla="*/ 3456506 w 3645368"/>
                  <a:gd name="connsiteY18" fmla="*/ 1354931 h 1807472"/>
                  <a:gd name="connsiteX19" fmla="*/ 3518418 w 3645368"/>
                  <a:gd name="connsiteY19" fmla="*/ 1202531 h 1807472"/>
                  <a:gd name="connsiteX20" fmla="*/ 3542231 w 3645368"/>
                  <a:gd name="connsiteY20" fmla="*/ 1045368 h 1807472"/>
                  <a:gd name="connsiteX21" fmla="*/ 3489843 w 3645368"/>
                  <a:gd name="connsiteY21" fmla="*/ 869156 h 1807472"/>
                  <a:gd name="connsiteX22" fmla="*/ 3399356 w 3645368"/>
                  <a:gd name="connsiteY22" fmla="*/ 740568 h 1807472"/>
                  <a:gd name="connsiteX23" fmla="*/ 3266006 w 3645368"/>
                  <a:gd name="connsiteY23" fmla="*/ 631031 h 1807472"/>
                  <a:gd name="connsiteX24" fmla="*/ 3151706 w 3645368"/>
                  <a:gd name="connsiteY24" fmla="*/ 521493 h 1807472"/>
                  <a:gd name="connsiteX25" fmla="*/ 3046931 w 3645368"/>
                  <a:gd name="connsiteY25" fmla="*/ 392906 h 1807472"/>
                  <a:gd name="connsiteX26" fmla="*/ 2994543 w 3645368"/>
                  <a:gd name="connsiteY26" fmla="*/ 292893 h 1807472"/>
                  <a:gd name="connsiteX27" fmla="*/ 2932631 w 3645368"/>
                  <a:gd name="connsiteY27" fmla="*/ 164306 h 1807472"/>
                  <a:gd name="connsiteX28" fmla="*/ 2904056 w 3645368"/>
                  <a:gd name="connsiteY28" fmla="*/ 59531 h 1807472"/>
                  <a:gd name="connsiteX29" fmla="*/ 2889768 w 3645368"/>
                  <a:gd name="connsiteY29" fmla="*/ 7143 h 1807472"/>
                  <a:gd name="connsiteX30" fmla="*/ 2985018 w 3645368"/>
                  <a:gd name="connsiteY30" fmla="*/ 11906 h 1807472"/>
                  <a:gd name="connsiteX31" fmla="*/ 3008831 w 3645368"/>
                  <a:gd name="connsiteY31" fmla="*/ 111918 h 1807472"/>
                  <a:gd name="connsiteX32" fmla="*/ 3075506 w 3645368"/>
                  <a:gd name="connsiteY32" fmla="*/ 273843 h 1807472"/>
                  <a:gd name="connsiteX33" fmla="*/ 3137418 w 3645368"/>
                  <a:gd name="connsiteY33" fmla="*/ 383381 h 1807472"/>
                  <a:gd name="connsiteX34" fmla="*/ 3218381 w 3645368"/>
                  <a:gd name="connsiteY34" fmla="*/ 483393 h 1807472"/>
                  <a:gd name="connsiteX35" fmla="*/ 3299343 w 3645368"/>
                  <a:gd name="connsiteY35" fmla="*/ 573881 h 1807472"/>
                  <a:gd name="connsiteX36" fmla="*/ 3404118 w 3645368"/>
                  <a:gd name="connsiteY36" fmla="*/ 654843 h 1807472"/>
                  <a:gd name="connsiteX37" fmla="*/ 3504131 w 3645368"/>
                  <a:gd name="connsiteY37" fmla="*/ 731043 h 1807472"/>
                  <a:gd name="connsiteX38" fmla="*/ 3613668 w 3645368"/>
                  <a:gd name="connsiteY38" fmla="*/ 892968 h 1807472"/>
                  <a:gd name="connsiteX39" fmla="*/ 3642243 w 3645368"/>
                  <a:gd name="connsiteY39" fmla="*/ 1050131 h 1807472"/>
                  <a:gd name="connsiteX40" fmla="*/ 3627956 w 3645368"/>
                  <a:gd name="connsiteY40" fmla="*/ 1254918 h 1807472"/>
                  <a:gd name="connsiteX41" fmla="*/ 3494606 w 3645368"/>
                  <a:gd name="connsiteY41" fmla="*/ 1478756 h 1807472"/>
                  <a:gd name="connsiteX42" fmla="*/ 3308868 w 3645368"/>
                  <a:gd name="connsiteY42" fmla="*/ 1616868 h 1807472"/>
                  <a:gd name="connsiteX43" fmla="*/ 3108843 w 3645368"/>
                  <a:gd name="connsiteY43" fmla="*/ 1688306 h 1807472"/>
                  <a:gd name="connsiteX44" fmla="*/ 2870718 w 3645368"/>
                  <a:gd name="connsiteY44" fmla="*/ 1683543 h 1807472"/>
                  <a:gd name="connsiteX45" fmla="*/ 2623068 w 3645368"/>
                  <a:gd name="connsiteY45" fmla="*/ 1607343 h 1807472"/>
                  <a:gd name="connsiteX46" fmla="*/ 2432568 w 3645368"/>
                  <a:gd name="connsiteY46" fmla="*/ 1521618 h 1807472"/>
                  <a:gd name="connsiteX47" fmla="*/ 2142056 w 3645368"/>
                  <a:gd name="connsiteY47" fmla="*/ 1435893 h 1807472"/>
                  <a:gd name="connsiteX48" fmla="*/ 1889643 w 3645368"/>
                  <a:gd name="connsiteY48" fmla="*/ 1402556 h 1807472"/>
                  <a:gd name="connsiteX49" fmla="*/ 1670568 w 3645368"/>
                  <a:gd name="connsiteY49" fmla="*/ 1383506 h 1807472"/>
                  <a:gd name="connsiteX50" fmla="*/ 1480068 w 3645368"/>
                  <a:gd name="connsiteY50" fmla="*/ 1383506 h 1807472"/>
                  <a:gd name="connsiteX51" fmla="*/ 1108593 w 3645368"/>
                  <a:gd name="connsiteY51" fmla="*/ 1431131 h 1807472"/>
                  <a:gd name="connsiteX52" fmla="*/ 860943 w 3645368"/>
                  <a:gd name="connsiteY52" fmla="*/ 1488281 h 1807472"/>
                  <a:gd name="connsiteX53" fmla="*/ 494231 w 3645368"/>
                  <a:gd name="connsiteY53" fmla="*/ 1602581 h 1807472"/>
                  <a:gd name="connsiteX54" fmla="*/ 289443 w 3645368"/>
                  <a:gd name="connsiteY54" fmla="*/ 1683543 h 1807472"/>
                  <a:gd name="connsiteX55" fmla="*/ 170381 w 3645368"/>
                  <a:gd name="connsiteY55" fmla="*/ 1750218 h 1807472"/>
                  <a:gd name="connsiteX56" fmla="*/ 46556 w 3645368"/>
                  <a:gd name="connsiteY56" fmla="*/ 1807368 h 1807472"/>
                  <a:gd name="connsiteX57" fmla="*/ 8456 w 3645368"/>
                  <a:gd name="connsiteY57" fmla="*/ 1726406 h 1807472"/>
                  <a:gd name="connsiteX0" fmla="*/ 8150 w 3645062"/>
                  <a:gd name="connsiteY0" fmla="*/ 1726406 h 1807529"/>
                  <a:gd name="connsiteX1" fmla="*/ 193888 w 3645062"/>
                  <a:gd name="connsiteY1" fmla="*/ 1626393 h 1807529"/>
                  <a:gd name="connsiteX2" fmla="*/ 365337 w 3645062"/>
                  <a:gd name="connsiteY2" fmla="*/ 1554956 h 1807529"/>
                  <a:gd name="connsiteX3" fmla="*/ 574887 w 3645062"/>
                  <a:gd name="connsiteY3" fmla="*/ 1473993 h 1807529"/>
                  <a:gd name="connsiteX4" fmla="*/ 760625 w 3645062"/>
                  <a:gd name="connsiteY4" fmla="*/ 1416843 h 1807529"/>
                  <a:gd name="connsiteX5" fmla="*/ 993987 w 3645062"/>
                  <a:gd name="connsiteY5" fmla="*/ 1359693 h 1807529"/>
                  <a:gd name="connsiteX6" fmla="*/ 1236875 w 3645062"/>
                  <a:gd name="connsiteY6" fmla="*/ 1316831 h 1807529"/>
                  <a:gd name="connsiteX7" fmla="*/ 1494050 w 3645062"/>
                  <a:gd name="connsiteY7" fmla="*/ 1293018 h 1807529"/>
                  <a:gd name="connsiteX8" fmla="*/ 1746462 w 3645062"/>
                  <a:gd name="connsiteY8" fmla="*/ 1293018 h 1807529"/>
                  <a:gd name="connsiteX9" fmla="*/ 1917912 w 3645062"/>
                  <a:gd name="connsiteY9" fmla="*/ 1307306 h 1807529"/>
                  <a:gd name="connsiteX10" fmla="*/ 2136987 w 3645062"/>
                  <a:gd name="connsiteY10" fmla="*/ 1354931 h 1807529"/>
                  <a:gd name="connsiteX11" fmla="*/ 2351300 w 3645062"/>
                  <a:gd name="connsiteY11" fmla="*/ 1426368 h 1807529"/>
                  <a:gd name="connsiteX12" fmla="*/ 2537037 w 3645062"/>
                  <a:gd name="connsiteY12" fmla="*/ 1497806 h 1807529"/>
                  <a:gd name="connsiteX13" fmla="*/ 2760875 w 3645062"/>
                  <a:gd name="connsiteY13" fmla="*/ 1569243 h 1807529"/>
                  <a:gd name="connsiteX14" fmla="*/ 3003762 w 3645062"/>
                  <a:gd name="connsiteY14" fmla="*/ 1602581 h 1807529"/>
                  <a:gd name="connsiteX15" fmla="*/ 3179975 w 3645062"/>
                  <a:gd name="connsiteY15" fmla="*/ 1574006 h 1807529"/>
                  <a:gd name="connsiteX16" fmla="*/ 3299037 w 3645062"/>
                  <a:gd name="connsiteY16" fmla="*/ 1521618 h 1807529"/>
                  <a:gd name="connsiteX17" fmla="*/ 3375237 w 3645062"/>
                  <a:gd name="connsiteY17" fmla="*/ 1450181 h 1807529"/>
                  <a:gd name="connsiteX18" fmla="*/ 3456200 w 3645062"/>
                  <a:gd name="connsiteY18" fmla="*/ 1354931 h 1807529"/>
                  <a:gd name="connsiteX19" fmla="*/ 3518112 w 3645062"/>
                  <a:gd name="connsiteY19" fmla="*/ 1202531 h 1807529"/>
                  <a:gd name="connsiteX20" fmla="*/ 3541925 w 3645062"/>
                  <a:gd name="connsiteY20" fmla="*/ 1045368 h 1807529"/>
                  <a:gd name="connsiteX21" fmla="*/ 3489537 w 3645062"/>
                  <a:gd name="connsiteY21" fmla="*/ 869156 h 1807529"/>
                  <a:gd name="connsiteX22" fmla="*/ 3399050 w 3645062"/>
                  <a:gd name="connsiteY22" fmla="*/ 740568 h 1807529"/>
                  <a:gd name="connsiteX23" fmla="*/ 3265700 w 3645062"/>
                  <a:gd name="connsiteY23" fmla="*/ 631031 h 1807529"/>
                  <a:gd name="connsiteX24" fmla="*/ 3151400 w 3645062"/>
                  <a:gd name="connsiteY24" fmla="*/ 521493 h 1807529"/>
                  <a:gd name="connsiteX25" fmla="*/ 3046625 w 3645062"/>
                  <a:gd name="connsiteY25" fmla="*/ 392906 h 1807529"/>
                  <a:gd name="connsiteX26" fmla="*/ 2994237 w 3645062"/>
                  <a:gd name="connsiteY26" fmla="*/ 292893 h 1807529"/>
                  <a:gd name="connsiteX27" fmla="*/ 2932325 w 3645062"/>
                  <a:gd name="connsiteY27" fmla="*/ 164306 h 1807529"/>
                  <a:gd name="connsiteX28" fmla="*/ 2903750 w 3645062"/>
                  <a:gd name="connsiteY28" fmla="*/ 59531 h 1807529"/>
                  <a:gd name="connsiteX29" fmla="*/ 2889462 w 3645062"/>
                  <a:gd name="connsiteY29" fmla="*/ 7143 h 1807529"/>
                  <a:gd name="connsiteX30" fmla="*/ 2984712 w 3645062"/>
                  <a:gd name="connsiteY30" fmla="*/ 11906 h 1807529"/>
                  <a:gd name="connsiteX31" fmla="*/ 3008525 w 3645062"/>
                  <a:gd name="connsiteY31" fmla="*/ 111918 h 1807529"/>
                  <a:gd name="connsiteX32" fmla="*/ 3075200 w 3645062"/>
                  <a:gd name="connsiteY32" fmla="*/ 273843 h 1807529"/>
                  <a:gd name="connsiteX33" fmla="*/ 3137112 w 3645062"/>
                  <a:gd name="connsiteY33" fmla="*/ 383381 h 1807529"/>
                  <a:gd name="connsiteX34" fmla="*/ 3218075 w 3645062"/>
                  <a:gd name="connsiteY34" fmla="*/ 483393 h 1807529"/>
                  <a:gd name="connsiteX35" fmla="*/ 3299037 w 3645062"/>
                  <a:gd name="connsiteY35" fmla="*/ 573881 h 1807529"/>
                  <a:gd name="connsiteX36" fmla="*/ 3403812 w 3645062"/>
                  <a:gd name="connsiteY36" fmla="*/ 654843 h 1807529"/>
                  <a:gd name="connsiteX37" fmla="*/ 3503825 w 3645062"/>
                  <a:gd name="connsiteY37" fmla="*/ 731043 h 1807529"/>
                  <a:gd name="connsiteX38" fmla="*/ 3613362 w 3645062"/>
                  <a:gd name="connsiteY38" fmla="*/ 892968 h 1807529"/>
                  <a:gd name="connsiteX39" fmla="*/ 3641937 w 3645062"/>
                  <a:gd name="connsiteY39" fmla="*/ 1050131 h 1807529"/>
                  <a:gd name="connsiteX40" fmla="*/ 3627650 w 3645062"/>
                  <a:gd name="connsiteY40" fmla="*/ 1254918 h 1807529"/>
                  <a:gd name="connsiteX41" fmla="*/ 3494300 w 3645062"/>
                  <a:gd name="connsiteY41" fmla="*/ 1478756 h 1807529"/>
                  <a:gd name="connsiteX42" fmla="*/ 3308562 w 3645062"/>
                  <a:gd name="connsiteY42" fmla="*/ 1616868 h 1807529"/>
                  <a:gd name="connsiteX43" fmla="*/ 3108537 w 3645062"/>
                  <a:gd name="connsiteY43" fmla="*/ 1688306 h 1807529"/>
                  <a:gd name="connsiteX44" fmla="*/ 2870412 w 3645062"/>
                  <a:gd name="connsiteY44" fmla="*/ 1683543 h 1807529"/>
                  <a:gd name="connsiteX45" fmla="*/ 2622762 w 3645062"/>
                  <a:gd name="connsiteY45" fmla="*/ 1607343 h 1807529"/>
                  <a:gd name="connsiteX46" fmla="*/ 2432262 w 3645062"/>
                  <a:gd name="connsiteY46" fmla="*/ 1521618 h 1807529"/>
                  <a:gd name="connsiteX47" fmla="*/ 2141750 w 3645062"/>
                  <a:gd name="connsiteY47" fmla="*/ 1435893 h 1807529"/>
                  <a:gd name="connsiteX48" fmla="*/ 1889337 w 3645062"/>
                  <a:gd name="connsiteY48" fmla="*/ 1402556 h 1807529"/>
                  <a:gd name="connsiteX49" fmla="*/ 1670262 w 3645062"/>
                  <a:gd name="connsiteY49" fmla="*/ 1383506 h 1807529"/>
                  <a:gd name="connsiteX50" fmla="*/ 1479762 w 3645062"/>
                  <a:gd name="connsiteY50" fmla="*/ 1383506 h 1807529"/>
                  <a:gd name="connsiteX51" fmla="*/ 1108287 w 3645062"/>
                  <a:gd name="connsiteY51" fmla="*/ 1431131 h 1807529"/>
                  <a:gd name="connsiteX52" fmla="*/ 860637 w 3645062"/>
                  <a:gd name="connsiteY52" fmla="*/ 1488281 h 1807529"/>
                  <a:gd name="connsiteX53" fmla="*/ 493925 w 3645062"/>
                  <a:gd name="connsiteY53" fmla="*/ 1602581 h 1807529"/>
                  <a:gd name="connsiteX54" fmla="*/ 289137 w 3645062"/>
                  <a:gd name="connsiteY54" fmla="*/ 1683543 h 1807529"/>
                  <a:gd name="connsiteX55" fmla="*/ 165312 w 3645062"/>
                  <a:gd name="connsiteY55" fmla="*/ 1745456 h 1807529"/>
                  <a:gd name="connsiteX56" fmla="*/ 46250 w 3645062"/>
                  <a:gd name="connsiteY56" fmla="*/ 1807368 h 1807529"/>
                  <a:gd name="connsiteX57" fmla="*/ 8150 w 3645062"/>
                  <a:gd name="connsiteY57" fmla="*/ 1726406 h 1807529"/>
                  <a:gd name="connsiteX0" fmla="*/ 8150 w 3645062"/>
                  <a:gd name="connsiteY0" fmla="*/ 1726406 h 1807529"/>
                  <a:gd name="connsiteX1" fmla="*/ 193888 w 3645062"/>
                  <a:gd name="connsiteY1" fmla="*/ 1626393 h 1807529"/>
                  <a:gd name="connsiteX2" fmla="*/ 365337 w 3645062"/>
                  <a:gd name="connsiteY2" fmla="*/ 1554956 h 1807529"/>
                  <a:gd name="connsiteX3" fmla="*/ 574887 w 3645062"/>
                  <a:gd name="connsiteY3" fmla="*/ 1473993 h 1807529"/>
                  <a:gd name="connsiteX4" fmla="*/ 760625 w 3645062"/>
                  <a:gd name="connsiteY4" fmla="*/ 1416843 h 1807529"/>
                  <a:gd name="connsiteX5" fmla="*/ 993987 w 3645062"/>
                  <a:gd name="connsiteY5" fmla="*/ 1359693 h 1807529"/>
                  <a:gd name="connsiteX6" fmla="*/ 1236875 w 3645062"/>
                  <a:gd name="connsiteY6" fmla="*/ 1316831 h 1807529"/>
                  <a:gd name="connsiteX7" fmla="*/ 1494050 w 3645062"/>
                  <a:gd name="connsiteY7" fmla="*/ 1293018 h 1807529"/>
                  <a:gd name="connsiteX8" fmla="*/ 1746462 w 3645062"/>
                  <a:gd name="connsiteY8" fmla="*/ 1293018 h 1807529"/>
                  <a:gd name="connsiteX9" fmla="*/ 1917912 w 3645062"/>
                  <a:gd name="connsiteY9" fmla="*/ 1307306 h 1807529"/>
                  <a:gd name="connsiteX10" fmla="*/ 2136987 w 3645062"/>
                  <a:gd name="connsiteY10" fmla="*/ 1354931 h 1807529"/>
                  <a:gd name="connsiteX11" fmla="*/ 2351300 w 3645062"/>
                  <a:gd name="connsiteY11" fmla="*/ 1426368 h 1807529"/>
                  <a:gd name="connsiteX12" fmla="*/ 2537037 w 3645062"/>
                  <a:gd name="connsiteY12" fmla="*/ 1497806 h 1807529"/>
                  <a:gd name="connsiteX13" fmla="*/ 2760875 w 3645062"/>
                  <a:gd name="connsiteY13" fmla="*/ 1569243 h 1807529"/>
                  <a:gd name="connsiteX14" fmla="*/ 3003762 w 3645062"/>
                  <a:gd name="connsiteY14" fmla="*/ 1602581 h 1807529"/>
                  <a:gd name="connsiteX15" fmla="*/ 3179975 w 3645062"/>
                  <a:gd name="connsiteY15" fmla="*/ 1574006 h 1807529"/>
                  <a:gd name="connsiteX16" fmla="*/ 3299037 w 3645062"/>
                  <a:gd name="connsiteY16" fmla="*/ 1521618 h 1807529"/>
                  <a:gd name="connsiteX17" fmla="*/ 3375237 w 3645062"/>
                  <a:gd name="connsiteY17" fmla="*/ 1450181 h 1807529"/>
                  <a:gd name="connsiteX18" fmla="*/ 3456200 w 3645062"/>
                  <a:gd name="connsiteY18" fmla="*/ 1354931 h 1807529"/>
                  <a:gd name="connsiteX19" fmla="*/ 3518112 w 3645062"/>
                  <a:gd name="connsiteY19" fmla="*/ 1202531 h 1807529"/>
                  <a:gd name="connsiteX20" fmla="*/ 3541925 w 3645062"/>
                  <a:gd name="connsiteY20" fmla="*/ 1045368 h 1807529"/>
                  <a:gd name="connsiteX21" fmla="*/ 3489537 w 3645062"/>
                  <a:gd name="connsiteY21" fmla="*/ 869156 h 1807529"/>
                  <a:gd name="connsiteX22" fmla="*/ 3399050 w 3645062"/>
                  <a:gd name="connsiteY22" fmla="*/ 740568 h 1807529"/>
                  <a:gd name="connsiteX23" fmla="*/ 3265700 w 3645062"/>
                  <a:gd name="connsiteY23" fmla="*/ 631031 h 1807529"/>
                  <a:gd name="connsiteX24" fmla="*/ 3151400 w 3645062"/>
                  <a:gd name="connsiteY24" fmla="*/ 521493 h 1807529"/>
                  <a:gd name="connsiteX25" fmla="*/ 3046625 w 3645062"/>
                  <a:gd name="connsiteY25" fmla="*/ 392906 h 1807529"/>
                  <a:gd name="connsiteX26" fmla="*/ 2994237 w 3645062"/>
                  <a:gd name="connsiteY26" fmla="*/ 292893 h 1807529"/>
                  <a:gd name="connsiteX27" fmla="*/ 2932325 w 3645062"/>
                  <a:gd name="connsiteY27" fmla="*/ 164306 h 1807529"/>
                  <a:gd name="connsiteX28" fmla="*/ 2903750 w 3645062"/>
                  <a:gd name="connsiteY28" fmla="*/ 59531 h 1807529"/>
                  <a:gd name="connsiteX29" fmla="*/ 2889462 w 3645062"/>
                  <a:gd name="connsiteY29" fmla="*/ 7143 h 1807529"/>
                  <a:gd name="connsiteX30" fmla="*/ 2984712 w 3645062"/>
                  <a:gd name="connsiteY30" fmla="*/ 11906 h 1807529"/>
                  <a:gd name="connsiteX31" fmla="*/ 3008525 w 3645062"/>
                  <a:gd name="connsiteY31" fmla="*/ 111918 h 1807529"/>
                  <a:gd name="connsiteX32" fmla="*/ 3075200 w 3645062"/>
                  <a:gd name="connsiteY32" fmla="*/ 273843 h 1807529"/>
                  <a:gd name="connsiteX33" fmla="*/ 3137112 w 3645062"/>
                  <a:gd name="connsiteY33" fmla="*/ 383381 h 1807529"/>
                  <a:gd name="connsiteX34" fmla="*/ 3218075 w 3645062"/>
                  <a:gd name="connsiteY34" fmla="*/ 483393 h 1807529"/>
                  <a:gd name="connsiteX35" fmla="*/ 3299037 w 3645062"/>
                  <a:gd name="connsiteY35" fmla="*/ 573881 h 1807529"/>
                  <a:gd name="connsiteX36" fmla="*/ 3403812 w 3645062"/>
                  <a:gd name="connsiteY36" fmla="*/ 654843 h 1807529"/>
                  <a:gd name="connsiteX37" fmla="*/ 3503825 w 3645062"/>
                  <a:gd name="connsiteY37" fmla="*/ 731043 h 1807529"/>
                  <a:gd name="connsiteX38" fmla="*/ 3613362 w 3645062"/>
                  <a:gd name="connsiteY38" fmla="*/ 892968 h 1807529"/>
                  <a:gd name="connsiteX39" fmla="*/ 3641937 w 3645062"/>
                  <a:gd name="connsiteY39" fmla="*/ 1050131 h 1807529"/>
                  <a:gd name="connsiteX40" fmla="*/ 3627650 w 3645062"/>
                  <a:gd name="connsiteY40" fmla="*/ 1254918 h 1807529"/>
                  <a:gd name="connsiteX41" fmla="*/ 3494300 w 3645062"/>
                  <a:gd name="connsiteY41" fmla="*/ 1478756 h 1807529"/>
                  <a:gd name="connsiteX42" fmla="*/ 3308562 w 3645062"/>
                  <a:gd name="connsiteY42" fmla="*/ 1616868 h 1807529"/>
                  <a:gd name="connsiteX43" fmla="*/ 3108537 w 3645062"/>
                  <a:gd name="connsiteY43" fmla="*/ 1688306 h 1807529"/>
                  <a:gd name="connsiteX44" fmla="*/ 2870412 w 3645062"/>
                  <a:gd name="connsiteY44" fmla="*/ 1683543 h 1807529"/>
                  <a:gd name="connsiteX45" fmla="*/ 2622762 w 3645062"/>
                  <a:gd name="connsiteY45" fmla="*/ 1607343 h 1807529"/>
                  <a:gd name="connsiteX46" fmla="*/ 2432262 w 3645062"/>
                  <a:gd name="connsiteY46" fmla="*/ 1521618 h 1807529"/>
                  <a:gd name="connsiteX47" fmla="*/ 2141750 w 3645062"/>
                  <a:gd name="connsiteY47" fmla="*/ 1435893 h 1807529"/>
                  <a:gd name="connsiteX48" fmla="*/ 1889337 w 3645062"/>
                  <a:gd name="connsiteY48" fmla="*/ 1402556 h 1807529"/>
                  <a:gd name="connsiteX49" fmla="*/ 1670262 w 3645062"/>
                  <a:gd name="connsiteY49" fmla="*/ 1383506 h 1807529"/>
                  <a:gd name="connsiteX50" fmla="*/ 1479762 w 3645062"/>
                  <a:gd name="connsiteY50" fmla="*/ 1383506 h 1807529"/>
                  <a:gd name="connsiteX51" fmla="*/ 1108287 w 3645062"/>
                  <a:gd name="connsiteY51" fmla="*/ 1431131 h 1807529"/>
                  <a:gd name="connsiteX52" fmla="*/ 803487 w 3645062"/>
                  <a:gd name="connsiteY52" fmla="*/ 1502568 h 1807529"/>
                  <a:gd name="connsiteX53" fmla="*/ 493925 w 3645062"/>
                  <a:gd name="connsiteY53" fmla="*/ 1602581 h 1807529"/>
                  <a:gd name="connsiteX54" fmla="*/ 289137 w 3645062"/>
                  <a:gd name="connsiteY54" fmla="*/ 1683543 h 1807529"/>
                  <a:gd name="connsiteX55" fmla="*/ 165312 w 3645062"/>
                  <a:gd name="connsiteY55" fmla="*/ 1745456 h 1807529"/>
                  <a:gd name="connsiteX56" fmla="*/ 46250 w 3645062"/>
                  <a:gd name="connsiteY56" fmla="*/ 1807368 h 1807529"/>
                  <a:gd name="connsiteX57" fmla="*/ 8150 w 3645062"/>
                  <a:gd name="connsiteY57" fmla="*/ 1726406 h 1807529"/>
                  <a:gd name="connsiteX0" fmla="*/ 8150 w 3645062"/>
                  <a:gd name="connsiteY0" fmla="*/ 1726406 h 1807529"/>
                  <a:gd name="connsiteX1" fmla="*/ 193888 w 3645062"/>
                  <a:gd name="connsiteY1" fmla="*/ 1626393 h 1807529"/>
                  <a:gd name="connsiteX2" fmla="*/ 379625 w 3645062"/>
                  <a:gd name="connsiteY2" fmla="*/ 1545431 h 1807529"/>
                  <a:gd name="connsiteX3" fmla="*/ 574887 w 3645062"/>
                  <a:gd name="connsiteY3" fmla="*/ 1473993 h 1807529"/>
                  <a:gd name="connsiteX4" fmla="*/ 760625 w 3645062"/>
                  <a:gd name="connsiteY4" fmla="*/ 1416843 h 1807529"/>
                  <a:gd name="connsiteX5" fmla="*/ 993987 w 3645062"/>
                  <a:gd name="connsiteY5" fmla="*/ 1359693 h 1807529"/>
                  <a:gd name="connsiteX6" fmla="*/ 1236875 w 3645062"/>
                  <a:gd name="connsiteY6" fmla="*/ 1316831 h 1807529"/>
                  <a:gd name="connsiteX7" fmla="*/ 1494050 w 3645062"/>
                  <a:gd name="connsiteY7" fmla="*/ 1293018 h 1807529"/>
                  <a:gd name="connsiteX8" fmla="*/ 1746462 w 3645062"/>
                  <a:gd name="connsiteY8" fmla="*/ 1293018 h 1807529"/>
                  <a:gd name="connsiteX9" fmla="*/ 1917912 w 3645062"/>
                  <a:gd name="connsiteY9" fmla="*/ 1307306 h 1807529"/>
                  <a:gd name="connsiteX10" fmla="*/ 2136987 w 3645062"/>
                  <a:gd name="connsiteY10" fmla="*/ 1354931 h 1807529"/>
                  <a:gd name="connsiteX11" fmla="*/ 2351300 w 3645062"/>
                  <a:gd name="connsiteY11" fmla="*/ 1426368 h 1807529"/>
                  <a:gd name="connsiteX12" fmla="*/ 2537037 w 3645062"/>
                  <a:gd name="connsiteY12" fmla="*/ 1497806 h 1807529"/>
                  <a:gd name="connsiteX13" fmla="*/ 2760875 w 3645062"/>
                  <a:gd name="connsiteY13" fmla="*/ 1569243 h 1807529"/>
                  <a:gd name="connsiteX14" fmla="*/ 3003762 w 3645062"/>
                  <a:gd name="connsiteY14" fmla="*/ 1602581 h 1807529"/>
                  <a:gd name="connsiteX15" fmla="*/ 3179975 w 3645062"/>
                  <a:gd name="connsiteY15" fmla="*/ 1574006 h 1807529"/>
                  <a:gd name="connsiteX16" fmla="*/ 3299037 w 3645062"/>
                  <a:gd name="connsiteY16" fmla="*/ 1521618 h 1807529"/>
                  <a:gd name="connsiteX17" fmla="*/ 3375237 w 3645062"/>
                  <a:gd name="connsiteY17" fmla="*/ 1450181 h 1807529"/>
                  <a:gd name="connsiteX18" fmla="*/ 3456200 w 3645062"/>
                  <a:gd name="connsiteY18" fmla="*/ 1354931 h 1807529"/>
                  <a:gd name="connsiteX19" fmla="*/ 3518112 w 3645062"/>
                  <a:gd name="connsiteY19" fmla="*/ 1202531 h 1807529"/>
                  <a:gd name="connsiteX20" fmla="*/ 3541925 w 3645062"/>
                  <a:gd name="connsiteY20" fmla="*/ 1045368 h 1807529"/>
                  <a:gd name="connsiteX21" fmla="*/ 3489537 w 3645062"/>
                  <a:gd name="connsiteY21" fmla="*/ 869156 h 1807529"/>
                  <a:gd name="connsiteX22" fmla="*/ 3399050 w 3645062"/>
                  <a:gd name="connsiteY22" fmla="*/ 740568 h 1807529"/>
                  <a:gd name="connsiteX23" fmla="*/ 3265700 w 3645062"/>
                  <a:gd name="connsiteY23" fmla="*/ 631031 h 1807529"/>
                  <a:gd name="connsiteX24" fmla="*/ 3151400 w 3645062"/>
                  <a:gd name="connsiteY24" fmla="*/ 521493 h 1807529"/>
                  <a:gd name="connsiteX25" fmla="*/ 3046625 w 3645062"/>
                  <a:gd name="connsiteY25" fmla="*/ 392906 h 1807529"/>
                  <a:gd name="connsiteX26" fmla="*/ 2994237 w 3645062"/>
                  <a:gd name="connsiteY26" fmla="*/ 292893 h 1807529"/>
                  <a:gd name="connsiteX27" fmla="*/ 2932325 w 3645062"/>
                  <a:gd name="connsiteY27" fmla="*/ 164306 h 1807529"/>
                  <a:gd name="connsiteX28" fmla="*/ 2903750 w 3645062"/>
                  <a:gd name="connsiteY28" fmla="*/ 59531 h 1807529"/>
                  <a:gd name="connsiteX29" fmla="*/ 2889462 w 3645062"/>
                  <a:gd name="connsiteY29" fmla="*/ 7143 h 1807529"/>
                  <a:gd name="connsiteX30" fmla="*/ 2984712 w 3645062"/>
                  <a:gd name="connsiteY30" fmla="*/ 11906 h 1807529"/>
                  <a:gd name="connsiteX31" fmla="*/ 3008525 w 3645062"/>
                  <a:gd name="connsiteY31" fmla="*/ 111918 h 1807529"/>
                  <a:gd name="connsiteX32" fmla="*/ 3075200 w 3645062"/>
                  <a:gd name="connsiteY32" fmla="*/ 273843 h 1807529"/>
                  <a:gd name="connsiteX33" fmla="*/ 3137112 w 3645062"/>
                  <a:gd name="connsiteY33" fmla="*/ 383381 h 1807529"/>
                  <a:gd name="connsiteX34" fmla="*/ 3218075 w 3645062"/>
                  <a:gd name="connsiteY34" fmla="*/ 483393 h 1807529"/>
                  <a:gd name="connsiteX35" fmla="*/ 3299037 w 3645062"/>
                  <a:gd name="connsiteY35" fmla="*/ 573881 h 1807529"/>
                  <a:gd name="connsiteX36" fmla="*/ 3403812 w 3645062"/>
                  <a:gd name="connsiteY36" fmla="*/ 654843 h 1807529"/>
                  <a:gd name="connsiteX37" fmla="*/ 3503825 w 3645062"/>
                  <a:gd name="connsiteY37" fmla="*/ 731043 h 1807529"/>
                  <a:gd name="connsiteX38" fmla="*/ 3613362 w 3645062"/>
                  <a:gd name="connsiteY38" fmla="*/ 892968 h 1807529"/>
                  <a:gd name="connsiteX39" fmla="*/ 3641937 w 3645062"/>
                  <a:gd name="connsiteY39" fmla="*/ 1050131 h 1807529"/>
                  <a:gd name="connsiteX40" fmla="*/ 3627650 w 3645062"/>
                  <a:gd name="connsiteY40" fmla="*/ 1254918 h 1807529"/>
                  <a:gd name="connsiteX41" fmla="*/ 3494300 w 3645062"/>
                  <a:gd name="connsiteY41" fmla="*/ 1478756 h 1807529"/>
                  <a:gd name="connsiteX42" fmla="*/ 3308562 w 3645062"/>
                  <a:gd name="connsiteY42" fmla="*/ 1616868 h 1807529"/>
                  <a:gd name="connsiteX43" fmla="*/ 3108537 w 3645062"/>
                  <a:gd name="connsiteY43" fmla="*/ 1688306 h 1807529"/>
                  <a:gd name="connsiteX44" fmla="*/ 2870412 w 3645062"/>
                  <a:gd name="connsiteY44" fmla="*/ 1683543 h 1807529"/>
                  <a:gd name="connsiteX45" fmla="*/ 2622762 w 3645062"/>
                  <a:gd name="connsiteY45" fmla="*/ 1607343 h 1807529"/>
                  <a:gd name="connsiteX46" fmla="*/ 2432262 w 3645062"/>
                  <a:gd name="connsiteY46" fmla="*/ 1521618 h 1807529"/>
                  <a:gd name="connsiteX47" fmla="*/ 2141750 w 3645062"/>
                  <a:gd name="connsiteY47" fmla="*/ 1435893 h 1807529"/>
                  <a:gd name="connsiteX48" fmla="*/ 1889337 w 3645062"/>
                  <a:gd name="connsiteY48" fmla="*/ 1402556 h 1807529"/>
                  <a:gd name="connsiteX49" fmla="*/ 1670262 w 3645062"/>
                  <a:gd name="connsiteY49" fmla="*/ 1383506 h 1807529"/>
                  <a:gd name="connsiteX50" fmla="*/ 1479762 w 3645062"/>
                  <a:gd name="connsiteY50" fmla="*/ 1383506 h 1807529"/>
                  <a:gd name="connsiteX51" fmla="*/ 1108287 w 3645062"/>
                  <a:gd name="connsiteY51" fmla="*/ 1431131 h 1807529"/>
                  <a:gd name="connsiteX52" fmla="*/ 803487 w 3645062"/>
                  <a:gd name="connsiteY52" fmla="*/ 1502568 h 1807529"/>
                  <a:gd name="connsiteX53" fmla="*/ 493925 w 3645062"/>
                  <a:gd name="connsiteY53" fmla="*/ 1602581 h 1807529"/>
                  <a:gd name="connsiteX54" fmla="*/ 289137 w 3645062"/>
                  <a:gd name="connsiteY54" fmla="*/ 1683543 h 1807529"/>
                  <a:gd name="connsiteX55" fmla="*/ 165312 w 3645062"/>
                  <a:gd name="connsiteY55" fmla="*/ 1745456 h 1807529"/>
                  <a:gd name="connsiteX56" fmla="*/ 46250 w 3645062"/>
                  <a:gd name="connsiteY56" fmla="*/ 1807368 h 1807529"/>
                  <a:gd name="connsiteX57" fmla="*/ 8150 w 3645062"/>
                  <a:gd name="connsiteY57" fmla="*/ 1726406 h 1807529"/>
                  <a:gd name="connsiteX0" fmla="*/ 8150 w 3645062"/>
                  <a:gd name="connsiteY0" fmla="*/ 1726406 h 1807529"/>
                  <a:gd name="connsiteX1" fmla="*/ 193888 w 3645062"/>
                  <a:gd name="connsiteY1" fmla="*/ 1626393 h 1807529"/>
                  <a:gd name="connsiteX2" fmla="*/ 379625 w 3645062"/>
                  <a:gd name="connsiteY2" fmla="*/ 1545431 h 1807529"/>
                  <a:gd name="connsiteX3" fmla="*/ 574887 w 3645062"/>
                  <a:gd name="connsiteY3" fmla="*/ 1473993 h 1807529"/>
                  <a:gd name="connsiteX4" fmla="*/ 760625 w 3645062"/>
                  <a:gd name="connsiteY4" fmla="*/ 1416843 h 1807529"/>
                  <a:gd name="connsiteX5" fmla="*/ 993987 w 3645062"/>
                  <a:gd name="connsiteY5" fmla="*/ 1359693 h 1807529"/>
                  <a:gd name="connsiteX6" fmla="*/ 1236875 w 3645062"/>
                  <a:gd name="connsiteY6" fmla="*/ 1316831 h 1807529"/>
                  <a:gd name="connsiteX7" fmla="*/ 1494050 w 3645062"/>
                  <a:gd name="connsiteY7" fmla="*/ 1293018 h 1807529"/>
                  <a:gd name="connsiteX8" fmla="*/ 1746462 w 3645062"/>
                  <a:gd name="connsiteY8" fmla="*/ 1293018 h 1807529"/>
                  <a:gd name="connsiteX9" fmla="*/ 1917912 w 3645062"/>
                  <a:gd name="connsiteY9" fmla="*/ 1307306 h 1807529"/>
                  <a:gd name="connsiteX10" fmla="*/ 2136987 w 3645062"/>
                  <a:gd name="connsiteY10" fmla="*/ 1354931 h 1807529"/>
                  <a:gd name="connsiteX11" fmla="*/ 2351300 w 3645062"/>
                  <a:gd name="connsiteY11" fmla="*/ 1426368 h 1807529"/>
                  <a:gd name="connsiteX12" fmla="*/ 2537037 w 3645062"/>
                  <a:gd name="connsiteY12" fmla="*/ 1497806 h 1807529"/>
                  <a:gd name="connsiteX13" fmla="*/ 2760875 w 3645062"/>
                  <a:gd name="connsiteY13" fmla="*/ 1569243 h 1807529"/>
                  <a:gd name="connsiteX14" fmla="*/ 3003762 w 3645062"/>
                  <a:gd name="connsiteY14" fmla="*/ 1602581 h 1807529"/>
                  <a:gd name="connsiteX15" fmla="*/ 3179975 w 3645062"/>
                  <a:gd name="connsiteY15" fmla="*/ 1574006 h 1807529"/>
                  <a:gd name="connsiteX16" fmla="*/ 3299037 w 3645062"/>
                  <a:gd name="connsiteY16" fmla="*/ 1521618 h 1807529"/>
                  <a:gd name="connsiteX17" fmla="*/ 3375237 w 3645062"/>
                  <a:gd name="connsiteY17" fmla="*/ 1450181 h 1807529"/>
                  <a:gd name="connsiteX18" fmla="*/ 3456200 w 3645062"/>
                  <a:gd name="connsiteY18" fmla="*/ 1354931 h 1807529"/>
                  <a:gd name="connsiteX19" fmla="*/ 3518112 w 3645062"/>
                  <a:gd name="connsiteY19" fmla="*/ 1202531 h 1807529"/>
                  <a:gd name="connsiteX20" fmla="*/ 3541925 w 3645062"/>
                  <a:gd name="connsiteY20" fmla="*/ 1045368 h 1807529"/>
                  <a:gd name="connsiteX21" fmla="*/ 3489537 w 3645062"/>
                  <a:gd name="connsiteY21" fmla="*/ 869156 h 1807529"/>
                  <a:gd name="connsiteX22" fmla="*/ 3399050 w 3645062"/>
                  <a:gd name="connsiteY22" fmla="*/ 740568 h 1807529"/>
                  <a:gd name="connsiteX23" fmla="*/ 3265700 w 3645062"/>
                  <a:gd name="connsiteY23" fmla="*/ 631031 h 1807529"/>
                  <a:gd name="connsiteX24" fmla="*/ 3151400 w 3645062"/>
                  <a:gd name="connsiteY24" fmla="*/ 521493 h 1807529"/>
                  <a:gd name="connsiteX25" fmla="*/ 3046625 w 3645062"/>
                  <a:gd name="connsiteY25" fmla="*/ 392906 h 1807529"/>
                  <a:gd name="connsiteX26" fmla="*/ 2994237 w 3645062"/>
                  <a:gd name="connsiteY26" fmla="*/ 292893 h 1807529"/>
                  <a:gd name="connsiteX27" fmla="*/ 2932325 w 3645062"/>
                  <a:gd name="connsiteY27" fmla="*/ 164306 h 1807529"/>
                  <a:gd name="connsiteX28" fmla="*/ 2903750 w 3645062"/>
                  <a:gd name="connsiteY28" fmla="*/ 59531 h 1807529"/>
                  <a:gd name="connsiteX29" fmla="*/ 2889462 w 3645062"/>
                  <a:gd name="connsiteY29" fmla="*/ 7143 h 1807529"/>
                  <a:gd name="connsiteX30" fmla="*/ 2984712 w 3645062"/>
                  <a:gd name="connsiteY30" fmla="*/ 11906 h 1807529"/>
                  <a:gd name="connsiteX31" fmla="*/ 3008525 w 3645062"/>
                  <a:gd name="connsiteY31" fmla="*/ 111918 h 1807529"/>
                  <a:gd name="connsiteX32" fmla="*/ 3075200 w 3645062"/>
                  <a:gd name="connsiteY32" fmla="*/ 273843 h 1807529"/>
                  <a:gd name="connsiteX33" fmla="*/ 3137112 w 3645062"/>
                  <a:gd name="connsiteY33" fmla="*/ 383381 h 1807529"/>
                  <a:gd name="connsiteX34" fmla="*/ 3218075 w 3645062"/>
                  <a:gd name="connsiteY34" fmla="*/ 483393 h 1807529"/>
                  <a:gd name="connsiteX35" fmla="*/ 3299037 w 3645062"/>
                  <a:gd name="connsiteY35" fmla="*/ 573881 h 1807529"/>
                  <a:gd name="connsiteX36" fmla="*/ 3403812 w 3645062"/>
                  <a:gd name="connsiteY36" fmla="*/ 654843 h 1807529"/>
                  <a:gd name="connsiteX37" fmla="*/ 3503825 w 3645062"/>
                  <a:gd name="connsiteY37" fmla="*/ 731043 h 1807529"/>
                  <a:gd name="connsiteX38" fmla="*/ 3613362 w 3645062"/>
                  <a:gd name="connsiteY38" fmla="*/ 892968 h 1807529"/>
                  <a:gd name="connsiteX39" fmla="*/ 3641937 w 3645062"/>
                  <a:gd name="connsiteY39" fmla="*/ 1050131 h 1807529"/>
                  <a:gd name="connsiteX40" fmla="*/ 3627650 w 3645062"/>
                  <a:gd name="connsiteY40" fmla="*/ 1254918 h 1807529"/>
                  <a:gd name="connsiteX41" fmla="*/ 3494300 w 3645062"/>
                  <a:gd name="connsiteY41" fmla="*/ 1478756 h 1807529"/>
                  <a:gd name="connsiteX42" fmla="*/ 3308562 w 3645062"/>
                  <a:gd name="connsiteY42" fmla="*/ 1616868 h 1807529"/>
                  <a:gd name="connsiteX43" fmla="*/ 3108537 w 3645062"/>
                  <a:gd name="connsiteY43" fmla="*/ 1688306 h 1807529"/>
                  <a:gd name="connsiteX44" fmla="*/ 2870412 w 3645062"/>
                  <a:gd name="connsiteY44" fmla="*/ 1683543 h 1807529"/>
                  <a:gd name="connsiteX45" fmla="*/ 2622762 w 3645062"/>
                  <a:gd name="connsiteY45" fmla="*/ 1607343 h 1807529"/>
                  <a:gd name="connsiteX46" fmla="*/ 2432262 w 3645062"/>
                  <a:gd name="connsiteY46" fmla="*/ 1521618 h 1807529"/>
                  <a:gd name="connsiteX47" fmla="*/ 2141750 w 3645062"/>
                  <a:gd name="connsiteY47" fmla="*/ 1445418 h 1807529"/>
                  <a:gd name="connsiteX48" fmla="*/ 1889337 w 3645062"/>
                  <a:gd name="connsiteY48" fmla="*/ 1402556 h 1807529"/>
                  <a:gd name="connsiteX49" fmla="*/ 1670262 w 3645062"/>
                  <a:gd name="connsiteY49" fmla="*/ 1383506 h 1807529"/>
                  <a:gd name="connsiteX50" fmla="*/ 1479762 w 3645062"/>
                  <a:gd name="connsiteY50" fmla="*/ 1383506 h 1807529"/>
                  <a:gd name="connsiteX51" fmla="*/ 1108287 w 3645062"/>
                  <a:gd name="connsiteY51" fmla="*/ 1431131 h 1807529"/>
                  <a:gd name="connsiteX52" fmla="*/ 803487 w 3645062"/>
                  <a:gd name="connsiteY52" fmla="*/ 1502568 h 1807529"/>
                  <a:gd name="connsiteX53" fmla="*/ 493925 w 3645062"/>
                  <a:gd name="connsiteY53" fmla="*/ 1602581 h 1807529"/>
                  <a:gd name="connsiteX54" fmla="*/ 289137 w 3645062"/>
                  <a:gd name="connsiteY54" fmla="*/ 1683543 h 1807529"/>
                  <a:gd name="connsiteX55" fmla="*/ 165312 w 3645062"/>
                  <a:gd name="connsiteY55" fmla="*/ 1745456 h 1807529"/>
                  <a:gd name="connsiteX56" fmla="*/ 46250 w 3645062"/>
                  <a:gd name="connsiteY56" fmla="*/ 1807368 h 1807529"/>
                  <a:gd name="connsiteX57" fmla="*/ 8150 w 3645062"/>
                  <a:gd name="connsiteY57" fmla="*/ 1726406 h 1807529"/>
                  <a:gd name="connsiteX0" fmla="*/ 8150 w 3645062"/>
                  <a:gd name="connsiteY0" fmla="*/ 1726406 h 1807529"/>
                  <a:gd name="connsiteX1" fmla="*/ 193888 w 3645062"/>
                  <a:gd name="connsiteY1" fmla="*/ 1626393 h 1807529"/>
                  <a:gd name="connsiteX2" fmla="*/ 379625 w 3645062"/>
                  <a:gd name="connsiteY2" fmla="*/ 1545431 h 1807529"/>
                  <a:gd name="connsiteX3" fmla="*/ 574887 w 3645062"/>
                  <a:gd name="connsiteY3" fmla="*/ 1473993 h 1807529"/>
                  <a:gd name="connsiteX4" fmla="*/ 760625 w 3645062"/>
                  <a:gd name="connsiteY4" fmla="*/ 1416843 h 1807529"/>
                  <a:gd name="connsiteX5" fmla="*/ 993987 w 3645062"/>
                  <a:gd name="connsiteY5" fmla="*/ 1359693 h 1807529"/>
                  <a:gd name="connsiteX6" fmla="*/ 1236875 w 3645062"/>
                  <a:gd name="connsiteY6" fmla="*/ 1316831 h 1807529"/>
                  <a:gd name="connsiteX7" fmla="*/ 1494050 w 3645062"/>
                  <a:gd name="connsiteY7" fmla="*/ 1293018 h 1807529"/>
                  <a:gd name="connsiteX8" fmla="*/ 1746462 w 3645062"/>
                  <a:gd name="connsiteY8" fmla="*/ 1293018 h 1807529"/>
                  <a:gd name="connsiteX9" fmla="*/ 1927437 w 3645062"/>
                  <a:gd name="connsiteY9" fmla="*/ 1312068 h 1807529"/>
                  <a:gd name="connsiteX10" fmla="*/ 2136987 w 3645062"/>
                  <a:gd name="connsiteY10" fmla="*/ 1354931 h 1807529"/>
                  <a:gd name="connsiteX11" fmla="*/ 2351300 w 3645062"/>
                  <a:gd name="connsiteY11" fmla="*/ 1426368 h 1807529"/>
                  <a:gd name="connsiteX12" fmla="*/ 2537037 w 3645062"/>
                  <a:gd name="connsiteY12" fmla="*/ 1497806 h 1807529"/>
                  <a:gd name="connsiteX13" fmla="*/ 2760875 w 3645062"/>
                  <a:gd name="connsiteY13" fmla="*/ 1569243 h 1807529"/>
                  <a:gd name="connsiteX14" fmla="*/ 3003762 w 3645062"/>
                  <a:gd name="connsiteY14" fmla="*/ 1602581 h 1807529"/>
                  <a:gd name="connsiteX15" fmla="*/ 3179975 w 3645062"/>
                  <a:gd name="connsiteY15" fmla="*/ 1574006 h 1807529"/>
                  <a:gd name="connsiteX16" fmla="*/ 3299037 w 3645062"/>
                  <a:gd name="connsiteY16" fmla="*/ 1521618 h 1807529"/>
                  <a:gd name="connsiteX17" fmla="*/ 3375237 w 3645062"/>
                  <a:gd name="connsiteY17" fmla="*/ 1450181 h 1807529"/>
                  <a:gd name="connsiteX18" fmla="*/ 3456200 w 3645062"/>
                  <a:gd name="connsiteY18" fmla="*/ 1354931 h 1807529"/>
                  <a:gd name="connsiteX19" fmla="*/ 3518112 w 3645062"/>
                  <a:gd name="connsiteY19" fmla="*/ 1202531 h 1807529"/>
                  <a:gd name="connsiteX20" fmla="*/ 3541925 w 3645062"/>
                  <a:gd name="connsiteY20" fmla="*/ 1045368 h 1807529"/>
                  <a:gd name="connsiteX21" fmla="*/ 3489537 w 3645062"/>
                  <a:gd name="connsiteY21" fmla="*/ 869156 h 1807529"/>
                  <a:gd name="connsiteX22" fmla="*/ 3399050 w 3645062"/>
                  <a:gd name="connsiteY22" fmla="*/ 740568 h 1807529"/>
                  <a:gd name="connsiteX23" fmla="*/ 3265700 w 3645062"/>
                  <a:gd name="connsiteY23" fmla="*/ 631031 h 1807529"/>
                  <a:gd name="connsiteX24" fmla="*/ 3151400 w 3645062"/>
                  <a:gd name="connsiteY24" fmla="*/ 521493 h 1807529"/>
                  <a:gd name="connsiteX25" fmla="*/ 3046625 w 3645062"/>
                  <a:gd name="connsiteY25" fmla="*/ 392906 h 1807529"/>
                  <a:gd name="connsiteX26" fmla="*/ 2994237 w 3645062"/>
                  <a:gd name="connsiteY26" fmla="*/ 292893 h 1807529"/>
                  <a:gd name="connsiteX27" fmla="*/ 2932325 w 3645062"/>
                  <a:gd name="connsiteY27" fmla="*/ 164306 h 1807529"/>
                  <a:gd name="connsiteX28" fmla="*/ 2903750 w 3645062"/>
                  <a:gd name="connsiteY28" fmla="*/ 59531 h 1807529"/>
                  <a:gd name="connsiteX29" fmla="*/ 2889462 w 3645062"/>
                  <a:gd name="connsiteY29" fmla="*/ 7143 h 1807529"/>
                  <a:gd name="connsiteX30" fmla="*/ 2984712 w 3645062"/>
                  <a:gd name="connsiteY30" fmla="*/ 11906 h 1807529"/>
                  <a:gd name="connsiteX31" fmla="*/ 3008525 w 3645062"/>
                  <a:gd name="connsiteY31" fmla="*/ 111918 h 1807529"/>
                  <a:gd name="connsiteX32" fmla="*/ 3075200 w 3645062"/>
                  <a:gd name="connsiteY32" fmla="*/ 273843 h 1807529"/>
                  <a:gd name="connsiteX33" fmla="*/ 3137112 w 3645062"/>
                  <a:gd name="connsiteY33" fmla="*/ 383381 h 1807529"/>
                  <a:gd name="connsiteX34" fmla="*/ 3218075 w 3645062"/>
                  <a:gd name="connsiteY34" fmla="*/ 483393 h 1807529"/>
                  <a:gd name="connsiteX35" fmla="*/ 3299037 w 3645062"/>
                  <a:gd name="connsiteY35" fmla="*/ 573881 h 1807529"/>
                  <a:gd name="connsiteX36" fmla="*/ 3403812 w 3645062"/>
                  <a:gd name="connsiteY36" fmla="*/ 654843 h 1807529"/>
                  <a:gd name="connsiteX37" fmla="*/ 3503825 w 3645062"/>
                  <a:gd name="connsiteY37" fmla="*/ 731043 h 1807529"/>
                  <a:gd name="connsiteX38" fmla="*/ 3613362 w 3645062"/>
                  <a:gd name="connsiteY38" fmla="*/ 892968 h 1807529"/>
                  <a:gd name="connsiteX39" fmla="*/ 3641937 w 3645062"/>
                  <a:gd name="connsiteY39" fmla="*/ 1050131 h 1807529"/>
                  <a:gd name="connsiteX40" fmla="*/ 3627650 w 3645062"/>
                  <a:gd name="connsiteY40" fmla="*/ 1254918 h 1807529"/>
                  <a:gd name="connsiteX41" fmla="*/ 3494300 w 3645062"/>
                  <a:gd name="connsiteY41" fmla="*/ 1478756 h 1807529"/>
                  <a:gd name="connsiteX42" fmla="*/ 3308562 w 3645062"/>
                  <a:gd name="connsiteY42" fmla="*/ 1616868 h 1807529"/>
                  <a:gd name="connsiteX43" fmla="*/ 3108537 w 3645062"/>
                  <a:gd name="connsiteY43" fmla="*/ 1688306 h 1807529"/>
                  <a:gd name="connsiteX44" fmla="*/ 2870412 w 3645062"/>
                  <a:gd name="connsiteY44" fmla="*/ 1683543 h 1807529"/>
                  <a:gd name="connsiteX45" fmla="*/ 2622762 w 3645062"/>
                  <a:gd name="connsiteY45" fmla="*/ 1607343 h 1807529"/>
                  <a:gd name="connsiteX46" fmla="*/ 2432262 w 3645062"/>
                  <a:gd name="connsiteY46" fmla="*/ 1521618 h 1807529"/>
                  <a:gd name="connsiteX47" fmla="*/ 2141750 w 3645062"/>
                  <a:gd name="connsiteY47" fmla="*/ 1445418 h 1807529"/>
                  <a:gd name="connsiteX48" fmla="*/ 1889337 w 3645062"/>
                  <a:gd name="connsiteY48" fmla="*/ 1402556 h 1807529"/>
                  <a:gd name="connsiteX49" fmla="*/ 1670262 w 3645062"/>
                  <a:gd name="connsiteY49" fmla="*/ 1383506 h 1807529"/>
                  <a:gd name="connsiteX50" fmla="*/ 1479762 w 3645062"/>
                  <a:gd name="connsiteY50" fmla="*/ 1383506 h 1807529"/>
                  <a:gd name="connsiteX51" fmla="*/ 1108287 w 3645062"/>
                  <a:gd name="connsiteY51" fmla="*/ 1431131 h 1807529"/>
                  <a:gd name="connsiteX52" fmla="*/ 803487 w 3645062"/>
                  <a:gd name="connsiteY52" fmla="*/ 1502568 h 1807529"/>
                  <a:gd name="connsiteX53" fmla="*/ 493925 w 3645062"/>
                  <a:gd name="connsiteY53" fmla="*/ 1602581 h 1807529"/>
                  <a:gd name="connsiteX54" fmla="*/ 289137 w 3645062"/>
                  <a:gd name="connsiteY54" fmla="*/ 1683543 h 1807529"/>
                  <a:gd name="connsiteX55" fmla="*/ 165312 w 3645062"/>
                  <a:gd name="connsiteY55" fmla="*/ 1745456 h 1807529"/>
                  <a:gd name="connsiteX56" fmla="*/ 46250 w 3645062"/>
                  <a:gd name="connsiteY56" fmla="*/ 1807368 h 1807529"/>
                  <a:gd name="connsiteX57" fmla="*/ 8150 w 3645062"/>
                  <a:gd name="connsiteY57" fmla="*/ 1726406 h 1807529"/>
                  <a:gd name="connsiteX0" fmla="*/ 8150 w 3645062"/>
                  <a:gd name="connsiteY0" fmla="*/ 1726406 h 1807529"/>
                  <a:gd name="connsiteX1" fmla="*/ 193888 w 3645062"/>
                  <a:gd name="connsiteY1" fmla="*/ 1626393 h 1807529"/>
                  <a:gd name="connsiteX2" fmla="*/ 379625 w 3645062"/>
                  <a:gd name="connsiteY2" fmla="*/ 1545431 h 1807529"/>
                  <a:gd name="connsiteX3" fmla="*/ 574887 w 3645062"/>
                  <a:gd name="connsiteY3" fmla="*/ 1473993 h 1807529"/>
                  <a:gd name="connsiteX4" fmla="*/ 760625 w 3645062"/>
                  <a:gd name="connsiteY4" fmla="*/ 1416843 h 1807529"/>
                  <a:gd name="connsiteX5" fmla="*/ 993987 w 3645062"/>
                  <a:gd name="connsiteY5" fmla="*/ 1359693 h 1807529"/>
                  <a:gd name="connsiteX6" fmla="*/ 1236875 w 3645062"/>
                  <a:gd name="connsiteY6" fmla="*/ 1316831 h 1807529"/>
                  <a:gd name="connsiteX7" fmla="*/ 1494050 w 3645062"/>
                  <a:gd name="connsiteY7" fmla="*/ 1293018 h 1807529"/>
                  <a:gd name="connsiteX8" fmla="*/ 1746462 w 3645062"/>
                  <a:gd name="connsiteY8" fmla="*/ 1293018 h 1807529"/>
                  <a:gd name="connsiteX9" fmla="*/ 1927437 w 3645062"/>
                  <a:gd name="connsiteY9" fmla="*/ 1312068 h 1807529"/>
                  <a:gd name="connsiteX10" fmla="*/ 2136987 w 3645062"/>
                  <a:gd name="connsiteY10" fmla="*/ 1354931 h 1807529"/>
                  <a:gd name="connsiteX11" fmla="*/ 2351300 w 3645062"/>
                  <a:gd name="connsiteY11" fmla="*/ 1426368 h 1807529"/>
                  <a:gd name="connsiteX12" fmla="*/ 2537037 w 3645062"/>
                  <a:gd name="connsiteY12" fmla="*/ 1497806 h 1807529"/>
                  <a:gd name="connsiteX13" fmla="*/ 2760875 w 3645062"/>
                  <a:gd name="connsiteY13" fmla="*/ 1569243 h 1807529"/>
                  <a:gd name="connsiteX14" fmla="*/ 3003762 w 3645062"/>
                  <a:gd name="connsiteY14" fmla="*/ 1602581 h 1807529"/>
                  <a:gd name="connsiteX15" fmla="*/ 3179975 w 3645062"/>
                  <a:gd name="connsiteY15" fmla="*/ 1574006 h 1807529"/>
                  <a:gd name="connsiteX16" fmla="*/ 3299037 w 3645062"/>
                  <a:gd name="connsiteY16" fmla="*/ 1521618 h 1807529"/>
                  <a:gd name="connsiteX17" fmla="*/ 3375237 w 3645062"/>
                  <a:gd name="connsiteY17" fmla="*/ 1450181 h 1807529"/>
                  <a:gd name="connsiteX18" fmla="*/ 3456200 w 3645062"/>
                  <a:gd name="connsiteY18" fmla="*/ 1354931 h 1807529"/>
                  <a:gd name="connsiteX19" fmla="*/ 3518112 w 3645062"/>
                  <a:gd name="connsiteY19" fmla="*/ 1202531 h 1807529"/>
                  <a:gd name="connsiteX20" fmla="*/ 3541925 w 3645062"/>
                  <a:gd name="connsiteY20" fmla="*/ 1045368 h 1807529"/>
                  <a:gd name="connsiteX21" fmla="*/ 3489537 w 3645062"/>
                  <a:gd name="connsiteY21" fmla="*/ 869156 h 1807529"/>
                  <a:gd name="connsiteX22" fmla="*/ 3399050 w 3645062"/>
                  <a:gd name="connsiteY22" fmla="*/ 740568 h 1807529"/>
                  <a:gd name="connsiteX23" fmla="*/ 3265700 w 3645062"/>
                  <a:gd name="connsiteY23" fmla="*/ 631031 h 1807529"/>
                  <a:gd name="connsiteX24" fmla="*/ 3151400 w 3645062"/>
                  <a:gd name="connsiteY24" fmla="*/ 521493 h 1807529"/>
                  <a:gd name="connsiteX25" fmla="*/ 3046625 w 3645062"/>
                  <a:gd name="connsiteY25" fmla="*/ 392906 h 1807529"/>
                  <a:gd name="connsiteX26" fmla="*/ 2994237 w 3645062"/>
                  <a:gd name="connsiteY26" fmla="*/ 292893 h 1807529"/>
                  <a:gd name="connsiteX27" fmla="*/ 2932325 w 3645062"/>
                  <a:gd name="connsiteY27" fmla="*/ 164306 h 1807529"/>
                  <a:gd name="connsiteX28" fmla="*/ 2903750 w 3645062"/>
                  <a:gd name="connsiteY28" fmla="*/ 59531 h 1807529"/>
                  <a:gd name="connsiteX29" fmla="*/ 2889462 w 3645062"/>
                  <a:gd name="connsiteY29" fmla="*/ 7143 h 1807529"/>
                  <a:gd name="connsiteX30" fmla="*/ 2984712 w 3645062"/>
                  <a:gd name="connsiteY30" fmla="*/ 11906 h 1807529"/>
                  <a:gd name="connsiteX31" fmla="*/ 3008525 w 3645062"/>
                  <a:gd name="connsiteY31" fmla="*/ 111918 h 1807529"/>
                  <a:gd name="connsiteX32" fmla="*/ 3075200 w 3645062"/>
                  <a:gd name="connsiteY32" fmla="*/ 273843 h 1807529"/>
                  <a:gd name="connsiteX33" fmla="*/ 3137112 w 3645062"/>
                  <a:gd name="connsiteY33" fmla="*/ 383381 h 1807529"/>
                  <a:gd name="connsiteX34" fmla="*/ 3218075 w 3645062"/>
                  <a:gd name="connsiteY34" fmla="*/ 483393 h 1807529"/>
                  <a:gd name="connsiteX35" fmla="*/ 3299037 w 3645062"/>
                  <a:gd name="connsiteY35" fmla="*/ 573881 h 1807529"/>
                  <a:gd name="connsiteX36" fmla="*/ 3403812 w 3645062"/>
                  <a:gd name="connsiteY36" fmla="*/ 654843 h 1807529"/>
                  <a:gd name="connsiteX37" fmla="*/ 3503825 w 3645062"/>
                  <a:gd name="connsiteY37" fmla="*/ 731043 h 1807529"/>
                  <a:gd name="connsiteX38" fmla="*/ 3613362 w 3645062"/>
                  <a:gd name="connsiteY38" fmla="*/ 892968 h 1807529"/>
                  <a:gd name="connsiteX39" fmla="*/ 3641937 w 3645062"/>
                  <a:gd name="connsiteY39" fmla="*/ 1050131 h 1807529"/>
                  <a:gd name="connsiteX40" fmla="*/ 3627650 w 3645062"/>
                  <a:gd name="connsiteY40" fmla="*/ 1254918 h 1807529"/>
                  <a:gd name="connsiteX41" fmla="*/ 3494300 w 3645062"/>
                  <a:gd name="connsiteY41" fmla="*/ 1478756 h 1807529"/>
                  <a:gd name="connsiteX42" fmla="*/ 3308562 w 3645062"/>
                  <a:gd name="connsiteY42" fmla="*/ 1616868 h 1807529"/>
                  <a:gd name="connsiteX43" fmla="*/ 3108537 w 3645062"/>
                  <a:gd name="connsiteY43" fmla="*/ 1688306 h 1807529"/>
                  <a:gd name="connsiteX44" fmla="*/ 2870412 w 3645062"/>
                  <a:gd name="connsiteY44" fmla="*/ 1683543 h 1807529"/>
                  <a:gd name="connsiteX45" fmla="*/ 2622762 w 3645062"/>
                  <a:gd name="connsiteY45" fmla="*/ 1607343 h 1807529"/>
                  <a:gd name="connsiteX46" fmla="*/ 2417974 w 3645062"/>
                  <a:gd name="connsiteY46" fmla="*/ 1531143 h 1807529"/>
                  <a:gd name="connsiteX47" fmla="*/ 2141750 w 3645062"/>
                  <a:gd name="connsiteY47" fmla="*/ 1445418 h 1807529"/>
                  <a:gd name="connsiteX48" fmla="*/ 1889337 w 3645062"/>
                  <a:gd name="connsiteY48" fmla="*/ 1402556 h 1807529"/>
                  <a:gd name="connsiteX49" fmla="*/ 1670262 w 3645062"/>
                  <a:gd name="connsiteY49" fmla="*/ 1383506 h 1807529"/>
                  <a:gd name="connsiteX50" fmla="*/ 1479762 w 3645062"/>
                  <a:gd name="connsiteY50" fmla="*/ 1383506 h 1807529"/>
                  <a:gd name="connsiteX51" fmla="*/ 1108287 w 3645062"/>
                  <a:gd name="connsiteY51" fmla="*/ 1431131 h 1807529"/>
                  <a:gd name="connsiteX52" fmla="*/ 803487 w 3645062"/>
                  <a:gd name="connsiteY52" fmla="*/ 1502568 h 1807529"/>
                  <a:gd name="connsiteX53" fmla="*/ 493925 w 3645062"/>
                  <a:gd name="connsiteY53" fmla="*/ 1602581 h 1807529"/>
                  <a:gd name="connsiteX54" fmla="*/ 289137 w 3645062"/>
                  <a:gd name="connsiteY54" fmla="*/ 1683543 h 1807529"/>
                  <a:gd name="connsiteX55" fmla="*/ 165312 w 3645062"/>
                  <a:gd name="connsiteY55" fmla="*/ 1745456 h 1807529"/>
                  <a:gd name="connsiteX56" fmla="*/ 46250 w 3645062"/>
                  <a:gd name="connsiteY56" fmla="*/ 1807368 h 1807529"/>
                  <a:gd name="connsiteX57" fmla="*/ 8150 w 3645062"/>
                  <a:gd name="connsiteY57" fmla="*/ 1726406 h 1807529"/>
                  <a:gd name="connsiteX0" fmla="*/ 8150 w 3645062"/>
                  <a:gd name="connsiteY0" fmla="*/ 1726406 h 1807529"/>
                  <a:gd name="connsiteX1" fmla="*/ 193888 w 3645062"/>
                  <a:gd name="connsiteY1" fmla="*/ 1626393 h 1807529"/>
                  <a:gd name="connsiteX2" fmla="*/ 379625 w 3645062"/>
                  <a:gd name="connsiteY2" fmla="*/ 1545431 h 1807529"/>
                  <a:gd name="connsiteX3" fmla="*/ 574887 w 3645062"/>
                  <a:gd name="connsiteY3" fmla="*/ 1473993 h 1807529"/>
                  <a:gd name="connsiteX4" fmla="*/ 760625 w 3645062"/>
                  <a:gd name="connsiteY4" fmla="*/ 1416843 h 1807529"/>
                  <a:gd name="connsiteX5" fmla="*/ 993987 w 3645062"/>
                  <a:gd name="connsiteY5" fmla="*/ 1359693 h 1807529"/>
                  <a:gd name="connsiteX6" fmla="*/ 1236875 w 3645062"/>
                  <a:gd name="connsiteY6" fmla="*/ 1316831 h 1807529"/>
                  <a:gd name="connsiteX7" fmla="*/ 1494050 w 3645062"/>
                  <a:gd name="connsiteY7" fmla="*/ 1293018 h 1807529"/>
                  <a:gd name="connsiteX8" fmla="*/ 1746462 w 3645062"/>
                  <a:gd name="connsiteY8" fmla="*/ 1293018 h 1807529"/>
                  <a:gd name="connsiteX9" fmla="*/ 1927437 w 3645062"/>
                  <a:gd name="connsiteY9" fmla="*/ 1312068 h 1807529"/>
                  <a:gd name="connsiteX10" fmla="*/ 2136987 w 3645062"/>
                  <a:gd name="connsiteY10" fmla="*/ 1354931 h 1807529"/>
                  <a:gd name="connsiteX11" fmla="*/ 2351300 w 3645062"/>
                  <a:gd name="connsiteY11" fmla="*/ 1426368 h 1807529"/>
                  <a:gd name="connsiteX12" fmla="*/ 2556087 w 3645062"/>
                  <a:gd name="connsiteY12" fmla="*/ 1497806 h 1807529"/>
                  <a:gd name="connsiteX13" fmla="*/ 2760875 w 3645062"/>
                  <a:gd name="connsiteY13" fmla="*/ 1569243 h 1807529"/>
                  <a:gd name="connsiteX14" fmla="*/ 3003762 w 3645062"/>
                  <a:gd name="connsiteY14" fmla="*/ 1602581 h 1807529"/>
                  <a:gd name="connsiteX15" fmla="*/ 3179975 w 3645062"/>
                  <a:gd name="connsiteY15" fmla="*/ 1574006 h 1807529"/>
                  <a:gd name="connsiteX16" fmla="*/ 3299037 w 3645062"/>
                  <a:gd name="connsiteY16" fmla="*/ 1521618 h 1807529"/>
                  <a:gd name="connsiteX17" fmla="*/ 3375237 w 3645062"/>
                  <a:gd name="connsiteY17" fmla="*/ 1450181 h 1807529"/>
                  <a:gd name="connsiteX18" fmla="*/ 3456200 w 3645062"/>
                  <a:gd name="connsiteY18" fmla="*/ 1354931 h 1807529"/>
                  <a:gd name="connsiteX19" fmla="*/ 3518112 w 3645062"/>
                  <a:gd name="connsiteY19" fmla="*/ 1202531 h 1807529"/>
                  <a:gd name="connsiteX20" fmla="*/ 3541925 w 3645062"/>
                  <a:gd name="connsiteY20" fmla="*/ 1045368 h 1807529"/>
                  <a:gd name="connsiteX21" fmla="*/ 3489537 w 3645062"/>
                  <a:gd name="connsiteY21" fmla="*/ 869156 h 1807529"/>
                  <a:gd name="connsiteX22" fmla="*/ 3399050 w 3645062"/>
                  <a:gd name="connsiteY22" fmla="*/ 740568 h 1807529"/>
                  <a:gd name="connsiteX23" fmla="*/ 3265700 w 3645062"/>
                  <a:gd name="connsiteY23" fmla="*/ 631031 h 1807529"/>
                  <a:gd name="connsiteX24" fmla="*/ 3151400 w 3645062"/>
                  <a:gd name="connsiteY24" fmla="*/ 521493 h 1807529"/>
                  <a:gd name="connsiteX25" fmla="*/ 3046625 w 3645062"/>
                  <a:gd name="connsiteY25" fmla="*/ 392906 h 1807529"/>
                  <a:gd name="connsiteX26" fmla="*/ 2994237 w 3645062"/>
                  <a:gd name="connsiteY26" fmla="*/ 292893 h 1807529"/>
                  <a:gd name="connsiteX27" fmla="*/ 2932325 w 3645062"/>
                  <a:gd name="connsiteY27" fmla="*/ 164306 h 1807529"/>
                  <a:gd name="connsiteX28" fmla="*/ 2903750 w 3645062"/>
                  <a:gd name="connsiteY28" fmla="*/ 59531 h 1807529"/>
                  <a:gd name="connsiteX29" fmla="*/ 2889462 w 3645062"/>
                  <a:gd name="connsiteY29" fmla="*/ 7143 h 1807529"/>
                  <a:gd name="connsiteX30" fmla="*/ 2984712 w 3645062"/>
                  <a:gd name="connsiteY30" fmla="*/ 11906 h 1807529"/>
                  <a:gd name="connsiteX31" fmla="*/ 3008525 w 3645062"/>
                  <a:gd name="connsiteY31" fmla="*/ 111918 h 1807529"/>
                  <a:gd name="connsiteX32" fmla="*/ 3075200 w 3645062"/>
                  <a:gd name="connsiteY32" fmla="*/ 273843 h 1807529"/>
                  <a:gd name="connsiteX33" fmla="*/ 3137112 w 3645062"/>
                  <a:gd name="connsiteY33" fmla="*/ 383381 h 1807529"/>
                  <a:gd name="connsiteX34" fmla="*/ 3218075 w 3645062"/>
                  <a:gd name="connsiteY34" fmla="*/ 483393 h 1807529"/>
                  <a:gd name="connsiteX35" fmla="*/ 3299037 w 3645062"/>
                  <a:gd name="connsiteY35" fmla="*/ 573881 h 1807529"/>
                  <a:gd name="connsiteX36" fmla="*/ 3403812 w 3645062"/>
                  <a:gd name="connsiteY36" fmla="*/ 654843 h 1807529"/>
                  <a:gd name="connsiteX37" fmla="*/ 3503825 w 3645062"/>
                  <a:gd name="connsiteY37" fmla="*/ 731043 h 1807529"/>
                  <a:gd name="connsiteX38" fmla="*/ 3613362 w 3645062"/>
                  <a:gd name="connsiteY38" fmla="*/ 892968 h 1807529"/>
                  <a:gd name="connsiteX39" fmla="*/ 3641937 w 3645062"/>
                  <a:gd name="connsiteY39" fmla="*/ 1050131 h 1807529"/>
                  <a:gd name="connsiteX40" fmla="*/ 3627650 w 3645062"/>
                  <a:gd name="connsiteY40" fmla="*/ 1254918 h 1807529"/>
                  <a:gd name="connsiteX41" fmla="*/ 3494300 w 3645062"/>
                  <a:gd name="connsiteY41" fmla="*/ 1478756 h 1807529"/>
                  <a:gd name="connsiteX42" fmla="*/ 3308562 w 3645062"/>
                  <a:gd name="connsiteY42" fmla="*/ 1616868 h 1807529"/>
                  <a:gd name="connsiteX43" fmla="*/ 3108537 w 3645062"/>
                  <a:gd name="connsiteY43" fmla="*/ 1688306 h 1807529"/>
                  <a:gd name="connsiteX44" fmla="*/ 2870412 w 3645062"/>
                  <a:gd name="connsiteY44" fmla="*/ 1683543 h 1807529"/>
                  <a:gd name="connsiteX45" fmla="*/ 2622762 w 3645062"/>
                  <a:gd name="connsiteY45" fmla="*/ 1607343 h 1807529"/>
                  <a:gd name="connsiteX46" fmla="*/ 2417974 w 3645062"/>
                  <a:gd name="connsiteY46" fmla="*/ 1531143 h 1807529"/>
                  <a:gd name="connsiteX47" fmla="*/ 2141750 w 3645062"/>
                  <a:gd name="connsiteY47" fmla="*/ 1445418 h 1807529"/>
                  <a:gd name="connsiteX48" fmla="*/ 1889337 w 3645062"/>
                  <a:gd name="connsiteY48" fmla="*/ 1402556 h 1807529"/>
                  <a:gd name="connsiteX49" fmla="*/ 1670262 w 3645062"/>
                  <a:gd name="connsiteY49" fmla="*/ 1383506 h 1807529"/>
                  <a:gd name="connsiteX50" fmla="*/ 1479762 w 3645062"/>
                  <a:gd name="connsiteY50" fmla="*/ 1383506 h 1807529"/>
                  <a:gd name="connsiteX51" fmla="*/ 1108287 w 3645062"/>
                  <a:gd name="connsiteY51" fmla="*/ 1431131 h 1807529"/>
                  <a:gd name="connsiteX52" fmla="*/ 803487 w 3645062"/>
                  <a:gd name="connsiteY52" fmla="*/ 1502568 h 1807529"/>
                  <a:gd name="connsiteX53" fmla="*/ 493925 w 3645062"/>
                  <a:gd name="connsiteY53" fmla="*/ 1602581 h 1807529"/>
                  <a:gd name="connsiteX54" fmla="*/ 289137 w 3645062"/>
                  <a:gd name="connsiteY54" fmla="*/ 1683543 h 1807529"/>
                  <a:gd name="connsiteX55" fmla="*/ 165312 w 3645062"/>
                  <a:gd name="connsiteY55" fmla="*/ 1745456 h 1807529"/>
                  <a:gd name="connsiteX56" fmla="*/ 46250 w 3645062"/>
                  <a:gd name="connsiteY56" fmla="*/ 1807368 h 1807529"/>
                  <a:gd name="connsiteX57" fmla="*/ 8150 w 3645062"/>
                  <a:gd name="connsiteY57" fmla="*/ 1726406 h 1807529"/>
                  <a:gd name="connsiteX0" fmla="*/ 8150 w 3645062"/>
                  <a:gd name="connsiteY0" fmla="*/ 1726406 h 1807529"/>
                  <a:gd name="connsiteX1" fmla="*/ 193888 w 3645062"/>
                  <a:gd name="connsiteY1" fmla="*/ 1626393 h 1807529"/>
                  <a:gd name="connsiteX2" fmla="*/ 379625 w 3645062"/>
                  <a:gd name="connsiteY2" fmla="*/ 1545431 h 1807529"/>
                  <a:gd name="connsiteX3" fmla="*/ 574887 w 3645062"/>
                  <a:gd name="connsiteY3" fmla="*/ 1473993 h 1807529"/>
                  <a:gd name="connsiteX4" fmla="*/ 760625 w 3645062"/>
                  <a:gd name="connsiteY4" fmla="*/ 1416843 h 1807529"/>
                  <a:gd name="connsiteX5" fmla="*/ 993987 w 3645062"/>
                  <a:gd name="connsiteY5" fmla="*/ 1359693 h 1807529"/>
                  <a:gd name="connsiteX6" fmla="*/ 1236875 w 3645062"/>
                  <a:gd name="connsiteY6" fmla="*/ 1316831 h 1807529"/>
                  <a:gd name="connsiteX7" fmla="*/ 1494050 w 3645062"/>
                  <a:gd name="connsiteY7" fmla="*/ 1293018 h 1807529"/>
                  <a:gd name="connsiteX8" fmla="*/ 1746462 w 3645062"/>
                  <a:gd name="connsiteY8" fmla="*/ 1293018 h 1807529"/>
                  <a:gd name="connsiteX9" fmla="*/ 1927437 w 3645062"/>
                  <a:gd name="connsiteY9" fmla="*/ 1312068 h 1807529"/>
                  <a:gd name="connsiteX10" fmla="*/ 2136987 w 3645062"/>
                  <a:gd name="connsiteY10" fmla="*/ 1354931 h 1807529"/>
                  <a:gd name="connsiteX11" fmla="*/ 2351300 w 3645062"/>
                  <a:gd name="connsiteY11" fmla="*/ 1426368 h 1807529"/>
                  <a:gd name="connsiteX12" fmla="*/ 2556087 w 3645062"/>
                  <a:gd name="connsiteY12" fmla="*/ 1497806 h 1807529"/>
                  <a:gd name="connsiteX13" fmla="*/ 2760875 w 3645062"/>
                  <a:gd name="connsiteY13" fmla="*/ 1569243 h 1807529"/>
                  <a:gd name="connsiteX14" fmla="*/ 3003762 w 3645062"/>
                  <a:gd name="connsiteY14" fmla="*/ 1602581 h 1807529"/>
                  <a:gd name="connsiteX15" fmla="*/ 3179975 w 3645062"/>
                  <a:gd name="connsiteY15" fmla="*/ 1574006 h 1807529"/>
                  <a:gd name="connsiteX16" fmla="*/ 3299037 w 3645062"/>
                  <a:gd name="connsiteY16" fmla="*/ 1521618 h 1807529"/>
                  <a:gd name="connsiteX17" fmla="*/ 3375237 w 3645062"/>
                  <a:gd name="connsiteY17" fmla="*/ 1450181 h 1807529"/>
                  <a:gd name="connsiteX18" fmla="*/ 3456200 w 3645062"/>
                  <a:gd name="connsiteY18" fmla="*/ 1354931 h 1807529"/>
                  <a:gd name="connsiteX19" fmla="*/ 3518112 w 3645062"/>
                  <a:gd name="connsiteY19" fmla="*/ 1202531 h 1807529"/>
                  <a:gd name="connsiteX20" fmla="*/ 3541925 w 3645062"/>
                  <a:gd name="connsiteY20" fmla="*/ 1045368 h 1807529"/>
                  <a:gd name="connsiteX21" fmla="*/ 3489537 w 3645062"/>
                  <a:gd name="connsiteY21" fmla="*/ 869156 h 1807529"/>
                  <a:gd name="connsiteX22" fmla="*/ 3399050 w 3645062"/>
                  <a:gd name="connsiteY22" fmla="*/ 740568 h 1807529"/>
                  <a:gd name="connsiteX23" fmla="*/ 3265700 w 3645062"/>
                  <a:gd name="connsiteY23" fmla="*/ 631031 h 1807529"/>
                  <a:gd name="connsiteX24" fmla="*/ 3151400 w 3645062"/>
                  <a:gd name="connsiteY24" fmla="*/ 521493 h 1807529"/>
                  <a:gd name="connsiteX25" fmla="*/ 3046625 w 3645062"/>
                  <a:gd name="connsiteY25" fmla="*/ 392906 h 1807529"/>
                  <a:gd name="connsiteX26" fmla="*/ 2994237 w 3645062"/>
                  <a:gd name="connsiteY26" fmla="*/ 292893 h 1807529"/>
                  <a:gd name="connsiteX27" fmla="*/ 2932325 w 3645062"/>
                  <a:gd name="connsiteY27" fmla="*/ 164306 h 1807529"/>
                  <a:gd name="connsiteX28" fmla="*/ 2903750 w 3645062"/>
                  <a:gd name="connsiteY28" fmla="*/ 59531 h 1807529"/>
                  <a:gd name="connsiteX29" fmla="*/ 2889462 w 3645062"/>
                  <a:gd name="connsiteY29" fmla="*/ 7143 h 1807529"/>
                  <a:gd name="connsiteX30" fmla="*/ 2984712 w 3645062"/>
                  <a:gd name="connsiteY30" fmla="*/ 11906 h 1807529"/>
                  <a:gd name="connsiteX31" fmla="*/ 3008525 w 3645062"/>
                  <a:gd name="connsiteY31" fmla="*/ 111918 h 1807529"/>
                  <a:gd name="connsiteX32" fmla="*/ 3075200 w 3645062"/>
                  <a:gd name="connsiteY32" fmla="*/ 273843 h 1807529"/>
                  <a:gd name="connsiteX33" fmla="*/ 3137112 w 3645062"/>
                  <a:gd name="connsiteY33" fmla="*/ 383381 h 1807529"/>
                  <a:gd name="connsiteX34" fmla="*/ 3218075 w 3645062"/>
                  <a:gd name="connsiteY34" fmla="*/ 483393 h 1807529"/>
                  <a:gd name="connsiteX35" fmla="*/ 3299037 w 3645062"/>
                  <a:gd name="connsiteY35" fmla="*/ 573881 h 1807529"/>
                  <a:gd name="connsiteX36" fmla="*/ 3403812 w 3645062"/>
                  <a:gd name="connsiteY36" fmla="*/ 654843 h 1807529"/>
                  <a:gd name="connsiteX37" fmla="*/ 3503825 w 3645062"/>
                  <a:gd name="connsiteY37" fmla="*/ 731043 h 1807529"/>
                  <a:gd name="connsiteX38" fmla="*/ 3613362 w 3645062"/>
                  <a:gd name="connsiteY38" fmla="*/ 892968 h 1807529"/>
                  <a:gd name="connsiteX39" fmla="*/ 3641937 w 3645062"/>
                  <a:gd name="connsiteY39" fmla="*/ 1050131 h 1807529"/>
                  <a:gd name="connsiteX40" fmla="*/ 3627650 w 3645062"/>
                  <a:gd name="connsiteY40" fmla="*/ 1254918 h 1807529"/>
                  <a:gd name="connsiteX41" fmla="*/ 3494300 w 3645062"/>
                  <a:gd name="connsiteY41" fmla="*/ 1478756 h 1807529"/>
                  <a:gd name="connsiteX42" fmla="*/ 3308562 w 3645062"/>
                  <a:gd name="connsiteY42" fmla="*/ 1616868 h 1807529"/>
                  <a:gd name="connsiteX43" fmla="*/ 3108537 w 3645062"/>
                  <a:gd name="connsiteY43" fmla="*/ 1688306 h 1807529"/>
                  <a:gd name="connsiteX44" fmla="*/ 2889462 w 3645062"/>
                  <a:gd name="connsiteY44" fmla="*/ 1678781 h 1807529"/>
                  <a:gd name="connsiteX45" fmla="*/ 2622762 w 3645062"/>
                  <a:gd name="connsiteY45" fmla="*/ 1607343 h 1807529"/>
                  <a:gd name="connsiteX46" fmla="*/ 2417974 w 3645062"/>
                  <a:gd name="connsiteY46" fmla="*/ 1531143 h 1807529"/>
                  <a:gd name="connsiteX47" fmla="*/ 2141750 w 3645062"/>
                  <a:gd name="connsiteY47" fmla="*/ 1445418 h 1807529"/>
                  <a:gd name="connsiteX48" fmla="*/ 1889337 w 3645062"/>
                  <a:gd name="connsiteY48" fmla="*/ 1402556 h 1807529"/>
                  <a:gd name="connsiteX49" fmla="*/ 1670262 w 3645062"/>
                  <a:gd name="connsiteY49" fmla="*/ 1383506 h 1807529"/>
                  <a:gd name="connsiteX50" fmla="*/ 1479762 w 3645062"/>
                  <a:gd name="connsiteY50" fmla="*/ 1383506 h 1807529"/>
                  <a:gd name="connsiteX51" fmla="*/ 1108287 w 3645062"/>
                  <a:gd name="connsiteY51" fmla="*/ 1431131 h 1807529"/>
                  <a:gd name="connsiteX52" fmla="*/ 803487 w 3645062"/>
                  <a:gd name="connsiteY52" fmla="*/ 1502568 h 1807529"/>
                  <a:gd name="connsiteX53" fmla="*/ 493925 w 3645062"/>
                  <a:gd name="connsiteY53" fmla="*/ 1602581 h 1807529"/>
                  <a:gd name="connsiteX54" fmla="*/ 289137 w 3645062"/>
                  <a:gd name="connsiteY54" fmla="*/ 1683543 h 1807529"/>
                  <a:gd name="connsiteX55" fmla="*/ 165312 w 3645062"/>
                  <a:gd name="connsiteY55" fmla="*/ 1745456 h 1807529"/>
                  <a:gd name="connsiteX56" fmla="*/ 46250 w 3645062"/>
                  <a:gd name="connsiteY56" fmla="*/ 1807368 h 1807529"/>
                  <a:gd name="connsiteX57" fmla="*/ 8150 w 3645062"/>
                  <a:gd name="connsiteY57" fmla="*/ 1726406 h 1807529"/>
                  <a:gd name="connsiteX0" fmla="*/ 8150 w 3645062"/>
                  <a:gd name="connsiteY0" fmla="*/ 1726406 h 1807529"/>
                  <a:gd name="connsiteX1" fmla="*/ 193888 w 3645062"/>
                  <a:gd name="connsiteY1" fmla="*/ 1626393 h 1807529"/>
                  <a:gd name="connsiteX2" fmla="*/ 379625 w 3645062"/>
                  <a:gd name="connsiteY2" fmla="*/ 1545431 h 1807529"/>
                  <a:gd name="connsiteX3" fmla="*/ 574887 w 3645062"/>
                  <a:gd name="connsiteY3" fmla="*/ 1473993 h 1807529"/>
                  <a:gd name="connsiteX4" fmla="*/ 760625 w 3645062"/>
                  <a:gd name="connsiteY4" fmla="*/ 1416843 h 1807529"/>
                  <a:gd name="connsiteX5" fmla="*/ 993987 w 3645062"/>
                  <a:gd name="connsiteY5" fmla="*/ 1359693 h 1807529"/>
                  <a:gd name="connsiteX6" fmla="*/ 1236875 w 3645062"/>
                  <a:gd name="connsiteY6" fmla="*/ 1316831 h 1807529"/>
                  <a:gd name="connsiteX7" fmla="*/ 1494050 w 3645062"/>
                  <a:gd name="connsiteY7" fmla="*/ 1293018 h 1807529"/>
                  <a:gd name="connsiteX8" fmla="*/ 1746462 w 3645062"/>
                  <a:gd name="connsiteY8" fmla="*/ 1293018 h 1807529"/>
                  <a:gd name="connsiteX9" fmla="*/ 1927437 w 3645062"/>
                  <a:gd name="connsiteY9" fmla="*/ 1312068 h 1807529"/>
                  <a:gd name="connsiteX10" fmla="*/ 2136987 w 3645062"/>
                  <a:gd name="connsiteY10" fmla="*/ 1354931 h 1807529"/>
                  <a:gd name="connsiteX11" fmla="*/ 2351300 w 3645062"/>
                  <a:gd name="connsiteY11" fmla="*/ 1426368 h 1807529"/>
                  <a:gd name="connsiteX12" fmla="*/ 2556087 w 3645062"/>
                  <a:gd name="connsiteY12" fmla="*/ 1497806 h 1807529"/>
                  <a:gd name="connsiteX13" fmla="*/ 2760875 w 3645062"/>
                  <a:gd name="connsiteY13" fmla="*/ 1569243 h 1807529"/>
                  <a:gd name="connsiteX14" fmla="*/ 3003762 w 3645062"/>
                  <a:gd name="connsiteY14" fmla="*/ 1602581 h 1807529"/>
                  <a:gd name="connsiteX15" fmla="*/ 3179975 w 3645062"/>
                  <a:gd name="connsiteY15" fmla="*/ 1574006 h 1807529"/>
                  <a:gd name="connsiteX16" fmla="*/ 3299037 w 3645062"/>
                  <a:gd name="connsiteY16" fmla="*/ 1521618 h 1807529"/>
                  <a:gd name="connsiteX17" fmla="*/ 3380000 w 3645062"/>
                  <a:gd name="connsiteY17" fmla="*/ 1454943 h 1807529"/>
                  <a:gd name="connsiteX18" fmla="*/ 3456200 w 3645062"/>
                  <a:gd name="connsiteY18" fmla="*/ 1354931 h 1807529"/>
                  <a:gd name="connsiteX19" fmla="*/ 3518112 w 3645062"/>
                  <a:gd name="connsiteY19" fmla="*/ 1202531 h 1807529"/>
                  <a:gd name="connsiteX20" fmla="*/ 3541925 w 3645062"/>
                  <a:gd name="connsiteY20" fmla="*/ 1045368 h 1807529"/>
                  <a:gd name="connsiteX21" fmla="*/ 3489537 w 3645062"/>
                  <a:gd name="connsiteY21" fmla="*/ 869156 h 1807529"/>
                  <a:gd name="connsiteX22" fmla="*/ 3399050 w 3645062"/>
                  <a:gd name="connsiteY22" fmla="*/ 740568 h 1807529"/>
                  <a:gd name="connsiteX23" fmla="*/ 3265700 w 3645062"/>
                  <a:gd name="connsiteY23" fmla="*/ 631031 h 1807529"/>
                  <a:gd name="connsiteX24" fmla="*/ 3151400 w 3645062"/>
                  <a:gd name="connsiteY24" fmla="*/ 521493 h 1807529"/>
                  <a:gd name="connsiteX25" fmla="*/ 3046625 w 3645062"/>
                  <a:gd name="connsiteY25" fmla="*/ 392906 h 1807529"/>
                  <a:gd name="connsiteX26" fmla="*/ 2994237 w 3645062"/>
                  <a:gd name="connsiteY26" fmla="*/ 292893 h 1807529"/>
                  <a:gd name="connsiteX27" fmla="*/ 2932325 w 3645062"/>
                  <a:gd name="connsiteY27" fmla="*/ 164306 h 1807529"/>
                  <a:gd name="connsiteX28" fmla="*/ 2903750 w 3645062"/>
                  <a:gd name="connsiteY28" fmla="*/ 59531 h 1807529"/>
                  <a:gd name="connsiteX29" fmla="*/ 2889462 w 3645062"/>
                  <a:gd name="connsiteY29" fmla="*/ 7143 h 1807529"/>
                  <a:gd name="connsiteX30" fmla="*/ 2984712 w 3645062"/>
                  <a:gd name="connsiteY30" fmla="*/ 11906 h 1807529"/>
                  <a:gd name="connsiteX31" fmla="*/ 3008525 w 3645062"/>
                  <a:gd name="connsiteY31" fmla="*/ 111918 h 1807529"/>
                  <a:gd name="connsiteX32" fmla="*/ 3075200 w 3645062"/>
                  <a:gd name="connsiteY32" fmla="*/ 273843 h 1807529"/>
                  <a:gd name="connsiteX33" fmla="*/ 3137112 w 3645062"/>
                  <a:gd name="connsiteY33" fmla="*/ 383381 h 1807529"/>
                  <a:gd name="connsiteX34" fmla="*/ 3218075 w 3645062"/>
                  <a:gd name="connsiteY34" fmla="*/ 483393 h 1807529"/>
                  <a:gd name="connsiteX35" fmla="*/ 3299037 w 3645062"/>
                  <a:gd name="connsiteY35" fmla="*/ 573881 h 1807529"/>
                  <a:gd name="connsiteX36" fmla="*/ 3403812 w 3645062"/>
                  <a:gd name="connsiteY36" fmla="*/ 654843 h 1807529"/>
                  <a:gd name="connsiteX37" fmla="*/ 3503825 w 3645062"/>
                  <a:gd name="connsiteY37" fmla="*/ 731043 h 1807529"/>
                  <a:gd name="connsiteX38" fmla="*/ 3613362 w 3645062"/>
                  <a:gd name="connsiteY38" fmla="*/ 892968 h 1807529"/>
                  <a:gd name="connsiteX39" fmla="*/ 3641937 w 3645062"/>
                  <a:gd name="connsiteY39" fmla="*/ 1050131 h 1807529"/>
                  <a:gd name="connsiteX40" fmla="*/ 3627650 w 3645062"/>
                  <a:gd name="connsiteY40" fmla="*/ 1254918 h 1807529"/>
                  <a:gd name="connsiteX41" fmla="*/ 3494300 w 3645062"/>
                  <a:gd name="connsiteY41" fmla="*/ 1478756 h 1807529"/>
                  <a:gd name="connsiteX42" fmla="*/ 3308562 w 3645062"/>
                  <a:gd name="connsiteY42" fmla="*/ 1616868 h 1807529"/>
                  <a:gd name="connsiteX43" fmla="*/ 3108537 w 3645062"/>
                  <a:gd name="connsiteY43" fmla="*/ 1688306 h 1807529"/>
                  <a:gd name="connsiteX44" fmla="*/ 2889462 w 3645062"/>
                  <a:gd name="connsiteY44" fmla="*/ 1678781 h 1807529"/>
                  <a:gd name="connsiteX45" fmla="*/ 2622762 w 3645062"/>
                  <a:gd name="connsiteY45" fmla="*/ 1607343 h 1807529"/>
                  <a:gd name="connsiteX46" fmla="*/ 2417974 w 3645062"/>
                  <a:gd name="connsiteY46" fmla="*/ 1531143 h 1807529"/>
                  <a:gd name="connsiteX47" fmla="*/ 2141750 w 3645062"/>
                  <a:gd name="connsiteY47" fmla="*/ 1445418 h 1807529"/>
                  <a:gd name="connsiteX48" fmla="*/ 1889337 w 3645062"/>
                  <a:gd name="connsiteY48" fmla="*/ 1402556 h 1807529"/>
                  <a:gd name="connsiteX49" fmla="*/ 1670262 w 3645062"/>
                  <a:gd name="connsiteY49" fmla="*/ 1383506 h 1807529"/>
                  <a:gd name="connsiteX50" fmla="*/ 1479762 w 3645062"/>
                  <a:gd name="connsiteY50" fmla="*/ 1383506 h 1807529"/>
                  <a:gd name="connsiteX51" fmla="*/ 1108287 w 3645062"/>
                  <a:gd name="connsiteY51" fmla="*/ 1431131 h 1807529"/>
                  <a:gd name="connsiteX52" fmla="*/ 803487 w 3645062"/>
                  <a:gd name="connsiteY52" fmla="*/ 1502568 h 1807529"/>
                  <a:gd name="connsiteX53" fmla="*/ 493925 w 3645062"/>
                  <a:gd name="connsiteY53" fmla="*/ 1602581 h 1807529"/>
                  <a:gd name="connsiteX54" fmla="*/ 289137 w 3645062"/>
                  <a:gd name="connsiteY54" fmla="*/ 1683543 h 1807529"/>
                  <a:gd name="connsiteX55" fmla="*/ 165312 w 3645062"/>
                  <a:gd name="connsiteY55" fmla="*/ 1745456 h 1807529"/>
                  <a:gd name="connsiteX56" fmla="*/ 46250 w 3645062"/>
                  <a:gd name="connsiteY56" fmla="*/ 1807368 h 1807529"/>
                  <a:gd name="connsiteX57" fmla="*/ 8150 w 3645062"/>
                  <a:gd name="connsiteY57" fmla="*/ 1726406 h 1807529"/>
                  <a:gd name="connsiteX0" fmla="*/ 8150 w 3645062"/>
                  <a:gd name="connsiteY0" fmla="*/ 1726406 h 1807529"/>
                  <a:gd name="connsiteX1" fmla="*/ 193888 w 3645062"/>
                  <a:gd name="connsiteY1" fmla="*/ 1626393 h 1807529"/>
                  <a:gd name="connsiteX2" fmla="*/ 379625 w 3645062"/>
                  <a:gd name="connsiteY2" fmla="*/ 1545431 h 1807529"/>
                  <a:gd name="connsiteX3" fmla="*/ 574887 w 3645062"/>
                  <a:gd name="connsiteY3" fmla="*/ 1473993 h 1807529"/>
                  <a:gd name="connsiteX4" fmla="*/ 760625 w 3645062"/>
                  <a:gd name="connsiteY4" fmla="*/ 1416843 h 1807529"/>
                  <a:gd name="connsiteX5" fmla="*/ 993987 w 3645062"/>
                  <a:gd name="connsiteY5" fmla="*/ 1359693 h 1807529"/>
                  <a:gd name="connsiteX6" fmla="*/ 1236875 w 3645062"/>
                  <a:gd name="connsiteY6" fmla="*/ 1316831 h 1807529"/>
                  <a:gd name="connsiteX7" fmla="*/ 1494050 w 3645062"/>
                  <a:gd name="connsiteY7" fmla="*/ 1293018 h 1807529"/>
                  <a:gd name="connsiteX8" fmla="*/ 1746462 w 3645062"/>
                  <a:gd name="connsiteY8" fmla="*/ 1293018 h 1807529"/>
                  <a:gd name="connsiteX9" fmla="*/ 1927437 w 3645062"/>
                  <a:gd name="connsiteY9" fmla="*/ 1312068 h 1807529"/>
                  <a:gd name="connsiteX10" fmla="*/ 2136987 w 3645062"/>
                  <a:gd name="connsiteY10" fmla="*/ 1354931 h 1807529"/>
                  <a:gd name="connsiteX11" fmla="*/ 2351300 w 3645062"/>
                  <a:gd name="connsiteY11" fmla="*/ 1426368 h 1807529"/>
                  <a:gd name="connsiteX12" fmla="*/ 2556087 w 3645062"/>
                  <a:gd name="connsiteY12" fmla="*/ 1497806 h 1807529"/>
                  <a:gd name="connsiteX13" fmla="*/ 2760875 w 3645062"/>
                  <a:gd name="connsiteY13" fmla="*/ 1569243 h 1807529"/>
                  <a:gd name="connsiteX14" fmla="*/ 3003762 w 3645062"/>
                  <a:gd name="connsiteY14" fmla="*/ 1602581 h 1807529"/>
                  <a:gd name="connsiteX15" fmla="*/ 3179975 w 3645062"/>
                  <a:gd name="connsiteY15" fmla="*/ 1574006 h 1807529"/>
                  <a:gd name="connsiteX16" fmla="*/ 3299037 w 3645062"/>
                  <a:gd name="connsiteY16" fmla="*/ 1521618 h 1807529"/>
                  <a:gd name="connsiteX17" fmla="*/ 3380000 w 3645062"/>
                  <a:gd name="connsiteY17" fmla="*/ 1454943 h 1807529"/>
                  <a:gd name="connsiteX18" fmla="*/ 3465725 w 3645062"/>
                  <a:gd name="connsiteY18" fmla="*/ 1354931 h 1807529"/>
                  <a:gd name="connsiteX19" fmla="*/ 3518112 w 3645062"/>
                  <a:gd name="connsiteY19" fmla="*/ 1202531 h 1807529"/>
                  <a:gd name="connsiteX20" fmla="*/ 3541925 w 3645062"/>
                  <a:gd name="connsiteY20" fmla="*/ 1045368 h 1807529"/>
                  <a:gd name="connsiteX21" fmla="*/ 3489537 w 3645062"/>
                  <a:gd name="connsiteY21" fmla="*/ 869156 h 1807529"/>
                  <a:gd name="connsiteX22" fmla="*/ 3399050 w 3645062"/>
                  <a:gd name="connsiteY22" fmla="*/ 740568 h 1807529"/>
                  <a:gd name="connsiteX23" fmla="*/ 3265700 w 3645062"/>
                  <a:gd name="connsiteY23" fmla="*/ 631031 h 1807529"/>
                  <a:gd name="connsiteX24" fmla="*/ 3151400 w 3645062"/>
                  <a:gd name="connsiteY24" fmla="*/ 521493 h 1807529"/>
                  <a:gd name="connsiteX25" fmla="*/ 3046625 w 3645062"/>
                  <a:gd name="connsiteY25" fmla="*/ 392906 h 1807529"/>
                  <a:gd name="connsiteX26" fmla="*/ 2994237 w 3645062"/>
                  <a:gd name="connsiteY26" fmla="*/ 292893 h 1807529"/>
                  <a:gd name="connsiteX27" fmla="*/ 2932325 w 3645062"/>
                  <a:gd name="connsiteY27" fmla="*/ 164306 h 1807529"/>
                  <a:gd name="connsiteX28" fmla="*/ 2903750 w 3645062"/>
                  <a:gd name="connsiteY28" fmla="*/ 59531 h 1807529"/>
                  <a:gd name="connsiteX29" fmla="*/ 2889462 w 3645062"/>
                  <a:gd name="connsiteY29" fmla="*/ 7143 h 1807529"/>
                  <a:gd name="connsiteX30" fmla="*/ 2984712 w 3645062"/>
                  <a:gd name="connsiteY30" fmla="*/ 11906 h 1807529"/>
                  <a:gd name="connsiteX31" fmla="*/ 3008525 w 3645062"/>
                  <a:gd name="connsiteY31" fmla="*/ 111918 h 1807529"/>
                  <a:gd name="connsiteX32" fmla="*/ 3075200 w 3645062"/>
                  <a:gd name="connsiteY32" fmla="*/ 273843 h 1807529"/>
                  <a:gd name="connsiteX33" fmla="*/ 3137112 w 3645062"/>
                  <a:gd name="connsiteY33" fmla="*/ 383381 h 1807529"/>
                  <a:gd name="connsiteX34" fmla="*/ 3218075 w 3645062"/>
                  <a:gd name="connsiteY34" fmla="*/ 483393 h 1807529"/>
                  <a:gd name="connsiteX35" fmla="*/ 3299037 w 3645062"/>
                  <a:gd name="connsiteY35" fmla="*/ 573881 h 1807529"/>
                  <a:gd name="connsiteX36" fmla="*/ 3403812 w 3645062"/>
                  <a:gd name="connsiteY36" fmla="*/ 654843 h 1807529"/>
                  <a:gd name="connsiteX37" fmla="*/ 3503825 w 3645062"/>
                  <a:gd name="connsiteY37" fmla="*/ 731043 h 1807529"/>
                  <a:gd name="connsiteX38" fmla="*/ 3613362 w 3645062"/>
                  <a:gd name="connsiteY38" fmla="*/ 892968 h 1807529"/>
                  <a:gd name="connsiteX39" fmla="*/ 3641937 w 3645062"/>
                  <a:gd name="connsiteY39" fmla="*/ 1050131 h 1807529"/>
                  <a:gd name="connsiteX40" fmla="*/ 3627650 w 3645062"/>
                  <a:gd name="connsiteY40" fmla="*/ 1254918 h 1807529"/>
                  <a:gd name="connsiteX41" fmla="*/ 3494300 w 3645062"/>
                  <a:gd name="connsiteY41" fmla="*/ 1478756 h 1807529"/>
                  <a:gd name="connsiteX42" fmla="*/ 3308562 w 3645062"/>
                  <a:gd name="connsiteY42" fmla="*/ 1616868 h 1807529"/>
                  <a:gd name="connsiteX43" fmla="*/ 3108537 w 3645062"/>
                  <a:gd name="connsiteY43" fmla="*/ 1688306 h 1807529"/>
                  <a:gd name="connsiteX44" fmla="*/ 2889462 w 3645062"/>
                  <a:gd name="connsiteY44" fmla="*/ 1678781 h 1807529"/>
                  <a:gd name="connsiteX45" fmla="*/ 2622762 w 3645062"/>
                  <a:gd name="connsiteY45" fmla="*/ 1607343 h 1807529"/>
                  <a:gd name="connsiteX46" fmla="*/ 2417974 w 3645062"/>
                  <a:gd name="connsiteY46" fmla="*/ 1531143 h 1807529"/>
                  <a:gd name="connsiteX47" fmla="*/ 2141750 w 3645062"/>
                  <a:gd name="connsiteY47" fmla="*/ 1445418 h 1807529"/>
                  <a:gd name="connsiteX48" fmla="*/ 1889337 w 3645062"/>
                  <a:gd name="connsiteY48" fmla="*/ 1402556 h 1807529"/>
                  <a:gd name="connsiteX49" fmla="*/ 1670262 w 3645062"/>
                  <a:gd name="connsiteY49" fmla="*/ 1383506 h 1807529"/>
                  <a:gd name="connsiteX50" fmla="*/ 1479762 w 3645062"/>
                  <a:gd name="connsiteY50" fmla="*/ 1383506 h 1807529"/>
                  <a:gd name="connsiteX51" fmla="*/ 1108287 w 3645062"/>
                  <a:gd name="connsiteY51" fmla="*/ 1431131 h 1807529"/>
                  <a:gd name="connsiteX52" fmla="*/ 803487 w 3645062"/>
                  <a:gd name="connsiteY52" fmla="*/ 1502568 h 1807529"/>
                  <a:gd name="connsiteX53" fmla="*/ 493925 w 3645062"/>
                  <a:gd name="connsiteY53" fmla="*/ 1602581 h 1807529"/>
                  <a:gd name="connsiteX54" fmla="*/ 289137 w 3645062"/>
                  <a:gd name="connsiteY54" fmla="*/ 1683543 h 1807529"/>
                  <a:gd name="connsiteX55" fmla="*/ 165312 w 3645062"/>
                  <a:gd name="connsiteY55" fmla="*/ 1745456 h 1807529"/>
                  <a:gd name="connsiteX56" fmla="*/ 46250 w 3645062"/>
                  <a:gd name="connsiteY56" fmla="*/ 1807368 h 1807529"/>
                  <a:gd name="connsiteX57" fmla="*/ 8150 w 3645062"/>
                  <a:gd name="connsiteY57" fmla="*/ 1726406 h 1807529"/>
                  <a:gd name="connsiteX0" fmla="*/ 8150 w 3645062"/>
                  <a:gd name="connsiteY0" fmla="*/ 1726406 h 1807529"/>
                  <a:gd name="connsiteX1" fmla="*/ 193888 w 3645062"/>
                  <a:gd name="connsiteY1" fmla="*/ 1626393 h 1807529"/>
                  <a:gd name="connsiteX2" fmla="*/ 379625 w 3645062"/>
                  <a:gd name="connsiteY2" fmla="*/ 1545431 h 1807529"/>
                  <a:gd name="connsiteX3" fmla="*/ 574887 w 3645062"/>
                  <a:gd name="connsiteY3" fmla="*/ 1473993 h 1807529"/>
                  <a:gd name="connsiteX4" fmla="*/ 760625 w 3645062"/>
                  <a:gd name="connsiteY4" fmla="*/ 1416843 h 1807529"/>
                  <a:gd name="connsiteX5" fmla="*/ 993987 w 3645062"/>
                  <a:gd name="connsiteY5" fmla="*/ 1359693 h 1807529"/>
                  <a:gd name="connsiteX6" fmla="*/ 1236875 w 3645062"/>
                  <a:gd name="connsiteY6" fmla="*/ 1316831 h 1807529"/>
                  <a:gd name="connsiteX7" fmla="*/ 1494050 w 3645062"/>
                  <a:gd name="connsiteY7" fmla="*/ 1293018 h 1807529"/>
                  <a:gd name="connsiteX8" fmla="*/ 1746462 w 3645062"/>
                  <a:gd name="connsiteY8" fmla="*/ 1293018 h 1807529"/>
                  <a:gd name="connsiteX9" fmla="*/ 1927437 w 3645062"/>
                  <a:gd name="connsiteY9" fmla="*/ 1312068 h 1807529"/>
                  <a:gd name="connsiteX10" fmla="*/ 2136987 w 3645062"/>
                  <a:gd name="connsiteY10" fmla="*/ 1354931 h 1807529"/>
                  <a:gd name="connsiteX11" fmla="*/ 2351300 w 3645062"/>
                  <a:gd name="connsiteY11" fmla="*/ 1426368 h 1807529"/>
                  <a:gd name="connsiteX12" fmla="*/ 2556087 w 3645062"/>
                  <a:gd name="connsiteY12" fmla="*/ 1497806 h 1807529"/>
                  <a:gd name="connsiteX13" fmla="*/ 2760875 w 3645062"/>
                  <a:gd name="connsiteY13" fmla="*/ 1569243 h 1807529"/>
                  <a:gd name="connsiteX14" fmla="*/ 3003762 w 3645062"/>
                  <a:gd name="connsiteY14" fmla="*/ 1602581 h 1807529"/>
                  <a:gd name="connsiteX15" fmla="*/ 3179975 w 3645062"/>
                  <a:gd name="connsiteY15" fmla="*/ 1574006 h 1807529"/>
                  <a:gd name="connsiteX16" fmla="*/ 3299037 w 3645062"/>
                  <a:gd name="connsiteY16" fmla="*/ 1521618 h 1807529"/>
                  <a:gd name="connsiteX17" fmla="*/ 3380000 w 3645062"/>
                  <a:gd name="connsiteY17" fmla="*/ 1454943 h 1807529"/>
                  <a:gd name="connsiteX18" fmla="*/ 3465725 w 3645062"/>
                  <a:gd name="connsiteY18" fmla="*/ 1354931 h 1807529"/>
                  <a:gd name="connsiteX19" fmla="*/ 3532400 w 3645062"/>
                  <a:gd name="connsiteY19" fmla="*/ 1202531 h 1807529"/>
                  <a:gd name="connsiteX20" fmla="*/ 3541925 w 3645062"/>
                  <a:gd name="connsiteY20" fmla="*/ 1045368 h 1807529"/>
                  <a:gd name="connsiteX21" fmla="*/ 3489537 w 3645062"/>
                  <a:gd name="connsiteY21" fmla="*/ 869156 h 1807529"/>
                  <a:gd name="connsiteX22" fmla="*/ 3399050 w 3645062"/>
                  <a:gd name="connsiteY22" fmla="*/ 740568 h 1807529"/>
                  <a:gd name="connsiteX23" fmla="*/ 3265700 w 3645062"/>
                  <a:gd name="connsiteY23" fmla="*/ 631031 h 1807529"/>
                  <a:gd name="connsiteX24" fmla="*/ 3151400 w 3645062"/>
                  <a:gd name="connsiteY24" fmla="*/ 521493 h 1807529"/>
                  <a:gd name="connsiteX25" fmla="*/ 3046625 w 3645062"/>
                  <a:gd name="connsiteY25" fmla="*/ 392906 h 1807529"/>
                  <a:gd name="connsiteX26" fmla="*/ 2994237 w 3645062"/>
                  <a:gd name="connsiteY26" fmla="*/ 292893 h 1807529"/>
                  <a:gd name="connsiteX27" fmla="*/ 2932325 w 3645062"/>
                  <a:gd name="connsiteY27" fmla="*/ 164306 h 1807529"/>
                  <a:gd name="connsiteX28" fmla="*/ 2903750 w 3645062"/>
                  <a:gd name="connsiteY28" fmla="*/ 59531 h 1807529"/>
                  <a:gd name="connsiteX29" fmla="*/ 2889462 w 3645062"/>
                  <a:gd name="connsiteY29" fmla="*/ 7143 h 1807529"/>
                  <a:gd name="connsiteX30" fmla="*/ 2984712 w 3645062"/>
                  <a:gd name="connsiteY30" fmla="*/ 11906 h 1807529"/>
                  <a:gd name="connsiteX31" fmla="*/ 3008525 w 3645062"/>
                  <a:gd name="connsiteY31" fmla="*/ 111918 h 1807529"/>
                  <a:gd name="connsiteX32" fmla="*/ 3075200 w 3645062"/>
                  <a:gd name="connsiteY32" fmla="*/ 273843 h 1807529"/>
                  <a:gd name="connsiteX33" fmla="*/ 3137112 w 3645062"/>
                  <a:gd name="connsiteY33" fmla="*/ 383381 h 1807529"/>
                  <a:gd name="connsiteX34" fmla="*/ 3218075 w 3645062"/>
                  <a:gd name="connsiteY34" fmla="*/ 483393 h 1807529"/>
                  <a:gd name="connsiteX35" fmla="*/ 3299037 w 3645062"/>
                  <a:gd name="connsiteY35" fmla="*/ 573881 h 1807529"/>
                  <a:gd name="connsiteX36" fmla="*/ 3403812 w 3645062"/>
                  <a:gd name="connsiteY36" fmla="*/ 654843 h 1807529"/>
                  <a:gd name="connsiteX37" fmla="*/ 3503825 w 3645062"/>
                  <a:gd name="connsiteY37" fmla="*/ 731043 h 1807529"/>
                  <a:gd name="connsiteX38" fmla="*/ 3613362 w 3645062"/>
                  <a:gd name="connsiteY38" fmla="*/ 892968 h 1807529"/>
                  <a:gd name="connsiteX39" fmla="*/ 3641937 w 3645062"/>
                  <a:gd name="connsiteY39" fmla="*/ 1050131 h 1807529"/>
                  <a:gd name="connsiteX40" fmla="*/ 3627650 w 3645062"/>
                  <a:gd name="connsiteY40" fmla="*/ 1254918 h 1807529"/>
                  <a:gd name="connsiteX41" fmla="*/ 3494300 w 3645062"/>
                  <a:gd name="connsiteY41" fmla="*/ 1478756 h 1807529"/>
                  <a:gd name="connsiteX42" fmla="*/ 3308562 w 3645062"/>
                  <a:gd name="connsiteY42" fmla="*/ 1616868 h 1807529"/>
                  <a:gd name="connsiteX43" fmla="*/ 3108537 w 3645062"/>
                  <a:gd name="connsiteY43" fmla="*/ 1688306 h 1807529"/>
                  <a:gd name="connsiteX44" fmla="*/ 2889462 w 3645062"/>
                  <a:gd name="connsiteY44" fmla="*/ 1678781 h 1807529"/>
                  <a:gd name="connsiteX45" fmla="*/ 2622762 w 3645062"/>
                  <a:gd name="connsiteY45" fmla="*/ 1607343 h 1807529"/>
                  <a:gd name="connsiteX46" fmla="*/ 2417974 w 3645062"/>
                  <a:gd name="connsiteY46" fmla="*/ 1531143 h 1807529"/>
                  <a:gd name="connsiteX47" fmla="*/ 2141750 w 3645062"/>
                  <a:gd name="connsiteY47" fmla="*/ 1445418 h 1807529"/>
                  <a:gd name="connsiteX48" fmla="*/ 1889337 w 3645062"/>
                  <a:gd name="connsiteY48" fmla="*/ 1402556 h 1807529"/>
                  <a:gd name="connsiteX49" fmla="*/ 1670262 w 3645062"/>
                  <a:gd name="connsiteY49" fmla="*/ 1383506 h 1807529"/>
                  <a:gd name="connsiteX50" fmla="*/ 1479762 w 3645062"/>
                  <a:gd name="connsiteY50" fmla="*/ 1383506 h 1807529"/>
                  <a:gd name="connsiteX51" fmla="*/ 1108287 w 3645062"/>
                  <a:gd name="connsiteY51" fmla="*/ 1431131 h 1807529"/>
                  <a:gd name="connsiteX52" fmla="*/ 803487 w 3645062"/>
                  <a:gd name="connsiteY52" fmla="*/ 1502568 h 1807529"/>
                  <a:gd name="connsiteX53" fmla="*/ 493925 w 3645062"/>
                  <a:gd name="connsiteY53" fmla="*/ 1602581 h 1807529"/>
                  <a:gd name="connsiteX54" fmla="*/ 289137 w 3645062"/>
                  <a:gd name="connsiteY54" fmla="*/ 1683543 h 1807529"/>
                  <a:gd name="connsiteX55" fmla="*/ 165312 w 3645062"/>
                  <a:gd name="connsiteY55" fmla="*/ 1745456 h 1807529"/>
                  <a:gd name="connsiteX56" fmla="*/ 46250 w 3645062"/>
                  <a:gd name="connsiteY56" fmla="*/ 1807368 h 1807529"/>
                  <a:gd name="connsiteX57" fmla="*/ 8150 w 3645062"/>
                  <a:gd name="connsiteY57" fmla="*/ 1726406 h 1807529"/>
                  <a:gd name="connsiteX0" fmla="*/ 8150 w 3645062"/>
                  <a:gd name="connsiteY0" fmla="*/ 1726406 h 1807529"/>
                  <a:gd name="connsiteX1" fmla="*/ 193888 w 3645062"/>
                  <a:gd name="connsiteY1" fmla="*/ 1626393 h 1807529"/>
                  <a:gd name="connsiteX2" fmla="*/ 379625 w 3645062"/>
                  <a:gd name="connsiteY2" fmla="*/ 1545431 h 1807529"/>
                  <a:gd name="connsiteX3" fmla="*/ 574887 w 3645062"/>
                  <a:gd name="connsiteY3" fmla="*/ 1473993 h 1807529"/>
                  <a:gd name="connsiteX4" fmla="*/ 760625 w 3645062"/>
                  <a:gd name="connsiteY4" fmla="*/ 1416843 h 1807529"/>
                  <a:gd name="connsiteX5" fmla="*/ 993987 w 3645062"/>
                  <a:gd name="connsiteY5" fmla="*/ 1359693 h 1807529"/>
                  <a:gd name="connsiteX6" fmla="*/ 1236875 w 3645062"/>
                  <a:gd name="connsiteY6" fmla="*/ 1316831 h 1807529"/>
                  <a:gd name="connsiteX7" fmla="*/ 1494050 w 3645062"/>
                  <a:gd name="connsiteY7" fmla="*/ 1293018 h 1807529"/>
                  <a:gd name="connsiteX8" fmla="*/ 1746462 w 3645062"/>
                  <a:gd name="connsiteY8" fmla="*/ 1293018 h 1807529"/>
                  <a:gd name="connsiteX9" fmla="*/ 1927437 w 3645062"/>
                  <a:gd name="connsiteY9" fmla="*/ 1312068 h 1807529"/>
                  <a:gd name="connsiteX10" fmla="*/ 2136987 w 3645062"/>
                  <a:gd name="connsiteY10" fmla="*/ 1354931 h 1807529"/>
                  <a:gd name="connsiteX11" fmla="*/ 2351300 w 3645062"/>
                  <a:gd name="connsiteY11" fmla="*/ 1426368 h 1807529"/>
                  <a:gd name="connsiteX12" fmla="*/ 2556087 w 3645062"/>
                  <a:gd name="connsiteY12" fmla="*/ 1497806 h 1807529"/>
                  <a:gd name="connsiteX13" fmla="*/ 2760875 w 3645062"/>
                  <a:gd name="connsiteY13" fmla="*/ 1569243 h 1807529"/>
                  <a:gd name="connsiteX14" fmla="*/ 3003762 w 3645062"/>
                  <a:gd name="connsiteY14" fmla="*/ 1602581 h 1807529"/>
                  <a:gd name="connsiteX15" fmla="*/ 3179975 w 3645062"/>
                  <a:gd name="connsiteY15" fmla="*/ 1574006 h 1807529"/>
                  <a:gd name="connsiteX16" fmla="*/ 3299037 w 3645062"/>
                  <a:gd name="connsiteY16" fmla="*/ 1521618 h 1807529"/>
                  <a:gd name="connsiteX17" fmla="*/ 3380000 w 3645062"/>
                  <a:gd name="connsiteY17" fmla="*/ 1454943 h 1807529"/>
                  <a:gd name="connsiteX18" fmla="*/ 3465725 w 3645062"/>
                  <a:gd name="connsiteY18" fmla="*/ 1354931 h 1807529"/>
                  <a:gd name="connsiteX19" fmla="*/ 3532400 w 3645062"/>
                  <a:gd name="connsiteY19" fmla="*/ 1202531 h 1807529"/>
                  <a:gd name="connsiteX20" fmla="*/ 3541925 w 3645062"/>
                  <a:gd name="connsiteY20" fmla="*/ 1045368 h 1807529"/>
                  <a:gd name="connsiteX21" fmla="*/ 3489537 w 3645062"/>
                  <a:gd name="connsiteY21" fmla="*/ 869156 h 1807529"/>
                  <a:gd name="connsiteX22" fmla="*/ 3399050 w 3645062"/>
                  <a:gd name="connsiteY22" fmla="*/ 740568 h 1807529"/>
                  <a:gd name="connsiteX23" fmla="*/ 3265700 w 3645062"/>
                  <a:gd name="connsiteY23" fmla="*/ 631031 h 1807529"/>
                  <a:gd name="connsiteX24" fmla="*/ 3151400 w 3645062"/>
                  <a:gd name="connsiteY24" fmla="*/ 521493 h 1807529"/>
                  <a:gd name="connsiteX25" fmla="*/ 3046625 w 3645062"/>
                  <a:gd name="connsiteY25" fmla="*/ 392906 h 1807529"/>
                  <a:gd name="connsiteX26" fmla="*/ 2979949 w 3645062"/>
                  <a:gd name="connsiteY26" fmla="*/ 292893 h 1807529"/>
                  <a:gd name="connsiteX27" fmla="*/ 2932325 w 3645062"/>
                  <a:gd name="connsiteY27" fmla="*/ 164306 h 1807529"/>
                  <a:gd name="connsiteX28" fmla="*/ 2903750 w 3645062"/>
                  <a:gd name="connsiteY28" fmla="*/ 59531 h 1807529"/>
                  <a:gd name="connsiteX29" fmla="*/ 2889462 w 3645062"/>
                  <a:gd name="connsiteY29" fmla="*/ 7143 h 1807529"/>
                  <a:gd name="connsiteX30" fmla="*/ 2984712 w 3645062"/>
                  <a:gd name="connsiteY30" fmla="*/ 11906 h 1807529"/>
                  <a:gd name="connsiteX31" fmla="*/ 3008525 w 3645062"/>
                  <a:gd name="connsiteY31" fmla="*/ 111918 h 1807529"/>
                  <a:gd name="connsiteX32" fmla="*/ 3075200 w 3645062"/>
                  <a:gd name="connsiteY32" fmla="*/ 273843 h 1807529"/>
                  <a:gd name="connsiteX33" fmla="*/ 3137112 w 3645062"/>
                  <a:gd name="connsiteY33" fmla="*/ 383381 h 1807529"/>
                  <a:gd name="connsiteX34" fmla="*/ 3218075 w 3645062"/>
                  <a:gd name="connsiteY34" fmla="*/ 483393 h 1807529"/>
                  <a:gd name="connsiteX35" fmla="*/ 3299037 w 3645062"/>
                  <a:gd name="connsiteY35" fmla="*/ 573881 h 1807529"/>
                  <a:gd name="connsiteX36" fmla="*/ 3403812 w 3645062"/>
                  <a:gd name="connsiteY36" fmla="*/ 654843 h 1807529"/>
                  <a:gd name="connsiteX37" fmla="*/ 3503825 w 3645062"/>
                  <a:gd name="connsiteY37" fmla="*/ 731043 h 1807529"/>
                  <a:gd name="connsiteX38" fmla="*/ 3613362 w 3645062"/>
                  <a:gd name="connsiteY38" fmla="*/ 892968 h 1807529"/>
                  <a:gd name="connsiteX39" fmla="*/ 3641937 w 3645062"/>
                  <a:gd name="connsiteY39" fmla="*/ 1050131 h 1807529"/>
                  <a:gd name="connsiteX40" fmla="*/ 3627650 w 3645062"/>
                  <a:gd name="connsiteY40" fmla="*/ 1254918 h 1807529"/>
                  <a:gd name="connsiteX41" fmla="*/ 3494300 w 3645062"/>
                  <a:gd name="connsiteY41" fmla="*/ 1478756 h 1807529"/>
                  <a:gd name="connsiteX42" fmla="*/ 3308562 w 3645062"/>
                  <a:gd name="connsiteY42" fmla="*/ 1616868 h 1807529"/>
                  <a:gd name="connsiteX43" fmla="*/ 3108537 w 3645062"/>
                  <a:gd name="connsiteY43" fmla="*/ 1688306 h 1807529"/>
                  <a:gd name="connsiteX44" fmla="*/ 2889462 w 3645062"/>
                  <a:gd name="connsiteY44" fmla="*/ 1678781 h 1807529"/>
                  <a:gd name="connsiteX45" fmla="*/ 2622762 w 3645062"/>
                  <a:gd name="connsiteY45" fmla="*/ 1607343 h 1807529"/>
                  <a:gd name="connsiteX46" fmla="*/ 2417974 w 3645062"/>
                  <a:gd name="connsiteY46" fmla="*/ 1531143 h 1807529"/>
                  <a:gd name="connsiteX47" fmla="*/ 2141750 w 3645062"/>
                  <a:gd name="connsiteY47" fmla="*/ 1445418 h 1807529"/>
                  <a:gd name="connsiteX48" fmla="*/ 1889337 w 3645062"/>
                  <a:gd name="connsiteY48" fmla="*/ 1402556 h 1807529"/>
                  <a:gd name="connsiteX49" fmla="*/ 1670262 w 3645062"/>
                  <a:gd name="connsiteY49" fmla="*/ 1383506 h 1807529"/>
                  <a:gd name="connsiteX50" fmla="*/ 1479762 w 3645062"/>
                  <a:gd name="connsiteY50" fmla="*/ 1383506 h 1807529"/>
                  <a:gd name="connsiteX51" fmla="*/ 1108287 w 3645062"/>
                  <a:gd name="connsiteY51" fmla="*/ 1431131 h 1807529"/>
                  <a:gd name="connsiteX52" fmla="*/ 803487 w 3645062"/>
                  <a:gd name="connsiteY52" fmla="*/ 1502568 h 1807529"/>
                  <a:gd name="connsiteX53" fmla="*/ 493925 w 3645062"/>
                  <a:gd name="connsiteY53" fmla="*/ 1602581 h 1807529"/>
                  <a:gd name="connsiteX54" fmla="*/ 289137 w 3645062"/>
                  <a:gd name="connsiteY54" fmla="*/ 1683543 h 1807529"/>
                  <a:gd name="connsiteX55" fmla="*/ 165312 w 3645062"/>
                  <a:gd name="connsiteY55" fmla="*/ 1745456 h 1807529"/>
                  <a:gd name="connsiteX56" fmla="*/ 46250 w 3645062"/>
                  <a:gd name="connsiteY56" fmla="*/ 1807368 h 1807529"/>
                  <a:gd name="connsiteX57" fmla="*/ 8150 w 3645062"/>
                  <a:gd name="connsiteY57" fmla="*/ 1726406 h 1807529"/>
                  <a:gd name="connsiteX0" fmla="*/ 8150 w 3645062"/>
                  <a:gd name="connsiteY0" fmla="*/ 1727629 h 1808752"/>
                  <a:gd name="connsiteX1" fmla="*/ 193888 w 3645062"/>
                  <a:gd name="connsiteY1" fmla="*/ 1627616 h 1808752"/>
                  <a:gd name="connsiteX2" fmla="*/ 379625 w 3645062"/>
                  <a:gd name="connsiteY2" fmla="*/ 1546654 h 1808752"/>
                  <a:gd name="connsiteX3" fmla="*/ 574887 w 3645062"/>
                  <a:gd name="connsiteY3" fmla="*/ 1475216 h 1808752"/>
                  <a:gd name="connsiteX4" fmla="*/ 760625 w 3645062"/>
                  <a:gd name="connsiteY4" fmla="*/ 1418066 h 1808752"/>
                  <a:gd name="connsiteX5" fmla="*/ 993987 w 3645062"/>
                  <a:gd name="connsiteY5" fmla="*/ 1360916 h 1808752"/>
                  <a:gd name="connsiteX6" fmla="*/ 1236875 w 3645062"/>
                  <a:gd name="connsiteY6" fmla="*/ 1318054 h 1808752"/>
                  <a:gd name="connsiteX7" fmla="*/ 1494050 w 3645062"/>
                  <a:gd name="connsiteY7" fmla="*/ 1294241 h 1808752"/>
                  <a:gd name="connsiteX8" fmla="*/ 1746462 w 3645062"/>
                  <a:gd name="connsiteY8" fmla="*/ 1294241 h 1808752"/>
                  <a:gd name="connsiteX9" fmla="*/ 1927437 w 3645062"/>
                  <a:gd name="connsiteY9" fmla="*/ 1313291 h 1808752"/>
                  <a:gd name="connsiteX10" fmla="*/ 2136987 w 3645062"/>
                  <a:gd name="connsiteY10" fmla="*/ 1356154 h 1808752"/>
                  <a:gd name="connsiteX11" fmla="*/ 2351300 w 3645062"/>
                  <a:gd name="connsiteY11" fmla="*/ 1427591 h 1808752"/>
                  <a:gd name="connsiteX12" fmla="*/ 2556087 w 3645062"/>
                  <a:gd name="connsiteY12" fmla="*/ 1499029 h 1808752"/>
                  <a:gd name="connsiteX13" fmla="*/ 2760875 w 3645062"/>
                  <a:gd name="connsiteY13" fmla="*/ 1570466 h 1808752"/>
                  <a:gd name="connsiteX14" fmla="*/ 3003762 w 3645062"/>
                  <a:gd name="connsiteY14" fmla="*/ 1603804 h 1808752"/>
                  <a:gd name="connsiteX15" fmla="*/ 3179975 w 3645062"/>
                  <a:gd name="connsiteY15" fmla="*/ 1575229 h 1808752"/>
                  <a:gd name="connsiteX16" fmla="*/ 3299037 w 3645062"/>
                  <a:gd name="connsiteY16" fmla="*/ 1522841 h 1808752"/>
                  <a:gd name="connsiteX17" fmla="*/ 3380000 w 3645062"/>
                  <a:gd name="connsiteY17" fmla="*/ 1456166 h 1808752"/>
                  <a:gd name="connsiteX18" fmla="*/ 3465725 w 3645062"/>
                  <a:gd name="connsiteY18" fmla="*/ 1356154 h 1808752"/>
                  <a:gd name="connsiteX19" fmla="*/ 3532400 w 3645062"/>
                  <a:gd name="connsiteY19" fmla="*/ 1203754 h 1808752"/>
                  <a:gd name="connsiteX20" fmla="*/ 3541925 w 3645062"/>
                  <a:gd name="connsiteY20" fmla="*/ 1046591 h 1808752"/>
                  <a:gd name="connsiteX21" fmla="*/ 3489537 w 3645062"/>
                  <a:gd name="connsiteY21" fmla="*/ 870379 h 1808752"/>
                  <a:gd name="connsiteX22" fmla="*/ 3399050 w 3645062"/>
                  <a:gd name="connsiteY22" fmla="*/ 741791 h 1808752"/>
                  <a:gd name="connsiteX23" fmla="*/ 3265700 w 3645062"/>
                  <a:gd name="connsiteY23" fmla="*/ 632254 h 1808752"/>
                  <a:gd name="connsiteX24" fmla="*/ 3151400 w 3645062"/>
                  <a:gd name="connsiteY24" fmla="*/ 522716 h 1808752"/>
                  <a:gd name="connsiteX25" fmla="*/ 3046625 w 3645062"/>
                  <a:gd name="connsiteY25" fmla="*/ 394129 h 1808752"/>
                  <a:gd name="connsiteX26" fmla="*/ 2979949 w 3645062"/>
                  <a:gd name="connsiteY26" fmla="*/ 294116 h 1808752"/>
                  <a:gd name="connsiteX27" fmla="*/ 2932325 w 3645062"/>
                  <a:gd name="connsiteY27" fmla="*/ 165529 h 1808752"/>
                  <a:gd name="connsiteX28" fmla="*/ 2903750 w 3645062"/>
                  <a:gd name="connsiteY28" fmla="*/ 60754 h 1808752"/>
                  <a:gd name="connsiteX29" fmla="*/ 2889462 w 3645062"/>
                  <a:gd name="connsiteY29" fmla="*/ 8366 h 1808752"/>
                  <a:gd name="connsiteX30" fmla="*/ 2984712 w 3645062"/>
                  <a:gd name="connsiteY30" fmla="*/ 13129 h 1808752"/>
                  <a:gd name="connsiteX31" fmla="*/ 3018050 w 3645062"/>
                  <a:gd name="connsiteY31" fmla="*/ 132191 h 1808752"/>
                  <a:gd name="connsiteX32" fmla="*/ 3075200 w 3645062"/>
                  <a:gd name="connsiteY32" fmla="*/ 275066 h 1808752"/>
                  <a:gd name="connsiteX33" fmla="*/ 3137112 w 3645062"/>
                  <a:gd name="connsiteY33" fmla="*/ 384604 h 1808752"/>
                  <a:gd name="connsiteX34" fmla="*/ 3218075 w 3645062"/>
                  <a:gd name="connsiteY34" fmla="*/ 484616 h 1808752"/>
                  <a:gd name="connsiteX35" fmla="*/ 3299037 w 3645062"/>
                  <a:gd name="connsiteY35" fmla="*/ 575104 h 1808752"/>
                  <a:gd name="connsiteX36" fmla="*/ 3403812 w 3645062"/>
                  <a:gd name="connsiteY36" fmla="*/ 656066 h 1808752"/>
                  <a:gd name="connsiteX37" fmla="*/ 3503825 w 3645062"/>
                  <a:gd name="connsiteY37" fmla="*/ 732266 h 1808752"/>
                  <a:gd name="connsiteX38" fmla="*/ 3613362 w 3645062"/>
                  <a:gd name="connsiteY38" fmla="*/ 894191 h 1808752"/>
                  <a:gd name="connsiteX39" fmla="*/ 3641937 w 3645062"/>
                  <a:gd name="connsiteY39" fmla="*/ 1051354 h 1808752"/>
                  <a:gd name="connsiteX40" fmla="*/ 3627650 w 3645062"/>
                  <a:gd name="connsiteY40" fmla="*/ 1256141 h 1808752"/>
                  <a:gd name="connsiteX41" fmla="*/ 3494300 w 3645062"/>
                  <a:gd name="connsiteY41" fmla="*/ 1479979 h 1808752"/>
                  <a:gd name="connsiteX42" fmla="*/ 3308562 w 3645062"/>
                  <a:gd name="connsiteY42" fmla="*/ 1618091 h 1808752"/>
                  <a:gd name="connsiteX43" fmla="*/ 3108537 w 3645062"/>
                  <a:gd name="connsiteY43" fmla="*/ 1689529 h 1808752"/>
                  <a:gd name="connsiteX44" fmla="*/ 2889462 w 3645062"/>
                  <a:gd name="connsiteY44" fmla="*/ 1680004 h 1808752"/>
                  <a:gd name="connsiteX45" fmla="*/ 2622762 w 3645062"/>
                  <a:gd name="connsiteY45" fmla="*/ 1608566 h 1808752"/>
                  <a:gd name="connsiteX46" fmla="*/ 2417974 w 3645062"/>
                  <a:gd name="connsiteY46" fmla="*/ 1532366 h 1808752"/>
                  <a:gd name="connsiteX47" fmla="*/ 2141750 w 3645062"/>
                  <a:gd name="connsiteY47" fmla="*/ 1446641 h 1808752"/>
                  <a:gd name="connsiteX48" fmla="*/ 1889337 w 3645062"/>
                  <a:gd name="connsiteY48" fmla="*/ 1403779 h 1808752"/>
                  <a:gd name="connsiteX49" fmla="*/ 1670262 w 3645062"/>
                  <a:gd name="connsiteY49" fmla="*/ 1384729 h 1808752"/>
                  <a:gd name="connsiteX50" fmla="*/ 1479762 w 3645062"/>
                  <a:gd name="connsiteY50" fmla="*/ 1384729 h 1808752"/>
                  <a:gd name="connsiteX51" fmla="*/ 1108287 w 3645062"/>
                  <a:gd name="connsiteY51" fmla="*/ 1432354 h 1808752"/>
                  <a:gd name="connsiteX52" fmla="*/ 803487 w 3645062"/>
                  <a:gd name="connsiteY52" fmla="*/ 1503791 h 1808752"/>
                  <a:gd name="connsiteX53" fmla="*/ 493925 w 3645062"/>
                  <a:gd name="connsiteY53" fmla="*/ 1603804 h 1808752"/>
                  <a:gd name="connsiteX54" fmla="*/ 289137 w 3645062"/>
                  <a:gd name="connsiteY54" fmla="*/ 1684766 h 1808752"/>
                  <a:gd name="connsiteX55" fmla="*/ 165312 w 3645062"/>
                  <a:gd name="connsiteY55" fmla="*/ 1746679 h 1808752"/>
                  <a:gd name="connsiteX56" fmla="*/ 46250 w 3645062"/>
                  <a:gd name="connsiteY56" fmla="*/ 1808591 h 1808752"/>
                  <a:gd name="connsiteX57" fmla="*/ 8150 w 3645062"/>
                  <a:gd name="connsiteY57" fmla="*/ 1727629 h 1808752"/>
                  <a:gd name="connsiteX0" fmla="*/ 8150 w 3645062"/>
                  <a:gd name="connsiteY0" fmla="*/ 1727629 h 1808752"/>
                  <a:gd name="connsiteX1" fmla="*/ 193888 w 3645062"/>
                  <a:gd name="connsiteY1" fmla="*/ 1627616 h 1808752"/>
                  <a:gd name="connsiteX2" fmla="*/ 379625 w 3645062"/>
                  <a:gd name="connsiteY2" fmla="*/ 1546654 h 1808752"/>
                  <a:gd name="connsiteX3" fmla="*/ 574887 w 3645062"/>
                  <a:gd name="connsiteY3" fmla="*/ 1475216 h 1808752"/>
                  <a:gd name="connsiteX4" fmla="*/ 760625 w 3645062"/>
                  <a:gd name="connsiteY4" fmla="*/ 1418066 h 1808752"/>
                  <a:gd name="connsiteX5" fmla="*/ 993987 w 3645062"/>
                  <a:gd name="connsiteY5" fmla="*/ 1360916 h 1808752"/>
                  <a:gd name="connsiteX6" fmla="*/ 1236875 w 3645062"/>
                  <a:gd name="connsiteY6" fmla="*/ 1318054 h 1808752"/>
                  <a:gd name="connsiteX7" fmla="*/ 1494050 w 3645062"/>
                  <a:gd name="connsiteY7" fmla="*/ 1294241 h 1808752"/>
                  <a:gd name="connsiteX8" fmla="*/ 1746462 w 3645062"/>
                  <a:gd name="connsiteY8" fmla="*/ 1294241 h 1808752"/>
                  <a:gd name="connsiteX9" fmla="*/ 1927437 w 3645062"/>
                  <a:gd name="connsiteY9" fmla="*/ 1313291 h 1808752"/>
                  <a:gd name="connsiteX10" fmla="*/ 2136987 w 3645062"/>
                  <a:gd name="connsiteY10" fmla="*/ 1356154 h 1808752"/>
                  <a:gd name="connsiteX11" fmla="*/ 2351300 w 3645062"/>
                  <a:gd name="connsiteY11" fmla="*/ 1427591 h 1808752"/>
                  <a:gd name="connsiteX12" fmla="*/ 2556087 w 3645062"/>
                  <a:gd name="connsiteY12" fmla="*/ 1499029 h 1808752"/>
                  <a:gd name="connsiteX13" fmla="*/ 2760875 w 3645062"/>
                  <a:gd name="connsiteY13" fmla="*/ 1570466 h 1808752"/>
                  <a:gd name="connsiteX14" fmla="*/ 3003762 w 3645062"/>
                  <a:gd name="connsiteY14" fmla="*/ 1603804 h 1808752"/>
                  <a:gd name="connsiteX15" fmla="*/ 3179975 w 3645062"/>
                  <a:gd name="connsiteY15" fmla="*/ 1575229 h 1808752"/>
                  <a:gd name="connsiteX16" fmla="*/ 3299037 w 3645062"/>
                  <a:gd name="connsiteY16" fmla="*/ 1522841 h 1808752"/>
                  <a:gd name="connsiteX17" fmla="*/ 3380000 w 3645062"/>
                  <a:gd name="connsiteY17" fmla="*/ 1456166 h 1808752"/>
                  <a:gd name="connsiteX18" fmla="*/ 3465725 w 3645062"/>
                  <a:gd name="connsiteY18" fmla="*/ 1356154 h 1808752"/>
                  <a:gd name="connsiteX19" fmla="*/ 3532400 w 3645062"/>
                  <a:gd name="connsiteY19" fmla="*/ 1203754 h 1808752"/>
                  <a:gd name="connsiteX20" fmla="*/ 3541925 w 3645062"/>
                  <a:gd name="connsiteY20" fmla="*/ 1046591 h 1808752"/>
                  <a:gd name="connsiteX21" fmla="*/ 3489537 w 3645062"/>
                  <a:gd name="connsiteY21" fmla="*/ 870379 h 1808752"/>
                  <a:gd name="connsiteX22" fmla="*/ 3399050 w 3645062"/>
                  <a:gd name="connsiteY22" fmla="*/ 741791 h 1808752"/>
                  <a:gd name="connsiteX23" fmla="*/ 3265700 w 3645062"/>
                  <a:gd name="connsiteY23" fmla="*/ 632254 h 1808752"/>
                  <a:gd name="connsiteX24" fmla="*/ 3151400 w 3645062"/>
                  <a:gd name="connsiteY24" fmla="*/ 522716 h 1808752"/>
                  <a:gd name="connsiteX25" fmla="*/ 3046625 w 3645062"/>
                  <a:gd name="connsiteY25" fmla="*/ 394129 h 1808752"/>
                  <a:gd name="connsiteX26" fmla="*/ 2979949 w 3645062"/>
                  <a:gd name="connsiteY26" fmla="*/ 294116 h 1808752"/>
                  <a:gd name="connsiteX27" fmla="*/ 2932325 w 3645062"/>
                  <a:gd name="connsiteY27" fmla="*/ 165529 h 1808752"/>
                  <a:gd name="connsiteX28" fmla="*/ 2903750 w 3645062"/>
                  <a:gd name="connsiteY28" fmla="*/ 60754 h 1808752"/>
                  <a:gd name="connsiteX29" fmla="*/ 2889462 w 3645062"/>
                  <a:gd name="connsiteY29" fmla="*/ 8366 h 1808752"/>
                  <a:gd name="connsiteX30" fmla="*/ 2984712 w 3645062"/>
                  <a:gd name="connsiteY30" fmla="*/ 13129 h 1808752"/>
                  <a:gd name="connsiteX31" fmla="*/ 3018050 w 3645062"/>
                  <a:gd name="connsiteY31" fmla="*/ 132191 h 1808752"/>
                  <a:gd name="connsiteX32" fmla="*/ 3075200 w 3645062"/>
                  <a:gd name="connsiteY32" fmla="*/ 275066 h 1808752"/>
                  <a:gd name="connsiteX33" fmla="*/ 3137112 w 3645062"/>
                  <a:gd name="connsiteY33" fmla="*/ 384604 h 1808752"/>
                  <a:gd name="connsiteX34" fmla="*/ 3218075 w 3645062"/>
                  <a:gd name="connsiteY34" fmla="*/ 484616 h 1808752"/>
                  <a:gd name="connsiteX35" fmla="*/ 3299037 w 3645062"/>
                  <a:gd name="connsiteY35" fmla="*/ 575104 h 1808752"/>
                  <a:gd name="connsiteX36" fmla="*/ 3403812 w 3645062"/>
                  <a:gd name="connsiteY36" fmla="*/ 656066 h 1808752"/>
                  <a:gd name="connsiteX37" fmla="*/ 3503825 w 3645062"/>
                  <a:gd name="connsiteY37" fmla="*/ 732266 h 1808752"/>
                  <a:gd name="connsiteX38" fmla="*/ 3613362 w 3645062"/>
                  <a:gd name="connsiteY38" fmla="*/ 894191 h 1808752"/>
                  <a:gd name="connsiteX39" fmla="*/ 3641937 w 3645062"/>
                  <a:gd name="connsiteY39" fmla="*/ 1051354 h 1808752"/>
                  <a:gd name="connsiteX40" fmla="*/ 3627650 w 3645062"/>
                  <a:gd name="connsiteY40" fmla="*/ 1256141 h 1808752"/>
                  <a:gd name="connsiteX41" fmla="*/ 3494300 w 3645062"/>
                  <a:gd name="connsiteY41" fmla="*/ 1479979 h 1808752"/>
                  <a:gd name="connsiteX42" fmla="*/ 3308562 w 3645062"/>
                  <a:gd name="connsiteY42" fmla="*/ 1618091 h 1808752"/>
                  <a:gd name="connsiteX43" fmla="*/ 3108537 w 3645062"/>
                  <a:gd name="connsiteY43" fmla="*/ 1689529 h 1808752"/>
                  <a:gd name="connsiteX44" fmla="*/ 2889462 w 3645062"/>
                  <a:gd name="connsiteY44" fmla="*/ 1680004 h 1808752"/>
                  <a:gd name="connsiteX45" fmla="*/ 2622762 w 3645062"/>
                  <a:gd name="connsiteY45" fmla="*/ 1608566 h 1808752"/>
                  <a:gd name="connsiteX46" fmla="*/ 2417974 w 3645062"/>
                  <a:gd name="connsiteY46" fmla="*/ 1532366 h 1808752"/>
                  <a:gd name="connsiteX47" fmla="*/ 2141750 w 3645062"/>
                  <a:gd name="connsiteY47" fmla="*/ 1446641 h 1808752"/>
                  <a:gd name="connsiteX48" fmla="*/ 1889337 w 3645062"/>
                  <a:gd name="connsiteY48" fmla="*/ 1403779 h 1808752"/>
                  <a:gd name="connsiteX49" fmla="*/ 1670262 w 3645062"/>
                  <a:gd name="connsiteY49" fmla="*/ 1384729 h 1808752"/>
                  <a:gd name="connsiteX50" fmla="*/ 1479762 w 3645062"/>
                  <a:gd name="connsiteY50" fmla="*/ 1384729 h 1808752"/>
                  <a:gd name="connsiteX51" fmla="*/ 1108287 w 3645062"/>
                  <a:gd name="connsiteY51" fmla="*/ 1432354 h 1808752"/>
                  <a:gd name="connsiteX52" fmla="*/ 803487 w 3645062"/>
                  <a:gd name="connsiteY52" fmla="*/ 1503791 h 1808752"/>
                  <a:gd name="connsiteX53" fmla="*/ 493925 w 3645062"/>
                  <a:gd name="connsiteY53" fmla="*/ 1603804 h 1808752"/>
                  <a:gd name="connsiteX54" fmla="*/ 289137 w 3645062"/>
                  <a:gd name="connsiteY54" fmla="*/ 1684766 h 1808752"/>
                  <a:gd name="connsiteX55" fmla="*/ 165312 w 3645062"/>
                  <a:gd name="connsiteY55" fmla="*/ 1746679 h 1808752"/>
                  <a:gd name="connsiteX56" fmla="*/ 46250 w 3645062"/>
                  <a:gd name="connsiteY56" fmla="*/ 1808591 h 1808752"/>
                  <a:gd name="connsiteX57" fmla="*/ 8150 w 3645062"/>
                  <a:gd name="connsiteY57" fmla="*/ 1727629 h 1808752"/>
                  <a:gd name="connsiteX0" fmla="*/ 8150 w 3652437"/>
                  <a:gd name="connsiteY0" fmla="*/ 1727629 h 1808752"/>
                  <a:gd name="connsiteX1" fmla="*/ 193888 w 3652437"/>
                  <a:gd name="connsiteY1" fmla="*/ 1627616 h 1808752"/>
                  <a:gd name="connsiteX2" fmla="*/ 379625 w 3652437"/>
                  <a:gd name="connsiteY2" fmla="*/ 1546654 h 1808752"/>
                  <a:gd name="connsiteX3" fmla="*/ 574887 w 3652437"/>
                  <a:gd name="connsiteY3" fmla="*/ 1475216 h 1808752"/>
                  <a:gd name="connsiteX4" fmla="*/ 760625 w 3652437"/>
                  <a:gd name="connsiteY4" fmla="*/ 1418066 h 1808752"/>
                  <a:gd name="connsiteX5" fmla="*/ 993987 w 3652437"/>
                  <a:gd name="connsiteY5" fmla="*/ 1360916 h 1808752"/>
                  <a:gd name="connsiteX6" fmla="*/ 1236875 w 3652437"/>
                  <a:gd name="connsiteY6" fmla="*/ 1318054 h 1808752"/>
                  <a:gd name="connsiteX7" fmla="*/ 1494050 w 3652437"/>
                  <a:gd name="connsiteY7" fmla="*/ 1294241 h 1808752"/>
                  <a:gd name="connsiteX8" fmla="*/ 1746462 w 3652437"/>
                  <a:gd name="connsiteY8" fmla="*/ 1294241 h 1808752"/>
                  <a:gd name="connsiteX9" fmla="*/ 1927437 w 3652437"/>
                  <a:gd name="connsiteY9" fmla="*/ 1313291 h 1808752"/>
                  <a:gd name="connsiteX10" fmla="*/ 2136987 w 3652437"/>
                  <a:gd name="connsiteY10" fmla="*/ 1356154 h 1808752"/>
                  <a:gd name="connsiteX11" fmla="*/ 2351300 w 3652437"/>
                  <a:gd name="connsiteY11" fmla="*/ 1427591 h 1808752"/>
                  <a:gd name="connsiteX12" fmla="*/ 2556087 w 3652437"/>
                  <a:gd name="connsiteY12" fmla="*/ 1499029 h 1808752"/>
                  <a:gd name="connsiteX13" fmla="*/ 2760875 w 3652437"/>
                  <a:gd name="connsiteY13" fmla="*/ 1570466 h 1808752"/>
                  <a:gd name="connsiteX14" fmla="*/ 3003762 w 3652437"/>
                  <a:gd name="connsiteY14" fmla="*/ 1603804 h 1808752"/>
                  <a:gd name="connsiteX15" fmla="*/ 3179975 w 3652437"/>
                  <a:gd name="connsiteY15" fmla="*/ 1575229 h 1808752"/>
                  <a:gd name="connsiteX16" fmla="*/ 3299037 w 3652437"/>
                  <a:gd name="connsiteY16" fmla="*/ 1522841 h 1808752"/>
                  <a:gd name="connsiteX17" fmla="*/ 3380000 w 3652437"/>
                  <a:gd name="connsiteY17" fmla="*/ 1456166 h 1808752"/>
                  <a:gd name="connsiteX18" fmla="*/ 3465725 w 3652437"/>
                  <a:gd name="connsiteY18" fmla="*/ 1356154 h 1808752"/>
                  <a:gd name="connsiteX19" fmla="*/ 3532400 w 3652437"/>
                  <a:gd name="connsiteY19" fmla="*/ 1203754 h 1808752"/>
                  <a:gd name="connsiteX20" fmla="*/ 3541925 w 3652437"/>
                  <a:gd name="connsiteY20" fmla="*/ 1046591 h 1808752"/>
                  <a:gd name="connsiteX21" fmla="*/ 3489537 w 3652437"/>
                  <a:gd name="connsiteY21" fmla="*/ 870379 h 1808752"/>
                  <a:gd name="connsiteX22" fmla="*/ 3399050 w 3652437"/>
                  <a:gd name="connsiteY22" fmla="*/ 741791 h 1808752"/>
                  <a:gd name="connsiteX23" fmla="*/ 3265700 w 3652437"/>
                  <a:gd name="connsiteY23" fmla="*/ 632254 h 1808752"/>
                  <a:gd name="connsiteX24" fmla="*/ 3151400 w 3652437"/>
                  <a:gd name="connsiteY24" fmla="*/ 522716 h 1808752"/>
                  <a:gd name="connsiteX25" fmla="*/ 3046625 w 3652437"/>
                  <a:gd name="connsiteY25" fmla="*/ 394129 h 1808752"/>
                  <a:gd name="connsiteX26" fmla="*/ 2979949 w 3652437"/>
                  <a:gd name="connsiteY26" fmla="*/ 294116 h 1808752"/>
                  <a:gd name="connsiteX27" fmla="*/ 2932325 w 3652437"/>
                  <a:gd name="connsiteY27" fmla="*/ 165529 h 1808752"/>
                  <a:gd name="connsiteX28" fmla="*/ 2903750 w 3652437"/>
                  <a:gd name="connsiteY28" fmla="*/ 60754 h 1808752"/>
                  <a:gd name="connsiteX29" fmla="*/ 2889462 w 3652437"/>
                  <a:gd name="connsiteY29" fmla="*/ 8366 h 1808752"/>
                  <a:gd name="connsiteX30" fmla="*/ 2984712 w 3652437"/>
                  <a:gd name="connsiteY30" fmla="*/ 13129 h 1808752"/>
                  <a:gd name="connsiteX31" fmla="*/ 3018050 w 3652437"/>
                  <a:gd name="connsiteY31" fmla="*/ 132191 h 1808752"/>
                  <a:gd name="connsiteX32" fmla="*/ 3075200 w 3652437"/>
                  <a:gd name="connsiteY32" fmla="*/ 275066 h 1808752"/>
                  <a:gd name="connsiteX33" fmla="*/ 3137112 w 3652437"/>
                  <a:gd name="connsiteY33" fmla="*/ 384604 h 1808752"/>
                  <a:gd name="connsiteX34" fmla="*/ 3218075 w 3652437"/>
                  <a:gd name="connsiteY34" fmla="*/ 484616 h 1808752"/>
                  <a:gd name="connsiteX35" fmla="*/ 3299037 w 3652437"/>
                  <a:gd name="connsiteY35" fmla="*/ 575104 h 1808752"/>
                  <a:gd name="connsiteX36" fmla="*/ 3403812 w 3652437"/>
                  <a:gd name="connsiteY36" fmla="*/ 656066 h 1808752"/>
                  <a:gd name="connsiteX37" fmla="*/ 3503825 w 3652437"/>
                  <a:gd name="connsiteY37" fmla="*/ 732266 h 1808752"/>
                  <a:gd name="connsiteX38" fmla="*/ 3613362 w 3652437"/>
                  <a:gd name="connsiteY38" fmla="*/ 894191 h 1808752"/>
                  <a:gd name="connsiteX39" fmla="*/ 3651462 w 3652437"/>
                  <a:gd name="connsiteY39" fmla="*/ 1046591 h 1808752"/>
                  <a:gd name="connsiteX40" fmla="*/ 3627650 w 3652437"/>
                  <a:gd name="connsiteY40" fmla="*/ 1256141 h 1808752"/>
                  <a:gd name="connsiteX41" fmla="*/ 3494300 w 3652437"/>
                  <a:gd name="connsiteY41" fmla="*/ 1479979 h 1808752"/>
                  <a:gd name="connsiteX42" fmla="*/ 3308562 w 3652437"/>
                  <a:gd name="connsiteY42" fmla="*/ 1618091 h 1808752"/>
                  <a:gd name="connsiteX43" fmla="*/ 3108537 w 3652437"/>
                  <a:gd name="connsiteY43" fmla="*/ 1689529 h 1808752"/>
                  <a:gd name="connsiteX44" fmla="*/ 2889462 w 3652437"/>
                  <a:gd name="connsiteY44" fmla="*/ 1680004 h 1808752"/>
                  <a:gd name="connsiteX45" fmla="*/ 2622762 w 3652437"/>
                  <a:gd name="connsiteY45" fmla="*/ 1608566 h 1808752"/>
                  <a:gd name="connsiteX46" fmla="*/ 2417974 w 3652437"/>
                  <a:gd name="connsiteY46" fmla="*/ 1532366 h 1808752"/>
                  <a:gd name="connsiteX47" fmla="*/ 2141750 w 3652437"/>
                  <a:gd name="connsiteY47" fmla="*/ 1446641 h 1808752"/>
                  <a:gd name="connsiteX48" fmla="*/ 1889337 w 3652437"/>
                  <a:gd name="connsiteY48" fmla="*/ 1403779 h 1808752"/>
                  <a:gd name="connsiteX49" fmla="*/ 1670262 w 3652437"/>
                  <a:gd name="connsiteY49" fmla="*/ 1384729 h 1808752"/>
                  <a:gd name="connsiteX50" fmla="*/ 1479762 w 3652437"/>
                  <a:gd name="connsiteY50" fmla="*/ 1384729 h 1808752"/>
                  <a:gd name="connsiteX51" fmla="*/ 1108287 w 3652437"/>
                  <a:gd name="connsiteY51" fmla="*/ 1432354 h 1808752"/>
                  <a:gd name="connsiteX52" fmla="*/ 803487 w 3652437"/>
                  <a:gd name="connsiteY52" fmla="*/ 1503791 h 1808752"/>
                  <a:gd name="connsiteX53" fmla="*/ 493925 w 3652437"/>
                  <a:gd name="connsiteY53" fmla="*/ 1603804 h 1808752"/>
                  <a:gd name="connsiteX54" fmla="*/ 289137 w 3652437"/>
                  <a:gd name="connsiteY54" fmla="*/ 1684766 h 1808752"/>
                  <a:gd name="connsiteX55" fmla="*/ 165312 w 3652437"/>
                  <a:gd name="connsiteY55" fmla="*/ 1746679 h 1808752"/>
                  <a:gd name="connsiteX56" fmla="*/ 46250 w 3652437"/>
                  <a:gd name="connsiteY56" fmla="*/ 1808591 h 1808752"/>
                  <a:gd name="connsiteX57" fmla="*/ 8150 w 3652437"/>
                  <a:gd name="connsiteY57" fmla="*/ 1727629 h 1808752"/>
                  <a:gd name="connsiteX0" fmla="*/ 8150 w 3652437"/>
                  <a:gd name="connsiteY0" fmla="*/ 1727629 h 1808752"/>
                  <a:gd name="connsiteX1" fmla="*/ 193888 w 3652437"/>
                  <a:gd name="connsiteY1" fmla="*/ 1627616 h 1808752"/>
                  <a:gd name="connsiteX2" fmla="*/ 379625 w 3652437"/>
                  <a:gd name="connsiteY2" fmla="*/ 1546654 h 1808752"/>
                  <a:gd name="connsiteX3" fmla="*/ 574887 w 3652437"/>
                  <a:gd name="connsiteY3" fmla="*/ 1475216 h 1808752"/>
                  <a:gd name="connsiteX4" fmla="*/ 760625 w 3652437"/>
                  <a:gd name="connsiteY4" fmla="*/ 1418066 h 1808752"/>
                  <a:gd name="connsiteX5" fmla="*/ 993987 w 3652437"/>
                  <a:gd name="connsiteY5" fmla="*/ 1360916 h 1808752"/>
                  <a:gd name="connsiteX6" fmla="*/ 1236875 w 3652437"/>
                  <a:gd name="connsiteY6" fmla="*/ 1318054 h 1808752"/>
                  <a:gd name="connsiteX7" fmla="*/ 1494050 w 3652437"/>
                  <a:gd name="connsiteY7" fmla="*/ 1294241 h 1808752"/>
                  <a:gd name="connsiteX8" fmla="*/ 1746462 w 3652437"/>
                  <a:gd name="connsiteY8" fmla="*/ 1294241 h 1808752"/>
                  <a:gd name="connsiteX9" fmla="*/ 1927437 w 3652437"/>
                  <a:gd name="connsiteY9" fmla="*/ 1313291 h 1808752"/>
                  <a:gd name="connsiteX10" fmla="*/ 2136987 w 3652437"/>
                  <a:gd name="connsiteY10" fmla="*/ 1356154 h 1808752"/>
                  <a:gd name="connsiteX11" fmla="*/ 2351300 w 3652437"/>
                  <a:gd name="connsiteY11" fmla="*/ 1427591 h 1808752"/>
                  <a:gd name="connsiteX12" fmla="*/ 2556087 w 3652437"/>
                  <a:gd name="connsiteY12" fmla="*/ 1499029 h 1808752"/>
                  <a:gd name="connsiteX13" fmla="*/ 2760875 w 3652437"/>
                  <a:gd name="connsiteY13" fmla="*/ 1570466 h 1808752"/>
                  <a:gd name="connsiteX14" fmla="*/ 3003762 w 3652437"/>
                  <a:gd name="connsiteY14" fmla="*/ 1603804 h 1808752"/>
                  <a:gd name="connsiteX15" fmla="*/ 3179975 w 3652437"/>
                  <a:gd name="connsiteY15" fmla="*/ 1575229 h 1808752"/>
                  <a:gd name="connsiteX16" fmla="*/ 3299037 w 3652437"/>
                  <a:gd name="connsiteY16" fmla="*/ 1522841 h 1808752"/>
                  <a:gd name="connsiteX17" fmla="*/ 3380000 w 3652437"/>
                  <a:gd name="connsiteY17" fmla="*/ 1456166 h 1808752"/>
                  <a:gd name="connsiteX18" fmla="*/ 3465725 w 3652437"/>
                  <a:gd name="connsiteY18" fmla="*/ 1356154 h 1808752"/>
                  <a:gd name="connsiteX19" fmla="*/ 3532400 w 3652437"/>
                  <a:gd name="connsiteY19" fmla="*/ 1203754 h 1808752"/>
                  <a:gd name="connsiteX20" fmla="*/ 3551450 w 3652437"/>
                  <a:gd name="connsiteY20" fmla="*/ 1046591 h 1808752"/>
                  <a:gd name="connsiteX21" fmla="*/ 3489537 w 3652437"/>
                  <a:gd name="connsiteY21" fmla="*/ 870379 h 1808752"/>
                  <a:gd name="connsiteX22" fmla="*/ 3399050 w 3652437"/>
                  <a:gd name="connsiteY22" fmla="*/ 741791 h 1808752"/>
                  <a:gd name="connsiteX23" fmla="*/ 3265700 w 3652437"/>
                  <a:gd name="connsiteY23" fmla="*/ 632254 h 1808752"/>
                  <a:gd name="connsiteX24" fmla="*/ 3151400 w 3652437"/>
                  <a:gd name="connsiteY24" fmla="*/ 522716 h 1808752"/>
                  <a:gd name="connsiteX25" fmla="*/ 3046625 w 3652437"/>
                  <a:gd name="connsiteY25" fmla="*/ 394129 h 1808752"/>
                  <a:gd name="connsiteX26" fmla="*/ 2979949 w 3652437"/>
                  <a:gd name="connsiteY26" fmla="*/ 294116 h 1808752"/>
                  <a:gd name="connsiteX27" fmla="*/ 2932325 w 3652437"/>
                  <a:gd name="connsiteY27" fmla="*/ 165529 h 1808752"/>
                  <a:gd name="connsiteX28" fmla="*/ 2903750 w 3652437"/>
                  <a:gd name="connsiteY28" fmla="*/ 60754 h 1808752"/>
                  <a:gd name="connsiteX29" fmla="*/ 2889462 w 3652437"/>
                  <a:gd name="connsiteY29" fmla="*/ 8366 h 1808752"/>
                  <a:gd name="connsiteX30" fmla="*/ 2984712 w 3652437"/>
                  <a:gd name="connsiteY30" fmla="*/ 13129 h 1808752"/>
                  <a:gd name="connsiteX31" fmla="*/ 3018050 w 3652437"/>
                  <a:gd name="connsiteY31" fmla="*/ 132191 h 1808752"/>
                  <a:gd name="connsiteX32" fmla="*/ 3075200 w 3652437"/>
                  <a:gd name="connsiteY32" fmla="*/ 275066 h 1808752"/>
                  <a:gd name="connsiteX33" fmla="*/ 3137112 w 3652437"/>
                  <a:gd name="connsiteY33" fmla="*/ 384604 h 1808752"/>
                  <a:gd name="connsiteX34" fmla="*/ 3218075 w 3652437"/>
                  <a:gd name="connsiteY34" fmla="*/ 484616 h 1808752"/>
                  <a:gd name="connsiteX35" fmla="*/ 3299037 w 3652437"/>
                  <a:gd name="connsiteY35" fmla="*/ 575104 h 1808752"/>
                  <a:gd name="connsiteX36" fmla="*/ 3403812 w 3652437"/>
                  <a:gd name="connsiteY36" fmla="*/ 656066 h 1808752"/>
                  <a:gd name="connsiteX37" fmla="*/ 3503825 w 3652437"/>
                  <a:gd name="connsiteY37" fmla="*/ 732266 h 1808752"/>
                  <a:gd name="connsiteX38" fmla="*/ 3613362 w 3652437"/>
                  <a:gd name="connsiteY38" fmla="*/ 894191 h 1808752"/>
                  <a:gd name="connsiteX39" fmla="*/ 3651462 w 3652437"/>
                  <a:gd name="connsiteY39" fmla="*/ 1046591 h 1808752"/>
                  <a:gd name="connsiteX40" fmla="*/ 3627650 w 3652437"/>
                  <a:gd name="connsiteY40" fmla="*/ 1256141 h 1808752"/>
                  <a:gd name="connsiteX41" fmla="*/ 3494300 w 3652437"/>
                  <a:gd name="connsiteY41" fmla="*/ 1479979 h 1808752"/>
                  <a:gd name="connsiteX42" fmla="*/ 3308562 w 3652437"/>
                  <a:gd name="connsiteY42" fmla="*/ 1618091 h 1808752"/>
                  <a:gd name="connsiteX43" fmla="*/ 3108537 w 3652437"/>
                  <a:gd name="connsiteY43" fmla="*/ 1689529 h 1808752"/>
                  <a:gd name="connsiteX44" fmla="*/ 2889462 w 3652437"/>
                  <a:gd name="connsiteY44" fmla="*/ 1680004 h 1808752"/>
                  <a:gd name="connsiteX45" fmla="*/ 2622762 w 3652437"/>
                  <a:gd name="connsiteY45" fmla="*/ 1608566 h 1808752"/>
                  <a:gd name="connsiteX46" fmla="*/ 2417974 w 3652437"/>
                  <a:gd name="connsiteY46" fmla="*/ 1532366 h 1808752"/>
                  <a:gd name="connsiteX47" fmla="*/ 2141750 w 3652437"/>
                  <a:gd name="connsiteY47" fmla="*/ 1446641 h 1808752"/>
                  <a:gd name="connsiteX48" fmla="*/ 1889337 w 3652437"/>
                  <a:gd name="connsiteY48" fmla="*/ 1403779 h 1808752"/>
                  <a:gd name="connsiteX49" fmla="*/ 1670262 w 3652437"/>
                  <a:gd name="connsiteY49" fmla="*/ 1384729 h 1808752"/>
                  <a:gd name="connsiteX50" fmla="*/ 1479762 w 3652437"/>
                  <a:gd name="connsiteY50" fmla="*/ 1384729 h 1808752"/>
                  <a:gd name="connsiteX51" fmla="*/ 1108287 w 3652437"/>
                  <a:gd name="connsiteY51" fmla="*/ 1432354 h 1808752"/>
                  <a:gd name="connsiteX52" fmla="*/ 803487 w 3652437"/>
                  <a:gd name="connsiteY52" fmla="*/ 1503791 h 1808752"/>
                  <a:gd name="connsiteX53" fmla="*/ 493925 w 3652437"/>
                  <a:gd name="connsiteY53" fmla="*/ 1603804 h 1808752"/>
                  <a:gd name="connsiteX54" fmla="*/ 289137 w 3652437"/>
                  <a:gd name="connsiteY54" fmla="*/ 1684766 h 1808752"/>
                  <a:gd name="connsiteX55" fmla="*/ 165312 w 3652437"/>
                  <a:gd name="connsiteY55" fmla="*/ 1746679 h 1808752"/>
                  <a:gd name="connsiteX56" fmla="*/ 46250 w 3652437"/>
                  <a:gd name="connsiteY56" fmla="*/ 1808591 h 1808752"/>
                  <a:gd name="connsiteX57" fmla="*/ 8150 w 3652437"/>
                  <a:gd name="connsiteY57" fmla="*/ 1727629 h 1808752"/>
                  <a:gd name="connsiteX0" fmla="*/ 8150 w 3652437"/>
                  <a:gd name="connsiteY0" fmla="*/ 1727629 h 1808752"/>
                  <a:gd name="connsiteX1" fmla="*/ 193888 w 3652437"/>
                  <a:gd name="connsiteY1" fmla="*/ 1627616 h 1808752"/>
                  <a:gd name="connsiteX2" fmla="*/ 379625 w 3652437"/>
                  <a:gd name="connsiteY2" fmla="*/ 1546654 h 1808752"/>
                  <a:gd name="connsiteX3" fmla="*/ 574887 w 3652437"/>
                  <a:gd name="connsiteY3" fmla="*/ 1475216 h 1808752"/>
                  <a:gd name="connsiteX4" fmla="*/ 760625 w 3652437"/>
                  <a:gd name="connsiteY4" fmla="*/ 1418066 h 1808752"/>
                  <a:gd name="connsiteX5" fmla="*/ 993987 w 3652437"/>
                  <a:gd name="connsiteY5" fmla="*/ 1360916 h 1808752"/>
                  <a:gd name="connsiteX6" fmla="*/ 1236875 w 3652437"/>
                  <a:gd name="connsiteY6" fmla="*/ 1318054 h 1808752"/>
                  <a:gd name="connsiteX7" fmla="*/ 1494050 w 3652437"/>
                  <a:gd name="connsiteY7" fmla="*/ 1294241 h 1808752"/>
                  <a:gd name="connsiteX8" fmla="*/ 1746462 w 3652437"/>
                  <a:gd name="connsiteY8" fmla="*/ 1294241 h 1808752"/>
                  <a:gd name="connsiteX9" fmla="*/ 1927437 w 3652437"/>
                  <a:gd name="connsiteY9" fmla="*/ 1313291 h 1808752"/>
                  <a:gd name="connsiteX10" fmla="*/ 2136987 w 3652437"/>
                  <a:gd name="connsiteY10" fmla="*/ 1356154 h 1808752"/>
                  <a:gd name="connsiteX11" fmla="*/ 2351300 w 3652437"/>
                  <a:gd name="connsiteY11" fmla="*/ 1427591 h 1808752"/>
                  <a:gd name="connsiteX12" fmla="*/ 2556087 w 3652437"/>
                  <a:gd name="connsiteY12" fmla="*/ 1499029 h 1808752"/>
                  <a:gd name="connsiteX13" fmla="*/ 2760875 w 3652437"/>
                  <a:gd name="connsiteY13" fmla="*/ 1570466 h 1808752"/>
                  <a:gd name="connsiteX14" fmla="*/ 3003762 w 3652437"/>
                  <a:gd name="connsiteY14" fmla="*/ 1603804 h 1808752"/>
                  <a:gd name="connsiteX15" fmla="*/ 3179975 w 3652437"/>
                  <a:gd name="connsiteY15" fmla="*/ 1575229 h 1808752"/>
                  <a:gd name="connsiteX16" fmla="*/ 3299037 w 3652437"/>
                  <a:gd name="connsiteY16" fmla="*/ 1522841 h 1808752"/>
                  <a:gd name="connsiteX17" fmla="*/ 3380000 w 3652437"/>
                  <a:gd name="connsiteY17" fmla="*/ 1456166 h 1808752"/>
                  <a:gd name="connsiteX18" fmla="*/ 3465725 w 3652437"/>
                  <a:gd name="connsiteY18" fmla="*/ 1356154 h 1808752"/>
                  <a:gd name="connsiteX19" fmla="*/ 3537163 w 3652437"/>
                  <a:gd name="connsiteY19" fmla="*/ 1208516 h 1808752"/>
                  <a:gd name="connsiteX20" fmla="*/ 3551450 w 3652437"/>
                  <a:gd name="connsiteY20" fmla="*/ 1046591 h 1808752"/>
                  <a:gd name="connsiteX21" fmla="*/ 3489537 w 3652437"/>
                  <a:gd name="connsiteY21" fmla="*/ 870379 h 1808752"/>
                  <a:gd name="connsiteX22" fmla="*/ 3399050 w 3652437"/>
                  <a:gd name="connsiteY22" fmla="*/ 741791 h 1808752"/>
                  <a:gd name="connsiteX23" fmla="*/ 3265700 w 3652437"/>
                  <a:gd name="connsiteY23" fmla="*/ 632254 h 1808752"/>
                  <a:gd name="connsiteX24" fmla="*/ 3151400 w 3652437"/>
                  <a:gd name="connsiteY24" fmla="*/ 522716 h 1808752"/>
                  <a:gd name="connsiteX25" fmla="*/ 3046625 w 3652437"/>
                  <a:gd name="connsiteY25" fmla="*/ 394129 h 1808752"/>
                  <a:gd name="connsiteX26" fmla="*/ 2979949 w 3652437"/>
                  <a:gd name="connsiteY26" fmla="*/ 294116 h 1808752"/>
                  <a:gd name="connsiteX27" fmla="*/ 2932325 w 3652437"/>
                  <a:gd name="connsiteY27" fmla="*/ 165529 h 1808752"/>
                  <a:gd name="connsiteX28" fmla="*/ 2903750 w 3652437"/>
                  <a:gd name="connsiteY28" fmla="*/ 60754 h 1808752"/>
                  <a:gd name="connsiteX29" fmla="*/ 2889462 w 3652437"/>
                  <a:gd name="connsiteY29" fmla="*/ 8366 h 1808752"/>
                  <a:gd name="connsiteX30" fmla="*/ 2984712 w 3652437"/>
                  <a:gd name="connsiteY30" fmla="*/ 13129 h 1808752"/>
                  <a:gd name="connsiteX31" fmla="*/ 3018050 w 3652437"/>
                  <a:gd name="connsiteY31" fmla="*/ 132191 h 1808752"/>
                  <a:gd name="connsiteX32" fmla="*/ 3075200 w 3652437"/>
                  <a:gd name="connsiteY32" fmla="*/ 275066 h 1808752"/>
                  <a:gd name="connsiteX33" fmla="*/ 3137112 w 3652437"/>
                  <a:gd name="connsiteY33" fmla="*/ 384604 h 1808752"/>
                  <a:gd name="connsiteX34" fmla="*/ 3218075 w 3652437"/>
                  <a:gd name="connsiteY34" fmla="*/ 484616 h 1808752"/>
                  <a:gd name="connsiteX35" fmla="*/ 3299037 w 3652437"/>
                  <a:gd name="connsiteY35" fmla="*/ 575104 h 1808752"/>
                  <a:gd name="connsiteX36" fmla="*/ 3403812 w 3652437"/>
                  <a:gd name="connsiteY36" fmla="*/ 656066 h 1808752"/>
                  <a:gd name="connsiteX37" fmla="*/ 3503825 w 3652437"/>
                  <a:gd name="connsiteY37" fmla="*/ 732266 h 1808752"/>
                  <a:gd name="connsiteX38" fmla="*/ 3613362 w 3652437"/>
                  <a:gd name="connsiteY38" fmla="*/ 894191 h 1808752"/>
                  <a:gd name="connsiteX39" fmla="*/ 3651462 w 3652437"/>
                  <a:gd name="connsiteY39" fmla="*/ 1046591 h 1808752"/>
                  <a:gd name="connsiteX40" fmla="*/ 3627650 w 3652437"/>
                  <a:gd name="connsiteY40" fmla="*/ 1256141 h 1808752"/>
                  <a:gd name="connsiteX41" fmla="*/ 3494300 w 3652437"/>
                  <a:gd name="connsiteY41" fmla="*/ 1479979 h 1808752"/>
                  <a:gd name="connsiteX42" fmla="*/ 3308562 w 3652437"/>
                  <a:gd name="connsiteY42" fmla="*/ 1618091 h 1808752"/>
                  <a:gd name="connsiteX43" fmla="*/ 3108537 w 3652437"/>
                  <a:gd name="connsiteY43" fmla="*/ 1689529 h 1808752"/>
                  <a:gd name="connsiteX44" fmla="*/ 2889462 w 3652437"/>
                  <a:gd name="connsiteY44" fmla="*/ 1680004 h 1808752"/>
                  <a:gd name="connsiteX45" fmla="*/ 2622762 w 3652437"/>
                  <a:gd name="connsiteY45" fmla="*/ 1608566 h 1808752"/>
                  <a:gd name="connsiteX46" fmla="*/ 2417974 w 3652437"/>
                  <a:gd name="connsiteY46" fmla="*/ 1532366 h 1808752"/>
                  <a:gd name="connsiteX47" fmla="*/ 2141750 w 3652437"/>
                  <a:gd name="connsiteY47" fmla="*/ 1446641 h 1808752"/>
                  <a:gd name="connsiteX48" fmla="*/ 1889337 w 3652437"/>
                  <a:gd name="connsiteY48" fmla="*/ 1403779 h 1808752"/>
                  <a:gd name="connsiteX49" fmla="*/ 1670262 w 3652437"/>
                  <a:gd name="connsiteY49" fmla="*/ 1384729 h 1808752"/>
                  <a:gd name="connsiteX50" fmla="*/ 1479762 w 3652437"/>
                  <a:gd name="connsiteY50" fmla="*/ 1384729 h 1808752"/>
                  <a:gd name="connsiteX51" fmla="*/ 1108287 w 3652437"/>
                  <a:gd name="connsiteY51" fmla="*/ 1432354 h 1808752"/>
                  <a:gd name="connsiteX52" fmla="*/ 803487 w 3652437"/>
                  <a:gd name="connsiteY52" fmla="*/ 1503791 h 1808752"/>
                  <a:gd name="connsiteX53" fmla="*/ 493925 w 3652437"/>
                  <a:gd name="connsiteY53" fmla="*/ 1603804 h 1808752"/>
                  <a:gd name="connsiteX54" fmla="*/ 289137 w 3652437"/>
                  <a:gd name="connsiteY54" fmla="*/ 1684766 h 1808752"/>
                  <a:gd name="connsiteX55" fmla="*/ 165312 w 3652437"/>
                  <a:gd name="connsiteY55" fmla="*/ 1746679 h 1808752"/>
                  <a:gd name="connsiteX56" fmla="*/ 46250 w 3652437"/>
                  <a:gd name="connsiteY56" fmla="*/ 1808591 h 1808752"/>
                  <a:gd name="connsiteX57" fmla="*/ 8150 w 3652437"/>
                  <a:gd name="connsiteY57" fmla="*/ 1727629 h 1808752"/>
                  <a:gd name="connsiteX0" fmla="*/ 8150 w 3652437"/>
                  <a:gd name="connsiteY0" fmla="*/ 1727629 h 1808752"/>
                  <a:gd name="connsiteX1" fmla="*/ 193888 w 3652437"/>
                  <a:gd name="connsiteY1" fmla="*/ 1627616 h 1808752"/>
                  <a:gd name="connsiteX2" fmla="*/ 379625 w 3652437"/>
                  <a:gd name="connsiteY2" fmla="*/ 1546654 h 1808752"/>
                  <a:gd name="connsiteX3" fmla="*/ 574887 w 3652437"/>
                  <a:gd name="connsiteY3" fmla="*/ 1475216 h 1808752"/>
                  <a:gd name="connsiteX4" fmla="*/ 760625 w 3652437"/>
                  <a:gd name="connsiteY4" fmla="*/ 1418066 h 1808752"/>
                  <a:gd name="connsiteX5" fmla="*/ 993987 w 3652437"/>
                  <a:gd name="connsiteY5" fmla="*/ 1360916 h 1808752"/>
                  <a:gd name="connsiteX6" fmla="*/ 1236875 w 3652437"/>
                  <a:gd name="connsiteY6" fmla="*/ 1318054 h 1808752"/>
                  <a:gd name="connsiteX7" fmla="*/ 1494050 w 3652437"/>
                  <a:gd name="connsiteY7" fmla="*/ 1294241 h 1808752"/>
                  <a:gd name="connsiteX8" fmla="*/ 1746462 w 3652437"/>
                  <a:gd name="connsiteY8" fmla="*/ 1294241 h 1808752"/>
                  <a:gd name="connsiteX9" fmla="*/ 1927437 w 3652437"/>
                  <a:gd name="connsiteY9" fmla="*/ 1313291 h 1808752"/>
                  <a:gd name="connsiteX10" fmla="*/ 2136987 w 3652437"/>
                  <a:gd name="connsiteY10" fmla="*/ 1356154 h 1808752"/>
                  <a:gd name="connsiteX11" fmla="*/ 2351300 w 3652437"/>
                  <a:gd name="connsiteY11" fmla="*/ 1427591 h 1808752"/>
                  <a:gd name="connsiteX12" fmla="*/ 2556087 w 3652437"/>
                  <a:gd name="connsiteY12" fmla="*/ 1499029 h 1808752"/>
                  <a:gd name="connsiteX13" fmla="*/ 2760875 w 3652437"/>
                  <a:gd name="connsiteY13" fmla="*/ 1570466 h 1808752"/>
                  <a:gd name="connsiteX14" fmla="*/ 3003762 w 3652437"/>
                  <a:gd name="connsiteY14" fmla="*/ 1603804 h 1808752"/>
                  <a:gd name="connsiteX15" fmla="*/ 3179975 w 3652437"/>
                  <a:gd name="connsiteY15" fmla="*/ 1575229 h 1808752"/>
                  <a:gd name="connsiteX16" fmla="*/ 3299037 w 3652437"/>
                  <a:gd name="connsiteY16" fmla="*/ 1522841 h 1808752"/>
                  <a:gd name="connsiteX17" fmla="*/ 3380000 w 3652437"/>
                  <a:gd name="connsiteY17" fmla="*/ 1456166 h 1808752"/>
                  <a:gd name="connsiteX18" fmla="*/ 3465725 w 3652437"/>
                  <a:gd name="connsiteY18" fmla="*/ 1356154 h 1808752"/>
                  <a:gd name="connsiteX19" fmla="*/ 3537163 w 3652437"/>
                  <a:gd name="connsiteY19" fmla="*/ 1208516 h 1808752"/>
                  <a:gd name="connsiteX20" fmla="*/ 3551450 w 3652437"/>
                  <a:gd name="connsiteY20" fmla="*/ 1046591 h 1808752"/>
                  <a:gd name="connsiteX21" fmla="*/ 3489537 w 3652437"/>
                  <a:gd name="connsiteY21" fmla="*/ 870379 h 1808752"/>
                  <a:gd name="connsiteX22" fmla="*/ 3399050 w 3652437"/>
                  <a:gd name="connsiteY22" fmla="*/ 741791 h 1808752"/>
                  <a:gd name="connsiteX23" fmla="*/ 3265700 w 3652437"/>
                  <a:gd name="connsiteY23" fmla="*/ 632254 h 1808752"/>
                  <a:gd name="connsiteX24" fmla="*/ 3151400 w 3652437"/>
                  <a:gd name="connsiteY24" fmla="*/ 522716 h 1808752"/>
                  <a:gd name="connsiteX25" fmla="*/ 3046625 w 3652437"/>
                  <a:gd name="connsiteY25" fmla="*/ 403654 h 1808752"/>
                  <a:gd name="connsiteX26" fmla="*/ 2979949 w 3652437"/>
                  <a:gd name="connsiteY26" fmla="*/ 294116 h 1808752"/>
                  <a:gd name="connsiteX27" fmla="*/ 2932325 w 3652437"/>
                  <a:gd name="connsiteY27" fmla="*/ 165529 h 1808752"/>
                  <a:gd name="connsiteX28" fmla="*/ 2903750 w 3652437"/>
                  <a:gd name="connsiteY28" fmla="*/ 60754 h 1808752"/>
                  <a:gd name="connsiteX29" fmla="*/ 2889462 w 3652437"/>
                  <a:gd name="connsiteY29" fmla="*/ 8366 h 1808752"/>
                  <a:gd name="connsiteX30" fmla="*/ 2984712 w 3652437"/>
                  <a:gd name="connsiteY30" fmla="*/ 13129 h 1808752"/>
                  <a:gd name="connsiteX31" fmla="*/ 3018050 w 3652437"/>
                  <a:gd name="connsiteY31" fmla="*/ 132191 h 1808752"/>
                  <a:gd name="connsiteX32" fmla="*/ 3075200 w 3652437"/>
                  <a:gd name="connsiteY32" fmla="*/ 275066 h 1808752"/>
                  <a:gd name="connsiteX33" fmla="*/ 3137112 w 3652437"/>
                  <a:gd name="connsiteY33" fmla="*/ 384604 h 1808752"/>
                  <a:gd name="connsiteX34" fmla="*/ 3218075 w 3652437"/>
                  <a:gd name="connsiteY34" fmla="*/ 484616 h 1808752"/>
                  <a:gd name="connsiteX35" fmla="*/ 3299037 w 3652437"/>
                  <a:gd name="connsiteY35" fmla="*/ 575104 h 1808752"/>
                  <a:gd name="connsiteX36" fmla="*/ 3403812 w 3652437"/>
                  <a:gd name="connsiteY36" fmla="*/ 656066 h 1808752"/>
                  <a:gd name="connsiteX37" fmla="*/ 3503825 w 3652437"/>
                  <a:gd name="connsiteY37" fmla="*/ 732266 h 1808752"/>
                  <a:gd name="connsiteX38" fmla="*/ 3613362 w 3652437"/>
                  <a:gd name="connsiteY38" fmla="*/ 894191 h 1808752"/>
                  <a:gd name="connsiteX39" fmla="*/ 3651462 w 3652437"/>
                  <a:gd name="connsiteY39" fmla="*/ 1046591 h 1808752"/>
                  <a:gd name="connsiteX40" fmla="*/ 3627650 w 3652437"/>
                  <a:gd name="connsiteY40" fmla="*/ 1256141 h 1808752"/>
                  <a:gd name="connsiteX41" fmla="*/ 3494300 w 3652437"/>
                  <a:gd name="connsiteY41" fmla="*/ 1479979 h 1808752"/>
                  <a:gd name="connsiteX42" fmla="*/ 3308562 w 3652437"/>
                  <a:gd name="connsiteY42" fmla="*/ 1618091 h 1808752"/>
                  <a:gd name="connsiteX43" fmla="*/ 3108537 w 3652437"/>
                  <a:gd name="connsiteY43" fmla="*/ 1689529 h 1808752"/>
                  <a:gd name="connsiteX44" fmla="*/ 2889462 w 3652437"/>
                  <a:gd name="connsiteY44" fmla="*/ 1680004 h 1808752"/>
                  <a:gd name="connsiteX45" fmla="*/ 2622762 w 3652437"/>
                  <a:gd name="connsiteY45" fmla="*/ 1608566 h 1808752"/>
                  <a:gd name="connsiteX46" fmla="*/ 2417974 w 3652437"/>
                  <a:gd name="connsiteY46" fmla="*/ 1532366 h 1808752"/>
                  <a:gd name="connsiteX47" fmla="*/ 2141750 w 3652437"/>
                  <a:gd name="connsiteY47" fmla="*/ 1446641 h 1808752"/>
                  <a:gd name="connsiteX48" fmla="*/ 1889337 w 3652437"/>
                  <a:gd name="connsiteY48" fmla="*/ 1403779 h 1808752"/>
                  <a:gd name="connsiteX49" fmla="*/ 1670262 w 3652437"/>
                  <a:gd name="connsiteY49" fmla="*/ 1384729 h 1808752"/>
                  <a:gd name="connsiteX50" fmla="*/ 1479762 w 3652437"/>
                  <a:gd name="connsiteY50" fmla="*/ 1384729 h 1808752"/>
                  <a:gd name="connsiteX51" fmla="*/ 1108287 w 3652437"/>
                  <a:gd name="connsiteY51" fmla="*/ 1432354 h 1808752"/>
                  <a:gd name="connsiteX52" fmla="*/ 803487 w 3652437"/>
                  <a:gd name="connsiteY52" fmla="*/ 1503791 h 1808752"/>
                  <a:gd name="connsiteX53" fmla="*/ 493925 w 3652437"/>
                  <a:gd name="connsiteY53" fmla="*/ 1603804 h 1808752"/>
                  <a:gd name="connsiteX54" fmla="*/ 289137 w 3652437"/>
                  <a:gd name="connsiteY54" fmla="*/ 1684766 h 1808752"/>
                  <a:gd name="connsiteX55" fmla="*/ 165312 w 3652437"/>
                  <a:gd name="connsiteY55" fmla="*/ 1746679 h 1808752"/>
                  <a:gd name="connsiteX56" fmla="*/ 46250 w 3652437"/>
                  <a:gd name="connsiteY56" fmla="*/ 1808591 h 1808752"/>
                  <a:gd name="connsiteX57" fmla="*/ 8150 w 3652437"/>
                  <a:gd name="connsiteY57" fmla="*/ 1727629 h 1808752"/>
                  <a:gd name="connsiteX0" fmla="*/ 8150 w 3652437"/>
                  <a:gd name="connsiteY0" fmla="*/ 1727629 h 1808752"/>
                  <a:gd name="connsiteX1" fmla="*/ 193888 w 3652437"/>
                  <a:gd name="connsiteY1" fmla="*/ 1627616 h 1808752"/>
                  <a:gd name="connsiteX2" fmla="*/ 379625 w 3652437"/>
                  <a:gd name="connsiteY2" fmla="*/ 1546654 h 1808752"/>
                  <a:gd name="connsiteX3" fmla="*/ 574887 w 3652437"/>
                  <a:gd name="connsiteY3" fmla="*/ 1475216 h 1808752"/>
                  <a:gd name="connsiteX4" fmla="*/ 760625 w 3652437"/>
                  <a:gd name="connsiteY4" fmla="*/ 1418066 h 1808752"/>
                  <a:gd name="connsiteX5" fmla="*/ 993987 w 3652437"/>
                  <a:gd name="connsiteY5" fmla="*/ 1360916 h 1808752"/>
                  <a:gd name="connsiteX6" fmla="*/ 1236875 w 3652437"/>
                  <a:gd name="connsiteY6" fmla="*/ 1318054 h 1808752"/>
                  <a:gd name="connsiteX7" fmla="*/ 1494050 w 3652437"/>
                  <a:gd name="connsiteY7" fmla="*/ 1294241 h 1808752"/>
                  <a:gd name="connsiteX8" fmla="*/ 1746462 w 3652437"/>
                  <a:gd name="connsiteY8" fmla="*/ 1294241 h 1808752"/>
                  <a:gd name="connsiteX9" fmla="*/ 1927437 w 3652437"/>
                  <a:gd name="connsiteY9" fmla="*/ 1313291 h 1808752"/>
                  <a:gd name="connsiteX10" fmla="*/ 2136987 w 3652437"/>
                  <a:gd name="connsiteY10" fmla="*/ 1356154 h 1808752"/>
                  <a:gd name="connsiteX11" fmla="*/ 2351300 w 3652437"/>
                  <a:gd name="connsiteY11" fmla="*/ 1427591 h 1808752"/>
                  <a:gd name="connsiteX12" fmla="*/ 2556087 w 3652437"/>
                  <a:gd name="connsiteY12" fmla="*/ 1499029 h 1808752"/>
                  <a:gd name="connsiteX13" fmla="*/ 2760875 w 3652437"/>
                  <a:gd name="connsiteY13" fmla="*/ 1570466 h 1808752"/>
                  <a:gd name="connsiteX14" fmla="*/ 3003762 w 3652437"/>
                  <a:gd name="connsiteY14" fmla="*/ 1603804 h 1808752"/>
                  <a:gd name="connsiteX15" fmla="*/ 3179975 w 3652437"/>
                  <a:gd name="connsiteY15" fmla="*/ 1575229 h 1808752"/>
                  <a:gd name="connsiteX16" fmla="*/ 3299037 w 3652437"/>
                  <a:gd name="connsiteY16" fmla="*/ 1522841 h 1808752"/>
                  <a:gd name="connsiteX17" fmla="*/ 3380000 w 3652437"/>
                  <a:gd name="connsiteY17" fmla="*/ 1456166 h 1808752"/>
                  <a:gd name="connsiteX18" fmla="*/ 3465725 w 3652437"/>
                  <a:gd name="connsiteY18" fmla="*/ 1356154 h 1808752"/>
                  <a:gd name="connsiteX19" fmla="*/ 3537163 w 3652437"/>
                  <a:gd name="connsiteY19" fmla="*/ 1208516 h 1808752"/>
                  <a:gd name="connsiteX20" fmla="*/ 3551450 w 3652437"/>
                  <a:gd name="connsiteY20" fmla="*/ 1046591 h 1808752"/>
                  <a:gd name="connsiteX21" fmla="*/ 3489537 w 3652437"/>
                  <a:gd name="connsiteY21" fmla="*/ 870379 h 1808752"/>
                  <a:gd name="connsiteX22" fmla="*/ 3399050 w 3652437"/>
                  <a:gd name="connsiteY22" fmla="*/ 741791 h 1808752"/>
                  <a:gd name="connsiteX23" fmla="*/ 3265700 w 3652437"/>
                  <a:gd name="connsiteY23" fmla="*/ 632254 h 1808752"/>
                  <a:gd name="connsiteX24" fmla="*/ 3151400 w 3652437"/>
                  <a:gd name="connsiteY24" fmla="*/ 522716 h 1808752"/>
                  <a:gd name="connsiteX25" fmla="*/ 3046625 w 3652437"/>
                  <a:gd name="connsiteY25" fmla="*/ 403654 h 1808752"/>
                  <a:gd name="connsiteX26" fmla="*/ 2979949 w 3652437"/>
                  <a:gd name="connsiteY26" fmla="*/ 294116 h 1808752"/>
                  <a:gd name="connsiteX27" fmla="*/ 2932325 w 3652437"/>
                  <a:gd name="connsiteY27" fmla="*/ 165529 h 1808752"/>
                  <a:gd name="connsiteX28" fmla="*/ 2903750 w 3652437"/>
                  <a:gd name="connsiteY28" fmla="*/ 60754 h 1808752"/>
                  <a:gd name="connsiteX29" fmla="*/ 2889462 w 3652437"/>
                  <a:gd name="connsiteY29" fmla="*/ 8366 h 1808752"/>
                  <a:gd name="connsiteX30" fmla="*/ 2984712 w 3652437"/>
                  <a:gd name="connsiteY30" fmla="*/ 13129 h 1808752"/>
                  <a:gd name="connsiteX31" fmla="*/ 3018050 w 3652437"/>
                  <a:gd name="connsiteY31" fmla="*/ 132191 h 1808752"/>
                  <a:gd name="connsiteX32" fmla="*/ 3075200 w 3652437"/>
                  <a:gd name="connsiteY32" fmla="*/ 275066 h 1808752"/>
                  <a:gd name="connsiteX33" fmla="*/ 3137112 w 3652437"/>
                  <a:gd name="connsiteY33" fmla="*/ 384604 h 1808752"/>
                  <a:gd name="connsiteX34" fmla="*/ 3218075 w 3652437"/>
                  <a:gd name="connsiteY34" fmla="*/ 484616 h 1808752"/>
                  <a:gd name="connsiteX35" fmla="*/ 3299037 w 3652437"/>
                  <a:gd name="connsiteY35" fmla="*/ 560817 h 1808752"/>
                  <a:gd name="connsiteX36" fmla="*/ 3403812 w 3652437"/>
                  <a:gd name="connsiteY36" fmla="*/ 656066 h 1808752"/>
                  <a:gd name="connsiteX37" fmla="*/ 3503825 w 3652437"/>
                  <a:gd name="connsiteY37" fmla="*/ 732266 h 1808752"/>
                  <a:gd name="connsiteX38" fmla="*/ 3613362 w 3652437"/>
                  <a:gd name="connsiteY38" fmla="*/ 894191 h 1808752"/>
                  <a:gd name="connsiteX39" fmla="*/ 3651462 w 3652437"/>
                  <a:gd name="connsiteY39" fmla="*/ 1046591 h 1808752"/>
                  <a:gd name="connsiteX40" fmla="*/ 3627650 w 3652437"/>
                  <a:gd name="connsiteY40" fmla="*/ 1256141 h 1808752"/>
                  <a:gd name="connsiteX41" fmla="*/ 3494300 w 3652437"/>
                  <a:gd name="connsiteY41" fmla="*/ 1479979 h 1808752"/>
                  <a:gd name="connsiteX42" fmla="*/ 3308562 w 3652437"/>
                  <a:gd name="connsiteY42" fmla="*/ 1618091 h 1808752"/>
                  <a:gd name="connsiteX43" fmla="*/ 3108537 w 3652437"/>
                  <a:gd name="connsiteY43" fmla="*/ 1689529 h 1808752"/>
                  <a:gd name="connsiteX44" fmla="*/ 2889462 w 3652437"/>
                  <a:gd name="connsiteY44" fmla="*/ 1680004 h 1808752"/>
                  <a:gd name="connsiteX45" fmla="*/ 2622762 w 3652437"/>
                  <a:gd name="connsiteY45" fmla="*/ 1608566 h 1808752"/>
                  <a:gd name="connsiteX46" fmla="*/ 2417974 w 3652437"/>
                  <a:gd name="connsiteY46" fmla="*/ 1532366 h 1808752"/>
                  <a:gd name="connsiteX47" fmla="*/ 2141750 w 3652437"/>
                  <a:gd name="connsiteY47" fmla="*/ 1446641 h 1808752"/>
                  <a:gd name="connsiteX48" fmla="*/ 1889337 w 3652437"/>
                  <a:gd name="connsiteY48" fmla="*/ 1403779 h 1808752"/>
                  <a:gd name="connsiteX49" fmla="*/ 1670262 w 3652437"/>
                  <a:gd name="connsiteY49" fmla="*/ 1384729 h 1808752"/>
                  <a:gd name="connsiteX50" fmla="*/ 1479762 w 3652437"/>
                  <a:gd name="connsiteY50" fmla="*/ 1384729 h 1808752"/>
                  <a:gd name="connsiteX51" fmla="*/ 1108287 w 3652437"/>
                  <a:gd name="connsiteY51" fmla="*/ 1432354 h 1808752"/>
                  <a:gd name="connsiteX52" fmla="*/ 803487 w 3652437"/>
                  <a:gd name="connsiteY52" fmla="*/ 1503791 h 1808752"/>
                  <a:gd name="connsiteX53" fmla="*/ 493925 w 3652437"/>
                  <a:gd name="connsiteY53" fmla="*/ 1603804 h 1808752"/>
                  <a:gd name="connsiteX54" fmla="*/ 289137 w 3652437"/>
                  <a:gd name="connsiteY54" fmla="*/ 1684766 h 1808752"/>
                  <a:gd name="connsiteX55" fmla="*/ 165312 w 3652437"/>
                  <a:gd name="connsiteY55" fmla="*/ 1746679 h 1808752"/>
                  <a:gd name="connsiteX56" fmla="*/ 46250 w 3652437"/>
                  <a:gd name="connsiteY56" fmla="*/ 1808591 h 1808752"/>
                  <a:gd name="connsiteX57" fmla="*/ 8150 w 3652437"/>
                  <a:gd name="connsiteY57" fmla="*/ 1727629 h 1808752"/>
                  <a:gd name="connsiteX0" fmla="*/ 8150 w 3652437"/>
                  <a:gd name="connsiteY0" fmla="*/ 1727629 h 1808752"/>
                  <a:gd name="connsiteX1" fmla="*/ 193888 w 3652437"/>
                  <a:gd name="connsiteY1" fmla="*/ 1627616 h 1808752"/>
                  <a:gd name="connsiteX2" fmla="*/ 379625 w 3652437"/>
                  <a:gd name="connsiteY2" fmla="*/ 1546654 h 1808752"/>
                  <a:gd name="connsiteX3" fmla="*/ 574887 w 3652437"/>
                  <a:gd name="connsiteY3" fmla="*/ 1475216 h 1808752"/>
                  <a:gd name="connsiteX4" fmla="*/ 760625 w 3652437"/>
                  <a:gd name="connsiteY4" fmla="*/ 1418066 h 1808752"/>
                  <a:gd name="connsiteX5" fmla="*/ 993987 w 3652437"/>
                  <a:gd name="connsiteY5" fmla="*/ 1360916 h 1808752"/>
                  <a:gd name="connsiteX6" fmla="*/ 1236875 w 3652437"/>
                  <a:gd name="connsiteY6" fmla="*/ 1318054 h 1808752"/>
                  <a:gd name="connsiteX7" fmla="*/ 1494050 w 3652437"/>
                  <a:gd name="connsiteY7" fmla="*/ 1294241 h 1808752"/>
                  <a:gd name="connsiteX8" fmla="*/ 1746462 w 3652437"/>
                  <a:gd name="connsiteY8" fmla="*/ 1294241 h 1808752"/>
                  <a:gd name="connsiteX9" fmla="*/ 1927437 w 3652437"/>
                  <a:gd name="connsiteY9" fmla="*/ 1313291 h 1808752"/>
                  <a:gd name="connsiteX10" fmla="*/ 2136987 w 3652437"/>
                  <a:gd name="connsiteY10" fmla="*/ 1356154 h 1808752"/>
                  <a:gd name="connsiteX11" fmla="*/ 2351300 w 3652437"/>
                  <a:gd name="connsiteY11" fmla="*/ 1427591 h 1808752"/>
                  <a:gd name="connsiteX12" fmla="*/ 2556087 w 3652437"/>
                  <a:gd name="connsiteY12" fmla="*/ 1499029 h 1808752"/>
                  <a:gd name="connsiteX13" fmla="*/ 2760875 w 3652437"/>
                  <a:gd name="connsiteY13" fmla="*/ 1570466 h 1808752"/>
                  <a:gd name="connsiteX14" fmla="*/ 3003762 w 3652437"/>
                  <a:gd name="connsiteY14" fmla="*/ 1603804 h 1808752"/>
                  <a:gd name="connsiteX15" fmla="*/ 3179975 w 3652437"/>
                  <a:gd name="connsiteY15" fmla="*/ 1575229 h 1808752"/>
                  <a:gd name="connsiteX16" fmla="*/ 3299037 w 3652437"/>
                  <a:gd name="connsiteY16" fmla="*/ 1522841 h 1808752"/>
                  <a:gd name="connsiteX17" fmla="*/ 3380000 w 3652437"/>
                  <a:gd name="connsiteY17" fmla="*/ 1456166 h 1808752"/>
                  <a:gd name="connsiteX18" fmla="*/ 3465725 w 3652437"/>
                  <a:gd name="connsiteY18" fmla="*/ 1356154 h 1808752"/>
                  <a:gd name="connsiteX19" fmla="*/ 3537163 w 3652437"/>
                  <a:gd name="connsiteY19" fmla="*/ 1208516 h 1808752"/>
                  <a:gd name="connsiteX20" fmla="*/ 3551450 w 3652437"/>
                  <a:gd name="connsiteY20" fmla="*/ 1046591 h 1808752"/>
                  <a:gd name="connsiteX21" fmla="*/ 3489537 w 3652437"/>
                  <a:gd name="connsiteY21" fmla="*/ 870379 h 1808752"/>
                  <a:gd name="connsiteX22" fmla="*/ 3399050 w 3652437"/>
                  <a:gd name="connsiteY22" fmla="*/ 741791 h 1808752"/>
                  <a:gd name="connsiteX23" fmla="*/ 3265700 w 3652437"/>
                  <a:gd name="connsiteY23" fmla="*/ 632254 h 1808752"/>
                  <a:gd name="connsiteX24" fmla="*/ 3151400 w 3652437"/>
                  <a:gd name="connsiteY24" fmla="*/ 522716 h 1808752"/>
                  <a:gd name="connsiteX25" fmla="*/ 3046625 w 3652437"/>
                  <a:gd name="connsiteY25" fmla="*/ 403654 h 1808752"/>
                  <a:gd name="connsiteX26" fmla="*/ 2979949 w 3652437"/>
                  <a:gd name="connsiteY26" fmla="*/ 294116 h 1808752"/>
                  <a:gd name="connsiteX27" fmla="*/ 2932325 w 3652437"/>
                  <a:gd name="connsiteY27" fmla="*/ 165529 h 1808752"/>
                  <a:gd name="connsiteX28" fmla="*/ 2903750 w 3652437"/>
                  <a:gd name="connsiteY28" fmla="*/ 60754 h 1808752"/>
                  <a:gd name="connsiteX29" fmla="*/ 2889462 w 3652437"/>
                  <a:gd name="connsiteY29" fmla="*/ 8366 h 1808752"/>
                  <a:gd name="connsiteX30" fmla="*/ 2984712 w 3652437"/>
                  <a:gd name="connsiteY30" fmla="*/ 13129 h 1808752"/>
                  <a:gd name="connsiteX31" fmla="*/ 3018050 w 3652437"/>
                  <a:gd name="connsiteY31" fmla="*/ 132191 h 1808752"/>
                  <a:gd name="connsiteX32" fmla="*/ 3075200 w 3652437"/>
                  <a:gd name="connsiteY32" fmla="*/ 275066 h 1808752"/>
                  <a:gd name="connsiteX33" fmla="*/ 3137112 w 3652437"/>
                  <a:gd name="connsiteY33" fmla="*/ 384604 h 1808752"/>
                  <a:gd name="connsiteX34" fmla="*/ 3218075 w 3652437"/>
                  <a:gd name="connsiteY34" fmla="*/ 484616 h 1808752"/>
                  <a:gd name="connsiteX35" fmla="*/ 3299037 w 3652437"/>
                  <a:gd name="connsiteY35" fmla="*/ 560817 h 1808752"/>
                  <a:gd name="connsiteX36" fmla="*/ 3413337 w 3652437"/>
                  <a:gd name="connsiteY36" fmla="*/ 641779 h 1808752"/>
                  <a:gd name="connsiteX37" fmla="*/ 3503825 w 3652437"/>
                  <a:gd name="connsiteY37" fmla="*/ 732266 h 1808752"/>
                  <a:gd name="connsiteX38" fmla="*/ 3613362 w 3652437"/>
                  <a:gd name="connsiteY38" fmla="*/ 894191 h 1808752"/>
                  <a:gd name="connsiteX39" fmla="*/ 3651462 w 3652437"/>
                  <a:gd name="connsiteY39" fmla="*/ 1046591 h 1808752"/>
                  <a:gd name="connsiteX40" fmla="*/ 3627650 w 3652437"/>
                  <a:gd name="connsiteY40" fmla="*/ 1256141 h 1808752"/>
                  <a:gd name="connsiteX41" fmla="*/ 3494300 w 3652437"/>
                  <a:gd name="connsiteY41" fmla="*/ 1479979 h 1808752"/>
                  <a:gd name="connsiteX42" fmla="*/ 3308562 w 3652437"/>
                  <a:gd name="connsiteY42" fmla="*/ 1618091 h 1808752"/>
                  <a:gd name="connsiteX43" fmla="*/ 3108537 w 3652437"/>
                  <a:gd name="connsiteY43" fmla="*/ 1689529 h 1808752"/>
                  <a:gd name="connsiteX44" fmla="*/ 2889462 w 3652437"/>
                  <a:gd name="connsiteY44" fmla="*/ 1680004 h 1808752"/>
                  <a:gd name="connsiteX45" fmla="*/ 2622762 w 3652437"/>
                  <a:gd name="connsiteY45" fmla="*/ 1608566 h 1808752"/>
                  <a:gd name="connsiteX46" fmla="*/ 2417974 w 3652437"/>
                  <a:gd name="connsiteY46" fmla="*/ 1532366 h 1808752"/>
                  <a:gd name="connsiteX47" fmla="*/ 2141750 w 3652437"/>
                  <a:gd name="connsiteY47" fmla="*/ 1446641 h 1808752"/>
                  <a:gd name="connsiteX48" fmla="*/ 1889337 w 3652437"/>
                  <a:gd name="connsiteY48" fmla="*/ 1403779 h 1808752"/>
                  <a:gd name="connsiteX49" fmla="*/ 1670262 w 3652437"/>
                  <a:gd name="connsiteY49" fmla="*/ 1384729 h 1808752"/>
                  <a:gd name="connsiteX50" fmla="*/ 1479762 w 3652437"/>
                  <a:gd name="connsiteY50" fmla="*/ 1384729 h 1808752"/>
                  <a:gd name="connsiteX51" fmla="*/ 1108287 w 3652437"/>
                  <a:gd name="connsiteY51" fmla="*/ 1432354 h 1808752"/>
                  <a:gd name="connsiteX52" fmla="*/ 803487 w 3652437"/>
                  <a:gd name="connsiteY52" fmla="*/ 1503791 h 1808752"/>
                  <a:gd name="connsiteX53" fmla="*/ 493925 w 3652437"/>
                  <a:gd name="connsiteY53" fmla="*/ 1603804 h 1808752"/>
                  <a:gd name="connsiteX54" fmla="*/ 289137 w 3652437"/>
                  <a:gd name="connsiteY54" fmla="*/ 1684766 h 1808752"/>
                  <a:gd name="connsiteX55" fmla="*/ 165312 w 3652437"/>
                  <a:gd name="connsiteY55" fmla="*/ 1746679 h 1808752"/>
                  <a:gd name="connsiteX56" fmla="*/ 46250 w 3652437"/>
                  <a:gd name="connsiteY56" fmla="*/ 1808591 h 1808752"/>
                  <a:gd name="connsiteX57" fmla="*/ 8150 w 3652437"/>
                  <a:gd name="connsiteY57" fmla="*/ 1727629 h 1808752"/>
                  <a:gd name="connsiteX0" fmla="*/ 8150 w 3652437"/>
                  <a:gd name="connsiteY0" fmla="*/ 1727629 h 1808752"/>
                  <a:gd name="connsiteX1" fmla="*/ 193888 w 3652437"/>
                  <a:gd name="connsiteY1" fmla="*/ 1627616 h 1808752"/>
                  <a:gd name="connsiteX2" fmla="*/ 379625 w 3652437"/>
                  <a:gd name="connsiteY2" fmla="*/ 1546654 h 1808752"/>
                  <a:gd name="connsiteX3" fmla="*/ 574887 w 3652437"/>
                  <a:gd name="connsiteY3" fmla="*/ 1475216 h 1808752"/>
                  <a:gd name="connsiteX4" fmla="*/ 760625 w 3652437"/>
                  <a:gd name="connsiteY4" fmla="*/ 1418066 h 1808752"/>
                  <a:gd name="connsiteX5" fmla="*/ 993987 w 3652437"/>
                  <a:gd name="connsiteY5" fmla="*/ 1360916 h 1808752"/>
                  <a:gd name="connsiteX6" fmla="*/ 1236875 w 3652437"/>
                  <a:gd name="connsiteY6" fmla="*/ 1318054 h 1808752"/>
                  <a:gd name="connsiteX7" fmla="*/ 1494050 w 3652437"/>
                  <a:gd name="connsiteY7" fmla="*/ 1294241 h 1808752"/>
                  <a:gd name="connsiteX8" fmla="*/ 1746462 w 3652437"/>
                  <a:gd name="connsiteY8" fmla="*/ 1294241 h 1808752"/>
                  <a:gd name="connsiteX9" fmla="*/ 1927437 w 3652437"/>
                  <a:gd name="connsiteY9" fmla="*/ 1313291 h 1808752"/>
                  <a:gd name="connsiteX10" fmla="*/ 2136987 w 3652437"/>
                  <a:gd name="connsiteY10" fmla="*/ 1356154 h 1808752"/>
                  <a:gd name="connsiteX11" fmla="*/ 2351300 w 3652437"/>
                  <a:gd name="connsiteY11" fmla="*/ 1427591 h 1808752"/>
                  <a:gd name="connsiteX12" fmla="*/ 2556087 w 3652437"/>
                  <a:gd name="connsiteY12" fmla="*/ 1499029 h 1808752"/>
                  <a:gd name="connsiteX13" fmla="*/ 2760875 w 3652437"/>
                  <a:gd name="connsiteY13" fmla="*/ 1570466 h 1808752"/>
                  <a:gd name="connsiteX14" fmla="*/ 3003762 w 3652437"/>
                  <a:gd name="connsiteY14" fmla="*/ 1603804 h 1808752"/>
                  <a:gd name="connsiteX15" fmla="*/ 3179975 w 3652437"/>
                  <a:gd name="connsiteY15" fmla="*/ 1575229 h 1808752"/>
                  <a:gd name="connsiteX16" fmla="*/ 3299037 w 3652437"/>
                  <a:gd name="connsiteY16" fmla="*/ 1522841 h 1808752"/>
                  <a:gd name="connsiteX17" fmla="*/ 3380000 w 3652437"/>
                  <a:gd name="connsiteY17" fmla="*/ 1456166 h 1808752"/>
                  <a:gd name="connsiteX18" fmla="*/ 3465725 w 3652437"/>
                  <a:gd name="connsiteY18" fmla="*/ 1356154 h 1808752"/>
                  <a:gd name="connsiteX19" fmla="*/ 3537163 w 3652437"/>
                  <a:gd name="connsiteY19" fmla="*/ 1208516 h 1808752"/>
                  <a:gd name="connsiteX20" fmla="*/ 3551450 w 3652437"/>
                  <a:gd name="connsiteY20" fmla="*/ 1046591 h 1808752"/>
                  <a:gd name="connsiteX21" fmla="*/ 3489537 w 3652437"/>
                  <a:gd name="connsiteY21" fmla="*/ 870379 h 1808752"/>
                  <a:gd name="connsiteX22" fmla="*/ 3399050 w 3652437"/>
                  <a:gd name="connsiteY22" fmla="*/ 741791 h 1808752"/>
                  <a:gd name="connsiteX23" fmla="*/ 3265700 w 3652437"/>
                  <a:gd name="connsiteY23" fmla="*/ 632254 h 1808752"/>
                  <a:gd name="connsiteX24" fmla="*/ 3151400 w 3652437"/>
                  <a:gd name="connsiteY24" fmla="*/ 522716 h 1808752"/>
                  <a:gd name="connsiteX25" fmla="*/ 3046625 w 3652437"/>
                  <a:gd name="connsiteY25" fmla="*/ 403654 h 1808752"/>
                  <a:gd name="connsiteX26" fmla="*/ 2979949 w 3652437"/>
                  <a:gd name="connsiteY26" fmla="*/ 294116 h 1808752"/>
                  <a:gd name="connsiteX27" fmla="*/ 2932325 w 3652437"/>
                  <a:gd name="connsiteY27" fmla="*/ 165529 h 1808752"/>
                  <a:gd name="connsiteX28" fmla="*/ 2903750 w 3652437"/>
                  <a:gd name="connsiteY28" fmla="*/ 60754 h 1808752"/>
                  <a:gd name="connsiteX29" fmla="*/ 2889462 w 3652437"/>
                  <a:gd name="connsiteY29" fmla="*/ 8366 h 1808752"/>
                  <a:gd name="connsiteX30" fmla="*/ 2984712 w 3652437"/>
                  <a:gd name="connsiteY30" fmla="*/ 13129 h 1808752"/>
                  <a:gd name="connsiteX31" fmla="*/ 3018050 w 3652437"/>
                  <a:gd name="connsiteY31" fmla="*/ 132191 h 1808752"/>
                  <a:gd name="connsiteX32" fmla="*/ 3075200 w 3652437"/>
                  <a:gd name="connsiteY32" fmla="*/ 275066 h 1808752"/>
                  <a:gd name="connsiteX33" fmla="*/ 3137112 w 3652437"/>
                  <a:gd name="connsiteY33" fmla="*/ 384604 h 1808752"/>
                  <a:gd name="connsiteX34" fmla="*/ 3218075 w 3652437"/>
                  <a:gd name="connsiteY34" fmla="*/ 484616 h 1808752"/>
                  <a:gd name="connsiteX35" fmla="*/ 3303800 w 3652437"/>
                  <a:gd name="connsiteY35" fmla="*/ 546529 h 1808752"/>
                  <a:gd name="connsiteX36" fmla="*/ 3413337 w 3652437"/>
                  <a:gd name="connsiteY36" fmla="*/ 641779 h 1808752"/>
                  <a:gd name="connsiteX37" fmla="*/ 3503825 w 3652437"/>
                  <a:gd name="connsiteY37" fmla="*/ 732266 h 1808752"/>
                  <a:gd name="connsiteX38" fmla="*/ 3613362 w 3652437"/>
                  <a:gd name="connsiteY38" fmla="*/ 894191 h 1808752"/>
                  <a:gd name="connsiteX39" fmla="*/ 3651462 w 3652437"/>
                  <a:gd name="connsiteY39" fmla="*/ 1046591 h 1808752"/>
                  <a:gd name="connsiteX40" fmla="*/ 3627650 w 3652437"/>
                  <a:gd name="connsiteY40" fmla="*/ 1256141 h 1808752"/>
                  <a:gd name="connsiteX41" fmla="*/ 3494300 w 3652437"/>
                  <a:gd name="connsiteY41" fmla="*/ 1479979 h 1808752"/>
                  <a:gd name="connsiteX42" fmla="*/ 3308562 w 3652437"/>
                  <a:gd name="connsiteY42" fmla="*/ 1618091 h 1808752"/>
                  <a:gd name="connsiteX43" fmla="*/ 3108537 w 3652437"/>
                  <a:gd name="connsiteY43" fmla="*/ 1689529 h 1808752"/>
                  <a:gd name="connsiteX44" fmla="*/ 2889462 w 3652437"/>
                  <a:gd name="connsiteY44" fmla="*/ 1680004 h 1808752"/>
                  <a:gd name="connsiteX45" fmla="*/ 2622762 w 3652437"/>
                  <a:gd name="connsiteY45" fmla="*/ 1608566 h 1808752"/>
                  <a:gd name="connsiteX46" fmla="*/ 2417974 w 3652437"/>
                  <a:gd name="connsiteY46" fmla="*/ 1532366 h 1808752"/>
                  <a:gd name="connsiteX47" fmla="*/ 2141750 w 3652437"/>
                  <a:gd name="connsiteY47" fmla="*/ 1446641 h 1808752"/>
                  <a:gd name="connsiteX48" fmla="*/ 1889337 w 3652437"/>
                  <a:gd name="connsiteY48" fmla="*/ 1403779 h 1808752"/>
                  <a:gd name="connsiteX49" fmla="*/ 1670262 w 3652437"/>
                  <a:gd name="connsiteY49" fmla="*/ 1384729 h 1808752"/>
                  <a:gd name="connsiteX50" fmla="*/ 1479762 w 3652437"/>
                  <a:gd name="connsiteY50" fmla="*/ 1384729 h 1808752"/>
                  <a:gd name="connsiteX51" fmla="*/ 1108287 w 3652437"/>
                  <a:gd name="connsiteY51" fmla="*/ 1432354 h 1808752"/>
                  <a:gd name="connsiteX52" fmla="*/ 803487 w 3652437"/>
                  <a:gd name="connsiteY52" fmla="*/ 1503791 h 1808752"/>
                  <a:gd name="connsiteX53" fmla="*/ 493925 w 3652437"/>
                  <a:gd name="connsiteY53" fmla="*/ 1603804 h 1808752"/>
                  <a:gd name="connsiteX54" fmla="*/ 289137 w 3652437"/>
                  <a:gd name="connsiteY54" fmla="*/ 1684766 h 1808752"/>
                  <a:gd name="connsiteX55" fmla="*/ 165312 w 3652437"/>
                  <a:gd name="connsiteY55" fmla="*/ 1746679 h 1808752"/>
                  <a:gd name="connsiteX56" fmla="*/ 46250 w 3652437"/>
                  <a:gd name="connsiteY56" fmla="*/ 1808591 h 1808752"/>
                  <a:gd name="connsiteX57" fmla="*/ 8150 w 3652437"/>
                  <a:gd name="connsiteY57" fmla="*/ 1727629 h 1808752"/>
                  <a:gd name="connsiteX0" fmla="*/ 8150 w 3652437"/>
                  <a:gd name="connsiteY0" fmla="*/ 1727629 h 1808752"/>
                  <a:gd name="connsiteX1" fmla="*/ 193888 w 3652437"/>
                  <a:gd name="connsiteY1" fmla="*/ 1627616 h 1808752"/>
                  <a:gd name="connsiteX2" fmla="*/ 379625 w 3652437"/>
                  <a:gd name="connsiteY2" fmla="*/ 1546654 h 1808752"/>
                  <a:gd name="connsiteX3" fmla="*/ 574887 w 3652437"/>
                  <a:gd name="connsiteY3" fmla="*/ 1475216 h 1808752"/>
                  <a:gd name="connsiteX4" fmla="*/ 760625 w 3652437"/>
                  <a:gd name="connsiteY4" fmla="*/ 1418066 h 1808752"/>
                  <a:gd name="connsiteX5" fmla="*/ 993987 w 3652437"/>
                  <a:gd name="connsiteY5" fmla="*/ 1360916 h 1808752"/>
                  <a:gd name="connsiteX6" fmla="*/ 1236875 w 3652437"/>
                  <a:gd name="connsiteY6" fmla="*/ 1318054 h 1808752"/>
                  <a:gd name="connsiteX7" fmla="*/ 1494050 w 3652437"/>
                  <a:gd name="connsiteY7" fmla="*/ 1294241 h 1808752"/>
                  <a:gd name="connsiteX8" fmla="*/ 1746462 w 3652437"/>
                  <a:gd name="connsiteY8" fmla="*/ 1294241 h 1808752"/>
                  <a:gd name="connsiteX9" fmla="*/ 1927437 w 3652437"/>
                  <a:gd name="connsiteY9" fmla="*/ 1313291 h 1808752"/>
                  <a:gd name="connsiteX10" fmla="*/ 2136987 w 3652437"/>
                  <a:gd name="connsiteY10" fmla="*/ 1356154 h 1808752"/>
                  <a:gd name="connsiteX11" fmla="*/ 2351300 w 3652437"/>
                  <a:gd name="connsiteY11" fmla="*/ 1427591 h 1808752"/>
                  <a:gd name="connsiteX12" fmla="*/ 2556087 w 3652437"/>
                  <a:gd name="connsiteY12" fmla="*/ 1499029 h 1808752"/>
                  <a:gd name="connsiteX13" fmla="*/ 2760875 w 3652437"/>
                  <a:gd name="connsiteY13" fmla="*/ 1570466 h 1808752"/>
                  <a:gd name="connsiteX14" fmla="*/ 3003762 w 3652437"/>
                  <a:gd name="connsiteY14" fmla="*/ 1603804 h 1808752"/>
                  <a:gd name="connsiteX15" fmla="*/ 3179975 w 3652437"/>
                  <a:gd name="connsiteY15" fmla="*/ 1575229 h 1808752"/>
                  <a:gd name="connsiteX16" fmla="*/ 3299037 w 3652437"/>
                  <a:gd name="connsiteY16" fmla="*/ 1522841 h 1808752"/>
                  <a:gd name="connsiteX17" fmla="*/ 3380000 w 3652437"/>
                  <a:gd name="connsiteY17" fmla="*/ 1456166 h 1808752"/>
                  <a:gd name="connsiteX18" fmla="*/ 3465725 w 3652437"/>
                  <a:gd name="connsiteY18" fmla="*/ 1356154 h 1808752"/>
                  <a:gd name="connsiteX19" fmla="*/ 3537163 w 3652437"/>
                  <a:gd name="connsiteY19" fmla="*/ 1208516 h 1808752"/>
                  <a:gd name="connsiteX20" fmla="*/ 3551450 w 3652437"/>
                  <a:gd name="connsiteY20" fmla="*/ 1046591 h 1808752"/>
                  <a:gd name="connsiteX21" fmla="*/ 3489537 w 3652437"/>
                  <a:gd name="connsiteY21" fmla="*/ 870379 h 1808752"/>
                  <a:gd name="connsiteX22" fmla="*/ 3399050 w 3652437"/>
                  <a:gd name="connsiteY22" fmla="*/ 741791 h 1808752"/>
                  <a:gd name="connsiteX23" fmla="*/ 3265700 w 3652437"/>
                  <a:gd name="connsiteY23" fmla="*/ 632254 h 1808752"/>
                  <a:gd name="connsiteX24" fmla="*/ 3151400 w 3652437"/>
                  <a:gd name="connsiteY24" fmla="*/ 522716 h 1808752"/>
                  <a:gd name="connsiteX25" fmla="*/ 3046625 w 3652437"/>
                  <a:gd name="connsiteY25" fmla="*/ 403654 h 1808752"/>
                  <a:gd name="connsiteX26" fmla="*/ 2979949 w 3652437"/>
                  <a:gd name="connsiteY26" fmla="*/ 294116 h 1808752"/>
                  <a:gd name="connsiteX27" fmla="*/ 2932325 w 3652437"/>
                  <a:gd name="connsiteY27" fmla="*/ 165529 h 1808752"/>
                  <a:gd name="connsiteX28" fmla="*/ 2903750 w 3652437"/>
                  <a:gd name="connsiteY28" fmla="*/ 60754 h 1808752"/>
                  <a:gd name="connsiteX29" fmla="*/ 2889462 w 3652437"/>
                  <a:gd name="connsiteY29" fmla="*/ 8366 h 1808752"/>
                  <a:gd name="connsiteX30" fmla="*/ 2984712 w 3652437"/>
                  <a:gd name="connsiteY30" fmla="*/ 13129 h 1808752"/>
                  <a:gd name="connsiteX31" fmla="*/ 3018050 w 3652437"/>
                  <a:gd name="connsiteY31" fmla="*/ 132191 h 1808752"/>
                  <a:gd name="connsiteX32" fmla="*/ 3075200 w 3652437"/>
                  <a:gd name="connsiteY32" fmla="*/ 275066 h 1808752"/>
                  <a:gd name="connsiteX33" fmla="*/ 3137112 w 3652437"/>
                  <a:gd name="connsiteY33" fmla="*/ 384604 h 1808752"/>
                  <a:gd name="connsiteX34" fmla="*/ 3222837 w 3652437"/>
                  <a:gd name="connsiteY34" fmla="*/ 465566 h 1808752"/>
                  <a:gd name="connsiteX35" fmla="*/ 3303800 w 3652437"/>
                  <a:gd name="connsiteY35" fmla="*/ 546529 h 1808752"/>
                  <a:gd name="connsiteX36" fmla="*/ 3413337 w 3652437"/>
                  <a:gd name="connsiteY36" fmla="*/ 641779 h 1808752"/>
                  <a:gd name="connsiteX37" fmla="*/ 3503825 w 3652437"/>
                  <a:gd name="connsiteY37" fmla="*/ 732266 h 1808752"/>
                  <a:gd name="connsiteX38" fmla="*/ 3613362 w 3652437"/>
                  <a:gd name="connsiteY38" fmla="*/ 894191 h 1808752"/>
                  <a:gd name="connsiteX39" fmla="*/ 3651462 w 3652437"/>
                  <a:gd name="connsiteY39" fmla="*/ 1046591 h 1808752"/>
                  <a:gd name="connsiteX40" fmla="*/ 3627650 w 3652437"/>
                  <a:gd name="connsiteY40" fmla="*/ 1256141 h 1808752"/>
                  <a:gd name="connsiteX41" fmla="*/ 3494300 w 3652437"/>
                  <a:gd name="connsiteY41" fmla="*/ 1479979 h 1808752"/>
                  <a:gd name="connsiteX42" fmla="*/ 3308562 w 3652437"/>
                  <a:gd name="connsiteY42" fmla="*/ 1618091 h 1808752"/>
                  <a:gd name="connsiteX43" fmla="*/ 3108537 w 3652437"/>
                  <a:gd name="connsiteY43" fmla="*/ 1689529 h 1808752"/>
                  <a:gd name="connsiteX44" fmla="*/ 2889462 w 3652437"/>
                  <a:gd name="connsiteY44" fmla="*/ 1680004 h 1808752"/>
                  <a:gd name="connsiteX45" fmla="*/ 2622762 w 3652437"/>
                  <a:gd name="connsiteY45" fmla="*/ 1608566 h 1808752"/>
                  <a:gd name="connsiteX46" fmla="*/ 2417974 w 3652437"/>
                  <a:gd name="connsiteY46" fmla="*/ 1532366 h 1808752"/>
                  <a:gd name="connsiteX47" fmla="*/ 2141750 w 3652437"/>
                  <a:gd name="connsiteY47" fmla="*/ 1446641 h 1808752"/>
                  <a:gd name="connsiteX48" fmla="*/ 1889337 w 3652437"/>
                  <a:gd name="connsiteY48" fmla="*/ 1403779 h 1808752"/>
                  <a:gd name="connsiteX49" fmla="*/ 1670262 w 3652437"/>
                  <a:gd name="connsiteY49" fmla="*/ 1384729 h 1808752"/>
                  <a:gd name="connsiteX50" fmla="*/ 1479762 w 3652437"/>
                  <a:gd name="connsiteY50" fmla="*/ 1384729 h 1808752"/>
                  <a:gd name="connsiteX51" fmla="*/ 1108287 w 3652437"/>
                  <a:gd name="connsiteY51" fmla="*/ 1432354 h 1808752"/>
                  <a:gd name="connsiteX52" fmla="*/ 803487 w 3652437"/>
                  <a:gd name="connsiteY52" fmla="*/ 1503791 h 1808752"/>
                  <a:gd name="connsiteX53" fmla="*/ 493925 w 3652437"/>
                  <a:gd name="connsiteY53" fmla="*/ 1603804 h 1808752"/>
                  <a:gd name="connsiteX54" fmla="*/ 289137 w 3652437"/>
                  <a:gd name="connsiteY54" fmla="*/ 1684766 h 1808752"/>
                  <a:gd name="connsiteX55" fmla="*/ 165312 w 3652437"/>
                  <a:gd name="connsiteY55" fmla="*/ 1746679 h 1808752"/>
                  <a:gd name="connsiteX56" fmla="*/ 46250 w 3652437"/>
                  <a:gd name="connsiteY56" fmla="*/ 1808591 h 1808752"/>
                  <a:gd name="connsiteX57" fmla="*/ 8150 w 3652437"/>
                  <a:gd name="connsiteY57" fmla="*/ 1727629 h 1808752"/>
                  <a:gd name="connsiteX0" fmla="*/ 8150 w 3652437"/>
                  <a:gd name="connsiteY0" fmla="*/ 1727629 h 1808752"/>
                  <a:gd name="connsiteX1" fmla="*/ 193888 w 3652437"/>
                  <a:gd name="connsiteY1" fmla="*/ 1627616 h 1808752"/>
                  <a:gd name="connsiteX2" fmla="*/ 379625 w 3652437"/>
                  <a:gd name="connsiteY2" fmla="*/ 1546654 h 1808752"/>
                  <a:gd name="connsiteX3" fmla="*/ 574887 w 3652437"/>
                  <a:gd name="connsiteY3" fmla="*/ 1475216 h 1808752"/>
                  <a:gd name="connsiteX4" fmla="*/ 760625 w 3652437"/>
                  <a:gd name="connsiteY4" fmla="*/ 1418066 h 1808752"/>
                  <a:gd name="connsiteX5" fmla="*/ 993987 w 3652437"/>
                  <a:gd name="connsiteY5" fmla="*/ 1360916 h 1808752"/>
                  <a:gd name="connsiteX6" fmla="*/ 1236875 w 3652437"/>
                  <a:gd name="connsiteY6" fmla="*/ 1318054 h 1808752"/>
                  <a:gd name="connsiteX7" fmla="*/ 1494050 w 3652437"/>
                  <a:gd name="connsiteY7" fmla="*/ 1294241 h 1808752"/>
                  <a:gd name="connsiteX8" fmla="*/ 1746462 w 3652437"/>
                  <a:gd name="connsiteY8" fmla="*/ 1294241 h 1808752"/>
                  <a:gd name="connsiteX9" fmla="*/ 1927437 w 3652437"/>
                  <a:gd name="connsiteY9" fmla="*/ 1313291 h 1808752"/>
                  <a:gd name="connsiteX10" fmla="*/ 2136987 w 3652437"/>
                  <a:gd name="connsiteY10" fmla="*/ 1356154 h 1808752"/>
                  <a:gd name="connsiteX11" fmla="*/ 2351300 w 3652437"/>
                  <a:gd name="connsiteY11" fmla="*/ 1427591 h 1808752"/>
                  <a:gd name="connsiteX12" fmla="*/ 2556087 w 3652437"/>
                  <a:gd name="connsiteY12" fmla="*/ 1499029 h 1808752"/>
                  <a:gd name="connsiteX13" fmla="*/ 2760875 w 3652437"/>
                  <a:gd name="connsiteY13" fmla="*/ 1570466 h 1808752"/>
                  <a:gd name="connsiteX14" fmla="*/ 3003762 w 3652437"/>
                  <a:gd name="connsiteY14" fmla="*/ 1603804 h 1808752"/>
                  <a:gd name="connsiteX15" fmla="*/ 3179975 w 3652437"/>
                  <a:gd name="connsiteY15" fmla="*/ 1575229 h 1808752"/>
                  <a:gd name="connsiteX16" fmla="*/ 3299037 w 3652437"/>
                  <a:gd name="connsiteY16" fmla="*/ 1522841 h 1808752"/>
                  <a:gd name="connsiteX17" fmla="*/ 3380000 w 3652437"/>
                  <a:gd name="connsiteY17" fmla="*/ 1456166 h 1808752"/>
                  <a:gd name="connsiteX18" fmla="*/ 3465725 w 3652437"/>
                  <a:gd name="connsiteY18" fmla="*/ 1356154 h 1808752"/>
                  <a:gd name="connsiteX19" fmla="*/ 3537163 w 3652437"/>
                  <a:gd name="connsiteY19" fmla="*/ 1208516 h 1808752"/>
                  <a:gd name="connsiteX20" fmla="*/ 3551450 w 3652437"/>
                  <a:gd name="connsiteY20" fmla="*/ 1046591 h 1808752"/>
                  <a:gd name="connsiteX21" fmla="*/ 3489537 w 3652437"/>
                  <a:gd name="connsiteY21" fmla="*/ 870379 h 1808752"/>
                  <a:gd name="connsiteX22" fmla="*/ 3399050 w 3652437"/>
                  <a:gd name="connsiteY22" fmla="*/ 741791 h 1808752"/>
                  <a:gd name="connsiteX23" fmla="*/ 3265700 w 3652437"/>
                  <a:gd name="connsiteY23" fmla="*/ 632254 h 1808752"/>
                  <a:gd name="connsiteX24" fmla="*/ 3151400 w 3652437"/>
                  <a:gd name="connsiteY24" fmla="*/ 522716 h 1808752"/>
                  <a:gd name="connsiteX25" fmla="*/ 3046625 w 3652437"/>
                  <a:gd name="connsiteY25" fmla="*/ 403654 h 1808752"/>
                  <a:gd name="connsiteX26" fmla="*/ 2979949 w 3652437"/>
                  <a:gd name="connsiteY26" fmla="*/ 294116 h 1808752"/>
                  <a:gd name="connsiteX27" fmla="*/ 2932325 w 3652437"/>
                  <a:gd name="connsiteY27" fmla="*/ 165529 h 1808752"/>
                  <a:gd name="connsiteX28" fmla="*/ 2903750 w 3652437"/>
                  <a:gd name="connsiteY28" fmla="*/ 60754 h 1808752"/>
                  <a:gd name="connsiteX29" fmla="*/ 2889462 w 3652437"/>
                  <a:gd name="connsiteY29" fmla="*/ 8366 h 1808752"/>
                  <a:gd name="connsiteX30" fmla="*/ 2984712 w 3652437"/>
                  <a:gd name="connsiteY30" fmla="*/ 13129 h 1808752"/>
                  <a:gd name="connsiteX31" fmla="*/ 3018050 w 3652437"/>
                  <a:gd name="connsiteY31" fmla="*/ 132191 h 1808752"/>
                  <a:gd name="connsiteX32" fmla="*/ 3075200 w 3652437"/>
                  <a:gd name="connsiteY32" fmla="*/ 275066 h 1808752"/>
                  <a:gd name="connsiteX33" fmla="*/ 3141875 w 3652437"/>
                  <a:gd name="connsiteY33" fmla="*/ 370316 h 1808752"/>
                  <a:gd name="connsiteX34" fmla="*/ 3222837 w 3652437"/>
                  <a:gd name="connsiteY34" fmla="*/ 465566 h 1808752"/>
                  <a:gd name="connsiteX35" fmla="*/ 3303800 w 3652437"/>
                  <a:gd name="connsiteY35" fmla="*/ 546529 h 1808752"/>
                  <a:gd name="connsiteX36" fmla="*/ 3413337 w 3652437"/>
                  <a:gd name="connsiteY36" fmla="*/ 641779 h 1808752"/>
                  <a:gd name="connsiteX37" fmla="*/ 3503825 w 3652437"/>
                  <a:gd name="connsiteY37" fmla="*/ 732266 h 1808752"/>
                  <a:gd name="connsiteX38" fmla="*/ 3613362 w 3652437"/>
                  <a:gd name="connsiteY38" fmla="*/ 894191 h 1808752"/>
                  <a:gd name="connsiteX39" fmla="*/ 3651462 w 3652437"/>
                  <a:gd name="connsiteY39" fmla="*/ 1046591 h 1808752"/>
                  <a:gd name="connsiteX40" fmla="*/ 3627650 w 3652437"/>
                  <a:gd name="connsiteY40" fmla="*/ 1256141 h 1808752"/>
                  <a:gd name="connsiteX41" fmla="*/ 3494300 w 3652437"/>
                  <a:gd name="connsiteY41" fmla="*/ 1479979 h 1808752"/>
                  <a:gd name="connsiteX42" fmla="*/ 3308562 w 3652437"/>
                  <a:gd name="connsiteY42" fmla="*/ 1618091 h 1808752"/>
                  <a:gd name="connsiteX43" fmla="*/ 3108537 w 3652437"/>
                  <a:gd name="connsiteY43" fmla="*/ 1689529 h 1808752"/>
                  <a:gd name="connsiteX44" fmla="*/ 2889462 w 3652437"/>
                  <a:gd name="connsiteY44" fmla="*/ 1680004 h 1808752"/>
                  <a:gd name="connsiteX45" fmla="*/ 2622762 w 3652437"/>
                  <a:gd name="connsiteY45" fmla="*/ 1608566 h 1808752"/>
                  <a:gd name="connsiteX46" fmla="*/ 2417974 w 3652437"/>
                  <a:gd name="connsiteY46" fmla="*/ 1532366 h 1808752"/>
                  <a:gd name="connsiteX47" fmla="*/ 2141750 w 3652437"/>
                  <a:gd name="connsiteY47" fmla="*/ 1446641 h 1808752"/>
                  <a:gd name="connsiteX48" fmla="*/ 1889337 w 3652437"/>
                  <a:gd name="connsiteY48" fmla="*/ 1403779 h 1808752"/>
                  <a:gd name="connsiteX49" fmla="*/ 1670262 w 3652437"/>
                  <a:gd name="connsiteY49" fmla="*/ 1384729 h 1808752"/>
                  <a:gd name="connsiteX50" fmla="*/ 1479762 w 3652437"/>
                  <a:gd name="connsiteY50" fmla="*/ 1384729 h 1808752"/>
                  <a:gd name="connsiteX51" fmla="*/ 1108287 w 3652437"/>
                  <a:gd name="connsiteY51" fmla="*/ 1432354 h 1808752"/>
                  <a:gd name="connsiteX52" fmla="*/ 803487 w 3652437"/>
                  <a:gd name="connsiteY52" fmla="*/ 1503791 h 1808752"/>
                  <a:gd name="connsiteX53" fmla="*/ 493925 w 3652437"/>
                  <a:gd name="connsiteY53" fmla="*/ 1603804 h 1808752"/>
                  <a:gd name="connsiteX54" fmla="*/ 289137 w 3652437"/>
                  <a:gd name="connsiteY54" fmla="*/ 1684766 h 1808752"/>
                  <a:gd name="connsiteX55" fmla="*/ 165312 w 3652437"/>
                  <a:gd name="connsiteY55" fmla="*/ 1746679 h 1808752"/>
                  <a:gd name="connsiteX56" fmla="*/ 46250 w 3652437"/>
                  <a:gd name="connsiteY56" fmla="*/ 1808591 h 1808752"/>
                  <a:gd name="connsiteX57" fmla="*/ 8150 w 3652437"/>
                  <a:gd name="connsiteY57" fmla="*/ 1727629 h 1808752"/>
                  <a:gd name="connsiteX0" fmla="*/ 8150 w 3652437"/>
                  <a:gd name="connsiteY0" fmla="*/ 1727629 h 1808752"/>
                  <a:gd name="connsiteX1" fmla="*/ 193888 w 3652437"/>
                  <a:gd name="connsiteY1" fmla="*/ 1627616 h 1808752"/>
                  <a:gd name="connsiteX2" fmla="*/ 379625 w 3652437"/>
                  <a:gd name="connsiteY2" fmla="*/ 1546654 h 1808752"/>
                  <a:gd name="connsiteX3" fmla="*/ 574887 w 3652437"/>
                  <a:gd name="connsiteY3" fmla="*/ 1475216 h 1808752"/>
                  <a:gd name="connsiteX4" fmla="*/ 760625 w 3652437"/>
                  <a:gd name="connsiteY4" fmla="*/ 1418066 h 1808752"/>
                  <a:gd name="connsiteX5" fmla="*/ 993987 w 3652437"/>
                  <a:gd name="connsiteY5" fmla="*/ 1360916 h 1808752"/>
                  <a:gd name="connsiteX6" fmla="*/ 1236875 w 3652437"/>
                  <a:gd name="connsiteY6" fmla="*/ 1318054 h 1808752"/>
                  <a:gd name="connsiteX7" fmla="*/ 1494050 w 3652437"/>
                  <a:gd name="connsiteY7" fmla="*/ 1294241 h 1808752"/>
                  <a:gd name="connsiteX8" fmla="*/ 1746462 w 3652437"/>
                  <a:gd name="connsiteY8" fmla="*/ 1294241 h 1808752"/>
                  <a:gd name="connsiteX9" fmla="*/ 1927437 w 3652437"/>
                  <a:gd name="connsiteY9" fmla="*/ 1313291 h 1808752"/>
                  <a:gd name="connsiteX10" fmla="*/ 2136987 w 3652437"/>
                  <a:gd name="connsiteY10" fmla="*/ 1356154 h 1808752"/>
                  <a:gd name="connsiteX11" fmla="*/ 2351300 w 3652437"/>
                  <a:gd name="connsiteY11" fmla="*/ 1427591 h 1808752"/>
                  <a:gd name="connsiteX12" fmla="*/ 2556087 w 3652437"/>
                  <a:gd name="connsiteY12" fmla="*/ 1499029 h 1808752"/>
                  <a:gd name="connsiteX13" fmla="*/ 2760875 w 3652437"/>
                  <a:gd name="connsiteY13" fmla="*/ 1570466 h 1808752"/>
                  <a:gd name="connsiteX14" fmla="*/ 3003762 w 3652437"/>
                  <a:gd name="connsiteY14" fmla="*/ 1603804 h 1808752"/>
                  <a:gd name="connsiteX15" fmla="*/ 3179975 w 3652437"/>
                  <a:gd name="connsiteY15" fmla="*/ 1575229 h 1808752"/>
                  <a:gd name="connsiteX16" fmla="*/ 3299037 w 3652437"/>
                  <a:gd name="connsiteY16" fmla="*/ 1522841 h 1808752"/>
                  <a:gd name="connsiteX17" fmla="*/ 3380000 w 3652437"/>
                  <a:gd name="connsiteY17" fmla="*/ 1456166 h 1808752"/>
                  <a:gd name="connsiteX18" fmla="*/ 3465725 w 3652437"/>
                  <a:gd name="connsiteY18" fmla="*/ 1356154 h 1808752"/>
                  <a:gd name="connsiteX19" fmla="*/ 3537163 w 3652437"/>
                  <a:gd name="connsiteY19" fmla="*/ 1208516 h 1808752"/>
                  <a:gd name="connsiteX20" fmla="*/ 3551450 w 3652437"/>
                  <a:gd name="connsiteY20" fmla="*/ 1046591 h 1808752"/>
                  <a:gd name="connsiteX21" fmla="*/ 3489537 w 3652437"/>
                  <a:gd name="connsiteY21" fmla="*/ 870379 h 1808752"/>
                  <a:gd name="connsiteX22" fmla="*/ 3399050 w 3652437"/>
                  <a:gd name="connsiteY22" fmla="*/ 741791 h 1808752"/>
                  <a:gd name="connsiteX23" fmla="*/ 3265700 w 3652437"/>
                  <a:gd name="connsiteY23" fmla="*/ 632254 h 1808752"/>
                  <a:gd name="connsiteX24" fmla="*/ 3151400 w 3652437"/>
                  <a:gd name="connsiteY24" fmla="*/ 522716 h 1808752"/>
                  <a:gd name="connsiteX25" fmla="*/ 3046625 w 3652437"/>
                  <a:gd name="connsiteY25" fmla="*/ 403654 h 1808752"/>
                  <a:gd name="connsiteX26" fmla="*/ 2979949 w 3652437"/>
                  <a:gd name="connsiteY26" fmla="*/ 294116 h 1808752"/>
                  <a:gd name="connsiteX27" fmla="*/ 2932325 w 3652437"/>
                  <a:gd name="connsiteY27" fmla="*/ 165529 h 1808752"/>
                  <a:gd name="connsiteX28" fmla="*/ 2903750 w 3652437"/>
                  <a:gd name="connsiteY28" fmla="*/ 60754 h 1808752"/>
                  <a:gd name="connsiteX29" fmla="*/ 2889462 w 3652437"/>
                  <a:gd name="connsiteY29" fmla="*/ 8366 h 1808752"/>
                  <a:gd name="connsiteX30" fmla="*/ 2984712 w 3652437"/>
                  <a:gd name="connsiteY30" fmla="*/ 13129 h 1808752"/>
                  <a:gd name="connsiteX31" fmla="*/ 3018050 w 3652437"/>
                  <a:gd name="connsiteY31" fmla="*/ 132191 h 1808752"/>
                  <a:gd name="connsiteX32" fmla="*/ 3075200 w 3652437"/>
                  <a:gd name="connsiteY32" fmla="*/ 275066 h 1808752"/>
                  <a:gd name="connsiteX33" fmla="*/ 3141875 w 3652437"/>
                  <a:gd name="connsiteY33" fmla="*/ 379841 h 1808752"/>
                  <a:gd name="connsiteX34" fmla="*/ 3222837 w 3652437"/>
                  <a:gd name="connsiteY34" fmla="*/ 465566 h 1808752"/>
                  <a:gd name="connsiteX35" fmla="*/ 3303800 w 3652437"/>
                  <a:gd name="connsiteY35" fmla="*/ 546529 h 1808752"/>
                  <a:gd name="connsiteX36" fmla="*/ 3413337 w 3652437"/>
                  <a:gd name="connsiteY36" fmla="*/ 641779 h 1808752"/>
                  <a:gd name="connsiteX37" fmla="*/ 3503825 w 3652437"/>
                  <a:gd name="connsiteY37" fmla="*/ 732266 h 1808752"/>
                  <a:gd name="connsiteX38" fmla="*/ 3613362 w 3652437"/>
                  <a:gd name="connsiteY38" fmla="*/ 894191 h 1808752"/>
                  <a:gd name="connsiteX39" fmla="*/ 3651462 w 3652437"/>
                  <a:gd name="connsiteY39" fmla="*/ 1046591 h 1808752"/>
                  <a:gd name="connsiteX40" fmla="*/ 3627650 w 3652437"/>
                  <a:gd name="connsiteY40" fmla="*/ 1256141 h 1808752"/>
                  <a:gd name="connsiteX41" fmla="*/ 3494300 w 3652437"/>
                  <a:gd name="connsiteY41" fmla="*/ 1479979 h 1808752"/>
                  <a:gd name="connsiteX42" fmla="*/ 3308562 w 3652437"/>
                  <a:gd name="connsiteY42" fmla="*/ 1618091 h 1808752"/>
                  <a:gd name="connsiteX43" fmla="*/ 3108537 w 3652437"/>
                  <a:gd name="connsiteY43" fmla="*/ 1689529 h 1808752"/>
                  <a:gd name="connsiteX44" fmla="*/ 2889462 w 3652437"/>
                  <a:gd name="connsiteY44" fmla="*/ 1680004 h 1808752"/>
                  <a:gd name="connsiteX45" fmla="*/ 2622762 w 3652437"/>
                  <a:gd name="connsiteY45" fmla="*/ 1608566 h 1808752"/>
                  <a:gd name="connsiteX46" fmla="*/ 2417974 w 3652437"/>
                  <a:gd name="connsiteY46" fmla="*/ 1532366 h 1808752"/>
                  <a:gd name="connsiteX47" fmla="*/ 2141750 w 3652437"/>
                  <a:gd name="connsiteY47" fmla="*/ 1446641 h 1808752"/>
                  <a:gd name="connsiteX48" fmla="*/ 1889337 w 3652437"/>
                  <a:gd name="connsiteY48" fmla="*/ 1403779 h 1808752"/>
                  <a:gd name="connsiteX49" fmla="*/ 1670262 w 3652437"/>
                  <a:gd name="connsiteY49" fmla="*/ 1384729 h 1808752"/>
                  <a:gd name="connsiteX50" fmla="*/ 1479762 w 3652437"/>
                  <a:gd name="connsiteY50" fmla="*/ 1384729 h 1808752"/>
                  <a:gd name="connsiteX51" fmla="*/ 1108287 w 3652437"/>
                  <a:gd name="connsiteY51" fmla="*/ 1432354 h 1808752"/>
                  <a:gd name="connsiteX52" fmla="*/ 803487 w 3652437"/>
                  <a:gd name="connsiteY52" fmla="*/ 1503791 h 1808752"/>
                  <a:gd name="connsiteX53" fmla="*/ 493925 w 3652437"/>
                  <a:gd name="connsiteY53" fmla="*/ 1603804 h 1808752"/>
                  <a:gd name="connsiteX54" fmla="*/ 289137 w 3652437"/>
                  <a:gd name="connsiteY54" fmla="*/ 1684766 h 1808752"/>
                  <a:gd name="connsiteX55" fmla="*/ 165312 w 3652437"/>
                  <a:gd name="connsiteY55" fmla="*/ 1746679 h 1808752"/>
                  <a:gd name="connsiteX56" fmla="*/ 46250 w 3652437"/>
                  <a:gd name="connsiteY56" fmla="*/ 1808591 h 1808752"/>
                  <a:gd name="connsiteX57" fmla="*/ 8150 w 3652437"/>
                  <a:gd name="connsiteY57" fmla="*/ 1727629 h 1808752"/>
                  <a:gd name="connsiteX0" fmla="*/ 8150 w 3652437"/>
                  <a:gd name="connsiteY0" fmla="*/ 1727629 h 1808752"/>
                  <a:gd name="connsiteX1" fmla="*/ 193888 w 3652437"/>
                  <a:gd name="connsiteY1" fmla="*/ 1627616 h 1808752"/>
                  <a:gd name="connsiteX2" fmla="*/ 379625 w 3652437"/>
                  <a:gd name="connsiteY2" fmla="*/ 1546654 h 1808752"/>
                  <a:gd name="connsiteX3" fmla="*/ 574887 w 3652437"/>
                  <a:gd name="connsiteY3" fmla="*/ 1475216 h 1808752"/>
                  <a:gd name="connsiteX4" fmla="*/ 760625 w 3652437"/>
                  <a:gd name="connsiteY4" fmla="*/ 1418066 h 1808752"/>
                  <a:gd name="connsiteX5" fmla="*/ 993987 w 3652437"/>
                  <a:gd name="connsiteY5" fmla="*/ 1360916 h 1808752"/>
                  <a:gd name="connsiteX6" fmla="*/ 1236875 w 3652437"/>
                  <a:gd name="connsiteY6" fmla="*/ 1318054 h 1808752"/>
                  <a:gd name="connsiteX7" fmla="*/ 1494050 w 3652437"/>
                  <a:gd name="connsiteY7" fmla="*/ 1294241 h 1808752"/>
                  <a:gd name="connsiteX8" fmla="*/ 1746462 w 3652437"/>
                  <a:gd name="connsiteY8" fmla="*/ 1294241 h 1808752"/>
                  <a:gd name="connsiteX9" fmla="*/ 1927437 w 3652437"/>
                  <a:gd name="connsiteY9" fmla="*/ 1313291 h 1808752"/>
                  <a:gd name="connsiteX10" fmla="*/ 2136987 w 3652437"/>
                  <a:gd name="connsiteY10" fmla="*/ 1356154 h 1808752"/>
                  <a:gd name="connsiteX11" fmla="*/ 2351300 w 3652437"/>
                  <a:gd name="connsiteY11" fmla="*/ 1427591 h 1808752"/>
                  <a:gd name="connsiteX12" fmla="*/ 2556087 w 3652437"/>
                  <a:gd name="connsiteY12" fmla="*/ 1499029 h 1808752"/>
                  <a:gd name="connsiteX13" fmla="*/ 2760875 w 3652437"/>
                  <a:gd name="connsiteY13" fmla="*/ 1570466 h 1808752"/>
                  <a:gd name="connsiteX14" fmla="*/ 3003762 w 3652437"/>
                  <a:gd name="connsiteY14" fmla="*/ 1603804 h 1808752"/>
                  <a:gd name="connsiteX15" fmla="*/ 3179975 w 3652437"/>
                  <a:gd name="connsiteY15" fmla="*/ 1575229 h 1808752"/>
                  <a:gd name="connsiteX16" fmla="*/ 3299037 w 3652437"/>
                  <a:gd name="connsiteY16" fmla="*/ 1522841 h 1808752"/>
                  <a:gd name="connsiteX17" fmla="*/ 3380000 w 3652437"/>
                  <a:gd name="connsiteY17" fmla="*/ 1456166 h 1808752"/>
                  <a:gd name="connsiteX18" fmla="*/ 3465725 w 3652437"/>
                  <a:gd name="connsiteY18" fmla="*/ 1356154 h 1808752"/>
                  <a:gd name="connsiteX19" fmla="*/ 3537163 w 3652437"/>
                  <a:gd name="connsiteY19" fmla="*/ 1208516 h 1808752"/>
                  <a:gd name="connsiteX20" fmla="*/ 3551450 w 3652437"/>
                  <a:gd name="connsiteY20" fmla="*/ 1046591 h 1808752"/>
                  <a:gd name="connsiteX21" fmla="*/ 3489537 w 3652437"/>
                  <a:gd name="connsiteY21" fmla="*/ 870379 h 1808752"/>
                  <a:gd name="connsiteX22" fmla="*/ 3399050 w 3652437"/>
                  <a:gd name="connsiteY22" fmla="*/ 741791 h 1808752"/>
                  <a:gd name="connsiteX23" fmla="*/ 3265700 w 3652437"/>
                  <a:gd name="connsiteY23" fmla="*/ 632254 h 1808752"/>
                  <a:gd name="connsiteX24" fmla="*/ 3151400 w 3652437"/>
                  <a:gd name="connsiteY24" fmla="*/ 522716 h 1808752"/>
                  <a:gd name="connsiteX25" fmla="*/ 3046625 w 3652437"/>
                  <a:gd name="connsiteY25" fmla="*/ 403654 h 1808752"/>
                  <a:gd name="connsiteX26" fmla="*/ 2979949 w 3652437"/>
                  <a:gd name="connsiteY26" fmla="*/ 294116 h 1808752"/>
                  <a:gd name="connsiteX27" fmla="*/ 2932325 w 3652437"/>
                  <a:gd name="connsiteY27" fmla="*/ 165529 h 1808752"/>
                  <a:gd name="connsiteX28" fmla="*/ 2903750 w 3652437"/>
                  <a:gd name="connsiteY28" fmla="*/ 60754 h 1808752"/>
                  <a:gd name="connsiteX29" fmla="*/ 2889462 w 3652437"/>
                  <a:gd name="connsiteY29" fmla="*/ 8366 h 1808752"/>
                  <a:gd name="connsiteX30" fmla="*/ 2984712 w 3652437"/>
                  <a:gd name="connsiteY30" fmla="*/ 13129 h 1808752"/>
                  <a:gd name="connsiteX31" fmla="*/ 3018050 w 3652437"/>
                  <a:gd name="connsiteY31" fmla="*/ 132191 h 1808752"/>
                  <a:gd name="connsiteX32" fmla="*/ 3075200 w 3652437"/>
                  <a:gd name="connsiteY32" fmla="*/ 275066 h 1808752"/>
                  <a:gd name="connsiteX33" fmla="*/ 3141875 w 3652437"/>
                  <a:gd name="connsiteY33" fmla="*/ 379841 h 1808752"/>
                  <a:gd name="connsiteX34" fmla="*/ 3222837 w 3652437"/>
                  <a:gd name="connsiteY34" fmla="*/ 465566 h 1808752"/>
                  <a:gd name="connsiteX35" fmla="*/ 3303800 w 3652437"/>
                  <a:gd name="connsiteY35" fmla="*/ 546529 h 1808752"/>
                  <a:gd name="connsiteX36" fmla="*/ 3427625 w 3652437"/>
                  <a:gd name="connsiteY36" fmla="*/ 637016 h 1808752"/>
                  <a:gd name="connsiteX37" fmla="*/ 3503825 w 3652437"/>
                  <a:gd name="connsiteY37" fmla="*/ 732266 h 1808752"/>
                  <a:gd name="connsiteX38" fmla="*/ 3613362 w 3652437"/>
                  <a:gd name="connsiteY38" fmla="*/ 894191 h 1808752"/>
                  <a:gd name="connsiteX39" fmla="*/ 3651462 w 3652437"/>
                  <a:gd name="connsiteY39" fmla="*/ 1046591 h 1808752"/>
                  <a:gd name="connsiteX40" fmla="*/ 3627650 w 3652437"/>
                  <a:gd name="connsiteY40" fmla="*/ 1256141 h 1808752"/>
                  <a:gd name="connsiteX41" fmla="*/ 3494300 w 3652437"/>
                  <a:gd name="connsiteY41" fmla="*/ 1479979 h 1808752"/>
                  <a:gd name="connsiteX42" fmla="*/ 3308562 w 3652437"/>
                  <a:gd name="connsiteY42" fmla="*/ 1618091 h 1808752"/>
                  <a:gd name="connsiteX43" fmla="*/ 3108537 w 3652437"/>
                  <a:gd name="connsiteY43" fmla="*/ 1689529 h 1808752"/>
                  <a:gd name="connsiteX44" fmla="*/ 2889462 w 3652437"/>
                  <a:gd name="connsiteY44" fmla="*/ 1680004 h 1808752"/>
                  <a:gd name="connsiteX45" fmla="*/ 2622762 w 3652437"/>
                  <a:gd name="connsiteY45" fmla="*/ 1608566 h 1808752"/>
                  <a:gd name="connsiteX46" fmla="*/ 2417974 w 3652437"/>
                  <a:gd name="connsiteY46" fmla="*/ 1532366 h 1808752"/>
                  <a:gd name="connsiteX47" fmla="*/ 2141750 w 3652437"/>
                  <a:gd name="connsiteY47" fmla="*/ 1446641 h 1808752"/>
                  <a:gd name="connsiteX48" fmla="*/ 1889337 w 3652437"/>
                  <a:gd name="connsiteY48" fmla="*/ 1403779 h 1808752"/>
                  <a:gd name="connsiteX49" fmla="*/ 1670262 w 3652437"/>
                  <a:gd name="connsiteY49" fmla="*/ 1384729 h 1808752"/>
                  <a:gd name="connsiteX50" fmla="*/ 1479762 w 3652437"/>
                  <a:gd name="connsiteY50" fmla="*/ 1384729 h 1808752"/>
                  <a:gd name="connsiteX51" fmla="*/ 1108287 w 3652437"/>
                  <a:gd name="connsiteY51" fmla="*/ 1432354 h 1808752"/>
                  <a:gd name="connsiteX52" fmla="*/ 803487 w 3652437"/>
                  <a:gd name="connsiteY52" fmla="*/ 1503791 h 1808752"/>
                  <a:gd name="connsiteX53" fmla="*/ 493925 w 3652437"/>
                  <a:gd name="connsiteY53" fmla="*/ 1603804 h 1808752"/>
                  <a:gd name="connsiteX54" fmla="*/ 289137 w 3652437"/>
                  <a:gd name="connsiteY54" fmla="*/ 1684766 h 1808752"/>
                  <a:gd name="connsiteX55" fmla="*/ 165312 w 3652437"/>
                  <a:gd name="connsiteY55" fmla="*/ 1746679 h 1808752"/>
                  <a:gd name="connsiteX56" fmla="*/ 46250 w 3652437"/>
                  <a:gd name="connsiteY56" fmla="*/ 1808591 h 1808752"/>
                  <a:gd name="connsiteX57" fmla="*/ 8150 w 3652437"/>
                  <a:gd name="connsiteY57" fmla="*/ 1727629 h 1808752"/>
                  <a:gd name="connsiteX0" fmla="*/ 8150 w 3652437"/>
                  <a:gd name="connsiteY0" fmla="*/ 1727629 h 1808752"/>
                  <a:gd name="connsiteX1" fmla="*/ 193888 w 3652437"/>
                  <a:gd name="connsiteY1" fmla="*/ 1627616 h 1808752"/>
                  <a:gd name="connsiteX2" fmla="*/ 379625 w 3652437"/>
                  <a:gd name="connsiteY2" fmla="*/ 1546654 h 1808752"/>
                  <a:gd name="connsiteX3" fmla="*/ 574887 w 3652437"/>
                  <a:gd name="connsiteY3" fmla="*/ 1475216 h 1808752"/>
                  <a:gd name="connsiteX4" fmla="*/ 760625 w 3652437"/>
                  <a:gd name="connsiteY4" fmla="*/ 1418066 h 1808752"/>
                  <a:gd name="connsiteX5" fmla="*/ 993987 w 3652437"/>
                  <a:gd name="connsiteY5" fmla="*/ 1360916 h 1808752"/>
                  <a:gd name="connsiteX6" fmla="*/ 1236875 w 3652437"/>
                  <a:gd name="connsiteY6" fmla="*/ 1318054 h 1808752"/>
                  <a:gd name="connsiteX7" fmla="*/ 1494050 w 3652437"/>
                  <a:gd name="connsiteY7" fmla="*/ 1294241 h 1808752"/>
                  <a:gd name="connsiteX8" fmla="*/ 1746462 w 3652437"/>
                  <a:gd name="connsiteY8" fmla="*/ 1294241 h 1808752"/>
                  <a:gd name="connsiteX9" fmla="*/ 1927437 w 3652437"/>
                  <a:gd name="connsiteY9" fmla="*/ 1313291 h 1808752"/>
                  <a:gd name="connsiteX10" fmla="*/ 2136987 w 3652437"/>
                  <a:gd name="connsiteY10" fmla="*/ 1356154 h 1808752"/>
                  <a:gd name="connsiteX11" fmla="*/ 2351300 w 3652437"/>
                  <a:gd name="connsiteY11" fmla="*/ 1427591 h 1808752"/>
                  <a:gd name="connsiteX12" fmla="*/ 2556087 w 3652437"/>
                  <a:gd name="connsiteY12" fmla="*/ 1499029 h 1808752"/>
                  <a:gd name="connsiteX13" fmla="*/ 2760875 w 3652437"/>
                  <a:gd name="connsiteY13" fmla="*/ 1570466 h 1808752"/>
                  <a:gd name="connsiteX14" fmla="*/ 3003762 w 3652437"/>
                  <a:gd name="connsiteY14" fmla="*/ 1603804 h 1808752"/>
                  <a:gd name="connsiteX15" fmla="*/ 3179975 w 3652437"/>
                  <a:gd name="connsiteY15" fmla="*/ 1575229 h 1808752"/>
                  <a:gd name="connsiteX16" fmla="*/ 3299037 w 3652437"/>
                  <a:gd name="connsiteY16" fmla="*/ 1522841 h 1808752"/>
                  <a:gd name="connsiteX17" fmla="*/ 3380000 w 3652437"/>
                  <a:gd name="connsiteY17" fmla="*/ 1456166 h 1808752"/>
                  <a:gd name="connsiteX18" fmla="*/ 3465725 w 3652437"/>
                  <a:gd name="connsiteY18" fmla="*/ 1356154 h 1808752"/>
                  <a:gd name="connsiteX19" fmla="*/ 3537163 w 3652437"/>
                  <a:gd name="connsiteY19" fmla="*/ 1208516 h 1808752"/>
                  <a:gd name="connsiteX20" fmla="*/ 3551450 w 3652437"/>
                  <a:gd name="connsiteY20" fmla="*/ 1046591 h 1808752"/>
                  <a:gd name="connsiteX21" fmla="*/ 3489537 w 3652437"/>
                  <a:gd name="connsiteY21" fmla="*/ 870379 h 1808752"/>
                  <a:gd name="connsiteX22" fmla="*/ 3399050 w 3652437"/>
                  <a:gd name="connsiteY22" fmla="*/ 741791 h 1808752"/>
                  <a:gd name="connsiteX23" fmla="*/ 3265700 w 3652437"/>
                  <a:gd name="connsiteY23" fmla="*/ 632254 h 1808752"/>
                  <a:gd name="connsiteX24" fmla="*/ 3151400 w 3652437"/>
                  <a:gd name="connsiteY24" fmla="*/ 522716 h 1808752"/>
                  <a:gd name="connsiteX25" fmla="*/ 3046625 w 3652437"/>
                  <a:gd name="connsiteY25" fmla="*/ 403654 h 1808752"/>
                  <a:gd name="connsiteX26" fmla="*/ 2979949 w 3652437"/>
                  <a:gd name="connsiteY26" fmla="*/ 294116 h 1808752"/>
                  <a:gd name="connsiteX27" fmla="*/ 2932325 w 3652437"/>
                  <a:gd name="connsiteY27" fmla="*/ 165529 h 1808752"/>
                  <a:gd name="connsiteX28" fmla="*/ 2903750 w 3652437"/>
                  <a:gd name="connsiteY28" fmla="*/ 60754 h 1808752"/>
                  <a:gd name="connsiteX29" fmla="*/ 2889462 w 3652437"/>
                  <a:gd name="connsiteY29" fmla="*/ 8366 h 1808752"/>
                  <a:gd name="connsiteX30" fmla="*/ 2984712 w 3652437"/>
                  <a:gd name="connsiteY30" fmla="*/ 13129 h 1808752"/>
                  <a:gd name="connsiteX31" fmla="*/ 3018050 w 3652437"/>
                  <a:gd name="connsiteY31" fmla="*/ 132191 h 1808752"/>
                  <a:gd name="connsiteX32" fmla="*/ 3075200 w 3652437"/>
                  <a:gd name="connsiteY32" fmla="*/ 275066 h 1808752"/>
                  <a:gd name="connsiteX33" fmla="*/ 3141875 w 3652437"/>
                  <a:gd name="connsiteY33" fmla="*/ 379841 h 1808752"/>
                  <a:gd name="connsiteX34" fmla="*/ 3222837 w 3652437"/>
                  <a:gd name="connsiteY34" fmla="*/ 465566 h 1808752"/>
                  <a:gd name="connsiteX35" fmla="*/ 3303800 w 3652437"/>
                  <a:gd name="connsiteY35" fmla="*/ 546529 h 1808752"/>
                  <a:gd name="connsiteX36" fmla="*/ 3427625 w 3652437"/>
                  <a:gd name="connsiteY36" fmla="*/ 637016 h 1808752"/>
                  <a:gd name="connsiteX37" fmla="*/ 3508588 w 3652437"/>
                  <a:gd name="connsiteY37" fmla="*/ 732266 h 1808752"/>
                  <a:gd name="connsiteX38" fmla="*/ 3613362 w 3652437"/>
                  <a:gd name="connsiteY38" fmla="*/ 894191 h 1808752"/>
                  <a:gd name="connsiteX39" fmla="*/ 3651462 w 3652437"/>
                  <a:gd name="connsiteY39" fmla="*/ 1046591 h 1808752"/>
                  <a:gd name="connsiteX40" fmla="*/ 3627650 w 3652437"/>
                  <a:gd name="connsiteY40" fmla="*/ 1256141 h 1808752"/>
                  <a:gd name="connsiteX41" fmla="*/ 3494300 w 3652437"/>
                  <a:gd name="connsiteY41" fmla="*/ 1479979 h 1808752"/>
                  <a:gd name="connsiteX42" fmla="*/ 3308562 w 3652437"/>
                  <a:gd name="connsiteY42" fmla="*/ 1618091 h 1808752"/>
                  <a:gd name="connsiteX43" fmla="*/ 3108537 w 3652437"/>
                  <a:gd name="connsiteY43" fmla="*/ 1689529 h 1808752"/>
                  <a:gd name="connsiteX44" fmla="*/ 2889462 w 3652437"/>
                  <a:gd name="connsiteY44" fmla="*/ 1680004 h 1808752"/>
                  <a:gd name="connsiteX45" fmla="*/ 2622762 w 3652437"/>
                  <a:gd name="connsiteY45" fmla="*/ 1608566 h 1808752"/>
                  <a:gd name="connsiteX46" fmla="*/ 2417974 w 3652437"/>
                  <a:gd name="connsiteY46" fmla="*/ 1532366 h 1808752"/>
                  <a:gd name="connsiteX47" fmla="*/ 2141750 w 3652437"/>
                  <a:gd name="connsiteY47" fmla="*/ 1446641 h 1808752"/>
                  <a:gd name="connsiteX48" fmla="*/ 1889337 w 3652437"/>
                  <a:gd name="connsiteY48" fmla="*/ 1403779 h 1808752"/>
                  <a:gd name="connsiteX49" fmla="*/ 1670262 w 3652437"/>
                  <a:gd name="connsiteY49" fmla="*/ 1384729 h 1808752"/>
                  <a:gd name="connsiteX50" fmla="*/ 1479762 w 3652437"/>
                  <a:gd name="connsiteY50" fmla="*/ 1384729 h 1808752"/>
                  <a:gd name="connsiteX51" fmla="*/ 1108287 w 3652437"/>
                  <a:gd name="connsiteY51" fmla="*/ 1432354 h 1808752"/>
                  <a:gd name="connsiteX52" fmla="*/ 803487 w 3652437"/>
                  <a:gd name="connsiteY52" fmla="*/ 1503791 h 1808752"/>
                  <a:gd name="connsiteX53" fmla="*/ 493925 w 3652437"/>
                  <a:gd name="connsiteY53" fmla="*/ 1603804 h 1808752"/>
                  <a:gd name="connsiteX54" fmla="*/ 289137 w 3652437"/>
                  <a:gd name="connsiteY54" fmla="*/ 1684766 h 1808752"/>
                  <a:gd name="connsiteX55" fmla="*/ 165312 w 3652437"/>
                  <a:gd name="connsiteY55" fmla="*/ 1746679 h 1808752"/>
                  <a:gd name="connsiteX56" fmla="*/ 46250 w 3652437"/>
                  <a:gd name="connsiteY56" fmla="*/ 1808591 h 1808752"/>
                  <a:gd name="connsiteX57" fmla="*/ 8150 w 3652437"/>
                  <a:gd name="connsiteY57" fmla="*/ 1727629 h 1808752"/>
                  <a:gd name="connsiteX0" fmla="*/ 8150 w 3652437"/>
                  <a:gd name="connsiteY0" fmla="*/ 1727629 h 1808752"/>
                  <a:gd name="connsiteX1" fmla="*/ 193888 w 3652437"/>
                  <a:gd name="connsiteY1" fmla="*/ 1627616 h 1808752"/>
                  <a:gd name="connsiteX2" fmla="*/ 379625 w 3652437"/>
                  <a:gd name="connsiteY2" fmla="*/ 1546654 h 1808752"/>
                  <a:gd name="connsiteX3" fmla="*/ 574887 w 3652437"/>
                  <a:gd name="connsiteY3" fmla="*/ 1475216 h 1808752"/>
                  <a:gd name="connsiteX4" fmla="*/ 760625 w 3652437"/>
                  <a:gd name="connsiteY4" fmla="*/ 1418066 h 1808752"/>
                  <a:gd name="connsiteX5" fmla="*/ 993987 w 3652437"/>
                  <a:gd name="connsiteY5" fmla="*/ 1360916 h 1808752"/>
                  <a:gd name="connsiteX6" fmla="*/ 1236875 w 3652437"/>
                  <a:gd name="connsiteY6" fmla="*/ 1318054 h 1808752"/>
                  <a:gd name="connsiteX7" fmla="*/ 1494050 w 3652437"/>
                  <a:gd name="connsiteY7" fmla="*/ 1294241 h 1808752"/>
                  <a:gd name="connsiteX8" fmla="*/ 1746462 w 3652437"/>
                  <a:gd name="connsiteY8" fmla="*/ 1294241 h 1808752"/>
                  <a:gd name="connsiteX9" fmla="*/ 1927437 w 3652437"/>
                  <a:gd name="connsiteY9" fmla="*/ 1313291 h 1808752"/>
                  <a:gd name="connsiteX10" fmla="*/ 2136987 w 3652437"/>
                  <a:gd name="connsiteY10" fmla="*/ 1356154 h 1808752"/>
                  <a:gd name="connsiteX11" fmla="*/ 2351300 w 3652437"/>
                  <a:gd name="connsiteY11" fmla="*/ 1427591 h 1808752"/>
                  <a:gd name="connsiteX12" fmla="*/ 2556087 w 3652437"/>
                  <a:gd name="connsiteY12" fmla="*/ 1499029 h 1808752"/>
                  <a:gd name="connsiteX13" fmla="*/ 2760875 w 3652437"/>
                  <a:gd name="connsiteY13" fmla="*/ 1570466 h 1808752"/>
                  <a:gd name="connsiteX14" fmla="*/ 3003762 w 3652437"/>
                  <a:gd name="connsiteY14" fmla="*/ 1603804 h 1808752"/>
                  <a:gd name="connsiteX15" fmla="*/ 3179975 w 3652437"/>
                  <a:gd name="connsiteY15" fmla="*/ 1575229 h 1808752"/>
                  <a:gd name="connsiteX16" fmla="*/ 3299037 w 3652437"/>
                  <a:gd name="connsiteY16" fmla="*/ 1522841 h 1808752"/>
                  <a:gd name="connsiteX17" fmla="*/ 3380000 w 3652437"/>
                  <a:gd name="connsiteY17" fmla="*/ 1456166 h 1808752"/>
                  <a:gd name="connsiteX18" fmla="*/ 3465725 w 3652437"/>
                  <a:gd name="connsiteY18" fmla="*/ 1356154 h 1808752"/>
                  <a:gd name="connsiteX19" fmla="*/ 3537163 w 3652437"/>
                  <a:gd name="connsiteY19" fmla="*/ 1208516 h 1808752"/>
                  <a:gd name="connsiteX20" fmla="*/ 3551450 w 3652437"/>
                  <a:gd name="connsiteY20" fmla="*/ 1046591 h 1808752"/>
                  <a:gd name="connsiteX21" fmla="*/ 3489537 w 3652437"/>
                  <a:gd name="connsiteY21" fmla="*/ 870379 h 1808752"/>
                  <a:gd name="connsiteX22" fmla="*/ 3399050 w 3652437"/>
                  <a:gd name="connsiteY22" fmla="*/ 741791 h 1808752"/>
                  <a:gd name="connsiteX23" fmla="*/ 3265700 w 3652437"/>
                  <a:gd name="connsiteY23" fmla="*/ 632254 h 1808752"/>
                  <a:gd name="connsiteX24" fmla="*/ 3151400 w 3652437"/>
                  <a:gd name="connsiteY24" fmla="*/ 522716 h 1808752"/>
                  <a:gd name="connsiteX25" fmla="*/ 3046625 w 3652437"/>
                  <a:gd name="connsiteY25" fmla="*/ 403654 h 1808752"/>
                  <a:gd name="connsiteX26" fmla="*/ 2979949 w 3652437"/>
                  <a:gd name="connsiteY26" fmla="*/ 294116 h 1808752"/>
                  <a:gd name="connsiteX27" fmla="*/ 2932325 w 3652437"/>
                  <a:gd name="connsiteY27" fmla="*/ 165529 h 1808752"/>
                  <a:gd name="connsiteX28" fmla="*/ 2903750 w 3652437"/>
                  <a:gd name="connsiteY28" fmla="*/ 60754 h 1808752"/>
                  <a:gd name="connsiteX29" fmla="*/ 2889462 w 3652437"/>
                  <a:gd name="connsiteY29" fmla="*/ 8366 h 1808752"/>
                  <a:gd name="connsiteX30" fmla="*/ 2984712 w 3652437"/>
                  <a:gd name="connsiteY30" fmla="*/ 13129 h 1808752"/>
                  <a:gd name="connsiteX31" fmla="*/ 3018050 w 3652437"/>
                  <a:gd name="connsiteY31" fmla="*/ 132191 h 1808752"/>
                  <a:gd name="connsiteX32" fmla="*/ 3075200 w 3652437"/>
                  <a:gd name="connsiteY32" fmla="*/ 275066 h 1808752"/>
                  <a:gd name="connsiteX33" fmla="*/ 3141875 w 3652437"/>
                  <a:gd name="connsiteY33" fmla="*/ 379841 h 1808752"/>
                  <a:gd name="connsiteX34" fmla="*/ 3222837 w 3652437"/>
                  <a:gd name="connsiteY34" fmla="*/ 465566 h 1808752"/>
                  <a:gd name="connsiteX35" fmla="*/ 3303800 w 3652437"/>
                  <a:gd name="connsiteY35" fmla="*/ 546529 h 1808752"/>
                  <a:gd name="connsiteX36" fmla="*/ 3413338 w 3652437"/>
                  <a:gd name="connsiteY36" fmla="*/ 641779 h 1808752"/>
                  <a:gd name="connsiteX37" fmla="*/ 3508588 w 3652437"/>
                  <a:gd name="connsiteY37" fmla="*/ 732266 h 1808752"/>
                  <a:gd name="connsiteX38" fmla="*/ 3613362 w 3652437"/>
                  <a:gd name="connsiteY38" fmla="*/ 894191 h 1808752"/>
                  <a:gd name="connsiteX39" fmla="*/ 3651462 w 3652437"/>
                  <a:gd name="connsiteY39" fmla="*/ 1046591 h 1808752"/>
                  <a:gd name="connsiteX40" fmla="*/ 3627650 w 3652437"/>
                  <a:gd name="connsiteY40" fmla="*/ 1256141 h 1808752"/>
                  <a:gd name="connsiteX41" fmla="*/ 3494300 w 3652437"/>
                  <a:gd name="connsiteY41" fmla="*/ 1479979 h 1808752"/>
                  <a:gd name="connsiteX42" fmla="*/ 3308562 w 3652437"/>
                  <a:gd name="connsiteY42" fmla="*/ 1618091 h 1808752"/>
                  <a:gd name="connsiteX43" fmla="*/ 3108537 w 3652437"/>
                  <a:gd name="connsiteY43" fmla="*/ 1689529 h 1808752"/>
                  <a:gd name="connsiteX44" fmla="*/ 2889462 w 3652437"/>
                  <a:gd name="connsiteY44" fmla="*/ 1680004 h 1808752"/>
                  <a:gd name="connsiteX45" fmla="*/ 2622762 w 3652437"/>
                  <a:gd name="connsiteY45" fmla="*/ 1608566 h 1808752"/>
                  <a:gd name="connsiteX46" fmla="*/ 2417974 w 3652437"/>
                  <a:gd name="connsiteY46" fmla="*/ 1532366 h 1808752"/>
                  <a:gd name="connsiteX47" fmla="*/ 2141750 w 3652437"/>
                  <a:gd name="connsiteY47" fmla="*/ 1446641 h 1808752"/>
                  <a:gd name="connsiteX48" fmla="*/ 1889337 w 3652437"/>
                  <a:gd name="connsiteY48" fmla="*/ 1403779 h 1808752"/>
                  <a:gd name="connsiteX49" fmla="*/ 1670262 w 3652437"/>
                  <a:gd name="connsiteY49" fmla="*/ 1384729 h 1808752"/>
                  <a:gd name="connsiteX50" fmla="*/ 1479762 w 3652437"/>
                  <a:gd name="connsiteY50" fmla="*/ 1384729 h 1808752"/>
                  <a:gd name="connsiteX51" fmla="*/ 1108287 w 3652437"/>
                  <a:gd name="connsiteY51" fmla="*/ 1432354 h 1808752"/>
                  <a:gd name="connsiteX52" fmla="*/ 803487 w 3652437"/>
                  <a:gd name="connsiteY52" fmla="*/ 1503791 h 1808752"/>
                  <a:gd name="connsiteX53" fmla="*/ 493925 w 3652437"/>
                  <a:gd name="connsiteY53" fmla="*/ 1603804 h 1808752"/>
                  <a:gd name="connsiteX54" fmla="*/ 289137 w 3652437"/>
                  <a:gd name="connsiteY54" fmla="*/ 1684766 h 1808752"/>
                  <a:gd name="connsiteX55" fmla="*/ 165312 w 3652437"/>
                  <a:gd name="connsiteY55" fmla="*/ 1746679 h 1808752"/>
                  <a:gd name="connsiteX56" fmla="*/ 46250 w 3652437"/>
                  <a:gd name="connsiteY56" fmla="*/ 1808591 h 1808752"/>
                  <a:gd name="connsiteX57" fmla="*/ 8150 w 3652437"/>
                  <a:gd name="connsiteY57" fmla="*/ 1727629 h 1808752"/>
                  <a:gd name="connsiteX0" fmla="*/ 8150 w 3652437"/>
                  <a:gd name="connsiteY0" fmla="*/ 1727629 h 1808752"/>
                  <a:gd name="connsiteX1" fmla="*/ 193888 w 3652437"/>
                  <a:gd name="connsiteY1" fmla="*/ 1627616 h 1808752"/>
                  <a:gd name="connsiteX2" fmla="*/ 379625 w 3652437"/>
                  <a:gd name="connsiteY2" fmla="*/ 1546654 h 1808752"/>
                  <a:gd name="connsiteX3" fmla="*/ 574887 w 3652437"/>
                  <a:gd name="connsiteY3" fmla="*/ 1475216 h 1808752"/>
                  <a:gd name="connsiteX4" fmla="*/ 760625 w 3652437"/>
                  <a:gd name="connsiteY4" fmla="*/ 1418066 h 1808752"/>
                  <a:gd name="connsiteX5" fmla="*/ 993987 w 3652437"/>
                  <a:gd name="connsiteY5" fmla="*/ 1360916 h 1808752"/>
                  <a:gd name="connsiteX6" fmla="*/ 1236875 w 3652437"/>
                  <a:gd name="connsiteY6" fmla="*/ 1318054 h 1808752"/>
                  <a:gd name="connsiteX7" fmla="*/ 1494050 w 3652437"/>
                  <a:gd name="connsiteY7" fmla="*/ 1294241 h 1808752"/>
                  <a:gd name="connsiteX8" fmla="*/ 1746462 w 3652437"/>
                  <a:gd name="connsiteY8" fmla="*/ 1294241 h 1808752"/>
                  <a:gd name="connsiteX9" fmla="*/ 1927437 w 3652437"/>
                  <a:gd name="connsiteY9" fmla="*/ 1313291 h 1808752"/>
                  <a:gd name="connsiteX10" fmla="*/ 2136987 w 3652437"/>
                  <a:gd name="connsiteY10" fmla="*/ 1356154 h 1808752"/>
                  <a:gd name="connsiteX11" fmla="*/ 2351300 w 3652437"/>
                  <a:gd name="connsiteY11" fmla="*/ 1427591 h 1808752"/>
                  <a:gd name="connsiteX12" fmla="*/ 2556087 w 3652437"/>
                  <a:gd name="connsiteY12" fmla="*/ 1499029 h 1808752"/>
                  <a:gd name="connsiteX13" fmla="*/ 2760875 w 3652437"/>
                  <a:gd name="connsiteY13" fmla="*/ 1570466 h 1808752"/>
                  <a:gd name="connsiteX14" fmla="*/ 3003762 w 3652437"/>
                  <a:gd name="connsiteY14" fmla="*/ 1603804 h 1808752"/>
                  <a:gd name="connsiteX15" fmla="*/ 3179975 w 3652437"/>
                  <a:gd name="connsiteY15" fmla="*/ 1575229 h 1808752"/>
                  <a:gd name="connsiteX16" fmla="*/ 3299037 w 3652437"/>
                  <a:gd name="connsiteY16" fmla="*/ 1522841 h 1808752"/>
                  <a:gd name="connsiteX17" fmla="*/ 3380000 w 3652437"/>
                  <a:gd name="connsiteY17" fmla="*/ 1456166 h 1808752"/>
                  <a:gd name="connsiteX18" fmla="*/ 3465725 w 3652437"/>
                  <a:gd name="connsiteY18" fmla="*/ 1356154 h 1808752"/>
                  <a:gd name="connsiteX19" fmla="*/ 3537163 w 3652437"/>
                  <a:gd name="connsiteY19" fmla="*/ 1208516 h 1808752"/>
                  <a:gd name="connsiteX20" fmla="*/ 3551450 w 3652437"/>
                  <a:gd name="connsiteY20" fmla="*/ 1046591 h 1808752"/>
                  <a:gd name="connsiteX21" fmla="*/ 3489537 w 3652437"/>
                  <a:gd name="connsiteY21" fmla="*/ 870379 h 1808752"/>
                  <a:gd name="connsiteX22" fmla="*/ 3380000 w 3652437"/>
                  <a:gd name="connsiteY22" fmla="*/ 741791 h 1808752"/>
                  <a:gd name="connsiteX23" fmla="*/ 3265700 w 3652437"/>
                  <a:gd name="connsiteY23" fmla="*/ 632254 h 1808752"/>
                  <a:gd name="connsiteX24" fmla="*/ 3151400 w 3652437"/>
                  <a:gd name="connsiteY24" fmla="*/ 522716 h 1808752"/>
                  <a:gd name="connsiteX25" fmla="*/ 3046625 w 3652437"/>
                  <a:gd name="connsiteY25" fmla="*/ 403654 h 1808752"/>
                  <a:gd name="connsiteX26" fmla="*/ 2979949 w 3652437"/>
                  <a:gd name="connsiteY26" fmla="*/ 294116 h 1808752"/>
                  <a:gd name="connsiteX27" fmla="*/ 2932325 w 3652437"/>
                  <a:gd name="connsiteY27" fmla="*/ 165529 h 1808752"/>
                  <a:gd name="connsiteX28" fmla="*/ 2903750 w 3652437"/>
                  <a:gd name="connsiteY28" fmla="*/ 60754 h 1808752"/>
                  <a:gd name="connsiteX29" fmla="*/ 2889462 w 3652437"/>
                  <a:gd name="connsiteY29" fmla="*/ 8366 h 1808752"/>
                  <a:gd name="connsiteX30" fmla="*/ 2984712 w 3652437"/>
                  <a:gd name="connsiteY30" fmla="*/ 13129 h 1808752"/>
                  <a:gd name="connsiteX31" fmla="*/ 3018050 w 3652437"/>
                  <a:gd name="connsiteY31" fmla="*/ 132191 h 1808752"/>
                  <a:gd name="connsiteX32" fmla="*/ 3075200 w 3652437"/>
                  <a:gd name="connsiteY32" fmla="*/ 275066 h 1808752"/>
                  <a:gd name="connsiteX33" fmla="*/ 3141875 w 3652437"/>
                  <a:gd name="connsiteY33" fmla="*/ 379841 h 1808752"/>
                  <a:gd name="connsiteX34" fmla="*/ 3222837 w 3652437"/>
                  <a:gd name="connsiteY34" fmla="*/ 465566 h 1808752"/>
                  <a:gd name="connsiteX35" fmla="*/ 3303800 w 3652437"/>
                  <a:gd name="connsiteY35" fmla="*/ 546529 h 1808752"/>
                  <a:gd name="connsiteX36" fmla="*/ 3413338 w 3652437"/>
                  <a:gd name="connsiteY36" fmla="*/ 641779 h 1808752"/>
                  <a:gd name="connsiteX37" fmla="*/ 3508588 w 3652437"/>
                  <a:gd name="connsiteY37" fmla="*/ 732266 h 1808752"/>
                  <a:gd name="connsiteX38" fmla="*/ 3613362 w 3652437"/>
                  <a:gd name="connsiteY38" fmla="*/ 894191 h 1808752"/>
                  <a:gd name="connsiteX39" fmla="*/ 3651462 w 3652437"/>
                  <a:gd name="connsiteY39" fmla="*/ 1046591 h 1808752"/>
                  <a:gd name="connsiteX40" fmla="*/ 3627650 w 3652437"/>
                  <a:gd name="connsiteY40" fmla="*/ 1256141 h 1808752"/>
                  <a:gd name="connsiteX41" fmla="*/ 3494300 w 3652437"/>
                  <a:gd name="connsiteY41" fmla="*/ 1479979 h 1808752"/>
                  <a:gd name="connsiteX42" fmla="*/ 3308562 w 3652437"/>
                  <a:gd name="connsiteY42" fmla="*/ 1618091 h 1808752"/>
                  <a:gd name="connsiteX43" fmla="*/ 3108537 w 3652437"/>
                  <a:gd name="connsiteY43" fmla="*/ 1689529 h 1808752"/>
                  <a:gd name="connsiteX44" fmla="*/ 2889462 w 3652437"/>
                  <a:gd name="connsiteY44" fmla="*/ 1680004 h 1808752"/>
                  <a:gd name="connsiteX45" fmla="*/ 2622762 w 3652437"/>
                  <a:gd name="connsiteY45" fmla="*/ 1608566 h 1808752"/>
                  <a:gd name="connsiteX46" fmla="*/ 2417974 w 3652437"/>
                  <a:gd name="connsiteY46" fmla="*/ 1532366 h 1808752"/>
                  <a:gd name="connsiteX47" fmla="*/ 2141750 w 3652437"/>
                  <a:gd name="connsiteY47" fmla="*/ 1446641 h 1808752"/>
                  <a:gd name="connsiteX48" fmla="*/ 1889337 w 3652437"/>
                  <a:gd name="connsiteY48" fmla="*/ 1403779 h 1808752"/>
                  <a:gd name="connsiteX49" fmla="*/ 1670262 w 3652437"/>
                  <a:gd name="connsiteY49" fmla="*/ 1384729 h 1808752"/>
                  <a:gd name="connsiteX50" fmla="*/ 1479762 w 3652437"/>
                  <a:gd name="connsiteY50" fmla="*/ 1384729 h 1808752"/>
                  <a:gd name="connsiteX51" fmla="*/ 1108287 w 3652437"/>
                  <a:gd name="connsiteY51" fmla="*/ 1432354 h 1808752"/>
                  <a:gd name="connsiteX52" fmla="*/ 803487 w 3652437"/>
                  <a:gd name="connsiteY52" fmla="*/ 1503791 h 1808752"/>
                  <a:gd name="connsiteX53" fmla="*/ 493925 w 3652437"/>
                  <a:gd name="connsiteY53" fmla="*/ 1603804 h 1808752"/>
                  <a:gd name="connsiteX54" fmla="*/ 289137 w 3652437"/>
                  <a:gd name="connsiteY54" fmla="*/ 1684766 h 1808752"/>
                  <a:gd name="connsiteX55" fmla="*/ 165312 w 3652437"/>
                  <a:gd name="connsiteY55" fmla="*/ 1746679 h 1808752"/>
                  <a:gd name="connsiteX56" fmla="*/ 46250 w 3652437"/>
                  <a:gd name="connsiteY56" fmla="*/ 1808591 h 1808752"/>
                  <a:gd name="connsiteX57" fmla="*/ 8150 w 3652437"/>
                  <a:gd name="connsiteY57" fmla="*/ 1727629 h 1808752"/>
                  <a:gd name="connsiteX0" fmla="*/ 8150 w 3652437"/>
                  <a:gd name="connsiteY0" fmla="*/ 1728787 h 1809910"/>
                  <a:gd name="connsiteX1" fmla="*/ 193888 w 3652437"/>
                  <a:gd name="connsiteY1" fmla="*/ 1628774 h 1809910"/>
                  <a:gd name="connsiteX2" fmla="*/ 379625 w 3652437"/>
                  <a:gd name="connsiteY2" fmla="*/ 1547812 h 1809910"/>
                  <a:gd name="connsiteX3" fmla="*/ 574887 w 3652437"/>
                  <a:gd name="connsiteY3" fmla="*/ 1476374 h 1809910"/>
                  <a:gd name="connsiteX4" fmla="*/ 760625 w 3652437"/>
                  <a:gd name="connsiteY4" fmla="*/ 1419224 h 1809910"/>
                  <a:gd name="connsiteX5" fmla="*/ 993987 w 3652437"/>
                  <a:gd name="connsiteY5" fmla="*/ 1362074 h 1809910"/>
                  <a:gd name="connsiteX6" fmla="*/ 1236875 w 3652437"/>
                  <a:gd name="connsiteY6" fmla="*/ 1319212 h 1809910"/>
                  <a:gd name="connsiteX7" fmla="*/ 1494050 w 3652437"/>
                  <a:gd name="connsiteY7" fmla="*/ 1295399 h 1809910"/>
                  <a:gd name="connsiteX8" fmla="*/ 1746462 w 3652437"/>
                  <a:gd name="connsiteY8" fmla="*/ 1295399 h 1809910"/>
                  <a:gd name="connsiteX9" fmla="*/ 1927437 w 3652437"/>
                  <a:gd name="connsiteY9" fmla="*/ 1314449 h 1809910"/>
                  <a:gd name="connsiteX10" fmla="*/ 2136987 w 3652437"/>
                  <a:gd name="connsiteY10" fmla="*/ 1357312 h 1809910"/>
                  <a:gd name="connsiteX11" fmla="*/ 2351300 w 3652437"/>
                  <a:gd name="connsiteY11" fmla="*/ 1428749 h 1809910"/>
                  <a:gd name="connsiteX12" fmla="*/ 2556087 w 3652437"/>
                  <a:gd name="connsiteY12" fmla="*/ 1500187 h 1809910"/>
                  <a:gd name="connsiteX13" fmla="*/ 2760875 w 3652437"/>
                  <a:gd name="connsiteY13" fmla="*/ 1571624 h 1809910"/>
                  <a:gd name="connsiteX14" fmla="*/ 3003762 w 3652437"/>
                  <a:gd name="connsiteY14" fmla="*/ 1604962 h 1809910"/>
                  <a:gd name="connsiteX15" fmla="*/ 3179975 w 3652437"/>
                  <a:gd name="connsiteY15" fmla="*/ 1576387 h 1809910"/>
                  <a:gd name="connsiteX16" fmla="*/ 3299037 w 3652437"/>
                  <a:gd name="connsiteY16" fmla="*/ 1523999 h 1809910"/>
                  <a:gd name="connsiteX17" fmla="*/ 3380000 w 3652437"/>
                  <a:gd name="connsiteY17" fmla="*/ 1457324 h 1809910"/>
                  <a:gd name="connsiteX18" fmla="*/ 3465725 w 3652437"/>
                  <a:gd name="connsiteY18" fmla="*/ 1357312 h 1809910"/>
                  <a:gd name="connsiteX19" fmla="*/ 3537163 w 3652437"/>
                  <a:gd name="connsiteY19" fmla="*/ 1209674 h 1809910"/>
                  <a:gd name="connsiteX20" fmla="*/ 3551450 w 3652437"/>
                  <a:gd name="connsiteY20" fmla="*/ 1047749 h 1809910"/>
                  <a:gd name="connsiteX21" fmla="*/ 3489537 w 3652437"/>
                  <a:gd name="connsiteY21" fmla="*/ 871537 h 1809910"/>
                  <a:gd name="connsiteX22" fmla="*/ 3380000 w 3652437"/>
                  <a:gd name="connsiteY22" fmla="*/ 742949 h 1809910"/>
                  <a:gd name="connsiteX23" fmla="*/ 3265700 w 3652437"/>
                  <a:gd name="connsiteY23" fmla="*/ 633412 h 1809910"/>
                  <a:gd name="connsiteX24" fmla="*/ 3151400 w 3652437"/>
                  <a:gd name="connsiteY24" fmla="*/ 523874 h 1809910"/>
                  <a:gd name="connsiteX25" fmla="*/ 3046625 w 3652437"/>
                  <a:gd name="connsiteY25" fmla="*/ 404812 h 1809910"/>
                  <a:gd name="connsiteX26" fmla="*/ 2979949 w 3652437"/>
                  <a:gd name="connsiteY26" fmla="*/ 295274 h 1809910"/>
                  <a:gd name="connsiteX27" fmla="*/ 2932325 w 3652437"/>
                  <a:gd name="connsiteY27" fmla="*/ 166687 h 1809910"/>
                  <a:gd name="connsiteX28" fmla="*/ 2903750 w 3652437"/>
                  <a:gd name="connsiteY28" fmla="*/ 80962 h 1809910"/>
                  <a:gd name="connsiteX29" fmla="*/ 2889462 w 3652437"/>
                  <a:gd name="connsiteY29" fmla="*/ 9524 h 1809910"/>
                  <a:gd name="connsiteX30" fmla="*/ 2984712 w 3652437"/>
                  <a:gd name="connsiteY30" fmla="*/ 14287 h 1809910"/>
                  <a:gd name="connsiteX31" fmla="*/ 3018050 w 3652437"/>
                  <a:gd name="connsiteY31" fmla="*/ 133349 h 1809910"/>
                  <a:gd name="connsiteX32" fmla="*/ 3075200 w 3652437"/>
                  <a:gd name="connsiteY32" fmla="*/ 276224 h 1809910"/>
                  <a:gd name="connsiteX33" fmla="*/ 3141875 w 3652437"/>
                  <a:gd name="connsiteY33" fmla="*/ 380999 h 1809910"/>
                  <a:gd name="connsiteX34" fmla="*/ 3222837 w 3652437"/>
                  <a:gd name="connsiteY34" fmla="*/ 466724 h 1809910"/>
                  <a:gd name="connsiteX35" fmla="*/ 3303800 w 3652437"/>
                  <a:gd name="connsiteY35" fmla="*/ 547687 h 1809910"/>
                  <a:gd name="connsiteX36" fmla="*/ 3413338 w 3652437"/>
                  <a:gd name="connsiteY36" fmla="*/ 642937 h 1809910"/>
                  <a:gd name="connsiteX37" fmla="*/ 3508588 w 3652437"/>
                  <a:gd name="connsiteY37" fmla="*/ 733424 h 1809910"/>
                  <a:gd name="connsiteX38" fmla="*/ 3613362 w 3652437"/>
                  <a:gd name="connsiteY38" fmla="*/ 895349 h 1809910"/>
                  <a:gd name="connsiteX39" fmla="*/ 3651462 w 3652437"/>
                  <a:gd name="connsiteY39" fmla="*/ 1047749 h 1809910"/>
                  <a:gd name="connsiteX40" fmla="*/ 3627650 w 3652437"/>
                  <a:gd name="connsiteY40" fmla="*/ 1257299 h 1809910"/>
                  <a:gd name="connsiteX41" fmla="*/ 3494300 w 3652437"/>
                  <a:gd name="connsiteY41" fmla="*/ 1481137 h 1809910"/>
                  <a:gd name="connsiteX42" fmla="*/ 3308562 w 3652437"/>
                  <a:gd name="connsiteY42" fmla="*/ 1619249 h 1809910"/>
                  <a:gd name="connsiteX43" fmla="*/ 3108537 w 3652437"/>
                  <a:gd name="connsiteY43" fmla="*/ 1690687 h 1809910"/>
                  <a:gd name="connsiteX44" fmla="*/ 2889462 w 3652437"/>
                  <a:gd name="connsiteY44" fmla="*/ 1681162 h 1809910"/>
                  <a:gd name="connsiteX45" fmla="*/ 2622762 w 3652437"/>
                  <a:gd name="connsiteY45" fmla="*/ 1609724 h 1809910"/>
                  <a:gd name="connsiteX46" fmla="*/ 2417974 w 3652437"/>
                  <a:gd name="connsiteY46" fmla="*/ 1533524 h 1809910"/>
                  <a:gd name="connsiteX47" fmla="*/ 2141750 w 3652437"/>
                  <a:gd name="connsiteY47" fmla="*/ 1447799 h 1809910"/>
                  <a:gd name="connsiteX48" fmla="*/ 1889337 w 3652437"/>
                  <a:gd name="connsiteY48" fmla="*/ 1404937 h 1809910"/>
                  <a:gd name="connsiteX49" fmla="*/ 1670262 w 3652437"/>
                  <a:gd name="connsiteY49" fmla="*/ 1385887 h 1809910"/>
                  <a:gd name="connsiteX50" fmla="*/ 1479762 w 3652437"/>
                  <a:gd name="connsiteY50" fmla="*/ 1385887 h 1809910"/>
                  <a:gd name="connsiteX51" fmla="*/ 1108287 w 3652437"/>
                  <a:gd name="connsiteY51" fmla="*/ 1433512 h 1809910"/>
                  <a:gd name="connsiteX52" fmla="*/ 803487 w 3652437"/>
                  <a:gd name="connsiteY52" fmla="*/ 1504949 h 1809910"/>
                  <a:gd name="connsiteX53" fmla="*/ 493925 w 3652437"/>
                  <a:gd name="connsiteY53" fmla="*/ 1604962 h 1809910"/>
                  <a:gd name="connsiteX54" fmla="*/ 289137 w 3652437"/>
                  <a:gd name="connsiteY54" fmla="*/ 1685924 h 1809910"/>
                  <a:gd name="connsiteX55" fmla="*/ 165312 w 3652437"/>
                  <a:gd name="connsiteY55" fmla="*/ 1747837 h 1809910"/>
                  <a:gd name="connsiteX56" fmla="*/ 46250 w 3652437"/>
                  <a:gd name="connsiteY56" fmla="*/ 1809749 h 1809910"/>
                  <a:gd name="connsiteX57" fmla="*/ 8150 w 3652437"/>
                  <a:gd name="connsiteY57" fmla="*/ 1728787 h 1809910"/>
                  <a:gd name="connsiteX0" fmla="*/ 8150 w 3652437"/>
                  <a:gd name="connsiteY0" fmla="*/ 1722624 h 1803747"/>
                  <a:gd name="connsiteX1" fmla="*/ 193888 w 3652437"/>
                  <a:gd name="connsiteY1" fmla="*/ 1622611 h 1803747"/>
                  <a:gd name="connsiteX2" fmla="*/ 379625 w 3652437"/>
                  <a:gd name="connsiteY2" fmla="*/ 1541649 h 1803747"/>
                  <a:gd name="connsiteX3" fmla="*/ 574887 w 3652437"/>
                  <a:gd name="connsiteY3" fmla="*/ 1470211 h 1803747"/>
                  <a:gd name="connsiteX4" fmla="*/ 760625 w 3652437"/>
                  <a:gd name="connsiteY4" fmla="*/ 1413061 h 1803747"/>
                  <a:gd name="connsiteX5" fmla="*/ 993987 w 3652437"/>
                  <a:gd name="connsiteY5" fmla="*/ 1355911 h 1803747"/>
                  <a:gd name="connsiteX6" fmla="*/ 1236875 w 3652437"/>
                  <a:gd name="connsiteY6" fmla="*/ 1313049 h 1803747"/>
                  <a:gd name="connsiteX7" fmla="*/ 1494050 w 3652437"/>
                  <a:gd name="connsiteY7" fmla="*/ 1289236 h 1803747"/>
                  <a:gd name="connsiteX8" fmla="*/ 1746462 w 3652437"/>
                  <a:gd name="connsiteY8" fmla="*/ 1289236 h 1803747"/>
                  <a:gd name="connsiteX9" fmla="*/ 1927437 w 3652437"/>
                  <a:gd name="connsiteY9" fmla="*/ 1308286 h 1803747"/>
                  <a:gd name="connsiteX10" fmla="*/ 2136987 w 3652437"/>
                  <a:gd name="connsiteY10" fmla="*/ 1351149 h 1803747"/>
                  <a:gd name="connsiteX11" fmla="*/ 2351300 w 3652437"/>
                  <a:gd name="connsiteY11" fmla="*/ 1422586 h 1803747"/>
                  <a:gd name="connsiteX12" fmla="*/ 2556087 w 3652437"/>
                  <a:gd name="connsiteY12" fmla="*/ 1494024 h 1803747"/>
                  <a:gd name="connsiteX13" fmla="*/ 2760875 w 3652437"/>
                  <a:gd name="connsiteY13" fmla="*/ 1565461 h 1803747"/>
                  <a:gd name="connsiteX14" fmla="*/ 3003762 w 3652437"/>
                  <a:gd name="connsiteY14" fmla="*/ 1598799 h 1803747"/>
                  <a:gd name="connsiteX15" fmla="*/ 3179975 w 3652437"/>
                  <a:gd name="connsiteY15" fmla="*/ 1570224 h 1803747"/>
                  <a:gd name="connsiteX16" fmla="*/ 3299037 w 3652437"/>
                  <a:gd name="connsiteY16" fmla="*/ 1517836 h 1803747"/>
                  <a:gd name="connsiteX17" fmla="*/ 3380000 w 3652437"/>
                  <a:gd name="connsiteY17" fmla="*/ 1451161 h 1803747"/>
                  <a:gd name="connsiteX18" fmla="*/ 3465725 w 3652437"/>
                  <a:gd name="connsiteY18" fmla="*/ 1351149 h 1803747"/>
                  <a:gd name="connsiteX19" fmla="*/ 3537163 w 3652437"/>
                  <a:gd name="connsiteY19" fmla="*/ 1203511 h 1803747"/>
                  <a:gd name="connsiteX20" fmla="*/ 3551450 w 3652437"/>
                  <a:gd name="connsiteY20" fmla="*/ 1041586 h 1803747"/>
                  <a:gd name="connsiteX21" fmla="*/ 3489537 w 3652437"/>
                  <a:gd name="connsiteY21" fmla="*/ 865374 h 1803747"/>
                  <a:gd name="connsiteX22" fmla="*/ 3380000 w 3652437"/>
                  <a:gd name="connsiteY22" fmla="*/ 736786 h 1803747"/>
                  <a:gd name="connsiteX23" fmla="*/ 3265700 w 3652437"/>
                  <a:gd name="connsiteY23" fmla="*/ 627249 h 1803747"/>
                  <a:gd name="connsiteX24" fmla="*/ 3151400 w 3652437"/>
                  <a:gd name="connsiteY24" fmla="*/ 517711 h 1803747"/>
                  <a:gd name="connsiteX25" fmla="*/ 3046625 w 3652437"/>
                  <a:gd name="connsiteY25" fmla="*/ 398649 h 1803747"/>
                  <a:gd name="connsiteX26" fmla="*/ 2979949 w 3652437"/>
                  <a:gd name="connsiteY26" fmla="*/ 289111 h 1803747"/>
                  <a:gd name="connsiteX27" fmla="*/ 2932325 w 3652437"/>
                  <a:gd name="connsiteY27" fmla="*/ 160524 h 1803747"/>
                  <a:gd name="connsiteX28" fmla="*/ 2903750 w 3652437"/>
                  <a:gd name="connsiteY28" fmla="*/ 74799 h 1803747"/>
                  <a:gd name="connsiteX29" fmla="*/ 2894224 w 3652437"/>
                  <a:gd name="connsiteY29" fmla="*/ 17649 h 1803747"/>
                  <a:gd name="connsiteX30" fmla="*/ 2984712 w 3652437"/>
                  <a:gd name="connsiteY30" fmla="*/ 8124 h 1803747"/>
                  <a:gd name="connsiteX31" fmla="*/ 3018050 w 3652437"/>
                  <a:gd name="connsiteY31" fmla="*/ 127186 h 1803747"/>
                  <a:gd name="connsiteX32" fmla="*/ 3075200 w 3652437"/>
                  <a:gd name="connsiteY32" fmla="*/ 270061 h 1803747"/>
                  <a:gd name="connsiteX33" fmla="*/ 3141875 w 3652437"/>
                  <a:gd name="connsiteY33" fmla="*/ 374836 h 1803747"/>
                  <a:gd name="connsiteX34" fmla="*/ 3222837 w 3652437"/>
                  <a:gd name="connsiteY34" fmla="*/ 460561 h 1803747"/>
                  <a:gd name="connsiteX35" fmla="*/ 3303800 w 3652437"/>
                  <a:gd name="connsiteY35" fmla="*/ 541524 h 1803747"/>
                  <a:gd name="connsiteX36" fmla="*/ 3413338 w 3652437"/>
                  <a:gd name="connsiteY36" fmla="*/ 636774 h 1803747"/>
                  <a:gd name="connsiteX37" fmla="*/ 3508588 w 3652437"/>
                  <a:gd name="connsiteY37" fmla="*/ 727261 h 1803747"/>
                  <a:gd name="connsiteX38" fmla="*/ 3613362 w 3652437"/>
                  <a:gd name="connsiteY38" fmla="*/ 889186 h 1803747"/>
                  <a:gd name="connsiteX39" fmla="*/ 3651462 w 3652437"/>
                  <a:gd name="connsiteY39" fmla="*/ 1041586 h 1803747"/>
                  <a:gd name="connsiteX40" fmla="*/ 3627650 w 3652437"/>
                  <a:gd name="connsiteY40" fmla="*/ 1251136 h 1803747"/>
                  <a:gd name="connsiteX41" fmla="*/ 3494300 w 3652437"/>
                  <a:gd name="connsiteY41" fmla="*/ 1474974 h 1803747"/>
                  <a:gd name="connsiteX42" fmla="*/ 3308562 w 3652437"/>
                  <a:gd name="connsiteY42" fmla="*/ 1613086 h 1803747"/>
                  <a:gd name="connsiteX43" fmla="*/ 3108537 w 3652437"/>
                  <a:gd name="connsiteY43" fmla="*/ 1684524 h 1803747"/>
                  <a:gd name="connsiteX44" fmla="*/ 2889462 w 3652437"/>
                  <a:gd name="connsiteY44" fmla="*/ 1674999 h 1803747"/>
                  <a:gd name="connsiteX45" fmla="*/ 2622762 w 3652437"/>
                  <a:gd name="connsiteY45" fmla="*/ 1603561 h 1803747"/>
                  <a:gd name="connsiteX46" fmla="*/ 2417974 w 3652437"/>
                  <a:gd name="connsiteY46" fmla="*/ 1527361 h 1803747"/>
                  <a:gd name="connsiteX47" fmla="*/ 2141750 w 3652437"/>
                  <a:gd name="connsiteY47" fmla="*/ 1441636 h 1803747"/>
                  <a:gd name="connsiteX48" fmla="*/ 1889337 w 3652437"/>
                  <a:gd name="connsiteY48" fmla="*/ 1398774 h 1803747"/>
                  <a:gd name="connsiteX49" fmla="*/ 1670262 w 3652437"/>
                  <a:gd name="connsiteY49" fmla="*/ 1379724 h 1803747"/>
                  <a:gd name="connsiteX50" fmla="*/ 1479762 w 3652437"/>
                  <a:gd name="connsiteY50" fmla="*/ 1379724 h 1803747"/>
                  <a:gd name="connsiteX51" fmla="*/ 1108287 w 3652437"/>
                  <a:gd name="connsiteY51" fmla="*/ 1427349 h 1803747"/>
                  <a:gd name="connsiteX52" fmla="*/ 803487 w 3652437"/>
                  <a:gd name="connsiteY52" fmla="*/ 1498786 h 1803747"/>
                  <a:gd name="connsiteX53" fmla="*/ 493925 w 3652437"/>
                  <a:gd name="connsiteY53" fmla="*/ 1598799 h 1803747"/>
                  <a:gd name="connsiteX54" fmla="*/ 289137 w 3652437"/>
                  <a:gd name="connsiteY54" fmla="*/ 1679761 h 1803747"/>
                  <a:gd name="connsiteX55" fmla="*/ 165312 w 3652437"/>
                  <a:gd name="connsiteY55" fmla="*/ 1741674 h 1803747"/>
                  <a:gd name="connsiteX56" fmla="*/ 46250 w 3652437"/>
                  <a:gd name="connsiteY56" fmla="*/ 1803586 h 1803747"/>
                  <a:gd name="connsiteX57" fmla="*/ 8150 w 3652437"/>
                  <a:gd name="connsiteY57" fmla="*/ 1722624 h 180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652437" h="1803747">
                    <a:moveTo>
                      <a:pt x="8150" y="1722624"/>
                    </a:moveTo>
                    <a:cubicBezTo>
                      <a:pt x="32756" y="1692462"/>
                      <a:pt x="131976" y="1652773"/>
                      <a:pt x="193888" y="1622611"/>
                    </a:cubicBezTo>
                    <a:cubicBezTo>
                      <a:pt x="255800" y="1592449"/>
                      <a:pt x="316125" y="1567049"/>
                      <a:pt x="379625" y="1541649"/>
                    </a:cubicBezTo>
                    <a:cubicBezTo>
                      <a:pt x="443125" y="1516249"/>
                      <a:pt x="511387" y="1491642"/>
                      <a:pt x="574887" y="1470211"/>
                    </a:cubicBezTo>
                    <a:cubicBezTo>
                      <a:pt x="638387" y="1448780"/>
                      <a:pt x="690775" y="1432111"/>
                      <a:pt x="760625" y="1413061"/>
                    </a:cubicBezTo>
                    <a:cubicBezTo>
                      <a:pt x="830475" y="1394011"/>
                      <a:pt x="914612" y="1372580"/>
                      <a:pt x="993987" y="1355911"/>
                    </a:cubicBezTo>
                    <a:cubicBezTo>
                      <a:pt x="1073362" y="1339242"/>
                      <a:pt x="1153531" y="1324161"/>
                      <a:pt x="1236875" y="1313049"/>
                    </a:cubicBezTo>
                    <a:cubicBezTo>
                      <a:pt x="1320219" y="1301936"/>
                      <a:pt x="1409119" y="1293205"/>
                      <a:pt x="1494050" y="1289236"/>
                    </a:cubicBezTo>
                    <a:cubicBezTo>
                      <a:pt x="1578981" y="1285267"/>
                      <a:pt x="1674231" y="1286061"/>
                      <a:pt x="1746462" y="1289236"/>
                    </a:cubicBezTo>
                    <a:cubicBezTo>
                      <a:pt x="1818693" y="1292411"/>
                      <a:pt x="1862349" y="1297967"/>
                      <a:pt x="1927437" y="1308286"/>
                    </a:cubicBezTo>
                    <a:cubicBezTo>
                      <a:pt x="1992525" y="1318605"/>
                      <a:pt x="2066343" y="1332099"/>
                      <a:pt x="2136987" y="1351149"/>
                    </a:cubicBezTo>
                    <a:cubicBezTo>
                      <a:pt x="2207631" y="1370199"/>
                      <a:pt x="2281450" y="1398774"/>
                      <a:pt x="2351300" y="1422586"/>
                    </a:cubicBezTo>
                    <a:lnTo>
                      <a:pt x="2556087" y="1494024"/>
                    </a:lnTo>
                    <a:cubicBezTo>
                      <a:pt x="2624350" y="1517836"/>
                      <a:pt x="2686263" y="1547999"/>
                      <a:pt x="2760875" y="1565461"/>
                    </a:cubicBezTo>
                    <a:cubicBezTo>
                      <a:pt x="2835487" y="1582923"/>
                      <a:pt x="2933912" y="1598005"/>
                      <a:pt x="3003762" y="1598799"/>
                    </a:cubicBezTo>
                    <a:cubicBezTo>
                      <a:pt x="3073612" y="1599593"/>
                      <a:pt x="3130763" y="1583718"/>
                      <a:pt x="3179975" y="1570224"/>
                    </a:cubicBezTo>
                    <a:cubicBezTo>
                      <a:pt x="3229188" y="1556730"/>
                      <a:pt x="3265700" y="1537680"/>
                      <a:pt x="3299037" y="1517836"/>
                    </a:cubicBezTo>
                    <a:cubicBezTo>
                      <a:pt x="3332374" y="1497992"/>
                      <a:pt x="3352219" y="1478942"/>
                      <a:pt x="3380000" y="1451161"/>
                    </a:cubicBezTo>
                    <a:cubicBezTo>
                      <a:pt x="3407781" y="1423380"/>
                      <a:pt x="3439531" y="1392424"/>
                      <a:pt x="3465725" y="1351149"/>
                    </a:cubicBezTo>
                    <a:cubicBezTo>
                      <a:pt x="3491919" y="1309874"/>
                      <a:pt x="3522876" y="1255105"/>
                      <a:pt x="3537163" y="1203511"/>
                    </a:cubicBezTo>
                    <a:cubicBezTo>
                      <a:pt x="3551450" y="1151917"/>
                      <a:pt x="3559388" y="1097942"/>
                      <a:pt x="3551450" y="1041586"/>
                    </a:cubicBezTo>
                    <a:cubicBezTo>
                      <a:pt x="3543512" y="985230"/>
                      <a:pt x="3518112" y="916174"/>
                      <a:pt x="3489537" y="865374"/>
                    </a:cubicBezTo>
                    <a:cubicBezTo>
                      <a:pt x="3460962" y="814574"/>
                      <a:pt x="3417306" y="776473"/>
                      <a:pt x="3380000" y="736786"/>
                    </a:cubicBezTo>
                    <a:cubicBezTo>
                      <a:pt x="3342694" y="697099"/>
                      <a:pt x="3303800" y="663761"/>
                      <a:pt x="3265700" y="627249"/>
                    </a:cubicBezTo>
                    <a:cubicBezTo>
                      <a:pt x="3227600" y="590737"/>
                      <a:pt x="3187912" y="555811"/>
                      <a:pt x="3151400" y="517711"/>
                    </a:cubicBezTo>
                    <a:cubicBezTo>
                      <a:pt x="3114888" y="479611"/>
                      <a:pt x="3075200" y="436749"/>
                      <a:pt x="3046625" y="398649"/>
                    </a:cubicBezTo>
                    <a:cubicBezTo>
                      <a:pt x="3018050" y="360549"/>
                      <a:pt x="2998999" y="328799"/>
                      <a:pt x="2979949" y="289111"/>
                    </a:cubicBezTo>
                    <a:cubicBezTo>
                      <a:pt x="2960899" y="249423"/>
                      <a:pt x="2945025" y="196243"/>
                      <a:pt x="2932325" y="160524"/>
                    </a:cubicBezTo>
                    <a:cubicBezTo>
                      <a:pt x="2919625" y="124805"/>
                      <a:pt x="2910100" y="98612"/>
                      <a:pt x="2903750" y="74799"/>
                    </a:cubicBezTo>
                    <a:cubicBezTo>
                      <a:pt x="2897400" y="50986"/>
                      <a:pt x="2880730" y="28762"/>
                      <a:pt x="2894224" y="17649"/>
                    </a:cubicBezTo>
                    <a:cubicBezTo>
                      <a:pt x="2907718" y="6536"/>
                      <a:pt x="2964074" y="-10132"/>
                      <a:pt x="2984712" y="8124"/>
                    </a:cubicBezTo>
                    <a:cubicBezTo>
                      <a:pt x="3005350" y="26380"/>
                      <a:pt x="3002969" y="83530"/>
                      <a:pt x="3018050" y="127186"/>
                    </a:cubicBezTo>
                    <a:cubicBezTo>
                      <a:pt x="3033131" y="170842"/>
                      <a:pt x="3054563" y="228786"/>
                      <a:pt x="3075200" y="270061"/>
                    </a:cubicBezTo>
                    <a:cubicBezTo>
                      <a:pt x="3095838" y="311336"/>
                      <a:pt x="3117269" y="343086"/>
                      <a:pt x="3141875" y="374836"/>
                    </a:cubicBezTo>
                    <a:cubicBezTo>
                      <a:pt x="3166481" y="406586"/>
                      <a:pt x="3195850" y="432780"/>
                      <a:pt x="3222837" y="460561"/>
                    </a:cubicBezTo>
                    <a:cubicBezTo>
                      <a:pt x="3249824" y="488342"/>
                      <a:pt x="3272050" y="512155"/>
                      <a:pt x="3303800" y="541524"/>
                    </a:cubicBezTo>
                    <a:cubicBezTo>
                      <a:pt x="3335550" y="570893"/>
                      <a:pt x="3379207" y="605818"/>
                      <a:pt x="3413338" y="636774"/>
                    </a:cubicBezTo>
                    <a:cubicBezTo>
                      <a:pt x="3447469" y="667730"/>
                      <a:pt x="3475251" y="685192"/>
                      <a:pt x="3508588" y="727261"/>
                    </a:cubicBezTo>
                    <a:cubicBezTo>
                      <a:pt x="3541925" y="769330"/>
                      <a:pt x="3589550" y="836799"/>
                      <a:pt x="3613362" y="889186"/>
                    </a:cubicBezTo>
                    <a:cubicBezTo>
                      <a:pt x="3637174" y="941573"/>
                      <a:pt x="3649081" y="981261"/>
                      <a:pt x="3651462" y="1041586"/>
                    </a:cubicBezTo>
                    <a:cubicBezTo>
                      <a:pt x="3653843" y="1101911"/>
                      <a:pt x="3653844" y="1178905"/>
                      <a:pt x="3627650" y="1251136"/>
                    </a:cubicBezTo>
                    <a:cubicBezTo>
                      <a:pt x="3601456" y="1323367"/>
                      <a:pt x="3547481" y="1414649"/>
                      <a:pt x="3494300" y="1474974"/>
                    </a:cubicBezTo>
                    <a:cubicBezTo>
                      <a:pt x="3441119" y="1535299"/>
                      <a:pt x="3372856" y="1578161"/>
                      <a:pt x="3308562" y="1613086"/>
                    </a:cubicBezTo>
                    <a:cubicBezTo>
                      <a:pt x="3244268" y="1648011"/>
                      <a:pt x="3178387" y="1674205"/>
                      <a:pt x="3108537" y="1684524"/>
                    </a:cubicBezTo>
                    <a:cubicBezTo>
                      <a:pt x="3038687" y="1694843"/>
                      <a:pt x="2970424" y="1688493"/>
                      <a:pt x="2889462" y="1674999"/>
                    </a:cubicBezTo>
                    <a:cubicBezTo>
                      <a:pt x="2808500" y="1661505"/>
                      <a:pt x="2701343" y="1628167"/>
                      <a:pt x="2622762" y="1603561"/>
                    </a:cubicBezTo>
                    <a:cubicBezTo>
                      <a:pt x="2544181" y="1578955"/>
                      <a:pt x="2498143" y="1554348"/>
                      <a:pt x="2417974" y="1527361"/>
                    </a:cubicBezTo>
                    <a:cubicBezTo>
                      <a:pt x="2337805" y="1500374"/>
                      <a:pt x="2229856" y="1463067"/>
                      <a:pt x="2141750" y="1441636"/>
                    </a:cubicBezTo>
                    <a:cubicBezTo>
                      <a:pt x="2053644" y="1420205"/>
                      <a:pt x="1967918" y="1409093"/>
                      <a:pt x="1889337" y="1398774"/>
                    </a:cubicBezTo>
                    <a:cubicBezTo>
                      <a:pt x="1810756" y="1388455"/>
                      <a:pt x="1738524" y="1382899"/>
                      <a:pt x="1670262" y="1379724"/>
                    </a:cubicBezTo>
                    <a:cubicBezTo>
                      <a:pt x="1602000" y="1376549"/>
                      <a:pt x="1573425" y="1371786"/>
                      <a:pt x="1479762" y="1379724"/>
                    </a:cubicBezTo>
                    <a:cubicBezTo>
                      <a:pt x="1386100" y="1387661"/>
                      <a:pt x="1221000" y="1407505"/>
                      <a:pt x="1108287" y="1427349"/>
                    </a:cubicBezTo>
                    <a:cubicBezTo>
                      <a:pt x="995575" y="1447193"/>
                      <a:pt x="905881" y="1470211"/>
                      <a:pt x="803487" y="1498786"/>
                    </a:cubicBezTo>
                    <a:cubicBezTo>
                      <a:pt x="701093" y="1527361"/>
                      <a:pt x="579650" y="1568637"/>
                      <a:pt x="493925" y="1598799"/>
                    </a:cubicBezTo>
                    <a:cubicBezTo>
                      <a:pt x="408200" y="1628962"/>
                      <a:pt x="343906" y="1655949"/>
                      <a:pt x="289137" y="1679761"/>
                    </a:cubicBezTo>
                    <a:cubicBezTo>
                      <a:pt x="234368" y="1703573"/>
                      <a:pt x="206587" y="1721037"/>
                      <a:pt x="165312" y="1741674"/>
                    </a:cubicBezTo>
                    <a:cubicBezTo>
                      <a:pt x="124037" y="1762312"/>
                      <a:pt x="72444" y="1806761"/>
                      <a:pt x="46250" y="1803586"/>
                    </a:cubicBezTo>
                    <a:cubicBezTo>
                      <a:pt x="20056" y="1800411"/>
                      <a:pt x="-16456" y="1752786"/>
                      <a:pt x="8150" y="1722624"/>
                    </a:cubicBezTo>
                    <a:close/>
                  </a:path>
                </a:pathLst>
              </a:custGeom>
              <a:solidFill>
                <a:srgbClr val="D34817"/>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566" name="AutoShape 5608">
                <a:extLst>
                  <a:ext uri="{FF2B5EF4-FFF2-40B4-BE49-F238E27FC236}">
                    <a16:creationId xmlns:a16="http://schemas.microsoft.com/office/drawing/2014/main" id="{E60895DE-0DF1-276A-2CB2-DBF271A8D132}"/>
                  </a:ext>
                </a:extLst>
              </p:cNvPr>
              <p:cNvSpPr>
                <a:spLocks noChangeArrowheads="1"/>
              </p:cNvSpPr>
              <p:nvPr/>
            </p:nvSpPr>
            <p:spPr bwMode="auto">
              <a:xfrm>
                <a:off x="4076191" y="4817843"/>
                <a:ext cx="17257" cy="88053"/>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67" name="AutoShape 5616">
                <a:extLst>
                  <a:ext uri="{FF2B5EF4-FFF2-40B4-BE49-F238E27FC236}">
                    <a16:creationId xmlns:a16="http://schemas.microsoft.com/office/drawing/2014/main" id="{8BD11DBD-2684-7801-1C98-3F9152EEF5D8}"/>
                  </a:ext>
                </a:extLst>
              </p:cNvPr>
              <p:cNvSpPr>
                <a:spLocks noChangeArrowheads="1"/>
              </p:cNvSpPr>
              <p:nvPr/>
            </p:nvSpPr>
            <p:spPr bwMode="auto">
              <a:xfrm>
                <a:off x="4020104" y="4864009"/>
                <a:ext cx="17257" cy="76795"/>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68" name="Freeform 5656">
                <a:extLst>
                  <a:ext uri="{FF2B5EF4-FFF2-40B4-BE49-F238E27FC236}">
                    <a16:creationId xmlns:a16="http://schemas.microsoft.com/office/drawing/2014/main" id="{004A74AE-02CD-CB2B-377F-74404E304941}"/>
                  </a:ext>
                </a:extLst>
              </p:cNvPr>
              <p:cNvSpPr>
                <a:spLocks noChangeAspect="1"/>
              </p:cNvSpPr>
              <p:nvPr/>
            </p:nvSpPr>
            <p:spPr bwMode="auto">
              <a:xfrm flipH="1">
                <a:off x="3775481" y="4699201"/>
                <a:ext cx="263176" cy="244624"/>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0569" name="AutoShape 5612">
                <a:extLst>
                  <a:ext uri="{FF2B5EF4-FFF2-40B4-BE49-F238E27FC236}">
                    <a16:creationId xmlns:a16="http://schemas.microsoft.com/office/drawing/2014/main" id="{5F0C25BB-A01C-6DB2-DE89-3021D992A11E}"/>
                  </a:ext>
                </a:extLst>
              </p:cNvPr>
              <p:cNvSpPr>
                <a:spLocks noChangeArrowheads="1"/>
              </p:cNvSpPr>
              <p:nvPr/>
            </p:nvSpPr>
            <p:spPr bwMode="auto">
              <a:xfrm>
                <a:off x="4131846" y="4772545"/>
                <a:ext cx="17257" cy="70324"/>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70" name="AutoShape 5623">
                <a:extLst>
                  <a:ext uri="{FF2B5EF4-FFF2-40B4-BE49-F238E27FC236}">
                    <a16:creationId xmlns:a16="http://schemas.microsoft.com/office/drawing/2014/main" id="{1B81397F-2922-0D42-51A0-51881908B5A5}"/>
                  </a:ext>
                </a:extLst>
              </p:cNvPr>
              <p:cNvSpPr>
                <a:spLocks noChangeArrowheads="1"/>
              </p:cNvSpPr>
              <p:nvPr/>
            </p:nvSpPr>
            <p:spPr bwMode="auto">
              <a:xfrm>
                <a:off x="4182540" y="4750973"/>
                <a:ext cx="18552" cy="34083"/>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571" name="任意多边形 211">
                <a:extLst>
                  <a:ext uri="{FF2B5EF4-FFF2-40B4-BE49-F238E27FC236}">
                    <a16:creationId xmlns:a16="http://schemas.microsoft.com/office/drawing/2014/main" id="{DFE33294-B531-BBC9-D30F-F02492EDA040}"/>
                  </a:ext>
                </a:extLst>
              </p:cNvPr>
              <p:cNvSpPr/>
              <p:nvPr/>
            </p:nvSpPr>
            <p:spPr>
              <a:xfrm>
                <a:off x="4139274" y="4700495"/>
                <a:ext cx="1536948" cy="476927"/>
              </a:xfrm>
              <a:custGeom>
                <a:avLst/>
                <a:gdLst>
                  <a:gd name="connsiteX0" fmla="*/ 1569 w 5655320"/>
                  <a:gd name="connsiteY0" fmla="*/ 0 h 1754892"/>
                  <a:gd name="connsiteX1" fmla="*/ 130157 w 5655320"/>
                  <a:gd name="connsiteY1" fmla="*/ 23812 h 1754892"/>
                  <a:gd name="connsiteX2" fmla="*/ 230169 w 5655320"/>
                  <a:gd name="connsiteY2" fmla="*/ 119062 h 1754892"/>
                  <a:gd name="connsiteX3" fmla="*/ 259265 w 5655320"/>
                  <a:gd name="connsiteY3" fmla="*/ 154558 h 1754892"/>
                  <a:gd name="connsiteX4" fmla="*/ 271275 w 5655320"/>
                  <a:gd name="connsiteY4" fmla="*/ 170312 h 1754892"/>
                  <a:gd name="connsiteX5" fmla="*/ 271275 w 5655320"/>
                  <a:gd name="connsiteY5" fmla="*/ 170313 h 1754892"/>
                  <a:gd name="connsiteX6" fmla="*/ 290295 w 5655320"/>
                  <a:gd name="connsiteY6" fmla="*/ 195262 h 1754892"/>
                  <a:gd name="connsiteX7" fmla="*/ 327429 w 5655320"/>
                  <a:gd name="connsiteY7" fmla="*/ 246275 h 1754892"/>
                  <a:gd name="connsiteX8" fmla="*/ 326656 w 5655320"/>
                  <a:gd name="connsiteY8" fmla="*/ 246994 h 1754892"/>
                  <a:gd name="connsiteX9" fmla="*/ 344468 w 5655320"/>
                  <a:gd name="connsiteY9" fmla="*/ 271463 h 1754892"/>
                  <a:gd name="connsiteX10" fmla="*/ 434955 w 5655320"/>
                  <a:gd name="connsiteY10" fmla="*/ 404813 h 1754892"/>
                  <a:gd name="connsiteX11" fmla="*/ 577830 w 5655320"/>
                  <a:gd name="connsiteY11" fmla="*/ 585788 h 1754892"/>
                  <a:gd name="connsiteX12" fmla="*/ 706418 w 5655320"/>
                  <a:gd name="connsiteY12" fmla="*/ 714375 h 1754892"/>
                  <a:gd name="connsiteX13" fmla="*/ 844530 w 5655320"/>
                  <a:gd name="connsiteY13" fmla="*/ 838200 h 1754892"/>
                  <a:gd name="connsiteX14" fmla="*/ 1030267 w 5655320"/>
                  <a:gd name="connsiteY14" fmla="*/ 990600 h 1754892"/>
                  <a:gd name="connsiteX15" fmla="*/ 1192193 w 5655320"/>
                  <a:gd name="connsiteY15" fmla="*/ 1104900 h 1754892"/>
                  <a:gd name="connsiteX16" fmla="*/ 1373167 w 5655320"/>
                  <a:gd name="connsiteY16" fmla="*/ 1214438 h 1754892"/>
                  <a:gd name="connsiteX17" fmla="*/ 1554143 w 5655320"/>
                  <a:gd name="connsiteY17" fmla="*/ 1304925 h 1754892"/>
                  <a:gd name="connsiteX18" fmla="*/ 1787504 w 5655320"/>
                  <a:gd name="connsiteY18" fmla="*/ 1400175 h 1754892"/>
                  <a:gd name="connsiteX19" fmla="*/ 1982767 w 5655320"/>
                  <a:gd name="connsiteY19" fmla="*/ 1471613 h 1754892"/>
                  <a:gd name="connsiteX20" fmla="*/ 2178030 w 5655320"/>
                  <a:gd name="connsiteY20" fmla="*/ 1533525 h 1754892"/>
                  <a:gd name="connsiteX21" fmla="*/ 2368530 w 5655320"/>
                  <a:gd name="connsiteY21" fmla="*/ 1576388 h 1754892"/>
                  <a:gd name="connsiteX22" fmla="*/ 2625705 w 5655320"/>
                  <a:gd name="connsiteY22" fmla="*/ 1624013 h 1754892"/>
                  <a:gd name="connsiteX23" fmla="*/ 2840018 w 5655320"/>
                  <a:gd name="connsiteY23" fmla="*/ 1647825 h 1754892"/>
                  <a:gd name="connsiteX24" fmla="*/ 3097193 w 5655320"/>
                  <a:gd name="connsiteY24" fmla="*/ 1666875 h 1754892"/>
                  <a:gd name="connsiteX25" fmla="*/ 3330555 w 5655320"/>
                  <a:gd name="connsiteY25" fmla="*/ 1662113 h 1754892"/>
                  <a:gd name="connsiteX26" fmla="*/ 3602018 w 5655320"/>
                  <a:gd name="connsiteY26" fmla="*/ 1643063 h 1754892"/>
                  <a:gd name="connsiteX27" fmla="*/ 3835380 w 5655320"/>
                  <a:gd name="connsiteY27" fmla="*/ 1604963 h 1754892"/>
                  <a:gd name="connsiteX28" fmla="*/ 4049693 w 5655320"/>
                  <a:gd name="connsiteY28" fmla="*/ 1557338 h 1754892"/>
                  <a:gd name="connsiteX29" fmla="*/ 4230668 w 5655320"/>
                  <a:gd name="connsiteY29" fmla="*/ 1500188 h 1754892"/>
                  <a:gd name="connsiteX30" fmla="*/ 4454504 w 5655320"/>
                  <a:gd name="connsiteY30" fmla="*/ 1419225 h 1754892"/>
                  <a:gd name="connsiteX31" fmla="*/ 4654530 w 5655320"/>
                  <a:gd name="connsiteY31" fmla="*/ 1333500 h 1754892"/>
                  <a:gd name="connsiteX32" fmla="*/ 4849793 w 5655320"/>
                  <a:gd name="connsiteY32" fmla="*/ 1233488 h 1754892"/>
                  <a:gd name="connsiteX33" fmla="*/ 5030768 w 5655320"/>
                  <a:gd name="connsiteY33" fmla="*/ 1133475 h 1754892"/>
                  <a:gd name="connsiteX34" fmla="*/ 5216505 w 5655320"/>
                  <a:gd name="connsiteY34" fmla="*/ 1019175 h 1754892"/>
                  <a:gd name="connsiteX35" fmla="*/ 5387956 w 5655320"/>
                  <a:gd name="connsiteY35" fmla="*/ 900113 h 1754892"/>
                  <a:gd name="connsiteX36" fmla="*/ 5545118 w 5655320"/>
                  <a:gd name="connsiteY36" fmla="*/ 776288 h 1754892"/>
                  <a:gd name="connsiteX37" fmla="*/ 5599165 w 5655320"/>
                  <a:gd name="connsiteY37" fmla="*/ 726054 h 1754892"/>
                  <a:gd name="connsiteX38" fmla="*/ 5636299 w 5655320"/>
                  <a:gd name="connsiteY38" fmla="*/ 777066 h 1754892"/>
                  <a:gd name="connsiteX39" fmla="*/ 5655320 w 5655320"/>
                  <a:gd name="connsiteY39" fmla="*/ 802017 h 1754892"/>
                  <a:gd name="connsiteX40" fmla="*/ 5623997 w 5655320"/>
                  <a:gd name="connsiteY40" fmla="*/ 831056 h 1754892"/>
                  <a:gd name="connsiteX41" fmla="*/ 5526068 w 5655320"/>
                  <a:gd name="connsiteY41" fmla="*/ 914400 h 1754892"/>
                  <a:gd name="connsiteX42" fmla="*/ 5321280 w 5655320"/>
                  <a:gd name="connsiteY42" fmla="*/ 1062038 h 1754892"/>
                  <a:gd name="connsiteX43" fmla="*/ 5078393 w 5655320"/>
                  <a:gd name="connsiteY43" fmla="*/ 1214438 h 1754892"/>
                  <a:gd name="connsiteX44" fmla="*/ 4773593 w 5655320"/>
                  <a:gd name="connsiteY44" fmla="*/ 1376363 h 1754892"/>
                  <a:gd name="connsiteX45" fmla="*/ 4468793 w 5655320"/>
                  <a:gd name="connsiteY45" fmla="*/ 1514475 h 1754892"/>
                  <a:gd name="connsiteX46" fmla="*/ 4092555 w 5655320"/>
                  <a:gd name="connsiteY46" fmla="*/ 1638300 h 1754892"/>
                  <a:gd name="connsiteX47" fmla="*/ 3735368 w 5655320"/>
                  <a:gd name="connsiteY47" fmla="*/ 1714500 h 1754892"/>
                  <a:gd name="connsiteX48" fmla="*/ 3340080 w 5655320"/>
                  <a:gd name="connsiteY48" fmla="*/ 1747838 h 1754892"/>
                  <a:gd name="connsiteX49" fmla="*/ 3030518 w 5655320"/>
                  <a:gd name="connsiteY49" fmla="*/ 1752600 h 1754892"/>
                  <a:gd name="connsiteX50" fmla="*/ 2668568 w 5655320"/>
                  <a:gd name="connsiteY50" fmla="*/ 1719263 h 1754892"/>
                  <a:gd name="connsiteX51" fmla="*/ 2254230 w 5655320"/>
                  <a:gd name="connsiteY51" fmla="*/ 1638300 h 1754892"/>
                  <a:gd name="connsiteX52" fmla="*/ 1944668 w 5655320"/>
                  <a:gd name="connsiteY52" fmla="*/ 1552575 h 1754892"/>
                  <a:gd name="connsiteX53" fmla="*/ 1649393 w 5655320"/>
                  <a:gd name="connsiteY53" fmla="*/ 1438275 h 1754892"/>
                  <a:gd name="connsiteX54" fmla="*/ 1425555 w 5655320"/>
                  <a:gd name="connsiteY54" fmla="*/ 1338263 h 1754892"/>
                  <a:gd name="connsiteX55" fmla="*/ 1235056 w 5655320"/>
                  <a:gd name="connsiteY55" fmla="*/ 1238250 h 1754892"/>
                  <a:gd name="connsiteX56" fmla="*/ 958830 w 5655320"/>
                  <a:gd name="connsiteY56" fmla="*/ 1052513 h 1754892"/>
                  <a:gd name="connsiteX57" fmla="*/ 730231 w 5655320"/>
                  <a:gd name="connsiteY57" fmla="*/ 857251 h 1754892"/>
                  <a:gd name="connsiteX58" fmla="*/ 492105 w 5655320"/>
                  <a:gd name="connsiteY58" fmla="*/ 609600 h 1754892"/>
                  <a:gd name="connsiteX59" fmla="*/ 349230 w 5655320"/>
                  <a:gd name="connsiteY59" fmla="*/ 423863 h 1754892"/>
                  <a:gd name="connsiteX60" fmla="*/ 263170 w 5655320"/>
                  <a:gd name="connsiteY60" fmla="*/ 299936 h 1754892"/>
                  <a:gd name="connsiteX61" fmla="*/ 264028 w 5655320"/>
                  <a:gd name="connsiteY61" fmla="*/ 299075 h 1754892"/>
                  <a:gd name="connsiteX62" fmla="*/ 234931 w 5655320"/>
                  <a:gd name="connsiteY62" fmla="*/ 257175 h 1754892"/>
                  <a:gd name="connsiteX63" fmla="*/ 214311 w 5655320"/>
                  <a:gd name="connsiteY63" fmla="*/ 225318 h 1754892"/>
                  <a:gd name="connsiteX64" fmla="*/ 214312 w 5655320"/>
                  <a:gd name="connsiteY64" fmla="*/ 225318 h 1754892"/>
                  <a:gd name="connsiteX65" fmla="*/ 181949 w 5655320"/>
                  <a:gd name="connsiteY65" fmla="*/ 175320 h 1754892"/>
                  <a:gd name="connsiteX66" fmla="*/ 134919 w 5655320"/>
                  <a:gd name="connsiteY66" fmla="*/ 104775 h 1754892"/>
                  <a:gd name="connsiteX67" fmla="*/ 63482 w 5655320"/>
                  <a:gd name="connsiteY67" fmla="*/ 23812 h 1754892"/>
                  <a:gd name="connsiteX68" fmla="*/ 1569 w 5655320"/>
                  <a:gd name="connsiteY68" fmla="*/ 0 h 175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55320" h="1754892">
                    <a:moveTo>
                      <a:pt x="1569" y="0"/>
                    </a:moveTo>
                    <a:cubicBezTo>
                      <a:pt x="12681" y="0"/>
                      <a:pt x="92057" y="3968"/>
                      <a:pt x="130157" y="23812"/>
                    </a:cubicBezTo>
                    <a:cubicBezTo>
                      <a:pt x="168257" y="43656"/>
                      <a:pt x="193657" y="76993"/>
                      <a:pt x="230169" y="119062"/>
                    </a:cubicBezTo>
                    <a:cubicBezTo>
                      <a:pt x="239297" y="129579"/>
                      <a:pt x="249120" y="141635"/>
                      <a:pt x="259265" y="154558"/>
                    </a:cubicBezTo>
                    <a:lnTo>
                      <a:pt x="271275" y="170312"/>
                    </a:lnTo>
                    <a:lnTo>
                      <a:pt x="271275" y="170313"/>
                    </a:lnTo>
                    <a:lnTo>
                      <a:pt x="290295" y="195262"/>
                    </a:lnTo>
                    <a:lnTo>
                      <a:pt x="327429" y="246275"/>
                    </a:lnTo>
                    <a:lnTo>
                      <a:pt x="326656" y="246994"/>
                    </a:lnTo>
                    <a:lnTo>
                      <a:pt x="344468" y="271463"/>
                    </a:lnTo>
                    <a:cubicBezTo>
                      <a:pt x="379393" y="319882"/>
                      <a:pt x="396061" y="352426"/>
                      <a:pt x="434955" y="404813"/>
                    </a:cubicBezTo>
                    <a:cubicBezTo>
                      <a:pt x="473849" y="457201"/>
                      <a:pt x="532586" y="534194"/>
                      <a:pt x="577830" y="585788"/>
                    </a:cubicBezTo>
                    <a:cubicBezTo>
                      <a:pt x="623074" y="637382"/>
                      <a:pt x="661968" y="672306"/>
                      <a:pt x="706418" y="714375"/>
                    </a:cubicBezTo>
                    <a:cubicBezTo>
                      <a:pt x="750868" y="756444"/>
                      <a:pt x="790555" y="792162"/>
                      <a:pt x="844530" y="838200"/>
                    </a:cubicBezTo>
                    <a:cubicBezTo>
                      <a:pt x="898505" y="884237"/>
                      <a:pt x="972323" y="946150"/>
                      <a:pt x="1030267" y="990600"/>
                    </a:cubicBezTo>
                    <a:cubicBezTo>
                      <a:pt x="1088211" y="1035050"/>
                      <a:pt x="1135043" y="1067594"/>
                      <a:pt x="1192193" y="1104900"/>
                    </a:cubicBezTo>
                    <a:cubicBezTo>
                      <a:pt x="1249343" y="1142206"/>
                      <a:pt x="1312842" y="1181100"/>
                      <a:pt x="1373167" y="1214438"/>
                    </a:cubicBezTo>
                    <a:cubicBezTo>
                      <a:pt x="1433492" y="1247776"/>
                      <a:pt x="1485087" y="1273969"/>
                      <a:pt x="1554143" y="1304925"/>
                    </a:cubicBezTo>
                    <a:cubicBezTo>
                      <a:pt x="1623199" y="1335881"/>
                      <a:pt x="1716067" y="1372394"/>
                      <a:pt x="1787504" y="1400175"/>
                    </a:cubicBezTo>
                    <a:cubicBezTo>
                      <a:pt x="1852592" y="1423988"/>
                      <a:pt x="1917679" y="1449388"/>
                      <a:pt x="1982767" y="1471613"/>
                    </a:cubicBezTo>
                    <a:cubicBezTo>
                      <a:pt x="2047855" y="1493838"/>
                      <a:pt x="2113736" y="1516062"/>
                      <a:pt x="2178030" y="1533525"/>
                    </a:cubicBezTo>
                    <a:cubicBezTo>
                      <a:pt x="2242324" y="1550987"/>
                      <a:pt x="2293918" y="1561307"/>
                      <a:pt x="2368530" y="1576388"/>
                    </a:cubicBezTo>
                    <a:cubicBezTo>
                      <a:pt x="2443142" y="1591469"/>
                      <a:pt x="2547124" y="1612107"/>
                      <a:pt x="2625705" y="1624013"/>
                    </a:cubicBezTo>
                    <a:cubicBezTo>
                      <a:pt x="2704286" y="1635919"/>
                      <a:pt x="2761437" y="1640681"/>
                      <a:pt x="2840018" y="1647825"/>
                    </a:cubicBezTo>
                    <a:cubicBezTo>
                      <a:pt x="2918599" y="1654969"/>
                      <a:pt x="3015437" y="1664494"/>
                      <a:pt x="3097193" y="1666875"/>
                    </a:cubicBezTo>
                    <a:cubicBezTo>
                      <a:pt x="3178949" y="1669256"/>
                      <a:pt x="3246417" y="1666082"/>
                      <a:pt x="3330555" y="1662113"/>
                    </a:cubicBezTo>
                    <a:cubicBezTo>
                      <a:pt x="3414692" y="1658144"/>
                      <a:pt x="3517880" y="1652588"/>
                      <a:pt x="3602018" y="1643063"/>
                    </a:cubicBezTo>
                    <a:cubicBezTo>
                      <a:pt x="3686155" y="1633538"/>
                      <a:pt x="3760768" y="1619250"/>
                      <a:pt x="3835380" y="1604963"/>
                    </a:cubicBezTo>
                    <a:cubicBezTo>
                      <a:pt x="3909992" y="1590676"/>
                      <a:pt x="3983812" y="1574800"/>
                      <a:pt x="4049693" y="1557338"/>
                    </a:cubicBezTo>
                    <a:cubicBezTo>
                      <a:pt x="4115574" y="1539876"/>
                      <a:pt x="4163199" y="1523207"/>
                      <a:pt x="4230668" y="1500188"/>
                    </a:cubicBezTo>
                    <a:cubicBezTo>
                      <a:pt x="4298137" y="1477169"/>
                      <a:pt x="4383860" y="1447006"/>
                      <a:pt x="4454504" y="1419225"/>
                    </a:cubicBezTo>
                    <a:cubicBezTo>
                      <a:pt x="4525148" y="1391444"/>
                      <a:pt x="4588648" y="1364456"/>
                      <a:pt x="4654530" y="1333500"/>
                    </a:cubicBezTo>
                    <a:cubicBezTo>
                      <a:pt x="4720411" y="1302544"/>
                      <a:pt x="4787087" y="1266825"/>
                      <a:pt x="4849793" y="1233488"/>
                    </a:cubicBezTo>
                    <a:cubicBezTo>
                      <a:pt x="4912499" y="1200151"/>
                      <a:pt x="4969649" y="1169194"/>
                      <a:pt x="5030768" y="1133475"/>
                    </a:cubicBezTo>
                    <a:cubicBezTo>
                      <a:pt x="5091887" y="1097756"/>
                      <a:pt x="5156974" y="1058069"/>
                      <a:pt x="5216505" y="1019175"/>
                    </a:cubicBezTo>
                    <a:cubicBezTo>
                      <a:pt x="5276036" y="980281"/>
                      <a:pt x="5333187" y="940594"/>
                      <a:pt x="5387956" y="900113"/>
                    </a:cubicBezTo>
                    <a:cubicBezTo>
                      <a:pt x="5442725" y="859632"/>
                      <a:pt x="5495112" y="819944"/>
                      <a:pt x="5545118" y="776288"/>
                    </a:cubicBezTo>
                    <a:lnTo>
                      <a:pt x="5599165" y="726054"/>
                    </a:lnTo>
                    <a:lnTo>
                      <a:pt x="5636299" y="777066"/>
                    </a:lnTo>
                    <a:lnTo>
                      <a:pt x="5655320" y="802017"/>
                    </a:lnTo>
                    <a:lnTo>
                      <a:pt x="5623997" y="831056"/>
                    </a:lnTo>
                    <a:cubicBezTo>
                      <a:pt x="5591553" y="860227"/>
                      <a:pt x="5559803" y="887016"/>
                      <a:pt x="5526068" y="914400"/>
                    </a:cubicBezTo>
                    <a:cubicBezTo>
                      <a:pt x="5458599" y="969169"/>
                      <a:pt x="5395892" y="1012032"/>
                      <a:pt x="5321280" y="1062038"/>
                    </a:cubicBezTo>
                    <a:cubicBezTo>
                      <a:pt x="5246667" y="1112044"/>
                      <a:pt x="5169674" y="1162050"/>
                      <a:pt x="5078393" y="1214438"/>
                    </a:cubicBezTo>
                    <a:cubicBezTo>
                      <a:pt x="4987112" y="1266825"/>
                      <a:pt x="4875193" y="1326357"/>
                      <a:pt x="4773593" y="1376363"/>
                    </a:cubicBezTo>
                    <a:cubicBezTo>
                      <a:pt x="4671993" y="1426369"/>
                      <a:pt x="4582299" y="1470819"/>
                      <a:pt x="4468793" y="1514475"/>
                    </a:cubicBezTo>
                    <a:cubicBezTo>
                      <a:pt x="4355287" y="1558131"/>
                      <a:pt x="4214792" y="1604962"/>
                      <a:pt x="4092555" y="1638300"/>
                    </a:cubicBezTo>
                    <a:cubicBezTo>
                      <a:pt x="3970317" y="1671637"/>
                      <a:pt x="3860781" y="1696244"/>
                      <a:pt x="3735368" y="1714500"/>
                    </a:cubicBezTo>
                    <a:cubicBezTo>
                      <a:pt x="3609955" y="1732756"/>
                      <a:pt x="3457555" y="1741488"/>
                      <a:pt x="3340080" y="1747838"/>
                    </a:cubicBezTo>
                    <a:cubicBezTo>
                      <a:pt x="3222605" y="1754188"/>
                      <a:pt x="3142437" y="1757362"/>
                      <a:pt x="3030518" y="1752600"/>
                    </a:cubicBezTo>
                    <a:cubicBezTo>
                      <a:pt x="2918599" y="1747838"/>
                      <a:pt x="2797949" y="1738313"/>
                      <a:pt x="2668568" y="1719263"/>
                    </a:cubicBezTo>
                    <a:cubicBezTo>
                      <a:pt x="2539187" y="1700213"/>
                      <a:pt x="2374880" y="1666081"/>
                      <a:pt x="2254230" y="1638300"/>
                    </a:cubicBezTo>
                    <a:cubicBezTo>
                      <a:pt x="2133580" y="1610519"/>
                      <a:pt x="2045474" y="1585912"/>
                      <a:pt x="1944668" y="1552575"/>
                    </a:cubicBezTo>
                    <a:cubicBezTo>
                      <a:pt x="1843862" y="1519238"/>
                      <a:pt x="1735912" y="1473994"/>
                      <a:pt x="1649393" y="1438275"/>
                    </a:cubicBezTo>
                    <a:cubicBezTo>
                      <a:pt x="1562874" y="1402556"/>
                      <a:pt x="1494611" y="1371600"/>
                      <a:pt x="1425555" y="1338263"/>
                    </a:cubicBezTo>
                    <a:cubicBezTo>
                      <a:pt x="1356499" y="1304926"/>
                      <a:pt x="1312844" y="1285875"/>
                      <a:pt x="1235056" y="1238250"/>
                    </a:cubicBezTo>
                    <a:cubicBezTo>
                      <a:pt x="1157268" y="1190625"/>
                      <a:pt x="1042967" y="1116013"/>
                      <a:pt x="958830" y="1052513"/>
                    </a:cubicBezTo>
                    <a:cubicBezTo>
                      <a:pt x="874693" y="989013"/>
                      <a:pt x="808018" y="931070"/>
                      <a:pt x="730231" y="857251"/>
                    </a:cubicBezTo>
                    <a:cubicBezTo>
                      <a:pt x="652444" y="783432"/>
                      <a:pt x="555605" y="681831"/>
                      <a:pt x="492105" y="609600"/>
                    </a:cubicBezTo>
                    <a:cubicBezTo>
                      <a:pt x="428605" y="537369"/>
                      <a:pt x="392886" y="483394"/>
                      <a:pt x="349230" y="423863"/>
                    </a:cubicBezTo>
                    <a:lnTo>
                      <a:pt x="263170" y="299936"/>
                    </a:lnTo>
                    <a:lnTo>
                      <a:pt x="264028" y="299075"/>
                    </a:lnTo>
                    <a:lnTo>
                      <a:pt x="234931" y="257175"/>
                    </a:lnTo>
                    <a:lnTo>
                      <a:pt x="214311" y="225318"/>
                    </a:lnTo>
                    <a:lnTo>
                      <a:pt x="214312" y="225318"/>
                    </a:lnTo>
                    <a:lnTo>
                      <a:pt x="181949" y="175320"/>
                    </a:lnTo>
                    <a:cubicBezTo>
                      <a:pt x="165082" y="148828"/>
                      <a:pt x="149207" y="124222"/>
                      <a:pt x="134919" y="104775"/>
                    </a:cubicBezTo>
                    <a:cubicBezTo>
                      <a:pt x="106344" y="65881"/>
                      <a:pt x="85707" y="41274"/>
                      <a:pt x="63482" y="23812"/>
                    </a:cubicBezTo>
                    <a:cubicBezTo>
                      <a:pt x="41257" y="6350"/>
                      <a:pt x="-9543" y="0"/>
                      <a:pt x="1569" y="0"/>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0572" name="矩形 320571">
                <a:extLst>
                  <a:ext uri="{FF2B5EF4-FFF2-40B4-BE49-F238E27FC236}">
                    <a16:creationId xmlns:a16="http://schemas.microsoft.com/office/drawing/2014/main" id="{F4C99BEF-DC1E-7440-BDB0-05B6A6E28B32}"/>
                  </a:ext>
                </a:extLst>
              </p:cNvPr>
              <p:cNvSpPr/>
              <p:nvPr/>
            </p:nvSpPr>
            <p:spPr>
              <a:xfrm>
                <a:off x="4105130" y="6137355"/>
                <a:ext cx="346570" cy="276999"/>
              </a:xfrm>
              <a:prstGeom prst="rect">
                <a:avLst/>
              </a:prstGeom>
            </p:spPr>
            <p:txBody>
              <a:bodyPr wrap="none">
                <a:spAutoFit/>
              </a:bodyPr>
              <a:lstStyle/>
              <a:p>
                <a:r>
                  <a:rPr lang="en-US" altLang="zh-CN" sz="1200" dirty="0"/>
                  <a:t>5´</a:t>
                </a:r>
                <a:endParaRPr lang="zh-CN" altLang="en-US" sz="1200" dirty="0"/>
              </a:p>
            </p:txBody>
          </p:sp>
          <p:sp>
            <p:nvSpPr>
              <p:cNvPr id="320573" name="矩形 320572">
                <a:extLst>
                  <a:ext uri="{FF2B5EF4-FFF2-40B4-BE49-F238E27FC236}">
                    <a16:creationId xmlns:a16="http://schemas.microsoft.com/office/drawing/2014/main" id="{A9B11C75-3400-7097-462F-0843C0CEFB9B}"/>
                  </a:ext>
                </a:extLst>
              </p:cNvPr>
              <p:cNvSpPr/>
              <p:nvPr/>
            </p:nvSpPr>
            <p:spPr>
              <a:xfrm>
                <a:off x="5245341" y="4795248"/>
                <a:ext cx="283856" cy="226874"/>
              </a:xfrm>
              <a:prstGeom prst="rect">
                <a:avLst/>
              </a:prstGeom>
            </p:spPr>
            <p:txBody>
              <a:bodyPr wrap="none">
                <a:spAutoFit/>
              </a:bodyPr>
              <a:lstStyle/>
              <a:p>
                <a:r>
                  <a:rPr lang="en-US" altLang="zh-CN" sz="1200" dirty="0"/>
                  <a:t>3´</a:t>
                </a:r>
                <a:endParaRPr lang="zh-CN" altLang="en-US" sz="1200" dirty="0"/>
              </a:p>
            </p:txBody>
          </p:sp>
          <p:sp>
            <p:nvSpPr>
              <p:cNvPr id="320574" name="矩形 320573">
                <a:extLst>
                  <a:ext uri="{FF2B5EF4-FFF2-40B4-BE49-F238E27FC236}">
                    <a16:creationId xmlns:a16="http://schemas.microsoft.com/office/drawing/2014/main" id="{15249C98-BFE0-DD62-75F2-3408F7212418}"/>
                  </a:ext>
                </a:extLst>
              </p:cNvPr>
              <p:cNvSpPr/>
              <p:nvPr/>
            </p:nvSpPr>
            <p:spPr>
              <a:xfrm>
                <a:off x="6501894" y="4546553"/>
                <a:ext cx="283856" cy="226874"/>
              </a:xfrm>
              <a:prstGeom prst="rect">
                <a:avLst/>
              </a:prstGeom>
            </p:spPr>
            <p:txBody>
              <a:bodyPr wrap="none">
                <a:spAutoFit/>
              </a:bodyPr>
              <a:lstStyle/>
              <a:p>
                <a:r>
                  <a:rPr lang="en-US" altLang="zh-CN" sz="1200" dirty="0"/>
                  <a:t>3´</a:t>
                </a:r>
                <a:endParaRPr lang="zh-CN" altLang="en-US" sz="1200" dirty="0"/>
              </a:p>
            </p:txBody>
          </p:sp>
          <p:sp>
            <p:nvSpPr>
              <p:cNvPr id="320575" name="矩形 320574">
                <a:extLst>
                  <a:ext uri="{FF2B5EF4-FFF2-40B4-BE49-F238E27FC236}">
                    <a16:creationId xmlns:a16="http://schemas.microsoft.com/office/drawing/2014/main" id="{E0E0D145-425C-C769-7A6A-95B5CBD5A709}"/>
                  </a:ext>
                </a:extLst>
              </p:cNvPr>
              <p:cNvSpPr/>
              <p:nvPr/>
            </p:nvSpPr>
            <p:spPr>
              <a:xfrm>
                <a:off x="3395042" y="4941368"/>
                <a:ext cx="283856" cy="226874"/>
              </a:xfrm>
              <a:prstGeom prst="rect">
                <a:avLst/>
              </a:prstGeom>
            </p:spPr>
            <p:txBody>
              <a:bodyPr wrap="none">
                <a:spAutoFit/>
              </a:bodyPr>
              <a:lstStyle/>
              <a:p>
                <a:r>
                  <a:rPr lang="en-US" altLang="zh-CN" sz="1200" dirty="0"/>
                  <a:t>5´</a:t>
                </a:r>
                <a:endParaRPr lang="zh-CN" altLang="en-US" sz="1200" dirty="0"/>
              </a:p>
            </p:txBody>
          </p:sp>
          <p:sp>
            <p:nvSpPr>
              <p:cNvPr id="320576" name="矩形 320575">
                <a:extLst>
                  <a:ext uri="{FF2B5EF4-FFF2-40B4-BE49-F238E27FC236}">
                    <a16:creationId xmlns:a16="http://schemas.microsoft.com/office/drawing/2014/main" id="{94B803F4-47A6-4815-C023-CEAEAA972532}"/>
                  </a:ext>
                </a:extLst>
              </p:cNvPr>
              <p:cNvSpPr/>
              <p:nvPr/>
            </p:nvSpPr>
            <p:spPr>
              <a:xfrm>
                <a:off x="3395042" y="4611835"/>
                <a:ext cx="283856" cy="226874"/>
              </a:xfrm>
              <a:prstGeom prst="rect">
                <a:avLst/>
              </a:prstGeom>
            </p:spPr>
            <p:txBody>
              <a:bodyPr wrap="none">
                <a:spAutoFit/>
              </a:bodyPr>
              <a:lstStyle/>
              <a:p>
                <a:r>
                  <a:rPr lang="en-US" altLang="zh-CN" sz="1200" dirty="0"/>
                  <a:t>3´</a:t>
                </a:r>
                <a:endParaRPr lang="zh-CN" altLang="en-US" sz="1200" dirty="0"/>
              </a:p>
            </p:txBody>
          </p:sp>
          <p:sp>
            <p:nvSpPr>
              <p:cNvPr id="320577" name="矩形 320576">
                <a:extLst>
                  <a:ext uri="{FF2B5EF4-FFF2-40B4-BE49-F238E27FC236}">
                    <a16:creationId xmlns:a16="http://schemas.microsoft.com/office/drawing/2014/main" id="{4A08CE89-7182-83FC-A7D2-2B4741D78C87}"/>
                  </a:ext>
                </a:extLst>
              </p:cNvPr>
              <p:cNvSpPr/>
              <p:nvPr/>
            </p:nvSpPr>
            <p:spPr>
              <a:xfrm>
                <a:off x="6511076" y="4965982"/>
                <a:ext cx="283856" cy="226874"/>
              </a:xfrm>
              <a:prstGeom prst="rect">
                <a:avLst/>
              </a:prstGeom>
            </p:spPr>
            <p:txBody>
              <a:bodyPr wrap="none">
                <a:spAutoFit/>
              </a:bodyPr>
              <a:lstStyle/>
              <a:p>
                <a:r>
                  <a:rPr lang="en-US" altLang="zh-CN" sz="1200" dirty="0"/>
                  <a:t>5´</a:t>
                </a:r>
                <a:endParaRPr lang="zh-CN" altLang="en-US" sz="1200" dirty="0"/>
              </a:p>
            </p:txBody>
          </p:sp>
          <p:sp>
            <p:nvSpPr>
              <p:cNvPr id="320578" name="任意多边形: 形状 320577">
                <a:extLst>
                  <a:ext uri="{FF2B5EF4-FFF2-40B4-BE49-F238E27FC236}">
                    <a16:creationId xmlns:a16="http://schemas.microsoft.com/office/drawing/2014/main" id="{F2ACFC8D-BF32-B4F8-1D6C-B897788F4059}"/>
                  </a:ext>
                </a:extLst>
              </p:cNvPr>
              <p:cNvSpPr/>
              <p:nvPr/>
            </p:nvSpPr>
            <p:spPr>
              <a:xfrm>
                <a:off x="4319894" y="5377978"/>
                <a:ext cx="144722" cy="835820"/>
              </a:xfrm>
              <a:custGeom>
                <a:avLst/>
                <a:gdLst>
                  <a:gd name="connsiteX0" fmla="*/ 133668 w 134385"/>
                  <a:gd name="connsiteY0" fmla="*/ 0 h 852488"/>
                  <a:gd name="connsiteX1" fmla="*/ 124143 w 134385"/>
                  <a:gd name="connsiteY1" fmla="*/ 61913 h 852488"/>
                  <a:gd name="connsiteX2" fmla="*/ 62230 w 134385"/>
                  <a:gd name="connsiteY2" fmla="*/ 142875 h 852488"/>
                  <a:gd name="connsiteX3" fmla="*/ 28893 w 134385"/>
                  <a:gd name="connsiteY3" fmla="*/ 247650 h 852488"/>
                  <a:gd name="connsiteX4" fmla="*/ 109855 w 134385"/>
                  <a:gd name="connsiteY4" fmla="*/ 376238 h 852488"/>
                  <a:gd name="connsiteX5" fmla="*/ 128905 w 134385"/>
                  <a:gd name="connsiteY5" fmla="*/ 485775 h 852488"/>
                  <a:gd name="connsiteX6" fmla="*/ 43180 w 134385"/>
                  <a:gd name="connsiteY6" fmla="*/ 581025 h 852488"/>
                  <a:gd name="connsiteX7" fmla="*/ 318 w 134385"/>
                  <a:gd name="connsiteY7" fmla="*/ 661988 h 852488"/>
                  <a:gd name="connsiteX8" fmla="*/ 28893 w 134385"/>
                  <a:gd name="connsiteY8" fmla="*/ 766763 h 852488"/>
                  <a:gd name="connsiteX9" fmla="*/ 119380 w 134385"/>
                  <a:gd name="connsiteY9" fmla="*/ 852488 h 852488"/>
                  <a:gd name="connsiteX0" fmla="*/ 133668 w 134640"/>
                  <a:gd name="connsiteY0" fmla="*/ 0 h 852488"/>
                  <a:gd name="connsiteX1" fmla="*/ 124143 w 134640"/>
                  <a:gd name="connsiteY1" fmla="*/ 61913 h 852488"/>
                  <a:gd name="connsiteX2" fmla="*/ 55086 w 134640"/>
                  <a:gd name="connsiteY2" fmla="*/ 140494 h 852488"/>
                  <a:gd name="connsiteX3" fmla="*/ 28893 w 134640"/>
                  <a:gd name="connsiteY3" fmla="*/ 247650 h 852488"/>
                  <a:gd name="connsiteX4" fmla="*/ 109855 w 134640"/>
                  <a:gd name="connsiteY4" fmla="*/ 376238 h 852488"/>
                  <a:gd name="connsiteX5" fmla="*/ 128905 w 134640"/>
                  <a:gd name="connsiteY5" fmla="*/ 485775 h 852488"/>
                  <a:gd name="connsiteX6" fmla="*/ 43180 w 134640"/>
                  <a:gd name="connsiteY6" fmla="*/ 581025 h 852488"/>
                  <a:gd name="connsiteX7" fmla="*/ 318 w 134640"/>
                  <a:gd name="connsiteY7" fmla="*/ 661988 h 852488"/>
                  <a:gd name="connsiteX8" fmla="*/ 28893 w 134640"/>
                  <a:gd name="connsiteY8" fmla="*/ 766763 h 852488"/>
                  <a:gd name="connsiteX9" fmla="*/ 119380 w 134640"/>
                  <a:gd name="connsiteY9" fmla="*/ 852488 h 852488"/>
                  <a:gd name="connsiteX0" fmla="*/ 135427 w 136399"/>
                  <a:gd name="connsiteY0" fmla="*/ 0 h 852488"/>
                  <a:gd name="connsiteX1" fmla="*/ 125902 w 136399"/>
                  <a:gd name="connsiteY1" fmla="*/ 61913 h 852488"/>
                  <a:gd name="connsiteX2" fmla="*/ 56845 w 136399"/>
                  <a:gd name="connsiteY2" fmla="*/ 140494 h 852488"/>
                  <a:gd name="connsiteX3" fmla="*/ 30652 w 136399"/>
                  <a:gd name="connsiteY3" fmla="*/ 247650 h 852488"/>
                  <a:gd name="connsiteX4" fmla="*/ 111614 w 136399"/>
                  <a:gd name="connsiteY4" fmla="*/ 376238 h 852488"/>
                  <a:gd name="connsiteX5" fmla="*/ 130664 w 136399"/>
                  <a:gd name="connsiteY5" fmla="*/ 485775 h 852488"/>
                  <a:gd name="connsiteX6" fmla="*/ 44939 w 136399"/>
                  <a:gd name="connsiteY6" fmla="*/ 581025 h 852488"/>
                  <a:gd name="connsiteX7" fmla="*/ 2077 w 136399"/>
                  <a:gd name="connsiteY7" fmla="*/ 661988 h 852488"/>
                  <a:gd name="connsiteX8" fmla="*/ 18745 w 136399"/>
                  <a:gd name="connsiteY8" fmla="*/ 750094 h 852488"/>
                  <a:gd name="connsiteX9" fmla="*/ 121139 w 136399"/>
                  <a:gd name="connsiteY9" fmla="*/ 852488 h 852488"/>
                  <a:gd name="connsiteX0" fmla="*/ 135427 w 136399"/>
                  <a:gd name="connsiteY0" fmla="*/ 0 h 835820"/>
                  <a:gd name="connsiteX1" fmla="*/ 125902 w 136399"/>
                  <a:gd name="connsiteY1" fmla="*/ 61913 h 835820"/>
                  <a:gd name="connsiteX2" fmla="*/ 56845 w 136399"/>
                  <a:gd name="connsiteY2" fmla="*/ 140494 h 835820"/>
                  <a:gd name="connsiteX3" fmla="*/ 30652 w 136399"/>
                  <a:gd name="connsiteY3" fmla="*/ 247650 h 835820"/>
                  <a:gd name="connsiteX4" fmla="*/ 111614 w 136399"/>
                  <a:gd name="connsiteY4" fmla="*/ 376238 h 835820"/>
                  <a:gd name="connsiteX5" fmla="*/ 130664 w 136399"/>
                  <a:gd name="connsiteY5" fmla="*/ 485775 h 835820"/>
                  <a:gd name="connsiteX6" fmla="*/ 44939 w 136399"/>
                  <a:gd name="connsiteY6" fmla="*/ 581025 h 835820"/>
                  <a:gd name="connsiteX7" fmla="*/ 2077 w 136399"/>
                  <a:gd name="connsiteY7" fmla="*/ 661988 h 835820"/>
                  <a:gd name="connsiteX8" fmla="*/ 18745 w 136399"/>
                  <a:gd name="connsiteY8" fmla="*/ 750094 h 835820"/>
                  <a:gd name="connsiteX9" fmla="*/ 125901 w 136399"/>
                  <a:gd name="connsiteY9" fmla="*/ 835820 h 835820"/>
                  <a:gd name="connsiteX0" fmla="*/ 135427 w 137052"/>
                  <a:gd name="connsiteY0" fmla="*/ 0 h 835820"/>
                  <a:gd name="connsiteX1" fmla="*/ 125902 w 137052"/>
                  <a:gd name="connsiteY1" fmla="*/ 61913 h 835820"/>
                  <a:gd name="connsiteX2" fmla="*/ 42558 w 137052"/>
                  <a:gd name="connsiteY2" fmla="*/ 145257 h 835820"/>
                  <a:gd name="connsiteX3" fmla="*/ 30652 w 137052"/>
                  <a:gd name="connsiteY3" fmla="*/ 247650 h 835820"/>
                  <a:gd name="connsiteX4" fmla="*/ 111614 w 137052"/>
                  <a:gd name="connsiteY4" fmla="*/ 376238 h 835820"/>
                  <a:gd name="connsiteX5" fmla="*/ 130664 w 137052"/>
                  <a:gd name="connsiteY5" fmla="*/ 485775 h 835820"/>
                  <a:gd name="connsiteX6" fmla="*/ 44939 w 137052"/>
                  <a:gd name="connsiteY6" fmla="*/ 581025 h 835820"/>
                  <a:gd name="connsiteX7" fmla="*/ 2077 w 137052"/>
                  <a:gd name="connsiteY7" fmla="*/ 661988 h 835820"/>
                  <a:gd name="connsiteX8" fmla="*/ 18745 w 137052"/>
                  <a:gd name="connsiteY8" fmla="*/ 750094 h 835820"/>
                  <a:gd name="connsiteX9" fmla="*/ 125901 w 137052"/>
                  <a:gd name="connsiteY9" fmla="*/ 835820 h 835820"/>
                  <a:gd name="connsiteX0" fmla="*/ 135427 w 137626"/>
                  <a:gd name="connsiteY0" fmla="*/ 0 h 835820"/>
                  <a:gd name="connsiteX1" fmla="*/ 125902 w 137626"/>
                  <a:gd name="connsiteY1" fmla="*/ 61913 h 835820"/>
                  <a:gd name="connsiteX2" fmla="*/ 42558 w 137626"/>
                  <a:gd name="connsiteY2" fmla="*/ 145257 h 835820"/>
                  <a:gd name="connsiteX3" fmla="*/ 30652 w 137626"/>
                  <a:gd name="connsiteY3" fmla="*/ 247650 h 835820"/>
                  <a:gd name="connsiteX4" fmla="*/ 121139 w 137626"/>
                  <a:gd name="connsiteY4" fmla="*/ 364332 h 835820"/>
                  <a:gd name="connsiteX5" fmla="*/ 130664 w 137626"/>
                  <a:gd name="connsiteY5" fmla="*/ 485775 h 835820"/>
                  <a:gd name="connsiteX6" fmla="*/ 44939 w 137626"/>
                  <a:gd name="connsiteY6" fmla="*/ 581025 h 835820"/>
                  <a:gd name="connsiteX7" fmla="*/ 2077 w 137626"/>
                  <a:gd name="connsiteY7" fmla="*/ 661988 h 835820"/>
                  <a:gd name="connsiteX8" fmla="*/ 18745 w 137626"/>
                  <a:gd name="connsiteY8" fmla="*/ 750094 h 835820"/>
                  <a:gd name="connsiteX9" fmla="*/ 125901 w 137626"/>
                  <a:gd name="connsiteY9" fmla="*/ 835820 h 835820"/>
                  <a:gd name="connsiteX0" fmla="*/ 135427 w 143185"/>
                  <a:gd name="connsiteY0" fmla="*/ 0 h 835820"/>
                  <a:gd name="connsiteX1" fmla="*/ 125902 w 143185"/>
                  <a:gd name="connsiteY1" fmla="*/ 61913 h 835820"/>
                  <a:gd name="connsiteX2" fmla="*/ 42558 w 143185"/>
                  <a:gd name="connsiteY2" fmla="*/ 145257 h 835820"/>
                  <a:gd name="connsiteX3" fmla="*/ 30652 w 143185"/>
                  <a:gd name="connsiteY3" fmla="*/ 247650 h 835820"/>
                  <a:gd name="connsiteX4" fmla="*/ 121139 w 143185"/>
                  <a:gd name="connsiteY4" fmla="*/ 364332 h 835820"/>
                  <a:gd name="connsiteX5" fmla="*/ 137808 w 143185"/>
                  <a:gd name="connsiteY5" fmla="*/ 473869 h 835820"/>
                  <a:gd name="connsiteX6" fmla="*/ 44939 w 143185"/>
                  <a:gd name="connsiteY6" fmla="*/ 581025 h 835820"/>
                  <a:gd name="connsiteX7" fmla="*/ 2077 w 143185"/>
                  <a:gd name="connsiteY7" fmla="*/ 661988 h 835820"/>
                  <a:gd name="connsiteX8" fmla="*/ 18745 w 143185"/>
                  <a:gd name="connsiteY8" fmla="*/ 750094 h 835820"/>
                  <a:gd name="connsiteX9" fmla="*/ 125901 w 143185"/>
                  <a:gd name="connsiteY9" fmla="*/ 835820 h 835820"/>
                  <a:gd name="connsiteX0" fmla="*/ 135427 w 144722"/>
                  <a:gd name="connsiteY0" fmla="*/ 0 h 835820"/>
                  <a:gd name="connsiteX1" fmla="*/ 125902 w 144722"/>
                  <a:gd name="connsiteY1" fmla="*/ 61913 h 835820"/>
                  <a:gd name="connsiteX2" fmla="*/ 42558 w 144722"/>
                  <a:gd name="connsiteY2" fmla="*/ 145257 h 835820"/>
                  <a:gd name="connsiteX3" fmla="*/ 30652 w 144722"/>
                  <a:gd name="connsiteY3" fmla="*/ 247650 h 835820"/>
                  <a:gd name="connsiteX4" fmla="*/ 121139 w 144722"/>
                  <a:gd name="connsiteY4" fmla="*/ 364332 h 835820"/>
                  <a:gd name="connsiteX5" fmla="*/ 137808 w 144722"/>
                  <a:gd name="connsiteY5" fmla="*/ 473869 h 835820"/>
                  <a:gd name="connsiteX6" fmla="*/ 44939 w 144722"/>
                  <a:gd name="connsiteY6" fmla="*/ 581025 h 835820"/>
                  <a:gd name="connsiteX7" fmla="*/ 2077 w 144722"/>
                  <a:gd name="connsiteY7" fmla="*/ 661988 h 835820"/>
                  <a:gd name="connsiteX8" fmla="*/ 18745 w 144722"/>
                  <a:gd name="connsiteY8" fmla="*/ 750094 h 835820"/>
                  <a:gd name="connsiteX9" fmla="*/ 125901 w 144722"/>
                  <a:gd name="connsiteY9" fmla="*/ 835820 h 83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722" h="835820">
                    <a:moveTo>
                      <a:pt x="135427" y="0"/>
                    </a:moveTo>
                    <a:cubicBezTo>
                      <a:pt x="136617" y="19050"/>
                      <a:pt x="141380" y="37704"/>
                      <a:pt x="125902" y="61913"/>
                    </a:cubicBezTo>
                    <a:cubicBezTo>
                      <a:pt x="110424" y="86123"/>
                      <a:pt x="58433" y="114301"/>
                      <a:pt x="42558" y="145257"/>
                    </a:cubicBezTo>
                    <a:cubicBezTo>
                      <a:pt x="26683" y="176213"/>
                      <a:pt x="17555" y="211138"/>
                      <a:pt x="30652" y="247650"/>
                    </a:cubicBezTo>
                    <a:cubicBezTo>
                      <a:pt x="43749" y="284162"/>
                      <a:pt x="96136" y="329010"/>
                      <a:pt x="121139" y="364332"/>
                    </a:cubicBezTo>
                    <a:cubicBezTo>
                      <a:pt x="146142" y="399654"/>
                      <a:pt x="150508" y="437753"/>
                      <a:pt x="137808" y="473869"/>
                    </a:cubicBezTo>
                    <a:cubicBezTo>
                      <a:pt x="125108" y="509985"/>
                      <a:pt x="67561" y="549672"/>
                      <a:pt x="44939" y="581025"/>
                    </a:cubicBezTo>
                    <a:cubicBezTo>
                      <a:pt x="22317" y="612378"/>
                      <a:pt x="6443" y="633810"/>
                      <a:pt x="2077" y="661988"/>
                    </a:cubicBezTo>
                    <a:cubicBezTo>
                      <a:pt x="-2289" y="690166"/>
                      <a:pt x="-1099" y="718344"/>
                      <a:pt x="18745" y="750094"/>
                    </a:cubicBezTo>
                    <a:cubicBezTo>
                      <a:pt x="38589" y="781844"/>
                      <a:pt x="90579" y="808832"/>
                      <a:pt x="125901" y="835820"/>
                    </a:cubicBezTo>
                  </a:path>
                </a:pathLst>
              </a:custGeom>
              <a:no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579" name="任意多边形: 形状 320578">
                <a:extLst>
                  <a:ext uri="{FF2B5EF4-FFF2-40B4-BE49-F238E27FC236}">
                    <a16:creationId xmlns:a16="http://schemas.microsoft.com/office/drawing/2014/main" id="{16DBA3DB-7F67-4A85-8D43-31616AB6C1D6}"/>
                  </a:ext>
                </a:extLst>
              </p:cNvPr>
              <p:cNvSpPr/>
              <p:nvPr/>
            </p:nvSpPr>
            <p:spPr>
              <a:xfrm>
                <a:off x="4279106" y="6212667"/>
                <a:ext cx="312008" cy="315031"/>
              </a:xfrm>
              <a:custGeom>
                <a:avLst/>
                <a:gdLst>
                  <a:gd name="connsiteX0" fmla="*/ 166687 w 320003"/>
                  <a:gd name="connsiteY0" fmla="*/ 0 h 310297"/>
                  <a:gd name="connsiteX1" fmla="*/ 242887 w 320003"/>
                  <a:gd name="connsiteY1" fmla="*/ 61912 h 310297"/>
                  <a:gd name="connsiteX2" fmla="*/ 319087 w 320003"/>
                  <a:gd name="connsiteY2" fmla="*/ 190500 h 310297"/>
                  <a:gd name="connsiteX3" fmla="*/ 271462 w 320003"/>
                  <a:gd name="connsiteY3" fmla="*/ 300037 h 310297"/>
                  <a:gd name="connsiteX4" fmla="*/ 85725 w 320003"/>
                  <a:gd name="connsiteY4" fmla="*/ 290512 h 310297"/>
                  <a:gd name="connsiteX5" fmla="*/ 0 w 320003"/>
                  <a:gd name="connsiteY5" fmla="*/ 166687 h 310297"/>
                  <a:gd name="connsiteX0" fmla="*/ 166687 w 320003"/>
                  <a:gd name="connsiteY0" fmla="*/ 0 h 310297"/>
                  <a:gd name="connsiteX1" fmla="*/ 242887 w 320003"/>
                  <a:gd name="connsiteY1" fmla="*/ 61912 h 310297"/>
                  <a:gd name="connsiteX2" fmla="*/ 319087 w 320003"/>
                  <a:gd name="connsiteY2" fmla="*/ 190500 h 310297"/>
                  <a:gd name="connsiteX3" fmla="*/ 271462 w 320003"/>
                  <a:gd name="connsiteY3" fmla="*/ 300037 h 310297"/>
                  <a:gd name="connsiteX4" fmla="*/ 85725 w 320003"/>
                  <a:gd name="connsiteY4" fmla="*/ 290512 h 310297"/>
                  <a:gd name="connsiteX5" fmla="*/ 0 w 320003"/>
                  <a:gd name="connsiteY5" fmla="*/ 166687 h 310297"/>
                  <a:gd name="connsiteX0" fmla="*/ 166687 w 319241"/>
                  <a:gd name="connsiteY0" fmla="*/ 0 h 310297"/>
                  <a:gd name="connsiteX1" fmla="*/ 261937 w 319241"/>
                  <a:gd name="connsiteY1" fmla="*/ 78581 h 310297"/>
                  <a:gd name="connsiteX2" fmla="*/ 319087 w 319241"/>
                  <a:gd name="connsiteY2" fmla="*/ 190500 h 310297"/>
                  <a:gd name="connsiteX3" fmla="*/ 271462 w 319241"/>
                  <a:gd name="connsiteY3" fmla="*/ 300037 h 310297"/>
                  <a:gd name="connsiteX4" fmla="*/ 85725 w 319241"/>
                  <a:gd name="connsiteY4" fmla="*/ 290512 h 310297"/>
                  <a:gd name="connsiteX5" fmla="*/ 0 w 319241"/>
                  <a:gd name="connsiteY5" fmla="*/ 166687 h 310297"/>
                  <a:gd name="connsiteX0" fmla="*/ 166687 w 319214"/>
                  <a:gd name="connsiteY0" fmla="*/ 0 h 310297"/>
                  <a:gd name="connsiteX1" fmla="*/ 261937 w 319214"/>
                  <a:gd name="connsiteY1" fmla="*/ 78581 h 310297"/>
                  <a:gd name="connsiteX2" fmla="*/ 319087 w 319214"/>
                  <a:gd name="connsiteY2" fmla="*/ 190500 h 310297"/>
                  <a:gd name="connsiteX3" fmla="*/ 271462 w 319214"/>
                  <a:gd name="connsiteY3" fmla="*/ 300037 h 310297"/>
                  <a:gd name="connsiteX4" fmla="*/ 102394 w 319214"/>
                  <a:gd name="connsiteY4" fmla="*/ 290512 h 310297"/>
                  <a:gd name="connsiteX5" fmla="*/ 0 w 319214"/>
                  <a:gd name="connsiteY5" fmla="*/ 166687 h 310297"/>
                  <a:gd name="connsiteX0" fmla="*/ 166687 w 319101"/>
                  <a:gd name="connsiteY0" fmla="*/ 0 h 313482"/>
                  <a:gd name="connsiteX1" fmla="*/ 261937 w 319101"/>
                  <a:gd name="connsiteY1" fmla="*/ 78581 h 313482"/>
                  <a:gd name="connsiteX2" fmla="*/ 319087 w 319101"/>
                  <a:gd name="connsiteY2" fmla="*/ 190500 h 313482"/>
                  <a:gd name="connsiteX3" fmla="*/ 257174 w 319101"/>
                  <a:gd name="connsiteY3" fmla="*/ 304800 h 313482"/>
                  <a:gd name="connsiteX4" fmla="*/ 102394 w 319101"/>
                  <a:gd name="connsiteY4" fmla="*/ 290512 h 313482"/>
                  <a:gd name="connsiteX5" fmla="*/ 0 w 319101"/>
                  <a:gd name="connsiteY5" fmla="*/ 166687 h 313482"/>
                  <a:gd name="connsiteX0" fmla="*/ 166687 w 319141"/>
                  <a:gd name="connsiteY0" fmla="*/ 0 h 315207"/>
                  <a:gd name="connsiteX1" fmla="*/ 261937 w 319141"/>
                  <a:gd name="connsiteY1" fmla="*/ 78581 h 315207"/>
                  <a:gd name="connsiteX2" fmla="*/ 319087 w 319141"/>
                  <a:gd name="connsiteY2" fmla="*/ 190500 h 315207"/>
                  <a:gd name="connsiteX3" fmla="*/ 252412 w 319141"/>
                  <a:gd name="connsiteY3" fmla="*/ 307182 h 315207"/>
                  <a:gd name="connsiteX4" fmla="*/ 102394 w 319141"/>
                  <a:gd name="connsiteY4" fmla="*/ 290512 h 315207"/>
                  <a:gd name="connsiteX5" fmla="*/ 0 w 319141"/>
                  <a:gd name="connsiteY5" fmla="*/ 166687 h 315207"/>
                  <a:gd name="connsiteX0" fmla="*/ 166687 w 312008"/>
                  <a:gd name="connsiteY0" fmla="*/ 0 h 315031"/>
                  <a:gd name="connsiteX1" fmla="*/ 261937 w 312008"/>
                  <a:gd name="connsiteY1" fmla="*/ 78581 h 315031"/>
                  <a:gd name="connsiteX2" fmla="*/ 311943 w 312008"/>
                  <a:gd name="connsiteY2" fmla="*/ 192881 h 315031"/>
                  <a:gd name="connsiteX3" fmla="*/ 252412 w 312008"/>
                  <a:gd name="connsiteY3" fmla="*/ 307182 h 315031"/>
                  <a:gd name="connsiteX4" fmla="*/ 102394 w 312008"/>
                  <a:gd name="connsiteY4" fmla="*/ 290512 h 315031"/>
                  <a:gd name="connsiteX5" fmla="*/ 0 w 312008"/>
                  <a:gd name="connsiteY5" fmla="*/ 166687 h 31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008" h="315031">
                    <a:moveTo>
                      <a:pt x="166687" y="0"/>
                    </a:moveTo>
                    <a:cubicBezTo>
                      <a:pt x="213518" y="34131"/>
                      <a:pt x="237728" y="46434"/>
                      <a:pt x="261937" y="78581"/>
                    </a:cubicBezTo>
                    <a:cubicBezTo>
                      <a:pt x="286146" y="110728"/>
                      <a:pt x="313530" y="154781"/>
                      <a:pt x="311943" y="192881"/>
                    </a:cubicBezTo>
                    <a:cubicBezTo>
                      <a:pt x="310356" y="230981"/>
                      <a:pt x="287337" y="290910"/>
                      <a:pt x="252412" y="307182"/>
                    </a:cubicBezTo>
                    <a:cubicBezTo>
                      <a:pt x="217487" y="323454"/>
                      <a:pt x="147638" y="312737"/>
                      <a:pt x="102394" y="290512"/>
                    </a:cubicBezTo>
                    <a:cubicBezTo>
                      <a:pt x="57150" y="268287"/>
                      <a:pt x="20240" y="217487"/>
                      <a:pt x="0" y="166687"/>
                    </a:cubicBezTo>
                  </a:path>
                </a:pathLst>
              </a:custGeom>
              <a:noFill/>
              <a:ln w="19050">
                <a:solidFill>
                  <a:srgbClr val="E3491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 name="组合 20">
              <a:extLst>
                <a:ext uri="{FF2B5EF4-FFF2-40B4-BE49-F238E27FC236}">
                  <a16:creationId xmlns:a16="http://schemas.microsoft.com/office/drawing/2014/main" id="{279B090C-DA9A-792B-BB33-674C733E6422}"/>
                </a:ext>
              </a:extLst>
            </p:cNvPr>
            <p:cNvGrpSpPr/>
            <p:nvPr/>
          </p:nvGrpSpPr>
          <p:grpSpPr>
            <a:xfrm>
              <a:off x="2771826" y="3270248"/>
              <a:ext cx="756049" cy="792088"/>
              <a:chOff x="5087887" y="3645024"/>
              <a:chExt cx="756049" cy="792088"/>
            </a:xfrm>
          </p:grpSpPr>
          <p:sp>
            <p:nvSpPr>
              <p:cNvPr id="24" name="椭圆 23">
                <a:extLst>
                  <a:ext uri="{FF2B5EF4-FFF2-40B4-BE49-F238E27FC236}">
                    <a16:creationId xmlns:a16="http://schemas.microsoft.com/office/drawing/2014/main" id="{6A8F0183-CFCE-3081-855E-CE2CD86ACDFE}"/>
                  </a:ext>
                </a:extLst>
              </p:cNvPr>
              <p:cNvSpPr>
                <a:spLocks noChangeAspect="1"/>
              </p:cNvSpPr>
              <p:nvPr/>
            </p:nvSpPr>
            <p:spPr>
              <a:xfrm>
                <a:off x="5087887" y="3790592"/>
                <a:ext cx="324000" cy="324000"/>
              </a:xfrm>
              <a:prstGeom prst="ellipse">
                <a:avLst/>
              </a:prstGeom>
              <a:solidFill>
                <a:srgbClr val="ACA7A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椭圆 24">
                <a:extLst>
                  <a:ext uri="{FF2B5EF4-FFF2-40B4-BE49-F238E27FC236}">
                    <a16:creationId xmlns:a16="http://schemas.microsoft.com/office/drawing/2014/main" id="{6E57C1BC-AE8F-A961-0859-869DD2B85DA0}"/>
                  </a:ext>
                </a:extLst>
              </p:cNvPr>
              <p:cNvSpPr>
                <a:spLocks noChangeAspect="1"/>
              </p:cNvSpPr>
              <p:nvPr/>
            </p:nvSpPr>
            <p:spPr>
              <a:xfrm>
                <a:off x="5519936" y="3790592"/>
                <a:ext cx="324000" cy="324000"/>
              </a:xfrm>
              <a:prstGeom prst="ellipse">
                <a:avLst/>
              </a:prstGeom>
              <a:solidFill>
                <a:srgbClr val="ACA7A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椭圆 25">
                <a:extLst>
                  <a:ext uri="{FF2B5EF4-FFF2-40B4-BE49-F238E27FC236}">
                    <a16:creationId xmlns:a16="http://schemas.microsoft.com/office/drawing/2014/main" id="{C4ECEE0D-46A7-52A4-C1B3-9CE2F6C59997}"/>
                  </a:ext>
                </a:extLst>
              </p:cNvPr>
              <p:cNvSpPr>
                <a:spLocks noChangeAspect="1"/>
              </p:cNvSpPr>
              <p:nvPr/>
            </p:nvSpPr>
            <p:spPr>
              <a:xfrm>
                <a:off x="5313537" y="4113112"/>
                <a:ext cx="324000" cy="324000"/>
              </a:xfrm>
              <a:prstGeom prst="ellipse">
                <a:avLst/>
              </a:prstGeom>
              <a:solidFill>
                <a:srgbClr val="ACA7A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椭圆 26">
                <a:extLst>
                  <a:ext uri="{FF2B5EF4-FFF2-40B4-BE49-F238E27FC236}">
                    <a16:creationId xmlns:a16="http://schemas.microsoft.com/office/drawing/2014/main" id="{F031C8A2-2DB8-8153-91ED-BBC64EC5B43B}"/>
                  </a:ext>
                </a:extLst>
              </p:cNvPr>
              <p:cNvSpPr>
                <a:spLocks noChangeAspect="1"/>
              </p:cNvSpPr>
              <p:nvPr/>
            </p:nvSpPr>
            <p:spPr>
              <a:xfrm>
                <a:off x="5313537" y="3645024"/>
                <a:ext cx="324000" cy="324000"/>
              </a:xfrm>
              <a:prstGeom prst="ellipse">
                <a:avLst/>
              </a:prstGeom>
              <a:solidFill>
                <a:srgbClr val="ACA7A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椭圆 27">
                <a:extLst>
                  <a:ext uri="{FF2B5EF4-FFF2-40B4-BE49-F238E27FC236}">
                    <a16:creationId xmlns:a16="http://schemas.microsoft.com/office/drawing/2014/main" id="{AECFCC98-F38C-33E7-6BBF-5CDD117DE5A6}"/>
                  </a:ext>
                </a:extLst>
              </p:cNvPr>
              <p:cNvSpPr>
                <a:spLocks noChangeAspect="1"/>
              </p:cNvSpPr>
              <p:nvPr/>
            </p:nvSpPr>
            <p:spPr>
              <a:xfrm>
                <a:off x="5100777" y="4008117"/>
                <a:ext cx="324000" cy="324000"/>
              </a:xfrm>
              <a:prstGeom prst="ellipse">
                <a:avLst/>
              </a:prstGeom>
              <a:solidFill>
                <a:srgbClr val="ACA7A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a:extLst>
                  <a:ext uri="{FF2B5EF4-FFF2-40B4-BE49-F238E27FC236}">
                    <a16:creationId xmlns:a16="http://schemas.microsoft.com/office/drawing/2014/main" id="{CA3DE7C9-8820-94EF-356D-82A8DDC8FC43}"/>
                  </a:ext>
                </a:extLst>
              </p:cNvPr>
              <p:cNvSpPr>
                <a:spLocks noChangeAspect="1"/>
              </p:cNvSpPr>
              <p:nvPr/>
            </p:nvSpPr>
            <p:spPr>
              <a:xfrm>
                <a:off x="5500686" y="4008774"/>
                <a:ext cx="324000" cy="324000"/>
              </a:xfrm>
              <a:prstGeom prst="ellipse">
                <a:avLst/>
              </a:prstGeom>
              <a:solidFill>
                <a:srgbClr val="ACA7A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2" name="矩形 21">
              <a:extLst>
                <a:ext uri="{FF2B5EF4-FFF2-40B4-BE49-F238E27FC236}">
                  <a16:creationId xmlns:a16="http://schemas.microsoft.com/office/drawing/2014/main" id="{2D45B972-E053-C59F-8D4C-D5F2C32C99FC}"/>
                </a:ext>
              </a:extLst>
            </p:cNvPr>
            <p:cNvSpPr/>
            <p:nvPr/>
          </p:nvSpPr>
          <p:spPr>
            <a:xfrm>
              <a:off x="3479715" y="3344352"/>
              <a:ext cx="712054" cy="338554"/>
            </a:xfrm>
            <a:prstGeom prst="rect">
              <a:avLst/>
            </a:prstGeom>
          </p:spPr>
          <p:txBody>
            <a:bodyPr wrap="none">
              <a:spAutoFit/>
            </a:bodyPr>
            <a:lstStyle/>
            <a:p>
              <a:r>
                <a:rPr lang="el-GR" altLang="zh-CN" sz="16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ρ</a:t>
              </a:r>
              <a:r>
                <a:rPr lang="zh-CN" altLang="en-US" sz="16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因子</a:t>
              </a:r>
            </a:p>
          </p:txBody>
        </p:sp>
        <p:sp>
          <p:nvSpPr>
            <p:cNvPr id="23" name="矩形 22">
              <a:extLst>
                <a:ext uri="{FF2B5EF4-FFF2-40B4-BE49-F238E27FC236}">
                  <a16:creationId xmlns:a16="http://schemas.microsoft.com/office/drawing/2014/main" id="{D9FCFDAB-904D-FC0E-C66C-CCC1A13A9574}"/>
                </a:ext>
              </a:extLst>
            </p:cNvPr>
            <p:cNvSpPr/>
            <p:nvPr/>
          </p:nvSpPr>
          <p:spPr>
            <a:xfrm>
              <a:off x="3568429" y="2996952"/>
              <a:ext cx="1231427" cy="338554"/>
            </a:xfrm>
            <a:prstGeom prst="rect">
              <a:avLst/>
            </a:prstGeom>
          </p:spPr>
          <p:txBody>
            <a:bodyPr wrap="none">
              <a:spAutoFit/>
            </a:bodyPr>
            <a:lstStyle/>
            <a:p>
              <a:r>
                <a:rPr lang="en-US" altLang="zh-CN" sz="1600" dirty="0">
                  <a:effectLst>
                    <a:outerShdw blurRad="38100" dist="38100" dir="2700000" algn="tl">
                      <a:srgbClr val="000000">
                        <a:alpha val="43137"/>
                      </a:srgbClr>
                    </a:outerShdw>
                  </a:effectLst>
                  <a:ea typeface="方正姚体" panose="02010601030101010101" pitchFamily="2" charset="-122"/>
                </a:rPr>
                <a:t>RNA</a:t>
              </a:r>
              <a:r>
                <a:rPr lang="zh-CN" altLang="en-US" sz="1600" dirty="0">
                  <a:effectLst>
                    <a:outerShdw blurRad="38100" dist="38100" dir="2700000" algn="tl">
                      <a:srgbClr val="000000">
                        <a:alpha val="43137"/>
                      </a:srgbClr>
                    </a:outerShdw>
                  </a:effectLst>
                  <a:ea typeface="方正姚体" panose="02010601030101010101" pitchFamily="2" charset="-122"/>
                </a:rPr>
                <a:t>聚合酶</a:t>
              </a:r>
            </a:p>
          </p:txBody>
        </p:sp>
      </p:grpSp>
      <p:grpSp>
        <p:nvGrpSpPr>
          <p:cNvPr id="320580" name="组合 320579">
            <a:extLst>
              <a:ext uri="{FF2B5EF4-FFF2-40B4-BE49-F238E27FC236}">
                <a16:creationId xmlns:a16="http://schemas.microsoft.com/office/drawing/2014/main" id="{402342BD-7892-D9E4-28AE-C7AF7CE7807C}"/>
              </a:ext>
            </a:extLst>
          </p:cNvPr>
          <p:cNvGrpSpPr/>
          <p:nvPr/>
        </p:nvGrpSpPr>
        <p:grpSpPr>
          <a:xfrm>
            <a:off x="7320136" y="3467666"/>
            <a:ext cx="3399890" cy="2481614"/>
            <a:chOff x="7320136" y="1883490"/>
            <a:chExt cx="3399890" cy="2481614"/>
          </a:xfrm>
        </p:grpSpPr>
        <p:sp>
          <p:nvSpPr>
            <p:cNvPr id="320581" name="任意多边形: 形状 320580">
              <a:extLst>
                <a:ext uri="{FF2B5EF4-FFF2-40B4-BE49-F238E27FC236}">
                  <a16:creationId xmlns:a16="http://schemas.microsoft.com/office/drawing/2014/main" id="{A81F478C-FCFC-3D47-72FC-406325AB2481}"/>
                </a:ext>
              </a:extLst>
            </p:cNvPr>
            <p:cNvSpPr/>
            <p:nvPr/>
          </p:nvSpPr>
          <p:spPr>
            <a:xfrm>
              <a:off x="7839706" y="1883490"/>
              <a:ext cx="1842036" cy="1296144"/>
            </a:xfrm>
            <a:custGeom>
              <a:avLst/>
              <a:gdLst>
                <a:gd name="connsiteX0" fmla="*/ 488056 w 1842036"/>
                <a:gd name="connsiteY0" fmla="*/ 0 h 1296144"/>
                <a:gd name="connsiteX1" fmla="*/ 1362358 w 1842036"/>
                <a:gd name="connsiteY1" fmla="*/ 0 h 1296144"/>
                <a:gd name="connsiteX2" fmla="*/ 1594975 w 1842036"/>
                <a:gd name="connsiteY2" fmla="*/ 71055 h 1296144"/>
                <a:gd name="connsiteX3" fmla="*/ 1642876 w 1842036"/>
                <a:gd name="connsiteY3" fmla="*/ 110577 h 1296144"/>
                <a:gd name="connsiteX4" fmla="*/ 1689097 w 1842036"/>
                <a:gd name="connsiteY4" fmla="*/ 162993 h 1296144"/>
                <a:gd name="connsiteX5" fmla="*/ 1732756 w 1842036"/>
                <a:gd name="connsiteY5" fmla="*/ 230236 h 1296144"/>
                <a:gd name="connsiteX6" fmla="*/ 1743187 w 1842036"/>
                <a:gd name="connsiteY6" fmla="*/ 249452 h 1296144"/>
                <a:gd name="connsiteX7" fmla="*/ 1745909 w 1842036"/>
                <a:gd name="connsiteY7" fmla="*/ 254740 h 1296144"/>
                <a:gd name="connsiteX8" fmla="*/ 1753142 w 1842036"/>
                <a:gd name="connsiteY8" fmla="*/ 278041 h 1296144"/>
                <a:gd name="connsiteX9" fmla="*/ 1769471 w 1842036"/>
                <a:gd name="connsiteY9" fmla="*/ 309757 h 1296144"/>
                <a:gd name="connsiteX10" fmla="*/ 1842036 w 1842036"/>
                <a:gd name="connsiteY10" fmla="*/ 646065 h 1296144"/>
                <a:gd name="connsiteX11" fmla="*/ 1769471 w 1842036"/>
                <a:gd name="connsiteY11" fmla="*/ 982373 h 1296144"/>
                <a:gd name="connsiteX12" fmla="*/ 1756281 w 1842036"/>
                <a:gd name="connsiteY12" fmla="*/ 1007994 h 1296144"/>
                <a:gd name="connsiteX13" fmla="*/ 1749049 w 1842036"/>
                <a:gd name="connsiteY13" fmla="*/ 1031290 h 1296144"/>
                <a:gd name="connsiteX14" fmla="*/ 1735350 w 1842036"/>
                <a:gd name="connsiteY14" fmla="*/ 1057898 h 1296144"/>
                <a:gd name="connsiteX15" fmla="*/ 1689097 w 1842036"/>
                <a:gd name="connsiteY15" fmla="*/ 1129135 h 1296144"/>
                <a:gd name="connsiteX16" fmla="*/ 1629877 w 1842036"/>
                <a:gd name="connsiteY16" fmla="*/ 1196292 h 1296144"/>
                <a:gd name="connsiteX17" fmla="*/ 1594975 w 1842036"/>
                <a:gd name="connsiteY17" fmla="*/ 1225089 h 1296144"/>
                <a:gd name="connsiteX18" fmla="*/ 1362358 w 1842036"/>
                <a:gd name="connsiteY18" fmla="*/ 1296144 h 1296144"/>
                <a:gd name="connsiteX19" fmla="*/ 488056 w 1842036"/>
                <a:gd name="connsiteY19" fmla="*/ 1296144 h 1296144"/>
                <a:gd name="connsiteX20" fmla="*/ 255439 w 1842036"/>
                <a:gd name="connsiteY20" fmla="*/ 1225089 h 1296144"/>
                <a:gd name="connsiteX21" fmla="*/ 207264 w 1842036"/>
                <a:gd name="connsiteY21" fmla="*/ 1185341 h 1296144"/>
                <a:gd name="connsiteX22" fmla="*/ 157701 w 1842036"/>
                <a:gd name="connsiteY22" fmla="*/ 1129135 h 1296144"/>
                <a:gd name="connsiteX23" fmla="*/ 122798 w 1842036"/>
                <a:gd name="connsiteY23" fmla="*/ 1075378 h 1296144"/>
                <a:gd name="connsiteX24" fmla="*/ 122796 w 1842036"/>
                <a:gd name="connsiteY24" fmla="*/ 1075375 h 1296144"/>
                <a:gd name="connsiteX25" fmla="*/ 111449 w 1842036"/>
                <a:gd name="connsiteY25" fmla="*/ 1057899 h 1296144"/>
                <a:gd name="connsiteX26" fmla="*/ 0 w 1842036"/>
                <a:gd name="connsiteY26" fmla="*/ 646065 h 1296144"/>
                <a:gd name="connsiteX27" fmla="*/ 111449 w 1842036"/>
                <a:gd name="connsiteY27" fmla="*/ 234231 h 1296144"/>
                <a:gd name="connsiteX28" fmla="*/ 136080 w 1842036"/>
                <a:gd name="connsiteY28" fmla="*/ 196296 h 1296144"/>
                <a:gd name="connsiteX29" fmla="*/ 136088 w 1842036"/>
                <a:gd name="connsiteY29" fmla="*/ 196281 h 1296144"/>
                <a:gd name="connsiteX30" fmla="*/ 149484 w 1842036"/>
                <a:gd name="connsiteY30" fmla="*/ 175648 h 1296144"/>
                <a:gd name="connsiteX31" fmla="*/ 192277 w 1842036"/>
                <a:gd name="connsiteY31" fmla="*/ 123783 h 1296144"/>
                <a:gd name="connsiteX32" fmla="*/ 194266 w 1842036"/>
                <a:gd name="connsiteY32" fmla="*/ 121527 h 1296144"/>
                <a:gd name="connsiteX33" fmla="*/ 255439 w 1842036"/>
                <a:gd name="connsiteY33" fmla="*/ 71055 h 1296144"/>
                <a:gd name="connsiteX34" fmla="*/ 488056 w 1842036"/>
                <a:gd name="connsiteY34" fmla="*/ 0 h 129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42036" h="1296144">
                  <a:moveTo>
                    <a:pt x="488056" y="0"/>
                  </a:moveTo>
                  <a:lnTo>
                    <a:pt x="1362358" y="0"/>
                  </a:lnTo>
                  <a:cubicBezTo>
                    <a:pt x="1448525" y="0"/>
                    <a:pt x="1528573" y="26194"/>
                    <a:pt x="1594975" y="71055"/>
                  </a:cubicBezTo>
                  <a:lnTo>
                    <a:pt x="1642876" y="110577"/>
                  </a:lnTo>
                  <a:lnTo>
                    <a:pt x="1689097" y="162993"/>
                  </a:lnTo>
                  <a:lnTo>
                    <a:pt x="1732756" y="230236"/>
                  </a:lnTo>
                  <a:lnTo>
                    <a:pt x="1743187" y="249452"/>
                  </a:lnTo>
                  <a:lnTo>
                    <a:pt x="1745909" y="254740"/>
                  </a:lnTo>
                  <a:lnTo>
                    <a:pt x="1753142" y="278041"/>
                  </a:lnTo>
                  <a:lnTo>
                    <a:pt x="1769471" y="309757"/>
                  </a:lnTo>
                  <a:cubicBezTo>
                    <a:pt x="1816197" y="413125"/>
                    <a:pt x="1842036" y="526772"/>
                    <a:pt x="1842036" y="646065"/>
                  </a:cubicBezTo>
                  <a:cubicBezTo>
                    <a:pt x="1842036" y="765359"/>
                    <a:pt x="1816197" y="879005"/>
                    <a:pt x="1769471" y="982373"/>
                  </a:cubicBezTo>
                  <a:lnTo>
                    <a:pt x="1756281" y="1007994"/>
                  </a:lnTo>
                  <a:lnTo>
                    <a:pt x="1749049" y="1031290"/>
                  </a:lnTo>
                  <a:lnTo>
                    <a:pt x="1735350" y="1057898"/>
                  </a:lnTo>
                  <a:cubicBezTo>
                    <a:pt x="1721134" y="1082382"/>
                    <a:pt x="1705691" y="1106152"/>
                    <a:pt x="1689097" y="1129135"/>
                  </a:cubicBezTo>
                  <a:lnTo>
                    <a:pt x="1629877" y="1196292"/>
                  </a:lnTo>
                  <a:lnTo>
                    <a:pt x="1594975" y="1225089"/>
                  </a:lnTo>
                  <a:cubicBezTo>
                    <a:pt x="1528573" y="1269950"/>
                    <a:pt x="1448525" y="1296144"/>
                    <a:pt x="1362358" y="1296144"/>
                  </a:cubicBezTo>
                  <a:lnTo>
                    <a:pt x="488056" y="1296144"/>
                  </a:lnTo>
                  <a:cubicBezTo>
                    <a:pt x="401889" y="1296144"/>
                    <a:pt x="321841" y="1269950"/>
                    <a:pt x="255439" y="1225089"/>
                  </a:cubicBezTo>
                  <a:lnTo>
                    <a:pt x="207264" y="1185341"/>
                  </a:lnTo>
                  <a:lnTo>
                    <a:pt x="157701" y="1129135"/>
                  </a:lnTo>
                  <a:lnTo>
                    <a:pt x="122798" y="1075378"/>
                  </a:lnTo>
                  <a:lnTo>
                    <a:pt x="122796" y="1075375"/>
                  </a:lnTo>
                  <a:lnTo>
                    <a:pt x="111449" y="1057899"/>
                  </a:lnTo>
                  <a:cubicBezTo>
                    <a:pt x="40373" y="935476"/>
                    <a:pt x="0" y="795182"/>
                    <a:pt x="0" y="646065"/>
                  </a:cubicBezTo>
                  <a:cubicBezTo>
                    <a:pt x="0" y="496948"/>
                    <a:pt x="40373" y="356654"/>
                    <a:pt x="111449" y="234231"/>
                  </a:cubicBezTo>
                  <a:lnTo>
                    <a:pt x="136080" y="196296"/>
                  </a:lnTo>
                  <a:lnTo>
                    <a:pt x="136088" y="196281"/>
                  </a:lnTo>
                  <a:lnTo>
                    <a:pt x="149484" y="175648"/>
                  </a:lnTo>
                  <a:lnTo>
                    <a:pt x="192277" y="123783"/>
                  </a:lnTo>
                  <a:lnTo>
                    <a:pt x="194266" y="121527"/>
                  </a:lnTo>
                  <a:lnTo>
                    <a:pt x="255439" y="71055"/>
                  </a:lnTo>
                  <a:cubicBezTo>
                    <a:pt x="321841" y="26194"/>
                    <a:pt x="401889" y="0"/>
                    <a:pt x="488056" y="0"/>
                  </a:cubicBezTo>
                  <a:close/>
                </a:path>
              </a:pathLst>
            </a:custGeom>
            <a:solidFill>
              <a:srgbClr val="FEFFF9"/>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cxnSp>
          <p:nvCxnSpPr>
            <p:cNvPr id="320582" name="直接连接符 320581">
              <a:extLst>
                <a:ext uri="{FF2B5EF4-FFF2-40B4-BE49-F238E27FC236}">
                  <a16:creationId xmlns:a16="http://schemas.microsoft.com/office/drawing/2014/main" id="{8C2D4F61-1F73-C526-86B6-123D02B8FD16}"/>
                </a:ext>
              </a:extLst>
            </p:cNvPr>
            <p:cNvCxnSpPr>
              <a:cxnSpLocks/>
            </p:cNvCxnSpPr>
            <p:nvPr/>
          </p:nvCxnSpPr>
          <p:spPr>
            <a:xfrm rot="1200000">
              <a:off x="8572268" y="2643182"/>
              <a:ext cx="0" cy="108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583" name="直接连接符 320582">
              <a:extLst>
                <a:ext uri="{FF2B5EF4-FFF2-40B4-BE49-F238E27FC236}">
                  <a16:creationId xmlns:a16="http://schemas.microsoft.com/office/drawing/2014/main" id="{1672BF19-3D29-A534-584D-245695FFD75E}"/>
                </a:ext>
              </a:extLst>
            </p:cNvPr>
            <p:cNvCxnSpPr>
              <a:cxnSpLocks/>
            </p:cNvCxnSpPr>
            <p:nvPr/>
          </p:nvCxnSpPr>
          <p:spPr>
            <a:xfrm rot="1200000">
              <a:off x="8507114" y="2618039"/>
              <a:ext cx="0" cy="108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584" name="直接连接符 320583">
              <a:extLst>
                <a:ext uri="{FF2B5EF4-FFF2-40B4-BE49-F238E27FC236}">
                  <a16:creationId xmlns:a16="http://schemas.microsoft.com/office/drawing/2014/main" id="{1F782388-1378-2C16-6C89-A67517B8A4C2}"/>
                </a:ext>
              </a:extLst>
            </p:cNvPr>
            <p:cNvCxnSpPr>
              <a:cxnSpLocks/>
            </p:cNvCxnSpPr>
            <p:nvPr/>
          </p:nvCxnSpPr>
          <p:spPr>
            <a:xfrm rot="1200000">
              <a:off x="8441349" y="2589608"/>
              <a:ext cx="0" cy="108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585" name="直接连接符 320584">
              <a:extLst>
                <a:ext uri="{FF2B5EF4-FFF2-40B4-BE49-F238E27FC236}">
                  <a16:creationId xmlns:a16="http://schemas.microsoft.com/office/drawing/2014/main" id="{6FD218D8-98DB-7DC1-8D67-E9DEFEE0FACC}"/>
                </a:ext>
              </a:extLst>
            </p:cNvPr>
            <p:cNvCxnSpPr>
              <a:cxnSpLocks/>
            </p:cNvCxnSpPr>
            <p:nvPr/>
          </p:nvCxnSpPr>
          <p:spPr>
            <a:xfrm rot="1200000">
              <a:off x="8641239" y="2660996"/>
              <a:ext cx="0" cy="108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20586" name="矩形 320585">
              <a:extLst>
                <a:ext uri="{FF2B5EF4-FFF2-40B4-BE49-F238E27FC236}">
                  <a16:creationId xmlns:a16="http://schemas.microsoft.com/office/drawing/2014/main" id="{681A617A-712F-37D8-D361-7E5E5F861A98}"/>
                </a:ext>
              </a:extLst>
            </p:cNvPr>
            <p:cNvSpPr/>
            <p:nvPr/>
          </p:nvSpPr>
          <p:spPr>
            <a:xfrm>
              <a:off x="9416591" y="2996952"/>
              <a:ext cx="1231427" cy="338554"/>
            </a:xfrm>
            <a:prstGeom prst="rect">
              <a:avLst/>
            </a:prstGeom>
          </p:spPr>
          <p:txBody>
            <a:bodyPr wrap="none">
              <a:spAutoFit/>
            </a:bodyPr>
            <a:lstStyle/>
            <a:p>
              <a:r>
                <a:rPr lang="en-US" altLang="zh-CN" sz="1600" dirty="0">
                  <a:effectLst>
                    <a:outerShdw blurRad="38100" dist="38100" dir="2700000" algn="tl">
                      <a:srgbClr val="000000">
                        <a:alpha val="43137"/>
                      </a:srgbClr>
                    </a:outerShdw>
                  </a:effectLst>
                  <a:ea typeface="方正姚体" panose="02010601030101010101" pitchFamily="2" charset="-122"/>
                </a:rPr>
                <a:t>RNA</a:t>
              </a:r>
              <a:r>
                <a:rPr lang="zh-CN" altLang="en-US" sz="1600" dirty="0">
                  <a:effectLst>
                    <a:outerShdw blurRad="38100" dist="38100" dir="2700000" algn="tl">
                      <a:srgbClr val="000000">
                        <a:alpha val="43137"/>
                      </a:srgbClr>
                    </a:outerShdw>
                  </a:effectLst>
                  <a:ea typeface="方正姚体" panose="02010601030101010101" pitchFamily="2" charset="-122"/>
                </a:rPr>
                <a:t>聚合酶</a:t>
              </a:r>
            </a:p>
          </p:txBody>
        </p:sp>
        <p:grpSp>
          <p:nvGrpSpPr>
            <p:cNvPr id="320587" name="组合 320586">
              <a:extLst>
                <a:ext uri="{FF2B5EF4-FFF2-40B4-BE49-F238E27FC236}">
                  <a16:creationId xmlns:a16="http://schemas.microsoft.com/office/drawing/2014/main" id="{E6216434-0345-72E8-01EE-D05D4DB6E252}"/>
                </a:ext>
              </a:extLst>
            </p:cNvPr>
            <p:cNvGrpSpPr/>
            <p:nvPr/>
          </p:nvGrpSpPr>
          <p:grpSpPr>
            <a:xfrm>
              <a:off x="7320136" y="2060848"/>
              <a:ext cx="3399890" cy="1039238"/>
              <a:chOff x="3395042" y="4407610"/>
              <a:chExt cx="3399890" cy="1039238"/>
            </a:xfrm>
          </p:grpSpPr>
          <p:sp>
            <p:nvSpPr>
              <p:cNvPr id="320603" name="Freeform 5602">
                <a:extLst>
                  <a:ext uri="{FF2B5EF4-FFF2-40B4-BE49-F238E27FC236}">
                    <a16:creationId xmlns:a16="http://schemas.microsoft.com/office/drawing/2014/main" id="{E6268588-15D9-6669-A516-6AB77936F6F6}"/>
                  </a:ext>
                </a:extLst>
              </p:cNvPr>
              <p:cNvSpPr>
                <a:spLocks noChangeAspect="1"/>
              </p:cNvSpPr>
              <p:nvPr/>
            </p:nvSpPr>
            <p:spPr bwMode="auto">
              <a:xfrm>
                <a:off x="6248596" y="4721359"/>
                <a:ext cx="263176" cy="244624"/>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0604" name="AutoShape 5627">
                <a:extLst>
                  <a:ext uri="{FF2B5EF4-FFF2-40B4-BE49-F238E27FC236}">
                    <a16:creationId xmlns:a16="http://schemas.microsoft.com/office/drawing/2014/main" id="{F98DCF04-9BA9-90C3-5956-F929C7B2C02E}"/>
                  </a:ext>
                </a:extLst>
              </p:cNvPr>
              <p:cNvSpPr>
                <a:spLocks noChangeArrowheads="1"/>
              </p:cNvSpPr>
              <p:nvPr/>
            </p:nvSpPr>
            <p:spPr bwMode="auto">
              <a:xfrm>
                <a:off x="6202770" y="4911035"/>
                <a:ext cx="18552" cy="34083"/>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05" name="Freeform 5586">
                <a:extLst>
                  <a:ext uri="{FF2B5EF4-FFF2-40B4-BE49-F238E27FC236}">
                    <a16:creationId xmlns:a16="http://schemas.microsoft.com/office/drawing/2014/main" id="{C9DC55B5-B4EF-D6C0-DD0C-2021F37490B2}"/>
                  </a:ext>
                </a:extLst>
              </p:cNvPr>
              <p:cNvSpPr>
                <a:spLocks noChangeAspect="1"/>
              </p:cNvSpPr>
              <p:nvPr/>
            </p:nvSpPr>
            <p:spPr bwMode="auto">
              <a:xfrm>
                <a:off x="3523522" y="4699201"/>
                <a:ext cx="263176" cy="244624"/>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0606" name="AutoShape 5587">
                <a:extLst>
                  <a:ext uri="{FF2B5EF4-FFF2-40B4-BE49-F238E27FC236}">
                    <a16:creationId xmlns:a16="http://schemas.microsoft.com/office/drawing/2014/main" id="{6EF47895-52CA-9B8A-5355-4B5B5D0B5933}"/>
                  </a:ext>
                </a:extLst>
              </p:cNvPr>
              <p:cNvSpPr>
                <a:spLocks noChangeArrowheads="1"/>
              </p:cNvSpPr>
              <p:nvPr/>
            </p:nvSpPr>
            <p:spPr bwMode="auto">
              <a:xfrm>
                <a:off x="3970921" y="4895935"/>
                <a:ext cx="18120" cy="2631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07" name="Freeform 5588">
                <a:extLst>
                  <a:ext uri="{FF2B5EF4-FFF2-40B4-BE49-F238E27FC236}">
                    <a16:creationId xmlns:a16="http://schemas.microsoft.com/office/drawing/2014/main" id="{543E7939-D0AE-5D66-7EEE-CA5D23B9C9DA}"/>
                  </a:ext>
                </a:extLst>
              </p:cNvPr>
              <p:cNvSpPr>
                <a:spLocks noChangeAspect="1"/>
              </p:cNvSpPr>
              <p:nvPr/>
            </p:nvSpPr>
            <p:spPr bwMode="auto">
              <a:xfrm>
                <a:off x="3881182" y="4699201"/>
                <a:ext cx="263176" cy="244624"/>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0608" name="AutoShape 5594">
                <a:extLst>
                  <a:ext uri="{FF2B5EF4-FFF2-40B4-BE49-F238E27FC236}">
                    <a16:creationId xmlns:a16="http://schemas.microsoft.com/office/drawing/2014/main" id="{1E549081-ED4F-4B78-4BC4-365768324975}"/>
                  </a:ext>
                </a:extLst>
              </p:cNvPr>
              <p:cNvSpPr>
                <a:spLocks noChangeArrowheads="1"/>
              </p:cNvSpPr>
              <p:nvPr/>
            </p:nvSpPr>
            <p:spPr bwMode="auto">
              <a:xfrm>
                <a:off x="6132257" y="4910307"/>
                <a:ext cx="18552" cy="34083"/>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09" name="Freeform 5595">
                <a:extLst>
                  <a:ext uri="{FF2B5EF4-FFF2-40B4-BE49-F238E27FC236}">
                    <a16:creationId xmlns:a16="http://schemas.microsoft.com/office/drawing/2014/main" id="{773BF97D-2BE1-3704-EAAA-88968BCF4A62}"/>
                  </a:ext>
                </a:extLst>
              </p:cNvPr>
              <p:cNvSpPr>
                <a:spLocks noChangeAspect="1"/>
              </p:cNvSpPr>
              <p:nvPr/>
            </p:nvSpPr>
            <p:spPr bwMode="auto">
              <a:xfrm>
                <a:off x="5745542" y="4721359"/>
                <a:ext cx="263176" cy="244624"/>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0610" name="Freeform 5596">
                <a:extLst>
                  <a:ext uri="{FF2B5EF4-FFF2-40B4-BE49-F238E27FC236}">
                    <a16:creationId xmlns:a16="http://schemas.microsoft.com/office/drawing/2014/main" id="{BB2FDC9C-58E9-3B70-F0B7-3B0F249555AB}"/>
                  </a:ext>
                </a:extLst>
              </p:cNvPr>
              <p:cNvSpPr>
                <a:spLocks noChangeAspect="1"/>
              </p:cNvSpPr>
              <p:nvPr/>
            </p:nvSpPr>
            <p:spPr bwMode="auto">
              <a:xfrm>
                <a:off x="6097418" y="4721359"/>
                <a:ext cx="263176" cy="244624"/>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0611" name="AutoShape 5597">
                <a:extLst>
                  <a:ext uri="{FF2B5EF4-FFF2-40B4-BE49-F238E27FC236}">
                    <a16:creationId xmlns:a16="http://schemas.microsoft.com/office/drawing/2014/main" id="{2446A46E-D542-ACA8-4932-661085632174}"/>
                  </a:ext>
                </a:extLst>
              </p:cNvPr>
              <p:cNvSpPr>
                <a:spLocks noChangeArrowheads="1"/>
              </p:cNvSpPr>
              <p:nvPr/>
            </p:nvSpPr>
            <p:spPr bwMode="auto">
              <a:xfrm>
                <a:off x="6354271" y="4800312"/>
                <a:ext cx="19414" cy="73775"/>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12" name="AutoShape 5598">
                <a:extLst>
                  <a:ext uri="{FF2B5EF4-FFF2-40B4-BE49-F238E27FC236}">
                    <a16:creationId xmlns:a16="http://schemas.microsoft.com/office/drawing/2014/main" id="{2B8A75F4-A55E-6CD8-A1B3-12E995EB5BBD}"/>
                  </a:ext>
                </a:extLst>
              </p:cNvPr>
              <p:cNvSpPr>
                <a:spLocks noChangeArrowheads="1"/>
              </p:cNvSpPr>
              <p:nvPr/>
            </p:nvSpPr>
            <p:spPr bwMode="auto">
              <a:xfrm>
                <a:off x="6305363" y="4840004"/>
                <a:ext cx="18983" cy="96210"/>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13" name="AutoShape 5599">
                <a:extLst>
                  <a:ext uri="{FF2B5EF4-FFF2-40B4-BE49-F238E27FC236}">
                    <a16:creationId xmlns:a16="http://schemas.microsoft.com/office/drawing/2014/main" id="{8E87AE42-F00C-3D94-C8AD-BA48CBEBBAE6}"/>
                  </a:ext>
                </a:extLst>
              </p:cNvPr>
              <p:cNvSpPr>
                <a:spLocks noChangeArrowheads="1"/>
              </p:cNvSpPr>
              <p:nvPr/>
            </p:nvSpPr>
            <p:spPr bwMode="auto">
              <a:xfrm>
                <a:off x="6305363" y="4743362"/>
                <a:ext cx="18983" cy="9664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14" name="AutoShape 5600">
                <a:extLst>
                  <a:ext uri="{FF2B5EF4-FFF2-40B4-BE49-F238E27FC236}">
                    <a16:creationId xmlns:a16="http://schemas.microsoft.com/office/drawing/2014/main" id="{B37C1DA2-BEC9-9CE0-95F5-CD796675D140}"/>
                  </a:ext>
                </a:extLst>
              </p:cNvPr>
              <p:cNvSpPr>
                <a:spLocks noChangeArrowheads="1"/>
              </p:cNvSpPr>
              <p:nvPr/>
            </p:nvSpPr>
            <p:spPr bwMode="auto">
              <a:xfrm>
                <a:off x="6251616" y="4805391"/>
                <a:ext cx="18552" cy="78270"/>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15" name="AutoShape 5605">
                <a:extLst>
                  <a:ext uri="{FF2B5EF4-FFF2-40B4-BE49-F238E27FC236}">
                    <a16:creationId xmlns:a16="http://schemas.microsoft.com/office/drawing/2014/main" id="{E79041D8-BA7B-9489-0503-EFD694E387FE}"/>
                  </a:ext>
                </a:extLst>
              </p:cNvPr>
              <p:cNvSpPr>
                <a:spLocks noChangeArrowheads="1"/>
              </p:cNvSpPr>
              <p:nvPr/>
            </p:nvSpPr>
            <p:spPr bwMode="auto">
              <a:xfrm>
                <a:off x="3771598" y="4700063"/>
                <a:ext cx="19846" cy="81541"/>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16" name="AutoShape 5606">
                <a:extLst>
                  <a:ext uri="{FF2B5EF4-FFF2-40B4-BE49-F238E27FC236}">
                    <a16:creationId xmlns:a16="http://schemas.microsoft.com/office/drawing/2014/main" id="{20353B0A-B6A9-C163-528D-CB695B08CB1A}"/>
                  </a:ext>
                </a:extLst>
              </p:cNvPr>
              <p:cNvSpPr>
                <a:spLocks noChangeArrowheads="1"/>
              </p:cNvSpPr>
              <p:nvPr/>
            </p:nvSpPr>
            <p:spPr bwMode="auto">
              <a:xfrm>
                <a:off x="3771598" y="4779016"/>
                <a:ext cx="19846" cy="8154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17" name="AutoShape 5607">
                <a:extLst>
                  <a:ext uri="{FF2B5EF4-FFF2-40B4-BE49-F238E27FC236}">
                    <a16:creationId xmlns:a16="http://schemas.microsoft.com/office/drawing/2014/main" id="{AF11FBB2-838C-1320-24BB-36444E82C64D}"/>
                  </a:ext>
                </a:extLst>
              </p:cNvPr>
              <p:cNvSpPr>
                <a:spLocks noChangeArrowheads="1"/>
              </p:cNvSpPr>
              <p:nvPr/>
            </p:nvSpPr>
            <p:spPr bwMode="auto">
              <a:xfrm>
                <a:off x="4076191" y="4729401"/>
                <a:ext cx="17257" cy="88053"/>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18" name="AutoShape 5609">
                <a:extLst>
                  <a:ext uri="{FF2B5EF4-FFF2-40B4-BE49-F238E27FC236}">
                    <a16:creationId xmlns:a16="http://schemas.microsoft.com/office/drawing/2014/main" id="{37A52C33-05D9-4C98-F797-BAB183660D33}"/>
                  </a:ext>
                </a:extLst>
              </p:cNvPr>
              <p:cNvSpPr>
                <a:spLocks noChangeArrowheads="1"/>
              </p:cNvSpPr>
              <p:nvPr/>
            </p:nvSpPr>
            <p:spPr bwMode="auto">
              <a:xfrm>
                <a:off x="3831567" y="4822160"/>
                <a:ext cx="17257" cy="98799"/>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19" name="AutoShape 5610">
                <a:extLst>
                  <a:ext uri="{FF2B5EF4-FFF2-40B4-BE49-F238E27FC236}">
                    <a16:creationId xmlns:a16="http://schemas.microsoft.com/office/drawing/2014/main" id="{540C01E7-57AE-27C9-6F5B-F5545F6C93C9}"/>
                  </a:ext>
                </a:extLst>
              </p:cNvPr>
              <p:cNvSpPr>
                <a:spLocks noChangeArrowheads="1"/>
              </p:cNvSpPr>
              <p:nvPr/>
            </p:nvSpPr>
            <p:spPr bwMode="auto">
              <a:xfrm>
                <a:off x="3831567" y="4724655"/>
                <a:ext cx="17257" cy="9879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20" name="AutoShape 5611">
                <a:extLst>
                  <a:ext uri="{FF2B5EF4-FFF2-40B4-BE49-F238E27FC236}">
                    <a16:creationId xmlns:a16="http://schemas.microsoft.com/office/drawing/2014/main" id="{203A64A5-4BB6-FD46-17CA-1AC43DF122DE}"/>
                  </a:ext>
                </a:extLst>
              </p:cNvPr>
              <p:cNvSpPr>
                <a:spLocks noChangeArrowheads="1"/>
              </p:cNvSpPr>
              <p:nvPr/>
            </p:nvSpPr>
            <p:spPr bwMode="auto">
              <a:xfrm>
                <a:off x="4131846" y="4702221"/>
                <a:ext cx="17257" cy="70324"/>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21" name="AutoShape 5613">
                <a:extLst>
                  <a:ext uri="{FF2B5EF4-FFF2-40B4-BE49-F238E27FC236}">
                    <a16:creationId xmlns:a16="http://schemas.microsoft.com/office/drawing/2014/main" id="{1F25A67D-B0F9-31BA-8775-5FB1649130BC}"/>
                  </a:ext>
                </a:extLst>
              </p:cNvPr>
              <p:cNvSpPr>
                <a:spLocks noChangeArrowheads="1"/>
              </p:cNvSpPr>
              <p:nvPr/>
            </p:nvSpPr>
            <p:spPr bwMode="auto">
              <a:xfrm>
                <a:off x="3890243" y="4868755"/>
                <a:ext cx="17257" cy="72481"/>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22" name="AutoShape 5614">
                <a:extLst>
                  <a:ext uri="{FF2B5EF4-FFF2-40B4-BE49-F238E27FC236}">
                    <a16:creationId xmlns:a16="http://schemas.microsoft.com/office/drawing/2014/main" id="{86C72A56-4D15-BAA9-784C-B06DE097E9A1}"/>
                  </a:ext>
                </a:extLst>
              </p:cNvPr>
              <p:cNvSpPr>
                <a:spLocks noChangeArrowheads="1"/>
              </p:cNvSpPr>
              <p:nvPr/>
            </p:nvSpPr>
            <p:spPr bwMode="auto">
              <a:xfrm>
                <a:off x="3890243" y="4795842"/>
                <a:ext cx="17257" cy="7248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23" name="AutoShape 5615">
                <a:extLst>
                  <a:ext uri="{FF2B5EF4-FFF2-40B4-BE49-F238E27FC236}">
                    <a16:creationId xmlns:a16="http://schemas.microsoft.com/office/drawing/2014/main" id="{AEFA050D-1CA7-732D-9F98-581F610A83FD}"/>
                  </a:ext>
                </a:extLst>
              </p:cNvPr>
              <p:cNvSpPr>
                <a:spLocks noChangeArrowheads="1"/>
              </p:cNvSpPr>
              <p:nvPr/>
            </p:nvSpPr>
            <p:spPr bwMode="auto">
              <a:xfrm>
                <a:off x="4020104" y="4787645"/>
                <a:ext cx="17257" cy="76795"/>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24" name="AutoShape 5617">
                <a:extLst>
                  <a:ext uri="{FF2B5EF4-FFF2-40B4-BE49-F238E27FC236}">
                    <a16:creationId xmlns:a16="http://schemas.microsoft.com/office/drawing/2014/main" id="{97649A94-52C6-B124-56D4-6F9B502DABF0}"/>
                  </a:ext>
                </a:extLst>
              </p:cNvPr>
              <p:cNvSpPr>
                <a:spLocks noChangeArrowheads="1"/>
              </p:cNvSpPr>
              <p:nvPr/>
            </p:nvSpPr>
            <p:spPr bwMode="auto">
              <a:xfrm>
                <a:off x="3970921" y="4869186"/>
                <a:ext cx="18120" cy="26749"/>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25" name="AutoShape 5622">
                <a:extLst>
                  <a:ext uri="{FF2B5EF4-FFF2-40B4-BE49-F238E27FC236}">
                    <a16:creationId xmlns:a16="http://schemas.microsoft.com/office/drawing/2014/main" id="{03CEF4CB-460F-74A4-7775-610B8C3D8AFD}"/>
                  </a:ext>
                </a:extLst>
              </p:cNvPr>
              <p:cNvSpPr>
                <a:spLocks noChangeArrowheads="1"/>
              </p:cNvSpPr>
              <p:nvPr/>
            </p:nvSpPr>
            <p:spPr bwMode="auto">
              <a:xfrm>
                <a:off x="4183059" y="4738340"/>
                <a:ext cx="18552" cy="34515"/>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26" name="AutoShape 5635">
                <a:extLst>
                  <a:ext uri="{FF2B5EF4-FFF2-40B4-BE49-F238E27FC236}">
                    <a16:creationId xmlns:a16="http://schemas.microsoft.com/office/drawing/2014/main" id="{57C89923-04C1-29D9-03C0-5EFD0E52F8B1}"/>
                  </a:ext>
                </a:extLst>
              </p:cNvPr>
              <p:cNvSpPr>
                <a:spLocks noChangeArrowheads="1"/>
              </p:cNvSpPr>
              <p:nvPr/>
            </p:nvSpPr>
            <p:spPr bwMode="auto">
              <a:xfrm flipV="1">
                <a:off x="5834189" y="4813080"/>
                <a:ext cx="18120" cy="88053"/>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27" name="AutoShape 5636">
                <a:extLst>
                  <a:ext uri="{FF2B5EF4-FFF2-40B4-BE49-F238E27FC236}">
                    <a16:creationId xmlns:a16="http://schemas.microsoft.com/office/drawing/2014/main" id="{13F6176B-FC41-032B-6744-A8CAE50DCF49}"/>
                  </a:ext>
                </a:extLst>
              </p:cNvPr>
              <p:cNvSpPr>
                <a:spLocks noChangeArrowheads="1"/>
              </p:cNvSpPr>
              <p:nvPr/>
            </p:nvSpPr>
            <p:spPr bwMode="auto">
              <a:xfrm>
                <a:off x="5775049" y="4866887"/>
                <a:ext cx="21140" cy="88053"/>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28" name="AutoShape 5639">
                <a:extLst>
                  <a:ext uri="{FF2B5EF4-FFF2-40B4-BE49-F238E27FC236}">
                    <a16:creationId xmlns:a16="http://schemas.microsoft.com/office/drawing/2014/main" id="{63D87598-7215-1328-5E25-8FBB9B2608A3}"/>
                  </a:ext>
                </a:extLst>
              </p:cNvPr>
              <p:cNvSpPr>
                <a:spLocks noChangeArrowheads="1"/>
              </p:cNvSpPr>
              <p:nvPr/>
            </p:nvSpPr>
            <p:spPr bwMode="auto">
              <a:xfrm>
                <a:off x="5715322" y="4898679"/>
                <a:ext cx="17257" cy="5910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29" name="AutoShape 5640">
                <a:extLst>
                  <a:ext uri="{FF2B5EF4-FFF2-40B4-BE49-F238E27FC236}">
                    <a16:creationId xmlns:a16="http://schemas.microsoft.com/office/drawing/2014/main" id="{D121F009-6577-36D1-2729-5E05780D14FD}"/>
                  </a:ext>
                </a:extLst>
              </p:cNvPr>
              <p:cNvSpPr>
                <a:spLocks noChangeArrowheads="1"/>
              </p:cNvSpPr>
              <p:nvPr/>
            </p:nvSpPr>
            <p:spPr bwMode="auto">
              <a:xfrm flipV="1">
                <a:off x="5874596" y="4735035"/>
                <a:ext cx="19414" cy="48919"/>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30" name="AutoShape 5641">
                <a:extLst>
                  <a:ext uri="{FF2B5EF4-FFF2-40B4-BE49-F238E27FC236}">
                    <a16:creationId xmlns:a16="http://schemas.microsoft.com/office/drawing/2014/main" id="{1066C2A6-C128-5B62-3BCB-9B521FEF5FC4}"/>
                  </a:ext>
                </a:extLst>
              </p:cNvPr>
              <p:cNvSpPr>
                <a:spLocks noChangeArrowheads="1"/>
              </p:cNvSpPr>
              <p:nvPr/>
            </p:nvSpPr>
            <p:spPr bwMode="auto">
              <a:xfrm flipV="1">
                <a:off x="5874596" y="4783155"/>
                <a:ext cx="19414" cy="48919"/>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31" name="AutoShape 5642">
                <a:extLst>
                  <a:ext uri="{FF2B5EF4-FFF2-40B4-BE49-F238E27FC236}">
                    <a16:creationId xmlns:a16="http://schemas.microsoft.com/office/drawing/2014/main" id="{23E720BC-ECBD-1193-A336-70EDF4501BE8}"/>
                  </a:ext>
                </a:extLst>
              </p:cNvPr>
              <p:cNvSpPr>
                <a:spLocks noChangeArrowheads="1"/>
              </p:cNvSpPr>
              <p:nvPr/>
            </p:nvSpPr>
            <p:spPr bwMode="auto">
              <a:xfrm>
                <a:off x="5982448" y="4726536"/>
                <a:ext cx="20709" cy="59107"/>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32" name="AutoShape 5643">
                <a:extLst>
                  <a:ext uri="{FF2B5EF4-FFF2-40B4-BE49-F238E27FC236}">
                    <a16:creationId xmlns:a16="http://schemas.microsoft.com/office/drawing/2014/main" id="{20B967EE-0795-B32B-8594-9B03C516FD99}"/>
                  </a:ext>
                </a:extLst>
              </p:cNvPr>
              <p:cNvSpPr>
                <a:spLocks noChangeArrowheads="1"/>
              </p:cNvSpPr>
              <p:nvPr/>
            </p:nvSpPr>
            <p:spPr bwMode="auto">
              <a:xfrm>
                <a:off x="6132257" y="4875792"/>
                <a:ext cx="18552" cy="34515"/>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33" name="AutoShape 5644">
                <a:extLst>
                  <a:ext uri="{FF2B5EF4-FFF2-40B4-BE49-F238E27FC236}">
                    <a16:creationId xmlns:a16="http://schemas.microsoft.com/office/drawing/2014/main" id="{32CFD040-0B61-60CA-FD4D-8CC4E6713A3B}"/>
                  </a:ext>
                </a:extLst>
              </p:cNvPr>
              <p:cNvSpPr>
                <a:spLocks noChangeArrowheads="1"/>
              </p:cNvSpPr>
              <p:nvPr/>
            </p:nvSpPr>
            <p:spPr bwMode="auto">
              <a:xfrm>
                <a:off x="6251616" y="4883853"/>
                <a:ext cx="18552" cy="78270"/>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34" name="AutoShape 5645">
                <a:extLst>
                  <a:ext uri="{FF2B5EF4-FFF2-40B4-BE49-F238E27FC236}">
                    <a16:creationId xmlns:a16="http://schemas.microsoft.com/office/drawing/2014/main" id="{6B9DE504-7935-940F-AEB6-BB46B856E749}"/>
                  </a:ext>
                </a:extLst>
              </p:cNvPr>
              <p:cNvSpPr>
                <a:spLocks noChangeArrowheads="1"/>
              </p:cNvSpPr>
              <p:nvPr/>
            </p:nvSpPr>
            <p:spPr bwMode="auto">
              <a:xfrm>
                <a:off x="6354271" y="4727830"/>
                <a:ext cx="19414" cy="73775"/>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35" name="AutoShape 5646">
                <a:extLst>
                  <a:ext uri="{FF2B5EF4-FFF2-40B4-BE49-F238E27FC236}">
                    <a16:creationId xmlns:a16="http://schemas.microsoft.com/office/drawing/2014/main" id="{CDCC5252-B170-BAA4-6694-0FA9A016001C}"/>
                  </a:ext>
                </a:extLst>
              </p:cNvPr>
              <p:cNvSpPr>
                <a:spLocks noChangeArrowheads="1"/>
              </p:cNvSpPr>
              <p:nvPr/>
            </p:nvSpPr>
            <p:spPr bwMode="auto">
              <a:xfrm>
                <a:off x="5982448" y="4784780"/>
                <a:ext cx="20709" cy="59107"/>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36" name="AutoShape 5647">
                <a:extLst>
                  <a:ext uri="{FF2B5EF4-FFF2-40B4-BE49-F238E27FC236}">
                    <a16:creationId xmlns:a16="http://schemas.microsoft.com/office/drawing/2014/main" id="{4CDE3BB4-BBA6-3ACA-3403-B37D72D2DCB4}"/>
                  </a:ext>
                </a:extLst>
              </p:cNvPr>
              <p:cNvSpPr>
                <a:spLocks noChangeArrowheads="1"/>
              </p:cNvSpPr>
              <p:nvPr/>
            </p:nvSpPr>
            <p:spPr bwMode="auto">
              <a:xfrm>
                <a:off x="6030526" y="4829218"/>
                <a:ext cx="17257" cy="95347"/>
              </a:xfrm>
              <a:prstGeom prst="roundRect">
                <a:avLst>
                  <a:gd name="adj" fmla="val 16667"/>
                </a:avLst>
              </a:prstGeom>
              <a:solidFill>
                <a:srgbClr val="00FF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37" name="AutoShape 5648">
                <a:extLst>
                  <a:ext uri="{FF2B5EF4-FFF2-40B4-BE49-F238E27FC236}">
                    <a16:creationId xmlns:a16="http://schemas.microsoft.com/office/drawing/2014/main" id="{3D270AA5-6DE0-1B79-1D0B-4785C0E1CEC1}"/>
                  </a:ext>
                </a:extLst>
              </p:cNvPr>
              <p:cNvSpPr>
                <a:spLocks noChangeArrowheads="1"/>
              </p:cNvSpPr>
              <p:nvPr/>
            </p:nvSpPr>
            <p:spPr bwMode="auto">
              <a:xfrm>
                <a:off x="6030526" y="4733871"/>
                <a:ext cx="17257" cy="95347"/>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38" name="AutoShape 5649">
                <a:extLst>
                  <a:ext uri="{FF2B5EF4-FFF2-40B4-BE49-F238E27FC236}">
                    <a16:creationId xmlns:a16="http://schemas.microsoft.com/office/drawing/2014/main" id="{F53D17DC-D73F-6AA0-CBBD-98FEF4570B96}"/>
                  </a:ext>
                </a:extLst>
              </p:cNvPr>
              <p:cNvSpPr>
                <a:spLocks noChangeArrowheads="1"/>
              </p:cNvSpPr>
              <p:nvPr/>
            </p:nvSpPr>
            <p:spPr bwMode="auto">
              <a:xfrm>
                <a:off x="6081314" y="4790010"/>
                <a:ext cx="18552" cy="88053"/>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39" name="AutoShape 5650">
                <a:extLst>
                  <a:ext uri="{FF2B5EF4-FFF2-40B4-BE49-F238E27FC236}">
                    <a16:creationId xmlns:a16="http://schemas.microsoft.com/office/drawing/2014/main" id="{FF80F382-BE17-1418-B8B5-2A1B5EBD0B70}"/>
                  </a:ext>
                </a:extLst>
              </p:cNvPr>
              <p:cNvSpPr>
                <a:spLocks noChangeArrowheads="1"/>
              </p:cNvSpPr>
              <p:nvPr/>
            </p:nvSpPr>
            <p:spPr bwMode="auto">
              <a:xfrm>
                <a:off x="6081314" y="4877970"/>
                <a:ext cx="18552" cy="83698"/>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40" name="AutoShape 5657">
                <a:extLst>
                  <a:ext uri="{FF2B5EF4-FFF2-40B4-BE49-F238E27FC236}">
                    <a16:creationId xmlns:a16="http://schemas.microsoft.com/office/drawing/2014/main" id="{46C07E88-FD88-68AB-BB7A-47E8F7E578A5}"/>
                  </a:ext>
                </a:extLst>
              </p:cNvPr>
              <p:cNvSpPr>
                <a:spLocks noChangeArrowheads="1"/>
              </p:cNvSpPr>
              <p:nvPr/>
            </p:nvSpPr>
            <p:spPr bwMode="auto">
              <a:xfrm>
                <a:off x="3721983" y="4752267"/>
                <a:ext cx="18552" cy="34083"/>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41" name="AutoShape 5658">
                <a:extLst>
                  <a:ext uri="{FF2B5EF4-FFF2-40B4-BE49-F238E27FC236}">
                    <a16:creationId xmlns:a16="http://schemas.microsoft.com/office/drawing/2014/main" id="{D4DFB721-66DE-7F0B-6B3C-4784F6A2FEBD}"/>
                  </a:ext>
                </a:extLst>
              </p:cNvPr>
              <p:cNvSpPr>
                <a:spLocks noChangeArrowheads="1"/>
              </p:cNvSpPr>
              <p:nvPr/>
            </p:nvSpPr>
            <p:spPr bwMode="auto">
              <a:xfrm>
                <a:off x="3721983" y="4717752"/>
                <a:ext cx="18552" cy="34515"/>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42" name="Freeform 5659">
                <a:extLst>
                  <a:ext uri="{FF2B5EF4-FFF2-40B4-BE49-F238E27FC236}">
                    <a16:creationId xmlns:a16="http://schemas.microsoft.com/office/drawing/2014/main" id="{B6492E31-B2EC-B4D6-95CC-85EC457D6CC4}"/>
                  </a:ext>
                </a:extLst>
              </p:cNvPr>
              <p:cNvSpPr>
                <a:spLocks noChangeAspect="1"/>
              </p:cNvSpPr>
              <p:nvPr/>
            </p:nvSpPr>
            <p:spPr bwMode="auto">
              <a:xfrm flipH="1">
                <a:off x="3629656" y="4699201"/>
                <a:ext cx="263176" cy="244624"/>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0643" name="矩形 320642">
                <a:extLst>
                  <a:ext uri="{FF2B5EF4-FFF2-40B4-BE49-F238E27FC236}">
                    <a16:creationId xmlns:a16="http://schemas.microsoft.com/office/drawing/2014/main" id="{48EF2A12-0EF3-728E-0DD2-AD7244771F6E}"/>
                  </a:ext>
                </a:extLst>
              </p:cNvPr>
              <p:cNvSpPr/>
              <p:nvPr/>
            </p:nvSpPr>
            <p:spPr>
              <a:xfrm>
                <a:off x="3473782" y="4407610"/>
                <a:ext cx="416461" cy="226874"/>
              </a:xfrm>
              <a:prstGeom prst="rect">
                <a:avLst/>
              </a:prstGeom>
            </p:spPr>
            <p:txBody>
              <a:bodyPr wrap="none">
                <a:spAutoFit/>
              </a:bodyPr>
              <a:lstStyle/>
              <a:p>
                <a:r>
                  <a:rPr lang="en-US" altLang="zh-CN" sz="1200" dirty="0">
                    <a:effectLst>
                      <a:outerShdw blurRad="38100" dist="38100" dir="2700000" algn="tl">
                        <a:srgbClr val="000000">
                          <a:alpha val="43137"/>
                        </a:srgbClr>
                      </a:outerShdw>
                    </a:effectLst>
                  </a:rPr>
                  <a:t>DNA</a:t>
                </a:r>
                <a:endParaRPr lang="zh-CN" altLang="en-US" sz="1200" dirty="0">
                  <a:effectLst>
                    <a:outerShdw blurRad="38100" dist="38100" dir="2700000" algn="tl">
                      <a:srgbClr val="000000">
                        <a:alpha val="43137"/>
                      </a:srgbClr>
                    </a:outerShdw>
                  </a:effectLst>
                </a:endParaRPr>
              </a:p>
            </p:txBody>
          </p:sp>
          <p:sp>
            <p:nvSpPr>
              <p:cNvPr id="320644" name="矩形 320643">
                <a:extLst>
                  <a:ext uri="{FF2B5EF4-FFF2-40B4-BE49-F238E27FC236}">
                    <a16:creationId xmlns:a16="http://schemas.microsoft.com/office/drawing/2014/main" id="{270E990D-3344-0199-D74C-76D5C8816D18}"/>
                  </a:ext>
                </a:extLst>
              </p:cNvPr>
              <p:cNvSpPr/>
              <p:nvPr/>
            </p:nvSpPr>
            <p:spPr>
              <a:xfrm>
                <a:off x="4451700" y="5219974"/>
                <a:ext cx="416461" cy="226874"/>
              </a:xfrm>
              <a:prstGeom prst="rect">
                <a:avLst/>
              </a:prstGeom>
            </p:spPr>
            <p:txBody>
              <a:bodyPr wrap="none">
                <a:spAutoFit/>
              </a:bodyPr>
              <a:lstStyle/>
              <a:p>
                <a:r>
                  <a:rPr lang="en-US" altLang="zh-CN" sz="1200" dirty="0">
                    <a:effectLst>
                      <a:outerShdw blurRad="38100" dist="38100" dir="2700000" algn="tl">
                        <a:srgbClr val="000000">
                          <a:alpha val="43137"/>
                        </a:srgbClr>
                      </a:outerShdw>
                    </a:effectLst>
                  </a:rPr>
                  <a:t>RNA</a:t>
                </a:r>
                <a:endParaRPr lang="zh-CN" altLang="en-US" sz="1200" dirty="0">
                  <a:effectLst>
                    <a:outerShdw blurRad="38100" dist="38100" dir="2700000" algn="tl">
                      <a:srgbClr val="000000">
                        <a:alpha val="43137"/>
                      </a:srgbClr>
                    </a:outerShdw>
                  </a:effectLst>
                </a:endParaRPr>
              </a:p>
            </p:txBody>
          </p:sp>
          <p:sp>
            <p:nvSpPr>
              <p:cNvPr id="320645" name="矩形 320644">
                <a:extLst>
                  <a:ext uri="{FF2B5EF4-FFF2-40B4-BE49-F238E27FC236}">
                    <a16:creationId xmlns:a16="http://schemas.microsoft.com/office/drawing/2014/main" id="{00947720-0A68-4FFC-7A0C-0482B7E3D14F}"/>
                  </a:ext>
                </a:extLst>
              </p:cNvPr>
              <p:cNvSpPr/>
              <p:nvPr/>
            </p:nvSpPr>
            <p:spPr>
              <a:xfrm>
                <a:off x="4633573" y="4653136"/>
                <a:ext cx="655414" cy="226874"/>
              </a:xfrm>
              <a:prstGeom prst="rect">
                <a:avLst/>
              </a:prstGeom>
            </p:spPr>
            <p:txBody>
              <a:bodyPr wrap="none">
                <a:spAutoFit/>
              </a:bodyPr>
              <a:lstStyle/>
              <a:p>
                <a:r>
                  <a:rPr lang="zh-CN" altLang="en-US" sz="1200" dirty="0">
                    <a:effectLst>
                      <a:outerShdw blurRad="38100" dist="38100" dir="2700000" algn="tl">
                        <a:srgbClr val="000000">
                          <a:alpha val="43137"/>
                        </a:srgbClr>
                      </a:outerShdw>
                    </a:effectLst>
                    <a:ea typeface="方正姚体" panose="02010601030101010101" pitchFamily="2" charset="-122"/>
                  </a:rPr>
                  <a:t>转录方向</a:t>
                </a:r>
              </a:p>
            </p:txBody>
          </p:sp>
          <p:cxnSp>
            <p:nvCxnSpPr>
              <p:cNvPr id="320646" name="直接箭头连接符 320645">
                <a:extLst>
                  <a:ext uri="{FF2B5EF4-FFF2-40B4-BE49-F238E27FC236}">
                    <a16:creationId xmlns:a16="http://schemas.microsoft.com/office/drawing/2014/main" id="{F3D29680-7075-AB08-1AFD-42A10248B220}"/>
                  </a:ext>
                </a:extLst>
              </p:cNvPr>
              <p:cNvCxnSpPr>
                <a:cxnSpLocks/>
              </p:cNvCxnSpPr>
              <p:nvPr/>
            </p:nvCxnSpPr>
            <p:spPr>
              <a:xfrm>
                <a:off x="4773597" y="4941168"/>
                <a:ext cx="530315" cy="0"/>
              </a:xfrm>
              <a:prstGeom prst="straightConnector1">
                <a:avLst/>
              </a:prstGeom>
              <a:ln w="19050">
                <a:solidFill>
                  <a:schemeClr val="tx1"/>
                </a:solidFill>
                <a:tailEnd type="triangle" w="med" len="med"/>
              </a:ln>
            </p:spPr>
            <p:style>
              <a:lnRef idx="1">
                <a:schemeClr val="accent1"/>
              </a:lnRef>
              <a:fillRef idx="0">
                <a:schemeClr val="accent1"/>
              </a:fillRef>
              <a:effectRef idx="0">
                <a:schemeClr val="accent1"/>
              </a:effectRef>
              <a:fontRef idx="minor">
                <a:schemeClr val="tx1"/>
              </a:fontRef>
            </p:style>
          </p:cxnSp>
          <p:sp>
            <p:nvSpPr>
              <p:cNvPr id="320647" name="任意多边形 212">
                <a:extLst>
                  <a:ext uri="{FF2B5EF4-FFF2-40B4-BE49-F238E27FC236}">
                    <a16:creationId xmlns:a16="http://schemas.microsoft.com/office/drawing/2014/main" id="{620C7F0E-F0A4-52FC-E2CD-1649F75C1113}"/>
                  </a:ext>
                </a:extLst>
              </p:cNvPr>
              <p:cNvSpPr/>
              <p:nvPr/>
            </p:nvSpPr>
            <p:spPr>
              <a:xfrm>
                <a:off x="5677409" y="4719786"/>
                <a:ext cx="185032" cy="183448"/>
              </a:xfrm>
              <a:custGeom>
                <a:avLst/>
                <a:gdLst>
                  <a:gd name="connsiteX0" fmla="*/ 590278 w 680839"/>
                  <a:gd name="connsiteY0" fmla="*/ 453 h 675012"/>
                  <a:gd name="connsiteX1" fmla="*/ 680767 w 680839"/>
                  <a:gd name="connsiteY1" fmla="*/ 19504 h 675012"/>
                  <a:gd name="connsiteX2" fmla="*/ 604566 w 680839"/>
                  <a:gd name="connsiteY2" fmla="*/ 48079 h 675012"/>
                  <a:gd name="connsiteX3" fmla="*/ 552179 w 680839"/>
                  <a:gd name="connsiteY3" fmla="*/ 86179 h 675012"/>
                  <a:gd name="connsiteX4" fmla="*/ 499791 w 680839"/>
                  <a:gd name="connsiteY4" fmla="*/ 157616 h 675012"/>
                  <a:gd name="connsiteX5" fmla="*/ 409304 w 680839"/>
                  <a:gd name="connsiteY5" fmla="*/ 271916 h 675012"/>
                  <a:gd name="connsiteX6" fmla="*/ 304529 w 680839"/>
                  <a:gd name="connsiteY6" fmla="*/ 400504 h 675012"/>
                  <a:gd name="connsiteX7" fmla="*/ 66404 w 680839"/>
                  <a:gd name="connsiteY7" fmla="*/ 662441 h 675012"/>
                  <a:gd name="connsiteX8" fmla="*/ 53626 w 680839"/>
                  <a:gd name="connsiteY8" fmla="*/ 675012 h 675012"/>
                  <a:gd name="connsiteX9" fmla="*/ 32887 w 680839"/>
                  <a:gd name="connsiteY9" fmla="*/ 642972 h 675012"/>
                  <a:gd name="connsiteX10" fmla="*/ 0 w 680839"/>
                  <a:gd name="connsiteY10" fmla="*/ 595614 h 675012"/>
                  <a:gd name="connsiteX11" fmla="*/ 28304 w 680839"/>
                  <a:gd name="connsiteY11" fmla="*/ 567191 h 675012"/>
                  <a:gd name="connsiteX12" fmla="*/ 180704 w 680839"/>
                  <a:gd name="connsiteY12" fmla="*/ 405266 h 675012"/>
                  <a:gd name="connsiteX13" fmla="*/ 295004 w 680839"/>
                  <a:gd name="connsiteY13" fmla="*/ 257629 h 675012"/>
                  <a:gd name="connsiteX14" fmla="*/ 395016 w 680839"/>
                  <a:gd name="connsiteY14" fmla="*/ 138566 h 675012"/>
                  <a:gd name="connsiteX15" fmla="*/ 490266 w 680839"/>
                  <a:gd name="connsiteY15" fmla="*/ 38554 h 675012"/>
                  <a:gd name="connsiteX16" fmla="*/ 590278 w 680839"/>
                  <a:gd name="connsiteY16" fmla="*/ 453 h 67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0839" h="675012">
                    <a:moveTo>
                      <a:pt x="590278" y="453"/>
                    </a:moveTo>
                    <a:cubicBezTo>
                      <a:pt x="622028" y="-2722"/>
                      <a:pt x="678386" y="11566"/>
                      <a:pt x="680767" y="19504"/>
                    </a:cubicBezTo>
                    <a:cubicBezTo>
                      <a:pt x="683148" y="27442"/>
                      <a:pt x="625997" y="36967"/>
                      <a:pt x="604566" y="48079"/>
                    </a:cubicBezTo>
                    <a:cubicBezTo>
                      <a:pt x="583135" y="59191"/>
                      <a:pt x="569641" y="67923"/>
                      <a:pt x="552179" y="86179"/>
                    </a:cubicBezTo>
                    <a:cubicBezTo>
                      <a:pt x="534717" y="104435"/>
                      <a:pt x="523603" y="126660"/>
                      <a:pt x="499791" y="157616"/>
                    </a:cubicBezTo>
                    <a:cubicBezTo>
                      <a:pt x="475978" y="188572"/>
                      <a:pt x="441848" y="231435"/>
                      <a:pt x="409304" y="271916"/>
                    </a:cubicBezTo>
                    <a:cubicBezTo>
                      <a:pt x="376760" y="312397"/>
                      <a:pt x="361679" y="335417"/>
                      <a:pt x="304529" y="400504"/>
                    </a:cubicBezTo>
                    <a:cubicBezTo>
                      <a:pt x="247379" y="465591"/>
                      <a:pt x="139429" y="588622"/>
                      <a:pt x="66404" y="662441"/>
                    </a:cubicBezTo>
                    <a:lnTo>
                      <a:pt x="53626" y="675012"/>
                    </a:lnTo>
                    <a:lnTo>
                      <a:pt x="32887" y="642972"/>
                    </a:lnTo>
                    <a:lnTo>
                      <a:pt x="0" y="595614"/>
                    </a:lnTo>
                    <a:lnTo>
                      <a:pt x="28304" y="567191"/>
                    </a:lnTo>
                    <a:cubicBezTo>
                      <a:pt x="77517" y="517185"/>
                      <a:pt x="136254" y="456860"/>
                      <a:pt x="180704" y="405266"/>
                    </a:cubicBezTo>
                    <a:cubicBezTo>
                      <a:pt x="225154" y="353672"/>
                      <a:pt x="259285" y="302079"/>
                      <a:pt x="295004" y="257629"/>
                    </a:cubicBezTo>
                    <a:cubicBezTo>
                      <a:pt x="330723" y="213179"/>
                      <a:pt x="362472" y="175078"/>
                      <a:pt x="395016" y="138566"/>
                    </a:cubicBezTo>
                    <a:cubicBezTo>
                      <a:pt x="427560" y="102054"/>
                      <a:pt x="457722" y="61573"/>
                      <a:pt x="490266" y="38554"/>
                    </a:cubicBezTo>
                    <a:cubicBezTo>
                      <a:pt x="522810" y="15535"/>
                      <a:pt x="558528" y="3628"/>
                      <a:pt x="590278" y="453"/>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oAutofit/>
              </a:bodyPr>
              <a:lstStyle/>
              <a:p>
                <a:endParaRPr lang="zh-CN" altLang="en-US"/>
              </a:p>
            </p:txBody>
          </p:sp>
          <p:sp>
            <p:nvSpPr>
              <p:cNvPr id="320648" name="Freeform 5601">
                <a:extLst>
                  <a:ext uri="{FF2B5EF4-FFF2-40B4-BE49-F238E27FC236}">
                    <a16:creationId xmlns:a16="http://schemas.microsoft.com/office/drawing/2014/main" id="{CE9E8A24-D219-B6DB-3762-25E1D7A026F1}"/>
                  </a:ext>
                </a:extLst>
              </p:cNvPr>
              <p:cNvSpPr>
                <a:spLocks noChangeAspect="1"/>
              </p:cNvSpPr>
              <p:nvPr/>
            </p:nvSpPr>
            <p:spPr bwMode="auto">
              <a:xfrm flipH="1">
                <a:off x="5997069" y="4721359"/>
                <a:ext cx="263176" cy="244624"/>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0649" name="Freeform 5603">
                <a:extLst>
                  <a:ext uri="{FF2B5EF4-FFF2-40B4-BE49-F238E27FC236}">
                    <a16:creationId xmlns:a16="http://schemas.microsoft.com/office/drawing/2014/main" id="{A471DADF-4154-2580-F0A8-06AE61BD18D4}"/>
                  </a:ext>
                </a:extLst>
              </p:cNvPr>
              <p:cNvSpPr>
                <a:spLocks noChangeAspect="1"/>
              </p:cNvSpPr>
              <p:nvPr/>
            </p:nvSpPr>
            <p:spPr bwMode="auto">
              <a:xfrm flipH="1">
                <a:off x="6348945" y="4721359"/>
                <a:ext cx="263176" cy="244624"/>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0650" name="AutoShape 5589">
                <a:extLst>
                  <a:ext uri="{FF2B5EF4-FFF2-40B4-BE49-F238E27FC236}">
                    <a16:creationId xmlns:a16="http://schemas.microsoft.com/office/drawing/2014/main" id="{F53CD84C-79EB-CDB5-9E6E-0CDCC9907552}"/>
                  </a:ext>
                </a:extLst>
              </p:cNvPr>
              <p:cNvSpPr>
                <a:spLocks noChangeArrowheads="1"/>
              </p:cNvSpPr>
              <p:nvPr/>
            </p:nvSpPr>
            <p:spPr bwMode="auto">
              <a:xfrm>
                <a:off x="5715322" y="4850438"/>
                <a:ext cx="17257" cy="48919"/>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51" name="AutoShape 5590">
                <a:extLst>
                  <a:ext uri="{FF2B5EF4-FFF2-40B4-BE49-F238E27FC236}">
                    <a16:creationId xmlns:a16="http://schemas.microsoft.com/office/drawing/2014/main" id="{5AED6A36-43E1-C24E-9946-D14336E98A71}"/>
                  </a:ext>
                </a:extLst>
              </p:cNvPr>
              <p:cNvSpPr>
                <a:spLocks noChangeArrowheads="1"/>
              </p:cNvSpPr>
              <p:nvPr/>
            </p:nvSpPr>
            <p:spPr bwMode="auto">
              <a:xfrm>
                <a:off x="5775049" y="4779089"/>
                <a:ext cx="21140" cy="88053"/>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52" name="AutoShape 5591">
                <a:extLst>
                  <a:ext uri="{FF2B5EF4-FFF2-40B4-BE49-F238E27FC236}">
                    <a16:creationId xmlns:a16="http://schemas.microsoft.com/office/drawing/2014/main" id="{DB45A8D5-9ADA-F8D6-F7B8-FED456C51F2D}"/>
                  </a:ext>
                </a:extLst>
              </p:cNvPr>
              <p:cNvSpPr>
                <a:spLocks noChangeArrowheads="1"/>
              </p:cNvSpPr>
              <p:nvPr/>
            </p:nvSpPr>
            <p:spPr bwMode="auto">
              <a:xfrm flipV="1">
                <a:off x="5834189" y="4725498"/>
                <a:ext cx="18120" cy="88053"/>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53" name="Freeform 5604">
                <a:extLst>
                  <a:ext uri="{FF2B5EF4-FFF2-40B4-BE49-F238E27FC236}">
                    <a16:creationId xmlns:a16="http://schemas.microsoft.com/office/drawing/2014/main" id="{D221D8C2-5D44-9430-37AD-0FF6DC9BAECF}"/>
                  </a:ext>
                </a:extLst>
              </p:cNvPr>
              <p:cNvSpPr>
                <a:spLocks noChangeAspect="1"/>
              </p:cNvSpPr>
              <p:nvPr/>
            </p:nvSpPr>
            <p:spPr bwMode="auto">
              <a:xfrm flipH="1">
                <a:off x="5845460" y="4721359"/>
                <a:ext cx="263176" cy="244624"/>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0654" name="AutoShape 5626">
                <a:extLst>
                  <a:ext uri="{FF2B5EF4-FFF2-40B4-BE49-F238E27FC236}">
                    <a16:creationId xmlns:a16="http://schemas.microsoft.com/office/drawing/2014/main" id="{1011E312-D935-FFBE-0F07-69AE8B80487A}"/>
                  </a:ext>
                </a:extLst>
              </p:cNvPr>
              <p:cNvSpPr>
                <a:spLocks noChangeArrowheads="1"/>
              </p:cNvSpPr>
              <p:nvPr/>
            </p:nvSpPr>
            <p:spPr bwMode="auto">
              <a:xfrm>
                <a:off x="6202770" y="4876520"/>
                <a:ext cx="18552" cy="34515"/>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55" name="任意多边形 209">
                <a:extLst>
                  <a:ext uri="{FF2B5EF4-FFF2-40B4-BE49-F238E27FC236}">
                    <a16:creationId xmlns:a16="http://schemas.microsoft.com/office/drawing/2014/main" id="{719252D4-5324-4C11-FEC5-40ABF8DC7256}"/>
                  </a:ext>
                </a:extLst>
              </p:cNvPr>
              <p:cNvSpPr/>
              <p:nvPr/>
            </p:nvSpPr>
            <p:spPr>
              <a:xfrm>
                <a:off x="4025484" y="4485876"/>
                <a:ext cx="1724710" cy="478221"/>
              </a:xfrm>
              <a:custGeom>
                <a:avLst/>
                <a:gdLst>
                  <a:gd name="connsiteX0" fmla="*/ 3157312 w 6346204"/>
                  <a:gd name="connsiteY0" fmla="*/ 506 h 1759654"/>
                  <a:gd name="connsiteX1" fmla="*/ 3310010 w 6346204"/>
                  <a:gd name="connsiteY1" fmla="*/ 2292 h 1759654"/>
                  <a:gd name="connsiteX2" fmla="*/ 3671960 w 6346204"/>
                  <a:gd name="connsiteY2" fmla="*/ 35629 h 1759654"/>
                  <a:gd name="connsiteX3" fmla="*/ 4086298 w 6346204"/>
                  <a:gd name="connsiteY3" fmla="*/ 116592 h 1759654"/>
                  <a:gd name="connsiteX4" fmla="*/ 4395860 w 6346204"/>
                  <a:gd name="connsiteY4" fmla="*/ 202317 h 1759654"/>
                  <a:gd name="connsiteX5" fmla="*/ 4691135 w 6346204"/>
                  <a:gd name="connsiteY5" fmla="*/ 316617 h 1759654"/>
                  <a:gd name="connsiteX6" fmla="*/ 4914973 w 6346204"/>
                  <a:gd name="connsiteY6" fmla="*/ 416629 h 1759654"/>
                  <a:gd name="connsiteX7" fmla="*/ 5105472 w 6346204"/>
                  <a:gd name="connsiteY7" fmla="*/ 516642 h 1759654"/>
                  <a:gd name="connsiteX8" fmla="*/ 5381698 w 6346204"/>
                  <a:gd name="connsiteY8" fmla="*/ 702379 h 1759654"/>
                  <a:gd name="connsiteX9" fmla="*/ 5610297 w 6346204"/>
                  <a:gd name="connsiteY9" fmla="*/ 897641 h 1759654"/>
                  <a:gd name="connsiteX10" fmla="*/ 5848423 w 6346204"/>
                  <a:gd name="connsiteY10" fmla="*/ 1145292 h 1759654"/>
                  <a:gd name="connsiteX11" fmla="*/ 5927302 w 6346204"/>
                  <a:gd name="connsiteY11" fmla="*/ 1242923 h 1759654"/>
                  <a:gd name="connsiteX12" fmla="*/ 5982812 w 6346204"/>
                  <a:gd name="connsiteY12" fmla="*/ 1319346 h 1759654"/>
                  <a:gd name="connsiteX13" fmla="*/ 5982812 w 6346204"/>
                  <a:gd name="connsiteY13" fmla="*/ 1316892 h 1759654"/>
                  <a:gd name="connsiteX14" fmla="*/ 5992211 w 6346204"/>
                  <a:gd name="connsiteY14" fmla="*/ 1329832 h 1759654"/>
                  <a:gd name="connsiteX15" fmla="*/ 6111273 w 6346204"/>
                  <a:gd name="connsiteY15" fmla="*/ 1501282 h 1759654"/>
                  <a:gd name="connsiteX16" fmla="*/ 6211286 w 6346204"/>
                  <a:gd name="connsiteY16" fmla="*/ 1653682 h 1759654"/>
                  <a:gd name="connsiteX17" fmla="*/ 6282723 w 6346204"/>
                  <a:gd name="connsiteY17" fmla="*/ 1734645 h 1759654"/>
                  <a:gd name="connsiteX18" fmla="*/ 6344636 w 6346204"/>
                  <a:gd name="connsiteY18" fmla="*/ 1758457 h 1759654"/>
                  <a:gd name="connsiteX19" fmla="*/ 6337603 w 6346204"/>
                  <a:gd name="connsiteY19" fmla="*/ 1757878 h 1759654"/>
                  <a:gd name="connsiteX20" fmla="*/ 6343723 w 6346204"/>
                  <a:gd name="connsiteY20" fmla="*/ 1759654 h 1759654"/>
                  <a:gd name="connsiteX21" fmla="*/ 6215135 w 6346204"/>
                  <a:gd name="connsiteY21" fmla="*/ 1735842 h 1759654"/>
                  <a:gd name="connsiteX22" fmla="*/ 6115123 w 6346204"/>
                  <a:gd name="connsiteY22" fmla="*/ 1640592 h 1759654"/>
                  <a:gd name="connsiteX23" fmla="*/ 5996060 w 6346204"/>
                  <a:gd name="connsiteY23" fmla="*/ 1483429 h 1759654"/>
                  <a:gd name="connsiteX24" fmla="*/ 5905573 w 6346204"/>
                  <a:gd name="connsiteY24" fmla="*/ 1350079 h 1759654"/>
                  <a:gd name="connsiteX25" fmla="*/ 5762698 w 6346204"/>
                  <a:gd name="connsiteY25" fmla="*/ 1169104 h 1759654"/>
                  <a:gd name="connsiteX26" fmla="*/ 5634110 w 6346204"/>
                  <a:gd name="connsiteY26" fmla="*/ 1040517 h 1759654"/>
                  <a:gd name="connsiteX27" fmla="*/ 5495998 w 6346204"/>
                  <a:gd name="connsiteY27" fmla="*/ 916692 h 1759654"/>
                  <a:gd name="connsiteX28" fmla="*/ 5310261 w 6346204"/>
                  <a:gd name="connsiteY28" fmla="*/ 764292 h 1759654"/>
                  <a:gd name="connsiteX29" fmla="*/ 5148335 w 6346204"/>
                  <a:gd name="connsiteY29" fmla="*/ 649992 h 1759654"/>
                  <a:gd name="connsiteX30" fmla="*/ 4967361 w 6346204"/>
                  <a:gd name="connsiteY30" fmla="*/ 540454 h 1759654"/>
                  <a:gd name="connsiteX31" fmla="*/ 4786385 w 6346204"/>
                  <a:gd name="connsiteY31" fmla="*/ 449967 h 1759654"/>
                  <a:gd name="connsiteX32" fmla="*/ 4553024 w 6346204"/>
                  <a:gd name="connsiteY32" fmla="*/ 354717 h 1759654"/>
                  <a:gd name="connsiteX33" fmla="*/ 4357761 w 6346204"/>
                  <a:gd name="connsiteY33" fmla="*/ 283279 h 1759654"/>
                  <a:gd name="connsiteX34" fmla="*/ 4162498 w 6346204"/>
                  <a:gd name="connsiteY34" fmla="*/ 221367 h 1759654"/>
                  <a:gd name="connsiteX35" fmla="*/ 3971998 w 6346204"/>
                  <a:gd name="connsiteY35" fmla="*/ 178504 h 1759654"/>
                  <a:gd name="connsiteX36" fmla="*/ 3714823 w 6346204"/>
                  <a:gd name="connsiteY36" fmla="*/ 130879 h 1759654"/>
                  <a:gd name="connsiteX37" fmla="*/ 3500510 w 6346204"/>
                  <a:gd name="connsiteY37" fmla="*/ 107067 h 1759654"/>
                  <a:gd name="connsiteX38" fmla="*/ 3243335 w 6346204"/>
                  <a:gd name="connsiteY38" fmla="*/ 88017 h 1759654"/>
                  <a:gd name="connsiteX39" fmla="*/ 3009973 w 6346204"/>
                  <a:gd name="connsiteY39" fmla="*/ 92779 h 1759654"/>
                  <a:gd name="connsiteX40" fmla="*/ 2738510 w 6346204"/>
                  <a:gd name="connsiteY40" fmla="*/ 111829 h 1759654"/>
                  <a:gd name="connsiteX41" fmla="*/ 2505148 w 6346204"/>
                  <a:gd name="connsiteY41" fmla="*/ 149929 h 1759654"/>
                  <a:gd name="connsiteX42" fmla="*/ 2290835 w 6346204"/>
                  <a:gd name="connsiteY42" fmla="*/ 197554 h 1759654"/>
                  <a:gd name="connsiteX43" fmla="*/ 2109860 w 6346204"/>
                  <a:gd name="connsiteY43" fmla="*/ 254704 h 1759654"/>
                  <a:gd name="connsiteX44" fmla="*/ 1886024 w 6346204"/>
                  <a:gd name="connsiteY44" fmla="*/ 335667 h 1759654"/>
                  <a:gd name="connsiteX45" fmla="*/ 1685998 w 6346204"/>
                  <a:gd name="connsiteY45" fmla="*/ 421392 h 1759654"/>
                  <a:gd name="connsiteX46" fmla="*/ 1490735 w 6346204"/>
                  <a:gd name="connsiteY46" fmla="*/ 521404 h 1759654"/>
                  <a:gd name="connsiteX47" fmla="*/ 1309760 w 6346204"/>
                  <a:gd name="connsiteY47" fmla="*/ 621417 h 1759654"/>
                  <a:gd name="connsiteX48" fmla="*/ 1124023 w 6346204"/>
                  <a:gd name="connsiteY48" fmla="*/ 735717 h 1759654"/>
                  <a:gd name="connsiteX49" fmla="*/ 952572 w 6346204"/>
                  <a:gd name="connsiteY49" fmla="*/ 854779 h 1759654"/>
                  <a:gd name="connsiteX50" fmla="*/ 795410 w 6346204"/>
                  <a:gd name="connsiteY50" fmla="*/ 978604 h 1759654"/>
                  <a:gd name="connsiteX51" fmla="*/ 652535 w 6346204"/>
                  <a:gd name="connsiteY51" fmla="*/ 1116717 h 1759654"/>
                  <a:gd name="connsiteX52" fmla="*/ 500135 w 6346204"/>
                  <a:gd name="connsiteY52" fmla="*/ 1278642 h 1759654"/>
                  <a:gd name="connsiteX53" fmla="*/ 385835 w 6346204"/>
                  <a:gd name="connsiteY53" fmla="*/ 1426279 h 1759654"/>
                  <a:gd name="connsiteX54" fmla="*/ 285823 w 6346204"/>
                  <a:gd name="connsiteY54" fmla="*/ 1545342 h 1759654"/>
                  <a:gd name="connsiteX55" fmla="*/ 190573 w 6346204"/>
                  <a:gd name="connsiteY55" fmla="*/ 1645354 h 1759654"/>
                  <a:gd name="connsiteX56" fmla="*/ 90561 w 6346204"/>
                  <a:gd name="connsiteY56" fmla="*/ 1683455 h 1759654"/>
                  <a:gd name="connsiteX57" fmla="*/ 72 w 6346204"/>
                  <a:gd name="connsiteY57" fmla="*/ 1664404 h 1759654"/>
                  <a:gd name="connsiteX58" fmla="*/ 76273 w 6346204"/>
                  <a:gd name="connsiteY58" fmla="*/ 1635829 h 1759654"/>
                  <a:gd name="connsiteX59" fmla="*/ 128660 w 6346204"/>
                  <a:gd name="connsiteY59" fmla="*/ 1597729 h 1759654"/>
                  <a:gd name="connsiteX60" fmla="*/ 181048 w 6346204"/>
                  <a:gd name="connsiteY60" fmla="*/ 1526292 h 1759654"/>
                  <a:gd name="connsiteX61" fmla="*/ 271535 w 6346204"/>
                  <a:gd name="connsiteY61" fmla="*/ 1411992 h 1759654"/>
                  <a:gd name="connsiteX62" fmla="*/ 376310 w 6346204"/>
                  <a:gd name="connsiteY62" fmla="*/ 1283404 h 1759654"/>
                  <a:gd name="connsiteX63" fmla="*/ 614435 w 6346204"/>
                  <a:gd name="connsiteY63" fmla="*/ 1021467 h 1759654"/>
                  <a:gd name="connsiteX64" fmla="*/ 814460 w 6346204"/>
                  <a:gd name="connsiteY64" fmla="*/ 840492 h 1759654"/>
                  <a:gd name="connsiteX65" fmla="*/ 1019248 w 6346204"/>
                  <a:gd name="connsiteY65" fmla="*/ 692854 h 1759654"/>
                  <a:gd name="connsiteX66" fmla="*/ 1262135 w 6346204"/>
                  <a:gd name="connsiteY66" fmla="*/ 540454 h 1759654"/>
                  <a:gd name="connsiteX67" fmla="*/ 1566935 w 6346204"/>
                  <a:gd name="connsiteY67" fmla="*/ 378529 h 1759654"/>
                  <a:gd name="connsiteX68" fmla="*/ 1871735 w 6346204"/>
                  <a:gd name="connsiteY68" fmla="*/ 240417 h 1759654"/>
                  <a:gd name="connsiteX69" fmla="*/ 2247973 w 6346204"/>
                  <a:gd name="connsiteY69" fmla="*/ 116592 h 1759654"/>
                  <a:gd name="connsiteX70" fmla="*/ 2605160 w 6346204"/>
                  <a:gd name="connsiteY70" fmla="*/ 40392 h 1759654"/>
                  <a:gd name="connsiteX71" fmla="*/ 3000448 w 6346204"/>
                  <a:gd name="connsiteY71" fmla="*/ 7054 h 1759654"/>
                  <a:gd name="connsiteX72" fmla="*/ 3157312 w 6346204"/>
                  <a:gd name="connsiteY72" fmla="*/ 506 h 175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346204" h="1759654">
                    <a:moveTo>
                      <a:pt x="3157312" y="506"/>
                    </a:moveTo>
                    <a:cubicBezTo>
                      <a:pt x="3206029" y="-486"/>
                      <a:pt x="3254050" y="-89"/>
                      <a:pt x="3310010" y="2292"/>
                    </a:cubicBezTo>
                    <a:cubicBezTo>
                      <a:pt x="3421929" y="7054"/>
                      <a:pt x="3542579" y="16579"/>
                      <a:pt x="3671960" y="35629"/>
                    </a:cubicBezTo>
                    <a:cubicBezTo>
                      <a:pt x="3801341" y="54679"/>
                      <a:pt x="3965648" y="88811"/>
                      <a:pt x="4086298" y="116592"/>
                    </a:cubicBezTo>
                    <a:cubicBezTo>
                      <a:pt x="4206948" y="144373"/>
                      <a:pt x="4295054" y="168980"/>
                      <a:pt x="4395860" y="202317"/>
                    </a:cubicBezTo>
                    <a:cubicBezTo>
                      <a:pt x="4496666" y="235654"/>
                      <a:pt x="4604616" y="280898"/>
                      <a:pt x="4691135" y="316617"/>
                    </a:cubicBezTo>
                    <a:cubicBezTo>
                      <a:pt x="4777654" y="352336"/>
                      <a:pt x="4845917" y="383292"/>
                      <a:pt x="4914973" y="416629"/>
                    </a:cubicBezTo>
                    <a:cubicBezTo>
                      <a:pt x="4984029" y="449966"/>
                      <a:pt x="5027684" y="469017"/>
                      <a:pt x="5105472" y="516642"/>
                    </a:cubicBezTo>
                    <a:cubicBezTo>
                      <a:pt x="5183260" y="564267"/>
                      <a:pt x="5297561" y="638879"/>
                      <a:pt x="5381698" y="702379"/>
                    </a:cubicBezTo>
                    <a:cubicBezTo>
                      <a:pt x="5465835" y="765879"/>
                      <a:pt x="5532510" y="823822"/>
                      <a:pt x="5610297" y="897641"/>
                    </a:cubicBezTo>
                    <a:cubicBezTo>
                      <a:pt x="5688084" y="971460"/>
                      <a:pt x="5784923" y="1073061"/>
                      <a:pt x="5848423" y="1145292"/>
                    </a:cubicBezTo>
                    <a:cubicBezTo>
                      <a:pt x="5880173" y="1181407"/>
                      <a:pt x="5904977" y="1212959"/>
                      <a:pt x="5927302" y="1242923"/>
                    </a:cubicBezTo>
                    <a:lnTo>
                      <a:pt x="5982812" y="1319346"/>
                    </a:lnTo>
                    <a:lnTo>
                      <a:pt x="5982812" y="1316892"/>
                    </a:lnTo>
                    <a:lnTo>
                      <a:pt x="5992211" y="1329832"/>
                    </a:lnTo>
                    <a:cubicBezTo>
                      <a:pt x="6035867" y="1389363"/>
                      <a:pt x="6074761" y="1447307"/>
                      <a:pt x="6111273" y="1501282"/>
                    </a:cubicBezTo>
                    <a:cubicBezTo>
                      <a:pt x="6147785" y="1555257"/>
                      <a:pt x="6182711" y="1614788"/>
                      <a:pt x="6211286" y="1653682"/>
                    </a:cubicBezTo>
                    <a:cubicBezTo>
                      <a:pt x="6239861" y="1692576"/>
                      <a:pt x="6260498" y="1717183"/>
                      <a:pt x="6282723" y="1734645"/>
                    </a:cubicBezTo>
                    <a:cubicBezTo>
                      <a:pt x="6304948" y="1752107"/>
                      <a:pt x="6355748" y="1758457"/>
                      <a:pt x="6344636" y="1758457"/>
                    </a:cubicBezTo>
                    <a:lnTo>
                      <a:pt x="6337603" y="1757878"/>
                    </a:lnTo>
                    <a:lnTo>
                      <a:pt x="6343723" y="1759654"/>
                    </a:lnTo>
                    <a:cubicBezTo>
                      <a:pt x="6332611" y="1759654"/>
                      <a:pt x="6253235" y="1755686"/>
                      <a:pt x="6215135" y="1735842"/>
                    </a:cubicBezTo>
                    <a:cubicBezTo>
                      <a:pt x="6177035" y="1715998"/>
                      <a:pt x="6151635" y="1682661"/>
                      <a:pt x="6115123" y="1640592"/>
                    </a:cubicBezTo>
                    <a:cubicBezTo>
                      <a:pt x="6078611" y="1598523"/>
                      <a:pt x="6030985" y="1531848"/>
                      <a:pt x="5996060" y="1483429"/>
                    </a:cubicBezTo>
                    <a:cubicBezTo>
                      <a:pt x="5961135" y="1435010"/>
                      <a:pt x="5944467" y="1402466"/>
                      <a:pt x="5905573" y="1350079"/>
                    </a:cubicBezTo>
                    <a:cubicBezTo>
                      <a:pt x="5866679" y="1297691"/>
                      <a:pt x="5807942" y="1220698"/>
                      <a:pt x="5762698" y="1169104"/>
                    </a:cubicBezTo>
                    <a:cubicBezTo>
                      <a:pt x="5717454" y="1117510"/>
                      <a:pt x="5678560" y="1082586"/>
                      <a:pt x="5634110" y="1040517"/>
                    </a:cubicBezTo>
                    <a:cubicBezTo>
                      <a:pt x="5589660" y="998448"/>
                      <a:pt x="5549973" y="962730"/>
                      <a:pt x="5495998" y="916692"/>
                    </a:cubicBezTo>
                    <a:cubicBezTo>
                      <a:pt x="5442023" y="870655"/>
                      <a:pt x="5368205" y="808742"/>
                      <a:pt x="5310261" y="764292"/>
                    </a:cubicBezTo>
                    <a:cubicBezTo>
                      <a:pt x="5252317" y="719842"/>
                      <a:pt x="5205485" y="687298"/>
                      <a:pt x="5148335" y="649992"/>
                    </a:cubicBezTo>
                    <a:cubicBezTo>
                      <a:pt x="5091185" y="612686"/>
                      <a:pt x="5027686" y="573792"/>
                      <a:pt x="4967361" y="540454"/>
                    </a:cubicBezTo>
                    <a:cubicBezTo>
                      <a:pt x="4907036" y="507116"/>
                      <a:pt x="4855441" y="480923"/>
                      <a:pt x="4786385" y="449967"/>
                    </a:cubicBezTo>
                    <a:cubicBezTo>
                      <a:pt x="4717329" y="419011"/>
                      <a:pt x="4624461" y="382498"/>
                      <a:pt x="4553024" y="354717"/>
                    </a:cubicBezTo>
                    <a:cubicBezTo>
                      <a:pt x="4487936" y="330904"/>
                      <a:pt x="4422849" y="305504"/>
                      <a:pt x="4357761" y="283279"/>
                    </a:cubicBezTo>
                    <a:cubicBezTo>
                      <a:pt x="4292673" y="261054"/>
                      <a:pt x="4226792" y="238830"/>
                      <a:pt x="4162498" y="221367"/>
                    </a:cubicBezTo>
                    <a:cubicBezTo>
                      <a:pt x="4098204" y="203905"/>
                      <a:pt x="4046610" y="193585"/>
                      <a:pt x="3971998" y="178504"/>
                    </a:cubicBezTo>
                    <a:cubicBezTo>
                      <a:pt x="3897386" y="163423"/>
                      <a:pt x="3793404" y="142785"/>
                      <a:pt x="3714823" y="130879"/>
                    </a:cubicBezTo>
                    <a:cubicBezTo>
                      <a:pt x="3636242" y="118973"/>
                      <a:pt x="3579091" y="114211"/>
                      <a:pt x="3500510" y="107067"/>
                    </a:cubicBezTo>
                    <a:cubicBezTo>
                      <a:pt x="3421929" y="99923"/>
                      <a:pt x="3325091" y="90398"/>
                      <a:pt x="3243335" y="88017"/>
                    </a:cubicBezTo>
                    <a:cubicBezTo>
                      <a:pt x="3161579" y="85636"/>
                      <a:pt x="3094111" y="88810"/>
                      <a:pt x="3009973" y="92779"/>
                    </a:cubicBezTo>
                    <a:cubicBezTo>
                      <a:pt x="2925836" y="96748"/>
                      <a:pt x="2822648" y="102304"/>
                      <a:pt x="2738510" y="111829"/>
                    </a:cubicBezTo>
                    <a:cubicBezTo>
                      <a:pt x="2654373" y="121354"/>
                      <a:pt x="2579760" y="135642"/>
                      <a:pt x="2505148" y="149929"/>
                    </a:cubicBezTo>
                    <a:cubicBezTo>
                      <a:pt x="2430536" y="164216"/>
                      <a:pt x="2356716" y="180092"/>
                      <a:pt x="2290835" y="197554"/>
                    </a:cubicBezTo>
                    <a:cubicBezTo>
                      <a:pt x="2224954" y="215016"/>
                      <a:pt x="2177329" y="231685"/>
                      <a:pt x="2109860" y="254704"/>
                    </a:cubicBezTo>
                    <a:cubicBezTo>
                      <a:pt x="2042391" y="277723"/>
                      <a:pt x="1956668" y="307886"/>
                      <a:pt x="1886024" y="335667"/>
                    </a:cubicBezTo>
                    <a:cubicBezTo>
                      <a:pt x="1815380" y="363448"/>
                      <a:pt x="1751880" y="390436"/>
                      <a:pt x="1685998" y="421392"/>
                    </a:cubicBezTo>
                    <a:cubicBezTo>
                      <a:pt x="1620117" y="452348"/>
                      <a:pt x="1553441" y="488067"/>
                      <a:pt x="1490735" y="521404"/>
                    </a:cubicBezTo>
                    <a:cubicBezTo>
                      <a:pt x="1428029" y="554741"/>
                      <a:pt x="1370879" y="585698"/>
                      <a:pt x="1309760" y="621417"/>
                    </a:cubicBezTo>
                    <a:cubicBezTo>
                      <a:pt x="1248641" y="657136"/>
                      <a:pt x="1183554" y="696823"/>
                      <a:pt x="1124023" y="735717"/>
                    </a:cubicBezTo>
                    <a:cubicBezTo>
                      <a:pt x="1064492" y="774611"/>
                      <a:pt x="1007341" y="814298"/>
                      <a:pt x="952572" y="854779"/>
                    </a:cubicBezTo>
                    <a:cubicBezTo>
                      <a:pt x="897803" y="895260"/>
                      <a:pt x="845416" y="934948"/>
                      <a:pt x="795410" y="978604"/>
                    </a:cubicBezTo>
                    <a:cubicBezTo>
                      <a:pt x="745404" y="1022260"/>
                      <a:pt x="701748" y="1066711"/>
                      <a:pt x="652535" y="1116717"/>
                    </a:cubicBezTo>
                    <a:cubicBezTo>
                      <a:pt x="603322" y="1166723"/>
                      <a:pt x="544585" y="1227048"/>
                      <a:pt x="500135" y="1278642"/>
                    </a:cubicBezTo>
                    <a:cubicBezTo>
                      <a:pt x="455685" y="1330236"/>
                      <a:pt x="421554" y="1381829"/>
                      <a:pt x="385835" y="1426279"/>
                    </a:cubicBezTo>
                    <a:cubicBezTo>
                      <a:pt x="350116" y="1470729"/>
                      <a:pt x="318367" y="1508830"/>
                      <a:pt x="285823" y="1545342"/>
                    </a:cubicBezTo>
                    <a:cubicBezTo>
                      <a:pt x="253279" y="1581854"/>
                      <a:pt x="223117" y="1622335"/>
                      <a:pt x="190573" y="1645354"/>
                    </a:cubicBezTo>
                    <a:cubicBezTo>
                      <a:pt x="158029" y="1668373"/>
                      <a:pt x="122311" y="1680280"/>
                      <a:pt x="90561" y="1683455"/>
                    </a:cubicBezTo>
                    <a:cubicBezTo>
                      <a:pt x="58811" y="1686630"/>
                      <a:pt x="2453" y="1672342"/>
                      <a:pt x="72" y="1664404"/>
                    </a:cubicBezTo>
                    <a:cubicBezTo>
                      <a:pt x="-2309" y="1656466"/>
                      <a:pt x="54842" y="1646941"/>
                      <a:pt x="76273" y="1635829"/>
                    </a:cubicBezTo>
                    <a:cubicBezTo>
                      <a:pt x="97704" y="1624717"/>
                      <a:pt x="111198" y="1615985"/>
                      <a:pt x="128660" y="1597729"/>
                    </a:cubicBezTo>
                    <a:cubicBezTo>
                      <a:pt x="146122" y="1579473"/>
                      <a:pt x="157236" y="1557248"/>
                      <a:pt x="181048" y="1526292"/>
                    </a:cubicBezTo>
                    <a:cubicBezTo>
                      <a:pt x="204861" y="1495336"/>
                      <a:pt x="238991" y="1452473"/>
                      <a:pt x="271535" y="1411992"/>
                    </a:cubicBezTo>
                    <a:cubicBezTo>
                      <a:pt x="304079" y="1371511"/>
                      <a:pt x="319160" y="1348491"/>
                      <a:pt x="376310" y="1283404"/>
                    </a:cubicBezTo>
                    <a:cubicBezTo>
                      <a:pt x="433460" y="1218317"/>
                      <a:pt x="541410" y="1095286"/>
                      <a:pt x="614435" y="1021467"/>
                    </a:cubicBezTo>
                    <a:cubicBezTo>
                      <a:pt x="687460" y="947648"/>
                      <a:pt x="746991" y="895261"/>
                      <a:pt x="814460" y="840492"/>
                    </a:cubicBezTo>
                    <a:cubicBezTo>
                      <a:pt x="881929" y="785723"/>
                      <a:pt x="944636" y="742860"/>
                      <a:pt x="1019248" y="692854"/>
                    </a:cubicBezTo>
                    <a:cubicBezTo>
                      <a:pt x="1093861" y="642848"/>
                      <a:pt x="1170854" y="592842"/>
                      <a:pt x="1262135" y="540454"/>
                    </a:cubicBezTo>
                    <a:cubicBezTo>
                      <a:pt x="1353416" y="488067"/>
                      <a:pt x="1465335" y="428535"/>
                      <a:pt x="1566935" y="378529"/>
                    </a:cubicBezTo>
                    <a:cubicBezTo>
                      <a:pt x="1668535" y="328523"/>
                      <a:pt x="1758229" y="284073"/>
                      <a:pt x="1871735" y="240417"/>
                    </a:cubicBezTo>
                    <a:cubicBezTo>
                      <a:pt x="1985241" y="196761"/>
                      <a:pt x="2125736" y="149930"/>
                      <a:pt x="2247973" y="116592"/>
                    </a:cubicBezTo>
                    <a:cubicBezTo>
                      <a:pt x="2370211" y="83255"/>
                      <a:pt x="2479747" y="58648"/>
                      <a:pt x="2605160" y="40392"/>
                    </a:cubicBezTo>
                    <a:cubicBezTo>
                      <a:pt x="2730573" y="22136"/>
                      <a:pt x="2882973" y="13404"/>
                      <a:pt x="3000448" y="7054"/>
                    </a:cubicBezTo>
                    <a:cubicBezTo>
                      <a:pt x="3059185" y="3879"/>
                      <a:pt x="3108596" y="1498"/>
                      <a:pt x="3157312" y="506"/>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oAutofit/>
              </a:bodyPr>
              <a:lstStyle/>
              <a:p>
                <a:endParaRPr lang="zh-CN" altLang="en-US"/>
              </a:p>
            </p:txBody>
          </p:sp>
          <p:sp>
            <p:nvSpPr>
              <p:cNvPr id="320656" name="AutoShape 5608">
                <a:extLst>
                  <a:ext uri="{FF2B5EF4-FFF2-40B4-BE49-F238E27FC236}">
                    <a16:creationId xmlns:a16="http://schemas.microsoft.com/office/drawing/2014/main" id="{FB093890-9911-44BC-0987-093ACAACF78D}"/>
                  </a:ext>
                </a:extLst>
              </p:cNvPr>
              <p:cNvSpPr>
                <a:spLocks noChangeArrowheads="1"/>
              </p:cNvSpPr>
              <p:nvPr/>
            </p:nvSpPr>
            <p:spPr bwMode="auto">
              <a:xfrm>
                <a:off x="4076191" y="4817843"/>
                <a:ext cx="17257" cy="88053"/>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57" name="AutoShape 5616">
                <a:extLst>
                  <a:ext uri="{FF2B5EF4-FFF2-40B4-BE49-F238E27FC236}">
                    <a16:creationId xmlns:a16="http://schemas.microsoft.com/office/drawing/2014/main" id="{19C227FF-65A0-5448-C75E-DAE96B1CD0AB}"/>
                  </a:ext>
                </a:extLst>
              </p:cNvPr>
              <p:cNvSpPr>
                <a:spLocks noChangeArrowheads="1"/>
              </p:cNvSpPr>
              <p:nvPr/>
            </p:nvSpPr>
            <p:spPr bwMode="auto">
              <a:xfrm>
                <a:off x="4020104" y="4864009"/>
                <a:ext cx="17257" cy="76795"/>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58" name="Freeform 5656">
                <a:extLst>
                  <a:ext uri="{FF2B5EF4-FFF2-40B4-BE49-F238E27FC236}">
                    <a16:creationId xmlns:a16="http://schemas.microsoft.com/office/drawing/2014/main" id="{6E46215B-C618-B789-3907-9C26248BF8FB}"/>
                  </a:ext>
                </a:extLst>
              </p:cNvPr>
              <p:cNvSpPr>
                <a:spLocks noChangeAspect="1"/>
              </p:cNvSpPr>
              <p:nvPr/>
            </p:nvSpPr>
            <p:spPr bwMode="auto">
              <a:xfrm flipH="1">
                <a:off x="3775481" y="4699201"/>
                <a:ext cx="263176" cy="244624"/>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0659" name="AutoShape 5612">
                <a:extLst>
                  <a:ext uri="{FF2B5EF4-FFF2-40B4-BE49-F238E27FC236}">
                    <a16:creationId xmlns:a16="http://schemas.microsoft.com/office/drawing/2014/main" id="{DC811419-F52D-EA88-526E-24CCCA191035}"/>
                  </a:ext>
                </a:extLst>
              </p:cNvPr>
              <p:cNvSpPr>
                <a:spLocks noChangeArrowheads="1"/>
              </p:cNvSpPr>
              <p:nvPr/>
            </p:nvSpPr>
            <p:spPr bwMode="auto">
              <a:xfrm>
                <a:off x="4131846" y="4772545"/>
                <a:ext cx="17257" cy="70324"/>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60" name="AutoShape 5623">
                <a:extLst>
                  <a:ext uri="{FF2B5EF4-FFF2-40B4-BE49-F238E27FC236}">
                    <a16:creationId xmlns:a16="http://schemas.microsoft.com/office/drawing/2014/main" id="{2ACE14DF-7A0E-E829-A14A-3CCB58482FD4}"/>
                  </a:ext>
                </a:extLst>
              </p:cNvPr>
              <p:cNvSpPr>
                <a:spLocks noChangeArrowheads="1"/>
              </p:cNvSpPr>
              <p:nvPr/>
            </p:nvSpPr>
            <p:spPr bwMode="auto">
              <a:xfrm>
                <a:off x="4182540" y="4750973"/>
                <a:ext cx="18552" cy="34083"/>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0661" name="任意多边形 211">
                <a:extLst>
                  <a:ext uri="{FF2B5EF4-FFF2-40B4-BE49-F238E27FC236}">
                    <a16:creationId xmlns:a16="http://schemas.microsoft.com/office/drawing/2014/main" id="{CD8791D4-0839-094C-98F6-51F9E6B77D89}"/>
                  </a:ext>
                </a:extLst>
              </p:cNvPr>
              <p:cNvSpPr/>
              <p:nvPr/>
            </p:nvSpPr>
            <p:spPr>
              <a:xfrm>
                <a:off x="4139274" y="4700495"/>
                <a:ext cx="1536948" cy="476927"/>
              </a:xfrm>
              <a:custGeom>
                <a:avLst/>
                <a:gdLst>
                  <a:gd name="connsiteX0" fmla="*/ 1569 w 5655320"/>
                  <a:gd name="connsiteY0" fmla="*/ 0 h 1754892"/>
                  <a:gd name="connsiteX1" fmla="*/ 130157 w 5655320"/>
                  <a:gd name="connsiteY1" fmla="*/ 23812 h 1754892"/>
                  <a:gd name="connsiteX2" fmla="*/ 230169 w 5655320"/>
                  <a:gd name="connsiteY2" fmla="*/ 119062 h 1754892"/>
                  <a:gd name="connsiteX3" fmla="*/ 259265 w 5655320"/>
                  <a:gd name="connsiteY3" fmla="*/ 154558 h 1754892"/>
                  <a:gd name="connsiteX4" fmla="*/ 271275 w 5655320"/>
                  <a:gd name="connsiteY4" fmla="*/ 170312 h 1754892"/>
                  <a:gd name="connsiteX5" fmla="*/ 271275 w 5655320"/>
                  <a:gd name="connsiteY5" fmla="*/ 170313 h 1754892"/>
                  <a:gd name="connsiteX6" fmla="*/ 290295 w 5655320"/>
                  <a:gd name="connsiteY6" fmla="*/ 195262 h 1754892"/>
                  <a:gd name="connsiteX7" fmla="*/ 327429 w 5655320"/>
                  <a:gd name="connsiteY7" fmla="*/ 246275 h 1754892"/>
                  <a:gd name="connsiteX8" fmla="*/ 326656 w 5655320"/>
                  <a:gd name="connsiteY8" fmla="*/ 246994 h 1754892"/>
                  <a:gd name="connsiteX9" fmla="*/ 344468 w 5655320"/>
                  <a:gd name="connsiteY9" fmla="*/ 271463 h 1754892"/>
                  <a:gd name="connsiteX10" fmla="*/ 434955 w 5655320"/>
                  <a:gd name="connsiteY10" fmla="*/ 404813 h 1754892"/>
                  <a:gd name="connsiteX11" fmla="*/ 577830 w 5655320"/>
                  <a:gd name="connsiteY11" fmla="*/ 585788 h 1754892"/>
                  <a:gd name="connsiteX12" fmla="*/ 706418 w 5655320"/>
                  <a:gd name="connsiteY12" fmla="*/ 714375 h 1754892"/>
                  <a:gd name="connsiteX13" fmla="*/ 844530 w 5655320"/>
                  <a:gd name="connsiteY13" fmla="*/ 838200 h 1754892"/>
                  <a:gd name="connsiteX14" fmla="*/ 1030267 w 5655320"/>
                  <a:gd name="connsiteY14" fmla="*/ 990600 h 1754892"/>
                  <a:gd name="connsiteX15" fmla="*/ 1192193 w 5655320"/>
                  <a:gd name="connsiteY15" fmla="*/ 1104900 h 1754892"/>
                  <a:gd name="connsiteX16" fmla="*/ 1373167 w 5655320"/>
                  <a:gd name="connsiteY16" fmla="*/ 1214438 h 1754892"/>
                  <a:gd name="connsiteX17" fmla="*/ 1554143 w 5655320"/>
                  <a:gd name="connsiteY17" fmla="*/ 1304925 h 1754892"/>
                  <a:gd name="connsiteX18" fmla="*/ 1787504 w 5655320"/>
                  <a:gd name="connsiteY18" fmla="*/ 1400175 h 1754892"/>
                  <a:gd name="connsiteX19" fmla="*/ 1982767 w 5655320"/>
                  <a:gd name="connsiteY19" fmla="*/ 1471613 h 1754892"/>
                  <a:gd name="connsiteX20" fmla="*/ 2178030 w 5655320"/>
                  <a:gd name="connsiteY20" fmla="*/ 1533525 h 1754892"/>
                  <a:gd name="connsiteX21" fmla="*/ 2368530 w 5655320"/>
                  <a:gd name="connsiteY21" fmla="*/ 1576388 h 1754892"/>
                  <a:gd name="connsiteX22" fmla="*/ 2625705 w 5655320"/>
                  <a:gd name="connsiteY22" fmla="*/ 1624013 h 1754892"/>
                  <a:gd name="connsiteX23" fmla="*/ 2840018 w 5655320"/>
                  <a:gd name="connsiteY23" fmla="*/ 1647825 h 1754892"/>
                  <a:gd name="connsiteX24" fmla="*/ 3097193 w 5655320"/>
                  <a:gd name="connsiteY24" fmla="*/ 1666875 h 1754892"/>
                  <a:gd name="connsiteX25" fmla="*/ 3330555 w 5655320"/>
                  <a:gd name="connsiteY25" fmla="*/ 1662113 h 1754892"/>
                  <a:gd name="connsiteX26" fmla="*/ 3602018 w 5655320"/>
                  <a:gd name="connsiteY26" fmla="*/ 1643063 h 1754892"/>
                  <a:gd name="connsiteX27" fmla="*/ 3835380 w 5655320"/>
                  <a:gd name="connsiteY27" fmla="*/ 1604963 h 1754892"/>
                  <a:gd name="connsiteX28" fmla="*/ 4049693 w 5655320"/>
                  <a:gd name="connsiteY28" fmla="*/ 1557338 h 1754892"/>
                  <a:gd name="connsiteX29" fmla="*/ 4230668 w 5655320"/>
                  <a:gd name="connsiteY29" fmla="*/ 1500188 h 1754892"/>
                  <a:gd name="connsiteX30" fmla="*/ 4454504 w 5655320"/>
                  <a:gd name="connsiteY30" fmla="*/ 1419225 h 1754892"/>
                  <a:gd name="connsiteX31" fmla="*/ 4654530 w 5655320"/>
                  <a:gd name="connsiteY31" fmla="*/ 1333500 h 1754892"/>
                  <a:gd name="connsiteX32" fmla="*/ 4849793 w 5655320"/>
                  <a:gd name="connsiteY32" fmla="*/ 1233488 h 1754892"/>
                  <a:gd name="connsiteX33" fmla="*/ 5030768 w 5655320"/>
                  <a:gd name="connsiteY33" fmla="*/ 1133475 h 1754892"/>
                  <a:gd name="connsiteX34" fmla="*/ 5216505 w 5655320"/>
                  <a:gd name="connsiteY34" fmla="*/ 1019175 h 1754892"/>
                  <a:gd name="connsiteX35" fmla="*/ 5387956 w 5655320"/>
                  <a:gd name="connsiteY35" fmla="*/ 900113 h 1754892"/>
                  <a:gd name="connsiteX36" fmla="*/ 5545118 w 5655320"/>
                  <a:gd name="connsiteY36" fmla="*/ 776288 h 1754892"/>
                  <a:gd name="connsiteX37" fmla="*/ 5599165 w 5655320"/>
                  <a:gd name="connsiteY37" fmla="*/ 726054 h 1754892"/>
                  <a:gd name="connsiteX38" fmla="*/ 5636299 w 5655320"/>
                  <a:gd name="connsiteY38" fmla="*/ 777066 h 1754892"/>
                  <a:gd name="connsiteX39" fmla="*/ 5655320 w 5655320"/>
                  <a:gd name="connsiteY39" fmla="*/ 802017 h 1754892"/>
                  <a:gd name="connsiteX40" fmla="*/ 5623997 w 5655320"/>
                  <a:gd name="connsiteY40" fmla="*/ 831056 h 1754892"/>
                  <a:gd name="connsiteX41" fmla="*/ 5526068 w 5655320"/>
                  <a:gd name="connsiteY41" fmla="*/ 914400 h 1754892"/>
                  <a:gd name="connsiteX42" fmla="*/ 5321280 w 5655320"/>
                  <a:gd name="connsiteY42" fmla="*/ 1062038 h 1754892"/>
                  <a:gd name="connsiteX43" fmla="*/ 5078393 w 5655320"/>
                  <a:gd name="connsiteY43" fmla="*/ 1214438 h 1754892"/>
                  <a:gd name="connsiteX44" fmla="*/ 4773593 w 5655320"/>
                  <a:gd name="connsiteY44" fmla="*/ 1376363 h 1754892"/>
                  <a:gd name="connsiteX45" fmla="*/ 4468793 w 5655320"/>
                  <a:gd name="connsiteY45" fmla="*/ 1514475 h 1754892"/>
                  <a:gd name="connsiteX46" fmla="*/ 4092555 w 5655320"/>
                  <a:gd name="connsiteY46" fmla="*/ 1638300 h 1754892"/>
                  <a:gd name="connsiteX47" fmla="*/ 3735368 w 5655320"/>
                  <a:gd name="connsiteY47" fmla="*/ 1714500 h 1754892"/>
                  <a:gd name="connsiteX48" fmla="*/ 3340080 w 5655320"/>
                  <a:gd name="connsiteY48" fmla="*/ 1747838 h 1754892"/>
                  <a:gd name="connsiteX49" fmla="*/ 3030518 w 5655320"/>
                  <a:gd name="connsiteY49" fmla="*/ 1752600 h 1754892"/>
                  <a:gd name="connsiteX50" fmla="*/ 2668568 w 5655320"/>
                  <a:gd name="connsiteY50" fmla="*/ 1719263 h 1754892"/>
                  <a:gd name="connsiteX51" fmla="*/ 2254230 w 5655320"/>
                  <a:gd name="connsiteY51" fmla="*/ 1638300 h 1754892"/>
                  <a:gd name="connsiteX52" fmla="*/ 1944668 w 5655320"/>
                  <a:gd name="connsiteY52" fmla="*/ 1552575 h 1754892"/>
                  <a:gd name="connsiteX53" fmla="*/ 1649393 w 5655320"/>
                  <a:gd name="connsiteY53" fmla="*/ 1438275 h 1754892"/>
                  <a:gd name="connsiteX54" fmla="*/ 1425555 w 5655320"/>
                  <a:gd name="connsiteY54" fmla="*/ 1338263 h 1754892"/>
                  <a:gd name="connsiteX55" fmla="*/ 1235056 w 5655320"/>
                  <a:gd name="connsiteY55" fmla="*/ 1238250 h 1754892"/>
                  <a:gd name="connsiteX56" fmla="*/ 958830 w 5655320"/>
                  <a:gd name="connsiteY56" fmla="*/ 1052513 h 1754892"/>
                  <a:gd name="connsiteX57" fmla="*/ 730231 w 5655320"/>
                  <a:gd name="connsiteY57" fmla="*/ 857251 h 1754892"/>
                  <a:gd name="connsiteX58" fmla="*/ 492105 w 5655320"/>
                  <a:gd name="connsiteY58" fmla="*/ 609600 h 1754892"/>
                  <a:gd name="connsiteX59" fmla="*/ 349230 w 5655320"/>
                  <a:gd name="connsiteY59" fmla="*/ 423863 h 1754892"/>
                  <a:gd name="connsiteX60" fmla="*/ 263170 w 5655320"/>
                  <a:gd name="connsiteY60" fmla="*/ 299936 h 1754892"/>
                  <a:gd name="connsiteX61" fmla="*/ 264028 w 5655320"/>
                  <a:gd name="connsiteY61" fmla="*/ 299075 h 1754892"/>
                  <a:gd name="connsiteX62" fmla="*/ 234931 w 5655320"/>
                  <a:gd name="connsiteY62" fmla="*/ 257175 h 1754892"/>
                  <a:gd name="connsiteX63" fmla="*/ 214311 w 5655320"/>
                  <a:gd name="connsiteY63" fmla="*/ 225318 h 1754892"/>
                  <a:gd name="connsiteX64" fmla="*/ 214312 w 5655320"/>
                  <a:gd name="connsiteY64" fmla="*/ 225318 h 1754892"/>
                  <a:gd name="connsiteX65" fmla="*/ 181949 w 5655320"/>
                  <a:gd name="connsiteY65" fmla="*/ 175320 h 1754892"/>
                  <a:gd name="connsiteX66" fmla="*/ 134919 w 5655320"/>
                  <a:gd name="connsiteY66" fmla="*/ 104775 h 1754892"/>
                  <a:gd name="connsiteX67" fmla="*/ 63482 w 5655320"/>
                  <a:gd name="connsiteY67" fmla="*/ 23812 h 1754892"/>
                  <a:gd name="connsiteX68" fmla="*/ 1569 w 5655320"/>
                  <a:gd name="connsiteY68" fmla="*/ 0 h 175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55320" h="1754892">
                    <a:moveTo>
                      <a:pt x="1569" y="0"/>
                    </a:moveTo>
                    <a:cubicBezTo>
                      <a:pt x="12681" y="0"/>
                      <a:pt x="92057" y="3968"/>
                      <a:pt x="130157" y="23812"/>
                    </a:cubicBezTo>
                    <a:cubicBezTo>
                      <a:pt x="168257" y="43656"/>
                      <a:pt x="193657" y="76993"/>
                      <a:pt x="230169" y="119062"/>
                    </a:cubicBezTo>
                    <a:cubicBezTo>
                      <a:pt x="239297" y="129579"/>
                      <a:pt x="249120" y="141635"/>
                      <a:pt x="259265" y="154558"/>
                    </a:cubicBezTo>
                    <a:lnTo>
                      <a:pt x="271275" y="170312"/>
                    </a:lnTo>
                    <a:lnTo>
                      <a:pt x="271275" y="170313"/>
                    </a:lnTo>
                    <a:lnTo>
                      <a:pt x="290295" y="195262"/>
                    </a:lnTo>
                    <a:lnTo>
                      <a:pt x="327429" y="246275"/>
                    </a:lnTo>
                    <a:lnTo>
                      <a:pt x="326656" y="246994"/>
                    </a:lnTo>
                    <a:lnTo>
                      <a:pt x="344468" y="271463"/>
                    </a:lnTo>
                    <a:cubicBezTo>
                      <a:pt x="379393" y="319882"/>
                      <a:pt x="396061" y="352426"/>
                      <a:pt x="434955" y="404813"/>
                    </a:cubicBezTo>
                    <a:cubicBezTo>
                      <a:pt x="473849" y="457201"/>
                      <a:pt x="532586" y="534194"/>
                      <a:pt x="577830" y="585788"/>
                    </a:cubicBezTo>
                    <a:cubicBezTo>
                      <a:pt x="623074" y="637382"/>
                      <a:pt x="661968" y="672306"/>
                      <a:pt x="706418" y="714375"/>
                    </a:cubicBezTo>
                    <a:cubicBezTo>
                      <a:pt x="750868" y="756444"/>
                      <a:pt x="790555" y="792162"/>
                      <a:pt x="844530" y="838200"/>
                    </a:cubicBezTo>
                    <a:cubicBezTo>
                      <a:pt x="898505" y="884237"/>
                      <a:pt x="972323" y="946150"/>
                      <a:pt x="1030267" y="990600"/>
                    </a:cubicBezTo>
                    <a:cubicBezTo>
                      <a:pt x="1088211" y="1035050"/>
                      <a:pt x="1135043" y="1067594"/>
                      <a:pt x="1192193" y="1104900"/>
                    </a:cubicBezTo>
                    <a:cubicBezTo>
                      <a:pt x="1249343" y="1142206"/>
                      <a:pt x="1312842" y="1181100"/>
                      <a:pt x="1373167" y="1214438"/>
                    </a:cubicBezTo>
                    <a:cubicBezTo>
                      <a:pt x="1433492" y="1247776"/>
                      <a:pt x="1485087" y="1273969"/>
                      <a:pt x="1554143" y="1304925"/>
                    </a:cubicBezTo>
                    <a:cubicBezTo>
                      <a:pt x="1623199" y="1335881"/>
                      <a:pt x="1716067" y="1372394"/>
                      <a:pt x="1787504" y="1400175"/>
                    </a:cubicBezTo>
                    <a:cubicBezTo>
                      <a:pt x="1852592" y="1423988"/>
                      <a:pt x="1917679" y="1449388"/>
                      <a:pt x="1982767" y="1471613"/>
                    </a:cubicBezTo>
                    <a:cubicBezTo>
                      <a:pt x="2047855" y="1493838"/>
                      <a:pt x="2113736" y="1516062"/>
                      <a:pt x="2178030" y="1533525"/>
                    </a:cubicBezTo>
                    <a:cubicBezTo>
                      <a:pt x="2242324" y="1550987"/>
                      <a:pt x="2293918" y="1561307"/>
                      <a:pt x="2368530" y="1576388"/>
                    </a:cubicBezTo>
                    <a:cubicBezTo>
                      <a:pt x="2443142" y="1591469"/>
                      <a:pt x="2547124" y="1612107"/>
                      <a:pt x="2625705" y="1624013"/>
                    </a:cubicBezTo>
                    <a:cubicBezTo>
                      <a:pt x="2704286" y="1635919"/>
                      <a:pt x="2761437" y="1640681"/>
                      <a:pt x="2840018" y="1647825"/>
                    </a:cubicBezTo>
                    <a:cubicBezTo>
                      <a:pt x="2918599" y="1654969"/>
                      <a:pt x="3015437" y="1664494"/>
                      <a:pt x="3097193" y="1666875"/>
                    </a:cubicBezTo>
                    <a:cubicBezTo>
                      <a:pt x="3178949" y="1669256"/>
                      <a:pt x="3246417" y="1666082"/>
                      <a:pt x="3330555" y="1662113"/>
                    </a:cubicBezTo>
                    <a:cubicBezTo>
                      <a:pt x="3414692" y="1658144"/>
                      <a:pt x="3517880" y="1652588"/>
                      <a:pt x="3602018" y="1643063"/>
                    </a:cubicBezTo>
                    <a:cubicBezTo>
                      <a:pt x="3686155" y="1633538"/>
                      <a:pt x="3760768" y="1619250"/>
                      <a:pt x="3835380" y="1604963"/>
                    </a:cubicBezTo>
                    <a:cubicBezTo>
                      <a:pt x="3909992" y="1590676"/>
                      <a:pt x="3983812" y="1574800"/>
                      <a:pt x="4049693" y="1557338"/>
                    </a:cubicBezTo>
                    <a:cubicBezTo>
                      <a:pt x="4115574" y="1539876"/>
                      <a:pt x="4163199" y="1523207"/>
                      <a:pt x="4230668" y="1500188"/>
                    </a:cubicBezTo>
                    <a:cubicBezTo>
                      <a:pt x="4298137" y="1477169"/>
                      <a:pt x="4383860" y="1447006"/>
                      <a:pt x="4454504" y="1419225"/>
                    </a:cubicBezTo>
                    <a:cubicBezTo>
                      <a:pt x="4525148" y="1391444"/>
                      <a:pt x="4588648" y="1364456"/>
                      <a:pt x="4654530" y="1333500"/>
                    </a:cubicBezTo>
                    <a:cubicBezTo>
                      <a:pt x="4720411" y="1302544"/>
                      <a:pt x="4787087" y="1266825"/>
                      <a:pt x="4849793" y="1233488"/>
                    </a:cubicBezTo>
                    <a:cubicBezTo>
                      <a:pt x="4912499" y="1200151"/>
                      <a:pt x="4969649" y="1169194"/>
                      <a:pt x="5030768" y="1133475"/>
                    </a:cubicBezTo>
                    <a:cubicBezTo>
                      <a:pt x="5091887" y="1097756"/>
                      <a:pt x="5156974" y="1058069"/>
                      <a:pt x="5216505" y="1019175"/>
                    </a:cubicBezTo>
                    <a:cubicBezTo>
                      <a:pt x="5276036" y="980281"/>
                      <a:pt x="5333187" y="940594"/>
                      <a:pt x="5387956" y="900113"/>
                    </a:cubicBezTo>
                    <a:cubicBezTo>
                      <a:pt x="5442725" y="859632"/>
                      <a:pt x="5495112" y="819944"/>
                      <a:pt x="5545118" y="776288"/>
                    </a:cubicBezTo>
                    <a:lnTo>
                      <a:pt x="5599165" y="726054"/>
                    </a:lnTo>
                    <a:lnTo>
                      <a:pt x="5636299" y="777066"/>
                    </a:lnTo>
                    <a:lnTo>
                      <a:pt x="5655320" y="802017"/>
                    </a:lnTo>
                    <a:lnTo>
                      <a:pt x="5623997" y="831056"/>
                    </a:lnTo>
                    <a:cubicBezTo>
                      <a:pt x="5591553" y="860227"/>
                      <a:pt x="5559803" y="887016"/>
                      <a:pt x="5526068" y="914400"/>
                    </a:cubicBezTo>
                    <a:cubicBezTo>
                      <a:pt x="5458599" y="969169"/>
                      <a:pt x="5395892" y="1012032"/>
                      <a:pt x="5321280" y="1062038"/>
                    </a:cubicBezTo>
                    <a:cubicBezTo>
                      <a:pt x="5246667" y="1112044"/>
                      <a:pt x="5169674" y="1162050"/>
                      <a:pt x="5078393" y="1214438"/>
                    </a:cubicBezTo>
                    <a:cubicBezTo>
                      <a:pt x="4987112" y="1266825"/>
                      <a:pt x="4875193" y="1326357"/>
                      <a:pt x="4773593" y="1376363"/>
                    </a:cubicBezTo>
                    <a:cubicBezTo>
                      <a:pt x="4671993" y="1426369"/>
                      <a:pt x="4582299" y="1470819"/>
                      <a:pt x="4468793" y="1514475"/>
                    </a:cubicBezTo>
                    <a:cubicBezTo>
                      <a:pt x="4355287" y="1558131"/>
                      <a:pt x="4214792" y="1604962"/>
                      <a:pt x="4092555" y="1638300"/>
                    </a:cubicBezTo>
                    <a:cubicBezTo>
                      <a:pt x="3970317" y="1671637"/>
                      <a:pt x="3860781" y="1696244"/>
                      <a:pt x="3735368" y="1714500"/>
                    </a:cubicBezTo>
                    <a:cubicBezTo>
                      <a:pt x="3609955" y="1732756"/>
                      <a:pt x="3457555" y="1741488"/>
                      <a:pt x="3340080" y="1747838"/>
                    </a:cubicBezTo>
                    <a:cubicBezTo>
                      <a:pt x="3222605" y="1754188"/>
                      <a:pt x="3142437" y="1757362"/>
                      <a:pt x="3030518" y="1752600"/>
                    </a:cubicBezTo>
                    <a:cubicBezTo>
                      <a:pt x="2918599" y="1747838"/>
                      <a:pt x="2797949" y="1738313"/>
                      <a:pt x="2668568" y="1719263"/>
                    </a:cubicBezTo>
                    <a:cubicBezTo>
                      <a:pt x="2539187" y="1700213"/>
                      <a:pt x="2374880" y="1666081"/>
                      <a:pt x="2254230" y="1638300"/>
                    </a:cubicBezTo>
                    <a:cubicBezTo>
                      <a:pt x="2133580" y="1610519"/>
                      <a:pt x="2045474" y="1585912"/>
                      <a:pt x="1944668" y="1552575"/>
                    </a:cubicBezTo>
                    <a:cubicBezTo>
                      <a:pt x="1843862" y="1519238"/>
                      <a:pt x="1735912" y="1473994"/>
                      <a:pt x="1649393" y="1438275"/>
                    </a:cubicBezTo>
                    <a:cubicBezTo>
                      <a:pt x="1562874" y="1402556"/>
                      <a:pt x="1494611" y="1371600"/>
                      <a:pt x="1425555" y="1338263"/>
                    </a:cubicBezTo>
                    <a:cubicBezTo>
                      <a:pt x="1356499" y="1304926"/>
                      <a:pt x="1312844" y="1285875"/>
                      <a:pt x="1235056" y="1238250"/>
                    </a:cubicBezTo>
                    <a:cubicBezTo>
                      <a:pt x="1157268" y="1190625"/>
                      <a:pt x="1042967" y="1116013"/>
                      <a:pt x="958830" y="1052513"/>
                    </a:cubicBezTo>
                    <a:cubicBezTo>
                      <a:pt x="874693" y="989013"/>
                      <a:pt x="808018" y="931070"/>
                      <a:pt x="730231" y="857251"/>
                    </a:cubicBezTo>
                    <a:cubicBezTo>
                      <a:pt x="652444" y="783432"/>
                      <a:pt x="555605" y="681831"/>
                      <a:pt x="492105" y="609600"/>
                    </a:cubicBezTo>
                    <a:cubicBezTo>
                      <a:pt x="428605" y="537369"/>
                      <a:pt x="392886" y="483394"/>
                      <a:pt x="349230" y="423863"/>
                    </a:cubicBezTo>
                    <a:lnTo>
                      <a:pt x="263170" y="299936"/>
                    </a:lnTo>
                    <a:lnTo>
                      <a:pt x="264028" y="299075"/>
                    </a:lnTo>
                    <a:lnTo>
                      <a:pt x="234931" y="257175"/>
                    </a:lnTo>
                    <a:lnTo>
                      <a:pt x="214311" y="225318"/>
                    </a:lnTo>
                    <a:lnTo>
                      <a:pt x="214312" y="225318"/>
                    </a:lnTo>
                    <a:lnTo>
                      <a:pt x="181949" y="175320"/>
                    </a:lnTo>
                    <a:cubicBezTo>
                      <a:pt x="165082" y="148828"/>
                      <a:pt x="149207" y="124222"/>
                      <a:pt x="134919" y="104775"/>
                    </a:cubicBezTo>
                    <a:cubicBezTo>
                      <a:pt x="106344" y="65881"/>
                      <a:pt x="85707" y="41274"/>
                      <a:pt x="63482" y="23812"/>
                    </a:cubicBezTo>
                    <a:cubicBezTo>
                      <a:pt x="41257" y="6350"/>
                      <a:pt x="-9543" y="0"/>
                      <a:pt x="1569" y="0"/>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0662" name="矩形 320661">
                <a:extLst>
                  <a:ext uri="{FF2B5EF4-FFF2-40B4-BE49-F238E27FC236}">
                    <a16:creationId xmlns:a16="http://schemas.microsoft.com/office/drawing/2014/main" id="{70428D46-7EBF-A6C1-8617-15936020BA82}"/>
                  </a:ext>
                </a:extLst>
              </p:cNvPr>
              <p:cNvSpPr/>
              <p:nvPr/>
            </p:nvSpPr>
            <p:spPr>
              <a:xfrm>
                <a:off x="5245341" y="4795248"/>
                <a:ext cx="283856" cy="226874"/>
              </a:xfrm>
              <a:prstGeom prst="rect">
                <a:avLst/>
              </a:prstGeom>
            </p:spPr>
            <p:txBody>
              <a:bodyPr wrap="none">
                <a:spAutoFit/>
              </a:bodyPr>
              <a:lstStyle/>
              <a:p>
                <a:r>
                  <a:rPr lang="en-US" altLang="zh-CN" sz="1200" dirty="0"/>
                  <a:t>3´</a:t>
                </a:r>
                <a:endParaRPr lang="zh-CN" altLang="en-US" sz="1200" dirty="0"/>
              </a:p>
            </p:txBody>
          </p:sp>
          <p:sp>
            <p:nvSpPr>
              <p:cNvPr id="320663" name="矩形 320662">
                <a:extLst>
                  <a:ext uri="{FF2B5EF4-FFF2-40B4-BE49-F238E27FC236}">
                    <a16:creationId xmlns:a16="http://schemas.microsoft.com/office/drawing/2014/main" id="{FAD79F29-388A-FC2E-5419-EE47758C7D3C}"/>
                  </a:ext>
                </a:extLst>
              </p:cNvPr>
              <p:cNvSpPr/>
              <p:nvPr/>
            </p:nvSpPr>
            <p:spPr>
              <a:xfrm>
                <a:off x="6501894" y="4546553"/>
                <a:ext cx="283856" cy="226874"/>
              </a:xfrm>
              <a:prstGeom prst="rect">
                <a:avLst/>
              </a:prstGeom>
            </p:spPr>
            <p:txBody>
              <a:bodyPr wrap="none">
                <a:spAutoFit/>
              </a:bodyPr>
              <a:lstStyle/>
              <a:p>
                <a:r>
                  <a:rPr lang="en-US" altLang="zh-CN" sz="1200" dirty="0"/>
                  <a:t>3´</a:t>
                </a:r>
                <a:endParaRPr lang="zh-CN" altLang="en-US" sz="1200" dirty="0"/>
              </a:p>
            </p:txBody>
          </p:sp>
          <p:sp>
            <p:nvSpPr>
              <p:cNvPr id="320664" name="矩形 320663">
                <a:extLst>
                  <a:ext uri="{FF2B5EF4-FFF2-40B4-BE49-F238E27FC236}">
                    <a16:creationId xmlns:a16="http://schemas.microsoft.com/office/drawing/2014/main" id="{DF87B5DB-DC74-6BA6-F394-8CE19000E708}"/>
                  </a:ext>
                </a:extLst>
              </p:cNvPr>
              <p:cNvSpPr/>
              <p:nvPr/>
            </p:nvSpPr>
            <p:spPr>
              <a:xfrm>
                <a:off x="3395042" y="4941368"/>
                <a:ext cx="283856" cy="226874"/>
              </a:xfrm>
              <a:prstGeom prst="rect">
                <a:avLst/>
              </a:prstGeom>
            </p:spPr>
            <p:txBody>
              <a:bodyPr wrap="none">
                <a:spAutoFit/>
              </a:bodyPr>
              <a:lstStyle/>
              <a:p>
                <a:r>
                  <a:rPr lang="en-US" altLang="zh-CN" sz="1200" dirty="0"/>
                  <a:t>5´</a:t>
                </a:r>
                <a:endParaRPr lang="zh-CN" altLang="en-US" sz="1200" dirty="0"/>
              </a:p>
            </p:txBody>
          </p:sp>
          <p:sp>
            <p:nvSpPr>
              <p:cNvPr id="320665" name="矩形 320664">
                <a:extLst>
                  <a:ext uri="{FF2B5EF4-FFF2-40B4-BE49-F238E27FC236}">
                    <a16:creationId xmlns:a16="http://schemas.microsoft.com/office/drawing/2014/main" id="{5301E39C-2AD4-2F05-0C8F-F5BF0A499019}"/>
                  </a:ext>
                </a:extLst>
              </p:cNvPr>
              <p:cNvSpPr/>
              <p:nvPr/>
            </p:nvSpPr>
            <p:spPr>
              <a:xfrm>
                <a:off x="3395042" y="4611835"/>
                <a:ext cx="283856" cy="226874"/>
              </a:xfrm>
              <a:prstGeom prst="rect">
                <a:avLst/>
              </a:prstGeom>
            </p:spPr>
            <p:txBody>
              <a:bodyPr wrap="none">
                <a:spAutoFit/>
              </a:bodyPr>
              <a:lstStyle/>
              <a:p>
                <a:r>
                  <a:rPr lang="en-US" altLang="zh-CN" sz="1200" dirty="0"/>
                  <a:t>3´</a:t>
                </a:r>
                <a:endParaRPr lang="zh-CN" altLang="en-US" sz="1200" dirty="0"/>
              </a:p>
            </p:txBody>
          </p:sp>
          <p:sp>
            <p:nvSpPr>
              <p:cNvPr id="320666" name="矩形 320665">
                <a:extLst>
                  <a:ext uri="{FF2B5EF4-FFF2-40B4-BE49-F238E27FC236}">
                    <a16:creationId xmlns:a16="http://schemas.microsoft.com/office/drawing/2014/main" id="{6D8D6573-4851-B4C9-A857-C677387FF96C}"/>
                  </a:ext>
                </a:extLst>
              </p:cNvPr>
              <p:cNvSpPr/>
              <p:nvPr/>
            </p:nvSpPr>
            <p:spPr>
              <a:xfrm>
                <a:off x="6511076" y="4965982"/>
                <a:ext cx="283856" cy="226874"/>
              </a:xfrm>
              <a:prstGeom prst="rect">
                <a:avLst/>
              </a:prstGeom>
            </p:spPr>
            <p:txBody>
              <a:bodyPr wrap="none">
                <a:spAutoFit/>
              </a:bodyPr>
              <a:lstStyle/>
              <a:p>
                <a:r>
                  <a:rPr lang="en-US" altLang="zh-CN" sz="1200" dirty="0"/>
                  <a:t>5´</a:t>
                </a:r>
                <a:endParaRPr lang="zh-CN" altLang="en-US" sz="1200" dirty="0"/>
              </a:p>
            </p:txBody>
          </p:sp>
        </p:grpSp>
        <p:sp>
          <p:nvSpPr>
            <p:cNvPr id="320588" name="矩形 320587">
              <a:extLst>
                <a:ext uri="{FF2B5EF4-FFF2-40B4-BE49-F238E27FC236}">
                  <a16:creationId xmlns:a16="http://schemas.microsoft.com/office/drawing/2014/main" id="{C4A02025-6A06-ED8D-2EBD-6FF81FA5B411}"/>
                </a:ext>
              </a:extLst>
            </p:cNvPr>
            <p:cNvSpPr/>
            <p:nvPr/>
          </p:nvSpPr>
          <p:spPr>
            <a:xfrm>
              <a:off x="7821312" y="4088105"/>
              <a:ext cx="346570" cy="276999"/>
            </a:xfrm>
            <a:prstGeom prst="rect">
              <a:avLst/>
            </a:prstGeom>
          </p:spPr>
          <p:txBody>
            <a:bodyPr wrap="none">
              <a:spAutoFit/>
            </a:bodyPr>
            <a:lstStyle/>
            <a:p>
              <a:r>
                <a:rPr lang="en-US" altLang="zh-CN" sz="1200" dirty="0"/>
                <a:t>5´</a:t>
              </a:r>
              <a:endParaRPr lang="zh-CN" altLang="en-US" sz="1200" dirty="0"/>
            </a:p>
          </p:txBody>
        </p:sp>
        <p:sp>
          <p:nvSpPr>
            <p:cNvPr id="320589" name="矩形 320588">
              <a:extLst>
                <a:ext uri="{FF2B5EF4-FFF2-40B4-BE49-F238E27FC236}">
                  <a16:creationId xmlns:a16="http://schemas.microsoft.com/office/drawing/2014/main" id="{76543756-9EC1-0DE9-4AA5-B289770F53AD}"/>
                </a:ext>
              </a:extLst>
            </p:cNvPr>
            <p:cNvSpPr/>
            <p:nvPr/>
          </p:nvSpPr>
          <p:spPr>
            <a:xfrm>
              <a:off x="7495089" y="3494056"/>
              <a:ext cx="712054" cy="338554"/>
            </a:xfrm>
            <a:prstGeom prst="rect">
              <a:avLst/>
            </a:prstGeom>
          </p:spPr>
          <p:txBody>
            <a:bodyPr wrap="none">
              <a:spAutoFit/>
            </a:bodyPr>
            <a:lstStyle/>
            <a:p>
              <a:r>
                <a:rPr lang="el-GR" altLang="zh-CN" sz="16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ρ</a:t>
              </a:r>
              <a:r>
                <a:rPr lang="zh-CN" altLang="en-US" sz="16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因子</a:t>
              </a:r>
            </a:p>
          </p:txBody>
        </p:sp>
        <p:sp>
          <p:nvSpPr>
            <p:cNvPr id="320590" name="任意多边形: 形状 320589">
              <a:extLst>
                <a:ext uri="{FF2B5EF4-FFF2-40B4-BE49-F238E27FC236}">
                  <a16:creationId xmlns:a16="http://schemas.microsoft.com/office/drawing/2014/main" id="{B168BE11-3B8E-555A-C77C-28661FC3AEBF}"/>
                </a:ext>
              </a:extLst>
            </p:cNvPr>
            <p:cNvSpPr/>
            <p:nvPr/>
          </p:nvSpPr>
          <p:spPr>
            <a:xfrm>
              <a:off x="8107996" y="2592095"/>
              <a:ext cx="559753" cy="793943"/>
            </a:xfrm>
            <a:custGeom>
              <a:avLst/>
              <a:gdLst>
                <a:gd name="connsiteX0" fmla="*/ 176256 w 562018"/>
                <a:gd name="connsiteY0" fmla="*/ 791319 h 791319"/>
                <a:gd name="connsiteX1" fmla="*/ 85768 w 562018"/>
                <a:gd name="connsiteY1" fmla="*/ 710357 h 791319"/>
                <a:gd name="connsiteX2" fmla="*/ 43 w 562018"/>
                <a:gd name="connsiteY2" fmla="*/ 476994 h 791319"/>
                <a:gd name="connsiteX3" fmla="*/ 76243 w 562018"/>
                <a:gd name="connsiteY3" fmla="*/ 362694 h 791319"/>
                <a:gd name="connsiteX4" fmla="*/ 214356 w 562018"/>
                <a:gd name="connsiteY4" fmla="*/ 281732 h 791319"/>
                <a:gd name="connsiteX5" fmla="*/ 271506 w 562018"/>
                <a:gd name="connsiteY5" fmla="*/ 186482 h 791319"/>
                <a:gd name="connsiteX6" fmla="*/ 290556 w 562018"/>
                <a:gd name="connsiteY6" fmla="*/ 67419 h 791319"/>
                <a:gd name="connsiteX7" fmla="*/ 333418 w 562018"/>
                <a:gd name="connsiteY7" fmla="*/ 744 h 791319"/>
                <a:gd name="connsiteX8" fmla="*/ 395331 w 562018"/>
                <a:gd name="connsiteY8" fmla="*/ 34082 h 791319"/>
                <a:gd name="connsiteX9" fmla="*/ 466768 w 562018"/>
                <a:gd name="connsiteY9" fmla="*/ 72182 h 791319"/>
                <a:gd name="connsiteX10" fmla="*/ 562018 w 562018"/>
                <a:gd name="connsiteY10" fmla="*/ 95994 h 791319"/>
                <a:gd name="connsiteX0" fmla="*/ 176256 w 562018"/>
                <a:gd name="connsiteY0" fmla="*/ 784350 h 784350"/>
                <a:gd name="connsiteX1" fmla="*/ 85768 w 562018"/>
                <a:gd name="connsiteY1" fmla="*/ 703388 h 784350"/>
                <a:gd name="connsiteX2" fmla="*/ 43 w 562018"/>
                <a:gd name="connsiteY2" fmla="*/ 470025 h 784350"/>
                <a:gd name="connsiteX3" fmla="*/ 76243 w 562018"/>
                <a:gd name="connsiteY3" fmla="*/ 355725 h 784350"/>
                <a:gd name="connsiteX4" fmla="*/ 214356 w 562018"/>
                <a:gd name="connsiteY4" fmla="*/ 274763 h 784350"/>
                <a:gd name="connsiteX5" fmla="*/ 271506 w 562018"/>
                <a:gd name="connsiteY5" fmla="*/ 179513 h 784350"/>
                <a:gd name="connsiteX6" fmla="*/ 290556 w 562018"/>
                <a:gd name="connsiteY6" fmla="*/ 60450 h 784350"/>
                <a:gd name="connsiteX7" fmla="*/ 328655 w 562018"/>
                <a:gd name="connsiteY7" fmla="*/ 919 h 784350"/>
                <a:gd name="connsiteX8" fmla="*/ 395331 w 562018"/>
                <a:gd name="connsiteY8" fmla="*/ 27113 h 784350"/>
                <a:gd name="connsiteX9" fmla="*/ 466768 w 562018"/>
                <a:gd name="connsiteY9" fmla="*/ 65213 h 784350"/>
                <a:gd name="connsiteX10" fmla="*/ 562018 w 562018"/>
                <a:gd name="connsiteY10" fmla="*/ 89025 h 784350"/>
                <a:gd name="connsiteX0" fmla="*/ 176256 w 562018"/>
                <a:gd name="connsiteY0" fmla="*/ 785108 h 785108"/>
                <a:gd name="connsiteX1" fmla="*/ 85768 w 562018"/>
                <a:gd name="connsiteY1" fmla="*/ 704146 h 785108"/>
                <a:gd name="connsiteX2" fmla="*/ 43 w 562018"/>
                <a:gd name="connsiteY2" fmla="*/ 470783 h 785108"/>
                <a:gd name="connsiteX3" fmla="*/ 76243 w 562018"/>
                <a:gd name="connsiteY3" fmla="*/ 356483 h 785108"/>
                <a:gd name="connsiteX4" fmla="*/ 214356 w 562018"/>
                <a:gd name="connsiteY4" fmla="*/ 275521 h 785108"/>
                <a:gd name="connsiteX5" fmla="*/ 271506 w 562018"/>
                <a:gd name="connsiteY5" fmla="*/ 180271 h 785108"/>
                <a:gd name="connsiteX6" fmla="*/ 290556 w 562018"/>
                <a:gd name="connsiteY6" fmla="*/ 61208 h 785108"/>
                <a:gd name="connsiteX7" fmla="*/ 328655 w 562018"/>
                <a:gd name="connsiteY7" fmla="*/ 1677 h 785108"/>
                <a:gd name="connsiteX8" fmla="*/ 395331 w 562018"/>
                <a:gd name="connsiteY8" fmla="*/ 20727 h 785108"/>
                <a:gd name="connsiteX9" fmla="*/ 466768 w 562018"/>
                <a:gd name="connsiteY9" fmla="*/ 65971 h 785108"/>
                <a:gd name="connsiteX10" fmla="*/ 562018 w 562018"/>
                <a:gd name="connsiteY10" fmla="*/ 89783 h 785108"/>
                <a:gd name="connsiteX0" fmla="*/ 176256 w 562018"/>
                <a:gd name="connsiteY0" fmla="*/ 785108 h 785108"/>
                <a:gd name="connsiteX1" fmla="*/ 85768 w 562018"/>
                <a:gd name="connsiteY1" fmla="*/ 704146 h 785108"/>
                <a:gd name="connsiteX2" fmla="*/ 43 w 562018"/>
                <a:gd name="connsiteY2" fmla="*/ 470783 h 785108"/>
                <a:gd name="connsiteX3" fmla="*/ 76243 w 562018"/>
                <a:gd name="connsiteY3" fmla="*/ 356483 h 785108"/>
                <a:gd name="connsiteX4" fmla="*/ 214356 w 562018"/>
                <a:gd name="connsiteY4" fmla="*/ 275521 h 785108"/>
                <a:gd name="connsiteX5" fmla="*/ 271506 w 562018"/>
                <a:gd name="connsiteY5" fmla="*/ 180271 h 785108"/>
                <a:gd name="connsiteX6" fmla="*/ 290556 w 562018"/>
                <a:gd name="connsiteY6" fmla="*/ 61208 h 785108"/>
                <a:gd name="connsiteX7" fmla="*/ 328655 w 562018"/>
                <a:gd name="connsiteY7" fmla="*/ 1677 h 785108"/>
                <a:gd name="connsiteX8" fmla="*/ 395331 w 562018"/>
                <a:gd name="connsiteY8" fmla="*/ 20727 h 785108"/>
                <a:gd name="connsiteX9" fmla="*/ 478674 w 562018"/>
                <a:gd name="connsiteY9" fmla="*/ 65971 h 785108"/>
                <a:gd name="connsiteX10" fmla="*/ 562018 w 562018"/>
                <a:gd name="connsiteY10" fmla="*/ 89783 h 785108"/>
                <a:gd name="connsiteX0" fmla="*/ 176256 w 562018"/>
                <a:gd name="connsiteY0" fmla="*/ 785138 h 785138"/>
                <a:gd name="connsiteX1" fmla="*/ 85768 w 562018"/>
                <a:gd name="connsiteY1" fmla="*/ 704176 h 785138"/>
                <a:gd name="connsiteX2" fmla="*/ 43 w 562018"/>
                <a:gd name="connsiteY2" fmla="*/ 470813 h 785138"/>
                <a:gd name="connsiteX3" fmla="*/ 76243 w 562018"/>
                <a:gd name="connsiteY3" fmla="*/ 356513 h 785138"/>
                <a:gd name="connsiteX4" fmla="*/ 214356 w 562018"/>
                <a:gd name="connsiteY4" fmla="*/ 275551 h 785138"/>
                <a:gd name="connsiteX5" fmla="*/ 271506 w 562018"/>
                <a:gd name="connsiteY5" fmla="*/ 180301 h 785138"/>
                <a:gd name="connsiteX6" fmla="*/ 290556 w 562018"/>
                <a:gd name="connsiteY6" fmla="*/ 61238 h 785138"/>
                <a:gd name="connsiteX7" fmla="*/ 328655 w 562018"/>
                <a:gd name="connsiteY7" fmla="*/ 1707 h 785138"/>
                <a:gd name="connsiteX8" fmla="*/ 395331 w 562018"/>
                <a:gd name="connsiteY8" fmla="*/ 20757 h 785138"/>
                <a:gd name="connsiteX9" fmla="*/ 473911 w 562018"/>
                <a:gd name="connsiteY9" fmla="*/ 68382 h 785138"/>
                <a:gd name="connsiteX10" fmla="*/ 562018 w 562018"/>
                <a:gd name="connsiteY10" fmla="*/ 89813 h 785138"/>
                <a:gd name="connsiteX0" fmla="*/ 176256 w 562018"/>
                <a:gd name="connsiteY0" fmla="*/ 785052 h 785052"/>
                <a:gd name="connsiteX1" fmla="*/ 85768 w 562018"/>
                <a:gd name="connsiteY1" fmla="*/ 704090 h 785052"/>
                <a:gd name="connsiteX2" fmla="*/ 43 w 562018"/>
                <a:gd name="connsiteY2" fmla="*/ 470727 h 785052"/>
                <a:gd name="connsiteX3" fmla="*/ 76243 w 562018"/>
                <a:gd name="connsiteY3" fmla="*/ 356427 h 785052"/>
                <a:gd name="connsiteX4" fmla="*/ 214356 w 562018"/>
                <a:gd name="connsiteY4" fmla="*/ 275465 h 785052"/>
                <a:gd name="connsiteX5" fmla="*/ 271506 w 562018"/>
                <a:gd name="connsiteY5" fmla="*/ 180215 h 785052"/>
                <a:gd name="connsiteX6" fmla="*/ 290556 w 562018"/>
                <a:gd name="connsiteY6" fmla="*/ 61152 h 785052"/>
                <a:gd name="connsiteX7" fmla="*/ 328655 w 562018"/>
                <a:gd name="connsiteY7" fmla="*/ 1621 h 785052"/>
                <a:gd name="connsiteX8" fmla="*/ 395331 w 562018"/>
                <a:gd name="connsiteY8" fmla="*/ 20671 h 785052"/>
                <a:gd name="connsiteX9" fmla="*/ 483436 w 562018"/>
                <a:gd name="connsiteY9" fmla="*/ 61152 h 785052"/>
                <a:gd name="connsiteX10" fmla="*/ 562018 w 562018"/>
                <a:gd name="connsiteY10" fmla="*/ 89727 h 785052"/>
                <a:gd name="connsiteX0" fmla="*/ 176256 w 562018"/>
                <a:gd name="connsiteY0" fmla="*/ 780652 h 780652"/>
                <a:gd name="connsiteX1" fmla="*/ 85768 w 562018"/>
                <a:gd name="connsiteY1" fmla="*/ 699690 h 780652"/>
                <a:gd name="connsiteX2" fmla="*/ 43 w 562018"/>
                <a:gd name="connsiteY2" fmla="*/ 466327 h 780652"/>
                <a:gd name="connsiteX3" fmla="*/ 76243 w 562018"/>
                <a:gd name="connsiteY3" fmla="*/ 352027 h 780652"/>
                <a:gd name="connsiteX4" fmla="*/ 214356 w 562018"/>
                <a:gd name="connsiteY4" fmla="*/ 271065 h 780652"/>
                <a:gd name="connsiteX5" fmla="*/ 271506 w 562018"/>
                <a:gd name="connsiteY5" fmla="*/ 175815 h 780652"/>
                <a:gd name="connsiteX6" fmla="*/ 290556 w 562018"/>
                <a:gd name="connsiteY6" fmla="*/ 56752 h 780652"/>
                <a:gd name="connsiteX7" fmla="*/ 331036 w 562018"/>
                <a:gd name="connsiteY7" fmla="*/ 1983 h 780652"/>
                <a:gd name="connsiteX8" fmla="*/ 395331 w 562018"/>
                <a:gd name="connsiteY8" fmla="*/ 16271 h 780652"/>
                <a:gd name="connsiteX9" fmla="*/ 483436 w 562018"/>
                <a:gd name="connsiteY9" fmla="*/ 56752 h 780652"/>
                <a:gd name="connsiteX10" fmla="*/ 562018 w 562018"/>
                <a:gd name="connsiteY10" fmla="*/ 85327 h 780652"/>
                <a:gd name="connsiteX0" fmla="*/ 176256 w 562018"/>
                <a:gd name="connsiteY0" fmla="*/ 780278 h 780278"/>
                <a:gd name="connsiteX1" fmla="*/ 85768 w 562018"/>
                <a:gd name="connsiteY1" fmla="*/ 699316 h 780278"/>
                <a:gd name="connsiteX2" fmla="*/ 43 w 562018"/>
                <a:gd name="connsiteY2" fmla="*/ 465953 h 780278"/>
                <a:gd name="connsiteX3" fmla="*/ 76243 w 562018"/>
                <a:gd name="connsiteY3" fmla="*/ 351653 h 780278"/>
                <a:gd name="connsiteX4" fmla="*/ 214356 w 562018"/>
                <a:gd name="connsiteY4" fmla="*/ 270691 h 780278"/>
                <a:gd name="connsiteX5" fmla="*/ 271506 w 562018"/>
                <a:gd name="connsiteY5" fmla="*/ 175441 h 780278"/>
                <a:gd name="connsiteX6" fmla="*/ 290556 w 562018"/>
                <a:gd name="connsiteY6" fmla="*/ 56378 h 780278"/>
                <a:gd name="connsiteX7" fmla="*/ 331036 w 562018"/>
                <a:gd name="connsiteY7" fmla="*/ 1609 h 780278"/>
                <a:gd name="connsiteX8" fmla="*/ 395331 w 562018"/>
                <a:gd name="connsiteY8" fmla="*/ 18278 h 780278"/>
                <a:gd name="connsiteX9" fmla="*/ 483436 w 562018"/>
                <a:gd name="connsiteY9" fmla="*/ 56378 h 780278"/>
                <a:gd name="connsiteX10" fmla="*/ 562018 w 562018"/>
                <a:gd name="connsiteY10" fmla="*/ 84953 h 780278"/>
                <a:gd name="connsiteX0" fmla="*/ 176363 w 562125"/>
                <a:gd name="connsiteY0" fmla="*/ 780278 h 780278"/>
                <a:gd name="connsiteX1" fmla="*/ 85875 w 562125"/>
                <a:gd name="connsiteY1" fmla="*/ 699316 h 780278"/>
                <a:gd name="connsiteX2" fmla="*/ 150 w 562125"/>
                <a:gd name="connsiteY2" fmla="*/ 465953 h 780278"/>
                <a:gd name="connsiteX3" fmla="*/ 69206 w 562125"/>
                <a:gd name="connsiteY3" fmla="*/ 346890 h 780278"/>
                <a:gd name="connsiteX4" fmla="*/ 214463 w 562125"/>
                <a:gd name="connsiteY4" fmla="*/ 270691 h 780278"/>
                <a:gd name="connsiteX5" fmla="*/ 271613 w 562125"/>
                <a:gd name="connsiteY5" fmla="*/ 175441 h 780278"/>
                <a:gd name="connsiteX6" fmla="*/ 290663 w 562125"/>
                <a:gd name="connsiteY6" fmla="*/ 56378 h 780278"/>
                <a:gd name="connsiteX7" fmla="*/ 331143 w 562125"/>
                <a:gd name="connsiteY7" fmla="*/ 1609 h 780278"/>
                <a:gd name="connsiteX8" fmla="*/ 395438 w 562125"/>
                <a:gd name="connsiteY8" fmla="*/ 18278 h 780278"/>
                <a:gd name="connsiteX9" fmla="*/ 483543 w 562125"/>
                <a:gd name="connsiteY9" fmla="*/ 56378 h 780278"/>
                <a:gd name="connsiteX10" fmla="*/ 562125 w 562125"/>
                <a:gd name="connsiteY10" fmla="*/ 84953 h 780278"/>
                <a:gd name="connsiteX0" fmla="*/ 173991 w 559753"/>
                <a:gd name="connsiteY0" fmla="*/ 780278 h 780278"/>
                <a:gd name="connsiteX1" fmla="*/ 83503 w 559753"/>
                <a:gd name="connsiteY1" fmla="*/ 699316 h 780278"/>
                <a:gd name="connsiteX2" fmla="*/ 159 w 559753"/>
                <a:gd name="connsiteY2" fmla="*/ 494528 h 780278"/>
                <a:gd name="connsiteX3" fmla="*/ 66834 w 559753"/>
                <a:gd name="connsiteY3" fmla="*/ 346890 h 780278"/>
                <a:gd name="connsiteX4" fmla="*/ 212091 w 559753"/>
                <a:gd name="connsiteY4" fmla="*/ 270691 h 780278"/>
                <a:gd name="connsiteX5" fmla="*/ 269241 w 559753"/>
                <a:gd name="connsiteY5" fmla="*/ 175441 h 780278"/>
                <a:gd name="connsiteX6" fmla="*/ 288291 w 559753"/>
                <a:gd name="connsiteY6" fmla="*/ 56378 h 780278"/>
                <a:gd name="connsiteX7" fmla="*/ 328771 w 559753"/>
                <a:gd name="connsiteY7" fmla="*/ 1609 h 780278"/>
                <a:gd name="connsiteX8" fmla="*/ 393066 w 559753"/>
                <a:gd name="connsiteY8" fmla="*/ 18278 h 780278"/>
                <a:gd name="connsiteX9" fmla="*/ 481171 w 559753"/>
                <a:gd name="connsiteY9" fmla="*/ 56378 h 780278"/>
                <a:gd name="connsiteX10" fmla="*/ 559753 w 559753"/>
                <a:gd name="connsiteY10" fmla="*/ 84953 h 780278"/>
                <a:gd name="connsiteX0" fmla="*/ 176372 w 559753"/>
                <a:gd name="connsiteY0" fmla="*/ 785040 h 785040"/>
                <a:gd name="connsiteX1" fmla="*/ 83503 w 559753"/>
                <a:gd name="connsiteY1" fmla="*/ 699316 h 785040"/>
                <a:gd name="connsiteX2" fmla="*/ 159 w 559753"/>
                <a:gd name="connsiteY2" fmla="*/ 494528 h 785040"/>
                <a:gd name="connsiteX3" fmla="*/ 66834 w 559753"/>
                <a:gd name="connsiteY3" fmla="*/ 346890 h 785040"/>
                <a:gd name="connsiteX4" fmla="*/ 212091 w 559753"/>
                <a:gd name="connsiteY4" fmla="*/ 270691 h 785040"/>
                <a:gd name="connsiteX5" fmla="*/ 269241 w 559753"/>
                <a:gd name="connsiteY5" fmla="*/ 175441 h 785040"/>
                <a:gd name="connsiteX6" fmla="*/ 288291 w 559753"/>
                <a:gd name="connsiteY6" fmla="*/ 56378 h 785040"/>
                <a:gd name="connsiteX7" fmla="*/ 328771 w 559753"/>
                <a:gd name="connsiteY7" fmla="*/ 1609 h 785040"/>
                <a:gd name="connsiteX8" fmla="*/ 393066 w 559753"/>
                <a:gd name="connsiteY8" fmla="*/ 18278 h 785040"/>
                <a:gd name="connsiteX9" fmla="*/ 481171 w 559753"/>
                <a:gd name="connsiteY9" fmla="*/ 56378 h 785040"/>
                <a:gd name="connsiteX10" fmla="*/ 559753 w 559753"/>
                <a:gd name="connsiteY10" fmla="*/ 84953 h 785040"/>
                <a:gd name="connsiteX0" fmla="*/ 176372 w 559753"/>
                <a:gd name="connsiteY0" fmla="*/ 784482 h 784482"/>
                <a:gd name="connsiteX1" fmla="*/ 83503 w 559753"/>
                <a:gd name="connsiteY1" fmla="*/ 698758 h 784482"/>
                <a:gd name="connsiteX2" fmla="*/ 159 w 559753"/>
                <a:gd name="connsiteY2" fmla="*/ 493970 h 784482"/>
                <a:gd name="connsiteX3" fmla="*/ 66834 w 559753"/>
                <a:gd name="connsiteY3" fmla="*/ 346332 h 784482"/>
                <a:gd name="connsiteX4" fmla="*/ 212091 w 559753"/>
                <a:gd name="connsiteY4" fmla="*/ 270133 h 784482"/>
                <a:gd name="connsiteX5" fmla="*/ 269241 w 559753"/>
                <a:gd name="connsiteY5" fmla="*/ 174883 h 784482"/>
                <a:gd name="connsiteX6" fmla="*/ 288291 w 559753"/>
                <a:gd name="connsiteY6" fmla="*/ 55820 h 784482"/>
                <a:gd name="connsiteX7" fmla="*/ 328771 w 559753"/>
                <a:gd name="connsiteY7" fmla="*/ 1051 h 784482"/>
                <a:gd name="connsiteX8" fmla="*/ 390685 w 559753"/>
                <a:gd name="connsiteY8" fmla="*/ 22483 h 784482"/>
                <a:gd name="connsiteX9" fmla="*/ 481171 w 559753"/>
                <a:gd name="connsiteY9" fmla="*/ 55820 h 784482"/>
                <a:gd name="connsiteX10" fmla="*/ 559753 w 559753"/>
                <a:gd name="connsiteY10" fmla="*/ 84395 h 784482"/>
                <a:gd name="connsiteX0" fmla="*/ 176372 w 559753"/>
                <a:gd name="connsiteY0" fmla="*/ 784517 h 784517"/>
                <a:gd name="connsiteX1" fmla="*/ 83503 w 559753"/>
                <a:gd name="connsiteY1" fmla="*/ 698793 h 784517"/>
                <a:gd name="connsiteX2" fmla="*/ 159 w 559753"/>
                <a:gd name="connsiteY2" fmla="*/ 494005 h 784517"/>
                <a:gd name="connsiteX3" fmla="*/ 66834 w 559753"/>
                <a:gd name="connsiteY3" fmla="*/ 346367 h 784517"/>
                <a:gd name="connsiteX4" fmla="*/ 212091 w 559753"/>
                <a:gd name="connsiteY4" fmla="*/ 270168 h 784517"/>
                <a:gd name="connsiteX5" fmla="*/ 269241 w 559753"/>
                <a:gd name="connsiteY5" fmla="*/ 174918 h 784517"/>
                <a:gd name="connsiteX6" fmla="*/ 288291 w 559753"/>
                <a:gd name="connsiteY6" fmla="*/ 55855 h 784517"/>
                <a:gd name="connsiteX7" fmla="*/ 328771 w 559753"/>
                <a:gd name="connsiteY7" fmla="*/ 1086 h 784517"/>
                <a:gd name="connsiteX8" fmla="*/ 390685 w 559753"/>
                <a:gd name="connsiteY8" fmla="*/ 22518 h 784517"/>
                <a:gd name="connsiteX9" fmla="*/ 476408 w 559753"/>
                <a:gd name="connsiteY9" fmla="*/ 60618 h 784517"/>
                <a:gd name="connsiteX10" fmla="*/ 559753 w 559753"/>
                <a:gd name="connsiteY10" fmla="*/ 84430 h 784517"/>
                <a:gd name="connsiteX0" fmla="*/ 204652 w 559753"/>
                <a:gd name="connsiteY0" fmla="*/ 793943 h 793943"/>
                <a:gd name="connsiteX1" fmla="*/ 83503 w 559753"/>
                <a:gd name="connsiteY1" fmla="*/ 698793 h 793943"/>
                <a:gd name="connsiteX2" fmla="*/ 159 w 559753"/>
                <a:gd name="connsiteY2" fmla="*/ 494005 h 793943"/>
                <a:gd name="connsiteX3" fmla="*/ 66834 w 559753"/>
                <a:gd name="connsiteY3" fmla="*/ 346367 h 793943"/>
                <a:gd name="connsiteX4" fmla="*/ 212091 w 559753"/>
                <a:gd name="connsiteY4" fmla="*/ 270168 h 793943"/>
                <a:gd name="connsiteX5" fmla="*/ 269241 w 559753"/>
                <a:gd name="connsiteY5" fmla="*/ 174918 h 793943"/>
                <a:gd name="connsiteX6" fmla="*/ 288291 w 559753"/>
                <a:gd name="connsiteY6" fmla="*/ 55855 h 793943"/>
                <a:gd name="connsiteX7" fmla="*/ 328771 w 559753"/>
                <a:gd name="connsiteY7" fmla="*/ 1086 h 793943"/>
                <a:gd name="connsiteX8" fmla="*/ 390685 w 559753"/>
                <a:gd name="connsiteY8" fmla="*/ 22518 h 793943"/>
                <a:gd name="connsiteX9" fmla="*/ 476408 w 559753"/>
                <a:gd name="connsiteY9" fmla="*/ 60618 h 793943"/>
                <a:gd name="connsiteX10" fmla="*/ 559753 w 559753"/>
                <a:gd name="connsiteY10" fmla="*/ 84430 h 79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9753" h="793943">
                  <a:moveTo>
                    <a:pt x="204652" y="793943"/>
                  </a:moveTo>
                  <a:cubicBezTo>
                    <a:pt x="174092" y="779655"/>
                    <a:pt x="117585" y="748783"/>
                    <a:pt x="83503" y="698793"/>
                  </a:cubicBezTo>
                  <a:cubicBezTo>
                    <a:pt x="49421" y="648803"/>
                    <a:pt x="2937" y="552743"/>
                    <a:pt x="159" y="494005"/>
                  </a:cubicBezTo>
                  <a:cubicBezTo>
                    <a:pt x="-2619" y="435267"/>
                    <a:pt x="31512" y="383673"/>
                    <a:pt x="66834" y="346367"/>
                  </a:cubicBezTo>
                  <a:cubicBezTo>
                    <a:pt x="102156" y="309061"/>
                    <a:pt x="178357" y="298743"/>
                    <a:pt x="212091" y="270168"/>
                  </a:cubicBezTo>
                  <a:cubicBezTo>
                    <a:pt x="245825" y="241593"/>
                    <a:pt x="256541" y="210637"/>
                    <a:pt x="269241" y="174918"/>
                  </a:cubicBezTo>
                  <a:cubicBezTo>
                    <a:pt x="281941" y="139199"/>
                    <a:pt x="278369" y="84827"/>
                    <a:pt x="288291" y="55855"/>
                  </a:cubicBezTo>
                  <a:cubicBezTo>
                    <a:pt x="298213" y="26883"/>
                    <a:pt x="311705" y="6642"/>
                    <a:pt x="328771" y="1086"/>
                  </a:cubicBezTo>
                  <a:cubicBezTo>
                    <a:pt x="345837" y="-4470"/>
                    <a:pt x="366079" y="12596"/>
                    <a:pt x="390685" y="22518"/>
                  </a:cubicBezTo>
                  <a:cubicBezTo>
                    <a:pt x="415291" y="32440"/>
                    <a:pt x="447834" y="47918"/>
                    <a:pt x="476408" y="60618"/>
                  </a:cubicBezTo>
                  <a:cubicBezTo>
                    <a:pt x="504189" y="70937"/>
                    <a:pt x="526018" y="77683"/>
                    <a:pt x="559753" y="84430"/>
                  </a:cubicBezTo>
                </a:path>
              </a:pathLst>
            </a:custGeom>
            <a:noFill/>
            <a:ln w="19050">
              <a:solidFill>
                <a:srgbClr val="E3491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20591" name="组合 320590">
              <a:extLst>
                <a:ext uri="{FF2B5EF4-FFF2-40B4-BE49-F238E27FC236}">
                  <a16:creationId xmlns:a16="http://schemas.microsoft.com/office/drawing/2014/main" id="{EB633D01-E03F-F805-075C-5F43D514EA2A}"/>
                </a:ext>
              </a:extLst>
            </p:cNvPr>
            <p:cNvGrpSpPr/>
            <p:nvPr/>
          </p:nvGrpSpPr>
          <p:grpSpPr>
            <a:xfrm>
              <a:off x="8086247" y="3332055"/>
              <a:ext cx="833579" cy="908581"/>
              <a:chOff x="5581650" y="4311119"/>
              <a:chExt cx="833579" cy="908581"/>
            </a:xfrm>
          </p:grpSpPr>
          <p:grpSp>
            <p:nvGrpSpPr>
              <p:cNvPr id="320592" name="组合 320591">
                <a:extLst>
                  <a:ext uri="{FF2B5EF4-FFF2-40B4-BE49-F238E27FC236}">
                    <a16:creationId xmlns:a16="http://schemas.microsoft.com/office/drawing/2014/main" id="{3B0481BD-5562-7C54-C814-8F4EF72D0251}"/>
                  </a:ext>
                </a:extLst>
              </p:cNvPr>
              <p:cNvGrpSpPr/>
              <p:nvPr/>
            </p:nvGrpSpPr>
            <p:grpSpPr>
              <a:xfrm rot="5400000">
                <a:off x="5641160" y="4293100"/>
                <a:ext cx="756049" cy="792088"/>
                <a:chOff x="5087887" y="3645024"/>
                <a:chExt cx="756049" cy="792088"/>
              </a:xfrm>
            </p:grpSpPr>
            <p:sp>
              <p:nvSpPr>
                <p:cNvPr id="320597" name="椭圆 320596">
                  <a:extLst>
                    <a:ext uri="{FF2B5EF4-FFF2-40B4-BE49-F238E27FC236}">
                      <a16:creationId xmlns:a16="http://schemas.microsoft.com/office/drawing/2014/main" id="{970486CC-388D-4EB6-DD0A-04D91714DC3F}"/>
                    </a:ext>
                  </a:extLst>
                </p:cNvPr>
                <p:cNvSpPr>
                  <a:spLocks noChangeAspect="1"/>
                </p:cNvSpPr>
                <p:nvPr/>
              </p:nvSpPr>
              <p:spPr>
                <a:xfrm>
                  <a:off x="5087887" y="3790592"/>
                  <a:ext cx="324000" cy="324000"/>
                </a:xfrm>
                <a:prstGeom prst="ellipse">
                  <a:avLst/>
                </a:prstGeom>
                <a:solidFill>
                  <a:srgbClr val="ACA7AD"/>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598" name="椭圆 320597">
                  <a:extLst>
                    <a:ext uri="{FF2B5EF4-FFF2-40B4-BE49-F238E27FC236}">
                      <a16:creationId xmlns:a16="http://schemas.microsoft.com/office/drawing/2014/main" id="{741E83C6-36AB-1A93-9F79-E42890FEC371}"/>
                    </a:ext>
                  </a:extLst>
                </p:cNvPr>
                <p:cNvSpPr>
                  <a:spLocks noChangeAspect="1"/>
                </p:cNvSpPr>
                <p:nvPr/>
              </p:nvSpPr>
              <p:spPr>
                <a:xfrm>
                  <a:off x="5519936" y="3790592"/>
                  <a:ext cx="324000" cy="324000"/>
                </a:xfrm>
                <a:prstGeom prst="ellipse">
                  <a:avLst/>
                </a:prstGeom>
                <a:solidFill>
                  <a:srgbClr val="ACA7A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599" name="椭圆 320598">
                  <a:extLst>
                    <a:ext uri="{FF2B5EF4-FFF2-40B4-BE49-F238E27FC236}">
                      <a16:creationId xmlns:a16="http://schemas.microsoft.com/office/drawing/2014/main" id="{D60A531F-1A27-5808-817A-626154486D7F}"/>
                    </a:ext>
                  </a:extLst>
                </p:cNvPr>
                <p:cNvSpPr>
                  <a:spLocks noChangeAspect="1"/>
                </p:cNvSpPr>
                <p:nvPr/>
              </p:nvSpPr>
              <p:spPr>
                <a:xfrm>
                  <a:off x="5313537" y="4113112"/>
                  <a:ext cx="324000" cy="324000"/>
                </a:xfrm>
                <a:prstGeom prst="ellipse">
                  <a:avLst/>
                </a:prstGeom>
                <a:solidFill>
                  <a:srgbClr val="ACA7A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600" name="椭圆 320599">
                  <a:extLst>
                    <a:ext uri="{FF2B5EF4-FFF2-40B4-BE49-F238E27FC236}">
                      <a16:creationId xmlns:a16="http://schemas.microsoft.com/office/drawing/2014/main" id="{0BECC1EC-B588-B23E-278B-2A729E603FD7}"/>
                    </a:ext>
                  </a:extLst>
                </p:cNvPr>
                <p:cNvSpPr>
                  <a:spLocks noChangeAspect="1"/>
                </p:cNvSpPr>
                <p:nvPr/>
              </p:nvSpPr>
              <p:spPr>
                <a:xfrm>
                  <a:off x="5313537" y="3645024"/>
                  <a:ext cx="324000" cy="324000"/>
                </a:xfrm>
                <a:prstGeom prst="ellipse">
                  <a:avLst/>
                </a:prstGeom>
                <a:solidFill>
                  <a:srgbClr val="ACA7A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601" name="椭圆 320600">
                  <a:extLst>
                    <a:ext uri="{FF2B5EF4-FFF2-40B4-BE49-F238E27FC236}">
                      <a16:creationId xmlns:a16="http://schemas.microsoft.com/office/drawing/2014/main" id="{945D403D-A468-2AB1-D28E-B5F9475B7A26}"/>
                    </a:ext>
                  </a:extLst>
                </p:cNvPr>
                <p:cNvSpPr>
                  <a:spLocks noChangeAspect="1"/>
                </p:cNvSpPr>
                <p:nvPr/>
              </p:nvSpPr>
              <p:spPr>
                <a:xfrm>
                  <a:off x="5100777" y="4008117"/>
                  <a:ext cx="324000" cy="324000"/>
                </a:xfrm>
                <a:prstGeom prst="ellipse">
                  <a:avLst/>
                </a:prstGeom>
                <a:solidFill>
                  <a:srgbClr val="ACA7A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602" name="椭圆 320601">
                  <a:extLst>
                    <a:ext uri="{FF2B5EF4-FFF2-40B4-BE49-F238E27FC236}">
                      <a16:creationId xmlns:a16="http://schemas.microsoft.com/office/drawing/2014/main" id="{59B0E551-4E1C-5ADC-C927-213B0CC46519}"/>
                    </a:ext>
                  </a:extLst>
                </p:cNvPr>
                <p:cNvSpPr>
                  <a:spLocks noChangeAspect="1"/>
                </p:cNvSpPr>
                <p:nvPr/>
              </p:nvSpPr>
              <p:spPr>
                <a:xfrm>
                  <a:off x="5500686" y="4008774"/>
                  <a:ext cx="324000" cy="324000"/>
                </a:xfrm>
                <a:prstGeom prst="ellipse">
                  <a:avLst/>
                </a:prstGeom>
                <a:solidFill>
                  <a:srgbClr val="ACA7A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20593" name="任意多边形: 形状 320592">
                <a:extLst>
                  <a:ext uri="{FF2B5EF4-FFF2-40B4-BE49-F238E27FC236}">
                    <a16:creationId xmlns:a16="http://schemas.microsoft.com/office/drawing/2014/main" id="{98A0A026-6368-5CB6-2984-237E0768D189}"/>
                  </a:ext>
                </a:extLst>
              </p:cNvPr>
              <p:cNvSpPr/>
              <p:nvPr/>
            </p:nvSpPr>
            <p:spPr>
              <a:xfrm>
                <a:off x="5673523" y="4605338"/>
                <a:ext cx="51002" cy="252412"/>
              </a:xfrm>
              <a:custGeom>
                <a:avLst/>
                <a:gdLst>
                  <a:gd name="connsiteX0" fmla="*/ 46240 w 51002"/>
                  <a:gd name="connsiteY0" fmla="*/ 252412 h 252412"/>
                  <a:gd name="connsiteX1" fmla="*/ 3377 w 51002"/>
                  <a:gd name="connsiteY1" fmla="*/ 157162 h 252412"/>
                  <a:gd name="connsiteX2" fmla="*/ 8140 w 51002"/>
                  <a:gd name="connsiteY2" fmla="*/ 52387 h 252412"/>
                  <a:gd name="connsiteX3" fmla="*/ 51002 w 51002"/>
                  <a:gd name="connsiteY3" fmla="*/ 0 h 252412"/>
                  <a:gd name="connsiteX0" fmla="*/ 46240 w 51002"/>
                  <a:gd name="connsiteY0" fmla="*/ 252412 h 252412"/>
                  <a:gd name="connsiteX1" fmla="*/ 3377 w 51002"/>
                  <a:gd name="connsiteY1" fmla="*/ 157162 h 252412"/>
                  <a:gd name="connsiteX2" fmla="*/ 8140 w 51002"/>
                  <a:gd name="connsiteY2" fmla="*/ 71437 h 252412"/>
                  <a:gd name="connsiteX3" fmla="*/ 51002 w 51002"/>
                  <a:gd name="connsiteY3" fmla="*/ 0 h 252412"/>
                </a:gdLst>
                <a:ahLst/>
                <a:cxnLst>
                  <a:cxn ang="0">
                    <a:pos x="connsiteX0" y="connsiteY0"/>
                  </a:cxn>
                  <a:cxn ang="0">
                    <a:pos x="connsiteX1" y="connsiteY1"/>
                  </a:cxn>
                  <a:cxn ang="0">
                    <a:pos x="connsiteX2" y="connsiteY2"/>
                  </a:cxn>
                  <a:cxn ang="0">
                    <a:pos x="connsiteX3" y="connsiteY3"/>
                  </a:cxn>
                </a:cxnLst>
                <a:rect l="l" t="t" r="r" b="b"/>
                <a:pathLst>
                  <a:path w="51002" h="252412">
                    <a:moveTo>
                      <a:pt x="46240" y="252412"/>
                    </a:moveTo>
                    <a:cubicBezTo>
                      <a:pt x="27983" y="221455"/>
                      <a:pt x="9727" y="187324"/>
                      <a:pt x="3377" y="157162"/>
                    </a:cubicBezTo>
                    <a:cubicBezTo>
                      <a:pt x="-2973" y="127000"/>
                      <a:pt x="203" y="97631"/>
                      <a:pt x="8140" y="71437"/>
                    </a:cubicBezTo>
                    <a:cubicBezTo>
                      <a:pt x="16077" y="45243"/>
                      <a:pt x="33539" y="13096"/>
                      <a:pt x="51002" y="0"/>
                    </a:cubicBezTo>
                  </a:path>
                </a:pathLst>
              </a:custGeom>
              <a:noFill/>
              <a:ln w="19050">
                <a:solidFill>
                  <a:srgbClr val="FFC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594" name="任意多边形: 形状 320593">
                <a:extLst>
                  <a:ext uri="{FF2B5EF4-FFF2-40B4-BE49-F238E27FC236}">
                    <a16:creationId xmlns:a16="http://schemas.microsoft.com/office/drawing/2014/main" id="{FD650424-43DD-B31C-7EF0-556D2C168B7A}"/>
                  </a:ext>
                </a:extLst>
              </p:cNvPr>
              <p:cNvSpPr/>
              <p:nvPr/>
            </p:nvSpPr>
            <p:spPr>
              <a:xfrm>
                <a:off x="5581650" y="4457680"/>
                <a:ext cx="584314" cy="762020"/>
              </a:xfrm>
              <a:custGeom>
                <a:avLst/>
                <a:gdLst>
                  <a:gd name="connsiteX0" fmla="*/ 147638 w 595023"/>
                  <a:gd name="connsiteY0" fmla="*/ 138133 h 762020"/>
                  <a:gd name="connsiteX1" fmla="*/ 190500 w 595023"/>
                  <a:gd name="connsiteY1" fmla="*/ 100033 h 762020"/>
                  <a:gd name="connsiteX2" fmla="*/ 223838 w 595023"/>
                  <a:gd name="connsiteY2" fmla="*/ 38120 h 762020"/>
                  <a:gd name="connsiteX3" fmla="*/ 309563 w 595023"/>
                  <a:gd name="connsiteY3" fmla="*/ 20 h 762020"/>
                  <a:gd name="connsiteX4" fmla="*/ 404813 w 595023"/>
                  <a:gd name="connsiteY4" fmla="*/ 42883 h 762020"/>
                  <a:gd name="connsiteX5" fmla="*/ 581025 w 595023"/>
                  <a:gd name="connsiteY5" fmla="*/ 171470 h 762020"/>
                  <a:gd name="connsiteX6" fmla="*/ 576263 w 595023"/>
                  <a:gd name="connsiteY6" fmla="*/ 257195 h 762020"/>
                  <a:gd name="connsiteX7" fmla="*/ 514350 w 595023"/>
                  <a:gd name="connsiteY7" fmla="*/ 323870 h 762020"/>
                  <a:gd name="connsiteX8" fmla="*/ 390525 w 595023"/>
                  <a:gd name="connsiteY8" fmla="*/ 342920 h 762020"/>
                  <a:gd name="connsiteX9" fmla="*/ 295275 w 595023"/>
                  <a:gd name="connsiteY9" fmla="*/ 342920 h 762020"/>
                  <a:gd name="connsiteX10" fmla="*/ 204788 w 595023"/>
                  <a:gd name="connsiteY10" fmla="*/ 409595 h 762020"/>
                  <a:gd name="connsiteX11" fmla="*/ 190500 w 595023"/>
                  <a:gd name="connsiteY11" fmla="*/ 509608 h 762020"/>
                  <a:gd name="connsiteX12" fmla="*/ 190500 w 595023"/>
                  <a:gd name="connsiteY12" fmla="*/ 595333 h 762020"/>
                  <a:gd name="connsiteX13" fmla="*/ 133350 w 595023"/>
                  <a:gd name="connsiteY13" fmla="*/ 719158 h 762020"/>
                  <a:gd name="connsiteX14" fmla="*/ 0 w 595023"/>
                  <a:gd name="connsiteY14" fmla="*/ 762020 h 762020"/>
                  <a:gd name="connsiteX0" fmla="*/ 147638 w 593620"/>
                  <a:gd name="connsiteY0" fmla="*/ 138133 h 762020"/>
                  <a:gd name="connsiteX1" fmla="*/ 190500 w 593620"/>
                  <a:gd name="connsiteY1" fmla="*/ 100033 h 762020"/>
                  <a:gd name="connsiteX2" fmla="*/ 223838 w 593620"/>
                  <a:gd name="connsiteY2" fmla="*/ 38120 h 762020"/>
                  <a:gd name="connsiteX3" fmla="*/ 309563 w 593620"/>
                  <a:gd name="connsiteY3" fmla="*/ 20 h 762020"/>
                  <a:gd name="connsiteX4" fmla="*/ 423863 w 593620"/>
                  <a:gd name="connsiteY4" fmla="*/ 42883 h 762020"/>
                  <a:gd name="connsiteX5" fmla="*/ 581025 w 593620"/>
                  <a:gd name="connsiteY5" fmla="*/ 171470 h 762020"/>
                  <a:gd name="connsiteX6" fmla="*/ 576263 w 593620"/>
                  <a:gd name="connsiteY6" fmla="*/ 257195 h 762020"/>
                  <a:gd name="connsiteX7" fmla="*/ 514350 w 593620"/>
                  <a:gd name="connsiteY7" fmla="*/ 323870 h 762020"/>
                  <a:gd name="connsiteX8" fmla="*/ 390525 w 593620"/>
                  <a:gd name="connsiteY8" fmla="*/ 342920 h 762020"/>
                  <a:gd name="connsiteX9" fmla="*/ 295275 w 593620"/>
                  <a:gd name="connsiteY9" fmla="*/ 342920 h 762020"/>
                  <a:gd name="connsiteX10" fmla="*/ 204788 w 593620"/>
                  <a:gd name="connsiteY10" fmla="*/ 409595 h 762020"/>
                  <a:gd name="connsiteX11" fmla="*/ 190500 w 593620"/>
                  <a:gd name="connsiteY11" fmla="*/ 509608 h 762020"/>
                  <a:gd name="connsiteX12" fmla="*/ 190500 w 593620"/>
                  <a:gd name="connsiteY12" fmla="*/ 595333 h 762020"/>
                  <a:gd name="connsiteX13" fmla="*/ 133350 w 593620"/>
                  <a:gd name="connsiteY13" fmla="*/ 719158 h 762020"/>
                  <a:gd name="connsiteX14" fmla="*/ 0 w 593620"/>
                  <a:gd name="connsiteY14" fmla="*/ 762020 h 762020"/>
                  <a:gd name="connsiteX0" fmla="*/ 147638 w 593620"/>
                  <a:gd name="connsiteY0" fmla="*/ 138133 h 762020"/>
                  <a:gd name="connsiteX1" fmla="*/ 190500 w 593620"/>
                  <a:gd name="connsiteY1" fmla="*/ 100033 h 762020"/>
                  <a:gd name="connsiteX2" fmla="*/ 223838 w 593620"/>
                  <a:gd name="connsiteY2" fmla="*/ 38120 h 762020"/>
                  <a:gd name="connsiteX3" fmla="*/ 309563 w 593620"/>
                  <a:gd name="connsiteY3" fmla="*/ 20 h 762020"/>
                  <a:gd name="connsiteX4" fmla="*/ 423863 w 593620"/>
                  <a:gd name="connsiteY4" fmla="*/ 42883 h 762020"/>
                  <a:gd name="connsiteX5" fmla="*/ 581025 w 593620"/>
                  <a:gd name="connsiteY5" fmla="*/ 171470 h 762020"/>
                  <a:gd name="connsiteX6" fmla="*/ 576263 w 593620"/>
                  <a:gd name="connsiteY6" fmla="*/ 257195 h 762020"/>
                  <a:gd name="connsiteX7" fmla="*/ 514350 w 593620"/>
                  <a:gd name="connsiteY7" fmla="*/ 323870 h 762020"/>
                  <a:gd name="connsiteX8" fmla="*/ 390525 w 593620"/>
                  <a:gd name="connsiteY8" fmla="*/ 342920 h 762020"/>
                  <a:gd name="connsiteX9" fmla="*/ 295275 w 593620"/>
                  <a:gd name="connsiteY9" fmla="*/ 342920 h 762020"/>
                  <a:gd name="connsiteX10" fmla="*/ 214313 w 593620"/>
                  <a:gd name="connsiteY10" fmla="*/ 404832 h 762020"/>
                  <a:gd name="connsiteX11" fmla="*/ 190500 w 593620"/>
                  <a:gd name="connsiteY11" fmla="*/ 509608 h 762020"/>
                  <a:gd name="connsiteX12" fmla="*/ 190500 w 593620"/>
                  <a:gd name="connsiteY12" fmla="*/ 595333 h 762020"/>
                  <a:gd name="connsiteX13" fmla="*/ 133350 w 593620"/>
                  <a:gd name="connsiteY13" fmla="*/ 719158 h 762020"/>
                  <a:gd name="connsiteX14" fmla="*/ 0 w 593620"/>
                  <a:gd name="connsiteY14" fmla="*/ 762020 h 762020"/>
                  <a:gd name="connsiteX0" fmla="*/ 147638 w 584314"/>
                  <a:gd name="connsiteY0" fmla="*/ 138133 h 762020"/>
                  <a:gd name="connsiteX1" fmla="*/ 190500 w 584314"/>
                  <a:gd name="connsiteY1" fmla="*/ 100033 h 762020"/>
                  <a:gd name="connsiteX2" fmla="*/ 223838 w 584314"/>
                  <a:gd name="connsiteY2" fmla="*/ 38120 h 762020"/>
                  <a:gd name="connsiteX3" fmla="*/ 309563 w 584314"/>
                  <a:gd name="connsiteY3" fmla="*/ 20 h 762020"/>
                  <a:gd name="connsiteX4" fmla="*/ 423863 w 584314"/>
                  <a:gd name="connsiteY4" fmla="*/ 42883 h 762020"/>
                  <a:gd name="connsiteX5" fmla="*/ 566737 w 584314"/>
                  <a:gd name="connsiteY5" fmla="*/ 147657 h 762020"/>
                  <a:gd name="connsiteX6" fmla="*/ 576263 w 584314"/>
                  <a:gd name="connsiteY6" fmla="*/ 257195 h 762020"/>
                  <a:gd name="connsiteX7" fmla="*/ 514350 w 584314"/>
                  <a:gd name="connsiteY7" fmla="*/ 323870 h 762020"/>
                  <a:gd name="connsiteX8" fmla="*/ 390525 w 584314"/>
                  <a:gd name="connsiteY8" fmla="*/ 342920 h 762020"/>
                  <a:gd name="connsiteX9" fmla="*/ 295275 w 584314"/>
                  <a:gd name="connsiteY9" fmla="*/ 342920 h 762020"/>
                  <a:gd name="connsiteX10" fmla="*/ 214313 w 584314"/>
                  <a:gd name="connsiteY10" fmla="*/ 404832 h 762020"/>
                  <a:gd name="connsiteX11" fmla="*/ 190500 w 584314"/>
                  <a:gd name="connsiteY11" fmla="*/ 509608 h 762020"/>
                  <a:gd name="connsiteX12" fmla="*/ 190500 w 584314"/>
                  <a:gd name="connsiteY12" fmla="*/ 595333 h 762020"/>
                  <a:gd name="connsiteX13" fmla="*/ 133350 w 584314"/>
                  <a:gd name="connsiteY13" fmla="*/ 719158 h 762020"/>
                  <a:gd name="connsiteX14" fmla="*/ 0 w 584314"/>
                  <a:gd name="connsiteY14" fmla="*/ 762020 h 762020"/>
                  <a:gd name="connsiteX0" fmla="*/ 147638 w 584314"/>
                  <a:gd name="connsiteY0" fmla="*/ 138133 h 762020"/>
                  <a:gd name="connsiteX1" fmla="*/ 190500 w 584314"/>
                  <a:gd name="connsiteY1" fmla="*/ 100033 h 762020"/>
                  <a:gd name="connsiteX2" fmla="*/ 223838 w 584314"/>
                  <a:gd name="connsiteY2" fmla="*/ 38120 h 762020"/>
                  <a:gd name="connsiteX3" fmla="*/ 309563 w 584314"/>
                  <a:gd name="connsiteY3" fmla="*/ 20 h 762020"/>
                  <a:gd name="connsiteX4" fmla="*/ 423863 w 584314"/>
                  <a:gd name="connsiteY4" fmla="*/ 42883 h 762020"/>
                  <a:gd name="connsiteX5" fmla="*/ 566737 w 584314"/>
                  <a:gd name="connsiteY5" fmla="*/ 147657 h 762020"/>
                  <a:gd name="connsiteX6" fmla="*/ 576263 w 584314"/>
                  <a:gd name="connsiteY6" fmla="*/ 257195 h 762020"/>
                  <a:gd name="connsiteX7" fmla="*/ 514350 w 584314"/>
                  <a:gd name="connsiteY7" fmla="*/ 323870 h 762020"/>
                  <a:gd name="connsiteX8" fmla="*/ 390525 w 584314"/>
                  <a:gd name="connsiteY8" fmla="*/ 342920 h 762020"/>
                  <a:gd name="connsiteX9" fmla="*/ 290513 w 584314"/>
                  <a:gd name="connsiteY9" fmla="*/ 347682 h 762020"/>
                  <a:gd name="connsiteX10" fmla="*/ 214313 w 584314"/>
                  <a:gd name="connsiteY10" fmla="*/ 404832 h 762020"/>
                  <a:gd name="connsiteX11" fmla="*/ 190500 w 584314"/>
                  <a:gd name="connsiteY11" fmla="*/ 509608 h 762020"/>
                  <a:gd name="connsiteX12" fmla="*/ 190500 w 584314"/>
                  <a:gd name="connsiteY12" fmla="*/ 595333 h 762020"/>
                  <a:gd name="connsiteX13" fmla="*/ 133350 w 584314"/>
                  <a:gd name="connsiteY13" fmla="*/ 719158 h 762020"/>
                  <a:gd name="connsiteX14" fmla="*/ 0 w 584314"/>
                  <a:gd name="connsiteY14" fmla="*/ 762020 h 762020"/>
                  <a:gd name="connsiteX0" fmla="*/ 147638 w 584314"/>
                  <a:gd name="connsiteY0" fmla="*/ 138133 h 762020"/>
                  <a:gd name="connsiteX1" fmla="*/ 190500 w 584314"/>
                  <a:gd name="connsiteY1" fmla="*/ 100033 h 762020"/>
                  <a:gd name="connsiteX2" fmla="*/ 223838 w 584314"/>
                  <a:gd name="connsiteY2" fmla="*/ 38120 h 762020"/>
                  <a:gd name="connsiteX3" fmla="*/ 309563 w 584314"/>
                  <a:gd name="connsiteY3" fmla="*/ 20 h 762020"/>
                  <a:gd name="connsiteX4" fmla="*/ 423863 w 584314"/>
                  <a:gd name="connsiteY4" fmla="*/ 42883 h 762020"/>
                  <a:gd name="connsiteX5" fmla="*/ 566737 w 584314"/>
                  <a:gd name="connsiteY5" fmla="*/ 147657 h 762020"/>
                  <a:gd name="connsiteX6" fmla="*/ 576263 w 584314"/>
                  <a:gd name="connsiteY6" fmla="*/ 257195 h 762020"/>
                  <a:gd name="connsiteX7" fmla="*/ 514350 w 584314"/>
                  <a:gd name="connsiteY7" fmla="*/ 323870 h 762020"/>
                  <a:gd name="connsiteX8" fmla="*/ 390525 w 584314"/>
                  <a:gd name="connsiteY8" fmla="*/ 342920 h 762020"/>
                  <a:gd name="connsiteX9" fmla="*/ 290513 w 584314"/>
                  <a:gd name="connsiteY9" fmla="*/ 347682 h 762020"/>
                  <a:gd name="connsiteX10" fmla="*/ 214313 w 584314"/>
                  <a:gd name="connsiteY10" fmla="*/ 404832 h 762020"/>
                  <a:gd name="connsiteX11" fmla="*/ 190500 w 584314"/>
                  <a:gd name="connsiteY11" fmla="*/ 509608 h 762020"/>
                  <a:gd name="connsiteX12" fmla="*/ 190500 w 584314"/>
                  <a:gd name="connsiteY12" fmla="*/ 595333 h 762020"/>
                  <a:gd name="connsiteX13" fmla="*/ 133350 w 584314"/>
                  <a:gd name="connsiteY13" fmla="*/ 719158 h 762020"/>
                  <a:gd name="connsiteX14" fmla="*/ 0 w 584314"/>
                  <a:gd name="connsiteY14" fmla="*/ 762020 h 762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4314" h="762020">
                    <a:moveTo>
                      <a:pt x="147638" y="138133"/>
                    </a:moveTo>
                    <a:cubicBezTo>
                      <a:pt x="162719" y="127417"/>
                      <a:pt x="177800" y="116702"/>
                      <a:pt x="190500" y="100033"/>
                    </a:cubicBezTo>
                    <a:cubicBezTo>
                      <a:pt x="203200" y="83364"/>
                      <a:pt x="203994" y="54789"/>
                      <a:pt x="223838" y="38120"/>
                    </a:cubicBezTo>
                    <a:cubicBezTo>
                      <a:pt x="243682" y="21451"/>
                      <a:pt x="276226" y="-774"/>
                      <a:pt x="309563" y="20"/>
                    </a:cubicBezTo>
                    <a:cubicBezTo>
                      <a:pt x="342900" y="814"/>
                      <a:pt x="381001" y="18277"/>
                      <a:pt x="423863" y="42883"/>
                    </a:cubicBezTo>
                    <a:cubicBezTo>
                      <a:pt x="466725" y="67489"/>
                      <a:pt x="541337" y="111938"/>
                      <a:pt x="566737" y="147657"/>
                    </a:cubicBezTo>
                    <a:cubicBezTo>
                      <a:pt x="592137" y="183376"/>
                      <a:pt x="584994" y="227826"/>
                      <a:pt x="576263" y="257195"/>
                    </a:cubicBezTo>
                    <a:cubicBezTo>
                      <a:pt x="567532" y="286564"/>
                      <a:pt x="545306" y="309583"/>
                      <a:pt x="514350" y="323870"/>
                    </a:cubicBezTo>
                    <a:cubicBezTo>
                      <a:pt x="483394" y="338158"/>
                      <a:pt x="427831" y="338951"/>
                      <a:pt x="390525" y="342920"/>
                    </a:cubicBezTo>
                    <a:cubicBezTo>
                      <a:pt x="353219" y="346889"/>
                      <a:pt x="319882" y="337363"/>
                      <a:pt x="290513" y="347682"/>
                    </a:cubicBezTo>
                    <a:cubicBezTo>
                      <a:pt x="261144" y="358001"/>
                      <a:pt x="230982" y="377844"/>
                      <a:pt x="214313" y="404832"/>
                    </a:cubicBezTo>
                    <a:cubicBezTo>
                      <a:pt x="197644" y="431820"/>
                      <a:pt x="194469" y="477858"/>
                      <a:pt x="190500" y="509608"/>
                    </a:cubicBezTo>
                    <a:cubicBezTo>
                      <a:pt x="186531" y="541358"/>
                      <a:pt x="200025" y="560408"/>
                      <a:pt x="190500" y="595333"/>
                    </a:cubicBezTo>
                    <a:cubicBezTo>
                      <a:pt x="180975" y="630258"/>
                      <a:pt x="165100" y="691377"/>
                      <a:pt x="133350" y="719158"/>
                    </a:cubicBezTo>
                    <a:cubicBezTo>
                      <a:pt x="101600" y="746939"/>
                      <a:pt x="50800" y="754479"/>
                      <a:pt x="0" y="762020"/>
                    </a:cubicBezTo>
                  </a:path>
                </a:pathLst>
              </a:custGeom>
              <a:noFill/>
              <a:ln w="19050">
                <a:solidFill>
                  <a:srgbClr val="E34913"/>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595" name="任意多边形: 形状 320594">
                <a:extLst>
                  <a:ext uri="{FF2B5EF4-FFF2-40B4-BE49-F238E27FC236}">
                    <a16:creationId xmlns:a16="http://schemas.microsoft.com/office/drawing/2014/main" id="{A90E4889-DC52-09F7-8888-7266B79381C4}"/>
                  </a:ext>
                </a:extLst>
              </p:cNvPr>
              <p:cNvSpPr/>
              <p:nvPr/>
            </p:nvSpPr>
            <p:spPr>
              <a:xfrm>
                <a:off x="5986463" y="4867275"/>
                <a:ext cx="297385" cy="167870"/>
              </a:xfrm>
              <a:custGeom>
                <a:avLst/>
                <a:gdLst>
                  <a:gd name="connsiteX0" fmla="*/ 290512 w 297385"/>
                  <a:gd name="connsiteY0" fmla="*/ 0 h 167870"/>
                  <a:gd name="connsiteX1" fmla="*/ 290512 w 297385"/>
                  <a:gd name="connsiteY1" fmla="*/ 57150 h 167870"/>
                  <a:gd name="connsiteX2" fmla="*/ 219075 w 297385"/>
                  <a:gd name="connsiteY2" fmla="*/ 133350 h 167870"/>
                  <a:gd name="connsiteX3" fmla="*/ 109537 w 297385"/>
                  <a:gd name="connsiteY3" fmla="*/ 166688 h 167870"/>
                  <a:gd name="connsiteX4" fmla="*/ 0 w 297385"/>
                  <a:gd name="connsiteY4" fmla="*/ 157163 h 167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385" h="167870">
                    <a:moveTo>
                      <a:pt x="290512" y="0"/>
                    </a:moveTo>
                    <a:cubicBezTo>
                      <a:pt x="296465" y="17462"/>
                      <a:pt x="302418" y="34925"/>
                      <a:pt x="290512" y="57150"/>
                    </a:cubicBezTo>
                    <a:cubicBezTo>
                      <a:pt x="278606" y="79375"/>
                      <a:pt x="249238" y="115094"/>
                      <a:pt x="219075" y="133350"/>
                    </a:cubicBezTo>
                    <a:cubicBezTo>
                      <a:pt x="188912" y="151606"/>
                      <a:pt x="146049" y="162719"/>
                      <a:pt x="109537" y="166688"/>
                    </a:cubicBezTo>
                    <a:cubicBezTo>
                      <a:pt x="73024" y="170657"/>
                      <a:pt x="36512" y="163910"/>
                      <a:pt x="0" y="157163"/>
                    </a:cubicBezTo>
                  </a:path>
                </a:pathLst>
              </a:custGeom>
              <a:noFill/>
              <a:ln w="19050">
                <a:solidFill>
                  <a:srgbClr val="FFC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596" name="任意多边形: 形状 320595">
                <a:extLst>
                  <a:ext uri="{FF2B5EF4-FFF2-40B4-BE49-F238E27FC236}">
                    <a16:creationId xmlns:a16="http://schemas.microsoft.com/office/drawing/2014/main" id="{ABAB0BE6-0013-7BD6-BE5B-7EA2BA838840}"/>
                  </a:ext>
                </a:extLst>
              </p:cNvPr>
              <p:cNvSpPr/>
              <p:nvPr/>
            </p:nvSpPr>
            <p:spPr>
              <a:xfrm>
                <a:off x="5948363" y="4319313"/>
                <a:ext cx="366712" cy="224112"/>
              </a:xfrm>
              <a:custGeom>
                <a:avLst/>
                <a:gdLst>
                  <a:gd name="connsiteX0" fmla="*/ 366712 w 366712"/>
                  <a:gd name="connsiteY0" fmla="*/ 224112 h 224112"/>
                  <a:gd name="connsiteX1" fmla="*/ 342900 w 366712"/>
                  <a:gd name="connsiteY1" fmla="*/ 166962 h 224112"/>
                  <a:gd name="connsiteX2" fmla="*/ 266700 w 366712"/>
                  <a:gd name="connsiteY2" fmla="*/ 147912 h 224112"/>
                  <a:gd name="connsiteX3" fmla="*/ 171450 w 366712"/>
                  <a:gd name="connsiteY3" fmla="*/ 109812 h 224112"/>
                  <a:gd name="connsiteX4" fmla="*/ 90487 w 366712"/>
                  <a:gd name="connsiteY4" fmla="*/ 19325 h 224112"/>
                  <a:gd name="connsiteX5" fmla="*/ 52387 w 366712"/>
                  <a:gd name="connsiteY5" fmla="*/ 275 h 224112"/>
                  <a:gd name="connsiteX6" fmla="*/ 0 w 366712"/>
                  <a:gd name="connsiteY6" fmla="*/ 9800 h 224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712" h="224112">
                    <a:moveTo>
                      <a:pt x="366712" y="224112"/>
                    </a:moveTo>
                    <a:cubicBezTo>
                      <a:pt x="363140" y="201887"/>
                      <a:pt x="359569" y="179662"/>
                      <a:pt x="342900" y="166962"/>
                    </a:cubicBezTo>
                    <a:cubicBezTo>
                      <a:pt x="326231" y="154262"/>
                      <a:pt x="295275" y="157437"/>
                      <a:pt x="266700" y="147912"/>
                    </a:cubicBezTo>
                    <a:cubicBezTo>
                      <a:pt x="238125" y="138387"/>
                      <a:pt x="200819" y="131243"/>
                      <a:pt x="171450" y="109812"/>
                    </a:cubicBezTo>
                    <a:cubicBezTo>
                      <a:pt x="142081" y="88381"/>
                      <a:pt x="110331" y="37581"/>
                      <a:pt x="90487" y="19325"/>
                    </a:cubicBezTo>
                    <a:cubicBezTo>
                      <a:pt x="70643" y="1069"/>
                      <a:pt x="67468" y="1862"/>
                      <a:pt x="52387" y="275"/>
                    </a:cubicBezTo>
                    <a:cubicBezTo>
                      <a:pt x="37306" y="-1312"/>
                      <a:pt x="18653" y="4244"/>
                      <a:pt x="0" y="9800"/>
                    </a:cubicBezTo>
                  </a:path>
                </a:pathLst>
              </a:custGeom>
              <a:noFill/>
              <a:ln w="19050">
                <a:solidFill>
                  <a:srgbClr val="E349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extLst>
      <p:ext uri="{BB962C8B-B14F-4D97-AF65-F5344CB8AC3E}">
        <p14:creationId xmlns:p14="http://schemas.microsoft.com/office/powerpoint/2010/main" val="3044640244"/>
      </p:ext>
    </p:extLst>
  </p:cSld>
  <p:clrMapOvr>
    <a:masterClrMapping/>
  </p:clrMapOvr>
  <p:transition>
    <p:plus/>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2"/>
          <p:cNvSpPr>
            <a:spLocks noChangeArrowheads="1"/>
          </p:cNvSpPr>
          <p:nvPr/>
        </p:nvSpPr>
        <p:spPr bwMode="auto">
          <a:xfrm>
            <a:off x="1055689" y="605693"/>
            <a:ext cx="3240111" cy="5910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nSpc>
                <a:spcPct val="130000"/>
              </a:lnSpc>
              <a:spcBef>
                <a:spcPct val="20000"/>
              </a:spcBef>
              <a:buClr>
                <a:srgbClr val="CC0000"/>
              </a:buClr>
              <a:buSzPct val="80000"/>
              <a:buFont typeface="Wingdings" panose="05000000000000000000"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（三）转录终止</a:t>
            </a:r>
            <a:endPar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20515" name="Rectangle 3"/>
          <p:cNvSpPr>
            <a:spLocks noChangeArrowheads="1"/>
          </p:cNvSpPr>
          <p:nvPr/>
        </p:nvSpPr>
        <p:spPr bwMode="auto">
          <a:xfrm>
            <a:off x="1415851" y="1325116"/>
            <a:ext cx="9864725" cy="20945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spAutoFit/>
          </a:bodyPr>
          <a:lstStyle/>
          <a:p>
            <a:pPr marL="360000" indent="-360000">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非依赖</a:t>
            </a:r>
            <a:r>
              <a:rPr kumimoji="1" lang="el-GR"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ρ</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因子的转录终止：</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模板上靠近终止子处有特殊的核苷酸序列，转录成</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后形成发夹</a:t>
            </a: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(hairpin)</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结构或茎环</a:t>
            </a: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(stem-loop)</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结构，改变</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聚合酶构象，停止移动，还可促进</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从模板</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脱落，使转录复合物解体。</a:t>
            </a:r>
          </a:p>
        </p:txBody>
      </p:sp>
      <p:cxnSp>
        <p:nvCxnSpPr>
          <p:cNvPr id="5" name="直接连接符 4"/>
          <p:cNvCxnSpPr/>
          <p:nvPr/>
        </p:nvCxnSpPr>
        <p:spPr>
          <a:xfrm>
            <a:off x="1077913" y="1196975"/>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grpSp>
        <p:nvGrpSpPr>
          <p:cNvPr id="2" name="组合 1">
            <a:extLst>
              <a:ext uri="{FF2B5EF4-FFF2-40B4-BE49-F238E27FC236}">
                <a16:creationId xmlns:a16="http://schemas.microsoft.com/office/drawing/2014/main" id="{0BA39B2E-44AE-9093-D3E2-BD19C962ACFD}"/>
              </a:ext>
            </a:extLst>
          </p:cNvPr>
          <p:cNvGrpSpPr/>
          <p:nvPr/>
        </p:nvGrpSpPr>
        <p:grpSpPr>
          <a:xfrm>
            <a:off x="3163428" y="3501008"/>
            <a:ext cx="5794251" cy="2520280"/>
            <a:chOff x="3163428" y="1700808"/>
            <a:chExt cx="5794251" cy="2520280"/>
          </a:xfrm>
        </p:grpSpPr>
        <p:sp>
          <p:nvSpPr>
            <p:cNvPr id="3" name="任意多边形: 形状 2">
              <a:extLst>
                <a:ext uri="{FF2B5EF4-FFF2-40B4-BE49-F238E27FC236}">
                  <a16:creationId xmlns:a16="http://schemas.microsoft.com/office/drawing/2014/main" id="{876CA3A3-A52D-07D5-18BD-C7EC6991BA5F}"/>
                </a:ext>
              </a:extLst>
            </p:cNvPr>
            <p:cNvSpPr>
              <a:spLocks noChangeAspect="1"/>
            </p:cNvSpPr>
            <p:nvPr/>
          </p:nvSpPr>
          <p:spPr>
            <a:xfrm>
              <a:off x="4215862" y="1700808"/>
              <a:ext cx="2967395" cy="2088000"/>
            </a:xfrm>
            <a:custGeom>
              <a:avLst/>
              <a:gdLst>
                <a:gd name="connsiteX0" fmla="*/ 488056 w 1842036"/>
                <a:gd name="connsiteY0" fmla="*/ 0 h 1296144"/>
                <a:gd name="connsiteX1" fmla="*/ 1362358 w 1842036"/>
                <a:gd name="connsiteY1" fmla="*/ 0 h 1296144"/>
                <a:gd name="connsiteX2" fmla="*/ 1594975 w 1842036"/>
                <a:gd name="connsiteY2" fmla="*/ 71055 h 1296144"/>
                <a:gd name="connsiteX3" fmla="*/ 1642876 w 1842036"/>
                <a:gd name="connsiteY3" fmla="*/ 110577 h 1296144"/>
                <a:gd name="connsiteX4" fmla="*/ 1689097 w 1842036"/>
                <a:gd name="connsiteY4" fmla="*/ 162993 h 1296144"/>
                <a:gd name="connsiteX5" fmla="*/ 1732756 w 1842036"/>
                <a:gd name="connsiteY5" fmla="*/ 230236 h 1296144"/>
                <a:gd name="connsiteX6" fmla="*/ 1743187 w 1842036"/>
                <a:gd name="connsiteY6" fmla="*/ 249452 h 1296144"/>
                <a:gd name="connsiteX7" fmla="*/ 1745909 w 1842036"/>
                <a:gd name="connsiteY7" fmla="*/ 254740 h 1296144"/>
                <a:gd name="connsiteX8" fmla="*/ 1753142 w 1842036"/>
                <a:gd name="connsiteY8" fmla="*/ 278041 h 1296144"/>
                <a:gd name="connsiteX9" fmla="*/ 1769471 w 1842036"/>
                <a:gd name="connsiteY9" fmla="*/ 309757 h 1296144"/>
                <a:gd name="connsiteX10" fmla="*/ 1842036 w 1842036"/>
                <a:gd name="connsiteY10" fmla="*/ 646065 h 1296144"/>
                <a:gd name="connsiteX11" fmla="*/ 1769471 w 1842036"/>
                <a:gd name="connsiteY11" fmla="*/ 982373 h 1296144"/>
                <a:gd name="connsiteX12" fmla="*/ 1756281 w 1842036"/>
                <a:gd name="connsiteY12" fmla="*/ 1007994 h 1296144"/>
                <a:gd name="connsiteX13" fmla="*/ 1749049 w 1842036"/>
                <a:gd name="connsiteY13" fmla="*/ 1031290 h 1296144"/>
                <a:gd name="connsiteX14" fmla="*/ 1735350 w 1842036"/>
                <a:gd name="connsiteY14" fmla="*/ 1057898 h 1296144"/>
                <a:gd name="connsiteX15" fmla="*/ 1689097 w 1842036"/>
                <a:gd name="connsiteY15" fmla="*/ 1129135 h 1296144"/>
                <a:gd name="connsiteX16" fmla="*/ 1629877 w 1842036"/>
                <a:gd name="connsiteY16" fmla="*/ 1196292 h 1296144"/>
                <a:gd name="connsiteX17" fmla="*/ 1594975 w 1842036"/>
                <a:gd name="connsiteY17" fmla="*/ 1225089 h 1296144"/>
                <a:gd name="connsiteX18" fmla="*/ 1362358 w 1842036"/>
                <a:gd name="connsiteY18" fmla="*/ 1296144 h 1296144"/>
                <a:gd name="connsiteX19" fmla="*/ 488056 w 1842036"/>
                <a:gd name="connsiteY19" fmla="*/ 1296144 h 1296144"/>
                <a:gd name="connsiteX20" fmla="*/ 255439 w 1842036"/>
                <a:gd name="connsiteY20" fmla="*/ 1225089 h 1296144"/>
                <a:gd name="connsiteX21" fmla="*/ 207264 w 1842036"/>
                <a:gd name="connsiteY21" fmla="*/ 1185341 h 1296144"/>
                <a:gd name="connsiteX22" fmla="*/ 157701 w 1842036"/>
                <a:gd name="connsiteY22" fmla="*/ 1129135 h 1296144"/>
                <a:gd name="connsiteX23" fmla="*/ 122798 w 1842036"/>
                <a:gd name="connsiteY23" fmla="*/ 1075378 h 1296144"/>
                <a:gd name="connsiteX24" fmla="*/ 122796 w 1842036"/>
                <a:gd name="connsiteY24" fmla="*/ 1075375 h 1296144"/>
                <a:gd name="connsiteX25" fmla="*/ 111449 w 1842036"/>
                <a:gd name="connsiteY25" fmla="*/ 1057899 h 1296144"/>
                <a:gd name="connsiteX26" fmla="*/ 0 w 1842036"/>
                <a:gd name="connsiteY26" fmla="*/ 646065 h 1296144"/>
                <a:gd name="connsiteX27" fmla="*/ 111449 w 1842036"/>
                <a:gd name="connsiteY27" fmla="*/ 234231 h 1296144"/>
                <a:gd name="connsiteX28" fmla="*/ 136080 w 1842036"/>
                <a:gd name="connsiteY28" fmla="*/ 196296 h 1296144"/>
                <a:gd name="connsiteX29" fmla="*/ 136088 w 1842036"/>
                <a:gd name="connsiteY29" fmla="*/ 196281 h 1296144"/>
                <a:gd name="connsiteX30" fmla="*/ 149484 w 1842036"/>
                <a:gd name="connsiteY30" fmla="*/ 175648 h 1296144"/>
                <a:gd name="connsiteX31" fmla="*/ 192277 w 1842036"/>
                <a:gd name="connsiteY31" fmla="*/ 123783 h 1296144"/>
                <a:gd name="connsiteX32" fmla="*/ 194266 w 1842036"/>
                <a:gd name="connsiteY32" fmla="*/ 121527 h 1296144"/>
                <a:gd name="connsiteX33" fmla="*/ 255439 w 1842036"/>
                <a:gd name="connsiteY33" fmla="*/ 71055 h 1296144"/>
                <a:gd name="connsiteX34" fmla="*/ 488056 w 1842036"/>
                <a:gd name="connsiteY34" fmla="*/ 0 h 129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42036" h="1296144">
                  <a:moveTo>
                    <a:pt x="488056" y="0"/>
                  </a:moveTo>
                  <a:lnTo>
                    <a:pt x="1362358" y="0"/>
                  </a:lnTo>
                  <a:cubicBezTo>
                    <a:pt x="1448525" y="0"/>
                    <a:pt x="1528573" y="26194"/>
                    <a:pt x="1594975" y="71055"/>
                  </a:cubicBezTo>
                  <a:lnTo>
                    <a:pt x="1642876" y="110577"/>
                  </a:lnTo>
                  <a:lnTo>
                    <a:pt x="1689097" y="162993"/>
                  </a:lnTo>
                  <a:lnTo>
                    <a:pt x="1732756" y="230236"/>
                  </a:lnTo>
                  <a:lnTo>
                    <a:pt x="1743187" y="249452"/>
                  </a:lnTo>
                  <a:lnTo>
                    <a:pt x="1745909" y="254740"/>
                  </a:lnTo>
                  <a:lnTo>
                    <a:pt x="1753142" y="278041"/>
                  </a:lnTo>
                  <a:lnTo>
                    <a:pt x="1769471" y="309757"/>
                  </a:lnTo>
                  <a:cubicBezTo>
                    <a:pt x="1816197" y="413125"/>
                    <a:pt x="1842036" y="526772"/>
                    <a:pt x="1842036" y="646065"/>
                  </a:cubicBezTo>
                  <a:cubicBezTo>
                    <a:pt x="1842036" y="765359"/>
                    <a:pt x="1816197" y="879005"/>
                    <a:pt x="1769471" y="982373"/>
                  </a:cubicBezTo>
                  <a:lnTo>
                    <a:pt x="1756281" y="1007994"/>
                  </a:lnTo>
                  <a:lnTo>
                    <a:pt x="1749049" y="1031290"/>
                  </a:lnTo>
                  <a:lnTo>
                    <a:pt x="1735350" y="1057898"/>
                  </a:lnTo>
                  <a:cubicBezTo>
                    <a:pt x="1721134" y="1082382"/>
                    <a:pt x="1705691" y="1106152"/>
                    <a:pt x="1689097" y="1129135"/>
                  </a:cubicBezTo>
                  <a:lnTo>
                    <a:pt x="1629877" y="1196292"/>
                  </a:lnTo>
                  <a:lnTo>
                    <a:pt x="1594975" y="1225089"/>
                  </a:lnTo>
                  <a:cubicBezTo>
                    <a:pt x="1528573" y="1269950"/>
                    <a:pt x="1448525" y="1296144"/>
                    <a:pt x="1362358" y="1296144"/>
                  </a:cubicBezTo>
                  <a:lnTo>
                    <a:pt x="488056" y="1296144"/>
                  </a:lnTo>
                  <a:cubicBezTo>
                    <a:pt x="401889" y="1296144"/>
                    <a:pt x="321841" y="1269950"/>
                    <a:pt x="255439" y="1225089"/>
                  </a:cubicBezTo>
                  <a:lnTo>
                    <a:pt x="207264" y="1185341"/>
                  </a:lnTo>
                  <a:lnTo>
                    <a:pt x="157701" y="1129135"/>
                  </a:lnTo>
                  <a:lnTo>
                    <a:pt x="122798" y="1075378"/>
                  </a:lnTo>
                  <a:lnTo>
                    <a:pt x="122796" y="1075375"/>
                  </a:lnTo>
                  <a:lnTo>
                    <a:pt x="111449" y="1057899"/>
                  </a:lnTo>
                  <a:cubicBezTo>
                    <a:pt x="40373" y="935476"/>
                    <a:pt x="0" y="795182"/>
                    <a:pt x="0" y="646065"/>
                  </a:cubicBezTo>
                  <a:cubicBezTo>
                    <a:pt x="0" y="496948"/>
                    <a:pt x="40373" y="356654"/>
                    <a:pt x="111449" y="234231"/>
                  </a:cubicBezTo>
                  <a:lnTo>
                    <a:pt x="136080" y="196296"/>
                  </a:lnTo>
                  <a:lnTo>
                    <a:pt x="136088" y="196281"/>
                  </a:lnTo>
                  <a:lnTo>
                    <a:pt x="149484" y="175648"/>
                  </a:lnTo>
                  <a:lnTo>
                    <a:pt x="192277" y="123783"/>
                  </a:lnTo>
                  <a:lnTo>
                    <a:pt x="194266" y="121527"/>
                  </a:lnTo>
                  <a:lnTo>
                    <a:pt x="255439" y="71055"/>
                  </a:lnTo>
                  <a:cubicBezTo>
                    <a:pt x="321841" y="26194"/>
                    <a:pt x="401889" y="0"/>
                    <a:pt x="488056" y="0"/>
                  </a:cubicBezTo>
                  <a:close/>
                </a:path>
              </a:pathLst>
            </a:custGeom>
            <a:solidFill>
              <a:srgbClr val="FEFFF9"/>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cxnSp>
          <p:nvCxnSpPr>
            <p:cNvPr id="4" name="直接连接符 3">
              <a:extLst>
                <a:ext uri="{FF2B5EF4-FFF2-40B4-BE49-F238E27FC236}">
                  <a16:creationId xmlns:a16="http://schemas.microsoft.com/office/drawing/2014/main" id="{33FB0018-AD1D-96A0-A204-D641AEFE525A}"/>
                </a:ext>
              </a:extLst>
            </p:cNvPr>
            <p:cNvCxnSpPr/>
            <p:nvPr/>
          </p:nvCxnSpPr>
          <p:spPr>
            <a:xfrm>
              <a:off x="5701006" y="3016023"/>
              <a:ext cx="0" cy="144016"/>
            </a:xfrm>
            <a:prstGeom prst="line">
              <a:avLst/>
            </a:prstGeom>
            <a:ln w="38100">
              <a:solidFill>
                <a:srgbClr val="CFACFF"/>
              </a:solidFill>
            </a:ln>
          </p:spPr>
          <p:style>
            <a:lnRef idx="1">
              <a:schemeClr val="accent1"/>
            </a:lnRef>
            <a:fillRef idx="0">
              <a:schemeClr val="accent1"/>
            </a:fillRef>
            <a:effectRef idx="0">
              <a:schemeClr val="accent1"/>
            </a:effectRef>
            <a:fontRef idx="minor">
              <a:schemeClr val="tx1"/>
            </a:fontRef>
          </p:style>
        </p:cxnSp>
        <p:cxnSp>
          <p:nvCxnSpPr>
            <p:cNvPr id="6" name="直接连接符 5">
              <a:extLst>
                <a:ext uri="{FF2B5EF4-FFF2-40B4-BE49-F238E27FC236}">
                  <a16:creationId xmlns:a16="http://schemas.microsoft.com/office/drawing/2014/main" id="{0FAC3A1F-CE1C-A9F4-85DE-C3D459986538}"/>
                </a:ext>
              </a:extLst>
            </p:cNvPr>
            <p:cNvCxnSpPr>
              <a:cxnSpLocks/>
            </p:cNvCxnSpPr>
            <p:nvPr/>
          </p:nvCxnSpPr>
          <p:spPr>
            <a:xfrm rot="2100000">
              <a:off x="5330428" y="2910073"/>
              <a:ext cx="0" cy="162000"/>
            </a:xfrm>
            <a:prstGeom prst="line">
              <a:avLst/>
            </a:prstGeom>
            <a:ln w="38100">
              <a:solidFill>
                <a:srgbClr val="CFACFF"/>
              </a:solidFill>
            </a:ln>
          </p:spPr>
          <p:style>
            <a:lnRef idx="1">
              <a:schemeClr val="accent1"/>
            </a:lnRef>
            <a:fillRef idx="0">
              <a:schemeClr val="accent1"/>
            </a:fillRef>
            <a:effectRef idx="0">
              <a:schemeClr val="accent1"/>
            </a:effectRef>
            <a:fontRef idx="minor">
              <a:schemeClr val="tx1"/>
            </a:fontRef>
          </p:style>
        </p:cxnSp>
        <p:cxnSp>
          <p:nvCxnSpPr>
            <p:cNvPr id="7" name="直接连接符 6">
              <a:extLst>
                <a:ext uri="{FF2B5EF4-FFF2-40B4-BE49-F238E27FC236}">
                  <a16:creationId xmlns:a16="http://schemas.microsoft.com/office/drawing/2014/main" id="{C098353E-D64D-A8F1-76B0-FC4024130885}"/>
                </a:ext>
              </a:extLst>
            </p:cNvPr>
            <p:cNvCxnSpPr>
              <a:cxnSpLocks/>
            </p:cNvCxnSpPr>
            <p:nvPr/>
          </p:nvCxnSpPr>
          <p:spPr>
            <a:xfrm rot="2700000">
              <a:off x="5470904" y="2965689"/>
              <a:ext cx="0" cy="162000"/>
            </a:xfrm>
            <a:prstGeom prst="line">
              <a:avLst/>
            </a:prstGeom>
            <a:ln w="38100">
              <a:solidFill>
                <a:srgbClr val="CFACFF"/>
              </a:solidFill>
            </a:ln>
          </p:spPr>
          <p:style>
            <a:lnRef idx="1">
              <a:schemeClr val="accent1"/>
            </a:lnRef>
            <a:fillRef idx="0">
              <a:schemeClr val="accent1"/>
            </a:fillRef>
            <a:effectRef idx="0">
              <a:schemeClr val="accent1"/>
            </a:effectRef>
            <a:fontRef idx="minor">
              <a:schemeClr val="tx1"/>
            </a:fontRef>
          </p:style>
        </p:cxnSp>
        <p:cxnSp>
          <p:nvCxnSpPr>
            <p:cNvPr id="8" name="直接连接符 7">
              <a:extLst>
                <a:ext uri="{FF2B5EF4-FFF2-40B4-BE49-F238E27FC236}">
                  <a16:creationId xmlns:a16="http://schemas.microsoft.com/office/drawing/2014/main" id="{FCC3287B-473F-337D-281F-5E454BCBE820}"/>
                </a:ext>
              </a:extLst>
            </p:cNvPr>
            <p:cNvCxnSpPr>
              <a:cxnSpLocks/>
            </p:cNvCxnSpPr>
            <p:nvPr/>
          </p:nvCxnSpPr>
          <p:spPr>
            <a:xfrm rot="2700000">
              <a:off x="5596066" y="3007031"/>
              <a:ext cx="0" cy="162000"/>
            </a:xfrm>
            <a:prstGeom prst="line">
              <a:avLst/>
            </a:prstGeom>
            <a:ln w="38100">
              <a:solidFill>
                <a:srgbClr val="CFACFF"/>
              </a:solidFill>
            </a:ln>
          </p:spPr>
          <p:style>
            <a:lnRef idx="1">
              <a:schemeClr val="accent1"/>
            </a:lnRef>
            <a:fillRef idx="0">
              <a:schemeClr val="accent1"/>
            </a:fillRef>
            <a:effectRef idx="0">
              <a:schemeClr val="accent1"/>
            </a:effectRef>
            <a:fontRef idx="minor">
              <a:schemeClr val="tx1"/>
            </a:fontRef>
          </p:style>
        </p:cxnSp>
        <p:cxnSp>
          <p:nvCxnSpPr>
            <p:cNvPr id="9" name="直接连接符 8">
              <a:extLst>
                <a:ext uri="{FF2B5EF4-FFF2-40B4-BE49-F238E27FC236}">
                  <a16:creationId xmlns:a16="http://schemas.microsoft.com/office/drawing/2014/main" id="{6302CA9F-6A53-208F-4DC3-9D5263B2BC13}"/>
                </a:ext>
              </a:extLst>
            </p:cNvPr>
            <p:cNvCxnSpPr>
              <a:cxnSpLocks/>
            </p:cNvCxnSpPr>
            <p:nvPr/>
          </p:nvCxnSpPr>
          <p:spPr>
            <a:xfrm rot="-2400000">
              <a:off x="5815637" y="3016023"/>
              <a:ext cx="0" cy="144016"/>
            </a:xfrm>
            <a:prstGeom prst="line">
              <a:avLst/>
            </a:prstGeom>
            <a:ln w="38100">
              <a:solidFill>
                <a:srgbClr val="CFACFF"/>
              </a:solidFill>
            </a:ln>
          </p:spPr>
          <p:style>
            <a:lnRef idx="1">
              <a:schemeClr val="accent1"/>
            </a:lnRef>
            <a:fillRef idx="0">
              <a:schemeClr val="accent1"/>
            </a:fillRef>
            <a:effectRef idx="0">
              <a:schemeClr val="accent1"/>
            </a:effectRef>
            <a:fontRef idx="minor">
              <a:schemeClr val="tx1"/>
            </a:fontRef>
          </p:style>
        </p:cxnSp>
        <p:grpSp>
          <p:nvGrpSpPr>
            <p:cNvPr id="10" name="组合 9">
              <a:extLst>
                <a:ext uri="{FF2B5EF4-FFF2-40B4-BE49-F238E27FC236}">
                  <a16:creationId xmlns:a16="http://schemas.microsoft.com/office/drawing/2014/main" id="{436DDC61-F783-FC79-112C-F5269FA082E4}"/>
                </a:ext>
              </a:extLst>
            </p:cNvPr>
            <p:cNvGrpSpPr/>
            <p:nvPr/>
          </p:nvGrpSpPr>
          <p:grpSpPr>
            <a:xfrm>
              <a:off x="3538697" y="2426907"/>
              <a:ext cx="4984496" cy="728637"/>
              <a:chOff x="653495" y="2129062"/>
              <a:chExt cx="4984496" cy="728637"/>
            </a:xfrm>
          </p:grpSpPr>
          <p:sp>
            <p:nvSpPr>
              <p:cNvPr id="18" name="任意多边形: 形状 17">
                <a:extLst>
                  <a:ext uri="{FF2B5EF4-FFF2-40B4-BE49-F238E27FC236}">
                    <a16:creationId xmlns:a16="http://schemas.microsoft.com/office/drawing/2014/main" id="{1D723D68-3005-89D2-978C-2F7F5AD3EF89}"/>
                  </a:ext>
                </a:extLst>
              </p:cNvPr>
              <p:cNvSpPr/>
              <p:nvPr/>
            </p:nvSpPr>
            <p:spPr>
              <a:xfrm>
                <a:off x="656275" y="2129062"/>
                <a:ext cx="4975070" cy="262203"/>
              </a:xfrm>
              <a:custGeom>
                <a:avLst/>
                <a:gdLst>
                  <a:gd name="connsiteX0" fmla="*/ 0 w 3657600"/>
                  <a:gd name="connsiteY0" fmla="*/ 248179 h 262466"/>
                  <a:gd name="connsiteX1" fmla="*/ 461962 w 3657600"/>
                  <a:gd name="connsiteY1" fmla="*/ 252941 h 262466"/>
                  <a:gd name="connsiteX2" fmla="*/ 1052512 w 3657600"/>
                  <a:gd name="connsiteY2" fmla="*/ 262466 h 262466"/>
                  <a:gd name="connsiteX3" fmla="*/ 1152525 w 3657600"/>
                  <a:gd name="connsiteY3" fmla="*/ 238654 h 262466"/>
                  <a:gd name="connsiteX4" fmla="*/ 1271587 w 3657600"/>
                  <a:gd name="connsiteY4" fmla="*/ 176741 h 262466"/>
                  <a:gd name="connsiteX5" fmla="*/ 1404937 w 3657600"/>
                  <a:gd name="connsiteY5" fmla="*/ 81491 h 262466"/>
                  <a:gd name="connsiteX6" fmla="*/ 1709737 w 3657600"/>
                  <a:gd name="connsiteY6" fmla="*/ 5291 h 262466"/>
                  <a:gd name="connsiteX7" fmla="*/ 1985962 w 3657600"/>
                  <a:gd name="connsiteY7" fmla="*/ 14816 h 262466"/>
                  <a:gd name="connsiteX8" fmla="*/ 2214562 w 3657600"/>
                  <a:gd name="connsiteY8" fmla="*/ 81491 h 262466"/>
                  <a:gd name="connsiteX9" fmla="*/ 2347912 w 3657600"/>
                  <a:gd name="connsiteY9" fmla="*/ 171979 h 262466"/>
                  <a:gd name="connsiteX10" fmla="*/ 2447925 w 3657600"/>
                  <a:gd name="connsiteY10" fmla="*/ 229129 h 262466"/>
                  <a:gd name="connsiteX11" fmla="*/ 2562225 w 3657600"/>
                  <a:gd name="connsiteY11" fmla="*/ 248179 h 262466"/>
                  <a:gd name="connsiteX12" fmla="*/ 2905125 w 3657600"/>
                  <a:gd name="connsiteY12" fmla="*/ 252941 h 262466"/>
                  <a:gd name="connsiteX13" fmla="*/ 3657600 w 3657600"/>
                  <a:gd name="connsiteY13" fmla="*/ 248179 h 262466"/>
                  <a:gd name="connsiteX0" fmla="*/ 0 w 3664744"/>
                  <a:gd name="connsiteY0" fmla="*/ 252941 h 262466"/>
                  <a:gd name="connsiteX1" fmla="*/ 469106 w 3664744"/>
                  <a:gd name="connsiteY1" fmla="*/ 252941 h 262466"/>
                  <a:gd name="connsiteX2" fmla="*/ 1059656 w 3664744"/>
                  <a:gd name="connsiteY2" fmla="*/ 262466 h 262466"/>
                  <a:gd name="connsiteX3" fmla="*/ 1159669 w 3664744"/>
                  <a:gd name="connsiteY3" fmla="*/ 238654 h 262466"/>
                  <a:gd name="connsiteX4" fmla="*/ 1278731 w 3664744"/>
                  <a:gd name="connsiteY4" fmla="*/ 176741 h 262466"/>
                  <a:gd name="connsiteX5" fmla="*/ 1412081 w 3664744"/>
                  <a:gd name="connsiteY5" fmla="*/ 81491 h 262466"/>
                  <a:gd name="connsiteX6" fmla="*/ 1716881 w 3664744"/>
                  <a:gd name="connsiteY6" fmla="*/ 5291 h 262466"/>
                  <a:gd name="connsiteX7" fmla="*/ 1993106 w 3664744"/>
                  <a:gd name="connsiteY7" fmla="*/ 14816 h 262466"/>
                  <a:gd name="connsiteX8" fmla="*/ 2221706 w 3664744"/>
                  <a:gd name="connsiteY8" fmla="*/ 81491 h 262466"/>
                  <a:gd name="connsiteX9" fmla="*/ 2355056 w 3664744"/>
                  <a:gd name="connsiteY9" fmla="*/ 171979 h 262466"/>
                  <a:gd name="connsiteX10" fmla="*/ 2455069 w 3664744"/>
                  <a:gd name="connsiteY10" fmla="*/ 229129 h 262466"/>
                  <a:gd name="connsiteX11" fmla="*/ 2569369 w 3664744"/>
                  <a:gd name="connsiteY11" fmla="*/ 248179 h 262466"/>
                  <a:gd name="connsiteX12" fmla="*/ 2912269 w 3664744"/>
                  <a:gd name="connsiteY12" fmla="*/ 252941 h 262466"/>
                  <a:gd name="connsiteX13" fmla="*/ 3664744 w 3664744"/>
                  <a:gd name="connsiteY13" fmla="*/ 248179 h 262466"/>
                  <a:gd name="connsiteX0" fmla="*/ 0 w 3664744"/>
                  <a:gd name="connsiteY0" fmla="*/ 252941 h 262466"/>
                  <a:gd name="connsiteX1" fmla="*/ 469106 w 3664744"/>
                  <a:gd name="connsiteY1" fmla="*/ 252941 h 262466"/>
                  <a:gd name="connsiteX2" fmla="*/ 1002506 w 3664744"/>
                  <a:gd name="connsiteY2" fmla="*/ 262466 h 262466"/>
                  <a:gd name="connsiteX3" fmla="*/ 1159669 w 3664744"/>
                  <a:gd name="connsiteY3" fmla="*/ 238654 h 262466"/>
                  <a:gd name="connsiteX4" fmla="*/ 1278731 w 3664744"/>
                  <a:gd name="connsiteY4" fmla="*/ 176741 h 262466"/>
                  <a:gd name="connsiteX5" fmla="*/ 1412081 w 3664744"/>
                  <a:gd name="connsiteY5" fmla="*/ 81491 h 262466"/>
                  <a:gd name="connsiteX6" fmla="*/ 1716881 w 3664744"/>
                  <a:gd name="connsiteY6" fmla="*/ 5291 h 262466"/>
                  <a:gd name="connsiteX7" fmla="*/ 1993106 w 3664744"/>
                  <a:gd name="connsiteY7" fmla="*/ 14816 h 262466"/>
                  <a:gd name="connsiteX8" fmla="*/ 2221706 w 3664744"/>
                  <a:gd name="connsiteY8" fmla="*/ 81491 h 262466"/>
                  <a:gd name="connsiteX9" fmla="*/ 2355056 w 3664744"/>
                  <a:gd name="connsiteY9" fmla="*/ 171979 h 262466"/>
                  <a:gd name="connsiteX10" fmla="*/ 2455069 w 3664744"/>
                  <a:gd name="connsiteY10" fmla="*/ 229129 h 262466"/>
                  <a:gd name="connsiteX11" fmla="*/ 2569369 w 3664744"/>
                  <a:gd name="connsiteY11" fmla="*/ 248179 h 262466"/>
                  <a:gd name="connsiteX12" fmla="*/ 2912269 w 3664744"/>
                  <a:gd name="connsiteY12" fmla="*/ 252941 h 262466"/>
                  <a:gd name="connsiteX13" fmla="*/ 3664744 w 3664744"/>
                  <a:gd name="connsiteY13" fmla="*/ 248179 h 262466"/>
                  <a:gd name="connsiteX0" fmla="*/ 0 w 3664744"/>
                  <a:gd name="connsiteY0" fmla="*/ 253117 h 262642"/>
                  <a:gd name="connsiteX1" fmla="*/ 469106 w 3664744"/>
                  <a:gd name="connsiteY1" fmla="*/ 253117 h 262642"/>
                  <a:gd name="connsiteX2" fmla="*/ 1002506 w 3664744"/>
                  <a:gd name="connsiteY2" fmla="*/ 262642 h 262642"/>
                  <a:gd name="connsiteX3" fmla="*/ 1159669 w 3664744"/>
                  <a:gd name="connsiteY3" fmla="*/ 238830 h 262642"/>
                  <a:gd name="connsiteX4" fmla="*/ 1278731 w 3664744"/>
                  <a:gd name="connsiteY4" fmla="*/ 176917 h 262642"/>
                  <a:gd name="connsiteX5" fmla="*/ 1426369 w 3664744"/>
                  <a:gd name="connsiteY5" fmla="*/ 84048 h 262642"/>
                  <a:gd name="connsiteX6" fmla="*/ 1716881 w 3664744"/>
                  <a:gd name="connsiteY6" fmla="*/ 5467 h 262642"/>
                  <a:gd name="connsiteX7" fmla="*/ 1993106 w 3664744"/>
                  <a:gd name="connsiteY7" fmla="*/ 14992 h 262642"/>
                  <a:gd name="connsiteX8" fmla="*/ 2221706 w 3664744"/>
                  <a:gd name="connsiteY8" fmla="*/ 81667 h 262642"/>
                  <a:gd name="connsiteX9" fmla="*/ 2355056 w 3664744"/>
                  <a:gd name="connsiteY9" fmla="*/ 172155 h 262642"/>
                  <a:gd name="connsiteX10" fmla="*/ 2455069 w 3664744"/>
                  <a:gd name="connsiteY10" fmla="*/ 229305 h 262642"/>
                  <a:gd name="connsiteX11" fmla="*/ 2569369 w 3664744"/>
                  <a:gd name="connsiteY11" fmla="*/ 248355 h 262642"/>
                  <a:gd name="connsiteX12" fmla="*/ 2912269 w 3664744"/>
                  <a:gd name="connsiteY12" fmla="*/ 253117 h 262642"/>
                  <a:gd name="connsiteX13" fmla="*/ 3664744 w 3664744"/>
                  <a:gd name="connsiteY13" fmla="*/ 248355 h 262642"/>
                  <a:gd name="connsiteX0" fmla="*/ 0 w 3664744"/>
                  <a:gd name="connsiteY0" fmla="*/ 253117 h 262642"/>
                  <a:gd name="connsiteX1" fmla="*/ 469106 w 3664744"/>
                  <a:gd name="connsiteY1" fmla="*/ 253117 h 262642"/>
                  <a:gd name="connsiteX2" fmla="*/ 1002506 w 3664744"/>
                  <a:gd name="connsiteY2" fmla="*/ 262642 h 262642"/>
                  <a:gd name="connsiteX3" fmla="*/ 1159669 w 3664744"/>
                  <a:gd name="connsiteY3" fmla="*/ 238830 h 262642"/>
                  <a:gd name="connsiteX4" fmla="*/ 1278731 w 3664744"/>
                  <a:gd name="connsiteY4" fmla="*/ 176917 h 262642"/>
                  <a:gd name="connsiteX5" fmla="*/ 1426369 w 3664744"/>
                  <a:gd name="connsiteY5" fmla="*/ 84048 h 262642"/>
                  <a:gd name="connsiteX6" fmla="*/ 1716881 w 3664744"/>
                  <a:gd name="connsiteY6" fmla="*/ 5467 h 262642"/>
                  <a:gd name="connsiteX7" fmla="*/ 1993106 w 3664744"/>
                  <a:gd name="connsiteY7" fmla="*/ 14992 h 262642"/>
                  <a:gd name="connsiteX8" fmla="*/ 2221706 w 3664744"/>
                  <a:gd name="connsiteY8" fmla="*/ 81667 h 262642"/>
                  <a:gd name="connsiteX9" fmla="*/ 2355056 w 3664744"/>
                  <a:gd name="connsiteY9" fmla="*/ 172155 h 262642"/>
                  <a:gd name="connsiteX10" fmla="*/ 2455069 w 3664744"/>
                  <a:gd name="connsiteY10" fmla="*/ 229305 h 262642"/>
                  <a:gd name="connsiteX11" fmla="*/ 2569369 w 3664744"/>
                  <a:gd name="connsiteY11" fmla="*/ 248355 h 262642"/>
                  <a:gd name="connsiteX12" fmla="*/ 2912269 w 3664744"/>
                  <a:gd name="connsiteY12" fmla="*/ 253117 h 262642"/>
                  <a:gd name="connsiteX13" fmla="*/ 3664744 w 3664744"/>
                  <a:gd name="connsiteY13" fmla="*/ 248355 h 262642"/>
                  <a:gd name="connsiteX0" fmla="*/ 0 w 3664744"/>
                  <a:gd name="connsiteY0" fmla="*/ 252765 h 262290"/>
                  <a:gd name="connsiteX1" fmla="*/ 469106 w 3664744"/>
                  <a:gd name="connsiteY1" fmla="*/ 252765 h 262290"/>
                  <a:gd name="connsiteX2" fmla="*/ 1002506 w 3664744"/>
                  <a:gd name="connsiteY2" fmla="*/ 262290 h 262290"/>
                  <a:gd name="connsiteX3" fmla="*/ 1159669 w 3664744"/>
                  <a:gd name="connsiteY3" fmla="*/ 238478 h 262290"/>
                  <a:gd name="connsiteX4" fmla="*/ 1278731 w 3664744"/>
                  <a:gd name="connsiteY4" fmla="*/ 176565 h 262290"/>
                  <a:gd name="connsiteX5" fmla="*/ 1435894 w 3664744"/>
                  <a:gd name="connsiteY5" fmla="*/ 78933 h 262290"/>
                  <a:gd name="connsiteX6" fmla="*/ 1716881 w 3664744"/>
                  <a:gd name="connsiteY6" fmla="*/ 5115 h 262290"/>
                  <a:gd name="connsiteX7" fmla="*/ 1993106 w 3664744"/>
                  <a:gd name="connsiteY7" fmla="*/ 14640 h 262290"/>
                  <a:gd name="connsiteX8" fmla="*/ 2221706 w 3664744"/>
                  <a:gd name="connsiteY8" fmla="*/ 81315 h 262290"/>
                  <a:gd name="connsiteX9" fmla="*/ 2355056 w 3664744"/>
                  <a:gd name="connsiteY9" fmla="*/ 171803 h 262290"/>
                  <a:gd name="connsiteX10" fmla="*/ 2455069 w 3664744"/>
                  <a:gd name="connsiteY10" fmla="*/ 228953 h 262290"/>
                  <a:gd name="connsiteX11" fmla="*/ 2569369 w 3664744"/>
                  <a:gd name="connsiteY11" fmla="*/ 248003 h 262290"/>
                  <a:gd name="connsiteX12" fmla="*/ 2912269 w 3664744"/>
                  <a:gd name="connsiteY12" fmla="*/ 252765 h 262290"/>
                  <a:gd name="connsiteX13" fmla="*/ 3664744 w 3664744"/>
                  <a:gd name="connsiteY13" fmla="*/ 248003 h 262290"/>
                  <a:gd name="connsiteX0" fmla="*/ 0 w 3664744"/>
                  <a:gd name="connsiteY0" fmla="*/ 252678 h 262203"/>
                  <a:gd name="connsiteX1" fmla="*/ 469106 w 3664744"/>
                  <a:gd name="connsiteY1" fmla="*/ 252678 h 262203"/>
                  <a:gd name="connsiteX2" fmla="*/ 1002506 w 3664744"/>
                  <a:gd name="connsiteY2" fmla="*/ 262203 h 262203"/>
                  <a:gd name="connsiteX3" fmla="*/ 1159669 w 3664744"/>
                  <a:gd name="connsiteY3" fmla="*/ 238391 h 262203"/>
                  <a:gd name="connsiteX4" fmla="*/ 1278731 w 3664744"/>
                  <a:gd name="connsiteY4" fmla="*/ 176478 h 262203"/>
                  <a:gd name="connsiteX5" fmla="*/ 1435894 w 3664744"/>
                  <a:gd name="connsiteY5" fmla="*/ 78846 h 262203"/>
                  <a:gd name="connsiteX6" fmla="*/ 1716881 w 3664744"/>
                  <a:gd name="connsiteY6" fmla="*/ 5028 h 262203"/>
                  <a:gd name="connsiteX7" fmla="*/ 1993106 w 3664744"/>
                  <a:gd name="connsiteY7" fmla="*/ 14553 h 262203"/>
                  <a:gd name="connsiteX8" fmla="*/ 2212181 w 3664744"/>
                  <a:gd name="connsiteY8" fmla="*/ 78847 h 262203"/>
                  <a:gd name="connsiteX9" fmla="*/ 2355056 w 3664744"/>
                  <a:gd name="connsiteY9" fmla="*/ 171716 h 262203"/>
                  <a:gd name="connsiteX10" fmla="*/ 2455069 w 3664744"/>
                  <a:gd name="connsiteY10" fmla="*/ 228866 h 262203"/>
                  <a:gd name="connsiteX11" fmla="*/ 2569369 w 3664744"/>
                  <a:gd name="connsiteY11" fmla="*/ 247916 h 262203"/>
                  <a:gd name="connsiteX12" fmla="*/ 2912269 w 3664744"/>
                  <a:gd name="connsiteY12" fmla="*/ 252678 h 262203"/>
                  <a:gd name="connsiteX13" fmla="*/ 3664744 w 3664744"/>
                  <a:gd name="connsiteY13" fmla="*/ 247916 h 262203"/>
                  <a:gd name="connsiteX0" fmla="*/ 0 w 3664744"/>
                  <a:gd name="connsiteY0" fmla="*/ 252678 h 262203"/>
                  <a:gd name="connsiteX1" fmla="*/ 469106 w 3664744"/>
                  <a:gd name="connsiteY1" fmla="*/ 252678 h 262203"/>
                  <a:gd name="connsiteX2" fmla="*/ 1002506 w 3664744"/>
                  <a:gd name="connsiteY2" fmla="*/ 262203 h 262203"/>
                  <a:gd name="connsiteX3" fmla="*/ 1159669 w 3664744"/>
                  <a:gd name="connsiteY3" fmla="*/ 238391 h 262203"/>
                  <a:gd name="connsiteX4" fmla="*/ 1278731 w 3664744"/>
                  <a:gd name="connsiteY4" fmla="*/ 176478 h 262203"/>
                  <a:gd name="connsiteX5" fmla="*/ 1435894 w 3664744"/>
                  <a:gd name="connsiteY5" fmla="*/ 78846 h 262203"/>
                  <a:gd name="connsiteX6" fmla="*/ 1716881 w 3664744"/>
                  <a:gd name="connsiteY6" fmla="*/ 5028 h 262203"/>
                  <a:gd name="connsiteX7" fmla="*/ 1993106 w 3664744"/>
                  <a:gd name="connsiteY7" fmla="*/ 14553 h 262203"/>
                  <a:gd name="connsiteX8" fmla="*/ 2212181 w 3664744"/>
                  <a:gd name="connsiteY8" fmla="*/ 78847 h 262203"/>
                  <a:gd name="connsiteX9" fmla="*/ 2355056 w 3664744"/>
                  <a:gd name="connsiteY9" fmla="*/ 171716 h 262203"/>
                  <a:gd name="connsiteX10" fmla="*/ 2459831 w 3664744"/>
                  <a:gd name="connsiteY10" fmla="*/ 226485 h 262203"/>
                  <a:gd name="connsiteX11" fmla="*/ 2569369 w 3664744"/>
                  <a:gd name="connsiteY11" fmla="*/ 247916 h 262203"/>
                  <a:gd name="connsiteX12" fmla="*/ 2912269 w 3664744"/>
                  <a:gd name="connsiteY12" fmla="*/ 252678 h 262203"/>
                  <a:gd name="connsiteX13" fmla="*/ 3664744 w 3664744"/>
                  <a:gd name="connsiteY13" fmla="*/ 247916 h 262203"/>
                  <a:gd name="connsiteX0" fmla="*/ 0 w 4645132"/>
                  <a:gd name="connsiteY0" fmla="*/ 252678 h 262203"/>
                  <a:gd name="connsiteX1" fmla="*/ 469106 w 4645132"/>
                  <a:gd name="connsiteY1" fmla="*/ 252678 h 262203"/>
                  <a:gd name="connsiteX2" fmla="*/ 1002506 w 4645132"/>
                  <a:gd name="connsiteY2" fmla="*/ 262203 h 262203"/>
                  <a:gd name="connsiteX3" fmla="*/ 1159669 w 4645132"/>
                  <a:gd name="connsiteY3" fmla="*/ 238391 h 262203"/>
                  <a:gd name="connsiteX4" fmla="*/ 1278731 w 4645132"/>
                  <a:gd name="connsiteY4" fmla="*/ 176478 h 262203"/>
                  <a:gd name="connsiteX5" fmla="*/ 1435894 w 4645132"/>
                  <a:gd name="connsiteY5" fmla="*/ 78846 h 262203"/>
                  <a:gd name="connsiteX6" fmla="*/ 1716881 w 4645132"/>
                  <a:gd name="connsiteY6" fmla="*/ 5028 h 262203"/>
                  <a:gd name="connsiteX7" fmla="*/ 1993106 w 4645132"/>
                  <a:gd name="connsiteY7" fmla="*/ 14553 h 262203"/>
                  <a:gd name="connsiteX8" fmla="*/ 2212181 w 4645132"/>
                  <a:gd name="connsiteY8" fmla="*/ 78847 h 262203"/>
                  <a:gd name="connsiteX9" fmla="*/ 2355056 w 4645132"/>
                  <a:gd name="connsiteY9" fmla="*/ 171716 h 262203"/>
                  <a:gd name="connsiteX10" fmla="*/ 2459831 w 4645132"/>
                  <a:gd name="connsiteY10" fmla="*/ 226485 h 262203"/>
                  <a:gd name="connsiteX11" fmla="*/ 2569369 w 4645132"/>
                  <a:gd name="connsiteY11" fmla="*/ 247916 h 262203"/>
                  <a:gd name="connsiteX12" fmla="*/ 2912269 w 4645132"/>
                  <a:gd name="connsiteY12" fmla="*/ 252678 h 262203"/>
                  <a:gd name="connsiteX13" fmla="*/ 4645132 w 4645132"/>
                  <a:gd name="connsiteY13" fmla="*/ 257342 h 262203"/>
                  <a:gd name="connsiteX0" fmla="*/ 0 w 4956217"/>
                  <a:gd name="connsiteY0" fmla="*/ 252678 h 262203"/>
                  <a:gd name="connsiteX1" fmla="*/ 780191 w 4956217"/>
                  <a:gd name="connsiteY1" fmla="*/ 252678 h 262203"/>
                  <a:gd name="connsiteX2" fmla="*/ 1313591 w 4956217"/>
                  <a:gd name="connsiteY2" fmla="*/ 262203 h 262203"/>
                  <a:gd name="connsiteX3" fmla="*/ 1470754 w 4956217"/>
                  <a:gd name="connsiteY3" fmla="*/ 238391 h 262203"/>
                  <a:gd name="connsiteX4" fmla="*/ 1589816 w 4956217"/>
                  <a:gd name="connsiteY4" fmla="*/ 176478 h 262203"/>
                  <a:gd name="connsiteX5" fmla="*/ 1746979 w 4956217"/>
                  <a:gd name="connsiteY5" fmla="*/ 78846 h 262203"/>
                  <a:gd name="connsiteX6" fmla="*/ 2027966 w 4956217"/>
                  <a:gd name="connsiteY6" fmla="*/ 5028 h 262203"/>
                  <a:gd name="connsiteX7" fmla="*/ 2304191 w 4956217"/>
                  <a:gd name="connsiteY7" fmla="*/ 14553 h 262203"/>
                  <a:gd name="connsiteX8" fmla="*/ 2523266 w 4956217"/>
                  <a:gd name="connsiteY8" fmla="*/ 78847 h 262203"/>
                  <a:gd name="connsiteX9" fmla="*/ 2666141 w 4956217"/>
                  <a:gd name="connsiteY9" fmla="*/ 171716 h 262203"/>
                  <a:gd name="connsiteX10" fmla="*/ 2770916 w 4956217"/>
                  <a:gd name="connsiteY10" fmla="*/ 226485 h 262203"/>
                  <a:gd name="connsiteX11" fmla="*/ 2880454 w 4956217"/>
                  <a:gd name="connsiteY11" fmla="*/ 247916 h 262203"/>
                  <a:gd name="connsiteX12" fmla="*/ 3223354 w 4956217"/>
                  <a:gd name="connsiteY12" fmla="*/ 252678 h 262203"/>
                  <a:gd name="connsiteX13" fmla="*/ 4956217 w 4956217"/>
                  <a:gd name="connsiteY13" fmla="*/ 257342 h 262203"/>
                  <a:gd name="connsiteX0" fmla="*/ 0 w 4975070"/>
                  <a:gd name="connsiteY0" fmla="*/ 252678 h 262203"/>
                  <a:gd name="connsiteX1" fmla="*/ 799044 w 4975070"/>
                  <a:gd name="connsiteY1" fmla="*/ 252678 h 262203"/>
                  <a:gd name="connsiteX2" fmla="*/ 1332444 w 4975070"/>
                  <a:gd name="connsiteY2" fmla="*/ 262203 h 262203"/>
                  <a:gd name="connsiteX3" fmla="*/ 1489607 w 4975070"/>
                  <a:gd name="connsiteY3" fmla="*/ 238391 h 262203"/>
                  <a:gd name="connsiteX4" fmla="*/ 1608669 w 4975070"/>
                  <a:gd name="connsiteY4" fmla="*/ 176478 h 262203"/>
                  <a:gd name="connsiteX5" fmla="*/ 1765832 w 4975070"/>
                  <a:gd name="connsiteY5" fmla="*/ 78846 h 262203"/>
                  <a:gd name="connsiteX6" fmla="*/ 2046819 w 4975070"/>
                  <a:gd name="connsiteY6" fmla="*/ 5028 h 262203"/>
                  <a:gd name="connsiteX7" fmla="*/ 2323044 w 4975070"/>
                  <a:gd name="connsiteY7" fmla="*/ 14553 h 262203"/>
                  <a:gd name="connsiteX8" fmla="*/ 2542119 w 4975070"/>
                  <a:gd name="connsiteY8" fmla="*/ 78847 h 262203"/>
                  <a:gd name="connsiteX9" fmla="*/ 2684994 w 4975070"/>
                  <a:gd name="connsiteY9" fmla="*/ 171716 h 262203"/>
                  <a:gd name="connsiteX10" fmla="*/ 2789769 w 4975070"/>
                  <a:gd name="connsiteY10" fmla="*/ 226485 h 262203"/>
                  <a:gd name="connsiteX11" fmla="*/ 2899307 w 4975070"/>
                  <a:gd name="connsiteY11" fmla="*/ 247916 h 262203"/>
                  <a:gd name="connsiteX12" fmla="*/ 3242207 w 4975070"/>
                  <a:gd name="connsiteY12" fmla="*/ 252678 h 262203"/>
                  <a:gd name="connsiteX13" fmla="*/ 4975070 w 4975070"/>
                  <a:gd name="connsiteY13" fmla="*/ 257342 h 26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75070" h="262203">
                    <a:moveTo>
                      <a:pt x="0" y="252678"/>
                    </a:moveTo>
                    <a:lnTo>
                      <a:pt x="799044" y="252678"/>
                    </a:lnTo>
                    <a:lnTo>
                      <a:pt x="1332444" y="262203"/>
                    </a:lnTo>
                    <a:cubicBezTo>
                      <a:pt x="1447538" y="259822"/>
                      <a:pt x="1443570" y="252678"/>
                      <a:pt x="1489607" y="238391"/>
                    </a:cubicBezTo>
                    <a:cubicBezTo>
                      <a:pt x="1535644" y="224104"/>
                      <a:pt x="1562632" y="203069"/>
                      <a:pt x="1608669" y="176478"/>
                    </a:cubicBezTo>
                    <a:cubicBezTo>
                      <a:pt x="1654707" y="149887"/>
                      <a:pt x="1688044" y="109803"/>
                      <a:pt x="1765832" y="78846"/>
                    </a:cubicBezTo>
                    <a:cubicBezTo>
                      <a:pt x="1843620" y="47889"/>
                      <a:pt x="1953950" y="15743"/>
                      <a:pt x="2046819" y="5028"/>
                    </a:cubicBezTo>
                    <a:cubicBezTo>
                      <a:pt x="2139688" y="-5687"/>
                      <a:pt x="2240494" y="2250"/>
                      <a:pt x="2323044" y="14553"/>
                    </a:cubicBezTo>
                    <a:cubicBezTo>
                      <a:pt x="2405594" y="26856"/>
                      <a:pt x="2481794" y="52653"/>
                      <a:pt x="2542119" y="78847"/>
                    </a:cubicBezTo>
                    <a:cubicBezTo>
                      <a:pt x="2602444" y="105041"/>
                      <a:pt x="2643719" y="147110"/>
                      <a:pt x="2684994" y="171716"/>
                    </a:cubicBezTo>
                    <a:cubicBezTo>
                      <a:pt x="2726269" y="196322"/>
                      <a:pt x="2754050" y="213785"/>
                      <a:pt x="2789769" y="226485"/>
                    </a:cubicBezTo>
                    <a:cubicBezTo>
                      <a:pt x="2825488" y="239185"/>
                      <a:pt x="2823901" y="243551"/>
                      <a:pt x="2899307" y="247916"/>
                    </a:cubicBezTo>
                    <a:cubicBezTo>
                      <a:pt x="2974713" y="252281"/>
                      <a:pt x="3242207" y="252678"/>
                      <a:pt x="3242207" y="252678"/>
                    </a:cubicBezTo>
                    <a:lnTo>
                      <a:pt x="4975070" y="257342"/>
                    </a:lnTo>
                  </a:path>
                </a:pathLst>
              </a:custGeom>
              <a:no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形状 18">
                <a:extLst>
                  <a:ext uri="{FF2B5EF4-FFF2-40B4-BE49-F238E27FC236}">
                    <a16:creationId xmlns:a16="http://schemas.microsoft.com/office/drawing/2014/main" id="{521EEBC7-D68B-A1F7-5CA8-AB0235BE9875}"/>
                  </a:ext>
                </a:extLst>
              </p:cNvPr>
              <p:cNvSpPr/>
              <p:nvPr/>
            </p:nvSpPr>
            <p:spPr>
              <a:xfrm flipV="1">
                <a:off x="653495" y="2595496"/>
                <a:ext cx="4984496" cy="262203"/>
              </a:xfrm>
              <a:custGeom>
                <a:avLst/>
                <a:gdLst>
                  <a:gd name="connsiteX0" fmla="*/ 0 w 3657600"/>
                  <a:gd name="connsiteY0" fmla="*/ 248179 h 262466"/>
                  <a:gd name="connsiteX1" fmla="*/ 461962 w 3657600"/>
                  <a:gd name="connsiteY1" fmla="*/ 252941 h 262466"/>
                  <a:gd name="connsiteX2" fmla="*/ 1052512 w 3657600"/>
                  <a:gd name="connsiteY2" fmla="*/ 262466 h 262466"/>
                  <a:gd name="connsiteX3" fmla="*/ 1152525 w 3657600"/>
                  <a:gd name="connsiteY3" fmla="*/ 238654 h 262466"/>
                  <a:gd name="connsiteX4" fmla="*/ 1271587 w 3657600"/>
                  <a:gd name="connsiteY4" fmla="*/ 176741 h 262466"/>
                  <a:gd name="connsiteX5" fmla="*/ 1404937 w 3657600"/>
                  <a:gd name="connsiteY5" fmla="*/ 81491 h 262466"/>
                  <a:gd name="connsiteX6" fmla="*/ 1709737 w 3657600"/>
                  <a:gd name="connsiteY6" fmla="*/ 5291 h 262466"/>
                  <a:gd name="connsiteX7" fmla="*/ 1985962 w 3657600"/>
                  <a:gd name="connsiteY7" fmla="*/ 14816 h 262466"/>
                  <a:gd name="connsiteX8" fmla="*/ 2214562 w 3657600"/>
                  <a:gd name="connsiteY8" fmla="*/ 81491 h 262466"/>
                  <a:gd name="connsiteX9" fmla="*/ 2347912 w 3657600"/>
                  <a:gd name="connsiteY9" fmla="*/ 171979 h 262466"/>
                  <a:gd name="connsiteX10" fmla="*/ 2447925 w 3657600"/>
                  <a:gd name="connsiteY10" fmla="*/ 229129 h 262466"/>
                  <a:gd name="connsiteX11" fmla="*/ 2562225 w 3657600"/>
                  <a:gd name="connsiteY11" fmla="*/ 248179 h 262466"/>
                  <a:gd name="connsiteX12" fmla="*/ 2905125 w 3657600"/>
                  <a:gd name="connsiteY12" fmla="*/ 252941 h 262466"/>
                  <a:gd name="connsiteX13" fmla="*/ 3657600 w 3657600"/>
                  <a:gd name="connsiteY13" fmla="*/ 248179 h 262466"/>
                  <a:gd name="connsiteX0" fmla="*/ 0 w 3664744"/>
                  <a:gd name="connsiteY0" fmla="*/ 252941 h 262466"/>
                  <a:gd name="connsiteX1" fmla="*/ 469106 w 3664744"/>
                  <a:gd name="connsiteY1" fmla="*/ 252941 h 262466"/>
                  <a:gd name="connsiteX2" fmla="*/ 1059656 w 3664744"/>
                  <a:gd name="connsiteY2" fmla="*/ 262466 h 262466"/>
                  <a:gd name="connsiteX3" fmla="*/ 1159669 w 3664744"/>
                  <a:gd name="connsiteY3" fmla="*/ 238654 h 262466"/>
                  <a:gd name="connsiteX4" fmla="*/ 1278731 w 3664744"/>
                  <a:gd name="connsiteY4" fmla="*/ 176741 h 262466"/>
                  <a:gd name="connsiteX5" fmla="*/ 1412081 w 3664744"/>
                  <a:gd name="connsiteY5" fmla="*/ 81491 h 262466"/>
                  <a:gd name="connsiteX6" fmla="*/ 1716881 w 3664744"/>
                  <a:gd name="connsiteY6" fmla="*/ 5291 h 262466"/>
                  <a:gd name="connsiteX7" fmla="*/ 1993106 w 3664744"/>
                  <a:gd name="connsiteY7" fmla="*/ 14816 h 262466"/>
                  <a:gd name="connsiteX8" fmla="*/ 2221706 w 3664744"/>
                  <a:gd name="connsiteY8" fmla="*/ 81491 h 262466"/>
                  <a:gd name="connsiteX9" fmla="*/ 2355056 w 3664744"/>
                  <a:gd name="connsiteY9" fmla="*/ 171979 h 262466"/>
                  <a:gd name="connsiteX10" fmla="*/ 2455069 w 3664744"/>
                  <a:gd name="connsiteY10" fmla="*/ 229129 h 262466"/>
                  <a:gd name="connsiteX11" fmla="*/ 2569369 w 3664744"/>
                  <a:gd name="connsiteY11" fmla="*/ 248179 h 262466"/>
                  <a:gd name="connsiteX12" fmla="*/ 2912269 w 3664744"/>
                  <a:gd name="connsiteY12" fmla="*/ 252941 h 262466"/>
                  <a:gd name="connsiteX13" fmla="*/ 3664744 w 3664744"/>
                  <a:gd name="connsiteY13" fmla="*/ 248179 h 262466"/>
                  <a:gd name="connsiteX0" fmla="*/ 0 w 3664744"/>
                  <a:gd name="connsiteY0" fmla="*/ 252941 h 262466"/>
                  <a:gd name="connsiteX1" fmla="*/ 469106 w 3664744"/>
                  <a:gd name="connsiteY1" fmla="*/ 252941 h 262466"/>
                  <a:gd name="connsiteX2" fmla="*/ 1002506 w 3664744"/>
                  <a:gd name="connsiteY2" fmla="*/ 262466 h 262466"/>
                  <a:gd name="connsiteX3" fmla="*/ 1159669 w 3664744"/>
                  <a:gd name="connsiteY3" fmla="*/ 238654 h 262466"/>
                  <a:gd name="connsiteX4" fmla="*/ 1278731 w 3664744"/>
                  <a:gd name="connsiteY4" fmla="*/ 176741 h 262466"/>
                  <a:gd name="connsiteX5" fmla="*/ 1412081 w 3664744"/>
                  <a:gd name="connsiteY5" fmla="*/ 81491 h 262466"/>
                  <a:gd name="connsiteX6" fmla="*/ 1716881 w 3664744"/>
                  <a:gd name="connsiteY6" fmla="*/ 5291 h 262466"/>
                  <a:gd name="connsiteX7" fmla="*/ 1993106 w 3664744"/>
                  <a:gd name="connsiteY7" fmla="*/ 14816 h 262466"/>
                  <a:gd name="connsiteX8" fmla="*/ 2221706 w 3664744"/>
                  <a:gd name="connsiteY8" fmla="*/ 81491 h 262466"/>
                  <a:gd name="connsiteX9" fmla="*/ 2355056 w 3664744"/>
                  <a:gd name="connsiteY9" fmla="*/ 171979 h 262466"/>
                  <a:gd name="connsiteX10" fmla="*/ 2455069 w 3664744"/>
                  <a:gd name="connsiteY10" fmla="*/ 229129 h 262466"/>
                  <a:gd name="connsiteX11" fmla="*/ 2569369 w 3664744"/>
                  <a:gd name="connsiteY11" fmla="*/ 248179 h 262466"/>
                  <a:gd name="connsiteX12" fmla="*/ 2912269 w 3664744"/>
                  <a:gd name="connsiteY12" fmla="*/ 252941 h 262466"/>
                  <a:gd name="connsiteX13" fmla="*/ 3664744 w 3664744"/>
                  <a:gd name="connsiteY13" fmla="*/ 248179 h 262466"/>
                  <a:gd name="connsiteX0" fmla="*/ 0 w 3664744"/>
                  <a:gd name="connsiteY0" fmla="*/ 253117 h 262642"/>
                  <a:gd name="connsiteX1" fmla="*/ 469106 w 3664744"/>
                  <a:gd name="connsiteY1" fmla="*/ 253117 h 262642"/>
                  <a:gd name="connsiteX2" fmla="*/ 1002506 w 3664744"/>
                  <a:gd name="connsiteY2" fmla="*/ 262642 h 262642"/>
                  <a:gd name="connsiteX3" fmla="*/ 1159669 w 3664744"/>
                  <a:gd name="connsiteY3" fmla="*/ 238830 h 262642"/>
                  <a:gd name="connsiteX4" fmla="*/ 1278731 w 3664744"/>
                  <a:gd name="connsiteY4" fmla="*/ 176917 h 262642"/>
                  <a:gd name="connsiteX5" fmla="*/ 1426369 w 3664744"/>
                  <a:gd name="connsiteY5" fmla="*/ 84048 h 262642"/>
                  <a:gd name="connsiteX6" fmla="*/ 1716881 w 3664744"/>
                  <a:gd name="connsiteY6" fmla="*/ 5467 h 262642"/>
                  <a:gd name="connsiteX7" fmla="*/ 1993106 w 3664744"/>
                  <a:gd name="connsiteY7" fmla="*/ 14992 h 262642"/>
                  <a:gd name="connsiteX8" fmla="*/ 2221706 w 3664744"/>
                  <a:gd name="connsiteY8" fmla="*/ 81667 h 262642"/>
                  <a:gd name="connsiteX9" fmla="*/ 2355056 w 3664744"/>
                  <a:gd name="connsiteY9" fmla="*/ 172155 h 262642"/>
                  <a:gd name="connsiteX10" fmla="*/ 2455069 w 3664744"/>
                  <a:gd name="connsiteY10" fmla="*/ 229305 h 262642"/>
                  <a:gd name="connsiteX11" fmla="*/ 2569369 w 3664744"/>
                  <a:gd name="connsiteY11" fmla="*/ 248355 h 262642"/>
                  <a:gd name="connsiteX12" fmla="*/ 2912269 w 3664744"/>
                  <a:gd name="connsiteY12" fmla="*/ 253117 h 262642"/>
                  <a:gd name="connsiteX13" fmla="*/ 3664744 w 3664744"/>
                  <a:gd name="connsiteY13" fmla="*/ 248355 h 262642"/>
                  <a:gd name="connsiteX0" fmla="*/ 0 w 3664744"/>
                  <a:gd name="connsiteY0" fmla="*/ 253117 h 262642"/>
                  <a:gd name="connsiteX1" fmla="*/ 469106 w 3664744"/>
                  <a:gd name="connsiteY1" fmla="*/ 253117 h 262642"/>
                  <a:gd name="connsiteX2" fmla="*/ 1002506 w 3664744"/>
                  <a:gd name="connsiteY2" fmla="*/ 262642 h 262642"/>
                  <a:gd name="connsiteX3" fmla="*/ 1159669 w 3664744"/>
                  <a:gd name="connsiteY3" fmla="*/ 238830 h 262642"/>
                  <a:gd name="connsiteX4" fmla="*/ 1278731 w 3664744"/>
                  <a:gd name="connsiteY4" fmla="*/ 176917 h 262642"/>
                  <a:gd name="connsiteX5" fmla="*/ 1426369 w 3664744"/>
                  <a:gd name="connsiteY5" fmla="*/ 84048 h 262642"/>
                  <a:gd name="connsiteX6" fmla="*/ 1716881 w 3664744"/>
                  <a:gd name="connsiteY6" fmla="*/ 5467 h 262642"/>
                  <a:gd name="connsiteX7" fmla="*/ 1993106 w 3664744"/>
                  <a:gd name="connsiteY7" fmla="*/ 14992 h 262642"/>
                  <a:gd name="connsiteX8" fmla="*/ 2221706 w 3664744"/>
                  <a:gd name="connsiteY8" fmla="*/ 81667 h 262642"/>
                  <a:gd name="connsiteX9" fmla="*/ 2355056 w 3664744"/>
                  <a:gd name="connsiteY9" fmla="*/ 172155 h 262642"/>
                  <a:gd name="connsiteX10" fmla="*/ 2455069 w 3664744"/>
                  <a:gd name="connsiteY10" fmla="*/ 229305 h 262642"/>
                  <a:gd name="connsiteX11" fmla="*/ 2569369 w 3664744"/>
                  <a:gd name="connsiteY11" fmla="*/ 248355 h 262642"/>
                  <a:gd name="connsiteX12" fmla="*/ 2912269 w 3664744"/>
                  <a:gd name="connsiteY12" fmla="*/ 253117 h 262642"/>
                  <a:gd name="connsiteX13" fmla="*/ 3664744 w 3664744"/>
                  <a:gd name="connsiteY13" fmla="*/ 248355 h 262642"/>
                  <a:gd name="connsiteX0" fmla="*/ 0 w 3664744"/>
                  <a:gd name="connsiteY0" fmla="*/ 252765 h 262290"/>
                  <a:gd name="connsiteX1" fmla="*/ 469106 w 3664744"/>
                  <a:gd name="connsiteY1" fmla="*/ 252765 h 262290"/>
                  <a:gd name="connsiteX2" fmla="*/ 1002506 w 3664744"/>
                  <a:gd name="connsiteY2" fmla="*/ 262290 h 262290"/>
                  <a:gd name="connsiteX3" fmla="*/ 1159669 w 3664744"/>
                  <a:gd name="connsiteY3" fmla="*/ 238478 h 262290"/>
                  <a:gd name="connsiteX4" fmla="*/ 1278731 w 3664744"/>
                  <a:gd name="connsiteY4" fmla="*/ 176565 h 262290"/>
                  <a:gd name="connsiteX5" fmla="*/ 1435894 w 3664744"/>
                  <a:gd name="connsiteY5" fmla="*/ 78933 h 262290"/>
                  <a:gd name="connsiteX6" fmla="*/ 1716881 w 3664744"/>
                  <a:gd name="connsiteY6" fmla="*/ 5115 h 262290"/>
                  <a:gd name="connsiteX7" fmla="*/ 1993106 w 3664744"/>
                  <a:gd name="connsiteY7" fmla="*/ 14640 h 262290"/>
                  <a:gd name="connsiteX8" fmla="*/ 2221706 w 3664744"/>
                  <a:gd name="connsiteY8" fmla="*/ 81315 h 262290"/>
                  <a:gd name="connsiteX9" fmla="*/ 2355056 w 3664744"/>
                  <a:gd name="connsiteY9" fmla="*/ 171803 h 262290"/>
                  <a:gd name="connsiteX10" fmla="*/ 2455069 w 3664744"/>
                  <a:gd name="connsiteY10" fmla="*/ 228953 h 262290"/>
                  <a:gd name="connsiteX11" fmla="*/ 2569369 w 3664744"/>
                  <a:gd name="connsiteY11" fmla="*/ 248003 h 262290"/>
                  <a:gd name="connsiteX12" fmla="*/ 2912269 w 3664744"/>
                  <a:gd name="connsiteY12" fmla="*/ 252765 h 262290"/>
                  <a:gd name="connsiteX13" fmla="*/ 3664744 w 3664744"/>
                  <a:gd name="connsiteY13" fmla="*/ 248003 h 262290"/>
                  <a:gd name="connsiteX0" fmla="*/ 0 w 3664744"/>
                  <a:gd name="connsiteY0" fmla="*/ 252678 h 262203"/>
                  <a:gd name="connsiteX1" fmla="*/ 469106 w 3664744"/>
                  <a:gd name="connsiteY1" fmla="*/ 252678 h 262203"/>
                  <a:gd name="connsiteX2" fmla="*/ 1002506 w 3664744"/>
                  <a:gd name="connsiteY2" fmla="*/ 262203 h 262203"/>
                  <a:gd name="connsiteX3" fmla="*/ 1159669 w 3664744"/>
                  <a:gd name="connsiteY3" fmla="*/ 238391 h 262203"/>
                  <a:gd name="connsiteX4" fmla="*/ 1278731 w 3664744"/>
                  <a:gd name="connsiteY4" fmla="*/ 176478 h 262203"/>
                  <a:gd name="connsiteX5" fmla="*/ 1435894 w 3664744"/>
                  <a:gd name="connsiteY5" fmla="*/ 78846 h 262203"/>
                  <a:gd name="connsiteX6" fmla="*/ 1716881 w 3664744"/>
                  <a:gd name="connsiteY6" fmla="*/ 5028 h 262203"/>
                  <a:gd name="connsiteX7" fmla="*/ 1993106 w 3664744"/>
                  <a:gd name="connsiteY7" fmla="*/ 14553 h 262203"/>
                  <a:gd name="connsiteX8" fmla="*/ 2212181 w 3664744"/>
                  <a:gd name="connsiteY8" fmla="*/ 78847 h 262203"/>
                  <a:gd name="connsiteX9" fmla="*/ 2355056 w 3664744"/>
                  <a:gd name="connsiteY9" fmla="*/ 171716 h 262203"/>
                  <a:gd name="connsiteX10" fmla="*/ 2455069 w 3664744"/>
                  <a:gd name="connsiteY10" fmla="*/ 228866 h 262203"/>
                  <a:gd name="connsiteX11" fmla="*/ 2569369 w 3664744"/>
                  <a:gd name="connsiteY11" fmla="*/ 247916 h 262203"/>
                  <a:gd name="connsiteX12" fmla="*/ 2912269 w 3664744"/>
                  <a:gd name="connsiteY12" fmla="*/ 252678 h 262203"/>
                  <a:gd name="connsiteX13" fmla="*/ 3664744 w 3664744"/>
                  <a:gd name="connsiteY13" fmla="*/ 247916 h 262203"/>
                  <a:gd name="connsiteX0" fmla="*/ 0 w 3664744"/>
                  <a:gd name="connsiteY0" fmla="*/ 252678 h 262203"/>
                  <a:gd name="connsiteX1" fmla="*/ 469106 w 3664744"/>
                  <a:gd name="connsiteY1" fmla="*/ 252678 h 262203"/>
                  <a:gd name="connsiteX2" fmla="*/ 1002506 w 3664744"/>
                  <a:gd name="connsiteY2" fmla="*/ 262203 h 262203"/>
                  <a:gd name="connsiteX3" fmla="*/ 1159669 w 3664744"/>
                  <a:gd name="connsiteY3" fmla="*/ 238391 h 262203"/>
                  <a:gd name="connsiteX4" fmla="*/ 1278731 w 3664744"/>
                  <a:gd name="connsiteY4" fmla="*/ 176478 h 262203"/>
                  <a:gd name="connsiteX5" fmla="*/ 1435894 w 3664744"/>
                  <a:gd name="connsiteY5" fmla="*/ 78846 h 262203"/>
                  <a:gd name="connsiteX6" fmla="*/ 1716881 w 3664744"/>
                  <a:gd name="connsiteY6" fmla="*/ 5028 h 262203"/>
                  <a:gd name="connsiteX7" fmla="*/ 1993106 w 3664744"/>
                  <a:gd name="connsiteY7" fmla="*/ 14553 h 262203"/>
                  <a:gd name="connsiteX8" fmla="*/ 2212181 w 3664744"/>
                  <a:gd name="connsiteY8" fmla="*/ 78847 h 262203"/>
                  <a:gd name="connsiteX9" fmla="*/ 2355056 w 3664744"/>
                  <a:gd name="connsiteY9" fmla="*/ 171716 h 262203"/>
                  <a:gd name="connsiteX10" fmla="*/ 2459831 w 3664744"/>
                  <a:gd name="connsiteY10" fmla="*/ 226485 h 262203"/>
                  <a:gd name="connsiteX11" fmla="*/ 2569369 w 3664744"/>
                  <a:gd name="connsiteY11" fmla="*/ 247916 h 262203"/>
                  <a:gd name="connsiteX12" fmla="*/ 2912269 w 3664744"/>
                  <a:gd name="connsiteY12" fmla="*/ 252678 h 262203"/>
                  <a:gd name="connsiteX13" fmla="*/ 3664744 w 3664744"/>
                  <a:gd name="connsiteY13" fmla="*/ 247916 h 262203"/>
                  <a:gd name="connsiteX0" fmla="*/ 0 w 4616851"/>
                  <a:gd name="connsiteY0" fmla="*/ 252678 h 262203"/>
                  <a:gd name="connsiteX1" fmla="*/ 469106 w 4616851"/>
                  <a:gd name="connsiteY1" fmla="*/ 252678 h 262203"/>
                  <a:gd name="connsiteX2" fmla="*/ 1002506 w 4616851"/>
                  <a:gd name="connsiteY2" fmla="*/ 262203 h 262203"/>
                  <a:gd name="connsiteX3" fmla="*/ 1159669 w 4616851"/>
                  <a:gd name="connsiteY3" fmla="*/ 238391 h 262203"/>
                  <a:gd name="connsiteX4" fmla="*/ 1278731 w 4616851"/>
                  <a:gd name="connsiteY4" fmla="*/ 176478 h 262203"/>
                  <a:gd name="connsiteX5" fmla="*/ 1435894 w 4616851"/>
                  <a:gd name="connsiteY5" fmla="*/ 78846 h 262203"/>
                  <a:gd name="connsiteX6" fmla="*/ 1716881 w 4616851"/>
                  <a:gd name="connsiteY6" fmla="*/ 5028 h 262203"/>
                  <a:gd name="connsiteX7" fmla="*/ 1993106 w 4616851"/>
                  <a:gd name="connsiteY7" fmla="*/ 14553 h 262203"/>
                  <a:gd name="connsiteX8" fmla="*/ 2212181 w 4616851"/>
                  <a:gd name="connsiteY8" fmla="*/ 78847 h 262203"/>
                  <a:gd name="connsiteX9" fmla="*/ 2355056 w 4616851"/>
                  <a:gd name="connsiteY9" fmla="*/ 171716 h 262203"/>
                  <a:gd name="connsiteX10" fmla="*/ 2459831 w 4616851"/>
                  <a:gd name="connsiteY10" fmla="*/ 226485 h 262203"/>
                  <a:gd name="connsiteX11" fmla="*/ 2569369 w 4616851"/>
                  <a:gd name="connsiteY11" fmla="*/ 247916 h 262203"/>
                  <a:gd name="connsiteX12" fmla="*/ 2912269 w 4616851"/>
                  <a:gd name="connsiteY12" fmla="*/ 252678 h 262203"/>
                  <a:gd name="connsiteX13" fmla="*/ 4616851 w 4616851"/>
                  <a:gd name="connsiteY13" fmla="*/ 247916 h 262203"/>
                  <a:gd name="connsiteX0" fmla="*/ 0 w 4946789"/>
                  <a:gd name="connsiteY0" fmla="*/ 252678 h 262203"/>
                  <a:gd name="connsiteX1" fmla="*/ 799044 w 4946789"/>
                  <a:gd name="connsiteY1" fmla="*/ 252678 h 262203"/>
                  <a:gd name="connsiteX2" fmla="*/ 1332444 w 4946789"/>
                  <a:gd name="connsiteY2" fmla="*/ 262203 h 262203"/>
                  <a:gd name="connsiteX3" fmla="*/ 1489607 w 4946789"/>
                  <a:gd name="connsiteY3" fmla="*/ 238391 h 262203"/>
                  <a:gd name="connsiteX4" fmla="*/ 1608669 w 4946789"/>
                  <a:gd name="connsiteY4" fmla="*/ 176478 h 262203"/>
                  <a:gd name="connsiteX5" fmla="*/ 1765832 w 4946789"/>
                  <a:gd name="connsiteY5" fmla="*/ 78846 h 262203"/>
                  <a:gd name="connsiteX6" fmla="*/ 2046819 w 4946789"/>
                  <a:gd name="connsiteY6" fmla="*/ 5028 h 262203"/>
                  <a:gd name="connsiteX7" fmla="*/ 2323044 w 4946789"/>
                  <a:gd name="connsiteY7" fmla="*/ 14553 h 262203"/>
                  <a:gd name="connsiteX8" fmla="*/ 2542119 w 4946789"/>
                  <a:gd name="connsiteY8" fmla="*/ 78847 h 262203"/>
                  <a:gd name="connsiteX9" fmla="*/ 2684994 w 4946789"/>
                  <a:gd name="connsiteY9" fmla="*/ 171716 h 262203"/>
                  <a:gd name="connsiteX10" fmla="*/ 2789769 w 4946789"/>
                  <a:gd name="connsiteY10" fmla="*/ 226485 h 262203"/>
                  <a:gd name="connsiteX11" fmla="*/ 2899307 w 4946789"/>
                  <a:gd name="connsiteY11" fmla="*/ 247916 h 262203"/>
                  <a:gd name="connsiteX12" fmla="*/ 3242207 w 4946789"/>
                  <a:gd name="connsiteY12" fmla="*/ 252678 h 262203"/>
                  <a:gd name="connsiteX13" fmla="*/ 4946789 w 4946789"/>
                  <a:gd name="connsiteY13" fmla="*/ 247916 h 262203"/>
                  <a:gd name="connsiteX0" fmla="*/ 0 w 4984496"/>
                  <a:gd name="connsiteY0" fmla="*/ 252678 h 262203"/>
                  <a:gd name="connsiteX1" fmla="*/ 799044 w 4984496"/>
                  <a:gd name="connsiteY1" fmla="*/ 252678 h 262203"/>
                  <a:gd name="connsiteX2" fmla="*/ 1332444 w 4984496"/>
                  <a:gd name="connsiteY2" fmla="*/ 262203 h 262203"/>
                  <a:gd name="connsiteX3" fmla="*/ 1489607 w 4984496"/>
                  <a:gd name="connsiteY3" fmla="*/ 238391 h 262203"/>
                  <a:gd name="connsiteX4" fmla="*/ 1608669 w 4984496"/>
                  <a:gd name="connsiteY4" fmla="*/ 176478 h 262203"/>
                  <a:gd name="connsiteX5" fmla="*/ 1765832 w 4984496"/>
                  <a:gd name="connsiteY5" fmla="*/ 78846 h 262203"/>
                  <a:gd name="connsiteX6" fmla="*/ 2046819 w 4984496"/>
                  <a:gd name="connsiteY6" fmla="*/ 5028 h 262203"/>
                  <a:gd name="connsiteX7" fmla="*/ 2323044 w 4984496"/>
                  <a:gd name="connsiteY7" fmla="*/ 14553 h 262203"/>
                  <a:gd name="connsiteX8" fmla="*/ 2542119 w 4984496"/>
                  <a:gd name="connsiteY8" fmla="*/ 78847 h 262203"/>
                  <a:gd name="connsiteX9" fmla="*/ 2684994 w 4984496"/>
                  <a:gd name="connsiteY9" fmla="*/ 171716 h 262203"/>
                  <a:gd name="connsiteX10" fmla="*/ 2789769 w 4984496"/>
                  <a:gd name="connsiteY10" fmla="*/ 226485 h 262203"/>
                  <a:gd name="connsiteX11" fmla="*/ 2899307 w 4984496"/>
                  <a:gd name="connsiteY11" fmla="*/ 247916 h 262203"/>
                  <a:gd name="connsiteX12" fmla="*/ 3242207 w 4984496"/>
                  <a:gd name="connsiteY12" fmla="*/ 252678 h 262203"/>
                  <a:gd name="connsiteX13" fmla="*/ 4984496 w 4984496"/>
                  <a:gd name="connsiteY13" fmla="*/ 257342 h 26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4496" h="262203">
                    <a:moveTo>
                      <a:pt x="0" y="252678"/>
                    </a:moveTo>
                    <a:lnTo>
                      <a:pt x="799044" y="252678"/>
                    </a:lnTo>
                    <a:lnTo>
                      <a:pt x="1332444" y="262203"/>
                    </a:lnTo>
                    <a:cubicBezTo>
                      <a:pt x="1447538" y="259822"/>
                      <a:pt x="1443570" y="252678"/>
                      <a:pt x="1489607" y="238391"/>
                    </a:cubicBezTo>
                    <a:cubicBezTo>
                      <a:pt x="1535644" y="224104"/>
                      <a:pt x="1562632" y="203069"/>
                      <a:pt x="1608669" y="176478"/>
                    </a:cubicBezTo>
                    <a:cubicBezTo>
                      <a:pt x="1654707" y="149887"/>
                      <a:pt x="1688044" y="109803"/>
                      <a:pt x="1765832" y="78846"/>
                    </a:cubicBezTo>
                    <a:cubicBezTo>
                      <a:pt x="1843620" y="47889"/>
                      <a:pt x="1953950" y="15743"/>
                      <a:pt x="2046819" y="5028"/>
                    </a:cubicBezTo>
                    <a:cubicBezTo>
                      <a:pt x="2139688" y="-5687"/>
                      <a:pt x="2240494" y="2250"/>
                      <a:pt x="2323044" y="14553"/>
                    </a:cubicBezTo>
                    <a:cubicBezTo>
                      <a:pt x="2405594" y="26856"/>
                      <a:pt x="2481794" y="52653"/>
                      <a:pt x="2542119" y="78847"/>
                    </a:cubicBezTo>
                    <a:cubicBezTo>
                      <a:pt x="2602444" y="105041"/>
                      <a:pt x="2643719" y="147110"/>
                      <a:pt x="2684994" y="171716"/>
                    </a:cubicBezTo>
                    <a:cubicBezTo>
                      <a:pt x="2726269" y="196322"/>
                      <a:pt x="2754050" y="213785"/>
                      <a:pt x="2789769" y="226485"/>
                    </a:cubicBezTo>
                    <a:cubicBezTo>
                      <a:pt x="2825488" y="239185"/>
                      <a:pt x="2823901" y="243551"/>
                      <a:pt x="2899307" y="247916"/>
                    </a:cubicBezTo>
                    <a:cubicBezTo>
                      <a:pt x="2974713" y="252281"/>
                      <a:pt x="3242207" y="252678"/>
                      <a:pt x="3242207" y="252678"/>
                    </a:cubicBezTo>
                    <a:lnTo>
                      <a:pt x="4984496" y="257342"/>
                    </a:lnTo>
                  </a:path>
                </a:pathLst>
              </a:custGeom>
              <a:no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
          <p:nvSpPr>
            <p:cNvPr id="11" name="任意多边形: 形状 10">
              <a:extLst>
                <a:ext uri="{FF2B5EF4-FFF2-40B4-BE49-F238E27FC236}">
                  <a16:creationId xmlns:a16="http://schemas.microsoft.com/office/drawing/2014/main" id="{2590FE9E-8A59-C18A-74D0-F5F98F8DF946}"/>
                </a:ext>
              </a:extLst>
            </p:cNvPr>
            <p:cNvSpPr/>
            <p:nvPr/>
          </p:nvSpPr>
          <p:spPr>
            <a:xfrm>
              <a:off x="4397753" y="2853847"/>
              <a:ext cx="1390601" cy="1169116"/>
            </a:xfrm>
            <a:custGeom>
              <a:avLst/>
              <a:gdLst>
                <a:gd name="connsiteX0" fmla="*/ 1376313 w 1376313"/>
                <a:gd name="connsiteY0" fmla="*/ 285383 h 1209210"/>
                <a:gd name="connsiteX1" fmla="*/ 1253765 w 1376313"/>
                <a:gd name="connsiteY1" fmla="*/ 219395 h 1209210"/>
                <a:gd name="connsiteX2" fmla="*/ 1093509 w 1376313"/>
                <a:gd name="connsiteY2" fmla="*/ 96847 h 1209210"/>
                <a:gd name="connsiteX3" fmla="*/ 914400 w 1376313"/>
                <a:gd name="connsiteY3" fmla="*/ 2579 h 1209210"/>
                <a:gd name="connsiteX4" fmla="*/ 820132 w 1376313"/>
                <a:gd name="connsiteY4" fmla="*/ 40286 h 1209210"/>
                <a:gd name="connsiteX5" fmla="*/ 744717 w 1376313"/>
                <a:gd name="connsiteY5" fmla="*/ 181688 h 1209210"/>
                <a:gd name="connsiteX6" fmla="*/ 725864 w 1376313"/>
                <a:gd name="connsiteY6" fmla="*/ 266529 h 1209210"/>
                <a:gd name="connsiteX7" fmla="*/ 810705 w 1376313"/>
                <a:gd name="connsiteY7" fmla="*/ 351370 h 1209210"/>
                <a:gd name="connsiteX8" fmla="*/ 1008668 w 1376313"/>
                <a:gd name="connsiteY8" fmla="*/ 445638 h 1209210"/>
                <a:gd name="connsiteX9" fmla="*/ 1150070 w 1376313"/>
                <a:gd name="connsiteY9" fmla="*/ 417358 h 1209210"/>
                <a:gd name="connsiteX10" fmla="*/ 1253765 w 1376313"/>
                <a:gd name="connsiteY10" fmla="*/ 511626 h 1209210"/>
                <a:gd name="connsiteX11" fmla="*/ 1225484 w 1376313"/>
                <a:gd name="connsiteY11" fmla="*/ 662455 h 1209210"/>
                <a:gd name="connsiteX12" fmla="*/ 1093509 w 1376313"/>
                <a:gd name="connsiteY12" fmla="*/ 719016 h 1209210"/>
                <a:gd name="connsiteX13" fmla="*/ 1008668 w 1376313"/>
                <a:gd name="connsiteY13" fmla="*/ 624748 h 1209210"/>
                <a:gd name="connsiteX14" fmla="*/ 999241 w 1376313"/>
                <a:gd name="connsiteY14" fmla="*/ 539906 h 1209210"/>
                <a:gd name="connsiteX15" fmla="*/ 952107 w 1376313"/>
                <a:gd name="connsiteY15" fmla="*/ 502199 h 1209210"/>
                <a:gd name="connsiteX16" fmla="*/ 791851 w 1376313"/>
                <a:gd name="connsiteY16" fmla="*/ 407931 h 1209210"/>
                <a:gd name="connsiteX17" fmla="*/ 669303 w 1376313"/>
                <a:gd name="connsiteY17" fmla="*/ 389078 h 1209210"/>
                <a:gd name="connsiteX18" fmla="*/ 612742 w 1376313"/>
                <a:gd name="connsiteY18" fmla="*/ 445638 h 1209210"/>
                <a:gd name="connsiteX19" fmla="*/ 518474 w 1376313"/>
                <a:gd name="connsiteY19" fmla="*/ 624748 h 1209210"/>
                <a:gd name="connsiteX20" fmla="*/ 358218 w 1376313"/>
                <a:gd name="connsiteY20" fmla="*/ 860418 h 1209210"/>
                <a:gd name="connsiteX21" fmla="*/ 197963 w 1376313"/>
                <a:gd name="connsiteY21" fmla="*/ 1067807 h 1209210"/>
                <a:gd name="connsiteX22" fmla="*/ 0 w 1376313"/>
                <a:gd name="connsiteY22" fmla="*/ 1209210 h 1209210"/>
                <a:gd name="connsiteX0" fmla="*/ 1376313 w 1376313"/>
                <a:gd name="connsiteY0" fmla="*/ 284809 h 1208636"/>
                <a:gd name="connsiteX1" fmla="*/ 1253765 w 1376313"/>
                <a:gd name="connsiteY1" fmla="*/ 218821 h 1208636"/>
                <a:gd name="connsiteX2" fmla="*/ 1095890 w 1376313"/>
                <a:gd name="connsiteY2" fmla="*/ 86748 h 1208636"/>
                <a:gd name="connsiteX3" fmla="*/ 914400 w 1376313"/>
                <a:gd name="connsiteY3" fmla="*/ 2005 h 1208636"/>
                <a:gd name="connsiteX4" fmla="*/ 820132 w 1376313"/>
                <a:gd name="connsiteY4" fmla="*/ 39712 h 1208636"/>
                <a:gd name="connsiteX5" fmla="*/ 744717 w 1376313"/>
                <a:gd name="connsiteY5" fmla="*/ 181114 h 1208636"/>
                <a:gd name="connsiteX6" fmla="*/ 725864 w 1376313"/>
                <a:gd name="connsiteY6" fmla="*/ 265955 h 1208636"/>
                <a:gd name="connsiteX7" fmla="*/ 810705 w 1376313"/>
                <a:gd name="connsiteY7" fmla="*/ 350796 h 1208636"/>
                <a:gd name="connsiteX8" fmla="*/ 1008668 w 1376313"/>
                <a:gd name="connsiteY8" fmla="*/ 445064 h 1208636"/>
                <a:gd name="connsiteX9" fmla="*/ 1150070 w 1376313"/>
                <a:gd name="connsiteY9" fmla="*/ 416784 h 1208636"/>
                <a:gd name="connsiteX10" fmla="*/ 1253765 w 1376313"/>
                <a:gd name="connsiteY10" fmla="*/ 511052 h 1208636"/>
                <a:gd name="connsiteX11" fmla="*/ 1225484 w 1376313"/>
                <a:gd name="connsiteY11" fmla="*/ 661881 h 1208636"/>
                <a:gd name="connsiteX12" fmla="*/ 1093509 w 1376313"/>
                <a:gd name="connsiteY12" fmla="*/ 718442 h 1208636"/>
                <a:gd name="connsiteX13" fmla="*/ 1008668 w 1376313"/>
                <a:gd name="connsiteY13" fmla="*/ 624174 h 1208636"/>
                <a:gd name="connsiteX14" fmla="*/ 999241 w 1376313"/>
                <a:gd name="connsiteY14" fmla="*/ 539332 h 1208636"/>
                <a:gd name="connsiteX15" fmla="*/ 952107 w 1376313"/>
                <a:gd name="connsiteY15" fmla="*/ 501625 h 1208636"/>
                <a:gd name="connsiteX16" fmla="*/ 791851 w 1376313"/>
                <a:gd name="connsiteY16" fmla="*/ 407357 h 1208636"/>
                <a:gd name="connsiteX17" fmla="*/ 669303 w 1376313"/>
                <a:gd name="connsiteY17" fmla="*/ 388504 h 1208636"/>
                <a:gd name="connsiteX18" fmla="*/ 612742 w 1376313"/>
                <a:gd name="connsiteY18" fmla="*/ 445064 h 1208636"/>
                <a:gd name="connsiteX19" fmla="*/ 518474 w 1376313"/>
                <a:gd name="connsiteY19" fmla="*/ 624174 h 1208636"/>
                <a:gd name="connsiteX20" fmla="*/ 358218 w 1376313"/>
                <a:gd name="connsiteY20" fmla="*/ 859844 h 1208636"/>
                <a:gd name="connsiteX21" fmla="*/ 197963 w 1376313"/>
                <a:gd name="connsiteY21" fmla="*/ 1067233 h 1208636"/>
                <a:gd name="connsiteX22" fmla="*/ 0 w 1376313"/>
                <a:gd name="connsiteY22" fmla="*/ 1208636 h 1208636"/>
                <a:gd name="connsiteX0" fmla="*/ 1376313 w 1376313"/>
                <a:gd name="connsiteY0" fmla="*/ 293842 h 1217669"/>
                <a:gd name="connsiteX1" fmla="*/ 1253765 w 1376313"/>
                <a:gd name="connsiteY1" fmla="*/ 227854 h 1217669"/>
                <a:gd name="connsiteX2" fmla="*/ 1095890 w 1376313"/>
                <a:gd name="connsiteY2" fmla="*/ 95781 h 1217669"/>
                <a:gd name="connsiteX3" fmla="*/ 928687 w 1376313"/>
                <a:gd name="connsiteY3" fmla="*/ 1513 h 1217669"/>
                <a:gd name="connsiteX4" fmla="*/ 820132 w 1376313"/>
                <a:gd name="connsiteY4" fmla="*/ 48745 h 1217669"/>
                <a:gd name="connsiteX5" fmla="*/ 744717 w 1376313"/>
                <a:gd name="connsiteY5" fmla="*/ 190147 h 1217669"/>
                <a:gd name="connsiteX6" fmla="*/ 725864 w 1376313"/>
                <a:gd name="connsiteY6" fmla="*/ 274988 h 1217669"/>
                <a:gd name="connsiteX7" fmla="*/ 810705 w 1376313"/>
                <a:gd name="connsiteY7" fmla="*/ 359829 h 1217669"/>
                <a:gd name="connsiteX8" fmla="*/ 1008668 w 1376313"/>
                <a:gd name="connsiteY8" fmla="*/ 454097 h 1217669"/>
                <a:gd name="connsiteX9" fmla="*/ 1150070 w 1376313"/>
                <a:gd name="connsiteY9" fmla="*/ 425817 h 1217669"/>
                <a:gd name="connsiteX10" fmla="*/ 1253765 w 1376313"/>
                <a:gd name="connsiteY10" fmla="*/ 520085 h 1217669"/>
                <a:gd name="connsiteX11" fmla="*/ 1225484 w 1376313"/>
                <a:gd name="connsiteY11" fmla="*/ 670914 h 1217669"/>
                <a:gd name="connsiteX12" fmla="*/ 1093509 w 1376313"/>
                <a:gd name="connsiteY12" fmla="*/ 727475 h 1217669"/>
                <a:gd name="connsiteX13" fmla="*/ 1008668 w 1376313"/>
                <a:gd name="connsiteY13" fmla="*/ 633207 h 1217669"/>
                <a:gd name="connsiteX14" fmla="*/ 999241 w 1376313"/>
                <a:gd name="connsiteY14" fmla="*/ 548365 h 1217669"/>
                <a:gd name="connsiteX15" fmla="*/ 952107 w 1376313"/>
                <a:gd name="connsiteY15" fmla="*/ 510658 h 1217669"/>
                <a:gd name="connsiteX16" fmla="*/ 791851 w 1376313"/>
                <a:gd name="connsiteY16" fmla="*/ 416390 h 1217669"/>
                <a:gd name="connsiteX17" fmla="*/ 669303 w 1376313"/>
                <a:gd name="connsiteY17" fmla="*/ 397537 h 1217669"/>
                <a:gd name="connsiteX18" fmla="*/ 612742 w 1376313"/>
                <a:gd name="connsiteY18" fmla="*/ 454097 h 1217669"/>
                <a:gd name="connsiteX19" fmla="*/ 518474 w 1376313"/>
                <a:gd name="connsiteY19" fmla="*/ 633207 h 1217669"/>
                <a:gd name="connsiteX20" fmla="*/ 358218 w 1376313"/>
                <a:gd name="connsiteY20" fmla="*/ 868877 h 1217669"/>
                <a:gd name="connsiteX21" fmla="*/ 197963 w 1376313"/>
                <a:gd name="connsiteY21" fmla="*/ 1076266 h 1217669"/>
                <a:gd name="connsiteX22" fmla="*/ 0 w 1376313"/>
                <a:gd name="connsiteY22" fmla="*/ 1217669 h 1217669"/>
                <a:gd name="connsiteX0" fmla="*/ 1376313 w 1376313"/>
                <a:gd name="connsiteY0" fmla="*/ 293127 h 1216954"/>
                <a:gd name="connsiteX1" fmla="*/ 1253765 w 1376313"/>
                <a:gd name="connsiteY1" fmla="*/ 227139 h 1216954"/>
                <a:gd name="connsiteX2" fmla="*/ 1095890 w 1376313"/>
                <a:gd name="connsiteY2" fmla="*/ 95066 h 1216954"/>
                <a:gd name="connsiteX3" fmla="*/ 928687 w 1376313"/>
                <a:gd name="connsiteY3" fmla="*/ 798 h 1216954"/>
                <a:gd name="connsiteX4" fmla="*/ 843944 w 1376313"/>
                <a:gd name="connsiteY4" fmla="*/ 57555 h 1216954"/>
                <a:gd name="connsiteX5" fmla="*/ 744717 w 1376313"/>
                <a:gd name="connsiteY5" fmla="*/ 189432 h 1216954"/>
                <a:gd name="connsiteX6" fmla="*/ 725864 w 1376313"/>
                <a:gd name="connsiteY6" fmla="*/ 274273 h 1216954"/>
                <a:gd name="connsiteX7" fmla="*/ 810705 w 1376313"/>
                <a:gd name="connsiteY7" fmla="*/ 359114 h 1216954"/>
                <a:gd name="connsiteX8" fmla="*/ 1008668 w 1376313"/>
                <a:gd name="connsiteY8" fmla="*/ 453382 h 1216954"/>
                <a:gd name="connsiteX9" fmla="*/ 1150070 w 1376313"/>
                <a:gd name="connsiteY9" fmla="*/ 425102 h 1216954"/>
                <a:gd name="connsiteX10" fmla="*/ 1253765 w 1376313"/>
                <a:gd name="connsiteY10" fmla="*/ 519370 h 1216954"/>
                <a:gd name="connsiteX11" fmla="*/ 1225484 w 1376313"/>
                <a:gd name="connsiteY11" fmla="*/ 670199 h 1216954"/>
                <a:gd name="connsiteX12" fmla="*/ 1093509 w 1376313"/>
                <a:gd name="connsiteY12" fmla="*/ 726760 h 1216954"/>
                <a:gd name="connsiteX13" fmla="*/ 1008668 w 1376313"/>
                <a:gd name="connsiteY13" fmla="*/ 632492 h 1216954"/>
                <a:gd name="connsiteX14" fmla="*/ 999241 w 1376313"/>
                <a:gd name="connsiteY14" fmla="*/ 547650 h 1216954"/>
                <a:gd name="connsiteX15" fmla="*/ 952107 w 1376313"/>
                <a:gd name="connsiteY15" fmla="*/ 509943 h 1216954"/>
                <a:gd name="connsiteX16" fmla="*/ 791851 w 1376313"/>
                <a:gd name="connsiteY16" fmla="*/ 415675 h 1216954"/>
                <a:gd name="connsiteX17" fmla="*/ 669303 w 1376313"/>
                <a:gd name="connsiteY17" fmla="*/ 396822 h 1216954"/>
                <a:gd name="connsiteX18" fmla="*/ 612742 w 1376313"/>
                <a:gd name="connsiteY18" fmla="*/ 453382 h 1216954"/>
                <a:gd name="connsiteX19" fmla="*/ 518474 w 1376313"/>
                <a:gd name="connsiteY19" fmla="*/ 632492 h 1216954"/>
                <a:gd name="connsiteX20" fmla="*/ 358218 w 1376313"/>
                <a:gd name="connsiteY20" fmla="*/ 868162 h 1216954"/>
                <a:gd name="connsiteX21" fmla="*/ 197963 w 1376313"/>
                <a:gd name="connsiteY21" fmla="*/ 1075551 h 1216954"/>
                <a:gd name="connsiteX22" fmla="*/ 0 w 1376313"/>
                <a:gd name="connsiteY22" fmla="*/ 1216954 h 1216954"/>
                <a:gd name="connsiteX0" fmla="*/ 1376313 w 1376313"/>
                <a:gd name="connsiteY0" fmla="*/ 293135 h 1216962"/>
                <a:gd name="connsiteX1" fmla="*/ 1253765 w 1376313"/>
                <a:gd name="connsiteY1" fmla="*/ 227147 h 1216962"/>
                <a:gd name="connsiteX2" fmla="*/ 1095890 w 1376313"/>
                <a:gd name="connsiteY2" fmla="*/ 95074 h 1216962"/>
                <a:gd name="connsiteX3" fmla="*/ 928687 w 1376313"/>
                <a:gd name="connsiteY3" fmla="*/ 806 h 1216962"/>
                <a:gd name="connsiteX4" fmla="*/ 843944 w 1376313"/>
                <a:gd name="connsiteY4" fmla="*/ 57563 h 1216962"/>
                <a:gd name="connsiteX5" fmla="*/ 754242 w 1376313"/>
                <a:gd name="connsiteY5" fmla="*/ 191821 h 1216962"/>
                <a:gd name="connsiteX6" fmla="*/ 725864 w 1376313"/>
                <a:gd name="connsiteY6" fmla="*/ 274281 h 1216962"/>
                <a:gd name="connsiteX7" fmla="*/ 810705 w 1376313"/>
                <a:gd name="connsiteY7" fmla="*/ 359122 h 1216962"/>
                <a:gd name="connsiteX8" fmla="*/ 1008668 w 1376313"/>
                <a:gd name="connsiteY8" fmla="*/ 453390 h 1216962"/>
                <a:gd name="connsiteX9" fmla="*/ 1150070 w 1376313"/>
                <a:gd name="connsiteY9" fmla="*/ 425110 h 1216962"/>
                <a:gd name="connsiteX10" fmla="*/ 1253765 w 1376313"/>
                <a:gd name="connsiteY10" fmla="*/ 519378 h 1216962"/>
                <a:gd name="connsiteX11" fmla="*/ 1225484 w 1376313"/>
                <a:gd name="connsiteY11" fmla="*/ 670207 h 1216962"/>
                <a:gd name="connsiteX12" fmla="*/ 1093509 w 1376313"/>
                <a:gd name="connsiteY12" fmla="*/ 726768 h 1216962"/>
                <a:gd name="connsiteX13" fmla="*/ 1008668 w 1376313"/>
                <a:gd name="connsiteY13" fmla="*/ 632500 h 1216962"/>
                <a:gd name="connsiteX14" fmla="*/ 999241 w 1376313"/>
                <a:gd name="connsiteY14" fmla="*/ 547658 h 1216962"/>
                <a:gd name="connsiteX15" fmla="*/ 952107 w 1376313"/>
                <a:gd name="connsiteY15" fmla="*/ 509951 h 1216962"/>
                <a:gd name="connsiteX16" fmla="*/ 791851 w 1376313"/>
                <a:gd name="connsiteY16" fmla="*/ 415683 h 1216962"/>
                <a:gd name="connsiteX17" fmla="*/ 669303 w 1376313"/>
                <a:gd name="connsiteY17" fmla="*/ 396830 h 1216962"/>
                <a:gd name="connsiteX18" fmla="*/ 612742 w 1376313"/>
                <a:gd name="connsiteY18" fmla="*/ 453390 h 1216962"/>
                <a:gd name="connsiteX19" fmla="*/ 518474 w 1376313"/>
                <a:gd name="connsiteY19" fmla="*/ 632500 h 1216962"/>
                <a:gd name="connsiteX20" fmla="*/ 358218 w 1376313"/>
                <a:gd name="connsiteY20" fmla="*/ 868170 h 1216962"/>
                <a:gd name="connsiteX21" fmla="*/ 197963 w 1376313"/>
                <a:gd name="connsiteY21" fmla="*/ 1075559 h 1216962"/>
                <a:gd name="connsiteX22" fmla="*/ 0 w 1376313"/>
                <a:gd name="connsiteY22" fmla="*/ 1216962 h 1216962"/>
                <a:gd name="connsiteX0" fmla="*/ 1376313 w 1376313"/>
                <a:gd name="connsiteY0" fmla="*/ 293135 h 1216962"/>
                <a:gd name="connsiteX1" fmla="*/ 1253765 w 1376313"/>
                <a:gd name="connsiteY1" fmla="*/ 227147 h 1216962"/>
                <a:gd name="connsiteX2" fmla="*/ 1095890 w 1376313"/>
                <a:gd name="connsiteY2" fmla="*/ 95074 h 1216962"/>
                <a:gd name="connsiteX3" fmla="*/ 928687 w 1376313"/>
                <a:gd name="connsiteY3" fmla="*/ 806 h 1216962"/>
                <a:gd name="connsiteX4" fmla="*/ 843944 w 1376313"/>
                <a:gd name="connsiteY4" fmla="*/ 57563 h 1216962"/>
                <a:gd name="connsiteX5" fmla="*/ 754242 w 1376313"/>
                <a:gd name="connsiteY5" fmla="*/ 191821 h 1216962"/>
                <a:gd name="connsiteX6" fmla="*/ 735389 w 1376313"/>
                <a:gd name="connsiteY6" fmla="*/ 279044 h 1216962"/>
                <a:gd name="connsiteX7" fmla="*/ 810705 w 1376313"/>
                <a:gd name="connsiteY7" fmla="*/ 359122 h 1216962"/>
                <a:gd name="connsiteX8" fmla="*/ 1008668 w 1376313"/>
                <a:gd name="connsiteY8" fmla="*/ 453390 h 1216962"/>
                <a:gd name="connsiteX9" fmla="*/ 1150070 w 1376313"/>
                <a:gd name="connsiteY9" fmla="*/ 425110 h 1216962"/>
                <a:gd name="connsiteX10" fmla="*/ 1253765 w 1376313"/>
                <a:gd name="connsiteY10" fmla="*/ 519378 h 1216962"/>
                <a:gd name="connsiteX11" fmla="*/ 1225484 w 1376313"/>
                <a:gd name="connsiteY11" fmla="*/ 670207 h 1216962"/>
                <a:gd name="connsiteX12" fmla="*/ 1093509 w 1376313"/>
                <a:gd name="connsiteY12" fmla="*/ 726768 h 1216962"/>
                <a:gd name="connsiteX13" fmla="*/ 1008668 w 1376313"/>
                <a:gd name="connsiteY13" fmla="*/ 632500 h 1216962"/>
                <a:gd name="connsiteX14" fmla="*/ 999241 w 1376313"/>
                <a:gd name="connsiteY14" fmla="*/ 547658 h 1216962"/>
                <a:gd name="connsiteX15" fmla="*/ 952107 w 1376313"/>
                <a:gd name="connsiteY15" fmla="*/ 509951 h 1216962"/>
                <a:gd name="connsiteX16" fmla="*/ 791851 w 1376313"/>
                <a:gd name="connsiteY16" fmla="*/ 415683 h 1216962"/>
                <a:gd name="connsiteX17" fmla="*/ 669303 w 1376313"/>
                <a:gd name="connsiteY17" fmla="*/ 396830 h 1216962"/>
                <a:gd name="connsiteX18" fmla="*/ 612742 w 1376313"/>
                <a:gd name="connsiteY18" fmla="*/ 453390 h 1216962"/>
                <a:gd name="connsiteX19" fmla="*/ 518474 w 1376313"/>
                <a:gd name="connsiteY19" fmla="*/ 632500 h 1216962"/>
                <a:gd name="connsiteX20" fmla="*/ 358218 w 1376313"/>
                <a:gd name="connsiteY20" fmla="*/ 868170 h 1216962"/>
                <a:gd name="connsiteX21" fmla="*/ 197963 w 1376313"/>
                <a:gd name="connsiteY21" fmla="*/ 1075559 h 1216962"/>
                <a:gd name="connsiteX22" fmla="*/ 0 w 1376313"/>
                <a:gd name="connsiteY22" fmla="*/ 1216962 h 1216962"/>
                <a:gd name="connsiteX0" fmla="*/ 1376313 w 1376313"/>
                <a:gd name="connsiteY0" fmla="*/ 293135 h 1216962"/>
                <a:gd name="connsiteX1" fmla="*/ 1253765 w 1376313"/>
                <a:gd name="connsiteY1" fmla="*/ 227147 h 1216962"/>
                <a:gd name="connsiteX2" fmla="*/ 1095890 w 1376313"/>
                <a:gd name="connsiteY2" fmla="*/ 95074 h 1216962"/>
                <a:gd name="connsiteX3" fmla="*/ 928687 w 1376313"/>
                <a:gd name="connsiteY3" fmla="*/ 806 h 1216962"/>
                <a:gd name="connsiteX4" fmla="*/ 843944 w 1376313"/>
                <a:gd name="connsiteY4" fmla="*/ 57563 h 1216962"/>
                <a:gd name="connsiteX5" fmla="*/ 754242 w 1376313"/>
                <a:gd name="connsiteY5" fmla="*/ 191821 h 1216962"/>
                <a:gd name="connsiteX6" fmla="*/ 735389 w 1376313"/>
                <a:gd name="connsiteY6" fmla="*/ 279044 h 1216962"/>
                <a:gd name="connsiteX7" fmla="*/ 810705 w 1376313"/>
                <a:gd name="connsiteY7" fmla="*/ 359122 h 1216962"/>
                <a:gd name="connsiteX8" fmla="*/ 1008668 w 1376313"/>
                <a:gd name="connsiteY8" fmla="*/ 467678 h 1216962"/>
                <a:gd name="connsiteX9" fmla="*/ 1150070 w 1376313"/>
                <a:gd name="connsiteY9" fmla="*/ 425110 h 1216962"/>
                <a:gd name="connsiteX10" fmla="*/ 1253765 w 1376313"/>
                <a:gd name="connsiteY10" fmla="*/ 519378 h 1216962"/>
                <a:gd name="connsiteX11" fmla="*/ 1225484 w 1376313"/>
                <a:gd name="connsiteY11" fmla="*/ 670207 h 1216962"/>
                <a:gd name="connsiteX12" fmla="*/ 1093509 w 1376313"/>
                <a:gd name="connsiteY12" fmla="*/ 726768 h 1216962"/>
                <a:gd name="connsiteX13" fmla="*/ 1008668 w 1376313"/>
                <a:gd name="connsiteY13" fmla="*/ 632500 h 1216962"/>
                <a:gd name="connsiteX14" fmla="*/ 999241 w 1376313"/>
                <a:gd name="connsiteY14" fmla="*/ 547658 h 1216962"/>
                <a:gd name="connsiteX15" fmla="*/ 952107 w 1376313"/>
                <a:gd name="connsiteY15" fmla="*/ 509951 h 1216962"/>
                <a:gd name="connsiteX16" fmla="*/ 791851 w 1376313"/>
                <a:gd name="connsiteY16" fmla="*/ 415683 h 1216962"/>
                <a:gd name="connsiteX17" fmla="*/ 669303 w 1376313"/>
                <a:gd name="connsiteY17" fmla="*/ 396830 h 1216962"/>
                <a:gd name="connsiteX18" fmla="*/ 612742 w 1376313"/>
                <a:gd name="connsiteY18" fmla="*/ 453390 h 1216962"/>
                <a:gd name="connsiteX19" fmla="*/ 518474 w 1376313"/>
                <a:gd name="connsiteY19" fmla="*/ 632500 h 1216962"/>
                <a:gd name="connsiteX20" fmla="*/ 358218 w 1376313"/>
                <a:gd name="connsiteY20" fmla="*/ 868170 h 1216962"/>
                <a:gd name="connsiteX21" fmla="*/ 197963 w 1376313"/>
                <a:gd name="connsiteY21" fmla="*/ 1075559 h 1216962"/>
                <a:gd name="connsiteX22" fmla="*/ 0 w 1376313"/>
                <a:gd name="connsiteY22" fmla="*/ 1216962 h 1216962"/>
                <a:gd name="connsiteX0" fmla="*/ 1376313 w 1376313"/>
                <a:gd name="connsiteY0" fmla="*/ 293135 h 1216962"/>
                <a:gd name="connsiteX1" fmla="*/ 1253765 w 1376313"/>
                <a:gd name="connsiteY1" fmla="*/ 227147 h 1216962"/>
                <a:gd name="connsiteX2" fmla="*/ 1095890 w 1376313"/>
                <a:gd name="connsiteY2" fmla="*/ 95074 h 1216962"/>
                <a:gd name="connsiteX3" fmla="*/ 928687 w 1376313"/>
                <a:gd name="connsiteY3" fmla="*/ 806 h 1216962"/>
                <a:gd name="connsiteX4" fmla="*/ 843944 w 1376313"/>
                <a:gd name="connsiteY4" fmla="*/ 57563 h 1216962"/>
                <a:gd name="connsiteX5" fmla="*/ 754242 w 1376313"/>
                <a:gd name="connsiteY5" fmla="*/ 191821 h 1216962"/>
                <a:gd name="connsiteX6" fmla="*/ 735389 w 1376313"/>
                <a:gd name="connsiteY6" fmla="*/ 279044 h 1216962"/>
                <a:gd name="connsiteX7" fmla="*/ 810705 w 1376313"/>
                <a:gd name="connsiteY7" fmla="*/ 359122 h 1216962"/>
                <a:gd name="connsiteX8" fmla="*/ 1008668 w 1376313"/>
                <a:gd name="connsiteY8" fmla="*/ 467678 h 1216962"/>
                <a:gd name="connsiteX9" fmla="*/ 1150070 w 1376313"/>
                <a:gd name="connsiteY9" fmla="*/ 425110 h 1216962"/>
                <a:gd name="connsiteX10" fmla="*/ 1253765 w 1376313"/>
                <a:gd name="connsiteY10" fmla="*/ 519378 h 1216962"/>
                <a:gd name="connsiteX11" fmla="*/ 1225484 w 1376313"/>
                <a:gd name="connsiteY11" fmla="*/ 670207 h 1216962"/>
                <a:gd name="connsiteX12" fmla="*/ 1093509 w 1376313"/>
                <a:gd name="connsiteY12" fmla="*/ 726768 h 1216962"/>
                <a:gd name="connsiteX13" fmla="*/ 1020575 w 1376313"/>
                <a:gd name="connsiteY13" fmla="*/ 642025 h 1216962"/>
                <a:gd name="connsiteX14" fmla="*/ 999241 w 1376313"/>
                <a:gd name="connsiteY14" fmla="*/ 547658 h 1216962"/>
                <a:gd name="connsiteX15" fmla="*/ 952107 w 1376313"/>
                <a:gd name="connsiteY15" fmla="*/ 509951 h 1216962"/>
                <a:gd name="connsiteX16" fmla="*/ 791851 w 1376313"/>
                <a:gd name="connsiteY16" fmla="*/ 415683 h 1216962"/>
                <a:gd name="connsiteX17" fmla="*/ 669303 w 1376313"/>
                <a:gd name="connsiteY17" fmla="*/ 396830 h 1216962"/>
                <a:gd name="connsiteX18" fmla="*/ 612742 w 1376313"/>
                <a:gd name="connsiteY18" fmla="*/ 453390 h 1216962"/>
                <a:gd name="connsiteX19" fmla="*/ 518474 w 1376313"/>
                <a:gd name="connsiteY19" fmla="*/ 632500 h 1216962"/>
                <a:gd name="connsiteX20" fmla="*/ 358218 w 1376313"/>
                <a:gd name="connsiteY20" fmla="*/ 868170 h 1216962"/>
                <a:gd name="connsiteX21" fmla="*/ 197963 w 1376313"/>
                <a:gd name="connsiteY21" fmla="*/ 1075559 h 1216962"/>
                <a:gd name="connsiteX22" fmla="*/ 0 w 1376313"/>
                <a:gd name="connsiteY22" fmla="*/ 1216962 h 1216962"/>
                <a:gd name="connsiteX0" fmla="*/ 1376313 w 1376313"/>
                <a:gd name="connsiteY0" fmla="*/ 293135 h 1216962"/>
                <a:gd name="connsiteX1" fmla="*/ 1253765 w 1376313"/>
                <a:gd name="connsiteY1" fmla="*/ 227147 h 1216962"/>
                <a:gd name="connsiteX2" fmla="*/ 1095890 w 1376313"/>
                <a:gd name="connsiteY2" fmla="*/ 95074 h 1216962"/>
                <a:gd name="connsiteX3" fmla="*/ 928687 w 1376313"/>
                <a:gd name="connsiteY3" fmla="*/ 806 h 1216962"/>
                <a:gd name="connsiteX4" fmla="*/ 843944 w 1376313"/>
                <a:gd name="connsiteY4" fmla="*/ 57563 h 1216962"/>
                <a:gd name="connsiteX5" fmla="*/ 754242 w 1376313"/>
                <a:gd name="connsiteY5" fmla="*/ 191821 h 1216962"/>
                <a:gd name="connsiteX6" fmla="*/ 735389 w 1376313"/>
                <a:gd name="connsiteY6" fmla="*/ 279044 h 1216962"/>
                <a:gd name="connsiteX7" fmla="*/ 810705 w 1376313"/>
                <a:gd name="connsiteY7" fmla="*/ 359122 h 1216962"/>
                <a:gd name="connsiteX8" fmla="*/ 1008668 w 1376313"/>
                <a:gd name="connsiteY8" fmla="*/ 467678 h 1216962"/>
                <a:gd name="connsiteX9" fmla="*/ 1150070 w 1376313"/>
                <a:gd name="connsiteY9" fmla="*/ 425110 h 1216962"/>
                <a:gd name="connsiteX10" fmla="*/ 1253765 w 1376313"/>
                <a:gd name="connsiteY10" fmla="*/ 519378 h 1216962"/>
                <a:gd name="connsiteX11" fmla="*/ 1225484 w 1376313"/>
                <a:gd name="connsiteY11" fmla="*/ 670207 h 1216962"/>
                <a:gd name="connsiteX12" fmla="*/ 1093509 w 1376313"/>
                <a:gd name="connsiteY12" fmla="*/ 726768 h 1216962"/>
                <a:gd name="connsiteX13" fmla="*/ 1020575 w 1376313"/>
                <a:gd name="connsiteY13" fmla="*/ 642025 h 1216962"/>
                <a:gd name="connsiteX14" fmla="*/ 999241 w 1376313"/>
                <a:gd name="connsiteY14" fmla="*/ 547658 h 1216962"/>
                <a:gd name="connsiteX15" fmla="*/ 952107 w 1376313"/>
                <a:gd name="connsiteY15" fmla="*/ 509951 h 1216962"/>
                <a:gd name="connsiteX16" fmla="*/ 791851 w 1376313"/>
                <a:gd name="connsiteY16" fmla="*/ 415683 h 1216962"/>
                <a:gd name="connsiteX17" fmla="*/ 669303 w 1376313"/>
                <a:gd name="connsiteY17" fmla="*/ 396830 h 1216962"/>
                <a:gd name="connsiteX18" fmla="*/ 624648 w 1376313"/>
                <a:gd name="connsiteY18" fmla="*/ 455771 h 1216962"/>
                <a:gd name="connsiteX19" fmla="*/ 518474 w 1376313"/>
                <a:gd name="connsiteY19" fmla="*/ 632500 h 1216962"/>
                <a:gd name="connsiteX20" fmla="*/ 358218 w 1376313"/>
                <a:gd name="connsiteY20" fmla="*/ 868170 h 1216962"/>
                <a:gd name="connsiteX21" fmla="*/ 197963 w 1376313"/>
                <a:gd name="connsiteY21" fmla="*/ 1075559 h 1216962"/>
                <a:gd name="connsiteX22" fmla="*/ 0 w 1376313"/>
                <a:gd name="connsiteY22" fmla="*/ 1216962 h 1216962"/>
                <a:gd name="connsiteX0" fmla="*/ 1376313 w 1376313"/>
                <a:gd name="connsiteY0" fmla="*/ 293135 h 1216962"/>
                <a:gd name="connsiteX1" fmla="*/ 1253765 w 1376313"/>
                <a:gd name="connsiteY1" fmla="*/ 227147 h 1216962"/>
                <a:gd name="connsiteX2" fmla="*/ 1095890 w 1376313"/>
                <a:gd name="connsiteY2" fmla="*/ 95074 h 1216962"/>
                <a:gd name="connsiteX3" fmla="*/ 928687 w 1376313"/>
                <a:gd name="connsiteY3" fmla="*/ 806 h 1216962"/>
                <a:gd name="connsiteX4" fmla="*/ 843944 w 1376313"/>
                <a:gd name="connsiteY4" fmla="*/ 57563 h 1216962"/>
                <a:gd name="connsiteX5" fmla="*/ 754242 w 1376313"/>
                <a:gd name="connsiteY5" fmla="*/ 191821 h 1216962"/>
                <a:gd name="connsiteX6" fmla="*/ 735389 w 1376313"/>
                <a:gd name="connsiteY6" fmla="*/ 279044 h 1216962"/>
                <a:gd name="connsiteX7" fmla="*/ 810705 w 1376313"/>
                <a:gd name="connsiteY7" fmla="*/ 359122 h 1216962"/>
                <a:gd name="connsiteX8" fmla="*/ 1008668 w 1376313"/>
                <a:gd name="connsiteY8" fmla="*/ 467678 h 1216962"/>
                <a:gd name="connsiteX9" fmla="*/ 1150070 w 1376313"/>
                <a:gd name="connsiteY9" fmla="*/ 425110 h 1216962"/>
                <a:gd name="connsiteX10" fmla="*/ 1253765 w 1376313"/>
                <a:gd name="connsiteY10" fmla="*/ 519378 h 1216962"/>
                <a:gd name="connsiteX11" fmla="*/ 1225484 w 1376313"/>
                <a:gd name="connsiteY11" fmla="*/ 670207 h 1216962"/>
                <a:gd name="connsiteX12" fmla="*/ 1093509 w 1376313"/>
                <a:gd name="connsiteY12" fmla="*/ 726768 h 1216962"/>
                <a:gd name="connsiteX13" fmla="*/ 1020575 w 1376313"/>
                <a:gd name="connsiteY13" fmla="*/ 642025 h 1216962"/>
                <a:gd name="connsiteX14" fmla="*/ 999241 w 1376313"/>
                <a:gd name="connsiteY14" fmla="*/ 547658 h 1216962"/>
                <a:gd name="connsiteX15" fmla="*/ 952107 w 1376313"/>
                <a:gd name="connsiteY15" fmla="*/ 509951 h 1216962"/>
                <a:gd name="connsiteX16" fmla="*/ 791851 w 1376313"/>
                <a:gd name="connsiteY16" fmla="*/ 415683 h 1216962"/>
                <a:gd name="connsiteX17" fmla="*/ 681209 w 1376313"/>
                <a:gd name="connsiteY17" fmla="*/ 396830 h 1216962"/>
                <a:gd name="connsiteX18" fmla="*/ 624648 w 1376313"/>
                <a:gd name="connsiteY18" fmla="*/ 455771 h 1216962"/>
                <a:gd name="connsiteX19" fmla="*/ 518474 w 1376313"/>
                <a:gd name="connsiteY19" fmla="*/ 632500 h 1216962"/>
                <a:gd name="connsiteX20" fmla="*/ 358218 w 1376313"/>
                <a:gd name="connsiteY20" fmla="*/ 868170 h 1216962"/>
                <a:gd name="connsiteX21" fmla="*/ 197963 w 1376313"/>
                <a:gd name="connsiteY21" fmla="*/ 1075559 h 1216962"/>
                <a:gd name="connsiteX22" fmla="*/ 0 w 1376313"/>
                <a:gd name="connsiteY22" fmla="*/ 1216962 h 1216962"/>
                <a:gd name="connsiteX0" fmla="*/ 1362026 w 1362026"/>
                <a:gd name="connsiteY0" fmla="*/ 293135 h 1224106"/>
                <a:gd name="connsiteX1" fmla="*/ 1239478 w 1362026"/>
                <a:gd name="connsiteY1" fmla="*/ 227147 h 1224106"/>
                <a:gd name="connsiteX2" fmla="*/ 1081603 w 1362026"/>
                <a:gd name="connsiteY2" fmla="*/ 95074 h 1224106"/>
                <a:gd name="connsiteX3" fmla="*/ 914400 w 1362026"/>
                <a:gd name="connsiteY3" fmla="*/ 806 h 1224106"/>
                <a:gd name="connsiteX4" fmla="*/ 829657 w 1362026"/>
                <a:gd name="connsiteY4" fmla="*/ 57563 h 1224106"/>
                <a:gd name="connsiteX5" fmla="*/ 739955 w 1362026"/>
                <a:gd name="connsiteY5" fmla="*/ 191821 h 1224106"/>
                <a:gd name="connsiteX6" fmla="*/ 721102 w 1362026"/>
                <a:gd name="connsiteY6" fmla="*/ 279044 h 1224106"/>
                <a:gd name="connsiteX7" fmla="*/ 796418 w 1362026"/>
                <a:gd name="connsiteY7" fmla="*/ 359122 h 1224106"/>
                <a:gd name="connsiteX8" fmla="*/ 994381 w 1362026"/>
                <a:gd name="connsiteY8" fmla="*/ 467678 h 1224106"/>
                <a:gd name="connsiteX9" fmla="*/ 1135783 w 1362026"/>
                <a:gd name="connsiteY9" fmla="*/ 425110 h 1224106"/>
                <a:gd name="connsiteX10" fmla="*/ 1239478 w 1362026"/>
                <a:gd name="connsiteY10" fmla="*/ 519378 h 1224106"/>
                <a:gd name="connsiteX11" fmla="*/ 1211197 w 1362026"/>
                <a:gd name="connsiteY11" fmla="*/ 670207 h 1224106"/>
                <a:gd name="connsiteX12" fmla="*/ 1079222 w 1362026"/>
                <a:gd name="connsiteY12" fmla="*/ 726768 h 1224106"/>
                <a:gd name="connsiteX13" fmla="*/ 1006288 w 1362026"/>
                <a:gd name="connsiteY13" fmla="*/ 642025 h 1224106"/>
                <a:gd name="connsiteX14" fmla="*/ 984954 w 1362026"/>
                <a:gd name="connsiteY14" fmla="*/ 547658 h 1224106"/>
                <a:gd name="connsiteX15" fmla="*/ 937820 w 1362026"/>
                <a:gd name="connsiteY15" fmla="*/ 509951 h 1224106"/>
                <a:gd name="connsiteX16" fmla="*/ 777564 w 1362026"/>
                <a:gd name="connsiteY16" fmla="*/ 415683 h 1224106"/>
                <a:gd name="connsiteX17" fmla="*/ 666922 w 1362026"/>
                <a:gd name="connsiteY17" fmla="*/ 396830 h 1224106"/>
                <a:gd name="connsiteX18" fmla="*/ 610361 w 1362026"/>
                <a:gd name="connsiteY18" fmla="*/ 455771 h 1224106"/>
                <a:gd name="connsiteX19" fmla="*/ 504187 w 1362026"/>
                <a:gd name="connsiteY19" fmla="*/ 632500 h 1224106"/>
                <a:gd name="connsiteX20" fmla="*/ 343931 w 1362026"/>
                <a:gd name="connsiteY20" fmla="*/ 868170 h 1224106"/>
                <a:gd name="connsiteX21" fmla="*/ 183676 w 1362026"/>
                <a:gd name="connsiteY21" fmla="*/ 1075559 h 1224106"/>
                <a:gd name="connsiteX22" fmla="*/ 0 w 1362026"/>
                <a:gd name="connsiteY22" fmla="*/ 1224106 h 1224106"/>
                <a:gd name="connsiteX0" fmla="*/ 1362026 w 1362026"/>
                <a:gd name="connsiteY0" fmla="*/ 293135 h 1224106"/>
                <a:gd name="connsiteX1" fmla="*/ 1239478 w 1362026"/>
                <a:gd name="connsiteY1" fmla="*/ 227147 h 1224106"/>
                <a:gd name="connsiteX2" fmla="*/ 1081603 w 1362026"/>
                <a:gd name="connsiteY2" fmla="*/ 95074 h 1224106"/>
                <a:gd name="connsiteX3" fmla="*/ 914400 w 1362026"/>
                <a:gd name="connsiteY3" fmla="*/ 806 h 1224106"/>
                <a:gd name="connsiteX4" fmla="*/ 829657 w 1362026"/>
                <a:gd name="connsiteY4" fmla="*/ 57563 h 1224106"/>
                <a:gd name="connsiteX5" fmla="*/ 739955 w 1362026"/>
                <a:gd name="connsiteY5" fmla="*/ 191821 h 1224106"/>
                <a:gd name="connsiteX6" fmla="*/ 721102 w 1362026"/>
                <a:gd name="connsiteY6" fmla="*/ 279044 h 1224106"/>
                <a:gd name="connsiteX7" fmla="*/ 796418 w 1362026"/>
                <a:gd name="connsiteY7" fmla="*/ 359122 h 1224106"/>
                <a:gd name="connsiteX8" fmla="*/ 994381 w 1362026"/>
                <a:gd name="connsiteY8" fmla="*/ 467678 h 1224106"/>
                <a:gd name="connsiteX9" fmla="*/ 1135783 w 1362026"/>
                <a:gd name="connsiteY9" fmla="*/ 425110 h 1224106"/>
                <a:gd name="connsiteX10" fmla="*/ 1239478 w 1362026"/>
                <a:gd name="connsiteY10" fmla="*/ 519378 h 1224106"/>
                <a:gd name="connsiteX11" fmla="*/ 1211197 w 1362026"/>
                <a:gd name="connsiteY11" fmla="*/ 670207 h 1224106"/>
                <a:gd name="connsiteX12" fmla="*/ 1079222 w 1362026"/>
                <a:gd name="connsiteY12" fmla="*/ 726768 h 1224106"/>
                <a:gd name="connsiteX13" fmla="*/ 1006288 w 1362026"/>
                <a:gd name="connsiteY13" fmla="*/ 642025 h 1224106"/>
                <a:gd name="connsiteX14" fmla="*/ 984954 w 1362026"/>
                <a:gd name="connsiteY14" fmla="*/ 547658 h 1224106"/>
                <a:gd name="connsiteX15" fmla="*/ 937820 w 1362026"/>
                <a:gd name="connsiteY15" fmla="*/ 509951 h 1224106"/>
                <a:gd name="connsiteX16" fmla="*/ 777564 w 1362026"/>
                <a:gd name="connsiteY16" fmla="*/ 415683 h 1224106"/>
                <a:gd name="connsiteX17" fmla="*/ 666922 w 1362026"/>
                <a:gd name="connsiteY17" fmla="*/ 396830 h 1224106"/>
                <a:gd name="connsiteX18" fmla="*/ 610361 w 1362026"/>
                <a:gd name="connsiteY18" fmla="*/ 455771 h 1224106"/>
                <a:gd name="connsiteX19" fmla="*/ 504187 w 1362026"/>
                <a:gd name="connsiteY19" fmla="*/ 632500 h 1224106"/>
                <a:gd name="connsiteX20" fmla="*/ 343931 w 1362026"/>
                <a:gd name="connsiteY20" fmla="*/ 868170 h 1224106"/>
                <a:gd name="connsiteX21" fmla="*/ 176532 w 1362026"/>
                <a:gd name="connsiteY21" fmla="*/ 1070797 h 1224106"/>
                <a:gd name="connsiteX22" fmla="*/ 0 w 1362026"/>
                <a:gd name="connsiteY22" fmla="*/ 1224106 h 1224106"/>
                <a:gd name="connsiteX0" fmla="*/ 1362026 w 1362026"/>
                <a:gd name="connsiteY0" fmla="*/ 293135 h 1224106"/>
                <a:gd name="connsiteX1" fmla="*/ 1239478 w 1362026"/>
                <a:gd name="connsiteY1" fmla="*/ 227147 h 1224106"/>
                <a:gd name="connsiteX2" fmla="*/ 1081603 w 1362026"/>
                <a:gd name="connsiteY2" fmla="*/ 95074 h 1224106"/>
                <a:gd name="connsiteX3" fmla="*/ 914400 w 1362026"/>
                <a:gd name="connsiteY3" fmla="*/ 806 h 1224106"/>
                <a:gd name="connsiteX4" fmla="*/ 829657 w 1362026"/>
                <a:gd name="connsiteY4" fmla="*/ 57563 h 1224106"/>
                <a:gd name="connsiteX5" fmla="*/ 739955 w 1362026"/>
                <a:gd name="connsiteY5" fmla="*/ 191821 h 1224106"/>
                <a:gd name="connsiteX6" fmla="*/ 721102 w 1362026"/>
                <a:gd name="connsiteY6" fmla="*/ 279044 h 1224106"/>
                <a:gd name="connsiteX7" fmla="*/ 796418 w 1362026"/>
                <a:gd name="connsiteY7" fmla="*/ 359122 h 1224106"/>
                <a:gd name="connsiteX8" fmla="*/ 994381 w 1362026"/>
                <a:gd name="connsiteY8" fmla="*/ 467678 h 1224106"/>
                <a:gd name="connsiteX9" fmla="*/ 1135783 w 1362026"/>
                <a:gd name="connsiteY9" fmla="*/ 425110 h 1224106"/>
                <a:gd name="connsiteX10" fmla="*/ 1239478 w 1362026"/>
                <a:gd name="connsiteY10" fmla="*/ 519378 h 1224106"/>
                <a:gd name="connsiteX11" fmla="*/ 1211197 w 1362026"/>
                <a:gd name="connsiteY11" fmla="*/ 670207 h 1224106"/>
                <a:gd name="connsiteX12" fmla="*/ 1079222 w 1362026"/>
                <a:gd name="connsiteY12" fmla="*/ 726768 h 1224106"/>
                <a:gd name="connsiteX13" fmla="*/ 999145 w 1362026"/>
                <a:gd name="connsiteY13" fmla="*/ 646787 h 1224106"/>
                <a:gd name="connsiteX14" fmla="*/ 984954 w 1362026"/>
                <a:gd name="connsiteY14" fmla="*/ 547658 h 1224106"/>
                <a:gd name="connsiteX15" fmla="*/ 937820 w 1362026"/>
                <a:gd name="connsiteY15" fmla="*/ 509951 h 1224106"/>
                <a:gd name="connsiteX16" fmla="*/ 777564 w 1362026"/>
                <a:gd name="connsiteY16" fmla="*/ 415683 h 1224106"/>
                <a:gd name="connsiteX17" fmla="*/ 666922 w 1362026"/>
                <a:gd name="connsiteY17" fmla="*/ 396830 h 1224106"/>
                <a:gd name="connsiteX18" fmla="*/ 610361 w 1362026"/>
                <a:gd name="connsiteY18" fmla="*/ 455771 h 1224106"/>
                <a:gd name="connsiteX19" fmla="*/ 504187 w 1362026"/>
                <a:gd name="connsiteY19" fmla="*/ 632500 h 1224106"/>
                <a:gd name="connsiteX20" fmla="*/ 343931 w 1362026"/>
                <a:gd name="connsiteY20" fmla="*/ 868170 h 1224106"/>
                <a:gd name="connsiteX21" fmla="*/ 176532 w 1362026"/>
                <a:gd name="connsiteY21" fmla="*/ 1070797 h 1224106"/>
                <a:gd name="connsiteX22" fmla="*/ 0 w 1362026"/>
                <a:gd name="connsiteY22" fmla="*/ 1224106 h 1224106"/>
                <a:gd name="connsiteX0" fmla="*/ 1362026 w 1362026"/>
                <a:gd name="connsiteY0" fmla="*/ 293135 h 1224106"/>
                <a:gd name="connsiteX1" fmla="*/ 1239478 w 1362026"/>
                <a:gd name="connsiteY1" fmla="*/ 227147 h 1224106"/>
                <a:gd name="connsiteX2" fmla="*/ 1081603 w 1362026"/>
                <a:gd name="connsiteY2" fmla="*/ 95074 h 1224106"/>
                <a:gd name="connsiteX3" fmla="*/ 914400 w 1362026"/>
                <a:gd name="connsiteY3" fmla="*/ 806 h 1224106"/>
                <a:gd name="connsiteX4" fmla="*/ 829657 w 1362026"/>
                <a:gd name="connsiteY4" fmla="*/ 57563 h 1224106"/>
                <a:gd name="connsiteX5" fmla="*/ 739955 w 1362026"/>
                <a:gd name="connsiteY5" fmla="*/ 191821 h 1224106"/>
                <a:gd name="connsiteX6" fmla="*/ 721102 w 1362026"/>
                <a:gd name="connsiteY6" fmla="*/ 279044 h 1224106"/>
                <a:gd name="connsiteX7" fmla="*/ 796418 w 1362026"/>
                <a:gd name="connsiteY7" fmla="*/ 359122 h 1224106"/>
                <a:gd name="connsiteX8" fmla="*/ 994381 w 1362026"/>
                <a:gd name="connsiteY8" fmla="*/ 467678 h 1224106"/>
                <a:gd name="connsiteX9" fmla="*/ 1135783 w 1362026"/>
                <a:gd name="connsiteY9" fmla="*/ 425110 h 1224106"/>
                <a:gd name="connsiteX10" fmla="*/ 1239478 w 1362026"/>
                <a:gd name="connsiteY10" fmla="*/ 519378 h 1224106"/>
                <a:gd name="connsiteX11" fmla="*/ 1211197 w 1362026"/>
                <a:gd name="connsiteY11" fmla="*/ 670207 h 1224106"/>
                <a:gd name="connsiteX12" fmla="*/ 1088747 w 1362026"/>
                <a:gd name="connsiteY12" fmla="*/ 712480 h 1224106"/>
                <a:gd name="connsiteX13" fmla="*/ 999145 w 1362026"/>
                <a:gd name="connsiteY13" fmla="*/ 646787 h 1224106"/>
                <a:gd name="connsiteX14" fmla="*/ 984954 w 1362026"/>
                <a:gd name="connsiteY14" fmla="*/ 547658 h 1224106"/>
                <a:gd name="connsiteX15" fmla="*/ 937820 w 1362026"/>
                <a:gd name="connsiteY15" fmla="*/ 509951 h 1224106"/>
                <a:gd name="connsiteX16" fmla="*/ 777564 w 1362026"/>
                <a:gd name="connsiteY16" fmla="*/ 415683 h 1224106"/>
                <a:gd name="connsiteX17" fmla="*/ 666922 w 1362026"/>
                <a:gd name="connsiteY17" fmla="*/ 396830 h 1224106"/>
                <a:gd name="connsiteX18" fmla="*/ 610361 w 1362026"/>
                <a:gd name="connsiteY18" fmla="*/ 455771 h 1224106"/>
                <a:gd name="connsiteX19" fmla="*/ 504187 w 1362026"/>
                <a:gd name="connsiteY19" fmla="*/ 632500 h 1224106"/>
                <a:gd name="connsiteX20" fmla="*/ 343931 w 1362026"/>
                <a:gd name="connsiteY20" fmla="*/ 868170 h 1224106"/>
                <a:gd name="connsiteX21" fmla="*/ 176532 w 1362026"/>
                <a:gd name="connsiteY21" fmla="*/ 1070797 h 1224106"/>
                <a:gd name="connsiteX22" fmla="*/ 0 w 1362026"/>
                <a:gd name="connsiteY22" fmla="*/ 1224106 h 1224106"/>
                <a:gd name="connsiteX0" fmla="*/ 1362026 w 1362026"/>
                <a:gd name="connsiteY0" fmla="*/ 293135 h 1224106"/>
                <a:gd name="connsiteX1" fmla="*/ 1239478 w 1362026"/>
                <a:gd name="connsiteY1" fmla="*/ 227147 h 1224106"/>
                <a:gd name="connsiteX2" fmla="*/ 1081603 w 1362026"/>
                <a:gd name="connsiteY2" fmla="*/ 95074 h 1224106"/>
                <a:gd name="connsiteX3" fmla="*/ 914400 w 1362026"/>
                <a:gd name="connsiteY3" fmla="*/ 806 h 1224106"/>
                <a:gd name="connsiteX4" fmla="*/ 829657 w 1362026"/>
                <a:gd name="connsiteY4" fmla="*/ 57563 h 1224106"/>
                <a:gd name="connsiteX5" fmla="*/ 739955 w 1362026"/>
                <a:gd name="connsiteY5" fmla="*/ 191821 h 1224106"/>
                <a:gd name="connsiteX6" fmla="*/ 721102 w 1362026"/>
                <a:gd name="connsiteY6" fmla="*/ 279044 h 1224106"/>
                <a:gd name="connsiteX7" fmla="*/ 796418 w 1362026"/>
                <a:gd name="connsiteY7" fmla="*/ 359122 h 1224106"/>
                <a:gd name="connsiteX8" fmla="*/ 994381 w 1362026"/>
                <a:gd name="connsiteY8" fmla="*/ 467678 h 1224106"/>
                <a:gd name="connsiteX9" fmla="*/ 1142927 w 1362026"/>
                <a:gd name="connsiteY9" fmla="*/ 434635 h 1224106"/>
                <a:gd name="connsiteX10" fmla="*/ 1239478 w 1362026"/>
                <a:gd name="connsiteY10" fmla="*/ 519378 h 1224106"/>
                <a:gd name="connsiteX11" fmla="*/ 1211197 w 1362026"/>
                <a:gd name="connsiteY11" fmla="*/ 670207 h 1224106"/>
                <a:gd name="connsiteX12" fmla="*/ 1088747 w 1362026"/>
                <a:gd name="connsiteY12" fmla="*/ 712480 h 1224106"/>
                <a:gd name="connsiteX13" fmla="*/ 999145 w 1362026"/>
                <a:gd name="connsiteY13" fmla="*/ 646787 h 1224106"/>
                <a:gd name="connsiteX14" fmla="*/ 984954 w 1362026"/>
                <a:gd name="connsiteY14" fmla="*/ 547658 h 1224106"/>
                <a:gd name="connsiteX15" fmla="*/ 937820 w 1362026"/>
                <a:gd name="connsiteY15" fmla="*/ 509951 h 1224106"/>
                <a:gd name="connsiteX16" fmla="*/ 777564 w 1362026"/>
                <a:gd name="connsiteY16" fmla="*/ 415683 h 1224106"/>
                <a:gd name="connsiteX17" fmla="*/ 666922 w 1362026"/>
                <a:gd name="connsiteY17" fmla="*/ 396830 h 1224106"/>
                <a:gd name="connsiteX18" fmla="*/ 610361 w 1362026"/>
                <a:gd name="connsiteY18" fmla="*/ 455771 h 1224106"/>
                <a:gd name="connsiteX19" fmla="*/ 504187 w 1362026"/>
                <a:gd name="connsiteY19" fmla="*/ 632500 h 1224106"/>
                <a:gd name="connsiteX20" fmla="*/ 343931 w 1362026"/>
                <a:gd name="connsiteY20" fmla="*/ 868170 h 1224106"/>
                <a:gd name="connsiteX21" fmla="*/ 176532 w 1362026"/>
                <a:gd name="connsiteY21" fmla="*/ 1070797 h 1224106"/>
                <a:gd name="connsiteX22" fmla="*/ 0 w 1362026"/>
                <a:gd name="connsiteY22" fmla="*/ 1224106 h 1224106"/>
                <a:gd name="connsiteX0" fmla="*/ 1362026 w 1362026"/>
                <a:gd name="connsiteY0" fmla="*/ 293135 h 1224106"/>
                <a:gd name="connsiteX1" fmla="*/ 1239478 w 1362026"/>
                <a:gd name="connsiteY1" fmla="*/ 227147 h 1224106"/>
                <a:gd name="connsiteX2" fmla="*/ 1081603 w 1362026"/>
                <a:gd name="connsiteY2" fmla="*/ 95074 h 1224106"/>
                <a:gd name="connsiteX3" fmla="*/ 914400 w 1362026"/>
                <a:gd name="connsiteY3" fmla="*/ 806 h 1224106"/>
                <a:gd name="connsiteX4" fmla="*/ 829657 w 1362026"/>
                <a:gd name="connsiteY4" fmla="*/ 57563 h 1224106"/>
                <a:gd name="connsiteX5" fmla="*/ 739955 w 1362026"/>
                <a:gd name="connsiteY5" fmla="*/ 191821 h 1224106"/>
                <a:gd name="connsiteX6" fmla="*/ 721102 w 1362026"/>
                <a:gd name="connsiteY6" fmla="*/ 279044 h 1224106"/>
                <a:gd name="connsiteX7" fmla="*/ 796418 w 1362026"/>
                <a:gd name="connsiteY7" fmla="*/ 359122 h 1224106"/>
                <a:gd name="connsiteX8" fmla="*/ 994381 w 1362026"/>
                <a:gd name="connsiteY8" fmla="*/ 467678 h 1224106"/>
                <a:gd name="connsiteX9" fmla="*/ 1142927 w 1362026"/>
                <a:gd name="connsiteY9" fmla="*/ 434635 h 1224106"/>
                <a:gd name="connsiteX10" fmla="*/ 1241860 w 1362026"/>
                <a:gd name="connsiteY10" fmla="*/ 538428 h 1224106"/>
                <a:gd name="connsiteX11" fmla="*/ 1211197 w 1362026"/>
                <a:gd name="connsiteY11" fmla="*/ 670207 h 1224106"/>
                <a:gd name="connsiteX12" fmla="*/ 1088747 w 1362026"/>
                <a:gd name="connsiteY12" fmla="*/ 712480 h 1224106"/>
                <a:gd name="connsiteX13" fmla="*/ 999145 w 1362026"/>
                <a:gd name="connsiteY13" fmla="*/ 646787 h 1224106"/>
                <a:gd name="connsiteX14" fmla="*/ 984954 w 1362026"/>
                <a:gd name="connsiteY14" fmla="*/ 547658 h 1224106"/>
                <a:gd name="connsiteX15" fmla="*/ 937820 w 1362026"/>
                <a:gd name="connsiteY15" fmla="*/ 509951 h 1224106"/>
                <a:gd name="connsiteX16" fmla="*/ 777564 w 1362026"/>
                <a:gd name="connsiteY16" fmla="*/ 415683 h 1224106"/>
                <a:gd name="connsiteX17" fmla="*/ 666922 w 1362026"/>
                <a:gd name="connsiteY17" fmla="*/ 396830 h 1224106"/>
                <a:gd name="connsiteX18" fmla="*/ 610361 w 1362026"/>
                <a:gd name="connsiteY18" fmla="*/ 455771 h 1224106"/>
                <a:gd name="connsiteX19" fmla="*/ 504187 w 1362026"/>
                <a:gd name="connsiteY19" fmla="*/ 632500 h 1224106"/>
                <a:gd name="connsiteX20" fmla="*/ 343931 w 1362026"/>
                <a:gd name="connsiteY20" fmla="*/ 868170 h 1224106"/>
                <a:gd name="connsiteX21" fmla="*/ 176532 w 1362026"/>
                <a:gd name="connsiteY21" fmla="*/ 1070797 h 1224106"/>
                <a:gd name="connsiteX22" fmla="*/ 0 w 1362026"/>
                <a:gd name="connsiteY22" fmla="*/ 1224106 h 1224106"/>
                <a:gd name="connsiteX0" fmla="*/ 1362026 w 1362026"/>
                <a:gd name="connsiteY0" fmla="*/ 293135 h 1224106"/>
                <a:gd name="connsiteX1" fmla="*/ 1239478 w 1362026"/>
                <a:gd name="connsiteY1" fmla="*/ 227147 h 1224106"/>
                <a:gd name="connsiteX2" fmla="*/ 1081603 w 1362026"/>
                <a:gd name="connsiteY2" fmla="*/ 95074 h 1224106"/>
                <a:gd name="connsiteX3" fmla="*/ 914400 w 1362026"/>
                <a:gd name="connsiteY3" fmla="*/ 806 h 1224106"/>
                <a:gd name="connsiteX4" fmla="*/ 829657 w 1362026"/>
                <a:gd name="connsiteY4" fmla="*/ 57563 h 1224106"/>
                <a:gd name="connsiteX5" fmla="*/ 739955 w 1362026"/>
                <a:gd name="connsiteY5" fmla="*/ 191821 h 1224106"/>
                <a:gd name="connsiteX6" fmla="*/ 721102 w 1362026"/>
                <a:gd name="connsiteY6" fmla="*/ 279044 h 1224106"/>
                <a:gd name="connsiteX7" fmla="*/ 796418 w 1362026"/>
                <a:gd name="connsiteY7" fmla="*/ 359122 h 1224106"/>
                <a:gd name="connsiteX8" fmla="*/ 994381 w 1362026"/>
                <a:gd name="connsiteY8" fmla="*/ 467678 h 1224106"/>
                <a:gd name="connsiteX9" fmla="*/ 1152452 w 1362026"/>
                <a:gd name="connsiteY9" fmla="*/ 444160 h 1224106"/>
                <a:gd name="connsiteX10" fmla="*/ 1241860 w 1362026"/>
                <a:gd name="connsiteY10" fmla="*/ 538428 h 1224106"/>
                <a:gd name="connsiteX11" fmla="*/ 1211197 w 1362026"/>
                <a:gd name="connsiteY11" fmla="*/ 670207 h 1224106"/>
                <a:gd name="connsiteX12" fmla="*/ 1088747 w 1362026"/>
                <a:gd name="connsiteY12" fmla="*/ 712480 h 1224106"/>
                <a:gd name="connsiteX13" fmla="*/ 999145 w 1362026"/>
                <a:gd name="connsiteY13" fmla="*/ 646787 h 1224106"/>
                <a:gd name="connsiteX14" fmla="*/ 984954 w 1362026"/>
                <a:gd name="connsiteY14" fmla="*/ 547658 h 1224106"/>
                <a:gd name="connsiteX15" fmla="*/ 937820 w 1362026"/>
                <a:gd name="connsiteY15" fmla="*/ 509951 h 1224106"/>
                <a:gd name="connsiteX16" fmla="*/ 777564 w 1362026"/>
                <a:gd name="connsiteY16" fmla="*/ 415683 h 1224106"/>
                <a:gd name="connsiteX17" fmla="*/ 666922 w 1362026"/>
                <a:gd name="connsiteY17" fmla="*/ 396830 h 1224106"/>
                <a:gd name="connsiteX18" fmla="*/ 610361 w 1362026"/>
                <a:gd name="connsiteY18" fmla="*/ 455771 h 1224106"/>
                <a:gd name="connsiteX19" fmla="*/ 504187 w 1362026"/>
                <a:gd name="connsiteY19" fmla="*/ 632500 h 1224106"/>
                <a:gd name="connsiteX20" fmla="*/ 343931 w 1362026"/>
                <a:gd name="connsiteY20" fmla="*/ 868170 h 1224106"/>
                <a:gd name="connsiteX21" fmla="*/ 176532 w 1362026"/>
                <a:gd name="connsiteY21" fmla="*/ 1070797 h 1224106"/>
                <a:gd name="connsiteX22" fmla="*/ 0 w 1362026"/>
                <a:gd name="connsiteY22" fmla="*/ 1224106 h 1224106"/>
                <a:gd name="connsiteX0" fmla="*/ 1376313 w 1376313"/>
                <a:gd name="connsiteY0" fmla="*/ 271704 h 1224106"/>
                <a:gd name="connsiteX1" fmla="*/ 1239478 w 1376313"/>
                <a:gd name="connsiteY1" fmla="*/ 227147 h 1224106"/>
                <a:gd name="connsiteX2" fmla="*/ 1081603 w 1376313"/>
                <a:gd name="connsiteY2" fmla="*/ 95074 h 1224106"/>
                <a:gd name="connsiteX3" fmla="*/ 914400 w 1376313"/>
                <a:gd name="connsiteY3" fmla="*/ 806 h 1224106"/>
                <a:gd name="connsiteX4" fmla="*/ 829657 w 1376313"/>
                <a:gd name="connsiteY4" fmla="*/ 57563 h 1224106"/>
                <a:gd name="connsiteX5" fmla="*/ 739955 w 1376313"/>
                <a:gd name="connsiteY5" fmla="*/ 191821 h 1224106"/>
                <a:gd name="connsiteX6" fmla="*/ 721102 w 1376313"/>
                <a:gd name="connsiteY6" fmla="*/ 279044 h 1224106"/>
                <a:gd name="connsiteX7" fmla="*/ 796418 w 1376313"/>
                <a:gd name="connsiteY7" fmla="*/ 359122 h 1224106"/>
                <a:gd name="connsiteX8" fmla="*/ 994381 w 1376313"/>
                <a:gd name="connsiteY8" fmla="*/ 467678 h 1224106"/>
                <a:gd name="connsiteX9" fmla="*/ 1152452 w 1376313"/>
                <a:gd name="connsiteY9" fmla="*/ 444160 h 1224106"/>
                <a:gd name="connsiteX10" fmla="*/ 1241860 w 1376313"/>
                <a:gd name="connsiteY10" fmla="*/ 538428 h 1224106"/>
                <a:gd name="connsiteX11" fmla="*/ 1211197 w 1376313"/>
                <a:gd name="connsiteY11" fmla="*/ 670207 h 1224106"/>
                <a:gd name="connsiteX12" fmla="*/ 1088747 w 1376313"/>
                <a:gd name="connsiteY12" fmla="*/ 712480 h 1224106"/>
                <a:gd name="connsiteX13" fmla="*/ 999145 w 1376313"/>
                <a:gd name="connsiteY13" fmla="*/ 646787 h 1224106"/>
                <a:gd name="connsiteX14" fmla="*/ 984954 w 1376313"/>
                <a:gd name="connsiteY14" fmla="*/ 547658 h 1224106"/>
                <a:gd name="connsiteX15" fmla="*/ 937820 w 1376313"/>
                <a:gd name="connsiteY15" fmla="*/ 509951 h 1224106"/>
                <a:gd name="connsiteX16" fmla="*/ 777564 w 1376313"/>
                <a:gd name="connsiteY16" fmla="*/ 415683 h 1224106"/>
                <a:gd name="connsiteX17" fmla="*/ 666922 w 1376313"/>
                <a:gd name="connsiteY17" fmla="*/ 396830 h 1224106"/>
                <a:gd name="connsiteX18" fmla="*/ 610361 w 1376313"/>
                <a:gd name="connsiteY18" fmla="*/ 455771 h 1224106"/>
                <a:gd name="connsiteX19" fmla="*/ 504187 w 1376313"/>
                <a:gd name="connsiteY19" fmla="*/ 632500 h 1224106"/>
                <a:gd name="connsiteX20" fmla="*/ 343931 w 1376313"/>
                <a:gd name="connsiteY20" fmla="*/ 868170 h 1224106"/>
                <a:gd name="connsiteX21" fmla="*/ 176532 w 1376313"/>
                <a:gd name="connsiteY21" fmla="*/ 1070797 h 1224106"/>
                <a:gd name="connsiteX22" fmla="*/ 0 w 1376313"/>
                <a:gd name="connsiteY22" fmla="*/ 1224106 h 1224106"/>
                <a:gd name="connsiteX0" fmla="*/ 1376313 w 1376313"/>
                <a:gd name="connsiteY0" fmla="*/ 270973 h 1223375"/>
                <a:gd name="connsiteX1" fmla="*/ 1239478 w 1376313"/>
                <a:gd name="connsiteY1" fmla="*/ 226416 h 1223375"/>
                <a:gd name="connsiteX2" fmla="*/ 1081603 w 1376313"/>
                <a:gd name="connsiteY2" fmla="*/ 94343 h 1223375"/>
                <a:gd name="connsiteX3" fmla="*/ 914400 w 1376313"/>
                <a:gd name="connsiteY3" fmla="*/ 75 h 1223375"/>
                <a:gd name="connsiteX4" fmla="*/ 812988 w 1376313"/>
                <a:gd name="connsiteY4" fmla="*/ 80645 h 1223375"/>
                <a:gd name="connsiteX5" fmla="*/ 739955 w 1376313"/>
                <a:gd name="connsiteY5" fmla="*/ 191090 h 1223375"/>
                <a:gd name="connsiteX6" fmla="*/ 721102 w 1376313"/>
                <a:gd name="connsiteY6" fmla="*/ 278313 h 1223375"/>
                <a:gd name="connsiteX7" fmla="*/ 796418 w 1376313"/>
                <a:gd name="connsiteY7" fmla="*/ 358391 h 1223375"/>
                <a:gd name="connsiteX8" fmla="*/ 994381 w 1376313"/>
                <a:gd name="connsiteY8" fmla="*/ 466947 h 1223375"/>
                <a:gd name="connsiteX9" fmla="*/ 1152452 w 1376313"/>
                <a:gd name="connsiteY9" fmla="*/ 443429 h 1223375"/>
                <a:gd name="connsiteX10" fmla="*/ 1241860 w 1376313"/>
                <a:gd name="connsiteY10" fmla="*/ 537697 h 1223375"/>
                <a:gd name="connsiteX11" fmla="*/ 1211197 w 1376313"/>
                <a:gd name="connsiteY11" fmla="*/ 669476 h 1223375"/>
                <a:gd name="connsiteX12" fmla="*/ 1088747 w 1376313"/>
                <a:gd name="connsiteY12" fmla="*/ 711749 h 1223375"/>
                <a:gd name="connsiteX13" fmla="*/ 999145 w 1376313"/>
                <a:gd name="connsiteY13" fmla="*/ 646056 h 1223375"/>
                <a:gd name="connsiteX14" fmla="*/ 984954 w 1376313"/>
                <a:gd name="connsiteY14" fmla="*/ 546927 h 1223375"/>
                <a:gd name="connsiteX15" fmla="*/ 937820 w 1376313"/>
                <a:gd name="connsiteY15" fmla="*/ 509220 h 1223375"/>
                <a:gd name="connsiteX16" fmla="*/ 777564 w 1376313"/>
                <a:gd name="connsiteY16" fmla="*/ 414952 h 1223375"/>
                <a:gd name="connsiteX17" fmla="*/ 666922 w 1376313"/>
                <a:gd name="connsiteY17" fmla="*/ 396099 h 1223375"/>
                <a:gd name="connsiteX18" fmla="*/ 610361 w 1376313"/>
                <a:gd name="connsiteY18" fmla="*/ 455040 h 1223375"/>
                <a:gd name="connsiteX19" fmla="*/ 504187 w 1376313"/>
                <a:gd name="connsiteY19" fmla="*/ 631769 h 1223375"/>
                <a:gd name="connsiteX20" fmla="*/ 343931 w 1376313"/>
                <a:gd name="connsiteY20" fmla="*/ 867439 h 1223375"/>
                <a:gd name="connsiteX21" fmla="*/ 176532 w 1376313"/>
                <a:gd name="connsiteY21" fmla="*/ 1070066 h 1223375"/>
                <a:gd name="connsiteX22" fmla="*/ 0 w 1376313"/>
                <a:gd name="connsiteY22" fmla="*/ 1223375 h 1223375"/>
                <a:gd name="connsiteX0" fmla="*/ 1376313 w 1376313"/>
                <a:gd name="connsiteY0" fmla="*/ 232982 h 1185384"/>
                <a:gd name="connsiteX1" fmla="*/ 1239478 w 1376313"/>
                <a:gd name="connsiteY1" fmla="*/ 188425 h 1185384"/>
                <a:gd name="connsiteX2" fmla="*/ 1081603 w 1376313"/>
                <a:gd name="connsiteY2" fmla="*/ 56352 h 1185384"/>
                <a:gd name="connsiteX3" fmla="*/ 895350 w 1376313"/>
                <a:gd name="connsiteY3" fmla="*/ 184 h 1185384"/>
                <a:gd name="connsiteX4" fmla="*/ 812988 w 1376313"/>
                <a:gd name="connsiteY4" fmla="*/ 42654 h 1185384"/>
                <a:gd name="connsiteX5" fmla="*/ 739955 w 1376313"/>
                <a:gd name="connsiteY5" fmla="*/ 153099 h 1185384"/>
                <a:gd name="connsiteX6" fmla="*/ 721102 w 1376313"/>
                <a:gd name="connsiteY6" fmla="*/ 240322 h 1185384"/>
                <a:gd name="connsiteX7" fmla="*/ 796418 w 1376313"/>
                <a:gd name="connsiteY7" fmla="*/ 320400 h 1185384"/>
                <a:gd name="connsiteX8" fmla="*/ 994381 w 1376313"/>
                <a:gd name="connsiteY8" fmla="*/ 428956 h 1185384"/>
                <a:gd name="connsiteX9" fmla="*/ 1152452 w 1376313"/>
                <a:gd name="connsiteY9" fmla="*/ 405438 h 1185384"/>
                <a:gd name="connsiteX10" fmla="*/ 1241860 w 1376313"/>
                <a:gd name="connsiteY10" fmla="*/ 499706 h 1185384"/>
                <a:gd name="connsiteX11" fmla="*/ 1211197 w 1376313"/>
                <a:gd name="connsiteY11" fmla="*/ 631485 h 1185384"/>
                <a:gd name="connsiteX12" fmla="*/ 1088747 w 1376313"/>
                <a:gd name="connsiteY12" fmla="*/ 673758 h 1185384"/>
                <a:gd name="connsiteX13" fmla="*/ 999145 w 1376313"/>
                <a:gd name="connsiteY13" fmla="*/ 608065 h 1185384"/>
                <a:gd name="connsiteX14" fmla="*/ 984954 w 1376313"/>
                <a:gd name="connsiteY14" fmla="*/ 508936 h 1185384"/>
                <a:gd name="connsiteX15" fmla="*/ 937820 w 1376313"/>
                <a:gd name="connsiteY15" fmla="*/ 471229 h 1185384"/>
                <a:gd name="connsiteX16" fmla="*/ 777564 w 1376313"/>
                <a:gd name="connsiteY16" fmla="*/ 376961 h 1185384"/>
                <a:gd name="connsiteX17" fmla="*/ 666922 w 1376313"/>
                <a:gd name="connsiteY17" fmla="*/ 358108 h 1185384"/>
                <a:gd name="connsiteX18" fmla="*/ 610361 w 1376313"/>
                <a:gd name="connsiteY18" fmla="*/ 417049 h 1185384"/>
                <a:gd name="connsiteX19" fmla="*/ 504187 w 1376313"/>
                <a:gd name="connsiteY19" fmla="*/ 593778 h 1185384"/>
                <a:gd name="connsiteX20" fmla="*/ 343931 w 1376313"/>
                <a:gd name="connsiteY20" fmla="*/ 829448 h 1185384"/>
                <a:gd name="connsiteX21" fmla="*/ 176532 w 1376313"/>
                <a:gd name="connsiteY21" fmla="*/ 1032075 h 1185384"/>
                <a:gd name="connsiteX22" fmla="*/ 0 w 1376313"/>
                <a:gd name="connsiteY22" fmla="*/ 1185384 h 1185384"/>
                <a:gd name="connsiteX0" fmla="*/ 1376313 w 1376313"/>
                <a:gd name="connsiteY0" fmla="*/ 234627 h 1187029"/>
                <a:gd name="connsiteX1" fmla="*/ 1239478 w 1376313"/>
                <a:gd name="connsiteY1" fmla="*/ 190070 h 1187029"/>
                <a:gd name="connsiteX2" fmla="*/ 1055409 w 1376313"/>
                <a:gd name="connsiteY2" fmla="*/ 98478 h 1187029"/>
                <a:gd name="connsiteX3" fmla="*/ 895350 w 1376313"/>
                <a:gd name="connsiteY3" fmla="*/ 1829 h 1187029"/>
                <a:gd name="connsiteX4" fmla="*/ 812988 w 1376313"/>
                <a:gd name="connsiteY4" fmla="*/ 44299 h 1187029"/>
                <a:gd name="connsiteX5" fmla="*/ 739955 w 1376313"/>
                <a:gd name="connsiteY5" fmla="*/ 154744 h 1187029"/>
                <a:gd name="connsiteX6" fmla="*/ 721102 w 1376313"/>
                <a:gd name="connsiteY6" fmla="*/ 241967 h 1187029"/>
                <a:gd name="connsiteX7" fmla="*/ 796418 w 1376313"/>
                <a:gd name="connsiteY7" fmla="*/ 322045 h 1187029"/>
                <a:gd name="connsiteX8" fmla="*/ 994381 w 1376313"/>
                <a:gd name="connsiteY8" fmla="*/ 430601 h 1187029"/>
                <a:gd name="connsiteX9" fmla="*/ 1152452 w 1376313"/>
                <a:gd name="connsiteY9" fmla="*/ 407083 h 1187029"/>
                <a:gd name="connsiteX10" fmla="*/ 1241860 w 1376313"/>
                <a:gd name="connsiteY10" fmla="*/ 501351 h 1187029"/>
                <a:gd name="connsiteX11" fmla="*/ 1211197 w 1376313"/>
                <a:gd name="connsiteY11" fmla="*/ 633130 h 1187029"/>
                <a:gd name="connsiteX12" fmla="*/ 1088747 w 1376313"/>
                <a:gd name="connsiteY12" fmla="*/ 675403 h 1187029"/>
                <a:gd name="connsiteX13" fmla="*/ 999145 w 1376313"/>
                <a:gd name="connsiteY13" fmla="*/ 609710 h 1187029"/>
                <a:gd name="connsiteX14" fmla="*/ 984954 w 1376313"/>
                <a:gd name="connsiteY14" fmla="*/ 510581 h 1187029"/>
                <a:gd name="connsiteX15" fmla="*/ 937820 w 1376313"/>
                <a:gd name="connsiteY15" fmla="*/ 472874 h 1187029"/>
                <a:gd name="connsiteX16" fmla="*/ 777564 w 1376313"/>
                <a:gd name="connsiteY16" fmla="*/ 378606 h 1187029"/>
                <a:gd name="connsiteX17" fmla="*/ 666922 w 1376313"/>
                <a:gd name="connsiteY17" fmla="*/ 359753 h 1187029"/>
                <a:gd name="connsiteX18" fmla="*/ 610361 w 1376313"/>
                <a:gd name="connsiteY18" fmla="*/ 418694 h 1187029"/>
                <a:gd name="connsiteX19" fmla="*/ 504187 w 1376313"/>
                <a:gd name="connsiteY19" fmla="*/ 595423 h 1187029"/>
                <a:gd name="connsiteX20" fmla="*/ 343931 w 1376313"/>
                <a:gd name="connsiteY20" fmla="*/ 831093 h 1187029"/>
                <a:gd name="connsiteX21" fmla="*/ 176532 w 1376313"/>
                <a:gd name="connsiteY21" fmla="*/ 1033720 h 1187029"/>
                <a:gd name="connsiteX22" fmla="*/ 0 w 1376313"/>
                <a:gd name="connsiteY22" fmla="*/ 1187029 h 1187029"/>
                <a:gd name="connsiteX0" fmla="*/ 1388220 w 1388220"/>
                <a:gd name="connsiteY0" fmla="*/ 213195 h 1187029"/>
                <a:gd name="connsiteX1" fmla="*/ 1239478 w 1388220"/>
                <a:gd name="connsiteY1" fmla="*/ 190070 h 1187029"/>
                <a:gd name="connsiteX2" fmla="*/ 1055409 w 1388220"/>
                <a:gd name="connsiteY2" fmla="*/ 98478 h 1187029"/>
                <a:gd name="connsiteX3" fmla="*/ 895350 w 1388220"/>
                <a:gd name="connsiteY3" fmla="*/ 1829 h 1187029"/>
                <a:gd name="connsiteX4" fmla="*/ 812988 w 1388220"/>
                <a:gd name="connsiteY4" fmla="*/ 44299 h 1187029"/>
                <a:gd name="connsiteX5" fmla="*/ 739955 w 1388220"/>
                <a:gd name="connsiteY5" fmla="*/ 154744 h 1187029"/>
                <a:gd name="connsiteX6" fmla="*/ 721102 w 1388220"/>
                <a:gd name="connsiteY6" fmla="*/ 241967 h 1187029"/>
                <a:gd name="connsiteX7" fmla="*/ 796418 w 1388220"/>
                <a:gd name="connsiteY7" fmla="*/ 322045 h 1187029"/>
                <a:gd name="connsiteX8" fmla="*/ 994381 w 1388220"/>
                <a:gd name="connsiteY8" fmla="*/ 430601 h 1187029"/>
                <a:gd name="connsiteX9" fmla="*/ 1152452 w 1388220"/>
                <a:gd name="connsiteY9" fmla="*/ 407083 h 1187029"/>
                <a:gd name="connsiteX10" fmla="*/ 1241860 w 1388220"/>
                <a:gd name="connsiteY10" fmla="*/ 501351 h 1187029"/>
                <a:gd name="connsiteX11" fmla="*/ 1211197 w 1388220"/>
                <a:gd name="connsiteY11" fmla="*/ 633130 h 1187029"/>
                <a:gd name="connsiteX12" fmla="*/ 1088747 w 1388220"/>
                <a:gd name="connsiteY12" fmla="*/ 675403 h 1187029"/>
                <a:gd name="connsiteX13" fmla="*/ 999145 w 1388220"/>
                <a:gd name="connsiteY13" fmla="*/ 609710 h 1187029"/>
                <a:gd name="connsiteX14" fmla="*/ 984954 w 1388220"/>
                <a:gd name="connsiteY14" fmla="*/ 510581 h 1187029"/>
                <a:gd name="connsiteX15" fmla="*/ 937820 w 1388220"/>
                <a:gd name="connsiteY15" fmla="*/ 472874 h 1187029"/>
                <a:gd name="connsiteX16" fmla="*/ 777564 w 1388220"/>
                <a:gd name="connsiteY16" fmla="*/ 378606 h 1187029"/>
                <a:gd name="connsiteX17" fmla="*/ 666922 w 1388220"/>
                <a:gd name="connsiteY17" fmla="*/ 359753 h 1187029"/>
                <a:gd name="connsiteX18" fmla="*/ 610361 w 1388220"/>
                <a:gd name="connsiteY18" fmla="*/ 418694 h 1187029"/>
                <a:gd name="connsiteX19" fmla="*/ 504187 w 1388220"/>
                <a:gd name="connsiteY19" fmla="*/ 595423 h 1187029"/>
                <a:gd name="connsiteX20" fmla="*/ 343931 w 1388220"/>
                <a:gd name="connsiteY20" fmla="*/ 831093 h 1187029"/>
                <a:gd name="connsiteX21" fmla="*/ 176532 w 1388220"/>
                <a:gd name="connsiteY21" fmla="*/ 1033720 h 1187029"/>
                <a:gd name="connsiteX22" fmla="*/ 0 w 1388220"/>
                <a:gd name="connsiteY22" fmla="*/ 1187029 h 1187029"/>
                <a:gd name="connsiteX0" fmla="*/ 1388220 w 1388220"/>
                <a:gd name="connsiteY0" fmla="*/ 213195 h 1187029"/>
                <a:gd name="connsiteX1" fmla="*/ 1239478 w 1388220"/>
                <a:gd name="connsiteY1" fmla="*/ 190070 h 1187029"/>
                <a:gd name="connsiteX2" fmla="*/ 1055409 w 1388220"/>
                <a:gd name="connsiteY2" fmla="*/ 98478 h 1187029"/>
                <a:gd name="connsiteX3" fmla="*/ 895350 w 1388220"/>
                <a:gd name="connsiteY3" fmla="*/ 1829 h 1187029"/>
                <a:gd name="connsiteX4" fmla="*/ 812988 w 1388220"/>
                <a:gd name="connsiteY4" fmla="*/ 44299 h 1187029"/>
                <a:gd name="connsiteX5" fmla="*/ 739955 w 1388220"/>
                <a:gd name="connsiteY5" fmla="*/ 154744 h 1187029"/>
                <a:gd name="connsiteX6" fmla="*/ 721102 w 1388220"/>
                <a:gd name="connsiteY6" fmla="*/ 241967 h 1187029"/>
                <a:gd name="connsiteX7" fmla="*/ 796418 w 1388220"/>
                <a:gd name="connsiteY7" fmla="*/ 322045 h 1187029"/>
                <a:gd name="connsiteX8" fmla="*/ 994381 w 1388220"/>
                <a:gd name="connsiteY8" fmla="*/ 430601 h 1187029"/>
                <a:gd name="connsiteX9" fmla="*/ 1152452 w 1388220"/>
                <a:gd name="connsiteY9" fmla="*/ 407083 h 1187029"/>
                <a:gd name="connsiteX10" fmla="*/ 1241860 w 1388220"/>
                <a:gd name="connsiteY10" fmla="*/ 501351 h 1187029"/>
                <a:gd name="connsiteX11" fmla="*/ 1211197 w 1388220"/>
                <a:gd name="connsiteY11" fmla="*/ 633130 h 1187029"/>
                <a:gd name="connsiteX12" fmla="*/ 1088747 w 1388220"/>
                <a:gd name="connsiteY12" fmla="*/ 675403 h 1187029"/>
                <a:gd name="connsiteX13" fmla="*/ 999145 w 1388220"/>
                <a:gd name="connsiteY13" fmla="*/ 609710 h 1187029"/>
                <a:gd name="connsiteX14" fmla="*/ 984954 w 1388220"/>
                <a:gd name="connsiteY14" fmla="*/ 510581 h 1187029"/>
                <a:gd name="connsiteX15" fmla="*/ 937820 w 1388220"/>
                <a:gd name="connsiteY15" fmla="*/ 472874 h 1187029"/>
                <a:gd name="connsiteX16" fmla="*/ 777564 w 1388220"/>
                <a:gd name="connsiteY16" fmla="*/ 378606 h 1187029"/>
                <a:gd name="connsiteX17" fmla="*/ 666922 w 1388220"/>
                <a:gd name="connsiteY17" fmla="*/ 359753 h 1187029"/>
                <a:gd name="connsiteX18" fmla="*/ 610361 w 1388220"/>
                <a:gd name="connsiteY18" fmla="*/ 418694 h 1187029"/>
                <a:gd name="connsiteX19" fmla="*/ 504187 w 1388220"/>
                <a:gd name="connsiteY19" fmla="*/ 595423 h 1187029"/>
                <a:gd name="connsiteX20" fmla="*/ 343931 w 1388220"/>
                <a:gd name="connsiteY20" fmla="*/ 831093 h 1187029"/>
                <a:gd name="connsiteX21" fmla="*/ 176532 w 1388220"/>
                <a:gd name="connsiteY21" fmla="*/ 1033720 h 1187029"/>
                <a:gd name="connsiteX22" fmla="*/ 0 w 1388220"/>
                <a:gd name="connsiteY22" fmla="*/ 1187029 h 1187029"/>
                <a:gd name="connsiteX0" fmla="*/ 1388220 w 1388220"/>
                <a:gd name="connsiteY0" fmla="*/ 193559 h 1167393"/>
                <a:gd name="connsiteX1" fmla="*/ 1239478 w 1388220"/>
                <a:gd name="connsiteY1" fmla="*/ 170434 h 1167393"/>
                <a:gd name="connsiteX2" fmla="*/ 1055409 w 1388220"/>
                <a:gd name="connsiteY2" fmla="*/ 78842 h 1167393"/>
                <a:gd name="connsiteX3" fmla="*/ 881062 w 1388220"/>
                <a:gd name="connsiteY3" fmla="*/ 3624 h 1167393"/>
                <a:gd name="connsiteX4" fmla="*/ 812988 w 1388220"/>
                <a:gd name="connsiteY4" fmla="*/ 24663 h 1167393"/>
                <a:gd name="connsiteX5" fmla="*/ 739955 w 1388220"/>
                <a:gd name="connsiteY5" fmla="*/ 135108 h 1167393"/>
                <a:gd name="connsiteX6" fmla="*/ 721102 w 1388220"/>
                <a:gd name="connsiteY6" fmla="*/ 222331 h 1167393"/>
                <a:gd name="connsiteX7" fmla="*/ 796418 w 1388220"/>
                <a:gd name="connsiteY7" fmla="*/ 302409 h 1167393"/>
                <a:gd name="connsiteX8" fmla="*/ 994381 w 1388220"/>
                <a:gd name="connsiteY8" fmla="*/ 410965 h 1167393"/>
                <a:gd name="connsiteX9" fmla="*/ 1152452 w 1388220"/>
                <a:gd name="connsiteY9" fmla="*/ 387447 h 1167393"/>
                <a:gd name="connsiteX10" fmla="*/ 1241860 w 1388220"/>
                <a:gd name="connsiteY10" fmla="*/ 481715 h 1167393"/>
                <a:gd name="connsiteX11" fmla="*/ 1211197 w 1388220"/>
                <a:gd name="connsiteY11" fmla="*/ 613494 h 1167393"/>
                <a:gd name="connsiteX12" fmla="*/ 1088747 w 1388220"/>
                <a:gd name="connsiteY12" fmla="*/ 655767 h 1167393"/>
                <a:gd name="connsiteX13" fmla="*/ 999145 w 1388220"/>
                <a:gd name="connsiteY13" fmla="*/ 590074 h 1167393"/>
                <a:gd name="connsiteX14" fmla="*/ 984954 w 1388220"/>
                <a:gd name="connsiteY14" fmla="*/ 490945 h 1167393"/>
                <a:gd name="connsiteX15" fmla="*/ 937820 w 1388220"/>
                <a:gd name="connsiteY15" fmla="*/ 453238 h 1167393"/>
                <a:gd name="connsiteX16" fmla="*/ 777564 w 1388220"/>
                <a:gd name="connsiteY16" fmla="*/ 358970 h 1167393"/>
                <a:gd name="connsiteX17" fmla="*/ 666922 w 1388220"/>
                <a:gd name="connsiteY17" fmla="*/ 340117 h 1167393"/>
                <a:gd name="connsiteX18" fmla="*/ 610361 w 1388220"/>
                <a:gd name="connsiteY18" fmla="*/ 399058 h 1167393"/>
                <a:gd name="connsiteX19" fmla="*/ 504187 w 1388220"/>
                <a:gd name="connsiteY19" fmla="*/ 575787 h 1167393"/>
                <a:gd name="connsiteX20" fmla="*/ 343931 w 1388220"/>
                <a:gd name="connsiteY20" fmla="*/ 811457 h 1167393"/>
                <a:gd name="connsiteX21" fmla="*/ 176532 w 1388220"/>
                <a:gd name="connsiteY21" fmla="*/ 1014084 h 1167393"/>
                <a:gd name="connsiteX22" fmla="*/ 0 w 1388220"/>
                <a:gd name="connsiteY22" fmla="*/ 1167393 h 1167393"/>
                <a:gd name="connsiteX0" fmla="*/ 1388220 w 1388220"/>
                <a:gd name="connsiteY0" fmla="*/ 195282 h 1169116"/>
                <a:gd name="connsiteX1" fmla="*/ 1239478 w 1388220"/>
                <a:gd name="connsiteY1" fmla="*/ 172157 h 1169116"/>
                <a:gd name="connsiteX2" fmla="*/ 1038740 w 1388220"/>
                <a:gd name="connsiteY2" fmla="*/ 104377 h 1169116"/>
                <a:gd name="connsiteX3" fmla="*/ 881062 w 1388220"/>
                <a:gd name="connsiteY3" fmla="*/ 5347 h 1169116"/>
                <a:gd name="connsiteX4" fmla="*/ 812988 w 1388220"/>
                <a:gd name="connsiteY4" fmla="*/ 26386 h 1169116"/>
                <a:gd name="connsiteX5" fmla="*/ 739955 w 1388220"/>
                <a:gd name="connsiteY5" fmla="*/ 136831 h 1169116"/>
                <a:gd name="connsiteX6" fmla="*/ 721102 w 1388220"/>
                <a:gd name="connsiteY6" fmla="*/ 224054 h 1169116"/>
                <a:gd name="connsiteX7" fmla="*/ 796418 w 1388220"/>
                <a:gd name="connsiteY7" fmla="*/ 304132 h 1169116"/>
                <a:gd name="connsiteX8" fmla="*/ 994381 w 1388220"/>
                <a:gd name="connsiteY8" fmla="*/ 412688 h 1169116"/>
                <a:gd name="connsiteX9" fmla="*/ 1152452 w 1388220"/>
                <a:gd name="connsiteY9" fmla="*/ 389170 h 1169116"/>
                <a:gd name="connsiteX10" fmla="*/ 1241860 w 1388220"/>
                <a:gd name="connsiteY10" fmla="*/ 483438 h 1169116"/>
                <a:gd name="connsiteX11" fmla="*/ 1211197 w 1388220"/>
                <a:gd name="connsiteY11" fmla="*/ 615217 h 1169116"/>
                <a:gd name="connsiteX12" fmla="*/ 1088747 w 1388220"/>
                <a:gd name="connsiteY12" fmla="*/ 657490 h 1169116"/>
                <a:gd name="connsiteX13" fmla="*/ 999145 w 1388220"/>
                <a:gd name="connsiteY13" fmla="*/ 591797 h 1169116"/>
                <a:gd name="connsiteX14" fmla="*/ 984954 w 1388220"/>
                <a:gd name="connsiteY14" fmla="*/ 492668 h 1169116"/>
                <a:gd name="connsiteX15" fmla="*/ 937820 w 1388220"/>
                <a:gd name="connsiteY15" fmla="*/ 454961 h 1169116"/>
                <a:gd name="connsiteX16" fmla="*/ 777564 w 1388220"/>
                <a:gd name="connsiteY16" fmla="*/ 360693 h 1169116"/>
                <a:gd name="connsiteX17" fmla="*/ 666922 w 1388220"/>
                <a:gd name="connsiteY17" fmla="*/ 341840 h 1169116"/>
                <a:gd name="connsiteX18" fmla="*/ 610361 w 1388220"/>
                <a:gd name="connsiteY18" fmla="*/ 400781 h 1169116"/>
                <a:gd name="connsiteX19" fmla="*/ 504187 w 1388220"/>
                <a:gd name="connsiteY19" fmla="*/ 577510 h 1169116"/>
                <a:gd name="connsiteX20" fmla="*/ 343931 w 1388220"/>
                <a:gd name="connsiteY20" fmla="*/ 813180 h 1169116"/>
                <a:gd name="connsiteX21" fmla="*/ 176532 w 1388220"/>
                <a:gd name="connsiteY21" fmla="*/ 1015807 h 1169116"/>
                <a:gd name="connsiteX22" fmla="*/ 0 w 1388220"/>
                <a:gd name="connsiteY22" fmla="*/ 1169116 h 1169116"/>
                <a:gd name="connsiteX0" fmla="*/ 1390601 w 1390601"/>
                <a:gd name="connsiteY0" fmla="*/ 180994 h 1169116"/>
                <a:gd name="connsiteX1" fmla="*/ 1239478 w 1390601"/>
                <a:gd name="connsiteY1" fmla="*/ 172157 h 1169116"/>
                <a:gd name="connsiteX2" fmla="*/ 1038740 w 1390601"/>
                <a:gd name="connsiteY2" fmla="*/ 104377 h 1169116"/>
                <a:gd name="connsiteX3" fmla="*/ 881062 w 1390601"/>
                <a:gd name="connsiteY3" fmla="*/ 5347 h 1169116"/>
                <a:gd name="connsiteX4" fmla="*/ 812988 w 1390601"/>
                <a:gd name="connsiteY4" fmla="*/ 26386 h 1169116"/>
                <a:gd name="connsiteX5" fmla="*/ 739955 w 1390601"/>
                <a:gd name="connsiteY5" fmla="*/ 136831 h 1169116"/>
                <a:gd name="connsiteX6" fmla="*/ 721102 w 1390601"/>
                <a:gd name="connsiteY6" fmla="*/ 224054 h 1169116"/>
                <a:gd name="connsiteX7" fmla="*/ 796418 w 1390601"/>
                <a:gd name="connsiteY7" fmla="*/ 304132 h 1169116"/>
                <a:gd name="connsiteX8" fmla="*/ 994381 w 1390601"/>
                <a:gd name="connsiteY8" fmla="*/ 412688 h 1169116"/>
                <a:gd name="connsiteX9" fmla="*/ 1152452 w 1390601"/>
                <a:gd name="connsiteY9" fmla="*/ 389170 h 1169116"/>
                <a:gd name="connsiteX10" fmla="*/ 1241860 w 1390601"/>
                <a:gd name="connsiteY10" fmla="*/ 483438 h 1169116"/>
                <a:gd name="connsiteX11" fmla="*/ 1211197 w 1390601"/>
                <a:gd name="connsiteY11" fmla="*/ 615217 h 1169116"/>
                <a:gd name="connsiteX12" fmla="*/ 1088747 w 1390601"/>
                <a:gd name="connsiteY12" fmla="*/ 657490 h 1169116"/>
                <a:gd name="connsiteX13" fmla="*/ 999145 w 1390601"/>
                <a:gd name="connsiteY13" fmla="*/ 591797 h 1169116"/>
                <a:gd name="connsiteX14" fmla="*/ 984954 w 1390601"/>
                <a:gd name="connsiteY14" fmla="*/ 492668 h 1169116"/>
                <a:gd name="connsiteX15" fmla="*/ 937820 w 1390601"/>
                <a:gd name="connsiteY15" fmla="*/ 454961 h 1169116"/>
                <a:gd name="connsiteX16" fmla="*/ 777564 w 1390601"/>
                <a:gd name="connsiteY16" fmla="*/ 360693 h 1169116"/>
                <a:gd name="connsiteX17" fmla="*/ 666922 w 1390601"/>
                <a:gd name="connsiteY17" fmla="*/ 341840 h 1169116"/>
                <a:gd name="connsiteX18" fmla="*/ 610361 w 1390601"/>
                <a:gd name="connsiteY18" fmla="*/ 400781 h 1169116"/>
                <a:gd name="connsiteX19" fmla="*/ 504187 w 1390601"/>
                <a:gd name="connsiteY19" fmla="*/ 577510 h 1169116"/>
                <a:gd name="connsiteX20" fmla="*/ 343931 w 1390601"/>
                <a:gd name="connsiteY20" fmla="*/ 813180 h 1169116"/>
                <a:gd name="connsiteX21" fmla="*/ 176532 w 1390601"/>
                <a:gd name="connsiteY21" fmla="*/ 1015807 h 1169116"/>
                <a:gd name="connsiteX22" fmla="*/ 0 w 1390601"/>
                <a:gd name="connsiteY22" fmla="*/ 1169116 h 1169116"/>
                <a:gd name="connsiteX0" fmla="*/ 1390601 w 1390601"/>
                <a:gd name="connsiteY0" fmla="*/ 180994 h 1169116"/>
                <a:gd name="connsiteX1" fmla="*/ 1237097 w 1390601"/>
                <a:gd name="connsiteY1" fmla="*/ 160251 h 1169116"/>
                <a:gd name="connsiteX2" fmla="*/ 1038740 w 1390601"/>
                <a:gd name="connsiteY2" fmla="*/ 104377 h 1169116"/>
                <a:gd name="connsiteX3" fmla="*/ 881062 w 1390601"/>
                <a:gd name="connsiteY3" fmla="*/ 5347 h 1169116"/>
                <a:gd name="connsiteX4" fmla="*/ 812988 w 1390601"/>
                <a:gd name="connsiteY4" fmla="*/ 26386 h 1169116"/>
                <a:gd name="connsiteX5" fmla="*/ 739955 w 1390601"/>
                <a:gd name="connsiteY5" fmla="*/ 136831 h 1169116"/>
                <a:gd name="connsiteX6" fmla="*/ 721102 w 1390601"/>
                <a:gd name="connsiteY6" fmla="*/ 224054 h 1169116"/>
                <a:gd name="connsiteX7" fmla="*/ 796418 w 1390601"/>
                <a:gd name="connsiteY7" fmla="*/ 304132 h 1169116"/>
                <a:gd name="connsiteX8" fmla="*/ 994381 w 1390601"/>
                <a:gd name="connsiteY8" fmla="*/ 412688 h 1169116"/>
                <a:gd name="connsiteX9" fmla="*/ 1152452 w 1390601"/>
                <a:gd name="connsiteY9" fmla="*/ 389170 h 1169116"/>
                <a:gd name="connsiteX10" fmla="*/ 1241860 w 1390601"/>
                <a:gd name="connsiteY10" fmla="*/ 483438 h 1169116"/>
                <a:gd name="connsiteX11" fmla="*/ 1211197 w 1390601"/>
                <a:gd name="connsiteY11" fmla="*/ 615217 h 1169116"/>
                <a:gd name="connsiteX12" fmla="*/ 1088747 w 1390601"/>
                <a:gd name="connsiteY12" fmla="*/ 657490 h 1169116"/>
                <a:gd name="connsiteX13" fmla="*/ 999145 w 1390601"/>
                <a:gd name="connsiteY13" fmla="*/ 591797 h 1169116"/>
                <a:gd name="connsiteX14" fmla="*/ 984954 w 1390601"/>
                <a:gd name="connsiteY14" fmla="*/ 492668 h 1169116"/>
                <a:gd name="connsiteX15" fmla="*/ 937820 w 1390601"/>
                <a:gd name="connsiteY15" fmla="*/ 454961 h 1169116"/>
                <a:gd name="connsiteX16" fmla="*/ 777564 w 1390601"/>
                <a:gd name="connsiteY16" fmla="*/ 360693 h 1169116"/>
                <a:gd name="connsiteX17" fmla="*/ 666922 w 1390601"/>
                <a:gd name="connsiteY17" fmla="*/ 341840 h 1169116"/>
                <a:gd name="connsiteX18" fmla="*/ 610361 w 1390601"/>
                <a:gd name="connsiteY18" fmla="*/ 400781 h 1169116"/>
                <a:gd name="connsiteX19" fmla="*/ 504187 w 1390601"/>
                <a:gd name="connsiteY19" fmla="*/ 577510 h 1169116"/>
                <a:gd name="connsiteX20" fmla="*/ 343931 w 1390601"/>
                <a:gd name="connsiteY20" fmla="*/ 813180 h 1169116"/>
                <a:gd name="connsiteX21" fmla="*/ 176532 w 1390601"/>
                <a:gd name="connsiteY21" fmla="*/ 1015807 h 1169116"/>
                <a:gd name="connsiteX22" fmla="*/ 0 w 1390601"/>
                <a:gd name="connsiteY22" fmla="*/ 1169116 h 1169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0601" h="1169116">
                  <a:moveTo>
                    <a:pt x="1390601" y="180994"/>
                  </a:moveTo>
                  <a:cubicBezTo>
                    <a:pt x="1340987" y="177999"/>
                    <a:pt x="1295740" y="173020"/>
                    <a:pt x="1237097" y="160251"/>
                  </a:cubicBezTo>
                  <a:cubicBezTo>
                    <a:pt x="1178454" y="147482"/>
                    <a:pt x="1098079" y="130194"/>
                    <a:pt x="1038740" y="104377"/>
                  </a:cubicBezTo>
                  <a:cubicBezTo>
                    <a:pt x="979401" y="78560"/>
                    <a:pt x="918687" y="18346"/>
                    <a:pt x="881062" y="5347"/>
                  </a:cubicBezTo>
                  <a:cubicBezTo>
                    <a:pt x="843437" y="-7652"/>
                    <a:pt x="836506" y="4472"/>
                    <a:pt x="812988" y="26386"/>
                  </a:cubicBezTo>
                  <a:cubicBezTo>
                    <a:pt x="789470" y="48300"/>
                    <a:pt x="755269" y="103886"/>
                    <a:pt x="739955" y="136831"/>
                  </a:cubicBezTo>
                  <a:cubicBezTo>
                    <a:pt x="724641" y="169776"/>
                    <a:pt x="711692" y="196171"/>
                    <a:pt x="721102" y="224054"/>
                  </a:cubicBezTo>
                  <a:cubicBezTo>
                    <a:pt x="730512" y="251937"/>
                    <a:pt x="750872" y="272693"/>
                    <a:pt x="796418" y="304132"/>
                  </a:cubicBezTo>
                  <a:cubicBezTo>
                    <a:pt x="841965" y="335571"/>
                    <a:pt x="935042" y="398515"/>
                    <a:pt x="994381" y="412688"/>
                  </a:cubicBezTo>
                  <a:cubicBezTo>
                    <a:pt x="1053720" y="426861"/>
                    <a:pt x="1111206" y="377378"/>
                    <a:pt x="1152452" y="389170"/>
                  </a:cubicBezTo>
                  <a:cubicBezTo>
                    <a:pt x="1193698" y="400962"/>
                    <a:pt x="1232069" y="445764"/>
                    <a:pt x="1241860" y="483438"/>
                  </a:cubicBezTo>
                  <a:cubicBezTo>
                    <a:pt x="1251651" y="521112"/>
                    <a:pt x="1236716" y="586208"/>
                    <a:pt x="1211197" y="615217"/>
                  </a:cubicBezTo>
                  <a:cubicBezTo>
                    <a:pt x="1185678" y="644226"/>
                    <a:pt x="1124089" y="661393"/>
                    <a:pt x="1088747" y="657490"/>
                  </a:cubicBezTo>
                  <a:cubicBezTo>
                    <a:pt x="1053405" y="653587"/>
                    <a:pt x="1016444" y="619267"/>
                    <a:pt x="999145" y="591797"/>
                  </a:cubicBezTo>
                  <a:cubicBezTo>
                    <a:pt x="981846" y="564327"/>
                    <a:pt x="995175" y="515474"/>
                    <a:pt x="984954" y="492668"/>
                  </a:cubicBezTo>
                  <a:cubicBezTo>
                    <a:pt x="974733" y="469862"/>
                    <a:pt x="972385" y="476957"/>
                    <a:pt x="937820" y="454961"/>
                  </a:cubicBezTo>
                  <a:cubicBezTo>
                    <a:pt x="903255" y="432965"/>
                    <a:pt x="822714" y="379547"/>
                    <a:pt x="777564" y="360693"/>
                  </a:cubicBezTo>
                  <a:cubicBezTo>
                    <a:pt x="732414" y="341839"/>
                    <a:pt x="694789" y="335159"/>
                    <a:pt x="666922" y="341840"/>
                  </a:cubicBezTo>
                  <a:cubicBezTo>
                    <a:pt x="639055" y="348521"/>
                    <a:pt x="637483" y="361503"/>
                    <a:pt x="610361" y="400781"/>
                  </a:cubicBezTo>
                  <a:cubicBezTo>
                    <a:pt x="583239" y="440059"/>
                    <a:pt x="548592" y="508777"/>
                    <a:pt x="504187" y="577510"/>
                  </a:cubicBezTo>
                  <a:cubicBezTo>
                    <a:pt x="459782" y="646243"/>
                    <a:pt x="398540" y="740131"/>
                    <a:pt x="343931" y="813180"/>
                  </a:cubicBezTo>
                  <a:cubicBezTo>
                    <a:pt x="289322" y="886230"/>
                    <a:pt x="236235" y="957675"/>
                    <a:pt x="176532" y="1015807"/>
                  </a:cubicBezTo>
                  <a:cubicBezTo>
                    <a:pt x="116829" y="1073939"/>
                    <a:pt x="69130" y="1127480"/>
                    <a:pt x="0" y="1169116"/>
                  </a:cubicBezTo>
                </a:path>
              </a:pathLst>
            </a:custGeom>
            <a:noFill/>
            <a:ln w="28575">
              <a:solidFill>
                <a:srgbClr val="FFC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a:extLst>
                <a:ext uri="{FF2B5EF4-FFF2-40B4-BE49-F238E27FC236}">
                  <a16:creationId xmlns:a16="http://schemas.microsoft.com/office/drawing/2014/main" id="{0DE9940E-25B3-CD7A-75E6-E6A5844A0BDB}"/>
                </a:ext>
              </a:extLst>
            </p:cNvPr>
            <p:cNvSpPr/>
            <p:nvPr/>
          </p:nvSpPr>
          <p:spPr>
            <a:xfrm>
              <a:off x="3431704" y="3820978"/>
              <a:ext cx="1039067" cy="400110"/>
            </a:xfrm>
            <a:prstGeom prst="rect">
              <a:avLst/>
            </a:prstGeom>
          </p:spPr>
          <p:txBody>
            <a:bodyPr wrap="none">
              <a:spAutoFit/>
            </a:bodyPr>
            <a:lstStyle/>
            <a:p>
              <a:r>
                <a:rPr lang="en-US" altLang="zh-CN" sz="2000" dirty="0">
                  <a:effectLst>
                    <a:outerShdw blurRad="38100" dist="38100" dir="2700000" algn="tl">
                      <a:srgbClr val="000000">
                        <a:alpha val="43137"/>
                      </a:srgbClr>
                    </a:outerShdw>
                  </a:effectLst>
                  <a:ea typeface="方正姚体" panose="02010601030101010101" pitchFamily="2" charset="-122"/>
                </a:rPr>
                <a:t>5´pppG</a:t>
              </a:r>
              <a:endParaRPr lang="zh-CN" altLang="en-US" sz="2000" dirty="0">
                <a:effectLst>
                  <a:outerShdw blurRad="38100" dist="38100" dir="2700000" algn="tl">
                    <a:srgbClr val="000000">
                      <a:alpha val="43137"/>
                    </a:srgbClr>
                  </a:outerShdw>
                </a:effectLst>
                <a:ea typeface="方正姚体" panose="02010601030101010101" pitchFamily="2" charset="-122"/>
              </a:endParaRPr>
            </a:p>
          </p:txBody>
        </p:sp>
        <p:sp>
          <p:nvSpPr>
            <p:cNvPr id="13" name="矩形 12">
              <a:extLst>
                <a:ext uri="{FF2B5EF4-FFF2-40B4-BE49-F238E27FC236}">
                  <a16:creationId xmlns:a16="http://schemas.microsoft.com/office/drawing/2014/main" id="{20BCDABE-B6F9-B72A-FEBD-5C9200CC1A4B}"/>
                </a:ext>
              </a:extLst>
            </p:cNvPr>
            <p:cNvSpPr/>
            <p:nvPr/>
          </p:nvSpPr>
          <p:spPr>
            <a:xfrm>
              <a:off x="3163428" y="2452826"/>
              <a:ext cx="412292" cy="400110"/>
            </a:xfrm>
            <a:prstGeom prst="rect">
              <a:avLst/>
            </a:prstGeom>
          </p:spPr>
          <p:txBody>
            <a:bodyPr wrap="none">
              <a:spAutoFit/>
            </a:bodyPr>
            <a:lstStyle/>
            <a:p>
              <a:r>
                <a:rPr lang="en-US" altLang="zh-CN" sz="2000" dirty="0">
                  <a:effectLst>
                    <a:outerShdw blurRad="38100" dist="38100" dir="2700000" algn="tl">
                      <a:srgbClr val="000000">
                        <a:alpha val="43137"/>
                      </a:srgbClr>
                    </a:outerShdw>
                  </a:effectLst>
                  <a:ea typeface="方正姚体" panose="02010601030101010101" pitchFamily="2" charset="-122"/>
                </a:rPr>
                <a:t>5´</a:t>
              </a:r>
              <a:endParaRPr lang="zh-CN" altLang="en-US" sz="2000" dirty="0">
                <a:effectLst>
                  <a:outerShdw blurRad="38100" dist="38100" dir="2700000" algn="tl">
                    <a:srgbClr val="000000">
                      <a:alpha val="43137"/>
                    </a:srgbClr>
                  </a:outerShdw>
                </a:effectLst>
                <a:ea typeface="方正姚体" panose="02010601030101010101" pitchFamily="2" charset="-122"/>
              </a:endParaRPr>
            </a:p>
          </p:txBody>
        </p:sp>
        <p:sp>
          <p:nvSpPr>
            <p:cNvPr id="14" name="矩形 13">
              <a:extLst>
                <a:ext uri="{FF2B5EF4-FFF2-40B4-BE49-F238E27FC236}">
                  <a16:creationId xmlns:a16="http://schemas.microsoft.com/office/drawing/2014/main" id="{70E9D53B-82A8-467B-681C-84652432A609}"/>
                </a:ext>
              </a:extLst>
            </p:cNvPr>
            <p:cNvSpPr/>
            <p:nvPr/>
          </p:nvSpPr>
          <p:spPr>
            <a:xfrm>
              <a:off x="8545387" y="2735151"/>
              <a:ext cx="412292" cy="400110"/>
            </a:xfrm>
            <a:prstGeom prst="rect">
              <a:avLst/>
            </a:prstGeom>
          </p:spPr>
          <p:txBody>
            <a:bodyPr wrap="none">
              <a:spAutoFit/>
            </a:bodyPr>
            <a:lstStyle/>
            <a:p>
              <a:r>
                <a:rPr lang="en-US" altLang="zh-CN" sz="2000" dirty="0">
                  <a:effectLst>
                    <a:outerShdw blurRad="38100" dist="38100" dir="2700000" algn="tl">
                      <a:srgbClr val="000000">
                        <a:alpha val="43137"/>
                      </a:srgbClr>
                    </a:outerShdw>
                  </a:effectLst>
                  <a:ea typeface="方正姚体" panose="02010601030101010101" pitchFamily="2" charset="-122"/>
                </a:rPr>
                <a:t>5´</a:t>
              </a:r>
              <a:endParaRPr lang="zh-CN" altLang="en-US" sz="2000" dirty="0">
                <a:effectLst>
                  <a:outerShdw blurRad="38100" dist="38100" dir="2700000" algn="tl">
                    <a:srgbClr val="000000">
                      <a:alpha val="43137"/>
                    </a:srgbClr>
                  </a:outerShdw>
                </a:effectLst>
                <a:ea typeface="方正姚体" panose="02010601030101010101" pitchFamily="2" charset="-122"/>
              </a:endParaRPr>
            </a:p>
          </p:txBody>
        </p:sp>
        <p:sp>
          <p:nvSpPr>
            <p:cNvPr id="15" name="矩形 14">
              <a:extLst>
                <a:ext uri="{FF2B5EF4-FFF2-40B4-BE49-F238E27FC236}">
                  <a16:creationId xmlns:a16="http://schemas.microsoft.com/office/drawing/2014/main" id="{6B71B463-3134-0455-5F81-A2926C9A0E78}"/>
                </a:ext>
              </a:extLst>
            </p:cNvPr>
            <p:cNvSpPr/>
            <p:nvPr/>
          </p:nvSpPr>
          <p:spPr>
            <a:xfrm>
              <a:off x="8544272" y="2452826"/>
              <a:ext cx="412292" cy="400110"/>
            </a:xfrm>
            <a:prstGeom prst="rect">
              <a:avLst/>
            </a:prstGeom>
          </p:spPr>
          <p:txBody>
            <a:bodyPr wrap="none">
              <a:spAutoFit/>
            </a:bodyPr>
            <a:lstStyle/>
            <a:p>
              <a:r>
                <a:rPr lang="en-US" altLang="zh-CN" sz="2000" dirty="0">
                  <a:effectLst>
                    <a:outerShdw blurRad="38100" dist="38100" dir="2700000" algn="tl">
                      <a:srgbClr val="000000">
                        <a:alpha val="43137"/>
                      </a:srgbClr>
                    </a:outerShdw>
                  </a:effectLst>
                  <a:ea typeface="方正姚体" panose="02010601030101010101" pitchFamily="2" charset="-122"/>
                </a:rPr>
                <a:t>3´</a:t>
              </a:r>
              <a:endParaRPr lang="zh-CN" altLang="en-US" sz="2000" dirty="0">
                <a:effectLst>
                  <a:outerShdw blurRad="38100" dist="38100" dir="2700000" algn="tl">
                    <a:srgbClr val="000000">
                      <a:alpha val="43137"/>
                    </a:srgbClr>
                  </a:outerShdw>
                </a:effectLst>
                <a:ea typeface="方正姚体" panose="02010601030101010101" pitchFamily="2" charset="-122"/>
              </a:endParaRPr>
            </a:p>
          </p:txBody>
        </p:sp>
        <p:sp>
          <p:nvSpPr>
            <p:cNvPr id="16" name="矩形 15">
              <a:extLst>
                <a:ext uri="{FF2B5EF4-FFF2-40B4-BE49-F238E27FC236}">
                  <a16:creationId xmlns:a16="http://schemas.microsoft.com/office/drawing/2014/main" id="{47A2EFEB-972A-6AA2-6093-2B7F4A6A8B7D}"/>
                </a:ext>
              </a:extLst>
            </p:cNvPr>
            <p:cNvSpPr/>
            <p:nvPr/>
          </p:nvSpPr>
          <p:spPr>
            <a:xfrm>
              <a:off x="3163428" y="2708920"/>
              <a:ext cx="412292" cy="400110"/>
            </a:xfrm>
            <a:prstGeom prst="rect">
              <a:avLst/>
            </a:prstGeom>
          </p:spPr>
          <p:txBody>
            <a:bodyPr wrap="none">
              <a:spAutoFit/>
            </a:bodyPr>
            <a:lstStyle/>
            <a:p>
              <a:r>
                <a:rPr lang="en-US" altLang="zh-CN" sz="2000" dirty="0">
                  <a:effectLst>
                    <a:outerShdw blurRad="38100" dist="38100" dir="2700000" algn="tl">
                      <a:srgbClr val="000000">
                        <a:alpha val="43137"/>
                      </a:srgbClr>
                    </a:outerShdw>
                  </a:effectLst>
                  <a:ea typeface="方正姚体" panose="02010601030101010101" pitchFamily="2" charset="-122"/>
                </a:rPr>
                <a:t>3´</a:t>
              </a:r>
              <a:endParaRPr lang="zh-CN" altLang="en-US" sz="2000" dirty="0">
                <a:effectLst>
                  <a:outerShdw blurRad="38100" dist="38100" dir="2700000" algn="tl">
                    <a:srgbClr val="000000">
                      <a:alpha val="43137"/>
                    </a:srgbClr>
                  </a:outerShdw>
                </a:effectLst>
                <a:ea typeface="方正姚体" panose="02010601030101010101" pitchFamily="2" charset="-122"/>
              </a:endParaRPr>
            </a:p>
          </p:txBody>
        </p:sp>
        <p:sp>
          <p:nvSpPr>
            <p:cNvPr id="17" name="矩形 16">
              <a:extLst>
                <a:ext uri="{FF2B5EF4-FFF2-40B4-BE49-F238E27FC236}">
                  <a16:creationId xmlns:a16="http://schemas.microsoft.com/office/drawing/2014/main" id="{364B9ED0-6285-DAE0-61C7-349AB16985EE}"/>
                </a:ext>
              </a:extLst>
            </p:cNvPr>
            <p:cNvSpPr/>
            <p:nvPr/>
          </p:nvSpPr>
          <p:spPr>
            <a:xfrm>
              <a:off x="5010737" y="1779950"/>
              <a:ext cx="1555234" cy="400110"/>
            </a:xfrm>
            <a:prstGeom prst="rect">
              <a:avLst/>
            </a:prstGeom>
          </p:spPr>
          <p:txBody>
            <a:bodyPr wrap="none">
              <a:spAutoFit/>
            </a:bodyPr>
            <a:lstStyle/>
            <a:p>
              <a:r>
                <a:rPr lang="en-US" altLang="zh-CN" sz="2000" dirty="0">
                  <a:effectLst>
                    <a:outerShdw blurRad="38100" dist="38100" dir="2700000" algn="tl">
                      <a:srgbClr val="000000">
                        <a:alpha val="43137"/>
                      </a:srgbClr>
                    </a:outerShdw>
                  </a:effectLst>
                  <a:ea typeface="方正姚体" panose="02010601030101010101" pitchFamily="2" charset="-122"/>
                </a:rPr>
                <a:t>RNA</a:t>
              </a:r>
              <a:r>
                <a:rPr lang="zh-CN" altLang="en-US" sz="2000" dirty="0">
                  <a:effectLst>
                    <a:outerShdw blurRad="38100" dist="38100" dir="2700000" algn="tl">
                      <a:srgbClr val="000000">
                        <a:alpha val="43137"/>
                      </a:srgbClr>
                    </a:outerShdw>
                  </a:effectLst>
                  <a:ea typeface="方正姚体" panose="02010601030101010101" pitchFamily="2" charset="-122"/>
                </a:rPr>
                <a:t>聚合酶</a:t>
              </a:r>
            </a:p>
          </p:txBody>
        </p:sp>
      </p:grpSp>
    </p:spTree>
    <p:extLst>
      <p:ext uri="{BB962C8B-B14F-4D97-AF65-F5344CB8AC3E}">
        <p14:creationId xmlns:p14="http://schemas.microsoft.com/office/powerpoint/2010/main" val="1647432951"/>
      </p:ext>
    </p:extLst>
  </p:cSld>
  <p:clrMapOvr>
    <a:masterClrMapping/>
  </p:clrMapOvr>
  <p:transition>
    <p:plus/>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 name="任意多边形 190"/>
          <p:cNvSpPr/>
          <p:nvPr/>
        </p:nvSpPr>
        <p:spPr>
          <a:xfrm>
            <a:off x="6959600" y="2166938"/>
            <a:ext cx="268288" cy="163512"/>
          </a:xfrm>
          <a:custGeom>
            <a:avLst/>
            <a:gdLst>
              <a:gd name="connsiteX0" fmla="*/ 258328 w 267248"/>
              <a:gd name="connsiteY0" fmla="*/ 0 h 163827"/>
              <a:gd name="connsiteX1" fmla="*/ 267248 w 267248"/>
              <a:gd name="connsiteY1" fmla="*/ 15704 h 163827"/>
              <a:gd name="connsiteX2" fmla="*/ 246836 w 267248"/>
              <a:gd name="connsiteY2" fmla="*/ 25882 h 163827"/>
              <a:gd name="connsiteX3" fmla="*/ 185883 w 267248"/>
              <a:gd name="connsiteY3" fmla="*/ 59407 h 163827"/>
              <a:gd name="connsiteX4" fmla="*/ 77692 w 267248"/>
              <a:gd name="connsiteY4" fmla="*/ 121883 h 163827"/>
              <a:gd name="connsiteX5" fmla="*/ 2264 w 267248"/>
              <a:gd name="connsiteY5" fmla="*/ 162645 h 163827"/>
              <a:gd name="connsiteX6" fmla="*/ 0 w 267248"/>
              <a:gd name="connsiteY6" fmla="*/ 163827 h 163827"/>
              <a:gd name="connsiteX7" fmla="*/ 0 w 267248"/>
              <a:gd name="connsiteY7" fmla="*/ 143535 h 163827"/>
              <a:gd name="connsiteX8" fmla="*/ 42644 w 267248"/>
              <a:gd name="connsiteY8" fmla="*/ 120359 h 163827"/>
              <a:gd name="connsiteX9" fmla="*/ 121883 w 267248"/>
              <a:gd name="connsiteY9" fmla="*/ 77692 h 163827"/>
              <a:gd name="connsiteX10" fmla="*/ 190454 w 267248"/>
              <a:gd name="connsiteY10" fmla="*/ 38072 h 163827"/>
              <a:gd name="connsiteX11" fmla="*/ 251406 w 267248"/>
              <a:gd name="connsiteY11" fmla="*/ 4549 h 163827"/>
              <a:gd name="connsiteX12" fmla="*/ 258328 w 267248"/>
              <a:gd name="connsiteY12" fmla="*/ 0 h 16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7248" h="163827">
                <a:moveTo>
                  <a:pt x="258328" y="0"/>
                </a:moveTo>
                <a:lnTo>
                  <a:pt x="267248" y="15704"/>
                </a:lnTo>
                <a:lnTo>
                  <a:pt x="246836" y="25882"/>
                </a:lnTo>
                <a:cubicBezTo>
                  <a:pt x="246836" y="25882"/>
                  <a:pt x="214074" y="43407"/>
                  <a:pt x="185883" y="59407"/>
                </a:cubicBezTo>
                <a:cubicBezTo>
                  <a:pt x="157693" y="75407"/>
                  <a:pt x="120867" y="98263"/>
                  <a:pt x="77692" y="121883"/>
                </a:cubicBezTo>
                <a:cubicBezTo>
                  <a:pt x="56105" y="133693"/>
                  <a:pt x="29184" y="148359"/>
                  <a:pt x="2264" y="162645"/>
                </a:cubicBezTo>
                <a:lnTo>
                  <a:pt x="0" y="163827"/>
                </a:lnTo>
                <a:lnTo>
                  <a:pt x="0" y="143535"/>
                </a:lnTo>
                <a:lnTo>
                  <a:pt x="42644" y="120359"/>
                </a:lnTo>
                <a:cubicBezTo>
                  <a:pt x="67534" y="106899"/>
                  <a:pt x="97249" y="91406"/>
                  <a:pt x="121883" y="77692"/>
                </a:cubicBezTo>
                <a:cubicBezTo>
                  <a:pt x="146518" y="63978"/>
                  <a:pt x="168867" y="50263"/>
                  <a:pt x="190454" y="38072"/>
                </a:cubicBezTo>
                <a:cubicBezTo>
                  <a:pt x="212042" y="25882"/>
                  <a:pt x="233376" y="14962"/>
                  <a:pt x="251406" y="4549"/>
                </a:cubicBezTo>
                <a:lnTo>
                  <a:pt x="258328" y="0"/>
                </a:lnTo>
                <a:close/>
              </a:path>
            </a:pathLst>
          </a:cu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90" name="任意多边形 189"/>
          <p:cNvSpPr/>
          <p:nvPr/>
        </p:nvSpPr>
        <p:spPr>
          <a:xfrm>
            <a:off x="6959600" y="2122488"/>
            <a:ext cx="233363" cy="155575"/>
          </a:xfrm>
          <a:custGeom>
            <a:avLst/>
            <a:gdLst>
              <a:gd name="connsiteX0" fmla="*/ 224418 w 232667"/>
              <a:gd name="connsiteY0" fmla="*/ 0 h 155544"/>
              <a:gd name="connsiteX1" fmla="*/ 232667 w 232667"/>
              <a:gd name="connsiteY1" fmla="*/ 12662 h 155544"/>
              <a:gd name="connsiteX2" fmla="*/ 225063 w 232667"/>
              <a:gd name="connsiteY2" fmla="*/ 16221 h 155544"/>
              <a:gd name="connsiteX3" fmla="*/ 185379 w 232667"/>
              <a:gd name="connsiteY3" fmla="*/ 42220 h 155544"/>
              <a:gd name="connsiteX4" fmla="*/ 136117 w 232667"/>
              <a:gd name="connsiteY4" fmla="*/ 73693 h 155544"/>
              <a:gd name="connsiteX5" fmla="*/ 90960 w 232667"/>
              <a:gd name="connsiteY5" fmla="*/ 102430 h 155544"/>
              <a:gd name="connsiteX6" fmla="*/ 2014 w 232667"/>
              <a:gd name="connsiteY6" fmla="*/ 154429 h 155544"/>
              <a:gd name="connsiteX7" fmla="*/ 0 w 232667"/>
              <a:gd name="connsiteY7" fmla="*/ 155544 h 155544"/>
              <a:gd name="connsiteX8" fmla="*/ 0 w 232667"/>
              <a:gd name="connsiteY8" fmla="*/ 140461 h 155544"/>
              <a:gd name="connsiteX9" fmla="*/ 36224 w 232667"/>
              <a:gd name="connsiteY9" fmla="*/ 120219 h 155544"/>
              <a:gd name="connsiteX10" fmla="*/ 90960 w 232667"/>
              <a:gd name="connsiteY10" fmla="*/ 86009 h 155544"/>
              <a:gd name="connsiteX11" fmla="*/ 132012 w 232667"/>
              <a:gd name="connsiteY11" fmla="*/ 61378 h 155544"/>
              <a:gd name="connsiteX12" fmla="*/ 181274 w 232667"/>
              <a:gd name="connsiteY12" fmla="*/ 29905 h 155544"/>
              <a:gd name="connsiteX13" fmla="*/ 216852 w 232667"/>
              <a:gd name="connsiteY13" fmla="*/ 6642 h 155544"/>
              <a:gd name="connsiteX14" fmla="*/ 224418 w 232667"/>
              <a:gd name="connsiteY14" fmla="*/ 0 h 15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667" h="155544">
                <a:moveTo>
                  <a:pt x="224418" y="0"/>
                </a:moveTo>
                <a:lnTo>
                  <a:pt x="232667" y="12662"/>
                </a:lnTo>
                <a:lnTo>
                  <a:pt x="225063" y="16221"/>
                </a:lnTo>
                <a:cubicBezTo>
                  <a:pt x="215027" y="22379"/>
                  <a:pt x="200203" y="32642"/>
                  <a:pt x="185379" y="42220"/>
                </a:cubicBezTo>
                <a:lnTo>
                  <a:pt x="136117" y="73693"/>
                </a:lnTo>
                <a:cubicBezTo>
                  <a:pt x="120380" y="83728"/>
                  <a:pt x="113310" y="88973"/>
                  <a:pt x="90960" y="102430"/>
                </a:cubicBezTo>
                <a:cubicBezTo>
                  <a:pt x="68609" y="115886"/>
                  <a:pt x="29610" y="138692"/>
                  <a:pt x="2014" y="154429"/>
                </a:cubicBezTo>
                <a:lnTo>
                  <a:pt x="0" y="155544"/>
                </a:lnTo>
                <a:lnTo>
                  <a:pt x="0" y="140461"/>
                </a:lnTo>
                <a:lnTo>
                  <a:pt x="36224" y="120219"/>
                </a:lnTo>
                <a:cubicBezTo>
                  <a:pt x="53101" y="110185"/>
                  <a:pt x="74995" y="95816"/>
                  <a:pt x="90960" y="86009"/>
                </a:cubicBezTo>
                <a:cubicBezTo>
                  <a:pt x="106924" y="76202"/>
                  <a:pt x="116959" y="70729"/>
                  <a:pt x="132012" y="61378"/>
                </a:cubicBezTo>
                <a:lnTo>
                  <a:pt x="181274" y="29905"/>
                </a:lnTo>
                <a:cubicBezTo>
                  <a:pt x="181274" y="29905"/>
                  <a:pt x="207730" y="13028"/>
                  <a:pt x="216852" y="6642"/>
                </a:cubicBezTo>
                <a:lnTo>
                  <a:pt x="224418" y="0"/>
                </a:lnTo>
                <a:close/>
              </a:path>
            </a:pathLst>
          </a:cu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83972" name="组合 185"/>
          <p:cNvGrpSpPr>
            <a:grpSpLocks/>
          </p:cNvGrpSpPr>
          <p:nvPr/>
        </p:nvGrpSpPr>
        <p:grpSpPr bwMode="auto">
          <a:xfrm>
            <a:off x="7008813" y="3783013"/>
            <a:ext cx="266700" cy="207962"/>
            <a:chOff x="5828752" y="5176293"/>
            <a:chExt cx="267248" cy="207932"/>
          </a:xfrm>
        </p:grpSpPr>
        <p:sp>
          <p:nvSpPr>
            <p:cNvPr id="187" name="任意多边形 186"/>
            <p:cNvSpPr/>
            <p:nvPr/>
          </p:nvSpPr>
          <p:spPr>
            <a:xfrm>
              <a:off x="5828752" y="5176293"/>
              <a:ext cx="232251" cy="155553"/>
            </a:xfrm>
            <a:custGeom>
              <a:avLst/>
              <a:gdLst>
                <a:gd name="connsiteX0" fmla="*/ 224418 w 232667"/>
                <a:gd name="connsiteY0" fmla="*/ 0 h 155544"/>
                <a:gd name="connsiteX1" fmla="*/ 232667 w 232667"/>
                <a:gd name="connsiteY1" fmla="*/ 12662 h 155544"/>
                <a:gd name="connsiteX2" fmla="*/ 225063 w 232667"/>
                <a:gd name="connsiteY2" fmla="*/ 16221 h 155544"/>
                <a:gd name="connsiteX3" fmla="*/ 185379 w 232667"/>
                <a:gd name="connsiteY3" fmla="*/ 42220 h 155544"/>
                <a:gd name="connsiteX4" fmla="*/ 136117 w 232667"/>
                <a:gd name="connsiteY4" fmla="*/ 73693 h 155544"/>
                <a:gd name="connsiteX5" fmla="*/ 90960 w 232667"/>
                <a:gd name="connsiteY5" fmla="*/ 102430 h 155544"/>
                <a:gd name="connsiteX6" fmla="*/ 2014 w 232667"/>
                <a:gd name="connsiteY6" fmla="*/ 154429 h 155544"/>
                <a:gd name="connsiteX7" fmla="*/ 0 w 232667"/>
                <a:gd name="connsiteY7" fmla="*/ 155544 h 155544"/>
                <a:gd name="connsiteX8" fmla="*/ 0 w 232667"/>
                <a:gd name="connsiteY8" fmla="*/ 140461 h 155544"/>
                <a:gd name="connsiteX9" fmla="*/ 36224 w 232667"/>
                <a:gd name="connsiteY9" fmla="*/ 120219 h 155544"/>
                <a:gd name="connsiteX10" fmla="*/ 90960 w 232667"/>
                <a:gd name="connsiteY10" fmla="*/ 86009 h 155544"/>
                <a:gd name="connsiteX11" fmla="*/ 132012 w 232667"/>
                <a:gd name="connsiteY11" fmla="*/ 61378 h 155544"/>
                <a:gd name="connsiteX12" fmla="*/ 181274 w 232667"/>
                <a:gd name="connsiteY12" fmla="*/ 29905 h 155544"/>
                <a:gd name="connsiteX13" fmla="*/ 216852 w 232667"/>
                <a:gd name="connsiteY13" fmla="*/ 6642 h 155544"/>
                <a:gd name="connsiteX14" fmla="*/ 224418 w 232667"/>
                <a:gd name="connsiteY14" fmla="*/ 0 h 15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667" h="155544">
                  <a:moveTo>
                    <a:pt x="224418" y="0"/>
                  </a:moveTo>
                  <a:lnTo>
                    <a:pt x="232667" y="12662"/>
                  </a:lnTo>
                  <a:lnTo>
                    <a:pt x="225063" y="16221"/>
                  </a:lnTo>
                  <a:cubicBezTo>
                    <a:pt x="215027" y="22379"/>
                    <a:pt x="200203" y="32642"/>
                    <a:pt x="185379" y="42220"/>
                  </a:cubicBezTo>
                  <a:lnTo>
                    <a:pt x="136117" y="73693"/>
                  </a:lnTo>
                  <a:cubicBezTo>
                    <a:pt x="120380" y="83728"/>
                    <a:pt x="113310" y="88973"/>
                    <a:pt x="90960" y="102430"/>
                  </a:cubicBezTo>
                  <a:cubicBezTo>
                    <a:pt x="68609" y="115886"/>
                    <a:pt x="29610" y="138692"/>
                    <a:pt x="2014" y="154429"/>
                  </a:cubicBezTo>
                  <a:lnTo>
                    <a:pt x="0" y="155544"/>
                  </a:lnTo>
                  <a:lnTo>
                    <a:pt x="0" y="140461"/>
                  </a:lnTo>
                  <a:lnTo>
                    <a:pt x="36224" y="120219"/>
                  </a:lnTo>
                  <a:cubicBezTo>
                    <a:pt x="53101" y="110185"/>
                    <a:pt x="74995" y="95816"/>
                    <a:pt x="90960" y="86009"/>
                  </a:cubicBezTo>
                  <a:cubicBezTo>
                    <a:pt x="106924" y="76202"/>
                    <a:pt x="116959" y="70729"/>
                    <a:pt x="132012" y="61378"/>
                  </a:cubicBezTo>
                  <a:lnTo>
                    <a:pt x="181274" y="29905"/>
                  </a:lnTo>
                  <a:cubicBezTo>
                    <a:pt x="181274" y="29905"/>
                    <a:pt x="207730" y="13028"/>
                    <a:pt x="216852" y="6642"/>
                  </a:cubicBezTo>
                  <a:lnTo>
                    <a:pt x="224418" y="0"/>
                  </a:lnTo>
                  <a:close/>
                </a:path>
              </a:pathLst>
            </a:cu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88" name="任意多边形 187"/>
            <p:cNvSpPr/>
            <p:nvPr/>
          </p:nvSpPr>
          <p:spPr>
            <a:xfrm>
              <a:off x="5828752" y="5220737"/>
              <a:ext cx="267248" cy="163488"/>
            </a:xfrm>
            <a:custGeom>
              <a:avLst/>
              <a:gdLst>
                <a:gd name="connsiteX0" fmla="*/ 258328 w 267248"/>
                <a:gd name="connsiteY0" fmla="*/ 0 h 163827"/>
                <a:gd name="connsiteX1" fmla="*/ 267248 w 267248"/>
                <a:gd name="connsiteY1" fmla="*/ 15704 h 163827"/>
                <a:gd name="connsiteX2" fmla="*/ 246836 w 267248"/>
                <a:gd name="connsiteY2" fmla="*/ 25882 h 163827"/>
                <a:gd name="connsiteX3" fmla="*/ 185883 w 267248"/>
                <a:gd name="connsiteY3" fmla="*/ 59407 h 163827"/>
                <a:gd name="connsiteX4" fmla="*/ 77692 w 267248"/>
                <a:gd name="connsiteY4" fmla="*/ 121883 h 163827"/>
                <a:gd name="connsiteX5" fmla="*/ 2264 w 267248"/>
                <a:gd name="connsiteY5" fmla="*/ 162645 h 163827"/>
                <a:gd name="connsiteX6" fmla="*/ 0 w 267248"/>
                <a:gd name="connsiteY6" fmla="*/ 163827 h 163827"/>
                <a:gd name="connsiteX7" fmla="*/ 0 w 267248"/>
                <a:gd name="connsiteY7" fmla="*/ 143535 h 163827"/>
                <a:gd name="connsiteX8" fmla="*/ 42644 w 267248"/>
                <a:gd name="connsiteY8" fmla="*/ 120359 h 163827"/>
                <a:gd name="connsiteX9" fmla="*/ 121883 w 267248"/>
                <a:gd name="connsiteY9" fmla="*/ 77692 h 163827"/>
                <a:gd name="connsiteX10" fmla="*/ 190454 w 267248"/>
                <a:gd name="connsiteY10" fmla="*/ 38072 h 163827"/>
                <a:gd name="connsiteX11" fmla="*/ 251406 w 267248"/>
                <a:gd name="connsiteY11" fmla="*/ 4549 h 163827"/>
                <a:gd name="connsiteX12" fmla="*/ 258328 w 267248"/>
                <a:gd name="connsiteY12" fmla="*/ 0 h 16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7248" h="163827">
                  <a:moveTo>
                    <a:pt x="258328" y="0"/>
                  </a:moveTo>
                  <a:lnTo>
                    <a:pt x="267248" y="15704"/>
                  </a:lnTo>
                  <a:lnTo>
                    <a:pt x="246836" y="25882"/>
                  </a:lnTo>
                  <a:cubicBezTo>
                    <a:pt x="246836" y="25882"/>
                    <a:pt x="214074" y="43407"/>
                    <a:pt x="185883" y="59407"/>
                  </a:cubicBezTo>
                  <a:cubicBezTo>
                    <a:pt x="157693" y="75407"/>
                    <a:pt x="120867" y="98263"/>
                    <a:pt x="77692" y="121883"/>
                  </a:cubicBezTo>
                  <a:cubicBezTo>
                    <a:pt x="56105" y="133693"/>
                    <a:pt x="29184" y="148359"/>
                    <a:pt x="2264" y="162645"/>
                  </a:cubicBezTo>
                  <a:lnTo>
                    <a:pt x="0" y="163827"/>
                  </a:lnTo>
                  <a:lnTo>
                    <a:pt x="0" y="143535"/>
                  </a:lnTo>
                  <a:lnTo>
                    <a:pt x="42644" y="120359"/>
                  </a:lnTo>
                  <a:cubicBezTo>
                    <a:pt x="67534" y="106899"/>
                    <a:pt x="97249" y="91406"/>
                    <a:pt x="121883" y="77692"/>
                  </a:cubicBezTo>
                  <a:cubicBezTo>
                    <a:pt x="146518" y="63978"/>
                    <a:pt x="168867" y="50263"/>
                    <a:pt x="190454" y="38072"/>
                  </a:cubicBezTo>
                  <a:cubicBezTo>
                    <a:pt x="212042" y="25882"/>
                    <a:pt x="233376" y="14962"/>
                    <a:pt x="251406" y="4549"/>
                  </a:cubicBezTo>
                  <a:lnTo>
                    <a:pt x="258328" y="0"/>
                  </a:lnTo>
                  <a:close/>
                </a:path>
              </a:pathLst>
            </a:cu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83973" name="组合 17"/>
          <p:cNvGrpSpPr>
            <a:grpSpLocks/>
          </p:cNvGrpSpPr>
          <p:nvPr/>
        </p:nvGrpSpPr>
        <p:grpSpPr bwMode="auto">
          <a:xfrm>
            <a:off x="7537450" y="5237163"/>
            <a:ext cx="268288" cy="207962"/>
            <a:chOff x="5828752" y="5176293"/>
            <a:chExt cx="267248" cy="207932"/>
          </a:xfrm>
        </p:grpSpPr>
        <p:sp>
          <p:nvSpPr>
            <p:cNvPr id="153" name="任意多边形 152"/>
            <p:cNvSpPr/>
            <p:nvPr/>
          </p:nvSpPr>
          <p:spPr>
            <a:xfrm>
              <a:off x="5828752" y="5176293"/>
              <a:ext cx="232458" cy="155553"/>
            </a:xfrm>
            <a:custGeom>
              <a:avLst/>
              <a:gdLst>
                <a:gd name="connsiteX0" fmla="*/ 224418 w 232667"/>
                <a:gd name="connsiteY0" fmla="*/ 0 h 155544"/>
                <a:gd name="connsiteX1" fmla="*/ 232667 w 232667"/>
                <a:gd name="connsiteY1" fmla="*/ 12662 h 155544"/>
                <a:gd name="connsiteX2" fmla="*/ 225063 w 232667"/>
                <a:gd name="connsiteY2" fmla="*/ 16221 h 155544"/>
                <a:gd name="connsiteX3" fmla="*/ 185379 w 232667"/>
                <a:gd name="connsiteY3" fmla="*/ 42220 h 155544"/>
                <a:gd name="connsiteX4" fmla="*/ 136117 w 232667"/>
                <a:gd name="connsiteY4" fmla="*/ 73693 h 155544"/>
                <a:gd name="connsiteX5" fmla="*/ 90960 w 232667"/>
                <a:gd name="connsiteY5" fmla="*/ 102430 h 155544"/>
                <a:gd name="connsiteX6" fmla="*/ 2014 w 232667"/>
                <a:gd name="connsiteY6" fmla="*/ 154429 h 155544"/>
                <a:gd name="connsiteX7" fmla="*/ 0 w 232667"/>
                <a:gd name="connsiteY7" fmla="*/ 155544 h 155544"/>
                <a:gd name="connsiteX8" fmla="*/ 0 w 232667"/>
                <a:gd name="connsiteY8" fmla="*/ 140461 h 155544"/>
                <a:gd name="connsiteX9" fmla="*/ 36224 w 232667"/>
                <a:gd name="connsiteY9" fmla="*/ 120219 h 155544"/>
                <a:gd name="connsiteX10" fmla="*/ 90960 w 232667"/>
                <a:gd name="connsiteY10" fmla="*/ 86009 h 155544"/>
                <a:gd name="connsiteX11" fmla="*/ 132012 w 232667"/>
                <a:gd name="connsiteY11" fmla="*/ 61378 h 155544"/>
                <a:gd name="connsiteX12" fmla="*/ 181274 w 232667"/>
                <a:gd name="connsiteY12" fmla="*/ 29905 h 155544"/>
                <a:gd name="connsiteX13" fmla="*/ 216852 w 232667"/>
                <a:gd name="connsiteY13" fmla="*/ 6642 h 155544"/>
                <a:gd name="connsiteX14" fmla="*/ 224418 w 232667"/>
                <a:gd name="connsiteY14" fmla="*/ 0 h 15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667" h="155544">
                  <a:moveTo>
                    <a:pt x="224418" y="0"/>
                  </a:moveTo>
                  <a:lnTo>
                    <a:pt x="232667" y="12662"/>
                  </a:lnTo>
                  <a:lnTo>
                    <a:pt x="225063" y="16221"/>
                  </a:lnTo>
                  <a:cubicBezTo>
                    <a:pt x="215027" y="22379"/>
                    <a:pt x="200203" y="32642"/>
                    <a:pt x="185379" y="42220"/>
                  </a:cubicBezTo>
                  <a:lnTo>
                    <a:pt x="136117" y="73693"/>
                  </a:lnTo>
                  <a:cubicBezTo>
                    <a:pt x="120380" y="83728"/>
                    <a:pt x="113310" y="88973"/>
                    <a:pt x="90960" y="102430"/>
                  </a:cubicBezTo>
                  <a:cubicBezTo>
                    <a:pt x="68609" y="115886"/>
                    <a:pt x="29610" y="138692"/>
                    <a:pt x="2014" y="154429"/>
                  </a:cubicBezTo>
                  <a:lnTo>
                    <a:pt x="0" y="155544"/>
                  </a:lnTo>
                  <a:lnTo>
                    <a:pt x="0" y="140461"/>
                  </a:lnTo>
                  <a:lnTo>
                    <a:pt x="36224" y="120219"/>
                  </a:lnTo>
                  <a:cubicBezTo>
                    <a:pt x="53101" y="110185"/>
                    <a:pt x="74995" y="95816"/>
                    <a:pt x="90960" y="86009"/>
                  </a:cubicBezTo>
                  <a:cubicBezTo>
                    <a:pt x="106924" y="76202"/>
                    <a:pt x="116959" y="70729"/>
                    <a:pt x="132012" y="61378"/>
                  </a:cubicBezTo>
                  <a:lnTo>
                    <a:pt x="181274" y="29905"/>
                  </a:lnTo>
                  <a:cubicBezTo>
                    <a:pt x="181274" y="29905"/>
                    <a:pt x="207730" y="13028"/>
                    <a:pt x="216852" y="6642"/>
                  </a:cubicBezTo>
                  <a:lnTo>
                    <a:pt x="224418" y="0"/>
                  </a:lnTo>
                  <a:close/>
                </a:path>
              </a:pathLst>
            </a:cu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2" name="任意多边形 151"/>
            <p:cNvSpPr/>
            <p:nvPr/>
          </p:nvSpPr>
          <p:spPr>
            <a:xfrm>
              <a:off x="5828752" y="5220737"/>
              <a:ext cx="267248" cy="163488"/>
            </a:xfrm>
            <a:custGeom>
              <a:avLst/>
              <a:gdLst>
                <a:gd name="connsiteX0" fmla="*/ 258328 w 267248"/>
                <a:gd name="connsiteY0" fmla="*/ 0 h 163827"/>
                <a:gd name="connsiteX1" fmla="*/ 267248 w 267248"/>
                <a:gd name="connsiteY1" fmla="*/ 15704 h 163827"/>
                <a:gd name="connsiteX2" fmla="*/ 246836 w 267248"/>
                <a:gd name="connsiteY2" fmla="*/ 25882 h 163827"/>
                <a:gd name="connsiteX3" fmla="*/ 185883 w 267248"/>
                <a:gd name="connsiteY3" fmla="*/ 59407 h 163827"/>
                <a:gd name="connsiteX4" fmla="*/ 77692 w 267248"/>
                <a:gd name="connsiteY4" fmla="*/ 121883 h 163827"/>
                <a:gd name="connsiteX5" fmla="*/ 2264 w 267248"/>
                <a:gd name="connsiteY5" fmla="*/ 162645 h 163827"/>
                <a:gd name="connsiteX6" fmla="*/ 0 w 267248"/>
                <a:gd name="connsiteY6" fmla="*/ 163827 h 163827"/>
                <a:gd name="connsiteX7" fmla="*/ 0 w 267248"/>
                <a:gd name="connsiteY7" fmla="*/ 143535 h 163827"/>
                <a:gd name="connsiteX8" fmla="*/ 42644 w 267248"/>
                <a:gd name="connsiteY8" fmla="*/ 120359 h 163827"/>
                <a:gd name="connsiteX9" fmla="*/ 121883 w 267248"/>
                <a:gd name="connsiteY9" fmla="*/ 77692 h 163827"/>
                <a:gd name="connsiteX10" fmla="*/ 190454 w 267248"/>
                <a:gd name="connsiteY10" fmla="*/ 38072 h 163827"/>
                <a:gd name="connsiteX11" fmla="*/ 251406 w 267248"/>
                <a:gd name="connsiteY11" fmla="*/ 4549 h 163827"/>
                <a:gd name="connsiteX12" fmla="*/ 258328 w 267248"/>
                <a:gd name="connsiteY12" fmla="*/ 0 h 16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7248" h="163827">
                  <a:moveTo>
                    <a:pt x="258328" y="0"/>
                  </a:moveTo>
                  <a:lnTo>
                    <a:pt x="267248" y="15704"/>
                  </a:lnTo>
                  <a:lnTo>
                    <a:pt x="246836" y="25882"/>
                  </a:lnTo>
                  <a:cubicBezTo>
                    <a:pt x="246836" y="25882"/>
                    <a:pt x="214074" y="43407"/>
                    <a:pt x="185883" y="59407"/>
                  </a:cubicBezTo>
                  <a:cubicBezTo>
                    <a:pt x="157693" y="75407"/>
                    <a:pt x="120867" y="98263"/>
                    <a:pt x="77692" y="121883"/>
                  </a:cubicBezTo>
                  <a:cubicBezTo>
                    <a:pt x="56105" y="133693"/>
                    <a:pt x="29184" y="148359"/>
                    <a:pt x="2264" y="162645"/>
                  </a:cubicBezTo>
                  <a:lnTo>
                    <a:pt x="0" y="163827"/>
                  </a:lnTo>
                  <a:lnTo>
                    <a:pt x="0" y="143535"/>
                  </a:lnTo>
                  <a:lnTo>
                    <a:pt x="42644" y="120359"/>
                  </a:lnTo>
                  <a:cubicBezTo>
                    <a:pt x="67534" y="106899"/>
                    <a:pt x="97249" y="91406"/>
                    <a:pt x="121883" y="77692"/>
                  </a:cubicBezTo>
                  <a:cubicBezTo>
                    <a:pt x="146518" y="63978"/>
                    <a:pt x="168867" y="50263"/>
                    <a:pt x="190454" y="38072"/>
                  </a:cubicBezTo>
                  <a:cubicBezTo>
                    <a:pt x="212042" y="25882"/>
                    <a:pt x="233376" y="14962"/>
                    <a:pt x="251406" y="4549"/>
                  </a:cubicBezTo>
                  <a:lnTo>
                    <a:pt x="258328" y="0"/>
                  </a:lnTo>
                  <a:close/>
                </a:path>
              </a:pathLst>
            </a:cu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
        <p:nvSpPr>
          <p:cNvPr id="67" name="任意多边形 66"/>
          <p:cNvSpPr/>
          <p:nvPr/>
        </p:nvSpPr>
        <p:spPr>
          <a:xfrm>
            <a:off x="6624638" y="5197475"/>
            <a:ext cx="963612" cy="342900"/>
          </a:xfrm>
          <a:custGeom>
            <a:avLst/>
            <a:gdLst>
              <a:gd name="connsiteX0" fmla="*/ 321147 w 995041"/>
              <a:gd name="connsiteY0" fmla="*/ 363 h 342241"/>
              <a:gd name="connsiteX1" fmla="*/ 416397 w 995041"/>
              <a:gd name="connsiteY1" fmla="*/ 2744 h 342241"/>
              <a:gd name="connsiteX2" fmla="*/ 530697 w 995041"/>
              <a:gd name="connsiteY2" fmla="*/ 9888 h 342241"/>
              <a:gd name="connsiteX3" fmla="*/ 630710 w 995041"/>
              <a:gd name="connsiteY3" fmla="*/ 19413 h 342241"/>
              <a:gd name="connsiteX4" fmla="*/ 728341 w 995041"/>
              <a:gd name="connsiteY4" fmla="*/ 36082 h 342241"/>
              <a:gd name="connsiteX5" fmla="*/ 825972 w 995041"/>
              <a:gd name="connsiteY5" fmla="*/ 62275 h 342241"/>
              <a:gd name="connsiteX6" fmla="*/ 890266 w 995041"/>
              <a:gd name="connsiteY6" fmla="*/ 95613 h 342241"/>
              <a:gd name="connsiteX7" fmla="*/ 940272 w 995041"/>
              <a:gd name="connsiteY7" fmla="*/ 145619 h 342241"/>
              <a:gd name="connsiteX8" fmla="*/ 971229 w 995041"/>
              <a:gd name="connsiteY8" fmla="*/ 186100 h 342241"/>
              <a:gd name="connsiteX9" fmla="*/ 985516 w 995041"/>
              <a:gd name="connsiteY9" fmla="*/ 212294 h 342241"/>
              <a:gd name="connsiteX10" fmla="*/ 995041 w 995041"/>
              <a:gd name="connsiteY10" fmla="*/ 231344 h 342241"/>
              <a:gd name="connsiteX11" fmla="*/ 985516 w 995041"/>
              <a:gd name="connsiteY11" fmla="*/ 248013 h 342241"/>
              <a:gd name="connsiteX12" fmla="*/ 954560 w 995041"/>
              <a:gd name="connsiteY12" fmla="*/ 262300 h 342241"/>
              <a:gd name="connsiteX13" fmla="*/ 914079 w 995041"/>
              <a:gd name="connsiteY13" fmla="*/ 262300 h 342241"/>
              <a:gd name="connsiteX14" fmla="*/ 883122 w 995041"/>
              <a:gd name="connsiteY14" fmla="*/ 262300 h 342241"/>
              <a:gd name="connsiteX15" fmla="*/ 852166 w 995041"/>
              <a:gd name="connsiteY15" fmla="*/ 257538 h 342241"/>
              <a:gd name="connsiteX16" fmla="*/ 823591 w 995041"/>
              <a:gd name="connsiteY16" fmla="*/ 243250 h 342241"/>
              <a:gd name="connsiteX17" fmla="*/ 804541 w 995041"/>
              <a:gd name="connsiteY17" fmla="*/ 224200 h 342241"/>
              <a:gd name="connsiteX18" fmla="*/ 787872 w 995041"/>
              <a:gd name="connsiteY18" fmla="*/ 207532 h 342241"/>
              <a:gd name="connsiteX19" fmla="*/ 756916 w 995041"/>
              <a:gd name="connsiteY19" fmla="*/ 205151 h 342241"/>
              <a:gd name="connsiteX20" fmla="*/ 728341 w 995041"/>
              <a:gd name="connsiteY20" fmla="*/ 207532 h 342241"/>
              <a:gd name="connsiteX21" fmla="*/ 690241 w 995041"/>
              <a:gd name="connsiteY21" fmla="*/ 212295 h 342241"/>
              <a:gd name="connsiteX22" fmla="*/ 664047 w 995041"/>
              <a:gd name="connsiteY22" fmla="*/ 228963 h 342241"/>
              <a:gd name="connsiteX23" fmla="*/ 644997 w 995041"/>
              <a:gd name="connsiteY23" fmla="*/ 250394 h 342241"/>
              <a:gd name="connsiteX24" fmla="*/ 633091 w 995041"/>
              <a:gd name="connsiteY24" fmla="*/ 276588 h 342241"/>
              <a:gd name="connsiteX25" fmla="*/ 628329 w 995041"/>
              <a:gd name="connsiteY25" fmla="*/ 328975 h 342241"/>
              <a:gd name="connsiteX26" fmla="*/ 628961 w 995041"/>
              <a:gd name="connsiteY26" fmla="*/ 340971 h 342241"/>
              <a:gd name="connsiteX27" fmla="*/ 395495 w 995041"/>
              <a:gd name="connsiteY27" fmla="*/ 333738 h 342241"/>
              <a:gd name="connsiteX28" fmla="*/ 119204 w 995041"/>
              <a:gd name="connsiteY28" fmla="*/ 339678 h 342241"/>
              <a:gd name="connsiteX29" fmla="*/ 0 w 995041"/>
              <a:gd name="connsiteY29" fmla="*/ 342241 h 342241"/>
              <a:gd name="connsiteX30" fmla="*/ 773 w 995041"/>
              <a:gd name="connsiteY30" fmla="*/ 316771 h 342241"/>
              <a:gd name="connsiteX31" fmla="*/ 2060 w 995041"/>
              <a:gd name="connsiteY31" fmla="*/ 278969 h 342241"/>
              <a:gd name="connsiteX32" fmla="*/ 6822 w 995041"/>
              <a:gd name="connsiteY32" fmla="*/ 209913 h 342241"/>
              <a:gd name="connsiteX33" fmla="*/ 23491 w 995041"/>
              <a:gd name="connsiteY33" fmla="*/ 150382 h 342241"/>
              <a:gd name="connsiteX34" fmla="*/ 63972 w 995041"/>
              <a:gd name="connsiteY34" fmla="*/ 88469 h 342241"/>
              <a:gd name="connsiteX35" fmla="*/ 128266 w 995041"/>
              <a:gd name="connsiteY35" fmla="*/ 40844 h 342241"/>
              <a:gd name="connsiteX36" fmla="*/ 221135 w 995041"/>
              <a:gd name="connsiteY36" fmla="*/ 9888 h 342241"/>
              <a:gd name="connsiteX37" fmla="*/ 321147 w 995041"/>
              <a:gd name="connsiteY37" fmla="*/ 363 h 342241"/>
              <a:gd name="connsiteX0" fmla="*/ 321147 w 995041"/>
              <a:gd name="connsiteY0" fmla="*/ 363 h 342241"/>
              <a:gd name="connsiteX1" fmla="*/ 416397 w 995041"/>
              <a:gd name="connsiteY1" fmla="*/ 2744 h 342241"/>
              <a:gd name="connsiteX2" fmla="*/ 530697 w 995041"/>
              <a:gd name="connsiteY2" fmla="*/ 9888 h 342241"/>
              <a:gd name="connsiteX3" fmla="*/ 630710 w 995041"/>
              <a:gd name="connsiteY3" fmla="*/ 19413 h 342241"/>
              <a:gd name="connsiteX4" fmla="*/ 728341 w 995041"/>
              <a:gd name="connsiteY4" fmla="*/ 36082 h 342241"/>
              <a:gd name="connsiteX5" fmla="*/ 825972 w 995041"/>
              <a:gd name="connsiteY5" fmla="*/ 62275 h 342241"/>
              <a:gd name="connsiteX6" fmla="*/ 890266 w 995041"/>
              <a:gd name="connsiteY6" fmla="*/ 95613 h 342241"/>
              <a:gd name="connsiteX7" fmla="*/ 940272 w 995041"/>
              <a:gd name="connsiteY7" fmla="*/ 145619 h 342241"/>
              <a:gd name="connsiteX8" fmla="*/ 971229 w 995041"/>
              <a:gd name="connsiteY8" fmla="*/ 186100 h 342241"/>
              <a:gd name="connsiteX9" fmla="*/ 985516 w 995041"/>
              <a:gd name="connsiteY9" fmla="*/ 212294 h 342241"/>
              <a:gd name="connsiteX10" fmla="*/ 995041 w 995041"/>
              <a:gd name="connsiteY10" fmla="*/ 231344 h 342241"/>
              <a:gd name="connsiteX11" fmla="*/ 985516 w 995041"/>
              <a:gd name="connsiteY11" fmla="*/ 248013 h 342241"/>
              <a:gd name="connsiteX12" fmla="*/ 954560 w 995041"/>
              <a:gd name="connsiteY12" fmla="*/ 262300 h 342241"/>
              <a:gd name="connsiteX13" fmla="*/ 914079 w 995041"/>
              <a:gd name="connsiteY13" fmla="*/ 262300 h 342241"/>
              <a:gd name="connsiteX14" fmla="*/ 883122 w 995041"/>
              <a:gd name="connsiteY14" fmla="*/ 262300 h 342241"/>
              <a:gd name="connsiteX15" fmla="*/ 852166 w 995041"/>
              <a:gd name="connsiteY15" fmla="*/ 257538 h 342241"/>
              <a:gd name="connsiteX16" fmla="*/ 823591 w 995041"/>
              <a:gd name="connsiteY16" fmla="*/ 243250 h 342241"/>
              <a:gd name="connsiteX17" fmla="*/ 804541 w 995041"/>
              <a:gd name="connsiteY17" fmla="*/ 224200 h 342241"/>
              <a:gd name="connsiteX18" fmla="*/ 787872 w 995041"/>
              <a:gd name="connsiteY18" fmla="*/ 207532 h 342241"/>
              <a:gd name="connsiteX19" fmla="*/ 756916 w 995041"/>
              <a:gd name="connsiteY19" fmla="*/ 205151 h 342241"/>
              <a:gd name="connsiteX20" fmla="*/ 728341 w 995041"/>
              <a:gd name="connsiteY20" fmla="*/ 207532 h 342241"/>
              <a:gd name="connsiteX21" fmla="*/ 690241 w 995041"/>
              <a:gd name="connsiteY21" fmla="*/ 214677 h 342241"/>
              <a:gd name="connsiteX22" fmla="*/ 664047 w 995041"/>
              <a:gd name="connsiteY22" fmla="*/ 228963 h 342241"/>
              <a:gd name="connsiteX23" fmla="*/ 644997 w 995041"/>
              <a:gd name="connsiteY23" fmla="*/ 250394 h 342241"/>
              <a:gd name="connsiteX24" fmla="*/ 633091 w 995041"/>
              <a:gd name="connsiteY24" fmla="*/ 276588 h 342241"/>
              <a:gd name="connsiteX25" fmla="*/ 628329 w 995041"/>
              <a:gd name="connsiteY25" fmla="*/ 328975 h 342241"/>
              <a:gd name="connsiteX26" fmla="*/ 628961 w 995041"/>
              <a:gd name="connsiteY26" fmla="*/ 340971 h 342241"/>
              <a:gd name="connsiteX27" fmla="*/ 395495 w 995041"/>
              <a:gd name="connsiteY27" fmla="*/ 333738 h 342241"/>
              <a:gd name="connsiteX28" fmla="*/ 119204 w 995041"/>
              <a:gd name="connsiteY28" fmla="*/ 339678 h 342241"/>
              <a:gd name="connsiteX29" fmla="*/ 0 w 995041"/>
              <a:gd name="connsiteY29" fmla="*/ 342241 h 342241"/>
              <a:gd name="connsiteX30" fmla="*/ 773 w 995041"/>
              <a:gd name="connsiteY30" fmla="*/ 316771 h 342241"/>
              <a:gd name="connsiteX31" fmla="*/ 2060 w 995041"/>
              <a:gd name="connsiteY31" fmla="*/ 278969 h 342241"/>
              <a:gd name="connsiteX32" fmla="*/ 6822 w 995041"/>
              <a:gd name="connsiteY32" fmla="*/ 209913 h 342241"/>
              <a:gd name="connsiteX33" fmla="*/ 23491 w 995041"/>
              <a:gd name="connsiteY33" fmla="*/ 150382 h 342241"/>
              <a:gd name="connsiteX34" fmla="*/ 63972 w 995041"/>
              <a:gd name="connsiteY34" fmla="*/ 88469 h 342241"/>
              <a:gd name="connsiteX35" fmla="*/ 128266 w 995041"/>
              <a:gd name="connsiteY35" fmla="*/ 40844 h 342241"/>
              <a:gd name="connsiteX36" fmla="*/ 221135 w 995041"/>
              <a:gd name="connsiteY36" fmla="*/ 9888 h 342241"/>
              <a:gd name="connsiteX37" fmla="*/ 321147 w 995041"/>
              <a:gd name="connsiteY37" fmla="*/ 363 h 342241"/>
              <a:gd name="connsiteX0" fmla="*/ 321147 w 995041"/>
              <a:gd name="connsiteY0" fmla="*/ 363 h 342241"/>
              <a:gd name="connsiteX1" fmla="*/ 416397 w 995041"/>
              <a:gd name="connsiteY1" fmla="*/ 2744 h 342241"/>
              <a:gd name="connsiteX2" fmla="*/ 530697 w 995041"/>
              <a:gd name="connsiteY2" fmla="*/ 9888 h 342241"/>
              <a:gd name="connsiteX3" fmla="*/ 630710 w 995041"/>
              <a:gd name="connsiteY3" fmla="*/ 19413 h 342241"/>
              <a:gd name="connsiteX4" fmla="*/ 728341 w 995041"/>
              <a:gd name="connsiteY4" fmla="*/ 36082 h 342241"/>
              <a:gd name="connsiteX5" fmla="*/ 825972 w 995041"/>
              <a:gd name="connsiteY5" fmla="*/ 62275 h 342241"/>
              <a:gd name="connsiteX6" fmla="*/ 890266 w 995041"/>
              <a:gd name="connsiteY6" fmla="*/ 95613 h 342241"/>
              <a:gd name="connsiteX7" fmla="*/ 940272 w 995041"/>
              <a:gd name="connsiteY7" fmla="*/ 145619 h 342241"/>
              <a:gd name="connsiteX8" fmla="*/ 971229 w 995041"/>
              <a:gd name="connsiteY8" fmla="*/ 186100 h 342241"/>
              <a:gd name="connsiteX9" fmla="*/ 985516 w 995041"/>
              <a:gd name="connsiteY9" fmla="*/ 212294 h 342241"/>
              <a:gd name="connsiteX10" fmla="*/ 995041 w 995041"/>
              <a:gd name="connsiteY10" fmla="*/ 231344 h 342241"/>
              <a:gd name="connsiteX11" fmla="*/ 985516 w 995041"/>
              <a:gd name="connsiteY11" fmla="*/ 248013 h 342241"/>
              <a:gd name="connsiteX12" fmla="*/ 954560 w 995041"/>
              <a:gd name="connsiteY12" fmla="*/ 262300 h 342241"/>
              <a:gd name="connsiteX13" fmla="*/ 914079 w 995041"/>
              <a:gd name="connsiteY13" fmla="*/ 262300 h 342241"/>
              <a:gd name="connsiteX14" fmla="*/ 883122 w 995041"/>
              <a:gd name="connsiteY14" fmla="*/ 262300 h 342241"/>
              <a:gd name="connsiteX15" fmla="*/ 852166 w 995041"/>
              <a:gd name="connsiteY15" fmla="*/ 257538 h 342241"/>
              <a:gd name="connsiteX16" fmla="*/ 823591 w 995041"/>
              <a:gd name="connsiteY16" fmla="*/ 243250 h 342241"/>
              <a:gd name="connsiteX17" fmla="*/ 804541 w 995041"/>
              <a:gd name="connsiteY17" fmla="*/ 224200 h 342241"/>
              <a:gd name="connsiteX18" fmla="*/ 787872 w 995041"/>
              <a:gd name="connsiteY18" fmla="*/ 207532 h 342241"/>
              <a:gd name="connsiteX19" fmla="*/ 756916 w 995041"/>
              <a:gd name="connsiteY19" fmla="*/ 205151 h 342241"/>
              <a:gd name="connsiteX20" fmla="*/ 728341 w 995041"/>
              <a:gd name="connsiteY20" fmla="*/ 200389 h 342241"/>
              <a:gd name="connsiteX21" fmla="*/ 690241 w 995041"/>
              <a:gd name="connsiteY21" fmla="*/ 214677 h 342241"/>
              <a:gd name="connsiteX22" fmla="*/ 664047 w 995041"/>
              <a:gd name="connsiteY22" fmla="*/ 228963 h 342241"/>
              <a:gd name="connsiteX23" fmla="*/ 644997 w 995041"/>
              <a:gd name="connsiteY23" fmla="*/ 250394 h 342241"/>
              <a:gd name="connsiteX24" fmla="*/ 633091 w 995041"/>
              <a:gd name="connsiteY24" fmla="*/ 276588 h 342241"/>
              <a:gd name="connsiteX25" fmla="*/ 628329 w 995041"/>
              <a:gd name="connsiteY25" fmla="*/ 328975 h 342241"/>
              <a:gd name="connsiteX26" fmla="*/ 628961 w 995041"/>
              <a:gd name="connsiteY26" fmla="*/ 340971 h 342241"/>
              <a:gd name="connsiteX27" fmla="*/ 395495 w 995041"/>
              <a:gd name="connsiteY27" fmla="*/ 333738 h 342241"/>
              <a:gd name="connsiteX28" fmla="*/ 119204 w 995041"/>
              <a:gd name="connsiteY28" fmla="*/ 339678 h 342241"/>
              <a:gd name="connsiteX29" fmla="*/ 0 w 995041"/>
              <a:gd name="connsiteY29" fmla="*/ 342241 h 342241"/>
              <a:gd name="connsiteX30" fmla="*/ 773 w 995041"/>
              <a:gd name="connsiteY30" fmla="*/ 316771 h 342241"/>
              <a:gd name="connsiteX31" fmla="*/ 2060 w 995041"/>
              <a:gd name="connsiteY31" fmla="*/ 278969 h 342241"/>
              <a:gd name="connsiteX32" fmla="*/ 6822 w 995041"/>
              <a:gd name="connsiteY32" fmla="*/ 209913 h 342241"/>
              <a:gd name="connsiteX33" fmla="*/ 23491 w 995041"/>
              <a:gd name="connsiteY33" fmla="*/ 150382 h 342241"/>
              <a:gd name="connsiteX34" fmla="*/ 63972 w 995041"/>
              <a:gd name="connsiteY34" fmla="*/ 88469 h 342241"/>
              <a:gd name="connsiteX35" fmla="*/ 128266 w 995041"/>
              <a:gd name="connsiteY35" fmla="*/ 40844 h 342241"/>
              <a:gd name="connsiteX36" fmla="*/ 221135 w 995041"/>
              <a:gd name="connsiteY36" fmla="*/ 9888 h 342241"/>
              <a:gd name="connsiteX37" fmla="*/ 321147 w 995041"/>
              <a:gd name="connsiteY37" fmla="*/ 363 h 342241"/>
              <a:gd name="connsiteX0" fmla="*/ 321147 w 995041"/>
              <a:gd name="connsiteY0" fmla="*/ 363 h 342241"/>
              <a:gd name="connsiteX1" fmla="*/ 416397 w 995041"/>
              <a:gd name="connsiteY1" fmla="*/ 2744 h 342241"/>
              <a:gd name="connsiteX2" fmla="*/ 530697 w 995041"/>
              <a:gd name="connsiteY2" fmla="*/ 9888 h 342241"/>
              <a:gd name="connsiteX3" fmla="*/ 630710 w 995041"/>
              <a:gd name="connsiteY3" fmla="*/ 19413 h 342241"/>
              <a:gd name="connsiteX4" fmla="*/ 728341 w 995041"/>
              <a:gd name="connsiteY4" fmla="*/ 36082 h 342241"/>
              <a:gd name="connsiteX5" fmla="*/ 825972 w 995041"/>
              <a:gd name="connsiteY5" fmla="*/ 62275 h 342241"/>
              <a:gd name="connsiteX6" fmla="*/ 890266 w 995041"/>
              <a:gd name="connsiteY6" fmla="*/ 95613 h 342241"/>
              <a:gd name="connsiteX7" fmla="*/ 940272 w 995041"/>
              <a:gd name="connsiteY7" fmla="*/ 145619 h 342241"/>
              <a:gd name="connsiteX8" fmla="*/ 971229 w 995041"/>
              <a:gd name="connsiteY8" fmla="*/ 186100 h 342241"/>
              <a:gd name="connsiteX9" fmla="*/ 985516 w 995041"/>
              <a:gd name="connsiteY9" fmla="*/ 212294 h 342241"/>
              <a:gd name="connsiteX10" fmla="*/ 995041 w 995041"/>
              <a:gd name="connsiteY10" fmla="*/ 231344 h 342241"/>
              <a:gd name="connsiteX11" fmla="*/ 985516 w 995041"/>
              <a:gd name="connsiteY11" fmla="*/ 248013 h 342241"/>
              <a:gd name="connsiteX12" fmla="*/ 954560 w 995041"/>
              <a:gd name="connsiteY12" fmla="*/ 262300 h 342241"/>
              <a:gd name="connsiteX13" fmla="*/ 914079 w 995041"/>
              <a:gd name="connsiteY13" fmla="*/ 262300 h 342241"/>
              <a:gd name="connsiteX14" fmla="*/ 883122 w 995041"/>
              <a:gd name="connsiteY14" fmla="*/ 262300 h 342241"/>
              <a:gd name="connsiteX15" fmla="*/ 852166 w 995041"/>
              <a:gd name="connsiteY15" fmla="*/ 257538 h 342241"/>
              <a:gd name="connsiteX16" fmla="*/ 823591 w 995041"/>
              <a:gd name="connsiteY16" fmla="*/ 243250 h 342241"/>
              <a:gd name="connsiteX17" fmla="*/ 804541 w 995041"/>
              <a:gd name="connsiteY17" fmla="*/ 224200 h 342241"/>
              <a:gd name="connsiteX18" fmla="*/ 787872 w 995041"/>
              <a:gd name="connsiteY18" fmla="*/ 207532 h 342241"/>
              <a:gd name="connsiteX19" fmla="*/ 756916 w 995041"/>
              <a:gd name="connsiteY19" fmla="*/ 198007 h 342241"/>
              <a:gd name="connsiteX20" fmla="*/ 728341 w 995041"/>
              <a:gd name="connsiteY20" fmla="*/ 200389 h 342241"/>
              <a:gd name="connsiteX21" fmla="*/ 690241 w 995041"/>
              <a:gd name="connsiteY21" fmla="*/ 214677 h 342241"/>
              <a:gd name="connsiteX22" fmla="*/ 664047 w 995041"/>
              <a:gd name="connsiteY22" fmla="*/ 228963 h 342241"/>
              <a:gd name="connsiteX23" fmla="*/ 644997 w 995041"/>
              <a:gd name="connsiteY23" fmla="*/ 250394 h 342241"/>
              <a:gd name="connsiteX24" fmla="*/ 633091 w 995041"/>
              <a:gd name="connsiteY24" fmla="*/ 276588 h 342241"/>
              <a:gd name="connsiteX25" fmla="*/ 628329 w 995041"/>
              <a:gd name="connsiteY25" fmla="*/ 328975 h 342241"/>
              <a:gd name="connsiteX26" fmla="*/ 628961 w 995041"/>
              <a:gd name="connsiteY26" fmla="*/ 340971 h 342241"/>
              <a:gd name="connsiteX27" fmla="*/ 395495 w 995041"/>
              <a:gd name="connsiteY27" fmla="*/ 333738 h 342241"/>
              <a:gd name="connsiteX28" fmla="*/ 119204 w 995041"/>
              <a:gd name="connsiteY28" fmla="*/ 339678 h 342241"/>
              <a:gd name="connsiteX29" fmla="*/ 0 w 995041"/>
              <a:gd name="connsiteY29" fmla="*/ 342241 h 342241"/>
              <a:gd name="connsiteX30" fmla="*/ 773 w 995041"/>
              <a:gd name="connsiteY30" fmla="*/ 316771 h 342241"/>
              <a:gd name="connsiteX31" fmla="*/ 2060 w 995041"/>
              <a:gd name="connsiteY31" fmla="*/ 278969 h 342241"/>
              <a:gd name="connsiteX32" fmla="*/ 6822 w 995041"/>
              <a:gd name="connsiteY32" fmla="*/ 209913 h 342241"/>
              <a:gd name="connsiteX33" fmla="*/ 23491 w 995041"/>
              <a:gd name="connsiteY33" fmla="*/ 150382 h 342241"/>
              <a:gd name="connsiteX34" fmla="*/ 63972 w 995041"/>
              <a:gd name="connsiteY34" fmla="*/ 88469 h 342241"/>
              <a:gd name="connsiteX35" fmla="*/ 128266 w 995041"/>
              <a:gd name="connsiteY35" fmla="*/ 40844 h 342241"/>
              <a:gd name="connsiteX36" fmla="*/ 221135 w 995041"/>
              <a:gd name="connsiteY36" fmla="*/ 9888 h 342241"/>
              <a:gd name="connsiteX37" fmla="*/ 321147 w 995041"/>
              <a:gd name="connsiteY37" fmla="*/ 363 h 342241"/>
              <a:gd name="connsiteX0" fmla="*/ 321147 w 995041"/>
              <a:gd name="connsiteY0" fmla="*/ 363 h 342241"/>
              <a:gd name="connsiteX1" fmla="*/ 416397 w 995041"/>
              <a:gd name="connsiteY1" fmla="*/ 2744 h 342241"/>
              <a:gd name="connsiteX2" fmla="*/ 530697 w 995041"/>
              <a:gd name="connsiteY2" fmla="*/ 9888 h 342241"/>
              <a:gd name="connsiteX3" fmla="*/ 630710 w 995041"/>
              <a:gd name="connsiteY3" fmla="*/ 19413 h 342241"/>
              <a:gd name="connsiteX4" fmla="*/ 728341 w 995041"/>
              <a:gd name="connsiteY4" fmla="*/ 36082 h 342241"/>
              <a:gd name="connsiteX5" fmla="*/ 825972 w 995041"/>
              <a:gd name="connsiteY5" fmla="*/ 62275 h 342241"/>
              <a:gd name="connsiteX6" fmla="*/ 890266 w 995041"/>
              <a:gd name="connsiteY6" fmla="*/ 95613 h 342241"/>
              <a:gd name="connsiteX7" fmla="*/ 940272 w 995041"/>
              <a:gd name="connsiteY7" fmla="*/ 145619 h 342241"/>
              <a:gd name="connsiteX8" fmla="*/ 971229 w 995041"/>
              <a:gd name="connsiteY8" fmla="*/ 186100 h 342241"/>
              <a:gd name="connsiteX9" fmla="*/ 985516 w 995041"/>
              <a:gd name="connsiteY9" fmla="*/ 212294 h 342241"/>
              <a:gd name="connsiteX10" fmla="*/ 995041 w 995041"/>
              <a:gd name="connsiteY10" fmla="*/ 231344 h 342241"/>
              <a:gd name="connsiteX11" fmla="*/ 985516 w 995041"/>
              <a:gd name="connsiteY11" fmla="*/ 248013 h 342241"/>
              <a:gd name="connsiteX12" fmla="*/ 954560 w 995041"/>
              <a:gd name="connsiteY12" fmla="*/ 262300 h 342241"/>
              <a:gd name="connsiteX13" fmla="*/ 914079 w 995041"/>
              <a:gd name="connsiteY13" fmla="*/ 262300 h 342241"/>
              <a:gd name="connsiteX14" fmla="*/ 883122 w 995041"/>
              <a:gd name="connsiteY14" fmla="*/ 262300 h 342241"/>
              <a:gd name="connsiteX15" fmla="*/ 852166 w 995041"/>
              <a:gd name="connsiteY15" fmla="*/ 257538 h 342241"/>
              <a:gd name="connsiteX16" fmla="*/ 823591 w 995041"/>
              <a:gd name="connsiteY16" fmla="*/ 243250 h 342241"/>
              <a:gd name="connsiteX17" fmla="*/ 804541 w 995041"/>
              <a:gd name="connsiteY17" fmla="*/ 224200 h 342241"/>
              <a:gd name="connsiteX18" fmla="*/ 783109 w 995041"/>
              <a:gd name="connsiteY18" fmla="*/ 209913 h 342241"/>
              <a:gd name="connsiteX19" fmla="*/ 756916 w 995041"/>
              <a:gd name="connsiteY19" fmla="*/ 198007 h 342241"/>
              <a:gd name="connsiteX20" fmla="*/ 728341 w 995041"/>
              <a:gd name="connsiteY20" fmla="*/ 200389 h 342241"/>
              <a:gd name="connsiteX21" fmla="*/ 690241 w 995041"/>
              <a:gd name="connsiteY21" fmla="*/ 214677 h 342241"/>
              <a:gd name="connsiteX22" fmla="*/ 664047 w 995041"/>
              <a:gd name="connsiteY22" fmla="*/ 228963 h 342241"/>
              <a:gd name="connsiteX23" fmla="*/ 644997 w 995041"/>
              <a:gd name="connsiteY23" fmla="*/ 250394 h 342241"/>
              <a:gd name="connsiteX24" fmla="*/ 633091 w 995041"/>
              <a:gd name="connsiteY24" fmla="*/ 276588 h 342241"/>
              <a:gd name="connsiteX25" fmla="*/ 628329 w 995041"/>
              <a:gd name="connsiteY25" fmla="*/ 328975 h 342241"/>
              <a:gd name="connsiteX26" fmla="*/ 628961 w 995041"/>
              <a:gd name="connsiteY26" fmla="*/ 340971 h 342241"/>
              <a:gd name="connsiteX27" fmla="*/ 395495 w 995041"/>
              <a:gd name="connsiteY27" fmla="*/ 333738 h 342241"/>
              <a:gd name="connsiteX28" fmla="*/ 119204 w 995041"/>
              <a:gd name="connsiteY28" fmla="*/ 339678 h 342241"/>
              <a:gd name="connsiteX29" fmla="*/ 0 w 995041"/>
              <a:gd name="connsiteY29" fmla="*/ 342241 h 342241"/>
              <a:gd name="connsiteX30" fmla="*/ 773 w 995041"/>
              <a:gd name="connsiteY30" fmla="*/ 316771 h 342241"/>
              <a:gd name="connsiteX31" fmla="*/ 2060 w 995041"/>
              <a:gd name="connsiteY31" fmla="*/ 278969 h 342241"/>
              <a:gd name="connsiteX32" fmla="*/ 6822 w 995041"/>
              <a:gd name="connsiteY32" fmla="*/ 209913 h 342241"/>
              <a:gd name="connsiteX33" fmla="*/ 23491 w 995041"/>
              <a:gd name="connsiteY33" fmla="*/ 150382 h 342241"/>
              <a:gd name="connsiteX34" fmla="*/ 63972 w 995041"/>
              <a:gd name="connsiteY34" fmla="*/ 88469 h 342241"/>
              <a:gd name="connsiteX35" fmla="*/ 128266 w 995041"/>
              <a:gd name="connsiteY35" fmla="*/ 40844 h 342241"/>
              <a:gd name="connsiteX36" fmla="*/ 221135 w 995041"/>
              <a:gd name="connsiteY36" fmla="*/ 9888 h 342241"/>
              <a:gd name="connsiteX37" fmla="*/ 321147 w 995041"/>
              <a:gd name="connsiteY37" fmla="*/ 363 h 342241"/>
              <a:gd name="connsiteX0" fmla="*/ 321147 w 995041"/>
              <a:gd name="connsiteY0" fmla="*/ 363 h 342241"/>
              <a:gd name="connsiteX1" fmla="*/ 416397 w 995041"/>
              <a:gd name="connsiteY1" fmla="*/ 2744 h 342241"/>
              <a:gd name="connsiteX2" fmla="*/ 530697 w 995041"/>
              <a:gd name="connsiteY2" fmla="*/ 9888 h 342241"/>
              <a:gd name="connsiteX3" fmla="*/ 630710 w 995041"/>
              <a:gd name="connsiteY3" fmla="*/ 19413 h 342241"/>
              <a:gd name="connsiteX4" fmla="*/ 728341 w 995041"/>
              <a:gd name="connsiteY4" fmla="*/ 36082 h 342241"/>
              <a:gd name="connsiteX5" fmla="*/ 825972 w 995041"/>
              <a:gd name="connsiteY5" fmla="*/ 62275 h 342241"/>
              <a:gd name="connsiteX6" fmla="*/ 890266 w 995041"/>
              <a:gd name="connsiteY6" fmla="*/ 95613 h 342241"/>
              <a:gd name="connsiteX7" fmla="*/ 940272 w 995041"/>
              <a:gd name="connsiteY7" fmla="*/ 145619 h 342241"/>
              <a:gd name="connsiteX8" fmla="*/ 971229 w 995041"/>
              <a:gd name="connsiteY8" fmla="*/ 186100 h 342241"/>
              <a:gd name="connsiteX9" fmla="*/ 985516 w 995041"/>
              <a:gd name="connsiteY9" fmla="*/ 212294 h 342241"/>
              <a:gd name="connsiteX10" fmla="*/ 995041 w 995041"/>
              <a:gd name="connsiteY10" fmla="*/ 231344 h 342241"/>
              <a:gd name="connsiteX11" fmla="*/ 985516 w 995041"/>
              <a:gd name="connsiteY11" fmla="*/ 248013 h 342241"/>
              <a:gd name="connsiteX12" fmla="*/ 954560 w 995041"/>
              <a:gd name="connsiteY12" fmla="*/ 262300 h 342241"/>
              <a:gd name="connsiteX13" fmla="*/ 914079 w 995041"/>
              <a:gd name="connsiteY13" fmla="*/ 262300 h 342241"/>
              <a:gd name="connsiteX14" fmla="*/ 883122 w 995041"/>
              <a:gd name="connsiteY14" fmla="*/ 262300 h 342241"/>
              <a:gd name="connsiteX15" fmla="*/ 852166 w 995041"/>
              <a:gd name="connsiteY15" fmla="*/ 257538 h 342241"/>
              <a:gd name="connsiteX16" fmla="*/ 823591 w 995041"/>
              <a:gd name="connsiteY16" fmla="*/ 243250 h 342241"/>
              <a:gd name="connsiteX17" fmla="*/ 799778 w 995041"/>
              <a:gd name="connsiteY17" fmla="*/ 236106 h 342241"/>
              <a:gd name="connsiteX18" fmla="*/ 783109 w 995041"/>
              <a:gd name="connsiteY18" fmla="*/ 209913 h 342241"/>
              <a:gd name="connsiteX19" fmla="*/ 756916 w 995041"/>
              <a:gd name="connsiteY19" fmla="*/ 198007 h 342241"/>
              <a:gd name="connsiteX20" fmla="*/ 728341 w 995041"/>
              <a:gd name="connsiteY20" fmla="*/ 200389 h 342241"/>
              <a:gd name="connsiteX21" fmla="*/ 690241 w 995041"/>
              <a:gd name="connsiteY21" fmla="*/ 214677 h 342241"/>
              <a:gd name="connsiteX22" fmla="*/ 664047 w 995041"/>
              <a:gd name="connsiteY22" fmla="*/ 228963 h 342241"/>
              <a:gd name="connsiteX23" fmla="*/ 644997 w 995041"/>
              <a:gd name="connsiteY23" fmla="*/ 250394 h 342241"/>
              <a:gd name="connsiteX24" fmla="*/ 633091 w 995041"/>
              <a:gd name="connsiteY24" fmla="*/ 276588 h 342241"/>
              <a:gd name="connsiteX25" fmla="*/ 628329 w 995041"/>
              <a:gd name="connsiteY25" fmla="*/ 328975 h 342241"/>
              <a:gd name="connsiteX26" fmla="*/ 628961 w 995041"/>
              <a:gd name="connsiteY26" fmla="*/ 340971 h 342241"/>
              <a:gd name="connsiteX27" fmla="*/ 395495 w 995041"/>
              <a:gd name="connsiteY27" fmla="*/ 333738 h 342241"/>
              <a:gd name="connsiteX28" fmla="*/ 119204 w 995041"/>
              <a:gd name="connsiteY28" fmla="*/ 339678 h 342241"/>
              <a:gd name="connsiteX29" fmla="*/ 0 w 995041"/>
              <a:gd name="connsiteY29" fmla="*/ 342241 h 342241"/>
              <a:gd name="connsiteX30" fmla="*/ 773 w 995041"/>
              <a:gd name="connsiteY30" fmla="*/ 316771 h 342241"/>
              <a:gd name="connsiteX31" fmla="*/ 2060 w 995041"/>
              <a:gd name="connsiteY31" fmla="*/ 278969 h 342241"/>
              <a:gd name="connsiteX32" fmla="*/ 6822 w 995041"/>
              <a:gd name="connsiteY32" fmla="*/ 209913 h 342241"/>
              <a:gd name="connsiteX33" fmla="*/ 23491 w 995041"/>
              <a:gd name="connsiteY33" fmla="*/ 150382 h 342241"/>
              <a:gd name="connsiteX34" fmla="*/ 63972 w 995041"/>
              <a:gd name="connsiteY34" fmla="*/ 88469 h 342241"/>
              <a:gd name="connsiteX35" fmla="*/ 128266 w 995041"/>
              <a:gd name="connsiteY35" fmla="*/ 40844 h 342241"/>
              <a:gd name="connsiteX36" fmla="*/ 221135 w 995041"/>
              <a:gd name="connsiteY36" fmla="*/ 9888 h 342241"/>
              <a:gd name="connsiteX37" fmla="*/ 321147 w 995041"/>
              <a:gd name="connsiteY37" fmla="*/ 363 h 342241"/>
              <a:gd name="connsiteX0" fmla="*/ 321147 w 995041"/>
              <a:gd name="connsiteY0" fmla="*/ 363 h 342241"/>
              <a:gd name="connsiteX1" fmla="*/ 416397 w 995041"/>
              <a:gd name="connsiteY1" fmla="*/ 2744 h 342241"/>
              <a:gd name="connsiteX2" fmla="*/ 530697 w 995041"/>
              <a:gd name="connsiteY2" fmla="*/ 9888 h 342241"/>
              <a:gd name="connsiteX3" fmla="*/ 630710 w 995041"/>
              <a:gd name="connsiteY3" fmla="*/ 19413 h 342241"/>
              <a:gd name="connsiteX4" fmla="*/ 728341 w 995041"/>
              <a:gd name="connsiteY4" fmla="*/ 36082 h 342241"/>
              <a:gd name="connsiteX5" fmla="*/ 825972 w 995041"/>
              <a:gd name="connsiteY5" fmla="*/ 62275 h 342241"/>
              <a:gd name="connsiteX6" fmla="*/ 890266 w 995041"/>
              <a:gd name="connsiteY6" fmla="*/ 95613 h 342241"/>
              <a:gd name="connsiteX7" fmla="*/ 940272 w 995041"/>
              <a:gd name="connsiteY7" fmla="*/ 145619 h 342241"/>
              <a:gd name="connsiteX8" fmla="*/ 971229 w 995041"/>
              <a:gd name="connsiteY8" fmla="*/ 186100 h 342241"/>
              <a:gd name="connsiteX9" fmla="*/ 985516 w 995041"/>
              <a:gd name="connsiteY9" fmla="*/ 212294 h 342241"/>
              <a:gd name="connsiteX10" fmla="*/ 995041 w 995041"/>
              <a:gd name="connsiteY10" fmla="*/ 231344 h 342241"/>
              <a:gd name="connsiteX11" fmla="*/ 985516 w 995041"/>
              <a:gd name="connsiteY11" fmla="*/ 248013 h 342241"/>
              <a:gd name="connsiteX12" fmla="*/ 954560 w 995041"/>
              <a:gd name="connsiteY12" fmla="*/ 262300 h 342241"/>
              <a:gd name="connsiteX13" fmla="*/ 914079 w 995041"/>
              <a:gd name="connsiteY13" fmla="*/ 262300 h 342241"/>
              <a:gd name="connsiteX14" fmla="*/ 883122 w 995041"/>
              <a:gd name="connsiteY14" fmla="*/ 262300 h 342241"/>
              <a:gd name="connsiteX15" fmla="*/ 852166 w 995041"/>
              <a:gd name="connsiteY15" fmla="*/ 257538 h 342241"/>
              <a:gd name="connsiteX16" fmla="*/ 816448 w 995041"/>
              <a:gd name="connsiteY16" fmla="*/ 255156 h 342241"/>
              <a:gd name="connsiteX17" fmla="*/ 799778 w 995041"/>
              <a:gd name="connsiteY17" fmla="*/ 236106 h 342241"/>
              <a:gd name="connsiteX18" fmla="*/ 783109 w 995041"/>
              <a:gd name="connsiteY18" fmla="*/ 209913 h 342241"/>
              <a:gd name="connsiteX19" fmla="*/ 756916 w 995041"/>
              <a:gd name="connsiteY19" fmla="*/ 198007 h 342241"/>
              <a:gd name="connsiteX20" fmla="*/ 728341 w 995041"/>
              <a:gd name="connsiteY20" fmla="*/ 200389 h 342241"/>
              <a:gd name="connsiteX21" fmla="*/ 690241 w 995041"/>
              <a:gd name="connsiteY21" fmla="*/ 214677 h 342241"/>
              <a:gd name="connsiteX22" fmla="*/ 664047 w 995041"/>
              <a:gd name="connsiteY22" fmla="*/ 228963 h 342241"/>
              <a:gd name="connsiteX23" fmla="*/ 644997 w 995041"/>
              <a:gd name="connsiteY23" fmla="*/ 250394 h 342241"/>
              <a:gd name="connsiteX24" fmla="*/ 633091 w 995041"/>
              <a:gd name="connsiteY24" fmla="*/ 276588 h 342241"/>
              <a:gd name="connsiteX25" fmla="*/ 628329 w 995041"/>
              <a:gd name="connsiteY25" fmla="*/ 328975 h 342241"/>
              <a:gd name="connsiteX26" fmla="*/ 628961 w 995041"/>
              <a:gd name="connsiteY26" fmla="*/ 340971 h 342241"/>
              <a:gd name="connsiteX27" fmla="*/ 395495 w 995041"/>
              <a:gd name="connsiteY27" fmla="*/ 333738 h 342241"/>
              <a:gd name="connsiteX28" fmla="*/ 119204 w 995041"/>
              <a:gd name="connsiteY28" fmla="*/ 339678 h 342241"/>
              <a:gd name="connsiteX29" fmla="*/ 0 w 995041"/>
              <a:gd name="connsiteY29" fmla="*/ 342241 h 342241"/>
              <a:gd name="connsiteX30" fmla="*/ 773 w 995041"/>
              <a:gd name="connsiteY30" fmla="*/ 316771 h 342241"/>
              <a:gd name="connsiteX31" fmla="*/ 2060 w 995041"/>
              <a:gd name="connsiteY31" fmla="*/ 278969 h 342241"/>
              <a:gd name="connsiteX32" fmla="*/ 6822 w 995041"/>
              <a:gd name="connsiteY32" fmla="*/ 209913 h 342241"/>
              <a:gd name="connsiteX33" fmla="*/ 23491 w 995041"/>
              <a:gd name="connsiteY33" fmla="*/ 150382 h 342241"/>
              <a:gd name="connsiteX34" fmla="*/ 63972 w 995041"/>
              <a:gd name="connsiteY34" fmla="*/ 88469 h 342241"/>
              <a:gd name="connsiteX35" fmla="*/ 128266 w 995041"/>
              <a:gd name="connsiteY35" fmla="*/ 40844 h 342241"/>
              <a:gd name="connsiteX36" fmla="*/ 221135 w 995041"/>
              <a:gd name="connsiteY36" fmla="*/ 9888 h 342241"/>
              <a:gd name="connsiteX37" fmla="*/ 321147 w 995041"/>
              <a:gd name="connsiteY37" fmla="*/ 363 h 342241"/>
              <a:gd name="connsiteX0" fmla="*/ 321147 w 995041"/>
              <a:gd name="connsiteY0" fmla="*/ 363 h 342241"/>
              <a:gd name="connsiteX1" fmla="*/ 416397 w 995041"/>
              <a:gd name="connsiteY1" fmla="*/ 2744 h 342241"/>
              <a:gd name="connsiteX2" fmla="*/ 530697 w 995041"/>
              <a:gd name="connsiteY2" fmla="*/ 9888 h 342241"/>
              <a:gd name="connsiteX3" fmla="*/ 630710 w 995041"/>
              <a:gd name="connsiteY3" fmla="*/ 19413 h 342241"/>
              <a:gd name="connsiteX4" fmla="*/ 728341 w 995041"/>
              <a:gd name="connsiteY4" fmla="*/ 36082 h 342241"/>
              <a:gd name="connsiteX5" fmla="*/ 825972 w 995041"/>
              <a:gd name="connsiteY5" fmla="*/ 62275 h 342241"/>
              <a:gd name="connsiteX6" fmla="*/ 890266 w 995041"/>
              <a:gd name="connsiteY6" fmla="*/ 95613 h 342241"/>
              <a:gd name="connsiteX7" fmla="*/ 940272 w 995041"/>
              <a:gd name="connsiteY7" fmla="*/ 145619 h 342241"/>
              <a:gd name="connsiteX8" fmla="*/ 971229 w 995041"/>
              <a:gd name="connsiteY8" fmla="*/ 186100 h 342241"/>
              <a:gd name="connsiteX9" fmla="*/ 985516 w 995041"/>
              <a:gd name="connsiteY9" fmla="*/ 212294 h 342241"/>
              <a:gd name="connsiteX10" fmla="*/ 995041 w 995041"/>
              <a:gd name="connsiteY10" fmla="*/ 231344 h 342241"/>
              <a:gd name="connsiteX11" fmla="*/ 985516 w 995041"/>
              <a:gd name="connsiteY11" fmla="*/ 248013 h 342241"/>
              <a:gd name="connsiteX12" fmla="*/ 954560 w 995041"/>
              <a:gd name="connsiteY12" fmla="*/ 262300 h 342241"/>
              <a:gd name="connsiteX13" fmla="*/ 914079 w 995041"/>
              <a:gd name="connsiteY13" fmla="*/ 274206 h 342241"/>
              <a:gd name="connsiteX14" fmla="*/ 883122 w 995041"/>
              <a:gd name="connsiteY14" fmla="*/ 262300 h 342241"/>
              <a:gd name="connsiteX15" fmla="*/ 852166 w 995041"/>
              <a:gd name="connsiteY15" fmla="*/ 257538 h 342241"/>
              <a:gd name="connsiteX16" fmla="*/ 816448 w 995041"/>
              <a:gd name="connsiteY16" fmla="*/ 255156 h 342241"/>
              <a:gd name="connsiteX17" fmla="*/ 799778 w 995041"/>
              <a:gd name="connsiteY17" fmla="*/ 236106 h 342241"/>
              <a:gd name="connsiteX18" fmla="*/ 783109 w 995041"/>
              <a:gd name="connsiteY18" fmla="*/ 209913 h 342241"/>
              <a:gd name="connsiteX19" fmla="*/ 756916 w 995041"/>
              <a:gd name="connsiteY19" fmla="*/ 198007 h 342241"/>
              <a:gd name="connsiteX20" fmla="*/ 728341 w 995041"/>
              <a:gd name="connsiteY20" fmla="*/ 200389 h 342241"/>
              <a:gd name="connsiteX21" fmla="*/ 690241 w 995041"/>
              <a:gd name="connsiteY21" fmla="*/ 214677 h 342241"/>
              <a:gd name="connsiteX22" fmla="*/ 664047 w 995041"/>
              <a:gd name="connsiteY22" fmla="*/ 228963 h 342241"/>
              <a:gd name="connsiteX23" fmla="*/ 644997 w 995041"/>
              <a:gd name="connsiteY23" fmla="*/ 250394 h 342241"/>
              <a:gd name="connsiteX24" fmla="*/ 633091 w 995041"/>
              <a:gd name="connsiteY24" fmla="*/ 276588 h 342241"/>
              <a:gd name="connsiteX25" fmla="*/ 628329 w 995041"/>
              <a:gd name="connsiteY25" fmla="*/ 328975 h 342241"/>
              <a:gd name="connsiteX26" fmla="*/ 628961 w 995041"/>
              <a:gd name="connsiteY26" fmla="*/ 340971 h 342241"/>
              <a:gd name="connsiteX27" fmla="*/ 395495 w 995041"/>
              <a:gd name="connsiteY27" fmla="*/ 333738 h 342241"/>
              <a:gd name="connsiteX28" fmla="*/ 119204 w 995041"/>
              <a:gd name="connsiteY28" fmla="*/ 339678 h 342241"/>
              <a:gd name="connsiteX29" fmla="*/ 0 w 995041"/>
              <a:gd name="connsiteY29" fmla="*/ 342241 h 342241"/>
              <a:gd name="connsiteX30" fmla="*/ 773 w 995041"/>
              <a:gd name="connsiteY30" fmla="*/ 316771 h 342241"/>
              <a:gd name="connsiteX31" fmla="*/ 2060 w 995041"/>
              <a:gd name="connsiteY31" fmla="*/ 278969 h 342241"/>
              <a:gd name="connsiteX32" fmla="*/ 6822 w 995041"/>
              <a:gd name="connsiteY32" fmla="*/ 209913 h 342241"/>
              <a:gd name="connsiteX33" fmla="*/ 23491 w 995041"/>
              <a:gd name="connsiteY33" fmla="*/ 150382 h 342241"/>
              <a:gd name="connsiteX34" fmla="*/ 63972 w 995041"/>
              <a:gd name="connsiteY34" fmla="*/ 88469 h 342241"/>
              <a:gd name="connsiteX35" fmla="*/ 128266 w 995041"/>
              <a:gd name="connsiteY35" fmla="*/ 40844 h 342241"/>
              <a:gd name="connsiteX36" fmla="*/ 221135 w 995041"/>
              <a:gd name="connsiteY36" fmla="*/ 9888 h 342241"/>
              <a:gd name="connsiteX37" fmla="*/ 321147 w 995041"/>
              <a:gd name="connsiteY37" fmla="*/ 363 h 342241"/>
              <a:gd name="connsiteX0" fmla="*/ 321147 w 995041"/>
              <a:gd name="connsiteY0" fmla="*/ 363 h 342241"/>
              <a:gd name="connsiteX1" fmla="*/ 416397 w 995041"/>
              <a:gd name="connsiteY1" fmla="*/ 2744 h 342241"/>
              <a:gd name="connsiteX2" fmla="*/ 530697 w 995041"/>
              <a:gd name="connsiteY2" fmla="*/ 9888 h 342241"/>
              <a:gd name="connsiteX3" fmla="*/ 630710 w 995041"/>
              <a:gd name="connsiteY3" fmla="*/ 19413 h 342241"/>
              <a:gd name="connsiteX4" fmla="*/ 728341 w 995041"/>
              <a:gd name="connsiteY4" fmla="*/ 36082 h 342241"/>
              <a:gd name="connsiteX5" fmla="*/ 825972 w 995041"/>
              <a:gd name="connsiteY5" fmla="*/ 62275 h 342241"/>
              <a:gd name="connsiteX6" fmla="*/ 890266 w 995041"/>
              <a:gd name="connsiteY6" fmla="*/ 95613 h 342241"/>
              <a:gd name="connsiteX7" fmla="*/ 940272 w 995041"/>
              <a:gd name="connsiteY7" fmla="*/ 145619 h 342241"/>
              <a:gd name="connsiteX8" fmla="*/ 971229 w 995041"/>
              <a:gd name="connsiteY8" fmla="*/ 186100 h 342241"/>
              <a:gd name="connsiteX9" fmla="*/ 985516 w 995041"/>
              <a:gd name="connsiteY9" fmla="*/ 212294 h 342241"/>
              <a:gd name="connsiteX10" fmla="*/ 995041 w 995041"/>
              <a:gd name="connsiteY10" fmla="*/ 231344 h 342241"/>
              <a:gd name="connsiteX11" fmla="*/ 985516 w 995041"/>
              <a:gd name="connsiteY11" fmla="*/ 248013 h 342241"/>
              <a:gd name="connsiteX12" fmla="*/ 954560 w 995041"/>
              <a:gd name="connsiteY12" fmla="*/ 274206 h 342241"/>
              <a:gd name="connsiteX13" fmla="*/ 914079 w 995041"/>
              <a:gd name="connsiteY13" fmla="*/ 274206 h 342241"/>
              <a:gd name="connsiteX14" fmla="*/ 883122 w 995041"/>
              <a:gd name="connsiteY14" fmla="*/ 262300 h 342241"/>
              <a:gd name="connsiteX15" fmla="*/ 852166 w 995041"/>
              <a:gd name="connsiteY15" fmla="*/ 257538 h 342241"/>
              <a:gd name="connsiteX16" fmla="*/ 816448 w 995041"/>
              <a:gd name="connsiteY16" fmla="*/ 255156 h 342241"/>
              <a:gd name="connsiteX17" fmla="*/ 799778 w 995041"/>
              <a:gd name="connsiteY17" fmla="*/ 236106 h 342241"/>
              <a:gd name="connsiteX18" fmla="*/ 783109 w 995041"/>
              <a:gd name="connsiteY18" fmla="*/ 209913 h 342241"/>
              <a:gd name="connsiteX19" fmla="*/ 756916 w 995041"/>
              <a:gd name="connsiteY19" fmla="*/ 198007 h 342241"/>
              <a:gd name="connsiteX20" fmla="*/ 728341 w 995041"/>
              <a:gd name="connsiteY20" fmla="*/ 200389 h 342241"/>
              <a:gd name="connsiteX21" fmla="*/ 690241 w 995041"/>
              <a:gd name="connsiteY21" fmla="*/ 214677 h 342241"/>
              <a:gd name="connsiteX22" fmla="*/ 664047 w 995041"/>
              <a:gd name="connsiteY22" fmla="*/ 228963 h 342241"/>
              <a:gd name="connsiteX23" fmla="*/ 644997 w 995041"/>
              <a:gd name="connsiteY23" fmla="*/ 250394 h 342241"/>
              <a:gd name="connsiteX24" fmla="*/ 633091 w 995041"/>
              <a:gd name="connsiteY24" fmla="*/ 276588 h 342241"/>
              <a:gd name="connsiteX25" fmla="*/ 628329 w 995041"/>
              <a:gd name="connsiteY25" fmla="*/ 328975 h 342241"/>
              <a:gd name="connsiteX26" fmla="*/ 628961 w 995041"/>
              <a:gd name="connsiteY26" fmla="*/ 340971 h 342241"/>
              <a:gd name="connsiteX27" fmla="*/ 395495 w 995041"/>
              <a:gd name="connsiteY27" fmla="*/ 333738 h 342241"/>
              <a:gd name="connsiteX28" fmla="*/ 119204 w 995041"/>
              <a:gd name="connsiteY28" fmla="*/ 339678 h 342241"/>
              <a:gd name="connsiteX29" fmla="*/ 0 w 995041"/>
              <a:gd name="connsiteY29" fmla="*/ 342241 h 342241"/>
              <a:gd name="connsiteX30" fmla="*/ 773 w 995041"/>
              <a:gd name="connsiteY30" fmla="*/ 316771 h 342241"/>
              <a:gd name="connsiteX31" fmla="*/ 2060 w 995041"/>
              <a:gd name="connsiteY31" fmla="*/ 278969 h 342241"/>
              <a:gd name="connsiteX32" fmla="*/ 6822 w 995041"/>
              <a:gd name="connsiteY32" fmla="*/ 209913 h 342241"/>
              <a:gd name="connsiteX33" fmla="*/ 23491 w 995041"/>
              <a:gd name="connsiteY33" fmla="*/ 150382 h 342241"/>
              <a:gd name="connsiteX34" fmla="*/ 63972 w 995041"/>
              <a:gd name="connsiteY34" fmla="*/ 88469 h 342241"/>
              <a:gd name="connsiteX35" fmla="*/ 128266 w 995041"/>
              <a:gd name="connsiteY35" fmla="*/ 40844 h 342241"/>
              <a:gd name="connsiteX36" fmla="*/ 221135 w 995041"/>
              <a:gd name="connsiteY36" fmla="*/ 9888 h 342241"/>
              <a:gd name="connsiteX37" fmla="*/ 321147 w 995041"/>
              <a:gd name="connsiteY37" fmla="*/ 363 h 342241"/>
              <a:gd name="connsiteX0" fmla="*/ 321147 w 985801"/>
              <a:gd name="connsiteY0" fmla="*/ 363 h 342241"/>
              <a:gd name="connsiteX1" fmla="*/ 416397 w 985801"/>
              <a:gd name="connsiteY1" fmla="*/ 2744 h 342241"/>
              <a:gd name="connsiteX2" fmla="*/ 530697 w 985801"/>
              <a:gd name="connsiteY2" fmla="*/ 9888 h 342241"/>
              <a:gd name="connsiteX3" fmla="*/ 630710 w 985801"/>
              <a:gd name="connsiteY3" fmla="*/ 19413 h 342241"/>
              <a:gd name="connsiteX4" fmla="*/ 728341 w 985801"/>
              <a:gd name="connsiteY4" fmla="*/ 36082 h 342241"/>
              <a:gd name="connsiteX5" fmla="*/ 825972 w 985801"/>
              <a:gd name="connsiteY5" fmla="*/ 62275 h 342241"/>
              <a:gd name="connsiteX6" fmla="*/ 890266 w 985801"/>
              <a:gd name="connsiteY6" fmla="*/ 95613 h 342241"/>
              <a:gd name="connsiteX7" fmla="*/ 940272 w 985801"/>
              <a:gd name="connsiteY7" fmla="*/ 145619 h 342241"/>
              <a:gd name="connsiteX8" fmla="*/ 971229 w 985801"/>
              <a:gd name="connsiteY8" fmla="*/ 186100 h 342241"/>
              <a:gd name="connsiteX9" fmla="*/ 985516 w 985801"/>
              <a:gd name="connsiteY9" fmla="*/ 212294 h 342241"/>
              <a:gd name="connsiteX10" fmla="*/ 959323 w 985801"/>
              <a:gd name="connsiteY10" fmla="*/ 231344 h 342241"/>
              <a:gd name="connsiteX11" fmla="*/ 985516 w 985801"/>
              <a:gd name="connsiteY11" fmla="*/ 248013 h 342241"/>
              <a:gd name="connsiteX12" fmla="*/ 954560 w 985801"/>
              <a:gd name="connsiteY12" fmla="*/ 274206 h 342241"/>
              <a:gd name="connsiteX13" fmla="*/ 914079 w 985801"/>
              <a:gd name="connsiteY13" fmla="*/ 274206 h 342241"/>
              <a:gd name="connsiteX14" fmla="*/ 883122 w 985801"/>
              <a:gd name="connsiteY14" fmla="*/ 262300 h 342241"/>
              <a:gd name="connsiteX15" fmla="*/ 852166 w 985801"/>
              <a:gd name="connsiteY15" fmla="*/ 257538 h 342241"/>
              <a:gd name="connsiteX16" fmla="*/ 816448 w 985801"/>
              <a:gd name="connsiteY16" fmla="*/ 255156 h 342241"/>
              <a:gd name="connsiteX17" fmla="*/ 799778 w 985801"/>
              <a:gd name="connsiteY17" fmla="*/ 236106 h 342241"/>
              <a:gd name="connsiteX18" fmla="*/ 783109 w 985801"/>
              <a:gd name="connsiteY18" fmla="*/ 209913 h 342241"/>
              <a:gd name="connsiteX19" fmla="*/ 756916 w 985801"/>
              <a:gd name="connsiteY19" fmla="*/ 198007 h 342241"/>
              <a:gd name="connsiteX20" fmla="*/ 728341 w 985801"/>
              <a:gd name="connsiteY20" fmla="*/ 200389 h 342241"/>
              <a:gd name="connsiteX21" fmla="*/ 690241 w 985801"/>
              <a:gd name="connsiteY21" fmla="*/ 214677 h 342241"/>
              <a:gd name="connsiteX22" fmla="*/ 664047 w 985801"/>
              <a:gd name="connsiteY22" fmla="*/ 228963 h 342241"/>
              <a:gd name="connsiteX23" fmla="*/ 644997 w 985801"/>
              <a:gd name="connsiteY23" fmla="*/ 250394 h 342241"/>
              <a:gd name="connsiteX24" fmla="*/ 633091 w 985801"/>
              <a:gd name="connsiteY24" fmla="*/ 276588 h 342241"/>
              <a:gd name="connsiteX25" fmla="*/ 628329 w 985801"/>
              <a:gd name="connsiteY25" fmla="*/ 328975 h 342241"/>
              <a:gd name="connsiteX26" fmla="*/ 628961 w 985801"/>
              <a:gd name="connsiteY26" fmla="*/ 340971 h 342241"/>
              <a:gd name="connsiteX27" fmla="*/ 395495 w 985801"/>
              <a:gd name="connsiteY27" fmla="*/ 333738 h 342241"/>
              <a:gd name="connsiteX28" fmla="*/ 119204 w 985801"/>
              <a:gd name="connsiteY28" fmla="*/ 339678 h 342241"/>
              <a:gd name="connsiteX29" fmla="*/ 0 w 985801"/>
              <a:gd name="connsiteY29" fmla="*/ 342241 h 342241"/>
              <a:gd name="connsiteX30" fmla="*/ 773 w 985801"/>
              <a:gd name="connsiteY30" fmla="*/ 316771 h 342241"/>
              <a:gd name="connsiteX31" fmla="*/ 2060 w 985801"/>
              <a:gd name="connsiteY31" fmla="*/ 278969 h 342241"/>
              <a:gd name="connsiteX32" fmla="*/ 6822 w 985801"/>
              <a:gd name="connsiteY32" fmla="*/ 209913 h 342241"/>
              <a:gd name="connsiteX33" fmla="*/ 23491 w 985801"/>
              <a:gd name="connsiteY33" fmla="*/ 150382 h 342241"/>
              <a:gd name="connsiteX34" fmla="*/ 63972 w 985801"/>
              <a:gd name="connsiteY34" fmla="*/ 88469 h 342241"/>
              <a:gd name="connsiteX35" fmla="*/ 128266 w 985801"/>
              <a:gd name="connsiteY35" fmla="*/ 40844 h 342241"/>
              <a:gd name="connsiteX36" fmla="*/ 221135 w 985801"/>
              <a:gd name="connsiteY36" fmla="*/ 9888 h 342241"/>
              <a:gd name="connsiteX37" fmla="*/ 321147 w 985801"/>
              <a:gd name="connsiteY37" fmla="*/ 363 h 342241"/>
              <a:gd name="connsiteX0" fmla="*/ 321147 w 985801"/>
              <a:gd name="connsiteY0" fmla="*/ 363 h 342241"/>
              <a:gd name="connsiteX1" fmla="*/ 416397 w 985801"/>
              <a:gd name="connsiteY1" fmla="*/ 2744 h 342241"/>
              <a:gd name="connsiteX2" fmla="*/ 530697 w 985801"/>
              <a:gd name="connsiteY2" fmla="*/ 9888 h 342241"/>
              <a:gd name="connsiteX3" fmla="*/ 630710 w 985801"/>
              <a:gd name="connsiteY3" fmla="*/ 19413 h 342241"/>
              <a:gd name="connsiteX4" fmla="*/ 728341 w 985801"/>
              <a:gd name="connsiteY4" fmla="*/ 36082 h 342241"/>
              <a:gd name="connsiteX5" fmla="*/ 825972 w 985801"/>
              <a:gd name="connsiteY5" fmla="*/ 62275 h 342241"/>
              <a:gd name="connsiteX6" fmla="*/ 890266 w 985801"/>
              <a:gd name="connsiteY6" fmla="*/ 95613 h 342241"/>
              <a:gd name="connsiteX7" fmla="*/ 940272 w 985801"/>
              <a:gd name="connsiteY7" fmla="*/ 145619 h 342241"/>
              <a:gd name="connsiteX8" fmla="*/ 971229 w 985801"/>
              <a:gd name="connsiteY8" fmla="*/ 186100 h 342241"/>
              <a:gd name="connsiteX9" fmla="*/ 985516 w 985801"/>
              <a:gd name="connsiteY9" fmla="*/ 212294 h 342241"/>
              <a:gd name="connsiteX10" fmla="*/ 959323 w 985801"/>
              <a:gd name="connsiteY10" fmla="*/ 231344 h 342241"/>
              <a:gd name="connsiteX11" fmla="*/ 964084 w 985801"/>
              <a:gd name="connsiteY11" fmla="*/ 252775 h 342241"/>
              <a:gd name="connsiteX12" fmla="*/ 954560 w 985801"/>
              <a:gd name="connsiteY12" fmla="*/ 274206 h 342241"/>
              <a:gd name="connsiteX13" fmla="*/ 914079 w 985801"/>
              <a:gd name="connsiteY13" fmla="*/ 274206 h 342241"/>
              <a:gd name="connsiteX14" fmla="*/ 883122 w 985801"/>
              <a:gd name="connsiteY14" fmla="*/ 262300 h 342241"/>
              <a:gd name="connsiteX15" fmla="*/ 852166 w 985801"/>
              <a:gd name="connsiteY15" fmla="*/ 257538 h 342241"/>
              <a:gd name="connsiteX16" fmla="*/ 816448 w 985801"/>
              <a:gd name="connsiteY16" fmla="*/ 255156 h 342241"/>
              <a:gd name="connsiteX17" fmla="*/ 799778 w 985801"/>
              <a:gd name="connsiteY17" fmla="*/ 236106 h 342241"/>
              <a:gd name="connsiteX18" fmla="*/ 783109 w 985801"/>
              <a:gd name="connsiteY18" fmla="*/ 209913 h 342241"/>
              <a:gd name="connsiteX19" fmla="*/ 756916 w 985801"/>
              <a:gd name="connsiteY19" fmla="*/ 198007 h 342241"/>
              <a:gd name="connsiteX20" fmla="*/ 728341 w 985801"/>
              <a:gd name="connsiteY20" fmla="*/ 200389 h 342241"/>
              <a:gd name="connsiteX21" fmla="*/ 690241 w 985801"/>
              <a:gd name="connsiteY21" fmla="*/ 214677 h 342241"/>
              <a:gd name="connsiteX22" fmla="*/ 664047 w 985801"/>
              <a:gd name="connsiteY22" fmla="*/ 228963 h 342241"/>
              <a:gd name="connsiteX23" fmla="*/ 644997 w 985801"/>
              <a:gd name="connsiteY23" fmla="*/ 250394 h 342241"/>
              <a:gd name="connsiteX24" fmla="*/ 633091 w 985801"/>
              <a:gd name="connsiteY24" fmla="*/ 276588 h 342241"/>
              <a:gd name="connsiteX25" fmla="*/ 628329 w 985801"/>
              <a:gd name="connsiteY25" fmla="*/ 328975 h 342241"/>
              <a:gd name="connsiteX26" fmla="*/ 628961 w 985801"/>
              <a:gd name="connsiteY26" fmla="*/ 340971 h 342241"/>
              <a:gd name="connsiteX27" fmla="*/ 395495 w 985801"/>
              <a:gd name="connsiteY27" fmla="*/ 333738 h 342241"/>
              <a:gd name="connsiteX28" fmla="*/ 119204 w 985801"/>
              <a:gd name="connsiteY28" fmla="*/ 339678 h 342241"/>
              <a:gd name="connsiteX29" fmla="*/ 0 w 985801"/>
              <a:gd name="connsiteY29" fmla="*/ 342241 h 342241"/>
              <a:gd name="connsiteX30" fmla="*/ 773 w 985801"/>
              <a:gd name="connsiteY30" fmla="*/ 316771 h 342241"/>
              <a:gd name="connsiteX31" fmla="*/ 2060 w 985801"/>
              <a:gd name="connsiteY31" fmla="*/ 278969 h 342241"/>
              <a:gd name="connsiteX32" fmla="*/ 6822 w 985801"/>
              <a:gd name="connsiteY32" fmla="*/ 209913 h 342241"/>
              <a:gd name="connsiteX33" fmla="*/ 23491 w 985801"/>
              <a:gd name="connsiteY33" fmla="*/ 150382 h 342241"/>
              <a:gd name="connsiteX34" fmla="*/ 63972 w 985801"/>
              <a:gd name="connsiteY34" fmla="*/ 88469 h 342241"/>
              <a:gd name="connsiteX35" fmla="*/ 128266 w 985801"/>
              <a:gd name="connsiteY35" fmla="*/ 40844 h 342241"/>
              <a:gd name="connsiteX36" fmla="*/ 221135 w 985801"/>
              <a:gd name="connsiteY36" fmla="*/ 9888 h 342241"/>
              <a:gd name="connsiteX37" fmla="*/ 321147 w 985801"/>
              <a:gd name="connsiteY37" fmla="*/ 363 h 342241"/>
              <a:gd name="connsiteX0" fmla="*/ 321147 w 971314"/>
              <a:gd name="connsiteY0" fmla="*/ 363 h 342241"/>
              <a:gd name="connsiteX1" fmla="*/ 416397 w 971314"/>
              <a:gd name="connsiteY1" fmla="*/ 2744 h 342241"/>
              <a:gd name="connsiteX2" fmla="*/ 530697 w 971314"/>
              <a:gd name="connsiteY2" fmla="*/ 9888 h 342241"/>
              <a:gd name="connsiteX3" fmla="*/ 630710 w 971314"/>
              <a:gd name="connsiteY3" fmla="*/ 19413 h 342241"/>
              <a:gd name="connsiteX4" fmla="*/ 728341 w 971314"/>
              <a:gd name="connsiteY4" fmla="*/ 36082 h 342241"/>
              <a:gd name="connsiteX5" fmla="*/ 825972 w 971314"/>
              <a:gd name="connsiteY5" fmla="*/ 62275 h 342241"/>
              <a:gd name="connsiteX6" fmla="*/ 890266 w 971314"/>
              <a:gd name="connsiteY6" fmla="*/ 95613 h 342241"/>
              <a:gd name="connsiteX7" fmla="*/ 940272 w 971314"/>
              <a:gd name="connsiteY7" fmla="*/ 145619 h 342241"/>
              <a:gd name="connsiteX8" fmla="*/ 971229 w 971314"/>
              <a:gd name="connsiteY8" fmla="*/ 186100 h 342241"/>
              <a:gd name="connsiteX9" fmla="*/ 949798 w 971314"/>
              <a:gd name="connsiteY9" fmla="*/ 205150 h 342241"/>
              <a:gd name="connsiteX10" fmla="*/ 959323 w 971314"/>
              <a:gd name="connsiteY10" fmla="*/ 231344 h 342241"/>
              <a:gd name="connsiteX11" fmla="*/ 964084 w 971314"/>
              <a:gd name="connsiteY11" fmla="*/ 252775 h 342241"/>
              <a:gd name="connsiteX12" fmla="*/ 954560 w 971314"/>
              <a:gd name="connsiteY12" fmla="*/ 274206 h 342241"/>
              <a:gd name="connsiteX13" fmla="*/ 914079 w 971314"/>
              <a:gd name="connsiteY13" fmla="*/ 274206 h 342241"/>
              <a:gd name="connsiteX14" fmla="*/ 883122 w 971314"/>
              <a:gd name="connsiteY14" fmla="*/ 262300 h 342241"/>
              <a:gd name="connsiteX15" fmla="*/ 852166 w 971314"/>
              <a:gd name="connsiteY15" fmla="*/ 257538 h 342241"/>
              <a:gd name="connsiteX16" fmla="*/ 816448 w 971314"/>
              <a:gd name="connsiteY16" fmla="*/ 255156 h 342241"/>
              <a:gd name="connsiteX17" fmla="*/ 799778 w 971314"/>
              <a:gd name="connsiteY17" fmla="*/ 236106 h 342241"/>
              <a:gd name="connsiteX18" fmla="*/ 783109 w 971314"/>
              <a:gd name="connsiteY18" fmla="*/ 209913 h 342241"/>
              <a:gd name="connsiteX19" fmla="*/ 756916 w 971314"/>
              <a:gd name="connsiteY19" fmla="*/ 198007 h 342241"/>
              <a:gd name="connsiteX20" fmla="*/ 728341 w 971314"/>
              <a:gd name="connsiteY20" fmla="*/ 200389 h 342241"/>
              <a:gd name="connsiteX21" fmla="*/ 690241 w 971314"/>
              <a:gd name="connsiteY21" fmla="*/ 214677 h 342241"/>
              <a:gd name="connsiteX22" fmla="*/ 664047 w 971314"/>
              <a:gd name="connsiteY22" fmla="*/ 228963 h 342241"/>
              <a:gd name="connsiteX23" fmla="*/ 644997 w 971314"/>
              <a:gd name="connsiteY23" fmla="*/ 250394 h 342241"/>
              <a:gd name="connsiteX24" fmla="*/ 633091 w 971314"/>
              <a:gd name="connsiteY24" fmla="*/ 276588 h 342241"/>
              <a:gd name="connsiteX25" fmla="*/ 628329 w 971314"/>
              <a:gd name="connsiteY25" fmla="*/ 328975 h 342241"/>
              <a:gd name="connsiteX26" fmla="*/ 628961 w 971314"/>
              <a:gd name="connsiteY26" fmla="*/ 340971 h 342241"/>
              <a:gd name="connsiteX27" fmla="*/ 395495 w 971314"/>
              <a:gd name="connsiteY27" fmla="*/ 333738 h 342241"/>
              <a:gd name="connsiteX28" fmla="*/ 119204 w 971314"/>
              <a:gd name="connsiteY28" fmla="*/ 339678 h 342241"/>
              <a:gd name="connsiteX29" fmla="*/ 0 w 971314"/>
              <a:gd name="connsiteY29" fmla="*/ 342241 h 342241"/>
              <a:gd name="connsiteX30" fmla="*/ 773 w 971314"/>
              <a:gd name="connsiteY30" fmla="*/ 316771 h 342241"/>
              <a:gd name="connsiteX31" fmla="*/ 2060 w 971314"/>
              <a:gd name="connsiteY31" fmla="*/ 278969 h 342241"/>
              <a:gd name="connsiteX32" fmla="*/ 6822 w 971314"/>
              <a:gd name="connsiteY32" fmla="*/ 209913 h 342241"/>
              <a:gd name="connsiteX33" fmla="*/ 23491 w 971314"/>
              <a:gd name="connsiteY33" fmla="*/ 150382 h 342241"/>
              <a:gd name="connsiteX34" fmla="*/ 63972 w 971314"/>
              <a:gd name="connsiteY34" fmla="*/ 88469 h 342241"/>
              <a:gd name="connsiteX35" fmla="*/ 128266 w 971314"/>
              <a:gd name="connsiteY35" fmla="*/ 40844 h 342241"/>
              <a:gd name="connsiteX36" fmla="*/ 221135 w 971314"/>
              <a:gd name="connsiteY36" fmla="*/ 9888 h 342241"/>
              <a:gd name="connsiteX37" fmla="*/ 321147 w 971314"/>
              <a:gd name="connsiteY37" fmla="*/ 363 h 342241"/>
              <a:gd name="connsiteX0" fmla="*/ 321147 w 964208"/>
              <a:gd name="connsiteY0" fmla="*/ 363 h 342241"/>
              <a:gd name="connsiteX1" fmla="*/ 416397 w 964208"/>
              <a:gd name="connsiteY1" fmla="*/ 2744 h 342241"/>
              <a:gd name="connsiteX2" fmla="*/ 530697 w 964208"/>
              <a:gd name="connsiteY2" fmla="*/ 9888 h 342241"/>
              <a:gd name="connsiteX3" fmla="*/ 630710 w 964208"/>
              <a:gd name="connsiteY3" fmla="*/ 19413 h 342241"/>
              <a:gd name="connsiteX4" fmla="*/ 728341 w 964208"/>
              <a:gd name="connsiteY4" fmla="*/ 36082 h 342241"/>
              <a:gd name="connsiteX5" fmla="*/ 825972 w 964208"/>
              <a:gd name="connsiteY5" fmla="*/ 62275 h 342241"/>
              <a:gd name="connsiteX6" fmla="*/ 890266 w 964208"/>
              <a:gd name="connsiteY6" fmla="*/ 95613 h 342241"/>
              <a:gd name="connsiteX7" fmla="*/ 940272 w 964208"/>
              <a:gd name="connsiteY7" fmla="*/ 145619 h 342241"/>
              <a:gd name="connsiteX8" fmla="*/ 935510 w 964208"/>
              <a:gd name="connsiteY8" fmla="*/ 186100 h 342241"/>
              <a:gd name="connsiteX9" fmla="*/ 949798 w 964208"/>
              <a:gd name="connsiteY9" fmla="*/ 205150 h 342241"/>
              <a:gd name="connsiteX10" fmla="*/ 959323 w 964208"/>
              <a:gd name="connsiteY10" fmla="*/ 231344 h 342241"/>
              <a:gd name="connsiteX11" fmla="*/ 964084 w 964208"/>
              <a:gd name="connsiteY11" fmla="*/ 252775 h 342241"/>
              <a:gd name="connsiteX12" fmla="*/ 954560 w 964208"/>
              <a:gd name="connsiteY12" fmla="*/ 274206 h 342241"/>
              <a:gd name="connsiteX13" fmla="*/ 914079 w 964208"/>
              <a:gd name="connsiteY13" fmla="*/ 274206 h 342241"/>
              <a:gd name="connsiteX14" fmla="*/ 883122 w 964208"/>
              <a:gd name="connsiteY14" fmla="*/ 262300 h 342241"/>
              <a:gd name="connsiteX15" fmla="*/ 852166 w 964208"/>
              <a:gd name="connsiteY15" fmla="*/ 257538 h 342241"/>
              <a:gd name="connsiteX16" fmla="*/ 816448 w 964208"/>
              <a:gd name="connsiteY16" fmla="*/ 255156 h 342241"/>
              <a:gd name="connsiteX17" fmla="*/ 799778 w 964208"/>
              <a:gd name="connsiteY17" fmla="*/ 236106 h 342241"/>
              <a:gd name="connsiteX18" fmla="*/ 783109 w 964208"/>
              <a:gd name="connsiteY18" fmla="*/ 209913 h 342241"/>
              <a:gd name="connsiteX19" fmla="*/ 756916 w 964208"/>
              <a:gd name="connsiteY19" fmla="*/ 198007 h 342241"/>
              <a:gd name="connsiteX20" fmla="*/ 728341 w 964208"/>
              <a:gd name="connsiteY20" fmla="*/ 200389 h 342241"/>
              <a:gd name="connsiteX21" fmla="*/ 690241 w 964208"/>
              <a:gd name="connsiteY21" fmla="*/ 214677 h 342241"/>
              <a:gd name="connsiteX22" fmla="*/ 664047 w 964208"/>
              <a:gd name="connsiteY22" fmla="*/ 228963 h 342241"/>
              <a:gd name="connsiteX23" fmla="*/ 644997 w 964208"/>
              <a:gd name="connsiteY23" fmla="*/ 250394 h 342241"/>
              <a:gd name="connsiteX24" fmla="*/ 633091 w 964208"/>
              <a:gd name="connsiteY24" fmla="*/ 276588 h 342241"/>
              <a:gd name="connsiteX25" fmla="*/ 628329 w 964208"/>
              <a:gd name="connsiteY25" fmla="*/ 328975 h 342241"/>
              <a:gd name="connsiteX26" fmla="*/ 628961 w 964208"/>
              <a:gd name="connsiteY26" fmla="*/ 340971 h 342241"/>
              <a:gd name="connsiteX27" fmla="*/ 395495 w 964208"/>
              <a:gd name="connsiteY27" fmla="*/ 333738 h 342241"/>
              <a:gd name="connsiteX28" fmla="*/ 119204 w 964208"/>
              <a:gd name="connsiteY28" fmla="*/ 339678 h 342241"/>
              <a:gd name="connsiteX29" fmla="*/ 0 w 964208"/>
              <a:gd name="connsiteY29" fmla="*/ 342241 h 342241"/>
              <a:gd name="connsiteX30" fmla="*/ 773 w 964208"/>
              <a:gd name="connsiteY30" fmla="*/ 316771 h 342241"/>
              <a:gd name="connsiteX31" fmla="*/ 2060 w 964208"/>
              <a:gd name="connsiteY31" fmla="*/ 278969 h 342241"/>
              <a:gd name="connsiteX32" fmla="*/ 6822 w 964208"/>
              <a:gd name="connsiteY32" fmla="*/ 209913 h 342241"/>
              <a:gd name="connsiteX33" fmla="*/ 23491 w 964208"/>
              <a:gd name="connsiteY33" fmla="*/ 150382 h 342241"/>
              <a:gd name="connsiteX34" fmla="*/ 63972 w 964208"/>
              <a:gd name="connsiteY34" fmla="*/ 88469 h 342241"/>
              <a:gd name="connsiteX35" fmla="*/ 128266 w 964208"/>
              <a:gd name="connsiteY35" fmla="*/ 40844 h 342241"/>
              <a:gd name="connsiteX36" fmla="*/ 221135 w 964208"/>
              <a:gd name="connsiteY36" fmla="*/ 9888 h 342241"/>
              <a:gd name="connsiteX37" fmla="*/ 321147 w 964208"/>
              <a:gd name="connsiteY37" fmla="*/ 363 h 342241"/>
              <a:gd name="connsiteX0" fmla="*/ 321147 w 964208"/>
              <a:gd name="connsiteY0" fmla="*/ 363 h 342241"/>
              <a:gd name="connsiteX1" fmla="*/ 416397 w 964208"/>
              <a:gd name="connsiteY1" fmla="*/ 2744 h 342241"/>
              <a:gd name="connsiteX2" fmla="*/ 530697 w 964208"/>
              <a:gd name="connsiteY2" fmla="*/ 9888 h 342241"/>
              <a:gd name="connsiteX3" fmla="*/ 630710 w 964208"/>
              <a:gd name="connsiteY3" fmla="*/ 19413 h 342241"/>
              <a:gd name="connsiteX4" fmla="*/ 728341 w 964208"/>
              <a:gd name="connsiteY4" fmla="*/ 36082 h 342241"/>
              <a:gd name="connsiteX5" fmla="*/ 825972 w 964208"/>
              <a:gd name="connsiteY5" fmla="*/ 62275 h 342241"/>
              <a:gd name="connsiteX6" fmla="*/ 890266 w 964208"/>
              <a:gd name="connsiteY6" fmla="*/ 95613 h 342241"/>
              <a:gd name="connsiteX7" fmla="*/ 923603 w 964208"/>
              <a:gd name="connsiteY7" fmla="*/ 145619 h 342241"/>
              <a:gd name="connsiteX8" fmla="*/ 935510 w 964208"/>
              <a:gd name="connsiteY8" fmla="*/ 186100 h 342241"/>
              <a:gd name="connsiteX9" fmla="*/ 949798 w 964208"/>
              <a:gd name="connsiteY9" fmla="*/ 205150 h 342241"/>
              <a:gd name="connsiteX10" fmla="*/ 959323 w 964208"/>
              <a:gd name="connsiteY10" fmla="*/ 231344 h 342241"/>
              <a:gd name="connsiteX11" fmla="*/ 964084 w 964208"/>
              <a:gd name="connsiteY11" fmla="*/ 252775 h 342241"/>
              <a:gd name="connsiteX12" fmla="*/ 954560 w 964208"/>
              <a:gd name="connsiteY12" fmla="*/ 274206 h 342241"/>
              <a:gd name="connsiteX13" fmla="*/ 914079 w 964208"/>
              <a:gd name="connsiteY13" fmla="*/ 274206 h 342241"/>
              <a:gd name="connsiteX14" fmla="*/ 883122 w 964208"/>
              <a:gd name="connsiteY14" fmla="*/ 262300 h 342241"/>
              <a:gd name="connsiteX15" fmla="*/ 852166 w 964208"/>
              <a:gd name="connsiteY15" fmla="*/ 257538 h 342241"/>
              <a:gd name="connsiteX16" fmla="*/ 816448 w 964208"/>
              <a:gd name="connsiteY16" fmla="*/ 255156 h 342241"/>
              <a:gd name="connsiteX17" fmla="*/ 799778 w 964208"/>
              <a:gd name="connsiteY17" fmla="*/ 236106 h 342241"/>
              <a:gd name="connsiteX18" fmla="*/ 783109 w 964208"/>
              <a:gd name="connsiteY18" fmla="*/ 209913 h 342241"/>
              <a:gd name="connsiteX19" fmla="*/ 756916 w 964208"/>
              <a:gd name="connsiteY19" fmla="*/ 198007 h 342241"/>
              <a:gd name="connsiteX20" fmla="*/ 728341 w 964208"/>
              <a:gd name="connsiteY20" fmla="*/ 200389 h 342241"/>
              <a:gd name="connsiteX21" fmla="*/ 690241 w 964208"/>
              <a:gd name="connsiteY21" fmla="*/ 214677 h 342241"/>
              <a:gd name="connsiteX22" fmla="*/ 664047 w 964208"/>
              <a:gd name="connsiteY22" fmla="*/ 228963 h 342241"/>
              <a:gd name="connsiteX23" fmla="*/ 644997 w 964208"/>
              <a:gd name="connsiteY23" fmla="*/ 250394 h 342241"/>
              <a:gd name="connsiteX24" fmla="*/ 633091 w 964208"/>
              <a:gd name="connsiteY24" fmla="*/ 276588 h 342241"/>
              <a:gd name="connsiteX25" fmla="*/ 628329 w 964208"/>
              <a:gd name="connsiteY25" fmla="*/ 328975 h 342241"/>
              <a:gd name="connsiteX26" fmla="*/ 628961 w 964208"/>
              <a:gd name="connsiteY26" fmla="*/ 340971 h 342241"/>
              <a:gd name="connsiteX27" fmla="*/ 395495 w 964208"/>
              <a:gd name="connsiteY27" fmla="*/ 333738 h 342241"/>
              <a:gd name="connsiteX28" fmla="*/ 119204 w 964208"/>
              <a:gd name="connsiteY28" fmla="*/ 339678 h 342241"/>
              <a:gd name="connsiteX29" fmla="*/ 0 w 964208"/>
              <a:gd name="connsiteY29" fmla="*/ 342241 h 342241"/>
              <a:gd name="connsiteX30" fmla="*/ 773 w 964208"/>
              <a:gd name="connsiteY30" fmla="*/ 316771 h 342241"/>
              <a:gd name="connsiteX31" fmla="*/ 2060 w 964208"/>
              <a:gd name="connsiteY31" fmla="*/ 278969 h 342241"/>
              <a:gd name="connsiteX32" fmla="*/ 6822 w 964208"/>
              <a:gd name="connsiteY32" fmla="*/ 209913 h 342241"/>
              <a:gd name="connsiteX33" fmla="*/ 23491 w 964208"/>
              <a:gd name="connsiteY33" fmla="*/ 150382 h 342241"/>
              <a:gd name="connsiteX34" fmla="*/ 63972 w 964208"/>
              <a:gd name="connsiteY34" fmla="*/ 88469 h 342241"/>
              <a:gd name="connsiteX35" fmla="*/ 128266 w 964208"/>
              <a:gd name="connsiteY35" fmla="*/ 40844 h 342241"/>
              <a:gd name="connsiteX36" fmla="*/ 221135 w 964208"/>
              <a:gd name="connsiteY36" fmla="*/ 9888 h 342241"/>
              <a:gd name="connsiteX37" fmla="*/ 321147 w 964208"/>
              <a:gd name="connsiteY37" fmla="*/ 363 h 342241"/>
              <a:gd name="connsiteX0" fmla="*/ 321147 w 964208"/>
              <a:gd name="connsiteY0" fmla="*/ 363 h 342241"/>
              <a:gd name="connsiteX1" fmla="*/ 416397 w 964208"/>
              <a:gd name="connsiteY1" fmla="*/ 2744 h 342241"/>
              <a:gd name="connsiteX2" fmla="*/ 530697 w 964208"/>
              <a:gd name="connsiteY2" fmla="*/ 9888 h 342241"/>
              <a:gd name="connsiteX3" fmla="*/ 630710 w 964208"/>
              <a:gd name="connsiteY3" fmla="*/ 19413 h 342241"/>
              <a:gd name="connsiteX4" fmla="*/ 728341 w 964208"/>
              <a:gd name="connsiteY4" fmla="*/ 36082 h 342241"/>
              <a:gd name="connsiteX5" fmla="*/ 825972 w 964208"/>
              <a:gd name="connsiteY5" fmla="*/ 62275 h 342241"/>
              <a:gd name="connsiteX6" fmla="*/ 885503 w 964208"/>
              <a:gd name="connsiteY6" fmla="*/ 93232 h 342241"/>
              <a:gd name="connsiteX7" fmla="*/ 923603 w 964208"/>
              <a:gd name="connsiteY7" fmla="*/ 145619 h 342241"/>
              <a:gd name="connsiteX8" fmla="*/ 935510 w 964208"/>
              <a:gd name="connsiteY8" fmla="*/ 186100 h 342241"/>
              <a:gd name="connsiteX9" fmla="*/ 949798 w 964208"/>
              <a:gd name="connsiteY9" fmla="*/ 205150 h 342241"/>
              <a:gd name="connsiteX10" fmla="*/ 959323 w 964208"/>
              <a:gd name="connsiteY10" fmla="*/ 231344 h 342241"/>
              <a:gd name="connsiteX11" fmla="*/ 964084 w 964208"/>
              <a:gd name="connsiteY11" fmla="*/ 252775 h 342241"/>
              <a:gd name="connsiteX12" fmla="*/ 954560 w 964208"/>
              <a:gd name="connsiteY12" fmla="*/ 274206 h 342241"/>
              <a:gd name="connsiteX13" fmla="*/ 914079 w 964208"/>
              <a:gd name="connsiteY13" fmla="*/ 274206 h 342241"/>
              <a:gd name="connsiteX14" fmla="*/ 883122 w 964208"/>
              <a:gd name="connsiteY14" fmla="*/ 262300 h 342241"/>
              <a:gd name="connsiteX15" fmla="*/ 852166 w 964208"/>
              <a:gd name="connsiteY15" fmla="*/ 257538 h 342241"/>
              <a:gd name="connsiteX16" fmla="*/ 816448 w 964208"/>
              <a:gd name="connsiteY16" fmla="*/ 255156 h 342241"/>
              <a:gd name="connsiteX17" fmla="*/ 799778 w 964208"/>
              <a:gd name="connsiteY17" fmla="*/ 236106 h 342241"/>
              <a:gd name="connsiteX18" fmla="*/ 783109 w 964208"/>
              <a:gd name="connsiteY18" fmla="*/ 209913 h 342241"/>
              <a:gd name="connsiteX19" fmla="*/ 756916 w 964208"/>
              <a:gd name="connsiteY19" fmla="*/ 198007 h 342241"/>
              <a:gd name="connsiteX20" fmla="*/ 728341 w 964208"/>
              <a:gd name="connsiteY20" fmla="*/ 200389 h 342241"/>
              <a:gd name="connsiteX21" fmla="*/ 690241 w 964208"/>
              <a:gd name="connsiteY21" fmla="*/ 214677 h 342241"/>
              <a:gd name="connsiteX22" fmla="*/ 664047 w 964208"/>
              <a:gd name="connsiteY22" fmla="*/ 228963 h 342241"/>
              <a:gd name="connsiteX23" fmla="*/ 644997 w 964208"/>
              <a:gd name="connsiteY23" fmla="*/ 250394 h 342241"/>
              <a:gd name="connsiteX24" fmla="*/ 633091 w 964208"/>
              <a:gd name="connsiteY24" fmla="*/ 276588 h 342241"/>
              <a:gd name="connsiteX25" fmla="*/ 628329 w 964208"/>
              <a:gd name="connsiteY25" fmla="*/ 328975 h 342241"/>
              <a:gd name="connsiteX26" fmla="*/ 628961 w 964208"/>
              <a:gd name="connsiteY26" fmla="*/ 340971 h 342241"/>
              <a:gd name="connsiteX27" fmla="*/ 395495 w 964208"/>
              <a:gd name="connsiteY27" fmla="*/ 333738 h 342241"/>
              <a:gd name="connsiteX28" fmla="*/ 119204 w 964208"/>
              <a:gd name="connsiteY28" fmla="*/ 339678 h 342241"/>
              <a:gd name="connsiteX29" fmla="*/ 0 w 964208"/>
              <a:gd name="connsiteY29" fmla="*/ 342241 h 342241"/>
              <a:gd name="connsiteX30" fmla="*/ 773 w 964208"/>
              <a:gd name="connsiteY30" fmla="*/ 316771 h 342241"/>
              <a:gd name="connsiteX31" fmla="*/ 2060 w 964208"/>
              <a:gd name="connsiteY31" fmla="*/ 278969 h 342241"/>
              <a:gd name="connsiteX32" fmla="*/ 6822 w 964208"/>
              <a:gd name="connsiteY32" fmla="*/ 209913 h 342241"/>
              <a:gd name="connsiteX33" fmla="*/ 23491 w 964208"/>
              <a:gd name="connsiteY33" fmla="*/ 150382 h 342241"/>
              <a:gd name="connsiteX34" fmla="*/ 63972 w 964208"/>
              <a:gd name="connsiteY34" fmla="*/ 88469 h 342241"/>
              <a:gd name="connsiteX35" fmla="*/ 128266 w 964208"/>
              <a:gd name="connsiteY35" fmla="*/ 40844 h 342241"/>
              <a:gd name="connsiteX36" fmla="*/ 221135 w 964208"/>
              <a:gd name="connsiteY36" fmla="*/ 9888 h 342241"/>
              <a:gd name="connsiteX37" fmla="*/ 321147 w 964208"/>
              <a:gd name="connsiteY37" fmla="*/ 363 h 342241"/>
              <a:gd name="connsiteX0" fmla="*/ 321147 w 964208"/>
              <a:gd name="connsiteY0" fmla="*/ 363 h 342241"/>
              <a:gd name="connsiteX1" fmla="*/ 416397 w 964208"/>
              <a:gd name="connsiteY1" fmla="*/ 2744 h 342241"/>
              <a:gd name="connsiteX2" fmla="*/ 530697 w 964208"/>
              <a:gd name="connsiteY2" fmla="*/ 9888 h 342241"/>
              <a:gd name="connsiteX3" fmla="*/ 630710 w 964208"/>
              <a:gd name="connsiteY3" fmla="*/ 19413 h 342241"/>
              <a:gd name="connsiteX4" fmla="*/ 728341 w 964208"/>
              <a:gd name="connsiteY4" fmla="*/ 36082 h 342241"/>
              <a:gd name="connsiteX5" fmla="*/ 825972 w 964208"/>
              <a:gd name="connsiteY5" fmla="*/ 62275 h 342241"/>
              <a:gd name="connsiteX6" fmla="*/ 885503 w 964208"/>
              <a:gd name="connsiteY6" fmla="*/ 93232 h 342241"/>
              <a:gd name="connsiteX7" fmla="*/ 923603 w 964208"/>
              <a:gd name="connsiteY7" fmla="*/ 145619 h 342241"/>
              <a:gd name="connsiteX8" fmla="*/ 935510 w 964208"/>
              <a:gd name="connsiteY8" fmla="*/ 186100 h 342241"/>
              <a:gd name="connsiteX9" fmla="*/ 949798 w 964208"/>
              <a:gd name="connsiteY9" fmla="*/ 205150 h 342241"/>
              <a:gd name="connsiteX10" fmla="*/ 959323 w 964208"/>
              <a:gd name="connsiteY10" fmla="*/ 231344 h 342241"/>
              <a:gd name="connsiteX11" fmla="*/ 964084 w 964208"/>
              <a:gd name="connsiteY11" fmla="*/ 252775 h 342241"/>
              <a:gd name="connsiteX12" fmla="*/ 954560 w 964208"/>
              <a:gd name="connsiteY12" fmla="*/ 274206 h 342241"/>
              <a:gd name="connsiteX13" fmla="*/ 914079 w 964208"/>
              <a:gd name="connsiteY13" fmla="*/ 274206 h 342241"/>
              <a:gd name="connsiteX14" fmla="*/ 883122 w 964208"/>
              <a:gd name="connsiteY14" fmla="*/ 262300 h 342241"/>
              <a:gd name="connsiteX15" fmla="*/ 852166 w 964208"/>
              <a:gd name="connsiteY15" fmla="*/ 257538 h 342241"/>
              <a:gd name="connsiteX16" fmla="*/ 816448 w 964208"/>
              <a:gd name="connsiteY16" fmla="*/ 255156 h 342241"/>
              <a:gd name="connsiteX17" fmla="*/ 792634 w 964208"/>
              <a:gd name="connsiteY17" fmla="*/ 233725 h 342241"/>
              <a:gd name="connsiteX18" fmla="*/ 783109 w 964208"/>
              <a:gd name="connsiteY18" fmla="*/ 209913 h 342241"/>
              <a:gd name="connsiteX19" fmla="*/ 756916 w 964208"/>
              <a:gd name="connsiteY19" fmla="*/ 198007 h 342241"/>
              <a:gd name="connsiteX20" fmla="*/ 728341 w 964208"/>
              <a:gd name="connsiteY20" fmla="*/ 200389 h 342241"/>
              <a:gd name="connsiteX21" fmla="*/ 690241 w 964208"/>
              <a:gd name="connsiteY21" fmla="*/ 214677 h 342241"/>
              <a:gd name="connsiteX22" fmla="*/ 664047 w 964208"/>
              <a:gd name="connsiteY22" fmla="*/ 228963 h 342241"/>
              <a:gd name="connsiteX23" fmla="*/ 644997 w 964208"/>
              <a:gd name="connsiteY23" fmla="*/ 250394 h 342241"/>
              <a:gd name="connsiteX24" fmla="*/ 633091 w 964208"/>
              <a:gd name="connsiteY24" fmla="*/ 276588 h 342241"/>
              <a:gd name="connsiteX25" fmla="*/ 628329 w 964208"/>
              <a:gd name="connsiteY25" fmla="*/ 328975 h 342241"/>
              <a:gd name="connsiteX26" fmla="*/ 628961 w 964208"/>
              <a:gd name="connsiteY26" fmla="*/ 340971 h 342241"/>
              <a:gd name="connsiteX27" fmla="*/ 395495 w 964208"/>
              <a:gd name="connsiteY27" fmla="*/ 333738 h 342241"/>
              <a:gd name="connsiteX28" fmla="*/ 119204 w 964208"/>
              <a:gd name="connsiteY28" fmla="*/ 339678 h 342241"/>
              <a:gd name="connsiteX29" fmla="*/ 0 w 964208"/>
              <a:gd name="connsiteY29" fmla="*/ 342241 h 342241"/>
              <a:gd name="connsiteX30" fmla="*/ 773 w 964208"/>
              <a:gd name="connsiteY30" fmla="*/ 316771 h 342241"/>
              <a:gd name="connsiteX31" fmla="*/ 2060 w 964208"/>
              <a:gd name="connsiteY31" fmla="*/ 278969 h 342241"/>
              <a:gd name="connsiteX32" fmla="*/ 6822 w 964208"/>
              <a:gd name="connsiteY32" fmla="*/ 209913 h 342241"/>
              <a:gd name="connsiteX33" fmla="*/ 23491 w 964208"/>
              <a:gd name="connsiteY33" fmla="*/ 150382 h 342241"/>
              <a:gd name="connsiteX34" fmla="*/ 63972 w 964208"/>
              <a:gd name="connsiteY34" fmla="*/ 88469 h 342241"/>
              <a:gd name="connsiteX35" fmla="*/ 128266 w 964208"/>
              <a:gd name="connsiteY35" fmla="*/ 40844 h 342241"/>
              <a:gd name="connsiteX36" fmla="*/ 221135 w 964208"/>
              <a:gd name="connsiteY36" fmla="*/ 9888 h 342241"/>
              <a:gd name="connsiteX37" fmla="*/ 321147 w 964208"/>
              <a:gd name="connsiteY37" fmla="*/ 363 h 342241"/>
              <a:gd name="connsiteX0" fmla="*/ 321147 w 964208"/>
              <a:gd name="connsiteY0" fmla="*/ 363 h 342241"/>
              <a:gd name="connsiteX1" fmla="*/ 416397 w 964208"/>
              <a:gd name="connsiteY1" fmla="*/ 2744 h 342241"/>
              <a:gd name="connsiteX2" fmla="*/ 530697 w 964208"/>
              <a:gd name="connsiteY2" fmla="*/ 9888 h 342241"/>
              <a:gd name="connsiteX3" fmla="*/ 630710 w 964208"/>
              <a:gd name="connsiteY3" fmla="*/ 19413 h 342241"/>
              <a:gd name="connsiteX4" fmla="*/ 728341 w 964208"/>
              <a:gd name="connsiteY4" fmla="*/ 36082 h 342241"/>
              <a:gd name="connsiteX5" fmla="*/ 825972 w 964208"/>
              <a:gd name="connsiteY5" fmla="*/ 62275 h 342241"/>
              <a:gd name="connsiteX6" fmla="*/ 885503 w 964208"/>
              <a:gd name="connsiteY6" fmla="*/ 93232 h 342241"/>
              <a:gd name="connsiteX7" fmla="*/ 923603 w 964208"/>
              <a:gd name="connsiteY7" fmla="*/ 145619 h 342241"/>
              <a:gd name="connsiteX8" fmla="*/ 935510 w 964208"/>
              <a:gd name="connsiteY8" fmla="*/ 186100 h 342241"/>
              <a:gd name="connsiteX9" fmla="*/ 949798 w 964208"/>
              <a:gd name="connsiteY9" fmla="*/ 205150 h 342241"/>
              <a:gd name="connsiteX10" fmla="*/ 959323 w 964208"/>
              <a:gd name="connsiteY10" fmla="*/ 231344 h 342241"/>
              <a:gd name="connsiteX11" fmla="*/ 964084 w 964208"/>
              <a:gd name="connsiteY11" fmla="*/ 252775 h 342241"/>
              <a:gd name="connsiteX12" fmla="*/ 954560 w 964208"/>
              <a:gd name="connsiteY12" fmla="*/ 274206 h 342241"/>
              <a:gd name="connsiteX13" fmla="*/ 914079 w 964208"/>
              <a:gd name="connsiteY13" fmla="*/ 274206 h 342241"/>
              <a:gd name="connsiteX14" fmla="*/ 883122 w 964208"/>
              <a:gd name="connsiteY14" fmla="*/ 262300 h 342241"/>
              <a:gd name="connsiteX15" fmla="*/ 852166 w 964208"/>
              <a:gd name="connsiteY15" fmla="*/ 262301 h 342241"/>
              <a:gd name="connsiteX16" fmla="*/ 816448 w 964208"/>
              <a:gd name="connsiteY16" fmla="*/ 255156 h 342241"/>
              <a:gd name="connsiteX17" fmla="*/ 792634 w 964208"/>
              <a:gd name="connsiteY17" fmla="*/ 233725 h 342241"/>
              <a:gd name="connsiteX18" fmla="*/ 783109 w 964208"/>
              <a:gd name="connsiteY18" fmla="*/ 209913 h 342241"/>
              <a:gd name="connsiteX19" fmla="*/ 756916 w 964208"/>
              <a:gd name="connsiteY19" fmla="*/ 198007 h 342241"/>
              <a:gd name="connsiteX20" fmla="*/ 728341 w 964208"/>
              <a:gd name="connsiteY20" fmla="*/ 200389 h 342241"/>
              <a:gd name="connsiteX21" fmla="*/ 690241 w 964208"/>
              <a:gd name="connsiteY21" fmla="*/ 214677 h 342241"/>
              <a:gd name="connsiteX22" fmla="*/ 664047 w 964208"/>
              <a:gd name="connsiteY22" fmla="*/ 228963 h 342241"/>
              <a:gd name="connsiteX23" fmla="*/ 644997 w 964208"/>
              <a:gd name="connsiteY23" fmla="*/ 250394 h 342241"/>
              <a:gd name="connsiteX24" fmla="*/ 633091 w 964208"/>
              <a:gd name="connsiteY24" fmla="*/ 276588 h 342241"/>
              <a:gd name="connsiteX25" fmla="*/ 628329 w 964208"/>
              <a:gd name="connsiteY25" fmla="*/ 328975 h 342241"/>
              <a:gd name="connsiteX26" fmla="*/ 628961 w 964208"/>
              <a:gd name="connsiteY26" fmla="*/ 340971 h 342241"/>
              <a:gd name="connsiteX27" fmla="*/ 395495 w 964208"/>
              <a:gd name="connsiteY27" fmla="*/ 333738 h 342241"/>
              <a:gd name="connsiteX28" fmla="*/ 119204 w 964208"/>
              <a:gd name="connsiteY28" fmla="*/ 339678 h 342241"/>
              <a:gd name="connsiteX29" fmla="*/ 0 w 964208"/>
              <a:gd name="connsiteY29" fmla="*/ 342241 h 342241"/>
              <a:gd name="connsiteX30" fmla="*/ 773 w 964208"/>
              <a:gd name="connsiteY30" fmla="*/ 316771 h 342241"/>
              <a:gd name="connsiteX31" fmla="*/ 2060 w 964208"/>
              <a:gd name="connsiteY31" fmla="*/ 278969 h 342241"/>
              <a:gd name="connsiteX32" fmla="*/ 6822 w 964208"/>
              <a:gd name="connsiteY32" fmla="*/ 209913 h 342241"/>
              <a:gd name="connsiteX33" fmla="*/ 23491 w 964208"/>
              <a:gd name="connsiteY33" fmla="*/ 150382 h 342241"/>
              <a:gd name="connsiteX34" fmla="*/ 63972 w 964208"/>
              <a:gd name="connsiteY34" fmla="*/ 88469 h 342241"/>
              <a:gd name="connsiteX35" fmla="*/ 128266 w 964208"/>
              <a:gd name="connsiteY35" fmla="*/ 40844 h 342241"/>
              <a:gd name="connsiteX36" fmla="*/ 221135 w 964208"/>
              <a:gd name="connsiteY36" fmla="*/ 9888 h 342241"/>
              <a:gd name="connsiteX37" fmla="*/ 321147 w 964208"/>
              <a:gd name="connsiteY37" fmla="*/ 363 h 342241"/>
              <a:gd name="connsiteX0" fmla="*/ 321147 w 964208"/>
              <a:gd name="connsiteY0" fmla="*/ 363 h 342241"/>
              <a:gd name="connsiteX1" fmla="*/ 416397 w 964208"/>
              <a:gd name="connsiteY1" fmla="*/ 2744 h 342241"/>
              <a:gd name="connsiteX2" fmla="*/ 530697 w 964208"/>
              <a:gd name="connsiteY2" fmla="*/ 9888 h 342241"/>
              <a:gd name="connsiteX3" fmla="*/ 630710 w 964208"/>
              <a:gd name="connsiteY3" fmla="*/ 19413 h 342241"/>
              <a:gd name="connsiteX4" fmla="*/ 728341 w 964208"/>
              <a:gd name="connsiteY4" fmla="*/ 36082 h 342241"/>
              <a:gd name="connsiteX5" fmla="*/ 825972 w 964208"/>
              <a:gd name="connsiteY5" fmla="*/ 62275 h 342241"/>
              <a:gd name="connsiteX6" fmla="*/ 885503 w 964208"/>
              <a:gd name="connsiteY6" fmla="*/ 93232 h 342241"/>
              <a:gd name="connsiteX7" fmla="*/ 923603 w 964208"/>
              <a:gd name="connsiteY7" fmla="*/ 145619 h 342241"/>
              <a:gd name="connsiteX8" fmla="*/ 935510 w 964208"/>
              <a:gd name="connsiteY8" fmla="*/ 186100 h 342241"/>
              <a:gd name="connsiteX9" fmla="*/ 949798 w 964208"/>
              <a:gd name="connsiteY9" fmla="*/ 205150 h 342241"/>
              <a:gd name="connsiteX10" fmla="*/ 959323 w 964208"/>
              <a:gd name="connsiteY10" fmla="*/ 231344 h 342241"/>
              <a:gd name="connsiteX11" fmla="*/ 964084 w 964208"/>
              <a:gd name="connsiteY11" fmla="*/ 252775 h 342241"/>
              <a:gd name="connsiteX12" fmla="*/ 954560 w 964208"/>
              <a:gd name="connsiteY12" fmla="*/ 274206 h 342241"/>
              <a:gd name="connsiteX13" fmla="*/ 914079 w 964208"/>
              <a:gd name="connsiteY13" fmla="*/ 274206 h 342241"/>
              <a:gd name="connsiteX14" fmla="*/ 883122 w 964208"/>
              <a:gd name="connsiteY14" fmla="*/ 271825 h 342241"/>
              <a:gd name="connsiteX15" fmla="*/ 852166 w 964208"/>
              <a:gd name="connsiteY15" fmla="*/ 262301 h 342241"/>
              <a:gd name="connsiteX16" fmla="*/ 816448 w 964208"/>
              <a:gd name="connsiteY16" fmla="*/ 255156 h 342241"/>
              <a:gd name="connsiteX17" fmla="*/ 792634 w 964208"/>
              <a:gd name="connsiteY17" fmla="*/ 233725 h 342241"/>
              <a:gd name="connsiteX18" fmla="*/ 783109 w 964208"/>
              <a:gd name="connsiteY18" fmla="*/ 209913 h 342241"/>
              <a:gd name="connsiteX19" fmla="*/ 756916 w 964208"/>
              <a:gd name="connsiteY19" fmla="*/ 198007 h 342241"/>
              <a:gd name="connsiteX20" fmla="*/ 728341 w 964208"/>
              <a:gd name="connsiteY20" fmla="*/ 200389 h 342241"/>
              <a:gd name="connsiteX21" fmla="*/ 690241 w 964208"/>
              <a:gd name="connsiteY21" fmla="*/ 214677 h 342241"/>
              <a:gd name="connsiteX22" fmla="*/ 664047 w 964208"/>
              <a:gd name="connsiteY22" fmla="*/ 228963 h 342241"/>
              <a:gd name="connsiteX23" fmla="*/ 644997 w 964208"/>
              <a:gd name="connsiteY23" fmla="*/ 250394 h 342241"/>
              <a:gd name="connsiteX24" fmla="*/ 633091 w 964208"/>
              <a:gd name="connsiteY24" fmla="*/ 276588 h 342241"/>
              <a:gd name="connsiteX25" fmla="*/ 628329 w 964208"/>
              <a:gd name="connsiteY25" fmla="*/ 328975 h 342241"/>
              <a:gd name="connsiteX26" fmla="*/ 628961 w 964208"/>
              <a:gd name="connsiteY26" fmla="*/ 340971 h 342241"/>
              <a:gd name="connsiteX27" fmla="*/ 395495 w 964208"/>
              <a:gd name="connsiteY27" fmla="*/ 333738 h 342241"/>
              <a:gd name="connsiteX28" fmla="*/ 119204 w 964208"/>
              <a:gd name="connsiteY28" fmla="*/ 339678 h 342241"/>
              <a:gd name="connsiteX29" fmla="*/ 0 w 964208"/>
              <a:gd name="connsiteY29" fmla="*/ 342241 h 342241"/>
              <a:gd name="connsiteX30" fmla="*/ 773 w 964208"/>
              <a:gd name="connsiteY30" fmla="*/ 316771 h 342241"/>
              <a:gd name="connsiteX31" fmla="*/ 2060 w 964208"/>
              <a:gd name="connsiteY31" fmla="*/ 278969 h 342241"/>
              <a:gd name="connsiteX32" fmla="*/ 6822 w 964208"/>
              <a:gd name="connsiteY32" fmla="*/ 209913 h 342241"/>
              <a:gd name="connsiteX33" fmla="*/ 23491 w 964208"/>
              <a:gd name="connsiteY33" fmla="*/ 150382 h 342241"/>
              <a:gd name="connsiteX34" fmla="*/ 63972 w 964208"/>
              <a:gd name="connsiteY34" fmla="*/ 88469 h 342241"/>
              <a:gd name="connsiteX35" fmla="*/ 128266 w 964208"/>
              <a:gd name="connsiteY35" fmla="*/ 40844 h 342241"/>
              <a:gd name="connsiteX36" fmla="*/ 221135 w 964208"/>
              <a:gd name="connsiteY36" fmla="*/ 9888 h 342241"/>
              <a:gd name="connsiteX37" fmla="*/ 321147 w 964208"/>
              <a:gd name="connsiteY37" fmla="*/ 363 h 342241"/>
              <a:gd name="connsiteX0" fmla="*/ 321147 w 964208"/>
              <a:gd name="connsiteY0" fmla="*/ 363 h 342241"/>
              <a:gd name="connsiteX1" fmla="*/ 416397 w 964208"/>
              <a:gd name="connsiteY1" fmla="*/ 2744 h 342241"/>
              <a:gd name="connsiteX2" fmla="*/ 530697 w 964208"/>
              <a:gd name="connsiteY2" fmla="*/ 9888 h 342241"/>
              <a:gd name="connsiteX3" fmla="*/ 630710 w 964208"/>
              <a:gd name="connsiteY3" fmla="*/ 19413 h 342241"/>
              <a:gd name="connsiteX4" fmla="*/ 728341 w 964208"/>
              <a:gd name="connsiteY4" fmla="*/ 36082 h 342241"/>
              <a:gd name="connsiteX5" fmla="*/ 825972 w 964208"/>
              <a:gd name="connsiteY5" fmla="*/ 62275 h 342241"/>
              <a:gd name="connsiteX6" fmla="*/ 885503 w 964208"/>
              <a:gd name="connsiteY6" fmla="*/ 93232 h 342241"/>
              <a:gd name="connsiteX7" fmla="*/ 923603 w 964208"/>
              <a:gd name="connsiteY7" fmla="*/ 145619 h 342241"/>
              <a:gd name="connsiteX8" fmla="*/ 935510 w 964208"/>
              <a:gd name="connsiteY8" fmla="*/ 174194 h 342241"/>
              <a:gd name="connsiteX9" fmla="*/ 949798 w 964208"/>
              <a:gd name="connsiteY9" fmla="*/ 205150 h 342241"/>
              <a:gd name="connsiteX10" fmla="*/ 959323 w 964208"/>
              <a:gd name="connsiteY10" fmla="*/ 231344 h 342241"/>
              <a:gd name="connsiteX11" fmla="*/ 964084 w 964208"/>
              <a:gd name="connsiteY11" fmla="*/ 252775 h 342241"/>
              <a:gd name="connsiteX12" fmla="*/ 954560 w 964208"/>
              <a:gd name="connsiteY12" fmla="*/ 274206 h 342241"/>
              <a:gd name="connsiteX13" fmla="*/ 914079 w 964208"/>
              <a:gd name="connsiteY13" fmla="*/ 274206 h 342241"/>
              <a:gd name="connsiteX14" fmla="*/ 883122 w 964208"/>
              <a:gd name="connsiteY14" fmla="*/ 271825 h 342241"/>
              <a:gd name="connsiteX15" fmla="*/ 852166 w 964208"/>
              <a:gd name="connsiteY15" fmla="*/ 262301 h 342241"/>
              <a:gd name="connsiteX16" fmla="*/ 816448 w 964208"/>
              <a:gd name="connsiteY16" fmla="*/ 255156 h 342241"/>
              <a:gd name="connsiteX17" fmla="*/ 792634 w 964208"/>
              <a:gd name="connsiteY17" fmla="*/ 233725 h 342241"/>
              <a:gd name="connsiteX18" fmla="*/ 783109 w 964208"/>
              <a:gd name="connsiteY18" fmla="*/ 209913 h 342241"/>
              <a:gd name="connsiteX19" fmla="*/ 756916 w 964208"/>
              <a:gd name="connsiteY19" fmla="*/ 198007 h 342241"/>
              <a:gd name="connsiteX20" fmla="*/ 728341 w 964208"/>
              <a:gd name="connsiteY20" fmla="*/ 200389 h 342241"/>
              <a:gd name="connsiteX21" fmla="*/ 690241 w 964208"/>
              <a:gd name="connsiteY21" fmla="*/ 214677 h 342241"/>
              <a:gd name="connsiteX22" fmla="*/ 664047 w 964208"/>
              <a:gd name="connsiteY22" fmla="*/ 228963 h 342241"/>
              <a:gd name="connsiteX23" fmla="*/ 644997 w 964208"/>
              <a:gd name="connsiteY23" fmla="*/ 250394 h 342241"/>
              <a:gd name="connsiteX24" fmla="*/ 633091 w 964208"/>
              <a:gd name="connsiteY24" fmla="*/ 276588 h 342241"/>
              <a:gd name="connsiteX25" fmla="*/ 628329 w 964208"/>
              <a:gd name="connsiteY25" fmla="*/ 328975 h 342241"/>
              <a:gd name="connsiteX26" fmla="*/ 628961 w 964208"/>
              <a:gd name="connsiteY26" fmla="*/ 340971 h 342241"/>
              <a:gd name="connsiteX27" fmla="*/ 395495 w 964208"/>
              <a:gd name="connsiteY27" fmla="*/ 333738 h 342241"/>
              <a:gd name="connsiteX28" fmla="*/ 119204 w 964208"/>
              <a:gd name="connsiteY28" fmla="*/ 339678 h 342241"/>
              <a:gd name="connsiteX29" fmla="*/ 0 w 964208"/>
              <a:gd name="connsiteY29" fmla="*/ 342241 h 342241"/>
              <a:gd name="connsiteX30" fmla="*/ 773 w 964208"/>
              <a:gd name="connsiteY30" fmla="*/ 316771 h 342241"/>
              <a:gd name="connsiteX31" fmla="*/ 2060 w 964208"/>
              <a:gd name="connsiteY31" fmla="*/ 278969 h 342241"/>
              <a:gd name="connsiteX32" fmla="*/ 6822 w 964208"/>
              <a:gd name="connsiteY32" fmla="*/ 209913 h 342241"/>
              <a:gd name="connsiteX33" fmla="*/ 23491 w 964208"/>
              <a:gd name="connsiteY33" fmla="*/ 150382 h 342241"/>
              <a:gd name="connsiteX34" fmla="*/ 63972 w 964208"/>
              <a:gd name="connsiteY34" fmla="*/ 88469 h 342241"/>
              <a:gd name="connsiteX35" fmla="*/ 128266 w 964208"/>
              <a:gd name="connsiteY35" fmla="*/ 40844 h 342241"/>
              <a:gd name="connsiteX36" fmla="*/ 221135 w 964208"/>
              <a:gd name="connsiteY36" fmla="*/ 9888 h 342241"/>
              <a:gd name="connsiteX37" fmla="*/ 321147 w 964208"/>
              <a:gd name="connsiteY37" fmla="*/ 363 h 342241"/>
              <a:gd name="connsiteX0" fmla="*/ 321147 w 964208"/>
              <a:gd name="connsiteY0" fmla="*/ 363 h 342241"/>
              <a:gd name="connsiteX1" fmla="*/ 416397 w 964208"/>
              <a:gd name="connsiteY1" fmla="*/ 2744 h 342241"/>
              <a:gd name="connsiteX2" fmla="*/ 530697 w 964208"/>
              <a:gd name="connsiteY2" fmla="*/ 9888 h 342241"/>
              <a:gd name="connsiteX3" fmla="*/ 630710 w 964208"/>
              <a:gd name="connsiteY3" fmla="*/ 19413 h 342241"/>
              <a:gd name="connsiteX4" fmla="*/ 728341 w 964208"/>
              <a:gd name="connsiteY4" fmla="*/ 36082 h 342241"/>
              <a:gd name="connsiteX5" fmla="*/ 825972 w 964208"/>
              <a:gd name="connsiteY5" fmla="*/ 62275 h 342241"/>
              <a:gd name="connsiteX6" fmla="*/ 885503 w 964208"/>
              <a:gd name="connsiteY6" fmla="*/ 93232 h 342241"/>
              <a:gd name="connsiteX7" fmla="*/ 916459 w 964208"/>
              <a:gd name="connsiteY7" fmla="*/ 136094 h 342241"/>
              <a:gd name="connsiteX8" fmla="*/ 935510 w 964208"/>
              <a:gd name="connsiteY8" fmla="*/ 174194 h 342241"/>
              <a:gd name="connsiteX9" fmla="*/ 949798 w 964208"/>
              <a:gd name="connsiteY9" fmla="*/ 205150 h 342241"/>
              <a:gd name="connsiteX10" fmla="*/ 959323 w 964208"/>
              <a:gd name="connsiteY10" fmla="*/ 231344 h 342241"/>
              <a:gd name="connsiteX11" fmla="*/ 964084 w 964208"/>
              <a:gd name="connsiteY11" fmla="*/ 252775 h 342241"/>
              <a:gd name="connsiteX12" fmla="*/ 954560 w 964208"/>
              <a:gd name="connsiteY12" fmla="*/ 274206 h 342241"/>
              <a:gd name="connsiteX13" fmla="*/ 914079 w 964208"/>
              <a:gd name="connsiteY13" fmla="*/ 274206 h 342241"/>
              <a:gd name="connsiteX14" fmla="*/ 883122 w 964208"/>
              <a:gd name="connsiteY14" fmla="*/ 271825 h 342241"/>
              <a:gd name="connsiteX15" fmla="*/ 852166 w 964208"/>
              <a:gd name="connsiteY15" fmla="*/ 262301 h 342241"/>
              <a:gd name="connsiteX16" fmla="*/ 816448 w 964208"/>
              <a:gd name="connsiteY16" fmla="*/ 255156 h 342241"/>
              <a:gd name="connsiteX17" fmla="*/ 792634 w 964208"/>
              <a:gd name="connsiteY17" fmla="*/ 233725 h 342241"/>
              <a:gd name="connsiteX18" fmla="*/ 783109 w 964208"/>
              <a:gd name="connsiteY18" fmla="*/ 209913 h 342241"/>
              <a:gd name="connsiteX19" fmla="*/ 756916 w 964208"/>
              <a:gd name="connsiteY19" fmla="*/ 198007 h 342241"/>
              <a:gd name="connsiteX20" fmla="*/ 728341 w 964208"/>
              <a:gd name="connsiteY20" fmla="*/ 200389 h 342241"/>
              <a:gd name="connsiteX21" fmla="*/ 690241 w 964208"/>
              <a:gd name="connsiteY21" fmla="*/ 214677 h 342241"/>
              <a:gd name="connsiteX22" fmla="*/ 664047 w 964208"/>
              <a:gd name="connsiteY22" fmla="*/ 228963 h 342241"/>
              <a:gd name="connsiteX23" fmla="*/ 644997 w 964208"/>
              <a:gd name="connsiteY23" fmla="*/ 250394 h 342241"/>
              <a:gd name="connsiteX24" fmla="*/ 633091 w 964208"/>
              <a:gd name="connsiteY24" fmla="*/ 276588 h 342241"/>
              <a:gd name="connsiteX25" fmla="*/ 628329 w 964208"/>
              <a:gd name="connsiteY25" fmla="*/ 328975 h 342241"/>
              <a:gd name="connsiteX26" fmla="*/ 628961 w 964208"/>
              <a:gd name="connsiteY26" fmla="*/ 340971 h 342241"/>
              <a:gd name="connsiteX27" fmla="*/ 395495 w 964208"/>
              <a:gd name="connsiteY27" fmla="*/ 333738 h 342241"/>
              <a:gd name="connsiteX28" fmla="*/ 119204 w 964208"/>
              <a:gd name="connsiteY28" fmla="*/ 339678 h 342241"/>
              <a:gd name="connsiteX29" fmla="*/ 0 w 964208"/>
              <a:gd name="connsiteY29" fmla="*/ 342241 h 342241"/>
              <a:gd name="connsiteX30" fmla="*/ 773 w 964208"/>
              <a:gd name="connsiteY30" fmla="*/ 316771 h 342241"/>
              <a:gd name="connsiteX31" fmla="*/ 2060 w 964208"/>
              <a:gd name="connsiteY31" fmla="*/ 278969 h 342241"/>
              <a:gd name="connsiteX32" fmla="*/ 6822 w 964208"/>
              <a:gd name="connsiteY32" fmla="*/ 209913 h 342241"/>
              <a:gd name="connsiteX33" fmla="*/ 23491 w 964208"/>
              <a:gd name="connsiteY33" fmla="*/ 150382 h 342241"/>
              <a:gd name="connsiteX34" fmla="*/ 63972 w 964208"/>
              <a:gd name="connsiteY34" fmla="*/ 88469 h 342241"/>
              <a:gd name="connsiteX35" fmla="*/ 128266 w 964208"/>
              <a:gd name="connsiteY35" fmla="*/ 40844 h 342241"/>
              <a:gd name="connsiteX36" fmla="*/ 221135 w 964208"/>
              <a:gd name="connsiteY36" fmla="*/ 9888 h 342241"/>
              <a:gd name="connsiteX37" fmla="*/ 321147 w 964208"/>
              <a:gd name="connsiteY37" fmla="*/ 363 h 342241"/>
              <a:gd name="connsiteX0" fmla="*/ 321147 w 964208"/>
              <a:gd name="connsiteY0" fmla="*/ 363 h 342241"/>
              <a:gd name="connsiteX1" fmla="*/ 416397 w 964208"/>
              <a:gd name="connsiteY1" fmla="*/ 2744 h 342241"/>
              <a:gd name="connsiteX2" fmla="*/ 530697 w 964208"/>
              <a:gd name="connsiteY2" fmla="*/ 9888 h 342241"/>
              <a:gd name="connsiteX3" fmla="*/ 630710 w 964208"/>
              <a:gd name="connsiteY3" fmla="*/ 19413 h 342241"/>
              <a:gd name="connsiteX4" fmla="*/ 728341 w 964208"/>
              <a:gd name="connsiteY4" fmla="*/ 36082 h 342241"/>
              <a:gd name="connsiteX5" fmla="*/ 825972 w 964208"/>
              <a:gd name="connsiteY5" fmla="*/ 62275 h 342241"/>
              <a:gd name="connsiteX6" fmla="*/ 885503 w 964208"/>
              <a:gd name="connsiteY6" fmla="*/ 93232 h 342241"/>
              <a:gd name="connsiteX7" fmla="*/ 916459 w 964208"/>
              <a:gd name="connsiteY7" fmla="*/ 136094 h 342241"/>
              <a:gd name="connsiteX8" fmla="*/ 935510 w 964208"/>
              <a:gd name="connsiteY8" fmla="*/ 174194 h 342241"/>
              <a:gd name="connsiteX9" fmla="*/ 949798 w 964208"/>
              <a:gd name="connsiteY9" fmla="*/ 205150 h 342241"/>
              <a:gd name="connsiteX10" fmla="*/ 959323 w 964208"/>
              <a:gd name="connsiteY10" fmla="*/ 231344 h 342241"/>
              <a:gd name="connsiteX11" fmla="*/ 964084 w 964208"/>
              <a:gd name="connsiteY11" fmla="*/ 252775 h 342241"/>
              <a:gd name="connsiteX12" fmla="*/ 954560 w 964208"/>
              <a:gd name="connsiteY12" fmla="*/ 274206 h 342241"/>
              <a:gd name="connsiteX13" fmla="*/ 914079 w 964208"/>
              <a:gd name="connsiteY13" fmla="*/ 274206 h 342241"/>
              <a:gd name="connsiteX14" fmla="*/ 883122 w 964208"/>
              <a:gd name="connsiteY14" fmla="*/ 271825 h 342241"/>
              <a:gd name="connsiteX15" fmla="*/ 847404 w 964208"/>
              <a:gd name="connsiteY15" fmla="*/ 264682 h 342241"/>
              <a:gd name="connsiteX16" fmla="*/ 816448 w 964208"/>
              <a:gd name="connsiteY16" fmla="*/ 255156 h 342241"/>
              <a:gd name="connsiteX17" fmla="*/ 792634 w 964208"/>
              <a:gd name="connsiteY17" fmla="*/ 233725 h 342241"/>
              <a:gd name="connsiteX18" fmla="*/ 783109 w 964208"/>
              <a:gd name="connsiteY18" fmla="*/ 209913 h 342241"/>
              <a:gd name="connsiteX19" fmla="*/ 756916 w 964208"/>
              <a:gd name="connsiteY19" fmla="*/ 198007 h 342241"/>
              <a:gd name="connsiteX20" fmla="*/ 728341 w 964208"/>
              <a:gd name="connsiteY20" fmla="*/ 200389 h 342241"/>
              <a:gd name="connsiteX21" fmla="*/ 690241 w 964208"/>
              <a:gd name="connsiteY21" fmla="*/ 214677 h 342241"/>
              <a:gd name="connsiteX22" fmla="*/ 664047 w 964208"/>
              <a:gd name="connsiteY22" fmla="*/ 228963 h 342241"/>
              <a:gd name="connsiteX23" fmla="*/ 644997 w 964208"/>
              <a:gd name="connsiteY23" fmla="*/ 250394 h 342241"/>
              <a:gd name="connsiteX24" fmla="*/ 633091 w 964208"/>
              <a:gd name="connsiteY24" fmla="*/ 276588 h 342241"/>
              <a:gd name="connsiteX25" fmla="*/ 628329 w 964208"/>
              <a:gd name="connsiteY25" fmla="*/ 328975 h 342241"/>
              <a:gd name="connsiteX26" fmla="*/ 628961 w 964208"/>
              <a:gd name="connsiteY26" fmla="*/ 340971 h 342241"/>
              <a:gd name="connsiteX27" fmla="*/ 395495 w 964208"/>
              <a:gd name="connsiteY27" fmla="*/ 333738 h 342241"/>
              <a:gd name="connsiteX28" fmla="*/ 119204 w 964208"/>
              <a:gd name="connsiteY28" fmla="*/ 339678 h 342241"/>
              <a:gd name="connsiteX29" fmla="*/ 0 w 964208"/>
              <a:gd name="connsiteY29" fmla="*/ 342241 h 342241"/>
              <a:gd name="connsiteX30" fmla="*/ 773 w 964208"/>
              <a:gd name="connsiteY30" fmla="*/ 316771 h 342241"/>
              <a:gd name="connsiteX31" fmla="*/ 2060 w 964208"/>
              <a:gd name="connsiteY31" fmla="*/ 278969 h 342241"/>
              <a:gd name="connsiteX32" fmla="*/ 6822 w 964208"/>
              <a:gd name="connsiteY32" fmla="*/ 209913 h 342241"/>
              <a:gd name="connsiteX33" fmla="*/ 23491 w 964208"/>
              <a:gd name="connsiteY33" fmla="*/ 150382 h 342241"/>
              <a:gd name="connsiteX34" fmla="*/ 63972 w 964208"/>
              <a:gd name="connsiteY34" fmla="*/ 88469 h 342241"/>
              <a:gd name="connsiteX35" fmla="*/ 128266 w 964208"/>
              <a:gd name="connsiteY35" fmla="*/ 40844 h 342241"/>
              <a:gd name="connsiteX36" fmla="*/ 221135 w 964208"/>
              <a:gd name="connsiteY36" fmla="*/ 9888 h 342241"/>
              <a:gd name="connsiteX37" fmla="*/ 321147 w 964208"/>
              <a:gd name="connsiteY37" fmla="*/ 363 h 342241"/>
              <a:gd name="connsiteX0" fmla="*/ 321147 w 964208"/>
              <a:gd name="connsiteY0" fmla="*/ 363 h 342241"/>
              <a:gd name="connsiteX1" fmla="*/ 416397 w 964208"/>
              <a:gd name="connsiteY1" fmla="*/ 2744 h 342241"/>
              <a:gd name="connsiteX2" fmla="*/ 530697 w 964208"/>
              <a:gd name="connsiteY2" fmla="*/ 9888 h 342241"/>
              <a:gd name="connsiteX3" fmla="*/ 630710 w 964208"/>
              <a:gd name="connsiteY3" fmla="*/ 19413 h 342241"/>
              <a:gd name="connsiteX4" fmla="*/ 728341 w 964208"/>
              <a:gd name="connsiteY4" fmla="*/ 36082 h 342241"/>
              <a:gd name="connsiteX5" fmla="*/ 825972 w 964208"/>
              <a:gd name="connsiteY5" fmla="*/ 62275 h 342241"/>
              <a:gd name="connsiteX6" fmla="*/ 885503 w 964208"/>
              <a:gd name="connsiteY6" fmla="*/ 93232 h 342241"/>
              <a:gd name="connsiteX7" fmla="*/ 916459 w 964208"/>
              <a:gd name="connsiteY7" fmla="*/ 136094 h 342241"/>
              <a:gd name="connsiteX8" fmla="*/ 935510 w 964208"/>
              <a:gd name="connsiteY8" fmla="*/ 174194 h 342241"/>
              <a:gd name="connsiteX9" fmla="*/ 949798 w 964208"/>
              <a:gd name="connsiteY9" fmla="*/ 205150 h 342241"/>
              <a:gd name="connsiteX10" fmla="*/ 959323 w 964208"/>
              <a:gd name="connsiteY10" fmla="*/ 231344 h 342241"/>
              <a:gd name="connsiteX11" fmla="*/ 964084 w 964208"/>
              <a:gd name="connsiteY11" fmla="*/ 252775 h 342241"/>
              <a:gd name="connsiteX12" fmla="*/ 954560 w 964208"/>
              <a:gd name="connsiteY12" fmla="*/ 274206 h 342241"/>
              <a:gd name="connsiteX13" fmla="*/ 914079 w 964208"/>
              <a:gd name="connsiteY13" fmla="*/ 274206 h 342241"/>
              <a:gd name="connsiteX14" fmla="*/ 883122 w 964208"/>
              <a:gd name="connsiteY14" fmla="*/ 271825 h 342241"/>
              <a:gd name="connsiteX15" fmla="*/ 847404 w 964208"/>
              <a:gd name="connsiteY15" fmla="*/ 264682 h 342241"/>
              <a:gd name="connsiteX16" fmla="*/ 816448 w 964208"/>
              <a:gd name="connsiteY16" fmla="*/ 255156 h 342241"/>
              <a:gd name="connsiteX17" fmla="*/ 797396 w 964208"/>
              <a:gd name="connsiteY17" fmla="*/ 240869 h 342241"/>
              <a:gd name="connsiteX18" fmla="*/ 783109 w 964208"/>
              <a:gd name="connsiteY18" fmla="*/ 209913 h 342241"/>
              <a:gd name="connsiteX19" fmla="*/ 756916 w 964208"/>
              <a:gd name="connsiteY19" fmla="*/ 198007 h 342241"/>
              <a:gd name="connsiteX20" fmla="*/ 728341 w 964208"/>
              <a:gd name="connsiteY20" fmla="*/ 200389 h 342241"/>
              <a:gd name="connsiteX21" fmla="*/ 690241 w 964208"/>
              <a:gd name="connsiteY21" fmla="*/ 214677 h 342241"/>
              <a:gd name="connsiteX22" fmla="*/ 664047 w 964208"/>
              <a:gd name="connsiteY22" fmla="*/ 228963 h 342241"/>
              <a:gd name="connsiteX23" fmla="*/ 644997 w 964208"/>
              <a:gd name="connsiteY23" fmla="*/ 250394 h 342241"/>
              <a:gd name="connsiteX24" fmla="*/ 633091 w 964208"/>
              <a:gd name="connsiteY24" fmla="*/ 276588 h 342241"/>
              <a:gd name="connsiteX25" fmla="*/ 628329 w 964208"/>
              <a:gd name="connsiteY25" fmla="*/ 328975 h 342241"/>
              <a:gd name="connsiteX26" fmla="*/ 628961 w 964208"/>
              <a:gd name="connsiteY26" fmla="*/ 340971 h 342241"/>
              <a:gd name="connsiteX27" fmla="*/ 395495 w 964208"/>
              <a:gd name="connsiteY27" fmla="*/ 333738 h 342241"/>
              <a:gd name="connsiteX28" fmla="*/ 119204 w 964208"/>
              <a:gd name="connsiteY28" fmla="*/ 339678 h 342241"/>
              <a:gd name="connsiteX29" fmla="*/ 0 w 964208"/>
              <a:gd name="connsiteY29" fmla="*/ 342241 h 342241"/>
              <a:gd name="connsiteX30" fmla="*/ 773 w 964208"/>
              <a:gd name="connsiteY30" fmla="*/ 316771 h 342241"/>
              <a:gd name="connsiteX31" fmla="*/ 2060 w 964208"/>
              <a:gd name="connsiteY31" fmla="*/ 278969 h 342241"/>
              <a:gd name="connsiteX32" fmla="*/ 6822 w 964208"/>
              <a:gd name="connsiteY32" fmla="*/ 209913 h 342241"/>
              <a:gd name="connsiteX33" fmla="*/ 23491 w 964208"/>
              <a:gd name="connsiteY33" fmla="*/ 150382 h 342241"/>
              <a:gd name="connsiteX34" fmla="*/ 63972 w 964208"/>
              <a:gd name="connsiteY34" fmla="*/ 88469 h 342241"/>
              <a:gd name="connsiteX35" fmla="*/ 128266 w 964208"/>
              <a:gd name="connsiteY35" fmla="*/ 40844 h 342241"/>
              <a:gd name="connsiteX36" fmla="*/ 221135 w 964208"/>
              <a:gd name="connsiteY36" fmla="*/ 9888 h 342241"/>
              <a:gd name="connsiteX37" fmla="*/ 321147 w 964208"/>
              <a:gd name="connsiteY37" fmla="*/ 363 h 342241"/>
              <a:gd name="connsiteX0" fmla="*/ 321147 w 964208"/>
              <a:gd name="connsiteY0" fmla="*/ 363 h 342241"/>
              <a:gd name="connsiteX1" fmla="*/ 416397 w 964208"/>
              <a:gd name="connsiteY1" fmla="*/ 2744 h 342241"/>
              <a:gd name="connsiteX2" fmla="*/ 530697 w 964208"/>
              <a:gd name="connsiteY2" fmla="*/ 9888 h 342241"/>
              <a:gd name="connsiteX3" fmla="*/ 630710 w 964208"/>
              <a:gd name="connsiteY3" fmla="*/ 19413 h 342241"/>
              <a:gd name="connsiteX4" fmla="*/ 728341 w 964208"/>
              <a:gd name="connsiteY4" fmla="*/ 36082 h 342241"/>
              <a:gd name="connsiteX5" fmla="*/ 825972 w 964208"/>
              <a:gd name="connsiteY5" fmla="*/ 62275 h 342241"/>
              <a:gd name="connsiteX6" fmla="*/ 875978 w 964208"/>
              <a:gd name="connsiteY6" fmla="*/ 93232 h 342241"/>
              <a:gd name="connsiteX7" fmla="*/ 916459 w 964208"/>
              <a:gd name="connsiteY7" fmla="*/ 136094 h 342241"/>
              <a:gd name="connsiteX8" fmla="*/ 935510 w 964208"/>
              <a:gd name="connsiteY8" fmla="*/ 174194 h 342241"/>
              <a:gd name="connsiteX9" fmla="*/ 949798 w 964208"/>
              <a:gd name="connsiteY9" fmla="*/ 205150 h 342241"/>
              <a:gd name="connsiteX10" fmla="*/ 959323 w 964208"/>
              <a:gd name="connsiteY10" fmla="*/ 231344 h 342241"/>
              <a:gd name="connsiteX11" fmla="*/ 964084 w 964208"/>
              <a:gd name="connsiteY11" fmla="*/ 252775 h 342241"/>
              <a:gd name="connsiteX12" fmla="*/ 954560 w 964208"/>
              <a:gd name="connsiteY12" fmla="*/ 274206 h 342241"/>
              <a:gd name="connsiteX13" fmla="*/ 914079 w 964208"/>
              <a:gd name="connsiteY13" fmla="*/ 274206 h 342241"/>
              <a:gd name="connsiteX14" fmla="*/ 883122 w 964208"/>
              <a:gd name="connsiteY14" fmla="*/ 271825 h 342241"/>
              <a:gd name="connsiteX15" fmla="*/ 847404 w 964208"/>
              <a:gd name="connsiteY15" fmla="*/ 264682 h 342241"/>
              <a:gd name="connsiteX16" fmla="*/ 816448 w 964208"/>
              <a:gd name="connsiteY16" fmla="*/ 255156 h 342241"/>
              <a:gd name="connsiteX17" fmla="*/ 797396 w 964208"/>
              <a:gd name="connsiteY17" fmla="*/ 240869 h 342241"/>
              <a:gd name="connsiteX18" fmla="*/ 783109 w 964208"/>
              <a:gd name="connsiteY18" fmla="*/ 209913 h 342241"/>
              <a:gd name="connsiteX19" fmla="*/ 756916 w 964208"/>
              <a:gd name="connsiteY19" fmla="*/ 198007 h 342241"/>
              <a:gd name="connsiteX20" fmla="*/ 728341 w 964208"/>
              <a:gd name="connsiteY20" fmla="*/ 200389 h 342241"/>
              <a:gd name="connsiteX21" fmla="*/ 690241 w 964208"/>
              <a:gd name="connsiteY21" fmla="*/ 214677 h 342241"/>
              <a:gd name="connsiteX22" fmla="*/ 664047 w 964208"/>
              <a:gd name="connsiteY22" fmla="*/ 228963 h 342241"/>
              <a:gd name="connsiteX23" fmla="*/ 644997 w 964208"/>
              <a:gd name="connsiteY23" fmla="*/ 250394 h 342241"/>
              <a:gd name="connsiteX24" fmla="*/ 633091 w 964208"/>
              <a:gd name="connsiteY24" fmla="*/ 276588 h 342241"/>
              <a:gd name="connsiteX25" fmla="*/ 628329 w 964208"/>
              <a:gd name="connsiteY25" fmla="*/ 328975 h 342241"/>
              <a:gd name="connsiteX26" fmla="*/ 628961 w 964208"/>
              <a:gd name="connsiteY26" fmla="*/ 340971 h 342241"/>
              <a:gd name="connsiteX27" fmla="*/ 395495 w 964208"/>
              <a:gd name="connsiteY27" fmla="*/ 333738 h 342241"/>
              <a:gd name="connsiteX28" fmla="*/ 119204 w 964208"/>
              <a:gd name="connsiteY28" fmla="*/ 339678 h 342241"/>
              <a:gd name="connsiteX29" fmla="*/ 0 w 964208"/>
              <a:gd name="connsiteY29" fmla="*/ 342241 h 342241"/>
              <a:gd name="connsiteX30" fmla="*/ 773 w 964208"/>
              <a:gd name="connsiteY30" fmla="*/ 316771 h 342241"/>
              <a:gd name="connsiteX31" fmla="*/ 2060 w 964208"/>
              <a:gd name="connsiteY31" fmla="*/ 278969 h 342241"/>
              <a:gd name="connsiteX32" fmla="*/ 6822 w 964208"/>
              <a:gd name="connsiteY32" fmla="*/ 209913 h 342241"/>
              <a:gd name="connsiteX33" fmla="*/ 23491 w 964208"/>
              <a:gd name="connsiteY33" fmla="*/ 150382 h 342241"/>
              <a:gd name="connsiteX34" fmla="*/ 63972 w 964208"/>
              <a:gd name="connsiteY34" fmla="*/ 88469 h 342241"/>
              <a:gd name="connsiteX35" fmla="*/ 128266 w 964208"/>
              <a:gd name="connsiteY35" fmla="*/ 40844 h 342241"/>
              <a:gd name="connsiteX36" fmla="*/ 221135 w 964208"/>
              <a:gd name="connsiteY36" fmla="*/ 9888 h 342241"/>
              <a:gd name="connsiteX37" fmla="*/ 321147 w 964208"/>
              <a:gd name="connsiteY37" fmla="*/ 363 h 342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64208" h="342241">
                <a:moveTo>
                  <a:pt x="321147" y="363"/>
                </a:moveTo>
                <a:cubicBezTo>
                  <a:pt x="353691" y="-828"/>
                  <a:pt x="381472" y="1156"/>
                  <a:pt x="416397" y="2744"/>
                </a:cubicBezTo>
                <a:cubicBezTo>
                  <a:pt x="451322" y="4332"/>
                  <a:pt x="494978" y="7110"/>
                  <a:pt x="530697" y="9888"/>
                </a:cubicBezTo>
                <a:cubicBezTo>
                  <a:pt x="566416" y="12666"/>
                  <a:pt x="597769" y="15047"/>
                  <a:pt x="630710" y="19413"/>
                </a:cubicBezTo>
                <a:cubicBezTo>
                  <a:pt x="663651" y="23779"/>
                  <a:pt x="695797" y="28938"/>
                  <a:pt x="728341" y="36082"/>
                </a:cubicBezTo>
                <a:cubicBezTo>
                  <a:pt x="760885" y="43226"/>
                  <a:pt x="801366" y="52750"/>
                  <a:pt x="825972" y="62275"/>
                </a:cubicBezTo>
                <a:cubicBezTo>
                  <a:pt x="850578" y="71800"/>
                  <a:pt x="860897" y="80929"/>
                  <a:pt x="875978" y="93232"/>
                </a:cubicBezTo>
                <a:cubicBezTo>
                  <a:pt x="891059" y="105535"/>
                  <a:pt x="906537" y="122600"/>
                  <a:pt x="916459" y="136094"/>
                </a:cubicBezTo>
                <a:cubicBezTo>
                  <a:pt x="926381" y="149588"/>
                  <a:pt x="929954" y="162685"/>
                  <a:pt x="935510" y="174194"/>
                </a:cubicBezTo>
                <a:cubicBezTo>
                  <a:pt x="941067" y="185703"/>
                  <a:pt x="945829" y="195625"/>
                  <a:pt x="949798" y="205150"/>
                </a:cubicBezTo>
                <a:cubicBezTo>
                  <a:pt x="953767" y="214675"/>
                  <a:pt x="956942" y="223407"/>
                  <a:pt x="959323" y="231344"/>
                </a:cubicBezTo>
                <a:cubicBezTo>
                  <a:pt x="961704" y="239282"/>
                  <a:pt x="964878" y="245631"/>
                  <a:pt x="964084" y="252775"/>
                </a:cubicBezTo>
                <a:cubicBezTo>
                  <a:pt x="963290" y="259919"/>
                  <a:pt x="962894" y="270634"/>
                  <a:pt x="954560" y="274206"/>
                </a:cubicBezTo>
                <a:cubicBezTo>
                  <a:pt x="946226" y="277778"/>
                  <a:pt x="925985" y="274603"/>
                  <a:pt x="914079" y="274206"/>
                </a:cubicBezTo>
                <a:cubicBezTo>
                  <a:pt x="902173" y="273809"/>
                  <a:pt x="894234" y="273412"/>
                  <a:pt x="883122" y="271825"/>
                </a:cubicBezTo>
                <a:cubicBezTo>
                  <a:pt x="872010" y="270238"/>
                  <a:pt x="858516" y="267460"/>
                  <a:pt x="847404" y="264682"/>
                </a:cubicBezTo>
                <a:cubicBezTo>
                  <a:pt x="836292" y="261904"/>
                  <a:pt x="824783" y="259125"/>
                  <a:pt x="816448" y="255156"/>
                </a:cubicBezTo>
                <a:cubicBezTo>
                  <a:pt x="808113" y="251187"/>
                  <a:pt x="802952" y="248409"/>
                  <a:pt x="797396" y="240869"/>
                </a:cubicBezTo>
                <a:cubicBezTo>
                  <a:pt x="791840" y="233329"/>
                  <a:pt x="789856" y="217057"/>
                  <a:pt x="783109" y="209913"/>
                </a:cubicBezTo>
                <a:cubicBezTo>
                  <a:pt x="776362" y="202769"/>
                  <a:pt x="766044" y="199594"/>
                  <a:pt x="756916" y="198007"/>
                </a:cubicBezTo>
                <a:cubicBezTo>
                  <a:pt x="747788" y="196420"/>
                  <a:pt x="739454" y="197611"/>
                  <a:pt x="728341" y="200389"/>
                </a:cubicBezTo>
                <a:cubicBezTo>
                  <a:pt x="717229" y="203167"/>
                  <a:pt x="700957" y="209915"/>
                  <a:pt x="690241" y="214677"/>
                </a:cubicBezTo>
                <a:cubicBezTo>
                  <a:pt x="679525" y="219439"/>
                  <a:pt x="671588" y="223010"/>
                  <a:pt x="664047" y="228963"/>
                </a:cubicBezTo>
                <a:cubicBezTo>
                  <a:pt x="656506" y="234916"/>
                  <a:pt x="650156" y="242456"/>
                  <a:pt x="644997" y="250394"/>
                </a:cubicBezTo>
                <a:cubicBezTo>
                  <a:pt x="639838" y="258331"/>
                  <a:pt x="635869" y="263491"/>
                  <a:pt x="633091" y="276588"/>
                </a:cubicBezTo>
                <a:cubicBezTo>
                  <a:pt x="630313" y="289685"/>
                  <a:pt x="628726" y="312703"/>
                  <a:pt x="628329" y="328975"/>
                </a:cubicBezTo>
                <a:cubicBezTo>
                  <a:pt x="628540" y="332974"/>
                  <a:pt x="628750" y="336972"/>
                  <a:pt x="628961" y="340971"/>
                </a:cubicBezTo>
                <a:lnTo>
                  <a:pt x="395495" y="333738"/>
                </a:lnTo>
                <a:cubicBezTo>
                  <a:pt x="303383" y="333776"/>
                  <a:pt x="211294" y="336727"/>
                  <a:pt x="119204" y="339678"/>
                </a:cubicBezTo>
                <a:lnTo>
                  <a:pt x="0" y="342241"/>
                </a:lnTo>
                <a:cubicBezTo>
                  <a:pt x="258" y="333751"/>
                  <a:pt x="515" y="325261"/>
                  <a:pt x="773" y="316771"/>
                </a:cubicBezTo>
                <a:cubicBezTo>
                  <a:pt x="1103" y="303972"/>
                  <a:pt x="1465" y="290875"/>
                  <a:pt x="2060" y="278969"/>
                </a:cubicBezTo>
                <a:cubicBezTo>
                  <a:pt x="3250" y="255157"/>
                  <a:pt x="3250" y="231344"/>
                  <a:pt x="6822" y="209913"/>
                </a:cubicBezTo>
                <a:cubicBezTo>
                  <a:pt x="10394" y="188482"/>
                  <a:pt x="13966" y="170623"/>
                  <a:pt x="23491" y="150382"/>
                </a:cubicBezTo>
                <a:cubicBezTo>
                  <a:pt x="33016" y="130141"/>
                  <a:pt x="46510" y="106725"/>
                  <a:pt x="63972" y="88469"/>
                </a:cubicBezTo>
                <a:cubicBezTo>
                  <a:pt x="81434" y="70213"/>
                  <a:pt x="102072" y="53941"/>
                  <a:pt x="128266" y="40844"/>
                </a:cubicBezTo>
                <a:cubicBezTo>
                  <a:pt x="154460" y="27747"/>
                  <a:pt x="188988" y="16635"/>
                  <a:pt x="221135" y="9888"/>
                </a:cubicBezTo>
                <a:cubicBezTo>
                  <a:pt x="253282" y="3141"/>
                  <a:pt x="288603" y="1554"/>
                  <a:pt x="321147" y="363"/>
                </a:cubicBezTo>
                <a:close/>
              </a:path>
            </a:pathLst>
          </a:custGeom>
          <a:solidFill>
            <a:srgbClr val="BEE1F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8" name="任意多边形 67"/>
          <p:cNvSpPr/>
          <p:nvPr/>
        </p:nvSpPr>
        <p:spPr>
          <a:xfrm>
            <a:off x="6618288" y="5535613"/>
            <a:ext cx="660400" cy="192087"/>
          </a:xfrm>
          <a:custGeom>
            <a:avLst/>
            <a:gdLst>
              <a:gd name="connsiteX0" fmla="*/ 399476 w 661012"/>
              <a:gd name="connsiteY0" fmla="*/ 3 h 192202"/>
              <a:gd name="connsiteX1" fmla="*/ 592453 w 661012"/>
              <a:gd name="connsiteY1" fmla="*/ 5536 h 192202"/>
              <a:gd name="connsiteX2" fmla="*/ 635525 w 661012"/>
              <a:gd name="connsiteY2" fmla="*/ 6771 h 192202"/>
              <a:gd name="connsiteX3" fmla="*/ 637124 w 661012"/>
              <a:gd name="connsiteY3" fmla="*/ 37153 h 192202"/>
              <a:gd name="connsiteX4" fmla="*/ 646648 w 661012"/>
              <a:gd name="connsiteY4" fmla="*/ 75253 h 192202"/>
              <a:gd name="connsiteX5" fmla="*/ 651412 w 661012"/>
              <a:gd name="connsiteY5" fmla="*/ 103828 h 192202"/>
              <a:gd name="connsiteX6" fmla="*/ 658555 w 661012"/>
              <a:gd name="connsiteY6" fmla="*/ 132404 h 192202"/>
              <a:gd name="connsiteX7" fmla="*/ 660936 w 661012"/>
              <a:gd name="connsiteY7" fmla="*/ 163359 h 192202"/>
              <a:gd name="connsiteX8" fmla="*/ 656174 w 661012"/>
              <a:gd name="connsiteY8" fmla="*/ 163359 h 192202"/>
              <a:gd name="connsiteX9" fmla="*/ 544255 w 661012"/>
              <a:gd name="connsiteY9" fmla="*/ 187172 h 192202"/>
              <a:gd name="connsiteX10" fmla="*/ 415668 w 661012"/>
              <a:gd name="connsiteY10" fmla="*/ 191934 h 192202"/>
              <a:gd name="connsiteX11" fmla="*/ 277555 w 661012"/>
              <a:gd name="connsiteY11" fmla="*/ 182409 h 192202"/>
              <a:gd name="connsiteX12" fmla="*/ 189449 w 661012"/>
              <a:gd name="connsiteY12" fmla="*/ 170503 h 192202"/>
              <a:gd name="connsiteX13" fmla="*/ 94199 w 661012"/>
              <a:gd name="connsiteY13" fmla="*/ 158597 h 192202"/>
              <a:gd name="connsiteX14" fmla="*/ 8474 w 661012"/>
              <a:gd name="connsiteY14" fmla="*/ 122878 h 192202"/>
              <a:gd name="connsiteX15" fmla="*/ 2868 w 661012"/>
              <a:gd name="connsiteY15" fmla="*/ 70491 h 192202"/>
              <a:gd name="connsiteX16" fmla="*/ 6093 w 661012"/>
              <a:gd name="connsiteY16" fmla="*/ 15722 h 192202"/>
              <a:gd name="connsiteX17" fmla="*/ 6330 w 661012"/>
              <a:gd name="connsiteY17" fmla="*/ 7912 h 192202"/>
              <a:gd name="connsiteX18" fmla="*/ 399476 w 661012"/>
              <a:gd name="connsiteY18" fmla="*/ 3 h 192202"/>
              <a:gd name="connsiteX0" fmla="*/ 399476 w 661012"/>
              <a:gd name="connsiteY0" fmla="*/ 3 h 192202"/>
              <a:gd name="connsiteX1" fmla="*/ 592453 w 661012"/>
              <a:gd name="connsiteY1" fmla="*/ 5536 h 192202"/>
              <a:gd name="connsiteX2" fmla="*/ 635525 w 661012"/>
              <a:gd name="connsiteY2" fmla="*/ 6771 h 192202"/>
              <a:gd name="connsiteX3" fmla="*/ 637124 w 661012"/>
              <a:gd name="connsiteY3" fmla="*/ 37153 h 192202"/>
              <a:gd name="connsiteX4" fmla="*/ 646648 w 661012"/>
              <a:gd name="connsiteY4" fmla="*/ 75253 h 192202"/>
              <a:gd name="connsiteX5" fmla="*/ 651412 w 661012"/>
              <a:gd name="connsiteY5" fmla="*/ 103828 h 192202"/>
              <a:gd name="connsiteX6" fmla="*/ 658555 w 661012"/>
              <a:gd name="connsiteY6" fmla="*/ 132404 h 192202"/>
              <a:gd name="connsiteX7" fmla="*/ 660936 w 661012"/>
              <a:gd name="connsiteY7" fmla="*/ 163359 h 192202"/>
              <a:gd name="connsiteX8" fmla="*/ 656174 w 661012"/>
              <a:gd name="connsiteY8" fmla="*/ 163359 h 192202"/>
              <a:gd name="connsiteX9" fmla="*/ 544255 w 661012"/>
              <a:gd name="connsiteY9" fmla="*/ 187172 h 192202"/>
              <a:gd name="connsiteX10" fmla="*/ 415668 w 661012"/>
              <a:gd name="connsiteY10" fmla="*/ 191934 h 192202"/>
              <a:gd name="connsiteX11" fmla="*/ 277555 w 661012"/>
              <a:gd name="connsiteY11" fmla="*/ 182409 h 192202"/>
              <a:gd name="connsiteX12" fmla="*/ 189449 w 661012"/>
              <a:gd name="connsiteY12" fmla="*/ 170503 h 192202"/>
              <a:gd name="connsiteX13" fmla="*/ 94199 w 661012"/>
              <a:gd name="connsiteY13" fmla="*/ 158597 h 192202"/>
              <a:gd name="connsiteX14" fmla="*/ 8474 w 661012"/>
              <a:gd name="connsiteY14" fmla="*/ 163360 h 192202"/>
              <a:gd name="connsiteX15" fmla="*/ 2868 w 661012"/>
              <a:gd name="connsiteY15" fmla="*/ 70491 h 192202"/>
              <a:gd name="connsiteX16" fmla="*/ 6093 w 661012"/>
              <a:gd name="connsiteY16" fmla="*/ 15722 h 192202"/>
              <a:gd name="connsiteX17" fmla="*/ 6330 w 661012"/>
              <a:gd name="connsiteY17" fmla="*/ 7912 h 192202"/>
              <a:gd name="connsiteX18" fmla="*/ 399476 w 661012"/>
              <a:gd name="connsiteY18" fmla="*/ 3 h 192202"/>
              <a:gd name="connsiteX0" fmla="*/ 399476 w 661012"/>
              <a:gd name="connsiteY0" fmla="*/ 3 h 192202"/>
              <a:gd name="connsiteX1" fmla="*/ 592453 w 661012"/>
              <a:gd name="connsiteY1" fmla="*/ 5536 h 192202"/>
              <a:gd name="connsiteX2" fmla="*/ 635525 w 661012"/>
              <a:gd name="connsiteY2" fmla="*/ 6771 h 192202"/>
              <a:gd name="connsiteX3" fmla="*/ 641887 w 661012"/>
              <a:gd name="connsiteY3" fmla="*/ 34772 h 192202"/>
              <a:gd name="connsiteX4" fmla="*/ 646648 w 661012"/>
              <a:gd name="connsiteY4" fmla="*/ 75253 h 192202"/>
              <a:gd name="connsiteX5" fmla="*/ 651412 w 661012"/>
              <a:gd name="connsiteY5" fmla="*/ 103828 h 192202"/>
              <a:gd name="connsiteX6" fmla="*/ 658555 w 661012"/>
              <a:gd name="connsiteY6" fmla="*/ 132404 h 192202"/>
              <a:gd name="connsiteX7" fmla="*/ 660936 w 661012"/>
              <a:gd name="connsiteY7" fmla="*/ 163359 h 192202"/>
              <a:gd name="connsiteX8" fmla="*/ 656174 w 661012"/>
              <a:gd name="connsiteY8" fmla="*/ 163359 h 192202"/>
              <a:gd name="connsiteX9" fmla="*/ 544255 w 661012"/>
              <a:gd name="connsiteY9" fmla="*/ 187172 h 192202"/>
              <a:gd name="connsiteX10" fmla="*/ 415668 w 661012"/>
              <a:gd name="connsiteY10" fmla="*/ 191934 h 192202"/>
              <a:gd name="connsiteX11" fmla="*/ 277555 w 661012"/>
              <a:gd name="connsiteY11" fmla="*/ 182409 h 192202"/>
              <a:gd name="connsiteX12" fmla="*/ 189449 w 661012"/>
              <a:gd name="connsiteY12" fmla="*/ 170503 h 192202"/>
              <a:gd name="connsiteX13" fmla="*/ 94199 w 661012"/>
              <a:gd name="connsiteY13" fmla="*/ 158597 h 192202"/>
              <a:gd name="connsiteX14" fmla="*/ 8474 w 661012"/>
              <a:gd name="connsiteY14" fmla="*/ 163360 h 192202"/>
              <a:gd name="connsiteX15" fmla="*/ 2868 w 661012"/>
              <a:gd name="connsiteY15" fmla="*/ 70491 h 192202"/>
              <a:gd name="connsiteX16" fmla="*/ 6093 w 661012"/>
              <a:gd name="connsiteY16" fmla="*/ 15722 h 192202"/>
              <a:gd name="connsiteX17" fmla="*/ 6330 w 661012"/>
              <a:gd name="connsiteY17" fmla="*/ 7912 h 192202"/>
              <a:gd name="connsiteX18" fmla="*/ 399476 w 661012"/>
              <a:gd name="connsiteY18" fmla="*/ 3 h 19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1012" h="192202">
                <a:moveTo>
                  <a:pt x="399476" y="3"/>
                </a:moveTo>
                <a:cubicBezTo>
                  <a:pt x="463412" y="-95"/>
                  <a:pt x="527932" y="2721"/>
                  <a:pt x="592453" y="5536"/>
                </a:cubicBezTo>
                <a:lnTo>
                  <a:pt x="635525" y="6771"/>
                </a:lnTo>
                <a:lnTo>
                  <a:pt x="641887" y="34772"/>
                </a:lnTo>
                <a:cubicBezTo>
                  <a:pt x="643871" y="48663"/>
                  <a:pt x="645061" y="63744"/>
                  <a:pt x="646648" y="75253"/>
                </a:cubicBezTo>
                <a:cubicBezTo>
                  <a:pt x="648235" y="86762"/>
                  <a:pt x="649428" y="94303"/>
                  <a:pt x="651412" y="103828"/>
                </a:cubicBezTo>
                <a:cubicBezTo>
                  <a:pt x="653397" y="113353"/>
                  <a:pt x="656968" y="122482"/>
                  <a:pt x="658555" y="132404"/>
                </a:cubicBezTo>
                <a:cubicBezTo>
                  <a:pt x="660142" y="142326"/>
                  <a:pt x="661333" y="158200"/>
                  <a:pt x="660936" y="163359"/>
                </a:cubicBezTo>
                <a:cubicBezTo>
                  <a:pt x="660539" y="168518"/>
                  <a:pt x="656174" y="163359"/>
                  <a:pt x="656174" y="163359"/>
                </a:cubicBezTo>
                <a:cubicBezTo>
                  <a:pt x="636727" y="167328"/>
                  <a:pt x="584339" y="182410"/>
                  <a:pt x="544255" y="187172"/>
                </a:cubicBezTo>
                <a:cubicBezTo>
                  <a:pt x="504171" y="191934"/>
                  <a:pt x="460118" y="192728"/>
                  <a:pt x="415668" y="191934"/>
                </a:cubicBezTo>
                <a:cubicBezTo>
                  <a:pt x="371218" y="191140"/>
                  <a:pt x="315258" y="185981"/>
                  <a:pt x="277555" y="182409"/>
                </a:cubicBezTo>
                <a:cubicBezTo>
                  <a:pt x="239852" y="178837"/>
                  <a:pt x="189449" y="170503"/>
                  <a:pt x="189449" y="170503"/>
                </a:cubicBezTo>
                <a:cubicBezTo>
                  <a:pt x="158890" y="166534"/>
                  <a:pt x="124361" y="159787"/>
                  <a:pt x="94199" y="158597"/>
                </a:cubicBezTo>
                <a:cubicBezTo>
                  <a:pt x="64037" y="157407"/>
                  <a:pt x="23696" y="178044"/>
                  <a:pt x="8474" y="163360"/>
                </a:cubicBezTo>
                <a:cubicBezTo>
                  <a:pt x="-6748" y="148676"/>
                  <a:pt x="3265" y="95097"/>
                  <a:pt x="2868" y="70491"/>
                </a:cubicBezTo>
                <a:cubicBezTo>
                  <a:pt x="2471" y="45885"/>
                  <a:pt x="5159" y="37153"/>
                  <a:pt x="6093" y="15722"/>
                </a:cubicBezTo>
                <a:lnTo>
                  <a:pt x="6330" y="7912"/>
                </a:lnTo>
                <a:lnTo>
                  <a:pt x="399476" y="3"/>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4" name="任意多边形 43"/>
          <p:cNvSpPr/>
          <p:nvPr/>
        </p:nvSpPr>
        <p:spPr>
          <a:xfrm>
            <a:off x="6108700" y="3744913"/>
            <a:ext cx="965200" cy="341312"/>
          </a:xfrm>
          <a:custGeom>
            <a:avLst/>
            <a:gdLst>
              <a:gd name="connsiteX0" fmla="*/ 321147 w 995041"/>
              <a:gd name="connsiteY0" fmla="*/ 363 h 342241"/>
              <a:gd name="connsiteX1" fmla="*/ 416397 w 995041"/>
              <a:gd name="connsiteY1" fmla="*/ 2744 h 342241"/>
              <a:gd name="connsiteX2" fmla="*/ 530697 w 995041"/>
              <a:gd name="connsiteY2" fmla="*/ 9888 h 342241"/>
              <a:gd name="connsiteX3" fmla="*/ 630710 w 995041"/>
              <a:gd name="connsiteY3" fmla="*/ 19413 h 342241"/>
              <a:gd name="connsiteX4" fmla="*/ 728341 w 995041"/>
              <a:gd name="connsiteY4" fmla="*/ 36082 h 342241"/>
              <a:gd name="connsiteX5" fmla="*/ 825972 w 995041"/>
              <a:gd name="connsiteY5" fmla="*/ 62275 h 342241"/>
              <a:gd name="connsiteX6" fmla="*/ 890266 w 995041"/>
              <a:gd name="connsiteY6" fmla="*/ 95613 h 342241"/>
              <a:gd name="connsiteX7" fmla="*/ 940272 w 995041"/>
              <a:gd name="connsiteY7" fmla="*/ 145619 h 342241"/>
              <a:gd name="connsiteX8" fmla="*/ 971229 w 995041"/>
              <a:gd name="connsiteY8" fmla="*/ 186100 h 342241"/>
              <a:gd name="connsiteX9" fmla="*/ 985516 w 995041"/>
              <a:gd name="connsiteY9" fmla="*/ 212294 h 342241"/>
              <a:gd name="connsiteX10" fmla="*/ 995041 w 995041"/>
              <a:gd name="connsiteY10" fmla="*/ 231344 h 342241"/>
              <a:gd name="connsiteX11" fmla="*/ 985516 w 995041"/>
              <a:gd name="connsiteY11" fmla="*/ 248013 h 342241"/>
              <a:gd name="connsiteX12" fmla="*/ 954560 w 995041"/>
              <a:gd name="connsiteY12" fmla="*/ 262300 h 342241"/>
              <a:gd name="connsiteX13" fmla="*/ 914079 w 995041"/>
              <a:gd name="connsiteY13" fmla="*/ 262300 h 342241"/>
              <a:gd name="connsiteX14" fmla="*/ 883122 w 995041"/>
              <a:gd name="connsiteY14" fmla="*/ 262300 h 342241"/>
              <a:gd name="connsiteX15" fmla="*/ 852166 w 995041"/>
              <a:gd name="connsiteY15" fmla="*/ 257538 h 342241"/>
              <a:gd name="connsiteX16" fmla="*/ 823591 w 995041"/>
              <a:gd name="connsiteY16" fmla="*/ 243250 h 342241"/>
              <a:gd name="connsiteX17" fmla="*/ 804541 w 995041"/>
              <a:gd name="connsiteY17" fmla="*/ 224200 h 342241"/>
              <a:gd name="connsiteX18" fmla="*/ 787872 w 995041"/>
              <a:gd name="connsiteY18" fmla="*/ 207532 h 342241"/>
              <a:gd name="connsiteX19" fmla="*/ 756916 w 995041"/>
              <a:gd name="connsiteY19" fmla="*/ 205151 h 342241"/>
              <a:gd name="connsiteX20" fmla="*/ 728341 w 995041"/>
              <a:gd name="connsiteY20" fmla="*/ 207532 h 342241"/>
              <a:gd name="connsiteX21" fmla="*/ 690241 w 995041"/>
              <a:gd name="connsiteY21" fmla="*/ 212295 h 342241"/>
              <a:gd name="connsiteX22" fmla="*/ 664047 w 995041"/>
              <a:gd name="connsiteY22" fmla="*/ 228963 h 342241"/>
              <a:gd name="connsiteX23" fmla="*/ 644997 w 995041"/>
              <a:gd name="connsiteY23" fmla="*/ 250394 h 342241"/>
              <a:gd name="connsiteX24" fmla="*/ 633091 w 995041"/>
              <a:gd name="connsiteY24" fmla="*/ 276588 h 342241"/>
              <a:gd name="connsiteX25" fmla="*/ 628329 w 995041"/>
              <a:gd name="connsiteY25" fmla="*/ 328975 h 342241"/>
              <a:gd name="connsiteX26" fmla="*/ 628961 w 995041"/>
              <a:gd name="connsiteY26" fmla="*/ 340971 h 342241"/>
              <a:gd name="connsiteX27" fmla="*/ 395495 w 995041"/>
              <a:gd name="connsiteY27" fmla="*/ 333738 h 342241"/>
              <a:gd name="connsiteX28" fmla="*/ 119204 w 995041"/>
              <a:gd name="connsiteY28" fmla="*/ 339678 h 342241"/>
              <a:gd name="connsiteX29" fmla="*/ 0 w 995041"/>
              <a:gd name="connsiteY29" fmla="*/ 342241 h 342241"/>
              <a:gd name="connsiteX30" fmla="*/ 773 w 995041"/>
              <a:gd name="connsiteY30" fmla="*/ 316771 h 342241"/>
              <a:gd name="connsiteX31" fmla="*/ 2060 w 995041"/>
              <a:gd name="connsiteY31" fmla="*/ 278969 h 342241"/>
              <a:gd name="connsiteX32" fmla="*/ 6822 w 995041"/>
              <a:gd name="connsiteY32" fmla="*/ 209913 h 342241"/>
              <a:gd name="connsiteX33" fmla="*/ 23491 w 995041"/>
              <a:gd name="connsiteY33" fmla="*/ 150382 h 342241"/>
              <a:gd name="connsiteX34" fmla="*/ 63972 w 995041"/>
              <a:gd name="connsiteY34" fmla="*/ 88469 h 342241"/>
              <a:gd name="connsiteX35" fmla="*/ 128266 w 995041"/>
              <a:gd name="connsiteY35" fmla="*/ 40844 h 342241"/>
              <a:gd name="connsiteX36" fmla="*/ 221135 w 995041"/>
              <a:gd name="connsiteY36" fmla="*/ 9888 h 342241"/>
              <a:gd name="connsiteX37" fmla="*/ 321147 w 995041"/>
              <a:gd name="connsiteY37" fmla="*/ 363 h 342241"/>
              <a:gd name="connsiteX0" fmla="*/ 321147 w 995041"/>
              <a:gd name="connsiteY0" fmla="*/ 363 h 342241"/>
              <a:gd name="connsiteX1" fmla="*/ 416397 w 995041"/>
              <a:gd name="connsiteY1" fmla="*/ 2744 h 342241"/>
              <a:gd name="connsiteX2" fmla="*/ 530697 w 995041"/>
              <a:gd name="connsiteY2" fmla="*/ 9888 h 342241"/>
              <a:gd name="connsiteX3" fmla="*/ 630710 w 995041"/>
              <a:gd name="connsiteY3" fmla="*/ 19413 h 342241"/>
              <a:gd name="connsiteX4" fmla="*/ 728341 w 995041"/>
              <a:gd name="connsiteY4" fmla="*/ 36082 h 342241"/>
              <a:gd name="connsiteX5" fmla="*/ 825972 w 995041"/>
              <a:gd name="connsiteY5" fmla="*/ 62275 h 342241"/>
              <a:gd name="connsiteX6" fmla="*/ 890266 w 995041"/>
              <a:gd name="connsiteY6" fmla="*/ 95613 h 342241"/>
              <a:gd name="connsiteX7" fmla="*/ 940272 w 995041"/>
              <a:gd name="connsiteY7" fmla="*/ 145619 h 342241"/>
              <a:gd name="connsiteX8" fmla="*/ 971229 w 995041"/>
              <a:gd name="connsiteY8" fmla="*/ 186100 h 342241"/>
              <a:gd name="connsiteX9" fmla="*/ 985516 w 995041"/>
              <a:gd name="connsiteY9" fmla="*/ 212294 h 342241"/>
              <a:gd name="connsiteX10" fmla="*/ 995041 w 995041"/>
              <a:gd name="connsiteY10" fmla="*/ 231344 h 342241"/>
              <a:gd name="connsiteX11" fmla="*/ 985516 w 995041"/>
              <a:gd name="connsiteY11" fmla="*/ 248013 h 342241"/>
              <a:gd name="connsiteX12" fmla="*/ 954560 w 995041"/>
              <a:gd name="connsiteY12" fmla="*/ 262300 h 342241"/>
              <a:gd name="connsiteX13" fmla="*/ 914079 w 995041"/>
              <a:gd name="connsiteY13" fmla="*/ 262300 h 342241"/>
              <a:gd name="connsiteX14" fmla="*/ 883122 w 995041"/>
              <a:gd name="connsiteY14" fmla="*/ 262300 h 342241"/>
              <a:gd name="connsiteX15" fmla="*/ 852166 w 995041"/>
              <a:gd name="connsiteY15" fmla="*/ 257538 h 342241"/>
              <a:gd name="connsiteX16" fmla="*/ 823591 w 995041"/>
              <a:gd name="connsiteY16" fmla="*/ 243250 h 342241"/>
              <a:gd name="connsiteX17" fmla="*/ 804541 w 995041"/>
              <a:gd name="connsiteY17" fmla="*/ 224200 h 342241"/>
              <a:gd name="connsiteX18" fmla="*/ 787872 w 995041"/>
              <a:gd name="connsiteY18" fmla="*/ 207532 h 342241"/>
              <a:gd name="connsiteX19" fmla="*/ 756916 w 995041"/>
              <a:gd name="connsiteY19" fmla="*/ 205151 h 342241"/>
              <a:gd name="connsiteX20" fmla="*/ 728341 w 995041"/>
              <a:gd name="connsiteY20" fmla="*/ 207532 h 342241"/>
              <a:gd name="connsiteX21" fmla="*/ 690241 w 995041"/>
              <a:gd name="connsiteY21" fmla="*/ 214677 h 342241"/>
              <a:gd name="connsiteX22" fmla="*/ 664047 w 995041"/>
              <a:gd name="connsiteY22" fmla="*/ 228963 h 342241"/>
              <a:gd name="connsiteX23" fmla="*/ 644997 w 995041"/>
              <a:gd name="connsiteY23" fmla="*/ 250394 h 342241"/>
              <a:gd name="connsiteX24" fmla="*/ 633091 w 995041"/>
              <a:gd name="connsiteY24" fmla="*/ 276588 h 342241"/>
              <a:gd name="connsiteX25" fmla="*/ 628329 w 995041"/>
              <a:gd name="connsiteY25" fmla="*/ 328975 h 342241"/>
              <a:gd name="connsiteX26" fmla="*/ 628961 w 995041"/>
              <a:gd name="connsiteY26" fmla="*/ 340971 h 342241"/>
              <a:gd name="connsiteX27" fmla="*/ 395495 w 995041"/>
              <a:gd name="connsiteY27" fmla="*/ 333738 h 342241"/>
              <a:gd name="connsiteX28" fmla="*/ 119204 w 995041"/>
              <a:gd name="connsiteY28" fmla="*/ 339678 h 342241"/>
              <a:gd name="connsiteX29" fmla="*/ 0 w 995041"/>
              <a:gd name="connsiteY29" fmla="*/ 342241 h 342241"/>
              <a:gd name="connsiteX30" fmla="*/ 773 w 995041"/>
              <a:gd name="connsiteY30" fmla="*/ 316771 h 342241"/>
              <a:gd name="connsiteX31" fmla="*/ 2060 w 995041"/>
              <a:gd name="connsiteY31" fmla="*/ 278969 h 342241"/>
              <a:gd name="connsiteX32" fmla="*/ 6822 w 995041"/>
              <a:gd name="connsiteY32" fmla="*/ 209913 h 342241"/>
              <a:gd name="connsiteX33" fmla="*/ 23491 w 995041"/>
              <a:gd name="connsiteY33" fmla="*/ 150382 h 342241"/>
              <a:gd name="connsiteX34" fmla="*/ 63972 w 995041"/>
              <a:gd name="connsiteY34" fmla="*/ 88469 h 342241"/>
              <a:gd name="connsiteX35" fmla="*/ 128266 w 995041"/>
              <a:gd name="connsiteY35" fmla="*/ 40844 h 342241"/>
              <a:gd name="connsiteX36" fmla="*/ 221135 w 995041"/>
              <a:gd name="connsiteY36" fmla="*/ 9888 h 342241"/>
              <a:gd name="connsiteX37" fmla="*/ 321147 w 995041"/>
              <a:gd name="connsiteY37" fmla="*/ 363 h 342241"/>
              <a:gd name="connsiteX0" fmla="*/ 321147 w 995041"/>
              <a:gd name="connsiteY0" fmla="*/ 363 h 342241"/>
              <a:gd name="connsiteX1" fmla="*/ 416397 w 995041"/>
              <a:gd name="connsiteY1" fmla="*/ 2744 h 342241"/>
              <a:gd name="connsiteX2" fmla="*/ 530697 w 995041"/>
              <a:gd name="connsiteY2" fmla="*/ 9888 h 342241"/>
              <a:gd name="connsiteX3" fmla="*/ 630710 w 995041"/>
              <a:gd name="connsiteY3" fmla="*/ 19413 h 342241"/>
              <a:gd name="connsiteX4" fmla="*/ 728341 w 995041"/>
              <a:gd name="connsiteY4" fmla="*/ 36082 h 342241"/>
              <a:gd name="connsiteX5" fmla="*/ 825972 w 995041"/>
              <a:gd name="connsiteY5" fmla="*/ 62275 h 342241"/>
              <a:gd name="connsiteX6" fmla="*/ 890266 w 995041"/>
              <a:gd name="connsiteY6" fmla="*/ 95613 h 342241"/>
              <a:gd name="connsiteX7" fmla="*/ 940272 w 995041"/>
              <a:gd name="connsiteY7" fmla="*/ 145619 h 342241"/>
              <a:gd name="connsiteX8" fmla="*/ 971229 w 995041"/>
              <a:gd name="connsiteY8" fmla="*/ 186100 h 342241"/>
              <a:gd name="connsiteX9" fmla="*/ 985516 w 995041"/>
              <a:gd name="connsiteY9" fmla="*/ 212294 h 342241"/>
              <a:gd name="connsiteX10" fmla="*/ 995041 w 995041"/>
              <a:gd name="connsiteY10" fmla="*/ 231344 h 342241"/>
              <a:gd name="connsiteX11" fmla="*/ 985516 w 995041"/>
              <a:gd name="connsiteY11" fmla="*/ 248013 h 342241"/>
              <a:gd name="connsiteX12" fmla="*/ 954560 w 995041"/>
              <a:gd name="connsiteY12" fmla="*/ 262300 h 342241"/>
              <a:gd name="connsiteX13" fmla="*/ 914079 w 995041"/>
              <a:gd name="connsiteY13" fmla="*/ 262300 h 342241"/>
              <a:gd name="connsiteX14" fmla="*/ 883122 w 995041"/>
              <a:gd name="connsiteY14" fmla="*/ 262300 h 342241"/>
              <a:gd name="connsiteX15" fmla="*/ 852166 w 995041"/>
              <a:gd name="connsiteY15" fmla="*/ 257538 h 342241"/>
              <a:gd name="connsiteX16" fmla="*/ 823591 w 995041"/>
              <a:gd name="connsiteY16" fmla="*/ 243250 h 342241"/>
              <a:gd name="connsiteX17" fmla="*/ 804541 w 995041"/>
              <a:gd name="connsiteY17" fmla="*/ 224200 h 342241"/>
              <a:gd name="connsiteX18" fmla="*/ 787872 w 995041"/>
              <a:gd name="connsiteY18" fmla="*/ 207532 h 342241"/>
              <a:gd name="connsiteX19" fmla="*/ 756916 w 995041"/>
              <a:gd name="connsiteY19" fmla="*/ 205151 h 342241"/>
              <a:gd name="connsiteX20" fmla="*/ 728341 w 995041"/>
              <a:gd name="connsiteY20" fmla="*/ 200389 h 342241"/>
              <a:gd name="connsiteX21" fmla="*/ 690241 w 995041"/>
              <a:gd name="connsiteY21" fmla="*/ 214677 h 342241"/>
              <a:gd name="connsiteX22" fmla="*/ 664047 w 995041"/>
              <a:gd name="connsiteY22" fmla="*/ 228963 h 342241"/>
              <a:gd name="connsiteX23" fmla="*/ 644997 w 995041"/>
              <a:gd name="connsiteY23" fmla="*/ 250394 h 342241"/>
              <a:gd name="connsiteX24" fmla="*/ 633091 w 995041"/>
              <a:gd name="connsiteY24" fmla="*/ 276588 h 342241"/>
              <a:gd name="connsiteX25" fmla="*/ 628329 w 995041"/>
              <a:gd name="connsiteY25" fmla="*/ 328975 h 342241"/>
              <a:gd name="connsiteX26" fmla="*/ 628961 w 995041"/>
              <a:gd name="connsiteY26" fmla="*/ 340971 h 342241"/>
              <a:gd name="connsiteX27" fmla="*/ 395495 w 995041"/>
              <a:gd name="connsiteY27" fmla="*/ 333738 h 342241"/>
              <a:gd name="connsiteX28" fmla="*/ 119204 w 995041"/>
              <a:gd name="connsiteY28" fmla="*/ 339678 h 342241"/>
              <a:gd name="connsiteX29" fmla="*/ 0 w 995041"/>
              <a:gd name="connsiteY29" fmla="*/ 342241 h 342241"/>
              <a:gd name="connsiteX30" fmla="*/ 773 w 995041"/>
              <a:gd name="connsiteY30" fmla="*/ 316771 h 342241"/>
              <a:gd name="connsiteX31" fmla="*/ 2060 w 995041"/>
              <a:gd name="connsiteY31" fmla="*/ 278969 h 342241"/>
              <a:gd name="connsiteX32" fmla="*/ 6822 w 995041"/>
              <a:gd name="connsiteY32" fmla="*/ 209913 h 342241"/>
              <a:gd name="connsiteX33" fmla="*/ 23491 w 995041"/>
              <a:gd name="connsiteY33" fmla="*/ 150382 h 342241"/>
              <a:gd name="connsiteX34" fmla="*/ 63972 w 995041"/>
              <a:gd name="connsiteY34" fmla="*/ 88469 h 342241"/>
              <a:gd name="connsiteX35" fmla="*/ 128266 w 995041"/>
              <a:gd name="connsiteY35" fmla="*/ 40844 h 342241"/>
              <a:gd name="connsiteX36" fmla="*/ 221135 w 995041"/>
              <a:gd name="connsiteY36" fmla="*/ 9888 h 342241"/>
              <a:gd name="connsiteX37" fmla="*/ 321147 w 995041"/>
              <a:gd name="connsiteY37" fmla="*/ 363 h 342241"/>
              <a:gd name="connsiteX0" fmla="*/ 321147 w 995041"/>
              <a:gd name="connsiteY0" fmla="*/ 363 h 342241"/>
              <a:gd name="connsiteX1" fmla="*/ 416397 w 995041"/>
              <a:gd name="connsiteY1" fmla="*/ 2744 h 342241"/>
              <a:gd name="connsiteX2" fmla="*/ 530697 w 995041"/>
              <a:gd name="connsiteY2" fmla="*/ 9888 h 342241"/>
              <a:gd name="connsiteX3" fmla="*/ 630710 w 995041"/>
              <a:gd name="connsiteY3" fmla="*/ 19413 h 342241"/>
              <a:gd name="connsiteX4" fmla="*/ 728341 w 995041"/>
              <a:gd name="connsiteY4" fmla="*/ 36082 h 342241"/>
              <a:gd name="connsiteX5" fmla="*/ 825972 w 995041"/>
              <a:gd name="connsiteY5" fmla="*/ 62275 h 342241"/>
              <a:gd name="connsiteX6" fmla="*/ 890266 w 995041"/>
              <a:gd name="connsiteY6" fmla="*/ 95613 h 342241"/>
              <a:gd name="connsiteX7" fmla="*/ 940272 w 995041"/>
              <a:gd name="connsiteY7" fmla="*/ 145619 h 342241"/>
              <a:gd name="connsiteX8" fmla="*/ 971229 w 995041"/>
              <a:gd name="connsiteY8" fmla="*/ 186100 h 342241"/>
              <a:gd name="connsiteX9" fmla="*/ 985516 w 995041"/>
              <a:gd name="connsiteY9" fmla="*/ 212294 h 342241"/>
              <a:gd name="connsiteX10" fmla="*/ 995041 w 995041"/>
              <a:gd name="connsiteY10" fmla="*/ 231344 h 342241"/>
              <a:gd name="connsiteX11" fmla="*/ 985516 w 995041"/>
              <a:gd name="connsiteY11" fmla="*/ 248013 h 342241"/>
              <a:gd name="connsiteX12" fmla="*/ 954560 w 995041"/>
              <a:gd name="connsiteY12" fmla="*/ 262300 h 342241"/>
              <a:gd name="connsiteX13" fmla="*/ 914079 w 995041"/>
              <a:gd name="connsiteY13" fmla="*/ 262300 h 342241"/>
              <a:gd name="connsiteX14" fmla="*/ 883122 w 995041"/>
              <a:gd name="connsiteY14" fmla="*/ 262300 h 342241"/>
              <a:gd name="connsiteX15" fmla="*/ 852166 w 995041"/>
              <a:gd name="connsiteY15" fmla="*/ 257538 h 342241"/>
              <a:gd name="connsiteX16" fmla="*/ 823591 w 995041"/>
              <a:gd name="connsiteY16" fmla="*/ 243250 h 342241"/>
              <a:gd name="connsiteX17" fmla="*/ 804541 w 995041"/>
              <a:gd name="connsiteY17" fmla="*/ 224200 h 342241"/>
              <a:gd name="connsiteX18" fmla="*/ 787872 w 995041"/>
              <a:gd name="connsiteY18" fmla="*/ 207532 h 342241"/>
              <a:gd name="connsiteX19" fmla="*/ 756916 w 995041"/>
              <a:gd name="connsiteY19" fmla="*/ 198007 h 342241"/>
              <a:gd name="connsiteX20" fmla="*/ 728341 w 995041"/>
              <a:gd name="connsiteY20" fmla="*/ 200389 h 342241"/>
              <a:gd name="connsiteX21" fmla="*/ 690241 w 995041"/>
              <a:gd name="connsiteY21" fmla="*/ 214677 h 342241"/>
              <a:gd name="connsiteX22" fmla="*/ 664047 w 995041"/>
              <a:gd name="connsiteY22" fmla="*/ 228963 h 342241"/>
              <a:gd name="connsiteX23" fmla="*/ 644997 w 995041"/>
              <a:gd name="connsiteY23" fmla="*/ 250394 h 342241"/>
              <a:gd name="connsiteX24" fmla="*/ 633091 w 995041"/>
              <a:gd name="connsiteY24" fmla="*/ 276588 h 342241"/>
              <a:gd name="connsiteX25" fmla="*/ 628329 w 995041"/>
              <a:gd name="connsiteY25" fmla="*/ 328975 h 342241"/>
              <a:gd name="connsiteX26" fmla="*/ 628961 w 995041"/>
              <a:gd name="connsiteY26" fmla="*/ 340971 h 342241"/>
              <a:gd name="connsiteX27" fmla="*/ 395495 w 995041"/>
              <a:gd name="connsiteY27" fmla="*/ 333738 h 342241"/>
              <a:gd name="connsiteX28" fmla="*/ 119204 w 995041"/>
              <a:gd name="connsiteY28" fmla="*/ 339678 h 342241"/>
              <a:gd name="connsiteX29" fmla="*/ 0 w 995041"/>
              <a:gd name="connsiteY29" fmla="*/ 342241 h 342241"/>
              <a:gd name="connsiteX30" fmla="*/ 773 w 995041"/>
              <a:gd name="connsiteY30" fmla="*/ 316771 h 342241"/>
              <a:gd name="connsiteX31" fmla="*/ 2060 w 995041"/>
              <a:gd name="connsiteY31" fmla="*/ 278969 h 342241"/>
              <a:gd name="connsiteX32" fmla="*/ 6822 w 995041"/>
              <a:gd name="connsiteY32" fmla="*/ 209913 h 342241"/>
              <a:gd name="connsiteX33" fmla="*/ 23491 w 995041"/>
              <a:gd name="connsiteY33" fmla="*/ 150382 h 342241"/>
              <a:gd name="connsiteX34" fmla="*/ 63972 w 995041"/>
              <a:gd name="connsiteY34" fmla="*/ 88469 h 342241"/>
              <a:gd name="connsiteX35" fmla="*/ 128266 w 995041"/>
              <a:gd name="connsiteY35" fmla="*/ 40844 h 342241"/>
              <a:gd name="connsiteX36" fmla="*/ 221135 w 995041"/>
              <a:gd name="connsiteY36" fmla="*/ 9888 h 342241"/>
              <a:gd name="connsiteX37" fmla="*/ 321147 w 995041"/>
              <a:gd name="connsiteY37" fmla="*/ 363 h 342241"/>
              <a:gd name="connsiteX0" fmla="*/ 321147 w 995041"/>
              <a:gd name="connsiteY0" fmla="*/ 363 h 342241"/>
              <a:gd name="connsiteX1" fmla="*/ 416397 w 995041"/>
              <a:gd name="connsiteY1" fmla="*/ 2744 h 342241"/>
              <a:gd name="connsiteX2" fmla="*/ 530697 w 995041"/>
              <a:gd name="connsiteY2" fmla="*/ 9888 h 342241"/>
              <a:gd name="connsiteX3" fmla="*/ 630710 w 995041"/>
              <a:gd name="connsiteY3" fmla="*/ 19413 h 342241"/>
              <a:gd name="connsiteX4" fmla="*/ 728341 w 995041"/>
              <a:gd name="connsiteY4" fmla="*/ 36082 h 342241"/>
              <a:gd name="connsiteX5" fmla="*/ 825972 w 995041"/>
              <a:gd name="connsiteY5" fmla="*/ 62275 h 342241"/>
              <a:gd name="connsiteX6" fmla="*/ 890266 w 995041"/>
              <a:gd name="connsiteY6" fmla="*/ 95613 h 342241"/>
              <a:gd name="connsiteX7" fmla="*/ 940272 w 995041"/>
              <a:gd name="connsiteY7" fmla="*/ 145619 h 342241"/>
              <a:gd name="connsiteX8" fmla="*/ 971229 w 995041"/>
              <a:gd name="connsiteY8" fmla="*/ 186100 h 342241"/>
              <a:gd name="connsiteX9" fmla="*/ 985516 w 995041"/>
              <a:gd name="connsiteY9" fmla="*/ 212294 h 342241"/>
              <a:gd name="connsiteX10" fmla="*/ 995041 w 995041"/>
              <a:gd name="connsiteY10" fmla="*/ 231344 h 342241"/>
              <a:gd name="connsiteX11" fmla="*/ 985516 w 995041"/>
              <a:gd name="connsiteY11" fmla="*/ 248013 h 342241"/>
              <a:gd name="connsiteX12" fmla="*/ 954560 w 995041"/>
              <a:gd name="connsiteY12" fmla="*/ 262300 h 342241"/>
              <a:gd name="connsiteX13" fmla="*/ 914079 w 995041"/>
              <a:gd name="connsiteY13" fmla="*/ 262300 h 342241"/>
              <a:gd name="connsiteX14" fmla="*/ 883122 w 995041"/>
              <a:gd name="connsiteY14" fmla="*/ 262300 h 342241"/>
              <a:gd name="connsiteX15" fmla="*/ 852166 w 995041"/>
              <a:gd name="connsiteY15" fmla="*/ 257538 h 342241"/>
              <a:gd name="connsiteX16" fmla="*/ 823591 w 995041"/>
              <a:gd name="connsiteY16" fmla="*/ 243250 h 342241"/>
              <a:gd name="connsiteX17" fmla="*/ 804541 w 995041"/>
              <a:gd name="connsiteY17" fmla="*/ 224200 h 342241"/>
              <a:gd name="connsiteX18" fmla="*/ 783109 w 995041"/>
              <a:gd name="connsiteY18" fmla="*/ 209913 h 342241"/>
              <a:gd name="connsiteX19" fmla="*/ 756916 w 995041"/>
              <a:gd name="connsiteY19" fmla="*/ 198007 h 342241"/>
              <a:gd name="connsiteX20" fmla="*/ 728341 w 995041"/>
              <a:gd name="connsiteY20" fmla="*/ 200389 h 342241"/>
              <a:gd name="connsiteX21" fmla="*/ 690241 w 995041"/>
              <a:gd name="connsiteY21" fmla="*/ 214677 h 342241"/>
              <a:gd name="connsiteX22" fmla="*/ 664047 w 995041"/>
              <a:gd name="connsiteY22" fmla="*/ 228963 h 342241"/>
              <a:gd name="connsiteX23" fmla="*/ 644997 w 995041"/>
              <a:gd name="connsiteY23" fmla="*/ 250394 h 342241"/>
              <a:gd name="connsiteX24" fmla="*/ 633091 w 995041"/>
              <a:gd name="connsiteY24" fmla="*/ 276588 h 342241"/>
              <a:gd name="connsiteX25" fmla="*/ 628329 w 995041"/>
              <a:gd name="connsiteY25" fmla="*/ 328975 h 342241"/>
              <a:gd name="connsiteX26" fmla="*/ 628961 w 995041"/>
              <a:gd name="connsiteY26" fmla="*/ 340971 h 342241"/>
              <a:gd name="connsiteX27" fmla="*/ 395495 w 995041"/>
              <a:gd name="connsiteY27" fmla="*/ 333738 h 342241"/>
              <a:gd name="connsiteX28" fmla="*/ 119204 w 995041"/>
              <a:gd name="connsiteY28" fmla="*/ 339678 h 342241"/>
              <a:gd name="connsiteX29" fmla="*/ 0 w 995041"/>
              <a:gd name="connsiteY29" fmla="*/ 342241 h 342241"/>
              <a:gd name="connsiteX30" fmla="*/ 773 w 995041"/>
              <a:gd name="connsiteY30" fmla="*/ 316771 h 342241"/>
              <a:gd name="connsiteX31" fmla="*/ 2060 w 995041"/>
              <a:gd name="connsiteY31" fmla="*/ 278969 h 342241"/>
              <a:gd name="connsiteX32" fmla="*/ 6822 w 995041"/>
              <a:gd name="connsiteY32" fmla="*/ 209913 h 342241"/>
              <a:gd name="connsiteX33" fmla="*/ 23491 w 995041"/>
              <a:gd name="connsiteY33" fmla="*/ 150382 h 342241"/>
              <a:gd name="connsiteX34" fmla="*/ 63972 w 995041"/>
              <a:gd name="connsiteY34" fmla="*/ 88469 h 342241"/>
              <a:gd name="connsiteX35" fmla="*/ 128266 w 995041"/>
              <a:gd name="connsiteY35" fmla="*/ 40844 h 342241"/>
              <a:gd name="connsiteX36" fmla="*/ 221135 w 995041"/>
              <a:gd name="connsiteY36" fmla="*/ 9888 h 342241"/>
              <a:gd name="connsiteX37" fmla="*/ 321147 w 995041"/>
              <a:gd name="connsiteY37" fmla="*/ 363 h 342241"/>
              <a:gd name="connsiteX0" fmla="*/ 321147 w 995041"/>
              <a:gd name="connsiteY0" fmla="*/ 363 h 342241"/>
              <a:gd name="connsiteX1" fmla="*/ 416397 w 995041"/>
              <a:gd name="connsiteY1" fmla="*/ 2744 h 342241"/>
              <a:gd name="connsiteX2" fmla="*/ 530697 w 995041"/>
              <a:gd name="connsiteY2" fmla="*/ 9888 h 342241"/>
              <a:gd name="connsiteX3" fmla="*/ 630710 w 995041"/>
              <a:gd name="connsiteY3" fmla="*/ 19413 h 342241"/>
              <a:gd name="connsiteX4" fmla="*/ 728341 w 995041"/>
              <a:gd name="connsiteY4" fmla="*/ 36082 h 342241"/>
              <a:gd name="connsiteX5" fmla="*/ 825972 w 995041"/>
              <a:gd name="connsiteY5" fmla="*/ 62275 h 342241"/>
              <a:gd name="connsiteX6" fmla="*/ 890266 w 995041"/>
              <a:gd name="connsiteY6" fmla="*/ 95613 h 342241"/>
              <a:gd name="connsiteX7" fmla="*/ 940272 w 995041"/>
              <a:gd name="connsiteY7" fmla="*/ 145619 h 342241"/>
              <a:gd name="connsiteX8" fmla="*/ 971229 w 995041"/>
              <a:gd name="connsiteY8" fmla="*/ 186100 h 342241"/>
              <a:gd name="connsiteX9" fmla="*/ 985516 w 995041"/>
              <a:gd name="connsiteY9" fmla="*/ 212294 h 342241"/>
              <a:gd name="connsiteX10" fmla="*/ 995041 w 995041"/>
              <a:gd name="connsiteY10" fmla="*/ 231344 h 342241"/>
              <a:gd name="connsiteX11" fmla="*/ 985516 w 995041"/>
              <a:gd name="connsiteY11" fmla="*/ 248013 h 342241"/>
              <a:gd name="connsiteX12" fmla="*/ 954560 w 995041"/>
              <a:gd name="connsiteY12" fmla="*/ 262300 h 342241"/>
              <a:gd name="connsiteX13" fmla="*/ 914079 w 995041"/>
              <a:gd name="connsiteY13" fmla="*/ 262300 h 342241"/>
              <a:gd name="connsiteX14" fmla="*/ 883122 w 995041"/>
              <a:gd name="connsiteY14" fmla="*/ 262300 h 342241"/>
              <a:gd name="connsiteX15" fmla="*/ 852166 w 995041"/>
              <a:gd name="connsiteY15" fmla="*/ 257538 h 342241"/>
              <a:gd name="connsiteX16" fmla="*/ 823591 w 995041"/>
              <a:gd name="connsiteY16" fmla="*/ 243250 h 342241"/>
              <a:gd name="connsiteX17" fmla="*/ 799778 w 995041"/>
              <a:gd name="connsiteY17" fmla="*/ 236106 h 342241"/>
              <a:gd name="connsiteX18" fmla="*/ 783109 w 995041"/>
              <a:gd name="connsiteY18" fmla="*/ 209913 h 342241"/>
              <a:gd name="connsiteX19" fmla="*/ 756916 w 995041"/>
              <a:gd name="connsiteY19" fmla="*/ 198007 h 342241"/>
              <a:gd name="connsiteX20" fmla="*/ 728341 w 995041"/>
              <a:gd name="connsiteY20" fmla="*/ 200389 h 342241"/>
              <a:gd name="connsiteX21" fmla="*/ 690241 w 995041"/>
              <a:gd name="connsiteY21" fmla="*/ 214677 h 342241"/>
              <a:gd name="connsiteX22" fmla="*/ 664047 w 995041"/>
              <a:gd name="connsiteY22" fmla="*/ 228963 h 342241"/>
              <a:gd name="connsiteX23" fmla="*/ 644997 w 995041"/>
              <a:gd name="connsiteY23" fmla="*/ 250394 h 342241"/>
              <a:gd name="connsiteX24" fmla="*/ 633091 w 995041"/>
              <a:gd name="connsiteY24" fmla="*/ 276588 h 342241"/>
              <a:gd name="connsiteX25" fmla="*/ 628329 w 995041"/>
              <a:gd name="connsiteY25" fmla="*/ 328975 h 342241"/>
              <a:gd name="connsiteX26" fmla="*/ 628961 w 995041"/>
              <a:gd name="connsiteY26" fmla="*/ 340971 h 342241"/>
              <a:gd name="connsiteX27" fmla="*/ 395495 w 995041"/>
              <a:gd name="connsiteY27" fmla="*/ 333738 h 342241"/>
              <a:gd name="connsiteX28" fmla="*/ 119204 w 995041"/>
              <a:gd name="connsiteY28" fmla="*/ 339678 h 342241"/>
              <a:gd name="connsiteX29" fmla="*/ 0 w 995041"/>
              <a:gd name="connsiteY29" fmla="*/ 342241 h 342241"/>
              <a:gd name="connsiteX30" fmla="*/ 773 w 995041"/>
              <a:gd name="connsiteY30" fmla="*/ 316771 h 342241"/>
              <a:gd name="connsiteX31" fmla="*/ 2060 w 995041"/>
              <a:gd name="connsiteY31" fmla="*/ 278969 h 342241"/>
              <a:gd name="connsiteX32" fmla="*/ 6822 w 995041"/>
              <a:gd name="connsiteY32" fmla="*/ 209913 h 342241"/>
              <a:gd name="connsiteX33" fmla="*/ 23491 w 995041"/>
              <a:gd name="connsiteY33" fmla="*/ 150382 h 342241"/>
              <a:gd name="connsiteX34" fmla="*/ 63972 w 995041"/>
              <a:gd name="connsiteY34" fmla="*/ 88469 h 342241"/>
              <a:gd name="connsiteX35" fmla="*/ 128266 w 995041"/>
              <a:gd name="connsiteY35" fmla="*/ 40844 h 342241"/>
              <a:gd name="connsiteX36" fmla="*/ 221135 w 995041"/>
              <a:gd name="connsiteY36" fmla="*/ 9888 h 342241"/>
              <a:gd name="connsiteX37" fmla="*/ 321147 w 995041"/>
              <a:gd name="connsiteY37" fmla="*/ 363 h 342241"/>
              <a:gd name="connsiteX0" fmla="*/ 321147 w 995041"/>
              <a:gd name="connsiteY0" fmla="*/ 363 h 342241"/>
              <a:gd name="connsiteX1" fmla="*/ 416397 w 995041"/>
              <a:gd name="connsiteY1" fmla="*/ 2744 h 342241"/>
              <a:gd name="connsiteX2" fmla="*/ 530697 w 995041"/>
              <a:gd name="connsiteY2" fmla="*/ 9888 h 342241"/>
              <a:gd name="connsiteX3" fmla="*/ 630710 w 995041"/>
              <a:gd name="connsiteY3" fmla="*/ 19413 h 342241"/>
              <a:gd name="connsiteX4" fmla="*/ 728341 w 995041"/>
              <a:gd name="connsiteY4" fmla="*/ 36082 h 342241"/>
              <a:gd name="connsiteX5" fmla="*/ 825972 w 995041"/>
              <a:gd name="connsiteY5" fmla="*/ 62275 h 342241"/>
              <a:gd name="connsiteX6" fmla="*/ 890266 w 995041"/>
              <a:gd name="connsiteY6" fmla="*/ 95613 h 342241"/>
              <a:gd name="connsiteX7" fmla="*/ 940272 w 995041"/>
              <a:gd name="connsiteY7" fmla="*/ 145619 h 342241"/>
              <a:gd name="connsiteX8" fmla="*/ 971229 w 995041"/>
              <a:gd name="connsiteY8" fmla="*/ 186100 h 342241"/>
              <a:gd name="connsiteX9" fmla="*/ 985516 w 995041"/>
              <a:gd name="connsiteY9" fmla="*/ 212294 h 342241"/>
              <a:gd name="connsiteX10" fmla="*/ 995041 w 995041"/>
              <a:gd name="connsiteY10" fmla="*/ 231344 h 342241"/>
              <a:gd name="connsiteX11" fmla="*/ 985516 w 995041"/>
              <a:gd name="connsiteY11" fmla="*/ 248013 h 342241"/>
              <a:gd name="connsiteX12" fmla="*/ 954560 w 995041"/>
              <a:gd name="connsiteY12" fmla="*/ 262300 h 342241"/>
              <a:gd name="connsiteX13" fmla="*/ 914079 w 995041"/>
              <a:gd name="connsiteY13" fmla="*/ 262300 h 342241"/>
              <a:gd name="connsiteX14" fmla="*/ 883122 w 995041"/>
              <a:gd name="connsiteY14" fmla="*/ 262300 h 342241"/>
              <a:gd name="connsiteX15" fmla="*/ 852166 w 995041"/>
              <a:gd name="connsiteY15" fmla="*/ 257538 h 342241"/>
              <a:gd name="connsiteX16" fmla="*/ 816448 w 995041"/>
              <a:gd name="connsiteY16" fmla="*/ 255156 h 342241"/>
              <a:gd name="connsiteX17" fmla="*/ 799778 w 995041"/>
              <a:gd name="connsiteY17" fmla="*/ 236106 h 342241"/>
              <a:gd name="connsiteX18" fmla="*/ 783109 w 995041"/>
              <a:gd name="connsiteY18" fmla="*/ 209913 h 342241"/>
              <a:gd name="connsiteX19" fmla="*/ 756916 w 995041"/>
              <a:gd name="connsiteY19" fmla="*/ 198007 h 342241"/>
              <a:gd name="connsiteX20" fmla="*/ 728341 w 995041"/>
              <a:gd name="connsiteY20" fmla="*/ 200389 h 342241"/>
              <a:gd name="connsiteX21" fmla="*/ 690241 w 995041"/>
              <a:gd name="connsiteY21" fmla="*/ 214677 h 342241"/>
              <a:gd name="connsiteX22" fmla="*/ 664047 w 995041"/>
              <a:gd name="connsiteY22" fmla="*/ 228963 h 342241"/>
              <a:gd name="connsiteX23" fmla="*/ 644997 w 995041"/>
              <a:gd name="connsiteY23" fmla="*/ 250394 h 342241"/>
              <a:gd name="connsiteX24" fmla="*/ 633091 w 995041"/>
              <a:gd name="connsiteY24" fmla="*/ 276588 h 342241"/>
              <a:gd name="connsiteX25" fmla="*/ 628329 w 995041"/>
              <a:gd name="connsiteY25" fmla="*/ 328975 h 342241"/>
              <a:gd name="connsiteX26" fmla="*/ 628961 w 995041"/>
              <a:gd name="connsiteY26" fmla="*/ 340971 h 342241"/>
              <a:gd name="connsiteX27" fmla="*/ 395495 w 995041"/>
              <a:gd name="connsiteY27" fmla="*/ 333738 h 342241"/>
              <a:gd name="connsiteX28" fmla="*/ 119204 w 995041"/>
              <a:gd name="connsiteY28" fmla="*/ 339678 h 342241"/>
              <a:gd name="connsiteX29" fmla="*/ 0 w 995041"/>
              <a:gd name="connsiteY29" fmla="*/ 342241 h 342241"/>
              <a:gd name="connsiteX30" fmla="*/ 773 w 995041"/>
              <a:gd name="connsiteY30" fmla="*/ 316771 h 342241"/>
              <a:gd name="connsiteX31" fmla="*/ 2060 w 995041"/>
              <a:gd name="connsiteY31" fmla="*/ 278969 h 342241"/>
              <a:gd name="connsiteX32" fmla="*/ 6822 w 995041"/>
              <a:gd name="connsiteY32" fmla="*/ 209913 h 342241"/>
              <a:gd name="connsiteX33" fmla="*/ 23491 w 995041"/>
              <a:gd name="connsiteY33" fmla="*/ 150382 h 342241"/>
              <a:gd name="connsiteX34" fmla="*/ 63972 w 995041"/>
              <a:gd name="connsiteY34" fmla="*/ 88469 h 342241"/>
              <a:gd name="connsiteX35" fmla="*/ 128266 w 995041"/>
              <a:gd name="connsiteY35" fmla="*/ 40844 h 342241"/>
              <a:gd name="connsiteX36" fmla="*/ 221135 w 995041"/>
              <a:gd name="connsiteY36" fmla="*/ 9888 h 342241"/>
              <a:gd name="connsiteX37" fmla="*/ 321147 w 995041"/>
              <a:gd name="connsiteY37" fmla="*/ 363 h 342241"/>
              <a:gd name="connsiteX0" fmla="*/ 321147 w 995041"/>
              <a:gd name="connsiteY0" fmla="*/ 363 h 342241"/>
              <a:gd name="connsiteX1" fmla="*/ 416397 w 995041"/>
              <a:gd name="connsiteY1" fmla="*/ 2744 h 342241"/>
              <a:gd name="connsiteX2" fmla="*/ 530697 w 995041"/>
              <a:gd name="connsiteY2" fmla="*/ 9888 h 342241"/>
              <a:gd name="connsiteX3" fmla="*/ 630710 w 995041"/>
              <a:gd name="connsiteY3" fmla="*/ 19413 h 342241"/>
              <a:gd name="connsiteX4" fmla="*/ 728341 w 995041"/>
              <a:gd name="connsiteY4" fmla="*/ 36082 h 342241"/>
              <a:gd name="connsiteX5" fmla="*/ 825972 w 995041"/>
              <a:gd name="connsiteY5" fmla="*/ 62275 h 342241"/>
              <a:gd name="connsiteX6" fmla="*/ 890266 w 995041"/>
              <a:gd name="connsiteY6" fmla="*/ 95613 h 342241"/>
              <a:gd name="connsiteX7" fmla="*/ 940272 w 995041"/>
              <a:gd name="connsiteY7" fmla="*/ 145619 h 342241"/>
              <a:gd name="connsiteX8" fmla="*/ 971229 w 995041"/>
              <a:gd name="connsiteY8" fmla="*/ 186100 h 342241"/>
              <a:gd name="connsiteX9" fmla="*/ 985516 w 995041"/>
              <a:gd name="connsiteY9" fmla="*/ 212294 h 342241"/>
              <a:gd name="connsiteX10" fmla="*/ 995041 w 995041"/>
              <a:gd name="connsiteY10" fmla="*/ 231344 h 342241"/>
              <a:gd name="connsiteX11" fmla="*/ 985516 w 995041"/>
              <a:gd name="connsiteY11" fmla="*/ 248013 h 342241"/>
              <a:gd name="connsiteX12" fmla="*/ 954560 w 995041"/>
              <a:gd name="connsiteY12" fmla="*/ 262300 h 342241"/>
              <a:gd name="connsiteX13" fmla="*/ 914079 w 995041"/>
              <a:gd name="connsiteY13" fmla="*/ 274206 h 342241"/>
              <a:gd name="connsiteX14" fmla="*/ 883122 w 995041"/>
              <a:gd name="connsiteY14" fmla="*/ 262300 h 342241"/>
              <a:gd name="connsiteX15" fmla="*/ 852166 w 995041"/>
              <a:gd name="connsiteY15" fmla="*/ 257538 h 342241"/>
              <a:gd name="connsiteX16" fmla="*/ 816448 w 995041"/>
              <a:gd name="connsiteY16" fmla="*/ 255156 h 342241"/>
              <a:gd name="connsiteX17" fmla="*/ 799778 w 995041"/>
              <a:gd name="connsiteY17" fmla="*/ 236106 h 342241"/>
              <a:gd name="connsiteX18" fmla="*/ 783109 w 995041"/>
              <a:gd name="connsiteY18" fmla="*/ 209913 h 342241"/>
              <a:gd name="connsiteX19" fmla="*/ 756916 w 995041"/>
              <a:gd name="connsiteY19" fmla="*/ 198007 h 342241"/>
              <a:gd name="connsiteX20" fmla="*/ 728341 w 995041"/>
              <a:gd name="connsiteY20" fmla="*/ 200389 h 342241"/>
              <a:gd name="connsiteX21" fmla="*/ 690241 w 995041"/>
              <a:gd name="connsiteY21" fmla="*/ 214677 h 342241"/>
              <a:gd name="connsiteX22" fmla="*/ 664047 w 995041"/>
              <a:gd name="connsiteY22" fmla="*/ 228963 h 342241"/>
              <a:gd name="connsiteX23" fmla="*/ 644997 w 995041"/>
              <a:gd name="connsiteY23" fmla="*/ 250394 h 342241"/>
              <a:gd name="connsiteX24" fmla="*/ 633091 w 995041"/>
              <a:gd name="connsiteY24" fmla="*/ 276588 h 342241"/>
              <a:gd name="connsiteX25" fmla="*/ 628329 w 995041"/>
              <a:gd name="connsiteY25" fmla="*/ 328975 h 342241"/>
              <a:gd name="connsiteX26" fmla="*/ 628961 w 995041"/>
              <a:gd name="connsiteY26" fmla="*/ 340971 h 342241"/>
              <a:gd name="connsiteX27" fmla="*/ 395495 w 995041"/>
              <a:gd name="connsiteY27" fmla="*/ 333738 h 342241"/>
              <a:gd name="connsiteX28" fmla="*/ 119204 w 995041"/>
              <a:gd name="connsiteY28" fmla="*/ 339678 h 342241"/>
              <a:gd name="connsiteX29" fmla="*/ 0 w 995041"/>
              <a:gd name="connsiteY29" fmla="*/ 342241 h 342241"/>
              <a:gd name="connsiteX30" fmla="*/ 773 w 995041"/>
              <a:gd name="connsiteY30" fmla="*/ 316771 h 342241"/>
              <a:gd name="connsiteX31" fmla="*/ 2060 w 995041"/>
              <a:gd name="connsiteY31" fmla="*/ 278969 h 342241"/>
              <a:gd name="connsiteX32" fmla="*/ 6822 w 995041"/>
              <a:gd name="connsiteY32" fmla="*/ 209913 h 342241"/>
              <a:gd name="connsiteX33" fmla="*/ 23491 w 995041"/>
              <a:gd name="connsiteY33" fmla="*/ 150382 h 342241"/>
              <a:gd name="connsiteX34" fmla="*/ 63972 w 995041"/>
              <a:gd name="connsiteY34" fmla="*/ 88469 h 342241"/>
              <a:gd name="connsiteX35" fmla="*/ 128266 w 995041"/>
              <a:gd name="connsiteY35" fmla="*/ 40844 h 342241"/>
              <a:gd name="connsiteX36" fmla="*/ 221135 w 995041"/>
              <a:gd name="connsiteY36" fmla="*/ 9888 h 342241"/>
              <a:gd name="connsiteX37" fmla="*/ 321147 w 995041"/>
              <a:gd name="connsiteY37" fmla="*/ 363 h 342241"/>
              <a:gd name="connsiteX0" fmla="*/ 321147 w 995041"/>
              <a:gd name="connsiteY0" fmla="*/ 363 h 342241"/>
              <a:gd name="connsiteX1" fmla="*/ 416397 w 995041"/>
              <a:gd name="connsiteY1" fmla="*/ 2744 h 342241"/>
              <a:gd name="connsiteX2" fmla="*/ 530697 w 995041"/>
              <a:gd name="connsiteY2" fmla="*/ 9888 h 342241"/>
              <a:gd name="connsiteX3" fmla="*/ 630710 w 995041"/>
              <a:gd name="connsiteY3" fmla="*/ 19413 h 342241"/>
              <a:gd name="connsiteX4" fmla="*/ 728341 w 995041"/>
              <a:gd name="connsiteY4" fmla="*/ 36082 h 342241"/>
              <a:gd name="connsiteX5" fmla="*/ 825972 w 995041"/>
              <a:gd name="connsiteY5" fmla="*/ 62275 h 342241"/>
              <a:gd name="connsiteX6" fmla="*/ 890266 w 995041"/>
              <a:gd name="connsiteY6" fmla="*/ 95613 h 342241"/>
              <a:gd name="connsiteX7" fmla="*/ 940272 w 995041"/>
              <a:gd name="connsiteY7" fmla="*/ 145619 h 342241"/>
              <a:gd name="connsiteX8" fmla="*/ 971229 w 995041"/>
              <a:gd name="connsiteY8" fmla="*/ 186100 h 342241"/>
              <a:gd name="connsiteX9" fmla="*/ 985516 w 995041"/>
              <a:gd name="connsiteY9" fmla="*/ 212294 h 342241"/>
              <a:gd name="connsiteX10" fmla="*/ 995041 w 995041"/>
              <a:gd name="connsiteY10" fmla="*/ 231344 h 342241"/>
              <a:gd name="connsiteX11" fmla="*/ 985516 w 995041"/>
              <a:gd name="connsiteY11" fmla="*/ 248013 h 342241"/>
              <a:gd name="connsiteX12" fmla="*/ 954560 w 995041"/>
              <a:gd name="connsiteY12" fmla="*/ 274206 h 342241"/>
              <a:gd name="connsiteX13" fmla="*/ 914079 w 995041"/>
              <a:gd name="connsiteY13" fmla="*/ 274206 h 342241"/>
              <a:gd name="connsiteX14" fmla="*/ 883122 w 995041"/>
              <a:gd name="connsiteY14" fmla="*/ 262300 h 342241"/>
              <a:gd name="connsiteX15" fmla="*/ 852166 w 995041"/>
              <a:gd name="connsiteY15" fmla="*/ 257538 h 342241"/>
              <a:gd name="connsiteX16" fmla="*/ 816448 w 995041"/>
              <a:gd name="connsiteY16" fmla="*/ 255156 h 342241"/>
              <a:gd name="connsiteX17" fmla="*/ 799778 w 995041"/>
              <a:gd name="connsiteY17" fmla="*/ 236106 h 342241"/>
              <a:gd name="connsiteX18" fmla="*/ 783109 w 995041"/>
              <a:gd name="connsiteY18" fmla="*/ 209913 h 342241"/>
              <a:gd name="connsiteX19" fmla="*/ 756916 w 995041"/>
              <a:gd name="connsiteY19" fmla="*/ 198007 h 342241"/>
              <a:gd name="connsiteX20" fmla="*/ 728341 w 995041"/>
              <a:gd name="connsiteY20" fmla="*/ 200389 h 342241"/>
              <a:gd name="connsiteX21" fmla="*/ 690241 w 995041"/>
              <a:gd name="connsiteY21" fmla="*/ 214677 h 342241"/>
              <a:gd name="connsiteX22" fmla="*/ 664047 w 995041"/>
              <a:gd name="connsiteY22" fmla="*/ 228963 h 342241"/>
              <a:gd name="connsiteX23" fmla="*/ 644997 w 995041"/>
              <a:gd name="connsiteY23" fmla="*/ 250394 h 342241"/>
              <a:gd name="connsiteX24" fmla="*/ 633091 w 995041"/>
              <a:gd name="connsiteY24" fmla="*/ 276588 h 342241"/>
              <a:gd name="connsiteX25" fmla="*/ 628329 w 995041"/>
              <a:gd name="connsiteY25" fmla="*/ 328975 h 342241"/>
              <a:gd name="connsiteX26" fmla="*/ 628961 w 995041"/>
              <a:gd name="connsiteY26" fmla="*/ 340971 h 342241"/>
              <a:gd name="connsiteX27" fmla="*/ 395495 w 995041"/>
              <a:gd name="connsiteY27" fmla="*/ 333738 h 342241"/>
              <a:gd name="connsiteX28" fmla="*/ 119204 w 995041"/>
              <a:gd name="connsiteY28" fmla="*/ 339678 h 342241"/>
              <a:gd name="connsiteX29" fmla="*/ 0 w 995041"/>
              <a:gd name="connsiteY29" fmla="*/ 342241 h 342241"/>
              <a:gd name="connsiteX30" fmla="*/ 773 w 995041"/>
              <a:gd name="connsiteY30" fmla="*/ 316771 h 342241"/>
              <a:gd name="connsiteX31" fmla="*/ 2060 w 995041"/>
              <a:gd name="connsiteY31" fmla="*/ 278969 h 342241"/>
              <a:gd name="connsiteX32" fmla="*/ 6822 w 995041"/>
              <a:gd name="connsiteY32" fmla="*/ 209913 h 342241"/>
              <a:gd name="connsiteX33" fmla="*/ 23491 w 995041"/>
              <a:gd name="connsiteY33" fmla="*/ 150382 h 342241"/>
              <a:gd name="connsiteX34" fmla="*/ 63972 w 995041"/>
              <a:gd name="connsiteY34" fmla="*/ 88469 h 342241"/>
              <a:gd name="connsiteX35" fmla="*/ 128266 w 995041"/>
              <a:gd name="connsiteY35" fmla="*/ 40844 h 342241"/>
              <a:gd name="connsiteX36" fmla="*/ 221135 w 995041"/>
              <a:gd name="connsiteY36" fmla="*/ 9888 h 342241"/>
              <a:gd name="connsiteX37" fmla="*/ 321147 w 995041"/>
              <a:gd name="connsiteY37" fmla="*/ 363 h 342241"/>
              <a:gd name="connsiteX0" fmla="*/ 321147 w 985801"/>
              <a:gd name="connsiteY0" fmla="*/ 363 h 342241"/>
              <a:gd name="connsiteX1" fmla="*/ 416397 w 985801"/>
              <a:gd name="connsiteY1" fmla="*/ 2744 h 342241"/>
              <a:gd name="connsiteX2" fmla="*/ 530697 w 985801"/>
              <a:gd name="connsiteY2" fmla="*/ 9888 h 342241"/>
              <a:gd name="connsiteX3" fmla="*/ 630710 w 985801"/>
              <a:gd name="connsiteY3" fmla="*/ 19413 h 342241"/>
              <a:gd name="connsiteX4" fmla="*/ 728341 w 985801"/>
              <a:gd name="connsiteY4" fmla="*/ 36082 h 342241"/>
              <a:gd name="connsiteX5" fmla="*/ 825972 w 985801"/>
              <a:gd name="connsiteY5" fmla="*/ 62275 h 342241"/>
              <a:gd name="connsiteX6" fmla="*/ 890266 w 985801"/>
              <a:gd name="connsiteY6" fmla="*/ 95613 h 342241"/>
              <a:gd name="connsiteX7" fmla="*/ 940272 w 985801"/>
              <a:gd name="connsiteY7" fmla="*/ 145619 h 342241"/>
              <a:gd name="connsiteX8" fmla="*/ 971229 w 985801"/>
              <a:gd name="connsiteY8" fmla="*/ 186100 h 342241"/>
              <a:gd name="connsiteX9" fmla="*/ 985516 w 985801"/>
              <a:gd name="connsiteY9" fmla="*/ 212294 h 342241"/>
              <a:gd name="connsiteX10" fmla="*/ 959323 w 985801"/>
              <a:gd name="connsiteY10" fmla="*/ 231344 h 342241"/>
              <a:gd name="connsiteX11" fmla="*/ 985516 w 985801"/>
              <a:gd name="connsiteY11" fmla="*/ 248013 h 342241"/>
              <a:gd name="connsiteX12" fmla="*/ 954560 w 985801"/>
              <a:gd name="connsiteY12" fmla="*/ 274206 h 342241"/>
              <a:gd name="connsiteX13" fmla="*/ 914079 w 985801"/>
              <a:gd name="connsiteY13" fmla="*/ 274206 h 342241"/>
              <a:gd name="connsiteX14" fmla="*/ 883122 w 985801"/>
              <a:gd name="connsiteY14" fmla="*/ 262300 h 342241"/>
              <a:gd name="connsiteX15" fmla="*/ 852166 w 985801"/>
              <a:gd name="connsiteY15" fmla="*/ 257538 h 342241"/>
              <a:gd name="connsiteX16" fmla="*/ 816448 w 985801"/>
              <a:gd name="connsiteY16" fmla="*/ 255156 h 342241"/>
              <a:gd name="connsiteX17" fmla="*/ 799778 w 985801"/>
              <a:gd name="connsiteY17" fmla="*/ 236106 h 342241"/>
              <a:gd name="connsiteX18" fmla="*/ 783109 w 985801"/>
              <a:gd name="connsiteY18" fmla="*/ 209913 h 342241"/>
              <a:gd name="connsiteX19" fmla="*/ 756916 w 985801"/>
              <a:gd name="connsiteY19" fmla="*/ 198007 h 342241"/>
              <a:gd name="connsiteX20" fmla="*/ 728341 w 985801"/>
              <a:gd name="connsiteY20" fmla="*/ 200389 h 342241"/>
              <a:gd name="connsiteX21" fmla="*/ 690241 w 985801"/>
              <a:gd name="connsiteY21" fmla="*/ 214677 h 342241"/>
              <a:gd name="connsiteX22" fmla="*/ 664047 w 985801"/>
              <a:gd name="connsiteY22" fmla="*/ 228963 h 342241"/>
              <a:gd name="connsiteX23" fmla="*/ 644997 w 985801"/>
              <a:gd name="connsiteY23" fmla="*/ 250394 h 342241"/>
              <a:gd name="connsiteX24" fmla="*/ 633091 w 985801"/>
              <a:gd name="connsiteY24" fmla="*/ 276588 h 342241"/>
              <a:gd name="connsiteX25" fmla="*/ 628329 w 985801"/>
              <a:gd name="connsiteY25" fmla="*/ 328975 h 342241"/>
              <a:gd name="connsiteX26" fmla="*/ 628961 w 985801"/>
              <a:gd name="connsiteY26" fmla="*/ 340971 h 342241"/>
              <a:gd name="connsiteX27" fmla="*/ 395495 w 985801"/>
              <a:gd name="connsiteY27" fmla="*/ 333738 h 342241"/>
              <a:gd name="connsiteX28" fmla="*/ 119204 w 985801"/>
              <a:gd name="connsiteY28" fmla="*/ 339678 h 342241"/>
              <a:gd name="connsiteX29" fmla="*/ 0 w 985801"/>
              <a:gd name="connsiteY29" fmla="*/ 342241 h 342241"/>
              <a:gd name="connsiteX30" fmla="*/ 773 w 985801"/>
              <a:gd name="connsiteY30" fmla="*/ 316771 h 342241"/>
              <a:gd name="connsiteX31" fmla="*/ 2060 w 985801"/>
              <a:gd name="connsiteY31" fmla="*/ 278969 h 342241"/>
              <a:gd name="connsiteX32" fmla="*/ 6822 w 985801"/>
              <a:gd name="connsiteY32" fmla="*/ 209913 h 342241"/>
              <a:gd name="connsiteX33" fmla="*/ 23491 w 985801"/>
              <a:gd name="connsiteY33" fmla="*/ 150382 h 342241"/>
              <a:gd name="connsiteX34" fmla="*/ 63972 w 985801"/>
              <a:gd name="connsiteY34" fmla="*/ 88469 h 342241"/>
              <a:gd name="connsiteX35" fmla="*/ 128266 w 985801"/>
              <a:gd name="connsiteY35" fmla="*/ 40844 h 342241"/>
              <a:gd name="connsiteX36" fmla="*/ 221135 w 985801"/>
              <a:gd name="connsiteY36" fmla="*/ 9888 h 342241"/>
              <a:gd name="connsiteX37" fmla="*/ 321147 w 985801"/>
              <a:gd name="connsiteY37" fmla="*/ 363 h 342241"/>
              <a:gd name="connsiteX0" fmla="*/ 321147 w 985801"/>
              <a:gd name="connsiteY0" fmla="*/ 363 h 342241"/>
              <a:gd name="connsiteX1" fmla="*/ 416397 w 985801"/>
              <a:gd name="connsiteY1" fmla="*/ 2744 h 342241"/>
              <a:gd name="connsiteX2" fmla="*/ 530697 w 985801"/>
              <a:gd name="connsiteY2" fmla="*/ 9888 h 342241"/>
              <a:gd name="connsiteX3" fmla="*/ 630710 w 985801"/>
              <a:gd name="connsiteY3" fmla="*/ 19413 h 342241"/>
              <a:gd name="connsiteX4" fmla="*/ 728341 w 985801"/>
              <a:gd name="connsiteY4" fmla="*/ 36082 h 342241"/>
              <a:gd name="connsiteX5" fmla="*/ 825972 w 985801"/>
              <a:gd name="connsiteY5" fmla="*/ 62275 h 342241"/>
              <a:gd name="connsiteX6" fmla="*/ 890266 w 985801"/>
              <a:gd name="connsiteY6" fmla="*/ 95613 h 342241"/>
              <a:gd name="connsiteX7" fmla="*/ 940272 w 985801"/>
              <a:gd name="connsiteY7" fmla="*/ 145619 h 342241"/>
              <a:gd name="connsiteX8" fmla="*/ 971229 w 985801"/>
              <a:gd name="connsiteY8" fmla="*/ 186100 h 342241"/>
              <a:gd name="connsiteX9" fmla="*/ 985516 w 985801"/>
              <a:gd name="connsiteY9" fmla="*/ 212294 h 342241"/>
              <a:gd name="connsiteX10" fmla="*/ 959323 w 985801"/>
              <a:gd name="connsiteY10" fmla="*/ 231344 h 342241"/>
              <a:gd name="connsiteX11" fmla="*/ 964084 w 985801"/>
              <a:gd name="connsiteY11" fmla="*/ 252775 h 342241"/>
              <a:gd name="connsiteX12" fmla="*/ 954560 w 985801"/>
              <a:gd name="connsiteY12" fmla="*/ 274206 h 342241"/>
              <a:gd name="connsiteX13" fmla="*/ 914079 w 985801"/>
              <a:gd name="connsiteY13" fmla="*/ 274206 h 342241"/>
              <a:gd name="connsiteX14" fmla="*/ 883122 w 985801"/>
              <a:gd name="connsiteY14" fmla="*/ 262300 h 342241"/>
              <a:gd name="connsiteX15" fmla="*/ 852166 w 985801"/>
              <a:gd name="connsiteY15" fmla="*/ 257538 h 342241"/>
              <a:gd name="connsiteX16" fmla="*/ 816448 w 985801"/>
              <a:gd name="connsiteY16" fmla="*/ 255156 h 342241"/>
              <a:gd name="connsiteX17" fmla="*/ 799778 w 985801"/>
              <a:gd name="connsiteY17" fmla="*/ 236106 h 342241"/>
              <a:gd name="connsiteX18" fmla="*/ 783109 w 985801"/>
              <a:gd name="connsiteY18" fmla="*/ 209913 h 342241"/>
              <a:gd name="connsiteX19" fmla="*/ 756916 w 985801"/>
              <a:gd name="connsiteY19" fmla="*/ 198007 h 342241"/>
              <a:gd name="connsiteX20" fmla="*/ 728341 w 985801"/>
              <a:gd name="connsiteY20" fmla="*/ 200389 h 342241"/>
              <a:gd name="connsiteX21" fmla="*/ 690241 w 985801"/>
              <a:gd name="connsiteY21" fmla="*/ 214677 h 342241"/>
              <a:gd name="connsiteX22" fmla="*/ 664047 w 985801"/>
              <a:gd name="connsiteY22" fmla="*/ 228963 h 342241"/>
              <a:gd name="connsiteX23" fmla="*/ 644997 w 985801"/>
              <a:gd name="connsiteY23" fmla="*/ 250394 h 342241"/>
              <a:gd name="connsiteX24" fmla="*/ 633091 w 985801"/>
              <a:gd name="connsiteY24" fmla="*/ 276588 h 342241"/>
              <a:gd name="connsiteX25" fmla="*/ 628329 w 985801"/>
              <a:gd name="connsiteY25" fmla="*/ 328975 h 342241"/>
              <a:gd name="connsiteX26" fmla="*/ 628961 w 985801"/>
              <a:gd name="connsiteY26" fmla="*/ 340971 h 342241"/>
              <a:gd name="connsiteX27" fmla="*/ 395495 w 985801"/>
              <a:gd name="connsiteY27" fmla="*/ 333738 h 342241"/>
              <a:gd name="connsiteX28" fmla="*/ 119204 w 985801"/>
              <a:gd name="connsiteY28" fmla="*/ 339678 h 342241"/>
              <a:gd name="connsiteX29" fmla="*/ 0 w 985801"/>
              <a:gd name="connsiteY29" fmla="*/ 342241 h 342241"/>
              <a:gd name="connsiteX30" fmla="*/ 773 w 985801"/>
              <a:gd name="connsiteY30" fmla="*/ 316771 h 342241"/>
              <a:gd name="connsiteX31" fmla="*/ 2060 w 985801"/>
              <a:gd name="connsiteY31" fmla="*/ 278969 h 342241"/>
              <a:gd name="connsiteX32" fmla="*/ 6822 w 985801"/>
              <a:gd name="connsiteY32" fmla="*/ 209913 h 342241"/>
              <a:gd name="connsiteX33" fmla="*/ 23491 w 985801"/>
              <a:gd name="connsiteY33" fmla="*/ 150382 h 342241"/>
              <a:gd name="connsiteX34" fmla="*/ 63972 w 985801"/>
              <a:gd name="connsiteY34" fmla="*/ 88469 h 342241"/>
              <a:gd name="connsiteX35" fmla="*/ 128266 w 985801"/>
              <a:gd name="connsiteY35" fmla="*/ 40844 h 342241"/>
              <a:gd name="connsiteX36" fmla="*/ 221135 w 985801"/>
              <a:gd name="connsiteY36" fmla="*/ 9888 h 342241"/>
              <a:gd name="connsiteX37" fmla="*/ 321147 w 985801"/>
              <a:gd name="connsiteY37" fmla="*/ 363 h 342241"/>
              <a:gd name="connsiteX0" fmla="*/ 321147 w 971314"/>
              <a:gd name="connsiteY0" fmla="*/ 363 h 342241"/>
              <a:gd name="connsiteX1" fmla="*/ 416397 w 971314"/>
              <a:gd name="connsiteY1" fmla="*/ 2744 h 342241"/>
              <a:gd name="connsiteX2" fmla="*/ 530697 w 971314"/>
              <a:gd name="connsiteY2" fmla="*/ 9888 h 342241"/>
              <a:gd name="connsiteX3" fmla="*/ 630710 w 971314"/>
              <a:gd name="connsiteY3" fmla="*/ 19413 h 342241"/>
              <a:gd name="connsiteX4" fmla="*/ 728341 w 971314"/>
              <a:gd name="connsiteY4" fmla="*/ 36082 h 342241"/>
              <a:gd name="connsiteX5" fmla="*/ 825972 w 971314"/>
              <a:gd name="connsiteY5" fmla="*/ 62275 h 342241"/>
              <a:gd name="connsiteX6" fmla="*/ 890266 w 971314"/>
              <a:gd name="connsiteY6" fmla="*/ 95613 h 342241"/>
              <a:gd name="connsiteX7" fmla="*/ 940272 w 971314"/>
              <a:gd name="connsiteY7" fmla="*/ 145619 h 342241"/>
              <a:gd name="connsiteX8" fmla="*/ 971229 w 971314"/>
              <a:gd name="connsiteY8" fmla="*/ 186100 h 342241"/>
              <a:gd name="connsiteX9" fmla="*/ 949798 w 971314"/>
              <a:gd name="connsiteY9" fmla="*/ 205150 h 342241"/>
              <a:gd name="connsiteX10" fmla="*/ 959323 w 971314"/>
              <a:gd name="connsiteY10" fmla="*/ 231344 h 342241"/>
              <a:gd name="connsiteX11" fmla="*/ 964084 w 971314"/>
              <a:gd name="connsiteY11" fmla="*/ 252775 h 342241"/>
              <a:gd name="connsiteX12" fmla="*/ 954560 w 971314"/>
              <a:gd name="connsiteY12" fmla="*/ 274206 h 342241"/>
              <a:gd name="connsiteX13" fmla="*/ 914079 w 971314"/>
              <a:gd name="connsiteY13" fmla="*/ 274206 h 342241"/>
              <a:gd name="connsiteX14" fmla="*/ 883122 w 971314"/>
              <a:gd name="connsiteY14" fmla="*/ 262300 h 342241"/>
              <a:gd name="connsiteX15" fmla="*/ 852166 w 971314"/>
              <a:gd name="connsiteY15" fmla="*/ 257538 h 342241"/>
              <a:gd name="connsiteX16" fmla="*/ 816448 w 971314"/>
              <a:gd name="connsiteY16" fmla="*/ 255156 h 342241"/>
              <a:gd name="connsiteX17" fmla="*/ 799778 w 971314"/>
              <a:gd name="connsiteY17" fmla="*/ 236106 h 342241"/>
              <a:gd name="connsiteX18" fmla="*/ 783109 w 971314"/>
              <a:gd name="connsiteY18" fmla="*/ 209913 h 342241"/>
              <a:gd name="connsiteX19" fmla="*/ 756916 w 971314"/>
              <a:gd name="connsiteY19" fmla="*/ 198007 h 342241"/>
              <a:gd name="connsiteX20" fmla="*/ 728341 w 971314"/>
              <a:gd name="connsiteY20" fmla="*/ 200389 h 342241"/>
              <a:gd name="connsiteX21" fmla="*/ 690241 w 971314"/>
              <a:gd name="connsiteY21" fmla="*/ 214677 h 342241"/>
              <a:gd name="connsiteX22" fmla="*/ 664047 w 971314"/>
              <a:gd name="connsiteY22" fmla="*/ 228963 h 342241"/>
              <a:gd name="connsiteX23" fmla="*/ 644997 w 971314"/>
              <a:gd name="connsiteY23" fmla="*/ 250394 h 342241"/>
              <a:gd name="connsiteX24" fmla="*/ 633091 w 971314"/>
              <a:gd name="connsiteY24" fmla="*/ 276588 h 342241"/>
              <a:gd name="connsiteX25" fmla="*/ 628329 w 971314"/>
              <a:gd name="connsiteY25" fmla="*/ 328975 h 342241"/>
              <a:gd name="connsiteX26" fmla="*/ 628961 w 971314"/>
              <a:gd name="connsiteY26" fmla="*/ 340971 h 342241"/>
              <a:gd name="connsiteX27" fmla="*/ 395495 w 971314"/>
              <a:gd name="connsiteY27" fmla="*/ 333738 h 342241"/>
              <a:gd name="connsiteX28" fmla="*/ 119204 w 971314"/>
              <a:gd name="connsiteY28" fmla="*/ 339678 h 342241"/>
              <a:gd name="connsiteX29" fmla="*/ 0 w 971314"/>
              <a:gd name="connsiteY29" fmla="*/ 342241 h 342241"/>
              <a:gd name="connsiteX30" fmla="*/ 773 w 971314"/>
              <a:gd name="connsiteY30" fmla="*/ 316771 h 342241"/>
              <a:gd name="connsiteX31" fmla="*/ 2060 w 971314"/>
              <a:gd name="connsiteY31" fmla="*/ 278969 h 342241"/>
              <a:gd name="connsiteX32" fmla="*/ 6822 w 971314"/>
              <a:gd name="connsiteY32" fmla="*/ 209913 h 342241"/>
              <a:gd name="connsiteX33" fmla="*/ 23491 w 971314"/>
              <a:gd name="connsiteY33" fmla="*/ 150382 h 342241"/>
              <a:gd name="connsiteX34" fmla="*/ 63972 w 971314"/>
              <a:gd name="connsiteY34" fmla="*/ 88469 h 342241"/>
              <a:gd name="connsiteX35" fmla="*/ 128266 w 971314"/>
              <a:gd name="connsiteY35" fmla="*/ 40844 h 342241"/>
              <a:gd name="connsiteX36" fmla="*/ 221135 w 971314"/>
              <a:gd name="connsiteY36" fmla="*/ 9888 h 342241"/>
              <a:gd name="connsiteX37" fmla="*/ 321147 w 971314"/>
              <a:gd name="connsiteY37" fmla="*/ 363 h 342241"/>
              <a:gd name="connsiteX0" fmla="*/ 321147 w 964208"/>
              <a:gd name="connsiteY0" fmla="*/ 363 h 342241"/>
              <a:gd name="connsiteX1" fmla="*/ 416397 w 964208"/>
              <a:gd name="connsiteY1" fmla="*/ 2744 h 342241"/>
              <a:gd name="connsiteX2" fmla="*/ 530697 w 964208"/>
              <a:gd name="connsiteY2" fmla="*/ 9888 h 342241"/>
              <a:gd name="connsiteX3" fmla="*/ 630710 w 964208"/>
              <a:gd name="connsiteY3" fmla="*/ 19413 h 342241"/>
              <a:gd name="connsiteX4" fmla="*/ 728341 w 964208"/>
              <a:gd name="connsiteY4" fmla="*/ 36082 h 342241"/>
              <a:gd name="connsiteX5" fmla="*/ 825972 w 964208"/>
              <a:gd name="connsiteY5" fmla="*/ 62275 h 342241"/>
              <a:gd name="connsiteX6" fmla="*/ 890266 w 964208"/>
              <a:gd name="connsiteY6" fmla="*/ 95613 h 342241"/>
              <a:gd name="connsiteX7" fmla="*/ 940272 w 964208"/>
              <a:gd name="connsiteY7" fmla="*/ 145619 h 342241"/>
              <a:gd name="connsiteX8" fmla="*/ 935510 w 964208"/>
              <a:gd name="connsiteY8" fmla="*/ 186100 h 342241"/>
              <a:gd name="connsiteX9" fmla="*/ 949798 w 964208"/>
              <a:gd name="connsiteY9" fmla="*/ 205150 h 342241"/>
              <a:gd name="connsiteX10" fmla="*/ 959323 w 964208"/>
              <a:gd name="connsiteY10" fmla="*/ 231344 h 342241"/>
              <a:gd name="connsiteX11" fmla="*/ 964084 w 964208"/>
              <a:gd name="connsiteY11" fmla="*/ 252775 h 342241"/>
              <a:gd name="connsiteX12" fmla="*/ 954560 w 964208"/>
              <a:gd name="connsiteY12" fmla="*/ 274206 h 342241"/>
              <a:gd name="connsiteX13" fmla="*/ 914079 w 964208"/>
              <a:gd name="connsiteY13" fmla="*/ 274206 h 342241"/>
              <a:gd name="connsiteX14" fmla="*/ 883122 w 964208"/>
              <a:gd name="connsiteY14" fmla="*/ 262300 h 342241"/>
              <a:gd name="connsiteX15" fmla="*/ 852166 w 964208"/>
              <a:gd name="connsiteY15" fmla="*/ 257538 h 342241"/>
              <a:gd name="connsiteX16" fmla="*/ 816448 w 964208"/>
              <a:gd name="connsiteY16" fmla="*/ 255156 h 342241"/>
              <a:gd name="connsiteX17" fmla="*/ 799778 w 964208"/>
              <a:gd name="connsiteY17" fmla="*/ 236106 h 342241"/>
              <a:gd name="connsiteX18" fmla="*/ 783109 w 964208"/>
              <a:gd name="connsiteY18" fmla="*/ 209913 h 342241"/>
              <a:gd name="connsiteX19" fmla="*/ 756916 w 964208"/>
              <a:gd name="connsiteY19" fmla="*/ 198007 h 342241"/>
              <a:gd name="connsiteX20" fmla="*/ 728341 w 964208"/>
              <a:gd name="connsiteY20" fmla="*/ 200389 h 342241"/>
              <a:gd name="connsiteX21" fmla="*/ 690241 w 964208"/>
              <a:gd name="connsiteY21" fmla="*/ 214677 h 342241"/>
              <a:gd name="connsiteX22" fmla="*/ 664047 w 964208"/>
              <a:gd name="connsiteY22" fmla="*/ 228963 h 342241"/>
              <a:gd name="connsiteX23" fmla="*/ 644997 w 964208"/>
              <a:gd name="connsiteY23" fmla="*/ 250394 h 342241"/>
              <a:gd name="connsiteX24" fmla="*/ 633091 w 964208"/>
              <a:gd name="connsiteY24" fmla="*/ 276588 h 342241"/>
              <a:gd name="connsiteX25" fmla="*/ 628329 w 964208"/>
              <a:gd name="connsiteY25" fmla="*/ 328975 h 342241"/>
              <a:gd name="connsiteX26" fmla="*/ 628961 w 964208"/>
              <a:gd name="connsiteY26" fmla="*/ 340971 h 342241"/>
              <a:gd name="connsiteX27" fmla="*/ 395495 w 964208"/>
              <a:gd name="connsiteY27" fmla="*/ 333738 h 342241"/>
              <a:gd name="connsiteX28" fmla="*/ 119204 w 964208"/>
              <a:gd name="connsiteY28" fmla="*/ 339678 h 342241"/>
              <a:gd name="connsiteX29" fmla="*/ 0 w 964208"/>
              <a:gd name="connsiteY29" fmla="*/ 342241 h 342241"/>
              <a:gd name="connsiteX30" fmla="*/ 773 w 964208"/>
              <a:gd name="connsiteY30" fmla="*/ 316771 h 342241"/>
              <a:gd name="connsiteX31" fmla="*/ 2060 w 964208"/>
              <a:gd name="connsiteY31" fmla="*/ 278969 h 342241"/>
              <a:gd name="connsiteX32" fmla="*/ 6822 w 964208"/>
              <a:gd name="connsiteY32" fmla="*/ 209913 h 342241"/>
              <a:gd name="connsiteX33" fmla="*/ 23491 w 964208"/>
              <a:gd name="connsiteY33" fmla="*/ 150382 h 342241"/>
              <a:gd name="connsiteX34" fmla="*/ 63972 w 964208"/>
              <a:gd name="connsiteY34" fmla="*/ 88469 h 342241"/>
              <a:gd name="connsiteX35" fmla="*/ 128266 w 964208"/>
              <a:gd name="connsiteY35" fmla="*/ 40844 h 342241"/>
              <a:gd name="connsiteX36" fmla="*/ 221135 w 964208"/>
              <a:gd name="connsiteY36" fmla="*/ 9888 h 342241"/>
              <a:gd name="connsiteX37" fmla="*/ 321147 w 964208"/>
              <a:gd name="connsiteY37" fmla="*/ 363 h 342241"/>
              <a:gd name="connsiteX0" fmla="*/ 321147 w 964208"/>
              <a:gd name="connsiteY0" fmla="*/ 363 h 342241"/>
              <a:gd name="connsiteX1" fmla="*/ 416397 w 964208"/>
              <a:gd name="connsiteY1" fmla="*/ 2744 h 342241"/>
              <a:gd name="connsiteX2" fmla="*/ 530697 w 964208"/>
              <a:gd name="connsiteY2" fmla="*/ 9888 h 342241"/>
              <a:gd name="connsiteX3" fmla="*/ 630710 w 964208"/>
              <a:gd name="connsiteY3" fmla="*/ 19413 h 342241"/>
              <a:gd name="connsiteX4" fmla="*/ 728341 w 964208"/>
              <a:gd name="connsiteY4" fmla="*/ 36082 h 342241"/>
              <a:gd name="connsiteX5" fmla="*/ 825972 w 964208"/>
              <a:gd name="connsiteY5" fmla="*/ 62275 h 342241"/>
              <a:gd name="connsiteX6" fmla="*/ 890266 w 964208"/>
              <a:gd name="connsiteY6" fmla="*/ 95613 h 342241"/>
              <a:gd name="connsiteX7" fmla="*/ 923603 w 964208"/>
              <a:gd name="connsiteY7" fmla="*/ 145619 h 342241"/>
              <a:gd name="connsiteX8" fmla="*/ 935510 w 964208"/>
              <a:gd name="connsiteY8" fmla="*/ 186100 h 342241"/>
              <a:gd name="connsiteX9" fmla="*/ 949798 w 964208"/>
              <a:gd name="connsiteY9" fmla="*/ 205150 h 342241"/>
              <a:gd name="connsiteX10" fmla="*/ 959323 w 964208"/>
              <a:gd name="connsiteY10" fmla="*/ 231344 h 342241"/>
              <a:gd name="connsiteX11" fmla="*/ 964084 w 964208"/>
              <a:gd name="connsiteY11" fmla="*/ 252775 h 342241"/>
              <a:gd name="connsiteX12" fmla="*/ 954560 w 964208"/>
              <a:gd name="connsiteY12" fmla="*/ 274206 h 342241"/>
              <a:gd name="connsiteX13" fmla="*/ 914079 w 964208"/>
              <a:gd name="connsiteY13" fmla="*/ 274206 h 342241"/>
              <a:gd name="connsiteX14" fmla="*/ 883122 w 964208"/>
              <a:gd name="connsiteY14" fmla="*/ 262300 h 342241"/>
              <a:gd name="connsiteX15" fmla="*/ 852166 w 964208"/>
              <a:gd name="connsiteY15" fmla="*/ 257538 h 342241"/>
              <a:gd name="connsiteX16" fmla="*/ 816448 w 964208"/>
              <a:gd name="connsiteY16" fmla="*/ 255156 h 342241"/>
              <a:gd name="connsiteX17" fmla="*/ 799778 w 964208"/>
              <a:gd name="connsiteY17" fmla="*/ 236106 h 342241"/>
              <a:gd name="connsiteX18" fmla="*/ 783109 w 964208"/>
              <a:gd name="connsiteY18" fmla="*/ 209913 h 342241"/>
              <a:gd name="connsiteX19" fmla="*/ 756916 w 964208"/>
              <a:gd name="connsiteY19" fmla="*/ 198007 h 342241"/>
              <a:gd name="connsiteX20" fmla="*/ 728341 w 964208"/>
              <a:gd name="connsiteY20" fmla="*/ 200389 h 342241"/>
              <a:gd name="connsiteX21" fmla="*/ 690241 w 964208"/>
              <a:gd name="connsiteY21" fmla="*/ 214677 h 342241"/>
              <a:gd name="connsiteX22" fmla="*/ 664047 w 964208"/>
              <a:gd name="connsiteY22" fmla="*/ 228963 h 342241"/>
              <a:gd name="connsiteX23" fmla="*/ 644997 w 964208"/>
              <a:gd name="connsiteY23" fmla="*/ 250394 h 342241"/>
              <a:gd name="connsiteX24" fmla="*/ 633091 w 964208"/>
              <a:gd name="connsiteY24" fmla="*/ 276588 h 342241"/>
              <a:gd name="connsiteX25" fmla="*/ 628329 w 964208"/>
              <a:gd name="connsiteY25" fmla="*/ 328975 h 342241"/>
              <a:gd name="connsiteX26" fmla="*/ 628961 w 964208"/>
              <a:gd name="connsiteY26" fmla="*/ 340971 h 342241"/>
              <a:gd name="connsiteX27" fmla="*/ 395495 w 964208"/>
              <a:gd name="connsiteY27" fmla="*/ 333738 h 342241"/>
              <a:gd name="connsiteX28" fmla="*/ 119204 w 964208"/>
              <a:gd name="connsiteY28" fmla="*/ 339678 h 342241"/>
              <a:gd name="connsiteX29" fmla="*/ 0 w 964208"/>
              <a:gd name="connsiteY29" fmla="*/ 342241 h 342241"/>
              <a:gd name="connsiteX30" fmla="*/ 773 w 964208"/>
              <a:gd name="connsiteY30" fmla="*/ 316771 h 342241"/>
              <a:gd name="connsiteX31" fmla="*/ 2060 w 964208"/>
              <a:gd name="connsiteY31" fmla="*/ 278969 h 342241"/>
              <a:gd name="connsiteX32" fmla="*/ 6822 w 964208"/>
              <a:gd name="connsiteY32" fmla="*/ 209913 h 342241"/>
              <a:gd name="connsiteX33" fmla="*/ 23491 w 964208"/>
              <a:gd name="connsiteY33" fmla="*/ 150382 h 342241"/>
              <a:gd name="connsiteX34" fmla="*/ 63972 w 964208"/>
              <a:gd name="connsiteY34" fmla="*/ 88469 h 342241"/>
              <a:gd name="connsiteX35" fmla="*/ 128266 w 964208"/>
              <a:gd name="connsiteY35" fmla="*/ 40844 h 342241"/>
              <a:gd name="connsiteX36" fmla="*/ 221135 w 964208"/>
              <a:gd name="connsiteY36" fmla="*/ 9888 h 342241"/>
              <a:gd name="connsiteX37" fmla="*/ 321147 w 964208"/>
              <a:gd name="connsiteY37" fmla="*/ 363 h 342241"/>
              <a:gd name="connsiteX0" fmla="*/ 321147 w 964208"/>
              <a:gd name="connsiteY0" fmla="*/ 363 h 342241"/>
              <a:gd name="connsiteX1" fmla="*/ 416397 w 964208"/>
              <a:gd name="connsiteY1" fmla="*/ 2744 h 342241"/>
              <a:gd name="connsiteX2" fmla="*/ 530697 w 964208"/>
              <a:gd name="connsiteY2" fmla="*/ 9888 h 342241"/>
              <a:gd name="connsiteX3" fmla="*/ 630710 w 964208"/>
              <a:gd name="connsiteY3" fmla="*/ 19413 h 342241"/>
              <a:gd name="connsiteX4" fmla="*/ 728341 w 964208"/>
              <a:gd name="connsiteY4" fmla="*/ 36082 h 342241"/>
              <a:gd name="connsiteX5" fmla="*/ 825972 w 964208"/>
              <a:gd name="connsiteY5" fmla="*/ 62275 h 342241"/>
              <a:gd name="connsiteX6" fmla="*/ 885503 w 964208"/>
              <a:gd name="connsiteY6" fmla="*/ 93232 h 342241"/>
              <a:gd name="connsiteX7" fmla="*/ 923603 w 964208"/>
              <a:gd name="connsiteY7" fmla="*/ 145619 h 342241"/>
              <a:gd name="connsiteX8" fmla="*/ 935510 w 964208"/>
              <a:gd name="connsiteY8" fmla="*/ 186100 h 342241"/>
              <a:gd name="connsiteX9" fmla="*/ 949798 w 964208"/>
              <a:gd name="connsiteY9" fmla="*/ 205150 h 342241"/>
              <a:gd name="connsiteX10" fmla="*/ 959323 w 964208"/>
              <a:gd name="connsiteY10" fmla="*/ 231344 h 342241"/>
              <a:gd name="connsiteX11" fmla="*/ 964084 w 964208"/>
              <a:gd name="connsiteY11" fmla="*/ 252775 h 342241"/>
              <a:gd name="connsiteX12" fmla="*/ 954560 w 964208"/>
              <a:gd name="connsiteY12" fmla="*/ 274206 h 342241"/>
              <a:gd name="connsiteX13" fmla="*/ 914079 w 964208"/>
              <a:gd name="connsiteY13" fmla="*/ 274206 h 342241"/>
              <a:gd name="connsiteX14" fmla="*/ 883122 w 964208"/>
              <a:gd name="connsiteY14" fmla="*/ 262300 h 342241"/>
              <a:gd name="connsiteX15" fmla="*/ 852166 w 964208"/>
              <a:gd name="connsiteY15" fmla="*/ 257538 h 342241"/>
              <a:gd name="connsiteX16" fmla="*/ 816448 w 964208"/>
              <a:gd name="connsiteY16" fmla="*/ 255156 h 342241"/>
              <a:gd name="connsiteX17" fmla="*/ 799778 w 964208"/>
              <a:gd name="connsiteY17" fmla="*/ 236106 h 342241"/>
              <a:gd name="connsiteX18" fmla="*/ 783109 w 964208"/>
              <a:gd name="connsiteY18" fmla="*/ 209913 h 342241"/>
              <a:gd name="connsiteX19" fmla="*/ 756916 w 964208"/>
              <a:gd name="connsiteY19" fmla="*/ 198007 h 342241"/>
              <a:gd name="connsiteX20" fmla="*/ 728341 w 964208"/>
              <a:gd name="connsiteY20" fmla="*/ 200389 h 342241"/>
              <a:gd name="connsiteX21" fmla="*/ 690241 w 964208"/>
              <a:gd name="connsiteY21" fmla="*/ 214677 h 342241"/>
              <a:gd name="connsiteX22" fmla="*/ 664047 w 964208"/>
              <a:gd name="connsiteY22" fmla="*/ 228963 h 342241"/>
              <a:gd name="connsiteX23" fmla="*/ 644997 w 964208"/>
              <a:gd name="connsiteY23" fmla="*/ 250394 h 342241"/>
              <a:gd name="connsiteX24" fmla="*/ 633091 w 964208"/>
              <a:gd name="connsiteY24" fmla="*/ 276588 h 342241"/>
              <a:gd name="connsiteX25" fmla="*/ 628329 w 964208"/>
              <a:gd name="connsiteY25" fmla="*/ 328975 h 342241"/>
              <a:gd name="connsiteX26" fmla="*/ 628961 w 964208"/>
              <a:gd name="connsiteY26" fmla="*/ 340971 h 342241"/>
              <a:gd name="connsiteX27" fmla="*/ 395495 w 964208"/>
              <a:gd name="connsiteY27" fmla="*/ 333738 h 342241"/>
              <a:gd name="connsiteX28" fmla="*/ 119204 w 964208"/>
              <a:gd name="connsiteY28" fmla="*/ 339678 h 342241"/>
              <a:gd name="connsiteX29" fmla="*/ 0 w 964208"/>
              <a:gd name="connsiteY29" fmla="*/ 342241 h 342241"/>
              <a:gd name="connsiteX30" fmla="*/ 773 w 964208"/>
              <a:gd name="connsiteY30" fmla="*/ 316771 h 342241"/>
              <a:gd name="connsiteX31" fmla="*/ 2060 w 964208"/>
              <a:gd name="connsiteY31" fmla="*/ 278969 h 342241"/>
              <a:gd name="connsiteX32" fmla="*/ 6822 w 964208"/>
              <a:gd name="connsiteY32" fmla="*/ 209913 h 342241"/>
              <a:gd name="connsiteX33" fmla="*/ 23491 w 964208"/>
              <a:gd name="connsiteY33" fmla="*/ 150382 h 342241"/>
              <a:gd name="connsiteX34" fmla="*/ 63972 w 964208"/>
              <a:gd name="connsiteY34" fmla="*/ 88469 h 342241"/>
              <a:gd name="connsiteX35" fmla="*/ 128266 w 964208"/>
              <a:gd name="connsiteY35" fmla="*/ 40844 h 342241"/>
              <a:gd name="connsiteX36" fmla="*/ 221135 w 964208"/>
              <a:gd name="connsiteY36" fmla="*/ 9888 h 342241"/>
              <a:gd name="connsiteX37" fmla="*/ 321147 w 964208"/>
              <a:gd name="connsiteY37" fmla="*/ 363 h 342241"/>
              <a:gd name="connsiteX0" fmla="*/ 321147 w 964208"/>
              <a:gd name="connsiteY0" fmla="*/ 363 h 342241"/>
              <a:gd name="connsiteX1" fmla="*/ 416397 w 964208"/>
              <a:gd name="connsiteY1" fmla="*/ 2744 h 342241"/>
              <a:gd name="connsiteX2" fmla="*/ 530697 w 964208"/>
              <a:gd name="connsiteY2" fmla="*/ 9888 h 342241"/>
              <a:gd name="connsiteX3" fmla="*/ 630710 w 964208"/>
              <a:gd name="connsiteY3" fmla="*/ 19413 h 342241"/>
              <a:gd name="connsiteX4" fmla="*/ 728341 w 964208"/>
              <a:gd name="connsiteY4" fmla="*/ 36082 h 342241"/>
              <a:gd name="connsiteX5" fmla="*/ 825972 w 964208"/>
              <a:gd name="connsiteY5" fmla="*/ 62275 h 342241"/>
              <a:gd name="connsiteX6" fmla="*/ 885503 w 964208"/>
              <a:gd name="connsiteY6" fmla="*/ 93232 h 342241"/>
              <a:gd name="connsiteX7" fmla="*/ 923603 w 964208"/>
              <a:gd name="connsiteY7" fmla="*/ 145619 h 342241"/>
              <a:gd name="connsiteX8" fmla="*/ 935510 w 964208"/>
              <a:gd name="connsiteY8" fmla="*/ 186100 h 342241"/>
              <a:gd name="connsiteX9" fmla="*/ 949798 w 964208"/>
              <a:gd name="connsiteY9" fmla="*/ 205150 h 342241"/>
              <a:gd name="connsiteX10" fmla="*/ 959323 w 964208"/>
              <a:gd name="connsiteY10" fmla="*/ 231344 h 342241"/>
              <a:gd name="connsiteX11" fmla="*/ 964084 w 964208"/>
              <a:gd name="connsiteY11" fmla="*/ 252775 h 342241"/>
              <a:gd name="connsiteX12" fmla="*/ 954560 w 964208"/>
              <a:gd name="connsiteY12" fmla="*/ 274206 h 342241"/>
              <a:gd name="connsiteX13" fmla="*/ 914079 w 964208"/>
              <a:gd name="connsiteY13" fmla="*/ 274206 h 342241"/>
              <a:gd name="connsiteX14" fmla="*/ 883122 w 964208"/>
              <a:gd name="connsiteY14" fmla="*/ 262300 h 342241"/>
              <a:gd name="connsiteX15" fmla="*/ 852166 w 964208"/>
              <a:gd name="connsiteY15" fmla="*/ 257538 h 342241"/>
              <a:gd name="connsiteX16" fmla="*/ 816448 w 964208"/>
              <a:gd name="connsiteY16" fmla="*/ 255156 h 342241"/>
              <a:gd name="connsiteX17" fmla="*/ 792634 w 964208"/>
              <a:gd name="connsiteY17" fmla="*/ 233725 h 342241"/>
              <a:gd name="connsiteX18" fmla="*/ 783109 w 964208"/>
              <a:gd name="connsiteY18" fmla="*/ 209913 h 342241"/>
              <a:gd name="connsiteX19" fmla="*/ 756916 w 964208"/>
              <a:gd name="connsiteY19" fmla="*/ 198007 h 342241"/>
              <a:gd name="connsiteX20" fmla="*/ 728341 w 964208"/>
              <a:gd name="connsiteY20" fmla="*/ 200389 h 342241"/>
              <a:gd name="connsiteX21" fmla="*/ 690241 w 964208"/>
              <a:gd name="connsiteY21" fmla="*/ 214677 h 342241"/>
              <a:gd name="connsiteX22" fmla="*/ 664047 w 964208"/>
              <a:gd name="connsiteY22" fmla="*/ 228963 h 342241"/>
              <a:gd name="connsiteX23" fmla="*/ 644997 w 964208"/>
              <a:gd name="connsiteY23" fmla="*/ 250394 h 342241"/>
              <a:gd name="connsiteX24" fmla="*/ 633091 w 964208"/>
              <a:gd name="connsiteY24" fmla="*/ 276588 h 342241"/>
              <a:gd name="connsiteX25" fmla="*/ 628329 w 964208"/>
              <a:gd name="connsiteY25" fmla="*/ 328975 h 342241"/>
              <a:gd name="connsiteX26" fmla="*/ 628961 w 964208"/>
              <a:gd name="connsiteY26" fmla="*/ 340971 h 342241"/>
              <a:gd name="connsiteX27" fmla="*/ 395495 w 964208"/>
              <a:gd name="connsiteY27" fmla="*/ 333738 h 342241"/>
              <a:gd name="connsiteX28" fmla="*/ 119204 w 964208"/>
              <a:gd name="connsiteY28" fmla="*/ 339678 h 342241"/>
              <a:gd name="connsiteX29" fmla="*/ 0 w 964208"/>
              <a:gd name="connsiteY29" fmla="*/ 342241 h 342241"/>
              <a:gd name="connsiteX30" fmla="*/ 773 w 964208"/>
              <a:gd name="connsiteY30" fmla="*/ 316771 h 342241"/>
              <a:gd name="connsiteX31" fmla="*/ 2060 w 964208"/>
              <a:gd name="connsiteY31" fmla="*/ 278969 h 342241"/>
              <a:gd name="connsiteX32" fmla="*/ 6822 w 964208"/>
              <a:gd name="connsiteY32" fmla="*/ 209913 h 342241"/>
              <a:gd name="connsiteX33" fmla="*/ 23491 w 964208"/>
              <a:gd name="connsiteY33" fmla="*/ 150382 h 342241"/>
              <a:gd name="connsiteX34" fmla="*/ 63972 w 964208"/>
              <a:gd name="connsiteY34" fmla="*/ 88469 h 342241"/>
              <a:gd name="connsiteX35" fmla="*/ 128266 w 964208"/>
              <a:gd name="connsiteY35" fmla="*/ 40844 h 342241"/>
              <a:gd name="connsiteX36" fmla="*/ 221135 w 964208"/>
              <a:gd name="connsiteY36" fmla="*/ 9888 h 342241"/>
              <a:gd name="connsiteX37" fmla="*/ 321147 w 964208"/>
              <a:gd name="connsiteY37" fmla="*/ 363 h 342241"/>
              <a:gd name="connsiteX0" fmla="*/ 321147 w 964208"/>
              <a:gd name="connsiteY0" fmla="*/ 363 h 342241"/>
              <a:gd name="connsiteX1" fmla="*/ 416397 w 964208"/>
              <a:gd name="connsiteY1" fmla="*/ 2744 h 342241"/>
              <a:gd name="connsiteX2" fmla="*/ 530697 w 964208"/>
              <a:gd name="connsiteY2" fmla="*/ 9888 h 342241"/>
              <a:gd name="connsiteX3" fmla="*/ 630710 w 964208"/>
              <a:gd name="connsiteY3" fmla="*/ 19413 h 342241"/>
              <a:gd name="connsiteX4" fmla="*/ 728341 w 964208"/>
              <a:gd name="connsiteY4" fmla="*/ 36082 h 342241"/>
              <a:gd name="connsiteX5" fmla="*/ 825972 w 964208"/>
              <a:gd name="connsiteY5" fmla="*/ 62275 h 342241"/>
              <a:gd name="connsiteX6" fmla="*/ 885503 w 964208"/>
              <a:gd name="connsiteY6" fmla="*/ 93232 h 342241"/>
              <a:gd name="connsiteX7" fmla="*/ 923603 w 964208"/>
              <a:gd name="connsiteY7" fmla="*/ 145619 h 342241"/>
              <a:gd name="connsiteX8" fmla="*/ 935510 w 964208"/>
              <a:gd name="connsiteY8" fmla="*/ 186100 h 342241"/>
              <a:gd name="connsiteX9" fmla="*/ 949798 w 964208"/>
              <a:gd name="connsiteY9" fmla="*/ 205150 h 342241"/>
              <a:gd name="connsiteX10" fmla="*/ 959323 w 964208"/>
              <a:gd name="connsiteY10" fmla="*/ 231344 h 342241"/>
              <a:gd name="connsiteX11" fmla="*/ 964084 w 964208"/>
              <a:gd name="connsiteY11" fmla="*/ 252775 h 342241"/>
              <a:gd name="connsiteX12" fmla="*/ 954560 w 964208"/>
              <a:gd name="connsiteY12" fmla="*/ 274206 h 342241"/>
              <a:gd name="connsiteX13" fmla="*/ 914079 w 964208"/>
              <a:gd name="connsiteY13" fmla="*/ 274206 h 342241"/>
              <a:gd name="connsiteX14" fmla="*/ 883122 w 964208"/>
              <a:gd name="connsiteY14" fmla="*/ 262300 h 342241"/>
              <a:gd name="connsiteX15" fmla="*/ 852166 w 964208"/>
              <a:gd name="connsiteY15" fmla="*/ 262301 h 342241"/>
              <a:gd name="connsiteX16" fmla="*/ 816448 w 964208"/>
              <a:gd name="connsiteY16" fmla="*/ 255156 h 342241"/>
              <a:gd name="connsiteX17" fmla="*/ 792634 w 964208"/>
              <a:gd name="connsiteY17" fmla="*/ 233725 h 342241"/>
              <a:gd name="connsiteX18" fmla="*/ 783109 w 964208"/>
              <a:gd name="connsiteY18" fmla="*/ 209913 h 342241"/>
              <a:gd name="connsiteX19" fmla="*/ 756916 w 964208"/>
              <a:gd name="connsiteY19" fmla="*/ 198007 h 342241"/>
              <a:gd name="connsiteX20" fmla="*/ 728341 w 964208"/>
              <a:gd name="connsiteY20" fmla="*/ 200389 h 342241"/>
              <a:gd name="connsiteX21" fmla="*/ 690241 w 964208"/>
              <a:gd name="connsiteY21" fmla="*/ 214677 h 342241"/>
              <a:gd name="connsiteX22" fmla="*/ 664047 w 964208"/>
              <a:gd name="connsiteY22" fmla="*/ 228963 h 342241"/>
              <a:gd name="connsiteX23" fmla="*/ 644997 w 964208"/>
              <a:gd name="connsiteY23" fmla="*/ 250394 h 342241"/>
              <a:gd name="connsiteX24" fmla="*/ 633091 w 964208"/>
              <a:gd name="connsiteY24" fmla="*/ 276588 h 342241"/>
              <a:gd name="connsiteX25" fmla="*/ 628329 w 964208"/>
              <a:gd name="connsiteY25" fmla="*/ 328975 h 342241"/>
              <a:gd name="connsiteX26" fmla="*/ 628961 w 964208"/>
              <a:gd name="connsiteY26" fmla="*/ 340971 h 342241"/>
              <a:gd name="connsiteX27" fmla="*/ 395495 w 964208"/>
              <a:gd name="connsiteY27" fmla="*/ 333738 h 342241"/>
              <a:gd name="connsiteX28" fmla="*/ 119204 w 964208"/>
              <a:gd name="connsiteY28" fmla="*/ 339678 h 342241"/>
              <a:gd name="connsiteX29" fmla="*/ 0 w 964208"/>
              <a:gd name="connsiteY29" fmla="*/ 342241 h 342241"/>
              <a:gd name="connsiteX30" fmla="*/ 773 w 964208"/>
              <a:gd name="connsiteY30" fmla="*/ 316771 h 342241"/>
              <a:gd name="connsiteX31" fmla="*/ 2060 w 964208"/>
              <a:gd name="connsiteY31" fmla="*/ 278969 h 342241"/>
              <a:gd name="connsiteX32" fmla="*/ 6822 w 964208"/>
              <a:gd name="connsiteY32" fmla="*/ 209913 h 342241"/>
              <a:gd name="connsiteX33" fmla="*/ 23491 w 964208"/>
              <a:gd name="connsiteY33" fmla="*/ 150382 h 342241"/>
              <a:gd name="connsiteX34" fmla="*/ 63972 w 964208"/>
              <a:gd name="connsiteY34" fmla="*/ 88469 h 342241"/>
              <a:gd name="connsiteX35" fmla="*/ 128266 w 964208"/>
              <a:gd name="connsiteY35" fmla="*/ 40844 h 342241"/>
              <a:gd name="connsiteX36" fmla="*/ 221135 w 964208"/>
              <a:gd name="connsiteY36" fmla="*/ 9888 h 342241"/>
              <a:gd name="connsiteX37" fmla="*/ 321147 w 964208"/>
              <a:gd name="connsiteY37" fmla="*/ 363 h 342241"/>
              <a:gd name="connsiteX0" fmla="*/ 321147 w 964208"/>
              <a:gd name="connsiteY0" fmla="*/ 363 h 342241"/>
              <a:gd name="connsiteX1" fmla="*/ 416397 w 964208"/>
              <a:gd name="connsiteY1" fmla="*/ 2744 h 342241"/>
              <a:gd name="connsiteX2" fmla="*/ 530697 w 964208"/>
              <a:gd name="connsiteY2" fmla="*/ 9888 h 342241"/>
              <a:gd name="connsiteX3" fmla="*/ 630710 w 964208"/>
              <a:gd name="connsiteY3" fmla="*/ 19413 h 342241"/>
              <a:gd name="connsiteX4" fmla="*/ 728341 w 964208"/>
              <a:gd name="connsiteY4" fmla="*/ 36082 h 342241"/>
              <a:gd name="connsiteX5" fmla="*/ 825972 w 964208"/>
              <a:gd name="connsiteY5" fmla="*/ 62275 h 342241"/>
              <a:gd name="connsiteX6" fmla="*/ 885503 w 964208"/>
              <a:gd name="connsiteY6" fmla="*/ 93232 h 342241"/>
              <a:gd name="connsiteX7" fmla="*/ 923603 w 964208"/>
              <a:gd name="connsiteY7" fmla="*/ 145619 h 342241"/>
              <a:gd name="connsiteX8" fmla="*/ 935510 w 964208"/>
              <a:gd name="connsiteY8" fmla="*/ 186100 h 342241"/>
              <a:gd name="connsiteX9" fmla="*/ 949798 w 964208"/>
              <a:gd name="connsiteY9" fmla="*/ 205150 h 342241"/>
              <a:gd name="connsiteX10" fmla="*/ 959323 w 964208"/>
              <a:gd name="connsiteY10" fmla="*/ 231344 h 342241"/>
              <a:gd name="connsiteX11" fmla="*/ 964084 w 964208"/>
              <a:gd name="connsiteY11" fmla="*/ 252775 h 342241"/>
              <a:gd name="connsiteX12" fmla="*/ 954560 w 964208"/>
              <a:gd name="connsiteY12" fmla="*/ 274206 h 342241"/>
              <a:gd name="connsiteX13" fmla="*/ 914079 w 964208"/>
              <a:gd name="connsiteY13" fmla="*/ 274206 h 342241"/>
              <a:gd name="connsiteX14" fmla="*/ 883122 w 964208"/>
              <a:gd name="connsiteY14" fmla="*/ 271825 h 342241"/>
              <a:gd name="connsiteX15" fmla="*/ 852166 w 964208"/>
              <a:gd name="connsiteY15" fmla="*/ 262301 h 342241"/>
              <a:gd name="connsiteX16" fmla="*/ 816448 w 964208"/>
              <a:gd name="connsiteY16" fmla="*/ 255156 h 342241"/>
              <a:gd name="connsiteX17" fmla="*/ 792634 w 964208"/>
              <a:gd name="connsiteY17" fmla="*/ 233725 h 342241"/>
              <a:gd name="connsiteX18" fmla="*/ 783109 w 964208"/>
              <a:gd name="connsiteY18" fmla="*/ 209913 h 342241"/>
              <a:gd name="connsiteX19" fmla="*/ 756916 w 964208"/>
              <a:gd name="connsiteY19" fmla="*/ 198007 h 342241"/>
              <a:gd name="connsiteX20" fmla="*/ 728341 w 964208"/>
              <a:gd name="connsiteY20" fmla="*/ 200389 h 342241"/>
              <a:gd name="connsiteX21" fmla="*/ 690241 w 964208"/>
              <a:gd name="connsiteY21" fmla="*/ 214677 h 342241"/>
              <a:gd name="connsiteX22" fmla="*/ 664047 w 964208"/>
              <a:gd name="connsiteY22" fmla="*/ 228963 h 342241"/>
              <a:gd name="connsiteX23" fmla="*/ 644997 w 964208"/>
              <a:gd name="connsiteY23" fmla="*/ 250394 h 342241"/>
              <a:gd name="connsiteX24" fmla="*/ 633091 w 964208"/>
              <a:gd name="connsiteY24" fmla="*/ 276588 h 342241"/>
              <a:gd name="connsiteX25" fmla="*/ 628329 w 964208"/>
              <a:gd name="connsiteY25" fmla="*/ 328975 h 342241"/>
              <a:gd name="connsiteX26" fmla="*/ 628961 w 964208"/>
              <a:gd name="connsiteY26" fmla="*/ 340971 h 342241"/>
              <a:gd name="connsiteX27" fmla="*/ 395495 w 964208"/>
              <a:gd name="connsiteY27" fmla="*/ 333738 h 342241"/>
              <a:gd name="connsiteX28" fmla="*/ 119204 w 964208"/>
              <a:gd name="connsiteY28" fmla="*/ 339678 h 342241"/>
              <a:gd name="connsiteX29" fmla="*/ 0 w 964208"/>
              <a:gd name="connsiteY29" fmla="*/ 342241 h 342241"/>
              <a:gd name="connsiteX30" fmla="*/ 773 w 964208"/>
              <a:gd name="connsiteY30" fmla="*/ 316771 h 342241"/>
              <a:gd name="connsiteX31" fmla="*/ 2060 w 964208"/>
              <a:gd name="connsiteY31" fmla="*/ 278969 h 342241"/>
              <a:gd name="connsiteX32" fmla="*/ 6822 w 964208"/>
              <a:gd name="connsiteY32" fmla="*/ 209913 h 342241"/>
              <a:gd name="connsiteX33" fmla="*/ 23491 w 964208"/>
              <a:gd name="connsiteY33" fmla="*/ 150382 h 342241"/>
              <a:gd name="connsiteX34" fmla="*/ 63972 w 964208"/>
              <a:gd name="connsiteY34" fmla="*/ 88469 h 342241"/>
              <a:gd name="connsiteX35" fmla="*/ 128266 w 964208"/>
              <a:gd name="connsiteY35" fmla="*/ 40844 h 342241"/>
              <a:gd name="connsiteX36" fmla="*/ 221135 w 964208"/>
              <a:gd name="connsiteY36" fmla="*/ 9888 h 342241"/>
              <a:gd name="connsiteX37" fmla="*/ 321147 w 964208"/>
              <a:gd name="connsiteY37" fmla="*/ 363 h 342241"/>
              <a:gd name="connsiteX0" fmla="*/ 321147 w 964208"/>
              <a:gd name="connsiteY0" fmla="*/ 363 h 342241"/>
              <a:gd name="connsiteX1" fmla="*/ 416397 w 964208"/>
              <a:gd name="connsiteY1" fmla="*/ 2744 h 342241"/>
              <a:gd name="connsiteX2" fmla="*/ 530697 w 964208"/>
              <a:gd name="connsiteY2" fmla="*/ 9888 h 342241"/>
              <a:gd name="connsiteX3" fmla="*/ 630710 w 964208"/>
              <a:gd name="connsiteY3" fmla="*/ 19413 h 342241"/>
              <a:gd name="connsiteX4" fmla="*/ 728341 w 964208"/>
              <a:gd name="connsiteY4" fmla="*/ 36082 h 342241"/>
              <a:gd name="connsiteX5" fmla="*/ 825972 w 964208"/>
              <a:gd name="connsiteY5" fmla="*/ 62275 h 342241"/>
              <a:gd name="connsiteX6" fmla="*/ 885503 w 964208"/>
              <a:gd name="connsiteY6" fmla="*/ 93232 h 342241"/>
              <a:gd name="connsiteX7" fmla="*/ 923603 w 964208"/>
              <a:gd name="connsiteY7" fmla="*/ 145619 h 342241"/>
              <a:gd name="connsiteX8" fmla="*/ 935510 w 964208"/>
              <a:gd name="connsiteY8" fmla="*/ 174194 h 342241"/>
              <a:gd name="connsiteX9" fmla="*/ 949798 w 964208"/>
              <a:gd name="connsiteY9" fmla="*/ 205150 h 342241"/>
              <a:gd name="connsiteX10" fmla="*/ 959323 w 964208"/>
              <a:gd name="connsiteY10" fmla="*/ 231344 h 342241"/>
              <a:gd name="connsiteX11" fmla="*/ 964084 w 964208"/>
              <a:gd name="connsiteY11" fmla="*/ 252775 h 342241"/>
              <a:gd name="connsiteX12" fmla="*/ 954560 w 964208"/>
              <a:gd name="connsiteY12" fmla="*/ 274206 h 342241"/>
              <a:gd name="connsiteX13" fmla="*/ 914079 w 964208"/>
              <a:gd name="connsiteY13" fmla="*/ 274206 h 342241"/>
              <a:gd name="connsiteX14" fmla="*/ 883122 w 964208"/>
              <a:gd name="connsiteY14" fmla="*/ 271825 h 342241"/>
              <a:gd name="connsiteX15" fmla="*/ 852166 w 964208"/>
              <a:gd name="connsiteY15" fmla="*/ 262301 h 342241"/>
              <a:gd name="connsiteX16" fmla="*/ 816448 w 964208"/>
              <a:gd name="connsiteY16" fmla="*/ 255156 h 342241"/>
              <a:gd name="connsiteX17" fmla="*/ 792634 w 964208"/>
              <a:gd name="connsiteY17" fmla="*/ 233725 h 342241"/>
              <a:gd name="connsiteX18" fmla="*/ 783109 w 964208"/>
              <a:gd name="connsiteY18" fmla="*/ 209913 h 342241"/>
              <a:gd name="connsiteX19" fmla="*/ 756916 w 964208"/>
              <a:gd name="connsiteY19" fmla="*/ 198007 h 342241"/>
              <a:gd name="connsiteX20" fmla="*/ 728341 w 964208"/>
              <a:gd name="connsiteY20" fmla="*/ 200389 h 342241"/>
              <a:gd name="connsiteX21" fmla="*/ 690241 w 964208"/>
              <a:gd name="connsiteY21" fmla="*/ 214677 h 342241"/>
              <a:gd name="connsiteX22" fmla="*/ 664047 w 964208"/>
              <a:gd name="connsiteY22" fmla="*/ 228963 h 342241"/>
              <a:gd name="connsiteX23" fmla="*/ 644997 w 964208"/>
              <a:gd name="connsiteY23" fmla="*/ 250394 h 342241"/>
              <a:gd name="connsiteX24" fmla="*/ 633091 w 964208"/>
              <a:gd name="connsiteY24" fmla="*/ 276588 h 342241"/>
              <a:gd name="connsiteX25" fmla="*/ 628329 w 964208"/>
              <a:gd name="connsiteY25" fmla="*/ 328975 h 342241"/>
              <a:gd name="connsiteX26" fmla="*/ 628961 w 964208"/>
              <a:gd name="connsiteY26" fmla="*/ 340971 h 342241"/>
              <a:gd name="connsiteX27" fmla="*/ 395495 w 964208"/>
              <a:gd name="connsiteY27" fmla="*/ 333738 h 342241"/>
              <a:gd name="connsiteX28" fmla="*/ 119204 w 964208"/>
              <a:gd name="connsiteY28" fmla="*/ 339678 h 342241"/>
              <a:gd name="connsiteX29" fmla="*/ 0 w 964208"/>
              <a:gd name="connsiteY29" fmla="*/ 342241 h 342241"/>
              <a:gd name="connsiteX30" fmla="*/ 773 w 964208"/>
              <a:gd name="connsiteY30" fmla="*/ 316771 h 342241"/>
              <a:gd name="connsiteX31" fmla="*/ 2060 w 964208"/>
              <a:gd name="connsiteY31" fmla="*/ 278969 h 342241"/>
              <a:gd name="connsiteX32" fmla="*/ 6822 w 964208"/>
              <a:gd name="connsiteY32" fmla="*/ 209913 h 342241"/>
              <a:gd name="connsiteX33" fmla="*/ 23491 w 964208"/>
              <a:gd name="connsiteY33" fmla="*/ 150382 h 342241"/>
              <a:gd name="connsiteX34" fmla="*/ 63972 w 964208"/>
              <a:gd name="connsiteY34" fmla="*/ 88469 h 342241"/>
              <a:gd name="connsiteX35" fmla="*/ 128266 w 964208"/>
              <a:gd name="connsiteY35" fmla="*/ 40844 h 342241"/>
              <a:gd name="connsiteX36" fmla="*/ 221135 w 964208"/>
              <a:gd name="connsiteY36" fmla="*/ 9888 h 342241"/>
              <a:gd name="connsiteX37" fmla="*/ 321147 w 964208"/>
              <a:gd name="connsiteY37" fmla="*/ 363 h 342241"/>
              <a:gd name="connsiteX0" fmla="*/ 321147 w 964208"/>
              <a:gd name="connsiteY0" fmla="*/ 363 h 342241"/>
              <a:gd name="connsiteX1" fmla="*/ 416397 w 964208"/>
              <a:gd name="connsiteY1" fmla="*/ 2744 h 342241"/>
              <a:gd name="connsiteX2" fmla="*/ 530697 w 964208"/>
              <a:gd name="connsiteY2" fmla="*/ 9888 h 342241"/>
              <a:gd name="connsiteX3" fmla="*/ 630710 w 964208"/>
              <a:gd name="connsiteY3" fmla="*/ 19413 h 342241"/>
              <a:gd name="connsiteX4" fmla="*/ 728341 w 964208"/>
              <a:gd name="connsiteY4" fmla="*/ 36082 h 342241"/>
              <a:gd name="connsiteX5" fmla="*/ 825972 w 964208"/>
              <a:gd name="connsiteY5" fmla="*/ 62275 h 342241"/>
              <a:gd name="connsiteX6" fmla="*/ 885503 w 964208"/>
              <a:gd name="connsiteY6" fmla="*/ 93232 h 342241"/>
              <a:gd name="connsiteX7" fmla="*/ 916459 w 964208"/>
              <a:gd name="connsiteY7" fmla="*/ 136094 h 342241"/>
              <a:gd name="connsiteX8" fmla="*/ 935510 w 964208"/>
              <a:gd name="connsiteY8" fmla="*/ 174194 h 342241"/>
              <a:gd name="connsiteX9" fmla="*/ 949798 w 964208"/>
              <a:gd name="connsiteY9" fmla="*/ 205150 h 342241"/>
              <a:gd name="connsiteX10" fmla="*/ 959323 w 964208"/>
              <a:gd name="connsiteY10" fmla="*/ 231344 h 342241"/>
              <a:gd name="connsiteX11" fmla="*/ 964084 w 964208"/>
              <a:gd name="connsiteY11" fmla="*/ 252775 h 342241"/>
              <a:gd name="connsiteX12" fmla="*/ 954560 w 964208"/>
              <a:gd name="connsiteY12" fmla="*/ 274206 h 342241"/>
              <a:gd name="connsiteX13" fmla="*/ 914079 w 964208"/>
              <a:gd name="connsiteY13" fmla="*/ 274206 h 342241"/>
              <a:gd name="connsiteX14" fmla="*/ 883122 w 964208"/>
              <a:gd name="connsiteY14" fmla="*/ 271825 h 342241"/>
              <a:gd name="connsiteX15" fmla="*/ 852166 w 964208"/>
              <a:gd name="connsiteY15" fmla="*/ 262301 h 342241"/>
              <a:gd name="connsiteX16" fmla="*/ 816448 w 964208"/>
              <a:gd name="connsiteY16" fmla="*/ 255156 h 342241"/>
              <a:gd name="connsiteX17" fmla="*/ 792634 w 964208"/>
              <a:gd name="connsiteY17" fmla="*/ 233725 h 342241"/>
              <a:gd name="connsiteX18" fmla="*/ 783109 w 964208"/>
              <a:gd name="connsiteY18" fmla="*/ 209913 h 342241"/>
              <a:gd name="connsiteX19" fmla="*/ 756916 w 964208"/>
              <a:gd name="connsiteY19" fmla="*/ 198007 h 342241"/>
              <a:gd name="connsiteX20" fmla="*/ 728341 w 964208"/>
              <a:gd name="connsiteY20" fmla="*/ 200389 h 342241"/>
              <a:gd name="connsiteX21" fmla="*/ 690241 w 964208"/>
              <a:gd name="connsiteY21" fmla="*/ 214677 h 342241"/>
              <a:gd name="connsiteX22" fmla="*/ 664047 w 964208"/>
              <a:gd name="connsiteY22" fmla="*/ 228963 h 342241"/>
              <a:gd name="connsiteX23" fmla="*/ 644997 w 964208"/>
              <a:gd name="connsiteY23" fmla="*/ 250394 h 342241"/>
              <a:gd name="connsiteX24" fmla="*/ 633091 w 964208"/>
              <a:gd name="connsiteY24" fmla="*/ 276588 h 342241"/>
              <a:gd name="connsiteX25" fmla="*/ 628329 w 964208"/>
              <a:gd name="connsiteY25" fmla="*/ 328975 h 342241"/>
              <a:gd name="connsiteX26" fmla="*/ 628961 w 964208"/>
              <a:gd name="connsiteY26" fmla="*/ 340971 h 342241"/>
              <a:gd name="connsiteX27" fmla="*/ 395495 w 964208"/>
              <a:gd name="connsiteY27" fmla="*/ 333738 h 342241"/>
              <a:gd name="connsiteX28" fmla="*/ 119204 w 964208"/>
              <a:gd name="connsiteY28" fmla="*/ 339678 h 342241"/>
              <a:gd name="connsiteX29" fmla="*/ 0 w 964208"/>
              <a:gd name="connsiteY29" fmla="*/ 342241 h 342241"/>
              <a:gd name="connsiteX30" fmla="*/ 773 w 964208"/>
              <a:gd name="connsiteY30" fmla="*/ 316771 h 342241"/>
              <a:gd name="connsiteX31" fmla="*/ 2060 w 964208"/>
              <a:gd name="connsiteY31" fmla="*/ 278969 h 342241"/>
              <a:gd name="connsiteX32" fmla="*/ 6822 w 964208"/>
              <a:gd name="connsiteY32" fmla="*/ 209913 h 342241"/>
              <a:gd name="connsiteX33" fmla="*/ 23491 w 964208"/>
              <a:gd name="connsiteY33" fmla="*/ 150382 h 342241"/>
              <a:gd name="connsiteX34" fmla="*/ 63972 w 964208"/>
              <a:gd name="connsiteY34" fmla="*/ 88469 h 342241"/>
              <a:gd name="connsiteX35" fmla="*/ 128266 w 964208"/>
              <a:gd name="connsiteY35" fmla="*/ 40844 h 342241"/>
              <a:gd name="connsiteX36" fmla="*/ 221135 w 964208"/>
              <a:gd name="connsiteY36" fmla="*/ 9888 h 342241"/>
              <a:gd name="connsiteX37" fmla="*/ 321147 w 964208"/>
              <a:gd name="connsiteY37" fmla="*/ 363 h 342241"/>
              <a:gd name="connsiteX0" fmla="*/ 321147 w 964208"/>
              <a:gd name="connsiteY0" fmla="*/ 363 h 342241"/>
              <a:gd name="connsiteX1" fmla="*/ 416397 w 964208"/>
              <a:gd name="connsiteY1" fmla="*/ 2744 h 342241"/>
              <a:gd name="connsiteX2" fmla="*/ 530697 w 964208"/>
              <a:gd name="connsiteY2" fmla="*/ 9888 h 342241"/>
              <a:gd name="connsiteX3" fmla="*/ 630710 w 964208"/>
              <a:gd name="connsiteY3" fmla="*/ 19413 h 342241"/>
              <a:gd name="connsiteX4" fmla="*/ 728341 w 964208"/>
              <a:gd name="connsiteY4" fmla="*/ 36082 h 342241"/>
              <a:gd name="connsiteX5" fmla="*/ 825972 w 964208"/>
              <a:gd name="connsiteY5" fmla="*/ 62275 h 342241"/>
              <a:gd name="connsiteX6" fmla="*/ 885503 w 964208"/>
              <a:gd name="connsiteY6" fmla="*/ 93232 h 342241"/>
              <a:gd name="connsiteX7" fmla="*/ 916459 w 964208"/>
              <a:gd name="connsiteY7" fmla="*/ 136094 h 342241"/>
              <a:gd name="connsiteX8" fmla="*/ 935510 w 964208"/>
              <a:gd name="connsiteY8" fmla="*/ 174194 h 342241"/>
              <a:gd name="connsiteX9" fmla="*/ 949798 w 964208"/>
              <a:gd name="connsiteY9" fmla="*/ 205150 h 342241"/>
              <a:gd name="connsiteX10" fmla="*/ 959323 w 964208"/>
              <a:gd name="connsiteY10" fmla="*/ 231344 h 342241"/>
              <a:gd name="connsiteX11" fmla="*/ 964084 w 964208"/>
              <a:gd name="connsiteY11" fmla="*/ 252775 h 342241"/>
              <a:gd name="connsiteX12" fmla="*/ 954560 w 964208"/>
              <a:gd name="connsiteY12" fmla="*/ 274206 h 342241"/>
              <a:gd name="connsiteX13" fmla="*/ 914079 w 964208"/>
              <a:gd name="connsiteY13" fmla="*/ 274206 h 342241"/>
              <a:gd name="connsiteX14" fmla="*/ 883122 w 964208"/>
              <a:gd name="connsiteY14" fmla="*/ 271825 h 342241"/>
              <a:gd name="connsiteX15" fmla="*/ 847404 w 964208"/>
              <a:gd name="connsiteY15" fmla="*/ 264682 h 342241"/>
              <a:gd name="connsiteX16" fmla="*/ 816448 w 964208"/>
              <a:gd name="connsiteY16" fmla="*/ 255156 h 342241"/>
              <a:gd name="connsiteX17" fmla="*/ 792634 w 964208"/>
              <a:gd name="connsiteY17" fmla="*/ 233725 h 342241"/>
              <a:gd name="connsiteX18" fmla="*/ 783109 w 964208"/>
              <a:gd name="connsiteY18" fmla="*/ 209913 h 342241"/>
              <a:gd name="connsiteX19" fmla="*/ 756916 w 964208"/>
              <a:gd name="connsiteY19" fmla="*/ 198007 h 342241"/>
              <a:gd name="connsiteX20" fmla="*/ 728341 w 964208"/>
              <a:gd name="connsiteY20" fmla="*/ 200389 h 342241"/>
              <a:gd name="connsiteX21" fmla="*/ 690241 w 964208"/>
              <a:gd name="connsiteY21" fmla="*/ 214677 h 342241"/>
              <a:gd name="connsiteX22" fmla="*/ 664047 w 964208"/>
              <a:gd name="connsiteY22" fmla="*/ 228963 h 342241"/>
              <a:gd name="connsiteX23" fmla="*/ 644997 w 964208"/>
              <a:gd name="connsiteY23" fmla="*/ 250394 h 342241"/>
              <a:gd name="connsiteX24" fmla="*/ 633091 w 964208"/>
              <a:gd name="connsiteY24" fmla="*/ 276588 h 342241"/>
              <a:gd name="connsiteX25" fmla="*/ 628329 w 964208"/>
              <a:gd name="connsiteY25" fmla="*/ 328975 h 342241"/>
              <a:gd name="connsiteX26" fmla="*/ 628961 w 964208"/>
              <a:gd name="connsiteY26" fmla="*/ 340971 h 342241"/>
              <a:gd name="connsiteX27" fmla="*/ 395495 w 964208"/>
              <a:gd name="connsiteY27" fmla="*/ 333738 h 342241"/>
              <a:gd name="connsiteX28" fmla="*/ 119204 w 964208"/>
              <a:gd name="connsiteY28" fmla="*/ 339678 h 342241"/>
              <a:gd name="connsiteX29" fmla="*/ 0 w 964208"/>
              <a:gd name="connsiteY29" fmla="*/ 342241 h 342241"/>
              <a:gd name="connsiteX30" fmla="*/ 773 w 964208"/>
              <a:gd name="connsiteY30" fmla="*/ 316771 h 342241"/>
              <a:gd name="connsiteX31" fmla="*/ 2060 w 964208"/>
              <a:gd name="connsiteY31" fmla="*/ 278969 h 342241"/>
              <a:gd name="connsiteX32" fmla="*/ 6822 w 964208"/>
              <a:gd name="connsiteY32" fmla="*/ 209913 h 342241"/>
              <a:gd name="connsiteX33" fmla="*/ 23491 w 964208"/>
              <a:gd name="connsiteY33" fmla="*/ 150382 h 342241"/>
              <a:gd name="connsiteX34" fmla="*/ 63972 w 964208"/>
              <a:gd name="connsiteY34" fmla="*/ 88469 h 342241"/>
              <a:gd name="connsiteX35" fmla="*/ 128266 w 964208"/>
              <a:gd name="connsiteY35" fmla="*/ 40844 h 342241"/>
              <a:gd name="connsiteX36" fmla="*/ 221135 w 964208"/>
              <a:gd name="connsiteY36" fmla="*/ 9888 h 342241"/>
              <a:gd name="connsiteX37" fmla="*/ 321147 w 964208"/>
              <a:gd name="connsiteY37" fmla="*/ 363 h 342241"/>
              <a:gd name="connsiteX0" fmla="*/ 321147 w 964208"/>
              <a:gd name="connsiteY0" fmla="*/ 363 h 342241"/>
              <a:gd name="connsiteX1" fmla="*/ 416397 w 964208"/>
              <a:gd name="connsiteY1" fmla="*/ 2744 h 342241"/>
              <a:gd name="connsiteX2" fmla="*/ 530697 w 964208"/>
              <a:gd name="connsiteY2" fmla="*/ 9888 h 342241"/>
              <a:gd name="connsiteX3" fmla="*/ 630710 w 964208"/>
              <a:gd name="connsiteY3" fmla="*/ 19413 h 342241"/>
              <a:gd name="connsiteX4" fmla="*/ 728341 w 964208"/>
              <a:gd name="connsiteY4" fmla="*/ 36082 h 342241"/>
              <a:gd name="connsiteX5" fmla="*/ 825972 w 964208"/>
              <a:gd name="connsiteY5" fmla="*/ 62275 h 342241"/>
              <a:gd name="connsiteX6" fmla="*/ 885503 w 964208"/>
              <a:gd name="connsiteY6" fmla="*/ 93232 h 342241"/>
              <a:gd name="connsiteX7" fmla="*/ 916459 w 964208"/>
              <a:gd name="connsiteY7" fmla="*/ 136094 h 342241"/>
              <a:gd name="connsiteX8" fmla="*/ 935510 w 964208"/>
              <a:gd name="connsiteY8" fmla="*/ 174194 h 342241"/>
              <a:gd name="connsiteX9" fmla="*/ 949798 w 964208"/>
              <a:gd name="connsiteY9" fmla="*/ 205150 h 342241"/>
              <a:gd name="connsiteX10" fmla="*/ 959323 w 964208"/>
              <a:gd name="connsiteY10" fmla="*/ 231344 h 342241"/>
              <a:gd name="connsiteX11" fmla="*/ 964084 w 964208"/>
              <a:gd name="connsiteY11" fmla="*/ 252775 h 342241"/>
              <a:gd name="connsiteX12" fmla="*/ 954560 w 964208"/>
              <a:gd name="connsiteY12" fmla="*/ 274206 h 342241"/>
              <a:gd name="connsiteX13" fmla="*/ 914079 w 964208"/>
              <a:gd name="connsiteY13" fmla="*/ 274206 h 342241"/>
              <a:gd name="connsiteX14" fmla="*/ 883122 w 964208"/>
              <a:gd name="connsiteY14" fmla="*/ 271825 h 342241"/>
              <a:gd name="connsiteX15" fmla="*/ 847404 w 964208"/>
              <a:gd name="connsiteY15" fmla="*/ 264682 h 342241"/>
              <a:gd name="connsiteX16" fmla="*/ 816448 w 964208"/>
              <a:gd name="connsiteY16" fmla="*/ 255156 h 342241"/>
              <a:gd name="connsiteX17" fmla="*/ 797396 w 964208"/>
              <a:gd name="connsiteY17" fmla="*/ 240869 h 342241"/>
              <a:gd name="connsiteX18" fmla="*/ 783109 w 964208"/>
              <a:gd name="connsiteY18" fmla="*/ 209913 h 342241"/>
              <a:gd name="connsiteX19" fmla="*/ 756916 w 964208"/>
              <a:gd name="connsiteY19" fmla="*/ 198007 h 342241"/>
              <a:gd name="connsiteX20" fmla="*/ 728341 w 964208"/>
              <a:gd name="connsiteY20" fmla="*/ 200389 h 342241"/>
              <a:gd name="connsiteX21" fmla="*/ 690241 w 964208"/>
              <a:gd name="connsiteY21" fmla="*/ 214677 h 342241"/>
              <a:gd name="connsiteX22" fmla="*/ 664047 w 964208"/>
              <a:gd name="connsiteY22" fmla="*/ 228963 h 342241"/>
              <a:gd name="connsiteX23" fmla="*/ 644997 w 964208"/>
              <a:gd name="connsiteY23" fmla="*/ 250394 h 342241"/>
              <a:gd name="connsiteX24" fmla="*/ 633091 w 964208"/>
              <a:gd name="connsiteY24" fmla="*/ 276588 h 342241"/>
              <a:gd name="connsiteX25" fmla="*/ 628329 w 964208"/>
              <a:gd name="connsiteY25" fmla="*/ 328975 h 342241"/>
              <a:gd name="connsiteX26" fmla="*/ 628961 w 964208"/>
              <a:gd name="connsiteY26" fmla="*/ 340971 h 342241"/>
              <a:gd name="connsiteX27" fmla="*/ 395495 w 964208"/>
              <a:gd name="connsiteY27" fmla="*/ 333738 h 342241"/>
              <a:gd name="connsiteX28" fmla="*/ 119204 w 964208"/>
              <a:gd name="connsiteY28" fmla="*/ 339678 h 342241"/>
              <a:gd name="connsiteX29" fmla="*/ 0 w 964208"/>
              <a:gd name="connsiteY29" fmla="*/ 342241 h 342241"/>
              <a:gd name="connsiteX30" fmla="*/ 773 w 964208"/>
              <a:gd name="connsiteY30" fmla="*/ 316771 h 342241"/>
              <a:gd name="connsiteX31" fmla="*/ 2060 w 964208"/>
              <a:gd name="connsiteY31" fmla="*/ 278969 h 342241"/>
              <a:gd name="connsiteX32" fmla="*/ 6822 w 964208"/>
              <a:gd name="connsiteY32" fmla="*/ 209913 h 342241"/>
              <a:gd name="connsiteX33" fmla="*/ 23491 w 964208"/>
              <a:gd name="connsiteY33" fmla="*/ 150382 h 342241"/>
              <a:gd name="connsiteX34" fmla="*/ 63972 w 964208"/>
              <a:gd name="connsiteY34" fmla="*/ 88469 h 342241"/>
              <a:gd name="connsiteX35" fmla="*/ 128266 w 964208"/>
              <a:gd name="connsiteY35" fmla="*/ 40844 h 342241"/>
              <a:gd name="connsiteX36" fmla="*/ 221135 w 964208"/>
              <a:gd name="connsiteY36" fmla="*/ 9888 h 342241"/>
              <a:gd name="connsiteX37" fmla="*/ 321147 w 964208"/>
              <a:gd name="connsiteY37" fmla="*/ 363 h 342241"/>
              <a:gd name="connsiteX0" fmla="*/ 321147 w 964208"/>
              <a:gd name="connsiteY0" fmla="*/ 363 h 342241"/>
              <a:gd name="connsiteX1" fmla="*/ 416397 w 964208"/>
              <a:gd name="connsiteY1" fmla="*/ 2744 h 342241"/>
              <a:gd name="connsiteX2" fmla="*/ 530697 w 964208"/>
              <a:gd name="connsiteY2" fmla="*/ 9888 h 342241"/>
              <a:gd name="connsiteX3" fmla="*/ 630710 w 964208"/>
              <a:gd name="connsiteY3" fmla="*/ 19413 h 342241"/>
              <a:gd name="connsiteX4" fmla="*/ 728341 w 964208"/>
              <a:gd name="connsiteY4" fmla="*/ 36082 h 342241"/>
              <a:gd name="connsiteX5" fmla="*/ 825972 w 964208"/>
              <a:gd name="connsiteY5" fmla="*/ 62275 h 342241"/>
              <a:gd name="connsiteX6" fmla="*/ 875978 w 964208"/>
              <a:gd name="connsiteY6" fmla="*/ 93232 h 342241"/>
              <a:gd name="connsiteX7" fmla="*/ 916459 w 964208"/>
              <a:gd name="connsiteY7" fmla="*/ 136094 h 342241"/>
              <a:gd name="connsiteX8" fmla="*/ 935510 w 964208"/>
              <a:gd name="connsiteY8" fmla="*/ 174194 h 342241"/>
              <a:gd name="connsiteX9" fmla="*/ 949798 w 964208"/>
              <a:gd name="connsiteY9" fmla="*/ 205150 h 342241"/>
              <a:gd name="connsiteX10" fmla="*/ 959323 w 964208"/>
              <a:gd name="connsiteY10" fmla="*/ 231344 h 342241"/>
              <a:gd name="connsiteX11" fmla="*/ 964084 w 964208"/>
              <a:gd name="connsiteY11" fmla="*/ 252775 h 342241"/>
              <a:gd name="connsiteX12" fmla="*/ 954560 w 964208"/>
              <a:gd name="connsiteY12" fmla="*/ 274206 h 342241"/>
              <a:gd name="connsiteX13" fmla="*/ 914079 w 964208"/>
              <a:gd name="connsiteY13" fmla="*/ 274206 h 342241"/>
              <a:gd name="connsiteX14" fmla="*/ 883122 w 964208"/>
              <a:gd name="connsiteY14" fmla="*/ 271825 h 342241"/>
              <a:gd name="connsiteX15" fmla="*/ 847404 w 964208"/>
              <a:gd name="connsiteY15" fmla="*/ 264682 h 342241"/>
              <a:gd name="connsiteX16" fmla="*/ 816448 w 964208"/>
              <a:gd name="connsiteY16" fmla="*/ 255156 h 342241"/>
              <a:gd name="connsiteX17" fmla="*/ 797396 w 964208"/>
              <a:gd name="connsiteY17" fmla="*/ 240869 h 342241"/>
              <a:gd name="connsiteX18" fmla="*/ 783109 w 964208"/>
              <a:gd name="connsiteY18" fmla="*/ 209913 h 342241"/>
              <a:gd name="connsiteX19" fmla="*/ 756916 w 964208"/>
              <a:gd name="connsiteY19" fmla="*/ 198007 h 342241"/>
              <a:gd name="connsiteX20" fmla="*/ 728341 w 964208"/>
              <a:gd name="connsiteY20" fmla="*/ 200389 h 342241"/>
              <a:gd name="connsiteX21" fmla="*/ 690241 w 964208"/>
              <a:gd name="connsiteY21" fmla="*/ 214677 h 342241"/>
              <a:gd name="connsiteX22" fmla="*/ 664047 w 964208"/>
              <a:gd name="connsiteY22" fmla="*/ 228963 h 342241"/>
              <a:gd name="connsiteX23" fmla="*/ 644997 w 964208"/>
              <a:gd name="connsiteY23" fmla="*/ 250394 h 342241"/>
              <a:gd name="connsiteX24" fmla="*/ 633091 w 964208"/>
              <a:gd name="connsiteY24" fmla="*/ 276588 h 342241"/>
              <a:gd name="connsiteX25" fmla="*/ 628329 w 964208"/>
              <a:gd name="connsiteY25" fmla="*/ 328975 h 342241"/>
              <a:gd name="connsiteX26" fmla="*/ 628961 w 964208"/>
              <a:gd name="connsiteY26" fmla="*/ 340971 h 342241"/>
              <a:gd name="connsiteX27" fmla="*/ 395495 w 964208"/>
              <a:gd name="connsiteY27" fmla="*/ 333738 h 342241"/>
              <a:gd name="connsiteX28" fmla="*/ 119204 w 964208"/>
              <a:gd name="connsiteY28" fmla="*/ 339678 h 342241"/>
              <a:gd name="connsiteX29" fmla="*/ 0 w 964208"/>
              <a:gd name="connsiteY29" fmla="*/ 342241 h 342241"/>
              <a:gd name="connsiteX30" fmla="*/ 773 w 964208"/>
              <a:gd name="connsiteY30" fmla="*/ 316771 h 342241"/>
              <a:gd name="connsiteX31" fmla="*/ 2060 w 964208"/>
              <a:gd name="connsiteY31" fmla="*/ 278969 h 342241"/>
              <a:gd name="connsiteX32" fmla="*/ 6822 w 964208"/>
              <a:gd name="connsiteY32" fmla="*/ 209913 h 342241"/>
              <a:gd name="connsiteX33" fmla="*/ 23491 w 964208"/>
              <a:gd name="connsiteY33" fmla="*/ 150382 h 342241"/>
              <a:gd name="connsiteX34" fmla="*/ 63972 w 964208"/>
              <a:gd name="connsiteY34" fmla="*/ 88469 h 342241"/>
              <a:gd name="connsiteX35" fmla="*/ 128266 w 964208"/>
              <a:gd name="connsiteY35" fmla="*/ 40844 h 342241"/>
              <a:gd name="connsiteX36" fmla="*/ 221135 w 964208"/>
              <a:gd name="connsiteY36" fmla="*/ 9888 h 342241"/>
              <a:gd name="connsiteX37" fmla="*/ 321147 w 964208"/>
              <a:gd name="connsiteY37" fmla="*/ 363 h 342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64208" h="342241">
                <a:moveTo>
                  <a:pt x="321147" y="363"/>
                </a:moveTo>
                <a:cubicBezTo>
                  <a:pt x="353691" y="-828"/>
                  <a:pt x="381472" y="1156"/>
                  <a:pt x="416397" y="2744"/>
                </a:cubicBezTo>
                <a:cubicBezTo>
                  <a:pt x="451322" y="4332"/>
                  <a:pt x="494978" y="7110"/>
                  <a:pt x="530697" y="9888"/>
                </a:cubicBezTo>
                <a:cubicBezTo>
                  <a:pt x="566416" y="12666"/>
                  <a:pt x="597769" y="15047"/>
                  <a:pt x="630710" y="19413"/>
                </a:cubicBezTo>
                <a:cubicBezTo>
                  <a:pt x="663651" y="23779"/>
                  <a:pt x="695797" y="28938"/>
                  <a:pt x="728341" y="36082"/>
                </a:cubicBezTo>
                <a:cubicBezTo>
                  <a:pt x="760885" y="43226"/>
                  <a:pt x="801366" y="52750"/>
                  <a:pt x="825972" y="62275"/>
                </a:cubicBezTo>
                <a:cubicBezTo>
                  <a:pt x="850578" y="71800"/>
                  <a:pt x="860897" y="80929"/>
                  <a:pt x="875978" y="93232"/>
                </a:cubicBezTo>
                <a:cubicBezTo>
                  <a:pt x="891059" y="105535"/>
                  <a:pt x="906537" y="122600"/>
                  <a:pt x="916459" y="136094"/>
                </a:cubicBezTo>
                <a:cubicBezTo>
                  <a:pt x="926381" y="149588"/>
                  <a:pt x="929954" y="162685"/>
                  <a:pt x="935510" y="174194"/>
                </a:cubicBezTo>
                <a:cubicBezTo>
                  <a:pt x="941067" y="185703"/>
                  <a:pt x="945829" y="195625"/>
                  <a:pt x="949798" y="205150"/>
                </a:cubicBezTo>
                <a:cubicBezTo>
                  <a:pt x="953767" y="214675"/>
                  <a:pt x="956942" y="223407"/>
                  <a:pt x="959323" y="231344"/>
                </a:cubicBezTo>
                <a:cubicBezTo>
                  <a:pt x="961704" y="239282"/>
                  <a:pt x="964878" y="245631"/>
                  <a:pt x="964084" y="252775"/>
                </a:cubicBezTo>
                <a:cubicBezTo>
                  <a:pt x="963290" y="259919"/>
                  <a:pt x="962894" y="270634"/>
                  <a:pt x="954560" y="274206"/>
                </a:cubicBezTo>
                <a:cubicBezTo>
                  <a:pt x="946226" y="277778"/>
                  <a:pt x="925985" y="274603"/>
                  <a:pt x="914079" y="274206"/>
                </a:cubicBezTo>
                <a:cubicBezTo>
                  <a:pt x="902173" y="273809"/>
                  <a:pt x="894234" y="273412"/>
                  <a:pt x="883122" y="271825"/>
                </a:cubicBezTo>
                <a:cubicBezTo>
                  <a:pt x="872010" y="270238"/>
                  <a:pt x="858516" y="267460"/>
                  <a:pt x="847404" y="264682"/>
                </a:cubicBezTo>
                <a:cubicBezTo>
                  <a:pt x="836292" y="261904"/>
                  <a:pt x="824783" y="259125"/>
                  <a:pt x="816448" y="255156"/>
                </a:cubicBezTo>
                <a:cubicBezTo>
                  <a:pt x="808113" y="251187"/>
                  <a:pt x="802952" y="248409"/>
                  <a:pt x="797396" y="240869"/>
                </a:cubicBezTo>
                <a:cubicBezTo>
                  <a:pt x="791840" y="233329"/>
                  <a:pt x="789856" y="217057"/>
                  <a:pt x="783109" y="209913"/>
                </a:cubicBezTo>
                <a:cubicBezTo>
                  <a:pt x="776362" y="202769"/>
                  <a:pt x="766044" y="199594"/>
                  <a:pt x="756916" y="198007"/>
                </a:cubicBezTo>
                <a:cubicBezTo>
                  <a:pt x="747788" y="196420"/>
                  <a:pt x="739454" y="197611"/>
                  <a:pt x="728341" y="200389"/>
                </a:cubicBezTo>
                <a:cubicBezTo>
                  <a:pt x="717229" y="203167"/>
                  <a:pt x="700957" y="209915"/>
                  <a:pt x="690241" y="214677"/>
                </a:cubicBezTo>
                <a:cubicBezTo>
                  <a:pt x="679525" y="219439"/>
                  <a:pt x="671588" y="223010"/>
                  <a:pt x="664047" y="228963"/>
                </a:cubicBezTo>
                <a:cubicBezTo>
                  <a:pt x="656506" y="234916"/>
                  <a:pt x="650156" y="242456"/>
                  <a:pt x="644997" y="250394"/>
                </a:cubicBezTo>
                <a:cubicBezTo>
                  <a:pt x="639838" y="258331"/>
                  <a:pt x="635869" y="263491"/>
                  <a:pt x="633091" y="276588"/>
                </a:cubicBezTo>
                <a:cubicBezTo>
                  <a:pt x="630313" y="289685"/>
                  <a:pt x="628726" y="312703"/>
                  <a:pt x="628329" y="328975"/>
                </a:cubicBezTo>
                <a:cubicBezTo>
                  <a:pt x="628540" y="332974"/>
                  <a:pt x="628750" y="336972"/>
                  <a:pt x="628961" y="340971"/>
                </a:cubicBezTo>
                <a:lnTo>
                  <a:pt x="395495" y="333738"/>
                </a:lnTo>
                <a:cubicBezTo>
                  <a:pt x="303383" y="333776"/>
                  <a:pt x="211294" y="336727"/>
                  <a:pt x="119204" y="339678"/>
                </a:cubicBezTo>
                <a:lnTo>
                  <a:pt x="0" y="342241"/>
                </a:lnTo>
                <a:cubicBezTo>
                  <a:pt x="258" y="333751"/>
                  <a:pt x="515" y="325261"/>
                  <a:pt x="773" y="316771"/>
                </a:cubicBezTo>
                <a:cubicBezTo>
                  <a:pt x="1103" y="303972"/>
                  <a:pt x="1465" y="290875"/>
                  <a:pt x="2060" y="278969"/>
                </a:cubicBezTo>
                <a:cubicBezTo>
                  <a:pt x="3250" y="255157"/>
                  <a:pt x="3250" y="231344"/>
                  <a:pt x="6822" y="209913"/>
                </a:cubicBezTo>
                <a:cubicBezTo>
                  <a:pt x="10394" y="188482"/>
                  <a:pt x="13966" y="170623"/>
                  <a:pt x="23491" y="150382"/>
                </a:cubicBezTo>
                <a:cubicBezTo>
                  <a:pt x="33016" y="130141"/>
                  <a:pt x="46510" y="106725"/>
                  <a:pt x="63972" y="88469"/>
                </a:cubicBezTo>
                <a:cubicBezTo>
                  <a:pt x="81434" y="70213"/>
                  <a:pt x="102072" y="53941"/>
                  <a:pt x="128266" y="40844"/>
                </a:cubicBezTo>
                <a:cubicBezTo>
                  <a:pt x="154460" y="27747"/>
                  <a:pt x="188988" y="16635"/>
                  <a:pt x="221135" y="9888"/>
                </a:cubicBezTo>
                <a:cubicBezTo>
                  <a:pt x="253282" y="3141"/>
                  <a:pt x="288603" y="1554"/>
                  <a:pt x="321147" y="363"/>
                </a:cubicBezTo>
                <a:close/>
              </a:path>
            </a:pathLst>
          </a:custGeom>
          <a:solidFill>
            <a:srgbClr val="BEE1F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5" name="任意多边形 44"/>
          <p:cNvSpPr/>
          <p:nvPr/>
        </p:nvSpPr>
        <p:spPr>
          <a:xfrm>
            <a:off x="6103938" y="4081463"/>
            <a:ext cx="660400" cy="192087"/>
          </a:xfrm>
          <a:custGeom>
            <a:avLst/>
            <a:gdLst>
              <a:gd name="connsiteX0" fmla="*/ 399476 w 661012"/>
              <a:gd name="connsiteY0" fmla="*/ 3 h 192202"/>
              <a:gd name="connsiteX1" fmla="*/ 592453 w 661012"/>
              <a:gd name="connsiteY1" fmla="*/ 5536 h 192202"/>
              <a:gd name="connsiteX2" fmla="*/ 635525 w 661012"/>
              <a:gd name="connsiteY2" fmla="*/ 6771 h 192202"/>
              <a:gd name="connsiteX3" fmla="*/ 637124 w 661012"/>
              <a:gd name="connsiteY3" fmla="*/ 37153 h 192202"/>
              <a:gd name="connsiteX4" fmla="*/ 646648 w 661012"/>
              <a:gd name="connsiteY4" fmla="*/ 75253 h 192202"/>
              <a:gd name="connsiteX5" fmla="*/ 651412 w 661012"/>
              <a:gd name="connsiteY5" fmla="*/ 103828 h 192202"/>
              <a:gd name="connsiteX6" fmla="*/ 658555 w 661012"/>
              <a:gd name="connsiteY6" fmla="*/ 132404 h 192202"/>
              <a:gd name="connsiteX7" fmla="*/ 660936 w 661012"/>
              <a:gd name="connsiteY7" fmla="*/ 163359 h 192202"/>
              <a:gd name="connsiteX8" fmla="*/ 656174 w 661012"/>
              <a:gd name="connsiteY8" fmla="*/ 163359 h 192202"/>
              <a:gd name="connsiteX9" fmla="*/ 544255 w 661012"/>
              <a:gd name="connsiteY9" fmla="*/ 187172 h 192202"/>
              <a:gd name="connsiteX10" fmla="*/ 415668 w 661012"/>
              <a:gd name="connsiteY10" fmla="*/ 191934 h 192202"/>
              <a:gd name="connsiteX11" fmla="*/ 277555 w 661012"/>
              <a:gd name="connsiteY11" fmla="*/ 182409 h 192202"/>
              <a:gd name="connsiteX12" fmla="*/ 189449 w 661012"/>
              <a:gd name="connsiteY12" fmla="*/ 170503 h 192202"/>
              <a:gd name="connsiteX13" fmla="*/ 94199 w 661012"/>
              <a:gd name="connsiteY13" fmla="*/ 158597 h 192202"/>
              <a:gd name="connsiteX14" fmla="*/ 8474 w 661012"/>
              <a:gd name="connsiteY14" fmla="*/ 122878 h 192202"/>
              <a:gd name="connsiteX15" fmla="*/ 2868 w 661012"/>
              <a:gd name="connsiteY15" fmla="*/ 70491 h 192202"/>
              <a:gd name="connsiteX16" fmla="*/ 6093 w 661012"/>
              <a:gd name="connsiteY16" fmla="*/ 15722 h 192202"/>
              <a:gd name="connsiteX17" fmla="*/ 6330 w 661012"/>
              <a:gd name="connsiteY17" fmla="*/ 7912 h 192202"/>
              <a:gd name="connsiteX18" fmla="*/ 399476 w 661012"/>
              <a:gd name="connsiteY18" fmla="*/ 3 h 192202"/>
              <a:gd name="connsiteX0" fmla="*/ 399476 w 661012"/>
              <a:gd name="connsiteY0" fmla="*/ 3 h 192202"/>
              <a:gd name="connsiteX1" fmla="*/ 592453 w 661012"/>
              <a:gd name="connsiteY1" fmla="*/ 5536 h 192202"/>
              <a:gd name="connsiteX2" fmla="*/ 635525 w 661012"/>
              <a:gd name="connsiteY2" fmla="*/ 6771 h 192202"/>
              <a:gd name="connsiteX3" fmla="*/ 637124 w 661012"/>
              <a:gd name="connsiteY3" fmla="*/ 37153 h 192202"/>
              <a:gd name="connsiteX4" fmla="*/ 646648 w 661012"/>
              <a:gd name="connsiteY4" fmla="*/ 75253 h 192202"/>
              <a:gd name="connsiteX5" fmla="*/ 651412 w 661012"/>
              <a:gd name="connsiteY5" fmla="*/ 103828 h 192202"/>
              <a:gd name="connsiteX6" fmla="*/ 658555 w 661012"/>
              <a:gd name="connsiteY6" fmla="*/ 132404 h 192202"/>
              <a:gd name="connsiteX7" fmla="*/ 660936 w 661012"/>
              <a:gd name="connsiteY7" fmla="*/ 163359 h 192202"/>
              <a:gd name="connsiteX8" fmla="*/ 656174 w 661012"/>
              <a:gd name="connsiteY8" fmla="*/ 163359 h 192202"/>
              <a:gd name="connsiteX9" fmla="*/ 544255 w 661012"/>
              <a:gd name="connsiteY9" fmla="*/ 187172 h 192202"/>
              <a:gd name="connsiteX10" fmla="*/ 415668 w 661012"/>
              <a:gd name="connsiteY10" fmla="*/ 191934 h 192202"/>
              <a:gd name="connsiteX11" fmla="*/ 277555 w 661012"/>
              <a:gd name="connsiteY11" fmla="*/ 182409 h 192202"/>
              <a:gd name="connsiteX12" fmla="*/ 189449 w 661012"/>
              <a:gd name="connsiteY12" fmla="*/ 170503 h 192202"/>
              <a:gd name="connsiteX13" fmla="*/ 94199 w 661012"/>
              <a:gd name="connsiteY13" fmla="*/ 158597 h 192202"/>
              <a:gd name="connsiteX14" fmla="*/ 8474 w 661012"/>
              <a:gd name="connsiteY14" fmla="*/ 163360 h 192202"/>
              <a:gd name="connsiteX15" fmla="*/ 2868 w 661012"/>
              <a:gd name="connsiteY15" fmla="*/ 70491 h 192202"/>
              <a:gd name="connsiteX16" fmla="*/ 6093 w 661012"/>
              <a:gd name="connsiteY16" fmla="*/ 15722 h 192202"/>
              <a:gd name="connsiteX17" fmla="*/ 6330 w 661012"/>
              <a:gd name="connsiteY17" fmla="*/ 7912 h 192202"/>
              <a:gd name="connsiteX18" fmla="*/ 399476 w 661012"/>
              <a:gd name="connsiteY18" fmla="*/ 3 h 192202"/>
              <a:gd name="connsiteX0" fmla="*/ 399476 w 661012"/>
              <a:gd name="connsiteY0" fmla="*/ 3 h 192202"/>
              <a:gd name="connsiteX1" fmla="*/ 592453 w 661012"/>
              <a:gd name="connsiteY1" fmla="*/ 5536 h 192202"/>
              <a:gd name="connsiteX2" fmla="*/ 635525 w 661012"/>
              <a:gd name="connsiteY2" fmla="*/ 6771 h 192202"/>
              <a:gd name="connsiteX3" fmla="*/ 641887 w 661012"/>
              <a:gd name="connsiteY3" fmla="*/ 34772 h 192202"/>
              <a:gd name="connsiteX4" fmla="*/ 646648 w 661012"/>
              <a:gd name="connsiteY4" fmla="*/ 75253 h 192202"/>
              <a:gd name="connsiteX5" fmla="*/ 651412 w 661012"/>
              <a:gd name="connsiteY5" fmla="*/ 103828 h 192202"/>
              <a:gd name="connsiteX6" fmla="*/ 658555 w 661012"/>
              <a:gd name="connsiteY6" fmla="*/ 132404 h 192202"/>
              <a:gd name="connsiteX7" fmla="*/ 660936 w 661012"/>
              <a:gd name="connsiteY7" fmla="*/ 163359 h 192202"/>
              <a:gd name="connsiteX8" fmla="*/ 656174 w 661012"/>
              <a:gd name="connsiteY8" fmla="*/ 163359 h 192202"/>
              <a:gd name="connsiteX9" fmla="*/ 544255 w 661012"/>
              <a:gd name="connsiteY9" fmla="*/ 187172 h 192202"/>
              <a:gd name="connsiteX10" fmla="*/ 415668 w 661012"/>
              <a:gd name="connsiteY10" fmla="*/ 191934 h 192202"/>
              <a:gd name="connsiteX11" fmla="*/ 277555 w 661012"/>
              <a:gd name="connsiteY11" fmla="*/ 182409 h 192202"/>
              <a:gd name="connsiteX12" fmla="*/ 189449 w 661012"/>
              <a:gd name="connsiteY12" fmla="*/ 170503 h 192202"/>
              <a:gd name="connsiteX13" fmla="*/ 94199 w 661012"/>
              <a:gd name="connsiteY13" fmla="*/ 158597 h 192202"/>
              <a:gd name="connsiteX14" fmla="*/ 8474 w 661012"/>
              <a:gd name="connsiteY14" fmla="*/ 163360 h 192202"/>
              <a:gd name="connsiteX15" fmla="*/ 2868 w 661012"/>
              <a:gd name="connsiteY15" fmla="*/ 70491 h 192202"/>
              <a:gd name="connsiteX16" fmla="*/ 6093 w 661012"/>
              <a:gd name="connsiteY16" fmla="*/ 15722 h 192202"/>
              <a:gd name="connsiteX17" fmla="*/ 6330 w 661012"/>
              <a:gd name="connsiteY17" fmla="*/ 7912 h 192202"/>
              <a:gd name="connsiteX18" fmla="*/ 399476 w 661012"/>
              <a:gd name="connsiteY18" fmla="*/ 3 h 19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1012" h="192202">
                <a:moveTo>
                  <a:pt x="399476" y="3"/>
                </a:moveTo>
                <a:cubicBezTo>
                  <a:pt x="463412" y="-95"/>
                  <a:pt x="527932" y="2721"/>
                  <a:pt x="592453" y="5536"/>
                </a:cubicBezTo>
                <a:lnTo>
                  <a:pt x="635525" y="6771"/>
                </a:lnTo>
                <a:lnTo>
                  <a:pt x="641887" y="34772"/>
                </a:lnTo>
                <a:cubicBezTo>
                  <a:pt x="643871" y="48663"/>
                  <a:pt x="645061" y="63744"/>
                  <a:pt x="646648" y="75253"/>
                </a:cubicBezTo>
                <a:cubicBezTo>
                  <a:pt x="648235" y="86762"/>
                  <a:pt x="649428" y="94303"/>
                  <a:pt x="651412" y="103828"/>
                </a:cubicBezTo>
                <a:cubicBezTo>
                  <a:pt x="653397" y="113353"/>
                  <a:pt x="656968" y="122482"/>
                  <a:pt x="658555" y="132404"/>
                </a:cubicBezTo>
                <a:cubicBezTo>
                  <a:pt x="660142" y="142326"/>
                  <a:pt x="661333" y="158200"/>
                  <a:pt x="660936" y="163359"/>
                </a:cubicBezTo>
                <a:cubicBezTo>
                  <a:pt x="660539" y="168518"/>
                  <a:pt x="656174" y="163359"/>
                  <a:pt x="656174" y="163359"/>
                </a:cubicBezTo>
                <a:cubicBezTo>
                  <a:pt x="636727" y="167328"/>
                  <a:pt x="584339" y="182410"/>
                  <a:pt x="544255" y="187172"/>
                </a:cubicBezTo>
                <a:cubicBezTo>
                  <a:pt x="504171" y="191934"/>
                  <a:pt x="460118" y="192728"/>
                  <a:pt x="415668" y="191934"/>
                </a:cubicBezTo>
                <a:cubicBezTo>
                  <a:pt x="371218" y="191140"/>
                  <a:pt x="315258" y="185981"/>
                  <a:pt x="277555" y="182409"/>
                </a:cubicBezTo>
                <a:cubicBezTo>
                  <a:pt x="239852" y="178837"/>
                  <a:pt x="189449" y="170503"/>
                  <a:pt x="189449" y="170503"/>
                </a:cubicBezTo>
                <a:cubicBezTo>
                  <a:pt x="158890" y="166534"/>
                  <a:pt x="124361" y="159787"/>
                  <a:pt x="94199" y="158597"/>
                </a:cubicBezTo>
                <a:cubicBezTo>
                  <a:pt x="64037" y="157407"/>
                  <a:pt x="23696" y="178044"/>
                  <a:pt x="8474" y="163360"/>
                </a:cubicBezTo>
                <a:cubicBezTo>
                  <a:pt x="-6748" y="148676"/>
                  <a:pt x="3265" y="95097"/>
                  <a:pt x="2868" y="70491"/>
                </a:cubicBezTo>
                <a:cubicBezTo>
                  <a:pt x="2471" y="45885"/>
                  <a:pt x="5159" y="37153"/>
                  <a:pt x="6093" y="15722"/>
                </a:cubicBezTo>
                <a:lnTo>
                  <a:pt x="6330" y="7912"/>
                </a:lnTo>
                <a:lnTo>
                  <a:pt x="399476" y="3"/>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3" name="任意多边形 62"/>
          <p:cNvSpPr/>
          <p:nvPr/>
        </p:nvSpPr>
        <p:spPr>
          <a:xfrm>
            <a:off x="6032500" y="2022475"/>
            <a:ext cx="993775" cy="342900"/>
          </a:xfrm>
          <a:custGeom>
            <a:avLst/>
            <a:gdLst>
              <a:gd name="connsiteX0" fmla="*/ 321147 w 995041"/>
              <a:gd name="connsiteY0" fmla="*/ 363 h 342241"/>
              <a:gd name="connsiteX1" fmla="*/ 416397 w 995041"/>
              <a:gd name="connsiteY1" fmla="*/ 2744 h 342241"/>
              <a:gd name="connsiteX2" fmla="*/ 530697 w 995041"/>
              <a:gd name="connsiteY2" fmla="*/ 9888 h 342241"/>
              <a:gd name="connsiteX3" fmla="*/ 630710 w 995041"/>
              <a:gd name="connsiteY3" fmla="*/ 19413 h 342241"/>
              <a:gd name="connsiteX4" fmla="*/ 728341 w 995041"/>
              <a:gd name="connsiteY4" fmla="*/ 36082 h 342241"/>
              <a:gd name="connsiteX5" fmla="*/ 825972 w 995041"/>
              <a:gd name="connsiteY5" fmla="*/ 62275 h 342241"/>
              <a:gd name="connsiteX6" fmla="*/ 890266 w 995041"/>
              <a:gd name="connsiteY6" fmla="*/ 95613 h 342241"/>
              <a:gd name="connsiteX7" fmla="*/ 940272 w 995041"/>
              <a:gd name="connsiteY7" fmla="*/ 145619 h 342241"/>
              <a:gd name="connsiteX8" fmla="*/ 971229 w 995041"/>
              <a:gd name="connsiteY8" fmla="*/ 186100 h 342241"/>
              <a:gd name="connsiteX9" fmla="*/ 985516 w 995041"/>
              <a:gd name="connsiteY9" fmla="*/ 212294 h 342241"/>
              <a:gd name="connsiteX10" fmla="*/ 995041 w 995041"/>
              <a:gd name="connsiteY10" fmla="*/ 231344 h 342241"/>
              <a:gd name="connsiteX11" fmla="*/ 985516 w 995041"/>
              <a:gd name="connsiteY11" fmla="*/ 248013 h 342241"/>
              <a:gd name="connsiteX12" fmla="*/ 954560 w 995041"/>
              <a:gd name="connsiteY12" fmla="*/ 262300 h 342241"/>
              <a:gd name="connsiteX13" fmla="*/ 914079 w 995041"/>
              <a:gd name="connsiteY13" fmla="*/ 262300 h 342241"/>
              <a:gd name="connsiteX14" fmla="*/ 883122 w 995041"/>
              <a:gd name="connsiteY14" fmla="*/ 262300 h 342241"/>
              <a:gd name="connsiteX15" fmla="*/ 852166 w 995041"/>
              <a:gd name="connsiteY15" fmla="*/ 257538 h 342241"/>
              <a:gd name="connsiteX16" fmla="*/ 823591 w 995041"/>
              <a:gd name="connsiteY16" fmla="*/ 243250 h 342241"/>
              <a:gd name="connsiteX17" fmla="*/ 804541 w 995041"/>
              <a:gd name="connsiteY17" fmla="*/ 224200 h 342241"/>
              <a:gd name="connsiteX18" fmla="*/ 787872 w 995041"/>
              <a:gd name="connsiteY18" fmla="*/ 207532 h 342241"/>
              <a:gd name="connsiteX19" fmla="*/ 756916 w 995041"/>
              <a:gd name="connsiteY19" fmla="*/ 205151 h 342241"/>
              <a:gd name="connsiteX20" fmla="*/ 728341 w 995041"/>
              <a:gd name="connsiteY20" fmla="*/ 207532 h 342241"/>
              <a:gd name="connsiteX21" fmla="*/ 690241 w 995041"/>
              <a:gd name="connsiteY21" fmla="*/ 212295 h 342241"/>
              <a:gd name="connsiteX22" fmla="*/ 664047 w 995041"/>
              <a:gd name="connsiteY22" fmla="*/ 228963 h 342241"/>
              <a:gd name="connsiteX23" fmla="*/ 644997 w 995041"/>
              <a:gd name="connsiteY23" fmla="*/ 250394 h 342241"/>
              <a:gd name="connsiteX24" fmla="*/ 633091 w 995041"/>
              <a:gd name="connsiteY24" fmla="*/ 276588 h 342241"/>
              <a:gd name="connsiteX25" fmla="*/ 628329 w 995041"/>
              <a:gd name="connsiteY25" fmla="*/ 328975 h 342241"/>
              <a:gd name="connsiteX26" fmla="*/ 628961 w 995041"/>
              <a:gd name="connsiteY26" fmla="*/ 340971 h 342241"/>
              <a:gd name="connsiteX27" fmla="*/ 395495 w 995041"/>
              <a:gd name="connsiteY27" fmla="*/ 333738 h 342241"/>
              <a:gd name="connsiteX28" fmla="*/ 119204 w 995041"/>
              <a:gd name="connsiteY28" fmla="*/ 339678 h 342241"/>
              <a:gd name="connsiteX29" fmla="*/ 0 w 995041"/>
              <a:gd name="connsiteY29" fmla="*/ 342241 h 342241"/>
              <a:gd name="connsiteX30" fmla="*/ 773 w 995041"/>
              <a:gd name="connsiteY30" fmla="*/ 316771 h 342241"/>
              <a:gd name="connsiteX31" fmla="*/ 2060 w 995041"/>
              <a:gd name="connsiteY31" fmla="*/ 278969 h 342241"/>
              <a:gd name="connsiteX32" fmla="*/ 6822 w 995041"/>
              <a:gd name="connsiteY32" fmla="*/ 209913 h 342241"/>
              <a:gd name="connsiteX33" fmla="*/ 23491 w 995041"/>
              <a:gd name="connsiteY33" fmla="*/ 150382 h 342241"/>
              <a:gd name="connsiteX34" fmla="*/ 63972 w 995041"/>
              <a:gd name="connsiteY34" fmla="*/ 88469 h 342241"/>
              <a:gd name="connsiteX35" fmla="*/ 128266 w 995041"/>
              <a:gd name="connsiteY35" fmla="*/ 40844 h 342241"/>
              <a:gd name="connsiteX36" fmla="*/ 221135 w 995041"/>
              <a:gd name="connsiteY36" fmla="*/ 9888 h 342241"/>
              <a:gd name="connsiteX37" fmla="*/ 321147 w 995041"/>
              <a:gd name="connsiteY37" fmla="*/ 363 h 342241"/>
              <a:gd name="connsiteX0" fmla="*/ 321147 w 995041"/>
              <a:gd name="connsiteY0" fmla="*/ 363 h 342241"/>
              <a:gd name="connsiteX1" fmla="*/ 416397 w 995041"/>
              <a:gd name="connsiteY1" fmla="*/ 2744 h 342241"/>
              <a:gd name="connsiteX2" fmla="*/ 530697 w 995041"/>
              <a:gd name="connsiteY2" fmla="*/ 9888 h 342241"/>
              <a:gd name="connsiteX3" fmla="*/ 630710 w 995041"/>
              <a:gd name="connsiteY3" fmla="*/ 19413 h 342241"/>
              <a:gd name="connsiteX4" fmla="*/ 728341 w 995041"/>
              <a:gd name="connsiteY4" fmla="*/ 36082 h 342241"/>
              <a:gd name="connsiteX5" fmla="*/ 825972 w 995041"/>
              <a:gd name="connsiteY5" fmla="*/ 62275 h 342241"/>
              <a:gd name="connsiteX6" fmla="*/ 890266 w 995041"/>
              <a:gd name="connsiteY6" fmla="*/ 95613 h 342241"/>
              <a:gd name="connsiteX7" fmla="*/ 940272 w 995041"/>
              <a:gd name="connsiteY7" fmla="*/ 145619 h 342241"/>
              <a:gd name="connsiteX8" fmla="*/ 971229 w 995041"/>
              <a:gd name="connsiteY8" fmla="*/ 186100 h 342241"/>
              <a:gd name="connsiteX9" fmla="*/ 985516 w 995041"/>
              <a:gd name="connsiteY9" fmla="*/ 212294 h 342241"/>
              <a:gd name="connsiteX10" fmla="*/ 995041 w 995041"/>
              <a:gd name="connsiteY10" fmla="*/ 231344 h 342241"/>
              <a:gd name="connsiteX11" fmla="*/ 985516 w 995041"/>
              <a:gd name="connsiteY11" fmla="*/ 248013 h 342241"/>
              <a:gd name="connsiteX12" fmla="*/ 954560 w 995041"/>
              <a:gd name="connsiteY12" fmla="*/ 262300 h 342241"/>
              <a:gd name="connsiteX13" fmla="*/ 914079 w 995041"/>
              <a:gd name="connsiteY13" fmla="*/ 262300 h 342241"/>
              <a:gd name="connsiteX14" fmla="*/ 883122 w 995041"/>
              <a:gd name="connsiteY14" fmla="*/ 262300 h 342241"/>
              <a:gd name="connsiteX15" fmla="*/ 852166 w 995041"/>
              <a:gd name="connsiteY15" fmla="*/ 257538 h 342241"/>
              <a:gd name="connsiteX16" fmla="*/ 823591 w 995041"/>
              <a:gd name="connsiteY16" fmla="*/ 243250 h 342241"/>
              <a:gd name="connsiteX17" fmla="*/ 804541 w 995041"/>
              <a:gd name="connsiteY17" fmla="*/ 224200 h 342241"/>
              <a:gd name="connsiteX18" fmla="*/ 787872 w 995041"/>
              <a:gd name="connsiteY18" fmla="*/ 207532 h 342241"/>
              <a:gd name="connsiteX19" fmla="*/ 756916 w 995041"/>
              <a:gd name="connsiteY19" fmla="*/ 205151 h 342241"/>
              <a:gd name="connsiteX20" fmla="*/ 728341 w 995041"/>
              <a:gd name="connsiteY20" fmla="*/ 207532 h 342241"/>
              <a:gd name="connsiteX21" fmla="*/ 690241 w 995041"/>
              <a:gd name="connsiteY21" fmla="*/ 214677 h 342241"/>
              <a:gd name="connsiteX22" fmla="*/ 664047 w 995041"/>
              <a:gd name="connsiteY22" fmla="*/ 228963 h 342241"/>
              <a:gd name="connsiteX23" fmla="*/ 644997 w 995041"/>
              <a:gd name="connsiteY23" fmla="*/ 250394 h 342241"/>
              <a:gd name="connsiteX24" fmla="*/ 633091 w 995041"/>
              <a:gd name="connsiteY24" fmla="*/ 276588 h 342241"/>
              <a:gd name="connsiteX25" fmla="*/ 628329 w 995041"/>
              <a:gd name="connsiteY25" fmla="*/ 328975 h 342241"/>
              <a:gd name="connsiteX26" fmla="*/ 628961 w 995041"/>
              <a:gd name="connsiteY26" fmla="*/ 340971 h 342241"/>
              <a:gd name="connsiteX27" fmla="*/ 395495 w 995041"/>
              <a:gd name="connsiteY27" fmla="*/ 333738 h 342241"/>
              <a:gd name="connsiteX28" fmla="*/ 119204 w 995041"/>
              <a:gd name="connsiteY28" fmla="*/ 339678 h 342241"/>
              <a:gd name="connsiteX29" fmla="*/ 0 w 995041"/>
              <a:gd name="connsiteY29" fmla="*/ 342241 h 342241"/>
              <a:gd name="connsiteX30" fmla="*/ 773 w 995041"/>
              <a:gd name="connsiteY30" fmla="*/ 316771 h 342241"/>
              <a:gd name="connsiteX31" fmla="*/ 2060 w 995041"/>
              <a:gd name="connsiteY31" fmla="*/ 278969 h 342241"/>
              <a:gd name="connsiteX32" fmla="*/ 6822 w 995041"/>
              <a:gd name="connsiteY32" fmla="*/ 209913 h 342241"/>
              <a:gd name="connsiteX33" fmla="*/ 23491 w 995041"/>
              <a:gd name="connsiteY33" fmla="*/ 150382 h 342241"/>
              <a:gd name="connsiteX34" fmla="*/ 63972 w 995041"/>
              <a:gd name="connsiteY34" fmla="*/ 88469 h 342241"/>
              <a:gd name="connsiteX35" fmla="*/ 128266 w 995041"/>
              <a:gd name="connsiteY35" fmla="*/ 40844 h 342241"/>
              <a:gd name="connsiteX36" fmla="*/ 221135 w 995041"/>
              <a:gd name="connsiteY36" fmla="*/ 9888 h 342241"/>
              <a:gd name="connsiteX37" fmla="*/ 321147 w 995041"/>
              <a:gd name="connsiteY37" fmla="*/ 363 h 342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5041" h="342241">
                <a:moveTo>
                  <a:pt x="321147" y="363"/>
                </a:moveTo>
                <a:cubicBezTo>
                  <a:pt x="353691" y="-828"/>
                  <a:pt x="381472" y="1156"/>
                  <a:pt x="416397" y="2744"/>
                </a:cubicBezTo>
                <a:cubicBezTo>
                  <a:pt x="451322" y="4332"/>
                  <a:pt x="494978" y="7110"/>
                  <a:pt x="530697" y="9888"/>
                </a:cubicBezTo>
                <a:cubicBezTo>
                  <a:pt x="566416" y="12666"/>
                  <a:pt x="597769" y="15047"/>
                  <a:pt x="630710" y="19413"/>
                </a:cubicBezTo>
                <a:cubicBezTo>
                  <a:pt x="663651" y="23779"/>
                  <a:pt x="695797" y="28938"/>
                  <a:pt x="728341" y="36082"/>
                </a:cubicBezTo>
                <a:cubicBezTo>
                  <a:pt x="760885" y="43226"/>
                  <a:pt x="798985" y="52353"/>
                  <a:pt x="825972" y="62275"/>
                </a:cubicBezTo>
                <a:cubicBezTo>
                  <a:pt x="852959" y="72197"/>
                  <a:pt x="871216" y="81722"/>
                  <a:pt x="890266" y="95613"/>
                </a:cubicBezTo>
                <a:cubicBezTo>
                  <a:pt x="909316" y="109504"/>
                  <a:pt x="926778" y="130538"/>
                  <a:pt x="940272" y="145619"/>
                </a:cubicBezTo>
                <a:cubicBezTo>
                  <a:pt x="953766" y="160700"/>
                  <a:pt x="963688" y="174987"/>
                  <a:pt x="971229" y="186100"/>
                </a:cubicBezTo>
                <a:cubicBezTo>
                  <a:pt x="978770" y="197212"/>
                  <a:pt x="981547" y="204753"/>
                  <a:pt x="985516" y="212294"/>
                </a:cubicBezTo>
                <a:cubicBezTo>
                  <a:pt x="989485" y="219835"/>
                  <a:pt x="995041" y="225391"/>
                  <a:pt x="995041" y="231344"/>
                </a:cubicBezTo>
                <a:cubicBezTo>
                  <a:pt x="995041" y="237297"/>
                  <a:pt x="992263" y="242854"/>
                  <a:pt x="985516" y="248013"/>
                </a:cubicBezTo>
                <a:cubicBezTo>
                  <a:pt x="978769" y="253172"/>
                  <a:pt x="966466" y="259919"/>
                  <a:pt x="954560" y="262300"/>
                </a:cubicBezTo>
                <a:cubicBezTo>
                  <a:pt x="942654" y="264681"/>
                  <a:pt x="914079" y="262300"/>
                  <a:pt x="914079" y="262300"/>
                </a:cubicBezTo>
                <a:cubicBezTo>
                  <a:pt x="902173" y="262300"/>
                  <a:pt x="893441" y="263094"/>
                  <a:pt x="883122" y="262300"/>
                </a:cubicBezTo>
                <a:cubicBezTo>
                  <a:pt x="872803" y="261506"/>
                  <a:pt x="862088" y="260713"/>
                  <a:pt x="852166" y="257538"/>
                </a:cubicBezTo>
                <a:cubicBezTo>
                  <a:pt x="842244" y="254363"/>
                  <a:pt x="831529" y="248806"/>
                  <a:pt x="823591" y="243250"/>
                </a:cubicBezTo>
                <a:cubicBezTo>
                  <a:pt x="815654" y="237694"/>
                  <a:pt x="804541" y="224200"/>
                  <a:pt x="804541" y="224200"/>
                </a:cubicBezTo>
                <a:cubicBezTo>
                  <a:pt x="798588" y="218247"/>
                  <a:pt x="795809" y="210707"/>
                  <a:pt x="787872" y="207532"/>
                </a:cubicBezTo>
                <a:cubicBezTo>
                  <a:pt x="779935" y="204357"/>
                  <a:pt x="756916" y="205151"/>
                  <a:pt x="756916" y="205151"/>
                </a:cubicBezTo>
                <a:cubicBezTo>
                  <a:pt x="746994" y="205151"/>
                  <a:pt x="739453" y="205944"/>
                  <a:pt x="728341" y="207532"/>
                </a:cubicBezTo>
                <a:cubicBezTo>
                  <a:pt x="717229" y="209120"/>
                  <a:pt x="700957" y="211105"/>
                  <a:pt x="690241" y="214677"/>
                </a:cubicBezTo>
                <a:cubicBezTo>
                  <a:pt x="679525" y="218249"/>
                  <a:pt x="671588" y="223010"/>
                  <a:pt x="664047" y="228963"/>
                </a:cubicBezTo>
                <a:cubicBezTo>
                  <a:pt x="656506" y="234916"/>
                  <a:pt x="650156" y="242456"/>
                  <a:pt x="644997" y="250394"/>
                </a:cubicBezTo>
                <a:cubicBezTo>
                  <a:pt x="639838" y="258331"/>
                  <a:pt x="635869" y="263491"/>
                  <a:pt x="633091" y="276588"/>
                </a:cubicBezTo>
                <a:cubicBezTo>
                  <a:pt x="630313" y="289685"/>
                  <a:pt x="628726" y="312703"/>
                  <a:pt x="628329" y="328975"/>
                </a:cubicBezTo>
                <a:cubicBezTo>
                  <a:pt x="628540" y="332974"/>
                  <a:pt x="628750" y="336972"/>
                  <a:pt x="628961" y="340971"/>
                </a:cubicBezTo>
                <a:lnTo>
                  <a:pt x="395495" y="333738"/>
                </a:lnTo>
                <a:cubicBezTo>
                  <a:pt x="303383" y="333776"/>
                  <a:pt x="211294" y="336727"/>
                  <a:pt x="119204" y="339678"/>
                </a:cubicBezTo>
                <a:lnTo>
                  <a:pt x="0" y="342241"/>
                </a:lnTo>
                <a:cubicBezTo>
                  <a:pt x="258" y="333751"/>
                  <a:pt x="515" y="325261"/>
                  <a:pt x="773" y="316771"/>
                </a:cubicBezTo>
                <a:cubicBezTo>
                  <a:pt x="1103" y="303972"/>
                  <a:pt x="1465" y="290875"/>
                  <a:pt x="2060" y="278969"/>
                </a:cubicBezTo>
                <a:cubicBezTo>
                  <a:pt x="3250" y="255157"/>
                  <a:pt x="3250" y="231344"/>
                  <a:pt x="6822" y="209913"/>
                </a:cubicBezTo>
                <a:cubicBezTo>
                  <a:pt x="10394" y="188482"/>
                  <a:pt x="13966" y="170623"/>
                  <a:pt x="23491" y="150382"/>
                </a:cubicBezTo>
                <a:cubicBezTo>
                  <a:pt x="33016" y="130141"/>
                  <a:pt x="46510" y="106725"/>
                  <a:pt x="63972" y="88469"/>
                </a:cubicBezTo>
                <a:cubicBezTo>
                  <a:pt x="81434" y="70213"/>
                  <a:pt x="102072" y="53941"/>
                  <a:pt x="128266" y="40844"/>
                </a:cubicBezTo>
                <a:cubicBezTo>
                  <a:pt x="154460" y="27747"/>
                  <a:pt x="188988" y="16635"/>
                  <a:pt x="221135" y="9888"/>
                </a:cubicBezTo>
                <a:cubicBezTo>
                  <a:pt x="253282" y="3141"/>
                  <a:pt x="288603" y="1554"/>
                  <a:pt x="321147" y="363"/>
                </a:cubicBezTo>
                <a:close/>
              </a:path>
            </a:pathLst>
          </a:custGeom>
          <a:solidFill>
            <a:srgbClr val="BEE1F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4" name="任意多边形 63"/>
          <p:cNvSpPr/>
          <p:nvPr/>
        </p:nvSpPr>
        <p:spPr>
          <a:xfrm>
            <a:off x="6026150" y="2357438"/>
            <a:ext cx="661988" cy="193675"/>
          </a:xfrm>
          <a:custGeom>
            <a:avLst/>
            <a:gdLst>
              <a:gd name="connsiteX0" fmla="*/ 399476 w 661012"/>
              <a:gd name="connsiteY0" fmla="*/ 3 h 192202"/>
              <a:gd name="connsiteX1" fmla="*/ 592453 w 661012"/>
              <a:gd name="connsiteY1" fmla="*/ 5536 h 192202"/>
              <a:gd name="connsiteX2" fmla="*/ 635525 w 661012"/>
              <a:gd name="connsiteY2" fmla="*/ 6771 h 192202"/>
              <a:gd name="connsiteX3" fmla="*/ 637124 w 661012"/>
              <a:gd name="connsiteY3" fmla="*/ 37153 h 192202"/>
              <a:gd name="connsiteX4" fmla="*/ 646648 w 661012"/>
              <a:gd name="connsiteY4" fmla="*/ 75253 h 192202"/>
              <a:gd name="connsiteX5" fmla="*/ 651412 w 661012"/>
              <a:gd name="connsiteY5" fmla="*/ 103828 h 192202"/>
              <a:gd name="connsiteX6" fmla="*/ 658555 w 661012"/>
              <a:gd name="connsiteY6" fmla="*/ 132404 h 192202"/>
              <a:gd name="connsiteX7" fmla="*/ 660936 w 661012"/>
              <a:gd name="connsiteY7" fmla="*/ 163359 h 192202"/>
              <a:gd name="connsiteX8" fmla="*/ 656174 w 661012"/>
              <a:gd name="connsiteY8" fmla="*/ 163359 h 192202"/>
              <a:gd name="connsiteX9" fmla="*/ 544255 w 661012"/>
              <a:gd name="connsiteY9" fmla="*/ 187172 h 192202"/>
              <a:gd name="connsiteX10" fmla="*/ 415668 w 661012"/>
              <a:gd name="connsiteY10" fmla="*/ 191934 h 192202"/>
              <a:gd name="connsiteX11" fmla="*/ 277555 w 661012"/>
              <a:gd name="connsiteY11" fmla="*/ 182409 h 192202"/>
              <a:gd name="connsiteX12" fmla="*/ 189449 w 661012"/>
              <a:gd name="connsiteY12" fmla="*/ 170503 h 192202"/>
              <a:gd name="connsiteX13" fmla="*/ 94199 w 661012"/>
              <a:gd name="connsiteY13" fmla="*/ 158597 h 192202"/>
              <a:gd name="connsiteX14" fmla="*/ 8474 w 661012"/>
              <a:gd name="connsiteY14" fmla="*/ 122878 h 192202"/>
              <a:gd name="connsiteX15" fmla="*/ 2868 w 661012"/>
              <a:gd name="connsiteY15" fmla="*/ 70491 h 192202"/>
              <a:gd name="connsiteX16" fmla="*/ 6093 w 661012"/>
              <a:gd name="connsiteY16" fmla="*/ 15722 h 192202"/>
              <a:gd name="connsiteX17" fmla="*/ 6330 w 661012"/>
              <a:gd name="connsiteY17" fmla="*/ 7912 h 192202"/>
              <a:gd name="connsiteX18" fmla="*/ 399476 w 661012"/>
              <a:gd name="connsiteY18" fmla="*/ 3 h 192202"/>
              <a:gd name="connsiteX0" fmla="*/ 399476 w 661012"/>
              <a:gd name="connsiteY0" fmla="*/ 3 h 192202"/>
              <a:gd name="connsiteX1" fmla="*/ 592453 w 661012"/>
              <a:gd name="connsiteY1" fmla="*/ 5536 h 192202"/>
              <a:gd name="connsiteX2" fmla="*/ 635525 w 661012"/>
              <a:gd name="connsiteY2" fmla="*/ 6771 h 192202"/>
              <a:gd name="connsiteX3" fmla="*/ 637124 w 661012"/>
              <a:gd name="connsiteY3" fmla="*/ 37153 h 192202"/>
              <a:gd name="connsiteX4" fmla="*/ 646648 w 661012"/>
              <a:gd name="connsiteY4" fmla="*/ 75253 h 192202"/>
              <a:gd name="connsiteX5" fmla="*/ 651412 w 661012"/>
              <a:gd name="connsiteY5" fmla="*/ 103828 h 192202"/>
              <a:gd name="connsiteX6" fmla="*/ 658555 w 661012"/>
              <a:gd name="connsiteY6" fmla="*/ 132404 h 192202"/>
              <a:gd name="connsiteX7" fmla="*/ 660936 w 661012"/>
              <a:gd name="connsiteY7" fmla="*/ 163359 h 192202"/>
              <a:gd name="connsiteX8" fmla="*/ 656174 w 661012"/>
              <a:gd name="connsiteY8" fmla="*/ 163359 h 192202"/>
              <a:gd name="connsiteX9" fmla="*/ 544255 w 661012"/>
              <a:gd name="connsiteY9" fmla="*/ 187172 h 192202"/>
              <a:gd name="connsiteX10" fmla="*/ 415668 w 661012"/>
              <a:gd name="connsiteY10" fmla="*/ 191934 h 192202"/>
              <a:gd name="connsiteX11" fmla="*/ 277555 w 661012"/>
              <a:gd name="connsiteY11" fmla="*/ 182409 h 192202"/>
              <a:gd name="connsiteX12" fmla="*/ 189449 w 661012"/>
              <a:gd name="connsiteY12" fmla="*/ 170503 h 192202"/>
              <a:gd name="connsiteX13" fmla="*/ 94199 w 661012"/>
              <a:gd name="connsiteY13" fmla="*/ 158597 h 192202"/>
              <a:gd name="connsiteX14" fmla="*/ 8474 w 661012"/>
              <a:gd name="connsiteY14" fmla="*/ 163360 h 192202"/>
              <a:gd name="connsiteX15" fmla="*/ 2868 w 661012"/>
              <a:gd name="connsiteY15" fmla="*/ 70491 h 192202"/>
              <a:gd name="connsiteX16" fmla="*/ 6093 w 661012"/>
              <a:gd name="connsiteY16" fmla="*/ 15722 h 192202"/>
              <a:gd name="connsiteX17" fmla="*/ 6330 w 661012"/>
              <a:gd name="connsiteY17" fmla="*/ 7912 h 192202"/>
              <a:gd name="connsiteX18" fmla="*/ 399476 w 661012"/>
              <a:gd name="connsiteY18" fmla="*/ 3 h 192202"/>
              <a:gd name="connsiteX0" fmla="*/ 399476 w 661012"/>
              <a:gd name="connsiteY0" fmla="*/ 3 h 192202"/>
              <a:gd name="connsiteX1" fmla="*/ 592453 w 661012"/>
              <a:gd name="connsiteY1" fmla="*/ 5536 h 192202"/>
              <a:gd name="connsiteX2" fmla="*/ 635525 w 661012"/>
              <a:gd name="connsiteY2" fmla="*/ 6771 h 192202"/>
              <a:gd name="connsiteX3" fmla="*/ 641887 w 661012"/>
              <a:gd name="connsiteY3" fmla="*/ 34772 h 192202"/>
              <a:gd name="connsiteX4" fmla="*/ 646648 w 661012"/>
              <a:gd name="connsiteY4" fmla="*/ 75253 h 192202"/>
              <a:gd name="connsiteX5" fmla="*/ 651412 w 661012"/>
              <a:gd name="connsiteY5" fmla="*/ 103828 h 192202"/>
              <a:gd name="connsiteX6" fmla="*/ 658555 w 661012"/>
              <a:gd name="connsiteY6" fmla="*/ 132404 h 192202"/>
              <a:gd name="connsiteX7" fmla="*/ 660936 w 661012"/>
              <a:gd name="connsiteY7" fmla="*/ 163359 h 192202"/>
              <a:gd name="connsiteX8" fmla="*/ 656174 w 661012"/>
              <a:gd name="connsiteY8" fmla="*/ 163359 h 192202"/>
              <a:gd name="connsiteX9" fmla="*/ 544255 w 661012"/>
              <a:gd name="connsiteY9" fmla="*/ 187172 h 192202"/>
              <a:gd name="connsiteX10" fmla="*/ 415668 w 661012"/>
              <a:gd name="connsiteY10" fmla="*/ 191934 h 192202"/>
              <a:gd name="connsiteX11" fmla="*/ 277555 w 661012"/>
              <a:gd name="connsiteY11" fmla="*/ 182409 h 192202"/>
              <a:gd name="connsiteX12" fmla="*/ 189449 w 661012"/>
              <a:gd name="connsiteY12" fmla="*/ 170503 h 192202"/>
              <a:gd name="connsiteX13" fmla="*/ 94199 w 661012"/>
              <a:gd name="connsiteY13" fmla="*/ 158597 h 192202"/>
              <a:gd name="connsiteX14" fmla="*/ 8474 w 661012"/>
              <a:gd name="connsiteY14" fmla="*/ 163360 h 192202"/>
              <a:gd name="connsiteX15" fmla="*/ 2868 w 661012"/>
              <a:gd name="connsiteY15" fmla="*/ 70491 h 192202"/>
              <a:gd name="connsiteX16" fmla="*/ 6093 w 661012"/>
              <a:gd name="connsiteY16" fmla="*/ 15722 h 192202"/>
              <a:gd name="connsiteX17" fmla="*/ 6330 w 661012"/>
              <a:gd name="connsiteY17" fmla="*/ 7912 h 192202"/>
              <a:gd name="connsiteX18" fmla="*/ 399476 w 661012"/>
              <a:gd name="connsiteY18" fmla="*/ 3 h 19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1012" h="192202">
                <a:moveTo>
                  <a:pt x="399476" y="3"/>
                </a:moveTo>
                <a:cubicBezTo>
                  <a:pt x="463412" y="-95"/>
                  <a:pt x="527932" y="2721"/>
                  <a:pt x="592453" y="5536"/>
                </a:cubicBezTo>
                <a:lnTo>
                  <a:pt x="635525" y="6771"/>
                </a:lnTo>
                <a:lnTo>
                  <a:pt x="641887" y="34772"/>
                </a:lnTo>
                <a:cubicBezTo>
                  <a:pt x="643871" y="48663"/>
                  <a:pt x="645061" y="63744"/>
                  <a:pt x="646648" y="75253"/>
                </a:cubicBezTo>
                <a:cubicBezTo>
                  <a:pt x="648235" y="86762"/>
                  <a:pt x="649428" y="94303"/>
                  <a:pt x="651412" y="103828"/>
                </a:cubicBezTo>
                <a:cubicBezTo>
                  <a:pt x="653397" y="113353"/>
                  <a:pt x="656968" y="122482"/>
                  <a:pt x="658555" y="132404"/>
                </a:cubicBezTo>
                <a:cubicBezTo>
                  <a:pt x="660142" y="142326"/>
                  <a:pt x="661333" y="158200"/>
                  <a:pt x="660936" y="163359"/>
                </a:cubicBezTo>
                <a:cubicBezTo>
                  <a:pt x="660539" y="168518"/>
                  <a:pt x="656174" y="163359"/>
                  <a:pt x="656174" y="163359"/>
                </a:cubicBezTo>
                <a:cubicBezTo>
                  <a:pt x="636727" y="167328"/>
                  <a:pt x="584339" y="182410"/>
                  <a:pt x="544255" y="187172"/>
                </a:cubicBezTo>
                <a:cubicBezTo>
                  <a:pt x="504171" y="191934"/>
                  <a:pt x="460118" y="192728"/>
                  <a:pt x="415668" y="191934"/>
                </a:cubicBezTo>
                <a:cubicBezTo>
                  <a:pt x="371218" y="191140"/>
                  <a:pt x="315258" y="185981"/>
                  <a:pt x="277555" y="182409"/>
                </a:cubicBezTo>
                <a:cubicBezTo>
                  <a:pt x="239852" y="178837"/>
                  <a:pt x="189449" y="170503"/>
                  <a:pt x="189449" y="170503"/>
                </a:cubicBezTo>
                <a:cubicBezTo>
                  <a:pt x="158890" y="166534"/>
                  <a:pt x="124361" y="159787"/>
                  <a:pt x="94199" y="158597"/>
                </a:cubicBezTo>
                <a:cubicBezTo>
                  <a:pt x="64037" y="157407"/>
                  <a:pt x="23696" y="178044"/>
                  <a:pt x="8474" y="163360"/>
                </a:cubicBezTo>
                <a:cubicBezTo>
                  <a:pt x="-6748" y="148676"/>
                  <a:pt x="3265" y="95097"/>
                  <a:pt x="2868" y="70491"/>
                </a:cubicBezTo>
                <a:cubicBezTo>
                  <a:pt x="2471" y="45885"/>
                  <a:pt x="5159" y="37153"/>
                  <a:pt x="6093" y="15722"/>
                </a:cubicBezTo>
                <a:lnTo>
                  <a:pt x="6330" y="7912"/>
                </a:lnTo>
                <a:lnTo>
                  <a:pt x="399476" y="3"/>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1" name="任意多边形 40"/>
          <p:cNvSpPr/>
          <p:nvPr/>
        </p:nvSpPr>
        <p:spPr>
          <a:xfrm>
            <a:off x="10104438" y="3578225"/>
            <a:ext cx="995362" cy="342900"/>
          </a:xfrm>
          <a:custGeom>
            <a:avLst/>
            <a:gdLst>
              <a:gd name="connsiteX0" fmla="*/ 321147 w 995041"/>
              <a:gd name="connsiteY0" fmla="*/ 363 h 342241"/>
              <a:gd name="connsiteX1" fmla="*/ 416397 w 995041"/>
              <a:gd name="connsiteY1" fmla="*/ 2744 h 342241"/>
              <a:gd name="connsiteX2" fmla="*/ 530697 w 995041"/>
              <a:gd name="connsiteY2" fmla="*/ 9888 h 342241"/>
              <a:gd name="connsiteX3" fmla="*/ 630710 w 995041"/>
              <a:gd name="connsiteY3" fmla="*/ 19413 h 342241"/>
              <a:gd name="connsiteX4" fmla="*/ 728341 w 995041"/>
              <a:gd name="connsiteY4" fmla="*/ 36082 h 342241"/>
              <a:gd name="connsiteX5" fmla="*/ 825972 w 995041"/>
              <a:gd name="connsiteY5" fmla="*/ 62275 h 342241"/>
              <a:gd name="connsiteX6" fmla="*/ 890266 w 995041"/>
              <a:gd name="connsiteY6" fmla="*/ 95613 h 342241"/>
              <a:gd name="connsiteX7" fmla="*/ 940272 w 995041"/>
              <a:gd name="connsiteY7" fmla="*/ 145619 h 342241"/>
              <a:gd name="connsiteX8" fmla="*/ 971229 w 995041"/>
              <a:gd name="connsiteY8" fmla="*/ 186100 h 342241"/>
              <a:gd name="connsiteX9" fmla="*/ 985516 w 995041"/>
              <a:gd name="connsiteY9" fmla="*/ 212294 h 342241"/>
              <a:gd name="connsiteX10" fmla="*/ 995041 w 995041"/>
              <a:gd name="connsiteY10" fmla="*/ 231344 h 342241"/>
              <a:gd name="connsiteX11" fmla="*/ 985516 w 995041"/>
              <a:gd name="connsiteY11" fmla="*/ 248013 h 342241"/>
              <a:gd name="connsiteX12" fmla="*/ 954560 w 995041"/>
              <a:gd name="connsiteY12" fmla="*/ 262300 h 342241"/>
              <a:gd name="connsiteX13" fmla="*/ 914079 w 995041"/>
              <a:gd name="connsiteY13" fmla="*/ 262300 h 342241"/>
              <a:gd name="connsiteX14" fmla="*/ 883122 w 995041"/>
              <a:gd name="connsiteY14" fmla="*/ 262300 h 342241"/>
              <a:gd name="connsiteX15" fmla="*/ 852166 w 995041"/>
              <a:gd name="connsiteY15" fmla="*/ 257538 h 342241"/>
              <a:gd name="connsiteX16" fmla="*/ 823591 w 995041"/>
              <a:gd name="connsiteY16" fmla="*/ 243250 h 342241"/>
              <a:gd name="connsiteX17" fmla="*/ 804541 w 995041"/>
              <a:gd name="connsiteY17" fmla="*/ 224200 h 342241"/>
              <a:gd name="connsiteX18" fmla="*/ 787872 w 995041"/>
              <a:gd name="connsiteY18" fmla="*/ 207532 h 342241"/>
              <a:gd name="connsiteX19" fmla="*/ 756916 w 995041"/>
              <a:gd name="connsiteY19" fmla="*/ 205151 h 342241"/>
              <a:gd name="connsiteX20" fmla="*/ 728341 w 995041"/>
              <a:gd name="connsiteY20" fmla="*/ 207532 h 342241"/>
              <a:gd name="connsiteX21" fmla="*/ 690241 w 995041"/>
              <a:gd name="connsiteY21" fmla="*/ 212295 h 342241"/>
              <a:gd name="connsiteX22" fmla="*/ 664047 w 995041"/>
              <a:gd name="connsiteY22" fmla="*/ 228963 h 342241"/>
              <a:gd name="connsiteX23" fmla="*/ 644997 w 995041"/>
              <a:gd name="connsiteY23" fmla="*/ 250394 h 342241"/>
              <a:gd name="connsiteX24" fmla="*/ 633091 w 995041"/>
              <a:gd name="connsiteY24" fmla="*/ 276588 h 342241"/>
              <a:gd name="connsiteX25" fmla="*/ 628329 w 995041"/>
              <a:gd name="connsiteY25" fmla="*/ 328975 h 342241"/>
              <a:gd name="connsiteX26" fmla="*/ 628961 w 995041"/>
              <a:gd name="connsiteY26" fmla="*/ 340971 h 342241"/>
              <a:gd name="connsiteX27" fmla="*/ 395495 w 995041"/>
              <a:gd name="connsiteY27" fmla="*/ 333738 h 342241"/>
              <a:gd name="connsiteX28" fmla="*/ 119204 w 995041"/>
              <a:gd name="connsiteY28" fmla="*/ 339678 h 342241"/>
              <a:gd name="connsiteX29" fmla="*/ 0 w 995041"/>
              <a:gd name="connsiteY29" fmla="*/ 342241 h 342241"/>
              <a:gd name="connsiteX30" fmla="*/ 773 w 995041"/>
              <a:gd name="connsiteY30" fmla="*/ 316771 h 342241"/>
              <a:gd name="connsiteX31" fmla="*/ 2060 w 995041"/>
              <a:gd name="connsiteY31" fmla="*/ 278969 h 342241"/>
              <a:gd name="connsiteX32" fmla="*/ 6822 w 995041"/>
              <a:gd name="connsiteY32" fmla="*/ 209913 h 342241"/>
              <a:gd name="connsiteX33" fmla="*/ 23491 w 995041"/>
              <a:gd name="connsiteY33" fmla="*/ 150382 h 342241"/>
              <a:gd name="connsiteX34" fmla="*/ 63972 w 995041"/>
              <a:gd name="connsiteY34" fmla="*/ 88469 h 342241"/>
              <a:gd name="connsiteX35" fmla="*/ 128266 w 995041"/>
              <a:gd name="connsiteY35" fmla="*/ 40844 h 342241"/>
              <a:gd name="connsiteX36" fmla="*/ 221135 w 995041"/>
              <a:gd name="connsiteY36" fmla="*/ 9888 h 342241"/>
              <a:gd name="connsiteX37" fmla="*/ 321147 w 995041"/>
              <a:gd name="connsiteY37" fmla="*/ 363 h 342241"/>
              <a:gd name="connsiteX0" fmla="*/ 321147 w 995041"/>
              <a:gd name="connsiteY0" fmla="*/ 363 h 342241"/>
              <a:gd name="connsiteX1" fmla="*/ 416397 w 995041"/>
              <a:gd name="connsiteY1" fmla="*/ 2744 h 342241"/>
              <a:gd name="connsiteX2" fmla="*/ 530697 w 995041"/>
              <a:gd name="connsiteY2" fmla="*/ 9888 h 342241"/>
              <a:gd name="connsiteX3" fmla="*/ 630710 w 995041"/>
              <a:gd name="connsiteY3" fmla="*/ 19413 h 342241"/>
              <a:gd name="connsiteX4" fmla="*/ 728341 w 995041"/>
              <a:gd name="connsiteY4" fmla="*/ 36082 h 342241"/>
              <a:gd name="connsiteX5" fmla="*/ 825972 w 995041"/>
              <a:gd name="connsiteY5" fmla="*/ 62275 h 342241"/>
              <a:gd name="connsiteX6" fmla="*/ 890266 w 995041"/>
              <a:gd name="connsiteY6" fmla="*/ 95613 h 342241"/>
              <a:gd name="connsiteX7" fmla="*/ 940272 w 995041"/>
              <a:gd name="connsiteY7" fmla="*/ 145619 h 342241"/>
              <a:gd name="connsiteX8" fmla="*/ 971229 w 995041"/>
              <a:gd name="connsiteY8" fmla="*/ 186100 h 342241"/>
              <a:gd name="connsiteX9" fmla="*/ 985516 w 995041"/>
              <a:gd name="connsiteY9" fmla="*/ 212294 h 342241"/>
              <a:gd name="connsiteX10" fmla="*/ 995041 w 995041"/>
              <a:gd name="connsiteY10" fmla="*/ 231344 h 342241"/>
              <a:gd name="connsiteX11" fmla="*/ 985516 w 995041"/>
              <a:gd name="connsiteY11" fmla="*/ 248013 h 342241"/>
              <a:gd name="connsiteX12" fmla="*/ 954560 w 995041"/>
              <a:gd name="connsiteY12" fmla="*/ 262300 h 342241"/>
              <a:gd name="connsiteX13" fmla="*/ 914079 w 995041"/>
              <a:gd name="connsiteY13" fmla="*/ 262300 h 342241"/>
              <a:gd name="connsiteX14" fmla="*/ 883122 w 995041"/>
              <a:gd name="connsiteY14" fmla="*/ 262300 h 342241"/>
              <a:gd name="connsiteX15" fmla="*/ 852166 w 995041"/>
              <a:gd name="connsiteY15" fmla="*/ 257538 h 342241"/>
              <a:gd name="connsiteX16" fmla="*/ 823591 w 995041"/>
              <a:gd name="connsiteY16" fmla="*/ 243250 h 342241"/>
              <a:gd name="connsiteX17" fmla="*/ 804541 w 995041"/>
              <a:gd name="connsiteY17" fmla="*/ 224200 h 342241"/>
              <a:gd name="connsiteX18" fmla="*/ 787872 w 995041"/>
              <a:gd name="connsiteY18" fmla="*/ 207532 h 342241"/>
              <a:gd name="connsiteX19" fmla="*/ 756916 w 995041"/>
              <a:gd name="connsiteY19" fmla="*/ 205151 h 342241"/>
              <a:gd name="connsiteX20" fmla="*/ 728341 w 995041"/>
              <a:gd name="connsiteY20" fmla="*/ 207532 h 342241"/>
              <a:gd name="connsiteX21" fmla="*/ 690241 w 995041"/>
              <a:gd name="connsiteY21" fmla="*/ 214677 h 342241"/>
              <a:gd name="connsiteX22" fmla="*/ 664047 w 995041"/>
              <a:gd name="connsiteY22" fmla="*/ 228963 h 342241"/>
              <a:gd name="connsiteX23" fmla="*/ 644997 w 995041"/>
              <a:gd name="connsiteY23" fmla="*/ 250394 h 342241"/>
              <a:gd name="connsiteX24" fmla="*/ 633091 w 995041"/>
              <a:gd name="connsiteY24" fmla="*/ 276588 h 342241"/>
              <a:gd name="connsiteX25" fmla="*/ 628329 w 995041"/>
              <a:gd name="connsiteY25" fmla="*/ 328975 h 342241"/>
              <a:gd name="connsiteX26" fmla="*/ 628961 w 995041"/>
              <a:gd name="connsiteY26" fmla="*/ 340971 h 342241"/>
              <a:gd name="connsiteX27" fmla="*/ 395495 w 995041"/>
              <a:gd name="connsiteY27" fmla="*/ 333738 h 342241"/>
              <a:gd name="connsiteX28" fmla="*/ 119204 w 995041"/>
              <a:gd name="connsiteY28" fmla="*/ 339678 h 342241"/>
              <a:gd name="connsiteX29" fmla="*/ 0 w 995041"/>
              <a:gd name="connsiteY29" fmla="*/ 342241 h 342241"/>
              <a:gd name="connsiteX30" fmla="*/ 773 w 995041"/>
              <a:gd name="connsiteY30" fmla="*/ 316771 h 342241"/>
              <a:gd name="connsiteX31" fmla="*/ 2060 w 995041"/>
              <a:gd name="connsiteY31" fmla="*/ 278969 h 342241"/>
              <a:gd name="connsiteX32" fmla="*/ 6822 w 995041"/>
              <a:gd name="connsiteY32" fmla="*/ 209913 h 342241"/>
              <a:gd name="connsiteX33" fmla="*/ 23491 w 995041"/>
              <a:gd name="connsiteY33" fmla="*/ 150382 h 342241"/>
              <a:gd name="connsiteX34" fmla="*/ 63972 w 995041"/>
              <a:gd name="connsiteY34" fmla="*/ 88469 h 342241"/>
              <a:gd name="connsiteX35" fmla="*/ 128266 w 995041"/>
              <a:gd name="connsiteY35" fmla="*/ 40844 h 342241"/>
              <a:gd name="connsiteX36" fmla="*/ 221135 w 995041"/>
              <a:gd name="connsiteY36" fmla="*/ 9888 h 342241"/>
              <a:gd name="connsiteX37" fmla="*/ 321147 w 995041"/>
              <a:gd name="connsiteY37" fmla="*/ 363 h 342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5041" h="342241">
                <a:moveTo>
                  <a:pt x="321147" y="363"/>
                </a:moveTo>
                <a:cubicBezTo>
                  <a:pt x="353691" y="-828"/>
                  <a:pt x="381472" y="1156"/>
                  <a:pt x="416397" y="2744"/>
                </a:cubicBezTo>
                <a:cubicBezTo>
                  <a:pt x="451322" y="4332"/>
                  <a:pt x="494978" y="7110"/>
                  <a:pt x="530697" y="9888"/>
                </a:cubicBezTo>
                <a:cubicBezTo>
                  <a:pt x="566416" y="12666"/>
                  <a:pt x="597769" y="15047"/>
                  <a:pt x="630710" y="19413"/>
                </a:cubicBezTo>
                <a:cubicBezTo>
                  <a:pt x="663651" y="23779"/>
                  <a:pt x="695797" y="28938"/>
                  <a:pt x="728341" y="36082"/>
                </a:cubicBezTo>
                <a:cubicBezTo>
                  <a:pt x="760885" y="43226"/>
                  <a:pt x="798985" y="52353"/>
                  <a:pt x="825972" y="62275"/>
                </a:cubicBezTo>
                <a:cubicBezTo>
                  <a:pt x="852959" y="72197"/>
                  <a:pt x="871216" y="81722"/>
                  <a:pt x="890266" y="95613"/>
                </a:cubicBezTo>
                <a:cubicBezTo>
                  <a:pt x="909316" y="109504"/>
                  <a:pt x="926778" y="130538"/>
                  <a:pt x="940272" y="145619"/>
                </a:cubicBezTo>
                <a:cubicBezTo>
                  <a:pt x="953766" y="160700"/>
                  <a:pt x="963688" y="174987"/>
                  <a:pt x="971229" y="186100"/>
                </a:cubicBezTo>
                <a:cubicBezTo>
                  <a:pt x="978770" y="197212"/>
                  <a:pt x="981547" y="204753"/>
                  <a:pt x="985516" y="212294"/>
                </a:cubicBezTo>
                <a:cubicBezTo>
                  <a:pt x="989485" y="219835"/>
                  <a:pt x="995041" y="225391"/>
                  <a:pt x="995041" y="231344"/>
                </a:cubicBezTo>
                <a:cubicBezTo>
                  <a:pt x="995041" y="237297"/>
                  <a:pt x="992263" y="242854"/>
                  <a:pt x="985516" y="248013"/>
                </a:cubicBezTo>
                <a:cubicBezTo>
                  <a:pt x="978769" y="253172"/>
                  <a:pt x="966466" y="259919"/>
                  <a:pt x="954560" y="262300"/>
                </a:cubicBezTo>
                <a:cubicBezTo>
                  <a:pt x="942654" y="264681"/>
                  <a:pt x="914079" y="262300"/>
                  <a:pt x="914079" y="262300"/>
                </a:cubicBezTo>
                <a:cubicBezTo>
                  <a:pt x="902173" y="262300"/>
                  <a:pt x="893441" y="263094"/>
                  <a:pt x="883122" y="262300"/>
                </a:cubicBezTo>
                <a:cubicBezTo>
                  <a:pt x="872803" y="261506"/>
                  <a:pt x="862088" y="260713"/>
                  <a:pt x="852166" y="257538"/>
                </a:cubicBezTo>
                <a:cubicBezTo>
                  <a:pt x="842244" y="254363"/>
                  <a:pt x="831529" y="248806"/>
                  <a:pt x="823591" y="243250"/>
                </a:cubicBezTo>
                <a:cubicBezTo>
                  <a:pt x="815654" y="237694"/>
                  <a:pt x="804541" y="224200"/>
                  <a:pt x="804541" y="224200"/>
                </a:cubicBezTo>
                <a:cubicBezTo>
                  <a:pt x="798588" y="218247"/>
                  <a:pt x="795809" y="210707"/>
                  <a:pt x="787872" y="207532"/>
                </a:cubicBezTo>
                <a:cubicBezTo>
                  <a:pt x="779935" y="204357"/>
                  <a:pt x="756916" y="205151"/>
                  <a:pt x="756916" y="205151"/>
                </a:cubicBezTo>
                <a:cubicBezTo>
                  <a:pt x="746994" y="205151"/>
                  <a:pt x="739453" y="205944"/>
                  <a:pt x="728341" y="207532"/>
                </a:cubicBezTo>
                <a:cubicBezTo>
                  <a:pt x="717229" y="209120"/>
                  <a:pt x="700957" y="211105"/>
                  <a:pt x="690241" y="214677"/>
                </a:cubicBezTo>
                <a:cubicBezTo>
                  <a:pt x="679525" y="218249"/>
                  <a:pt x="671588" y="223010"/>
                  <a:pt x="664047" y="228963"/>
                </a:cubicBezTo>
                <a:cubicBezTo>
                  <a:pt x="656506" y="234916"/>
                  <a:pt x="650156" y="242456"/>
                  <a:pt x="644997" y="250394"/>
                </a:cubicBezTo>
                <a:cubicBezTo>
                  <a:pt x="639838" y="258331"/>
                  <a:pt x="635869" y="263491"/>
                  <a:pt x="633091" y="276588"/>
                </a:cubicBezTo>
                <a:cubicBezTo>
                  <a:pt x="630313" y="289685"/>
                  <a:pt x="628726" y="312703"/>
                  <a:pt x="628329" y="328975"/>
                </a:cubicBezTo>
                <a:cubicBezTo>
                  <a:pt x="628540" y="332974"/>
                  <a:pt x="628750" y="336972"/>
                  <a:pt x="628961" y="340971"/>
                </a:cubicBezTo>
                <a:lnTo>
                  <a:pt x="395495" y="333738"/>
                </a:lnTo>
                <a:cubicBezTo>
                  <a:pt x="303383" y="333776"/>
                  <a:pt x="211294" y="336727"/>
                  <a:pt x="119204" y="339678"/>
                </a:cubicBezTo>
                <a:lnTo>
                  <a:pt x="0" y="342241"/>
                </a:lnTo>
                <a:cubicBezTo>
                  <a:pt x="258" y="333751"/>
                  <a:pt x="515" y="325261"/>
                  <a:pt x="773" y="316771"/>
                </a:cubicBezTo>
                <a:cubicBezTo>
                  <a:pt x="1103" y="303972"/>
                  <a:pt x="1465" y="290875"/>
                  <a:pt x="2060" y="278969"/>
                </a:cubicBezTo>
                <a:cubicBezTo>
                  <a:pt x="3250" y="255157"/>
                  <a:pt x="3250" y="231344"/>
                  <a:pt x="6822" y="209913"/>
                </a:cubicBezTo>
                <a:cubicBezTo>
                  <a:pt x="10394" y="188482"/>
                  <a:pt x="13966" y="170623"/>
                  <a:pt x="23491" y="150382"/>
                </a:cubicBezTo>
                <a:cubicBezTo>
                  <a:pt x="33016" y="130141"/>
                  <a:pt x="46510" y="106725"/>
                  <a:pt x="63972" y="88469"/>
                </a:cubicBezTo>
                <a:cubicBezTo>
                  <a:pt x="81434" y="70213"/>
                  <a:pt x="102072" y="53941"/>
                  <a:pt x="128266" y="40844"/>
                </a:cubicBezTo>
                <a:cubicBezTo>
                  <a:pt x="154460" y="27747"/>
                  <a:pt x="188988" y="16635"/>
                  <a:pt x="221135" y="9888"/>
                </a:cubicBezTo>
                <a:cubicBezTo>
                  <a:pt x="253282" y="3141"/>
                  <a:pt x="288603" y="1554"/>
                  <a:pt x="321147" y="363"/>
                </a:cubicBezTo>
                <a:close/>
              </a:path>
            </a:pathLst>
          </a:custGeom>
          <a:solidFill>
            <a:srgbClr val="BEE1F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2" name="任意多边形 41"/>
          <p:cNvSpPr/>
          <p:nvPr/>
        </p:nvSpPr>
        <p:spPr>
          <a:xfrm>
            <a:off x="10099675" y="3913188"/>
            <a:ext cx="661988" cy="192087"/>
          </a:xfrm>
          <a:custGeom>
            <a:avLst/>
            <a:gdLst>
              <a:gd name="connsiteX0" fmla="*/ 399476 w 661012"/>
              <a:gd name="connsiteY0" fmla="*/ 3 h 192202"/>
              <a:gd name="connsiteX1" fmla="*/ 592453 w 661012"/>
              <a:gd name="connsiteY1" fmla="*/ 5536 h 192202"/>
              <a:gd name="connsiteX2" fmla="*/ 635525 w 661012"/>
              <a:gd name="connsiteY2" fmla="*/ 6771 h 192202"/>
              <a:gd name="connsiteX3" fmla="*/ 637124 w 661012"/>
              <a:gd name="connsiteY3" fmla="*/ 37153 h 192202"/>
              <a:gd name="connsiteX4" fmla="*/ 646648 w 661012"/>
              <a:gd name="connsiteY4" fmla="*/ 75253 h 192202"/>
              <a:gd name="connsiteX5" fmla="*/ 651412 w 661012"/>
              <a:gd name="connsiteY5" fmla="*/ 103828 h 192202"/>
              <a:gd name="connsiteX6" fmla="*/ 658555 w 661012"/>
              <a:gd name="connsiteY6" fmla="*/ 132404 h 192202"/>
              <a:gd name="connsiteX7" fmla="*/ 660936 w 661012"/>
              <a:gd name="connsiteY7" fmla="*/ 163359 h 192202"/>
              <a:gd name="connsiteX8" fmla="*/ 656174 w 661012"/>
              <a:gd name="connsiteY8" fmla="*/ 163359 h 192202"/>
              <a:gd name="connsiteX9" fmla="*/ 544255 w 661012"/>
              <a:gd name="connsiteY9" fmla="*/ 187172 h 192202"/>
              <a:gd name="connsiteX10" fmla="*/ 415668 w 661012"/>
              <a:gd name="connsiteY10" fmla="*/ 191934 h 192202"/>
              <a:gd name="connsiteX11" fmla="*/ 277555 w 661012"/>
              <a:gd name="connsiteY11" fmla="*/ 182409 h 192202"/>
              <a:gd name="connsiteX12" fmla="*/ 189449 w 661012"/>
              <a:gd name="connsiteY12" fmla="*/ 170503 h 192202"/>
              <a:gd name="connsiteX13" fmla="*/ 94199 w 661012"/>
              <a:gd name="connsiteY13" fmla="*/ 158597 h 192202"/>
              <a:gd name="connsiteX14" fmla="*/ 8474 w 661012"/>
              <a:gd name="connsiteY14" fmla="*/ 122878 h 192202"/>
              <a:gd name="connsiteX15" fmla="*/ 2868 w 661012"/>
              <a:gd name="connsiteY15" fmla="*/ 70491 h 192202"/>
              <a:gd name="connsiteX16" fmla="*/ 6093 w 661012"/>
              <a:gd name="connsiteY16" fmla="*/ 15722 h 192202"/>
              <a:gd name="connsiteX17" fmla="*/ 6330 w 661012"/>
              <a:gd name="connsiteY17" fmla="*/ 7912 h 192202"/>
              <a:gd name="connsiteX18" fmla="*/ 399476 w 661012"/>
              <a:gd name="connsiteY18" fmla="*/ 3 h 192202"/>
              <a:gd name="connsiteX0" fmla="*/ 399476 w 661012"/>
              <a:gd name="connsiteY0" fmla="*/ 3 h 192202"/>
              <a:gd name="connsiteX1" fmla="*/ 592453 w 661012"/>
              <a:gd name="connsiteY1" fmla="*/ 5536 h 192202"/>
              <a:gd name="connsiteX2" fmla="*/ 635525 w 661012"/>
              <a:gd name="connsiteY2" fmla="*/ 6771 h 192202"/>
              <a:gd name="connsiteX3" fmla="*/ 637124 w 661012"/>
              <a:gd name="connsiteY3" fmla="*/ 37153 h 192202"/>
              <a:gd name="connsiteX4" fmla="*/ 646648 w 661012"/>
              <a:gd name="connsiteY4" fmla="*/ 75253 h 192202"/>
              <a:gd name="connsiteX5" fmla="*/ 651412 w 661012"/>
              <a:gd name="connsiteY5" fmla="*/ 103828 h 192202"/>
              <a:gd name="connsiteX6" fmla="*/ 658555 w 661012"/>
              <a:gd name="connsiteY6" fmla="*/ 132404 h 192202"/>
              <a:gd name="connsiteX7" fmla="*/ 660936 w 661012"/>
              <a:gd name="connsiteY7" fmla="*/ 163359 h 192202"/>
              <a:gd name="connsiteX8" fmla="*/ 656174 w 661012"/>
              <a:gd name="connsiteY8" fmla="*/ 163359 h 192202"/>
              <a:gd name="connsiteX9" fmla="*/ 544255 w 661012"/>
              <a:gd name="connsiteY9" fmla="*/ 187172 h 192202"/>
              <a:gd name="connsiteX10" fmla="*/ 415668 w 661012"/>
              <a:gd name="connsiteY10" fmla="*/ 191934 h 192202"/>
              <a:gd name="connsiteX11" fmla="*/ 277555 w 661012"/>
              <a:gd name="connsiteY11" fmla="*/ 182409 h 192202"/>
              <a:gd name="connsiteX12" fmla="*/ 189449 w 661012"/>
              <a:gd name="connsiteY12" fmla="*/ 170503 h 192202"/>
              <a:gd name="connsiteX13" fmla="*/ 94199 w 661012"/>
              <a:gd name="connsiteY13" fmla="*/ 158597 h 192202"/>
              <a:gd name="connsiteX14" fmla="*/ 8474 w 661012"/>
              <a:gd name="connsiteY14" fmla="*/ 163360 h 192202"/>
              <a:gd name="connsiteX15" fmla="*/ 2868 w 661012"/>
              <a:gd name="connsiteY15" fmla="*/ 70491 h 192202"/>
              <a:gd name="connsiteX16" fmla="*/ 6093 w 661012"/>
              <a:gd name="connsiteY16" fmla="*/ 15722 h 192202"/>
              <a:gd name="connsiteX17" fmla="*/ 6330 w 661012"/>
              <a:gd name="connsiteY17" fmla="*/ 7912 h 192202"/>
              <a:gd name="connsiteX18" fmla="*/ 399476 w 661012"/>
              <a:gd name="connsiteY18" fmla="*/ 3 h 192202"/>
              <a:gd name="connsiteX0" fmla="*/ 399476 w 661012"/>
              <a:gd name="connsiteY0" fmla="*/ 3 h 192202"/>
              <a:gd name="connsiteX1" fmla="*/ 592453 w 661012"/>
              <a:gd name="connsiteY1" fmla="*/ 5536 h 192202"/>
              <a:gd name="connsiteX2" fmla="*/ 635525 w 661012"/>
              <a:gd name="connsiteY2" fmla="*/ 6771 h 192202"/>
              <a:gd name="connsiteX3" fmla="*/ 641887 w 661012"/>
              <a:gd name="connsiteY3" fmla="*/ 34772 h 192202"/>
              <a:gd name="connsiteX4" fmla="*/ 646648 w 661012"/>
              <a:gd name="connsiteY4" fmla="*/ 75253 h 192202"/>
              <a:gd name="connsiteX5" fmla="*/ 651412 w 661012"/>
              <a:gd name="connsiteY5" fmla="*/ 103828 h 192202"/>
              <a:gd name="connsiteX6" fmla="*/ 658555 w 661012"/>
              <a:gd name="connsiteY6" fmla="*/ 132404 h 192202"/>
              <a:gd name="connsiteX7" fmla="*/ 660936 w 661012"/>
              <a:gd name="connsiteY7" fmla="*/ 163359 h 192202"/>
              <a:gd name="connsiteX8" fmla="*/ 656174 w 661012"/>
              <a:gd name="connsiteY8" fmla="*/ 163359 h 192202"/>
              <a:gd name="connsiteX9" fmla="*/ 544255 w 661012"/>
              <a:gd name="connsiteY9" fmla="*/ 187172 h 192202"/>
              <a:gd name="connsiteX10" fmla="*/ 415668 w 661012"/>
              <a:gd name="connsiteY10" fmla="*/ 191934 h 192202"/>
              <a:gd name="connsiteX11" fmla="*/ 277555 w 661012"/>
              <a:gd name="connsiteY11" fmla="*/ 182409 h 192202"/>
              <a:gd name="connsiteX12" fmla="*/ 189449 w 661012"/>
              <a:gd name="connsiteY12" fmla="*/ 170503 h 192202"/>
              <a:gd name="connsiteX13" fmla="*/ 94199 w 661012"/>
              <a:gd name="connsiteY13" fmla="*/ 158597 h 192202"/>
              <a:gd name="connsiteX14" fmla="*/ 8474 w 661012"/>
              <a:gd name="connsiteY14" fmla="*/ 163360 h 192202"/>
              <a:gd name="connsiteX15" fmla="*/ 2868 w 661012"/>
              <a:gd name="connsiteY15" fmla="*/ 70491 h 192202"/>
              <a:gd name="connsiteX16" fmla="*/ 6093 w 661012"/>
              <a:gd name="connsiteY16" fmla="*/ 15722 h 192202"/>
              <a:gd name="connsiteX17" fmla="*/ 6330 w 661012"/>
              <a:gd name="connsiteY17" fmla="*/ 7912 h 192202"/>
              <a:gd name="connsiteX18" fmla="*/ 399476 w 661012"/>
              <a:gd name="connsiteY18" fmla="*/ 3 h 19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1012" h="192202">
                <a:moveTo>
                  <a:pt x="399476" y="3"/>
                </a:moveTo>
                <a:cubicBezTo>
                  <a:pt x="463412" y="-95"/>
                  <a:pt x="527932" y="2721"/>
                  <a:pt x="592453" y="5536"/>
                </a:cubicBezTo>
                <a:lnTo>
                  <a:pt x="635525" y="6771"/>
                </a:lnTo>
                <a:lnTo>
                  <a:pt x="641887" y="34772"/>
                </a:lnTo>
                <a:cubicBezTo>
                  <a:pt x="643871" y="48663"/>
                  <a:pt x="645061" y="63744"/>
                  <a:pt x="646648" y="75253"/>
                </a:cubicBezTo>
                <a:cubicBezTo>
                  <a:pt x="648235" y="86762"/>
                  <a:pt x="649428" y="94303"/>
                  <a:pt x="651412" y="103828"/>
                </a:cubicBezTo>
                <a:cubicBezTo>
                  <a:pt x="653397" y="113353"/>
                  <a:pt x="656968" y="122482"/>
                  <a:pt x="658555" y="132404"/>
                </a:cubicBezTo>
                <a:cubicBezTo>
                  <a:pt x="660142" y="142326"/>
                  <a:pt x="661333" y="158200"/>
                  <a:pt x="660936" y="163359"/>
                </a:cubicBezTo>
                <a:cubicBezTo>
                  <a:pt x="660539" y="168518"/>
                  <a:pt x="656174" y="163359"/>
                  <a:pt x="656174" y="163359"/>
                </a:cubicBezTo>
                <a:cubicBezTo>
                  <a:pt x="636727" y="167328"/>
                  <a:pt x="584339" y="182410"/>
                  <a:pt x="544255" y="187172"/>
                </a:cubicBezTo>
                <a:cubicBezTo>
                  <a:pt x="504171" y="191934"/>
                  <a:pt x="460118" y="192728"/>
                  <a:pt x="415668" y="191934"/>
                </a:cubicBezTo>
                <a:cubicBezTo>
                  <a:pt x="371218" y="191140"/>
                  <a:pt x="315258" y="185981"/>
                  <a:pt x="277555" y="182409"/>
                </a:cubicBezTo>
                <a:cubicBezTo>
                  <a:pt x="239852" y="178837"/>
                  <a:pt x="189449" y="170503"/>
                  <a:pt x="189449" y="170503"/>
                </a:cubicBezTo>
                <a:cubicBezTo>
                  <a:pt x="158890" y="166534"/>
                  <a:pt x="124361" y="159787"/>
                  <a:pt x="94199" y="158597"/>
                </a:cubicBezTo>
                <a:cubicBezTo>
                  <a:pt x="64037" y="157407"/>
                  <a:pt x="23696" y="178044"/>
                  <a:pt x="8474" y="163360"/>
                </a:cubicBezTo>
                <a:cubicBezTo>
                  <a:pt x="-6748" y="148676"/>
                  <a:pt x="3265" y="95097"/>
                  <a:pt x="2868" y="70491"/>
                </a:cubicBezTo>
                <a:cubicBezTo>
                  <a:pt x="2471" y="45885"/>
                  <a:pt x="5159" y="37153"/>
                  <a:pt x="6093" y="15722"/>
                </a:cubicBezTo>
                <a:lnTo>
                  <a:pt x="6330" y="7912"/>
                </a:lnTo>
                <a:lnTo>
                  <a:pt x="399476" y="3"/>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24610" name="Text Box 2"/>
          <p:cNvSpPr txBox="1">
            <a:spLocks noChangeArrowheads="1"/>
          </p:cNvSpPr>
          <p:nvPr/>
        </p:nvSpPr>
        <p:spPr bwMode="auto">
          <a:xfrm>
            <a:off x="1055688" y="658589"/>
            <a:ext cx="2303462" cy="538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spAutoFit/>
          </a:bodyPr>
          <a:lstStyle>
            <a:defPPr>
              <a:defRPr lang="en-US"/>
            </a:defPPr>
            <a:lvl1pPr marL="360000" indent="-360000">
              <a:lnSpc>
                <a:spcPts val="3800"/>
              </a:lnSpc>
              <a:spcBef>
                <a:spcPts val="600"/>
              </a:spcBef>
              <a:buClr>
                <a:srgbClr val="C00000"/>
              </a:buClr>
              <a:buSzPct val="80000"/>
              <a:buFont typeface="Wingdings" panose="05000000000000000000" pitchFamily="2" charset="2"/>
              <a:buChar char="n"/>
              <a:defRPr kumimoji="1" sz="2800" b="1">
                <a:effectLst>
                  <a:outerShdw blurRad="38100" dist="38100" dir="2700000" algn="tl">
                    <a:srgbClr val="C0C0C0"/>
                  </a:outerShdw>
                </a:effectLst>
                <a:latin typeface="Times New Roman" panose="02020603050405020304" pitchFamily="18" charset="0"/>
              </a:defRPr>
            </a:lvl1pPr>
          </a:lstStyle>
          <a:p>
            <a:pPr>
              <a:defRPr/>
            </a:pPr>
            <a:r>
              <a:rPr lang="zh-CN" altLang="en-US" b="0" dirty="0">
                <a:ea typeface="方正姚体" panose="02010601030101010101" pitchFamily="2" charset="-122"/>
              </a:rPr>
              <a:t>转录过程</a:t>
            </a:r>
          </a:p>
        </p:txBody>
      </p:sp>
      <p:sp>
        <p:nvSpPr>
          <p:cNvPr id="83983" name="Text Box 4"/>
          <p:cNvSpPr txBox="1">
            <a:spLocks noChangeArrowheads="1"/>
          </p:cNvSpPr>
          <p:nvPr/>
        </p:nvSpPr>
        <p:spPr bwMode="auto">
          <a:xfrm>
            <a:off x="4725219" y="5812039"/>
            <a:ext cx="18732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pPr>
            <a:r>
              <a:rPr lang="zh-CN" altLang="en-US" sz="2000" dirty="0">
                <a:solidFill>
                  <a:srgbClr val="FFC000"/>
                </a:solidFill>
                <a:latin typeface="Times New Roman" panose="02020603050405020304" pitchFamily="18" charset="0"/>
                <a:ea typeface="方正姚体" panose="02010601030101010101" pitchFamily="2" charset="-122"/>
                <a:hlinkClick r:id="rId2" action="ppaction://hlinkfile"/>
              </a:rPr>
              <a:t>转录动画</a:t>
            </a:r>
            <a:r>
              <a:rPr lang="en-US" altLang="zh-CN" sz="2000" dirty="0">
                <a:solidFill>
                  <a:srgbClr val="FFC000"/>
                </a:solidFill>
                <a:latin typeface="Times New Roman" panose="02020603050405020304" pitchFamily="18" charset="0"/>
                <a:ea typeface="方正姚体" panose="02010601030101010101" pitchFamily="2" charset="-122"/>
                <a:hlinkClick r:id="rId2" action="ppaction://hlinkfile"/>
              </a:rPr>
              <a:t>1</a:t>
            </a:r>
            <a:endParaRPr lang="en-US" altLang="zh-CN" sz="2000" dirty="0">
              <a:solidFill>
                <a:srgbClr val="FFC000"/>
              </a:solidFill>
              <a:latin typeface="Times New Roman" panose="02020603050405020304" pitchFamily="18" charset="0"/>
              <a:ea typeface="方正姚体" panose="02010601030101010101" pitchFamily="2" charset="-122"/>
            </a:endParaRPr>
          </a:p>
        </p:txBody>
      </p:sp>
      <p:sp>
        <p:nvSpPr>
          <p:cNvPr id="83984" name="Text Box 5"/>
          <p:cNvSpPr txBox="1">
            <a:spLocks noChangeArrowheads="1"/>
          </p:cNvSpPr>
          <p:nvPr/>
        </p:nvSpPr>
        <p:spPr bwMode="auto">
          <a:xfrm>
            <a:off x="4726806" y="6197242"/>
            <a:ext cx="18732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pPr>
            <a:r>
              <a:rPr lang="zh-CN" altLang="en-US" sz="2000" dirty="0">
                <a:solidFill>
                  <a:srgbClr val="FFC000"/>
                </a:solidFill>
                <a:latin typeface="Times New Roman" panose="02020603050405020304" pitchFamily="18" charset="0"/>
                <a:ea typeface="方正姚体" panose="02010601030101010101" pitchFamily="2" charset="-122"/>
                <a:hlinkClick r:id="rId3" action="ppaction://hlinkfile"/>
              </a:rPr>
              <a:t>转录动画</a:t>
            </a:r>
            <a:r>
              <a:rPr lang="en-US" altLang="zh-CN" sz="2000" dirty="0">
                <a:solidFill>
                  <a:srgbClr val="FFC000"/>
                </a:solidFill>
                <a:latin typeface="Times New Roman" panose="02020603050405020304" pitchFamily="18" charset="0"/>
                <a:ea typeface="方正姚体" panose="02010601030101010101" pitchFamily="2" charset="-122"/>
                <a:hlinkClick r:id="rId3" action="ppaction://hlinkfile"/>
              </a:rPr>
              <a:t>2</a:t>
            </a:r>
            <a:endParaRPr lang="en-US" altLang="zh-CN" sz="2000" dirty="0">
              <a:solidFill>
                <a:srgbClr val="FFC000"/>
              </a:solidFill>
              <a:latin typeface="Times New Roman" panose="02020603050405020304" pitchFamily="18" charset="0"/>
              <a:ea typeface="方正姚体" panose="02010601030101010101" pitchFamily="2" charset="-122"/>
            </a:endParaRPr>
          </a:p>
        </p:txBody>
      </p:sp>
      <p:cxnSp>
        <p:nvCxnSpPr>
          <p:cNvPr id="7" name="直接连接符 6"/>
          <p:cNvCxnSpPr/>
          <p:nvPr/>
        </p:nvCxnSpPr>
        <p:spPr>
          <a:xfrm>
            <a:off x="1127125" y="1196975"/>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grpSp>
        <p:nvGrpSpPr>
          <p:cNvPr id="83986" name="组合 3"/>
          <p:cNvGrpSpPr>
            <a:grpSpLocks/>
          </p:cNvGrpSpPr>
          <p:nvPr/>
        </p:nvGrpSpPr>
        <p:grpSpPr bwMode="auto">
          <a:xfrm>
            <a:off x="7758113" y="1036638"/>
            <a:ext cx="301625" cy="254000"/>
            <a:chOff x="7855412" y="587376"/>
            <a:chExt cx="301276" cy="253724"/>
          </a:xfrm>
        </p:grpSpPr>
        <p:sp>
          <p:nvSpPr>
            <p:cNvPr id="3" name="矩形 2"/>
            <p:cNvSpPr/>
            <p:nvPr/>
          </p:nvSpPr>
          <p:spPr>
            <a:xfrm rot="1670803">
              <a:off x="7975922" y="685694"/>
              <a:ext cx="144295" cy="72946"/>
            </a:xfrm>
            <a:prstGeom prst="rect">
              <a:avLst/>
            </a:prstGeom>
            <a:solidFill>
              <a:srgbClr val="FEA08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 name="任意多边形 1"/>
            <p:cNvSpPr/>
            <p:nvPr/>
          </p:nvSpPr>
          <p:spPr>
            <a:xfrm>
              <a:off x="7855412" y="587376"/>
              <a:ext cx="301276" cy="253724"/>
            </a:xfrm>
            <a:custGeom>
              <a:avLst/>
              <a:gdLst>
                <a:gd name="connsiteX0" fmla="*/ 160586 w 301276"/>
                <a:gd name="connsiteY0" fmla="*/ 94468 h 251805"/>
                <a:gd name="connsiteX1" fmla="*/ 224880 w 301276"/>
                <a:gd name="connsiteY1" fmla="*/ 118280 h 251805"/>
                <a:gd name="connsiteX2" fmla="*/ 253455 w 301276"/>
                <a:gd name="connsiteY2" fmla="*/ 146855 h 251805"/>
                <a:gd name="connsiteX3" fmla="*/ 251074 w 301276"/>
                <a:gd name="connsiteY3" fmla="*/ 204005 h 251805"/>
                <a:gd name="connsiteX4" fmla="*/ 232024 w 301276"/>
                <a:gd name="connsiteY4" fmla="*/ 237343 h 251805"/>
                <a:gd name="connsiteX5" fmla="*/ 191542 w 301276"/>
                <a:gd name="connsiteY5" fmla="*/ 251630 h 251805"/>
                <a:gd name="connsiteX6" fmla="*/ 139155 w 301276"/>
                <a:gd name="connsiteY6" fmla="*/ 244486 h 251805"/>
                <a:gd name="connsiteX7" fmla="*/ 77242 w 301276"/>
                <a:gd name="connsiteY7" fmla="*/ 232580 h 251805"/>
                <a:gd name="connsiteX8" fmla="*/ 31999 w 301276"/>
                <a:gd name="connsiteY8" fmla="*/ 201624 h 251805"/>
                <a:gd name="connsiteX9" fmla="*/ 3424 w 301276"/>
                <a:gd name="connsiteY9" fmla="*/ 149236 h 251805"/>
                <a:gd name="connsiteX10" fmla="*/ 3424 w 301276"/>
                <a:gd name="connsiteY10" fmla="*/ 99230 h 251805"/>
                <a:gd name="connsiteX11" fmla="*/ 29617 w 301276"/>
                <a:gd name="connsiteY11" fmla="*/ 44461 h 251805"/>
                <a:gd name="connsiteX12" fmla="*/ 82005 w 301276"/>
                <a:gd name="connsiteY12" fmla="*/ 6361 h 251805"/>
                <a:gd name="connsiteX13" fmla="*/ 162967 w 301276"/>
                <a:gd name="connsiteY13" fmla="*/ 1599 h 251805"/>
                <a:gd name="connsiteX14" fmla="*/ 232024 w 301276"/>
                <a:gd name="connsiteY14" fmla="*/ 23030 h 251805"/>
                <a:gd name="connsiteX15" fmla="*/ 277267 w 301276"/>
                <a:gd name="connsiteY15" fmla="*/ 51605 h 251805"/>
                <a:gd name="connsiteX16" fmla="*/ 301080 w 301276"/>
                <a:gd name="connsiteY16" fmla="*/ 99230 h 251805"/>
                <a:gd name="connsiteX17" fmla="*/ 286792 w 301276"/>
                <a:gd name="connsiteY17" fmla="*/ 137330 h 251805"/>
                <a:gd name="connsiteX18" fmla="*/ 255836 w 301276"/>
                <a:gd name="connsiteY18" fmla="*/ 156380 h 251805"/>
                <a:gd name="connsiteX0" fmla="*/ 160586 w 301276"/>
                <a:gd name="connsiteY0" fmla="*/ 94468 h 253724"/>
                <a:gd name="connsiteX1" fmla="*/ 224880 w 301276"/>
                <a:gd name="connsiteY1" fmla="*/ 118280 h 253724"/>
                <a:gd name="connsiteX2" fmla="*/ 253455 w 301276"/>
                <a:gd name="connsiteY2" fmla="*/ 146855 h 253724"/>
                <a:gd name="connsiteX3" fmla="*/ 251074 w 301276"/>
                <a:gd name="connsiteY3" fmla="*/ 204005 h 253724"/>
                <a:gd name="connsiteX4" fmla="*/ 232024 w 301276"/>
                <a:gd name="connsiteY4" fmla="*/ 237343 h 253724"/>
                <a:gd name="connsiteX5" fmla="*/ 191542 w 301276"/>
                <a:gd name="connsiteY5" fmla="*/ 251630 h 253724"/>
                <a:gd name="connsiteX6" fmla="*/ 136774 w 301276"/>
                <a:gd name="connsiteY6" fmla="*/ 251630 h 253724"/>
                <a:gd name="connsiteX7" fmla="*/ 77242 w 301276"/>
                <a:gd name="connsiteY7" fmla="*/ 232580 h 253724"/>
                <a:gd name="connsiteX8" fmla="*/ 31999 w 301276"/>
                <a:gd name="connsiteY8" fmla="*/ 201624 h 253724"/>
                <a:gd name="connsiteX9" fmla="*/ 3424 w 301276"/>
                <a:gd name="connsiteY9" fmla="*/ 149236 h 253724"/>
                <a:gd name="connsiteX10" fmla="*/ 3424 w 301276"/>
                <a:gd name="connsiteY10" fmla="*/ 99230 h 253724"/>
                <a:gd name="connsiteX11" fmla="*/ 29617 w 301276"/>
                <a:gd name="connsiteY11" fmla="*/ 44461 h 253724"/>
                <a:gd name="connsiteX12" fmla="*/ 82005 w 301276"/>
                <a:gd name="connsiteY12" fmla="*/ 6361 h 253724"/>
                <a:gd name="connsiteX13" fmla="*/ 162967 w 301276"/>
                <a:gd name="connsiteY13" fmla="*/ 1599 h 253724"/>
                <a:gd name="connsiteX14" fmla="*/ 232024 w 301276"/>
                <a:gd name="connsiteY14" fmla="*/ 23030 h 253724"/>
                <a:gd name="connsiteX15" fmla="*/ 277267 w 301276"/>
                <a:gd name="connsiteY15" fmla="*/ 51605 h 253724"/>
                <a:gd name="connsiteX16" fmla="*/ 301080 w 301276"/>
                <a:gd name="connsiteY16" fmla="*/ 99230 h 253724"/>
                <a:gd name="connsiteX17" fmla="*/ 286792 w 301276"/>
                <a:gd name="connsiteY17" fmla="*/ 137330 h 253724"/>
                <a:gd name="connsiteX18" fmla="*/ 255836 w 301276"/>
                <a:gd name="connsiteY18" fmla="*/ 156380 h 253724"/>
                <a:gd name="connsiteX0" fmla="*/ 160586 w 301276"/>
                <a:gd name="connsiteY0" fmla="*/ 94468 h 253724"/>
                <a:gd name="connsiteX1" fmla="*/ 224880 w 301276"/>
                <a:gd name="connsiteY1" fmla="*/ 118280 h 253724"/>
                <a:gd name="connsiteX2" fmla="*/ 253455 w 301276"/>
                <a:gd name="connsiteY2" fmla="*/ 146855 h 253724"/>
                <a:gd name="connsiteX3" fmla="*/ 251074 w 301276"/>
                <a:gd name="connsiteY3" fmla="*/ 204005 h 253724"/>
                <a:gd name="connsiteX4" fmla="*/ 232024 w 301276"/>
                <a:gd name="connsiteY4" fmla="*/ 237343 h 253724"/>
                <a:gd name="connsiteX5" fmla="*/ 191542 w 301276"/>
                <a:gd name="connsiteY5" fmla="*/ 251630 h 253724"/>
                <a:gd name="connsiteX6" fmla="*/ 136774 w 301276"/>
                <a:gd name="connsiteY6" fmla="*/ 251630 h 253724"/>
                <a:gd name="connsiteX7" fmla="*/ 77242 w 301276"/>
                <a:gd name="connsiteY7" fmla="*/ 232580 h 253724"/>
                <a:gd name="connsiteX8" fmla="*/ 31999 w 301276"/>
                <a:gd name="connsiteY8" fmla="*/ 201624 h 253724"/>
                <a:gd name="connsiteX9" fmla="*/ 3424 w 301276"/>
                <a:gd name="connsiteY9" fmla="*/ 149236 h 253724"/>
                <a:gd name="connsiteX10" fmla="*/ 3424 w 301276"/>
                <a:gd name="connsiteY10" fmla="*/ 99230 h 253724"/>
                <a:gd name="connsiteX11" fmla="*/ 29617 w 301276"/>
                <a:gd name="connsiteY11" fmla="*/ 44461 h 253724"/>
                <a:gd name="connsiteX12" fmla="*/ 82005 w 301276"/>
                <a:gd name="connsiteY12" fmla="*/ 6361 h 253724"/>
                <a:gd name="connsiteX13" fmla="*/ 162967 w 301276"/>
                <a:gd name="connsiteY13" fmla="*/ 1599 h 253724"/>
                <a:gd name="connsiteX14" fmla="*/ 232024 w 301276"/>
                <a:gd name="connsiteY14" fmla="*/ 23030 h 253724"/>
                <a:gd name="connsiteX15" fmla="*/ 277267 w 301276"/>
                <a:gd name="connsiteY15" fmla="*/ 51605 h 253724"/>
                <a:gd name="connsiteX16" fmla="*/ 301080 w 301276"/>
                <a:gd name="connsiteY16" fmla="*/ 99230 h 253724"/>
                <a:gd name="connsiteX17" fmla="*/ 286792 w 301276"/>
                <a:gd name="connsiteY17" fmla="*/ 137330 h 253724"/>
                <a:gd name="connsiteX18" fmla="*/ 255836 w 301276"/>
                <a:gd name="connsiteY18" fmla="*/ 156380 h 25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1276" h="253724">
                  <a:moveTo>
                    <a:pt x="160586" y="94468"/>
                  </a:moveTo>
                  <a:cubicBezTo>
                    <a:pt x="184994" y="102008"/>
                    <a:pt x="209402" y="109549"/>
                    <a:pt x="224880" y="118280"/>
                  </a:cubicBezTo>
                  <a:cubicBezTo>
                    <a:pt x="240358" y="127011"/>
                    <a:pt x="249089" y="132568"/>
                    <a:pt x="253455" y="146855"/>
                  </a:cubicBezTo>
                  <a:cubicBezTo>
                    <a:pt x="257821" y="161142"/>
                    <a:pt x="254646" y="188924"/>
                    <a:pt x="251074" y="204005"/>
                  </a:cubicBezTo>
                  <a:cubicBezTo>
                    <a:pt x="247502" y="219086"/>
                    <a:pt x="241946" y="229406"/>
                    <a:pt x="232024" y="237343"/>
                  </a:cubicBezTo>
                  <a:cubicBezTo>
                    <a:pt x="222102" y="245281"/>
                    <a:pt x="207417" y="249249"/>
                    <a:pt x="191542" y="251630"/>
                  </a:cubicBezTo>
                  <a:cubicBezTo>
                    <a:pt x="175667" y="254011"/>
                    <a:pt x="155824" y="254805"/>
                    <a:pt x="136774" y="251630"/>
                  </a:cubicBezTo>
                  <a:cubicBezTo>
                    <a:pt x="117724" y="248455"/>
                    <a:pt x="94704" y="240914"/>
                    <a:pt x="77242" y="232580"/>
                  </a:cubicBezTo>
                  <a:cubicBezTo>
                    <a:pt x="59780" y="224246"/>
                    <a:pt x="44302" y="215515"/>
                    <a:pt x="31999" y="201624"/>
                  </a:cubicBezTo>
                  <a:cubicBezTo>
                    <a:pt x="19696" y="187733"/>
                    <a:pt x="8187" y="166302"/>
                    <a:pt x="3424" y="149236"/>
                  </a:cubicBezTo>
                  <a:cubicBezTo>
                    <a:pt x="-1339" y="132170"/>
                    <a:pt x="-942" y="116693"/>
                    <a:pt x="3424" y="99230"/>
                  </a:cubicBezTo>
                  <a:cubicBezTo>
                    <a:pt x="7789" y="81767"/>
                    <a:pt x="16520" y="59939"/>
                    <a:pt x="29617" y="44461"/>
                  </a:cubicBezTo>
                  <a:cubicBezTo>
                    <a:pt x="42714" y="28983"/>
                    <a:pt x="59780" y="13505"/>
                    <a:pt x="82005" y="6361"/>
                  </a:cubicBezTo>
                  <a:cubicBezTo>
                    <a:pt x="104230" y="-783"/>
                    <a:pt x="137964" y="-1179"/>
                    <a:pt x="162967" y="1599"/>
                  </a:cubicBezTo>
                  <a:cubicBezTo>
                    <a:pt x="187970" y="4377"/>
                    <a:pt x="212974" y="14696"/>
                    <a:pt x="232024" y="23030"/>
                  </a:cubicBezTo>
                  <a:cubicBezTo>
                    <a:pt x="251074" y="31364"/>
                    <a:pt x="265758" y="38905"/>
                    <a:pt x="277267" y="51605"/>
                  </a:cubicBezTo>
                  <a:cubicBezTo>
                    <a:pt x="288776" y="64305"/>
                    <a:pt x="299493" y="84943"/>
                    <a:pt x="301080" y="99230"/>
                  </a:cubicBezTo>
                  <a:cubicBezTo>
                    <a:pt x="302667" y="113517"/>
                    <a:pt x="294333" y="127805"/>
                    <a:pt x="286792" y="137330"/>
                  </a:cubicBezTo>
                  <a:cubicBezTo>
                    <a:pt x="279251" y="146855"/>
                    <a:pt x="267543" y="151617"/>
                    <a:pt x="255836" y="156380"/>
                  </a:cubicBezTo>
                </a:path>
              </a:pathLst>
            </a:custGeom>
            <a:solidFill>
              <a:srgbClr val="FEA08E"/>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83987" name="组合 64527"/>
          <p:cNvGrpSpPr>
            <a:grpSpLocks/>
          </p:cNvGrpSpPr>
          <p:nvPr/>
        </p:nvGrpSpPr>
        <p:grpSpPr bwMode="auto">
          <a:xfrm>
            <a:off x="7953375" y="1158875"/>
            <a:ext cx="1125538" cy="800100"/>
            <a:chOff x="6123194" y="2037604"/>
            <a:chExt cx="1124934" cy="801046"/>
          </a:xfrm>
        </p:grpSpPr>
        <p:sp>
          <p:nvSpPr>
            <p:cNvPr id="27" name="任意多边形 26"/>
            <p:cNvSpPr/>
            <p:nvPr/>
          </p:nvSpPr>
          <p:spPr>
            <a:xfrm>
              <a:off x="6229500" y="2037604"/>
              <a:ext cx="994828" cy="341717"/>
            </a:xfrm>
            <a:custGeom>
              <a:avLst/>
              <a:gdLst>
                <a:gd name="connsiteX0" fmla="*/ 321147 w 995041"/>
                <a:gd name="connsiteY0" fmla="*/ 363 h 342241"/>
                <a:gd name="connsiteX1" fmla="*/ 416397 w 995041"/>
                <a:gd name="connsiteY1" fmla="*/ 2744 h 342241"/>
                <a:gd name="connsiteX2" fmla="*/ 530697 w 995041"/>
                <a:gd name="connsiteY2" fmla="*/ 9888 h 342241"/>
                <a:gd name="connsiteX3" fmla="*/ 630710 w 995041"/>
                <a:gd name="connsiteY3" fmla="*/ 19413 h 342241"/>
                <a:gd name="connsiteX4" fmla="*/ 728341 w 995041"/>
                <a:gd name="connsiteY4" fmla="*/ 36082 h 342241"/>
                <a:gd name="connsiteX5" fmla="*/ 825972 w 995041"/>
                <a:gd name="connsiteY5" fmla="*/ 62275 h 342241"/>
                <a:gd name="connsiteX6" fmla="*/ 890266 w 995041"/>
                <a:gd name="connsiteY6" fmla="*/ 95613 h 342241"/>
                <a:gd name="connsiteX7" fmla="*/ 940272 w 995041"/>
                <a:gd name="connsiteY7" fmla="*/ 145619 h 342241"/>
                <a:gd name="connsiteX8" fmla="*/ 971229 w 995041"/>
                <a:gd name="connsiteY8" fmla="*/ 186100 h 342241"/>
                <a:gd name="connsiteX9" fmla="*/ 985516 w 995041"/>
                <a:gd name="connsiteY9" fmla="*/ 212294 h 342241"/>
                <a:gd name="connsiteX10" fmla="*/ 995041 w 995041"/>
                <a:gd name="connsiteY10" fmla="*/ 231344 h 342241"/>
                <a:gd name="connsiteX11" fmla="*/ 985516 w 995041"/>
                <a:gd name="connsiteY11" fmla="*/ 248013 h 342241"/>
                <a:gd name="connsiteX12" fmla="*/ 954560 w 995041"/>
                <a:gd name="connsiteY12" fmla="*/ 262300 h 342241"/>
                <a:gd name="connsiteX13" fmla="*/ 914079 w 995041"/>
                <a:gd name="connsiteY13" fmla="*/ 262300 h 342241"/>
                <a:gd name="connsiteX14" fmla="*/ 883122 w 995041"/>
                <a:gd name="connsiteY14" fmla="*/ 262300 h 342241"/>
                <a:gd name="connsiteX15" fmla="*/ 852166 w 995041"/>
                <a:gd name="connsiteY15" fmla="*/ 257538 h 342241"/>
                <a:gd name="connsiteX16" fmla="*/ 823591 w 995041"/>
                <a:gd name="connsiteY16" fmla="*/ 243250 h 342241"/>
                <a:gd name="connsiteX17" fmla="*/ 804541 w 995041"/>
                <a:gd name="connsiteY17" fmla="*/ 224200 h 342241"/>
                <a:gd name="connsiteX18" fmla="*/ 787872 w 995041"/>
                <a:gd name="connsiteY18" fmla="*/ 207532 h 342241"/>
                <a:gd name="connsiteX19" fmla="*/ 756916 w 995041"/>
                <a:gd name="connsiteY19" fmla="*/ 205151 h 342241"/>
                <a:gd name="connsiteX20" fmla="*/ 728341 w 995041"/>
                <a:gd name="connsiteY20" fmla="*/ 207532 h 342241"/>
                <a:gd name="connsiteX21" fmla="*/ 690241 w 995041"/>
                <a:gd name="connsiteY21" fmla="*/ 212295 h 342241"/>
                <a:gd name="connsiteX22" fmla="*/ 664047 w 995041"/>
                <a:gd name="connsiteY22" fmla="*/ 228963 h 342241"/>
                <a:gd name="connsiteX23" fmla="*/ 644997 w 995041"/>
                <a:gd name="connsiteY23" fmla="*/ 250394 h 342241"/>
                <a:gd name="connsiteX24" fmla="*/ 633091 w 995041"/>
                <a:gd name="connsiteY24" fmla="*/ 276588 h 342241"/>
                <a:gd name="connsiteX25" fmla="*/ 628329 w 995041"/>
                <a:gd name="connsiteY25" fmla="*/ 328975 h 342241"/>
                <a:gd name="connsiteX26" fmla="*/ 628961 w 995041"/>
                <a:gd name="connsiteY26" fmla="*/ 340971 h 342241"/>
                <a:gd name="connsiteX27" fmla="*/ 395495 w 995041"/>
                <a:gd name="connsiteY27" fmla="*/ 333738 h 342241"/>
                <a:gd name="connsiteX28" fmla="*/ 119204 w 995041"/>
                <a:gd name="connsiteY28" fmla="*/ 339678 h 342241"/>
                <a:gd name="connsiteX29" fmla="*/ 0 w 995041"/>
                <a:gd name="connsiteY29" fmla="*/ 342241 h 342241"/>
                <a:gd name="connsiteX30" fmla="*/ 773 w 995041"/>
                <a:gd name="connsiteY30" fmla="*/ 316771 h 342241"/>
                <a:gd name="connsiteX31" fmla="*/ 2060 w 995041"/>
                <a:gd name="connsiteY31" fmla="*/ 278969 h 342241"/>
                <a:gd name="connsiteX32" fmla="*/ 6822 w 995041"/>
                <a:gd name="connsiteY32" fmla="*/ 209913 h 342241"/>
                <a:gd name="connsiteX33" fmla="*/ 23491 w 995041"/>
                <a:gd name="connsiteY33" fmla="*/ 150382 h 342241"/>
                <a:gd name="connsiteX34" fmla="*/ 63972 w 995041"/>
                <a:gd name="connsiteY34" fmla="*/ 88469 h 342241"/>
                <a:gd name="connsiteX35" fmla="*/ 128266 w 995041"/>
                <a:gd name="connsiteY35" fmla="*/ 40844 h 342241"/>
                <a:gd name="connsiteX36" fmla="*/ 221135 w 995041"/>
                <a:gd name="connsiteY36" fmla="*/ 9888 h 342241"/>
                <a:gd name="connsiteX37" fmla="*/ 321147 w 995041"/>
                <a:gd name="connsiteY37" fmla="*/ 363 h 342241"/>
                <a:gd name="connsiteX0" fmla="*/ 321147 w 995041"/>
                <a:gd name="connsiteY0" fmla="*/ 363 h 342241"/>
                <a:gd name="connsiteX1" fmla="*/ 416397 w 995041"/>
                <a:gd name="connsiteY1" fmla="*/ 2744 h 342241"/>
                <a:gd name="connsiteX2" fmla="*/ 530697 w 995041"/>
                <a:gd name="connsiteY2" fmla="*/ 9888 h 342241"/>
                <a:gd name="connsiteX3" fmla="*/ 630710 w 995041"/>
                <a:gd name="connsiteY3" fmla="*/ 19413 h 342241"/>
                <a:gd name="connsiteX4" fmla="*/ 728341 w 995041"/>
                <a:gd name="connsiteY4" fmla="*/ 36082 h 342241"/>
                <a:gd name="connsiteX5" fmla="*/ 825972 w 995041"/>
                <a:gd name="connsiteY5" fmla="*/ 62275 h 342241"/>
                <a:gd name="connsiteX6" fmla="*/ 890266 w 995041"/>
                <a:gd name="connsiteY6" fmla="*/ 95613 h 342241"/>
                <a:gd name="connsiteX7" fmla="*/ 940272 w 995041"/>
                <a:gd name="connsiteY7" fmla="*/ 145619 h 342241"/>
                <a:gd name="connsiteX8" fmla="*/ 971229 w 995041"/>
                <a:gd name="connsiteY8" fmla="*/ 186100 h 342241"/>
                <a:gd name="connsiteX9" fmla="*/ 985516 w 995041"/>
                <a:gd name="connsiteY9" fmla="*/ 212294 h 342241"/>
                <a:gd name="connsiteX10" fmla="*/ 995041 w 995041"/>
                <a:gd name="connsiteY10" fmla="*/ 231344 h 342241"/>
                <a:gd name="connsiteX11" fmla="*/ 985516 w 995041"/>
                <a:gd name="connsiteY11" fmla="*/ 248013 h 342241"/>
                <a:gd name="connsiteX12" fmla="*/ 954560 w 995041"/>
                <a:gd name="connsiteY12" fmla="*/ 262300 h 342241"/>
                <a:gd name="connsiteX13" fmla="*/ 914079 w 995041"/>
                <a:gd name="connsiteY13" fmla="*/ 262300 h 342241"/>
                <a:gd name="connsiteX14" fmla="*/ 883122 w 995041"/>
                <a:gd name="connsiteY14" fmla="*/ 262300 h 342241"/>
                <a:gd name="connsiteX15" fmla="*/ 852166 w 995041"/>
                <a:gd name="connsiteY15" fmla="*/ 257538 h 342241"/>
                <a:gd name="connsiteX16" fmla="*/ 823591 w 995041"/>
                <a:gd name="connsiteY16" fmla="*/ 243250 h 342241"/>
                <a:gd name="connsiteX17" fmla="*/ 804541 w 995041"/>
                <a:gd name="connsiteY17" fmla="*/ 224200 h 342241"/>
                <a:gd name="connsiteX18" fmla="*/ 787872 w 995041"/>
                <a:gd name="connsiteY18" fmla="*/ 207532 h 342241"/>
                <a:gd name="connsiteX19" fmla="*/ 756916 w 995041"/>
                <a:gd name="connsiteY19" fmla="*/ 205151 h 342241"/>
                <a:gd name="connsiteX20" fmla="*/ 728341 w 995041"/>
                <a:gd name="connsiteY20" fmla="*/ 207532 h 342241"/>
                <a:gd name="connsiteX21" fmla="*/ 690241 w 995041"/>
                <a:gd name="connsiteY21" fmla="*/ 214677 h 342241"/>
                <a:gd name="connsiteX22" fmla="*/ 664047 w 995041"/>
                <a:gd name="connsiteY22" fmla="*/ 228963 h 342241"/>
                <a:gd name="connsiteX23" fmla="*/ 644997 w 995041"/>
                <a:gd name="connsiteY23" fmla="*/ 250394 h 342241"/>
                <a:gd name="connsiteX24" fmla="*/ 633091 w 995041"/>
                <a:gd name="connsiteY24" fmla="*/ 276588 h 342241"/>
                <a:gd name="connsiteX25" fmla="*/ 628329 w 995041"/>
                <a:gd name="connsiteY25" fmla="*/ 328975 h 342241"/>
                <a:gd name="connsiteX26" fmla="*/ 628961 w 995041"/>
                <a:gd name="connsiteY26" fmla="*/ 340971 h 342241"/>
                <a:gd name="connsiteX27" fmla="*/ 395495 w 995041"/>
                <a:gd name="connsiteY27" fmla="*/ 333738 h 342241"/>
                <a:gd name="connsiteX28" fmla="*/ 119204 w 995041"/>
                <a:gd name="connsiteY28" fmla="*/ 339678 h 342241"/>
                <a:gd name="connsiteX29" fmla="*/ 0 w 995041"/>
                <a:gd name="connsiteY29" fmla="*/ 342241 h 342241"/>
                <a:gd name="connsiteX30" fmla="*/ 773 w 995041"/>
                <a:gd name="connsiteY30" fmla="*/ 316771 h 342241"/>
                <a:gd name="connsiteX31" fmla="*/ 2060 w 995041"/>
                <a:gd name="connsiteY31" fmla="*/ 278969 h 342241"/>
                <a:gd name="connsiteX32" fmla="*/ 6822 w 995041"/>
                <a:gd name="connsiteY32" fmla="*/ 209913 h 342241"/>
                <a:gd name="connsiteX33" fmla="*/ 23491 w 995041"/>
                <a:gd name="connsiteY33" fmla="*/ 150382 h 342241"/>
                <a:gd name="connsiteX34" fmla="*/ 63972 w 995041"/>
                <a:gd name="connsiteY34" fmla="*/ 88469 h 342241"/>
                <a:gd name="connsiteX35" fmla="*/ 128266 w 995041"/>
                <a:gd name="connsiteY35" fmla="*/ 40844 h 342241"/>
                <a:gd name="connsiteX36" fmla="*/ 221135 w 995041"/>
                <a:gd name="connsiteY36" fmla="*/ 9888 h 342241"/>
                <a:gd name="connsiteX37" fmla="*/ 321147 w 995041"/>
                <a:gd name="connsiteY37" fmla="*/ 363 h 342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5041" h="342241">
                  <a:moveTo>
                    <a:pt x="321147" y="363"/>
                  </a:moveTo>
                  <a:cubicBezTo>
                    <a:pt x="353691" y="-828"/>
                    <a:pt x="381472" y="1156"/>
                    <a:pt x="416397" y="2744"/>
                  </a:cubicBezTo>
                  <a:cubicBezTo>
                    <a:pt x="451322" y="4332"/>
                    <a:pt x="494978" y="7110"/>
                    <a:pt x="530697" y="9888"/>
                  </a:cubicBezTo>
                  <a:cubicBezTo>
                    <a:pt x="566416" y="12666"/>
                    <a:pt x="597769" y="15047"/>
                    <a:pt x="630710" y="19413"/>
                  </a:cubicBezTo>
                  <a:cubicBezTo>
                    <a:pt x="663651" y="23779"/>
                    <a:pt x="695797" y="28938"/>
                    <a:pt x="728341" y="36082"/>
                  </a:cubicBezTo>
                  <a:cubicBezTo>
                    <a:pt x="760885" y="43226"/>
                    <a:pt x="798985" y="52353"/>
                    <a:pt x="825972" y="62275"/>
                  </a:cubicBezTo>
                  <a:cubicBezTo>
                    <a:pt x="852959" y="72197"/>
                    <a:pt x="871216" y="81722"/>
                    <a:pt x="890266" y="95613"/>
                  </a:cubicBezTo>
                  <a:cubicBezTo>
                    <a:pt x="909316" y="109504"/>
                    <a:pt x="926778" y="130538"/>
                    <a:pt x="940272" y="145619"/>
                  </a:cubicBezTo>
                  <a:cubicBezTo>
                    <a:pt x="953766" y="160700"/>
                    <a:pt x="963688" y="174987"/>
                    <a:pt x="971229" y="186100"/>
                  </a:cubicBezTo>
                  <a:cubicBezTo>
                    <a:pt x="978770" y="197212"/>
                    <a:pt x="981547" y="204753"/>
                    <a:pt x="985516" y="212294"/>
                  </a:cubicBezTo>
                  <a:cubicBezTo>
                    <a:pt x="989485" y="219835"/>
                    <a:pt x="995041" y="225391"/>
                    <a:pt x="995041" y="231344"/>
                  </a:cubicBezTo>
                  <a:cubicBezTo>
                    <a:pt x="995041" y="237297"/>
                    <a:pt x="992263" y="242854"/>
                    <a:pt x="985516" y="248013"/>
                  </a:cubicBezTo>
                  <a:cubicBezTo>
                    <a:pt x="978769" y="253172"/>
                    <a:pt x="966466" y="259919"/>
                    <a:pt x="954560" y="262300"/>
                  </a:cubicBezTo>
                  <a:cubicBezTo>
                    <a:pt x="942654" y="264681"/>
                    <a:pt x="914079" y="262300"/>
                    <a:pt x="914079" y="262300"/>
                  </a:cubicBezTo>
                  <a:cubicBezTo>
                    <a:pt x="902173" y="262300"/>
                    <a:pt x="893441" y="263094"/>
                    <a:pt x="883122" y="262300"/>
                  </a:cubicBezTo>
                  <a:cubicBezTo>
                    <a:pt x="872803" y="261506"/>
                    <a:pt x="862088" y="260713"/>
                    <a:pt x="852166" y="257538"/>
                  </a:cubicBezTo>
                  <a:cubicBezTo>
                    <a:pt x="842244" y="254363"/>
                    <a:pt x="831529" y="248806"/>
                    <a:pt x="823591" y="243250"/>
                  </a:cubicBezTo>
                  <a:cubicBezTo>
                    <a:pt x="815654" y="237694"/>
                    <a:pt x="804541" y="224200"/>
                    <a:pt x="804541" y="224200"/>
                  </a:cubicBezTo>
                  <a:cubicBezTo>
                    <a:pt x="798588" y="218247"/>
                    <a:pt x="795809" y="210707"/>
                    <a:pt x="787872" y="207532"/>
                  </a:cubicBezTo>
                  <a:cubicBezTo>
                    <a:pt x="779935" y="204357"/>
                    <a:pt x="756916" y="205151"/>
                    <a:pt x="756916" y="205151"/>
                  </a:cubicBezTo>
                  <a:cubicBezTo>
                    <a:pt x="746994" y="205151"/>
                    <a:pt x="739453" y="205944"/>
                    <a:pt x="728341" y="207532"/>
                  </a:cubicBezTo>
                  <a:cubicBezTo>
                    <a:pt x="717229" y="209120"/>
                    <a:pt x="700957" y="211105"/>
                    <a:pt x="690241" y="214677"/>
                  </a:cubicBezTo>
                  <a:cubicBezTo>
                    <a:pt x="679525" y="218249"/>
                    <a:pt x="671588" y="223010"/>
                    <a:pt x="664047" y="228963"/>
                  </a:cubicBezTo>
                  <a:cubicBezTo>
                    <a:pt x="656506" y="234916"/>
                    <a:pt x="650156" y="242456"/>
                    <a:pt x="644997" y="250394"/>
                  </a:cubicBezTo>
                  <a:cubicBezTo>
                    <a:pt x="639838" y="258331"/>
                    <a:pt x="635869" y="263491"/>
                    <a:pt x="633091" y="276588"/>
                  </a:cubicBezTo>
                  <a:cubicBezTo>
                    <a:pt x="630313" y="289685"/>
                    <a:pt x="628726" y="312703"/>
                    <a:pt x="628329" y="328975"/>
                  </a:cubicBezTo>
                  <a:cubicBezTo>
                    <a:pt x="628540" y="332974"/>
                    <a:pt x="628750" y="336972"/>
                    <a:pt x="628961" y="340971"/>
                  </a:cubicBezTo>
                  <a:lnTo>
                    <a:pt x="395495" y="333738"/>
                  </a:lnTo>
                  <a:cubicBezTo>
                    <a:pt x="303383" y="333776"/>
                    <a:pt x="211294" y="336727"/>
                    <a:pt x="119204" y="339678"/>
                  </a:cubicBezTo>
                  <a:lnTo>
                    <a:pt x="0" y="342241"/>
                  </a:lnTo>
                  <a:cubicBezTo>
                    <a:pt x="258" y="333751"/>
                    <a:pt x="515" y="325261"/>
                    <a:pt x="773" y="316771"/>
                  </a:cubicBezTo>
                  <a:cubicBezTo>
                    <a:pt x="1103" y="303972"/>
                    <a:pt x="1465" y="290875"/>
                    <a:pt x="2060" y="278969"/>
                  </a:cubicBezTo>
                  <a:cubicBezTo>
                    <a:pt x="3250" y="255157"/>
                    <a:pt x="3250" y="231344"/>
                    <a:pt x="6822" y="209913"/>
                  </a:cubicBezTo>
                  <a:cubicBezTo>
                    <a:pt x="10394" y="188482"/>
                    <a:pt x="13966" y="170623"/>
                    <a:pt x="23491" y="150382"/>
                  </a:cubicBezTo>
                  <a:cubicBezTo>
                    <a:pt x="33016" y="130141"/>
                    <a:pt x="46510" y="106725"/>
                    <a:pt x="63972" y="88469"/>
                  </a:cubicBezTo>
                  <a:cubicBezTo>
                    <a:pt x="81434" y="70213"/>
                    <a:pt x="102072" y="53941"/>
                    <a:pt x="128266" y="40844"/>
                  </a:cubicBezTo>
                  <a:cubicBezTo>
                    <a:pt x="154460" y="27747"/>
                    <a:pt x="188988" y="16635"/>
                    <a:pt x="221135" y="9888"/>
                  </a:cubicBezTo>
                  <a:cubicBezTo>
                    <a:pt x="253282" y="3141"/>
                    <a:pt x="288603" y="1554"/>
                    <a:pt x="321147" y="363"/>
                  </a:cubicBezTo>
                  <a:close/>
                </a:path>
              </a:pathLst>
            </a:custGeom>
            <a:solidFill>
              <a:srgbClr val="BEE1F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6" name="任意多边形 25"/>
            <p:cNvSpPr/>
            <p:nvPr/>
          </p:nvSpPr>
          <p:spPr>
            <a:xfrm>
              <a:off x="6224739" y="2372963"/>
              <a:ext cx="661633" cy="192314"/>
            </a:xfrm>
            <a:custGeom>
              <a:avLst/>
              <a:gdLst>
                <a:gd name="connsiteX0" fmla="*/ 399476 w 661012"/>
                <a:gd name="connsiteY0" fmla="*/ 3 h 192202"/>
                <a:gd name="connsiteX1" fmla="*/ 592453 w 661012"/>
                <a:gd name="connsiteY1" fmla="*/ 5536 h 192202"/>
                <a:gd name="connsiteX2" fmla="*/ 635525 w 661012"/>
                <a:gd name="connsiteY2" fmla="*/ 6771 h 192202"/>
                <a:gd name="connsiteX3" fmla="*/ 637124 w 661012"/>
                <a:gd name="connsiteY3" fmla="*/ 37153 h 192202"/>
                <a:gd name="connsiteX4" fmla="*/ 646648 w 661012"/>
                <a:gd name="connsiteY4" fmla="*/ 75253 h 192202"/>
                <a:gd name="connsiteX5" fmla="*/ 651412 w 661012"/>
                <a:gd name="connsiteY5" fmla="*/ 103828 h 192202"/>
                <a:gd name="connsiteX6" fmla="*/ 658555 w 661012"/>
                <a:gd name="connsiteY6" fmla="*/ 132404 h 192202"/>
                <a:gd name="connsiteX7" fmla="*/ 660936 w 661012"/>
                <a:gd name="connsiteY7" fmla="*/ 163359 h 192202"/>
                <a:gd name="connsiteX8" fmla="*/ 656174 w 661012"/>
                <a:gd name="connsiteY8" fmla="*/ 163359 h 192202"/>
                <a:gd name="connsiteX9" fmla="*/ 544255 w 661012"/>
                <a:gd name="connsiteY9" fmla="*/ 187172 h 192202"/>
                <a:gd name="connsiteX10" fmla="*/ 415668 w 661012"/>
                <a:gd name="connsiteY10" fmla="*/ 191934 h 192202"/>
                <a:gd name="connsiteX11" fmla="*/ 277555 w 661012"/>
                <a:gd name="connsiteY11" fmla="*/ 182409 h 192202"/>
                <a:gd name="connsiteX12" fmla="*/ 189449 w 661012"/>
                <a:gd name="connsiteY12" fmla="*/ 170503 h 192202"/>
                <a:gd name="connsiteX13" fmla="*/ 94199 w 661012"/>
                <a:gd name="connsiteY13" fmla="*/ 158597 h 192202"/>
                <a:gd name="connsiteX14" fmla="*/ 8474 w 661012"/>
                <a:gd name="connsiteY14" fmla="*/ 122878 h 192202"/>
                <a:gd name="connsiteX15" fmla="*/ 2868 w 661012"/>
                <a:gd name="connsiteY15" fmla="*/ 70491 h 192202"/>
                <a:gd name="connsiteX16" fmla="*/ 6093 w 661012"/>
                <a:gd name="connsiteY16" fmla="*/ 15722 h 192202"/>
                <a:gd name="connsiteX17" fmla="*/ 6330 w 661012"/>
                <a:gd name="connsiteY17" fmla="*/ 7912 h 192202"/>
                <a:gd name="connsiteX18" fmla="*/ 399476 w 661012"/>
                <a:gd name="connsiteY18" fmla="*/ 3 h 192202"/>
                <a:gd name="connsiteX0" fmla="*/ 399476 w 661012"/>
                <a:gd name="connsiteY0" fmla="*/ 3 h 192202"/>
                <a:gd name="connsiteX1" fmla="*/ 592453 w 661012"/>
                <a:gd name="connsiteY1" fmla="*/ 5536 h 192202"/>
                <a:gd name="connsiteX2" fmla="*/ 635525 w 661012"/>
                <a:gd name="connsiteY2" fmla="*/ 6771 h 192202"/>
                <a:gd name="connsiteX3" fmla="*/ 637124 w 661012"/>
                <a:gd name="connsiteY3" fmla="*/ 37153 h 192202"/>
                <a:gd name="connsiteX4" fmla="*/ 646648 w 661012"/>
                <a:gd name="connsiteY4" fmla="*/ 75253 h 192202"/>
                <a:gd name="connsiteX5" fmla="*/ 651412 w 661012"/>
                <a:gd name="connsiteY5" fmla="*/ 103828 h 192202"/>
                <a:gd name="connsiteX6" fmla="*/ 658555 w 661012"/>
                <a:gd name="connsiteY6" fmla="*/ 132404 h 192202"/>
                <a:gd name="connsiteX7" fmla="*/ 660936 w 661012"/>
                <a:gd name="connsiteY7" fmla="*/ 163359 h 192202"/>
                <a:gd name="connsiteX8" fmla="*/ 656174 w 661012"/>
                <a:gd name="connsiteY8" fmla="*/ 163359 h 192202"/>
                <a:gd name="connsiteX9" fmla="*/ 544255 w 661012"/>
                <a:gd name="connsiteY9" fmla="*/ 187172 h 192202"/>
                <a:gd name="connsiteX10" fmla="*/ 415668 w 661012"/>
                <a:gd name="connsiteY10" fmla="*/ 191934 h 192202"/>
                <a:gd name="connsiteX11" fmla="*/ 277555 w 661012"/>
                <a:gd name="connsiteY11" fmla="*/ 182409 h 192202"/>
                <a:gd name="connsiteX12" fmla="*/ 189449 w 661012"/>
                <a:gd name="connsiteY12" fmla="*/ 170503 h 192202"/>
                <a:gd name="connsiteX13" fmla="*/ 94199 w 661012"/>
                <a:gd name="connsiteY13" fmla="*/ 158597 h 192202"/>
                <a:gd name="connsiteX14" fmla="*/ 8474 w 661012"/>
                <a:gd name="connsiteY14" fmla="*/ 163360 h 192202"/>
                <a:gd name="connsiteX15" fmla="*/ 2868 w 661012"/>
                <a:gd name="connsiteY15" fmla="*/ 70491 h 192202"/>
                <a:gd name="connsiteX16" fmla="*/ 6093 w 661012"/>
                <a:gd name="connsiteY16" fmla="*/ 15722 h 192202"/>
                <a:gd name="connsiteX17" fmla="*/ 6330 w 661012"/>
                <a:gd name="connsiteY17" fmla="*/ 7912 h 192202"/>
                <a:gd name="connsiteX18" fmla="*/ 399476 w 661012"/>
                <a:gd name="connsiteY18" fmla="*/ 3 h 192202"/>
                <a:gd name="connsiteX0" fmla="*/ 399476 w 661012"/>
                <a:gd name="connsiteY0" fmla="*/ 3 h 192202"/>
                <a:gd name="connsiteX1" fmla="*/ 592453 w 661012"/>
                <a:gd name="connsiteY1" fmla="*/ 5536 h 192202"/>
                <a:gd name="connsiteX2" fmla="*/ 635525 w 661012"/>
                <a:gd name="connsiteY2" fmla="*/ 6771 h 192202"/>
                <a:gd name="connsiteX3" fmla="*/ 641887 w 661012"/>
                <a:gd name="connsiteY3" fmla="*/ 34772 h 192202"/>
                <a:gd name="connsiteX4" fmla="*/ 646648 w 661012"/>
                <a:gd name="connsiteY4" fmla="*/ 75253 h 192202"/>
                <a:gd name="connsiteX5" fmla="*/ 651412 w 661012"/>
                <a:gd name="connsiteY5" fmla="*/ 103828 h 192202"/>
                <a:gd name="connsiteX6" fmla="*/ 658555 w 661012"/>
                <a:gd name="connsiteY6" fmla="*/ 132404 h 192202"/>
                <a:gd name="connsiteX7" fmla="*/ 660936 w 661012"/>
                <a:gd name="connsiteY7" fmla="*/ 163359 h 192202"/>
                <a:gd name="connsiteX8" fmla="*/ 656174 w 661012"/>
                <a:gd name="connsiteY8" fmla="*/ 163359 h 192202"/>
                <a:gd name="connsiteX9" fmla="*/ 544255 w 661012"/>
                <a:gd name="connsiteY9" fmla="*/ 187172 h 192202"/>
                <a:gd name="connsiteX10" fmla="*/ 415668 w 661012"/>
                <a:gd name="connsiteY10" fmla="*/ 191934 h 192202"/>
                <a:gd name="connsiteX11" fmla="*/ 277555 w 661012"/>
                <a:gd name="connsiteY11" fmla="*/ 182409 h 192202"/>
                <a:gd name="connsiteX12" fmla="*/ 189449 w 661012"/>
                <a:gd name="connsiteY12" fmla="*/ 170503 h 192202"/>
                <a:gd name="connsiteX13" fmla="*/ 94199 w 661012"/>
                <a:gd name="connsiteY13" fmla="*/ 158597 h 192202"/>
                <a:gd name="connsiteX14" fmla="*/ 8474 w 661012"/>
                <a:gd name="connsiteY14" fmla="*/ 163360 h 192202"/>
                <a:gd name="connsiteX15" fmla="*/ 2868 w 661012"/>
                <a:gd name="connsiteY15" fmla="*/ 70491 h 192202"/>
                <a:gd name="connsiteX16" fmla="*/ 6093 w 661012"/>
                <a:gd name="connsiteY16" fmla="*/ 15722 h 192202"/>
                <a:gd name="connsiteX17" fmla="*/ 6330 w 661012"/>
                <a:gd name="connsiteY17" fmla="*/ 7912 h 192202"/>
                <a:gd name="connsiteX18" fmla="*/ 399476 w 661012"/>
                <a:gd name="connsiteY18" fmla="*/ 3 h 19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1012" h="192202">
                  <a:moveTo>
                    <a:pt x="399476" y="3"/>
                  </a:moveTo>
                  <a:cubicBezTo>
                    <a:pt x="463412" y="-95"/>
                    <a:pt x="527932" y="2721"/>
                    <a:pt x="592453" y="5536"/>
                  </a:cubicBezTo>
                  <a:lnTo>
                    <a:pt x="635525" y="6771"/>
                  </a:lnTo>
                  <a:lnTo>
                    <a:pt x="641887" y="34772"/>
                  </a:lnTo>
                  <a:cubicBezTo>
                    <a:pt x="643871" y="48663"/>
                    <a:pt x="645061" y="63744"/>
                    <a:pt x="646648" y="75253"/>
                  </a:cubicBezTo>
                  <a:cubicBezTo>
                    <a:pt x="648235" y="86762"/>
                    <a:pt x="649428" y="94303"/>
                    <a:pt x="651412" y="103828"/>
                  </a:cubicBezTo>
                  <a:cubicBezTo>
                    <a:pt x="653397" y="113353"/>
                    <a:pt x="656968" y="122482"/>
                    <a:pt x="658555" y="132404"/>
                  </a:cubicBezTo>
                  <a:cubicBezTo>
                    <a:pt x="660142" y="142326"/>
                    <a:pt x="661333" y="158200"/>
                    <a:pt x="660936" y="163359"/>
                  </a:cubicBezTo>
                  <a:cubicBezTo>
                    <a:pt x="660539" y="168518"/>
                    <a:pt x="656174" y="163359"/>
                    <a:pt x="656174" y="163359"/>
                  </a:cubicBezTo>
                  <a:cubicBezTo>
                    <a:pt x="636727" y="167328"/>
                    <a:pt x="584339" y="182410"/>
                    <a:pt x="544255" y="187172"/>
                  </a:cubicBezTo>
                  <a:cubicBezTo>
                    <a:pt x="504171" y="191934"/>
                    <a:pt x="460118" y="192728"/>
                    <a:pt x="415668" y="191934"/>
                  </a:cubicBezTo>
                  <a:cubicBezTo>
                    <a:pt x="371218" y="191140"/>
                    <a:pt x="315258" y="185981"/>
                    <a:pt x="277555" y="182409"/>
                  </a:cubicBezTo>
                  <a:cubicBezTo>
                    <a:pt x="239852" y="178837"/>
                    <a:pt x="189449" y="170503"/>
                    <a:pt x="189449" y="170503"/>
                  </a:cubicBezTo>
                  <a:cubicBezTo>
                    <a:pt x="158890" y="166534"/>
                    <a:pt x="124361" y="159787"/>
                    <a:pt x="94199" y="158597"/>
                  </a:cubicBezTo>
                  <a:cubicBezTo>
                    <a:pt x="64037" y="157407"/>
                    <a:pt x="23696" y="178044"/>
                    <a:pt x="8474" y="163360"/>
                  </a:cubicBezTo>
                  <a:cubicBezTo>
                    <a:pt x="-6748" y="148676"/>
                    <a:pt x="3265" y="95097"/>
                    <a:pt x="2868" y="70491"/>
                  </a:cubicBezTo>
                  <a:cubicBezTo>
                    <a:pt x="2471" y="45885"/>
                    <a:pt x="5159" y="37153"/>
                    <a:pt x="6093" y="15722"/>
                  </a:cubicBezTo>
                  <a:lnTo>
                    <a:pt x="6330" y="7912"/>
                  </a:lnTo>
                  <a:lnTo>
                    <a:pt x="399476" y="3"/>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 name="任意多边形 4"/>
            <p:cNvSpPr/>
            <p:nvPr/>
          </p:nvSpPr>
          <p:spPr>
            <a:xfrm>
              <a:off x="6123194" y="2457200"/>
              <a:ext cx="1124934" cy="381450"/>
            </a:xfrm>
            <a:custGeom>
              <a:avLst/>
              <a:gdLst>
                <a:gd name="connsiteX0" fmla="*/ 234727 w 1125365"/>
                <a:gd name="connsiteY0" fmla="*/ 175076 h 381822"/>
                <a:gd name="connsiteX1" fmla="*/ 191865 w 1125365"/>
                <a:gd name="connsiteY1" fmla="*/ 203651 h 381822"/>
                <a:gd name="connsiteX2" fmla="*/ 139477 w 1125365"/>
                <a:gd name="connsiteY2" fmla="*/ 217938 h 381822"/>
                <a:gd name="connsiteX3" fmla="*/ 89471 w 1125365"/>
                <a:gd name="connsiteY3" fmla="*/ 229844 h 381822"/>
                <a:gd name="connsiteX4" fmla="*/ 48990 w 1125365"/>
                <a:gd name="connsiteY4" fmla="*/ 229844 h 381822"/>
                <a:gd name="connsiteX5" fmla="*/ 3746 w 1125365"/>
                <a:gd name="connsiteY5" fmla="*/ 191744 h 381822"/>
                <a:gd name="connsiteX6" fmla="*/ 6127 w 1125365"/>
                <a:gd name="connsiteY6" fmla="*/ 129832 h 381822"/>
                <a:gd name="connsiteX7" fmla="*/ 34702 w 1125365"/>
                <a:gd name="connsiteY7" fmla="*/ 75063 h 381822"/>
                <a:gd name="connsiteX8" fmla="*/ 106140 w 1125365"/>
                <a:gd name="connsiteY8" fmla="*/ 44107 h 381822"/>
                <a:gd name="connsiteX9" fmla="*/ 177577 w 1125365"/>
                <a:gd name="connsiteY9" fmla="*/ 39344 h 381822"/>
                <a:gd name="connsiteX10" fmla="*/ 246634 w 1125365"/>
                <a:gd name="connsiteY10" fmla="*/ 51251 h 381822"/>
                <a:gd name="connsiteX11" fmla="*/ 325215 w 1125365"/>
                <a:gd name="connsiteY11" fmla="*/ 70301 h 381822"/>
                <a:gd name="connsiteX12" fmla="*/ 401415 w 1125365"/>
                <a:gd name="connsiteY12" fmla="*/ 79826 h 381822"/>
                <a:gd name="connsiteX13" fmla="*/ 506190 w 1125365"/>
                <a:gd name="connsiteY13" fmla="*/ 91732 h 381822"/>
                <a:gd name="connsiteX14" fmla="*/ 594296 w 1125365"/>
                <a:gd name="connsiteY14" fmla="*/ 94113 h 381822"/>
                <a:gd name="connsiteX15" fmla="*/ 689546 w 1125365"/>
                <a:gd name="connsiteY15" fmla="*/ 86969 h 381822"/>
                <a:gd name="connsiteX16" fmla="*/ 758602 w 1125365"/>
                <a:gd name="connsiteY16" fmla="*/ 39344 h 381822"/>
                <a:gd name="connsiteX17" fmla="*/ 810990 w 1125365"/>
                <a:gd name="connsiteY17" fmla="*/ 3626 h 381822"/>
                <a:gd name="connsiteX18" fmla="*/ 880046 w 1125365"/>
                <a:gd name="connsiteY18" fmla="*/ 3626 h 381822"/>
                <a:gd name="connsiteX19" fmla="*/ 980059 w 1125365"/>
                <a:gd name="connsiteY19" fmla="*/ 25057 h 381822"/>
                <a:gd name="connsiteX20" fmla="*/ 1046734 w 1125365"/>
                <a:gd name="connsiteY20" fmla="*/ 58394 h 381822"/>
                <a:gd name="connsiteX21" fmla="*/ 1108646 w 1125365"/>
                <a:gd name="connsiteY21" fmla="*/ 108401 h 381822"/>
                <a:gd name="connsiteX22" fmla="*/ 1125315 w 1125365"/>
                <a:gd name="connsiteY22" fmla="*/ 129832 h 381822"/>
                <a:gd name="connsiteX23" fmla="*/ 1113409 w 1125365"/>
                <a:gd name="connsiteY23" fmla="*/ 208413 h 381822"/>
                <a:gd name="connsiteX24" fmla="*/ 1101502 w 1125365"/>
                <a:gd name="connsiteY24" fmla="*/ 313188 h 381822"/>
                <a:gd name="connsiteX25" fmla="*/ 1089596 w 1125365"/>
                <a:gd name="connsiteY25" fmla="*/ 367957 h 381822"/>
                <a:gd name="connsiteX26" fmla="*/ 1075309 w 1125365"/>
                <a:gd name="connsiteY26" fmla="*/ 379863 h 381822"/>
                <a:gd name="connsiteX27" fmla="*/ 1037209 w 1125365"/>
                <a:gd name="connsiteY27" fmla="*/ 379863 h 381822"/>
                <a:gd name="connsiteX28" fmla="*/ 984821 w 1125365"/>
                <a:gd name="connsiteY28" fmla="*/ 360813 h 381822"/>
                <a:gd name="connsiteX29" fmla="*/ 927671 w 1125365"/>
                <a:gd name="connsiteY29" fmla="*/ 337001 h 381822"/>
                <a:gd name="connsiteX30" fmla="*/ 872902 w 1125365"/>
                <a:gd name="connsiteY30" fmla="*/ 317951 h 381822"/>
                <a:gd name="connsiteX31" fmla="*/ 841946 w 1125365"/>
                <a:gd name="connsiteY31" fmla="*/ 301282 h 381822"/>
                <a:gd name="connsiteX32" fmla="*/ 810990 w 1125365"/>
                <a:gd name="connsiteY32" fmla="*/ 294138 h 381822"/>
                <a:gd name="connsiteX33" fmla="*/ 763365 w 1125365"/>
                <a:gd name="connsiteY33" fmla="*/ 306044 h 381822"/>
                <a:gd name="connsiteX34" fmla="*/ 710977 w 1125365"/>
                <a:gd name="connsiteY34" fmla="*/ 315569 h 381822"/>
                <a:gd name="connsiteX35" fmla="*/ 630015 w 1125365"/>
                <a:gd name="connsiteY35" fmla="*/ 339382 h 381822"/>
                <a:gd name="connsiteX36" fmla="*/ 563340 w 1125365"/>
                <a:gd name="connsiteY36" fmla="*/ 351288 h 381822"/>
                <a:gd name="connsiteX37" fmla="*/ 453802 w 1125365"/>
                <a:gd name="connsiteY37" fmla="*/ 363194 h 381822"/>
                <a:gd name="connsiteX38" fmla="*/ 363315 w 1125365"/>
                <a:gd name="connsiteY38" fmla="*/ 358432 h 381822"/>
                <a:gd name="connsiteX39" fmla="*/ 272827 w 1125365"/>
                <a:gd name="connsiteY39" fmla="*/ 339382 h 381822"/>
                <a:gd name="connsiteX40" fmla="*/ 215677 w 1125365"/>
                <a:gd name="connsiteY40" fmla="*/ 313188 h 381822"/>
                <a:gd name="connsiteX41" fmla="*/ 163290 w 1125365"/>
                <a:gd name="connsiteY41" fmla="*/ 282232 h 381822"/>
                <a:gd name="connsiteX42" fmla="*/ 129952 w 1125365"/>
                <a:gd name="connsiteY42" fmla="*/ 227463 h 381822"/>
                <a:gd name="connsiteX0" fmla="*/ 234727 w 1125365"/>
                <a:gd name="connsiteY0" fmla="*/ 175076 h 381822"/>
                <a:gd name="connsiteX1" fmla="*/ 191865 w 1125365"/>
                <a:gd name="connsiteY1" fmla="*/ 203651 h 381822"/>
                <a:gd name="connsiteX2" fmla="*/ 139477 w 1125365"/>
                <a:gd name="connsiteY2" fmla="*/ 217938 h 381822"/>
                <a:gd name="connsiteX3" fmla="*/ 89471 w 1125365"/>
                <a:gd name="connsiteY3" fmla="*/ 229844 h 381822"/>
                <a:gd name="connsiteX4" fmla="*/ 48990 w 1125365"/>
                <a:gd name="connsiteY4" fmla="*/ 229844 h 381822"/>
                <a:gd name="connsiteX5" fmla="*/ 3746 w 1125365"/>
                <a:gd name="connsiteY5" fmla="*/ 191744 h 381822"/>
                <a:gd name="connsiteX6" fmla="*/ 6127 w 1125365"/>
                <a:gd name="connsiteY6" fmla="*/ 129832 h 381822"/>
                <a:gd name="connsiteX7" fmla="*/ 34702 w 1125365"/>
                <a:gd name="connsiteY7" fmla="*/ 75063 h 381822"/>
                <a:gd name="connsiteX8" fmla="*/ 106140 w 1125365"/>
                <a:gd name="connsiteY8" fmla="*/ 44107 h 381822"/>
                <a:gd name="connsiteX9" fmla="*/ 177577 w 1125365"/>
                <a:gd name="connsiteY9" fmla="*/ 39344 h 381822"/>
                <a:gd name="connsiteX10" fmla="*/ 246634 w 1125365"/>
                <a:gd name="connsiteY10" fmla="*/ 51251 h 381822"/>
                <a:gd name="connsiteX11" fmla="*/ 325215 w 1125365"/>
                <a:gd name="connsiteY11" fmla="*/ 70301 h 381822"/>
                <a:gd name="connsiteX12" fmla="*/ 401415 w 1125365"/>
                <a:gd name="connsiteY12" fmla="*/ 79826 h 381822"/>
                <a:gd name="connsiteX13" fmla="*/ 506190 w 1125365"/>
                <a:gd name="connsiteY13" fmla="*/ 91732 h 381822"/>
                <a:gd name="connsiteX14" fmla="*/ 594296 w 1125365"/>
                <a:gd name="connsiteY14" fmla="*/ 94113 h 381822"/>
                <a:gd name="connsiteX15" fmla="*/ 689546 w 1125365"/>
                <a:gd name="connsiteY15" fmla="*/ 86969 h 381822"/>
                <a:gd name="connsiteX16" fmla="*/ 758602 w 1125365"/>
                <a:gd name="connsiteY16" fmla="*/ 39344 h 381822"/>
                <a:gd name="connsiteX17" fmla="*/ 810990 w 1125365"/>
                <a:gd name="connsiteY17" fmla="*/ 3626 h 381822"/>
                <a:gd name="connsiteX18" fmla="*/ 880046 w 1125365"/>
                <a:gd name="connsiteY18" fmla="*/ 3626 h 381822"/>
                <a:gd name="connsiteX19" fmla="*/ 980059 w 1125365"/>
                <a:gd name="connsiteY19" fmla="*/ 25057 h 381822"/>
                <a:gd name="connsiteX20" fmla="*/ 1046734 w 1125365"/>
                <a:gd name="connsiteY20" fmla="*/ 58394 h 381822"/>
                <a:gd name="connsiteX21" fmla="*/ 1108646 w 1125365"/>
                <a:gd name="connsiteY21" fmla="*/ 108401 h 381822"/>
                <a:gd name="connsiteX22" fmla="*/ 1125315 w 1125365"/>
                <a:gd name="connsiteY22" fmla="*/ 129832 h 381822"/>
                <a:gd name="connsiteX23" fmla="*/ 1113409 w 1125365"/>
                <a:gd name="connsiteY23" fmla="*/ 208413 h 381822"/>
                <a:gd name="connsiteX24" fmla="*/ 1101502 w 1125365"/>
                <a:gd name="connsiteY24" fmla="*/ 313188 h 381822"/>
                <a:gd name="connsiteX25" fmla="*/ 1089596 w 1125365"/>
                <a:gd name="connsiteY25" fmla="*/ 367957 h 381822"/>
                <a:gd name="connsiteX26" fmla="*/ 1075309 w 1125365"/>
                <a:gd name="connsiteY26" fmla="*/ 379863 h 381822"/>
                <a:gd name="connsiteX27" fmla="*/ 1037209 w 1125365"/>
                <a:gd name="connsiteY27" fmla="*/ 379863 h 381822"/>
                <a:gd name="connsiteX28" fmla="*/ 984821 w 1125365"/>
                <a:gd name="connsiteY28" fmla="*/ 360813 h 381822"/>
                <a:gd name="connsiteX29" fmla="*/ 927671 w 1125365"/>
                <a:gd name="connsiteY29" fmla="*/ 337001 h 381822"/>
                <a:gd name="connsiteX30" fmla="*/ 872902 w 1125365"/>
                <a:gd name="connsiteY30" fmla="*/ 317951 h 381822"/>
                <a:gd name="connsiteX31" fmla="*/ 841946 w 1125365"/>
                <a:gd name="connsiteY31" fmla="*/ 301282 h 381822"/>
                <a:gd name="connsiteX32" fmla="*/ 810990 w 1125365"/>
                <a:gd name="connsiteY32" fmla="*/ 294138 h 381822"/>
                <a:gd name="connsiteX33" fmla="*/ 763365 w 1125365"/>
                <a:gd name="connsiteY33" fmla="*/ 306044 h 381822"/>
                <a:gd name="connsiteX34" fmla="*/ 710977 w 1125365"/>
                <a:gd name="connsiteY34" fmla="*/ 315569 h 381822"/>
                <a:gd name="connsiteX35" fmla="*/ 630015 w 1125365"/>
                <a:gd name="connsiteY35" fmla="*/ 339382 h 381822"/>
                <a:gd name="connsiteX36" fmla="*/ 563340 w 1125365"/>
                <a:gd name="connsiteY36" fmla="*/ 351288 h 381822"/>
                <a:gd name="connsiteX37" fmla="*/ 453802 w 1125365"/>
                <a:gd name="connsiteY37" fmla="*/ 363194 h 381822"/>
                <a:gd name="connsiteX38" fmla="*/ 363315 w 1125365"/>
                <a:gd name="connsiteY38" fmla="*/ 358432 h 381822"/>
                <a:gd name="connsiteX39" fmla="*/ 272827 w 1125365"/>
                <a:gd name="connsiteY39" fmla="*/ 339382 h 381822"/>
                <a:gd name="connsiteX40" fmla="*/ 215677 w 1125365"/>
                <a:gd name="connsiteY40" fmla="*/ 317951 h 381822"/>
                <a:gd name="connsiteX41" fmla="*/ 163290 w 1125365"/>
                <a:gd name="connsiteY41" fmla="*/ 282232 h 381822"/>
                <a:gd name="connsiteX42" fmla="*/ 129952 w 1125365"/>
                <a:gd name="connsiteY42" fmla="*/ 227463 h 381822"/>
                <a:gd name="connsiteX0" fmla="*/ 234727 w 1125365"/>
                <a:gd name="connsiteY0" fmla="*/ 175076 h 381822"/>
                <a:gd name="connsiteX1" fmla="*/ 191865 w 1125365"/>
                <a:gd name="connsiteY1" fmla="*/ 203651 h 381822"/>
                <a:gd name="connsiteX2" fmla="*/ 139477 w 1125365"/>
                <a:gd name="connsiteY2" fmla="*/ 217938 h 381822"/>
                <a:gd name="connsiteX3" fmla="*/ 89471 w 1125365"/>
                <a:gd name="connsiteY3" fmla="*/ 229844 h 381822"/>
                <a:gd name="connsiteX4" fmla="*/ 48990 w 1125365"/>
                <a:gd name="connsiteY4" fmla="*/ 229844 h 381822"/>
                <a:gd name="connsiteX5" fmla="*/ 3746 w 1125365"/>
                <a:gd name="connsiteY5" fmla="*/ 191744 h 381822"/>
                <a:gd name="connsiteX6" fmla="*/ 6127 w 1125365"/>
                <a:gd name="connsiteY6" fmla="*/ 129832 h 381822"/>
                <a:gd name="connsiteX7" fmla="*/ 34702 w 1125365"/>
                <a:gd name="connsiteY7" fmla="*/ 75063 h 381822"/>
                <a:gd name="connsiteX8" fmla="*/ 106140 w 1125365"/>
                <a:gd name="connsiteY8" fmla="*/ 44107 h 381822"/>
                <a:gd name="connsiteX9" fmla="*/ 177577 w 1125365"/>
                <a:gd name="connsiteY9" fmla="*/ 39344 h 381822"/>
                <a:gd name="connsiteX10" fmla="*/ 246634 w 1125365"/>
                <a:gd name="connsiteY10" fmla="*/ 51251 h 381822"/>
                <a:gd name="connsiteX11" fmla="*/ 325215 w 1125365"/>
                <a:gd name="connsiteY11" fmla="*/ 70301 h 381822"/>
                <a:gd name="connsiteX12" fmla="*/ 401415 w 1125365"/>
                <a:gd name="connsiteY12" fmla="*/ 79826 h 381822"/>
                <a:gd name="connsiteX13" fmla="*/ 506190 w 1125365"/>
                <a:gd name="connsiteY13" fmla="*/ 91732 h 381822"/>
                <a:gd name="connsiteX14" fmla="*/ 594296 w 1125365"/>
                <a:gd name="connsiteY14" fmla="*/ 94113 h 381822"/>
                <a:gd name="connsiteX15" fmla="*/ 689546 w 1125365"/>
                <a:gd name="connsiteY15" fmla="*/ 86969 h 381822"/>
                <a:gd name="connsiteX16" fmla="*/ 758602 w 1125365"/>
                <a:gd name="connsiteY16" fmla="*/ 39344 h 381822"/>
                <a:gd name="connsiteX17" fmla="*/ 810990 w 1125365"/>
                <a:gd name="connsiteY17" fmla="*/ 3626 h 381822"/>
                <a:gd name="connsiteX18" fmla="*/ 880046 w 1125365"/>
                <a:gd name="connsiteY18" fmla="*/ 3626 h 381822"/>
                <a:gd name="connsiteX19" fmla="*/ 980059 w 1125365"/>
                <a:gd name="connsiteY19" fmla="*/ 25057 h 381822"/>
                <a:gd name="connsiteX20" fmla="*/ 1046734 w 1125365"/>
                <a:gd name="connsiteY20" fmla="*/ 58394 h 381822"/>
                <a:gd name="connsiteX21" fmla="*/ 1108646 w 1125365"/>
                <a:gd name="connsiteY21" fmla="*/ 108401 h 381822"/>
                <a:gd name="connsiteX22" fmla="*/ 1125315 w 1125365"/>
                <a:gd name="connsiteY22" fmla="*/ 129832 h 381822"/>
                <a:gd name="connsiteX23" fmla="*/ 1113409 w 1125365"/>
                <a:gd name="connsiteY23" fmla="*/ 208413 h 381822"/>
                <a:gd name="connsiteX24" fmla="*/ 1101502 w 1125365"/>
                <a:gd name="connsiteY24" fmla="*/ 313188 h 381822"/>
                <a:gd name="connsiteX25" fmla="*/ 1089596 w 1125365"/>
                <a:gd name="connsiteY25" fmla="*/ 367957 h 381822"/>
                <a:gd name="connsiteX26" fmla="*/ 1075309 w 1125365"/>
                <a:gd name="connsiteY26" fmla="*/ 379863 h 381822"/>
                <a:gd name="connsiteX27" fmla="*/ 1037209 w 1125365"/>
                <a:gd name="connsiteY27" fmla="*/ 379863 h 381822"/>
                <a:gd name="connsiteX28" fmla="*/ 984821 w 1125365"/>
                <a:gd name="connsiteY28" fmla="*/ 360813 h 381822"/>
                <a:gd name="connsiteX29" fmla="*/ 927671 w 1125365"/>
                <a:gd name="connsiteY29" fmla="*/ 337001 h 381822"/>
                <a:gd name="connsiteX30" fmla="*/ 872902 w 1125365"/>
                <a:gd name="connsiteY30" fmla="*/ 317951 h 381822"/>
                <a:gd name="connsiteX31" fmla="*/ 841946 w 1125365"/>
                <a:gd name="connsiteY31" fmla="*/ 301282 h 381822"/>
                <a:gd name="connsiteX32" fmla="*/ 810990 w 1125365"/>
                <a:gd name="connsiteY32" fmla="*/ 294138 h 381822"/>
                <a:gd name="connsiteX33" fmla="*/ 763365 w 1125365"/>
                <a:gd name="connsiteY33" fmla="*/ 306044 h 381822"/>
                <a:gd name="connsiteX34" fmla="*/ 706214 w 1125365"/>
                <a:gd name="connsiteY34" fmla="*/ 322713 h 381822"/>
                <a:gd name="connsiteX35" fmla="*/ 630015 w 1125365"/>
                <a:gd name="connsiteY35" fmla="*/ 339382 h 381822"/>
                <a:gd name="connsiteX36" fmla="*/ 563340 w 1125365"/>
                <a:gd name="connsiteY36" fmla="*/ 351288 h 381822"/>
                <a:gd name="connsiteX37" fmla="*/ 453802 w 1125365"/>
                <a:gd name="connsiteY37" fmla="*/ 363194 h 381822"/>
                <a:gd name="connsiteX38" fmla="*/ 363315 w 1125365"/>
                <a:gd name="connsiteY38" fmla="*/ 358432 h 381822"/>
                <a:gd name="connsiteX39" fmla="*/ 272827 w 1125365"/>
                <a:gd name="connsiteY39" fmla="*/ 339382 h 381822"/>
                <a:gd name="connsiteX40" fmla="*/ 215677 w 1125365"/>
                <a:gd name="connsiteY40" fmla="*/ 317951 h 381822"/>
                <a:gd name="connsiteX41" fmla="*/ 163290 w 1125365"/>
                <a:gd name="connsiteY41" fmla="*/ 282232 h 381822"/>
                <a:gd name="connsiteX42" fmla="*/ 129952 w 1125365"/>
                <a:gd name="connsiteY42" fmla="*/ 227463 h 381822"/>
                <a:gd name="connsiteX0" fmla="*/ 234727 w 1125365"/>
                <a:gd name="connsiteY0" fmla="*/ 175076 h 381822"/>
                <a:gd name="connsiteX1" fmla="*/ 191865 w 1125365"/>
                <a:gd name="connsiteY1" fmla="*/ 203651 h 381822"/>
                <a:gd name="connsiteX2" fmla="*/ 139477 w 1125365"/>
                <a:gd name="connsiteY2" fmla="*/ 217938 h 381822"/>
                <a:gd name="connsiteX3" fmla="*/ 89471 w 1125365"/>
                <a:gd name="connsiteY3" fmla="*/ 229844 h 381822"/>
                <a:gd name="connsiteX4" fmla="*/ 48990 w 1125365"/>
                <a:gd name="connsiteY4" fmla="*/ 229844 h 381822"/>
                <a:gd name="connsiteX5" fmla="*/ 3746 w 1125365"/>
                <a:gd name="connsiteY5" fmla="*/ 191744 h 381822"/>
                <a:gd name="connsiteX6" fmla="*/ 6127 w 1125365"/>
                <a:gd name="connsiteY6" fmla="*/ 129832 h 381822"/>
                <a:gd name="connsiteX7" fmla="*/ 34702 w 1125365"/>
                <a:gd name="connsiteY7" fmla="*/ 75063 h 381822"/>
                <a:gd name="connsiteX8" fmla="*/ 106140 w 1125365"/>
                <a:gd name="connsiteY8" fmla="*/ 44107 h 381822"/>
                <a:gd name="connsiteX9" fmla="*/ 177577 w 1125365"/>
                <a:gd name="connsiteY9" fmla="*/ 39344 h 381822"/>
                <a:gd name="connsiteX10" fmla="*/ 246634 w 1125365"/>
                <a:gd name="connsiteY10" fmla="*/ 51251 h 381822"/>
                <a:gd name="connsiteX11" fmla="*/ 325215 w 1125365"/>
                <a:gd name="connsiteY11" fmla="*/ 70301 h 381822"/>
                <a:gd name="connsiteX12" fmla="*/ 401415 w 1125365"/>
                <a:gd name="connsiteY12" fmla="*/ 79826 h 381822"/>
                <a:gd name="connsiteX13" fmla="*/ 506190 w 1125365"/>
                <a:gd name="connsiteY13" fmla="*/ 91732 h 381822"/>
                <a:gd name="connsiteX14" fmla="*/ 594296 w 1125365"/>
                <a:gd name="connsiteY14" fmla="*/ 94113 h 381822"/>
                <a:gd name="connsiteX15" fmla="*/ 689546 w 1125365"/>
                <a:gd name="connsiteY15" fmla="*/ 86969 h 381822"/>
                <a:gd name="connsiteX16" fmla="*/ 758602 w 1125365"/>
                <a:gd name="connsiteY16" fmla="*/ 39344 h 381822"/>
                <a:gd name="connsiteX17" fmla="*/ 810990 w 1125365"/>
                <a:gd name="connsiteY17" fmla="*/ 3626 h 381822"/>
                <a:gd name="connsiteX18" fmla="*/ 880046 w 1125365"/>
                <a:gd name="connsiteY18" fmla="*/ 3626 h 381822"/>
                <a:gd name="connsiteX19" fmla="*/ 980059 w 1125365"/>
                <a:gd name="connsiteY19" fmla="*/ 25057 h 381822"/>
                <a:gd name="connsiteX20" fmla="*/ 1046734 w 1125365"/>
                <a:gd name="connsiteY20" fmla="*/ 58394 h 381822"/>
                <a:gd name="connsiteX21" fmla="*/ 1108646 w 1125365"/>
                <a:gd name="connsiteY21" fmla="*/ 108401 h 381822"/>
                <a:gd name="connsiteX22" fmla="*/ 1125315 w 1125365"/>
                <a:gd name="connsiteY22" fmla="*/ 129832 h 381822"/>
                <a:gd name="connsiteX23" fmla="*/ 1113409 w 1125365"/>
                <a:gd name="connsiteY23" fmla="*/ 208413 h 381822"/>
                <a:gd name="connsiteX24" fmla="*/ 1101502 w 1125365"/>
                <a:gd name="connsiteY24" fmla="*/ 313188 h 381822"/>
                <a:gd name="connsiteX25" fmla="*/ 1089596 w 1125365"/>
                <a:gd name="connsiteY25" fmla="*/ 367957 h 381822"/>
                <a:gd name="connsiteX26" fmla="*/ 1075309 w 1125365"/>
                <a:gd name="connsiteY26" fmla="*/ 379863 h 381822"/>
                <a:gd name="connsiteX27" fmla="*/ 1037209 w 1125365"/>
                <a:gd name="connsiteY27" fmla="*/ 379863 h 381822"/>
                <a:gd name="connsiteX28" fmla="*/ 984821 w 1125365"/>
                <a:gd name="connsiteY28" fmla="*/ 360813 h 381822"/>
                <a:gd name="connsiteX29" fmla="*/ 927671 w 1125365"/>
                <a:gd name="connsiteY29" fmla="*/ 337001 h 381822"/>
                <a:gd name="connsiteX30" fmla="*/ 877665 w 1125365"/>
                <a:gd name="connsiteY30" fmla="*/ 317951 h 381822"/>
                <a:gd name="connsiteX31" fmla="*/ 841946 w 1125365"/>
                <a:gd name="connsiteY31" fmla="*/ 301282 h 381822"/>
                <a:gd name="connsiteX32" fmla="*/ 810990 w 1125365"/>
                <a:gd name="connsiteY32" fmla="*/ 294138 h 381822"/>
                <a:gd name="connsiteX33" fmla="*/ 763365 w 1125365"/>
                <a:gd name="connsiteY33" fmla="*/ 306044 h 381822"/>
                <a:gd name="connsiteX34" fmla="*/ 706214 w 1125365"/>
                <a:gd name="connsiteY34" fmla="*/ 322713 h 381822"/>
                <a:gd name="connsiteX35" fmla="*/ 630015 w 1125365"/>
                <a:gd name="connsiteY35" fmla="*/ 339382 h 381822"/>
                <a:gd name="connsiteX36" fmla="*/ 563340 w 1125365"/>
                <a:gd name="connsiteY36" fmla="*/ 351288 h 381822"/>
                <a:gd name="connsiteX37" fmla="*/ 453802 w 1125365"/>
                <a:gd name="connsiteY37" fmla="*/ 363194 h 381822"/>
                <a:gd name="connsiteX38" fmla="*/ 363315 w 1125365"/>
                <a:gd name="connsiteY38" fmla="*/ 358432 h 381822"/>
                <a:gd name="connsiteX39" fmla="*/ 272827 w 1125365"/>
                <a:gd name="connsiteY39" fmla="*/ 339382 h 381822"/>
                <a:gd name="connsiteX40" fmla="*/ 215677 w 1125365"/>
                <a:gd name="connsiteY40" fmla="*/ 317951 h 381822"/>
                <a:gd name="connsiteX41" fmla="*/ 163290 w 1125365"/>
                <a:gd name="connsiteY41" fmla="*/ 282232 h 381822"/>
                <a:gd name="connsiteX42" fmla="*/ 129952 w 1125365"/>
                <a:gd name="connsiteY42" fmla="*/ 227463 h 381822"/>
                <a:gd name="connsiteX0" fmla="*/ 234727 w 1125628"/>
                <a:gd name="connsiteY0" fmla="*/ 175076 h 381822"/>
                <a:gd name="connsiteX1" fmla="*/ 191865 w 1125628"/>
                <a:gd name="connsiteY1" fmla="*/ 203651 h 381822"/>
                <a:gd name="connsiteX2" fmla="*/ 139477 w 1125628"/>
                <a:gd name="connsiteY2" fmla="*/ 217938 h 381822"/>
                <a:gd name="connsiteX3" fmla="*/ 89471 w 1125628"/>
                <a:gd name="connsiteY3" fmla="*/ 229844 h 381822"/>
                <a:gd name="connsiteX4" fmla="*/ 48990 w 1125628"/>
                <a:gd name="connsiteY4" fmla="*/ 229844 h 381822"/>
                <a:gd name="connsiteX5" fmla="*/ 3746 w 1125628"/>
                <a:gd name="connsiteY5" fmla="*/ 191744 h 381822"/>
                <a:gd name="connsiteX6" fmla="*/ 6127 w 1125628"/>
                <a:gd name="connsiteY6" fmla="*/ 129832 h 381822"/>
                <a:gd name="connsiteX7" fmla="*/ 34702 w 1125628"/>
                <a:gd name="connsiteY7" fmla="*/ 75063 h 381822"/>
                <a:gd name="connsiteX8" fmla="*/ 106140 w 1125628"/>
                <a:gd name="connsiteY8" fmla="*/ 44107 h 381822"/>
                <a:gd name="connsiteX9" fmla="*/ 177577 w 1125628"/>
                <a:gd name="connsiteY9" fmla="*/ 39344 h 381822"/>
                <a:gd name="connsiteX10" fmla="*/ 246634 w 1125628"/>
                <a:gd name="connsiteY10" fmla="*/ 51251 h 381822"/>
                <a:gd name="connsiteX11" fmla="*/ 325215 w 1125628"/>
                <a:gd name="connsiteY11" fmla="*/ 70301 h 381822"/>
                <a:gd name="connsiteX12" fmla="*/ 401415 w 1125628"/>
                <a:gd name="connsiteY12" fmla="*/ 79826 h 381822"/>
                <a:gd name="connsiteX13" fmla="*/ 506190 w 1125628"/>
                <a:gd name="connsiteY13" fmla="*/ 91732 h 381822"/>
                <a:gd name="connsiteX14" fmla="*/ 594296 w 1125628"/>
                <a:gd name="connsiteY14" fmla="*/ 94113 h 381822"/>
                <a:gd name="connsiteX15" fmla="*/ 689546 w 1125628"/>
                <a:gd name="connsiteY15" fmla="*/ 86969 h 381822"/>
                <a:gd name="connsiteX16" fmla="*/ 758602 w 1125628"/>
                <a:gd name="connsiteY16" fmla="*/ 39344 h 381822"/>
                <a:gd name="connsiteX17" fmla="*/ 810990 w 1125628"/>
                <a:gd name="connsiteY17" fmla="*/ 3626 h 381822"/>
                <a:gd name="connsiteX18" fmla="*/ 880046 w 1125628"/>
                <a:gd name="connsiteY18" fmla="*/ 3626 h 381822"/>
                <a:gd name="connsiteX19" fmla="*/ 980059 w 1125628"/>
                <a:gd name="connsiteY19" fmla="*/ 25057 h 381822"/>
                <a:gd name="connsiteX20" fmla="*/ 1046734 w 1125628"/>
                <a:gd name="connsiteY20" fmla="*/ 58394 h 381822"/>
                <a:gd name="connsiteX21" fmla="*/ 1108646 w 1125628"/>
                <a:gd name="connsiteY21" fmla="*/ 108401 h 381822"/>
                <a:gd name="connsiteX22" fmla="*/ 1125315 w 1125628"/>
                <a:gd name="connsiteY22" fmla="*/ 129832 h 381822"/>
                <a:gd name="connsiteX23" fmla="*/ 1118171 w 1125628"/>
                <a:gd name="connsiteY23" fmla="*/ 206032 h 381822"/>
                <a:gd name="connsiteX24" fmla="*/ 1101502 w 1125628"/>
                <a:gd name="connsiteY24" fmla="*/ 313188 h 381822"/>
                <a:gd name="connsiteX25" fmla="*/ 1089596 w 1125628"/>
                <a:gd name="connsiteY25" fmla="*/ 367957 h 381822"/>
                <a:gd name="connsiteX26" fmla="*/ 1075309 w 1125628"/>
                <a:gd name="connsiteY26" fmla="*/ 379863 h 381822"/>
                <a:gd name="connsiteX27" fmla="*/ 1037209 w 1125628"/>
                <a:gd name="connsiteY27" fmla="*/ 379863 h 381822"/>
                <a:gd name="connsiteX28" fmla="*/ 984821 w 1125628"/>
                <a:gd name="connsiteY28" fmla="*/ 360813 h 381822"/>
                <a:gd name="connsiteX29" fmla="*/ 927671 w 1125628"/>
                <a:gd name="connsiteY29" fmla="*/ 337001 h 381822"/>
                <a:gd name="connsiteX30" fmla="*/ 877665 w 1125628"/>
                <a:gd name="connsiteY30" fmla="*/ 317951 h 381822"/>
                <a:gd name="connsiteX31" fmla="*/ 841946 w 1125628"/>
                <a:gd name="connsiteY31" fmla="*/ 301282 h 381822"/>
                <a:gd name="connsiteX32" fmla="*/ 810990 w 1125628"/>
                <a:gd name="connsiteY32" fmla="*/ 294138 h 381822"/>
                <a:gd name="connsiteX33" fmla="*/ 763365 w 1125628"/>
                <a:gd name="connsiteY33" fmla="*/ 306044 h 381822"/>
                <a:gd name="connsiteX34" fmla="*/ 706214 w 1125628"/>
                <a:gd name="connsiteY34" fmla="*/ 322713 h 381822"/>
                <a:gd name="connsiteX35" fmla="*/ 630015 w 1125628"/>
                <a:gd name="connsiteY35" fmla="*/ 339382 h 381822"/>
                <a:gd name="connsiteX36" fmla="*/ 563340 w 1125628"/>
                <a:gd name="connsiteY36" fmla="*/ 351288 h 381822"/>
                <a:gd name="connsiteX37" fmla="*/ 453802 w 1125628"/>
                <a:gd name="connsiteY37" fmla="*/ 363194 h 381822"/>
                <a:gd name="connsiteX38" fmla="*/ 363315 w 1125628"/>
                <a:gd name="connsiteY38" fmla="*/ 358432 h 381822"/>
                <a:gd name="connsiteX39" fmla="*/ 272827 w 1125628"/>
                <a:gd name="connsiteY39" fmla="*/ 339382 h 381822"/>
                <a:gd name="connsiteX40" fmla="*/ 215677 w 1125628"/>
                <a:gd name="connsiteY40" fmla="*/ 317951 h 381822"/>
                <a:gd name="connsiteX41" fmla="*/ 163290 w 1125628"/>
                <a:gd name="connsiteY41" fmla="*/ 282232 h 381822"/>
                <a:gd name="connsiteX42" fmla="*/ 129952 w 1125628"/>
                <a:gd name="connsiteY42" fmla="*/ 227463 h 381822"/>
                <a:gd name="connsiteX0" fmla="*/ 234727 w 1125628"/>
                <a:gd name="connsiteY0" fmla="*/ 175076 h 381822"/>
                <a:gd name="connsiteX1" fmla="*/ 191865 w 1125628"/>
                <a:gd name="connsiteY1" fmla="*/ 203651 h 381822"/>
                <a:gd name="connsiteX2" fmla="*/ 139477 w 1125628"/>
                <a:gd name="connsiteY2" fmla="*/ 217938 h 381822"/>
                <a:gd name="connsiteX3" fmla="*/ 89471 w 1125628"/>
                <a:gd name="connsiteY3" fmla="*/ 229844 h 381822"/>
                <a:gd name="connsiteX4" fmla="*/ 48990 w 1125628"/>
                <a:gd name="connsiteY4" fmla="*/ 229844 h 381822"/>
                <a:gd name="connsiteX5" fmla="*/ 3746 w 1125628"/>
                <a:gd name="connsiteY5" fmla="*/ 191744 h 381822"/>
                <a:gd name="connsiteX6" fmla="*/ 6127 w 1125628"/>
                <a:gd name="connsiteY6" fmla="*/ 129832 h 381822"/>
                <a:gd name="connsiteX7" fmla="*/ 34702 w 1125628"/>
                <a:gd name="connsiteY7" fmla="*/ 75063 h 381822"/>
                <a:gd name="connsiteX8" fmla="*/ 106140 w 1125628"/>
                <a:gd name="connsiteY8" fmla="*/ 44107 h 381822"/>
                <a:gd name="connsiteX9" fmla="*/ 177577 w 1125628"/>
                <a:gd name="connsiteY9" fmla="*/ 39344 h 381822"/>
                <a:gd name="connsiteX10" fmla="*/ 246634 w 1125628"/>
                <a:gd name="connsiteY10" fmla="*/ 51251 h 381822"/>
                <a:gd name="connsiteX11" fmla="*/ 325215 w 1125628"/>
                <a:gd name="connsiteY11" fmla="*/ 70301 h 381822"/>
                <a:gd name="connsiteX12" fmla="*/ 401415 w 1125628"/>
                <a:gd name="connsiteY12" fmla="*/ 79826 h 381822"/>
                <a:gd name="connsiteX13" fmla="*/ 506190 w 1125628"/>
                <a:gd name="connsiteY13" fmla="*/ 91732 h 381822"/>
                <a:gd name="connsiteX14" fmla="*/ 594296 w 1125628"/>
                <a:gd name="connsiteY14" fmla="*/ 94113 h 381822"/>
                <a:gd name="connsiteX15" fmla="*/ 689546 w 1125628"/>
                <a:gd name="connsiteY15" fmla="*/ 86969 h 381822"/>
                <a:gd name="connsiteX16" fmla="*/ 758602 w 1125628"/>
                <a:gd name="connsiteY16" fmla="*/ 39344 h 381822"/>
                <a:gd name="connsiteX17" fmla="*/ 810990 w 1125628"/>
                <a:gd name="connsiteY17" fmla="*/ 3626 h 381822"/>
                <a:gd name="connsiteX18" fmla="*/ 880046 w 1125628"/>
                <a:gd name="connsiteY18" fmla="*/ 3626 h 381822"/>
                <a:gd name="connsiteX19" fmla="*/ 980059 w 1125628"/>
                <a:gd name="connsiteY19" fmla="*/ 25057 h 381822"/>
                <a:gd name="connsiteX20" fmla="*/ 1046734 w 1125628"/>
                <a:gd name="connsiteY20" fmla="*/ 58394 h 381822"/>
                <a:gd name="connsiteX21" fmla="*/ 1108646 w 1125628"/>
                <a:gd name="connsiteY21" fmla="*/ 103639 h 381822"/>
                <a:gd name="connsiteX22" fmla="*/ 1125315 w 1125628"/>
                <a:gd name="connsiteY22" fmla="*/ 129832 h 381822"/>
                <a:gd name="connsiteX23" fmla="*/ 1118171 w 1125628"/>
                <a:gd name="connsiteY23" fmla="*/ 206032 h 381822"/>
                <a:gd name="connsiteX24" fmla="*/ 1101502 w 1125628"/>
                <a:gd name="connsiteY24" fmla="*/ 313188 h 381822"/>
                <a:gd name="connsiteX25" fmla="*/ 1089596 w 1125628"/>
                <a:gd name="connsiteY25" fmla="*/ 367957 h 381822"/>
                <a:gd name="connsiteX26" fmla="*/ 1075309 w 1125628"/>
                <a:gd name="connsiteY26" fmla="*/ 379863 h 381822"/>
                <a:gd name="connsiteX27" fmla="*/ 1037209 w 1125628"/>
                <a:gd name="connsiteY27" fmla="*/ 379863 h 381822"/>
                <a:gd name="connsiteX28" fmla="*/ 984821 w 1125628"/>
                <a:gd name="connsiteY28" fmla="*/ 360813 h 381822"/>
                <a:gd name="connsiteX29" fmla="*/ 927671 w 1125628"/>
                <a:gd name="connsiteY29" fmla="*/ 337001 h 381822"/>
                <a:gd name="connsiteX30" fmla="*/ 877665 w 1125628"/>
                <a:gd name="connsiteY30" fmla="*/ 317951 h 381822"/>
                <a:gd name="connsiteX31" fmla="*/ 841946 w 1125628"/>
                <a:gd name="connsiteY31" fmla="*/ 301282 h 381822"/>
                <a:gd name="connsiteX32" fmla="*/ 810990 w 1125628"/>
                <a:gd name="connsiteY32" fmla="*/ 294138 h 381822"/>
                <a:gd name="connsiteX33" fmla="*/ 763365 w 1125628"/>
                <a:gd name="connsiteY33" fmla="*/ 306044 h 381822"/>
                <a:gd name="connsiteX34" fmla="*/ 706214 w 1125628"/>
                <a:gd name="connsiteY34" fmla="*/ 322713 h 381822"/>
                <a:gd name="connsiteX35" fmla="*/ 630015 w 1125628"/>
                <a:gd name="connsiteY35" fmla="*/ 339382 h 381822"/>
                <a:gd name="connsiteX36" fmla="*/ 563340 w 1125628"/>
                <a:gd name="connsiteY36" fmla="*/ 351288 h 381822"/>
                <a:gd name="connsiteX37" fmla="*/ 453802 w 1125628"/>
                <a:gd name="connsiteY37" fmla="*/ 363194 h 381822"/>
                <a:gd name="connsiteX38" fmla="*/ 363315 w 1125628"/>
                <a:gd name="connsiteY38" fmla="*/ 358432 h 381822"/>
                <a:gd name="connsiteX39" fmla="*/ 272827 w 1125628"/>
                <a:gd name="connsiteY39" fmla="*/ 339382 h 381822"/>
                <a:gd name="connsiteX40" fmla="*/ 215677 w 1125628"/>
                <a:gd name="connsiteY40" fmla="*/ 317951 h 381822"/>
                <a:gd name="connsiteX41" fmla="*/ 163290 w 1125628"/>
                <a:gd name="connsiteY41" fmla="*/ 282232 h 381822"/>
                <a:gd name="connsiteX42" fmla="*/ 129952 w 1125628"/>
                <a:gd name="connsiteY42" fmla="*/ 227463 h 381822"/>
                <a:gd name="connsiteX0" fmla="*/ 234727 w 1125628"/>
                <a:gd name="connsiteY0" fmla="*/ 175207 h 381953"/>
                <a:gd name="connsiteX1" fmla="*/ 191865 w 1125628"/>
                <a:gd name="connsiteY1" fmla="*/ 203782 h 381953"/>
                <a:gd name="connsiteX2" fmla="*/ 139477 w 1125628"/>
                <a:gd name="connsiteY2" fmla="*/ 218069 h 381953"/>
                <a:gd name="connsiteX3" fmla="*/ 89471 w 1125628"/>
                <a:gd name="connsiteY3" fmla="*/ 229975 h 381953"/>
                <a:gd name="connsiteX4" fmla="*/ 48990 w 1125628"/>
                <a:gd name="connsiteY4" fmla="*/ 229975 h 381953"/>
                <a:gd name="connsiteX5" fmla="*/ 3746 w 1125628"/>
                <a:gd name="connsiteY5" fmla="*/ 191875 h 381953"/>
                <a:gd name="connsiteX6" fmla="*/ 6127 w 1125628"/>
                <a:gd name="connsiteY6" fmla="*/ 129963 h 381953"/>
                <a:gd name="connsiteX7" fmla="*/ 34702 w 1125628"/>
                <a:gd name="connsiteY7" fmla="*/ 75194 h 381953"/>
                <a:gd name="connsiteX8" fmla="*/ 106140 w 1125628"/>
                <a:gd name="connsiteY8" fmla="*/ 44238 h 381953"/>
                <a:gd name="connsiteX9" fmla="*/ 177577 w 1125628"/>
                <a:gd name="connsiteY9" fmla="*/ 39475 h 381953"/>
                <a:gd name="connsiteX10" fmla="*/ 246634 w 1125628"/>
                <a:gd name="connsiteY10" fmla="*/ 51382 h 381953"/>
                <a:gd name="connsiteX11" fmla="*/ 325215 w 1125628"/>
                <a:gd name="connsiteY11" fmla="*/ 70432 h 381953"/>
                <a:gd name="connsiteX12" fmla="*/ 401415 w 1125628"/>
                <a:gd name="connsiteY12" fmla="*/ 79957 h 381953"/>
                <a:gd name="connsiteX13" fmla="*/ 506190 w 1125628"/>
                <a:gd name="connsiteY13" fmla="*/ 91863 h 381953"/>
                <a:gd name="connsiteX14" fmla="*/ 594296 w 1125628"/>
                <a:gd name="connsiteY14" fmla="*/ 94244 h 381953"/>
                <a:gd name="connsiteX15" fmla="*/ 689546 w 1125628"/>
                <a:gd name="connsiteY15" fmla="*/ 87100 h 381953"/>
                <a:gd name="connsiteX16" fmla="*/ 758602 w 1125628"/>
                <a:gd name="connsiteY16" fmla="*/ 39475 h 381953"/>
                <a:gd name="connsiteX17" fmla="*/ 810990 w 1125628"/>
                <a:gd name="connsiteY17" fmla="*/ 3757 h 381953"/>
                <a:gd name="connsiteX18" fmla="*/ 880046 w 1125628"/>
                <a:gd name="connsiteY18" fmla="*/ 3757 h 381953"/>
                <a:gd name="connsiteX19" fmla="*/ 984821 w 1125628"/>
                <a:gd name="connsiteY19" fmla="*/ 27569 h 381953"/>
                <a:gd name="connsiteX20" fmla="*/ 1046734 w 1125628"/>
                <a:gd name="connsiteY20" fmla="*/ 58525 h 381953"/>
                <a:gd name="connsiteX21" fmla="*/ 1108646 w 1125628"/>
                <a:gd name="connsiteY21" fmla="*/ 103770 h 381953"/>
                <a:gd name="connsiteX22" fmla="*/ 1125315 w 1125628"/>
                <a:gd name="connsiteY22" fmla="*/ 129963 h 381953"/>
                <a:gd name="connsiteX23" fmla="*/ 1118171 w 1125628"/>
                <a:gd name="connsiteY23" fmla="*/ 206163 h 381953"/>
                <a:gd name="connsiteX24" fmla="*/ 1101502 w 1125628"/>
                <a:gd name="connsiteY24" fmla="*/ 313319 h 381953"/>
                <a:gd name="connsiteX25" fmla="*/ 1089596 w 1125628"/>
                <a:gd name="connsiteY25" fmla="*/ 368088 h 381953"/>
                <a:gd name="connsiteX26" fmla="*/ 1075309 w 1125628"/>
                <a:gd name="connsiteY26" fmla="*/ 379994 h 381953"/>
                <a:gd name="connsiteX27" fmla="*/ 1037209 w 1125628"/>
                <a:gd name="connsiteY27" fmla="*/ 379994 h 381953"/>
                <a:gd name="connsiteX28" fmla="*/ 984821 w 1125628"/>
                <a:gd name="connsiteY28" fmla="*/ 360944 h 381953"/>
                <a:gd name="connsiteX29" fmla="*/ 927671 w 1125628"/>
                <a:gd name="connsiteY29" fmla="*/ 337132 h 381953"/>
                <a:gd name="connsiteX30" fmla="*/ 877665 w 1125628"/>
                <a:gd name="connsiteY30" fmla="*/ 318082 h 381953"/>
                <a:gd name="connsiteX31" fmla="*/ 841946 w 1125628"/>
                <a:gd name="connsiteY31" fmla="*/ 301413 h 381953"/>
                <a:gd name="connsiteX32" fmla="*/ 810990 w 1125628"/>
                <a:gd name="connsiteY32" fmla="*/ 294269 h 381953"/>
                <a:gd name="connsiteX33" fmla="*/ 763365 w 1125628"/>
                <a:gd name="connsiteY33" fmla="*/ 306175 h 381953"/>
                <a:gd name="connsiteX34" fmla="*/ 706214 w 1125628"/>
                <a:gd name="connsiteY34" fmla="*/ 322844 h 381953"/>
                <a:gd name="connsiteX35" fmla="*/ 630015 w 1125628"/>
                <a:gd name="connsiteY35" fmla="*/ 339513 h 381953"/>
                <a:gd name="connsiteX36" fmla="*/ 563340 w 1125628"/>
                <a:gd name="connsiteY36" fmla="*/ 351419 h 381953"/>
                <a:gd name="connsiteX37" fmla="*/ 453802 w 1125628"/>
                <a:gd name="connsiteY37" fmla="*/ 363325 h 381953"/>
                <a:gd name="connsiteX38" fmla="*/ 363315 w 1125628"/>
                <a:gd name="connsiteY38" fmla="*/ 358563 h 381953"/>
                <a:gd name="connsiteX39" fmla="*/ 272827 w 1125628"/>
                <a:gd name="connsiteY39" fmla="*/ 339513 h 381953"/>
                <a:gd name="connsiteX40" fmla="*/ 215677 w 1125628"/>
                <a:gd name="connsiteY40" fmla="*/ 318082 h 381953"/>
                <a:gd name="connsiteX41" fmla="*/ 163290 w 1125628"/>
                <a:gd name="connsiteY41" fmla="*/ 282363 h 381953"/>
                <a:gd name="connsiteX42" fmla="*/ 129952 w 1125628"/>
                <a:gd name="connsiteY42" fmla="*/ 227594 h 381953"/>
                <a:gd name="connsiteX0" fmla="*/ 234727 w 1125628"/>
                <a:gd name="connsiteY0" fmla="*/ 175207 h 381953"/>
                <a:gd name="connsiteX1" fmla="*/ 191865 w 1125628"/>
                <a:gd name="connsiteY1" fmla="*/ 203782 h 381953"/>
                <a:gd name="connsiteX2" fmla="*/ 139477 w 1125628"/>
                <a:gd name="connsiteY2" fmla="*/ 218069 h 381953"/>
                <a:gd name="connsiteX3" fmla="*/ 89471 w 1125628"/>
                <a:gd name="connsiteY3" fmla="*/ 229975 h 381953"/>
                <a:gd name="connsiteX4" fmla="*/ 48990 w 1125628"/>
                <a:gd name="connsiteY4" fmla="*/ 229975 h 381953"/>
                <a:gd name="connsiteX5" fmla="*/ 3746 w 1125628"/>
                <a:gd name="connsiteY5" fmla="*/ 191875 h 381953"/>
                <a:gd name="connsiteX6" fmla="*/ 6127 w 1125628"/>
                <a:gd name="connsiteY6" fmla="*/ 129963 h 381953"/>
                <a:gd name="connsiteX7" fmla="*/ 34702 w 1125628"/>
                <a:gd name="connsiteY7" fmla="*/ 75194 h 381953"/>
                <a:gd name="connsiteX8" fmla="*/ 98996 w 1125628"/>
                <a:gd name="connsiteY8" fmla="*/ 39475 h 381953"/>
                <a:gd name="connsiteX9" fmla="*/ 177577 w 1125628"/>
                <a:gd name="connsiteY9" fmla="*/ 39475 h 381953"/>
                <a:gd name="connsiteX10" fmla="*/ 246634 w 1125628"/>
                <a:gd name="connsiteY10" fmla="*/ 51382 h 381953"/>
                <a:gd name="connsiteX11" fmla="*/ 325215 w 1125628"/>
                <a:gd name="connsiteY11" fmla="*/ 70432 h 381953"/>
                <a:gd name="connsiteX12" fmla="*/ 401415 w 1125628"/>
                <a:gd name="connsiteY12" fmla="*/ 79957 h 381953"/>
                <a:gd name="connsiteX13" fmla="*/ 506190 w 1125628"/>
                <a:gd name="connsiteY13" fmla="*/ 91863 h 381953"/>
                <a:gd name="connsiteX14" fmla="*/ 594296 w 1125628"/>
                <a:gd name="connsiteY14" fmla="*/ 94244 h 381953"/>
                <a:gd name="connsiteX15" fmla="*/ 689546 w 1125628"/>
                <a:gd name="connsiteY15" fmla="*/ 87100 h 381953"/>
                <a:gd name="connsiteX16" fmla="*/ 758602 w 1125628"/>
                <a:gd name="connsiteY16" fmla="*/ 39475 h 381953"/>
                <a:gd name="connsiteX17" fmla="*/ 810990 w 1125628"/>
                <a:gd name="connsiteY17" fmla="*/ 3757 h 381953"/>
                <a:gd name="connsiteX18" fmla="*/ 880046 w 1125628"/>
                <a:gd name="connsiteY18" fmla="*/ 3757 h 381953"/>
                <a:gd name="connsiteX19" fmla="*/ 984821 w 1125628"/>
                <a:gd name="connsiteY19" fmla="*/ 27569 h 381953"/>
                <a:gd name="connsiteX20" fmla="*/ 1046734 w 1125628"/>
                <a:gd name="connsiteY20" fmla="*/ 58525 h 381953"/>
                <a:gd name="connsiteX21" fmla="*/ 1108646 w 1125628"/>
                <a:gd name="connsiteY21" fmla="*/ 103770 h 381953"/>
                <a:gd name="connsiteX22" fmla="*/ 1125315 w 1125628"/>
                <a:gd name="connsiteY22" fmla="*/ 129963 h 381953"/>
                <a:gd name="connsiteX23" fmla="*/ 1118171 w 1125628"/>
                <a:gd name="connsiteY23" fmla="*/ 206163 h 381953"/>
                <a:gd name="connsiteX24" fmla="*/ 1101502 w 1125628"/>
                <a:gd name="connsiteY24" fmla="*/ 313319 h 381953"/>
                <a:gd name="connsiteX25" fmla="*/ 1089596 w 1125628"/>
                <a:gd name="connsiteY25" fmla="*/ 368088 h 381953"/>
                <a:gd name="connsiteX26" fmla="*/ 1075309 w 1125628"/>
                <a:gd name="connsiteY26" fmla="*/ 379994 h 381953"/>
                <a:gd name="connsiteX27" fmla="*/ 1037209 w 1125628"/>
                <a:gd name="connsiteY27" fmla="*/ 379994 h 381953"/>
                <a:gd name="connsiteX28" fmla="*/ 984821 w 1125628"/>
                <a:gd name="connsiteY28" fmla="*/ 360944 h 381953"/>
                <a:gd name="connsiteX29" fmla="*/ 927671 w 1125628"/>
                <a:gd name="connsiteY29" fmla="*/ 337132 h 381953"/>
                <a:gd name="connsiteX30" fmla="*/ 877665 w 1125628"/>
                <a:gd name="connsiteY30" fmla="*/ 318082 h 381953"/>
                <a:gd name="connsiteX31" fmla="*/ 841946 w 1125628"/>
                <a:gd name="connsiteY31" fmla="*/ 301413 h 381953"/>
                <a:gd name="connsiteX32" fmla="*/ 810990 w 1125628"/>
                <a:gd name="connsiteY32" fmla="*/ 294269 h 381953"/>
                <a:gd name="connsiteX33" fmla="*/ 763365 w 1125628"/>
                <a:gd name="connsiteY33" fmla="*/ 306175 h 381953"/>
                <a:gd name="connsiteX34" fmla="*/ 706214 w 1125628"/>
                <a:gd name="connsiteY34" fmla="*/ 322844 h 381953"/>
                <a:gd name="connsiteX35" fmla="*/ 630015 w 1125628"/>
                <a:gd name="connsiteY35" fmla="*/ 339513 h 381953"/>
                <a:gd name="connsiteX36" fmla="*/ 563340 w 1125628"/>
                <a:gd name="connsiteY36" fmla="*/ 351419 h 381953"/>
                <a:gd name="connsiteX37" fmla="*/ 453802 w 1125628"/>
                <a:gd name="connsiteY37" fmla="*/ 363325 h 381953"/>
                <a:gd name="connsiteX38" fmla="*/ 363315 w 1125628"/>
                <a:gd name="connsiteY38" fmla="*/ 358563 h 381953"/>
                <a:gd name="connsiteX39" fmla="*/ 272827 w 1125628"/>
                <a:gd name="connsiteY39" fmla="*/ 339513 h 381953"/>
                <a:gd name="connsiteX40" fmla="*/ 215677 w 1125628"/>
                <a:gd name="connsiteY40" fmla="*/ 318082 h 381953"/>
                <a:gd name="connsiteX41" fmla="*/ 163290 w 1125628"/>
                <a:gd name="connsiteY41" fmla="*/ 282363 h 381953"/>
                <a:gd name="connsiteX42" fmla="*/ 129952 w 1125628"/>
                <a:gd name="connsiteY42" fmla="*/ 227594 h 381953"/>
                <a:gd name="connsiteX0" fmla="*/ 234033 w 1124934"/>
                <a:gd name="connsiteY0" fmla="*/ 175207 h 381953"/>
                <a:gd name="connsiteX1" fmla="*/ 191171 w 1124934"/>
                <a:gd name="connsiteY1" fmla="*/ 203782 h 381953"/>
                <a:gd name="connsiteX2" fmla="*/ 138783 w 1124934"/>
                <a:gd name="connsiteY2" fmla="*/ 218069 h 381953"/>
                <a:gd name="connsiteX3" fmla="*/ 88777 w 1124934"/>
                <a:gd name="connsiteY3" fmla="*/ 229975 h 381953"/>
                <a:gd name="connsiteX4" fmla="*/ 38771 w 1124934"/>
                <a:gd name="connsiteY4" fmla="*/ 229975 h 381953"/>
                <a:gd name="connsiteX5" fmla="*/ 3052 w 1124934"/>
                <a:gd name="connsiteY5" fmla="*/ 191875 h 381953"/>
                <a:gd name="connsiteX6" fmla="*/ 5433 w 1124934"/>
                <a:gd name="connsiteY6" fmla="*/ 129963 h 381953"/>
                <a:gd name="connsiteX7" fmla="*/ 34008 w 1124934"/>
                <a:gd name="connsiteY7" fmla="*/ 75194 h 381953"/>
                <a:gd name="connsiteX8" fmla="*/ 98302 w 1124934"/>
                <a:gd name="connsiteY8" fmla="*/ 39475 h 381953"/>
                <a:gd name="connsiteX9" fmla="*/ 176883 w 1124934"/>
                <a:gd name="connsiteY9" fmla="*/ 39475 h 381953"/>
                <a:gd name="connsiteX10" fmla="*/ 245940 w 1124934"/>
                <a:gd name="connsiteY10" fmla="*/ 51382 h 381953"/>
                <a:gd name="connsiteX11" fmla="*/ 324521 w 1124934"/>
                <a:gd name="connsiteY11" fmla="*/ 70432 h 381953"/>
                <a:gd name="connsiteX12" fmla="*/ 400721 w 1124934"/>
                <a:gd name="connsiteY12" fmla="*/ 79957 h 381953"/>
                <a:gd name="connsiteX13" fmla="*/ 505496 w 1124934"/>
                <a:gd name="connsiteY13" fmla="*/ 91863 h 381953"/>
                <a:gd name="connsiteX14" fmla="*/ 593602 w 1124934"/>
                <a:gd name="connsiteY14" fmla="*/ 94244 h 381953"/>
                <a:gd name="connsiteX15" fmla="*/ 688852 w 1124934"/>
                <a:gd name="connsiteY15" fmla="*/ 87100 h 381953"/>
                <a:gd name="connsiteX16" fmla="*/ 757908 w 1124934"/>
                <a:gd name="connsiteY16" fmla="*/ 39475 h 381953"/>
                <a:gd name="connsiteX17" fmla="*/ 810296 w 1124934"/>
                <a:gd name="connsiteY17" fmla="*/ 3757 h 381953"/>
                <a:gd name="connsiteX18" fmla="*/ 879352 w 1124934"/>
                <a:gd name="connsiteY18" fmla="*/ 3757 h 381953"/>
                <a:gd name="connsiteX19" fmla="*/ 984127 w 1124934"/>
                <a:gd name="connsiteY19" fmla="*/ 27569 h 381953"/>
                <a:gd name="connsiteX20" fmla="*/ 1046040 w 1124934"/>
                <a:gd name="connsiteY20" fmla="*/ 58525 h 381953"/>
                <a:gd name="connsiteX21" fmla="*/ 1107952 w 1124934"/>
                <a:gd name="connsiteY21" fmla="*/ 103770 h 381953"/>
                <a:gd name="connsiteX22" fmla="*/ 1124621 w 1124934"/>
                <a:gd name="connsiteY22" fmla="*/ 129963 h 381953"/>
                <a:gd name="connsiteX23" fmla="*/ 1117477 w 1124934"/>
                <a:gd name="connsiteY23" fmla="*/ 206163 h 381953"/>
                <a:gd name="connsiteX24" fmla="*/ 1100808 w 1124934"/>
                <a:gd name="connsiteY24" fmla="*/ 313319 h 381953"/>
                <a:gd name="connsiteX25" fmla="*/ 1088902 w 1124934"/>
                <a:gd name="connsiteY25" fmla="*/ 368088 h 381953"/>
                <a:gd name="connsiteX26" fmla="*/ 1074615 w 1124934"/>
                <a:gd name="connsiteY26" fmla="*/ 379994 h 381953"/>
                <a:gd name="connsiteX27" fmla="*/ 1036515 w 1124934"/>
                <a:gd name="connsiteY27" fmla="*/ 379994 h 381953"/>
                <a:gd name="connsiteX28" fmla="*/ 984127 w 1124934"/>
                <a:gd name="connsiteY28" fmla="*/ 360944 h 381953"/>
                <a:gd name="connsiteX29" fmla="*/ 926977 w 1124934"/>
                <a:gd name="connsiteY29" fmla="*/ 337132 h 381953"/>
                <a:gd name="connsiteX30" fmla="*/ 876971 w 1124934"/>
                <a:gd name="connsiteY30" fmla="*/ 318082 h 381953"/>
                <a:gd name="connsiteX31" fmla="*/ 841252 w 1124934"/>
                <a:gd name="connsiteY31" fmla="*/ 301413 h 381953"/>
                <a:gd name="connsiteX32" fmla="*/ 810296 w 1124934"/>
                <a:gd name="connsiteY32" fmla="*/ 294269 h 381953"/>
                <a:gd name="connsiteX33" fmla="*/ 762671 w 1124934"/>
                <a:gd name="connsiteY33" fmla="*/ 306175 h 381953"/>
                <a:gd name="connsiteX34" fmla="*/ 705520 w 1124934"/>
                <a:gd name="connsiteY34" fmla="*/ 322844 h 381953"/>
                <a:gd name="connsiteX35" fmla="*/ 629321 w 1124934"/>
                <a:gd name="connsiteY35" fmla="*/ 339513 h 381953"/>
                <a:gd name="connsiteX36" fmla="*/ 562646 w 1124934"/>
                <a:gd name="connsiteY36" fmla="*/ 351419 h 381953"/>
                <a:gd name="connsiteX37" fmla="*/ 453108 w 1124934"/>
                <a:gd name="connsiteY37" fmla="*/ 363325 h 381953"/>
                <a:gd name="connsiteX38" fmla="*/ 362621 w 1124934"/>
                <a:gd name="connsiteY38" fmla="*/ 358563 h 381953"/>
                <a:gd name="connsiteX39" fmla="*/ 272133 w 1124934"/>
                <a:gd name="connsiteY39" fmla="*/ 339513 h 381953"/>
                <a:gd name="connsiteX40" fmla="*/ 214983 w 1124934"/>
                <a:gd name="connsiteY40" fmla="*/ 318082 h 381953"/>
                <a:gd name="connsiteX41" fmla="*/ 162596 w 1124934"/>
                <a:gd name="connsiteY41" fmla="*/ 282363 h 381953"/>
                <a:gd name="connsiteX42" fmla="*/ 129258 w 1124934"/>
                <a:gd name="connsiteY42" fmla="*/ 227594 h 381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124934" h="381953">
                  <a:moveTo>
                    <a:pt x="234033" y="175207"/>
                  </a:moveTo>
                  <a:cubicBezTo>
                    <a:pt x="220539" y="185922"/>
                    <a:pt x="207046" y="196638"/>
                    <a:pt x="191171" y="203782"/>
                  </a:cubicBezTo>
                  <a:cubicBezTo>
                    <a:pt x="175296" y="210926"/>
                    <a:pt x="155849" y="213704"/>
                    <a:pt x="138783" y="218069"/>
                  </a:cubicBezTo>
                  <a:cubicBezTo>
                    <a:pt x="121717" y="222435"/>
                    <a:pt x="105446" y="227991"/>
                    <a:pt x="88777" y="229975"/>
                  </a:cubicBezTo>
                  <a:cubicBezTo>
                    <a:pt x="72108" y="231959"/>
                    <a:pt x="53059" y="236325"/>
                    <a:pt x="38771" y="229975"/>
                  </a:cubicBezTo>
                  <a:cubicBezTo>
                    <a:pt x="24483" y="223625"/>
                    <a:pt x="8608" y="208544"/>
                    <a:pt x="3052" y="191875"/>
                  </a:cubicBezTo>
                  <a:cubicBezTo>
                    <a:pt x="-2504" y="175206"/>
                    <a:pt x="274" y="149410"/>
                    <a:pt x="5433" y="129963"/>
                  </a:cubicBezTo>
                  <a:cubicBezTo>
                    <a:pt x="10592" y="110516"/>
                    <a:pt x="18530" y="90275"/>
                    <a:pt x="34008" y="75194"/>
                  </a:cubicBezTo>
                  <a:cubicBezTo>
                    <a:pt x="49486" y="60113"/>
                    <a:pt x="74490" y="45428"/>
                    <a:pt x="98302" y="39475"/>
                  </a:cubicBezTo>
                  <a:cubicBezTo>
                    <a:pt x="122114" y="33522"/>
                    <a:pt x="152277" y="37491"/>
                    <a:pt x="176883" y="39475"/>
                  </a:cubicBezTo>
                  <a:cubicBezTo>
                    <a:pt x="201489" y="41460"/>
                    <a:pt x="221334" y="46222"/>
                    <a:pt x="245940" y="51382"/>
                  </a:cubicBezTo>
                  <a:cubicBezTo>
                    <a:pt x="270546" y="56541"/>
                    <a:pt x="298724" y="65670"/>
                    <a:pt x="324521" y="70432"/>
                  </a:cubicBezTo>
                  <a:cubicBezTo>
                    <a:pt x="350318" y="75194"/>
                    <a:pt x="400721" y="79957"/>
                    <a:pt x="400721" y="79957"/>
                  </a:cubicBezTo>
                  <a:cubicBezTo>
                    <a:pt x="430883" y="83529"/>
                    <a:pt x="473349" y="89482"/>
                    <a:pt x="505496" y="91863"/>
                  </a:cubicBezTo>
                  <a:cubicBezTo>
                    <a:pt x="537643" y="94244"/>
                    <a:pt x="563043" y="95038"/>
                    <a:pt x="593602" y="94244"/>
                  </a:cubicBezTo>
                  <a:cubicBezTo>
                    <a:pt x="624161" y="93450"/>
                    <a:pt x="661468" y="96228"/>
                    <a:pt x="688852" y="87100"/>
                  </a:cubicBezTo>
                  <a:cubicBezTo>
                    <a:pt x="716236" y="77972"/>
                    <a:pt x="757908" y="39475"/>
                    <a:pt x="757908" y="39475"/>
                  </a:cubicBezTo>
                  <a:cubicBezTo>
                    <a:pt x="778149" y="25584"/>
                    <a:pt x="790055" y="9710"/>
                    <a:pt x="810296" y="3757"/>
                  </a:cubicBezTo>
                  <a:cubicBezTo>
                    <a:pt x="830537" y="-2196"/>
                    <a:pt x="850380" y="-212"/>
                    <a:pt x="879352" y="3757"/>
                  </a:cubicBezTo>
                  <a:cubicBezTo>
                    <a:pt x="908324" y="7726"/>
                    <a:pt x="956346" y="18441"/>
                    <a:pt x="984127" y="27569"/>
                  </a:cubicBezTo>
                  <a:cubicBezTo>
                    <a:pt x="1011908" y="36697"/>
                    <a:pt x="1025403" y="45825"/>
                    <a:pt x="1046040" y="58525"/>
                  </a:cubicBezTo>
                  <a:cubicBezTo>
                    <a:pt x="1066678" y="71225"/>
                    <a:pt x="1094855" y="91864"/>
                    <a:pt x="1107952" y="103770"/>
                  </a:cubicBezTo>
                  <a:cubicBezTo>
                    <a:pt x="1121049" y="115676"/>
                    <a:pt x="1123034" y="112898"/>
                    <a:pt x="1124621" y="129963"/>
                  </a:cubicBezTo>
                  <a:cubicBezTo>
                    <a:pt x="1126208" y="147028"/>
                    <a:pt x="1121446" y="175604"/>
                    <a:pt x="1117477" y="206163"/>
                  </a:cubicBezTo>
                  <a:cubicBezTo>
                    <a:pt x="1113508" y="236722"/>
                    <a:pt x="1105570" y="286332"/>
                    <a:pt x="1100808" y="313319"/>
                  </a:cubicBezTo>
                  <a:cubicBezTo>
                    <a:pt x="1096046" y="340306"/>
                    <a:pt x="1093267" y="356976"/>
                    <a:pt x="1088902" y="368088"/>
                  </a:cubicBezTo>
                  <a:cubicBezTo>
                    <a:pt x="1084537" y="379200"/>
                    <a:pt x="1083346" y="378010"/>
                    <a:pt x="1074615" y="379994"/>
                  </a:cubicBezTo>
                  <a:cubicBezTo>
                    <a:pt x="1065884" y="381978"/>
                    <a:pt x="1051596" y="383169"/>
                    <a:pt x="1036515" y="379994"/>
                  </a:cubicBezTo>
                  <a:cubicBezTo>
                    <a:pt x="1021434" y="376819"/>
                    <a:pt x="1002383" y="368088"/>
                    <a:pt x="984127" y="360944"/>
                  </a:cubicBezTo>
                  <a:cubicBezTo>
                    <a:pt x="965871" y="353800"/>
                    <a:pt x="944836" y="344276"/>
                    <a:pt x="926977" y="337132"/>
                  </a:cubicBezTo>
                  <a:cubicBezTo>
                    <a:pt x="909118" y="329988"/>
                    <a:pt x="891258" y="324035"/>
                    <a:pt x="876971" y="318082"/>
                  </a:cubicBezTo>
                  <a:cubicBezTo>
                    <a:pt x="862684" y="312129"/>
                    <a:pt x="852364" y="305382"/>
                    <a:pt x="841252" y="301413"/>
                  </a:cubicBezTo>
                  <a:cubicBezTo>
                    <a:pt x="830140" y="297444"/>
                    <a:pt x="823393" y="293475"/>
                    <a:pt x="810296" y="294269"/>
                  </a:cubicBezTo>
                  <a:cubicBezTo>
                    <a:pt x="797199" y="295063"/>
                    <a:pt x="780134" y="301412"/>
                    <a:pt x="762671" y="306175"/>
                  </a:cubicBezTo>
                  <a:cubicBezTo>
                    <a:pt x="745208" y="310938"/>
                    <a:pt x="727745" y="317288"/>
                    <a:pt x="705520" y="322844"/>
                  </a:cubicBezTo>
                  <a:cubicBezTo>
                    <a:pt x="683295" y="328400"/>
                    <a:pt x="653133" y="334751"/>
                    <a:pt x="629321" y="339513"/>
                  </a:cubicBezTo>
                  <a:cubicBezTo>
                    <a:pt x="605509" y="344275"/>
                    <a:pt x="592015" y="347450"/>
                    <a:pt x="562646" y="351419"/>
                  </a:cubicBezTo>
                  <a:cubicBezTo>
                    <a:pt x="533277" y="355388"/>
                    <a:pt x="486445" y="362134"/>
                    <a:pt x="453108" y="363325"/>
                  </a:cubicBezTo>
                  <a:cubicBezTo>
                    <a:pt x="419771" y="364516"/>
                    <a:pt x="392783" y="362532"/>
                    <a:pt x="362621" y="358563"/>
                  </a:cubicBezTo>
                  <a:cubicBezTo>
                    <a:pt x="332459" y="354594"/>
                    <a:pt x="296739" y="346260"/>
                    <a:pt x="272133" y="339513"/>
                  </a:cubicBezTo>
                  <a:cubicBezTo>
                    <a:pt x="247527" y="332766"/>
                    <a:pt x="233239" y="327607"/>
                    <a:pt x="214983" y="318082"/>
                  </a:cubicBezTo>
                  <a:cubicBezTo>
                    <a:pt x="196727" y="308557"/>
                    <a:pt x="176884" y="297444"/>
                    <a:pt x="162596" y="282363"/>
                  </a:cubicBezTo>
                  <a:cubicBezTo>
                    <a:pt x="148309" y="267282"/>
                    <a:pt x="138783" y="247835"/>
                    <a:pt x="129258" y="227594"/>
                  </a:cubicBezTo>
                </a:path>
              </a:pathLst>
            </a:custGeom>
            <a:solidFill>
              <a:srgbClr val="BEE1F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
        <p:nvSpPr>
          <p:cNvPr id="32" name="任意多边形 31"/>
          <p:cNvSpPr/>
          <p:nvPr/>
        </p:nvSpPr>
        <p:spPr>
          <a:xfrm rot="18617874">
            <a:off x="5887244" y="4218782"/>
            <a:ext cx="808037" cy="292100"/>
          </a:xfrm>
          <a:custGeom>
            <a:avLst/>
            <a:gdLst>
              <a:gd name="connsiteX0" fmla="*/ 576000 w 808792"/>
              <a:gd name="connsiteY0" fmla="*/ 0 h 292432"/>
              <a:gd name="connsiteX1" fmla="*/ 576000 w 808792"/>
              <a:gd name="connsiteY1" fmla="*/ 3943 h 292432"/>
              <a:gd name="connsiteX2" fmla="*/ 808792 w 808792"/>
              <a:gd name="connsiteY2" fmla="*/ 278462 h 292432"/>
              <a:gd name="connsiteX3" fmla="*/ 792318 w 808792"/>
              <a:gd name="connsiteY3" fmla="*/ 292432 h 292432"/>
              <a:gd name="connsiteX4" fmla="*/ 562652 w 808792"/>
              <a:gd name="connsiteY4" fmla="*/ 21600 h 292432"/>
              <a:gd name="connsiteX5" fmla="*/ 0 w 808792"/>
              <a:gd name="connsiteY5" fmla="*/ 21600 h 292432"/>
              <a:gd name="connsiteX6" fmla="*/ 0 w 808792"/>
              <a:gd name="connsiteY6" fmla="*/ 0 h 292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8792" h="292432">
                <a:moveTo>
                  <a:pt x="576000" y="0"/>
                </a:moveTo>
                <a:lnTo>
                  <a:pt x="576000" y="3943"/>
                </a:lnTo>
                <a:lnTo>
                  <a:pt x="808792" y="278462"/>
                </a:lnTo>
                <a:lnTo>
                  <a:pt x="792318" y="292432"/>
                </a:lnTo>
                <a:lnTo>
                  <a:pt x="562652" y="21600"/>
                </a:lnTo>
                <a:lnTo>
                  <a:pt x="0" y="21600"/>
                </a:lnTo>
                <a:lnTo>
                  <a:pt x="0" y="0"/>
                </a:lnTo>
                <a:close/>
              </a:path>
            </a:pathLst>
          </a:cu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4527" name="任意多边形 64526"/>
          <p:cNvSpPr/>
          <p:nvPr/>
        </p:nvSpPr>
        <p:spPr>
          <a:xfrm>
            <a:off x="9850438" y="3789363"/>
            <a:ext cx="1416050" cy="574675"/>
          </a:xfrm>
          <a:custGeom>
            <a:avLst/>
            <a:gdLst>
              <a:gd name="connsiteX0" fmla="*/ 92941 w 1419297"/>
              <a:gd name="connsiteY0" fmla="*/ 570240 h 570240"/>
              <a:gd name="connsiteX1" fmla="*/ 64366 w 1419297"/>
              <a:gd name="connsiteY1" fmla="*/ 524996 h 570240"/>
              <a:gd name="connsiteX2" fmla="*/ 40553 w 1419297"/>
              <a:gd name="connsiteY2" fmla="*/ 477371 h 570240"/>
              <a:gd name="connsiteX3" fmla="*/ 23885 w 1419297"/>
              <a:gd name="connsiteY3" fmla="*/ 436890 h 570240"/>
              <a:gd name="connsiteX4" fmla="*/ 7216 w 1419297"/>
              <a:gd name="connsiteY4" fmla="*/ 386883 h 570240"/>
              <a:gd name="connsiteX5" fmla="*/ 72 w 1419297"/>
              <a:gd name="connsiteY5" fmla="*/ 341640 h 570240"/>
              <a:gd name="connsiteX6" fmla="*/ 4835 w 1419297"/>
              <a:gd name="connsiteY6" fmla="*/ 296396 h 570240"/>
              <a:gd name="connsiteX7" fmla="*/ 23885 w 1419297"/>
              <a:gd name="connsiteY7" fmla="*/ 253533 h 570240"/>
              <a:gd name="connsiteX8" fmla="*/ 52460 w 1419297"/>
              <a:gd name="connsiteY8" fmla="*/ 222577 h 570240"/>
              <a:gd name="connsiteX9" fmla="*/ 92941 w 1419297"/>
              <a:gd name="connsiteY9" fmla="*/ 198765 h 570240"/>
              <a:gd name="connsiteX10" fmla="*/ 145328 w 1419297"/>
              <a:gd name="connsiteY10" fmla="*/ 182096 h 570240"/>
              <a:gd name="connsiteX11" fmla="*/ 212003 w 1419297"/>
              <a:gd name="connsiteY11" fmla="*/ 170190 h 570240"/>
              <a:gd name="connsiteX12" fmla="*/ 276297 w 1419297"/>
              <a:gd name="connsiteY12" fmla="*/ 174952 h 570240"/>
              <a:gd name="connsiteX13" fmla="*/ 333447 w 1419297"/>
              <a:gd name="connsiteY13" fmla="*/ 170190 h 570240"/>
              <a:gd name="connsiteX14" fmla="*/ 383453 w 1419297"/>
              <a:gd name="connsiteY14" fmla="*/ 170190 h 570240"/>
              <a:gd name="connsiteX15" fmla="*/ 421553 w 1419297"/>
              <a:gd name="connsiteY15" fmla="*/ 163046 h 570240"/>
              <a:gd name="connsiteX16" fmla="*/ 454891 w 1419297"/>
              <a:gd name="connsiteY16" fmla="*/ 153521 h 570240"/>
              <a:gd name="connsiteX17" fmla="*/ 476322 w 1419297"/>
              <a:gd name="connsiteY17" fmla="*/ 134471 h 570240"/>
              <a:gd name="connsiteX18" fmla="*/ 502516 w 1419297"/>
              <a:gd name="connsiteY18" fmla="*/ 98752 h 570240"/>
              <a:gd name="connsiteX19" fmla="*/ 538235 w 1419297"/>
              <a:gd name="connsiteY19" fmla="*/ 79702 h 570240"/>
              <a:gd name="connsiteX20" fmla="*/ 588241 w 1419297"/>
              <a:gd name="connsiteY20" fmla="*/ 79702 h 570240"/>
              <a:gd name="connsiteX21" fmla="*/ 647772 w 1419297"/>
              <a:gd name="connsiteY21" fmla="*/ 74940 h 570240"/>
              <a:gd name="connsiteX22" fmla="*/ 719210 w 1419297"/>
              <a:gd name="connsiteY22" fmla="*/ 84465 h 570240"/>
              <a:gd name="connsiteX23" fmla="*/ 754928 w 1419297"/>
              <a:gd name="connsiteY23" fmla="*/ 98752 h 570240"/>
              <a:gd name="connsiteX24" fmla="*/ 773978 w 1419297"/>
              <a:gd name="connsiteY24" fmla="*/ 127327 h 570240"/>
              <a:gd name="connsiteX25" fmla="*/ 776360 w 1419297"/>
              <a:gd name="connsiteY25" fmla="*/ 143996 h 570240"/>
              <a:gd name="connsiteX26" fmla="*/ 804935 w 1419297"/>
              <a:gd name="connsiteY26" fmla="*/ 165427 h 570240"/>
              <a:gd name="connsiteX27" fmla="*/ 866847 w 1419297"/>
              <a:gd name="connsiteY27" fmla="*/ 170190 h 570240"/>
              <a:gd name="connsiteX28" fmla="*/ 935903 w 1419297"/>
              <a:gd name="connsiteY28" fmla="*/ 163046 h 570240"/>
              <a:gd name="connsiteX29" fmla="*/ 1009722 w 1419297"/>
              <a:gd name="connsiteY29" fmla="*/ 153521 h 570240"/>
              <a:gd name="connsiteX30" fmla="*/ 1112116 w 1419297"/>
              <a:gd name="connsiteY30" fmla="*/ 132090 h 570240"/>
              <a:gd name="connsiteX31" fmla="*/ 1166885 w 1419297"/>
              <a:gd name="connsiteY31" fmla="*/ 124946 h 570240"/>
              <a:gd name="connsiteX32" fmla="*/ 1216891 w 1419297"/>
              <a:gd name="connsiteY32" fmla="*/ 101133 h 570240"/>
              <a:gd name="connsiteX33" fmla="*/ 1276422 w 1419297"/>
              <a:gd name="connsiteY33" fmla="*/ 84465 h 570240"/>
              <a:gd name="connsiteX34" fmla="*/ 1326428 w 1419297"/>
              <a:gd name="connsiteY34" fmla="*/ 65415 h 570240"/>
              <a:gd name="connsiteX35" fmla="*/ 1366910 w 1419297"/>
              <a:gd name="connsiteY35" fmla="*/ 41602 h 570240"/>
              <a:gd name="connsiteX36" fmla="*/ 1414535 w 1419297"/>
              <a:gd name="connsiteY36" fmla="*/ 1121 h 570240"/>
              <a:gd name="connsiteX37" fmla="*/ 1409772 w 1419297"/>
              <a:gd name="connsiteY37" fmla="*/ 10646 h 570240"/>
              <a:gd name="connsiteX38" fmla="*/ 1419297 w 1419297"/>
              <a:gd name="connsiteY38" fmla="*/ 3502 h 570240"/>
              <a:gd name="connsiteX0" fmla="*/ 92941 w 1416723"/>
              <a:gd name="connsiteY0" fmla="*/ 570240 h 570240"/>
              <a:gd name="connsiteX1" fmla="*/ 64366 w 1416723"/>
              <a:gd name="connsiteY1" fmla="*/ 524996 h 570240"/>
              <a:gd name="connsiteX2" fmla="*/ 40553 w 1416723"/>
              <a:gd name="connsiteY2" fmla="*/ 477371 h 570240"/>
              <a:gd name="connsiteX3" fmla="*/ 23885 w 1416723"/>
              <a:gd name="connsiteY3" fmla="*/ 436890 h 570240"/>
              <a:gd name="connsiteX4" fmla="*/ 7216 w 1416723"/>
              <a:gd name="connsiteY4" fmla="*/ 386883 h 570240"/>
              <a:gd name="connsiteX5" fmla="*/ 72 w 1416723"/>
              <a:gd name="connsiteY5" fmla="*/ 341640 h 570240"/>
              <a:gd name="connsiteX6" fmla="*/ 4835 w 1416723"/>
              <a:gd name="connsiteY6" fmla="*/ 296396 h 570240"/>
              <a:gd name="connsiteX7" fmla="*/ 23885 w 1416723"/>
              <a:gd name="connsiteY7" fmla="*/ 253533 h 570240"/>
              <a:gd name="connsiteX8" fmla="*/ 52460 w 1416723"/>
              <a:gd name="connsiteY8" fmla="*/ 222577 h 570240"/>
              <a:gd name="connsiteX9" fmla="*/ 92941 w 1416723"/>
              <a:gd name="connsiteY9" fmla="*/ 198765 h 570240"/>
              <a:gd name="connsiteX10" fmla="*/ 145328 w 1416723"/>
              <a:gd name="connsiteY10" fmla="*/ 182096 h 570240"/>
              <a:gd name="connsiteX11" fmla="*/ 212003 w 1416723"/>
              <a:gd name="connsiteY11" fmla="*/ 170190 h 570240"/>
              <a:gd name="connsiteX12" fmla="*/ 276297 w 1416723"/>
              <a:gd name="connsiteY12" fmla="*/ 174952 h 570240"/>
              <a:gd name="connsiteX13" fmla="*/ 333447 w 1416723"/>
              <a:gd name="connsiteY13" fmla="*/ 170190 h 570240"/>
              <a:gd name="connsiteX14" fmla="*/ 383453 w 1416723"/>
              <a:gd name="connsiteY14" fmla="*/ 170190 h 570240"/>
              <a:gd name="connsiteX15" fmla="*/ 421553 w 1416723"/>
              <a:gd name="connsiteY15" fmla="*/ 163046 h 570240"/>
              <a:gd name="connsiteX16" fmla="*/ 454891 w 1416723"/>
              <a:gd name="connsiteY16" fmla="*/ 153521 h 570240"/>
              <a:gd name="connsiteX17" fmla="*/ 476322 w 1416723"/>
              <a:gd name="connsiteY17" fmla="*/ 134471 h 570240"/>
              <a:gd name="connsiteX18" fmla="*/ 502516 w 1416723"/>
              <a:gd name="connsiteY18" fmla="*/ 98752 h 570240"/>
              <a:gd name="connsiteX19" fmla="*/ 538235 w 1416723"/>
              <a:gd name="connsiteY19" fmla="*/ 79702 h 570240"/>
              <a:gd name="connsiteX20" fmla="*/ 588241 w 1416723"/>
              <a:gd name="connsiteY20" fmla="*/ 79702 h 570240"/>
              <a:gd name="connsiteX21" fmla="*/ 647772 w 1416723"/>
              <a:gd name="connsiteY21" fmla="*/ 74940 h 570240"/>
              <a:gd name="connsiteX22" fmla="*/ 719210 w 1416723"/>
              <a:gd name="connsiteY22" fmla="*/ 84465 h 570240"/>
              <a:gd name="connsiteX23" fmla="*/ 754928 w 1416723"/>
              <a:gd name="connsiteY23" fmla="*/ 98752 h 570240"/>
              <a:gd name="connsiteX24" fmla="*/ 773978 w 1416723"/>
              <a:gd name="connsiteY24" fmla="*/ 127327 h 570240"/>
              <a:gd name="connsiteX25" fmla="*/ 776360 w 1416723"/>
              <a:gd name="connsiteY25" fmla="*/ 143996 h 570240"/>
              <a:gd name="connsiteX26" fmla="*/ 804935 w 1416723"/>
              <a:gd name="connsiteY26" fmla="*/ 165427 h 570240"/>
              <a:gd name="connsiteX27" fmla="*/ 866847 w 1416723"/>
              <a:gd name="connsiteY27" fmla="*/ 170190 h 570240"/>
              <a:gd name="connsiteX28" fmla="*/ 935903 w 1416723"/>
              <a:gd name="connsiteY28" fmla="*/ 163046 h 570240"/>
              <a:gd name="connsiteX29" fmla="*/ 1009722 w 1416723"/>
              <a:gd name="connsiteY29" fmla="*/ 153521 h 570240"/>
              <a:gd name="connsiteX30" fmla="*/ 1112116 w 1416723"/>
              <a:gd name="connsiteY30" fmla="*/ 132090 h 570240"/>
              <a:gd name="connsiteX31" fmla="*/ 1166885 w 1416723"/>
              <a:gd name="connsiteY31" fmla="*/ 124946 h 570240"/>
              <a:gd name="connsiteX32" fmla="*/ 1216891 w 1416723"/>
              <a:gd name="connsiteY32" fmla="*/ 101133 h 570240"/>
              <a:gd name="connsiteX33" fmla="*/ 1276422 w 1416723"/>
              <a:gd name="connsiteY33" fmla="*/ 84465 h 570240"/>
              <a:gd name="connsiteX34" fmla="*/ 1326428 w 1416723"/>
              <a:gd name="connsiteY34" fmla="*/ 65415 h 570240"/>
              <a:gd name="connsiteX35" fmla="*/ 1366910 w 1416723"/>
              <a:gd name="connsiteY35" fmla="*/ 41602 h 570240"/>
              <a:gd name="connsiteX36" fmla="*/ 1414535 w 1416723"/>
              <a:gd name="connsiteY36" fmla="*/ 1121 h 570240"/>
              <a:gd name="connsiteX37" fmla="*/ 1409772 w 1416723"/>
              <a:gd name="connsiteY37" fmla="*/ 10646 h 570240"/>
              <a:gd name="connsiteX0" fmla="*/ 92941 w 1414535"/>
              <a:gd name="connsiteY0" fmla="*/ 569119 h 569119"/>
              <a:gd name="connsiteX1" fmla="*/ 64366 w 1414535"/>
              <a:gd name="connsiteY1" fmla="*/ 523875 h 569119"/>
              <a:gd name="connsiteX2" fmla="*/ 40553 w 1414535"/>
              <a:gd name="connsiteY2" fmla="*/ 476250 h 569119"/>
              <a:gd name="connsiteX3" fmla="*/ 23885 w 1414535"/>
              <a:gd name="connsiteY3" fmla="*/ 435769 h 569119"/>
              <a:gd name="connsiteX4" fmla="*/ 7216 w 1414535"/>
              <a:gd name="connsiteY4" fmla="*/ 385762 h 569119"/>
              <a:gd name="connsiteX5" fmla="*/ 72 w 1414535"/>
              <a:gd name="connsiteY5" fmla="*/ 340519 h 569119"/>
              <a:gd name="connsiteX6" fmla="*/ 4835 w 1414535"/>
              <a:gd name="connsiteY6" fmla="*/ 295275 h 569119"/>
              <a:gd name="connsiteX7" fmla="*/ 23885 w 1414535"/>
              <a:gd name="connsiteY7" fmla="*/ 252412 h 569119"/>
              <a:gd name="connsiteX8" fmla="*/ 52460 w 1414535"/>
              <a:gd name="connsiteY8" fmla="*/ 221456 h 569119"/>
              <a:gd name="connsiteX9" fmla="*/ 92941 w 1414535"/>
              <a:gd name="connsiteY9" fmla="*/ 197644 h 569119"/>
              <a:gd name="connsiteX10" fmla="*/ 145328 w 1414535"/>
              <a:gd name="connsiteY10" fmla="*/ 180975 h 569119"/>
              <a:gd name="connsiteX11" fmla="*/ 212003 w 1414535"/>
              <a:gd name="connsiteY11" fmla="*/ 169069 h 569119"/>
              <a:gd name="connsiteX12" fmla="*/ 276297 w 1414535"/>
              <a:gd name="connsiteY12" fmla="*/ 173831 h 569119"/>
              <a:gd name="connsiteX13" fmla="*/ 333447 w 1414535"/>
              <a:gd name="connsiteY13" fmla="*/ 169069 h 569119"/>
              <a:gd name="connsiteX14" fmla="*/ 383453 w 1414535"/>
              <a:gd name="connsiteY14" fmla="*/ 169069 h 569119"/>
              <a:gd name="connsiteX15" fmla="*/ 421553 w 1414535"/>
              <a:gd name="connsiteY15" fmla="*/ 161925 h 569119"/>
              <a:gd name="connsiteX16" fmla="*/ 454891 w 1414535"/>
              <a:gd name="connsiteY16" fmla="*/ 152400 h 569119"/>
              <a:gd name="connsiteX17" fmla="*/ 476322 w 1414535"/>
              <a:gd name="connsiteY17" fmla="*/ 133350 h 569119"/>
              <a:gd name="connsiteX18" fmla="*/ 502516 w 1414535"/>
              <a:gd name="connsiteY18" fmla="*/ 97631 h 569119"/>
              <a:gd name="connsiteX19" fmla="*/ 538235 w 1414535"/>
              <a:gd name="connsiteY19" fmla="*/ 78581 h 569119"/>
              <a:gd name="connsiteX20" fmla="*/ 588241 w 1414535"/>
              <a:gd name="connsiteY20" fmla="*/ 78581 h 569119"/>
              <a:gd name="connsiteX21" fmla="*/ 647772 w 1414535"/>
              <a:gd name="connsiteY21" fmla="*/ 73819 h 569119"/>
              <a:gd name="connsiteX22" fmla="*/ 719210 w 1414535"/>
              <a:gd name="connsiteY22" fmla="*/ 83344 h 569119"/>
              <a:gd name="connsiteX23" fmla="*/ 754928 w 1414535"/>
              <a:gd name="connsiteY23" fmla="*/ 97631 h 569119"/>
              <a:gd name="connsiteX24" fmla="*/ 773978 w 1414535"/>
              <a:gd name="connsiteY24" fmla="*/ 126206 h 569119"/>
              <a:gd name="connsiteX25" fmla="*/ 776360 w 1414535"/>
              <a:gd name="connsiteY25" fmla="*/ 142875 h 569119"/>
              <a:gd name="connsiteX26" fmla="*/ 804935 w 1414535"/>
              <a:gd name="connsiteY26" fmla="*/ 164306 h 569119"/>
              <a:gd name="connsiteX27" fmla="*/ 866847 w 1414535"/>
              <a:gd name="connsiteY27" fmla="*/ 169069 h 569119"/>
              <a:gd name="connsiteX28" fmla="*/ 935903 w 1414535"/>
              <a:gd name="connsiteY28" fmla="*/ 161925 h 569119"/>
              <a:gd name="connsiteX29" fmla="*/ 1009722 w 1414535"/>
              <a:gd name="connsiteY29" fmla="*/ 152400 h 569119"/>
              <a:gd name="connsiteX30" fmla="*/ 1112116 w 1414535"/>
              <a:gd name="connsiteY30" fmla="*/ 130969 h 569119"/>
              <a:gd name="connsiteX31" fmla="*/ 1166885 w 1414535"/>
              <a:gd name="connsiteY31" fmla="*/ 123825 h 569119"/>
              <a:gd name="connsiteX32" fmla="*/ 1216891 w 1414535"/>
              <a:gd name="connsiteY32" fmla="*/ 100012 h 569119"/>
              <a:gd name="connsiteX33" fmla="*/ 1276422 w 1414535"/>
              <a:gd name="connsiteY33" fmla="*/ 83344 h 569119"/>
              <a:gd name="connsiteX34" fmla="*/ 1326428 w 1414535"/>
              <a:gd name="connsiteY34" fmla="*/ 64294 h 569119"/>
              <a:gd name="connsiteX35" fmla="*/ 1366910 w 1414535"/>
              <a:gd name="connsiteY35" fmla="*/ 40481 h 569119"/>
              <a:gd name="connsiteX36" fmla="*/ 1414535 w 1414535"/>
              <a:gd name="connsiteY36" fmla="*/ 0 h 569119"/>
              <a:gd name="connsiteX0" fmla="*/ 92941 w 1485973"/>
              <a:gd name="connsiteY0" fmla="*/ 633412 h 633412"/>
              <a:gd name="connsiteX1" fmla="*/ 64366 w 1485973"/>
              <a:gd name="connsiteY1" fmla="*/ 588168 h 633412"/>
              <a:gd name="connsiteX2" fmla="*/ 40553 w 1485973"/>
              <a:gd name="connsiteY2" fmla="*/ 540543 h 633412"/>
              <a:gd name="connsiteX3" fmla="*/ 23885 w 1485973"/>
              <a:gd name="connsiteY3" fmla="*/ 500062 h 633412"/>
              <a:gd name="connsiteX4" fmla="*/ 7216 w 1485973"/>
              <a:gd name="connsiteY4" fmla="*/ 450055 h 633412"/>
              <a:gd name="connsiteX5" fmla="*/ 72 w 1485973"/>
              <a:gd name="connsiteY5" fmla="*/ 404812 h 633412"/>
              <a:gd name="connsiteX6" fmla="*/ 4835 w 1485973"/>
              <a:gd name="connsiteY6" fmla="*/ 359568 h 633412"/>
              <a:gd name="connsiteX7" fmla="*/ 23885 w 1485973"/>
              <a:gd name="connsiteY7" fmla="*/ 316705 h 633412"/>
              <a:gd name="connsiteX8" fmla="*/ 52460 w 1485973"/>
              <a:gd name="connsiteY8" fmla="*/ 285749 h 633412"/>
              <a:gd name="connsiteX9" fmla="*/ 92941 w 1485973"/>
              <a:gd name="connsiteY9" fmla="*/ 261937 h 633412"/>
              <a:gd name="connsiteX10" fmla="*/ 145328 w 1485973"/>
              <a:gd name="connsiteY10" fmla="*/ 245268 h 633412"/>
              <a:gd name="connsiteX11" fmla="*/ 212003 w 1485973"/>
              <a:gd name="connsiteY11" fmla="*/ 233362 h 633412"/>
              <a:gd name="connsiteX12" fmla="*/ 276297 w 1485973"/>
              <a:gd name="connsiteY12" fmla="*/ 238124 h 633412"/>
              <a:gd name="connsiteX13" fmla="*/ 333447 w 1485973"/>
              <a:gd name="connsiteY13" fmla="*/ 233362 h 633412"/>
              <a:gd name="connsiteX14" fmla="*/ 383453 w 1485973"/>
              <a:gd name="connsiteY14" fmla="*/ 233362 h 633412"/>
              <a:gd name="connsiteX15" fmla="*/ 421553 w 1485973"/>
              <a:gd name="connsiteY15" fmla="*/ 226218 h 633412"/>
              <a:gd name="connsiteX16" fmla="*/ 454891 w 1485973"/>
              <a:gd name="connsiteY16" fmla="*/ 216693 h 633412"/>
              <a:gd name="connsiteX17" fmla="*/ 476322 w 1485973"/>
              <a:gd name="connsiteY17" fmla="*/ 197643 h 633412"/>
              <a:gd name="connsiteX18" fmla="*/ 502516 w 1485973"/>
              <a:gd name="connsiteY18" fmla="*/ 161924 h 633412"/>
              <a:gd name="connsiteX19" fmla="*/ 538235 w 1485973"/>
              <a:gd name="connsiteY19" fmla="*/ 142874 h 633412"/>
              <a:gd name="connsiteX20" fmla="*/ 588241 w 1485973"/>
              <a:gd name="connsiteY20" fmla="*/ 142874 h 633412"/>
              <a:gd name="connsiteX21" fmla="*/ 647772 w 1485973"/>
              <a:gd name="connsiteY21" fmla="*/ 138112 h 633412"/>
              <a:gd name="connsiteX22" fmla="*/ 719210 w 1485973"/>
              <a:gd name="connsiteY22" fmla="*/ 147637 h 633412"/>
              <a:gd name="connsiteX23" fmla="*/ 754928 w 1485973"/>
              <a:gd name="connsiteY23" fmla="*/ 161924 h 633412"/>
              <a:gd name="connsiteX24" fmla="*/ 773978 w 1485973"/>
              <a:gd name="connsiteY24" fmla="*/ 190499 h 633412"/>
              <a:gd name="connsiteX25" fmla="*/ 776360 w 1485973"/>
              <a:gd name="connsiteY25" fmla="*/ 207168 h 633412"/>
              <a:gd name="connsiteX26" fmla="*/ 804935 w 1485973"/>
              <a:gd name="connsiteY26" fmla="*/ 228599 h 633412"/>
              <a:gd name="connsiteX27" fmla="*/ 866847 w 1485973"/>
              <a:gd name="connsiteY27" fmla="*/ 233362 h 633412"/>
              <a:gd name="connsiteX28" fmla="*/ 935903 w 1485973"/>
              <a:gd name="connsiteY28" fmla="*/ 226218 h 633412"/>
              <a:gd name="connsiteX29" fmla="*/ 1009722 w 1485973"/>
              <a:gd name="connsiteY29" fmla="*/ 216693 h 633412"/>
              <a:gd name="connsiteX30" fmla="*/ 1112116 w 1485973"/>
              <a:gd name="connsiteY30" fmla="*/ 195262 h 633412"/>
              <a:gd name="connsiteX31" fmla="*/ 1166885 w 1485973"/>
              <a:gd name="connsiteY31" fmla="*/ 188118 h 633412"/>
              <a:gd name="connsiteX32" fmla="*/ 1216891 w 1485973"/>
              <a:gd name="connsiteY32" fmla="*/ 164305 h 633412"/>
              <a:gd name="connsiteX33" fmla="*/ 1276422 w 1485973"/>
              <a:gd name="connsiteY33" fmla="*/ 147637 h 633412"/>
              <a:gd name="connsiteX34" fmla="*/ 1326428 w 1485973"/>
              <a:gd name="connsiteY34" fmla="*/ 128587 h 633412"/>
              <a:gd name="connsiteX35" fmla="*/ 1366910 w 1485973"/>
              <a:gd name="connsiteY35" fmla="*/ 104774 h 633412"/>
              <a:gd name="connsiteX36" fmla="*/ 1485973 w 1485973"/>
              <a:gd name="connsiteY36" fmla="*/ 0 h 633412"/>
              <a:gd name="connsiteX0" fmla="*/ 92941 w 1416917"/>
              <a:gd name="connsiteY0" fmla="*/ 573880 h 573880"/>
              <a:gd name="connsiteX1" fmla="*/ 64366 w 1416917"/>
              <a:gd name="connsiteY1" fmla="*/ 528636 h 573880"/>
              <a:gd name="connsiteX2" fmla="*/ 40553 w 1416917"/>
              <a:gd name="connsiteY2" fmla="*/ 481011 h 573880"/>
              <a:gd name="connsiteX3" fmla="*/ 23885 w 1416917"/>
              <a:gd name="connsiteY3" fmla="*/ 440530 h 573880"/>
              <a:gd name="connsiteX4" fmla="*/ 7216 w 1416917"/>
              <a:gd name="connsiteY4" fmla="*/ 390523 h 573880"/>
              <a:gd name="connsiteX5" fmla="*/ 72 w 1416917"/>
              <a:gd name="connsiteY5" fmla="*/ 345280 h 573880"/>
              <a:gd name="connsiteX6" fmla="*/ 4835 w 1416917"/>
              <a:gd name="connsiteY6" fmla="*/ 300036 h 573880"/>
              <a:gd name="connsiteX7" fmla="*/ 23885 w 1416917"/>
              <a:gd name="connsiteY7" fmla="*/ 257173 h 573880"/>
              <a:gd name="connsiteX8" fmla="*/ 52460 w 1416917"/>
              <a:gd name="connsiteY8" fmla="*/ 226217 h 573880"/>
              <a:gd name="connsiteX9" fmla="*/ 92941 w 1416917"/>
              <a:gd name="connsiteY9" fmla="*/ 202405 h 573880"/>
              <a:gd name="connsiteX10" fmla="*/ 145328 w 1416917"/>
              <a:gd name="connsiteY10" fmla="*/ 185736 h 573880"/>
              <a:gd name="connsiteX11" fmla="*/ 212003 w 1416917"/>
              <a:gd name="connsiteY11" fmla="*/ 173830 h 573880"/>
              <a:gd name="connsiteX12" fmla="*/ 276297 w 1416917"/>
              <a:gd name="connsiteY12" fmla="*/ 178592 h 573880"/>
              <a:gd name="connsiteX13" fmla="*/ 333447 w 1416917"/>
              <a:gd name="connsiteY13" fmla="*/ 173830 h 573880"/>
              <a:gd name="connsiteX14" fmla="*/ 383453 w 1416917"/>
              <a:gd name="connsiteY14" fmla="*/ 173830 h 573880"/>
              <a:gd name="connsiteX15" fmla="*/ 421553 w 1416917"/>
              <a:gd name="connsiteY15" fmla="*/ 166686 h 573880"/>
              <a:gd name="connsiteX16" fmla="*/ 454891 w 1416917"/>
              <a:gd name="connsiteY16" fmla="*/ 157161 h 573880"/>
              <a:gd name="connsiteX17" fmla="*/ 476322 w 1416917"/>
              <a:gd name="connsiteY17" fmla="*/ 138111 h 573880"/>
              <a:gd name="connsiteX18" fmla="*/ 502516 w 1416917"/>
              <a:gd name="connsiteY18" fmla="*/ 102392 h 573880"/>
              <a:gd name="connsiteX19" fmla="*/ 538235 w 1416917"/>
              <a:gd name="connsiteY19" fmla="*/ 83342 h 573880"/>
              <a:gd name="connsiteX20" fmla="*/ 588241 w 1416917"/>
              <a:gd name="connsiteY20" fmla="*/ 83342 h 573880"/>
              <a:gd name="connsiteX21" fmla="*/ 647772 w 1416917"/>
              <a:gd name="connsiteY21" fmla="*/ 78580 h 573880"/>
              <a:gd name="connsiteX22" fmla="*/ 719210 w 1416917"/>
              <a:gd name="connsiteY22" fmla="*/ 88105 h 573880"/>
              <a:gd name="connsiteX23" fmla="*/ 754928 w 1416917"/>
              <a:gd name="connsiteY23" fmla="*/ 102392 h 573880"/>
              <a:gd name="connsiteX24" fmla="*/ 773978 w 1416917"/>
              <a:gd name="connsiteY24" fmla="*/ 130967 h 573880"/>
              <a:gd name="connsiteX25" fmla="*/ 776360 w 1416917"/>
              <a:gd name="connsiteY25" fmla="*/ 147636 h 573880"/>
              <a:gd name="connsiteX26" fmla="*/ 804935 w 1416917"/>
              <a:gd name="connsiteY26" fmla="*/ 169067 h 573880"/>
              <a:gd name="connsiteX27" fmla="*/ 866847 w 1416917"/>
              <a:gd name="connsiteY27" fmla="*/ 173830 h 573880"/>
              <a:gd name="connsiteX28" fmla="*/ 935903 w 1416917"/>
              <a:gd name="connsiteY28" fmla="*/ 166686 h 573880"/>
              <a:gd name="connsiteX29" fmla="*/ 1009722 w 1416917"/>
              <a:gd name="connsiteY29" fmla="*/ 157161 h 573880"/>
              <a:gd name="connsiteX30" fmla="*/ 1112116 w 1416917"/>
              <a:gd name="connsiteY30" fmla="*/ 135730 h 573880"/>
              <a:gd name="connsiteX31" fmla="*/ 1166885 w 1416917"/>
              <a:gd name="connsiteY31" fmla="*/ 128586 h 573880"/>
              <a:gd name="connsiteX32" fmla="*/ 1216891 w 1416917"/>
              <a:gd name="connsiteY32" fmla="*/ 104773 h 573880"/>
              <a:gd name="connsiteX33" fmla="*/ 1276422 w 1416917"/>
              <a:gd name="connsiteY33" fmla="*/ 88105 h 573880"/>
              <a:gd name="connsiteX34" fmla="*/ 1326428 w 1416917"/>
              <a:gd name="connsiteY34" fmla="*/ 69055 h 573880"/>
              <a:gd name="connsiteX35" fmla="*/ 1366910 w 1416917"/>
              <a:gd name="connsiteY35" fmla="*/ 45242 h 573880"/>
              <a:gd name="connsiteX36" fmla="*/ 1416917 w 1416917"/>
              <a:gd name="connsiteY36" fmla="*/ 0 h 573880"/>
              <a:gd name="connsiteX0" fmla="*/ 92941 w 1416917"/>
              <a:gd name="connsiteY0" fmla="*/ 573880 h 573880"/>
              <a:gd name="connsiteX1" fmla="*/ 64366 w 1416917"/>
              <a:gd name="connsiteY1" fmla="*/ 528636 h 573880"/>
              <a:gd name="connsiteX2" fmla="*/ 40553 w 1416917"/>
              <a:gd name="connsiteY2" fmla="*/ 481011 h 573880"/>
              <a:gd name="connsiteX3" fmla="*/ 23885 w 1416917"/>
              <a:gd name="connsiteY3" fmla="*/ 440530 h 573880"/>
              <a:gd name="connsiteX4" fmla="*/ 7216 w 1416917"/>
              <a:gd name="connsiteY4" fmla="*/ 390523 h 573880"/>
              <a:gd name="connsiteX5" fmla="*/ 72 w 1416917"/>
              <a:gd name="connsiteY5" fmla="*/ 345280 h 573880"/>
              <a:gd name="connsiteX6" fmla="*/ 4835 w 1416917"/>
              <a:gd name="connsiteY6" fmla="*/ 300036 h 573880"/>
              <a:gd name="connsiteX7" fmla="*/ 23885 w 1416917"/>
              <a:gd name="connsiteY7" fmla="*/ 257173 h 573880"/>
              <a:gd name="connsiteX8" fmla="*/ 52460 w 1416917"/>
              <a:gd name="connsiteY8" fmla="*/ 226217 h 573880"/>
              <a:gd name="connsiteX9" fmla="*/ 92941 w 1416917"/>
              <a:gd name="connsiteY9" fmla="*/ 202405 h 573880"/>
              <a:gd name="connsiteX10" fmla="*/ 145328 w 1416917"/>
              <a:gd name="connsiteY10" fmla="*/ 185736 h 573880"/>
              <a:gd name="connsiteX11" fmla="*/ 212003 w 1416917"/>
              <a:gd name="connsiteY11" fmla="*/ 173830 h 573880"/>
              <a:gd name="connsiteX12" fmla="*/ 276297 w 1416917"/>
              <a:gd name="connsiteY12" fmla="*/ 178592 h 573880"/>
              <a:gd name="connsiteX13" fmla="*/ 333447 w 1416917"/>
              <a:gd name="connsiteY13" fmla="*/ 173830 h 573880"/>
              <a:gd name="connsiteX14" fmla="*/ 383453 w 1416917"/>
              <a:gd name="connsiteY14" fmla="*/ 173830 h 573880"/>
              <a:gd name="connsiteX15" fmla="*/ 421553 w 1416917"/>
              <a:gd name="connsiteY15" fmla="*/ 166686 h 573880"/>
              <a:gd name="connsiteX16" fmla="*/ 454891 w 1416917"/>
              <a:gd name="connsiteY16" fmla="*/ 157161 h 573880"/>
              <a:gd name="connsiteX17" fmla="*/ 476322 w 1416917"/>
              <a:gd name="connsiteY17" fmla="*/ 138111 h 573880"/>
              <a:gd name="connsiteX18" fmla="*/ 502516 w 1416917"/>
              <a:gd name="connsiteY18" fmla="*/ 102392 h 573880"/>
              <a:gd name="connsiteX19" fmla="*/ 538235 w 1416917"/>
              <a:gd name="connsiteY19" fmla="*/ 83342 h 573880"/>
              <a:gd name="connsiteX20" fmla="*/ 588241 w 1416917"/>
              <a:gd name="connsiteY20" fmla="*/ 83342 h 573880"/>
              <a:gd name="connsiteX21" fmla="*/ 647772 w 1416917"/>
              <a:gd name="connsiteY21" fmla="*/ 78580 h 573880"/>
              <a:gd name="connsiteX22" fmla="*/ 719210 w 1416917"/>
              <a:gd name="connsiteY22" fmla="*/ 88105 h 573880"/>
              <a:gd name="connsiteX23" fmla="*/ 754928 w 1416917"/>
              <a:gd name="connsiteY23" fmla="*/ 102392 h 573880"/>
              <a:gd name="connsiteX24" fmla="*/ 773978 w 1416917"/>
              <a:gd name="connsiteY24" fmla="*/ 130967 h 573880"/>
              <a:gd name="connsiteX25" fmla="*/ 776360 w 1416917"/>
              <a:gd name="connsiteY25" fmla="*/ 147636 h 573880"/>
              <a:gd name="connsiteX26" fmla="*/ 804935 w 1416917"/>
              <a:gd name="connsiteY26" fmla="*/ 169067 h 573880"/>
              <a:gd name="connsiteX27" fmla="*/ 866847 w 1416917"/>
              <a:gd name="connsiteY27" fmla="*/ 173830 h 573880"/>
              <a:gd name="connsiteX28" fmla="*/ 935903 w 1416917"/>
              <a:gd name="connsiteY28" fmla="*/ 166686 h 573880"/>
              <a:gd name="connsiteX29" fmla="*/ 1009722 w 1416917"/>
              <a:gd name="connsiteY29" fmla="*/ 157161 h 573880"/>
              <a:gd name="connsiteX30" fmla="*/ 1112116 w 1416917"/>
              <a:gd name="connsiteY30" fmla="*/ 135730 h 573880"/>
              <a:gd name="connsiteX31" fmla="*/ 1166885 w 1416917"/>
              <a:gd name="connsiteY31" fmla="*/ 128586 h 573880"/>
              <a:gd name="connsiteX32" fmla="*/ 1224034 w 1416917"/>
              <a:gd name="connsiteY32" fmla="*/ 107154 h 573880"/>
              <a:gd name="connsiteX33" fmla="*/ 1276422 w 1416917"/>
              <a:gd name="connsiteY33" fmla="*/ 88105 h 573880"/>
              <a:gd name="connsiteX34" fmla="*/ 1326428 w 1416917"/>
              <a:gd name="connsiteY34" fmla="*/ 69055 h 573880"/>
              <a:gd name="connsiteX35" fmla="*/ 1366910 w 1416917"/>
              <a:gd name="connsiteY35" fmla="*/ 45242 h 573880"/>
              <a:gd name="connsiteX36" fmla="*/ 1416917 w 1416917"/>
              <a:gd name="connsiteY36" fmla="*/ 0 h 573880"/>
              <a:gd name="connsiteX0" fmla="*/ 92941 w 1416917"/>
              <a:gd name="connsiteY0" fmla="*/ 573880 h 573880"/>
              <a:gd name="connsiteX1" fmla="*/ 64366 w 1416917"/>
              <a:gd name="connsiteY1" fmla="*/ 528636 h 573880"/>
              <a:gd name="connsiteX2" fmla="*/ 40553 w 1416917"/>
              <a:gd name="connsiteY2" fmla="*/ 481011 h 573880"/>
              <a:gd name="connsiteX3" fmla="*/ 23885 w 1416917"/>
              <a:gd name="connsiteY3" fmla="*/ 440530 h 573880"/>
              <a:gd name="connsiteX4" fmla="*/ 7216 w 1416917"/>
              <a:gd name="connsiteY4" fmla="*/ 390523 h 573880"/>
              <a:gd name="connsiteX5" fmla="*/ 72 w 1416917"/>
              <a:gd name="connsiteY5" fmla="*/ 345280 h 573880"/>
              <a:gd name="connsiteX6" fmla="*/ 4835 w 1416917"/>
              <a:gd name="connsiteY6" fmla="*/ 300036 h 573880"/>
              <a:gd name="connsiteX7" fmla="*/ 23885 w 1416917"/>
              <a:gd name="connsiteY7" fmla="*/ 257173 h 573880"/>
              <a:gd name="connsiteX8" fmla="*/ 52460 w 1416917"/>
              <a:gd name="connsiteY8" fmla="*/ 226217 h 573880"/>
              <a:gd name="connsiteX9" fmla="*/ 92941 w 1416917"/>
              <a:gd name="connsiteY9" fmla="*/ 202405 h 573880"/>
              <a:gd name="connsiteX10" fmla="*/ 145328 w 1416917"/>
              <a:gd name="connsiteY10" fmla="*/ 185736 h 573880"/>
              <a:gd name="connsiteX11" fmla="*/ 212003 w 1416917"/>
              <a:gd name="connsiteY11" fmla="*/ 173830 h 573880"/>
              <a:gd name="connsiteX12" fmla="*/ 276297 w 1416917"/>
              <a:gd name="connsiteY12" fmla="*/ 178592 h 573880"/>
              <a:gd name="connsiteX13" fmla="*/ 333447 w 1416917"/>
              <a:gd name="connsiteY13" fmla="*/ 173830 h 573880"/>
              <a:gd name="connsiteX14" fmla="*/ 383453 w 1416917"/>
              <a:gd name="connsiteY14" fmla="*/ 173830 h 573880"/>
              <a:gd name="connsiteX15" fmla="*/ 421553 w 1416917"/>
              <a:gd name="connsiteY15" fmla="*/ 166686 h 573880"/>
              <a:gd name="connsiteX16" fmla="*/ 454891 w 1416917"/>
              <a:gd name="connsiteY16" fmla="*/ 157161 h 573880"/>
              <a:gd name="connsiteX17" fmla="*/ 476322 w 1416917"/>
              <a:gd name="connsiteY17" fmla="*/ 138111 h 573880"/>
              <a:gd name="connsiteX18" fmla="*/ 502516 w 1416917"/>
              <a:gd name="connsiteY18" fmla="*/ 102392 h 573880"/>
              <a:gd name="connsiteX19" fmla="*/ 538235 w 1416917"/>
              <a:gd name="connsiteY19" fmla="*/ 83342 h 573880"/>
              <a:gd name="connsiteX20" fmla="*/ 588241 w 1416917"/>
              <a:gd name="connsiteY20" fmla="*/ 83342 h 573880"/>
              <a:gd name="connsiteX21" fmla="*/ 647772 w 1416917"/>
              <a:gd name="connsiteY21" fmla="*/ 78580 h 573880"/>
              <a:gd name="connsiteX22" fmla="*/ 719210 w 1416917"/>
              <a:gd name="connsiteY22" fmla="*/ 88105 h 573880"/>
              <a:gd name="connsiteX23" fmla="*/ 754928 w 1416917"/>
              <a:gd name="connsiteY23" fmla="*/ 102392 h 573880"/>
              <a:gd name="connsiteX24" fmla="*/ 773978 w 1416917"/>
              <a:gd name="connsiteY24" fmla="*/ 130967 h 573880"/>
              <a:gd name="connsiteX25" fmla="*/ 776360 w 1416917"/>
              <a:gd name="connsiteY25" fmla="*/ 147636 h 573880"/>
              <a:gd name="connsiteX26" fmla="*/ 804935 w 1416917"/>
              <a:gd name="connsiteY26" fmla="*/ 169067 h 573880"/>
              <a:gd name="connsiteX27" fmla="*/ 866847 w 1416917"/>
              <a:gd name="connsiteY27" fmla="*/ 173830 h 573880"/>
              <a:gd name="connsiteX28" fmla="*/ 935903 w 1416917"/>
              <a:gd name="connsiteY28" fmla="*/ 166686 h 573880"/>
              <a:gd name="connsiteX29" fmla="*/ 1009722 w 1416917"/>
              <a:gd name="connsiteY29" fmla="*/ 157161 h 573880"/>
              <a:gd name="connsiteX30" fmla="*/ 1109735 w 1416917"/>
              <a:gd name="connsiteY30" fmla="*/ 142873 h 573880"/>
              <a:gd name="connsiteX31" fmla="*/ 1166885 w 1416917"/>
              <a:gd name="connsiteY31" fmla="*/ 128586 h 573880"/>
              <a:gd name="connsiteX32" fmla="*/ 1224034 w 1416917"/>
              <a:gd name="connsiteY32" fmla="*/ 107154 h 573880"/>
              <a:gd name="connsiteX33" fmla="*/ 1276422 w 1416917"/>
              <a:gd name="connsiteY33" fmla="*/ 88105 h 573880"/>
              <a:gd name="connsiteX34" fmla="*/ 1326428 w 1416917"/>
              <a:gd name="connsiteY34" fmla="*/ 69055 h 573880"/>
              <a:gd name="connsiteX35" fmla="*/ 1366910 w 1416917"/>
              <a:gd name="connsiteY35" fmla="*/ 45242 h 573880"/>
              <a:gd name="connsiteX36" fmla="*/ 1416917 w 1416917"/>
              <a:gd name="connsiteY36" fmla="*/ 0 h 573880"/>
              <a:gd name="connsiteX0" fmla="*/ 92941 w 1416917"/>
              <a:gd name="connsiteY0" fmla="*/ 573880 h 573880"/>
              <a:gd name="connsiteX1" fmla="*/ 64366 w 1416917"/>
              <a:gd name="connsiteY1" fmla="*/ 528636 h 573880"/>
              <a:gd name="connsiteX2" fmla="*/ 40553 w 1416917"/>
              <a:gd name="connsiteY2" fmla="*/ 481011 h 573880"/>
              <a:gd name="connsiteX3" fmla="*/ 23885 w 1416917"/>
              <a:gd name="connsiteY3" fmla="*/ 440530 h 573880"/>
              <a:gd name="connsiteX4" fmla="*/ 7216 w 1416917"/>
              <a:gd name="connsiteY4" fmla="*/ 390523 h 573880"/>
              <a:gd name="connsiteX5" fmla="*/ 72 w 1416917"/>
              <a:gd name="connsiteY5" fmla="*/ 345280 h 573880"/>
              <a:gd name="connsiteX6" fmla="*/ 4835 w 1416917"/>
              <a:gd name="connsiteY6" fmla="*/ 300036 h 573880"/>
              <a:gd name="connsiteX7" fmla="*/ 23885 w 1416917"/>
              <a:gd name="connsiteY7" fmla="*/ 257173 h 573880"/>
              <a:gd name="connsiteX8" fmla="*/ 52460 w 1416917"/>
              <a:gd name="connsiteY8" fmla="*/ 226217 h 573880"/>
              <a:gd name="connsiteX9" fmla="*/ 92941 w 1416917"/>
              <a:gd name="connsiteY9" fmla="*/ 202405 h 573880"/>
              <a:gd name="connsiteX10" fmla="*/ 145328 w 1416917"/>
              <a:gd name="connsiteY10" fmla="*/ 185736 h 573880"/>
              <a:gd name="connsiteX11" fmla="*/ 212003 w 1416917"/>
              <a:gd name="connsiteY11" fmla="*/ 173830 h 573880"/>
              <a:gd name="connsiteX12" fmla="*/ 276297 w 1416917"/>
              <a:gd name="connsiteY12" fmla="*/ 178592 h 573880"/>
              <a:gd name="connsiteX13" fmla="*/ 333447 w 1416917"/>
              <a:gd name="connsiteY13" fmla="*/ 173830 h 573880"/>
              <a:gd name="connsiteX14" fmla="*/ 383453 w 1416917"/>
              <a:gd name="connsiteY14" fmla="*/ 173830 h 573880"/>
              <a:gd name="connsiteX15" fmla="*/ 421553 w 1416917"/>
              <a:gd name="connsiteY15" fmla="*/ 166686 h 573880"/>
              <a:gd name="connsiteX16" fmla="*/ 454891 w 1416917"/>
              <a:gd name="connsiteY16" fmla="*/ 157161 h 573880"/>
              <a:gd name="connsiteX17" fmla="*/ 476322 w 1416917"/>
              <a:gd name="connsiteY17" fmla="*/ 138111 h 573880"/>
              <a:gd name="connsiteX18" fmla="*/ 502516 w 1416917"/>
              <a:gd name="connsiteY18" fmla="*/ 102392 h 573880"/>
              <a:gd name="connsiteX19" fmla="*/ 538235 w 1416917"/>
              <a:gd name="connsiteY19" fmla="*/ 83342 h 573880"/>
              <a:gd name="connsiteX20" fmla="*/ 588241 w 1416917"/>
              <a:gd name="connsiteY20" fmla="*/ 83342 h 573880"/>
              <a:gd name="connsiteX21" fmla="*/ 647772 w 1416917"/>
              <a:gd name="connsiteY21" fmla="*/ 78580 h 573880"/>
              <a:gd name="connsiteX22" fmla="*/ 719210 w 1416917"/>
              <a:gd name="connsiteY22" fmla="*/ 88105 h 573880"/>
              <a:gd name="connsiteX23" fmla="*/ 754928 w 1416917"/>
              <a:gd name="connsiteY23" fmla="*/ 102392 h 573880"/>
              <a:gd name="connsiteX24" fmla="*/ 773978 w 1416917"/>
              <a:gd name="connsiteY24" fmla="*/ 130967 h 573880"/>
              <a:gd name="connsiteX25" fmla="*/ 776360 w 1416917"/>
              <a:gd name="connsiteY25" fmla="*/ 147636 h 573880"/>
              <a:gd name="connsiteX26" fmla="*/ 804935 w 1416917"/>
              <a:gd name="connsiteY26" fmla="*/ 169067 h 573880"/>
              <a:gd name="connsiteX27" fmla="*/ 866847 w 1416917"/>
              <a:gd name="connsiteY27" fmla="*/ 173830 h 573880"/>
              <a:gd name="connsiteX28" fmla="*/ 935903 w 1416917"/>
              <a:gd name="connsiteY28" fmla="*/ 166686 h 573880"/>
              <a:gd name="connsiteX29" fmla="*/ 1009722 w 1416917"/>
              <a:gd name="connsiteY29" fmla="*/ 157161 h 573880"/>
              <a:gd name="connsiteX30" fmla="*/ 1109735 w 1416917"/>
              <a:gd name="connsiteY30" fmla="*/ 142873 h 573880"/>
              <a:gd name="connsiteX31" fmla="*/ 1166885 w 1416917"/>
              <a:gd name="connsiteY31" fmla="*/ 128586 h 573880"/>
              <a:gd name="connsiteX32" fmla="*/ 1235941 w 1416917"/>
              <a:gd name="connsiteY32" fmla="*/ 107154 h 573880"/>
              <a:gd name="connsiteX33" fmla="*/ 1276422 w 1416917"/>
              <a:gd name="connsiteY33" fmla="*/ 88105 h 573880"/>
              <a:gd name="connsiteX34" fmla="*/ 1326428 w 1416917"/>
              <a:gd name="connsiteY34" fmla="*/ 69055 h 573880"/>
              <a:gd name="connsiteX35" fmla="*/ 1366910 w 1416917"/>
              <a:gd name="connsiteY35" fmla="*/ 45242 h 573880"/>
              <a:gd name="connsiteX36" fmla="*/ 1416917 w 1416917"/>
              <a:gd name="connsiteY36" fmla="*/ 0 h 573880"/>
              <a:gd name="connsiteX0" fmla="*/ 92941 w 1416917"/>
              <a:gd name="connsiteY0" fmla="*/ 573880 h 573880"/>
              <a:gd name="connsiteX1" fmla="*/ 64366 w 1416917"/>
              <a:gd name="connsiteY1" fmla="*/ 528636 h 573880"/>
              <a:gd name="connsiteX2" fmla="*/ 40553 w 1416917"/>
              <a:gd name="connsiteY2" fmla="*/ 481011 h 573880"/>
              <a:gd name="connsiteX3" fmla="*/ 23885 w 1416917"/>
              <a:gd name="connsiteY3" fmla="*/ 440530 h 573880"/>
              <a:gd name="connsiteX4" fmla="*/ 7216 w 1416917"/>
              <a:gd name="connsiteY4" fmla="*/ 390523 h 573880"/>
              <a:gd name="connsiteX5" fmla="*/ 72 w 1416917"/>
              <a:gd name="connsiteY5" fmla="*/ 345280 h 573880"/>
              <a:gd name="connsiteX6" fmla="*/ 4835 w 1416917"/>
              <a:gd name="connsiteY6" fmla="*/ 300036 h 573880"/>
              <a:gd name="connsiteX7" fmla="*/ 23885 w 1416917"/>
              <a:gd name="connsiteY7" fmla="*/ 257173 h 573880"/>
              <a:gd name="connsiteX8" fmla="*/ 52460 w 1416917"/>
              <a:gd name="connsiteY8" fmla="*/ 226217 h 573880"/>
              <a:gd name="connsiteX9" fmla="*/ 92941 w 1416917"/>
              <a:gd name="connsiteY9" fmla="*/ 202405 h 573880"/>
              <a:gd name="connsiteX10" fmla="*/ 145328 w 1416917"/>
              <a:gd name="connsiteY10" fmla="*/ 185736 h 573880"/>
              <a:gd name="connsiteX11" fmla="*/ 212003 w 1416917"/>
              <a:gd name="connsiteY11" fmla="*/ 173830 h 573880"/>
              <a:gd name="connsiteX12" fmla="*/ 276297 w 1416917"/>
              <a:gd name="connsiteY12" fmla="*/ 178592 h 573880"/>
              <a:gd name="connsiteX13" fmla="*/ 333447 w 1416917"/>
              <a:gd name="connsiteY13" fmla="*/ 173830 h 573880"/>
              <a:gd name="connsiteX14" fmla="*/ 383453 w 1416917"/>
              <a:gd name="connsiteY14" fmla="*/ 173830 h 573880"/>
              <a:gd name="connsiteX15" fmla="*/ 421553 w 1416917"/>
              <a:gd name="connsiteY15" fmla="*/ 166686 h 573880"/>
              <a:gd name="connsiteX16" fmla="*/ 454891 w 1416917"/>
              <a:gd name="connsiteY16" fmla="*/ 157161 h 573880"/>
              <a:gd name="connsiteX17" fmla="*/ 476322 w 1416917"/>
              <a:gd name="connsiteY17" fmla="*/ 138111 h 573880"/>
              <a:gd name="connsiteX18" fmla="*/ 502516 w 1416917"/>
              <a:gd name="connsiteY18" fmla="*/ 102392 h 573880"/>
              <a:gd name="connsiteX19" fmla="*/ 538235 w 1416917"/>
              <a:gd name="connsiteY19" fmla="*/ 83342 h 573880"/>
              <a:gd name="connsiteX20" fmla="*/ 588241 w 1416917"/>
              <a:gd name="connsiteY20" fmla="*/ 83342 h 573880"/>
              <a:gd name="connsiteX21" fmla="*/ 647772 w 1416917"/>
              <a:gd name="connsiteY21" fmla="*/ 78580 h 573880"/>
              <a:gd name="connsiteX22" fmla="*/ 719210 w 1416917"/>
              <a:gd name="connsiteY22" fmla="*/ 88105 h 573880"/>
              <a:gd name="connsiteX23" fmla="*/ 754928 w 1416917"/>
              <a:gd name="connsiteY23" fmla="*/ 102392 h 573880"/>
              <a:gd name="connsiteX24" fmla="*/ 773978 w 1416917"/>
              <a:gd name="connsiteY24" fmla="*/ 130967 h 573880"/>
              <a:gd name="connsiteX25" fmla="*/ 776360 w 1416917"/>
              <a:gd name="connsiteY25" fmla="*/ 147636 h 573880"/>
              <a:gd name="connsiteX26" fmla="*/ 804935 w 1416917"/>
              <a:gd name="connsiteY26" fmla="*/ 169067 h 573880"/>
              <a:gd name="connsiteX27" fmla="*/ 866847 w 1416917"/>
              <a:gd name="connsiteY27" fmla="*/ 173830 h 573880"/>
              <a:gd name="connsiteX28" fmla="*/ 935903 w 1416917"/>
              <a:gd name="connsiteY28" fmla="*/ 166686 h 573880"/>
              <a:gd name="connsiteX29" fmla="*/ 1009722 w 1416917"/>
              <a:gd name="connsiteY29" fmla="*/ 157161 h 573880"/>
              <a:gd name="connsiteX30" fmla="*/ 1109735 w 1416917"/>
              <a:gd name="connsiteY30" fmla="*/ 142873 h 573880"/>
              <a:gd name="connsiteX31" fmla="*/ 1166885 w 1416917"/>
              <a:gd name="connsiteY31" fmla="*/ 128586 h 573880"/>
              <a:gd name="connsiteX32" fmla="*/ 1235941 w 1416917"/>
              <a:gd name="connsiteY32" fmla="*/ 107154 h 573880"/>
              <a:gd name="connsiteX33" fmla="*/ 1278803 w 1416917"/>
              <a:gd name="connsiteY33" fmla="*/ 92867 h 573880"/>
              <a:gd name="connsiteX34" fmla="*/ 1326428 w 1416917"/>
              <a:gd name="connsiteY34" fmla="*/ 69055 h 573880"/>
              <a:gd name="connsiteX35" fmla="*/ 1366910 w 1416917"/>
              <a:gd name="connsiteY35" fmla="*/ 45242 h 573880"/>
              <a:gd name="connsiteX36" fmla="*/ 1416917 w 1416917"/>
              <a:gd name="connsiteY36" fmla="*/ 0 h 573880"/>
              <a:gd name="connsiteX0" fmla="*/ 92941 w 1416917"/>
              <a:gd name="connsiteY0" fmla="*/ 573880 h 573880"/>
              <a:gd name="connsiteX1" fmla="*/ 64366 w 1416917"/>
              <a:gd name="connsiteY1" fmla="*/ 528636 h 573880"/>
              <a:gd name="connsiteX2" fmla="*/ 40553 w 1416917"/>
              <a:gd name="connsiteY2" fmla="*/ 481011 h 573880"/>
              <a:gd name="connsiteX3" fmla="*/ 23885 w 1416917"/>
              <a:gd name="connsiteY3" fmla="*/ 440530 h 573880"/>
              <a:gd name="connsiteX4" fmla="*/ 7216 w 1416917"/>
              <a:gd name="connsiteY4" fmla="*/ 390523 h 573880"/>
              <a:gd name="connsiteX5" fmla="*/ 72 w 1416917"/>
              <a:gd name="connsiteY5" fmla="*/ 345280 h 573880"/>
              <a:gd name="connsiteX6" fmla="*/ 4835 w 1416917"/>
              <a:gd name="connsiteY6" fmla="*/ 300036 h 573880"/>
              <a:gd name="connsiteX7" fmla="*/ 23885 w 1416917"/>
              <a:gd name="connsiteY7" fmla="*/ 257173 h 573880"/>
              <a:gd name="connsiteX8" fmla="*/ 52460 w 1416917"/>
              <a:gd name="connsiteY8" fmla="*/ 226217 h 573880"/>
              <a:gd name="connsiteX9" fmla="*/ 92941 w 1416917"/>
              <a:gd name="connsiteY9" fmla="*/ 202405 h 573880"/>
              <a:gd name="connsiteX10" fmla="*/ 145328 w 1416917"/>
              <a:gd name="connsiteY10" fmla="*/ 185736 h 573880"/>
              <a:gd name="connsiteX11" fmla="*/ 212003 w 1416917"/>
              <a:gd name="connsiteY11" fmla="*/ 173830 h 573880"/>
              <a:gd name="connsiteX12" fmla="*/ 276297 w 1416917"/>
              <a:gd name="connsiteY12" fmla="*/ 178592 h 573880"/>
              <a:gd name="connsiteX13" fmla="*/ 333447 w 1416917"/>
              <a:gd name="connsiteY13" fmla="*/ 173830 h 573880"/>
              <a:gd name="connsiteX14" fmla="*/ 383453 w 1416917"/>
              <a:gd name="connsiteY14" fmla="*/ 173830 h 573880"/>
              <a:gd name="connsiteX15" fmla="*/ 421553 w 1416917"/>
              <a:gd name="connsiteY15" fmla="*/ 166686 h 573880"/>
              <a:gd name="connsiteX16" fmla="*/ 454891 w 1416917"/>
              <a:gd name="connsiteY16" fmla="*/ 157161 h 573880"/>
              <a:gd name="connsiteX17" fmla="*/ 476322 w 1416917"/>
              <a:gd name="connsiteY17" fmla="*/ 138111 h 573880"/>
              <a:gd name="connsiteX18" fmla="*/ 502516 w 1416917"/>
              <a:gd name="connsiteY18" fmla="*/ 102392 h 573880"/>
              <a:gd name="connsiteX19" fmla="*/ 538235 w 1416917"/>
              <a:gd name="connsiteY19" fmla="*/ 83342 h 573880"/>
              <a:gd name="connsiteX20" fmla="*/ 590623 w 1416917"/>
              <a:gd name="connsiteY20" fmla="*/ 78579 h 573880"/>
              <a:gd name="connsiteX21" fmla="*/ 647772 w 1416917"/>
              <a:gd name="connsiteY21" fmla="*/ 78580 h 573880"/>
              <a:gd name="connsiteX22" fmla="*/ 719210 w 1416917"/>
              <a:gd name="connsiteY22" fmla="*/ 88105 h 573880"/>
              <a:gd name="connsiteX23" fmla="*/ 754928 w 1416917"/>
              <a:gd name="connsiteY23" fmla="*/ 102392 h 573880"/>
              <a:gd name="connsiteX24" fmla="*/ 773978 w 1416917"/>
              <a:gd name="connsiteY24" fmla="*/ 130967 h 573880"/>
              <a:gd name="connsiteX25" fmla="*/ 776360 w 1416917"/>
              <a:gd name="connsiteY25" fmla="*/ 147636 h 573880"/>
              <a:gd name="connsiteX26" fmla="*/ 804935 w 1416917"/>
              <a:gd name="connsiteY26" fmla="*/ 169067 h 573880"/>
              <a:gd name="connsiteX27" fmla="*/ 866847 w 1416917"/>
              <a:gd name="connsiteY27" fmla="*/ 173830 h 573880"/>
              <a:gd name="connsiteX28" fmla="*/ 935903 w 1416917"/>
              <a:gd name="connsiteY28" fmla="*/ 166686 h 573880"/>
              <a:gd name="connsiteX29" fmla="*/ 1009722 w 1416917"/>
              <a:gd name="connsiteY29" fmla="*/ 157161 h 573880"/>
              <a:gd name="connsiteX30" fmla="*/ 1109735 w 1416917"/>
              <a:gd name="connsiteY30" fmla="*/ 142873 h 573880"/>
              <a:gd name="connsiteX31" fmla="*/ 1166885 w 1416917"/>
              <a:gd name="connsiteY31" fmla="*/ 128586 h 573880"/>
              <a:gd name="connsiteX32" fmla="*/ 1235941 w 1416917"/>
              <a:gd name="connsiteY32" fmla="*/ 107154 h 573880"/>
              <a:gd name="connsiteX33" fmla="*/ 1278803 w 1416917"/>
              <a:gd name="connsiteY33" fmla="*/ 92867 h 573880"/>
              <a:gd name="connsiteX34" fmla="*/ 1326428 w 1416917"/>
              <a:gd name="connsiteY34" fmla="*/ 69055 h 573880"/>
              <a:gd name="connsiteX35" fmla="*/ 1366910 w 1416917"/>
              <a:gd name="connsiteY35" fmla="*/ 45242 h 573880"/>
              <a:gd name="connsiteX36" fmla="*/ 1416917 w 1416917"/>
              <a:gd name="connsiteY36" fmla="*/ 0 h 573880"/>
              <a:gd name="connsiteX0" fmla="*/ 92941 w 1416917"/>
              <a:gd name="connsiteY0" fmla="*/ 573880 h 573880"/>
              <a:gd name="connsiteX1" fmla="*/ 64366 w 1416917"/>
              <a:gd name="connsiteY1" fmla="*/ 528636 h 573880"/>
              <a:gd name="connsiteX2" fmla="*/ 40553 w 1416917"/>
              <a:gd name="connsiteY2" fmla="*/ 481011 h 573880"/>
              <a:gd name="connsiteX3" fmla="*/ 23885 w 1416917"/>
              <a:gd name="connsiteY3" fmla="*/ 440530 h 573880"/>
              <a:gd name="connsiteX4" fmla="*/ 7216 w 1416917"/>
              <a:gd name="connsiteY4" fmla="*/ 390523 h 573880"/>
              <a:gd name="connsiteX5" fmla="*/ 72 w 1416917"/>
              <a:gd name="connsiteY5" fmla="*/ 345280 h 573880"/>
              <a:gd name="connsiteX6" fmla="*/ 4835 w 1416917"/>
              <a:gd name="connsiteY6" fmla="*/ 300036 h 573880"/>
              <a:gd name="connsiteX7" fmla="*/ 23885 w 1416917"/>
              <a:gd name="connsiteY7" fmla="*/ 257173 h 573880"/>
              <a:gd name="connsiteX8" fmla="*/ 52460 w 1416917"/>
              <a:gd name="connsiteY8" fmla="*/ 226217 h 573880"/>
              <a:gd name="connsiteX9" fmla="*/ 92941 w 1416917"/>
              <a:gd name="connsiteY9" fmla="*/ 202405 h 573880"/>
              <a:gd name="connsiteX10" fmla="*/ 145328 w 1416917"/>
              <a:gd name="connsiteY10" fmla="*/ 185736 h 573880"/>
              <a:gd name="connsiteX11" fmla="*/ 212003 w 1416917"/>
              <a:gd name="connsiteY11" fmla="*/ 173830 h 573880"/>
              <a:gd name="connsiteX12" fmla="*/ 278679 w 1416917"/>
              <a:gd name="connsiteY12" fmla="*/ 173829 h 573880"/>
              <a:gd name="connsiteX13" fmla="*/ 333447 w 1416917"/>
              <a:gd name="connsiteY13" fmla="*/ 173830 h 573880"/>
              <a:gd name="connsiteX14" fmla="*/ 383453 w 1416917"/>
              <a:gd name="connsiteY14" fmla="*/ 173830 h 573880"/>
              <a:gd name="connsiteX15" fmla="*/ 421553 w 1416917"/>
              <a:gd name="connsiteY15" fmla="*/ 166686 h 573880"/>
              <a:gd name="connsiteX16" fmla="*/ 454891 w 1416917"/>
              <a:gd name="connsiteY16" fmla="*/ 157161 h 573880"/>
              <a:gd name="connsiteX17" fmla="*/ 476322 w 1416917"/>
              <a:gd name="connsiteY17" fmla="*/ 138111 h 573880"/>
              <a:gd name="connsiteX18" fmla="*/ 502516 w 1416917"/>
              <a:gd name="connsiteY18" fmla="*/ 102392 h 573880"/>
              <a:gd name="connsiteX19" fmla="*/ 538235 w 1416917"/>
              <a:gd name="connsiteY19" fmla="*/ 83342 h 573880"/>
              <a:gd name="connsiteX20" fmla="*/ 590623 w 1416917"/>
              <a:gd name="connsiteY20" fmla="*/ 78579 h 573880"/>
              <a:gd name="connsiteX21" fmla="*/ 647772 w 1416917"/>
              <a:gd name="connsiteY21" fmla="*/ 78580 h 573880"/>
              <a:gd name="connsiteX22" fmla="*/ 719210 w 1416917"/>
              <a:gd name="connsiteY22" fmla="*/ 88105 h 573880"/>
              <a:gd name="connsiteX23" fmla="*/ 754928 w 1416917"/>
              <a:gd name="connsiteY23" fmla="*/ 102392 h 573880"/>
              <a:gd name="connsiteX24" fmla="*/ 773978 w 1416917"/>
              <a:gd name="connsiteY24" fmla="*/ 130967 h 573880"/>
              <a:gd name="connsiteX25" fmla="*/ 776360 w 1416917"/>
              <a:gd name="connsiteY25" fmla="*/ 147636 h 573880"/>
              <a:gd name="connsiteX26" fmla="*/ 804935 w 1416917"/>
              <a:gd name="connsiteY26" fmla="*/ 169067 h 573880"/>
              <a:gd name="connsiteX27" fmla="*/ 866847 w 1416917"/>
              <a:gd name="connsiteY27" fmla="*/ 173830 h 573880"/>
              <a:gd name="connsiteX28" fmla="*/ 935903 w 1416917"/>
              <a:gd name="connsiteY28" fmla="*/ 166686 h 573880"/>
              <a:gd name="connsiteX29" fmla="*/ 1009722 w 1416917"/>
              <a:gd name="connsiteY29" fmla="*/ 157161 h 573880"/>
              <a:gd name="connsiteX30" fmla="*/ 1109735 w 1416917"/>
              <a:gd name="connsiteY30" fmla="*/ 142873 h 573880"/>
              <a:gd name="connsiteX31" fmla="*/ 1166885 w 1416917"/>
              <a:gd name="connsiteY31" fmla="*/ 128586 h 573880"/>
              <a:gd name="connsiteX32" fmla="*/ 1235941 w 1416917"/>
              <a:gd name="connsiteY32" fmla="*/ 107154 h 573880"/>
              <a:gd name="connsiteX33" fmla="*/ 1278803 w 1416917"/>
              <a:gd name="connsiteY33" fmla="*/ 92867 h 573880"/>
              <a:gd name="connsiteX34" fmla="*/ 1326428 w 1416917"/>
              <a:gd name="connsiteY34" fmla="*/ 69055 h 573880"/>
              <a:gd name="connsiteX35" fmla="*/ 1366910 w 1416917"/>
              <a:gd name="connsiteY35" fmla="*/ 45242 h 573880"/>
              <a:gd name="connsiteX36" fmla="*/ 1416917 w 1416917"/>
              <a:gd name="connsiteY36" fmla="*/ 0 h 573880"/>
              <a:gd name="connsiteX0" fmla="*/ 92941 w 1416917"/>
              <a:gd name="connsiteY0" fmla="*/ 573880 h 573880"/>
              <a:gd name="connsiteX1" fmla="*/ 64366 w 1416917"/>
              <a:gd name="connsiteY1" fmla="*/ 528636 h 573880"/>
              <a:gd name="connsiteX2" fmla="*/ 40553 w 1416917"/>
              <a:gd name="connsiteY2" fmla="*/ 481011 h 573880"/>
              <a:gd name="connsiteX3" fmla="*/ 23885 w 1416917"/>
              <a:gd name="connsiteY3" fmla="*/ 440530 h 573880"/>
              <a:gd name="connsiteX4" fmla="*/ 7216 w 1416917"/>
              <a:gd name="connsiteY4" fmla="*/ 390523 h 573880"/>
              <a:gd name="connsiteX5" fmla="*/ 72 w 1416917"/>
              <a:gd name="connsiteY5" fmla="*/ 345280 h 573880"/>
              <a:gd name="connsiteX6" fmla="*/ 4835 w 1416917"/>
              <a:gd name="connsiteY6" fmla="*/ 300036 h 573880"/>
              <a:gd name="connsiteX7" fmla="*/ 23885 w 1416917"/>
              <a:gd name="connsiteY7" fmla="*/ 257173 h 573880"/>
              <a:gd name="connsiteX8" fmla="*/ 52460 w 1416917"/>
              <a:gd name="connsiteY8" fmla="*/ 226217 h 573880"/>
              <a:gd name="connsiteX9" fmla="*/ 92941 w 1416917"/>
              <a:gd name="connsiteY9" fmla="*/ 202405 h 573880"/>
              <a:gd name="connsiteX10" fmla="*/ 145328 w 1416917"/>
              <a:gd name="connsiteY10" fmla="*/ 185736 h 573880"/>
              <a:gd name="connsiteX11" fmla="*/ 212003 w 1416917"/>
              <a:gd name="connsiteY11" fmla="*/ 173830 h 573880"/>
              <a:gd name="connsiteX12" fmla="*/ 278679 w 1416917"/>
              <a:gd name="connsiteY12" fmla="*/ 173829 h 573880"/>
              <a:gd name="connsiteX13" fmla="*/ 333447 w 1416917"/>
              <a:gd name="connsiteY13" fmla="*/ 173830 h 573880"/>
              <a:gd name="connsiteX14" fmla="*/ 383453 w 1416917"/>
              <a:gd name="connsiteY14" fmla="*/ 173830 h 573880"/>
              <a:gd name="connsiteX15" fmla="*/ 421553 w 1416917"/>
              <a:gd name="connsiteY15" fmla="*/ 166686 h 573880"/>
              <a:gd name="connsiteX16" fmla="*/ 454891 w 1416917"/>
              <a:gd name="connsiteY16" fmla="*/ 157161 h 573880"/>
              <a:gd name="connsiteX17" fmla="*/ 476322 w 1416917"/>
              <a:gd name="connsiteY17" fmla="*/ 138111 h 573880"/>
              <a:gd name="connsiteX18" fmla="*/ 502516 w 1416917"/>
              <a:gd name="connsiteY18" fmla="*/ 102392 h 573880"/>
              <a:gd name="connsiteX19" fmla="*/ 538235 w 1416917"/>
              <a:gd name="connsiteY19" fmla="*/ 83342 h 573880"/>
              <a:gd name="connsiteX20" fmla="*/ 590623 w 1416917"/>
              <a:gd name="connsiteY20" fmla="*/ 78579 h 573880"/>
              <a:gd name="connsiteX21" fmla="*/ 647772 w 1416917"/>
              <a:gd name="connsiteY21" fmla="*/ 78580 h 573880"/>
              <a:gd name="connsiteX22" fmla="*/ 719210 w 1416917"/>
              <a:gd name="connsiteY22" fmla="*/ 88105 h 573880"/>
              <a:gd name="connsiteX23" fmla="*/ 754928 w 1416917"/>
              <a:gd name="connsiteY23" fmla="*/ 102392 h 573880"/>
              <a:gd name="connsiteX24" fmla="*/ 773978 w 1416917"/>
              <a:gd name="connsiteY24" fmla="*/ 130967 h 573880"/>
              <a:gd name="connsiteX25" fmla="*/ 778741 w 1416917"/>
              <a:gd name="connsiteY25" fmla="*/ 150017 h 573880"/>
              <a:gd name="connsiteX26" fmla="*/ 804935 w 1416917"/>
              <a:gd name="connsiteY26" fmla="*/ 169067 h 573880"/>
              <a:gd name="connsiteX27" fmla="*/ 866847 w 1416917"/>
              <a:gd name="connsiteY27" fmla="*/ 173830 h 573880"/>
              <a:gd name="connsiteX28" fmla="*/ 935903 w 1416917"/>
              <a:gd name="connsiteY28" fmla="*/ 166686 h 573880"/>
              <a:gd name="connsiteX29" fmla="*/ 1009722 w 1416917"/>
              <a:gd name="connsiteY29" fmla="*/ 157161 h 573880"/>
              <a:gd name="connsiteX30" fmla="*/ 1109735 w 1416917"/>
              <a:gd name="connsiteY30" fmla="*/ 142873 h 573880"/>
              <a:gd name="connsiteX31" fmla="*/ 1166885 w 1416917"/>
              <a:gd name="connsiteY31" fmla="*/ 128586 h 573880"/>
              <a:gd name="connsiteX32" fmla="*/ 1235941 w 1416917"/>
              <a:gd name="connsiteY32" fmla="*/ 107154 h 573880"/>
              <a:gd name="connsiteX33" fmla="*/ 1278803 w 1416917"/>
              <a:gd name="connsiteY33" fmla="*/ 92867 h 573880"/>
              <a:gd name="connsiteX34" fmla="*/ 1326428 w 1416917"/>
              <a:gd name="connsiteY34" fmla="*/ 69055 h 573880"/>
              <a:gd name="connsiteX35" fmla="*/ 1366910 w 1416917"/>
              <a:gd name="connsiteY35" fmla="*/ 45242 h 573880"/>
              <a:gd name="connsiteX36" fmla="*/ 1416917 w 1416917"/>
              <a:gd name="connsiteY36" fmla="*/ 0 h 573880"/>
              <a:gd name="connsiteX0" fmla="*/ 92941 w 1416917"/>
              <a:gd name="connsiteY0" fmla="*/ 573880 h 573880"/>
              <a:gd name="connsiteX1" fmla="*/ 64366 w 1416917"/>
              <a:gd name="connsiteY1" fmla="*/ 528636 h 573880"/>
              <a:gd name="connsiteX2" fmla="*/ 40553 w 1416917"/>
              <a:gd name="connsiteY2" fmla="*/ 481011 h 573880"/>
              <a:gd name="connsiteX3" fmla="*/ 23885 w 1416917"/>
              <a:gd name="connsiteY3" fmla="*/ 440530 h 573880"/>
              <a:gd name="connsiteX4" fmla="*/ 7216 w 1416917"/>
              <a:gd name="connsiteY4" fmla="*/ 390523 h 573880"/>
              <a:gd name="connsiteX5" fmla="*/ 72 w 1416917"/>
              <a:gd name="connsiteY5" fmla="*/ 345280 h 573880"/>
              <a:gd name="connsiteX6" fmla="*/ 4835 w 1416917"/>
              <a:gd name="connsiteY6" fmla="*/ 300036 h 573880"/>
              <a:gd name="connsiteX7" fmla="*/ 23885 w 1416917"/>
              <a:gd name="connsiteY7" fmla="*/ 257173 h 573880"/>
              <a:gd name="connsiteX8" fmla="*/ 52460 w 1416917"/>
              <a:gd name="connsiteY8" fmla="*/ 226217 h 573880"/>
              <a:gd name="connsiteX9" fmla="*/ 92941 w 1416917"/>
              <a:gd name="connsiteY9" fmla="*/ 202405 h 573880"/>
              <a:gd name="connsiteX10" fmla="*/ 145328 w 1416917"/>
              <a:gd name="connsiteY10" fmla="*/ 185736 h 573880"/>
              <a:gd name="connsiteX11" fmla="*/ 212003 w 1416917"/>
              <a:gd name="connsiteY11" fmla="*/ 173830 h 573880"/>
              <a:gd name="connsiteX12" fmla="*/ 278679 w 1416917"/>
              <a:gd name="connsiteY12" fmla="*/ 173829 h 573880"/>
              <a:gd name="connsiteX13" fmla="*/ 333447 w 1416917"/>
              <a:gd name="connsiteY13" fmla="*/ 173830 h 573880"/>
              <a:gd name="connsiteX14" fmla="*/ 383453 w 1416917"/>
              <a:gd name="connsiteY14" fmla="*/ 173830 h 573880"/>
              <a:gd name="connsiteX15" fmla="*/ 421553 w 1416917"/>
              <a:gd name="connsiteY15" fmla="*/ 166686 h 573880"/>
              <a:gd name="connsiteX16" fmla="*/ 454891 w 1416917"/>
              <a:gd name="connsiteY16" fmla="*/ 157161 h 573880"/>
              <a:gd name="connsiteX17" fmla="*/ 476322 w 1416917"/>
              <a:gd name="connsiteY17" fmla="*/ 138111 h 573880"/>
              <a:gd name="connsiteX18" fmla="*/ 502516 w 1416917"/>
              <a:gd name="connsiteY18" fmla="*/ 102392 h 573880"/>
              <a:gd name="connsiteX19" fmla="*/ 538235 w 1416917"/>
              <a:gd name="connsiteY19" fmla="*/ 83342 h 573880"/>
              <a:gd name="connsiteX20" fmla="*/ 590623 w 1416917"/>
              <a:gd name="connsiteY20" fmla="*/ 78579 h 573880"/>
              <a:gd name="connsiteX21" fmla="*/ 647772 w 1416917"/>
              <a:gd name="connsiteY21" fmla="*/ 78580 h 573880"/>
              <a:gd name="connsiteX22" fmla="*/ 719210 w 1416917"/>
              <a:gd name="connsiteY22" fmla="*/ 88105 h 573880"/>
              <a:gd name="connsiteX23" fmla="*/ 754928 w 1416917"/>
              <a:gd name="connsiteY23" fmla="*/ 102392 h 573880"/>
              <a:gd name="connsiteX24" fmla="*/ 773978 w 1416917"/>
              <a:gd name="connsiteY24" fmla="*/ 130967 h 573880"/>
              <a:gd name="connsiteX25" fmla="*/ 778741 w 1416917"/>
              <a:gd name="connsiteY25" fmla="*/ 150017 h 573880"/>
              <a:gd name="connsiteX26" fmla="*/ 804935 w 1416917"/>
              <a:gd name="connsiteY26" fmla="*/ 169067 h 573880"/>
              <a:gd name="connsiteX27" fmla="*/ 866847 w 1416917"/>
              <a:gd name="connsiteY27" fmla="*/ 173830 h 573880"/>
              <a:gd name="connsiteX28" fmla="*/ 935903 w 1416917"/>
              <a:gd name="connsiteY28" fmla="*/ 166686 h 573880"/>
              <a:gd name="connsiteX29" fmla="*/ 1009722 w 1416917"/>
              <a:gd name="connsiteY29" fmla="*/ 157161 h 573880"/>
              <a:gd name="connsiteX30" fmla="*/ 1109735 w 1416917"/>
              <a:gd name="connsiteY30" fmla="*/ 142873 h 573880"/>
              <a:gd name="connsiteX31" fmla="*/ 1166885 w 1416917"/>
              <a:gd name="connsiteY31" fmla="*/ 128586 h 573880"/>
              <a:gd name="connsiteX32" fmla="*/ 1233560 w 1416917"/>
              <a:gd name="connsiteY32" fmla="*/ 111916 h 573880"/>
              <a:gd name="connsiteX33" fmla="*/ 1278803 w 1416917"/>
              <a:gd name="connsiteY33" fmla="*/ 92867 h 573880"/>
              <a:gd name="connsiteX34" fmla="*/ 1326428 w 1416917"/>
              <a:gd name="connsiteY34" fmla="*/ 69055 h 573880"/>
              <a:gd name="connsiteX35" fmla="*/ 1366910 w 1416917"/>
              <a:gd name="connsiteY35" fmla="*/ 45242 h 573880"/>
              <a:gd name="connsiteX36" fmla="*/ 1416917 w 1416917"/>
              <a:gd name="connsiteY36" fmla="*/ 0 h 573880"/>
              <a:gd name="connsiteX0" fmla="*/ 92941 w 1416917"/>
              <a:gd name="connsiteY0" fmla="*/ 573880 h 573880"/>
              <a:gd name="connsiteX1" fmla="*/ 64366 w 1416917"/>
              <a:gd name="connsiteY1" fmla="*/ 528636 h 573880"/>
              <a:gd name="connsiteX2" fmla="*/ 40553 w 1416917"/>
              <a:gd name="connsiteY2" fmla="*/ 481011 h 573880"/>
              <a:gd name="connsiteX3" fmla="*/ 23885 w 1416917"/>
              <a:gd name="connsiteY3" fmla="*/ 440530 h 573880"/>
              <a:gd name="connsiteX4" fmla="*/ 7216 w 1416917"/>
              <a:gd name="connsiteY4" fmla="*/ 390523 h 573880"/>
              <a:gd name="connsiteX5" fmla="*/ 72 w 1416917"/>
              <a:gd name="connsiteY5" fmla="*/ 345280 h 573880"/>
              <a:gd name="connsiteX6" fmla="*/ 4835 w 1416917"/>
              <a:gd name="connsiteY6" fmla="*/ 300036 h 573880"/>
              <a:gd name="connsiteX7" fmla="*/ 23885 w 1416917"/>
              <a:gd name="connsiteY7" fmla="*/ 257173 h 573880"/>
              <a:gd name="connsiteX8" fmla="*/ 52460 w 1416917"/>
              <a:gd name="connsiteY8" fmla="*/ 226217 h 573880"/>
              <a:gd name="connsiteX9" fmla="*/ 92941 w 1416917"/>
              <a:gd name="connsiteY9" fmla="*/ 202405 h 573880"/>
              <a:gd name="connsiteX10" fmla="*/ 145328 w 1416917"/>
              <a:gd name="connsiteY10" fmla="*/ 185736 h 573880"/>
              <a:gd name="connsiteX11" fmla="*/ 212003 w 1416917"/>
              <a:gd name="connsiteY11" fmla="*/ 173830 h 573880"/>
              <a:gd name="connsiteX12" fmla="*/ 278679 w 1416917"/>
              <a:gd name="connsiteY12" fmla="*/ 173829 h 573880"/>
              <a:gd name="connsiteX13" fmla="*/ 333447 w 1416917"/>
              <a:gd name="connsiteY13" fmla="*/ 173830 h 573880"/>
              <a:gd name="connsiteX14" fmla="*/ 383453 w 1416917"/>
              <a:gd name="connsiteY14" fmla="*/ 173830 h 573880"/>
              <a:gd name="connsiteX15" fmla="*/ 421553 w 1416917"/>
              <a:gd name="connsiteY15" fmla="*/ 166686 h 573880"/>
              <a:gd name="connsiteX16" fmla="*/ 454891 w 1416917"/>
              <a:gd name="connsiteY16" fmla="*/ 157161 h 573880"/>
              <a:gd name="connsiteX17" fmla="*/ 476322 w 1416917"/>
              <a:gd name="connsiteY17" fmla="*/ 138111 h 573880"/>
              <a:gd name="connsiteX18" fmla="*/ 502516 w 1416917"/>
              <a:gd name="connsiteY18" fmla="*/ 102392 h 573880"/>
              <a:gd name="connsiteX19" fmla="*/ 538235 w 1416917"/>
              <a:gd name="connsiteY19" fmla="*/ 83342 h 573880"/>
              <a:gd name="connsiteX20" fmla="*/ 590623 w 1416917"/>
              <a:gd name="connsiteY20" fmla="*/ 78579 h 573880"/>
              <a:gd name="connsiteX21" fmla="*/ 647772 w 1416917"/>
              <a:gd name="connsiteY21" fmla="*/ 78580 h 573880"/>
              <a:gd name="connsiteX22" fmla="*/ 719210 w 1416917"/>
              <a:gd name="connsiteY22" fmla="*/ 88105 h 573880"/>
              <a:gd name="connsiteX23" fmla="*/ 754928 w 1416917"/>
              <a:gd name="connsiteY23" fmla="*/ 102392 h 573880"/>
              <a:gd name="connsiteX24" fmla="*/ 773978 w 1416917"/>
              <a:gd name="connsiteY24" fmla="*/ 130967 h 573880"/>
              <a:gd name="connsiteX25" fmla="*/ 778741 w 1416917"/>
              <a:gd name="connsiteY25" fmla="*/ 150017 h 573880"/>
              <a:gd name="connsiteX26" fmla="*/ 804935 w 1416917"/>
              <a:gd name="connsiteY26" fmla="*/ 169067 h 573880"/>
              <a:gd name="connsiteX27" fmla="*/ 866847 w 1416917"/>
              <a:gd name="connsiteY27" fmla="*/ 173830 h 573880"/>
              <a:gd name="connsiteX28" fmla="*/ 935903 w 1416917"/>
              <a:gd name="connsiteY28" fmla="*/ 166686 h 573880"/>
              <a:gd name="connsiteX29" fmla="*/ 1009722 w 1416917"/>
              <a:gd name="connsiteY29" fmla="*/ 157161 h 573880"/>
              <a:gd name="connsiteX30" fmla="*/ 1109735 w 1416917"/>
              <a:gd name="connsiteY30" fmla="*/ 142873 h 573880"/>
              <a:gd name="connsiteX31" fmla="*/ 1171648 w 1416917"/>
              <a:gd name="connsiteY31" fmla="*/ 128586 h 573880"/>
              <a:gd name="connsiteX32" fmla="*/ 1233560 w 1416917"/>
              <a:gd name="connsiteY32" fmla="*/ 111916 h 573880"/>
              <a:gd name="connsiteX33" fmla="*/ 1278803 w 1416917"/>
              <a:gd name="connsiteY33" fmla="*/ 92867 h 573880"/>
              <a:gd name="connsiteX34" fmla="*/ 1326428 w 1416917"/>
              <a:gd name="connsiteY34" fmla="*/ 69055 h 573880"/>
              <a:gd name="connsiteX35" fmla="*/ 1366910 w 1416917"/>
              <a:gd name="connsiteY35" fmla="*/ 45242 h 573880"/>
              <a:gd name="connsiteX36" fmla="*/ 1416917 w 1416917"/>
              <a:gd name="connsiteY36" fmla="*/ 0 h 573880"/>
              <a:gd name="connsiteX0" fmla="*/ 92941 w 1416917"/>
              <a:gd name="connsiteY0" fmla="*/ 573880 h 573880"/>
              <a:gd name="connsiteX1" fmla="*/ 64366 w 1416917"/>
              <a:gd name="connsiteY1" fmla="*/ 528636 h 573880"/>
              <a:gd name="connsiteX2" fmla="*/ 40553 w 1416917"/>
              <a:gd name="connsiteY2" fmla="*/ 481011 h 573880"/>
              <a:gd name="connsiteX3" fmla="*/ 23885 w 1416917"/>
              <a:gd name="connsiteY3" fmla="*/ 440530 h 573880"/>
              <a:gd name="connsiteX4" fmla="*/ 7216 w 1416917"/>
              <a:gd name="connsiteY4" fmla="*/ 390523 h 573880"/>
              <a:gd name="connsiteX5" fmla="*/ 72 w 1416917"/>
              <a:gd name="connsiteY5" fmla="*/ 345280 h 573880"/>
              <a:gd name="connsiteX6" fmla="*/ 4835 w 1416917"/>
              <a:gd name="connsiteY6" fmla="*/ 300036 h 573880"/>
              <a:gd name="connsiteX7" fmla="*/ 23885 w 1416917"/>
              <a:gd name="connsiteY7" fmla="*/ 257173 h 573880"/>
              <a:gd name="connsiteX8" fmla="*/ 52460 w 1416917"/>
              <a:gd name="connsiteY8" fmla="*/ 226217 h 573880"/>
              <a:gd name="connsiteX9" fmla="*/ 92941 w 1416917"/>
              <a:gd name="connsiteY9" fmla="*/ 202405 h 573880"/>
              <a:gd name="connsiteX10" fmla="*/ 145328 w 1416917"/>
              <a:gd name="connsiteY10" fmla="*/ 185736 h 573880"/>
              <a:gd name="connsiteX11" fmla="*/ 212003 w 1416917"/>
              <a:gd name="connsiteY11" fmla="*/ 173830 h 573880"/>
              <a:gd name="connsiteX12" fmla="*/ 278679 w 1416917"/>
              <a:gd name="connsiteY12" fmla="*/ 173829 h 573880"/>
              <a:gd name="connsiteX13" fmla="*/ 333447 w 1416917"/>
              <a:gd name="connsiteY13" fmla="*/ 173830 h 573880"/>
              <a:gd name="connsiteX14" fmla="*/ 383453 w 1416917"/>
              <a:gd name="connsiteY14" fmla="*/ 173830 h 573880"/>
              <a:gd name="connsiteX15" fmla="*/ 421553 w 1416917"/>
              <a:gd name="connsiteY15" fmla="*/ 166686 h 573880"/>
              <a:gd name="connsiteX16" fmla="*/ 454891 w 1416917"/>
              <a:gd name="connsiteY16" fmla="*/ 157161 h 573880"/>
              <a:gd name="connsiteX17" fmla="*/ 476322 w 1416917"/>
              <a:gd name="connsiteY17" fmla="*/ 138111 h 573880"/>
              <a:gd name="connsiteX18" fmla="*/ 502516 w 1416917"/>
              <a:gd name="connsiteY18" fmla="*/ 102392 h 573880"/>
              <a:gd name="connsiteX19" fmla="*/ 538235 w 1416917"/>
              <a:gd name="connsiteY19" fmla="*/ 83342 h 573880"/>
              <a:gd name="connsiteX20" fmla="*/ 590623 w 1416917"/>
              <a:gd name="connsiteY20" fmla="*/ 78579 h 573880"/>
              <a:gd name="connsiteX21" fmla="*/ 647772 w 1416917"/>
              <a:gd name="connsiteY21" fmla="*/ 78580 h 573880"/>
              <a:gd name="connsiteX22" fmla="*/ 719210 w 1416917"/>
              <a:gd name="connsiteY22" fmla="*/ 88105 h 573880"/>
              <a:gd name="connsiteX23" fmla="*/ 754928 w 1416917"/>
              <a:gd name="connsiteY23" fmla="*/ 102392 h 573880"/>
              <a:gd name="connsiteX24" fmla="*/ 773978 w 1416917"/>
              <a:gd name="connsiteY24" fmla="*/ 130967 h 573880"/>
              <a:gd name="connsiteX25" fmla="*/ 778741 w 1416917"/>
              <a:gd name="connsiteY25" fmla="*/ 150017 h 573880"/>
              <a:gd name="connsiteX26" fmla="*/ 804935 w 1416917"/>
              <a:gd name="connsiteY26" fmla="*/ 169067 h 573880"/>
              <a:gd name="connsiteX27" fmla="*/ 866847 w 1416917"/>
              <a:gd name="connsiteY27" fmla="*/ 173830 h 573880"/>
              <a:gd name="connsiteX28" fmla="*/ 935903 w 1416917"/>
              <a:gd name="connsiteY28" fmla="*/ 166686 h 573880"/>
              <a:gd name="connsiteX29" fmla="*/ 1009722 w 1416917"/>
              <a:gd name="connsiteY29" fmla="*/ 157161 h 573880"/>
              <a:gd name="connsiteX30" fmla="*/ 1109735 w 1416917"/>
              <a:gd name="connsiteY30" fmla="*/ 142873 h 573880"/>
              <a:gd name="connsiteX31" fmla="*/ 1171648 w 1416917"/>
              <a:gd name="connsiteY31" fmla="*/ 128586 h 573880"/>
              <a:gd name="connsiteX32" fmla="*/ 1231178 w 1416917"/>
              <a:gd name="connsiteY32" fmla="*/ 111916 h 573880"/>
              <a:gd name="connsiteX33" fmla="*/ 1278803 w 1416917"/>
              <a:gd name="connsiteY33" fmla="*/ 92867 h 573880"/>
              <a:gd name="connsiteX34" fmla="*/ 1326428 w 1416917"/>
              <a:gd name="connsiteY34" fmla="*/ 69055 h 573880"/>
              <a:gd name="connsiteX35" fmla="*/ 1366910 w 1416917"/>
              <a:gd name="connsiteY35" fmla="*/ 45242 h 573880"/>
              <a:gd name="connsiteX36" fmla="*/ 1416917 w 1416917"/>
              <a:gd name="connsiteY36" fmla="*/ 0 h 573880"/>
              <a:gd name="connsiteX0" fmla="*/ 92941 w 1416917"/>
              <a:gd name="connsiteY0" fmla="*/ 573880 h 573880"/>
              <a:gd name="connsiteX1" fmla="*/ 64366 w 1416917"/>
              <a:gd name="connsiteY1" fmla="*/ 528636 h 573880"/>
              <a:gd name="connsiteX2" fmla="*/ 40553 w 1416917"/>
              <a:gd name="connsiteY2" fmla="*/ 481011 h 573880"/>
              <a:gd name="connsiteX3" fmla="*/ 23885 w 1416917"/>
              <a:gd name="connsiteY3" fmla="*/ 440530 h 573880"/>
              <a:gd name="connsiteX4" fmla="*/ 7216 w 1416917"/>
              <a:gd name="connsiteY4" fmla="*/ 390523 h 573880"/>
              <a:gd name="connsiteX5" fmla="*/ 72 w 1416917"/>
              <a:gd name="connsiteY5" fmla="*/ 345280 h 573880"/>
              <a:gd name="connsiteX6" fmla="*/ 4835 w 1416917"/>
              <a:gd name="connsiteY6" fmla="*/ 300036 h 573880"/>
              <a:gd name="connsiteX7" fmla="*/ 23885 w 1416917"/>
              <a:gd name="connsiteY7" fmla="*/ 257173 h 573880"/>
              <a:gd name="connsiteX8" fmla="*/ 52460 w 1416917"/>
              <a:gd name="connsiteY8" fmla="*/ 226217 h 573880"/>
              <a:gd name="connsiteX9" fmla="*/ 92941 w 1416917"/>
              <a:gd name="connsiteY9" fmla="*/ 202405 h 573880"/>
              <a:gd name="connsiteX10" fmla="*/ 145328 w 1416917"/>
              <a:gd name="connsiteY10" fmla="*/ 185736 h 573880"/>
              <a:gd name="connsiteX11" fmla="*/ 212003 w 1416917"/>
              <a:gd name="connsiteY11" fmla="*/ 173830 h 573880"/>
              <a:gd name="connsiteX12" fmla="*/ 278679 w 1416917"/>
              <a:gd name="connsiteY12" fmla="*/ 173829 h 573880"/>
              <a:gd name="connsiteX13" fmla="*/ 333447 w 1416917"/>
              <a:gd name="connsiteY13" fmla="*/ 173830 h 573880"/>
              <a:gd name="connsiteX14" fmla="*/ 383453 w 1416917"/>
              <a:gd name="connsiteY14" fmla="*/ 173830 h 573880"/>
              <a:gd name="connsiteX15" fmla="*/ 421553 w 1416917"/>
              <a:gd name="connsiteY15" fmla="*/ 166686 h 573880"/>
              <a:gd name="connsiteX16" fmla="*/ 454891 w 1416917"/>
              <a:gd name="connsiteY16" fmla="*/ 157161 h 573880"/>
              <a:gd name="connsiteX17" fmla="*/ 476322 w 1416917"/>
              <a:gd name="connsiteY17" fmla="*/ 138111 h 573880"/>
              <a:gd name="connsiteX18" fmla="*/ 502516 w 1416917"/>
              <a:gd name="connsiteY18" fmla="*/ 102392 h 573880"/>
              <a:gd name="connsiteX19" fmla="*/ 538235 w 1416917"/>
              <a:gd name="connsiteY19" fmla="*/ 83342 h 573880"/>
              <a:gd name="connsiteX20" fmla="*/ 590623 w 1416917"/>
              <a:gd name="connsiteY20" fmla="*/ 78579 h 573880"/>
              <a:gd name="connsiteX21" fmla="*/ 647772 w 1416917"/>
              <a:gd name="connsiteY21" fmla="*/ 78580 h 573880"/>
              <a:gd name="connsiteX22" fmla="*/ 719210 w 1416917"/>
              <a:gd name="connsiteY22" fmla="*/ 88105 h 573880"/>
              <a:gd name="connsiteX23" fmla="*/ 754928 w 1416917"/>
              <a:gd name="connsiteY23" fmla="*/ 102392 h 573880"/>
              <a:gd name="connsiteX24" fmla="*/ 773978 w 1416917"/>
              <a:gd name="connsiteY24" fmla="*/ 130967 h 573880"/>
              <a:gd name="connsiteX25" fmla="*/ 778741 w 1416917"/>
              <a:gd name="connsiteY25" fmla="*/ 150017 h 573880"/>
              <a:gd name="connsiteX26" fmla="*/ 804935 w 1416917"/>
              <a:gd name="connsiteY26" fmla="*/ 169067 h 573880"/>
              <a:gd name="connsiteX27" fmla="*/ 866847 w 1416917"/>
              <a:gd name="connsiteY27" fmla="*/ 173830 h 573880"/>
              <a:gd name="connsiteX28" fmla="*/ 935903 w 1416917"/>
              <a:gd name="connsiteY28" fmla="*/ 166686 h 573880"/>
              <a:gd name="connsiteX29" fmla="*/ 1009722 w 1416917"/>
              <a:gd name="connsiteY29" fmla="*/ 157161 h 573880"/>
              <a:gd name="connsiteX30" fmla="*/ 1109735 w 1416917"/>
              <a:gd name="connsiteY30" fmla="*/ 142873 h 573880"/>
              <a:gd name="connsiteX31" fmla="*/ 1171648 w 1416917"/>
              <a:gd name="connsiteY31" fmla="*/ 128586 h 573880"/>
              <a:gd name="connsiteX32" fmla="*/ 1231178 w 1416917"/>
              <a:gd name="connsiteY32" fmla="*/ 111916 h 573880"/>
              <a:gd name="connsiteX33" fmla="*/ 1278803 w 1416917"/>
              <a:gd name="connsiteY33" fmla="*/ 92867 h 573880"/>
              <a:gd name="connsiteX34" fmla="*/ 1321665 w 1416917"/>
              <a:gd name="connsiteY34" fmla="*/ 76199 h 573880"/>
              <a:gd name="connsiteX35" fmla="*/ 1366910 w 1416917"/>
              <a:gd name="connsiteY35" fmla="*/ 45242 h 573880"/>
              <a:gd name="connsiteX36" fmla="*/ 1416917 w 1416917"/>
              <a:gd name="connsiteY36" fmla="*/ 0 h 573880"/>
              <a:gd name="connsiteX0" fmla="*/ 92941 w 1416917"/>
              <a:gd name="connsiteY0" fmla="*/ 573880 h 573880"/>
              <a:gd name="connsiteX1" fmla="*/ 64366 w 1416917"/>
              <a:gd name="connsiteY1" fmla="*/ 528636 h 573880"/>
              <a:gd name="connsiteX2" fmla="*/ 40553 w 1416917"/>
              <a:gd name="connsiteY2" fmla="*/ 481011 h 573880"/>
              <a:gd name="connsiteX3" fmla="*/ 23885 w 1416917"/>
              <a:gd name="connsiteY3" fmla="*/ 440530 h 573880"/>
              <a:gd name="connsiteX4" fmla="*/ 7216 w 1416917"/>
              <a:gd name="connsiteY4" fmla="*/ 390523 h 573880"/>
              <a:gd name="connsiteX5" fmla="*/ 72 w 1416917"/>
              <a:gd name="connsiteY5" fmla="*/ 345280 h 573880"/>
              <a:gd name="connsiteX6" fmla="*/ 4835 w 1416917"/>
              <a:gd name="connsiteY6" fmla="*/ 300036 h 573880"/>
              <a:gd name="connsiteX7" fmla="*/ 23885 w 1416917"/>
              <a:gd name="connsiteY7" fmla="*/ 257173 h 573880"/>
              <a:gd name="connsiteX8" fmla="*/ 52460 w 1416917"/>
              <a:gd name="connsiteY8" fmla="*/ 226217 h 573880"/>
              <a:gd name="connsiteX9" fmla="*/ 92941 w 1416917"/>
              <a:gd name="connsiteY9" fmla="*/ 202405 h 573880"/>
              <a:gd name="connsiteX10" fmla="*/ 145328 w 1416917"/>
              <a:gd name="connsiteY10" fmla="*/ 185736 h 573880"/>
              <a:gd name="connsiteX11" fmla="*/ 212003 w 1416917"/>
              <a:gd name="connsiteY11" fmla="*/ 173830 h 573880"/>
              <a:gd name="connsiteX12" fmla="*/ 278679 w 1416917"/>
              <a:gd name="connsiteY12" fmla="*/ 173829 h 573880"/>
              <a:gd name="connsiteX13" fmla="*/ 333447 w 1416917"/>
              <a:gd name="connsiteY13" fmla="*/ 173830 h 573880"/>
              <a:gd name="connsiteX14" fmla="*/ 383453 w 1416917"/>
              <a:gd name="connsiteY14" fmla="*/ 173830 h 573880"/>
              <a:gd name="connsiteX15" fmla="*/ 421553 w 1416917"/>
              <a:gd name="connsiteY15" fmla="*/ 166686 h 573880"/>
              <a:gd name="connsiteX16" fmla="*/ 454891 w 1416917"/>
              <a:gd name="connsiteY16" fmla="*/ 157161 h 573880"/>
              <a:gd name="connsiteX17" fmla="*/ 476322 w 1416917"/>
              <a:gd name="connsiteY17" fmla="*/ 138111 h 573880"/>
              <a:gd name="connsiteX18" fmla="*/ 502516 w 1416917"/>
              <a:gd name="connsiteY18" fmla="*/ 102392 h 573880"/>
              <a:gd name="connsiteX19" fmla="*/ 538235 w 1416917"/>
              <a:gd name="connsiteY19" fmla="*/ 83342 h 573880"/>
              <a:gd name="connsiteX20" fmla="*/ 590623 w 1416917"/>
              <a:gd name="connsiteY20" fmla="*/ 78579 h 573880"/>
              <a:gd name="connsiteX21" fmla="*/ 647772 w 1416917"/>
              <a:gd name="connsiteY21" fmla="*/ 78580 h 573880"/>
              <a:gd name="connsiteX22" fmla="*/ 719210 w 1416917"/>
              <a:gd name="connsiteY22" fmla="*/ 88105 h 573880"/>
              <a:gd name="connsiteX23" fmla="*/ 754928 w 1416917"/>
              <a:gd name="connsiteY23" fmla="*/ 102392 h 573880"/>
              <a:gd name="connsiteX24" fmla="*/ 773978 w 1416917"/>
              <a:gd name="connsiteY24" fmla="*/ 130967 h 573880"/>
              <a:gd name="connsiteX25" fmla="*/ 778741 w 1416917"/>
              <a:gd name="connsiteY25" fmla="*/ 150017 h 573880"/>
              <a:gd name="connsiteX26" fmla="*/ 804935 w 1416917"/>
              <a:gd name="connsiteY26" fmla="*/ 169067 h 573880"/>
              <a:gd name="connsiteX27" fmla="*/ 866847 w 1416917"/>
              <a:gd name="connsiteY27" fmla="*/ 173830 h 573880"/>
              <a:gd name="connsiteX28" fmla="*/ 935903 w 1416917"/>
              <a:gd name="connsiteY28" fmla="*/ 166686 h 573880"/>
              <a:gd name="connsiteX29" fmla="*/ 1009722 w 1416917"/>
              <a:gd name="connsiteY29" fmla="*/ 157161 h 573880"/>
              <a:gd name="connsiteX30" fmla="*/ 1109735 w 1416917"/>
              <a:gd name="connsiteY30" fmla="*/ 142873 h 573880"/>
              <a:gd name="connsiteX31" fmla="*/ 1171648 w 1416917"/>
              <a:gd name="connsiteY31" fmla="*/ 128586 h 573880"/>
              <a:gd name="connsiteX32" fmla="*/ 1231178 w 1416917"/>
              <a:gd name="connsiteY32" fmla="*/ 111916 h 573880"/>
              <a:gd name="connsiteX33" fmla="*/ 1278803 w 1416917"/>
              <a:gd name="connsiteY33" fmla="*/ 97629 h 573880"/>
              <a:gd name="connsiteX34" fmla="*/ 1321665 w 1416917"/>
              <a:gd name="connsiteY34" fmla="*/ 76199 h 573880"/>
              <a:gd name="connsiteX35" fmla="*/ 1366910 w 1416917"/>
              <a:gd name="connsiteY35" fmla="*/ 45242 h 573880"/>
              <a:gd name="connsiteX36" fmla="*/ 1416917 w 1416917"/>
              <a:gd name="connsiteY36" fmla="*/ 0 h 573880"/>
              <a:gd name="connsiteX0" fmla="*/ 92941 w 1416917"/>
              <a:gd name="connsiteY0" fmla="*/ 573880 h 573880"/>
              <a:gd name="connsiteX1" fmla="*/ 64366 w 1416917"/>
              <a:gd name="connsiteY1" fmla="*/ 528636 h 573880"/>
              <a:gd name="connsiteX2" fmla="*/ 40553 w 1416917"/>
              <a:gd name="connsiteY2" fmla="*/ 481011 h 573880"/>
              <a:gd name="connsiteX3" fmla="*/ 23885 w 1416917"/>
              <a:gd name="connsiteY3" fmla="*/ 440530 h 573880"/>
              <a:gd name="connsiteX4" fmla="*/ 7216 w 1416917"/>
              <a:gd name="connsiteY4" fmla="*/ 390523 h 573880"/>
              <a:gd name="connsiteX5" fmla="*/ 72 w 1416917"/>
              <a:gd name="connsiteY5" fmla="*/ 345280 h 573880"/>
              <a:gd name="connsiteX6" fmla="*/ 4835 w 1416917"/>
              <a:gd name="connsiteY6" fmla="*/ 300036 h 573880"/>
              <a:gd name="connsiteX7" fmla="*/ 23885 w 1416917"/>
              <a:gd name="connsiteY7" fmla="*/ 257173 h 573880"/>
              <a:gd name="connsiteX8" fmla="*/ 52460 w 1416917"/>
              <a:gd name="connsiteY8" fmla="*/ 226217 h 573880"/>
              <a:gd name="connsiteX9" fmla="*/ 92941 w 1416917"/>
              <a:gd name="connsiteY9" fmla="*/ 202405 h 573880"/>
              <a:gd name="connsiteX10" fmla="*/ 145328 w 1416917"/>
              <a:gd name="connsiteY10" fmla="*/ 185736 h 573880"/>
              <a:gd name="connsiteX11" fmla="*/ 212003 w 1416917"/>
              <a:gd name="connsiteY11" fmla="*/ 173830 h 573880"/>
              <a:gd name="connsiteX12" fmla="*/ 278679 w 1416917"/>
              <a:gd name="connsiteY12" fmla="*/ 173829 h 573880"/>
              <a:gd name="connsiteX13" fmla="*/ 333447 w 1416917"/>
              <a:gd name="connsiteY13" fmla="*/ 173830 h 573880"/>
              <a:gd name="connsiteX14" fmla="*/ 383453 w 1416917"/>
              <a:gd name="connsiteY14" fmla="*/ 173830 h 573880"/>
              <a:gd name="connsiteX15" fmla="*/ 421553 w 1416917"/>
              <a:gd name="connsiteY15" fmla="*/ 166686 h 573880"/>
              <a:gd name="connsiteX16" fmla="*/ 454891 w 1416917"/>
              <a:gd name="connsiteY16" fmla="*/ 157161 h 573880"/>
              <a:gd name="connsiteX17" fmla="*/ 476322 w 1416917"/>
              <a:gd name="connsiteY17" fmla="*/ 138111 h 573880"/>
              <a:gd name="connsiteX18" fmla="*/ 502516 w 1416917"/>
              <a:gd name="connsiteY18" fmla="*/ 102392 h 573880"/>
              <a:gd name="connsiteX19" fmla="*/ 538235 w 1416917"/>
              <a:gd name="connsiteY19" fmla="*/ 83342 h 573880"/>
              <a:gd name="connsiteX20" fmla="*/ 590623 w 1416917"/>
              <a:gd name="connsiteY20" fmla="*/ 78579 h 573880"/>
              <a:gd name="connsiteX21" fmla="*/ 647772 w 1416917"/>
              <a:gd name="connsiteY21" fmla="*/ 78580 h 573880"/>
              <a:gd name="connsiteX22" fmla="*/ 719210 w 1416917"/>
              <a:gd name="connsiteY22" fmla="*/ 88105 h 573880"/>
              <a:gd name="connsiteX23" fmla="*/ 754928 w 1416917"/>
              <a:gd name="connsiteY23" fmla="*/ 102392 h 573880"/>
              <a:gd name="connsiteX24" fmla="*/ 773978 w 1416917"/>
              <a:gd name="connsiteY24" fmla="*/ 130967 h 573880"/>
              <a:gd name="connsiteX25" fmla="*/ 778741 w 1416917"/>
              <a:gd name="connsiteY25" fmla="*/ 150017 h 573880"/>
              <a:gd name="connsiteX26" fmla="*/ 804935 w 1416917"/>
              <a:gd name="connsiteY26" fmla="*/ 169067 h 573880"/>
              <a:gd name="connsiteX27" fmla="*/ 866847 w 1416917"/>
              <a:gd name="connsiteY27" fmla="*/ 173830 h 573880"/>
              <a:gd name="connsiteX28" fmla="*/ 935903 w 1416917"/>
              <a:gd name="connsiteY28" fmla="*/ 166686 h 573880"/>
              <a:gd name="connsiteX29" fmla="*/ 1009722 w 1416917"/>
              <a:gd name="connsiteY29" fmla="*/ 157161 h 573880"/>
              <a:gd name="connsiteX30" fmla="*/ 1109735 w 1416917"/>
              <a:gd name="connsiteY30" fmla="*/ 142873 h 573880"/>
              <a:gd name="connsiteX31" fmla="*/ 1171648 w 1416917"/>
              <a:gd name="connsiteY31" fmla="*/ 128586 h 573880"/>
              <a:gd name="connsiteX32" fmla="*/ 1231178 w 1416917"/>
              <a:gd name="connsiteY32" fmla="*/ 111916 h 573880"/>
              <a:gd name="connsiteX33" fmla="*/ 1281184 w 1416917"/>
              <a:gd name="connsiteY33" fmla="*/ 92867 h 573880"/>
              <a:gd name="connsiteX34" fmla="*/ 1321665 w 1416917"/>
              <a:gd name="connsiteY34" fmla="*/ 76199 h 573880"/>
              <a:gd name="connsiteX35" fmla="*/ 1366910 w 1416917"/>
              <a:gd name="connsiteY35" fmla="*/ 45242 h 573880"/>
              <a:gd name="connsiteX36" fmla="*/ 1416917 w 1416917"/>
              <a:gd name="connsiteY36" fmla="*/ 0 h 573880"/>
              <a:gd name="connsiteX0" fmla="*/ 92941 w 1416917"/>
              <a:gd name="connsiteY0" fmla="*/ 573880 h 573880"/>
              <a:gd name="connsiteX1" fmla="*/ 64366 w 1416917"/>
              <a:gd name="connsiteY1" fmla="*/ 528636 h 573880"/>
              <a:gd name="connsiteX2" fmla="*/ 40553 w 1416917"/>
              <a:gd name="connsiteY2" fmla="*/ 481011 h 573880"/>
              <a:gd name="connsiteX3" fmla="*/ 23885 w 1416917"/>
              <a:gd name="connsiteY3" fmla="*/ 440530 h 573880"/>
              <a:gd name="connsiteX4" fmla="*/ 7216 w 1416917"/>
              <a:gd name="connsiteY4" fmla="*/ 390523 h 573880"/>
              <a:gd name="connsiteX5" fmla="*/ 72 w 1416917"/>
              <a:gd name="connsiteY5" fmla="*/ 345280 h 573880"/>
              <a:gd name="connsiteX6" fmla="*/ 4835 w 1416917"/>
              <a:gd name="connsiteY6" fmla="*/ 300036 h 573880"/>
              <a:gd name="connsiteX7" fmla="*/ 23885 w 1416917"/>
              <a:gd name="connsiteY7" fmla="*/ 257173 h 573880"/>
              <a:gd name="connsiteX8" fmla="*/ 52460 w 1416917"/>
              <a:gd name="connsiteY8" fmla="*/ 226217 h 573880"/>
              <a:gd name="connsiteX9" fmla="*/ 92941 w 1416917"/>
              <a:gd name="connsiteY9" fmla="*/ 202405 h 573880"/>
              <a:gd name="connsiteX10" fmla="*/ 145328 w 1416917"/>
              <a:gd name="connsiteY10" fmla="*/ 185736 h 573880"/>
              <a:gd name="connsiteX11" fmla="*/ 212003 w 1416917"/>
              <a:gd name="connsiteY11" fmla="*/ 173830 h 573880"/>
              <a:gd name="connsiteX12" fmla="*/ 278679 w 1416917"/>
              <a:gd name="connsiteY12" fmla="*/ 173829 h 573880"/>
              <a:gd name="connsiteX13" fmla="*/ 333447 w 1416917"/>
              <a:gd name="connsiteY13" fmla="*/ 173830 h 573880"/>
              <a:gd name="connsiteX14" fmla="*/ 383453 w 1416917"/>
              <a:gd name="connsiteY14" fmla="*/ 173830 h 573880"/>
              <a:gd name="connsiteX15" fmla="*/ 421553 w 1416917"/>
              <a:gd name="connsiteY15" fmla="*/ 166686 h 573880"/>
              <a:gd name="connsiteX16" fmla="*/ 454891 w 1416917"/>
              <a:gd name="connsiteY16" fmla="*/ 157161 h 573880"/>
              <a:gd name="connsiteX17" fmla="*/ 476322 w 1416917"/>
              <a:gd name="connsiteY17" fmla="*/ 138111 h 573880"/>
              <a:gd name="connsiteX18" fmla="*/ 502516 w 1416917"/>
              <a:gd name="connsiteY18" fmla="*/ 102392 h 573880"/>
              <a:gd name="connsiteX19" fmla="*/ 538235 w 1416917"/>
              <a:gd name="connsiteY19" fmla="*/ 83342 h 573880"/>
              <a:gd name="connsiteX20" fmla="*/ 590623 w 1416917"/>
              <a:gd name="connsiteY20" fmla="*/ 78579 h 573880"/>
              <a:gd name="connsiteX21" fmla="*/ 647772 w 1416917"/>
              <a:gd name="connsiteY21" fmla="*/ 78580 h 573880"/>
              <a:gd name="connsiteX22" fmla="*/ 719210 w 1416917"/>
              <a:gd name="connsiteY22" fmla="*/ 88105 h 573880"/>
              <a:gd name="connsiteX23" fmla="*/ 754928 w 1416917"/>
              <a:gd name="connsiteY23" fmla="*/ 102392 h 573880"/>
              <a:gd name="connsiteX24" fmla="*/ 773978 w 1416917"/>
              <a:gd name="connsiteY24" fmla="*/ 130967 h 573880"/>
              <a:gd name="connsiteX25" fmla="*/ 778741 w 1416917"/>
              <a:gd name="connsiteY25" fmla="*/ 150017 h 573880"/>
              <a:gd name="connsiteX26" fmla="*/ 804935 w 1416917"/>
              <a:gd name="connsiteY26" fmla="*/ 169067 h 573880"/>
              <a:gd name="connsiteX27" fmla="*/ 866847 w 1416917"/>
              <a:gd name="connsiteY27" fmla="*/ 173830 h 573880"/>
              <a:gd name="connsiteX28" fmla="*/ 935903 w 1416917"/>
              <a:gd name="connsiteY28" fmla="*/ 166686 h 573880"/>
              <a:gd name="connsiteX29" fmla="*/ 1009722 w 1416917"/>
              <a:gd name="connsiteY29" fmla="*/ 157161 h 573880"/>
              <a:gd name="connsiteX30" fmla="*/ 1109735 w 1416917"/>
              <a:gd name="connsiteY30" fmla="*/ 142873 h 573880"/>
              <a:gd name="connsiteX31" fmla="*/ 1171648 w 1416917"/>
              <a:gd name="connsiteY31" fmla="*/ 128586 h 573880"/>
              <a:gd name="connsiteX32" fmla="*/ 1231178 w 1416917"/>
              <a:gd name="connsiteY32" fmla="*/ 111916 h 573880"/>
              <a:gd name="connsiteX33" fmla="*/ 1281184 w 1416917"/>
              <a:gd name="connsiteY33" fmla="*/ 92867 h 573880"/>
              <a:gd name="connsiteX34" fmla="*/ 1319284 w 1416917"/>
              <a:gd name="connsiteY34" fmla="*/ 76199 h 573880"/>
              <a:gd name="connsiteX35" fmla="*/ 1366910 w 1416917"/>
              <a:gd name="connsiteY35" fmla="*/ 45242 h 573880"/>
              <a:gd name="connsiteX36" fmla="*/ 1416917 w 1416917"/>
              <a:gd name="connsiteY36" fmla="*/ 0 h 573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16917" h="573880">
                <a:moveTo>
                  <a:pt x="92941" y="573880"/>
                </a:moveTo>
                <a:cubicBezTo>
                  <a:pt x="83019" y="558997"/>
                  <a:pt x="73097" y="544114"/>
                  <a:pt x="64366" y="528636"/>
                </a:cubicBezTo>
                <a:cubicBezTo>
                  <a:pt x="55635" y="513158"/>
                  <a:pt x="47300" y="495695"/>
                  <a:pt x="40553" y="481011"/>
                </a:cubicBezTo>
                <a:cubicBezTo>
                  <a:pt x="33806" y="466327"/>
                  <a:pt x="29441" y="455611"/>
                  <a:pt x="23885" y="440530"/>
                </a:cubicBezTo>
                <a:cubicBezTo>
                  <a:pt x="18329" y="425449"/>
                  <a:pt x="11185" y="406398"/>
                  <a:pt x="7216" y="390523"/>
                </a:cubicBezTo>
                <a:cubicBezTo>
                  <a:pt x="3247" y="374648"/>
                  <a:pt x="469" y="360361"/>
                  <a:pt x="72" y="345280"/>
                </a:cubicBezTo>
                <a:cubicBezTo>
                  <a:pt x="-325" y="330199"/>
                  <a:pt x="866" y="314720"/>
                  <a:pt x="4835" y="300036"/>
                </a:cubicBezTo>
                <a:cubicBezTo>
                  <a:pt x="8804" y="285352"/>
                  <a:pt x="15948" y="269476"/>
                  <a:pt x="23885" y="257173"/>
                </a:cubicBezTo>
                <a:cubicBezTo>
                  <a:pt x="31822" y="244870"/>
                  <a:pt x="40951" y="235345"/>
                  <a:pt x="52460" y="226217"/>
                </a:cubicBezTo>
                <a:cubicBezTo>
                  <a:pt x="63969" y="217089"/>
                  <a:pt x="77463" y="209152"/>
                  <a:pt x="92941" y="202405"/>
                </a:cubicBezTo>
                <a:cubicBezTo>
                  <a:pt x="108419" y="195658"/>
                  <a:pt x="125484" y="190498"/>
                  <a:pt x="145328" y="185736"/>
                </a:cubicBezTo>
                <a:cubicBezTo>
                  <a:pt x="165172" y="180974"/>
                  <a:pt x="189778" y="175814"/>
                  <a:pt x="212003" y="173830"/>
                </a:cubicBezTo>
                <a:cubicBezTo>
                  <a:pt x="234228" y="171846"/>
                  <a:pt x="258438" y="173829"/>
                  <a:pt x="278679" y="173829"/>
                </a:cubicBezTo>
                <a:lnTo>
                  <a:pt x="333447" y="173830"/>
                </a:lnTo>
                <a:cubicBezTo>
                  <a:pt x="350909" y="173830"/>
                  <a:pt x="368769" y="175021"/>
                  <a:pt x="383453" y="173830"/>
                </a:cubicBezTo>
                <a:cubicBezTo>
                  <a:pt x="398137" y="172639"/>
                  <a:pt x="409647" y="169464"/>
                  <a:pt x="421553" y="166686"/>
                </a:cubicBezTo>
                <a:cubicBezTo>
                  <a:pt x="433459" y="163908"/>
                  <a:pt x="445763" y="161923"/>
                  <a:pt x="454891" y="157161"/>
                </a:cubicBezTo>
                <a:cubicBezTo>
                  <a:pt x="464019" y="152399"/>
                  <a:pt x="468384" y="147239"/>
                  <a:pt x="476322" y="138111"/>
                </a:cubicBezTo>
                <a:cubicBezTo>
                  <a:pt x="484260" y="128983"/>
                  <a:pt x="492197" y="111520"/>
                  <a:pt x="502516" y="102392"/>
                </a:cubicBezTo>
                <a:cubicBezTo>
                  <a:pt x="512835" y="93264"/>
                  <a:pt x="523551" y="87311"/>
                  <a:pt x="538235" y="83342"/>
                </a:cubicBezTo>
                <a:cubicBezTo>
                  <a:pt x="552919" y="79373"/>
                  <a:pt x="572367" y="79373"/>
                  <a:pt x="590623" y="78579"/>
                </a:cubicBezTo>
                <a:cubicBezTo>
                  <a:pt x="608879" y="77785"/>
                  <a:pt x="626341" y="76992"/>
                  <a:pt x="647772" y="78580"/>
                </a:cubicBezTo>
                <a:cubicBezTo>
                  <a:pt x="669203" y="80168"/>
                  <a:pt x="701351" y="84136"/>
                  <a:pt x="719210" y="88105"/>
                </a:cubicBezTo>
                <a:cubicBezTo>
                  <a:pt x="737069" y="92074"/>
                  <a:pt x="745800" y="95248"/>
                  <a:pt x="754928" y="102392"/>
                </a:cubicBezTo>
                <a:cubicBezTo>
                  <a:pt x="764056" y="109536"/>
                  <a:pt x="770009" y="123030"/>
                  <a:pt x="773978" y="130967"/>
                </a:cubicBezTo>
                <a:cubicBezTo>
                  <a:pt x="777947" y="138905"/>
                  <a:pt x="773582" y="143667"/>
                  <a:pt x="778741" y="150017"/>
                </a:cubicBezTo>
                <a:cubicBezTo>
                  <a:pt x="783900" y="156367"/>
                  <a:pt x="790251" y="165098"/>
                  <a:pt x="804935" y="169067"/>
                </a:cubicBezTo>
                <a:cubicBezTo>
                  <a:pt x="819619" y="173036"/>
                  <a:pt x="845019" y="174227"/>
                  <a:pt x="866847" y="173830"/>
                </a:cubicBezTo>
                <a:cubicBezTo>
                  <a:pt x="888675" y="173433"/>
                  <a:pt x="912090" y="169464"/>
                  <a:pt x="935903" y="166686"/>
                </a:cubicBezTo>
                <a:cubicBezTo>
                  <a:pt x="959716" y="163908"/>
                  <a:pt x="980750" y="161130"/>
                  <a:pt x="1009722" y="157161"/>
                </a:cubicBezTo>
                <a:cubicBezTo>
                  <a:pt x="1038694" y="153192"/>
                  <a:pt x="1082747" y="147635"/>
                  <a:pt x="1109735" y="142873"/>
                </a:cubicBezTo>
                <a:cubicBezTo>
                  <a:pt x="1136723" y="138111"/>
                  <a:pt x="1151408" y="133745"/>
                  <a:pt x="1171648" y="128586"/>
                </a:cubicBezTo>
                <a:cubicBezTo>
                  <a:pt x="1191888" y="123427"/>
                  <a:pt x="1212922" y="117869"/>
                  <a:pt x="1231178" y="111916"/>
                </a:cubicBezTo>
                <a:cubicBezTo>
                  <a:pt x="1249434" y="105963"/>
                  <a:pt x="1266500" y="98820"/>
                  <a:pt x="1281184" y="92867"/>
                </a:cubicBezTo>
                <a:cubicBezTo>
                  <a:pt x="1295868" y="86914"/>
                  <a:pt x="1304996" y="84136"/>
                  <a:pt x="1319284" y="76199"/>
                </a:cubicBezTo>
                <a:cubicBezTo>
                  <a:pt x="1333572" y="68262"/>
                  <a:pt x="1350638" y="57942"/>
                  <a:pt x="1366910" y="45242"/>
                </a:cubicBezTo>
                <a:cubicBezTo>
                  <a:pt x="1383182" y="32542"/>
                  <a:pt x="1409773" y="5159"/>
                  <a:pt x="1416917" y="0"/>
                </a:cubicBezTo>
              </a:path>
            </a:pathLst>
          </a:cu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3" name="任意多边形 52"/>
          <p:cNvSpPr>
            <a:spLocks/>
          </p:cNvSpPr>
          <p:nvPr/>
        </p:nvSpPr>
        <p:spPr>
          <a:xfrm rot="-120000">
            <a:off x="9890125" y="3856038"/>
            <a:ext cx="1403350" cy="461962"/>
          </a:xfrm>
          <a:custGeom>
            <a:avLst/>
            <a:gdLst>
              <a:gd name="connsiteX0" fmla="*/ 1402583 w 1402583"/>
              <a:gd name="connsiteY0" fmla="*/ 0 h 578644"/>
              <a:gd name="connsiteX1" fmla="*/ 1340671 w 1402583"/>
              <a:gd name="connsiteY1" fmla="*/ 59531 h 578644"/>
              <a:gd name="connsiteX2" fmla="*/ 1302571 w 1402583"/>
              <a:gd name="connsiteY2" fmla="*/ 78581 h 578644"/>
              <a:gd name="connsiteX3" fmla="*/ 1266852 w 1402583"/>
              <a:gd name="connsiteY3" fmla="*/ 90488 h 578644"/>
              <a:gd name="connsiteX4" fmla="*/ 1207321 w 1402583"/>
              <a:gd name="connsiteY4" fmla="*/ 104775 h 578644"/>
              <a:gd name="connsiteX5" fmla="*/ 1154933 w 1402583"/>
              <a:gd name="connsiteY5" fmla="*/ 116681 h 578644"/>
              <a:gd name="connsiteX6" fmla="*/ 1095402 w 1402583"/>
              <a:gd name="connsiteY6" fmla="*/ 128588 h 578644"/>
              <a:gd name="connsiteX7" fmla="*/ 1023964 w 1402583"/>
              <a:gd name="connsiteY7" fmla="*/ 135731 h 578644"/>
              <a:gd name="connsiteX8" fmla="*/ 954908 w 1402583"/>
              <a:gd name="connsiteY8" fmla="*/ 147638 h 578644"/>
              <a:gd name="connsiteX9" fmla="*/ 883471 w 1402583"/>
              <a:gd name="connsiteY9" fmla="*/ 152400 h 578644"/>
              <a:gd name="connsiteX10" fmla="*/ 812033 w 1402583"/>
              <a:gd name="connsiteY10" fmla="*/ 154781 h 578644"/>
              <a:gd name="connsiteX11" fmla="*/ 673921 w 1402583"/>
              <a:gd name="connsiteY11" fmla="*/ 154781 h 578644"/>
              <a:gd name="connsiteX12" fmla="*/ 590577 w 1402583"/>
              <a:gd name="connsiteY12" fmla="*/ 154781 h 578644"/>
              <a:gd name="connsiteX13" fmla="*/ 516758 w 1402583"/>
              <a:gd name="connsiteY13" fmla="*/ 150019 h 578644"/>
              <a:gd name="connsiteX14" fmla="*/ 457227 w 1402583"/>
              <a:gd name="connsiteY14" fmla="*/ 150019 h 578644"/>
              <a:gd name="connsiteX15" fmla="*/ 376264 w 1402583"/>
              <a:gd name="connsiteY15" fmla="*/ 147638 h 578644"/>
              <a:gd name="connsiteX16" fmla="*/ 307208 w 1402583"/>
              <a:gd name="connsiteY16" fmla="*/ 150019 h 578644"/>
              <a:gd name="connsiteX17" fmla="*/ 247677 w 1402583"/>
              <a:gd name="connsiteY17" fmla="*/ 152400 h 578644"/>
              <a:gd name="connsiteX18" fmla="*/ 154808 w 1402583"/>
              <a:gd name="connsiteY18" fmla="*/ 157163 h 578644"/>
              <a:gd name="connsiteX19" fmla="*/ 111946 w 1402583"/>
              <a:gd name="connsiteY19" fmla="*/ 173831 h 578644"/>
              <a:gd name="connsiteX20" fmla="*/ 64321 w 1402583"/>
              <a:gd name="connsiteY20" fmla="*/ 195263 h 578644"/>
              <a:gd name="connsiteX21" fmla="*/ 26221 w 1402583"/>
              <a:gd name="connsiteY21" fmla="*/ 245269 h 578644"/>
              <a:gd name="connsiteX22" fmla="*/ 7171 w 1402583"/>
              <a:gd name="connsiteY22" fmla="*/ 276225 h 578644"/>
              <a:gd name="connsiteX23" fmla="*/ 4789 w 1402583"/>
              <a:gd name="connsiteY23" fmla="*/ 333375 h 578644"/>
              <a:gd name="connsiteX24" fmla="*/ 27 w 1402583"/>
              <a:gd name="connsiteY24" fmla="*/ 371475 h 578644"/>
              <a:gd name="connsiteX25" fmla="*/ 7171 w 1402583"/>
              <a:gd name="connsiteY25" fmla="*/ 419100 h 578644"/>
              <a:gd name="connsiteX26" fmla="*/ 19077 w 1402583"/>
              <a:gd name="connsiteY26" fmla="*/ 469106 h 578644"/>
              <a:gd name="connsiteX27" fmla="*/ 50033 w 1402583"/>
              <a:gd name="connsiteY27" fmla="*/ 523875 h 578644"/>
              <a:gd name="connsiteX28" fmla="*/ 61939 w 1402583"/>
              <a:gd name="connsiteY28" fmla="*/ 547688 h 578644"/>
              <a:gd name="connsiteX29" fmla="*/ 80989 w 1402583"/>
              <a:gd name="connsiteY29" fmla="*/ 578644 h 578644"/>
              <a:gd name="connsiteX0" fmla="*/ 1402583 w 1402583"/>
              <a:gd name="connsiteY0" fmla="*/ 0 h 578644"/>
              <a:gd name="connsiteX1" fmla="*/ 1340671 w 1402583"/>
              <a:gd name="connsiteY1" fmla="*/ 59531 h 578644"/>
              <a:gd name="connsiteX2" fmla="*/ 1302571 w 1402583"/>
              <a:gd name="connsiteY2" fmla="*/ 78581 h 578644"/>
              <a:gd name="connsiteX3" fmla="*/ 1266852 w 1402583"/>
              <a:gd name="connsiteY3" fmla="*/ 90488 h 578644"/>
              <a:gd name="connsiteX4" fmla="*/ 1207321 w 1402583"/>
              <a:gd name="connsiteY4" fmla="*/ 104775 h 578644"/>
              <a:gd name="connsiteX5" fmla="*/ 1154933 w 1402583"/>
              <a:gd name="connsiteY5" fmla="*/ 116681 h 578644"/>
              <a:gd name="connsiteX6" fmla="*/ 1095402 w 1402583"/>
              <a:gd name="connsiteY6" fmla="*/ 128588 h 578644"/>
              <a:gd name="connsiteX7" fmla="*/ 1023964 w 1402583"/>
              <a:gd name="connsiteY7" fmla="*/ 135731 h 578644"/>
              <a:gd name="connsiteX8" fmla="*/ 954908 w 1402583"/>
              <a:gd name="connsiteY8" fmla="*/ 147638 h 578644"/>
              <a:gd name="connsiteX9" fmla="*/ 883471 w 1402583"/>
              <a:gd name="connsiteY9" fmla="*/ 152400 h 578644"/>
              <a:gd name="connsiteX10" fmla="*/ 812033 w 1402583"/>
              <a:gd name="connsiteY10" fmla="*/ 154781 h 578644"/>
              <a:gd name="connsiteX11" fmla="*/ 673921 w 1402583"/>
              <a:gd name="connsiteY11" fmla="*/ 154781 h 578644"/>
              <a:gd name="connsiteX12" fmla="*/ 590577 w 1402583"/>
              <a:gd name="connsiteY12" fmla="*/ 154781 h 578644"/>
              <a:gd name="connsiteX13" fmla="*/ 516758 w 1402583"/>
              <a:gd name="connsiteY13" fmla="*/ 150019 h 578644"/>
              <a:gd name="connsiteX14" fmla="*/ 457227 w 1402583"/>
              <a:gd name="connsiteY14" fmla="*/ 150019 h 578644"/>
              <a:gd name="connsiteX15" fmla="*/ 376264 w 1402583"/>
              <a:gd name="connsiteY15" fmla="*/ 147638 h 578644"/>
              <a:gd name="connsiteX16" fmla="*/ 307208 w 1402583"/>
              <a:gd name="connsiteY16" fmla="*/ 150019 h 578644"/>
              <a:gd name="connsiteX17" fmla="*/ 247677 w 1402583"/>
              <a:gd name="connsiteY17" fmla="*/ 152400 h 578644"/>
              <a:gd name="connsiteX18" fmla="*/ 154808 w 1402583"/>
              <a:gd name="connsiteY18" fmla="*/ 157163 h 578644"/>
              <a:gd name="connsiteX19" fmla="*/ 111946 w 1402583"/>
              <a:gd name="connsiteY19" fmla="*/ 173831 h 578644"/>
              <a:gd name="connsiteX20" fmla="*/ 64321 w 1402583"/>
              <a:gd name="connsiteY20" fmla="*/ 195263 h 578644"/>
              <a:gd name="connsiteX21" fmla="*/ 26221 w 1402583"/>
              <a:gd name="connsiteY21" fmla="*/ 240506 h 578644"/>
              <a:gd name="connsiteX22" fmla="*/ 7171 w 1402583"/>
              <a:gd name="connsiteY22" fmla="*/ 276225 h 578644"/>
              <a:gd name="connsiteX23" fmla="*/ 4789 w 1402583"/>
              <a:gd name="connsiteY23" fmla="*/ 333375 h 578644"/>
              <a:gd name="connsiteX24" fmla="*/ 27 w 1402583"/>
              <a:gd name="connsiteY24" fmla="*/ 371475 h 578644"/>
              <a:gd name="connsiteX25" fmla="*/ 7171 w 1402583"/>
              <a:gd name="connsiteY25" fmla="*/ 419100 h 578644"/>
              <a:gd name="connsiteX26" fmla="*/ 19077 w 1402583"/>
              <a:gd name="connsiteY26" fmla="*/ 469106 h 578644"/>
              <a:gd name="connsiteX27" fmla="*/ 50033 w 1402583"/>
              <a:gd name="connsiteY27" fmla="*/ 523875 h 578644"/>
              <a:gd name="connsiteX28" fmla="*/ 61939 w 1402583"/>
              <a:gd name="connsiteY28" fmla="*/ 547688 h 578644"/>
              <a:gd name="connsiteX29" fmla="*/ 80989 w 1402583"/>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0039 w 1405301"/>
              <a:gd name="connsiteY4" fmla="*/ 104775 h 578644"/>
              <a:gd name="connsiteX5" fmla="*/ 1157651 w 1405301"/>
              <a:gd name="connsiteY5" fmla="*/ 116681 h 578644"/>
              <a:gd name="connsiteX6" fmla="*/ 1098120 w 1405301"/>
              <a:gd name="connsiteY6" fmla="*/ 128588 h 578644"/>
              <a:gd name="connsiteX7" fmla="*/ 1026682 w 1405301"/>
              <a:gd name="connsiteY7" fmla="*/ 135731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593295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73831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1795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0039 w 1405301"/>
              <a:gd name="connsiteY4" fmla="*/ 104775 h 578644"/>
              <a:gd name="connsiteX5" fmla="*/ 1157651 w 1405301"/>
              <a:gd name="connsiteY5" fmla="*/ 116681 h 578644"/>
              <a:gd name="connsiteX6" fmla="*/ 1098120 w 1405301"/>
              <a:gd name="connsiteY6" fmla="*/ 128588 h 578644"/>
              <a:gd name="connsiteX7" fmla="*/ 1026682 w 1405301"/>
              <a:gd name="connsiteY7" fmla="*/ 135731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593295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73831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0039 w 1405301"/>
              <a:gd name="connsiteY4" fmla="*/ 104775 h 578644"/>
              <a:gd name="connsiteX5" fmla="*/ 1157651 w 1405301"/>
              <a:gd name="connsiteY5" fmla="*/ 116681 h 578644"/>
              <a:gd name="connsiteX6" fmla="*/ 1098120 w 1405301"/>
              <a:gd name="connsiteY6" fmla="*/ 128588 h 578644"/>
              <a:gd name="connsiteX7" fmla="*/ 1026682 w 1405301"/>
              <a:gd name="connsiteY7" fmla="*/ 135731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593295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0039 w 1405301"/>
              <a:gd name="connsiteY4" fmla="*/ 104775 h 578644"/>
              <a:gd name="connsiteX5" fmla="*/ 1157651 w 1405301"/>
              <a:gd name="connsiteY5" fmla="*/ 116681 h 578644"/>
              <a:gd name="connsiteX6" fmla="*/ 1098120 w 1405301"/>
              <a:gd name="connsiteY6" fmla="*/ 128588 h 578644"/>
              <a:gd name="connsiteX7" fmla="*/ 1026682 w 1405301"/>
              <a:gd name="connsiteY7" fmla="*/ 135731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0039 w 1405301"/>
              <a:gd name="connsiteY4" fmla="*/ 104775 h 578644"/>
              <a:gd name="connsiteX5" fmla="*/ 1157651 w 1405301"/>
              <a:gd name="connsiteY5" fmla="*/ 116681 h 578644"/>
              <a:gd name="connsiteX6" fmla="*/ 1098120 w 1405301"/>
              <a:gd name="connsiteY6" fmla="*/ 128588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0039 w 1405301"/>
              <a:gd name="connsiteY4" fmla="*/ 104775 h 578644"/>
              <a:gd name="connsiteX5" fmla="*/ 1157651 w 1405301"/>
              <a:gd name="connsiteY5" fmla="*/ 116681 h 578644"/>
              <a:gd name="connsiteX6" fmla="*/ 1098120 w 1405301"/>
              <a:gd name="connsiteY6" fmla="*/ 130970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0039 w 1405301"/>
              <a:gd name="connsiteY4" fmla="*/ 104775 h 578644"/>
              <a:gd name="connsiteX5" fmla="*/ 1152889 w 1405301"/>
              <a:gd name="connsiteY5" fmla="*/ 119062 h 578644"/>
              <a:gd name="connsiteX6" fmla="*/ 1098120 w 1405301"/>
              <a:gd name="connsiteY6" fmla="*/ 130970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2420 w 1405301"/>
              <a:gd name="connsiteY4" fmla="*/ 107157 h 578644"/>
              <a:gd name="connsiteX5" fmla="*/ 1152889 w 1405301"/>
              <a:gd name="connsiteY5" fmla="*/ 119062 h 578644"/>
              <a:gd name="connsiteX6" fmla="*/ 1098120 w 1405301"/>
              <a:gd name="connsiteY6" fmla="*/ 130970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2420 w 1405301"/>
              <a:gd name="connsiteY4" fmla="*/ 107157 h 578644"/>
              <a:gd name="connsiteX5" fmla="*/ 1150508 w 1405301"/>
              <a:gd name="connsiteY5" fmla="*/ 123825 h 578644"/>
              <a:gd name="connsiteX6" fmla="*/ 1098120 w 1405301"/>
              <a:gd name="connsiteY6" fmla="*/ 130970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0045 w 1405301"/>
              <a:gd name="connsiteY3" fmla="*/ 97632 h 578644"/>
              <a:gd name="connsiteX4" fmla="*/ 1212420 w 1405301"/>
              <a:gd name="connsiteY4" fmla="*/ 107157 h 578644"/>
              <a:gd name="connsiteX5" fmla="*/ 1150508 w 1405301"/>
              <a:gd name="connsiteY5" fmla="*/ 123825 h 578644"/>
              <a:gd name="connsiteX6" fmla="*/ 1098120 w 1405301"/>
              <a:gd name="connsiteY6" fmla="*/ 130970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0045 w 1405301"/>
              <a:gd name="connsiteY3" fmla="*/ 97632 h 578644"/>
              <a:gd name="connsiteX4" fmla="*/ 1212420 w 1405301"/>
              <a:gd name="connsiteY4" fmla="*/ 109538 h 578644"/>
              <a:gd name="connsiteX5" fmla="*/ 1150508 w 1405301"/>
              <a:gd name="connsiteY5" fmla="*/ 123825 h 578644"/>
              <a:gd name="connsiteX6" fmla="*/ 1098120 w 1405301"/>
              <a:gd name="connsiteY6" fmla="*/ 130970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0045 w 1405301"/>
              <a:gd name="connsiteY3" fmla="*/ 97632 h 578644"/>
              <a:gd name="connsiteX4" fmla="*/ 1212420 w 1405301"/>
              <a:gd name="connsiteY4" fmla="*/ 109538 h 578644"/>
              <a:gd name="connsiteX5" fmla="*/ 1150508 w 1405301"/>
              <a:gd name="connsiteY5" fmla="*/ 123825 h 578644"/>
              <a:gd name="connsiteX6" fmla="*/ 1100501 w 1405301"/>
              <a:gd name="connsiteY6" fmla="*/ 133351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83343 h 578644"/>
              <a:gd name="connsiteX3" fmla="*/ 1260045 w 1405301"/>
              <a:gd name="connsiteY3" fmla="*/ 97632 h 578644"/>
              <a:gd name="connsiteX4" fmla="*/ 1212420 w 1405301"/>
              <a:gd name="connsiteY4" fmla="*/ 109538 h 578644"/>
              <a:gd name="connsiteX5" fmla="*/ 1150508 w 1405301"/>
              <a:gd name="connsiteY5" fmla="*/ 123825 h 578644"/>
              <a:gd name="connsiteX6" fmla="*/ 1100501 w 1405301"/>
              <a:gd name="connsiteY6" fmla="*/ 133351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83343 h 578644"/>
              <a:gd name="connsiteX3" fmla="*/ 1260045 w 1405301"/>
              <a:gd name="connsiteY3" fmla="*/ 97632 h 578644"/>
              <a:gd name="connsiteX4" fmla="*/ 1212420 w 1405301"/>
              <a:gd name="connsiteY4" fmla="*/ 109538 h 578644"/>
              <a:gd name="connsiteX5" fmla="*/ 1150508 w 1405301"/>
              <a:gd name="connsiteY5" fmla="*/ 123825 h 578644"/>
              <a:gd name="connsiteX6" fmla="*/ 1100501 w 1405301"/>
              <a:gd name="connsiteY6" fmla="*/ 133351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45607 w 1405301"/>
              <a:gd name="connsiteY27" fmla="*/ 519112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83343 h 578644"/>
              <a:gd name="connsiteX3" fmla="*/ 1260045 w 1405301"/>
              <a:gd name="connsiteY3" fmla="*/ 97632 h 578644"/>
              <a:gd name="connsiteX4" fmla="*/ 1210038 w 1405301"/>
              <a:gd name="connsiteY4" fmla="*/ 111919 h 578644"/>
              <a:gd name="connsiteX5" fmla="*/ 1150508 w 1405301"/>
              <a:gd name="connsiteY5" fmla="*/ 123825 h 578644"/>
              <a:gd name="connsiteX6" fmla="*/ 1100501 w 1405301"/>
              <a:gd name="connsiteY6" fmla="*/ 133351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45607 w 1405301"/>
              <a:gd name="connsiteY27" fmla="*/ 519112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0527 w 1405301"/>
              <a:gd name="connsiteY2" fmla="*/ 78580 h 578644"/>
              <a:gd name="connsiteX3" fmla="*/ 1260045 w 1405301"/>
              <a:gd name="connsiteY3" fmla="*/ 97632 h 578644"/>
              <a:gd name="connsiteX4" fmla="*/ 1210038 w 1405301"/>
              <a:gd name="connsiteY4" fmla="*/ 111919 h 578644"/>
              <a:gd name="connsiteX5" fmla="*/ 1150508 w 1405301"/>
              <a:gd name="connsiteY5" fmla="*/ 123825 h 578644"/>
              <a:gd name="connsiteX6" fmla="*/ 1100501 w 1405301"/>
              <a:gd name="connsiteY6" fmla="*/ 133351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45607 w 1405301"/>
              <a:gd name="connsiteY27" fmla="*/ 519112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4769 h 578644"/>
              <a:gd name="connsiteX2" fmla="*/ 1300527 w 1405301"/>
              <a:gd name="connsiteY2" fmla="*/ 78580 h 578644"/>
              <a:gd name="connsiteX3" fmla="*/ 1260045 w 1405301"/>
              <a:gd name="connsiteY3" fmla="*/ 97632 h 578644"/>
              <a:gd name="connsiteX4" fmla="*/ 1210038 w 1405301"/>
              <a:gd name="connsiteY4" fmla="*/ 111919 h 578644"/>
              <a:gd name="connsiteX5" fmla="*/ 1150508 w 1405301"/>
              <a:gd name="connsiteY5" fmla="*/ 123825 h 578644"/>
              <a:gd name="connsiteX6" fmla="*/ 1100501 w 1405301"/>
              <a:gd name="connsiteY6" fmla="*/ 133351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45607 w 1405301"/>
              <a:gd name="connsiteY27" fmla="*/ 519112 h 578644"/>
              <a:gd name="connsiteX28" fmla="*/ 64657 w 1405301"/>
              <a:gd name="connsiteY28" fmla="*/ 547688 h 578644"/>
              <a:gd name="connsiteX29" fmla="*/ 83707 w 1405301"/>
              <a:gd name="connsiteY29" fmla="*/ 578644 h 578644"/>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00501 w 1405301"/>
              <a:gd name="connsiteY6" fmla="*/ 133351 h 593623"/>
              <a:gd name="connsiteX7" fmla="*/ 1026682 w 1405301"/>
              <a:gd name="connsiteY7" fmla="*/ 142875 h 593623"/>
              <a:gd name="connsiteX8" fmla="*/ 957626 w 1405301"/>
              <a:gd name="connsiteY8" fmla="*/ 147638 h 593623"/>
              <a:gd name="connsiteX9" fmla="*/ 886189 w 1405301"/>
              <a:gd name="connsiteY9" fmla="*/ 152400 h 593623"/>
              <a:gd name="connsiteX10" fmla="*/ 814751 w 1405301"/>
              <a:gd name="connsiteY10" fmla="*/ 154781 h 593623"/>
              <a:gd name="connsiteX11" fmla="*/ 676639 w 1405301"/>
              <a:gd name="connsiteY11" fmla="*/ 154781 h 593623"/>
              <a:gd name="connsiteX12" fmla="*/ 600438 w 1405301"/>
              <a:gd name="connsiteY12" fmla="*/ 154781 h 593623"/>
              <a:gd name="connsiteX13" fmla="*/ 519476 w 1405301"/>
              <a:gd name="connsiteY13" fmla="*/ 150019 h 593623"/>
              <a:gd name="connsiteX14" fmla="*/ 459945 w 1405301"/>
              <a:gd name="connsiteY14" fmla="*/ 150019 h 593623"/>
              <a:gd name="connsiteX15" fmla="*/ 378982 w 1405301"/>
              <a:gd name="connsiteY15" fmla="*/ 147638 h 593623"/>
              <a:gd name="connsiteX16" fmla="*/ 309926 w 1405301"/>
              <a:gd name="connsiteY16" fmla="*/ 150019 h 593623"/>
              <a:gd name="connsiteX17" fmla="*/ 250395 w 1405301"/>
              <a:gd name="connsiteY17" fmla="*/ 152400 h 593623"/>
              <a:gd name="connsiteX18" fmla="*/ 157526 w 1405301"/>
              <a:gd name="connsiteY18" fmla="*/ 157163 h 593623"/>
              <a:gd name="connsiteX19" fmla="*/ 114664 w 1405301"/>
              <a:gd name="connsiteY19" fmla="*/ 169069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5607 w 1405301"/>
              <a:gd name="connsiteY27" fmla="*/ 519112 h 593623"/>
              <a:gd name="connsiteX28" fmla="*/ 64657 w 1405301"/>
              <a:gd name="connsiteY28" fmla="*/ 547688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00501 w 1405301"/>
              <a:gd name="connsiteY6" fmla="*/ 133351 h 593623"/>
              <a:gd name="connsiteX7" fmla="*/ 1026682 w 1405301"/>
              <a:gd name="connsiteY7" fmla="*/ 142875 h 593623"/>
              <a:gd name="connsiteX8" fmla="*/ 957626 w 1405301"/>
              <a:gd name="connsiteY8" fmla="*/ 147638 h 593623"/>
              <a:gd name="connsiteX9" fmla="*/ 886189 w 1405301"/>
              <a:gd name="connsiteY9" fmla="*/ 152400 h 593623"/>
              <a:gd name="connsiteX10" fmla="*/ 814751 w 1405301"/>
              <a:gd name="connsiteY10" fmla="*/ 154781 h 593623"/>
              <a:gd name="connsiteX11" fmla="*/ 676639 w 1405301"/>
              <a:gd name="connsiteY11" fmla="*/ 154781 h 593623"/>
              <a:gd name="connsiteX12" fmla="*/ 600438 w 1405301"/>
              <a:gd name="connsiteY12" fmla="*/ 154781 h 593623"/>
              <a:gd name="connsiteX13" fmla="*/ 519476 w 1405301"/>
              <a:gd name="connsiteY13" fmla="*/ 150019 h 593623"/>
              <a:gd name="connsiteX14" fmla="*/ 459945 w 1405301"/>
              <a:gd name="connsiteY14" fmla="*/ 150019 h 593623"/>
              <a:gd name="connsiteX15" fmla="*/ 378982 w 1405301"/>
              <a:gd name="connsiteY15" fmla="*/ 147638 h 593623"/>
              <a:gd name="connsiteX16" fmla="*/ 309926 w 1405301"/>
              <a:gd name="connsiteY16" fmla="*/ 150019 h 593623"/>
              <a:gd name="connsiteX17" fmla="*/ 250395 w 1405301"/>
              <a:gd name="connsiteY17" fmla="*/ 152400 h 593623"/>
              <a:gd name="connsiteX18" fmla="*/ 157526 w 1405301"/>
              <a:gd name="connsiteY18" fmla="*/ 157163 h 593623"/>
              <a:gd name="connsiteX19" fmla="*/ 114664 w 1405301"/>
              <a:gd name="connsiteY19" fmla="*/ 169069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5607 w 1405301"/>
              <a:gd name="connsiteY27" fmla="*/ 519112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00501 w 1405301"/>
              <a:gd name="connsiteY6" fmla="*/ 133351 h 593623"/>
              <a:gd name="connsiteX7" fmla="*/ 1026682 w 1405301"/>
              <a:gd name="connsiteY7" fmla="*/ 142875 h 593623"/>
              <a:gd name="connsiteX8" fmla="*/ 957626 w 1405301"/>
              <a:gd name="connsiteY8" fmla="*/ 147638 h 593623"/>
              <a:gd name="connsiteX9" fmla="*/ 886189 w 1405301"/>
              <a:gd name="connsiteY9" fmla="*/ 152400 h 593623"/>
              <a:gd name="connsiteX10" fmla="*/ 814751 w 1405301"/>
              <a:gd name="connsiteY10" fmla="*/ 154781 h 593623"/>
              <a:gd name="connsiteX11" fmla="*/ 676639 w 1405301"/>
              <a:gd name="connsiteY11" fmla="*/ 154781 h 593623"/>
              <a:gd name="connsiteX12" fmla="*/ 600438 w 1405301"/>
              <a:gd name="connsiteY12" fmla="*/ 154781 h 593623"/>
              <a:gd name="connsiteX13" fmla="*/ 519476 w 1405301"/>
              <a:gd name="connsiteY13" fmla="*/ 150019 h 593623"/>
              <a:gd name="connsiteX14" fmla="*/ 459945 w 1405301"/>
              <a:gd name="connsiteY14" fmla="*/ 150019 h 593623"/>
              <a:gd name="connsiteX15" fmla="*/ 378982 w 1405301"/>
              <a:gd name="connsiteY15" fmla="*/ 147638 h 593623"/>
              <a:gd name="connsiteX16" fmla="*/ 309926 w 1405301"/>
              <a:gd name="connsiteY16" fmla="*/ 150019 h 593623"/>
              <a:gd name="connsiteX17" fmla="*/ 250395 w 1405301"/>
              <a:gd name="connsiteY17" fmla="*/ 152400 h 593623"/>
              <a:gd name="connsiteX18" fmla="*/ 157526 w 1405301"/>
              <a:gd name="connsiteY18" fmla="*/ 157163 h 593623"/>
              <a:gd name="connsiteX19" fmla="*/ 114664 w 1405301"/>
              <a:gd name="connsiteY19" fmla="*/ 169069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00501 w 1405301"/>
              <a:gd name="connsiteY6" fmla="*/ 133351 h 593623"/>
              <a:gd name="connsiteX7" fmla="*/ 1026682 w 1405301"/>
              <a:gd name="connsiteY7" fmla="*/ 142875 h 593623"/>
              <a:gd name="connsiteX8" fmla="*/ 957626 w 1405301"/>
              <a:gd name="connsiteY8" fmla="*/ 147638 h 593623"/>
              <a:gd name="connsiteX9" fmla="*/ 886189 w 1405301"/>
              <a:gd name="connsiteY9" fmla="*/ 152400 h 593623"/>
              <a:gd name="connsiteX10" fmla="*/ 814751 w 1405301"/>
              <a:gd name="connsiteY10" fmla="*/ 154781 h 593623"/>
              <a:gd name="connsiteX11" fmla="*/ 676639 w 1405301"/>
              <a:gd name="connsiteY11" fmla="*/ 154781 h 593623"/>
              <a:gd name="connsiteX12" fmla="*/ 600438 w 1405301"/>
              <a:gd name="connsiteY12" fmla="*/ 154781 h 593623"/>
              <a:gd name="connsiteX13" fmla="*/ 519476 w 1405301"/>
              <a:gd name="connsiteY13" fmla="*/ 150019 h 593623"/>
              <a:gd name="connsiteX14" fmla="*/ 459945 w 1405301"/>
              <a:gd name="connsiteY14" fmla="*/ 150019 h 593623"/>
              <a:gd name="connsiteX15" fmla="*/ 378982 w 1405301"/>
              <a:gd name="connsiteY15" fmla="*/ 147638 h 593623"/>
              <a:gd name="connsiteX16" fmla="*/ 309926 w 1405301"/>
              <a:gd name="connsiteY16" fmla="*/ 150019 h 593623"/>
              <a:gd name="connsiteX17" fmla="*/ 250395 w 1405301"/>
              <a:gd name="connsiteY17" fmla="*/ 152400 h 593623"/>
              <a:gd name="connsiteX18" fmla="*/ 157526 w 1405301"/>
              <a:gd name="connsiteY18" fmla="*/ 157163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00501 w 1405301"/>
              <a:gd name="connsiteY6" fmla="*/ 133351 h 593623"/>
              <a:gd name="connsiteX7" fmla="*/ 1026682 w 1405301"/>
              <a:gd name="connsiteY7" fmla="*/ 142875 h 593623"/>
              <a:gd name="connsiteX8" fmla="*/ 957626 w 1405301"/>
              <a:gd name="connsiteY8" fmla="*/ 147638 h 593623"/>
              <a:gd name="connsiteX9" fmla="*/ 886189 w 1405301"/>
              <a:gd name="connsiteY9" fmla="*/ 152400 h 593623"/>
              <a:gd name="connsiteX10" fmla="*/ 814751 w 1405301"/>
              <a:gd name="connsiteY10" fmla="*/ 154781 h 593623"/>
              <a:gd name="connsiteX11" fmla="*/ 676639 w 1405301"/>
              <a:gd name="connsiteY11" fmla="*/ 154781 h 593623"/>
              <a:gd name="connsiteX12" fmla="*/ 600438 w 1405301"/>
              <a:gd name="connsiteY12" fmla="*/ 154781 h 593623"/>
              <a:gd name="connsiteX13" fmla="*/ 519476 w 1405301"/>
              <a:gd name="connsiteY13" fmla="*/ 150019 h 593623"/>
              <a:gd name="connsiteX14" fmla="*/ 459945 w 1405301"/>
              <a:gd name="connsiteY14" fmla="*/ 150019 h 593623"/>
              <a:gd name="connsiteX15" fmla="*/ 378982 w 1405301"/>
              <a:gd name="connsiteY15" fmla="*/ 147638 h 593623"/>
              <a:gd name="connsiteX16" fmla="*/ 309926 w 1405301"/>
              <a:gd name="connsiteY16" fmla="*/ 150019 h 593623"/>
              <a:gd name="connsiteX17" fmla="*/ 250395 w 1405301"/>
              <a:gd name="connsiteY17" fmla="*/ 152400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00501 w 1405301"/>
              <a:gd name="connsiteY6" fmla="*/ 133351 h 593623"/>
              <a:gd name="connsiteX7" fmla="*/ 1026682 w 1405301"/>
              <a:gd name="connsiteY7" fmla="*/ 142875 h 593623"/>
              <a:gd name="connsiteX8" fmla="*/ 957626 w 1405301"/>
              <a:gd name="connsiteY8" fmla="*/ 147638 h 593623"/>
              <a:gd name="connsiteX9" fmla="*/ 886189 w 1405301"/>
              <a:gd name="connsiteY9" fmla="*/ 152400 h 593623"/>
              <a:gd name="connsiteX10" fmla="*/ 814751 w 1405301"/>
              <a:gd name="connsiteY10" fmla="*/ 154781 h 593623"/>
              <a:gd name="connsiteX11" fmla="*/ 676639 w 1405301"/>
              <a:gd name="connsiteY11" fmla="*/ 154781 h 593623"/>
              <a:gd name="connsiteX12" fmla="*/ 600438 w 1405301"/>
              <a:gd name="connsiteY12" fmla="*/ 154781 h 593623"/>
              <a:gd name="connsiteX13" fmla="*/ 519476 w 1405301"/>
              <a:gd name="connsiteY13" fmla="*/ 150019 h 593623"/>
              <a:gd name="connsiteX14" fmla="*/ 459945 w 1405301"/>
              <a:gd name="connsiteY14" fmla="*/ 150019 h 593623"/>
              <a:gd name="connsiteX15" fmla="*/ 378982 w 1405301"/>
              <a:gd name="connsiteY15" fmla="*/ 147638 h 593623"/>
              <a:gd name="connsiteX16" fmla="*/ 309926 w 1405301"/>
              <a:gd name="connsiteY16" fmla="*/ 150019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00501 w 1405301"/>
              <a:gd name="connsiteY6" fmla="*/ 133351 h 593623"/>
              <a:gd name="connsiteX7" fmla="*/ 1026682 w 1405301"/>
              <a:gd name="connsiteY7" fmla="*/ 142875 h 593623"/>
              <a:gd name="connsiteX8" fmla="*/ 957626 w 1405301"/>
              <a:gd name="connsiteY8" fmla="*/ 147638 h 593623"/>
              <a:gd name="connsiteX9" fmla="*/ 886189 w 1405301"/>
              <a:gd name="connsiteY9" fmla="*/ 152400 h 593623"/>
              <a:gd name="connsiteX10" fmla="*/ 814751 w 1405301"/>
              <a:gd name="connsiteY10" fmla="*/ 154781 h 593623"/>
              <a:gd name="connsiteX11" fmla="*/ 676639 w 1405301"/>
              <a:gd name="connsiteY11" fmla="*/ 154781 h 593623"/>
              <a:gd name="connsiteX12" fmla="*/ 600438 w 1405301"/>
              <a:gd name="connsiteY12" fmla="*/ 154781 h 593623"/>
              <a:gd name="connsiteX13" fmla="*/ 519476 w 1405301"/>
              <a:gd name="connsiteY13" fmla="*/ 150019 h 593623"/>
              <a:gd name="connsiteX14" fmla="*/ 459945 w 1405301"/>
              <a:gd name="connsiteY14" fmla="*/ 150019 h 593623"/>
              <a:gd name="connsiteX15" fmla="*/ 378982 w 1405301"/>
              <a:gd name="connsiteY15" fmla="*/ 147638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00501 w 1405301"/>
              <a:gd name="connsiteY6" fmla="*/ 133351 h 593623"/>
              <a:gd name="connsiteX7" fmla="*/ 1026682 w 1405301"/>
              <a:gd name="connsiteY7" fmla="*/ 142875 h 593623"/>
              <a:gd name="connsiteX8" fmla="*/ 957626 w 1405301"/>
              <a:gd name="connsiteY8" fmla="*/ 147638 h 593623"/>
              <a:gd name="connsiteX9" fmla="*/ 886189 w 1405301"/>
              <a:gd name="connsiteY9" fmla="*/ 152400 h 593623"/>
              <a:gd name="connsiteX10" fmla="*/ 814751 w 1405301"/>
              <a:gd name="connsiteY10" fmla="*/ 154781 h 593623"/>
              <a:gd name="connsiteX11" fmla="*/ 676639 w 1405301"/>
              <a:gd name="connsiteY11" fmla="*/ 154781 h 593623"/>
              <a:gd name="connsiteX12" fmla="*/ 600438 w 1405301"/>
              <a:gd name="connsiteY12" fmla="*/ 154781 h 593623"/>
              <a:gd name="connsiteX13" fmla="*/ 519476 w 1405301"/>
              <a:gd name="connsiteY13" fmla="*/ 150019 h 593623"/>
              <a:gd name="connsiteX14" fmla="*/ 459945 w 1405301"/>
              <a:gd name="connsiteY14" fmla="*/ 150019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00501 w 1405301"/>
              <a:gd name="connsiteY6" fmla="*/ 133351 h 593623"/>
              <a:gd name="connsiteX7" fmla="*/ 1026682 w 1405301"/>
              <a:gd name="connsiteY7" fmla="*/ 142875 h 593623"/>
              <a:gd name="connsiteX8" fmla="*/ 957626 w 1405301"/>
              <a:gd name="connsiteY8" fmla="*/ 147638 h 593623"/>
              <a:gd name="connsiteX9" fmla="*/ 886189 w 1405301"/>
              <a:gd name="connsiteY9" fmla="*/ 152400 h 593623"/>
              <a:gd name="connsiteX10" fmla="*/ 814751 w 1405301"/>
              <a:gd name="connsiteY10" fmla="*/ 154781 h 593623"/>
              <a:gd name="connsiteX11" fmla="*/ 676639 w 1405301"/>
              <a:gd name="connsiteY11" fmla="*/ 154781 h 593623"/>
              <a:gd name="connsiteX12" fmla="*/ 600438 w 1405301"/>
              <a:gd name="connsiteY12" fmla="*/ 154781 h 593623"/>
              <a:gd name="connsiteX13" fmla="*/ 519476 w 1405301"/>
              <a:gd name="connsiteY13" fmla="*/ 15001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00501 w 1405301"/>
              <a:gd name="connsiteY6" fmla="*/ 133351 h 593623"/>
              <a:gd name="connsiteX7" fmla="*/ 1026682 w 1405301"/>
              <a:gd name="connsiteY7" fmla="*/ 142875 h 593623"/>
              <a:gd name="connsiteX8" fmla="*/ 957626 w 1405301"/>
              <a:gd name="connsiteY8" fmla="*/ 147638 h 593623"/>
              <a:gd name="connsiteX9" fmla="*/ 886189 w 1405301"/>
              <a:gd name="connsiteY9" fmla="*/ 152400 h 593623"/>
              <a:gd name="connsiteX10" fmla="*/ 814751 w 1405301"/>
              <a:gd name="connsiteY10" fmla="*/ 154781 h 593623"/>
              <a:gd name="connsiteX11" fmla="*/ 676639 w 1405301"/>
              <a:gd name="connsiteY11" fmla="*/ 154781 h 593623"/>
              <a:gd name="connsiteX12" fmla="*/ 600438 w 1405301"/>
              <a:gd name="connsiteY12" fmla="*/ 15478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00501 w 1405301"/>
              <a:gd name="connsiteY6" fmla="*/ 133351 h 593623"/>
              <a:gd name="connsiteX7" fmla="*/ 1026682 w 1405301"/>
              <a:gd name="connsiteY7" fmla="*/ 142875 h 593623"/>
              <a:gd name="connsiteX8" fmla="*/ 957626 w 1405301"/>
              <a:gd name="connsiteY8" fmla="*/ 147638 h 593623"/>
              <a:gd name="connsiteX9" fmla="*/ 886189 w 1405301"/>
              <a:gd name="connsiteY9" fmla="*/ 152400 h 593623"/>
              <a:gd name="connsiteX10" fmla="*/ 814751 w 1405301"/>
              <a:gd name="connsiteY10" fmla="*/ 154781 h 593623"/>
              <a:gd name="connsiteX11" fmla="*/ 676639 w 1405301"/>
              <a:gd name="connsiteY11" fmla="*/ 154781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00501 w 1405301"/>
              <a:gd name="connsiteY6" fmla="*/ 133351 h 593623"/>
              <a:gd name="connsiteX7" fmla="*/ 1026682 w 1405301"/>
              <a:gd name="connsiteY7" fmla="*/ 142875 h 593623"/>
              <a:gd name="connsiteX8" fmla="*/ 957626 w 1405301"/>
              <a:gd name="connsiteY8" fmla="*/ 147638 h 593623"/>
              <a:gd name="connsiteX9" fmla="*/ 886189 w 1405301"/>
              <a:gd name="connsiteY9" fmla="*/ 152400 h 593623"/>
              <a:gd name="connsiteX10" fmla="*/ 814751 w 1405301"/>
              <a:gd name="connsiteY10" fmla="*/ 154781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00501 w 1405301"/>
              <a:gd name="connsiteY6" fmla="*/ 133351 h 593623"/>
              <a:gd name="connsiteX7" fmla="*/ 1026682 w 1405301"/>
              <a:gd name="connsiteY7" fmla="*/ 142875 h 593623"/>
              <a:gd name="connsiteX8" fmla="*/ 957626 w 1405301"/>
              <a:gd name="connsiteY8" fmla="*/ 147638 h 593623"/>
              <a:gd name="connsiteX9" fmla="*/ 886189 w 1405301"/>
              <a:gd name="connsiteY9" fmla="*/ 152400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00501 w 1405301"/>
              <a:gd name="connsiteY6" fmla="*/ 133351 h 593623"/>
              <a:gd name="connsiteX7" fmla="*/ 1026682 w 1405301"/>
              <a:gd name="connsiteY7" fmla="*/ 142875 h 593623"/>
              <a:gd name="connsiteX8" fmla="*/ 957626 w 1405301"/>
              <a:gd name="connsiteY8" fmla="*/ 147638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00501 w 1405301"/>
              <a:gd name="connsiteY6" fmla="*/ 133351 h 593623"/>
              <a:gd name="connsiteX7" fmla="*/ 1026682 w 1405301"/>
              <a:gd name="connsiteY7" fmla="*/ 142875 h 593623"/>
              <a:gd name="connsiteX8" fmla="*/ 970919 w 1405301"/>
              <a:gd name="connsiteY8" fmla="*/ 185000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00501 w 1405301"/>
              <a:gd name="connsiteY6" fmla="*/ 133351 h 593623"/>
              <a:gd name="connsiteX7" fmla="*/ 1044824 w 1405301"/>
              <a:gd name="connsiteY7" fmla="*/ 177392 h 593623"/>
              <a:gd name="connsiteX8" fmla="*/ 970919 w 1405301"/>
              <a:gd name="connsiteY8" fmla="*/ 185000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13795 w 1405301"/>
              <a:gd name="connsiteY6" fmla="*/ 170712 h 593623"/>
              <a:gd name="connsiteX7" fmla="*/ 1044824 w 1405301"/>
              <a:gd name="connsiteY7" fmla="*/ 177392 h 593623"/>
              <a:gd name="connsiteX8" fmla="*/ 970919 w 1405301"/>
              <a:gd name="connsiteY8" fmla="*/ 185000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69066 w 1405301"/>
              <a:gd name="connsiteY5" fmla="*/ 143040 h 593623"/>
              <a:gd name="connsiteX6" fmla="*/ 1113795 w 1405301"/>
              <a:gd name="connsiteY6" fmla="*/ 170712 h 593623"/>
              <a:gd name="connsiteX7" fmla="*/ 1044824 w 1405301"/>
              <a:gd name="connsiteY7" fmla="*/ 177392 h 593623"/>
              <a:gd name="connsiteX8" fmla="*/ 970919 w 1405301"/>
              <a:gd name="connsiteY8" fmla="*/ 185000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9149 w 1405301"/>
              <a:gd name="connsiteY4" fmla="*/ 127646 h 593623"/>
              <a:gd name="connsiteX5" fmla="*/ 1169066 w 1405301"/>
              <a:gd name="connsiteY5" fmla="*/ 143040 h 593623"/>
              <a:gd name="connsiteX6" fmla="*/ 1113795 w 1405301"/>
              <a:gd name="connsiteY6" fmla="*/ 170712 h 593623"/>
              <a:gd name="connsiteX7" fmla="*/ 1044824 w 1405301"/>
              <a:gd name="connsiteY7" fmla="*/ 177392 h 593623"/>
              <a:gd name="connsiteX8" fmla="*/ 970919 w 1405301"/>
              <a:gd name="connsiteY8" fmla="*/ 185000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6776 w 1405301"/>
              <a:gd name="connsiteY3" fmla="*/ 113253 h 593623"/>
              <a:gd name="connsiteX4" fmla="*/ 1219149 w 1405301"/>
              <a:gd name="connsiteY4" fmla="*/ 127646 h 593623"/>
              <a:gd name="connsiteX5" fmla="*/ 1169066 w 1405301"/>
              <a:gd name="connsiteY5" fmla="*/ 143040 h 593623"/>
              <a:gd name="connsiteX6" fmla="*/ 1113795 w 1405301"/>
              <a:gd name="connsiteY6" fmla="*/ 170712 h 593623"/>
              <a:gd name="connsiteX7" fmla="*/ 1044824 w 1405301"/>
              <a:gd name="connsiteY7" fmla="*/ 177392 h 593623"/>
              <a:gd name="connsiteX8" fmla="*/ 970919 w 1405301"/>
              <a:gd name="connsiteY8" fmla="*/ 185000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6776 w 1405301"/>
              <a:gd name="connsiteY3" fmla="*/ 113253 h 593623"/>
              <a:gd name="connsiteX4" fmla="*/ 1219149 w 1405301"/>
              <a:gd name="connsiteY4" fmla="*/ 127646 h 593623"/>
              <a:gd name="connsiteX5" fmla="*/ 1168816 w 1405301"/>
              <a:gd name="connsiteY5" fmla="*/ 152220 h 593623"/>
              <a:gd name="connsiteX6" fmla="*/ 1113795 w 1405301"/>
              <a:gd name="connsiteY6" fmla="*/ 170712 h 593623"/>
              <a:gd name="connsiteX7" fmla="*/ 1044824 w 1405301"/>
              <a:gd name="connsiteY7" fmla="*/ 177392 h 593623"/>
              <a:gd name="connsiteX8" fmla="*/ 970919 w 1405301"/>
              <a:gd name="connsiteY8" fmla="*/ 185000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6776 w 1405301"/>
              <a:gd name="connsiteY3" fmla="*/ 113253 h 593623"/>
              <a:gd name="connsiteX4" fmla="*/ 1216516 w 1405301"/>
              <a:gd name="connsiteY4" fmla="*/ 136718 h 593623"/>
              <a:gd name="connsiteX5" fmla="*/ 1168816 w 1405301"/>
              <a:gd name="connsiteY5" fmla="*/ 152220 h 593623"/>
              <a:gd name="connsiteX6" fmla="*/ 1113795 w 1405301"/>
              <a:gd name="connsiteY6" fmla="*/ 170712 h 593623"/>
              <a:gd name="connsiteX7" fmla="*/ 1044824 w 1405301"/>
              <a:gd name="connsiteY7" fmla="*/ 177392 h 593623"/>
              <a:gd name="connsiteX8" fmla="*/ 970919 w 1405301"/>
              <a:gd name="connsiteY8" fmla="*/ 185000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6776 w 1405301"/>
              <a:gd name="connsiteY3" fmla="*/ 113253 h 593623"/>
              <a:gd name="connsiteX4" fmla="*/ 1216516 w 1405301"/>
              <a:gd name="connsiteY4" fmla="*/ 136718 h 593623"/>
              <a:gd name="connsiteX5" fmla="*/ 1171031 w 1405301"/>
              <a:gd name="connsiteY5" fmla="*/ 158448 h 593623"/>
              <a:gd name="connsiteX6" fmla="*/ 1113795 w 1405301"/>
              <a:gd name="connsiteY6" fmla="*/ 170712 h 593623"/>
              <a:gd name="connsiteX7" fmla="*/ 1044824 w 1405301"/>
              <a:gd name="connsiteY7" fmla="*/ 177392 h 593623"/>
              <a:gd name="connsiteX8" fmla="*/ 970919 w 1405301"/>
              <a:gd name="connsiteY8" fmla="*/ 185000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6776 w 1405301"/>
              <a:gd name="connsiteY3" fmla="*/ 113253 h 593623"/>
              <a:gd name="connsiteX4" fmla="*/ 1216516 w 1405301"/>
              <a:gd name="connsiteY4" fmla="*/ 136718 h 593623"/>
              <a:gd name="connsiteX5" fmla="*/ 1171031 w 1405301"/>
              <a:gd name="connsiteY5" fmla="*/ 158448 h 593623"/>
              <a:gd name="connsiteX6" fmla="*/ 1113795 w 1405301"/>
              <a:gd name="connsiteY6" fmla="*/ 170712 h 593623"/>
              <a:gd name="connsiteX7" fmla="*/ 1044658 w 1405301"/>
              <a:gd name="connsiteY7" fmla="*/ 183513 h 593623"/>
              <a:gd name="connsiteX8" fmla="*/ 970919 w 1405301"/>
              <a:gd name="connsiteY8" fmla="*/ 185000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6776 w 1405301"/>
              <a:gd name="connsiteY3" fmla="*/ 113253 h 593623"/>
              <a:gd name="connsiteX4" fmla="*/ 1216516 w 1405301"/>
              <a:gd name="connsiteY4" fmla="*/ 136718 h 593623"/>
              <a:gd name="connsiteX5" fmla="*/ 1171031 w 1405301"/>
              <a:gd name="connsiteY5" fmla="*/ 158448 h 593623"/>
              <a:gd name="connsiteX6" fmla="*/ 1113795 w 1405301"/>
              <a:gd name="connsiteY6" fmla="*/ 170712 h 593623"/>
              <a:gd name="connsiteX7" fmla="*/ 1044658 w 1405301"/>
              <a:gd name="connsiteY7" fmla="*/ 183513 h 593623"/>
              <a:gd name="connsiteX8" fmla="*/ 970752 w 1405301"/>
              <a:gd name="connsiteY8" fmla="*/ 191121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6776 w 1405301"/>
              <a:gd name="connsiteY3" fmla="*/ 113253 h 593623"/>
              <a:gd name="connsiteX4" fmla="*/ 1221281 w 1405301"/>
              <a:gd name="connsiteY4" fmla="*/ 136932 h 593623"/>
              <a:gd name="connsiteX5" fmla="*/ 1171031 w 1405301"/>
              <a:gd name="connsiteY5" fmla="*/ 158448 h 593623"/>
              <a:gd name="connsiteX6" fmla="*/ 1113795 w 1405301"/>
              <a:gd name="connsiteY6" fmla="*/ 170712 h 593623"/>
              <a:gd name="connsiteX7" fmla="*/ 1044658 w 1405301"/>
              <a:gd name="connsiteY7" fmla="*/ 183513 h 593623"/>
              <a:gd name="connsiteX8" fmla="*/ 970752 w 1405301"/>
              <a:gd name="connsiteY8" fmla="*/ 191121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281 w 1405301"/>
              <a:gd name="connsiteY4" fmla="*/ 136932 h 593623"/>
              <a:gd name="connsiteX5" fmla="*/ 1171031 w 1405301"/>
              <a:gd name="connsiteY5" fmla="*/ 158448 h 593623"/>
              <a:gd name="connsiteX6" fmla="*/ 1113795 w 1405301"/>
              <a:gd name="connsiteY6" fmla="*/ 170712 h 593623"/>
              <a:gd name="connsiteX7" fmla="*/ 1044658 w 1405301"/>
              <a:gd name="connsiteY7" fmla="*/ 183513 h 593623"/>
              <a:gd name="connsiteX8" fmla="*/ 970752 w 1405301"/>
              <a:gd name="connsiteY8" fmla="*/ 191121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281 w 1405301"/>
              <a:gd name="connsiteY4" fmla="*/ 136932 h 593623"/>
              <a:gd name="connsiteX5" fmla="*/ 1171031 w 1405301"/>
              <a:gd name="connsiteY5" fmla="*/ 158448 h 593623"/>
              <a:gd name="connsiteX6" fmla="*/ 1113795 w 1405301"/>
              <a:gd name="connsiteY6" fmla="*/ 170712 h 593623"/>
              <a:gd name="connsiteX7" fmla="*/ 1044658 w 1405301"/>
              <a:gd name="connsiteY7" fmla="*/ 183513 h 593623"/>
              <a:gd name="connsiteX8" fmla="*/ 970752 w 1405301"/>
              <a:gd name="connsiteY8" fmla="*/ 191121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3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281 w 1405301"/>
              <a:gd name="connsiteY4" fmla="*/ 136932 h 593623"/>
              <a:gd name="connsiteX5" fmla="*/ 1171031 w 1405301"/>
              <a:gd name="connsiteY5" fmla="*/ 158448 h 593623"/>
              <a:gd name="connsiteX6" fmla="*/ 1113795 w 1405301"/>
              <a:gd name="connsiteY6" fmla="*/ 170712 h 593623"/>
              <a:gd name="connsiteX7" fmla="*/ 1044658 w 1405301"/>
              <a:gd name="connsiteY7" fmla="*/ 183513 h 593623"/>
              <a:gd name="connsiteX8" fmla="*/ 970752 w 1405301"/>
              <a:gd name="connsiteY8" fmla="*/ 191121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281 w 1405301"/>
              <a:gd name="connsiteY4" fmla="*/ 136932 h 593623"/>
              <a:gd name="connsiteX5" fmla="*/ 1171031 w 1405301"/>
              <a:gd name="connsiteY5" fmla="*/ 158448 h 593623"/>
              <a:gd name="connsiteX6" fmla="*/ 1113795 w 1405301"/>
              <a:gd name="connsiteY6" fmla="*/ 170712 h 593623"/>
              <a:gd name="connsiteX7" fmla="*/ 1044658 w 1405301"/>
              <a:gd name="connsiteY7" fmla="*/ 183513 h 593623"/>
              <a:gd name="connsiteX8" fmla="*/ 970752 w 1405301"/>
              <a:gd name="connsiteY8" fmla="*/ 191121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281 w 1405301"/>
              <a:gd name="connsiteY4" fmla="*/ 136932 h 593623"/>
              <a:gd name="connsiteX5" fmla="*/ 1171031 w 1405301"/>
              <a:gd name="connsiteY5" fmla="*/ 158448 h 593623"/>
              <a:gd name="connsiteX6" fmla="*/ 1113795 w 1405301"/>
              <a:gd name="connsiteY6" fmla="*/ 170712 h 593623"/>
              <a:gd name="connsiteX7" fmla="*/ 1044658 w 1405301"/>
              <a:gd name="connsiteY7" fmla="*/ 183513 h 593623"/>
              <a:gd name="connsiteX8" fmla="*/ 970752 w 1405301"/>
              <a:gd name="connsiteY8" fmla="*/ 191121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281 w 1405301"/>
              <a:gd name="connsiteY4" fmla="*/ 136932 h 593623"/>
              <a:gd name="connsiteX5" fmla="*/ 1171031 w 1405301"/>
              <a:gd name="connsiteY5" fmla="*/ 158448 h 593623"/>
              <a:gd name="connsiteX6" fmla="*/ 1113795 w 1405301"/>
              <a:gd name="connsiteY6" fmla="*/ 170712 h 593623"/>
              <a:gd name="connsiteX7" fmla="*/ 1044658 w 1405301"/>
              <a:gd name="connsiteY7" fmla="*/ 183513 h 593623"/>
              <a:gd name="connsiteX8" fmla="*/ 970752 w 1405301"/>
              <a:gd name="connsiteY8" fmla="*/ 191121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9728 w 1405301"/>
              <a:gd name="connsiteY28" fmla="*/ 553595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281 w 1405301"/>
              <a:gd name="connsiteY4" fmla="*/ 136932 h 593623"/>
              <a:gd name="connsiteX5" fmla="*/ 1171031 w 1405301"/>
              <a:gd name="connsiteY5" fmla="*/ 158448 h 593623"/>
              <a:gd name="connsiteX6" fmla="*/ 1113795 w 1405301"/>
              <a:gd name="connsiteY6" fmla="*/ 170712 h 593623"/>
              <a:gd name="connsiteX7" fmla="*/ 1044658 w 1405301"/>
              <a:gd name="connsiteY7" fmla="*/ 183513 h 593623"/>
              <a:gd name="connsiteX8" fmla="*/ 970752 w 1405301"/>
              <a:gd name="connsiteY8" fmla="*/ 191121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9728 w 1405301"/>
              <a:gd name="connsiteY28" fmla="*/ 553595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281 w 1405301"/>
              <a:gd name="connsiteY4" fmla="*/ 136932 h 593623"/>
              <a:gd name="connsiteX5" fmla="*/ 1171031 w 1405301"/>
              <a:gd name="connsiteY5" fmla="*/ 158448 h 593623"/>
              <a:gd name="connsiteX6" fmla="*/ 1113795 w 1405301"/>
              <a:gd name="connsiteY6" fmla="*/ 170712 h 593623"/>
              <a:gd name="connsiteX7" fmla="*/ 1044658 w 1405301"/>
              <a:gd name="connsiteY7" fmla="*/ 183513 h 593623"/>
              <a:gd name="connsiteX8" fmla="*/ 965820 w 1405301"/>
              <a:gd name="connsiteY8" fmla="*/ 197028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9728 w 1405301"/>
              <a:gd name="connsiteY28" fmla="*/ 553595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281 w 1405301"/>
              <a:gd name="connsiteY4" fmla="*/ 136932 h 593623"/>
              <a:gd name="connsiteX5" fmla="*/ 1171031 w 1405301"/>
              <a:gd name="connsiteY5" fmla="*/ 158448 h 593623"/>
              <a:gd name="connsiteX6" fmla="*/ 1113795 w 1405301"/>
              <a:gd name="connsiteY6" fmla="*/ 170712 h 593623"/>
              <a:gd name="connsiteX7" fmla="*/ 1037262 w 1405301"/>
              <a:gd name="connsiteY7" fmla="*/ 192375 h 593623"/>
              <a:gd name="connsiteX8" fmla="*/ 965820 w 1405301"/>
              <a:gd name="connsiteY8" fmla="*/ 197028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9728 w 1405301"/>
              <a:gd name="connsiteY28" fmla="*/ 553595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281 w 1405301"/>
              <a:gd name="connsiteY4" fmla="*/ 136932 h 593623"/>
              <a:gd name="connsiteX5" fmla="*/ 1171031 w 1405301"/>
              <a:gd name="connsiteY5" fmla="*/ 158448 h 593623"/>
              <a:gd name="connsiteX6" fmla="*/ 1113628 w 1405301"/>
              <a:gd name="connsiteY6" fmla="*/ 176832 h 593623"/>
              <a:gd name="connsiteX7" fmla="*/ 1037262 w 1405301"/>
              <a:gd name="connsiteY7" fmla="*/ 192375 h 593623"/>
              <a:gd name="connsiteX8" fmla="*/ 965820 w 1405301"/>
              <a:gd name="connsiteY8" fmla="*/ 197028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9728 w 1405301"/>
              <a:gd name="connsiteY28" fmla="*/ 553595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281 w 1405301"/>
              <a:gd name="connsiteY4" fmla="*/ 136932 h 593623"/>
              <a:gd name="connsiteX5" fmla="*/ 1171031 w 1405301"/>
              <a:gd name="connsiteY5" fmla="*/ 158448 h 593623"/>
              <a:gd name="connsiteX6" fmla="*/ 1113628 w 1405301"/>
              <a:gd name="connsiteY6" fmla="*/ 176832 h 593623"/>
              <a:gd name="connsiteX7" fmla="*/ 1037262 w 1405301"/>
              <a:gd name="connsiteY7" fmla="*/ 192375 h 593623"/>
              <a:gd name="connsiteX8" fmla="*/ 965820 w 1405301"/>
              <a:gd name="connsiteY8" fmla="*/ 197028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7263 w 1405301"/>
              <a:gd name="connsiteY28" fmla="*/ 556549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281 w 1405301"/>
              <a:gd name="connsiteY4" fmla="*/ 136932 h 593623"/>
              <a:gd name="connsiteX5" fmla="*/ 1171031 w 1405301"/>
              <a:gd name="connsiteY5" fmla="*/ 158448 h 593623"/>
              <a:gd name="connsiteX6" fmla="*/ 1113628 w 1405301"/>
              <a:gd name="connsiteY6" fmla="*/ 176832 h 593623"/>
              <a:gd name="connsiteX7" fmla="*/ 1044575 w 1405301"/>
              <a:gd name="connsiteY7" fmla="*/ 186575 h 593623"/>
              <a:gd name="connsiteX8" fmla="*/ 965820 w 1405301"/>
              <a:gd name="connsiteY8" fmla="*/ 197028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7263 w 1405301"/>
              <a:gd name="connsiteY28" fmla="*/ 556549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281 w 1405301"/>
              <a:gd name="connsiteY4" fmla="*/ 136932 h 593623"/>
              <a:gd name="connsiteX5" fmla="*/ 1171031 w 1405301"/>
              <a:gd name="connsiteY5" fmla="*/ 158448 h 593623"/>
              <a:gd name="connsiteX6" fmla="*/ 1116260 w 1405301"/>
              <a:gd name="connsiteY6" fmla="*/ 167759 h 593623"/>
              <a:gd name="connsiteX7" fmla="*/ 1044575 w 1405301"/>
              <a:gd name="connsiteY7" fmla="*/ 186575 h 593623"/>
              <a:gd name="connsiteX8" fmla="*/ 965820 w 1405301"/>
              <a:gd name="connsiteY8" fmla="*/ 197028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7263 w 1405301"/>
              <a:gd name="connsiteY28" fmla="*/ 556549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281 w 1405301"/>
              <a:gd name="connsiteY4" fmla="*/ 136932 h 593623"/>
              <a:gd name="connsiteX5" fmla="*/ 1171198 w 1405301"/>
              <a:gd name="connsiteY5" fmla="*/ 152329 h 593623"/>
              <a:gd name="connsiteX6" fmla="*/ 1116260 w 1405301"/>
              <a:gd name="connsiteY6" fmla="*/ 167759 h 593623"/>
              <a:gd name="connsiteX7" fmla="*/ 1044575 w 1405301"/>
              <a:gd name="connsiteY7" fmla="*/ 186575 h 593623"/>
              <a:gd name="connsiteX8" fmla="*/ 965820 w 1405301"/>
              <a:gd name="connsiteY8" fmla="*/ 197028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7263 w 1405301"/>
              <a:gd name="connsiteY28" fmla="*/ 556549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447 w 1405301"/>
              <a:gd name="connsiteY4" fmla="*/ 130811 h 593623"/>
              <a:gd name="connsiteX5" fmla="*/ 1171198 w 1405301"/>
              <a:gd name="connsiteY5" fmla="*/ 152329 h 593623"/>
              <a:gd name="connsiteX6" fmla="*/ 1116260 w 1405301"/>
              <a:gd name="connsiteY6" fmla="*/ 167759 h 593623"/>
              <a:gd name="connsiteX7" fmla="*/ 1044575 w 1405301"/>
              <a:gd name="connsiteY7" fmla="*/ 186575 h 593623"/>
              <a:gd name="connsiteX8" fmla="*/ 965820 w 1405301"/>
              <a:gd name="connsiteY8" fmla="*/ 197028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7263 w 1405301"/>
              <a:gd name="connsiteY28" fmla="*/ 556549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447 w 1405301"/>
              <a:gd name="connsiteY4" fmla="*/ 130811 h 593623"/>
              <a:gd name="connsiteX5" fmla="*/ 1171198 w 1405301"/>
              <a:gd name="connsiteY5" fmla="*/ 152329 h 593623"/>
              <a:gd name="connsiteX6" fmla="*/ 1116260 w 1405301"/>
              <a:gd name="connsiteY6" fmla="*/ 167759 h 593623"/>
              <a:gd name="connsiteX7" fmla="*/ 1047291 w 1405301"/>
              <a:gd name="connsiteY7" fmla="*/ 174441 h 593623"/>
              <a:gd name="connsiteX8" fmla="*/ 965820 w 1405301"/>
              <a:gd name="connsiteY8" fmla="*/ 197028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7263 w 1405301"/>
              <a:gd name="connsiteY28" fmla="*/ 556549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447 w 1405301"/>
              <a:gd name="connsiteY4" fmla="*/ 130811 h 593623"/>
              <a:gd name="connsiteX5" fmla="*/ 1171198 w 1405301"/>
              <a:gd name="connsiteY5" fmla="*/ 152329 h 593623"/>
              <a:gd name="connsiteX6" fmla="*/ 1116260 w 1405301"/>
              <a:gd name="connsiteY6" fmla="*/ 167759 h 593623"/>
              <a:gd name="connsiteX7" fmla="*/ 1047291 w 1405301"/>
              <a:gd name="connsiteY7" fmla="*/ 174441 h 593623"/>
              <a:gd name="connsiteX8" fmla="*/ 963687 w 1405301"/>
              <a:gd name="connsiteY8" fmla="*/ 187740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7263 w 1405301"/>
              <a:gd name="connsiteY28" fmla="*/ 556549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447 w 1405301"/>
              <a:gd name="connsiteY4" fmla="*/ 130811 h 593623"/>
              <a:gd name="connsiteX5" fmla="*/ 1171198 w 1405301"/>
              <a:gd name="connsiteY5" fmla="*/ 152329 h 593623"/>
              <a:gd name="connsiteX6" fmla="*/ 1123655 w 1405301"/>
              <a:gd name="connsiteY6" fmla="*/ 158899 h 593623"/>
              <a:gd name="connsiteX7" fmla="*/ 1047291 w 1405301"/>
              <a:gd name="connsiteY7" fmla="*/ 174441 h 593623"/>
              <a:gd name="connsiteX8" fmla="*/ 963687 w 1405301"/>
              <a:gd name="connsiteY8" fmla="*/ 187740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7263 w 1405301"/>
              <a:gd name="connsiteY28" fmla="*/ 556549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7025 w 1405301"/>
              <a:gd name="connsiteY3" fmla="*/ 104073 h 593623"/>
              <a:gd name="connsiteX4" fmla="*/ 1221447 w 1405301"/>
              <a:gd name="connsiteY4" fmla="*/ 130811 h 593623"/>
              <a:gd name="connsiteX5" fmla="*/ 1171198 w 1405301"/>
              <a:gd name="connsiteY5" fmla="*/ 152329 h 593623"/>
              <a:gd name="connsiteX6" fmla="*/ 1123655 w 1405301"/>
              <a:gd name="connsiteY6" fmla="*/ 158899 h 593623"/>
              <a:gd name="connsiteX7" fmla="*/ 1047291 w 1405301"/>
              <a:gd name="connsiteY7" fmla="*/ 174441 h 593623"/>
              <a:gd name="connsiteX8" fmla="*/ 963687 w 1405301"/>
              <a:gd name="connsiteY8" fmla="*/ 187740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7263 w 1405301"/>
              <a:gd name="connsiteY28" fmla="*/ 556549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7025 w 1405301"/>
              <a:gd name="connsiteY3" fmla="*/ 104073 h 593623"/>
              <a:gd name="connsiteX4" fmla="*/ 1221447 w 1405301"/>
              <a:gd name="connsiteY4" fmla="*/ 130811 h 593623"/>
              <a:gd name="connsiteX5" fmla="*/ 1176211 w 1405301"/>
              <a:gd name="connsiteY5" fmla="*/ 143361 h 593623"/>
              <a:gd name="connsiteX6" fmla="*/ 1123655 w 1405301"/>
              <a:gd name="connsiteY6" fmla="*/ 158899 h 593623"/>
              <a:gd name="connsiteX7" fmla="*/ 1047291 w 1405301"/>
              <a:gd name="connsiteY7" fmla="*/ 174441 h 593623"/>
              <a:gd name="connsiteX8" fmla="*/ 963687 w 1405301"/>
              <a:gd name="connsiteY8" fmla="*/ 187740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7263 w 1405301"/>
              <a:gd name="connsiteY28" fmla="*/ 556549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4476 w 1405301"/>
              <a:gd name="connsiteY3" fmla="*/ 110087 h 593623"/>
              <a:gd name="connsiteX4" fmla="*/ 1221447 w 1405301"/>
              <a:gd name="connsiteY4" fmla="*/ 130811 h 593623"/>
              <a:gd name="connsiteX5" fmla="*/ 1176211 w 1405301"/>
              <a:gd name="connsiteY5" fmla="*/ 143361 h 593623"/>
              <a:gd name="connsiteX6" fmla="*/ 1123655 w 1405301"/>
              <a:gd name="connsiteY6" fmla="*/ 158899 h 593623"/>
              <a:gd name="connsiteX7" fmla="*/ 1047291 w 1405301"/>
              <a:gd name="connsiteY7" fmla="*/ 174441 h 593623"/>
              <a:gd name="connsiteX8" fmla="*/ 963687 w 1405301"/>
              <a:gd name="connsiteY8" fmla="*/ 187740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7263 w 1405301"/>
              <a:gd name="connsiteY28" fmla="*/ 556549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4476 w 1405301"/>
              <a:gd name="connsiteY3" fmla="*/ 110087 h 593623"/>
              <a:gd name="connsiteX4" fmla="*/ 1221447 w 1405301"/>
              <a:gd name="connsiteY4" fmla="*/ 130811 h 593623"/>
              <a:gd name="connsiteX5" fmla="*/ 1176211 w 1405301"/>
              <a:gd name="connsiteY5" fmla="*/ 143361 h 593623"/>
              <a:gd name="connsiteX6" fmla="*/ 1123655 w 1405301"/>
              <a:gd name="connsiteY6" fmla="*/ 158899 h 593623"/>
              <a:gd name="connsiteX7" fmla="*/ 1047291 w 1405301"/>
              <a:gd name="connsiteY7" fmla="*/ 174441 h 593623"/>
              <a:gd name="connsiteX8" fmla="*/ 963687 w 1405301"/>
              <a:gd name="connsiteY8" fmla="*/ 187740 h 593623"/>
              <a:gd name="connsiteX9" fmla="*/ 885107 w 1405301"/>
              <a:gd name="connsiteY9" fmla="*/ 192183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7263 w 1405301"/>
              <a:gd name="connsiteY28" fmla="*/ 556549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4476 w 1405301"/>
              <a:gd name="connsiteY3" fmla="*/ 110087 h 593623"/>
              <a:gd name="connsiteX4" fmla="*/ 1221447 w 1405301"/>
              <a:gd name="connsiteY4" fmla="*/ 130811 h 593623"/>
              <a:gd name="connsiteX5" fmla="*/ 1176211 w 1405301"/>
              <a:gd name="connsiteY5" fmla="*/ 143361 h 593623"/>
              <a:gd name="connsiteX6" fmla="*/ 1123655 w 1405301"/>
              <a:gd name="connsiteY6" fmla="*/ 158899 h 593623"/>
              <a:gd name="connsiteX7" fmla="*/ 1047291 w 1405301"/>
              <a:gd name="connsiteY7" fmla="*/ 174441 h 593623"/>
              <a:gd name="connsiteX8" fmla="*/ 963687 w 1405301"/>
              <a:gd name="connsiteY8" fmla="*/ 187740 h 593623"/>
              <a:gd name="connsiteX9" fmla="*/ 885107 w 1405301"/>
              <a:gd name="connsiteY9" fmla="*/ 192183 h 593623"/>
              <a:gd name="connsiteX10" fmla="*/ 818350 w 1405301"/>
              <a:gd name="connsiteY10" fmla="*/ 197836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7263 w 1405301"/>
              <a:gd name="connsiteY28" fmla="*/ 556549 h 593623"/>
              <a:gd name="connsiteX29" fmla="*/ 76146 w 1405301"/>
              <a:gd name="connsiteY29" fmla="*/ 593623 h 59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05301" h="593623">
                <a:moveTo>
                  <a:pt x="1405301" y="0"/>
                </a:moveTo>
                <a:cubicBezTo>
                  <a:pt x="1382679" y="23217"/>
                  <a:pt x="1359688" y="40599"/>
                  <a:pt x="1343389" y="54769"/>
                </a:cubicBezTo>
                <a:cubicBezTo>
                  <a:pt x="1327090" y="68939"/>
                  <a:pt x="1320658" y="75800"/>
                  <a:pt x="1307506" y="85020"/>
                </a:cubicBezTo>
                <a:cubicBezTo>
                  <a:pt x="1294354" y="94240"/>
                  <a:pt x="1278819" y="102455"/>
                  <a:pt x="1264476" y="110087"/>
                </a:cubicBezTo>
                <a:cubicBezTo>
                  <a:pt x="1250133" y="117719"/>
                  <a:pt x="1236158" y="125265"/>
                  <a:pt x="1221447" y="130811"/>
                </a:cubicBezTo>
                <a:cubicBezTo>
                  <a:pt x="1206736" y="136357"/>
                  <a:pt x="1192510" y="138680"/>
                  <a:pt x="1176211" y="143361"/>
                </a:cubicBezTo>
                <a:cubicBezTo>
                  <a:pt x="1159912" y="148042"/>
                  <a:pt x="1145142" y="153719"/>
                  <a:pt x="1123655" y="158899"/>
                </a:cubicBezTo>
                <a:cubicBezTo>
                  <a:pt x="1102168" y="164079"/>
                  <a:pt x="1073952" y="169634"/>
                  <a:pt x="1047291" y="174441"/>
                </a:cubicBezTo>
                <a:cubicBezTo>
                  <a:pt x="1020630" y="179248"/>
                  <a:pt x="990718" y="184783"/>
                  <a:pt x="963687" y="187740"/>
                </a:cubicBezTo>
                <a:cubicBezTo>
                  <a:pt x="936656" y="190697"/>
                  <a:pt x="909330" y="190500"/>
                  <a:pt x="885107" y="192183"/>
                </a:cubicBezTo>
                <a:cubicBezTo>
                  <a:pt x="860884" y="193866"/>
                  <a:pt x="852878" y="197422"/>
                  <a:pt x="818350" y="197836"/>
                </a:cubicBezTo>
                <a:cubicBezTo>
                  <a:pt x="783822" y="198250"/>
                  <a:pt x="714015" y="196216"/>
                  <a:pt x="677941" y="194669"/>
                </a:cubicBezTo>
                <a:cubicBezTo>
                  <a:pt x="641867" y="193122"/>
                  <a:pt x="625676" y="190768"/>
                  <a:pt x="601906" y="188551"/>
                </a:cubicBezTo>
                <a:cubicBezTo>
                  <a:pt x="578136" y="186334"/>
                  <a:pt x="557104" y="183622"/>
                  <a:pt x="535318" y="181369"/>
                </a:cubicBezTo>
                <a:cubicBezTo>
                  <a:pt x="513532" y="179116"/>
                  <a:pt x="496152" y="177033"/>
                  <a:pt x="471190" y="175035"/>
                </a:cubicBezTo>
                <a:cubicBezTo>
                  <a:pt x="446228" y="173037"/>
                  <a:pt x="410506" y="170909"/>
                  <a:pt x="385544" y="169379"/>
                </a:cubicBezTo>
                <a:cubicBezTo>
                  <a:pt x="360583" y="167849"/>
                  <a:pt x="344015" y="166132"/>
                  <a:pt x="321421" y="165853"/>
                </a:cubicBezTo>
                <a:cubicBezTo>
                  <a:pt x="298827" y="165574"/>
                  <a:pt x="274571" y="166987"/>
                  <a:pt x="249979" y="167703"/>
                </a:cubicBezTo>
                <a:cubicBezTo>
                  <a:pt x="225387" y="168419"/>
                  <a:pt x="195652" y="168869"/>
                  <a:pt x="173866" y="170152"/>
                </a:cubicBezTo>
                <a:cubicBezTo>
                  <a:pt x="152080" y="171435"/>
                  <a:pt x="137066" y="171218"/>
                  <a:pt x="119262" y="175403"/>
                </a:cubicBezTo>
                <a:cubicBezTo>
                  <a:pt x="101458" y="179588"/>
                  <a:pt x="80833" y="186909"/>
                  <a:pt x="67039" y="195263"/>
                </a:cubicBezTo>
                <a:cubicBezTo>
                  <a:pt x="53245" y="203617"/>
                  <a:pt x="46025" y="212032"/>
                  <a:pt x="36500" y="225526"/>
                </a:cubicBezTo>
                <a:cubicBezTo>
                  <a:pt x="26975" y="239020"/>
                  <a:pt x="15912" y="258250"/>
                  <a:pt x="9889" y="276225"/>
                </a:cubicBezTo>
                <a:cubicBezTo>
                  <a:pt x="3866" y="294200"/>
                  <a:pt x="1554" y="317500"/>
                  <a:pt x="363" y="333375"/>
                </a:cubicBezTo>
                <a:cubicBezTo>
                  <a:pt x="-828" y="349250"/>
                  <a:pt x="1157" y="357188"/>
                  <a:pt x="2745" y="371475"/>
                </a:cubicBezTo>
                <a:cubicBezTo>
                  <a:pt x="4333" y="385762"/>
                  <a:pt x="6317" y="402828"/>
                  <a:pt x="9889" y="419100"/>
                </a:cubicBezTo>
                <a:cubicBezTo>
                  <a:pt x="13461" y="435372"/>
                  <a:pt x="19004" y="452983"/>
                  <a:pt x="24177" y="469106"/>
                </a:cubicBezTo>
                <a:cubicBezTo>
                  <a:pt x="29350" y="485229"/>
                  <a:pt x="35411" y="501263"/>
                  <a:pt x="40925" y="515837"/>
                </a:cubicBezTo>
                <a:cubicBezTo>
                  <a:pt x="46439" y="530411"/>
                  <a:pt x="51393" y="543585"/>
                  <a:pt x="57263" y="556549"/>
                </a:cubicBezTo>
                <a:cubicBezTo>
                  <a:pt x="63133" y="569513"/>
                  <a:pt x="72177" y="588464"/>
                  <a:pt x="76146" y="593623"/>
                </a:cubicBezTo>
              </a:path>
            </a:pathLst>
          </a:cu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83991" name="组合 54"/>
          <p:cNvGrpSpPr>
            <a:grpSpLocks/>
          </p:cNvGrpSpPr>
          <p:nvPr/>
        </p:nvGrpSpPr>
        <p:grpSpPr bwMode="auto">
          <a:xfrm>
            <a:off x="9845675" y="2003425"/>
            <a:ext cx="1123950" cy="800100"/>
            <a:chOff x="6123194" y="2037604"/>
            <a:chExt cx="1124934" cy="801046"/>
          </a:xfrm>
        </p:grpSpPr>
        <p:sp>
          <p:nvSpPr>
            <p:cNvPr id="56" name="任意多边形 55"/>
            <p:cNvSpPr/>
            <p:nvPr/>
          </p:nvSpPr>
          <p:spPr>
            <a:xfrm>
              <a:off x="6229650" y="2037604"/>
              <a:ext cx="994645" cy="341717"/>
            </a:xfrm>
            <a:custGeom>
              <a:avLst/>
              <a:gdLst>
                <a:gd name="connsiteX0" fmla="*/ 321147 w 995041"/>
                <a:gd name="connsiteY0" fmla="*/ 363 h 342241"/>
                <a:gd name="connsiteX1" fmla="*/ 416397 w 995041"/>
                <a:gd name="connsiteY1" fmla="*/ 2744 h 342241"/>
                <a:gd name="connsiteX2" fmla="*/ 530697 w 995041"/>
                <a:gd name="connsiteY2" fmla="*/ 9888 h 342241"/>
                <a:gd name="connsiteX3" fmla="*/ 630710 w 995041"/>
                <a:gd name="connsiteY3" fmla="*/ 19413 h 342241"/>
                <a:gd name="connsiteX4" fmla="*/ 728341 w 995041"/>
                <a:gd name="connsiteY4" fmla="*/ 36082 h 342241"/>
                <a:gd name="connsiteX5" fmla="*/ 825972 w 995041"/>
                <a:gd name="connsiteY5" fmla="*/ 62275 h 342241"/>
                <a:gd name="connsiteX6" fmla="*/ 890266 w 995041"/>
                <a:gd name="connsiteY6" fmla="*/ 95613 h 342241"/>
                <a:gd name="connsiteX7" fmla="*/ 940272 w 995041"/>
                <a:gd name="connsiteY7" fmla="*/ 145619 h 342241"/>
                <a:gd name="connsiteX8" fmla="*/ 971229 w 995041"/>
                <a:gd name="connsiteY8" fmla="*/ 186100 h 342241"/>
                <a:gd name="connsiteX9" fmla="*/ 985516 w 995041"/>
                <a:gd name="connsiteY9" fmla="*/ 212294 h 342241"/>
                <a:gd name="connsiteX10" fmla="*/ 995041 w 995041"/>
                <a:gd name="connsiteY10" fmla="*/ 231344 h 342241"/>
                <a:gd name="connsiteX11" fmla="*/ 985516 w 995041"/>
                <a:gd name="connsiteY11" fmla="*/ 248013 h 342241"/>
                <a:gd name="connsiteX12" fmla="*/ 954560 w 995041"/>
                <a:gd name="connsiteY12" fmla="*/ 262300 h 342241"/>
                <a:gd name="connsiteX13" fmla="*/ 914079 w 995041"/>
                <a:gd name="connsiteY13" fmla="*/ 262300 h 342241"/>
                <a:gd name="connsiteX14" fmla="*/ 883122 w 995041"/>
                <a:gd name="connsiteY14" fmla="*/ 262300 h 342241"/>
                <a:gd name="connsiteX15" fmla="*/ 852166 w 995041"/>
                <a:gd name="connsiteY15" fmla="*/ 257538 h 342241"/>
                <a:gd name="connsiteX16" fmla="*/ 823591 w 995041"/>
                <a:gd name="connsiteY16" fmla="*/ 243250 h 342241"/>
                <a:gd name="connsiteX17" fmla="*/ 804541 w 995041"/>
                <a:gd name="connsiteY17" fmla="*/ 224200 h 342241"/>
                <a:gd name="connsiteX18" fmla="*/ 787872 w 995041"/>
                <a:gd name="connsiteY18" fmla="*/ 207532 h 342241"/>
                <a:gd name="connsiteX19" fmla="*/ 756916 w 995041"/>
                <a:gd name="connsiteY19" fmla="*/ 205151 h 342241"/>
                <a:gd name="connsiteX20" fmla="*/ 728341 w 995041"/>
                <a:gd name="connsiteY20" fmla="*/ 207532 h 342241"/>
                <a:gd name="connsiteX21" fmla="*/ 690241 w 995041"/>
                <a:gd name="connsiteY21" fmla="*/ 212295 h 342241"/>
                <a:gd name="connsiteX22" fmla="*/ 664047 w 995041"/>
                <a:gd name="connsiteY22" fmla="*/ 228963 h 342241"/>
                <a:gd name="connsiteX23" fmla="*/ 644997 w 995041"/>
                <a:gd name="connsiteY23" fmla="*/ 250394 h 342241"/>
                <a:gd name="connsiteX24" fmla="*/ 633091 w 995041"/>
                <a:gd name="connsiteY24" fmla="*/ 276588 h 342241"/>
                <a:gd name="connsiteX25" fmla="*/ 628329 w 995041"/>
                <a:gd name="connsiteY25" fmla="*/ 328975 h 342241"/>
                <a:gd name="connsiteX26" fmla="*/ 628961 w 995041"/>
                <a:gd name="connsiteY26" fmla="*/ 340971 h 342241"/>
                <a:gd name="connsiteX27" fmla="*/ 395495 w 995041"/>
                <a:gd name="connsiteY27" fmla="*/ 333738 h 342241"/>
                <a:gd name="connsiteX28" fmla="*/ 119204 w 995041"/>
                <a:gd name="connsiteY28" fmla="*/ 339678 h 342241"/>
                <a:gd name="connsiteX29" fmla="*/ 0 w 995041"/>
                <a:gd name="connsiteY29" fmla="*/ 342241 h 342241"/>
                <a:gd name="connsiteX30" fmla="*/ 773 w 995041"/>
                <a:gd name="connsiteY30" fmla="*/ 316771 h 342241"/>
                <a:gd name="connsiteX31" fmla="*/ 2060 w 995041"/>
                <a:gd name="connsiteY31" fmla="*/ 278969 h 342241"/>
                <a:gd name="connsiteX32" fmla="*/ 6822 w 995041"/>
                <a:gd name="connsiteY32" fmla="*/ 209913 h 342241"/>
                <a:gd name="connsiteX33" fmla="*/ 23491 w 995041"/>
                <a:gd name="connsiteY33" fmla="*/ 150382 h 342241"/>
                <a:gd name="connsiteX34" fmla="*/ 63972 w 995041"/>
                <a:gd name="connsiteY34" fmla="*/ 88469 h 342241"/>
                <a:gd name="connsiteX35" fmla="*/ 128266 w 995041"/>
                <a:gd name="connsiteY35" fmla="*/ 40844 h 342241"/>
                <a:gd name="connsiteX36" fmla="*/ 221135 w 995041"/>
                <a:gd name="connsiteY36" fmla="*/ 9888 h 342241"/>
                <a:gd name="connsiteX37" fmla="*/ 321147 w 995041"/>
                <a:gd name="connsiteY37" fmla="*/ 363 h 342241"/>
                <a:gd name="connsiteX0" fmla="*/ 321147 w 995041"/>
                <a:gd name="connsiteY0" fmla="*/ 363 h 342241"/>
                <a:gd name="connsiteX1" fmla="*/ 416397 w 995041"/>
                <a:gd name="connsiteY1" fmla="*/ 2744 h 342241"/>
                <a:gd name="connsiteX2" fmla="*/ 530697 w 995041"/>
                <a:gd name="connsiteY2" fmla="*/ 9888 h 342241"/>
                <a:gd name="connsiteX3" fmla="*/ 630710 w 995041"/>
                <a:gd name="connsiteY3" fmla="*/ 19413 h 342241"/>
                <a:gd name="connsiteX4" fmla="*/ 728341 w 995041"/>
                <a:gd name="connsiteY4" fmla="*/ 36082 h 342241"/>
                <a:gd name="connsiteX5" fmla="*/ 825972 w 995041"/>
                <a:gd name="connsiteY5" fmla="*/ 62275 h 342241"/>
                <a:gd name="connsiteX6" fmla="*/ 890266 w 995041"/>
                <a:gd name="connsiteY6" fmla="*/ 95613 h 342241"/>
                <a:gd name="connsiteX7" fmla="*/ 940272 w 995041"/>
                <a:gd name="connsiteY7" fmla="*/ 145619 h 342241"/>
                <a:gd name="connsiteX8" fmla="*/ 971229 w 995041"/>
                <a:gd name="connsiteY8" fmla="*/ 186100 h 342241"/>
                <a:gd name="connsiteX9" fmla="*/ 985516 w 995041"/>
                <a:gd name="connsiteY9" fmla="*/ 212294 h 342241"/>
                <a:gd name="connsiteX10" fmla="*/ 995041 w 995041"/>
                <a:gd name="connsiteY10" fmla="*/ 231344 h 342241"/>
                <a:gd name="connsiteX11" fmla="*/ 985516 w 995041"/>
                <a:gd name="connsiteY11" fmla="*/ 248013 h 342241"/>
                <a:gd name="connsiteX12" fmla="*/ 954560 w 995041"/>
                <a:gd name="connsiteY12" fmla="*/ 262300 h 342241"/>
                <a:gd name="connsiteX13" fmla="*/ 914079 w 995041"/>
                <a:gd name="connsiteY13" fmla="*/ 262300 h 342241"/>
                <a:gd name="connsiteX14" fmla="*/ 883122 w 995041"/>
                <a:gd name="connsiteY14" fmla="*/ 262300 h 342241"/>
                <a:gd name="connsiteX15" fmla="*/ 852166 w 995041"/>
                <a:gd name="connsiteY15" fmla="*/ 257538 h 342241"/>
                <a:gd name="connsiteX16" fmla="*/ 823591 w 995041"/>
                <a:gd name="connsiteY16" fmla="*/ 243250 h 342241"/>
                <a:gd name="connsiteX17" fmla="*/ 804541 w 995041"/>
                <a:gd name="connsiteY17" fmla="*/ 224200 h 342241"/>
                <a:gd name="connsiteX18" fmla="*/ 787872 w 995041"/>
                <a:gd name="connsiteY18" fmla="*/ 207532 h 342241"/>
                <a:gd name="connsiteX19" fmla="*/ 756916 w 995041"/>
                <a:gd name="connsiteY19" fmla="*/ 205151 h 342241"/>
                <a:gd name="connsiteX20" fmla="*/ 728341 w 995041"/>
                <a:gd name="connsiteY20" fmla="*/ 207532 h 342241"/>
                <a:gd name="connsiteX21" fmla="*/ 690241 w 995041"/>
                <a:gd name="connsiteY21" fmla="*/ 214677 h 342241"/>
                <a:gd name="connsiteX22" fmla="*/ 664047 w 995041"/>
                <a:gd name="connsiteY22" fmla="*/ 228963 h 342241"/>
                <a:gd name="connsiteX23" fmla="*/ 644997 w 995041"/>
                <a:gd name="connsiteY23" fmla="*/ 250394 h 342241"/>
                <a:gd name="connsiteX24" fmla="*/ 633091 w 995041"/>
                <a:gd name="connsiteY24" fmla="*/ 276588 h 342241"/>
                <a:gd name="connsiteX25" fmla="*/ 628329 w 995041"/>
                <a:gd name="connsiteY25" fmla="*/ 328975 h 342241"/>
                <a:gd name="connsiteX26" fmla="*/ 628961 w 995041"/>
                <a:gd name="connsiteY26" fmla="*/ 340971 h 342241"/>
                <a:gd name="connsiteX27" fmla="*/ 395495 w 995041"/>
                <a:gd name="connsiteY27" fmla="*/ 333738 h 342241"/>
                <a:gd name="connsiteX28" fmla="*/ 119204 w 995041"/>
                <a:gd name="connsiteY28" fmla="*/ 339678 h 342241"/>
                <a:gd name="connsiteX29" fmla="*/ 0 w 995041"/>
                <a:gd name="connsiteY29" fmla="*/ 342241 h 342241"/>
                <a:gd name="connsiteX30" fmla="*/ 773 w 995041"/>
                <a:gd name="connsiteY30" fmla="*/ 316771 h 342241"/>
                <a:gd name="connsiteX31" fmla="*/ 2060 w 995041"/>
                <a:gd name="connsiteY31" fmla="*/ 278969 h 342241"/>
                <a:gd name="connsiteX32" fmla="*/ 6822 w 995041"/>
                <a:gd name="connsiteY32" fmla="*/ 209913 h 342241"/>
                <a:gd name="connsiteX33" fmla="*/ 23491 w 995041"/>
                <a:gd name="connsiteY33" fmla="*/ 150382 h 342241"/>
                <a:gd name="connsiteX34" fmla="*/ 63972 w 995041"/>
                <a:gd name="connsiteY34" fmla="*/ 88469 h 342241"/>
                <a:gd name="connsiteX35" fmla="*/ 128266 w 995041"/>
                <a:gd name="connsiteY35" fmla="*/ 40844 h 342241"/>
                <a:gd name="connsiteX36" fmla="*/ 221135 w 995041"/>
                <a:gd name="connsiteY36" fmla="*/ 9888 h 342241"/>
                <a:gd name="connsiteX37" fmla="*/ 321147 w 995041"/>
                <a:gd name="connsiteY37" fmla="*/ 363 h 342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5041" h="342241">
                  <a:moveTo>
                    <a:pt x="321147" y="363"/>
                  </a:moveTo>
                  <a:cubicBezTo>
                    <a:pt x="353691" y="-828"/>
                    <a:pt x="381472" y="1156"/>
                    <a:pt x="416397" y="2744"/>
                  </a:cubicBezTo>
                  <a:cubicBezTo>
                    <a:pt x="451322" y="4332"/>
                    <a:pt x="494978" y="7110"/>
                    <a:pt x="530697" y="9888"/>
                  </a:cubicBezTo>
                  <a:cubicBezTo>
                    <a:pt x="566416" y="12666"/>
                    <a:pt x="597769" y="15047"/>
                    <a:pt x="630710" y="19413"/>
                  </a:cubicBezTo>
                  <a:cubicBezTo>
                    <a:pt x="663651" y="23779"/>
                    <a:pt x="695797" y="28938"/>
                    <a:pt x="728341" y="36082"/>
                  </a:cubicBezTo>
                  <a:cubicBezTo>
                    <a:pt x="760885" y="43226"/>
                    <a:pt x="798985" y="52353"/>
                    <a:pt x="825972" y="62275"/>
                  </a:cubicBezTo>
                  <a:cubicBezTo>
                    <a:pt x="852959" y="72197"/>
                    <a:pt x="871216" y="81722"/>
                    <a:pt x="890266" y="95613"/>
                  </a:cubicBezTo>
                  <a:cubicBezTo>
                    <a:pt x="909316" y="109504"/>
                    <a:pt x="926778" y="130538"/>
                    <a:pt x="940272" y="145619"/>
                  </a:cubicBezTo>
                  <a:cubicBezTo>
                    <a:pt x="953766" y="160700"/>
                    <a:pt x="963688" y="174987"/>
                    <a:pt x="971229" y="186100"/>
                  </a:cubicBezTo>
                  <a:cubicBezTo>
                    <a:pt x="978770" y="197212"/>
                    <a:pt x="981547" y="204753"/>
                    <a:pt x="985516" y="212294"/>
                  </a:cubicBezTo>
                  <a:cubicBezTo>
                    <a:pt x="989485" y="219835"/>
                    <a:pt x="995041" y="225391"/>
                    <a:pt x="995041" y="231344"/>
                  </a:cubicBezTo>
                  <a:cubicBezTo>
                    <a:pt x="995041" y="237297"/>
                    <a:pt x="992263" y="242854"/>
                    <a:pt x="985516" y="248013"/>
                  </a:cubicBezTo>
                  <a:cubicBezTo>
                    <a:pt x="978769" y="253172"/>
                    <a:pt x="966466" y="259919"/>
                    <a:pt x="954560" y="262300"/>
                  </a:cubicBezTo>
                  <a:cubicBezTo>
                    <a:pt x="942654" y="264681"/>
                    <a:pt x="914079" y="262300"/>
                    <a:pt x="914079" y="262300"/>
                  </a:cubicBezTo>
                  <a:cubicBezTo>
                    <a:pt x="902173" y="262300"/>
                    <a:pt x="893441" y="263094"/>
                    <a:pt x="883122" y="262300"/>
                  </a:cubicBezTo>
                  <a:cubicBezTo>
                    <a:pt x="872803" y="261506"/>
                    <a:pt x="862088" y="260713"/>
                    <a:pt x="852166" y="257538"/>
                  </a:cubicBezTo>
                  <a:cubicBezTo>
                    <a:pt x="842244" y="254363"/>
                    <a:pt x="831529" y="248806"/>
                    <a:pt x="823591" y="243250"/>
                  </a:cubicBezTo>
                  <a:cubicBezTo>
                    <a:pt x="815654" y="237694"/>
                    <a:pt x="804541" y="224200"/>
                    <a:pt x="804541" y="224200"/>
                  </a:cubicBezTo>
                  <a:cubicBezTo>
                    <a:pt x="798588" y="218247"/>
                    <a:pt x="795809" y="210707"/>
                    <a:pt x="787872" y="207532"/>
                  </a:cubicBezTo>
                  <a:cubicBezTo>
                    <a:pt x="779935" y="204357"/>
                    <a:pt x="756916" y="205151"/>
                    <a:pt x="756916" y="205151"/>
                  </a:cubicBezTo>
                  <a:cubicBezTo>
                    <a:pt x="746994" y="205151"/>
                    <a:pt x="739453" y="205944"/>
                    <a:pt x="728341" y="207532"/>
                  </a:cubicBezTo>
                  <a:cubicBezTo>
                    <a:pt x="717229" y="209120"/>
                    <a:pt x="700957" y="211105"/>
                    <a:pt x="690241" y="214677"/>
                  </a:cubicBezTo>
                  <a:cubicBezTo>
                    <a:pt x="679525" y="218249"/>
                    <a:pt x="671588" y="223010"/>
                    <a:pt x="664047" y="228963"/>
                  </a:cubicBezTo>
                  <a:cubicBezTo>
                    <a:pt x="656506" y="234916"/>
                    <a:pt x="650156" y="242456"/>
                    <a:pt x="644997" y="250394"/>
                  </a:cubicBezTo>
                  <a:cubicBezTo>
                    <a:pt x="639838" y="258331"/>
                    <a:pt x="635869" y="263491"/>
                    <a:pt x="633091" y="276588"/>
                  </a:cubicBezTo>
                  <a:cubicBezTo>
                    <a:pt x="630313" y="289685"/>
                    <a:pt x="628726" y="312703"/>
                    <a:pt x="628329" y="328975"/>
                  </a:cubicBezTo>
                  <a:cubicBezTo>
                    <a:pt x="628540" y="332974"/>
                    <a:pt x="628750" y="336972"/>
                    <a:pt x="628961" y="340971"/>
                  </a:cubicBezTo>
                  <a:lnTo>
                    <a:pt x="395495" y="333738"/>
                  </a:lnTo>
                  <a:cubicBezTo>
                    <a:pt x="303383" y="333776"/>
                    <a:pt x="211294" y="336727"/>
                    <a:pt x="119204" y="339678"/>
                  </a:cubicBezTo>
                  <a:lnTo>
                    <a:pt x="0" y="342241"/>
                  </a:lnTo>
                  <a:cubicBezTo>
                    <a:pt x="258" y="333751"/>
                    <a:pt x="515" y="325261"/>
                    <a:pt x="773" y="316771"/>
                  </a:cubicBezTo>
                  <a:cubicBezTo>
                    <a:pt x="1103" y="303972"/>
                    <a:pt x="1465" y="290875"/>
                    <a:pt x="2060" y="278969"/>
                  </a:cubicBezTo>
                  <a:cubicBezTo>
                    <a:pt x="3250" y="255157"/>
                    <a:pt x="3250" y="231344"/>
                    <a:pt x="6822" y="209913"/>
                  </a:cubicBezTo>
                  <a:cubicBezTo>
                    <a:pt x="10394" y="188482"/>
                    <a:pt x="13966" y="170623"/>
                    <a:pt x="23491" y="150382"/>
                  </a:cubicBezTo>
                  <a:cubicBezTo>
                    <a:pt x="33016" y="130141"/>
                    <a:pt x="46510" y="106725"/>
                    <a:pt x="63972" y="88469"/>
                  </a:cubicBezTo>
                  <a:cubicBezTo>
                    <a:pt x="81434" y="70213"/>
                    <a:pt x="102072" y="53941"/>
                    <a:pt x="128266" y="40844"/>
                  </a:cubicBezTo>
                  <a:cubicBezTo>
                    <a:pt x="154460" y="27747"/>
                    <a:pt x="188988" y="16635"/>
                    <a:pt x="221135" y="9888"/>
                  </a:cubicBezTo>
                  <a:cubicBezTo>
                    <a:pt x="253282" y="3141"/>
                    <a:pt x="288603" y="1554"/>
                    <a:pt x="321147" y="363"/>
                  </a:cubicBezTo>
                  <a:close/>
                </a:path>
              </a:pathLst>
            </a:custGeom>
            <a:solidFill>
              <a:srgbClr val="BEE1F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7" name="任意多边形 56"/>
            <p:cNvSpPr/>
            <p:nvPr/>
          </p:nvSpPr>
          <p:spPr>
            <a:xfrm>
              <a:off x="6224883" y="2372963"/>
              <a:ext cx="660978" cy="192314"/>
            </a:xfrm>
            <a:custGeom>
              <a:avLst/>
              <a:gdLst>
                <a:gd name="connsiteX0" fmla="*/ 399476 w 661012"/>
                <a:gd name="connsiteY0" fmla="*/ 3 h 192202"/>
                <a:gd name="connsiteX1" fmla="*/ 592453 w 661012"/>
                <a:gd name="connsiteY1" fmla="*/ 5536 h 192202"/>
                <a:gd name="connsiteX2" fmla="*/ 635525 w 661012"/>
                <a:gd name="connsiteY2" fmla="*/ 6771 h 192202"/>
                <a:gd name="connsiteX3" fmla="*/ 637124 w 661012"/>
                <a:gd name="connsiteY3" fmla="*/ 37153 h 192202"/>
                <a:gd name="connsiteX4" fmla="*/ 646648 w 661012"/>
                <a:gd name="connsiteY4" fmla="*/ 75253 h 192202"/>
                <a:gd name="connsiteX5" fmla="*/ 651412 w 661012"/>
                <a:gd name="connsiteY5" fmla="*/ 103828 h 192202"/>
                <a:gd name="connsiteX6" fmla="*/ 658555 w 661012"/>
                <a:gd name="connsiteY6" fmla="*/ 132404 h 192202"/>
                <a:gd name="connsiteX7" fmla="*/ 660936 w 661012"/>
                <a:gd name="connsiteY7" fmla="*/ 163359 h 192202"/>
                <a:gd name="connsiteX8" fmla="*/ 656174 w 661012"/>
                <a:gd name="connsiteY8" fmla="*/ 163359 h 192202"/>
                <a:gd name="connsiteX9" fmla="*/ 544255 w 661012"/>
                <a:gd name="connsiteY9" fmla="*/ 187172 h 192202"/>
                <a:gd name="connsiteX10" fmla="*/ 415668 w 661012"/>
                <a:gd name="connsiteY10" fmla="*/ 191934 h 192202"/>
                <a:gd name="connsiteX11" fmla="*/ 277555 w 661012"/>
                <a:gd name="connsiteY11" fmla="*/ 182409 h 192202"/>
                <a:gd name="connsiteX12" fmla="*/ 189449 w 661012"/>
                <a:gd name="connsiteY12" fmla="*/ 170503 h 192202"/>
                <a:gd name="connsiteX13" fmla="*/ 94199 w 661012"/>
                <a:gd name="connsiteY13" fmla="*/ 158597 h 192202"/>
                <a:gd name="connsiteX14" fmla="*/ 8474 w 661012"/>
                <a:gd name="connsiteY14" fmla="*/ 122878 h 192202"/>
                <a:gd name="connsiteX15" fmla="*/ 2868 w 661012"/>
                <a:gd name="connsiteY15" fmla="*/ 70491 h 192202"/>
                <a:gd name="connsiteX16" fmla="*/ 6093 w 661012"/>
                <a:gd name="connsiteY16" fmla="*/ 15722 h 192202"/>
                <a:gd name="connsiteX17" fmla="*/ 6330 w 661012"/>
                <a:gd name="connsiteY17" fmla="*/ 7912 h 192202"/>
                <a:gd name="connsiteX18" fmla="*/ 399476 w 661012"/>
                <a:gd name="connsiteY18" fmla="*/ 3 h 192202"/>
                <a:gd name="connsiteX0" fmla="*/ 399476 w 661012"/>
                <a:gd name="connsiteY0" fmla="*/ 3 h 192202"/>
                <a:gd name="connsiteX1" fmla="*/ 592453 w 661012"/>
                <a:gd name="connsiteY1" fmla="*/ 5536 h 192202"/>
                <a:gd name="connsiteX2" fmla="*/ 635525 w 661012"/>
                <a:gd name="connsiteY2" fmla="*/ 6771 h 192202"/>
                <a:gd name="connsiteX3" fmla="*/ 637124 w 661012"/>
                <a:gd name="connsiteY3" fmla="*/ 37153 h 192202"/>
                <a:gd name="connsiteX4" fmla="*/ 646648 w 661012"/>
                <a:gd name="connsiteY4" fmla="*/ 75253 h 192202"/>
                <a:gd name="connsiteX5" fmla="*/ 651412 w 661012"/>
                <a:gd name="connsiteY5" fmla="*/ 103828 h 192202"/>
                <a:gd name="connsiteX6" fmla="*/ 658555 w 661012"/>
                <a:gd name="connsiteY6" fmla="*/ 132404 h 192202"/>
                <a:gd name="connsiteX7" fmla="*/ 660936 w 661012"/>
                <a:gd name="connsiteY7" fmla="*/ 163359 h 192202"/>
                <a:gd name="connsiteX8" fmla="*/ 656174 w 661012"/>
                <a:gd name="connsiteY8" fmla="*/ 163359 h 192202"/>
                <a:gd name="connsiteX9" fmla="*/ 544255 w 661012"/>
                <a:gd name="connsiteY9" fmla="*/ 187172 h 192202"/>
                <a:gd name="connsiteX10" fmla="*/ 415668 w 661012"/>
                <a:gd name="connsiteY10" fmla="*/ 191934 h 192202"/>
                <a:gd name="connsiteX11" fmla="*/ 277555 w 661012"/>
                <a:gd name="connsiteY11" fmla="*/ 182409 h 192202"/>
                <a:gd name="connsiteX12" fmla="*/ 189449 w 661012"/>
                <a:gd name="connsiteY12" fmla="*/ 170503 h 192202"/>
                <a:gd name="connsiteX13" fmla="*/ 94199 w 661012"/>
                <a:gd name="connsiteY13" fmla="*/ 158597 h 192202"/>
                <a:gd name="connsiteX14" fmla="*/ 8474 w 661012"/>
                <a:gd name="connsiteY14" fmla="*/ 163360 h 192202"/>
                <a:gd name="connsiteX15" fmla="*/ 2868 w 661012"/>
                <a:gd name="connsiteY15" fmla="*/ 70491 h 192202"/>
                <a:gd name="connsiteX16" fmla="*/ 6093 w 661012"/>
                <a:gd name="connsiteY16" fmla="*/ 15722 h 192202"/>
                <a:gd name="connsiteX17" fmla="*/ 6330 w 661012"/>
                <a:gd name="connsiteY17" fmla="*/ 7912 h 192202"/>
                <a:gd name="connsiteX18" fmla="*/ 399476 w 661012"/>
                <a:gd name="connsiteY18" fmla="*/ 3 h 192202"/>
                <a:gd name="connsiteX0" fmla="*/ 399476 w 661012"/>
                <a:gd name="connsiteY0" fmla="*/ 3 h 192202"/>
                <a:gd name="connsiteX1" fmla="*/ 592453 w 661012"/>
                <a:gd name="connsiteY1" fmla="*/ 5536 h 192202"/>
                <a:gd name="connsiteX2" fmla="*/ 635525 w 661012"/>
                <a:gd name="connsiteY2" fmla="*/ 6771 h 192202"/>
                <a:gd name="connsiteX3" fmla="*/ 641887 w 661012"/>
                <a:gd name="connsiteY3" fmla="*/ 34772 h 192202"/>
                <a:gd name="connsiteX4" fmla="*/ 646648 w 661012"/>
                <a:gd name="connsiteY4" fmla="*/ 75253 h 192202"/>
                <a:gd name="connsiteX5" fmla="*/ 651412 w 661012"/>
                <a:gd name="connsiteY5" fmla="*/ 103828 h 192202"/>
                <a:gd name="connsiteX6" fmla="*/ 658555 w 661012"/>
                <a:gd name="connsiteY6" fmla="*/ 132404 h 192202"/>
                <a:gd name="connsiteX7" fmla="*/ 660936 w 661012"/>
                <a:gd name="connsiteY7" fmla="*/ 163359 h 192202"/>
                <a:gd name="connsiteX8" fmla="*/ 656174 w 661012"/>
                <a:gd name="connsiteY8" fmla="*/ 163359 h 192202"/>
                <a:gd name="connsiteX9" fmla="*/ 544255 w 661012"/>
                <a:gd name="connsiteY9" fmla="*/ 187172 h 192202"/>
                <a:gd name="connsiteX10" fmla="*/ 415668 w 661012"/>
                <a:gd name="connsiteY10" fmla="*/ 191934 h 192202"/>
                <a:gd name="connsiteX11" fmla="*/ 277555 w 661012"/>
                <a:gd name="connsiteY11" fmla="*/ 182409 h 192202"/>
                <a:gd name="connsiteX12" fmla="*/ 189449 w 661012"/>
                <a:gd name="connsiteY12" fmla="*/ 170503 h 192202"/>
                <a:gd name="connsiteX13" fmla="*/ 94199 w 661012"/>
                <a:gd name="connsiteY13" fmla="*/ 158597 h 192202"/>
                <a:gd name="connsiteX14" fmla="*/ 8474 w 661012"/>
                <a:gd name="connsiteY14" fmla="*/ 163360 h 192202"/>
                <a:gd name="connsiteX15" fmla="*/ 2868 w 661012"/>
                <a:gd name="connsiteY15" fmla="*/ 70491 h 192202"/>
                <a:gd name="connsiteX16" fmla="*/ 6093 w 661012"/>
                <a:gd name="connsiteY16" fmla="*/ 15722 h 192202"/>
                <a:gd name="connsiteX17" fmla="*/ 6330 w 661012"/>
                <a:gd name="connsiteY17" fmla="*/ 7912 h 192202"/>
                <a:gd name="connsiteX18" fmla="*/ 399476 w 661012"/>
                <a:gd name="connsiteY18" fmla="*/ 3 h 19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1012" h="192202">
                  <a:moveTo>
                    <a:pt x="399476" y="3"/>
                  </a:moveTo>
                  <a:cubicBezTo>
                    <a:pt x="463412" y="-95"/>
                    <a:pt x="527932" y="2721"/>
                    <a:pt x="592453" y="5536"/>
                  </a:cubicBezTo>
                  <a:lnTo>
                    <a:pt x="635525" y="6771"/>
                  </a:lnTo>
                  <a:lnTo>
                    <a:pt x="641887" y="34772"/>
                  </a:lnTo>
                  <a:cubicBezTo>
                    <a:pt x="643871" y="48663"/>
                    <a:pt x="645061" y="63744"/>
                    <a:pt x="646648" y="75253"/>
                  </a:cubicBezTo>
                  <a:cubicBezTo>
                    <a:pt x="648235" y="86762"/>
                    <a:pt x="649428" y="94303"/>
                    <a:pt x="651412" y="103828"/>
                  </a:cubicBezTo>
                  <a:cubicBezTo>
                    <a:pt x="653397" y="113353"/>
                    <a:pt x="656968" y="122482"/>
                    <a:pt x="658555" y="132404"/>
                  </a:cubicBezTo>
                  <a:cubicBezTo>
                    <a:pt x="660142" y="142326"/>
                    <a:pt x="661333" y="158200"/>
                    <a:pt x="660936" y="163359"/>
                  </a:cubicBezTo>
                  <a:cubicBezTo>
                    <a:pt x="660539" y="168518"/>
                    <a:pt x="656174" y="163359"/>
                    <a:pt x="656174" y="163359"/>
                  </a:cubicBezTo>
                  <a:cubicBezTo>
                    <a:pt x="636727" y="167328"/>
                    <a:pt x="584339" y="182410"/>
                    <a:pt x="544255" y="187172"/>
                  </a:cubicBezTo>
                  <a:cubicBezTo>
                    <a:pt x="504171" y="191934"/>
                    <a:pt x="460118" y="192728"/>
                    <a:pt x="415668" y="191934"/>
                  </a:cubicBezTo>
                  <a:cubicBezTo>
                    <a:pt x="371218" y="191140"/>
                    <a:pt x="315258" y="185981"/>
                    <a:pt x="277555" y="182409"/>
                  </a:cubicBezTo>
                  <a:cubicBezTo>
                    <a:pt x="239852" y="178837"/>
                    <a:pt x="189449" y="170503"/>
                    <a:pt x="189449" y="170503"/>
                  </a:cubicBezTo>
                  <a:cubicBezTo>
                    <a:pt x="158890" y="166534"/>
                    <a:pt x="124361" y="159787"/>
                    <a:pt x="94199" y="158597"/>
                  </a:cubicBezTo>
                  <a:cubicBezTo>
                    <a:pt x="64037" y="157407"/>
                    <a:pt x="23696" y="178044"/>
                    <a:pt x="8474" y="163360"/>
                  </a:cubicBezTo>
                  <a:cubicBezTo>
                    <a:pt x="-6748" y="148676"/>
                    <a:pt x="3265" y="95097"/>
                    <a:pt x="2868" y="70491"/>
                  </a:cubicBezTo>
                  <a:cubicBezTo>
                    <a:pt x="2471" y="45885"/>
                    <a:pt x="5159" y="37153"/>
                    <a:pt x="6093" y="15722"/>
                  </a:cubicBezTo>
                  <a:lnTo>
                    <a:pt x="6330" y="7912"/>
                  </a:lnTo>
                  <a:lnTo>
                    <a:pt x="399476" y="3"/>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8" name="任意多边形 57"/>
            <p:cNvSpPr/>
            <p:nvPr/>
          </p:nvSpPr>
          <p:spPr>
            <a:xfrm>
              <a:off x="6123194" y="2457200"/>
              <a:ext cx="1124934" cy="381450"/>
            </a:xfrm>
            <a:custGeom>
              <a:avLst/>
              <a:gdLst>
                <a:gd name="connsiteX0" fmla="*/ 234727 w 1125365"/>
                <a:gd name="connsiteY0" fmla="*/ 175076 h 381822"/>
                <a:gd name="connsiteX1" fmla="*/ 191865 w 1125365"/>
                <a:gd name="connsiteY1" fmla="*/ 203651 h 381822"/>
                <a:gd name="connsiteX2" fmla="*/ 139477 w 1125365"/>
                <a:gd name="connsiteY2" fmla="*/ 217938 h 381822"/>
                <a:gd name="connsiteX3" fmla="*/ 89471 w 1125365"/>
                <a:gd name="connsiteY3" fmla="*/ 229844 h 381822"/>
                <a:gd name="connsiteX4" fmla="*/ 48990 w 1125365"/>
                <a:gd name="connsiteY4" fmla="*/ 229844 h 381822"/>
                <a:gd name="connsiteX5" fmla="*/ 3746 w 1125365"/>
                <a:gd name="connsiteY5" fmla="*/ 191744 h 381822"/>
                <a:gd name="connsiteX6" fmla="*/ 6127 w 1125365"/>
                <a:gd name="connsiteY6" fmla="*/ 129832 h 381822"/>
                <a:gd name="connsiteX7" fmla="*/ 34702 w 1125365"/>
                <a:gd name="connsiteY7" fmla="*/ 75063 h 381822"/>
                <a:gd name="connsiteX8" fmla="*/ 106140 w 1125365"/>
                <a:gd name="connsiteY8" fmla="*/ 44107 h 381822"/>
                <a:gd name="connsiteX9" fmla="*/ 177577 w 1125365"/>
                <a:gd name="connsiteY9" fmla="*/ 39344 h 381822"/>
                <a:gd name="connsiteX10" fmla="*/ 246634 w 1125365"/>
                <a:gd name="connsiteY10" fmla="*/ 51251 h 381822"/>
                <a:gd name="connsiteX11" fmla="*/ 325215 w 1125365"/>
                <a:gd name="connsiteY11" fmla="*/ 70301 h 381822"/>
                <a:gd name="connsiteX12" fmla="*/ 401415 w 1125365"/>
                <a:gd name="connsiteY12" fmla="*/ 79826 h 381822"/>
                <a:gd name="connsiteX13" fmla="*/ 506190 w 1125365"/>
                <a:gd name="connsiteY13" fmla="*/ 91732 h 381822"/>
                <a:gd name="connsiteX14" fmla="*/ 594296 w 1125365"/>
                <a:gd name="connsiteY14" fmla="*/ 94113 h 381822"/>
                <a:gd name="connsiteX15" fmla="*/ 689546 w 1125365"/>
                <a:gd name="connsiteY15" fmla="*/ 86969 h 381822"/>
                <a:gd name="connsiteX16" fmla="*/ 758602 w 1125365"/>
                <a:gd name="connsiteY16" fmla="*/ 39344 h 381822"/>
                <a:gd name="connsiteX17" fmla="*/ 810990 w 1125365"/>
                <a:gd name="connsiteY17" fmla="*/ 3626 h 381822"/>
                <a:gd name="connsiteX18" fmla="*/ 880046 w 1125365"/>
                <a:gd name="connsiteY18" fmla="*/ 3626 h 381822"/>
                <a:gd name="connsiteX19" fmla="*/ 980059 w 1125365"/>
                <a:gd name="connsiteY19" fmla="*/ 25057 h 381822"/>
                <a:gd name="connsiteX20" fmla="*/ 1046734 w 1125365"/>
                <a:gd name="connsiteY20" fmla="*/ 58394 h 381822"/>
                <a:gd name="connsiteX21" fmla="*/ 1108646 w 1125365"/>
                <a:gd name="connsiteY21" fmla="*/ 108401 h 381822"/>
                <a:gd name="connsiteX22" fmla="*/ 1125315 w 1125365"/>
                <a:gd name="connsiteY22" fmla="*/ 129832 h 381822"/>
                <a:gd name="connsiteX23" fmla="*/ 1113409 w 1125365"/>
                <a:gd name="connsiteY23" fmla="*/ 208413 h 381822"/>
                <a:gd name="connsiteX24" fmla="*/ 1101502 w 1125365"/>
                <a:gd name="connsiteY24" fmla="*/ 313188 h 381822"/>
                <a:gd name="connsiteX25" fmla="*/ 1089596 w 1125365"/>
                <a:gd name="connsiteY25" fmla="*/ 367957 h 381822"/>
                <a:gd name="connsiteX26" fmla="*/ 1075309 w 1125365"/>
                <a:gd name="connsiteY26" fmla="*/ 379863 h 381822"/>
                <a:gd name="connsiteX27" fmla="*/ 1037209 w 1125365"/>
                <a:gd name="connsiteY27" fmla="*/ 379863 h 381822"/>
                <a:gd name="connsiteX28" fmla="*/ 984821 w 1125365"/>
                <a:gd name="connsiteY28" fmla="*/ 360813 h 381822"/>
                <a:gd name="connsiteX29" fmla="*/ 927671 w 1125365"/>
                <a:gd name="connsiteY29" fmla="*/ 337001 h 381822"/>
                <a:gd name="connsiteX30" fmla="*/ 872902 w 1125365"/>
                <a:gd name="connsiteY30" fmla="*/ 317951 h 381822"/>
                <a:gd name="connsiteX31" fmla="*/ 841946 w 1125365"/>
                <a:gd name="connsiteY31" fmla="*/ 301282 h 381822"/>
                <a:gd name="connsiteX32" fmla="*/ 810990 w 1125365"/>
                <a:gd name="connsiteY32" fmla="*/ 294138 h 381822"/>
                <a:gd name="connsiteX33" fmla="*/ 763365 w 1125365"/>
                <a:gd name="connsiteY33" fmla="*/ 306044 h 381822"/>
                <a:gd name="connsiteX34" fmla="*/ 710977 w 1125365"/>
                <a:gd name="connsiteY34" fmla="*/ 315569 h 381822"/>
                <a:gd name="connsiteX35" fmla="*/ 630015 w 1125365"/>
                <a:gd name="connsiteY35" fmla="*/ 339382 h 381822"/>
                <a:gd name="connsiteX36" fmla="*/ 563340 w 1125365"/>
                <a:gd name="connsiteY36" fmla="*/ 351288 h 381822"/>
                <a:gd name="connsiteX37" fmla="*/ 453802 w 1125365"/>
                <a:gd name="connsiteY37" fmla="*/ 363194 h 381822"/>
                <a:gd name="connsiteX38" fmla="*/ 363315 w 1125365"/>
                <a:gd name="connsiteY38" fmla="*/ 358432 h 381822"/>
                <a:gd name="connsiteX39" fmla="*/ 272827 w 1125365"/>
                <a:gd name="connsiteY39" fmla="*/ 339382 h 381822"/>
                <a:gd name="connsiteX40" fmla="*/ 215677 w 1125365"/>
                <a:gd name="connsiteY40" fmla="*/ 313188 h 381822"/>
                <a:gd name="connsiteX41" fmla="*/ 163290 w 1125365"/>
                <a:gd name="connsiteY41" fmla="*/ 282232 h 381822"/>
                <a:gd name="connsiteX42" fmla="*/ 129952 w 1125365"/>
                <a:gd name="connsiteY42" fmla="*/ 227463 h 381822"/>
                <a:gd name="connsiteX0" fmla="*/ 234727 w 1125365"/>
                <a:gd name="connsiteY0" fmla="*/ 175076 h 381822"/>
                <a:gd name="connsiteX1" fmla="*/ 191865 w 1125365"/>
                <a:gd name="connsiteY1" fmla="*/ 203651 h 381822"/>
                <a:gd name="connsiteX2" fmla="*/ 139477 w 1125365"/>
                <a:gd name="connsiteY2" fmla="*/ 217938 h 381822"/>
                <a:gd name="connsiteX3" fmla="*/ 89471 w 1125365"/>
                <a:gd name="connsiteY3" fmla="*/ 229844 h 381822"/>
                <a:gd name="connsiteX4" fmla="*/ 48990 w 1125365"/>
                <a:gd name="connsiteY4" fmla="*/ 229844 h 381822"/>
                <a:gd name="connsiteX5" fmla="*/ 3746 w 1125365"/>
                <a:gd name="connsiteY5" fmla="*/ 191744 h 381822"/>
                <a:gd name="connsiteX6" fmla="*/ 6127 w 1125365"/>
                <a:gd name="connsiteY6" fmla="*/ 129832 h 381822"/>
                <a:gd name="connsiteX7" fmla="*/ 34702 w 1125365"/>
                <a:gd name="connsiteY7" fmla="*/ 75063 h 381822"/>
                <a:gd name="connsiteX8" fmla="*/ 106140 w 1125365"/>
                <a:gd name="connsiteY8" fmla="*/ 44107 h 381822"/>
                <a:gd name="connsiteX9" fmla="*/ 177577 w 1125365"/>
                <a:gd name="connsiteY9" fmla="*/ 39344 h 381822"/>
                <a:gd name="connsiteX10" fmla="*/ 246634 w 1125365"/>
                <a:gd name="connsiteY10" fmla="*/ 51251 h 381822"/>
                <a:gd name="connsiteX11" fmla="*/ 325215 w 1125365"/>
                <a:gd name="connsiteY11" fmla="*/ 70301 h 381822"/>
                <a:gd name="connsiteX12" fmla="*/ 401415 w 1125365"/>
                <a:gd name="connsiteY12" fmla="*/ 79826 h 381822"/>
                <a:gd name="connsiteX13" fmla="*/ 506190 w 1125365"/>
                <a:gd name="connsiteY13" fmla="*/ 91732 h 381822"/>
                <a:gd name="connsiteX14" fmla="*/ 594296 w 1125365"/>
                <a:gd name="connsiteY14" fmla="*/ 94113 h 381822"/>
                <a:gd name="connsiteX15" fmla="*/ 689546 w 1125365"/>
                <a:gd name="connsiteY15" fmla="*/ 86969 h 381822"/>
                <a:gd name="connsiteX16" fmla="*/ 758602 w 1125365"/>
                <a:gd name="connsiteY16" fmla="*/ 39344 h 381822"/>
                <a:gd name="connsiteX17" fmla="*/ 810990 w 1125365"/>
                <a:gd name="connsiteY17" fmla="*/ 3626 h 381822"/>
                <a:gd name="connsiteX18" fmla="*/ 880046 w 1125365"/>
                <a:gd name="connsiteY18" fmla="*/ 3626 h 381822"/>
                <a:gd name="connsiteX19" fmla="*/ 980059 w 1125365"/>
                <a:gd name="connsiteY19" fmla="*/ 25057 h 381822"/>
                <a:gd name="connsiteX20" fmla="*/ 1046734 w 1125365"/>
                <a:gd name="connsiteY20" fmla="*/ 58394 h 381822"/>
                <a:gd name="connsiteX21" fmla="*/ 1108646 w 1125365"/>
                <a:gd name="connsiteY21" fmla="*/ 108401 h 381822"/>
                <a:gd name="connsiteX22" fmla="*/ 1125315 w 1125365"/>
                <a:gd name="connsiteY22" fmla="*/ 129832 h 381822"/>
                <a:gd name="connsiteX23" fmla="*/ 1113409 w 1125365"/>
                <a:gd name="connsiteY23" fmla="*/ 208413 h 381822"/>
                <a:gd name="connsiteX24" fmla="*/ 1101502 w 1125365"/>
                <a:gd name="connsiteY24" fmla="*/ 313188 h 381822"/>
                <a:gd name="connsiteX25" fmla="*/ 1089596 w 1125365"/>
                <a:gd name="connsiteY25" fmla="*/ 367957 h 381822"/>
                <a:gd name="connsiteX26" fmla="*/ 1075309 w 1125365"/>
                <a:gd name="connsiteY26" fmla="*/ 379863 h 381822"/>
                <a:gd name="connsiteX27" fmla="*/ 1037209 w 1125365"/>
                <a:gd name="connsiteY27" fmla="*/ 379863 h 381822"/>
                <a:gd name="connsiteX28" fmla="*/ 984821 w 1125365"/>
                <a:gd name="connsiteY28" fmla="*/ 360813 h 381822"/>
                <a:gd name="connsiteX29" fmla="*/ 927671 w 1125365"/>
                <a:gd name="connsiteY29" fmla="*/ 337001 h 381822"/>
                <a:gd name="connsiteX30" fmla="*/ 872902 w 1125365"/>
                <a:gd name="connsiteY30" fmla="*/ 317951 h 381822"/>
                <a:gd name="connsiteX31" fmla="*/ 841946 w 1125365"/>
                <a:gd name="connsiteY31" fmla="*/ 301282 h 381822"/>
                <a:gd name="connsiteX32" fmla="*/ 810990 w 1125365"/>
                <a:gd name="connsiteY32" fmla="*/ 294138 h 381822"/>
                <a:gd name="connsiteX33" fmla="*/ 763365 w 1125365"/>
                <a:gd name="connsiteY33" fmla="*/ 306044 h 381822"/>
                <a:gd name="connsiteX34" fmla="*/ 710977 w 1125365"/>
                <a:gd name="connsiteY34" fmla="*/ 315569 h 381822"/>
                <a:gd name="connsiteX35" fmla="*/ 630015 w 1125365"/>
                <a:gd name="connsiteY35" fmla="*/ 339382 h 381822"/>
                <a:gd name="connsiteX36" fmla="*/ 563340 w 1125365"/>
                <a:gd name="connsiteY36" fmla="*/ 351288 h 381822"/>
                <a:gd name="connsiteX37" fmla="*/ 453802 w 1125365"/>
                <a:gd name="connsiteY37" fmla="*/ 363194 h 381822"/>
                <a:gd name="connsiteX38" fmla="*/ 363315 w 1125365"/>
                <a:gd name="connsiteY38" fmla="*/ 358432 h 381822"/>
                <a:gd name="connsiteX39" fmla="*/ 272827 w 1125365"/>
                <a:gd name="connsiteY39" fmla="*/ 339382 h 381822"/>
                <a:gd name="connsiteX40" fmla="*/ 215677 w 1125365"/>
                <a:gd name="connsiteY40" fmla="*/ 317951 h 381822"/>
                <a:gd name="connsiteX41" fmla="*/ 163290 w 1125365"/>
                <a:gd name="connsiteY41" fmla="*/ 282232 h 381822"/>
                <a:gd name="connsiteX42" fmla="*/ 129952 w 1125365"/>
                <a:gd name="connsiteY42" fmla="*/ 227463 h 381822"/>
                <a:gd name="connsiteX0" fmla="*/ 234727 w 1125365"/>
                <a:gd name="connsiteY0" fmla="*/ 175076 h 381822"/>
                <a:gd name="connsiteX1" fmla="*/ 191865 w 1125365"/>
                <a:gd name="connsiteY1" fmla="*/ 203651 h 381822"/>
                <a:gd name="connsiteX2" fmla="*/ 139477 w 1125365"/>
                <a:gd name="connsiteY2" fmla="*/ 217938 h 381822"/>
                <a:gd name="connsiteX3" fmla="*/ 89471 w 1125365"/>
                <a:gd name="connsiteY3" fmla="*/ 229844 h 381822"/>
                <a:gd name="connsiteX4" fmla="*/ 48990 w 1125365"/>
                <a:gd name="connsiteY4" fmla="*/ 229844 h 381822"/>
                <a:gd name="connsiteX5" fmla="*/ 3746 w 1125365"/>
                <a:gd name="connsiteY5" fmla="*/ 191744 h 381822"/>
                <a:gd name="connsiteX6" fmla="*/ 6127 w 1125365"/>
                <a:gd name="connsiteY6" fmla="*/ 129832 h 381822"/>
                <a:gd name="connsiteX7" fmla="*/ 34702 w 1125365"/>
                <a:gd name="connsiteY7" fmla="*/ 75063 h 381822"/>
                <a:gd name="connsiteX8" fmla="*/ 106140 w 1125365"/>
                <a:gd name="connsiteY8" fmla="*/ 44107 h 381822"/>
                <a:gd name="connsiteX9" fmla="*/ 177577 w 1125365"/>
                <a:gd name="connsiteY9" fmla="*/ 39344 h 381822"/>
                <a:gd name="connsiteX10" fmla="*/ 246634 w 1125365"/>
                <a:gd name="connsiteY10" fmla="*/ 51251 h 381822"/>
                <a:gd name="connsiteX11" fmla="*/ 325215 w 1125365"/>
                <a:gd name="connsiteY11" fmla="*/ 70301 h 381822"/>
                <a:gd name="connsiteX12" fmla="*/ 401415 w 1125365"/>
                <a:gd name="connsiteY12" fmla="*/ 79826 h 381822"/>
                <a:gd name="connsiteX13" fmla="*/ 506190 w 1125365"/>
                <a:gd name="connsiteY13" fmla="*/ 91732 h 381822"/>
                <a:gd name="connsiteX14" fmla="*/ 594296 w 1125365"/>
                <a:gd name="connsiteY14" fmla="*/ 94113 h 381822"/>
                <a:gd name="connsiteX15" fmla="*/ 689546 w 1125365"/>
                <a:gd name="connsiteY15" fmla="*/ 86969 h 381822"/>
                <a:gd name="connsiteX16" fmla="*/ 758602 w 1125365"/>
                <a:gd name="connsiteY16" fmla="*/ 39344 h 381822"/>
                <a:gd name="connsiteX17" fmla="*/ 810990 w 1125365"/>
                <a:gd name="connsiteY17" fmla="*/ 3626 h 381822"/>
                <a:gd name="connsiteX18" fmla="*/ 880046 w 1125365"/>
                <a:gd name="connsiteY18" fmla="*/ 3626 h 381822"/>
                <a:gd name="connsiteX19" fmla="*/ 980059 w 1125365"/>
                <a:gd name="connsiteY19" fmla="*/ 25057 h 381822"/>
                <a:gd name="connsiteX20" fmla="*/ 1046734 w 1125365"/>
                <a:gd name="connsiteY20" fmla="*/ 58394 h 381822"/>
                <a:gd name="connsiteX21" fmla="*/ 1108646 w 1125365"/>
                <a:gd name="connsiteY21" fmla="*/ 108401 h 381822"/>
                <a:gd name="connsiteX22" fmla="*/ 1125315 w 1125365"/>
                <a:gd name="connsiteY22" fmla="*/ 129832 h 381822"/>
                <a:gd name="connsiteX23" fmla="*/ 1113409 w 1125365"/>
                <a:gd name="connsiteY23" fmla="*/ 208413 h 381822"/>
                <a:gd name="connsiteX24" fmla="*/ 1101502 w 1125365"/>
                <a:gd name="connsiteY24" fmla="*/ 313188 h 381822"/>
                <a:gd name="connsiteX25" fmla="*/ 1089596 w 1125365"/>
                <a:gd name="connsiteY25" fmla="*/ 367957 h 381822"/>
                <a:gd name="connsiteX26" fmla="*/ 1075309 w 1125365"/>
                <a:gd name="connsiteY26" fmla="*/ 379863 h 381822"/>
                <a:gd name="connsiteX27" fmla="*/ 1037209 w 1125365"/>
                <a:gd name="connsiteY27" fmla="*/ 379863 h 381822"/>
                <a:gd name="connsiteX28" fmla="*/ 984821 w 1125365"/>
                <a:gd name="connsiteY28" fmla="*/ 360813 h 381822"/>
                <a:gd name="connsiteX29" fmla="*/ 927671 w 1125365"/>
                <a:gd name="connsiteY29" fmla="*/ 337001 h 381822"/>
                <a:gd name="connsiteX30" fmla="*/ 872902 w 1125365"/>
                <a:gd name="connsiteY30" fmla="*/ 317951 h 381822"/>
                <a:gd name="connsiteX31" fmla="*/ 841946 w 1125365"/>
                <a:gd name="connsiteY31" fmla="*/ 301282 h 381822"/>
                <a:gd name="connsiteX32" fmla="*/ 810990 w 1125365"/>
                <a:gd name="connsiteY32" fmla="*/ 294138 h 381822"/>
                <a:gd name="connsiteX33" fmla="*/ 763365 w 1125365"/>
                <a:gd name="connsiteY33" fmla="*/ 306044 h 381822"/>
                <a:gd name="connsiteX34" fmla="*/ 706214 w 1125365"/>
                <a:gd name="connsiteY34" fmla="*/ 322713 h 381822"/>
                <a:gd name="connsiteX35" fmla="*/ 630015 w 1125365"/>
                <a:gd name="connsiteY35" fmla="*/ 339382 h 381822"/>
                <a:gd name="connsiteX36" fmla="*/ 563340 w 1125365"/>
                <a:gd name="connsiteY36" fmla="*/ 351288 h 381822"/>
                <a:gd name="connsiteX37" fmla="*/ 453802 w 1125365"/>
                <a:gd name="connsiteY37" fmla="*/ 363194 h 381822"/>
                <a:gd name="connsiteX38" fmla="*/ 363315 w 1125365"/>
                <a:gd name="connsiteY38" fmla="*/ 358432 h 381822"/>
                <a:gd name="connsiteX39" fmla="*/ 272827 w 1125365"/>
                <a:gd name="connsiteY39" fmla="*/ 339382 h 381822"/>
                <a:gd name="connsiteX40" fmla="*/ 215677 w 1125365"/>
                <a:gd name="connsiteY40" fmla="*/ 317951 h 381822"/>
                <a:gd name="connsiteX41" fmla="*/ 163290 w 1125365"/>
                <a:gd name="connsiteY41" fmla="*/ 282232 h 381822"/>
                <a:gd name="connsiteX42" fmla="*/ 129952 w 1125365"/>
                <a:gd name="connsiteY42" fmla="*/ 227463 h 381822"/>
                <a:gd name="connsiteX0" fmla="*/ 234727 w 1125365"/>
                <a:gd name="connsiteY0" fmla="*/ 175076 h 381822"/>
                <a:gd name="connsiteX1" fmla="*/ 191865 w 1125365"/>
                <a:gd name="connsiteY1" fmla="*/ 203651 h 381822"/>
                <a:gd name="connsiteX2" fmla="*/ 139477 w 1125365"/>
                <a:gd name="connsiteY2" fmla="*/ 217938 h 381822"/>
                <a:gd name="connsiteX3" fmla="*/ 89471 w 1125365"/>
                <a:gd name="connsiteY3" fmla="*/ 229844 h 381822"/>
                <a:gd name="connsiteX4" fmla="*/ 48990 w 1125365"/>
                <a:gd name="connsiteY4" fmla="*/ 229844 h 381822"/>
                <a:gd name="connsiteX5" fmla="*/ 3746 w 1125365"/>
                <a:gd name="connsiteY5" fmla="*/ 191744 h 381822"/>
                <a:gd name="connsiteX6" fmla="*/ 6127 w 1125365"/>
                <a:gd name="connsiteY6" fmla="*/ 129832 h 381822"/>
                <a:gd name="connsiteX7" fmla="*/ 34702 w 1125365"/>
                <a:gd name="connsiteY7" fmla="*/ 75063 h 381822"/>
                <a:gd name="connsiteX8" fmla="*/ 106140 w 1125365"/>
                <a:gd name="connsiteY8" fmla="*/ 44107 h 381822"/>
                <a:gd name="connsiteX9" fmla="*/ 177577 w 1125365"/>
                <a:gd name="connsiteY9" fmla="*/ 39344 h 381822"/>
                <a:gd name="connsiteX10" fmla="*/ 246634 w 1125365"/>
                <a:gd name="connsiteY10" fmla="*/ 51251 h 381822"/>
                <a:gd name="connsiteX11" fmla="*/ 325215 w 1125365"/>
                <a:gd name="connsiteY11" fmla="*/ 70301 h 381822"/>
                <a:gd name="connsiteX12" fmla="*/ 401415 w 1125365"/>
                <a:gd name="connsiteY12" fmla="*/ 79826 h 381822"/>
                <a:gd name="connsiteX13" fmla="*/ 506190 w 1125365"/>
                <a:gd name="connsiteY13" fmla="*/ 91732 h 381822"/>
                <a:gd name="connsiteX14" fmla="*/ 594296 w 1125365"/>
                <a:gd name="connsiteY14" fmla="*/ 94113 h 381822"/>
                <a:gd name="connsiteX15" fmla="*/ 689546 w 1125365"/>
                <a:gd name="connsiteY15" fmla="*/ 86969 h 381822"/>
                <a:gd name="connsiteX16" fmla="*/ 758602 w 1125365"/>
                <a:gd name="connsiteY16" fmla="*/ 39344 h 381822"/>
                <a:gd name="connsiteX17" fmla="*/ 810990 w 1125365"/>
                <a:gd name="connsiteY17" fmla="*/ 3626 h 381822"/>
                <a:gd name="connsiteX18" fmla="*/ 880046 w 1125365"/>
                <a:gd name="connsiteY18" fmla="*/ 3626 h 381822"/>
                <a:gd name="connsiteX19" fmla="*/ 980059 w 1125365"/>
                <a:gd name="connsiteY19" fmla="*/ 25057 h 381822"/>
                <a:gd name="connsiteX20" fmla="*/ 1046734 w 1125365"/>
                <a:gd name="connsiteY20" fmla="*/ 58394 h 381822"/>
                <a:gd name="connsiteX21" fmla="*/ 1108646 w 1125365"/>
                <a:gd name="connsiteY21" fmla="*/ 108401 h 381822"/>
                <a:gd name="connsiteX22" fmla="*/ 1125315 w 1125365"/>
                <a:gd name="connsiteY22" fmla="*/ 129832 h 381822"/>
                <a:gd name="connsiteX23" fmla="*/ 1113409 w 1125365"/>
                <a:gd name="connsiteY23" fmla="*/ 208413 h 381822"/>
                <a:gd name="connsiteX24" fmla="*/ 1101502 w 1125365"/>
                <a:gd name="connsiteY24" fmla="*/ 313188 h 381822"/>
                <a:gd name="connsiteX25" fmla="*/ 1089596 w 1125365"/>
                <a:gd name="connsiteY25" fmla="*/ 367957 h 381822"/>
                <a:gd name="connsiteX26" fmla="*/ 1075309 w 1125365"/>
                <a:gd name="connsiteY26" fmla="*/ 379863 h 381822"/>
                <a:gd name="connsiteX27" fmla="*/ 1037209 w 1125365"/>
                <a:gd name="connsiteY27" fmla="*/ 379863 h 381822"/>
                <a:gd name="connsiteX28" fmla="*/ 984821 w 1125365"/>
                <a:gd name="connsiteY28" fmla="*/ 360813 h 381822"/>
                <a:gd name="connsiteX29" fmla="*/ 927671 w 1125365"/>
                <a:gd name="connsiteY29" fmla="*/ 337001 h 381822"/>
                <a:gd name="connsiteX30" fmla="*/ 877665 w 1125365"/>
                <a:gd name="connsiteY30" fmla="*/ 317951 h 381822"/>
                <a:gd name="connsiteX31" fmla="*/ 841946 w 1125365"/>
                <a:gd name="connsiteY31" fmla="*/ 301282 h 381822"/>
                <a:gd name="connsiteX32" fmla="*/ 810990 w 1125365"/>
                <a:gd name="connsiteY32" fmla="*/ 294138 h 381822"/>
                <a:gd name="connsiteX33" fmla="*/ 763365 w 1125365"/>
                <a:gd name="connsiteY33" fmla="*/ 306044 h 381822"/>
                <a:gd name="connsiteX34" fmla="*/ 706214 w 1125365"/>
                <a:gd name="connsiteY34" fmla="*/ 322713 h 381822"/>
                <a:gd name="connsiteX35" fmla="*/ 630015 w 1125365"/>
                <a:gd name="connsiteY35" fmla="*/ 339382 h 381822"/>
                <a:gd name="connsiteX36" fmla="*/ 563340 w 1125365"/>
                <a:gd name="connsiteY36" fmla="*/ 351288 h 381822"/>
                <a:gd name="connsiteX37" fmla="*/ 453802 w 1125365"/>
                <a:gd name="connsiteY37" fmla="*/ 363194 h 381822"/>
                <a:gd name="connsiteX38" fmla="*/ 363315 w 1125365"/>
                <a:gd name="connsiteY38" fmla="*/ 358432 h 381822"/>
                <a:gd name="connsiteX39" fmla="*/ 272827 w 1125365"/>
                <a:gd name="connsiteY39" fmla="*/ 339382 h 381822"/>
                <a:gd name="connsiteX40" fmla="*/ 215677 w 1125365"/>
                <a:gd name="connsiteY40" fmla="*/ 317951 h 381822"/>
                <a:gd name="connsiteX41" fmla="*/ 163290 w 1125365"/>
                <a:gd name="connsiteY41" fmla="*/ 282232 h 381822"/>
                <a:gd name="connsiteX42" fmla="*/ 129952 w 1125365"/>
                <a:gd name="connsiteY42" fmla="*/ 227463 h 381822"/>
                <a:gd name="connsiteX0" fmla="*/ 234727 w 1125628"/>
                <a:gd name="connsiteY0" fmla="*/ 175076 h 381822"/>
                <a:gd name="connsiteX1" fmla="*/ 191865 w 1125628"/>
                <a:gd name="connsiteY1" fmla="*/ 203651 h 381822"/>
                <a:gd name="connsiteX2" fmla="*/ 139477 w 1125628"/>
                <a:gd name="connsiteY2" fmla="*/ 217938 h 381822"/>
                <a:gd name="connsiteX3" fmla="*/ 89471 w 1125628"/>
                <a:gd name="connsiteY3" fmla="*/ 229844 h 381822"/>
                <a:gd name="connsiteX4" fmla="*/ 48990 w 1125628"/>
                <a:gd name="connsiteY4" fmla="*/ 229844 h 381822"/>
                <a:gd name="connsiteX5" fmla="*/ 3746 w 1125628"/>
                <a:gd name="connsiteY5" fmla="*/ 191744 h 381822"/>
                <a:gd name="connsiteX6" fmla="*/ 6127 w 1125628"/>
                <a:gd name="connsiteY6" fmla="*/ 129832 h 381822"/>
                <a:gd name="connsiteX7" fmla="*/ 34702 w 1125628"/>
                <a:gd name="connsiteY7" fmla="*/ 75063 h 381822"/>
                <a:gd name="connsiteX8" fmla="*/ 106140 w 1125628"/>
                <a:gd name="connsiteY8" fmla="*/ 44107 h 381822"/>
                <a:gd name="connsiteX9" fmla="*/ 177577 w 1125628"/>
                <a:gd name="connsiteY9" fmla="*/ 39344 h 381822"/>
                <a:gd name="connsiteX10" fmla="*/ 246634 w 1125628"/>
                <a:gd name="connsiteY10" fmla="*/ 51251 h 381822"/>
                <a:gd name="connsiteX11" fmla="*/ 325215 w 1125628"/>
                <a:gd name="connsiteY11" fmla="*/ 70301 h 381822"/>
                <a:gd name="connsiteX12" fmla="*/ 401415 w 1125628"/>
                <a:gd name="connsiteY12" fmla="*/ 79826 h 381822"/>
                <a:gd name="connsiteX13" fmla="*/ 506190 w 1125628"/>
                <a:gd name="connsiteY13" fmla="*/ 91732 h 381822"/>
                <a:gd name="connsiteX14" fmla="*/ 594296 w 1125628"/>
                <a:gd name="connsiteY14" fmla="*/ 94113 h 381822"/>
                <a:gd name="connsiteX15" fmla="*/ 689546 w 1125628"/>
                <a:gd name="connsiteY15" fmla="*/ 86969 h 381822"/>
                <a:gd name="connsiteX16" fmla="*/ 758602 w 1125628"/>
                <a:gd name="connsiteY16" fmla="*/ 39344 h 381822"/>
                <a:gd name="connsiteX17" fmla="*/ 810990 w 1125628"/>
                <a:gd name="connsiteY17" fmla="*/ 3626 h 381822"/>
                <a:gd name="connsiteX18" fmla="*/ 880046 w 1125628"/>
                <a:gd name="connsiteY18" fmla="*/ 3626 h 381822"/>
                <a:gd name="connsiteX19" fmla="*/ 980059 w 1125628"/>
                <a:gd name="connsiteY19" fmla="*/ 25057 h 381822"/>
                <a:gd name="connsiteX20" fmla="*/ 1046734 w 1125628"/>
                <a:gd name="connsiteY20" fmla="*/ 58394 h 381822"/>
                <a:gd name="connsiteX21" fmla="*/ 1108646 w 1125628"/>
                <a:gd name="connsiteY21" fmla="*/ 108401 h 381822"/>
                <a:gd name="connsiteX22" fmla="*/ 1125315 w 1125628"/>
                <a:gd name="connsiteY22" fmla="*/ 129832 h 381822"/>
                <a:gd name="connsiteX23" fmla="*/ 1118171 w 1125628"/>
                <a:gd name="connsiteY23" fmla="*/ 206032 h 381822"/>
                <a:gd name="connsiteX24" fmla="*/ 1101502 w 1125628"/>
                <a:gd name="connsiteY24" fmla="*/ 313188 h 381822"/>
                <a:gd name="connsiteX25" fmla="*/ 1089596 w 1125628"/>
                <a:gd name="connsiteY25" fmla="*/ 367957 h 381822"/>
                <a:gd name="connsiteX26" fmla="*/ 1075309 w 1125628"/>
                <a:gd name="connsiteY26" fmla="*/ 379863 h 381822"/>
                <a:gd name="connsiteX27" fmla="*/ 1037209 w 1125628"/>
                <a:gd name="connsiteY27" fmla="*/ 379863 h 381822"/>
                <a:gd name="connsiteX28" fmla="*/ 984821 w 1125628"/>
                <a:gd name="connsiteY28" fmla="*/ 360813 h 381822"/>
                <a:gd name="connsiteX29" fmla="*/ 927671 w 1125628"/>
                <a:gd name="connsiteY29" fmla="*/ 337001 h 381822"/>
                <a:gd name="connsiteX30" fmla="*/ 877665 w 1125628"/>
                <a:gd name="connsiteY30" fmla="*/ 317951 h 381822"/>
                <a:gd name="connsiteX31" fmla="*/ 841946 w 1125628"/>
                <a:gd name="connsiteY31" fmla="*/ 301282 h 381822"/>
                <a:gd name="connsiteX32" fmla="*/ 810990 w 1125628"/>
                <a:gd name="connsiteY32" fmla="*/ 294138 h 381822"/>
                <a:gd name="connsiteX33" fmla="*/ 763365 w 1125628"/>
                <a:gd name="connsiteY33" fmla="*/ 306044 h 381822"/>
                <a:gd name="connsiteX34" fmla="*/ 706214 w 1125628"/>
                <a:gd name="connsiteY34" fmla="*/ 322713 h 381822"/>
                <a:gd name="connsiteX35" fmla="*/ 630015 w 1125628"/>
                <a:gd name="connsiteY35" fmla="*/ 339382 h 381822"/>
                <a:gd name="connsiteX36" fmla="*/ 563340 w 1125628"/>
                <a:gd name="connsiteY36" fmla="*/ 351288 h 381822"/>
                <a:gd name="connsiteX37" fmla="*/ 453802 w 1125628"/>
                <a:gd name="connsiteY37" fmla="*/ 363194 h 381822"/>
                <a:gd name="connsiteX38" fmla="*/ 363315 w 1125628"/>
                <a:gd name="connsiteY38" fmla="*/ 358432 h 381822"/>
                <a:gd name="connsiteX39" fmla="*/ 272827 w 1125628"/>
                <a:gd name="connsiteY39" fmla="*/ 339382 h 381822"/>
                <a:gd name="connsiteX40" fmla="*/ 215677 w 1125628"/>
                <a:gd name="connsiteY40" fmla="*/ 317951 h 381822"/>
                <a:gd name="connsiteX41" fmla="*/ 163290 w 1125628"/>
                <a:gd name="connsiteY41" fmla="*/ 282232 h 381822"/>
                <a:gd name="connsiteX42" fmla="*/ 129952 w 1125628"/>
                <a:gd name="connsiteY42" fmla="*/ 227463 h 381822"/>
                <a:gd name="connsiteX0" fmla="*/ 234727 w 1125628"/>
                <a:gd name="connsiteY0" fmla="*/ 175076 h 381822"/>
                <a:gd name="connsiteX1" fmla="*/ 191865 w 1125628"/>
                <a:gd name="connsiteY1" fmla="*/ 203651 h 381822"/>
                <a:gd name="connsiteX2" fmla="*/ 139477 w 1125628"/>
                <a:gd name="connsiteY2" fmla="*/ 217938 h 381822"/>
                <a:gd name="connsiteX3" fmla="*/ 89471 w 1125628"/>
                <a:gd name="connsiteY3" fmla="*/ 229844 h 381822"/>
                <a:gd name="connsiteX4" fmla="*/ 48990 w 1125628"/>
                <a:gd name="connsiteY4" fmla="*/ 229844 h 381822"/>
                <a:gd name="connsiteX5" fmla="*/ 3746 w 1125628"/>
                <a:gd name="connsiteY5" fmla="*/ 191744 h 381822"/>
                <a:gd name="connsiteX6" fmla="*/ 6127 w 1125628"/>
                <a:gd name="connsiteY6" fmla="*/ 129832 h 381822"/>
                <a:gd name="connsiteX7" fmla="*/ 34702 w 1125628"/>
                <a:gd name="connsiteY7" fmla="*/ 75063 h 381822"/>
                <a:gd name="connsiteX8" fmla="*/ 106140 w 1125628"/>
                <a:gd name="connsiteY8" fmla="*/ 44107 h 381822"/>
                <a:gd name="connsiteX9" fmla="*/ 177577 w 1125628"/>
                <a:gd name="connsiteY9" fmla="*/ 39344 h 381822"/>
                <a:gd name="connsiteX10" fmla="*/ 246634 w 1125628"/>
                <a:gd name="connsiteY10" fmla="*/ 51251 h 381822"/>
                <a:gd name="connsiteX11" fmla="*/ 325215 w 1125628"/>
                <a:gd name="connsiteY11" fmla="*/ 70301 h 381822"/>
                <a:gd name="connsiteX12" fmla="*/ 401415 w 1125628"/>
                <a:gd name="connsiteY12" fmla="*/ 79826 h 381822"/>
                <a:gd name="connsiteX13" fmla="*/ 506190 w 1125628"/>
                <a:gd name="connsiteY13" fmla="*/ 91732 h 381822"/>
                <a:gd name="connsiteX14" fmla="*/ 594296 w 1125628"/>
                <a:gd name="connsiteY14" fmla="*/ 94113 h 381822"/>
                <a:gd name="connsiteX15" fmla="*/ 689546 w 1125628"/>
                <a:gd name="connsiteY15" fmla="*/ 86969 h 381822"/>
                <a:gd name="connsiteX16" fmla="*/ 758602 w 1125628"/>
                <a:gd name="connsiteY16" fmla="*/ 39344 h 381822"/>
                <a:gd name="connsiteX17" fmla="*/ 810990 w 1125628"/>
                <a:gd name="connsiteY17" fmla="*/ 3626 h 381822"/>
                <a:gd name="connsiteX18" fmla="*/ 880046 w 1125628"/>
                <a:gd name="connsiteY18" fmla="*/ 3626 h 381822"/>
                <a:gd name="connsiteX19" fmla="*/ 980059 w 1125628"/>
                <a:gd name="connsiteY19" fmla="*/ 25057 h 381822"/>
                <a:gd name="connsiteX20" fmla="*/ 1046734 w 1125628"/>
                <a:gd name="connsiteY20" fmla="*/ 58394 h 381822"/>
                <a:gd name="connsiteX21" fmla="*/ 1108646 w 1125628"/>
                <a:gd name="connsiteY21" fmla="*/ 103639 h 381822"/>
                <a:gd name="connsiteX22" fmla="*/ 1125315 w 1125628"/>
                <a:gd name="connsiteY22" fmla="*/ 129832 h 381822"/>
                <a:gd name="connsiteX23" fmla="*/ 1118171 w 1125628"/>
                <a:gd name="connsiteY23" fmla="*/ 206032 h 381822"/>
                <a:gd name="connsiteX24" fmla="*/ 1101502 w 1125628"/>
                <a:gd name="connsiteY24" fmla="*/ 313188 h 381822"/>
                <a:gd name="connsiteX25" fmla="*/ 1089596 w 1125628"/>
                <a:gd name="connsiteY25" fmla="*/ 367957 h 381822"/>
                <a:gd name="connsiteX26" fmla="*/ 1075309 w 1125628"/>
                <a:gd name="connsiteY26" fmla="*/ 379863 h 381822"/>
                <a:gd name="connsiteX27" fmla="*/ 1037209 w 1125628"/>
                <a:gd name="connsiteY27" fmla="*/ 379863 h 381822"/>
                <a:gd name="connsiteX28" fmla="*/ 984821 w 1125628"/>
                <a:gd name="connsiteY28" fmla="*/ 360813 h 381822"/>
                <a:gd name="connsiteX29" fmla="*/ 927671 w 1125628"/>
                <a:gd name="connsiteY29" fmla="*/ 337001 h 381822"/>
                <a:gd name="connsiteX30" fmla="*/ 877665 w 1125628"/>
                <a:gd name="connsiteY30" fmla="*/ 317951 h 381822"/>
                <a:gd name="connsiteX31" fmla="*/ 841946 w 1125628"/>
                <a:gd name="connsiteY31" fmla="*/ 301282 h 381822"/>
                <a:gd name="connsiteX32" fmla="*/ 810990 w 1125628"/>
                <a:gd name="connsiteY32" fmla="*/ 294138 h 381822"/>
                <a:gd name="connsiteX33" fmla="*/ 763365 w 1125628"/>
                <a:gd name="connsiteY33" fmla="*/ 306044 h 381822"/>
                <a:gd name="connsiteX34" fmla="*/ 706214 w 1125628"/>
                <a:gd name="connsiteY34" fmla="*/ 322713 h 381822"/>
                <a:gd name="connsiteX35" fmla="*/ 630015 w 1125628"/>
                <a:gd name="connsiteY35" fmla="*/ 339382 h 381822"/>
                <a:gd name="connsiteX36" fmla="*/ 563340 w 1125628"/>
                <a:gd name="connsiteY36" fmla="*/ 351288 h 381822"/>
                <a:gd name="connsiteX37" fmla="*/ 453802 w 1125628"/>
                <a:gd name="connsiteY37" fmla="*/ 363194 h 381822"/>
                <a:gd name="connsiteX38" fmla="*/ 363315 w 1125628"/>
                <a:gd name="connsiteY38" fmla="*/ 358432 h 381822"/>
                <a:gd name="connsiteX39" fmla="*/ 272827 w 1125628"/>
                <a:gd name="connsiteY39" fmla="*/ 339382 h 381822"/>
                <a:gd name="connsiteX40" fmla="*/ 215677 w 1125628"/>
                <a:gd name="connsiteY40" fmla="*/ 317951 h 381822"/>
                <a:gd name="connsiteX41" fmla="*/ 163290 w 1125628"/>
                <a:gd name="connsiteY41" fmla="*/ 282232 h 381822"/>
                <a:gd name="connsiteX42" fmla="*/ 129952 w 1125628"/>
                <a:gd name="connsiteY42" fmla="*/ 227463 h 381822"/>
                <a:gd name="connsiteX0" fmla="*/ 234727 w 1125628"/>
                <a:gd name="connsiteY0" fmla="*/ 175207 h 381953"/>
                <a:gd name="connsiteX1" fmla="*/ 191865 w 1125628"/>
                <a:gd name="connsiteY1" fmla="*/ 203782 h 381953"/>
                <a:gd name="connsiteX2" fmla="*/ 139477 w 1125628"/>
                <a:gd name="connsiteY2" fmla="*/ 218069 h 381953"/>
                <a:gd name="connsiteX3" fmla="*/ 89471 w 1125628"/>
                <a:gd name="connsiteY3" fmla="*/ 229975 h 381953"/>
                <a:gd name="connsiteX4" fmla="*/ 48990 w 1125628"/>
                <a:gd name="connsiteY4" fmla="*/ 229975 h 381953"/>
                <a:gd name="connsiteX5" fmla="*/ 3746 w 1125628"/>
                <a:gd name="connsiteY5" fmla="*/ 191875 h 381953"/>
                <a:gd name="connsiteX6" fmla="*/ 6127 w 1125628"/>
                <a:gd name="connsiteY6" fmla="*/ 129963 h 381953"/>
                <a:gd name="connsiteX7" fmla="*/ 34702 w 1125628"/>
                <a:gd name="connsiteY7" fmla="*/ 75194 h 381953"/>
                <a:gd name="connsiteX8" fmla="*/ 106140 w 1125628"/>
                <a:gd name="connsiteY8" fmla="*/ 44238 h 381953"/>
                <a:gd name="connsiteX9" fmla="*/ 177577 w 1125628"/>
                <a:gd name="connsiteY9" fmla="*/ 39475 h 381953"/>
                <a:gd name="connsiteX10" fmla="*/ 246634 w 1125628"/>
                <a:gd name="connsiteY10" fmla="*/ 51382 h 381953"/>
                <a:gd name="connsiteX11" fmla="*/ 325215 w 1125628"/>
                <a:gd name="connsiteY11" fmla="*/ 70432 h 381953"/>
                <a:gd name="connsiteX12" fmla="*/ 401415 w 1125628"/>
                <a:gd name="connsiteY12" fmla="*/ 79957 h 381953"/>
                <a:gd name="connsiteX13" fmla="*/ 506190 w 1125628"/>
                <a:gd name="connsiteY13" fmla="*/ 91863 h 381953"/>
                <a:gd name="connsiteX14" fmla="*/ 594296 w 1125628"/>
                <a:gd name="connsiteY14" fmla="*/ 94244 h 381953"/>
                <a:gd name="connsiteX15" fmla="*/ 689546 w 1125628"/>
                <a:gd name="connsiteY15" fmla="*/ 87100 h 381953"/>
                <a:gd name="connsiteX16" fmla="*/ 758602 w 1125628"/>
                <a:gd name="connsiteY16" fmla="*/ 39475 h 381953"/>
                <a:gd name="connsiteX17" fmla="*/ 810990 w 1125628"/>
                <a:gd name="connsiteY17" fmla="*/ 3757 h 381953"/>
                <a:gd name="connsiteX18" fmla="*/ 880046 w 1125628"/>
                <a:gd name="connsiteY18" fmla="*/ 3757 h 381953"/>
                <a:gd name="connsiteX19" fmla="*/ 984821 w 1125628"/>
                <a:gd name="connsiteY19" fmla="*/ 27569 h 381953"/>
                <a:gd name="connsiteX20" fmla="*/ 1046734 w 1125628"/>
                <a:gd name="connsiteY20" fmla="*/ 58525 h 381953"/>
                <a:gd name="connsiteX21" fmla="*/ 1108646 w 1125628"/>
                <a:gd name="connsiteY21" fmla="*/ 103770 h 381953"/>
                <a:gd name="connsiteX22" fmla="*/ 1125315 w 1125628"/>
                <a:gd name="connsiteY22" fmla="*/ 129963 h 381953"/>
                <a:gd name="connsiteX23" fmla="*/ 1118171 w 1125628"/>
                <a:gd name="connsiteY23" fmla="*/ 206163 h 381953"/>
                <a:gd name="connsiteX24" fmla="*/ 1101502 w 1125628"/>
                <a:gd name="connsiteY24" fmla="*/ 313319 h 381953"/>
                <a:gd name="connsiteX25" fmla="*/ 1089596 w 1125628"/>
                <a:gd name="connsiteY25" fmla="*/ 368088 h 381953"/>
                <a:gd name="connsiteX26" fmla="*/ 1075309 w 1125628"/>
                <a:gd name="connsiteY26" fmla="*/ 379994 h 381953"/>
                <a:gd name="connsiteX27" fmla="*/ 1037209 w 1125628"/>
                <a:gd name="connsiteY27" fmla="*/ 379994 h 381953"/>
                <a:gd name="connsiteX28" fmla="*/ 984821 w 1125628"/>
                <a:gd name="connsiteY28" fmla="*/ 360944 h 381953"/>
                <a:gd name="connsiteX29" fmla="*/ 927671 w 1125628"/>
                <a:gd name="connsiteY29" fmla="*/ 337132 h 381953"/>
                <a:gd name="connsiteX30" fmla="*/ 877665 w 1125628"/>
                <a:gd name="connsiteY30" fmla="*/ 318082 h 381953"/>
                <a:gd name="connsiteX31" fmla="*/ 841946 w 1125628"/>
                <a:gd name="connsiteY31" fmla="*/ 301413 h 381953"/>
                <a:gd name="connsiteX32" fmla="*/ 810990 w 1125628"/>
                <a:gd name="connsiteY32" fmla="*/ 294269 h 381953"/>
                <a:gd name="connsiteX33" fmla="*/ 763365 w 1125628"/>
                <a:gd name="connsiteY33" fmla="*/ 306175 h 381953"/>
                <a:gd name="connsiteX34" fmla="*/ 706214 w 1125628"/>
                <a:gd name="connsiteY34" fmla="*/ 322844 h 381953"/>
                <a:gd name="connsiteX35" fmla="*/ 630015 w 1125628"/>
                <a:gd name="connsiteY35" fmla="*/ 339513 h 381953"/>
                <a:gd name="connsiteX36" fmla="*/ 563340 w 1125628"/>
                <a:gd name="connsiteY36" fmla="*/ 351419 h 381953"/>
                <a:gd name="connsiteX37" fmla="*/ 453802 w 1125628"/>
                <a:gd name="connsiteY37" fmla="*/ 363325 h 381953"/>
                <a:gd name="connsiteX38" fmla="*/ 363315 w 1125628"/>
                <a:gd name="connsiteY38" fmla="*/ 358563 h 381953"/>
                <a:gd name="connsiteX39" fmla="*/ 272827 w 1125628"/>
                <a:gd name="connsiteY39" fmla="*/ 339513 h 381953"/>
                <a:gd name="connsiteX40" fmla="*/ 215677 w 1125628"/>
                <a:gd name="connsiteY40" fmla="*/ 318082 h 381953"/>
                <a:gd name="connsiteX41" fmla="*/ 163290 w 1125628"/>
                <a:gd name="connsiteY41" fmla="*/ 282363 h 381953"/>
                <a:gd name="connsiteX42" fmla="*/ 129952 w 1125628"/>
                <a:gd name="connsiteY42" fmla="*/ 227594 h 381953"/>
                <a:gd name="connsiteX0" fmla="*/ 234727 w 1125628"/>
                <a:gd name="connsiteY0" fmla="*/ 175207 h 381953"/>
                <a:gd name="connsiteX1" fmla="*/ 191865 w 1125628"/>
                <a:gd name="connsiteY1" fmla="*/ 203782 h 381953"/>
                <a:gd name="connsiteX2" fmla="*/ 139477 w 1125628"/>
                <a:gd name="connsiteY2" fmla="*/ 218069 h 381953"/>
                <a:gd name="connsiteX3" fmla="*/ 89471 w 1125628"/>
                <a:gd name="connsiteY3" fmla="*/ 229975 h 381953"/>
                <a:gd name="connsiteX4" fmla="*/ 48990 w 1125628"/>
                <a:gd name="connsiteY4" fmla="*/ 229975 h 381953"/>
                <a:gd name="connsiteX5" fmla="*/ 3746 w 1125628"/>
                <a:gd name="connsiteY5" fmla="*/ 191875 h 381953"/>
                <a:gd name="connsiteX6" fmla="*/ 6127 w 1125628"/>
                <a:gd name="connsiteY6" fmla="*/ 129963 h 381953"/>
                <a:gd name="connsiteX7" fmla="*/ 34702 w 1125628"/>
                <a:gd name="connsiteY7" fmla="*/ 75194 h 381953"/>
                <a:gd name="connsiteX8" fmla="*/ 98996 w 1125628"/>
                <a:gd name="connsiteY8" fmla="*/ 39475 h 381953"/>
                <a:gd name="connsiteX9" fmla="*/ 177577 w 1125628"/>
                <a:gd name="connsiteY9" fmla="*/ 39475 h 381953"/>
                <a:gd name="connsiteX10" fmla="*/ 246634 w 1125628"/>
                <a:gd name="connsiteY10" fmla="*/ 51382 h 381953"/>
                <a:gd name="connsiteX11" fmla="*/ 325215 w 1125628"/>
                <a:gd name="connsiteY11" fmla="*/ 70432 h 381953"/>
                <a:gd name="connsiteX12" fmla="*/ 401415 w 1125628"/>
                <a:gd name="connsiteY12" fmla="*/ 79957 h 381953"/>
                <a:gd name="connsiteX13" fmla="*/ 506190 w 1125628"/>
                <a:gd name="connsiteY13" fmla="*/ 91863 h 381953"/>
                <a:gd name="connsiteX14" fmla="*/ 594296 w 1125628"/>
                <a:gd name="connsiteY14" fmla="*/ 94244 h 381953"/>
                <a:gd name="connsiteX15" fmla="*/ 689546 w 1125628"/>
                <a:gd name="connsiteY15" fmla="*/ 87100 h 381953"/>
                <a:gd name="connsiteX16" fmla="*/ 758602 w 1125628"/>
                <a:gd name="connsiteY16" fmla="*/ 39475 h 381953"/>
                <a:gd name="connsiteX17" fmla="*/ 810990 w 1125628"/>
                <a:gd name="connsiteY17" fmla="*/ 3757 h 381953"/>
                <a:gd name="connsiteX18" fmla="*/ 880046 w 1125628"/>
                <a:gd name="connsiteY18" fmla="*/ 3757 h 381953"/>
                <a:gd name="connsiteX19" fmla="*/ 984821 w 1125628"/>
                <a:gd name="connsiteY19" fmla="*/ 27569 h 381953"/>
                <a:gd name="connsiteX20" fmla="*/ 1046734 w 1125628"/>
                <a:gd name="connsiteY20" fmla="*/ 58525 h 381953"/>
                <a:gd name="connsiteX21" fmla="*/ 1108646 w 1125628"/>
                <a:gd name="connsiteY21" fmla="*/ 103770 h 381953"/>
                <a:gd name="connsiteX22" fmla="*/ 1125315 w 1125628"/>
                <a:gd name="connsiteY22" fmla="*/ 129963 h 381953"/>
                <a:gd name="connsiteX23" fmla="*/ 1118171 w 1125628"/>
                <a:gd name="connsiteY23" fmla="*/ 206163 h 381953"/>
                <a:gd name="connsiteX24" fmla="*/ 1101502 w 1125628"/>
                <a:gd name="connsiteY24" fmla="*/ 313319 h 381953"/>
                <a:gd name="connsiteX25" fmla="*/ 1089596 w 1125628"/>
                <a:gd name="connsiteY25" fmla="*/ 368088 h 381953"/>
                <a:gd name="connsiteX26" fmla="*/ 1075309 w 1125628"/>
                <a:gd name="connsiteY26" fmla="*/ 379994 h 381953"/>
                <a:gd name="connsiteX27" fmla="*/ 1037209 w 1125628"/>
                <a:gd name="connsiteY27" fmla="*/ 379994 h 381953"/>
                <a:gd name="connsiteX28" fmla="*/ 984821 w 1125628"/>
                <a:gd name="connsiteY28" fmla="*/ 360944 h 381953"/>
                <a:gd name="connsiteX29" fmla="*/ 927671 w 1125628"/>
                <a:gd name="connsiteY29" fmla="*/ 337132 h 381953"/>
                <a:gd name="connsiteX30" fmla="*/ 877665 w 1125628"/>
                <a:gd name="connsiteY30" fmla="*/ 318082 h 381953"/>
                <a:gd name="connsiteX31" fmla="*/ 841946 w 1125628"/>
                <a:gd name="connsiteY31" fmla="*/ 301413 h 381953"/>
                <a:gd name="connsiteX32" fmla="*/ 810990 w 1125628"/>
                <a:gd name="connsiteY32" fmla="*/ 294269 h 381953"/>
                <a:gd name="connsiteX33" fmla="*/ 763365 w 1125628"/>
                <a:gd name="connsiteY33" fmla="*/ 306175 h 381953"/>
                <a:gd name="connsiteX34" fmla="*/ 706214 w 1125628"/>
                <a:gd name="connsiteY34" fmla="*/ 322844 h 381953"/>
                <a:gd name="connsiteX35" fmla="*/ 630015 w 1125628"/>
                <a:gd name="connsiteY35" fmla="*/ 339513 h 381953"/>
                <a:gd name="connsiteX36" fmla="*/ 563340 w 1125628"/>
                <a:gd name="connsiteY36" fmla="*/ 351419 h 381953"/>
                <a:gd name="connsiteX37" fmla="*/ 453802 w 1125628"/>
                <a:gd name="connsiteY37" fmla="*/ 363325 h 381953"/>
                <a:gd name="connsiteX38" fmla="*/ 363315 w 1125628"/>
                <a:gd name="connsiteY38" fmla="*/ 358563 h 381953"/>
                <a:gd name="connsiteX39" fmla="*/ 272827 w 1125628"/>
                <a:gd name="connsiteY39" fmla="*/ 339513 h 381953"/>
                <a:gd name="connsiteX40" fmla="*/ 215677 w 1125628"/>
                <a:gd name="connsiteY40" fmla="*/ 318082 h 381953"/>
                <a:gd name="connsiteX41" fmla="*/ 163290 w 1125628"/>
                <a:gd name="connsiteY41" fmla="*/ 282363 h 381953"/>
                <a:gd name="connsiteX42" fmla="*/ 129952 w 1125628"/>
                <a:gd name="connsiteY42" fmla="*/ 227594 h 381953"/>
                <a:gd name="connsiteX0" fmla="*/ 234033 w 1124934"/>
                <a:gd name="connsiteY0" fmla="*/ 175207 h 381953"/>
                <a:gd name="connsiteX1" fmla="*/ 191171 w 1124934"/>
                <a:gd name="connsiteY1" fmla="*/ 203782 h 381953"/>
                <a:gd name="connsiteX2" fmla="*/ 138783 w 1124934"/>
                <a:gd name="connsiteY2" fmla="*/ 218069 h 381953"/>
                <a:gd name="connsiteX3" fmla="*/ 88777 w 1124934"/>
                <a:gd name="connsiteY3" fmla="*/ 229975 h 381953"/>
                <a:gd name="connsiteX4" fmla="*/ 38771 w 1124934"/>
                <a:gd name="connsiteY4" fmla="*/ 229975 h 381953"/>
                <a:gd name="connsiteX5" fmla="*/ 3052 w 1124934"/>
                <a:gd name="connsiteY5" fmla="*/ 191875 h 381953"/>
                <a:gd name="connsiteX6" fmla="*/ 5433 w 1124934"/>
                <a:gd name="connsiteY6" fmla="*/ 129963 h 381953"/>
                <a:gd name="connsiteX7" fmla="*/ 34008 w 1124934"/>
                <a:gd name="connsiteY7" fmla="*/ 75194 h 381953"/>
                <a:gd name="connsiteX8" fmla="*/ 98302 w 1124934"/>
                <a:gd name="connsiteY8" fmla="*/ 39475 h 381953"/>
                <a:gd name="connsiteX9" fmla="*/ 176883 w 1124934"/>
                <a:gd name="connsiteY9" fmla="*/ 39475 h 381953"/>
                <a:gd name="connsiteX10" fmla="*/ 245940 w 1124934"/>
                <a:gd name="connsiteY10" fmla="*/ 51382 h 381953"/>
                <a:gd name="connsiteX11" fmla="*/ 324521 w 1124934"/>
                <a:gd name="connsiteY11" fmla="*/ 70432 h 381953"/>
                <a:gd name="connsiteX12" fmla="*/ 400721 w 1124934"/>
                <a:gd name="connsiteY12" fmla="*/ 79957 h 381953"/>
                <a:gd name="connsiteX13" fmla="*/ 505496 w 1124934"/>
                <a:gd name="connsiteY13" fmla="*/ 91863 h 381953"/>
                <a:gd name="connsiteX14" fmla="*/ 593602 w 1124934"/>
                <a:gd name="connsiteY14" fmla="*/ 94244 h 381953"/>
                <a:gd name="connsiteX15" fmla="*/ 688852 w 1124934"/>
                <a:gd name="connsiteY15" fmla="*/ 87100 h 381953"/>
                <a:gd name="connsiteX16" fmla="*/ 757908 w 1124934"/>
                <a:gd name="connsiteY16" fmla="*/ 39475 h 381953"/>
                <a:gd name="connsiteX17" fmla="*/ 810296 w 1124934"/>
                <a:gd name="connsiteY17" fmla="*/ 3757 h 381953"/>
                <a:gd name="connsiteX18" fmla="*/ 879352 w 1124934"/>
                <a:gd name="connsiteY18" fmla="*/ 3757 h 381953"/>
                <a:gd name="connsiteX19" fmla="*/ 984127 w 1124934"/>
                <a:gd name="connsiteY19" fmla="*/ 27569 h 381953"/>
                <a:gd name="connsiteX20" fmla="*/ 1046040 w 1124934"/>
                <a:gd name="connsiteY20" fmla="*/ 58525 h 381953"/>
                <a:gd name="connsiteX21" fmla="*/ 1107952 w 1124934"/>
                <a:gd name="connsiteY21" fmla="*/ 103770 h 381953"/>
                <a:gd name="connsiteX22" fmla="*/ 1124621 w 1124934"/>
                <a:gd name="connsiteY22" fmla="*/ 129963 h 381953"/>
                <a:gd name="connsiteX23" fmla="*/ 1117477 w 1124934"/>
                <a:gd name="connsiteY23" fmla="*/ 206163 h 381953"/>
                <a:gd name="connsiteX24" fmla="*/ 1100808 w 1124934"/>
                <a:gd name="connsiteY24" fmla="*/ 313319 h 381953"/>
                <a:gd name="connsiteX25" fmla="*/ 1088902 w 1124934"/>
                <a:gd name="connsiteY25" fmla="*/ 368088 h 381953"/>
                <a:gd name="connsiteX26" fmla="*/ 1074615 w 1124934"/>
                <a:gd name="connsiteY26" fmla="*/ 379994 h 381953"/>
                <a:gd name="connsiteX27" fmla="*/ 1036515 w 1124934"/>
                <a:gd name="connsiteY27" fmla="*/ 379994 h 381953"/>
                <a:gd name="connsiteX28" fmla="*/ 984127 w 1124934"/>
                <a:gd name="connsiteY28" fmla="*/ 360944 h 381953"/>
                <a:gd name="connsiteX29" fmla="*/ 926977 w 1124934"/>
                <a:gd name="connsiteY29" fmla="*/ 337132 h 381953"/>
                <a:gd name="connsiteX30" fmla="*/ 876971 w 1124934"/>
                <a:gd name="connsiteY30" fmla="*/ 318082 h 381953"/>
                <a:gd name="connsiteX31" fmla="*/ 841252 w 1124934"/>
                <a:gd name="connsiteY31" fmla="*/ 301413 h 381953"/>
                <a:gd name="connsiteX32" fmla="*/ 810296 w 1124934"/>
                <a:gd name="connsiteY32" fmla="*/ 294269 h 381953"/>
                <a:gd name="connsiteX33" fmla="*/ 762671 w 1124934"/>
                <a:gd name="connsiteY33" fmla="*/ 306175 h 381953"/>
                <a:gd name="connsiteX34" fmla="*/ 705520 w 1124934"/>
                <a:gd name="connsiteY34" fmla="*/ 322844 h 381953"/>
                <a:gd name="connsiteX35" fmla="*/ 629321 w 1124934"/>
                <a:gd name="connsiteY35" fmla="*/ 339513 h 381953"/>
                <a:gd name="connsiteX36" fmla="*/ 562646 w 1124934"/>
                <a:gd name="connsiteY36" fmla="*/ 351419 h 381953"/>
                <a:gd name="connsiteX37" fmla="*/ 453108 w 1124934"/>
                <a:gd name="connsiteY37" fmla="*/ 363325 h 381953"/>
                <a:gd name="connsiteX38" fmla="*/ 362621 w 1124934"/>
                <a:gd name="connsiteY38" fmla="*/ 358563 h 381953"/>
                <a:gd name="connsiteX39" fmla="*/ 272133 w 1124934"/>
                <a:gd name="connsiteY39" fmla="*/ 339513 h 381953"/>
                <a:gd name="connsiteX40" fmla="*/ 214983 w 1124934"/>
                <a:gd name="connsiteY40" fmla="*/ 318082 h 381953"/>
                <a:gd name="connsiteX41" fmla="*/ 162596 w 1124934"/>
                <a:gd name="connsiteY41" fmla="*/ 282363 h 381953"/>
                <a:gd name="connsiteX42" fmla="*/ 129258 w 1124934"/>
                <a:gd name="connsiteY42" fmla="*/ 227594 h 381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124934" h="381953">
                  <a:moveTo>
                    <a:pt x="234033" y="175207"/>
                  </a:moveTo>
                  <a:cubicBezTo>
                    <a:pt x="220539" y="185922"/>
                    <a:pt x="207046" y="196638"/>
                    <a:pt x="191171" y="203782"/>
                  </a:cubicBezTo>
                  <a:cubicBezTo>
                    <a:pt x="175296" y="210926"/>
                    <a:pt x="155849" y="213704"/>
                    <a:pt x="138783" y="218069"/>
                  </a:cubicBezTo>
                  <a:cubicBezTo>
                    <a:pt x="121717" y="222435"/>
                    <a:pt x="105446" y="227991"/>
                    <a:pt x="88777" y="229975"/>
                  </a:cubicBezTo>
                  <a:cubicBezTo>
                    <a:pt x="72108" y="231959"/>
                    <a:pt x="53059" y="236325"/>
                    <a:pt x="38771" y="229975"/>
                  </a:cubicBezTo>
                  <a:cubicBezTo>
                    <a:pt x="24483" y="223625"/>
                    <a:pt x="8608" y="208544"/>
                    <a:pt x="3052" y="191875"/>
                  </a:cubicBezTo>
                  <a:cubicBezTo>
                    <a:pt x="-2504" y="175206"/>
                    <a:pt x="274" y="149410"/>
                    <a:pt x="5433" y="129963"/>
                  </a:cubicBezTo>
                  <a:cubicBezTo>
                    <a:pt x="10592" y="110516"/>
                    <a:pt x="18530" y="90275"/>
                    <a:pt x="34008" y="75194"/>
                  </a:cubicBezTo>
                  <a:cubicBezTo>
                    <a:pt x="49486" y="60113"/>
                    <a:pt x="74490" y="45428"/>
                    <a:pt x="98302" y="39475"/>
                  </a:cubicBezTo>
                  <a:cubicBezTo>
                    <a:pt x="122114" y="33522"/>
                    <a:pt x="152277" y="37491"/>
                    <a:pt x="176883" y="39475"/>
                  </a:cubicBezTo>
                  <a:cubicBezTo>
                    <a:pt x="201489" y="41460"/>
                    <a:pt x="221334" y="46222"/>
                    <a:pt x="245940" y="51382"/>
                  </a:cubicBezTo>
                  <a:cubicBezTo>
                    <a:pt x="270546" y="56541"/>
                    <a:pt x="298724" y="65670"/>
                    <a:pt x="324521" y="70432"/>
                  </a:cubicBezTo>
                  <a:cubicBezTo>
                    <a:pt x="350318" y="75194"/>
                    <a:pt x="400721" y="79957"/>
                    <a:pt x="400721" y="79957"/>
                  </a:cubicBezTo>
                  <a:cubicBezTo>
                    <a:pt x="430883" y="83529"/>
                    <a:pt x="473349" y="89482"/>
                    <a:pt x="505496" y="91863"/>
                  </a:cubicBezTo>
                  <a:cubicBezTo>
                    <a:pt x="537643" y="94244"/>
                    <a:pt x="563043" y="95038"/>
                    <a:pt x="593602" y="94244"/>
                  </a:cubicBezTo>
                  <a:cubicBezTo>
                    <a:pt x="624161" y="93450"/>
                    <a:pt x="661468" y="96228"/>
                    <a:pt x="688852" y="87100"/>
                  </a:cubicBezTo>
                  <a:cubicBezTo>
                    <a:pt x="716236" y="77972"/>
                    <a:pt x="757908" y="39475"/>
                    <a:pt x="757908" y="39475"/>
                  </a:cubicBezTo>
                  <a:cubicBezTo>
                    <a:pt x="778149" y="25584"/>
                    <a:pt x="790055" y="9710"/>
                    <a:pt x="810296" y="3757"/>
                  </a:cubicBezTo>
                  <a:cubicBezTo>
                    <a:pt x="830537" y="-2196"/>
                    <a:pt x="850380" y="-212"/>
                    <a:pt x="879352" y="3757"/>
                  </a:cubicBezTo>
                  <a:cubicBezTo>
                    <a:pt x="908324" y="7726"/>
                    <a:pt x="956346" y="18441"/>
                    <a:pt x="984127" y="27569"/>
                  </a:cubicBezTo>
                  <a:cubicBezTo>
                    <a:pt x="1011908" y="36697"/>
                    <a:pt x="1025403" y="45825"/>
                    <a:pt x="1046040" y="58525"/>
                  </a:cubicBezTo>
                  <a:cubicBezTo>
                    <a:pt x="1066678" y="71225"/>
                    <a:pt x="1094855" y="91864"/>
                    <a:pt x="1107952" y="103770"/>
                  </a:cubicBezTo>
                  <a:cubicBezTo>
                    <a:pt x="1121049" y="115676"/>
                    <a:pt x="1123034" y="112898"/>
                    <a:pt x="1124621" y="129963"/>
                  </a:cubicBezTo>
                  <a:cubicBezTo>
                    <a:pt x="1126208" y="147028"/>
                    <a:pt x="1121446" y="175604"/>
                    <a:pt x="1117477" y="206163"/>
                  </a:cubicBezTo>
                  <a:cubicBezTo>
                    <a:pt x="1113508" y="236722"/>
                    <a:pt x="1105570" y="286332"/>
                    <a:pt x="1100808" y="313319"/>
                  </a:cubicBezTo>
                  <a:cubicBezTo>
                    <a:pt x="1096046" y="340306"/>
                    <a:pt x="1093267" y="356976"/>
                    <a:pt x="1088902" y="368088"/>
                  </a:cubicBezTo>
                  <a:cubicBezTo>
                    <a:pt x="1084537" y="379200"/>
                    <a:pt x="1083346" y="378010"/>
                    <a:pt x="1074615" y="379994"/>
                  </a:cubicBezTo>
                  <a:cubicBezTo>
                    <a:pt x="1065884" y="381978"/>
                    <a:pt x="1051596" y="383169"/>
                    <a:pt x="1036515" y="379994"/>
                  </a:cubicBezTo>
                  <a:cubicBezTo>
                    <a:pt x="1021434" y="376819"/>
                    <a:pt x="1002383" y="368088"/>
                    <a:pt x="984127" y="360944"/>
                  </a:cubicBezTo>
                  <a:cubicBezTo>
                    <a:pt x="965871" y="353800"/>
                    <a:pt x="944836" y="344276"/>
                    <a:pt x="926977" y="337132"/>
                  </a:cubicBezTo>
                  <a:cubicBezTo>
                    <a:pt x="909118" y="329988"/>
                    <a:pt x="891258" y="324035"/>
                    <a:pt x="876971" y="318082"/>
                  </a:cubicBezTo>
                  <a:cubicBezTo>
                    <a:pt x="862684" y="312129"/>
                    <a:pt x="852364" y="305382"/>
                    <a:pt x="841252" y="301413"/>
                  </a:cubicBezTo>
                  <a:cubicBezTo>
                    <a:pt x="830140" y="297444"/>
                    <a:pt x="823393" y="293475"/>
                    <a:pt x="810296" y="294269"/>
                  </a:cubicBezTo>
                  <a:cubicBezTo>
                    <a:pt x="797199" y="295063"/>
                    <a:pt x="780134" y="301412"/>
                    <a:pt x="762671" y="306175"/>
                  </a:cubicBezTo>
                  <a:cubicBezTo>
                    <a:pt x="745208" y="310938"/>
                    <a:pt x="727745" y="317288"/>
                    <a:pt x="705520" y="322844"/>
                  </a:cubicBezTo>
                  <a:cubicBezTo>
                    <a:pt x="683295" y="328400"/>
                    <a:pt x="653133" y="334751"/>
                    <a:pt x="629321" y="339513"/>
                  </a:cubicBezTo>
                  <a:cubicBezTo>
                    <a:pt x="605509" y="344275"/>
                    <a:pt x="592015" y="347450"/>
                    <a:pt x="562646" y="351419"/>
                  </a:cubicBezTo>
                  <a:cubicBezTo>
                    <a:pt x="533277" y="355388"/>
                    <a:pt x="486445" y="362134"/>
                    <a:pt x="453108" y="363325"/>
                  </a:cubicBezTo>
                  <a:cubicBezTo>
                    <a:pt x="419771" y="364516"/>
                    <a:pt x="392783" y="362532"/>
                    <a:pt x="362621" y="358563"/>
                  </a:cubicBezTo>
                  <a:cubicBezTo>
                    <a:pt x="332459" y="354594"/>
                    <a:pt x="296739" y="346260"/>
                    <a:pt x="272133" y="339513"/>
                  </a:cubicBezTo>
                  <a:cubicBezTo>
                    <a:pt x="247527" y="332766"/>
                    <a:pt x="233239" y="327607"/>
                    <a:pt x="214983" y="318082"/>
                  </a:cubicBezTo>
                  <a:cubicBezTo>
                    <a:pt x="196727" y="308557"/>
                    <a:pt x="176884" y="297444"/>
                    <a:pt x="162596" y="282363"/>
                  </a:cubicBezTo>
                  <a:cubicBezTo>
                    <a:pt x="148309" y="267282"/>
                    <a:pt x="138783" y="247835"/>
                    <a:pt x="129258" y="227594"/>
                  </a:cubicBezTo>
                </a:path>
              </a:pathLst>
            </a:custGeom>
            <a:solidFill>
              <a:srgbClr val="BEE1F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
        <p:nvSpPr>
          <p:cNvPr id="64523" name="任意多边形 64522"/>
          <p:cNvSpPr/>
          <p:nvPr/>
        </p:nvSpPr>
        <p:spPr>
          <a:xfrm>
            <a:off x="9720263" y="2227263"/>
            <a:ext cx="1404937" cy="579437"/>
          </a:xfrm>
          <a:custGeom>
            <a:avLst/>
            <a:gdLst>
              <a:gd name="connsiteX0" fmla="*/ 1402583 w 1402583"/>
              <a:gd name="connsiteY0" fmla="*/ 0 h 578644"/>
              <a:gd name="connsiteX1" fmla="*/ 1340671 w 1402583"/>
              <a:gd name="connsiteY1" fmla="*/ 59531 h 578644"/>
              <a:gd name="connsiteX2" fmla="*/ 1302571 w 1402583"/>
              <a:gd name="connsiteY2" fmla="*/ 78581 h 578644"/>
              <a:gd name="connsiteX3" fmla="*/ 1266852 w 1402583"/>
              <a:gd name="connsiteY3" fmla="*/ 90488 h 578644"/>
              <a:gd name="connsiteX4" fmla="*/ 1207321 w 1402583"/>
              <a:gd name="connsiteY4" fmla="*/ 104775 h 578644"/>
              <a:gd name="connsiteX5" fmla="*/ 1154933 w 1402583"/>
              <a:gd name="connsiteY5" fmla="*/ 116681 h 578644"/>
              <a:gd name="connsiteX6" fmla="*/ 1095402 w 1402583"/>
              <a:gd name="connsiteY6" fmla="*/ 128588 h 578644"/>
              <a:gd name="connsiteX7" fmla="*/ 1023964 w 1402583"/>
              <a:gd name="connsiteY7" fmla="*/ 135731 h 578644"/>
              <a:gd name="connsiteX8" fmla="*/ 954908 w 1402583"/>
              <a:gd name="connsiteY8" fmla="*/ 147638 h 578644"/>
              <a:gd name="connsiteX9" fmla="*/ 883471 w 1402583"/>
              <a:gd name="connsiteY9" fmla="*/ 152400 h 578644"/>
              <a:gd name="connsiteX10" fmla="*/ 812033 w 1402583"/>
              <a:gd name="connsiteY10" fmla="*/ 154781 h 578644"/>
              <a:gd name="connsiteX11" fmla="*/ 673921 w 1402583"/>
              <a:gd name="connsiteY11" fmla="*/ 154781 h 578644"/>
              <a:gd name="connsiteX12" fmla="*/ 590577 w 1402583"/>
              <a:gd name="connsiteY12" fmla="*/ 154781 h 578644"/>
              <a:gd name="connsiteX13" fmla="*/ 516758 w 1402583"/>
              <a:gd name="connsiteY13" fmla="*/ 150019 h 578644"/>
              <a:gd name="connsiteX14" fmla="*/ 457227 w 1402583"/>
              <a:gd name="connsiteY14" fmla="*/ 150019 h 578644"/>
              <a:gd name="connsiteX15" fmla="*/ 376264 w 1402583"/>
              <a:gd name="connsiteY15" fmla="*/ 147638 h 578644"/>
              <a:gd name="connsiteX16" fmla="*/ 307208 w 1402583"/>
              <a:gd name="connsiteY16" fmla="*/ 150019 h 578644"/>
              <a:gd name="connsiteX17" fmla="*/ 247677 w 1402583"/>
              <a:gd name="connsiteY17" fmla="*/ 152400 h 578644"/>
              <a:gd name="connsiteX18" fmla="*/ 154808 w 1402583"/>
              <a:gd name="connsiteY18" fmla="*/ 157163 h 578644"/>
              <a:gd name="connsiteX19" fmla="*/ 111946 w 1402583"/>
              <a:gd name="connsiteY19" fmla="*/ 173831 h 578644"/>
              <a:gd name="connsiteX20" fmla="*/ 64321 w 1402583"/>
              <a:gd name="connsiteY20" fmla="*/ 195263 h 578644"/>
              <a:gd name="connsiteX21" fmla="*/ 26221 w 1402583"/>
              <a:gd name="connsiteY21" fmla="*/ 245269 h 578644"/>
              <a:gd name="connsiteX22" fmla="*/ 7171 w 1402583"/>
              <a:gd name="connsiteY22" fmla="*/ 276225 h 578644"/>
              <a:gd name="connsiteX23" fmla="*/ 4789 w 1402583"/>
              <a:gd name="connsiteY23" fmla="*/ 333375 h 578644"/>
              <a:gd name="connsiteX24" fmla="*/ 27 w 1402583"/>
              <a:gd name="connsiteY24" fmla="*/ 371475 h 578644"/>
              <a:gd name="connsiteX25" fmla="*/ 7171 w 1402583"/>
              <a:gd name="connsiteY25" fmla="*/ 419100 h 578644"/>
              <a:gd name="connsiteX26" fmla="*/ 19077 w 1402583"/>
              <a:gd name="connsiteY26" fmla="*/ 469106 h 578644"/>
              <a:gd name="connsiteX27" fmla="*/ 50033 w 1402583"/>
              <a:gd name="connsiteY27" fmla="*/ 523875 h 578644"/>
              <a:gd name="connsiteX28" fmla="*/ 61939 w 1402583"/>
              <a:gd name="connsiteY28" fmla="*/ 547688 h 578644"/>
              <a:gd name="connsiteX29" fmla="*/ 80989 w 1402583"/>
              <a:gd name="connsiteY29" fmla="*/ 578644 h 578644"/>
              <a:gd name="connsiteX0" fmla="*/ 1402583 w 1402583"/>
              <a:gd name="connsiteY0" fmla="*/ 0 h 578644"/>
              <a:gd name="connsiteX1" fmla="*/ 1340671 w 1402583"/>
              <a:gd name="connsiteY1" fmla="*/ 59531 h 578644"/>
              <a:gd name="connsiteX2" fmla="*/ 1302571 w 1402583"/>
              <a:gd name="connsiteY2" fmla="*/ 78581 h 578644"/>
              <a:gd name="connsiteX3" fmla="*/ 1266852 w 1402583"/>
              <a:gd name="connsiteY3" fmla="*/ 90488 h 578644"/>
              <a:gd name="connsiteX4" fmla="*/ 1207321 w 1402583"/>
              <a:gd name="connsiteY4" fmla="*/ 104775 h 578644"/>
              <a:gd name="connsiteX5" fmla="*/ 1154933 w 1402583"/>
              <a:gd name="connsiteY5" fmla="*/ 116681 h 578644"/>
              <a:gd name="connsiteX6" fmla="*/ 1095402 w 1402583"/>
              <a:gd name="connsiteY6" fmla="*/ 128588 h 578644"/>
              <a:gd name="connsiteX7" fmla="*/ 1023964 w 1402583"/>
              <a:gd name="connsiteY7" fmla="*/ 135731 h 578644"/>
              <a:gd name="connsiteX8" fmla="*/ 954908 w 1402583"/>
              <a:gd name="connsiteY8" fmla="*/ 147638 h 578644"/>
              <a:gd name="connsiteX9" fmla="*/ 883471 w 1402583"/>
              <a:gd name="connsiteY9" fmla="*/ 152400 h 578644"/>
              <a:gd name="connsiteX10" fmla="*/ 812033 w 1402583"/>
              <a:gd name="connsiteY10" fmla="*/ 154781 h 578644"/>
              <a:gd name="connsiteX11" fmla="*/ 673921 w 1402583"/>
              <a:gd name="connsiteY11" fmla="*/ 154781 h 578644"/>
              <a:gd name="connsiteX12" fmla="*/ 590577 w 1402583"/>
              <a:gd name="connsiteY12" fmla="*/ 154781 h 578644"/>
              <a:gd name="connsiteX13" fmla="*/ 516758 w 1402583"/>
              <a:gd name="connsiteY13" fmla="*/ 150019 h 578644"/>
              <a:gd name="connsiteX14" fmla="*/ 457227 w 1402583"/>
              <a:gd name="connsiteY14" fmla="*/ 150019 h 578644"/>
              <a:gd name="connsiteX15" fmla="*/ 376264 w 1402583"/>
              <a:gd name="connsiteY15" fmla="*/ 147638 h 578644"/>
              <a:gd name="connsiteX16" fmla="*/ 307208 w 1402583"/>
              <a:gd name="connsiteY16" fmla="*/ 150019 h 578644"/>
              <a:gd name="connsiteX17" fmla="*/ 247677 w 1402583"/>
              <a:gd name="connsiteY17" fmla="*/ 152400 h 578644"/>
              <a:gd name="connsiteX18" fmla="*/ 154808 w 1402583"/>
              <a:gd name="connsiteY18" fmla="*/ 157163 h 578644"/>
              <a:gd name="connsiteX19" fmla="*/ 111946 w 1402583"/>
              <a:gd name="connsiteY19" fmla="*/ 173831 h 578644"/>
              <a:gd name="connsiteX20" fmla="*/ 64321 w 1402583"/>
              <a:gd name="connsiteY20" fmla="*/ 195263 h 578644"/>
              <a:gd name="connsiteX21" fmla="*/ 26221 w 1402583"/>
              <a:gd name="connsiteY21" fmla="*/ 240506 h 578644"/>
              <a:gd name="connsiteX22" fmla="*/ 7171 w 1402583"/>
              <a:gd name="connsiteY22" fmla="*/ 276225 h 578644"/>
              <a:gd name="connsiteX23" fmla="*/ 4789 w 1402583"/>
              <a:gd name="connsiteY23" fmla="*/ 333375 h 578644"/>
              <a:gd name="connsiteX24" fmla="*/ 27 w 1402583"/>
              <a:gd name="connsiteY24" fmla="*/ 371475 h 578644"/>
              <a:gd name="connsiteX25" fmla="*/ 7171 w 1402583"/>
              <a:gd name="connsiteY25" fmla="*/ 419100 h 578644"/>
              <a:gd name="connsiteX26" fmla="*/ 19077 w 1402583"/>
              <a:gd name="connsiteY26" fmla="*/ 469106 h 578644"/>
              <a:gd name="connsiteX27" fmla="*/ 50033 w 1402583"/>
              <a:gd name="connsiteY27" fmla="*/ 523875 h 578644"/>
              <a:gd name="connsiteX28" fmla="*/ 61939 w 1402583"/>
              <a:gd name="connsiteY28" fmla="*/ 547688 h 578644"/>
              <a:gd name="connsiteX29" fmla="*/ 80989 w 1402583"/>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0039 w 1405301"/>
              <a:gd name="connsiteY4" fmla="*/ 104775 h 578644"/>
              <a:gd name="connsiteX5" fmla="*/ 1157651 w 1405301"/>
              <a:gd name="connsiteY5" fmla="*/ 116681 h 578644"/>
              <a:gd name="connsiteX6" fmla="*/ 1098120 w 1405301"/>
              <a:gd name="connsiteY6" fmla="*/ 128588 h 578644"/>
              <a:gd name="connsiteX7" fmla="*/ 1026682 w 1405301"/>
              <a:gd name="connsiteY7" fmla="*/ 135731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593295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73831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1795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0039 w 1405301"/>
              <a:gd name="connsiteY4" fmla="*/ 104775 h 578644"/>
              <a:gd name="connsiteX5" fmla="*/ 1157651 w 1405301"/>
              <a:gd name="connsiteY5" fmla="*/ 116681 h 578644"/>
              <a:gd name="connsiteX6" fmla="*/ 1098120 w 1405301"/>
              <a:gd name="connsiteY6" fmla="*/ 128588 h 578644"/>
              <a:gd name="connsiteX7" fmla="*/ 1026682 w 1405301"/>
              <a:gd name="connsiteY7" fmla="*/ 135731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593295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73831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0039 w 1405301"/>
              <a:gd name="connsiteY4" fmla="*/ 104775 h 578644"/>
              <a:gd name="connsiteX5" fmla="*/ 1157651 w 1405301"/>
              <a:gd name="connsiteY5" fmla="*/ 116681 h 578644"/>
              <a:gd name="connsiteX6" fmla="*/ 1098120 w 1405301"/>
              <a:gd name="connsiteY6" fmla="*/ 128588 h 578644"/>
              <a:gd name="connsiteX7" fmla="*/ 1026682 w 1405301"/>
              <a:gd name="connsiteY7" fmla="*/ 135731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593295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0039 w 1405301"/>
              <a:gd name="connsiteY4" fmla="*/ 104775 h 578644"/>
              <a:gd name="connsiteX5" fmla="*/ 1157651 w 1405301"/>
              <a:gd name="connsiteY5" fmla="*/ 116681 h 578644"/>
              <a:gd name="connsiteX6" fmla="*/ 1098120 w 1405301"/>
              <a:gd name="connsiteY6" fmla="*/ 128588 h 578644"/>
              <a:gd name="connsiteX7" fmla="*/ 1026682 w 1405301"/>
              <a:gd name="connsiteY7" fmla="*/ 135731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0039 w 1405301"/>
              <a:gd name="connsiteY4" fmla="*/ 104775 h 578644"/>
              <a:gd name="connsiteX5" fmla="*/ 1157651 w 1405301"/>
              <a:gd name="connsiteY5" fmla="*/ 116681 h 578644"/>
              <a:gd name="connsiteX6" fmla="*/ 1098120 w 1405301"/>
              <a:gd name="connsiteY6" fmla="*/ 128588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0039 w 1405301"/>
              <a:gd name="connsiteY4" fmla="*/ 104775 h 578644"/>
              <a:gd name="connsiteX5" fmla="*/ 1157651 w 1405301"/>
              <a:gd name="connsiteY5" fmla="*/ 116681 h 578644"/>
              <a:gd name="connsiteX6" fmla="*/ 1098120 w 1405301"/>
              <a:gd name="connsiteY6" fmla="*/ 130970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0039 w 1405301"/>
              <a:gd name="connsiteY4" fmla="*/ 104775 h 578644"/>
              <a:gd name="connsiteX5" fmla="*/ 1152889 w 1405301"/>
              <a:gd name="connsiteY5" fmla="*/ 119062 h 578644"/>
              <a:gd name="connsiteX6" fmla="*/ 1098120 w 1405301"/>
              <a:gd name="connsiteY6" fmla="*/ 130970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2420 w 1405301"/>
              <a:gd name="connsiteY4" fmla="*/ 107157 h 578644"/>
              <a:gd name="connsiteX5" fmla="*/ 1152889 w 1405301"/>
              <a:gd name="connsiteY5" fmla="*/ 119062 h 578644"/>
              <a:gd name="connsiteX6" fmla="*/ 1098120 w 1405301"/>
              <a:gd name="connsiteY6" fmla="*/ 130970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2420 w 1405301"/>
              <a:gd name="connsiteY4" fmla="*/ 107157 h 578644"/>
              <a:gd name="connsiteX5" fmla="*/ 1150508 w 1405301"/>
              <a:gd name="connsiteY5" fmla="*/ 123825 h 578644"/>
              <a:gd name="connsiteX6" fmla="*/ 1098120 w 1405301"/>
              <a:gd name="connsiteY6" fmla="*/ 130970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0045 w 1405301"/>
              <a:gd name="connsiteY3" fmla="*/ 97632 h 578644"/>
              <a:gd name="connsiteX4" fmla="*/ 1212420 w 1405301"/>
              <a:gd name="connsiteY4" fmla="*/ 107157 h 578644"/>
              <a:gd name="connsiteX5" fmla="*/ 1150508 w 1405301"/>
              <a:gd name="connsiteY5" fmla="*/ 123825 h 578644"/>
              <a:gd name="connsiteX6" fmla="*/ 1098120 w 1405301"/>
              <a:gd name="connsiteY6" fmla="*/ 130970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0045 w 1405301"/>
              <a:gd name="connsiteY3" fmla="*/ 97632 h 578644"/>
              <a:gd name="connsiteX4" fmla="*/ 1212420 w 1405301"/>
              <a:gd name="connsiteY4" fmla="*/ 109538 h 578644"/>
              <a:gd name="connsiteX5" fmla="*/ 1150508 w 1405301"/>
              <a:gd name="connsiteY5" fmla="*/ 123825 h 578644"/>
              <a:gd name="connsiteX6" fmla="*/ 1098120 w 1405301"/>
              <a:gd name="connsiteY6" fmla="*/ 130970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0045 w 1405301"/>
              <a:gd name="connsiteY3" fmla="*/ 97632 h 578644"/>
              <a:gd name="connsiteX4" fmla="*/ 1212420 w 1405301"/>
              <a:gd name="connsiteY4" fmla="*/ 109538 h 578644"/>
              <a:gd name="connsiteX5" fmla="*/ 1150508 w 1405301"/>
              <a:gd name="connsiteY5" fmla="*/ 123825 h 578644"/>
              <a:gd name="connsiteX6" fmla="*/ 1100501 w 1405301"/>
              <a:gd name="connsiteY6" fmla="*/ 133351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83343 h 578644"/>
              <a:gd name="connsiteX3" fmla="*/ 1260045 w 1405301"/>
              <a:gd name="connsiteY3" fmla="*/ 97632 h 578644"/>
              <a:gd name="connsiteX4" fmla="*/ 1212420 w 1405301"/>
              <a:gd name="connsiteY4" fmla="*/ 109538 h 578644"/>
              <a:gd name="connsiteX5" fmla="*/ 1150508 w 1405301"/>
              <a:gd name="connsiteY5" fmla="*/ 123825 h 578644"/>
              <a:gd name="connsiteX6" fmla="*/ 1100501 w 1405301"/>
              <a:gd name="connsiteY6" fmla="*/ 133351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83343 h 578644"/>
              <a:gd name="connsiteX3" fmla="*/ 1260045 w 1405301"/>
              <a:gd name="connsiteY3" fmla="*/ 97632 h 578644"/>
              <a:gd name="connsiteX4" fmla="*/ 1212420 w 1405301"/>
              <a:gd name="connsiteY4" fmla="*/ 109538 h 578644"/>
              <a:gd name="connsiteX5" fmla="*/ 1150508 w 1405301"/>
              <a:gd name="connsiteY5" fmla="*/ 123825 h 578644"/>
              <a:gd name="connsiteX6" fmla="*/ 1100501 w 1405301"/>
              <a:gd name="connsiteY6" fmla="*/ 133351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45607 w 1405301"/>
              <a:gd name="connsiteY27" fmla="*/ 519112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83343 h 578644"/>
              <a:gd name="connsiteX3" fmla="*/ 1260045 w 1405301"/>
              <a:gd name="connsiteY3" fmla="*/ 97632 h 578644"/>
              <a:gd name="connsiteX4" fmla="*/ 1210038 w 1405301"/>
              <a:gd name="connsiteY4" fmla="*/ 111919 h 578644"/>
              <a:gd name="connsiteX5" fmla="*/ 1150508 w 1405301"/>
              <a:gd name="connsiteY5" fmla="*/ 123825 h 578644"/>
              <a:gd name="connsiteX6" fmla="*/ 1100501 w 1405301"/>
              <a:gd name="connsiteY6" fmla="*/ 133351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45607 w 1405301"/>
              <a:gd name="connsiteY27" fmla="*/ 519112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0527 w 1405301"/>
              <a:gd name="connsiteY2" fmla="*/ 78580 h 578644"/>
              <a:gd name="connsiteX3" fmla="*/ 1260045 w 1405301"/>
              <a:gd name="connsiteY3" fmla="*/ 97632 h 578644"/>
              <a:gd name="connsiteX4" fmla="*/ 1210038 w 1405301"/>
              <a:gd name="connsiteY4" fmla="*/ 111919 h 578644"/>
              <a:gd name="connsiteX5" fmla="*/ 1150508 w 1405301"/>
              <a:gd name="connsiteY5" fmla="*/ 123825 h 578644"/>
              <a:gd name="connsiteX6" fmla="*/ 1100501 w 1405301"/>
              <a:gd name="connsiteY6" fmla="*/ 133351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45607 w 1405301"/>
              <a:gd name="connsiteY27" fmla="*/ 519112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4769 h 578644"/>
              <a:gd name="connsiteX2" fmla="*/ 1300527 w 1405301"/>
              <a:gd name="connsiteY2" fmla="*/ 78580 h 578644"/>
              <a:gd name="connsiteX3" fmla="*/ 1260045 w 1405301"/>
              <a:gd name="connsiteY3" fmla="*/ 97632 h 578644"/>
              <a:gd name="connsiteX4" fmla="*/ 1210038 w 1405301"/>
              <a:gd name="connsiteY4" fmla="*/ 111919 h 578644"/>
              <a:gd name="connsiteX5" fmla="*/ 1150508 w 1405301"/>
              <a:gd name="connsiteY5" fmla="*/ 123825 h 578644"/>
              <a:gd name="connsiteX6" fmla="*/ 1100501 w 1405301"/>
              <a:gd name="connsiteY6" fmla="*/ 133351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45607 w 1405301"/>
              <a:gd name="connsiteY27" fmla="*/ 519112 h 578644"/>
              <a:gd name="connsiteX28" fmla="*/ 64657 w 1405301"/>
              <a:gd name="connsiteY28" fmla="*/ 547688 h 578644"/>
              <a:gd name="connsiteX29" fmla="*/ 83707 w 1405301"/>
              <a:gd name="connsiteY29" fmla="*/ 578644 h 57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05301" h="578644">
                <a:moveTo>
                  <a:pt x="1405301" y="0"/>
                </a:moveTo>
                <a:cubicBezTo>
                  <a:pt x="1382679" y="23217"/>
                  <a:pt x="1360851" y="41672"/>
                  <a:pt x="1343389" y="54769"/>
                </a:cubicBezTo>
                <a:cubicBezTo>
                  <a:pt x="1325927" y="67866"/>
                  <a:pt x="1314418" y="71436"/>
                  <a:pt x="1300527" y="78580"/>
                </a:cubicBezTo>
                <a:cubicBezTo>
                  <a:pt x="1286636" y="85724"/>
                  <a:pt x="1275126" y="92076"/>
                  <a:pt x="1260045" y="97632"/>
                </a:cubicBezTo>
                <a:cubicBezTo>
                  <a:pt x="1244964" y="103188"/>
                  <a:pt x="1228294" y="107554"/>
                  <a:pt x="1210038" y="111919"/>
                </a:cubicBezTo>
                <a:lnTo>
                  <a:pt x="1150508" y="123825"/>
                </a:lnTo>
                <a:cubicBezTo>
                  <a:pt x="1132252" y="127397"/>
                  <a:pt x="1121139" y="130176"/>
                  <a:pt x="1100501" y="133351"/>
                </a:cubicBezTo>
                <a:cubicBezTo>
                  <a:pt x="1079863" y="136526"/>
                  <a:pt x="1050495" y="140494"/>
                  <a:pt x="1026682" y="142875"/>
                </a:cubicBezTo>
                <a:cubicBezTo>
                  <a:pt x="1002869" y="145256"/>
                  <a:pt x="981042" y="146051"/>
                  <a:pt x="957626" y="147638"/>
                </a:cubicBezTo>
                <a:lnTo>
                  <a:pt x="886189" y="152400"/>
                </a:lnTo>
                <a:cubicBezTo>
                  <a:pt x="862377" y="153590"/>
                  <a:pt x="849676" y="154384"/>
                  <a:pt x="814751" y="154781"/>
                </a:cubicBezTo>
                <a:cubicBezTo>
                  <a:pt x="779826" y="155178"/>
                  <a:pt x="712358" y="154781"/>
                  <a:pt x="676639" y="154781"/>
                </a:cubicBezTo>
                <a:cubicBezTo>
                  <a:pt x="640920" y="154781"/>
                  <a:pt x="626632" y="155575"/>
                  <a:pt x="600438" y="154781"/>
                </a:cubicBezTo>
                <a:cubicBezTo>
                  <a:pt x="574244" y="153987"/>
                  <a:pt x="542891" y="150813"/>
                  <a:pt x="519476" y="150019"/>
                </a:cubicBezTo>
                <a:cubicBezTo>
                  <a:pt x="496061" y="149225"/>
                  <a:pt x="483361" y="150416"/>
                  <a:pt x="459945" y="150019"/>
                </a:cubicBezTo>
                <a:cubicBezTo>
                  <a:pt x="436529" y="149622"/>
                  <a:pt x="403985" y="147638"/>
                  <a:pt x="378982" y="147638"/>
                </a:cubicBezTo>
                <a:cubicBezTo>
                  <a:pt x="353979" y="147638"/>
                  <a:pt x="309926" y="150019"/>
                  <a:pt x="309926" y="150019"/>
                </a:cubicBezTo>
                <a:lnTo>
                  <a:pt x="250395" y="152400"/>
                </a:lnTo>
                <a:cubicBezTo>
                  <a:pt x="224995" y="153591"/>
                  <a:pt x="180148" y="154385"/>
                  <a:pt x="157526" y="157163"/>
                </a:cubicBezTo>
                <a:cubicBezTo>
                  <a:pt x="134904" y="159941"/>
                  <a:pt x="129745" y="162719"/>
                  <a:pt x="114664" y="169069"/>
                </a:cubicBezTo>
                <a:cubicBezTo>
                  <a:pt x="99583" y="175419"/>
                  <a:pt x="81326" y="183357"/>
                  <a:pt x="67039" y="195263"/>
                </a:cubicBezTo>
                <a:cubicBezTo>
                  <a:pt x="52752" y="207169"/>
                  <a:pt x="38464" y="227012"/>
                  <a:pt x="28939" y="240506"/>
                </a:cubicBezTo>
                <a:cubicBezTo>
                  <a:pt x="19414" y="254000"/>
                  <a:pt x="14652" y="260747"/>
                  <a:pt x="9889" y="276225"/>
                </a:cubicBezTo>
                <a:cubicBezTo>
                  <a:pt x="5126" y="291703"/>
                  <a:pt x="1554" y="317500"/>
                  <a:pt x="363" y="333375"/>
                </a:cubicBezTo>
                <a:cubicBezTo>
                  <a:pt x="-828" y="349250"/>
                  <a:pt x="1157" y="357188"/>
                  <a:pt x="2745" y="371475"/>
                </a:cubicBezTo>
                <a:cubicBezTo>
                  <a:pt x="4333" y="385762"/>
                  <a:pt x="6317" y="402828"/>
                  <a:pt x="9889" y="419100"/>
                </a:cubicBezTo>
                <a:cubicBezTo>
                  <a:pt x="13461" y="435372"/>
                  <a:pt x="18224" y="452437"/>
                  <a:pt x="24177" y="469106"/>
                </a:cubicBezTo>
                <a:cubicBezTo>
                  <a:pt x="30130" y="485775"/>
                  <a:pt x="38860" y="506015"/>
                  <a:pt x="45607" y="519112"/>
                </a:cubicBezTo>
                <a:cubicBezTo>
                  <a:pt x="52354" y="532209"/>
                  <a:pt x="58307" y="537766"/>
                  <a:pt x="64657" y="547688"/>
                </a:cubicBezTo>
                <a:cubicBezTo>
                  <a:pt x="71007" y="557610"/>
                  <a:pt x="79738" y="573485"/>
                  <a:pt x="83707" y="578644"/>
                </a:cubicBezTo>
              </a:path>
            </a:pathLst>
          </a:cu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8" name="任意多边形 47"/>
          <p:cNvSpPr>
            <a:spLocks/>
          </p:cNvSpPr>
          <p:nvPr/>
        </p:nvSpPr>
        <p:spPr>
          <a:xfrm>
            <a:off x="9756775" y="2284413"/>
            <a:ext cx="1385888" cy="503237"/>
          </a:xfrm>
          <a:custGeom>
            <a:avLst/>
            <a:gdLst>
              <a:gd name="connsiteX0" fmla="*/ 1402583 w 1402583"/>
              <a:gd name="connsiteY0" fmla="*/ 0 h 578644"/>
              <a:gd name="connsiteX1" fmla="*/ 1340671 w 1402583"/>
              <a:gd name="connsiteY1" fmla="*/ 59531 h 578644"/>
              <a:gd name="connsiteX2" fmla="*/ 1302571 w 1402583"/>
              <a:gd name="connsiteY2" fmla="*/ 78581 h 578644"/>
              <a:gd name="connsiteX3" fmla="*/ 1266852 w 1402583"/>
              <a:gd name="connsiteY3" fmla="*/ 90488 h 578644"/>
              <a:gd name="connsiteX4" fmla="*/ 1207321 w 1402583"/>
              <a:gd name="connsiteY4" fmla="*/ 104775 h 578644"/>
              <a:gd name="connsiteX5" fmla="*/ 1154933 w 1402583"/>
              <a:gd name="connsiteY5" fmla="*/ 116681 h 578644"/>
              <a:gd name="connsiteX6" fmla="*/ 1095402 w 1402583"/>
              <a:gd name="connsiteY6" fmla="*/ 128588 h 578644"/>
              <a:gd name="connsiteX7" fmla="*/ 1023964 w 1402583"/>
              <a:gd name="connsiteY7" fmla="*/ 135731 h 578644"/>
              <a:gd name="connsiteX8" fmla="*/ 954908 w 1402583"/>
              <a:gd name="connsiteY8" fmla="*/ 147638 h 578644"/>
              <a:gd name="connsiteX9" fmla="*/ 883471 w 1402583"/>
              <a:gd name="connsiteY9" fmla="*/ 152400 h 578644"/>
              <a:gd name="connsiteX10" fmla="*/ 812033 w 1402583"/>
              <a:gd name="connsiteY10" fmla="*/ 154781 h 578644"/>
              <a:gd name="connsiteX11" fmla="*/ 673921 w 1402583"/>
              <a:gd name="connsiteY11" fmla="*/ 154781 h 578644"/>
              <a:gd name="connsiteX12" fmla="*/ 590577 w 1402583"/>
              <a:gd name="connsiteY12" fmla="*/ 154781 h 578644"/>
              <a:gd name="connsiteX13" fmla="*/ 516758 w 1402583"/>
              <a:gd name="connsiteY13" fmla="*/ 150019 h 578644"/>
              <a:gd name="connsiteX14" fmla="*/ 457227 w 1402583"/>
              <a:gd name="connsiteY14" fmla="*/ 150019 h 578644"/>
              <a:gd name="connsiteX15" fmla="*/ 376264 w 1402583"/>
              <a:gd name="connsiteY15" fmla="*/ 147638 h 578644"/>
              <a:gd name="connsiteX16" fmla="*/ 307208 w 1402583"/>
              <a:gd name="connsiteY16" fmla="*/ 150019 h 578644"/>
              <a:gd name="connsiteX17" fmla="*/ 247677 w 1402583"/>
              <a:gd name="connsiteY17" fmla="*/ 152400 h 578644"/>
              <a:gd name="connsiteX18" fmla="*/ 154808 w 1402583"/>
              <a:gd name="connsiteY18" fmla="*/ 157163 h 578644"/>
              <a:gd name="connsiteX19" fmla="*/ 111946 w 1402583"/>
              <a:gd name="connsiteY19" fmla="*/ 173831 h 578644"/>
              <a:gd name="connsiteX20" fmla="*/ 64321 w 1402583"/>
              <a:gd name="connsiteY20" fmla="*/ 195263 h 578644"/>
              <a:gd name="connsiteX21" fmla="*/ 26221 w 1402583"/>
              <a:gd name="connsiteY21" fmla="*/ 245269 h 578644"/>
              <a:gd name="connsiteX22" fmla="*/ 7171 w 1402583"/>
              <a:gd name="connsiteY22" fmla="*/ 276225 h 578644"/>
              <a:gd name="connsiteX23" fmla="*/ 4789 w 1402583"/>
              <a:gd name="connsiteY23" fmla="*/ 333375 h 578644"/>
              <a:gd name="connsiteX24" fmla="*/ 27 w 1402583"/>
              <a:gd name="connsiteY24" fmla="*/ 371475 h 578644"/>
              <a:gd name="connsiteX25" fmla="*/ 7171 w 1402583"/>
              <a:gd name="connsiteY25" fmla="*/ 419100 h 578644"/>
              <a:gd name="connsiteX26" fmla="*/ 19077 w 1402583"/>
              <a:gd name="connsiteY26" fmla="*/ 469106 h 578644"/>
              <a:gd name="connsiteX27" fmla="*/ 50033 w 1402583"/>
              <a:gd name="connsiteY27" fmla="*/ 523875 h 578644"/>
              <a:gd name="connsiteX28" fmla="*/ 61939 w 1402583"/>
              <a:gd name="connsiteY28" fmla="*/ 547688 h 578644"/>
              <a:gd name="connsiteX29" fmla="*/ 80989 w 1402583"/>
              <a:gd name="connsiteY29" fmla="*/ 578644 h 578644"/>
              <a:gd name="connsiteX0" fmla="*/ 1402583 w 1402583"/>
              <a:gd name="connsiteY0" fmla="*/ 0 h 578644"/>
              <a:gd name="connsiteX1" fmla="*/ 1340671 w 1402583"/>
              <a:gd name="connsiteY1" fmla="*/ 59531 h 578644"/>
              <a:gd name="connsiteX2" fmla="*/ 1302571 w 1402583"/>
              <a:gd name="connsiteY2" fmla="*/ 78581 h 578644"/>
              <a:gd name="connsiteX3" fmla="*/ 1266852 w 1402583"/>
              <a:gd name="connsiteY3" fmla="*/ 90488 h 578644"/>
              <a:gd name="connsiteX4" fmla="*/ 1207321 w 1402583"/>
              <a:gd name="connsiteY4" fmla="*/ 104775 h 578644"/>
              <a:gd name="connsiteX5" fmla="*/ 1154933 w 1402583"/>
              <a:gd name="connsiteY5" fmla="*/ 116681 h 578644"/>
              <a:gd name="connsiteX6" fmla="*/ 1095402 w 1402583"/>
              <a:gd name="connsiteY6" fmla="*/ 128588 h 578644"/>
              <a:gd name="connsiteX7" fmla="*/ 1023964 w 1402583"/>
              <a:gd name="connsiteY7" fmla="*/ 135731 h 578644"/>
              <a:gd name="connsiteX8" fmla="*/ 954908 w 1402583"/>
              <a:gd name="connsiteY8" fmla="*/ 147638 h 578644"/>
              <a:gd name="connsiteX9" fmla="*/ 883471 w 1402583"/>
              <a:gd name="connsiteY9" fmla="*/ 152400 h 578644"/>
              <a:gd name="connsiteX10" fmla="*/ 812033 w 1402583"/>
              <a:gd name="connsiteY10" fmla="*/ 154781 h 578644"/>
              <a:gd name="connsiteX11" fmla="*/ 673921 w 1402583"/>
              <a:gd name="connsiteY11" fmla="*/ 154781 h 578644"/>
              <a:gd name="connsiteX12" fmla="*/ 590577 w 1402583"/>
              <a:gd name="connsiteY12" fmla="*/ 154781 h 578644"/>
              <a:gd name="connsiteX13" fmla="*/ 516758 w 1402583"/>
              <a:gd name="connsiteY13" fmla="*/ 150019 h 578644"/>
              <a:gd name="connsiteX14" fmla="*/ 457227 w 1402583"/>
              <a:gd name="connsiteY14" fmla="*/ 150019 h 578644"/>
              <a:gd name="connsiteX15" fmla="*/ 376264 w 1402583"/>
              <a:gd name="connsiteY15" fmla="*/ 147638 h 578644"/>
              <a:gd name="connsiteX16" fmla="*/ 307208 w 1402583"/>
              <a:gd name="connsiteY16" fmla="*/ 150019 h 578644"/>
              <a:gd name="connsiteX17" fmla="*/ 247677 w 1402583"/>
              <a:gd name="connsiteY17" fmla="*/ 152400 h 578644"/>
              <a:gd name="connsiteX18" fmla="*/ 154808 w 1402583"/>
              <a:gd name="connsiteY18" fmla="*/ 157163 h 578644"/>
              <a:gd name="connsiteX19" fmla="*/ 111946 w 1402583"/>
              <a:gd name="connsiteY19" fmla="*/ 173831 h 578644"/>
              <a:gd name="connsiteX20" fmla="*/ 64321 w 1402583"/>
              <a:gd name="connsiteY20" fmla="*/ 195263 h 578644"/>
              <a:gd name="connsiteX21" fmla="*/ 26221 w 1402583"/>
              <a:gd name="connsiteY21" fmla="*/ 240506 h 578644"/>
              <a:gd name="connsiteX22" fmla="*/ 7171 w 1402583"/>
              <a:gd name="connsiteY22" fmla="*/ 276225 h 578644"/>
              <a:gd name="connsiteX23" fmla="*/ 4789 w 1402583"/>
              <a:gd name="connsiteY23" fmla="*/ 333375 h 578644"/>
              <a:gd name="connsiteX24" fmla="*/ 27 w 1402583"/>
              <a:gd name="connsiteY24" fmla="*/ 371475 h 578644"/>
              <a:gd name="connsiteX25" fmla="*/ 7171 w 1402583"/>
              <a:gd name="connsiteY25" fmla="*/ 419100 h 578644"/>
              <a:gd name="connsiteX26" fmla="*/ 19077 w 1402583"/>
              <a:gd name="connsiteY26" fmla="*/ 469106 h 578644"/>
              <a:gd name="connsiteX27" fmla="*/ 50033 w 1402583"/>
              <a:gd name="connsiteY27" fmla="*/ 523875 h 578644"/>
              <a:gd name="connsiteX28" fmla="*/ 61939 w 1402583"/>
              <a:gd name="connsiteY28" fmla="*/ 547688 h 578644"/>
              <a:gd name="connsiteX29" fmla="*/ 80989 w 1402583"/>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0039 w 1405301"/>
              <a:gd name="connsiteY4" fmla="*/ 104775 h 578644"/>
              <a:gd name="connsiteX5" fmla="*/ 1157651 w 1405301"/>
              <a:gd name="connsiteY5" fmla="*/ 116681 h 578644"/>
              <a:gd name="connsiteX6" fmla="*/ 1098120 w 1405301"/>
              <a:gd name="connsiteY6" fmla="*/ 128588 h 578644"/>
              <a:gd name="connsiteX7" fmla="*/ 1026682 w 1405301"/>
              <a:gd name="connsiteY7" fmla="*/ 135731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593295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73831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1795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0039 w 1405301"/>
              <a:gd name="connsiteY4" fmla="*/ 104775 h 578644"/>
              <a:gd name="connsiteX5" fmla="*/ 1157651 w 1405301"/>
              <a:gd name="connsiteY5" fmla="*/ 116681 h 578644"/>
              <a:gd name="connsiteX6" fmla="*/ 1098120 w 1405301"/>
              <a:gd name="connsiteY6" fmla="*/ 128588 h 578644"/>
              <a:gd name="connsiteX7" fmla="*/ 1026682 w 1405301"/>
              <a:gd name="connsiteY7" fmla="*/ 135731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593295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73831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0039 w 1405301"/>
              <a:gd name="connsiteY4" fmla="*/ 104775 h 578644"/>
              <a:gd name="connsiteX5" fmla="*/ 1157651 w 1405301"/>
              <a:gd name="connsiteY5" fmla="*/ 116681 h 578644"/>
              <a:gd name="connsiteX6" fmla="*/ 1098120 w 1405301"/>
              <a:gd name="connsiteY6" fmla="*/ 128588 h 578644"/>
              <a:gd name="connsiteX7" fmla="*/ 1026682 w 1405301"/>
              <a:gd name="connsiteY7" fmla="*/ 135731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593295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0039 w 1405301"/>
              <a:gd name="connsiteY4" fmla="*/ 104775 h 578644"/>
              <a:gd name="connsiteX5" fmla="*/ 1157651 w 1405301"/>
              <a:gd name="connsiteY5" fmla="*/ 116681 h 578644"/>
              <a:gd name="connsiteX6" fmla="*/ 1098120 w 1405301"/>
              <a:gd name="connsiteY6" fmla="*/ 128588 h 578644"/>
              <a:gd name="connsiteX7" fmla="*/ 1026682 w 1405301"/>
              <a:gd name="connsiteY7" fmla="*/ 135731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0039 w 1405301"/>
              <a:gd name="connsiteY4" fmla="*/ 104775 h 578644"/>
              <a:gd name="connsiteX5" fmla="*/ 1157651 w 1405301"/>
              <a:gd name="connsiteY5" fmla="*/ 116681 h 578644"/>
              <a:gd name="connsiteX6" fmla="*/ 1098120 w 1405301"/>
              <a:gd name="connsiteY6" fmla="*/ 128588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0039 w 1405301"/>
              <a:gd name="connsiteY4" fmla="*/ 104775 h 578644"/>
              <a:gd name="connsiteX5" fmla="*/ 1157651 w 1405301"/>
              <a:gd name="connsiteY5" fmla="*/ 116681 h 578644"/>
              <a:gd name="connsiteX6" fmla="*/ 1098120 w 1405301"/>
              <a:gd name="connsiteY6" fmla="*/ 130970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0039 w 1405301"/>
              <a:gd name="connsiteY4" fmla="*/ 104775 h 578644"/>
              <a:gd name="connsiteX5" fmla="*/ 1152889 w 1405301"/>
              <a:gd name="connsiteY5" fmla="*/ 119062 h 578644"/>
              <a:gd name="connsiteX6" fmla="*/ 1098120 w 1405301"/>
              <a:gd name="connsiteY6" fmla="*/ 130970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2420 w 1405301"/>
              <a:gd name="connsiteY4" fmla="*/ 107157 h 578644"/>
              <a:gd name="connsiteX5" fmla="*/ 1152889 w 1405301"/>
              <a:gd name="connsiteY5" fmla="*/ 119062 h 578644"/>
              <a:gd name="connsiteX6" fmla="*/ 1098120 w 1405301"/>
              <a:gd name="connsiteY6" fmla="*/ 130970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2420 w 1405301"/>
              <a:gd name="connsiteY4" fmla="*/ 107157 h 578644"/>
              <a:gd name="connsiteX5" fmla="*/ 1150508 w 1405301"/>
              <a:gd name="connsiteY5" fmla="*/ 123825 h 578644"/>
              <a:gd name="connsiteX6" fmla="*/ 1098120 w 1405301"/>
              <a:gd name="connsiteY6" fmla="*/ 130970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0045 w 1405301"/>
              <a:gd name="connsiteY3" fmla="*/ 97632 h 578644"/>
              <a:gd name="connsiteX4" fmla="*/ 1212420 w 1405301"/>
              <a:gd name="connsiteY4" fmla="*/ 107157 h 578644"/>
              <a:gd name="connsiteX5" fmla="*/ 1150508 w 1405301"/>
              <a:gd name="connsiteY5" fmla="*/ 123825 h 578644"/>
              <a:gd name="connsiteX6" fmla="*/ 1098120 w 1405301"/>
              <a:gd name="connsiteY6" fmla="*/ 130970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0045 w 1405301"/>
              <a:gd name="connsiteY3" fmla="*/ 97632 h 578644"/>
              <a:gd name="connsiteX4" fmla="*/ 1212420 w 1405301"/>
              <a:gd name="connsiteY4" fmla="*/ 109538 h 578644"/>
              <a:gd name="connsiteX5" fmla="*/ 1150508 w 1405301"/>
              <a:gd name="connsiteY5" fmla="*/ 123825 h 578644"/>
              <a:gd name="connsiteX6" fmla="*/ 1098120 w 1405301"/>
              <a:gd name="connsiteY6" fmla="*/ 130970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0045 w 1405301"/>
              <a:gd name="connsiteY3" fmla="*/ 97632 h 578644"/>
              <a:gd name="connsiteX4" fmla="*/ 1212420 w 1405301"/>
              <a:gd name="connsiteY4" fmla="*/ 109538 h 578644"/>
              <a:gd name="connsiteX5" fmla="*/ 1150508 w 1405301"/>
              <a:gd name="connsiteY5" fmla="*/ 123825 h 578644"/>
              <a:gd name="connsiteX6" fmla="*/ 1100501 w 1405301"/>
              <a:gd name="connsiteY6" fmla="*/ 133351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83343 h 578644"/>
              <a:gd name="connsiteX3" fmla="*/ 1260045 w 1405301"/>
              <a:gd name="connsiteY3" fmla="*/ 97632 h 578644"/>
              <a:gd name="connsiteX4" fmla="*/ 1212420 w 1405301"/>
              <a:gd name="connsiteY4" fmla="*/ 109538 h 578644"/>
              <a:gd name="connsiteX5" fmla="*/ 1150508 w 1405301"/>
              <a:gd name="connsiteY5" fmla="*/ 123825 h 578644"/>
              <a:gd name="connsiteX6" fmla="*/ 1100501 w 1405301"/>
              <a:gd name="connsiteY6" fmla="*/ 133351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83343 h 578644"/>
              <a:gd name="connsiteX3" fmla="*/ 1260045 w 1405301"/>
              <a:gd name="connsiteY3" fmla="*/ 97632 h 578644"/>
              <a:gd name="connsiteX4" fmla="*/ 1212420 w 1405301"/>
              <a:gd name="connsiteY4" fmla="*/ 109538 h 578644"/>
              <a:gd name="connsiteX5" fmla="*/ 1150508 w 1405301"/>
              <a:gd name="connsiteY5" fmla="*/ 123825 h 578644"/>
              <a:gd name="connsiteX6" fmla="*/ 1100501 w 1405301"/>
              <a:gd name="connsiteY6" fmla="*/ 133351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45607 w 1405301"/>
              <a:gd name="connsiteY27" fmla="*/ 519112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83343 h 578644"/>
              <a:gd name="connsiteX3" fmla="*/ 1260045 w 1405301"/>
              <a:gd name="connsiteY3" fmla="*/ 97632 h 578644"/>
              <a:gd name="connsiteX4" fmla="*/ 1210038 w 1405301"/>
              <a:gd name="connsiteY4" fmla="*/ 111919 h 578644"/>
              <a:gd name="connsiteX5" fmla="*/ 1150508 w 1405301"/>
              <a:gd name="connsiteY5" fmla="*/ 123825 h 578644"/>
              <a:gd name="connsiteX6" fmla="*/ 1100501 w 1405301"/>
              <a:gd name="connsiteY6" fmla="*/ 133351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45607 w 1405301"/>
              <a:gd name="connsiteY27" fmla="*/ 519112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0527 w 1405301"/>
              <a:gd name="connsiteY2" fmla="*/ 78580 h 578644"/>
              <a:gd name="connsiteX3" fmla="*/ 1260045 w 1405301"/>
              <a:gd name="connsiteY3" fmla="*/ 97632 h 578644"/>
              <a:gd name="connsiteX4" fmla="*/ 1210038 w 1405301"/>
              <a:gd name="connsiteY4" fmla="*/ 111919 h 578644"/>
              <a:gd name="connsiteX5" fmla="*/ 1150508 w 1405301"/>
              <a:gd name="connsiteY5" fmla="*/ 123825 h 578644"/>
              <a:gd name="connsiteX6" fmla="*/ 1100501 w 1405301"/>
              <a:gd name="connsiteY6" fmla="*/ 133351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45607 w 1405301"/>
              <a:gd name="connsiteY27" fmla="*/ 519112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4769 h 578644"/>
              <a:gd name="connsiteX2" fmla="*/ 1300527 w 1405301"/>
              <a:gd name="connsiteY2" fmla="*/ 78580 h 578644"/>
              <a:gd name="connsiteX3" fmla="*/ 1260045 w 1405301"/>
              <a:gd name="connsiteY3" fmla="*/ 97632 h 578644"/>
              <a:gd name="connsiteX4" fmla="*/ 1210038 w 1405301"/>
              <a:gd name="connsiteY4" fmla="*/ 111919 h 578644"/>
              <a:gd name="connsiteX5" fmla="*/ 1150508 w 1405301"/>
              <a:gd name="connsiteY5" fmla="*/ 123825 h 578644"/>
              <a:gd name="connsiteX6" fmla="*/ 1100501 w 1405301"/>
              <a:gd name="connsiteY6" fmla="*/ 133351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45607 w 1405301"/>
              <a:gd name="connsiteY27" fmla="*/ 519112 h 578644"/>
              <a:gd name="connsiteX28" fmla="*/ 64657 w 1405301"/>
              <a:gd name="connsiteY28" fmla="*/ 547688 h 578644"/>
              <a:gd name="connsiteX29" fmla="*/ 83707 w 1405301"/>
              <a:gd name="connsiteY29" fmla="*/ 578644 h 57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05301" h="578644">
                <a:moveTo>
                  <a:pt x="1405301" y="0"/>
                </a:moveTo>
                <a:cubicBezTo>
                  <a:pt x="1382679" y="23217"/>
                  <a:pt x="1360851" y="41672"/>
                  <a:pt x="1343389" y="54769"/>
                </a:cubicBezTo>
                <a:cubicBezTo>
                  <a:pt x="1325927" y="67866"/>
                  <a:pt x="1314418" y="71436"/>
                  <a:pt x="1300527" y="78580"/>
                </a:cubicBezTo>
                <a:cubicBezTo>
                  <a:pt x="1286636" y="85724"/>
                  <a:pt x="1275126" y="92076"/>
                  <a:pt x="1260045" y="97632"/>
                </a:cubicBezTo>
                <a:cubicBezTo>
                  <a:pt x="1244964" y="103188"/>
                  <a:pt x="1228294" y="107554"/>
                  <a:pt x="1210038" y="111919"/>
                </a:cubicBezTo>
                <a:lnTo>
                  <a:pt x="1150508" y="123825"/>
                </a:lnTo>
                <a:cubicBezTo>
                  <a:pt x="1132252" y="127397"/>
                  <a:pt x="1121139" y="130176"/>
                  <a:pt x="1100501" y="133351"/>
                </a:cubicBezTo>
                <a:cubicBezTo>
                  <a:pt x="1079863" y="136526"/>
                  <a:pt x="1050495" y="140494"/>
                  <a:pt x="1026682" y="142875"/>
                </a:cubicBezTo>
                <a:cubicBezTo>
                  <a:pt x="1002869" y="145256"/>
                  <a:pt x="981042" y="146051"/>
                  <a:pt x="957626" y="147638"/>
                </a:cubicBezTo>
                <a:lnTo>
                  <a:pt x="886189" y="152400"/>
                </a:lnTo>
                <a:cubicBezTo>
                  <a:pt x="862377" y="153590"/>
                  <a:pt x="849676" y="154384"/>
                  <a:pt x="814751" y="154781"/>
                </a:cubicBezTo>
                <a:cubicBezTo>
                  <a:pt x="779826" y="155178"/>
                  <a:pt x="712358" y="154781"/>
                  <a:pt x="676639" y="154781"/>
                </a:cubicBezTo>
                <a:cubicBezTo>
                  <a:pt x="640920" y="154781"/>
                  <a:pt x="626632" y="155575"/>
                  <a:pt x="600438" y="154781"/>
                </a:cubicBezTo>
                <a:cubicBezTo>
                  <a:pt x="574244" y="153987"/>
                  <a:pt x="542891" y="150813"/>
                  <a:pt x="519476" y="150019"/>
                </a:cubicBezTo>
                <a:cubicBezTo>
                  <a:pt x="496061" y="149225"/>
                  <a:pt x="483361" y="150416"/>
                  <a:pt x="459945" y="150019"/>
                </a:cubicBezTo>
                <a:cubicBezTo>
                  <a:pt x="436529" y="149622"/>
                  <a:pt x="403985" y="147638"/>
                  <a:pt x="378982" y="147638"/>
                </a:cubicBezTo>
                <a:cubicBezTo>
                  <a:pt x="353979" y="147638"/>
                  <a:pt x="309926" y="150019"/>
                  <a:pt x="309926" y="150019"/>
                </a:cubicBezTo>
                <a:lnTo>
                  <a:pt x="250395" y="152400"/>
                </a:lnTo>
                <a:cubicBezTo>
                  <a:pt x="224995" y="153591"/>
                  <a:pt x="180148" y="154385"/>
                  <a:pt x="157526" y="157163"/>
                </a:cubicBezTo>
                <a:cubicBezTo>
                  <a:pt x="134904" y="159941"/>
                  <a:pt x="129745" y="162719"/>
                  <a:pt x="114664" y="169069"/>
                </a:cubicBezTo>
                <a:cubicBezTo>
                  <a:pt x="99583" y="175419"/>
                  <a:pt x="81326" y="183357"/>
                  <a:pt x="67039" y="195263"/>
                </a:cubicBezTo>
                <a:cubicBezTo>
                  <a:pt x="52752" y="207169"/>
                  <a:pt x="38464" y="227012"/>
                  <a:pt x="28939" y="240506"/>
                </a:cubicBezTo>
                <a:cubicBezTo>
                  <a:pt x="19414" y="254000"/>
                  <a:pt x="14652" y="260747"/>
                  <a:pt x="9889" y="276225"/>
                </a:cubicBezTo>
                <a:cubicBezTo>
                  <a:pt x="5126" y="291703"/>
                  <a:pt x="1554" y="317500"/>
                  <a:pt x="363" y="333375"/>
                </a:cubicBezTo>
                <a:cubicBezTo>
                  <a:pt x="-828" y="349250"/>
                  <a:pt x="1157" y="357188"/>
                  <a:pt x="2745" y="371475"/>
                </a:cubicBezTo>
                <a:cubicBezTo>
                  <a:pt x="4333" y="385762"/>
                  <a:pt x="6317" y="402828"/>
                  <a:pt x="9889" y="419100"/>
                </a:cubicBezTo>
                <a:cubicBezTo>
                  <a:pt x="13461" y="435372"/>
                  <a:pt x="18224" y="452437"/>
                  <a:pt x="24177" y="469106"/>
                </a:cubicBezTo>
                <a:cubicBezTo>
                  <a:pt x="30130" y="485775"/>
                  <a:pt x="38860" y="506015"/>
                  <a:pt x="45607" y="519112"/>
                </a:cubicBezTo>
                <a:cubicBezTo>
                  <a:pt x="52354" y="532209"/>
                  <a:pt x="58307" y="537766"/>
                  <a:pt x="64657" y="547688"/>
                </a:cubicBezTo>
                <a:cubicBezTo>
                  <a:pt x="71007" y="557610"/>
                  <a:pt x="79738" y="573485"/>
                  <a:pt x="83707" y="578644"/>
                </a:cubicBezTo>
              </a:path>
            </a:pathLst>
          </a:cu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83994" name="组合 36"/>
          <p:cNvGrpSpPr>
            <a:grpSpLocks/>
          </p:cNvGrpSpPr>
          <p:nvPr/>
        </p:nvGrpSpPr>
        <p:grpSpPr bwMode="auto">
          <a:xfrm>
            <a:off x="8129588" y="6208713"/>
            <a:ext cx="301625" cy="254000"/>
            <a:chOff x="7855412" y="587376"/>
            <a:chExt cx="301276" cy="253724"/>
          </a:xfrm>
        </p:grpSpPr>
        <p:sp>
          <p:nvSpPr>
            <p:cNvPr id="38" name="矩形 37"/>
            <p:cNvSpPr/>
            <p:nvPr/>
          </p:nvSpPr>
          <p:spPr>
            <a:xfrm rot="1670803">
              <a:off x="7975922" y="685694"/>
              <a:ext cx="144295" cy="72946"/>
            </a:xfrm>
            <a:prstGeom prst="rect">
              <a:avLst/>
            </a:prstGeom>
            <a:solidFill>
              <a:srgbClr val="FEA08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9" name="任意多边形 38"/>
            <p:cNvSpPr/>
            <p:nvPr/>
          </p:nvSpPr>
          <p:spPr>
            <a:xfrm>
              <a:off x="7855412" y="587376"/>
              <a:ext cx="301276" cy="253724"/>
            </a:xfrm>
            <a:custGeom>
              <a:avLst/>
              <a:gdLst>
                <a:gd name="connsiteX0" fmla="*/ 160586 w 301276"/>
                <a:gd name="connsiteY0" fmla="*/ 94468 h 251805"/>
                <a:gd name="connsiteX1" fmla="*/ 224880 w 301276"/>
                <a:gd name="connsiteY1" fmla="*/ 118280 h 251805"/>
                <a:gd name="connsiteX2" fmla="*/ 253455 w 301276"/>
                <a:gd name="connsiteY2" fmla="*/ 146855 h 251805"/>
                <a:gd name="connsiteX3" fmla="*/ 251074 w 301276"/>
                <a:gd name="connsiteY3" fmla="*/ 204005 h 251805"/>
                <a:gd name="connsiteX4" fmla="*/ 232024 w 301276"/>
                <a:gd name="connsiteY4" fmla="*/ 237343 h 251805"/>
                <a:gd name="connsiteX5" fmla="*/ 191542 w 301276"/>
                <a:gd name="connsiteY5" fmla="*/ 251630 h 251805"/>
                <a:gd name="connsiteX6" fmla="*/ 139155 w 301276"/>
                <a:gd name="connsiteY6" fmla="*/ 244486 h 251805"/>
                <a:gd name="connsiteX7" fmla="*/ 77242 w 301276"/>
                <a:gd name="connsiteY7" fmla="*/ 232580 h 251805"/>
                <a:gd name="connsiteX8" fmla="*/ 31999 w 301276"/>
                <a:gd name="connsiteY8" fmla="*/ 201624 h 251805"/>
                <a:gd name="connsiteX9" fmla="*/ 3424 w 301276"/>
                <a:gd name="connsiteY9" fmla="*/ 149236 h 251805"/>
                <a:gd name="connsiteX10" fmla="*/ 3424 w 301276"/>
                <a:gd name="connsiteY10" fmla="*/ 99230 h 251805"/>
                <a:gd name="connsiteX11" fmla="*/ 29617 w 301276"/>
                <a:gd name="connsiteY11" fmla="*/ 44461 h 251805"/>
                <a:gd name="connsiteX12" fmla="*/ 82005 w 301276"/>
                <a:gd name="connsiteY12" fmla="*/ 6361 h 251805"/>
                <a:gd name="connsiteX13" fmla="*/ 162967 w 301276"/>
                <a:gd name="connsiteY13" fmla="*/ 1599 h 251805"/>
                <a:gd name="connsiteX14" fmla="*/ 232024 w 301276"/>
                <a:gd name="connsiteY14" fmla="*/ 23030 h 251805"/>
                <a:gd name="connsiteX15" fmla="*/ 277267 w 301276"/>
                <a:gd name="connsiteY15" fmla="*/ 51605 h 251805"/>
                <a:gd name="connsiteX16" fmla="*/ 301080 w 301276"/>
                <a:gd name="connsiteY16" fmla="*/ 99230 h 251805"/>
                <a:gd name="connsiteX17" fmla="*/ 286792 w 301276"/>
                <a:gd name="connsiteY17" fmla="*/ 137330 h 251805"/>
                <a:gd name="connsiteX18" fmla="*/ 255836 w 301276"/>
                <a:gd name="connsiteY18" fmla="*/ 156380 h 251805"/>
                <a:gd name="connsiteX0" fmla="*/ 160586 w 301276"/>
                <a:gd name="connsiteY0" fmla="*/ 94468 h 253724"/>
                <a:gd name="connsiteX1" fmla="*/ 224880 w 301276"/>
                <a:gd name="connsiteY1" fmla="*/ 118280 h 253724"/>
                <a:gd name="connsiteX2" fmla="*/ 253455 w 301276"/>
                <a:gd name="connsiteY2" fmla="*/ 146855 h 253724"/>
                <a:gd name="connsiteX3" fmla="*/ 251074 w 301276"/>
                <a:gd name="connsiteY3" fmla="*/ 204005 h 253724"/>
                <a:gd name="connsiteX4" fmla="*/ 232024 w 301276"/>
                <a:gd name="connsiteY4" fmla="*/ 237343 h 253724"/>
                <a:gd name="connsiteX5" fmla="*/ 191542 w 301276"/>
                <a:gd name="connsiteY5" fmla="*/ 251630 h 253724"/>
                <a:gd name="connsiteX6" fmla="*/ 136774 w 301276"/>
                <a:gd name="connsiteY6" fmla="*/ 251630 h 253724"/>
                <a:gd name="connsiteX7" fmla="*/ 77242 w 301276"/>
                <a:gd name="connsiteY7" fmla="*/ 232580 h 253724"/>
                <a:gd name="connsiteX8" fmla="*/ 31999 w 301276"/>
                <a:gd name="connsiteY8" fmla="*/ 201624 h 253724"/>
                <a:gd name="connsiteX9" fmla="*/ 3424 w 301276"/>
                <a:gd name="connsiteY9" fmla="*/ 149236 h 253724"/>
                <a:gd name="connsiteX10" fmla="*/ 3424 w 301276"/>
                <a:gd name="connsiteY10" fmla="*/ 99230 h 253724"/>
                <a:gd name="connsiteX11" fmla="*/ 29617 w 301276"/>
                <a:gd name="connsiteY11" fmla="*/ 44461 h 253724"/>
                <a:gd name="connsiteX12" fmla="*/ 82005 w 301276"/>
                <a:gd name="connsiteY12" fmla="*/ 6361 h 253724"/>
                <a:gd name="connsiteX13" fmla="*/ 162967 w 301276"/>
                <a:gd name="connsiteY13" fmla="*/ 1599 h 253724"/>
                <a:gd name="connsiteX14" fmla="*/ 232024 w 301276"/>
                <a:gd name="connsiteY14" fmla="*/ 23030 h 253724"/>
                <a:gd name="connsiteX15" fmla="*/ 277267 w 301276"/>
                <a:gd name="connsiteY15" fmla="*/ 51605 h 253724"/>
                <a:gd name="connsiteX16" fmla="*/ 301080 w 301276"/>
                <a:gd name="connsiteY16" fmla="*/ 99230 h 253724"/>
                <a:gd name="connsiteX17" fmla="*/ 286792 w 301276"/>
                <a:gd name="connsiteY17" fmla="*/ 137330 h 253724"/>
                <a:gd name="connsiteX18" fmla="*/ 255836 w 301276"/>
                <a:gd name="connsiteY18" fmla="*/ 156380 h 253724"/>
                <a:gd name="connsiteX0" fmla="*/ 160586 w 301276"/>
                <a:gd name="connsiteY0" fmla="*/ 94468 h 253724"/>
                <a:gd name="connsiteX1" fmla="*/ 224880 w 301276"/>
                <a:gd name="connsiteY1" fmla="*/ 118280 h 253724"/>
                <a:gd name="connsiteX2" fmla="*/ 253455 w 301276"/>
                <a:gd name="connsiteY2" fmla="*/ 146855 h 253724"/>
                <a:gd name="connsiteX3" fmla="*/ 251074 w 301276"/>
                <a:gd name="connsiteY3" fmla="*/ 204005 h 253724"/>
                <a:gd name="connsiteX4" fmla="*/ 232024 w 301276"/>
                <a:gd name="connsiteY4" fmla="*/ 237343 h 253724"/>
                <a:gd name="connsiteX5" fmla="*/ 191542 w 301276"/>
                <a:gd name="connsiteY5" fmla="*/ 251630 h 253724"/>
                <a:gd name="connsiteX6" fmla="*/ 136774 w 301276"/>
                <a:gd name="connsiteY6" fmla="*/ 251630 h 253724"/>
                <a:gd name="connsiteX7" fmla="*/ 77242 w 301276"/>
                <a:gd name="connsiteY7" fmla="*/ 232580 h 253724"/>
                <a:gd name="connsiteX8" fmla="*/ 31999 w 301276"/>
                <a:gd name="connsiteY8" fmla="*/ 201624 h 253724"/>
                <a:gd name="connsiteX9" fmla="*/ 3424 w 301276"/>
                <a:gd name="connsiteY9" fmla="*/ 149236 h 253724"/>
                <a:gd name="connsiteX10" fmla="*/ 3424 w 301276"/>
                <a:gd name="connsiteY10" fmla="*/ 99230 h 253724"/>
                <a:gd name="connsiteX11" fmla="*/ 29617 w 301276"/>
                <a:gd name="connsiteY11" fmla="*/ 44461 h 253724"/>
                <a:gd name="connsiteX12" fmla="*/ 82005 w 301276"/>
                <a:gd name="connsiteY12" fmla="*/ 6361 h 253724"/>
                <a:gd name="connsiteX13" fmla="*/ 162967 w 301276"/>
                <a:gd name="connsiteY13" fmla="*/ 1599 h 253724"/>
                <a:gd name="connsiteX14" fmla="*/ 232024 w 301276"/>
                <a:gd name="connsiteY14" fmla="*/ 23030 h 253724"/>
                <a:gd name="connsiteX15" fmla="*/ 277267 w 301276"/>
                <a:gd name="connsiteY15" fmla="*/ 51605 h 253724"/>
                <a:gd name="connsiteX16" fmla="*/ 301080 w 301276"/>
                <a:gd name="connsiteY16" fmla="*/ 99230 h 253724"/>
                <a:gd name="connsiteX17" fmla="*/ 286792 w 301276"/>
                <a:gd name="connsiteY17" fmla="*/ 137330 h 253724"/>
                <a:gd name="connsiteX18" fmla="*/ 255836 w 301276"/>
                <a:gd name="connsiteY18" fmla="*/ 156380 h 25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1276" h="253724">
                  <a:moveTo>
                    <a:pt x="160586" y="94468"/>
                  </a:moveTo>
                  <a:cubicBezTo>
                    <a:pt x="184994" y="102008"/>
                    <a:pt x="209402" y="109549"/>
                    <a:pt x="224880" y="118280"/>
                  </a:cubicBezTo>
                  <a:cubicBezTo>
                    <a:pt x="240358" y="127011"/>
                    <a:pt x="249089" y="132568"/>
                    <a:pt x="253455" y="146855"/>
                  </a:cubicBezTo>
                  <a:cubicBezTo>
                    <a:pt x="257821" y="161142"/>
                    <a:pt x="254646" y="188924"/>
                    <a:pt x="251074" y="204005"/>
                  </a:cubicBezTo>
                  <a:cubicBezTo>
                    <a:pt x="247502" y="219086"/>
                    <a:pt x="241946" y="229406"/>
                    <a:pt x="232024" y="237343"/>
                  </a:cubicBezTo>
                  <a:cubicBezTo>
                    <a:pt x="222102" y="245281"/>
                    <a:pt x="207417" y="249249"/>
                    <a:pt x="191542" y="251630"/>
                  </a:cubicBezTo>
                  <a:cubicBezTo>
                    <a:pt x="175667" y="254011"/>
                    <a:pt x="155824" y="254805"/>
                    <a:pt x="136774" y="251630"/>
                  </a:cubicBezTo>
                  <a:cubicBezTo>
                    <a:pt x="117724" y="248455"/>
                    <a:pt x="94704" y="240914"/>
                    <a:pt x="77242" y="232580"/>
                  </a:cubicBezTo>
                  <a:cubicBezTo>
                    <a:pt x="59780" y="224246"/>
                    <a:pt x="44302" y="215515"/>
                    <a:pt x="31999" y="201624"/>
                  </a:cubicBezTo>
                  <a:cubicBezTo>
                    <a:pt x="19696" y="187733"/>
                    <a:pt x="8187" y="166302"/>
                    <a:pt x="3424" y="149236"/>
                  </a:cubicBezTo>
                  <a:cubicBezTo>
                    <a:pt x="-1339" y="132170"/>
                    <a:pt x="-942" y="116693"/>
                    <a:pt x="3424" y="99230"/>
                  </a:cubicBezTo>
                  <a:cubicBezTo>
                    <a:pt x="7789" y="81767"/>
                    <a:pt x="16520" y="59939"/>
                    <a:pt x="29617" y="44461"/>
                  </a:cubicBezTo>
                  <a:cubicBezTo>
                    <a:pt x="42714" y="28983"/>
                    <a:pt x="59780" y="13505"/>
                    <a:pt x="82005" y="6361"/>
                  </a:cubicBezTo>
                  <a:cubicBezTo>
                    <a:pt x="104230" y="-783"/>
                    <a:pt x="137964" y="-1179"/>
                    <a:pt x="162967" y="1599"/>
                  </a:cubicBezTo>
                  <a:cubicBezTo>
                    <a:pt x="187970" y="4377"/>
                    <a:pt x="212974" y="14696"/>
                    <a:pt x="232024" y="23030"/>
                  </a:cubicBezTo>
                  <a:cubicBezTo>
                    <a:pt x="251074" y="31364"/>
                    <a:pt x="265758" y="38905"/>
                    <a:pt x="277267" y="51605"/>
                  </a:cubicBezTo>
                  <a:cubicBezTo>
                    <a:pt x="288776" y="64305"/>
                    <a:pt x="299493" y="84943"/>
                    <a:pt x="301080" y="99230"/>
                  </a:cubicBezTo>
                  <a:cubicBezTo>
                    <a:pt x="302667" y="113517"/>
                    <a:pt x="294333" y="127805"/>
                    <a:pt x="286792" y="137330"/>
                  </a:cubicBezTo>
                  <a:cubicBezTo>
                    <a:pt x="279251" y="146855"/>
                    <a:pt x="267543" y="151617"/>
                    <a:pt x="255836" y="156380"/>
                  </a:cubicBezTo>
                </a:path>
              </a:pathLst>
            </a:custGeom>
            <a:solidFill>
              <a:srgbClr val="FEA08E"/>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
        <p:nvSpPr>
          <p:cNvPr id="47" name="任意多边形 46"/>
          <p:cNvSpPr/>
          <p:nvPr/>
        </p:nvSpPr>
        <p:spPr>
          <a:xfrm>
            <a:off x="9293225" y="5019675"/>
            <a:ext cx="995363" cy="341313"/>
          </a:xfrm>
          <a:custGeom>
            <a:avLst/>
            <a:gdLst>
              <a:gd name="connsiteX0" fmla="*/ 321147 w 995041"/>
              <a:gd name="connsiteY0" fmla="*/ 363 h 342241"/>
              <a:gd name="connsiteX1" fmla="*/ 416397 w 995041"/>
              <a:gd name="connsiteY1" fmla="*/ 2744 h 342241"/>
              <a:gd name="connsiteX2" fmla="*/ 530697 w 995041"/>
              <a:gd name="connsiteY2" fmla="*/ 9888 h 342241"/>
              <a:gd name="connsiteX3" fmla="*/ 630710 w 995041"/>
              <a:gd name="connsiteY3" fmla="*/ 19413 h 342241"/>
              <a:gd name="connsiteX4" fmla="*/ 728341 w 995041"/>
              <a:gd name="connsiteY4" fmla="*/ 36082 h 342241"/>
              <a:gd name="connsiteX5" fmla="*/ 825972 w 995041"/>
              <a:gd name="connsiteY5" fmla="*/ 62275 h 342241"/>
              <a:gd name="connsiteX6" fmla="*/ 890266 w 995041"/>
              <a:gd name="connsiteY6" fmla="*/ 95613 h 342241"/>
              <a:gd name="connsiteX7" fmla="*/ 940272 w 995041"/>
              <a:gd name="connsiteY7" fmla="*/ 145619 h 342241"/>
              <a:gd name="connsiteX8" fmla="*/ 971229 w 995041"/>
              <a:gd name="connsiteY8" fmla="*/ 186100 h 342241"/>
              <a:gd name="connsiteX9" fmla="*/ 985516 w 995041"/>
              <a:gd name="connsiteY9" fmla="*/ 212294 h 342241"/>
              <a:gd name="connsiteX10" fmla="*/ 995041 w 995041"/>
              <a:gd name="connsiteY10" fmla="*/ 231344 h 342241"/>
              <a:gd name="connsiteX11" fmla="*/ 985516 w 995041"/>
              <a:gd name="connsiteY11" fmla="*/ 248013 h 342241"/>
              <a:gd name="connsiteX12" fmla="*/ 954560 w 995041"/>
              <a:gd name="connsiteY12" fmla="*/ 262300 h 342241"/>
              <a:gd name="connsiteX13" fmla="*/ 914079 w 995041"/>
              <a:gd name="connsiteY13" fmla="*/ 262300 h 342241"/>
              <a:gd name="connsiteX14" fmla="*/ 883122 w 995041"/>
              <a:gd name="connsiteY14" fmla="*/ 262300 h 342241"/>
              <a:gd name="connsiteX15" fmla="*/ 852166 w 995041"/>
              <a:gd name="connsiteY15" fmla="*/ 257538 h 342241"/>
              <a:gd name="connsiteX16" fmla="*/ 823591 w 995041"/>
              <a:gd name="connsiteY16" fmla="*/ 243250 h 342241"/>
              <a:gd name="connsiteX17" fmla="*/ 804541 w 995041"/>
              <a:gd name="connsiteY17" fmla="*/ 224200 h 342241"/>
              <a:gd name="connsiteX18" fmla="*/ 787872 w 995041"/>
              <a:gd name="connsiteY18" fmla="*/ 207532 h 342241"/>
              <a:gd name="connsiteX19" fmla="*/ 756916 w 995041"/>
              <a:gd name="connsiteY19" fmla="*/ 205151 h 342241"/>
              <a:gd name="connsiteX20" fmla="*/ 728341 w 995041"/>
              <a:gd name="connsiteY20" fmla="*/ 207532 h 342241"/>
              <a:gd name="connsiteX21" fmla="*/ 690241 w 995041"/>
              <a:gd name="connsiteY21" fmla="*/ 212295 h 342241"/>
              <a:gd name="connsiteX22" fmla="*/ 664047 w 995041"/>
              <a:gd name="connsiteY22" fmla="*/ 228963 h 342241"/>
              <a:gd name="connsiteX23" fmla="*/ 644997 w 995041"/>
              <a:gd name="connsiteY23" fmla="*/ 250394 h 342241"/>
              <a:gd name="connsiteX24" fmla="*/ 633091 w 995041"/>
              <a:gd name="connsiteY24" fmla="*/ 276588 h 342241"/>
              <a:gd name="connsiteX25" fmla="*/ 628329 w 995041"/>
              <a:gd name="connsiteY25" fmla="*/ 328975 h 342241"/>
              <a:gd name="connsiteX26" fmla="*/ 628961 w 995041"/>
              <a:gd name="connsiteY26" fmla="*/ 340971 h 342241"/>
              <a:gd name="connsiteX27" fmla="*/ 395495 w 995041"/>
              <a:gd name="connsiteY27" fmla="*/ 333738 h 342241"/>
              <a:gd name="connsiteX28" fmla="*/ 119204 w 995041"/>
              <a:gd name="connsiteY28" fmla="*/ 339678 h 342241"/>
              <a:gd name="connsiteX29" fmla="*/ 0 w 995041"/>
              <a:gd name="connsiteY29" fmla="*/ 342241 h 342241"/>
              <a:gd name="connsiteX30" fmla="*/ 773 w 995041"/>
              <a:gd name="connsiteY30" fmla="*/ 316771 h 342241"/>
              <a:gd name="connsiteX31" fmla="*/ 2060 w 995041"/>
              <a:gd name="connsiteY31" fmla="*/ 278969 h 342241"/>
              <a:gd name="connsiteX32" fmla="*/ 6822 w 995041"/>
              <a:gd name="connsiteY32" fmla="*/ 209913 h 342241"/>
              <a:gd name="connsiteX33" fmla="*/ 23491 w 995041"/>
              <a:gd name="connsiteY33" fmla="*/ 150382 h 342241"/>
              <a:gd name="connsiteX34" fmla="*/ 63972 w 995041"/>
              <a:gd name="connsiteY34" fmla="*/ 88469 h 342241"/>
              <a:gd name="connsiteX35" fmla="*/ 128266 w 995041"/>
              <a:gd name="connsiteY35" fmla="*/ 40844 h 342241"/>
              <a:gd name="connsiteX36" fmla="*/ 221135 w 995041"/>
              <a:gd name="connsiteY36" fmla="*/ 9888 h 342241"/>
              <a:gd name="connsiteX37" fmla="*/ 321147 w 995041"/>
              <a:gd name="connsiteY37" fmla="*/ 363 h 342241"/>
              <a:gd name="connsiteX0" fmla="*/ 321147 w 995041"/>
              <a:gd name="connsiteY0" fmla="*/ 363 h 342241"/>
              <a:gd name="connsiteX1" fmla="*/ 416397 w 995041"/>
              <a:gd name="connsiteY1" fmla="*/ 2744 h 342241"/>
              <a:gd name="connsiteX2" fmla="*/ 530697 w 995041"/>
              <a:gd name="connsiteY2" fmla="*/ 9888 h 342241"/>
              <a:gd name="connsiteX3" fmla="*/ 630710 w 995041"/>
              <a:gd name="connsiteY3" fmla="*/ 19413 h 342241"/>
              <a:gd name="connsiteX4" fmla="*/ 728341 w 995041"/>
              <a:gd name="connsiteY4" fmla="*/ 36082 h 342241"/>
              <a:gd name="connsiteX5" fmla="*/ 825972 w 995041"/>
              <a:gd name="connsiteY5" fmla="*/ 62275 h 342241"/>
              <a:gd name="connsiteX6" fmla="*/ 890266 w 995041"/>
              <a:gd name="connsiteY6" fmla="*/ 95613 h 342241"/>
              <a:gd name="connsiteX7" fmla="*/ 940272 w 995041"/>
              <a:gd name="connsiteY7" fmla="*/ 145619 h 342241"/>
              <a:gd name="connsiteX8" fmla="*/ 971229 w 995041"/>
              <a:gd name="connsiteY8" fmla="*/ 186100 h 342241"/>
              <a:gd name="connsiteX9" fmla="*/ 985516 w 995041"/>
              <a:gd name="connsiteY9" fmla="*/ 212294 h 342241"/>
              <a:gd name="connsiteX10" fmla="*/ 995041 w 995041"/>
              <a:gd name="connsiteY10" fmla="*/ 231344 h 342241"/>
              <a:gd name="connsiteX11" fmla="*/ 985516 w 995041"/>
              <a:gd name="connsiteY11" fmla="*/ 248013 h 342241"/>
              <a:gd name="connsiteX12" fmla="*/ 954560 w 995041"/>
              <a:gd name="connsiteY12" fmla="*/ 262300 h 342241"/>
              <a:gd name="connsiteX13" fmla="*/ 914079 w 995041"/>
              <a:gd name="connsiteY13" fmla="*/ 262300 h 342241"/>
              <a:gd name="connsiteX14" fmla="*/ 883122 w 995041"/>
              <a:gd name="connsiteY14" fmla="*/ 262300 h 342241"/>
              <a:gd name="connsiteX15" fmla="*/ 852166 w 995041"/>
              <a:gd name="connsiteY15" fmla="*/ 257538 h 342241"/>
              <a:gd name="connsiteX16" fmla="*/ 823591 w 995041"/>
              <a:gd name="connsiteY16" fmla="*/ 243250 h 342241"/>
              <a:gd name="connsiteX17" fmla="*/ 804541 w 995041"/>
              <a:gd name="connsiteY17" fmla="*/ 224200 h 342241"/>
              <a:gd name="connsiteX18" fmla="*/ 787872 w 995041"/>
              <a:gd name="connsiteY18" fmla="*/ 207532 h 342241"/>
              <a:gd name="connsiteX19" fmla="*/ 756916 w 995041"/>
              <a:gd name="connsiteY19" fmla="*/ 205151 h 342241"/>
              <a:gd name="connsiteX20" fmla="*/ 728341 w 995041"/>
              <a:gd name="connsiteY20" fmla="*/ 207532 h 342241"/>
              <a:gd name="connsiteX21" fmla="*/ 690241 w 995041"/>
              <a:gd name="connsiteY21" fmla="*/ 214677 h 342241"/>
              <a:gd name="connsiteX22" fmla="*/ 664047 w 995041"/>
              <a:gd name="connsiteY22" fmla="*/ 228963 h 342241"/>
              <a:gd name="connsiteX23" fmla="*/ 644997 w 995041"/>
              <a:gd name="connsiteY23" fmla="*/ 250394 h 342241"/>
              <a:gd name="connsiteX24" fmla="*/ 633091 w 995041"/>
              <a:gd name="connsiteY24" fmla="*/ 276588 h 342241"/>
              <a:gd name="connsiteX25" fmla="*/ 628329 w 995041"/>
              <a:gd name="connsiteY25" fmla="*/ 328975 h 342241"/>
              <a:gd name="connsiteX26" fmla="*/ 628961 w 995041"/>
              <a:gd name="connsiteY26" fmla="*/ 340971 h 342241"/>
              <a:gd name="connsiteX27" fmla="*/ 395495 w 995041"/>
              <a:gd name="connsiteY27" fmla="*/ 333738 h 342241"/>
              <a:gd name="connsiteX28" fmla="*/ 119204 w 995041"/>
              <a:gd name="connsiteY28" fmla="*/ 339678 h 342241"/>
              <a:gd name="connsiteX29" fmla="*/ 0 w 995041"/>
              <a:gd name="connsiteY29" fmla="*/ 342241 h 342241"/>
              <a:gd name="connsiteX30" fmla="*/ 773 w 995041"/>
              <a:gd name="connsiteY30" fmla="*/ 316771 h 342241"/>
              <a:gd name="connsiteX31" fmla="*/ 2060 w 995041"/>
              <a:gd name="connsiteY31" fmla="*/ 278969 h 342241"/>
              <a:gd name="connsiteX32" fmla="*/ 6822 w 995041"/>
              <a:gd name="connsiteY32" fmla="*/ 209913 h 342241"/>
              <a:gd name="connsiteX33" fmla="*/ 23491 w 995041"/>
              <a:gd name="connsiteY33" fmla="*/ 150382 h 342241"/>
              <a:gd name="connsiteX34" fmla="*/ 63972 w 995041"/>
              <a:gd name="connsiteY34" fmla="*/ 88469 h 342241"/>
              <a:gd name="connsiteX35" fmla="*/ 128266 w 995041"/>
              <a:gd name="connsiteY35" fmla="*/ 40844 h 342241"/>
              <a:gd name="connsiteX36" fmla="*/ 221135 w 995041"/>
              <a:gd name="connsiteY36" fmla="*/ 9888 h 342241"/>
              <a:gd name="connsiteX37" fmla="*/ 321147 w 995041"/>
              <a:gd name="connsiteY37" fmla="*/ 363 h 342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5041" h="342241">
                <a:moveTo>
                  <a:pt x="321147" y="363"/>
                </a:moveTo>
                <a:cubicBezTo>
                  <a:pt x="353691" y="-828"/>
                  <a:pt x="381472" y="1156"/>
                  <a:pt x="416397" y="2744"/>
                </a:cubicBezTo>
                <a:cubicBezTo>
                  <a:pt x="451322" y="4332"/>
                  <a:pt x="494978" y="7110"/>
                  <a:pt x="530697" y="9888"/>
                </a:cubicBezTo>
                <a:cubicBezTo>
                  <a:pt x="566416" y="12666"/>
                  <a:pt x="597769" y="15047"/>
                  <a:pt x="630710" y="19413"/>
                </a:cubicBezTo>
                <a:cubicBezTo>
                  <a:pt x="663651" y="23779"/>
                  <a:pt x="695797" y="28938"/>
                  <a:pt x="728341" y="36082"/>
                </a:cubicBezTo>
                <a:cubicBezTo>
                  <a:pt x="760885" y="43226"/>
                  <a:pt x="798985" y="52353"/>
                  <a:pt x="825972" y="62275"/>
                </a:cubicBezTo>
                <a:cubicBezTo>
                  <a:pt x="852959" y="72197"/>
                  <a:pt x="871216" y="81722"/>
                  <a:pt x="890266" y="95613"/>
                </a:cubicBezTo>
                <a:cubicBezTo>
                  <a:pt x="909316" y="109504"/>
                  <a:pt x="926778" y="130538"/>
                  <a:pt x="940272" y="145619"/>
                </a:cubicBezTo>
                <a:cubicBezTo>
                  <a:pt x="953766" y="160700"/>
                  <a:pt x="963688" y="174987"/>
                  <a:pt x="971229" y="186100"/>
                </a:cubicBezTo>
                <a:cubicBezTo>
                  <a:pt x="978770" y="197212"/>
                  <a:pt x="981547" y="204753"/>
                  <a:pt x="985516" y="212294"/>
                </a:cubicBezTo>
                <a:cubicBezTo>
                  <a:pt x="989485" y="219835"/>
                  <a:pt x="995041" y="225391"/>
                  <a:pt x="995041" y="231344"/>
                </a:cubicBezTo>
                <a:cubicBezTo>
                  <a:pt x="995041" y="237297"/>
                  <a:pt x="992263" y="242854"/>
                  <a:pt x="985516" y="248013"/>
                </a:cubicBezTo>
                <a:cubicBezTo>
                  <a:pt x="978769" y="253172"/>
                  <a:pt x="966466" y="259919"/>
                  <a:pt x="954560" y="262300"/>
                </a:cubicBezTo>
                <a:cubicBezTo>
                  <a:pt x="942654" y="264681"/>
                  <a:pt x="914079" y="262300"/>
                  <a:pt x="914079" y="262300"/>
                </a:cubicBezTo>
                <a:cubicBezTo>
                  <a:pt x="902173" y="262300"/>
                  <a:pt x="893441" y="263094"/>
                  <a:pt x="883122" y="262300"/>
                </a:cubicBezTo>
                <a:cubicBezTo>
                  <a:pt x="872803" y="261506"/>
                  <a:pt x="862088" y="260713"/>
                  <a:pt x="852166" y="257538"/>
                </a:cubicBezTo>
                <a:cubicBezTo>
                  <a:pt x="842244" y="254363"/>
                  <a:pt x="831529" y="248806"/>
                  <a:pt x="823591" y="243250"/>
                </a:cubicBezTo>
                <a:cubicBezTo>
                  <a:pt x="815654" y="237694"/>
                  <a:pt x="804541" y="224200"/>
                  <a:pt x="804541" y="224200"/>
                </a:cubicBezTo>
                <a:cubicBezTo>
                  <a:pt x="798588" y="218247"/>
                  <a:pt x="795809" y="210707"/>
                  <a:pt x="787872" y="207532"/>
                </a:cubicBezTo>
                <a:cubicBezTo>
                  <a:pt x="779935" y="204357"/>
                  <a:pt x="756916" y="205151"/>
                  <a:pt x="756916" y="205151"/>
                </a:cubicBezTo>
                <a:cubicBezTo>
                  <a:pt x="746994" y="205151"/>
                  <a:pt x="739453" y="205944"/>
                  <a:pt x="728341" y="207532"/>
                </a:cubicBezTo>
                <a:cubicBezTo>
                  <a:pt x="717229" y="209120"/>
                  <a:pt x="700957" y="211105"/>
                  <a:pt x="690241" y="214677"/>
                </a:cubicBezTo>
                <a:cubicBezTo>
                  <a:pt x="679525" y="218249"/>
                  <a:pt x="671588" y="223010"/>
                  <a:pt x="664047" y="228963"/>
                </a:cubicBezTo>
                <a:cubicBezTo>
                  <a:pt x="656506" y="234916"/>
                  <a:pt x="650156" y="242456"/>
                  <a:pt x="644997" y="250394"/>
                </a:cubicBezTo>
                <a:cubicBezTo>
                  <a:pt x="639838" y="258331"/>
                  <a:pt x="635869" y="263491"/>
                  <a:pt x="633091" y="276588"/>
                </a:cubicBezTo>
                <a:cubicBezTo>
                  <a:pt x="630313" y="289685"/>
                  <a:pt x="628726" y="312703"/>
                  <a:pt x="628329" y="328975"/>
                </a:cubicBezTo>
                <a:cubicBezTo>
                  <a:pt x="628540" y="332974"/>
                  <a:pt x="628750" y="336972"/>
                  <a:pt x="628961" y="340971"/>
                </a:cubicBezTo>
                <a:lnTo>
                  <a:pt x="395495" y="333738"/>
                </a:lnTo>
                <a:cubicBezTo>
                  <a:pt x="303383" y="333776"/>
                  <a:pt x="211294" y="336727"/>
                  <a:pt x="119204" y="339678"/>
                </a:cubicBezTo>
                <a:lnTo>
                  <a:pt x="0" y="342241"/>
                </a:lnTo>
                <a:cubicBezTo>
                  <a:pt x="258" y="333751"/>
                  <a:pt x="515" y="325261"/>
                  <a:pt x="773" y="316771"/>
                </a:cubicBezTo>
                <a:cubicBezTo>
                  <a:pt x="1103" y="303972"/>
                  <a:pt x="1465" y="290875"/>
                  <a:pt x="2060" y="278969"/>
                </a:cubicBezTo>
                <a:cubicBezTo>
                  <a:pt x="3250" y="255157"/>
                  <a:pt x="3250" y="231344"/>
                  <a:pt x="6822" y="209913"/>
                </a:cubicBezTo>
                <a:cubicBezTo>
                  <a:pt x="10394" y="188482"/>
                  <a:pt x="13966" y="170623"/>
                  <a:pt x="23491" y="150382"/>
                </a:cubicBezTo>
                <a:cubicBezTo>
                  <a:pt x="33016" y="130141"/>
                  <a:pt x="46510" y="106725"/>
                  <a:pt x="63972" y="88469"/>
                </a:cubicBezTo>
                <a:cubicBezTo>
                  <a:pt x="81434" y="70213"/>
                  <a:pt x="102072" y="53941"/>
                  <a:pt x="128266" y="40844"/>
                </a:cubicBezTo>
                <a:cubicBezTo>
                  <a:pt x="154460" y="27747"/>
                  <a:pt x="188988" y="16635"/>
                  <a:pt x="221135" y="9888"/>
                </a:cubicBezTo>
                <a:cubicBezTo>
                  <a:pt x="253282" y="3141"/>
                  <a:pt x="288603" y="1554"/>
                  <a:pt x="321147" y="363"/>
                </a:cubicBezTo>
                <a:close/>
              </a:path>
            </a:pathLst>
          </a:custGeom>
          <a:solidFill>
            <a:srgbClr val="BEE1F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9" name="任意多边形 48"/>
          <p:cNvSpPr/>
          <p:nvPr/>
        </p:nvSpPr>
        <p:spPr>
          <a:xfrm>
            <a:off x="9288463" y="5354638"/>
            <a:ext cx="660400" cy="192087"/>
          </a:xfrm>
          <a:custGeom>
            <a:avLst/>
            <a:gdLst>
              <a:gd name="connsiteX0" fmla="*/ 399476 w 661012"/>
              <a:gd name="connsiteY0" fmla="*/ 3 h 192202"/>
              <a:gd name="connsiteX1" fmla="*/ 592453 w 661012"/>
              <a:gd name="connsiteY1" fmla="*/ 5536 h 192202"/>
              <a:gd name="connsiteX2" fmla="*/ 635525 w 661012"/>
              <a:gd name="connsiteY2" fmla="*/ 6771 h 192202"/>
              <a:gd name="connsiteX3" fmla="*/ 637124 w 661012"/>
              <a:gd name="connsiteY3" fmla="*/ 37153 h 192202"/>
              <a:gd name="connsiteX4" fmla="*/ 646648 w 661012"/>
              <a:gd name="connsiteY4" fmla="*/ 75253 h 192202"/>
              <a:gd name="connsiteX5" fmla="*/ 651412 w 661012"/>
              <a:gd name="connsiteY5" fmla="*/ 103828 h 192202"/>
              <a:gd name="connsiteX6" fmla="*/ 658555 w 661012"/>
              <a:gd name="connsiteY6" fmla="*/ 132404 h 192202"/>
              <a:gd name="connsiteX7" fmla="*/ 660936 w 661012"/>
              <a:gd name="connsiteY7" fmla="*/ 163359 h 192202"/>
              <a:gd name="connsiteX8" fmla="*/ 656174 w 661012"/>
              <a:gd name="connsiteY8" fmla="*/ 163359 h 192202"/>
              <a:gd name="connsiteX9" fmla="*/ 544255 w 661012"/>
              <a:gd name="connsiteY9" fmla="*/ 187172 h 192202"/>
              <a:gd name="connsiteX10" fmla="*/ 415668 w 661012"/>
              <a:gd name="connsiteY10" fmla="*/ 191934 h 192202"/>
              <a:gd name="connsiteX11" fmla="*/ 277555 w 661012"/>
              <a:gd name="connsiteY11" fmla="*/ 182409 h 192202"/>
              <a:gd name="connsiteX12" fmla="*/ 189449 w 661012"/>
              <a:gd name="connsiteY12" fmla="*/ 170503 h 192202"/>
              <a:gd name="connsiteX13" fmla="*/ 94199 w 661012"/>
              <a:gd name="connsiteY13" fmla="*/ 158597 h 192202"/>
              <a:gd name="connsiteX14" fmla="*/ 8474 w 661012"/>
              <a:gd name="connsiteY14" fmla="*/ 122878 h 192202"/>
              <a:gd name="connsiteX15" fmla="*/ 2868 w 661012"/>
              <a:gd name="connsiteY15" fmla="*/ 70491 h 192202"/>
              <a:gd name="connsiteX16" fmla="*/ 6093 w 661012"/>
              <a:gd name="connsiteY16" fmla="*/ 15722 h 192202"/>
              <a:gd name="connsiteX17" fmla="*/ 6330 w 661012"/>
              <a:gd name="connsiteY17" fmla="*/ 7912 h 192202"/>
              <a:gd name="connsiteX18" fmla="*/ 399476 w 661012"/>
              <a:gd name="connsiteY18" fmla="*/ 3 h 192202"/>
              <a:gd name="connsiteX0" fmla="*/ 399476 w 661012"/>
              <a:gd name="connsiteY0" fmla="*/ 3 h 192202"/>
              <a:gd name="connsiteX1" fmla="*/ 592453 w 661012"/>
              <a:gd name="connsiteY1" fmla="*/ 5536 h 192202"/>
              <a:gd name="connsiteX2" fmla="*/ 635525 w 661012"/>
              <a:gd name="connsiteY2" fmla="*/ 6771 h 192202"/>
              <a:gd name="connsiteX3" fmla="*/ 637124 w 661012"/>
              <a:gd name="connsiteY3" fmla="*/ 37153 h 192202"/>
              <a:gd name="connsiteX4" fmla="*/ 646648 w 661012"/>
              <a:gd name="connsiteY4" fmla="*/ 75253 h 192202"/>
              <a:gd name="connsiteX5" fmla="*/ 651412 w 661012"/>
              <a:gd name="connsiteY5" fmla="*/ 103828 h 192202"/>
              <a:gd name="connsiteX6" fmla="*/ 658555 w 661012"/>
              <a:gd name="connsiteY6" fmla="*/ 132404 h 192202"/>
              <a:gd name="connsiteX7" fmla="*/ 660936 w 661012"/>
              <a:gd name="connsiteY7" fmla="*/ 163359 h 192202"/>
              <a:gd name="connsiteX8" fmla="*/ 656174 w 661012"/>
              <a:gd name="connsiteY8" fmla="*/ 163359 h 192202"/>
              <a:gd name="connsiteX9" fmla="*/ 544255 w 661012"/>
              <a:gd name="connsiteY9" fmla="*/ 187172 h 192202"/>
              <a:gd name="connsiteX10" fmla="*/ 415668 w 661012"/>
              <a:gd name="connsiteY10" fmla="*/ 191934 h 192202"/>
              <a:gd name="connsiteX11" fmla="*/ 277555 w 661012"/>
              <a:gd name="connsiteY11" fmla="*/ 182409 h 192202"/>
              <a:gd name="connsiteX12" fmla="*/ 189449 w 661012"/>
              <a:gd name="connsiteY12" fmla="*/ 170503 h 192202"/>
              <a:gd name="connsiteX13" fmla="*/ 94199 w 661012"/>
              <a:gd name="connsiteY13" fmla="*/ 158597 h 192202"/>
              <a:gd name="connsiteX14" fmla="*/ 8474 w 661012"/>
              <a:gd name="connsiteY14" fmla="*/ 163360 h 192202"/>
              <a:gd name="connsiteX15" fmla="*/ 2868 w 661012"/>
              <a:gd name="connsiteY15" fmla="*/ 70491 h 192202"/>
              <a:gd name="connsiteX16" fmla="*/ 6093 w 661012"/>
              <a:gd name="connsiteY16" fmla="*/ 15722 h 192202"/>
              <a:gd name="connsiteX17" fmla="*/ 6330 w 661012"/>
              <a:gd name="connsiteY17" fmla="*/ 7912 h 192202"/>
              <a:gd name="connsiteX18" fmla="*/ 399476 w 661012"/>
              <a:gd name="connsiteY18" fmla="*/ 3 h 192202"/>
              <a:gd name="connsiteX0" fmla="*/ 399476 w 661012"/>
              <a:gd name="connsiteY0" fmla="*/ 3 h 192202"/>
              <a:gd name="connsiteX1" fmla="*/ 592453 w 661012"/>
              <a:gd name="connsiteY1" fmla="*/ 5536 h 192202"/>
              <a:gd name="connsiteX2" fmla="*/ 635525 w 661012"/>
              <a:gd name="connsiteY2" fmla="*/ 6771 h 192202"/>
              <a:gd name="connsiteX3" fmla="*/ 641887 w 661012"/>
              <a:gd name="connsiteY3" fmla="*/ 34772 h 192202"/>
              <a:gd name="connsiteX4" fmla="*/ 646648 w 661012"/>
              <a:gd name="connsiteY4" fmla="*/ 75253 h 192202"/>
              <a:gd name="connsiteX5" fmla="*/ 651412 w 661012"/>
              <a:gd name="connsiteY5" fmla="*/ 103828 h 192202"/>
              <a:gd name="connsiteX6" fmla="*/ 658555 w 661012"/>
              <a:gd name="connsiteY6" fmla="*/ 132404 h 192202"/>
              <a:gd name="connsiteX7" fmla="*/ 660936 w 661012"/>
              <a:gd name="connsiteY7" fmla="*/ 163359 h 192202"/>
              <a:gd name="connsiteX8" fmla="*/ 656174 w 661012"/>
              <a:gd name="connsiteY8" fmla="*/ 163359 h 192202"/>
              <a:gd name="connsiteX9" fmla="*/ 544255 w 661012"/>
              <a:gd name="connsiteY9" fmla="*/ 187172 h 192202"/>
              <a:gd name="connsiteX10" fmla="*/ 415668 w 661012"/>
              <a:gd name="connsiteY10" fmla="*/ 191934 h 192202"/>
              <a:gd name="connsiteX11" fmla="*/ 277555 w 661012"/>
              <a:gd name="connsiteY11" fmla="*/ 182409 h 192202"/>
              <a:gd name="connsiteX12" fmla="*/ 189449 w 661012"/>
              <a:gd name="connsiteY12" fmla="*/ 170503 h 192202"/>
              <a:gd name="connsiteX13" fmla="*/ 94199 w 661012"/>
              <a:gd name="connsiteY13" fmla="*/ 158597 h 192202"/>
              <a:gd name="connsiteX14" fmla="*/ 8474 w 661012"/>
              <a:gd name="connsiteY14" fmla="*/ 163360 h 192202"/>
              <a:gd name="connsiteX15" fmla="*/ 2868 w 661012"/>
              <a:gd name="connsiteY15" fmla="*/ 70491 h 192202"/>
              <a:gd name="connsiteX16" fmla="*/ 6093 w 661012"/>
              <a:gd name="connsiteY16" fmla="*/ 15722 h 192202"/>
              <a:gd name="connsiteX17" fmla="*/ 6330 w 661012"/>
              <a:gd name="connsiteY17" fmla="*/ 7912 h 192202"/>
              <a:gd name="connsiteX18" fmla="*/ 399476 w 661012"/>
              <a:gd name="connsiteY18" fmla="*/ 3 h 19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1012" h="192202">
                <a:moveTo>
                  <a:pt x="399476" y="3"/>
                </a:moveTo>
                <a:cubicBezTo>
                  <a:pt x="463412" y="-95"/>
                  <a:pt x="527932" y="2721"/>
                  <a:pt x="592453" y="5536"/>
                </a:cubicBezTo>
                <a:lnTo>
                  <a:pt x="635525" y="6771"/>
                </a:lnTo>
                <a:lnTo>
                  <a:pt x="641887" y="34772"/>
                </a:lnTo>
                <a:cubicBezTo>
                  <a:pt x="643871" y="48663"/>
                  <a:pt x="645061" y="63744"/>
                  <a:pt x="646648" y="75253"/>
                </a:cubicBezTo>
                <a:cubicBezTo>
                  <a:pt x="648235" y="86762"/>
                  <a:pt x="649428" y="94303"/>
                  <a:pt x="651412" y="103828"/>
                </a:cubicBezTo>
                <a:cubicBezTo>
                  <a:pt x="653397" y="113353"/>
                  <a:pt x="656968" y="122482"/>
                  <a:pt x="658555" y="132404"/>
                </a:cubicBezTo>
                <a:cubicBezTo>
                  <a:pt x="660142" y="142326"/>
                  <a:pt x="661333" y="158200"/>
                  <a:pt x="660936" y="163359"/>
                </a:cubicBezTo>
                <a:cubicBezTo>
                  <a:pt x="660539" y="168518"/>
                  <a:pt x="656174" y="163359"/>
                  <a:pt x="656174" y="163359"/>
                </a:cubicBezTo>
                <a:cubicBezTo>
                  <a:pt x="636727" y="167328"/>
                  <a:pt x="584339" y="182410"/>
                  <a:pt x="544255" y="187172"/>
                </a:cubicBezTo>
                <a:cubicBezTo>
                  <a:pt x="504171" y="191934"/>
                  <a:pt x="460118" y="192728"/>
                  <a:pt x="415668" y="191934"/>
                </a:cubicBezTo>
                <a:cubicBezTo>
                  <a:pt x="371218" y="191140"/>
                  <a:pt x="315258" y="185981"/>
                  <a:pt x="277555" y="182409"/>
                </a:cubicBezTo>
                <a:cubicBezTo>
                  <a:pt x="239852" y="178837"/>
                  <a:pt x="189449" y="170503"/>
                  <a:pt x="189449" y="170503"/>
                </a:cubicBezTo>
                <a:cubicBezTo>
                  <a:pt x="158890" y="166534"/>
                  <a:pt x="124361" y="159787"/>
                  <a:pt x="94199" y="158597"/>
                </a:cubicBezTo>
                <a:cubicBezTo>
                  <a:pt x="64037" y="157407"/>
                  <a:pt x="23696" y="178044"/>
                  <a:pt x="8474" y="163360"/>
                </a:cubicBezTo>
                <a:cubicBezTo>
                  <a:pt x="-6748" y="148676"/>
                  <a:pt x="3265" y="95097"/>
                  <a:pt x="2868" y="70491"/>
                </a:cubicBezTo>
                <a:cubicBezTo>
                  <a:pt x="2471" y="45885"/>
                  <a:pt x="5159" y="37153"/>
                  <a:pt x="6093" y="15722"/>
                </a:cubicBezTo>
                <a:lnTo>
                  <a:pt x="6330" y="7912"/>
                </a:lnTo>
                <a:lnTo>
                  <a:pt x="399476" y="3"/>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4" name="任意多边形 53"/>
          <p:cNvSpPr/>
          <p:nvPr/>
        </p:nvSpPr>
        <p:spPr>
          <a:xfrm>
            <a:off x="9048750" y="5226050"/>
            <a:ext cx="1416050" cy="574675"/>
          </a:xfrm>
          <a:custGeom>
            <a:avLst/>
            <a:gdLst>
              <a:gd name="connsiteX0" fmla="*/ 92941 w 1419297"/>
              <a:gd name="connsiteY0" fmla="*/ 570240 h 570240"/>
              <a:gd name="connsiteX1" fmla="*/ 64366 w 1419297"/>
              <a:gd name="connsiteY1" fmla="*/ 524996 h 570240"/>
              <a:gd name="connsiteX2" fmla="*/ 40553 w 1419297"/>
              <a:gd name="connsiteY2" fmla="*/ 477371 h 570240"/>
              <a:gd name="connsiteX3" fmla="*/ 23885 w 1419297"/>
              <a:gd name="connsiteY3" fmla="*/ 436890 h 570240"/>
              <a:gd name="connsiteX4" fmla="*/ 7216 w 1419297"/>
              <a:gd name="connsiteY4" fmla="*/ 386883 h 570240"/>
              <a:gd name="connsiteX5" fmla="*/ 72 w 1419297"/>
              <a:gd name="connsiteY5" fmla="*/ 341640 h 570240"/>
              <a:gd name="connsiteX6" fmla="*/ 4835 w 1419297"/>
              <a:gd name="connsiteY6" fmla="*/ 296396 h 570240"/>
              <a:gd name="connsiteX7" fmla="*/ 23885 w 1419297"/>
              <a:gd name="connsiteY7" fmla="*/ 253533 h 570240"/>
              <a:gd name="connsiteX8" fmla="*/ 52460 w 1419297"/>
              <a:gd name="connsiteY8" fmla="*/ 222577 h 570240"/>
              <a:gd name="connsiteX9" fmla="*/ 92941 w 1419297"/>
              <a:gd name="connsiteY9" fmla="*/ 198765 h 570240"/>
              <a:gd name="connsiteX10" fmla="*/ 145328 w 1419297"/>
              <a:gd name="connsiteY10" fmla="*/ 182096 h 570240"/>
              <a:gd name="connsiteX11" fmla="*/ 212003 w 1419297"/>
              <a:gd name="connsiteY11" fmla="*/ 170190 h 570240"/>
              <a:gd name="connsiteX12" fmla="*/ 276297 w 1419297"/>
              <a:gd name="connsiteY12" fmla="*/ 174952 h 570240"/>
              <a:gd name="connsiteX13" fmla="*/ 333447 w 1419297"/>
              <a:gd name="connsiteY13" fmla="*/ 170190 h 570240"/>
              <a:gd name="connsiteX14" fmla="*/ 383453 w 1419297"/>
              <a:gd name="connsiteY14" fmla="*/ 170190 h 570240"/>
              <a:gd name="connsiteX15" fmla="*/ 421553 w 1419297"/>
              <a:gd name="connsiteY15" fmla="*/ 163046 h 570240"/>
              <a:gd name="connsiteX16" fmla="*/ 454891 w 1419297"/>
              <a:gd name="connsiteY16" fmla="*/ 153521 h 570240"/>
              <a:gd name="connsiteX17" fmla="*/ 476322 w 1419297"/>
              <a:gd name="connsiteY17" fmla="*/ 134471 h 570240"/>
              <a:gd name="connsiteX18" fmla="*/ 502516 w 1419297"/>
              <a:gd name="connsiteY18" fmla="*/ 98752 h 570240"/>
              <a:gd name="connsiteX19" fmla="*/ 538235 w 1419297"/>
              <a:gd name="connsiteY19" fmla="*/ 79702 h 570240"/>
              <a:gd name="connsiteX20" fmla="*/ 588241 w 1419297"/>
              <a:gd name="connsiteY20" fmla="*/ 79702 h 570240"/>
              <a:gd name="connsiteX21" fmla="*/ 647772 w 1419297"/>
              <a:gd name="connsiteY21" fmla="*/ 74940 h 570240"/>
              <a:gd name="connsiteX22" fmla="*/ 719210 w 1419297"/>
              <a:gd name="connsiteY22" fmla="*/ 84465 h 570240"/>
              <a:gd name="connsiteX23" fmla="*/ 754928 w 1419297"/>
              <a:gd name="connsiteY23" fmla="*/ 98752 h 570240"/>
              <a:gd name="connsiteX24" fmla="*/ 773978 w 1419297"/>
              <a:gd name="connsiteY24" fmla="*/ 127327 h 570240"/>
              <a:gd name="connsiteX25" fmla="*/ 776360 w 1419297"/>
              <a:gd name="connsiteY25" fmla="*/ 143996 h 570240"/>
              <a:gd name="connsiteX26" fmla="*/ 804935 w 1419297"/>
              <a:gd name="connsiteY26" fmla="*/ 165427 h 570240"/>
              <a:gd name="connsiteX27" fmla="*/ 866847 w 1419297"/>
              <a:gd name="connsiteY27" fmla="*/ 170190 h 570240"/>
              <a:gd name="connsiteX28" fmla="*/ 935903 w 1419297"/>
              <a:gd name="connsiteY28" fmla="*/ 163046 h 570240"/>
              <a:gd name="connsiteX29" fmla="*/ 1009722 w 1419297"/>
              <a:gd name="connsiteY29" fmla="*/ 153521 h 570240"/>
              <a:gd name="connsiteX30" fmla="*/ 1112116 w 1419297"/>
              <a:gd name="connsiteY30" fmla="*/ 132090 h 570240"/>
              <a:gd name="connsiteX31" fmla="*/ 1166885 w 1419297"/>
              <a:gd name="connsiteY31" fmla="*/ 124946 h 570240"/>
              <a:gd name="connsiteX32" fmla="*/ 1216891 w 1419297"/>
              <a:gd name="connsiteY32" fmla="*/ 101133 h 570240"/>
              <a:gd name="connsiteX33" fmla="*/ 1276422 w 1419297"/>
              <a:gd name="connsiteY33" fmla="*/ 84465 h 570240"/>
              <a:gd name="connsiteX34" fmla="*/ 1326428 w 1419297"/>
              <a:gd name="connsiteY34" fmla="*/ 65415 h 570240"/>
              <a:gd name="connsiteX35" fmla="*/ 1366910 w 1419297"/>
              <a:gd name="connsiteY35" fmla="*/ 41602 h 570240"/>
              <a:gd name="connsiteX36" fmla="*/ 1414535 w 1419297"/>
              <a:gd name="connsiteY36" fmla="*/ 1121 h 570240"/>
              <a:gd name="connsiteX37" fmla="*/ 1409772 w 1419297"/>
              <a:gd name="connsiteY37" fmla="*/ 10646 h 570240"/>
              <a:gd name="connsiteX38" fmla="*/ 1419297 w 1419297"/>
              <a:gd name="connsiteY38" fmla="*/ 3502 h 570240"/>
              <a:gd name="connsiteX0" fmla="*/ 92941 w 1416723"/>
              <a:gd name="connsiteY0" fmla="*/ 570240 h 570240"/>
              <a:gd name="connsiteX1" fmla="*/ 64366 w 1416723"/>
              <a:gd name="connsiteY1" fmla="*/ 524996 h 570240"/>
              <a:gd name="connsiteX2" fmla="*/ 40553 w 1416723"/>
              <a:gd name="connsiteY2" fmla="*/ 477371 h 570240"/>
              <a:gd name="connsiteX3" fmla="*/ 23885 w 1416723"/>
              <a:gd name="connsiteY3" fmla="*/ 436890 h 570240"/>
              <a:gd name="connsiteX4" fmla="*/ 7216 w 1416723"/>
              <a:gd name="connsiteY4" fmla="*/ 386883 h 570240"/>
              <a:gd name="connsiteX5" fmla="*/ 72 w 1416723"/>
              <a:gd name="connsiteY5" fmla="*/ 341640 h 570240"/>
              <a:gd name="connsiteX6" fmla="*/ 4835 w 1416723"/>
              <a:gd name="connsiteY6" fmla="*/ 296396 h 570240"/>
              <a:gd name="connsiteX7" fmla="*/ 23885 w 1416723"/>
              <a:gd name="connsiteY7" fmla="*/ 253533 h 570240"/>
              <a:gd name="connsiteX8" fmla="*/ 52460 w 1416723"/>
              <a:gd name="connsiteY8" fmla="*/ 222577 h 570240"/>
              <a:gd name="connsiteX9" fmla="*/ 92941 w 1416723"/>
              <a:gd name="connsiteY9" fmla="*/ 198765 h 570240"/>
              <a:gd name="connsiteX10" fmla="*/ 145328 w 1416723"/>
              <a:gd name="connsiteY10" fmla="*/ 182096 h 570240"/>
              <a:gd name="connsiteX11" fmla="*/ 212003 w 1416723"/>
              <a:gd name="connsiteY11" fmla="*/ 170190 h 570240"/>
              <a:gd name="connsiteX12" fmla="*/ 276297 w 1416723"/>
              <a:gd name="connsiteY12" fmla="*/ 174952 h 570240"/>
              <a:gd name="connsiteX13" fmla="*/ 333447 w 1416723"/>
              <a:gd name="connsiteY13" fmla="*/ 170190 h 570240"/>
              <a:gd name="connsiteX14" fmla="*/ 383453 w 1416723"/>
              <a:gd name="connsiteY14" fmla="*/ 170190 h 570240"/>
              <a:gd name="connsiteX15" fmla="*/ 421553 w 1416723"/>
              <a:gd name="connsiteY15" fmla="*/ 163046 h 570240"/>
              <a:gd name="connsiteX16" fmla="*/ 454891 w 1416723"/>
              <a:gd name="connsiteY16" fmla="*/ 153521 h 570240"/>
              <a:gd name="connsiteX17" fmla="*/ 476322 w 1416723"/>
              <a:gd name="connsiteY17" fmla="*/ 134471 h 570240"/>
              <a:gd name="connsiteX18" fmla="*/ 502516 w 1416723"/>
              <a:gd name="connsiteY18" fmla="*/ 98752 h 570240"/>
              <a:gd name="connsiteX19" fmla="*/ 538235 w 1416723"/>
              <a:gd name="connsiteY19" fmla="*/ 79702 h 570240"/>
              <a:gd name="connsiteX20" fmla="*/ 588241 w 1416723"/>
              <a:gd name="connsiteY20" fmla="*/ 79702 h 570240"/>
              <a:gd name="connsiteX21" fmla="*/ 647772 w 1416723"/>
              <a:gd name="connsiteY21" fmla="*/ 74940 h 570240"/>
              <a:gd name="connsiteX22" fmla="*/ 719210 w 1416723"/>
              <a:gd name="connsiteY22" fmla="*/ 84465 h 570240"/>
              <a:gd name="connsiteX23" fmla="*/ 754928 w 1416723"/>
              <a:gd name="connsiteY23" fmla="*/ 98752 h 570240"/>
              <a:gd name="connsiteX24" fmla="*/ 773978 w 1416723"/>
              <a:gd name="connsiteY24" fmla="*/ 127327 h 570240"/>
              <a:gd name="connsiteX25" fmla="*/ 776360 w 1416723"/>
              <a:gd name="connsiteY25" fmla="*/ 143996 h 570240"/>
              <a:gd name="connsiteX26" fmla="*/ 804935 w 1416723"/>
              <a:gd name="connsiteY26" fmla="*/ 165427 h 570240"/>
              <a:gd name="connsiteX27" fmla="*/ 866847 w 1416723"/>
              <a:gd name="connsiteY27" fmla="*/ 170190 h 570240"/>
              <a:gd name="connsiteX28" fmla="*/ 935903 w 1416723"/>
              <a:gd name="connsiteY28" fmla="*/ 163046 h 570240"/>
              <a:gd name="connsiteX29" fmla="*/ 1009722 w 1416723"/>
              <a:gd name="connsiteY29" fmla="*/ 153521 h 570240"/>
              <a:gd name="connsiteX30" fmla="*/ 1112116 w 1416723"/>
              <a:gd name="connsiteY30" fmla="*/ 132090 h 570240"/>
              <a:gd name="connsiteX31" fmla="*/ 1166885 w 1416723"/>
              <a:gd name="connsiteY31" fmla="*/ 124946 h 570240"/>
              <a:gd name="connsiteX32" fmla="*/ 1216891 w 1416723"/>
              <a:gd name="connsiteY32" fmla="*/ 101133 h 570240"/>
              <a:gd name="connsiteX33" fmla="*/ 1276422 w 1416723"/>
              <a:gd name="connsiteY33" fmla="*/ 84465 h 570240"/>
              <a:gd name="connsiteX34" fmla="*/ 1326428 w 1416723"/>
              <a:gd name="connsiteY34" fmla="*/ 65415 h 570240"/>
              <a:gd name="connsiteX35" fmla="*/ 1366910 w 1416723"/>
              <a:gd name="connsiteY35" fmla="*/ 41602 h 570240"/>
              <a:gd name="connsiteX36" fmla="*/ 1414535 w 1416723"/>
              <a:gd name="connsiteY36" fmla="*/ 1121 h 570240"/>
              <a:gd name="connsiteX37" fmla="*/ 1409772 w 1416723"/>
              <a:gd name="connsiteY37" fmla="*/ 10646 h 570240"/>
              <a:gd name="connsiteX0" fmla="*/ 92941 w 1414535"/>
              <a:gd name="connsiteY0" fmla="*/ 569119 h 569119"/>
              <a:gd name="connsiteX1" fmla="*/ 64366 w 1414535"/>
              <a:gd name="connsiteY1" fmla="*/ 523875 h 569119"/>
              <a:gd name="connsiteX2" fmla="*/ 40553 w 1414535"/>
              <a:gd name="connsiteY2" fmla="*/ 476250 h 569119"/>
              <a:gd name="connsiteX3" fmla="*/ 23885 w 1414535"/>
              <a:gd name="connsiteY3" fmla="*/ 435769 h 569119"/>
              <a:gd name="connsiteX4" fmla="*/ 7216 w 1414535"/>
              <a:gd name="connsiteY4" fmla="*/ 385762 h 569119"/>
              <a:gd name="connsiteX5" fmla="*/ 72 w 1414535"/>
              <a:gd name="connsiteY5" fmla="*/ 340519 h 569119"/>
              <a:gd name="connsiteX6" fmla="*/ 4835 w 1414535"/>
              <a:gd name="connsiteY6" fmla="*/ 295275 h 569119"/>
              <a:gd name="connsiteX7" fmla="*/ 23885 w 1414535"/>
              <a:gd name="connsiteY7" fmla="*/ 252412 h 569119"/>
              <a:gd name="connsiteX8" fmla="*/ 52460 w 1414535"/>
              <a:gd name="connsiteY8" fmla="*/ 221456 h 569119"/>
              <a:gd name="connsiteX9" fmla="*/ 92941 w 1414535"/>
              <a:gd name="connsiteY9" fmla="*/ 197644 h 569119"/>
              <a:gd name="connsiteX10" fmla="*/ 145328 w 1414535"/>
              <a:gd name="connsiteY10" fmla="*/ 180975 h 569119"/>
              <a:gd name="connsiteX11" fmla="*/ 212003 w 1414535"/>
              <a:gd name="connsiteY11" fmla="*/ 169069 h 569119"/>
              <a:gd name="connsiteX12" fmla="*/ 276297 w 1414535"/>
              <a:gd name="connsiteY12" fmla="*/ 173831 h 569119"/>
              <a:gd name="connsiteX13" fmla="*/ 333447 w 1414535"/>
              <a:gd name="connsiteY13" fmla="*/ 169069 h 569119"/>
              <a:gd name="connsiteX14" fmla="*/ 383453 w 1414535"/>
              <a:gd name="connsiteY14" fmla="*/ 169069 h 569119"/>
              <a:gd name="connsiteX15" fmla="*/ 421553 w 1414535"/>
              <a:gd name="connsiteY15" fmla="*/ 161925 h 569119"/>
              <a:gd name="connsiteX16" fmla="*/ 454891 w 1414535"/>
              <a:gd name="connsiteY16" fmla="*/ 152400 h 569119"/>
              <a:gd name="connsiteX17" fmla="*/ 476322 w 1414535"/>
              <a:gd name="connsiteY17" fmla="*/ 133350 h 569119"/>
              <a:gd name="connsiteX18" fmla="*/ 502516 w 1414535"/>
              <a:gd name="connsiteY18" fmla="*/ 97631 h 569119"/>
              <a:gd name="connsiteX19" fmla="*/ 538235 w 1414535"/>
              <a:gd name="connsiteY19" fmla="*/ 78581 h 569119"/>
              <a:gd name="connsiteX20" fmla="*/ 588241 w 1414535"/>
              <a:gd name="connsiteY20" fmla="*/ 78581 h 569119"/>
              <a:gd name="connsiteX21" fmla="*/ 647772 w 1414535"/>
              <a:gd name="connsiteY21" fmla="*/ 73819 h 569119"/>
              <a:gd name="connsiteX22" fmla="*/ 719210 w 1414535"/>
              <a:gd name="connsiteY22" fmla="*/ 83344 h 569119"/>
              <a:gd name="connsiteX23" fmla="*/ 754928 w 1414535"/>
              <a:gd name="connsiteY23" fmla="*/ 97631 h 569119"/>
              <a:gd name="connsiteX24" fmla="*/ 773978 w 1414535"/>
              <a:gd name="connsiteY24" fmla="*/ 126206 h 569119"/>
              <a:gd name="connsiteX25" fmla="*/ 776360 w 1414535"/>
              <a:gd name="connsiteY25" fmla="*/ 142875 h 569119"/>
              <a:gd name="connsiteX26" fmla="*/ 804935 w 1414535"/>
              <a:gd name="connsiteY26" fmla="*/ 164306 h 569119"/>
              <a:gd name="connsiteX27" fmla="*/ 866847 w 1414535"/>
              <a:gd name="connsiteY27" fmla="*/ 169069 h 569119"/>
              <a:gd name="connsiteX28" fmla="*/ 935903 w 1414535"/>
              <a:gd name="connsiteY28" fmla="*/ 161925 h 569119"/>
              <a:gd name="connsiteX29" fmla="*/ 1009722 w 1414535"/>
              <a:gd name="connsiteY29" fmla="*/ 152400 h 569119"/>
              <a:gd name="connsiteX30" fmla="*/ 1112116 w 1414535"/>
              <a:gd name="connsiteY30" fmla="*/ 130969 h 569119"/>
              <a:gd name="connsiteX31" fmla="*/ 1166885 w 1414535"/>
              <a:gd name="connsiteY31" fmla="*/ 123825 h 569119"/>
              <a:gd name="connsiteX32" fmla="*/ 1216891 w 1414535"/>
              <a:gd name="connsiteY32" fmla="*/ 100012 h 569119"/>
              <a:gd name="connsiteX33" fmla="*/ 1276422 w 1414535"/>
              <a:gd name="connsiteY33" fmla="*/ 83344 h 569119"/>
              <a:gd name="connsiteX34" fmla="*/ 1326428 w 1414535"/>
              <a:gd name="connsiteY34" fmla="*/ 64294 h 569119"/>
              <a:gd name="connsiteX35" fmla="*/ 1366910 w 1414535"/>
              <a:gd name="connsiteY35" fmla="*/ 40481 h 569119"/>
              <a:gd name="connsiteX36" fmla="*/ 1414535 w 1414535"/>
              <a:gd name="connsiteY36" fmla="*/ 0 h 569119"/>
              <a:gd name="connsiteX0" fmla="*/ 92941 w 1485973"/>
              <a:gd name="connsiteY0" fmla="*/ 633412 h 633412"/>
              <a:gd name="connsiteX1" fmla="*/ 64366 w 1485973"/>
              <a:gd name="connsiteY1" fmla="*/ 588168 h 633412"/>
              <a:gd name="connsiteX2" fmla="*/ 40553 w 1485973"/>
              <a:gd name="connsiteY2" fmla="*/ 540543 h 633412"/>
              <a:gd name="connsiteX3" fmla="*/ 23885 w 1485973"/>
              <a:gd name="connsiteY3" fmla="*/ 500062 h 633412"/>
              <a:gd name="connsiteX4" fmla="*/ 7216 w 1485973"/>
              <a:gd name="connsiteY4" fmla="*/ 450055 h 633412"/>
              <a:gd name="connsiteX5" fmla="*/ 72 w 1485973"/>
              <a:gd name="connsiteY5" fmla="*/ 404812 h 633412"/>
              <a:gd name="connsiteX6" fmla="*/ 4835 w 1485973"/>
              <a:gd name="connsiteY6" fmla="*/ 359568 h 633412"/>
              <a:gd name="connsiteX7" fmla="*/ 23885 w 1485973"/>
              <a:gd name="connsiteY7" fmla="*/ 316705 h 633412"/>
              <a:gd name="connsiteX8" fmla="*/ 52460 w 1485973"/>
              <a:gd name="connsiteY8" fmla="*/ 285749 h 633412"/>
              <a:gd name="connsiteX9" fmla="*/ 92941 w 1485973"/>
              <a:gd name="connsiteY9" fmla="*/ 261937 h 633412"/>
              <a:gd name="connsiteX10" fmla="*/ 145328 w 1485973"/>
              <a:gd name="connsiteY10" fmla="*/ 245268 h 633412"/>
              <a:gd name="connsiteX11" fmla="*/ 212003 w 1485973"/>
              <a:gd name="connsiteY11" fmla="*/ 233362 h 633412"/>
              <a:gd name="connsiteX12" fmla="*/ 276297 w 1485973"/>
              <a:gd name="connsiteY12" fmla="*/ 238124 h 633412"/>
              <a:gd name="connsiteX13" fmla="*/ 333447 w 1485973"/>
              <a:gd name="connsiteY13" fmla="*/ 233362 h 633412"/>
              <a:gd name="connsiteX14" fmla="*/ 383453 w 1485973"/>
              <a:gd name="connsiteY14" fmla="*/ 233362 h 633412"/>
              <a:gd name="connsiteX15" fmla="*/ 421553 w 1485973"/>
              <a:gd name="connsiteY15" fmla="*/ 226218 h 633412"/>
              <a:gd name="connsiteX16" fmla="*/ 454891 w 1485973"/>
              <a:gd name="connsiteY16" fmla="*/ 216693 h 633412"/>
              <a:gd name="connsiteX17" fmla="*/ 476322 w 1485973"/>
              <a:gd name="connsiteY17" fmla="*/ 197643 h 633412"/>
              <a:gd name="connsiteX18" fmla="*/ 502516 w 1485973"/>
              <a:gd name="connsiteY18" fmla="*/ 161924 h 633412"/>
              <a:gd name="connsiteX19" fmla="*/ 538235 w 1485973"/>
              <a:gd name="connsiteY19" fmla="*/ 142874 h 633412"/>
              <a:gd name="connsiteX20" fmla="*/ 588241 w 1485973"/>
              <a:gd name="connsiteY20" fmla="*/ 142874 h 633412"/>
              <a:gd name="connsiteX21" fmla="*/ 647772 w 1485973"/>
              <a:gd name="connsiteY21" fmla="*/ 138112 h 633412"/>
              <a:gd name="connsiteX22" fmla="*/ 719210 w 1485973"/>
              <a:gd name="connsiteY22" fmla="*/ 147637 h 633412"/>
              <a:gd name="connsiteX23" fmla="*/ 754928 w 1485973"/>
              <a:gd name="connsiteY23" fmla="*/ 161924 h 633412"/>
              <a:gd name="connsiteX24" fmla="*/ 773978 w 1485973"/>
              <a:gd name="connsiteY24" fmla="*/ 190499 h 633412"/>
              <a:gd name="connsiteX25" fmla="*/ 776360 w 1485973"/>
              <a:gd name="connsiteY25" fmla="*/ 207168 h 633412"/>
              <a:gd name="connsiteX26" fmla="*/ 804935 w 1485973"/>
              <a:gd name="connsiteY26" fmla="*/ 228599 h 633412"/>
              <a:gd name="connsiteX27" fmla="*/ 866847 w 1485973"/>
              <a:gd name="connsiteY27" fmla="*/ 233362 h 633412"/>
              <a:gd name="connsiteX28" fmla="*/ 935903 w 1485973"/>
              <a:gd name="connsiteY28" fmla="*/ 226218 h 633412"/>
              <a:gd name="connsiteX29" fmla="*/ 1009722 w 1485973"/>
              <a:gd name="connsiteY29" fmla="*/ 216693 h 633412"/>
              <a:gd name="connsiteX30" fmla="*/ 1112116 w 1485973"/>
              <a:gd name="connsiteY30" fmla="*/ 195262 h 633412"/>
              <a:gd name="connsiteX31" fmla="*/ 1166885 w 1485973"/>
              <a:gd name="connsiteY31" fmla="*/ 188118 h 633412"/>
              <a:gd name="connsiteX32" fmla="*/ 1216891 w 1485973"/>
              <a:gd name="connsiteY32" fmla="*/ 164305 h 633412"/>
              <a:gd name="connsiteX33" fmla="*/ 1276422 w 1485973"/>
              <a:gd name="connsiteY33" fmla="*/ 147637 h 633412"/>
              <a:gd name="connsiteX34" fmla="*/ 1326428 w 1485973"/>
              <a:gd name="connsiteY34" fmla="*/ 128587 h 633412"/>
              <a:gd name="connsiteX35" fmla="*/ 1366910 w 1485973"/>
              <a:gd name="connsiteY35" fmla="*/ 104774 h 633412"/>
              <a:gd name="connsiteX36" fmla="*/ 1485973 w 1485973"/>
              <a:gd name="connsiteY36" fmla="*/ 0 h 633412"/>
              <a:gd name="connsiteX0" fmla="*/ 92941 w 1416917"/>
              <a:gd name="connsiteY0" fmla="*/ 573880 h 573880"/>
              <a:gd name="connsiteX1" fmla="*/ 64366 w 1416917"/>
              <a:gd name="connsiteY1" fmla="*/ 528636 h 573880"/>
              <a:gd name="connsiteX2" fmla="*/ 40553 w 1416917"/>
              <a:gd name="connsiteY2" fmla="*/ 481011 h 573880"/>
              <a:gd name="connsiteX3" fmla="*/ 23885 w 1416917"/>
              <a:gd name="connsiteY3" fmla="*/ 440530 h 573880"/>
              <a:gd name="connsiteX4" fmla="*/ 7216 w 1416917"/>
              <a:gd name="connsiteY4" fmla="*/ 390523 h 573880"/>
              <a:gd name="connsiteX5" fmla="*/ 72 w 1416917"/>
              <a:gd name="connsiteY5" fmla="*/ 345280 h 573880"/>
              <a:gd name="connsiteX6" fmla="*/ 4835 w 1416917"/>
              <a:gd name="connsiteY6" fmla="*/ 300036 h 573880"/>
              <a:gd name="connsiteX7" fmla="*/ 23885 w 1416917"/>
              <a:gd name="connsiteY7" fmla="*/ 257173 h 573880"/>
              <a:gd name="connsiteX8" fmla="*/ 52460 w 1416917"/>
              <a:gd name="connsiteY8" fmla="*/ 226217 h 573880"/>
              <a:gd name="connsiteX9" fmla="*/ 92941 w 1416917"/>
              <a:gd name="connsiteY9" fmla="*/ 202405 h 573880"/>
              <a:gd name="connsiteX10" fmla="*/ 145328 w 1416917"/>
              <a:gd name="connsiteY10" fmla="*/ 185736 h 573880"/>
              <a:gd name="connsiteX11" fmla="*/ 212003 w 1416917"/>
              <a:gd name="connsiteY11" fmla="*/ 173830 h 573880"/>
              <a:gd name="connsiteX12" fmla="*/ 276297 w 1416917"/>
              <a:gd name="connsiteY12" fmla="*/ 178592 h 573880"/>
              <a:gd name="connsiteX13" fmla="*/ 333447 w 1416917"/>
              <a:gd name="connsiteY13" fmla="*/ 173830 h 573880"/>
              <a:gd name="connsiteX14" fmla="*/ 383453 w 1416917"/>
              <a:gd name="connsiteY14" fmla="*/ 173830 h 573880"/>
              <a:gd name="connsiteX15" fmla="*/ 421553 w 1416917"/>
              <a:gd name="connsiteY15" fmla="*/ 166686 h 573880"/>
              <a:gd name="connsiteX16" fmla="*/ 454891 w 1416917"/>
              <a:gd name="connsiteY16" fmla="*/ 157161 h 573880"/>
              <a:gd name="connsiteX17" fmla="*/ 476322 w 1416917"/>
              <a:gd name="connsiteY17" fmla="*/ 138111 h 573880"/>
              <a:gd name="connsiteX18" fmla="*/ 502516 w 1416917"/>
              <a:gd name="connsiteY18" fmla="*/ 102392 h 573880"/>
              <a:gd name="connsiteX19" fmla="*/ 538235 w 1416917"/>
              <a:gd name="connsiteY19" fmla="*/ 83342 h 573880"/>
              <a:gd name="connsiteX20" fmla="*/ 588241 w 1416917"/>
              <a:gd name="connsiteY20" fmla="*/ 83342 h 573880"/>
              <a:gd name="connsiteX21" fmla="*/ 647772 w 1416917"/>
              <a:gd name="connsiteY21" fmla="*/ 78580 h 573880"/>
              <a:gd name="connsiteX22" fmla="*/ 719210 w 1416917"/>
              <a:gd name="connsiteY22" fmla="*/ 88105 h 573880"/>
              <a:gd name="connsiteX23" fmla="*/ 754928 w 1416917"/>
              <a:gd name="connsiteY23" fmla="*/ 102392 h 573880"/>
              <a:gd name="connsiteX24" fmla="*/ 773978 w 1416917"/>
              <a:gd name="connsiteY24" fmla="*/ 130967 h 573880"/>
              <a:gd name="connsiteX25" fmla="*/ 776360 w 1416917"/>
              <a:gd name="connsiteY25" fmla="*/ 147636 h 573880"/>
              <a:gd name="connsiteX26" fmla="*/ 804935 w 1416917"/>
              <a:gd name="connsiteY26" fmla="*/ 169067 h 573880"/>
              <a:gd name="connsiteX27" fmla="*/ 866847 w 1416917"/>
              <a:gd name="connsiteY27" fmla="*/ 173830 h 573880"/>
              <a:gd name="connsiteX28" fmla="*/ 935903 w 1416917"/>
              <a:gd name="connsiteY28" fmla="*/ 166686 h 573880"/>
              <a:gd name="connsiteX29" fmla="*/ 1009722 w 1416917"/>
              <a:gd name="connsiteY29" fmla="*/ 157161 h 573880"/>
              <a:gd name="connsiteX30" fmla="*/ 1112116 w 1416917"/>
              <a:gd name="connsiteY30" fmla="*/ 135730 h 573880"/>
              <a:gd name="connsiteX31" fmla="*/ 1166885 w 1416917"/>
              <a:gd name="connsiteY31" fmla="*/ 128586 h 573880"/>
              <a:gd name="connsiteX32" fmla="*/ 1216891 w 1416917"/>
              <a:gd name="connsiteY32" fmla="*/ 104773 h 573880"/>
              <a:gd name="connsiteX33" fmla="*/ 1276422 w 1416917"/>
              <a:gd name="connsiteY33" fmla="*/ 88105 h 573880"/>
              <a:gd name="connsiteX34" fmla="*/ 1326428 w 1416917"/>
              <a:gd name="connsiteY34" fmla="*/ 69055 h 573880"/>
              <a:gd name="connsiteX35" fmla="*/ 1366910 w 1416917"/>
              <a:gd name="connsiteY35" fmla="*/ 45242 h 573880"/>
              <a:gd name="connsiteX36" fmla="*/ 1416917 w 1416917"/>
              <a:gd name="connsiteY36" fmla="*/ 0 h 573880"/>
              <a:gd name="connsiteX0" fmla="*/ 92941 w 1416917"/>
              <a:gd name="connsiteY0" fmla="*/ 573880 h 573880"/>
              <a:gd name="connsiteX1" fmla="*/ 64366 w 1416917"/>
              <a:gd name="connsiteY1" fmla="*/ 528636 h 573880"/>
              <a:gd name="connsiteX2" fmla="*/ 40553 w 1416917"/>
              <a:gd name="connsiteY2" fmla="*/ 481011 h 573880"/>
              <a:gd name="connsiteX3" fmla="*/ 23885 w 1416917"/>
              <a:gd name="connsiteY3" fmla="*/ 440530 h 573880"/>
              <a:gd name="connsiteX4" fmla="*/ 7216 w 1416917"/>
              <a:gd name="connsiteY4" fmla="*/ 390523 h 573880"/>
              <a:gd name="connsiteX5" fmla="*/ 72 w 1416917"/>
              <a:gd name="connsiteY5" fmla="*/ 345280 h 573880"/>
              <a:gd name="connsiteX6" fmla="*/ 4835 w 1416917"/>
              <a:gd name="connsiteY6" fmla="*/ 300036 h 573880"/>
              <a:gd name="connsiteX7" fmla="*/ 23885 w 1416917"/>
              <a:gd name="connsiteY7" fmla="*/ 257173 h 573880"/>
              <a:gd name="connsiteX8" fmla="*/ 52460 w 1416917"/>
              <a:gd name="connsiteY8" fmla="*/ 226217 h 573880"/>
              <a:gd name="connsiteX9" fmla="*/ 92941 w 1416917"/>
              <a:gd name="connsiteY9" fmla="*/ 202405 h 573880"/>
              <a:gd name="connsiteX10" fmla="*/ 145328 w 1416917"/>
              <a:gd name="connsiteY10" fmla="*/ 185736 h 573880"/>
              <a:gd name="connsiteX11" fmla="*/ 212003 w 1416917"/>
              <a:gd name="connsiteY11" fmla="*/ 173830 h 573880"/>
              <a:gd name="connsiteX12" fmla="*/ 276297 w 1416917"/>
              <a:gd name="connsiteY12" fmla="*/ 178592 h 573880"/>
              <a:gd name="connsiteX13" fmla="*/ 333447 w 1416917"/>
              <a:gd name="connsiteY13" fmla="*/ 173830 h 573880"/>
              <a:gd name="connsiteX14" fmla="*/ 383453 w 1416917"/>
              <a:gd name="connsiteY14" fmla="*/ 173830 h 573880"/>
              <a:gd name="connsiteX15" fmla="*/ 421553 w 1416917"/>
              <a:gd name="connsiteY15" fmla="*/ 166686 h 573880"/>
              <a:gd name="connsiteX16" fmla="*/ 454891 w 1416917"/>
              <a:gd name="connsiteY16" fmla="*/ 157161 h 573880"/>
              <a:gd name="connsiteX17" fmla="*/ 476322 w 1416917"/>
              <a:gd name="connsiteY17" fmla="*/ 138111 h 573880"/>
              <a:gd name="connsiteX18" fmla="*/ 502516 w 1416917"/>
              <a:gd name="connsiteY18" fmla="*/ 102392 h 573880"/>
              <a:gd name="connsiteX19" fmla="*/ 538235 w 1416917"/>
              <a:gd name="connsiteY19" fmla="*/ 83342 h 573880"/>
              <a:gd name="connsiteX20" fmla="*/ 588241 w 1416917"/>
              <a:gd name="connsiteY20" fmla="*/ 83342 h 573880"/>
              <a:gd name="connsiteX21" fmla="*/ 647772 w 1416917"/>
              <a:gd name="connsiteY21" fmla="*/ 78580 h 573880"/>
              <a:gd name="connsiteX22" fmla="*/ 719210 w 1416917"/>
              <a:gd name="connsiteY22" fmla="*/ 88105 h 573880"/>
              <a:gd name="connsiteX23" fmla="*/ 754928 w 1416917"/>
              <a:gd name="connsiteY23" fmla="*/ 102392 h 573880"/>
              <a:gd name="connsiteX24" fmla="*/ 773978 w 1416917"/>
              <a:gd name="connsiteY24" fmla="*/ 130967 h 573880"/>
              <a:gd name="connsiteX25" fmla="*/ 776360 w 1416917"/>
              <a:gd name="connsiteY25" fmla="*/ 147636 h 573880"/>
              <a:gd name="connsiteX26" fmla="*/ 804935 w 1416917"/>
              <a:gd name="connsiteY26" fmla="*/ 169067 h 573880"/>
              <a:gd name="connsiteX27" fmla="*/ 866847 w 1416917"/>
              <a:gd name="connsiteY27" fmla="*/ 173830 h 573880"/>
              <a:gd name="connsiteX28" fmla="*/ 935903 w 1416917"/>
              <a:gd name="connsiteY28" fmla="*/ 166686 h 573880"/>
              <a:gd name="connsiteX29" fmla="*/ 1009722 w 1416917"/>
              <a:gd name="connsiteY29" fmla="*/ 157161 h 573880"/>
              <a:gd name="connsiteX30" fmla="*/ 1112116 w 1416917"/>
              <a:gd name="connsiteY30" fmla="*/ 135730 h 573880"/>
              <a:gd name="connsiteX31" fmla="*/ 1166885 w 1416917"/>
              <a:gd name="connsiteY31" fmla="*/ 128586 h 573880"/>
              <a:gd name="connsiteX32" fmla="*/ 1224034 w 1416917"/>
              <a:gd name="connsiteY32" fmla="*/ 107154 h 573880"/>
              <a:gd name="connsiteX33" fmla="*/ 1276422 w 1416917"/>
              <a:gd name="connsiteY33" fmla="*/ 88105 h 573880"/>
              <a:gd name="connsiteX34" fmla="*/ 1326428 w 1416917"/>
              <a:gd name="connsiteY34" fmla="*/ 69055 h 573880"/>
              <a:gd name="connsiteX35" fmla="*/ 1366910 w 1416917"/>
              <a:gd name="connsiteY35" fmla="*/ 45242 h 573880"/>
              <a:gd name="connsiteX36" fmla="*/ 1416917 w 1416917"/>
              <a:gd name="connsiteY36" fmla="*/ 0 h 573880"/>
              <a:gd name="connsiteX0" fmla="*/ 92941 w 1416917"/>
              <a:gd name="connsiteY0" fmla="*/ 573880 h 573880"/>
              <a:gd name="connsiteX1" fmla="*/ 64366 w 1416917"/>
              <a:gd name="connsiteY1" fmla="*/ 528636 h 573880"/>
              <a:gd name="connsiteX2" fmla="*/ 40553 w 1416917"/>
              <a:gd name="connsiteY2" fmla="*/ 481011 h 573880"/>
              <a:gd name="connsiteX3" fmla="*/ 23885 w 1416917"/>
              <a:gd name="connsiteY3" fmla="*/ 440530 h 573880"/>
              <a:gd name="connsiteX4" fmla="*/ 7216 w 1416917"/>
              <a:gd name="connsiteY4" fmla="*/ 390523 h 573880"/>
              <a:gd name="connsiteX5" fmla="*/ 72 w 1416917"/>
              <a:gd name="connsiteY5" fmla="*/ 345280 h 573880"/>
              <a:gd name="connsiteX6" fmla="*/ 4835 w 1416917"/>
              <a:gd name="connsiteY6" fmla="*/ 300036 h 573880"/>
              <a:gd name="connsiteX7" fmla="*/ 23885 w 1416917"/>
              <a:gd name="connsiteY7" fmla="*/ 257173 h 573880"/>
              <a:gd name="connsiteX8" fmla="*/ 52460 w 1416917"/>
              <a:gd name="connsiteY8" fmla="*/ 226217 h 573880"/>
              <a:gd name="connsiteX9" fmla="*/ 92941 w 1416917"/>
              <a:gd name="connsiteY9" fmla="*/ 202405 h 573880"/>
              <a:gd name="connsiteX10" fmla="*/ 145328 w 1416917"/>
              <a:gd name="connsiteY10" fmla="*/ 185736 h 573880"/>
              <a:gd name="connsiteX11" fmla="*/ 212003 w 1416917"/>
              <a:gd name="connsiteY11" fmla="*/ 173830 h 573880"/>
              <a:gd name="connsiteX12" fmla="*/ 276297 w 1416917"/>
              <a:gd name="connsiteY12" fmla="*/ 178592 h 573880"/>
              <a:gd name="connsiteX13" fmla="*/ 333447 w 1416917"/>
              <a:gd name="connsiteY13" fmla="*/ 173830 h 573880"/>
              <a:gd name="connsiteX14" fmla="*/ 383453 w 1416917"/>
              <a:gd name="connsiteY14" fmla="*/ 173830 h 573880"/>
              <a:gd name="connsiteX15" fmla="*/ 421553 w 1416917"/>
              <a:gd name="connsiteY15" fmla="*/ 166686 h 573880"/>
              <a:gd name="connsiteX16" fmla="*/ 454891 w 1416917"/>
              <a:gd name="connsiteY16" fmla="*/ 157161 h 573880"/>
              <a:gd name="connsiteX17" fmla="*/ 476322 w 1416917"/>
              <a:gd name="connsiteY17" fmla="*/ 138111 h 573880"/>
              <a:gd name="connsiteX18" fmla="*/ 502516 w 1416917"/>
              <a:gd name="connsiteY18" fmla="*/ 102392 h 573880"/>
              <a:gd name="connsiteX19" fmla="*/ 538235 w 1416917"/>
              <a:gd name="connsiteY19" fmla="*/ 83342 h 573880"/>
              <a:gd name="connsiteX20" fmla="*/ 588241 w 1416917"/>
              <a:gd name="connsiteY20" fmla="*/ 83342 h 573880"/>
              <a:gd name="connsiteX21" fmla="*/ 647772 w 1416917"/>
              <a:gd name="connsiteY21" fmla="*/ 78580 h 573880"/>
              <a:gd name="connsiteX22" fmla="*/ 719210 w 1416917"/>
              <a:gd name="connsiteY22" fmla="*/ 88105 h 573880"/>
              <a:gd name="connsiteX23" fmla="*/ 754928 w 1416917"/>
              <a:gd name="connsiteY23" fmla="*/ 102392 h 573880"/>
              <a:gd name="connsiteX24" fmla="*/ 773978 w 1416917"/>
              <a:gd name="connsiteY24" fmla="*/ 130967 h 573880"/>
              <a:gd name="connsiteX25" fmla="*/ 776360 w 1416917"/>
              <a:gd name="connsiteY25" fmla="*/ 147636 h 573880"/>
              <a:gd name="connsiteX26" fmla="*/ 804935 w 1416917"/>
              <a:gd name="connsiteY26" fmla="*/ 169067 h 573880"/>
              <a:gd name="connsiteX27" fmla="*/ 866847 w 1416917"/>
              <a:gd name="connsiteY27" fmla="*/ 173830 h 573880"/>
              <a:gd name="connsiteX28" fmla="*/ 935903 w 1416917"/>
              <a:gd name="connsiteY28" fmla="*/ 166686 h 573880"/>
              <a:gd name="connsiteX29" fmla="*/ 1009722 w 1416917"/>
              <a:gd name="connsiteY29" fmla="*/ 157161 h 573880"/>
              <a:gd name="connsiteX30" fmla="*/ 1109735 w 1416917"/>
              <a:gd name="connsiteY30" fmla="*/ 142873 h 573880"/>
              <a:gd name="connsiteX31" fmla="*/ 1166885 w 1416917"/>
              <a:gd name="connsiteY31" fmla="*/ 128586 h 573880"/>
              <a:gd name="connsiteX32" fmla="*/ 1224034 w 1416917"/>
              <a:gd name="connsiteY32" fmla="*/ 107154 h 573880"/>
              <a:gd name="connsiteX33" fmla="*/ 1276422 w 1416917"/>
              <a:gd name="connsiteY33" fmla="*/ 88105 h 573880"/>
              <a:gd name="connsiteX34" fmla="*/ 1326428 w 1416917"/>
              <a:gd name="connsiteY34" fmla="*/ 69055 h 573880"/>
              <a:gd name="connsiteX35" fmla="*/ 1366910 w 1416917"/>
              <a:gd name="connsiteY35" fmla="*/ 45242 h 573880"/>
              <a:gd name="connsiteX36" fmla="*/ 1416917 w 1416917"/>
              <a:gd name="connsiteY36" fmla="*/ 0 h 573880"/>
              <a:gd name="connsiteX0" fmla="*/ 92941 w 1416917"/>
              <a:gd name="connsiteY0" fmla="*/ 573880 h 573880"/>
              <a:gd name="connsiteX1" fmla="*/ 64366 w 1416917"/>
              <a:gd name="connsiteY1" fmla="*/ 528636 h 573880"/>
              <a:gd name="connsiteX2" fmla="*/ 40553 w 1416917"/>
              <a:gd name="connsiteY2" fmla="*/ 481011 h 573880"/>
              <a:gd name="connsiteX3" fmla="*/ 23885 w 1416917"/>
              <a:gd name="connsiteY3" fmla="*/ 440530 h 573880"/>
              <a:gd name="connsiteX4" fmla="*/ 7216 w 1416917"/>
              <a:gd name="connsiteY4" fmla="*/ 390523 h 573880"/>
              <a:gd name="connsiteX5" fmla="*/ 72 w 1416917"/>
              <a:gd name="connsiteY5" fmla="*/ 345280 h 573880"/>
              <a:gd name="connsiteX6" fmla="*/ 4835 w 1416917"/>
              <a:gd name="connsiteY6" fmla="*/ 300036 h 573880"/>
              <a:gd name="connsiteX7" fmla="*/ 23885 w 1416917"/>
              <a:gd name="connsiteY7" fmla="*/ 257173 h 573880"/>
              <a:gd name="connsiteX8" fmla="*/ 52460 w 1416917"/>
              <a:gd name="connsiteY8" fmla="*/ 226217 h 573880"/>
              <a:gd name="connsiteX9" fmla="*/ 92941 w 1416917"/>
              <a:gd name="connsiteY9" fmla="*/ 202405 h 573880"/>
              <a:gd name="connsiteX10" fmla="*/ 145328 w 1416917"/>
              <a:gd name="connsiteY10" fmla="*/ 185736 h 573880"/>
              <a:gd name="connsiteX11" fmla="*/ 212003 w 1416917"/>
              <a:gd name="connsiteY11" fmla="*/ 173830 h 573880"/>
              <a:gd name="connsiteX12" fmla="*/ 276297 w 1416917"/>
              <a:gd name="connsiteY12" fmla="*/ 178592 h 573880"/>
              <a:gd name="connsiteX13" fmla="*/ 333447 w 1416917"/>
              <a:gd name="connsiteY13" fmla="*/ 173830 h 573880"/>
              <a:gd name="connsiteX14" fmla="*/ 383453 w 1416917"/>
              <a:gd name="connsiteY14" fmla="*/ 173830 h 573880"/>
              <a:gd name="connsiteX15" fmla="*/ 421553 w 1416917"/>
              <a:gd name="connsiteY15" fmla="*/ 166686 h 573880"/>
              <a:gd name="connsiteX16" fmla="*/ 454891 w 1416917"/>
              <a:gd name="connsiteY16" fmla="*/ 157161 h 573880"/>
              <a:gd name="connsiteX17" fmla="*/ 476322 w 1416917"/>
              <a:gd name="connsiteY17" fmla="*/ 138111 h 573880"/>
              <a:gd name="connsiteX18" fmla="*/ 502516 w 1416917"/>
              <a:gd name="connsiteY18" fmla="*/ 102392 h 573880"/>
              <a:gd name="connsiteX19" fmla="*/ 538235 w 1416917"/>
              <a:gd name="connsiteY19" fmla="*/ 83342 h 573880"/>
              <a:gd name="connsiteX20" fmla="*/ 588241 w 1416917"/>
              <a:gd name="connsiteY20" fmla="*/ 83342 h 573880"/>
              <a:gd name="connsiteX21" fmla="*/ 647772 w 1416917"/>
              <a:gd name="connsiteY21" fmla="*/ 78580 h 573880"/>
              <a:gd name="connsiteX22" fmla="*/ 719210 w 1416917"/>
              <a:gd name="connsiteY22" fmla="*/ 88105 h 573880"/>
              <a:gd name="connsiteX23" fmla="*/ 754928 w 1416917"/>
              <a:gd name="connsiteY23" fmla="*/ 102392 h 573880"/>
              <a:gd name="connsiteX24" fmla="*/ 773978 w 1416917"/>
              <a:gd name="connsiteY24" fmla="*/ 130967 h 573880"/>
              <a:gd name="connsiteX25" fmla="*/ 776360 w 1416917"/>
              <a:gd name="connsiteY25" fmla="*/ 147636 h 573880"/>
              <a:gd name="connsiteX26" fmla="*/ 804935 w 1416917"/>
              <a:gd name="connsiteY26" fmla="*/ 169067 h 573880"/>
              <a:gd name="connsiteX27" fmla="*/ 866847 w 1416917"/>
              <a:gd name="connsiteY27" fmla="*/ 173830 h 573880"/>
              <a:gd name="connsiteX28" fmla="*/ 935903 w 1416917"/>
              <a:gd name="connsiteY28" fmla="*/ 166686 h 573880"/>
              <a:gd name="connsiteX29" fmla="*/ 1009722 w 1416917"/>
              <a:gd name="connsiteY29" fmla="*/ 157161 h 573880"/>
              <a:gd name="connsiteX30" fmla="*/ 1109735 w 1416917"/>
              <a:gd name="connsiteY30" fmla="*/ 142873 h 573880"/>
              <a:gd name="connsiteX31" fmla="*/ 1166885 w 1416917"/>
              <a:gd name="connsiteY31" fmla="*/ 128586 h 573880"/>
              <a:gd name="connsiteX32" fmla="*/ 1235941 w 1416917"/>
              <a:gd name="connsiteY32" fmla="*/ 107154 h 573880"/>
              <a:gd name="connsiteX33" fmla="*/ 1276422 w 1416917"/>
              <a:gd name="connsiteY33" fmla="*/ 88105 h 573880"/>
              <a:gd name="connsiteX34" fmla="*/ 1326428 w 1416917"/>
              <a:gd name="connsiteY34" fmla="*/ 69055 h 573880"/>
              <a:gd name="connsiteX35" fmla="*/ 1366910 w 1416917"/>
              <a:gd name="connsiteY35" fmla="*/ 45242 h 573880"/>
              <a:gd name="connsiteX36" fmla="*/ 1416917 w 1416917"/>
              <a:gd name="connsiteY36" fmla="*/ 0 h 573880"/>
              <a:gd name="connsiteX0" fmla="*/ 92941 w 1416917"/>
              <a:gd name="connsiteY0" fmla="*/ 573880 h 573880"/>
              <a:gd name="connsiteX1" fmla="*/ 64366 w 1416917"/>
              <a:gd name="connsiteY1" fmla="*/ 528636 h 573880"/>
              <a:gd name="connsiteX2" fmla="*/ 40553 w 1416917"/>
              <a:gd name="connsiteY2" fmla="*/ 481011 h 573880"/>
              <a:gd name="connsiteX3" fmla="*/ 23885 w 1416917"/>
              <a:gd name="connsiteY3" fmla="*/ 440530 h 573880"/>
              <a:gd name="connsiteX4" fmla="*/ 7216 w 1416917"/>
              <a:gd name="connsiteY4" fmla="*/ 390523 h 573880"/>
              <a:gd name="connsiteX5" fmla="*/ 72 w 1416917"/>
              <a:gd name="connsiteY5" fmla="*/ 345280 h 573880"/>
              <a:gd name="connsiteX6" fmla="*/ 4835 w 1416917"/>
              <a:gd name="connsiteY6" fmla="*/ 300036 h 573880"/>
              <a:gd name="connsiteX7" fmla="*/ 23885 w 1416917"/>
              <a:gd name="connsiteY7" fmla="*/ 257173 h 573880"/>
              <a:gd name="connsiteX8" fmla="*/ 52460 w 1416917"/>
              <a:gd name="connsiteY8" fmla="*/ 226217 h 573880"/>
              <a:gd name="connsiteX9" fmla="*/ 92941 w 1416917"/>
              <a:gd name="connsiteY9" fmla="*/ 202405 h 573880"/>
              <a:gd name="connsiteX10" fmla="*/ 145328 w 1416917"/>
              <a:gd name="connsiteY10" fmla="*/ 185736 h 573880"/>
              <a:gd name="connsiteX11" fmla="*/ 212003 w 1416917"/>
              <a:gd name="connsiteY11" fmla="*/ 173830 h 573880"/>
              <a:gd name="connsiteX12" fmla="*/ 276297 w 1416917"/>
              <a:gd name="connsiteY12" fmla="*/ 178592 h 573880"/>
              <a:gd name="connsiteX13" fmla="*/ 333447 w 1416917"/>
              <a:gd name="connsiteY13" fmla="*/ 173830 h 573880"/>
              <a:gd name="connsiteX14" fmla="*/ 383453 w 1416917"/>
              <a:gd name="connsiteY14" fmla="*/ 173830 h 573880"/>
              <a:gd name="connsiteX15" fmla="*/ 421553 w 1416917"/>
              <a:gd name="connsiteY15" fmla="*/ 166686 h 573880"/>
              <a:gd name="connsiteX16" fmla="*/ 454891 w 1416917"/>
              <a:gd name="connsiteY16" fmla="*/ 157161 h 573880"/>
              <a:gd name="connsiteX17" fmla="*/ 476322 w 1416917"/>
              <a:gd name="connsiteY17" fmla="*/ 138111 h 573880"/>
              <a:gd name="connsiteX18" fmla="*/ 502516 w 1416917"/>
              <a:gd name="connsiteY18" fmla="*/ 102392 h 573880"/>
              <a:gd name="connsiteX19" fmla="*/ 538235 w 1416917"/>
              <a:gd name="connsiteY19" fmla="*/ 83342 h 573880"/>
              <a:gd name="connsiteX20" fmla="*/ 588241 w 1416917"/>
              <a:gd name="connsiteY20" fmla="*/ 83342 h 573880"/>
              <a:gd name="connsiteX21" fmla="*/ 647772 w 1416917"/>
              <a:gd name="connsiteY21" fmla="*/ 78580 h 573880"/>
              <a:gd name="connsiteX22" fmla="*/ 719210 w 1416917"/>
              <a:gd name="connsiteY22" fmla="*/ 88105 h 573880"/>
              <a:gd name="connsiteX23" fmla="*/ 754928 w 1416917"/>
              <a:gd name="connsiteY23" fmla="*/ 102392 h 573880"/>
              <a:gd name="connsiteX24" fmla="*/ 773978 w 1416917"/>
              <a:gd name="connsiteY24" fmla="*/ 130967 h 573880"/>
              <a:gd name="connsiteX25" fmla="*/ 776360 w 1416917"/>
              <a:gd name="connsiteY25" fmla="*/ 147636 h 573880"/>
              <a:gd name="connsiteX26" fmla="*/ 804935 w 1416917"/>
              <a:gd name="connsiteY26" fmla="*/ 169067 h 573880"/>
              <a:gd name="connsiteX27" fmla="*/ 866847 w 1416917"/>
              <a:gd name="connsiteY27" fmla="*/ 173830 h 573880"/>
              <a:gd name="connsiteX28" fmla="*/ 935903 w 1416917"/>
              <a:gd name="connsiteY28" fmla="*/ 166686 h 573880"/>
              <a:gd name="connsiteX29" fmla="*/ 1009722 w 1416917"/>
              <a:gd name="connsiteY29" fmla="*/ 157161 h 573880"/>
              <a:gd name="connsiteX30" fmla="*/ 1109735 w 1416917"/>
              <a:gd name="connsiteY30" fmla="*/ 142873 h 573880"/>
              <a:gd name="connsiteX31" fmla="*/ 1166885 w 1416917"/>
              <a:gd name="connsiteY31" fmla="*/ 128586 h 573880"/>
              <a:gd name="connsiteX32" fmla="*/ 1235941 w 1416917"/>
              <a:gd name="connsiteY32" fmla="*/ 107154 h 573880"/>
              <a:gd name="connsiteX33" fmla="*/ 1278803 w 1416917"/>
              <a:gd name="connsiteY33" fmla="*/ 92867 h 573880"/>
              <a:gd name="connsiteX34" fmla="*/ 1326428 w 1416917"/>
              <a:gd name="connsiteY34" fmla="*/ 69055 h 573880"/>
              <a:gd name="connsiteX35" fmla="*/ 1366910 w 1416917"/>
              <a:gd name="connsiteY35" fmla="*/ 45242 h 573880"/>
              <a:gd name="connsiteX36" fmla="*/ 1416917 w 1416917"/>
              <a:gd name="connsiteY36" fmla="*/ 0 h 573880"/>
              <a:gd name="connsiteX0" fmla="*/ 92941 w 1416917"/>
              <a:gd name="connsiteY0" fmla="*/ 573880 h 573880"/>
              <a:gd name="connsiteX1" fmla="*/ 64366 w 1416917"/>
              <a:gd name="connsiteY1" fmla="*/ 528636 h 573880"/>
              <a:gd name="connsiteX2" fmla="*/ 40553 w 1416917"/>
              <a:gd name="connsiteY2" fmla="*/ 481011 h 573880"/>
              <a:gd name="connsiteX3" fmla="*/ 23885 w 1416917"/>
              <a:gd name="connsiteY3" fmla="*/ 440530 h 573880"/>
              <a:gd name="connsiteX4" fmla="*/ 7216 w 1416917"/>
              <a:gd name="connsiteY4" fmla="*/ 390523 h 573880"/>
              <a:gd name="connsiteX5" fmla="*/ 72 w 1416917"/>
              <a:gd name="connsiteY5" fmla="*/ 345280 h 573880"/>
              <a:gd name="connsiteX6" fmla="*/ 4835 w 1416917"/>
              <a:gd name="connsiteY6" fmla="*/ 300036 h 573880"/>
              <a:gd name="connsiteX7" fmla="*/ 23885 w 1416917"/>
              <a:gd name="connsiteY7" fmla="*/ 257173 h 573880"/>
              <a:gd name="connsiteX8" fmla="*/ 52460 w 1416917"/>
              <a:gd name="connsiteY8" fmla="*/ 226217 h 573880"/>
              <a:gd name="connsiteX9" fmla="*/ 92941 w 1416917"/>
              <a:gd name="connsiteY9" fmla="*/ 202405 h 573880"/>
              <a:gd name="connsiteX10" fmla="*/ 145328 w 1416917"/>
              <a:gd name="connsiteY10" fmla="*/ 185736 h 573880"/>
              <a:gd name="connsiteX11" fmla="*/ 212003 w 1416917"/>
              <a:gd name="connsiteY11" fmla="*/ 173830 h 573880"/>
              <a:gd name="connsiteX12" fmla="*/ 276297 w 1416917"/>
              <a:gd name="connsiteY12" fmla="*/ 178592 h 573880"/>
              <a:gd name="connsiteX13" fmla="*/ 333447 w 1416917"/>
              <a:gd name="connsiteY13" fmla="*/ 173830 h 573880"/>
              <a:gd name="connsiteX14" fmla="*/ 383453 w 1416917"/>
              <a:gd name="connsiteY14" fmla="*/ 173830 h 573880"/>
              <a:gd name="connsiteX15" fmla="*/ 421553 w 1416917"/>
              <a:gd name="connsiteY15" fmla="*/ 166686 h 573880"/>
              <a:gd name="connsiteX16" fmla="*/ 454891 w 1416917"/>
              <a:gd name="connsiteY16" fmla="*/ 157161 h 573880"/>
              <a:gd name="connsiteX17" fmla="*/ 476322 w 1416917"/>
              <a:gd name="connsiteY17" fmla="*/ 138111 h 573880"/>
              <a:gd name="connsiteX18" fmla="*/ 502516 w 1416917"/>
              <a:gd name="connsiteY18" fmla="*/ 102392 h 573880"/>
              <a:gd name="connsiteX19" fmla="*/ 538235 w 1416917"/>
              <a:gd name="connsiteY19" fmla="*/ 83342 h 573880"/>
              <a:gd name="connsiteX20" fmla="*/ 590623 w 1416917"/>
              <a:gd name="connsiteY20" fmla="*/ 78579 h 573880"/>
              <a:gd name="connsiteX21" fmla="*/ 647772 w 1416917"/>
              <a:gd name="connsiteY21" fmla="*/ 78580 h 573880"/>
              <a:gd name="connsiteX22" fmla="*/ 719210 w 1416917"/>
              <a:gd name="connsiteY22" fmla="*/ 88105 h 573880"/>
              <a:gd name="connsiteX23" fmla="*/ 754928 w 1416917"/>
              <a:gd name="connsiteY23" fmla="*/ 102392 h 573880"/>
              <a:gd name="connsiteX24" fmla="*/ 773978 w 1416917"/>
              <a:gd name="connsiteY24" fmla="*/ 130967 h 573880"/>
              <a:gd name="connsiteX25" fmla="*/ 776360 w 1416917"/>
              <a:gd name="connsiteY25" fmla="*/ 147636 h 573880"/>
              <a:gd name="connsiteX26" fmla="*/ 804935 w 1416917"/>
              <a:gd name="connsiteY26" fmla="*/ 169067 h 573880"/>
              <a:gd name="connsiteX27" fmla="*/ 866847 w 1416917"/>
              <a:gd name="connsiteY27" fmla="*/ 173830 h 573880"/>
              <a:gd name="connsiteX28" fmla="*/ 935903 w 1416917"/>
              <a:gd name="connsiteY28" fmla="*/ 166686 h 573880"/>
              <a:gd name="connsiteX29" fmla="*/ 1009722 w 1416917"/>
              <a:gd name="connsiteY29" fmla="*/ 157161 h 573880"/>
              <a:gd name="connsiteX30" fmla="*/ 1109735 w 1416917"/>
              <a:gd name="connsiteY30" fmla="*/ 142873 h 573880"/>
              <a:gd name="connsiteX31" fmla="*/ 1166885 w 1416917"/>
              <a:gd name="connsiteY31" fmla="*/ 128586 h 573880"/>
              <a:gd name="connsiteX32" fmla="*/ 1235941 w 1416917"/>
              <a:gd name="connsiteY32" fmla="*/ 107154 h 573880"/>
              <a:gd name="connsiteX33" fmla="*/ 1278803 w 1416917"/>
              <a:gd name="connsiteY33" fmla="*/ 92867 h 573880"/>
              <a:gd name="connsiteX34" fmla="*/ 1326428 w 1416917"/>
              <a:gd name="connsiteY34" fmla="*/ 69055 h 573880"/>
              <a:gd name="connsiteX35" fmla="*/ 1366910 w 1416917"/>
              <a:gd name="connsiteY35" fmla="*/ 45242 h 573880"/>
              <a:gd name="connsiteX36" fmla="*/ 1416917 w 1416917"/>
              <a:gd name="connsiteY36" fmla="*/ 0 h 573880"/>
              <a:gd name="connsiteX0" fmla="*/ 92941 w 1416917"/>
              <a:gd name="connsiteY0" fmla="*/ 573880 h 573880"/>
              <a:gd name="connsiteX1" fmla="*/ 64366 w 1416917"/>
              <a:gd name="connsiteY1" fmla="*/ 528636 h 573880"/>
              <a:gd name="connsiteX2" fmla="*/ 40553 w 1416917"/>
              <a:gd name="connsiteY2" fmla="*/ 481011 h 573880"/>
              <a:gd name="connsiteX3" fmla="*/ 23885 w 1416917"/>
              <a:gd name="connsiteY3" fmla="*/ 440530 h 573880"/>
              <a:gd name="connsiteX4" fmla="*/ 7216 w 1416917"/>
              <a:gd name="connsiteY4" fmla="*/ 390523 h 573880"/>
              <a:gd name="connsiteX5" fmla="*/ 72 w 1416917"/>
              <a:gd name="connsiteY5" fmla="*/ 345280 h 573880"/>
              <a:gd name="connsiteX6" fmla="*/ 4835 w 1416917"/>
              <a:gd name="connsiteY6" fmla="*/ 300036 h 573880"/>
              <a:gd name="connsiteX7" fmla="*/ 23885 w 1416917"/>
              <a:gd name="connsiteY7" fmla="*/ 257173 h 573880"/>
              <a:gd name="connsiteX8" fmla="*/ 52460 w 1416917"/>
              <a:gd name="connsiteY8" fmla="*/ 226217 h 573880"/>
              <a:gd name="connsiteX9" fmla="*/ 92941 w 1416917"/>
              <a:gd name="connsiteY9" fmla="*/ 202405 h 573880"/>
              <a:gd name="connsiteX10" fmla="*/ 145328 w 1416917"/>
              <a:gd name="connsiteY10" fmla="*/ 185736 h 573880"/>
              <a:gd name="connsiteX11" fmla="*/ 212003 w 1416917"/>
              <a:gd name="connsiteY11" fmla="*/ 173830 h 573880"/>
              <a:gd name="connsiteX12" fmla="*/ 278679 w 1416917"/>
              <a:gd name="connsiteY12" fmla="*/ 173829 h 573880"/>
              <a:gd name="connsiteX13" fmla="*/ 333447 w 1416917"/>
              <a:gd name="connsiteY13" fmla="*/ 173830 h 573880"/>
              <a:gd name="connsiteX14" fmla="*/ 383453 w 1416917"/>
              <a:gd name="connsiteY14" fmla="*/ 173830 h 573880"/>
              <a:gd name="connsiteX15" fmla="*/ 421553 w 1416917"/>
              <a:gd name="connsiteY15" fmla="*/ 166686 h 573880"/>
              <a:gd name="connsiteX16" fmla="*/ 454891 w 1416917"/>
              <a:gd name="connsiteY16" fmla="*/ 157161 h 573880"/>
              <a:gd name="connsiteX17" fmla="*/ 476322 w 1416917"/>
              <a:gd name="connsiteY17" fmla="*/ 138111 h 573880"/>
              <a:gd name="connsiteX18" fmla="*/ 502516 w 1416917"/>
              <a:gd name="connsiteY18" fmla="*/ 102392 h 573880"/>
              <a:gd name="connsiteX19" fmla="*/ 538235 w 1416917"/>
              <a:gd name="connsiteY19" fmla="*/ 83342 h 573880"/>
              <a:gd name="connsiteX20" fmla="*/ 590623 w 1416917"/>
              <a:gd name="connsiteY20" fmla="*/ 78579 h 573880"/>
              <a:gd name="connsiteX21" fmla="*/ 647772 w 1416917"/>
              <a:gd name="connsiteY21" fmla="*/ 78580 h 573880"/>
              <a:gd name="connsiteX22" fmla="*/ 719210 w 1416917"/>
              <a:gd name="connsiteY22" fmla="*/ 88105 h 573880"/>
              <a:gd name="connsiteX23" fmla="*/ 754928 w 1416917"/>
              <a:gd name="connsiteY23" fmla="*/ 102392 h 573880"/>
              <a:gd name="connsiteX24" fmla="*/ 773978 w 1416917"/>
              <a:gd name="connsiteY24" fmla="*/ 130967 h 573880"/>
              <a:gd name="connsiteX25" fmla="*/ 776360 w 1416917"/>
              <a:gd name="connsiteY25" fmla="*/ 147636 h 573880"/>
              <a:gd name="connsiteX26" fmla="*/ 804935 w 1416917"/>
              <a:gd name="connsiteY26" fmla="*/ 169067 h 573880"/>
              <a:gd name="connsiteX27" fmla="*/ 866847 w 1416917"/>
              <a:gd name="connsiteY27" fmla="*/ 173830 h 573880"/>
              <a:gd name="connsiteX28" fmla="*/ 935903 w 1416917"/>
              <a:gd name="connsiteY28" fmla="*/ 166686 h 573880"/>
              <a:gd name="connsiteX29" fmla="*/ 1009722 w 1416917"/>
              <a:gd name="connsiteY29" fmla="*/ 157161 h 573880"/>
              <a:gd name="connsiteX30" fmla="*/ 1109735 w 1416917"/>
              <a:gd name="connsiteY30" fmla="*/ 142873 h 573880"/>
              <a:gd name="connsiteX31" fmla="*/ 1166885 w 1416917"/>
              <a:gd name="connsiteY31" fmla="*/ 128586 h 573880"/>
              <a:gd name="connsiteX32" fmla="*/ 1235941 w 1416917"/>
              <a:gd name="connsiteY32" fmla="*/ 107154 h 573880"/>
              <a:gd name="connsiteX33" fmla="*/ 1278803 w 1416917"/>
              <a:gd name="connsiteY33" fmla="*/ 92867 h 573880"/>
              <a:gd name="connsiteX34" fmla="*/ 1326428 w 1416917"/>
              <a:gd name="connsiteY34" fmla="*/ 69055 h 573880"/>
              <a:gd name="connsiteX35" fmla="*/ 1366910 w 1416917"/>
              <a:gd name="connsiteY35" fmla="*/ 45242 h 573880"/>
              <a:gd name="connsiteX36" fmla="*/ 1416917 w 1416917"/>
              <a:gd name="connsiteY36" fmla="*/ 0 h 573880"/>
              <a:gd name="connsiteX0" fmla="*/ 92941 w 1416917"/>
              <a:gd name="connsiteY0" fmla="*/ 573880 h 573880"/>
              <a:gd name="connsiteX1" fmla="*/ 64366 w 1416917"/>
              <a:gd name="connsiteY1" fmla="*/ 528636 h 573880"/>
              <a:gd name="connsiteX2" fmla="*/ 40553 w 1416917"/>
              <a:gd name="connsiteY2" fmla="*/ 481011 h 573880"/>
              <a:gd name="connsiteX3" fmla="*/ 23885 w 1416917"/>
              <a:gd name="connsiteY3" fmla="*/ 440530 h 573880"/>
              <a:gd name="connsiteX4" fmla="*/ 7216 w 1416917"/>
              <a:gd name="connsiteY4" fmla="*/ 390523 h 573880"/>
              <a:gd name="connsiteX5" fmla="*/ 72 w 1416917"/>
              <a:gd name="connsiteY5" fmla="*/ 345280 h 573880"/>
              <a:gd name="connsiteX6" fmla="*/ 4835 w 1416917"/>
              <a:gd name="connsiteY6" fmla="*/ 300036 h 573880"/>
              <a:gd name="connsiteX7" fmla="*/ 23885 w 1416917"/>
              <a:gd name="connsiteY7" fmla="*/ 257173 h 573880"/>
              <a:gd name="connsiteX8" fmla="*/ 52460 w 1416917"/>
              <a:gd name="connsiteY8" fmla="*/ 226217 h 573880"/>
              <a:gd name="connsiteX9" fmla="*/ 92941 w 1416917"/>
              <a:gd name="connsiteY9" fmla="*/ 202405 h 573880"/>
              <a:gd name="connsiteX10" fmla="*/ 145328 w 1416917"/>
              <a:gd name="connsiteY10" fmla="*/ 185736 h 573880"/>
              <a:gd name="connsiteX11" fmla="*/ 212003 w 1416917"/>
              <a:gd name="connsiteY11" fmla="*/ 173830 h 573880"/>
              <a:gd name="connsiteX12" fmla="*/ 278679 w 1416917"/>
              <a:gd name="connsiteY12" fmla="*/ 173829 h 573880"/>
              <a:gd name="connsiteX13" fmla="*/ 333447 w 1416917"/>
              <a:gd name="connsiteY13" fmla="*/ 173830 h 573880"/>
              <a:gd name="connsiteX14" fmla="*/ 383453 w 1416917"/>
              <a:gd name="connsiteY14" fmla="*/ 173830 h 573880"/>
              <a:gd name="connsiteX15" fmla="*/ 421553 w 1416917"/>
              <a:gd name="connsiteY15" fmla="*/ 166686 h 573880"/>
              <a:gd name="connsiteX16" fmla="*/ 454891 w 1416917"/>
              <a:gd name="connsiteY16" fmla="*/ 157161 h 573880"/>
              <a:gd name="connsiteX17" fmla="*/ 476322 w 1416917"/>
              <a:gd name="connsiteY17" fmla="*/ 138111 h 573880"/>
              <a:gd name="connsiteX18" fmla="*/ 502516 w 1416917"/>
              <a:gd name="connsiteY18" fmla="*/ 102392 h 573880"/>
              <a:gd name="connsiteX19" fmla="*/ 538235 w 1416917"/>
              <a:gd name="connsiteY19" fmla="*/ 83342 h 573880"/>
              <a:gd name="connsiteX20" fmla="*/ 590623 w 1416917"/>
              <a:gd name="connsiteY20" fmla="*/ 78579 h 573880"/>
              <a:gd name="connsiteX21" fmla="*/ 647772 w 1416917"/>
              <a:gd name="connsiteY21" fmla="*/ 78580 h 573880"/>
              <a:gd name="connsiteX22" fmla="*/ 719210 w 1416917"/>
              <a:gd name="connsiteY22" fmla="*/ 88105 h 573880"/>
              <a:gd name="connsiteX23" fmla="*/ 754928 w 1416917"/>
              <a:gd name="connsiteY23" fmla="*/ 102392 h 573880"/>
              <a:gd name="connsiteX24" fmla="*/ 773978 w 1416917"/>
              <a:gd name="connsiteY24" fmla="*/ 130967 h 573880"/>
              <a:gd name="connsiteX25" fmla="*/ 778741 w 1416917"/>
              <a:gd name="connsiteY25" fmla="*/ 150017 h 573880"/>
              <a:gd name="connsiteX26" fmla="*/ 804935 w 1416917"/>
              <a:gd name="connsiteY26" fmla="*/ 169067 h 573880"/>
              <a:gd name="connsiteX27" fmla="*/ 866847 w 1416917"/>
              <a:gd name="connsiteY27" fmla="*/ 173830 h 573880"/>
              <a:gd name="connsiteX28" fmla="*/ 935903 w 1416917"/>
              <a:gd name="connsiteY28" fmla="*/ 166686 h 573880"/>
              <a:gd name="connsiteX29" fmla="*/ 1009722 w 1416917"/>
              <a:gd name="connsiteY29" fmla="*/ 157161 h 573880"/>
              <a:gd name="connsiteX30" fmla="*/ 1109735 w 1416917"/>
              <a:gd name="connsiteY30" fmla="*/ 142873 h 573880"/>
              <a:gd name="connsiteX31" fmla="*/ 1166885 w 1416917"/>
              <a:gd name="connsiteY31" fmla="*/ 128586 h 573880"/>
              <a:gd name="connsiteX32" fmla="*/ 1235941 w 1416917"/>
              <a:gd name="connsiteY32" fmla="*/ 107154 h 573880"/>
              <a:gd name="connsiteX33" fmla="*/ 1278803 w 1416917"/>
              <a:gd name="connsiteY33" fmla="*/ 92867 h 573880"/>
              <a:gd name="connsiteX34" fmla="*/ 1326428 w 1416917"/>
              <a:gd name="connsiteY34" fmla="*/ 69055 h 573880"/>
              <a:gd name="connsiteX35" fmla="*/ 1366910 w 1416917"/>
              <a:gd name="connsiteY35" fmla="*/ 45242 h 573880"/>
              <a:gd name="connsiteX36" fmla="*/ 1416917 w 1416917"/>
              <a:gd name="connsiteY36" fmla="*/ 0 h 573880"/>
              <a:gd name="connsiteX0" fmla="*/ 92941 w 1416917"/>
              <a:gd name="connsiteY0" fmla="*/ 573880 h 573880"/>
              <a:gd name="connsiteX1" fmla="*/ 64366 w 1416917"/>
              <a:gd name="connsiteY1" fmla="*/ 528636 h 573880"/>
              <a:gd name="connsiteX2" fmla="*/ 40553 w 1416917"/>
              <a:gd name="connsiteY2" fmla="*/ 481011 h 573880"/>
              <a:gd name="connsiteX3" fmla="*/ 23885 w 1416917"/>
              <a:gd name="connsiteY3" fmla="*/ 440530 h 573880"/>
              <a:gd name="connsiteX4" fmla="*/ 7216 w 1416917"/>
              <a:gd name="connsiteY4" fmla="*/ 390523 h 573880"/>
              <a:gd name="connsiteX5" fmla="*/ 72 w 1416917"/>
              <a:gd name="connsiteY5" fmla="*/ 345280 h 573880"/>
              <a:gd name="connsiteX6" fmla="*/ 4835 w 1416917"/>
              <a:gd name="connsiteY6" fmla="*/ 300036 h 573880"/>
              <a:gd name="connsiteX7" fmla="*/ 23885 w 1416917"/>
              <a:gd name="connsiteY7" fmla="*/ 257173 h 573880"/>
              <a:gd name="connsiteX8" fmla="*/ 52460 w 1416917"/>
              <a:gd name="connsiteY8" fmla="*/ 226217 h 573880"/>
              <a:gd name="connsiteX9" fmla="*/ 92941 w 1416917"/>
              <a:gd name="connsiteY9" fmla="*/ 202405 h 573880"/>
              <a:gd name="connsiteX10" fmla="*/ 145328 w 1416917"/>
              <a:gd name="connsiteY10" fmla="*/ 185736 h 573880"/>
              <a:gd name="connsiteX11" fmla="*/ 212003 w 1416917"/>
              <a:gd name="connsiteY11" fmla="*/ 173830 h 573880"/>
              <a:gd name="connsiteX12" fmla="*/ 278679 w 1416917"/>
              <a:gd name="connsiteY12" fmla="*/ 173829 h 573880"/>
              <a:gd name="connsiteX13" fmla="*/ 333447 w 1416917"/>
              <a:gd name="connsiteY13" fmla="*/ 173830 h 573880"/>
              <a:gd name="connsiteX14" fmla="*/ 383453 w 1416917"/>
              <a:gd name="connsiteY14" fmla="*/ 173830 h 573880"/>
              <a:gd name="connsiteX15" fmla="*/ 421553 w 1416917"/>
              <a:gd name="connsiteY15" fmla="*/ 166686 h 573880"/>
              <a:gd name="connsiteX16" fmla="*/ 454891 w 1416917"/>
              <a:gd name="connsiteY16" fmla="*/ 157161 h 573880"/>
              <a:gd name="connsiteX17" fmla="*/ 476322 w 1416917"/>
              <a:gd name="connsiteY17" fmla="*/ 138111 h 573880"/>
              <a:gd name="connsiteX18" fmla="*/ 502516 w 1416917"/>
              <a:gd name="connsiteY18" fmla="*/ 102392 h 573880"/>
              <a:gd name="connsiteX19" fmla="*/ 538235 w 1416917"/>
              <a:gd name="connsiteY19" fmla="*/ 83342 h 573880"/>
              <a:gd name="connsiteX20" fmla="*/ 590623 w 1416917"/>
              <a:gd name="connsiteY20" fmla="*/ 78579 h 573880"/>
              <a:gd name="connsiteX21" fmla="*/ 647772 w 1416917"/>
              <a:gd name="connsiteY21" fmla="*/ 78580 h 573880"/>
              <a:gd name="connsiteX22" fmla="*/ 719210 w 1416917"/>
              <a:gd name="connsiteY22" fmla="*/ 88105 h 573880"/>
              <a:gd name="connsiteX23" fmla="*/ 754928 w 1416917"/>
              <a:gd name="connsiteY23" fmla="*/ 102392 h 573880"/>
              <a:gd name="connsiteX24" fmla="*/ 773978 w 1416917"/>
              <a:gd name="connsiteY24" fmla="*/ 130967 h 573880"/>
              <a:gd name="connsiteX25" fmla="*/ 778741 w 1416917"/>
              <a:gd name="connsiteY25" fmla="*/ 150017 h 573880"/>
              <a:gd name="connsiteX26" fmla="*/ 804935 w 1416917"/>
              <a:gd name="connsiteY26" fmla="*/ 169067 h 573880"/>
              <a:gd name="connsiteX27" fmla="*/ 866847 w 1416917"/>
              <a:gd name="connsiteY27" fmla="*/ 173830 h 573880"/>
              <a:gd name="connsiteX28" fmla="*/ 935903 w 1416917"/>
              <a:gd name="connsiteY28" fmla="*/ 166686 h 573880"/>
              <a:gd name="connsiteX29" fmla="*/ 1009722 w 1416917"/>
              <a:gd name="connsiteY29" fmla="*/ 157161 h 573880"/>
              <a:gd name="connsiteX30" fmla="*/ 1109735 w 1416917"/>
              <a:gd name="connsiteY30" fmla="*/ 142873 h 573880"/>
              <a:gd name="connsiteX31" fmla="*/ 1166885 w 1416917"/>
              <a:gd name="connsiteY31" fmla="*/ 128586 h 573880"/>
              <a:gd name="connsiteX32" fmla="*/ 1233560 w 1416917"/>
              <a:gd name="connsiteY32" fmla="*/ 111916 h 573880"/>
              <a:gd name="connsiteX33" fmla="*/ 1278803 w 1416917"/>
              <a:gd name="connsiteY33" fmla="*/ 92867 h 573880"/>
              <a:gd name="connsiteX34" fmla="*/ 1326428 w 1416917"/>
              <a:gd name="connsiteY34" fmla="*/ 69055 h 573880"/>
              <a:gd name="connsiteX35" fmla="*/ 1366910 w 1416917"/>
              <a:gd name="connsiteY35" fmla="*/ 45242 h 573880"/>
              <a:gd name="connsiteX36" fmla="*/ 1416917 w 1416917"/>
              <a:gd name="connsiteY36" fmla="*/ 0 h 573880"/>
              <a:gd name="connsiteX0" fmla="*/ 92941 w 1416917"/>
              <a:gd name="connsiteY0" fmla="*/ 573880 h 573880"/>
              <a:gd name="connsiteX1" fmla="*/ 64366 w 1416917"/>
              <a:gd name="connsiteY1" fmla="*/ 528636 h 573880"/>
              <a:gd name="connsiteX2" fmla="*/ 40553 w 1416917"/>
              <a:gd name="connsiteY2" fmla="*/ 481011 h 573880"/>
              <a:gd name="connsiteX3" fmla="*/ 23885 w 1416917"/>
              <a:gd name="connsiteY3" fmla="*/ 440530 h 573880"/>
              <a:gd name="connsiteX4" fmla="*/ 7216 w 1416917"/>
              <a:gd name="connsiteY4" fmla="*/ 390523 h 573880"/>
              <a:gd name="connsiteX5" fmla="*/ 72 w 1416917"/>
              <a:gd name="connsiteY5" fmla="*/ 345280 h 573880"/>
              <a:gd name="connsiteX6" fmla="*/ 4835 w 1416917"/>
              <a:gd name="connsiteY6" fmla="*/ 300036 h 573880"/>
              <a:gd name="connsiteX7" fmla="*/ 23885 w 1416917"/>
              <a:gd name="connsiteY7" fmla="*/ 257173 h 573880"/>
              <a:gd name="connsiteX8" fmla="*/ 52460 w 1416917"/>
              <a:gd name="connsiteY8" fmla="*/ 226217 h 573880"/>
              <a:gd name="connsiteX9" fmla="*/ 92941 w 1416917"/>
              <a:gd name="connsiteY9" fmla="*/ 202405 h 573880"/>
              <a:gd name="connsiteX10" fmla="*/ 145328 w 1416917"/>
              <a:gd name="connsiteY10" fmla="*/ 185736 h 573880"/>
              <a:gd name="connsiteX11" fmla="*/ 212003 w 1416917"/>
              <a:gd name="connsiteY11" fmla="*/ 173830 h 573880"/>
              <a:gd name="connsiteX12" fmla="*/ 278679 w 1416917"/>
              <a:gd name="connsiteY12" fmla="*/ 173829 h 573880"/>
              <a:gd name="connsiteX13" fmla="*/ 333447 w 1416917"/>
              <a:gd name="connsiteY13" fmla="*/ 173830 h 573880"/>
              <a:gd name="connsiteX14" fmla="*/ 383453 w 1416917"/>
              <a:gd name="connsiteY14" fmla="*/ 173830 h 573880"/>
              <a:gd name="connsiteX15" fmla="*/ 421553 w 1416917"/>
              <a:gd name="connsiteY15" fmla="*/ 166686 h 573880"/>
              <a:gd name="connsiteX16" fmla="*/ 454891 w 1416917"/>
              <a:gd name="connsiteY16" fmla="*/ 157161 h 573880"/>
              <a:gd name="connsiteX17" fmla="*/ 476322 w 1416917"/>
              <a:gd name="connsiteY17" fmla="*/ 138111 h 573880"/>
              <a:gd name="connsiteX18" fmla="*/ 502516 w 1416917"/>
              <a:gd name="connsiteY18" fmla="*/ 102392 h 573880"/>
              <a:gd name="connsiteX19" fmla="*/ 538235 w 1416917"/>
              <a:gd name="connsiteY19" fmla="*/ 83342 h 573880"/>
              <a:gd name="connsiteX20" fmla="*/ 590623 w 1416917"/>
              <a:gd name="connsiteY20" fmla="*/ 78579 h 573880"/>
              <a:gd name="connsiteX21" fmla="*/ 647772 w 1416917"/>
              <a:gd name="connsiteY21" fmla="*/ 78580 h 573880"/>
              <a:gd name="connsiteX22" fmla="*/ 719210 w 1416917"/>
              <a:gd name="connsiteY22" fmla="*/ 88105 h 573880"/>
              <a:gd name="connsiteX23" fmla="*/ 754928 w 1416917"/>
              <a:gd name="connsiteY23" fmla="*/ 102392 h 573880"/>
              <a:gd name="connsiteX24" fmla="*/ 773978 w 1416917"/>
              <a:gd name="connsiteY24" fmla="*/ 130967 h 573880"/>
              <a:gd name="connsiteX25" fmla="*/ 778741 w 1416917"/>
              <a:gd name="connsiteY25" fmla="*/ 150017 h 573880"/>
              <a:gd name="connsiteX26" fmla="*/ 804935 w 1416917"/>
              <a:gd name="connsiteY26" fmla="*/ 169067 h 573880"/>
              <a:gd name="connsiteX27" fmla="*/ 866847 w 1416917"/>
              <a:gd name="connsiteY27" fmla="*/ 173830 h 573880"/>
              <a:gd name="connsiteX28" fmla="*/ 935903 w 1416917"/>
              <a:gd name="connsiteY28" fmla="*/ 166686 h 573880"/>
              <a:gd name="connsiteX29" fmla="*/ 1009722 w 1416917"/>
              <a:gd name="connsiteY29" fmla="*/ 157161 h 573880"/>
              <a:gd name="connsiteX30" fmla="*/ 1109735 w 1416917"/>
              <a:gd name="connsiteY30" fmla="*/ 142873 h 573880"/>
              <a:gd name="connsiteX31" fmla="*/ 1171648 w 1416917"/>
              <a:gd name="connsiteY31" fmla="*/ 128586 h 573880"/>
              <a:gd name="connsiteX32" fmla="*/ 1233560 w 1416917"/>
              <a:gd name="connsiteY32" fmla="*/ 111916 h 573880"/>
              <a:gd name="connsiteX33" fmla="*/ 1278803 w 1416917"/>
              <a:gd name="connsiteY33" fmla="*/ 92867 h 573880"/>
              <a:gd name="connsiteX34" fmla="*/ 1326428 w 1416917"/>
              <a:gd name="connsiteY34" fmla="*/ 69055 h 573880"/>
              <a:gd name="connsiteX35" fmla="*/ 1366910 w 1416917"/>
              <a:gd name="connsiteY35" fmla="*/ 45242 h 573880"/>
              <a:gd name="connsiteX36" fmla="*/ 1416917 w 1416917"/>
              <a:gd name="connsiteY36" fmla="*/ 0 h 573880"/>
              <a:gd name="connsiteX0" fmla="*/ 92941 w 1416917"/>
              <a:gd name="connsiteY0" fmla="*/ 573880 h 573880"/>
              <a:gd name="connsiteX1" fmla="*/ 64366 w 1416917"/>
              <a:gd name="connsiteY1" fmla="*/ 528636 h 573880"/>
              <a:gd name="connsiteX2" fmla="*/ 40553 w 1416917"/>
              <a:gd name="connsiteY2" fmla="*/ 481011 h 573880"/>
              <a:gd name="connsiteX3" fmla="*/ 23885 w 1416917"/>
              <a:gd name="connsiteY3" fmla="*/ 440530 h 573880"/>
              <a:gd name="connsiteX4" fmla="*/ 7216 w 1416917"/>
              <a:gd name="connsiteY4" fmla="*/ 390523 h 573880"/>
              <a:gd name="connsiteX5" fmla="*/ 72 w 1416917"/>
              <a:gd name="connsiteY5" fmla="*/ 345280 h 573880"/>
              <a:gd name="connsiteX6" fmla="*/ 4835 w 1416917"/>
              <a:gd name="connsiteY6" fmla="*/ 300036 h 573880"/>
              <a:gd name="connsiteX7" fmla="*/ 23885 w 1416917"/>
              <a:gd name="connsiteY7" fmla="*/ 257173 h 573880"/>
              <a:gd name="connsiteX8" fmla="*/ 52460 w 1416917"/>
              <a:gd name="connsiteY8" fmla="*/ 226217 h 573880"/>
              <a:gd name="connsiteX9" fmla="*/ 92941 w 1416917"/>
              <a:gd name="connsiteY9" fmla="*/ 202405 h 573880"/>
              <a:gd name="connsiteX10" fmla="*/ 145328 w 1416917"/>
              <a:gd name="connsiteY10" fmla="*/ 185736 h 573880"/>
              <a:gd name="connsiteX11" fmla="*/ 212003 w 1416917"/>
              <a:gd name="connsiteY11" fmla="*/ 173830 h 573880"/>
              <a:gd name="connsiteX12" fmla="*/ 278679 w 1416917"/>
              <a:gd name="connsiteY12" fmla="*/ 173829 h 573880"/>
              <a:gd name="connsiteX13" fmla="*/ 333447 w 1416917"/>
              <a:gd name="connsiteY13" fmla="*/ 173830 h 573880"/>
              <a:gd name="connsiteX14" fmla="*/ 383453 w 1416917"/>
              <a:gd name="connsiteY14" fmla="*/ 173830 h 573880"/>
              <a:gd name="connsiteX15" fmla="*/ 421553 w 1416917"/>
              <a:gd name="connsiteY15" fmla="*/ 166686 h 573880"/>
              <a:gd name="connsiteX16" fmla="*/ 454891 w 1416917"/>
              <a:gd name="connsiteY16" fmla="*/ 157161 h 573880"/>
              <a:gd name="connsiteX17" fmla="*/ 476322 w 1416917"/>
              <a:gd name="connsiteY17" fmla="*/ 138111 h 573880"/>
              <a:gd name="connsiteX18" fmla="*/ 502516 w 1416917"/>
              <a:gd name="connsiteY18" fmla="*/ 102392 h 573880"/>
              <a:gd name="connsiteX19" fmla="*/ 538235 w 1416917"/>
              <a:gd name="connsiteY19" fmla="*/ 83342 h 573880"/>
              <a:gd name="connsiteX20" fmla="*/ 590623 w 1416917"/>
              <a:gd name="connsiteY20" fmla="*/ 78579 h 573880"/>
              <a:gd name="connsiteX21" fmla="*/ 647772 w 1416917"/>
              <a:gd name="connsiteY21" fmla="*/ 78580 h 573880"/>
              <a:gd name="connsiteX22" fmla="*/ 719210 w 1416917"/>
              <a:gd name="connsiteY22" fmla="*/ 88105 h 573880"/>
              <a:gd name="connsiteX23" fmla="*/ 754928 w 1416917"/>
              <a:gd name="connsiteY23" fmla="*/ 102392 h 573880"/>
              <a:gd name="connsiteX24" fmla="*/ 773978 w 1416917"/>
              <a:gd name="connsiteY24" fmla="*/ 130967 h 573880"/>
              <a:gd name="connsiteX25" fmla="*/ 778741 w 1416917"/>
              <a:gd name="connsiteY25" fmla="*/ 150017 h 573880"/>
              <a:gd name="connsiteX26" fmla="*/ 804935 w 1416917"/>
              <a:gd name="connsiteY26" fmla="*/ 169067 h 573880"/>
              <a:gd name="connsiteX27" fmla="*/ 866847 w 1416917"/>
              <a:gd name="connsiteY27" fmla="*/ 173830 h 573880"/>
              <a:gd name="connsiteX28" fmla="*/ 935903 w 1416917"/>
              <a:gd name="connsiteY28" fmla="*/ 166686 h 573880"/>
              <a:gd name="connsiteX29" fmla="*/ 1009722 w 1416917"/>
              <a:gd name="connsiteY29" fmla="*/ 157161 h 573880"/>
              <a:gd name="connsiteX30" fmla="*/ 1109735 w 1416917"/>
              <a:gd name="connsiteY30" fmla="*/ 142873 h 573880"/>
              <a:gd name="connsiteX31" fmla="*/ 1171648 w 1416917"/>
              <a:gd name="connsiteY31" fmla="*/ 128586 h 573880"/>
              <a:gd name="connsiteX32" fmla="*/ 1231178 w 1416917"/>
              <a:gd name="connsiteY32" fmla="*/ 111916 h 573880"/>
              <a:gd name="connsiteX33" fmla="*/ 1278803 w 1416917"/>
              <a:gd name="connsiteY33" fmla="*/ 92867 h 573880"/>
              <a:gd name="connsiteX34" fmla="*/ 1326428 w 1416917"/>
              <a:gd name="connsiteY34" fmla="*/ 69055 h 573880"/>
              <a:gd name="connsiteX35" fmla="*/ 1366910 w 1416917"/>
              <a:gd name="connsiteY35" fmla="*/ 45242 h 573880"/>
              <a:gd name="connsiteX36" fmla="*/ 1416917 w 1416917"/>
              <a:gd name="connsiteY36" fmla="*/ 0 h 573880"/>
              <a:gd name="connsiteX0" fmla="*/ 92941 w 1416917"/>
              <a:gd name="connsiteY0" fmla="*/ 573880 h 573880"/>
              <a:gd name="connsiteX1" fmla="*/ 64366 w 1416917"/>
              <a:gd name="connsiteY1" fmla="*/ 528636 h 573880"/>
              <a:gd name="connsiteX2" fmla="*/ 40553 w 1416917"/>
              <a:gd name="connsiteY2" fmla="*/ 481011 h 573880"/>
              <a:gd name="connsiteX3" fmla="*/ 23885 w 1416917"/>
              <a:gd name="connsiteY3" fmla="*/ 440530 h 573880"/>
              <a:gd name="connsiteX4" fmla="*/ 7216 w 1416917"/>
              <a:gd name="connsiteY4" fmla="*/ 390523 h 573880"/>
              <a:gd name="connsiteX5" fmla="*/ 72 w 1416917"/>
              <a:gd name="connsiteY5" fmla="*/ 345280 h 573880"/>
              <a:gd name="connsiteX6" fmla="*/ 4835 w 1416917"/>
              <a:gd name="connsiteY6" fmla="*/ 300036 h 573880"/>
              <a:gd name="connsiteX7" fmla="*/ 23885 w 1416917"/>
              <a:gd name="connsiteY7" fmla="*/ 257173 h 573880"/>
              <a:gd name="connsiteX8" fmla="*/ 52460 w 1416917"/>
              <a:gd name="connsiteY8" fmla="*/ 226217 h 573880"/>
              <a:gd name="connsiteX9" fmla="*/ 92941 w 1416917"/>
              <a:gd name="connsiteY9" fmla="*/ 202405 h 573880"/>
              <a:gd name="connsiteX10" fmla="*/ 145328 w 1416917"/>
              <a:gd name="connsiteY10" fmla="*/ 185736 h 573880"/>
              <a:gd name="connsiteX11" fmla="*/ 212003 w 1416917"/>
              <a:gd name="connsiteY11" fmla="*/ 173830 h 573880"/>
              <a:gd name="connsiteX12" fmla="*/ 278679 w 1416917"/>
              <a:gd name="connsiteY12" fmla="*/ 173829 h 573880"/>
              <a:gd name="connsiteX13" fmla="*/ 333447 w 1416917"/>
              <a:gd name="connsiteY13" fmla="*/ 173830 h 573880"/>
              <a:gd name="connsiteX14" fmla="*/ 383453 w 1416917"/>
              <a:gd name="connsiteY14" fmla="*/ 173830 h 573880"/>
              <a:gd name="connsiteX15" fmla="*/ 421553 w 1416917"/>
              <a:gd name="connsiteY15" fmla="*/ 166686 h 573880"/>
              <a:gd name="connsiteX16" fmla="*/ 454891 w 1416917"/>
              <a:gd name="connsiteY16" fmla="*/ 157161 h 573880"/>
              <a:gd name="connsiteX17" fmla="*/ 476322 w 1416917"/>
              <a:gd name="connsiteY17" fmla="*/ 138111 h 573880"/>
              <a:gd name="connsiteX18" fmla="*/ 502516 w 1416917"/>
              <a:gd name="connsiteY18" fmla="*/ 102392 h 573880"/>
              <a:gd name="connsiteX19" fmla="*/ 538235 w 1416917"/>
              <a:gd name="connsiteY19" fmla="*/ 83342 h 573880"/>
              <a:gd name="connsiteX20" fmla="*/ 590623 w 1416917"/>
              <a:gd name="connsiteY20" fmla="*/ 78579 h 573880"/>
              <a:gd name="connsiteX21" fmla="*/ 647772 w 1416917"/>
              <a:gd name="connsiteY21" fmla="*/ 78580 h 573880"/>
              <a:gd name="connsiteX22" fmla="*/ 719210 w 1416917"/>
              <a:gd name="connsiteY22" fmla="*/ 88105 h 573880"/>
              <a:gd name="connsiteX23" fmla="*/ 754928 w 1416917"/>
              <a:gd name="connsiteY23" fmla="*/ 102392 h 573880"/>
              <a:gd name="connsiteX24" fmla="*/ 773978 w 1416917"/>
              <a:gd name="connsiteY24" fmla="*/ 130967 h 573880"/>
              <a:gd name="connsiteX25" fmla="*/ 778741 w 1416917"/>
              <a:gd name="connsiteY25" fmla="*/ 150017 h 573880"/>
              <a:gd name="connsiteX26" fmla="*/ 804935 w 1416917"/>
              <a:gd name="connsiteY26" fmla="*/ 169067 h 573880"/>
              <a:gd name="connsiteX27" fmla="*/ 866847 w 1416917"/>
              <a:gd name="connsiteY27" fmla="*/ 173830 h 573880"/>
              <a:gd name="connsiteX28" fmla="*/ 935903 w 1416917"/>
              <a:gd name="connsiteY28" fmla="*/ 166686 h 573880"/>
              <a:gd name="connsiteX29" fmla="*/ 1009722 w 1416917"/>
              <a:gd name="connsiteY29" fmla="*/ 157161 h 573880"/>
              <a:gd name="connsiteX30" fmla="*/ 1109735 w 1416917"/>
              <a:gd name="connsiteY30" fmla="*/ 142873 h 573880"/>
              <a:gd name="connsiteX31" fmla="*/ 1171648 w 1416917"/>
              <a:gd name="connsiteY31" fmla="*/ 128586 h 573880"/>
              <a:gd name="connsiteX32" fmla="*/ 1231178 w 1416917"/>
              <a:gd name="connsiteY32" fmla="*/ 111916 h 573880"/>
              <a:gd name="connsiteX33" fmla="*/ 1278803 w 1416917"/>
              <a:gd name="connsiteY33" fmla="*/ 92867 h 573880"/>
              <a:gd name="connsiteX34" fmla="*/ 1321665 w 1416917"/>
              <a:gd name="connsiteY34" fmla="*/ 76199 h 573880"/>
              <a:gd name="connsiteX35" fmla="*/ 1366910 w 1416917"/>
              <a:gd name="connsiteY35" fmla="*/ 45242 h 573880"/>
              <a:gd name="connsiteX36" fmla="*/ 1416917 w 1416917"/>
              <a:gd name="connsiteY36" fmla="*/ 0 h 573880"/>
              <a:gd name="connsiteX0" fmla="*/ 92941 w 1416917"/>
              <a:gd name="connsiteY0" fmla="*/ 573880 h 573880"/>
              <a:gd name="connsiteX1" fmla="*/ 64366 w 1416917"/>
              <a:gd name="connsiteY1" fmla="*/ 528636 h 573880"/>
              <a:gd name="connsiteX2" fmla="*/ 40553 w 1416917"/>
              <a:gd name="connsiteY2" fmla="*/ 481011 h 573880"/>
              <a:gd name="connsiteX3" fmla="*/ 23885 w 1416917"/>
              <a:gd name="connsiteY3" fmla="*/ 440530 h 573880"/>
              <a:gd name="connsiteX4" fmla="*/ 7216 w 1416917"/>
              <a:gd name="connsiteY4" fmla="*/ 390523 h 573880"/>
              <a:gd name="connsiteX5" fmla="*/ 72 w 1416917"/>
              <a:gd name="connsiteY5" fmla="*/ 345280 h 573880"/>
              <a:gd name="connsiteX6" fmla="*/ 4835 w 1416917"/>
              <a:gd name="connsiteY6" fmla="*/ 300036 h 573880"/>
              <a:gd name="connsiteX7" fmla="*/ 23885 w 1416917"/>
              <a:gd name="connsiteY7" fmla="*/ 257173 h 573880"/>
              <a:gd name="connsiteX8" fmla="*/ 52460 w 1416917"/>
              <a:gd name="connsiteY8" fmla="*/ 226217 h 573880"/>
              <a:gd name="connsiteX9" fmla="*/ 92941 w 1416917"/>
              <a:gd name="connsiteY9" fmla="*/ 202405 h 573880"/>
              <a:gd name="connsiteX10" fmla="*/ 145328 w 1416917"/>
              <a:gd name="connsiteY10" fmla="*/ 185736 h 573880"/>
              <a:gd name="connsiteX11" fmla="*/ 212003 w 1416917"/>
              <a:gd name="connsiteY11" fmla="*/ 173830 h 573880"/>
              <a:gd name="connsiteX12" fmla="*/ 278679 w 1416917"/>
              <a:gd name="connsiteY12" fmla="*/ 173829 h 573880"/>
              <a:gd name="connsiteX13" fmla="*/ 333447 w 1416917"/>
              <a:gd name="connsiteY13" fmla="*/ 173830 h 573880"/>
              <a:gd name="connsiteX14" fmla="*/ 383453 w 1416917"/>
              <a:gd name="connsiteY14" fmla="*/ 173830 h 573880"/>
              <a:gd name="connsiteX15" fmla="*/ 421553 w 1416917"/>
              <a:gd name="connsiteY15" fmla="*/ 166686 h 573880"/>
              <a:gd name="connsiteX16" fmla="*/ 454891 w 1416917"/>
              <a:gd name="connsiteY16" fmla="*/ 157161 h 573880"/>
              <a:gd name="connsiteX17" fmla="*/ 476322 w 1416917"/>
              <a:gd name="connsiteY17" fmla="*/ 138111 h 573880"/>
              <a:gd name="connsiteX18" fmla="*/ 502516 w 1416917"/>
              <a:gd name="connsiteY18" fmla="*/ 102392 h 573880"/>
              <a:gd name="connsiteX19" fmla="*/ 538235 w 1416917"/>
              <a:gd name="connsiteY19" fmla="*/ 83342 h 573880"/>
              <a:gd name="connsiteX20" fmla="*/ 590623 w 1416917"/>
              <a:gd name="connsiteY20" fmla="*/ 78579 h 573880"/>
              <a:gd name="connsiteX21" fmla="*/ 647772 w 1416917"/>
              <a:gd name="connsiteY21" fmla="*/ 78580 h 573880"/>
              <a:gd name="connsiteX22" fmla="*/ 719210 w 1416917"/>
              <a:gd name="connsiteY22" fmla="*/ 88105 h 573880"/>
              <a:gd name="connsiteX23" fmla="*/ 754928 w 1416917"/>
              <a:gd name="connsiteY23" fmla="*/ 102392 h 573880"/>
              <a:gd name="connsiteX24" fmla="*/ 773978 w 1416917"/>
              <a:gd name="connsiteY24" fmla="*/ 130967 h 573880"/>
              <a:gd name="connsiteX25" fmla="*/ 778741 w 1416917"/>
              <a:gd name="connsiteY25" fmla="*/ 150017 h 573880"/>
              <a:gd name="connsiteX26" fmla="*/ 804935 w 1416917"/>
              <a:gd name="connsiteY26" fmla="*/ 169067 h 573880"/>
              <a:gd name="connsiteX27" fmla="*/ 866847 w 1416917"/>
              <a:gd name="connsiteY27" fmla="*/ 173830 h 573880"/>
              <a:gd name="connsiteX28" fmla="*/ 935903 w 1416917"/>
              <a:gd name="connsiteY28" fmla="*/ 166686 h 573880"/>
              <a:gd name="connsiteX29" fmla="*/ 1009722 w 1416917"/>
              <a:gd name="connsiteY29" fmla="*/ 157161 h 573880"/>
              <a:gd name="connsiteX30" fmla="*/ 1109735 w 1416917"/>
              <a:gd name="connsiteY30" fmla="*/ 142873 h 573880"/>
              <a:gd name="connsiteX31" fmla="*/ 1171648 w 1416917"/>
              <a:gd name="connsiteY31" fmla="*/ 128586 h 573880"/>
              <a:gd name="connsiteX32" fmla="*/ 1231178 w 1416917"/>
              <a:gd name="connsiteY32" fmla="*/ 111916 h 573880"/>
              <a:gd name="connsiteX33" fmla="*/ 1278803 w 1416917"/>
              <a:gd name="connsiteY33" fmla="*/ 97629 h 573880"/>
              <a:gd name="connsiteX34" fmla="*/ 1321665 w 1416917"/>
              <a:gd name="connsiteY34" fmla="*/ 76199 h 573880"/>
              <a:gd name="connsiteX35" fmla="*/ 1366910 w 1416917"/>
              <a:gd name="connsiteY35" fmla="*/ 45242 h 573880"/>
              <a:gd name="connsiteX36" fmla="*/ 1416917 w 1416917"/>
              <a:gd name="connsiteY36" fmla="*/ 0 h 573880"/>
              <a:gd name="connsiteX0" fmla="*/ 92941 w 1416917"/>
              <a:gd name="connsiteY0" fmla="*/ 573880 h 573880"/>
              <a:gd name="connsiteX1" fmla="*/ 64366 w 1416917"/>
              <a:gd name="connsiteY1" fmla="*/ 528636 h 573880"/>
              <a:gd name="connsiteX2" fmla="*/ 40553 w 1416917"/>
              <a:gd name="connsiteY2" fmla="*/ 481011 h 573880"/>
              <a:gd name="connsiteX3" fmla="*/ 23885 w 1416917"/>
              <a:gd name="connsiteY3" fmla="*/ 440530 h 573880"/>
              <a:gd name="connsiteX4" fmla="*/ 7216 w 1416917"/>
              <a:gd name="connsiteY4" fmla="*/ 390523 h 573880"/>
              <a:gd name="connsiteX5" fmla="*/ 72 w 1416917"/>
              <a:gd name="connsiteY5" fmla="*/ 345280 h 573880"/>
              <a:gd name="connsiteX6" fmla="*/ 4835 w 1416917"/>
              <a:gd name="connsiteY6" fmla="*/ 300036 h 573880"/>
              <a:gd name="connsiteX7" fmla="*/ 23885 w 1416917"/>
              <a:gd name="connsiteY7" fmla="*/ 257173 h 573880"/>
              <a:gd name="connsiteX8" fmla="*/ 52460 w 1416917"/>
              <a:gd name="connsiteY8" fmla="*/ 226217 h 573880"/>
              <a:gd name="connsiteX9" fmla="*/ 92941 w 1416917"/>
              <a:gd name="connsiteY9" fmla="*/ 202405 h 573880"/>
              <a:gd name="connsiteX10" fmla="*/ 145328 w 1416917"/>
              <a:gd name="connsiteY10" fmla="*/ 185736 h 573880"/>
              <a:gd name="connsiteX11" fmla="*/ 212003 w 1416917"/>
              <a:gd name="connsiteY11" fmla="*/ 173830 h 573880"/>
              <a:gd name="connsiteX12" fmla="*/ 278679 w 1416917"/>
              <a:gd name="connsiteY12" fmla="*/ 173829 h 573880"/>
              <a:gd name="connsiteX13" fmla="*/ 333447 w 1416917"/>
              <a:gd name="connsiteY13" fmla="*/ 173830 h 573880"/>
              <a:gd name="connsiteX14" fmla="*/ 383453 w 1416917"/>
              <a:gd name="connsiteY14" fmla="*/ 173830 h 573880"/>
              <a:gd name="connsiteX15" fmla="*/ 421553 w 1416917"/>
              <a:gd name="connsiteY15" fmla="*/ 166686 h 573880"/>
              <a:gd name="connsiteX16" fmla="*/ 454891 w 1416917"/>
              <a:gd name="connsiteY16" fmla="*/ 157161 h 573880"/>
              <a:gd name="connsiteX17" fmla="*/ 476322 w 1416917"/>
              <a:gd name="connsiteY17" fmla="*/ 138111 h 573880"/>
              <a:gd name="connsiteX18" fmla="*/ 502516 w 1416917"/>
              <a:gd name="connsiteY18" fmla="*/ 102392 h 573880"/>
              <a:gd name="connsiteX19" fmla="*/ 538235 w 1416917"/>
              <a:gd name="connsiteY19" fmla="*/ 83342 h 573880"/>
              <a:gd name="connsiteX20" fmla="*/ 590623 w 1416917"/>
              <a:gd name="connsiteY20" fmla="*/ 78579 h 573880"/>
              <a:gd name="connsiteX21" fmla="*/ 647772 w 1416917"/>
              <a:gd name="connsiteY21" fmla="*/ 78580 h 573880"/>
              <a:gd name="connsiteX22" fmla="*/ 719210 w 1416917"/>
              <a:gd name="connsiteY22" fmla="*/ 88105 h 573880"/>
              <a:gd name="connsiteX23" fmla="*/ 754928 w 1416917"/>
              <a:gd name="connsiteY23" fmla="*/ 102392 h 573880"/>
              <a:gd name="connsiteX24" fmla="*/ 773978 w 1416917"/>
              <a:gd name="connsiteY24" fmla="*/ 130967 h 573880"/>
              <a:gd name="connsiteX25" fmla="*/ 778741 w 1416917"/>
              <a:gd name="connsiteY25" fmla="*/ 150017 h 573880"/>
              <a:gd name="connsiteX26" fmla="*/ 804935 w 1416917"/>
              <a:gd name="connsiteY26" fmla="*/ 169067 h 573880"/>
              <a:gd name="connsiteX27" fmla="*/ 866847 w 1416917"/>
              <a:gd name="connsiteY27" fmla="*/ 173830 h 573880"/>
              <a:gd name="connsiteX28" fmla="*/ 935903 w 1416917"/>
              <a:gd name="connsiteY28" fmla="*/ 166686 h 573880"/>
              <a:gd name="connsiteX29" fmla="*/ 1009722 w 1416917"/>
              <a:gd name="connsiteY29" fmla="*/ 157161 h 573880"/>
              <a:gd name="connsiteX30" fmla="*/ 1109735 w 1416917"/>
              <a:gd name="connsiteY30" fmla="*/ 142873 h 573880"/>
              <a:gd name="connsiteX31" fmla="*/ 1171648 w 1416917"/>
              <a:gd name="connsiteY31" fmla="*/ 128586 h 573880"/>
              <a:gd name="connsiteX32" fmla="*/ 1231178 w 1416917"/>
              <a:gd name="connsiteY32" fmla="*/ 111916 h 573880"/>
              <a:gd name="connsiteX33" fmla="*/ 1281184 w 1416917"/>
              <a:gd name="connsiteY33" fmla="*/ 92867 h 573880"/>
              <a:gd name="connsiteX34" fmla="*/ 1321665 w 1416917"/>
              <a:gd name="connsiteY34" fmla="*/ 76199 h 573880"/>
              <a:gd name="connsiteX35" fmla="*/ 1366910 w 1416917"/>
              <a:gd name="connsiteY35" fmla="*/ 45242 h 573880"/>
              <a:gd name="connsiteX36" fmla="*/ 1416917 w 1416917"/>
              <a:gd name="connsiteY36" fmla="*/ 0 h 573880"/>
              <a:gd name="connsiteX0" fmla="*/ 92941 w 1416917"/>
              <a:gd name="connsiteY0" fmla="*/ 573880 h 573880"/>
              <a:gd name="connsiteX1" fmla="*/ 64366 w 1416917"/>
              <a:gd name="connsiteY1" fmla="*/ 528636 h 573880"/>
              <a:gd name="connsiteX2" fmla="*/ 40553 w 1416917"/>
              <a:gd name="connsiteY2" fmla="*/ 481011 h 573880"/>
              <a:gd name="connsiteX3" fmla="*/ 23885 w 1416917"/>
              <a:gd name="connsiteY3" fmla="*/ 440530 h 573880"/>
              <a:gd name="connsiteX4" fmla="*/ 7216 w 1416917"/>
              <a:gd name="connsiteY4" fmla="*/ 390523 h 573880"/>
              <a:gd name="connsiteX5" fmla="*/ 72 w 1416917"/>
              <a:gd name="connsiteY5" fmla="*/ 345280 h 573880"/>
              <a:gd name="connsiteX6" fmla="*/ 4835 w 1416917"/>
              <a:gd name="connsiteY6" fmla="*/ 300036 h 573880"/>
              <a:gd name="connsiteX7" fmla="*/ 23885 w 1416917"/>
              <a:gd name="connsiteY7" fmla="*/ 257173 h 573880"/>
              <a:gd name="connsiteX8" fmla="*/ 52460 w 1416917"/>
              <a:gd name="connsiteY8" fmla="*/ 226217 h 573880"/>
              <a:gd name="connsiteX9" fmla="*/ 92941 w 1416917"/>
              <a:gd name="connsiteY9" fmla="*/ 202405 h 573880"/>
              <a:gd name="connsiteX10" fmla="*/ 145328 w 1416917"/>
              <a:gd name="connsiteY10" fmla="*/ 185736 h 573880"/>
              <a:gd name="connsiteX11" fmla="*/ 212003 w 1416917"/>
              <a:gd name="connsiteY11" fmla="*/ 173830 h 573880"/>
              <a:gd name="connsiteX12" fmla="*/ 278679 w 1416917"/>
              <a:gd name="connsiteY12" fmla="*/ 173829 h 573880"/>
              <a:gd name="connsiteX13" fmla="*/ 333447 w 1416917"/>
              <a:gd name="connsiteY13" fmla="*/ 173830 h 573880"/>
              <a:gd name="connsiteX14" fmla="*/ 383453 w 1416917"/>
              <a:gd name="connsiteY14" fmla="*/ 173830 h 573880"/>
              <a:gd name="connsiteX15" fmla="*/ 421553 w 1416917"/>
              <a:gd name="connsiteY15" fmla="*/ 166686 h 573880"/>
              <a:gd name="connsiteX16" fmla="*/ 454891 w 1416917"/>
              <a:gd name="connsiteY16" fmla="*/ 157161 h 573880"/>
              <a:gd name="connsiteX17" fmla="*/ 476322 w 1416917"/>
              <a:gd name="connsiteY17" fmla="*/ 138111 h 573880"/>
              <a:gd name="connsiteX18" fmla="*/ 502516 w 1416917"/>
              <a:gd name="connsiteY18" fmla="*/ 102392 h 573880"/>
              <a:gd name="connsiteX19" fmla="*/ 538235 w 1416917"/>
              <a:gd name="connsiteY19" fmla="*/ 83342 h 573880"/>
              <a:gd name="connsiteX20" fmla="*/ 590623 w 1416917"/>
              <a:gd name="connsiteY20" fmla="*/ 78579 h 573880"/>
              <a:gd name="connsiteX21" fmla="*/ 647772 w 1416917"/>
              <a:gd name="connsiteY21" fmla="*/ 78580 h 573880"/>
              <a:gd name="connsiteX22" fmla="*/ 719210 w 1416917"/>
              <a:gd name="connsiteY22" fmla="*/ 88105 h 573880"/>
              <a:gd name="connsiteX23" fmla="*/ 754928 w 1416917"/>
              <a:gd name="connsiteY23" fmla="*/ 102392 h 573880"/>
              <a:gd name="connsiteX24" fmla="*/ 773978 w 1416917"/>
              <a:gd name="connsiteY24" fmla="*/ 130967 h 573880"/>
              <a:gd name="connsiteX25" fmla="*/ 778741 w 1416917"/>
              <a:gd name="connsiteY25" fmla="*/ 150017 h 573880"/>
              <a:gd name="connsiteX26" fmla="*/ 804935 w 1416917"/>
              <a:gd name="connsiteY26" fmla="*/ 169067 h 573880"/>
              <a:gd name="connsiteX27" fmla="*/ 866847 w 1416917"/>
              <a:gd name="connsiteY27" fmla="*/ 173830 h 573880"/>
              <a:gd name="connsiteX28" fmla="*/ 935903 w 1416917"/>
              <a:gd name="connsiteY28" fmla="*/ 166686 h 573880"/>
              <a:gd name="connsiteX29" fmla="*/ 1009722 w 1416917"/>
              <a:gd name="connsiteY29" fmla="*/ 157161 h 573880"/>
              <a:gd name="connsiteX30" fmla="*/ 1109735 w 1416917"/>
              <a:gd name="connsiteY30" fmla="*/ 142873 h 573880"/>
              <a:gd name="connsiteX31" fmla="*/ 1171648 w 1416917"/>
              <a:gd name="connsiteY31" fmla="*/ 128586 h 573880"/>
              <a:gd name="connsiteX32" fmla="*/ 1231178 w 1416917"/>
              <a:gd name="connsiteY32" fmla="*/ 111916 h 573880"/>
              <a:gd name="connsiteX33" fmla="*/ 1281184 w 1416917"/>
              <a:gd name="connsiteY33" fmla="*/ 92867 h 573880"/>
              <a:gd name="connsiteX34" fmla="*/ 1319284 w 1416917"/>
              <a:gd name="connsiteY34" fmla="*/ 76199 h 573880"/>
              <a:gd name="connsiteX35" fmla="*/ 1366910 w 1416917"/>
              <a:gd name="connsiteY35" fmla="*/ 45242 h 573880"/>
              <a:gd name="connsiteX36" fmla="*/ 1416917 w 1416917"/>
              <a:gd name="connsiteY36" fmla="*/ 0 h 573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16917" h="573880">
                <a:moveTo>
                  <a:pt x="92941" y="573880"/>
                </a:moveTo>
                <a:cubicBezTo>
                  <a:pt x="83019" y="558997"/>
                  <a:pt x="73097" y="544114"/>
                  <a:pt x="64366" y="528636"/>
                </a:cubicBezTo>
                <a:cubicBezTo>
                  <a:pt x="55635" y="513158"/>
                  <a:pt x="47300" y="495695"/>
                  <a:pt x="40553" y="481011"/>
                </a:cubicBezTo>
                <a:cubicBezTo>
                  <a:pt x="33806" y="466327"/>
                  <a:pt x="29441" y="455611"/>
                  <a:pt x="23885" y="440530"/>
                </a:cubicBezTo>
                <a:cubicBezTo>
                  <a:pt x="18329" y="425449"/>
                  <a:pt x="11185" y="406398"/>
                  <a:pt x="7216" y="390523"/>
                </a:cubicBezTo>
                <a:cubicBezTo>
                  <a:pt x="3247" y="374648"/>
                  <a:pt x="469" y="360361"/>
                  <a:pt x="72" y="345280"/>
                </a:cubicBezTo>
                <a:cubicBezTo>
                  <a:pt x="-325" y="330199"/>
                  <a:pt x="866" y="314720"/>
                  <a:pt x="4835" y="300036"/>
                </a:cubicBezTo>
                <a:cubicBezTo>
                  <a:pt x="8804" y="285352"/>
                  <a:pt x="15948" y="269476"/>
                  <a:pt x="23885" y="257173"/>
                </a:cubicBezTo>
                <a:cubicBezTo>
                  <a:pt x="31822" y="244870"/>
                  <a:pt x="40951" y="235345"/>
                  <a:pt x="52460" y="226217"/>
                </a:cubicBezTo>
                <a:cubicBezTo>
                  <a:pt x="63969" y="217089"/>
                  <a:pt x="77463" y="209152"/>
                  <a:pt x="92941" y="202405"/>
                </a:cubicBezTo>
                <a:cubicBezTo>
                  <a:pt x="108419" y="195658"/>
                  <a:pt x="125484" y="190498"/>
                  <a:pt x="145328" y="185736"/>
                </a:cubicBezTo>
                <a:cubicBezTo>
                  <a:pt x="165172" y="180974"/>
                  <a:pt x="189778" y="175814"/>
                  <a:pt x="212003" y="173830"/>
                </a:cubicBezTo>
                <a:cubicBezTo>
                  <a:pt x="234228" y="171846"/>
                  <a:pt x="258438" y="173829"/>
                  <a:pt x="278679" y="173829"/>
                </a:cubicBezTo>
                <a:lnTo>
                  <a:pt x="333447" y="173830"/>
                </a:lnTo>
                <a:cubicBezTo>
                  <a:pt x="350909" y="173830"/>
                  <a:pt x="368769" y="175021"/>
                  <a:pt x="383453" y="173830"/>
                </a:cubicBezTo>
                <a:cubicBezTo>
                  <a:pt x="398137" y="172639"/>
                  <a:pt x="409647" y="169464"/>
                  <a:pt x="421553" y="166686"/>
                </a:cubicBezTo>
                <a:cubicBezTo>
                  <a:pt x="433459" y="163908"/>
                  <a:pt x="445763" y="161923"/>
                  <a:pt x="454891" y="157161"/>
                </a:cubicBezTo>
                <a:cubicBezTo>
                  <a:pt x="464019" y="152399"/>
                  <a:pt x="468384" y="147239"/>
                  <a:pt x="476322" y="138111"/>
                </a:cubicBezTo>
                <a:cubicBezTo>
                  <a:pt x="484260" y="128983"/>
                  <a:pt x="492197" y="111520"/>
                  <a:pt x="502516" y="102392"/>
                </a:cubicBezTo>
                <a:cubicBezTo>
                  <a:pt x="512835" y="93264"/>
                  <a:pt x="523551" y="87311"/>
                  <a:pt x="538235" y="83342"/>
                </a:cubicBezTo>
                <a:cubicBezTo>
                  <a:pt x="552919" y="79373"/>
                  <a:pt x="572367" y="79373"/>
                  <a:pt x="590623" y="78579"/>
                </a:cubicBezTo>
                <a:cubicBezTo>
                  <a:pt x="608879" y="77785"/>
                  <a:pt x="626341" y="76992"/>
                  <a:pt x="647772" y="78580"/>
                </a:cubicBezTo>
                <a:cubicBezTo>
                  <a:pt x="669203" y="80168"/>
                  <a:pt x="701351" y="84136"/>
                  <a:pt x="719210" y="88105"/>
                </a:cubicBezTo>
                <a:cubicBezTo>
                  <a:pt x="737069" y="92074"/>
                  <a:pt x="745800" y="95248"/>
                  <a:pt x="754928" y="102392"/>
                </a:cubicBezTo>
                <a:cubicBezTo>
                  <a:pt x="764056" y="109536"/>
                  <a:pt x="770009" y="123030"/>
                  <a:pt x="773978" y="130967"/>
                </a:cubicBezTo>
                <a:cubicBezTo>
                  <a:pt x="777947" y="138905"/>
                  <a:pt x="773582" y="143667"/>
                  <a:pt x="778741" y="150017"/>
                </a:cubicBezTo>
                <a:cubicBezTo>
                  <a:pt x="783900" y="156367"/>
                  <a:pt x="790251" y="165098"/>
                  <a:pt x="804935" y="169067"/>
                </a:cubicBezTo>
                <a:cubicBezTo>
                  <a:pt x="819619" y="173036"/>
                  <a:pt x="845019" y="174227"/>
                  <a:pt x="866847" y="173830"/>
                </a:cubicBezTo>
                <a:cubicBezTo>
                  <a:pt x="888675" y="173433"/>
                  <a:pt x="912090" y="169464"/>
                  <a:pt x="935903" y="166686"/>
                </a:cubicBezTo>
                <a:cubicBezTo>
                  <a:pt x="959716" y="163908"/>
                  <a:pt x="980750" y="161130"/>
                  <a:pt x="1009722" y="157161"/>
                </a:cubicBezTo>
                <a:cubicBezTo>
                  <a:pt x="1038694" y="153192"/>
                  <a:pt x="1082747" y="147635"/>
                  <a:pt x="1109735" y="142873"/>
                </a:cubicBezTo>
                <a:cubicBezTo>
                  <a:pt x="1136723" y="138111"/>
                  <a:pt x="1151408" y="133745"/>
                  <a:pt x="1171648" y="128586"/>
                </a:cubicBezTo>
                <a:cubicBezTo>
                  <a:pt x="1191888" y="123427"/>
                  <a:pt x="1212922" y="117869"/>
                  <a:pt x="1231178" y="111916"/>
                </a:cubicBezTo>
                <a:cubicBezTo>
                  <a:pt x="1249434" y="105963"/>
                  <a:pt x="1266500" y="98820"/>
                  <a:pt x="1281184" y="92867"/>
                </a:cubicBezTo>
                <a:cubicBezTo>
                  <a:pt x="1295868" y="86914"/>
                  <a:pt x="1304996" y="84136"/>
                  <a:pt x="1319284" y="76199"/>
                </a:cubicBezTo>
                <a:cubicBezTo>
                  <a:pt x="1333572" y="68262"/>
                  <a:pt x="1350638" y="57942"/>
                  <a:pt x="1366910" y="45242"/>
                </a:cubicBezTo>
                <a:cubicBezTo>
                  <a:pt x="1383182" y="32542"/>
                  <a:pt x="1409773" y="5159"/>
                  <a:pt x="1416917" y="0"/>
                </a:cubicBezTo>
              </a:path>
            </a:pathLst>
          </a:cu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9" name="任意多边形 58"/>
          <p:cNvSpPr>
            <a:spLocks/>
          </p:cNvSpPr>
          <p:nvPr/>
        </p:nvSpPr>
        <p:spPr>
          <a:xfrm rot="-120000">
            <a:off x="9088438" y="5292725"/>
            <a:ext cx="1404937" cy="461963"/>
          </a:xfrm>
          <a:custGeom>
            <a:avLst/>
            <a:gdLst>
              <a:gd name="connsiteX0" fmla="*/ 1402583 w 1402583"/>
              <a:gd name="connsiteY0" fmla="*/ 0 h 578644"/>
              <a:gd name="connsiteX1" fmla="*/ 1340671 w 1402583"/>
              <a:gd name="connsiteY1" fmla="*/ 59531 h 578644"/>
              <a:gd name="connsiteX2" fmla="*/ 1302571 w 1402583"/>
              <a:gd name="connsiteY2" fmla="*/ 78581 h 578644"/>
              <a:gd name="connsiteX3" fmla="*/ 1266852 w 1402583"/>
              <a:gd name="connsiteY3" fmla="*/ 90488 h 578644"/>
              <a:gd name="connsiteX4" fmla="*/ 1207321 w 1402583"/>
              <a:gd name="connsiteY4" fmla="*/ 104775 h 578644"/>
              <a:gd name="connsiteX5" fmla="*/ 1154933 w 1402583"/>
              <a:gd name="connsiteY5" fmla="*/ 116681 h 578644"/>
              <a:gd name="connsiteX6" fmla="*/ 1095402 w 1402583"/>
              <a:gd name="connsiteY6" fmla="*/ 128588 h 578644"/>
              <a:gd name="connsiteX7" fmla="*/ 1023964 w 1402583"/>
              <a:gd name="connsiteY7" fmla="*/ 135731 h 578644"/>
              <a:gd name="connsiteX8" fmla="*/ 954908 w 1402583"/>
              <a:gd name="connsiteY8" fmla="*/ 147638 h 578644"/>
              <a:gd name="connsiteX9" fmla="*/ 883471 w 1402583"/>
              <a:gd name="connsiteY9" fmla="*/ 152400 h 578644"/>
              <a:gd name="connsiteX10" fmla="*/ 812033 w 1402583"/>
              <a:gd name="connsiteY10" fmla="*/ 154781 h 578644"/>
              <a:gd name="connsiteX11" fmla="*/ 673921 w 1402583"/>
              <a:gd name="connsiteY11" fmla="*/ 154781 h 578644"/>
              <a:gd name="connsiteX12" fmla="*/ 590577 w 1402583"/>
              <a:gd name="connsiteY12" fmla="*/ 154781 h 578644"/>
              <a:gd name="connsiteX13" fmla="*/ 516758 w 1402583"/>
              <a:gd name="connsiteY13" fmla="*/ 150019 h 578644"/>
              <a:gd name="connsiteX14" fmla="*/ 457227 w 1402583"/>
              <a:gd name="connsiteY14" fmla="*/ 150019 h 578644"/>
              <a:gd name="connsiteX15" fmla="*/ 376264 w 1402583"/>
              <a:gd name="connsiteY15" fmla="*/ 147638 h 578644"/>
              <a:gd name="connsiteX16" fmla="*/ 307208 w 1402583"/>
              <a:gd name="connsiteY16" fmla="*/ 150019 h 578644"/>
              <a:gd name="connsiteX17" fmla="*/ 247677 w 1402583"/>
              <a:gd name="connsiteY17" fmla="*/ 152400 h 578644"/>
              <a:gd name="connsiteX18" fmla="*/ 154808 w 1402583"/>
              <a:gd name="connsiteY18" fmla="*/ 157163 h 578644"/>
              <a:gd name="connsiteX19" fmla="*/ 111946 w 1402583"/>
              <a:gd name="connsiteY19" fmla="*/ 173831 h 578644"/>
              <a:gd name="connsiteX20" fmla="*/ 64321 w 1402583"/>
              <a:gd name="connsiteY20" fmla="*/ 195263 h 578644"/>
              <a:gd name="connsiteX21" fmla="*/ 26221 w 1402583"/>
              <a:gd name="connsiteY21" fmla="*/ 245269 h 578644"/>
              <a:gd name="connsiteX22" fmla="*/ 7171 w 1402583"/>
              <a:gd name="connsiteY22" fmla="*/ 276225 h 578644"/>
              <a:gd name="connsiteX23" fmla="*/ 4789 w 1402583"/>
              <a:gd name="connsiteY23" fmla="*/ 333375 h 578644"/>
              <a:gd name="connsiteX24" fmla="*/ 27 w 1402583"/>
              <a:gd name="connsiteY24" fmla="*/ 371475 h 578644"/>
              <a:gd name="connsiteX25" fmla="*/ 7171 w 1402583"/>
              <a:gd name="connsiteY25" fmla="*/ 419100 h 578644"/>
              <a:gd name="connsiteX26" fmla="*/ 19077 w 1402583"/>
              <a:gd name="connsiteY26" fmla="*/ 469106 h 578644"/>
              <a:gd name="connsiteX27" fmla="*/ 50033 w 1402583"/>
              <a:gd name="connsiteY27" fmla="*/ 523875 h 578644"/>
              <a:gd name="connsiteX28" fmla="*/ 61939 w 1402583"/>
              <a:gd name="connsiteY28" fmla="*/ 547688 h 578644"/>
              <a:gd name="connsiteX29" fmla="*/ 80989 w 1402583"/>
              <a:gd name="connsiteY29" fmla="*/ 578644 h 578644"/>
              <a:gd name="connsiteX0" fmla="*/ 1402583 w 1402583"/>
              <a:gd name="connsiteY0" fmla="*/ 0 h 578644"/>
              <a:gd name="connsiteX1" fmla="*/ 1340671 w 1402583"/>
              <a:gd name="connsiteY1" fmla="*/ 59531 h 578644"/>
              <a:gd name="connsiteX2" fmla="*/ 1302571 w 1402583"/>
              <a:gd name="connsiteY2" fmla="*/ 78581 h 578644"/>
              <a:gd name="connsiteX3" fmla="*/ 1266852 w 1402583"/>
              <a:gd name="connsiteY3" fmla="*/ 90488 h 578644"/>
              <a:gd name="connsiteX4" fmla="*/ 1207321 w 1402583"/>
              <a:gd name="connsiteY4" fmla="*/ 104775 h 578644"/>
              <a:gd name="connsiteX5" fmla="*/ 1154933 w 1402583"/>
              <a:gd name="connsiteY5" fmla="*/ 116681 h 578644"/>
              <a:gd name="connsiteX6" fmla="*/ 1095402 w 1402583"/>
              <a:gd name="connsiteY6" fmla="*/ 128588 h 578644"/>
              <a:gd name="connsiteX7" fmla="*/ 1023964 w 1402583"/>
              <a:gd name="connsiteY7" fmla="*/ 135731 h 578644"/>
              <a:gd name="connsiteX8" fmla="*/ 954908 w 1402583"/>
              <a:gd name="connsiteY8" fmla="*/ 147638 h 578644"/>
              <a:gd name="connsiteX9" fmla="*/ 883471 w 1402583"/>
              <a:gd name="connsiteY9" fmla="*/ 152400 h 578644"/>
              <a:gd name="connsiteX10" fmla="*/ 812033 w 1402583"/>
              <a:gd name="connsiteY10" fmla="*/ 154781 h 578644"/>
              <a:gd name="connsiteX11" fmla="*/ 673921 w 1402583"/>
              <a:gd name="connsiteY11" fmla="*/ 154781 h 578644"/>
              <a:gd name="connsiteX12" fmla="*/ 590577 w 1402583"/>
              <a:gd name="connsiteY12" fmla="*/ 154781 h 578644"/>
              <a:gd name="connsiteX13" fmla="*/ 516758 w 1402583"/>
              <a:gd name="connsiteY13" fmla="*/ 150019 h 578644"/>
              <a:gd name="connsiteX14" fmla="*/ 457227 w 1402583"/>
              <a:gd name="connsiteY14" fmla="*/ 150019 h 578644"/>
              <a:gd name="connsiteX15" fmla="*/ 376264 w 1402583"/>
              <a:gd name="connsiteY15" fmla="*/ 147638 h 578644"/>
              <a:gd name="connsiteX16" fmla="*/ 307208 w 1402583"/>
              <a:gd name="connsiteY16" fmla="*/ 150019 h 578644"/>
              <a:gd name="connsiteX17" fmla="*/ 247677 w 1402583"/>
              <a:gd name="connsiteY17" fmla="*/ 152400 h 578644"/>
              <a:gd name="connsiteX18" fmla="*/ 154808 w 1402583"/>
              <a:gd name="connsiteY18" fmla="*/ 157163 h 578644"/>
              <a:gd name="connsiteX19" fmla="*/ 111946 w 1402583"/>
              <a:gd name="connsiteY19" fmla="*/ 173831 h 578644"/>
              <a:gd name="connsiteX20" fmla="*/ 64321 w 1402583"/>
              <a:gd name="connsiteY20" fmla="*/ 195263 h 578644"/>
              <a:gd name="connsiteX21" fmla="*/ 26221 w 1402583"/>
              <a:gd name="connsiteY21" fmla="*/ 240506 h 578644"/>
              <a:gd name="connsiteX22" fmla="*/ 7171 w 1402583"/>
              <a:gd name="connsiteY22" fmla="*/ 276225 h 578644"/>
              <a:gd name="connsiteX23" fmla="*/ 4789 w 1402583"/>
              <a:gd name="connsiteY23" fmla="*/ 333375 h 578644"/>
              <a:gd name="connsiteX24" fmla="*/ 27 w 1402583"/>
              <a:gd name="connsiteY24" fmla="*/ 371475 h 578644"/>
              <a:gd name="connsiteX25" fmla="*/ 7171 w 1402583"/>
              <a:gd name="connsiteY25" fmla="*/ 419100 h 578644"/>
              <a:gd name="connsiteX26" fmla="*/ 19077 w 1402583"/>
              <a:gd name="connsiteY26" fmla="*/ 469106 h 578644"/>
              <a:gd name="connsiteX27" fmla="*/ 50033 w 1402583"/>
              <a:gd name="connsiteY27" fmla="*/ 523875 h 578644"/>
              <a:gd name="connsiteX28" fmla="*/ 61939 w 1402583"/>
              <a:gd name="connsiteY28" fmla="*/ 547688 h 578644"/>
              <a:gd name="connsiteX29" fmla="*/ 80989 w 1402583"/>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0039 w 1405301"/>
              <a:gd name="connsiteY4" fmla="*/ 104775 h 578644"/>
              <a:gd name="connsiteX5" fmla="*/ 1157651 w 1405301"/>
              <a:gd name="connsiteY5" fmla="*/ 116681 h 578644"/>
              <a:gd name="connsiteX6" fmla="*/ 1098120 w 1405301"/>
              <a:gd name="connsiteY6" fmla="*/ 128588 h 578644"/>
              <a:gd name="connsiteX7" fmla="*/ 1026682 w 1405301"/>
              <a:gd name="connsiteY7" fmla="*/ 135731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593295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73831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1795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0039 w 1405301"/>
              <a:gd name="connsiteY4" fmla="*/ 104775 h 578644"/>
              <a:gd name="connsiteX5" fmla="*/ 1157651 w 1405301"/>
              <a:gd name="connsiteY5" fmla="*/ 116681 h 578644"/>
              <a:gd name="connsiteX6" fmla="*/ 1098120 w 1405301"/>
              <a:gd name="connsiteY6" fmla="*/ 128588 h 578644"/>
              <a:gd name="connsiteX7" fmla="*/ 1026682 w 1405301"/>
              <a:gd name="connsiteY7" fmla="*/ 135731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593295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73831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0039 w 1405301"/>
              <a:gd name="connsiteY4" fmla="*/ 104775 h 578644"/>
              <a:gd name="connsiteX5" fmla="*/ 1157651 w 1405301"/>
              <a:gd name="connsiteY5" fmla="*/ 116681 h 578644"/>
              <a:gd name="connsiteX6" fmla="*/ 1098120 w 1405301"/>
              <a:gd name="connsiteY6" fmla="*/ 128588 h 578644"/>
              <a:gd name="connsiteX7" fmla="*/ 1026682 w 1405301"/>
              <a:gd name="connsiteY7" fmla="*/ 135731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593295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0039 w 1405301"/>
              <a:gd name="connsiteY4" fmla="*/ 104775 h 578644"/>
              <a:gd name="connsiteX5" fmla="*/ 1157651 w 1405301"/>
              <a:gd name="connsiteY5" fmla="*/ 116681 h 578644"/>
              <a:gd name="connsiteX6" fmla="*/ 1098120 w 1405301"/>
              <a:gd name="connsiteY6" fmla="*/ 128588 h 578644"/>
              <a:gd name="connsiteX7" fmla="*/ 1026682 w 1405301"/>
              <a:gd name="connsiteY7" fmla="*/ 135731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0039 w 1405301"/>
              <a:gd name="connsiteY4" fmla="*/ 104775 h 578644"/>
              <a:gd name="connsiteX5" fmla="*/ 1157651 w 1405301"/>
              <a:gd name="connsiteY5" fmla="*/ 116681 h 578644"/>
              <a:gd name="connsiteX6" fmla="*/ 1098120 w 1405301"/>
              <a:gd name="connsiteY6" fmla="*/ 128588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0039 w 1405301"/>
              <a:gd name="connsiteY4" fmla="*/ 104775 h 578644"/>
              <a:gd name="connsiteX5" fmla="*/ 1157651 w 1405301"/>
              <a:gd name="connsiteY5" fmla="*/ 116681 h 578644"/>
              <a:gd name="connsiteX6" fmla="*/ 1098120 w 1405301"/>
              <a:gd name="connsiteY6" fmla="*/ 130970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0039 w 1405301"/>
              <a:gd name="connsiteY4" fmla="*/ 104775 h 578644"/>
              <a:gd name="connsiteX5" fmla="*/ 1152889 w 1405301"/>
              <a:gd name="connsiteY5" fmla="*/ 119062 h 578644"/>
              <a:gd name="connsiteX6" fmla="*/ 1098120 w 1405301"/>
              <a:gd name="connsiteY6" fmla="*/ 130970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2420 w 1405301"/>
              <a:gd name="connsiteY4" fmla="*/ 107157 h 578644"/>
              <a:gd name="connsiteX5" fmla="*/ 1152889 w 1405301"/>
              <a:gd name="connsiteY5" fmla="*/ 119062 h 578644"/>
              <a:gd name="connsiteX6" fmla="*/ 1098120 w 1405301"/>
              <a:gd name="connsiteY6" fmla="*/ 130970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9570 w 1405301"/>
              <a:gd name="connsiteY3" fmla="*/ 90488 h 578644"/>
              <a:gd name="connsiteX4" fmla="*/ 1212420 w 1405301"/>
              <a:gd name="connsiteY4" fmla="*/ 107157 h 578644"/>
              <a:gd name="connsiteX5" fmla="*/ 1150508 w 1405301"/>
              <a:gd name="connsiteY5" fmla="*/ 123825 h 578644"/>
              <a:gd name="connsiteX6" fmla="*/ 1098120 w 1405301"/>
              <a:gd name="connsiteY6" fmla="*/ 130970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0045 w 1405301"/>
              <a:gd name="connsiteY3" fmla="*/ 97632 h 578644"/>
              <a:gd name="connsiteX4" fmla="*/ 1212420 w 1405301"/>
              <a:gd name="connsiteY4" fmla="*/ 107157 h 578644"/>
              <a:gd name="connsiteX5" fmla="*/ 1150508 w 1405301"/>
              <a:gd name="connsiteY5" fmla="*/ 123825 h 578644"/>
              <a:gd name="connsiteX6" fmla="*/ 1098120 w 1405301"/>
              <a:gd name="connsiteY6" fmla="*/ 130970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0045 w 1405301"/>
              <a:gd name="connsiteY3" fmla="*/ 97632 h 578644"/>
              <a:gd name="connsiteX4" fmla="*/ 1212420 w 1405301"/>
              <a:gd name="connsiteY4" fmla="*/ 109538 h 578644"/>
              <a:gd name="connsiteX5" fmla="*/ 1150508 w 1405301"/>
              <a:gd name="connsiteY5" fmla="*/ 123825 h 578644"/>
              <a:gd name="connsiteX6" fmla="*/ 1098120 w 1405301"/>
              <a:gd name="connsiteY6" fmla="*/ 130970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78581 h 578644"/>
              <a:gd name="connsiteX3" fmla="*/ 1260045 w 1405301"/>
              <a:gd name="connsiteY3" fmla="*/ 97632 h 578644"/>
              <a:gd name="connsiteX4" fmla="*/ 1212420 w 1405301"/>
              <a:gd name="connsiteY4" fmla="*/ 109538 h 578644"/>
              <a:gd name="connsiteX5" fmla="*/ 1150508 w 1405301"/>
              <a:gd name="connsiteY5" fmla="*/ 123825 h 578644"/>
              <a:gd name="connsiteX6" fmla="*/ 1100501 w 1405301"/>
              <a:gd name="connsiteY6" fmla="*/ 133351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83343 h 578644"/>
              <a:gd name="connsiteX3" fmla="*/ 1260045 w 1405301"/>
              <a:gd name="connsiteY3" fmla="*/ 97632 h 578644"/>
              <a:gd name="connsiteX4" fmla="*/ 1212420 w 1405301"/>
              <a:gd name="connsiteY4" fmla="*/ 109538 h 578644"/>
              <a:gd name="connsiteX5" fmla="*/ 1150508 w 1405301"/>
              <a:gd name="connsiteY5" fmla="*/ 123825 h 578644"/>
              <a:gd name="connsiteX6" fmla="*/ 1100501 w 1405301"/>
              <a:gd name="connsiteY6" fmla="*/ 133351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52751 w 1405301"/>
              <a:gd name="connsiteY27" fmla="*/ 523875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83343 h 578644"/>
              <a:gd name="connsiteX3" fmla="*/ 1260045 w 1405301"/>
              <a:gd name="connsiteY3" fmla="*/ 97632 h 578644"/>
              <a:gd name="connsiteX4" fmla="*/ 1212420 w 1405301"/>
              <a:gd name="connsiteY4" fmla="*/ 109538 h 578644"/>
              <a:gd name="connsiteX5" fmla="*/ 1150508 w 1405301"/>
              <a:gd name="connsiteY5" fmla="*/ 123825 h 578644"/>
              <a:gd name="connsiteX6" fmla="*/ 1100501 w 1405301"/>
              <a:gd name="connsiteY6" fmla="*/ 133351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45607 w 1405301"/>
              <a:gd name="connsiteY27" fmla="*/ 519112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5289 w 1405301"/>
              <a:gd name="connsiteY2" fmla="*/ 83343 h 578644"/>
              <a:gd name="connsiteX3" fmla="*/ 1260045 w 1405301"/>
              <a:gd name="connsiteY3" fmla="*/ 97632 h 578644"/>
              <a:gd name="connsiteX4" fmla="*/ 1210038 w 1405301"/>
              <a:gd name="connsiteY4" fmla="*/ 111919 h 578644"/>
              <a:gd name="connsiteX5" fmla="*/ 1150508 w 1405301"/>
              <a:gd name="connsiteY5" fmla="*/ 123825 h 578644"/>
              <a:gd name="connsiteX6" fmla="*/ 1100501 w 1405301"/>
              <a:gd name="connsiteY6" fmla="*/ 133351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45607 w 1405301"/>
              <a:gd name="connsiteY27" fmla="*/ 519112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9531 h 578644"/>
              <a:gd name="connsiteX2" fmla="*/ 1300527 w 1405301"/>
              <a:gd name="connsiteY2" fmla="*/ 78580 h 578644"/>
              <a:gd name="connsiteX3" fmla="*/ 1260045 w 1405301"/>
              <a:gd name="connsiteY3" fmla="*/ 97632 h 578644"/>
              <a:gd name="connsiteX4" fmla="*/ 1210038 w 1405301"/>
              <a:gd name="connsiteY4" fmla="*/ 111919 h 578644"/>
              <a:gd name="connsiteX5" fmla="*/ 1150508 w 1405301"/>
              <a:gd name="connsiteY5" fmla="*/ 123825 h 578644"/>
              <a:gd name="connsiteX6" fmla="*/ 1100501 w 1405301"/>
              <a:gd name="connsiteY6" fmla="*/ 133351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45607 w 1405301"/>
              <a:gd name="connsiteY27" fmla="*/ 519112 h 578644"/>
              <a:gd name="connsiteX28" fmla="*/ 64657 w 1405301"/>
              <a:gd name="connsiteY28" fmla="*/ 547688 h 578644"/>
              <a:gd name="connsiteX29" fmla="*/ 83707 w 1405301"/>
              <a:gd name="connsiteY29" fmla="*/ 578644 h 578644"/>
              <a:gd name="connsiteX0" fmla="*/ 1405301 w 1405301"/>
              <a:gd name="connsiteY0" fmla="*/ 0 h 578644"/>
              <a:gd name="connsiteX1" fmla="*/ 1343389 w 1405301"/>
              <a:gd name="connsiteY1" fmla="*/ 54769 h 578644"/>
              <a:gd name="connsiteX2" fmla="*/ 1300527 w 1405301"/>
              <a:gd name="connsiteY2" fmla="*/ 78580 h 578644"/>
              <a:gd name="connsiteX3" fmla="*/ 1260045 w 1405301"/>
              <a:gd name="connsiteY3" fmla="*/ 97632 h 578644"/>
              <a:gd name="connsiteX4" fmla="*/ 1210038 w 1405301"/>
              <a:gd name="connsiteY4" fmla="*/ 111919 h 578644"/>
              <a:gd name="connsiteX5" fmla="*/ 1150508 w 1405301"/>
              <a:gd name="connsiteY5" fmla="*/ 123825 h 578644"/>
              <a:gd name="connsiteX6" fmla="*/ 1100501 w 1405301"/>
              <a:gd name="connsiteY6" fmla="*/ 133351 h 578644"/>
              <a:gd name="connsiteX7" fmla="*/ 1026682 w 1405301"/>
              <a:gd name="connsiteY7" fmla="*/ 142875 h 578644"/>
              <a:gd name="connsiteX8" fmla="*/ 957626 w 1405301"/>
              <a:gd name="connsiteY8" fmla="*/ 147638 h 578644"/>
              <a:gd name="connsiteX9" fmla="*/ 886189 w 1405301"/>
              <a:gd name="connsiteY9" fmla="*/ 152400 h 578644"/>
              <a:gd name="connsiteX10" fmla="*/ 814751 w 1405301"/>
              <a:gd name="connsiteY10" fmla="*/ 154781 h 578644"/>
              <a:gd name="connsiteX11" fmla="*/ 676639 w 1405301"/>
              <a:gd name="connsiteY11" fmla="*/ 154781 h 578644"/>
              <a:gd name="connsiteX12" fmla="*/ 600438 w 1405301"/>
              <a:gd name="connsiteY12" fmla="*/ 154781 h 578644"/>
              <a:gd name="connsiteX13" fmla="*/ 519476 w 1405301"/>
              <a:gd name="connsiteY13" fmla="*/ 150019 h 578644"/>
              <a:gd name="connsiteX14" fmla="*/ 459945 w 1405301"/>
              <a:gd name="connsiteY14" fmla="*/ 150019 h 578644"/>
              <a:gd name="connsiteX15" fmla="*/ 378982 w 1405301"/>
              <a:gd name="connsiteY15" fmla="*/ 147638 h 578644"/>
              <a:gd name="connsiteX16" fmla="*/ 309926 w 1405301"/>
              <a:gd name="connsiteY16" fmla="*/ 150019 h 578644"/>
              <a:gd name="connsiteX17" fmla="*/ 250395 w 1405301"/>
              <a:gd name="connsiteY17" fmla="*/ 152400 h 578644"/>
              <a:gd name="connsiteX18" fmla="*/ 157526 w 1405301"/>
              <a:gd name="connsiteY18" fmla="*/ 157163 h 578644"/>
              <a:gd name="connsiteX19" fmla="*/ 114664 w 1405301"/>
              <a:gd name="connsiteY19" fmla="*/ 169069 h 578644"/>
              <a:gd name="connsiteX20" fmla="*/ 67039 w 1405301"/>
              <a:gd name="connsiteY20" fmla="*/ 195263 h 578644"/>
              <a:gd name="connsiteX21" fmla="*/ 28939 w 1405301"/>
              <a:gd name="connsiteY21" fmla="*/ 240506 h 578644"/>
              <a:gd name="connsiteX22" fmla="*/ 9889 w 1405301"/>
              <a:gd name="connsiteY22" fmla="*/ 276225 h 578644"/>
              <a:gd name="connsiteX23" fmla="*/ 363 w 1405301"/>
              <a:gd name="connsiteY23" fmla="*/ 333375 h 578644"/>
              <a:gd name="connsiteX24" fmla="*/ 2745 w 1405301"/>
              <a:gd name="connsiteY24" fmla="*/ 371475 h 578644"/>
              <a:gd name="connsiteX25" fmla="*/ 9889 w 1405301"/>
              <a:gd name="connsiteY25" fmla="*/ 419100 h 578644"/>
              <a:gd name="connsiteX26" fmla="*/ 24177 w 1405301"/>
              <a:gd name="connsiteY26" fmla="*/ 469106 h 578644"/>
              <a:gd name="connsiteX27" fmla="*/ 45607 w 1405301"/>
              <a:gd name="connsiteY27" fmla="*/ 519112 h 578644"/>
              <a:gd name="connsiteX28" fmla="*/ 64657 w 1405301"/>
              <a:gd name="connsiteY28" fmla="*/ 547688 h 578644"/>
              <a:gd name="connsiteX29" fmla="*/ 83707 w 1405301"/>
              <a:gd name="connsiteY29" fmla="*/ 578644 h 578644"/>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00501 w 1405301"/>
              <a:gd name="connsiteY6" fmla="*/ 133351 h 593623"/>
              <a:gd name="connsiteX7" fmla="*/ 1026682 w 1405301"/>
              <a:gd name="connsiteY7" fmla="*/ 142875 h 593623"/>
              <a:gd name="connsiteX8" fmla="*/ 957626 w 1405301"/>
              <a:gd name="connsiteY8" fmla="*/ 147638 h 593623"/>
              <a:gd name="connsiteX9" fmla="*/ 886189 w 1405301"/>
              <a:gd name="connsiteY9" fmla="*/ 152400 h 593623"/>
              <a:gd name="connsiteX10" fmla="*/ 814751 w 1405301"/>
              <a:gd name="connsiteY10" fmla="*/ 154781 h 593623"/>
              <a:gd name="connsiteX11" fmla="*/ 676639 w 1405301"/>
              <a:gd name="connsiteY11" fmla="*/ 154781 h 593623"/>
              <a:gd name="connsiteX12" fmla="*/ 600438 w 1405301"/>
              <a:gd name="connsiteY12" fmla="*/ 154781 h 593623"/>
              <a:gd name="connsiteX13" fmla="*/ 519476 w 1405301"/>
              <a:gd name="connsiteY13" fmla="*/ 150019 h 593623"/>
              <a:gd name="connsiteX14" fmla="*/ 459945 w 1405301"/>
              <a:gd name="connsiteY14" fmla="*/ 150019 h 593623"/>
              <a:gd name="connsiteX15" fmla="*/ 378982 w 1405301"/>
              <a:gd name="connsiteY15" fmla="*/ 147638 h 593623"/>
              <a:gd name="connsiteX16" fmla="*/ 309926 w 1405301"/>
              <a:gd name="connsiteY16" fmla="*/ 150019 h 593623"/>
              <a:gd name="connsiteX17" fmla="*/ 250395 w 1405301"/>
              <a:gd name="connsiteY17" fmla="*/ 152400 h 593623"/>
              <a:gd name="connsiteX18" fmla="*/ 157526 w 1405301"/>
              <a:gd name="connsiteY18" fmla="*/ 157163 h 593623"/>
              <a:gd name="connsiteX19" fmla="*/ 114664 w 1405301"/>
              <a:gd name="connsiteY19" fmla="*/ 169069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5607 w 1405301"/>
              <a:gd name="connsiteY27" fmla="*/ 519112 h 593623"/>
              <a:gd name="connsiteX28" fmla="*/ 64657 w 1405301"/>
              <a:gd name="connsiteY28" fmla="*/ 547688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00501 w 1405301"/>
              <a:gd name="connsiteY6" fmla="*/ 133351 h 593623"/>
              <a:gd name="connsiteX7" fmla="*/ 1026682 w 1405301"/>
              <a:gd name="connsiteY7" fmla="*/ 142875 h 593623"/>
              <a:gd name="connsiteX8" fmla="*/ 957626 w 1405301"/>
              <a:gd name="connsiteY8" fmla="*/ 147638 h 593623"/>
              <a:gd name="connsiteX9" fmla="*/ 886189 w 1405301"/>
              <a:gd name="connsiteY9" fmla="*/ 152400 h 593623"/>
              <a:gd name="connsiteX10" fmla="*/ 814751 w 1405301"/>
              <a:gd name="connsiteY10" fmla="*/ 154781 h 593623"/>
              <a:gd name="connsiteX11" fmla="*/ 676639 w 1405301"/>
              <a:gd name="connsiteY11" fmla="*/ 154781 h 593623"/>
              <a:gd name="connsiteX12" fmla="*/ 600438 w 1405301"/>
              <a:gd name="connsiteY12" fmla="*/ 154781 h 593623"/>
              <a:gd name="connsiteX13" fmla="*/ 519476 w 1405301"/>
              <a:gd name="connsiteY13" fmla="*/ 150019 h 593623"/>
              <a:gd name="connsiteX14" fmla="*/ 459945 w 1405301"/>
              <a:gd name="connsiteY14" fmla="*/ 150019 h 593623"/>
              <a:gd name="connsiteX15" fmla="*/ 378982 w 1405301"/>
              <a:gd name="connsiteY15" fmla="*/ 147638 h 593623"/>
              <a:gd name="connsiteX16" fmla="*/ 309926 w 1405301"/>
              <a:gd name="connsiteY16" fmla="*/ 150019 h 593623"/>
              <a:gd name="connsiteX17" fmla="*/ 250395 w 1405301"/>
              <a:gd name="connsiteY17" fmla="*/ 152400 h 593623"/>
              <a:gd name="connsiteX18" fmla="*/ 157526 w 1405301"/>
              <a:gd name="connsiteY18" fmla="*/ 157163 h 593623"/>
              <a:gd name="connsiteX19" fmla="*/ 114664 w 1405301"/>
              <a:gd name="connsiteY19" fmla="*/ 169069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5607 w 1405301"/>
              <a:gd name="connsiteY27" fmla="*/ 519112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00501 w 1405301"/>
              <a:gd name="connsiteY6" fmla="*/ 133351 h 593623"/>
              <a:gd name="connsiteX7" fmla="*/ 1026682 w 1405301"/>
              <a:gd name="connsiteY7" fmla="*/ 142875 h 593623"/>
              <a:gd name="connsiteX8" fmla="*/ 957626 w 1405301"/>
              <a:gd name="connsiteY8" fmla="*/ 147638 h 593623"/>
              <a:gd name="connsiteX9" fmla="*/ 886189 w 1405301"/>
              <a:gd name="connsiteY9" fmla="*/ 152400 h 593623"/>
              <a:gd name="connsiteX10" fmla="*/ 814751 w 1405301"/>
              <a:gd name="connsiteY10" fmla="*/ 154781 h 593623"/>
              <a:gd name="connsiteX11" fmla="*/ 676639 w 1405301"/>
              <a:gd name="connsiteY11" fmla="*/ 154781 h 593623"/>
              <a:gd name="connsiteX12" fmla="*/ 600438 w 1405301"/>
              <a:gd name="connsiteY12" fmla="*/ 154781 h 593623"/>
              <a:gd name="connsiteX13" fmla="*/ 519476 w 1405301"/>
              <a:gd name="connsiteY13" fmla="*/ 150019 h 593623"/>
              <a:gd name="connsiteX14" fmla="*/ 459945 w 1405301"/>
              <a:gd name="connsiteY14" fmla="*/ 150019 h 593623"/>
              <a:gd name="connsiteX15" fmla="*/ 378982 w 1405301"/>
              <a:gd name="connsiteY15" fmla="*/ 147638 h 593623"/>
              <a:gd name="connsiteX16" fmla="*/ 309926 w 1405301"/>
              <a:gd name="connsiteY16" fmla="*/ 150019 h 593623"/>
              <a:gd name="connsiteX17" fmla="*/ 250395 w 1405301"/>
              <a:gd name="connsiteY17" fmla="*/ 152400 h 593623"/>
              <a:gd name="connsiteX18" fmla="*/ 157526 w 1405301"/>
              <a:gd name="connsiteY18" fmla="*/ 157163 h 593623"/>
              <a:gd name="connsiteX19" fmla="*/ 114664 w 1405301"/>
              <a:gd name="connsiteY19" fmla="*/ 169069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00501 w 1405301"/>
              <a:gd name="connsiteY6" fmla="*/ 133351 h 593623"/>
              <a:gd name="connsiteX7" fmla="*/ 1026682 w 1405301"/>
              <a:gd name="connsiteY7" fmla="*/ 142875 h 593623"/>
              <a:gd name="connsiteX8" fmla="*/ 957626 w 1405301"/>
              <a:gd name="connsiteY8" fmla="*/ 147638 h 593623"/>
              <a:gd name="connsiteX9" fmla="*/ 886189 w 1405301"/>
              <a:gd name="connsiteY9" fmla="*/ 152400 h 593623"/>
              <a:gd name="connsiteX10" fmla="*/ 814751 w 1405301"/>
              <a:gd name="connsiteY10" fmla="*/ 154781 h 593623"/>
              <a:gd name="connsiteX11" fmla="*/ 676639 w 1405301"/>
              <a:gd name="connsiteY11" fmla="*/ 154781 h 593623"/>
              <a:gd name="connsiteX12" fmla="*/ 600438 w 1405301"/>
              <a:gd name="connsiteY12" fmla="*/ 154781 h 593623"/>
              <a:gd name="connsiteX13" fmla="*/ 519476 w 1405301"/>
              <a:gd name="connsiteY13" fmla="*/ 150019 h 593623"/>
              <a:gd name="connsiteX14" fmla="*/ 459945 w 1405301"/>
              <a:gd name="connsiteY14" fmla="*/ 150019 h 593623"/>
              <a:gd name="connsiteX15" fmla="*/ 378982 w 1405301"/>
              <a:gd name="connsiteY15" fmla="*/ 147638 h 593623"/>
              <a:gd name="connsiteX16" fmla="*/ 309926 w 1405301"/>
              <a:gd name="connsiteY16" fmla="*/ 150019 h 593623"/>
              <a:gd name="connsiteX17" fmla="*/ 250395 w 1405301"/>
              <a:gd name="connsiteY17" fmla="*/ 152400 h 593623"/>
              <a:gd name="connsiteX18" fmla="*/ 157526 w 1405301"/>
              <a:gd name="connsiteY18" fmla="*/ 157163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00501 w 1405301"/>
              <a:gd name="connsiteY6" fmla="*/ 133351 h 593623"/>
              <a:gd name="connsiteX7" fmla="*/ 1026682 w 1405301"/>
              <a:gd name="connsiteY7" fmla="*/ 142875 h 593623"/>
              <a:gd name="connsiteX8" fmla="*/ 957626 w 1405301"/>
              <a:gd name="connsiteY8" fmla="*/ 147638 h 593623"/>
              <a:gd name="connsiteX9" fmla="*/ 886189 w 1405301"/>
              <a:gd name="connsiteY9" fmla="*/ 152400 h 593623"/>
              <a:gd name="connsiteX10" fmla="*/ 814751 w 1405301"/>
              <a:gd name="connsiteY10" fmla="*/ 154781 h 593623"/>
              <a:gd name="connsiteX11" fmla="*/ 676639 w 1405301"/>
              <a:gd name="connsiteY11" fmla="*/ 154781 h 593623"/>
              <a:gd name="connsiteX12" fmla="*/ 600438 w 1405301"/>
              <a:gd name="connsiteY12" fmla="*/ 154781 h 593623"/>
              <a:gd name="connsiteX13" fmla="*/ 519476 w 1405301"/>
              <a:gd name="connsiteY13" fmla="*/ 150019 h 593623"/>
              <a:gd name="connsiteX14" fmla="*/ 459945 w 1405301"/>
              <a:gd name="connsiteY14" fmla="*/ 150019 h 593623"/>
              <a:gd name="connsiteX15" fmla="*/ 378982 w 1405301"/>
              <a:gd name="connsiteY15" fmla="*/ 147638 h 593623"/>
              <a:gd name="connsiteX16" fmla="*/ 309926 w 1405301"/>
              <a:gd name="connsiteY16" fmla="*/ 150019 h 593623"/>
              <a:gd name="connsiteX17" fmla="*/ 250395 w 1405301"/>
              <a:gd name="connsiteY17" fmla="*/ 152400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00501 w 1405301"/>
              <a:gd name="connsiteY6" fmla="*/ 133351 h 593623"/>
              <a:gd name="connsiteX7" fmla="*/ 1026682 w 1405301"/>
              <a:gd name="connsiteY7" fmla="*/ 142875 h 593623"/>
              <a:gd name="connsiteX8" fmla="*/ 957626 w 1405301"/>
              <a:gd name="connsiteY8" fmla="*/ 147638 h 593623"/>
              <a:gd name="connsiteX9" fmla="*/ 886189 w 1405301"/>
              <a:gd name="connsiteY9" fmla="*/ 152400 h 593623"/>
              <a:gd name="connsiteX10" fmla="*/ 814751 w 1405301"/>
              <a:gd name="connsiteY10" fmla="*/ 154781 h 593623"/>
              <a:gd name="connsiteX11" fmla="*/ 676639 w 1405301"/>
              <a:gd name="connsiteY11" fmla="*/ 154781 h 593623"/>
              <a:gd name="connsiteX12" fmla="*/ 600438 w 1405301"/>
              <a:gd name="connsiteY12" fmla="*/ 154781 h 593623"/>
              <a:gd name="connsiteX13" fmla="*/ 519476 w 1405301"/>
              <a:gd name="connsiteY13" fmla="*/ 150019 h 593623"/>
              <a:gd name="connsiteX14" fmla="*/ 459945 w 1405301"/>
              <a:gd name="connsiteY14" fmla="*/ 150019 h 593623"/>
              <a:gd name="connsiteX15" fmla="*/ 378982 w 1405301"/>
              <a:gd name="connsiteY15" fmla="*/ 147638 h 593623"/>
              <a:gd name="connsiteX16" fmla="*/ 309926 w 1405301"/>
              <a:gd name="connsiteY16" fmla="*/ 150019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00501 w 1405301"/>
              <a:gd name="connsiteY6" fmla="*/ 133351 h 593623"/>
              <a:gd name="connsiteX7" fmla="*/ 1026682 w 1405301"/>
              <a:gd name="connsiteY7" fmla="*/ 142875 h 593623"/>
              <a:gd name="connsiteX8" fmla="*/ 957626 w 1405301"/>
              <a:gd name="connsiteY8" fmla="*/ 147638 h 593623"/>
              <a:gd name="connsiteX9" fmla="*/ 886189 w 1405301"/>
              <a:gd name="connsiteY9" fmla="*/ 152400 h 593623"/>
              <a:gd name="connsiteX10" fmla="*/ 814751 w 1405301"/>
              <a:gd name="connsiteY10" fmla="*/ 154781 h 593623"/>
              <a:gd name="connsiteX11" fmla="*/ 676639 w 1405301"/>
              <a:gd name="connsiteY11" fmla="*/ 154781 h 593623"/>
              <a:gd name="connsiteX12" fmla="*/ 600438 w 1405301"/>
              <a:gd name="connsiteY12" fmla="*/ 154781 h 593623"/>
              <a:gd name="connsiteX13" fmla="*/ 519476 w 1405301"/>
              <a:gd name="connsiteY13" fmla="*/ 150019 h 593623"/>
              <a:gd name="connsiteX14" fmla="*/ 459945 w 1405301"/>
              <a:gd name="connsiteY14" fmla="*/ 150019 h 593623"/>
              <a:gd name="connsiteX15" fmla="*/ 378982 w 1405301"/>
              <a:gd name="connsiteY15" fmla="*/ 147638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00501 w 1405301"/>
              <a:gd name="connsiteY6" fmla="*/ 133351 h 593623"/>
              <a:gd name="connsiteX7" fmla="*/ 1026682 w 1405301"/>
              <a:gd name="connsiteY7" fmla="*/ 142875 h 593623"/>
              <a:gd name="connsiteX8" fmla="*/ 957626 w 1405301"/>
              <a:gd name="connsiteY8" fmla="*/ 147638 h 593623"/>
              <a:gd name="connsiteX9" fmla="*/ 886189 w 1405301"/>
              <a:gd name="connsiteY9" fmla="*/ 152400 h 593623"/>
              <a:gd name="connsiteX10" fmla="*/ 814751 w 1405301"/>
              <a:gd name="connsiteY10" fmla="*/ 154781 h 593623"/>
              <a:gd name="connsiteX11" fmla="*/ 676639 w 1405301"/>
              <a:gd name="connsiteY11" fmla="*/ 154781 h 593623"/>
              <a:gd name="connsiteX12" fmla="*/ 600438 w 1405301"/>
              <a:gd name="connsiteY12" fmla="*/ 154781 h 593623"/>
              <a:gd name="connsiteX13" fmla="*/ 519476 w 1405301"/>
              <a:gd name="connsiteY13" fmla="*/ 150019 h 593623"/>
              <a:gd name="connsiteX14" fmla="*/ 459945 w 1405301"/>
              <a:gd name="connsiteY14" fmla="*/ 150019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00501 w 1405301"/>
              <a:gd name="connsiteY6" fmla="*/ 133351 h 593623"/>
              <a:gd name="connsiteX7" fmla="*/ 1026682 w 1405301"/>
              <a:gd name="connsiteY7" fmla="*/ 142875 h 593623"/>
              <a:gd name="connsiteX8" fmla="*/ 957626 w 1405301"/>
              <a:gd name="connsiteY8" fmla="*/ 147638 h 593623"/>
              <a:gd name="connsiteX9" fmla="*/ 886189 w 1405301"/>
              <a:gd name="connsiteY9" fmla="*/ 152400 h 593623"/>
              <a:gd name="connsiteX10" fmla="*/ 814751 w 1405301"/>
              <a:gd name="connsiteY10" fmla="*/ 154781 h 593623"/>
              <a:gd name="connsiteX11" fmla="*/ 676639 w 1405301"/>
              <a:gd name="connsiteY11" fmla="*/ 154781 h 593623"/>
              <a:gd name="connsiteX12" fmla="*/ 600438 w 1405301"/>
              <a:gd name="connsiteY12" fmla="*/ 154781 h 593623"/>
              <a:gd name="connsiteX13" fmla="*/ 519476 w 1405301"/>
              <a:gd name="connsiteY13" fmla="*/ 15001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00501 w 1405301"/>
              <a:gd name="connsiteY6" fmla="*/ 133351 h 593623"/>
              <a:gd name="connsiteX7" fmla="*/ 1026682 w 1405301"/>
              <a:gd name="connsiteY7" fmla="*/ 142875 h 593623"/>
              <a:gd name="connsiteX8" fmla="*/ 957626 w 1405301"/>
              <a:gd name="connsiteY8" fmla="*/ 147638 h 593623"/>
              <a:gd name="connsiteX9" fmla="*/ 886189 w 1405301"/>
              <a:gd name="connsiteY9" fmla="*/ 152400 h 593623"/>
              <a:gd name="connsiteX10" fmla="*/ 814751 w 1405301"/>
              <a:gd name="connsiteY10" fmla="*/ 154781 h 593623"/>
              <a:gd name="connsiteX11" fmla="*/ 676639 w 1405301"/>
              <a:gd name="connsiteY11" fmla="*/ 154781 h 593623"/>
              <a:gd name="connsiteX12" fmla="*/ 600438 w 1405301"/>
              <a:gd name="connsiteY12" fmla="*/ 15478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00501 w 1405301"/>
              <a:gd name="connsiteY6" fmla="*/ 133351 h 593623"/>
              <a:gd name="connsiteX7" fmla="*/ 1026682 w 1405301"/>
              <a:gd name="connsiteY7" fmla="*/ 142875 h 593623"/>
              <a:gd name="connsiteX8" fmla="*/ 957626 w 1405301"/>
              <a:gd name="connsiteY8" fmla="*/ 147638 h 593623"/>
              <a:gd name="connsiteX9" fmla="*/ 886189 w 1405301"/>
              <a:gd name="connsiteY9" fmla="*/ 152400 h 593623"/>
              <a:gd name="connsiteX10" fmla="*/ 814751 w 1405301"/>
              <a:gd name="connsiteY10" fmla="*/ 154781 h 593623"/>
              <a:gd name="connsiteX11" fmla="*/ 676639 w 1405301"/>
              <a:gd name="connsiteY11" fmla="*/ 154781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00501 w 1405301"/>
              <a:gd name="connsiteY6" fmla="*/ 133351 h 593623"/>
              <a:gd name="connsiteX7" fmla="*/ 1026682 w 1405301"/>
              <a:gd name="connsiteY7" fmla="*/ 142875 h 593623"/>
              <a:gd name="connsiteX8" fmla="*/ 957626 w 1405301"/>
              <a:gd name="connsiteY8" fmla="*/ 147638 h 593623"/>
              <a:gd name="connsiteX9" fmla="*/ 886189 w 1405301"/>
              <a:gd name="connsiteY9" fmla="*/ 152400 h 593623"/>
              <a:gd name="connsiteX10" fmla="*/ 814751 w 1405301"/>
              <a:gd name="connsiteY10" fmla="*/ 154781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00501 w 1405301"/>
              <a:gd name="connsiteY6" fmla="*/ 133351 h 593623"/>
              <a:gd name="connsiteX7" fmla="*/ 1026682 w 1405301"/>
              <a:gd name="connsiteY7" fmla="*/ 142875 h 593623"/>
              <a:gd name="connsiteX8" fmla="*/ 957626 w 1405301"/>
              <a:gd name="connsiteY8" fmla="*/ 147638 h 593623"/>
              <a:gd name="connsiteX9" fmla="*/ 886189 w 1405301"/>
              <a:gd name="connsiteY9" fmla="*/ 152400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00501 w 1405301"/>
              <a:gd name="connsiteY6" fmla="*/ 133351 h 593623"/>
              <a:gd name="connsiteX7" fmla="*/ 1026682 w 1405301"/>
              <a:gd name="connsiteY7" fmla="*/ 142875 h 593623"/>
              <a:gd name="connsiteX8" fmla="*/ 957626 w 1405301"/>
              <a:gd name="connsiteY8" fmla="*/ 147638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00501 w 1405301"/>
              <a:gd name="connsiteY6" fmla="*/ 133351 h 593623"/>
              <a:gd name="connsiteX7" fmla="*/ 1026682 w 1405301"/>
              <a:gd name="connsiteY7" fmla="*/ 142875 h 593623"/>
              <a:gd name="connsiteX8" fmla="*/ 970919 w 1405301"/>
              <a:gd name="connsiteY8" fmla="*/ 185000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00501 w 1405301"/>
              <a:gd name="connsiteY6" fmla="*/ 133351 h 593623"/>
              <a:gd name="connsiteX7" fmla="*/ 1044824 w 1405301"/>
              <a:gd name="connsiteY7" fmla="*/ 177392 h 593623"/>
              <a:gd name="connsiteX8" fmla="*/ 970919 w 1405301"/>
              <a:gd name="connsiteY8" fmla="*/ 185000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50508 w 1405301"/>
              <a:gd name="connsiteY5" fmla="*/ 123825 h 593623"/>
              <a:gd name="connsiteX6" fmla="*/ 1113795 w 1405301"/>
              <a:gd name="connsiteY6" fmla="*/ 170712 h 593623"/>
              <a:gd name="connsiteX7" fmla="*/ 1044824 w 1405301"/>
              <a:gd name="connsiteY7" fmla="*/ 177392 h 593623"/>
              <a:gd name="connsiteX8" fmla="*/ 970919 w 1405301"/>
              <a:gd name="connsiteY8" fmla="*/ 185000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0038 w 1405301"/>
              <a:gd name="connsiteY4" fmla="*/ 111919 h 593623"/>
              <a:gd name="connsiteX5" fmla="*/ 1169066 w 1405301"/>
              <a:gd name="connsiteY5" fmla="*/ 143040 h 593623"/>
              <a:gd name="connsiteX6" fmla="*/ 1113795 w 1405301"/>
              <a:gd name="connsiteY6" fmla="*/ 170712 h 593623"/>
              <a:gd name="connsiteX7" fmla="*/ 1044824 w 1405301"/>
              <a:gd name="connsiteY7" fmla="*/ 177392 h 593623"/>
              <a:gd name="connsiteX8" fmla="*/ 970919 w 1405301"/>
              <a:gd name="connsiteY8" fmla="*/ 185000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0045 w 1405301"/>
              <a:gd name="connsiteY3" fmla="*/ 97632 h 593623"/>
              <a:gd name="connsiteX4" fmla="*/ 1219149 w 1405301"/>
              <a:gd name="connsiteY4" fmla="*/ 127646 h 593623"/>
              <a:gd name="connsiteX5" fmla="*/ 1169066 w 1405301"/>
              <a:gd name="connsiteY5" fmla="*/ 143040 h 593623"/>
              <a:gd name="connsiteX6" fmla="*/ 1113795 w 1405301"/>
              <a:gd name="connsiteY6" fmla="*/ 170712 h 593623"/>
              <a:gd name="connsiteX7" fmla="*/ 1044824 w 1405301"/>
              <a:gd name="connsiteY7" fmla="*/ 177392 h 593623"/>
              <a:gd name="connsiteX8" fmla="*/ 970919 w 1405301"/>
              <a:gd name="connsiteY8" fmla="*/ 185000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6776 w 1405301"/>
              <a:gd name="connsiteY3" fmla="*/ 113253 h 593623"/>
              <a:gd name="connsiteX4" fmla="*/ 1219149 w 1405301"/>
              <a:gd name="connsiteY4" fmla="*/ 127646 h 593623"/>
              <a:gd name="connsiteX5" fmla="*/ 1169066 w 1405301"/>
              <a:gd name="connsiteY5" fmla="*/ 143040 h 593623"/>
              <a:gd name="connsiteX6" fmla="*/ 1113795 w 1405301"/>
              <a:gd name="connsiteY6" fmla="*/ 170712 h 593623"/>
              <a:gd name="connsiteX7" fmla="*/ 1044824 w 1405301"/>
              <a:gd name="connsiteY7" fmla="*/ 177392 h 593623"/>
              <a:gd name="connsiteX8" fmla="*/ 970919 w 1405301"/>
              <a:gd name="connsiteY8" fmla="*/ 185000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6776 w 1405301"/>
              <a:gd name="connsiteY3" fmla="*/ 113253 h 593623"/>
              <a:gd name="connsiteX4" fmla="*/ 1219149 w 1405301"/>
              <a:gd name="connsiteY4" fmla="*/ 127646 h 593623"/>
              <a:gd name="connsiteX5" fmla="*/ 1168816 w 1405301"/>
              <a:gd name="connsiteY5" fmla="*/ 152220 h 593623"/>
              <a:gd name="connsiteX6" fmla="*/ 1113795 w 1405301"/>
              <a:gd name="connsiteY6" fmla="*/ 170712 h 593623"/>
              <a:gd name="connsiteX7" fmla="*/ 1044824 w 1405301"/>
              <a:gd name="connsiteY7" fmla="*/ 177392 h 593623"/>
              <a:gd name="connsiteX8" fmla="*/ 970919 w 1405301"/>
              <a:gd name="connsiteY8" fmla="*/ 185000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6776 w 1405301"/>
              <a:gd name="connsiteY3" fmla="*/ 113253 h 593623"/>
              <a:gd name="connsiteX4" fmla="*/ 1216516 w 1405301"/>
              <a:gd name="connsiteY4" fmla="*/ 136718 h 593623"/>
              <a:gd name="connsiteX5" fmla="*/ 1168816 w 1405301"/>
              <a:gd name="connsiteY5" fmla="*/ 152220 h 593623"/>
              <a:gd name="connsiteX6" fmla="*/ 1113795 w 1405301"/>
              <a:gd name="connsiteY6" fmla="*/ 170712 h 593623"/>
              <a:gd name="connsiteX7" fmla="*/ 1044824 w 1405301"/>
              <a:gd name="connsiteY7" fmla="*/ 177392 h 593623"/>
              <a:gd name="connsiteX8" fmla="*/ 970919 w 1405301"/>
              <a:gd name="connsiteY8" fmla="*/ 185000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6776 w 1405301"/>
              <a:gd name="connsiteY3" fmla="*/ 113253 h 593623"/>
              <a:gd name="connsiteX4" fmla="*/ 1216516 w 1405301"/>
              <a:gd name="connsiteY4" fmla="*/ 136718 h 593623"/>
              <a:gd name="connsiteX5" fmla="*/ 1171031 w 1405301"/>
              <a:gd name="connsiteY5" fmla="*/ 158448 h 593623"/>
              <a:gd name="connsiteX6" fmla="*/ 1113795 w 1405301"/>
              <a:gd name="connsiteY6" fmla="*/ 170712 h 593623"/>
              <a:gd name="connsiteX7" fmla="*/ 1044824 w 1405301"/>
              <a:gd name="connsiteY7" fmla="*/ 177392 h 593623"/>
              <a:gd name="connsiteX8" fmla="*/ 970919 w 1405301"/>
              <a:gd name="connsiteY8" fmla="*/ 185000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6776 w 1405301"/>
              <a:gd name="connsiteY3" fmla="*/ 113253 h 593623"/>
              <a:gd name="connsiteX4" fmla="*/ 1216516 w 1405301"/>
              <a:gd name="connsiteY4" fmla="*/ 136718 h 593623"/>
              <a:gd name="connsiteX5" fmla="*/ 1171031 w 1405301"/>
              <a:gd name="connsiteY5" fmla="*/ 158448 h 593623"/>
              <a:gd name="connsiteX6" fmla="*/ 1113795 w 1405301"/>
              <a:gd name="connsiteY6" fmla="*/ 170712 h 593623"/>
              <a:gd name="connsiteX7" fmla="*/ 1044658 w 1405301"/>
              <a:gd name="connsiteY7" fmla="*/ 183513 h 593623"/>
              <a:gd name="connsiteX8" fmla="*/ 970919 w 1405301"/>
              <a:gd name="connsiteY8" fmla="*/ 185000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6776 w 1405301"/>
              <a:gd name="connsiteY3" fmla="*/ 113253 h 593623"/>
              <a:gd name="connsiteX4" fmla="*/ 1216516 w 1405301"/>
              <a:gd name="connsiteY4" fmla="*/ 136718 h 593623"/>
              <a:gd name="connsiteX5" fmla="*/ 1171031 w 1405301"/>
              <a:gd name="connsiteY5" fmla="*/ 158448 h 593623"/>
              <a:gd name="connsiteX6" fmla="*/ 1113795 w 1405301"/>
              <a:gd name="connsiteY6" fmla="*/ 170712 h 593623"/>
              <a:gd name="connsiteX7" fmla="*/ 1044658 w 1405301"/>
              <a:gd name="connsiteY7" fmla="*/ 183513 h 593623"/>
              <a:gd name="connsiteX8" fmla="*/ 970752 w 1405301"/>
              <a:gd name="connsiteY8" fmla="*/ 191121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0527 w 1405301"/>
              <a:gd name="connsiteY2" fmla="*/ 78580 h 593623"/>
              <a:gd name="connsiteX3" fmla="*/ 1266776 w 1405301"/>
              <a:gd name="connsiteY3" fmla="*/ 113253 h 593623"/>
              <a:gd name="connsiteX4" fmla="*/ 1221281 w 1405301"/>
              <a:gd name="connsiteY4" fmla="*/ 136932 h 593623"/>
              <a:gd name="connsiteX5" fmla="*/ 1171031 w 1405301"/>
              <a:gd name="connsiteY5" fmla="*/ 158448 h 593623"/>
              <a:gd name="connsiteX6" fmla="*/ 1113795 w 1405301"/>
              <a:gd name="connsiteY6" fmla="*/ 170712 h 593623"/>
              <a:gd name="connsiteX7" fmla="*/ 1044658 w 1405301"/>
              <a:gd name="connsiteY7" fmla="*/ 183513 h 593623"/>
              <a:gd name="connsiteX8" fmla="*/ 970752 w 1405301"/>
              <a:gd name="connsiteY8" fmla="*/ 191121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281 w 1405301"/>
              <a:gd name="connsiteY4" fmla="*/ 136932 h 593623"/>
              <a:gd name="connsiteX5" fmla="*/ 1171031 w 1405301"/>
              <a:gd name="connsiteY5" fmla="*/ 158448 h 593623"/>
              <a:gd name="connsiteX6" fmla="*/ 1113795 w 1405301"/>
              <a:gd name="connsiteY6" fmla="*/ 170712 h 593623"/>
              <a:gd name="connsiteX7" fmla="*/ 1044658 w 1405301"/>
              <a:gd name="connsiteY7" fmla="*/ 183513 h 593623"/>
              <a:gd name="connsiteX8" fmla="*/ 970752 w 1405301"/>
              <a:gd name="connsiteY8" fmla="*/ 191121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4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281 w 1405301"/>
              <a:gd name="connsiteY4" fmla="*/ 136932 h 593623"/>
              <a:gd name="connsiteX5" fmla="*/ 1171031 w 1405301"/>
              <a:gd name="connsiteY5" fmla="*/ 158448 h 593623"/>
              <a:gd name="connsiteX6" fmla="*/ 1113795 w 1405301"/>
              <a:gd name="connsiteY6" fmla="*/ 170712 h 593623"/>
              <a:gd name="connsiteX7" fmla="*/ 1044658 w 1405301"/>
              <a:gd name="connsiteY7" fmla="*/ 183513 h 593623"/>
              <a:gd name="connsiteX8" fmla="*/ 970752 w 1405301"/>
              <a:gd name="connsiteY8" fmla="*/ 191121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36078 w 1405301"/>
              <a:gd name="connsiteY27" fmla="*/ 518683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281 w 1405301"/>
              <a:gd name="connsiteY4" fmla="*/ 136932 h 593623"/>
              <a:gd name="connsiteX5" fmla="*/ 1171031 w 1405301"/>
              <a:gd name="connsiteY5" fmla="*/ 158448 h 593623"/>
              <a:gd name="connsiteX6" fmla="*/ 1113795 w 1405301"/>
              <a:gd name="connsiteY6" fmla="*/ 170712 h 593623"/>
              <a:gd name="connsiteX7" fmla="*/ 1044658 w 1405301"/>
              <a:gd name="connsiteY7" fmla="*/ 183513 h 593623"/>
              <a:gd name="connsiteX8" fmla="*/ 970752 w 1405301"/>
              <a:gd name="connsiteY8" fmla="*/ 191121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28939 w 1405301"/>
              <a:gd name="connsiteY21" fmla="*/ 24050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281 w 1405301"/>
              <a:gd name="connsiteY4" fmla="*/ 136932 h 593623"/>
              <a:gd name="connsiteX5" fmla="*/ 1171031 w 1405301"/>
              <a:gd name="connsiteY5" fmla="*/ 158448 h 593623"/>
              <a:gd name="connsiteX6" fmla="*/ 1113795 w 1405301"/>
              <a:gd name="connsiteY6" fmla="*/ 170712 h 593623"/>
              <a:gd name="connsiteX7" fmla="*/ 1044658 w 1405301"/>
              <a:gd name="connsiteY7" fmla="*/ 183513 h 593623"/>
              <a:gd name="connsiteX8" fmla="*/ 970752 w 1405301"/>
              <a:gd name="connsiteY8" fmla="*/ 191121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7761 w 1405301"/>
              <a:gd name="connsiteY15" fmla="*/ 175607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281 w 1405301"/>
              <a:gd name="connsiteY4" fmla="*/ 136932 h 593623"/>
              <a:gd name="connsiteX5" fmla="*/ 1171031 w 1405301"/>
              <a:gd name="connsiteY5" fmla="*/ 158448 h 593623"/>
              <a:gd name="connsiteX6" fmla="*/ 1113795 w 1405301"/>
              <a:gd name="connsiteY6" fmla="*/ 170712 h 593623"/>
              <a:gd name="connsiteX7" fmla="*/ 1044658 w 1405301"/>
              <a:gd name="connsiteY7" fmla="*/ 183513 h 593623"/>
              <a:gd name="connsiteX8" fmla="*/ 970752 w 1405301"/>
              <a:gd name="connsiteY8" fmla="*/ 191121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4963 w 1405301"/>
              <a:gd name="connsiteY28" fmla="*/ 553380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281 w 1405301"/>
              <a:gd name="connsiteY4" fmla="*/ 136932 h 593623"/>
              <a:gd name="connsiteX5" fmla="*/ 1171031 w 1405301"/>
              <a:gd name="connsiteY5" fmla="*/ 158448 h 593623"/>
              <a:gd name="connsiteX6" fmla="*/ 1113795 w 1405301"/>
              <a:gd name="connsiteY6" fmla="*/ 170712 h 593623"/>
              <a:gd name="connsiteX7" fmla="*/ 1044658 w 1405301"/>
              <a:gd name="connsiteY7" fmla="*/ 183513 h 593623"/>
              <a:gd name="connsiteX8" fmla="*/ 970752 w 1405301"/>
              <a:gd name="connsiteY8" fmla="*/ 191121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337 w 1405301"/>
              <a:gd name="connsiteY16" fmla="*/ 168914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9728 w 1405301"/>
              <a:gd name="connsiteY28" fmla="*/ 553595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281 w 1405301"/>
              <a:gd name="connsiteY4" fmla="*/ 136932 h 593623"/>
              <a:gd name="connsiteX5" fmla="*/ 1171031 w 1405301"/>
              <a:gd name="connsiteY5" fmla="*/ 158448 h 593623"/>
              <a:gd name="connsiteX6" fmla="*/ 1113795 w 1405301"/>
              <a:gd name="connsiteY6" fmla="*/ 170712 h 593623"/>
              <a:gd name="connsiteX7" fmla="*/ 1044658 w 1405301"/>
              <a:gd name="connsiteY7" fmla="*/ 183513 h 593623"/>
              <a:gd name="connsiteX8" fmla="*/ 970752 w 1405301"/>
              <a:gd name="connsiteY8" fmla="*/ 191121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9728 w 1405301"/>
              <a:gd name="connsiteY28" fmla="*/ 553595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281 w 1405301"/>
              <a:gd name="connsiteY4" fmla="*/ 136932 h 593623"/>
              <a:gd name="connsiteX5" fmla="*/ 1171031 w 1405301"/>
              <a:gd name="connsiteY5" fmla="*/ 158448 h 593623"/>
              <a:gd name="connsiteX6" fmla="*/ 1113795 w 1405301"/>
              <a:gd name="connsiteY6" fmla="*/ 170712 h 593623"/>
              <a:gd name="connsiteX7" fmla="*/ 1044658 w 1405301"/>
              <a:gd name="connsiteY7" fmla="*/ 183513 h 593623"/>
              <a:gd name="connsiteX8" fmla="*/ 965820 w 1405301"/>
              <a:gd name="connsiteY8" fmla="*/ 197028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9728 w 1405301"/>
              <a:gd name="connsiteY28" fmla="*/ 553595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281 w 1405301"/>
              <a:gd name="connsiteY4" fmla="*/ 136932 h 593623"/>
              <a:gd name="connsiteX5" fmla="*/ 1171031 w 1405301"/>
              <a:gd name="connsiteY5" fmla="*/ 158448 h 593623"/>
              <a:gd name="connsiteX6" fmla="*/ 1113795 w 1405301"/>
              <a:gd name="connsiteY6" fmla="*/ 170712 h 593623"/>
              <a:gd name="connsiteX7" fmla="*/ 1037262 w 1405301"/>
              <a:gd name="connsiteY7" fmla="*/ 192375 h 593623"/>
              <a:gd name="connsiteX8" fmla="*/ 965820 w 1405301"/>
              <a:gd name="connsiteY8" fmla="*/ 197028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9728 w 1405301"/>
              <a:gd name="connsiteY28" fmla="*/ 553595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281 w 1405301"/>
              <a:gd name="connsiteY4" fmla="*/ 136932 h 593623"/>
              <a:gd name="connsiteX5" fmla="*/ 1171031 w 1405301"/>
              <a:gd name="connsiteY5" fmla="*/ 158448 h 593623"/>
              <a:gd name="connsiteX6" fmla="*/ 1113628 w 1405301"/>
              <a:gd name="connsiteY6" fmla="*/ 176832 h 593623"/>
              <a:gd name="connsiteX7" fmla="*/ 1037262 w 1405301"/>
              <a:gd name="connsiteY7" fmla="*/ 192375 h 593623"/>
              <a:gd name="connsiteX8" fmla="*/ 965820 w 1405301"/>
              <a:gd name="connsiteY8" fmla="*/ 197028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9728 w 1405301"/>
              <a:gd name="connsiteY28" fmla="*/ 553595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281 w 1405301"/>
              <a:gd name="connsiteY4" fmla="*/ 136932 h 593623"/>
              <a:gd name="connsiteX5" fmla="*/ 1171031 w 1405301"/>
              <a:gd name="connsiteY5" fmla="*/ 158448 h 593623"/>
              <a:gd name="connsiteX6" fmla="*/ 1113628 w 1405301"/>
              <a:gd name="connsiteY6" fmla="*/ 176832 h 593623"/>
              <a:gd name="connsiteX7" fmla="*/ 1037262 w 1405301"/>
              <a:gd name="connsiteY7" fmla="*/ 192375 h 593623"/>
              <a:gd name="connsiteX8" fmla="*/ 965820 w 1405301"/>
              <a:gd name="connsiteY8" fmla="*/ 197028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7263 w 1405301"/>
              <a:gd name="connsiteY28" fmla="*/ 556549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281 w 1405301"/>
              <a:gd name="connsiteY4" fmla="*/ 136932 h 593623"/>
              <a:gd name="connsiteX5" fmla="*/ 1171031 w 1405301"/>
              <a:gd name="connsiteY5" fmla="*/ 158448 h 593623"/>
              <a:gd name="connsiteX6" fmla="*/ 1113628 w 1405301"/>
              <a:gd name="connsiteY6" fmla="*/ 176832 h 593623"/>
              <a:gd name="connsiteX7" fmla="*/ 1044575 w 1405301"/>
              <a:gd name="connsiteY7" fmla="*/ 186575 h 593623"/>
              <a:gd name="connsiteX8" fmla="*/ 965820 w 1405301"/>
              <a:gd name="connsiteY8" fmla="*/ 197028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7263 w 1405301"/>
              <a:gd name="connsiteY28" fmla="*/ 556549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281 w 1405301"/>
              <a:gd name="connsiteY4" fmla="*/ 136932 h 593623"/>
              <a:gd name="connsiteX5" fmla="*/ 1171031 w 1405301"/>
              <a:gd name="connsiteY5" fmla="*/ 158448 h 593623"/>
              <a:gd name="connsiteX6" fmla="*/ 1116260 w 1405301"/>
              <a:gd name="connsiteY6" fmla="*/ 167759 h 593623"/>
              <a:gd name="connsiteX7" fmla="*/ 1044575 w 1405301"/>
              <a:gd name="connsiteY7" fmla="*/ 186575 h 593623"/>
              <a:gd name="connsiteX8" fmla="*/ 965820 w 1405301"/>
              <a:gd name="connsiteY8" fmla="*/ 197028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7263 w 1405301"/>
              <a:gd name="connsiteY28" fmla="*/ 556549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281 w 1405301"/>
              <a:gd name="connsiteY4" fmla="*/ 136932 h 593623"/>
              <a:gd name="connsiteX5" fmla="*/ 1171198 w 1405301"/>
              <a:gd name="connsiteY5" fmla="*/ 152329 h 593623"/>
              <a:gd name="connsiteX6" fmla="*/ 1116260 w 1405301"/>
              <a:gd name="connsiteY6" fmla="*/ 167759 h 593623"/>
              <a:gd name="connsiteX7" fmla="*/ 1044575 w 1405301"/>
              <a:gd name="connsiteY7" fmla="*/ 186575 h 593623"/>
              <a:gd name="connsiteX8" fmla="*/ 965820 w 1405301"/>
              <a:gd name="connsiteY8" fmla="*/ 197028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7263 w 1405301"/>
              <a:gd name="connsiteY28" fmla="*/ 556549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447 w 1405301"/>
              <a:gd name="connsiteY4" fmla="*/ 130811 h 593623"/>
              <a:gd name="connsiteX5" fmla="*/ 1171198 w 1405301"/>
              <a:gd name="connsiteY5" fmla="*/ 152329 h 593623"/>
              <a:gd name="connsiteX6" fmla="*/ 1116260 w 1405301"/>
              <a:gd name="connsiteY6" fmla="*/ 167759 h 593623"/>
              <a:gd name="connsiteX7" fmla="*/ 1044575 w 1405301"/>
              <a:gd name="connsiteY7" fmla="*/ 186575 h 593623"/>
              <a:gd name="connsiteX8" fmla="*/ 965820 w 1405301"/>
              <a:gd name="connsiteY8" fmla="*/ 197028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7263 w 1405301"/>
              <a:gd name="connsiteY28" fmla="*/ 556549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447 w 1405301"/>
              <a:gd name="connsiteY4" fmla="*/ 130811 h 593623"/>
              <a:gd name="connsiteX5" fmla="*/ 1171198 w 1405301"/>
              <a:gd name="connsiteY5" fmla="*/ 152329 h 593623"/>
              <a:gd name="connsiteX6" fmla="*/ 1116260 w 1405301"/>
              <a:gd name="connsiteY6" fmla="*/ 167759 h 593623"/>
              <a:gd name="connsiteX7" fmla="*/ 1047291 w 1405301"/>
              <a:gd name="connsiteY7" fmla="*/ 174441 h 593623"/>
              <a:gd name="connsiteX8" fmla="*/ 965820 w 1405301"/>
              <a:gd name="connsiteY8" fmla="*/ 197028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7263 w 1405301"/>
              <a:gd name="connsiteY28" fmla="*/ 556549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447 w 1405301"/>
              <a:gd name="connsiteY4" fmla="*/ 130811 h 593623"/>
              <a:gd name="connsiteX5" fmla="*/ 1171198 w 1405301"/>
              <a:gd name="connsiteY5" fmla="*/ 152329 h 593623"/>
              <a:gd name="connsiteX6" fmla="*/ 1116260 w 1405301"/>
              <a:gd name="connsiteY6" fmla="*/ 167759 h 593623"/>
              <a:gd name="connsiteX7" fmla="*/ 1047291 w 1405301"/>
              <a:gd name="connsiteY7" fmla="*/ 174441 h 593623"/>
              <a:gd name="connsiteX8" fmla="*/ 963687 w 1405301"/>
              <a:gd name="connsiteY8" fmla="*/ 187740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7263 w 1405301"/>
              <a:gd name="connsiteY28" fmla="*/ 556549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6776 w 1405301"/>
              <a:gd name="connsiteY3" fmla="*/ 113253 h 593623"/>
              <a:gd name="connsiteX4" fmla="*/ 1221447 w 1405301"/>
              <a:gd name="connsiteY4" fmla="*/ 130811 h 593623"/>
              <a:gd name="connsiteX5" fmla="*/ 1171198 w 1405301"/>
              <a:gd name="connsiteY5" fmla="*/ 152329 h 593623"/>
              <a:gd name="connsiteX6" fmla="*/ 1123655 w 1405301"/>
              <a:gd name="connsiteY6" fmla="*/ 158899 h 593623"/>
              <a:gd name="connsiteX7" fmla="*/ 1047291 w 1405301"/>
              <a:gd name="connsiteY7" fmla="*/ 174441 h 593623"/>
              <a:gd name="connsiteX8" fmla="*/ 963687 w 1405301"/>
              <a:gd name="connsiteY8" fmla="*/ 187740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7263 w 1405301"/>
              <a:gd name="connsiteY28" fmla="*/ 556549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7025 w 1405301"/>
              <a:gd name="connsiteY3" fmla="*/ 104073 h 593623"/>
              <a:gd name="connsiteX4" fmla="*/ 1221447 w 1405301"/>
              <a:gd name="connsiteY4" fmla="*/ 130811 h 593623"/>
              <a:gd name="connsiteX5" fmla="*/ 1171198 w 1405301"/>
              <a:gd name="connsiteY5" fmla="*/ 152329 h 593623"/>
              <a:gd name="connsiteX6" fmla="*/ 1123655 w 1405301"/>
              <a:gd name="connsiteY6" fmla="*/ 158899 h 593623"/>
              <a:gd name="connsiteX7" fmla="*/ 1047291 w 1405301"/>
              <a:gd name="connsiteY7" fmla="*/ 174441 h 593623"/>
              <a:gd name="connsiteX8" fmla="*/ 963687 w 1405301"/>
              <a:gd name="connsiteY8" fmla="*/ 187740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7263 w 1405301"/>
              <a:gd name="connsiteY28" fmla="*/ 556549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7025 w 1405301"/>
              <a:gd name="connsiteY3" fmla="*/ 104073 h 593623"/>
              <a:gd name="connsiteX4" fmla="*/ 1221447 w 1405301"/>
              <a:gd name="connsiteY4" fmla="*/ 130811 h 593623"/>
              <a:gd name="connsiteX5" fmla="*/ 1176211 w 1405301"/>
              <a:gd name="connsiteY5" fmla="*/ 143361 h 593623"/>
              <a:gd name="connsiteX6" fmla="*/ 1123655 w 1405301"/>
              <a:gd name="connsiteY6" fmla="*/ 158899 h 593623"/>
              <a:gd name="connsiteX7" fmla="*/ 1047291 w 1405301"/>
              <a:gd name="connsiteY7" fmla="*/ 174441 h 593623"/>
              <a:gd name="connsiteX8" fmla="*/ 963687 w 1405301"/>
              <a:gd name="connsiteY8" fmla="*/ 187740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7263 w 1405301"/>
              <a:gd name="connsiteY28" fmla="*/ 556549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4476 w 1405301"/>
              <a:gd name="connsiteY3" fmla="*/ 110087 h 593623"/>
              <a:gd name="connsiteX4" fmla="*/ 1221447 w 1405301"/>
              <a:gd name="connsiteY4" fmla="*/ 130811 h 593623"/>
              <a:gd name="connsiteX5" fmla="*/ 1176211 w 1405301"/>
              <a:gd name="connsiteY5" fmla="*/ 143361 h 593623"/>
              <a:gd name="connsiteX6" fmla="*/ 1123655 w 1405301"/>
              <a:gd name="connsiteY6" fmla="*/ 158899 h 593623"/>
              <a:gd name="connsiteX7" fmla="*/ 1047291 w 1405301"/>
              <a:gd name="connsiteY7" fmla="*/ 174441 h 593623"/>
              <a:gd name="connsiteX8" fmla="*/ 963687 w 1405301"/>
              <a:gd name="connsiteY8" fmla="*/ 187740 h 593623"/>
              <a:gd name="connsiteX9" fmla="*/ 889705 w 1405301"/>
              <a:gd name="connsiteY9" fmla="*/ 198517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7263 w 1405301"/>
              <a:gd name="connsiteY28" fmla="*/ 556549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4476 w 1405301"/>
              <a:gd name="connsiteY3" fmla="*/ 110087 h 593623"/>
              <a:gd name="connsiteX4" fmla="*/ 1221447 w 1405301"/>
              <a:gd name="connsiteY4" fmla="*/ 130811 h 593623"/>
              <a:gd name="connsiteX5" fmla="*/ 1176211 w 1405301"/>
              <a:gd name="connsiteY5" fmla="*/ 143361 h 593623"/>
              <a:gd name="connsiteX6" fmla="*/ 1123655 w 1405301"/>
              <a:gd name="connsiteY6" fmla="*/ 158899 h 593623"/>
              <a:gd name="connsiteX7" fmla="*/ 1047291 w 1405301"/>
              <a:gd name="connsiteY7" fmla="*/ 174441 h 593623"/>
              <a:gd name="connsiteX8" fmla="*/ 963687 w 1405301"/>
              <a:gd name="connsiteY8" fmla="*/ 187740 h 593623"/>
              <a:gd name="connsiteX9" fmla="*/ 885107 w 1405301"/>
              <a:gd name="connsiteY9" fmla="*/ 192183 h 593623"/>
              <a:gd name="connsiteX10" fmla="*/ 818268 w 1405301"/>
              <a:gd name="connsiteY10" fmla="*/ 200897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7263 w 1405301"/>
              <a:gd name="connsiteY28" fmla="*/ 556549 h 593623"/>
              <a:gd name="connsiteX29" fmla="*/ 76146 w 1405301"/>
              <a:gd name="connsiteY29" fmla="*/ 593623 h 593623"/>
              <a:gd name="connsiteX0" fmla="*/ 1405301 w 1405301"/>
              <a:gd name="connsiteY0" fmla="*/ 0 h 593623"/>
              <a:gd name="connsiteX1" fmla="*/ 1343389 w 1405301"/>
              <a:gd name="connsiteY1" fmla="*/ 54769 h 593623"/>
              <a:gd name="connsiteX2" fmla="*/ 1307506 w 1405301"/>
              <a:gd name="connsiteY2" fmla="*/ 85020 h 593623"/>
              <a:gd name="connsiteX3" fmla="*/ 1264476 w 1405301"/>
              <a:gd name="connsiteY3" fmla="*/ 110087 h 593623"/>
              <a:gd name="connsiteX4" fmla="*/ 1221447 w 1405301"/>
              <a:gd name="connsiteY4" fmla="*/ 130811 h 593623"/>
              <a:gd name="connsiteX5" fmla="*/ 1176211 w 1405301"/>
              <a:gd name="connsiteY5" fmla="*/ 143361 h 593623"/>
              <a:gd name="connsiteX6" fmla="*/ 1123655 w 1405301"/>
              <a:gd name="connsiteY6" fmla="*/ 158899 h 593623"/>
              <a:gd name="connsiteX7" fmla="*/ 1047291 w 1405301"/>
              <a:gd name="connsiteY7" fmla="*/ 174441 h 593623"/>
              <a:gd name="connsiteX8" fmla="*/ 963687 w 1405301"/>
              <a:gd name="connsiteY8" fmla="*/ 187740 h 593623"/>
              <a:gd name="connsiteX9" fmla="*/ 885107 w 1405301"/>
              <a:gd name="connsiteY9" fmla="*/ 192183 h 593623"/>
              <a:gd name="connsiteX10" fmla="*/ 818350 w 1405301"/>
              <a:gd name="connsiteY10" fmla="*/ 197836 h 593623"/>
              <a:gd name="connsiteX11" fmla="*/ 677941 w 1405301"/>
              <a:gd name="connsiteY11" fmla="*/ 194669 h 593623"/>
              <a:gd name="connsiteX12" fmla="*/ 601906 w 1405301"/>
              <a:gd name="connsiteY12" fmla="*/ 188551 h 593623"/>
              <a:gd name="connsiteX13" fmla="*/ 535318 w 1405301"/>
              <a:gd name="connsiteY13" fmla="*/ 181369 h 593623"/>
              <a:gd name="connsiteX14" fmla="*/ 471190 w 1405301"/>
              <a:gd name="connsiteY14" fmla="*/ 175035 h 593623"/>
              <a:gd name="connsiteX15" fmla="*/ 385544 w 1405301"/>
              <a:gd name="connsiteY15" fmla="*/ 169379 h 593623"/>
              <a:gd name="connsiteX16" fmla="*/ 321421 w 1405301"/>
              <a:gd name="connsiteY16" fmla="*/ 165853 h 593623"/>
              <a:gd name="connsiteX17" fmla="*/ 249979 w 1405301"/>
              <a:gd name="connsiteY17" fmla="*/ 167703 h 593623"/>
              <a:gd name="connsiteX18" fmla="*/ 173866 w 1405301"/>
              <a:gd name="connsiteY18" fmla="*/ 170152 h 593623"/>
              <a:gd name="connsiteX19" fmla="*/ 119262 w 1405301"/>
              <a:gd name="connsiteY19" fmla="*/ 175403 h 593623"/>
              <a:gd name="connsiteX20" fmla="*/ 67039 w 1405301"/>
              <a:gd name="connsiteY20" fmla="*/ 195263 h 593623"/>
              <a:gd name="connsiteX21" fmla="*/ 36500 w 1405301"/>
              <a:gd name="connsiteY21" fmla="*/ 225526 h 593623"/>
              <a:gd name="connsiteX22" fmla="*/ 9889 w 1405301"/>
              <a:gd name="connsiteY22" fmla="*/ 276225 h 593623"/>
              <a:gd name="connsiteX23" fmla="*/ 363 w 1405301"/>
              <a:gd name="connsiteY23" fmla="*/ 333375 h 593623"/>
              <a:gd name="connsiteX24" fmla="*/ 2745 w 1405301"/>
              <a:gd name="connsiteY24" fmla="*/ 371475 h 593623"/>
              <a:gd name="connsiteX25" fmla="*/ 9889 w 1405301"/>
              <a:gd name="connsiteY25" fmla="*/ 419100 h 593623"/>
              <a:gd name="connsiteX26" fmla="*/ 24177 w 1405301"/>
              <a:gd name="connsiteY26" fmla="*/ 469106 h 593623"/>
              <a:gd name="connsiteX27" fmla="*/ 40925 w 1405301"/>
              <a:gd name="connsiteY27" fmla="*/ 515837 h 593623"/>
              <a:gd name="connsiteX28" fmla="*/ 57263 w 1405301"/>
              <a:gd name="connsiteY28" fmla="*/ 556549 h 593623"/>
              <a:gd name="connsiteX29" fmla="*/ 76146 w 1405301"/>
              <a:gd name="connsiteY29" fmla="*/ 593623 h 59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05301" h="593623">
                <a:moveTo>
                  <a:pt x="1405301" y="0"/>
                </a:moveTo>
                <a:cubicBezTo>
                  <a:pt x="1382679" y="23217"/>
                  <a:pt x="1359688" y="40599"/>
                  <a:pt x="1343389" y="54769"/>
                </a:cubicBezTo>
                <a:cubicBezTo>
                  <a:pt x="1327090" y="68939"/>
                  <a:pt x="1320658" y="75800"/>
                  <a:pt x="1307506" y="85020"/>
                </a:cubicBezTo>
                <a:cubicBezTo>
                  <a:pt x="1294354" y="94240"/>
                  <a:pt x="1278819" y="102455"/>
                  <a:pt x="1264476" y="110087"/>
                </a:cubicBezTo>
                <a:cubicBezTo>
                  <a:pt x="1250133" y="117719"/>
                  <a:pt x="1236158" y="125265"/>
                  <a:pt x="1221447" y="130811"/>
                </a:cubicBezTo>
                <a:cubicBezTo>
                  <a:pt x="1206736" y="136357"/>
                  <a:pt x="1192510" y="138680"/>
                  <a:pt x="1176211" y="143361"/>
                </a:cubicBezTo>
                <a:cubicBezTo>
                  <a:pt x="1159912" y="148042"/>
                  <a:pt x="1145142" y="153719"/>
                  <a:pt x="1123655" y="158899"/>
                </a:cubicBezTo>
                <a:cubicBezTo>
                  <a:pt x="1102168" y="164079"/>
                  <a:pt x="1073952" y="169634"/>
                  <a:pt x="1047291" y="174441"/>
                </a:cubicBezTo>
                <a:cubicBezTo>
                  <a:pt x="1020630" y="179248"/>
                  <a:pt x="990718" y="184783"/>
                  <a:pt x="963687" y="187740"/>
                </a:cubicBezTo>
                <a:cubicBezTo>
                  <a:pt x="936656" y="190697"/>
                  <a:pt x="909330" y="190500"/>
                  <a:pt x="885107" y="192183"/>
                </a:cubicBezTo>
                <a:cubicBezTo>
                  <a:pt x="860884" y="193866"/>
                  <a:pt x="852878" y="197422"/>
                  <a:pt x="818350" y="197836"/>
                </a:cubicBezTo>
                <a:cubicBezTo>
                  <a:pt x="783822" y="198250"/>
                  <a:pt x="714015" y="196216"/>
                  <a:pt x="677941" y="194669"/>
                </a:cubicBezTo>
                <a:cubicBezTo>
                  <a:pt x="641867" y="193122"/>
                  <a:pt x="625676" y="190768"/>
                  <a:pt x="601906" y="188551"/>
                </a:cubicBezTo>
                <a:cubicBezTo>
                  <a:pt x="578136" y="186334"/>
                  <a:pt x="557104" y="183622"/>
                  <a:pt x="535318" y="181369"/>
                </a:cubicBezTo>
                <a:cubicBezTo>
                  <a:pt x="513532" y="179116"/>
                  <a:pt x="496152" y="177033"/>
                  <a:pt x="471190" y="175035"/>
                </a:cubicBezTo>
                <a:cubicBezTo>
                  <a:pt x="446228" y="173037"/>
                  <a:pt x="410506" y="170909"/>
                  <a:pt x="385544" y="169379"/>
                </a:cubicBezTo>
                <a:cubicBezTo>
                  <a:pt x="360583" y="167849"/>
                  <a:pt x="344015" y="166132"/>
                  <a:pt x="321421" y="165853"/>
                </a:cubicBezTo>
                <a:cubicBezTo>
                  <a:pt x="298827" y="165574"/>
                  <a:pt x="274571" y="166987"/>
                  <a:pt x="249979" y="167703"/>
                </a:cubicBezTo>
                <a:cubicBezTo>
                  <a:pt x="225387" y="168419"/>
                  <a:pt x="195652" y="168869"/>
                  <a:pt x="173866" y="170152"/>
                </a:cubicBezTo>
                <a:cubicBezTo>
                  <a:pt x="152080" y="171435"/>
                  <a:pt x="137066" y="171218"/>
                  <a:pt x="119262" y="175403"/>
                </a:cubicBezTo>
                <a:cubicBezTo>
                  <a:pt x="101458" y="179588"/>
                  <a:pt x="80833" y="186909"/>
                  <a:pt x="67039" y="195263"/>
                </a:cubicBezTo>
                <a:cubicBezTo>
                  <a:pt x="53245" y="203617"/>
                  <a:pt x="46025" y="212032"/>
                  <a:pt x="36500" y="225526"/>
                </a:cubicBezTo>
                <a:cubicBezTo>
                  <a:pt x="26975" y="239020"/>
                  <a:pt x="15912" y="258250"/>
                  <a:pt x="9889" y="276225"/>
                </a:cubicBezTo>
                <a:cubicBezTo>
                  <a:pt x="3866" y="294200"/>
                  <a:pt x="1554" y="317500"/>
                  <a:pt x="363" y="333375"/>
                </a:cubicBezTo>
                <a:cubicBezTo>
                  <a:pt x="-828" y="349250"/>
                  <a:pt x="1157" y="357188"/>
                  <a:pt x="2745" y="371475"/>
                </a:cubicBezTo>
                <a:cubicBezTo>
                  <a:pt x="4333" y="385762"/>
                  <a:pt x="6317" y="402828"/>
                  <a:pt x="9889" y="419100"/>
                </a:cubicBezTo>
                <a:cubicBezTo>
                  <a:pt x="13461" y="435372"/>
                  <a:pt x="19004" y="452983"/>
                  <a:pt x="24177" y="469106"/>
                </a:cubicBezTo>
                <a:cubicBezTo>
                  <a:pt x="29350" y="485229"/>
                  <a:pt x="35411" y="501263"/>
                  <a:pt x="40925" y="515837"/>
                </a:cubicBezTo>
                <a:cubicBezTo>
                  <a:pt x="46439" y="530411"/>
                  <a:pt x="51393" y="543585"/>
                  <a:pt x="57263" y="556549"/>
                </a:cubicBezTo>
                <a:cubicBezTo>
                  <a:pt x="63133" y="569513"/>
                  <a:pt x="72177" y="588464"/>
                  <a:pt x="76146" y="593623"/>
                </a:cubicBezTo>
              </a:path>
            </a:pathLst>
          </a:cu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0" name="任意多边形 59"/>
          <p:cNvSpPr/>
          <p:nvPr/>
        </p:nvSpPr>
        <p:spPr>
          <a:xfrm>
            <a:off x="6072188" y="920750"/>
            <a:ext cx="1035050" cy="892175"/>
          </a:xfrm>
          <a:custGeom>
            <a:avLst/>
            <a:gdLst>
              <a:gd name="connsiteX0" fmla="*/ 0 w 1035876"/>
              <a:gd name="connsiteY0" fmla="*/ 545306 h 892463"/>
              <a:gd name="connsiteX1" fmla="*/ 69057 w 1035876"/>
              <a:gd name="connsiteY1" fmla="*/ 483393 h 892463"/>
              <a:gd name="connsiteX2" fmla="*/ 130969 w 1035876"/>
              <a:gd name="connsiteY2" fmla="*/ 488156 h 892463"/>
              <a:gd name="connsiteX3" fmla="*/ 192882 w 1035876"/>
              <a:gd name="connsiteY3" fmla="*/ 514350 h 892463"/>
              <a:gd name="connsiteX4" fmla="*/ 233363 w 1035876"/>
              <a:gd name="connsiteY4" fmla="*/ 581025 h 892463"/>
              <a:gd name="connsiteX5" fmla="*/ 283369 w 1035876"/>
              <a:gd name="connsiteY5" fmla="*/ 642937 h 892463"/>
              <a:gd name="connsiteX6" fmla="*/ 330994 w 1035876"/>
              <a:gd name="connsiteY6" fmla="*/ 697706 h 892463"/>
              <a:gd name="connsiteX7" fmla="*/ 345282 w 1035876"/>
              <a:gd name="connsiteY7" fmla="*/ 735806 h 892463"/>
              <a:gd name="connsiteX8" fmla="*/ 338138 w 1035876"/>
              <a:gd name="connsiteY8" fmla="*/ 781050 h 892463"/>
              <a:gd name="connsiteX9" fmla="*/ 330994 w 1035876"/>
              <a:gd name="connsiteY9" fmla="*/ 819150 h 892463"/>
              <a:gd name="connsiteX10" fmla="*/ 345282 w 1035876"/>
              <a:gd name="connsiteY10" fmla="*/ 866775 h 892463"/>
              <a:gd name="connsiteX11" fmla="*/ 392907 w 1035876"/>
              <a:gd name="connsiteY11" fmla="*/ 890587 h 892463"/>
              <a:gd name="connsiteX12" fmla="*/ 452438 w 1035876"/>
              <a:gd name="connsiteY12" fmla="*/ 885825 h 892463"/>
              <a:gd name="connsiteX13" fmla="*/ 502444 w 1035876"/>
              <a:gd name="connsiteY13" fmla="*/ 845343 h 892463"/>
              <a:gd name="connsiteX14" fmla="*/ 507207 w 1035876"/>
              <a:gd name="connsiteY14" fmla="*/ 790575 h 892463"/>
              <a:gd name="connsiteX15" fmla="*/ 495300 w 1035876"/>
              <a:gd name="connsiteY15" fmla="*/ 752475 h 892463"/>
              <a:gd name="connsiteX16" fmla="*/ 464344 w 1035876"/>
              <a:gd name="connsiteY16" fmla="*/ 709612 h 892463"/>
              <a:gd name="connsiteX17" fmla="*/ 414338 w 1035876"/>
              <a:gd name="connsiteY17" fmla="*/ 702468 h 892463"/>
              <a:gd name="connsiteX18" fmla="*/ 392907 w 1035876"/>
              <a:gd name="connsiteY18" fmla="*/ 704850 h 892463"/>
              <a:gd name="connsiteX19" fmla="*/ 369094 w 1035876"/>
              <a:gd name="connsiteY19" fmla="*/ 676275 h 892463"/>
              <a:gd name="connsiteX20" fmla="*/ 335757 w 1035876"/>
              <a:gd name="connsiteY20" fmla="*/ 633412 h 892463"/>
              <a:gd name="connsiteX21" fmla="*/ 304800 w 1035876"/>
              <a:gd name="connsiteY21" fmla="*/ 595312 h 892463"/>
              <a:gd name="connsiteX22" fmla="*/ 261938 w 1035876"/>
              <a:gd name="connsiteY22" fmla="*/ 533400 h 892463"/>
              <a:gd name="connsiteX23" fmla="*/ 228600 w 1035876"/>
              <a:gd name="connsiteY23" fmla="*/ 473868 h 892463"/>
              <a:gd name="connsiteX24" fmla="*/ 214313 w 1035876"/>
              <a:gd name="connsiteY24" fmla="*/ 435768 h 892463"/>
              <a:gd name="connsiteX25" fmla="*/ 235744 w 1035876"/>
              <a:gd name="connsiteY25" fmla="*/ 400050 h 892463"/>
              <a:gd name="connsiteX26" fmla="*/ 271463 w 1035876"/>
              <a:gd name="connsiteY26" fmla="*/ 378618 h 892463"/>
              <a:gd name="connsiteX27" fmla="*/ 328613 w 1035876"/>
              <a:gd name="connsiteY27" fmla="*/ 340518 h 892463"/>
              <a:gd name="connsiteX28" fmla="*/ 400050 w 1035876"/>
              <a:gd name="connsiteY28" fmla="*/ 333375 h 892463"/>
              <a:gd name="connsiteX29" fmla="*/ 488157 w 1035876"/>
              <a:gd name="connsiteY29" fmla="*/ 338137 h 892463"/>
              <a:gd name="connsiteX30" fmla="*/ 547688 w 1035876"/>
              <a:gd name="connsiteY30" fmla="*/ 354806 h 892463"/>
              <a:gd name="connsiteX31" fmla="*/ 609600 w 1035876"/>
              <a:gd name="connsiteY31" fmla="*/ 381000 h 892463"/>
              <a:gd name="connsiteX32" fmla="*/ 695325 w 1035876"/>
              <a:gd name="connsiteY32" fmla="*/ 423862 h 892463"/>
              <a:gd name="connsiteX33" fmla="*/ 762000 w 1035876"/>
              <a:gd name="connsiteY33" fmla="*/ 452437 h 892463"/>
              <a:gd name="connsiteX34" fmla="*/ 802482 w 1035876"/>
              <a:gd name="connsiteY34" fmla="*/ 454818 h 892463"/>
              <a:gd name="connsiteX35" fmla="*/ 845344 w 1035876"/>
              <a:gd name="connsiteY35" fmla="*/ 421481 h 892463"/>
              <a:gd name="connsiteX36" fmla="*/ 873919 w 1035876"/>
              <a:gd name="connsiteY36" fmla="*/ 373856 h 892463"/>
              <a:gd name="connsiteX37" fmla="*/ 900113 w 1035876"/>
              <a:gd name="connsiteY37" fmla="*/ 340518 h 892463"/>
              <a:gd name="connsiteX38" fmla="*/ 935832 w 1035876"/>
              <a:gd name="connsiteY38" fmla="*/ 323850 h 892463"/>
              <a:gd name="connsiteX39" fmla="*/ 966788 w 1035876"/>
              <a:gd name="connsiteY39" fmla="*/ 330993 h 892463"/>
              <a:gd name="connsiteX40" fmla="*/ 997744 w 1035876"/>
              <a:gd name="connsiteY40" fmla="*/ 333375 h 892463"/>
              <a:gd name="connsiteX41" fmla="*/ 1021557 w 1035876"/>
              <a:gd name="connsiteY41" fmla="*/ 302418 h 892463"/>
              <a:gd name="connsiteX42" fmla="*/ 1035844 w 1035876"/>
              <a:gd name="connsiteY42" fmla="*/ 257175 h 892463"/>
              <a:gd name="connsiteX43" fmla="*/ 1023938 w 1035876"/>
              <a:gd name="connsiteY43" fmla="*/ 221456 h 892463"/>
              <a:gd name="connsiteX44" fmla="*/ 981075 w 1035876"/>
              <a:gd name="connsiteY44" fmla="*/ 188118 h 892463"/>
              <a:gd name="connsiteX45" fmla="*/ 919163 w 1035876"/>
              <a:gd name="connsiteY45" fmla="*/ 171450 h 892463"/>
              <a:gd name="connsiteX46" fmla="*/ 866775 w 1035876"/>
              <a:gd name="connsiteY46" fmla="*/ 188118 h 892463"/>
              <a:gd name="connsiteX47" fmla="*/ 807244 w 1035876"/>
              <a:gd name="connsiteY47" fmla="*/ 230981 h 892463"/>
              <a:gd name="connsiteX48" fmla="*/ 747713 w 1035876"/>
              <a:gd name="connsiteY48" fmla="*/ 261937 h 892463"/>
              <a:gd name="connsiteX49" fmla="*/ 688182 w 1035876"/>
              <a:gd name="connsiteY49" fmla="*/ 269081 h 892463"/>
              <a:gd name="connsiteX50" fmla="*/ 628650 w 1035876"/>
              <a:gd name="connsiteY50" fmla="*/ 264318 h 892463"/>
              <a:gd name="connsiteX51" fmla="*/ 583407 w 1035876"/>
              <a:gd name="connsiteY51" fmla="*/ 226218 h 892463"/>
              <a:gd name="connsiteX52" fmla="*/ 545307 w 1035876"/>
              <a:gd name="connsiteY52" fmla="*/ 166687 h 892463"/>
              <a:gd name="connsiteX53" fmla="*/ 535782 w 1035876"/>
              <a:gd name="connsiteY53" fmla="*/ 104775 h 892463"/>
              <a:gd name="connsiteX54" fmla="*/ 545307 w 1035876"/>
              <a:gd name="connsiteY54" fmla="*/ 71437 h 892463"/>
              <a:gd name="connsiteX55" fmla="*/ 576263 w 1035876"/>
              <a:gd name="connsiteY55" fmla="*/ 50006 h 892463"/>
              <a:gd name="connsiteX56" fmla="*/ 635794 w 1035876"/>
              <a:gd name="connsiteY56" fmla="*/ 50006 h 892463"/>
              <a:gd name="connsiteX57" fmla="*/ 709613 w 1035876"/>
              <a:gd name="connsiteY57" fmla="*/ 47625 h 892463"/>
              <a:gd name="connsiteX58" fmla="*/ 783432 w 1035876"/>
              <a:gd name="connsiteY58" fmla="*/ 26193 h 892463"/>
              <a:gd name="connsiteX59" fmla="*/ 847725 w 1035876"/>
              <a:gd name="connsiteY59" fmla="*/ 0 h 892463"/>
              <a:gd name="connsiteX0" fmla="*/ 0 w 1035876"/>
              <a:gd name="connsiteY0" fmla="*/ 545306 h 892463"/>
              <a:gd name="connsiteX1" fmla="*/ 69057 w 1035876"/>
              <a:gd name="connsiteY1" fmla="*/ 483393 h 892463"/>
              <a:gd name="connsiteX2" fmla="*/ 130969 w 1035876"/>
              <a:gd name="connsiteY2" fmla="*/ 488156 h 892463"/>
              <a:gd name="connsiteX3" fmla="*/ 192882 w 1035876"/>
              <a:gd name="connsiteY3" fmla="*/ 514350 h 892463"/>
              <a:gd name="connsiteX4" fmla="*/ 233363 w 1035876"/>
              <a:gd name="connsiteY4" fmla="*/ 581025 h 892463"/>
              <a:gd name="connsiteX5" fmla="*/ 283369 w 1035876"/>
              <a:gd name="connsiteY5" fmla="*/ 642937 h 892463"/>
              <a:gd name="connsiteX6" fmla="*/ 330994 w 1035876"/>
              <a:gd name="connsiteY6" fmla="*/ 697706 h 892463"/>
              <a:gd name="connsiteX7" fmla="*/ 345282 w 1035876"/>
              <a:gd name="connsiteY7" fmla="*/ 735806 h 892463"/>
              <a:gd name="connsiteX8" fmla="*/ 330994 w 1035876"/>
              <a:gd name="connsiteY8" fmla="*/ 771525 h 892463"/>
              <a:gd name="connsiteX9" fmla="*/ 330994 w 1035876"/>
              <a:gd name="connsiteY9" fmla="*/ 819150 h 892463"/>
              <a:gd name="connsiteX10" fmla="*/ 345282 w 1035876"/>
              <a:gd name="connsiteY10" fmla="*/ 866775 h 892463"/>
              <a:gd name="connsiteX11" fmla="*/ 392907 w 1035876"/>
              <a:gd name="connsiteY11" fmla="*/ 890587 h 892463"/>
              <a:gd name="connsiteX12" fmla="*/ 452438 w 1035876"/>
              <a:gd name="connsiteY12" fmla="*/ 885825 h 892463"/>
              <a:gd name="connsiteX13" fmla="*/ 502444 w 1035876"/>
              <a:gd name="connsiteY13" fmla="*/ 845343 h 892463"/>
              <a:gd name="connsiteX14" fmla="*/ 507207 w 1035876"/>
              <a:gd name="connsiteY14" fmla="*/ 790575 h 892463"/>
              <a:gd name="connsiteX15" fmla="*/ 495300 w 1035876"/>
              <a:gd name="connsiteY15" fmla="*/ 752475 h 892463"/>
              <a:gd name="connsiteX16" fmla="*/ 464344 w 1035876"/>
              <a:gd name="connsiteY16" fmla="*/ 709612 h 892463"/>
              <a:gd name="connsiteX17" fmla="*/ 414338 w 1035876"/>
              <a:gd name="connsiteY17" fmla="*/ 702468 h 892463"/>
              <a:gd name="connsiteX18" fmla="*/ 392907 w 1035876"/>
              <a:gd name="connsiteY18" fmla="*/ 704850 h 892463"/>
              <a:gd name="connsiteX19" fmla="*/ 369094 w 1035876"/>
              <a:gd name="connsiteY19" fmla="*/ 676275 h 892463"/>
              <a:gd name="connsiteX20" fmla="*/ 335757 w 1035876"/>
              <a:gd name="connsiteY20" fmla="*/ 633412 h 892463"/>
              <a:gd name="connsiteX21" fmla="*/ 304800 w 1035876"/>
              <a:gd name="connsiteY21" fmla="*/ 595312 h 892463"/>
              <a:gd name="connsiteX22" fmla="*/ 261938 w 1035876"/>
              <a:gd name="connsiteY22" fmla="*/ 533400 h 892463"/>
              <a:gd name="connsiteX23" fmla="*/ 228600 w 1035876"/>
              <a:gd name="connsiteY23" fmla="*/ 473868 h 892463"/>
              <a:gd name="connsiteX24" fmla="*/ 214313 w 1035876"/>
              <a:gd name="connsiteY24" fmla="*/ 435768 h 892463"/>
              <a:gd name="connsiteX25" fmla="*/ 235744 w 1035876"/>
              <a:gd name="connsiteY25" fmla="*/ 400050 h 892463"/>
              <a:gd name="connsiteX26" fmla="*/ 271463 w 1035876"/>
              <a:gd name="connsiteY26" fmla="*/ 378618 h 892463"/>
              <a:gd name="connsiteX27" fmla="*/ 328613 w 1035876"/>
              <a:gd name="connsiteY27" fmla="*/ 340518 h 892463"/>
              <a:gd name="connsiteX28" fmla="*/ 400050 w 1035876"/>
              <a:gd name="connsiteY28" fmla="*/ 333375 h 892463"/>
              <a:gd name="connsiteX29" fmla="*/ 488157 w 1035876"/>
              <a:gd name="connsiteY29" fmla="*/ 338137 h 892463"/>
              <a:gd name="connsiteX30" fmla="*/ 547688 w 1035876"/>
              <a:gd name="connsiteY30" fmla="*/ 354806 h 892463"/>
              <a:gd name="connsiteX31" fmla="*/ 609600 w 1035876"/>
              <a:gd name="connsiteY31" fmla="*/ 381000 h 892463"/>
              <a:gd name="connsiteX32" fmla="*/ 695325 w 1035876"/>
              <a:gd name="connsiteY32" fmla="*/ 423862 h 892463"/>
              <a:gd name="connsiteX33" fmla="*/ 762000 w 1035876"/>
              <a:gd name="connsiteY33" fmla="*/ 452437 h 892463"/>
              <a:gd name="connsiteX34" fmla="*/ 802482 w 1035876"/>
              <a:gd name="connsiteY34" fmla="*/ 454818 h 892463"/>
              <a:gd name="connsiteX35" fmla="*/ 845344 w 1035876"/>
              <a:gd name="connsiteY35" fmla="*/ 421481 h 892463"/>
              <a:gd name="connsiteX36" fmla="*/ 873919 w 1035876"/>
              <a:gd name="connsiteY36" fmla="*/ 373856 h 892463"/>
              <a:gd name="connsiteX37" fmla="*/ 900113 w 1035876"/>
              <a:gd name="connsiteY37" fmla="*/ 340518 h 892463"/>
              <a:gd name="connsiteX38" fmla="*/ 935832 w 1035876"/>
              <a:gd name="connsiteY38" fmla="*/ 323850 h 892463"/>
              <a:gd name="connsiteX39" fmla="*/ 966788 w 1035876"/>
              <a:gd name="connsiteY39" fmla="*/ 330993 h 892463"/>
              <a:gd name="connsiteX40" fmla="*/ 997744 w 1035876"/>
              <a:gd name="connsiteY40" fmla="*/ 333375 h 892463"/>
              <a:gd name="connsiteX41" fmla="*/ 1021557 w 1035876"/>
              <a:gd name="connsiteY41" fmla="*/ 302418 h 892463"/>
              <a:gd name="connsiteX42" fmla="*/ 1035844 w 1035876"/>
              <a:gd name="connsiteY42" fmla="*/ 257175 h 892463"/>
              <a:gd name="connsiteX43" fmla="*/ 1023938 w 1035876"/>
              <a:gd name="connsiteY43" fmla="*/ 221456 h 892463"/>
              <a:gd name="connsiteX44" fmla="*/ 981075 w 1035876"/>
              <a:gd name="connsiteY44" fmla="*/ 188118 h 892463"/>
              <a:gd name="connsiteX45" fmla="*/ 919163 w 1035876"/>
              <a:gd name="connsiteY45" fmla="*/ 171450 h 892463"/>
              <a:gd name="connsiteX46" fmla="*/ 866775 w 1035876"/>
              <a:gd name="connsiteY46" fmla="*/ 188118 h 892463"/>
              <a:gd name="connsiteX47" fmla="*/ 807244 w 1035876"/>
              <a:gd name="connsiteY47" fmla="*/ 230981 h 892463"/>
              <a:gd name="connsiteX48" fmla="*/ 747713 w 1035876"/>
              <a:gd name="connsiteY48" fmla="*/ 261937 h 892463"/>
              <a:gd name="connsiteX49" fmla="*/ 688182 w 1035876"/>
              <a:gd name="connsiteY49" fmla="*/ 269081 h 892463"/>
              <a:gd name="connsiteX50" fmla="*/ 628650 w 1035876"/>
              <a:gd name="connsiteY50" fmla="*/ 264318 h 892463"/>
              <a:gd name="connsiteX51" fmla="*/ 583407 w 1035876"/>
              <a:gd name="connsiteY51" fmla="*/ 226218 h 892463"/>
              <a:gd name="connsiteX52" fmla="*/ 545307 w 1035876"/>
              <a:gd name="connsiteY52" fmla="*/ 166687 h 892463"/>
              <a:gd name="connsiteX53" fmla="*/ 535782 w 1035876"/>
              <a:gd name="connsiteY53" fmla="*/ 104775 h 892463"/>
              <a:gd name="connsiteX54" fmla="*/ 545307 w 1035876"/>
              <a:gd name="connsiteY54" fmla="*/ 71437 h 892463"/>
              <a:gd name="connsiteX55" fmla="*/ 576263 w 1035876"/>
              <a:gd name="connsiteY55" fmla="*/ 50006 h 892463"/>
              <a:gd name="connsiteX56" fmla="*/ 635794 w 1035876"/>
              <a:gd name="connsiteY56" fmla="*/ 50006 h 892463"/>
              <a:gd name="connsiteX57" fmla="*/ 709613 w 1035876"/>
              <a:gd name="connsiteY57" fmla="*/ 47625 h 892463"/>
              <a:gd name="connsiteX58" fmla="*/ 783432 w 1035876"/>
              <a:gd name="connsiteY58" fmla="*/ 26193 h 892463"/>
              <a:gd name="connsiteX59" fmla="*/ 847725 w 1035876"/>
              <a:gd name="connsiteY59" fmla="*/ 0 h 892463"/>
              <a:gd name="connsiteX0" fmla="*/ 0 w 1035876"/>
              <a:gd name="connsiteY0" fmla="*/ 545306 h 892813"/>
              <a:gd name="connsiteX1" fmla="*/ 69057 w 1035876"/>
              <a:gd name="connsiteY1" fmla="*/ 483393 h 892813"/>
              <a:gd name="connsiteX2" fmla="*/ 130969 w 1035876"/>
              <a:gd name="connsiteY2" fmla="*/ 488156 h 892813"/>
              <a:gd name="connsiteX3" fmla="*/ 192882 w 1035876"/>
              <a:gd name="connsiteY3" fmla="*/ 514350 h 892813"/>
              <a:gd name="connsiteX4" fmla="*/ 233363 w 1035876"/>
              <a:gd name="connsiteY4" fmla="*/ 581025 h 892813"/>
              <a:gd name="connsiteX5" fmla="*/ 283369 w 1035876"/>
              <a:gd name="connsiteY5" fmla="*/ 642937 h 892813"/>
              <a:gd name="connsiteX6" fmla="*/ 330994 w 1035876"/>
              <a:gd name="connsiteY6" fmla="*/ 697706 h 892813"/>
              <a:gd name="connsiteX7" fmla="*/ 345282 w 1035876"/>
              <a:gd name="connsiteY7" fmla="*/ 735806 h 892813"/>
              <a:gd name="connsiteX8" fmla="*/ 330994 w 1035876"/>
              <a:gd name="connsiteY8" fmla="*/ 771525 h 892813"/>
              <a:gd name="connsiteX9" fmla="*/ 330994 w 1035876"/>
              <a:gd name="connsiteY9" fmla="*/ 819150 h 892813"/>
              <a:gd name="connsiteX10" fmla="*/ 345282 w 1035876"/>
              <a:gd name="connsiteY10" fmla="*/ 862012 h 892813"/>
              <a:gd name="connsiteX11" fmla="*/ 392907 w 1035876"/>
              <a:gd name="connsiteY11" fmla="*/ 890587 h 892813"/>
              <a:gd name="connsiteX12" fmla="*/ 452438 w 1035876"/>
              <a:gd name="connsiteY12" fmla="*/ 885825 h 892813"/>
              <a:gd name="connsiteX13" fmla="*/ 502444 w 1035876"/>
              <a:gd name="connsiteY13" fmla="*/ 845343 h 892813"/>
              <a:gd name="connsiteX14" fmla="*/ 507207 w 1035876"/>
              <a:gd name="connsiteY14" fmla="*/ 790575 h 892813"/>
              <a:gd name="connsiteX15" fmla="*/ 495300 w 1035876"/>
              <a:gd name="connsiteY15" fmla="*/ 752475 h 892813"/>
              <a:gd name="connsiteX16" fmla="*/ 464344 w 1035876"/>
              <a:gd name="connsiteY16" fmla="*/ 709612 h 892813"/>
              <a:gd name="connsiteX17" fmla="*/ 414338 w 1035876"/>
              <a:gd name="connsiteY17" fmla="*/ 702468 h 892813"/>
              <a:gd name="connsiteX18" fmla="*/ 392907 w 1035876"/>
              <a:gd name="connsiteY18" fmla="*/ 704850 h 892813"/>
              <a:gd name="connsiteX19" fmla="*/ 369094 w 1035876"/>
              <a:gd name="connsiteY19" fmla="*/ 676275 h 892813"/>
              <a:gd name="connsiteX20" fmla="*/ 335757 w 1035876"/>
              <a:gd name="connsiteY20" fmla="*/ 633412 h 892813"/>
              <a:gd name="connsiteX21" fmla="*/ 304800 w 1035876"/>
              <a:gd name="connsiteY21" fmla="*/ 595312 h 892813"/>
              <a:gd name="connsiteX22" fmla="*/ 261938 w 1035876"/>
              <a:gd name="connsiteY22" fmla="*/ 533400 h 892813"/>
              <a:gd name="connsiteX23" fmla="*/ 228600 w 1035876"/>
              <a:gd name="connsiteY23" fmla="*/ 473868 h 892813"/>
              <a:gd name="connsiteX24" fmla="*/ 214313 w 1035876"/>
              <a:gd name="connsiteY24" fmla="*/ 435768 h 892813"/>
              <a:gd name="connsiteX25" fmla="*/ 235744 w 1035876"/>
              <a:gd name="connsiteY25" fmla="*/ 400050 h 892813"/>
              <a:gd name="connsiteX26" fmla="*/ 271463 w 1035876"/>
              <a:gd name="connsiteY26" fmla="*/ 378618 h 892813"/>
              <a:gd name="connsiteX27" fmla="*/ 328613 w 1035876"/>
              <a:gd name="connsiteY27" fmla="*/ 340518 h 892813"/>
              <a:gd name="connsiteX28" fmla="*/ 400050 w 1035876"/>
              <a:gd name="connsiteY28" fmla="*/ 333375 h 892813"/>
              <a:gd name="connsiteX29" fmla="*/ 488157 w 1035876"/>
              <a:gd name="connsiteY29" fmla="*/ 338137 h 892813"/>
              <a:gd name="connsiteX30" fmla="*/ 547688 w 1035876"/>
              <a:gd name="connsiteY30" fmla="*/ 354806 h 892813"/>
              <a:gd name="connsiteX31" fmla="*/ 609600 w 1035876"/>
              <a:gd name="connsiteY31" fmla="*/ 381000 h 892813"/>
              <a:gd name="connsiteX32" fmla="*/ 695325 w 1035876"/>
              <a:gd name="connsiteY32" fmla="*/ 423862 h 892813"/>
              <a:gd name="connsiteX33" fmla="*/ 762000 w 1035876"/>
              <a:gd name="connsiteY33" fmla="*/ 452437 h 892813"/>
              <a:gd name="connsiteX34" fmla="*/ 802482 w 1035876"/>
              <a:gd name="connsiteY34" fmla="*/ 454818 h 892813"/>
              <a:gd name="connsiteX35" fmla="*/ 845344 w 1035876"/>
              <a:gd name="connsiteY35" fmla="*/ 421481 h 892813"/>
              <a:gd name="connsiteX36" fmla="*/ 873919 w 1035876"/>
              <a:gd name="connsiteY36" fmla="*/ 373856 h 892813"/>
              <a:gd name="connsiteX37" fmla="*/ 900113 w 1035876"/>
              <a:gd name="connsiteY37" fmla="*/ 340518 h 892813"/>
              <a:gd name="connsiteX38" fmla="*/ 935832 w 1035876"/>
              <a:gd name="connsiteY38" fmla="*/ 323850 h 892813"/>
              <a:gd name="connsiteX39" fmla="*/ 966788 w 1035876"/>
              <a:gd name="connsiteY39" fmla="*/ 330993 h 892813"/>
              <a:gd name="connsiteX40" fmla="*/ 997744 w 1035876"/>
              <a:gd name="connsiteY40" fmla="*/ 333375 h 892813"/>
              <a:gd name="connsiteX41" fmla="*/ 1021557 w 1035876"/>
              <a:gd name="connsiteY41" fmla="*/ 302418 h 892813"/>
              <a:gd name="connsiteX42" fmla="*/ 1035844 w 1035876"/>
              <a:gd name="connsiteY42" fmla="*/ 257175 h 892813"/>
              <a:gd name="connsiteX43" fmla="*/ 1023938 w 1035876"/>
              <a:gd name="connsiteY43" fmla="*/ 221456 h 892813"/>
              <a:gd name="connsiteX44" fmla="*/ 981075 w 1035876"/>
              <a:gd name="connsiteY44" fmla="*/ 188118 h 892813"/>
              <a:gd name="connsiteX45" fmla="*/ 919163 w 1035876"/>
              <a:gd name="connsiteY45" fmla="*/ 171450 h 892813"/>
              <a:gd name="connsiteX46" fmla="*/ 866775 w 1035876"/>
              <a:gd name="connsiteY46" fmla="*/ 188118 h 892813"/>
              <a:gd name="connsiteX47" fmla="*/ 807244 w 1035876"/>
              <a:gd name="connsiteY47" fmla="*/ 230981 h 892813"/>
              <a:gd name="connsiteX48" fmla="*/ 747713 w 1035876"/>
              <a:gd name="connsiteY48" fmla="*/ 261937 h 892813"/>
              <a:gd name="connsiteX49" fmla="*/ 688182 w 1035876"/>
              <a:gd name="connsiteY49" fmla="*/ 269081 h 892813"/>
              <a:gd name="connsiteX50" fmla="*/ 628650 w 1035876"/>
              <a:gd name="connsiteY50" fmla="*/ 264318 h 892813"/>
              <a:gd name="connsiteX51" fmla="*/ 583407 w 1035876"/>
              <a:gd name="connsiteY51" fmla="*/ 226218 h 892813"/>
              <a:gd name="connsiteX52" fmla="*/ 545307 w 1035876"/>
              <a:gd name="connsiteY52" fmla="*/ 166687 h 892813"/>
              <a:gd name="connsiteX53" fmla="*/ 535782 w 1035876"/>
              <a:gd name="connsiteY53" fmla="*/ 104775 h 892813"/>
              <a:gd name="connsiteX54" fmla="*/ 545307 w 1035876"/>
              <a:gd name="connsiteY54" fmla="*/ 71437 h 892813"/>
              <a:gd name="connsiteX55" fmla="*/ 576263 w 1035876"/>
              <a:gd name="connsiteY55" fmla="*/ 50006 h 892813"/>
              <a:gd name="connsiteX56" fmla="*/ 635794 w 1035876"/>
              <a:gd name="connsiteY56" fmla="*/ 50006 h 892813"/>
              <a:gd name="connsiteX57" fmla="*/ 709613 w 1035876"/>
              <a:gd name="connsiteY57" fmla="*/ 47625 h 892813"/>
              <a:gd name="connsiteX58" fmla="*/ 783432 w 1035876"/>
              <a:gd name="connsiteY58" fmla="*/ 26193 h 892813"/>
              <a:gd name="connsiteX59" fmla="*/ 847725 w 1035876"/>
              <a:gd name="connsiteY59" fmla="*/ 0 h 892813"/>
              <a:gd name="connsiteX0" fmla="*/ 0 w 1035876"/>
              <a:gd name="connsiteY0" fmla="*/ 545306 h 892813"/>
              <a:gd name="connsiteX1" fmla="*/ 69057 w 1035876"/>
              <a:gd name="connsiteY1" fmla="*/ 483393 h 892813"/>
              <a:gd name="connsiteX2" fmla="*/ 130969 w 1035876"/>
              <a:gd name="connsiteY2" fmla="*/ 488156 h 892813"/>
              <a:gd name="connsiteX3" fmla="*/ 192882 w 1035876"/>
              <a:gd name="connsiteY3" fmla="*/ 514350 h 892813"/>
              <a:gd name="connsiteX4" fmla="*/ 233363 w 1035876"/>
              <a:gd name="connsiteY4" fmla="*/ 581025 h 892813"/>
              <a:gd name="connsiteX5" fmla="*/ 283369 w 1035876"/>
              <a:gd name="connsiteY5" fmla="*/ 642937 h 892813"/>
              <a:gd name="connsiteX6" fmla="*/ 330994 w 1035876"/>
              <a:gd name="connsiteY6" fmla="*/ 697706 h 892813"/>
              <a:gd name="connsiteX7" fmla="*/ 345282 w 1035876"/>
              <a:gd name="connsiteY7" fmla="*/ 735806 h 892813"/>
              <a:gd name="connsiteX8" fmla="*/ 330994 w 1035876"/>
              <a:gd name="connsiteY8" fmla="*/ 771525 h 892813"/>
              <a:gd name="connsiteX9" fmla="*/ 330994 w 1035876"/>
              <a:gd name="connsiteY9" fmla="*/ 819150 h 892813"/>
              <a:gd name="connsiteX10" fmla="*/ 345282 w 1035876"/>
              <a:gd name="connsiteY10" fmla="*/ 862012 h 892813"/>
              <a:gd name="connsiteX11" fmla="*/ 392907 w 1035876"/>
              <a:gd name="connsiteY11" fmla="*/ 890587 h 892813"/>
              <a:gd name="connsiteX12" fmla="*/ 452438 w 1035876"/>
              <a:gd name="connsiteY12" fmla="*/ 885825 h 892813"/>
              <a:gd name="connsiteX13" fmla="*/ 502444 w 1035876"/>
              <a:gd name="connsiteY13" fmla="*/ 845343 h 892813"/>
              <a:gd name="connsiteX14" fmla="*/ 507207 w 1035876"/>
              <a:gd name="connsiteY14" fmla="*/ 790575 h 892813"/>
              <a:gd name="connsiteX15" fmla="*/ 497682 w 1035876"/>
              <a:gd name="connsiteY15" fmla="*/ 752475 h 892813"/>
              <a:gd name="connsiteX16" fmla="*/ 464344 w 1035876"/>
              <a:gd name="connsiteY16" fmla="*/ 709612 h 892813"/>
              <a:gd name="connsiteX17" fmla="*/ 414338 w 1035876"/>
              <a:gd name="connsiteY17" fmla="*/ 702468 h 892813"/>
              <a:gd name="connsiteX18" fmla="*/ 392907 w 1035876"/>
              <a:gd name="connsiteY18" fmla="*/ 704850 h 892813"/>
              <a:gd name="connsiteX19" fmla="*/ 369094 w 1035876"/>
              <a:gd name="connsiteY19" fmla="*/ 676275 h 892813"/>
              <a:gd name="connsiteX20" fmla="*/ 335757 w 1035876"/>
              <a:gd name="connsiteY20" fmla="*/ 633412 h 892813"/>
              <a:gd name="connsiteX21" fmla="*/ 304800 w 1035876"/>
              <a:gd name="connsiteY21" fmla="*/ 595312 h 892813"/>
              <a:gd name="connsiteX22" fmla="*/ 261938 w 1035876"/>
              <a:gd name="connsiteY22" fmla="*/ 533400 h 892813"/>
              <a:gd name="connsiteX23" fmla="*/ 228600 w 1035876"/>
              <a:gd name="connsiteY23" fmla="*/ 473868 h 892813"/>
              <a:gd name="connsiteX24" fmla="*/ 214313 w 1035876"/>
              <a:gd name="connsiteY24" fmla="*/ 435768 h 892813"/>
              <a:gd name="connsiteX25" fmla="*/ 235744 w 1035876"/>
              <a:gd name="connsiteY25" fmla="*/ 400050 h 892813"/>
              <a:gd name="connsiteX26" fmla="*/ 271463 w 1035876"/>
              <a:gd name="connsiteY26" fmla="*/ 378618 h 892813"/>
              <a:gd name="connsiteX27" fmla="*/ 328613 w 1035876"/>
              <a:gd name="connsiteY27" fmla="*/ 340518 h 892813"/>
              <a:gd name="connsiteX28" fmla="*/ 400050 w 1035876"/>
              <a:gd name="connsiteY28" fmla="*/ 333375 h 892813"/>
              <a:gd name="connsiteX29" fmla="*/ 488157 w 1035876"/>
              <a:gd name="connsiteY29" fmla="*/ 338137 h 892813"/>
              <a:gd name="connsiteX30" fmla="*/ 547688 w 1035876"/>
              <a:gd name="connsiteY30" fmla="*/ 354806 h 892813"/>
              <a:gd name="connsiteX31" fmla="*/ 609600 w 1035876"/>
              <a:gd name="connsiteY31" fmla="*/ 381000 h 892813"/>
              <a:gd name="connsiteX32" fmla="*/ 695325 w 1035876"/>
              <a:gd name="connsiteY32" fmla="*/ 423862 h 892813"/>
              <a:gd name="connsiteX33" fmla="*/ 762000 w 1035876"/>
              <a:gd name="connsiteY33" fmla="*/ 452437 h 892813"/>
              <a:gd name="connsiteX34" fmla="*/ 802482 w 1035876"/>
              <a:gd name="connsiteY34" fmla="*/ 454818 h 892813"/>
              <a:gd name="connsiteX35" fmla="*/ 845344 w 1035876"/>
              <a:gd name="connsiteY35" fmla="*/ 421481 h 892813"/>
              <a:gd name="connsiteX36" fmla="*/ 873919 w 1035876"/>
              <a:gd name="connsiteY36" fmla="*/ 373856 h 892813"/>
              <a:gd name="connsiteX37" fmla="*/ 900113 w 1035876"/>
              <a:gd name="connsiteY37" fmla="*/ 340518 h 892813"/>
              <a:gd name="connsiteX38" fmla="*/ 935832 w 1035876"/>
              <a:gd name="connsiteY38" fmla="*/ 323850 h 892813"/>
              <a:gd name="connsiteX39" fmla="*/ 966788 w 1035876"/>
              <a:gd name="connsiteY39" fmla="*/ 330993 h 892813"/>
              <a:gd name="connsiteX40" fmla="*/ 997744 w 1035876"/>
              <a:gd name="connsiteY40" fmla="*/ 333375 h 892813"/>
              <a:gd name="connsiteX41" fmla="*/ 1021557 w 1035876"/>
              <a:gd name="connsiteY41" fmla="*/ 302418 h 892813"/>
              <a:gd name="connsiteX42" fmla="*/ 1035844 w 1035876"/>
              <a:gd name="connsiteY42" fmla="*/ 257175 h 892813"/>
              <a:gd name="connsiteX43" fmla="*/ 1023938 w 1035876"/>
              <a:gd name="connsiteY43" fmla="*/ 221456 h 892813"/>
              <a:gd name="connsiteX44" fmla="*/ 981075 w 1035876"/>
              <a:gd name="connsiteY44" fmla="*/ 188118 h 892813"/>
              <a:gd name="connsiteX45" fmla="*/ 919163 w 1035876"/>
              <a:gd name="connsiteY45" fmla="*/ 171450 h 892813"/>
              <a:gd name="connsiteX46" fmla="*/ 866775 w 1035876"/>
              <a:gd name="connsiteY46" fmla="*/ 188118 h 892813"/>
              <a:gd name="connsiteX47" fmla="*/ 807244 w 1035876"/>
              <a:gd name="connsiteY47" fmla="*/ 230981 h 892813"/>
              <a:gd name="connsiteX48" fmla="*/ 747713 w 1035876"/>
              <a:gd name="connsiteY48" fmla="*/ 261937 h 892813"/>
              <a:gd name="connsiteX49" fmla="*/ 688182 w 1035876"/>
              <a:gd name="connsiteY49" fmla="*/ 269081 h 892813"/>
              <a:gd name="connsiteX50" fmla="*/ 628650 w 1035876"/>
              <a:gd name="connsiteY50" fmla="*/ 264318 h 892813"/>
              <a:gd name="connsiteX51" fmla="*/ 583407 w 1035876"/>
              <a:gd name="connsiteY51" fmla="*/ 226218 h 892813"/>
              <a:gd name="connsiteX52" fmla="*/ 545307 w 1035876"/>
              <a:gd name="connsiteY52" fmla="*/ 166687 h 892813"/>
              <a:gd name="connsiteX53" fmla="*/ 535782 w 1035876"/>
              <a:gd name="connsiteY53" fmla="*/ 104775 h 892813"/>
              <a:gd name="connsiteX54" fmla="*/ 545307 w 1035876"/>
              <a:gd name="connsiteY54" fmla="*/ 71437 h 892813"/>
              <a:gd name="connsiteX55" fmla="*/ 576263 w 1035876"/>
              <a:gd name="connsiteY55" fmla="*/ 50006 h 892813"/>
              <a:gd name="connsiteX56" fmla="*/ 635794 w 1035876"/>
              <a:gd name="connsiteY56" fmla="*/ 50006 h 892813"/>
              <a:gd name="connsiteX57" fmla="*/ 709613 w 1035876"/>
              <a:gd name="connsiteY57" fmla="*/ 47625 h 892813"/>
              <a:gd name="connsiteX58" fmla="*/ 783432 w 1035876"/>
              <a:gd name="connsiteY58" fmla="*/ 26193 h 892813"/>
              <a:gd name="connsiteX59" fmla="*/ 847725 w 1035876"/>
              <a:gd name="connsiteY59" fmla="*/ 0 h 892813"/>
              <a:gd name="connsiteX0" fmla="*/ 0 w 1035876"/>
              <a:gd name="connsiteY0" fmla="*/ 545306 h 892813"/>
              <a:gd name="connsiteX1" fmla="*/ 69057 w 1035876"/>
              <a:gd name="connsiteY1" fmla="*/ 483393 h 892813"/>
              <a:gd name="connsiteX2" fmla="*/ 130969 w 1035876"/>
              <a:gd name="connsiteY2" fmla="*/ 488156 h 892813"/>
              <a:gd name="connsiteX3" fmla="*/ 192882 w 1035876"/>
              <a:gd name="connsiteY3" fmla="*/ 514350 h 892813"/>
              <a:gd name="connsiteX4" fmla="*/ 233363 w 1035876"/>
              <a:gd name="connsiteY4" fmla="*/ 581025 h 892813"/>
              <a:gd name="connsiteX5" fmla="*/ 283369 w 1035876"/>
              <a:gd name="connsiteY5" fmla="*/ 642937 h 892813"/>
              <a:gd name="connsiteX6" fmla="*/ 330994 w 1035876"/>
              <a:gd name="connsiteY6" fmla="*/ 697706 h 892813"/>
              <a:gd name="connsiteX7" fmla="*/ 345282 w 1035876"/>
              <a:gd name="connsiteY7" fmla="*/ 735806 h 892813"/>
              <a:gd name="connsiteX8" fmla="*/ 330994 w 1035876"/>
              <a:gd name="connsiteY8" fmla="*/ 771525 h 892813"/>
              <a:gd name="connsiteX9" fmla="*/ 330994 w 1035876"/>
              <a:gd name="connsiteY9" fmla="*/ 819150 h 892813"/>
              <a:gd name="connsiteX10" fmla="*/ 345282 w 1035876"/>
              <a:gd name="connsiteY10" fmla="*/ 862012 h 892813"/>
              <a:gd name="connsiteX11" fmla="*/ 392907 w 1035876"/>
              <a:gd name="connsiteY11" fmla="*/ 890587 h 892813"/>
              <a:gd name="connsiteX12" fmla="*/ 452438 w 1035876"/>
              <a:gd name="connsiteY12" fmla="*/ 885825 h 892813"/>
              <a:gd name="connsiteX13" fmla="*/ 502444 w 1035876"/>
              <a:gd name="connsiteY13" fmla="*/ 845343 h 892813"/>
              <a:gd name="connsiteX14" fmla="*/ 514351 w 1035876"/>
              <a:gd name="connsiteY14" fmla="*/ 797719 h 892813"/>
              <a:gd name="connsiteX15" fmla="*/ 497682 w 1035876"/>
              <a:gd name="connsiteY15" fmla="*/ 752475 h 892813"/>
              <a:gd name="connsiteX16" fmla="*/ 464344 w 1035876"/>
              <a:gd name="connsiteY16" fmla="*/ 709612 h 892813"/>
              <a:gd name="connsiteX17" fmla="*/ 414338 w 1035876"/>
              <a:gd name="connsiteY17" fmla="*/ 702468 h 892813"/>
              <a:gd name="connsiteX18" fmla="*/ 392907 w 1035876"/>
              <a:gd name="connsiteY18" fmla="*/ 704850 h 892813"/>
              <a:gd name="connsiteX19" fmla="*/ 369094 w 1035876"/>
              <a:gd name="connsiteY19" fmla="*/ 676275 h 892813"/>
              <a:gd name="connsiteX20" fmla="*/ 335757 w 1035876"/>
              <a:gd name="connsiteY20" fmla="*/ 633412 h 892813"/>
              <a:gd name="connsiteX21" fmla="*/ 304800 w 1035876"/>
              <a:gd name="connsiteY21" fmla="*/ 595312 h 892813"/>
              <a:gd name="connsiteX22" fmla="*/ 261938 w 1035876"/>
              <a:gd name="connsiteY22" fmla="*/ 533400 h 892813"/>
              <a:gd name="connsiteX23" fmla="*/ 228600 w 1035876"/>
              <a:gd name="connsiteY23" fmla="*/ 473868 h 892813"/>
              <a:gd name="connsiteX24" fmla="*/ 214313 w 1035876"/>
              <a:gd name="connsiteY24" fmla="*/ 435768 h 892813"/>
              <a:gd name="connsiteX25" fmla="*/ 235744 w 1035876"/>
              <a:gd name="connsiteY25" fmla="*/ 400050 h 892813"/>
              <a:gd name="connsiteX26" fmla="*/ 271463 w 1035876"/>
              <a:gd name="connsiteY26" fmla="*/ 378618 h 892813"/>
              <a:gd name="connsiteX27" fmla="*/ 328613 w 1035876"/>
              <a:gd name="connsiteY27" fmla="*/ 340518 h 892813"/>
              <a:gd name="connsiteX28" fmla="*/ 400050 w 1035876"/>
              <a:gd name="connsiteY28" fmla="*/ 333375 h 892813"/>
              <a:gd name="connsiteX29" fmla="*/ 488157 w 1035876"/>
              <a:gd name="connsiteY29" fmla="*/ 338137 h 892813"/>
              <a:gd name="connsiteX30" fmla="*/ 547688 w 1035876"/>
              <a:gd name="connsiteY30" fmla="*/ 354806 h 892813"/>
              <a:gd name="connsiteX31" fmla="*/ 609600 w 1035876"/>
              <a:gd name="connsiteY31" fmla="*/ 381000 h 892813"/>
              <a:gd name="connsiteX32" fmla="*/ 695325 w 1035876"/>
              <a:gd name="connsiteY32" fmla="*/ 423862 h 892813"/>
              <a:gd name="connsiteX33" fmla="*/ 762000 w 1035876"/>
              <a:gd name="connsiteY33" fmla="*/ 452437 h 892813"/>
              <a:gd name="connsiteX34" fmla="*/ 802482 w 1035876"/>
              <a:gd name="connsiteY34" fmla="*/ 454818 h 892813"/>
              <a:gd name="connsiteX35" fmla="*/ 845344 w 1035876"/>
              <a:gd name="connsiteY35" fmla="*/ 421481 h 892813"/>
              <a:gd name="connsiteX36" fmla="*/ 873919 w 1035876"/>
              <a:gd name="connsiteY36" fmla="*/ 373856 h 892813"/>
              <a:gd name="connsiteX37" fmla="*/ 900113 w 1035876"/>
              <a:gd name="connsiteY37" fmla="*/ 340518 h 892813"/>
              <a:gd name="connsiteX38" fmla="*/ 935832 w 1035876"/>
              <a:gd name="connsiteY38" fmla="*/ 323850 h 892813"/>
              <a:gd name="connsiteX39" fmla="*/ 966788 w 1035876"/>
              <a:gd name="connsiteY39" fmla="*/ 330993 h 892813"/>
              <a:gd name="connsiteX40" fmla="*/ 997744 w 1035876"/>
              <a:gd name="connsiteY40" fmla="*/ 333375 h 892813"/>
              <a:gd name="connsiteX41" fmla="*/ 1021557 w 1035876"/>
              <a:gd name="connsiteY41" fmla="*/ 302418 h 892813"/>
              <a:gd name="connsiteX42" fmla="*/ 1035844 w 1035876"/>
              <a:gd name="connsiteY42" fmla="*/ 257175 h 892813"/>
              <a:gd name="connsiteX43" fmla="*/ 1023938 w 1035876"/>
              <a:gd name="connsiteY43" fmla="*/ 221456 h 892813"/>
              <a:gd name="connsiteX44" fmla="*/ 981075 w 1035876"/>
              <a:gd name="connsiteY44" fmla="*/ 188118 h 892813"/>
              <a:gd name="connsiteX45" fmla="*/ 919163 w 1035876"/>
              <a:gd name="connsiteY45" fmla="*/ 171450 h 892813"/>
              <a:gd name="connsiteX46" fmla="*/ 866775 w 1035876"/>
              <a:gd name="connsiteY46" fmla="*/ 188118 h 892813"/>
              <a:gd name="connsiteX47" fmla="*/ 807244 w 1035876"/>
              <a:gd name="connsiteY47" fmla="*/ 230981 h 892813"/>
              <a:gd name="connsiteX48" fmla="*/ 747713 w 1035876"/>
              <a:gd name="connsiteY48" fmla="*/ 261937 h 892813"/>
              <a:gd name="connsiteX49" fmla="*/ 688182 w 1035876"/>
              <a:gd name="connsiteY49" fmla="*/ 269081 h 892813"/>
              <a:gd name="connsiteX50" fmla="*/ 628650 w 1035876"/>
              <a:gd name="connsiteY50" fmla="*/ 264318 h 892813"/>
              <a:gd name="connsiteX51" fmla="*/ 583407 w 1035876"/>
              <a:gd name="connsiteY51" fmla="*/ 226218 h 892813"/>
              <a:gd name="connsiteX52" fmla="*/ 545307 w 1035876"/>
              <a:gd name="connsiteY52" fmla="*/ 166687 h 892813"/>
              <a:gd name="connsiteX53" fmla="*/ 535782 w 1035876"/>
              <a:gd name="connsiteY53" fmla="*/ 104775 h 892813"/>
              <a:gd name="connsiteX54" fmla="*/ 545307 w 1035876"/>
              <a:gd name="connsiteY54" fmla="*/ 71437 h 892813"/>
              <a:gd name="connsiteX55" fmla="*/ 576263 w 1035876"/>
              <a:gd name="connsiteY55" fmla="*/ 50006 h 892813"/>
              <a:gd name="connsiteX56" fmla="*/ 635794 w 1035876"/>
              <a:gd name="connsiteY56" fmla="*/ 50006 h 892813"/>
              <a:gd name="connsiteX57" fmla="*/ 709613 w 1035876"/>
              <a:gd name="connsiteY57" fmla="*/ 47625 h 892813"/>
              <a:gd name="connsiteX58" fmla="*/ 783432 w 1035876"/>
              <a:gd name="connsiteY58" fmla="*/ 26193 h 892813"/>
              <a:gd name="connsiteX59" fmla="*/ 847725 w 1035876"/>
              <a:gd name="connsiteY59" fmla="*/ 0 h 892813"/>
              <a:gd name="connsiteX0" fmla="*/ 0 w 1035876"/>
              <a:gd name="connsiteY0" fmla="*/ 545306 h 892813"/>
              <a:gd name="connsiteX1" fmla="*/ 69057 w 1035876"/>
              <a:gd name="connsiteY1" fmla="*/ 483393 h 892813"/>
              <a:gd name="connsiteX2" fmla="*/ 130969 w 1035876"/>
              <a:gd name="connsiteY2" fmla="*/ 488156 h 892813"/>
              <a:gd name="connsiteX3" fmla="*/ 192882 w 1035876"/>
              <a:gd name="connsiteY3" fmla="*/ 514350 h 892813"/>
              <a:gd name="connsiteX4" fmla="*/ 233363 w 1035876"/>
              <a:gd name="connsiteY4" fmla="*/ 581025 h 892813"/>
              <a:gd name="connsiteX5" fmla="*/ 283369 w 1035876"/>
              <a:gd name="connsiteY5" fmla="*/ 642937 h 892813"/>
              <a:gd name="connsiteX6" fmla="*/ 330994 w 1035876"/>
              <a:gd name="connsiteY6" fmla="*/ 697706 h 892813"/>
              <a:gd name="connsiteX7" fmla="*/ 345282 w 1035876"/>
              <a:gd name="connsiteY7" fmla="*/ 735806 h 892813"/>
              <a:gd name="connsiteX8" fmla="*/ 330994 w 1035876"/>
              <a:gd name="connsiteY8" fmla="*/ 771525 h 892813"/>
              <a:gd name="connsiteX9" fmla="*/ 330994 w 1035876"/>
              <a:gd name="connsiteY9" fmla="*/ 819150 h 892813"/>
              <a:gd name="connsiteX10" fmla="*/ 345282 w 1035876"/>
              <a:gd name="connsiteY10" fmla="*/ 862012 h 892813"/>
              <a:gd name="connsiteX11" fmla="*/ 392907 w 1035876"/>
              <a:gd name="connsiteY11" fmla="*/ 890587 h 892813"/>
              <a:gd name="connsiteX12" fmla="*/ 452438 w 1035876"/>
              <a:gd name="connsiteY12" fmla="*/ 885825 h 892813"/>
              <a:gd name="connsiteX13" fmla="*/ 502444 w 1035876"/>
              <a:gd name="connsiteY13" fmla="*/ 845343 h 892813"/>
              <a:gd name="connsiteX14" fmla="*/ 514351 w 1035876"/>
              <a:gd name="connsiteY14" fmla="*/ 797719 h 892813"/>
              <a:gd name="connsiteX15" fmla="*/ 504826 w 1035876"/>
              <a:gd name="connsiteY15" fmla="*/ 742950 h 892813"/>
              <a:gd name="connsiteX16" fmla="*/ 464344 w 1035876"/>
              <a:gd name="connsiteY16" fmla="*/ 709612 h 892813"/>
              <a:gd name="connsiteX17" fmla="*/ 414338 w 1035876"/>
              <a:gd name="connsiteY17" fmla="*/ 702468 h 892813"/>
              <a:gd name="connsiteX18" fmla="*/ 392907 w 1035876"/>
              <a:gd name="connsiteY18" fmla="*/ 704850 h 892813"/>
              <a:gd name="connsiteX19" fmla="*/ 369094 w 1035876"/>
              <a:gd name="connsiteY19" fmla="*/ 676275 h 892813"/>
              <a:gd name="connsiteX20" fmla="*/ 335757 w 1035876"/>
              <a:gd name="connsiteY20" fmla="*/ 633412 h 892813"/>
              <a:gd name="connsiteX21" fmla="*/ 304800 w 1035876"/>
              <a:gd name="connsiteY21" fmla="*/ 595312 h 892813"/>
              <a:gd name="connsiteX22" fmla="*/ 261938 w 1035876"/>
              <a:gd name="connsiteY22" fmla="*/ 533400 h 892813"/>
              <a:gd name="connsiteX23" fmla="*/ 228600 w 1035876"/>
              <a:gd name="connsiteY23" fmla="*/ 473868 h 892813"/>
              <a:gd name="connsiteX24" fmla="*/ 214313 w 1035876"/>
              <a:gd name="connsiteY24" fmla="*/ 435768 h 892813"/>
              <a:gd name="connsiteX25" fmla="*/ 235744 w 1035876"/>
              <a:gd name="connsiteY25" fmla="*/ 400050 h 892813"/>
              <a:gd name="connsiteX26" fmla="*/ 271463 w 1035876"/>
              <a:gd name="connsiteY26" fmla="*/ 378618 h 892813"/>
              <a:gd name="connsiteX27" fmla="*/ 328613 w 1035876"/>
              <a:gd name="connsiteY27" fmla="*/ 340518 h 892813"/>
              <a:gd name="connsiteX28" fmla="*/ 400050 w 1035876"/>
              <a:gd name="connsiteY28" fmla="*/ 333375 h 892813"/>
              <a:gd name="connsiteX29" fmla="*/ 488157 w 1035876"/>
              <a:gd name="connsiteY29" fmla="*/ 338137 h 892813"/>
              <a:gd name="connsiteX30" fmla="*/ 547688 w 1035876"/>
              <a:gd name="connsiteY30" fmla="*/ 354806 h 892813"/>
              <a:gd name="connsiteX31" fmla="*/ 609600 w 1035876"/>
              <a:gd name="connsiteY31" fmla="*/ 381000 h 892813"/>
              <a:gd name="connsiteX32" fmla="*/ 695325 w 1035876"/>
              <a:gd name="connsiteY32" fmla="*/ 423862 h 892813"/>
              <a:gd name="connsiteX33" fmla="*/ 762000 w 1035876"/>
              <a:gd name="connsiteY33" fmla="*/ 452437 h 892813"/>
              <a:gd name="connsiteX34" fmla="*/ 802482 w 1035876"/>
              <a:gd name="connsiteY34" fmla="*/ 454818 h 892813"/>
              <a:gd name="connsiteX35" fmla="*/ 845344 w 1035876"/>
              <a:gd name="connsiteY35" fmla="*/ 421481 h 892813"/>
              <a:gd name="connsiteX36" fmla="*/ 873919 w 1035876"/>
              <a:gd name="connsiteY36" fmla="*/ 373856 h 892813"/>
              <a:gd name="connsiteX37" fmla="*/ 900113 w 1035876"/>
              <a:gd name="connsiteY37" fmla="*/ 340518 h 892813"/>
              <a:gd name="connsiteX38" fmla="*/ 935832 w 1035876"/>
              <a:gd name="connsiteY38" fmla="*/ 323850 h 892813"/>
              <a:gd name="connsiteX39" fmla="*/ 966788 w 1035876"/>
              <a:gd name="connsiteY39" fmla="*/ 330993 h 892813"/>
              <a:gd name="connsiteX40" fmla="*/ 997744 w 1035876"/>
              <a:gd name="connsiteY40" fmla="*/ 333375 h 892813"/>
              <a:gd name="connsiteX41" fmla="*/ 1021557 w 1035876"/>
              <a:gd name="connsiteY41" fmla="*/ 302418 h 892813"/>
              <a:gd name="connsiteX42" fmla="*/ 1035844 w 1035876"/>
              <a:gd name="connsiteY42" fmla="*/ 257175 h 892813"/>
              <a:gd name="connsiteX43" fmla="*/ 1023938 w 1035876"/>
              <a:gd name="connsiteY43" fmla="*/ 221456 h 892813"/>
              <a:gd name="connsiteX44" fmla="*/ 981075 w 1035876"/>
              <a:gd name="connsiteY44" fmla="*/ 188118 h 892813"/>
              <a:gd name="connsiteX45" fmla="*/ 919163 w 1035876"/>
              <a:gd name="connsiteY45" fmla="*/ 171450 h 892813"/>
              <a:gd name="connsiteX46" fmla="*/ 866775 w 1035876"/>
              <a:gd name="connsiteY46" fmla="*/ 188118 h 892813"/>
              <a:gd name="connsiteX47" fmla="*/ 807244 w 1035876"/>
              <a:gd name="connsiteY47" fmla="*/ 230981 h 892813"/>
              <a:gd name="connsiteX48" fmla="*/ 747713 w 1035876"/>
              <a:gd name="connsiteY48" fmla="*/ 261937 h 892813"/>
              <a:gd name="connsiteX49" fmla="*/ 688182 w 1035876"/>
              <a:gd name="connsiteY49" fmla="*/ 269081 h 892813"/>
              <a:gd name="connsiteX50" fmla="*/ 628650 w 1035876"/>
              <a:gd name="connsiteY50" fmla="*/ 264318 h 892813"/>
              <a:gd name="connsiteX51" fmla="*/ 583407 w 1035876"/>
              <a:gd name="connsiteY51" fmla="*/ 226218 h 892813"/>
              <a:gd name="connsiteX52" fmla="*/ 545307 w 1035876"/>
              <a:gd name="connsiteY52" fmla="*/ 166687 h 892813"/>
              <a:gd name="connsiteX53" fmla="*/ 535782 w 1035876"/>
              <a:gd name="connsiteY53" fmla="*/ 104775 h 892813"/>
              <a:gd name="connsiteX54" fmla="*/ 545307 w 1035876"/>
              <a:gd name="connsiteY54" fmla="*/ 71437 h 892813"/>
              <a:gd name="connsiteX55" fmla="*/ 576263 w 1035876"/>
              <a:gd name="connsiteY55" fmla="*/ 50006 h 892813"/>
              <a:gd name="connsiteX56" fmla="*/ 635794 w 1035876"/>
              <a:gd name="connsiteY56" fmla="*/ 50006 h 892813"/>
              <a:gd name="connsiteX57" fmla="*/ 709613 w 1035876"/>
              <a:gd name="connsiteY57" fmla="*/ 47625 h 892813"/>
              <a:gd name="connsiteX58" fmla="*/ 783432 w 1035876"/>
              <a:gd name="connsiteY58" fmla="*/ 26193 h 892813"/>
              <a:gd name="connsiteX59" fmla="*/ 847725 w 1035876"/>
              <a:gd name="connsiteY59" fmla="*/ 0 h 892813"/>
              <a:gd name="connsiteX0" fmla="*/ 0 w 1035876"/>
              <a:gd name="connsiteY0" fmla="*/ 545306 h 892813"/>
              <a:gd name="connsiteX1" fmla="*/ 69057 w 1035876"/>
              <a:gd name="connsiteY1" fmla="*/ 483393 h 892813"/>
              <a:gd name="connsiteX2" fmla="*/ 130969 w 1035876"/>
              <a:gd name="connsiteY2" fmla="*/ 488156 h 892813"/>
              <a:gd name="connsiteX3" fmla="*/ 192882 w 1035876"/>
              <a:gd name="connsiteY3" fmla="*/ 514350 h 892813"/>
              <a:gd name="connsiteX4" fmla="*/ 238125 w 1035876"/>
              <a:gd name="connsiteY4" fmla="*/ 578644 h 892813"/>
              <a:gd name="connsiteX5" fmla="*/ 283369 w 1035876"/>
              <a:gd name="connsiteY5" fmla="*/ 642937 h 892813"/>
              <a:gd name="connsiteX6" fmla="*/ 330994 w 1035876"/>
              <a:gd name="connsiteY6" fmla="*/ 697706 h 892813"/>
              <a:gd name="connsiteX7" fmla="*/ 345282 w 1035876"/>
              <a:gd name="connsiteY7" fmla="*/ 735806 h 892813"/>
              <a:gd name="connsiteX8" fmla="*/ 330994 w 1035876"/>
              <a:gd name="connsiteY8" fmla="*/ 771525 h 892813"/>
              <a:gd name="connsiteX9" fmla="*/ 330994 w 1035876"/>
              <a:gd name="connsiteY9" fmla="*/ 819150 h 892813"/>
              <a:gd name="connsiteX10" fmla="*/ 345282 w 1035876"/>
              <a:gd name="connsiteY10" fmla="*/ 862012 h 892813"/>
              <a:gd name="connsiteX11" fmla="*/ 392907 w 1035876"/>
              <a:gd name="connsiteY11" fmla="*/ 890587 h 892813"/>
              <a:gd name="connsiteX12" fmla="*/ 452438 w 1035876"/>
              <a:gd name="connsiteY12" fmla="*/ 885825 h 892813"/>
              <a:gd name="connsiteX13" fmla="*/ 502444 w 1035876"/>
              <a:gd name="connsiteY13" fmla="*/ 845343 h 892813"/>
              <a:gd name="connsiteX14" fmla="*/ 514351 w 1035876"/>
              <a:gd name="connsiteY14" fmla="*/ 797719 h 892813"/>
              <a:gd name="connsiteX15" fmla="*/ 504826 w 1035876"/>
              <a:gd name="connsiteY15" fmla="*/ 742950 h 892813"/>
              <a:gd name="connsiteX16" fmla="*/ 464344 w 1035876"/>
              <a:gd name="connsiteY16" fmla="*/ 709612 h 892813"/>
              <a:gd name="connsiteX17" fmla="*/ 414338 w 1035876"/>
              <a:gd name="connsiteY17" fmla="*/ 702468 h 892813"/>
              <a:gd name="connsiteX18" fmla="*/ 392907 w 1035876"/>
              <a:gd name="connsiteY18" fmla="*/ 704850 h 892813"/>
              <a:gd name="connsiteX19" fmla="*/ 369094 w 1035876"/>
              <a:gd name="connsiteY19" fmla="*/ 676275 h 892813"/>
              <a:gd name="connsiteX20" fmla="*/ 335757 w 1035876"/>
              <a:gd name="connsiteY20" fmla="*/ 633412 h 892813"/>
              <a:gd name="connsiteX21" fmla="*/ 304800 w 1035876"/>
              <a:gd name="connsiteY21" fmla="*/ 595312 h 892813"/>
              <a:gd name="connsiteX22" fmla="*/ 261938 w 1035876"/>
              <a:gd name="connsiteY22" fmla="*/ 533400 h 892813"/>
              <a:gd name="connsiteX23" fmla="*/ 228600 w 1035876"/>
              <a:gd name="connsiteY23" fmla="*/ 473868 h 892813"/>
              <a:gd name="connsiteX24" fmla="*/ 214313 w 1035876"/>
              <a:gd name="connsiteY24" fmla="*/ 435768 h 892813"/>
              <a:gd name="connsiteX25" fmla="*/ 235744 w 1035876"/>
              <a:gd name="connsiteY25" fmla="*/ 400050 h 892813"/>
              <a:gd name="connsiteX26" fmla="*/ 271463 w 1035876"/>
              <a:gd name="connsiteY26" fmla="*/ 378618 h 892813"/>
              <a:gd name="connsiteX27" fmla="*/ 328613 w 1035876"/>
              <a:gd name="connsiteY27" fmla="*/ 340518 h 892813"/>
              <a:gd name="connsiteX28" fmla="*/ 400050 w 1035876"/>
              <a:gd name="connsiteY28" fmla="*/ 333375 h 892813"/>
              <a:gd name="connsiteX29" fmla="*/ 488157 w 1035876"/>
              <a:gd name="connsiteY29" fmla="*/ 338137 h 892813"/>
              <a:gd name="connsiteX30" fmla="*/ 547688 w 1035876"/>
              <a:gd name="connsiteY30" fmla="*/ 354806 h 892813"/>
              <a:gd name="connsiteX31" fmla="*/ 609600 w 1035876"/>
              <a:gd name="connsiteY31" fmla="*/ 381000 h 892813"/>
              <a:gd name="connsiteX32" fmla="*/ 695325 w 1035876"/>
              <a:gd name="connsiteY32" fmla="*/ 423862 h 892813"/>
              <a:gd name="connsiteX33" fmla="*/ 762000 w 1035876"/>
              <a:gd name="connsiteY33" fmla="*/ 452437 h 892813"/>
              <a:gd name="connsiteX34" fmla="*/ 802482 w 1035876"/>
              <a:gd name="connsiteY34" fmla="*/ 454818 h 892813"/>
              <a:gd name="connsiteX35" fmla="*/ 845344 w 1035876"/>
              <a:gd name="connsiteY35" fmla="*/ 421481 h 892813"/>
              <a:gd name="connsiteX36" fmla="*/ 873919 w 1035876"/>
              <a:gd name="connsiteY36" fmla="*/ 373856 h 892813"/>
              <a:gd name="connsiteX37" fmla="*/ 900113 w 1035876"/>
              <a:gd name="connsiteY37" fmla="*/ 340518 h 892813"/>
              <a:gd name="connsiteX38" fmla="*/ 935832 w 1035876"/>
              <a:gd name="connsiteY38" fmla="*/ 323850 h 892813"/>
              <a:gd name="connsiteX39" fmla="*/ 966788 w 1035876"/>
              <a:gd name="connsiteY39" fmla="*/ 330993 h 892813"/>
              <a:gd name="connsiteX40" fmla="*/ 997744 w 1035876"/>
              <a:gd name="connsiteY40" fmla="*/ 333375 h 892813"/>
              <a:gd name="connsiteX41" fmla="*/ 1021557 w 1035876"/>
              <a:gd name="connsiteY41" fmla="*/ 302418 h 892813"/>
              <a:gd name="connsiteX42" fmla="*/ 1035844 w 1035876"/>
              <a:gd name="connsiteY42" fmla="*/ 257175 h 892813"/>
              <a:gd name="connsiteX43" fmla="*/ 1023938 w 1035876"/>
              <a:gd name="connsiteY43" fmla="*/ 221456 h 892813"/>
              <a:gd name="connsiteX44" fmla="*/ 981075 w 1035876"/>
              <a:gd name="connsiteY44" fmla="*/ 188118 h 892813"/>
              <a:gd name="connsiteX45" fmla="*/ 919163 w 1035876"/>
              <a:gd name="connsiteY45" fmla="*/ 171450 h 892813"/>
              <a:gd name="connsiteX46" fmla="*/ 866775 w 1035876"/>
              <a:gd name="connsiteY46" fmla="*/ 188118 h 892813"/>
              <a:gd name="connsiteX47" fmla="*/ 807244 w 1035876"/>
              <a:gd name="connsiteY47" fmla="*/ 230981 h 892813"/>
              <a:gd name="connsiteX48" fmla="*/ 747713 w 1035876"/>
              <a:gd name="connsiteY48" fmla="*/ 261937 h 892813"/>
              <a:gd name="connsiteX49" fmla="*/ 688182 w 1035876"/>
              <a:gd name="connsiteY49" fmla="*/ 269081 h 892813"/>
              <a:gd name="connsiteX50" fmla="*/ 628650 w 1035876"/>
              <a:gd name="connsiteY50" fmla="*/ 264318 h 892813"/>
              <a:gd name="connsiteX51" fmla="*/ 583407 w 1035876"/>
              <a:gd name="connsiteY51" fmla="*/ 226218 h 892813"/>
              <a:gd name="connsiteX52" fmla="*/ 545307 w 1035876"/>
              <a:gd name="connsiteY52" fmla="*/ 166687 h 892813"/>
              <a:gd name="connsiteX53" fmla="*/ 535782 w 1035876"/>
              <a:gd name="connsiteY53" fmla="*/ 104775 h 892813"/>
              <a:gd name="connsiteX54" fmla="*/ 545307 w 1035876"/>
              <a:gd name="connsiteY54" fmla="*/ 71437 h 892813"/>
              <a:gd name="connsiteX55" fmla="*/ 576263 w 1035876"/>
              <a:gd name="connsiteY55" fmla="*/ 50006 h 892813"/>
              <a:gd name="connsiteX56" fmla="*/ 635794 w 1035876"/>
              <a:gd name="connsiteY56" fmla="*/ 50006 h 892813"/>
              <a:gd name="connsiteX57" fmla="*/ 709613 w 1035876"/>
              <a:gd name="connsiteY57" fmla="*/ 47625 h 892813"/>
              <a:gd name="connsiteX58" fmla="*/ 783432 w 1035876"/>
              <a:gd name="connsiteY58" fmla="*/ 26193 h 892813"/>
              <a:gd name="connsiteX59" fmla="*/ 847725 w 1035876"/>
              <a:gd name="connsiteY59" fmla="*/ 0 h 892813"/>
              <a:gd name="connsiteX0" fmla="*/ 0 w 1035876"/>
              <a:gd name="connsiteY0" fmla="*/ 545306 h 892813"/>
              <a:gd name="connsiteX1" fmla="*/ 69057 w 1035876"/>
              <a:gd name="connsiteY1" fmla="*/ 483393 h 892813"/>
              <a:gd name="connsiteX2" fmla="*/ 130969 w 1035876"/>
              <a:gd name="connsiteY2" fmla="*/ 488156 h 892813"/>
              <a:gd name="connsiteX3" fmla="*/ 192882 w 1035876"/>
              <a:gd name="connsiteY3" fmla="*/ 514350 h 892813"/>
              <a:gd name="connsiteX4" fmla="*/ 238125 w 1035876"/>
              <a:gd name="connsiteY4" fmla="*/ 578644 h 892813"/>
              <a:gd name="connsiteX5" fmla="*/ 288132 w 1035876"/>
              <a:gd name="connsiteY5" fmla="*/ 638175 h 892813"/>
              <a:gd name="connsiteX6" fmla="*/ 330994 w 1035876"/>
              <a:gd name="connsiteY6" fmla="*/ 697706 h 892813"/>
              <a:gd name="connsiteX7" fmla="*/ 345282 w 1035876"/>
              <a:gd name="connsiteY7" fmla="*/ 735806 h 892813"/>
              <a:gd name="connsiteX8" fmla="*/ 330994 w 1035876"/>
              <a:gd name="connsiteY8" fmla="*/ 771525 h 892813"/>
              <a:gd name="connsiteX9" fmla="*/ 330994 w 1035876"/>
              <a:gd name="connsiteY9" fmla="*/ 819150 h 892813"/>
              <a:gd name="connsiteX10" fmla="*/ 345282 w 1035876"/>
              <a:gd name="connsiteY10" fmla="*/ 862012 h 892813"/>
              <a:gd name="connsiteX11" fmla="*/ 392907 w 1035876"/>
              <a:gd name="connsiteY11" fmla="*/ 890587 h 892813"/>
              <a:gd name="connsiteX12" fmla="*/ 452438 w 1035876"/>
              <a:gd name="connsiteY12" fmla="*/ 885825 h 892813"/>
              <a:gd name="connsiteX13" fmla="*/ 502444 w 1035876"/>
              <a:gd name="connsiteY13" fmla="*/ 845343 h 892813"/>
              <a:gd name="connsiteX14" fmla="*/ 514351 w 1035876"/>
              <a:gd name="connsiteY14" fmla="*/ 797719 h 892813"/>
              <a:gd name="connsiteX15" fmla="*/ 504826 w 1035876"/>
              <a:gd name="connsiteY15" fmla="*/ 742950 h 892813"/>
              <a:gd name="connsiteX16" fmla="*/ 464344 w 1035876"/>
              <a:gd name="connsiteY16" fmla="*/ 709612 h 892813"/>
              <a:gd name="connsiteX17" fmla="*/ 414338 w 1035876"/>
              <a:gd name="connsiteY17" fmla="*/ 702468 h 892813"/>
              <a:gd name="connsiteX18" fmla="*/ 392907 w 1035876"/>
              <a:gd name="connsiteY18" fmla="*/ 704850 h 892813"/>
              <a:gd name="connsiteX19" fmla="*/ 369094 w 1035876"/>
              <a:gd name="connsiteY19" fmla="*/ 676275 h 892813"/>
              <a:gd name="connsiteX20" fmla="*/ 335757 w 1035876"/>
              <a:gd name="connsiteY20" fmla="*/ 633412 h 892813"/>
              <a:gd name="connsiteX21" fmla="*/ 304800 w 1035876"/>
              <a:gd name="connsiteY21" fmla="*/ 595312 h 892813"/>
              <a:gd name="connsiteX22" fmla="*/ 261938 w 1035876"/>
              <a:gd name="connsiteY22" fmla="*/ 533400 h 892813"/>
              <a:gd name="connsiteX23" fmla="*/ 228600 w 1035876"/>
              <a:gd name="connsiteY23" fmla="*/ 473868 h 892813"/>
              <a:gd name="connsiteX24" fmla="*/ 214313 w 1035876"/>
              <a:gd name="connsiteY24" fmla="*/ 435768 h 892813"/>
              <a:gd name="connsiteX25" fmla="*/ 235744 w 1035876"/>
              <a:gd name="connsiteY25" fmla="*/ 400050 h 892813"/>
              <a:gd name="connsiteX26" fmla="*/ 271463 w 1035876"/>
              <a:gd name="connsiteY26" fmla="*/ 378618 h 892813"/>
              <a:gd name="connsiteX27" fmla="*/ 328613 w 1035876"/>
              <a:gd name="connsiteY27" fmla="*/ 340518 h 892813"/>
              <a:gd name="connsiteX28" fmla="*/ 400050 w 1035876"/>
              <a:gd name="connsiteY28" fmla="*/ 333375 h 892813"/>
              <a:gd name="connsiteX29" fmla="*/ 488157 w 1035876"/>
              <a:gd name="connsiteY29" fmla="*/ 338137 h 892813"/>
              <a:gd name="connsiteX30" fmla="*/ 547688 w 1035876"/>
              <a:gd name="connsiteY30" fmla="*/ 354806 h 892813"/>
              <a:gd name="connsiteX31" fmla="*/ 609600 w 1035876"/>
              <a:gd name="connsiteY31" fmla="*/ 381000 h 892813"/>
              <a:gd name="connsiteX32" fmla="*/ 695325 w 1035876"/>
              <a:gd name="connsiteY32" fmla="*/ 423862 h 892813"/>
              <a:gd name="connsiteX33" fmla="*/ 762000 w 1035876"/>
              <a:gd name="connsiteY33" fmla="*/ 452437 h 892813"/>
              <a:gd name="connsiteX34" fmla="*/ 802482 w 1035876"/>
              <a:gd name="connsiteY34" fmla="*/ 454818 h 892813"/>
              <a:gd name="connsiteX35" fmla="*/ 845344 w 1035876"/>
              <a:gd name="connsiteY35" fmla="*/ 421481 h 892813"/>
              <a:gd name="connsiteX36" fmla="*/ 873919 w 1035876"/>
              <a:gd name="connsiteY36" fmla="*/ 373856 h 892813"/>
              <a:gd name="connsiteX37" fmla="*/ 900113 w 1035876"/>
              <a:gd name="connsiteY37" fmla="*/ 340518 h 892813"/>
              <a:gd name="connsiteX38" fmla="*/ 935832 w 1035876"/>
              <a:gd name="connsiteY38" fmla="*/ 323850 h 892813"/>
              <a:gd name="connsiteX39" fmla="*/ 966788 w 1035876"/>
              <a:gd name="connsiteY39" fmla="*/ 330993 h 892813"/>
              <a:gd name="connsiteX40" fmla="*/ 997744 w 1035876"/>
              <a:gd name="connsiteY40" fmla="*/ 333375 h 892813"/>
              <a:gd name="connsiteX41" fmla="*/ 1021557 w 1035876"/>
              <a:gd name="connsiteY41" fmla="*/ 302418 h 892813"/>
              <a:gd name="connsiteX42" fmla="*/ 1035844 w 1035876"/>
              <a:gd name="connsiteY42" fmla="*/ 257175 h 892813"/>
              <a:gd name="connsiteX43" fmla="*/ 1023938 w 1035876"/>
              <a:gd name="connsiteY43" fmla="*/ 221456 h 892813"/>
              <a:gd name="connsiteX44" fmla="*/ 981075 w 1035876"/>
              <a:gd name="connsiteY44" fmla="*/ 188118 h 892813"/>
              <a:gd name="connsiteX45" fmla="*/ 919163 w 1035876"/>
              <a:gd name="connsiteY45" fmla="*/ 171450 h 892813"/>
              <a:gd name="connsiteX46" fmla="*/ 866775 w 1035876"/>
              <a:gd name="connsiteY46" fmla="*/ 188118 h 892813"/>
              <a:gd name="connsiteX47" fmla="*/ 807244 w 1035876"/>
              <a:gd name="connsiteY47" fmla="*/ 230981 h 892813"/>
              <a:gd name="connsiteX48" fmla="*/ 747713 w 1035876"/>
              <a:gd name="connsiteY48" fmla="*/ 261937 h 892813"/>
              <a:gd name="connsiteX49" fmla="*/ 688182 w 1035876"/>
              <a:gd name="connsiteY49" fmla="*/ 269081 h 892813"/>
              <a:gd name="connsiteX50" fmla="*/ 628650 w 1035876"/>
              <a:gd name="connsiteY50" fmla="*/ 264318 h 892813"/>
              <a:gd name="connsiteX51" fmla="*/ 583407 w 1035876"/>
              <a:gd name="connsiteY51" fmla="*/ 226218 h 892813"/>
              <a:gd name="connsiteX52" fmla="*/ 545307 w 1035876"/>
              <a:gd name="connsiteY52" fmla="*/ 166687 h 892813"/>
              <a:gd name="connsiteX53" fmla="*/ 535782 w 1035876"/>
              <a:gd name="connsiteY53" fmla="*/ 104775 h 892813"/>
              <a:gd name="connsiteX54" fmla="*/ 545307 w 1035876"/>
              <a:gd name="connsiteY54" fmla="*/ 71437 h 892813"/>
              <a:gd name="connsiteX55" fmla="*/ 576263 w 1035876"/>
              <a:gd name="connsiteY55" fmla="*/ 50006 h 892813"/>
              <a:gd name="connsiteX56" fmla="*/ 635794 w 1035876"/>
              <a:gd name="connsiteY56" fmla="*/ 50006 h 892813"/>
              <a:gd name="connsiteX57" fmla="*/ 709613 w 1035876"/>
              <a:gd name="connsiteY57" fmla="*/ 47625 h 892813"/>
              <a:gd name="connsiteX58" fmla="*/ 783432 w 1035876"/>
              <a:gd name="connsiteY58" fmla="*/ 26193 h 892813"/>
              <a:gd name="connsiteX59" fmla="*/ 847725 w 1035876"/>
              <a:gd name="connsiteY59" fmla="*/ 0 h 892813"/>
              <a:gd name="connsiteX0" fmla="*/ 0 w 1035876"/>
              <a:gd name="connsiteY0" fmla="*/ 545306 h 892813"/>
              <a:gd name="connsiteX1" fmla="*/ 69057 w 1035876"/>
              <a:gd name="connsiteY1" fmla="*/ 483393 h 892813"/>
              <a:gd name="connsiteX2" fmla="*/ 130969 w 1035876"/>
              <a:gd name="connsiteY2" fmla="*/ 488156 h 892813"/>
              <a:gd name="connsiteX3" fmla="*/ 192882 w 1035876"/>
              <a:gd name="connsiteY3" fmla="*/ 514350 h 892813"/>
              <a:gd name="connsiteX4" fmla="*/ 233362 w 1035876"/>
              <a:gd name="connsiteY4" fmla="*/ 566737 h 892813"/>
              <a:gd name="connsiteX5" fmla="*/ 288132 w 1035876"/>
              <a:gd name="connsiteY5" fmla="*/ 638175 h 892813"/>
              <a:gd name="connsiteX6" fmla="*/ 330994 w 1035876"/>
              <a:gd name="connsiteY6" fmla="*/ 697706 h 892813"/>
              <a:gd name="connsiteX7" fmla="*/ 345282 w 1035876"/>
              <a:gd name="connsiteY7" fmla="*/ 735806 h 892813"/>
              <a:gd name="connsiteX8" fmla="*/ 330994 w 1035876"/>
              <a:gd name="connsiteY8" fmla="*/ 771525 h 892813"/>
              <a:gd name="connsiteX9" fmla="*/ 330994 w 1035876"/>
              <a:gd name="connsiteY9" fmla="*/ 819150 h 892813"/>
              <a:gd name="connsiteX10" fmla="*/ 345282 w 1035876"/>
              <a:gd name="connsiteY10" fmla="*/ 862012 h 892813"/>
              <a:gd name="connsiteX11" fmla="*/ 392907 w 1035876"/>
              <a:gd name="connsiteY11" fmla="*/ 890587 h 892813"/>
              <a:gd name="connsiteX12" fmla="*/ 452438 w 1035876"/>
              <a:gd name="connsiteY12" fmla="*/ 885825 h 892813"/>
              <a:gd name="connsiteX13" fmla="*/ 502444 w 1035876"/>
              <a:gd name="connsiteY13" fmla="*/ 845343 h 892813"/>
              <a:gd name="connsiteX14" fmla="*/ 514351 w 1035876"/>
              <a:gd name="connsiteY14" fmla="*/ 797719 h 892813"/>
              <a:gd name="connsiteX15" fmla="*/ 504826 w 1035876"/>
              <a:gd name="connsiteY15" fmla="*/ 742950 h 892813"/>
              <a:gd name="connsiteX16" fmla="*/ 464344 w 1035876"/>
              <a:gd name="connsiteY16" fmla="*/ 709612 h 892813"/>
              <a:gd name="connsiteX17" fmla="*/ 414338 w 1035876"/>
              <a:gd name="connsiteY17" fmla="*/ 702468 h 892813"/>
              <a:gd name="connsiteX18" fmla="*/ 392907 w 1035876"/>
              <a:gd name="connsiteY18" fmla="*/ 704850 h 892813"/>
              <a:gd name="connsiteX19" fmla="*/ 369094 w 1035876"/>
              <a:gd name="connsiteY19" fmla="*/ 676275 h 892813"/>
              <a:gd name="connsiteX20" fmla="*/ 335757 w 1035876"/>
              <a:gd name="connsiteY20" fmla="*/ 633412 h 892813"/>
              <a:gd name="connsiteX21" fmla="*/ 304800 w 1035876"/>
              <a:gd name="connsiteY21" fmla="*/ 595312 h 892813"/>
              <a:gd name="connsiteX22" fmla="*/ 261938 w 1035876"/>
              <a:gd name="connsiteY22" fmla="*/ 533400 h 892813"/>
              <a:gd name="connsiteX23" fmla="*/ 228600 w 1035876"/>
              <a:gd name="connsiteY23" fmla="*/ 473868 h 892813"/>
              <a:gd name="connsiteX24" fmla="*/ 214313 w 1035876"/>
              <a:gd name="connsiteY24" fmla="*/ 435768 h 892813"/>
              <a:gd name="connsiteX25" fmla="*/ 235744 w 1035876"/>
              <a:gd name="connsiteY25" fmla="*/ 400050 h 892813"/>
              <a:gd name="connsiteX26" fmla="*/ 271463 w 1035876"/>
              <a:gd name="connsiteY26" fmla="*/ 378618 h 892813"/>
              <a:gd name="connsiteX27" fmla="*/ 328613 w 1035876"/>
              <a:gd name="connsiteY27" fmla="*/ 340518 h 892813"/>
              <a:gd name="connsiteX28" fmla="*/ 400050 w 1035876"/>
              <a:gd name="connsiteY28" fmla="*/ 333375 h 892813"/>
              <a:gd name="connsiteX29" fmla="*/ 488157 w 1035876"/>
              <a:gd name="connsiteY29" fmla="*/ 338137 h 892813"/>
              <a:gd name="connsiteX30" fmla="*/ 547688 w 1035876"/>
              <a:gd name="connsiteY30" fmla="*/ 354806 h 892813"/>
              <a:gd name="connsiteX31" fmla="*/ 609600 w 1035876"/>
              <a:gd name="connsiteY31" fmla="*/ 381000 h 892813"/>
              <a:gd name="connsiteX32" fmla="*/ 695325 w 1035876"/>
              <a:gd name="connsiteY32" fmla="*/ 423862 h 892813"/>
              <a:gd name="connsiteX33" fmla="*/ 762000 w 1035876"/>
              <a:gd name="connsiteY33" fmla="*/ 452437 h 892813"/>
              <a:gd name="connsiteX34" fmla="*/ 802482 w 1035876"/>
              <a:gd name="connsiteY34" fmla="*/ 454818 h 892813"/>
              <a:gd name="connsiteX35" fmla="*/ 845344 w 1035876"/>
              <a:gd name="connsiteY35" fmla="*/ 421481 h 892813"/>
              <a:gd name="connsiteX36" fmla="*/ 873919 w 1035876"/>
              <a:gd name="connsiteY36" fmla="*/ 373856 h 892813"/>
              <a:gd name="connsiteX37" fmla="*/ 900113 w 1035876"/>
              <a:gd name="connsiteY37" fmla="*/ 340518 h 892813"/>
              <a:gd name="connsiteX38" fmla="*/ 935832 w 1035876"/>
              <a:gd name="connsiteY38" fmla="*/ 323850 h 892813"/>
              <a:gd name="connsiteX39" fmla="*/ 966788 w 1035876"/>
              <a:gd name="connsiteY39" fmla="*/ 330993 h 892813"/>
              <a:gd name="connsiteX40" fmla="*/ 997744 w 1035876"/>
              <a:gd name="connsiteY40" fmla="*/ 333375 h 892813"/>
              <a:gd name="connsiteX41" fmla="*/ 1021557 w 1035876"/>
              <a:gd name="connsiteY41" fmla="*/ 302418 h 892813"/>
              <a:gd name="connsiteX42" fmla="*/ 1035844 w 1035876"/>
              <a:gd name="connsiteY42" fmla="*/ 257175 h 892813"/>
              <a:gd name="connsiteX43" fmla="*/ 1023938 w 1035876"/>
              <a:gd name="connsiteY43" fmla="*/ 221456 h 892813"/>
              <a:gd name="connsiteX44" fmla="*/ 981075 w 1035876"/>
              <a:gd name="connsiteY44" fmla="*/ 188118 h 892813"/>
              <a:gd name="connsiteX45" fmla="*/ 919163 w 1035876"/>
              <a:gd name="connsiteY45" fmla="*/ 171450 h 892813"/>
              <a:gd name="connsiteX46" fmla="*/ 866775 w 1035876"/>
              <a:gd name="connsiteY46" fmla="*/ 188118 h 892813"/>
              <a:gd name="connsiteX47" fmla="*/ 807244 w 1035876"/>
              <a:gd name="connsiteY47" fmla="*/ 230981 h 892813"/>
              <a:gd name="connsiteX48" fmla="*/ 747713 w 1035876"/>
              <a:gd name="connsiteY48" fmla="*/ 261937 h 892813"/>
              <a:gd name="connsiteX49" fmla="*/ 688182 w 1035876"/>
              <a:gd name="connsiteY49" fmla="*/ 269081 h 892813"/>
              <a:gd name="connsiteX50" fmla="*/ 628650 w 1035876"/>
              <a:gd name="connsiteY50" fmla="*/ 264318 h 892813"/>
              <a:gd name="connsiteX51" fmla="*/ 583407 w 1035876"/>
              <a:gd name="connsiteY51" fmla="*/ 226218 h 892813"/>
              <a:gd name="connsiteX52" fmla="*/ 545307 w 1035876"/>
              <a:gd name="connsiteY52" fmla="*/ 166687 h 892813"/>
              <a:gd name="connsiteX53" fmla="*/ 535782 w 1035876"/>
              <a:gd name="connsiteY53" fmla="*/ 104775 h 892813"/>
              <a:gd name="connsiteX54" fmla="*/ 545307 w 1035876"/>
              <a:gd name="connsiteY54" fmla="*/ 71437 h 892813"/>
              <a:gd name="connsiteX55" fmla="*/ 576263 w 1035876"/>
              <a:gd name="connsiteY55" fmla="*/ 50006 h 892813"/>
              <a:gd name="connsiteX56" fmla="*/ 635794 w 1035876"/>
              <a:gd name="connsiteY56" fmla="*/ 50006 h 892813"/>
              <a:gd name="connsiteX57" fmla="*/ 709613 w 1035876"/>
              <a:gd name="connsiteY57" fmla="*/ 47625 h 892813"/>
              <a:gd name="connsiteX58" fmla="*/ 783432 w 1035876"/>
              <a:gd name="connsiteY58" fmla="*/ 26193 h 892813"/>
              <a:gd name="connsiteX59" fmla="*/ 847725 w 1035876"/>
              <a:gd name="connsiteY59" fmla="*/ 0 h 892813"/>
              <a:gd name="connsiteX0" fmla="*/ 0 w 1035876"/>
              <a:gd name="connsiteY0" fmla="*/ 545306 h 892813"/>
              <a:gd name="connsiteX1" fmla="*/ 69057 w 1035876"/>
              <a:gd name="connsiteY1" fmla="*/ 483393 h 892813"/>
              <a:gd name="connsiteX2" fmla="*/ 133350 w 1035876"/>
              <a:gd name="connsiteY2" fmla="*/ 483394 h 892813"/>
              <a:gd name="connsiteX3" fmla="*/ 192882 w 1035876"/>
              <a:gd name="connsiteY3" fmla="*/ 514350 h 892813"/>
              <a:gd name="connsiteX4" fmla="*/ 233362 w 1035876"/>
              <a:gd name="connsiteY4" fmla="*/ 566737 h 892813"/>
              <a:gd name="connsiteX5" fmla="*/ 288132 w 1035876"/>
              <a:gd name="connsiteY5" fmla="*/ 638175 h 892813"/>
              <a:gd name="connsiteX6" fmla="*/ 330994 w 1035876"/>
              <a:gd name="connsiteY6" fmla="*/ 697706 h 892813"/>
              <a:gd name="connsiteX7" fmla="*/ 345282 w 1035876"/>
              <a:gd name="connsiteY7" fmla="*/ 735806 h 892813"/>
              <a:gd name="connsiteX8" fmla="*/ 330994 w 1035876"/>
              <a:gd name="connsiteY8" fmla="*/ 771525 h 892813"/>
              <a:gd name="connsiteX9" fmla="*/ 330994 w 1035876"/>
              <a:gd name="connsiteY9" fmla="*/ 819150 h 892813"/>
              <a:gd name="connsiteX10" fmla="*/ 345282 w 1035876"/>
              <a:gd name="connsiteY10" fmla="*/ 862012 h 892813"/>
              <a:gd name="connsiteX11" fmla="*/ 392907 w 1035876"/>
              <a:gd name="connsiteY11" fmla="*/ 890587 h 892813"/>
              <a:gd name="connsiteX12" fmla="*/ 452438 w 1035876"/>
              <a:gd name="connsiteY12" fmla="*/ 885825 h 892813"/>
              <a:gd name="connsiteX13" fmla="*/ 502444 w 1035876"/>
              <a:gd name="connsiteY13" fmla="*/ 845343 h 892813"/>
              <a:gd name="connsiteX14" fmla="*/ 514351 w 1035876"/>
              <a:gd name="connsiteY14" fmla="*/ 797719 h 892813"/>
              <a:gd name="connsiteX15" fmla="*/ 504826 w 1035876"/>
              <a:gd name="connsiteY15" fmla="*/ 742950 h 892813"/>
              <a:gd name="connsiteX16" fmla="*/ 464344 w 1035876"/>
              <a:gd name="connsiteY16" fmla="*/ 709612 h 892813"/>
              <a:gd name="connsiteX17" fmla="*/ 414338 w 1035876"/>
              <a:gd name="connsiteY17" fmla="*/ 702468 h 892813"/>
              <a:gd name="connsiteX18" fmla="*/ 392907 w 1035876"/>
              <a:gd name="connsiteY18" fmla="*/ 704850 h 892813"/>
              <a:gd name="connsiteX19" fmla="*/ 369094 w 1035876"/>
              <a:gd name="connsiteY19" fmla="*/ 676275 h 892813"/>
              <a:gd name="connsiteX20" fmla="*/ 335757 w 1035876"/>
              <a:gd name="connsiteY20" fmla="*/ 633412 h 892813"/>
              <a:gd name="connsiteX21" fmla="*/ 304800 w 1035876"/>
              <a:gd name="connsiteY21" fmla="*/ 595312 h 892813"/>
              <a:gd name="connsiteX22" fmla="*/ 261938 w 1035876"/>
              <a:gd name="connsiteY22" fmla="*/ 533400 h 892813"/>
              <a:gd name="connsiteX23" fmla="*/ 228600 w 1035876"/>
              <a:gd name="connsiteY23" fmla="*/ 473868 h 892813"/>
              <a:gd name="connsiteX24" fmla="*/ 214313 w 1035876"/>
              <a:gd name="connsiteY24" fmla="*/ 435768 h 892813"/>
              <a:gd name="connsiteX25" fmla="*/ 235744 w 1035876"/>
              <a:gd name="connsiteY25" fmla="*/ 400050 h 892813"/>
              <a:gd name="connsiteX26" fmla="*/ 271463 w 1035876"/>
              <a:gd name="connsiteY26" fmla="*/ 378618 h 892813"/>
              <a:gd name="connsiteX27" fmla="*/ 328613 w 1035876"/>
              <a:gd name="connsiteY27" fmla="*/ 340518 h 892813"/>
              <a:gd name="connsiteX28" fmla="*/ 400050 w 1035876"/>
              <a:gd name="connsiteY28" fmla="*/ 333375 h 892813"/>
              <a:gd name="connsiteX29" fmla="*/ 488157 w 1035876"/>
              <a:gd name="connsiteY29" fmla="*/ 338137 h 892813"/>
              <a:gd name="connsiteX30" fmla="*/ 547688 w 1035876"/>
              <a:gd name="connsiteY30" fmla="*/ 354806 h 892813"/>
              <a:gd name="connsiteX31" fmla="*/ 609600 w 1035876"/>
              <a:gd name="connsiteY31" fmla="*/ 381000 h 892813"/>
              <a:gd name="connsiteX32" fmla="*/ 695325 w 1035876"/>
              <a:gd name="connsiteY32" fmla="*/ 423862 h 892813"/>
              <a:gd name="connsiteX33" fmla="*/ 762000 w 1035876"/>
              <a:gd name="connsiteY33" fmla="*/ 452437 h 892813"/>
              <a:gd name="connsiteX34" fmla="*/ 802482 w 1035876"/>
              <a:gd name="connsiteY34" fmla="*/ 454818 h 892813"/>
              <a:gd name="connsiteX35" fmla="*/ 845344 w 1035876"/>
              <a:gd name="connsiteY35" fmla="*/ 421481 h 892813"/>
              <a:gd name="connsiteX36" fmla="*/ 873919 w 1035876"/>
              <a:gd name="connsiteY36" fmla="*/ 373856 h 892813"/>
              <a:gd name="connsiteX37" fmla="*/ 900113 w 1035876"/>
              <a:gd name="connsiteY37" fmla="*/ 340518 h 892813"/>
              <a:gd name="connsiteX38" fmla="*/ 935832 w 1035876"/>
              <a:gd name="connsiteY38" fmla="*/ 323850 h 892813"/>
              <a:gd name="connsiteX39" fmla="*/ 966788 w 1035876"/>
              <a:gd name="connsiteY39" fmla="*/ 330993 h 892813"/>
              <a:gd name="connsiteX40" fmla="*/ 997744 w 1035876"/>
              <a:gd name="connsiteY40" fmla="*/ 333375 h 892813"/>
              <a:gd name="connsiteX41" fmla="*/ 1021557 w 1035876"/>
              <a:gd name="connsiteY41" fmla="*/ 302418 h 892813"/>
              <a:gd name="connsiteX42" fmla="*/ 1035844 w 1035876"/>
              <a:gd name="connsiteY42" fmla="*/ 257175 h 892813"/>
              <a:gd name="connsiteX43" fmla="*/ 1023938 w 1035876"/>
              <a:gd name="connsiteY43" fmla="*/ 221456 h 892813"/>
              <a:gd name="connsiteX44" fmla="*/ 981075 w 1035876"/>
              <a:gd name="connsiteY44" fmla="*/ 188118 h 892813"/>
              <a:gd name="connsiteX45" fmla="*/ 919163 w 1035876"/>
              <a:gd name="connsiteY45" fmla="*/ 171450 h 892813"/>
              <a:gd name="connsiteX46" fmla="*/ 866775 w 1035876"/>
              <a:gd name="connsiteY46" fmla="*/ 188118 h 892813"/>
              <a:gd name="connsiteX47" fmla="*/ 807244 w 1035876"/>
              <a:gd name="connsiteY47" fmla="*/ 230981 h 892813"/>
              <a:gd name="connsiteX48" fmla="*/ 747713 w 1035876"/>
              <a:gd name="connsiteY48" fmla="*/ 261937 h 892813"/>
              <a:gd name="connsiteX49" fmla="*/ 688182 w 1035876"/>
              <a:gd name="connsiteY49" fmla="*/ 269081 h 892813"/>
              <a:gd name="connsiteX50" fmla="*/ 628650 w 1035876"/>
              <a:gd name="connsiteY50" fmla="*/ 264318 h 892813"/>
              <a:gd name="connsiteX51" fmla="*/ 583407 w 1035876"/>
              <a:gd name="connsiteY51" fmla="*/ 226218 h 892813"/>
              <a:gd name="connsiteX52" fmla="*/ 545307 w 1035876"/>
              <a:gd name="connsiteY52" fmla="*/ 166687 h 892813"/>
              <a:gd name="connsiteX53" fmla="*/ 535782 w 1035876"/>
              <a:gd name="connsiteY53" fmla="*/ 104775 h 892813"/>
              <a:gd name="connsiteX54" fmla="*/ 545307 w 1035876"/>
              <a:gd name="connsiteY54" fmla="*/ 71437 h 892813"/>
              <a:gd name="connsiteX55" fmla="*/ 576263 w 1035876"/>
              <a:gd name="connsiteY55" fmla="*/ 50006 h 892813"/>
              <a:gd name="connsiteX56" fmla="*/ 635794 w 1035876"/>
              <a:gd name="connsiteY56" fmla="*/ 50006 h 892813"/>
              <a:gd name="connsiteX57" fmla="*/ 709613 w 1035876"/>
              <a:gd name="connsiteY57" fmla="*/ 47625 h 892813"/>
              <a:gd name="connsiteX58" fmla="*/ 783432 w 1035876"/>
              <a:gd name="connsiteY58" fmla="*/ 26193 h 892813"/>
              <a:gd name="connsiteX59" fmla="*/ 847725 w 1035876"/>
              <a:gd name="connsiteY59" fmla="*/ 0 h 892813"/>
              <a:gd name="connsiteX0" fmla="*/ 0 w 1035876"/>
              <a:gd name="connsiteY0" fmla="*/ 545306 h 892813"/>
              <a:gd name="connsiteX1" fmla="*/ 69057 w 1035876"/>
              <a:gd name="connsiteY1" fmla="*/ 483393 h 892813"/>
              <a:gd name="connsiteX2" fmla="*/ 133350 w 1035876"/>
              <a:gd name="connsiteY2" fmla="*/ 483394 h 892813"/>
              <a:gd name="connsiteX3" fmla="*/ 192882 w 1035876"/>
              <a:gd name="connsiteY3" fmla="*/ 514350 h 892813"/>
              <a:gd name="connsiteX4" fmla="*/ 238124 w 1035876"/>
              <a:gd name="connsiteY4" fmla="*/ 569118 h 892813"/>
              <a:gd name="connsiteX5" fmla="*/ 288132 w 1035876"/>
              <a:gd name="connsiteY5" fmla="*/ 638175 h 892813"/>
              <a:gd name="connsiteX6" fmla="*/ 330994 w 1035876"/>
              <a:gd name="connsiteY6" fmla="*/ 697706 h 892813"/>
              <a:gd name="connsiteX7" fmla="*/ 345282 w 1035876"/>
              <a:gd name="connsiteY7" fmla="*/ 735806 h 892813"/>
              <a:gd name="connsiteX8" fmla="*/ 330994 w 1035876"/>
              <a:gd name="connsiteY8" fmla="*/ 771525 h 892813"/>
              <a:gd name="connsiteX9" fmla="*/ 330994 w 1035876"/>
              <a:gd name="connsiteY9" fmla="*/ 819150 h 892813"/>
              <a:gd name="connsiteX10" fmla="*/ 345282 w 1035876"/>
              <a:gd name="connsiteY10" fmla="*/ 862012 h 892813"/>
              <a:gd name="connsiteX11" fmla="*/ 392907 w 1035876"/>
              <a:gd name="connsiteY11" fmla="*/ 890587 h 892813"/>
              <a:gd name="connsiteX12" fmla="*/ 452438 w 1035876"/>
              <a:gd name="connsiteY12" fmla="*/ 885825 h 892813"/>
              <a:gd name="connsiteX13" fmla="*/ 502444 w 1035876"/>
              <a:gd name="connsiteY13" fmla="*/ 845343 h 892813"/>
              <a:gd name="connsiteX14" fmla="*/ 514351 w 1035876"/>
              <a:gd name="connsiteY14" fmla="*/ 797719 h 892813"/>
              <a:gd name="connsiteX15" fmla="*/ 504826 w 1035876"/>
              <a:gd name="connsiteY15" fmla="*/ 742950 h 892813"/>
              <a:gd name="connsiteX16" fmla="*/ 464344 w 1035876"/>
              <a:gd name="connsiteY16" fmla="*/ 709612 h 892813"/>
              <a:gd name="connsiteX17" fmla="*/ 414338 w 1035876"/>
              <a:gd name="connsiteY17" fmla="*/ 702468 h 892813"/>
              <a:gd name="connsiteX18" fmla="*/ 392907 w 1035876"/>
              <a:gd name="connsiteY18" fmla="*/ 704850 h 892813"/>
              <a:gd name="connsiteX19" fmla="*/ 369094 w 1035876"/>
              <a:gd name="connsiteY19" fmla="*/ 676275 h 892813"/>
              <a:gd name="connsiteX20" fmla="*/ 335757 w 1035876"/>
              <a:gd name="connsiteY20" fmla="*/ 633412 h 892813"/>
              <a:gd name="connsiteX21" fmla="*/ 304800 w 1035876"/>
              <a:gd name="connsiteY21" fmla="*/ 595312 h 892813"/>
              <a:gd name="connsiteX22" fmla="*/ 261938 w 1035876"/>
              <a:gd name="connsiteY22" fmla="*/ 533400 h 892813"/>
              <a:gd name="connsiteX23" fmla="*/ 228600 w 1035876"/>
              <a:gd name="connsiteY23" fmla="*/ 473868 h 892813"/>
              <a:gd name="connsiteX24" fmla="*/ 214313 w 1035876"/>
              <a:gd name="connsiteY24" fmla="*/ 435768 h 892813"/>
              <a:gd name="connsiteX25" fmla="*/ 235744 w 1035876"/>
              <a:gd name="connsiteY25" fmla="*/ 400050 h 892813"/>
              <a:gd name="connsiteX26" fmla="*/ 271463 w 1035876"/>
              <a:gd name="connsiteY26" fmla="*/ 378618 h 892813"/>
              <a:gd name="connsiteX27" fmla="*/ 328613 w 1035876"/>
              <a:gd name="connsiteY27" fmla="*/ 340518 h 892813"/>
              <a:gd name="connsiteX28" fmla="*/ 400050 w 1035876"/>
              <a:gd name="connsiteY28" fmla="*/ 333375 h 892813"/>
              <a:gd name="connsiteX29" fmla="*/ 488157 w 1035876"/>
              <a:gd name="connsiteY29" fmla="*/ 338137 h 892813"/>
              <a:gd name="connsiteX30" fmla="*/ 547688 w 1035876"/>
              <a:gd name="connsiteY30" fmla="*/ 354806 h 892813"/>
              <a:gd name="connsiteX31" fmla="*/ 609600 w 1035876"/>
              <a:gd name="connsiteY31" fmla="*/ 381000 h 892813"/>
              <a:gd name="connsiteX32" fmla="*/ 695325 w 1035876"/>
              <a:gd name="connsiteY32" fmla="*/ 423862 h 892813"/>
              <a:gd name="connsiteX33" fmla="*/ 762000 w 1035876"/>
              <a:gd name="connsiteY33" fmla="*/ 452437 h 892813"/>
              <a:gd name="connsiteX34" fmla="*/ 802482 w 1035876"/>
              <a:gd name="connsiteY34" fmla="*/ 454818 h 892813"/>
              <a:gd name="connsiteX35" fmla="*/ 845344 w 1035876"/>
              <a:gd name="connsiteY35" fmla="*/ 421481 h 892813"/>
              <a:gd name="connsiteX36" fmla="*/ 873919 w 1035876"/>
              <a:gd name="connsiteY36" fmla="*/ 373856 h 892813"/>
              <a:gd name="connsiteX37" fmla="*/ 900113 w 1035876"/>
              <a:gd name="connsiteY37" fmla="*/ 340518 h 892813"/>
              <a:gd name="connsiteX38" fmla="*/ 935832 w 1035876"/>
              <a:gd name="connsiteY38" fmla="*/ 323850 h 892813"/>
              <a:gd name="connsiteX39" fmla="*/ 966788 w 1035876"/>
              <a:gd name="connsiteY39" fmla="*/ 330993 h 892813"/>
              <a:gd name="connsiteX40" fmla="*/ 997744 w 1035876"/>
              <a:gd name="connsiteY40" fmla="*/ 333375 h 892813"/>
              <a:gd name="connsiteX41" fmla="*/ 1021557 w 1035876"/>
              <a:gd name="connsiteY41" fmla="*/ 302418 h 892813"/>
              <a:gd name="connsiteX42" fmla="*/ 1035844 w 1035876"/>
              <a:gd name="connsiteY42" fmla="*/ 257175 h 892813"/>
              <a:gd name="connsiteX43" fmla="*/ 1023938 w 1035876"/>
              <a:gd name="connsiteY43" fmla="*/ 221456 h 892813"/>
              <a:gd name="connsiteX44" fmla="*/ 981075 w 1035876"/>
              <a:gd name="connsiteY44" fmla="*/ 188118 h 892813"/>
              <a:gd name="connsiteX45" fmla="*/ 919163 w 1035876"/>
              <a:gd name="connsiteY45" fmla="*/ 171450 h 892813"/>
              <a:gd name="connsiteX46" fmla="*/ 866775 w 1035876"/>
              <a:gd name="connsiteY46" fmla="*/ 188118 h 892813"/>
              <a:gd name="connsiteX47" fmla="*/ 807244 w 1035876"/>
              <a:gd name="connsiteY47" fmla="*/ 230981 h 892813"/>
              <a:gd name="connsiteX48" fmla="*/ 747713 w 1035876"/>
              <a:gd name="connsiteY48" fmla="*/ 261937 h 892813"/>
              <a:gd name="connsiteX49" fmla="*/ 688182 w 1035876"/>
              <a:gd name="connsiteY49" fmla="*/ 269081 h 892813"/>
              <a:gd name="connsiteX50" fmla="*/ 628650 w 1035876"/>
              <a:gd name="connsiteY50" fmla="*/ 264318 h 892813"/>
              <a:gd name="connsiteX51" fmla="*/ 583407 w 1035876"/>
              <a:gd name="connsiteY51" fmla="*/ 226218 h 892813"/>
              <a:gd name="connsiteX52" fmla="*/ 545307 w 1035876"/>
              <a:gd name="connsiteY52" fmla="*/ 166687 h 892813"/>
              <a:gd name="connsiteX53" fmla="*/ 535782 w 1035876"/>
              <a:gd name="connsiteY53" fmla="*/ 104775 h 892813"/>
              <a:gd name="connsiteX54" fmla="*/ 545307 w 1035876"/>
              <a:gd name="connsiteY54" fmla="*/ 71437 h 892813"/>
              <a:gd name="connsiteX55" fmla="*/ 576263 w 1035876"/>
              <a:gd name="connsiteY55" fmla="*/ 50006 h 892813"/>
              <a:gd name="connsiteX56" fmla="*/ 635794 w 1035876"/>
              <a:gd name="connsiteY56" fmla="*/ 50006 h 892813"/>
              <a:gd name="connsiteX57" fmla="*/ 709613 w 1035876"/>
              <a:gd name="connsiteY57" fmla="*/ 47625 h 892813"/>
              <a:gd name="connsiteX58" fmla="*/ 783432 w 1035876"/>
              <a:gd name="connsiteY58" fmla="*/ 26193 h 892813"/>
              <a:gd name="connsiteX59" fmla="*/ 847725 w 1035876"/>
              <a:gd name="connsiteY59" fmla="*/ 0 h 892813"/>
              <a:gd name="connsiteX0" fmla="*/ 0 w 1035876"/>
              <a:gd name="connsiteY0" fmla="*/ 545306 h 892813"/>
              <a:gd name="connsiteX1" fmla="*/ 69057 w 1035876"/>
              <a:gd name="connsiteY1" fmla="*/ 483393 h 892813"/>
              <a:gd name="connsiteX2" fmla="*/ 133350 w 1035876"/>
              <a:gd name="connsiteY2" fmla="*/ 483394 h 892813"/>
              <a:gd name="connsiteX3" fmla="*/ 192882 w 1035876"/>
              <a:gd name="connsiteY3" fmla="*/ 514350 h 892813"/>
              <a:gd name="connsiteX4" fmla="*/ 238124 w 1035876"/>
              <a:gd name="connsiteY4" fmla="*/ 569118 h 892813"/>
              <a:gd name="connsiteX5" fmla="*/ 288132 w 1035876"/>
              <a:gd name="connsiteY5" fmla="*/ 638175 h 892813"/>
              <a:gd name="connsiteX6" fmla="*/ 330994 w 1035876"/>
              <a:gd name="connsiteY6" fmla="*/ 697706 h 892813"/>
              <a:gd name="connsiteX7" fmla="*/ 345282 w 1035876"/>
              <a:gd name="connsiteY7" fmla="*/ 735806 h 892813"/>
              <a:gd name="connsiteX8" fmla="*/ 330994 w 1035876"/>
              <a:gd name="connsiteY8" fmla="*/ 771525 h 892813"/>
              <a:gd name="connsiteX9" fmla="*/ 330994 w 1035876"/>
              <a:gd name="connsiteY9" fmla="*/ 819150 h 892813"/>
              <a:gd name="connsiteX10" fmla="*/ 345282 w 1035876"/>
              <a:gd name="connsiteY10" fmla="*/ 862012 h 892813"/>
              <a:gd name="connsiteX11" fmla="*/ 392907 w 1035876"/>
              <a:gd name="connsiteY11" fmla="*/ 890587 h 892813"/>
              <a:gd name="connsiteX12" fmla="*/ 452438 w 1035876"/>
              <a:gd name="connsiteY12" fmla="*/ 885825 h 892813"/>
              <a:gd name="connsiteX13" fmla="*/ 502444 w 1035876"/>
              <a:gd name="connsiteY13" fmla="*/ 845343 h 892813"/>
              <a:gd name="connsiteX14" fmla="*/ 514351 w 1035876"/>
              <a:gd name="connsiteY14" fmla="*/ 797719 h 892813"/>
              <a:gd name="connsiteX15" fmla="*/ 504826 w 1035876"/>
              <a:gd name="connsiteY15" fmla="*/ 742950 h 892813"/>
              <a:gd name="connsiteX16" fmla="*/ 464344 w 1035876"/>
              <a:gd name="connsiteY16" fmla="*/ 709612 h 892813"/>
              <a:gd name="connsiteX17" fmla="*/ 414338 w 1035876"/>
              <a:gd name="connsiteY17" fmla="*/ 702468 h 892813"/>
              <a:gd name="connsiteX18" fmla="*/ 392907 w 1035876"/>
              <a:gd name="connsiteY18" fmla="*/ 704850 h 892813"/>
              <a:gd name="connsiteX19" fmla="*/ 369094 w 1035876"/>
              <a:gd name="connsiteY19" fmla="*/ 676275 h 892813"/>
              <a:gd name="connsiteX20" fmla="*/ 335757 w 1035876"/>
              <a:gd name="connsiteY20" fmla="*/ 633412 h 892813"/>
              <a:gd name="connsiteX21" fmla="*/ 304800 w 1035876"/>
              <a:gd name="connsiteY21" fmla="*/ 595312 h 892813"/>
              <a:gd name="connsiteX22" fmla="*/ 261938 w 1035876"/>
              <a:gd name="connsiteY22" fmla="*/ 533400 h 892813"/>
              <a:gd name="connsiteX23" fmla="*/ 228600 w 1035876"/>
              <a:gd name="connsiteY23" fmla="*/ 473868 h 892813"/>
              <a:gd name="connsiteX24" fmla="*/ 214313 w 1035876"/>
              <a:gd name="connsiteY24" fmla="*/ 435768 h 892813"/>
              <a:gd name="connsiteX25" fmla="*/ 235744 w 1035876"/>
              <a:gd name="connsiteY25" fmla="*/ 400050 h 892813"/>
              <a:gd name="connsiteX26" fmla="*/ 269082 w 1035876"/>
              <a:gd name="connsiteY26" fmla="*/ 369093 h 892813"/>
              <a:gd name="connsiteX27" fmla="*/ 328613 w 1035876"/>
              <a:gd name="connsiteY27" fmla="*/ 340518 h 892813"/>
              <a:gd name="connsiteX28" fmla="*/ 400050 w 1035876"/>
              <a:gd name="connsiteY28" fmla="*/ 333375 h 892813"/>
              <a:gd name="connsiteX29" fmla="*/ 488157 w 1035876"/>
              <a:gd name="connsiteY29" fmla="*/ 338137 h 892813"/>
              <a:gd name="connsiteX30" fmla="*/ 547688 w 1035876"/>
              <a:gd name="connsiteY30" fmla="*/ 354806 h 892813"/>
              <a:gd name="connsiteX31" fmla="*/ 609600 w 1035876"/>
              <a:gd name="connsiteY31" fmla="*/ 381000 h 892813"/>
              <a:gd name="connsiteX32" fmla="*/ 695325 w 1035876"/>
              <a:gd name="connsiteY32" fmla="*/ 423862 h 892813"/>
              <a:gd name="connsiteX33" fmla="*/ 762000 w 1035876"/>
              <a:gd name="connsiteY33" fmla="*/ 452437 h 892813"/>
              <a:gd name="connsiteX34" fmla="*/ 802482 w 1035876"/>
              <a:gd name="connsiteY34" fmla="*/ 454818 h 892813"/>
              <a:gd name="connsiteX35" fmla="*/ 845344 w 1035876"/>
              <a:gd name="connsiteY35" fmla="*/ 421481 h 892813"/>
              <a:gd name="connsiteX36" fmla="*/ 873919 w 1035876"/>
              <a:gd name="connsiteY36" fmla="*/ 373856 h 892813"/>
              <a:gd name="connsiteX37" fmla="*/ 900113 w 1035876"/>
              <a:gd name="connsiteY37" fmla="*/ 340518 h 892813"/>
              <a:gd name="connsiteX38" fmla="*/ 935832 w 1035876"/>
              <a:gd name="connsiteY38" fmla="*/ 323850 h 892813"/>
              <a:gd name="connsiteX39" fmla="*/ 966788 w 1035876"/>
              <a:gd name="connsiteY39" fmla="*/ 330993 h 892813"/>
              <a:gd name="connsiteX40" fmla="*/ 997744 w 1035876"/>
              <a:gd name="connsiteY40" fmla="*/ 333375 h 892813"/>
              <a:gd name="connsiteX41" fmla="*/ 1021557 w 1035876"/>
              <a:gd name="connsiteY41" fmla="*/ 302418 h 892813"/>
              <a:gd name="connsiteX42" fmla="*/ 1035844 w 1035876"/>
              <a:gd name="connsiteY42" fmla="*/ 257175 h 892813"/>
              <a:gd name="connsiteX43" fmla="*/ 1023938 w 1035876"/>
              <a:gd name="connsiteY43" fmla="*/ 221456 h 892813"/>
              <a:gd name="connsiteX44" fmla="*/ 981075 w 1035876"/>
              <a:gd name="connsiteY44" fmla="*/ 188118 h 892813"/>
              <a:gd name="connsiteX45" fmla="*/ 919163 w 1035876"/>
              <a:gd name="connsiteY45" fmla="*/ 171450 h 892813"/>
              <a:gd name="connsiteX46" fmla="*/ 866775 w 1035876"/>
              <a:gd name="connsiteY46" fmla="*/ 188118 h 892813"/>
              <a:gd name="connsiteX47" fmla="*/ 807244 w 1035876"/>
              <a:gd name="connsiteY47" fmla="*/ 230981 h 892813"/>
              <a:gd name="connsiteX48" fmla="*/ 747713 w 1035876"/>
              <a:gd name="connsiteY48" fmla="*/ 261937 h 892813"/>
              <a:gd name="connsiteX49" fmla="*/ 688182 w 1035876"/>
              <a:gd name="connsiteY49" fmla="*/ 269081 h 892813"/>
              <a:gd name="connsiteX50" fmla="*/ 628650 w 1035876"/>
              <a:gd name="connsiteY50" fmla="*/ 264318 h 892813"/>
              <a:gd name="connsiteX51" fmla="*/ 583407 w 1035876"/>
              <a:gd name="connsiteY51" fmla="*/ 226218 h 892813"/>
              <a:gd name="connsiteX52" fmla="*/ 545307 w 1035876"/>
              <a:gd name="connsiteY52" fmla="*/ 166687 h 892813"/>
              <a:gd name="connsiteX53" fmla="*/ 535782 w 1035876"/>
              <a:gd name="connsiteY53" fmla="*/ 104775 h 892813"/>
              <a:gd name="connsiteX54" fmla="*/ 545307 w 1035876"/>
              <a:gd name="connsiteY54" fmla="*/ 71437 h 892813"/>
              <a:gd name="connsiteX55" fmla="*/ 576263 w 1035876"/>
              <a:gd name="connsiteY55" fmla="*/ 50006 h 892813"/>
              <a:gd name="connsiteX56" fmla="*/ 635794 w 1035876"/>
              <a:gd name="connsiteY56" fmla="*/ 50006 h 892813"/>
              <a:gd name="connsiteX57" fmla="*/ 709613 w 1035876"/>
              <a:gd name="connsiteY57" fmla="*/ 47625 h 892813"/>
              <a:gd name="connsiteX58" fmla="*/ 783432 w 1035876"/>
              <a:gd name="connsiteY58" fmla="*/ 26193 h 892813"/>
              <a:gd name="connsiteX59" fmla="*/ 847725 w 1035876"/>
              <a:gd name="connsiteY59" fmla="*/ 0 h 892813"/>
              <a:gd name="connsiteX0" fmla="*/ 0 w 1035876"/>
              <a:gd name="connsiteY0" fmla="*/ 545306 h 892813"/>
              <a:gd name="connsiteX1" fmla="*/ 69057 w 1035876"/>
              <a:gd name="connsiteY1" fmla="*/ 483393 h 892813"/>
              <a:gd name="connsiteX2" fmla="*/ 133350 w 1035876"/>
              <a:gd name="connsiteY2" fmla="*/ 483394 h 892813"/>
              <a:gd name="connsiteX3" fmla="*/ 192882 w 1035876"/>
              <a:gd name="connsiteY3" fmla="*/ 514350 h 892813"/>
              <a:gd name="connsiteX4" fmla="*/ 238124 w 1035876"/>
              <a:gd name="connsiteY4" fmla="*/ 569118 h 892813"/>
              <a:gd name="connsiteX5" fmla="*/ 288132 w 1035876"/>
              <a:gd name="connsiteY5" fmla="*/ 638175 h 892813"/>
              <a:gd name="connsiteX6" fmla="*/ 330994 w 1035876"/>
              <a:gd name="connsiteY6" fmla="*/ 697706 h 892813"/>
              <a:gd name="connsiteX7" fmla="*/ 345282 w 1035876"/>
              <a:gd name="connsiteY7" fmla="*/ 735806 h 892813"/>
              <a:gd name="connsiteX8" fmla="*/ 330994 w 1035876"/>
              <a:gd name="connsiteY8" fmla="*/ 771525 h 892813"/>
              <a:gd name="connsiteX9" fmla="*/ 330994 w 1035876"/>
              <a:gd name="connsiteY9" fmla="*/ 819150 h 892813"/>
              <a:gd name="connsiteX10" fmla="*/ 345282 w 1035876"/>
              <a:gd name="connsiteY10" fmla="*/ 862012 h 892813"/>
              <a:gd name="connsiteX11" fmla="*/ 392907 w 1035876"/>
              <a:gd name="connsiteY11" fmla="*/ 890587 h 892813"/>
              <a:gd name="connsiteX12" fmla="*/ 452438 w 1035876"/>
              <a:gd name="connsiteY12" fmla="*/ 885825 h 892813"/>
              <a:gd name="connsiteX13" fmla="*/ 502444 w 1035876"/>
              <a:gd name="connsiteY13" fmla="*/ 845343 h 892813"/>
              <a:gd name="connsiteX14" fmla="*/ 514351 w 1035876"/>
              <a:gd name="connsiteY14" fmla="*/ 797719 h 892813"/>
              <a:gd name="connsiteX15" fmla="*/ 504826 w 1035876"/>
              <a:gd name="connsiteY15" fmla="*/ 742950 h 892813"/>
              <a:gd name="connsiteX16" fmla="*/ 464344 w 1035876"/>
              <a:gd name="connsiteY16" fmla="*/ 709612 h 892813"/>
              <a:gd name="connsiteX17" fmla="*/ 414338 w 1035876"/>
              <a:gd name="connsiteY17" fmla="*/ 702468 h 892813"/>
              <a:gd name="connsiteX18" fmla="*/ 392907 w 1035876"/>
              <a:gd name="connsiteY18" fmla="*/ 704850 h 892813"/>
              <a:gd name="connsiteX19" fmla="*/ 369094 w 1035876"/>
              <a:gd name="connsiteY19" fmla="*/ 676275 h 892813"/>
              <a:gd name="connsiteX20" fmla="*/ 335757 w 1035876"/>
              <a:gd name="connsiteY20" fmla="*/ 633412 h 892813"/>
              <a:gd name="connsiteX21" fmla="*/ 304800 w 1035876"/>
              <a:gd name="connsiteY21" fmla="*/ 595312 h 892813"/>
              <a:gd name="connsiteX22" fmla="*/ 261938 w 1035876"/>
              <a:gd name="connsiteY22" fmla="*/ 533400 h 892813"/>
              <a:gd name="connsiteX23" fmla="*/ 228600 w 1035876"/>
              <a:gd name="connsiteY23" fmla="*/ 473868 h 892813"/>
              <a:gd name="connsiteX24" fmla="*/ 214313 w 1035876"/>
              <a:gd name="connsiteY24" fmla="*/ 435768 h 892813"/>
              <a:gd name="connsiteX25" fmla="*/ 235744 w 1035876"/>
              <a:gd name="connsiteY25" fmla="*/ 400050 h 892813"/>
              <a:gd name="connsiteX26" fmla="*/ 269082 w 1035876"/>
              <a:gd name="connsiteY26" fmla="*/ 369093 h 892813"/>
              <a:gd name="connsiteX27" fmla="*/ 328613 w 1035876"/>
              <a:gd name="connsiteY27" fmla="*/ 340518 h 892813"/>
              <a:gd name="connsiteX28" fmla="*/ 400050 w 1035876"/>
              <a:gd name="connsiteY28" fmla="*/ 333375 h 892813"/>
              <a:gd name="connsiteX29" fmla="*/ 488157 w 1035876"/>
              <a:gd name="connsiteY29" fmla="*/ 338137 h 892813"/>
              <a:gd name="connsiteX30" fmla="*/ 547688 w 1035876"/>
              <a:gd name="connsiteY30" fmla="*/ 354806 h 892813"/>
              <a:gd name="connsiteX31" fmla="*/ 609600 w 1035876"/>
              <a:gd name="connsiteY31" fmla="*/ 381000 h 892813"/>
              <a:gd name="connsiteX32" fmla="*/ 695325 w 1035876"/>
              <a:gd name="connsiteY32" fmla="*/ 423862 h 892813"/>
              <a:gd name="connsiteX33" fmla="*/ 762000 w 1035876"/>
              <a:gd name="connsiteY33" fmla="*/ 452437 h 892813"/>
              <a:gd name="connsiteX34" fmla="*/ 802482 w 1035876"/>
              <a:gd name="connsiteY34" fmla="*/ 454818 h 892813"/>
              <a:gd name="connsiteX35" fmla="*/ 845344 w 1035876"/>
              <a:gd name="connsiteY35" fmla="*/ 421481 h 892813"/>
              <a:gd name="connsiteX36" fmla="*/ 873919 w 1035876"/>
              <a:gd name="connsiteY36" fmla="*/ 373856 h 892813"/>
              <a:gd name="connsiteX37" fmla="*/ 900113 w 1035876"/>
              <a:gd name="connsiteY37" fmla="*/ 340518 h 892813"/>
              <a:gd name="connsiteX38" fmla="*/ 935832 w 1035876"/>
              <a:gd name="connsiteY38" fmla="*/ 323850 h 892813"/>
              <a:gd name="connsiteX39" fmla="*/ 966788 w 1035876"/>
              <a:gd name="connsiteY39" fmla="*/ 330993 h 892813"/>
              <a:gd name="connsiteX40" fmla="*/ 997744 w 1035876"/>
              <a:gd name="connsiteY40" fmla="*/ 333375 h 892813"/>
              <a:gd name="connsiteX41" fmla="*/ 1021557 w 1035876"/>
              <a:gd name="connsiteY41" fmla="*/ 302418 h 892813"/>
              <a:gd name="connsiteX42" fmla="*/ 1035844 w 1035876"/>
              <a:gd name="connsiteY42" fmla="*/ 257175 h 892813"/>
              <a:gd name="connsiteX43" fmla="*/ 1023938 w 1035876"/>
              <a:gd name="connsiteY43" fmla="*/ 221456 h 892813"/>
              <a:gd name="connsiteX44" fmla="*/ 981075 w 1035876"/>
              <a:gd name="connsiteY44" fmla="*/ 185736 h 892813"/>
              <a:gd name="connsiteX45" fmla="*/ 919163 w 1035876"/>
              <a:gd name="connsiteY45" fmla="*/ 171450 h 892813"/>
              <a:gd name="connsiteX46" fmla="*/ 866775 w 1035876"/>
              <a:gd name="connsiteY46" fmla="*/ 188118 h 892813"/>
              <a:gd name="connsiteX47" fmla="*/ 807244 w 1035876"/>
              <a:gd name="connsiteY47" fmla="*/ 230981 h 892813"/>
              <a:gd name="connsiteX48" fmla="*/ 747713 w 1035876"/>
              <a:gd name="connsiteY48" fmla="*/ 261937 h 892813"/>
              <a:gd name="connsiteX49" fmla="*/ 688182 w 1035876"/>
              <a:gd name="connsiteY49" fmla="*/ 269081 h 892813"/>
              <a:gd name="connsiteX50" fmla="*/ 628650 w 1035876"/>
              <a:gd name="connsiteY50" fmla="*/ 264318 h 892813"/>
              <a:gd name="connsiteX51" fmla="*/ 583407 w 1035876"/>
              <a:gd name="connsiteY51" fmla="*/ 226218 h 892813"/>
              <a:gd name="connsiteX52" fmla="*/ 545307 w 1035876"/>
              <a:gd name="connsiteY52" fmla="*/ 166687 h 892813"/>
              <a:gd name="connsiteX53" fmla="*/ 535782 w 1035876"/>
              <a:gd name="connsiteY53" fmla="*/ 104775 h 892813"/>
              <a:gd name="connsiteX54" fmla="*/ 545307 w 1035876"/>
              <a:gd name="connsiteY54" fmla="*/ 71437 h 892813"/>
              <a:gd name="connsiteX55" fmla="*/ 576263 w 1035876"/>
              <a:gd name="connsiteY55" fmla="*/ 50006 h 892813"/>
              <a:gd name="connsiteX56" fmla="*/ 635794 w 1035876"/>
              <a:gd name="connsiteY56" fmla="*/ 50006 h 892813"/>
              <a:gd name="connsiteX57" fmla="*/ 709613 w 1035876"/>
              <a:gd name="connsiteY57" fmla="*/ 47625 h 892813"/>
              <a:gd name="connsiteX58" fmla="*/ 783432 w 1035876"/>
              <a:gd name="connsiteY58" fmla="*/ 26193 h 892813"/>
              <a:gd name="connsiteX59" fmla="*/ 847725 w 1035876"/>
              <a:gd name="connsiteY59" fmla="*/ 0 h 892813"/>
              <a:gd name="connsiteX0" fmla="*/ 0 w 1035876"/>
              <a:gd name="connsiteY0" fmla="*/ 545306 h 892813"/>
              <a:gd name="connsiteX1" fmla="*/ 69057 w 1035876"/>
              <a:gd name="connsiteY1" fmla="*/ 483393 h 892813"/>
              <a:gd name="connsiteX2" fmla="*/ 133350 w 1035876"/>
              <a:gd name="connsiteY2" fmla="*/ 483394 h 892813"/>
              <a:gd name="connsiteX3" fmla="*/ 192882 w 1035876"/>
              <a:gd name="connsiteY3" fmla="*/ 514350 h 892813"/>
              <a:gd name="connsiteX4" fmla="*/ 238124 w 1035876"/>
              <a:gd name="connsiteY4" fmla="*/ 569118 h 892813"/>
              <a:gd name="connsiteX5" fmla="*/ 288132 w 1035876"/>
              <a:gd name="connsiteY5" fmla="*/ 638175 h 892813"/>
              <a:gd name="connsiteX6" fmla="*/ 330994 w 1035876"/>
              <a:gd name="connsiteY6" fmla="*/ 697706 h 892813"/>
              <a:gd name="connsiteX7" fmla="*/ 345282 w 1035876"/>
              <a:gd name="connsiteY7" fmla="*/ 735806 h 892813"/>
              <a:gd name="connsiteX8" fmla="*/ 330994 w 1035876"/>
              <a:gd name="connsiteY8" fmla="*/ 771525 h 892813"/>
              <a:gd name="connsiteX9" fmla="*/ 330994 w 1035876"/>
              <a:gd name="connsiteY9" fmla="*/ 819150 h 892813"/>
              <a:gd name="connsiteX10" fmla="*/ 345282 w 1035876"/>
              <a:gd name="connsiteY10" fmla="*/ 862012 h 892813"/>
              <a:gd name="connsiteX11" fmla="*/ 392907 w 1035876"/>
              <a:gd name="connsiteY11" fmla="*/ 890587 h 892813"/>
              <a:gd name="connsiteX12" fmla="*/ 452438 w 1035876"/>
              <a:gd name="connsiteY12" fmla="*/ 885825 h 892813"/>
              <a:gd name="connsiteX13" fmla="*/ 502444 w 1035876"/>
              <a:gd name="connsiteY13" fmla="*/ 845343 h 892813"/>
              <a:gd name="connsiteX14" fmla="*/ 514351 w 1035876"/>
              <a:gd name="connsiteY14" fmla="*/ 797719 h 892813"/>
              <a:gd name="connsiteX15" fmla="*/ 504826 w 1035876"/>
              <a:gd name="connsiteY15" fmla="*/ 742950 h 892813"/>
              <a:gd name="connsiteX16" fmla="*/ 464344 w 1035876"/>
              <a:gd name="connsiteY16" fmla="*/ 709612 h 892813"/>
              <a:gd name="connsiteX17" fmla="*/ 414338 w 1035876"/>
              <a:gd name="connsiteY17" fmla="*/ 702468 h 892813"/>
              <a:gd name="connsiteX18" fmla="*/ 392907 w 1035876"/>
              <a:gd name="connsiteY18" fmla="*/ 704850 h 892813"/>
              <a:gd name="connsiteX19" fmla="*/ 369094 w 1035876"/>
              <a:gd name="connsiteY19" fmla="*/ 676275 h 892813"/>
              <a:gd name="connsiteX20" fmla="*/ 335757 w 1035876"/>
              <a:gd name="connsiteY20" fmla="*/ 633412 h 892813"/>
              <a:gd name="connsiteX21" fmla="*/ 304800 w 1035876"/>
              <a:gd name="connsiteY21" fmla="*/ 595312 h 892813"/>
              <a:gd name="connsiteX22" fmla="*/ 261938 w 1035876"/>
              <a:gd name="connsiteY22" fmla="*/ 533400 h 892813"/>
              <a:gd name="connsiteX23" fmla="*/ 228600 w 1035876"/>
              <a:gd name="connsiteY23" fmla="*/ 473868 h 892813"/>
              <a:gd name="connsiteX24" fmla="*/ 214313 w 1035876"/>
              <a:gd name="connsiteY24" fmla="*/ 435768 h 892813"/>
              <a:gd name="connsiteX25" fmla="*/ 235744 w 1035876"/>
              <a:gd name="connsiteY25" fmla="*/ 400050 h 892813"/>
              <a:gd name="connsiteX26" fmla="*/ 269082 w 1035876"/>
              <a:gd name="connsiteY26" fmla="*/ 369093 h 892813"/>
              <a:gd name="connsiteX27" fmla="*/ 328613 w 1035876"/>
              <a:gd name="connsiteY27" fmla="*/ 340518 h 892813"/>
              <a:gd name="connsiteX28" fmla="*/ 400050 w 1035876"/>
              <a:gd name="connsiteY28" fmla="*/ 333375 h 892813"/>
              <a:gd name="connsiteX29" fmla="*/ 488157 w 1035876"/>
              <a:gd name="connsiteY29" fmla="*/ 338137 h 892813"/>
              <a:gd name="connsiteX30" fmla="*/ 547688 w 1035876"/>
              <a:gd name="connsiteY30" fmla="*/ 354806 h 892813"/>
              <a:gd name="connsiteX31" fmla="*/ 609600 w 1035876"/>
              <a:gd name="connsiteY31" fmla="*/ 381000 h 892813"/>
              <a:gd name="connsiteX32" fmla="*/ 695325 w 1035876"/>
              <a:gd name="connsiteY32" fmla="*/ 423862 h 892813"/>
              <a:gd name="connsiteX33" fmla="*/ 762000 w 1035876"/>
              <a:gd name="connsiteY33" fmla="*/ 452437 h 892813"/>
              <a:gd name="connsiteX34" fmla="*/ 802482 w 1035876"/>
              <a:gd name="connsiteY34" fmla="*/ 454818 h 892813"/>
              <a:gd name="connsiteX35" fmla="*/ 845344 w 1035876"/>
              <a:gd name="connsiteY35" fmla="*/ 421481 h 892813"/>
              <a:gd name="connsiteX36" fmla="*/ 873919 w 1035876"/>
              <a:gd name="connsiteY36" fmla="*/ 373856 h 892813"/>
              <a:gd name="connsiteX37" fmla="*/ 900113 w 1035876"/>
              <a:gd name="connsiteY37" fmla="*/ 340518 h 892813"/>
              <a:gd name="connsiteX38" fmla="*/ 935832 w 1035876"/>
              <a:gd name="connsiteY38" fmla="*/ 323850 h 892813"/>
              <a:gd name="connsiteX39" fmla="*/ 966788 w 1035876"/>
              <a:gd name="connsiteY39" fmla="*/ 330993 h 892813"/>
              <a:gd name="connsiteX40" fmla="*/ 995363 w 1035876"/>
              <a:gd name="connsiteY40" fmla="*/ 326231 h 892813"/>
              <a:gd name="connsiteX41" fmla="*/ 1021557 w 1035876"/>
              <a:gd name="connsiteY41" fmla="*/ 302418 h 892813"/>
              <a:gd name="connsiteX42" fmla="*/ 1035844 w 1035876"/>
              <a:gd name="connsiteY42" fmla="*/ 257175 h 892813"/>
              <a:gd name="connsiteX43" fmla="*/ 1023938 w 1035876"/>
              <a:gd name="connsiteY43" fmla="*/ 221456 h 892813"/>
              <a:gd name="connsiteX44" fmla="*/ 981075 w 1035876"/>
              <a:gd name="connsiteY44" fmla="*/ 185736 h 892813"/>
              <a:gd name="connsiteX45" fmla="*/ 919163 w 1035876"/>
              <a:gd name="connsiteY45" fmla="*/ 171450 h 892813"/>
              <a:gd name="connsiteX46" fmla="*/ 866775 w 1035876"/>
              <a:gd name="connsiteY46" fmla="*/ 188118 h 892813"/>
              <a:gd name="connsiteX47" fmla="*/ 807244 w 1035876"/>
              <a:gd name="connsiteY47" fmla="*/ 230981 h 892813"/>
              <a:gd name="connsiteX48" fmla="*/ 747713 w 1035876"/>
              <a:gd name="connsiteY48" fmla="*/ 261937 h 892813"/>
              <a:gd name="connsiteX49" fmla="*/ 688182 w 1035876"/>
              <a:gd name="connsiteY49" fmla="*/ 269081 h 892813"/>
              <a:gd name="connsiteX50" fmla="*/ 628650 w 1035876"/>
              <a:gd name="connsiteY50" fmla="*/ 264318 h 892813"/>
              <a:gd name="connsiteX51" fmla="*/ 583407 w 1035876"/>
              <a:gd name="connsiteY51" fmla="*/ 226218 h 892813"/>
              <a:gd name="connsiteX52" fmla="*/ 545307 w 1035876"/>
              <a:gd name="connsiteY52" fmla="*/ 166687 h 892813"/>
              <a:gd name="connsiteX53" fmla="*/ 535782 w 1035876"/>
              <a:gd name="connsiteY53" fmla="*/ 104775 h 892813"/>
              <a:gd name="connsiteX54" fmla="*/ 545307 w 1035876"/>
              <a:gd name="connsiteY54" fmla="*/ 71437 h 892813"/>
              <a:gd name="connsiteX55" fmla="*/ 576263 w 1035876"/>
              <a:gd name="connsiteY55" fmla="*/ 50006 h 892813"/>
              <a:gd name="connsiteX56" fmla="*/ 635794 w 1035876"/>
              <a:gd name="connsiteY56" fmla="*/ 50006 h 892813"/>
              <a:gd name="connsiteX57" fmla="*/ 709613 w 1035876"/>
              <a:gd name="connsiteY57" fmla="*/ 47625 h 892813"/>
              <a:gd name="connsiteX58" fmla="*/ 783432 w 1035876"/>
              <a:gd name="connsiteY58" fmla="*/ 26193 h 892813"/>
              <a:gd name="connsiteX59" fmla="*/ 847725 w 1035876"/>
              <a:gd name="connsiteY59" fmla="*/ 0 h 892813"/>
              <a:gd name="connsiteX0" fmla="*/ 0 w 1035876"/>
              <a:gd name="connsiteY0" fmla="*/ 545306 h 892813"/>
              <a:gd name="connsiteX1" fmla="*/ 69057 w 1035876"/>
              <a:gd name="connsiteY1" fmla="*/ 483393 h 892813"/>
              <a:gd name="connsiteX2" fmla="*/ 133350 w 1035876"/>
              <a:gd name="connsiteY2" fmla="*/ 483394 h 892813"/>
              <a:gd name="connsiteX3" fmla="*/ 192882 w 1035876"/>
              <a:gd name="connsiteY3" fmla="*/ 514350 h 892813"/>
              <a:gd name="connsiteX4" fmla="*/ 238124 w 1035876"/>
              <a:gd name="connsiteY4" fmla="*/ 569118 h 892813"/>
              <a:gd name="connsiteX5" fmla="*/ 288132 w 1035876"/>
              <a:gd name="connsiteY5" fmla="*/ 638175 h 892813"/>
              <a:gd name="connsiteX6" fmla="*/ 330994 w 1035876"/>
              <a:gd name="connsiteY6" fmla="*/ 697706 h 892813"/>
              <a:gd name="connsiteX7" fmla="*/ 345282 w 1035876"/>
              <a:gd name="connsiteY7" fmla="*/ 735806 h 892813"/>
              <a:gd name="connsiteX8" fmla="*/ 330994 w 1035876"/>
              <a:gd name="connsiteY8" fmla="*/ 771525 h 892813"/>
              <a:gd name="connsiteX9" fmla="*/ 328613 w 1035876"/>
              <a:gd name="connsiteY9" fmla="*/ 816769 h 892813"/>
              <a:gd name="connsiteX10" fmla="*/ 345282 w 1035876"/>
              <a:gd name="connsiteY10" fmla="*/ 862012 h 892813"/>
              <a:gd name="connsiteX11" fmla="*/ 392907 w 1035876"/>
              <a:gd name="connsiteY11" fmla="*/ 890587 h 892813"/>
              <a:gd name="connsiteX12" fmla="*/ 452438 w 1035876"/>
              <a:gd name="connsiteY12" fmla="*/ 885825 h 892813"/>
              <a:gd name="connsiteX13" fmla="*/ 502444 w 1035876"/>
              <a:gd name="connsiteY13" fmla="*/ 845343 h 892813"/>
              <a:gd name="connsiteX14" fmla="*/ 514351 w 1035876"/>
              <a:gd name="connsiteY14" fmla="*/ 797719 h 892813"/>
              <a:gd name="connsiteX15" fmla="*/ 504826 w 1035876"/>
              <a:gd name="connsiteY15" fmla="*/ 742950 h 892813"/>
              <a:gd name="connsiteX16" fmla="*/ 464344 w 1035876"/>
              <a:gd name="connsiteY16" fmla="*/ 709612 h 892813"/>
              <a:gd name="connsiteX17" fmla="*/ 414338 w 1035876"/>
              <a:gd name="connsiteY17" fmla="*/ 702468 h 892813"/>
              <a:gd name="connsiteX18" fmla="*/ 392907 w 1035876"/>
              <a:gd name="connsiteY18" fmla="*/ 704850 h 892813"/>
              <a:gd name="connsiteX19" fmla="*/ 369094 w 1035876"/>
              <a:gd name="connsiteY19" fmla="*/ 676275 h 892813"/>
              <a:gd name="connsiteX20" fmla="*/ 335757 w 1035876"/>
              <a:gd name="connsiteY20" fmla="*/ 633412 h 892813"/>
              <a:gd name="connsiteX21" fmla="*/ 304800 w 1035876"/>
              <a:gd name="connsiteY21" fmla="*/ 595312 h 892813"/>
              <a:gd name="connsiteX22" fmla="*/ 261938 w 1035876"/>
              <a:gd name="connsiteY22" fmla="*/ 533400 h 892813"/>
              <a:gd name="connsiteX23" fmla="*/ 228600 w 1035876"/>
              <a:gd name="connsiteY23" fmla="*/ 473868 h 892813"/>
              <a:gd name="connsiteX24" fmla="*/ 214313 w 1035876"/>
              <a:gd name="connsiteY24" fmla="*/ 435768 h 892813"/>
              <a:gd name="connsiteX25" fmla="*/ 235744 w 1035876"/>
              <a:gd name="connsiteY25" fmla="*/ 400050 h 892813"/>
              <a:gd name="connsiteX26" fmla="*/ 269082 w 1035876"/>
              <a:gd name="connsiteY26" fmla="*/ 369093 h 892813"/>
              <a:gd name="connsiteX27" fmla="*/ 328613 w 1035876"/>
              <a:gd name="connsiteY27" fmla="*/ 340518 h 892813"/>
              <a:gd name="connsiteX28" fmla="*/ 400050 w 1035876"/>
              <a:gd name="connsiteY28" fmla="*/ 333375 h 892813"/>
              <a:gd name="connsiteX29" fmla="*/ 488157 w 1035876"/>
              <a:gd name="connsiteY29" fmla="*/ 338137 h 892813"/>
              <a:gd name="connsiteX30" fmla="*/ 547688 w 1035876"/>
              <a:gd name="connsiteY30" fmla="*/ 354806 h 892813"/>
              <a:gd name="connsiteX31" fmla="*/ 609600 w 1035876"/>
              <a:gd name="connsiteY31" fmla="*/ 381000 h 892813"/>
              <a:gd name="connsiteX32" fmla="*/ 695325 w 1035876"/>
              <a:gd name="connsiteY32" fmla="*/ 423862 h 892813"/>
              <a:gd name="connsiteX33" fmla="*/ 762000 w 1035876"/>
              <a:gd name="connsiteY33" fmla="*/ 452437 h 892813"/>
              <a:gd name="connsiteX34" fmla="*/ 802482 w 1035876"/>
              <a:gd name="connsiteY34" fmla="*/ 454818 h 892813"/>
              <a:gd name="connsiteX35" fmla="*/ 845344 w 1035876"/>
              <a:gd name="connsiteY35" fmla="*/ 421481 h 892813"/>
              <a:gd name="connsiteX36" fmla="*/ 873919 w 1035876"/>
              <a:gd name="connsiteY36" fmla="*/ 373856 h 892813"/>
              <a:gd name="connsiteX37" fmla="*/ 900113 w 1035876"/>
              <a:gd name="connsiteY37" fmla="*/ 340518 h 892813"/>
              <a:gd name="connsiteX38" fmla="*/ 935832 w 1035876"/>
              <a:gd name="connsiteY38" fmla="*/ 323850 h 892813"/>
              <a:gd name="connsiteX39" fmla="*/ 966788 w 1035876"/>
              <a:gd name="connsiteY39" fmla="*/ 330993 h 892813"/>
              <a:gd name="connsiteX40" fmla="*/ 995363 w 1035876"/>
              <a:gd name="connsiteY40" fmla="*/ 326231 h 892813"/>
              <a:gd name="connsiteX41" fmla="*/ 1021557 w 1035876"/>
              <a:gd name="connsiteY41" fmla="*/ 302418 h 892813"/>
              <a:gd name="connsiteX42" fmla="*/ 1035844 w 1035876"/>
              <a:gd name="connsiteY42" fmla="*/ 257175 h 892813"/>
              <a:gd name="connsiteX43" fmla="*/ 1023938 w 1035876"/>
              <a:gd name="connsiteY43" fmla="*/ 221456 h 892813"/>
              <a:gd name="connsiteX44" fmla="*/ 981075 w 1035876"/>
              <a:gd name="connsiteY44" fmla="*/ 185736 h 892813"/>
              <a:gd name="connsiteX45" fmla="*/ 919163 w 1035876"/>
              <a:gd name="connsiteY45" fmla="*/ 171450 h 892813"/>
              <a:gd name="connsiteX46" fmla="*/ 866775 w 1035876"/>
              <a:gd name="connsiteY46" fmla="*/ 188118 h 892813"/>
              <a:gd name="connsiteX47" fmla="*/ 807244 w 1035876"/>
              <a:gd name="connsiteY47" fmla="*/ 230981 h 892813"/>
              <a:gd name="connsiteX48" fmla="*/ 747713 w 1035876"/>
              <a:gd name="connsiteY48" fmla="*/ 261937 h 892813"/>
              <a:gd name="connsiteX49" fmla="*/ 688182 w 1035876"/>
              <a:gd name="connsiteY49" fmla="*/ 269081 h 892813"/>
              <a:gd name="connsiteX50" fmla="*/ 628650 w 1035876"/>
              <a:gd name="connsiteY50" fmla="*/ 264318 h 892813"/>
              <a:gd name="connsiteX51" fmla="*/ 583407 w 1035876"/>
              <a:gd name="connsiteY51" fmla="*/ 226218 h 892813"/>
              <a:gd name="connsiteX52" fmla="*/ 545307 w 1035876"/>
              <a:gd name="connsiteY52" fmla="*/ 166687 h 892813"/>
              <a:gd name="connsiteX53" fmla="*/ 535782 w 1035876"/>
              <a:gd name="connsiteY53" fmla="*/ 104775 h 892813"/>
              <a:gd name="connsiteX54" fmla="*/ 545307 w 1035876"/>
              <a:gd name="connsiteY54" fmla="*/ 71437 h 892813"/>
              <a:gd name="connsiteX55" fmla="*/ 576263 w 1035876"/>
              <a:gd name="connsiteY55" fmla="*/ 50006 h 892813"/>
              <a:gd name="connsiteX56" fmla="*/ 635794 w 1035876"/>
              <a:gd name="connsiteY56" fmla="*/ 50006 h 892813"/>
              <a:gd name="connsiteX57" fmla="*/ 709613 w 1035876"/>
              <a:gd name="connsiteY57" fmla="*/ 47625 h 892813"/>
              <a:gd name="connsiteX58" fmla="*/ 783432 w 1035876"/>
              <a:gd name="connsiteY58" fmla="*/ 26193 h 892813"/>
              <a:gd name="connsiteX59" fmla="*/ 847725 w 1035876"/>
              <a:gd name="connsiteY59" fmla="*/ 0 h 892813"/>
              <a:gd name="connsiteX0" fmla="*/ 0 w 1035876"/>
              <a:gd name="connsiteY0" fmla="*/ 545306 h 892813"/>
              <a:gd name="connsiteX1" fmla="*/ 69057 w 1035876"/>
              <a:gd name="connsiteY1" fmla="*/ 483393 h 892813"/>
              <a:gd name="connsiteX2" fmla="*/ 133350 w 1035876"/>
              <a:gd name="connsiteY2" fmla="*/ 483394 h 892813"/>
              <a:gd name="connsiteX3" fmla="*/ 192882 w 1035876"/>
              <a:gd name="connsiteY3" fmla="*/ 514350 h 892813"/>
              <a:gd name="connsiteX4" fmla="*/ 238124 w 1035876"/>
              <a:gd name="connsiteY4" fmla="*/ 569118 h 892813"/>
              <a:gd name="connsiteX5" fmla="*/ 288132 w 1035876"/>
              <a:gd name="connsiteY5" fmla="*/ 638175 h 892813"/>
              <a:gd name="connsiteX6" fmla="*/ 330994 w 1035876"/>
              <a:gd name="connsiteY6" fmla="*/ 697706 h 892813"/>
              <a:gd name="connsiteX7" fmla="*/ 345282 w 1035876"/>
              <a:gd name="connsiteY7" fmla="*/ 735806 h 892813"/>
              <a:gd name="connsiteX8" fmla="*/ 330994 w 1035876"/>
              <a:gd name="connsiteY8" fmla="*/ 771525 h 892813"/>
              <a:gd name="connsiteX9" fmla="*/ 328613 w 1035876"/>
              <a:gd name="connsiteY9" fmla="*/ 816769 h 892813"/>
              <a:gd name="connsiteX10" fmla="*/ 345282 w 1035876"/>
              <a:gd name="connsiteY10" fmla="*/ 862012 h 892813"/>
              <a:gd name="connsiteX11" fmla="*/ 392907 w 1035876"/>
              <a:gd name="connsiteY11" fmla="*/ 890587 h 892813"/>
              <a:gd name="connsiteX12" fmla="*/ 452438 w 1035876"/>
              <a:gd name="connsiteY12" fmla="*/ 885825 h 892813"/>
              <a:gd name="connsiteX13" fmla="*/ 502444 w 1035876"/>
              <a:gd name="connsiteY13" fmla="*/ 845343 h 892813"/>
              <a:gd name="connsiteX14" fmla="*/ 516732 w 1035876"/>
              <a:gd name="connsiteY14" fmla="*/ 797719 h 892813"/>
              <a:gd name="connsiteX15" fmla="*/ 504826 w 1035876"/>
              <a:gd name="connsiteY15" fmla="*/ 742950 h 892813"/>
              <a:gd name="connsiteX16" fmla="*/ 464344 w 1035876"/>
              <a:gd name="connsiteY16" fmla="*/ 709612 h 892813"/>
              <a:gd name="connsiteX17" fmla="*/ 414338 w 1035876"/>
              <a:gd name="connsiteY17" fmla="*/ 702468 h 892813"/>
              <a:gd name="connsiteX18" fmla="*/ 392907 w 1035876"/>
              <a:gd name="connsiteY18" fmla="*/ 704850 h 892813"/>
              <a:gd name="connsiteX19" fmla="*/ 369094 w 1035876"/>
              <a:gd name="connsiteY19" fmla="*/ 676275 h 892813"/>
              <a:gd name="connsiteX20" fmla="*/ 335757 w 1035876"/>
              <a:gd name="connsiteY20" fmla="*/ 633412 h 892813"/>
              <a:gd name="connsiteX21" fmla="*/ 304800 w 1035876"/>
              <a:gd name="connsiteY21" fmla="*/ 595312 h 892813"/>
              <a:gd name="connsiteX22" fmla="*/ 261938 w 1035876"/>
              <a:gd name="connsiteY22" fmla="*/ 533400 h 892813"/>
              <a:gd name="connsiteX23" fmla="*/ 228600 w 1035876"/>
              <a:gd name="connsiteY23" fmla="*/ 473868 h 892813"/>
              <a:gd name="connsiteX24" fmla="*/ 214313 w 1035876"/>
              <a:gd name="connsiteY24" fmla="*/ 435768 h 892813"/>
              <a:gd name="connsiteX25" fmla="*/ 235744 w 1035876"/>
              <a:gd name="connsiteY25" fmla="*/ 400050 h 892813"/>
              <a:gd name="connsiteX26" fmla="*/ 269082 w 1035876"/>
              <a:gd name="connsiteY26" fmla="*/ 369093 h 892813"/>
              <a:gd name="connsiteX27" fmla="*/ 328613 w 1035876"/>
              <a:gd name="connsiteY27" fmla="*/ 340518 h 892813"/>
              <a:gd name="connsiteX28" fmla="*/ 400050 w 1035876"/>
              <a:gd name="connsiteY28" fmla="*/ 333375 h 892813"/>
              <a:gd name="connsiteX29" fmla="*/ 488157 w 1035876"/>
              <a:gd name="connsiteY29" fmla="*/ 338137 h 892813"/>
              <a:gd name="connsiteX30" fmla="*/ 547688 w 1035876"/>
              <a:gd name="connsiteY30" fmla="*/ 354806 h 892813"/>
              <a:gd name="connsiteX31" fmla="*/ 609600 w 1035876"/>
              <a:gd name="connsiteY31" fmla="*/ 381000 h 892813"/>
              <a:gd name="connsiteX32" fmla="*/ 695325 w 1035876"/>
              <a:gd name="connsiteY32" fmla="*/ 423862 h 892813"/>
              <a:gd name="connsiteX33" fmla="*/ 762000 w 1035876"/>
              <a:gd name="connsiteY33" fmla="*/ 452437 h 892813"/>
              <a:gd name="connsiteX34" fmla="*/ 802482 w 1035876"/>
              <a:gd name="connsiteY34" fmla="*/ 454818 h 892813"/>
              <a:gd name="connsiteX35" fmla="*/ 845344 w 1035876"/>
              <a:gd name="connsiteY35" fmla="*/ 421481 h 892813"/>
              <a:gd name="connsiteX36" fmla="*/ 873919 w 1035876"/>
              <a:gd name="connsiteY36" fmla="*/ 373856 h 892813"/>
              <a:gd name="connsiteX37" fmla="*/ 900113 w 1035876"/>
              <a:gd name="connsiteY37" fmla="*/ 340518 h 892813"/>
              <a:gd name="connsiteX38" fmla="*/ 935832 w 1035876"/>
              <a:gd name="connsiteY38" fmla="*/ 323850 h 892813"/>
              <a:gd name="connsiteX39" fmla="*/ 966788 w 1035876"/>
              <a:gd name="connsiteY39" fmla="*/ 330993 h 892813"/>
              <a:gd name="connsiteX40" fmla="*/ 995363 w 1035876"/>
              <a:gd name="connsiteY40" fmla="*/ 326231 h 892813"/>
              <a:gd name="connsiteX41" fmla="*/ 1021557 w 1035876"/>
              <a:gd name="connsiteY41" fmla="*/ 302418 h 892813"/>
              <a:gd name="connsiteX42" fmla="*/ 1035844 w 1035876"/>
              <a:gd name="connsiteY42" fmla="*/ 257175 h 892813"/>
              <a:gd name="connsiteX43" fmla="*/ 1023938 w 1035876"/>
              <a:gd name="connsiteY43" fmla="*/ 221456 h 892813"/>
              <a:gd name="connsiteX44" fmla="*/ 981075 w 1035876"/>
              <a:gd name="connsiteY44" fmla="*/ 185736 h 892813"/>
              <a:gd name="connsiteX45" fmla="*/ 919163 w 1035876"/>
              <a:gd name="connsiteY45" fmla="*/ 171450 h 892813"/>
              <a:gd name="connsiteX46" fmla="*/ 866775 w 1035876"/>
              <a:gd name="connsiteY46" fmla="*/ 188118 h 892813"/>
              <a:gd name="connsiteX47" fmla="*/ 807244 w 1035876"/>
              <a:gd name="connsiteY47" fmla="*/ 230981 h 892813"/>
              <a:gd name="connsiteX48" fmla="*/ 747713 w 1035876"/>
              <a:gd name="connsiteY48" fmla="*/ 261937 h 892813"/>
              <a:gd name="connsiteX49" fmla="*/ 688182 w 1035876"/>
              <a:gd name="connsiteY49" fmla="*/ 269081 h 892813"/>
              <a:gd name="connsiteX50" fmla="*/ 628650 w 1035876"/>
              <a:gd name="connsiteY50" fmla="*/ 264318 h 892813"/>
              <a:gd name="connsiteX51" fmla="*/ 583407 w 1035876"/>
              <a:gd name="connsiteY51" fmla="*/ 226218 h 892813"/>
              <a:gd name="connsiteX52" fmla="*/ 545307 w 1035876"/>
              <a:gd name="connsiteY52" fmla="*/ 166687 h 892813"/>
              <a:gd name="connsiteX53" fmla="*/ 535782 w 1035876"/>
              <a:gd name="connsiteY53" fmla="*/ 104775 h 892813"/>
              <a:gd name="connsiteX54" fmla="*/ 545307 w 1035876"/>
              <a:gd name="connsiteY54" fmla="*/ 71437 h 892813"/>
              <a:gd name="connsiteX55" fmla="*/ 576263 w 1035876"/>
              <a:gd name="connsiteY55" fmla="*/ 50006 h 892813"/>
              <a:gd name="connsiteX56" fmla="*/ 635794 w 1035876"/>
              <a:gd name="connsiteY56" fmla="*/ 50006 h 892813"/>
              <a:gd name="connsiteX57" fmla="*/ 709613 w 1035876"/>
              <a:gd name="connsiteY57" fmla="*/ 47625 h 892813"/>
              <a:gd name="connsiteX58" fmla="*/ 783432 w 1035876"/>
              <a:gd name="connsiteY58" fmla="*/ 26193 h 892813"/>
              <a:gd name="connsiteX59" fmla="*/ 847725 w 1035876"/>
              <a:gd name="connsiteY59" fmla="*/ 0 h 892813"/>
              <a:gd name="connsiteX0" fmla="*/ 0 w 1035876"/>
              <a:gd name="connsiteY0" fmla="*/ 545306 h 892813"/>
              <a:gd name="connsiteX1" fmla="*/ 69057 w 1035876"/>
              <a:gd name="connsiteY1" fmla="*/ 483393 h 892813"/>
              <a:gd name="connsiteX2" fmla="*/ 133350 w 1035876"/>
              <a:gd name="connsiteY2" fmla="*/ 483394 h 892813"/>
              <a:gd name="connsiteX3" fmla="*/ 192882 w 1035876"/>
              <a:gd name="connsiteY3" fmla="*/ 514350 h 892813"/>
              <a:gd name="connsiteX4" fmla="*/ 238124 w 1035876"/>
              <a:gd name="connsiteY4" fmla="*/ 569118 h 892813"/>
              <a:gd name="connsiteX5" fmla="*/ 288132 w 1035876"/>
              <a:gd name="connsiteY5" fmla="*/ 638175 h 892813"/>
              <a:gd name="connsiteX6" fmla="*/ 330994 w 1035876"/>
              <a:gd name="connsiteY6" fmla="*/ 697706 h 892813"/>
              <a:gd name="connsiteX7" fmla="*/ 345282 w 1035876"/>
              <a:gd name="connsiteY7" fmla="*/ 735806 h 892813"/>
              <a:gd name="connsiteX8" fmla="*/ 330994 w 1035876"/>
              <a:gd name="connsiteY8" fmla="*/ 771525 h 892813"/>
              <a:gd name="connsiteX9" fmla="*/ 328613 w 1035876"/>
              <a:gd name="connsiteY9" fmla="*/ 816769 h 892813"/>
              <a:gd name="connsiteX10" fmla="*/ 345282 w 1035876"/>
              <a:gd name="connsiteY10" fmla="*/ 862012 h 892813"/>
              <a:gd name="connsiteX11" fmla="*/ 392907 w 1035876"/>
              <a:gd name="connsiteY11" fmla="*/ 890587 h 892813"/>
              <a:gd name="connsiteX12" fmla="*/ 452438 w 1035876"/>
              <a:gd name="connsiteY12" fmla="*/ 885825 h 892813"/>
              <a:gd name="connsiteX13" fmla="*/ 502444 w 1035876"/>
              <a:gd name="connsiteY13" fmla="*/ 845343 h 892813"/>
              <a:gd name="connsiteX14" fmla="*/ 516732 w 1035876"/>
              <a:gd name="connsiteY14" fmla="*/ 797719 h 892813"/>
              <a:gd name="connsiteX15" fmla="*/ 504826 w 1035876"/>
              <a:gd name="connsiteY15" fmla="*/ 742950 h 892813"/>
              <a:gd name="connsiteX16" fmla="*/ 464344 w 1035876"/>
              <a:gd name="connsiteY16" fmla="*/ 709612 h 892813"/>
              <a:gd name="connsiteX17" fmla="*/ 414338 w 1035876"/>
              <a:gd name="connsiteY17" fmla="*/ 702468 h 892813"/>
              <a:gd name="connsiteX18" fmla="*/ 392907 w 1035876"/>
              <a:gd name="connsiteY18" fmla="*/ 704850 h 892813"/>
              <a:gd name="connsiteX19" fmla="*/ 369094 w 1035876"/>
              <a:gd name="connsiteY19" fmla="*/ 676275 h 892813"/>
              <a:gd name="connsiteX20" fmla="*/ 335757 w 1035876"/>
              <a:gd name="connsiteY20" fmla="*/ 633412 h 892813"/>
              <a:gd name="connsiteX21" fmla="*/ 304800 w 1035876"/>
              <a:gd name="connsiteY21" fmla="*/ 595312 h 892813"/>
              <a:gd name="connsiteX22" fmla="*/ 261938 w 1035876"/>
              <a:gd name="connsiteY22" fmla="*/ 533400 h 892813"/>
              <a:gd name="connsiteX23" fmla="*/ 228600 w 1035876"/>
              <a:gd name="connsiteY23" fmla="*/ 473868 h 892813"/>
              <a:gd name="connsiteX24" fmla="*/ 214313 w 1035876"/>
              <a:gd name="connsiteY24" fmla="*/ 435768 h 892813"/>
              <a:gd name="connsiteX25" fmla="*/ 235744 w 1035876"/>
              <a:gd name="connsiteY25" fmla="*/ 400050 h 892813"/>
              <a:gd name="connsiteX26" fmla="*/ 269082 w 1035876"/>
              <a:gd name="connsiteY26" fmla="*/ 369093 h 892813"/>
              <a:gd name="connsiteX27" fmla="*/ 328613 w 1035876"/>
              <a:gd name="connsiteY27" fmla="*/ 340518 h 892813"/>
              <a:gd name="connsiteX28" fmla="*/ 400050 w 1035876"/>
              <a:gd name="connsiteY28" fmla="*/ 333375 h 892813"/>
              <a:gd name="connsiteX29" fmla="*/ 488157 w 1035876"/>
              <a:gd name="connsiteY29" fmla="*/ 338137 h 892813"/>
              <a:gd name="connsiteX30" fmla="*/ 547688 w 1035876"/>
              <a:gd name="connsiteY30" fmla="*/ 354806 h 892813"/>
              <a:gd name="connsiteX31" fmla="*/ 609600 w 1035876"/>
              <a:gd name="connsiteY31" fmla="*/ 381000 h 892813"/>
              <a:gd name="connsiteX32" fmla="*/ 695325 w 1035876"/>
              <a:gd name="connsiteY32" fmla="*/ 423862 h 892813"/>
              <a:gd name="connsiteX33" fmla="*/ 762000 w 1035876"/>
              <a:gd name="connsiteY33" fmla="*/ 452437 h 892813"/>
              <a:gd name="connsiteX34" fmla="*/ 802482 w 1035876"/>
              <a:gd name="connsiteY34" fmla="*/ 454818 h 892813"/>
              <a:gd name="connsiteX35" fmla="*/ 845344 w 1035876"/>
              <a:gd name="connsiteY35" fmla="*/ 421481 h 892813"/>
              <a:gd name="connsiteX36" fmla="*/ 873919 w 1035876"/>
              <a:gd name="connsiteY36" fmla="*/ 373856 h 892813"/>
              <a:gd name="connsiteX37" fmla="*/ 900113 w 1035876"/>
              <a:gd name="connsiteY37" fmla="*/ 340518 h 892813"/>
              <a:gd name="connsiteX38" fmla="*/ 935832 w 1035876"/>
              <a:gd name="connsiteY38" fmla="*/ 323850 h 892813"/>
              <a:gd name="connsiteX39" fmla="*/ 966788 w 1035876"/>
              <a:gd name="connsiteY39" fmla="*/ 330993 h 892813"/>
              <a:gd name="connsiteX40" fmla="*/ 995363 w 1035876"/>
              <a:gd name="connsiteY40" fmla="*/ 326231 h 892813"/>
              <a:gd name="connsiteX41" fmla="*/ 1021557 w 1035876"/>
              <a:gd name="connsiteY41" fmla="*/ 302418 h 892813"/>
              <a:gd name="connsiteX42" fmla="*/ 1035844 w 1035876"/>
              <a:gd name="connsiteY42" fmla="*/ 257175 h 892813"/>
              <a:gd name="connsiteX43" fmla="*/ 1023938 w 1035876"/>
              <a:gd name="connsiteY43" fmla="*/ 221456 h 892813"/>
              <a:gd name="connsiteX44" fmla="*/ 981075 w 1035876"/>
              <a:gd name="connsiteY44" fmla="*/ 185736 h 892813"/>
              <a:gd name="connsiteX45" fmla="*/ 919163 w 1035876"/>
              <a:gd name="connsiteY45" fmla="*/ 171450 h 892813"/>
              <a:gd name="connsiteX46" fmla="*/ 866775 w 1035876"/>
              <a:gd name="connsiteY46" fmla="*/ 188118 h 892813"/>
              <a:gd name="connsiteX47" fmla="*/ 807244 w 1035876"/>
              <a:gd name="connsiteY47" fmla="*/ 230981 h 892813"/>
              <a:gd name="connsiteX48" fmla="*/ 747713 w 1035876"/>
              <a:gd name="connsiteY48" fmla="*/ 261937 h 892813"/>
              <a:gd name="connsiteX49" fmla="*/ 688182 w 1035876"/>
              <a:gd name="connsiteY49" fmla="*/ 273843 h 892813"/>
              <a:gd name="connsiteX50" fmla="*/ 628650 w 1035876"/>
              <a:gd name="connsiteY50" fmla="*/ 264318 h 892813"/>
              <a:gd name="connsiteX51" fmla="*/ 583407 w 1035876"/>
              <a:gd name="connsiteY51" fmla="*/ 226218 h 892813"/>
              <a:gd name="connsiteX52" fmla="*/ 545307 w 1035876"/>
              <a:gd name="connsiteY52" fmla="*/ 166687 h 892813"/>
              <a:gd name="connsiteX53" fmla="*/ 535782 w 1035876"/>
              <a:gd name="connsiteY53" fmla="*/ 104775 h 892813"/>
              <a:gd name="connsiteX54" fmla="*/ 545307 w 1035876"/>
              <a:gd name="connsiteY54" fmla="*/ 71437 h 892813"/>
              <a:gd name="connsiteX55" fmla="*/ 576263 w 1035876"/>
              <a:gd name="connsiteY55" fmla="*/ 50006 h 892813"/>
              <a:gd name="connsiteX56" fmla="*/ 635794 w 1035876"/>
              <a:gd name="connsiteY56" fmla="*/ 50006 h 892813"/>
              <a:gd name="connsiteX57" fmla="*/ 709613 w 1035876"/>
              <a:gd name="connsiteY57" fmla="*/ 47625 h 892813"/>
              <a:gd name="connsiteX58" fmla="*/ 783432 w 1035876"/>
              <a:gd name="connsiteY58" fmla="*/ 26193 h 892813"/>
              <a:gd name="connsiteX59" fmla="*/ 847725 w 1035876"/>
              <a:gd name="connsiteY59" fmla="*/ 0 h 892813"/>
              <a:gd name="connsiteX0" fmla="*/ 0 w 1035871"/>
              <a:gd name="connsiteY0" fmla="*/ 545306 h 892813"/>
              <a:gd name="connsiteX1" fmla="*/ 69057 w 1035871"/>
              <a:gd name="connsiteY1" fmla="*/ 483393 h 892813"/>
              <a:gd name="connsiteX2" fmla="*/ 133350 w 1035871"/>
              <a:gd name="connsiteY2" fmla="*/ 483394 h 892813"/>
              <a:gd name="connsiteX3" fmla="*/ 192882 w 1035871"/>
              <a:gd name="connsiteY3" fmla="*/ 514350 h 892813"/>
              <a:gd name="connsiteX4" fmla="*/ 238124 w 1035871"/>
              <a:gd name="connsiteY4" fmla="*/ 569118 h 892813"/>
              <a:gd name="connsiteX5" fmla="*/ 288132 w 1035871"/>
              <a:gd name="connsiteY5" fmla="*/ 638175 h 892813"/>
              <a:gd name="connsiteX6" fmla="*/ 330994 w 1035871"/>
              <a:gd name="connsiteY6" fmla="*/ 697706 h 892813"/>
              <a:gd name="connsiteX7" fmla="*/ 345282 w 1035871"/>
              <a:gd name="connsiteY7" fmla="*/ 735806 h 892813"/>
              <a:gd name="connsiteX8" fmla="*/ 330994 w 1035871"/>
              <a:gd name="connsiteY8" fmla="*/ 771525 h 892813"/>
              <a:gd name="connsiteX9" fmla="*/ 328613 w 1035871"/>
              <a:gd name="connsiteY9" fmla="*/ 816769 h 892813"/>
              <a:gd name="connsiteX10" fmla="*/ 345282 w 1035871"/>
              <a:gd name="connsiteY10" fmla="*/ 862012 h 892813"/>
              <a:gd name="connsiteX11" fmla="*/ 392907 w 1035871"/>
              <a:gd name="connsiteY11" fmla="*/ 890587 h 892813"/>
              <a:gd name="connsiteX12" fmla="*/ 452438 w 1035871"/>
              <a:gd name="connsiteY12" fmla="*/ 885825 h 892813"/>
              <a:gd name="connsiteX13" fmla="*/ 502444 w 1035871"/>
              <a:gd name="connsiteY13" fmla="*/ 845343 h 892813"/>
              <a:gd name="connsiteX14" fmla="*/ 516732 w 1035871"/>
              <a:gd name="connsiteY14" fmla="*/ 797719 h 892813"/>
              <a:gd name="connsiteX15" fmla="*/ 504826 w 1035871"/>
              <a:gd name="connsiteY15" fmla="*/ 742950 h 892813"/>
              <a:gd name="connsiteX16" fmla="*/ 464344 w 1035871"/>
              <a:gd name="connsiteY16" fmla="*/ 709612 h 892813"/>
              <a:gd name="connsiteX17" fmla="*/ 414338 w 1035871"/>
              <a:gd name="connsiteY17" fmla="*/ 702468 h 892813"/>
              <a:gd name="connsiteX18" fmla="*/ 392907 w 1035871"/>
              <a:gd name="connsiteY18" fmla="*/ 704850 h 892813"/>
              <a:gd name="connsiteX19" fmla="*/ 369094 w 1035871"/>
              <a:gd name="connsiteY19" fmla="*/ 676275 h 892813"/>
              <a:gd name="connsiteX20" fmla="*/ 335757 w 1035871"/>
              <a:gd name="connsiteY20" fmla="*/ 633412 h 892813"/>
              <a:gd name="connsiteX21" fmla="*/ 304800 w 1035871"/>
              <a:gd name="connsiteY21" fmla="*/ 595312 h 892813"/>
              <a:gd name="connsiteX22" fmla="*/ 261938 w 1035871"/>
              <a:gd name="connsiteY22" fmla="*/ 533400 h 892813"/>
              <a:gd name="connsiteX23" fmla="*/ 228600 w 1035871"/>
              <a:gd name="connsiteY23" fmla="*/ 473868 h 892813"/>
              <a:gd name="connsiteX24" fmla="*/ 214313 w 1035871"/>
              <a:gd name="connsiteY24" fmla="*/ 435768 h 892813"/>
              <a:gd name="connsiteX25" fmla="*/ 235744 w 1035871"/>
              <a:gd name="connsiteY25" fmla="*/ 400050 h 892813"/>
              <a:gd name="connsiteX26" fmla="*/ 269082 w 1035871"/>
              <a:gd name="connsiteY26" fmla="*/ 369093 h 892813"/>
              <a:gd name="connsiteX27" fmla="*/ 328613 w 1035871"/>
              <a:gd name="connsiteY27" fmla="*/ 340518 h 892813"/>
              <a:gd name="connsiteX28" fmla="*/ 400050 w 1035871"/>
              <a:gd name="connsiteY28" fmla="*/ 333375 h 892813"/>
              <a:gd name="connsiteX29" fmla="*/ 488157 w 1035871"/>
              <a:gd name="connsiteY29" fmla="*/ 338137 h 892813"/>
              <a:gd name="connsiteX30" fmla="*/ 547688 w 1035871"/>
              <a:gd name="connsiteY30" fmla="*/ 354806 h 892813"/>
              <a:gd name="connsiteX31" fmla="*/ 609600 w 1035871"/>
              <a:gd name="connsiteY31" fmla="*/ 381000 h 892813"/>
              <a:gd name="connsiteX32" fmla="*/ 695325 w 1035871"/>
              <a:gd name="connsiteY32" fmla="*/ 423862 h 892813"/>
              <a:gd name="connsiteX33" fmla="*/ 762000 w 1035871"/>
              <a:gd name="connsiteY33" fmla="*/ 452437 h 892813"/>
              <a:gd name="connsiteX34" fmla="*/ 802482 w 1035871"/>
              <a:gd name="connsiteY34" fmla="*/ 454818 h 892813"/>
              <a:gd name="connsiteX35" fmla="*/ 845344 w 1035871"/>
              <a:gd name="connsiteY35" fmla="*/ 421481 h 892813"/>
              <a:gd name="connsiteX36" fmla="*/ 873919 w 1035871"/>
              <a:gd name="connsiteY36" fmla="*/ 373856 h 892813"/>
              <a:gd name="connsiteX37" fmla="*/ 900113 w 1035871"/>
              <a:gd name="connsiteY37" fmla="*/ 340518 h 892813"/>
              <a:gd name="connsiteX38" fmla="*/ 935832 w 1035871"/>
              <a:gd name="connsiteY38" fmla="*/ 323850 h 892813"/>
              <a:gd name="connsiteX39" fmla="*/ 966788 w 1035871"/>
              <a:gd name="connsiteY39" fmla="*/ 330993 h 892813"/>
              <a:gd name="connsiteX40" fmla="*/ 995363 w 1035871"/>
              <a:gd name="connsiteY40" fmla="*/ 326231 h 892813"/>
              <a:gd name="connsiteX41" fmla="*/ 1021557 w 1035871"/>
              <a:gd name="connsiteY41" fmla="*/ 302418 h 892813"/>
              <a:gd name="connsiteX42" fmla="*/ 1035844 w 1035871"/>
              <a:gd name="connsiteY42" fmla="*/ 257175 h 892813"/>
              <a:gd name="connsiteX43" fmla="*/ 1023938 w 1035871"/>
              <a:gd name="connsiteY43" fmla="*/ 221456 h 892813"/>
              <a:gd name="connsiteX44" fmla="*/ 985837 w 1035871"/>
              <a:gd name="connsiteY44" fmla="*/ 185736 h 892813"/>
              <a:gd name="connsiteX45" fmla="*/ 919163 w 1035871"/>
              <a:gd name="connsiteY45" fmla="*/ 171450 h 892813"/>
              <a:gd name="connsiteX46" fmla="*/ 866775 w 1035871"/>
              <a:gd name="connsiteY46" fmla="*/ 188118 h 892813"/>
              <a:gd name="connsiteX47" fmla="*/ 807244 w 1035871"/>
              <a:gd name="connsiteY47" fmla="*/ 230981 h 892813"/>
              <a:gd name="connsiteX48" fmla="*/ 747713 w 1035871"/>
              <a:gd name="connsiteY48" fmla="*/ 261937 h 892813"/>
              <a:gd name="connsiteX49" fmla="*/ 688182 w 1035871"/>
              <a:gd name="connsiteY49" fmla="*/ 273843 h 892813"/>
              <a:gd name="connsiteX50" fmla="*/ 628650 w 1035871"/>
              <a:gd name="connsiteY50" fmla="*/ 264318 h 892813"/>
              <a:gd name="connsiteX51" fmla="*/ 583407 w 1035871"/>
              <a:gd name="connsiteY51" fmla="*/ 226218 h 892813"/>
              <a:gd name="connsiteX52" fmla="*/ 545307 w 1035871"/>
              <a:gd name="connsiteY52" fmla="*/ 166687 h 892813"/>
              <a:gd name="connsiteX53" fmla="*/ 535782 w 1035871"/>
              <a:gd name="connsiteY53" fmla="*/ 104775 h 892813"/>
              <a:gd name="connsiteX54" fmla="*/ 545307 w 1035871"/>
              <a:gd name="connsiteY54" fmla="*/ 71437 h 892813"/>
              <a:gd name="connsiteX55" fmla="*/ 576263 w 1035871"/>
              <a:gd name="connsiteY55" fmla="*/ 50006 h 892813"/>
              <a:gd name="connsiteX56" fmla="*/ 635794 w 1035871"/>
              <a:gd name="connsiteY56" fmla="*/ 50006 h 892813"/>
              <a:gd name="connsiteX57" fmla="*/ 709613 w 1035871"/>
              <a:gd name="connsiteY57" fmla="*/ 47625 h 892813"/>
              <a:gd name="connsiteX58" fmla="*/ 783432 w 1035871"/>
              <a:gd name="connsiteY58" fmla="*/ 26193 h 892813"/>
              <a:gd name="connsiteX59" fmla="*/ 847725 w 1035871"/>
              <a:gd name="connsiteY59" fmla="*/ 0 h 892813"/>
              <a:gd name="connsiteX0" fmla="*/ 0 w 1035871"/>
              <a:gd name="connsiteY0" fmla="*/ 545306 h 892813"/>
              <a:gd name="connsiteX1" fmla="*/ 69057 w 1035871"/>
              <a:gd name="connsiteY1" fmla="*/ 483393 h 892813"/>
              <a:gd name="connsiteX2" fmla="*/ 133350 w 1035871"/>
              <a:gd name="connsiteY2" fmla="*/ 483394 h 892813"/>
              <a:gd name="connsiteX3" fmla="*/ 192882 w 1035871"/>
              <a:gd name="connsiteY3" fmla="*/ 514350 h 892813"/>
              <a:gd name="connsiteX4" fmla="*/ 238124 w 1035871"/>
              <a:gd name="connsiteY4" fmla="*/ 569118 h 892813"/>
              <a:gd name="connsiteX5" fmla="*/ 288132 w 1035871"/>
              <a:gd name="connsiteY5" fmla="*/ 638175 h 892813"/>
              <a:gd name="connsiteX6" fmla="*/ 330994 w 1035871"/>
              <a:gd name="connsiteY6" fmla="*/ 697706 h 892813"/>
              <a:gd name="connsiteX7" fmla="*/ 345282 w 1035871"/>
              <a:gd name="connsiteY7" fmla="*/ 735806 h 892813"/>
              <a:gd name="connsiteX8" fmla="*/ 330994 w 1035871"/>
              <a:gd name="connsiteY8" fmla="*/ 771525 h 892813"/>
              <a:gd name="connsiteX9" fmla="*/ 328613 w 1035871"/>
              <a:gd name="connsiteY9" fmla="*/ 816769 h 892813"/>
              <a:gd name="connsiteX10" fmla="*/ 345282 w 1035871"/>
              <a:gd name="connsiteY10" fmla="*/ 862012 h 892813"/>
              <a:gd name="connsiteX11" fmla="*/ 392907 w 1035871"/>
              <a:gd name="connsiteY11" fmla="*/ 890587 h 892813"/>
              <a:gd name="connsiteX12" fmla="*/ 452438 w 1035871"/>
              <a:gd name="connsiteY12" fmla="*/ 885825 h 892813"/>
              <a:gd name="connsiteX13" fmla="*/ 502444 w 1035871"/>
              <a:gd name="connsiteY13" fmla="*/ 845343 h 892813"/>
              <a:gd name="connsiteX14" fmla="*/ 516732 w 1035871"/>
              <a:gd name="connsiteY14" fmla="*/ 797719 h 892813"/>
              <a:gd name="connsiteX15" fmla="*/ 504826 w 1035871"/>
              <a:gd name="connsiteY15" fmla="*/ 742950 h 892813"/>
              <a:gd name="connsiteX16" fmla="*/ 464344 w 1035871"/>
              <a:gd name="connsiteY16" fmla="*/ 709612 h 892813"/>
              <a:gd name="connsiteX17" fmla="*/ 421482 w 1035871"/>
              <a:gd name="connsiteY17" fmla="*/ 704849 h 892813"/>
              <a:gd name="connsiteX18" fmla="*/ 392907 w 1035871"/>
              <a:gd name="connsiteY18" fmla="*/ 704850 h 892813"/>
              <a:gd name="connsiteX19" fmla="*/ 369094 w 1035871"/>
              <a:gd name="connsiteY19" fmla="*/ 676275 h 892813"/>
              <a:gd name="connsiteX20" fmla="*/ 335757 w 1035871"/>
              <a:gd name="connsiteY20" fmla="*/ 633412 h 892813"/>
              <a:gd name="connsiteX21" fmla="*/ 304800 w 1035871"/>
              <a:gd name="connsiteY21" fmla="*/ 595312 h 892813"/>
              <a:gd name="connsiteX22" fmla="*/ 261938 w 1035871"/>
              <a:gd name="connsiteY22" fmla="*/ 533400 h 892813"/>
              <a:gd name="connsiteX23" fmla="*/ 228600 w 1035871"/>
              <a:gd name="connsiteY23" fmla="*/ 473868 h 892813"/>
              <a:gd name="connsiteX24" fmla="*/ 214313 w 1035871"/>
              <a:gd name="connsiteY24" fmla="*/ 435768 h 892813"/>
              <a:gd name="connsiteX25" fmla="*/ 235744 w 1035871"/>
              <a:gd name="connsiteY25" fmla="*/ 400050 h 892813"/>
              <a:gd name="connsiteX26" fmla="*/ 269082 w 1035871"/>
              <a:gd name="connsiteY26" fmla="*/ 369093 h 892813"/>
              <a:gd name="connsiteX27" fmla="*/ 328613 w 1035871"/>
              <a:gd name="connsiteY27" fmla="*/ 340518 h 892813"/>
              <a:gd name="connsiteX28" fmla="*/ 400050 w 1035871"/>
              <a:gd name="connsiteY28" fmla="*/ 333375 h 892813"/>
              <a:gd name="connsiteX29" fmla="*/ 488157 w 1035871"/>
              <a:gd name="connsiteY29" fmla="*/ 338137 h 892813"/>
              <a:gd name="connsiteX30" fmla="*/ 547688 w 1035871"/>
              <a:gd name="connsiteY30" fmla="*/ 354806 h 892813"/>
              <a:gd name="connsiteX31" fmla="*/ 609600 w 1035871"/>
              <a:gd name="connsiteY31" fmla="*/ 381000 h 892813"/>
              <a:gd name="connsiteX32" fmla="*/ 695325 w 1035871"/>
              <a:gd name="connsiteY32" fmla="*/ 423862 h 892813"/>
              <a:gd name="connsiteX33" fmla="*/ 762000 w 1035871"/>
              <a:gd name="connsiteY33" fmla="*/ 452437 h 892813"/>
              <a:gd name="connsiteX34" fmla="*/ 802482 w 1035871"/>
              <a:gd name="connsiteY34" fmla="*/ 454818 h 892813"/>
              <a:gd name="connsiteX35" fmla="*/ 845344 w 1035871"/>
              <a:gd name="connsiteY35" fmla="*/ 421481 h 892813"/>
              <a:gd name="connsiteX36" fmla="*/ 873919 w 1035871"/>
              <a:gd name="connsiteY36" fmla="*/ 373856 h 892813"/>
              <a:gd name="connsiteX37" fmla="*/ 900113 w 1035871"/>
              <a:gd name="connsiteY37" fmla="*/ 340518 h 892813"/>
              <a:gd name="connsiteX38" fmla="*/ 935832 w 1035871"/>
              <a:gd name="connsiteY38" fmla="*/ 323850 h 892813"/>
              <a:gd name="connsiteX39" fmla="*/ 966788 w 1035871"/>
              <a:gd name="connsiteY39" fmla="*/ 330993 h 892813"/>
              <a:gd name="connsiteX40" fmla="*/ 995363 w 1035871"/>
              <a:gd name="connsiteY40" fmla="*/ 326231 h 892813"/>
              <a:gd name="connsiteX41" fmla="*/ 1021557 w 1035871"/>
              <a:gd name="connsiteY41" fmla="*/ 302418 h 892813"/>
              <a:gd name="connsiteX42" fmla="*/ 1035844 w 1035871"/>
              <a:gd name="connsiteY42" fmla="*/ 257175 h 892813"/>
              <a:gd name="connsiteX43" fmla="*/ 1023938 w 1035871"/>
              <a:gd name="connsiteY43" fmla="*/ 221456 h 892813"/>
              <a:gd name="connsiteX44" fmla="*/ 985837 w 1035871"/>
              <a:gd name="connsiteY44" fmla="*/ 185736 h 892813"/>
              <a:gd name="connsiteX45" fmla="*/ 919163 w 1035871"/>
              <a:gd name="connsiteY45" fmla="*/ 171450 h 892813"/>
              <a:gd name="connsiteX46" fmla="*/ 866775 w 1035871"/>
              <a:gd name="connsiteY46" fmla="*/ 188118 h 892813"/>
              <a:gd name="connsiteX47" fmla="*/ 807244 w 1035871"/>
              <a:gd name="connsiteY47" fmla="*/ 230981 h 892813"/>
              <a:gd name="connsiteX48" fmla="*/ 747713 w 1035871"/>
              <a:gd name="connsiteY48" fmla="*/ 261937 h 892813"/>
              <a:gd name="connsiteX49" fmla="*/ 688182 w 1035871"/>
              <a:gd name="connsiteY49" fmla="*/ 273843 h 892813"/>
              <a:gd name="connsiteX50" fmla="*/ 628650 w 1035871"/>
              <a:gd name="connsiteY50" fmla="*/ 264318 h 892813"/>
              <a:gd name="connsiteX51" fmla="*/ 583407 w 1035871"/>
              <a:gd name="connsiteY51" fmla="*/ 226218 h 892813"/>
              <a:gd name="connsiteX52" fmla="*/ 545307 w 1035871"/>
              <a:gd name="connsiteY52" fmla="*/ 166687 h 892813"/>
              <a:gd name="connsiteX53" fmla="*/ 535782 w 1035871"/>
              <a:gd name="connsiteY53" fmla="*/ 104775 h 892813"/>
              <a:gd name="connsiteX54" fmla="*/ 545307 w 1035871"/>
              <a:gd name="connsiteY54" fmla="*/ 71437 h 892813"/>
              <a:gd name="connsiteX55" fmla="*/ 576263 w 1035871"/>
              <a:gd name="connsiteY55" fmla="*/ 50006 h 892813"/>
              <a:gd name="connsiteX56" fmla="*/ 635794 w 1035871"/>
              <a:gd name="connsiteY56" fmla="*/ 50006 h 892813"/>
              <a:gd name="connsiteX57" fmla="*/ 709613 w 1035871"/>
              <a:gd name="connsiteY57" fmla="*/ 47625 h 892813"/>
              <a:gd name="connsiteX58" fmla="*/ 783432 w 1035871"/>
              <a:gd name="connsiteY58" fmla="*/ 26193 h 892813"/>
              <a:gd name="connsiteX59" fmla="*/ 847725 w 1035871"/>
              <a:gd name="connsiteY59" fmla="*/ 0 h 89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35871" h="892813">
                <a:moveTo>
                  <a:pt x="0" y="545306"/>
                </a:moveTo>
                <a:cubicBezTo>
                  <a:pt x="23614" y="519112"/>
                  <a:pt x="46832" y="493712"/>
                  <a:pt x="69057" y="483393"/>
                </a:cubicBezTo>
                <a:cubicBezTo>
                  <a:pt x="91282" y="473074"/>
                  <a:pt x="112713" y="478235"/>
                  <a:pt x="133350" y="483394"/>
                </a:cubicBezTo>
                <a:cubicBezTo>
                  <a:pt x="153987" y="488553"/>
                  <a:pt x="175420" y="500063"/>
                  <a:pt x="192882" y="514350"/>
                </a:cubicBezTo>
                <a:cubicBezTo>
                  <a:pt x="210344" y="528637"/>
                  <a:pt x="222249" y="548481"/>
                  <a:pt x="238124" y="569118"/>
                </a:cubicBezTo>
                <a:cubicBezTo>
                  <a:pt x="253999" y="589756"/>
                  <a:pt x="272654" y="616744"/>
                  <a:pt x="288132" y="638175"/>
                </a:cubicBezTo>
                <a:cubicBezTo>
                  <a:pt x="303610" y="659606"/>
                  <a:pt x="321469" y="681434"/>
                  <a:pt x="330994" y="697706"/>
                </a:cubicBezTo>
                <a:cubicBezTo>
                  <a:pt x="340519" y="713978"/>
                  <a:pt x="345282" y="723503"/>
                  <a:pt x="345282" y="735806"/>
                </a:cubicBezTo>
                <a:cubicBezTo>
                  <a:pt x="345282" y="748109"/>
                  <a:pt x="333772" y="758031"/>
                  <a:pt x="330994" y="771525"/>
                </a:cubicBezTo>
                <a:cubicBezTo>
                  <a:pt x="328216" y="785019"/>
                  <a:pt x="326232" y="801688"/>
                  <a:pt x="328613" y="816769"/>
                </a:cubicBezTo>
                <a:cubicBezTo>
                  <a:pt x="330994" y="831850"/>
                  <a:pt x="334566" y="849709"/>
                  <a:pt x="345282" y="862012"/>
                </a:cubicBezTo>
                <a:cubicBezTo>
                  <a:pt x="355998" y="874315"/>
                  <a:pt x="375048" y="886618"/>
                  <a:pt x="392907" y="890587"/>
                </a:cubicBezTo>
                <a:cubicBezTo>
                  <a:pt x="410766" y="894556"/>
                  <a:pt x="434182" y="893366"/>
                  <a:pt x="452438" y="885825"/>
                </a:cubicBezTo>
                <a:cubicBezTo>
                  <a:pt x="470694" y="878284"/>
                  <a:pt x="491728" y="860027"/>
                  <a:pt x="502444" y="845343"/>
                </a:cubicBezTo>
                <a:cubicBezTo>
                  <a:pt x="513160" y="830659"/>
                  <a:pt x="516335" y="814784"/>
                  <a:pt x="516732" y="797719"/>
                </a:cubicBezTo>
                <a:cubicBezTo>
                  <a:pt x="517129" y="780654"/>
                  <a:pt x="513557" y="757634"/>
                  <a:pt x="504826" y="742950"/>
                </a:cubicBezTo>
                <a:cubicBezTo>
                  <a:pt x="496095" y="728266"/>
                  <a:pt x="478235" y="715962"/>
                  <a:pt x="464344" y="709612"/>
                </a:cubicBezTo>
                <a:cubicBezTo>
                  <a:pt x="450453" y="703262"/>
                  <a:pt x="433388" y="705643"/>
                  <a:pt x="421482" y="704849"/>
                </a:cubicBezTo>
                <a:cubicBezTo>
                  <a:pt x="409576" y="704055"/>
                  <a:pt x="401638" y="709612"/>
                  <a:pt x="392907" y="704850"/>
                </a:cubicBezTo>
                <a:cubicBezTo>
                  <a:pt x="384176" y="700088"/>
                  <a:pt x="378619" y="688181"/>
                  <a:pt x="369094" y="676275"/>
                </a:cubicBezTo>
                <a:cubicBezTo>
                  <a:pt x="359569" y="664369"/>
                  <a:pt x="346473" y="646906"/>
                  <a:pt x="335757" y="633412"/>
                </a:cubicBezTo>
                <a:cubicBezTo>
                  <a:pt x="325041" y="619918"/>
                  <a:pt x="317103" y="611980"/>
                  <a:pt x="304800" y="595312"/>
                </a:cubicBezTo>
                <a:cubicBezTo>
                  <a:pt x="292497" y="578644"/>
                  <a:pt x="274638" y="553641"/>
                  <a:pt x="261938" y="533400"/>
                </a:cubicBezTo>
                <a:cubicBezTo>
                  <a:pt x="249238" y="513159"/>
                  <a:pt x="236537" y="490140"/>
                  <a:pt x="228600" y="473868"/>
                </a:cubicBezTo>
                <a:cubicBezTo>
                  <a:pt x="220663" y="457596"/>
                  <a:pt x="213122" y="448071"/>
                  <a:pt x="214313" y="435768"/>
                </a:cubicBezTo>
                <a:cubicBezTo>
                  <a:pt x="215504" y="423465"/>
                  <a:pt x="226616" y="411163"/>
                  <a:pt x="235744" y="400050"/>
                </a:cubicBezTo>
                <a:cubicBezTo>
                  <a:pt x="244872" y="388938"/>
                  <a:pt x="253604" y="379015"/>
                  <a:pt x="269082" y="369093"/>
                </a:cubicBezTo>
                <a:cubicBezTo>
                  <a:pt x="284560" y="359171"/>
                  <a:pt x="306785" y="346471"/>
                  <a:pt x="328613" y="340518"/>
                </a:cubicBezTo>
                <a:cubicBezTo>
                  <a:pt x="350441" y="334565"/>
                  <a:pt x="373459" y="333772"/>
                  <a:pt x="400050" y="333375"/>
                </a:cubicBezTo>
                <a:cubicBezTo>
                  <a:pt x="426641" y="332978"/>
                  <a:pt x="463551" y="334565"/>
                  <a:pt x="488157" y="338137"/>
                </a:cubicBezTo>
                <a:cubicBezTo>
                  <a:pt x="512763" y="341709"/>
                  <a:pt x="527448" y="347662"/>
                  <a:pt x="547688" y="354806"/>
                </a:cubicBezTo>
                <a:cubicBezTo>
                  <a:pt x="567928" y="361950"/>
                  <a:pt x="584994" y="369491"/>
                  <a:pt x="609600" y="381000"/>
                </a:cubicBezTo>
                <a:cubicBezTo>
                  <a:pt x="634206" y="392509"/>
                  <a:pt x="669925" y="411956"/>
                  <a:pt x="695325" y="423862"/>
                </a:cubicBezTo>
                <a:cubicBezTo>
                  <a:pt x="720725" y="435768"/>
                  <a:pt x="744141" y="447278"/>
                  <a:pt x="762000" y="452437"/>
                </a:cubicBezTo>
                <a:cubicBezTo>
                  <a:pt x="779859" y="457596"/>
                  <a:pt x="788591" y="459977"/>
                  <a:pt x="802482" y="454818"/>
                </a:cubicBezTo>
                <a:cubicBezTo>
                  <a:pt x="816373" y="449659"/>
                  <a:pt x="833438" y="434975"/>
                  <a:pt x="845344" y="421481"/>
                </a:cubicBezTo>
                <a:cubicBezTo>
                  <a:pt x="857250" y="407987"/>
                  <a:pt x="864791" y="387350"/>
                  <a:pt x="873919" y="373856"/>
                </a:cubicBezTo>
                <a:cubicBezTo>
                  <a:pt x="883047" y="360362"/>
                  <a:pt x="889794" y="348852"/>
                  <a:pt x="900113" y="340518"/>
                </a:cubicBezTo>
                <a:cubicBezTo>
                  <a:pt x="910432" y="332184"/>
                  <a:pt x="924720" y="325437"/>
                  <a:pt x="935832" y="323850"/>
                </a:cubicBezTo>
                <a:cubicBezTo>
                  <a:pt x="946944" y="322263"/>
                  <a:pt x="956866" y="330596"/>
                  <a:pt x="966788" y="330993"/>
                </a:cubicBezTo>
                <a:cubicBezTo>
                  <a:pt x="976710" y="331390"/>
                  <a:pt x="986235" y="330993"/>
                  <a:pt x="995363" y="326231"/>
                </a:cubicBezTo>
                <a:cubicBezTo>
                  <a:pt x="1004491" y="321469"/>
                  <a:pt x="1014810" y="313927"/>
                  <a:pt x="1021557" y="302418"/>
                </a:cubicBezTo>
                <a:cubicBezTo>
                  <a:pt x="1028304" y="290909"/>
                  <a:pt x="1035447" y="270669"/>
                  <a:pt x="1035844" y="257175"/>
                </a:cubicBezTo>
                <a:cubicBezTo>
                  <a:pt x="1036241" y="243681"/>
                  <a:pt x="1032273" y="233363"/>
                  <a:pt x="1023938" y="221456"/>
                </a:cubicBezTo>
                <a:cubicBezTo>
                  <a:pt x="1015604" y="209550"/>
                  <a:pt x="1003299" y="194070"/>
                  <a:pt x="985837" y="185736"/>
                </a:cubicBezTo>
                <a:cubicBezTo>
                  <a:pt x="968375" y="177402"/>
                  <a:pt x="939007" y="171053"/>
                  <a:pt x="919163" y="171450"/>
                </a:cubicBezTo>
                <a:cubicBezTo>
                  <a:pt x="899319" y="171847"/>
                  <a:pt x="885428" y="178196"/>
                  <a:pt x="866775" y="188118"/>
                </a:cubicBezTo>
                <a:cubicBezTo>
                  <a:pt x="848122" y="198040"/>
                  <a:pt x="827088" y="218678"/>
                  <a:pt x="807244" y="230981"/>
                </a:cubicBezTo>
                <a:cubicBezTo>
                  <a:pt x="787400" y="243284"/>
                  <a:pt x="767557" y="254793"/>
                  <a:pt x="747713" y="261937"/>
                </a:cubicBezTo>
                <a:cubicBezTo>
                  <a:pt x="727869" y="269081"/>
                  <a:pt x="708026" y="273446"/>
                  <a:pt x="688182" y="273843"/>
                </a:cubicBezTo>
                <a:cubicBezTo>
                  <a:pt x="668338" y="274240"/>
                  <a:pt x="646112" y="272255"/>
                  <a:pt x="628650" y="264318"/>
                </a:cubicBezTo>
                <a:cubicBezTo>
                  <a:pt x="611188" y="256381"/>
                  <a:pt x="597297" y="242490"/>
                  <a:pt x="583407" y="226218"/>
                </a:cubicBezTo>
                <a:cubicBezTo>
                  <a:pt x="569517" y="209946"/>
                  <a:pt x="553244" y="186927"/>
                  <a:pt x="545307" y="166687"/>
                </a:cubicBezTo>
                <a:cubicBezTo>
                  <a:pt x="537370" y="146447"/>
                  <a:pt x="535782" y="120650"/>
                  <a:pt x="535782" y="104775"/>
                </a:cubicBezTo>
                <a:cubicBezTo>
                  <a:pt x="535782" y="88900"/>
                  <a:pt x="538560" y="80565"/>
                  <a:pt x="545307" y="71437"/>
                </a:cubicBezTo>
                <a:cubicBezTo>
                  <a:pt x="552054" y="62309"/>
                  <a:pt x="561182" y="53578"/>
                  <a:pt x="576263" y="50006"/>
                </a:cubicBezTo>
                <a:cubicBezTo>
                  <a:pt x="591344" y="46434"/>
                  <a:pt x="613569" y="50403"/>
                  <a:pt x="635794" y="50006"/>
                </a:cubicBezTo>
                <a:cubicBezTo>
                  <a:pt x="658019" y="49609"/>
                  <a:pt x="685007" y="51594"/>
                  <a:pt x="709613" y="47625"/>
                </a:cubicBezTo>
                <a:cubicBezTo>
                  <a:pt x="734219" y="43656"/>
                  <a:pt x="760413" y="34130"/>
                  <a:pt x="783432" y="26193"/>
                </a:cubicBezTo>
                <a:cubicBezTo>
                  <a:pt x="806451" y="18256"/>
                  <a:pt x="827088" y="9128"/>
                  <a:pt x="847725" y="0"/>
                </a:cubicBezTo>
              </a:path>
            </a:pathLst>
          </a:custGeom>
          <a:noFill/>
          <a:ln w="28575">
            <a:solidFill>
              <a:srgbClr val="0EB3EB"/>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1" name="任意多边形 60"/>
          <p:cNvSpPr/>
          <p:nvPr/>
        </p:nvSpPr>
        <p:spPr>
          <a:xfrm>
            <a:off x="5815013" y="2462213"/>
            <a:ext cx="817562" cy="544512"/>
          </a:xfrm>
          <a:custGeom>
            <a:avLst/>
            <a:gdLst>
              <a:gd name="connsiteX0" fmla="*/ 0 w 816769"/>
              <a:gd name="connsiteY0" fmla="*/ 231153 h 543143"/>
              <a:gd name="connsiteX1" fmla="*/ 116681 w 816769"/>
              <a:gd name="connsiteY1" fmla="*/ 162097 h 543143"/>
              <a:gd name="connsiteX2" fmla="*/ 216694 w 816769"/>
              <a:gd name="connsiteY2" fmla="*/ 102565 h 543143"/>
              <a:gd name="connsiteX3" fmla="*/ 300037 w 816769"/>
              <a:gd name="connsiteY3" fmla="*/ 52559 h 543143"/>
              <a:gd name="connsiteX4" fmla="*/ 357187 w 816769"/>
              <a:gd name="connsiteY4" fmla="*/ 16840 h 543143"/>
              <a:gd name="connsiteX5" fmla="*/ 383381 w 816769"/>
              <a:gd name="connsiteY5" fmla="*/ 172 h 543143"/>
              <a:gd name="connsiteX6" fmla="*/ 388144 w 816769"/>
              <a:gd name="connsiteY6" fmla="*/ 9697 h 543143"/>
              <a:gd name="connsiteX7" fmla="*/ 373856 w 816769"/>
              <a:gd name="connsiteY7" fmla="*/ 33509 h 543143"/>
              <a:gd name="connsiteX8" fmla="*/ 335756 w 816769"/>
              <a:gd name="connsiteY8" fmla="*/ 85897 h 543143"/>
              <a:gd name="connsiteX9" fmla="*/ 273844 w 816769"/>
              <a:gd name="connsiteY9" fmla="*/ 176384 h 543143"/>
              <a:gd name="connsiteX10" fmla="*/ 223837 w 816769"/>
              <a:gd name="connsiteY10" fmla="*/ 264490 h 543143"/>
              <a:gd name="connsiteX11" fmla="*/ 188119 w 816769"/>
              <a:gd name="connsiteY11" fmla="*/ 324022 h 543143"/>
              <a:gd name="connsiteX12" fmla="*/ 171450 w 816769"/>
              <a:gd name="connsiteY12" fmla="*/ 350215 h 543143"/>
              <a:gd name="connsiteX13" fmla="*/ 150019 w 816769"/>
              <a:gd name="connsiteY13" fmla="*/ 362122 h 543143"/>
              <a:gd name="connsiteX14" fmla="*/ 119062 w 816769"/>
              <a:gd name="connsiteY14" fmla="*/ 359740 h 543143"/>
              <a:gd name="connsiteX15" fmla="*/ 83344 w 816769"/>
              <a:gd name="connsiteY15" fmla="*/ 371647 h 543143"/>
              <a:gd name="connsiteX16" fmla="*/ 52387 w 816769"/>
              <a:gd name="connsiteY16" fmla="*/ 400222 h 543143"/>
              <a:gd name="connsiteX17" fmla="*/ 33337 w 816769"/>
              <a:gd name="connsiteY17" fmla="*/ 443084 h 543143"/>
              <a:gd name="connsiteX18" fmla="*/ 28575 w 816769"/>
              <a:gd name="connsiteY18" fmla="*/ 481184 h 543143"/>
              <a:gd name="connsiteX19" fmla="*/ 59531 w 816769"/>
              <a:gd name="connsiteY19" fmla="*/ 521665 h 543143"/>
              <a:gd name="connsiteX20" fmla="*/ 121444 w 816769"/>
              <a:gd name="connsiteY20" fmla="*/ 543097 h 543143"/>
              <a:gd name="connsiteX21" fmla="*/ 166687 w 816769"/>
              <a:gd name="connsiteY21" fmla="*/ 526428 h 543143"/>
              <a:gd name="connsiteX22" fmla="*/ 204787 w 816769"/>
              <a:gd name="connsiteY22" fmla="*/ 495472 h 543143"/>
              <a:gd name="connsiteX23" fmla="*/ 221456 w 816769"/>
              <a:gd name="connsiteY23" fmla="*/ 469278 h 543143"/>
              <a:gd name="connsiteX24" fmla="*/ 221456 w 816769"/>
              <a:gd name="connsiteY24" fmla="*/ 435940 h 543143"/>
              <a:gd name="connsiteX25" fmla="*/ 209550 w 816769"/>
              <a:gd name="connsiteY25" fmla="*/ 412128 h 543143"/>
              <a:gd name="connsiteX26" fmla="*/ 204787 w 816769"/>
              <a:gd name="connsiteY26" fmla="*/ 388315 h 543143"/>
              <a:gd name="connsiteX27" fmla="*/ 221456 w 816769"/>
              <a:gd name="connsiteY27" fmla="*/ 354978 h 543143"/>
              <a:gd name="connsiteX28" fmla="*/ 247650 w 816769"/>
              <a:gd name="connsiteY28" fmla="*/ 304972 h 543143"/>
              <a:gd name="connsiteX29" fmla="*/ 292894 w 816769"/>
              <a:gd name="connsiteY29" fmla="*/ 247822 h 543143"/>
              <a:gd name="connsiteX30" fmla="*/ 342900 w 816769"/>
              <a:gd name="connsiteY30" fmla="*/ 174003 h 543143"/>
              <a:gd name="connsiteX31" fmla="*/ 385762 w 816769"/>
              <a:gd name="connsiteY31" fmla="*/ 102565 h 543143"/>
              <a:gd name="connsiteX32" fmla="*/ 419100 w 816769"/>
              <a:gd name="connsiteY32" fmla="*/ 47797 h 543143"/>
              <a:gd name="connsiteX33" fmla="*/ 445294 w 816769"/>
              <a:gd name="connsiteY33" fmla="*/ 16840 h 543143"/>
              <a:gd name="connsiteX34" fmla="*/ 497681 w 816769"/>
              <a:gd name="connsiteY34" fmla="*/ 21603 h 543143"/>
              <a:gd name="connsiteX35" fmla="*/ 545306 w 816769"/>
              <a:gd name="connsiteY35" fmla="*/ 16840 h 543143"/>
              <a:gd name="connsiteX36" fmla="*/ 633412 w 816769"/>
              <a:gd name="connsiteY36" fmla="*/ 23984 h 543143"/>
              <a:gd name="connsiteX37" fmla="*/ 733425 w 816769"/>
              <a:gd name="connsiteY37" fmla="*/ 26365 h 543143"/>
              <a:gd name="connsiteX38" fmla="*/ 816769 w 816769"/>
              <a:gd name="connsiteY38" fmla="*/ 28747 h 543143"/>
              <a:gd name="connsiteX0" fmla="*/ 0 w 816769"/>
              <a:gd name="connsiteY0" fmla="*/ 231153 h 543143"/>
              <a:gd name="connsiteX1" fmla="*/ 116681 w 816769"/>
              <a:gd name="connsiteY1" fmla="*/ 162097 h 543143"/>
              <a:gd name="connsiteX2" fmla="*/ 216694 w 816769"/>
              <a:gd name="connsiteY2" fmla="*/ 102565 h 543143"/>
              <a:gd name="connsiteX3" fmla="*/ 300037 w 816769"/>
              <a:gd name="connsiteY3" fmla="*/ 52559 h 543143"/>
              <a:gd name="connsiteX4" fmla="*/ 357187 w 816769"/>
              <a:gd name="connsiteY4" fmla="*/ 16840 h 543143"/>
              <a:gd name="connsiteX5" fmla="*/ 383381 w 816769"/>
              <a:gd name="connsiteY5" fmla="*/ 172 h 543143"/>
              <a:gd name="connsiteX6" fmla="*/ 388144 w 816769"/>
              <a:gd name="connsiteY6" fmla="*/ 9697 h 543143"/>
              <a:gd name="connsiteX7" fmla="*/ 373856 w 816769"/>
              <a:gd name="connsiteY7" fmla="*/ 33509 h 543143"/>
              <a:gd name="connsiteX8" fmla="*/ 335756 w 816769"/>
              <a:gd name="connsiteY8" fmla="*/ 85897 h 543143"/>
              <a:gd name="connsiteX9" fmla="*/ 276226 w 816769"/>
              <a:gd name="connsiteY9" fmla="*/ 176384 h 543143"/>
              <a:gd name="connsiteX10" fmla="*/ 223837 w 816769"/>
              <a:gd name="connsiteY10" fmla="*/ 264490 h 543143"/>
              <a:gd name="connsiteX11" fmla="*/ 188119 w 816769"/>
              <a:gd name="connsiteY11" fmla="*/ 324022 h 543143"/>
              <a:gd name="connsiteX12" fmla="*/ 171450 w 816769"/>
              <a:gd name="connsiteY12" fmla="*/ 350215 h 543143"/>
              <a:gd name="connsiteX13" fmla="*/ 150019 w 816769"/>
              <a:gd name="connsiteY13" fmla="*/ 362122 h 543143"/>
              <a:gd name="connsiteX14" fmla="*/ 119062 w 816769"/>
              <a:gd name="connsiteY14" fmla="*/ 359740 h 543143"/>
              <a:gd name="connsiteX15" fmla="*/ 83344 w 816769"/>
              <a:gd name="connsiteY15" fmla="*/ 371647 h 543143"/>
              <a:gd name="connsiteX16" fmla="*/ 52387 w 816769"/>
              <a:gd name="connsiteY16" fmla="*/ 400222 h 543143"/>
              <a:gd name="connsiteX17" fmla="*/ 33337 w 816769"/>
              <a:gd name="connsiteY17" fmla="*/ 443084 h 543143"/>
              <a:gd name="connsiteX18" fmla="*/ 28575 w 816769"/>
              <a:gd name="connsiteY18" fmla="*/ 481184 h 543143"/>
              <a:gd name="connsiteX19" fmla="*/ 59531 w 816769"/>
              <a:gd name="connsiteY19" fmla="*/ 521665 h 543143"/>
              <a:gd name="connsiteX20" fmla="*/ 121444 w 816769"/>
              <a:gd name="connsiteY20" fmla="*/ 543097 h 543143"/>
              <a:gd name="connsiteX21" fmla="*/ 166687 w 816769"/>
              <a:gd name="connsiteY21" fmla="*/ 526428 h 543143"/>
              <a:gd name="connsiteX22" fmla="*/ 204787 w 816769"/>
              <a:gd name="connsiteY22" fmla="*/ 495472 h 543143"/>
              <a:gd name="connsiteX23" fmla="*/ 221456 w 816769"/>
              <a:gd name="connsiteY23" fmla="*/ 469278 h 543143"/>
              <a:gd name="connsiteX24" fmla="*/ 221456 w 816769"/>
              <a:gd name="connsiteY24" fmla="*/ 435940 h 543143"/>
              <a:gd name="connsiteX25" fmla="*/ 209550 w 816769"/>
              <a:gd name="connsiteY25" fmla="*/ 412128 h 543143"/>
              <a:gd name="connsiteX26" fmla="*/ 204787 w 816769"/>
              <a:gd name="connsiteY26" fmla="*/ 388315 h 543143"/>
              <a:gd name="connsiteX27" fmla="*/ 221456 w 816769"/>
              <a:gd name="connsiteY27" fmla="*/ 354978 h 543143"/>
              <a:gd name="connsiteX28" fmla="*/ 247650 w 816769"/>
              <a:gd name="connsiteY28" fmla="*/ 304972 h 543143"/>
              <a:gd name="connsiteX29" fmla="*/ 292894 w 816769"/>
              <a:gd name="connsiteY29" fmla="*/ 247822 h 543143"/>
              <a:gd name="connsiteX30" fmla="*/ 342900 w 816769"/>
              <a:gd name="connsiteY30" fmla="*/ 174003 h 543143"/>
              <a:gd name="connsiteX31" fmla="*/ 385762 w 816769"/>
              <a:gd name="connsiteY31" fmla="*/ 102565 h 543143"/>
              <a:gd name="connsiteX32" fmla="*/ 419100 w 816769"/>
              <a:gd name="connsiteY32" fmla="*/ 47797 h 543143"/>
              <a:gd name="connsiteX33" fmla="*/ 445294 w 816769"/>
              <a:gd name="connsiteY33" fmla="*/ 16840 h 543143"/>
              <a:gd name="connsiteX34" fmla="*/ 497681 w 816769"/>
              <a:gd name="connsiteY34" fmla="*/ 21603 h 543143"/>
              <a:gd name="connsiteX35" fmla="*/ 545306 w 816769"/>
              <a:gd name="connsiteY35" fmla="*/ 16840 h 543143"/>
              <a:gd name="connsiteX36" fmla="*/ 633412 w 816769"/>
              <a:gd name="connsiteY36" fmla="*/ 23984 h 543143"/>
              <a:gd name="connsiteX37" fmla="*/ 733425 w 816769"/>
              <a:gd name="connsiteY37" fmla="*/ 26365 h 543143"/>
              <a:gd name="connsiteX38" fmla="*/ 816769 w 816769"/>
              <a:gd name="connsiteY38" fmla="*/ 28747 h 543143"/>
              <a:gd name="connsiteX0" fmla="*/ 0 w 816769"/>
              <a:gd name="connsiteY0" fmla="*/ 231153 h 543143"/>
              <a:gd name="connsiteX1" fmla="*/ 116681 w 816769"/>
              <a:gd name="connsiteY1" fmla="*/ 162097 h 543143"/>
              <a:gd name="connsiteX2" fmla="*/ 216694 w 816769"/>
              <a:gd name="connsiteY2" fmla="*/ 102565 h 543143"/>
              <a:gd name="connsiteX3" fmla="*/ 300037 w 816769"/>
              <a:gd name="connsiteY3" fmla="*/ 52559 h 543143"/>
              <a:gd name="connsiteX4" fmla="*/ 357187 w 816769"/>
              <a:gd name="connsiteY4" fmla="*/ 16840 h 543143"/>
              <a:gd name="connsiteX5" fmla="*/ 383381 w 816769"/>
              <a:gd name="connsiteY5" fmla="*/ 172 h 543143"/>
              <a:gd name="connsiteX6" fmla="*/ 388144 w 816769"/>
              <a:gd name="connsiteY6" fmla="*/ 9697 h 543143"/>
              <a:gd name="connsiteX7" fmla="*/ 373856 w 816769"/>
              <a:gd name="connsiteY7" fmla="*/ 33509 h 543143"/>
              <a:gd name="connsiteX8" fmla="*/ 335756 w 816769"/>
              <a:gd name="connsiteY8" fmla="*/ 85897 h 543143"/>
              <a:gd name="connsiteX9" fmla="*/ 276226 w 816769"/>
              <a:gd name="connsiteY9" fmla="*/ 176384 h 543143"/>
              <a:gd name="connsiteX10" fmla="*/ 223837 w 816769"/>
              <a:gd name="connsiteY10" fmla="*/ 264490 h 543143"/>
              <a:gd name="connsiteX11" fmla="*/ 188119 w 816769"/>
              <a:gd name="connsiteY11" fmla="*/ 324022 h 543143"/>
              <a:gd name="connsiteX12" fmla="*/ 171450 w 816769"/>
              <a:gd name="connsiteY12" fmla="*/ 350215 h 543143"/>
              <a:gd name="connsiteX13" fmla="*/ 150019 w 816769"/>
              <a:gd name="connsiteY13" fmla="*/ 362122 h 543143"/>
              <a:gd name="connsiteX14" fmla="*/ 119062 w 816769"/>
              <a:gd name="connsiteY14" fmla="*/ 359740 h 543143"/>
              <a:gd name="connsiteX15" fmla="*/ 83344 w 816769"/>
              <a:gd name="connsiteY15" fmla="*/ 371647 h 543143"/>
              <a:gd name="connsiteX16" fmla="*/ 52387 w 816769"/>
              <a:gd name="connsiteY16" fmla="*/ 400222 h 543143"/>
              <a:gd name="connsiteX17" fmla="*/ 33337 w 816769"/>
              <a:gd name="connsiteY17" fmla="*/ 443084 h 543143"/>
              <a:gd name="connsiteX18" fmla="*/ 28575 w 816769"/>
              <a:gd name="connsiteY18" fmla="*/ 481184 h 543143"/>
              <a:gd name="connsiteX19" fmla="*/ 59531 w 816769"/>
              <a:gd name="connsiteY19" fmla="*/ 521665 h 543143"/>
              <a:gd name="connsiteX20" fmla="*/ 121444 w 816769"/>
              <a:gd name="connsiteY20" fmla="*/ 543097 h 543143"/>
              <a:gd name="connsiteX21" fmla="*/ 166687 w 816769"/>
              <a:gd name="connsiteY21" fmla="*/ 526428 h 543143"/>
              <a:gd name="connsiteX22" fmla="*/ 204787 w 816769"/>
              <a:gd name="connsiteY22" fmla="*/ 495472 h 543143"/>
              <a:gd name="connsiteX23" fmla="*/ 221456 w 816769"/>
              <a:gd name="connsiteY23" fmla="*/ 469278 h 543143"/>
              <a:gd name="connsiteX24" fmla="*/ 221456 w 816769"/>
              <a:gd name="connsiteY24" fmla="*/ 435940 h 543143"/>
              <a:gd name="connsiteX25" fmla="*/ 209550 w 816769"/>
              <a:gd name="connsiteY25" fmla="*/ 412128 h 543143"/>
              <a:gd name="connsiteX26" fmla="*/ 204787 w 816769"/>
              <a:gd name="connsiteY26" fmla="*/ 388315 h 543143"/>
              <a:gd name="connsiteX27" fmla="*/ 221456 w 816769"/>
              <a:gd name="connsiteY27" fmla="*/ 354978 h 543143"/>
              <a:gd name="connsiteX28" fmla="*/ 254794 w 816769"/>
              <a:gd name="connsiteY28" fmla="*/ 304972 h 543143"/>
              <a:gd name="connsiteX29" fmla="*/ 292894 w 816769"/>
              <a:gd name="connsiteY29" fmla="*/ 247822 h 543143"/>
              <a:gd name="connsiteX30" fmla="*/ 342900 w 816769"/>
              <a:gd name="connsiteY30" fmla="*/ 174003 h 543143"/>
              <a:gd name="connsiteX31" fmla="*/ 385762 w 816769"/>
              <a:gd name="connsiteY31" fmla="*/ 102565 h 543143"/>
              <a:gd name="connsiteX32" fmla="*/ 419100 w 816769"/>
              <a:gd name="connsiteY32" fmla="*/ 47797 h 543143"/>
              <a:gd name="connsiteX33" fmla="*/ 445294 w 816769"/>
              <a:gd name="connsiteY33" fmla="*/ 16840 h 543143"/>
              <a:gd name="connsiteX34" fmla="*/ 497681 w 816769"/>
              <a:gd name="connsiteY34" fmla="*/ 21603 h 543143"/>
              <a:gd name="connsiteX35" fmla="*/ 545306 w 816769"/>
              <a:gd name="connsiteY35" fmla="*/ 16840 h 543143"/>
              <a:gd name="connsiteX36" fmla="*/ 633412 w 816769"/>
              <a:gd name="connsiteY36" fmla="*/ 23984 h 543143"/>
              <a:gd name="connsiteX37" fmla="*/ 733425 w 816769"/>
              <a:gd name="connsiteY37" fmla="*/ 26365 h 543143"/>
              <a:gd name="connsiteX38" fmla="*/ 816769 w 816769"/>
              <a:gd name="connsiteY38" fmla="*/ 28747 h 543143"/>
              <a:gd name="connsiteX0" fmla="*/ 0 w 816769"/>
              <a:gd name="connsiteY0" fmla="*/ 231153 h 543143"/>
              <a:gd name="connsiteX1" fmla="*/ 116681 w 816769"/>
              <a:gd name="connsiteY1" fmla="*/ 162097 h 543143"/>
              <a:gd name="connsiteX2" fmla="*/ 216694 w 816769"/>
              <a:gd name="connsiteY2" fmla="*/ 102565 h 543143"/>
              <a:gd name="connsiteX3" fmla="*/ 300037 w 816769"/>
              <a:gd name="connsiteY3" fmla="*/ 52559 h 543143"/>
              <a:gd name="connsiteX4" fmla="*/ 357187 w 816769"/>
              <a:gd name="connsiteY4" fmla="*/ 16840 h 543143"/>
              <a:gd name="connsiteX5" fmla="*/ 383381 w 816769"/>
              <a:gd name="connsiteY5" fmla="*/ 172 h 543143"/>
              <a:gd name="connsiteX6" fmla="*/ 388144 w 816769"/>
              <a:gd name="connsiteY6" fmla="*/ 9697 h 543143"/>
              <a:gd name="connsiteX7" fmla="*/ 373856 w 816769"/>
              <a:gd name="connsiteY7" fmla="*/ 33509 h 543143"/>
              <a:gd name="connsiteX8" fmla="*/ 335756 w 816769"/>
              <a:gd name="connsiteY8" fmla="*/ 85897 h 543143"/>
              <a:gd name="connsiteX9" fmla="*/ 276226 w 816769"/>
              <a:gd name="connsiteY9" fmla="*/ 176384 h 543143"/>
              <a:gd name="connsiteX10" fmla="*/ 223837 w 816769"/>
              <a:gd name="connsiteY10" fmla="*/ 264490 h 543143"/>
              <a:gd name="connsiteX11" fmla="*/ 188119 w 816769"/>
              <a:gd name="connsiteY11" fmla="*/ 324022 h 543143"/>
              <a:gd name="connsiteX12" fmla="*/ 171450 w 816769"/>
              <a:gd name="connsiteY12" fmla="*/ 350215 h 543143"/>
              <a:gd name="connsiteX13" fmla="*/ 150019 w 816769"/>
              <a:gd name="connsiteY13" fmla="*/ 362122 h 543143"/>
              <a:gd name="connsiteX14" fmla="*/ 119062 w 816769"/>
              <a:gd name="connsiteY14" fmla="*/ 359740 h 543143"/>
              <a:gd name="connsiteX15" fmla="*/ 83344 w 816769"/>
              <a:gd name="connsiteY15" fmla="*/ 371647 h 543143"/>
              <a:gd name="connsiteX16" fmla="*/ 52387 w 816769"/>
              <a:gd name="connsiteY16" fmla="*/ 400222 h 543143"/>
              <a:gd name="connsiteX17" fmla="*/ 33337 w 816769"/>
              <a:gd name="connsiteY17" fmla="*/ 443084 h 543143"/>
              <a:gd name="connsiteX18" fmla="*/ 28575 w 816769"/>
              <a:gd name="connsiteY18" fmla="*/ 481184 h 543143"/>
              <a:gd name="connsiteX19" fmla="*/ 59531 w 816769"/>
              <a:gd name="connsiteY19" fmla="*/ 521665 h 543143"/>
              <a:gd name="connsiteX20" fmla="*/ 121444 w 816769"/>
              <a:gd name="connsiteY20" fmla="*/ 543097 h 543143"/>
              <a:gd name="connsiteX21" fmla="*/ 166687 w 816769"/>
              <a:gd name="connsiteY21" fmla="*/ 526428 h 543143"/>
              <a:gd name="connsiteX22" fmla="*/ 204787 w 816769"/>
              <a:gd name="connsiteY22" fmla="*/ 495472 h 543143"/>
              <a:gd name="connsiteX23" fmla="*/ 221456 w 816769"/>
              <a:gd name="connsiteY23" fmla="*/ 469278 h 543143"/>
              <a:gd name="connsiteX24" fmla="*/ 221456 w 816769"/>
              <a:gd name="connsiteY24" fmla="*/ 435940 h 543143"/>
              <a:gd name="connsiteX25" fmla="*/ 209550 w 816769"/>
              <a:gd name="connsiteY25" fmla="*/ 412128 h 543143"/>
              <a:gd name="connsiteX26" fmla="*/ 204787 w 816769"/>
              <a:gd name="connsiteY26" fmla="*/ 388315 h 543143"/>
              <a:gd name="connsiteX27" fmla="*/ 221456 w 816769"/>
              <a:gd name="connsiteY27" fmla="*/ 354978 h 543143"/>
              <a:gd name="connsiteX28" fmla="*/ 254794 w 816769"/>
              <a:gd name="connsiteY28" fmla="*/ 304972 h 543143"/>
              <a:gd name="connsiteX29" fmla="*/ 292894 w 816769"/>
              <a:gd name="connsiteY29" fmla="*/ 243059 h 543143"/>
              <a:gd name="connsiteX30" fmla="*/ 342900 w 816769"/>
              <a:gd name="connsiteY30" fmla="*/ 174003 h 543143"/>
              <a:gd name="connsiteX31" fmla="*/ 385762 w 816769"/>
              <a:gd name="connsiteY31" fmla="*/ 102565 h 543143"/>
              <a:gd name="connsiteX32" fmla="*/ 419100 w 816769"/>
              <a:gd name="connsiteY32" fmla="*/ 47797 h 543143"/>
              <a:gd name="connsiteX33" fmla="*/ 445294 w 816769"/>
              <a:gd name="connsiteY33" fmla="*/ 16840 h 543143"/>
              <a:gd name="connsiteX34" fmla="*/ 497681 w 816769"/>
              <a:gd name="connsiteY34" fmla="*/ 21603 h 543143"/>
              <a:gd name="connsiteX35" fmla="*/ 545306 w 816769"/>
              <a:gd name="connsiteY35" fmla="*/ 16840 h 543143"/>
              <a:gd name="connsiteX36" fmla="*/ 633412 w 816769"/>
              <a:gd name="connsiteY36" fmla="*/ 23984 h 543143"/>
              <a:gd name="connsiteX37" fmla="*/ 733425 w 816769"/>
              <a:gd name="connsiteY37" fmla="*/ 26365 h 543143"/>
              <a:gd name="connsiteX38" fmla="*/ 816769 w 816769"/>
              <a:gd name="connsiteY38" fmla="*/ 28747 h 543143"/>
              <a:gd name="connsiteX0" fmla="*/ 0 w 816769"/>
              <a:gd name="connsiteY0" fmla="*/ 231153 h 543143"/>
              <a:gd name="connsiteX1" fmla="*/ 116681 w 816769"/>
              <a:gd name="connsiteY1" fmla="*/ 162097 h 543143"/>
              <a:gd name="connsiteX2" fmla="*/ 216694 w 816769"/>
              <a:gd name="connsiteY2" fmla="*/ 102565 h 543143"/>
              <a:gd name="connsiteX3" fmla="*/ 300037 w 816769"/>
              <a:gd name="connsiteY3" fmla="*/ 52559 h 543143"/>
              <a:gd name="connsiteX4" fmla="*/ 357187 w 816769"/>
              <a:gd name="connsiteY4" fmla="*/ 16840 h 543143"/>
              <a:gd name="connsiteX5" fmla="*/ 383381 w 816769"/>
              <a:gd name="connsiteY5" fmla="*/ 172 h 543143"/>
              <a:gd name="connsiteX6" fmla="*/ 388144 w 816769"/>
              <a:gd name="connsiteY6" fmla="*/ 9697 h 543143"/>
              <a:gd name="connsiteX7" fmla="*/ 373856 w 816769"/>
              <a:gd name="connsiteY7" fmla="*/ 33509 h 543143"/>
              <a:gd name="connsiteX8" fmla="*/ 335756 w 816769"/>
              <a:gd name="connsiteY8" fmla="*/ 85897 h 543143"/>
              <a:gd name="connsiteX9" fmla="*/ 276226 w 816769"/>
              <a:gd name="connsiteY9" fmla="*/ 176384 h 543143"/>
              <a:gd name="connsiteX10" fmla="*/ 223837 w 816769"/>
              <a:gd name="connsiteY10" fmla="*/ 264490 h 543143"/>
              <a:gd name="connsiteX11" fmla="*/ 188119 w 816769"/>
              <a:gd name="connsiteY11" fmla="*/ 324022 h 543143"/>
              <a:gd name="connsiteX12" fmla="*/ 171450 w 816769"/>
              <a:gd name="connsiteY12" fmla="*/ 350215 h 543143"/>
              <a:gd name="connsiteX13" fmla="*/ 150019 w 816769"/>
              <a:gd name="connsiteY13" fmla="*/ 362122 h 543143"/>
              <a:gd name="connsiteX14" fmla="*/ 119062 w 816769"/>
              <a:gd name="connsiteY14" fmla="*/ 359740 h 543143"/>
              <a:gd name="connsiteX15" fmla="*/ 83344 w 816769"/>
              <a:gd name="connsiteY15" fmla="*/ 371647 h 543143"/>
              <a:gd name="connsiteX16" fmla="*/ 52387 w 816769"/>
              <a:gd name="connsiteY16" fmla="*/ 400222 h 543143"/>
              <a:gd name="connsiteX17" fmla="*/ 33337 w 816769"/>
              <a:gd name="connsiteY17" fmla="*/ 443084 h 543143"/>
              <a:gd name="connsiteX18" fmla="*/ 28575 w 816769"/>
              <a:gd name="connsiteY18" fmla="*/ 481184 h 543143"/>
              <a:gd name="connsiteX19" fmla="*/ 59531 w 816769"/>
              <a:gd name="connsiteY19" fmla="*/ 521665 h 543143"/>
              <a:gd name="connsiteX20" fmla="*/ 121444 w 816769"/>
              <a:gd name="connsiteY20" fmla="*/ 543097 h 543143"/>
              <a:gd name="connsiteX21" fmla="*/ 166687 w 816769"/>
              <a:gd name="connsiteY21" fmla="*/ 526428 h 543143"/>
              <a:gd name="connsiteX22" fmla="*/ 204787 w 816769"/>
              <a:gd name="connsiteY22" fmla="*/ 495472 h 543143"/>
              <a:gd name="connsiteX23" fmla="*/ 221456 w 816769"/>
              <a:gd name="connsiteY23" fmla="*/ 469278 h 543143"/>
              <a:gd name="connsiteX24" fmla="*/ 221456 w 816769"/>
              <a:gd name="connsiteY24" fmla="*/ 435940 h 543143"/>
              <a:gd name="connsiteX25" fmla="*/ 209550 w 816769"/>
              <a:gd name="connsiteY25" fmla="*/ 412128 h 543143"/>
              <a:gd name="connsiteX26" fmla="*/ 204787 w 816769"/>
              <a:gd name="connsiteY26" fmla="*/ 388315 h 543143"/>
              <a:gd name="connsiteX27" fmla="*/ 221456 w 816769"/>
              <a:gd name="connsiteY27" fmla="*/ 354978 h 543143"/>
              <a:gd name="connsiteX28" fmla="*/ 254794 w 816769"/>
              <a:gd name="connsiteY28" fmla="*/ 304972 h 543143"/>
              <a:gd name="connsiteX29" fmla="*/ 292894 w 816769"/>
              <a:gd name="connsiteY29" fmla="*/ 243059 h 543143"/>
              <a:gd name="connsiteX30" fmla="*/ 340519 w 816769"/>
              <a:gd name="connsiteY30" fmla="*/ 169240 h 543143"/>
              <a:gd name="connsiteX31" fmla="*/ 385762 w 816769"/>
              <a:gd name="connsiteY31" fmla="*/ 102565 h 543143"/>
              <a:gd name="connsiteX32" fmla="*/ 419100 w 816769"/>
              <a:gd name="connsiteY32" fmla="*/ 47797 h 543143"/>
              <a:gd name="connsiteX33" fmla="*/ 445294 w 816769"/>
              <a:gd name="connsiteY33" fmla="*/ 16840 h 543143"/>
              <a:gd name="connsiteX34" fmla="*/ 497681 w 816769"/>
              <a:gd name="connsiteY34" fmla="*/ 21603 h 543143"/>
              <a:gd name="connsiteX35" fmla="*/ 545306 w 816769"/>
              <a:gd name="connsiteY35" fmla="*/ 16840 h 543143"/>
              <a:gd name="connsiteX36" fmla="*/ 633412 w 816769"/>
              <a:gd name="connsiteY36" fmla="*/ 23984 h 543143"/>
              <a:gd name="connsiteX37" fmla="*/ 733425 w 816769"/>
              <a:gd name="connsiteY37" fmla="*/ 26365 h 543143"/>
              <a:gd name="connsiteX38" fmla="*/ 816769 w 816769"/>
              <a:gd name="connsiteY38" fmla="*/ 28747 h 543143"/>
              <a:gd name="connsiteX0" fmla="*/ 0 w 816769"/>
              <a:gd name="connsiteY0" fmla="*/ 231153 h 543143"/>
              <a:gd name="connsiteX1" fmla="*/ 116681 w 816769"/>
              <a:gd name="connsiteY1" fmla="*/ 162097 h 543143"/>
              <a:gd name="connsiteX2" fmla="*/ 216694 w 816769"/>
              <a:gd name="connsiteY2" fmla="*/ 102565 h 543143"/>
              <a:gd name="connsiteX3" fmla="*/ 300037 w 816769"/>
              <a:gd name="connsiteY3" fmla="*/ 52559 h 543143"/>
              <a:gd name="connsiteX4" fmla="*/ 357187 w 816769"/>
              <a:gd name="connsiteY4" fmla="*/ 16840 h 543143"/>
              <a:gd name="connsiteX5" fmla="*/ 383381 w 816769"/>
              <a:gd name="connsiteY5" fmla="*/ 172 h 543143"/>
              <a:gd name="connsiteX6" fmla="*/ 388144 w 816769"/>
              <a:gd name="connsiteY6" fmla="*/ 9697 h 543143"/>
              <a:gd name="connsiteX7" fmla="*/ 373856 w 816769"/>
              <a:gd name="connsiteY7" fmla="*/ 33509 h 543143"/>
              <a:gd name="connsiteX8" fmla="*/ 335756 w 816769"/>
              <a:gd name="connsiteY8" fmla="*/ 85897 h 543143"/>
              <a:gd name="connsiteX9" fmla="*/ 276226 w 816769"/>
              <a:gd name="connsiteY9" fmla="*/ 176384 h 543143"/>
              <a:gd name="connsiteX10" fmla="*/ 223837 w 816769"/>
              <a:gd name="connsiteY10" fmla="*/ 264490 h 543143"/>
              <a:gd name="connsiteX11" fmla="*/ 188119 w 816769"/>
              <a:gd name="connsiteY11" fmla="*/ 324022 h 543143"/>
              <a:gd name="connsiteX12" fmla="*/ 171450 w 816769"/>
              <a:gd name="connsiteY12" fmla="*/ 350215 h 543143"/>
              <a:gd name="connsiteX13" fmla="*/ 150019 w 816769"/>
              <a:gd name="connsiteY13" fmla="*/ 362122 h 543143"/>
              <a:gd name="connsiteX14" fmla="*/ 119062 w 816769"/>
              <a:gd name="connsiteY14" fmla="*/ 359740 h 543143"/>
              <a:gd name="connsiteX15" fmla="*/ 83344 w 816769"/>
              <a:gd name="connsiteY15" fmla="*/ 371647 h 543143"/>
              <a:gd name="connsiteX16" fmla="*/ 52387 w 816769"/>
              <a:gd name="connsiteY16" fmla="*/ 400222 h 543143"/>
              <a:gd name="connsiteX17" fmla="*/ 33337 w 816769"/>
              <a:gd name="connsiteY17" fmla="*/ 443084 h 543143"/>
              <a:gd name="connsiteX18" fmla="*/ 28575 w 816769"/>
              <a:gd name="connsiteY18" fmla="*/ 481184 h 543143"/>
              <a:gd name="connsiteX19" fmla="*/ 59531 w 816769"/>
              <a:gd name="connsiteY19" fmla="*/ 521665 h 543143"/>
              <a:gd name="connsiteX20" fmla="*/ 121444 w 816769"/>
              <a:gd name="connsiteY20" fmla="*/ 543097 h 543143"/>
              <a:gd name="connsiteX21" fmla="*/ 166687 w 816769"/>
              <a:gd name="connsiteY21" fmla="*/ 526428 h 543143"/>
              <a:gd name="connsiteX22" fmla="*/ 204787 w 816769"/>
              <a:gd name="connsiteY22" fmla="*/ 495472 h 543143"/>
              <a:gd name="connsiteX23" fmla="*/ 221456 w 816769"/>
              <a:gd name="connsiteY23" fmla="*/ 469278 h 543143"/>
              <a:gd name="connsiteX24" fmla="*/ 221456 w 816769"/>
              <a:gd name="connsiteY24" fmla="*/ 435940 h 543143"/>
              <a:gd name="connsiteX25" fmla="*/ 209550 w 816769"/>
              <a:gd name="connsiteY25" fmla="*/ 412128 h 543143"/>
              <a:gd name="connsiteX26" fmla="*/ 204787 w 816769"/>
              <a:gd name="connsiteY26" fmla="*/ 388315 h 543143"/>
              <a:gd name="connsiteX27" fmla="*/ 221456 w 816769"/>
              <a:gd name="connsiteY27" fmla="*/ 354978 h 543143"/>
              <a:gd name="connsiteX28" fmla="*/ 254794 w 816769"/>
              <a:gd name="connsiteY28" fmla="*/ 304972 h 543143"/>
              <a:gd name="connsiteX29" fmla="*/ 292894 w 816769"/>
              <a:gd name="connsiteY29" fmla="*/ 243059 h 543143"/>
              <a:gd name="connsiteX30" fmla="*/ 340519 w 816769"/>
              <a:gd name="connsiteY30" fmla="*/ 169240 h 543143"/>
              <a:gd name="connsiteX31" fmla="*/ 385762 w 816769"/>
              <a:gd name="connsiteY31" fmla="*/ 102565 h 543143"/>
              <a:gd name="connsiteX32" fmla="*/ 419100 w 816769"/>
              <a:gd name="connsiteY32" fmla="*/ 47797 h 543143"/>
              <a:gd name="connsiteX33" fmla="*/ 445294 w 816769"/>
              <a:gd name="connsiteY33" fmla="*/ 16840 h 543143"/>
              <a:gd name="connsiteX34" fmla="*/ 497681 w 816769"/>
              <a:gd name="connsiteY34" fmla="*/ 16841 h 543143"/>
              <a:gd name="connsiteX35" fmla="*/ 545306 w 816769"/>
              <a:gd name="connsiteY35" fmla="*/ 16840 h 543143"/>
              <a:gd name="connsiteX36" fmla="*/ 633412 w 816769"/>
              <a:gd name="connsiteY36" fmla="*/ 23984 h 543143"/>
              <a:gd name="connsiteX37" fmla="*/ 733425 w 816769"/>
              <a:gd name="connsiteY37" fmla="*/ 26365 h 543143"/>
              <a:gd name="connsiteX38" fmla="*/ 816769 w 816769"/>
              <a:gd name="connsiteY38" fmla="*/ 28747 h 543143"/>
              <a:gd name="connsiteX0" fmla="*/ 0 w 816769"/>
              <a:gd name="connsiteY0" fmla="*/ 231153 h 543143"/>
              <a:gd name="connsiteX1" fmla="*/ 116681 w 816769"/>
              <a:gd name="connsiteY1" fmla="*/ 162097 h 543143"/>
              <a:gd name="connsiteX2" fmla="*/ 216694 w 816769"/>
              <a:gd name="connsiteY2" fmla="*/ 102565 h 543143"/>
              <a:gd name="connsiteX3" fmla="*/ 300037 w 816769"/>
              <a:gd name="connsiteY3" fmla="*/ 52559 h 543143"/>
              <a:gd name="connsiteX4" fmla="*/ 357187 w 816769"/>
              <a:gd name="connsiteY4" fmla="*/ 16840 h 543143"/>
              <a:gd name="connsiteX5" fmla="*/ 383381 w 816769"/>
              <a:gd name="connsiteY5" fmla="*/ 172 h 543143"/>
              <a:gd name="connsiteX6" fmla="*/ 388144 w 816769"/>
              <a:gd name="connsiteY6" fmla="*/ 9697 h 543143"/>
              <a:gd name="connsiteX7" fmla="*/ 373856 w 816769"/>
              <a:gd name="connsiteY7" fmla="*/ 33509 h 543143"/>
              <a:gd name="connsiteX8" fmla="*/ 335756 w 816769"/>
              <a:gd name="connsiteY8" fmla="*/ 85897 h 543143"/>
              <a:gd name="connsiteX9" fmla="*/ 276226 w 816769"/>
              <a:gd name="connsiteY9" fmla="*/ 176384 h 543143"/>
              <a:gd name="connsiteX10" fmla="*/ 223837 w 816769"/>
              <a:gd name="connsiteY10" fmla="*/ 264490 h 543143"/>
              <a:gd name="connsiteX11" fmla="*/ 188119 w 816769"/>
              <a:gd name="connsiteY11" fmla="*/ 324022 h 543143"/>
              <a:gd name="connsiteX12" fmla="*/ 171450 w 816769"/>
              <a:gd name="connsiteY12" fmla="*/ 350215 h 543143"/>
              <a:gd name="connsiteX13" fmla="*/ 150019 w 816769"/>
              <a:gd name="connsiteY13" fmla="*/ 362122 h 543143"/>
              <a:gd name="connsiteX14" fmla="*/ 119062 w 816769"/>
              <a:gd name="connsiteY14" fmla="*/ 359740 h 543143"/>
              <a:gd name="connsiteX15" fmla="*/ 83344 w 816769"/>
              <a:gd name="connsiteY15" fmla="*/ 371647 h 543143"/>
              <a:gd name="connsiteX16" fmla="*/ 52387 w 816769"/>
              <a:gd name="connsiteY16" fmla="*/ 400222 h 543143"/>
              <a:gd name="connsiteX17" fmla="*/ 33337 w 816769"/>
              <a:gd name="connsiteY17" fmla="*/ 443084 h 543143"/>
              <a:gd name="connsiteX18" fmla="*/ 28575 w 816769"/>
              <a:gd name="connsiteY18" fmla="*/ 481184 h 543143"/>
              <a:gd name="connsiteX19" fmla="*/ 59531 w 816769"/>
              <a:gd name="connsiteY19" fmla="*/ 521665 h 543143"/>
              <a:gd name="connsiteX20" fmla="*/ 121444 w 816769"/>
              <a:gd name="connsiteY20" fmla="*/ 543097 h 543143"/>
              <a:gd name="connsiteX21" fmla="*/ 166687 w 816769"/>
              <a:gd name="connsiteY21" fmla="*/ 526428 h 543143"/>
              <a:gd name="connsiteX22" fmla="*/ 204787 w 816769"/>
              <a:gd name="connsiteY22" fmla="*/ 495472 h 543143"/>
              <a:gd name="connsiteX23" fmla="*/ 221456 w 816769"/>
              <a:gd name="connsiteY23" fmla="*/ 469278 h 543143"/>
              <a:gd name="connsiteX24" fmla="*/ 221456 w 816769"/>
              <a:gd name="connsiteY24" fmla="*/ 435940 h 543143"/>
              <a:gd name="connsiteX25" fmla="*/ 209550 w 816769"/>
              <a:gd name="connsiteY25" fmla="*/ 412128 h 543143"/>
              <a:gd name="connsiteX26" fmla="*/ 204787 w 816769"/>
              <a:gd name="connsiteY26" fmla="*/ 388315 h 543143"/>
              <a:gd name="connsiteX27" fmla="*/ 221456 w 816769"/>
              <a:gd name="connsiteY27" fmla="*/ 354978 h 543143"/>
              <a:gd name="connsiteX28" fmla="*/ 254794 w 816769"/>
              <a:gd name="connsiteY28" fmla="*/ 304972 h 543143"/>
              <a:gd name="connsiteX29" fmla="*/ 292894 w 816769"/>
              <a:gd name="connsiteY29" fmla="*/ 243059 h 543143"/>
              <a:gd name="connsiteX30" fmla="*/ 340519 w 816769"/>
              <a:gd name="connsiteY30" fmla="*/ 169240 h 543143"/>
              <a:gd name="connsiteX31" fmla="*/ 385762 w 816769"/>
              <a:gd name="connsiteY31" fmla="*/ 102565 h 543143"/>
              <a:gd name="connsiteX32" fmla="*/ 419100 w 816769"/>
              <a:gd name="connsiteY32" fmla="*/ 47797 h 543143"/>
              <a:gd name="connsiteX33" fmla="*/ 445294 w 816769"/>
              <a:gd name="connsiteY33" fmla="*/ 16840 h 543143"/>
              <a:gd name="connsiteX34" fmla="*/ 497681 w 816769"/>
              <a:gd name="connsiteY34" fmla="*/ 16841 h 543143"/>
              <a:gd name="connsiteX35" fmla="*/ 545306 w 816769"/>
              <a:gd name="connsiteY35" fmla="*/ 16840 h 543143"/>
              <a:gd name="connsiteX36" fmla="*/ 635793 w 816769"/>
              <a:gd name="connsiteY36" fmla="*/ 23984 h 543143"/>
              <a:gd name="connsiteX37" fmla="*/ 733425 w 816769"/>
              <a:gd name="connsiteY37" fmla="*/ 26365 h 543143"/>
              <a:gd name="connsiteX38" fmla="*/ 816769 w 816769"/>
              <a:gd name="connsiteY38" fmla="*/ 28747 h 543143"/>
              <a:gd name="connsiteX0" fmla="*/ 0 w 816769"/>
              <a:gd name="connsiteY0" fmla="*/ 231153 h 543143"/>
              <a:gd name="connsiteX1" fmla="*/ 116681 w 816769"/>
              <a:gd name="connsiteY1" fmla="*/ 162097 h 543143"/>
              <a:gd name="connsiteX2" fmla="*/ 216694 w 816769"/>
              <a:gd name="connsiteY2" fmla="*/ 102565 h 543143"/>
              <a:gd name="connsiteX3" fmla="*/ 300037 w 816769"/>
              <a:gd name="connsiteY3" fmla="*/ 52559 h 543143"/>
              <a:gd name="connsiteX4" fmla="*/ 357187 w 816769"/>
              <a:gd name="connsiteY4" fmla="*/ 16840 h 543143"/>
              <a:gd name="connsiteX5" fmla="*/ 383381 w 816769"/>
              <a:gd name="connsiteY5" fmla="*/ 172 h 543143"/>
              <a:gd name="connsiteX6" fmla="*/ 388144 w 816769"/>
              <a:gd name="connsiteY6" fmla="*/ 9697 h 543143"/>
              <a:gd name="connsiteX7" fmla="*/ 373856 w 816769"/>
              <a:gd name="connsiteY7" fmla="*/ 33509 h 543143"/>
              <a:gd name="connsiteX8" fmla="*/ 335756 w 816769"/>
              <a:gd name="connsiteY8" fmla="*/ 85897 h 543143"/>
              <a:gd name="connsiteX9" fmla="*/ 276226 w 816769"/>
              <a:gd name="connsiteY9" fmla="*/ 176384 h 543143"/>
              <a:gd name="connsiteX10" fmla="*/ 223837 w 816769"/>
              <a:gd name="connsiteY10" fmla="*/ 264490 h 543143"/>
              <a:gd name="connsiteX11" fmla="*/ 188119 w 816769"/>
              <a:gd name="connsiteY11" fmla="*/ 324022 h 543143"/>
              <a:gd name="connsiteX12" fmla="*/ 171450 w 816769"/>
              <a:gd name="connsiteY12" fmla="*/ 350215 h 543143"/>
              <a:gd name="connsiteX13" fmla="*/ 150019 w 816769"/>
              <a:gd name="connsiteY13" fmla="*/ 362122 h 543143"/>
              <a:gd name="connsiteX14" fmla="*/ 119062 w 816769"/>
              <a:gd name="connsiteY14" fmla="*/ 359740 h 543143"/>
              <a:gd name="connsiteX15" fmla="*/ 83344 w 816769"/>
              <a:gd name="connsiteY15" fmla="*/ 371647 h 543143"/>
              <a:gd name="connsiteX16" fmla="*/ 52387 w 816769"/>
              <a:gd name="connsiteY16" fmla="*/ 400222 h 543143"/>
              <a:gd name="connsiteX17" fmla="*/ 33337 w 816769"/>
              <a:gd name="connsiteY17" fmla="*/ 443084 h 543143"/>
              <a:gd name="connsiteX18" fmla="*/ 28575 w 816769"/>
              <a:gd name="connsiteY18" fmla="*/ 481184 h 543143"/>
              <a:gd name="connsiteX19" fmla="*/ 59531 w 816769"/>
              <a:gd name="connsiteY19" fmla="*/ 521665 h 543143"/>
              <a:gd name="connsiteX20" fmla="*/ 121444 w 816769"/>
              <a:gd name="connsiteY20" fmla="*/ 543097 h 543143"/>
              <a:gd name="connsiteX21" fmla="*/ 166687 w 816769"/>
              <a:gd name="connsiteY21" fmla="*/ 526428 h 543143"/>
              <a:gd name="connsiteX22" fmla="*/ 204787 w 816769"/>
              <a:gd name="connsiteY22" fmla="*/ 495472 h 543143"/>
              <a:gd name="connsiteX23" fmla="*/ 221456 w 816769"/>
              <a:gd name="connsiteY23" fmla="*/ 469278 h 543143"/>
              <a:gd name="connsiteX24" fmla="*/ 221456 w 816769"/>
              <a:gd name="connsiteY24" fmla="*/ 435940 h 543143"/>
              <a:gd name="connsiteX25" fmla="*/ 209550 w 816769"/>
              <a:gd name="connsiteY25" fmla="*/ 412128 h 543143"/>
              <a:gd name="connsiteX26" fmla="*/ 204787 w 816769"/>
              <a:gd name="connsiteY26" fmla="*/ 388315 h 543143"/>
              <a:gd name="connsiteX27" fmla="*/ 221456 w 816769"/>
              <a:gd name="connsiteY27" fmla="*/ 354978 h 543143"/>
              <a:gd name="connsiteX28" fmla="*/ 254794 w 816769"/>
              <a:gd name="connsiteY28" fmla="*/ 304972 h 543143"/>
              <a:gd name="connsiteX29" fmla="*/ 292894 w 816769"/>
              <a:gd name="connsiteY29" fmla="*/ 243059 h 543143"/>
              <a:gd name="connsiteX30" fmla="*/ 340519 w 816769"/>
              <a:gd name="connsiteY30" fmla="*/ 169240 h 543143"/>
              <a:gd name="connsiteX31" fmla="*/ 385762 w 816769"/>
              <a:gd name="connsiteY31" fmla="*/ 102565 h 543143"/>
              <a:gd name="connsiteX32" fmla="*/ 419100 w 816769"/>
              <a:gd name="connsiteY32" fmla="*/ 47797 h 543143"/>
              <a:gd name="connsiteX33" fmla="*/ 445294 w 816769"/>
              <a:gd name="connsiteY33" fmla="*/ 16840 h 543143"/>
              <a:gd name="connsiteX34" fmla="*/ 497681 w 816769"/>
              <a:gd name="connsiteY34" fmla="*/ 16841 h 543143"/>
              <a:gd name="connsiteX35" fmla="*/ 545306 w 816769"/>
              <a:gd name="connsiteY35" fmla="*/ 16840 h 543143"/>
              <a:gd name="connsiteX36" fmla="*/ 642937 w 816769"/>
              <a:gd name="connsiteY36" fmla="*/ 23984 h 543143"/>
              <a:gd name="connsiteX37" fmla="*/ 733425 w 816769"/>
              <a:gd name="connsiteY37" fmla="*/ 26365 h 543143"/>
              <a:gd name="connsiteX38" fmla="*/ 816769 w 816769"/>
              <a:gd name="connsiteY38" fmla="*/ 28747 h 543143"/>
              <a:gd name="connsiteX0" fmla="*/ 0 w 816769"/>
              <a:gd name="connsiteY0" fmla="*/ 231153 h 543143"/>
              <a:gd name="connsiteX1" fmla="*/ 116681 w 816769"/>
              <a:gd name="connsiteY1" fmla="*/ 162097 h 543143"/>
              <a:gd name="connsiteX2" fmla="*/ 216694 w 816769"/>
              <a:gd name="connsiteY2" fmla="*/ 102565 h 543143"/>
              <a:gd name="connsiteX3" fmla="*/ 300037 w 816769"/>
              <a:gd name="connsiteY3" fmla="*/ 52559 h 543143"/>
              <a:gd name="connsiteX4" fmla="*/ 357187 w 816769"/>
              <a:gd name="connsiteY4" fmla="*/ 16840 h 543143"/>
              <a:gd name="connsiteX5" fmla="*/ 383381 w 816769"/>
              <a:gd name="connsiteY5" fmla="*/ 172 h 543143"/>
              <a:gd name="connsiteX6" fmla="*/ 388144 w 816769"/>
              <a:gd name="connsiteY6" fmla="*/ 9697 h 543143"/>
              <a:gd name="connsiteX7" fmla="*/ 373856 w 816769"/>
              <a:gd name="connsiteY7" fmla="*/ 33509 h 543143"/>
              <a:gd name="connsiteX8" fmla="*/ 335756 w 816769"/>
              <a:gd name="connsiteY8" fmla="*/ 85897 h 543143"/>
              <a:gd name="connsiteX9" fmla="*/ 276226 w 816769"/>
              <a:gd name="connsiteY9" fmla="*/ 176384 h 543143"/>
              <a:gd name="connsiteX10" fmla="*/ 223837 w 816769"/>
              <a:gd name="connsiteY10" fmla="*/ 264490 h 543143"/>
              <a:gd name="connsiteX11" fmla="*/ 188119 w 816769"/>
              <a:gd name="connsiteY11" fmla="*/ 324022 h 543143"/>
              <a:gd name="connsiteX12" fmla="*/ 171450 w 816769"/>
              <a:gd name="connsiteY12" fmla="*/ 350215 h 543143"/>
              <a:gd name="connsiteX13" fmla="*/ 150019 w 816769"/>
              <a:gd name="connsiteY13" fmla="*/ 362122 h 543143"/>
              <a:gd name="connsiteX14" fmla="*/ 119062 w 816769"/>
              <a:gd name="connsiteY14" fmla="*/ 359740 h 543143"/>
              <a:gd name="connsiteX15" fmla="*/ 83344 w 816769"/>
              <a:gd name="connsiteY15" fmla="*/ 371647 h 543143"/>
              <a:gd name="connsiteX16" fmla="*/ 52387 w 816769"/>
              <a:gd name="connsiteY16" fmla="*/ 400222 h 543143"/>
              <a:gd name="connsiteX17" fmla="*/ 33337 w 816769"/>
              <a:gd name="connsiteY17" fmla="*/ 443084 h 543143"/>
              <a:gd name="connsiteX18" fmla="*/ 28575 w 816769"/>
              <a:gd name="connsiteY18" fmla="*/ 481184 h 543143"/>
              <a:gd name="connsiteX19" fmla="*/ 59531 w 816769"/>
              <a:gd name="connsiteY19" fmla="*/ 521665 h 543143"/>
              <a:gd name="connsiteX20" fmla="*/ 121444 w 816769"/>
              <a:gd name="connsiteY20" fmla="*/ 543097 h 543143"/>
              <a:gd name="connsiteX21" fmla="*/ 166687 w 816769"/>
              <a:gd name="connsiteY21" fmla="*/ 526428 h 543143"/>
              <a:gd name="connsiteX22" fmla="*/ 204787 w 816769"/>
              <a:gd name="connsiteY22" fmla="*/ 495472 h 543143"/>
              <a:gd name="connsiteX23" fmla="*/ 221456 w 816769"/>
              <a:gd name="connsiteY23" fmla="*/ 469278 h 543143"/>
              <a:gd name="connsiteX24" fmla="*/ 221456 w 816769"/>
              <a:gd name="connsiteY24" fmla="*/ 435940 h 543143"/>
              <a:gd name="connsiteX25" fmla="*/ 209550 w 816769"/>
              <a:gd name="connsiteY25" fmla="*/ 412128 h 543143"/>
              <a:gd name="connsiteX26" fmla="*/ 204787 w 816769"/>
              <a:gd name="connsiteY26" fmla="*/ 388315 h 543143"/>
              <a:gd name="connsiteX27" fmla="*/ 221456 w 816769"/>
              <a:gd name="connsiteY27" fmla="*/ 354978 h 543143"/>
              <a:gd name="connsiteX28" fmla="*/ 254794 w 816769"/>
              <a:gd name="connsiteY28" fmla="*/ 304972 h 543143"/>
              <a:gd name="connsiteX29" fmla="*/ 292894 w 816769"/>
              <a:gd name="connsiteY29" fmla="*/ 243059 h 543143"/>
              <a:gd name="connsiteX30" fmla="*/ 340519 w 816769"/>
              <a:gd name="connsiteY30" fmla="*/ 169240 h 543143"/>
              <a:gd name="connsiteX31" fmla="*/ 385762 w 816769"/>
              <a:gd name="connsiteY31" fmla="*/ 102565 h 543143"/>
              <a:gd name="connsiteX32" fmla="*/ 419100 w 816769"/>
              <a:gd name="connsiteY32" fmla="*/ 47797 h 543143"/>
              <a:gd name="connsiteX33" fmla="*/ 445294 w 816769"/>
              <a:gd name="connsiteY33" fmla="*/ 16840 h 543143"/>
              <a:gd name="connsiteX34" fmla="*/ 497681 w 816769"/>
              <a:gd name="connsiteY34" fmla="*/ 16841 h 543143"/>
              <a:gd name="connsiteX35" fmla="*/ 545306 w 816769"/>
              <a:gd name="connsiteY35" fmla="*/ 16840 h 543143"/>
              <a:gd name="connsiteX36" fmla="*/ 647699 w 816769"/>
              <a:gd name="connsiteY36" fmla="*/ 19222 h 543143"/>
              <a:gd name="connsiteX37" fmla="*/ 733425 w 816769"/>
              <a:gd name="connsiteY37" fmla="*/ 26365 h 543143"/>
              <a:gd name="connsiteX38" fmla="*/ 816769 w 816769"/>
              <a:gd name="connsiteY38" fmla="*/ 28747 h 543143"/>
              <a:gd name="connsiteX0" fmla="*/ 0 w 816769"/>
              <a:gd name="connsiteY0" fmla="*/ 231153 h 543143"/>
              <a:gd name="connsiteX1" fmla="*/ 116681 w 816769"/>
              <a:gd name="connsiteY1" fmla="*/ 162097 h 543143"/>
              <a:gd name="connsiteX2" fmla="*/ 216694 w 816769"/>
              <a:gd name="connsiteY2" fmla="*/ 102565 h 543143"/>
              <a:gd name="connsiteX3" fmla="*/ 300037 w 816769"/>
              <a:gd name="connsiteY3" fmla="*/ 52559 h 543143"/>
              <a:gd name="connsiteX4" fmla="*/ 357187 w 816769"/>
              <a:gd name="connsiteY4" fmla="*/ 16840 h 543143"/>
              <a:gd name="connsiteX5" fmla="*/ 383381 w 816769"/>
              <a:gd name="connsiteY5" fmla="*/ 172 h 543143"/>
              <a:gd name="connsiteX6" fmla="*/ 388144 w 816769"/>
              <a:gd name="connsiteY6" fmla="*/ 9697 h 543143"/>
              <a:gd name="connsiteX7" fmla="*/ 373856 w 816769"/>
              <a:gd name="connsiteY7" fmla="*/ 33509 h 543143"/>
              <a:gd name="connsiteX8" fmla="*/ 335756 w 816769"/>
              <a:gd name="connsiteY8" fmla="*/ 85897 h 543143"/>
              <a:gd name="connsiteX9" fmla="*/ 276226 w 816769"/>
              <a:gd name="connsiteY9" fmla="*/ 176384 h 543143"/>
              <a:gd name="connsiteX10" fmla="*/ 223837 w 816769"/>
              <a:gd name="connsiteY10" fmla="*/ 264490 h 543143"/>
              <a:gd name="connsiteX11" fmla="*/ 188119 w 816769"/>
              <a:gd name="connsiteY11" fmla="*/ 324022 h 543143"/>
              <a:gd name="connsiteX12" fmla="*/ 171450 w 816769"/>
              <a:gd name="connsiteY12" fmla="*/ 350215 h 543143"/>
              <a:gd name="connsiteX13" fmla="*/ 150019 w 816769"/>
              <a:gd name="connsiteY13" fmla="*/ 362122 h 543143"/>
              <a:gd name="connsiteX14" fmla="*/ 119062 w 816769"/>
              <a:gd name="connsiteY14" fmla="*/ 359740 h 543143"/>
              <a:gd name="connsiteX15" fmla="*/ 83344 w 816769"/>
              <a:gd name="connsiteY15" fmla="*/ 371647 h 543143"/>
              <a:gd name="connsiteX16" fmla="*/ 52387 w 816769"/>
              <a:gd name="connsiteY16" fmla="*/ 400222 h 543143"/>
              <a:gd name="connsiteX17" fmla="*/ 33337 w 816769"/>
              <a:gd name="connsiteY17" fmla="*/ 443084 h 543143"/>
              <a:gd name="connsiteX18" fmla="*/ 28575 w 816769"/>
              <a:gd name="connsiteY18" fmla="*/ 481184 h 543143"/>
              <a:gd name="connsiteX19" fmla="*/ 59531 w 816769"/>
              <a:gd name="connsiteY19" fmla="*/ 521665 h 543143"/>
              <a:gd name="connsiteX20" fmla="*/ 121444 w 816769"/>
              <a:gd name="connsiteY20" fmla="*/ 543097 h 543143"/>
              <a:gd name="connsiteX21" fmla="*/ 166687 w 816769"/>
              <a:gd name="connsiteY21" fmla="*/ 526428 h 543143"/>
              <a:gd name="connsiteX22" fmla="*/ 204787 w 816769"/>
              <a:gd name="connsiteY22" fmla="*/ 495472 h 543143"/>
              <a:gd name="connsiteX23" fmla="*/ 221456 w 816769"/>
              <a:gd name="connsiteY23" fmla="*/ 469278 h 543143"/>
              <a:gd name="connsiteX24" fmla="*/ 221456 w 816769"/>
              <a:gd name="connsiteY24" fmla="*/ 435940 h 543143"/>
              <a:gd name="connsiteX25" fmla="*/ 209550 w 816769"/>
              <a:gd name="connsiteY25" fmla="*/ 412128 h 543143"/>
              <a:gd name="connsiteX26" fmla="*/ 204787 w 816769"/>
              <a:gd name="connsiteY26" fmla="*/ 388315 h 543143"/>
              <a:gd name="connsiteX27" fmla="*/ 221456 w 816769"/>
              <a:gd name="connsiteY27" fmla="*/ 354978 h 543143"/>
              <a:gd name="connsiteX28" fmla="*/ 254794 w 816769"/>
              <a:gd name="connsiteY28" fmla="*/ 304972 h 543143"/>
              <a:gd name="connsiteX29" fmla="*/ 292894 w 816769"/>
              <a:gd name="connsiteY29" fmla="*/ 243059 h 543143"/>
              <a:gd name="connsiteX30" fmla="*/ 340519 w 816769"/>
              <a:gd name="connsiteY30" fmla="*/ 169240 h 543143"/>
              <a:gd name="connsiteX31" fmla="*/ 385762 w 816769"/>
              <a:gd name="connsiteY31" fmla="*/ 102565 h 543143"/>
              <a:gd name="connsiteX32" fmla="*/ 419100 w 816769"/>
              <a:gd name="connsiteY32" fmla="*/ 47797 h 543143"/>
              <a:gd name="connsiteX33" fmla="*/ 445294 w 816769"/>
              <a:gd name="connsiteY33" fmla="*/ 16840 h 543143"/>
              <a:gd name="connsiteX34" fmla="*/ 497681 w 816769"/>
              <a:gd name="connsiteY34" fmla="*/ 16841 h 543143"/>
              <a:gd name="connsiteX35" fmla="*/ 545306 w 816769"/>
              <a:gd name="connsiteY35" fmla="*/ 16840 h 543143"/>
              <a:gd name="connsiteX36" fmla="*/ 647699 w 816769"/>
              <a:gd name="connsiteY36" fmla="*/ 19222 h 543143"/>
              <a:gd name="connsiteX37" fmla="*/ 733425 w 816769"/>
              <a:gd name="connsiteY37" fmla="*/ 23983 h 543143"/>
              <a:gd name="connsiteX38" fmla="*/ 816769 w 816769"/>
              <a:gd name="connsiteY38" fmla="*/ 28747 h 543143"/>
              <a:gd name="connsiteX0" fmla="*/ 0 w 816769"/>
              <a:gd name="connsiteY0" fmla="*/ 231153 h 543143"/>
              <a:gd name="connsiteX1" fmla="*/ 116681 w 816769"/>
              <a:gd name="connsiteY1" fmla="*/ 162097 h 543143"/>
              <a:gd name="connsiteX2" fmla="*/ 216694 w 816769"/>
              <a:gd name="connsiteY2" fmla="*/ 102565 h 543143"/>
              <a:gd name="connsiteX3" fmla="*/ 300037 w 816769"/>
              <a:gd name="connsiteY3" fmla="*/ 52559 h 543143"/>
              <a:gd name="connsiteX4" fmla="*/ 357187 w 816769"/>
              <a:gd name="connsiteY4" fmla="*/ 16840 h 543143"/>
              <a:gd name="connsiteX5" fmla="*/ 383381 w 816769"/>
              <a:gd name="connsiteY5" fmla="*/ 172 h 543143"/>
              <a:gd name="connsiteX6" fmla="*/ 388144 w 816769"/>
              <a:gd name="connsiteY6" fmla="*/ 9697 h 543143"/>
              <a:gd name="connsiteX7" fmla="*/ 373856 w 816769"/>
              <a:gd name="connsiteY7" fmla="*/ 33509 h 543143"/>
              <a:gd name="connsiteX8" fmla="*/ 335756 w 816769"/>
              <a:gd name="connsiteY8" fmla="*/ 85897 h 543143"/>
              <a:gd name="connsiteX9" fmla="*/ 276226 w 816769"/>
              <a:gd name="connsiteY9" fmla="*/ 176384 h 543143"/>
              <a:gd name="connsiteX10" fmla="*/ 223837 w 816769"/>
              <a:gd name="connsiteY10" fmla="*/ 264490 h 543143"/>
              <a:gd name="connsiteX11" fmla="*/ 188119 w 816769"/>
              <a:gd name="connsiteY11" fmla="*/ 324022 h 543143"/>
              <a:gd name="connsiteX12" fmla="*/ 171450 w 816769"/>
              <a:gd name="connsiteY12" fmla="*/ 350215 h 543143"/>
              <a:gd name="connsiteX13" fmla="*/ 150019 w 816769"/>
              <a:gd name="connsiteY13" fmla="*/ 362122 h 543143"/>
              <a:gd name="connsiteX14" fmla="*/ 119062 w 816769"/>
              <a:gd name="connsiteY14" fmla="*/ 359740 h 543143"/>
              <a:gd name="connsiteX15" fmla="*/ 83344 w 816769"/>
              <a:gd name="connsiteY15" fmla="*/ 371647 h 543143"/>
              <a:gd name="connsiteX16" fmla="*/ 52387 w 816769"/>
              <a:gd name="connsiteY16" fmla="*/ 400222 h 543143"/>
              <a:gd name="connsiteX17" fmla="*/ 33337 w 816769"/>
              <a:gd name="connsiteY17" fmla="*/ 443084 h 543143"/>
              <a:gd name="connsiteX18" fmla="*/ 28575 w 816769"/>
              <a:gd name="connsiteY18" fmla="*/ 481184 h 543143"/>
              <a:gd name="connsiteX19" fmla="*/ 59531 w 816769"/>
              <a:gd name="connsiteY19" fmla="*/ 521665 h 543143"/>
              <a:gd name="connsiteX20" fmla="*/ 121444 w 816769"/>
              <a:gd name="connsiteY20" fmla="*/ 543097 h 543143"/>
              <a:gd name="connsiteX21" fmla="*/ 166687 w 816769"/>
              <a:gd name="connsiteY21" fmla="*/ 526428 h 543143"/>
              <a:gd name="connsiteX22" fmla="*/ 204787 w 816769"/>
              <a:gd name="connsiteY22" fmla="*/ 495472 h 543143"/>
              <a:gd name="connsiteX23" fmla="*/ 221456 w 816769"/>
              <a:gd name="connsiteY23" fmla="*/ 469278 h 543143"/>
              <a:gd name="connsiteX24" fmla="*/ 221456 w 816769"/>
              <a:gd name="connsiteY24" fmla="*/ 435940 h 543143"/>
              <a:gd name="connsiteX25" fmla="*/ 209550 w 816769"/>
              <a:gd name="connsiteY25" fmla="*/ 412128 h 543143"/>
              <a:gd name="connsiteX26" fmla="*/ 204787 w 816769"/>
              <a:gd name="connsiteY26" fmla="*/ 388315 h 543143"/>
              <a:gd name="connsiteX27" fmla="*/ 221456 w 816769"/>
              <a:gd name="connsiteY27" fmla="*/ 354978 h 543143"/>
              <a:gd name="connsiteX28" fmla="*/ 254794 w 816769"/>
              <a:gd name="connsiteY28" fmla="*/ 304972 h 543143"/>
              <a:gd name="connsiteX29" fmla="*/ 292894 w 816769"/>
              <a:gd name="connsiteY29" fmla="*/ 243059 h 543143"/>
              <a:gd name="connsiteX30" fmla="*/ 340519 w 816769"/>
              <a:gd name="connsiteY30" fmla="*/ 169240 h 543143"/>
              <a:gd name="connsiteX31" fmla="*/ 385762 w 816769"/>
              <a:gd name="connsiteY31" fmla="*/ 102565 h 543143"/>
              <a:gd name="connsiteX32" fmla="*/ 419100 w 816769"/>
              <a:gd name="connsiteY32" fmla="*/ 47797 h 543143"/>
              <a:gd name="connsiteX33" fmla="*/ 445294 w 816769"/>
              <a:gd name="connsiteY33" fmla="*/ 16840 h 543143"/>
              <a:gd name="connsiteX34" fmla="*/ 497681 w 816769"/>
              <a:gd name="connsiteY34" fmla="*/ 16841 h 543143"/>
              <a:gd name="connsiteX35" fmla="*/ 545306 w 816769"/>
              <a:gd name="connsiteY35" fmla="*/ 16840 h 543143"/>
              <a:gd name="connsiteX36" fmla="*/ 647699 w 816769"/>
              <a:gd name="connsiteY36" fmla="*/ 19222 h 543143"/>
              <a:gd name="connsiteX37" fmla="*/ 733425 w 816769"/>
              <a:gd name="connsiteY37" fmla="*/ 23983 h 543143"/>
              <a:gd name="connsiteX38" fmla="*/ 816769 w 816769"/>
              <a:gd name="connsiteY38" fmla="*/ 23984 h 543143"/>
              <a:gd name="connsiteX0" fmla="*/ 0 w 816769"/>
              <a:gd name="connsiteY0" fmla="*/ 231153 h 543143"/>
              <a:gd name="connsiteX1" fmla="*/ 116681 w 816769"/>
              <a:gd name="connsiteY1" fmla="*/ 162097 h 543143"/>
              <a:gd name="connsiteX2" fmla="*/ 216694 w 816769"/>
              <a:gd name="connsiteY2" fmla="*/ 102565 h 543143"/>
              <a:gd name="connsiteX3" fmla="*/ 300037 w 816769"/>
              <a:gd name="connsiteY3" fmla="*/ 52559 h 543143"/>
              <a:gd name="connsiteX4" fmla="*/ 357187 w 816769"/>
              <a:gd name="connsiteY4" fmla="*/ 16840 h 543143"/>
              <a:gd name="connsiteX5" fmla="*/ 383381 w 816769"/>
              <a:gd name="connsiteY5" fmla="*/ 172 h 543143"/>
              <a:gd name="connsiteX6" fmla="*/ 388144 w 816769"/>
              <a:gd name="connsiteY6" fmla="*/ 9697 h 543143"/>
              <a:gd name="connsiteX7" fmla="*/ 373856 w 816769"/>
              <a:gd name="connsiteY7" fmla="*/ 33509 h 543143"/>
              <a:gd name="connsiteX8" fmla="*/ 335756 w 816769"/>
              <a:gd name="connsiteY8" fmla="*/ 85897 h 543143"/>
              <a:gd name="connsiteX9" fmla="*/ 276226 w 816769"/>
              <a:gd name="connsiteY9" fmla="*/ 176384 h 543143"/>
              <a:gd name="connsiteX10" fmla="*/ 223837 w 816769"/>
              <a:gd name="connsiteY10" fmla="*/ 264490 h 543143"/>
              <a:gd name="connsiteX11" fmla="*/ 188119 w 816769"/>
              <a:gd name="connsiteY11" fmla="*/ 324022 h 543143"/>
              <a:gd name="connsiteX12" fmla="*/ 171450 w 816769"/>
              <a:gd name="connsiteY12" fmla="*/ 350215 h 543143"/>
              <a:gd name="connsiteX13" fmla="*/ 150019 w 816769"/>
              <a:gd name="connsiteY13" fmla="*/ 362122 h 543143"/>
              <a:gd name="connsiteX14" fmla="*/ 119062 w 816769"/>
              <a:gd name="connsiteY14" fmla="*/ 359740 h 543143"/>
              <a:gd name="connsiteX15" fmla="*/ 83344 w 816769"/>
              <a:gd name="connsiteY15" fmla="*/ 371647 h 543143"/>
              <a:gd name="connsiteX16" fmla="*/ 52387 w 816769"/>
              <a:gd name="connsiteY16" fmla="*/ 400222 h 543143"/>
              <a:gd name="connsiteX17" fmla="*/ 33337 w 816769"/>
              <a:gd name="connsiteY17" fmla="*/ 443084 h 543143"/>
              <a:gd name="connsiteX18" fmla="*/ 28575 w 816769"/>
              <a:gd name="connsiteY18" fmla="*/ 481184 h 543143"/>
              <a:gd name="connsiteX19" fmla="*/ 59531 w 816769"/>
              <a:gd name="connsiteY19" fmla="*/ 521665 h 543143"/>
              <a:gd name="connsiteX20" fmla="*/ 121444 w 816769"/>
              <a:gd name="connsiteY20" fmla="*/ 543097 h 543143"/>
              <a:gd name="connsiteX21" fmla="*/ 166687 w 816769"/>
              <a:gd name="connsiteY21" fmla="*/ 526428 h 543143"/>
              <a:gd name="connsiteX22" fmla="*/ 204787 w 816769"/>
              <a:gd name="connsiteY22" fmla="*/ 495472 h 543143"/>
              <a:gd name="connsiteX23" fmla="*/ 221456 w 816769"/>
              <a:gd name="connsiteY23" fmla="*/ 469278 h 543143"/>
              <a:gd name="connsiteX24" fmla="*/ 221456 w 816769"/>
              <a:gd name="connsiteY24" fmla="*/ 435940 h 543143"/>
              <a:gd name="connsiteX25" fmla="*/ 209550 w 816769"/>
              <a:gd name="connsiteY25" fmla="*/ 412128 h 543143"/>
              <a:gd name="connsiteX26" fmla="*/ 204787 w 816769"/>
              <a:gd name="connsiteY26" fmla="*/ 388315 h 543143"/>
              <a:gd name="connsiteX27" fmla="*/ 221456 w 816769"/>
              <a:gd name="connsiteY27" fmla="*/ 354978 h 543143"/>
              <a:gd name="connsiteX28" fmla="*/ 254794 w 816769"/>
              <a:gd name="connsiteY28" fmla="*/ 304972 h 543143"/>
              <a:gd name="connsiteX29" fmla="*/ 292894 w 816769"/>
              <a:gd name="connsiteY29" fmla="*/ 243059 h 543143"/>
              <a:gd name="connsiteX30" fmla="*/ 340519 w 816769"/>
              <a:gd name="connsiteY30" fmla="*/ 169240 h 543143"/>
              <a:gd name="connsiteX31" fmla="*/ 385762 w 816769"/>
              <a:gd name="connsiteY31" fmla="*/ 102565 h 543143"/>
              <a:gd name="connsiteX32" fmla="*/ 419100 w 816769"/>
              <a:gd name="connsiteY32" fmla="*/ 47797 h 543143"/>
              <a:gd name="connsiteX33" fmla="*/ 445294 w 816769"/>
              <a:gd name="connsiteY33" fmla="*/ 16840 h 543143"/>
              <a:gd name="connsiteX34" fmla="*/ 497681 w 816769"/>
              <a:gd name="connsiteY34" fmla="*/ 16841 h 543143"/>
              <a:gd name="connsiteX35" fmla="*/ 545306 w 816769"/>
              <a:gd name="connsiteY35" fmla="*/ 16840 h 543143"/>
              <a:gd name="connsiteX36" fmla="*/ 647699 w 816769"/>
              <a:gd name="connsiteY36" fmla="*/ 19222 h 543143"/>
              <a:gd name="connsiteX37" fmla="*/ 740569 w 816769"/>
              <a:gd name="connsiteY37" fmla="*/ 19221 h 543143"/>
              <a:gd name="connsiteX38" fmla="*/ 816769 w 816769"/>
              <a:gd name="connsiteY38" fmla="*/ 23984 h 543143"/>
              <a:gd name="connsiteX0" fmla="*/ 0 w 816769"/>
              <a:gd name="connsiteY0" fmla="*/ 231153 h 543143"/>
              <a:gd name="connsiteX1" fmla="*/ 116681 w 816769"/>
              <a:gd name="connsiteY1" fmla="*/ 162097 h 543143"/>
              <a:gd name="connsiteX2" fmla="*/ 216694 w 816769"/>
              <a:gd name="connsiteY2" fmla="*/ 102565 h 543143"/>
              <a:gd name="connsiteX3" fmla="*/ 300037 w 816769"/>
              <a:gd name="connsiteY3" fmla="*/ 52559 h 543143"/>
              <a:gd name="connsiteX4" fmla="*/ 357187 w 816769"/>
              <a:gd name="connsiteY4" fmla="*/ 16840 h 543143"/>
              <a:gd name="connsiteX5" fmla="*/ 383381 w 816769"/>
              <a:gd name="connsiteY5" fmla="*/ 172 h 543143"/>
              <a:gd name="connsiteX6" fmla="*/ 388144 w 816769"/>
              <a:gd name="connsiteY6" fmla="*/ 9697 h 543143"/>
              <a:gd name="connsiteX7" fmla="*/ 373856 w 816769"/>
              <a:gd name="connsiteY7" fmla="*/ 33509 h 543143"/>
              <a:gd name="connsiteX8" fmla="*/ 335756 w 816769"/>
              <a:gd name="connsiteY8" fmla="*/ 85897 h 543143"/>
              <a:gd name="connsiteX9" fmla="*/ 276226 w 816769"/>
              <a:gd name="connsiteY9" fmla="*/ 176384 h 543143"/>
              <a:gd name="connsiteX10" fmla="*/ 223837 w 816769"/>
              <a:gd name="connsiteY10" fmla="*/ 264490 h 543143"/>
              <a:gd name="connsiteX11" fmla="*/ 188119 w 816769"/>
              <a:gd name="connsiteY11" fmla="*/ 324022 h 543143"/>
              <a:gd name="connsiteX12" fmla="*/ 171450 w 816769"/>
              <a:gd name="connsiteY12" fmla="*/ 350215 h 543143"/>
              <a:gd name="connsiteX13" fmla="*/ 150019 w 816769"/>
              <a:gd name="connsiteY13" fmla="*/ 362122 h 543143"/>
              <a:gd name="connsiteX14" fmla="*/ 119062 w 816769"/>
              <a:gd name="connsiteY14" fmla="*/ 359740 h 543143"/>
              <a:gd name="connsiteX15" fmla="*/ 83344 w 816769"/>
              <a:gd name="connsiteY15" fmla="*/ 371647 h 543143"/>
              <a:gd name="connsiteX16" fmla="*/ 52387 w 816769"/>
              <a:gd name="connsiteY16" fmla="*/ 400222 h 543143"/>
              <a:gd name="connsiteX17" fmla="*/ 33337 w 816769"/>
              <a:gd name="connsiteY17" fmla="*/ 443084 h 543143"/>
              <a:gd name="connsiteX18" fmla="*/ 28575 w 816769"/>
              <a:gd name="connsiteY18" fmla="*/ 481184 h 543143"/>
              <a:gd name="connsiteX19" fmla="*/ 59531 w 816769"/>
              <a:gd name="connsiteY19" fmla="*/ 521665 h 543143"/>
              <a:gd name="connsiteX20" fmla="*/ 121444 w 816769"/>
              <a:gd name="connsiteY20" fmla="*/ 543097 h 543143"/>
              <a:gd name="connsiteX21" fmla="*/ 171450 w 816769"/>
              <a:gd name="connsiteY21" fmla="*/ 526428 h 543143"/>
              <a:gd name="connsiteX22" fmla="*/ 204787 w 816769"/>
              <a:gd name="connsiteY22" fmla="*/ 495472 h 543143"/>
              <a:gd name="connsiteX23" fmla="*/ 221456 w 816769"/>
              <a:gd name="connsiteY23" fmla="*/ 469278 h 543143"/>
              <a:gd name="connsiteX24" fmla="*/ 221456 w 816769"/>
              <a:gd name="connsiteY24" fmla="*/ 435940 h 543143"/>
              <a:gd name="connsiteX25" fmla="*/ 209550 w 816769"/>
              <a:gd name="connsiteY25" fmla="*/ 412128 h 543143"/>
              <a:gd name="connsiteX26" fmla="*/ 204787 w 816769"/>
              <a:gd name="connsiteY26" fmla="*/ 388315 h 543143"/>
              <a:gd name="connsiteX27" fmla="*/ 221456 w 816769"/>
              <a:gd name="connsiteY27" fmla="*/ 354978 h 543143"/>
              <a:gd name="connsiteX28" fmla="*/ 254794 w 816769"/>
              <a:gd name="connsiteY28" fmla="*/ 304972 h 543143"/>
              <a:gd name="connsiteX29" fmla="*/ 292894 w 816769"/>
              <a:gd name="connsiteY29" fmla="*/ 243059 h 543143"/>
              <a:gd name="connsiteX30" fmla="*/ 340519 w 816769"/>
              <a:gd name="connsiteY30" fmla="*/ 169240 h 543143"/>
              <a:gd name="connsiteX31" fmla="*/ 385762 w 816769"/>
              <a:gd name="connsiteY31" fmla="*/ 102565 h 543143"/>
              <a:gd name="connsiteX32" fmla="*/ 419100 w 816769"/>
              <a:gd name="connsiteY32" fmla="*/ 47797 h 543143"/>
              <a:gd name="connsiteX33" fmla="*/ 445294 w 816769"/>
              <a:gd name="connsiteY33" fmla="*/ 16840 h 543143"/>
              <a:gd name="connsiteX34" fmla="*/ 497681 w 816769"/>
              <a:gd name="connsiteY34" fmla="*/ 16841 h 543143"/>
              <a:gd name="connsiteX35" fmla="*/ 545306 w 816769"/>
              <a:gd name="connsiteY35" fmla="*/ 16840 h 543143"/>
              <a:gd name="connsiteX36" fmla="*/ 647699 w 816769"/>
              <a:gd name="connsiteY36" fmla="*/ 19222 h 543143"/>
              <a:gd name="connsiteX37" fmla="*/ 740569 w 816769"/>
              <a:gd name="connsiteY37" fmla="*/ 19221 h 543143"/>
              <a:gd name="connsiteX38" fmla="*/ 816769 w 816769"/>
              <a:gd name="connsiteY38" fmla="*/ 23984 h 543143"/>
              <a:gd name="connsiteX0" fmla="*/ 0 w 816769"/>
              <a:gd name="connsiteY0" fmla="*/ 231153 h 543138"/>
              <a:gd name="connsiteX1" fmla="*/ 116681 w 816769"/>
              <a:gd name="connsiteY1" fmla="*/ 162097 h 543138"/>
              <a:gd name="connsiteX2" fmla="*/ 216694 w 816769"/>
              <a:gd name="connsiteY2" fmla="*/ 102565 h 543138"/>
              <a:gd name="connsiteX3" fmla="*/ 300037 w 816769"/>
              <a:gd name="connsiteY3" fmla="*/ 52559 h 543138"/>
              <a:gd name="connsiteX4" fmla="*/ 357187 w 816769"/>
              <a:gd name="connsiteY4" fmla="*/ 16840 h 543138"/>
              <a:gd name="connsiteX5" fmla="*/ 383381 w 816769"/>
              <a:gd name="connsiteY5" fmla="*/ 172 h 543138"/>
              <a:gd name="connsiteX6" fmla="*/ 388144 w 816769"/>
              <a:gd name="connsiteY6" fmla="*/ 9697 h 543138"/>
              <a:gd name="connsiteX7" fmla="*/ 373856 w 816769"/>
              <a:gd name="connsiteY7" fmla="*/ 33509 h 543138"/>
              <a:gd name="connsiteX8" fmla="*/ 335756 w 816769"/>
              <a:gd name="connsiteY8" fmla="*/ 85897 h 543138"/>
              <a:gd name="connsiteX9" fmla="*/ 276226 w 816769"/>
              <a:gd name="connsiteY9" fmla="*/ 176384 h 543138"/>
              <a:gd name="connsiteX10" fmla="*/ 223837 w 816769"/>
              <a:gd name="connsiteY10" fmla="*/ 264490 h 543138"/>
              <a:gd name="connsiteX11" fmla="*/ 188119 w 816769"/>
              <a:gd name="connsiteY11" fmla="*/ 324022 h 543138"/>
              <a:gd name="connsiteX12" fmla="*/ 171450 w 816769"/>
              <a:gd name="connsiteY12" fmla="*/ 350215 h 543138"/>
              <a:gd name="connsiteX13" fmla="*/ 150019 w 816769"/>
              <a:gd name="connsiteY13" fmla="*/ 362122 h 543138"/>
              <a:gd name="connsiteX14" fmla="*/ 119062 w 816769"/>
              <a:gd name="connsiteY14" fmla="*/ 359740 h 543138"/>
              <a:gd name="connsiteX15" fmla="*/ 83344 w 816769"/>
              <a:gd name="connsiteY15" fmla="*/ 371647 h 543138"/>
              <a:gd name="connsiteX16" fmla="*/ 52387 w 816769"/>
              <a:gd name="connsiteY16" fmla="*/ 400222 h 543138"/>
              <a:gd name="connsiteX17" fmla="*/ 33337 w 816769"/>
              <a:gd name="connsiteY17" fmla="*/ 443084 h 543138"/>
              <a:gd name="connsiteX18" fmla="*/ 28575 w 816769"/>
              <a:gd name="connsiteY18" fmla="*/ 481184 h 543138"/>
              <a:gd name="connsiteX19" fmla="*/ 59531 w 816769"/>
              <a:gd name="connsiteY19" fmla="*/ 521665 h 543138"/>
              <a:gd name="connsiteX20" fmla="*/ 121444 w 816769"/>
              <a:gd name="connsiteY20" fmla="*/ 543097 h 543138"/>
              <a:gd name="connsiteX21" fmla="*/ 171450 w 816769"/>
              <a:gd name="connsiteY21" fmla="*/ 526428 h 543138"/>
              <a:gd name="connsiteX22" fmla="*/ 209549 w 816769"/>
              <a:gd name="connsiteY22" fmla="*/ 502615 h 543138"/>
              <a:gd name="connsiteX23" fmla="*/ 221456 w 816769"/>
              <a:gd name="connsiteY23" fmla="*/ 469278 h 543138"/>
              <a:gd name="connsiteX24" fmla="*/ 221456 w 816769"/>
              <a:gd name="connsiteY24" fmla="*/ 435940 h 543138"/>
              <a:gd name="connsiteX25" fmla="*/ 209550 w 816769"/>
              <a:gd name="connsiteY25" fmla="*/ 412128 h 543138"/>
              <a:gd name="connsiteX26" fmla="*/ 204787 w 816769"/>
              <a:gd name="connsiteY26" fmla="*/ 388315 h 543138"/>
              <a:gd name="connsiteX27" fmla="*/ 221456 w 816769"/>
              <a:gd name="connsiteY27" fmla="*/ 354978 h 543138"/>
              <a:gd name="connsiteX28" fmla="*/ 254794 w 816769"/>
              <a:gd name="connsiteY28" fmla="*/ 304972 h 543138"/>
              <a:gd name="connsiteX29" fmla="*/ 292894 w 816769"/>
              <a:gd name="connsiteY29" fmla="*/ 243059 h 543138"/>
              <a:gd name="connsiteX30" fmla="*/ 340519 w 816769"/>
              <a:gd name="connsiteY30" fmla="*/ 169240 h 543138"/>
              <a:gd name="connsiteX31" fmla="*/ 385762 w 816769"/>
              <a:gd name="connsiteY31" fmla="*/ 102565 h 543138"/>
              <a:gd name="connsiteX32" fmla="*/ 419100 w 816769"/>
              <a:gd name="connsiteY32" fmla="*/ 47797 h 543138"/>
              <a:gd name="connsiteX33" fmla="*/ 445294 w 816769"/>
              <a:gd name="connsiteY33" fmla="*/ 16840 h 543138"/>
              <a:gd name="connsiteX34" fmla="*/ 497681 w 816769"/>
              <a:gd name="connsiteY34" fmla="*/ 16841 h 543138"/>
              <a:gd name="connsiteX35" fmla="*/ 545306 w 816769"/>
              <a:gd name="connsiteY35" fmla="*/ 16840 h 543138"/>
              <a:gd name="connsiteX36" fmla="*/ 647699 w 816769"/>
              <a:gd name="connsiteY36" fmla="*/ 19222 h 543138"/>
              <a:gd name="connsiteX37" fmla="*/ 740569 w 816769"/>
              <a:gd name="connsiteY37" fmla="*/ 19221 h 543138"/>
              <a:gd name="connsiteX38" fmla="*/ 816769 w 816769"/>
              <a:gd name="connsiteY38" fmla="*/ 23984 h 543138"/>
              <a:gd name="connsiteX0" fmla="*/ 0 w 816769"/>
              <a:gd name="connsiteY0" fmla="*/ 231153 h 543551"/>
              <a:gd name="connsiteX1" fmla="*/ 116681 w 816769"/>
              <a:gd name="connsiteY1" fmla="*/ 162097 h 543551"/>
              <a:gd name="connsiteX2" fmla="*/ 216694 w 816769"/>
              <a:gd name="connsiteY2" fmla="*/ 102565 h 543551"/>
              <a:gd name="connsiteX3" fmla="*/ 300037 w 816769"/>
              <a:gd name="connsiteY3" fmla="*/ 52559 h 543551"/>
              <a:gd name="connsiteX4" fmla="*/ 357187 w 816769"/>
              <a:gd name="connsiteY4" fmla="*/ 16840 h 543551"/>
              <a:gd name="connsiteX5" fmla="*/ 383381 w 816769"/>
              <a:gd name="connsiteY5" fmla="*/ 172 h 543551"/>
              <a:gd name="connsiteX6" fmla="*/ 388144 w 816769"/>
              <a:gd name="connsiteY6" fmla="*/ 9697 h 543551"/>
              <a:gd name="connsiteX7" fmla="*/ 373856 w 816769"/>
              <a:gd name="connsiteY7" fmla="*/ 33509 h 543551"/>
              <a:gd name="connsiteX8" fmla="*/ 335756 w 816769"/>
              <a:gd name="connsiteY8" fmla="*/ 85897 h 543551"/>
              <a:gd name="connsiteX9" fmla="*/ 276226 w 816769"/>
              <a:gd name="connsiteY9" fmla="*/ 176384 h 543551"/>
              <a:gd name="connsiteX10" fmla="*/ 223837 w 816769"/>
              <a:gd name="connsiteY10" fmla="*/ 264490 h 543551"/>
              <a:gd name="connsiteX11" fmla="*/ 188119 w 816769"/>
              <a:gd name="connsiteY11" fmla="*/ 324022 h 543551"/>
              <a:gd name="connsiteX12" fmla="*/ 171450 w 816769"/>
              <a:gd name="connsiteY12" fmla="*/ 350215 h 543551"/>
              <a:gd name="connsiteX13" fmla="*/ 150019 w 816769"/>
              <a:gd name="connsiteY13" fmla="*/ 362122 h 543551"/>
              <a:gd name="connsiteX14" fmla="*/ 119062 w 816769"/>
              <a:gd name="connsiteY14" fmla="*/ 359740 h 543551"/>
              <a:gd name="connsiteX15" fmla="*/ 83344 w 816769"/>
              <a:gd name="connsiteY15" fmla="*/ 371647 h 543551"/>
              <a:gd name="connsiteX16" fmla="*/ 52387 w 816769"/>
              <a:gd name="connsiteY16" fmla="*/ 400222 h 543551"/>
              <a:gd name="connsiteX17" fmla="*/ 33337 w 816769"/>
              <a:gd name="connsiteY17" fmla="*/ 443084 h 543551"/>
              <a:gd name="connsiteX18" fmla="*/ 28575 w 816769"/>
              <a:gd name="connsiteY18" fmla="*/ 481184 h 543551"/>
              <a:gd name="connsiteX19" fmla="*/ 59531 w 816769"/>
              <a:gd name="connsiteY19" fmla="*/ 521665 h 543551"/>
              <a:gd name="connsiteX20" fmla="*/ 121444 w 816769"/>
              <a:gd name="connsiteY20" fmla="*/ 543097 h 543551"/>
              <a:gd name="connsiteX21" fmla="*/ 171450 w 816769"/>
              <a:gd name="connsiteY21" fmla="*/ 533571 h 543551"/>
              <a:gd name="connsiteX22" fmla="*/ 209549 w 816769"/>
              <a:gd name="connsiteY22" fmla="*/ 502615 h 543551"/>
              <a:gd name="connsiteX23" fmla="*/ 221456 w 816769"/>
              <a:gd name="connsiteY23" fmla="*/ 469278 h 543551"/>
              <a:gd name="connsiteX24" fmla="*/ 221456 w 816769"/>
              <a:gd name="connsiteY24" fmla="*/ 435940 h 543551"/>
              <a:gd name="connsiteX25" fmla="*/ 209550 w 816769"/>
              <a:gd name="connsiteY25" fmla="*/ 412128 h 543551"/>
              <a:gd name="connsiteX26" fmla="*/ 204787 w 816769"/>
              <a:gd name="connsiteY26" fmla="*/ 388315 h 543551"/>
              <a:gd name="connsiteX27" fmla="*/ 221456 w 816769"/>
              <a:gd name="connsiteY27" fmla="*/ 354978 h 543551"/>
              <a:gd name="connsiteX28" fmla="*/ 254794 w 816769"/>
              <a:gd name="connsiteY28" fmla="*/ 304972 h 543551"/>
              <a:gd name="connsiteX29" fmla="*/ 292894 w 816769"/>
              <a:gd name="connsiteY29" fmla="*/ 243059 h 543551"/>
              <a:gd name="connsiteX30" fmla="*/ 340519 w 816769"/>
              <a:gd name="connsiteY30" fmla="*/ 169240 h 543551"/>
              <a:gd name="connsiteX31" fmla="*/ 385762 w 816769"/>
              <a:gd name="connsiteY31" fmla="*/ 102565 h 543551"/>
              <a:gd name="connsiteX32" fmla="*/ 419100 w 816769"/>
              <a:gd name="connsiteY32" fmla="*/ 47797 h 543551"/>
              <a:gd name="connsiteX33" fmla="*/ 445294 w 816769"/>
              <a:gd name="connsiteY33" fmla="*/ 16840 h 543551"/>
              <a:gd name="connsiteX34" fmla="*/ 497681 w 816769"/>
              <a:gd name="connsiteY34" fmla="*/ 16841 h 543551"/>
              <a:gd name="connsiteX35" fmla="*/ 545306 w 816769"/>
              <a:gd name="connsiteY35" fmla="*/ 16840 h 543551"/>
              <a:gd name="connsiteX36" fmla="*/ 647699 w 816769"/>
              <a:gd name="connsiteY36" fmla="*/ 19222 h 543551"/>
              <a:gd name="connsiteX37" fmla="*/ 740569 w 816769"/>
              <a:gd name="connsiteY37" fmla="*/ 19221 h 543551"/>
              <a:gd name="connsiteX38" fmla="*/ 816769 w 816769"/>
              <a:gd name="connsiteY38" fmla="*/ 23984 h 543551"/>
              <a:gd name="connsiteX0" fmla="*/ 0 w 816769"/>
              <a:gd name="connsiteY0" fmla="*/ 231153 h 543551"/>
              <a:gd name="connsiteX1" fmla="*/ 116681 w 816769"/>
              <a:gd name="connsiteY1" fmla="*/ 162097 h 543551"/>
              <a:gd name="connsiteX2" fmla="*/ 216694 w 816769"/>
              <a:gd name="connsiteY2" fmla="*/ 102565 h 543551"/>
              <a:gd name="connsiteX3" fmla="*/ 300037 w 816769"/>
              <a:gd name="connsiteY3" fmla="*/ 52559 h 543551"/>
              <a:gd name="connsiteX4" fmla="*/ 357187 w 816769"/>
              <a:gd name="connsiteY4" fmla="*/ 16840 h 543551"/>
              <a:gd name="connsiteX5" fmla="*/ 383381 w 816769"/>
              <a:gd name="connsiteY5" fmla="*/ 172 h 543551"/>
              <a:gd name="connsiteX6" fmla="*/ 388144 w 816769"/>
              <a:gd name="connsiteY6" fmla="*/ 9697 h 543551"/>
              <a:gd name="connsiteX7" fmla="*/ 373856 w 816769"/>
              <a:gd name="connsiteY7" fmla="*/ 33509 h 543551"/>
              <a:gd name="connsiteX8" fmla="*/ 335756 w 816769"/>
              <a:gd name="connsiteY8" fmla="*/ 85897 h 543551"/>
              <a:gd name="connsiteX9" fmla="*/ 276226 w 816769"/>
              <a:gd name="connsiteY9" fmla="*/ 176384 h 543551"/>
              <a:gd name="connsiteX10" fmla="*/ 223837 w 816769"/>
              <a:gd name="connsiteY10" fmla="*/ 264490 h 543551"/>
              <a:gd name="connsiteX11" fmla="*/ 188119 w 816769"/>
              <a:gd name="connsiteY11" fmla="*/ 324022 h 543551"/>
              <a:gd name="connsiteX12" fmla="*/ 171450 w 816769"/>
              <a:gd name="connsiteY12" fmla="*/ 350215 h 543551"/>
              <a:gd name="connsiteX13" fmla="*/ 150019 w 816769"/>
              <a:gd name="connsiteY13" fmla="*/ 362122 h 543551"/>
              <a:gd name="connsiteX14" fmla="*/ 119062 w 816769"/>
              <a:gd name="connsiteY14" fmla="*/ 359740 h 543551"/>
              <a:gd name="connsiteX15" fmla="*/ 83344 w 816769"/>
              <a:gd name="connsiteY15" fmla="*/ 371647 h 543551"/>
              <a:gd name="connsiteX16" fmla="*/ 52387 w 816769"/>
              <a:gd name="connsiteY16" fmla="*/ 400222 h 543551"/>
              <a:gd name="connsiteX17" fmla="*/ 33337 w 816769"/>
              <a:gd name="connsiteY17" fmla="*/ 443084 h 543551"/>
              <a:gd name="connsiteX18" fmla="*/ 33338 w 816769"/>
              <a:gd name="connsiteY18" fmla="*/ 488328 h 543551"/>
              <a:gd name="connsiteX19" fmla="*/ 59531 w 816769"/>
              <a:gd name="connsiteY19" fmla="*/ 521665 h 543551"/>
              <a:gd name="connsiteX20" fmla="*/ 121444 w 816769"/>
              <a:gd name="connsiteY20" fmla="*/ 543097 h 543551"/>
              <a:gd name="connsiteX21" fmla="*/ 171450 w 816769"/>
              <a:gd name="connsiteY21" fmla="*/ 533571 h 543551"/>
              <a:gd name="connsiteX22" fmla="*/ 209549 w 816769"/>
              <a:gd name="connsiteY22" fmla="*/ 502615 h 543551"/>
              <a:gd name="connsiteX23" fmla="*/ 221456 w 816769"/>
              <a:gd name="connsiteY23" fmla="*/ 469278 h 543551"/>
              <a:gd name="connsiteX24" fmla="*/ 221456 w 816769"/>
              <a:gd name="connsiteY24" fmla="*/ 435940 h 543551"/>
              <a:gd name="connsiteX25" fmla="*/ 209550 w 816769"/>
              <a:gd name="connsiteY25" fmla="*/ 412128 h 543551"/>
              <a:gd name="connsiteX26" fmla="*/ 204787 w 816769"/>
              <a:gd name="connsiteY26" fmla="*/ 388315 h 543551"/>
              <a:gd name="connsiteX27" fmla="*/ 221456 w 816769"/>
              <a:gd name="connsiteY27" fmla="*/ 354978 h 543551"/>
              <a:gd name="connsiteX28" fmla="*/ 254794 w 816769"/>
              <a:gd name="connsiteY28" fmla="*/ 304972 h 543551"/>
              <a:gd name="connsiteX29" fmla="*/ 292894 w 816769"/>
              <a:gd name="connsiteY29" fmla="*/ 243059 h 543551"/>
              <a:gd name="connsiteX30" fmla="*/ 340519 w 816769"/>
              <a:gd name="connsiteY30" fmla="*/ 169240 h 543551"/>
              <a:gd name="connsiteX31" fmla="*/ 385762 w 816769"/>
              <a:gd name="connsiteY31" fmla="*/ 102565 h 543551"/>
              <a:gd name="connsiteX32" fmla="*/ 419100 w 816769"/>
              <a:gd name="connsiteY32" fmla="*/ 47797 h 543551"/>
              <a:gd name="connsiteX33" fmla="*/ 445294 w 816769"/>
              <a:gd name="connsiteY33" fmla="*/ 16840 h 543551"/>
              <a:gd name="connsiteX34" fmla="*/ 497681 w 816769"/>
              <a:gd name="connsiteY34" fmla="*/ 16841 h 543551"/>
              <a:gd name="connsiteX35" fmla="*/ 545306 w 816769"/>
              <a:gd name="connsiteY35" fmla="*/ 16840 h 543551"/>
              <a:gd name="connsiteX36" fmla="*/ 647699 w 816769"/>
              <a:gd name="connsiteY36" fmla="*/ 19222 h 543551"/>
              <a:gd name="connsiteX37" fmla="*/ 740569 w 816769"/>
              <a:gd name="connsiteY37" fmla="*/ 19221 h 543551"/>
              <a:gd name="connsiteX38" fmla="*/ 816769 w 816769"/>
              <a:gd name="connsiteY38" fmla="*/ 23984 h 543551"/>
              <a:gd name="connsiteX0" fmla="*/ 0 w 816769"/>
              <a:gd name="connsiteY0" fmla="*/ 231153 h 543130"/>
              <a:gd name="connsiteX1" fmla="*/ 116681 w 816769"/>
              <a:gd name="connsiteY1" fmla="*/ 162097 h 543130"/>
              <a:gd name="connsiteX2" fmla="*/ 216694 w 816769"/>
              <a:gd name="connsiteY2" fmla="*/ 102565 h 543130"/>
              <a:gd name="connsiteX3" fmla="*/ 300037 w 816769"/>
              <a:gd name="connsiteY3" fmla="*/ 52559 h 543130"/>
              <a:gd name="connsiteX4" fmla="*/ 357187 w 816769"/>
              <a:gd name="connsiteY4" fmla="*/ 16840 h 543130"/>
              <a:gd name="connsiteX5" fmla="*/ 383381 w 816769"/>
              <a:gd name="connsiteY5" fmla="*/ 172 h 543130"/>
              <a:gd name="connsiteX6" fmla="*/ 388144 w 816769"/>
              <a:gd name="connsiteY6" fmla="*/ 9697 h 543130"/>
              <a:gd name="connsiteX7" fmla="*/ 373856 w 816769"/>
              <a:gd name="connsiteY7" fmla="*/ 33509 h 543130"/>
              <a:gd name="connsiteX8" fmla="*/ 335756 w 816769"/>
              <a:gd name="connsiteY8" fmla="*/ 85897 h 543130"/>
              <a:gd name="connsiteX9" fmla="*/ 276226 w 816769"/>
              <a:gd name="connsiteY9" fmla="*/ 176384 h 543130"/>
              <a:gd name="connsiteX10" fmla="*/ 223837 w 816769"/>
              <a:gd name="connsiteY10" fmla="*/ 264490 h 543130"/>
              <a:gd name="connsiteX11" fmla="*/ 188119 w 816769"/>
              <a:gd name="connsiteY11" fmla="*/ 324022 h 543130"/>
              <a:gd name="connsiteX12" fmla="*/ 171450 w 816769"/>
              <a:gd name="connsiteY12" fmla="*/ 350215 h 543130"/>
              <a:gd name="connsiteX13" fmla="*/ 150019 w 816769"/>
              <a:gd name="connsiteY13" fmla="*/ 362122 h 543130"/>
              <a:gd name="connsiteX14" fmla="*/ 119062 w 816769"/>
              <a:gd name="connsiteY14" fmla="*/ 359740 h 543130"/>
              <a:gd name="connsiteX15" fmla="*/ 83344 w 816769"/>
              <a:gd name="connsiteY15" fmla="*/ 371647 h 543130"/>
              <a:gd name="connsiteX16" fmla="*/ 52387 w 816769"/>
              <a:gd name="connsiteY16" fmla="*/ 400222 h 543130"/>
              <a:gd name="connsiteX17" fmla="*/ 33337 w 816769"/>
              <a:gd name="connsiteY17" fmla="*/ 443084 h 543130"/>
              <a:gd name="connsiteX18" fmla="*/ 33338 w 816769"/>
              <a:gd name="connsiteY18" fmla="*/ 488328 h 543130"/>
              <a:gd name="connsiteX19" fmla="*/ 69056 w 816769"/>
              <a:gd name="connsiteY19" fmla="*/ 531190 h 543130"/>
              <a:gd name="connsiteX20" fmla="*/ 121444 w 816769"/>
              <a:gd name="connsiteY20" fmla="*/ 543097 h 543130"/>
              <a:gd name="connsiteX21" fmla="*/ 171450 w 816769"/>
              <a:gd name="connsiteY21" fmla="*/ 533571 h 543130"/>
              <a:gd name="connsiteX22" fmla="*/ 209549 w 816769"/>
              <a:gd name="connsiteY22" fmla="*/ 502615 h 543130"/>
              <a:gd name="connsiteX23" fmla="*/ 221456 w 816769"/>
              <a:gd name="connsiteY23" fmla="*/ 469278 h 543130"/>
              <a:gd name="connsiteX24" fmla="*/ 221456 w 816769"/>
              <a:gd name="connsiteY24" fmla="*/ 435940 h 543130"/>
              <a:gd name="connsiteX25" fmla="*/ 209550 w 816769"/>
              <a:gd name="connsiteY25" fmla="*/ 412128 h 543130"/>
              <a:gd name="connsiteX26" fmla="*/ 204787 w 816769"/>
              <a:gd name="connsiteY26" fmla="*/ 388315 h 543130"/>
              <a:gd name="connsiteX27" fmla="*/ 221456 w 816769"/>
              <a:gd name="connsiteY27" fmla="*/ 354978 h 543130"/>
              <a:gd name="connsiteX28" fmla="*/ 254794 w 816769"/>
              <a:gd name="connsiteY28" fmla="*/ 304972 h 543130"/>
              <a:gd name="connsiteX29" fmla="*/ 292894 w 816769"/>
              <a:gd name="connsiteY29" fmla="*/ 243059 h 543130"/>
              <a:gd name="connsiteX30" fmla="*/ 340519 w 816769"/>
              <a:gd name="connsiteY30" fmla="*/ 169240 h 543130"/>
              <a:gd name="connsiteX31" fmla="*/ 385762 w 816769"/>
              <a:gd name="connsiteY31" fmla="*/ 102565 h 543130"/>
              <a:gd name="connsiteX32" fmla="*/ 419100 w 816769"/>
              <a:gd name="connsiteY32" fmla="*/ 47797 h 543130"/>
              <a:gd name="connsiteX33" fmla="*/ 445294 w 816769"/>
              <a:gd name="connsiteY33" fmla="*/ 16840 h 543130"/>
              <a:gd name="connsiteX34" fmla="*/ 497681 w 816769"/>
              <a:gd name="connsiteY34" fmla="*/ 16841 h 543130"/>
              <a:gd name="connsiteX35" fmla="*/ 545306 w 816769"/>
              <a:gd name="connsiteY35" fmla="*/ 16840 h 543130"/>
              <a:gd name="connsiteX36" fmla="*/ 647699 w 816769"/>
              <a:gd name="connsiteY36" fmla="*/ 19222 h 543130"/>
              <a:gd name="connsiteX37" fmla="*/ 740569 w 816769"/>
              <a:gd name="connsiteY37" fmla="*/ 19221 h 543130"/>
              <a:gd name="connsiteX38" fmla="*/ 816769 w 816769"/>
              <a:gd name="connsiteY38" fmla="*/ 23984 h 543130"/>
              <a:gd name="connsiteX0" fmla="*/ 0 w 816769"/>
              <a:gd name="connsiteY0" fmla="*/ 231153 h 543130"/>
              <a:gd name="connsiteX1" fmla="*/ 116681 w 816769"/>
              <a:gd name="connsiteY1" fmla="*/ 162097 h 543130"/>
              <a:gd name="connsiteX2" fmla="*/ 216694 w 816769"/>
              <a:gd name="connsiteY2" fmla="*/ 102565 h 543130"/>
              <a:gd name="connsiteX3" fmla="*/ 300037 w 816769"/>
              <a:gd name="connsiteY3" fmla="*/ 52559 h 543130"/>
              <a:gd name="connsiteX4" fmla="*/ 357187 w 816769"/>
              <a:gd name="connsiteY4" fmla="*/ 16840 h 543130"/>
              <a:gd name="connsiteX5" fmla="*/ 383381 w 816769"/>
              <a:gd name="connsiteY5" fmla="*/ 172 h 543130"/>
              <a:gd name="connsiteX6" fmla="*/ 388144 w 816769"/>
              <a:gd name="connsiteY6" fmla="*/ 9697 h 543130"/>
              <a:gd name="connsiteX7" fmla="*/ 373856 w 816769"/>
              <a:gd name="connsiteY7" fmla="*/ 33509 h 543130"/>
              <a:gd name="connsiteX8" fmla="*/ 335756 w 816769"/>
              <a:gd name="connsiteY8" fmla="*/ 85897 h 543130"/>
              <a:gd name="connsiteX9" fmla="*/ 276226 w 816769"/>
              <a:gd name="connsiteY9" fmla="*/ 176384 h 543130"/>
              <a:gd name="connsiteX10" fmla="*/ 223837 w 816769"/>
              <a:gd name="connsiteY10" fmla="*/ 264490 h 543130"/>
              <a:gd name="connsiteX11" fmla="*/ 188119 w 816769"/>
              <a:gd name="connsiteY11" fmla="*/ 324022 h 543130"/>
              <a:gd name="connsiteX12" fmla="*/ 171450 w 816769"/>
              <a:gd name="connsiteY12" fmla="*/ 350215 h 543130"/>
              <a:gd name="connsiteX13" fmla="*/ 150019 w 816769"/>
              <a:gd name="connsiteY13" fmla="*/ 362122 h 543130"/>
              <a:gd name="connsiteX14" fmla="*/ 119062 w 816769"/>
              <a:gd name="connsiteY14" fmla="*/ 359740 h 543130"/>
              <a:gd name="connsiteX15" fmla="*/ 83344 w 816769"/>
              <a:gd name="connsiteY15" fmla="*/ 371647 h 543130"/>
              <a:gd name="connsiteX16" fmla="*/ 45243 w 816769"/>
              <a:gd name="connsiteY16" fmla="*/ 397841 h 543130"/>
              <a:gd name="connsiteX17" fmla="*/ 33337 w 816769"/>
              <a:gd name="connsiteY17" fmla="*/ 443084 h 543130"/>
              <a:gd name="connsiteX18" fmla="*/ 33338 w 816769"/>
              <a:gd name="connsiteY18" fmla="*/ 488328 h 543130"/>
              <a:gd name="connsiteX19" fmla="*/ 69056 w 816769"/>
              <a:gd name="connsiteY19" fmla="*/ 531190 h 543130"/>
              <a:gd name="connsiteX20" fmla="*/ 121444 w 816769"/>
              <a:gd name="connsiteY20" fmla="*/ 543097 h 543130"/>
              <a:gd name="connsiteX21" fmla="*/ 171450 w 816769"/>
              <a:gd name="connsiteY21" fmla="*/ 533571 h 543130"/>
              <a:gd name="connsiteX22" fmla="*/ 209549 w 816769"/>
              <a:gd name="connsiteY22" fmla="*/ 502615 h 543130"/>
              <a:gd name="connsiteX23" fmla="*/ 221456 w 816769"/>
              <a:gd name="connsiteY23" fmla="*/ 469278 h 543130"/>
              <a:gd name="connsiteX24" fmla="*/ 221456 w 816769"/>
              <a:gd name="connsiteY24" fmla="*/ 435940 h 543130"/>
              <a:gd name="connsiteX25" fmla="*/ 209550 w 816769"/>
              <a:gd name="connsiteY25" fmla="*/ 412128 h 543130"/>
              <a:gd name="connsiteX26" fmla="*/ 204787 w 816769"/>
              <a:gd name="connsiteY26" fmla="*/ 388315 h 543130"/>
              <a:gd name="connsiteX27" fmla="*/ 221456 w 816769"/>
              <a:gd name="connsiteY27" fmla="*/ 354978 h 543130"/>
              <a:gd name="connsiteX28" fmla="*/ 254794 w 816769"/>
              <a:gd name="connsiteY28" fmla="*/ 304972 h 543130"/>
              <a:gd name="connsiteX29" fmla="*/ 292894 w 816769"/>
              <a:gd name="connsiteY29" fmla="*/ 243059 h 543130"/>
              <a:gd name="connsiteX30" fmla="*/ 340519 w 816769"/>
              <a:gd name="connsiteY30" fmla="*/ 169240 h 543130"/>
              <a:gd name="connsiteX31" fmla="*/ 385762 w 816769"/>
              <a:gd name="connsiteY31" fmla="*/ 102565 h 543130"/>
              <a:gd name="connsiteX32" fmla="*/ 419100 w 816769"/>
              <a:gd name="connsiteY32" fmla="*/ 47797 h 543130"/>
              <a:gd name="connsiteX33" fmla="*/ 445294 w 816769"/>
              <a:gd name="connsiteY33" fmla="*/ 16840 h 543130"/>
              <a:gd name="connsiteX34" fmla="*/ 497681 w 816769"/>
              <a:gd name="connsiteY34" fmla="*/ 16841 h 543130"/>
              <a:gd name="connsiteX35" fmla="*/ 545306 w 816769"/>
              <a:gd name="connsiteY35" fmla="*/ 16840 h 543130"/>
              <a:gd name="connsiteX36" fmla="*/ 647699 w 816769"/>
              <a:gd name="connsiteY36" fmla="*/ 19222 h 543130"/>
              <a:gd name="connsiteX37" fmla="*/ 740569 w 816769"/>
              <a:gd name="connsiteY37" fmla="*/ 19221 h 543130"/>
              <a:gd name="connsiteX38" fmla="*/ 816769 w 816769"/>
              <a:gd name="connsiteY38" fmla="*/ 23984 h 543130"/>
              <a:gd name="connsiteX0" fmla="*/ 0 w 816769"/>
              <a:gd name="connsiteY0" fmla="*/ 231153 h 543130"/>
              <a:gd name="connsiteX1" fmla="*/ 116681 w 816769"/>
              <a:gd name="connsiteY1" fmla="*/ 162097 h 543130"/>
              <a:gd name="connsiteX2" fmla="*/ 216694 w 816769"/>
              <a:gd name="connsiteY2" fmla="*/ 102565 h 543130"/>
              <a:gd name="connsiteX3" fmla="*/ 300037 w 816769"/>
              <a:gd name="connsiteY3" fmla="*/ 52559 h 543130"/>
              <a:gd name="connsiteX4" fmla="*/ 357187 w 816769"/>
              <a:gd name="connsiteY4" fmla="*/ 16840 h 543130"/>
              <a:gd name="connsiteX5" fmla="*/ 383381 w 816769"/>
              <a:gd name="connsiteY5" fmla="*/ 172 h 543130"/>
              <a:gd name="connsiteX6" fmla="*/ 388144 w 816769"/>
              <a:gd name="connsiteY6" fmla="*/ 9697 h 543130"/>
              <a:gd name="connsiteX7" fmla="*/ 373856 w 816769"/>
              <a:gd name="connsiteY7" fmla="*/ 33509 h 543130"/>
              <a:gd name="connsiteX8" fmla="*/ 335756 w 816769"/>
              <a:gd name="connsiteY8" fmla="*/ 85897 h 543130"/>
              <a:gd name="connsiteX9" fmla="*/ 276226 w 816769"/>
              <a:gd name="connsiteY9" fmla="*/ 176384 h 543130"/>
              <a:gd name="connsiteX10" fmla="*/ 223837 w 816769"/>
              <a:gd name="connsiteY10" fmla="*/ 264490 h 543130"/>
              <a:gd name="connsiteX11" fmla="*/ 188119 w 816769"/>
              <a:gd name="connsiteY11" fmla="*/ 324022 h 543130"/>
              <a:gd name="connsiteX12" fmla="*/ 171450 w 816769"/>
              <a:gd name="connsiteY12" fmla="*/ 350215 h 543130"/>
              <a:gd name="connsiteX13" fmla="*/ 150019 w 816769"/>
              <a:gd name="connsiteY13" fmla="*/ 362122 h 543130"/>
              <a:gd name="connsiteX14" fmla="*/ 119062 w 816769"/>
              <a:gd name="connsiteY14" fmla="*/ 359740 h 543130"/>
              <a:gd name="connsiteX15" fmla="*/ 83344 w 816769"/>
              <a:gd name="connsiteY15" fmla="*/ 371647 h 543130"/>
              <a:gd name="connsiteX16" fmla="*/ 45243 w 816769"/>
              <a:gd name="connsiteY16" fmla="*/ 397841 h 543130"/>
              <a:gd name="connsiteX17" fmla="*/ 30956 w 816769"/>
              <a:gd name="connsiteY17" fmla="*/ 443084 h 543130"/>
              <a:gd name="connsiteX18" fmla="*/ 33338 w 816769"/>
              <a:gd name="connsiteY18" fmla="*/ 488328 h 543130"/>
              <a:gd name="connsiteX19" fmla="*/ 69056 w 816769"/>
              <a:gd name="connsiteY19" fmla="*/ 531190 h 543130"/>
              <a:gd name="connsiteX20" fmla="*/ 121444 w 816769"/>
              <a:gd name="connsiteY20" fmla="*/ 543097 h 543130"/>
              <a:gd name="connsiteX21" fmla="*/ 171450 w 816769"/>
              <a:gd name="connsiteY21" fmla="*/ 533571 h 543130"/>
              <a:gd name="connsiteX22" fmla="*/ 209549 w 816769"/>
              <a:gd name="connsiteY22" fmla="*/ 502615 h 543130"/>
              <a:gd name="connsiteX23" fmla="*/ 221456 w 816769"/>
              <a:gd name="connsiteY23" fmla="*/ 469278 h 543130"/>
              <a:gd name="connsiteX24" fmla="*/ 221456 w 816769"/>
              <a:gd name="connsiteY24" fmla="*/ 435940 h 543130"/>
              <a:gd name="connsiteX25" fmla="*/ 209550 w 816769"/>
              <a:gd name="connsiteY25" fmla="*/ 412128 h 543130"/>
              <a:gd name="connsiteX26" fmla="*/ 204787 w 816769"/>
              <a:gd name="connsiteY26" fmla="*/ 388315 h 543130"/>
              <a:gd name="connsiteX27" fmla="*/ 221456 w 816769"/>
              <a:gd name="connsiteY27" fmla="*/ 354978 h 543130"/>
              <a:gd name="connsiteX28" fmla="*/ 254794 w 816769"/>
              <a:gd name="connsiteY28" fmla="*/ 304972 h 543130"/>
              <a:gd name="connsiteX29" fmla="*/ 292894 w 816769"/>
              <a:gd name="connsiteY29" fmla="*/ 243059 h 543130"/>
              <a:gd name="connsiteX30" fmla="*/ 340519 w 816769"/>
              <a:gd name="connsiteY30" fmla="*/ 169240 h 543130"/>
              <a:gd name="connsiteX31" fmla="*/ 385762 w 816769"/>
              <a:gd name="connsiteY31" fmla="*/ 102565 h 543130"/>
              <a:gd name="connsiteX32" fmla="*/ 419100 w 816769"/>
              <a:gd name="connsiteY32" fmla="*/ 47797 h 543130"/>
              <a:gd name="connsiteX33" fmla="*/ 445294 w 816769"/>
              <a:gd name="connsiteY33" fmla="*/ 16840 h 543130"/>
              <a:gd name="connsiteX34" fmla="*/ 497681 w 816769"/>
              <a:gd name="connsiteY34" fmla="*/ 16841 h 543130"/>
              <a:gd name="connsiteX35" fmla="*/ 545306 w 816769"/>
              <a:gd name="connsiteY35" fmla="*/ 16840 h 543130"/>
              <a:gd name="connsiteX36" fmla="*/ 647699 w 816769"/>
              <a:gd name="connsiteY36" fmla="*/ 19222 h 543130"/>
              <a:gd name="connsiteX37" fmla="*/ 740569 w 816769"/>
              <a:gd name="connsiteY37" fmla="*/ 19221 h 543130"/>
              <a:gd name="connsiteX38" fmla="*/ 816769 w 816769"/>
              <a:gd name="connsiteY38" fmla="*/ 23984 h 543130"/>
              <a:gd name="connsiteX0" fmla="*/ 0 w 816769"/>
              <a:gd name="connsiteY0" fmla="*/ 231153 h 543130"/>
              <a:gd name="connsiteX1" fmla="*/ 116681 w 816769"/>
              <a:gd name="connsiteY1" fmla="*/ 162097 h 543130"/>
              <a:gd name="connsiteX2" fmla="*/ 216694 w 816769"/>
              <a:gd name="connsiteY2" fmla="*/ 102565 h 543130"/>
              <a:gd name="connsiteX3" fmla="*/ 300037 w 816769"/>
              <a:gd name="connsiteY3" fmla="*/ 52559 h 543130"/>
              <a:gd name="connsiteX4" fmla="*/ 357187 w 816769"/>
              <a:gd name="connsiteY4" fmla="*/ 16840 h 543130"/>
              <a:gd name="connsiteX5" fmla="*/ 383381 w 816769"/>
              <a:gd name="connsiteY5" fmla="*/ 172 h 543130"/>
              <a:gd name="connsiteX6" fmla="*/ 388144 w 816769"/>
              <a:gd name="connsiteY6" fmla="*/ 9697 h 543130"/>
              <a:gd name="connsiteX7" fmla="*/ 373856 w 816769"/>
              <a:gd name="connsiteY7" fmla="*/ 33509 h 543130"/>
              <a:gd name="connsiteX8" fmla="*/ 335756 w 816769"/>
              <a:gd name="connsiteY8" fmla="*/ 85897 h 543130"/>
              <a:gd name="connsiteX9" fmla="*/ 276226 w 816769"/>
              <a:gd name="connsiteY9" fmla="*/ 176384 h 543130"/>
              <a:gd name="connsiteX10" fmla="*/ 223837 w 816769"/>
              <a:gd name="connsiteY10" fmla="*/ 264490 h 543130"/>
              <a:gd name="connsiteX11" fmla="*/ 188119 w 816769"/>
              <a:gd name="connsiteY11" fmla="*/ 324022 h 543130"/>
              <a:gd name="connsiteX12" fmla="*/ 171450 w 816769"/>
              <a:gd name="connsiteY12" fmla="*/ 350215 h 543130"/>
              <a:gd name="connsiteX13" fmla="*/ 150019 w 816769"/>
              <a:gd name="connsiteY13" fmla="*/ 362122 h 543130"/>
              <a:gd name="connsiteX14" fmla="*/ 119062 w 816769"/>
              <a:gd name="connsiteY14" fmla="*/ 359740 h 543130"/>
              <a:gd name="connsiteX15" fmla="*/ 76200 w 816769"/>
              <a:gd name="connsiteY15" fmla="*/ 366884 h 543130"/>
              <a:gd name="connsiteX16" fmla="*/ 45243 w 816769"/>
              <a:gd name="connsiteY16" fmla="*/ 397841 h 543130"/>
              <a:gd name="connsiteX17" fmla="*/ 30956 w 816769"/>
              <a:gd name="connsiteY17" fmla="*/ 443084 h 543130"/>
              <a:gd name="connsiteX18" fmla="*/ 33338 w 816769"/>
              <a:gd name="connsiteY18" fmla="*/ 488328 h 543130"/>
              <a:gd name="connsiteX19" fmla="*/ 69056 w 816769"/>
              <a:gd name="connsiteY19" fmla="*/ 531190 h 543130"/>
              <a:gd name="connsiteX20" fmla="*/ 121444 w 816769"/>
              <a:gd name="connsiteY20" fmla="*/ 543097 h 543130"/>
              <a:gd name="connsiteX21" fmla="*/ 171450 w 816769"/>
              <a:gd name="connsiteY21" fmla="*/ 533571 h 543130"/>
              <a:gd name="connsiteX22" fmla="*/ 209549 w 816769"/>
              <a:gd name="connsiteY22" fmla="*/ 502615 h 543130"/>
              <a:gd name="connsiteX23" fmla="*/ 221456 w 816769"/>
              <a:gd name="connsiteY23" fmla="*/ 469278 h 543130"/>
              <a:gd name="connsiteX24" fmla="*/ 221456 w 816769"/>
              <a:gd name="connsiteY24" fmla="*/ 435940 h 543130"/>
              <a:gd name="connsiteX25" fmla="*/ 209550 w 816769"/>
              <a:gd name="connsiteY25" fmla="*/ 412128 h 543130"/>
              <a:gd name="connsiteX26" fmla="*/ 204787 w 816769"/>
              <a:gd name="connsiteY26" fmla="*/ 388315 h 543130"/>
              <a:gd name="connsiteX27" fmla="*/ 221456 w 816769"/>
              <a:gd name="connsiteY27" fmla="*/ 354978 h 543130"/>
              <a:gd name="connsiteX28" fmla="*/ 254794 w 816769"/>
              <a:gd name="connsiteY28" fmla="*/ 304972 h 543130"/>
              <a:gd name="connsiteX29" fmla="*/ 292894 w 816769"/>
              <a:gd name="connsiteY29" fmla="*/ 243059 h 543130"/>
              <a:gd name="connsiteX30" fmla="*/ 340519 w 816769"/>
              <a:gd name="connsiteY30" fmla="*/ 169240 h 543130"/>
              <a:gd name="connsiteX31" fmla="*/ 385762 w 816769"/>
              <a:gd name="connsiteY31" fmla="*/ 102565 h 543130"/>
              <a:gd name="connsiteX32" fmla="*/ 419100 w 816769"/>
              <a:gd name="connsiteY32" fmla="*/ 47797 h 543130"/>
              <a:gd name="connsiteX33" fmla="*/ 445294 w 816769"/>
              <a:gd name="connsiteY33" fmla="*/ 16840 h 543130"/>
              <a:gd name="connsiteX34" fmla="*/ 497681 w 816769"/>
              <a:gd name="connsiteY34" fmla="*/ 16841 h 543130"/>
              <a:gd name="connsiteX35" fmla="*/ 545306 w 816769"/>
              <a:gd name="connsiteY35" fmla="*/ 16840 h 543130"/>
              <a:gd name="connsiteX36" fmla="*/ 647699 w 816769"/>
              <a:gd name="connsiteY36" fmla="*/ 19222 h 543130"/>
              <a:gd name="connsiteX37" fmla="*/ 740569 w 816769"/>
              <a:gd name="connsiteY37" fmla="*/ 19221 h 543130"/>
              <a:gd name="connsiteX38" fmla="*/ 816769 w 816769"/>
              <a:gd name="connsiteY38" fmla="*/ 23984 h 543130"/>
              <a:gd name="connsiteX0" fmla="*/ 0 w 816769"/>
              <a:gd name="connsiteY0" fmla="*/ 231153 h 543130"/>
              <a:gd name="connsiteX1" fmla="*/ 116681 w 816769"/>
              <a:gd name="connsiteY1" fmla="*/ 162097 h 543130"/>
              <a:gd name="connsiteX2" fmla="*/ 216694 w 816769"/>
              <a:gd name="connsiteY2" fmla="*/ 102565 h 543130"/>
              <a:gd name="connsiteX3" fmla="*/ 300037 w 816769"/>
              <a:gd name="connsiteY3" fmla="*/ 52559 h 543130"/>
              <a:gd name="connsiteX4" fmla="*/ 357187 w 816769"/>
              <a:gd name="connsiteY4" fmla="*/ 16840 h 543130"/>
              <a:gd name="connsiteX5" fmla="*/ 383381 w 816769"/>
              <a:gd name="connsiteY5" fmla="*/ 172 h 543130"/>
              <a:gd name="connsiteX6" fmla="*/ 388144 w 816769"/>
              <a:gd name="connsiteY6" fmla="*/ 9697 h 543130"/>
              <a:gd name="connsiteX7" fmla="*/ 373856 w 816769"/>
              <a:gd name="connsiteY7" fmla="*/ 33509 h 543130"/>
              <a:gd name="connsiteX8" fmla="*/ 335756 w 816769"/>
              <a:gd name="connsiteY8" fmla="*/ 85897 h 543130"/>
              <a:gd name="connsiteX9" fmla="*/ 276226 w 816769"/>
              <a:gd name="connsiteY9" fmla="*/ 176384 h 543130"/>
              <a:gd name="connsiteX10" fmla="*/ 223837 w 816769"/>
              <a:gd name="connsiteY10" fmla="*/ 264490 h 543130"/>
              <a:gd name="connsiteX11" fmla="*/ 188119 w 816769"/>
              <a:gd name="connsiteY11" fmla="*/ 324022 h 543130"/>
              <a:gd name="connsiteX12" fmla="*/ 171450 w 816769"/>
              <a:gd name="connsiteY12" fmla="*/ 350215 h 543130"/>
              <a:gd name="connsiteX13" fmla="*/ 150019 w 816769"/>
              <a:gd name="connsiteY13" fmla="*/ 362122 h 543130"/>
              <a:gd name="connsiteX14" fmla="*/ 119062 w 816769"/>
              <a:gd name="connsiteY14" fmla="*/ 359740 h 543130"/>
              <a:gd name="connsiteX15" fmla="*/ 76200 w 816769"/>
              <a:gd name="connsiteY15" fmla="*/ 366884 h 543130"/>
              <a:gd name="connsiteX16" fmla="*/ 45243 w 816769"/>
              <a:gd name="connsiteY16" fmla="*/ 397841 h 543130"/>
              <a:gd name="connsiteX17" fmla="*/ 28574 w 816769"/>
              <a:gd name="connsiteY17" fmla="*/ 433559 h 543130"/>
              <a:gd name="connsiteX18" fmla="*/ 33338 w 816769"/>
              <a:gd name="connsiteY18" fmla="*/ 488328 h 543130"/>
              <a:gd name="connsiteX19" fmla="*/ 69056 w 816769"/>
              <a:gd name="connsiteY19" fmla="*/ 531190 h 543130"/>
              <a:gd name="connsiteX20" fmla="*/ 121444 w 816769"/>
              <a:gd name="connsiteY20" fmla="*/ 543097 h 543130"/>
              <a:gd name="connsiteX21" fmla="*/ 171450 w 816769"/>
              <a:gd name="connsiteY21" fmla="*/ 533571 h 543130"/>
              <a:gd name="connsiteX22" fmla="*/ 209549 w 816769"/>
              <a:gd name="connsiteY22" fmla="*/ 502615 h 543130"/>
              <a:gd name="connsiteX23" fmla="*/ 221456 w 816769"/>
              <a:gd name="connsiteY23" fmla="*/ 469278 h 543130"/>
              <a:gd name="connsiteX24" fmla="*/ 221456 w 816769"/>
              <a:gd name="connsiteY24" fmla="*/ 435940 h 543130"/>
              <a:gd name="connsiteX25" fmla="*/ 209550 w 816769"/>
              <a:gd name="connsiteY25" fmla="*/ 412128 h 543130"/>
              <a:gd name="connsiteX26" fmla="*/ 204787 w 816769"/>
              <a:gd name="connsiteY26" fmla="*/ 388315 h 543130"/>
              <a:gd name="connsiteX27" fmla="*/ 221456 w 816769"/>
              <a:gd name="connsiteY27" fmla="*/ 354978 h 543130"/>
              <a:gd name="connsiteX28" fmla="*/ 254794 w 816769"/>
              <a:gd name="connsiteY28" fmla="*/ 304972 h 543130"/>
              <a:gd name="connsiteX29" fmla="*/ 292894 w 816769"/>
              <a:gd name="connsiteY29" fmla="*/ 243059 h 543130"/>
              <a:gd name="connsiteX30" fmla="*/ 340519 w 816769"/>
              <a:gd name="connsiteY30" fmla="*/ 169240 h 543130"/>
              <a:gd name="connsiteX31" fmla="*/ 385762 w 816769"/>
              <a:gd name="connsiteY31" fmla="*/ 102565 h 543130"/>
              <a:gd name="connsiteX32" fmla="*/ 419100 w 816769"/>
              <a:gd name="connsiteY32" fmla="*/ 47797 h 543130"/>
              <a:gd name="connsiteX33" fmla="*/ 445294 w 816769"/>
              <a:gd name="connsiteY33" fmla="*/ 16840 h 543130"/>
              <a:gd name="connsiteX34" fmla="*/ 497681 w 816769"/>
              <a:gd name="connsiteY34" fmla="*/ 16841 h 543130"/>
              <a:gd name="connsiteX35" fmla="*/ 545306 w 816769"/>
              <a:gd name="connsiteY35" fmla="*/ 16840 h 543130"/>
              <a:gd name="connsiteX36" fmla="*/ 647699 w 816769"/>
              <a:gd name="connsiteY36" fmla="*/ 19222 h 543130"/>
              <a:gd name="connsiteX37" fmla="*/ 740569 w 816769"/>
              <a:gd name="connsiteY37" fmla="*/ 19221 h 543130"/>
              <a:gd name="connsiteX38" fmla="*/ 816769 w 816769"/>
              <a:gd name="connsiteY38" fmla="*/ 23984 h 543130"/>
              <a:gd name="connsiteX0" fmla="*/ 0 w 816769"/>
              <a:gd name="connsiteY0" fmla="*/ 231153 h 545500"/>
              <a:gd name="connsiteX1" fmla="*/ 116681 w 816769"/>
              <a:gd name="connsiteY1" fmla="*/ 162097 h 545500"/>
              <a:gd name="connsiteX2" fmla="*/ 216694 w 816769"/>
              <a:gd name="connsiteY2" fmla="*/ 102565 h 545500"/>
              <a:gd name="connsiteX3" fmla="*/ 300037 w 816769"/>
              <a:gd name="connsiteY3" fmla="*/ 52559 h 545500"/>
              <a:gd name="connsiteX4" fmla="*/ 357187 w 816769"/>
              <a:gd name="connsiteY4" fmla="*/ 16840 h 545500"/>
              <a:gd name="connsiteX5" fmla="*/ 383381 w 816769"/>
              <a:gd name="connsiteY5" fmla="*/ 172 h 545500"/>
              <a:gd name="connsiteX6" fmla="*/ 388144 w 816769"/>
              <a:gd name="connsiteY6" fmla="*/ 9697 h 545500"/>
              <a:gd name="connsiteX7" fmla="*/ 373856 w 816769"/>
              <a:gd name="connsiteY7" fmla="*/ 33509 h 545500"/>
              <a:gd name="connsiteX8" fmla="*/ 335756 w 816769"/>
              <a:gd name="connsiteY8" fmla="*/ 85897 h 545500"/>
              <a:gd name="connsiteX9" fmla="*/ 276226 w 816769"/>
              <a:gd name="connsiteY9" fmla="*/ 176384 h 545500"/>
              <a:gd name="connsiteX10" fmla="*/ 223837 w 816769"/>
              <a:gd name="connsiteY10" fmla="*/ 264490 h 545500"/>
              <a:gd name="connsiteX11" fmla="*/ 188119 w 816769"/>
              <a:gd name="connsiteY11" fmla="*/ 324022 h 545500"/>
              <a:gd name="connsiteX12" fmla="*/ 171450 w 816769"/>
              <a:gd name="connsiteY12" fmla="*/ 350215 h 545500"/>
              <a:gd name="connsiteX13" fmla="*/ 150019 w 816769"/>
              <a:gd name="connsiteY13" fmla="*/ 362122 h 545500"/>
              <a:gd name="connsiteX14" fmla="*/ 119062 w 816769"/>
              <a:gd name="connsiteY14" fmla="*/ 359740 h 545500"/>
              <a:gd name="connsiteX15" fmla="*/ 76200 w 816769"/>
              <a:gd name="connsiteY15" fmla="*/ 366884 h 545500"/>
              <a:gd name="connsiteX16" fmla="*/ 45243 w 816769"/>
              <a:gd name="connsiteY16" fmla="*/ 397841 h 545500"/>
              <a:gd name="connsiteX17" fmla="*/ 28574 w 816769"/>
              <a:gd name="connsiteY17" fmla="*/ 433559 h 545500"/>
              <a:gd name="connsiteX18" fmla="*/ 33338 w 816769"/>
              <a:gd name="connsiteY18" fmla="*/ 488328 h 545500"/>
              <a:gd name="connsiteX19" fmla="*/ 69056 w 816769"/>
              <a:gd name="connsiteY19" fmla="*/ 531190 h 545500"/>
              <a:gd name="connsiteX20" fmla="*/ 123825 w 816769"/>
              <a:gd name="connsiteY20" fmla="*/ 545479 h 545500"/>
              <a:gd name="connsiteX21" fmla="*/ 171450 w 816769"/>
              <a:gd name="connsiteY21" fmla="*/ 533571 h 545500"/>
              <a:gd name="connsiteX22" fmla="*/ 209549 w 816769"/>
              <a:gd name="connsiteY22" fmla="*/ 502615 h 545500"/>
              <a:gd name="connsiteX23" fmla="*/ 221456 w 816769"/>
              <a:gd name="connsiteY23" fmla="*/ 469278 h 545500"/>
              <a:gd name="connsiteX24" fmla="*/ 221456 w 816769"/>
              <a:gd name="connsiteY24" fmla="*/ 435940 h 545500"/>
              <a:gd name="connsiteX25" fmla="*/ 209550 w 816769"/>
              <a:gd name="connsiteY25" fmla="*/ 412128 h 545500"/>
              <a:gd name="connsiteX26" fmla="*/ 204787 w 816769"/>
              <a:gd name="connsiteY26" fmla="*/ 388315 h 545500"/>
              <a:gd name="connsiteX27" fmla="*/ 221456 w 816769"/>
              <a:gd name="connsiteY27" fmla="*/ 354978 h 545500"/>
              <a:gd name="connsiteX28" fmla="*/ 254794 w 816769"/>
              <a:gd name="connsiteY28" fmla="*/ 304972 h 545500"/>
              <a:gd name="connsiteX29" fmla="*/ 292894 w 816769"/>
              <a:gd name="connsiteY29" fmla="*/ 243059 h 545500"/>
              <a:gd name="connsiteX30" fmla="*/ 340519 w 816769"/>
              <a:gd name="connsiteY30" fmla="*/ 169240 h 545500"/>
              <a:gd name="connsiteX31" fmla="*/ 385762 w 816769"/>
              <a:gd name="connsiteY31" fmla="*/ 102565 h 545500"/>
              <a:gd name="connsiteX32" fmla="*/ 419100 w 816769"/>
              <a:gd name="connsiteY32" fmla="*/ 47797 h 545500"/>
              <a:gd name="connsiteX33" fmla="*/ 445294 w 816769"/>
              <a:gd name="connsiteY33" fmla="*/ 16840 h 545500"/>
              <a:gd name="connsiteX34" fmla="*/ 497681 w 816769"/>
              <a:gd name="connsiteY34" fmla="*/ 16841 h 545500"/>
              <a:gd name="connsiteX35" fmla="*/ 545306 w 816769"/>
              <a:gd name="connsiteY35" fmla="*/ 16840 h 545500"/>
              <a:gd name="connsiteX36" fmla="*/ 647699 w 816769"/>
              <a:gd name="connsiteY36" fmla="*/ 19222 h 545500"/>
              <a:gd name="connsiteX37" fmla="*/ 740569 w 816769"/>
              <a:gd name="connsiteY37" fmla="*/ 19221 h 545500"/>
              <a:gd name="connsiteX38" fmla="*/ 816769 w 816769"/>
              <a:gd name="connsiteY38" fmla="*/ 23984 h 545500"/>
              <a:gd name="connsiteX0" fmla="*/ 0 w 816769"/>
              <a:gd name="connsiteY0" fmla="*/ 231153 h 545500"/>
              <a:gd name="connsiteX1" fmla="*/ 116681 w 816769"/>
              <a:gd name="connsiteY1" fmla="*/ 162097 h 545500"/>
              <a:gd name="connsiteX2" fmla="*/ 216694 w 816769"/>
              <a:gd name="connsiteY2" fmla="*/ 102565 h 545500"/>
              <a:gd name="connsiteX3" fmla="*/ 300037 w 816769"/>
              <a:gd name="connsiteY3" fmla="*/ 52559 h 545500"/>
              <a:gd name="connsiteX4" fmla="*/ 357187 w 816769"/>
              <a:gd name="connsiteY4" fmla="*/ 16840 h 545500"/>
              <a:gd name="connsiteX5" fmla="*/ 383381 w 816769"/>
              <a:gd name="connsiteY5" fmla="*/ 172 h 545500"/>
              <a:gd name="connsiteX6" fmla="*/ 388144 w 816769"/>
              <a:gd name="connsiteY6" fmla="*/ 9697 h 545500"/>
              <a:gd name="connsiteX7" fmla="*/ 373856 w 816769"/>
              <a:gd name="connsiteY7" fmla="*/ 33509 h 545500"/>
              <a:gd name="connsiteX8" fmla="*/ 335756 w 816769"/>
              <a:gd name="connsiteY8" fmla="*/ 85897 h 545500"/>
              <a:gd name="connsiteX9" fmla="*/ 276226 w 816769"/>
              <a:gd name="connsiteY9" fmla="*/ 176384 h 545500"/>
              <a:gd name="connsiteX10" fmla="*/ 223837 w 816769"/>
              <a:gd name="connsiteY10" fmla="*/ 264490 h 545500"/>
              <a:gd name="connsiteX11" fmla="*/ 188119 w 816769"/>
              <a:gd name="connsiteY11" fmla="*/ 324022 h 545500"/>
              <a:gd name="connsiteX12" fmla="*/ 171450 w 816769"/>
              <a:gd name="connsiteY12" fmla="*/ 350215 h 545500"/>
              <a:gd name="connsiteX13" fmla="*/ 150019 w 816769"/>
              <a:gd name="connsiteY13" fmla="*/ 362122 h 545500"/>
              <a:gd name="connsiteX14" fmla="*/ 119062 w 816769"/>
              <a:gd name="connsiteY14" fmla="*/ 359740 h 545500"/>
              <a:gd name="connsiteX15" fmla="*/ 76200 w 816769"/>
              <a:gd name="connsiteY15" fmla="*/ 366884 h 545500"/>
              <a:gd name="connsiteX16" fmla="*/ 40480 w 816769"/>
              <a:gd name="connsiteY16" fmla="*/ 395460 h 545500"/>
              <a:gd name="connsiteX17" fmla="*/ 28574 w 816769"/>
              <a:gd name="connsiteY17" fmla="*/ 433559 h 545500"/>
              <a:gd name="connsiteX18" fmla="*/ 33338 w 816769"/>
              <a:gd name="connsiteY18" fmla="*/ 488328 h 545500"/>
              <a:gd name="connsiteX19" fmla="*/ 69056 w 816769"/>
              <a:gd name="connsiteY19" fmla="*/ 531190 h 545500"/>
              <a:gd name="connsiteX20" fmla="*/ 123825 w 816769"/>
              <a:gd name="connsiteY20" fmla="*/ 545479 h 545500"/>
              <a:gd name="connsiteX21" fmla="*/ 171450 w 816769"/>
              <a:gd name="connsiteY21" fmla="*/ 533571 h 545500"/>
              <a:gd name="connsiteX22" fmla="*/ 209549 w 816769"/>
              <a:gd name="connsiteY22" fmla="*/ 502615 h 545500"/>
              <a:gd name="connsiteX23" fmla="*/ 221456 w 816769"/>
              <a:gd name="connsiteY23" fmla="*/ 469278 h 545500"/>
              <a:gd name="connsiteX24" fmla="*/ 221456 w 816769"/>
              <a:gd name="connsiteY24" fmla="*/ 435940 h 545500"/>
              <a:gd name="connsiteX25" fmla="*/ 209550 w 816769"/>
              <a:gd name="connsiteY25" fmla="*/ 412128 h 545500"/>
              <a:gd name="connsiteX26" fmla="*/ 204787 w 816769"/>
              <a:gd name="connsiteY26" fmla="*/ 388315 h 545500"/>
              <a:gd name="connsiteX27" fmla="*/ 221456 w 816769"/>
              <a:gd name="connsiteY27" fmla="*/ 354978 h 545500"/>
              <a:gd name="connsiteX28" fmla="*/ 254794 w 816769"/>
              <a:gd name="connsiteY28" fmla="*/ 304972 h 545500"/>
              <a:gd name="connsiteX29" fmla="*/ 292894 w 816769"/>
              <a:gd name="connsiteY29" fmla="*/ 243059 h 545500"/>
              <a:gd name="connsiteX30" fmla="*/ 340519 w 816769"/>
              <a:gd name="connsiteY30" fmla="*/ 169240 h 545500"/>
              <a:gd name="connsiteX31" fmla="*/ 385762 w 816769"/>
              <a:gd name="connsiteY31" fmla="*/ 102565 h 545500"/>
              <a:gd name="connsiteX32" fmla="*/ 419100 w 816769"/>
              <a:gd name="connsiteY32" fmla="*/ 47797 h 545500"/>
              <a:gd name="connsiteX33" fmla="*/ 445294 w 816769"/>
              <a:gd name="connsiteY33" fmla="*/ 16840 h 545500"/>
              <a:gd name="connsiteX34" fmla="*/ 497681 w 816769"/>
              <a:gd name="connsiteY34" fmla="*/ 16841 h 545500"/>
              <a:gd name="connsiteX35" fmla="*/ 545306 w 816769"/>
              <a:gd name="connsiteY35" fmla="*/ 16840 h 545500"/>
              <a:gd name="connsiteX36" fmla="*/ 647699 w 816769"/>
              <a:gd name="connsiteY36" fmla="*/ 19222 h 545500"/>
              <a:gd name="connsiteX37" fmla="*/ 740569 w 816769"/>
              <a:gd name="connsiteY37" fmla="*/ 19221 h 545500"/>
              <a:gd name="connsiteX38" fmla="*/ 816769 w 816769"/>
              <a:gd name="connsiteY38" fmla="*/ 23984 h 545500"/>
              <a:gd name="connsiteX0" fmla="*/ 0 w 816769"/>
              <a:gd name="connsiteY0" fmla="*/ 231153 h 545500"/>
              <a:gd name="connsiteX1" fmla="*/ 116681 w 816769"/>
              <a:gd name="connsiteY1" fmla="*/ 162097 h 545500"/>
              <a:gd name="connsiteX2" fmla="*/ 216694 w 816769"/>
              <a:gd name="connsiteY2" fmla="*/ 102565 h 545500"/>
              <a:gd name="connsiteX3" fmla="*/ 300037 w 816769"/>
              <a:gd name="connsiteY3" fmla="*/ 52559 h 545500"/>
              <a:gd name="connsiteX4" fmla="*/ 357187 w 816769"/>
              <a:gd name="connsiteY4" fmla="*/ 16840 h 545500"/>
              <a:gd name="connsiteX5" fmla="*/ 383381 w 816769"/>
              <a:gd name="connsiteY5" fmla="*/ 172 h 545500"/>
              <a:gd name="connsiteX6" fmla="*/ 388144 w 816769"/>
              <a:gd name="connsiteY6" fmla="*/ 9697 h 545500"/>
              <a:gd name="connsiteX7" fmla="*/ 373856 w 816769"/>
              <a:gd name="connsiteY7" fmla="*/ 33509 h 545500"/>
              <a:gd name="connsiteX8" fmla="*/ 335756 w 816769"/>
              <a:gd name="connsiteY8" fmla="*/ 85897 h 545500"/>
              <a:gd name="connsiteX9" fmla="*/ 276226 w 816769"/>
              <a:gd name="connsiteY9" fmla="*/ 176384 h 545500"/>
              <a:gd name="connsiteX10" fmla="*/ 223837 w 816769"/>
              <a:gd name="connsiteY10" fmla="*/ 264490 h 545500"/>
              <a:gd name="connsiteX11" fmla="*/ 188119 w 816769"/>
              <a:gd name="connsiteY11" fmla="*/ 324022 h 545500"/>
              <a:gd name="connsiteX12" fmla="*/ 171450 w 816769"/>
              <a:gd name="connsiteY12" fmla="*/ 350215 h 545500"/>
              <a:gd name="connsiteX13" fmla="*/ 150019 w 816769"/>
              <a:gd name="connsiteY13" fmla="*/ 362122 h 545500"/>
              <a:gd name="connsiteX14" fmla="*/ 119062 w 816769"/>
              <a:gd name="connsiteY14" fmla="*/ 359740 h 545500"/>
              <a:gd name="connsiteX15" fmla="*/ 76200 w 816769"/>
              <a:gd name="connsiteY15" fmla="*/ 366884 h 545500"/>
              <a:gd name="connsiteX16" fmla="*/ 40480 w 816769"/>
              <a:gd name="connsiteY16" fmla="*/ 395460 h 545500"/>
              <a:gd name="connsiteX17" fmla="*/ 28574 w 816769"/>
              <a:gd name="connsiteY17" fmla="*/ 433559 h 545500"/>
              <a:gd name="connsiteX18" fmla="*/ 33338 w 816769"/>
              <a:gd name="connsiteY18" fmla="*/ 488328 h 545500"/>
              <a:gd name="connsiteX19" fmla="*/ 69056 w 816769"/>
              <a:gd name="connsiteY19" fmla="*/ 531190 h 545500"/>
              <a:gd name="connsiteX20" fmla="*/ 123825 w 816769"/>
              <a:gd name="connsiteY20" fmla="*/ 545479 h 545500"/>
              <a:gd name="connsiteX21" fmla="*/ 171450 w 816769"/>
              <a:gd name="connsiteY21" fmla="*/ 533571 h 545500"/>
              <a:gd name="connsiteX22" fmla="*/ 209549 w 816769"/>
              <a:gd name="connsiteY22" fmla="*/ 502615 h 545500"/>
              <a:gd name="connsiteX23" fmla="*/ 221456 w 816769"/>
              <a:gd name="connsiteY23" fmla="*/ 469278 h 545500"/>
              <a:gd name="connsiteX24" fmla="*/ 221456 w 816769"/>
              <a:gd name="connsiteY24" fmla="*/ 435940 h 545500"/>
              <a:gd name="connsiteX25" fmla="*/ 209550 w 816769"/>
              <a:gd name="connsiteY25" fmla="*/ 412128 h 545500"/>
              <a:gd name="connsiteX26" fmla="*/ 204787 w 816769"/>
              <a:gd name="connsiteY26" fmla="*/ 388315 h 545500"/>
              <a:gd name="connsiteX27" fmla="*/ 221456 w 816769"/>
              <a:gd name="connsiteY27" fmla="*/ 354978 h 545500"/>
              <a:gd name="connsiteX28" fmla="*/ 254794 w 816769"/>
              <a:gd name="connsiteY28" fmla="*/ 304972 h 545500"/>
              <a:gd name="connsiteX29" fmla="*/ 292894 w 816769"/>
              <a:gd name="connsiteY29" fmla="*/ 243059 h 545500"/>
              <a:gd name="connsiteX30" fmla="*/ 340519 w 816769"/>
              <a:gd name="connsiteY30" fmla="*/ 169240 h 545500"/>
              <a:gd name="connsiteX31" fmla="*/ 385762 w 816769"/>
              <a:gd name="connsiteY31" fmla="*/ 102565 h 545500"/>
              <a:gd name="connsiteX32" fmla="*/ 419100 w 816769"/>
              <a:gd name="connsiteY32" fmla="*/ 47797 h 545500"/>
              <a:gd name="connsiteX33" fmla="*/ 445294 w 816769"/>
              <a:gd name="connsiteY33" fmla="*/ 16840 h 545500"/>
              <a:gd name="connsiteX34" fmla="*/ 497681 w 816769"/>
              <a:gd name="connsiteY34" fmla="*/ 16841 h 545500"/>
              <a:gd name="connsiteX35" fmla="*/ 545306 w 816769"/>
              <a:gd name="connsiteY35" fmla="*/ 16840 h 545500"/>
              <a:gd name="connsiteX36" fmla="*/ 647699 w 816769"/>
              <a:gd name="connsiteY36" fmla="*/ 19222 h 545500"/>
              <a:gd name="connsiteX37" fmla="*/ 740569 w 816769"/>
              <a:gd name="connsiteY37" fmla="*/ 19221 h 545500"/>
              <a:gd name="connsiteX38" fmla="*/ 816769 w 816769"/>
              <a:gd name="connsiteY38" fmla="*/ 19221 h 545500"/>
              <a:gd name="connsiteX0" fmla="*/ 0 w 816769"/>
              <a:gd name="connsiteY0" fmla="*/ 231153 h 545500"/>
              <a:gd name="connsiteX1" fmla="*/ 116681 w 816769"/>
              <a:gd name="connsiteY1" fmla="*/ 162097 h 545500"/>
              <a:gd name="connsiteX2" fmla="*/ 216694 w 816769"/>
              <a:gd name="connsiteY2" fmla="*/ 102565 h 545500"/>
              <a:gd name="connsiteX3" fmla="*/ 300037 w 816769"/>
              <a:gd name="connsiteY3" fmla="*/ 52559 h 545500"/>
              <a:gd name="connsiteX4" fmla="*/ 357187 w 816769"/>
              <a:gd name="connsiteY4" fmla="*/ 16840 h 545500"/>
              <a:gd name="connsiteX5" fmla="*/ 383381 w 816769"/>
              <a:gd name="connsiteY5" fmla="*/ 172 h 545500"/>
              <a:gd name="connsiteX6" fmla="*/ 388144 w 816769"/>
              <a:gd name="connsiteY6" fmla="*/ 9697 h 545500"/>
              <a:gd name="connsiteX7" fmla="*/ 373856 w 816769"/>
              <a:gd name="connsiteY7" fmla="*/ 33509 h 545500"/>
              <a:gd name="connsiteX8" fmla="*/ 335756 w 816769"/>
              <a:gd name="connsiteY8" fmla="*/ 85897 h 545500"/>
              <a:gd name="connsiteX9" fmla="*/ 280989 w 816769"/>
              <a:gd name="connsiteY9" fmla="*/ 174003 h 545500"/>
              <a:gd name="connsiteX10" fmla="*/ 223837 w 816769"/>
              <a:gd name="connsiteY10" fmla="*/ 264490 h 545500"/>
              <a:gd name="connsiteX11" fmla="*/ 188119 w 816769"/>
              <a:gd name="connsiteY11" fmla="*/ 324022 h 545500"/>
              <a:gd name="connsiteX12" fmla="*/ 171450 w 816769"/>
              <a:gd name="connsiteY12" fmla="*/ 350215 h 545500"/>
              <a:gd name="connsiteX13" fmla="*/ 150019 w 816769"/>
              <a:gd name="connsiteY13" fmla="*/ 362122 h 545500"/>
              <a:gd name="connsiteX14" fmla="*/ 119062 w 816769"/>
              <a:gd name="connsiteY14" fmla="*/ 359740 h 545500"/>
              <a:gd name="connsiteX15" fmla="*/ 76200 w 816769"/>
              <a:gd name="connsiteY15" fmla="*/ 366884 h 545500"/>
              <a:gd name="connsiteX16" fmla="*/ 40480 w 816769"/>
              <a:gd name="connsiteY16" fmla="*/ 395460 h 545500"/>
              <a:gd name="connsiteX17" fmla="*/ 28574 w 816769"/>
              <a:gd name="connsiteY17" fmla="*/ 433559 h 545500"/>
              <a:gd name="connsiteX18" fmla="*/ 33338 w 816769"/>
              <a:gd name="connsiteY18" fmla="*/ 488328 h 545500"/>
              <a:gd name="connsiteX19" fmla="*/ 69056 w 816769"/>
              <a:gd name="connsiteY19" fmla="*/ 531190 h 545500"/>
              <a:gd name="connsiteX20" fmla="*/ 123825 w 816769"/>
              <a:gd name="connsiteY20" fmla="*/ 545479 h 545500"/>
              <a:gd name="connsiteX21" fmla="*/ 171450 w 816769"/>
              <a:gd name="connsiteY21" fmla="*/ 533571 h 545500"/>
              <a:gd name="connsiteX22" fmla="*/ 209549 w 816769"/>
              <a:gd name="connsiteY22" fmla="*/ 502615 h 545500"/>
              <a:gd name="connsiteX23" fmla="*/ 221456 w 816769"/>
              <a:gd name="connsiteY23" fmla="*/ 469278 h 545500"/>
              <a:gd name="connsiteX24" fmla="*/ 221456 w 816769"/>
              <a:gd name="connsiteY24" fmla="*/ 435940 h 545500"/>
              <a:gd name="connsiteX25" fmla="*/ 209550 w 816769"/>
              <a:gd name="connsiteY25" fmla="*/ 412128 h 545500"/>
              <a:gd name="connsiteX26" fmla="*/ 204787 w 816769"/>
              <a:gd name="connsiteY26" fmla="*/ 388315 h 545500"/>
              <a:gd name="connsiteX27" fmla="*/ 221456 w 816769"/>
              <a:gd name="connsiteY27" fmla="*/ 354978 h 545500"/>
              <a:gd name="connsiteX28" fmla="*/ 254794 w 816769"/>
              <a:gd name="connsiteY28" fmla="*/ 304972 h 545500"/>
              <a:gd name="connsiteX29" fmla="*/ 292894 w 816769"/>
              <a:gd name="connsiteY29" fmla="*/ 243059 h 545500"/>
              <a:gd name="connsiteX30" fmla="*/ 340519 w 816769"/>
              <a:gd name="connsiteY30" fmla="*/ 169240 h 545500"/>
              <a:gd name="connsiteX31" fmla="*/ 385762 w 816769"/>
              <a:gd name="connsiteY31" fmla="*/ 102565 h 545500"/>
              <a:gd name="connsiteX32" fmla="*/ 419100 w 816769"/>
              <a:gd name="connsiteY32" fmla="*/ 47797 h 545500"/>
              <a:gd name="connsiteX33" fmla="*/ 445294 w 816769"/>
              <a:gd name="connsiteY33" fmla="*/ 16840 h 545500"/>
              <a:gd name="connsiteX34" fmla="*/ 497681 w 816769"/>
              <a:gd name="connsiteY34" fmla="*/ 16841 h 545500"/>
              <a:gd name="connsiteX35" fmla="*/ 545306 w 816769"/>
              <a:gd name="connsiteY35" fmla="*/ 16840 h 545500"/>
              <a:gd name="connsiteX36" fmla="*/ 647699 w 816769"/>
              <a:gd name="connsiteY36" fmla="*/ 19222 h 545500"/>
              <a:gd name="connsiteX37" fmla="*/ 740569 w 816769"/>
              <a:gd name="connsiteY37" fmla="*/ 19221 h 545500"/>
              <a:gd name="connsiteX38" fmla="*/ 816769 w 816769"/>
              <a:gd name="connsiteY38" fmla="*/ 19221 h 545500"/>
              <a:gd name="connsiteX0" fmla="*/ 0 w 816769"/>
              <a:gd name="connsiteY0" fmla="*/ 231153 h 545500"/>
              <a:gd name="connsiteX1" fmla="*/ 116681 w 816769"/>
              <a:gd name="connsiteY1" fmla="*/ 162097 h 545500"/>
              <a:gd name="connsiteX2" fmla="*/ 216694 w 816769"/>
              <a:gd name="connsiteY2" fmla="*/ 102565 h 545500"/>
              <a:gd name="connsiteX3" fmla="*/ 300037 w 816769"/>
              <a:gd name="connsiteY3" fmla="*/ 52559 h 545500"/>
              <a:gd name="connsiteX4" fmla="*/ 357187 w 816769"/>
              <a:gd name="connsiteY4" fmla="*/ 16840 h 545500"/>
              <a:gd name="connsiteX5" fmla="*/ 383381 w 816769"/>
              <a:gd name="connsiteY5" fmla="*/ 172 h 545500"/>
              <a:gd name="connsiteX6" fmla="*/ 388144 w 816769"/>
              <a:gd name="connsiteY6" fmla="*/ 9697 h 545500"/>
              <a:gd name="connsiteX7" fmla="*/ 373856 w 816769"/>
              <a:gd name="connsiteY7" fmla="*/ 33509 h 545500"/>
              <a:gd name="connsiteX8" fmla="*/ 335756 w 816769"/>
              <a:gd name="connsiteY8" fmla="*/ 85897 h 545500"/>
              <a:gd name="connsiteX9" fmla="*/ 280989 w 816769"/>
              <a:gd name="connsiteY9" fmla="*/ 174003 h 545500"/>
              <a:gd name="connsiteX10" fmla="*/ 223837 w 816769"/>
              <a:gd name="connsiteY10" fmla="*/ 264490 h 545500"/>
              <a:gd name="connsiteX11" fmla="*/ 188119 w 816769"/>
              <a:gd name="connsiteY11" fmla="*/ 324022 h 545500"/>
              <a:gd name="connsiteX12" fmla="*/ 171450 w 816769"/>
              <a:gd name="connsiteY12" fmla="*/ 350215 h 545500"/>
              <a:gd name="connsiteX13" fmla="*/ 150019 w 816769"/>
              <a:gd name="connsiteY13" fmla="*/ 362122 h 545500"/>
              <a:gd name="connsiteX14" fmla="*/ 119062 w 816769"/>
              <a:gd name="connsiteY14" fmla="*/ 359740 h 545500"/>
              <a:gd name="connsiteX15" fmla="*/ 76200 w 816769"/>
              <a:gd name="connsiteY15" fmla="*/ 366884 h 545500"/>
              <a:gd name="connsiteX16" fmla="*/ 40480 w 816769"/>
              <a:gd name="connsiteY16" fmla="*/ 395460 h 545500"/>
              <a:gd name="connsiteX17" fmla="*/ 26192 w 816769"/>
              <a:gd name="connsiteY17" fmla="*/ 445465 h 545500"/>
              <a:gd name="connsiteX18" fmla="*/ 33338 w 816769"/>
              <a:gd name="connsiteY18" fmla="*/ 488328 h 545500"/>
              <a:gd name="connsiteX19" fmla="*/ 69056 w 816769"/>
              <a:gd name="connsiteY19" fmla="*/ 531190 h 545500"/>
              <a:gd name="connsiteX20" fmla="*/ 123825 w 816769"/>
              <a:gd name="connsiteY20" fmla="*/ 545479 h 545500"/>
              <a:gd name="connsiteX21" fmla="*/ 171450 w 816769"/>
              <a:gd name="connsiteY21" fmla="*/ 533571 h 545500"/>
              <a:gd name="connsiteX22" fmla="*/ 209549 w 816769"/>
              <a:gd name="connsiteY22" fmla="*/ 502615 h 545500"/>
              <a:gd name="connsiteX23" fmla="*/ 221456 w 816769"/>
              <a:gd name="connsiteY23" fmla="*/ 469278 h 545500"/>
              <a:gd name="connsiteX24" fmla="*/ 221456 w 816769"/>
              <a:gd name="connsiteY24" fmla="*/ 435940 h 545500"/>
              <a:gd name="connsiteX25" fmla="*/ 209550 w 816769"/>
              <a:gd name="connsiteY25" fmla="*/ 412128 h 545500"/>
              <a:gd name="connsiteX26" fmla="*/ 204787 w 816769"/>
              <a:gd name="connsiteY26" fmla="*/ 388315 h 545500"/>
              <a:gd name="connsiteX27" fmla="*/ 221456 w 816769"/>
              <a:gd name="connsiteY27" fmla="*/ 354978 h 545500"/>
              <a:gd name="connsiteX28" fmla="*/ 254794 w 816769"/>
              <a:gd name="connsiteY28" fmla="*/ 304972 h 545500"/>
              <a:gd name="connsiteX29" fmla="*/ 292894 w 816769"/>
              <a:gd name="connsiteY29" fmla="*/ 243059 h 545500"/>
              <a:gd name="connsiteX30" fmla="*/ 340519 w 816769"/>
              <a:gd name="connsiteY30" fmla="*/ 169240 h 545500"/>
              <a:gd name="connsiteX31" fmla="*/ 385762 w 816769"/>
              <a:gd name="connsiteY31" fmla="*/ 102565 h 545500"/>
              <a:gd name="connsiteX32" fmla="*/ 419100 w 816769"/>
              <a:gd name="connsiteY32" fmla="*/ 47797 h 545500"/>
              <a:gd name="connsiteX33" fmla="*/ 445294 w 816769"/>
              <a:gd name="connsiteY33" fmla="*/ 16840 h 545500"/>
              <a:gd name="connsiteX34" fmla="*/ 497681 w 816769"/>
              <a:gd name="connsiteY34" fmla="*/ 16841 h 545500"/>
              <a:gd name="connsiteX35" fmla="*/ 545306 w 816769"/>
              <a:gd name="connsiteY35" fmla="*/ 16840 h 545500"/>
              <a:gd name="connsiteX36" fmla="*/ 647699 w 816769"/>
              <a:gd name="connsiteY36" fmla="*/ 19222 h 545500"/>
              <a:gd name="connsiteX37" fmla="*/ 740569 w 816769"/>
              <a:gd name="connsiteY37" fmla="*/ 19221 h 545500"/>
              <a:gd name="connsiteX38" fmla="*/ 816769 w 816769"/>
              <a:gd name="connsiteY38" fmla="*/ 19221 h 545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16769" h="545500">
                <a:moveTo>
                  <a:pt x="0" y="231153"/>
                </a:moveTo>
                <a:lnTo>
                  <a:pt x="116681" y="162097"/>
                </a:lnTo>
                <a:lnTo>
                  <a:pt x="216694" y="102565"/>
                </a:lnTo>
                <a:lnTo>
                  <a:pt x="300037" y="52559"/>
                </a:lnTo>
                <a:cubicBezTo>
                  <a:pt x="323452" y="38272"/>
                  <a:pt x="357187" y="16840"/>
                  <a:pt x="357187" y="16840"/>
                </a:cubicBezTo>
                <a:cubicBezTo>
                  <a:pt x="371078" y="8109"/>
                  <a:pt x="378222" y="1362"/>
                  <a:pt x="383381" y="172"/>
                </a:cubicBezTo>
                <a:cubicBezTo>
                  <a:pt x="388540" y="-1018"/>
                  <a:pt x="389731" y="4141"/>
                  <a:pt x="388144" y="9697"/>
                </a:cubicBezTo>
                <a:cubicBezTo>
                  <a:pt x="386557" y="15253"/>
                  <a:pt x="382587" y="20809"/>
                  <a:pt x="373856" y="33509"/>
                </a:cubicBezTo>
                <a:cubicBezTo>
                  <a:pt x="365125" y="46209"/>
                  <a:pt x="351234" y="62481"/>
                  <a:pt x="335756" y="85897"/>
                </a:cubicBezTo>
                <a:cubicBezTo>
                  <a:pt x="320278" y="109313"/>
                  <a:pt x="299642" y="144238"/>
                  <a:pt x="280989" y="174003"/>
                </a:cubicBezTo>
                <a:cubicBezTo>
                  <a:pt x="262336" y="203768"/>
                  <a:pt x="239315" y="239487"/>
                  <a:pt x="223837" y="264490"/>
                </a:cubicBezTo>
                <a:cubicBezTo>
                  <a:pt x="208359" y="289493"/>
                  <a:pt x="200025" y="304178"/>
                  <a:pt x="188119" y="324022"/>
                </a:cubicBezTo>
                <a:cubicBezTo>
                  <a:pt x="179388" y="338309"/>
                  <a:pt x="177800" y="343865"/>
                  <a:pt x="171450" y="350215"/>
                </a:cubicBezTo>
                <a:cubicBezTo>
                  <a:pt x="165100" y="356565"/>
                  <a:pt x="158750" y="360534"/>
                  <a:pt x="150019" y="362122"/>
                </a:cubicBezTo>
                <a:cubicBezTo>
                  <a:pt x="141288" y="363710"/>
                  <a:pt x="131365" y="358946"/>
                  <a:pt x="119062" y="359740"/>
                </a:cubicBezTo>
                <a:cubicBezTo>
                  <a:pt x="106759" y="360534"/>
                  <a:pt x="89297" y="360931"/>
                  <a:pt x="76200" y="366884"/>
                </a:cubicBezTo>
                <a:cubicBezTo>
                  <a:pt x="63103" y="372837"/>
                  <a:pt x="48815" y="382363"/>
                  <a:pt x="40480" y="395460"/>
                </a:cubicBezTo>
                <a:cubicBezTo>
                  <a:pt x="32145" y="408557"/>
                  <a:pt x="27382" y="429987"/>
                  <a:pt x="26192" y="445465"/>
                </a:cubicBezTo>
                <a:cubicBezTo>
                  <a:pt x="25002" y="460943"/>
                  <a:pt x="26194" y="474041"/>
                  <a:pt x="33338" y="488328"/>
                </a:cubicBezTo>
                <a:cubicBezTo>
                  <a:pt x="40482" y="502615"/>
                  <a:pt x="53975" y="521665"/>
                  <a:pt x="69056" y="531190"/>
                </a:cubicBezTo>
                <a:cubicBezTo>
                  <a:pt x="84137" y="540715"/>
                  <a:pt x="106759" y="545082"/>
                  <a:pt x="123825" y="545479"/>
                </a:cubicBezTo>
                <a:cubicBezTo>
                  <a:pt x="140891" y="545876"/>
                  <a:pt x="157163" y="540715"/>
                  <a:pt x="171450" y="533571"/>
                </a:cubicBezTo>
                <a:cubicBezTo>
                  <a:pt x="185737" y="526427"/>
                  <a:pt x="201215" y="513330"/>
                  <a:pt x="209549" y="502615"/>
                </a:cubicBezTo>
                <a:cubicBezTo>
                  <a:pt x="217883" y="491900"/>
                  <a:pt x="219472" y="480390"/>
                  <a:pt x="221456" y="469278"/>
                </a:cubicBezTo>
                <a:cubicBezTo>
                  <a:pt x="223440" y="458166"/>
                  <a:pt x="223440" y="445465"/>
                  <a:pt x="221456" y="435940"/>
                </a:cubicBezTo>
                <a:cubicBezTo>
                  <a:pt x="219472" y="426415"/>
                  <a:pt x="212328" y="420065"/>
                  <a:pt x="209550" y="412128"/>
                </a:cubicBezTo>
                <a:cubicBezTo>
                  <a:pt x="206772" y="404191"/>
                  <a:pt x="202803" y="397840"/>
                  <a:pt x="204787" y="388315"/>
                </a:cubicBezTo>
                <a:cubicBezTo>
                  <a:pt x="206771" y="378790"/>
                  <a:pt x="213121" y="368869"/>
                  <a:pt x="221456" y="354978"/>
                </a:cubicBezTo>
                <a:cubicBezTo>
                  <a:pt x="229791" y="341087"/>
                  <a:pt x="242888" y="323625"/>
                  <a:pt x="254794" y="304972"/>
                </a:cubicBezTo>
                <a:cubicBezTo>
                  <a:pt x="266700" y="286319"/>
                  <a:pt x="278607" y="265681"/>
                  <a:pt x="292894" y="243059"/>
                </a:cubicBezTo>
                <a:cubicBezTo>
                  <a:pt x="307181" y="220437"/>
                  <a:pt x="325041" y="192656"/>
                  <a:pt x="340519" y="169240"/>
                </a:cubicBezTo>
                <a:cubicBezTo>
                  <a:pt x="355997" y="145824"/>
                  <a:pt x="372665" y="122805"/>
                  <a:pt x="385762" y="102565"/>
                </a:cubicBezTo>
                <a:cubicBezTo>
                  <a:pt x="398859" y="82325"/>
                  <a:pt x="409178" y="62084"/>
                  <a:pt x="419100" y="47797"/>
                </a:cubicBezTo>
                <a:cubicBezTo>
                  <a:pt x="429022" y="33510"/>
                  <a:pt x="432197" y="21999"/>
                  <a:pt x="445294" y="16840"/>
                </a:cubicBezTo>
                <a:cubicBezTo>
                  <a:pt x="458391" y="11681"/>
                  <a:pt x="481012" y="16841"/>
                  <a:pt x="497681" y="16841"/>
                </a:cubicBezTo>
                <a:cubicBezTo>
                  <a:pt x="514350" y="16841"/>
                  <a:pt x="520303" y="16443"/>
                  <a:pt x="545306" y="16840"/>
                </a:cubicBezTo>
                <a:lnTo>
                  <a:pt x="647699" y="19222"/>
                </a:lnTo>
                <a:cubicBezTo>
                  <a:pt x="680243" y="19619"/>
                  <a:pt x="712391" y="19221"/>
                  <a:pt x="740569" y="19221"/>
                </a:cubicBezTo>
                <a:cubicBezTo>
                  <a:pt x="768747" y="19221"/>
                  <a:pt x="788988" y="18427"/>
                  <a:pt x="816769" y="19221"/>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74" name="任意多边形 73"/>
          <p:cNvSpPr/>
          <p:nvPr/>
        </p:nvSpPr>
        <p:spPr>
          <a:xfrm>
            <a:off x="9494838" y="1179513"/>
            <a:ext cx="1011237" cy="268287"/>
          </a:xfrm>
          <a:custGeom>
            <a:avLst/>
            <a:gdLst>
              <a:gd name="connsiteX0" fmla="*/ 0 w 1012032"/>
              <a:gd name="connsiteY0" fmla="*/ 0 h 269081"/>
              <a:gd name="connsiteX1" fmla="*/ 102394 w 1012032"/>
              <a:gd name="connsiteY1" fmla="*/ 14287 h 269081"/>
              <a:gd name="connsiteX2" fmla="*/ 138113 w 1012032"/>
              <a:gd name="connsiteY2" fmla="*/ 21431 h 269081"/>
              <a:gd name="connsiteX3" fmla="*/ 200025 w 1012032"/>
              <a:gd name="connsiteY3" fmla="*/ 57150 h 269081"/>
              <a:gd name="connsiteX4" fmla="*/ 264319 w 1012032"/>
              <a:gd name="connsiteY4" fmla="*/ 88106 h 269081"/>
              <a:gd name="connsiteX5" fmla="*/ 314325 w 1012032"/>
              <a:gd name="connsiteY5" fmla="*/ 114300 h 269081"/>
              <a:gd name="connsiteX6" fmla="*/ 369094 w 1012032"/>
              <a:gd name="connsiteY6" fmla="*/ 140494 h 269081"/>
              <a:gd name="connsiteX7" fmla="*/ 433388 w 1012032"/>
              <a:gd name="connsiteY7" fmla="*/ 169069 h 269081"/>
              <a:gd name="connsiteX8" fmla="*/ 500063 w 1012032"/>
              <a:gd name="connsiteY8" fmla="*/ 204787 h 269081"/>
              <a:gd name="connsiteX9" fmla="*/ 540544 w 1012032"/>
              <a:gd name="connsiteY9" fmla="*/ 221456 h 269081"/>
              <a:gd name="connsiteX10" fmla="*/ 607219 w 1012032"/>
              <a:gd name="connsiteY10" fmla="*/ 230981 h 269081"/>
              <a:gd name="connsiteX11" fmla="*/ 690563 w 1012032"/>
              <a:gd name="connsiteY11" fmla="*/ 233362 h 269081"/>
              <a:gd name="connsiteX12" fmla="*/ 797719 w 1012032"/>
              <a:gd name="connsiteY12" fmla="*/ 242887 h 269081"/>
              <a:gd name="connsiteX13" fmla="*/ 888207 w 1012032"/>
              <a:gd name="connsiteY13" fmla="*/ 252412 h 269081"/>
              <a:gd name="connsiteX14" fmla="*/ 957263 w 1012032"/>
              <a:gd name="connsiteY14" fmla="*/ 257175 h 269081"/>
              <a:gd name="connsiteX15" fmla="*/ 1012032 w 1012032"/>
              <a:gd name="connsiteY15" fmla="*/ 269081 h 269081"/>
              <a:gd name="connsiteX0" fmla="*/ 0 w 1012032"/>
              <a:gd name="connsiteY0" fmla="*/ 0 h 269081"/>
              <a:gd name="connsiteX1" fmla="*/ 80962 w 1012032"/>
              <a:gd name="connsiteY1" fmla="*/ 9525 h 269081"/>
              <a:gd name="connsiteX2" fmla="*/ 138113 w 1012032"/>
              <a:gd name="connsiteY2" fmla="*/ 21431 h 269081"/>
              <a:gd name="connsiteX3" fmla="*/ 200025 w 1012032"/>
              <a:gd name="connsiteY3" fmla="*/ 57150 h 269081"/>
              <a:gd name="connsiteX4" fmla="*/ 264319 w 1012032"/>
              <a:gd name="connsiteY4" fmla="*/ 88106 h 269081"/>
              <a:gd name="connsiteX5" fmla="*/ 314325 w 1012032"/>
              <a:gd name="connsiteY5" fmla="*/ 114300 h 269081"/>
              <a:gd name="connsiteX6" fmla="*/ 369094 w 1012032"/>
              <a:gd name="connsiteY6" fmla="*/ 140494 h 269081"/>
              <a:gd name="connsiteX7" fmla="*/ 433388 w 1012032"/>
              <a:gd name="connsiteY7" fmla="*/ 169069 h 269081"/>
              <a:gd name="connsiteX8" fmla="*/ 500063 w 1012032"/>
              <a:gd name="connsiteY8" fmla="*/ 204787 h 269081"/>
              <a:gd name="connsiteX9" fmla="*/ 540544 w 1012032"/>
              <a:gd name="connsiteY9" fmla="*/ 221456 h 269081"/>
              <a:gd name="connsiteX10" fmla="*/ 607219 w 1012032"/>
              <a:gd name="connsiteY10" fmla="*/ 230981 h 269081"/>
              <a:gd name="connsiteX11" fmla="*/ 690563 w 1012032"/>
              <a:gd name="connsiteY11" fmla="*/ 233362 h 269081"/>
              <a:gd name="connsiteX12" fmla="*/ 797719 w 1012032"/>
              <a:gd name="connsiteY12" fmla="*/ 242887 h 269081"/>
              <a:gd name="connsiteX13" fmla="*/ 888207 w 1012032"/>
              <a:gd name="connsiteY13" fmla="*/ 252412 h 269081"/>
              <a:gd name="connsiteX14" fmla="*/ 957263 w 1012032"/>
              <a:gd name="connsiteY14" fmla="*/ 257175 h 269081"/>
              <a:gd name="connsiteX15" fmla="*/ 1012032 w 1012032"/>
              <a:gd name="connsiteY15" fmla="*/ 269081 h 269081"/>
              <a:gd name="connsiteX0" fmla="*/ 0 w 1012032"/>
              <a:gd name="connsiteY0" fmla="*/ 0 h 269081"/>
              <a:gd name="connsiteX1" fmla="*/ 80962 w 1012032"/>
              <a:gd name="connsiteY1" fmla="*/ 9525 h 269081"/>
              <a:gd name="connsiteX2" fmla="*/ 138113 w 1012032"/>
              <a:gd name="connsiteY2" fmla="*/ 21431 h 269081"/>
              <a:gd name="connsiteX3" fmla="*/ 202407 w 1012032"/>
              <a:gd name="connsiteY3" fmla="*/ 54769 h 269081"/>
              <a:gd name="connsiteX4" fmla="*/ 264319 w 1012032"/>
              <a:gd name="connsiteY4" fmla="*/ 88106 h 269081"/>
              <a:gd name="connsiteX5" fmla="*/ 314325 w 1012032"/>
              <a:gd name="connsiteY5" fmla="*/ 114300 h 269081"/>
              <a:gd name="connsiteX6" fmla="*/ 369094 w 1012032"/>
              <a:gd name="connsiteY6" fmla="*/ 140494 h 269081"/>
              <a:gd name="connsiteX7" fmla="*/ 433388 w 1012032"/>
              <a:gd name="connsiteY7" fmla="*/ 169069 h 269081"/>
              <a:gd name="connsiteX8" fmla="*/ 500063 w 1012032"/>
              <a:gd name="connsiteY8" fmla="*/ 204787 h 269081"/>
              <a:gd name="connsiteX9" fmla="*/ 540544 w 1012032"/>
              <a:gd name="connsiteY9" fmla="*/ 221456 h 269081"/>
              <a:gd name="connsiteX10" fmla="*/ 607219 w 1012032"/>
              <a:gd name="connsiteY10" fmla="*/ 230981 h 269081"/>
              <a:gd name="connsiteX11" fmla="*/ 690563 w 1012032"/>
              <a:gd name="connsiteY11" fmla="*/ 233362 h 269081"/>
              <a:gd name="connsiteX12" fmla="*/ 797719 w 1012032"/>
              <a:gd name="connsiteY12" fmla="*/ 242887 h 269081"/>
              <a:gd name="connsiteX13" fmla="*/ 888207 w 1012032"/>
              <a:gd name="connsiteY13" fmla="*/ 252412 h 269081"/>
              <a:gd name="connsiteX14" fmla="*/ 957263 w 1012032"/>
              <a:gd name="connsiteY14" fmla="*/ 257175 h 269081"/>
              <a:gd name="connsiteX15" fmla="*/ 1012032 w 1012032"/>
              <a:gd name="connsiteY15" fmla="*/ 269081 h 269081"/>
              <a:gd name="connsiteX0" fmla="*/ 0 w 1012032"/>
              <a:gd name="connsiteY0" fmla="*/ 0 h 269081"/>
              <a:gd name="connsiteX1" fmla="*/ 80962 w 1012032"/>
              <a:gd name="connsiteY1" fmla="*/ 9525 h 269081"/>
              <a:gd name="connsiteX2" fmla="*/ 138113 w 1012032"/>
              <a:gd name="connsiteY2" fmla="*/ 21431 h 269081"/>
              <a:gd name="connsiteX3" fmla="*/ 202407 w 1012032"/>
              <a:gd name="connsiteY3" fmla="*/ 54769 h 269081"/>
              <a:gd name="connsiteX4" fmla="*/ 264319 w 1012032"/>
              <a:gd name="connsiteY4" fmla="*/ 88106 h 269081"/>
              <a:gd name="connsiteX5" fmla="*/ 314325 w 1012032"/>
              <a:gd name="connsiteY5" fmla="*/ 114300 h 269081"/>
              <a:gd name="connsiteX6" fmla="*/ 369094 w 1012032"/>
              <a:gd name="connsiteY6" fmla="*/ 140494 h 269081"/>
              <a:gd name="connsiteX7" fmla="*/ 438151 w 1012032"/>
              <a:gd name="connsiteY7" fmla="*/ 173832 h 269081"/>
              <a:gd name="connsiteX8" fmla="*/ 500063 w 1012032"/>
              <a:gd name="connsiteY8" fmla="*/ 204787 h 269081"/>
              <a:gd name="connsiteX9" fmla="*/ 540544 w 1012032"/>
              <a:gd name="connsiteY9" fmla="*/ 221456 h 269081"/>
              <a:gd name="connsiteX10" fmla="*/ 607219 w 1012032"/>
              <a:gd name="connsiteY10" fmla="*/ 230981 h 269081"/>
              <a:gd name="connsiteX11" fmla="*/ 690563 w 1012032"/>
              <a:gd name="connsiteY11" fmla="*/ 233362 h 269081"/>
              <a:gd name="connsiteX12" fmla="*/ 797719 w 1012032"/>
              <a:gd name="connsiteY12" fmla="*/ 242887 h 269081"/>
              <a:gd name="connsiteX13" fmla="*/ 888207 w 1012032"/>
              <a:gd name="connsiteY13" fmla="*/ 252412 h 269081"/>
              <a:gd name="connsiteX14" fmla="*/ 957263 w 1012032"/>
              <a:gd name="connsiteY14" fmla="*/ 257175 h 269081"/>
              <a:gd name="connsiteX15" fmla="*/ 1012032 w 1012032"/>
              <a:gd name="connsiteY15" fmla="*/ 269081 h 269081"/>
              <a:gd name="connsiteX0" fmla="*/ 0 w 1012032"/>
              <a:gd name="connsiteY0" fmla="*/ 0 h 269081"/>
              <a:gd name="connsiteX1" fmla="*/ 80962 w 1012032"/>
              <a:gd name="connsiteY1" fmla="*/ 9525 h 269081"/>
              <a:gd name="connsiteX2" fmla="*/ 138113 w 1012032"/>
              <a:gd name="connsiteY2" fmla="*/ 21431 h 269081"/>
              <a:gd name="connsiteX3" fmla="*/ 202407 w 1012032"/>
              <a:gd name="connsiteY3" fmla="*/ 54769 h 269081"/>
              <a:gd name="connsiteX4" fmla="*/ 264319 w 1012032"/>
              <a:gd name="connsiteY4" fmla="*/ 88106 h 269081"/>
              <a:gd name="connsiteX5" fmla="*/ 314325 w 1012032"/>
              <a:gd name="connsiteY5" fmla="*/ 114300 h 269081"/>
              <a:gd name="connsiteX6" fmla="*/ 369094 w 1012032"/>
              <a:gd name="connsiteY6" fmla="*/ 140494 h 269081"/>
              <a:gd name="connsiteX7" fmla="*/ 438151 w 1012032"/>
              <a:gd name="connsiteY7" fmla="*/ 173832 h 269081"/>
              <a:gd name="connsiteX8" fmla="*/ 500063 w 1012032"/>
              <a:gd name="connsiteY8" fmla="*/ 204787 h 269081"/>
              <a:gd name="connsiteX9" fmla="*/ 540544 w 1012032"/>
              <a:gd name="connsiteY9" fmla="*/ 221456 h 269081"/>
              <a:gd name="connsiteX10" fmla="*/ 607219 w 1012032"/>
              <a:gd name="connsiteY10" fmla="*/ 230981 h 269081"/>
              <a:gd name="connsiteX11" fmla="*/ 690563 w 1012032"/>
              <a:gd name="connsiteY11" fmla="*/ 238125 h 269081"/>
              <a:gd name="connsiteX12" fmla="*/ 797719 w 1012032"/>
              <a:gd name="connsiteY12" fmla="*/ 242887 h 269081"/>
              <a:gd name="connsiteX13" fmla="*/ 888207 w 1012032"/>
              <a:gd name="connsiteY13" fmla="*/ 252412 h 269081"/>
              <a:gd name="connsiteX14" fmla="*/ 957263 w 1012032"/>
              <a:gd name="connsiteY14" fmla="*/ 257175 h 269081"/>
              <a:gd name="connsiteX15" fmla="*/ 1012032 w 1012032"/>
              <a:gd name="connsiteY15" fmla="*/ 269081 h 269081"/>
              <a:gd name="connsiteX0" fmla="*/ 0 w 1012032"/>
              <a:gd name="connsiteY0" fmla="*/ 0 h 269081"/>
              <a:gd name="connsiteX1" fmla="*/ 80962 w 1012032"/>
              <a:gd name="connsiteY1" fmla="*/ 9525 h 269081"/>
              <a:gd name="connsiteX2" fmla="*/ 138113 w 1012032"/>
              <a:gd name="connsiteY2" fmla="*/ 21431 h 269081"/>
              <a:gd name="connsiteX3" fmla="*/ 202407 w 1012032"/>
              <a:gd name="connsiteY3" fmla="*/ 54769 h 269081"/>
              <a:gd name="connsiteX4" fmla="*/ 264319 w 1012032"/>
              <a:gd name="connsiteY4" fmla="*/ 88106 h 269081"/>
              <a:gd name="connsiteX5" fmla="*/ 314325 w 1012032"/>
              <a:gd name="connsiteY5" fmla="*/ 114300 h 269081"/>
              <a:gd name="connsiteX6" fmla="*/ 369094 w 1012032"/>
              <a:gd name="connsiteY6" fmla="*/ 140494 h 269081"/>
              <a:gd name="connsiteX7" fmla="*/ 438151 w 1012032"/>
              <a:gd name="connsiteY7" fmla="*/ 173832 h 269081"/>
              <a:gd name="connsiteX8" fmla="*/ 500063 w 1012032"/>
              <a:gd name="connsiteY8" fmla="*/ 204787 h 269081"/>
              <a:gd name="connsiteX9" fmla="*/ 540544 w 1012032"/>
              <a:gd name="connsiteY9" fmla="*/ 221456 h 269081"/>
              <a:gd name="connsiteX10" fmla="*/ 607219 w 1012032"/>
              <a:gd name="connsiteY10" fmla="*/ 230981 h 269081"/>
              <a:gd name="connsiteX11" fmla="*/ 690563 w 1012032"/>
              <a:gd name="connsiteY11" fmla="*/ 238125 h 269081"/>
              <a:gd name="connsiteX12" fmla="*/ 797719 w 1012032"/>
              <a:gd name="connsiteY12" fmla="*/ 245268 h 269081"/>
              <a:gd name="connsiteX13" fmla="*/ 888207 w 1012032"/>
              <a:gd name="connsiteY13" fmla="*/ 252412 h 269081"/>
              <a:gd name="connsiteX14" fmla="*/ 957263 w 1012032"/>
              <a:gd name="connsiteY14" fmla="*/ 257175 h 269081"/>
              <a:gd name="connsiteX15" fmla="*/ 1012032 w 1012032"/>
              <a:gd name="connsiteY15" fmla="*/ 269081 h 269081"/>
              <a:gd name="connsiteX0" fmla="*/ 0 w 1012032"/>
              <a:gd name="connsiteY0" fmla="*/ 0 h 269081"/>
              <a:gd name="connsiteX1" fmla="*/ 80962 w 1012032"/>
              <a:gd name="connsiteY1" fmla="*/ 9525 h 269081"/>
              <a:gd name="connsiteX2" fmla="*/ 138113 w 1012032"/>
              <a:gd name="connsiteY2" fmla="*/ 21431 h 269081"/>
              <a:gd name="connsiteX3" fmla="*/ 202407 w 1012032"/>
              <a:gd name="connsiteY3" fmla="*/ 54769 h 269081"/>
              <a:gd name="connsiteX4" fmla="*/ 264319 w 1012032"/>
              <a:gd name="connsiteY4" fmla="*/ 88106 h 269081"/>
              <a:gd name="connsiteX5" fmla="*/ 314325 w 1012032"/>
              <a:gd name="connsiteY5" fmla="*/ 114300 h 269081"/>
              <a:gd name="connsiteX6" fmla="*/ 369094 w 1012032"/>
              <a:gd name="connsiteY6" fmla="*/ 140494 h 269081"/>
              <a:gd name="connsiteX7" fmla="*/ 438151 w 1012032"/>
              <a:gd name="connsiteY7" fmla="*/ 173832 h 269081"/>
              <a:gd name="connsiteX8" fmla="*/ 500063 w 1012032"/>
              <a:gd name="connsiteY8" fmla="*/ 204787 h 269081"/>
              <a:gd name="connsiteX9" fmla="*/ 540544 w 1012032"/>
              <a:gd name="connsiteY9" fmla="*/ 221456 h 269081"/>
              <a:gd name="connsiteX10" fmla="*/ 607219 w 1012032"/>
              <a:gd name="connsiteY10" fmla="*/ 230981 h 269081"/>
              <a:gd name="connsiteX11" fmla="*/ 690563 w 1012032"/>
              <a:gd name="connsiteY11" fmla="*/ 238125 h 269081"/>
              <a:gd name="connsiteX12" fmla="*/ 797719 w 1012032"/>
              <a:gd name="connsiteY12" fmla="*/ 245268 h 269081"/>
              <a:gd name="connsiteX13" fmla="*/ 888207 w 1012032"/>
              <a:gd name="connsiteY13" fmla="*/ 252412 h 269081"/>
              <a:gd name="connsiteX14" fmla="*/ 947738 w 1012032"/>
              <a:gd name="connsiteY14" fmla="*/ 259556 h 269081"/>
              <a:gd name="connsiteX15" fmla="*/ 1012032 w 1012032"/>
              <a:gd name="connsiteY15" fmla="*/ 269081 h 269081"/>
              <a:gd name="connsiteX0" fmla="*/ 0 w 1012032"/>
              <a:gd name="connsiteY0" fmla="*/ 0 h 269081"/>
              <a:gd name="connsiteX1" fmla="*/ 80962 w 1012032"/>
              <a:gd name="connsiteY1" fmla="*/ 9525 h 269081"/>
              <a:gd name="connsiteX2" fmla="*/ 138113 w 1012032"/>
              <a:gd name="connsiteY2" fmla="*/ 21431 h 269081"/>
              <a:gd name="connsiteX3" fmla="*/ 202407 w 1012032"/>
              <a:gd name="connsiteY3" fmla="*/ 54769 h 269081"/>
              <a:gd name="connsiteX4" fmla="*/ 264319 w 1012032"/>
              <a:gd name="connsiteY4" fmla="*/ 88106 h 269081"/>
              <a:gd name="connsiteX5" fmla="*/ 314325 w 1012032"/>
              <a:gd name="connsiteY5" fmla="*/ 114300 h 269081"/>
              <a:gd name="connsiteX6" fmla="*/ 369094 w 1012032"/>
              <a:gd name="connsiteY6" fmla="*/ 140494 h 269081"/>
              <a:gd name="connsiteX7" fmla="*/ 438151 w 1012032"/>
              <a:gd name="connsiteY7" fmla="*/ 173832 h 269081"/>
              <a:gd name="connsiteX8" fmla="*/ 500063 w 1012032"/>
              <a:gd name="connsiteY8" fmla="*/ 204787 h 269081"/>
              <a:gd name="connsiteX9" fmla="*/ 540544 w 1012032"/>
              <a:gd name="connsiteY9" fmla="*/ 221456 h 269081"/>
              <a:gd name="connsiteX10" fmla="*/ 607219 w 1012032"/>
              <a:gd name="connsiteY10" fmla="*/ 230981 h 269081"/>
              <a:gd name="connsiteX11" fmla="*/ 690563 w 1012032"/>
              <a:gd name="connsiteY11" fmla="*/ 238125 h 269081"/>
              <a:gd name="connsiteX12" fmla="*/ 797719 w 1012032"/>
              <a:gd name="connsiteY12" fmla="*/ 245268 h 269081"/>
              <a:gd name="connsiteX13" fmla="*/ 885826 w 1012032"/>
              <a:gd name="connsiteY13" fmla="*/ 254793 h 269081"/>
              <a:gd name="connsiteX14" fmla="*/ 947738 w 1012032"/>
              <a:gd name="connsiteY14" fmla="*/ 259556 h 269081"/>
              <a:gd name="connsiteX15" fmla="*/ 1012032 w 1012032"/>
              <a:gd name="connsiteY15" fmla="*/ 269081 h 269081"/>
              <a:gd name="connsiteX0" fmla="*/ 0 w 1012032"/>
              <a:gd name="connsiteY0" fmla="*/ 0 h 269081"/>
              <a:gd name="connsiteX1" fmla="*/ 80962 w 1012032"/>
              <a:gd name="connsiteY1" fmla="*/ 9525 h 269081"/>
              <a:gd name="connsiteX2" fmla="*/ 138113 w 1012032"/>
              <a:gd name="connsiteY2" fmla="*/ 21431 h 269081"/>
              <a:gd name="connsiteX3" fmla="*/ 202407 w 1012032"/>
              <a:gd name="connsiteY3" fmla="*/ 54769 h 269081"/>
              <a:gd name="connsiteX4" fmla="*/ 264319 w 1012032"/>
              <a:gd name="connsiteY4" fmla="*/ 88106 h 269081"/>
              <a:gd name="connsiteX5" fmla="*/ 314325 w 1012032"/>
              <a:gd name="connsiteY5" fmla="*/ 114300 h 269081"/>
              <a:gd name="connsiteX6" fmla="*/ 369094 w 1012032"/>
              <a:gd name="connsiteY6" fmla="*/ 140494 h 269081"/>
              <a:gd name="connsiteX7" fmla="*/ 438151 w 1012032"/>
              <a:gd name="connsiteY7" fmla="*/ 173832 h 269081"/>
              <a:gd name="connsiteX8" fmla="*/ 500063 w 1012032"/>
              <a:gd name="connsiteY8" fmla="*/ 204787 h 269081"/>
              <a:gd name="connsiteX9" fmla="*/ 540544 w 1012032"/>
              <a:gd name="connsiteY9" fmla="*/ 221456 h 269081"/>
              <a:gd name="connsiteX10" fmla="*/ 607219 w 1012032"/>
              <a:gd name="connsiteY10" fmla="*/ 230981 h 269081"/>
              <a:gd name="connsiteX11" fmla="*/ 690563 w 1012032"/>
              <a:gd name="connsiteY11" fmla="*/ 238125 h 269081"/>
              <a:gd name="connsiteX12" fmla="*/ 797719 w 1012032"/>
              <a:gd name="connsiteY12" fmla="*/ 245268 h 269081"/>
              <a:gd name="connsiteX13" fmla="*/ 885826 w 1012032"/>
              <a:gd name="connsiteY13" fmla="*/ 254793 h 269081"/>
              <a:gd name="connsiteX14" fmla="*/ 947738 w 1012032"/>
              <a:gd name="connsiteY14" fmla="*/ 259556 h 269081"/>
              <a:gd name="connsiteX15" fmla="*/ 1012032 w 1012032"/>
              <a:gd name="connsiteY15" fmla="*/ 269081 h 26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032" h="269081">
                <a:moveTo>
                  <a:pt x="0" y="0"/>
                </a:moveTo>
                <a:lnTo>
                  <a:pt x="80962" y="9525"/>
                </a:lnTo>
                <a:cubicBezTo>
                  <a:pt x="103981" y="13097"/>
                  <a:pt x="117872" y="13890"/>
                  <a:pt x="138113" y="21431"/>
                </a:cubicBezTo>
                <a:cubicBezTo>
                  <a:pt x="158354" y="28972"/>
                  <a:pt x="181373" y="43657"/>
                  <a:pt x="202407" y="54769"/>
                </a:cubicBezTo>
                <a:cubicBezTo>
                  <a:pt x="223441" y="65881"/>
                  <a:pt x="245666" y="78184"/>
                  <a:pt x="264319" y="88106"/>
                </a:cubicBezTo>
                <a:cubicBezTo>
                  <a:pt x="282972" y="98028"/>
                  <a:pt x="296863" y="105569"/>
                  <a:pt x="314325" y="114300"/>
                </a:cubicBezTo>
                <a:cubicBezTo>
                  <a:pt x="331787" y="123031"/>
                  <a:pt x="348456" y="130572"/>
                  <a:pt x="369094" y="140494"/>
                </a:cubicBezTo>
                <a:lnTo>
                  <a:pt x="438151" y="173832"/>
                </a:lnTo>
                <a:cubicBezTo>
                  <a:pt x="459979" y="184548"/>
                  <a:pt x="482998" y="196850"/>
                  <a:pt x="500063" y="204787"/>
                </a:cubicBezTo>
                <a:cubicBezTo>
                  <a:pt x="517128" y="212724"/>
                  <a:pt x="522685" y="217090"/>
                  <a:pt x="540544" y="221456"/>
                </a:cubicBezTo>
                <a:cubicBezTo>
                  <a:pt x="558403" y="225822"/>
                  <a:pt x="582216" y="228203"/>
                  <a:pt x="607219" y="230981"/>
                </a:cubicBezTo>
                <a:cubicBezTo>
                  <a:pt x="632222" y="233759"/>
                  <a:pt x="658813" y="235744"/>
                  <a:pt x="690563" y="238125"/>
                </a:cubicBezTo>
                <a:lnTo>
                  <a:pt x="797719" y="245268"/>
                </a:lnTo>
                <a:cubicBezTo>
                  <a:pt x="830263" y="248046"/>
                  <a:pt x="860823" y="252412"/>
                  <a:pt x="885826" y="254793"/>
                </a:cubicBezTo>
                <a:cubicBezTo>
                  <a:pt x="910829" y="257174"/>
                  <a:pt x="926704" y="257175"/>
                  <a:pt x="947738" y="259556"/>
                </a:cubicBezTo>
                <a:cubicBezTo>
                  <a:pt x="968772" y="261937"/>
                  <a:pt x="994966" y="264517"/>
                  <a:pt x="1012032" y="269081"/>
                </a:cubicBezTo>
              </a:path>
            </a:pathLst>
          </a:cu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75" name="任意多边形 74"/>
          <p:cNvSpPr/>
          <p:nvPr/>
        </p:nvSpPr>
        <p:spPr>
          <a:xfrm>
            <a:off x="9482138" y="1216025"/>
            <a:ext cx="1012825" cy="268288"/>
          </a:xfrm>
          <a:custGeom>
            <a:avLst/>
            <a:gdLst>
              <a:gd name="connsiteX0" fmla="*/ 0 w 1012032"/>
              <a:gd name="connsiteY0" fmla="*/ 0 h 269081"/>
              <a:gd name="connsiteX1" fmla="*/ 102394 w 1012032"/>
              <a:gd name="connsiteY1" fmla="*/ 14287 h 269081"/>
              <a:gd name="connsiteX2" fmla="*/ 138113 w 1012032"/>
              <a:gd name="connsiteY2" fmla="*/ 21431 h 269081"/>
              <a:gd name="connsiteX3" fmla="*/ 200025 w 1012032"/>
              <a:gd name="connsiteY3" fmla="*/ 57150 h 269081"/>
              <a:gd name="connsiteX4" fmla="*/ 264319 w 1012032"/>
              <a:gd name="connsiteY4" fmla="*/ 88106 h 269081"/>
              <a:gd name="connsiteX5" fmla="*/ 314325 w 1012032"/>
              <a:gd name="connsiteY5" fmla="*/ 114300 h 269081"/>
              <a:gd name="connsiteX6" fmla="*/ 369094 w 1012032"/>
              <a:gd name="connsiteY6" fmla="*/ 140494 h 269081"/>
              <a:gd name="connsiteX7" fmla="*/ 433388 w 1012032"/>
              <a:gd name="connsiteY7" fmla="*/ 169069 h 269081"/>
              <a:gd name="connsiteX8" fmla="*/ 500063 w 1012032"/>
              <a:gd name="connsiteY8" fmla="*/ 204787 h 269081"/>
              <a:gd name="connsiteX9" fmla="*/ 540544 w 1012032"/>
              <a:gd name="connsiteY9" fmla="*/ 221456 h 269081"/>
              <a:gd name="connsiteX10" fmla="*/ 607219 w 1012032"/>
              <a:gd name="connsiteY10" fmla="*/ 230981 h 269081"/>
              <a:gd name="connsiteX11" fmla="*/ 690563 w 1012032"/>
              <a:gd name="connsiteY11" fmla="*/ 233362 h 269081"/>
              <a:gd name="connsiteX12" fmla="*/ 797719 w 1012032"/>
              <a:gd name="connsiteY12" fmla="*/ 242887 h 269081"/>
              <a:gd name="connsiteX13" fmla="*/ 888207 w 1012032"/>
              <a:gd name="connsiteY13" fmla="*/ 252412 h 269081"/>
              <a:gd name="connsiteX14" fmla="*/ 957263 w 1012032"/>
              <a:gd name="connsiteY14" fmla="*/ 257175 h 269081"/>
              <a:gd name="connsiteX15" fmla="*/ 1012032 w 1012032"/>
              <a:gd name="connsiteY15" fmla="*/ 269081 h 269081"/>
              <a:gd name="connsiteX0" fmla="*/ 0 w 1012032"/>
              <a:gd name="connsiteY0" fmla="*/ 0 h 269081"/>
              <a:gd name="connsiteX1" fmla="*/ 80962 w 1012032"/>
              <a:gd name="connsiteY1" fmla="*/ 9525 h 269081"/>
              <a:gd name="connsiteX2" fmla="*/ 138113 w 1012032"/>
              <a:gd name="connsiteY2" fmla="*/ 21431 h 269081"/>
              <a:gd name="connsiteX3" fmla="*/ 200025 w 1012032"/>
              <a:gd name="connsiteY3" fmla="*/ 57150 h 269081"/>
              <a:gd name="connsiteX4" fmla="*/ 264319 w 1012032"/>
              <a:gd name="connsiteY4" fmla="*/ 88106 h 269081"/>
              <a:gd name="connsiteX5" fmla="*/ 314325 w 1012032"/>
              <a:gd name="connsiteY5" fmla="*/ 114300 h 269081"/>
              <a:gd name="connsiteX6" fmla="*/ 369094 w 1012032"/>
              <a:gd name="connsiteY6" fmla="*/ 140494 h 269081"/>
              <a:gd name="connsiteX7" fmla="*/ 433388 w 1012032"/>
              <a:gd name="connsiteY7" fmla="*/ 169069 h 269081"/>
              <a:gd name="connsiteX8" fmla="*/ 500063 w 1012032"/>
              <a:gd name="connsiteY8" fmla="*/ 204787 h 269081"/>
              <a:gd name="connsiteX9" fmla="*/ 540544 w 1012032"/>
              <a:gd name="connsiteY9" fmla="*/ 221456 h 269081"/>
              <a:gd name="connsiteX10" fmla="*/ 607219 w 1012032"/>
              <a:gd name="connsiteY10" fmla="*/ 230981 h 269081"/>
              <a:gd name="connsiteX11" fmla="*/ 690563 w 1012032"/>
              <a:gd name="connsiteY11" fmla="*/ 233362 h 269081"/>
              <a:gd name="connsiteX12" fmla="*/ 797719 w 1012032"/>
              <a:gd name="connsiteY12" fmla="*/ 242887 h 269081"/>
              <a:gd name="connsiteX13" fmla="*/ 888207 w 1012032"/>
              <a:gd name="connsiteY13" fmla="*/ 252412 h 269081"/>
              <a:gd name="connsiteX14" fmla="*/ 957263 w 1012032"/>
              <a:gd name="connsiteY14" fmla="*/ 257175 h 269081"/>
              <a:gd name="connsiteX15" fmla="*/ 1012032 w 1012032"/>
              <a:gd name="connsiteY15" fmla="*/ 269081 h 269081"/>
              <a:gd name="connsiteX0" fmla="*/ 0 w 1012032"/>
              <a:gd name="connsiteY0" fmla="*/ 0 h 269081"/>
              <a:gd name="connsiteX1" fmla="*/ 80962 w 1012032"/>
              <a:gd name="connsiteY1" fmla="*/ 9525 h 269081"/>
              <a:gd name="connsiteX2" fmla="*/ 138113 w 1012032"/>
              <a:gd name="connsiteY2" fmla="*/ 21431 h 269081"/>
              <a:gd name="connsiteX3" fmla="*/ 202407 w 1012032"/>
              <a:gd name="connsiteY3" fmla="*/ 54769 h 269081"/>
              <a:gd name="connsiteX4" fmla="*/ 264319 w 1012032"/>
              <a:gd name="connsiteY4" fmla="*/ 88106 h 269081"/>
              <a:gd name="connsiteX5" fmla="*/ 314325 w 1012032"/>
              <a:gd name="connsiteY5" fmla="*/ 114300 h 269081"/>
              <a:gd name="connsiteX6" fmla="*/ 369094 w 1012032"/>
              <a:gd name="connsiteY6" fmla="*/ 140494 h 269081"/>
              <a:gd name="connsiteX7" fmla="*/ 433388 w 1012032"/>
              <a:gd name="connsiteY7" fmla="*/ 169069 h 269081"/>
              <a:gd name="connsiteX8" fmla="*/ 500063 w 1012032"/>
              <a:gd name="connsiteY8" fmla="*/ 204787 h 269081"/>
              <a:gd name="connsiteX9" fmla="*/ 540544 w 1012032"/>
              <a:gd name="connsiteY9" fmla="*/ 221456 h 269081"/>
              <a:gd name="connsiteX10" fmla="*/ 607219 w 1012032"/>
              <a:gd name="connsiteY10" fmla="*/ 230981 h 269081"/>
              <a:gd name="connsiteX11" fmla="*/ 690563 w 1012032"/>
              <a:gd name="connsiteY11" fmla="*/ 233362 h 269081"/>
              <a:gd name="connsiteX12" fmla="*/ 797719 w 1012032"/>
              <a:gd name="connsiteY12" fmla="*/ 242887 h 269081"/>
              <a:gd name="connsiteX13" fmla="*/ 888207 w 1012032"/>
              <a:gd name="connsiteY13" fmla="*/ 252412 h 269081"/>
              <a:gd name="connsiteX14" fmla="*/ 957263 w 1012032"/>
              <a:gd name="connsiteY14" fmla="*/ 257175 h 269081"/>
              <a:gd name="connsiteX15" fmla="*/ 1012032 w 1012032"/>
              <a:gd name="connsiteY15" fmla="*/ 269081 h 269081"/>
              <a:gd name="connsiteX0" fmla="*/ 0 w 1012032"/>
              <a:gd name="connsiteY0" fmla="*/ 0 h 269081"/>
              <a:gd name="connsiteX1" fmla="*/ 80962 w 1012032"/>
              <a:gd name="connsiteY1" fmla="*/ 9525 h 269081"/>
              <a:gd name="connsiteX2" fmla="*/ 138113 w 1012032"/>
              <a:gd name="connsiteY2" fmla="*/ 21431 h 269081"/>
              <a:gd name="connsiteX3" fmla="*/ 202407 w 1012032"/>
              <a:gd name="connsiteY3" fmla="*/ 54769 h 269081"/>
              <a:gd name="connsiteX4" fmla="*/ 264319 w 1012032"/>
              <a:gd name="connsiteY4" fmla="*/ 88106 h 269081"/>
              <a:gd name="connsiteX5" fmla="*/ 314325 w 1012032"/>
              <a:gd name="connsiteY5" fmla="*/ 114300 h 269081"/>
              <a:gd name="connsiteX6" fmla="*/ 369094 w 1012032"/>
              <a:gd name="connsiteY6" fmla="*/ 140494 h 269081"/>
              <a:gd name="connsiteX7" fmla="*/ 438151 w 1012032"/>
              <a:gd name="connsiteY7" fmla="*/ 173832 h 269081"/>
              <a:gd name="connsiteX8" fmla="*/ 500063 w 1012032"/>
              <a:gd name="connsiteY8" fmla="*/ 204787 h 269081"/>
              <a:gd name="connsiteX9" fmla="*/ 540544 w 1012032"/>
              <a:gd name="connsiteY9" fmla="*/ 221456 h 269081"/>
              <a:gd name="connsiteX10" fmla="*/ 607219 w 1012032"/>
              <a:gd name="connsiteY10" fmla="*/ 230981 h 269081"/>
              <a:gd name="connsiteX11" fmla="*/ 690563 w 1012032"/>
              <a:gd name="connsiteY11" fmla="*/ 233362 h 269081"/>
              <a:gd name="connsiteX12" fmla="*/ 797719 w 1012032"/>
              <a:gd name="connsiteY12" fmla="*/ 242887 h 269081"/>
              <a:gd name="connsiteX13" fmla="*/ 888207 w 1012032"/>
              <a:gd name="connsiteY13" fmla="*/ 252412 h 269081"/>
              <a:gd name="connsiteX14" fmla="*/ 957263 w 1012032"/>
              <a:gd name="connsiteY14" fmla="*/ 257175 h 269081"/>
              <a:gd name="connsiteX15" fmla="*/ 1012032 w 1012032"/>
              <a:gd name="connsiteY15" fmla="*/ 269081 h 269081"/>
              <a:gd name="connsiteX0" fmla="*/ 0 w 1012032"/>
              <a:gd name="connsiteY0" fmla="*/ 0 h 269081"/>
              <a:gd name="connsiteX1" fmla="*/ 80962 w 1012032"/>
              <a:gd name="connsiteY1" fmla="*/ 9525 h 269081"/>
              <a:gd name="connsiteX2" fmla="*/ 138113 w 1012032"/>
              <a:gd name="connsiteY2" fmla="*/ 21431 h 269081"/>
              <a:gd name="connsiteX3" fmla="*/ 202407 w 1012032"/>
              <a:gd name="connsiteY3" fmla="*/ 54769 h 269081"/>
              <a:gd name="connsiteX4" fmla="*/ 264319 w 1012032"/>
              <a:gd name="connsiteY4" fmla="*/ 88106 h 269081"/>
              <a:gd name="connsiteX5" fmla="*/ 314325 w 1012032"/>
              <a:gd name="connsiteY5" fmla="*/ 114300 h 269081"/>
              <a:gd name="connsiteX6" fmla="*/ 369094 w 1012032"/>
              <a:gd name="connsiteY6" fmla="*/ 140494 h 269081"/>
              <a:gd name="connsiteX7" fmla="*/ 438151 w 1012032"/>
              <a:gd name="connsiteY7" fmla="*/ 173832 h 269081"/>
              <a:gd name="connsiteX8" fmla="*/ 500063 w 1012032"/>
              <a:gd name="connsiteY8" fmla="*/ 204787 h 269081"/>
              <a:gd name="connsiteX9" fmla="*/ 540544 w 1012032"/>
              <a:gd name="connsiteY9" fmla="*/ 221456 h 269081"/>
              <a:gd name="connsiteX10" fmla="*/ 607219 w 1012032"/>
              <a:gd name="connsiteY10" fmla="*/ 230981 h 269081"/>
              <a:gd name="connsiteX11" fmla="*/ 690563 w 1012032"/>
              <a:gd name="connsiteY11" fmla="*/ 238125 h 269081"/>
              <a:gd name="connsiteX12" fmla="*/ 797719 w 1012032"/>
              <a:gd name="connsiteY12" fmla="*/ 242887 h 269081"/>
              <a:gd name="connsiteX13" fmla="*/ 888207 w 1012032"/>
              <a:gd name="connsiteY13" fmla="*/ 252412 h 269081"/>
              <a:gd name="connsiteX14" fmla="*/ 957263 w 1012032"/>
              <a:gd name="connsiteY14" fmla="*/ 257175 h 269081"/>
              <a:gd name="connsiteX15" fmla="*/ 1012032 w 1012032"/>
              <a:gd name="connsiteY15" fmla="*/ 269081 h 269081"/>
              <a:gd name="connsiteX0" fmla="*/ 0 w 1012032"/>
              <a:gd name="connsiteY0" fmla="*/ 0 h 269081"/>
              <a:gd name="connsiteX1" fmla="*/ 80962 w 1012032"/>
              <a:gd name="connsiteY1" fmla="*/ 9525 h 269081"/>
              <a:gd name="connsiteX2" fmla="*/ 138113 w 1012032"/>
              <a:gd name="connsiteY2" fmla="*/ 21431 h 269081"/>
              <a:gd name="connsiteX3" fmla="*/ 202407 w 1012032"/>
              <a:gd name="connsiteY3" fmla="*/ 54769 h 269081"/>
              <a:gd name="connsiteX4" fmla="*/ 264319 w 1012032"/>
              <a:gd name="connsiteY4" fmla="*/ 88106 h 269081"/>
              <a:gd name="connsiteX5" fmla="*/ 314325 w 1012032"/>
              <a:gd name="connsiteY5" fmla="*/ 114300 h 269081"/>
              <a:gd name="connsiteX6" fmla="*/ 369094 w 1012032"/>
              <a:gd name="connsiteY6" fmla="*/ 140494 h 269081"/>
              <a:gd name="connsiteX7" fmla="*/ 438151 w 1012032"/>
              <a:gd name="connsiteY7" fmla="*/ 173832 h 269081"/>
              <a:gd name="connsiteX8" fmla="*/ 500063 w 1012032"/>
              <a:gd name="connsiteY8" fmla="*/ 204787 h 269081"/>
              <a:gd name="connsiteX9" fmla="*/ 540544 w 1012032"/>
              <a:gd name="connsiteY9" fmla="*/ 221456 h 269081"/>
              <a:gd name="connsiteX10" fmla="*/ 607219 w 1012032"/>
              <a:gd name="connsiteY10" fmla="*/ 230981 h 269081"/>
              <a:gd name="connsiteX11" fmla="*/ 690563 w 1012032"/>
              <a:gd name="connsiteY11" fmla="*/ 238125 h 269081"/>
              <a:gd name="connsiteX12" fmla="*/ 797719 w 1012032"/>
              <a:gd name="connsiteY12" fmla="*/ 245268 h 269081"/>
              <a:gd name="connsiteX13" fmla="*/ 888207 w 1012032"/>
              <a:gd name="connsiteY13" fmla="*/ 252412 h 269081"/>
              <a:gd name="connsiteX14" fmla="*/ 957263 w 1012032"/>
              <a:gd name="connsiteY14" fmla="*/ 257175 h 269081"/>
              <a:gd name="connsiteX15" fmla="*/ 1012032 w 1012032"/>
              <a:gd name="connsiteY15" fmla="*/ 269081 h 269081"/>
              <a:gd name="connsiteX0" fmla="*/ 0 w 1012032"/>
              <a:gd name="connsiteY0" fmla="*/ 0 h 269081"/>
              <a:gd name="connsiteX1" fmla="*/ 80962 w 1012032"/>
              <a:gd name="connsiteY1" fmla="*/ 9525 h 269081"/>
              <a:gd name="connsiteX2" fmla="*/ 138113 w 1012032"/>
              <a:gd name="connsiteY2" fmla="*/ 21431 h 269081"/>
              <a:gd name="connsiteX3" fmla="*/ 202407 w 1012032"/>
              <a:gd name="connsiteY3" fmla="*/ 54769 h 269081"/>
              <a:gd name="connsiteX4" fmla="*/ 264319 w 1012032"/>
              <a:gd name="connsiteY4" fmla="*/ 88106 h 269081"/>
              <a:gd name="connsiteX5" fmla="*/ 314325 w 1012032"/>
              <a:gd name="connsiteY5" fmla="*/ 114300 h 269081"/>
              <a:gd name="connsiteX6" fmla="*/ 369094 w 1012032"/>
              <a:gd name="connsiteY6" fmla="*/ 140494 h 269081"/>
              <a:gd name="connsiteX7" fmla="*/ 438151 w 1012032"/>
              <a:gd name="connsiteY7" fmla="*/ 173832 h 269081"/>
              <a:gd name="connsiteX8" fmla="*/ 500063 w 1012032"/>
              <a:gd name="connsiteY8" fmla="*/ 204787 h 269081"/>
              <a:gd name="connsiteX9" fmla="*/ 540544 w 1012032"/>
              <a:gd name="connsiteY9" fmla="*/ 221456 h 269081"/>
              <a:gd name="connsiteX10" fmla="*/ 607219 w 1012032"/>
              <a:gd name="connsiteY10" fmla="*/ 230981 h 269081"/>
              <a:gd name="connsiteX11" fmla="*/ 690563 w 1012032"/>
              <a:gd name="connsiteY11" fmla="*/ 238125 h 269081"/>
              <a:gd name="connsiteX12" fmla="*/ 797719 w 1012032"/>
              <a:gd name="connsiteY12" fmla="*/ 245268 h 269081"/>
              <a:gd name="connsiteX13" fmla="*/ 888207 w 1012032"/>
              <a:gd name="connsiteY13" fmla="*/ 252412 h 269081"/>
              <a:gd name="connsiteX14" fmla="*/ 947738 w 1012032"/>
              <a:gd name="connsiteY14" fmla="*/ 259556 h 269081"/>
              <a:gd name="connsiteX15" fmla="*/ 1012032 w 1012032"/>
              <a:gd name="connsiteY15" fmla="*/ 269081 h 269081"/>
              <a:gd name="connsiteX0" fmla="*/ 0 w 1012032"/>
              <a:gd name="connsiteY0" fmla="*/ 0 h 269081"/>
              <a:gd name="connsiteX1" fmla="*/ 80962 w 1012032"/>
              <a:gd name="connsiteY1" fmla="*/ 9525 h 269081"/>
              <a:gd name="connsiteX2" fmla="*/ 138113 w 1012032"/>
              <a:gd name="connsiteY2" fmla="*/ 21431 h 269081"/>
              <a:gd name="connsiteX3" fmla="*/ 202407 w 1012032"/>
              <a:gd name="connsiteY3" fmla="*/ 54769 h 269081"/>
              <a:gd name="connsiteX4" fmla="*/ 264319 w 1012032"/>
              <a:gd name="connsiteY4" fmla="*/ 88106 h 269081"/>
              <a:gd name="connsiteX5" fmla="*/ 314325 w 1012032"/>
              <a:gd name="connsiteY5" fmla="*/ 114300 h 269081"/>
              <a:gd name="connsiteX6" fmla="*/ 369094 w 1012032"/>
              <a:gd name="connsiteY6" fmla="*/ 140494 h 269081"/>
              <a:gd name="connsiteX7" fmla="*/ 438151 w 1012032"/>
              <a:gd name="connsiteY7" fmla="*/ 173832 h 269081"/>
              <a:gd name="connsiteX8" fmla="*/ 500063 w 1012032"/>
              <a:gd name="connsiteY8" fmla="*/ 204787 h 269081"/>
              <a:gd name="connsiteX9" fmla="*/ 540544 w 1012032"/>
              <a:gd name="connsiteY9" fmla="*/ 221456 h 269081"/>
              <a:gd name="connsiteX10" fmla="*/ 607219 w 1012032"/>
              <a:gd name="connsiteY10" fmla="*/ 230981 h 269081"/>
              <a:gd name="connsiteX11" fmla="*/ 690563 w 1012032"/>
              <a:gd name="connsiteY11" fmla="*/ 238125 h 269081"/>
              <a:gd name="connsiteX12" fmla="*/ 797719 w 1012032"/>
              <a:gd name="connsiteY12" fmla="*/ 245268 h 269081"/>
              <a:gd name="connsiteX13" fmla="*/ 885826 w 1012032"/>
              <a:gd name="connsiteY13" fmla="*/ 254793 h 269081"/>
              <a:gd name="connsiteX14" fmla="*/ 947738 w 1012032"/>
              <a:gd name="connsiteY14" fmla="*/ 259556 h 269081"/>
              <a:gd name="connsiteX15" fmla="*/ 1012032 w 1012032"/>
              <a:gd name="connsiteY15" fmla="*/ 269081 h 269081"/>
              <a:gd name="connsiteX0" fmla="*/ 0 w 1012032"/>
              <a:gd name="connsiteY0" fmla="*/ 0 h 269081"/>
              <a:gd name="connsiteX1" fmla="*/ 80962 w 1012032"/>
              <a:gd name="connsiteY1" fmla="*/ 9525 h 269081"/>
              <a:gd name="connsiteX2" fmla="*/ 138113 w 1012032"/>
              <a:gd name="connsiteY2" fmla="*/ 21431 h 269081"/>
              <a:gd name="connsiteX3" fmla="*/ 202407 w 1012032"/>
              <a:gd name="connsiteY3" fmla="*/ 54769 h 269081"/>
              <a:gd name="connsiteX4" fmla="*/ 264319 w 1012032"/>
              <a:gd name="connsiteY4" fmla="*/ 88106 h 269081"/>
              <a:gd name="connsiteX5" fmla="*/ 314325 w 1012032"/>
              <a:gd name="connsiteY5" fmla="*/ 114300 h 269081"/>
              <a:gd name="connsiteX6" fmla="*/ 369094 w 1012032"/>
              <a:gd name="connsiteY6" fmla="*/ 140494 h 269081"/>
              <a:gd name="connsiteX7" fmla="*/ 438151 w 1012032"/>
              <a:gd name="connsiteY7" fmla="*/ 173832 h 269081"/>
              <a:gd name="connsiteX8" fmla="*/ 500063 w 1012032"/>
              <a:gd name="connsiteY8" fmla="*/ 204787 h 269081"/>
              <a:gd name="connsiteX9" fmla="*/ 540544 w 1012032"/>
              <a:gd name="connsiteY9" fmla="*/ 221456 h 269081"/>
              <a:gd name="connsiteX10" fmla="*/ 607219 w 1012032"/>
              <a:gd name="connsiteY10" fmla="*/ 230981 h 269081"/>
              <a:gd name="connsiteX11" fmla="*/ 690563 w 1012032"/>
              <a:gd name="connsiteY11" fmla="*/ 238125 h 269081"/>
              <a:gd name="connsiteX12" fmla="*/ 797719 w 1012032"/>
              <a:gd name="connsiteY12" fmla="*/ 245268 h 269081"/>
              <a:gd name="connsiteX13" fmla="*/ 885826 w 1012032"/>
              <a:gd name="connsiteY13" fmla="*/ 254793 h 269081"/>
              <a:gd name="connsiteX14" fmla="*/ 947738 w 1012032"/>
              <a:gd name="connsiteY14" fmla="*/ 259556 h 269081"/>
              <a:gd name="connsiteX15" fmla="*/ 1012032 w 1012032"/>
              <a:gd name="connsiteY15" fmla="*/ 269081 h 26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032" h="269081">
                <a:moveTo>
                  <a:pt x="0" y="0"/>
                </a:moveTo>
                <a:lnTo>
                  <a:pt x="80962" y="9525"/>
                </a:lnTo>
                <a:cubicBezTo>
                  <a:pt x="103981" y="13097"/>
                  <a:pt x="117872" y="13890"/>
                  <a:pt x="138113" y="21431"/>
                </a:cubicBezTo>
                <a:cubicBezTo>
                  <a:pt x="158354" y="28972"/>
                  <a:pt x="181373" y="43657"/>
                  <a:pt x="202407" y="54769"/>
                </a:cubicBezTo>
                <a:cubicBezTo>
                  <a:pt x="223441" y="65881"/>
                  <a:pt x="245666" y="78184"/>
                  <a:pt x="264319" y="88106"/>
                </a:cubicBezTo>
                <a:cubicBezTo>
                  <a:pt x="282972" y="98028"/>
                  <a:pt x="296863" y="105569"/>
                  <a:pt x="314325" y="114300"/>
                </a:cubicBezTo>
                <a:cubicBezTo>
                  <a:pt x="331787" y="123031"/>
                  <a:pt x="348456" y="130572"/>
                  <a:pt x="369094" y="140494"/>
                </a:cubicBezTo>
                <a:lnTo>
                  <a:pt x="438151" y="173832"/>
                </a:lnTo>
                <a:cubicBezTo>
                  <a:pt x="459979" y="184548"/>
                  <a:pt x="482998" y="196850"/>
                  <a:pt x="500063" y="204787"/>
                </a:cubicBezTo>
                <a:cubicBezTo>
                  <a:pt x="517128" y="212724"/>
                  <a:pt x="522685" y="217090"/>
                  <a:pt x="540544" y="221456"/>
                </a:cubicBezTo>
                <a:cubicBezTo>
                  <a:pt x="558403" y="225822"/>
                  <a:pt x="582216" y="228203"/>
                  <a:pt x="607219" y="230981"/>
                </a:cubicBezTo>
                <a:cubicBezTo>
                  <a:pt x="632222" y="233759"/>
                  <a:pt x="658813" y="235744"/>
                  <a:pt x="690563" y="238125"/>
                </a:cubicBezTo>
                <a:lnTo>
                  <a:pt x="797719" y="245268"/>
                </a:lnTo>
                <a:cubicBezTo>
                  <a:pt x="830263" y="248046"/>
                  <a:pt x="860823" y="252412"/>
                  <a:pt x="885826" y="254793"/>
                </a:cubicBezTo>
                <a:cubicBezTo>
                  <a:pt x="910829" y="257174"/>
                  <a:pt x="926704" y="257175"/>
                  <a:pt x="947738" y="259556"/>
                </a:cubicBezTo>
                <a:cubicBezTo>
                  <a:pt x="968772" y="261937"/>
                  <a:pt x="994966" y="264517"/>
                  <a:pt x="1012032" y="269081"/>
                </a:cubicBezTo>
              </a:path>
            </a:pathLst>
          </a:cu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76" name="任意多边形 75"/>
          <p:cNvSpPr/>
          <p:nvPr/>
        </p:nvSpPr>
        <p:spPr>
          <a:xfrm rot="2519414">
            <a:off x="6770688" y="5446713"/>
            <a:ext cx="285750" cy="522287"/>
          </a:xfrm>
          <a:custGeom>
            <a:avLst/>
            <a:gdLst>
              <a:gd name="connsiteX0" fmla="*/ 0 w 285916"/>
              <a:gd name="connsiteY0" fmla="*/ 240914 h 521875"/>
              <a:gd name="connsiteX1" fmla="*/ 3942 w 285916"/>
              <a:gd name="connsiteY1" fmla="*/ 240798 h 521875"/>
              <a:gd name="connsiteX2" fmla="*/ 271465 w 285916"/>
              <a:gd name="connsiteY2" fmla="*/ 0 h 521875"/>
              <a:gd name="connsiteX3" fmla="*/ 285916 w 285916"/>
              <a:gd name="connsiteY3" fmla="*/ 16054 h 521875"/>
              <a:gd name="connsiteX4" fmla="*/ 21985 w 285916"/>
              <a:gd name="connsiteY4" fmla="*/ 253618 h 521875"/>
              <a:gd name="connsiteX5" fmla="*/ 29911 w 285916"/>
              <a:gd name="connsiteY5" fmla="*/ 521875 h 521875"/>
              <a:gd name="connsiteX6" fmla="*/ 8301 w 285916"/>
              <a:gd name="connsiteY6" fmla="*/ 521875 h 521875"/>
              <a:gd name="connsiteX7" fmla="*/ 0 w 285916"/>
              <a:gd name="connsiteY7" fmla="*/ 240914 h 52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916" h="521875">
                <a:moveTo>
                  <a:pt x="0" y="240914"/>
                </a:moveTo>
                <a:lnTo>
                  <a:pt x="3942" y="240798"/>
                </a:lnTo>
                <a:lnTo>
                  <a:pt x="271465" y="0"/>
                </a:lnTo>
                <a:lnTo>
                  <a:pt x="285916" y="16054"/>
                </a:lnTo>
                <a:lnTo>
                  <a:pt x="21985" y="253618"/>
                </a:lnTo>
                <a:lnTo>
                  <a:pt x="29911" y="521875"/>
                </a:lnTo>
                <a:lnTo>
                  <a:pt x="8301" y="521875"/>
                </a:lnTo>
                <a:lnTo>
                  <a:pt x="0" y="240914"/>
                </a:lnTo>
                <a:close/>
              </a:path>
            </a:pathLst>
          </a:custGeom>
          <a:solidFill>
            <a:srgbClr val="0EB3E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cxnSp>
        <p:nvCxnSpPr>
          <p:cNvPr id="77" name="直接连接符 76"/>
          <p:cNvCxnSpPr>
            <a:cxnSpLocks noChangeAspect="1"/>
          </p:cNvCxnSpPr>
          <p:nvPr/>
        </p:nvCxnSpPr>
        <p:spPr>
          <a:xfrm rot="-1020000">
            <a:off x="9750425" y="1252538"/>
            <a:ext cx="53975" cy="53975"/>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78" name="直接连接符 77"/>
          <p:cNvCxnSpPr>
            <a:cxnSpLocks noChangeAspect="1"/>
          </p:cNvCxnSpPr>
          <p:nvPr/>
        </p:nvCxnSpPr>
        <p:spPr>
          <a:xfrm rot="-1020000">
            <a:off x="9882188" y="1314450"/>
            <a:ext cx="53975" cy="53975"/>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79" name="直接连接符 78"/>
          <p:cNvCxnSpPr>
            <a:cxnSpLocks noChangeAspect="1"/>
          </p:cNvCxnSpPr>
          <p:nvPr/>
        </p:nvCxnSpPr>
        <p:spPr>
          <a:xfrm rot="-1020000">
            <a:off x="9861550" y="1349375"/>
            <a:ext cx="53975" cy="53975"/>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0" name="直接连接符 79"/>
          <p:cNvCxnSpPr>
            <a:cxnSpLocks noChangeAspect="1"/>
          </p:cNvCxnSpPr>
          <p:nvPr/>
        </p:nvCxnSpPr>
        <p:spPr>
          <a:xfrm rot="-1020000">
            <a:off x="9729788" y="1285875"/>
            <a:ext cx="53975" cy="53975"/>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1" name="直接连接符 80"/>
          <p:cNvCxnSpPr>
            <a:cxnSpLocks noChangeAspect="1"/>
          </p:cNvCxnSpPr>
          <p:nvPr/>
        </p:nvCxnSpPr>
        <p:spPr>
          <a:xfrm rot="-2700000">
            <a:off x="10063163" y="2349500"/>
            <a:ext cx="53975" cy="53975"/>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2" name="直接连接符 81"/>
          <p:cNvCxnSpPr>
            <a:cxnSpLocks noChangeAspect="1"/>
          </p:cNvCxnSpPr>
          <p:nvPr/>
        </p:nvCxnSpPr>
        <p:spPr>
          <a:xfrm rot="-2700000">
            <a:off x="10226675" y="2351088"/>
            <a:ext cx="55563" cy="53975"/>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3" name="直接连接符 82"/>
          <p:cNvCxnSpPr>
            <a:cxnSpLocks noChangeAspect="1"/>
          </p:cNvCxnSpPr>
          <p:nvPr/>
        </p:nvCxnSpPr>
        <p:spPr>
          <a:xfrm rot="-2700000">
            <a:off x="10225088" y="2389188"/>
            <a:ext cx="53975" cy="53975"/>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4" name="直接连接符 83"/>
          <p:cNvCxnSpPr>
            <a:cxnSpLocks noChangeAspect="1"/>
          </p:cNvCxnSpPr>
          <p:nvPr/>
        </p:nvCxnSpPr>
        <p:spPr>
          <a:xfrm rot="-2700000">
            <a:off x="10061575" y="2387600"/>
            <a:ext cx="53975" cy="53975"/>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85" name="任意多边形 84"/>
          <p:cNvSpPr/>
          <p:nvPr/>
        </p:nvSpPr>
        <p:spPr>
          <a:xfrm rot="702891">
            <a:off x="10050463" y="2152650"/>
            <a:ext cx="277812" cy="227013"/>
          </a:xfrm>
          <a:custGeom>
            <a:avLst/>
            <a:gdLst>
              <a:gd name="connsiteX0" fmla="*/ 96638 w 264416"/>
              <a:gd name="connsiteY0" fmla="*/ 147687 h 232798"/>
              <a:gd name="connsiteX1" fmla="*/ 151407 w 264416"/>
              <a:gd name="connsiteY1" fmla="*/ 178644 h 232798"/>
              <a:gd name="connsiteX2" fmla="*/ 177601 w 264416"/>
              <a:gd name="connsiteY2" fmla="*/ 190550 h 232798"/>
              <a:gd name="connsiteX3" fmla="*/ 213320 w 264416"/>
              <a:gd name="connsiteY3" fmla="*/ 197694 h 232798"/>
              <a:gd name="connsiteX4" fmla="*/ 251420 w 264416"/>
              <a:gd name="connsiteY4" fmla="*/ 169119 h 232798"/>
              <a:gd name="connsiteX5" fmla="*/ 260945 w 264416"/>
              <a:gd name="connsiteY5" fmla="*/ 126256 h 232798"/>
              <a:gd name="connsiteX6" fmla="*/ 263326 w 264416"/>
              <a:gd name="connsiteY6" fmla="*/ 81012 h 232798"/>
              <a:gd name="connsiteX7" fmla="*/ 244276 w 264416"/>
              <a:gd name="connsiteY7" fmla="*/ 47675 h 232798"/>
              <a:gd name="connsiteX8" fmla="*/ 215701 w 264416"/>
              <a:gd name="connsiteY8" fmla="*/ 23862 h 232798"/>
              <a:gd name="connsiteX9" fmla="*/ 179982 w 264416"/>
              <a:gd name="connsiteY9" fmla="*/ 11956 h 232798"/>
              <a:gd name="connsiteX10" fmla="*/ 149026 w 264416"/>
              <a:gd name="connsiteY10" fmla="*/ 50 h 232798"/>
              <a:gd name="connsiteX11" fmla="*/ 110926 w 264416"/>
              <a:gd name="connsiteY11" fmla="*/ 16719 h 232798"/>
              <a:gd name="connsiteX12" fmla="*/ 70445 w 264416"/>
              <a:gd name="connsiteY12" fmla="*/ 47675 h 232798"/>
              <a:gd name="connsiteX13" fmla="*/ 32345 w 264416"/>
              <a:gd name="connsiteY13" fmla="*/ 85775 h 232798"/>
              <a:gd name="connsiteX14" fmla="*/ 1388 w 264416"/>
              <a:gd name="connsiteY14" fmla="*/ 140544 h 232798"/>
              <a:gd name="connsiteX15" fmla="*/ 6151 w 264416"/>
              <a:gd name="connsiteY15" fmla="*/ 176262 h 232798"/>
              <a:gd name="connsiteX16" fmla="*/ 13295 w 264416"/>
              <a:gd name="connsiteY16" fmla="*/ 207219 h 232798"/>
              <a:gd name="connsiteX17" fmla="*/ 37107 w 264416"/>
              <a:gd name="connsiteY17" fmla="*/ 231031 h 232798"/>
              <a:gd name="connsiteX18" fmla="*/ 68063 w 264416"/>
              <a:gd name="connsiteY18" fmla="*/ 228650 h 232798"/>
              <a:gd name="connsiteX19" fmla="*/ 99020 w 264416"/>
              <a:gd name="connsiteY19" fmla="*/ 209600 h 232798"/>
              <a:gd name="connsiteX20" fmla="*/ 122832 w 264416"/>
              <a:gd name="connsiteY20" fmla="*/ 192931 h 232798"/>
              <a:gd name="connsiteX21" fmla="*/ 151407 w 264416"/>
              <a:gd name="connsiteY21" fmla="*/ 166737 h 232798"/>
              <a:gd name="connsiteX0" fmla="*/ 96638 w 264416"/>
              <a:gd name="connsiteY0" fmla="*/ 147687 h 232798"/>
              <a:gd name="connsiteX1" fmla="*/ 151407 w 264416"/>
              <a:gd name="connsiteY1" fmla="*/ 178644 h 232798"/>
              <a:gd name="connsiteX2" fmla="*/ 177601 w 264416"/>
              <a:gd name="connsiteY2" fmla="*/ 190550 h 232798"/>
              <a:gd name="connsiteX3" fmla="*/ 213320 w 264416"/>
              <a:gd name="connsiteY3" fmla="*/ 197694 h 232798"/>
              <a:gd name="connsiteX4" fmla="*/ 251420 w 264416"/>
              <a:gd name="connsiteY4" fmla="*/ 169119 h 232798"/>
              <a:gd name="connsiteX5" fmla="*/ 260945 w 264416"/>
              <a:gd name="connsiteY5" fmla="*/ 126256 h 232798"/>
              <a:gd name="connsiteX6" fmla="*/ 263326 w 264416"/>
              <a:gd name="connsiteY6" fmla="*/ 81012 h 232798"/>
              <a:gd name="connsiteX7" fmla="*/ 244276 w 264416"/>
              <a:gd name="connsiteY7" fmla="*/ 47675 h 232798"/>
              <a:gd name="connsiteX8" fmla="*/ 215701 w 264416"/>
              <a:gd name="connsiteY8" fmla="*/ 23862 h 232798"/>
              <a:gd name="connsiteX9" fmla="*/ 179982 w 264416"/>
              <a:gd name="connsiteY9" fmla="*/ 11956 h 232798"/>
              <a:gd name="connsiteX10" fmla="*/ 149026 w 264416"/>
              <a:gd name="connsiteY10" fmla="*/ 50 h 232798"/>
              <a:gd name="connsiteX11" fmla="*/ 110926 w 264416"/>
              <a:gd name="connsiteY11" fmla="*/ 16719 h 232798"/>
              <a:gd name="connsiteX12" fmla="*/ 70445 w 264416"/>
              <a:gd name="connsiteY12" fmla="*/ 47675 h 232798"/>
              <a:gd name="connsiteX13" fmla="*/ 32345 w 264416"/>
              <a:gd name="connsiteY13" fmla="*/ 85775 h 232798"/>
              <a:gd name="connsiteX14" fmla="*/ 1388 w 264416"/>
              <a:gd name="connsiteY14" fmla="*/ 140544 h 232798"/>
              <a:gd name="connsiteX15" fmla="*/ 6151 w 264416"/>
              <a:gd name="connsiteY15" fmla="*/ 176262 h 232798"/>
              <a:gd name="connsiteX16" fmla="*/ 13295 w 264416"/>
              <a:gd name="connsiteY16" fmla="*/ 207219 h 232798"/>
              <a:gd name="connsiteX17" fmla="*/ 37107 w 264416"/>
              <a:gd name="connsiteY17" fmla="*/ 231031 h 232798"/>
              <a:gd name="connsiteX18" fmla="*/ 68063 w 264416"/>
              <a:gd name="connsiteY18" fmla="*/ 228650 h 232798"/>
              <a:gd name="connsiteX19" fmla="*/ 99020 w 264416"/>
              <a:gd name="connsiteY19" fmla="*/ 209600 h 232798"/>
              <a:gd name="connsiteX20" fmla="*/ 122832 w 264416"/>
              <a:gd name="connsiteY20" fmla="*/ 192931 h 232798"/>
              <a:gd name="connsiteX21" fmla="*/ 149026 w 264416"/>
              <a:gd name="connsiteY21" fmla="*/ 171499 h 232798"/>
              <a:gd name="connsiteX0" fmla="*/ 96638 w 264416"/>
              <a:gd name="connsiteY0" fmla="*/ 147775 h 232886"/>
              <a:gd name="connsiteX1" fmla="*/ 151407 w 264416"/>
              <a:gd name="connsiteY1" fmla="*/ 178732 h 232886"/>
              <a:gd name="connsiteX2" fmla="*/ 177601 w 264416"/>
              <a:gd name="connsiteY2" fmla="*/ 190638 h 232886"/>
              <a:gd name="connsiteX3" fmla="*/ 213320 w 264416"/>
              <a:gd name="connsiteY3" fmla="*/ 197782 h 232886"/>
              <a:gd name="connsiteX4" fmla="*/ 251420 w 264416"/>
              <a:gd name="connsiteY4" fmla="*/ 169207 h 232886"/>
              <a:gd name="connsiteX5" fmla="*/ 260945 w 264416"/>
              <a:gd name="connsiteY5" fmla="*/ 126344 h 232886"/>
              <a:gd name="connsiteX6" fmla="*/ 263326 w 264416"/>
              <a:gd name="connsiteY6" fmla="*/ 81100 h 232886"/>
              <a:gd name="connsiteX7" fmla="*/ 244276 w 264416"/>
              <a:gd name="connsiteY7" fmla="*/ 47763 h 232886"/>
              <a:gd name="connsiteX8" fmla="*/ 215701 w 264416"/>
              <a:gd name="connsiteY8" fmla="*/ 23950 h 232886"/>
              <a:gd name="connsiteX9" fmla="*/ 184744 w 264416"/>
              <a:gd name="connsiteY9" fmla="*/ 9663 h 232886"/>
              <a:gd name="connsiteX10" fmla="*/ 149026 w 264416"/>
              <a:gd name="connsiteY10" fmla="*/ 138 h 232886"/>
              <a:gd name="connsiteX11" fmla="*/ 110926 w 264416"/>
              <a:gd name="connsiteY11" fmla="*/ 16807 h 232886"/>
              <a:gd name="connsiteX12" fmla="*/ 70445 w 264416"/>
              <a:gd name="connsiteY12" fmla="*/ 47763 h 232886"/>
              <a:gd name="connsiteX13" fmla="*/ 32345 w 264416"/>
              <a:gd name="connsiteY13" fmla="*/ 85863 h 232886"/>
              <a:gd name="connsiteX14" fmla="*/ 1388 w 264416"/>
              <a:gd name="connsiteY14" fmla="*/ 140632 h 232886"/>
              <a:gd name="connsiteX15" fmla="*/ 6151 w 264416"/>
              <a:gd name="connsiteY15" fmla="*/ 176350 h 232886"/>
              <a:gd name="connsiteX16" fmla="*/ 13295 w 264416"/>
              <a:gd name="connsiteY16" fmla="*/ 207307 h 232886"/>
              <a:gd name="connsiteX17" fmla="*/ 37107 w 264416"/>
              <a:gd name="connsiteY17" fmla="*/ 231119 h 232886"/>
              <a:gd name="connsiteX18" fmla="*/ 68063 w 264416"/>
              <a:gd name="connsiteY18" fmla="*/ 228738 h 232886"/>
              <a:gd name="connsiteX19" fmla="*/ 99020 w 264416"/>
              <a:gd name="connsiteY19" fmla="*/ 209688 h 232886"/>
              <a:gd name="connsiteX20" fmla="*/ 122832 w 264416"/>
              <a:gd name="connsiteY20" fmla="*/ 193019 h 232886"/>
              <a:gd name="connsiteX21" fmla="*/ 149026 w 264416"/>
              <a:gd name="connsiteY21" fmla="*/ 171587 h 232886"/>
              <a:gd name="connsiteX0" fmla="*/ 96638 w 264416"/>
              <a:gd name="connsiteY0" fmla="*/ 145442 h 230553"/>
              <a:gd name="connsiteX1" fmla="*/ 151407 w 264416"/>
              <a:gd name="connsiteY1" fmla="*/ 176399 h 230553"/>
              <a:gd name="connsiteX2" fmla="*/ 177601 w 264416"/>
              <a:gd name="connsiteY2" fmla="*/ 188305 h 230553"/>
              <a:gd name="connsiteX3" fmla="*/ 213320 w 264416"/>
              <a:gd name="connsiteY3" fmla="*/ 195449 h 230553"/>
              <a:gd name="connsiteX4" fmla="*/ 251420 w 264416"/>
              <a:gd name="connsiteY4" fmla="*/ 166874 h 230553"/>
              <a:gd name="connsiteX5" fmla="*/ 260945 w 264416"/>
              <a:gd name="connsiteY5" fmla="*/ 124011 h 230553"/>
              <a:gd name="connsiteX6" fmla="*/ 263326 w 264416"/>
              <a:gd name="connsiteY6" fmla="*/ 78767 h 230553"/>
              <a:gd name="connsiteX7" fmla="*/ 244276 w 264416"/>
              <a:gd name="connsiteY7" fmla="*/ 45430 h 230553"/>
              <a:gd name="connsiteX8" fmla="*/ 215701 w 264416"/>
              <a:gd name="connsiteY8" fmla="*/ 21617 h 230553"/>
              <a:gd name="connsiteX9" fmla="*/ 184744 w 264416"/>
              <a:gd name="connsiteY9" fmla="*/ 7330 h 230553"/>
              <a:gd name="connsiteX10" fmla="*/ 144263 w 264416"/>
              <a:gd name="connsiteY10" fmla="*/ 187 h 230553"/>
              <a:gd name="connsiteX11" fmla="*/ 110926 w 264416"/>
              <a:gd name="connsiteY11" fmla="*/ 14474 h 230553"/>
              <a:gd name="connsiteX12" fmla="*/ 70445 w 264416"/>
              <a:gd name="connsiteY12" fmla="*/ 45430 h 230553"/>
              <a:gd name="connsiteX13" fmla="*/ 32345 w 264416"/>
              <a:gd name="connsiteY13" fmla="*/ 83530 h 230553"/>
              <a:gd name="connsiteX14" fmla="*/ 1388 w 264416"/>
              <a:gd name="connsiteY14" fmla="*/ 138299 h 230553"/>
              <a:gd name="connsiteX15" fmla="*/ 6151 w 264416"/>
              <a:gd name="connsiteY15" fmla="*/ 174017 h 230553"/>
              <a:gd name="connsiteX16" fmla="*/ 13295 w 264416"/>
              <a:gd name="connsiteY16" fmla="*/ 204974 h 230553"/>
              <a:gd name="connsiteX17" fmla="*/ 37107 w 264416"/>
              <a:gd name="connsiteY17" fmla="*/ 228786 h 230553"/>
              <a:gd name="connsiteX18" fmla="*/ 68063 w 264416"/>
              <a:gd name="connsiteY18" fmla="*/ 226405 h 230553"/>
              <a:gd name="connsiteX19" fmla="*/ 99020 w 264416"/>
              <a:gd name="connsiteY19" fmla="*/ 207355 h 230553"/>
              <a:gd name="connsiteX20" fmla="*/ 122832 w 264416"/>
              <a:gd name="connsiteY20" fmla="*/ 190686 h 230553"/>
              <a:gd name="connsiteX21" fmla="*/ 149026 w 264416"/>
              <a:gd name="connsiteY21" fmla="*/ 169254 h 230553"/>
              <a:gd name="connsiteX0" fmla="*/ 98050 w 265828"/>
              <a:gd name="connsiteY0" fmla="*/ 145442 h 230553"/>
              <a:gd name="connsiteX1" fmla="*/ 152819 w 265828"/>
              <a:gd name="connsiteY1" fmla="*/ 176399 h 230553"/>
              <a:gd name="connsiteX2" fmla="*/ 179013 w 265828"/>
              <a:gd name="connsiteY2" fmla="*/ 188305 h 230553"/>
              <a:gd name="connsiteX3" fmla="*/ 214732 w 265828"/>
              <a:gd name="connsiteY3" fmla="*/ 195449 h 230553"/>
              <a:gd name="connsiteX4" fmla="*/ 252832 w 265828"/>
              <a:gd name="connsiteY4" fmla="*/ 166874 h 230553"/>
              <a:gd name="connsiteX5" fmla="*/ 262357 w 265828"/>
              <a:gd name="connsiteY5" fmla="*/ 124011 h 230553"/>
              <a:gd name="connsiteX6" fmla="*/ 264738 w 265828"/>
              <a:gd name="connsiteY6" fmla="*/ 78767 h 230553"/>
              <a:gd name="connsiteX7" fmla="*/ 245688 w 265828"/>
              <a:gd name="connsiteY7" fmla="*/ 45430 h 230553"/>
              <a:gd name="connsiteX8" fmla="*/ 217113 w 265828"/>
              <a:gd name="connsiteY8" fmla="*/ 21617 h 230553"/>
              <a:gd name="connsiteX9" fmla="*/ 186156 w 265828"/>
              <a:gd name="connsiteY9" fmla="*/ 7330 h 230553"/>
              <a:gd name="connsiteX10" fmla="*/ 145675 w 265828"/>
              <a:gd name="connsiteY10" fmla="*/ 187 h 230553"/>
              <a:gd name="connsiteX11" fmla="*/ 112338 w 265828"/>
              <a:gd name="connsiteY11" fmla="*/ 14474 h 230553"/>
              <a:gd name="connsiteX12" fmla="*/ 71857 w 265828"/>
              <a:gd name="connsiteY12" fmla="*/ 45430 h 230553"/>
              <a:gd name="connsiteX13" fmla="*/ 33757 w 265828"/>
              <a:gd name="connsiteY13" fmla="*/ 83530 h 230553"/>
              <a:gd name="connsiteX14" fmla="*/ 2800 w 265828"/>
              <a:gd name="connsiteY14" fmla="*/ 138299 h 230553"/>
              <a:gd name="connsiteX15" fmla="*/ 2800 w 265828"/>
              <a:gd name="connsiteY15" fmla="*/ 174017 h 230553"/>
              <a:gd name="connsiteX16" fmla="*/ 14707 w 265828"/>
              <a:gd name="connsiteY16" fmla="*/ 204974 h 230553"/>
              <a:gd name="connsiteX17" fmla="*/ 38519 w 265828"/>
              <a:gd name="connsiteY17" fmla="*/ 228786 h 230553"/>
              <a:gd name="connsiteX18" fmla="*/ 69475 w 265828"/>
              <a:gd name="connsiteY18" fmla="*/ 226405 h 230553"/>
              <a:gd name="connsiteX19" fmla="*/ 100432 w 265828"/>
              <a:gd name="connsiteY19" fmla="*/ 207355 h 230553"/>
              <a:gd name="connsiteX20" fmla="*/ 124244 w 265828"/>
              <a:gd name="connsiteY20" fmla="*/ 190686 h 230553"/>
              <a:gd name="connsiteX21" fmla="*/ 150438 w 265828"/>
              <a:gd name="connsiteY21" fmla="*/ 169254 h 230553"/>
              <a:gd name="connsiteX0" fmla="*/ 98050 w 272345"/>
              <a:gd name="connsiteY0" fmla="*/ 145442 h 230553"/>
              <a:gd name="connsiteX1" fmla="*/ 152819 w 272345"/>
              <a:gd name="connsiteY1" fmla="*/ 176399 h 230553"/>
              <a:gd name="connsiteX2" fmla="*/ 179013 w 272345"/>
              <a:gd name="connsiteY2" fmla="*/ 188305 h 230553"/>
              <a:gd name="connsiteX3" fmla="*/ 214732 w 272345"/>
              <a:gd name="connsiteY3" fmla="*/ 195449 h 230553"/>
              <a:gd name="connsiteX4" fmla="*/ 252832 w 272345"/>
              <a:gd name="connsiteY4" fmla="*/ 166874 h 230553"/>
              <a:gd name="connsiteX5" fmla="*/ 271882 w 272345"/>
              <a:gd name="connsiteY5" fmla="*/ 124011 h 230553"/>
              <a:gd name="connsiteX6" fmla="*/ 264738 w 272345"/>
              <a:gd name="connsiteY6" fmla="*/ 78767 h 230553"/>
              <a:gd name="connsiteX7" fmla="*/ 245688 w 272345"/>
              <a:gd name="connsiteY7" fmla="*/ 45430 h 230553"/>
              <a:gd name="connsiteX8" fmla="*/ 217113 w 272345"/>
              <a:gd name="connsiteY8" fmla="*/ 21617 h 230553"/>
              <a:gd name="connsiteX9" fmla="*/ 186156 w 272345"/>
              <a:gd name="connsiteY9" fmla="*/ 7330 h 230553"/>
              <a:gd name="connsiteX10" fmla="*/ 145675 w 272345"/>
              <a:gd name="connsiteY10" fmla="*/ 187 h 230553"/>
              <a:gd name="connsiteX11" fmla="*/ 112338 w 272345"/>
              <a:gd name="connsiteY11" fmla="*/ 14474 h 230553"/>
              <a:gd name="connsiteX12" fmla="*/ 71857 w 272345"/>
              <a:gd name="connsiteY12" fmla="*/ 45430 h 230553"/>
              <a:gd name="connsiteX13" fmla="*/ 33757 w 272345"/>
              <a:gd name="connsiteY13" fmla="*/ 83530 h 230553"/>
              <a:gd name="connsiteX14" fmla="*/ 2800 w 272345"/>
              <a:gd name="connsiteY14" fmla="*/ 138299 h 230553"/>
              <a:gd name="connsiteX15" fmla="*/ 2800 w 272345"/>
              <a:gd name="connsiteY15" fmla="*/ 174017 h 230553"/>
              <a:gd name="connsiteX16" fmla="*/ 14707 w 272345"/>
              <a:gd name="connsiteY16" fmla="*/ 204974 h 230553"/>
              <a:gd name="connsiteX17" fmla="*/ 38519 w 272345"/>
              <a:gd name="connsiteY17" fmla="*/ 228786 h 230553"/>
              <a:gd name="connsiteX18" fmla="*/ 69475 w 272345"/>
              <a:gd name="connsiteY18" fmla="*/ 226405 h 230553"/>
              <a:gd name="connsiteX19" fmla="*/ 100432 w 272345"/>
              <a:gd name="connsiteY19" fmla="*/ 207355 h 230553"/>
              <a:gd name="connsiteX20" fmla="*/ 124244 w 272345"/>
              <a:gd name="connsiteY20" fmla="*/ 190686 h 230553"/>
              <a:gd name="connsiteX21" fmla="*/ 150438 w 272345"/>
              <a:gd name="connsiteY21" fmla="*/ 169254 h 230553"/>
              <a:gd name="connsiteX0" fmla="*/ 98050 w 272345"/>
              <a:gd name="connsiteY0" fmla="*/ 145442 h 230553"/>
              <a:gd name="connsiteX1" fmla="*/ 152819 w 272345"/>
              <a:gd name="connsiteY1" fmla="*/ 176399 h 230553"/>
              <a:gd name="connsiteX2" fmla="*/ 179013 w 272345"/>
              <a:gd name="connsiteY2" fmla="*/ 188305 h 230553"/>
              <a:gd name="connsiteX3" fmla="*/ 214732 w 272345"/>
              <a:gd name="connsiteY3" fmla="*/ 190687 h 230553"/>
              <a:gd name="connsiteX4" fmla="*/ 252832 w 272345"/>
              <a:gd name="connsiteY4" fmla="*/ 166874 h 230553"/>
              <a:gd name="connsiteX5" fmla="*/ 271882 w 272345"/>
              <a:gd name="connsiteY5" fmla="*/ 124011 h 230553"/>
              <a:gd name="connsiteX6" fmla="*/ 264738 w 272345"/>
              <a:gd name="connsiteY6" fmla="*/ 78767 h 230553"/>
              <a:gd name="connsiteX7" fmla="*/ 245688 w 272345"/>
              <a:gd name="connsiteY7" fmla="*/ 45430 h 230553"/>
              <a:gd name="connsiteX8" fmla="*/ 217113 w 272345"/>
              <a:gd name="connsiteY8" fmla="*/ 21617 h 230553"/>
              <a:gd name="connsiteX9" fmla="*/ 186156 w 272345"/>
              <a:gd name="connsiteY9" fmla="*/ 7330 h 230553"/>
              <a:gd name="connsiteX10" fmla="*/ 145675 w 272345"/>
              <a:gd name="connsiteY10" fmla="*/ 187 h 230553"/>
              <a:gd name="connsiteX11" fmla="*/ 112338 w 272345"/>
              <a:gd name="connsiteY11" fmla="*/ 14474 h 230553"/>
              <a:gd name="connsiteX12" fmla="*/ 71857 w 272345"/>
              <a:gd name="connsiteY12" fmla="*/ 45430 h 230553"/>
              <a:gd name="connsiteX13" fmla="*/ 33757 w 272345"/>
              <a:gd name="connsiteY13" fmla="*/ 83530 h 230553"/>
              <a:gd name="connsiteX14" fmla="*/ 2800 w 272345"/>
              <a:gd name="connsiteY14" fmla="*/ 138299 h 230553"/>
              <a:gd name="connsiteX15" fmla="*/ 2800 w 272345"/>
              <a:gd name="connsiteY15" fmla="*/ 174017 h 230553"/>
              <a:gd name="connsiteX16" fmla="*/ 14707 w 272345"/>
              <a:gd name="connsiteY16" fmla="*/ 204974 h 230553"/>
              <a:gd name="connsiteX17" fmla="*/ 38519 w 272345"/>
              <a:gd name="connsiteY17" fmla="*/ 228786 h 230553"/>
              <a:gd name="connsiteX18" fmla="*/ 69475 w 272345"/>
              <a:gd name="connsiteY18" fmla="*/ 226405 h 230553"/>
              <a:gd name="connsiteX19" fmla="*/ 100432 w 272345"/>
              <a:gd name="connsiteY19" fmla="*/ 207355 h 230553"/>
              <a:gd name="connsiteX20" fmla="*/ 124244 w 272345"/>
              <a:gd name="connsiteY20" fmla="*/ 190686 h 230553"/>
              <a:gd name="connsiteX21" fmla="*/ 150438 w 272345"/>
              <a:gd name="connsiteY21" fmla="*/ 169254 h 230553"/>
              <a:gd name="connsiteX0" fmla="*/ 98050 w 272345"/>
              <a:gd name="connsiteY0" fmla="*/ 145442 h 230553"/>
              <a:gd name="connsiteX1" fmla="*/ 152819 w 272345"/>
              <a:gd name="connsiteY1" fmla="*/ 176399 h 230553"/>
              <a:gd name="connsiteX2" fmla="*/ 179013 w 272345"/>
              <a:gd name="connsiteY2" fmla="*/ 188305 h 230553"/>
              <a:gd name="connsiteX3" fmla="*/ 214732 w 272345"/>
              <a:gd name="connsiteY3" fmla="*/ 190687 h 230553"/>
              <a:gd name="connsiteX4" fmla="*/ 252832 w 272345"/>
              <a:gd name="connsiteY4" fmla="*/ 166874 h 230553"/>
              <a:gd name="connsiteX5" fmla="*/ 271882 w 272345"/>
              <a:gd name="connsiteY5" fmla="*/ 124011 h 230553"/>
              <a:gd name="connsiteX6" fmla="*/ 264738 w 272345"/>
              <a:gd name="connsiteY6" fmla="*/ 78767 h 230553"/>
              <a:gd name="connsiteX7" fmla="*/ 245688 w 272345"/>
              <a:gd name="connsiteY7" fmla="*/ 45430 h 230553"/>
              <a:gd name="connsiteX8" fmla="*/ 217113 w 272345"/>
              <a:gd name="connsiteY8" fmla="*/ 21617 h 230553"/>
              <a:gd name="connsiteX9" fmla="*/ 186156 w 272345"/>
              <a:gd name="connsiteY9" fmla="*/ 7330 h 230553"/>
              <a:gd name="connsiteX10" fmla="*/ 145675 w 272345"/>
              <a:gd name="connsiteY10" fmla="*/ 187 h 230553"/>
              <a:gd name="connsiteX11" fmla="*/ 107576 w 272345"/>
              <a:gd name="connsiteY11" fmla="*/ 14474 h 230553"/>
              <a:gd name="connsiteX12" fmla="*/ 71857 w 272345"/>
              <a:gd name="connsiteY12" fmla="*/ 45430 h 230553"/>
              <a:gd name="connsiteX13" fmla="*/ 33757 w 272345"/>
              <a:gd name="connsiteY13" fmla="*/ 83530 h 230553"/>
              <a:gd name="connsiteX14" fmla="*/ 2800 w 272345"/>
              <a:gd name="connsiteY14" fmla="*/ 138299 h 230553"/>
              <a:gd name="connsiteX15" fmla="*/ 2800 w 272345"/>
              <a:gd name="connsiteY15" fmla="*/ 174017 h 230553"/>
              <a:gd name="connsiteX16" fmla="*/ 14707 w 272345"/>
              <a:gd name="connsiteY16" fmla="*/ 204974 h 230553"/>
              <a:gd name="connsiteX17" fmla="*/ 38519 w 272345"/>
              <a:gd name="connsiteY17" fmla="*/ 228786 h 230553"/>
              <a:gd name="connsiteX18" fmla="*/ 69475 w 272345"/>
              <a:gd name="connsiteY18" fmla="*/ 226405 h 230553"/>
              <a:gd name="connsiteX19" fmla="*/ 100432 w 272345"/>
              <a:gd name="connsiteY19" fmla="*/ 207355 h 230553"/>
              <a:gd name="connsiteX20" fmla="*/ 124244 w 272345"/>
              <a:gd name="connsiteY20" fmla="*/ 190686 h 230553"/>
              <a:gd name="connsiteX21" fmla="*/ 150438 w 272345"/>
              <a:gd name="connsiteY21" fmla="*/ 169254 h 230553"/>
              <a:gd name="connsiteX0" fmla="*/ 98050 w 272345"/>
              <a:gd name="connsiteY0" fmla="*/ 145442 h 230553"/>
              <a:gd name="connsiteX1" fmla="*/ 152819 w 272345"/>
              <a:gd name="connsiteY1" fmla="*/ 176399 h 230553"/>
              <a:gd name="connsiteX2" fmla="*/ 179013 w 272345"/>
              <a:gd name="connsiteY2" fmla="*/ 188305 h 230553"/>
              <a:gd name="connsiteX3" fmla="*/ 214732 w 272345"/>
              <a:gd name="connsiteY3" fmla="*/ 190687 h 230553"/>
              <a:gd name="connsiteX4" fmla="*/ 252832 w 272345"/>
              <a:gd name="connsiteY4" fmla="*/ 166874 h 230553"/>
              <a:gd name="connsiteX5" fmla="*/ 271882 w 272345"/>
              <a:gd name="connsiteY5" fmla="*/ 124011 h 230553"/>
              <a:gd name="connsiteX6" fmla="*/ 264738 w 272345"/>
              <a:gd name="connsiteY6" fmla="*/ 78767 h 230553"/>
              <a:gd name="connsiteX7" fmla="*/ 245688 w 272345"/>
              <a:gd name="connsiteY7" fmla="*/ 45430 h 230553"/>
              <a:gd name="connsiteX8" fmla="*/ 217113 w 272345"/>
              <a:gd name="connsiteY8" fmla="*/ 21617 h 230553"/>
              <a:gd name="connsiteX9" fmla="*/ 186156 w 272345"/>
              <a:gd name="connsiteY9" fmla="*/ 7330 h 230553"/>
              <a:gd name="connsiteX10" fmla="*/ 145675 w 272345"/>
              <a:gd name="connsiteY10" fmla="*/ 187 h 230553"/>
              <a:gd name="connsiteX11" fmla="*/ 107576 w 272345"/>
              <a:gd name="connsiteY11" fmla="*/ 14474 h 230553"/>
              <a:gd name="connsiteX12" fmla="*/ 67094 w 272345"/>
              <a:gd name="connsiteY12" fmla="*/ 45430 h 230553"/>
              <a:gd name="connsiteX13" fmla="*/ 33757 w 272345"/>
              <a:gd name="connsiteY13" fmla="*/ 83530 h 230553"/>
              <a:gd name="connsiteX14" fmla="*/ 2800 w 272345"/>
              <a:gd name="connsiteY14" fmla="*/ 138299 h 230553"/>
              <a:gd name="connsiteX15" fmla="*/ 2800 w 272345"/>
              <a:gd name="connsiteY15" fmla="*/ 174017 h 230553"/>
              <a:gd name="connsiteX16" fmla="*/ 14707 w 272345"/>
              <a:gd name="connsiteY16" fmla="*/ 204974 h 230553"/>
              <a:gd name="connsiteX17" fmla="*/ 38519 w 272345"/>
              <a:gd name="connsiteY17" fmla="*/ 228786 h 230553"/>
              <a:gd name="connsiteX18" fmla="*/ 69475 w 272345"/>
              <a:gd name="connsiteY18" fmla="*/ 226405 h 230553"/>
              <a:gd name="connsiteX19" fmla="*/ 100432 w 272345"/>
              <a:gd name="connsiteY19" fmla="*/ 207355 h 230553"/>
              <a:gd name="connsiteX20" fmla="*/ 124244 w 272345"/>
              <a:gd name="connsiteY20" fmla="*/ 190686 h 230553"/>
              <a:gd name="connsiteX21" fmla="*/ 150438 w 272345"/>
              <a:gd name="connsiteY21" fmla="*/ 169254 h 230553"/>
              <a:gd name="connsiteX0" fmla="*/ 97710 w 272005"/>
              <a:gd name="connsiteY0" fmla="*/ 145442 h 230553"/>
              <a:gd name="connsiteX1" fmla="*/ 152479 w 272005"/>
              <a:gd name="connsiteY1" fmla="*/ 176399 h 230553"/>
              <a:gd name="connsiteX2" fmla="*/ 178673 w 272005"/>
              <a:gd name="connsiteY2" fmla="*/ 188305 h 230553"/>
              <a:gd name="connsiteX3" fmla="*/ 214392 w 272005"/>
              <a:gd name="connsiteY3" fmla="*/ 190687 h 230553"/>
              <a:gd name="connsiteX4" fmla="*/ 252492 w 272005"/>
              <a:gd name="connsiteY4" fmla="*/ 166874 h 230553"/>
              <a:gd name="connsiteX5" fmla="*/ 271542 w 272005"/>
              <a:gd name="connsiteY5" fmla="*/ 124011 h 230553"/>
              <a:gd name="connsiteX6" fmla="*/ 264398 w 272005"/>
              <a:gd name="connsiteY6" fmla="*/ 78767 h 230553"/>
              <a:gd name="connsiteX7" fmla="*/ 245348 w 272005"/>
              <a:gd name="connsiteY7" fmla="*/ 45430 h 230553"/>
              <a:gd name="connsiteX8" fmla="*/ 216773 w 272005"/>
              <a:gd name="connsiteY8" fmla="*/ 21617 h 230553"/>
              <a:gd name="connsiteX9" fmla="*/ 185816 w 272005"/>
              <a:gd name="connsiteY9" fmla="*/ 7330 h 230553"/>
              <a:gd name="connsiteX10" fmla="*/ 145335 w 272005"/>
              <a:gd name="connsiteY10" fmla="*/ 187 h 230553"/>
              <a:gd name="connsiteX11" fmla="*/ 107236 w 272005"/>
              <a:gd name="connsiteY11" fmla="*/ 14474 h 230553"/>
              <a:gd name="connsiteX12" fmla="*/ 66754 w 272005"/>
              <a:gd name="connsiteY12" fmla="*/ 45430 h 230553"/>
              <a:gd name="connsiteX13" fmla="*/ 28655 w 272005"/>
              <a:gd name="connsiteY13" fmla="*/ 83530 h 230553"/>
              <a:gd name="connsiteX14" fmla="*/ 2460 w 272005"/>
              <a:gd name="connsiteY14" fmla="*/ 138299 h 230553"/>
              <a:gd name="connsiteX15" fmla="*/ 2460 w 272005"/>
              <a:gd name="connsiteY15" fmla="*/ 174017 h 230553"/>
              <a:gd name="connsiteX16" fmla="*/ 14367 w 272005"/>
              <a:gd name="connsiteY16" fmla="*/ 204974 h 230553"/>
              <a:gd name="connsiteX17" fmla="*/ 38179 w 272005"/>
              <a:gd name="connsiteY17" fmla="*/ 228786 h 230553"/>
              <a:gd name="connsiteX18" fmla="*/ 69135 w 272005"/>
              <a:gd name="connsiteY18" fmla="*/ 226405 h 230553"/>
              <a:gd name="connsiteX19" fmla="*/ 100092 w 272005"/>
              <a:gd name="connsiteY19" fmla="*/ 207355 h 230553"/>
              <a:gd name="connsiteX20" fmla="*/ 123904 w 272005"/>
              <a:gd name="connsiteY20" fmla="*/ 190686 h 230553"/>
              <a:gd name="connsiteX21" fmla="*/ 150098 w 272005"/>
              <a:gd name="connsiteY21" fmla="*/ 169254 h 230553"/>
              <a:gd name="connsiteX0" fmla="*/ 97710 w 272005"/>
              <a:gd name="connsiteY0" fmla="*/ 143156 h 228267"/>
              <a:gd name="connsiteX1" fmla="*/ 152479 w 272005"/>
              <a:gd name="connsiteY1" fmla="*/ 174113 h 228267"/>
              <a:gd name="connsiteX2" fmla="*/ 178673 w 272005"/>
              <a:gd name="connsiteY2" fmla="*/ 186019 h 228267"/>
              <a:gd name="connsiteX3" fmla="*/ 214392 w 272005"/>
              <a:gd name="connsiteY3" fmla="*/ 188401 h 228267"/>
              <a:gd name="connsiteX4" fmla="*/ 252492 w 272005"/>
              <a:gd name="connsiteY4" fmla="*/ 164588 h 228267"/>
              <a:gd name="connsiteX5" fmla="*/ 271542 w 272005"/>
              <a:gd name="connsiteY5" fmla="*/ 121725 h 228267"/>
              <a:gd name="connsiteX6" fmla="*/ 264398 w 272005"/>
              <a:gd name="connsiteY6" fmla="*/ 76481 h 228267"/>
              <a:gd name="connsiteX7" fmla="*/ 245348 w 272005"/>
              <a:gd name="connsiteY7" fmla="*/ 43144 h 228267"/>
              <a:gd name="connsiteX8" fmla="*/ 216773 w 272005"/>
              <a:gd name="connsiteY8" fmla="*/ 19331 h 228267"/>
              <a:gd name="connsiteX9" fmla="*/ 185816 w 272005"/>
              <a:gd name="connsiteY9" fmla="*/ 5044 h 228267"/>
              <a:gd name="connsiteX10" fmla="*/ 147716 w 272005"/>
              <a:gd name="connsiteY10" fmla="*/ 282 h 228267"/>
              <a:gd name="connsiteX11" fmla="*/ 107236 w 272005"/>
              <a:gd name="connsiteY11" fmla="*/ 12188 h 228267"/>
              <a:gd name="connsiteX12" fmla="*/ 66754 w 272005"/>
              <a:gd name="connsiteY12" fmla="*/ 43144 h 228267"/>
              <a:gd name="connsiteX13" fmla="*/ 28655 w 272005"/>
              <a:gd name="connsiteY13" fmla="*/ 81244 h 228267"/>
              <a:gd name="connsiteX14" fmla="*/ 2460 w 272005"/>
              <a:gd name="connsiteY14" fmla="*/ 136013 h 228267"/>
              <a:gd name="connsiteX15" fmla="*/ 2460 w 272005"/>
              <a:gd name="connsiteY15" fmla="*/ 171731 h 228267"/>
              <a:gd name="connsiteX16" fmla="*/ 14367 w 272005"/>
              <a:gd name="connsiteY16" fmla="*/ 202688 h 228267"/>
              <a:gd name="connsiteX17" fmla="*/ 38179 w 272005"/>
              <a:gd name="connsiteY17" fmla="*/ 226500 h 228267"/>
              <a:gd name="connsiteX18" fmla="*/ 69135 w 272005"/>
              <a:gd name="connsiteY18" fmla="*/ 224119 h 228267"/>
              <a:gd name="connsiteX19" fmla="*/ 100092 w 272005"/>
              <a:gd name="connsiteY19" fmla="*/ 205069 h 228267"/>
              <a:gd name="connsiteX20" fmla="*/ 123904 w 272005"/>
              <a:gd name="connsiteY20" fmla="*/ 188400 h 228267"/>
              <a:gd name="connsiteX21" fmla="*/ 150098 w 272005"/>
              <a:gd name="connsiteY21" fmla="*/ 166968 h 228267"/>
              <a:gd name="connsiteX0" fmla="*/ 97710 w 272005"/>
              <a:gd name="connsiteY0" fmla="*/ 143156 h 228267"/>
              <a:gd name="connsiteX1" fmla="*/ 152479 w 272005"/>
              <a:gd name="connsiteY1" fmla="*/ 174113 h 228267"/>
              <a:gd name="connsiteX2" fmla="*/ 178673 w 272005"/>
              <a:gd name="connsiteY2" fmla="*/ 186019 h 228267"/>
              <a:gd name="connsiteX3" fmla="*/ 214392 w 272005"/>
              <a:gd name="connsiteY3" fmla="*/ 188401 h 228267"/>
              <a:gd name="connsiteX4" fmla="*/ 252492 w 272005"/>
              <a:gd name="connsiteY4" fmla="*/ 164588 h 228267"/>
              <a:gd name="connsiteX5" fmla="*/ 271542 w 272005"/>
              <a:gd name="connsiteY5" fmla="*/ 121725 h 228267"/>
              <a:gd name="connsiteX6" fmla="*/ 264398 w 272005"/>
              <a:gd name="connsiteY6" fmla="*/ 76481 h 228267"/>
              <a:gd name="connsiteX7" fmla="*/ 245348 w 272005"/>
              <a:gd name="connsiteY7" fmla="*/ 43144 h 228267"/>
              <a:gd name="connsiteX8" fmla="*/ 216773 w 272005"/>
              <a:gd name="connsiteY8" fmla="*/ 19331 h 228267"/>
              <a:gd name="connsiteX9" fmla="*/ 185816 w 272005"/>
              <a:gd name="connsiteY9" fmla="*/ 5044 h 228267"/>
              <a:gd name="connsiteX10" fmla="*/ 147716 w 272005"/>
              <a:gd name="connsiteY10" fmla="*/ 282 h 228267"/>
              <a:gd name="connsiteX11" fmla="*/ 107236 w 272005"/>
              <a:gd name="connsiteY11" fmla="*/ 12188 h 228267"/>
              <a:gd name="connsiteX12" fmla="*/ 66754 w 272005"/>
              <a:gd name="connsiteY12" fmla="*/ 43144 h 228267"/>
              <a:gd name="connsiteX13" fmla="*/ 28655 w 272005"/>
              <a:gd name="connsiteY13" fmla="*/ 83625 h 228267"/>
              <a:gd name="connsiteX14" fmla="*/ 2460 w 272005"/>
              <a:gd name="connsiteY14" fmla="*/ 136013 h 228267"/>
              <a:gd name="connsiteX15" fmla="*/ 2460 w 272005"/>
              <a:gd name="connsiteY15" fmla="*/ 171731 h 228267"/>
              <a:gd name="connsiteX16" fmla="*/ 14367 w 272005"/>
              <a:gd name="connsiteY16" fmla="*/ 202688 h 228267"/>
              <a:gd name="connsiteX17" fmla="*/ 38179 w 272005"/>
              <a:gd name="connsiteY17" fmla="*/ 226500 h 228267"/>
              <a:gd name="connsiteX18" fmla="*/ 69135 w 272005"/>
              <a:gd name="connsiteY18" fmla="*/ 224119 h 228267"/>
              <a:gd name="connsiteX19" fmla="*/ 100092 w 272005"/>
              <a:gd name="connsiteY19" fmla="*/ 205069 h 228267"/>
              <a:gd name="connsiteX20" fmla="*/ 123904 w 272005"/>
              <a:gd name="connsiteY20" fmla="*/ 188400 h 228267"/>
              <a:gd name="connsiteX21" fmla="*/ 150098 w 272005"/>
              <a:gd name="connsiteY21" fmla="*/ 166968 h 228267"/>
              <a:gd name="connsiteX0" fmla="*/ 97710 w 272005"/>
              <a:gd name="connsiteY0" fmla="*/ 143156 h 228267"/>
              <a:gd name="connsiteX1" fmla="*/ 152479 w 272005"/>
              <a:gd name="connsiteY1" fmla="*/ 174113 h 228267"/>
              <a:gd name="connsiteX2" fmla="*/ 178673 w 272005"/>
              <a:gd name="connsiteY2" fmla="*/ 186019 h 228267"/>
              <a:gd name="connsiteX3" fmla="*/ 214392 w 272005"/>
              <a:gd name="connsiteY3" fmla="*/ 188401 h 228267"/>
              <a:gd name="connsiteX4" fmla="*/ 252492 w 272005"/>
              <a:gd name="connsiteY4" fmla="*/ 164588 h 228267"/>
              <a:gd name="connsiteX5" fmla="*/ 271542 w 272005"/>
              <a:gd name="connsiteY5" fmla="*/ 121725 h 228267"/>
              <a:gd name="connsiteX6" fmla="*/ 264398 w 272005"/>
              <a:gd name="connsiteY6" fmla="*/ 76481 h 228267"/>
              <a:gd name="connsiteX7" fmla="*/ 245348 w 272005"/>
              <a:gd name="connsiteY7" fmla="*/ 43144 h 228267"/>
              <a:gd name="connsiteX8" fmla="*/ 216773 w 272005"/>
              <a:gd name="connsiteY8" fmla="*/ 19331 h 228267"/>
              <a:gd name="connsiteX9" fmla="*/ 185816 w 272005"/>
              <a:gd name="connsiteY9" fmla="*/ 5044 h 228267"/>
              <a:gd name="connsiteX10" fmla="*/ 147716 w 272005"/>
              <a:gd name="connsiteY10" fmla="*/ 282 h 228267"/>
              <a:gd name="connsiteX11" fmla="*/ 107236 w 272005"/>
              <a:gd name="connsiteY11" fmla="*/ 12188 h 228267"/>
              <a:gd name="connsiteX12" fmla="*/ 66754 w 272005"/>
              <a:gd name="connsiteY12" fmla="*/ 38381 h 228267"/>
              <a:gd name="connsiteX13" fmla="*/ 28655 w 272005"/>
              <a:gd name="connsiteY13" fmla="*/ 83625 h 228267"/>
              <a:gd name="connsiteX14" fmla="*/ 2460 w 272005"/>
              <a:gd name="connsiteY14" fmla="*/ 136013 h 228267"/>
              <a:gd name="connsiteX15" fmla="*/ 2460 w 272005"/>
              <a:gd name="connsiteY15" fmla="*/ 171731 h 228267"/>
              <a:gd name="connsiteX16" fmla="*/ 14367 w 272005"/>
              <a:gd name="connsiteY16" fmla="*/ 202688 h 228267"/>
              <a:gd name="connsiteX17" fmla="*/ 38179 w 272005"/>
              <a:gd name="connsiteY17" fmla="*/ 226500 h 228267"/>
              <a:gd name="connsiteX18" fmla="*/ 69135 w 272005"/>
              <a:gd name="connsiteY18" fmla="*/ 224119 h 228267"/>
              <a:gd name="connsiteX19" fmla="*/ 100092 w 272005"/>
              <a:gd name="connsiteY19" fmla="*/ 205069 h 228267"/>
              <a:gd name="connsiteX20" fmla="*/ 123904 w 272005"/>
              <a:gd name="connsiteY20" fmla="*/ 188400 h 228267"/>
              <a:gd name="connsiteX21" fmla="*/ 150098 w 272005"/>
              <a:gd name="connsiteY21" fmla="*/ 166968 h 228267"/>
              <a:gd name="connsiteX0" fmla="*/ 97210 w 271505"/>
              <a:gd name="connsiteY0" fmla="*/ 143156 h 228267"/>
              <a:gd name="connsiteX1" fmla="*/ 151979 w 271505"/>
              <a:gd name="connsiteY1" fmla="*/ 174113 h 228267"/>
              <a:gd name="connsiteX2" fmla="*/ 178173 w 271505"/>
              <a:gd name="connsiteY2" fmla="*/ 186019 h 228267"/>
              <a:gd name="connsiteX3" fmla="*/ 213892 w 271505"/>
              <a:gd name="connsiteY3" fmla="*/ 188401 h 228267"/>
              <a:gd name="connsiteX4" fmla="*/ 251992 w 271505"/>
              <a:gd name="connsiteY4" fmla="*/ 164588 h 228267"/>
              <a:gd name="connsiteX5" fmla="*/ 271042 w 271505"/>
              <a:gd name="connsiteY5" fmla="*/ 121725 h 228267"/>
              <a:gd name="connsiteX6" fmla="*/ 263898 w 271505"/>
              <a:gd name="connsiteY6" fmla="*/ 76481 h 228267"/>
              <a:gd name="connsiteX7" fmla="*/ 244848 w 271505"/>
              <a:gd name="connsiteY7" fmla="*/ 43144 h 228267"/>
              <a:gd name="connsiteX8" fmla="*/ 216273 w 271505"/>
              <a:gd name="connsiteY8" fmla="*/ 19331 h 228267"/>
              <a:gd name="connsiteX9" fmla="*/ 185316 w 271505"/>
              <a:gd name="connsiteY9" fmla="*/ 5044 h 228267"/>
              <a:gd name="connsiteX10" fmla="*/ 147216 w 271505"/>
              <a:gd name="connsiteY10" fmla="*/ 282 h 228267"/>
              <a:gd name="connsiteX11" fmla="*/ 106736 w 271505"/>
              <a:gd name="connsiteY11" fmla="*/ 12188 h 228267"/>
              <a:gd name="connsiteX12" fmla="*/ 66254 w 271505"/>
              <a:gd name="connsiteY12" fmla="*/ 38381 h 228267"/>
              <a:gd name="connsiteX13" fmla="*/ 21011 w 271505"/>
              <a:gd name="connsiteY13" fmla="*/ 81244 h 228267"/>
              <a:gd name="connsiteX14" fmla="*/ 1960 w 271505"/>
              <a:gd name="connsiteY14" fmla="*/ 136013 h 228267"/>
              <a:gd name="connsiteX15" fmla="*/ 1960 w 271505"/>
              <a:gd name="connsiteY15" fmla="*/ 171731 h 228267"/>
              <a:gd name="connsiteX16" fmla="*/ 13867 w 271505"/>
              <a:gd name="connsiteY16" fmla="*/ 202688 h 228267"/>
              <a:gd name="connsiteX17" fmla="*/ 37679 w 271505"/>
              <a:gd name="connsiteY17" fmla="*/ 226500 h 228267"/>
              <a:gd name="connsiteX18" fmla="*/ 68635 w 271505"/>
              <a:gd name="connsiteY18" fmla="*/ 224119 h 228267"/>
              <a:gd name="connsiteX19" fmla="*/ 99592 w 271505"/>
              <a:gd name="connsiteY19" fmla="*/ 205069 h 228267"/>
              <a:gd name="connsiteX20" fmla="*/ 123404 w 271505"/>
              <a:gd name="connsiteY20" fmla="*/ 188400 h 228267"/>
              <a:gd name="connsiteX21" fmla="*/ 149598 w 271505"/>
              <a:gd name="connsiteY21" fmla="*/ 166968 h 228267"/>
              <a:gd name="connsiteX0" fmla="*/ 97210 w 271505"/>
              <a:gd name="connsiteY0" fmla="*/ 143156 h 228267"/>
              <a:gd name="connsiteX1" fmla="*/ 151979 w 271505"/>
              <a:gd name="connsiteY1" fmla="*/ 174113 h 228267"/>
              <a:gd name="connsiteX2" fmla="*/ 178173 w 271505"/>
              <a:gd name="connsiteY2" fmla="*/ 186019 h 228267"/>
              <a:gd name="connsiteX3" fmla="*/ 213892 w 271505"/>
              <a:gd name="connsiteY3" fmla="*/ 197926 h 228267"/>
              <a:gd name="connsiteX4" fmla="*/ 251992 w 271505"/>
              <a:gd name="connsiteY4" fmla="*/ 164588 h 228267"/>
              <a:gd name="connsiteX5" fmla="*/ 271042 w 271505"/>
              <a:gd name="connsiteY5" fmla="*/ 121725 h 228267"/>
              <a:gd name="connsiteX6" fmla="*/ 263898 w 271505"/>
              <a:gd name="connsiteY6" fmla="*/ 76481 h 228267"/>
              <a:gd name="connsiteX7" fmla="*/ 244848 w 271505"/>
              <a:gd name="connsiteY7" fmla="*/ 43144 h 228267"/>
              <a:gd name="connsiteX8" fmla="*/ 216273 w 271505"/>
              <a:gd name="connsiteY8" fmla="*/ 19331 h 228267"/>
              <a:gd name="connsiteX9" fmla="*/ 185316 w 271505"/>
              <a:gd name="connsiteY9" fmla="*/ 5044 h 228267"/>
              <a:gd name="connsiteX10" fmla="*/ 147216 w 271505"/>
              <a:gd name="connsiteY10" fmla="*/ 282 h 228267"/>
              <a:gd name="connsiteX11" fmla="*/ 106736 w 271505"/>
              <a:gd name="connsiteY11" fmla="*/ 12188 h 228267"/>
              <a:gd name="connsiteX12" fmla="*/ 66254 w 271505"/>
              <a:gd name="connsiteY12" fmla="*/ 38381 h 228267"/>
              <a:gd name="connsiteX13" fmla="*/ 21011 w 271505"/>
              <a:gd name="connsiteY13" fmla="*/ 81244 h 228267"/>
              <a:gd name="connsiteX14" fmla="*/ 1960 w 271505"/>
              <a:gd name="connsiteY14" fmla="*/ 136013 h 228267"/>
              <a:gd name="connsiteX15" fmla="*/ 1960 w 271505"/>
              <a:gd name="connsiteY15" fmla="*/ 171731 h 228267"/>
              <a:gd name="connsiteX16" fmla="*/ 13867 w 271505"/>
              <a:gd name="connsiteY16" fmla="*/ 202688 h 228267"/>
              <a:gd name="connsiteX17" fmla="*/ 37679 w 271505"/>
              <a:gd name="connsiteY17" fmla="*/ 226500 h 228267"/>
              <a:gd name="connsiteX18" fmla="*/ 68635 w 271505"/>
              <a:gd name="connsiteY18" fmla="*/ 224119 h 228267"/>
              <a:gd name="connsiteX19" fmla="*/ 99592 w 271505"/>
              <a:gd name="connsiteY19" fmla="*/ 205069 h 228267"/>
              <a:gd name="connsiteX20" fmla="*/ 123404 w 271505"/>
              <a:gd name="connsiteY20" fmla="*/ 188400 h 228267"/>
              <a:gd name="connsiteX21" fmla="*/ 149598 w 271505"/>
              <a:gd name="connsiteY21" fmla="*/ 166968 h 228267"/>
              <a:gd name="connsiteX0" fmla="*/ 97210 w 271255"/>
              <a:gd name="connsiteY0" fmla="*/ 143156 h 228267"/>
              <a:gd name="connsiteX1" fmla="*/ 151979 w 271255"/>
              <a:gd name="connsiteY1" fmla="*/ 174113 h 228267"/>
              <a:gd name="connsiteX2" fmla="*/ 178173 w 271255"/>
              <a:gd name="connsiteY2" fmla="*/ 186019 h 228267"/>
              <a:gd name="connsiteX3" fmla="*/ 213892 w 271255"/>
              <a:gd name="connsiteY3" fmla="*/ 197926 h 228267"/>
              <a:gd name="connsiteX4" fmla="*/ 256755 w 271255"/>
              <a:gd name="connsiteY4" fmla="*/ 164588 h 228267"/>
              <a:gd name="connsiteX5" fmla="*/ 271042 w 271255"/>
              <a:gd name="connsiteY5" fmla="*/ 121725 h 228267"/>
              <a:gd name="connsiteX6" fmla="*/ 263898 w 271255"/>
              <a:gd name="connsiteY6" fmla="*/ 76481 h 228267"/>
              <a:gd name="connsiteX7" fmla="*/ 244848 w 271255"/>
              <a:gd name="connsiteY7" fmla="*/ 43144 h 228267"/>
              <a:gd name="connsiteX8" fmla="*/ 216273 w 271255"/>
              <a:gd name="connsiteY8" fmla="*/ 19331 h 228267"/>
              <a:gd name="connsiteX9" fmla="*/ 185316 w 271255"/>
              <a:gd name="connsiteY9" fmla="*/ 5044 h 228267"/>
              <a:gd name="connsiteX10" fmla="*/ 147216 w 271255"/>
              <a:gd name="connsiteY10" fmla="*/ 282 h 228267"/>
              <a:gd name="connsiteX11" fmla="*/ 106736 w 271255"/>
              <a:gd name="connsiteY11" fmla="*/ 12188 h 228267"/>
              <a:gd name="connsiteX12" fmla="*/ 66254 w 271255"/>
              <a:gd name="connsiteY12" fmla="*/ 38381 h 228267"/>
              <a:gd name="connsiteX13" fmla="*/ 21011 w 271255"/>
              <a:gd name="connsiteY13" fmla="*/ 81244 h 228267"/>
              <a:gd name="connsiteX14" fmla="*/ 1960 w 271255"/>
              <a:gd name="connsiteY14" fmla="*/ 136013 h 228267"/>
              <a:gd name="connsiteX15" fmla="*/ 1960 w 271255"/>
              <a:gd name="connsiteY15" fmla="*/ 171731 h 228267"/>
              <a:gd name="connsiteX16" fmla="*/ 13867 w 271255"/>
              <a:gd name="connsiteY16" fmla="*/ 202688 h 228267"/>
              <a:gd name="connsiteX17" fmla="*/ 37679 w 271255"/>
              <a:gd name="connsiteY17" fmla="*/ 226500 h 228267"/>
              <a:gd name="connsiteX18" fmla="*/ 68635 w 271255"/>
              <a:gd name="connsiteY18" fmla="*/ 224119 h 228267"/>
              <a:gd name="connsiteX19" fmla="*/ 99592 w 271255"/>
              <a:gd name="connsiteY19" fmla="*/ 205069 h 228267"/>
              <a:gd name="connsiteX20" fmla="*/ 123404 w 271255"/>
              <a:gd name="connsiteY20" fmla="*/ 188400 h 228267"/>
              <a:gd name="connsiteX21" fmla="*/ 149598 w 271255"/>
              <a:gd name="connsiteY21" fmla="*/ 166968 h 228267"/>
              <a:gd name="connsiteX0" fmla="*/ 97210 w 278283"/>
              <a:gd name="connsiteY0" fmla="*/ 143156 h 228267"/>
              <a:gd name="connsiteX1" fmla="*/ 151979 w 278283"/>
              <a:gd name="connsiteY1" fmla="*/ 174113 h 228267"/>
              <a:gd name="connsiteX2" fmla="*/ 178173 w 278283"/>
              <a:gd name="connsiteY2" fmla="*/ 186019 h 228267"/>
              <a:gd name="connsiteX3" fmla="*/ 213892 w 278283"/>
              <a:gd name="connsiteY3" fmla="*/ 197926 h 228267"/>
              <a:gd name="connsiteX4" fmla="*/ 256755 w 278283"/>
              <a:gd name="connsiteY4" fmla="*/ 164588 h 228267"/>
              <a:gd name="connsiteX5" fmla="*/ 278185 w 278283"/>
              <a:gd name="connsiteY5" fmla="*/ 121725 h 228267"/>
              <a:gd name="connsiteX6" fmla="*/ 263898 w 278283"/>
              <a:gd name="connsiteY6" fmla="*/ 76481 h 228267"/>
              <a:gd name="connsiteX7" fmla="*/ 244848 w 278283"/>
              <a:gd name="connsiteY7" fmla="*/ 43144 h 228267"/>
              <a:gd name="connsiteX8" fmla="*/ 216273 w 278283"/>
              <a:gd name="connsiteY8" fmla="*/ 19331 h 228267"/>
              <a:gd name="connsiteX9" fmla="*/ 185316 w 278283"/>
              <a:gd name="connsiteY9" fmla="*/ 5044 h 228267"/>
              <a:gd name="connsiteX10" fmla="*/ 147216 w 278283"/>
              <a:gd name="connsiteY10" fmla="*/ 282 h 228267"/>
              <a:gd name="connsiteX11" fmla="*/ 106736 w 278283"/>
              <a:gd name="connsiteY11" fmla="*/ 12188 h 228267"/>
              <a:gd name="connsiteX12" fmla="*/ 66254 w 278283"/>
              <a:gd name="connsiteY12" fmla="*/ 38381 h 228267"/>
              <a:gd name="connsiteX13" fmla="*/ 21011 w 278283"/>
              <a:gd name="connsiteY13" fmla="*/ 81244 h 228267"/>
              <a:gd name="connsiteX14" fmla="*/ 1960 w 278283"/>
              <a:gd name="connsiteY14" fmla="*/ 136013 h 228267"/>
              <a:gd name="connsiteX15" fmla="*/ 1960 w 278283"/>
              <a:gd name="connsiteY15" fmla="*/ 171731 h 228267"/>
              <a:gd name="connsiteX16" fmla="*/ 13867 w 278283"/>
              <a:gd name="connsiteY16" fmla="*/ 202688 h 228267"/>
              <a:gd name="connsiteX17" fmla="*/ 37679 w 278283"/>
              <a:gd name="connsiteY17" fmla="*/ 226500 h 228267"/>
              <a:gd name="connsiteX18" fmla="*/ 68635 w 278283"/>
              <a:gd name="connsiteY18" fmla="*/ 224119 h 228267"/>
              <a:gd name="connsiteX19" fmla="*/ 99592 w 278283"/>
              <a:gd name="connsiteY19" fmla="*/ 205069 h 228267"/>
              <a:gd name="connsiteX20" fmla="*/ 123404 w 278283"/>
              <a:gd name="connsiteY20" fmla="*/ 188400 h 228267"/>
              <a:gd name="connsiteX21" fmla="*/ 149598 w 278283"/>
              <a:gd name="connsiteY21" fmla="*/ 166968 h 228267"/>
              <a:gd name="connsiteX0" fmla="*/ 97210 w 278283"/>
              <a:gd name="connsiteY0" fmla="*/ 143156 h 228267"/>
              <a:gd name="connsiteX1" fmla="*/ 151979 w 278283"/>
              <a:gd name="connsiteY1" fmla="*/ 174113 h 228267"/>
              <a:gd name="connsiteX2" fmla="*/ 178173 w 278283"/>
              <a:gd name="connsiteY2" fmla="*/ 186019 h 228267"/>
              <a:gd name="connsiteX3" fmla="*/ 213892 w 278283"/>
              <a:gd name="connsiteY3" fmla="*/ 197926 h 228267"/>
              <a:gd name="connsiteX4" fmla="*/ 256755 w 278283"/>
              <a:gd name="connsiteY4" fmla="*/ 171732 h 228267"/>
              <a:gd name="connsiteX5" fmla="*/ 278185 w 278283"/>
              <a:gd name="connsiteY5" fmla="*/ 121725 h 228267"/>
              <a:gd name="connsiteX6" fmla="*/ 263898 w 278283"/>
              <a:gd name="connsiteY6" fmla="*/ 76481 h 228267"/>
              <a:gd name="connsiteX7" fmla="*/ 244848 w 278283"/>
              <a:gd name="connsiteY7" fmla="*/ 43144 h 228267"/>
              <a:gd name="connsiteX8" fmla="*/ 216273 w 278283"/>
              <a:gd name="connsiteY8" fmla="*/ 19331 h 228267"/>
              <a:gd name="connsiteX9" fmla="*/ 185316 w 278283"/>
              <a:gd name="connsiteY9" fmla="*/ 5044 h 228267"/>
              <a:gd name="connsiteX10" fmla="*/ 147216 w 278283"/>
              <a:gd name="connsiteY10" fmla="*/ 282 h 228267"/>
              <a:gd name="connsiteX11" fmla="*/ 106736 w 278283"/>
              <a:gd name="connsiteY11" fmla="*/ 12188 h 228267"/>
              <a:gd name="connsiteX12" fmla="*/ 66254 w 278283"/>
              <a:gd name="connsiteY12" fmla="*/ 38381 h 228267"/>
              <a:gd name="connsiteX13" fmla="*/ 21011 w 278283"/>
              <a:gd name="connsiteY13" fmla="*/ 81244 h 228267"/>
              <a:gd name="connsiteX14" fmla="*/ 1960 w 278283"/>
              <a:gd name="connsiteY14" fmla="*/ 136013 h 228267"/>
              <a:gd name="connsiteX15" fmla="*/ 1960 w 278283"/>
              <a:gd name="connsiteY15" fmla="*/ 171731 h 228267"/>
              <a:gd name="connsiteX16" fmla="*/ 13867 w 278283"/>
              <a:gd name="connsiteY16" fmla="*/ 202688 h 228267"/>
              <a:gd name="connsiteX17" fmla="*/ 37679 w 278283"/>
              <a:gd name="connsiteY17" fmla="*/ 226500 h 228267"/>
              <a:gd name="connsiteX18" fmla="*/ 68635 w 278283"/>
              <a:gd name="connsiteY18" fmla="*/ 224119 h 228267"/>
              <a:gd name="connsiteX19" fmla="*/ 99592 w 278283"/>
              <a:gd name="connsiteY19" fmla="*/ 205069 h 228267"/>
              <a:gd name="connsiteX20" fmla="*/ 123404 w 278283"/>
              <a:gd name="connsiteY20" fmla="*/ 188400 h 228267"/>
              <a:gd name="connsiteX21" fmla="*/ 149598 w 278283"/>
              <a:gd name="connsiteY21" fmla="*/ 166968 h 228267"/>
              <a:gd name="connsiteX0" fmla="*/ 97210 w 278283"/>
              <a:gd name="connsiteY0" fmla="*/ 143156 h 228267"/>
              <a:gd name="connsiteX1" fmla="*/ 151979 w 278283"/>
              <a:gd name="connsiteY1" fmla="*/ 174113 h 228267"/>
              <a:gd name="connsiteX2" fmla="*/ 178173 w 278283"/>
              <a:gd name="connsiteY2" fmla="*/ 190782 h 228267"/>
              <a:gd name="connsiteX3" fmla="*/ 213892 w 278283"/>
              <a:gd name="connsiteY3" fmla="*/ 197926 h 228267"/>
              <a:gd name="connsiteX4" fmla="*/ 256755 w 278283"/>
              <a:gd name="connsiteY4" fmla="*/ 171732 h 228267"/>
              <a:gd name="connsiteX5" fmla="*/ 278185 w 278283"/>
              <a:gd name="connsiteY5" fmla="*/ 121725 h 228267"/>
              <a:gd name="connsiteX6" fmla="*/ 263898 w 278283"/>
              <a:gd name="connsiteY6" fmla="*/ 76481 h 228267"/>
              <a:gd name="connsiteX7" fmla="*/ 244848 w 278283"/>
              <a:gd name="connsiteY7" fmla="*/ 43144 h 228267"/>
              <a:gd name="connsiteX8" fmla="*/ 216273 w 278283"/>
              <a:gd name="connsiteY8" fmla="*/ 19331 h 228267"/>
              <a:gd name="connsiteX9" fmla="*/ 185316 w 278283"/>
              <a:gd name="connsiteY9" fmla="*/ 5044 h 228267"/>
              <a:gd name="connsiteX10" fmla="*/ 147216 w 278283"/>
              <a:gd name="connsiteY10" fmla="*/ 282 h 228267"/>
              <a:gd name="connsiteX11" fmla="*/ 106736 w 278283"/>
              <a:gd name="connsiteY11" fmla="*/ 12188 h 228267"/>
              <a:gd name="connsiteX12" fmla="*/ 66254 w 278283"/>
              <a:gd name="connsiteY12" fmla="*/ 38381 h 228267"/>
              <a:gd name="connsiteX13" fmla="*/ 21011 w 278283"/>
              <a:gd name="connsiteY13" fmla="*/ 81244 h 228267"/>
              <a:gd name="connsiteX14" fmla="*/ 1960 w 278283"/>
              <a:gd name="connsiteY14" fmla="*/ 136013 h 228267"/>
              <a:gd name="connsiteX15" fmla="*/ 1960 w 278283"/>
              <a:gd name="connsiteY15" fmla="*/ 171731 h 228267"/>
              <a:gd name="connsiteX16" fmla="*/ 13867 w 278283"/>
              <a:gd name="connsiteY16" fmla="*/ 202688 h 228267"/>
              <a:gd name="connsiteX17" fmla="*/ 37679 w 278283"/>
              <a:gd name="connsiteY17" fmla="*/ 226500 h 228267"/>
              <a:gd name="connsiteX18" fmla="*/ 68635 w 278283"/>
              <a:gd name="connsiteY18" fmla="*/ 224119 h 228267"/>
              <a:gd name="connsiteX19" fmla="*/ 99592 w 278283"/>
              <a:gd name="connsiteY19" fmla="*/ 205069 h 228267"/>
              <a:gd name="connsiteX20" fmla="*/ 123404 w 278283"/>
              <a:gd name="connsiteY20" fmla="*/ 188400 h 228267"/>
              <a:gd name="connsiteX21" fmla="*/ 149598 w 278283"/>
              <a:gd name="connsiteY21" fmla="*/ 166968 h 228267"/>
              <a:gd name="connsiteX0" fmla="*/ 97210 w 278575"/>
              <a:gd name="connsiteY0" fmla="*/ 143156 h 228267"/>
              <a:gd name="connsiteX1" fmla="*/ 151979 w 278575"/>
              <a:gd name="connsiteY1" fmla="*/ 174113 h 228267"/>
              <a:gd name="connsiteX2" fmla="*/ 178173 w 278575"/>
              <a:gd name="connsiteY2" fmla="*/ 190782 h 228267"/>
              <a:gd name="connsiteX3" fmla="*/ 213892 w 278575"/>
              <a:gd name="connsiteY3" fmla="*/ 197926 h 228267"/>
              <a:gd name="connsiteX4" fmla="*/ 256755 w 278575"/>
              <a:gd name="connsiteY4" fmla="*/ 171732 h 228267"/>
              <a:gd name="connsiteX5" fmla="*/ 278185 w 278575"/>
              <a:gd name="connsiteY5" fmla="*/ 121725 h 228267"/>
              <a:gd name="connsiteX6" fmla="*/ 268660 w 278575"/>
              <a:gd name="connsiteY6" fmla="*/ 76481 h 228267"/>
              <a:gd name="connsiteX7" fmla="*/ 244848 w 278575"/>
              <a:gd name="connsiteY7" fmla="*/ 43144 h 228267"/>
              <a:gd name="connsiteX8" fmla="*/ 216273 w 278575"/>
              <a:gd name="connsiteY8" fmla="*/ 19331 h 228267"/>
              <a:gd name="connsiteX9" fmla="*/ 185316 w 278575"/>
              <a:gd name="connsiteY9" fmla="*/ 5044 h 228267"/>
              <a:gd name="connsiteX10" fmla="*/ 147216 w 278575"/>
              <a:gd name="connsiteY10" fmla="*/ 282 h 228267"/>
              <a:gd name="connsiteX11" fmla="*/ 106736 w 278575"/>
              <a:gd name="connsiteY11" fmla="*/ 12188 h 228267"/>
              <a:gd name="connsiteX12" fmla="*/ 66254 w 278575"/>
              <a:gd name="connsiteY12" fmla="*/ 38381 h 228267"/>
              <a:gd name="connsiteX13" fmla="*/ 21011 w 278575"/>
              <a:gd name="connsiteY13" fmla="*/ 81244 h 228267"/>
              <a:gd name="connsiteX14" fmla="*/ 1960 w 278575"/>
              <a:gd name="connsiteY14" fmla="*/ 136013 h 228267"/>
              <a:gd name="connsiteX15" fmla="*/ 1960 w 278575"/>
              <a:gd name="connsiteY15" fmla="*/ 171731 h 228267"/>
              <a:gd name="connsiteX16" fmla="*/ 13867 w 278575"/>
              <a:gd name="connsiteY16" fmla="*/ 202688 h 228267"/>
              <a:gd name="connsiteX17" fmla="*/ 37679 w 278575"/>
              <a:gd name="connsiteY17" fmla="*/ 226500 h 228267"/>
              <a:gd name="connsiteX18" fmla="*/ 68635 w 278575"/>
              <a:gd name="connsiteY18" fmla="*/ 224119 h 228267"/>
              <a:gd name="connsiteX19" fmla="*/ 99592 w 278575"/>
              <a:gd name="connsiteY19" fmla="*/ 205069 h 228267"/>
              <a:gd name="connsiteX20" fmla="*/ 123404 w 278575"/>
              <a:gd name="connsiteY20" fmla="*/ 188400 h 228267"/>
              <a:gd name="connsiteX21" fmla="*/ 149598 w 278575"/>
              <a:gd name="connsiteY21" fmla="*/ 166968 h 228267"/>
              <a:gd name="connsiteX0" fmla="*/ 97210 w 278575"/>
              <a:gd name="connsiteY0" fmla="*/ 143156 h 228267"/>
              <a:gd name="connsiteX1" fmla="*/ 151979 w 278575"/>
              <a:gd name="connsiteY1" fmla="*/ 174113 h 228267"/>
              <a:gd name="connsiteX2" fmla="*/ 178173 w 278575"/>
              <a:gd name="connsiteY2" fmla="*/ 190782 h 228267"/>
              <a:gd name="connsiteX3" fmla="*/ 213892 w 278575"/>
              <a:gd name="connsiteY3" fmla="*/ 197926 h 228267"/>
              <a:gd name="connsiteX4" fmla="*/ 256755 w 278575"/>
              <a:gd name="connsiteY4" fmla="*/ 171732 h 228267"/>
              <a:gd name="connsiteX5" fmla="*/ 278185 w 278575"/>
              <a:gd name="connsiteY5" fmla="*/ 121725 h 228267"/>
              <a:gd name="connsiteX6" fmla="*/ 268660 w 278575"/>
              <a:gd name="connsiteY6" fmla="*/ 76481 h 228267"/>
              <a:gd name="connsiteX7" fmla="*/ 244848 w 278575"/>
              <a:gd name="connsiteY7" fmla="*/ 43144 h 228267"/>
              <a:gd name="connsiteX8" fmla="*/ 216273 w 278575"/>
              <a:gd name="connsiteY8" fmla="*/ 19331 h 228267"/>
              <a:gd name="connsiteX9" fmla="*/ 185316 w 278575"/>
              <a:gd name="connsiteY9" fmla="*/ 5044 h 228267"/>
              <a:gd name="connsiteX10" fmla="*/ 147216 w 278575"/>
              <a:gd name="connsiteY10" fmla="*/ 282 h 228267"/>
              <a:gd name="connsiteX11" fmla="*/ 106736 w 278575"/>
              <a:gd name="connsiteY11" fmla="*/ 12188 h 228267"/>
              <a:gd name="connsiteX12" fmla="*/ 66254 w 278575"/>
              <a:gd name="connsiteY12" fmla="*/ 38381 h 228267"/>
              <a:gd name="connsiteX13" fmla="*/ 21011 w 278575"/>
              <a:gd name="connsiteY13" fmla="*/ 81244 h 228267"/>
              <a:gd name="connsiteX14" fmla="*/ 1960 w 278575"/>
              <a:gd name="connsiteY14" fmla="*/ 121726 h 228267"/>
              <a:gd name="connsiteX15" fmla="*/ 1960 w 278575"/>
              <a:gd name="connsiteY15" fmla="*/ 171731 h 228267"/>
              <a:gd name="connsiteX16" fmla="*/ 13867 w 278575"/>
              <a:gd name="connsiteY16" fmla="*/ 202688 h 228267"/>
              <a:gd name="connsiteX17" fmla="*/ 37679 w 278575"/>
              <a:gd name="connsiteY17" fmla="*/ 226500 h 228267"/>
              <a:gd name="connsiteX18" fmla="*/ 68635 w 278575"/>
              <a:gd name="connsiteY18" fmla="*/ 224119 h 228267"/>
              <a:gd name="connsiteX19" fmla="*/ 99592 w 278575"/>
              <a:gd name="connsiteY19" fmla="*/ 205069 h 228267"/>
              <a:gd name="connsiteX20" fmla="*/ 123404 w 278575"/>
              <a:gd name="connsiteY20" fmla="*/ 188400 h 228267"/>
              <a:gd name="connsiteX21" fmla="*/ 149598 w 278575"/>
              <a:gd name="connsiteY21" fmla="*/ 166968 h 22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8575" h="228267">
                <a:moveTo>
                  <a:pt x="97210" y="143156"/>
                </a:moveTo>
                <a:cubicBezTo>
                  <a:pt x="117847" y="155062"/>
                  <a:pt x="138485" y="166175"/>
                  <a:pt x="151979" y="174113"/>
                </a:cubicBezTo>
                <a:cubicBezTo>
                  <a:pt x="165473" y="182051"/>
                  <a:pt x="167854" y="186813"/>
                  <a:pt x="178173" y="190782"/>
                </a:cubicBezTo>
                <a:cubicBezTo>
                  <a:pt x="188492" y="194751"/>
                  <a:pt x="200795" y="201101"/>
                  <a:pt x="213892" y="197926"/>
                </a:cubicBezTo>
                <a:cubicBezTo>
                  <a:pt x="226989" y="194751"/>
                  <a:pt x="246040" y="184432"/>
                  <a:pt x="256755" y="171732"/>
                </a:cubicBezTo>
                <a:cubicBezTo>
                  <a:pt x="267470" y="159032"/>
                  <a:pt x="276201" y="137600"/>
                  <a:pt x="278185" y="121725"/>
                </a:cubicBezTo>
                <a:cubicBezTo>
                  <a:pt x="280169" y="105850"/>
                  <a:pt x="274216" y="89578"/>
                  <a:pt x="268660" y="76481"/>
                </a:cubicBezTo>
                <a:cubicBezTo>
                  <a:pt x="263104" y="63384"/>
                  <a:pt x="253579" y="52669"/>
                  <a:pt x="244848" y="43144"/>
                </a:cubicBezTo>
                <a:cubicBezTo>
                  <a:pt x="236117" y="33619"/>
                  <a:pt x="226195" y="25681"/>
                  <a:pt x="216273" y="19331"/>
                </a:cubicBezTo>
                <a:cubicBezTo>
                  <a:pt x="206351" y="12981"/>
                  <a:pt x="196825" y="8219"/>
                  <a:pt x="185316" y="5044"/>
                </a:cubicBezTo>
                <a:cubicBezTo>
                  <a:pt x="173807" y="1869"/>
                  <a:pt x="160313" y="-909"/>
                  <a:pt x="147216" y="282"/>
                </a:cubicBezTo>
                <a:cubicBezTo>
                  <a:pt x="134119" y="1473"/>
                  <a:pt x="120230" y="5838"/>
                  <a:pt x="106736" y="12188"/>
                </a:cubicBezTo>
                <a:cubicBezTo>
                  <a:pt x="93242" y="18538"/>
                  <a:pt x="80541" y="26872"/>
                  <a:pt x="66254" y="38381"/>
                </a:cubicBezTo>
                <a:cubicBezTo>
                  <a:pt x="51967" y="49890"/>
                  <a:pt x="31727" y="67353"/>
                  <a:pt x="21011" y="81244"/>
                </a:cubicBezTo>
                <a:cubicBezTo>
                  <a:pt x="10295" y="95135"/>
                  <a:pt x="5135" y="106645"/>
                  <a:pt x="1960" y="121726"/>
                </a:cubicBezTo>
                <a:cubicBezTo>
                  <a:pt x="-1215" y="136807"/>
                  <a:pt x="-24" y="158237"/>
                  <a:pt x="1960" y="171731"/>
                </a:cubicBezTo>
                <a:cubicBezTo>
                  <a:pt x="3944" y="185225"/>
                  <a:pt x="7914" y="193560"/>
                  <a:pt x="13867" y="202688"/>
                </a:cubicBezTo>
                <a:cubicBezTo>
                  <a:pt x="19820" y="211816"/>
                  <a:pt x="28551" y="222928"/>
                  <a:pt x="37679" y="226500"/>
                </a:cubicBezTo>
                <a:cubicBezTo>
                  <a:pt x="46807" y="230072"/>
                  <a:pt x="58316" y="227691"/>
                  <a:pt x="68635" y="224119"/>
                </a:cubicBezTo>
                <a:cubicBezTo>
                  <a:pt x="78954" y="220547"/>
                  <a:pt x="90464" y="211022"/>
                  <a:pt x="99592" y="205069"/>
                </a:cubicBezTo>
                <a:cubicBezTo>
                  <a:pt x="108720" y="199116"/>
                  <a:pt x="115070" y="194750"/>
                  <a:pt x="123404" y="188400"/>
                </a:cubicBezTo>
                <a:cubicBezTo>
                  <a:pt x="131738" y="182050"/>
                  <a:pt x="139676" y="176493"/>
                  <a:pt x="149598" y="166968"/>
                </a:cubicBezTo>
              </a:path>
            </a:pathLst>
          </a:custGeom>
          <a:solidFill>
            <a:srgbClr val="FEA08E"/>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cxnSp>
        <p:nvCxnSpPr>
          <p:cNvPr id="86" name="直接连接符 85"/>
          <p:cNvCxnSpPr>
            <a:cxnSpLocks noChangeAspect="1"/>
          </p:cNvCxnSpPr>
          <p:nvPr/>
        </p:nvCxnSpPr>
        <p:spPr>
          <a:xfrm rot="-2700000">
            <a:off x="10186988" y="3933825"/>
            <a:ext cx="53975" cy="53975"/>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7" name="直接连接符 86"/>
          <p:cNvCxnSpPr>
            <a:cxnSpLocks noChangeAspect="1"/>
          </p:cNvCxnSpPr>
          <p:nvPr/>
        </p:nvCxnSpPr>
        <p:spPr>
          <a:xfrm rot="-2700000">
            <a:off x="10183813" y="3970338"/>
            <a:ext cx="53975" cy="53975"/>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8" name="直接连接符 87"/>
          <p:cNvCxnSpPr>
            <a:cxnSpLocks noChangeAspect="1"/>
          </p:cNvCxnSpPr>
          <p:nvPr/>
        </p:nvCxnSpPr>
        <p:spPr>
          <a:xfrm rot="-2700000">
            <a:off x="10348913" y="3973513"/>
            <a:ext cx="53975" cy="53975"/>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9" name="直接连接符 88"/>
          <p:cNvCxnSpPr>
            <a:cxnSpLocks noChangeAspect="1"/>
          </p:cNvCxnSpPr>
          <p:nvPr/>
        </p:nvCxnSpPr>
        <p:spPr>
          <a:xfrm rot="-2700000">
            <a:off x="10377488" y="3843338"/>
            <a:ext cx="53975" cy="53975"/>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51" name="任意多边形 50"/>
          <p:cNvSpPr/>
          <p:nvPr/>
        </p:nvSpPr>
        <p:spPr>
          <a:xfrm>
            <a:off x="10152063" y="3725863"/>
            <a:ext cx="279400" cy="228600"/>
          </a:xfrm>
          <a:custGeom>
            <a:avLst/>
            <a:gdLst>
              <a:gd name="connsiteX0" fmla="*/ 96638 w 264416"/>
              <a:gd name="connsiteY0" fmla="*/ 147687 h 232798"/>
              <a:gd name="connsiteX1" fmla="*/ 151407 w 264416"/>
              <a:gd name="connsiteY1" fmla="*/ 178644 h 232798"/>
              <a:gd name="connsiteX2" fmla="*/ 177601 w 264416"/>
              <a:gd name="connsiteY2" fmla="*/ 190550 h 232798"/>
              <a:gd name="connsiteX3" fmla="*/ 213320 w 264416"/>
              <a:gd name="connsiteY3" fmla="*/ 197694 h 232798"/>
              <a:gd name="connsiteX4" fmla="*/ 251420 w 264416"/>
              <a:gd name="connsiteY4" fmla="*/ 169119 h 232798"/>
              <a:gd name="connsiteX5" fmla="*/ 260945 w 264416"/>
              <a:gd name="connsiteY5" fmla="*/ 126256 h 232798"/>
              <a:gd name="connsiteX6" fmla="*/ 263326 w 264416"/>
              <a:gd name="connsiteY6" fmla="*/ 81012 h 232798"/>
              <a:gd name="connsiteX7" fmla="*/ 244276 w 264416"/>
              <a:gd name="connsiteY7" fmla="*/ 47675 h 232798"/>
              <a:gd name="connsiteX8" fmla="*/ 215701 w 264416"/>
              <a:gd name="connsiteY8" fmla="*/ 23862 h 232798"/>
              <a:gd name="connsiteX9" fmla="*/ 179982 w 264416"/>
              <a:gd name="connsiteY9" fmla="*/ 11956 h 232798"/>
              <a:gd name="connsiteX10" fmla="*/ 149026 w 264416"/>
              <a:gd name="connsiteY10" fmla="*/ 50 h 232798"/>
              <a:gd name="connsiteX11" fmla="*/ 110926 w 264416"/>
              <a:gd name="connsiteY11" fmla="*/ 16719 h 232798"/>
              <a:gd name="connsiteX12" fmla="*/ 70445 w 264416"/>
              <a:gd name="connsiteY12" fmla="*/ 47675 h 232798"/>
              <a:gd name="connsiteX13" fmla="*/ 32345 w 264416"/>
              <a:gd name="connsiteY13" fmla="*/ 85775 h 232798"/>
              <a:gd name="connsiteX14" fmla="*/ 1388 w 264416"/>
              <a:gd name="connsiteY14" fmla="*/ 140544 h 232798"/>
              <a:gd name="connsiteX15" fmla="*/ 6151 w 264416"/>
              <a:gd name="connsiteY15" fmla="*/ 176262 h 232798"/>
              <a:gd name="connsiteX16" fmla="*/ 13295 w 264416"/>
              <a:gd name="connsiteY16" fmla="*/ 207219 h 232798"/>
              <a:gd name="connsiteX17" fmla="*/ 37107 w 264416"/>
              <a:gd name="connsiteY17" fmla="*/ 231031 h 232798"/>
              <a:gd name="connsiteX18" fmla="*/ 68063 w 264416"/>
              <a:gd name="connsiteY18" fmla="*/ 228650 h 232798"/>
              <a:gd name="connsiteX19" fmla="*/ 99020 w 264416"/>
              <a:gd name="connsiteY19" fmla="*/ 209600 h 232798"/>
              <a:gd name="connsiteX20" fmla="*/ 122832 w 264416"/>
              <a:gd name="connsiteY20" fmla="*/ 192931 h 232798"/>
              <a:gd name="connsiteX21" fmla="*/ 151407 w 264416"/>
              <a:gd name="connsiteY21" fmla="*/ 166737 h 232798"/>
              <a:gd name="connsiteX0" fmla="*/ 96638 w 264416"/>
              <a:gd name="connsiteY0" fmla="*/ 147687 h 232798"/>
              <a:gd name="connsiteX1" fmla="*/ 151407 w 264416"/>
              <a:gd name="connsiteY1" fmla="*/ 178644 h 232798"/>
              <a:gd name="connsiteX2" fmla="*/ 177601 w 264416"/>
              <a:gd name="connsiteY2" fmla="*/ 190550 h 232798"/>
              <a:gd name="connsiteX3" fmla="*/ 213320 w 264416"/>
              <a:gd name="connsiteY3" fmla="*/ 197694 h 232798"/>
              <a:gd name="connsiteX4" fmla="*/ 251420 w 264416"/>
              <a:gd name="connsiteY4" fmla="*/ 169119 h 232798"/>
              <a:gd name="connsiteX5" fmla="*/ 260945 w 264416"/>
              <a:gd name="connsiteY5" fmla="*/ 126256 h 232798"/>
              <a:gd name="connsiteX6" fmla="*/ 263326 w 264416"/>
              <a:gd name="connsiteY6" fmla="*/ 81012 h 232798"/>
              <a:gd name="connsiteX7" fmla="*/ 244276 w 264416"/>
              <a:gd name="connsiteY7" fmla="*/ 47675 h 232798"/>
              <a:gd name="connsiteX8" fmla="*/ 215701 w 264416"/>
              <a:gd name="connsiteY8" fmla="*/ 23862 h 232798"/>
              <a:gd name="connsiteX9" fmla="*/ 179982 w 264416"/>
              <a:gd name="connsiteY9" fmla="*/ 11956 h 232798"/>
              <a:gd name="connsiteX10" fmla="*/ 149026 w 264416"/>
              <a:gd name="connsiteY10" fmla="*/ 50 h 232798"/>
              <a:gd name="connsiteX11" fmla="*/ 110926 w 264416"/>
              <a:gd name="connsiteY11" fmla="*/ 16719 h 232798"/>
              <a:gd name="connsiteX12" fmla="*/ 70445 w 264416"/>
              <a:gd name="connsiteY12" fmla="*/ 47675 h 232798"/>
              <a:gd name="connsiteX13" fmla="*/ 32345 w 264416"/>
              <a:gd name="connsiteY13" fmla="*/ 85775 h 232798"/>
              <a:gd name="connsiteX14" fmla="*/ 1388 w 264416"/>
              <a:gd name="connsiteY14" fmla="*/ 140544 h 232798"/>
              <a:gd name="connsiteX15" fmla="*/ 6151 w 264416"/>
              <a:gd name="connsiteY15" fmla="*/ 176262 h 232798"/>
              <a:gd name="connsiteX16" fmla="*/ 13295 w 264416"/>
              <a:gd name="connsiteY16" fmla="*/ 207219 h 232798"/>
              <a:gd name="connsiteX17" fmla="*/ 37107 w 264416"/>
              <a:gd name="connsiteY17" fmla="*/ 231031 h 232798"/>
              <a:gd name="connsiteX18" fmla="*/ 68063 w 264416"/>
              <a:gd name="connsiteY18" fmla="*/ 228650 h 232798"/>
              <a:gd name="connsiteX19" fmla="*/ 99020 w 264416"/>
              <a:gd name="connsiteY19" fmla="*/ 209600 h 232798"/>
              <a:gd name="connsiteX20" fmla="*/ 122832 w 264416"/>
              <a:gd name="connsiteY20" fmla="*/ 192931 h 232798"/>
              <a:gd name="connsiteX21" fmla="*/ 149026 w 264416"/>
              <a:gd name="connsiteY21" fmla="*/ 171499 h 232798"/>
              <a:gd name="connsiteX0" fmla="*/ 96638 w 264416"/>
              <a:gd name="connsiteY0" fmla="*/ 147775 h 232886"/>
              <a:gd name="connsiteX1" fmla="*/ 151407 w 264416"/>
              <a:gd name="connsiteY1" fmla="*/ 178732 h 232886"/>
              <a:gd name="connsiteX2" fmla="*/ 177601 w 264416"/>
              <a:gd name="connsiteY2" fmla="*/ 190638 h 232886"/>
              <a:gd name="connsiteX3" fmla="*/ 213320 w 264416"/>
              <a:gd name="connsiteY3" fmla="*/ 197782 h 232886"/>
              <a:gd name="connsiteX4" fmla="*/ 251420 w 264416"/>
              <a:gd name="connsiteY4" fmla="*/ 169207 h 232886"/>
              <a:gd name="connsiteX5" fmla="*/ 260945 w 264416"/>
              <a:gd name="connsiteY5" fmla="*/ 126344 h 232886"/>
              <a:gd name="connsiteX6" fmla="*/ 263326 w 264416"/>
              <a:gd name="connsiteY6" fmla="*/ 81100 h 232886"/>
              <a:gd name="connsiteX7" fmla="*/ 244276 w 264416"/>
              <a:gd name="connsiteY7" fmla="*/ 47763 h 232886"/>
              <a:gd name="connsiteX8" fmla="*/ 215701 w 264416"/>
              <a:gd name="connsiteY8" fmla="*/ 23950 h 232886"/>
              <a:gd name="connsiteX9" fmla="*/ 184744 w 264416"/>
              <a:gd name="connsiteY9" fmla="*/ 9663 h 232886"/>
              <a:gd name="connsiteX10" fmla="*/ 149026 w 264416"/>
              <a:gd name="connsiteY10" fmla="*/ 138 h 232886"/>
              <a:gd name="connsiteX11" fmla="*/ 110926 w 264416"/>
              <a:gd name="connsiteY11" fmla="*/ 16807 h 232886"/>
              <a:gd name="connsiteX12" fmla="*/ 70445 w 264416"/>
              <a:gd name="connsiteY12" fmla="*/ 47763 h 232886"/>
              <a:gd name="connsiteX13" fmla="*/ 32345 w 264416"/>
              <a:gd name="connsiteY13" fmla="*/ 85863 h 232886"/>
              <a:gd name="connsiteX14" fmla="*/ 1388 w 264416"/>
              <a:gd name="connsiteY14" fmla="*/ 140632 h 232886"/>
              <a:gd name="connsiteX15" fmla="*/ 6151 w 264416"/>
              <a:gd name="connsiteY15" fmla="*/ 176350 h 232886"/>
              <a:gd name="connsiteX16" fmla="*/ 13295 w 264416"/>
              <a:gd name="connsiteY16" fmla="*/ 207307 h 232886"/>
              <a:gd name="connsiteX17" fmla="*/ 37107 w 264416"/>
              <a:gd name="connsiteY17" fmla="*/ 231119 h 232886"/>
              <a:gd name="connsiteX18" fmla="*/ 68063 w 264416"/>
              <a:gd name="connsiteY18" fmla="*/ 228738 h 232886"/>
              <a:gd name="connsiteX19" fmla="*/ 99020 w 264416"/>
              <a:gd name="connsiteY19" fmla="*/ 209688 h 232886"/>
              <a:gd name="connsiteX20" fmla="*/ 122832 w 264416"/>
              <a:gd name="connsiteY20" fmla="*/ 193019 h 232886"/>
              <a:gd name="connsiteX21" fmla="*/ 149026 w 264416"/>
              <a:gd name="connsiteY21" fmla="*/ 171587 h 232886"/>
              <a:gd name="connsiteX0" fmla="*/ 96638 w 264416"/>
              <a:gd name="connsiteY0" fmla="*/ 145442 h 230553"/>
              <a:gd name="connsiteX1" fmla="*/ 151407 w 264416"/>
              <a:gd name="connsiteY1" fmla="*/ 176399 h 230553"/>
              <a:gd name="connsiteX2" fmla="*/ 177601 w 264416"/>
              <a:gd name="connsiteY2" fmla="*/ 188305 h 230553"/>
              <a:gd name="connsiteX3" fmla="*/ 213320 w 264416"/>
              <a:gd name="connsiteY3" fmla="*/ 195449 h 230553"/>
              <a:gd name="connsiteX4" fmla="*/ 251420 w 264416"/>
              <a:gd name="connsiteY4" fmla="*/ 166874 h 230553"/>
              <a:gd name="connsiteX5" fmla="*/ 260945 w 264416"/>
              <a:gd name="connsiteY5" fmla="*/ 124011 h 230553"/>
              <a:gd name="connsiteX6" fmla="*/ 263326 w 264416"/>
              <a:gd name="connsiteY6" fmla="*/ 78767 h 230553"/>
              <a:gd name="connsiteX7" fmla="*/ 244276 w 264416"/>
              <a:gd name="connsiteY7" fmla="*/ 45430 h 230553"/>
              <a:gd name="connsiteX8" fmla="*/ 215701 w 264416"/>
              <a:gd name="connsiteY8" fmla="*/ 21617 h 230553"/>
              <a:gd name="connsiteX9" fmla="*/ 184744 w 264416"/>
              <a:gd name="connsiteY9" fmla="*/ 7330 h 230553"/>
              <a:gd name="connsiteX10" fmla="*/ 144263 w 264416"/>
              <a:gd name="connsiteY10" fmla="*/ 187 h 230553"/>
              <a:gd name="connsiteX11" fmla="*/ 110926 w 264416"/>
              <a:gd name="connsiteY11" fmla="*/ 14474 h 230553"/>
              <a:gd name="connsiteX12" fmla="*/ 70445 w 264416"/>
              <a:gd name="connsiteY12" fmla="*/ 45430 h 230553"/>
              <a:gd name="connsiteX13" fmla="*/ 32345 w 264416"/>
              <a:gd name="connsiteY13" fmla="*/ 83530 h 230553"/>
              <a:gd name="connsiteX14" fmla="*/ 1388 w 264416"/>
              <a:gd name="connsiteY14" fmla="*/ 138299 h 230553"/>
              <a:gd name="connsiteX15" fmla="*/ 6151 w 264416"/>
              <a:gd name="connsiteY15" fmla="*/ 174017 h 230553"/>
              <a:gd name="connsiteX16" fmla="*/ 13295 w 264416"/>
              <a:gd name="connsiteY16" fmla="*/ 204974 h 230553"/>
              <a:gd name="connsiteX17" fmla="*/ 37107 w 264416"/>
              <a:gd name="connsiteY17" fmla="*/ 228786 h 230553"/>
              <a:gd name="connsiteX18" fmla="*/ 68063 w 264416"/>
              <a:gd name="connsiteY18" fmla="*/ 226405 h 230553"/>
              <a:gd name="connsiteX19" fmla="*/ 99020 w 264416"/>
              <a:gd name="connsiteY19" fmla="*/ 207355 h 230553"/>
              <a:gd name="connsiteX20" fmla="*/ 122832 w 264416"/>
              <a:gd name="connsiteY20" fmla="*/ 190686 h 230553"/>
              <a:gd name="connsiteX21" fmla="*/ 149026 w 264416"/>
              <a:gd name="connsiteY21" fmla="*/ 169254 h 230553"/>
              <a:gd name="connsiteX0" fmla="*/ 98050 w 265828"/>
              <a:gd name="connsiteY0" fmla="*/ 145442 h 230553"/>
              <a:gd name="connsiteX1" fmla="*/ 152819 w 265828"/>
              <a:gd name="connsiteY1" fmla="*/ 176399 h 230553"/>
              <a:gd name="connsiteX2" fmla="*/ 179013 w 265828"/>
              <a:gd name="connsiteY2" fmla="*/ 188305 h 230553"/>
              <a:gd name="connsiteX3" fmla="*/ 214732 w 265828"/>
              <a:gd name="connsiteY3" fmla="*/ 195449 h 230553"/>
              <a:gd name="connsiteX4" fmla="*/ 252832 w 265828"/>
              <a:gd name="connsiteY4" fmla="*/ 166874 h 230553"/>
              <a:gd name="connsiteX5" fmla="*/ 262357 w 265828"/>
              <a:gd name="connsiteY5" fmla="*/ 124011 h 230553"/>
              <a:gd name="connsiteX6" fmla="*/ 264738 w 265828"/>
              <a:gd name="connsiteY6" fmla="*/ 78767 h 230553"/>
              <a:gd name="connsiteX7" fmla="*/ 245688 w 265828"/>
              <a:gd name="connsiteY7" fmla="*/ 45430 h 230553"/>
              <a:gd name="connsiteX8" fmla="*/ 217113 w 265828"/>
              <a:gd name="connsiteY8" fmla="*/ 21617 h 230553"/>
              <a:gd name="connsiteX9" fmla="*/ 186156 w 265828"/>
              <a:gd name="connsiteY9" fmla="*/ 7330 h 230553"/>
              <a:gd name="connsiteX10" fmla="*/ 145675 w 265828"/>
              <a:gd name="connsiteY10" fmla="*/ 187 h 230553"/>
              <a:gd name="connsiteX11" fmla="*/ 112338 w 265828"/>
              <a:gd name="connsiteY11" fmla="*/ 14474 h 230553"/>
              <a:gd name="connsiteX12" fmla="*/ 71857 w 265828"/>
              <a:gd name="connsiteY12" fmla="*/ 45430 h 230553"/>
              <a:gd name="connsiteX13" fmla="*/ 33757 w 265828"/>
              <a:gd name="connsiteY13" fmla="*/ 83530 h 230553"/>
              <a:gd name="connsiteX14" fmla="*/ 2800 w 265828"/>
              <a:gd name="connsiteY14" fmla="*/ 138299 h 230553"/>
              <a:gd name="connsiteX15" fmla="*/ 2800 w 265828"/>
              <a:gd name="connsiteY15" fmla="*/ 174017 h 230553"/>
              <a:gd name="connsiteX16" fmla="*/ 14707 w 265828"/>
              <a:gd name="connsiteY16" fmla="*/ 204974 h 230553"/>
              <a:gd name="connsiteX17" fmla="*/ 38519 w 265828"/>
              <a:gd name="connsiteY17" fmla="*/ 228786 h 230553"/>
              <a:gd name="connsiteX18" fmla="*/ 69475 w 265828"/>
              <a:gd name="connsiteY18" fmla="*/ 226405 h 230553"/>
              <a:gd name="connsiteX19" fmla="*/ 100432 w 265828"/>
              <a:gd name="connsiteY19" fmla="*/ 207355 h 230553"/>
              <a:gd name="connsiteX20" fmla="*/ 124244 w 265828"/>
              <a:gd name="connsiteY20" fmla="*/ 190686 h 230553"/>
              <a:gd name="connsiteX21" fmla="*/ 150438 w 265828"/>
              <a:gd name="connsiteY21" fmla="*/ 169254 h 230553"/>
              <a:gd name="connsiteX0" fmla="*/ 98050 w 272345"/>
              <a:gd name="connsiteY0" fmla="*/ 145442 h 230553"/>
              <a:gd name="connsiteX1" fmla="*/ 152819 w 272345"/>
              <a:gd name="connsiteY1" fmla="*/ 176399 h 230553"/>
              <a:gd name="connsiteX2" fmla="*/ 179013 w 272345"/>
              <a:gd name="connsiteY2" fmla="*/ 188305 h 230553"/>
              <a:gd name="connsiteX3" fmla="*/ 214732 w 272345"/>
              <a:gd name="connsiteY3" fmla="*/ 195449 h 230553"/>
              <a:gd name="connsiteX4" fmla="*/ 252832 w 272345"/>
              <a:gd name="connsiteY4" fmla="*/ 166874 h 230553"/>
              <a:gd name="connsiteX5" fmla="*/ 271882 w 272345"/>
              <a:gd name="connsiteY5" fmla="*/ 124011 h 230553"/>
              <a:gd name="connsiteX6" fmla="*/ 264738 w 272345"/>
              <a:gd name="connsiteY6" fmla="*/ 78767 h 230553"/>
              <a:gd name="connsiteX7" fmla="*/ 245688 w 272345"/>
              <a:gd name="connsiteY7" fmla="*/ 45430 h 230553"/>
              <a:gd name="connsiteX8" fmla="*/ 217113 w 272345"/>
              <a:gd name="connsiteY8" fmla="*/ 21617 h 230553"/>
              <a:gd name="connsiteX9" fmla="*/ 186156 w 272345"/>
              <a:gd name="connsiteY9" fmla="*/ 7330 h 230553"/>
              <a:gd name="connsiteX10" fmla="*/ 145675 w 272345"/>
              <a:gd name="connsiteY10" fmla="*/ 187 h 230553"/>
              <a:gd name="connsiteX11" fmla="*/ 112338 w 272345"/>
              <a:gd name="connsiteY11" fmla="*/ 14474 h 230553"/>
              <a:gd name="connsiteX12" fmla="*/ 71857 w 272345"/>
              <a:gd name="connsiteY12" fmla="*/ 45430 h 230553"/>
              <a:gd name="connsiteX13" fmla="*/ 33757 w 272345"/>
              <a:gd name="connsiteY13" fmla="*/ 83530 h 230553"/>
              <a:gd name="connsiteX14" fmla="*/ 2800 w 272345"/>
              <a:gd name="connsiteY14" fmla="*/ 138299 h 230553"/>
              <a:gd name="connsiteX15" fmla="*/ 2800 w 272345"/>
              <a:gd name="connsiteY15" fmla="*/ 174017 h 230553"/>
              <a:gd name="connsiteX16" fmla="*/ 14707 w 272345"/>
              <a:gd name="connsiteY16" fmla="*/ 204974 h 230553"/>
              <a:gd name="connsiteX17" fmla="*/ 38519 w 272345"/>
              <a:gd name="connsiteY17" fmla="*/ 228786 h 230553"/>
              <a:gd name="connsiteX18" fmla="*/ 69475 w 272345"/>
              <a:gd name="connsiteY18" fmla="*/ 226405 h 230553"/>
              <a:gd name="connsiteX19" fmla="*/ 100432 w 272345"/>
              <a:gd name="connsiteY19" fmla="*/ 207355 h 230553"/>
              <a:gd name="connsiteX20" fmla="*/ 124244 w 272345"/>
              <a:gd name="connsiteY20" fmla="*/ 190686 h 230553"/>
              <a:gd name="connsiteX21" fmla="*/ 150438 w 272345"/>
              <a:gd name="connsiteY21" fmla="*/ 169254 h 230553"/>
              <a:gd name="connsiteX0" fmla="*/ 98050 w 272345"/>
              <a:gd name="connsiteY0" fmla="*/ 145442 h 230553"/>
              <a:gd name="connsiteX1" fmla="*/ 152819 w 272345"/>
              <a:gd name="connsiteY1" fmla="*/ 176399 h 230553"/>
              <a:gd name="connsiteX2" fmla="*/ 179013 w 272345"/>
              <a:gd name="connsiteY2" fmla="*/ 188305 h 230553"/>
              <a:gd name="connsiteX3" fmla="*/ 214732 w 272345"/>
              <a:gd name="connsiteY3" fmla="*/ 190687 h 230553"/>
              <a:gd name="connsiteX4" fmla="*/ 252832 w 272345"/>
              <a:gd name="connsiteY4" fmla="*/ 166874 h 230553"/>
              <a:gd name="connsiteX5" fmla="*/ 271882 w 272345"/>
              <a:gd name="connsiteY5" fmla="*/ 124011 h 230553"/>
              <a:gd name="connsiteX6" fmla="*/ 264738 w 272345"/>
              <a:gd name="connsiteY6" fmla="*/ 78767 h 230553"/>
              <a:gd name="connsiteX7" fmla="*/ 245688 w 272345"/>
              <a:gd name="connsiteY7" fmla="*/ 45430 h 230553"/>
              <a:gd name="connsiteX8" fmla="*/ 217113 w 272345"/>
              <a:gd name="connsiteY8" fmla="*/ 21617 h 230553"/>
              <a:gd name="connsiteX9" fmla="*/ 186156 w 272345"/>
              <a:gd name="connsiteY9" fmla="*/ 7330 h 230553"/>
              <a:gd name="connsiteX10" fmla="*/ 145675 w 272345"/>
              <a:gd name="connsiteY10" fmla="*/ 187 h 230553"/>
              <a:gd name="connsiteX11" fmla="*/ 112338 w 272345"/>
              <a:gd name="connsiteY11" fmla="*/ 14474 h 230553"/>
              <a:gd name="connsiteX12" fmla="*/ 71857 w 272345"/>
              <a:gd name="connsiteY12" fmla="*/ 45430 h 230553"/>
              <a:gd name="connsiteX13" fmla="*/ 33757 w 272345"/>
              <a:gd name="connsiteY13" fmla="*/ 83530 h 230553"/>
              <a:gd name="connsiteX14" fmla="*/ 2800 w 272345"/>
              <a:gd name="connsiteY14" fmla="*/ 138299 h 230553"/>
              <a:gd name="connsiteX15" fmla="*/ 2800 w 272345"/>
              <a:gd name="connsiteY15" fmla="*/ 174017 h 230553"/>
              <a:gd name="connsiteX16" fmla="*/ 14707 w 272345"/>
              <a:gd name="connsiteY16" fmla="*/ 204974 h 230553"/>
              <a:gd name="connsiteX17" fmla="*/ 38519 w 272345"/>
              <a:gd name="connsiteY17" fmla="*/ 228786 h 230553"/>
              <a:gd name="connsiteX18" fmla="*/ 69475 w 272345"/>
              <a:gd name="connsiteY18" fmla="*/ 226405 h 230553"/>
              <a:gd name="connsiteX19" fmla="*/ 100432 w 272345"/>
              <a:gd name="connsiteY19" fmla="*/ 207355 h 230553"/>
              <a:gd name="connsiteX20" fmla="*/ 124244 w 272345"/>
              <a:gd name="connsiteY20" fmla="*/ 190686 h 230553"/>
              <a:gd name="connsiteX21" fmla="*/ 150438 w 272345"/>
              <a:gd name="connsiteY21" fmla="*/ 169254 h 230553"/>
              <a:gd name="connsiteX0" fmla="*/ 98050 w 272345"/>
              <a:gd name="connsiteY0" fmla="*/ 145442 h 230553"/>
              <a:gd name="connsiteX1" fmla="*/ 152819 w 272345"/>
              <a:gd name="connsiteY1" fmla="*/ 176399 h 230553"/>
              <a:gd name="connsiteX2" fmla="*/ 179013 w 272345"/>
              <a:gd name="connsiteY2" fmla="*/ 188305 h 230553"/>
              <a:gd name="connsiteX3" fmla="*/ 214732 w 272345"/>
              <a:gd name="connsiteY3" fmla="*/ 190687 h 230553"/>
              <a:gd name="connsiteX4" fmla="*/ 252832 w 272345"/>
              <a:gd name="connsiteY4" fmla="*/ 166874 h 230553"/>
              <a:gd name="connsiteX5" fmla="*/ 271882 w 272345"/>
              <a:gd name="connsiteY5" fmla="*/ 124011 h 230553"/>
              <a:gd name="connsiteX6" fmla="*/ 264738 w 272345"/>
              <a:gd name="connsiteY6" fmla="*/ 78767 h 230553"/>
              <a:gd name="connsiteX7" fmla="*/ 245688 w 272345"/>
              <a:gd name="connsiteY7" fmla="*/ 45430 h 230553"/>
              <a:gd name="connsiteX8" fmla="*/ 217113 w 272345"/>
              <a:gd name="connsiteY8" fmla="*/ 21617 h 230553"/>
              <a:gd name="connsiteX9" fmla="*/ 186156 w 272345"/>
              <a:gd name="connsiteY9" fmla="*/ 7330 h 230553"/>
              <a:gd name="connsiteX10" fmla="*/ 145675 w 272345"/>
              <a:gd name="connsiteY10" fmla="*/ 187 h 230553"/>
              <a:gd name="connsiteX11" fmla="*/ 107576 w 272345"/>
              <a:gd name="connsiteY11" fmla="*/ 14474 h 230553"/>
              <a:gd name="connsiteX12" fmla="*/ 71857 w 272345"/>
              <a:gd name="connsiteY12" fmla="*/ 45430 h 230553"/>
              <a:gd name="connsiteX13" fmla="*/ 33757 w 272345"/>
              <a:gd name="connsiteY13" fmla="*/ 83530 h 230553"/>
              <a:gd name="connsiteX14" fmla="*/ 2800 w 272345"/>
              <a:gd name="connsiteY14" fmla="*/ 138299 h 230553"/>
              <a:gd name="connsiteX15" fmla="*/ 2800 w 272345"/>
              <a:gd name="connsiteY15" fmla="*/ 174017 h 230553"/>
              <a:gd name="connsiteX16" fmla="*/ 14707 w 272345"/>
              <a:gd name="connsiteY16" fmla="*/ 204974 h 230553"/>
              <a:gd name="connsiteX17" fmla="*/ 38519 w 272345"/>
              <a:gd name="connsiteY17" fmla="*/ 228786 h 230553"/>
              <a:gd name="connsiteX18" fmla="*/ 69475 w 272345"/>
              <a:gd name="connsiteY18" fmla="*/ 226405 h 230553"/>
              <a:gd name="connsiteX19" fmla="*/ 100432 w 272345"/>
              <a:gd name="connsiteY19" fmla="*/ 207355 h 230553"/>
              <a:gd name="connsiteX20" fmla="*/ 124244 w 272345"/>
              <a:gd name="connsiteY20" fmla="*/ 190686 h 230553"/>
              <a:gd name="connsiteX21" fmla="*/ 150438 w 272345"/>
              <a:gd name="connsiteY21" fmla="*/ 169254 h 230553"/>
              <a:gd name="connsiteX0" fmla="*/ 98050 w 272345"/>
              <a:gd name="connsiteY0" fmla="*/ 145442 h 230553"/>
              <a:gd name="connsiteX1" fmla="*/ 152819 w 272345"/>
              <a:gd name="connsiteY1" fmla="*/ 176399 h 230553"/>
              <a:gd name="connsiteX2" fmla="*/ 179013 w 272345"/>
              <a:gd name="connsiteY2" fmla="*/ 188305 h 230553"/>
              <a:gd name="connsiteX3" fmla="*/ 214732 w 272345"/>
              <a:gd name="connsiteY3" fmla="*/ 190687 h 230553"/>
              <a:gd name="connsiteX4" fmla="*/ 252832 w 272345"/>
              <a:gd name="connsiteY4" fmla="*/ 166874 h 230553"/>
              <a:gd name="connsiteX5" fmla="*/ 271882 w 272345"/>
              <a:gd name="connsiteY5" fmla="*/ 124011 h 230553"/>
              <a:gd name="connsiteX6" fmla="*/ 264738 w 272345"/>
              <a:gd name="connsiteY6" fmla="*/ 78767 h 230553"/>
              <a:gd name="connsiteX7" fmla="*/ 245688 w 272345"/>
              <a:gd name="connsiteY7" fmla="*/ 45430 h 230553"/>
              <a:gd name="connsiteX8" fmla="*/ 217113 w 272345"/>
              <a:gd name="connsiteY8" fmla="*/ 21617 h 230553"/>
              <a:gd name="connsiteX9" fmla="*/ 186156 w 272345"/>
              <a:gd name="connsiteY9" fmla="*/ 7330 h 230553"/>
              <a:gd name="connsiteX10" fmla="*/ 145675 w 272345"/>
              <a:gd name="connsiteY10" fmla="*/ 187 h 230553"/>
              <a:gd name="connsiteX11" fmla="*/ 107576 w 272345"/>
              <a:gd name="connsiteY11" fmla="*/ 14474 h 230553"/>
              <a:gd name="connsiteX12" fmla="*/ 67094 w 272345"/>
              <a:gd name="connsiteY12" fmla="*/ 45430 h 230553"/>
              <a:gd name="connsiteX13" fmla="*/ 33757 w 272345"/>
              <a:gd name="connsiteY13" fmla="*/ 83530 h 230553"/>
              <a:gd name="connsiteX14" fmla="*/ 2800 w 272345"/>
              <a:gd name="connsiteY14" fmla="*/ 138299 h 230553"/>
              <a:gd name="connsiteX15" fmla="*/ 2800 w 272345"/>
              <a:gd name="connsiteY15" fmla="*/ 174017 h 230553"/>
              <a:gd name="connsiteX16" fmla="*/ 14707 w 272345"/>
              <a:gd name="connsiteY16" fmla="*/ 204974 h 230553"/>
              <a:gd name="connsiteX17" fmla="*/ 38519 w 272345"/>
              <a:gd name="connsiteY17" fmla="*/ 228786 h 230553"/>
              <a:gd name="connsiteX18" fmla="*/ 69475 w 272345"/>
              <a:gd name="connsiteY18" fmla="*/ 226405 h 230553"/>
              <a:gd name="connsiteX19" fmla="*/ 100432 w 272345"/>
              <a:gd name="connsiteY19" fmla="*/ 207355 h 230553"/>
              <a:gd name="connsiteX20" fmla="*/ 124244 w 272345"/>
              <a:gd name="connsiteY20" fmla="*/ 190686 h 230553"/>
              <a:gd name="connsiteX21" fmla="*/ 150438 w 272345"/>
              <a:gd name="connsiteY21" fmla="*/ 169254 h 230553"/>
              <a:gd name="connsiteX0" fmla="*/ 97710 w 272005"/>
              <a:gd name="connsiteY0" fmla="*/ 145442 h 230553"/>
              <a:gd name="connsiteX1" fmla="*/ 152479 w 272005"/>
              <a:gd name="connsiteY1" fmla="*/ 176399 h 230553"/>
              <a:gd name="connsiteX2" fmla="*/ 178673 w 272005"/>
              <a:gd name="connsiteY2" fmla="*/ 188305 h 230553"/>
              <a:gd name="connsiteX3" fmla="*/ 214392 w 272005"/>
              <a:gd name="connsiteY3" fmla="*/ 190687 h 230553"/>
              <a:gd name="connsiteX4" fmla="*/ 252492 w 272005"/>
              <a:gd name="connsiteY4" fmla="*/ 166874 h 230553"/>
              <a:gd name="connsiteX5" fmla="*/ 271542 w 272005"/>
              <a:gd name="connsiteY5" fmla="*/ 124011 h 230553"/>
              <a:gd name="connsiteX6" fmla="*/ 264398 w 272005"/>
              <a:gd name="connsiteY6" fmla="*/ 78767 h 230553"/>
              <a:gd name="connsiteX7" fmla="*/ 245348 w 272005"/>
              <a:gd name="connsiteY7" fmla="*/ 45430 h 230553"/>
              <a:gd name="connsiteX8" fmla="*/ 216773 w 272005"/>
              <a:gd name="connsiteY8" fmla="*/ 21617 h 230553"/>
              <a:gd name="connsiteX9" fmla="*/ 185816 w 272005"/>
              <a:gd name="connsiteY9" fmla="*/ 7330 h 230553"/>
              <a:gd name="connsiteX10" fmla="*/ 145335 w 272005"/>
              <a:gd name="connsiteY10" fmla="*/ 187 h 230553"/>
              <a:gd name="connsiteX11" fmla="*/ 107236 w 272005"/>
              <a:gd name="connsiteY11" fmla="*/ 14474 h 230553"/>
              <a:gd name="connsiteX12" fmla="*/ 66754 w 272005"/>
              <a:gd name="connsiteY12" fmla="*/ 45430 h 230553"/>
              <a:gd name="connsiteX13" fmla="*/ 28655 w 272005"/>
              <a:gd name="connsiteY13" fmla="*/ 83530 h 230553"/>
              <a:gd name="connsiteX14" fmla="*/ 2460 w 272005"/>
              <a:gd name="connsiteY14" fmla="*/ 138299 h 230553"/>
              <a:gd name="connsiteX15" fmla="*/ 2460 w 272005"/>
              <a:gd name="connsiteY15" fmla="*/ 174017 h 230553"/>
              <a:gd name="connsiteX16" fmla="*/ 14367 w 272005"/>
              <a:gd name="connsiteY16" fmla="*/ 204974 h 230553"/>
              <a:gd name="connsiteX17" fmla="*/ 38179 w 272005"/>
              <a:gd name="connsiteY17" fmla="*/ 228786 h 230553"/>
              <a:gd name="connsiteX18" fmla="*/ 69135 w 272005"/>
              <a:gd name="connsiteY18" fmla="*/ 226405 h 230553"/>
              <a:gd name="connsiteX19" fmla="*/ 100092 w 272005"/>
              <a:gd name="connsiteY19" fmla="*/ 207355 h 230553"/>
              <a:gd name="connsiteX20" fmla="*/ 123904 w 272005"/>
              <a:gd name="connsiteY20" fmla="*/ 190686 h 230553"/>
              <a:gd name="connsiteX21" fmla="*/ 150098 w 272005"/>
              <a:gd name="connsiteY21" fmla="*/ 169254 h 230553"/>
              <a:gd name="connsiteX0" fmla="*/ 97710 w 272005"/>
              <a:gd name="connsiteY0" fmla="*/ 143156 h 228267"/>
              <a:gd name="connsiteX1" fmla="*/ 152479 w 272005"/>
              <a:gd name="connsiteY1" fmla="*/ 174113 h 228267"/>
              <a:gd name="connsiteX2" fmla="*/ 178673 w 272005"/>
              <a:gd name="connsiteY2" fmla="*/ 186019 h 228267"/>
              <a:gd name="connsiteX3" fmla="*/ 214392 w 272005"/>
              <a:gd name="connsiteY3" fmla="*/ 188401 h 228267"/>
              <a:gd name="connsiteX4" fmla="*/ 252492 w 272005"/>
              <a:gd name="connsiteY4" fmla="*/ 164588 h 228267"/>
              <a:gd name="connsiteX5" fmla="*/ 271542 w 272005"/>
              <a:gd name="connsiteY5" fmla="*/ 121725 h 228267"/>
              <a:gd name="connsiteX6" fmla="*/ 264398 w 272005"/>
              <a:gd name="connsiteY6" fmla="*/ 76481 h 228267"/>
              <a:gd name="connsiteX7" fmla="*/ 245348 w 272005"/>
              <a:gd name="connsiteY7" fmla="*/ 43144 h 228267"/>
              <a:gd name="connsiteX8" fmla="*/ 216773 w 272005"/>
              <a:gd name="connsiteY8" fmla="*/ 19331 h 228267"/>
              <a:gd name="connsiteX9" fmla="*/ 185816 w 272005"/>
              <a:gd name="connsiteY9" fmla="*/ 5044 h 228267"/>
              <a:gd name="connsiteX10" fmla="*/ 147716 w 272005"/>
              <a:gd name="connsiteY10" fmla="*/ 282 h 228267"/>
              <a:gd name="connsiteX11" fmla="*/ 107236 w 272005"/>
              <a:gd name="connsiteY11" fmla="*/ 12188 h 228267"/>
              <a:gd name="connsiteX12" fmla="*/ 66754 w 272005"/>
              <a:gd name="connsiteY12" fmla="*/ 43144 h 228267"/>
              <a:gd name="connsiteX13" fmla="*/ 28655 w 272005"/>
              <a:gd name="connsiteY13" fmla="*/ 81244 h 228267"/>
              <a:gd name="connsiteX14" fmla="*/ 2460 w 272005"/>
              <a:gd name="connsiteY14" fmla="*/ 136013 h 228267"/>
              <a:gd name="connsiteX15" fmla="*/ 2460 w 272005"/>
              <a:gd name="connsiteY15" fmla="*/ 171731 h 228267"/>
              <a:gd name="connsiteX16" fmla="*/ 14367 w 272005"/>
              <a:gd name="connsiteY16" fmla="*/ 202688 h 228267"/>
              <a:gd name="connsiteX17" fmla="*/ 38179 w 272005"/>
              <a:gd name="connsiteY17" fmla="*/ 226500 h 228267"/>
              <a:gd name="connsiteX18" fmla="*/ 69135 w 272005"/>
              <a:gd name="connsiteY18" fmla="*/ 224119 h 228267"/>
              <a:gd name="connsiteX19" fmla="*/ 100092 w 272005"/>
              <a:gd name="connsiteY19" fmla="*/ 205069 h 228267"/>
              <a:gd name="connsiteX20" fmla="*/ 123904 w 272005"/>
              <a:gd name="connsiteY20" fmla="*/ 188400 h 228267"/>
              <a:gd name="connsiteX21" fmla="*/ 150098 w 272005"/>
              <a:gd name="connsiteY21" fmla="*/ 166968 h 228267"/>
              <a:gd name="connsiteX0" fmla="*/ 97710 w 272005"/>
              <a:gd name="connsiteY0" fmla="*/ 143156 h 228267"/>
              <a:gd name="connsiteX1" fmla="*/ 152479 w 272005"/>
              <a:gd name="connsiteY1" fmla="*/ 174113 h 228267"/>
              <a:gd name="connsiteX2" fmla="*/ 178673 w 272005"/>
              <a:gd name="connsiteY2" fmla="*/ 186019 h 228267"/>
              <a:gd name="connsiteX3" fmla="*/ 214392 w 272005"/>
              <a:gd name="connsiteY3" fmla="*/ 188401 h 228267"/>
              <a:gd name="connsiteX4" fmla="*/ 252492 w 272005"/>
              <a:gd name="connsiteY4" fmla="*/ 164588 h 228267"/>
              <a:gd name="connsiteX5" fmla="*/ 271542 w 272005"/>
              <a:gd name="connsiteY5" fmla="*/ 121725 h 228267"/>
              <a:gd name="connsiteX6" fmla="*/ 264398 w 272005"/>
              <a:gd name="connsiteY6" fmla="*/ 76481 h 228267"/>
              <a:gd name="connsiteX7" fmla="*/ 245348 w 272005"/>
              <a:gd name="connsiteY7" fmla="*/ 43144 h 228267"/>
              <a:gd name="connsiteX8" fmla="*/ 216773 w 272005"/>
              <a:gd name="connsiteY8" fmla="*/ 19331 h 228267"/>
              <a:gd name="connsiteX9" fmla="*/ 185816 w 272005"/>
              <a:gd name="connsiteY9" fmla="*/ 5044 h 228267"/>
              <a:gd name="connsiteX10" fmla="*/ 147716 w 272005"/>
              <a:gd name="connsiteY10" fmla="*/ 282 h 228267"/>
              <a:gd name="connsiteX11" fmla="*/ 107236 w 272005"/>
              <a:gd name="connsiteY11" fmla="*/ 12188 h 228267"/>
              <a:gd name="connsiteX12" fmla="*/ 66754 w 272005"/>
              <a:gd name="connsiteY12" fmla="*/ 43144 h 228267"/>
              <a:gd name="connsiteX13" fmla="*/ 28655 w 272005"/>
              <a:gd name="connsiteY13" fmla="*/ 83625 h 228267"/>
              <a:gd name="connsiteX14" fmla="*/ 2460 w 272005"/>
              <a:gd name="connsiteY14" fmla="*/ 136013 h 228267"/>
              <a:gd name="connsiteX15" fmla="*/ 2460 w 272005"/>
              <a:gd name="connsiteY15" fmla="*/ 171731 h 228267"/>
              <a:gd name="connsiteX16" fmla="*/ 14367 w 272005"/>
              <a:gd name="connsiteY16" fmla="*/ 202688 h 228267"/>
              <a:gd name="connsiteX17" fmla="*/ 38179 w 272005"/>
              <a:gd name="connsiteY17" fmla="*/ 226500 h 228267"/>
              <a:gd name="connsiteX18" fmla="*/ 69135 w 272005"/>
              <a:gd name="connsiteY18" fmla="*/ 224119 h 228267"/>
              <a:gd name="connsiteX19" fmla="*/ 100092 w 272005"/>
              <a:gd name="connsiteY19" fmla="*/ 205069 h 228267"/>
              <a:gd name="connsiteX20" fmla="*/ 123904 w 272005"/>
              <a:gd name="connsiteY20" fmla="*/ 188400 h 228267"/>
              <a:gd name="connsiteX21" fmla="*/ 150098 w 272005"/>
              <a:gd name="connsiteY21" fmla="*/ 166968 h 228267"/>
              <a:gd name="connsiteX0" fmla="*/ 97710 w 272005"/>
              <a:gd name="connsiteY0" fmla="*/ 143156 h 228267"/>
              <a:gd name="connsiteX1" fmla="*/ 152479 w 272005"/>
              <a:gd name="connsiteY1" fmla="*/ 174113 h 228267"/>
              <a:gd name="connsiteX2" fmla="*/ 178673 w 272005"/>
              <a:gd name="connsiteY2" fmla="*/ 186019 h 228267"/>
              <a:gd name="connsiteX3" fmla="*/ 214392 w 272005"/>
              <a:gd name="connsiteY3" fmla="*/ 188401 h 228267"/>
              <a:gd name="connsiteX4" fmla="*/ 252492 w 272005"/>
              <a:gd name="connsiteY4" fmla="*/ 164588 h 228267"/>
              <a:gd name="connsiteX5" fmla="*/ 271542 w 272005"/>
              <a:gd name="connsiteY5" fmla="*/ 121725 h 228267"/>
              <a:gd name="connsiteX6" fmla="*/ 264398 w 272005"/>
              <a:gd name="connsiteY6" fmla="*/ 76481 h 228267"/>
              <a:gd name="connsiteX7" fmla="*/ 245348 w 272005"/>
              <a:gd name="connsiteY7" fmla="*/ 43144 h 228267"/>
              <a:gd name="connsiteX8" fmla="*/ 216773 w 272005"/>
              <a:gd name="connsiteY8" fmla="*/ 19331 h 228267"/>
              <a:gd name="connsiteX9" fmla="*/ 185816 w 272005"/>
              <a:gd name="connsiteY9" fmla="*/ 5044 h 228267"/>
              <a:gd name="connsiteX10" fmla="*/ 147716 w 272005"/>
              <a:gd name="connsiteY10" fmla="*/ 282 h 228267"/>
              <a:gd name="connsiteX11" fmla="*/ 107236 w 272005"/>
              <a:gd name="connsiteY11" fmla="*/ 12188 h 228267"/>
              <a:gd name="connsiteX12" fmla="*/ 66754 w 272005"/>
              <a:gd name="connsiteY12" fmla="*/ 38381 h 228267"/>
              <a:gd name="connsiteX13" fmla="*/ 28655 w 272005"/>
              <a:gd name="connsiteY13" fmla="*/ 83625 h 228267"/>
              <a:gd name="connsiteX14" fmla="*/ 2460 w 272005"/>
              <a:gd name="connsiteY14" fmla="*/ 136013 h 228267"/>
              <a:gd name="connsiteX15" fmla="*/ 2460 w 272005"/>
              <a:gd name="connsiteY15" fmla="*/ 171731 h 228267"/>
              <a:gd name="connsiteX16" fmla="*/ 14367 w 272005"/>
              <a:gd name="connsiteY16" fmla="*/ 202688 h 228267"/>
              <a:gd name="connsiteX17" fmla="*/ 38179 w 272005"/>
              <a:gd name="connsiteY17" fmla="*/ 226500 h 228267"/>
              <a:gd name="connsiteX18" fmla="*/ 69135 w 272005"/>
              <a:gd name="connsiteY18" fmla="*/ 224119 h 228267"/>
              <a:gd name="connsiteX19" fmla="*/ 100092 w 272005"/>
              <a:gd name="connsiteY19" fmla="*/ 205069 h 228267"/>
              <a:gd name="connsiteX20" fmla="*/ 123904 w 272005"/>
              <a:gd name="connsiteY20" fmla="*/ 188400 h 228267"/>
              <a:gd name="connsiteX21" fmla="*/ 150098 w 272005"/>
              <a:gd name="connsiteY21" fmla="*/ 166968 h 228267"/>
              <a:gd name="connsiteX0" fmla="*/ 97210 w 271505"/>
              <a:gd name="connsiteY0" fmla="*/ 143156 h 228267"/>
              <a:gd name="connsiteX1" fmla="*/ 151979 w 271505"/>
              <a:gd name="connsiteY1" fmla="*/ 174113 h 228267"/>
              <a:gd name="connsiteX2" fmla="*/ 178173 w 271505"/>
              <a:gd name="connsiteY2" fmla="*/ 186019 h 228267"/>
              <a:gd name="connsiteX3" fmla="*/ 213892 w 271505"/>
              <a:gd name="connsiteY3" fmla="*/ 188401 h 228267"/>
              <a:gd name="connsiteX4" fmla="*/ 251992 w 271505"/>
              <a:gd name="connsiteY4" fmla="*/ 164588 h 228267"/>
              <a:gd name="connsiteX5" fmla="*/ 271042 w 271505"/>
              <a:gd name="connsiteY5" fmla="*/ 121725 h 228267"/>
              <a:gd name="connsiteX6" fmla="*/ 263898 w 271505"/>
              <a:gd name="connsiteY6" fmla="*/ 76481 h 228267"/>
              <a:gd name="connsiteX7" fmla="*/ 244848 w 271505"/>
              <a:gd name="connsiteY7" fmla="*/ 43144 h 228267"/>
              <a:gd name="connsiteX8" fmla="*/ 216273 w 271505"/>
              <a:gd name="connsiteY8" fmla="*/ 19331 h 228267"/>
              <a:gd name="connsiteX9" fmla="*/ 185316 w 271505"/>
              <a:gd name="connsiteY9" fmla="*/ 5044 h 228267"/>
              <a:gd name="connsiteX10" fmla="*/ 147216 w 271505"/>
              <a:gd name="connsiteY10" fmla="*/ 282 h 228267"/>
              <a:gd name="connsiteX11" fmla="*/ 106736 w 271505"/>
              <a:gd name="connsiteY11" fmla="*/ 12188 h 228267"/>
              <a:gd name="connsiteX12" fmla="*/ 66254 w 271505"/>
              <a:gd name="connsiteY12" fmla="*/ 38381 h 228267"/>
              <a:gd name="connsiteX13" fmla="*/ 21011 w 271505"/>
              <a:gd name="connsiteY13" fmla="*/ 81244 h 228267"/>
              <a:gd name="connsiteX14" fmla="*/ 1960 w 271505"/>
              <a:gd name="connsiteY14" fmla="*/ 136013 h 228267"/>
              <a:gd name="connsiteX15" fmla="*/ 1960 w 271505"/>
              <a:gd name="connsiteY15" fmla="*/ 171731 h 228267"/>
              <a:gd name="connsiteX16" fmla="*/ 13867 w 271505"/>
              <a:gd name="connsiteY16" fmla="*/ 202688 h 228267"/>
              <a:gd name="connsiteX17" fmla="*/ 37679 w 271505"/>
              <a:gd name="connsiteY17" fmla="*/ 226500 h 228267"/>
              <a:gd name="connsiteX18" fmla="*/ 68635 w 271505"/>
              <a:gd name="connsiteY18" fmla="*/ 224119 h 228267"/>
              <a:gd name="connsiteX19" fmla="*/ 99592 w 271505"/>
              <a:gd name="connsiteY19" fmla="*/ 205069 h 228267"/>
              <a:gd name="connsiteX20" fmla="*/ 123404 w 271505"/>
              <a:gd name="connsiteY20" fmla="*/ 188400 h 228267"/>
              <a:gd name="connsiteX21" fmla="*/ 149598 w 271505"/>
              <a:gd name="connsiteY21" fmla="*/ 166968 h 228267"/>
              <a:gd name="connsiteX0" fmla="*/ 97210 w 271505"/>
              <a:gd name="connsiteY0" fmla="*/ 143156 h 228267"/>
              <a:gd name="connsiteX1" fmla="*/ 151979 w 271505"/>
              <a:gd name="connsiteY1" fmla="*/ 174113 h 228267"/>
              <a:gd name="connsiteX2" fmla="*/ 178173 w 271505"/>
              <a:gd name="connsiteY2" fmla="*/ 186019 h 228267"/>
              <a:gd name="connsiteX3" fmla="*/ 213892 w 271505"/>
              <a:gd name="connsiteY3" fmla="*/ 197926 h 228267"/>
              <a:gd name="connsiteX4" fmla="*/ 251992 w 271505"/>
              <a:gd name="connsiteY4" fmla="*/ 164588 h 228267"/>
              <a:gd name="connsiteX5" fmla="*/ 271042 w 271505"/>
              <a:gd name="connsiteY5" fmla="*/ 121725 h 228267"/>
              <a:gd name="connsiteX6" fmla="*/ 263898 w 271505"/>
              <a:gd name="connsiteY6" fmla="*/ 76481 h 228267"/>
              <a:gd name="connsiteX7" fmla="*/ 244848 w 271505"/>
              <a:gd name="connsiteY7" fmla="*/ 43144 h 228267"/>
              <a:gd name="connsiteX8" fmla="*/ 216273 w 271505"/>
              <a:gd name="connsiteY8" fmla="*/ 19331 h 228267"/>
              <a:gd name="connsiteX9" fmla="*/ 185316 w 271505"/>
              <a:gd name="connsiteY9" fmla="*/ 5044 h 228267"/>
              <a:gd name="connsiteX10" fmla="*/ 147216 w 271505"/>
              <a:gd name="connsiteY10" fmla="*/ 282 h 228267"/>
              <a:gd name="connsiteX11" fmla="*/ 106736 w 271505"/>
              <a:gd name="connsiteY11" fmla="*/ 12188 h 228267"/>
              <a:gd name="connsiteX12" fmla="*/ 66254 w 271505"/>
              <a:gd name="connsiteY12" fmla="*/ 38381 h 228267"/>
              <a:gd name="connsiteX13" fmla="*/ 21011 w 271505"/>
              <a:gd name="connsiteY13" fmla="*/ 81244 h 228267"/>
              <a:gd name="connsiteX14" fmla="*/ 1960 w 271505"/>
              <a:gd name="connsiteY14" fmla="*/ 136013 h 228267"/>
              <a:gd name="connsiteX15" fmla="*/ 1960 w 271505"/>
              <a:gd name="connsiteY15" fmla="*/ 171731 h 228267"/>
              <a:gd name="connsiteX16" fmla="*/ 13867 w 271505"/>
              <a:gd name="connsiteY16" fmla="*/ 202688 h 228267"/>
              <a:gd name="connsiteX17" fmla="*/ 37679 w 271505"/>
              <a:gd name="connsiteY17" fmla="*/ 226500 h 228267"/>
              <a:gd name="connsiteX18" fmla="*/ 68635 w 271505"/>
              <a:gd name="connsiteY18" fmla="*/ 224119 h 228267"/>
              <a:gd name="connsiteX19" fmla="*/ 99592 w 271505"/>
              <a:gd name="connsiteY19" fmla="*/ 205069 h 228267"/>
              <a:gd name="connsiteX20" fmla="*/ 123404 w 271505"/>
              <a:gd name="connsiteY20" fmla="*/ 188400 h 228267"/>
              <a:gd name="connsiteX21" fmla="*/ 149598 w 271505"/>
              <a:gd name="connsiteY21" fmla="*/ 166968 h 228267"/>
              <a:gd name="connsiteX0" fmla="*/ 97210 w 271255"/>
              <a:gd name="connsiteY0" fmla="*/ 143156 h 228267"/>
              <a:gd name="connsiteX1" fmla="*/ 151979 w 271255"/>
              <a:gd name="connsiteY1" fmla="*/ 174113 h 228267"/>
              <a:gd name="connsiteX2" fmla="*/ 178173 w 271255"/>
              <a:gd name="connsiteY2" fmla="*/ 186019 h 228267"/>
              <a:gd name="connsiteX3" fmla="*/ 213892 w 271255"/>
              <a:gd name="connsiteY3" fmla="*/ 197926 h 228267"/>
              <a:gd name="connsiteX4" fmla="*/ 256755 w 271255"/>
              <a:gd name="connsiteY4" fmla="*/ 164588 h 228267"/>
              <a:gd name="connsiteX5" fmla="*/ 271042 w 271255"/>
              <a:gd name="connsiteY5" fmla="*/ 121725 h 228267"/>
              <a:gd name="connsiteX6" fmla="*/ 263898 w 271255"/>
              <a:gd name="connsiteY6" fmla="*/ 76481 h 228267"/>
              <a:gd name="connsiteX7" fmla="*/ 244848 w 271255"/>
              <a:gd name="connsiteY7" fmla="*/ 43144 h 228267"/>
              <a:gd name="connsiteX8" fmla="*/ 216273 w 271255"/>
              <a:gd name="connsiteY8" fmla="*/ 19331 h 228267"/>
              <a:gd name="connsiteX9" fmla="*/ 185316 w 271255"/>
              <a:gd name="connsiteY9" fmla="*/ 5044 h 228267"/>
              <a:gd name="connsiteX10" fmla="*/ 147216 w 271255"/>
              <a:gd name="connsiteY10" fmla="*/ 282 h 228267"/>
              <a:gd name="connsiteX11" fmla="*/ 106736 w 271255"/>
              <a:gd name="connsiteY11" fmla="*/ 12188 h 228267"/>
              <a:gd name="connsiteX12" fmla="*/ 66254 w 271255"/>
              <a:gd name="connsiteY12" fmla="*/ 38381 h 228267"/>
              <a:gd name="connsiteX13" fmla="*/ 21011 w 271255"/>
              <a:gd name="connsiteY13" fmla="*/ 81244 h 228267"/>
              <a:gd name="connsiteX14" fmla="*/ 1960 w 271255"/>
              <a:gd name="connsiteY14" fmla="*/ 136013 h 228267"/>
              <a:gd name="connsiteX15" fmla="*/ 1960 w 271255"/>
              <a:gd name="connsiteY15" fmla="*/ 171731 h 228267"/>
              <a:gd name="connsiteX16" fmla="*/ 13867 w 271255"/>
              <a:gd name="connsiteY16" fmla="*/ 202688 h 228267"/>
              <a:gd name="connsiteX17" fmla="*/ 37679 w 271255"/>
              <a:gd name="connsiteY17" fmla="*/ 226500 h 228267"/>
              <a:gd name="connsiteX18" fmla="*/ 68635 w 271255"/>
              <a:gd name="connsiteY18" fmla="*/ 224119 h 228267"/>
              <a:gd name="connsiteX19" fmla="*/ 99592 w 271255"/>
              <a:gd name="connsiteY19" fmla="*/ 205069 h 228267"/>
              <a:gd name="connsiteX20" fmla="*/ 123404 w 271255"/>
              <a:gd name="connsiteY20" fmla="*/ 188400 h 228267"/>
              <a:gd name="connsiteX21" fmla="*/ 149598 w 271255"/>
              <a:gd name="connsiteY21" fmla="*/ 166968 h 228267"/>
              <a:gd name="connsiteX0" fmla="*/ 97210 w 278283"/>
              <a:gd name="connsiteY0" fmla="*/ 143156 h 228267"/>
              <a:gd name="connsiteX1" fmla="*/ 151979 w 278283"/>
              <a:gd name="connsiteY1" fmla="*/ 174113 h 228267"/>
              <a:gd name="connsiteX2" fmla="*/ 178173 w 278283"/>
              <a:gd name="connsiteY2" fmla="*/ 186019 h 228267"/>
              <a:gd name="connsiteX3" fmla="*/ 213892 w 278283"/>
              <a:gd name="connsiteY3" fmla="*/ 197926 h 228267"/>
              <a:gd name="connsiteX4" fmla="*/ 256755 w 278283"/>
              <a:gd name="connsiteY4" fmla="*/ 164588 h 228267"/>
              <a:gd name="connsiteX5" fmla="*/ 278185 w 278283"/>
              <a:gd name="connsiteY5" fmla="*/ 121725 h 228267"/>
              <a:gd name="connsiteX6" fmla="*/ 263898 w 278283"/>
              <a:gd name="connsiteY6" fmla="*/ 76481 h 228267"/>
              <a:gd name="connsiteX7" fmla="*/ 244848 w 278283"/>
              <a:gd name="connsiteY7" fmla="*/ 43144 h 228267"/>
              <a:gd name="connsiteX8" fmla="*/ 216273 w 278283"/>
              <a:gd name="connsiteY8" fmla="*/ 19331 h 228267"/>
              <a:gd name="connsiteX9" fmla="*/ 185316 w 278283"/>
              <a:gd name="connsiteY9" fmla="*/ 5044 h 228267"/>
              <a:gd name="connsiteX10" fmla="*/ 147216 w 278283"/>
              <a:gd name="connsiteY10" fmla="*/ 282 h 228267"/>
              <a:gd name="connsiteX11" fmla="*/ 106736 w 278283"/>
              <a:gd name="connsiteY11" fmla="*/ 12188 h 228267"/>
              <a:gd name="connsiteX12" fmla="*/ 66254 w 278283"/>
              <a:gd name="connsiteY12" fmla="*/ 38381 h 228267"/>
              <a:gd name="connsiteX13" fmla="*/ 21011 w 278283"/>
              <a:gd name="connsiteY13" fmla="*/ 81244 h 228267"/>
              <a:gd name="connsiteX14" fmla="*/ 1960 w 278283"/>
              <a:gd name="connsiteY14" fmla="*/ 136013 h 228267"/>
              <a:gd name="connsiteX15" fmla="*/ 1960 w 278283"/>
              <a:gd name="connsiteY15" fmla="*/ 171731 h 228267"/>
              <a:gd name="connsiteX16" fmla="*/ 13867 w 278283"/>
              <a:gd name="connsiteY16" fmla="*/ 202688 h 228267"/>
              <a:gd name="connsiteX17" fmla="*/ 37679 w 278283"/>
              <a:gd name="connsiteY17" fmla="*/ 226500 h 228267"/>
              <a:gd name="connsiteX18" fmla="*/ 68635 w 278283"/>
              <a:gd name="connsiteY18" fmla="*/ 224119 h 228267"/>
              <a:gd name="connsiteX19" fmla="*/ 99592 w 278283"/>
              <a:gd name="connsiteY19" fmla="*/ 205069 h 228267"/>
              <a:gd name="connsiteX20" fmla="*/ 123404 w 278283"/>
              <a:gd name="connsiteY20" fmla="*/ 188400 h 228267"/>
              <a:gd name="connsiteX21" fmla="*/ 149598 w 278283"/>
              <a:gd name="connsiteY21" fmla="*/ 166968 h 228267"/>
              <a:gd name="connsiteX0" fmla="*/ 97210 w 278283"/>
              <a:gd name="connsiteY0" fmla="*/ 143156 h 228267"/>
              <a:gd name="connsiteX1" fmla="*/ 151979 w 278283"/>
              <a:gd name="connsiteY1" fmla="*/ 174113 h 228267"/>
              <a:gd name="connsiteX2" fmla="*/ 178173 w 278283"/>
              <a:gd name="connsiteY2" fmla="*/ 186019 h 228267"/>
              <a:gd name="connsiteX3" fmla="*/ 213892 w 278283"/>
              <a:gd name="connsiteY3" fmla="*/ 197926 h 228267"/>
              <a:gd name="connsiteX4" fmla="*/ 256755 w 278283"/>
              <a:gd name="connsiteY4" fmla="*/ 171732 h 228267"/>
              <a:gd name="connsiteX5" fmla="*/ 278185 w 278283"/>
              <a:gd name="connsiteY5" fmla="*/ 121725 h 228267"/>
              <a:gd name="connsiteX6" fmla="*/ 263898 w 278283"/>
              <a:gd name="connsiteY6" fmla="*/ 76481 h 228267"/>
              <a:gd name="connsiteX7" fmla="*/ 244848 w 278283"/>
              <a:gd name="connsiteY7" fmla="*/ 43144 h 228267"/>
              <a:gd name="connsiteX8" fmla="*/ 216273 w 278283"/>
              <a:gd name="connsiteY8" fmla="*/ 19331 h 228267"/>
              <a:gd name="connsiteX9" fmla="*/ 185316 w 278283"/>
              <a:gd name="connsiteY9" fmla="*/ 5044 h 228267"/>
              <a:gd name="connsiteX10" fmla="*/ 147216 w 278283"/>
              <a:gd name="connsiteY10" fmla="*/ 282 h 228267"/>
              <a:gd name="connsiteX11" fmla="*/ 106736 w 278283"/>
              <a:gd name="connsiteY11" fmla="*/ 12188 h 228267"/>
              <a:gd name="connsiteX12" fmla="*/ 66254 w 278283"/>
              <a:gd name="connsiteY12" fmla="*/ 38381 h 228267"/>
              <a:gd name="connsiteX13" fmla="*/ 21011 w 278283"/>
              <a:gd name="connsiteY13" fmla="*/ 81244 h 228267"/>
              <a:gd name="connsiteX14" fmla="*/ 1960 w 278283"/>
              <a:gd name="connsiteY14" fmla="*/ 136013 h 228267"/>
              <a:gd name="connsiteX15" fmla="*/ 1960 w 278283"/>
              <a:gd name="connsiteY15" fmla="*/ 171731 h 228267"/>
              <a:gd name="connsiteX16" fmla="*/ 13867 w 278283"/>
              <a:gd name="connsiteY16" fmla="*/ 202688 h 228267"/>
              <a:gd name="connsiteX17" fmla="*/ 37679 w 278283"/>
              <a:gd name="connsiteY17" fmla="*/ 226500 h 228267"/>
              <a:gd name="connsiteX18" fmla="*/ 68635 w 278283"/>
              <a:gd name="connsiteY18" fmla="*/ 224119 h 228267"/>
              <a:gd name="connsiteX19" fmla="*/ 99592 w 278283"/>
              <a:gd name="connsiteY19" fmla="*/ 205069 h 228267"/>
              <a:gd name="connsiteX20" fmla="*/ 123404 w 278283"/>
              <a:gd name="connsiteY20" fmla="*/ 188400 h 228267"/>
              <a:gd name="connsiteX21" fmla="*/ 149598 w 278283"/>
              <a:gd name="connsiteY21" fmla="*/ 166968 h 228267"/>
              <a:gd name="connsiteX0" fmla="*/ 97210 w 278283"/>
              <a:gd name="connsiteY0" fmla="*/ 143156 h 228267"/>
              <a:gd name="connsiteX1" fmla="*/ 151979 w 278283"/>
              <a:gd name="connsiteY1" fmla="*/ 174113 h 228267"/>
              <a:gd name="connsiteX2" fmla="*/ 178173 w 278283"/>
              <a:gd name="connsiteY2" fmla="*/ 190782 h 228267"/>
              <a:gd name="connsiteX3" fmla="*/ 213892 w 278283"/>
              <a:gd name="connsiteY3" fmla="*/ 197926 h 228267"/>
              <a:gd name="connsiteX4" fmla="*/ 256755 w 278283"/>
              <a:gd name="connsiteY4" fmla="*/ 171732 h 228267"/>
              <a:gd name="connsiteX5" fmla="*/ 278185 w 278283"/>
              <a:gd name="connsiteY5" fmla="*/ 121725 h 228267"/>
              <a:gd name="connsiteX6" fmla="*/ 263898 w 278283"/>
              <a:gd name="connsiteY6" fmla="*/ 76481 h 228267"/>
              <a:gd name="connsiteX7" fmla="*/ 244848 w 278283"/>
              <a:gd name="connsiteY7" fmla="*/ 43144 h 228267"/>
              <a:gd name="connsiteX8" fmla="*/ 216273 w 278283"/>
              <a:gd name="connsiteY8" fmla="*/ 19331 h 228267"/>
              <a:gd name="connsiteX9" fmla="*/ 185316 w 278283"/>
              <a:gd name="connsiteY9" fmla="*/ 5044 h 228267"/>
              <a:gd name="connsiteX10" fmla="*/ 147216 w 278283"/>
              <a:gd name="connsiteY10" fmla="*/ 282 h 228267"/>
              <a:gd name="connsiteX11" fmla="*/ 106736 w 278283"/>
              <a:gd name="connsiteY11" fmla="*/ 12188 h 228267"/>
              <a:gd name="connsiteX12" fmla="*/ 66254 w 278283"/>
              <a:gd name="connsiteY12" fmla="*/ 38381 h 228267"/>
              <a:gd name="connsiteX13" fmla="*/ 21011 w 278283"/>
              <a:gd name="connsiteY13" fmla="*/ 81244 h 228267"/>
              <a:gd name="connsiteX14" fmla="*/ 1960 w 278283"/>
              <a:gd name="connsiteY14" fmla="*/ 136013 h 228267"/>
              <a:gd name="connsiteX15" fmla="*/ 1960 w 278283"/>
              <a:gd name="connsiteY15" fmla="*/ 171731 h 228267"/>
              <a:gd name="connsiteX16" fmla="*/ 13867 w 278283"/>
              <a:gd name="connsiteY16" fmla="*/ 202688 h 228267"/>
              <a:gd name="connsiteX17" fmla="*/ 37679 w 278283"/>
              <a:gd name="connsiteY17" fmla="*/ 226500 h 228267"/>
              <a:gd name="connsiteX18" fmla="*/ 68635 w 278283"/>
              <a:gd name="connsiteY18" fmla="*/ 224119 h 228267"/>
              <a:gd name="connsiteX19" fmla="*/ 99592 w 278283"/>
              <a:gd name="connsiteY19" fmla="*/ 205069 h 228267"/>
              <a:gd name="connsiteX20" fmla="*/ 123404 w 278283"/>
              <a:gd name="connsiteY20" fmla="*/ 188400 h 228267"/>
              <a:gd name="connsiteX21" fmla="*/ 149598 w 278283"/>
              <a:gd name="connsiteY21" fmla="*/ 166968 h 228267"/>
              <a:gd name="connsiteX0" fmla="*/ 97210 w 278575"/>
              <a:gd name="connsiteY0" fmla="*/ 143156 h 228267"/>
              <a:gd name="connsiteX1" fmla="*/ 151979 w 278575"/>
              <a:gd name="connsiteY1" fmla="*/ 174113 h 228267"/>
              <a:gd name="connsiteX2" fmla="*/ 178173 w 278575"/>
              <a:gd name="connsiteY2" fmla="*/ 190782 h 228267"/>
              <a:gd name="connsiteX3" fmla="*/ 213892 w 278575"/>
              <a:gd name="connsiteY3" fmla="*/ 197926 h 228267"/>
              <a:gd name="connsiteX4" fmla="*/ 256755 w 278575"/>
              <a:gd name="connsiteY4" fmla="*/ 171732 h 228267"/>
              <a:gd name="connsiteX5" fmla="*/ 278185 w 278575"/>
              <a:gd name="connsiteY5" fmla="*/ 121725 h 228267"/>
              <a:gd name="connsiteX6" fmla="*/ 268660 w 278575"/>
              <a:gd name="connsiteY6" fmla="*/ 76481 h 228267"/>
              <a:gd name="connsiteX7" fmla="*/ 244848 w 278575"/>
              <a:gd name="connsiteY7" fmla="*/ 43144 h 228267"/>
              <a:gd name="connsiteX8" fmla="*/ 216273 w 278575"/>
              <a:gd name="connsiteY8" fmla="*/ 19331 h 228267"/>
              <a:gd name="connsiteX9" fmla="*/ 185316 w 278575"/>
              <a:gd name="connsiteY9" fmla="*/ 5044 h 228267"/>
              <a:gd name="connsiteX10" fmla="*/ 147216 w 278575"/>
              <a:gd name="connsiteY10" fmla="*/ 282 h 228267"/>
              <a:gd name="connsiteX11" fmla="*/ 106736 w 278575"/>
              <a:gd name="connsiteY11" fmla="*/ 12188 h 228267"/>
              <a:gd name="connsiteX12" fmla="*/ 66254 w 278575"/>
              <a:gd name="connsiteY12" fmla="*/ 38381 h 228267"/>
              <a:gd name="connsiteX13" fmla="*/ 21011 w 278575"/>
              <a:gd name="connsiteY13" fmla="*/ 81244 h 228267"/>
              <a:gd name="connsiteX14" fmla="*/ 1960 w 278575"/>
              <a:gd name="connsiteY14" fmla="*/ 136013 h 228267"/>
              <a:gd name="connsiteX15" fmla="*/ 1960 w 278575"/>
              <a:gd name="connsiteY15" fmla="*/ 171731 h 228267"/>
              <a:gd name="connsiteX16" fmla="*/ 13867 w 278575"/>
              <a:gd name="connsiteY16" fmla="*/ 202688 h 228267"/>
              <a:gd name="connsiteX17" fmla="*/ 37679 w 278575"/>
              <a:gd name="connsiteY17" fmla="*/ 226500 h 228267"/>
              <a:gd name="connsiteX18" fmla="*/ 68635 w 278575"/>
              <a:gd name="connsiteY18" fmla="*/ 224119 h 228267"/>
              <a:gd name="connsiteX19" fmla="*/ 99592 w 278575"/>
              <a:gd name="connsiteY19" fmla="*/ 205069 h 228267"/>
              <a:gd name="connsiteX20" fmla="*/ 123404 w 278575"/>
              <a:gd name="connsiteY20" fmla="*/ 188400 h 228267"/>
              <a:gd name="connsiteX21" fmla="*/ 149598 w 278575"/>
              <a:gd name="connsiteY21" fmla="*/ 166968 h 228267"/>
              <a:gd name="connsiteX0" fmla="*/ 97210 w 278575"/>
              <a:gd name="connsiteY0" fmla="*/ 143156 h 228267"/>
              <a:gd name="connsiteX1" fmla="*/ 151979 w 278575"/>
              <a:gd name="connsiteY1" fmla="*/ 174113 h 228267"/>
              <a:gd name="connsiteX2" fmla="*/ 178173 w 278575"/>
              <a:gd name="connsiteY2" fmla="*/ 190782 h 228267"/>
              <a:gd name="connsiteX3" fmla="*/ 213892 w 278575"/>
              <a:gd name="connsiteY3" fmla="*/ 197926 h 228267"/>
              <a:gd name="connsiteX4" fmla="*/ 256755 w 278575"/>
              <a:gd name="connsiteY4" fmla="*/ 171732 h 228267"/>
              <a:gd name="connsiteX5" fmla="*/ 278185 w 278575"/>
              <a:gd name="connsiteY5" fmla="*/ 121725 h 228267"/>
              <a:gd name="connsiteX6" fmla="*/ 268660 w 278575"/>
              <a:gd name="connsiteY6" fmla="*/ 76481 h 228267"/>
              <a:gd name="connsiteX7" fmla="*/ 244848 w 278575"/>
              <a:gd name="connsiteY7" fmla="*/ 43144 h 228267"/>
              <a:gd name="connsiteX8" fmla="*/ 216273 w 278575"/>
              <a:gd name="connsiteY8" fmla="*/ 19331 h 228267"/>
              <a:gd name="connsiteX9" fmla="*/ 185316 w 278575"/>
              <a:gd name="connsiteY9" fmla="*/ 5044 h 228267"/>
              <a:gd name="connsiteX10" fmla="*/ 147216 w 278575"/>
              <a:gd name="connsiteY10" fmla="*/ 282 h 228267"/>
              <a:gd name="connsiteX11" fmla="*/ 106736 w 278575"/>
              <a:gd name="connsiteY11" fmla="*/ 12188 h 228267"/>
              <a:gd name="connsiteX12" fmla="*/ 66254 w 278575"/>
              <a:gd name="connsiteY12" fmla="*/ 38381 h 228267"/>
              <a:gd name="connsiteX13" fmla="*/ 21011 w 278575"/>
              <a:gd name="connsiteY13" fmla="*/ 81244 h 228267"/>
              <a:gd name="connsiteX14" fmla="*/ 1960 w 278575"/>
              <a:gd name="connsiteY14" fmla="*/ 121726 h 228267"/>
              <a:gd name="connsiteX15" fmla="*/ 1960 w 278575"/>
              <a:gd name="connsiteY15" fmla="*/ 171731 h 228267"/>
              <a:gd name="connsiteX16" fmla="*/ 13867 w 278575"/>
              <a:gd name="connsiteY16" fmla="*/ 202688 h 228267"/>
              <a:gd name="connsiteX17" fmla="*/ 37679 w 278575"/>
              <a:gd name="connsiteY17" fmla="*/ 226500 h 228267"/>
              <a:gd name="connsiteX18" fmla="*/ 68635 w 278575"/>
              <a:gd name="connsiteY18" fmla="*/ 224119 h 228267"/>
              <a:gd name="connsiteX19" fmla="*/ 99592 w 278575"/>
              <a:gd name="connsiteY19" fmla="*/ 205069 h 228267"/>
              <a:gd name="connsiteX20" fmla="*/ 123404 w 278575"/>
              <a:gd name="connsiteY20" fmla="*/ 188400 h 228267"/>
              <a:gd name="connsiteX21" fmla="*/ 149598 w 278575"/>
              <a:gd name="connsiteY21" fmla="*/ 166968 h 22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8575" h="228267">
                <a:moveTo>
                  <a:pt x="97210" y="143156"/>
                </a:moveTo>
                <a:cubicBezTo>
                  <a:pt x="117847" y="155062"/>
                  <a:pt x="138485" y="166175"/>
                  <a:pt x="151979" y="174113"/>
                </a:cubicBezTo>
                <a:cubicBezTo>
                  <a:pt x="165473" y="182051"/>
                  <a:pt x="167854" y="186813"/>
                  <a:pt x="178173" y="190782"/>
                </a:cubicBezTo>
                <a:cubicBezTo>
                  <a:pt x="188492" y="194751"/>
                  <a:pt x="200795" y="201101"/>
                  <a:pt x="213892" y="197926"/>
                </a:cubicBezTo>
                <a:cubicBezTo>
                  <a:pt x="226989" y="194751"/>
                  <a:pt x="246040" y="184432"/>
                  <a:pt x="256755" y="171732"/>
                </a:cubicBezTo>
                <a:cubicBezTo>
                  <a:pt x="267470" y="159032"/>
                  <a:pt x="276201" y="137600"/>
                  <a:pt x="278185" y="121725"/>
                </a:cubicBezTo>
                <a:cubicBezTo>
                  <a:pt x="280169" y="105850"/>
                  <a:pt x="274216" y="89578"/>
                  <a:pt x="268660" y="76481"/>
                </a:cubicBezTo>
                <a:cubicBezTo>
                  <a:pt x="263104" y="63384"/>
                  <a:pt x="253579" y="52669"/>
                  <a:pt x="244848" y="43144"/>
                </a:cubicBezTo>
                <a:cubicBezTo>
                  <a:pt x="236117" y="33619"/>
                  <a:pt x="226195" y="25681"/>
                  <a:pt x="216273" y="19331"/>
                </a:cubicBezTo>
                <a:cubicBezTo>
                  <a:pt x="206351" y="12981"/>
                  <a:pt x="196825" y="8219"/>
                  <a:pt x="185316" y="5044"/>
                </a:cubicBezTo>
                <a:cubicBezTo>
                  <a:pt x="173807" y="1869"/>
                  <a:pt x="160313" y="-909"/>
                  <a:pt x="147216" y="282"/>
                </a:cubicBezTo>
                <a:cubicBezTo>
                  <a:pt x="134119" y="1473"/>
                  <a:pt x="120230" y="5838"/>
                  <a:pt x="106736" y="12188"/>
                </a:cubicBezTo>
                <a:cubicBezTo>
                  <a:pt x="93242" y="18538"/>
                  <a:pt x="80541" y="26872"/>
                  <a:pt x="66254" y="38381"/>
                </a:cubicBezTo>
                <a:cubicBezTo>
                  <a:pt x="51967" y="49890"/>
                  <a:pt x="31727" y="67353"/>
                  <a:pt x="21011" y="81244"/>
                </a:cubicBezTo>
                <a:cubicBezTo>
                  <a:pt x="10295" y="95135"/>
                  <a:pt x="5135" y="106645"/>
                  <a:pt x="1960" y="121726"/>
                </a:cubicBezTo>
                <a:cubicBezTo>
                  <a:pt x="-1215" y="136807"/>
                  <a:pt x="-24" y="158237"/>
                  <a:pt x="1960" y="171731"/>
                </a:cubicBezTo>
                <a:cubicBezTo>
                  <a:pt x="3944" y="185225"/>
                  <a:pt x="7914" y="193560"/>
                  <a:pt x="13867" y="202688"/>
                </a:cubicBezTo>
                <a:cubicBezTo>
                  <a:pt x="19820" y="211816"/>
                  <a:pt x="28551" y="222928"/>
                  <a:pt x="37679" y="226500"/>
                </a:cubicBezTo>
                <a:cubicBezTo>
                  <a:pt x="46807" y="230072"/>
                  <a:pt x="58316" y="227691"/>
                  <a:pt x="68635" y="224119"/>
                </a:cubicBezTo>
                <a:cubicBezTo>
                  <a:pt x="78954" y="220547"/>
                  <a:pt x="90464" y="211022"/>
                  <a:pt x="99592" y="205069"/>
                </a:cubicBezTo>
                <a:cubicBezTo>
                  <a:pt x="108720" y="199116"/>
                  <a:pt x="115070" y="194750"/>
                  <a:pt x="123404" y="188400"/>
                </a:cubicBezTo>
                <a:cubicBezTo>
                  <a:pt x="131738" y="182050"/>
                  <a:pt x="139676" y="176493"/>
                  <a:pt x="149598" y="166968"/>
                </a:cubicBezTo>
              </a:path>
            </a:pathLst>
          </a:custGeom>
          <a:solidFill>
            <a:srgbClr val="FEA08E"/>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cxnSp>
        <p:nvCxnSpPr>
          <p:cNvPr id="90" name="直接连接符 89"/>
          <p:cNvCxnSpPr>
            <a:cxnSpLocks noChangeAspect="1"/>
          </p:cNvCxnSpPr>
          <p:nvPr/>
        </p:nvCxnSpPr>
        <p:spPr>
          <a:xfrm rot="-2700000">
            <a:off x="9369425" y="5370513"/>
            <a:ext cx="53975" cy="53975"/>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1" name="直接连接符 90"/>
          <p:cNvCxnSpPr>
            <a:cxnSpLocks noChangeAspect="1"/>
          </p:cNvCxnSpPr>
          <p:nvPr/>
        </p:nvCxnSpPr>
        <p:spPr>
          <a:xfrm rot="-2700000">
            <a:off x="9366250" y="5411788"/>
            <a:ext cx="53975" cy="53975"/>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2" name="直接连接符 91"/>
          <p:cNvCxnSpPr>
            <a:cxnSpLocks noChangeAspect="1"/>
          </p:cNvCxnSpPr>
          <p:nvPr/>
        </p:nvCxnSpPr>
        <p:spPr>
          <a:xfrm rot="-2700000">
            <a:off x="9532938" y="5411788"/>
            <a:ext cx="53975" cy="53975"/>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3" name="直接连接符 92"/>
          <p:cNvCxnSpPr>
            <a:cxnSpLocks noChangeAspect="1"/>
          </p:cNvCxnSpPr>
          <p:nvPr/>
        </p:nvCxnSpPr>
        <p:spPr>
          <a:xfrm rot="-2700000">
            <a:off x="9564688" y="5280025"/>
            <a:ext cx="53975" cy="53975"/>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52" name="任意多边形 51"/>
          <p:cNvSpPr/>
          <p:nvPr/>
        </p:nvSpPr>
        <p:spPr>
          <a:xfrm>
            <a:off x="9336088" y="5157788"/>
            <a:ext cx="279400" cy="227012"/>
          </a:xfrm>
          <a:custGeom>
            <a:avLst/>
            <a:gdLst>
              <a:gd name="connsiteX0" fmla="*/ 96638 w 264416"/>
              <a:gd name="connsiteY0" fmla="*/ 147687 h 232798"/>
              <a:gd name="connsiteX1" fmla="*/ 151407 w 264416"/>
              <a:gd name="connsiteY1" fmla="*/ 178644 h 232798"/>
              <a:gd name="connsiteX2" fmla="*/ 177601 w 264416"/>
              <a:gd name="connsiteY2" fmla="*/ 190550 h 232798"/>
              <a:gd name="connsiteX3" fmla="*/ 213320 w 264416"/>
              <a:gd name="connsiteY3" fmla="*/ 197694 h 232798"/>
              <a:gd name="connsiteX4" fmla="*/ 251420 w 264416"/>
              <a:gd name="connsiteY4" fmla="*/ 169119 h 232798"/>
              <a:gd name="connsiteX5" fmla="*/ 260945 w 264416"/>
              <a:gd name="connsiteY5" fmla="*/ 126256 h 232798"/>
              <a:gd name="connsiteX6" fmla="*/ 263326 w 264416"/>
              <a:gd name="connsiteY6" fmla="*/ 81012 h 232798"/>
              <a:gd name="connsiteX7" fmla="*/ 244276 w 264416"/>
              <a:gd name="connsiteY7" fmla="*/ 47675 h 232798"/>
              <a:gd name="connsiteX8" fmla="*/ 215701 w 264416"/>
              <a:gd name="connsiteY8" fmla="*/ 23862 h 232798"/>
              <a:gd name="connsiteX9" fmla="*/ 179982 w 264416"/>
              <a:gd name="connsiteY9" fmla="*/ 11956 h 232798"/>
              <a:gd name="connsiteX10" fmla="*/ 149026 w 264416"/>
              <a:gd name="connsiteY10" fmla="*/ 50 h 232798"/>
              <a:gd name="connsiteX11" fmla="*/ 110926 w 264416"/>
              <a:gd name="connsiteY11" fmla="*/ 16719 h 232798"/>
              <a:gd name="connsiteX12" fmla="*/ 70445 w 264416"/>
              <a:gd name="connsiteY12" fmla="*/ 47675 h 232798"/>
              <a:gd name="connsiteX13" fmla="*/ 32345 w 264416"/>
              <a:gd name="connsiteY13" fmla="*/ 85775 h 232798"/>
              <a:gd name="connsiteX14" fmla="*/ 1388 w 264416"/>
              <a:gd name="connsiteY14" fmla="*/ 140544 h 232798"/>
              <a:gd name="connsiteX15" fmla="*/ 6151 w 264416"/>
              <a:gd name="connsiteY15" fmla="*/ 176262 h 232798"/>
              <a:gd name="connsiteX16" fmla="*/ 13295 w 264416"/>
              <a:gd name="connsiteY16" fmla="*/ 207219 h 232798"/>
              <a:gd name="connsiteX17" fmla="*/ 37107 w 264416"/>
              <a:gd name="connsiteY17" fmla="*/ 231031 h 232798"/>
              <a:gd name="connsiteX18" fmla="*/ 68063 w 264416"/>
              <a:gd name="connsiteY18" fmla="*/ 228650 h 232798"/>
              <a:gd name="connsiteX19" fmla="*/ 99020 w 264416"/>
              <a:gd name="connsiteY19" fmla="*/ 209600 h 232798"/>
              <a:gd name="connsiteX20" fmla="*/ 122832 w 264416"/>
              <a:gd name="connsiteY20" fmla="*/ 192931 h 232798"/>
              <a:gd name="connsiteX21" fmla="*/ 151407 w 264416"/>
              <a:gd name="connsiteY21" fmla="*/ 166737 h 232798"/>
              <a:gd name="connsiteX0" fmla="*/ 96638 w 264416"/>
              <a:gd name="connsiteY0" fmla="*/ 147687 h 232798"/>
              <a:gd name="connsiteX1" fmla="*/ 151407 w 264416"/>
              <a:gd name="connsiteY1" fmla="*/ 178644 h 232798"/>
              <a:gd name="connsiteX2" fmla="*/ 177601 w 264416"/>
              <a:gd name="connsiteY2" fmla="*/ 190550 h 232798"/>
              <a:gd name="connsiteX3" fmla="*/ 213320 w 264416"/>
              <a:gd name="connsiteY3" fmla="*/ 197694 h 232798"/>
              <a:gd name="connsiteX4" fmla="*/ 251420 w 264416"/>
              <a:gd name="connsiteY4" fmla="*/ 169119 h 232798"/>
              <a:gd name="connsiteX5" fmla="*/ 260945 w 264416"/>
              <a:gd name="connsiteY5" fmla="*/ 126256 h 232798"/>
              <a:gd name="connsiteX6" fmla="*/ 263326 w 264416"/>
              <a:gd name="connsiteY6" fmla="*/ 81012 h 232798"/>
              <a:gd name="connsiteX7" fmla="*/ 244276 w 264416"/>
              <a:gd name="connsiteY7" fmla="*/ 47675 h 232798"/>
              <a:gd name="connsiteX8" fmla="*/ 215701 w 264416"/>
              <a:gd name="connsiteY8" fmla="*/ 23862 h 232798"/>
              <a:gd name="connsiteX9" fmla="*/ 179982 w 264416"/>
              <a:gd name="connsiteY9" fmla="*/ 11956 h 232798"/>
              <a:gd name="connsiteX10" fmla="*/ 149026 w 264416"/>
              <a:gd name="connsiteY10" fmla="*/ 50 h 232798"/>
              <a:gd name="connsiteX11" fmla="*/ 110926 w 264416"/>
              <a:gd name="connsiteY11" fmla="*/ 16719 h 232798"/>
              <a:gd name="connsiteX12" fmla="*/ 70445 w 264416"/>
              <a:gd name="connsiteY12" fmla="*/ 47675 h 232798"/>
              <a:gd name="connsiteX13" fmla="*/ 32345 w 264416"/>
              <a:gd name="connsiteY13" fmla="*/ 85775 h 232798"/>
              <a:gd name="connsiteX14" fmla="*/ 1388 w 264416"/>
              <a:gd name="connsiteY14" fmla="*/ 140544 h 232798"/>
              <a:gd name="connsiteX15" fmla="*/ 6151 w 264416"/>
              <a:gd name="connsiteY15" fmla="*/ 176262 h 232798"/>
              <a:gd name="connsiteX16" fmla="*/ 13295 w 264416"/>
              <a:gd name="connsiteY16" fmla="*/ 207219 h 232798"/>
              <a:gd name="connsiteX17" fmla="*/ 37107 w 264416"/>
              <a:gd name="connsiteY17" fmla="*/ 231031 h 232798"/>
              <a:gd name="connsiteX18" fmla="*/ 68063 w 264416"/>
              <a:gd name="connsiteY18" fmla="*/ 228650 h 232798"/>
              <a:gd name="connsiteX19" fmla="*/ 99020 w 264416"/>
              <a:gd name="connsiteY19" fmla="*/ 209600 h 232798"/>
              <a:gd name="connsiteX20" fmla="*/ 122832 w 264416"/>
              <a:gd name="connsiteY20" fmla="*/ 192931 h 232798"/>
              <a:gd name="connsiteX21" fmla="*/ 149026 w 264416"/>
              <a:gd name="connsiteY21" fmla="*/ 171499 h 232798"/>
              <a:gd name="connsiteX0" fmla="*/ 96638 w 264416"/>
              <a:gd name="connsiteY0" fmla="*/ 147775 h 232886"/>
              <a:gd name="connsiteX1" fmla="*/ 151407 w 264416"/>
              <a:gd name="connsiteY1" fmla="*/ 178732 h 232886"/>
              <a:gd name="connsiteX2" fmla="*/ 177601 w 264416"/>
              <a:gd name="connsiteY2" fmla="*/ 190638 h 232886"/>
              <a:gd name="connsiteX3" fmla="*/ 213320 w 264416"/>
              <a:gd name="connsiteY3" fmla="*/ 197782 h 232886"/>
              <a:gd name="connsiteX4" fmla="*/ 251420 w 264416"/>
              <a:gd name="connsiteY4" fmla="*/ 169207 h 232886"/>
              <a:gd name="connsiteX5" fmla="*/ 260945 w 264416"/>
              <a:gd name="connsiteY5" fmla="*/ 126344 h 232886"/>
              <a:gd name="connsiteX6" fmla="*/ 263326 w 264416"/>
              <a:gd name="connsiteY6" fmla="*/ 81100 h 232886"/>
              <a:gd name="connsiteX7" fmla="*/ 244276 w 264416"/>
              <a:gd name="connsiteY7" fmla="*/ 47763 h 232886"/>
              <a:gd name="connsiteX8" fmla="*/ 215701 w 264416"/>
              <a:gd name="connsiteY8" fmla="*/ 23950 h 232886"/>
              <a:gd name="connsiteX9" fmla="*/ 184744 w 264416"/>
              <a:gd name="connsiteY9" fmla="*/ 9663 h 232886"/>
              <a:gd name="connsiteX10" fmla="*/ 149026 w 264416"/>
              <a:gd name="connsiteY10" fmla="*/ 138 h 232886"/>
              <a:gd name="connsiteX11" fmla="*/ 110926 w 264416"/>
              <a:gd name="connsiteY11" fmla="*/ 16807 h 232886"/>
              <a:gd name="connsiteX12" fmla="*/ 70445 w 264416"/>
              <a:gd name="connsiteY12" fmla="*/ 47763 h 232886"/>
              <a:gd name="connsiteX13" fmla="*/ 32345 w 264416"/>
              <a:gd name="connsiteY13" fmla="*/ 85863 h 232886"/>
              <a:gd name="connsiteX14" fmla="*/ 1388 w 264416"/>
              <a:gd name="connsiteY14" fmla="*/ 140632 h 232886"/>
              <a:gd name="connsiteX15" fmla="*/ 6151 w 264416"/>
              <a:gd name="connsiteY15" fmla="*/ 176350 h 232886"/>
              <a:gd name="connsiteX16" fmla="*/ 13295 w 264416"/>
              <a:gd name="connsiteY16" fmla="*/ 207307 h 232886"/>
              <a:gd name="connsiteX17" fmla="*/ 37107 w 264416"/>
              <a:gd name="connsiteY17" fmla="*/ 231119 h 232886"/>
              <a:gd name="connsiteX18" fmla="*/ 68063 w 264416"/>
              <a:gd name="connsiteY18" fmla="*/ 228738 h 232886"/>
              <a:gd name="connsiteX19" fmla="*/ 99020 w 264416"/>
              <a:gd name="connsiteY19" fmla="*/ 209688 h 232886"/>
              <a:gd name="connsiteX20" fmla="*/ 122832 w 264416"/>
              <a:gd name="connsiteY20" fmla="*/ 193019 h 232886"/>
              <a:gd name="connsiteX21" fmla="*/ 149026 w 264416"/>
              <a:gd name="connsiteY21" fmla="*/ 171587 h 232886"/>
              <a:gd name="connsiteX0" fmla="*/ 96638 w 264416"/>
              <a:gd name="connsiteY0" fmla="*/ 145442 h 230553"/>
              <a:gd name="connsiteX1" fmla="*/ 151407 w 264416"/>
              <a:gd name="connsiteY1" fmla="*/ 176399 h 230553"/>
              <a:gd name="connsiteX2" fmla="*/ 177601 w 264416"/>
              <a:gd name="connsiteY2" fmla="*/ 188305 h 230553"/>
              <a:gd name="connsiteX3" fmla="*/ 213320 w 264416"/>
              <a:gd name="connsiteY3" fmla="*/ 195449 h 230553"/>
              <a:gd name="connsiteX4" fmla="*/ 251420 w 264416"/>
              <a:gd name="connsiteY4" fmla="*/ 166874 h 230553"/>
              <a:gd name="connsiteX5" fmla="*/ 260945 w 264416"/>
              <a:gd name="connsiteY5" fmla="*/ 124011 h 230553"/>
              <a:gd name="connsiteX6" fmla="*/ 263326 w 264416"/>
              <a:gd name="connsiteY6" fmla="*/ 78767 h 230553"/>
              <a:gd name="connsiteX7" fmla="*/ 244276 w 264416"/>
              <a:gd name="connsiteY7" fmla="*/ 45430 h 230553"/>
              <a:gd name="connsiteX8" fmla="*/ 215701 w 264416"/>
              <a:gd name="connsiteY8" fmla="*/ 21617 h 230553"/>
              <a:gd name="connsiteX9" fmla="*/ 184744 w 264416"/>
              <a:gd name="connsiteY9" fmla="*/ 7330 h 230553"/>
              <a:gd name="connsiteX10" fmla="*/ 144263 w 264416"/>
              <a:gd name="connsiteY10" fmla="*/ 187 h 230553"/>
              <a:gd name="connsiteX11" fmla="*/ 110926 w 264416"/>
              <a:gd name="connsiteY11" fmla="*/ 14474 h 230553"/>
              <a:gd name="connsiteX12" fmla="*/ 70445 w 264416"/>
              <a:gd name="connsiteY12" fmla="*/ 45430 h 230553"/>
              <a:gd name="connsiteX13" fmla="*/ 32345 w 264416"/>
              <a:gd name="connsiteY13" fmla="*/ 83530 h 230553"/>
              <a:gd name="connsiteX14" fmla="*/ 1388 w 264416"/>
              <a:gd name="connsiteY14" fmla="*/ 138299 h 230553"/>
              <a:gd name="connsiteX15" fmla="*/ 6151 w 264416"/>
              <a:gd name="connsiteY15" fmla="*/ 174017 h 230553"/>
              <a:gd name="connsiteX16" fmla="*/ 13295 w 264416"/>
              <a:gd name="connsiteY16" fmla="*/ 204974 h 230553"/>
              <a:gd name="connsiteX17" fmla="*/ 37107 w 264416"/>
              <a:gd name="connsiteY17" fmla="*/ 228786 h 230553"/>
              <a:gd name="connsiteX18" fmla="*/ 68063 w 264416"/>
              <a:gd name="connsiteY18" fmla="*/ 226405 h 230553"/>
              <a:gd name="connsiteX19" fmla="*/ 99020 w 264416"/>
              <a:gd name="connsiteY19" fmla="*/ 207355 h 230553"/>
              <a:gd name="connsiteX20" fmla="*/ 122832 w 264416"/>
              <a:gd name="connsiteY20" fmla="*/ 190686 h 230553"/>
              <a:gd name="connsiteX21" fmla="*/ 149026 w 264416"/>
              <a:gd name="connsiteY21" fmla="*/ 169254 h 230553"/>
              <a:gd name="connsiteX0" fmla="*/ 98050 w 265828"/>
              <a:gd name="connsiteY0" fmla="*/ 145442 h 230553"/>
              <a:gd name="connsiteX1" fmla="*/ 152819 w 265828"/>
              <a:gd name="connsiteY1" fmla="*/ 176399 h 230553"/>
              <a:gd name="connsiteX2" fmla="*/ 179013 w 265828"/>
              <a:gd name="connsiteY2" fmla="*/ 188305 h 230553"/>
              <a:gd name="connsiteX3" fmla="*/ 214732 w 265828"/>
              <a:gd name="connsiteY3" fmla="*/ 195449 h 230553"/>
              <a:gd name="connsiteX4" fmla="*/ 252832 w 265828"/>
              <a:gd name="connsiteY4" fmla="*/ 166874 h 230553"/>
              <a:gd name="connsiteX5" fmla="*/ 262357 w 265828"/>
              <a:gd name="connsiteY5" fmla="*/ 124011 h 230553"/>
              <a:gd name="connsiteX6" fmla="*/ 264738 w 265828"/>
              <a:gd name="connsiteY6" fmla="*/ 78767 h 230553"/>
              <a:gd name="connsiteX7" fmla="*/ 245688 w 265828"/>
              <a:gd name="connsiteY7" fmla="*/ 45430 h 230553"/>
              <a:gd name="connsiteX8" fmla="*/ 217113 w 265828"/>
              <a:gd name="connsiteY8" fmla="*/ 21617 h 230553"/>
              <a:gd name="connsiteX9" fmla="*/ 186156 w 265828"/>
              <a:gd name="connsiteY9" fmla="*/ 7330 h 230553"/>
              <a:gd name="connsiteX10" fmla="*/ 145675 w 265828"/>
              <a:gd name="connsiteY10" fmla="*/ 187 h 230553"/>
              <a:gd name="connsiteX11" fmla="*/ 112338 w 265828"/>
              <a:gd name="connsiteY11" fmla="*/ 14474 h 230553"/>
              <a:gd name="connsiteX12" fmla="*/ 71857 w 265828"/>
              <a:gd name="connsiteY12" fmla="*/ 45430 h 230553"/>
              <a:gd name="connsiteX13" fmla="*/ 33757 w 265828"/>
              <a:gd name="connsiteY13" fmla="*/ 83530 h 230553"/>
              <a:gd name="connsiteX14" fmla="*/ 2800 w 265828"/>
              <a:gd name="connsiteY14" fmla="*/ 138299 h 230553"/>
              <a:gd name="connsiteX15" fmla="*/ 2800 w 265828"/>
              <a:gd name="connsiteY15" fmla="*/ 174017 h 230553"/>
              <a:gd name="connsiteX16" fmla="*/ 14707 w 265828"/>
              <a:gd name="connsiteY16" fmla="*/ 204974 h 230553"/>
              <a:gd name="connsiteX17" fmla="*/ 38519 w 265828"/>
              <a:gd name="connsiteY17" fmla="*/ 228786 h 230553"/>
              <a:gd name="connsiteX18" fmla="*/ 69475 w 265828"/>
              <a:gd name="connsiteY18" fmla="*/ 226405 h 230553"/>
              <a:gd name="connsiteX19" fmla="*/ 100432 w 265828"/>
              <a:gd name="connsiteY19" fmla="*/ 207355 h 230553"/>
              <a:gd name="connsiteX20" fmla="*/ 124244 w 265828"/>
              <a:gd name="connsiteY20" fmla="*/ 190686 h 230553"/>
              <a:gd name="connsiteX21" fmla="*/ 150438 w 265828"/>
              <a:gd name="connsiteY21" fmla="*/ 169254 h 230553"/>
              <a:gd name="connsiteX0" fmla="*/ 98050 w 272345"/>
              <a:gd name="connsiteY0" fmla="*/ 145442 h 230553"/>
              <a:gd name="connsiteX1" fmla="*/ 152819 w 272345"/>
              <a:gd name="connsiteY1" fmla="*/ 176399 h 230553"/>
              <a:gd name="connsiteX2" fmla="*/ 179013 w 272345"/>
              <a:gd name="connsiteY2" fmla="*/ 188305 h 230553"/>
              <a:gd name="connsiteX3" fmla="*/ 214732 w 272345"/>
              <a:gd name="connsiteY3" fmla="*/ 195449 h 230553"/>
              <a:gd name="connsiteX4" fmla="*/ 252832 w 272345"/>
              <a:gd name="connsiteY4" fmla="*/ 166874 h 230553"/>
              <a:gd name="connsiteX5" fmla="*/ 271882 w 272345"/>
              <a:gd name="connsiteY5" fmla="*/ 124011 h 230553"/>
              <a:gd name="connsiteX6" fmla="*/ 264738 w 272345"/>
              <a:gd name="connsiteY6" fmla="*/ 78767 h 230553"/>
              <a:gd name="connsiteX7" fmla="*/ 245688 w 272345"/>
              <a:gd name="connsiteY7" fmla="*/ 45430 h 230553"/>
              <a:gd name="connsiteX8" fmla="*/ 217113 w 272345"/>
              <a:gd name="connsiteY8" fmla="*/ 21617 h 230553"/>
              <a:gd name="connsiteX9" fmla="*/ 186156 w 272345"/>
              <a:gd name="connsiteY9" fmla="*/ 7330 h 230553"/>
              <a:gd name="connsiteX10" fmla="*/ 145675 w 272345"/>
              <a:gd name="connsiteY10" fmla="*/ 187 h 230553"/>
              <a:gd name="connsiteX11" fmla="*/ 112338 w 272345"/>
              <a:gd name="connsiteY11" fmla="*/ 14474 h 230553"/>
              <a:gd name="connsiteX12" fmla="*/ 71857 w 272345"/>
              <a:gd name="connsiteY12" fmla="*/ 45430 h 230553"/>
              <a:gd name="connsiteX13" fmla="*/ 33757 w 272345"/>
              <a:gd name="connsiteY13" fmla="*/ 83530 h 230553"/>
              <a:gd name="connsiteX14" fmla="*/ 2800 w 272345"/>
              <a:gd name="connsiteY14" fmla="*/ 138299 h 230553"/>
              <a:gd name="connsiteX15" fmla="*/ 2800 w 272345"/>
              <a:gd name="connsiteY15" fmla="*/ 174017 h 230553"/>
              <a:gd name="connsiteX16" fmla="*/ 14707 w 272345"/>
              <a:gd name="connsiteY16" fmla="*/ 204974 h 230553"/>
              <a:gd name="connsiteX17" fmla="*/ 38519 w 272345"/>
              <a:gd name="connsiteY17" fmla="*/ 228786 h 230553"/>
              <a:gd name="connsiteX18" fmla="*/ 69475 w 272345"/>
              <a:gd name="connsiteY18" fmla="*/ 226405 h 230553"/>
              <a:gd name="connsiteX19" fmla="*/ 100432 w 272345"/>
              <a:gd name="connsiteY19" fmla="*/ 207355 h 230553"/>
              <a:gd name="connsiteX20" fmla="*/ 124244 w 272345"/>
              <a:gd name="connsiteY20" fmla="*/ 190686 h 230553"/>
              <a:gd name="connsiteX21" fmla="*/ 150438 w 272345"/>
              <a:gd name="connsiteY21" fmla="*/ 169254 h 230553"/>
              <a:gd name="connsiteX0" fmla="*/ 98050 w 272345"/>
              <a:gd name="connsiteY0" fmla="*/ 145442 h 230553"/>
              <a:gd name="connsiteX1" fmla="*/ 152819 w 272345"/>
              <a:gd name="connsiteY1" fmla="*/ 176399 h 230553"/>
              <a:gd name="connsiteX2" fmla="*/ 179013 w 272345"/>
              <a:gd name="connsiteY2" fmla="*/ 188305 h 230553"/>
              <a:gd name="connsiteX3" fmla="*/ 214732 w 272345"/>
              <a:gd name="connsiteY3" fmla="*/ 190687 h 230553"/>
              <a:gd name="connsiteX4" fmla="*/ 252832 w 272345"/>
              <a:gd name="connsiteY4" fmla="*/ 166874 h 230553"/>
              <a:gd name="connsiteX5" fmla="*/ 271882 w 272345"/>
              <a:gd name="connsiteY5" fmla="*/ 124011 h 230553"/>
              <a:gd name="connsiteX6" fmla="*/ 264738 w 272345"/>
              <a:gd name="connsiteY6" fmla="*/ 78767 h 230553"/>
              <a:gd name="connsiteX7" fmla="*/ 245688 w 272345"/>
              <a:gd name="connsiteY7" fmla="*/ 45430 h 230553"/>
              <a:gd name="connsiteX8" fmla="*/ 217113 w 272345"/>
              <a:gd name="connsiteY8" fmla="*/ 21617 h 230553"/>
              <a:gd name="connsiteX9" fmla="*/ 186156 w 272345"/>
              <a:gd name="connsiteY9" fmla="*/ 7330 h 230553"/>
              <a:gd name="connsiteX10" fmla="*/ 145675 w 272345"/>
              <a:gd name="connsiteY10" fmla="*/ 187 h 230553"/>
              <a:gd name="connsiteX11" fmla="*/ 112338 w 272345"/>
              <a:gd name="connsiteY11" fmla="*/ 14474 h 230553"/>
              <a:gd name="connsiteX12" fmla="*/ 71857 w 272345"/>
              <a:gd name="connsiteY12" fmla="*/ 45430 h 230553"/>
              <a:gd name="connsiteX13" fmla="*/ 33757 w 272345"/>
              <a:gd name="connsiteY13" fmla="*/ 83530 h 230553"/>
              <a:gd name="connsiteX14" fmla="*/ 2800 w 272345"/>
              <a:gd name="connsiteY14" fmla="*/ 138299 h 230553"/>
              <a:gd name="connsiteX15" fmla="*/ 2800 w 272345"/>
              <a:gd name="connsiteY15" fmla="*/ 174017 h 230553"/>
              <a:gd name="connsiteX16" fmla="*/ 14707 w 272345"/>
              <a:gd name="connsiteY16" fmla="*/ 204974 h 230553"/>
              <a:gd name="connsiteX17" fmla="*/ 38519 w 272345"/>
              <a:gd name="connsiteY17" fmla="*/ 228786 h 230553"/>
              <a:gd name="connsiteX18" fmla="*/ 69475 w 272345"/>
              <a:gd name="connsiteY18" fmla="*/ 226405 h 230553"/>
              <a:gd name="connsiteX19" fmla="*/ 100432 w 272345"/>
              <a:gd name="connsiteY19" fmla="*/ 207355 h 230553"/>
              <a:gd name="connsiteX20" fmla="*/ 124244 w 272345"/>
              <a:gd name="connsiteY20" fmla="*/ 190686 h 230553"/>
              <a:gd name="connsiteX21" fmla="*/ 150438 w 272345"/>
              <a:gd name="connsiteY21" fmla="*/ 169254 h 230553"/>
              <a:gd name="connsiteX0" fmla="*/ 98050 w 272345"/>
              <a:gd name="connsiteY0" fmla="*/ 145442 h 230553"/>
              <a:gd name="connsiteX1" fmla="*/ 152819 w 272345"/>
              <a:gd name="connsiteY1" fmla="*/ 176399 h 230553"/>
              <a:gd name="connsiteX2" fmla="*/ 179013 w 272345"/>
              <a:gd name="connsiteY2" fmla="*/ 188305 h 230553"/>
              <a:gd name="connsiteX3" fmla="*/ 214732 w 272345"/>
              <a:gd name="connsiteY3" fmla="*/ 190687 h 230553"/>
              <a:gd name="connsiteX4" fmla="*/ 252832 w 272345"/>
              <a:gd name="connsiteY4" fmla="*/ 166874 h 230553"/>
              <a:gd name="connsiteX5" fmla="*/ 271882 w 272345"/>
              <a:gd name="connsiteY5" fmla="*/ 124011 h 230553"/>
              <a:gd name="connsiteX6" fmla="*/ 264738 w 272345"/>
              <a:gd name="connsiteY6" fmla="*/ 78767 h 230553"/>
              <a:gd name="connsiteX7" fmla="*/ 245688 w 272345"/>
              <a:gd name="connsiteY7" fmla="*/ 45430 h 230553"/>
              <a:gd name="connsiteX8" fmla="*/ 217113 w 272345"/>
              <a:gd name="connsiteY8" fmla="*/ 21617 h 230553"/>
              <a:gd name="connsiteX9" fmla="*/ 186156 w 272345"/>
              <a:gd name="connsiteY9" fmla="*/ 7330 h 230553"/>
              <a:gd name="connsiteX10" fmla="*/ 145675 w 272345"/>
              <a:gd name="connsiteY10" fmla="*/ 187 h 230553"/>
              <a:gd name="connsiteX11" fmla="*/ 107576 w 272345"/>
              <a:gd name="connsiteY11" fmla="*/ 14474 h 230553"/>
              <a:gd name="connsiteX12" fmla="*/ 71857 w 272345"/>
              <a:gd name="connsiteY12" fmla="*/ 45430 h 230553"/>
              <a:gd name="connsiteX13" fmla="*/ 33757 w 272345"/>
              <a:gd name="connsiteY13" fmla="*/ 83530 h 230553"/>
              <a:gd name="connsiteX14" fmla="*/ 2800 w 272345"/>
              <a:gd name="connsiteY14" fmla="*/ 138299 h 230553"/>
              <a:gd name="connsiteX15" fmla="*/ 2800 w 272345"/>
              <a:gd name="connsiteY15" fmla="*/ 174017 h 230553"/>
              <a:gd name="connsiteX16" fmla="*/ 14707 w 272345"/>
              <a:gd name="connsiteY16" fmla="*/ 204974 h 230553"/>
              <a:gd name="connsiteX17" fmla="*/ 38519 w 272345"/>
              <a:gd name="connsiteY17" fmla="*/ 228786 h 230553"/>
              <a:gd name="connsiteX18" fmla="*/ 69475 w 272345"/>
              <a:gd name="connsiteY18" fmla="*/ 226405 h 230553"/>
              <a:gd name="connsiteX19" fmla="*/ 100432 w 272345"/>
              <a:gd name="connsiteY19" fmla="*/ 207355 h 230553"/>
              <a:gd name="connsiteX20" fmla="*/ 124244 w 272345"/>
              <a:gd name="connsiteY20" fmla="*/ 190686 h 230553"/>
              <a:gd name="connsiteX21" fmla="*/ 150438 w 272345"/>
              <a:gd name="connsiteY21" fmla="*/ 169254 h 230553"/>
              <a:gd name="connsiteX0" fmla="*/ 98050 w 272345"/>
              <a:gd name="connsiteY0" fmla="*/ 145442 h 230553"/>
              <a:gd name="connsiteX1" fmla="*/ 152819 w 272345"/>
              <a:gd name="connsiteY1" fmla="*/ 176399 h 230553"/>
              <a:gd name="connsiteX2" fmla="*/ 179013 w 272345"/>
              <a:gd name="connsiteY2" fmla="*/ 188305 h 230553"/>
              <a:gd name="connsiteX3" fmla="*/ 214732 w 272345"/>
              <a:gd name="connsiteY3" fmla="*/ 190687 h 230553"/>
              <a:gd name="connsiteX4" fmla="*/ 252832 w 272345"/>
              <a:gd name="connsiteY4" fmla="*/ 166874 h 230553"/>
              <a:gd name="connsiteX5" fmla="*/ 271882 w 272345"/>
              <a:gd name="connsiteY5" fmla="*/ 124011 h 230553"/>
              <a:gd name="connsiteX6" fmla="*/ 264738 w 272345"/>
              <a:gd name="connsiteY6" fmla="*/ 78767 h 230553"/>
              <a:gd name="connsiteX7" fmla="*/ 245688 w 272345"/>
              <a:gd name="connsiteY7" fmla="*/ 45430 h 230553"/>
              <a:gd name="connsiteX8" fmla="*/ 217113 w 272345"/>
              <a:gd name="connsiteY8" fmla="*/ 21617 h 230553"/>
              <a:gd name="connsiteX9" fmla="*/ 186156 w 272345"/>
              <a:gd name="connsiteY9" fmla="*/ 7330 h 230553"/>
              <a:gd name="connsiteX10" fmla="*/ 145675 w 272345"/>
              <a:gd name="connsiteY10" fmla="*/ 187 h 230553"/>
              <a:gd name="connsiteX11" fmla="*/ 107576 w 272345"/>
              <a:gd name="connsiteY11" fmla="*/ 14474 h 230553"/>
              <a:gd name="connsiteX12" fmla="*/ 67094 w 272345"/>
              <a:gd name="connsiteY12" fmla="*/ 45430 h 230553"/>
              <a:gd name="connsiteX13" fmla="*/ 33757 w 272345"/>
              <a:gd name="connsiteY13" fmla="*/ 83530 h 230553"/>
              <a:gd name="connsiteX14" fmla="*/ 2800 w 272345"/>
              <a:gd name="connsiteY14" fmla="*/ 138299 h 230553"/>
              <a:gd name="connsiteX15" fmla="*/ 2800 w 272345"/>
              <a:gd name="connsiteY15" fmla="*/ 174017 h 230553"/>
              <a:gd name="connsiteX16" fmla="*/ 14707 w 272345"/>
              <a:gd name="connsiteY16" fmla="*/ 204974 h 230553"/>
              <a:gd name="connsiteX17" fmla="*/ 38519 w 272345"/>
              <a:gd name="connsiteY17" fmla="*/ 228786 h 230553"/>
              <a:gd name="connsiteX18" fmla="*/ 69475 w 272345"/>
              <a:gd name="connsiteY18" fmla="*/ 226405 h 230553"/>
              <a:gd name="connsiteX19" fmla="*/ 100432 w 272345"/>
              <a:gd name="connsiteY19" fmla="*/ 207355 h 230553"/>
              <a:gd name="connsiteX20" fmla="*/ 124244 w 272345"/>
              <a:gd name="connsiteY20" fmla="*/ 190686 h 230553"/>
              <a:gd name="connsiteX21" fmla="*/ 150438 w 272345"/>
              <a:gd name="connsiteY21" fmla="*/ 169254 h 230553"/>
              <a:gd name="connsiteX0" fmla="*/ 97710 w 272005"/>
              <a:gd name="connsiteY0" fmla="*/ 145442 h 230553"/>
              <a:gd name="connsiteX1" fmla="*/ 152479 w 272005"/>
              <a:gd name="connsiteY1" fmla="*/ 176399 h 230553"/>
              <a:gd name="connsiteX2" fmla="*/ 178673 w 272005"/>
              <a:gd name="connsiteY2" fmla="*/ 188305 h 230553"/>
              <a:gd name="connsiteX3" fmla="*/ 214392 w 272005"/>
              <a:gd name="connsiteY3" fmla="*/ 190687 h 230553"/>
              <a:gd name="connsiteX4" fmla="*/ 252492 w 272005"/>
              <a:gd name="connsiteY4" fmla="*/ 166874 h 230553"/>
              <a:gd name="connsiteX5" fmla="*/ 271542 w 272005"/>
              <a:gd name="connsiteY5" fmla="*/ 124011 h 230553"/>
              <a:gd name="connsiteX6" fmla="*/ 264398 w 272005"/>
              <a:gd name="connsiteY6" fmla="*/ 78767 h 230553"/>
              <a:gd name="connsiteX7" fmla="*/ 245348 w 272005"/>
              <a:gd name="connsiteY7" fmla="*/ 45430 h 230553"/>
              <a:gd name="connsiteX8" fmla="*/ 216773 w 272005"/>
              <a:gd name="connsiteY8" fmla="*/ 21617 h 230553"/>
              <a:gd name="connsiteX9" fmla="*/ 185816 w 272005"/>
              <a:gd name="connsiteY9" fmla="*/ 7330 h 230553"/>
              <a:gd name="connsiteX10" fmla="*/ 145335 w 272005"/>
              <a:gd name="connsiteY10" fmla="*/ 187 h 230553"/>
              <a:gd name="connsiteX11" fmla="*/ 107236 w 272005"/>
              <a:gd name="connsiteY11" fmla="*/ 14474 h 230553"/>
              <a:gd name="connsiteX12" fmla="*/ 66754 w 272005"/>
              <a:gd name="connsiteY12" fmla="*/ 45430 h 230553"/>
              <a:gd name="connsiteX13" fmla="*/ 28655 w 272005"/>
              <a:gd name="connsiteY13" fmla="*/ 83530 h 230553"/>
              <a:gd name="connsiteX14" fmla="*/ 2460 w 272005"/>
              <a:gd name="connsiteY14" fmla="*/ 138299 h 230553"/>
              <a:gd name="connsiteX15" fmla="*/ 2460 w 272005"/>
              <a:gd name="connsiteY15" fmla="*/ 174017 h 230553"/>
              <a:gd name="connsiteX16" fmla="*/ 14367 w 272005"/>
              <a:gd name="connsiteY16" fmla="*/ 204974 h 230553"/>
              <a:gd name="connsiteX17" fmla="*/ 38179 w 272005"/>
              <a:gd name="connsiteY17" fmla="*/ 228786 h 230553"/>
              <a:gd name="connsiteX18" fmla="*/ 69135 w 272005"/>
              <a:gd name="connsiteY18" fmla="*/ 226405 h 230553"/>
              <a:gd name="connsiteX19" fmla="*/ 100092 w 272005"/>
              <a:gd name="connsiteY19" fmla="*/ 207355 h 230553"/>
              <a:gd name="connsiteX20" fmla="*/ 123904 w 272005"/>
              <a:gd name="connsiteY20" fmla="*/ 190686 h 230553"/>
              <a:gd name="connsiteX21" fmla="*/ 150098 w 272005"/>
              <a:gd name="connsiteY21" fmla="*/ 169254 h 230553"/>
              <a:gd name="connsiteX0" fmla="*/ 97710 w 272005"/>
              <a:gd name="connsiteY0" fmla="*/ 143156 h 228267"/>
              <a:gd name="connsiteX1" fmla="*/ 152479 w 272005"/>
              <a:gd name="connsiteY1" fmla="*/ 174113 h 228267"/>
              <a:gd name="connsiteX2" fmla="*/ 178673 w 272005"/>
              <a:gd name="connsiteY2" fmla="*/ 186019 h 228267"/>
              <a:gd name="connsiteX3" fmla="*/ 214392 w 272005"/>
              <a:gd name="connsiteY3" fmla="*/ 188401 h 228267"/>
              <a:gd name="connsiteX4" fmla="*/ 252492 w 272005"/>
              <a:gd name="connsiteY4" fmla="*/ 164588 h 228267"/>
              <a:gd name="connsiteX5" fmla="*/ 271542 w 272005"/>
              <a:gd name="connsiteY5" fmla="*/ 121725 h 228267"/>
              <a:gd name="connsiteX6" fmla="*/ 264398 w 272005"/>
              <a:gd name="connsiteY6" fmla="*/ 76481 h 228267"/>
              <a:gd name="connsiteX7" fmla="*/ 245348 w 272005"/>
              <a:gd name="connsiteY7" fmla="*/ 43144 h 228267"/>
              <a:gd name="connsiteX8" fmla="*/ 216773 w 272005"/>
              <a:gd name="connsiteY8" fmla="*/ 19331 h 228267"/>
              <a:gd name="connsiteX9" fmla="*/ 185816 w 272005"/>
              <a:gd name="connsiteY9" fmla="*/ 5044 h 228267"/>
              <a:gd name="connsiteX10" fmla="*/ 147716 w 272005"/>
              <a:gd name="connsiteY10" fmla="*/ 282 h 228267"/>
              <a:gd name="connsiteX11" fmla="*/ 107236 w 272005"/>
              <a:gd name="connsiteY11" fmla="*/ 12188 h 228267"/>
              <a:gd name="connsiteX12" fmla="*/ 66754 w 272005"/>
              <a:gd name="connsiteY12" fmla="*/ 43144 h 228267"/>
              <a:gd name="connsiteX13" fmla="*/ 28655 w 272005"/>
              <a:gd name="connsiteY13" fmla="*/ 81244 h 228267"/>
              <a:gd name="connsiteX14" fmla="*/ 2460 w 272005"/>
              <a:gd name="connsiteY14" fmla="*/ 136013 h 228267"/>
              <a:gd name="connsiteX15" fmla="*/ 2460 w 272005"/>
              <a:gd name="connsiteY15" fmla="*/ 171731 h 228267"/>
              <a:gd name="connsiteX16" fmla="*/ 14367 w 272005"/>
              <a:gd name="connsiteY16" fmla="*/ 202688 h 228267"/>
              <a:gd name="connsiteX17" fmla="*/ 38179 w 272005"/>
              <a:gd name="connsiteY17" fmla="*/ 226500 h 228267"/>
              <a:gd name="connsiteX18" fmla="*/ 69135 w 272005"/>
              <a:gd name="connsiteY18" fmla="*/ 224119 h 228267"/>
              <a:gd name="connsiteX19" fmla="*/ 100092 w 272005"/>
              <a:gd name="connsiteY19" fmla="*/ 205069 h 228267"/>
              <a:gd name="connsiteX20" fmla="*/ 123904 w 272005"/>
              <a:gd name="connsiteY20" fmla="*/ 188400 h 228267"/>
              <a:gd name="connsiteX21" fmla="*/ 150098 w 272005"/>
              <a:gd name="connsiteY21" fmla="*/ 166968 h 228267"/>
              <a:gd name="connsiteX0" fmla="*/ 97710 w 272005"/>
              <a:gd name="connsiteY0" fmla="*/ 143156 h 228267"/>
              <a:gd name="connsiteX1" fmla="*/ 152479 w 272005"/>
              <a:gd name="connsiteY1" fmla="*/ 174113 h 228267"/>
              <a:gd name="connsiteX2" fmla="*/ 178673 w 272005"/>
              <a:gd name="connsiteY2" fmla="*/ 186019 h 228267"/>
              <a:gd name="connsiteX3" fmla="*/ 214392 w 272005"/>
              <a:gd name="connsiteY3" fmla="*/ 188401 h 228267"/>
              <a:gd name="connsiteX4" fmla="*/ 252492 w 272005"/>
              <a:gd name="connsiteY4" fmla="*/ 164588 h 228267"/>
              <a:gd name="connsiteX5" fmla="*/ 271542 w 272005"/>
              <a:gd name="connsiteY5" fmla="*/ 121725 h 228267"/>
              <a:gd name="connsiteX6" fmla="*/ 264398 w 272005"/>
              <a:gd name="connsiteY6" fmla="*/ 76481 h 228267"/>
              <a:gd name="connsiteX7" fmla="*/ 245348 w 272005"/>
              <a:gd name="connsiteY7" fmla="*/ 43144 h 228267"/>
              <a:gd name="connsiteX8" fmla="*/ 216773 w 272005"/>
              <a:gd name="connsiteY8" fmla="*/ 19331 h 228267"/>
              <a:gd name="connsiteX9" fmla="*/ 185816 w 272005"/>
              <a:gd name="connsiteY9" fmla="*/ 5044 h 228267"/>
              <a:gd name="connsiteX10" fmla="*/ 147716 w 272005"/>
              <a:gd name="connsiteY10" fmla="*/ 282 h 228267"/>
              <a:gd name="connsiteX11" fmla="*/ 107236 w 272005"/>
              <a:gd name="connsiteY11" fmla="*/ 12188 h 228267"/>
              <a:gd name="connsiteX12" fmla="*/ 66754 w 272005"/>
              <a:gd name="connsiteY12" fmla="*/ 43144 h 228267"/>
              <a:gd name="connsiteX13" fmla="*/ 28655 w 272005"/>
              <a:gd name="connsiteY13" fmla="*/ 83625 h 228267"/>
              <a:gd name="connsiteX14" fmla="*/ 2460 w 272005"/>
              <a:gd name="connsiteY14" fmla="*/ 136013 h 228267"/>
              <a:gd name="connsiteX15" fmla="*/ 2460 w 272005"/>
              <a:gd name="connsiteY15" fmla="*/ 171731 h 228267"/>
              <a:gd name="connsiteX16" fmla="*/ 14367 w 272005"/>
              <a:gd name="connsiteY16" fmla="*/ 202688 h 228267"/>
              <a:gd name="connsiteX17" fmla="*/ 38179 w 272005"/>
              <a:gd name="connsiteY17" fmla="*/ 226500 h 228267"/>
              <a:gd name="connsiteX18" fmla="*/ 69135 w 272005"/>
              <a:gd name="connsiteY18" fmla="*/ 224119 h 228267"/>
              <a:gd name="connsiteX19" fmla="*/ 100092 w 272005"/>
              <a:gd name="connsiteY19" fmla="*/ 205069 h 228267"/>
              <a:gd name="connsiteX20" fmla="*/ 123904 w 272005"/>
              <a:gd name="connsiteY20" fmla="*/ 188400 h 228267"/>
              <a:gd name="connsiteX21" fmla="*/ 150098 w 272005"/>
              <a:gd name="connsiteY21" fmla="*/ 166968 h 228267"/>
              <a:gd name="connsiteX0" fmla="*/ 97710 w 272005"/>
              <a:gd name="connsiteY0" fmla="*/ 143156 h 228267"/>
              <a:gd name="connsiteX1" fmla="*/ 152479 w 272005"/>
              <a:gd name="connsiteY1" fmla="*/ 174113 h 228267"/>
              <a:gd name="connsiteX2" fmla="*/ 178673 w 272005"/>
              <a:gd name="connsiteY2" fmla="*/ 186019 h 228267"/>
              <a:gd name="connsiteX3" fmla="*/ 214392 w 272005"/>
              <a:gd name="connsiteY3" fmla="*/ 188401 h 228267"/>
              <a:gd name="connsiteX4" fmla="*/ 252492 w 272005"/>
              <a:gd name="connsiteY4" fmla="*/ 164588 h 228267"/>
              <a:gd name="connsiteX5" fmla="*/ 271542 w 272005"/>
              <a:gd name="connsiteY5" fmla="*/ 121725 h 228267"/>
              <a:gd name="connsiteX6" fmla="*/ 264398 w 272005"/>
              <a:gd name="connsiteY6" fmla="*/ 76481 h 228267"/>
              <a:gd name="connsiteX7" fmla="*/ 245348 w 272005"/>
              <a:gd name="connsiteY7" fmla="*/ 43144 h 228267"/>
              <a:gd name="connsiteX8" fmla="*/ 216773 w 272005"/>
              <a:gd name="connsiteY8" fmla="*/ 19331 h 228267"/>
              <a:gd name="connsiteX9" fmla="*/ 185816 w 272005"/>
              <a:gd name="connsiteY9" fmla="*/ 5044 h 228267"/>
              <a:gd name="connsiteX10" fmla="*/ 147716 w 272005"/>
              <a:gd name="connsiteY10" fmla="*/ 282 h 228267"/>
              <a:gd name="connsiteX11" fmla="*/ 107236 w 272005"/>
              <a:gd name="connsiteY11" fmla="*/ 12188 h 228267"/>
              <a:gd name="connsiteX12" fmla="*/ 66754 w 272005"/>
              <a:gd name="connsiteY12" fmla="*/ 38381 h 228267"/>
              <a:gd name="connsiteX13" fmla="*/ 28655 w 272005"/>
              <a:gd name="connsiteY13" fmla="*/ 83625 h 228267"/>
              <a:gd name="connsiteX14" fmla="*/ 2460 w 272005"/>
              <a:gd name="connsiteY14" fmla="*/ 136013 h 228267"/>
              <a:gd name="connsiteX15" fmla="*/ 2460 w 272005"/>
              <a:gd name="connsiteY15" fmla="*/ 171731 h 228267"/>
              <a:gd name="connsiteX16" fmla="*/ 14367 w 272005"/>
              <a:gd name="connsiteY16" fmla="*/ 202688 h 228267"/>
              <a:gd name="connsiteX17" fmla="*/ 38179 w 272005"/>
              <a:gd name="connsiteY17" fmla="*/ 226500 h 228267"/>
              <a:gd name="connsiteX18" fmla="*/ 69135 w 272005"/>
              <a:gd name="connsiteY18" fmla="*/ 224119 h 228267"/>
              <a:gd name="connsiteX19" fmla="*/ 100092 w 272005"/>
              <a:gd name="connsiteY19" fmla="*/ 205069 h 228267"/>
              <a:gd name="connsiteX20" fmla="*/ 123904 w 272005"/>
              <a:gd name="connsiteY20" fmla="*/ 188400 h 228267"/>
              <a:gd name="connsiteX21" fmla="*/ 150098 w 272005"/>
              <a:gd name="connsiteY21" fmla="*/ 166968 h 228267"/>
              <a:gd name="connsiteX0" fmla="*/ 97210 w 271505"/>
              <a:gd name="connsiteY0" fmla="*/ 143156 h 228267"/>
              <a:gd name="connsiteX1" fmla="*/ 151979 w 271505"/>
              <a:gd name="connsiteY1" fmla="*/ 174113 h 228267"/>
              <a:gd name="connsiteX2" fmla="*/ 178173 w 271505"/>
              <a:gd name="connsiteY2" fmla="*/ 186019 h 228267"/>
              <a:gd name="connsiteX3" fmla="*/ 213892 w 271505"/>
              <a:gd name="connsiteY3" fmla="*/ 188401 h 228267"/>
              <a:gd name="connsiteX4" fmla="*/ 251992 w 271505"/>
              <a:gd name="connsiteY4" fmla="*/ 164588 h 228267"/>
              <a:gd name="connsiteX5" fmla="*/ 271042 w 271505"/>
              <a:gd name="connsiteY5" fmla="*/ 121725 h 228267"/>
              <a:gd name="connsiteX6" fmla="*/ 263898 w 271505"/>
              <a:gd name="connsiteY6" fmla="*/ 76481 h 228267"/>
              <a:gd name="connsiteX7" fmla="*/ 244848 w 271505"/>
              <a:gd name="connsiteY7" fmla="*/ 43144 h 228267"/>
              <a:gd name="connsiteX8" fmla="*/ 216273 w 271505"/>
              <a:gd name="connsiteY8" fmla="*/ 19331 h 228267"/>
              <a:gd name="connsiteX9" fmla="*/ 185316 w 271505"/>
              <a:gd name="connsiteY9" fmla="*/ 5044 h 228267"/>
              <a:gd name="connsiteX10" fmla="*/ 147216 w 271505"/>
              <a:gd name="connsiteY10" fmla="*/ 282 h 228267"/>
              <a:gd name="connsiteX11" fmla="*/ 106736 w 271505"/>
              <a:gd name="connsiteY11" fmla="*/ 12188 h 228267"/>
              <a:gd name="connsiteX12" fmla="*/ 66254 w 271505"/>
              <a:gd name="connsiteY12" fmla="*/ 38381 h 228267"/>
              <a:gd name="connsiteX13" fmla="*/ 21011 w 271505"/>
              <a:gd name="connsiteY13" fmla="*/ 81244 h 228267"/>
              <a:gd name="connsiteX14" fmla="*/ 1960 w 271505"/>
              <a:gd name="connsiteY14" fmla="*/ 136013 h 228267"/>
              <a:gd name="connsiteX15" fmla="*/ 1960 w 271505"/>
              <a:gd name="connsiteY15" fmla="*/ 171731 h 228267"/>
              <a:gd name="connsiteX16" fmla="*/ 13867 w 271505"/>
              <a:gd name="connsiteY16" fmla="*/ 202688 h 228267"/>
              <a:gd name="connsiteX17" fmla="*/ 37679 w 271505"/>
              <a:gd name="connsiteY17" fmla="*/ 226500 h 228267"/>
              <a:gd name="connsiteX18" fmla="*/ 68635 w 271505"/>
              <a:gd name="connsiteY18" fmla="*/ 224119 h 228267"/>
              <a:gd name="connsiteX19" fmla="*/ 99592 w 271505"/>
              <a:gd name="connsiteY19" fmla="*/ 205069 h 228267"/>
              <a:gd name="connsiteX20" fmla="*/ 123404 w 271505"/>
              <a:gd name="connsiteY20" fmla="*/ 188400 h 228267"/>
              <a:gd name="connsiteX21" fmla="*/ 149598 w 271505"/>
              <a:gd name="connsiteY21" fmla="*/ 166968 h 228267"/>
              <a:gd name="connsiteX0" fmla="*/ 97210 w 271505"/>
              <a:gd name="connsiteY0" fmla="*/ 143156 h 228267"/>
              <a:gd name="connsiteX1" fmla="*/ 151979 w 271505"/>
              <a:gd name="connsiteY1" fmla="*/ 174113 h 228267"/>
              <a:gd name="connsiteX2" fmla="*/ 178173 w 271505"/>
              <a:gd name="connsiteY2" fmla="*/ 186019 h 228267"/>
              <a:gd name="connsiteX3" fmla="*/ 213892 w 271505"/>
              <a:gd name="connsiteY3" fmla="*/ 197926 h 228267"/>
              <a:gd name="connsiteX4" fmla="*/ 251992 w 271505"/>
              <a:gd name="connsiteY4" fmla="*/ 164588 h 228267"/>
              <a:gd name="connsiteX5" fmla="*/ 271042 w 271505"/>
              <a:gd name="connsiteY5" fmla="*/ 121725 h 228267"/>
              <a:gd name="connsiteX6" fmla="*/ 263898 w 271505"/>
              <a:gd name="connsiteY6" fmla="*/ 76481 h 228267"/>
              <a:gd name="connsiteX7" fmla="*/ 244848 w 271505"/>
              <a:gd name="connsiteY7" fmla="*/ 43144 h 228267"/>
              <a:gd name="connsiteX8" fmla="*/ 216273 w 271505"/>
              <a:gd name="connsiteY8" fmla="*/ 19331 h 228267"/>
              <a:gd name="connsiteX9" fmla="*/ 185316 w 271505"/>
              <a:gd name="connsiteY9" fmla="*/ 5044 h 228267"/>
              <a:gd name="connsiteX10" fmla="*/ 147216 w 271505"/>
              <a:gd name="connsiteY10" fmla="*/ 282 h 228267"/>
              <a:gd name="connsiteX11" fmla="*/ 106736 w 271505"/>
              <a:gd name="connsiteY11" fmla="*/ 12188 h 228267"/>
              <a:gd name="connsiteX12" fmla="*/ 66254 w 271505"/>
              <a:gd name="connsiteY12" fmla="*/ 38381 h 228267"/>
              <a:gd name="connsiteX13" fmla="*/ 21011 w 271505"/>
              <a:gd name="connsiteY13" fmla="*/ 81244 h 228267"/>
              <a:gd name="connsiteX14" fmla="*/ 1960 w 271505"/>
              <a:gd name="connsiteY14" fmla="*/ 136013 h 228267"/>
              <a:gd name="connsiteX15" fmla="*/ 1960 w 271505"/>
              <a:gd name="connsiteY15" fmla="*/ 171731 h 228267"/>
              <a:gd name="connsiteX16" fmla="*/ 13867 w 271505"/>
              <a:gd name="connsiteY16" fmla="*/ 202688 h 228267"/>
              <a:gd name="connsiteX17" fmla="*/ 37679 w 271505"/>
              <a:gd name="connsiteY17" fmla="*/ 226500 h 228267"/>
              <a:gd name="connsiteX18" fmla="*/ 68635 w 271505"/>
              <a:gd name="connsiteY18" fmla="*/ 224119 h 228267"/>
              <a:gd name="connsiteX19" fmla="*/ 99592 w 271505"/>
              <a:gd name="connsiteY19" fmla="*/ 205069 h 228267"/>
              <a:gd name="connsiteX20" fmla="*/ 123404 w 271505"/>
              <a:gd name="connsiteY20" fmla="*/ 188400 h 228267"/>
              <a:gd name="connsiteX21" fmla="*/ 149598 w 271505"/>
              <a:gd name="connsiteY21" fmla="*/ 166968 h 228267"/>
              <a:gd name="connsiteX0" fmla="*/ 97210 w 271255"/>
              <a:gd name="connsiteY0" fmla="*/ 143156 h 228267"/>
              <a:gd name="connsiteX1" fmla="*/ 151979 w 271255"/>
              <a:gd name="connsiteY1" fmla="*/ 174113 h 228267"/>
              <a:gd name="connsiteX2" fmla="*/ 178173 w 271255"/>
              <a:gd name="connsiteY2" fmla="*/ 186019 h 228267"/>
              <a:gd name="connsiteX3" fmla="*/ 213892 w 271255"/>
              <a:gd name="connsiteY3" fmla="*/ 197926 h 228267"/>
              <a:gd name="connsiteX4" fmla="*/ 256755 w 271255"/>
              <a:gd name="connsiteY4" fmla="*/ 164588 h 228267"/>
              <a:gd name="connsiteX5" fmla="*/ 271042 w 271255"/>
              <a:gd name="connsiteY5" fmla="*/ 121725 h 228267"/>
              <a:gd name="connsiteX6" fmla="*/ 263898 w 271255"/>
              <a:gd name="connsiteY6" fmla="*/ 76481 h 228267"/>
              <a:gd name="connsiteX7" fmla="*/ 244848 w 271255"/>
              <a:gd name="connsiteY7" fmla="*/ 43144 h 228267"/>
              <a:gd name="connsiteX8" fmla="*/ 216273 w 271255"/>
              <a:gd name="connsiteY8" fmla="*/ 19331 h 228267"/>
              <a:gd name="connsiteX9" fmla="*/ 185316 w 271255"/>
              <a:gd name="connsiteY9" fmla="*/ 5044 h 228267"/>
              <a:gd name="connsiteX10" fmla="*/ 147216 w 271255"/>
              <a:gd name="connsiteY10" fmla="*/ 282 h 228267"/>
              <a:gd name="connsiteX11" fmla="*/ 106736 w 271255"/>
              <a:gd name="connsiteY11" fmla="*/ 12188 h 228267"/>
              <a:gd name="connsiteX12" fmla="*/ 66254 w 271255"/>
              <a:gd name="connsiteY12" fmla="*/ 38381 h 228267"/>
              <a:gd name="connsiteX13" fmla="*/ 21011 w 271255"/>
              <a:gd name="connsiteY13" fmla="*/ 81244 h 228267"/>
              <a:gd name="connsiteX14" fmla="*/ 1960 w 271255"/>
              <a:gd name="connsiteY14" fmla="*/ 136013 h 228267"/>
              <a:gd name="connsiteX15" fmla="*/ 1960 w 271255"/>
              <a:gd name="connsiteY15" fmla="*/ 171731 h 228267"/>
              <a:gd name="connsiteX16" fmla="*/ 13867 w 271255"/>
              <a:gd name="connsiteY16" fmla="*/ 202688 h 228267"/>
              <a:gd name="connsiteX17" fmla="*/ 37679 w 271255"/>
              <a:gd name="connsiteY17" fmla="*/ 226500 h 228267"/>
              <a:gd name="connsiteX18" fmla="*/ 68635 w 271255"/>
              <a:gd name="connsiteY18" fmla="*/ 224119 h 228267"/>
              <a:gd name="connsiteX19" fmla="*/ 99592 w 271255"/>
              <a:gd name="connsiteY19" fmla="*/ 205069 h 228267"/>
              <a:gd name="connsiteX20" fmla="*/ 123404 w 271255"/>
              <a:gd name="connsiteY20" fmla="*/ 188400 h 228267"/>
              <a:gd name="connsiteX21" fmla="*/ 149598 w 271255"/>
              <a:gd name="connsiteY21" fmla="*/ 166968 h 228267"/>
              <a:gd name="connsiteX0" fmla="*/ 97210 w 278283"/>
              <a:gd name="connsiteY0" fmla="*/ 143156 h 228267"/>
              <a:gd name="connsiteX1" fmla="*/ 151979 w 278283"/>
              <a:gd name="connsiteY1" fmla="*/ 174113 h 228267"/>
              <a:gd name="connsiteX2" fmla="*/ 178173 w 278283"/>
              <a:gd name="connsiteY2" fmla="*/ 186019 h 228267"/>
              <a:gd name="connsiteX3" fmla="*/ 213892 w 278283"/>
              <a:gd name="connsiteY3" fmla="*/ 197926 h 228267"/>
              <a:gd name="connsiteX4" fmla="*/ 256755 w 278283"/>
              <a:gd name="connsiteY4" fmla="*/ 164588 h 228267"/>
              <a:gd name="connsiteX5" fmla="*/ 278185 w 278283"/>
              <a:gd name="connsiteY5" fmla="*/ 121725 h 228267"/>
              <a:gd name="connsiteX6" fmla="*/ 263898 w 278283"/>
              <a:gd name="connsiteY6" fmla="*/ 76481 h 228267"/>
              <a:gd name="connsiteX7" fmla="*/ 244848 w 278283"/>
              <a:gd name="connsiteY7" fmla="*/ 43144 h 228267"/>
              <a:gd name="connsiteX8" fmla="*/ 216273 w 278283"/>
              <a:gd name="connsiteY8" fmla="*/ 19331 h 228267"/>
              <a:gd name="connsiteX9" fmla="*/ 185316 w 278283"/>
              <a:gd name="connsiteY9" fmla="*/ 5044 h 228267"/>
              <a:gd name="connsiteX10" fmla="*/ 147216 w 278283"/>
              <a:gd name="connsiteY10" fmla="*/ 282 h 228267"/>
              <a:gd name="connsiteX11" fmla="*/ 106736 w 278283"/>
              <a:gd name="connsiteY11" fmla="*/ 12188 h 228267"/>
              <a:gd name="connsiteX12" fmla="*/ 66254 w 278283"/>
              <a:gd name="connsiteY12" fmla="*/ 38381 h 228267"/>
              <a:gd name="connsiteX13" fmla="*/ 21011 w 278283"/>
              <a:gd name="connsiteY13" fmla="*/ 81244 h 228267"/>
              <a:gd name="connsiteX14" fmla="*/ 1960 w 278283"/>
              <a:gd name="connsiteY14" fmla="*/ 136013 h 228267"/>
              <a:gd name="connsiteX15" fmla="*/ 1960 w 278283"/>
              <a:gd name="connsiteY15" fmla="*/ 171731 h 228267"/>
              <a:gd name="connsiteX16" fmla="*/ 13867 w 278283"/>
              <a:gd name="connsiteY16" fmla="*/ 202688 h 228267"/>
              <a:gd name="connsiteX17" fmla="*/ 37679 w 278283"/>
              <a:gd name="connsiteY17" fmla="*/ 226500 h 228267"/>
              <a:gd name="connsiteX18" fmla="*/ 68635 w 278283"/>
              <a:gd name="connsiteY18" fmla="*/ 224119 h 228267"/>
              <a:gd name="connsiteX19" fmla="*/ 99592 w 278283"/>
              <a:gd name="connsiteY19" fmla="*/ 205069 h 228267"/>
              <a:gd name="connsiteX20" fmla="*/ 123404 w 278283"/>
              <a:gd name="connsiteY20" fmla="*/ 188400 h 228267"/>
              <a:gd name="connsiteX21" fmla="*/ 149598 w 278283"/>
              <a:gd name="connsiteY21" fmla="*/ 166968 h 228267"/>
              <a:gd name="connsiteX0" fmla="*/ 97210 w 278283"/>
              <a:gd name="connsiteY0" fmla="*/ 143156 h 228267"/>
              <a:gd name="connsiteX1" fmla="*/ 151979 w 278283"/>
              <a:gd name="connsiteY1" fmla="*/ 174113 h 228267"/>
              <a:gd name="connsiteX2" fmla="*/ 178173 w 278283"/>
              <a:gd name="connsiteY2" fmla="*/ 186019 h 228267"/>
              <a:gd name="connsiteX3" fmla="*/ 213892 w 278283"/>
              <a:gd name="connsiteY3" fmla="*/ 197926 h 228267"/>
              <a:gd name="connsiteX4" fmla="*/ 256755 w 278283"/>
              <a:gd name="connsiteY4" fmla="*/ 171732 h 228267"/>
              <a:gd name="connsiteX5" fmla="*/ 278185 w 278283"/>
              <a:gd name="connsiteY5" fmla="*/ 121725 h 228267"/>
              <a:gd name="connsiteX6" fmla="*/ 263898 w 278283"/>
              <a:gd name="connsiteY6" fmla="*/ 76481 h 228267"/>
              <a:gd name="connsiteX7" fmla="*/ 244848 w 278283"/>
              <a:gd name="connsiteY7" fmla="*/ 43144 h 228267"/>
              <a:gd name="connsiteX8" fmla="*/ 216273 w 278283"/>
              <a:gd name="connsiteY8" fmla="*/ 19331 h 228267"/>
              <a:gd name="connsiteX9" fmla="*/ 185316 w 278283"/>
              <a:gd name="connsiteY9" fmla="*/ 5044 h 228267"/>
              <a:gd name="connsiteX10" fmla="*/ 147216 w 278283"/>
              <a:gd name="connsiteY10" fmla="*/ 282 h 228267"/>
              <a:gd name="connsiteX11" fmla="*/ 106736 w 278283"/>
              <a:gd name="connsiteY11" fmla="*/ 12188 h 228267"/>
              <a:gd name="connsiteX12" fmla="*/ 66254 w 278283"/>
              <a:gd name="connsiteY12" fmla="*/ 38381 h 228267"/>
              <a:gd name="connsiteX13" fmla="*/ 21011 w 278283"/>
              <a:gd name="connsiteY13" fmla="*/ 81244 h 228267"/>
              <a:gd name="connsiteX14" fmla="*/ 1960 w 278283"/>
              <a:gd name="connsiteY14" fmla="*/ 136013 h 228267"/>
              <a:gd name="connsiteX15" fmla="*/ 1960 w 278283"/>
              <a:gd name="connsiteY15" fmla="*/ 171731 h 228267"/>
              <a:gd name="connsiteX16" fmla="*/ 13867 w 278283"/>
              <a:gd name="connsiteY16" fmla="*/ 202688 h 228267"/>
              <a:gd name="connsiteX17" fmla="*/ 37679 w 278283"/>
              <a:gd name="connsiteY17" fmla="*/ 226500 h 228267"/>
              <a:gd name="connsiteX18" fmla="*/ 68635 w 278283"/>
              <a:gd name="connsiteY18" fmla="*/ 224119 h 228267"/>
              <a:gd name="connsiteX19" fmla="*/ 99592 w 278283"/>
              <a:gd name="connsiteY19" fmla="*/ 205069 h 228267"/>
              <a:gd name="connsiteX20" fmla="*/ 123404 w 278283"/>
              <a:gd name="connsiteY20" fmla="*/ 188400 h 228267"/>
              <a:gd name="connsiteX21" fmla="*/ 149598 w 278283"/>
              <a:gd name="connsiteY21" fmla="*/ 166968 h 228267"/>
              <a:gd name="connsiteX0" fmla="*/ 97210 w 278283"/>
              <a:gd name="connsiteY0" fmla="*/ 143156 h 228267"/>
              <a:gd name="connsiteX1" fmla="*/ 151979 w 278283"/>
              <a:gd name="connsiteY1" fmla="*/ 174113 h 228267"/>
              <a:gd name="connsiteX2" fmla="*/ 178173 w 278283"/>
              <a:gd name="connsiteY2" fmla="*/ 190782 h 228267"/>
              <a:gd name="connsiteX3" fmla="*/ 213892 w 278283"/>
              <a:gd name="connsiteY3" fmla="*/ 197926 h 228267"/>
              <a:gd name="connsiteX4" fmla="*/ 256755 w 278283"/>
              <a:gd name="connsiteY4" fmla="*/ 171732 h 228267"/>
              <a:gd name="connsiteX5" fmla="*/ 278185 w 278283"/>
              <a:gd name="connsiteY5" fmla="*/ 121725 h 228267"/>
              <a:gd name="connsiteX6" fmla="*/ 263898 w 278283"/>
              <a:gd name="connsiteY6" fmla="*/ 76481 h 228267"/>
              <a:gd name="connsiteX7" fmla="*/ 244848 w 278283"/>
              <a:gd name="connsiteY7" fmla="*/ 43144 h 228267"/>
              <a:gd name="connsiteX8" fmla="*/ 216273 w 278283"/>
              <a:gd name="connsiteY8" fmla="*/ 19331 h 228267"/>
              <a:gd name="connsiteX9" fmla="*/ 185316 w 278283"/>
              <a:gd name="connsiteY9" fmla="*/ 5044 h 228267"/>
              <a:gd name="connsiteX10" fmla="*/ 147216 w 278283"/>
              <a:gd name="connsiteY10" fmla="*/ 282 h 228267"/>
              <a:gd name="connsiteX11" fmla="*/ 106736 w 278283"/>
              <a:gd name="connsiteY11" fmla="*/ 12188 h 228267"/>
              <a:gd name="connsiteX12" fmla="*/ 66254 w 278283"/>
              <a:gd name="connsiteY12" fmla="*/ 38381 h 228267"/>
              <a:gd name="connsiteX13" fmla="*/ 21011 w 278283"/>
              <a:gd name="connsiteY13" fmla="*/ 81244 h 228267"/>
              <a:gd name="connsiteX14" fmla="*/ 1960 w 278283"/>
              <a:gd name="connsiteY14" fmla="*/ 136013 h 228267"/>
              <a:gd name="connsiteX15" fmla="*/ 1960 w 278283"/>
              <a:gd name="connsiteY15" fmla="*/ 171731 h 228267"/>
              <a:gd name="connsiteX16" fmla="*/ 13867 w 278283"/>
              <a:gd name="connsiteY16" fmla="*/ 202688 h 228267"/>
              <a:gd name="connsiteX17" fmla="*/ 37679 w 278283"/>
              <a:gd name="connsiteY17" fmla="*/ 226500 h 228267"/>
              <a:gd name="connsiteX18" fmla="*/ 68635 w 278283"/>
              <a:gd name="connsiteY18" fmla="*/ 224119 h 228267"/>
              <a:gd name="connsiteX19" fmla="*/ 99592 w 278283"/>
              <a:gd name="connsiteY19" fmla="*/ 205069 h 228267"/>
              <a:gd name="connsiteX20" fmla="*/ 123404 w 278283"/>
              <a:gd name="connsiteY20" fmla="*/ 188400 h 228267"/>
              <a:gd name="connsiteX21" fmla="*/ 149598 w 278283"/>
              <a:gd name="connsiteY21" fmla="*/ 166968 h 228267"/>
              <a:gd name="connsiteX0" fmla="*/ 97210 w 278575"/>
              <a:gd name="connsiteY0" fmla="*/ 143156 h 228267"/>
              <a:gd name="connsiteX1" fmla="*/ 151979 w 278575"/>
              <a:gd name="connsiteY1" fmla="*/ 174113 h 228267"/>
              <a:gd name="connsiteX2" fmla="*/ 178173 w 278575"/>
              <a:gd name="connsiteY2" fmla="*/ 190782 h 228267"/>
              <a:gd name="connsiteX3" fmla="*/ 213892 w 278575"/>
              <a:gd name="connsiteY3" fmla="*/ 197926 h 228267"/>
              <a:gd name="connsiteX4" fmla="*/ 256755 w 278575"/>
              <a:gd name="connsiteY4" fmla="*/ 171732 h 228267"/>
              <a:gd name="connsiteX5" fmla="*/ 278185 w 278575"/>
              <a:gd name="connsiteY5" fmla="*/ 121725 h 228267"/>
              <a:gd name="connsiteX6" fmla="*/ 268660 w 278575"/>
              <a:gd name="connsiteY6" fmla="*/ 76481 h 228267"/>
              <a:gd name="connsiteX7" fmla="*/ 244848 w 278575"/>
              <a:gd name="connsiteY7" fmla="*/ 43144 h 228267"/>
              <a:gd name="connsiteX8" fmla="*/ 216273 w 278575"/>
              <a:gd name="connsiteY8" fmla="*/ 19331 h 228267"/>
              <a:gd name="connsiteX9" fmla="*/ 185316 w 278575"/>
              <a:gd name="connsiteY9" fmla="*/ 5044 h 228267"/>
              <a:gd name="connsiteX10" fmla="*/ 147216 w 278575"/>
              <a:gd name="connsiteY10" fmla="*/ 282 h 228267"/>
              <a:gd name="connsiteX11" fmla="*/ 106736 w 278575"/>
              <a:gd name="connsiteY11" fmla="*/ 12188 h 228267"/>
              <a:gd name="connsiteX12" fmla="*/ 66254 w 278575"/>
              <a:gd name="connsiteY12" fmla="*/ 38381 h 228267"/>
              <a:gd name="connsiteX13" fmla="*/ 21011 w 278575"/>
              <a:gd name="connsiteY13" fmla="*/ 81244 h 228267"/>
              <a:gd name="connsiteX14" fmla="*/ 1960 w 278575"/>
              <a:gd name="connsiteY14" fmla="*/ 136013 h 228267"/>
              <a:gd name="connsiteX15" fmla="*/ 1960 w 278575"/>
              <a:gd name="connsiteY15" fmla="*/ 171731 h 228267"/>
              <a:gd name="connsiteX16" fmla="*/ 13867 w 278575"/>
              <a:gd name="connsiteY16" fmla="*/ 202688 h 228267"/>
              <a:gd name="connsiteX17" fmla="*/ 37679 w 278575"/>
              <a:gd name="connsiteY17" fmla="*/ 226500 h 228267"/>
              <a:gd name="connsiteX18" fmla="*/ 68635 w 278575"/>
              <a:gd name="connsiteY18" fmla="*/ 224119 h 228267"/>
              <a:gd name="connsiteX19" fmla="*/ 99592 w 278575"/>
              <a:gd name="connsiteY19" fmla="*/ 205069 h 228267"/>
              <a:gd name="connsiteX20" fmla="*/ 123404 w 278575"/>
              <a:gd name="connsiteY20" fmla="*/ 188400 h 228267"/>
              <a:gd name="connsiteX21" fmla="*/ 149598 w 278575"/>
              <a:gd name="connsiteY21" fmla="*/ 166968 h 228267"/>
              <a:gd name="connsiteX0" fmla="*/ 97210 w 278575"/>
              <a:gd name="connsiteY0" fmla="*/ 143156 h 228267"/>
              <a:gd name="connsiteX1" fmla="*/ 151979 w 278575"/>
              <a:gd name="connsiteY1" fmla="*/ 174113 h 228267"/>
              <a:gd name="connsiteX2" fmla="*/ 178173 w 278575"/>
              <a:gd name="connsiteY2" fmla="*/ 190782 h 228267"/>
              <a:gd name="connsiteX3" fmla="*/ 213892 w 278575"/>
              <a:gd name="connsiteY3" fmla="*/ 197926 h 228267"/>
              <a:gd name="connsiteX4" fmla="*/ 256755 w 278575"/>
              <a:gd name="connsiteY4" fmla="*/ 171732 h 228267"/>
              <a:gd name="connsiteX5" fmla="*/ 278185 w 278575"/>
              <a:gd name="connsiteY5" fmla="*/ 121725 h 228267"/>
              <a:gd name="connsiteX6" fmla="*/ 268660 w 278575"/>
              <a:gd name="connsiteY6" fmla="*/ 76481 h 228267"/>
              <a:gd name="connsiteX7" fmla="*/ 244848 w 278575"/>
              <a:gd name="connsiteY7" fmla="*/ 43144 h 228267"/>
              <a:gd name="connsiteX8" fmla="*/ 216273 w 278575"/>
              <a:gd name="connsiteY8" fmla="*/ 19331 h 228267"/>
              <a:gd name="connsiteX9" fmla="*/ 185316 w 278575"/>
              <a:gd name="connsiteY9" fmla="*/ 5044 h 228267"/>
              <a:gd name="connsiteX10" fmla="*/ 147216 w 278575"/>
              <a:gd name="connsiteY10" fmla="*/ 282 h 228267"/>
              <a:gd name="connsiteX11" fmla="*/ 106736 w 278575"/>
              <a:gd name="connsiteY11" fmla="*/ 12188 h 228267"/>
              <a:gd name="connsiteX12" fmla="*/ 66254 w 278575"/>
              <a:gd name="connsiteY12" fmla="*/ 38381 h 228267"/>
              <a:gd name="connsiteX13" fmla="*/ 21011 w 278575"/>
              <a:gd name="connsiteY13" fmla="*/ 81244 h 228267"/>
              <a:gd name="connsiteX14" fmla="*/ 1960 w 278575"/>
              <a:gd name="connsiteY14" fmla="*/ 121726 h 228267"/>
              <a:gd name="connsiteX15" fmla="*/ 1960 w 278575"/>
              <a:gd name="connsiteY15" fmla="*/ 171731 h 228267"/>
              <a:gd name="connsiteX16" fmla="*/ 13867 w 278575"/>
              <a:gd name="connsiteY16" fmla="*/ 202688 h 228267"/>
              <a:gd name="connsiteX17" fmla="*/ 37679 w 278575"/>
              <a:gd name="connsiteY17" fmla="*/ 226500 h 228267"/>
              <a:gd name="connsiteX18" fmla="*/ 68635 w 278575"/>
              <a:gd name="connsiteY18" fmla="*/ 224119 h 228267"/>
              <a:gd name="connsiteX19" fmla="*/ 99592 w 278575"/>
              <a:gd name="connsiteY19" fmla="*/ 205069 h 228267"/>
              <a:gd name="connsiteX20" fmla="*/ 123404 w 278575"/>
              <a:gd name="connsiteY20" fmla="*/ 188400 h 228267"/>
              <a:gd name="connsiteX21" fmla="*/ 149598 w 278575"/>
              <a:gd name="connsiteY21" fmla="*/ 166968 h 22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8575" h="228267">
                <a:moveTo>
                  <a:pt x="97210" y="143156"/>
                </a:moveTo>
                <a:cubicBezTo>
                  <a:pt x="117847" y="155062"/>
                  <a:pt x="138485" y="166175"/>
                  <a:pt x="151979" y="174113"/>
                </a:cubicBezTo>
                <a:cubicBezTo>
                  <a:pt x="165473" y="182051"/>
                  <a:pt x="167854" y="186813"/>
                  <a:pt x="178173" y="190782"/>
                </a:cubicBezTo>
                <a:cubicBezTo>
                  <a:pt x="188492" y="194751"/>
                  <a:pt x="200795" y="201101"/>
                  <a:pt x="213892" y="197926"/>
                </a:cubicBezTo>
                <a:cubicBezTo>
                  <a:pt x="226989" y="194751"/>
                  <a:pt x="246040" y="184432"/>
                  <a:pt x="256755" y="171732"/>
                </a:cubicBezTo>
                <a:cubicBezTo>
                  <a:pt x="267470" y="159032"/>
                  <a:pt x="276201" y="137600"/>
                  <a:pt x="278185" y="121725"/>
                </a:cubicBezTo>
                <a:cubicBezTo>
                  <a:pt x="280169" y="105850"/>
                  <a:pt x="274216" y="89578"/>
                  <a:pt x="268660" y="76481"/>
                </a:cubicBezTo>
                <a:cubicBezTo>
                  <a:pt x="263104" y="63384"/>
                  <a:pt x="253579" y="52669"/>
                  <a:pt x="244848" y="43144"/>
                </a:cubicBezTo>
                <a:cubicBezTo>
                  <a:pt x="236117" y="33619"/>
                  <a:pt x="226195" y="25681"/>
                  <a:pt x="216273" y="19331"/>
                </a:cubicBezTo>
                <a:cubicBezTo>
                  <a:pt x="206351" y="12981"/>
                  <a:pt x="196825" y="8219"/>
                  <a:pt x="185316" y="5044"/>
                </a:cubicBezTo>
                <a:cubicBezTo>
                  <a:pt x="173807" y="1869"/>
                  <a:pt x="160313" y="-909"/>
                  <a:pt x="147216" y="282"/>
                </a:cubicBezTo>
                <a:cubicBezTo>
                  <a:pt x="134119" y="1473"/>
                  <a:pt x="120230" y="5838"/>
                  <a:pt x="106736" y="12188"/>
                </a:cubicBezTo>
                <a:cubicBezTo>
                  <a:pt x="93242" y="18538"/>
                  <a:pt x="80541" y="26872"/>
                  <a:pt x="66254" y="38381"/>
                </a:cubicBezTo>
                <a:cubicBezTo>
                  <a:pt x="51967" y="49890"/>
                  <a:pt x="31727" y="67353"/>
                  <a:pt x="21011" y="81244"/>
                </a:cubicBezTo>
                <a:cubicBezTo>
                  <a:pt x="10295" y="95135"/>
                  <a:pt x="5135" y="106645"/>
                  <a:pt x="1960" y="121726"/>
                </a:cubicBezTo>
                <a:cubicBezTo>
                  <a:pt x="-1215" y="136807"/>
                  <a:pt x="-24" y="158237"/>
                  <a:pt x="1960" y="171731"/>
                </a:cubicBezTo>
                <a:cubicBezTo>
                  <a:pt x="3944" y="185225"/>
                  <a:pt x="7914" y="193560"/>
                  <a:pt x="13867" y="202688"/>
                </a:cubicBezTo>
                <a:cubicBezTo>
                  <a:pt x="19820" y="211816"/>
                  <a:pt x="28551" y="222928"/>
                  <a:pt x="37679" y="226500"/>
                </a:cubicBezTo>
                <a:cubicBezTo>
                  <a:pt x="46807" y="230072"/>
                  <a:pt x="58316" y="227691"/>
                  <a:pt x="68635" y="224119"/>
                </a:cubicBezTo>
                <a:cubicBezTo>
                  <a:pt x="78954" y="220547"/>
                  <a:pt x="90464" y="211022"/>
                  <a:pt x="99592" y="205069"/>
                </a:cubicBezTo>
                <a:cubicBezTo>
                  <a:pt x="108720" y="199116"/>
                  <a:pt x="115070" y="194750"/>
                  <a:pt x="123404" y="188400"/>
                </a:cubicBezTo>
                <a:cubicBezTo>
                  <a:pt x="131738" y="182050"/>
                  <a:pt x="139676" y="176493"/>
                  <a:pt x="149598" y="166968"/>
                </a:cubicBezTo>
              </a:path>
            </a:pathLst>
          </a:custGeom>
          <a:solidFill>
            <a:srgbClr val="FEA08E"/>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cxnSp>
        <p:nvCxnSpPr>
          <p:cNvPr id="94" name="直接连接符 93"/>
          <p:cNvCxnSpPr>
            <a:cxnSpLocks noChangeAspect="1"/>
          </p:cNvCxnSpPr>
          <p:nvPr/>
        </p:nvCxnSpPr>
        <p:spPr>
          <a:xfrm rot="-2700000">
            <a:off x="9732963" y="5434013"/>
            <a:ext cx="107950" cy="107950"/>
          </a:xfrm>
          <a:prstGeom prst="line">
            <a:avLst/>
          </a:prstGeom>
          <a:ln w="28575">
            <a:solidFill>
              <a:srgbClr val="0EB3EB"/>
            </a:solidFill>
          </a:ln>
        </p:spPr>
        <p:style>
          <a:lnRef idx="1">
            <a:schemeClr val="accent1"/>
          </a:lnRef>
          <a:fillRef idx="0">
            <a:schemeClr val="accent1"/>
          </a:fillRef>
          <a:effectRef idx="0">
            <a:schemeClr val="accent1"/>
          </a:effectRef>
          <a:fontRef idx="minor">
            <a:schemeClr val="tx1"/>
          </a:fontRef>
        </p:style>
      </p:cxnSp>
      <p:sp>
        <p:nvSpPr>
          <p:cNvPr id="95" name="矩形 94"/>
          <p:cNvSpPr/>
          <p:nvPr/>
        </p:nvSpPr>
        <p:spPr>
          <a:xfrm>
            <a:off x="7608888" y="682625"/>
            <a:ext cx="788987" cy="369888"/>
          </a:xfrm>
          <a:prstGeom prst="rect">
            <a:avLst/>
          </a:prstGeom>
        </p:spPr>
        <p:txBody>
          <a:bodyPr wrap="none">
            <a:spAutoFit/>
          </a:bodyPr>
          <a:lstStyle/>
          <a:p>
            <a:pPr>
              <a:defRPr/>
            </a:pPr>
            <a:r>
              <a:rPr lang="en-US" altLang="zh-CN" dirty="0">
                <a:effectLst>
                  <a:outerShdw blurRad="38100" dist="38100" dir="2700000" algn="tl">
                    <a:srgbClr val="000000">
                      <a:alpha val="43137"/>
                    </a:srgbClr>
                  </a:outerShdw>
                </a:effectLst>
                <a:ea typeface="方正姚体" panose="02010601030101010101" pitchFamily="2" charset="-122"/>
              </a:rPr>
              <a:t>σ</a:t>
            </a:r>
            <a:r>
              <a:rPr lang="zh-CN" altLang="en-US" dirty="0">
                <a:effectLst>
                  <a:outerShdw blurRad="38100" dist="38100" dir="2700000" algn="tl">
                    <a:srgbClr val="000000">
                      <a:alpha val="43137"/>
                    </a:srgbClr>
                  </a:outerShdw>
                </a:effectLst>
                <a:ea typeface="方正姚体" panose="02010601030101010101" pitchFamily="2" charset="-122"/>
              </a:rPr>
              <a:t>因子</a:t>
            </a:r>
          </a:p>
        </p:txBody>
      </p:sp>
      <p:sp>
        <p:nvSpPr>
          <p:cNvPr id="96" name="矩形 95"/>
          <p:cNvSpPr/>
          <p:nvPr/>
        </p:nvSpPr>
        <p:spPr>
          <a:xfrm>
            <a:off x="8002588" y="1938338"/>
            <a:ext cx="1365250" cy="369887"/>
          </a:xfrm>
          <a:prstGeom prst="rect">
            <a:avLst/>
          </a:prstGeom>
        </p:spPr>
        <p:txBody>
          <a:bodyPr wrap="none">
            <a:spAutoFit/>
          </a:bodyPr>
          <a:lstStyle/>
          <a:p>
            <a:pPr>
              <a:defRPr/>
            </a:pPr>
            <a:r>
              <a:rPr lang="en-US" altLang="zh-CN" dirty="0">
                <a:effectLst>
                  <a:outerShdw blurRad="38100" dist="38100" dir="2700000" algn="tl">
                    <a:srgbClr val="000000">
                      <a:alpha val="43137"/>
                    </a:srgbClr>
                  </a:outerShdw>
                </a:effectLst>
                <a:ea typeface="方正姚体" panose="02010601030101010101" pitchFamily="2" charset="-122"/>
              </a:rPr>
              <a:t>RNA</a:t>
            </a:r>
            <a:r>
              <a:rPr lang="zh-CN" altLang="en-US" dirty="0">
                <a:effectLst>
                  <a:outerShdw blurRad="38100" dist="38100" dir="2700000" algn="tl">
                    <a:srgbClr val="000000">
                      <a:alpha val="43137"/>
                    </a:srgbClr>
                  </a:outerShdw>
                </a:effectLst>
                <a:ea typeface="方正姚体" panose="02010601030101010101" pitchFamily="2" charset="-122"/>
              </a:rPr>
              <a:t>聚合酶</a:t>
            </a:r>
          </a:p>
        </p:txBody>
      </p:sp>
      <p:sp>
        <p:nvSpPr>
          <p:cNvPr id="97" name="矩形 96"/>
          <p:cNvSpPr/>
          <p:nvPr/>
        </p:nvSpPr>
        <p:spPr>
          <a:xfrm>
            <a:off x="9625013" y="844550"/>
            <a:ext cx="876300" cy="368300"/>
          </a:xfrm>
          <a:prstGeom prst="rect">
            <a:avLst/>
          </a:prstGeom>
        </p:spPr>
        <p:txBody>
          <a:bodyPr wrap="none">
            <a:spAutoFit/>
          </a:bodyPr>
          <a:lstStyle/>
          <a:p>
            <a:pPr>
              <a:defRPr/>
            </a:pPr>
            <a:r>
              <a:rPr lang="zh-CN" altLang="en-US" dirty="0">
                <a:effectLst>
                  <a:outerShdw blurRad="38100" dist="38100" dir="2700000" algn="tl">
                    <a:srgbClr val="000000">
                      <a:alpha val="43137"/>
                    </a:srgbClr>
                  </a:outerShdw>
                </a:effectLst>
                <a:ea typeface="方正姚体" panose="02010601030101010101" pitchFamily="2" charset="-122"/>
              </a:rPr>
              <a:t>启动子</a:t>
            </a:r>
          </a:p>
        </p:txBody>
      </p:sp>
      <p:sp>
        <p:nvSpPr>
          <p:cNvPr id="98" name="矩形 97"/>
          <p:cNvSpPr/>
          <p:nvPr/>
        </p:nvSpPr>
        <p:spPr>
          <a:xfrm>
            <a:off x="9975850" y="1444625"/>
            <a:ext cx="671513" cy="369888"/>
          </a:xfrm>
          <a:prstGeom prst="rect">
            <a:avLst/>
          </a:prstGeom>
        </p:spPr>
        <p:txBody>
          <a:bodyPr wrap="none">
            <a:spAutoFit/>
          </a:bodyPr>
          <a:lstStyle/>
          <a:p>
            <a:pPr>
              <a:defRPr/>
            </a:pPr>
            <a:r>
              <a:rPr lang="en-US" altLang="zh-CN" dirty="0">
                <a:effectLst>
                  <a:outerShdw blurRad="38100" dist="38100" dir="2700000" algn="tl">
                    <a:srgbClr val="000000">
                      <a:alpha val="43137"/>
                    </a:srgbClr>
                  </a:outerShdw>
                </a:effectLst>
                <a:ea typeface="方正姚体" panose="02010601030101010101" pitchFamily="2" charset="-122"/>
              </a:rPr>
              <a:t>DNA</a:t>
            </a:r>
            <a:endParaRPr lang="zh-CN" altLang="en-US" dirty="0">
              <a:effectLst>
                <a:outerShdw blurRad="38100" dist="38100" dir="2700000" algn="tl">
                  <a:srgbClr val="000000">
                    <a:alpha val="43137"/>
                  </a:srgbClr>
                </a:outerShdw>
              </a:effectLst>
              <a:ea typeface="方正姚体" panose="02010601030101010101" pitchFamily="2" charset="-122"/>
            </a:endParaRPr>
          </a:p>
        </p:txBody>
      </p:sp>
      <p:sp>
        <p:nvSpPr>
          <p:cNvPr id="99" name="椭圆 98"/>
          <p:cNvSpPr/>
          <p:nvPr/>
        </p:nvSpPr>
        <p:spPr>
          <a:xfrm>
            <a:off x="9414094" y="1734930"/>
            <a:ext cx="216000" cy="216000"/>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solidFill>
                  <a:schemeClr val="tx1"/>
                </a:solidFill>
                <a:latin typeface="Arial" panose="020B0604020202020204" pitchFamily="34" charset="0"/>
              </a:rPr>
              <a:t>1</a:t>
            </a:r>
            <a:endParaRPr lang="zh-CN" altLang="en-US" sz="1600" dirty="0">
              <a:solidFill>
                <a:schemeClr val="tx1"/>
              </a:solidFill>
              <a:latin typeface="Arial" panose="020B0604020202020204" pitchFamily="34" charset="0"/>
            </a:endParaRPr>
          </a:p>
        </p:txBody>
      </p:sp>
      <p:grpSp>
        <p:nvGrpSpPr>
          <p:cNvPr id="84031" name="组合 8"/>
          <p:cNvGrpSpPr>
            <a:grpSpLocks/>
          </p:cNvGrpSpPr>
          <p:nvPr/>
        </p:nvGrpSpPr>
        <p:grpSpPr bwMode="auto">
          <a:xfrm>
            <a:off x="7458075" y="1376363"/>
            <a:ext cx="2952750" cy="2857500"/>
            <a:chOff x="7458193" y="1376400"/>
            <a:chExt cx="2952000" cy="2857386"/>
          </a:xfrm>
        </p:grpSpPr>
        <p:sp>
          <p:nvSpPr>
            <p:cNvPr id="100" name="弧形 99"/>
            <p:cNvSpPr>
              <a:spLocks noChangeAspect="1"/>
            </p:cNvSpPr>
            <p:nvPr/>
          </p:nvSpPr>
          <p:spPr>
            <a:xfrm rot="676273">
              <a:off x="7458193" y="1514506"/>
              <a:ext cx="2952000" cy="2719280"/>
            </a:xfrm>
            <a:prstGeom prst="arc">
              <a:avLst>
                <a:gd name="adj1" fmla="val 16200000"/>
                <a:gd name="adj2" fmla="val 18234320"/>
              </a:avLst>
            </a:prstGeom>
            <a:ln w="28575">
              <a:solidFill>
                <a:schemeClr val="tx1"/>
              </a:solidFill>
              <a:tailEnd type="stealth"/>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84079" name="Freeform 50"/>
            <p:cNvSpPr>
              <a:spLocks/>
            </p:cNvSpPr>
            <p:nvPr/>
          </p:nvSpPr>
          <p:spPr bwMode="auto">
            <a:xfrm rot="-1043645">
              <a:off x="9652035" y="1463725"/>
              <a:ext cx="144000" cy="396000"/>
            </a:xfrm>
            <a:custGeom>
              <a:avLst/>
              <a:gdLst>
                <a:gd name="T0" fmla="*/ 2147483646 w 181"/>
                <a:gd name="T1" fmla="*/ 0 h 454"/>
                <a:gd name="T2" fmla="*/ 0 w 181"/>
                <a:gd name="T3" fmla="*/ 2147483646 h 454"/>
                <a:gd name="T4" fmla="*/ 2147483646 w 181"/>
                <a:gd name="T5" fmla="*/ 2147483646 h 454"/>
                <a:gd name="T6" fmla="*/ 0 60000 65536"/>
                <a:gd name="T7" fmla="*/ 0 60000 65536"/>
                <a:gd name="T8" fmla="*/ 0 60000 65536"/>
              </a:gdLst>
              <a:ahLst/>
              <a:cxnLst>
                <a:cxn ang="T6">
                  <a:pos x="T0" y="T1"/>
                </a:cxn>
                <a:cxn ang="T7">
                  <a:pos x="T2" y="T3"/>
                </a:cxn>
                <a:cxn ang="T8">
                  <a:pos x="T4" y="T5"/>
                </a:cxn>
              </a:cxnLst>
              <a:rect l="0" t="0" r="r" b="b"/>
              <a:pathLst>
                <a:path w="181" h="454">
                  <a:moveTo>
                    <a:pt x="181" y="0"/>
                  </a:moveTo>
                  <a:cubicBezTo>
                    <a:pt x="90" y="75"/>
                    <a:pt x="0" y="151"/>
                    <a:pt x="0" y="227"/>
                  </a:cubicBezTo>
                  <a:cubicBezTo>
                    <a:pt x="0" y="303"/>
                    <a:pt x="151" y="416"/>
                    <a:pt x="181" y="454"/>
                  </a:cubicBezTo>
                </a:path>
              </a:pathLst>
            </a:custGeom>
            <a:noFill/>
            <a:ln w="19050" cap="flat" cmpd="sng">
              <a:solidFill>
                <a:schemeClr val="tx1"/>
              </a:solidFill>
              <a:prstDash val="solid"/>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cxnSp>
          <p:nvCxnSpPr>
            <p:cNvPr id="8" name="直接箭头连接符 7"/>
            <p:cNvCxnSpPr/>
            <p:nvPr/>
          </p:nvCxnSpPr>
          <p:spPr>
            <a:xfrm rot="1680000">
              <a:off x="9716632" y="1376400"/>
              <a:ext cx="0" cy="215891"/>
            </a:xfrm>
            <a:prstGeom prst="straightConnector1">
              <a:avLst/>
            </a:prstGeom>
            <a:ln w="19050">
              <a:solidFill>
                <a:schemeClr val="tx1"/>
              </a:solidFill>
              <a:tailEnd type="stealth"/>
            </a:ln>
          </p:spPr>
          <p:style>
            <a:lnRef idx="1">
              <a:schemeClr val="accent1"/>
            </a:lnRef>
            <a:fillRef idx="0">
              <a:schemeClr val="accent1"/>
            </a:fillRef>
            <a:effectRef idx="0">
              <a:schemeClr val="accent1"/>
            </a:effectRef>
            <a:fontRef idx="minor">
              <a:schemeClr val="tx1"/>
            </a:fontRef>
          </p:style>
        </p:cxnSp>
      </p:grpSp>
      <p:sp>
        <p:nvSpPr>
          <p:cNvPr id="105" name="弧形 104"/>
          <p:cNvSpPr>
            <a:spLocks noChangeAspect="1"/>
          </p:cNvSpPr>
          <p:nvPr/>
        </p:nvSpPr>
        <p:spPr>
          <a:xfrm rot="3840263">
            <a:off x="8398669" y="2242344"/>
            <a:ext cx="2462212" cy="2266950"/>
          </a:xfrm>
          <a:prstGeom prst="arc">
            <a:avLst>
              <a:gd name="adj1" fmla="val 16200000"/>
              <a:gd name="adj2" fmla="val 18022494"/>
            </a:avLst>
          </a:prstGeom>
          <a:ln w="28575">
            <a:solidFill>
              <a:schemeClr val="tx1"/>
            </a:solidFill>
            <a:tailEnd type="stealth"/>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106" name="椭圆 105"/>
          <p:cNvSpPr/>
          <p:nvPr/>
        </p:nvSpPr>
        <p:spPr>
          <a:xfrm>
            <a:off x="10442663" y="3068960"/>
            <a:ext cx="216000" cy="216000"/>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solidFill>
                  <a:schemeClr val="tx1"/>
                </a:solidFill>
                <a:latin typeface="Arial" panose="020B0604020202020204" pitchFamily="34" charset="0"/>
              </a:rPr>
              <a:t>2</a:t>
            </a:r>
            <a:endParaRPr lang="zh-CN" altLang="en-US" sz="1600" dirty="0">
              <a:solidFill>
                <a:schemeClr val="tx1"/>
              </a:solidFill>
              <a:latin typeface="Arial" panose="020B0604020202020204" pitchFamily="34" charset="0"/>
            </a:endParaRPr>
          </a:p>
        </p:txBody>
      </p:sp>
      <p:sp>
        <p:nvSpPr>
          <p:cNvPr id="43" name="任意多边形 42"/>
          <p:cNvSpPr/>
          <p:nvPr/>
        </p:nvSpPr>
        <p:spPr>
          <a:xfrm>
            <a:off x="9998075" y="3913188"/>
            <a:ext cx="1168400" cy="444500"/>
          </a:xfrm>
          <a:custGeom>
            <a:avLst/>
            <a:gdLst>
              <a:gd name="connsiteX0" fmla="*/ 241850 w 1161899"/>
              <a:gd name="connsiteY0" fmla="*/ 250912 h 437531"/>
              <a:gd name="connsiteX1" fmla="*/ 156125 w 1161899"/>
              <a:gd name="connsiteY1" fmla="*/ 291394 h 437531"/>
              <a:gd name="connsiteX2" fmla="*/ 110881 w 1161899"/>
              <a:gd name="connsiteY2" fmla="*/ 303300 h 437531"/>
              <a:gd name="connsiteX3" fmla="*/ 75162 w 1161899"/>
              <a:gd name="connsiteY3" fmla="*/ 305681 h 437531"/>
              <a:gd name="connsiteX4" fmla="*/ 34681 w 1161899"/>
              <a:gd name="connsiteY4" fmla="*/ 305681 h 437531"/>
              <a:gd name="connsiteX5" fmla="*/ 10868 w 1161899"/>
              <a:gd name="connsiteY5" fmla="*/ 286631 h 437531"/>
              <a:gd name="connsiteX6" fmla="*/ 1343 w 1161899"/>
              <a:gd name="connsiteY6" fmla="*/ 269962 h 437531"/>
              <a:gd name="connsiteX7" fmla="*/ 1343 w 1161899"/>
              <a:gd name="connsiteY7" fmla="*/ 239006 h 437531"/>
              <a:gd name="connsiteX8" fmla="*/ 13250 w 1161899"/>
              <a:gd name="connsiteY8" fmla="*/ 191381 h 437531"/>
              <a:gd name="connsiteX9" fmla="*/ 41825 w 1161899"/>
              <a:gd name="connsiteY9" fmla="*/ 160425 h 437531"/>
              <a:gd name="connsiteX10" fmla="*/ 79925 w 1161899"/>
              <a:gd name="connsiteY10" fmla="*/ 129469 h 437531"/>
              <a:gd name="connsiteX11" fmla="*/ 144218 w 1161899"/>
              <a:gd name="connsiteY11" fmla="*/ 117562 h 437531"/>
              <a:gd name="connsiteX12" fmla="*/ 198987 w 1161899"/>
              <a:gd name="connsiteY12" fmla="*/ 117562 h 437531"/>
              <a:gd name="connsiteX13" fmla="*/ 268043 w 1161899"/>
              <a:gd name="connsiteY13" fmla="*/ 129469 h 437531"/>
              <a:gd name="connsiteX14" fmla="*/ 334718 w 1161899"/>
              <a:gd name="connsiteY14" fmla="*/ 148519 h 437531"/>
              <a:gd name="connsiteX15" fmla="*/ 415681 w 1161899"/>
              <a:gd name="connsiteY15" fmla="*/ 155662 h 437531"/>
              <a:gd name="connsiteX16" fmla="*/ 508550 w 1161899"/>
              <a:gd name="connsiteY16" fmla="*/ 162806 h 437531"/>
              <a:gd name="connsiteX17" fmla="*/ 584750 w 1161899"/>
              <a:gd name="connsiteY17" fmla="*/ 167569 h 437531"/>
              <a:gd name="connsiteX18" fmla="*/ 639518 w 1161899"/>
              <a:gd name="connsiteY18" fmla="*/ 162806 h 437531"/>
              <a:gd name="connsiteX19" fmla="*/ 687143 w 1161899"/>
              <a:gd name="connsiteY19" fmla="*/ 148519 h 437531"/>
              <a:gd name="connsiteX20" fmla="*/ 706193 w 1161899"/>
              <a:gd name="connsiteY20" fmla="*/ 119944 h 437531"/>
              <a:gd name="connsiteX21" fmla="*/ 718100 w 1161899"/>
              <a:gd name="connsiteY21" fmla="*/ 84225 h 437531"/>
              <a:gd name="connsiteX22" fmla="*/ 718100 w 1161899"/>
              <a:gd name="connsiteY22" fmla="*/ 55650 h 437531"/>
              <a:gd name="connsiteX23" fmla="*/ 722862 w 1161899"/>
              <a:gd name="connsiteY23" fmla="*/ 29456 h 437531"/>
              <a:gd name="connsiteX24" fmla="*/ 739531 w 1161899"/>
              <a:gd name="connsiteY24" fmla="*/ 12787 h 437531"/>
              <a:gd name="connsiteX25" fmla="*/ 794300 w 1161899"/>
              <a:gd name="connsiteY25" fmla="*/ 881 h 437531"/>
              <a:gd name="connsiteX26" fmla="*/ 851450 w 1161899"/>
              <a:gd name="connsiteY26" fmla="*/ 881 h 437531"/>
              <a:gd name="connsiteX27" fmla="*/ 901456 w 1161899"/>
              <a:gd name="connsiteY27" fmla="*/ 881 h 437531"/>
              <a:gd name="connsiteX28" fmla="*/ 963368 w 1161899"/>
              <a:gd name="connsiteY28" fmla="*/ 8025 h 437531"/>
              <a:gd name="connsiteX29" fmla="*/ 1039568 w 1161899"/>
              <a:gd name="connsiteY29" fmla="*/ 27075 h 437531"/>
              <a:gd name="connsiteX30" fmla="*/ 1070525 w 1161899"/>
              <a:gd name="connsiteY30" fmla="*/ 36600 h 437531"/>
              <a:gd name="connsiteX31" fmla="*/ 1091956 w 1161899"/>
              <a:gd name="connsiteY31" fmla="*/ 74700 h 437531"/>
              <a:gd name="connsiteX32" fmla="*/ 1115768 w 1161899"/>
              <a:gd name="connsiteY32" fmla="*/ 136612 h 437531"/>
              <a:gd name="connsiteX33" fmla="*/ 1139581 w 1161899"/>
              <a:gd name="connsiteY33" fmla="*/ 196144 h 437531"/>
              <a:gd name="connsiteX34" fmla="*/ 1158631 w 1161899"/>
              <a:gd name="connsiteY34" fmla="*/ 239006 h 437531"/>
              <a:gd name="connsiteX35" fmla="*/ 1161012 w 1161899"/>
              <a:gd name="connsiteY35" fmla="*/ 267581 h 437531"/>
              <a:gd name="connsiteX36" fmla="*/ 1149106 w 1161899"/>
              <a:gd name="connsiteY36" fmla="*/ 293775 h 437531"/>
              <a:gd name="connsiteX37" fmla="*/ 1122912 w 1161899"/>
              <a:gd name="connsiteY37" fmla="*/ 305681 h 437531"/>
              <a:gd name="connsiteX38" fmla="*/ 1065762 w 1161899"/>
              <a:gd name="connsiteY38" fmla="*/ 329494 h 437531"/>
              <a:gd name="connsiteX39" fmla="*/ 1003850 w 1161899"/>
              <a:gd name="connsiteY39" fmla="*/ 348544 h 437531"/>
              <a:gd name="connsiteX40" fmla="*/ 927650 w 1161899"/>
              <a:gd name="connsiteY40" fmla="*/ 367594 h 437531"/>
              <a:gd name="connsiteX41" fmla="*/ 844306 w 1161899"/>
              <a:gd name="connsiteY41" fmla="*/ 386644 h 437531"/>
              <a:gd name="connsiteX42" fmla="*/ 772868 w 1161899"/>
              <a:gd name="connsiteY42" fmla="*/ 405694 h 437531"/>
              <a:gd name="connsiteX43" fmla="*/ 699050 w 1161899"/>
              <a:gd name="connsiteY43" fmla="*/ 415219 h 437531"/>
              <a:gd name="connsiteX44" fmla="*/ 637137 w 1161899"/>
              <a:gd name="connsiteY44" fmla="*/ 429506 h 437531"/>
              <a:gd name="connsiteX45" fmla="*/ 558556 w 1161899"/>
              <a:gd name="connsiteY45" fmla="*/ 436650 h 437531"/>
              <a:gd name="connsiteX46" fmla="*/ 499025 w 1161899"/>
              <a:gd name="connsiteY46" fmla="*/ 436650 h 437531"/>
              <a:gd name="connsiteX47" fmla="*/ 401393 w 1161899"/>
              <a:gd name="connsiteY47" fmla="*/ 436650 h 437531"/>
              <a:gd name="connsiteX48" fmla="*/ 346625 w 1161899"/>
              <a:gd name="connsiteY48" fmla="*/ 436650 h 437531"/>
              <a:gd name="connsiteX49" fmla="*/ 299000 w 1161899"/>
              <a:gd name="connsiteY49" fmla="*/ 424744 h 437531"/>
              <a:gd name="connsiteX50" fmla="*/ 229943 w 1161899"/>
              <a:gd name="connsiteY50" fmla="*/ 398550 h 437531"/>
              <a:gd name="connsiteX51" fmla="*/ 191843 w 1161899"/>
              <a:gd name="connsiteY51" fmla="*/ 374737 h 437531"/>
              <a:gd name="connsiteX52" fmla="*/ 156125 w 1161899"/>
              <a:gd name="connsiteY52" fmla="*/ 343781 h 437531"/>
              <a:gd name="connsiteX53" fmla="*/ 125168 w 1161899"/>
              <a:gd name="connsiteY53" fmla="*/ 300919 h 437531"/>
              <a:gd name="connsiteX0" fmla="*/ 241850 w 1161899"/>
              <a:gd name="connsiteY0" fmla="*/ 250912 h 437531"/>
              <a:gd name="connsiteX1" fmla="*/ 156125 w 1161899"/>
              <a:gd name="connsiteY1" fmla="*/ 291394 h 437531"/>
              <a:gd name="connsiteX2" fmla="*/ 110881 w 1161899"/>
              <a:gd name="connsiteY2" fmla="*/ 303300 h 437531"/>
              <a:gd name="connsiteX3" fmla="*/ 75162 w 1161899"/>
              <a:gd name="connsiteY3" fmla="*/ 305681 h 437531"/>
              <a:gd name="connsiteX4" fmla="*/ 34681 w 1161899"/>
              <a:gd name="connsiteY4" fmla="*/ 305681 h 437531"/>
              <a:gd name="connsiteX5" fmla="*/ 10868 w 1161899"/>
              <a:gd name="connsiteY5" fmla="*/ 286631 h 437531"/>
              <a:gd name="connsiteX6" fmla="*/ 1343 w 1161899"/>
              <a:gd name="connsiteY6" fmla="*/ 269962 h 437531"/>
              <a:gd name="connsiteX7" fmla="*/ 1343 w 1161899"/>
              <a:gd name="connsiteY7" fmla="*/ 239006 h 437531"/>
              <a:gd name="connsiteX8" fmla="*/ 13250 w 1161899"/>
              <a:gd name="connsiteY8" fmla="*/ 191381 h 437531"/>
              <a:gd name="connsiteX9" fmla="*/ 34681 w 1161899"/>
              <a:gd name="connsiteY9" fmla="*/ 155663 h 437531"/>
              <a:gd name="connsiteX10" fmla="*/ 79925 w 1161899"/>
              <a:gd name="connsiteY10" fmla="*/ 129469 h 437531"/>
              <a:gd name="connsiteX11" fmla="*/ 144218 w 1161899"/>
              <a:gd name="connsiteY11" fmla="*/ 117562 h 437531"/>
              <a:gd name="connsiteX12" fmla="*/ 198987 w 1161899"/>
              <a:gd name="connsiteY12" fmla="*/ 117562 h 437531"/>
              <a:gd name="connsiteX13" fmla="*/ 268043 w 1161899"/>
              <a:gd name="connsiteY13" fmla="*/ 129469 h 437531"/>
              <a:gd name="connsiteX14" fmla="*/ 334718 w 1161899"/>
              <a:gd name="connsiteY14" fmla="*/ 148519 h 437531"/>
              <a:gd name="connsiteX15" fmla="*/ 415681 w 1161899"/>
              <a:gd name="connsiteY15" fmla="*/ 155662 h 437531"/>
              <a:gd name="connsiteX16" fmla="*/ 508550 w 1161899"/>
              <a:gd name="connsiteY16" fmla="*/ 162806 h 437531"/>
              <a:gd name="connsiteX17" fmla="*/ 584750 w 1161899"/>
              <a:gd name="connsiteY17" fmla="*/ 167569 h 437531"/>
              <a:gd name="connsiteX18" fmla="*/ 639518 w 1161899"/>
              <a:gd name="connsiteY18" fmla="*/ 162806 h 437531"/>
              <a:gd name="connsiteX19" fmla="*/ 687143 w 1161899"/>
              <a:gd name="connsiteY19" fmla="*/ 148519 h 437531"/>
              <a:gd name="connsiteX20" fmla="*/ 706193 w 1161899"/>
              <a:gd name="connsiteY20" fmla="*/ 119944 h 437531"/>
              <a:gd name="connsiteX21" fmla="*/ 718100 w 1161899"/>
              <a:gd name="connsiteY21" fmla="*/ 84225 h 437531"/>
              <a:gd name="connsiteX22" fmla="*/ 718100 w 1161899"/>
              <a:gd name="connsiteY22" fmla="*/ 55650 h 437531"/>
              <a:gd name="connsiteX23" fmla="*/ 722862 w 1161899"/>
              <a:gd name="connsiteY23" fmla="*/ 29456 h 437531"/>
              <a:gd name="connsiteX24" fmla="*/ 739531 w 1161899"/>
              <a:gd name="connsiteY24" fmla="*/ 12787 h 437531"/>
              <a:gd name="connsiteX25" fmla="*/ 794300 w 1161899"/>
              <a:gd name="connsiteY25" fmla="*/ 881 h 437531"/>
              <a:gd name="connsiteX26" fmla="*/ 851450 w 1161899"/>
              <a:gd name="connsiteY26" fmla="*/ 881 h 437531"/>
              <a:gd name="connsiteX27" fmla="*/ 901456 w 1161899"/>
              <a:gd name="connsiteY27" fmla="*/ 881 h 437531"/>
              <a:gd name="connsiteX28" fmla="*/ 963368 w 1161899"/>
              <a:gd name="connsiteY28" fmla="*/ 8025 h 437531"/>
              <a:gd name="connsiteX29" fmla="*/ 1039568 w 1161899"/>
              <a:gd name="connsiteY29" fmla="*/ 27075 h 437531"/>
              <a:gd name="connsiteX30" fmla="*/ 1070525 w 1161899"/>
              <a:gd name="connsiteY30" fmla="*/ 36600 h 437531"/>
              <a:gd name="connsiteX31" fmla="*/ 1091956 w 1161899"/>
              <a:gd name="connsiteY31" fmla="*/ 74700 h 437531"/>
              <a:gd name="connsiteX32" fmla="*/ 1115768 w 1161899"/>
              <a:gd name="connsiteY32" fmla="*/ 136612 h 437531"/>
              <a:gd name="connsiteX33" fmla="*/ 1139581 w 1161899"/>
              <a:gd name="connsiteY33" fmla="*/ 196144 h 437531"/>
              <a:gd name="connsiteX34" fmla="*/ 1158631 w 1161899"/>
              <a:gd name="connsiteY34" fmla="*/ 239006 h 437531"/>
              <a:gd name="connsiteX35" fmla="*/ 1161012 w 1161899"/>
              <a:gd name="connsiteY35" fmla="*/ 267581 h 437531"/>
              <a:gd name="connsiteX36" fmla="*/ 1149106 w 1161899"/>
              <a:gd name="connsiteY36" fmla="*/ 293775 h 437531"/>
              <a:gd name="connsiteX37" fmla="*/ 1122912 w 1161899"/>
              <a:gd name="connsiteY37" fmla="*/ 305681 h 437531"/>
              <a:gd name="connsiteX38" fmla="*/ 1065762 w 1161899"/>
              <a:gd name="connsiteY38" fmla="*/ 329494 h 437531"/>
              <a:gd name="connsiteX39" fmla="*/ 1003850 w 1161899"/>
              <a:gd name="connsiteY39" fmla="*/ 348544 h 437531"/>
              <a:gd name="connsiteX40" fmla="*/ 927650 w 1161899"/>
              <a:gd name="connsiteY40" fmla="*/ 367594 h 437531"/>
              <a:gd name="connsiteX41" fmla="*/ 844306 w 1161899"/>
              <a:gd name="connsiteY41" fmla="*/ 386644 h 437531"/>
              <a:gd name="connsiteX42" fmla="*/ 772868 w 1161899"/>
              <a:gd name="connsiteY42" fmla="*/ 405694 h 437531"/>
              <a:gd name="connsiteX43" fmla="*/ 699050 w 1161899"/>
              <a:gd name="connsiteY43" fmla="*/ 415219 h 437531"/>
              <a:gd name="connsiteX44" fmla="*/ 637137 w 1161899"/>
              <a:gd name="connsiteY44" fmla="*/ 429506 h 437531"/>
              <a:gd name="connsiteX45" fmla="*/ 558556 w 1161899"/>
              <a:gd name="connsiteY45" fmla="*/ 436650 h 437531"/>
              <a:gd name="connsiteX46" fmla="*/ 499025 w 1161899"/>
              <a:gd name="connsiteY46" fmla="*/ 436650 h 437531"/>
              <a:gd name="connsiteX47" fmla="*/ 401393 w 1161899"/>
              <a:gd name="connsiteY47" fmla="*/ 436650 h 437531"/>
              <a:gd name="connsiteX48" fmla="*/ 346625 w 1161899"/>
              <a:gd name="connsiteY48" fmla="*/ 436650 h 437531"/>
              <a:gd name="connsiteX49" fmla="*/ 299000 w 1161899"/>
              <a:gd name="connsiteY49" fmla="*/ 424744 h 437531"/>
              <a:gd name="connsiteX50" fmla="*/ 229943 w 1161899"/>
              <a:gd name="connsiteY50" fmla="*/ 398550 h 437531"/>
              <a:gd name="connsiteX51" fmla="*/ 191843 w 1161899"/>
              <a:gd name="connsiteY51" fmla="*/ 374737 h 437531"/>
              <a:gd name="connsiteX52" fmla="*/ 156125 w 1161899"/>
              <a:gd name="connsiteY52" fmla="*/ 343781 h 437531"/>
              <a:gd name="connsiteX53" fmla="*/ 125168 w 1161899"/>
              <a:gd name="connsiteY53" fmla="*/ 300919 h 437531"/>
              <a:gd name="connsiteX0" fmla="*/ 241850 w 1161899"/>
              <a:gd name="connsiteY0" fmla="*/ 250912 h 437531"/>
              <a:gd name="connsiteX1" fmla="*/ 156125 w 1161899"/>
              <a:gd name="connsiteY1" fmla="*/ 291394 h 437531"/>
              <a:gd name="connsiteX2" fmla="*/ 110881 w 1161899"/>
              <a:gd name="connsiteY2" fmla="*/ 303300 h 437531"/>
              <a:gd name="connsiteX3" fmla="*/ 75162 w 1161899"/>
              <a:gd name="connsiteY3" fmla="*/ 305681 h 437531"/>
              <a:gd name="connsiteX4" fmla="*/ 34681 w 1161899"/>
              <a:gd name="connsiteY4" fmla="*/ 305681 h 437531"/>
              <a:gd name="connsiteX5" fmla="*/ 10868 w 1161899"/>
              <a:gd name="connsiteY5" fmla="*/ 286631 h 437531"/>
              <a:gd name="connsiteX6" fmla="*/ 1343 w 1161899"/>
              <a:gd name="connsiteY6" fmla="*/ 269962 h 437531"/>
              <a:gd name="connsiteX7" fmla="*/ 1343 w 1161899"/>
              <a:gd name="connsiteY7" fmla="*/ 239006 h 437531"/>
              <a:gd name="connsiteX8" fmla="*/ 13250 w 1161899"/>
              <a:gd name="connsiteY8" fmla="*/ 196144 h 437531"/>
              <a:gd name="connsiteX9" fmla="*/ 34681 w 1161899"/>
              <a:gd name="connsiteY9" fmla="*/ 155663 h 437531"/>
              <a:gd name="connsiteX10" fmla="*/ 79925 w 1161899"/>
              <a:gd name="connsiteY10" fmla="*/ 129469 h 437531"/>
              <a:gd name="connsiteX11" fmla="*/ 144218 w 1161899"/>
              <a:gd name="connsiteY11" fmla="*/ 117562 h 437531"/>
              <a:gd name="connsiteX12" fmla="*/ 198987 w 1161899"/>
              <a:gd name="connsiteY12" fmla="*/ 117562 h 437531"/>
              <a:gd name="connsiteX13" fmla="*/ 268043 w 1161899"/>
              <a:gd name="connsiteY13" fmla="*/ 129469 h 437531"/>
              <a:gd name="connsiteX14" fmla="*/ 334718 w 1161899"/>
              <a:gd name="connsiteY14" fmla="*/ 148519 h 437531"/>
              <a:gd name="connsiteX15" fmla="*/ 415681 w 1161899"/>
              <a:gd name="connsiteY15" fmla="*/ 155662 h 437531"/>
              <a:gd name="connsiteX16" fmla="*/ 508550 w 1161899"/>
              <a:gd name="connsiteY16" fmla="*/ 162806 h 437531"/>
              <a:gd name="connsiteX17" fmla="*/ 584750 w 1161899"/>
              <a:gd name="connsiteY17" fmla="*/ 167569 h 437531"/>
              <a:gd name="connsiteX18" fmla="*/ 639518 w 1161899"/>
              <a:gd name="connsiteY18" fmla="*/ 162806 h 437531"/>
              <a:gd name="connsiteX19" fmla="*/ 687143 w 1161899"/>
              <a:gd name="connsiteY19" fmla="*/ 148519 h 437531"/>
              <a:gd name="connsiteX20" fmla="*/ 706193 w 1161899"/>
              <a:gd name="connsiteY20" fmla="*/ 119944 h 437531"/>
              <a:gd name="connsiteX21" fmla="*/ 718100 w 1161899"/>
              <a:gd name="connsiteY21" fmla="*/ 84225 h 437531"/>
              <a:gd name="connsiteX22" fmla="*/ 718100 w 1161899"/>
              <a:gd name="connsiteY22" fmla="*/ 55650 h 437531"/>
              <a:gd name="connsiteX23" fmla="*/ 722862 w 1161899"/>
              <a:gd name="connsiteY23" fmla="*/ 29456 h 437531"/>
              <a:gd name="connsiteX24" fmla="*/ 739531 w 1161899"/>
              <a:gd name="connsiteY24" fmla="*/ 12787 h 437531"/>
              <a:gd name="connsiteX25" fmla="*/ 794300 w 1161899"/>
              <a:gd name="connsiteY25" fmla="*/ 881 h 437531"/>
              <a:gd name="connsiteX26" fmla="*/ 851450 w 1161899"/>
              <a:gd name="connsiteY26" fmla="*/ 881 h 437531"/>
              <a:gd name="connsiteX27" fmla="*/ 901456 w 1161899"/>
              <a:gd name="connsiteY27" fmla="*/ 881 h 437531"/>
              <a:gd name="connsiteX28" fmla="*/ 963368 w 1161899"/>
              <a:gd name="connsiteY28" fmla="*/ 8025 h 437531"/>
              <a:gd name="connsiteX29" fmla="*/ 1039568 w 1161899"/>
              <a:gd name="connsiteY29" fmla="*/ 27075 h 437531"/>
              <a:gd name="connsiteX30" fmla="*/ 1070525 w 1161899"/>
              <a:gd name="connsiteY30" fmla="*/ 36600 h 437531"/>
              <a:gd name="connsiteX31" fmla="*/ 1091956 w 1161899"/>
              <a:gd name="connsiteY31" fmla="*/ 74700 h 437531"/>
              <a:gd name="connsiteX32" fmla="*/ 1115768 w 1161899"/>
              <a:gd name="connsiteY32" fmla="*/ 136612 h 437531"/>
              <a:gd name="connsiteX33" fmla="*/ 1139581 w 1161899"/>
              <a:gd name="connsiteY33" fmla="*/ 196144 h 437531"/>
              <a:gd name="connsiteX34" fmla="*/ 1158631 w 1161899"/>
              <a:gd name="connsiteY34" fmla="*/ 239006 h 437531"/>
              <a:gd name="connsiteX35" fmla="*/ 1161012 w 1161899"/>
              <a:gd name="connsiteY35" fmla="*/ 267581 h 437531"/>
              <a:gd name="connsiteX36" fmla="*/ 1149106 w 1161899"/>
              <a:gd name="connsiteY36" fmla="*/ 293775 h 437531"/>
              <a:gd name="connsiteX37" fmla="*/ 1122912 w 1161899"/>
              <a:gd name="connsiteY37" fmla="*/ 305681 h 437531"/>
              <a:gd name="connsiteX38" fmla="*/ 1065762 w 1161899"/>
              <a:gd name="connsiteY38" fmla="*/ 329494 h 437531"/>
              <a:gd name="connsiteX39" fmla="*/ 1003850 w 1161899"/>
              <a:gd name="connsiteY39" fmla="*/ 348544 h 437531"/>
              <a:gd name="connsiteX40" fmla="*/ 927650 w 1161899"/>
              <a:gd name="connsiteY40" fmla="*/ 367594 h 437531"/>
              <a:gd name="connsiteX41" fmla="*/ 844306 w 1161899"/>
              <a:gd name="connsiteY41" fmla="*/ 386644 h 437531"/>
              <a:gd name="connsiteX42" fmla="*/ 772868 w 1161899"/>
              <a:gd name="connsiteY42" fmla="*/ 405694 h 437531"/>
              <a:gd name="connsiteX43" fmla="*/ 699050 w 1161899"/>
              <a:gd name="connsiteY43" fmla="*/ 415219 h 437531"/>
              <a:gd name="connsiteX44" fmla="*/ 637137 w 1161899"/>
              <a:gd name="connsiteY44" fmla="*/ 429506 h 437531"/>
              <a:gd name="connsiteX45" fmla="*/ 558556 w 1161899"/>
              <a:gd name="connsiteY45" fmla="*/ 436650 h 437531"/>
              <a:gd name="connsiteX46" fmla="*/ 499025 w 1161899"/>
              <a:gd name="connsiteY46" fmla="*/ 436650 h 437531"/>
              <a:gd name="connsiteX47" fmla="*/ 401393 w 1161899"/>
              <a:gd name="connsiteY47" fmla="*/ 436650 h 437531"/>
              <a:gd name="connsiteX48" fmla="*/ 346625 w 1161899"/>
              <a:gd name="connsiteY48" fmla="*/ 436650 h 437531"/>
              <a:gd name="connsiteX49" fmla="*/ 299000 w 1161899"/>
              <a:gd name="connsiteY49" fmla="*/ 424744 h 437531"/>
              <a:gd name="connsiteX50" fmla="*/ 229943 w 1161899"/>
              <a:gd name="connsiteY50" fmla="*/ 398550 h 437531"/>
              <a:gd name="connsiteX51" fmla="*/ 191843 w 1161899"/>
              <a:gd name="connsiteY51" fmla="*/ 374737 h 437531"/>
              <a:gd name="connsiteX52" fmla="*/ 156125 w 1161899"/>
              <a:gd name="connsiteY52" fmla="*/ 343781 h 437531"/>
              <a:gd name="connsiteX53" fmla="*/ 125168 w 1161899"/>
              <a:gd name="connsiteY53" fmla="*/ 300919 h 437531"/>
              <a:gd name="connsiteX0" fmla="*/ 241850 w 1161899"/>
              <a:gd name="connsiteY0" fmla="*/ 250912 h 437531"/>
              <a:gd name="connsiteX1" fmla="*/ 156125 w 1161899"/>
              <a:gd name="connsiteY1" fmla="*/ 291394 h 437531"/>
              <a:gd name="connsiteX2" fmla="*/ 110881 w 1161899"/>
              <a:gd name="connsiteY2" fmla="*/ 303300 h 437531"/>
              <a:gd name="connsiteX3" fmla="*/ 75162 w 1161899"/>
              <a:gd name="connsiteY3" fmla="*/ 305681 h 437531"/>
              <a:gd name="connsiteX4" fmla="*/ 34681 w 1161899"/>
              <a:gd name="connsiteY4" fmla="*/ 305681 h 437531"/>
              <a:gd name="connsiteX5" fmla="*/ 10868 w 1161899"/>
              <a:gd name="connsiteY5" fmla="*/ 286631 h 437531"/>
              <a:gd name="connsiteX6" fmla="*/ 1343 w 1161899"/>
              <a:gd name="connsiteY6" fmla="*/ 269962 h 437531"/>
              <a:gd name="connsiteX7" fmla="*/ 1343 w 1161899"/>
              <a:gd name="connsiteY7" fmla="*/ 239006 h 437531"/>
              <a:gd name="connsiteX8" fmla="*/ 13250 w 1161899"/>
              <a:gd name="connsiteY8" fmla="*/ 196144 h 437531"/>
              <a:gd name="connsiteX9" fmla="*/ 34681 w 1161899"/>
              <a:gd name="connsiteY9" fmla="*/ 155663 h 437531"/>
              <a:gd name="connsiteX10" fmla="*/ 79925 w 1161899"/>
              <a:gd name="connsiteY10" fmla="*/ 129469 h 437531"/>
              <a:gd name="connsiteX11" fmla="*/ 144218 w 1161899"/>
              <a:gd name="connsiteY11" fmla="*/ 117562 h 437531"/>
              <a:gd name="connsiteX12" fmla="*/ 198987 w 1161899"/>
              <a:gd name="connsiteY12" fmla="*/ 117562 h 437531"/>
              <a:gd name="connsiteX13" fmla="*/ 268043 w 1161899"/>
              <a:gd name="connsiteY13" fmla="*/ 129469 h 437531"/>
              <a:gd name="connsiteX14" fmla="*/ 339480 w 1161899"/>
              <a:gd name="connsiteY14" fmla="*/ 143757 h 437531"/>
              <a:gd name="connsiteX15" fmla="*/ 415681 w 1161899"/>
              <a:gd name="connsiteY15" fmla="*/ 155662 h 437531"/>
              <a:gd name="connsiteX16" fmla="*/ 508550 w 1161899"/>
              <a:gd name="connsiteY16" fmla="*/ 162806 h 437531"/>
              <a:gd name="connsiteX17" fmla="*/ 584750 w 1161899"/>
              <a:gd name="connsiteY17" fmla="*/ 167569 h 437531"/>
              <a:gd name="connsiteX18" fmla="*/ 639518 w 1161899"/>
              <a:gd name="connsiteY18" fmla="*/ 162806 h 437531"/>
              <a:gd name="connsiteX19" fmla="*/ 687143 w 1161899"/>
              <a:gd name="connsiteY19" fmla="*/ 148519 h 437531"/>
              <a:gd name="connsiteX20" fmla="*/ 706193 w 1161899"/>
              <a:gd name="connsiteY20" fmla="*/ 119944 h 437531"/>
              <a:gd name="connsiteX21" fmla="*/ 718100 w 1161899"/>
              <a:gd name="connsiteY21" fmla="*/ 84225 h 437531"/>
              <a:gd name="connsiteX22" fmla="*/ 718100 w 1161899"/>
              <a:gd name="connsiteY22" fmla="*/ 55650 h 437531"/>
              <a:gd name="connsiteX23" fmla="*/ 722862 w 1161899"/>
              <a:gd name="connsiteY23" fmla="*/ 29456 h 437531"/>
              <a:gd name="connsiteX24" fmla="*/ 739531 w 1161899"/>
              <a:gd name="connsiteY24" fmla="*/ 12787 h 437531"/>
              <a:gd name="connsiteX25" fmla="*/ 794300 w 1161899"/>
              <a:gd name="connsiteY25" fmla="*/ 881 h 437531"/>
              <a:gd name="connsiteX26" fmla="*/ 851450 w 1161899"/>
              <a:gd name="connsiteY26" fmla="*/ 881 h 437531"/>
              <a:gd name="connsiteX27" fmla="*/ 901456 w 1161899"/>
              <a:gd name="connsiteY27" fmla="*/ 881 h 437531"/>
              <a:gd name="connsiteX28" fmla="*/ 963368 w 1161899"/>
              <a:gd name="connsiteY28" fmla="*/ 8025 h 437531"/>
              <a:gd name="connsiteX29" fmla="*/ 1039568 w 1161899"/>
              <a:gd name="connsiteY29" fmla="*/ 27075 h 437531"/>
              <a:gd name="connsiteX30" fmla="*/ 1070525 w 1161899"/>
              <a:gd name="connsiteY30" fmla="*/ 36600 h 437531"/>
              <a:gd name="connsiteX31" fmla="*/ 1091956 w 1161899"/>
              <a:gd name="connsiteY31" fmla="*/ 74700 h 437531"/>
              <a:gd name="connsiteX32" fmla="*/ 1115768 w 1161899"/>
              <a:gd name="connsiteY32" fmla="*/ 136612 h 437531"/>
              <a:gd name="connsiteX33" fmla="*/ 1139581 w 1161899"/>
              <a:gd name="connsiteY33" fmla="*/ 196144 h 437531"/>
              <a:gd name="connsiteX34" fmla="*/ 1158631 w 1161899"/>
              <a:gd name="connsiteY34" fmla="*/ 239006 h 437531"/>
              <a:gd name="connsiteX35" fmla="*/ 1161012 w 1161899"/>
              <a:gd name="connsiteY35" fmla="*/ 267581 h 437531"/>
              <a:gd name="connsiteX36" fmla="*/ 1149106 w 1161899"/>
              <a:gd name="connsiteY36" fmla="*/ 293775 h 437531"/>
              <a:gd name="connsiteX37" fmla="*/ 1122912 w 1161899"/>
              <a:gd name="connsiteY37" fmla="*/ 305681 h 437531"/>
              <a:gd name="connsiteX38" fmla="*/ 1065762 w 1161899"/>
              <a:gd name="connsiteY38" fmla="*/ 329494 h 437531"/>
              <a:gd name="connsiteX39" fmla="*/ 1003850 w 1161899"/>
              <a:gd name="connsiteY39" fmla="*/ 348544 h 437531"/>
              <a:gd name="connsiteX40" fmla="*/ 927650 w 1161899"/>
              <a:gd name="connsiteY40" fmla="*/ 367594 h 437531"/>
              <a:gd name="connsiteX41" fmla="*/ 844306 w 1161899"/>
              <a:gd name="connsiteY41" fmla="*/ 386644 h 437531"/>
              <a:gd name="connsiteX42" fmla="*/ 772868 w 1161899"/>
              <a:gd name="connsiteY42" fmla="*/ 405694 h 437531"/>
              <a:gd name="connsiteX43" fmla="*/ 699050 w 1161899"/>
              <a:gd name="connsiteY43" fmla="*/ 415219 h 437531"/>
              <a:gd name="connsiteX44" fmla="*/ 637137 w 1161899"/>
              <a:gd name="connsiteY44" fmla="*/ 429506 h 437531"/>
              <a:gd name="connsiteX45" fmla="*/ 558556 w 1161899"/>
              <a:gd name="connsiteY45" fmla="*/ 436650 h 437531"/>
              <a:gd name="connsiteX46" fmla="*/ 499025 w 1161899"/>
              <a:gd name="connsiteY46" fmla="*/ 436650 h 437531"/>
              <a:gd name="connsiteX47" fmla="*/ 401393 w 1161899"/>
              <a:gd name="connsiteY47" fmla="*/ 436650 h 437531"/>
              <a:gd name="connsiteX48" fmla="*/ 346625 w 1161899"/>
              <a:gd name="connsiteY48" fmla="*/ 436650 h 437531"/>
              <a:gd name="connsiteX49" fmla="*/ 299000 w 1161899"/>
              <a:gd name="connsiteY49" fmla="*/ 424744 h 437531"/>
              <a:gd name="connsiteX50" fmla="*/ 229943 w 1161899"/>
              <a:gd name="connsiteY50" fmla="*/ 398550 h 437531"/>
              <a:gd name="connsiteX51" fmla="*/ 191843 w 1161899"/>
              <a:gd name="connsiteY51" fmla="*/ 374737 h 437531"/>
              <a:gd name="connsiteX52" fmla="*/ 156125 w 1161899"/>
              <a:gd name="connsiteY52" fmla="*/ 343781 h 437531"/>
              <a:gd name="connsiteX53" fmla="*/ 125168 w 1161899"/>
              <a:gd name="connsiteY53" fmla="*/ 300919 h 437531"/>
              <a:gd name="connsiteX0" fmla="*/ 241850 w 1161899"/>
              <a:gd name="connsiteY0" fmla="*/ 250912 h 437531"/>
              <a:gd name="connsiteX1" fmla="*/ 156125 w 1161899"/>
              <a:gd name="connsiteY1" fmla="*/ 291394 h 437531"/>
              <a:gd name="connsiteX2" fmla="*/ 110881 w 1161899"/>
              <a:gd name="connsiteY2" fmla="*/ 303300 h 437531"/>
              <a:gd name="connsiteX3" fmla="*/ 75162 w 1161899"/>
              <a:gd name="connsiteY3" fmla="*/ 305681 h 437531"/>
              <a:gd name="connsiteX4" fmla="*/ 34681 w 1161899"/>
              <a:gd name="connsiteY4" fmla="*/ 305681 h 437531"/>
              <a:gd name="connsiteX5" fmla="*/ 10868 w 1161899"/>
              <a:gd name="connsiteY5" fmla="*/ 286631 h 437531"/>
              <a:gd name="connsiteX6" fmla="*/ 1343 w 1161899"/>
              <a:gd name="connsiteY6" fmla="*/ 269962 h 437531"/>
              <a:gd name="connsiteX7" fmla="*/ 1343 w 1161899"/>
              <a:gd name="connsiteY7" fmla="*/ 239006 h 437531"/>
              <a:gd name="connsiteX8" fmla="*/ 13250 w 1161899"/>
              <a:gd name="connsiteY8" fmla="*/ 196144 h 437531"/>
              <a:gd name="connsiteX9" fmla="*/ 34681 w 1161899"/>
              <a:gd name="connsiteY9" fmla="*/ 155663 h 437531"/>
              <a:gd name="connsiteX10" fmla="*/ 79925 w 1161899"/>
              <a:gd name="connsiteY10" fmla="*/ 129469 h 437531"/>
              <a:gd name="connsiteX11" fmla="*/ 144218 w 1161899"/>
              <a:gd name="connsiteY11" fmla="*/ 117562 h 437531"/>
              <a:gd name="connsiteX12" fmla="*/ 198987 w 1161899"/>
              <a:gd name="connsiteY12" fmla="*/ 117562 h 437531"/>
              <a:gd name="connsiteX13" fmla="*/ 268043 w 1161899"/>
              <a:gd name="connsiteY13" fmla="*/ 129469 h 437531"/>
              <a:gd name="connsiteX14" fmla="*/ 339480 w 1161899"/>
              <a:gd name="connsiteY14" fmla="*/ 143757 h 437531"/>
              <a:gd name="connsiteX15" fmla="*/ 415681 w 1161899"/>
              <a:gd name="connsiteY15" fmla="*/ 155662 h 437531"/>
              <a:gd name="connsiteX16" fmla="*/ 508550 w 1161899"/>
              <a:gd name="connsiteY16" fmla="*/ 167569 h 437531"/>
              <a:gd name="connsiteX17" fmla="*/ 584750 w 1161899"/>
              <a:gd name="connsiteY17" fmla="*/ 167569 h 437531"/>
              <a:gd name="connsiteX18" fmla="*/ 639518 w 1161899"/>
              <a:gd name="connsiteY18" fmla="*/ 162806 h 437531"/>
              <a:gd name="connsiteX19" fmla="*/ 687143 w 1161899"/>
              <a:gd name="connsiteY19" fmla="*/ 148519 h 437531"/>
              <a:gd name="connsiteX20" fmla="*/ 706193 w 1161899"/>
              <a:gd name="connsiteY20" fmla="*/ 119944 h 437531"/>
              <a:gd name="connsiteX21" fmla="*/ 718100 w 1161899"/>
              <a:gd name="connsiteY21" fmla="*/ 84225 h 437531"/>
              <a:gd name="connsiteX22" fmla="*/ 718100 w 1161899"/>
              <a:gd name="connsiteY22" fmla="*/ 55650 h 437531"/>
              <a:gd name="connsiteX23" fmla="*/ 722862 w 1161899"/>
              <a:gd name="connsiteY23" fmla="*/ 29456 h 437531"/>
              <a:gd name="connsiteX24" fmla="*/ 739531 w 1161899"/>
              <a:gd name="connsiteY24" fmla="*/ 12787 h 437531"/>
              <a:gd name="connsiteX25" fmla="*/ 794300 w 1161899"/>
              <a:gd name="connsiteY25" fmla="*/ 881 h 437531"/>
              <a:gd name="connsiteX26" fmla="*/ 851450 w 1161899"/>
              <a:gd name="connsiteY26" fmla="*/ 881 h 437531"/>
              <a:gd name="connsiteX27" fmla="*/ 901456 w 1161899"/>
              <a:gd name="connsiteY27" fmla="*/ 881 h 437531"/>
              <a:gd name="connsiteX28" fmla="*/ 963368 w 1161899"/>
              <a:gd name="connsiteY28" fmla="*/ 8025 h 437531"/>
              <a:gd name="connsiteX29" fmla="*/ 1039568 w 1161899"/>
              <a:gd name="connsiteY29" fmla="*/ 27075 h 437531"/>
              <a:gd name="connsiteX30" fmla="*/ 1070525 w 1161899"/>
              <a:gd name="connsiteY30" fmla="*/ 36600 h 437531"/>
              <a:gd name="connsiteX31" fmla="*/ 1091956 w 1161899"/>
              <a:gd name="connsiteY31" fmla="*/ 74700 h 437531"/>
              <a:gd name="connsiteX32" fmla="*/ 1115768 w 1161899"/>
              <a:gd name="connsiteY32" fmla="*/ 136612 h 437531"/>
              <a:gd name="connsiteX33" fmla="*/ 1139581 w 1161899"/>
              <a:gd name="connsiteY33" fmla="*/ 196144 h 437531"/>
              <a:gd name="connsiteX34" fmla="*/ 1158631 w 1161899"/>
              <a:gd name="connsiteY34" fmla="*/ 239006 h 437531"/>
              <a:gd name="connsiteX35" fmla="*/ 1161012 w 1161899"/>
              <a:gd name="connsiteY35" fmla="*/ 267581 h 437531"/>
              <a:gd name="connsiteX36" fmla="*/ 1149106 w 1161899"/>
              <a:gd name="connsiteY36" fmla="*/ 293775 h 437531"/>
              <a:gd name="connsiteX37" fmla="*/ 1122912 w 1161899"/>
              <a:gd name="connsiteY37" fmla="*/ 305681 h 437531"/>
              <a:gd name="connsiteX38" fmla="*/ 1065762 w 1161899"/>
              <a:gd name="connsiteY38" fmla="*/ 329494 h 437531"/>
              <a:gd name="connsiteX39" fmla="*/ 1003850 w 1161899"/>
              <a:gd name="connsiteY39" fmla="*/ 348544 h 437531"/>
              <a:gd name="connsiteX40" fmla="*/ 927650 w 1161899"/>
              <a:gd name="connsiteY40" fmla="*/ 367594 h 437531"/>
              <a:gd name="connsiteX41" fmla="*/ 844306 w 1161899"/>
              <a:gd name="connsiteY41" fmla="*/ 386644 h 437531"/>
              <a:gd name="connsiteX42" fmla="*/ 772868 w 1161899"/>
              <a:gd name="connsiteY42" fmla="*/ 405694 h 437531"/>
              <a:gd name="connsiteX43" fmla="*/ 699050 w 1161899"/>
              <a:gd name="connsiteY43" fmla="*/ 415219 h 437531"/>
              <a:gd name="connsiteX44" fmla="*/ 637137 w 1161899"/>
              <a:gd name="connsiteY44" fmla="*/ 429506 h 437531"/>
              <a:gd name="connsiteX45" fmla="*/ 558556 w 1161899"/>
              <a:gd name="connsiteY45" fmla="*/ 436650 h 437531"/>
              <a:gd name="connsiteX46" fmla="*/ 499025 w 1161899"/>
              <a:gd name="connsiteY46" fmla="*/ 436650 h 437531"/>
              <a:gd name="connsiteX47" fmla="*/ 401393 w 1161899"/>
              <a:gd name="connsiteY47" fmla="*/ 436650 h 437531"/>
              <a:gd name="connsiteX48" fmla="*/ 346625 w 1161899"/>
              <a:gd name="connsiteY48" fmla="*/ 436650 h 437531"/>
              <a:gd name="connsiteX49" fmla="*/ 299000 w 1161899"/>
              <a:gd name="connsiteY49" fmla="*/ 424744 h 437531"/>
              <a:gd name="connsiteX50" fmla="*/ 229943 w 1161899"/>
              <a:gd name="connsiteY50" fmla="*/ 398550 h 437531"/>
              <a:gd name="connsiteX51" fmla="*/ 191843 w 1161899"/>
              <a:gd name="connsiteY51" fmla="*/ 374737 h 437531"/>
              <a:gd name="connsiteX52" fmla="*/ 156125 w 1161899"/>
              <a:gd name="connsiteY52" fmla="*/ 343781 h 437531"/>
              <a:gd name="connsiteX53" fmla="*/ 125168 w 1161899"/>
              <a:gd name="connsiteY53" fmla="*/ 300919 h 437531"/>
              <a:gd name="connsiteX0" fmla="*/ 241850 w 1161899"/>
              <a:gd name="connsiteY0" fmla="*/ 250912 h 437531"/>
              <a:gd name="connsiteX1" fmla="*/ 156125 w 1161899"/>
              <a:gd name="connsiteY1" fmla="*/ 291394 h 437531"/>
              <a:gd name="connsiteX2" fmla="*/ 110881 w 1161899"/>
              <a:gd name="connsiteY2" fmla="*/ 303300 h 437531"/>
              <a:gd name="connsiteX3" fmla="*/ 75162 w 1161899"/>
              <a:gd name="connsiteY3" fmla="*/ 305681 h 437531"/>
              <a:gd name="connsiteX4" fmla="*/ 34681 w 1161899"/>
              <a:gd name="connsiteY4" fmla="*/ 305681 h 437531"/>
              <a:gd name="connsiteX5" fmla="*/ 10868 w 1161899"/>
              <a:gd name="connsiteY5" fmla="*/ 286631 h 437531"/>
              <a:gd name="connsiteX6" fmla="*/ 1343 w 1161899"/>
              <a:gd name="connsiteY6" fmla="*/ 269962 h 437531"/>
              <a:gd name="connsiteX7" fmla="*/ 1343 w 1161899"/>
              <a:gd name="connsiteY7" fmla="*/ 239006 h 437531"/>
              <a:gd name="connsiteX8" fmla="*/ 13250 w 1161899"/>
              <a:gd name="connsiteY8" fmla="*/ 196144 h 437531"/>
              <a:gd name="connsiteX9" fmla="*/ 34681 w 1161899"/>
              <a:gd name="connsiteY9" fmla="*/ 155663 h 437531"/>
              <a:gd name="connsiteX10" fmla="*/ 79925 w 1161899"/>
              <a:gd name="connsiteY10" fmla="*/ 129469 h 437531"/>
              <a:gd name="connsiteX11" fmla="*/ 144218 w 1161899"/>
              <a:gd name="connsiteY11" fmla="*/ 117562 h 437531"/>
              <a:gd name="connsiteX12" fmla="*/ 198987 w 1161899"/>
              <a:gd name="connsiteY12" fmla="*/ 117562 h 437531"/>
              <a:gd name="connsiteX13" fmla="*/ 268043 w 1161899"/>
              <a:gd name="connsiteY13" fmla="*/ 129469 h 437531"/>
              <a:gd name="connsiteX14" fmla="*/ 339480 w 1161899"/>
              <a:gd name="connsiteY14" fmla="*/ 143757 h 437531"/>
              <a:gd name="connsiteX15" fmla="*/ 415681 w 1161899"/>
              <a:gd name="connsiteY15" fmla="*/ 155662 h 437531"/>
              <a:gd name="connsiteX16" fmla="*/ 508550 w 1161899"/>
              <a:gd name="connsiteY16" fmla="*/ 167569 h 437531"/>
              <a:gd name="connsiteX17" fmla="*/ 584750 w 1161899"/>
              <a:gd name="connsiteY17" fmla="*/ 167569 h 437531"/>
              <a:gd name="connsiteX18" fmla="*/ 639518 w 1161899"/>
              <a:gd name="connsiteY18" fmla="*/ 162806 h 437531"/>
              <a:gd name="connsiteX19" fmla="*/ 687143 w 1161899"/>
              <a:gd name="connsiteY19" fmla="*/ 148519 h 437531"/>
              <a:gd name="connsiteX20" fmla="*/ 706193 w 1161899"/>
              <a:gd name="connsiteY20" fmla="*/ 119944 h 437531"/>
              <a:gd name="connsiteX21" fmla="*/ 718100 w 1161899"/>
              <a:gd name="connsiteY21" fmla="*/ 86606 h 437531"/>
              <a:gd name="connsiteX22" fmla="*/ 718100 w 1161899"/>
              <a:gd name="connsiteY22" fmla="*/ 55650 h 437531"/>
              <a:gd name="connsiteX23" fmla="*/ 722862 w 1161899"/>
              <a:gd name="connsiteY23" fmla="*/ 29456 h 437531"/>
              <a:gd name="connsiteX24" fmla="*/ 739531 w 1161899"/>
              <a:gd name="connsiteY24" fmla="*/ 12787 h 437531"/>
              <a:gd name="connsiteX25" fmla="*/ 794300 w 1161899"/>
              <a:gd name="connsiteY25" fmla="*/ 881 h 437531"/>
              <a:gd name="connsiteX26" fmla="*/ 851450 w 1161899"/>
              <a:gd name="connsiteY26" fmla="*/ 881 h 437531"/>
              <a:gd name="connsiteX27" fmla="*/ 901456 w 1161899"/>
              <a:gd name="connsiteY27" fmla="*/ 881 h 437531"/>
              <a:gd name="connsiteX28" fmla="*/ 963368 w 1161899"/>
              <a:gd name="connsiteY28" fmla="*/ 8025 h 437531"/>
              <a:gd name="connsiteX29" fmla="*/ 1039568 w 1161899"/>
              <a:gd name="connsiteY29" fmla="*/ 27075 h 437531"/>
              <a:gd name="connsiteX30" fmla="*/ 1070525 w 1161899"/>
              <a:gd name="connsiteY30" fmla="*/ 36600 h 437531"/>
              <a:gd name="connsiteX31" fmla="*/ 1091956 w 1161899"/>
              <a:gd name="connsiteY31" fmla="*/ 74700 h 437531"/>
              <a:gd name="connsiteX32" fmla="*/ 1115768 w 1161899"/>
              <a:gd name="connsiteY32" fmla="*/ 136612 h 437531"/>
              <a:gd name="connsiteX33" fmla="*/ 1139581 w 1161899"/>
              <a:gd name="connsiteY33" fmla="*/ 196144 h 437531"/>
              <a:gd name="connsiteX34" fmla="*/ 1158631 w 1161899"/>
              <a:gd name="connsiteY34" fmla="*/ 239006 h 437531"/>
              <a:gd name="connsiteX35" fmla="*/ 1161012 w 1161899"/>
              <a:gd name="connsiteY35" fmla="*/ 267581 h 437531"/>
              <a:gd name="connsiteX36" fmla="*/ 1149106 w 1161899"/>
              <a:gd name="connsiteY36" fmla="*/ 293775 h 437531"/>
              <a:gd name="connsiteX37" fmla="*/ 1122912 w 1161899"/>
              <a:gd name="connsiteY37" fmla="*/ 305681 h 437531"/>
              <a:gd name="connsiteX38" fmla="*/ 1065762 w 1161899"/>
              <a:gd name="connsiteY38" fmla="*/ 329494 h 437531"/>
              <a:gd name="connsiteX39" fmla="*/ 1003850 w 1161899"/>
              <a:gd name="connsiteY39" fmla="*/ 348544 h 437531"/>
              <a:gd name="connsiteX40" fmla="*/ 927650 w 1161899"/>
              <a:gd name="connsiteY40" fmla="*/ 367594 h 437531"/>
              <a:gd name="connsiteX41" fmla="*/ 844306 w 1161899"/>
              <a:gd name="connsiteY41" fmla="*/ 386644 h 437531"/>
              <a:gd name="connsiteX42" fmla="*/ 772868 w 1161899"/>
              <a:gd name="connsiteY42" fmla="*/ 405694 h 437531"/>
              <a:gd name="connsiteX43" fmla="*/ 699050 w 1161899"/>
              <a:gd name="connsiteY43" fmla="*/ 415219 h 437531"/>
              <a:gd name="connsiteX44" fmla="*/ 637137 w 1161899"/>
              <a:gd name="connsiteY44" fmla="*/ 429506 h 437531"/>
              <a:gd name="connsiteX45" fmla="*/ 558556 w 1161899"/>
              <a:gd name="connsiteY45" fmla="*/ 436650 h 437531"/>
              <a:gd name="connsiteX46" fmla="*/ 499025 w 1161899"/>
              <a:gd name="connsiteY46" fmla="*/ 436650 h 437531"/>
              <a:gd name="connsiteX47" fmla="*/ 401393 w 1161899"/>
              <a:gd name="connsiteY47" fmla="*/ 436650 h 437531"/>
              <a:gd name="connsiteX48" fmla="*/ 346625 w 1161899"/>
              <a:gd name="connsiteY48" fmla="*/ 436650 h 437531"/>
              <a:gd name="connsiteX49" fmla="*/ 299000 w 1161899"/>
              <a:gd name="connsiteY49" fmla="*/ 424744 h 437531"/>
              <a:gd name="connsiteX50" fmla="*/ 229943 w 1161899"/>
              <a:gd name="connsiteY50" fmla="*/ 398550 h 437531"/>
              <a:gd name="connsiteX51" fmla="*/ 191843 w 1161899"/>
              <a:gd name="connsiteY51" fmla="*/ 374737 h 437531"/>
              <a:gd name="connsiteX52" fmla="*/ 156125 w 1161899"/>
              <a:gd name="connsiteY52" fmla="*/ 343781 h 437531"/>
              <a:gd name="connsiteX53" fmla="*/ 125168 w 1161899"/>
              <a:gd name="connsiteY53" fmla="*/ 300919 h 437531"/>
              <a:gd name="connsiteX0" fmla="*/ 241850 w 1161899"/>
              <a:gd name="connsiteY0" fmla="*/ 250912 h 437531"/>
              <a:gd name="connsiteX1" fmla="*/ 156125 w 1161899"/>
              <a:gd name="connsiteY1" fmla="*/ 291394 h 437531"/>
              <a:gd name="connsiteX2" fmla="*/ 110881 w 1161899"/>
              <a:gd name="connsiteY2" fmla="*/ 303300 h 437531"/>
              <a:gd name="connsiteX3" fmla="*/ 75162 w 1161899"/>
              <a:gd name="connsiteY3" fmla="*/ 305681 h 437531"/>
              <a:gd name="connsiteX4" fmla="*/ 34681 w 1161899"/>
              <a:gd name="connsiteY4" fmla="*/ 305681 h 437531"/>
              <a:gd name="connsiteX5" fmla="*/ 10868 w 1161899"/>
              <a:gd name="connsiteY5" fmla="*/ 286631 h 437531"/>
              <a:gd name="connsiteX6" fmla="*/ 1343 w 1161899"/>
              <a:gd name="connsiteY6" fmla="*/ 269962 h 437531"/>
              <a:gd name="connsiteX7" fmla="*/ 1343 w 1161899"/>
              <a:gd name="connsiteY7" fmla="*/ 239006 h 437531"/>
              <a:gd name="connsiteX8" fmla="*/ 13250 w 1161899"/>
              <a:gd name="connsiteY8" fmla="*/ 196144 h 437531"/>
              <a:gd name="connsiteX9" fmla="*/ 34681 w 1161899"/>
              <a:gd name="connsiteY9" fmla="*/ 155663 h 437531"/>
              <a:gd name="connsiteX10" fmla="*/ 79925 w 1161899"/>
              <a:gd name="connsiteY10" fmla="*/ 129469 h 437531"/>
              <a:gd name="connsiteX11" fmla="*/ 144218 w 1161899"/>
              <a:gd name="connsiteY11" fmla="*/ 117562 h 437531"/>
              <a:gd name="connsiteX12" fmla="*/ 198987 w 1161899"/>
              <a:gd name="connsiteY12" fmla="*/ 117562 h 437531"/>
              <a:gd name="connsiteX13" fmla="*/ 268043 w 1161899"/>
              <a:gd name="connsiteY13" fmla="*/ 129469 h 437531"/>
              <a:gd name="connsiteX14" fmla="*/ 339480 w 1161899"/>
              <a:gd name="connsiteY14" fmla="*/ 143757 h 437531"/>
              <a:gd name="connsiteX15" fmla="*/ 415681 w 1161899"/>
              <a:gd name="connsiteY15" fmla="*/ 155662 h 437531"/>
              <a:gd name="connsiteX16" fmla="*/ 508550 w 1161899"/>
              <a:gd name="connsiteY16" fmla="*/ 167569 h 437531"/>
              <a:gd name="connsiteX17" fmla="*/ 584750 w 1161899"/>
              <a:gd name="connsiteY17" fmla="*/ 167569 h 437531"/>
              <a:gd name="connsiteX18" fmla="*/ 639518 w 1161899"/>
              <a:gd name="connsiteY18" fmla="*/ 162806 h 437531"/>
              <a:gd name="connsiteX19" fmla="*/ 687143 w 1161899"/>
              <a:gd name="connsiteY19" fmla="*/ 148519 h 437531"/>
              <a:gd name="connsiteX20" fmla="*/ 706193 w 1161899"/>
              <a:gd name="connsiteY20" fmla="*/ 119944 h 437531"/>
              <a:gd name="connsiteX21" fmla="*/ 718100 w 1161899"/>
              <a:gd name="connsiteY21" fmla="*/ 86606 h 437531"/>
              <a:gd name="connsiteX22" fmla="*/ 718100 w 1161899"/>
              <a:gd name="connsiteY22" fmla="*/ 55650 h 437531"/>
              <a:gd name="connsiteX23" fmla="*/ 722862 w 1161899"/>
              <a:gd name="connsiteY23" fmla="*/ 29456 h 437531"/>
              <a:gd name="connsiteX24" fmla="*/ 739531 w 1161899"/>
              <a:gd name="connsiteY24" fmla="*/ 12787 h 437531"/>
              <a:gd name="connsiteX25" fmla="*/ 794300 w 1161899"/>
              <a:gd name="connsiteY25" fmla="*/ 881 h 437531"/>
              <a:gd name="connsiteX26" fmla="*/ 851450 w 1161899"/>
              <a:gd name="connsiteY26" fmla="*/ 881 h 437531"/>
              <a:gd name="connsiteX27" fmla="*/ 901456 w 1161899"/>
              <a:gd name="connsiteY27" fmla="*/ 881 h 437531"/>
              <a:gd name="connsiteX28" fmla="*/ 963368 w 1161899"/>
              <a:gd name="connsiteY28" fmla="*/ 8025 h 437531"/>
              <a:gd name="connsiteX29" fmla="*/ 1039568 w 1161899"/>
              <a:gd name="connsiteY29" fmla="*/ 27075 h 437531"/>
              <a:gd name="connsiteX30" fmla="*/ 1070525 w 1161899"/>
              <a:gd name="connsiteY30" fmla="*/ 36600 h 437531"/>
              <a:gd name="connsiteX31" fmla="*/ 1091956 w 1161899"/>
              <a:gd name="connsiteY31" fmla="*/ 74700 h 437531"/>
              <a:gd name="connsiteX32" fmla="*/ 1115768 w 1161899"/>
              <a:gd name="connsiteY32" fmla="*/ 136612 h 437531"/>
              <a:gd name="connsiteX33" fmla="*/ 1139581 w 1161899"/>
              <a:gd name="connsiteY33" fmla="*/ 196144 h 437531"/>
              <a:gd name="connsiteX34" fmla="*/ 1158631 w 1161899"/>
              <a:gd name="connsiteY34" fmla="*/ 239006 h 437531"/>
              <a:gd name="connsiteX35" fmla="*/ 1161012 w 1161899"/>
              <a:gd name="connsiteY35" fmla="*/ 267581 h 437531"/>
              <a:gd name="connsiteX36" fmla="*/ 1149106 w 1161899"/>
              <a:gd name="connsiteY36" fmla="*/ 293775 h 437531"/>
              <a:gd name="connsiteX37" fmla="*/ 1122912 w 1161899"/>
              <a:gd name="connsiteY37" fmla="*/ 305681 h 437531"/>
              <a:gd name="connsiteX38" fmla="*/ 1065762 w 1161899"/>
              <a:gd name="connsiteY38" fmla="*/ 329494 h 437531"/>
              <a:gd name="connsiteX39" fmla="*/ 1003850 w 1161899"/>
              <a:gd name="connsiteY39" fmla="*/ 348544 h 437531"/>
              <a:gd name="connsiteX40" fmla="*/ 927650 w 1161899"/>
              <a:gd name="connsiteY40" fmla="*/ 367594 h 437531"/>
              <a:gd name="connsiteX41" fmla="*/ 844306 w 1161899"/>
              <a:gd name="connsiteY41" fmla="*/ 386644 h 437531"/>
              <a:gd name="connsiteX42" fmla="*/ 772868 w 1161899"/>
              <a:gd name="connsiteY42" fmla="*/ 405694 h 437531"/>
              <a:gd name="connsiteX43" fmla="*/ 699050 w 1161899"/>
              <a:gd name="connsiteY43" fmla="*/ 415219 h 437531"/>
              <a:gd name="connsiteX44" fmla="*/ 637137 w 1161899"/>
              <a:gd name="connsiteY44" fmla="*/ 429506 h 437531"/>
              <a:gd name="connsiteX45" fmla="*/ 558556 w 1161899"/>
              <a:gd name="connsiteY45" fmla="*/ 436650 h 437531"/>
              <a:gd name="connsiteX46" fmla="*/ 499025 w 1161899"/>
              <a:gd name="connsiteY46" fmla="*/ 436650 h 437531"/>
              <a:gd name="connsiteX47" fmla="*/ 401393 w 1161899"/>
              <a:gd name="connsiteY47" fmla="*/ 436650 h 437531"/>
              <a:gd name="connsiteX48" fmla="*/ 346625 w 1161899"/>
              <a:gd name="connsiteY48" fmla="*/ 436650 h 437531"/>
              <a:gd name="connsiteX49" fmla="*/ 299000 w 1161899"/>
              <a:gd name="connsiteY49" fmla="*/ 424744 h 437531"/>
              <a:gd name="connsiteX50" fmla="*/ 229943 w 1161899"/>
              <a:gd name="connsiteY50" fmla="*/ 398550 h 437531"/>
              <a:gd name="connsiteX51" fmla="*/ 191843 w 1161899"/>
              <a:gd name="connsiteY51" fmla="*/ 374737 h 437531"/>
              <a:gd name="connsiteX52" fmla="*/ 156125 w 1161899"/>
              <a:gd name="connsiteY52" fmla="*/ 343781 h 437531"/>
              <a:gd name="connsiteX53" fmla="*/ 125168 w 1161899"/>
              <a:gd name="connsiteY53" fmla="*/ 300919 h 437531"/>
              <a:gd name="connsiteX0" fmla="*/ 241850 w 1161899"/>
              <a:gd name="connsiteY0" fmla="*/ 250912 h 437531"/>
              <a:gd name="connsiteX1" fmla="*/ 156125 w 1161899"/>
              <a:gd name="connsiteY1" fmla="*/ 291394 h 437531"/>
              <a:gd name="connsiteX2" fmla="*/ 110881 w 1161899"/>
              <a:gd name="connsiteY2" fmla="*/ 303300 h 437531"/>
              <a:gd name="connsiteX3" fmla="*/ 75162 w 1161899"/>
              <a:gd name="connsiteY3" fmla="*/ 305681 h 437531"/>
              <a:gd name="connsiteX4" fmla="*/ 34681 w 1161899"/>
              <a:gd name="connsiteY4" fmla="*/ 305681 h 437531"/>
              <a:gd name="connsiteX5" fmla="*/ 10868 w 1161899"/>
              <a:gd name="connsiteY5" fmla="*/ 286631 h 437531"/>
              <a:gd name="connsiteX6" fmla="*/ 1343 w 1161899"/>
              <a:gd name="connsiteY6" fmla="*/ 269962 h 437531"/>
              <a:gd name="connsiteX7" fmla="*/ 1343 w 1161899"/>
              <a:gd name="connsiteY7" fmla="*/ 239006 h 437531"/>
              <a:gd name="connsiteX8" fmla="*/ 13250 w 1161899"/>
              <a:gd name="connsiteY8" fmla="*/ 196144 h 437531"/>
              <a:gd name="connsiteX9" fmla="*/ 34681 w 1161899"/>
              <a:gd name="connsiteY9" fmla="*/ 155663 h 437531"/>
              <a:gd name="connsiteX10" fmla="*/ 79925 w 1161899"/>
              <a:gd name="connsiteY10" fmla="*/ 129469 h 437531"/>
              <a:gd name="connsiteX11" fmla="*/ 144218 w 1161899"/>
              <a:gd name="connsiteY11" fmla="*/ 117562 h 437531"/>
              <a:gd name="connsiteX12" fmla="*/ 198987 w 1161899"/>
              <a:gd name="connsiteY12" fmla="*/ 117562 h 437531"/>
              <a:gd name="connsiteX13" fmla="*/ 268043 w 1161899"/>
              <a:gd name="connsiteY13" fmla="*/ 129469 h 437531"/>
              <a:gd name="connsiteX14" fmla="*/ 339480 w 1161899"/>
              <a:gd name="connsiteY14" fmla="*/ 143757 h 437531"/>
              <a:gd name="connsiteX15" fmla="*/ 415681 w 1161899"/>
              <a:gd name="connsiteY15" fmla="*/ 155662 h 437531"/>
              <a:gd name="connsiteX16" fmla="*/ 508550 w 1161899"/>
              <a:gd name="connsiteY16" fmla="*/ 167569 h 437531"/>
              <a:gd name="connsiteX17" fmla="*/ 584750 w 1161899"/>
              <a:gd name="connsiteY17" fmla="*/ 167569 h 437531"/>
              <a:gd name="connsiteX18" fmla="*/ 639518 w 1161899"/>
              <a:gd name="connsiteY18" fmla="*/ 162806 h 437531"/>
              <a:gd name="connsiteX19" fmla="*/ 687143 w 1161899"/>
              <a:gd name="connsiteY19" fmla="*/ 148519 h 437531"/>
              <a:gd name="connsiteX20" fmla="*/ 710956 w 1161899"/>
              <a:gd name="connsiteY20" fmla="*/ 119944 h 437531"/>
              <a:gd name="connsiteX21" fmla="*/ 718100 w 1161899"/>
              <a:gd name="connsiteY21" fmla="*/ 86606 h 437531"/>
              <a:gd name="connsiteX22" fmla="*/ 718100 w 1161899"/>
              <a:gd name="connsiteY22" fmla="*/ 55650 h 437531"/>
              <a:gd name="connsiteX23" fmla="*/ 722862 w 1161899"/>
              <a:gd name="connsiteY23" fmla="*/ 29456 h 437531"/>
              <a:gd name="connsiteX24" fmla="*/ 739531 w 1161899"/>
              <a:gd name="connsiteY24" fmla="*/ 12787 h 437531"/>
              <a:gd name="connsiteX25" fmla="*/ 794300 w 1161899"/>
              <a:gd name="connsiteY25" fmla="*/ 881 h 437531"/>
              <a:gd name="connsiteX26" fmla="*/ 851450 w 1161899"/>
              <a:gd name="connsiteY26" fmla="*/ 881 h 437531"/>
              <a:gd name="connsiteX27" fmla="*/ 901456 w 1161899"/>
              <a:gd name="connsiteY27" fmla="*/ 881 h 437531"/>
              <a:gd name="connsiteX28" fmla="*/ 963368 w 1161899"/>
              <a:gd name="connsiteY28" fmla="*/ 8025 h 437531"/>
              <a:gd name="connsiteX29" fmla="*/ 1039568 w 1161899"/>
              <a:gd name="connsiteY29" fmla="*/ 27075 h 437531"/>
              <a:gd name="connsiteX30" fmla="*/ 1070525 w 1161899"/>
              <a:gd name="connsiteY30" fmla="*/ 36600 h 437531"/>
              <a:gd name="connsiteX31" fmla="*/ 1091956 w 1161899"/>
              <a:gd name="connsiteY31" fmla="*/ 74700 h 437531"/>
              <a:gd name="connsiteX32" fmla="*/ 1115768 w 1161899"/>
              <a:gd name="connsiteY32" fmla="*/ 136612 h 437531"/>
              <a:gd name="connsiteX33" fmla="*/ 1139581 w 1161899"/>
              <a:gd name="connsiteY33" fmla="*/ 196144 h 437531"/>
              <a:gd name="connsiteX34" fmla="*/ 1158631 w 1161899"/>
              <a:gd name="connsiteY34" fmla="*/ 239006 h 437531"/>
              <a:gd name="connsiteX35" fmla="*/ 1161012 w 1161899"/>
              <a:gd name="connsiteY35" fmla="*/ 267581 h 437531"/>
              <a:gd name="connsiteX36" fmla="*/ 1149106 w 1161899"/>
              <a:gd name="connsiteY36" fmla="*/ 293775 h 437531"/>
              <a:gd name="connsiteX37" fmla="*/ 1122912 w 1161899"/>
              <a:gd name="connsiteY37" fmla="*/ 305681 h 437531"/>
              <a:gd name="connsiteX38" fmla="*/ 1065762 w 1161899"/>
              <a:gd name="connsiteY38" fmla="*/ 329494 h 437531"/>
              <a:gd name="connsiteX39" fmla="*/ 1003850 w 1161899"/>
              <a:gd name="connsiteY39" fmla="*/ 348544 h 437531"/>
              <a:gd name="connsiteX40" fmla="*/ 927650 w 1161899"/>
              <a:gd name="connsiteY40" fmla="*/ 367594 h 437531"/>
              <a:gd name="connsiteX41" fmla="*/ 844306 w 1161899"/>
              <a:gd name="connsiteY41" fmla="*/ 386644 h 437531"/>
              <a:gd name="connsiteX42" fmla="*/ 772868 w 1161899"/>
              <a:gd name="connsiteY42" fmla="*/ 405694 h 437531"/>
              <a:gd name="connsiteX43" fmla="*/ 699050 w 1161899"/>
              <a:gd name="connsiteY43" fmla="*/ 415219 h 437531"/>
              <a:gd name="connsiteX44" fmla="*/ 637137 w 1161899"/>
              <a:gd name="connsiteY44" fmla="*/ 429506 h 437531"/>
              <a:gd name="connsiteX45" fmla="*/ 558556 w 1161899"/>
              <a:gd name="connsiteY45" fmla="*/ 436650 h 437531"/>
              <a:gd name="connsiteX46" fmla="*/ 499025 w 1161899"/>
              <a:gd name="connsiteY46" fmla="*/ 436650 h 437531"/>
              <a:gd name="connsiteX47" fmla="*/ 401393 w 1161899"/>
              <a:gd name="connsiteY47" fmla="*/ 436650 h 437531"/>
              <a:gd name="connsiteX48" fmla="*/ 346625 w 1161899"/>
              <a:gd name="connsiteY48" fmla="*/ 436650 h 437531"/>
              <a:gd name="connsiteX49" fmla="*/ 299000 w 1161899"/>
              <a:gd name="connsiteY49" fmla="*/ 424744 h 437531"/>
              <a:gd name="connsiteX50" fmla="*/ 229943 w 1161899"/>
              <a:gd name="connsiteY50" fmla="*/ 398550 h 437531"/>
              <a:gd name="connsiteX51" fmla="*/ 191843 w 1161899"/>
              <a:gd name="connsiteY51" fmla="*/ 374737 h 437531"/>
              <a:gd name="connsiteX52" fmla="*/ 156125 w 1161899"/>
              <a:gd name="connsiteY52" fmla="*/ 343781 h 437531"/>
              <a:gd name="connsiteX53" fmla="*/ 125168 w 1161899"/>
              <a:gd name="connsiteY53" fmla="*/ 300919 h 437531"/>
              <a:gd name="connsiteX0" fmla="*/ 241850 w 1161899"/>
              <a:gd name="connsiteY0" fmla="*/ 250912 h 437531"/>
              <a:gd name="connsiteX1" fmla="*/ 156125 w 1161899"/>
              <a:gd name="connsiteY1" fmla="*/ 291394 h 437531"/>
              <a:gd name="connsiteX2" fmla="*/ 110881 w 1161899"/>
              <a:gd name="connsiteY2" fmla="*/ 303300 h 437531"/>
              <a:gd name="connsiteX3" fmla="*/ 75162 w 1161899"/>
              <a:gd name="connsiteY3" fmla="*/ 305681 h 437531"/>
              <a:gd name="connsiteX4" fmla="*/ 34681 w 1161899"/>
              <a:gd name="connsiteY4" fmla="*/ 305681 h 437531"/>
              <a:gd name="connsiteX5" fmla="*/ 10868 w 1161899"/>
              <a:gd name="connsiteY5" fmla="*/ 286631 h 437531"/>
              <a:gd name="connsiteX6" fmla="*/ 1343 w 1161899"/>
              <a:gd name="connsiteY6" fmla="*/ 269962 h 437531"/>
              <a:gd name="connsiteX7" fmla="*/ 1343 w 1161899"/>
              <a:gd name="connsiteY7" fmla="*/ 239006 h 437531"/>
              <a:gd name="connsiteX8" fmla="*/ 13250 w 1161899"/>
              <a:gd name="connsiteY8" fmla="*/ 196144 h 437531"/>
              <a:gd name="connsiteX9" fmla="*/ 34681 w 1161899"/>
              <a:gd name="connsiteY9" fmla="*/ 155663 h 437531"/>
              <a:gd name="connsiteX10" fmla="*/ 79925 w 1161899"/>
              <a:gd name="connsiteY10" fmla="*/ 129469 h 437531"/>
              <a:gd name="connsiteX11" fmla="*/ 144218 w 1161899"/>
              <a:gd name="connsiteY11" fmla="*/ 117562 h 437531"/>
              <a:gd name="connsiteX12" fmla="*/ 198987 w 1161899"/>
              <a:gd name="connsiteY12" fmla="*/ 117562 h 437531"/>
              <a:gd name="connsiteX13" fmla="*/ 268043 w 1161899"/>
              <a:gd name="connsiteY13" fmla="*/ 129469 h 437531"/>
              <a:gd name="connsiteX14" fmla="*/ 339480 w 1161899"/>
              <a:gd name="connsiteY14" fmla="*/ 143757 h 437531"/>
              <a:gd name="connsiteX15" fmla="*/ 415681 w 1161899"/>
              <a:gd name="connsiteY15" fmla="*/ 155662 h 437531"/>
              <a:gd name="connsiteX16" fmla="*/ 508550 w 1161899"/>
              <a:gd name="connsiteY16" fmla="*/ 167569 h 437531"/>
              <a:gd name="connsiteX17" fmla="*/ 584750 w 1161899"/>
              <a:gd name="connsiteY17" fmla="*/ 167569 h 437531"/>
              <a:gd name="connsiteX18" fmla="*/ 639518 w 1161899"/>
              <a:gd name="connsiteY18" fmla="*/ 162806 h 437531"/>
              <a:gd name="connsiteX19" fmla="*/ 687143 w 1161899"/>
              <a:gd name="connsiteY19" fmla="*/ 148519 h 437531"/>
              <a:gd name="connsiteX20" fmla="*/ 710956 w 1161899"/>
              <a:gd name="connsiteY20" fmla="*/ 119944 h 437531"/>
              <a:gd name="connsiteX21" fmla="*/ 718100 w 1161899"/>
              <a:gd name="connsiteY21" fmla="*/ 86606 h 437531"/>
              <a:gd name="connsiteX22" fmla="*/ 718100 w 1161899"/>
              <a:gd name="connsiteY22" fmla="*/ 55650 h 437531"/>
              <a:gd name="connsiteX23" fmla="*/ 722862 w 1161899"/>
              <a:gd name="connsiteY23" fmla="*/ 29456 h 437531"/>
              <a:gd name="connsiteX24" fmla="*/ 739531 w 1161899"/>
              <a:gd name="connsiteY24" fmla="*/ 12787 h 437531"/>
              <a:gd name="connsiteX25" fmla="*/ 794300 w 1161899"/>
              <a:gd name="connsiteY25" fmla="*/ 881 h 437531"/>
              <a:gd name="connsiteX26" fmla="*/ 839544 w 1161899"/>
              <a:gd name="connsiteY26" fmla="*/ 881 h 437531"/>
              <a:gd name="connsiteX27" fmla="*/ 901456 w 1161899"/>
              <a:gd name="connsiteY27" fmla="*/ 881 h 437531"/>
              <a:gd name="connsiteX28" fmla="*/ 963368 w 1161899"/>
              <a:gd name="connsiteY28" fmla="*/ 8025 h 437531"/>
              <a:gd name="connsiteX29" fmla="*/ 1039568 w 1161899"/>
              <a:gd name="connsiteY29" fmla="*/ 27075 h 437531"/>
              <a:gd name="connsiteX30" fmla="*/ 1070525 w 1161899"/>
              <a:gd name="connsiteY30" fmla="*/ 36600 h 437531"/>
              <a:gd name="connsiteX31" fmla="*/ 1091956 w 1161899"/>
              <a:gd name="connsiteY31" fmla="*/ 74700 h 437531"/>
              <a:gd name="connsiteX32" fmla="*/ 1115768 w 1161899"/>
              <a:gd name="connsiteY32" fmla="*/ 136612 h 437531"/>
              <a:gd name="connsiteX33" fmla="*/ 1139581 w 1161899"/>
              <a:gd name="connsiteY33" fmla="*/ 196144 h 437531"/>
              <a:gd name="connsiteX34" fmla="*/ 1158631 w 1161899"/>
              <a:gd name="connsiteY34" fmla="*/ 239006 h 437531"/>
              <a:gd name="connsiteX35" fmla="*/ 1161012 w 1161899"/>
              <a:gd name="connsiteY35" fmla="*/ 267581 h 437531"/>
              <a:gd name="connsiteX36" fmla="*/ 1149106 w 1161899"/>
              <a:gd name="connsiteY36" fmla="*/ 293775 h 437531"/>
              <a:gd name="connsiteX37" fmla="*/ 1122912 w 1161899"/>
              <a:gd name="connsiteY37" fmla="*/ 305681 h 437531"/>
              <a:gd name="connsiteX38" fmla="*/ 1065762 w 1161899"/>
              <a:gd name="connsiteY38" fmla="*/ 329494 h 437531"/>
              <a:gd name="connsiteX39" fmla="*/ 1003850 w 1161899"/>
              <a:gd name="connsiteY39" fmla="*/ 348544 h 437531"/>
              <a:gd name="connsiteX40" fmla="*/ 927650 w 1161899"/>
              <a:gd name="connsiteY40" fmla="*/ 367594 h 437531"/>
              <a:gd name="connsiteX41" fmla="*/ 844306 w 1161899"/>
              <a:gd name="connsiteY41" fmla="*/ 386644 h 437531"/>
              <a:gd name="connsiteX42" fmla="*/ 772868 w 1161899"/>
              <a:gd name="connsiteY42" fmla="*/ 405694 h 437531"/>
              <a:gd name="connsiteX43" fmla="*/ 699050 w 1161899"/>
              <a:gd name="connsiteY43" fmla="*/ 415219 h 437531"/>
              <a:gd name="connsiteX44" fmla="*/ 637137 w 1161899"/>
              <a:gd name="connsiteY44" fmla="*/ 429506 h 437531"/>
              <a:gd name="connsiteX45" fmla="*/ 558556 w 1161899"/>
              <a:gd name="connsiteY45" fmla="*/ 436650 h 437531"/>
              <a:gd name="connsiteX46" fmla="*/ 499025 w 1161899"/>
              <a:gd name="connsiteY46" fmla="*/ 436650 h 437531"/>
              <a:gd name="connsiteX47" fmla="*/ 401393 w 1161899"/>
              <a:gd name="connsiteY47" fmla="*/ 436650 h 437531"/>
              <a:gd name="connsiteX48" fmla="*/ 346625 w 1161899"/>
              <a:gd name="connsiteY48" fmla="*/ 436650 h 437531"/>
              <a:gd name="connsiteX49" fmla="*/ 299000 w 1161899"/>
              <a:gd name="connsiteY49" fmla="*/ 424744 h 437531"/>
              <a:gd name="connsiteX50" fmla="*/ 229943 w 1161899"/>
              <a:gd name="connsiteY50" fmla="*/ 398550 h 437531"/>
              <a:gd name="connsiteX51" fmla="*/ 191843 w 1161899"/>
              <a:gd name="connsiteY51" fmla="*/ 374737 h 437531"/>
              <a:gd name="connsiteX52" fmla="*/ 156125 w 1161899"/>
              <a:gd name="connsiteY52" fmla="*/ 343781 h 437531"/>
              <a:gd name="connsiteX53" fmla="*/ 125168 w 1161899"/>
              <a:gd name="connsiteY53" fmla="*/ 300919 h 437531"/>
              <a:gd name="connsiteX0" fmla="*/ 241850 w 1161899"/>
              <a:gd name="connsiteY0" fmla="*/ 250912 h 437531"/>
              <a:gd name="connsiteX1" fmla="*/ 156125 w 1161899"/>
              <a:gd name="connsiteY1" fmla="*/ 291394 h 437531"/>
              <a:gd name="connsiteX2" fmla="*/ 110881 w 1161899"/>
              <a:gd name="connsiteY2" fmla="*/ 303300 h 437531"/>
              <a:gd name="connsiteX3" fmla="*/ 75162 w 1161899"/>
              <a:gd name="connsiteY3" fmla="*/ 305681 h 437531"/>
              <a:gd name="connsiteX4" fmla="*/ 34681 w 1161899"/>
              <a:gd name="connsiteY4" fmla="*/ 305681 h 437531"/>
              <a:gd name="connsiteX5" fmla="*/ 10868 w 1161899"/>
              <a:gd name="connsiteY5" fmla="*/ 286631 h 437531"/>
              <a:gd name="connsiteX6" fmla="*/ 1343 w 1161899"/>
              <a:gd name="connsiteY6" fmla="*/ 269962 h 437531"/>
              <a:gd name="connsiteX7" fmla="*/ 1343 w 1161899"/>
              <a:gd name="connsiteY7" fmla="*/ 239006 h 437531"/>
              <a:gd name="connsiteX8" fmla="*/ 13250 w 1161899"/>
              <a:gd name="connsiteY8" fmla="*/ 196144 h 437531"/>
              <a:gd name="connsiteX9" fmla="*/ 34681 w 1161899"/>
              <a:gd name="connsiteY9" fmla="*/ 155663 h 437531"/>
              <a:gd name="connsiteX10" fmla="*/ 79925 w 1161899"/>
              <a:gd name="connsiteY10" fmla="*/ 129469 h 437531"/>
              <a:gd name="connsiteX11" fmla="*/ 144218 w 1161899"/>
              <a:gd name="connsiteY11" fmla="*/ 117562 h 437531"/>
              <a:gd name="connsiteX12" fmla="*/ 198987 w 1161899"/>
              <a:gd name="connsiteY12" fmla="*/ 117562 h 437531"/>
              <a:gd name="connsiteX13" fmla="*/ 268043 w 1161899"/>
              <a:gd name="connsiteY13" fmla="*/ 129469 h 437531"/>
              <a:gd name="connsiteX14" fmla="*/ 339480 w 1161899"/>
              <a:gd name="connsiteY14" fmla="*/ 143757 h 437531"/>
              <a:gd name="connsiteX15" fmla="*/ 415681 w 1161899"/>
              <a:gd name="connsiteY15" fmla="*/ 155662 h 437531"/>
              <a:gd name="connsiteX16" fmla="*/ 508550 w 1161899"/>
              <a:gd name="connsiteY16" fmla="*/ 167569 h 437531"/>
              <a:gd name="connsiteX17" fmla="*/ 584750 w 1161899"/>
              <a:gd name="connsiteY17" fmla="*/ 167569 h 437531"/>
              <a:gd name="connsiteX18" fmla="*/ 639518 w 1161899"/>
              <a:gd name="connsiteY18" fmla="*/ 162806 h 437531"/>
              <a:gd name="connsiteX19" fmla="*/ 687143 w 1161899"/>
              <a:gd name="connsiteY19" fmla="*/ 148519 h 437531"/>
              <a:gd name="connsiteX20" fmla="*/ 710956 w 1161899"/>
              <a:gd name="connsiteY20" fmla="*/ 119944 h 437531"/>
              <a:gd name="connsiteX21" fmla="*/ 718100 w 1161899"/>
              <a:gd name="connsiteY21" fmla="*/ 86606 h 437531"/>
              <a:gd name="connsiteX22" fmla="*/ 718100 w 1161899"/>
              <a:gd name="connsiteY22" fmla="*/ 55650 h 437531"/>
              <a:gd name="connsiteX23" fmla="*/ 722862 w 1161899"/>
              <a:gd name="connsiteY23" fmla="*/ 29456 h 437531"/>
              <a:gd name="connsiteX24" fmla="*/ 739531 w 1161899"/>
              <a:gd name="connsiteY24" fmla="*/ 12787 h 437531"/>
              <a:gd name="connsiteX25" fmla="*/ 794300 w 1161899"/>
              <a:gd name="connsiteY25" fmla="*/ 881 h 437531"/>
              <a:gd name="connsiteX26" fmla="*/ 839544 w 1161899"/>
              <a:gd name="connsiteY26" fmla="*/ 881 h 437531"/>
              <a:gd name="connsiteX27" fmla="*/ 901456 w 1161899"/>
              <a:gd name="connsiteY27" fmla="*/ 881 h 437531"/>
              <a:gd name="connsiteX28" fmla="*/ 963368 w 1161899"/>
              <a:gd name="connsiteY28" fmla="*/ 8025 h 437531"/>
              <a:gd name="connsiteX29" fmla="*/ 1027661 w 1161899"/>
              <a:gd name="connsiteY29" fmla="*/ 19931 h 437531"/>
              <a:gd name="connsiteX30" fmla="*/ 1070525 w 1161899"/>
              <a:gd name="connsiteY30" fmla="*/ 36600 h 437531"/>
              <a:gd name="connsiteX31" fmla="*/ 1091956 w 1161899"/>
              <a:gd name="connsiteY31" fmla="*/ 74700 h 437531"/>
              <a:gd name="connsiteX32" fmla="*/ 1115768 w 1161899"/>
              <a:gd name="connsiteY32" fmla="*/ 136612 h 437531"/>
              <a:gd name="connsiteX33" fmla="*/ 1139581 w 1161899"/>
              <a:gd name="connsiteY33" fmla="*/ 196144 h 437531"/>
              <a:gd name="connsiteX34" fmla="*/ 1158631 w 1161899"/>
              <a:gd name="connsiteY34" fmla="*/ 239006 h 437531"/>
              <a:gd name="connsiteX35" fmla="*/ 1161012 w 1161899"/>
              <a:gd name="connsiteY35" fmla="*/ 267581 h 437531"/>
              <a:gd name="connsiteX36" fmla="*/ 1149106 w 1161899"/>
              <a:gd name="connsiteY36" fmla="*/ 293775 h 437531"/>
              <a:gd name="connsiteX37" fmla="*/ 1122912 w 1161899"/>
              <a:gd name="connsiteY37" fmla="*/ 305681 h 437531"/>
              <a:gd name="connsiteX38" fmla="*/ 1065762 w 1161899"/>
              <a:gd name="connsiteY38" fmla="*/ 329494 h 437531"/>
              <a:gd name="connsiteX39" fmla="*/ 1003850 w 1161899"/>
              <a:gd name="connsiteY39" fmla="*/ 348544 h 437531"/>
              <a:gd name="connsiteX40" fmla="*/ 927650 w 1161899"/>
              <a:gd name="connsiteY40" fmla="*/ 367594 h 437531"/>
              <a:gd name="connsiteX41" fmla="*/ 844306 w 1161899"/>
              <a:gd name="connsiteY41" fmla="*/ 386644 h 437531"/>
              <a:gd name="connsiteX42" fmla="*/ 772868 w 1161899"/>
              <a:gd name="connsiteY42" fmla="*/ 405694 h 437531"/>
              <a:gd name="connsiteX43" fmla="*/ 699050 w 1161899"/>
              <a:gd name="connsiteY43" fmla="*/ 415219 h 437531"/>
              <a:gd name="connsiteX44" fmla="*/ 637137 w 1161899"/>
              <a:gd name="connsiteY44" fmla="*/ 429506 h 437531"/>
              <a:gd name="connsiteX45" fmla="*/ 558556 w 1161899"/>
              <a:gd name="connsiteY45" fmla="*/ 436650 h 437531"/>
              <a:gd name="connsiteX46" fmla="*/ 499025 w 1161899"/>
              <a:gd name="connsiteY46" fmla="*/ 436650 h 437531"/>
              <a:gd name="connsiteX47" fmla="*/ 401393 w 1161899"/>
              <a:gd name="connsiteY47" fmla="*/ 436650 h 437531"/>
              <a:gd name="connsiteX48" fmla="*/ 346625 w 1161899"/>
              <a:gd name="connsiteY48" fmla="*/ 436650 h 437531"/>
              <a:gd name="connsiteX49" fmla="*/ 299000 w 1161899"/>
              <a:gd name="connsiteY49" fmla="*/ 424744 h 437531"/>
              <a:gd name="connsiteX50" fmla="*/ 229943 w 1161899"/>
              <a:gd name="connsiteY50" fmla="*/ 398550 h 437531"/>
              <a:gd name="connsiteX51" fmla="*/ 191843 w 1161899"/>
              <a:gd name="connsiteY51" fmla="*/ 374737 h 437531"/>
              <a:gd name="connsiteX52" fmla="*/ 156125 w 1161899"/>
              <a:gd name="connsiteY52" fmla="*/ 343781 h 437531"/>
              <a:gd name="connsiteX53" fmla="*/ 125168 w 1161899"/>
              <a:gd name="connsiteY53" fmla="*/ 300919 h 437531"/>
              <a:gd name="connsiteX0" fmla="*/ 241850 w 1161899"/>
              <a:gd name="connsiteY0" fmla="*/ 250912 h 437531"/>
              <a:gd name="connsiteX1" fmla="*/ 156125 w 1161899"/>
              <a:gd name="connsiteY1" fmla="*/ 291394 h 437531"/>
              <a:gd name="connsiteX2" fmla="*/ 110881 w 1161899"/>
              <a:gd name="connsiteY2" fmla="*/ 303300 h 437531"/>
              <a:gd name="connsiteX3" fmla="*/ 75162 w 1161899"/>
              <a:gd name="connsiteY3" fmla="*/ 305681 h 437531"/>
              <a:gd name="connsiteX4" fmla="*/ 34681 w 1161899"/>
              <a:gd name="connsiteY4" fmla="*/ 305681 h 437531"/>
              <a:gd name="connsiteX5" fmla="*/ 10868 w 1161899"/>
              <a:gd name="connsiteY5" fmla="*/ 286631 h 437531"/>
              <a:gd name="connsiteX6" fmla="*/ 1343 w 1161899"/>
              <a:gd name="connsiteY6" fmla="*/ 269962 h 437531"/>
              <a:gd name="connsiteX7" fmla="*/ 1343 w 1161899"/>
              <a:gd name="connsiteY7" fmla="*/ 239006 h 437531"/>
              <a:gd name="connsiteX8" fmla="*/ 13250 w 1161899"/>
              <a:gd name="connsiteY8" fmla="*/ 196144 h 437531"/>
              <a:gd name="connsiteX9" fmla="*/ 34681 w 1161899"/>
              <a:gd name="connsiteY9" fmla="*/ 155663 h 437531"/>
              <a:gd name="connsiteX10" fmla="*/ 79925 w 1161899"/>
              <a:gd name="connsiteY10" fmla="*/ 129469 h 437531"/>
              <a:gd name="connsiteX11" fmla="*/ 144218 w 1161899"/>
              <a:gd name="connsiteY11" fmla="*/ 117562 h 437531"/>
              <a:gd name="connsiteX12" fmla="*/ 198987 w 1161899"/>
              <a:gd name="connsiteY12" fmla="*/ 117562 h 437531"/>
              <a:gd name="connsiteX13" fmla="*/ 268043 w 1161899"/>
              <a:gd name="connsiteY13" fmla="*/ 129469 h 437531"/>
              <a:gd name="connsiteX14" fmla="*/ 339480 w 1161899"/>
              <a:gd name="connsiteY14" fmla="*/ 143757 h 437531"/>
              <a:gd name="connsiteX15" fmla="*/ 415681 w 1161899"/>
              <a:gd name="connsiteY15" fmla="*/ 155662 h 437531"/>
              <a:gd name="connsiteX16" fmla="*/ 508550 w 1161899"/>
              <a:gd name="connsiteY16" fmla="*/ 167569 h 437531"/>
              <a:gd name="connsiteX17" fmla="*/ 584750 w 1161899"/>
              <a:gd name="connsiteY17" fmla="*/ 167569 h 437531"/>
              <a:gd name="connsiteX18" fmla="*/ 639518 w 1161899"/>
              <a:gd name="connsiteY18" fmla="*/ 162806 h 437531"/>
              <a:gd name="connsiteX19" fmla="*/ 687143 w 1161899"/>
              <a:gd name="connsiteY19" fmla="*/ 148519 h 437531"/>
              <a:gd name="connsiteX20" fmla="*/ 710956 w 1161899"/>
              <a:gd name="connsiteY20" fmla="*/ 119944 h 437531"/>
              <a:gd name="connsiteX21" fmla="*/ 718100 w 1161899"/>
              <a:gd name="connsiteY21" fmla="*/ 86606 h 437531"/>
              <a:gd name="connsiteX22" fmla="*/ 718100 w 1161899"/>
              <a:gd name="connsiteY22" fmla="*/ 55650 h 437531"/>
              <a:gd name="connsiteX23" fmla="*/ 722862 w 1161899"/>
              <a:gd name="connsiteY23" fmla="*/ 29456 h 437531"/>
              <a:gd name="connsiteX24" fmla="*/ 739531 w 1161899"/>
              <a:gd name="connsiteY24" fmla="*/ 12787 h 437531"/>
              <a:gd name="connsiteX25" fmla="*/ 794300 w 1161899"/>
              <a:gd name="connsiteY25" fmla="*/ 881 h 437531"/>
              <a:gd name="connsiteX26" fmla="*/ 839544 w 1161899"/>
              <a:gd name="connsiteY26" fmla="*/ 881 h 437531"/>
              <a:gd name="connsiteX27" fmla="*/ 901456 w 1161899"/>
              <a:gd name="connsiteY27" fmla="*/ 881 h 437531"/>
              <a:gd name="connsiteX28" fmla="*/ 963368 w 1161899"/>
              <a:gd name="connsiteY28" fmla="*/ 8025 h 437531"/>
              <a:gd name="connsiteX29" fmla="*/ 1027661 w 1161899"/>
              <a:gd name="connsiteY29" fmla="*/ 19931 h 437531"/>
              <a:gd name="connsiteX30" fmla="*/ 1070525 w 1161899"/>
              <a:gd name="connsiteY30" fmla="*/ 36600 h 437531"/>
              <a:gd name="connsiteX31" fmla="*/ 1091956 w 1161899"/>
              <a:gd name="connsiteY31" fmla="*/ 74700 h 437531"/>
              <a:gd name="connsiteX32" fmla="*/ 1115768 w 1161899"/>
              <a:gd name="connsiteY32" fmla="*/ 136612 h 437531"/>
              <a:gd name="connsiteX33" fmla="*/ 1139581 w 1161899"/>
              <a:gd name="connsiteY33" fmla="*/ 196144 h 437531"/>
              <a:gd name="connsiteX34" fmla="*/ 1158631 w 1161899"/>
              <a:gd name="connsiteY34" fmla="*/ 239006 h 437531"/>
              <a:gd name="connsiteX35" fmla="*/ 1161012 w 1161899"/>
              <a:gd name="connsiteY35" fmla="*/ 267581 h 437531"/>
              <a:gd name="connsiteX36" fmla="*/ 1149106 w 1161899"/>
              <a:gd name="connsiteY36" fmla="*/ 293775 h 437531"/>
              <a:gd name="connsiteX37" fmla="*/ 1122912 w 1161899"/>
              <a:gd name="connsiteY37" fmla="*/ 305681 h 437531"/>
              <a:gd name="connsiteX38" fmla="*/ 1065762 w 1161899"/>
              <a:gd name="connsiteY38" fmla="*/ 329494 h 437531"/>
              <a:gd name="connsiteX39" fmla="*/ 1003850 w 1161899"/>
              <a:gd name="connsiteY39" fmla="*/ 348544 h 437531"/>
              <a:gd name="connsiteX40" fmla="*/ 927650 w 1161899"/>
              <a:gd name="connsiteY40" fmla="*/ 367594 h 437531"/>
              <a:gd name="connsiteX41" fmla="*/ 844306 w 1161899"/>
              <a:gd name="connsiteY41" fmla="*/ 386644 h 437531"/>
              <a:gd name="connsiteX42" fmla="*/ 772868 w 1161899"/>
              <a:gd name="connsiteY42" fmla="*/ 405694 h 437531"/>
              <a:gd name="connsiteX43" fmla="*/ 703812 w 1161899"/>
              <a:gd name="connsiteY43" fmla="*/ 422363 h 437531"/>
              <a:gd name="connsiteX44" fmla="*/ 637137 w 1161899"/>
              <a:gd name="connsiteY44" fmla="*/ 429506 h 437531"/>
              <a:gd name="connsiteX45" fmla="*/ 558556 w 1161899"/>
              <a:gd name="connsiteY45" fmla="*/ 436650 h 437531"/>
              <a:gd name="connsiteX46" fmla="*/ 499025 w 1161899"/>
              <a:gd name="connsiteY46" fmla="*/ 436650 h 437531"/>
              <a:gd name="connsiteX47" fmla="*/ 401393 w 1161899"/>
              <a:gd name="connsiteY47" fmla="*/ 436650 h 437531"/>
              <a:gd name="connsiteX48" fmla="*/ 346625 w 1161899"/>
              <a:gd name="connsiteY48" fmla="*/ 436650 h 437531"/>
              <a:gd name="connsiteX49" fmla="*/ 299000 w 1161899"/>
              <a:gd name="connsiteY49" fmla="*/ 424744 h 437531"/>
              <a:gd name="connsiteX50" fmla="*/ 229943 w 1161899"/>
              <a:gd name="connsiteY50" fmla="*/ 398550 h 437531"/>
              <a:gd name="connsiteX51" fmla="*/ 191843 w 1161899"/>
              <a:gd name="connsiteY51" fmla="*/ 374737 h 437531"/>
              <a:gd name="connsiteX52" fmla="*/ 156125 w 1161899"/>
              <a:gd name="connsiteY52" fmla="*/ 343781 h 437531"/>
              <a:gd name="connsiteX53" fmla="*/ 125168 w 1161899"/>
              <a:gd name="connsiteY53" fmla="*/ 300919 h 437531"/>
              <a:gd name="connsiteX0" fmla="*/ 241850 w 1161899"/>
              <a:gd name="connsiteY0" fmla="*/ 250912 h 443794"/>
              <a:gd name="connsiteX1" fmla="*/ 156125 w 1161899"/>
              <a:gd name="connsiteY1" fmla="*/ 291394 h 443794"/>
              <a:gd name="connsiteX2" fmla="*/ 110881 w 1161899"/>
              <a:gd name="connsiteY2" fmla="*/ 303300 h 443794"/>
              <a:gd name="connsiteX3" fmla="*/ 75162 w 1161899"/>
              <a:gd name="connsiteY3" fmla="*/ 305681 h 443794"/>
              <a:gd name="connsiteX4" fmla="*/ 34681 w 1161899"/>
              <a:gd name="connsiteY4" fmla="*/ 305681 h 443794"/>
              <a:gd name="connsiteX5" fmla="*/ 10868 w 1161899"/>
              <a:gd name="connsiteY5" fmla="*/ 286631 h 443794"/>
              <a:gd name="connsiteX6" fmla="*/ 1343 w 1161899"/>
              <a:gd name="connsiteY6" fmla="*/ 269962 h 443794"/>
              <a:gd name="connsiteX7" fmla="*/ 1343 w 1161899"/>
              <a:gd name="connsiteY7" fmla="*/ 239006 h 443794"/>
              <a:gd name="connsiteX8" fmla="*/ 13250 w 1161899"/>
              <a:gd name="connsiteY8" fmla="*/ 196144 h 443794"/>
              <a:gd name="connsiteX9" fmla="*/ 34681 w 1161899"/>
              <a:gd name="connsiteY9" fmla="*/ 155663 h 443794"/>
              <a:gd name="connsiteX10" fmla="*/ 79925 w 1161899"/>
              <a:gd name="connsiteY10" fmla="*/ 129469 h 443794"/>
              <a:gd name="connsiteX11" fmla="*/ 144218 w 1161899"/>
              <a:gd name="connsiteY11" fmla="*/ 117562 h 443794"/>
              <a:gd name="connsiteX12" fmla="*/ 198987 w 1161899"/>
              <a:gd name="connsiteY12" fmla="*/ 117562 h 443794"/>
              <a:gd name="connsiteX13" fmla="*/ 268043 w 1161899"/>
              <a:gd name="connsiteY13" fmla="*/ 129469 h 443794"/>
              <a:gd name="connsiteX14" fmla="*/ 339480 w 1161899"/>
              <a:gd name="connsiteY14" fmla="*/ 143757 h 443794"/>
              <a:gd name="connsiteX15" fmla="*/ 415681 w 1161899"/>
              <a:gd name="connsiteY15" fmla="*/ 155662 h 443794"/>
              <a:gd name="connsiteX16" fmla="*/ 508550 w 1161899"/>
              <a:gd name="connsiteY16" fmla="*/ 167569 h 443794"/>
              <a:gd name="connsiteX17" fmla="*/ 584750 w 1161899"/>
              <a:gd name="connsiteY17" fmla="*/ 167569 h 443794"/>
              <a:gd name="connsiteX18" fmla="*/ 639518 w 1161899"/>
              <a:gd name="connsiteY18" fmla="*/ 162806 h 443794"/>
              <a:gd name="connsiteX19" fmla="*/ 687143 w 1161899"/>
              <a:gd name="connsiteY19" fmla="*/ 148519 h 443794"/>
              <a:gd name="connsiteX20" fmla="*/ 710956 w 1161899"/>
              <a:gd name="connsiteY20" fmla="*/ 119944 h 443794"/>
              <a:gd name="connsiteX21" fmla="*/ 718100 w 1161899"/>
              <a:gd name="connsiteY21" fmla="*/ 86606 h 443794"/>
              <a:gd name="connsiteX22" fmla="*/ 718100 w 1161899"/>
              <a:gd name="connsiteY22" fmla="*/ 55650 h 443794"/>
              <a:gd name="connsiteX23" fmla="*/ 722862 w 1161899"/>
              <a:gd name="connsiteY23" fmla="*/ 29456 h 443794"/>
              <a:gd name="connsiteX24" fmla="*/ 739531 w 1161899"/>
              <a:gd name="connsiteY24" fmla="*/ 12787 h 443794"/>
              <a:gd name="connsiteX25" fmla="*/ 794300 w 1161899"/>
              <a:gd name="connsiteY25" fmla="*/ 881 h 443794"/>
              <a:gd name="connsiteX26" fmla="*/ 839544 w 1161899"/>
              <a:gd name="connsiteY26" fmla="*/ 881 h 443794"/>
              <a:gd name="connsiteX27" fmla="*/ 901456 w 1161899"/>
              <a:gd name="connsiteY27" fmla="*/ 881 h 443794"/>
              <a:gd name="connsiteX28" fmla="*/ 963368 w 1161899"/>
              <a:gd name="connsiteY28" fmla="*/ 8025 h 443794"/>
              <a:gd name="connsiteX29" fmla="*/ 1027661 w 1161899"/>
              <a:gd name="connsiteY29" fmla="*/ 19931 h 443794"/>
              <a:gd name="connsiteX30" fmla="*/ 1070525 w 1161899"/>
              <a:gd name="connsiteY30" fmla="*/ 36600 h 443794"/>
              <a:gd name="connsiteX31" fmla="*/ 1091956 w 1161899"/>
              <a:gd name="connsiteY31" fmla="*/ 74700 h 443794"/>
              <a:gd name="connsiteX32" fmla="*/ 1115768 w 1161899"/>
              <a:gd name="connsiteY32" fmla="*/ 136612 h 443794"/>
              <a:gd name="connsiteX33" fmla="*/ 1139581 w 1161899"/>
              <a:gd name="connsiteY33" fmla="*/ 196144 h 443794"/>
              <a:gd name="connsiteX34" fmla="*/ 1158631 w 1161899"/>
              <a:gd name="connsiteY34" fmla="*/ 239006 h 443794"/>
              <a:gd name="connsiteX35" fmla="*/ 1161012 w 1161899"/>
              <a:gd name="connsiteY35" fmla="*/ 267581 h 443794"/>
              <a:gd name="connsiteX36" fmla="*/ 1149106 w 1161899"/>
              <a:gd name="connsiteY36" fmla="*/ 293775 h 443794"/>
              <a:gd name="connsiteX37" fmla="*/ 1122912 w 1161899"/>
              <a:gd name="connsiteY37" fmla="*/ 305681 h 443794"/>
              <a:gd name="connsiteX38" fmla="*/ 1065762 w 1161899"/>
              <a:gd name="connsiteY38" fmla="*/ 329494 h 443794"/>
              <a:gd name="connsiteX39" fmla="*/ 1003850 w 1161899"/>
              <a:gd name="connsiteY39" fmla="*/ 348544 h 443794"/>
              <a:gd name="connsiteX40" fmla="*/ 927650 w 1161899"/>
              <a:gd name="connsiteY40" fmla="*/ 367594 h 443794"/>
              <a:gd name="connsiteX41" fmla="*/ 844306 w 1161899"/>
              <a:gd name="connsiteY41" fmla="*/ 386644 h 443794"/>
              <a:gd name="connsiteX42" fmla="*/ 772868 w 1161899"/>
              <a:gd name="connsiteY42" fmla="*/ 405694 h 443794"/>
              <a:gd name="connsiteX43" fmla="*/ 703812 w 1161899"/>
              <a:gd name="connsiteY43" fmla="*/ 422363 h 443794"/>
              <a:gd name="connsiteX44" fmla="*/ 637137 w 1161899"/>
              <a:gd name="connsiteY44" fmla="*/ 429506 h 443794"/>
              <a:gd name="connsiteX45" fmla="*/ 558556 w 1161899"/>
              <a:gd name="connsiteY45" fmla="*/ 436650 h 443794"/>
              <a:gd name="connsiteX46" fmla="*/ 499025 w 1161899"/>
              <a:gd name="connsiteY46" fmla="*/ 436650 h 443794"/>
              <a:gd name="connsiteX47" fmla="*/ 401393 w 1161899"/>
              <a:gd name="connsiteY47" fmla="*/ 443794 h 443794"/>
              <a:gd name="connsiteX48" fmla="*/ 346625 w 1161899"/>
              <a:gd name="connsiteY48" fmla="*/ 436650 h 443794"/>
              <a:gd name="connsiteX49" fmla="*/ 299000 w 1161899"/>
              <a:gd name="connsiteY49" fmla="*/ 424744 h 443794"/>
              <a:gd name="connsiteX50" fmla="*/ 229943 w 1161899"/>
              <a:gd name="connsiteY50" fmla="*/ 398550 h 443794"/>
              <a:gd name="connsiteX51" fmla="*/ 191843 w 1161899"/>
              <a:gd name="connsiteY51" fmla="*/ 374737 h 443794"/>
              <a:gd name="connsiteX52" fmla="*/ 156125 w 1161899"/>
              <a:gd name="connsiteY52" fmla="*/ 343781 h 443794"/>
              <a:gd name="connsiteX53" fmla="*/ 125168 w 1161899"/>
              <a:gd name="connsiteY53" fmla="*/ 300919 h 443794"/>
              <a:gd name="connsiteX0" fmla="*/ 241850 w 1161899"/>
              <a:gd name="connsiteY0" fmla="*/ 250912 h 444687"/>
              <a:gd name="connsiteX1" fmla="*/ 156125 w 1161899"/>
              <a:gd name="connsiteY1" fmla="*/ 291394 h 444687"/>
              <a:gd name="connsiteX2" fmla="*/ 110881 w 1161899"/>
              <a:gd name="connsiteY2" fmla="*/ 303300 h 444687"/>
              <a:gd name="connsiteX3" fmla="*/ 75162 w 1161899"/>
              <a:gd name="connsiteY3" fmla="*/ 305681 h 444687"/>
              <a:gd name="connsiteX4" fmla="*/ 34681 w 1161899"/>
              <a:gd name="connsiteY4" fmla="*/ 305681 h 444687"/>
              <a:gd name="connsiteX5" fmla="*/ 10868 w 1161899"/>
              <a:gd name="connsiteY5" fmla="*/ 286631 h 444687"/>
              <a:gd name="connsiteX6" fmla="*/ 1343 w 1161899"/>
              <a:gd name="connsiteY6" fmla="*/ 269962 h 444687"/>
              <a:gd name="connsiteX7" fmla="*/ 1343 w 1161899"/>
              <a:gd name="connsiteY7" fmla="*/ 239006 h 444687"/>
              <a:gd name="connsiteX8" fmla="*/ 13250 w 1161899"/>
              <a:gd name="connsiteY8" fmla="*/ 196144 h 444687"/>
              <a:gd name="connsiteX9" fmla="*/ 34681 w 1161899"/>
              <a:gd name="connsiteY9" fmla="*/ 155663 h 444687"/>
              <a:gd name="connsiteX10" fmla="*/ 79925 w 1161899"/>
              <a:gd name="connsiteY10" fmla="*/ 129469 h 444687"/>
              <a:gd name="connsiteX11" fmla="*/ 144218 w 1161899"/>
              <a:gd name="connsiteY11" fmla="*/ 117562 h 444687"/>
              <a:gd name="connsiteX12" fmla="*/ 198987 w 1161899"/>
              <a:gd name="connsiteY12" fmla="*/ 117562 h 444687"/>
              <a:gd name="connsiteX13" fmla="*/ 268043 w 1161899"/>
              <a:gd name="connsiteY13" fmla="*/ 129469 h 444687"/>
              <a:gd name="connsiteX14" fmla="*/ 339480 w 1161899"/>
              <a:gd name="connsiteY14" fmla="*/ 143757 h 444687"/>
              <a:gd name="connsiteX15" fmla="*/ 415681 w 1161899"/>
              <a:gd name="connsiteY15" fmla="*/ 155662 h 444687"/>
              <a:gd name="connsiteX16" fmla="*/ 508550 w 1161899"/>
              <a:gd name="connsiteY16" fmla="*/ 167569 h 444687"/>
              <a:gd name="connsiteX17" fmla="*/ 584750 w 1161899"/>
              <a:gd name="connsiteY17" fmla="*/ 167569 h 444687"/>
              <a:gd name="connsiteX18" fmla="*/ 639518 w 1161899"/>
              <a:gd name="connsiteY18" fmla="*/ 162806 h 444687"/>
              <a:gd name="connsiteX19" fmla="*/ 687143 w 1161899"/>
              <a:gd name="connsiteY19" fmla="*/ 148519 h 444687"/>
              <a:gd name="connsiteX20" fmla="*/ 710956 w 1161899"/>
              <a:gd name="connsiteY20" fmla="*/ 119944 h 444687"/>
              <a:gd name="connsiteX21" fmla="*/ 718100 w 1161899"/>
              <a:gd name="connsiteY21" fmla="*/ 86606 h 444687"/>
              <a:gd name="connsiteX22" fmla="*/ 718100 w 1161899"/>
              <a:gd name="connsiteY22" fmla="*/ 55650 h 444687"/>
              <a:gd name="connsiteX23" fmla="*/ 722862 w 1161899"/>
              <a:gd name="connsiteY23" fmla="*/ 29456 h 444687"/>
              <a:gd name="connsiteX24" fmla="*/ 739531 w 1161899"/>
              <a:gd name="connsiteY24" fmla="*/ 12787 h 444687"/>
              <a:gd name="connsiteX25" fmla="*/ 794300 w 1161899"/>
              <a:gd name="connsiteY25" fmla="*/ 881 h 444687"/>
              <a:gd name="connsiteX26" fmla="*/ 839544 w 1161899"/>
              <a:gd name="connsiteY26" fmla="*/ 881 h 444687"/>
              <a:gd name="connsiteX27" fmla="*/ 901456 w 1161899"/>
              <a:gd name="connsiteY27" fmla="*/ 881 h 444687"/>
              <a:gd name="connsiteX28" fmla="*/ 963368 w 1161899"/>
              <a:gd name="connsiteY28" fmla="*/ 8025 h 444687"/>
              <a:gd name="connsiteX29" fmla="*/ 1027661 w 1161899"/>
              <a:gd name="connsiteY29" fmla="*/ 19931 h 444687"/>
              <a:gd name="connsiteX30" fmla="*/ 1070525 w 1161899"/>
              <a:gd name="connsiteY30" fmla="*/ 36600 h 444687"/>
              <a:gd name="connsiteX31" fmla="*/ 1091956 w 1161899"/>
              <a:gd name="connsiteY31" fmla="*/ 74700 h 444687"/>
              <a:gd name="connsiteX32" fmla="*/ 1115768 w 1161899"/>
              <a:gd name="connsiteY32" fmla="*/ 136612 h 444687"/>
              <a:gd name="connsiteX33" fmla="*/ 1139581 w 1161899"/>
              <a:gd name="connsiteY33" fmla="*/ 196144 h 444687"/>
              <a:gd name="connsiteX34" fmla="*/ 1158631 w 1161899"/>
              <a:gd name="connsiteY34" fmla="*/ 239006 h 444687"/>
              <a:gd name="connsiteX35" fmla="*/ 1161012 w 1161899"/>
              <a:gd name="connsiteY35" fmla="*/ 267581 h 444687"/>
              <a:gd name="connsiteX36" fmla="*/ 1149106 w 1161899"/>
              <a:gd name="connsiteY36" fmla="*/ 293775 h 444687"/>
              <a:gd name="connsiteX37" fmla="*/ 1122912 w 1161899"/>
              <a:gd name="connsiteY37" fmla="*/ 305681 h 444687"/>
              <a:gd name="connsiteX38" fmla="*/ 1065762 w 1161899"/>
              <a:gd name="connsiteY38" fmla="*/ 329494 h 444687"/>
              <a:gd name="connsiteX39" fmla="*/ 1003850 w 1161899"/>
              <a:gd name="connsiteY39" fmla="*/ 348544 h 444687"/>
              <a:gd name="connsiteX40" fmla="*/ 927650 w 1161899"/>
              <a:gd name="connsiteY40" fmla="*/ 367594 h 444687"/>
              <a:gd name="connsiteX41" fmla="*/ 844306 w 1161899"/>
              <a:gd name="connsiteY41" fmla="*/ 386644 h 444687"/>
              <a:gd name="connsiteX42" fmla="*/ 772868 w 1161899"/>
              <a:gd name="connsiteY42" fmla="*/ 405694 h 444687"/>
              <a:gd name="connsiteX43" fmla="*/ 703812 w 1161899"/>
              <a:gd name="connsiteY43" fmla="*/ 422363 h 444687"/>
              <a:gd name="connsiteX44" fmla="*/ 637137 w 1161899"/>
              <a:gd name="connsiteY44" fmla="*/ 429506 h 444687"/>
              <a:gd name="connsiteX45" fmla="*/ 558556 w 1161899"/>
              <a:gd name="connsiteY45" fmla="*/ 436650 h 444687"/>
              <a:gd name="connsiteX46" fmla="*/ 499025 w 1161899"/>
              <a:gd name="connsiteY46" fmla="*/ 443794 h 444687"/>
              <a:gd name="connsiteX47" fmla="*/ 401393 w 1161899"/>
              <a:gd name="connsiteY47" fmla="*/ 443794 h 444687"/>
              <a:gd name="connsiteX48" fmla="*/ 346625 w 1161899"/>
              <a:gd name="connsiteY48" fmla="*/ 436650 h 444687"/>
              <a:gd name="connsiteX49" fmla="*/ 299000 w 1161899"/>
              <a:gd name="connsiteY49" fmla="*/ 424744 h 444687"/>
              <a:gd name="connsiteX50" fmla="*/ 229943 w 1161899"/>
              <a:gd name="connsiteY50" fmla="*/ 398550 h 444687"/>
              <a:gd name="connsiteX51" fmla="*/ 191843 w 1161899"/>
              <a:gd name="connsiteY51" fmla="*/ 374737 h 444687"/>
              <a:gd name="connsiteX52" fmla="*/ 156125 w 1161899"/>
              <a:gd name="connsiteY52" fmla="*/ 343781 h 444687"/>
              <a:gd name="connsiteX53" fmla="*/ 125168 w 1161899"/>
              <a:gd name="connsiteY53" fmla="*/ 300919 h 444687"/>
              <a:gd name="connsiteX0" fmla="*/ 241850 w 1161899"/>
              <a:gd name="connsiteY0" fmla="*/ 250912 h 444423"/>
              <a:gd name="connsiteX1" fmla="*/ 156125 w 1161899"/>
              <a:gd name="connsiteY1" fmla="*/ 291394 h 444423"/>
              <a:gd name="connsiteX2" fmla="*/ 110881 w 1161899"/>
              <a:gd name="connsiteY2" fmla="*/ 303300 h 444423"/>
              <a:gd name="connsiteX3" fmla="*/ 75162 w 1161899"/>
              <a:gd name="connsiteY3" fmla="*/ 305681 h 444423"/>
              <a:gd name="connsiteX4" fmla="*/ 34681 w 1161899"/>
              <a:gd name="connsiteY4" fmla="*/ 305681 h 444423"/>
              <a:gd name="connsiteX5" fmla="*/ 10868 w 1161899"/>
              <a:gd name="connsiteY5" fmla="*/ 286631 h 444423"/>
              <a:gd name="connsiteX6" fmla="*/ 1343 w 1161899"/>
              <a:gd name="connsiteY6" fmla="*/ 269962 h 444423"/>
              <a:gd name="connsiteX7" fmla="*/ 1343 w 1161899"/>
              <a:gd name="connsiteY7" fmla="*/ 239006 h 444423"/>
              <a:gd name="connsiteX8" fmla="*/ 13250 w 1161899"/>
              <a:gd name="connsiteY8" fmla="*/ 196144 h 444423"/>
              <a:gd name="connsiteX9" fmla="*/ 34681 w 1161899"/>
              <a:gd name="connsiteY9" fmla="*/ 155663 h 444423"/>
              <a:gd name="connsiteX10" fmla="*/ 79925 w 1161899"/>
              <a:gd name="connsiteY10" fmla="*/ 129469 h 444423"/>
              <a:gd name="connsiteX11" fmla="*/ 144218 w 1161899"/>
              <a:gd name="connsiteY11" fmla="*/ 117562 h 444423"/>
              <a:gd name="connsiteX12" fmla="*/ 198987 w 1161899"/>
              <a:gd name="connsiteY12" fmla="*/ 117562 h 444423"/>
              <a:gd name="connsiteX13" fmla="*/ 268043 w 1161899"/>
              <a:gd name="connsiteY13" fmla="*/ 129469 h 444423"/>
              <a:gd name="connsiteX14" fmla="*/ 339480 w 1161899"/>
              <a:gd name="connsiteY14" fmla="*/ 143757 h 444423"/>
              <a:gd name="connsiteX15" fmla="*/ 415681 w 1161899"/>
              <a:gd name="connsiteY15" fmla="*/ 155662 h 444423"/>
              <a:gd name="connsiteX16" fmla="*/ 508550 w 1161899"/>
              <a:gd name="connsiteY16" fmla="*/ 167569 h 444423"/>
              <a:gd name="connsiteX17" fmla="*/ 584750 w 1161899"/>
              <a:gd name="connsiteY17" fmla="*/ 167569 h 444423"/>
              <a:gd name="connsiteX18" fmla="*/ 639518 w 1161899"/>
              <a:gd name="connsiteY18" fmla="*/ 162806 h 444423"/>
              <a:gd name="connsiteX19" fmla="*/ 687143 w 1161899"/>
              <a:gd name="connsiteY19" fmla="*/ 148519 h 444423"/>
              <a:gd name="connsiteX20" fmla="*/ 710956 w 1161899"/>
              <a:gd name="connsiteY20" fmla="*/ 119944 h 444423"/>
              <a:gd name="connsiteX21" fmla="*/ 718100 w 1161899"/>
              <a:gd name="connsiteY21" fmla="*/ 86606 h 444423"/>
              <a:gd name="connsiteX22" fmla="*/ 718100 w 1161899"/>
              <a:gd name="connsiteY22" fmla="*/ 55650 h 444423"/>
              <a:gd name="connsiteX23" fmla="*/ 722862 w 1161899"/>
              <a:gd name="connsiteY23" fmla="*/ 29456 h 444423"/>
              <a:gd name="connsiteX24" fmla="*/ 739531 w 1161899"/>
              <a:gd name="connsiteY24" fmla="*/ 12787 h 444423"/>
              <a:gd name="connsiteX25" fmla="*/ 794300 w 1161899"/>
              <a:gd name="connsiteY25" fmla="*/ 881 h 444423"/>
              <a:gd name="connsiteX26" fmla="*/ 839544 w 1161899"/>
              <a:gd name="connsiteY26" fmla="*/ 881 h 444423"/>
              <a:gd name="connsiteX27" fmla="*/ 901456 w 1161899"/>
              <a:gd name="connsiteY27" fmla="*/ 881 h 444423"/>
              <a:gd name="connsiteX28" fmla="*/ 963368 w 1161899"/>
              <a:gd name="connsiteY28" fmla="*/ 8025 h 444423"/>
              <a:gd name="connsiteX29" fmla="*/ 1027661 w 1161899"/>
              <a:gd name="connsiteY29" fmla="*/ 19931 h 444423"/>
              <a:gd name="connsiteX30" fmla="*/ 1070525 w 1161899"/>
              <a:gd name="connsiteY30" fmla="*/ 36600 h 444423"/>
              <a:gd name="connsiteX31" fmla="*/ 1091956 w 1161899"/>
              <a:gd name="connsiteY31" fmla="*/ 74700 h 444423"/>
              <a:gd name="connsiteX32" fmla="*/ 1115768 w 1161899"/>
              <a:gd name="connsiteY32" fmla="*/ 136612 h 444423"/>
              <a:gd name="connsiteX33" fmla="*/ 1139581 w 1161899"/>
              <a:gd name="connsiteY33" fmla="*/ 196144 h 444423"/>
              <a:gd name="connsiteX34" fmla="*/ 1158631 w 1161899"/>
              <a:gd name="connsiteY34" fmla="*/ 239006 h 444423"/>
              <a:gd name="connsiteX35" fmla="*/ 1161012 w 1161899"/>
              <a:gd name="connsiteY35" fmla="*/ 267581 h 444423"/>
              <a:gd name="connsiteX36" fmla="*/ 1149106 w 1161899"/>
              <a:gd name="connsiteY36" fmla="*/ 293775 h 444423"/>
              <a:gd name="connsiteX37" fmla="*/ 1122912 w 1161899"/>
              <a:gd name="connsiteY37" fmla="*/ 305681 h 444423"/>
              <a:gd name="connsiteX38" fmla="*/ 1065762 w 1161899"/>
              <a:gd name="connsiteY38" fmla="*/ 329494 h 444423"/>
              <a:gd name="connsiteX39" fmla="*/ 1003850 w 1161899"/>
              <a:gd name="connsiteY39" fmla="*/ 348544 h 444423"/>
              <a:gd name="connsiteX40" fmla="*/ 927650 w 1161899"/>
              <a:gd name="connsiteY40" fmla="*/ 367594 h 444423"/>
              <a:gd name="connsiteX41" fmla="*/ 844306 w 1161899"/>
              <a:gd name="connsiteY41" fmla="*/ 386644 h 444423"/>
              <a:gd name="connsiteX42" fmla="*/ 772868 w 1161899"/>
              <a:gd name="connsiteY42" fmla="*/ 405694 h 444423"/>
              <a:gd name="connsiteX43" fmla="*/ 703812 w 1161899"/>
              <a:gd name="connsiteY43" fmla="*/ 422363 h 444423"/>
              <a:gd name="connsiteX44" fmla="*/ 637137 w 1161899"/>
              <a:gd name="connsiteY44" fmla="*/ 429506 h 444423"/>
              <a:gd name="connsiteX45" fmla="*/ 560937 w 1161899"/>
              <a:gd name="connsiteY45" fmla="*/ 441412 h 444423"/>
              <a:gd name="connsiteX46" fmla="*/ 499025 w 1161899"/>
              <a:gd name="connsiteY46" fmla="*/ 443794 h 444423"/>
              <a:gd name="connsiteX47" fmla="*/ 401393 w 1161899"/>
              <a:gd name="connsiteY47" fmla="*/ 443794 h 444423"/>
              <a:gd name="connsiteX48" fmla="*/ 346625 w 1161899"/>
              <a:gd name="connsiteY48" fmla="*/ 436650 h 444423"/>
              <a:gd name="connsiteX49" fmla="*/ 299000 w 1161899"/>
              <a:gd name="connsiteY49" fmla="*/ 424744 h 444423"/>
              <a:gd name="connsiteX50" fmla="*/ 229943 w 1161899"/>
              <a:gd name="connsiteY50" fmla="*/ 398550 h 444423"/>
              <a:gd name="connsiteX51" fmla="*/ 191843 w 1161899"/>
              <a:gd name="connsiteY51" fmla="*/ 374737 h 444423"/>
              <a:gd name="connsiteX52" fmla="*/ 156125 w 1161899"/>
              <a:gd name="connsiteY52" fmla="*/ 343781 h 444423"/>
              <a:gd name="connsiteX53" fmla="*/ 125168 w 1161899"/>
              <a:gd name="connsiteY53" fmla="*/ 300919 h 444423"/>
              <a:gd name="connsiteX0" fmla="*/ 241850 w 1161899"/>
              <a:gd name="connsiteY0" fmla="*/ 250912 h 444423"/>
              <a:gd name="connsiteX1" fmla="*/ 156125 w 1161899"/>
              <a:gd name="connsiteY1" fmla="*/ 291394 h 444423"/>
              <a:gd name="connsiteX2" fmla="*/ 110881 w 1161899"/>
              <a:gd name="connsiteY2" fmla="*/ 303300 h 444423"/>
              <a:gd name="connsiteX3" fmla="*/ 75162 w 1161899"/>
              <a:gd name="connsiteY3" fmla="*/ 305681 h 444423"/>
              <a:gd name="connsiteX4" fmla="*/ 34681 w 1161899"/>
              <a:gd name="connsiteY4" fmla="*/ 305681 h 444423"/>
              <a:gd name="connsiteX5" fmla="*/ 10868 w 1161899"/>
              <a:gd name="connsiteY5" fmla="*/ 286631 h 444423"/>
              <a:gd name="connsiteX6" fmla="*/ 1343 w 1161899"/>
              <a:gd name="connsiteY6" fmla="*/ 269962 h 444423"/>
              <a:gd name="connsiteX7" fmla="*/ 1343 w 1161899"/>
              <a:gd name="connsiteY7" fmla="*/ 239006 h 444423"/>
              <a:gd name="connsiteX8" fmla="*/ 13250 w 1161899"/>
              <a:gd name="connsiteY8" fmla="*/ 196144 h 444423"/>
              <a:gd name="connsiteX9" fmla="*/ 34681 w 1161899"/>
              <a:gd name="connsiteY9" fmla="*/ 155663 h 444423"/>
              <a:gd name="connsiteX10" fmla="*/ 79925 w 1161899"/>
              <a:gd name="connsiteY10" fmla="*/ 129469 h 444423"/>
              <a:gd name="connsiteX11" fmla="*/ 144218 w 1161899"/>
              <a:gd name="connsiteY11" fmla="*/ 117562 h 444423"/>
              <a:gd name="connsiteX12" fmla="*/ 198987 w 1161899"/>
              <a:gd name="connsiteY12" fmla="*/ 117562 h 444423"/>
              <a:gd name="connsiteX13" fmla="*/ 268043 w 1161899"/>
              <a:gd name="connsiteY13" fmla="*/ 129469 h 444423"/>
              <a:gd name="connsiteX14" fmla="*/ 339480 w 1161899"/>
              <a:gd name="connsiteY14" fmla="*/ 143757 h 444423"/>
              <a:gd name="connsiteX15" fmla="*/ 415681 w 1161899"/>
              <a:gd name="connsiteY15" fmla="*/ 155662 h 444423"/>
              <a:gd name="connsiteX16" fmla="*/ 508550 w 1161899"/>
              <a:gd name="connsiteY16" fmla="*/ 167569 h 444423"/>
              <a:gd name="connsiteX17" fmla="*/ 584750 w 1161899"/>
              <a:gd name="connsiteY17" fmla="*/ 167569 h 444423"/>
              <a:gd name="connsiteX18" fmla="*/ 639518 w 1161899"/>
              <a:gd name="connsiteY18" fmla="*/ 162806 h 444423"/>
              <a:gd name="connsiteX19" fmla="*/ 687143 w 1161899"/>
              <a:gd name="connsiteY19" fmla="*/ 148519 h 444423"/>
              <a:gd name="connsiteX20" fmla="*/ 710956 w 1161899"/>
              <a:gd name="connsiteY20" fmla="*/ 119944 h 444423"/>
              <a:gd name="connsiteX21" fmla="*/ 718100 w 1161899"/>
              <a:gd name="connsiteY21" fmla="*/ 86606 h 444423"/>
              <a:gd name="connsiteX22" fmla="*/ 718100 w 1161899"/>
              <a:gd name="connsiteY22" fmla="*/ 55650 h 444423"/>
              <a:gd name="connsiteX23" fmla="*/ 722862 w 1161899"/>
              <a:gd name="connsiteY23" fmla="*/ 29456 h 444423"/>
              <a:gd name="connsiteX24" fmla="*/ 739531 w 1161899"/>
              <a:gd name="connsiteY24" fmla="*/ 12787 h 444423"/>
              <a:gd name="connsiteX25" fmla="*/ 794300 w 1161899"/>
              <a:gd name="connsiteY25" fmla="*/ 881 h 444423"/>
              <a:gd name="connsiteX26" fmla="*/ 839544 w 1161899"/>
              <a:gd name="connsiteY26" fmla="*/ 881 h 444423"/>
              <a:gd name="connsiteX27" fmla="*/ 901456 w 1161899"/>
              <a:gd name="connsiteY27" fmla="*/ 881 h 444423"/>
              <a:gd name="connsiteX28" fmla="*/ 963368 w 1161899"/>
              <a:gd name="connsiteY28" fmla="*/ 8025 h 444423"/>
              <a:gd name="connsiteX29" fmla="*/ 1027661 w 1161899"/>
              <a:gd name="connsiteY29" fmla="*/ 19931 h 444423"/>
              <a:gd name="connsiteX30" fmla="*/ 1070525 w 1161899"/>
              <a:gd name="connsiteY30" fmla="*/ 36600 h 444423"/>
              <a:gd name="connsiteX31" fmla="*/ 1091956 w 1161899"/>
              <a:gd name="connsiteY31" fmla="*/ 74700 h 444423"/>
              <a:gd name="connsiteX32" fmla="*/ 1115768 w 1161899"/>
              <a:gd name="connsiteY32" fmla="*/ 136612 h 444423"/>
              <a:gd name="connsiteX33" fmla="*/ 1139581 w 1161899"/>
              <a:gd name="connsiteY33" fmla="*/ 196144 h 444423"/>
              <a:gd name="connsiteX34" fmla="*/ 1158631 w 1161899"/>
              <a:gd name="connsiteY34" fmla="*/ 239006 h 444423"/>
              <a:gd name="connsiteX35" fmla="*/ 1161012 w 1161899"/>
              <a:gd name="connsiteY35" fmla="*/ 267581 h 444423"/>
              <a:gd name="connsiteX36" fmla="*/ 1149106 w 1161899"/>
              <a:gd name="connsiteY36" fmla="*/ 293775 h 444423"/>
              <a:gd name="connsiteX37" fmla="*/ 1122912 w 1161899"/>
              <a:gd name="connsiteY37" fmla="*/ 305681 h 444423"/>
              <a:gd name="connsiteX38" fmla="*/ 1065762 w 1161899"/>
              <a:gd name="connsiteY38" fmla="*/ 329494 h 444423"/>
              <a:gd name="connsiteX39" fmla="*/ 1003850 w 1161899"/>
              <a:gd name="connsiteY39" fmla="*/ 348544 h 444423"/>
              <a:gd name="connsiteX40" fmla="*/ 927650 w 1161899"/>
              <a:gd name="connsiteY40" fmla="*/ 367594 h 444423"/>
              <a:gd name="connsiteX41" fmla="*/ 844306 w 1161899"/>
              <a:gd name="connsiteY41" fmla="*/ 386644 h 444423"/>
              <a:gd name="connsiteX42" fmla="*/ 772868 w 1161899"/>
              <a:gd name="connsiteY42" fmla="*/ 405694 h 444423"/>
              <a:gd name="connsiteX43" fmla="*/ 703812 w 1161899"/>
              <a:gd name="connsiteY43" fmla="*/ 422363 h 444423"/>
              <a:gd name="connsiteX44" fmla="*/ 625230 w 1161899"/>
              <a:gd name="connsiteY44" fmla="*/ 436649 h 444423"/>
              <a:gd name="connsiteX45" fmla="*/ 560937 w 1161899"/>
              <a:gd name="connsiteY45" fmla="*/ 441412 h 444423"/>
              <a:gd name="connsiteX46" fmla="*/ 499025 w 1161899"/>
              <a:gd name="connsiteY46" fmla="*/ 443794 h 444423"/>
              <a:gd name="connsiteX47" fmla="*/ 401393 w 1161899"/>
              <a:gd name="connsiteY47" fmla="*/ 443794 h 444423"/>
              <a:gd name="connsiteX48" fmla="*/ 346625 w 1161899"/>
              <a:gd name="connsiteY48" fmla="*/ 436650 h 444423"/>
              <a:gd name="connsiteX49" fmla="*/ 299000 w 1161899"/>
              <a:gd name="connsiteY49" fmla="*/ 424744 h 444423"/>
              <a:gd name="connsiteX50" fmla="*/ 229943 w 1161899"/>
              <a:gd name="connsiteY50" fmla="*/ 398550 h 444423"/>
              <a:gd name="connsiteX51" fmla="*/ 191843 w 1161899"/>
              <a:gd name="connsiteY51" fmla="*/ 374737 h 444423"/>
              <a:gd name="connsiteX52" fmla="*/ 156125 w 1161899"/>
              <a:gd name="connsiteY52" fmla="*/ 343781 h 444423"/>
              <a:gd name="connsiteX53" fmla="*/ 125168 w 1161899"/>
              <a:gd name="connsiteY53" fmla="*/ 300919 h 444423"/>
              <a:gd name="connsiteX0" fmla="*/ 241850 w 1161899"/>
              <a:gd name="connsiteY0" fmla="*/ 250912 h 444423"/>
              <a:gd name="connsiteX1" fmla="*/ 156125 w 1161899"/>
              <a:gd name="connsiteY1" fmla="*/ 291394 h 444423"/>
              <a:gd name="connsiteX2" fmla="*/ 110881 w 1161899"/>
              <a:gd name="connsiteY2" fmla="*/ 303300 h 444423"/>
              <a:gd name="connsiteX3" fmla="*/ 75162 w 1161899"/>
              <a:gd name="connsiteY3" fmla="*/ 305681 h 444423"/>
              <a:gd name="connsiteX4" fmla="*/ 34681 w 1161899"/>
              <a:gd name="connsiteY4" fmla="*/ 305681 h 444423"/>
              <a:gd name="connsiteX5" fmla="*/ 10868 w 1161899"/>
              <a:gd name="connsiteY5" fmla="*/ 286631 h 444423"/>
              <a:gd name="connsiteX6" fmla="*/ 1343 w 1161899"/>
              <a:gd name="connsiteY6" fmla="*/ 269962 h 444423"/>
              <a:gd name="connsiteX7" fmla="*/ 1343 w 1161899"/>
              <a:gd name="connsiteY7" fmla="*/ 239006 h 444423"/>
              <a:gd name="connsiteX8" fmla="*/ 13250 w 1161899"/>
              <a:gd name="connsiteY8" fmla="*/ 196144 h 444423"/>
              <a:gd name="connsiteX9" fmla="*/ 34681 w 1161899"/>
              <a:gd name="connsiteY9" fmla="*/ 155663 h 444423"/>
              <a:gd name="connsiteX10" fmla="*/ 79925 w 1161899"/>
              <a:gd name="connsiteY10" fmla="*/ 129469 h 444423"/>
              <a:gd name="connsiteX11" fmla="*/ 144218 w 1161899"/>
              <a:gd name="connsiteY11" fmla="*/ 117562 h 444423"/>
              <a:gd name="connsiteX12" fmla="*/ 198987 w 1161899"/>
              <a:gd name="connsiteY12" fmla="*/ 117562 h 444423"/>
              <a:gd name="connsiteX13" fmla="*/ 268043 w 1161899"/>
              <a:gd name="connsiteY13" fmla="*/ 129469 h 444423"/>
              <a:gd name="connsiteX14" fmla="*/ 339480 w 1161899"/>
              <a:gd name="connsiteY14" fmla="*/ 143757 h 444423"/>
              <a:gd name="connsiteX15" fmla="*/ 415681 w 1161899"/>
              <a:gd name="connsiteY15" fmla="*/ 155662 h 444423"/>
              <a:gd name="connsiteX16" fmla="*/ 508550 w 1161899"/>
              <a:gd name="connsiteY16" fmla="*/ 167569 h 444423"/>
              <a:gd name="connsiteX17" fmla="*/ 584750 w 1161899"/>
              <a:gd name="connsiteY17" fmla="*/ 167569 h 444423"/>
              <a:gd name="connsiteX18" fmla="*/ 639518 w 1161899"/>
              <a:gd name="connsiteY18" fmla="*/ 162806 h 444423"/>
              <a:gd name="connsiteX19" fmla="*/ 687143 w 1161899"/>
              <a:gd name="connsiteY19" fmla="*/ 148519 h 444423"/>
              <a:gd name="connsiteX20" fmla="*/ 710956 w 1161899"/>
              <a:gd name="connsiteY20" fmla="*/ 119944 h 444423"/>
              <a:gd name="connsiteX21" fmla="*/ 718100 w 1161899"/>
              <a:gd name="connsiteY21" fmla="*/ 86606 h 444423"/>
              <a:gd name="connsiteX22" fmla="*/ 718100 w 1161899"/>
              <a:gd name="connsiteY22" fmla="*/ 55650 h 444423"/>
              <a:gd name="connsiteX23" fmla="*/ 722862 w 1161899"/>
              <a:gd name="connsiteY23" fmla="*/ 29456 h 444423"/>
              <a:gd name="connsiteX24" fmla="*/ 739531 w 1161899"/>
              <a:gd name="connsiteY24" fmla="*/ 12787 h 444423"/>
              <a:gd name="connsiteX25" fmla="*/ 794300 w 1161899"/>
              <a:gd name="connsiteY25" fmla="*/ 881 h 444423"/>
              <a:gd name="connsiteX26" fmla="*/ 839544 w 1161899"/>
              <a:gd name="connsiteY26" fmla="*/ 881 h 444423"/>
              <a:gd name="connsiteX27" fmla="*/ 901456 w 1161899"/>
              <a:gd name="connsiteY27" fmla="*/ 881 h 444423"/>
              <a:gd name="connsiteX28" fmla="*/ 963368 w 1161899"/>
              <a:gd name="connsiteY28" fmla="*/ 8025 h 444423"/>
              <a:gd name="connsiteX29" fmla="*/ 1027661 w 1161899"/>
              <a:gd name="connsiteY29" fmla="*/ 19931 h 444423"/>
              <a:gd name="connsiteX30" fmla="*/ 1070525 w 1161899"/>
              <a:gd name="connsiteY30" fmla="*/ 36600 h 444423"/>
              <a:gd name="connsiteX31" fmla="*/ 1091956 w 1161899"/>
              <a:gd name="connsiteY31" fmla="*/ 74700 h 444423"/>
              <a:gd name="connsiteX32" fmla="*/ 1115768 w 1161899"/>
              <a:gd name="connsiteY32" fmla="*/ 136612 h 444423"/>
              <a:gd name="connsiteX33" fmla="*/ 1139581 w 1161899"/>
              <a:gd name="connsiteY33" fmla="*/ 193763 h 444423"/>
              <a:gd name="connsiteX34" fmla="*/ 1158631 w 1161899"/>
              <a:gd name="connsiteY34" fmla="*/ 239006 h 444423"/>
              <a:gd name="connsiteX35" fmla="*/ 1161012 w 1161899"/>
              <a:gd name="connsiteY35" fmla="*/ 267581 h 444423"/>
              <a:gd name="connsiteX36" fmla="*/ 1149106 w 1161899"/>
              <a:gd name="connsiteY36" fmla="*/ 293775 h 444423"/>
              <a:gd name="connsiteX37" fmla="*/ 1122912 w 1161899"/>
              <a:gd name="connsiteY37" fmla="*/ 305681 h 444423"/>
              <a:gd name="connsiteX38" fmla="*/ 1065762 w 1161899"/>
              <a:gd name="connsiteY38" fmla="*/ 329494 h 444423"/>
              <a:gd name="connsiteX39" fmla="*/ 1003850 w 1161899"/>
              <a:gd name="connsiteY39" fmla="*/ 348544 h 444423"/>
              <a:gd name="connsiteX40" fmla="*/ 927650 w 1161899"/>
              <a:gd name="connsiteY40" fmla="*/ 367594 h 444423"/>
              <a:gd name="connsiteX41" fmla="*/ 844306 w 1161899"/>
              <a:gd name="connsiteY41" fmla="*/ 386644 h 444423"/>
              <a:gd name="connsiteX42" fmla="*/ 772868 w 1161899"/>
              <a:gd name="connsiteY42" fmla="*/ 405694 h 444423"/>
              <a:gd name="connsiteX43" fmla="*/ 703812 w 1161899"/>
              <a:gd name="connsiteY43" fmla="*/ 422363 h 444423"/>
              <a:gd name="connsiteX44" fmla="*/ 625230 w 1161899"/>
              <a:gd name="connsiteY44" fmla="*/ 436649 h 444423"/>
              <a:gd name="connsiteX45" fmla="*/ 560937 w 1161899"/>
              <a:gd name="connsiteY45" fmla="*/ 441412 h 444423"/>
              <a:gd name="connsiteX46" fmla="*/ 499025 w 1161899"/>
              <a:gd name="connsiteY46" fmla="*/ 443794 h 444423"/>
              <a:gd name="connsiteX47" fmla="*/ 401393 w 1161899"/>
              <a:gd name="connsiteY47" fmla="*/ 443794 h 444423"/>
              <a:gd name="connsiteX48" fmla="*/ 346625 w 1161899"/>
              <a:gd name="connsiteY48" fmla="*/ 436650 h 444423"/>
              <a:gd name="connsiteX49" fmla="*/ 299000 w 1161899"/>
              <a:gd name="connsiteY49" fmla="*/ 424744 h 444423"/>
              <a:gd name="connsiteX50" fmla="*/ 229943 w 1161899"/>
              <a:gd name="connsiteY50" fmla="*/ 398550 h 444423"/>
              <a:gd name="connsiteX51" fmla="*/ 191843 w 1161899"/>
              <a:gd name="connsiteY51" fmla="*/ 374737 h 444423"/>
              <a:gd name="connsiteX52" fmla="*/ 156125 w 1161899"/>
              <a:gd name="connsiteY52" fmla="*/ 343781 h 444423"/>
              <a:gd name="connsiteX53" fmla="*/ 125168 w 1161899"/>
              <a:gd name="connsiteY53" fmla="*/ 300919 h 444423"/>
              <a:gd name="connsiteX0" fmla="*/ 241850 w 1161899"/>
              <a:gd name="connsiteY0" fmla="*/ 250912 h 444423"/>
              <a:gd name="connsiteX1" fmla="*/ 156125 w 1161899"/>
              <a:gd name="connsiteY1" fmla="*/ 291394 h 444423"/>
              <a:gd name="connsiteX2" fmla="*/ 110881 w 1161899"/>
              <a:gd name="connsiteY2" fmla="*/ 303300 h 444423"/>
              <a:gd name="connsiteX3" fmla="*/ 75162 w 1161899"/>
              <a:gd name="connsiteY3" fmla="*/ 305681 h 444423"/>
              <a:gd name="connsiteX4" fmla="*/ 34681 w 1161899"/>
              <a:gd name="connsiteY4" fmla="*/ 305681 h 444423"/>
              <a:gd name="connsiteX5" fmla="*/ 10868 w 1161899"/>
              <a:gd name="connsiteY5" fmla="*/ 286631 h 444423"/>
              <a:gd name="connsiteX6" fmla="*/ 1343 w 1161899"/>
              <a:gd name="connsiteY6" fmla="*/ 269962 h 444423"/>
              <a:gd name="connsiteX7" fmla="*/ 1343 w 1161899"/>
              <a:gd name="connsiteY7" fmla="*/ 239006 h 444423"/>
              <a:gd name="connsiteX8" fmla="*/ 13250 w 1161899"/>
              <a:gd name="connsiteY8" fmla="*/ 196144 h 444423"/>
              <a:gd name="connsiteX9" fmla="*/ 34681 w 1161899"/>
              <a:gd name="connsiteY9" fmla="*/ 155663 h 444423"/>
              <a:gd name="connsiteX10" fmla="*/ 79925 w 1161899"/>
              <a:gd name="connsiteY10" fmla="*/ 129469 h 444423"/>
              <a:gd name="connsiteX11" fmla="*/ 144218 w 1161899"/>
              <a:gd name="connsiteY11" fmla="*/ 117562 h 444423"/>
              <a:gd name="connsiteX12" fmla="*/ 198987 w 1161899"/>
              <a:gd name="connsiteY12" fmla="*/ 117562 h 444423"/>
              <a:gd name="connsiteX13" fmla="*/ 268043 w 1161899"/>
              <a:gd name="connsiteY13" fmla="*/ 129469 h 444423"/>
              <a:gd name="connsiteX14" fmla="*/ 339480 w 1161899"/>
              <a:gd name="connsiteY14" fmla="*/ 143757 h 444423"/>
              <a:gd name="connsiteX15" fmla="*/ 415681 w 1161899"/>
              <a:gd name="connsiteY15" fmla="*/ 155662 h 444423"/>
              <a:gd name="connsiteX16" fmla="*/ 508550 w 1161899"/>
              <a:gd name="connsiteY16" fmla="*/ 167569 h 444423"/>
              <a:gd name="connsiteX17" fmla="*/ 584750 w 1161899"/>
              <a:gd name="connsiteY17" fmla="*/ 167569 h 444423"/>
              <a:gd name="connsiteX18" fmla="*/ 639518 w 1161899"/>
              <a:gd name="connsiteY18" fmla="*/ 162806 h 444423"/>
              <a:gd name="connsiteX19" fmla="*/ 687143 w 1161899"/>
              <a:gd name="connsiteY19" fmla="*/ 148519 h 444423"/>
              <a:gd name="connsiteX20" fmla="*/ 710956 w 1161899"/>
              <a:gd name="connsiteY20" fmla="*/ 119944 h 444423"/>
              <a:gd name="connsiteX21" fmla="*/ 718100 w 1161899"/>
              <a:gd name="connsiteY21" fmla="*/ 86606 h 444423"/>
              <a:gd name="connsiteX22" fmla="*/ 718100 w 1161899"/>
              <a:gd name="connsiteY22" fmla="*/ 55650 h 444423"/>
              <a:gd name="connsiteX23" fmla="*/ 722862 w 1161899"/>
              <a:gd name="connsiteY23" fmla="*/ 29456 h 444423"/>
              <a:gd name="connsiteX24" fmla="*/ 739531 w 1161899"/>
              <a:gd name="connsiteY24" fmla="*/ 12787 h 444423"/>
              <a:gd name="connsiteX25" fmla="*/ 794300 w 1161899"/>
              <a:gd name="connsiteY25" fmla="*/ 881 h 444423"/>
              <a:gd name="connsiteX26" fmla="*/ 839544 w 1161899"/>
              <a:gd name="connsiteY26" fmla="*/ 881 h 444423"/>
              <a:gd name="connsiteX27" fmla="*/ 901456 w 1161899"/>
              <a:gd name="connsiteY27" fmla="*/ 881 h 444423"/>
              <a:gd name="connsiteX28" fmla="*/ 963368 w 1161899"/>
              <a:gd name="connsiteY28" fmla="*/ 8025 h 444423"/>
              <a:gd name="connsiteX29" fmla="*/ 1027661 w 1161899"/>
              <a:gd name="connsiteY29" fmla="*/ 19931 h 444423"/>
              <a:gd name="connsiteX30" fmla="*/ 1070525 w 1161899"/>
              <a:gd name="connsiteY30" fmla="*/ 36600 h 444423"/>
              <a:gd name="connsiteX31" fmla="*/ 1091956 w 1161899"/>
              <a:gd name="connsiteY31" fmla="*/ 74700 h 444423"/>
              <a:gd name="connsiteX32" fmla="*/ 1115768 w 1161899"/>
              <a:gd name="connsiteY32" fmla="*/ 136612 h 444423"/>
              <a:gd name="connsiteX33" fmla="*/ 1139581 w 1161899"/>
              <a:gd name="connsiteY33" fmla="*/ 193763 h 444423"/>
              <a:gd name="connsiteX34" fmla="*/ 1158631 w 1161899"/>
              <a:gd name="connsiteY34" fmla="*/ 239006 h 444423"/>
              <a:gd name="connsiteX35" fmla="*/ 1161012 w 1161899"/>
              <a:gd name="connsiteY35" fmla="*/ 267581 h 444423"/>
              <a:gd name="connsiteX36" fmla="*/ 1149106 w 1161899"/>
              <a:gd name="connsiteY36" fmla="*/ 293775 h 444423"/>
              <a:gd name="connsiteX37" fmla="*/ 1122912 w 1161899"/>
              <a:gd name="connsiteY37" fmla="*/ 305681 h 444423"/>
              <a:gd name="connsiteX38" fmla="*/ 1065762 w 1161899"/>
              <a:gd name="connsiteY38" fmla="*/ 329494 h 444423"/>
              <a:gd name="connsiteX39" fmla="*/ 1003850 w 1161899"/>
              <a:gd name="connsiteY39" fmla="*/ 348544 h 444423"/>
              <a:gd name="connsiteX40" fmla="*/ 927650 w 1161899"/>
              <a:gd name="connsiteY40" fmla="*/ 367594 h 444423"/>
              <a:gd name="connsiteX41" fmla="*/ 844306 w 1161899"/>
              <a:gd name="connsiteY41" fmla="*/ 386644 h 444423"/>
              <a:gd name="connsiteX42" fmla="*/ 772868 w 1161899"/>
              <a:gd name="connsiteY42" fmla="*/ 405694 h 444423"/>
              <a:gd name="connsiteX43" fmla="*/ 703812 w 1161899"/>
              <a:gd name="connsiteY43" fmla="*/ 422363 h 444423"/>
              <a:gd name="connsiteX44" fmla="*/ 625230 w 1161899"/>
              <a:gd name="connsiteY44" fmla="*/ 436649 h 444423"/>
              <a:gd name="connsiteX45" fmla="*/ 560937 w 1161899"/>
              <a:gd name="connsiteY45" fmla="*/ 441412 h 444423"/>
              <a:gd name="connsiteX46" fmla="*/ 499025 w 1161899"/>
              <a:gd name="connsiteY46" fmla="*/ 443794 h 444423"/>
              <a:gd name="connsiteX47" fmla="*/ 401393 w 1161899"/>
              <a:gd name="connsiteY47" fmla="*/ 443794 h 444423"/>
              <a:gd name="connsiteX48" fmla="*/ 346625 w 1161899"/>
              <a:gd name="connsiteY48" fmla="*/ 436650 h 444423"/>
              <a:gd name="connsiteX49" fmla="*/ 299000 w 1161899"/>
              <a:gd name="connsiteY49" fmla="*/ 424744 h 444423"/>
              <a:gd name="connsiteX50" fmla="*/ 229943 w 1161899"/>
              <a:gd name="connsiteY50" fmla="*/ 398550 h 444423"/>
              <a:gd name="connsiteX51" fmla="*/ 191843 w 1161899"/>
              <a:gd name="connsiteY51" fmla="*/ 374737 h 444423"/>
              <a:gd name="connsiteX52" fmla="*/ 156125 w 1161899"/>
              <a:gd name="connsiteY52" fmla="*/ 343781 h 444423"/>
              <a:gd name="connsiteX53" fmla="*/ 125168 w 1161899"/>
              <a:gd name="connsiteY53" fmla="*/ 300919 h 444423"/>
              <a:gd name="connsiteX0" fmla="*/ 241850 w 1168403"/>
              <a:gd name="connsiteY0" fmla="*/ 250912 h 444423"/>
              <a:gd name="connsiteX1" fmla="*/ 156125 w 1168403"/>
              <a:gd name="connsiteY1" fmla="*/ 291394 h 444423"/>
              <a:gd name="connsiteX2" fmla="*/ 110881 w 1168403"/>
              <a:gd name="connsiteY2" fmla="*/ 303300 h 444423"/>
              <a:gd name="connsiteX3" fmla="*/ 75162 w 1168403"/>
              <a:gd name="connsiteY3" fmla="*/ 305681 h 444423"/>
              <a:gd name="connsiteX4" fmla="*/ 34681 w 1168403"/>
              <a:gd name="connsiteY4" fmla="*/ 305681 h 444423"/>
              <a:gd name="connsiteX5" fmla="*/ 10868 w 1168403"/>
              <a:gd name="connsiteY5" fmla="*/ 286631 h 444423"/>
              <a:gd name="connsiteX6" fmla="*/ 1343 w 1168403"/>
              <a:gd name="connsiteY6" fmla="*/ 269962 h 444423"/>
              <a:gd name="connsiteX7" fmla="*/ 1343 w 1168403"/>
              <a:gd name="connsiteY7" fmla="*/ 239006 h 444423"/>
              <a:gd name="connsiteX8" fmla="*/ 13250 w 1168403"/>
              <a:gd name="connsiteY8" fmla="*/ 196144 h 444423"/>
              <a:gd name="connsiteX9" fmla="*/ 34681 w 1168403"/>
              <a:gd name="connsiteY9" fmla="*/ 155663 h 444423"/>
              <a:gd name="connsiteX10" fmla="*/ 79925 w 1168403"/>
              <a:gd name="connsiteY10" fmla="*/ 129469 h 444423"/>
              <a:gd name="connsiteX11" fmla="*/ 144218 w 1168403"/>
              <a:gd name="connsiteY11" fmla="*/ 117562 h 444423"/>
              <a:gd name="connsiteX12" fmla="*/ 198987 w 1168403"/>
              <a:gd name="connsiteY12" fmla="*/ 117562 h 444423"/>
              <a:gd name="connsiteX13" fmla="*/ 268043 w 1168403"/>
              <a:gd name="connsiteY13" fmla="*/ 129469 h 444423"/>
              <a:gd name="connsiteX14" fmla="*/ 339480 w 1168403"/>
              <a:gd name="connsiteY14" fmla="*/ 143757 h 444423"/>
              <a:gd name="connsiteX15" fmla="*/ 415681 w 1168403"/>
              <a:gd name="connsiteY15" fmla="*/ 155662 h 444423"/>
              <a:gd name="connsiteX16" fmla="*/ 508550 w 1168403"/>
              <a:gd name="connsiteY16" fmla="*/ 167569 h 444423"/>
              <a:gd name="connsiteX17" fmla="*/ 584750 w 1168403"/>
              <a:gd name="connsiteY17" fmla="*/ 167569 h 444423"/>
              <a:gd name="connsiteX18" fmla="*/ 639518 w 1168403"/>
              <a:gd name="connsiteY18" fmla="*/ 162806 h 444423"/>
              <a:gd name="connsiteX19" fmla="*/ 687143 w 1168403"/>
              <a:gd name="connsiteY19" fmla="*/ 148519 h 444423"/>
              <a:gd name="connsiteX20" fmla="*/ 710956 w 1168403"/>
              <a:gd name="connsiteY20" fmla="*/ 119944 h 444423"/>
              <a:gd name="connsiteX21" fmla="*/ 718100 w 1168403"/>
              <a:gd name="connsiteY21" fmla="*/ 86606 h 444423"/>
              <a:gd name="connsiteX22" fmla="*/ 718100 w 1168403"/>
              <a:gd name="connsiteY22" fmla="*/ 55650 h 444423"/>
              <a:gd name="connsiteX23" fmla="*/ 722862 w 1168403"/>
              <a:gd name="connsiteY23" fmla="*/ 29456 h 444423"/>
              <a:gd name="connsiteX24" fmla="*/ 739531 w 1168403"/>
              <a:gd name="connsiteY24" fmla="*/ 12787 h 444423"/>
              <a:gd name="connsiteX25" fmla="*/ 794300 w 1168403"/>
              <a:gd name="connsiteY25" fmla="*/ 881 h 444423"/>
              <a:gd name="connsiteX26" fmla="*/ 839544 w 1168403"/>
              <a:gd name="connsiteY26" fmla="*/ 881 h 444423"/>
              <a:gd name="connsiteX27" fmla="*/ 901456 w 1168403"/>
              <a:gd name="connsiteY27" fmla="*/ 881 h 444423"/>
              <a:gd name="connsiteX28" fmla="*/ 963368 w 1168403"/>
              <a:gd name="connsiteY28" fmla="*/ 8025 h 444423"/>
              <a:gd name="connsiteX29" fmla="*/ 1027661 w 1168403"/>
              <a:gd name="connsiteY29" fmla="*/ 19931 h 444423"/>
              <a:gd name="connsiteX30" fmla="*/ 1070525 w 1168403"/>
              <a:gd name="connsiteY30" fmla="*/ 36600 h 444423"/>
              <a:gd name="connsiteX31" fmla="*/ 1091956 w 1168403"/>
              <a:gd name="connsiteY31" fmla="*/ 74700 h 444423"/>
              <a:gd name="connsiteX32" fmla="*/ 1115768 w 1168403"/>
              <a:gd name="connsiteY32" fmla="*/ 136612 h 444423"/>
              <a:gd name="connsiteX33" fmla="*/ 1139581 w 1168403"/>
              <a:gd name="connsiteY33" fmla="*/ 193763 h 444423"/>
              <a:gd name="connsiteX34" fmla="*/ 1158631 w 1168403"/>
              <a:gd name="connsiteY34" fmla="*/ 239006 h 444423"/>
              <a:gd name="connsiteX35" fmla="*/ 1168155 w 1168403"/>
              <a:gd name="connsiteY35" fmla="*/ 277106 h 444423"/>
              <a:gd name="connsiteX36" fmla="*/ 1149106 w 1168403"/>
              <a:gd name="connsiteY36" fmla="*/ 293775 h 444423"/>
              <a:gd name="connsiteX37" fmla="*/ 1122912 w 1168403"/>
              <a:gd name="connsiteY37" fmla="*/ 305681 h 444423"/>
              <a:gd name="connsiteX38" fmla="*/ 1065762 w 1168403"/>
              <a:gd name="connsiteY38" fmla="*/ 329494 h 444423"/>
              <a:gd name="connsiteX39" fmla="*/ 1003850 w 1168403"/>
              <a:gd name="connsiteY39" fmla="*/ 348544 h 444423"/>
              <a:gd name="connsiteX40" fmla="*/ 927650 w 1168403"/>
              <a:gd name="connsiteY40" fmla="*/ 367594 h 444423"/>
              <a:gd name="connsiteX41" fmla="*/ 844306 w 1168403"/>
              <a:gd name="connsiteY41" fmla="*/ 386644 h 444423"/>
              <a:gd name="connsiteX42" fmla="*/ 772868 w 1168403"/>
              <a:gd name="connsiteY42" fmla="*/ 405694 h 444423"/>
              <a:gd name="connsiteX43" fmla="*/ 703812 w 1168403"/>
              <a:gd name="connsiteY43" fmla="*/ 422363 h 444423"/>
              <a:gd name="connsiteX44" fmla="*/ 625230 w 1168403"/>
              <a:gd name="connsiteY44" fmla="*/ 436649 h 444423"/>
              <a:gd name="connsiteX45" fmla="*/ 560937 w 1168403"/>
              <a:gd name="connsiteY45" fmla="*/ 441412 h 444423"/>
              <a:gd name="connsiteX46" fmla="*/ 499025 w 1168403"/>
              <a:gd name="connsiteY46" fmla="*/ 443794 h 444423"/>
              <a:gd name="connsiteX47" fmla="*/ 401393 w 1168403"/>
              <a:gd name="connsiteY47" fmla="*/ 443794 h 444423"/>
              <a:gd name="connsiteX48" fmla="*/ 346625 w 1168403"/>
              <a:gd name="connsiteY48" fmla="*/ 436650 h 444423"/>
              <a:gd name="connsiteX49" fmla="*/ 299000 w 1168403"/>
              <a:gd name="connsiteY49" fmla="*/ 424744 h 444423"/>
              <a:gd name="connsiteX50" fmla="*/ 229943 w 1168403"/>
              <a:gd name="connsiteY50" fmla="*/ 398550 h 444423"/>
              <a:gd name="connsiteX51" fmla="*/ 191843 w 1168403"/>
              <a:gd name="connsiteY51" fmla="*/ 374737 h 444423"/>
              <a:gd name="connsiteX52" fmla="*/ 156125 w 1168403"/>
              <a:gd name="connsiteY52" fmla="*/ 343781 h 444423"/>
              <a:gd name="connsiteX53" fmla="*/ 125168 w 1168403"/>
              <a:gd name="connsiteY53" fmla="*/ 300919 h 444423"/>
              <a:gd name="connsiteX0" fmla="*/ 241850 w 1168403"/>
              <a:gd name="connsiteY0" fmla="*/ 250912 h 444423"/>
              <a:gd name="connsiteX1" fmla="*/ 156125 w 1168403"/>
              <a:gd name="connsiteY1" fmla="*/ 291394 h 444423"/>
              <a:gd name="connsiteX2" fmla="*/ 110881 w 1168403"/>
              <a:gd name="connsiteY2" fmla="*/ 303300 h 444423"/>
              <a:gd name="connsiteX3" fmla="*/ 75162 w 1168403"/>
              <a:gd name="connsiteY3" fmla="*/ 305681 h 444423"/>
              <a:gd name="connsiteX4" fmla="*/ 34681 w 1168403"/>
              <a:gd name="connsiteY4" fmla="*/ 305681 h 444423"/>
              <a:gd name="connsiteX5" fmla="*/ 10868 w 1168403"/>
              <a:gd name="connsiteY5" fmla="*/ 286631 h 444423"/>
              <a:gd name="connsiteX6" fmla="*/ 1343 w 1168403"/>
              <a:gd name="connsiteY6" fmla="*/ 269962 h 444423"/>
              <a:gd name="connsiteX7" fmla="*/ 1343 w 1168403"/>
              <a:gd name="connsiteY7" fmla="*/ 239006 h 444423"/>
              <a:gd name="connsiteX8" fmla="*/ 13250 w 1168403"/>
              <a:gd name="connsiteY8" fmla="*/ 196144 h 444423"/>
              <a:gd name="connsiteX9" fmla="*/ 34681 w 1168403"/>
              <a:gd name="connsiteY9" fmla="*/ 155663 h 444423"/>
              <a:gd name="connsiteX10" fmla="*/ 79925 w 1168403"/>
              <a:gd name="connsiteY10" fmla="*/ 129469 h 444423"/>
              <a:gd name="connsiteX11" fmla="*/ 144218 w 1168403"/>
              <a:gd name="connsiteY11" fmla="*/ 117562 h 444423"/>
              <a:gd name="connsiteX12" fmla="*/ 198987 w 1168403"/>
              <a:gd name="connsiteY12" fmla="*/ 117562 h 444423"/>
              <a:gd name="connsiteX13" fmla="*/ 268043 w 1168403"/>
              <a:gd name="connsiteY13" fmla="*/ 129469 h 444423"/>
              <a:gd name="connsiteX14" fmla="*/ 339480 w 1168403"/>
              <a:gd name="connsiteY14" fmla="*/ 143757 h 444423"/>
              <a:gd name="connsiteX15" fmla="*/ 415681 w 1168403"/>
              <a:gd name="connsiteY15" fmla="*/ 155662 h 444423"/>
              <a:gd name="connsiteX16" fmla="*/ 508550 w 1168403"/>
              <a:gd name="connsiteY16" fmla="*/ 167569 h 444423"/>
              <a:gd name="connsiteX17" fmla="*/ 584750 w 1168403"/>
              <a:gd name="connsiteY17" fmla="*/ 167569 h 444423"/>
              <a:gd name="connsiteX18" fmla="*/ 639518 w 1168403"/>
              <a:gd name="connsiteY18" fmla="*/ 162806 h 444423"/>
              <a:gd name="connsiteX19" fmla="*/ 687143 w 1168403"/>
              <a:gd name="connsiteY19" fmla="*/ 148519 h 444423"/>
              <a:gd name="connsiteX20" fmla="*/ 710956 w 1168403"/>
              <a:gd name="connsiteY20" fmla="*/ 119944 h 444423"/>
              <a:gd name="connsiteX21" fmla="*/ 718100 w 1168403"/>
              <a:gd name="connsiteY21" fmla="*/ 86606 h 444423"/>
              <a:gd name="connsiteX22" fmla="*/ 718100 w 1168403"/>
              <a:gd name="connsiteY22" fmla="*/ 55650 h 444423"/>
              <a:gd name="connsiteX23" fmla="*/ 722862 w 1168403"/>
              <a:gd name="connsiteY23" fmla="*/ 29456 h 444423"/>
              <a:gd name="connsiteX24" fmla="*/ 739531 w 1168403"/>
              <a:gd name="connsiteY24" fmla="*/ 12787 h 444423"/>
              <a:gd name="connsiteX25" fmla="*/ 794300 w 1168403"/>
              <a:gd name="connsiteY25" fmla="*/ 881 h 444423"/>
              <a:gd name="connsiteX26" fmla="*/ 839544 w 1168403"/>
              <a:gd name="connsiteY26" fmla="*/ 881 h 444423"/>
              <a:gd name="connsiteX27" fmla="*/ 901456 w 1168403"/>
              <a:gd name="connsiteY27" fmla="*/ 881 h 444423"/>
              <a:gd name="connsiteX28" fmla="*/ 963368 w 1168403"/>
              <a:gd name="connsiteY28" fmla="*/ 8025 h 444423"/>
              <a:gd name="connsiteX29" fmla="*/ 1027661 w 1168403"/>
              <a:gd name="connsiteY29" fmla="*/ 19931 h 444423"/>
              <a:gd name="connsiteX30" fmla="*/ 1070525 w 1168403"/>
              <a:gd name="connsiteY30" fmla="*/ 36600 h 444423"/>
              <a:gd name="connsiteX31" fmla="*/ 1091956 w 1168403"/>
              <a:gd name="connsiteY31" fmla="*/ 74700 h 444423"/>
              <a:gd name="connsiteX32" fmla="*/ 1115768 w 1168403"/>
              <a:gd name="connsiteY32" fmla="*/ 136612 h 444423"/>
              <a:gd name="connsiteX33" fmla="*/ 1139581 w 1168403"/>
              <a:gd name="connsiteY33" fmla="*/ 193763 h 444423"/>
              <a:gd name="connsiteX34" fmla="*/ 1158631 w 1168403"/>
              <a:gd name="connsiteY34" fmla="*/ 239006 h 444423"/>
              <a:gd name="connsiteX35" fmla="*/ 1168155 w 1168403"/>
              <a:gd name="connsiteY35" fmla="*/ 277106 h 444423"/>
              <a:gd name="connsiteX36" fmla="*/ 1149106 w 1168403"/>
              <a:gd name="connsiteY36" fmla="*/ 293775 h 444423"/>
              <a:gd name="connsiteX37" fmla="*/ 1122912 w 1168403"/>
              <a:gd name="connsiteY37" fmla="*/ 305681 h 444423"/>
              <a:gd name="connsiteX38" fmla="*/ 1065762 w 1168403"/>
              <a:gd name="connsiteY38" fmla="*/ 329494 h 444423"/>
              <a:gd name="connsiteX39" fmla="*/ 1003850 w 1168403"/>
              <a:gd name="connsiteY39" fmla="*/ 348544 h 444423"/>
              <a:gd name="connsiteX40" fmla="*/ 927650 w 1168403"/>
              <a:gd name="connsiteY40" fmla="*/ 367594 h 444423"/>
              <a:gd name="connsiteX41" fmla="*/ 844306 w 1168403"/>
              <a:gd name="connsiteY41" fmla="*/ 386644 h 444423"/>
              <a:gd name="connsiteX42" fmla="*/ 772868 w 1168403"/>
              <a:gd name="connsiteY42" fmla="*/ 405694 h 444423"/>
              <a:gd name="connsiteX43" fmla="*/ 703812 w 1168403"/>
              <a:gd name="connsiteY43" fmla="*/ 422363 h 444423"/>
              <a:gd name="connsiteX44" fmla="*/ 625230 w 1168403"/>
              <a:gd name="connsiteY44" fmla="*/ 436649 h 444423"/>
              <a:gd name="connsiteX45" fmla="*/ 560937 w 1168403"/>
              <a:gd name="connsiteY45" fmla="*/ 441412 h 444423"/>
              <a:gd name="connsiteX46" fmla="*/ 499025 w 1168403"/>
              <a:gd name="connsiteY46" fmla="*/ 443794 h 444423"/>
              <a:gd name="connsiteX47" fmla="*/ 401393 w 1168403"/>
              <a:gd name="connsiteY47" fmla="*/ 443794 h 444423"/>
              <a:gd name="connsiteX48" fmla="*/ 346625 w 1168403"/>
              <a:gd name="connsiteY48" fmla="*/ 436650 h 444423"/>
              <a:gd name="connsiteX49" fmla="*/ 299000 w 1168403"/>
              <a:gd name="connsiteY49" fmla="*/ 424744 h 444423"/>
              <a:gd name="connsiteX50" fmla="*/ 229943 w 1168403"/>
              <a:gd name="connsiteY50" fmla="*/ 398550 h 444423"/>
              <a:gd name="connsiteX51" fmla="*/ 191843 w 1168403"/>
              <a:gd name="connsiteY51" fmla="*/ 374737 h 444423"/>
              <a:gd name="connsiteX52" fmla="*/ 156125 w 1168403"/>
              <a:gd name="connsiteY52" fmla="*/ 343781 h 444423"/>
              <a:gd name="connsiteX53" fmla="*/ 125168 w 1168403"/>
              <a:gd name="connsiteY53" fmla="*/ 300919 h 444423"/>
              <a:gd name="connsiteX0" fmla="*/ 241850 w 1168403"/>
              <a:gd name="connsiteY0" fmla="*/ 250912 h 444423"/>
              <a:gd name="connsiteX1" fmla="*/ 156125 w 1168403"/>
              <a:gd name="connsiteY1" fmla="*/ 291394 h 444423"/>
              <a:gd name="connsiteX2" fmla="*/ 110881 w 1168403"/>
              <a:gd name="connsiteY2" fmla="*/ 303300 h 444423"/>
              <a:gd name="connsiteX3" fmla="*/ 75162 w 1168403"/>
              <a:gd name="connsiteY3" fmla="*/ 305681 h 444423"/>
              <a:gd name="connsiteX4" fmla="*/ 34681 w 1168403"/>
              <a:gd name="connsiteY4" fmla="*/ 305681 h 444423"/>
              <a:gd name="connsiteX5" fmla="*/ 10868 w 1168403"/>
              <a:gd name="connsiteY5" fmla="*/ 286631 h 444423"/>
              <a:gd name="connsiteX6" fmla="*/ 1343 w 1168403"/>
              <a:gd name="connsiteY6" fmla="*/ 269962 h 444423"/>
              <a:gd name="connsiteX7" fmla="*/ 1343 w 1168403"/>
              <a:gd name="connsiteY7" fmla="*/ 239006 h 444423"/>
              <a:gd name="connsiteX8" fmla="*/ 13250 w 1168403"/>
              <a:gd name="connsiteY8" fmla="*/ 196144 h 444423"/>
              <a:gd name="connsiteX9" fmla="*/ 34681 w 1168403"/>
              <a:gd name="connsiteY9" fmla="*/ 155663 h 444423"/>
              <a:gd name="connsiteX10" fmla="*/ 79925 w 1168403"/>
              <a:gd name="connsiteY10" fmla="*/ 129469 h 444423"/>
              <a:gd name="connsiteX11" fmla="*/ 144218 w 1168403"/>
              <a:gd name="connsiteY11" fmla="*/ 117562 h 444423"/>
              <a:gd name="connsiteX12" fmla="*/ 198987 w 1168403"/>
              <a:gd name="connsiteY12" fmla="*/ 117562 h 444423"/>
              <a:gd name="connsiteX13" fmla="*/ 268043 w 1168403"/>
              <a:gd name="connsiteY13" fmla="*/ 129469 h 444423"/>
              <a:gd name="connsiteX14" fmla="*/ 339480 w 1168403"/>
              <a:gd name="connsiteY14" fmla="*/ 143757 h 444423"/>
              <a:gd name="connsiteX15" fmla="*/ 415681 w 1168403"/>
              <a:gd name="connsiteY15" fmla="*/ 155662 h 444423"/>
              <a:gd name="connsiteX16" fmla="*/ 508550 w 1168403"/>
              <a:gd name="connsiteY16" fmla="*/ 167569 h 444423"/>
              <a:gd name="connsiteX17" fmla="*/ 584750 w 1168403"/>
              <a:gd name="connsiteY17" fmla="*/ 167569 h 444423"/>
              <a:gd name="connsiteX18" fmla="*/ 639518 w 1168403"/>
              <a:gd name="connsiteY18" fmla="*/ 162806 h 444423"/>
              <a:gd name="connsiteX19" fmla="*/ 687143 w 1168403"/>
              <a:gd name="connsiteY19" fmla="*/ 148519 h 444423"/>
              <a:gd name="connsiteX20" fmla="*/ 710956 w 1168403"/>
              <a:gd name="connsiteY20" fmla="*/ 119944 h 444423"/>
              <a:gd name="connsiteX21" fmla="*/ 718100 w 1168403"/>
              <a:gd name="connsiteY21" fmla="*/ 86606 h 444423"/>
              <a:gd name="connsiteX22" fmla="*/ 718100 w 1168403"/>
              <a:gd name="connsiteY22" fmla="*/ 55650 h 444423"/>
              <a:gd name="connsiteX23" fmla="*/ 722862 w 1168403"/>
              <a:gd name="connsiteY23" fmla="*/ 29456 h 444423"/>
              <a:gd name="connsiteX24" fmla="*/ 739531 w 1168403"/>
              <a:gd name="connsiteY24" fmla="*/ 12787 h 444423"/>
              <a:gd name="connsiteX25" fmla="*/ 794300 w 1168403"/>
              <a:gd name="connsiteY25" fmla="*/ 881 h 444423"/>
              <a:gd name="connsiteX26" fmla="*/ 839544 w 1168403"/>
              <a:gd name="connsiteY26" fmla="*/ 881 h 444423"/>
              <a:gd name="connsiteX27" fmla="*/ 901456 w 1168403"/>
              <a:gd name="connsiteY27" fmla="*/ 881 h 444423"/>
              <a:gd name="connsiteX28" fmla="*/ 963368 w 1168403"/>
              <a:gd name="connsiteY28" fmla="*/ 8025 h 444423"/>
              <a:gd name="connsiteX29" fmla="*/ 1027661 w 1168403"/>
              <a:gd name="connsiteY29" fmla="*/ 19931 h 444423"/>
              <a:gd name="connsiteX30" fmla="*/ 1070525 w 1168403"/>
              <a:gd name="connsiteY30" fmla="*/ 36600 h 444423"/>
              <a:gd name="connsiteX31" fmla="*/ 1091956 w 1168403"/>
              <a:gd name="connsiteY31" fmla="*/ 74700 h 444423"/>
              <a:gd name="connsiteX32" fmla="*/ 1115768 w 1168403"/>
              <a:gd name="connsiteY32" fmla="*/ 136612 h 444423"/>
              <a:gd name="connsiteX33" fmla="*/ 1139581 w 1168403"/>
              <a:gd name="connsiteY33" fmla="*/ 193763 h 444423"/>
              <a:gd name="connsiteX34" fmla="*/ 1158631 w 1168403"/>
              <a:gd name="connsiteY34" fmla="*/ 239006 h 444423"/>
              <a:gd name="connsiteX35" fmla="*/ 1168155 w 1168403"/>
              <a:gd name="connsiteY35" fmla="*/ 277106 h 444423"/>
              <a:gd name="connsiteX36" fmla="*/ 1149106 w 1168403"/>
              <a:gd name="connsiteY36" fmla="*/ 293775 h 444423"/>
              <a:gd name="connsiteX37" fmla="*/ 1122912 w 1168403"/>
              <a:gd name="connsiteY37" fmla="*/ 305681 h 444423"/>
              <a:gd name="connsiteX38" fmla="*/ 1065762 w 1168403"/>
              <a:gd name="connsiteY38" fmla="*/ 329494 h 444423"/>
              <a:gd name="connsiteX39" fmla="*/ 1003850 w 1168403"/>
              <a:gd name="connsiteY39" fmla="*/ 348544 h 444423"/>
              <a:gd name="connsiteX40" fmla="*/ 927650 w 1168403"/>
              <a:gd name="connsiteY40" fmla="*/ 367594 h 444423"/>
              <a:gd name="connsiteX41" fmla="*/ 844306 w 1168403"/>
              <a:gd name="connsiteY41" fmla="*/ 389025 h 444423"/>
              <a:gd name="connsiteX42" fmla="*/ 772868 w 1168403"/>
              <a:gd name="connsiteY42" fmla="*/ 405694 h 444423"/>
              <a:gd name="connsiteX43" fmla="*/ 703812 w 1168403"/>
              <a:gd name="connsiteY43" fmla="*/ 422363 h 444423"/>
              <a:gd name="connsiteX44" fmla="*/ 625230 w 1168403"/>
              <a:gd name="connsiteY44" fmla="*/ 436649 h 444423"/>
              <a:gd name="connsiteX45" fmla="*/ 560937 w 1168403"/>
              <a:gd name="connsiteY45" fmla="*/ 441412 h 444423"/>
              <a:gd name="connsiteX46" fmla="*/ 499025 w 1168403"/>
              <a:gd name="connsiteY46" fmla="*/ 443794 h 444423"/>
              <a:gd name="connsiteX47" fmla="*/ 401393 w 1168403"/>
              <a:gd name="connsiteY47" fmla="*/ 443794 h 444423"/>
              <a:gd name="connsiteX48" fmla="*/ 346625 w 1168403"/>
              <a:gd name="connsiteY48" fmla="*/ 436650 h 444423"/>
              <a:gd name="connsiteX49" fmla="*/ 299000 w 1168403"/>
              <a:gd name="connsiteY49" fmla="*/ 424744 h 444423"/>
              <a:gd name="connsiteX50" fmla="*/ 229943 w 1168403"/>
              <a:gd name="connsiteY50" fmla="*/ 398550 h 444423"/>
              <a:gd name="connsiteX51" fmla="*/ 191843 w 1168403"/>
              <a:gd name="connsiteY51" fmla="*/ 374737 h 444423"/>
              <a:gd name="connsiteX52" fmla="*/ 156125 w 1168403"/>
              <a:gd name="connsiteY52" fmla="*/ 343781 h 444423"/>
              <a:gd name="connsiteX53" fmla="*/ 125168 w 1168403"/>
              <a:gd name="connsiteY53" fmla="*/ 300919 h 444423"/>
              <a:gd name="connsiteX0" fmla="*/ 241850 w 1168403"/>
              <a:gd name="connsiteY0" fmla="*/ 250912 h 444423"/>
              <a:gd name="connsiteX1" fmla="*/ 156125 w 1168403"/>
              <a:gd name="connsiteY1" fmla="*/ 291394 h 444423"/>
              <a:gd name="connsiteX2" fmla="*/ 110881 w 1168403"/>
              <a:gd name="connsiteY2" fmla="*/ 303300 h 444423"/>
              <a:gd name="connsiteX3" fmla="*/ 75162 w 1168403"/>
              <a:gd name="connsiteY3" fmla="*/ 305681 h 444423"/>
              <a:gd name="connsiteX4" fmla="*/ 34681 w 1168403"/>
              <a:gd name="connsiteY4" fmla="*/ 305681 h 444423"/>
              <a:gd name="connsiteX5" fmla="*/ 10868 w 1168403"/>
              <a:gd name="connsiteY5" fmla="*/ 286631 h 444423"/>
              <a:gd name="connsiteX6" fmla="*/ 1343 w 1168403"/>
              <a:gd name="connsiteY6" fmla="*/ 269962 h 444423"/>
              <a:gd name="connsiteX7" fmla="*/ 1343 w 1168403"/>
              <a:gd name="connsiteY7" fmla="*/ 239006 h 444423"/>
              <a:gd name="connsiteX8" fmla="*/ 13250 w 1168403"/>
              <a:gd name="connsiteY8" fmla="*/ 196144 h 444423"/>
              <a:gd name="connsiteX9" fmla="*/ 34681 w 1168403"/>
              <a:gd name="connsiteY9" fmla="*/ 155663 h 444423"/>
              <a:gd name="connsiteX10" fmla="*/ 79925 w 1168403"/>
              <a:gd name="connsiteY10" fmla="*/ 129469 h 444423"/>
              <a:gd name="connsiteX11" fmla="*/ 144218 w 1168403"/>
              <a:gd name="connsiteY11" fmla="*/ 117562 h 444423"/>
              <a:gd name="connsiteX12" fmla="*/ 198987 w 1168403"/>
              <a:gd name="connsiteY12" fmla="*/ 117562 h 444423"/>
              <a:gd name="connsiteX13" fmla="*/ 268043 w 1168403"/>
              <a:gd name="connsiteY13" fmla="*/ 129469 h 444423"/>
              <a:gd name="connsiteX14" fmla="*/ 339480 w 1168403"/>
              <a:gd name="connsiteY14" fmla="*/ 143757 h 444423"/>
              <a:gd name="connsiteX15" fmla="*/ 415681 w 1168403"/>
              <a:gd name="connsiteY15" fmla="*/ 155662 h 444423"/>
              <a:gd name="connsiteX16" fmla="*/ 508550 w 1168403"/>
              <a:gd name="connsiteY16" fmla="*/ 167569 h 444423"/>
              <a:gd name="connsiteX17" fmla="*/ 584750 w 1168403"/>
              <a:gd name="connsiteY17" fmla="*/ 167569 h 444423"/>
              <a:gd name="connsiteX18" fmla="*/ 639518 w 1168403"/>
              <a:gd name="connsiteY18" fmla="*/ 162806 h 444423"/>
              <a:gd name="connsiteX19" fmla="*/ 687143 w 1168403"/>
              <a:gd name="connsiteY19" fmla="*/ 148519 h 444423"/>
              <a:gd name="connsiteX20" fmla="*/ 710956 w 1168403"/>
              <a:gd name="connsiteY20" fmla="*/ 119944 h 444423"/>
              <a:gd name="connsiteX21" fmla="*/ 718100 w 1168403"/>
              <a:gd name="connsiteY21" fmla="*/ 86606 h 444423"/>
              <a:gd name="connsiteX22" fmla="*/ 718100 w 1168403"/>
              <a:gd name="connsiteY22" fmla="*/ 55650 h 444423"/>
              <a:gd name="connsiteX23" fmla="*/ 722862 w 1168403"/>
              <a:gd name="connsiteY23" fmla="*/ 29456 h 444423"/>
              <a:gd name="connsiteX24" fmla="*/ 739531 w 1168403"/>
              <a:gd name="connsiteY24" fmla="*/ 12787 h 444423"/>
              <a:gd name="connsiteX25" fmla="*/ 794300 w 1168403"/>
              <a:gd name="connsiteY25" fmla="*/ 881 h 444423"/>
              <a:gd name="connsiteX26" fmla="*/ 839544 w 1168403"/>
              <a:gd name="connsiteY26" fmla="*/ 881 h 444423"/>
              <a:gd name="connsiteX27" fmla="*/ 901456 w 1168403"/>
              <a:gd name="connsiteY27" fmla="*/ 881 h 444423"/>
              <a:gd name="connsiteX28" fmla="*/ 963368 w 1168403"/>
              <a:gd name="connsiteY28" fmla="*/ 8025 h 444423"/>
              <a:gd name="connsiteX29" fmla="*/ 1027661 w 1168403"/>
              <a:gd name="connsiteY29" fmla="*/ 19931 h 444423"/>
              <a:gd name="connsiteX30" fmla="*/ 1070525 w 1168403"/>
              <a:gd name="connsiteY30" fmla="*/ 36600 h 444423"/>
              <a:gd name="connsiteX31" fmla="*/ 1091956 w 1168403"/>
              <a:gd name="connsiteY31" fmla="*/ 74700 h 444423"/>
              <a:gd name="connsiteX32" fmla="*/ 1115768 w 1168403"/>
              <a:gd name="connsiteY32" fmla="*/ 136612 h 444423"/>
              <a:gd name="connsiteX33" fmla="*/ 1139581 w 1168403"/>
              <a:gd name="connsiteY33" fmla="*/ 193763 h 444423"/>
              <a:gd name="connsiteX34" fmla="*/ 1158631 w 1168403"/>
              <a:gd name="connsiteY34" fmla="*/ 239006 h 444423"/>
              <a:gd name="connsiteX35" fmla="*/ 1168155 w 1168403"/>
              <a:gd name="connsiteY35" fmla="*/ 277106 h 444423"/>
              <a:gd name="connsiteX36" fmla="*/ 1149106 w 1168403"/>
              <a:gd name="connsiteY36" fmla="*/ 293775 h 444423"/>
              <a:gd name="connsiteX37" fmla="*/ 1122912 w 1168403"/>
              <a:gd name="connsiteY37" fmla="*/ 305681 h 444423"/>
              <a:gd name="connsiteX38" fmla="*/ 1065762 w 1168403"/>
              <a:gd name="connsiteY38" fmla="*/ 329494 h 444423"/>
              <a:gd name="connsiteX39" fmla="*/ 1003850 w 1168403"/>
              <a:gd name="connsiteY39" fmla="*/ 348544 h 444423"/>
              <a:gd name="connsiteX40" fmla="*/ 927650 w 1168403"/>
              <a:gd name="connsiteY40" fmla="*/ 367594 h 444423"/>
              <a:gd name="connsiteX41" fmla="*/ 844306 w 1168403"/>
              <a:gd name="connsiteY41" fmla="*/ 389025 h 444423"/>
              <a:gd name="connsiteX42" fmla="*/ 777631 w 1168403"/>
              <a:gd name="connsiteY42" fmla="*/ 408076 h 444423"/>
              <a:gd name="connsiteX43" fmla="*/ 703812 w 1168403"/>
              <a:gd name="connsiteY43" fmla="*/ 422363 h 444423"/>
              <a:gd name="connsiteX44" fmla="*/ 625230 w 1168403"/>
              <a:gd name="connsiteY44" fmla="*/ 436649 h 444423"/>
              <a:gd name="connsiteX45" fmla="*/ 560937 w 1168403"/>
              <a:gd name="connsiteY45" fmla="*/ 441412 h 444423"/>
              <a:gd name="connsiteX46" fmla="*/ 499025 w 1168403"/>
              <a:gd name="connsiteY46" fmla="*/ 443794 h 444423"/>
              <a:gd name="connsiteX47" fmla="*/ 401393 w 1168403"/>
              <a:gd name="connsiteY47" fmla="*/ 443794 h 444423"/>
              <a:gd name="connsiteX48" fmla="*/ 346625 w 1168403"/>
              <a:gd name="connsiteY48" fmla="*/ 436650 h 444423"/>
              <a:gd name="connsiteX49" fmla="*/ 299000 w 1168403"/>
              <a:gd name="connsiteY49" fmla="*/ 424744 h 444423"/>
              <a:gd name="connsiteX50" fmla="*/ 229943 w 1168403"/>
              <a:gd name="connsiteY50" fmla="*/ 398550 h 444423"/>
              <a:gd name="connsiteX51" fmla="*/ 191843 w 1168403"/>
              <a:gd name="connsiteY51" fmla="*/ 374737 h 444423"/>
              <a:gd name="connsiteX52" fmla="*/ 156125 w 1168403"/>
              <a:gd name="connsiteY52" fmla="*/ 343781 h 444423"/>
              <a:gd name="connsiteX53" fmla="*/ 125168 w 1168403"/>
              <a:gd name="connsiteY53" fmla="*/ 300919 h 444423"/>
              <a:gd name="connsiteX0" fmla="*/ 241850 w 1168403"/>
              <a:gd name="connsiteY0" fmla="*/ 250912 h 444423"/>
              <a:gd name="connsiteX1" fmla="*/ 156125 w 1168403"/>
              <a:gd name="connsiteY1" fmla="*/ 291394 h 444423"/>
              <a:gd name="connsiteX2" fmla="*/ 110881 w 1168403"/>
              <a:gd name="connsiteY2" fmla="*/ 303300 h 444423"/>
              <a:gd name="connsiteX3" fmla="*/ 75162 w 1168403"/>
              <a:gd name="connsiteY3" fmla="*/ 305681 h 444423"/>
              <a:gd name="connsiteX4" fmla="*/ 34681 w 1168403"/>
              <a:gd name="connsiteY4" fmla="*/ 305681 h 444423"/>
              <a:gd name="connsiteX5" fmla="*/ 10868 w 1168403"/>
              <a:gd name="connsiteY5" fmla="*/ 286631 h 444423"/>
              <a:gd name="connsiteX6" fmla="*/ 1343 w 1168403"/>
              <a:gd name="connsiteY6" fmla="*/ 269962 h 444423"/>
              <a:gd name="connsiteX7" fmla="*/ 1343 w 1168403"/>
              <a:gd name="connsiteY7" fmla="*/ 239006 h 444423"/>
              <a:gd name="connsiteX8" fmla="*/ 13250 w 1168403"/>
              <a:gd name="connsiteY8" fmla="*/ 196144 h 444423"/>
              <a:gd name="connsiteX9" fmla="*/ 34681 w 1168403"/>
              <a:gd name="connsiteY9" fmla="*/ 155663 h 444423"/>
              <a:gd name="connsiteX10" fmla="*/ 79925 w 1168403"/>
              <a:gd name="connsiteY10" fmla="*/ 129469 h 444423"/>
              <a:gd name="connsiteX11" fmla="*/ 144218 w 1168403"/>
              <a:gd name="connsiteY11" fmla="*/ 117562 h 444423"/>
              <a:gd name="connsiteX12" fmla="*/ 198987 w 1168403"/>
              <a:gd name="connsiteY12" fmla="*/ 117562 h 444423"/>
              <a:gd name="connsiteX13" fmla="*/ 268043 w 1168403"/>
              <a:gd name="connsiteY13" fmla="*/ 129469 h 444423"/>
              <a:gd name="connsiteX14" fmla="*/ 339480 w 1168403"/>
              <a:gd name="connsiteY14" fmla="*/ 143757 h 444423"/>
              <a:gd name="connsiteX15" fmla="*/ 415681 w 1168403"/>
              <a:gd name="connsiteY15" fmla="*/ 155662 h 444423"/>
              <a:gd name="connsiteX16" fmla="*/ 508550 w 1168403"/>
              <a:gd name="connsiteY16" fmla="*/ 167569 h 444423"/>
              <a:gd name="connsiteX17" fmla="*/ 584750 w 1168403"/>
              <a:gd name="connsiteY17" fmla="*/ 167569 h 444423"/>
              <a:gd name="connsiteX18" fmla="*/ 639518 w 1168403"/>
              <a:gd name="connsiteY18" fmla="*/ 162806 h 444423"/>
              <a:gd name="connsiteX19" fmla="*/ 687143 w 1168403"/>
              <a:gd name="connsiteY19" fmla="*/ 148519 h 444423"/>
              <a:gd name="connsiteX20" fmla="*/ 710956 w 1168403"/>
              <a:gd name="connsiteY20" fmla="*/ 119944 h 444423"/>
              <a:gd name="connsiteX21" fmla="*/ 718100 w 1168403"/>
              <a:gd name="connsiteY21" fmla="*/ 86606 h 444423"/>
              <a:gd name="connsiteX22" fmla="*/ 718100 w 1168403"/>
              <a:gd name="connsiteY22" fmla="*/ 55650 h 444423"/>
              <a:gd name="connsiteX23" fmla="*/ 722862 w 1168403"/>
              <a:gd name="connsiteY23" fmla="*/ 29456 h 444423"/>
              <a:gd name="connsiteX24" fmla="*/ 739531 w 1168403"/>
              <a:gd name="connsiteY24" fmla="*/ 12787 h 444423"/>
              <a:gd name="connsiteX25" fmla="*/ 794300 w 1168403"/>
              <a:gd name="connsiteY25" fmla="*/ 881 h 444423"/>
              <a:gd name="connsiteX26" fmla="*/ 839544 w 1168403"/>
              <a:gd name="connsiteY26" fmla="*/ 881 h 444423"/>
              <a:gd name="connsiteX27" fmla="*/ 901456 w 1168403"/>
              <a:gd name="connsiteY27" fmla="*/ 881 h 444423"/>
              <a:gd name="connsiteX28" fmla="*/ 963368 w 1168403"/>
              <a:gd name="connsiteY28" fmla="*/ 8025 h 444423"/>
              <a:gd name="connsiteX29" fmla="*/ 1027661 w 1168403"/>
              <a:gd name="connsiteY29" fmla="*/ 19931 h 444423"/>
              <a:gd name="connsiteX30" fmla="*/ 1070525 w 1168403"/>
              <a:gd name="connsiteY30" fmla="*/ 36600 h 444423"/>
              <a:gd name="connsiteX31" fmla="*/ 1091956 w 1168403"/>
              <a:gd name="connsiteY31" fmla="*/ 74700 h 444423"/>
              <a:gd name="connsiteX32" fmla="*/ 1115768 w 1168403"/>
              <a:gd name="connsiteY32" fmla="*/ 136612 h 444423"/>
              <a:gd name="connsiteX33" fmla="*/ 1139581 w 1168403"/>
              <a:gd name="connsiteY33" fmla="*/ 193763 h 444423"/>
              <a:gd name="connsiteX34" fmla="*/ 1158631 w 1168403"/>
              <a:gd name="connsiteY34" fmla="*/ 239006 h 444423"/>
              <a:gd name="connsiteX35" fmla="*/ 1168155 w 1168403"/>
              <a:gd name="connsiteY35" fmla="*/ 277106 h 444423"/>
              <a:gd name="connsiteX36" fmla="*/ 1149106 w 1168403"/>
              <a:gd name="connsiteY36" fmla="*/ 293775 h 444423"/>
              <a:gd name="connsiteX37" fmla="*/ 1122912 w 1168403"/>
              <a:gd name="connsiteY37" fmla="*/ 305681 h 444423"/>
              <a:gd name="connsiteX38" fmla="*/ 1065762 w 1168403"/>
              <a:gd name="connsiteY38" fmla="*/ 329494 h 444423"/>
              <a:gd name="connsiteX39" fmla="*/ 1003850 w 1168403"/>
              <a:gd name="connsiteY39" fmla="*/ 348544 h 444423"/>
              <a:gd name="connsiteX40" fmla="*/ 927650 w 1168403"/>
              <a:gd name="connsiteY40" fmla="*/ 367594 h 444423"/>
              <a:gd name="connsiteX41" fmla="*/ 844306 w 1168403"/>
              <a:gd name="connsiteY41" fmla="*/ 389025 h 444423"/>
              <a:gd name="connsiteX42" fmla="*/ 777631 w 1168403"/>
              <a:gd name="connsiteY42" fmla="*/ 408076 h 444423"/>
              <a:gd name="connsiteX43" fmla="*/ 706194 w 1168403"/>
              <a:gd name="connsiteY43" fmla="*/ 424744 h 444423"/>
              <a:gd name="connsiteX44" fmla="*/ 625230 w 1168403"/>
              <a:gd name="connsiteY44" fmla="*/ 436649 h 444423"/>
              <a:gd name="connsiteX45" fmla="*/ 560937 w 1168403"/>
              <a:gd name="connsiteY45" fmla="*/ 441412 h 444423"/>
              <a:gd name="connsiteX46" fmla="*/ 499025 w 1168403"/>
              <a:gd name="connsiteY46" fmla="*/ 443794 h 444423"/>
              <a:gd name="connsiteX47" fmla="*/ 401393 w 1168403"/>
              <a:gd name="connsiteY47" fmla="*/ 443794 h 444423"/>
              <a:gd name="connsiteX48" fmla="*/ 346625 w 1168403"/>
              <a:gd name="connsiteY48" fmla="*/ 436650 h 444423"/>
              <a:gd name="connsiteX49" fmla="*/ 299000 w 1168403"/>
              <a:gd name="connsiteY49" fmla="*/ 424744 h 444423"/>
              <a:gd name="connsiteX50" fmla="*/ 229943 w 1168403"/>
              <a:gd name="connsiteY50" fmla="*/ 398550 h 444423"/>
              <a:gd name="connsiteX51" fmla="*/ 191843 w 1168403"/>
              <a:gd name="connsiteY51" fmla="*/ 374737 h 444423"/>
              <a:gd name="connsiteX52" fmla="*/ 156125 w 1168403"/>
              <a:gd name="connsiteY52" fmla="*/ 343781 h 444423"/>
              <a:gd name="connsiteX53" fmla="*/ 125168 w 1168403"/>
              <a:gd name="connsiteY53" fmla="*/ 300919 h 444423"/>
              <a:gd name="connsiteX0" fmla="*/ 241850 w 1168403"/>
              <a:gd name="connsiteY0" fmla="*/ 250912 h 444423"/>
              <a:gd name="connsiteX1" fmla="*/ 156125 w 1168403"/>
              <a:gd name="connsiteY1" fmla="*/ 291394 h 444423"/>
              <a:gd name="connsiteX2" fmla="*/ 110881 w 1168403"/>
              <a:gd name="connsiteY2" fmla="*/ 303300 h 444423"/>
              <a:gd name="connsiteX3" fmla="*/ 75162 w 1168403"/>
              <a:gd name="connsiteY3" fmla="*/ 305681 h 444423"/>
              <a:gd name="connsiteX4" fmla="*/ 34681 w 1168403"/>
              <a:gd name="connsiteY4" fmla="*/ 305681 h 444423"/>
              <a:gd name="connsiteX5" fmla="*/ 10868 w 1168403"/>
              <a:gd name="connsiteY5" fmla="*/ 286631 h 444423"/>
              <a:gd name="connsiteX6" fmla="*/ 1343 w 1168403"/>
              <a:gd name="connsiteY6" fmla="*/ 269962 h 444423"/>
              <a:gd name="connsiteX7" fmla="*/ 1343 w 1168403"/>
              <a:gd name="connsiteY7" fmla="*/ 239006 h 444423"/>
              <a:gd name="connsiteX8" fmla="*/ 13250 w 1168403"/>
              <a:gd name="connsiteY8" fmla="*/ 196144 h 444423"/>
              <a:gd name="connsiteX9" fmla="*/ 34681 w 1168403"/>
              <a:gd name="connsiteY9" fmla="*/ 155663 h 444423"/>
              <a:gd name="connsiteX10" fmla="*/ 79925 w 1168403"/>
              <a:gd name="connsiteY10" fmla="*/ 129469 h 444423"/>
              <a:gd name="connsiteX11" fmla="*/ 144218 w 1168403"/>
              <a:gd name="connsiteY11" fmla="*/ 117562 h 444423"/>
              <a:gd name="connsiteX12" fmla="*/ 198987 w 1168403"/>
              <a:gd name="connsiteY12" fmla="*/ 117562 h 444423"/>
              <a:gd name="connsiteX13" fmla="*/ 268043 w 1168403"/>
              <a:gd name="connsiteY13" fmla="*/ 129469 h 444423"/>
              <a:gd name="connsiteX14" fmla="*/ 339480 w 1168403"/>
              <a:gd name="connsiteY14" fmla="*/ 143757 h 444423"/>
              <a:gd name="connsiteX15" fmla="*/ 415681 w 1168403"/>
              <a:gd name="connsiteY15" fmla="*/ 155662 h 444423"/>
              <a:gd name="connsiteX16" fmla="*/ 508550 w 1168403"/>
              <a:gd name="connsiteY16" fmla="*/ 167569 h 444423"/>
              <a:gd name="connsiteX17" fmla="*/ 584750 w 1168403"/>
              <a:gd name="connsiteY17" fmla="*/ 167569 h 444423"/>
              <a:gd name="connsiteX18" fmla="*/ 639518 w 1168403"/>
              <a:gd name="connsiteY18" fmla="*/ 162806 h 444423"/>
              <a:gd name="connsiteX19" fmla="*/ 687143 w 1168403"/>
              <a:gd name="connsiteY19" fmla="*/ 148519 h 444423"/>
              <a:gd name="connsiteX20" fmla="*/ 710956 w 1168403"/>
              <a:gd name="connsiteY20" fmla="*/ 119944 h 444423"/>
              <a:gd name="connsiteX21" fmla="*/ 718100 w 1168403"/>
              <a:gd name="connsiteY21" fmla="*/ 86606 h 444423"/>
              <a:gd name="connsiteX22" fmla="*/ 718100 w 1168403"/>
              <a:gd name="connsiteY22" fmla="*/ 55650 h 444423"/>
              <a:gd name="connsiteX23" fmla="*/ 722862 w 1168403"/>
              <a:gd name="connsiteY23" fmla="*/ 29456 h 444423"/>
              <a:gd name="connsiteX24" fmla="*/ 739531 w 1168403"/>
              <a:gd name="connsiteY24" fmla="*/ 12787 h 444423"/>
              <a:gd name="connsiteX25" fmla="*/ 794300 w 1168403"/>
              <a:gd name="connsiteY25" fmla="*/ 881 h 444423"/>
              <a:gd name="connsiteX26" fmla="*/ 839544 w 1168403"/>
              <a:gd name="connsiteY26" fmla="*/ 881 h 444423"/>
              <a:gd name="connsiteX27" fmla="*/ 901456 w 1168403"/>
              <a:gd name="connsiteY27" fmla="*/ 881 h 444423"/>
              <a:gd name="connsiteX28" fmla="*/ 963368 w 1168403"/>
              <a:gd name="connsiteY28" fmla="*/ 8025 h 444423"/>
              <a:gd name="connsiteX29" fmla="*/ 1027661 w 1168403"/>
              <a:gd name="connsiteY29" fmla="*/ 19931 h 444423"/>
              <a:gd name="connsiteX30" fmla="*/ 1070525 w 1168403"/>
              <a:gd name="connsiteY30" fmla="*/ 36600 h 444423"/>
              <a:gd name="connsiteX31" fmla="*/ 1091956 w 1168403"/>
              <a:gd name="connsiteY31" fmla="*/ 74700 h 444423"/>
              <a:gd name="connsiteX32" fmla="*/ 1115768 w 1168403"/>
              <a:gd name="connsiteY32" fmla="*/ 136612 h 444423"/>
              <a:gd name="connsiteX33" fmla="*/ 1139581 w 1168403"/>
              <a:gd name="connsiteY33" fmla="*/ 193763 h 444423"/>
              <a:gd name="connsiteX34" fmla="*/ 1158631 w 1168403"/>
              <a:gd name="connsiteY34" fmla="*/ 239006 h 444423"/>
              <a:gd name="connsiteX35" fmla="*/ 1168155 w 1168403"/>
              <a:gd name="connsiteY35" fmla="*/ 277106 h 444423"/>
              <a:gd name="connsiteX36" fmla="*/ 1149106 w 1168403"/>
              <a:gd name="connsiteY36" fmla="*/ 293775 h 444423"/>
              <a:gd name="connsiteX37" fmla="*/ 1122912 w 1168403"/>
              <a:gd name="connsiteY37" fmla="*/ 305681 h 444423"/>
              <a:gd name="connsiteX38" fmla="*/ 1065762 w 1168403"/>
              <a:gd name="connsiteY38" fmla="*/ 329494 h 444423"/>
              <a:gd name="connsiteX39" fmla="*/ 1003850 w 1168403"/>
              <a:gd name="connsiteY39" fmla="*/ 348544 h 444423"/>
              <a:gd name="connsiteX40" fmla="*/ 927650 w 1168403"/>
              <a:gd name="connsiteY40" fmla="*/ 367594 h 444423"/>
              <a:gd name="connsiteX41" fmla="*/ 849068 w 1168403"/>
              <a:gd name="connsiteY41" fmla="*/ 389025 h 444423"/>
              <a:gd name="connsiteX42" fmla="*/ 777631 w 1168403"/>
              <a:gd name="connsiteY42" fmla="*/ 408076 h 444423"/>
              <a:gd name="connsiteX43" fmla="*/ 706194 w 1168403"/>
              <a:gd name="connsiteY43" fmla="*/ 424744 h 444423"/>
              <a:gd name="connsiteX44" fmla="*/ 625230 w 1168403"/>
              <a:gd name="connsiteY44" fmla="*/ 436649 h 444423"/>
              <a:gd name="connsiteX45" fmla="*/ 560937 w 1168403"/>
              <a:gd name="connsiteY45" fmla="*/ 441412 h 444423"/>
              <a:gd name="connsiteX46" fmla="*/ 499025 w 1168403"/>
              <a:gd name="connsiteY46" fmla="*/ 443794 h 444423"/>
              <a:gd name="connsiteX47" fmla="*/ 401393 w 1168403"/>
              <a:gd name="connsiteY47" fmla="*/ 443794 h 444423"/>
              <a:gd name="connsiteX48" fmla="*/ 346625 w 1168403"/>
              <a:gd name="connsiteY48" fmla="*/ 436650 h 444423"/>
              <a:gd name="connsiteX49" fmla="*/ 299000 w 1168403"/>
              <a:gd name="connsiteY49" fmla="*/ 424744 h 444423"/>
              <a:gd name="connsiteX50" fmla="*/ 229943 w 1168403"/>
              <a:gd name="connsiteY50" fmla="*/ 398550 h 444423"/>
              <a:gd name="connsiteX51" fmla="*/ 191843 w 1168403"/>
              <a:gd name="connsiteY51" fmla="*/ 374737 h 444423"/>
              <a:gd name="connsiteX52" fmla="*/ 156125 w 1168403"/>
              <a:gd name="connsiteY52" fmla="*/ 343781 h 444423"/>
              <a:gd name="connsiteX53" fmla="*/ 125168 w 1168403"/>
              <a:gd name="connsiteY53" fmla="*/ 300919 h 4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168403" h="444423">
                <a:moveTo>
                  <a:pt x="241850" y="250912"/>
                </a:moveTo>
                <a:cubicBezTo>
                  <a:pt x="209901" y="266787"/>
                  <a:pt x="177953" y="282663"/>
                  <a:pt x="156125" y="291394"/>
                </a:cubicBezTo>
                <a:cubicBezTo>
                  <a:pt x="134297" y="300125"/>
                  <a:pt x="124375" y="300919"/>
                  <a:pt x="110881" y="303300"/>
                </a:cubicBezTo>
                <a:cubicBezTo>
                  <a:pt x="97387" y="305681"/>
                  <a:pt x="87862" y="305284"/>
                  <a:pt x="75162" y="305681"/>
                </a:cubicBezTo>
                <a:cubicBezTo>
                  <a:pt x="62462" y="306078"/>
                  <a:pt x="45397" y="308856"/>
                  <a:pt x="34681" y="305681"/>
                </a:cubicBezTo>
                <a:cubicBezTo>
                  <a:pt x="23965" y="302506"/>
                  <a:pt x="16424" y="292584"/>
                  <a:pt x="10868" y="286631"/>
                </a:cubicBezTo>
                <a:cubicBezTo>
                  <a:pt x="5312" y="280678"/>
                  <a:pt x="2931" y="277900"/>
                  <a:pt x="1343" y="269962"/>
                </a:cubicBezTo>
                <a:cubicBezTo>
                  <a:pt x="-245" y="262024"/>
                  <a:pt x="-642" y="251309"/>
                  <a:pt x="1343" y="239006"/>
                </a:cubicBezTo>
                <a:cubicBezTo>
                  <a:pt x="3328" y="226703"/>
                  <a:pt x="7694" y="210035"/>
                  <a:pt x="13250" y="196144"/>
                </a:cubicBezTo>
                <a:cubicBezTo>
                  <a:pt x="18806" y="182253"/>
                  <a:pt x="23569" y="166775"/>
                  <a:pt x="34681" y="155663"/>
                </a:cubicBezTo>
                <a:cubicBezTo>
                  <a:pt x="45793" y="144551"/>
                  <a:pt x="61669" y="135819"/>
                  <a:pt x="79925" y="129469"/>
                </a:cubicBezTo>
                <a:cubicBezTo>
                  <a:pt x="98181" y="123119"/>
                  <a:pt x="124374" y="119546"/>
                  <a:pt x="144218" y="117562"/>
                </a:cubicBezTo>
                <a:cubicBezTo>
                  <a:pt x="164062" y="115578"/>
                  <a:pt x="178349" y="115577"/>
                  <a:pt x="198987" y="117562"/>
                </a:cubicBezTo>
                <a:cubicBezTo>
                  <a:pt x="219625" y="119547"/>
                  <a:pt x="244627" y="125103"/>
                  <a:pt x="268043" y="129469"/>
                </a:cubicBezTo>
                <a:cubicBezTo>
                  <a:pt x="291459" y="133835"/>
                  <a:pt x="314874" y="139392"/>
                  <a:pt x="339480" y="143757"/>
                </a:cubicBezTo>
                <a:cubicBezTo>
                  <a:pt x="364086" y="148122"/>
                  <a:pt x="387503" y="151693"/>
                  <a:pt x="415681" y="155662"/>
                </a:cubicBezTo>
                <a:cubicBezTo>
                  <a:pt x="443859" y="159631"/>
                  <a:pt x="477594" y="165188"/>
                  <a:pt x="508550" y="167569"/>
                </a:cubicBezTo>
                <a:cubicBezTo>
                  <a:pt x="536728" y="169553"/>
                  <a:pt x="562922" y="168363"/>
                  <a:pt x="584750" y="167569"/>
                </a:cubicBezTo>
                <a:cubicBezTo>
                  <a:pt x="606578" y="166775"/>
                  <a:pt x="622453" y="165981"/>
                  <a:pt x="639518" y="162806"/>
                </a:cubicBezTo>
                <a:cubicBezTo>
                  <a:pt x="656584" y="159631"/>
                  <a:pt x="675237" y="155663"/>
                  <a:pt x="687143" y="148519"/>
                </a:cubicBezTo>
                <a:cubicBezTo>
                  <a:pt x="699049" y="141375"/>
                  <a:pt x="705797" y="130263"/>
                  <a:pt x="710956" y="119944"/>
                </a:cubicBezTo>
                <a:cubicBezTo>
                  <a:pt x="716115" y="109625"/>
                  <a:pt x="716909" y="97321"/>
                  <a:pt x="718100" y="86606"/>
                </a:cubicBezTo>
                <a:cubicBezTo>
                  <a:pt x="719291" y="75891"/>
                  <a:pt x="717306" y="65175"/>
                  <a:pt x="718100" y="55650"/>
                </a:cubicBezTo>
                <a:cubicBezTo>
                  <a:pt x="718894" y="46125"/>
                  <a:pt x="719290" y="36600"/>
                  <a:pt x="722862" y="29456"/>
                </a:cubicBezTo>
                <a:cubicBezTo>
                  <a:pt x="726434" y="22312"/>
                  <a:pt x="727625" y="17549"/>
                  <a:pt x="739531" y="12787"/>
                </a:cubicBezTo>
                <a:cubicBezTo>
                  <a:pt x="751437" y="8025"/>
                  <a:pt x="777631" y="2865"/>
                  <a:pt x="794300" y="881"/>
                </a:cubicBezTo>
                <a:cubicBezTo>
                  <a:pt x="810969" y="-1103"/>
                  <a:pt x="839544" y="881"/>
                  <a:pt x="839544" y="881"/>
                </a:cubicBezTo>
                <a:cubicBezTo>
                  <a:pt x="857403" y="881"/>
                  <a:pt x="880819" y="-310"/>
                  <a:pt x="901456" y="881"/>
                </a:cubicBezTo>
                <a:cubicBezTo>
                  <a:pt x="922093" y="2072"/>
                  <a:pt x="942334" y="4850"/>
                  <a:pt x="963368" y="8025"/>
                </a:cubicBezTo>
                <a:cubicBezTo>
                  <a:pt x="984402" y="11200"/>
                  <a:pt x="1009802" y="15169"/>
                  <a:pt x="1027661" y="19931"/>
                </a:cubicBezTo>
                <a:cubicBezTo>
                  <a:pt x="1045520" y="24693"/>
                  <a:pt x="1059809" y="27472"/>
                  <a:pt x="1070525" y="36600"/>
                </a:cubicBezTo>
                <a:cubicBezTo>
                  <a:pt x="1081241" y="45728"/>
                  <a:pt x="1084416" y="58031"/>
                  <a:pt x="1091956" y="74700"/>
                </a:cubicBezTo>
                <a:cubicBezTo>
                  <a:pt x="1099496" y="91369"/>
                  <a:pt x="1107831" y="116768"/>
                  <a:pt x="1115768" y="136612"/>
                </a:cubicBezTo>
                <a:cubicBezTo>
                  <a:pt x="1123705" y="156456"/>
                  <a:pt x="1132437" y="176697"/>
                  <a:pt x="1139581" y="193763"/>
                </a:cubicBezTo>
                <a:cubicBezTo>
                  <a:pt x="1146725" y="210829"/>
                  <a:pt x="1153869" y="225116"/>
                  <a:pt x="1158631" y="239006"/>
                </a:cubicBezTo>
                <a:cubicBezTo>
                  <a:pt x="1163393" y="252896"/>
                  <a:pt x="1169743" y="267978"/>
                  <a:pt x="1168155" y="277106"/>
                </a:cubicBezTo>
                <a:cubicBezTo>
                  <a:pt x="1166568" y="286234"/>
                  <a:pt x="1156647" y="289013"/>
                  <a:pt x="1149106" y="293775"/>
                </a:cubicBezTo>
                <a:cubicBezTo>
                  <a:pt x="1141566" y="298538"/>
                  <a:pt x="1136803" y="299728"/>
                  <a:pt x="1122912" y="305681"/>
                </a:cubicBezTo>
                <a:cubicBezTo>
                  <a:pt x="1109021" y="311634"/>
                  <a:pt x="1085606" y="322350"/>
                  <a:pt x="1065762" y="329494"/>
                </a:cubicBezTo>
                <a:cubicBezTo>
                  <a:pt x="1045918" y="336638"/>
                  <a:pt x="1026869" y="342194"/>
                  <a:pt x="1003850" y="348544"/>
                </a:cubicBezTo>
                <a:cubicBezTo>
                  <a:pt x="980831" y="354894"/>
                  <a:pt x="953447" y="360847"/>
                  <a:pt x="927650" y="367594"/>
                </a:cubicBezTo>
                <a:cubicBezTo>
                  <a:pt x="901853" y="374341"/>
                  <a:pt x="875262" y="381881"/>
                  <a:pt x="849068" y="389025"/>
                </a:cubicBezTo>
                <a:lnTo>
                  <a:pt x="777631" y="408076"/>
                </a:lnTo>
                <a:cubicBezTo>
                  <a:pt x="753819" y="414029"/>
                  <a:pt x="731594" y="419982"/>
                  <a:pt x="706194" y="424744"/>
                </a:cubicBezTo>
                <a:cubicBezTo>
                  <a:pt x="680794" y="429506"/>
                  <a:pt x="649440" y="433871"/>
                  <a:pt x="625230" y="436649"/>
                </a:cubicBezTo>
                <a:cubicBezTo>
                  <a:pt x="601021" y="439427"/>
                  <a:pt x="581971" y="440221"/>
                  <a:pt x="560937" y="441412"/>
                </a:cubicBezTo>
                <a:cubicBezTo>
                  <a:pt x="539903" y="442603"/>
                  <a:pt x="525616" y="443397"/>
                  <a:pt x="499025" y="443794"/>
                </a:cubicBezTo>
                <a:cubicBezTo>
                  <a:pt x="472434" y="444191"/>
                  <a:pt x="426793" y="444985"/>
                  <a:pt x="401393" y="443794"/>
                </a:cubicBezTo>
                <a:cubicBezTo>
                  <a:pt x="375993" y="442603"/>
                  <a:pt x="363691" y="439825"/>
                  <a:pt x="346625" y="436650"/>
                </a:cubicBezTo>
                <a:cubicBezTo>
                  <a:pt x="329560" y="433475"/>
                  <a:pt x="318447" y="431094"/>
                  <a:pt x="299000" y="424744"/>
                </a:cubicBezTo>
                <a:cubicBezTo>
                  <a:pt x="279553" y="418394"/>
                  <a:pt x="247803" y="406885"/>
                  <a:pt x="229943" y="398550"/>
                </a:cubicBezTo>
                <a:cubicBezTo>
                  <a:pt x="212083" y="390216"/>
                  <a:pt x="204146" y="383865"/>
                  <a:pt x="191843" y="374737"/>
                </a:cubicBezTo>
                <a:cubicBezTo>
                  <a:pt x="179540" y="365609"/>
                  <a:pt x="167237" y="356084"/>
                  <a:pt x="156125" y="343781"/>
                </a:cubicBezTo>
                <a:cubicBezTo>
                  <a:pt x="145013" y="331478"/>
                  <a:pt x="135090" y="316198"/>
                  <a:pt x="125168" y="300919"/>
                </a:cubicBezTo>
              </a:path>
            </a:pathLst>
          </a:custGeom>
          <a:solidFill>
            <a:srgbClr val="BEE1F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7" name="弧形 106"/>
          <p:cNvSpPr>
            <a:spLocks noChangeAspect="1"/>
          </p:cNvSpPr>
          <p:nvPr/>
        </p:nvSpPr>
        <p:spPr>
          <a:xfrm rot="6517253">
            <a:off x="8311356" y="2967832"/>
            <a:ext cx="2462213" cy="2266950"/>
          </a:xfrm>
          <a:prstGeom prst="arc">
            <a:avLst>
              <a:gd name="adj1" fmla="val 16200000"/>
              <a:gd name="adj2" fmla="val 18022494"/>
            </a:avLst>
          </a:prstGeom>
          <a:ln w="28575">
            <a:solidFill>
              <a:schemeClr val="tx1"/>
            </a:solidFill>
            <a:tailEnd type="stealth"/>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108" name="椭圆 107"/>
          <p:cNvSpPr/>
          <p:nvPr/>
        </p:nvSpPr>
        <p:spPr>
          <a:xfrm>
            <a:off x="10199081" y="4551832"/>
            <a:ext cx="216000" cy="216000"/>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solidFill>
                  <a:schemeClr val="tx1"/>
                </a:solidFill>
                <a:latin typeface="Arial" panose="020B0604020202020204" pitchFamily="34" charset="0"/>
              </a:rPr>
              <a:t>3</a:t>
            </a:r>
            <a:endParaRPr lang="zh-CN" altLang="en-US" sz="1600" dirty="0">
              <a:solidFill>
                <a:schemeClr val="tx1"/>
              </a:solidFill>
              <a:latin typeface="Arial" panose="020B0604020202020204" pitchFamily="34" charset="0"/>
            </a:endParaRPr>
          </a:p>
        </p:txBody>
      </p:sp>
      <p:sp>
        <p:nvSpPr>
          <p:cNvPr id="50" name="任意多边形 49"/>
          <p:cNvSpPr/>
          <p:nvPr/>
        </p:nvSpPr>
        <p:spPr>
          <a:xfrm>
            <a:off x="9186863" y="5354638"/>
            <a:ext cx="1168400" cy="444500"/>
          </a:xfrm>
          <a:custGeom>
            <a:avLst/>
            <a:gdLst>
              <a:gd name="connsiteX0" fmla="*/ 241850 w 1161899"/>
              <a:gd name="connsiteY0" fmla="*/ 250912 h 437531"/>
              <a:gd name="connsiteX1" fmla="*/ 156125 w 1161899"/>
              <a:gd name="connsiteY1" fmla="*/ 291394 h 437531"/>
              <a:gd name="connsiteX2" fmla="*/ 110881 w 1161899"/>
              <a:gd name="connsiteY2" fmla="*/ 303300 h 437531"/>
              <a:gd name="connsiteX3" fmla="*/ 75162 w 1161899"/>
              <a:gd name="connsiteY3" fmla="*/ 305681 h 437531"/>
              <a:gd name="connsiteX4" fmla="*/ 34681 w 1161899"/>
              <a:gd name="connsiteY4" fmla="*/ 305681 h 437531"/>
              <a:gd name="connsiteX5" fmla="*/ 10868 w 1161899"/>
              <a:gd name="connsiteY5" fmla="*/ 286631 h 437531"/>
              <a:gd name="connsiteX6" fmla="*/ 1343 w 1161899"/>
              <a:gd name="connsiteY6" fmla="*/ 269962 h 437531"/>
              <a:gd name="connsiteX7" fmla="*/ 1343 w 1161899"/>
              <a:gd name="connsiteY7" fmla="*/ 239006 h 437531"/>
              <a:gd name="connsiteX8" fmla="*/ 13250 w 1161899"/>
              <a:gd name="connsiteY8" fmla="*/ 191381 h 437531"/>
              <a:gd name="connsiteX9" fmla="*/ 41825 w 1161899"/>
              <a:gd name="connsiteY9" fmla="*/ 160425 h 437531"/>
              <a:gd name="connsiteX10" fmla="*/ 79925 w 1161899"/>
              <a:gd name="connsiteY10" fmla="*/ 129469 h 437531"/>
              <a:gd name="connsiteX11" fmla="*/ 144218 w 1161899"/>
              <a:gd name="connsiteY11" fmla="*/ 117562 h 437531"/>
              <a:gd name="connsiteX12" fmla="*/ 198987 w 1161899"/>
              <a:gd name="connsiteY12" fmla="*/ 117562 h 437531"/>
              <a:gd name="connsiteX13" fmla="*/ 268043 w 1161899"/>
              <a:gd name="connsiteY13" fmla="*/ 129469 h 437531"/>
              <a:gd name="connsiteX14" fmla="*/ 334718 w 1161899"/>
              <a:gd name="connsiteY14" fmla="*/ 148519 h 437531"/>
              <a:gd name="connsiteX15" fmla="*/ 415681 w 1161899"/>
              <a:gd name="connsiteY15" fmla="*/ 155662 h 437531"/>
              <a:gd name="connsiteX16" fmla="*/ 508550 w 1161899"/>
              <a:gd name="connsiteY16" fmla="*/ 162806 h 437531"/>
              <a:gd name="connsiteX17" fmla="*/ 584750 w 1161899"/>
              <a:gd name="connsiteY17" fmla="*/ 167569 h 437531"/>
              <a:gd name="connsiteX18" fmla="*/ 639518 w 1161899"/>
              <a:gd name="connsiteY18" fmla="*/ 162806 h 437531"/>
              <a:gd name="connsiteX19" fmla="*/ 687143 w 1161899"/>
              <a:gd name="connsiteY19" fmla="*/ 148519 h 437531"/>
              <a:gd name="connsiteX20" fmla="*/ 706193 w 1161899"/>
              <a:gd name="connsiteY20" fmla="*/ 119944 h 437531"/>
              <a:gd name="connsiteX21" fmla="*/ 718100 w 1161899"/>
              <a:gd name="connsiteY21" fmla="*/ 84225 h 437531"/>
              <a:gd name="connsiteX22" fmla="*/ 718100 w 1161899"/>
              <a:gd name="connsiteY22" fmla="*/ 55650 h 437531"/>
              <a:gd name="connsiteX23" fmla="*/ 722862 w 1161899"/>
              <a:gd name="connsiteY23" fmla="*/ 29456 h 437531"/>
              <a:gd name="connsiteX24" fmla="*/ 739531 w 1161899"/>
              <a:gd name="connsiteY24" fmla="*/ 12787 h 437531"/>
              <a:gd name="connsiteX25" fmla="*/ 794300 w 1161899"/>
              <a:gd name="connsiteY25" fmla="*/ 881 h 437531"/>
              <a:gd name="connsiteX26" fmla="*/ 851450 w 1161899"/>
              <a:gd name="connsiteY26" fmla="*/ 881 h 437531"/>
              <a:gd name="connsiteX27" fmla="*/ 901456 w 1161899"/>
              <a:gd name="connsiteY27" fmla="*/ 881 h 437531"/>
              <a:gd name="connsiteX28" fmla="*/ 963368 w 1161899"/>
              <a:gd name="connsiteY28" fmla="*/ 8025 h 437531"/>
              <a:gd name="connsiteX29" fmla="*/ 1039568 w 1161899"/>
              <a:gd name="connsiteY29" fmla="*/ 27075 h 437531"/>
              <a:gd name="connsiteX30" fmla="*/ 1070525 w 1161899"/>
              <a:gd name="connsiteY30" fmla="*/ 36600 h 437531"/>
              <a:gd name="connsiteX31" fmla="*/ 1091956 w 1161899"/>
              <a:gd name="connsiteY31" fmla="*/ 74700 h 437531"/>
              <a:gd name="connsiteX32" fmla="*/ 1115768 w 1161899"/>
              <a:gd name="connsiteY32" fmla="*/ 136612 h 437531"/>
              <a:gd name="connsiteX33" fmla="*/ 1139581 w 1161899"/>
              <a:gd name="connsiteY33" fmla="*/ 196144 h 437531"/>
              <a:gd name="connsiteX34" fmla="*/ 1158631 w 1161899"/>
              <a:gd name="connsiteY34" fmla="*/ 239006 h 437531"/>
              <a:gd name="connsiteX35" fmla="*/ 1161012 w 1161899"/>
              <a:gd name="connsiteY35" fmla="*/ 267581 h 437531"/>
              <a:gd name="connsiteX36" fmla="*/ 1149106 w 1161899"/>
              <a:gd name="connsiteY36" fmla="*/ 293775 h 437531"/>
              <a:gd name="connsiteX37" fmla="*/ 1122912 w 1161899"/>
              <a:gd name="connsiteY37" fmla="*/ 305681 h 437531"/>
              <a:gd name="connsiteX38" fmla="*/ 1065762 w 1161899"/>
              <a:gd name="connsiteY38" fmla="*/ 329494 h 437531"/>
              <a:gd name="connsiteX39" fmla="*/ 1003850 w 1161899"/>
              <a:gd name="connsiteY39" fmla="*/ 348544 h 437531"/>
              <a:gd name="connsiteX40" fmla="*/ 927650 w 1161899"/>
              <a:gd name="connsiteY40" fmla="*/ 367594 h 437531"/>
              <a:gd name="connsiteX41" fmla="*/ 844306 w 1161899"/>
              <a:gd name="connsiteY41" fmla="*/ 386644 h 437531"/>
              <a:gd name="connsiteX42" fmla="*/ 772868 w 1161899"/>
              <a:gd name="connsiteY42" fmla="*/ 405694 h 437531"/>
              <a:gd name="connsiteX43" fmla="*/ 699050 w 1161899"/>
              <a:gd name="connsiteY43" fmla="*/ 415219 h 437531"/>
              <a:gd name="connsiteX44" fmla="*/ 637137 w 1161899"/>
              <a:gd name="connsiteY44" fmla="*/ 429506 h 437531"/>
              <a:gd name="connsiteX45" fmla="*/ 558556 w 1161899"/>
              <a:gd name="connsiteY45" fmla="*/ 436650 h 437531"/>
              <a:gd name="connsiteX46" fmla="*/ 499025 w 1161899"/>
              <a:gd name="connsiteY46" fmla="*/ 436650 h 437531"/>
              <a:gd name="connsiteX47" fmla="*/ 401393 w 1161899"/>
              <a:gd name="connsiteY47" fmla="*/ 436650 h 437531"/>
              <a:gd name="connsiteX48" fmla="*/ 346625 w 1161899"/>
              <a:gd name="connsiteY48" fmla="*/ 436650 h 437531"/>
              <a:gd name="connsiteX49" fmla="*/ 299000 w 1161899"/>
              <a:gd name="connsiteY49" fmla="*/ 424744 h 437531"/>
              <a:gd name="connsiteX50" fmla="*/ 229943 w 1161899"/>
              <a:gd name="connsiteY50" fmla="*/ 398550 h 437531"/>
              <a:gd name="connsiteX51" fmla="*/ 191843 w 1161899"/>
              <a:gd name="connsiteY51" fmla="*/ 374737 h 437531"/>
              <a:gd name="connsiteX52" fmla="*/ 156125 w 1161899"/>
              <a:gd name="connsiteY52" fmla="*/ 343781 h 437531"/>
              <a:gd name="connsiteX53" fmla="*/ 125168 w 1161899"/>
              <a:gd name="connsiteY53" fmla="*/ 300919 h 437531"/>
              <a:gd name="connsiteX0" fmla="*/ 241850 w 1161899"/>
              <a:gd name="connsiteY0" fmla="*/ 250912 h 437531"/>
              <a:gd name="connsiteX1" fmla="*/ 156125 w 1161899"/>
              <a:gd name="connsiteY1" fmla="*/ 291394 h 437531"/>
              <a:gd name="connsiteX2" fmla="*/ 110881 w 1161899"/>
              <a:gd name="connsiteY2" fmla="*/ 303300 h 437531"/>
              <a:gd name="connsiteX3" fmla="*/ 75162 w 1161899"/>
              <a:gd name="connsiteY3" fmla="*/ 305681 h 437531"/>
              <a:gd name="connsiteX4" fmla="*/ 34681 w 1161899"/>
              <a:gd name="connsiteY4" fmla="*/ 305681 h 437531"/>
              <a:gd name="connsiteX5" fmla="*/ 10868 w 1161899"/>
              <a:gd name="connsiteY5" fmla="*/ 286631 h 437531"/>
              <a:gd name="connsiteX6" fmla="*/ 1343 w 1161899"/>
              <a:gd name="connsiteY6" fmla="*/ 269962 h 437531"/>
              <a:gd name="connsiteX7" fmla="*/ 1343 w 1161899"/>
              <a:gd name="connsiteY7" fmla="*/ 239006 h 437531"/>
              <a:gd name="connsiteX8" fmla="*/ 13250 w 1161899"/>
              <a:gd name="connsiteY8" fmla="*/ 191381 h 437531"/>
              <a:gd name="connsiteX9" fmla="*/ 34681 w 1161899"/>
              <a:gd name="connsiteY9" fmla="*/ 155663 h 437531"/>
              <a:gd name="connsiteX10" fmla="*/ 79925 w 1161899"/>
              <a:gd name="connsiteY10" fmla="*/ 129469 h 437531"/>
              <a:gd name="connsiteX11" fmla="*/ 144218 w 1161899"/>
              <a:gd name="connsiteY11" fmla="*/ 117562 h 437531"/>
              <a:gd name="connsiteX12" fmla="*/ 198987 w 1161899"/>
              <a:gd name="connsiteY12" fmla="*/ 117562 h 437531"/>
              <a:gd name="connsiteX13" fmla="*/ 268043 w 1161899"/>
              <a:gd name="connsiteY13" fmla="*/ 129469 h 437531"/>
              <a:gd name="connsiteX14" fmla="*/ 334718 w 1161899"/>
              <a:gd name="connsiteY14" fmla="*/ 148519 h 437531"/>
              <a:gd name="connsiteX15" fmla="*/ 415681 w 1161899"/>
              <a:gd name="connsiteY15" fmla="*/ 155662 h 437531"/>
              <a:gd name="connsiteX16" fmla="*/ 508550 w 1161899"/>
              <a:gd name="connsiteY16" fmla="*/ 162806 h 437531"/>
              <a:gd name="connsiteX17" fmla="*/ 584750 w 1161899"/>
              <a:gd name="connsiteY17" fmla="*/ 167569 h 437531"/>
              <a:gd name="connsiteX18" fmla="*/ 639518 w 1161899"/>
              <a:gd name="connsiteY18" fmla="*/ 162806 h 437531"/>
              <a:gd name="connsiteX19" fmla="*/ 687143 w 1161899"/>
              <a:gd name="connsiteY19" fmla="*/ 148519 h 437531"/>
              <a:gd name="connsiteX20" fmla="*/ 706193 w 1161899"/>
              <a:gd name="connsiteY20" fmla="*/ 119944 h 437531"/>
              <a:gd name="connsiteX21" fmla="*/ 718100 w 1161899"/>
              <a:gd name="connsiteY21" fmla="*/ 84225 h 437531"/>
              <a:gd name="connsiteX22" fmla="*/ 718100 w 1161899"/>
              <a:gd name="connsiteY22" fmla="*/ 55650 h 437531"/>
              <a:gd name="connsiteX23" fmla="*/ 722862 w 1161899"/>
              <a:gd name="connsiteY23" fmla="*/ 29456 h 437531"/>
              <a:gd name="connsiteX24" fmla="*/ 739531 w 1161899"/>
              <a:gd name="connsiteY24" fmla="*/ 12787 h 437531"/>
              <a:gd name="connsiteX25" fmla="*/ 794300 w 1161899"/>
              <a:gd name="connsiteY25" fmla="*/ 881 h 437531"/>
              <a:gd name="connsiteX26" fmla="*/ 851450 w 1161899"/>
              <a:gd name="connsiteY26" fmla="*/ 881 h 437531"/>
              <a:gd name="connsiteX27" fmla="*/ 901456 w 1161899"/>
              <a:gd name="connsiteY27" fmla="*/ 881 h 437531"/>
              <a:gd name="connsiteX28" fmla="*/ 963368 w 1161899"/>
              <a:gd name="connsiteY28" fmla="*/ 8025 h 437531"/>
              <a:gd name="connsiteX29" fmla="*/ 1039568 w 1161899"/>
              <a:gd name="connsiteY29" fmla="*/ 27075 h 437531"/>
              <a:gd name="connsiteX30" fmla="*/ 1070525 w 1161899"/>
              <a:gd name="connsiteY30" fmla="*/ 36600 h 437531"/>
              <a:gd name="connsiteX31" fmla="*/ 1091956 w 1161899"/>
              <a:gd name="connsiteY31" fmla="*/ 74700 h 437531"/>
              <a:gd name="connsiteX32" fmla="*/ 1115768 w 1161899"/>
              <a:gd name="connsiteY32" fmla="*/ 136612 h 437531"/>
              <a:gd name="connsiteX33" fmla="*/ 1139581 w 1161899"/>
              <a:gd name="connsiteY33" fmla="*/ 196144 h 437531"/>
              <a:gd name="connsiteX34" fmla="*/ 1158631 w 1161899"/>
              <a:gd name="connsiteY34" fmla="*/ 239006 h 437531"/>
              <a:gd name="connsiteX35" fmla="*/ 1161012 w 1161899"/>
              <a:gd name="connsiteY35" fmla="*/ 267581 h 437531"/>
              <a:gd name="connsiteX36" fmla="*/ 1149106 w 1161899"/>
              <a:gd name="connsiteY36" fmla="*/ 293775 h 437531"/>
              <a:gd name="connsiteX37" fmla="*/ 1122912 w 1161899"/>
              <a:gd name="connsiteY37" fmla="*/ 305681 h 437531"/>
              <a:gd name="connsiteX38" fmla="*/ 1065762 w 1161899"/>
              <a:gd name="connsiteY38" fmla="*/ 329494 h 437531"/>
              <a:gd name="connsiteX39" fmla="*/ 1003850 w 1161899"/>
              <a:gd name="connsiteY39" fmla="*/ 348544 h 437531"/>
              <a:gd name="connsiteX40" fmla="*/ 927650 w 1161899"/>
              <a:gd name="connsiteY40" fmla="*/ 367594 h 437531"/>
              <a:gd name="connsiteX41" fmla="*/ 844306 w 1161899"/>
              <a:gd name="connsiteY41" fmla="*/ 386644 h 437531"/>
              <a:gd name="connsiteX42" fmla="*/ 772868 w 1161899"/>
              <a:gd name="connsiteY42" fmla="*/ 405694 h 437531"/>
              <a:gd name="connsiteX43" fmla="*/ 699050 w 1161899"/>
              <a:gd name="connsiteY43" fmla="*/ 415219 h 437531"/>
              <a:gd name="connsiteX44" fmla="*/ 637137 w 1161899"/>
              <a:gd name="connsiteY44" fmla="*/ 429506 h 437531"/>
              <a:gd name="connsiteX45" fmla="*/ 558556 w 1161899"/>
              <a:gd name="connsiteY45" fmla="*/ 436650 h 437531"/>
              <a:gd name="connsiteX46" fmla="*/ 499025 w 1161899"/>
              <a:gd name="connsiteY46" fmla="*/ 436650 h 437531"/>
              <a:gd name="connsiteX47" fmla="*/ 401393 w 1161899"/>
              <a:gd name="connsiteY47" fmla="*/ 436650 h 437531"/>
              <a:gd name="connsiteX48" fmla="*/ 346625 w 1161899"/>
              <a:gd name="connsiteY48" fmla="*/ 436650 h 437531"/>
              <a:gd name="connsiteX49" fmla="*/ 299000 w 1161899"/>
              <a:gd name="connsiteY49" fmla="*/ 424744 h 437531"/>
              <a:gd name="connsiteX50" fmla="*/ 229943 w 1161899"/>
              <a:gd name="connsiteY50" fmla="*/ 398550 h 437531"/>
              <a:gd name="connsiteX51" fmla="*/ 191843 w 1161899"/>
              <a:gd name="connsiteY51" fmla="*/ 374737 h 437531"/>
              <a:gd name="connsiteX52" fmla="*/ 156125 w 1161899"/>
              <a:gd name="connsiteY52" fmla="*/ 343781 h 437531"/>
              <a:gd name="connsiteX53" fmla="*/ 125168 w 1161899"/>
              <a:gd name="connsiteY53" fmla="*/ 300919 h 437531"/>
              <a:gd name="connsiteX0" fmla="*/ 241850 w 1161899"/>
              <a:gd name="connsiteY0" fmla="*/ 250912 h 437531"/>
              <a:gd name="connsiteX1" fmla="*/ 156125 w 1161899"/>
              <a:gd name="connsiteY1" fmla="*/ 291394 h 437531"/>
              <a:gd name="connsiteX2" fmla="*/ 110881 w 1161899"/>
              <a:gd name="connsiteY2" fmla="*/ 303300 h 437531"/>
              <a:gd name="connsiteX3" fmla="*/ 75162 w 1161899"/>
              <a:gd name="connsiteY3" fmla="*/ 305681 h 437531"/>
              <a:gd name="connsiteX4" fmla="*/ 34681 w 1161899"/>
              <a:gd name="connsiteY4" fmla="*/ 305681 h 437531"/>
              <a:gd name="connsiteX5" fmla="*/ 10868 w 1161899"/>
              <a:gd name="connsiteY5" fmla="*/ 286631 h 437531"/>
              <a:gd name="connsiteX6" fmla="*/ 1343 w 1161899"/>
              <a:gd name="connsiteY6" fmla="*/ 269962 h 437531"/>
              <a:gd name="connsiteX7" fmla="*/ 1343 w 1161899"/>
              <a:gd name="connsiteY7" fmla="*/ 239006 h 437531"/>
              <a:gd name="connsiteX8" fmla="*/ 13250 w 1161899"/>
              <a:gd name="connsiteY8" fmla="*/ 196144 h 437531"/>
              <a:gd name="connsiteX9" fmla="*/ 34681 w 1161899"/>
              <a:gd name="connsiteY9" fmla="*/ 155663 h 437531"/>
              <a:gd name="connsiteX10" fmla="*/ 79925 w 1161899"/>
              <a:gd name="connsiteY10" fmla="*/ 129469 h 437531"/>
              <a:gd name="connsiteX11" fmla="*/ 144218 w 1161899"/>
              <a:gd name="connsiteY11" fmla="*/ 117562 h 437531"/>
              <a:gd name="connsiteX12" fmla="*/ 198987 w 1161899"/>
              <a:gd name="connsiteY12" fmla="*/ 117562 h 437531"/>
              <a:gd name="connsiteX13" fmla="*/ 268043 w 1161899"/>
              <a:gd name="connsiteY13" fmla="*/ 129469 h 437531"/>
              <a:gd name="connsiteX14" fmla="*/ 334718 w 1161899"/>
              <a:gd name="connsiteY14" fmla="*/ 148519 h 437531"/>
              <a:gd name="connsiteX15" fmla="*/ 415681 w 1161899"/>
              <a:gd name="connsiteY15" fmla="*/ 155662 h 437531"/>
              <a:gd name="connsiteX16" fmla="*/ 508550 w 1161899"/>
              <a:gd name="connsiteY16" fmla="*/ 162806 h 437531"/>
              <a:gd name="connsiteX17" fmla="*/ 584750 w 1161899"/>
              <a:gd name="connsiteY17" fmla="*/ 167569 h 437531"/>
              <a:gd name="connsiteX18" fmla="*/ 639518 w 1161899"/>
              <a:gd name="connsiteY18" fmla="*/ 162806 h 437531"/>
              <a:gd name="connsiteX19" fmla="*/ 687143 w 1161899"/>
              <a:gd name="connsiteY19" fmla="*/ 148519 h 437531"/>
              <a:gd name="connsiteX20" fmla="*/ 706193 w 1161899"/>
              <a:gd name="connsiteY20" fmla="*/ 119944 h 437531"/>
              <a:gd name="connsiteX21" fmla="*/ 718100 w 1161899"/>
              <a:gd name="connsiteY21" fmla="*/ 84225 h 437531"/>
              <a:gd name="connsiteX22" fmla="*/ 718100 w 1161899"/>
              <a:gd name="connsiteY22" fmla="*/ 55650 h 437531"/>
              <a:gd name="connsiteX23" fmla="*/ 722862 w 1161899"/>
              <a:gd name="connsiteY23" fmla="*/ 29456 h 437531"/>
              <a:gd name="connsiteX24" fmla="*/ 739531 w 1161899"/>
              <a:gd name="connsiteY24" fmla="*/ 12787 h 437531"/>
              <a:gd name="connsiteX25" fmla="*/ 794300 w 1161899"/>
              <a:gd name="connsiteY25" fmla="*/ 881 h 437531"/>
              <a:gd name="connsiteX26" fmla="*/ 851450 w 1161899"/>
              <a:gd name="connsiteY26" fmla="*/ 881 h 437531"/>
              <a:gd name="connsiteX27" fmla="*/ 901456 w 1161899"/>
              <a:gd name="connsiteY27" fmla="*/ 881 h 437531"/>
              <a:gd name="connsiteX28" fmla="*/ 963368 w 1161899"/>
              <a:gd name="connsiteY28" fmla="*/ 8025 h 437531"/>
              <a:gd name="connsiteX29" fmla="*/ 1039568 w 1161899"/>
              <a:gd name="connsiteY29" fmla="*/ 27075 h 437531"/>
              <a:gd name="connsiteX30" fmla="*/ 1070525 w 1161899"/>
              <a:gd name="connsiteY30" fmla="*/ 36600 h 437531"/>
              <a:gd name="connsiteX31" fmla="*/ 1091956 w 1161899"/>
              <a:gd name="connsiteY31" fmla="*/ 74700 h 437531"/>
              <a:gd name="connsiteX32" fmla="*/ 1115768 w 1161899"/>
              <a:gd name="connsiteY32" fmla="*/ 136612 h 437531"/>
              <a:gd name="connsiteX33" fmla="*/ 1139581 w 1161899"/>
              <a:gd name="connsiteY33" fmla="*/ 196144 h 437531"/>
              <a:gd name="connsiteX34" fmla="*/ 1158631 w 1161899"/>
              <a:gd name="connsiteY34" fmla="*/ 239006 h 437531"/>
              <a:gd name="connsiteX35" fmla="*/ 1161012 w 1161899"/>
              <a:gd name="connsiteY35" fmla="*/ 267581 h 437531"/>
              <a:gd name="connsiteX36" fmla="*/ 1149106 w 1161899"/>
              <a:gd name="connsiteY36" fmla="*/ 293775 h 437531"/>
              <a:gd name="connsiteX37" fmla="*/ 1122912 w 1161899"/>
              <a:gd name="connsiteY37" fmla="*/ 305681 h 437531"/>
              <a:gd name="connsiteX38" fmla="*/ 1065762 w 1161899"/>
              <a:gd name="connsiteY38" fmla="*/ 329494 h 437531"/>
              <a:gd name="connsiteX39" fmla="*/ 1003850 w 1161899"/>
              <a:gd name="connsiteY39" fmla="*/ 348544 h 437531"/>
              <a:gd name="connsiteX40" fmla="*/ 927650 w 1161899"/>
              <a:gd name="connsiteY40" fmla="*/ 367594 h 437531"/>
              <a:gd name="connsiteX41" fmla="*/ 844306 w 1161899"/>
              <a:gd name="connsiteY41" fmla="*/ 386644 h 437531"/>
              <a:gd name="connsiteX42" fmla="*/ 772868 w 1161899"/>
              <a:gd name="connsiteY42" fmla="*/ 405694 h 437531"/>
              <a:gd name="connsiteX43" fmla="*/ 699050 w 1161899"/>
              <a:gd name="connsiteY43" fmla="*/ 415219 h 437531"/>
              <a:gd name="connsiteX44" fmla="*/ 637137 w 1161899"/>
              <a:gd name="connsiteY44" fmla="*/ 429506 h 437531"/>
              <a:gd name="connsiteX45" fmla="*/ 558556 w 1161899"/>
              <a:gd name="connsiteY45" fmla="*/ 436650 h 437531"/>
              <a:gd name="connsiteX46" fmla="*/ 499025 w 1161899"/>
              <a:gd name="connsiteY46" fmla="*/ 436650 h 437531"/>
              <a:gd name="connsiteX47" fmla="*/ 401393 w 1161899"/>
              <a:gd name="connsiteY47" fmla="*/ 436650 h 437531"/>
              <a:gd name="connsiteX48" fmla="*/ 346625 w 1161899"/>
              <a:gd name="connsiteY48" fmla="*/ 436650 h 437531"/>
              <a:gd name="connsiteX49" fmla="*/ 299000 w 1161899"/>
              <a:gd name="connsiteY49" fmla="*/ 424744 h 437531"/>
              <a:gd name="connsiteX50" fmla="*/ 229943 w 1161899"/>
              <a:gd name="connsiteY50" fmla="*/ 398550 h 437531"/>
              <a:gd name="connsiteX51" fmla="*/ 191843 w 1161899"/>
              <a:gd name="connsiteY51" fmla="*/ 374737 h 437531"/>
              <a:gd name="connsiteX52" fmla="*/ 156125 w 1161899"/>
              <a:gd name="connsiteY52" fmla="*/ 343781 h 437531"/>
              <a:gd name="connsiteX53" fmla="*/ 125168 w 1161899"/>
              <a:gd name="connsiteY53" fmla="*/ 300919 h 437531"/>
              <a:gd name="connsiteX0" fmla="*/ 241850 w 1161899"/>
              <a:gd name="connsiteY0" fmla="*/ 250912 h 437531"/>
              <a:gd name="connsiteX1" fmla="*/ 156125 w 1161899"/>
              <a:gd name="connsiteY1" fmla="*/ 291394 h 437531"/>
              <a:gd name="connsiteX2" fmla="*/ 110881 w 1161899"/>
              <a:gd name="connsiteY2" fmla="*/ 303300 h 437531"/>
              <a:gd name="connsiteX3" fmla="*/ 75162 w 1161899"/>
              <a:gd name="connsiteY3" fmla="*/ 305681 h 437531"/>
              <a:gd name="connsiteX4" fmla="*/ 34681 w 1161899"/>
              <a:gd name="connsiteY4" fmla="*/ 305681 h 437531"/>
              <a:gd name="connsiteX5" fmla="*/ 10868 w 1161899"/>
              <a:gd name="connsiteY5" fmla="*/ 286631 h 437531"/>
              <a:gd name="connsiteX6" fmla="*/ 1343 w 1161899"/>
              <a:gd name="connsiteY6" fmla="*/ 269962 h 437531"/>
              <a:gd name="connsiteX7" fmla="*/ 1343 w 1161899"/>
              <a:gd name="connsiteY7" fmla="*/ 239006 h 437531"/>
              <a:gd name="connsiteX8" fmla="*/ 13250 w 1161899"/>
              <a:gd name="connsiteY8" fmla="*/ 196144 h 437531"/>
              <a:gd name="connsiteX9" fmla="*/ 34681 w 1161899"/>
              <a:gd name="connsiteY9" fmla="*/ 155663 h 437531"/>
              <a:gd name="connsiteX10" fmla="*/ 79925 w 1161899"/>
              <a:gd name="connsiteY10" fmla="*/ 129469 h 437531"/>
              <a:gd name="connsiteX11" fmla="*/ 144218 w 1161899"/>
              <a:gd name="connsiteY11" fmla="*/ 117562 h 437531"/>
              <a:gd name="connsiteX12" fmla="*/ 198987 w 1161899"/>
              <a:gd name="connsiteY12" fmla="*/ 117562 h 437531"/>
              <a:gd name="connsiteX13" fmla="*/ 268043 w 1161899"/>
              <a:gd name="connsiteY13" fmla="*/ 129469 h 437531"/>
              <a:gd name="connsiteX14" fmla="*/ 339480 w 1161899"/>
              <a:gd name="connsiteY14" fmla="*/ 143757 h 437531"/>
              <a:gd name="connsiteX15" fmla="*/ 415681 w 1161899"/>
              <a:gd name="connsiteY15" fmla="*/ 155662 h 437531"/>
              <a:gd name="connsiteX16" fmla="*/ 508550 w 1161899"/>
              <a:gd name="connsiteY16" fmla="*/ 162806 h 437531"/>
              <a:gd name="connsiteX17" fmla="*/ 584750 w 1161899"/>
              <a:gd name="connsiteY17" fmla="*/ 167569 h 437531"/>
              <a:gd name="connsiteX18" fmla="*/ 639518 w 1161899"/>
              <a:gd name="connsiteY18" fmla="*/ 162806 h 437531"/>
              <a:gd name="connsiteX19" fmla="*/ 687143 w 1161899"/>
              <a:gd name="connsiteY19" fmla="*/ 148519 h 437531"/>
              <a:gd name="connsiteX20" fmla="*/ 706193 w 1161899"/>
              <a:gd name="connsiteY20" fmla="*/ 119944 h 437531"/>
              <a:gd name="connsiteX21" fmla="*/ 718100 w 1161899"/>
              <a:gd name="connsiteY21" fmla="*/ 84225 h 437531"/>
              <a:gd name="connsiteX22" fmla="*/ 718100 w 1161899"/>
              <a:gd name="connsiteY22" fmla="*/ 55650 h 437531"/>
              <a:gd name="connsiteX23" fmla="*/ 722862 w 1161899"/>
              <a:gd name="connsiteY23" fmla="*/ 29456 h 437531"/>
              <a:gd name="connsiteX24" fmla="*/ 739531 w 1161899"/>
              <a:gd name="connsiteY24" fmla="*/ 12787 h 437531"/>
              <a:gd name="connsiteX25" fmla="*/ 794300 w 1161899"/>
              <a:gd name="connsiteY25" fmla="*/ 881 h 437531"/>
              <a:gd name="connsiteX26" fmla="*/ 851450 w 1161899"/>
              <a:gd name="connsiteY26" fmla="*/ 881 h 437531"/>
              <a:gd name="connsiteX27" fmla="*/ 901456 w 1161899"/>
              <a:gd name="connsiteY27" fmla="*/ 881 h 437531"/>
              <a:gd name="connsiteX28" fmla="*/ 963368 w 1161899"/>
              <a:gd name="connsiteY28" fmla="*/ 8025 h 437531"/>
              <a:gd name="connsiteX29" fmla="*/ 1039568 w 1161899"/>
              <a:gd name="connsiteY29" fmla="*/ 27075 h 437531"/>
              <a:gd name="connsiteX30" fmla="*/ 1070525 w 1161899"/>
              <a:gd name="connsiteY30" fmla="*/ 36600 h 437531"/>
              <a:gd name="connsiteX31" fmla="*/ 1091956 w 1161899"/>
              <a:gd name="connsiteY31" fmla="*/ 74700 h 437531"/>
              <a:gd name="connsiteX32" fmla="*/ 1115768 w 1161899"/>
              <a:gd name="connsiteY32" fmla="*/ 136612 h 437531"/>
              <a:gd name="connsiteX33" fmla="*/ 1139581 w 1161899"/>
              <a:gd name="connsiteY33" fmla="*/ 196144 h 437531"/>
              <a:gd name="connsiteX34" fmla="*/ 1158631 w 1161899"/>
              <a:gd name="connsiteY34" fmla="*/ 239006 h 437531"/>
              <a:gd name="connsiteX35" fmla="*/ 1161012 w 1161899"/>
              <a:gd name="connsiteY35" fmla="*/ 267581 h 437531"/>
              <a:gd name="connsiteX36" fmla="*/ 1149106 w 1161899"/>
              <a:gd name="connsiteY36" fmla="*/ 293775 h 437531"/>
              <a:gd name="connsiteX37" fmla="*/ 1122912 w 1161899"/>
              <a:gd name="connsiteY37" fmla="*/ 305681 h 437531"/>
              <a:gd name="connsiteX38" fmla="*/ 1065762 w 1161899"/>
              <a:gd name="connsiteY38" fmla="*/ 329494 h 437531"/>
              <a:gd name="connsiteX39" fmla="*/ 1003850 w 1161899"/>
              <a:gd name="connsiteY39" fmla="*/ 348544 h 437531"/>
              <a:gd name="connsiteX40" fmla="*/ 927650 w 1161899"/>
              <a:gd name="connsiteY40" fmla="*/ 367594 h 437531"/>
              <a:gd name="connsiteX41" fmla="*/ 844306 w 1161899"/>
              <a:gd name="connsiteY41" fmla="*/ 386644 h 437531"/>
              <a:gd name="connsiteX42" fmla="*/ 772868 w 1161899"/>
              <a:gd name="connsiteY42" fmla="*/ 405694 h 437531"/>
              <a:gd name="connsiteX43" fmla="*/ 699050 w 1161899"/>
              <a:gd name="connsiteY43" fmla="*/ 415219 h 437531"/>
              <a:gd name="connsiteX44" fmla="*/ 637137 w 1161899"/>
              <a:gd name="connsiteY44" fmla="*/ 429506 h 437531"/>
              <a:gd name="connsiteX45" fmla="*/ 558556 w 1161899"/>
              <a:gd name="connsiteY45" fmla="*/ 436650 h 437531"/>
              <a:gd name="connsiteX46" fmla="*/ 499025 w 1161899"/>
              <a:gd name="connsiteY46" fmla="*/ 436650 h 437531"/>
              <a:gd name="connsiteX47" fmla="*/ 401393 w 1161899"/>
              <a:gd name="connsiteY47" fmla="*/ 436650 h 437531"/>
              <a:gd name="connsiteX48" fmla="*/ 346625 w 1161899"/>
              <a:gd name="connsiteY48" fmla="*/ 436650 h 437531"/>
              <a:gd name="connsiteX49" fmla="*/ 299000 w 1161899"/>
              <a:gd name="connsiteY49" fmla="*/ 424744 h 437531"/>
              <a:gd name="connsiteX50" fmla="*/ 229943 w 1161899"/>
              <a:gd name="connsiteY50" fmla="*/ 398550 h 437531"/>
              <a:gd name="connsiteX51" fmla="*/ 191843 w 1161899"/>
              <a:gd name="connsiteY51" fmla="*/ 374737 h 437531"/>
              <a:gd name="connsiteX52" fmla="*/ 156125 w 1161899"/>
              <a:gd name="connsiteY52" fmla="*/ 343781 h 437531"/>
              <a:gd name="connsiteX53" fmla="*/ 125168 w 1161899"/>
              <a:gd name="connsiteY53" fmla="*/ 300919 h 437531"/>
              <a:gd name="connsiteX0" fmla="*/ 241850 w 1161899"/>
              <a:gd name="connsiteY0" fmla="*/ 250912 h 437531"/>
              <a:gd name="connsiteX1" fmla="*/ 156125 w 1161899"/>
              <a:gd name="connsiteY1" fmla="*/ 291394 h 437531"/>
              <a:gd name="connsiteX2" fmla="*/ 110881 w 1161899"/>
              <a:gd name="connsiteY2" fmla="*/ 303300 h 437531"/>
              <a:gd name="connsiteX3" fmla="*/ 75162 w 1161899"/>
              <a:gd name="connsiteY3" fmla="*/ 305681 h 437531"/>
              <a:gd name="connsiteX4" fmla="*/ 34681 w 1161899"/>
              <a:gd name="connsiteY4" fmla="*/ 305681 h 437531"/>
              <a:gd name="connsiteX5" fmla="*/ 10868 w 1161899"/>
              <a:gd name="connsiteY5" fmla="*/ 286631 h 437531"/>
              <a:gd name="connsiteX6" fmla="*/ 1343 w 1161899"/>
              <a:gd name="connsiteY6" fmla="*/ 269962 h 437531"/>
              <a:gd name="connsiteX7" fmla="*/ 1343 w 1161899"/>
              <a:gd name="connsiteY7" fmla="*/ 239006 h 437531"/>
              <a:gd name="connsiteX8" fmla="*/ 13250 w 1161899"/>
              <a:gd name="connsiteY8" fmla="*/ 196144 h 437531"/>
              <a:gd name="connsiteX9" fmla="*/ 34681 w 1161899"/>
              <a:gd name="connsiteY9" fmla="*/ 155663 h 437531"/>
              <a:gd name="connsiteX10" fmla="*/ 79925 w 1161899"/>
              <a:gd name="connsiteY10" fmla="*/ 129469 h 437531"/>
              <a:gd name="connsiteX11" fmla="*/ 144218 w 1161899"/>
              <a:gd name="connsiteY11" fmla="*/ 117562 h 437531"/>
              <a:gd name="connsiteX12" fmla="*/ 198987 w 1161899"/>
              <a:gd name="connsiteY12" fmla="*/ 117562 h 437531"/>
              <a:gd name="connsiteX13" fmla="*/ 268043 w 1161899"/>
              <a:gd name="connsiteY13" fmla="*/ 129469 h 437531"/>
              <a:gd name="connsiteX14" fmla="*/ 339480 w 1161899"/>
              <a:gd name="connsiteY14" fmla="*/ 143757 h 437531"/>
              <a:gd name="connsiteX15" fmla="*/ 415681 w 1161899"/>
              <a:gd name="connsiteY15" fmla="*/ 155662 h 437531"/>
              <a:gd name="connsiteX16" fmla="*/ 508550 w 1161899"/>
              <a:gd name="connsiteY16" fmla="*/ 167569 h 437531"/>
              <a:gd name="connsiteX17" fmla="*/ 584750 w 1161899"/>
              <a:gd name="connsiteY17" fmla="*/ 167569 h 437531"/>
              <a:gd name="connsiteX18" fmla="*/ 639518 w 1161899"/>
              <a:gd name="connsiteY18" fmla="*/ 162806 h 437531"/>
              <a:gd name="connsiteX19" fmla="*/ 687143 w 1161899"/>
              <a:gd name="connsiteY19" fmla="*/ 148519 h 437531"/>
              <a:gd name="connsiteX20" fmla="*/ 706193 w 1161899"/>
              <a:gd name="connsiteY20" fmla="*/ 119944 h 437531"/>
              <a:gd name="connsiteX21" fmla="*/ 718100 w 1161899"/>
              <a:gd name="connsiteY21" fmla="*/ 84225 h 437531"/>
              <a:gd name="connsiteX22" fmla="*/ 718100 w 1161899"/>
              <a:gd name="connsiteY22" fmla="*/ 55650 h 437531"/>
              <a:gd name="connsiteX23" fmla="*/ 722862 w 1161899"/>
              <a:gd name="connsiteY23" fmla="*/ 29456 h 437531"/>
              <a:gd name="connsiteX24" fmla="*/ 739531 w 1161899"/>
              <a:gd name="connsiteY24" fmla="*/ 12787 h 437531"/>
              <a:gd name="connsiteX25" fmla="*/ 794300 w 1161899"/>
              <a:gd name="connsiteY25" fmla="*/ 881 h 437531"/>
              <a:gd name="connsiteX26" fmla="*/ 851450 w 1161899"/>
              <a:gd name="connsiteY26" fmla="*/ 881 h 437531"/>
              <a:gd name="connsiteX27" fmla="*/ 901456 w 1161899"/>
              <a:gd name="connsiteY27" fmla="*/ 881 h 437531"/>
              <a:gd name="connsiteX28" fmla="*/ 963368 w 1161899"/>
              <a:gd name="connsiteY28" fmla="*/ 8025 h 437531"/>
              <a:gd name="connsiteX29" fmla="*/ 1039568 w 1161899"/>
              <a:gd name="connsiteY29" fmla="*/ 27075 h 437531"/>
              <a:gd name="connsiteX30" fmla="*/ 1070525 w 1161899"/>
              <a:gd name="connsiteY30" fmla="*/ 36600 h 437531"/>
              <a:gd name="connsiteX31" fmla="*/ 1091956 w 1161899"/>
              <a:gd name="connsiteY31" fmla="*/ 74700 h 437531"/>
              <a:gd name="connsiteX32" fmla="*/ 1115768 w 1161899"/>
              <a:gd name="connsiteY32" fmla="*/ 136612 h 437531"/>
              <a:gd name="connsiteX33" fmla="*/ 1139581 w 1161899"/>
              <a:gd name="connsiteY33" fmla="*/ 196144 h 437531"/>
              <a:gd name="connsiteX34" fmla="*/ 1158631 w 1161899"/>
              <a:gd name="connsiteY34" fmla="*/ 239006 h 437531"/>
              <a:gd name="connsiteX35" fmla="*/ 1161012 w 1161899"/>
              <a:gd name="connsiteY35" fmla="*/ 267581 h 437531"/>
              <a:gd name="connsiteX36" fmla="*/ 1149106 w 1161899"/>
              <a:gd name="connsiteY36" fmla="*/ 293775 h 437531"/>
              <a:gd name="connsiteX37" fmla="*/ 1122912 w 1161899"/>
              <a:gd name="connsiteY37" fmla="*/ 305681 h 437531"/>
              <a:gd name="connsiteX38" fmla="*/ 1065762 w 1161899"/>
              <a:gd name="connsiteY38" fmla="*/ 329494 h 437531"/>
              <a:gd name="connsiteX39" fmla="*/ 1003850 w 1161899"/>
              <a:gd name="connsiteY39" fmla="*/ 348544 h 437531"/>
              <a:gd name="connsiteX40" fmla="*/ 927650 w 1161899"/>
              <a:gd name="connsiteY40" fmla="*/ 367594 h 437531"/>
              <a:gd name="connsiteX41" fmla="*/ 844306 w 1161899"/>
              <a:gd name="connsiteY41" fmla="*/ 386644 h 437531"/>
              <a:gd name="connsiteX42" fmla="*/ 772868 w 1161899"/>
              <a:gd name="connsiteY42" fmla="*/ 405694 h 437531"/>
              <a:gd name="connsiteX43" fmla="*/ 699050 w 1161899"/>
              <a:gd name="connsiteY43" fmla="*/ 415219 h 437531"/>
              <a:gd name="connsiteX44" fmla="*/ 637137 w 1161899"/>
              <a:gd name="connsiteY44" fmla="*/ 429506 h 437531"/>
              <a:gd name="connsiteX45" fmla="*/ 558556 w 1161899"/>
              <a:gd name="connsiteY45" fmla="*/ 436650 h 437531"/>
              <a:gd name="connsiteX46" fmla="*/ 499025 w 1161899"/>
              <a:gd name="connsiteY46" fmla="*/ 436650 h 437531"/>
              <a:gd name="connsiteX47" fmla="*/ 401393 w 1161899"/>
              <a:gd name="connsiteY47" fmla="*/ 436650 h 437531"/>
              <a:gd name="connsiteX48" fmla="*/ 346625 w 1161899"/>
              <a:gd name="connsiteY48" fmla="*/ 436650 h 437531"/>
              <a:gd name="connsiteX49" fmla="*/ 299000 w 1161899"/>
              <a:gd name="connsiteY49" fmla="*/ 424744 h 437531"/>
              <a:gd name="connsiteX50" fmla="*/ 229943 w 1161899"/>
              <a:gd name="connsiteY50" fmla="*/ 398550 h 437531"/>
              <a:gd name="connsiteX51" fmla="*/ 191843 w 1161899"/>
              <a:gd name="connsiteY51" fmla="*/ 374737 h 437531"/>
              <a:gd name="connsiteX52" fmla="*/ 156125 w 1161899"/>
              <a:gd name="connsiteY52" fmla="*/ 343781 h 437531"/>
              <a:gd name="connsiteX53" fmla="*/ 125168 w 1161899"/>
              <a:gd name="connsiteY53" fmla="*/ 300919 h 437531"/>
              <a:gd name="connsiteX0" fmla="*/ 241850 w 1161899"/>
              <a:gd name="connsiteY0" fmla="*/ 250912 h 437531"/>
              <a:gd name="connsiteX1" fmla="*/ 156125 w 1161899"/>
              <a:gd name="connsiteY1" fmla="*/ 291394 h 437531"/>
              <a:gd name="connsiteX2" fmla="*/ 110881 w 1161899"/>
              <a:gd name="connsiteY2" fmla="*/ 303300 h 437531"/>
              <a:gd name="connsiteX3" fmla="*/ 75162 w 1161899"/>
              <a:gd name="connsiteY3" fmla="*/ 305681 h 437531"/>
              <a:gd name="connsiteX4" fmla="*/ 34681 w 1161899"/>
              <a:gd name="connsiteY4" fmla="*/ 305681 h 437531"/>
              <a:gd name="connsiteX5" fmla="*/ 10868 w 1161899"/>
              <a:gd name="connsiteY5" fmla="*/ 286631 h 437531"/>
              <a:gd name="connsiteX6" fmla="*/ 1343 w 1161899"/>
              <a:gd name="connsiteY6" fmla="*/ 269962 h 437531"/>
              <a:gd name="connsiteX7" fmla="*/ 1343 w 1161899"/>
              <a:gd name="connsiteY7" fmla="*/ 239006 h 437531"/>
              <a:gd name="connsiteX8" fmla="*/ 13250 w 1161899"/>
              <a:gd name="connsiteY8" fmla="*/ 196144 h 437531"/>
              <a:gd name="connsiteX9" fmla="*/ 34681 w 1161899"/>
              <a:gd name="connsiteY9" fmla="*/ 155663 h 437531"/>
              <a:gd name="connsiteX10" fmla="*/ 79925 w 1161899"/>
              <a:gd name="connsiteY10" fmla="*/ 129469 h 437531"/>
              <a:gd name="connsiteX11" fmla="*/ 144218 w 1161899"/>
              <a:gd name="connsiteY11" fmla="*/ 117562 h 437531"/>
              <a:gd name="connsiteX12" fmla="*/ 198987 w 1161899"/>
              <a:gd name="connsiteY12" fmla="*/ 117562 h 437531"/>
              <a:gd name="connsiteX13" fmla="*/ 268043 w 1161899"/>
              <a:gd name="connsiteY13" fmla="*/ 129469 h 437531"/>
              <a:gd name="connsiteX14" fmla="*/ 339480 w 1161899"/>
              <a:gd name="connsiteY14" fmla="*/ 143757 h 437531"/>
              <a:gd name="connsiteX15" fmla="*/ 415681 w 1161899"/>
              <a:gd name="connsiteY15" fmla="*/ 155662 h 437531"/>
              <a:gd name="connsiteX16" fmla="*/ 508550 w 1161899"/>
              <a:gd name="connsiteY16" fmla="*/ 167569 h 437531"/>
              <a:gd name="connsiteX17" fmla="*/ 584750 w 1161899"/>
              <a:gd name="connsiteY17" fmla="*/ 167569 h 437531"/>
              <a:gd name="connsiteX18" fmla="*/ 639518 w 1161899"/>
              <a:gd name="connsiteY18" fmla="*/ 162806 h 437531"/>
              <a:gd name="connsiteX19" fmla="*/ 687143 w 1161899"/>
              <a:gd name="connsiteY19" fmla="*/ 148519 h 437531"/>
              <a:gd name="connsiteX20" fmla="*/ 706193 w 1161899"/>
              <a:gd name="connsiteY20" fmla="*/ 119944 h 437531"/>
              <a:gd name="connsiteX21" fmla="*/ 718100 w 1161899"/>
              <a:gd name="connsiteY21" fmla="*/ 86606 h 437531"/>
              <a:gd name="connsiteX22" fmla="*/ 718100 w 1161899"/>
              <a:gd name="connsiteY22" fmla="*/ 55650 h 437531"/>
              <a:gd name="connsiteX23" fmla="*/ 722862 w 1161899"/>
              <a:gd name="connsiteY23" fmla="*/ 29456 h 437531"/>
              <a:gd name="connsiteX24" fmla="*/ 739531 w 1161899"/>
              <a:gd name="connsiteY24" fmla="*/ 12787 h 437531"/>
              <a:gd name="connsiteX25" fmla="*/ 794300 w 1161899"/>
              <a:gd name="connsiteY25" fmla="*/ 881 h 437531"/>
              <a:gd name="connsiteX26" fmla="*/ 851450 w 1161899"/>
              <a:gd name="connsiteY26" fmla="*/ 881 h 437531"/>
              <a:gd name="connsiteX27" fmla="*/ 901456 w 1161899"/>
              <a:gd name="connsiteY27" fmla="*/ 881 h 437531"/>
              <a:gd name="connsiteX28" fmla="*/ 963368 w 1161899"/>
              <a:gd name="connsiteY28" fmla="*/ 8025 h 437531"/>
              <a:gd name="connsiteX29" fmla="*/ 1039568 w 1161899"/>
              <a:gd name="connsiteY29" fmla="*/ 27075 h 437531"/>
              <a:gd name="connsiteX30" fmla="*/ 1070525 w 1161899"/>
              <a:gd name="connsiteY30" fmla="*/ 36600 h 437531"/>
              <a:gd name="connsiteX31" fmla="*/ 1091956 w 1161899"/>
              <a:gd name="connsiteY31" fmla="*/ 74700 h 437531"/>
              <a:gd name="connsiteX32" fmla="*/ 1115768 w 1161899"/>
              <a:gd name="connsiteY32" fmla="*/ 136612 h 437531"/>
              <a:gd name="connsiteX33" fmla="*/ 1139581 w 1161899"/>
              <a:gd name="connsiteY33" fmla="*/ 196144 h 437531"/>
              <a:gd name="connsiteX34" fmla="*/ 1158631 w 1161899"/>
              <a:gd name="connsiteY34" fmla="*/ 239006 h 437531"/>
              <a:gd name="connsiteX35" fmla="*/ 1161012 w 1161899"/>
              <a:gd name="connsiteY35" fmla="*/ 267581 h 437531"/>
              <a:gd name="connsiteX36" fmla="*/ 1149106 w 1161899"/>
              <a:gd name="connsiteY36" fmla="*/ 293775 h 437531"/>
              <a:gd name="connsiteX37" fmla="*/ 1122912 w 1161899"/>
              <a:gd name="connsiteY37" fmla="*/ 305681 h 437531"/>
              <a:gd name="connsiteX38" fmla="*/ 1065762 w 1161899"/>
              <a:gd name="connsiteY38" fmla="*/ 329494 h 437531"/>
              <a:gd name="connsiteX39" fmla="*/ 1003850 w 1161899"/>
              <a:gd name="connsiteY39" fmla="*/ 348544 h 437531"/>
              <a:gd name="connsiteX40" fmla="*/ 927650 w 1161899"/>
              <a:gd name="connsiteY40" fmla="*/ 367594 h 437531"/>
              <a:gd name="connsiteX41" fmla="*/ 844306 w 1161899"/>
              <a:gd name="connsiteY41" fmla="*/ 386644 h 437531"/>
              <a:gd name="connsiteX42" fmla="*/ 772868 w 1161899"/>
              <a:gd name="connsiteY42" fmla="*/ 405694 h 437531"/>
              <a:gd name="connsiteX43" fmla="*/ 699050 w 1161899"/>
              <a:gd name="connsiteY43" fmla="*/ 415219 h 437531"/>
              <a:gd name="connsiteX44" fmla="*/ 637137 w 1161899"/>
              <a:gd name="connsiteY44" fmla="*/ 429506 h 437531"/>
              <a:gd name="connsiteX45" fmla="*/ 558556 w 1161899"/>
              <a:gd name="connsiteY45" fmla="*/ 436650 h 437531"/>
              <a:gd name="connsiteX46" fmla="*/ 499025 w 1161899"/>
              <a:gd name="connsiteY46" fmla="*/ 436650 h 437531"/>
              <a:gd name="connsiteX47" fmla="*/ 401393 w 1161899"/>
              <a:gd name="connsiteY47" fmla="*/ 436650 h 437531"/>
              <a:gd name="connsiteX48" fmla="*/ 346625 w 1161899"/>
              <a:gd name="connsiteY48" fmla="*/ 436650 h 437531"/>
              <a:gd name="connsiteX49" fmla="*/ 299000 w 1161899"/>
              <a:gd name="connsiteY49" fmla="*/ 424744 h 437531"/>
              <a:gd name="connsiteX50" fmla="*/ 229943 w 1161899"/>
              <a:gd name="connsiteY50" fmla="*/ 398550 h 437531"/>
              <a:gd name="connsiteX51" fmla="*/ 191843 w 1161899"/>
              <a:gd name="connsiteY51" fmla="*/ 374737 h 437531"/>
              <a:gd name="connsiteX52" fmla="*/ 156125 w 1161899"/>
              <a:gd name="connsiteY52" fmla="*/ 343781 h 437531"/>
              <a:gd name="connsiteX53" fmla="*/ 125168 w 1161899"/>
              <a:gd name="connsiteY53" fmla="*/ 300919 h 437531"/>
              <a:gd name="connsiteX0" fmla="*/ 241850 w 1161899"/>
              <a:gd name="connsiteY0" fmla="*/ 250912 h 437531"/>
              <a:gd name="connsiteX1" fmla="*/ 156125 w 1161899"/>
              <a:gd name="connsiteY1" fmla="*/ 291394 h 437531"/>
              <a:gd name="connsiteX2" fmla="*/ 110881 w 1161899"/>
              <a:gd name="connsiteY2" fmla="*/ 303300 h 437531"/>
              <a:gd name="connsiteX3" fmla="*/ 75162 w 1161899"/>
              <a:gd name="connsiteY3" fmla="*/ 305681 h 437531"/>
              <a:gd name="connsiteX4" fmla="*/ 34681 w 1161899"/>
              <a:gd name="connsiteY4" fmla="*/ 305681 h 437531"/>
              <a:gd name="connsiteX5" fmla="*/ 10868 w 1161899"/>
              <a:gd name="connsiteY5" fmla="*/ 286631 h 437531"/>
              <a:gd name="connsiteX6" fmla="*/ 1343 w 1161899"/>
              <a:gd name="connsiteY6" fmla="*/ 269962 h 437531"/>
              <a:gd name="connsiteX7" fmla="*/ 1343 w 1161899"/>
              <a:gd name="connsiteY7" fmla="*/ 239006 h 437531"/>
              <a:gd name="connsiteX8" fmla="*/ 13250 w 1161899"/>
              <a:gd name="connsiteY8" fmla="*/ 196144 h 437531"/>
              <a:gd name="connsiteX9" fmla="*/ 34681 w 1161899"/>
              <a:gd name="connsiteY9" fmla="*/ 155663 h 437531"/>
              <a:gd name="connsiteX10" fmla="*/ 79925 w 1161899"/>
              <a:gd name="connsiteY10" fmla="*/ 129469 h 437531"/>
              <a:gd name="connsiteX11" fmla="*/ 144218 w 1161899"/>
              <a:gd name="connsiteY11" fmla="*/ 117562 h 437531"/>
              <a:gd name="connsiteX12" fmla="*/ 198987 w 1161899"/>
              <a:gd name="connsiteY12" fmla="*/ 117562 h 437531"/>
              <a:gd name="connsiteX13" fmla="*/ 268043 w 1161899"/>
              <a:gd name="connsiteY13" fmla="*/ 129469 h 437531"/>
              <a:gd name="connsiteX14" fmla="*/ 339480 w 1161899"/>
              <a:gd name="connsiteY14" fmla="*/ 143757 h 437531"/>
              <a:gd name="connsiteX15" fmla="*/ 415681 w 1161899"/>
              <a:gd name="connsiteY15" fmla="*/ 155662 h 437531"/>
              <a:gd name="connsiteX16" fmla="*/ 508550 w 1161899"/>
              <a:gd name="connsiteY16" fmla="*/ 167569 h 437531"/>
              <a:gd name="connsiteX17" fmla="*/ 584750 w 1161899"/>
              <a:gd name="connsiteY17" fmla="*/ 167569 h 437531"/>
              <a:gd name="connsiteX18" fmla="*/ 639518 w 1161899"/>
              <a:gd name="connsiteY18" fmla="*/ 162806 h 437531"/>
              <a:gd name="connsiteX19" fmla="*/ 687143 w 1161899"/>
              <a:gd name="connsiteY19" fmla="*/ 148519 h 437531"/>
              <a:gd name="connsiteX20" fmla="*/ 706193 w 1161899"/>
              <a:gd name="connsiteY20" fmla="*/ 119944 h 437531"/>
              <a:gd name="connsiteX21" fmla="*/ 718100 w 1161899"/>
              <a:gd name="connsiteY21" fmla="*/ 86606 h 437531"/>
              <a:gd name="connsiteX22" fmla="*/ 718100 w 1161899"/>
              <a:gd name="connsiteY22" fmla="*/ 55650 h 437531"/>
              <a:gd name="connsiteX23" fmla="*/ 722862 w 1161899"/>
              <a:gd name="connsiteY23" fmla="*/ 29456 h 437531"/>
              <a:gd name="connsiteX24" fmla="*/ 739531 w 1161899"/>
              <a:gd name="connsiteY24" fmla="*/ 12787 h 437531"/>
              <a:gd name="connsiteX25" fmla="*/ 794300 w 1161899"/>
              <a:gd name="connsiteY25" fmla="*/ 881 h 437531"/>
              <a:gd name="connsiteX26" fmla="*/ 851450 w 1161899"/>
              <a:gd name="connsiteY26" fmla="*/ 881 h 437531"/>
              <a:gd name="connsiteX27" fmla="*/ 901456 w 1161899"/>
              <a:gd name="connsiteY27" fmla="*/ 881 h 437531"/>
              <a:gd name="connsiteX28" fmla="*/ 963368 w 1161899"/>
              <a:gd name="connsiteY28" fmla="*/ 8025 h 437531"/>
              <a:gd name="connsiteX29" fmla="*/ 1039568 w 1161899"/>
              <a:gd name="connsiteY29" fmla="*/ 27075 h 437531"/>
              <a:gd name="connsiteX30" fmla="*/ 1070525 w 1161899"/>
              <a:gd name="connsiteY30" fmla="*/ 36600 h 437531"/>
              <a:gd name="connsiteX31" fmla="*/ 1091956 w 1161899"/>
              <a:gd name="connsiteY31" fmla="*/ 74700 h 437531"/>
              <a:gd name="connsiteX32" fmla="*/ 1115768 w 1161899"/>
              <a:gd name="connsiteY32" fmla="*/ 136612 h 437531"/>
              <a:gd name="connsiteX33" fmla="*/ 1139581 w 1161899"/>
              <a:gd name="connsiteY33" fmla="*/ 196144 h 437531"/>
              <a:gd name="connsiteX34" fmla="*/ 1158631 w 1161899"/>
              <a:gd name="connsiteY34" fmla="*/ 239006 h 437531"/>
              <a:gd name="connsiteX35" fmla="*/ 1161012 w 1161899"/>
              <a:gd name="connsiteY35" fmla="*/ 267581 h 437531"/>
              <a:gd name="connsiteX36" fmla="*/ 1149106 w 1161899"/>
              <a:gd name="connsiteY36" fmla="*/ 293775 h 437531"/>
              <a:gd name="connsiteX37" fmla="*/ 1122912 w 1161899"/>
              <a:gd name="connsiteY37" fmla="*/ 305681 h 437531"/>
              <a:gd name="connsiteX38" fmla="*/ 1065762 w 1161899"/>
              <a:gd name="connsiteY38" fmla="*/ 329494 h 437531"/>
              <a:gd name="connsiteX39" fmla="*/ 1003850 w 1161899"/>
              <a:gd name="connsiteY39" fmla="*/ 348544 h 437531"/>
              <a:gd name="connsiteX40" fmla="*/ 927650 w 1161899"/>
              <a:gd name="connsiteY40" fmla="*/ 367594 h 437531"/>
              <a:gd name="connsiteX41" fmla="*/ 844306 w 1161899"/>
              <a:gd name="connsiteY41" fmla="*/ 386644 h 437531"/>
              <a:gd name="connsiteX42" fmla="*/ 772868 w 1161899"/>
              <a:gd name="connsiteY42" fmla="*/ 405694 h 437531"/>
              <a:gd name="connsiteX43" fmla="*/ 699050 w 1161899"/>
              <a:gd name="connsiteY43" fmla="*/ 415219 h 437531"/>
              <a:gd name="connsiteX44" fmla="*/ 637137 w 1161899"/>
              <a:gd name="connsiteY44" fmla="*/ 429506 h 437531"/>
              <a:gd name="connsiteX45" fmla="*/ 558556 w 1161899"/>
              <a:gd name="connsiteY45" fmla="*/ 436650 h 437531"/>
              <a:gd name="connsiteX46" fmla="*/ 499025 w 1161899"/>
              <a:gd name="connsiteY46" fmla="*/ 436650 h 437531"/>
              <a:gd name="connsiteX47" fmla="*/ 401393 w 1161899"/>
              <a:gd name="connsiteY47" fmla="*/ 436650 h 437531"/>
              <a:gd name="connsiteX48" fmla="*/ 346625 w 1161899"/>
              <a:gd name="connsiteY48" fmla="*/ 436650 h 437531"/>
              <a:gd name="connsiteX49" fmla="*/ 299000 w 1161899"/>
              <a:gd name="connsiteY49" fmla="*/ 424744 h 437531"/>
              <a:gd name="connsiteX50" fmla="*/ 229943 w 1161899"/>
              <a:gd name="connsiteY50" fmla="*/ 398550 h 437531"/>
              <a:gd name="connsiteX51" fmla="*/ 191843 w 1161899"/>
              <a:gd name="connsiteY51" fmla="*/ 374737 h 437531"/>
              <a:gd name="connsiteX52" fmla="*/ 156125 w 1161899"/>
              <a:gd name="connsiteY52" fmla="*/ 343781 h 437531"/>
              <a:gd name="connsiteX53" fmla="*/ 125168 w 1161899"/>
              <a:gd name="connsiteY53" fmla="*/ 300919 h 437531"/>
              <a:gd name="connsiteX0" fmla="*/ 241850 w 1161899"/>
              <a:gd name="connsiteY0" fmla="*/ 250912 h 437531"/>
              <a:gd name="connsiteX1" fmla="*/ 156125 w 1161899"/>
              <a:gd name="connsiteY1" fmla="*/ 291394 h 437531"/>
              <a:gd name="connsiteX2" fmla="*/ 110881 w 1161899"/>
              <a:gd name="connsiteY2" fmla="*/ 303300 h 437531"/>
              <a:gd name="connsiteX3" fmla="*/ 75162 w 1161899"/>
              <a:gd name="connsiteY3" fmla="*/ 305681 h 437531"/>
              <a:gd name="connsiteX4" fmla="*/ 34681 w 1161899"/>
              <a:gd name="connsiteY4" fmla="*/ 305681 h 437531"/>
              <a:gd name="connsiteX5" fmla="*/ 10868 w 1161899"/>
              <a:gd name="connsiteY5" fmla="*/ 286631 h 437531"/>
              <a:gd name="connsiteX6" fmla="*/ 1343 w 1161899"/>
              <a:gd name="connsiteY6" fmla="*/ 269962 h 437531"/>
              <a:gd name="connsiteX7" fmla="*/ 1343 w 1161899"/>
              <a:gd name="connsiteY7" fmla="*/ 239006 h 437531"/>
              <a:gd name="connsiteX8" fmla="*/ 13250 w 1161899"/>
              <a:gd name="connsiteY8" fmla="*/ 196144 h 437531"/>
              <a:gd name="connsiteX9" fmla="*/ 34681 w 1161899"/>
              <a:gd name="connsiteY9" fmla="*/ 155663 h 437531"/>
              <a:gd name="connsiteX10" fmla="*/ 79925 w 1161899"/>
              <a:gd name="connsiteY10" fmla="*/ 129469 h 437531"/>
              <a:gd name="connsiteX11" fmla="*/ 144218 w 1161899"/>
              <a:gd name="connsiteY11" fmla="*/ 117562 h 437531"/>
              <a:gd name="connsiteX12" fmla="*/ 198987 w 1161899"/>
              <a:gd name="connsiteY12" fmla="*/ 117562 h 437531"/>
              <a:gd name="connsiteX13" fmla="*/ 268043 w 1161899"/>
              <a:gd name="connsiteY13" fmla="*/ 129469 h 437531"/>
              <a:gd name="connsiteX14" fmla="*/ 339480 w 1161899"/>
              <a:gd name="connsiteY14" fmla="*/ 143757 h 437531"/>
              <a:gd name="connsiteX15" fmla="*/ 415681 w 1161899"/>
              <a:gd name="connsiteY15" fmla="*/ 155662 h 437531"/>
              <a:gd name="connsiteX16" fmla="*/ 508550 w 1161899"/>
              <a:gd name="connsiteY16" fmla="*/ 167569 h 437531"/>
              <a:gd name="connsiteX17" fmla="*/ 584750 w 1161899"/>
              <a:gd name="connsiteY17" fmla="*/ 167569 h 437531"/>
              <a:gd name="connsiteX18" fmla="*/ 639518 w 1161899"/>
              <a:gd name="connsiteY18" fmla="*/ 162806 h 437531"/>
              <a:gd name="connsiteX19" fmla="*/ 687143 w 1161899"/>
              <a:gd name="connsiteY19" fmla="*/ 148519 h 437531"/>
              <a:gd name="connsiteX20" fmla="*/ 710956 w 1161899"/>
              <a:gd name="connsiteY20" fmla="*/ 119944 h 437531"/>
              <a:gd name="connsiteX21" fmla="*/ 718100 w 1161899"/>
              <a:gd name="connsiteY21" fmla="*/ 86606 h 437531"/>
              <a:gd name="connsiteX22" fmla="*/ 718100 w 1161899"/>
              <a:gd name="connsiteY22" fmla="*/ 55650 h 437531"/>
              <a:gd name="connsiteX23" fmla="*/ 722862 w 1161899"/>
              <a:gd name="connsiteY23" fmla="*/ 29456 h 437531"/>
              <a:gd name="connsiteX24" fmla="*/ 739531 w 1161899"/>
              <a:gd name="connsiteY24" fmla="*/ 12787 h 437531"/>
              <a:gd name="connsiteX25" fmla="*/ 794300 w 1161899"/>
              <a:gd name="connsiteY25" fmla="*/ 881 h 437531"/>
              <a:gd name="connsiteX26" fmla="*/ 851450 w 1161899"/>
              <a:gd name="connsiteY26" fmla="*/ 881 h 437531"/>
              <a:gd name="connsiteX27" fmla="*/ 901456 w 1161899"/>
              <a:gd name="connsiteY27" fmla="*/ 881 h 437531"/>
              <a:gd name="connsiteX28" fmla="*/ 963368 w 1161899"/>
              <a:gd name="connsiteY28" fmla="*/ 8025 h 437531"/>
              <a:gd name="connsiteX29" fmla="*/ 1039568 w 1161899"/>
              <a:gd name="connsiteY29" fmla="*/ 27075 h 437531"/>
              <a:gd name="connsiteX30" fmla="*/ 1070525 w 1161899"/>
              <a:gd name="connsiteY30" fmla="*/ 36600 h 437531"/>
              <a:gd name="connsiteX31" fmla="*/ 1091956 w 1161899"/>
              <a:gd name="connsiteY31" fmla="*/ 74700 h 437531"/>
              <a:gd name="connsiteX32" fmla="*/ 1115768 w 1161899"/>
              <a:gd name="connsiteY32" fmla="*/ 136612 h 437531"/>
              <a:gd name="connsiteX33" fmla="*/ 1139581 w 1161899"/>
              <a:gd name="connsiteY33" fmla="*/ 196144 h 437531"/>
              <a:gd name="connsiteX34" fmla="*/ 1158631 w 1161899"/>
              <a:gd name="connsiteY34" fmla="*/ 239006 h 437531"/>
              <a:gd name="connsiteX35" fmla="*/ 1161012 w 1161899"/>
              <a:gd name="connsiteY35" fmla="*/ 267581 h 437531"/>
              <a:gd name="connsiteX36" fmla="*/ 1149106 w 1161899"/>
              <a:gd name="connsiteY36" fmla="*/ 293775 h 437531"/>
              <a:gd name="connsiteX37" fmla="*/ 1122912 w 1161899"/>
              <a:gd name="connsiteY37" fmla="*/ 305681 h 437531"/>
              <a:gd name="connsiteX38" fmla="*/ 1065762 w 1161899"/>
              <a:gd name="connsiteY38" fmla="*/ 329494 h 437531"/>
              <a:gd name="connsiteX39" fmla="*/ 1003850 w 1161899"/>
              <a:gd name="connsiteY39" fmla="*/ 348544 h 437531"/>
              <a:gd name="connsiteX40" fmla="*/ 927650 w 1161899"/>
              <a:gd name="connsiteY40" fmla="*/ 367594 h 437531"/>
              <a:gd name="connsiteX41" fmla="*/ 844306 w 1161899"/>
              <a:gd name="connsiteY41" fmla="*/ 386644 h 437531"/>
              <a:gd name="connsiteX42" fmla="*/ 772868 w 1161899"/>
              <a:gd name="connsiteY42" fmla="*/ 405694 h 437531"/>
              <a:gd name="connsiteX43" fmla="*/ 699050 w 1161899"/>
              <a:gd name="connsiteY43" fmla="*/ 415219 h 437531"/>
              <a:gd name="connsiteX44" fmla="*/ 637137 w 1161899"/>
              <a:gd name="connsiteY44" fmla="*/ 429506 h 437531"/>
              <a:gd name="connsiteX45" fmla="*/ 558556 w 1161899"/>
              <a:gd name="connsiteY45" fmla="*/ 436650 h 437531"/>
              <a:gd name="connsiteX46" fmla="*/ 499025 w 1161899"/>
              <a:gd name="connsiteY46" fmla="*/ 436650 h 437531"/>
              <a:gd name="connsiteX47" fmla="*/ 401393 w 1161899"/>
              <a:gd name="connsiteY47" fmla="*/ 436650 h 437531"/>
              <a:gd name="connsiteX48" fmla="*/ 346625 w 1161899"/>
              <a:gd name="connsiteY48" fmla="*/ 436650 h 437531"/>
              <a:gd name="connsiteX49" fmla="*/ 299000 w 1161899"/>
              <a:gd name="connsiteY49" fmla="*/ 424744 h 437531"/>
              <a:gd name="connsiteX50" fmla="*/ 229943 w 1161899"/>
              <a:gd name="connsiteY50" fmla="*/ 398550 h 437531"/>
              <a:gd name="connsiteX51" fmla="*/ 191843 w 1161899"/>
              <a:gd name="connsiteY51" fmla="*/ 374737 h 437531"/>
              <a:gd name="connsiteX52" fmla="*/ 156125 w 1161899"/>
              <a:gd name="connsiteY52" fmla="*/ 343781 h 437531"/>
              <a:gd name="connsiteX53" fmla="*/ 125168 w 1161899"/>
              <a:gd name="connsiteY53" fmla="*/ 300919 h 437531"/>
              <a:gd name="connsiteX0" fmla="*/ 241850 w 1161899"/>
              <a:gd name="connsiteY0" fmla="*/ 250912 h 437531"/>
              <a:gd name="connsiteX1" fmla="*/ 156125 w 1161899"/>
              <a:gd name="connsiteY1" fmla="*/ 291394 h 437531"/>
              <a:gd name="connsiteX2" fmla="*/ 110881 w 1161899"/>
              <a:gd name="connsiteY2" fmla="*/ 303300 h 437531"/>
              <a:gd name="connsiteX3" fmla="*/ 75162 w 1161899"/>
              <a:gd name="connsiteY3" fmla="*/ 305681 h 437531"/>
              <a:gd name="connsiteX4" fmla="*/ 34681 w 1161899"/>
              <a:gd name="connsiteY4" fmla="*/ 305681 h 437531"/>
              <a:gd name="connsiteX5" fmla="*/ 10868 w 1161899"/>
              <a:gd name="connsiteY5" fmla="*/ 286631 h 437531"/>
              <a:gd name="connsiteX6" fmla="*/ 1343 w 1161899"/>
              <a:gd name="connsiteY6" fmla="*/ 269962 h 437531"/>
              <a:gd name="connsiteX7" fmla="*/ 1343 w 1161899"/>
              <a:gd name="connsiteY7" fmla="*/ 239006 h 437531"/>
              <a:gd name="connsiteX8" fmla="*/ 13250 w 1161899"/>
              <a:gd name="connsiteY8" fmla="*/ 196144 h 437531"/>
              <a:gd name="connsiteX9" fmla="*/ 34681 w 1161899"/>
              <a:gd name="connsiteY9" fmla="*/ 155663 h 437531"/>
              <a:gd name="connsiteX10" fmla="*/ 79925 w 1161899"/>
              <a:gd name="connsiteY10" fmla="*/ 129469 h 437531"/>
              <a:gd name="connsiteX11" fmla="*/ 144218 w 1161899"/>
              <a:gd name="connsiteY11" fmla="*/ 117562 h 437531"/>
              <a:gd name="connsiteX12" fmla="*/ 198987 w 1161899"/>
              <a:gd name="connsiteY12" fmla="*/ 117562 h 437531"/>
              <a:gd name="connsiteX13" fmla="*/ 268043 w 1161899"/>
              <a:gd name="connsiteY13" fmla="*/ 129469 h 437531"/>
              <a:gd name="connsiteX14" fmla="*/ 339480 w 1161899"/>
              <a:gd name="connsiteY14" fmla="*/ 143757 h 437531"/>
              <a:gd name="connsiteX15" fmla="*/ 415681 w 1161899"/>
              <a:gd name="connsiteY15" fmla="*/ 155662 h 437531"/>
              <a:gd name="connsiteX16" fmla="*/ 508550 w 1161899"/>
              <a:gd name="connsiteY16" fmla="*/ 167569 h 437531"/>
              <a:gd name="connsiteX17" fmla="*/ 584750 w 1161899"/>
              <a:gd name="connsiteY17" fmla="*/ 167569 h 437531"/>
              <a:gd name="connsiteX18" fmla="*/ 639518 w 1161899"/>
              <a:gd name="connsiteY18" fmla="*/ 162806 h 437531"/>
              <a:gd name="connsiteX19" fmla="*/ 687143 w 1161899"/>
              <a:gd name="connsiteY19" fmla="*/ 148519 h 437531"/>
              <a:gd name="connsiteX20" fmla="*/ 710956 w 1161899"/>
              <a:gd name="connsiteY20" fmla="*/ 119944 h 437531"/>
              <a:gd name="connsiteX21" fmla="*/ 718100 w 1161899"/>
              <a:gd name="connsiteY21" fmla="*/ 86606 h 437531"/>
              <a:gd name="connsiteX22" fmla="*/ 718100 w 1161899"/>
              <a:gd name="connsiteY22" fmla="*/ 55650 h 437531"/>
              <a:gd name="connsiteX23" fmla="*/ 722862 w 1161899"/>
              <a:gd name="connsiteY23" fmla="*/ 29456 h 437531"/>
              <a:gd name="connsiteX24" fmla="*/ 739531 w 1161899"/>
              <a:gd name="connsiteY24" fmla="*/ 12787 h 437531"/>
              <a:gd name="connsiteX25" fmla="*/ 794300 w 1161899"/>
              <a:gd name="connsiteY25" fmla="*/ 881 h 437531"/>
              <a:gd name="connsiteX26" fmla="*/ 839544 w 1161899"/>
              <a:gd name="connsiteY26" fmla="*/ 881 h 437531"/>
              <a:gd name="connsiteX27" fmla="*/ 901456 w 1161899"/>
              <a:gd name="connsiteY27" fmla="*/ 881 h 437531"/>
              <a:gd name="connsiteX28" fmla="*/ 963368 w 1161899"/>
              <a:gd name="connsiteY28" fmla="*/ 8025 h 437531"/>
              <a:gd name="connsiteX29" fmla="*/ 1039568 w 1161899"/>
              <a:gd name="connsiteY29" fmla="*/ 27075 h 437531"/>
              <a:gd name="connsiteX30" fmla="*/ 1070525 w 1161899"/>
              <a:gd name="connsiteY30" fmla="*/ 36600 h 437531"/>
              <a:gd name="connsiteX31" fmla="*/ 1091956 w 1161899"/>
              <a:gd name="connsiteY31" fmla="*/ 74700 h 437531"/>
              <a:gd name="connsiteX32" fmla="*/ 1115768 w 1161899"/>
              <a:gd name="connsiteY32" fmla="*/ 136612 h 437531"/>
              <a:gd name="connsiteX33" fmla="*/ 1139581 w 1161899"/>
              <a:gd name="connsiteY33" fmla="*/ 196144 h 437531"/>
              <a:gd name="connsiteX34" fmla="*/ 1158631 w 1161899"/>
              <a:gd name="connsiteY34" fmla="*/ 239006 h 437531"/>
              <a:gd name="connsiteX35" fmla="*/ 1161012 w 1161899"/>
              <a:gd name="connsiteY35" fmla="*/ 267581 h 437531"/>
              <a:gd name="connsiteX36" fmla="*/ 1149106 w 1161899"/>
              <a:gd name="connsiteY36" fmla="*/ 293775 h 437531"/>
              <a:gd name="connsiteX37" fmla="*/ 1122912 w 1161899"/>
              <a:gd name="connsiteY37" fmla="*/ 305681 h 437531"/>
              <a:gd name="connsiteX38" fmla="*/ 1065762 w 1161899"/>
              <a:gd name="connsiteY38" fmla="*/ 329494 h 437531"/>
              <a:gd name="connsiteX39" fmla="*/ 1003850 w 1161899"/>
              <a:gd name="connsiteY39" fmla="*/ 348544 h 437531"/>
              <a:gd name="connsiteX40" fmla="*/ 927650 w 1161899"/>
              <a:gd name="connsiteY40" fmla="*/ 367594 h 437531"/>
              <a:gd name="connsiteX41" fmla="*/ 844306 w 1161899"/>
              <a:gd name="connsiteY41" fmla="*/ 386644 h 437531"/>
              <a:gd name="connsiteX42" fmla="*/ 772868 w 1161899"/>
              <a:gd name="connsiteY42" fmla="*/ 405694 h 437531"/>
              <a:gd name="connsiteX43" fmla="*/ 699050 w 1161899"/>
              <a:gd name="connsiteY43" fmla="*/ 415219 h 437531"/>
              <a:gd name="connsiteX44" fmla="*/ 637137 w 1161899"/>
              <a:gd name="connsiteY44" fmla="*/ 429506 h 437531"/>
              <a:gd name="connsiteX45" fmla="*/ 558556 w 1161899"/>
              <a:gd name="connsiteY45" fmla="*/ 436650 h 437531"/>
              <a:gd name="connsiteX46" fmla="*/ 499025 w 1161899"/>
              <a:gd name="connsiteY46" fmla="*/ 436650 h 437531"/>
              <a:gd name="connsiteX47" fmla="*/ 401393 w 1161899"/>
              <a:gd name="connsiteY47" fmla="*/ 436650 h 437531"/>
              <a:gd name="connsiteX48" fmla="*/ 346625 w 1161899"/>
              <a:gd name="connsiteY48" fmla="*/ 436650 h 437531"/>
              <a:gd name="connsiteX49" fmla="*/ 299000 w 1161899"/>
              <a:gd name="connsiteY49" fmla="*/ 424744 h 437531"/>
              <a:gd name="connsiteX50" fmla="*/ 229943 w 1161899"/>
              <a:gd name="connsiteY50" fmla="*/ 398550 h 437531"/>
              <a:gd name="connsiteX51" fmla="*/ 191843 w 1161899"/>
              <a:gd name="connsiteY51" fmla="*/ 374737 h 437531"/>
              <a:gd name="connsiteX52" fmla="*/ 156125 w 1161899"/>
              <a:gd name="connsiteY52" fmla="*/ 343781 h 437531"/>
              <a:gd name="connsiteX53" fmla="*/ 125168 w 1161899"/>
              <a:gd name="connsiteY53" fmla="*/ 300919 h 437531"/>
              <a:gd name="connsiteX0" fmla="*/ 241850 w 1161899"/>
              <a:gd name="connsiteY0" fmla="*/ 250912 h 437531"/>
              <a:gd name="connsiteX1" fmla="*/ 156125 w 1161899"/>
              <a:gd name="connsiteY1" fmla="*/ 291394 h 437531"/>
              <a:gd name="connsiteX2" fmla="*/ 110881 w 1161899"/>
              <a:gd name="connsiteY2" fmla="*/ 303300 h 437531"/>
              <a:gd name="connsiteX3" fmla="*/ 75162 w 1161899"/>
              <a:gd name="connsiteY3" fmla="*/ 305681 h 437531"/>
              <a:gd name="connsiteX4" fmla="*/ 34681 w 1161899"/>
              <a:gd name="connsiteY4" fmla="*/ 305681 h 437531"/>
              <a:gd name="connsiteX5" fmla="*/ 10868 w 1161899"/>
              <a:gd name="connsiteY5" fmla="*/ 286631 h 437531"/>
              <a:gd name="connsiteX6" fmla="*/ 1343 w 1161899"/>
              <a:gd name="connsiteY6" fmla="*/ 269962 h 437531"/>
              <a:gd name="connsiteX7" fmla="*/ 1343 w 1161899"/>
              <a:gd name="connsiteY7" fmla="*/ 239006 h 437531"/>
              <a:gd name="connsiteX8" fmla="*/ 13250 w 1161899"/>
              <a:gd name="connsiteY8" fmla="*/ 196144 h 437531"/>
              <a:gd name="connsiteX9" fmla="*/ 34681 w 1161899"/>
              <a:gd name="connsiteY9" fmla="*/ 155663 h 437531"/>
              <a:gd name="connsiteX10" fmla="*/ 79925 w 1161899"/>
              <a:gd name="connsiteY10" fmla="*/ 129469 h 437531"/>
              <a:gd name="connsiteX11" fmla="*/ 144218 w 1161899"/>
              <a:gd name="connsiteY11" fmla="*/ 117562 h 437531"/>
              <a:gd name="connsiteX12" fmla="*/ 198987 w 1161899"/>
              <a:gd name="connsiteY12" fmla="*/ 117562 h 437531"/>
              <a:gd name="connsiteX13" fmla="*/ 268043 w 1161899"/>
              <a:gd name="connsiteY13" fmla="*/ 129469 h 437531"/>
              <a:gd name="connsiteX14" fmla="*/ 339480 w 1161899"/>
              <a:gd name="connsiteY14" fmla="*/ 143757 h 437531"/>
              <a:gd name="connsiteX15" fmla="*/ 415681 w 1161899"/>
              <a:gd name="connsiteY15" fmla="*/ 155662 h 437531"/>
              <a:gd name="connsiteX16" fmla="*/ 508550 w 1161899"/>
              <a:gd name="connsiteY16" fmla="*/ 167569 h 437531"/>
              <a:gd name="connsiteX17" fmla="*/ 584750 w 1161899"/>
              <a:gd name="connsiteY17" fmla="*/ 167569 h 437531"/>
              <a:gd name="connsiteX18" fmla="*/ 639518 w 1161899"/>
              <a:gd name="connsiteY18" fmla="*/ 162806 h 437531"/>
              <a:gd name="connsiteX19" fmla="*/ 687143 w 1161899"/>
              <a:gd name="connsiteY19" fmla="*/ 148519 h 437531"/>
              <a:gd name="connsiteX20" fmla="*/ 710956 w 1161899"/>
              <a:gd name="connsiteY20" fmla="*/ 119944 h 437531"/>
              <a:gd name="connsiteX21" fmla="*/ 718100 w 1161899"/>
              <a:gd name="connsiteY21" fmla="*/ 86606 h 437531"/>
              <a:gd name="connsiteX22" fmla="*/ 718100 w 1161899"/>
              <a:gd name="connsiteY22" fmla="*/ 55650 h 437531"/>
              <a:gd name="connsiteX23" fmla="*/ 722862 w 1161899"/>
              <a:gd name="connsiteY23" fmla="*/ 29456 h 437531"/>
              <a:gd name="connsiteX24" fmla="*/ 739531 w 1161899"/>
              <a:gd name="connsiteY24" fmla="*/ 12787 h 437531"/>
              <a:gd name="connsiteX25" fmla="*/ 794300 w 1161899"/>
              <a:gd name="connsiteY25" fmla="*/ 881 h 437531"/>
              <a:gd name="connsiteX26" fmla="*/ 839544 w 1161899"/>
              <a:gd name="connsiteY26" fmla="*/ 881 h 437531"/>
              <a:gd name="connsiteX27" fmla="*/ 901456 w 1161899"/>
              <a:gd name="connsiteY27" fmla="*/ 881 h 437531"/>
              <a:gd name="connsiteX28" fmla="*/ 963368 w 1161899"/>
              <a:gd name="connsiteY28" fmla="*/ 8025 h 437531"/>
              <a:gd name="connsiteX29" fmla="*/ 1027661 w 1161899"/>
              <a:gd name="connsiteY29" fmla="*/ 19931 h 437531"/>
              <a:gd name="connsiteX30" fmla="*/ 1070525 w 1161899"/>
              <a:gd name="connsiteY30" fmla="*/ 36600 h 437531"/>
              <a:gd name="connsiteX31" fmla="*/ 1091956 w 1161899"/>
              <a:gd name="connsiteY31" fmla="*/ 74700 h 437531"/>
              <a:gd name="connsiteX32" fmla="*/ 1115768 w 1161899"/>
              <a:gd name="connsiteY32" fmla="*/ 136612 h 437531"/>
              <a:gd name="connsiteX33" fmla="*/ 1139581 w 1161899"/>
              <a:gd name="connsiteY33" fmla="*/ 196144 h 437531"/>
              <a:gd name="connsiteX34" fmla="*/ 1158631 w 1161899"/>
              <a:gd name="connsiteY34" fmla="*/ 239006 h 437531"/>
              <a:gd name="connsiteX35" fmla="*/ 1161012 w 1161899"/>
              <a:gd name="connsiteY35" fmla="*/ 267581 h 437531"/>
              <a:gd name="connsiteX36" fmla="*/ 1149106 w 1161899"/>
              <a:gd name="connsiteY36" fmla="*/ 293775 h 437531"/>
              <a:gd name="connsiteX37" fmla="*/ 1122912 w 1161899"/>
              <a:gd name="connsiteY37" fmla="*/ 305681 h 437531"/>
              <a:gd name="connsiteX38" fmla="*/ 1065762 w 1161899"/>
              <a:gd name="connsiteY38" fmla="*/ 329494 h 437531"/>
              <a:gd name="connsiteX39" fmla="*/ 1003850 w 1161899"/>
              <a:gd name="connsiteY39" fmla="*/ 348544 h 437531"/>
              <a:gd name="connsiteX40" fmla="*/ 927650 w 1161899"/>
              <a:gd name="connsiteY40" fmla="*/ 367594 h 437531"/>
              <a:gd name="connsiteX41" fmla="*/ 844306 w 1161899"/>
              <a:gd name="connsiteY41" fmla="*/ 386644 h 437531"/>
              <a:gd name="connsiteX42" fmla="*/ 772868 w 1161899"/>
              <a:gd name="connsiteY42" fmla="*/ 405694 h 437531"/>
              <a:gd name="connsiteX43" fmla="*/ 699050 w 1161899"/>
              <a:gd name="connsiteY43" fmla="*/ 415219 h 437531"/>
              <a:gd name="connsiteX44" fmla="*/ 637137 w 1161899"/>
              <a:gd name="connsiteY44" fmla="*/ 429506 h 437531"/>
              <a:gd name="connsiteX45" fmla="*/ 558556 w 1161899"/>
              <a:gd name="connsiteY45" fmla="*/ 436650 h 437531"/>
              <a:gd name="connsiteX46" fmla="*/ 499025 w 1161899"/>
              <a:gd name="connsiteY46" fmla="*/ 436650 h 437531"/>
              <a:gd name="connsiteX47" fmla="*/ 401393 w 1161899"/>
              <a:gd name="connsiteY47" fmla="*/ 436650 h 437531"/>
              <a:gd name="connsiteX48" fmla="*/ 346625 w 1161899"/>
              <a:gd name="connsiteY48" fmla="*/ 436650 h 437531"/>
              <a:gd name="connsiteX49" fmla="*/ 299000 w 1161899"/>
              <a:gd name="connsiteY49" fmla="*/ 424744 h 437531"/>
              <a:gd name="connsiteX50" fmla="*/ 229943 w 1161899"/>
              <a:gd name="connsiteY50" fmla="*/ 398550 h 437531"/>
              <a:gd name="connsiteX51" fmla="*/ 191843 w 1161899"/>
              <a:gd name="connsiteY51" fmla="*/ 374737 h 437531"/>
              <a:gd name="connsiteX52" fmla="*/ 156125 w 1161899"/>
              <a:gd name="connsiteY52" fmla="*/ 343781 h 437531"/>
              <a:gd name="connsiteX53" fmla="*/ 125168 w 1161899"/>
              <a:gd name="connsiteY53" fmla="*/ 300919 h 437531"/>
              <a:gd name="connsiteX0" fmla="*/ 241850 w 1161899"/>
              <a:gd name="connsiteY0" fmla="*/ 250912 h 437531"/>
              <a:gd name="connsiteX1" fmla="*/ 156125 w 1161899"/>
              <a:gd name="connsiteY1" fmla="*/ 291394 h 437531"/>
              <a:gd name="connsiteX2" fmla="*/ 110881 w 1161899"/>
              <a:gd name="connsiteY2" fmla="*/ 303300 h 437531"/>
              <a:gd name="connsiteX3" fmla="*/ 75162 w 1161899"/>
              <a:gd name="connsiteY3" fmla="*/ 305681 h 437531"/>
              <a:gd name="connsiteX4" fmla="*/ 34681 w 1161899"/>
              <a:gd name="connsiteY4" fmla="*/ 305681 h 437531"/>
              <a:gd name="connsiteX5" fmla="*/ 10868 w 1161899"/>
              <a:gd name="connsiteY5" fmla="*/ 286631 h 437531"/>
              <a:gd name="connsiteX6" fmla="*/ 1343 w 1161899"/>
              <a:gd name="connsiteY6" fmla="*/ 269962 h 437531"/>
              <a:gd name="connsiteX7" fmla="*/ 1343 w 1161899"/>
              <a:gd name="connsiteY7" fmla="*/ 239006 h 437531"/>
              <a:gd name="connsiteX8" fmla="*/ 13250 w 1161899"/>
              <a:gd name="connsiteY8" fmla="*/ 196144 h 437531"/>
              <a:gd name="connsiteX9" fmla="*/ 34681 w 1161899"/>
              <a:gd name="connsiteY9" fmla="*/ 155663 h 437531"/>
              <a:gd name="connsiteX10" fmla="*/ 79925 w 1161899"/>
              <a:gd name="connsiteY10" fmla="*/ 129469 h 437531"/>
              <a:gd name="connsiteX11" fmla="*/ 144218 w 1161899"/>
              <a:gd name="connsiteY11" fmla="*/ 117562 h 437531"/>
              <a:gd name="connsiteX12" fmla="*/ 198987 w 1161899"/>
              <a:gd name="connsiteY12" fmla="*/ 117562 h 437531"/>
              <a:gd name="connsiteX13" fmla="*/ 268043 w 1161899"/>
              <a:gd name="connsiteY13" fmla="*/ 129469 h 437531"/>
              <a:gd name="connsiteX14" fmla="*/ 339480 w 1161899"/>
              <a:gd name="connsiteY14" fmla="*/ 143757 h 437531"/>
              <a:gd name="connsiteX15" fmla="*/ 415681 w 1161899"/>
              <a:gd name="connsiteY15" fmla="*/ 155662 h 437531"/>
              <a:gd name="connsiteX16" fmla="*/ 508550 w 1161899"/>
              <a:gd name="connsiteY16" fmla="*/ 167569 h 437531"/>
              <a:gd name="connsiteX17" fmla="*/ 584750 w 1161899"/>
              <a:gd name="connsiteY17" fmla="*/ 167569 h 437531"/>
              <a:gd name="connsiteX18" fmla="*/ 639518 w 1161899"/>
              <a:gd name="connsiteY18" fmla="*/ 162806 h 437531"/>
              <a:gd name="connsiteX19" fmla="*/ 687143 w 1161899"/>
              <a:gd name="connsiteY19" fmla="*/ 148519 h 437531"/>
              <a:gd name="connsiteX20" fmla="*/ 710956 w 1161899"/>
              <a:gd name="connsiteY20" fmla="*/ 119944 h 437531"/>
              <a:gd name="connsiteX21" fmla="*/ 718100 w 1161899"/>
              <a:gd name="connsiteY21" fmla="*/ 86606 h 437531"/>
              <a:gd name="connsiteX22" fmla="*/ 718100 w 1161899"/>
              <a:gd name="connsiteY22" fmla="*/ 55650 h 437531"/>
              <a:gd name="connsiteX23" fmla="*/ 722862 w 1161899"/>
              <a:gd name="connsiteY23" fmla="*/ 29456 h 437531"/>
              <a:gd name="connsiteX24" fmla="*/ 739531 w 1161899"/>
              <a:gd name="connsiteY24" fmla="*/ 12787 h 437531"/>
              <a:gd name="connsiteX25" fmla="*/ 794300 w 1161899"/>
              <a:gd name="connsiteY25" fmla="*/ 881 h 437531"/>
              <a:gd name="connsiteX26" fmla="*/ 839544 w 1161899"/>
              <a:gd name="connsiteY26" fmla="*/ 881 h 437531"/>
              <a:gd name="connsiteX27" fmla="*/ 901456 w 1161899"/>
              <a:gd name="connsiteY27" fmla="*/ 881 h 437531"/>
              <a:gd name="connsiteX28" fmla="*/ 963368 w 1161899"/>
              <a:gd name="connsiteY28" fmla="*/ 8025 h 437531"/>
              <a:gd name="connsiteX29" fmla="*/ 1027661 w 1161899"/>
              <a:gd name="connsiteY29" fmla="*/ 19931 h 437531"/>
              <a:gd name="connsiteX30" fmla="*/ 1070525 w 1161899"/>
              <a:gd name="connsiteY30" fmla="*/ 36600 h 437531"/>
              <a:gd name="connsiteX31" fmla="*/ 1091956 w 1161899"/>
              <a:gd name="connsiteY31" fmla="*/ 74700 h 437531"/>
              <a:gd name="connsiteX32" fmla="*/ 1115768 w 1161899"/>
              <a:gd name="connsiteY32" fmla="*/ 136612 h 437531"/>
              <a:gd name="connsiteX33" fmla="*/ 1139581 w 1161899"/>
              <a:gd name="connsiteY33" fmla="*/ 196144 h 437531"/>
              <a:gd name="connsiteX34" fmla="*/ 1158631 w 1161899"/>
              <a:gd name="connsiteY34" fmla="*/ 239006 h 437531"/>
              <a:gd name="connsiteX35" fmla="*/ 1161012 w 1161899"/>
              <a:gd name="connsiteY35" fmla="*/ 267581 h 437531"/>
              <a:gd name="connsiteX36" fmla="*/ 1149106 w 1161899"/>
              <a:gd name="connsiteY36" fmla="*/ 293775 h 437531"/>
              <a:gd name="connsiteX37" fmla="*/ 1122912 w 1161899"/>
              <a:gd name="connsiteY37" fmla="*/ 305681 h 437531"/>
              <a:gd name="connsiteX38" fmla="*/ 1065762 w 1161899"/>
              <a:gd name="connsiteY38" fmla="*/ 329494 h 437531"/>
              <a:gd name="connsiteX39" fmla="*/ 1003850 w 1161899"/>
              <a:gd name="connsiteY39" fmla="*/ 348544 h 437531"/>
              <a:gd name="connsiteX40" fmla="*/ 927650 w 1161899"/>
              <a:gd name="connsiteY40" fmla="*/ 367594 h 437531"/>
              <a:gd name="connsiteX41" fmla="*/ 844306 w 1161899"/>
              <a:gd name="connsiteY41" fmla="*/ 386644 h 437531"/>
              <a:gd name="connsiteX42" fmla="*/ 772868 w 1161899"/>
              <a:gd name="connsiteY42" fmla="*/ 405694 h 437531"/>
              <a:gd name="connsiteX43" fmla="*/ 703812 w 1161899"/>
              <a:gd name="connsiteY43" fmla="*/ 422363 h 437531"/>
              <a:gd name="connsiteX44" fmla="*/ 637137 w 1161899"/>
              <a:gd name="connsiteY44" fmla="*/ 429506 h 437531"/>
              <a:gd name="connsiteX45" fmla="*/ 558556 w 1161899"/>
              <a:gd name="connsiteY45" fmla="*/ 436650 h 437531"/>
              <a:gd name="connsiteX46" fmla="*/ 499025 w 1161899"/>
              <a:gd name="connsiteY46" fmla="*/ 436650 h 437531"/>
              <a:gd name="connsiteX47" fmla="*/ 401393 w 1161899"/>
              <a:gd name="connsiteY47" fmla="*/ 436650 h 437531"/>
              <a:gd name="connsiteX48" fmla="*/ 346625 w 1161899"/>
              <a:gd name="connsiteY48" fmla="*/ 436650 h 437531"/>
              <a:gd name="connsiteX49" fmla="*/ 299000 w 1161899"/>
              <a:gd name="connsiteY49" fmla="*/ 424744 h 437531"/>
              <a:gd name="connsiteX50" fmla="*/ 229943 w 1161899"/>
              <a:gd name="connsiteY50" fmla="*/ 398550 h 437531"/>
              <a:gd name="connsiteX51" fmla="*/ 191843 w 1161899"/>
              <a:gd name="connsiteY51" fmla="*/ 374737 h 437531"/>
              <a:gd name="connsiteX52" fmla="*/ 156125 w 1161899"/>
              <a:gd name="connsiteY52" fmla="*/ 343781 h 437531"/>
              <a:gd name="connsiteX53" fmla="*/ 125168 w 1161899"/>
              <a:gd name="connsiteY53" fmla="*/ 300919 h 437531"/>
              <a:gd name="connsiteX0" fmla="*/ 241850 w 1161899"/>
              <a:gd name="connsiteY0" fmla="*/ 250912 h 443794"/>
              <a:gd name="connsiteX1" fmla="*/ 156125 w 1161899"/>
              <a:gd name="connsiteY1" fmla="*/ 291394 h 443794"/>
              <a:gd name="connsiteX2" fmla="*/ 110881 w 1161899"/>
              <a:gd name="connsiteY2" fmla="*/ 303300 h 443794"/>
              <a:gd name="connsiteX3" fmla="*/ 75162 w 1161899"/>
              <a:gd name="connsiteY3" fmla="*/ 305681 h 443794"/>
              <a:gd name="connsiteX4" fmla="*/ 34681 w 1161899"/>
              <a:gd name="connsiteY4" fmla="*/ 305681 h 443794"/>
              <a:gd name="connsiteX5" fmla="*/ 10868 w 1161899"/>
              <a:gd name="connsiteY5" fmla="*/ 286631 h 443794"/>
              <a:gd name="connsiteX6" fmla="*/ 1343 w 1161899"/>
              <a:gd name="connsiteY6" fmla="*/ 269962 h 443794"/>
              <a:gd name="connsiteX7" fmla="*/ 1343 w 1161899"/>
              <a:gd name="connsiteY7" fmla="*/ 239006 h 443794"/>
              <a:gd name="connsiteX8" fmla="*/ 13250 w 1161899"/>
              <a:gd name="connsiteY8" fmla="*/ 196144 h 443794"/>
              <a:gd name="connsiteX9" fmla="*/ 34681 w 1161899"/>
              <a:gd name="connsiteY9" fmla="*/ 155663 h 443794"/>
              <a:gd name="connsiteX10" fmla="*/ 79925 w 1161899"/>
              <a:gd name="connsiteY10" fmla="*/ 129469 h 443794"/>
              <a:gd name="connsiteX11" fmla="*/ 144218 w 1161899"/>
              <a:gd name="connsiteY11" fmla="*/ 117562 h 443794"/>
              <a:gd name="connsiteX12" fmla="*/ 198987 w 1161899"/>
              <a:gd name="connsiteY12" fmla="*/ 117562 h 443794"/>
              <a:gd name="connsiteX13" fmla="*/ 268043 w 1161899"/>
              <a:gd name="connsiteY13" fmla="*/ 129469 h 443794"/>
              <a:gd name="connsiteX14" fmla="*/ 339480 w 1161899"/>
              <a:gd name="connsiteY14" fmla="*/ 143757 h 443794"/>
              <a:gd name="connsiteX15" fmla="*/ 415681 w 1161899"/>
              <a:gd name="connsiteY15" fmla="*/ 155662 h 443794"/>
              <a:gd name="connsiteX16" fmla="*/ 508550 w 1161899"/>
              <a:gd name="connsiteY16" fmla="*/ 167569 h 443794"/>
              <a:gd name="connsiteX17" fmla="*/ 584750 w 1161899"/>
              <a:gd name="connsiteY17" fmla="*/ 167569 h 443794"/>
              <a:gd name="connsiteX18" fmla="*/ 639518 w 1161899"/>
              <a:gd name="connsiteY18" fmla="*/ 162806 h 443794"/>
              <a:gd name="connsiteX19" fmla="*/ 687143 w 1161899"/>
              <a:gd name="connsiteY19" fmla="*/ 148519 h 443794"/>
              <a:gd name="connsiteX20" fmla="*/ 710956 w 1161899"/>
              <a:gd name="connsiteY20" fmla="*/ 119944 h 443794"/>
              <a:gd name="connsiteX21" fmla="*/ 718100 w 1161899"/>
              <a:gd name="connsiteY21" fmla="*/ 86606 h 443794"/>
              <a:gd name="connsiteX22" fmla="*/ 718100 w 1161899"/>
              <a:gd name="connsiteY22" fmla="*/ 55650 h 443794"/>
              <a:gd name="connsiteX23" fmla="*/ 722862 w 1161899"/>
              <a:gd name="connsiteY23" fmla="*/ 29456 h 443794"/>
              <a:gd name="connsiteX24" fmla="*/ 739531 w 1161899"/>
              <a:gd name="connsiteY24" fmla="*/ 12787 h 443794"/>
              <a:gd name="connsiteX25" fmla="*/ 794300 w 1161899"/>
              <a:gd name="connsiteY25" fmla="*/ 881 h 443794"/>
              <a:gd name="connsiteX26" fmla="*/ 839544 w 1161899"/>
              <a:gd name="connsiteY26" fmla="*/ 881 h 443794"/>
              <a:gd name="connsiteX27" fmla="*/ 901456 w 1161899"/>
              <a:gd name="connsiteY27" fmla="*/ 881 h 443794"/>
              <a:gd name="connsiteX28" fmla="*/ 963368 w 1161899"/>
              <a:gd name="connsiteY28" fmla="*/ 8025 h 443794"/>
              <a:gd name="connsiteX29" fmla="*/ 1027661 w 1161899"/>
              <a:gd name="connsiteY29" fmla="*/ 19931 h 443794"/>
              <a:gd name="connsiteX30" fmla="*/ 1070525 w 1161899"/>
              <a:gd name="connsiteY30" fmla="*/ 36600 h 443794"/>
              <a:gd name="connsiteX31" fmla="*/ 1091956 w 1161899"/>
              <a:gd name="connsiteY31" fmla="*/ 74700 h 443794"/>
              <a:gd name="connsiteX32" fmla="*/ 1115768 w 1161899"/>
              <a:gd name="connsiteY32" fmla="*/ 136612 h 443794"/>
              <a:gd name="connsiteX33" fmla="*/ 1139581 w 1161899"/>
              <a:gd name="connsiteY33" fmla="*/ 196144 h 443794"/>
              <a:gd name="connsiteX34" fmla="*/ 1158631 w 1161899"/>
              <a:gd name="connsiteY34" fmla="*/ 239006 h 443794"/>
              <a:gd name="connsiteX35" fmla="*/ 1161012 w 1161899"/>
              <a:gd name="connsiteY35" fmla="*/ 267581 h 443794"/>
              <a:gd name="connsiteX36" fmla="*/ 1149106 w 1161899"/>
              <a:gd name="connsiteY36" fmla="*/ 293775 h 443794"/>
              <a:gd name="connsiteX37" fmla="*/ 1122912 w 1161899"/>
              <a:gd name="connsiteY37" fmla="*/ 305681 h 443794"/>
              <a:gd name="connsiteX38" fmla="*/ 1065762 w 1161899"/>
              <a:gd name="connsiteY38" fmla="*/ 329494 h 443794"/>
              <a:gd name="connsiteX39" fmla="*/ 1003850 w 1161899"/>
              <a:gd name="connsiteY39" fmla="*/ 348544 h 443794"/>
              <a:gd name="connsiteX40" fmla="*/ 927650 w 1161899"/>
              <a:gd name="connsiteY40" fmla="*/ 367594 h 443794"/>
              <a:gd name="connsiteX41" fmla="*/ 844306 w 1161899"/>
              <a:gd name="connsiteY41" fmla="*/ 386644 h 443794"/>
              <a:gd name="connsiteX42" fmla="*/ 772868 w 1161899"/>
              <a:gd name="connsiteY42" fmla="*/ 405694 h 443794"/>
              <a:gd name="connsiteX43" fmla="*/ 703812 w 1161899"/>
              <a:gd name="connsiteY43" fmla="*/ 422363 h 443794"/>
              <a:gd name="connsiteX44" fmla="*/ 637137 w 1161899"/>
              <a:gd name="connsiteY44" fmla="*/ 429506 h 443794"/>
              <a:gd name="connsiteX45" fmla="*/ 558556 w 1161899"/>
              <a:gd name="connsiteY45" fmla="*/ 436650 h 443794"/>
              <a:gd name="connsiteX46" fmla="*/ 499025 w 1161899"/>
              <a:gd name="connsiteY46" fmla="*/ 436650 h 443794"/>
              <a:gd name="connsiteX47" fmla="*/ 401393 w 1161899"/>
              <a:gd name="connsiteY47" fmla="*/ 443794 h 443794"/>
              <a:gd name="connsiteX48" fmla="*/ 346625 w 1161899"/>
              <a:gd name="connsiteY48" fmla="*/ 436650 h 443794"/>
              <a:gd name="connsiteX49" fmla="*/ 299000 w 1161899"/>
              <a:gd name="connsiteY49" fmla="*/ 424744 h 443794"/>
              <a:gd name="connsiteX50" fmla="*/ 229943 w 1161899"/>
              <a:gd name="connsiteY50" fmla="*/ 398550 h 443794"/>
              <a:gd name="connsiteX51" fmla="*/ 191843 w 1161899"/>
              <a:gd name="connsiteY51" fmla="*/ 374737 h 443794"/>
              <a:gd name="connsiteX52" fmla="*/ 156125 w 1161899"/>
              <a:gd name="connsiteY52" fmla="*/ 343781 h 443794"/>
              <a:gd name="connsiteX53" fmla="*/ 125168 w 1161899"/>
              <a:gd name="connsiteY53" fmla="*/ 300919 h 443794"/>
              <a:gd name="connsiteX0" fmla="*/ 241850 w 1161899"/>
              <a:gd name="connsiteY0" fmla="*/ 250912 h 444687"/>
              <a:gd name="connsiteX1" fmla="*/ 156125 w 1161899"/>
              <a:gd name="connsiteY1" fmla="*/ 291394 h 444687"/>
              <a:gd name="connsiteX2" fmla="*/ 110881 w 1161899"/>
              <a:gd name="connsiteY2" fmla="*/ 303300 h 444687"/>
              <a:gd name="connsiteX3" fmla="*/ 75162 w 1161899"/>
              <a:gd name="connsiteY3" fmla="*/ 305681 h 444687"/>
              <a:gd name="connsiteX4" fmla="*/ 34681 w 1161899"/>
              <a:gd name="connsiteY4" fmla="*/ 305681 h 444687"/>
              <a:gd name="connsiteX5" fmla="*/ 10868 w 1161899"/>
              <a:gd name="connsiteY5" fmla="*/ 286631 h 444687"/>
              <a:gd name="connsiteX6" fmla="*/ 1343 w 1161899"/>
              <a:gd name="connsiteY6" fmla="*/ 269962 h 444687"/>
              <a:gd name="connsiteX7" fmla="*/ 1343 w 1161899"/>
              <a:gd name="connsiteY7" fmla="*/ 239006 h 444687"/>
              <a:gd name="connsiteX8" fmla="*/ 13250 w 1161899"/>
              <a:gd name="connsiteY8" fmla="*/ 196144 h 444687"/>
              <a:gd name="connsiteX9" fmla="*/ 34681 w 1161899"/>
              <a:gd name="connsiteY9" fmla="*/ 155663 h 444687"/>
              <a:gd name="connsiteX10" fmla="*/ 79925 w 1161899"/>
              <a:gd name="connsiteY10" fmla="*/ 129469 h 444687"/>
              <a:gd name="connsiteX11" fmla="*/ 144218 w 1161899"/>
              <a:gd name="connsiteY11" fmla="*/ 117562 h 444687"/>
              <a:gd name="connsiteX12" fmla="*/ 198987 w 1161899"/>
              <a:gd name="connsiteY12" fmla="*/ 117562 h 444687"/>
              <a:gd name="connsiteX13" fmla="*/ 268043 w 1161899"/>
              <a:gd name="connsiteY13" fmla="*/ 129469 h 444687"/>
              <a:gd name="connsiteX14" fmla="*/ 339480 w 1161899"/>
              <a:gd name="connsiteY14" fmla="*/ 143757 h 444687"/>
              <a:gd name="connsiteX15" fmla="*/ 415681 w 1161899"/>
              <a:gd name="connsiteY15" fmla="*/ 155662 h 444687"/>
              <a:gd name="connsiteX16" fmla="*/ 508550 w 1161899"/>
              <a:gd name="connsiteY16" fmla="*/ 167569 h 444687"/>
              <a:gd name="connsiteX17" fmla="*/ 584750 w 1161899"/>
              <a:gd name="connsiteY17" fmla="*/ 167569 h 444687"/>
              <a:gd name="connsiteX18" fmla="*/ 639518 w 1161899"/>
              <a:gd name="connsiteY18" fmla="*/ 162806 h 444687"/>
              <a:gd name="connsiteX19" fmla="*/ 687143 w 1161899"/>
              <a:gd name="connsiteY19" fmla="*/ 148519 h 444687"/>
              <a:gd name="connsiteX20" fmla="*/ 710956 w 1161899"/>
              <a:gd name="connsiteY20" fmla="*/ 119944 h 444687"/>
              <a:gd name="connsiteX21" fmla="*/ 718100 w 1161899"/>
              <a:gd name="connsiteY21" fmla="*/ 86606 h 444687"/>
              <a:gd name="connsiteX22" fmla="*/ 718100 w 1161899"/>
              <a:gd name="connsiteY22" fmla="*/ 55650 h 444687"/>
              <a:gd name="connsiteX23" fmla="*/ 722862 w 1161899"/>
              <a:gd name="connsiteY23" fmla="*/ 29456 h 444687"/>
              <a:gd name="connsiteX24" fmla="*/ 739531 w 1161899"/>
              <a:gd name="connsiteY24" fmla="*/ 12787 h 444687"/>
              <a:gd name="connsiteX25" fmla="*/ 794300 w 1161899"/>
              <a:gd name="connsiteY25" fmla="*/ 881 h 444687"/>
              <a:gd name="connsiteX26" fmla="*/ 839544 w 1161899"/>
              <a:gd name="connsiteY26" fmla="*/ 881 h 444687"/>
              <a:gd name="connsiteX27" fmla="*/ 901456 w 1161899"/>
              <a:gd name="connsiteY27" fmla="*/ 881 h 444687"/>
              <a:gd name="connsiteX28" fmla="*/ 963368 w 1161899"/>
              <a:gd name="connsiteY28" fmla="*/ 8025 h 444687"/>
              <a:gd name="connsiteX29" fmla="*/ 1027661 w 1161899"/>
              <a:gd name="connsiteY29" fmla="*/ 19931 h 444687"/>
              <a:gd name="connsiteX30" fmla="*/ 1070525 w 1161899"/>
              <a:gd name="connsiteY30" fmla="*/ 36600 h 444687"/>
              <a:gd name="connsiteX31" fmla="*/ 1091956 w 1161899"/>
              <a:gd name="connsiteY31" fmla="*/ 74700 h 444687"/>
              <a:gd name="connsiteX32" fmla="*/ 1115768 w 1161899"/>
              <a:gd name="connsiteY32" fmla="*/ 136612 h 444687"/>
              <a:gd name="connsiteX33" fmla="*/ 1139581 w 1161899"/>
              <a:gd name="connsiteY33" fmla="*/ 196144 h 444687"/>
              <a:gd name="connsiteX34" fmla="*/ 1158631 w 1161899"/>
              <a:gd name="connsiteY34" fmla="*/ 239006 h 444687"/>
              <a:gd name="connsiteX35" fmla="*/ 1161012 w 1161899"/>
              <a:gd name="connsiteY35" fmla="*/ 267581 h 444687"/>
              <a:gd name="connsiteX36" fmla="*/ 1149106 w 1161899"/>
              <a:gd name="connsiteY36" fmla="*/ 293775 h 444687"/>
              <a:gd name="connsiteX37" fmla="*/ 1122912 w 1161899"/>
              <a:gd name="connsiteY37" fmla="*/ 305681 h 444687"/>
              <a:gd name="connsiteX38" fmla="*/ 1065762 w 1161899"/>
              <a:gd name="connsiteY38" fmla="*/ 329494 h 444687"/>
              <a:gd name="connsiteX39" fmla="*/ 1003850 w 1161899"/>
              <a:gd name="connsiteY39" fmla="*/ 348544 h 444687"/>
              <a:gd name="connsiteX40" fmla="*/ 927650 w 1161899"/>
              <a:gd name="connsiteY40" fmla="*/ 367594 h 444687"/>
              <a:gd name="connsiteX41" fmla="*/ 844306 w 1161899"/>
              <a:gd name="connsiteY41" fmla="*/ 386644 h 444687"/>
              <a:gd name="connsiteX42" fmla="*/ 772868 w 1161899"/>
              <a:gd name="connsiteY42" fmla="*/ 405694 h 444687"/>
              <a:gd name="connsiteX43" fmla="*/ 703812 w 1161899"/>
              <a:gd name="connsiteY43" fmla="*/ 422363 h 444687"/>
              <a:gd name="connsiteX44" fmla="*/ 637137 w 1161899"/>
              <a:gd name="connsiteY44" fmla="*/ 429506 h 444687"/>
              <a:gd name="connsiteX45" fmla="*/ 558556 w 1161899"/>
              <a:gd name="connsiteY45" fmla="*/ 436650 h 444687"/>
              <a:gd name="connsiteX46" fmla="*/ 499025 w 1161899"/>
              <a:gd name="connsiteY46" fmla="*/ 443794 h 444687"/>
              <a:gd name="connsiteX47" fmla="*/ 401393 w 1161899"/>
              <a:gd name="connsiteY47" fmla="*/ 443794 h 444687"/>
              <a:gd name="connsiteX48" fmla="*/ 346625 w 1161899"/>
              <a:gd name="connsiteY48" fmla="*/ 436650 h 444687"/>
              <a:gd name="connsiteX49" fmla="*/ 299000 w 1161899"/>
              <a:gd name="connsiteY49" fmla="*/ 424744 h 444687"/>
              <a:gd name="connsiteX50" fmla="*/ 229943 w 1161899"/>
              <a:gd name="connsiteY50" fmla="*/ 398550 h 444687"/>
              <a:gd name="connsiteX51" fmla="*/ 191843 w 1161899"/>
              <a:gd name="connsiteY51" fmla="*/ 374737 h 444687"/>
              <a:gd name="connsiteX52" fmla="*/ 156125 w 1161899"/>
              <a:gd name="connsiteY52" fmla="*/ 343781 h 444687"/>
              <a:gd name="connsiteX53" fmla="*/ 125168 w 1161899"/>
              <a:gd name="connsiteY53" fmla="*/ 300919 h 444687"/>
              <a:gd name="connsiteX0" fmla="*/ 241850 w 1161899"/>
              <a:gd name="connsiteY0" fmla="*/ 250912 h 444423"/>
              <a:gd name="connsiteX1" fmla="*/ 156125 w 1161899"/>
              <a:gd name="connsiteY1" fmla="*/ 291394 h 444423"/>
              <a:gd name="connsiteX2" fmla="*/ 110881 w 1161899"/>
              <a:gd name="connsiteY2" fmla="*/ 303300 h 444423"/>
              <a:gd name="connsiteX3" fmla="*/ 75162 w 1161899"/>
              <a:gd name="connsiteY3" fmla="*/ 305681 h 444423"/>
              <a:gd name="connsiteX4" fmla="*/ 34681 w 1161899"/>
              <a:gd name="connsiteY4" fmla="*/ 305681 h 444423"/>
              <a:gd name="connsiteX5" fmla="*/ 10868 w 1161899"/>
              <a:gd name="connsiteY5" fmla="*/ 286631 h 444423"/>
              <a:gd name="connsiteX6" fmla="*/ 1343 w 1161899"/>
              <a:gd name="connsiteY6" fmla="*/ 269962 h 444423"/>
              <a:gd name="connsiteX7" fmla="*/ 1343 w 1161899"/>
              <a:gd name="connsiteY7" fmla="*/ 239006 h 444423"/>
              <a:gd name="connsiteX8" fmla="*/ 13250 w 1161899"/>
              <a:gd name="connsiteY8" fmla="*/ 196144 h 444423"/>
              <a:gd name="connsiteX9" fmla="*/ 34681 w 1161899"/>
              <a:gd name="connsiteY9" fmla="*/ 155663 h 444423"/>
              <a:gd name="connsiteX10" fmla="*/ 79925 w 1161899"/>
              <a:gd name="connsiteY10" fmla="*/ 129469 h 444423"/>
              <a:gd name="connsiteX11" fmla="*/ 144218 w 1161899"/>
              <a:gd name="connsiteY11" fmla="*/ 117562 h 444423"/>
              <a:gd name="connsiteX12" fmla="*/ 198987 w 1161899"/>
              <a:gd name="connsiteY12" fmla="*/ 117562 h 444423"/>
              <a:gd name="connsiteX13" fmla="*/ 268043 w 1161899"/>
              <a:gd name="connsiteY13" fmla="*/ 129469 h 444423"/>
              <a:gd name="connsiteX14" fmla="*/ 339480 w 1161899"/>
              <a:gd name="connsiteY14" fmla="*/ 143757 h 444423"/>
              <a:gd name="connsiteX15" fmla="*/ 415681 w 1161899"/>
              <a:gd name="connsiteY15" fmla="*/ 155662 h 444423"/>
              <a:gd name="connsiteX16" fmla="*/ 508550 w 1161899"/>
              <a:gd name="connsiteY16" fmla="*/ 167569 h 444423"/>
              <a:gd name="connsiteX17" fmla="*/ 584750 w 1161899"/>
              <a:gd name="connsiteY17" fmla="*/ 167569 h 444423"/>
              <a:gd name="connsiteX18" fmla="*/ 639518 w 1161899"/>
              <a:gd name="connsiteY18" fmla="*/ 162806 h 444423"/>
              <a:gd name="connsiteX19" fmla="*/ 687143 w 1161899"/>
              <a:gd name="connsiteY19" fmla="*/ 148519 h 444423"/>
              <a:gd name="connsiteX20" fmla="*/ 710956 w 1161899"/>
              <a:gd name="connsiteY20" fmla="*/ 119944 h 444423"/>
              <a:gd name="connsiteX21" fmla="*/ 718100 w 1161899"/>
              <a:gd name="connsiteY21" fmla="*/ 86606 h 444423"/>
              <a:gd name="connsiteX22" fmla="*/ 718100 w 1161899"/>
              <a:gd name="connsiteY22" fmla="*/ 55650 h 444423"/>
              <a:gd name="connsiteX23" fmla="*/ 722862 w 1161899"/>
              <a:gd name="connsiteY23" fmla="*/ 29456 h 444423"/>
              <a:gd name="connsiteX24" fmla="*/ 739531 w 1161899"/>
              <a:gd name="connsiteY24" fmla="*/ 12787 h 444423"/>
              <a:gd name="connsiteX25" fmla="*/ 794300 w 1161899"/>
              <a:gd name="connsiteY25" fmla="*/ 881 h 444423"/>
              <a:gd name="connsiteX26" fmla="*/ 839544 w 1161899"/>
              <a:gd name="connsiteY26" fmla="*/ 881 h 444423"/>
              <a:gd name="connsiteX27" fmla="*/ 901456 w 1161899"/>
              <a:gd name="connsiteY27" fmla="*/ 881 h 444423"/>
              <a:gd name="connsiteX28" fmla="*/ 963368 w 1161899"/>
              <a:gd name="connsiteY28" fmla="*/ 8025 h 444423"/>
              <a:gd name="connsiteX29" fmla="*/ 1027661 w 1161899"/>
              <a:gd name="connsiteY29" fmla="*/ 19931 h 444423"/>
              <a:gd name="connsiteX30" fmla="*/ 1070525 w 1161899"/>
              <a:gd name="connsiteY30" fmla="*/ 36600 h 444423"/>
              <a:gd name="connsiteX31" fmla="*/ 1091956 w 1161899"/>
              <a:gd name="connsiteY31" fmla="*/ 74700 h 444423"/>
              <a:gd name="connsiteX32" fmla="*/ 1115768 w 1161899"/>
              <a:gd name="connsiteY32" fmla="*/ 136612 h 444423"/>
              <a:gd name="connsiteX33" fmla="*/ 1139581 w 1161899"/>
              <a:gd name="connsiteY33" fmla="*/ 196144 h 444423"/>
              <a:gd name="connsiteX34" fmla="*/ 1158631 w 1161899"/>
              <a:gd name="connsiteY34" fmla="*/ 239006 h 444423"/>
              <a:gd name="connsiteX35" fmla="*/ 1161012 w 1161899"/>
              <a:gd name="connsiteY35" fmla="*/ 267581 h 444423"/>
              <a:gd name="connsiteX36" fmla="*/ 1149106 w 1161899"/>
              <a:gd name="connsiteY36" fmla="*/ 293775 h 444423"/>
              <a:gd name="connsiteX37" fmla="*/ 1122912 w 1161899"/>
              <a:gd name="connsiteY37" fmla="*/ 305681 h 444423"/>
              <a:gd name="connsiteX38" fmla="*/ 1065762 w 1161899"/>
              <a:gd name="connsiteY38" fmla="*/ 329494 h 444423"/>
              <a:gd name="connsiteX39" fmla="*/ 1003850 w 1161899"/>
              <a:gd name="connsiteY39" fmla="*/ 348544 h 444423"/>
              <a:gd name="connsiteX40" fmla="*/ 927650 w 1161899"/>
              <a:gd name="connsiteY40" fmla="*/ 367594 h 444423"/>
              <a:gd name="connsiteX41" fmla="*/ 844306 w 1161899"/>
              <a:gd name="connsiteY41" fmla="*/ 386644 h 444423"/>
              <a:gd name="connsiteX42" fmla="*/ 772868 w 1161899"/>
              <a:gd name="connsiteY42" fmla="*/ 405694 h 444423"/>
              <a:gd name="connsiteX43" fmla="*/ 703812 w 1161899"/>
              <a:gd name="connsiteY43" fmla="*/ 422363 h 444423"/>
              <a:gd name="connsiteX44" fmla="*/ 637137 w 1161899"/>
              <a:gd name="connsiteY44" fmla="*/ 429506 h 444423"/>
              <a:gd name="connsiteX45" fmla="*/ 560937 w 1161899"/>
              <a:gd name="connsiteY45" fmla="*/ 441412 h 444423"/>
              <a:gd name="connsiteX46" fmla="*/ 499025 w 1161899"/>
              <a:gd name="connsiteY46" fmla="*/ 443794 h 444423"/>
              <a:gd name="connsiteX47" fmla="*/ 401393 w 1161899"/>
              <a:gd name="connsiteY47" fmla="*/ 443794 h 444423"/>
              <a:gd name="connsiteX48" fmla="*/ 346625 w 1161899"/>
              <a:gd name="connsiteY48" fmla="*/ 436650 h 444423"/>
              <a:gd name="connsiteX49" fmla="*/ 299000 w 1161899"/>
              <a:gd name="connsiteY49" fmla="*/ 424744 h 444423"/>
              <a:gd name="connsiteX50" fmla="*/ 229943 w 1161899"/>
              <a:gd name="connsiteY50" fmla="*/ 398550 h 444423"/>
              <a:gd name="connsiteX51" fmla="*/ 191843 w 1161899"/>
              <a:gd name="connsiteY51" fmla="*/ 374737 h 444423"/>
              <a:gd name="connsiteX52" fmla="*/ 156125 w 1161899"/>
              <a:gd name="connsiteY52" fmla="*/ 343781 h 444423"/>
              <a:gd name="connsiteX53" fmla="*/ 125168 w 1161899"/>
              <a:gd name="connsiteY53" fmla="*/ 300919 h 444423"/>
              <a:gd name="connsiteX0" fmla="*/ 241850 w 1161899"/>
              <a:gd name="connsiteY0" fmla="*/ 250912 h 444423"/>
              <a:gd name="connsiteX1" fmla="*/ 156125 w 1161899"/>
              <a:gd name="connsiteY1" fmla="*/ 291394 h 444423"/>
              <a:gd name="connsiteX2" fmla="*/ 110881 w 1161899"/>
              <a:gd name="connsiteY2" fmla="*/ 303300 h 444423"/>
              <a:gd name="connsiteX3" fmla="*/ 75162 w 1161899"/>
              <a:gd name="connsiteY3" fmla="*/ 305681 h 444423"/>
              <a:gd name="connsiteX4" fmla="*/ 34681 w 1161899"/>
              <a:gd name="connsiteY4" fmla="*/ 305681 h 444423"/>
              <a:gd name="connsiteX5" fmla="*/ 10868 w 1161899"/>
              <a:gd name="connsiteY5" fmla="*/ 286631 h 444423"/>
              <a:gd name="connsiteX6" fmla="*/ 1343 w 1161899"/>
              <a:gd name="connsiteY6" fmla="*/ 269962 h 444423"/>
              <a:gd name="connsiteX7" fmla="*/ 1343 w 1161899"/>
              <a:gd name="connsiteY7" fmla="*/ 239006 h 444423"/>
              <a:gd name="connsiteX8" fmla="*/ 13250 w 1161899"/>
              <a:gd name="connsiteY8" fmla="*/ 196144 h 444423"/>
              <a:gd name="connsiteX9" fmla="*/ 34681 w 1161899"/>
              <a:gd name="connsiteY9" fmla="*/ 155663 h 444423"/>
              <a:gd name="connsiteX10" fmla="*/ 79925 w 1161899"/>
              <a:gd name="connsiteY10" fmla="*/ 129469 h 444423"/>
              <a:gd name="connsiteX11" fmla="*/ 144218 w 1161899"/>
              <a:gd name="connsiteY11" fmla="*/ 117562 h 444423"/>
              <a:gd name="connsiteX12" fmla="*/ 198987 w 1161899"/>
              <a:gd name="connsiteY12" fmla="*/ 117562 h 444423"/>
              <a:gd name="connsiteX13" fmla="*/ 268043 w 1161899"/>
              <a:gd name="connsiteY13" fmla="*/ 129469 h 444423"/>
              <a:gd name="connsiteX14" fmla="*/ 339480 w 1161899"/>
              <a:gd name="connsiteY14" fmla="*/ 143757 h 444423"/>
              <a:gd name="connsiteX15" fmla="*/ 415681 w 1161899"/>
              <a:gd name="connsiteY15" fmla="*/ 155662 h 444423"/>
              <a:gd name="connsiteX16" fmla="*/ 508550 w 1161899"/>
              <a:gd name="connsiteY16" fmla="*/ 167569 h 444423"/>
              <a:gd name="connsiteX17" fmla="*/ 584750 w 1161899"/>
              <a:gd name="connsiteY17" fmla="*/ 167569 h 444423"/>
              <a:gd name="connsiteX18" fmla="*/ 639518 w 1161899"/>
              <a:gd name="connsiteY18" fmla="*/ 162806 h 444423"/>
              <a:gd name="connsiteX19" fmla="*/ 687143 w 1161899"/>
              <a:gd name="connsiteY19" fmla="*/ 148519 h 444423"/>
              <a:gd name="connsiteX20" fmla="*/ 710956 w 1161899"/>
              <a:gd name="connsiteY20" fmla="*/ 119944 h 444423"/>
              <a:gd name="connsiteX21" fmla="*/ 718100 w 1161899"/>
              <a:gd name="connsiteY21" fmla="*/ 86606 h 444423"/>
              <a:gd name="connsiteX22" fmla="*/ 718100 w 1161899"/>
              <a:gd name="connsiteY22" fmla="*/ 55650 h 444423"/>
              <a:gd name="connsiteX23" fmla="*/ 722862 w 1161899"/>
              <a:gd name="connsiteY23" fmla="*/ 29456 h 444423"/>
              <a:gd name="connsiteX24" fmla="*/ 739531 w 1161899"/>
              <a:gd name="connsiteY24" fmla="*/ 12787 h 444423"/>
              <a:gd name="connsiteX25" fmla="*/ 794300 w 1161899"/>
              <a:gd name="connsiteY25" fmla="*/ 881 h 444423"/>
              <a:gd name="connsiteX26" fmla="*/ 839544 w 1161899"/>
              <a:gd name="connsiteY26" fmla="*/ 881 h 444423"/>
              <a:gd name="connsiteX27" fmla="*/ 901456 w 1161899"/>
              <a:gd name="connsiteY27" fmla="*/ 881 h 444423"/>
              <a:gd name="connsiteX28" fmla="*/ 963368 w 1161899"/>
              <a:gd name="connsiteY28" fmla="*/ 8025 h 444423"/>
              <a:gd name="connsiteX29" fmla="*/ 1027661 w 1161899"/>
              <a:gd name="connsiteY29" fmla="*/ 19931 h 444423"/>
              <a:gd name="connsiteX30" fmla="*/ 1070525 w 1161899"/>
              <a:gd name="connsiteY30" fmla="*/ 36600 h 444423"/>
              <a:gd name="connsiteX31" fmla="*/ 1091956 w 1161899"/>
              <a:gd name="connsiteY31" fmla="*/ 74700 h 444423"/>
              <a:gd name="connsiteX32" fmla="*/ 1115768 w 1161899"/>
              <a:gd name="connsiteY32" fmla="*/ 136612 h 444423"/>
              <a:gd name="connsiteX33" fmla="*/ 1139581 w 1161899"/>
              <a:gd name="connsiteY33" fmla="*/ 196144 h 444423"/>
              <a:gd name="connsiteX34" fmla="*/ 1158631 w 1161899"/>
              <a:gd name="connsiteY34" fmla="*/ 239006 h 444423"/>
              <a:gd name="connsiteX35" fmla="*/ 1161012 w 1161899"/>
              <a:gd name="connsiteY35" fmla="*/ 267581 h 444423"/>
              <a:gd name="connsiteX36" fmla="*/ 1149106 w 1161899"/>
              <a:gd name="connsiteY36" fmla="*/ 293775 h 444423"/>
              <a:gd name="connsiteX37" fmla="*/ 1122912 w 1161899"/>
              <a:gd name="connsiteY37" fmla="*/ 305681 h 444423"/>
              <a:gd name="connsiteX38" fmla="*/ 1065762 w 1161899"/>
              <a:gd name="connsiteY38" fmla="*/ 329494 h 444423"/>
              <a:gd name="connsiteX39" fmla="*/ 1003850 w 1161899"/>
              <a:gd name="connsiteY39" fmla="*/ 348544 h 444423"/>
              <a:gd name="connsiteX40" fmla="*/ 927650 w 1161899"/>
              <a:gd name="connsiteY40" fmla="*/ 367594 h 444423"/>
              <a:gd name="connsiteX41" fmla="*/ 844306 w 1161899"/>
              <a:gd name="connsiteY41" fmla="*/ 386644 h 444423"/>
              <a:gd name="connsiteX42" fmla="*/ 772868 w 1161899"/>
              <a:gd name="connsiteY42" fmla="*/ 405694 h 444423"/>
              <a:gd name="connsiteX43" fmla="*/ 703812 w 1161899"/>
              <a:gd name="connsiteY43" fmla="*/ 422363 h 444423"/>
              <a:gd name="connsiteX44" fmla="*/ 625230 w 1161899"/>
              <a:gd name="connsiteY44" fmla="*/ 436649 h 444423"/>
              <a:gd name="connsiteX45" fmla="*/ 560937 w 1161899"/>
              <a:gd name="connsiteY45" fmla="*/ 441412 h 444423"/>
              <a:gd name="connsiteX46" fmla="*/ 499025 w 1161899"/>
              <a:gd name="connsiteY46" fmla="*/ 443794 h 444423"/>
              <a:gd name="connsiteX47" fmla="*/ 401393 w 1161899"/>
              <a:gd name="connsiteY47" fmla="*/ 443794 h 444423"/>
              <a:gd name="connsiteX48" fmla="*/ 346625 w 1161899"/>
              <a:gd name="connsiteY48" fmla="*/ 436650 h 444423"/>
              <a:gd name="connsiteX49" fmla="*/ 299000 w 1161899"/>
              <a:gd name="connsiteY49" fmla="*/ 424744 h 444423"/>
              <a:gd name="connsiteX50" fmla="*/ 229943 w 1161899"/>
              <a:gd name="connsiteY50" fmla="*/ 398550 h 444423"/>
              <a:gd name="connsiteX51" fmla="*/ 191843 w 1161899"/>
              <a:gd name="connsiteY51" fmla="*/ 374737 h 444423"/>
              <a:gd name="connsiteX52" fmla="*/ 156125 w 1161899"/>
              <a:gd name="connsiteY52" fmla="*/ 343781 h 444423"/>
              <a:gd name="connsiteX53" fmla="*/ 125168 w 1161899"/>
              <a:gd name="connsiteY53" fmla="*/ 300919 h 444423"/>
              <a:gd name="connsiteX0" fmla="*/ 241850 w 1161899"/>
              <a:gd name="connsiteY0" fmla="*/ 250912 h 444423"/>
              <a:gd name="connsiteX1" fmla="*/ 156125 w 1161899"/>
              <a:gd name="connsiteY1" fmla="*/ 291394 h 444423"/>
              <a:gd name="connsiteX2" fmla="*/ 110881 w 1161899"/>
              <a:gd name="connsiteY2" fmla="*/ 303300 h 444423"/>
              <a:gd name="connsiteX3" fmla="*/ 75162 w 1161899"/>
              <a:gd name="connsiteY3" fmla="*/ 305681 h 444423"/>
              <a:gd name="connsiteX4" fmla="*/ 34681 w 1161899"/>
              <a:gd name="connsiteY4" fmla="*/ 305681 h 444423"/>
              <a:gd name="connsiteX5" fmla="*/ 10868 w 1161899"/>
              <a:gd name="connsiteY5" fmla="*/ 286631 h 444423"/>
              <a:gd name="connsiteX6" fmla="*/ 1343 w 1161899"/>
              <a:gd name="connsiteY6" fmla="*/ 269962 h 444423"/>
              <a:gd name="connsiteX7" fmla="*/ 1343 w 1161899"/>
              <a:gd name="connsiteY7" fmla="*/ 239006 h 444423"/>
              <a:gd name="connsiteX8" fmla="*/ 13250 w 1161899"/>
              <a:gd name="connsiteY8" fmla="*/ 196144 h 444423"/>
              <a:gd name="connsiteX9" fmla="*/ 34681 w 1161899"/>
              <a:gd name="connsiteY9" fmla="*/ 155663 h 444423"/>
              <a:gd name="connsiteX10" fmla="*/ 79925 w 1161899"/>
              <a:gd name="connsiteY10" fmla="*/ 129469 h 444423"/>
              <a:gd name="connsiteX11" fmla="*/ 144218 w 1161899"/>
              <a:gd name="connsiteY11" fmla="*/ 117562 h 444423"/>
              <a:gd name="connsiteX12" fmla="*/ 198987 w 1161899"/>
              <a:gd name="connsiteY12" fmla="*/ 117562 h 444423"/>
              <a:gd name="connsiteX13" fmla="*/ 268043 w 1161899"/>
              <a:gd name="connsiteY13" fmla="*/ 129469 h 444423"/>
              <a:gd name="connsiteX14" fmla="*/ 339480 w 1161899"/>
              <a:gd name="connsiteY14" fmla="*/ 143757 h 444423"/>
              <a:gd name="connsiteX15" fmla="*/ 415681 w 1161899"/>
              <a:gd name="connsiteY15" fmla="*/ 155662 h 444423"/>
              <a:gd name="connsiteX16" fmla="*/ 508550 w 1161899"/>
              <a:gd name="connsiteY16" fmla="*/ 167569 h 444423"/>
              <a:gd name="connsiteX17" fmla="*/ 584750 w 1161899"/>
              <a:gd name="connsiteY17" fmla="*/ 167569 h 444423"/>
              <a:gd name="connsiteX18" fmla="*/ 639518 w 1161899"/>
              <a:gd name="connsiteY18" fmla="*/ 162806 h 444423"/>
              <a:gd name="connsiteX19" fmla="*/ 687143 w 1161899"/>
              <a:gd name="connsiteY19" fmla="*/ 148519 h 444423"/>
              <a:gd name="connsiteX20" fmla="*/ 710956 w 1161899"/>
              <a:gd name="connsiteY20" fmla="*/ 119944 h 444423"/>
              <a:gd name="connsiteX21" fmla="*/ 718100 w 1161899"/>
              <a:gd name="connsiteY21" fmla="*/ 86606 h 444423"/>
              <a:gd name="connsiteX22" fmla="*/ 718100 w 1161899"/>
              <a:gd name="connsiteY22" fmla="*/ 55650 h 444423"/>
              <a:gd name="connsiteX23" fmla="*/ 722862 w 1161899"/>
              <a:gd name="connsiteY23" fmla="*/ 29456 h 444423"/>
              <a:gd name="connsiteX24" fmla="*/ 739531 w 1161899"/>
              <a:gd name="connsiteY24" fmla="*/ 12787 h 444423"/>
              <a:gd name="connsiteX25" fmla="*/ 794300 w 1161899"/>
              <a:gd name="connsiteY25" fmla="*/ 881 h 444423"/>
              <a:gd name="connsiteX26" fmla="*/ 839544 w 1161899"/>
              <a:gd name="connsiteY26" fmla="*/ 881 h 444423"/>
              <a:gd name="connsiteX27" fmla="*/ 901456 w 1161899"/>
              <a:gd name="connsiteY27" fmla="*/ 881 h 444423"/>
              <a:gd name="connsiteX28" fmla="*/ 963368 w 1161899"/>
              <a:gd name="connsiteY28" fmla="*/ 8025 h 444423"/>
              <a:gd name="connsiteX29" fmla="*/ 1027661 w 1161899"/>
              <a:gd name="connsiteY29" fmla="*/ 19931 h 444423"/>
              <a:gd name="connsiteX30" fmla="*/ 1070525 w 1161899"/>
              <a:gd name="connsiteY30" fmla="*/ 36600 h 444423"/>
              <a:gd name="connsiteX31" fmla="*/ 1091956 w 1161899"/>
              <a:gd name="connsiteY31" fmla="*/ 74700 h 444423"/>
              <a:gd name="connsiteX32" fmla="*/ 1115768 w 1161899"/>
              <a:gd name="connsiteY32" fmla="*/ 136612 h 444423"/>
              <a:gd name="connsiteX33" fmla="*/ 1139581 w 1161899"/>
              <a:gd name="connsiteY33" fmla="*/ 193763 h 444423"/>
              <a:gd name="connsiteX34" fmla="*/ 1158631 w 1161899"/>
              <a:gd name="connsiteY34" fmla="*/ 239006 h 444423"/>
              <a:gd name="connsiteX35" fmla="*/ 1161012 w 1161899"/>
              <a:gd name="connsiteY35" fmla="*/ 267581 h 444423"/>
              <a:gd name="connsiteX36" fmla="*/ 1149106 w 1161899"/>
              <a:gd name="connsiteY36" fmla="*/ 293775 h 444423"/>
              <a:gd name="connsiteX37" fmla="*/ 1122912 w 1161899"/>
              <a:gd name="connsiteY37" fmla="*/ 305681 h 444423"/>
              <a:gd name="connsiteX38" fmla="*/ 1065762 w 1161899"/>
              <a:gd name="connsiteY38" fmla="*/ 329494 h 444423"/>
              <a:gd name="connsiteX39" fmla="*/ 1003850 w 1161899"/>
              <a:gd name="connsiteY39" fmla="*/ 348544 h 444423"/>
              <a:gd name="connsiteX40" fmla="*/ 927650 w 1161899"/>
              <a:gd name="connsiteY40" fmla="*/ 367594 h 444423"/>
              <a:gd name="connsiteX41" fmla="*/ 844306 w 1161899"/>
              <a:gd name="connsiteY41" fmla="*/ 386644 h 444423"/>
              <a:gd name="connsiteX42" fmla="*/ 772868 w 1161899"/>
              <a:gd name="connsiteY42" fmla="*/ 405694 h 444423"/>
              <a:gd name="connsiteX43" fmla="*/ 703812 w 1161899"/>
              <a:gd name="connsiteY43" fmla="*/ 422363 h 444423"/>
              <a:gd name="connsiteX44" fmla="*/ 625230 w 1161899"/>
              <a:gd name="connsiteY44" fmla="*/ 436649 h 444423"/>
              <a:gd name="connsiteX45" fmla="*/ 560937 w 1161899"/>
              <a:gd name="connsiteY45" fmla="*/ 441412 h 444423"/>
              <a:gd name="connsiteX46" fmla="*/ 499025 w 1161899"/>
              <a:gd name="connsiteY46" fmla="*/ 443794 h 444423"/>
              <a:gd name="connsiteX47" fmla="*/ 401393 w 1161899"/>
              <a:gd name="connsiteY47" fmla="*/ 443794 h 444423"/>
              <a:gd name="connsiteX48" fmla="*/ 346625 w 1161899"/>
              <a:gd name="connsiteY48" fmla="*/ 436650 h 444423"/>
              <a:gd name="connsiteX49" fmla="*/ 299000 w 1161899"/>
              <a:gd name="connsiteY49" fmla="*/ 424744 h 444423"/>
              <a:gd name="connsiteX50" fmla="*/ 229943 w 1161899"/>
              <a:gd name="connsiteY50" fmla="*/ 398550 h 444423"/>
              <a:gd name="connsiteX51" fmla="*/ 191843 w 1161899"/>
              <a:gd name="connsiteY51" fmla="*/ 374737 h 444423"/>
              <a:gd name="connsiteX52" fmla="*/ 156125 w 1161899"/>
              <a:gd name="connsiteY52" fmla="*/ 343781 h 444423"/>
              <a:gd name="connsiteX53" fmla="*/ 125168 w 1161899"/>
              <a:gd name="connsiteY53" fmla="*/ 300919 h 444423"/>
              <a:gd name="connsiteX0" fmla="*/ 241850 w 1161899"/>
              <a:gd name="connsiteY0" fmla="*/ 250912 h 444423"/>
              <a:gd name="connsiteX1" fmla="*/ 156125 w 1161899"/>
              <a:gd name="connsiteY1" fmla="*/ 291394 h 444423"/>
              <a:gd name="connsiteX2" fmla="*/ 110881 w 1161899"/>
              <a:gd name="connsiteY2" fmla="*/ 303300 h 444423"/>
              <a:gd name="connsiteX3" fmla="*/ 75162 w 1161899"/>
              <a:gd name="connsiteY3" fmla="*/ 305681 h 444423"/>
              <a:gd name="connsiteX4" fmla="*/ 34681 w 1161899"/>
              <a:gd name="connsiteY4" fmla="*/ 305681 h 444423"/>
              <a:gd name="connsiteX5" fmla="*/ 10868 w 1161899"/>
              <a:gd name="connsiteY5" fmla="*/ 286631 h 444423"/>
              <a:gd name="connsiteX6" fmla="*/ 1343 w 1161899"/>
              <a:gd name="connsiteY6" fmla="*/ 269962 h 444423"/>
              <a:gd name="connsiteX7" fmla="*/ 1343 w 1161899"/>
              <a:gd name="connsiteY7" fmla="*/ 239006 h 444423"/>
              <a:gd name="connsiteX8" fmla="*/ 13250 w 1161899"/>
              <a:gd name="connsiteY8" fmla="*/ 196144 h 444423"/>
              <a:gd name="connsiteX9" fmla="*/ 34681 w 1161899"/>
              <a:gd name="connsiteY9" fmla="*/ 155663 h 444423"/>
              <a:gd name="connsiteX10" fmla="*/ 79925 w 1161899"/>
              <a:gd name="connsiteY10" fmla="*/ 129469 h 444423"/>
              <a:gd name="connsiteX11" fmla="*/ 144218 w 1161899"/>
              <a:gd name="connsiteY11" fmla="*/ 117562 h 444423"/>
              <a:gd name="connsiteX12" fmla="*/ 198987 w 1161899"/>
              <a:gd name="connsiteY12" fmla="*/ 117562 h 444423"/>
              <a:gd name="connsiteX13" fmla="*/ 268043 w 1161899"/>
              <a:gd name="connsiteY13" fmla="*/ 129469 h 444423"/>
              <a:gd name="connsiteX14" fmla="*/ 339480 w 1161899"/>
              <a:gd name="connsiteY14" fmla="*/ 143757 h 444423"/>
              <a:gd name="connsiteX15" fmla="*/ 415681 w 1161899"/>
              <a:gd name="connsiteY15" fmla="*/ 155662 h 444423"/>
              <a:gd name="connsiteX16" fmla="*/ 508550 w 1161899"/>
              <a:gd name="connsiteY16" fmla="*/ 167569 h 444423"/>
              <a:gd name="connsiteX17" fmla="*/ 584750 w 1161899"/>
              <a:gd name="connsiteY17" fmla="*/ 167569 h 444423"/>
              <a:gd name="connsiteX18" fmla="*/ 639518 w 1161899"/>
              <a:gd name="connsiteY18" fmla="*/ 162806 h 444423"/>
              <a:gd name="connsiteX19" fmla="*/ 687143 w 1161899"/>
              <a:gd name="connsiteY19" fmla="*/ 148519 h 444423"/>
              <a:gd name="connsiteX20" fmla="*/ 710956 w 1161899"/>
              <a:gd name="connsiteY20" fmla="*/ 119944 h 444423"/>
              <a:gd name="connsiteX21" fmla="*/ 718100 w 1161899"/>
              <a:gd name="connsiteY21" fmla="*/ 86606 h 444423"/>
              <a:gd name="connsiteX22" fmla="*/ 718100 w 1161899"/>
              <a:gd name="connsiteY22" fmla="*/ 55650 h 444423"/>
              <a:gd name="connsiteX23" fmla="*/ 722862 w 1161899"/>
              <a:gd name="connsiteY23" fmla="*/ 29456 h 444423"/>
              <a:gd name="connsiteX24" fmla="*/ 739531 w 1161899"/>
              <a:gd name="connsiteY24" fmla="*/ 12787 h 444423"/>
              <a:gd name="connsiteX25" fmla="*/ 794300 w 1161899"/>
              <a:gd name="connsiteY25" fmla="*/ 881 h 444423"/>
              <a:gd name="connsiteX26" fmla="*/ 839544 w 1161899"/>
              <a:gd name="connsiteY26" fmla="*/ 881 h 444423"/>
              <a:gd name="connsiteX27" fmla="*/ 901456 w 1161899"/>
              <a:gd name="connsiteY27" fmla="*/ 881 h 444423"/>
              <a:gd name="connsiteX28" fmla="*/ 963368 w 1161899"/>
              <a:gd name="connsiteY28" fmla="*/ 8025 h 444423"/>
              <a:gd name="connsiteX29" fmla="*/ 1027661 w 1161899"/>
              <a:gd name="connsiteY29" fmla="*/ 19931 h 444423"/>
              <a:gd name="connsiteX30" fmla="*/ 1070525 w 1161899"/>
              <a:gd name="connsiteY30" fmla="*/ 36600 h 444423"/>
              <a:gd name="connsiteX31" fmla="*/ 1091956 w 1161899"/>
              <a:gd name="connsiteY31" fmla="*/ 74700 h 444423"/>
              <a:gd name="connsiteX32" fmla="*/ 1115768 w 1161899"/>
              <a:gd name="connsiteY32" fmla="*/ 136612 h 444423"/>
              <a:gd name="connsiteX33" fmla="*/ 1139581 w 1161899"/>
              <a:gd name="connsiteY33" fmla="*/ 193763 h 444423"/>
              <a:gd name="connsiteX34" fmla="*/ 1158631 w 1161899"/>
              <a:gd name="connsiteY34" fmla="*/ 239006 h 444423"/>
              <a:gd name="connsiteX35" fmla="*/ 1161012 w 1161899"/>
              <a:gd name="connsiteY35" fmla="*/ 267581 h 444423"/>
              <a:gd name="connsiteX36" fmla="*/ 1149106 w 1161899"/>
              <a:gd name="connsiteY36" fmla="*/ 293775 h 444423"/>
              <a:gd name="connsiteX37" fmla="*/ 1122912 w 1161899"/>
              <a:gd name="connsiteY37" fmla="*/ 305681 h 444423"/>
              <a:gd name="connsiteX38" fmla="*/ 1065762 w 1161899"/>
              <a:gd name="connsiteY38" fmla="*/ 329494 h 444423"/>
              <a:gd name="connsiteX39" fmla="*/ 1003850 w 1161899"/>
              <a:gd name="connsiteY39" fmla="*/ 348544 h 444423"/>
              <a:gd name="connsiteX40" fmla="*/ 927650 w 1161899"/>
              <a:gd name="connsiteY40" fmla="*/ 367594 h 444423"/>
              <a:gd name="connsiteX41" fmla="*/ 844306 w 1161899"/>
              <a:gd name="connsiteY41" fmla="*/ 386644 h 444423"/>
              <a:gd name="connsiteX42" fmla="*/ 772868 w 1161899"/>
              <a:gd name="connsiteY42" fmla="*/ 405694 h 444423"/>
              <a:gd name="connsiteX43" fmla="*/ 703812 w 1161899"/>
              <a:gd name="connsiteY43" fmla="*/ 422363 h 444423"/>
              <a:gd name="connsiteX44" fmla="*/ 625230 w 1161899"/>
              <a:gd name="connsiteY44" fmla="*/ 436649 h 444423"/>
              <a:gd name="connsiteX45" fmla="*/ 560937 w 1161899"/>
              <a:gd name="connsiteY45" fmla="*/ 441412 h 444423"/>
              <a:gd name="connsiteX46" fmla="*/ 499025 w 1161899"/>
              <a:gd name="connsiteY46" fmla="*/ 443794 h 444423"/>
              <a:gd name="connsiteX47" fmla="*/ 401393 w 1161899"/>
              <a:gd name="connsiteY47" fmla="*/ 443794 h 444423"/>
              <a:gd name="connsiteX48" fmla="*/ 346625 w 1161899"/>
              <a:gd name="connsiteY48" fmla="*/ 436650 h 444423"/>
              <a:gd name="connsiteX49" fmla="*/ 299000 w 1161899"/>
              <a:gd name="connsiteY49" fmla="*/ 424744 h 444423"/>
              <a:gd name="connsiteX50" fmla="*/ 229943 w 1161899"/>
              <a:gd name="connsiteY50" fmla="*/ 398550 h 444423"/>
              <a:gd name="connsiteX51" fmla="*/ 191843 w 1161899"/>
              <a:gd name="connsiteY51" fmla="*/ 374737 h 444423"/>
              <a:gd name="connsiteX52" fmla="*/ 156125 w 1161899"/>
              <a:gd name="connsiteY52" fmla="*/ 343781 h 444423"/>
              <a:gd name="connsiteX53" fmla="*/ 125168 w 1161899"/>
              <a:gd name="connsiteY53" fmla="*/ 300919 h 444423"/>
              <a:gd name="connsiteX0" fmla="*/ 241850 w 1168403"/>
              <a:gd name="connsiteY0" fmla="*/ 250912 h 444423"/>
              <a:gd name="connsiteX1" fmla="*/ 156125 w 1168403"/>
              <a:gd name="connsiteY1" fmla="*/ 291394 h 444423"/>
              <a:gd name="connsiteX2" fmla="*/ 110881 w 1168403"/>
              <a:gd name="connsiteY2" fmla="*/ 303300 h 444423"/>
              <a:gd name="connsiteX3" fmla="*/ 75162 w 1168403"/>
              <a:gd name="connsiteY3" fmla="*/ 305681 h 444423"/>
              <a:gd name="connsiteX4" fmla="*/ 34681 w 1168403"/>
              <a:gd name="connsiteY4" fmla="*/ 305681 h 444423"/>
              <a:gd name="connsiteX5" fmla="*/ 10868 w 1168403"/>
              <a:gd name="connsiteY5" fmla="*/ 286631 h 444423"/>
              <a:gd name="connsiteX6" fmla="*/ 1343 w 1168403"/>
              <a:gd name="connsiteY6" fmla="*/ 269962 h 444423"/>
              <a:gd name="connsiteX7" fmla="*/ 1343 w 1168403"/>
              <a:gd name="connsiteY7" fmla="*/ 239006 h 444423"/>
              <a:gd name="connsiteX8" fmla="*/ 13250 w 1168403"/>
              <a:gd name="connsiteY8" fmla="*/ 196144 h 444423"/>
              <a:gd name="connsiteX9" fmla="*/ 34681 w 1168403"/>
              <a:gd name="connsiteY9" fmla="*/ 155663 h 444423"/>
              <a:gd name="connsiteX10" fmla="*/ 79925 w 1168403"/>
              <a:gd name="connsiteY10" fmla="*/ 129469 h 444423"/>
              <a:gd name="connsiteX11" fmla="*/ 144218 w 1168403"/>
              <a:gd name="connsiteY11" fmla="*/ 117562 h 444423"/>
              <a:gd name="connsiteX12" fmla="*/ 198987 w 1168403"/>
              <a:gd name="connsiteY12" fmla="*/ 117562 h 444423"/>
              <a:gd name="connsiteX13" fmla="*/ 268043 w 1168403"/>
              <a:gd name="connsiteY13" fmla="*/ 129469 h 444423"/>
              <a:gd name="connsiteX14" fmla="*/ 339480 w 1168403"/>
              <a:gd name="connsiteY14" fmla="*/ 143757 h 444423"/>
              <a:gd name="connsiteX15" fmla="*/ 415681 w 1168403"/>
              <a:gd name="connsiteY15" fmla="*/ 155662 h 444423"/>
              <a:gd name="connsiteX16" fmla="*/ 508550 w 1168403"/>
              <a:gd name="connsiteY16" fmla="*/ 167569 h 444423"/>
              <a:gd name="connsiteX17" fmla="*/ 584750 w 1168403"/>
              <a:gd name="connsiteY17" fmla="*/ 167569 h 444423"/>
              <a:gd name="connsiteX18" fmla="*/ 639518 w 1168403"/>
              <a:gd name="connsiteY18" fmla="*/ 162806 h 444423"/>
              <a:gd name="connsiteX19" fmla="*/ 687143 w 1168403"/>
              <a:gd name="connsiteY19" fmla="*/ 148519 h 444423"/>
              <a:gd name="connsiteX20" fmla="*/ 710956 w 1168403"/>
              <a:gd name="connsiteY20" fmla="*/ 119944 h 444423"/>
              <a:gd name="connsiteX21" fmla="*/ 718100 w 1168403"/>
              <a:gd name="connsiteY21" fmla="*/ 86606 h 444423"/>
              <a:gd name="connsiteX22" fmla="*/ 718100 w 1168403"/>
              <a:gd name="connsiteY22" fmla="*/ 55650 h 444423"/>
              <a:gd name="connsiteX23" fmla="*/ 722862 w 1168403"/>
              <a:gd name="connsiteY23" fmla="*/ 29456 h 444423"/>
              <a:gd name="connsiteX24" fmla="*/ 739531 w 1168403"/>
              <a:gd name="connsiteY24" fmla="*/ 12787 h 444423"/>
              <a:gd name="connsiteX25" fmla="*/ 794300 w 1168403"/>
              <a:gd name="connsiteY25" fmla="*/ 881 h 444423"/>
              <a:gd name="connsiteX26" fmla="*/ 839544 w 1168403"/>
              <a:gd name="connsiteY26" fmla="*/ 881 h 444423"/>
              <a:gd name="connsiteX27" fmla="*/ 901456 w 1168403"/>
              <a:gd name="connsiteY27" fmla="*/ 881 h 444423"/>
              <a:gd name="connsiteX28" fmla="*/ 963368 w 1168403"/>
              <a:gd name="connsiteY28" fmla="*/ 8025 h 444423"/>
              <a:gd name="connsiteX29" fmla="*/ 1027661 w 1168403"/>
              <a:gd name="connsiteY29" fmla="*/ 19931 h 444423"/>
              <a:gd name="connsiteX30" fmla="*/ 1070525 w 1168403"/>
              <a:gd name="connsiteY30" fmla="*/ 36600 h 444423"/>
              <a:gd name="connsiteX31" fmla="*/ 1091956 w 1168403"/>
              <a:gd name="connsiteY31" fmla="*/ 74700 h 444423"/>
              <a:gd name="connsiteX32" fmla="*/ 1115768 w 1168403"/>
              <a:gd name="connsiteY32" fmla="*/ 136612 h 444423"/>
              <a:gd name="connsiteX33" fmla="*/ 1139581 w 1168403"/>
              <a:gd name="connsiteY33" fmla="*/ 193763 h 444423"/>
              <a:gd name="connsiteX34" fmla="*/ 1158631 w 1168403"/>
              <a:gd name="connsiteY34" fmla="*/ 239006 h 444423"/>
              <a:gd name="connsiteX35" fmla="*/ 1168155 w 1168403"/>
              <a:gd name="connsiteY35" fmla="*/ 277106 h 444423"/>
              <a:gd name="connsiteX36" fmla="*/ 1149106 w 1168403"/>
              <a:gd name="connsiteY36" fmla="*/ 293775 h 444423"/>
              <a:gd name="connsiteX37" fmla="*/ 1122912 w 1168403"/>
              <a:gd name="connsiteY37" fmla="*/ 305681 h 444423"/>
              <a:gd name="connsiteX38" fmla="*/ 1065762 w 1168403"/>
              <a:gd name="connsiteY38" fmla="*/ 329494 h 444423"/>
              <a:gd name="connsiteX39" fmla="*/ 1003850 w 1168403"/>
              <a:gd name="connsiteY39" fmla="*/ 348544 h 444423"/>
              <a:gd name="connsiteX40" fmla="*/ 927650 w 1168403"/>
              <a:gd name="connsiteY40" fmla="*/ 367594 h 444423"/>
              <a:gd name="connsiteX41" fmla="*/ 844306 w 1168403"/>
              <a:gd name="connsiteY41" fmla="*/ 386644 h 444423"/>
              <a:gd name="connsiteX42" fmla="*/ 772868 w 1168403"/>
              <a:gd name="connsiteY42" fmla="*/ 405694 h 444423"/>
              <a:gd name="connsiteX43" fmla="*/ 703812 w 1168403"/>
              <a:gd name="connsiteY43" fmla="*/ 422363 h 444423"/>
              <a:gd name="connsiteX44" fmla="*/ 625230 w 1168403"/>
              <a:gd name="connsiteY44" fmla="*/ 436649 h 444423"/>
              <a:gd name="connsiteX45" fmla="*/ 560937 w 1168403"/>
              <a:gd name="connsiteY45" fmla="*/ 441412 h 444423"/>
              <a:gd name="connsiteX46" fmla="*/ 499025 w 1168403"/>
              <a:gd name="connsiteY46" fmla="*/ 443794 h 444423"/>
              <a:gd name="connsiteX47" fmla="*/ 401393 w 1168403"/>
              <a:gd name="connsiteY47" fmla="*/ 443794 h 444423"/>
              <a:gd name="connsiteX48" fmla="*/ 346625 w 1168403"/>
              <a:gd name="connsiteY48" fmla="*/ 436650 h 444423"/>
              <a:gd name="connsiteX49" fmla="*/ 299000 w 1168403"/>
              <a:gd name="connsiteY49" fmla="*/ 424744 h 444423"/>
              <a:gd name="connsiteX50" fmla="*/ 229943 w 1168403"/>
              <a:gd name="connsiteY50" fmla="*/ 398550 h 444423"/>
              <a:gd name="connsiteX51" fmla="*/ 191843 w 1168403"/>
              <a:gd name="connsiteY51" fmla="*/ 374737 h 444423"/>
              <a:gd name="connsiteX52" fmla="*/ 156125 w 1168403"/>
              <a:gd name="connsiteY52" fmla="*/ 343781 h 444423"/>
              <a:gd name="connsiteX53" fmla="*/ 125168 w 1168403"/>
              <a:gd name="connsiteY53" fmla="*/ 300919 h 444423"/>
              <a:gd name="connsiteX0" fmla="*/ 241850 w 1168403"/>
              <a:gd name="connsiteY0" fmla="*/ 250912 h 444423"/>
              <a:gd name="connsiteX1" fmla="*/ 156125 w 1168403"/>
              <a:gd name="connsiteY1" fmla="*/ 291394 h 444423"/>
              <a:gd name="connsiteX2" fmla="*/ 110881 w 1168403"/>
              <a:gd name="connsiteY2" fmla="*/ 303300 h 444423"/>
              <a:gd name="connsiteX3" fmla="*/ 75162 w 1168403"/>
              <a:gd name="connsiteY3" fmla="*/ 305681 h 444423"/>
              <a:gd name="connsiteX4" fmla="*/ 34681 w 1168403"/>
              <a:gd name="connsiteY4" fmla="*/ 305681 h 444423"/>
              <a:gd name="connsiteX5" fmla="*/ 10868 w 1168403"/>
              <a:gd name="connsiteY5" fmla="*/ 286631 h 444423"/>
              <a:gd name="connsiteX6" fmla="*/ 1343 w 1168403"/>
              <a:gd name="connsiteY6" fmla="*/ 269962 h 444423"/>
              <a:gd name="connsiteX7" fmla="*/ 1343 w 1168403"/>
              <a:gd name="connsiteY7" fmla="*/ 239006 h 444423"/>
              <a:gd name="connsiteX8" fmla="*/ 13250 w 1168403"/>
              <a:gd name="connsiteY8" fmla="*/ 196144 h 444423"/>
              <a:gd name="connsiteX9" fmla="*/ 34681 w 1168403"/>
              <a:gd name="connsiteY9" fmla="*/ 155663 h 444423"/>
              <a:gd name="connsiteX10" fmla="*/ 79925 w 1168403"/>
              <a:gd name="connsiteY10" fmla="*/ 129469 h 444423"/>
              <a:gd name="connsiteX11" fmla="*/ 144218 w 1168403"/>
              <a:gd name="connsiteY11" fmla="*/ 117562 h 444423"/>
              <a:gd name="connsiteX12" fmla="*/ 198987 w 1168403"/>
              <a:gd name="connsiteY12" fmla="*/ 117562 h 444423"/>
              <a:gd name="connsiteX13" fmla="*/ 268043 w 1168403"/>
              <a:gd name="connsiteY13" fmla="*/ 129469 h 444423"/>
              <a:gd name="connsiteX14" fmla="*/ 339480 w 1168403"/>
              <a:gd name="connsiteY14" fmla="*/ 143757 h 444423"/>
              <a:gd name="connsiteX15" fmla="*/ 415681 w 1168403"/>
              <a:gd name="connsiteY15" fmla="*/ 155662 h 444423"/>
              <a:gd name="connsiteX16" fmla="*/ 508550 w 1168403"/>
              <a:gd name="connsiteY16" fmla="*/ 167569 h 444423"/>
              <a:gd name="connsiteX17" fmla="*/ 584750 w 1168403"/>
              <a:gd name="connsiteY17" fmla="*/ 167569 h 444423"/>
              <a:gd name="connsiteX18" fmla="*/ 639518 w 1168403"/>
              <a:gd name="connsiteY18" fmla="*/ 162806 h 444423"/>
              <a:gd name="connsiteX19" fmla="*/ 687143 w 1168403"/>
              <a:gd name="connsiteY19" fmla="*/ 148519 h 444423"/>
              <a:gd name="connsiteX20" fmla="*/ 710956 w 1168403"/>
              <a:gd name="connsiteY20" fmla="*/ 119944 h 444423"/>
              <a:gd name="connsiteX21" fmla="*/ 718100 w 1168403"/>
              <a:gd name="connsiteY21" fmla="*/ 86606 h 444423"/>
              <a:gd name="connsiteX22" fmla="*/ 718100 w 1168403"/>
              <a:gd name="connsiteY22" fmla="*/ 55650 h 444423"/>
              <a:gd name="connsiteX23" fmla="*/ 722862 w 1168403"/>
              <a:gd name="connsiteY23" fmla="*/ 29456 h 444423"/>
              <a:gd name="connsiteX24" fmla="*/ 739531 w 1168403"/>
              <a:gd name="connsiteY24" fmla="*/ 12787 h 444423"/>
              <a:gd name="connsiteX25" fmla="*/ 794300 w 1168403"/>
              <a:gd name="connsiteY25" fmla="*/ 881 h 444423"/>
              <a:gd name="connsiteX26" fmla="*/ 839544 w 1168403"/>
              <a:gd name="connsiteY26" fmla="*/ 881 h 444423"/>
              <a:gd name="connsiteX27" fmla="*/ 901456 w 1168403"/>
              <a:gd name="connsiteY27" fmla="*/ 881 h 444423"/>
              <a:gd name="connsiteX28" fmla="*/ 963368 w 1168403"/>
              <a:gd name="connsiteY28" fmla="*/ 8025 h 444423"/>
              <a:gd name="connsiteX29" fmla="*/ 1027661 w 1168403"/>
              <a:gd name="connsiteY29" fmla="*/ 19931 h 444423"/>
              <a:gd name="connsiteX30" fmla="*/ 1070525 w 1168403"/>
              <a:gd name="connsiteY30" fmla="*/ 36600 h 444423"/>
              <a:gd name="connsiteX31" fmla="*/ 1091956 w 1168403"/>
              <a:gd name="connsiteY31" fmla="*/ 74700 h 444423"/>
              <a:gd name="connsiteX32" fmla="*/ 1115768 w 1168403"/>
              <a:gd name="connsiteY32" fmla="*/ 136612 h 444423"/>
              <a:gd name="connsiteX33" fmla="*/ 1139581 w 1168403"/>
              <a:gd name="connsiteY33" fmla="*/ 193763 h 444423"/>
              <a:gd name="connsiteX34" fmla="*/ 1158631 w 1168403"/>
              <a:gd name="connsiteY34" fmla="*/ 239006 h 444423"/>
              <a:gd name="connsiteX35" fmla="*/ 1168155 w 1168403"/>
              <a:gd name="connsiteY35" fmla="*/ 277106 h 444423"/>
              <a:gd name="connsiteX36" fmla="*/ 1149106 w 1168403"/>
              <a:gd name="connsiteY36" fmla="*/ 293775 h 444423"/>
              <a:gd name="connsiteX37" fmla="*/ 1122912 w 1168403"/>
              <a:gd name="connsiteY37" fmla="*/ 305681 h 444423"/>
              <a:gd name="connsiteX38" fmla="*/ 1065762 w 1168403"/>
              <a:gd name="connsiteY38" fmla="*/ 329494 h 444423"/>
              <a:gd name="connsiteX39" fmla="*/ 1003850 w 1168403"/>
              <a:gd name="connsiteY39" fmla="*/ 348544 h 444423"/>
              <a:gd name="connsiteX40" fmla="*/ 927650 w 1168403"/>
              <a:gd name="connsiteY40" fmla="*/ 367594 h 444423"/>
              <a:gd name="connsiteX41" fmla="*/ 844306 w 1168403"/>
              <a:gd name="connsiteY41" fmla="*/ 386644 h 444423"/>
              <a:gd name="connsiteX42" fmla="*/ 772868 w 1168403"/>
              <a:gd name="connsiteY42" fmla="*/ 405694 h 444423"/>
              <a:gd name="connsiteX43" fmla="*/ 703812 w 1168403"/>
              <a:gd name="connsiteY43" fmla="*/ 422363 h 444423"/>
              <a:gd name="connsiteX44" fmla="*/ 625230 w 1168403"/>
              <a:gd name="connsiteY44" fmla="*/ 436649 h 444423"/>
              <a:gd name="connsiteX45" fmla="*/ 560937 w 1168403"/>
              <a:gd name="connsiteY45" fmla="*/ 441412 h 444423"/>
              <a:gd name="connsiteX46" fmla="*/ 499025 w 1168403"/>
              <a:gd name="connsiteY46" fmla="*/ 443794 h 444423"/>
              <a:gd name="connsiteX47" fmla="*/ 401393 w 1168403"/>
              <a:gd name="connsiteY47" fmla="*/ 443794 h 444423"/>
              <a:gd name="connsiteX48" fmla="*/ 346625 w 1168403"/>
              <a:gd name="connsiteY48" fmla="*/ 436650 h 444423"/>
              <a:gd name="connsiteX49" fmla="*/ 299000 w 1168403"/>
              <a:gd name="connsiteY49" fmla="*/ 424744 h 444423"/>
              <a:gd name="connsiteX50" fmla="*/ 229943 w 1168403"/>
              <a:gd name="connsiteY50" fmla="*/ 398550 h 444423"/>
              <a:gd name="connsiteX51" fmla="*/ 191843 w 1168403"/>
              <a:gd name="connsiteY51" fmla="*/ 374737 h 444423"/>
              <a:gd name="connsiteX52" fmla="*/ 156125 w 1168403"/>
              <a:gd name="connsiteY52" fmla="*/ 343781 h 444423"/>
              <a:gd name="connsiteX53" fmla="*/ 125168 w 1168403"/>
              <a:gd name="connsiteY53" fmla="*/ 300919 h 444423"/>
              <a:gd name="connsiteX0" fmla="*/ 241850 w 1168403"/>
              <a:gd name="connsiteY0" fmla="*/ 250912 h 444423"/>
              <a:gd name="connsiteX1" fmla="*/ 156125 w 1168403"/>
              <a:gd name="connsiteY1" fmla="*/ 291394 h 444423"/>
              <a:gd name="connsiteX2" fmla="*/ 110881 w 1168403"/>
              <a:gd name="connsiteY2" fmla="*/ 303300 h 444423"/>
              <a:gd name="connsiteX3" fmla="*/ 75162 w 1168403"/>
              <a:gd name="connsiteY3" fmla="*/ 305681 h 444423"/>
              <a:gd name="connsiteX4" fmla="*/ 34681 w 1168403"/>
              <a:gd name="connsiteY4" fmla="*/ 305681 h 444423"/>
              <a:gd name="connsiteX5" fmla="*/ 10868 w 1168403"/>
              <a:gd name="connsiteY5" fmla="*/ 286631 h 444423"/>
              <a:gd name="connsiteX6" fmla="*/ 1343 w 1168403"/>
              <a:gd name="connsiteY6" fmla="*/ 269962 h 444423"/>
              <a:gd name="connsiteX7" fmla="*/ 1343 w 1168403"/>
              <a:gd name="connsiteY7" fmla="*/ 239006 h 444423"/>
              <a:gd name="connsiteX8" fmla="*/ 13250 w 1168403"/>
              <a:gd name="connsiteY8" fmla="*/ 196144 h 444423"/>
              <a:gd name="connsiteX9" fmla="*/ 34681 w 1168403"/>
              <a:gd name="connsiteY9" fmla="*/ 155663 h 444423"/>
              <a:gd name="connsiteX10" fmla="*/ 79925 w 1168403"/>
              <a:gd name="connsiteY10" fmla="*/ 129469 h 444423"/>
              <a:gd name="connsiteX11" fmla="*/ 144218 w 1168403"/>
              <a:gd name="connsiteY11" fmla="*/ 117562 h 444423"/>
              <a:gd name="connsiteX12" fmla="*/ 198987 w 1168403"/>
              <a:gd name="connsiteY12" fmla="*/ 117562 h 444423"/>
              <a:gd name="connsiteX13" fmla="*/ 268043 w 1168403"/>
              <a:gd name="connsiteY13" fmla="*/ 129469 h 444423"/>
              <a:gd name="connsiteX14" fmla="*/ 339480 w 1168403"/>
              <a:gd name="connsiteY14" fmla="*/ 143757 h 444423"/>
              <a:gd name="connsiteX15" fmla="*/ 415681 w 1168403"/>
              <a:gd name="connsiteY15" fmla="*/ 155662 h 444423"/>
              <a:gd name="connsiteX16" fmla="*/ 508550 w 1168403"/>
              <a:gd name="connsiteY16" fmla="*/ 167569 h 444423"/>
              <a:gd name="connsiteX17" fmla="*/ 584750 w 1168403"/>
              <a:gd name="connsiteY17" fmla="*/ 167569 h 444423"/>
              <a:gd name="connsiteX18" fmla="*/ 639518 w 1168403"/>
              <a:gd name="connsiteY18" fmla="*/ 162806 h 444423"/>
              <a:gd name="connsiteX19" fmla="*/ 687143 w 1168403"/>
              <a:gd name="connsiteY19" fmla="*/ 148519 h 444423"/>
              <a:gd name="connsiteX20" fmla="*/ 710956 w 1168403"/>
              <a:gd name="connsiteY20" fmla="*/ 119944 h 444423"/>
              <a:gd name="connsiteX21" fmla="*/ 718100 w 1168403"/>
              <a:gd name="connsiteY21" fmla="*/ 86606 h 444423"/>
              <a:gd name="connsiteX22" fmla="*/ 718100 w 1168403"/>
              <a:gd name="connsiteY22" fmla="*/ 55650 h 444423"/>
              <a:gd name="connsiteX23" fmla="*/ 722862 w 1168403"/>
              <a:gd name="connsiteY23" fmla="*/ 29456 h 444423"/>
              <a:gd name="connsiteX24" fmla="*/ 739531 w 1168403"/>
              <a:gd name="connsiteY24" fmla="*/ 12787 h 444423"/>
              <a:gd name="connsiteX25" fmla="*/ 794300 w 1168403"/>
              <a:gd name="connsiteY25" fmla="*/ 881 h 444423"/>
              <a:gd name="connsiteX26" fmla="*/ 839544 w 1168403"/>
              <a:gd name="connsiteY26" fmla="*/ 881 h 444423"/>
              <a:gd name="connsiteX27" fmla="*/ 901456 w 1168403"/>
              <a:gd name="connsiteY27" fmla="*/ 881 h 444423"/>
              <a:gd name="connsiteX28" fmla="*/ 963368 w 1168403"/>
              <a:gd name="connsiteY28" fmla="*/ 8025 h 444423"/>
              <a:gd name="connsiteX29" fmla="*/ 1027661 w 1168403"/>
              <a:gd name="connsiteY29" fmla="*/ 19931 h 444423"/>
              <a:gd name="connsiteX30" fmla="*/ 1070525 w 1168403"/>
              <a:gd name="connsiteY30" fmla="*/ 36600 h 444423"/>
              <a:gd name="connsiteX31" fmla="*/ 1091956 w 1168403"/>
              <a:gd name="connsiteY31" fmla="*/ 74700 h 444423"/>
              <a:gd name="connsiteX32" fmla="*/ 1115768 w 1168403"/>
              <a:gd name="connsiteY32" fmla="*/ 136612 h 444423"/>
              <a:gd name="connsiteX33" fmla="*/ 1139581 w 1168403"/>
              <a:gd name="connsiteY33" fmla="*/ 193763 h 444423"/>
              <a:gd name="connsiteX34" fmla="*/ 1158631 w 1168403"/>
              <a:gd name="connsiteY34" fmla="*/ 239006 h 444423"/>
              <a:gd name="connsiteX35" fmla="*/ 1168155 w 1168403"/>
              <a:gd name="connsiteY35" fmla="*/ 277106 h 444423"/>
              <a:gd name="connsiteX36" fmla="*/ 1149106 w 1168403"/>
              <a:gd name="connsiteY36" fmla="*/ 293775 h 444423"/>
              <a:gd name="connsiteX37" fmla="*/ 1122912 w 1168403"/>
              <a:gd name="connsiteY37" fmla="*/ 305681 h 444423"/>
              <a:gd name="connsiteX38" fmla="*/ 1065762 w 1168403"/>
              <a:gd name="connsiteY38" fmla="*/ 329494 h 444423"/>
              <a:gd name="connsiteX39" fmla="*/ 1003850 w 1168403"/>
              <a:gd name="connsiteY39" fmla="*/ 348544 h 444423"/>
              <a:gd name="connsiteX40" fmla="*/ 927650 w 1168403"/>
              <a:gd name="connsiteY40" fmla="*/ 367594 h 444423"/>
              <a:gd name="connsiteX41" fmla="*/ 844306 w 1168403"/>
              <a:gd name="connsiteY41" fmla="*/ 389025 h 444423"/>
              <a:gd name="connsiteX42" fmla="*/ 772868 w 1168403"/>
              <a:gd name="connsiteY42" fmla="*/ 405694 h 444423"/>
              <a:gd name="connsiteX43" fmla="*/ 703812 w 1168403"/>
              <a:gd name="connsiteY43" fmla="*/ 422363 h 444423"/>
              <a:gd name="connsiteX44" fmla="*/ 625230 w 1168403"/>
              <a:gd name="connsiteY44" fmla="*/ 436649 h 444423"/>
              <a:gd name="connsiteX45" fmla="*/ 560937 w 1168403"/>
              <a:gd name="connsiteY45" fmla="*/ 441412 h 444423"/>
              <a:gd name="connsiteX46" fmla="*/ 499025 w 1168403"/>
              <a:gd name="connsiteY46" fmla="*/ 443794 h 444423"/>
              <a:gd name="connsiteX47" fmla="*/ 401393 w 1168403"/>
              <a:gd name="connsiteY47" fmla="*/ 443794 h 444423"/>
              <a:gd name="connsiteX48" fmla="*/ 346625 w 1168403"/>
              <a:gd name="connsiteY48" fmla="*/ 436650 h 444423"/>
              <a:gd name="connsiteX49" fmla="*/ 299000 w 1168403"/>
              <a:gd name="connsiteY49" fmla="*/ 424744 h 444423"/>
              <a:gd name="connsiteX50" fmla="*/ 229943 w 1168403"/>
              <a:gd name="connsiteY50" fmla="*/ 398550 h 444423"/>
              <a:gd name="connsiteX51" fmla="*/ 191843 w 1168403"/>
              <a:gd name="connsiteY51" fmla="*/ 374737 h 444423"/>
              <a:gd name="connsiteX52" fmla="*/ 156125 w 1168403"/>
              <a:gd name="connsiteY52" fmla="*/ 343781 h 444423"/>
              <a:gd name="connsiteX53" fmla="*/ 125168 w 1168403"/>
              <a:gd name="connsiteY53" fmla="*/ 300919 h 444423"/>
              <a:gd name="connsiteX0" fmla="*/ 241850 w 1168403"/>
              <a:gd name="connsiteY0" fmla="*/ 250912 h 444423"/>
              <a:gd name="connsiteX1" fmla="*/ 156125 w 1168403"/>
              <a:gd name="connsiteY1" fmla="*/ 291394 h 444423"/>
              <a:gd name="connsiteX2" fmla="*/ 110881 w 1168403"/>
              <a:gd name="connsiteY2" fmla="*/ 303300 h 444423"/>
              <a:gd name="connsiteX3" fmla="*/ 75162 w 1168403"/>
              <a:gd name="connsiteY3" fmla="*/ 305681 h 444423"/>
              <a:gd name="connsiteX4" fmla="*/ 34681 w 1168403"/>
              <a:gd name="connsiteY4" fmla="*/ 305681 h 444423"/>
              <a:gd name="connsiteX5" fmla="*/ 10868 w 1168403"/>
              <a:gd name="connsiteY5" fmla="*/ 286631 h 444423"/>
              <a:gd name="connsiteX6" fmla="*/ 1343 w 1168403"/>
              <a:gd name="connsiteY6" fmla="*/ 269962 h 444423"/>
              <a:gd name="connsiteX7" fmla="*/ 1343 w 1168403"/>
              <a:gd name="connsiteY7" fmla="*/ 239006 h 444423"/>
              <a:gd name="connsiteX8" fmla="*/ 13250 w 1168403"/>
              <a:gd name="connsiteY8" fmla="*/ 196144 h 444423"/>
              <a:gd name="connsiteX9" fmla="*/ 34681 w 1168403"/>
              <a:gd name="connsiteY9" fmla="*/ 155663 h 444423"/>
              <a:gd name="connsiteX10" fmla="*/ 79925 w 1168403"/>
              <a:gd name="connsiteY10" fmla="*/ 129469 h 444423"/>
              <a:gd name="connsiteX11" fmla="*/ 144218 w 1168403"/>
              <a:gd name="connsiteY11" fmla="*/ 117562 h 444423"/>
              <a:gd name="connsiteX12" fmla="*/ 198987 w 1168403"/>
              <a:gd name="connsiteY12" fmla="*/ 117562 h 444423"/>
              <a:gd name="connsiteX13" fmla="*/ 268043 w 1168403"/>
              <a:gd name="connsiteY13" fmla="*/ 129469 h 444423"/>
              <a:gd name="connsiteX14" fmla="*/ 339480 w 1168403"/>
              <a:gd name="connsiteY14" fmla="*/ 143757 h 444423"/>
              <a:gd name="connsiteX15" fmla="*/ 415681 w 1168403"/>
              <a:gd name="connsiteY15" fmla="*/ 155662 h 444423"/>
              <a:gd name="connsiteX16" fmla="*/ 508550 w 1168403"/>
              <a:gd name="connsiteY16" fmla="*/ 167569 h 444423"/>
              <a:gd name="connsiteX17" fmla="*/ 584750 w 1168403"/>
              <a:gd name="connsiteY17" fmla="*/ 167569 h 444423"/>
              <a:gd name="connsiteX18" fmla="*/ 639518 w 1168403"/>
              <a:gd name="connsiteY18" fmla="*/ 162806 h 444423"/>
              <a:gd name="connsiteX19" fmla="*/ 687143 w 1168403"/>
              <a:gd name="connsiteY19" fmla="*/ 148519 h 444423"/>
              <a:gd name="connsiteX20" fmla="*/ 710956 w 1168403"/>
              <a:gd name="connsiteY20" fmla="*/ 119944 h 444423"/>
              <a:gd name="connsiteX21" fmla="*/ 718100 w 1168403"/>
              <a:gd name="connsiteY21" fmla="*/ 86606 h 444423"/>
              <a:gd name="connsiteX22" fmla="*/ 718100 w 1168403"/>
              <a:gd name="connsiteY22" fmla="*/ 55650 h 444423"/>
              <a:gd name="connsiteX23" fmla="*/ 722862 w 1168403"/>
              <a:gd name="connsiteY23" fmla="*/ 29456 h 444423"/>
              <a:gd name="connsiteX24" fmla="*/ 739531 w 1168403"/>
              <a:gd name="connsiteY24" fmla="*/ 12787 h 444423"/>
              <a:gd name="connsiteX25" fmla="*/ 794300 w 1168403"/>
              <a:gd name="connsiteY25" fmla="*/ 881 h 444423"/>
              <a:gd name="connsiteX26" fmla="*/ 839544 w 1168403"/>
              <a:gd name="connsiteY26" fmla="*/ 881 h 444423"/>
              <a:gd name="connsiteX27" fmla="*/ 901456 w 1168403"/>
              <a:gd name="connsiteY27" fmla="*/ 881 h 444423"/>
              <a:gd name="connsiteX28" fmla="*/ 963368 w 1168403"/>
              <a:gd name="connsiteY28" fmla="*/ 8025 h 444423"/>
              <a:gd name="connsiteX29" fmla="*/ 1027661 w 1168403"/>
              <a:gd name="connsiteY29" fmla="*/ 19931 h 444423"/>
              <a:gd name="connsiteX30" fmla="*/ 1070525 w 1168403"/>
              <a:gd name="connsiteY30" fmla="*/ 36600 h 444423"/>
              <a:gd name="connsiteX31" fmla="*/ 1091956 w 1168403"/>
              <a:gd name="connsiteY31" fmla="*/ 74700 h 444423"/>
              <a:gd name="connsiteX32" fmla="*/ 1115768 w 1168403"/>
              <a:gd name="connsiteY32" fmla="*/ 136612 h 444423"/>
              <a:gd name="connsiteX33" fmla="*/ 1139581 w 1168403"/>
              <a:gd name="connsiteY33" fmla="*/ 193763 h 444423"/>
              <a:gd name="connsiteX34" fmla="*/ 1158631 w 1168403"/>
              <a:gd name="connsiteY34" fmla="*/ 239006 h 444423"/>
              <a:gd name="connsiteX35" fmla="*/ 1168155 w 1168403"/>
              <a:gd name="connsiteY35" fmla="*/ 277106 h 444423"/>
              <a:gd name="connsiteX36" fmla="*/ 1149106 w 1168403"/>
              <a:gd name="connsiteY36" fmla="*/ 293775 h 444423"/>
              <a:gd name="connsiteX37" fmla="*/ 1122912 w 1168403"/>
              <a:gd name="connsiteY37" fmla="*/ 305681 h 444423"/>
              <a:gd name="connsiteX38" fmla="*/ 1065762 w 1168403"/>
              <a:gd name="connsiteY38" fmla="*/ 329494 h 444423"/>
              <a:gd name="connsiteX39" fmla="*/ 1003850 w 1168403"/>
              <a:gd name="connsiteY39" fmla="*/ 348544 h 444423"/>
              <a:gd name="connsiteX40" fmla="*/ 927650 w 1168403"/>
              <a:gd name="connsiteY40" fmla="*/ 367594 h 444423"/>
              <a:gd name="connsiteX41" fmla="*/ 844306 w 1168403"/>
              <a:gd name="connsiteY41" fmla="*/ 389025 h 444423"/>
              <a:gd name="connsiteX42" fmla="*/ 777631 w 1168403"/>
              <a:gd name="connsiteY42" fmla="*/ 408076 h 444423"/>
              <a:gd name="connsiteX43" fmla="*/ 703812 w 1168403"/>
              <a:gd name="connsiteY43" fmla="*/ 422363 h 444423"/>
              <a:gd name="connsiteX44" fmla="*/ 625230 w 1168403"/>
              <a:gd name="connsiteY44" fmla="*/ 436649 h 444423"/>
              <a:gd name="connsiteX45" fmla="*/ 560937 w 1168403"/>
              <a:gd name="connsiteY45" fmla="*/ 441412 h 444423"/>
              <a:gd name="connsiteX46" fmla="*/ 499025 w 1168403"/>
              <a:gd name="connsiteY46" fmla="*/ 443794 h 444423"/>
              <a:gd name="connsiteX47" fmla="*/ 401393 w 1168403"/>
              <a:gd name="connsiteY47" fmla="*/ 443794 h 444423"/>
              <a:gd name="connsiteX48" fmla="*/ 346625 w 1168403"/>
              <a:gd name="connsiteY48" fmla="*/ 436650 h 444423"/>
              <a:gd name="connsiteX49" fmla="*/ 299000 w 1168403"/>
              <a:gd name="connsiteY49" fmla="*/ 424744 h 444423"/>
              <a:gd name="connsiteX50" fmla="*/ 229943 w 1168403"/>
              <a:gd name="connsiteY50" fmla="*/ 398550 h 444423"/>
              <a:gd name="connsiteX51" fmla="*/ 191843 w 1168403"/>
              <a:gd name="connsiteY51" fmla="*/ 374737 h 444423"/>
              <a:gd name="connsiteX52" fmla="*/ 156125 w 1168403"/>
              <a:gd name="connsiteY52" fmla="*/ 343781 h 444423"/>
              <a:gd name="connsiteX53" fmla="*/ 125168 w 1168403"/>
              <a:gd name="connsiteY53" fmla="*/ 300919 h 444423"/>
              <a:gd name="connsiteX0" fmla="*/ 241850 w 1168403"/>
              <a:gd name="connsiteY0" fmla="*/ 250912 h 444423"/>
              <a:gd name="connsiteX1" fmla="*/ 156125 w 1168403"/>
              <a:gd name="connsiteY1" fmla="*/ 291394 h 444423"/>
              <a:gd name="connsiteX2" fmla="*/ 110881 w 1168403"/>
              <a:gd name="connsiteY2" fmla="*/ 303300 h 444423"/>
              <a:gd name="connsiteX3" fmla="*/ 75162 w 1168403"/>
              <a:gd name="connsiteY3" fmla="*/ 305681 h 444423"/>
              <a:gd name="connsiteX4" fmla="*/ 34681 w 1168403"/>
              <a:gd name="connsiteY4" fmla="*/ 305681 h 444423"/>
              <a:gd name="connsiteX5" fmla="*/ 10868 w 1168403"/>
              <a:gd name="connsiteY5" fmla="*/ 286631 h 444423"/>
              <a:gd name="connsiteX6" fmla="*/ 1343 w 1168403"/>
              <a:gd name="connsiteY6" fmla="*/ 269962 h 444423"/>
              <a:gd name="connsiteX7" fmla="*/ 1343 w 1168403"/>
              <a:gd name="connsiteY7" fmla="*/ 239006 h 444423"/>
              <a:gd name="connsiteX8" fmla="*/ 13250 w 1168403"/>
              <a:gd name="connsiteY8" fmla="*/ 196144 h 444423"/>
              <a:gd name="connsiteX9" fmla="*/ 34681 w 1168403"/>
              <a:gd name="connsiteY9" fmla="*/ 155663 h 444423"/>
              <a:gd name="connsiteX10" fmla="*/ 79925 w 1168403"/>
              <a:gd name="connsiteY10" fmla="*/ 129469 h 444423"/>
              <a:gd name="connsiteX11" fmla="*/ 144218 w 1168403"/>
              <a:gd name="connsiteY11" fmla="*/ 117562 h 444423"/>
              <a:gd name="connsiteX12" fmla="*/ 198987 w 1168403"/>
              <a:gd name="connsiteY12" fmla="*/ 117562 h 444423"/>
              <a:gd name="connsiteX13" fmla="*/ 268043 w 1168403"/>
              <a:gd name="connsiteY13" fmla="*/ 129469 h 444423"/>
              <a:gd name="connsiteX14" fmla="*/ 339480 w 1168403"/>
              <a:gd name="connsiteY14" fmla="*/ 143757 h 444423"/>
              <a:gd name="connsiteX15" fmla="*/ 415681 w 1168403"/>
              <a:gd name="connsiteY15" fmla="*/ 155662 h 444423"/>
              <a:gd name="connsiteX16" fmla="*/ 508550 w 1168403"/>
              <a:gd name="connsiteY16" fmla="*/ 167569 h 444423"/>
              <a:gd name="connsiteX17" fmla="*/ 584750 w 1168403"/>
              <a:gd name="connsiteY17" fmla="*/ 167569 h 444423"/>
              <a:gd name="connsiteX18" fmla="*/ 639518 w 1168403"/>
              <a:gd name="connsiteY18" fmla="*/ 162806 h 444423"/>
              <a:gd name="connsiteX19" fmla="*/ 687143 w 1168403"/>
              <a:gd name="connsiteY19" fmla="*/ 148519 h 444423"/>
              <a:gd name="connsiteX20" fmla="*/ 710956 w 1168403"/>
              <a:gd name="connsiteY20" fmla="*/ 119944 h 444423"/>
              <a:gd name="connsiteX21" fmla="*/ 718100 w 1168403"/>
              <a:gd name="connsiteY21" fmla="*/ 86606 h 444423"/>
              <a:gd name="connsiteX22" fmla="*/ 718100 w 1168403"/>
              <a:gd name="connsiteY22" fmla="*/ 55650 h 444423"/>
              <a:gd name="connsiteX23" fmla="*/ 722862 w 1168403"/>
              <a:gd name="connsiteY23" fmla="*/ 29456 h 444423"/>
              <a:gd name="connsiteX24" fmla="*/ 739531 w 1168403"/>
              <a:gd name="connsiteY24" fmla="*/ 12787 h 444423"/>
              <a:gd name="connsiteX25" fmla="*/ 794300 w 1168403"/>
              <a:gd name="connsiteY25" fmla="*/ 881 h 444423"/>
              <a:gd name="connsiteX26" fmla="*/ 839544 w 1168403"/>
              <a:gd name="connsiteY26" fmla="*/ 881 h 444423"/>
              <a:gd name="connsiteX27" fmla="*/ 901456 w 1168403"/>
              <a:gd name="connsiteY27" fmla="*/ 881 h 444423"/>
              <a:gd name="connsiteX28" fmla="*/ 963368 w 1168403"/>
              <a:gd name="connsiteY28" fmla="*/ 8025 h 444423"/>
              <a:gd name="connsiteX29" fmla="*/ 1027661 w 1168403"/>
              <a:gd name="connsiteY29" fmla="*/ 19931 h 444423"/>
              <a:gd name="connsiteX30" fmla="*/ 1070525 w 1168403"/>
              <a:gd name="connsiteY30" fmla="*/ 36600 h 444423"/>
              <a:gd name="connsiteX31" fmla="*/ 1091956 w 1168403"/>
              <a:gd name="connsiteY31" fmla="*/ 74700 h 444423"/>
              <a:gd name="connsiteX32" fmla="*/ 1115768 w 1168403"/>
              <a:gd name="connsiteY32" fmla="*/ 136612 h 444423"/>
              <a:gd name="connsiteX33" fmla="*/ 1139581 w 1168403"/>
              <a:gd name="connsiteY33" fmla="*/ 193763 h 444423"/>
              <a:gd name="connsiteX34" fmla="*/ 1158631 w 1168403"/>
              <a:gd name="connsiteY34" fmla="*/ 239006 h 444423"/>
              <a:gd name="connsiteX35" fmla="*/ 1168155 w 1168403"/>
              <a:gd name="connsiteY35" fmla="*/ 277106 h 444423"/>
              <a:gd name="connsiteX36" fmla="*/ 1149106 w 1168403"/>
              <a:gd name="connsiteY36" fmla="*/ 293775 h 444423"/>
              <a:gd name="connsiteX37" fmla="*/ 1122912 w 1168403"/>
              <a:gd name="connsiteY37" fmla="*/ 305681 h 444423"/>
              <a:gd name="connsiteX38" fmla="*/ 1065762 w 1168403"/>
              <a:gd name="connsiteY38" fmla="*/ 329494 h 444423"/>
              <a:gd name="connsiteX39" fmla="*/ 1003850 w 1168403"/>
              <a:gd name="connsiteY39" fmla="*/ 348544 h 444423"/>
              <a:gd name="connsiteX40" fmla="*/ 927650 w 1168403"/>
              <a:gd name="connsiteY40" fmla="*/ 367594 h 444423"/>
              <a:gd name="connsiteX41" fmla="*/ 844306 w 1168403"/>
              <a:gd name="connsiteY41" fmla="*/ 389025 h 444423"/>
              <a:gd name="connsiteX42" fmla="*/ 777631 w 1168403"/>
              <a:gd name="connsiteY42" fmla="*/ 408076 h 444423"/>
              <a:gd name="connsiteX43" fmla="*/ 706194 w 1168403"/>
              <a:gd name="connsiteY43" fmla="*/ 424744 h 444423"/>
              <a:gd name="connsiteX44" fmla="*/ 625230 w 1168403"/>
              <a:gd name="connsiteY44" fmla="*/ 436649 h 444423"/>
              <a:gd name="connsiteX45" fmla="*/ 560937 w 1168403"/>
              <a:gd name="connsiteY45" fmla="*/ 441412 h 444423"/>
              <a:gd name="connsiteX46" fmla="*/ 499025 w 1168403"/>
              <a:gd name="connsiteY46" fmla="*/ 443794 h 444423"/>
              <a:gd name="connsiteX47" fmla="*/ 401393 w 1168403"/>
              <a:gd name="connsiteY47" fmla="*/ 443794 h 444423"/>
              <a:gd name="connsiteX48" fmla="*/ 346625 w 1168403"/>
              <a:gd name="connsiteY48" fmla="*/ 436650 h 444423"/>
              <a:gd name="connsiteX49" fmla="*/ 299000 w 1168403"/>
              <a:gd name="connsiteY49" fmla="*/ 424744 h 444423"/>
              <a:gd name="connsiteX50" fmla="*/ 229943 w 1168403"/>
              <a:gd name="connsiteY50" fmla="*/ 398550 h 444423"/>
              <a:gd name="connsiteX51" fmla="*/ 191843 w 1168403"/>
              <a:gd name="connsiteY51" fmla="*/ 374737 h 444423"/>
              <a:gd name="connsiteX52" fmla="*/ 156125 w 1168403"/>
              <a:gd name="connsiteY52" fmla="*/ 343781 h 444423"/>
              <a:gd name="connsiteX53" fmla="*/ 125168 w 1168403"/>
              <a:gd name="connsiteY53" fmla="*/ 300919 h 444423"/>
              <a:gd name="connsiteX0" fmla="*/ 241850 w 1168403"/>
              <a:gd name="connsiteY0" fmla="*/ 250912 h 444423"/>
              <a:gd name="connsiteX1" fmla="*/ 156125 w 1168403"/>
              <a:gd name="connsiteY1" fmla="*/ 291394 h 444423"/>
              <a:gd name="connsiteX2" fmla="*/ 110881 w 1168403"/>
              <a:gd name="connsiteY2" fmla="*/ 303300 h 444423"/>
              <a:gd name="connsiteX3" fmla="*/ 75162 w 1168403"/>
              <a:gd name="connsiteY3" fmla="*/ 305681 h 444423"/>
              <a:gd name="connsiteX4" fmla="*/ 34681 w 1168403"/>
              <a:gd name="connsiteY4" fmla="*/ 305681 h 444423"/>
              <a:gd name="connsiteX5" fmla="*/ 10868 w 1168403"/>
              <a:gd name="connsiteY5" fmla="*/ 286631 h 444423"/>
              <a:gd name="connsiteX6" fmla="*/ 1343 w 1168403"/>
              <a:gd name="connsiteY6" fmla="*/ 269962 h 444423"/>
              <a:gd name="connsiteX7" fmla="*/ 1343 w 1168403"/>
              <a:gd name="connsiteY7" fmla="*/ 239006 h 444423"/>
              <a:gd name="connsiteX8" fmla="*/ 13250 w 1168403"/>
              <a:gd name="connsiteY8" fmla="*/ 196144 h 444423"/>
              <a:gd name="connsiteX9" fmla="*/ 34681 w 1168403"/>
              <a:gd name="connsiteY9" fmla="*/ 155663 h 444423"/>
              <a:gd name="connsiteX10" fmla="*/ 79925 w 1168403"/>
              <a:gd name="connsiteY10" fmla="*/ 129469 h 444423"/>
              <a:gd name="connsiteX11" fmla="*/ 144218 w 1168403"/>
              <a:gd name="connsiteY11" fmla="*/ 117562 h 444423"/>
              <a:gd name="connsiteX12" fmla="*/ 198987 w 1168403"/>
              <a:gd name="connsiteY12" fmla="*/ 117562 h 444423"/>
              <a:gd name="connsiteX13" fmla="*/ 268043 w 1168403"/>
              <a:gd name="connsiteY13" fmla="*/ 129469 h 444423"/>
              <a:gd name="connsiteX14" fmla="*/ 339480 w 1168403"/>
              <a:gd name="connsiteY14" fmla="*/ 143757 h 444423"/>
              <a:gd name="connsiteX15" fmla="*/ 415681 w 1168403"/>
              <a:gd name="connsiteY15" fmla="*/ 155662 h 444423"/>
              <a:gd name="connsiteX16" fmla="*/ 508550 w 1168403"/>
              <a:gd name="connsiteY16" fmla="*/ 167569 h 444423"/>
              <a:gd name="connsiteX17" fmla="*/ 584750 w 1168403"/>
              <a:gd name="connsiteY17" fmla="*/ 167569 h 444423"/>
              <a:gd name="connsiteX18" fmla="*/ 639518 w 1168403"/>
              <a:gd name="connsiteY18" fmla="*/ 162806 h 444423"/>
              <a:gd name="connsiteX19" fmla="*/ 687143 w 1168403"/>
              <a:gd name="connsiteY19" fmla="*/ 148519 h 444423"/>
              <a:gd name="connsiteX20" fmla="*/ 710956 w 1168403"/>
              <a:gd name="connsiteY20" fmla="*/ 119944 h 444423"/>
              <a:gd name="connsiteX21" fmla="*/ 718100 w 1168403"/>
              <a:gd name="connsiteY21" fmla="*/ 86606 h 444423"/>
              <a:gd name="connsiteX22" fmla="*/ 718100 w 1168403"/>
              <a:gd name="connsiteY22" fmla="*/ 55650 h 444423"/>
              <a:gd name="connsiteX23" fmla="*/ 722862 w 1168403"/>
              <a:gd name="connsiteY23" fmla="*/ 29456 h 444423"/>
              <a:gd name="connsiteX24" fmla="*/ 739531 w 1168403"/>
              <a:gd name="connsiteY24" fmla="*/ 12787 h 444423"/>
              <a:gd name="connsiteX25" fmla="*/ 794300 w 1168403"/>
              <a:gd name="connsiteY25" fmla="*/ 881 h 444423"/>
              <a:gd name="connsiteX26" fmla="*/ 839544 w 1168403"/>
              <a:gd name="connsiteY26" fmla="*/ 881 h 444423"/>
              <a:gd name="connsiteX27" fmla="*/ 901456 w 1168403"/>
              <a:gd name="connsiteY27" fmla="*/ 881 h 444423"/>
              <a:gd name="connsiteX28" fmla="*/ 963368 w 1168403"/>
              <a:gd name="connsiteY28" fmla="*/ 8025 h 444423"/>
              <a:gd name="connsiteX29" fmla="*/ 1027661 w 1168403"/>
              <a:gd name="connsiteY29" fmla="*/ 19931 h 444423"/>
              <a:gd name="connsiteX30" fmla="*/ 1070525 w 1168403"/>
              <a:gd name="connsiteY30" fmla="*/ 36600 h 444423"/>
              <a:gd name="connsiteX31" fmla="*/ 1091956 w 1168403"/>
              <a:gd name="connsiteY31" fmla="*/ 74700 h 444423"/>
              <a:gd name="connsiteX32" fmla="*/ 1115768 w 1168403"/>
              <a:gd name="connsiteY32" fmla="*/ 136612 h 444423"/>
              <a:gd name="connsiteX33" fmla="*/ 1139581 w 1168403"/>
              <a:gd name="connsiteY33" fmla="*/ 193763 h 444423"/>
              <a:gd name="connsiteX34" fmla="*/ 1158631 w 1168403"/>
              <a:gd name="connsiteY34" fmla="*/ 239006 h 444423"/>
              <a:gd name="connsiteX35" fmla="*/ 1168155 w 1168403"/>
              <a:gd name="connsiteY35" fmla="*/ 277106 h 444423"/>
              <a:gd name="connsiteX36" fmla="*/ 1149106 w 1168403"/>
              <a:gd name="connsiteY36" fmla="*/ 293775 h 444423"/>
              <a:gd name="connsiteX37" fmla="*/ 1122912 w 1168403"/>
              <a:gd name="connsiteY37" fmla="*/ 305681 h 444423"/>
              <a:gd name="connsiteX38" fmla="*/ 1065762 w 1168403"/>
              <a:gd name="connsiteY38" fmla="*/ 329494 h 444423"/>
              <a:gd name="connsiteX39" fmla="*/ 1003850 w 1168403"/>
              <a:gd name="connsiteY39" fmla="*/ 348544 h 444423"/>
              <a:gd name="connsiteX40" fmla="*/ 927650 w 1168403"/>
              <a:gd name="connsiteY40" fmla="*/ 367594 h 444423"/>
              <a:gd name="connsiteX41" fmla="*/ 849068 w 1168403"/>
              <a:gd name="connsiteY41" fmla="*/ 389025 h 444423"/>
              <a:gd name="connsiteX42" fmla="*/ 777631 w 1168403"/>
              <a:gd name="connsiteY42" fmla="*/ 408076 h 444423"/>
              <a:gd name="connsiteX43" fmla="*/ 706194 w 1168403"/>
              <a:gd name="connsiteY43" fmla="*/ 424744 h 444423"/>
              <a:gd name="connsiteX44" fmla="*/ 625230 w 1168403"/>
              <a:gd name="connsiteY44" fmla="*/ 436649 h 444423"/>
              <a:gd name="connsiteX45" fmla="*/ 560937 w 1168403"/>
              <a:gd name="connsiteY45" fmla="*/ 441412 h 444423"/>
              <a:gd name="connsiteX46" fmla="*/ 499025 w 1168403"/>
              <a:gd name="connsiteY46" fmla="*/ 443794 h 444423"/>
              <a:gd name="connsiteX47" fmla="*/ 401393 w 1168403"/>
              <a:gd name="connsiteY47" fmla="*/ 443794 h 444423"/>
              <a:gd name="connsiteX48" fmla="*/ 346625 w 1168403"/>
              <a:gd name="connsiteY48" fmla="*/ 436650 h 444423"/>
              <a:gd name="connsiteX49" fmla="*/ 299000 w 1168403"/>
              <a:gd name="connsiteY49" fmla="*/ 424744 h 444423"/>
              <a:gd name="connsiteX50" fmla="*/ 229943 w 1168403"/>
              <a:gd name="connsiteY50" fmla="*/ 398550 h 444423"/>
              <a:gd name="connsiteX51" fmla="*/ 191843 w 1168403"/>
              <a:gd name="connsiteY51" fmla="*/ 374737 h 444423"/>
              <a:gd name="connsiteX52" fmla="*/ 156125 w 1168403"/>
              <a:gd name="connsiteY52" fmla="*/ 343781 h 444423"/>
              <a:gd name="connsiteX53" fmla="*/ 125168 w 1168403"/>
              <a:gd name="connsiteY53" fmla="*/ 300919 h 4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168403" h="444423">
                <a:moveTo>
                  <a:pt x="241850" y="250912"/>
                </a:moveTo>
                <a:cubicBezTo>
                  <a:pt x="209901" y="266787"/>
                  <a:pt x="177953" y="282663"/>
                  <a:pt x="156125" y="291394"/>
                </a:cubicBezTo>
                <a:cubicBezTo>
                  <a:pt x="134297" y="300125"/>
                  <a:pt x="124375" y="300919"/>
                  <a:pt x="110881" y="303300"/>
                </a:cubicBezTo>
                <a:cubicBezTo>
                  <a:pt x="97387" y="305681"/>
                  <a:pt x="87862" y="305284"/>
                  <a:pt x="75162" y="305681"/>
                </a:cubicBezTo>
                <a:cubicBezTo>
                  <a:pt x="62462" y="306078"/>
                  <a:pt x="45397" y="308856"/>
                  <a:pt x="34681" y="305681"/>
                </a:cubicBezTo>
                <a:cubicBezTo>
                  <a:pt x="23965" y="302506"/>
                  <a:pt x="16424" y="292584"/>
                  <a:pt x="10868" y="286631"/>
                </a:cubicBezTo>
                <a:cubicBezTo>
                  <a:pt x="5312" y="280678"/>
                  <a:pt x="2931" y="277900"/>
                  <a:pt x="1343" y="269962"/>
                </a:cubicBezTo>
                <a:cubicBezTo>
                  <a:pt x="-245" y="262024"/>
                  <a:pt x="-642" y="251309"/>
                  <a:pt x="1343" y="239006"/>
                </a:cubicBezTo>
                <a:cubicBezTo>
                  <a:pt x="3328" y="226703"/>
                  <a:pt x="7694" y="210035"/>
                  <a:pt x="13250" y="196144"/>
                </a:cubicBezTo>
                <a:cubicBezTo>
                  <a:pt x="18806" y="182253"/>
                  <a:pt x="23569" y="166775"/>
                  <a:pt x="34681" y="155663"/>
                </a:cubicBezTo>
                <a:cubicBezTo>
                  <a:pt x="45793" y="144551"/>
                  <a:pt x="61669" y="135819"/>
                  <a:pt x="79925" y="129469"/>
                </a:cubicBezTo>
                <a:cubicBezTo>
                  <a:pt x="98181" y="123119"/>
                  <a:pt x="124374" y="119546"/>
                  <a:pt x="144218" y="117562"/>
                </a:cubicBezTo>
                <a:cubicBezTo>
                  <a:pt x="164062" y="115578"/>
                  <a:pt x="178349" y="115577"/>
                  <a:pt x="198987" y="117562"/>
                </a:cubicBezTo>
                <a:cubicBezTo>
                  <a:pt x="219625" y="119547"/>
                  <a:pt x="244627" y="125103"/>
                  <a:pt x="268043" y="129469"/>
                </a:cubicBezTo>
                <a:cubicBezTo>
                  <a:pt x="291459" y="133835"/>
                  <a:pt x="314874" y="139392"/>
                  <a:pt x="339480" y="143757"/>
                </a:cubicBezTo>
                <a:cubicBezTo>
                  <a:pt x="364086" y="148122"/>
                  <a:pt x="387503" y="151693"/>
                  <a:pt x="415681" y="155662"/>
                </a:cubicBezTo>
                <a:cubicBezTo>
                  <a:pt x="443859" y="159631"/>
                  <a:pt x="477594" y="165188"/>
                  <a:pt x="508550" y="167569"/>
                </a:cubicBezTo>
                <a:cubicBezTo>
                  <a:pt x="536728" y="169553"/>
                  <a:pt x="562922" y="168363"/>
                  <a:pt x="584750" y="167569"/>
                </a:cubicBezTo>
                <a:cubicBezTo>
                  <a:pt x="606578" y="166775"/>
                  <a:pt x="622453" y="165981"/>
                  <a:pt x="639518" y="162806"/>
                </a:cubicBezTo>
                <a:cubicBezTo>
                  <a:pt x="656584" y="159631"/>
                  <a:pt x="675237" y="155663"/>
                  <a:pt x="687143" y="148519"/>
                </a:cubicBezTo>
                <a:cubicBezTo>
                  <a:pt x="699049" y="141375"/>
                  <a:pt x="705797" y="130263"/>
                  <a:pt x="710956" y="119944"/>
                </a:cubicBezTo>
                <a:cubicBezTo>
                  <a:pt x="716115" y="109625"/>
                  <a:pt x="716909" y="97321"/>
                  <a:pt x="718100" y="86606"/>
                </a:cubicBezTo>
                <a:cubicBezTo>
                  <a:pt x="719291" y="75891"/>
                  <a:pt x="717306" y="65175"/>
                  <a:pt x="718100" y="55650"/>
                </a:cubicBezTo>
                <a:cubicBezTo>
                  <a:pt x="718894" y="46125"/>
                  <a:pt x="719290" y="36600"/>
                  <a:pt x="722862" y="29456"/>
                </a:cubicBezTo>
                <a:cubicBezTo>
                  <a:pt x="726434" y="22312"/>
                  <a:pt x="727625" y="17549"/>
                  <a:pt x="739531" y="12787"/>
                </a:cubicBezTo>
                <a:cubicBezTo>
                  <a:pt x="751437" y="8025"/>
                  <a:pt x="777631" y="2865"/>
                  <a:pt x="794300" y="881"/>
                </a:cubicBezTo>
                <a:cubicBezTo>
                  <a:pt x="810969" y="-1103"/>
                  <a:pt x="839544" y="881"/>
                  <a:pt x="839544" y="881"/>
                </a:cubicBezTo>
                <a:cubicBezTo>
                  <a:pt x="857403" y="881"/>
                  <a:pt x="880819" y="-310"/>
                  <a:pt x="901456" y="881"/>
                </a:cubicBezTo>
                <a:cubicBezTo>
                  <a:pt x="922093" y="2072"/>
                  <a:pt x="942334" y="4850"/>
                  <a:pt x="963368" y="8025"/>
                </a:cubicBezTo>
                <a:cubicBezTo>
                  <a:pt x="984402" y="11200"/>
                  <a:pt x="1009802" y="15169"/>
                  <a:pt x="1027661" y="19931"/>
                </a:cubicBezTo>
                <a:cubicBezTo>
                  <a:pt x="1045520" y="24693"/>
                  <a:pt x="1059809" y="27472"/>
                  <a:pt x="1070525" y="36600"/>
                </a:cubicBezTo>
                <a:cubicBezTo>
                  <a:pt x="1081241" y="45728"/>
                  <a:pt x="1084416" y="58031"/>
                  <a:pt x="1091956" y="74700"/>
                </a:cubicBezTo>
                <a:cubicBezTo>
                  <a:pt x="1099496" y="91369"/>
                  <a:pt x="1107831" y="116768"/>
                  <a:pt x="1115768" y="136612"/>
                </a:cubicBezTo>
                <a:cubicBezTo>
                  <a:pt x="1123705" y="156456"/>
                  <a:pt x="1132437" y="176697"/>
                  <a:pt x="1139581" y="193763"/>
                </a:cubicBezTo>
                <a:cubicBezTo>
                  <a:pt x="1146725" y="210829"/>
                  <a:pt x="1153869" y="225116"/>
                  <a:pt x="1158631" y="239006"/>
                </a:cubicBezTo>
                <a:cubicBezTo>
                  <a:pt x="1163393" y="252896"/>
                  <a:pt x="1169743" y="267978"/>
                  <a:pt x="1168155" y="277106"/>
                </a:cubicBezTo>
                <a:cubicBezTo>
                  <a:pt x="1166568" y="286234"/>
                  <a:pt x="1156647" y="289013"/>
                  <a:pt x="1149106" y="293775"/>
                </a:cubicBezTo>
                <a:cubicBezTo>
                  <a:pt x="1141566" y="298538"/>
                  <a:pt x="1136803" y="299728"/>
                  <a:pt x="1122912" y="305681"/>
                </a:cubicBezTo>
                <a:cubicBezTo>
                  <a:pt x="1109021" y="311634"/>
                  <a:pt x="1085606" y="322350"/>
                  <a:pt x="1065762" y="329494"/>
                </a:cubicBezTo>
                <a:cubicBezTo>
                  <a:pt x="1045918" y="336638"/>
                  <a:pt x="1026869" y="342194"/>
                  <a:pt x="1003850" y="348544"/>
                </a:cubicBezTo>
                <a:cubicBezTo>
                  <a:pt x="980831" y="354894"/>
                  <a:pt x="953447" y="360847"/>
                  <a:pt x="927650" y="367594"/>
                </a:cubicBezTo>
                <a:cubicBezTo>
                  <a:pt x="901853" y="374341"/>
                  <a:pt x="875262" y="381881"/>
                  <a:pt x="849068" y="389025"/>
                </a:cubicBezTo>
                <a:lnTo>
                  <a:pt x="777631" y="408076"/>
                </a:lnTo>
                <a:cubicBezTo>
                  <a:pt x="753819" y="414029"/>
                  <a:pt x="731594" y="419982"/>
                  <a:pt x="706194" y="424744"/>
                </a:cubicBezTo>
                <a:cubicBezTo>
                  <a:pt x="680794" y="429506"/>
                  <a:pt x="649440" y="433871"/>
                  <a:pt x="625230" y="436649"/>
                </a:cubicBezTo>
                <a:cubicBezTo>
                  <a:pt x="601021" y="439427"/>
                  <a:pt x="581971" y="440221"/>
                  <a:pt x="560937" y="441412"/>
                </a:cubicBezTo>
                <a:cubicBezTo>
                  <a:pt x="539903" y="442603"/>
                  <a:pt x="525616" y="443397"/>
                  <a:pt x="499025" y="443794"/>
                </a:cubicBezTo>
                <a:cubicBezTo>
                  <a:pt x="472434" y="444191"/>
                  <a:pt x="426793" y="444985"/>
                  <a:pt x="401393" y="443794"/>
                </a:cubicBezTo>
                <a:cubicBezTo>
                  <a:pt x="375993" y="442603"/>
                  <a:pt x="363691" y="439825"/>
                  <a:pt x="346625" y="436650"/>
                </a:cubicBezTo>
                <a:cubicBezTo>
                  <a:pt x="329560" y="433475"/>
                  <a:pt x="318447" y="431094"/>
                  <a:pt x="299000" y="424744"/>
                </a:cubicBezTo>
                <a:cubicBezTo>
                  <a:pt x="279553" y="418394"/>
                  <a:pt x="247803" y="406885"/>
                  <a:pt x="229943" y="398550"/>
                </a:cubicBezTo>
                <a:cubicBezTo>
                  <a:pt x="212083" y="390216"/>
                  <a:pt x="204146" y="383865"/>
                  <a:pt x="191843" y="374737"/>
                </a:cubicBezTo>
                <a:cubicBezTo>
                  <a:pt x="179540" y="365609"/>
                  <a:pt x="167237" y="356084"/>
                  <a:pt x="156125" y="343781"/>
                </a:cubicBezTo>
                <a:cubicBezTo>
                  <a:pt x="145013" y="331478"/>
                  <a:pt x="135090" y="316198"/>
                  <a:pt x="125168" y="300919"/>
                </a:cubicBezTo>
              </a:path>
            </a:pathLst>
          </a:custGeom>
          <a:solidFill>
            <a:srgbClr val="BEE1F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9" name="矩形 108"/>
          <p:cNvSpPr/>
          <p:nvPr/>
        </p:nvSpPr>
        <p:spPr>
          <a:xfrm>
            <a:off x="9528175" y="5799138"/>
            <a:ext cx="671513" cy="369887"/>
          </a:xfrm>
          <a:prstGeom prst="rect">
            <a:avLst/>
          </a:prstGeom>
        </p:spPr>
        <p:txBody>
          <a:bodyPr wrap="none">
            <a:spAutoFit/>
          </a:bodyPr>
          <a:lstStyle/>
          <a:p>
            <a:pPr>
              <a:defRPr/>
            </a:pPr>
            <a:r>
              <a:rPr lang="en-US" altLang="zh-CN" dirty="0">
                <a:effectLst>
                  <a:outerShdw blurRad="38100" dist="38100" dir="2700000" algn="tl">
                    <a:srgbClr val="000000">
                      <a:alpha val="43137"/>
                    </a:srgbClr>
                  </a:outerShdw>
                </a:effectLst>
                <a:ea typeface="方正姚体" panose="02010601030101010101" pitchFamily="2" charset="-122"/>
              </a:rPr>
              <a:t>RNA</a:t>
            </a:r>
            <a:endParaRPr lang="zh-CN" altLang="en-US" dirty="0">
              <a:effectLst>
                <a:outerShdw blurRad="38100" dist="38100" dir="2700000" algn="tl">
                  <a:srgbClr val="000000">
                    <a:alpha val="43137"/>
                  </a:srgbClr>
                </a:outerShdw>
              </a:effectLst>
              <a:ea typeface="方正姚体" panose="02010601030101010101" pitchFamily="2" charset="-122"/>
            </a:endParaRPr>
          </a:p>
        </p:txBody>
      </p:sp>
      <p:sp>
        <p:nvSpPr>
          <p:cNvPr id="110" name="弧形 109"/>
          <p:cNvSpPr>
            <a:spLocks noChangeAspect="1"/>
          </p:cNvSpPr>
          <p:nvPr/>
        </p:nvSpPr>
        <p:spPr>
          <a:xfrm rot="10257793">
            <a:off x="7053263" y="3032125"/>
            <a:ext cx="2951162" cy="2719388"/>
          </a:xfrm>
          <a:prstGeom prst="arc">
            <a:avLst>
              <a:gd name="adj1" fmla="val 16200000"/>
              <a:gd name="adj2" fmla="val 18334201"/>
            </a:avLst>
          </a:prstGeom>
          <a:ln w="28575">
            <a:solidFill>
              <a:schemeClr val="tx1"/>
            </a:solidFill>
            <a:tailEnd type="stealth"/>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111" name="椭圆 110"/>
          <p:cNvSpPr/>
          <p:nvPr/>
        </p:nvSpPr>
        <p:spPr>
          <a:xfrm>
            <a:off x="8221292" y="5450869"/>
            <a:ext cx="216000" cy="216000"/>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solidFill>
                  <a:schemeClr val="tx1"/>
                </a:solidFill>
                <a:latin typeface="Arial" panose="020B0604020202020204" pitchFamily="34" charset="0"/>
              </a:rPr>
              <a:t>4</a:t>
            </a:r>
            <a:endParaRPr lang="zh-CN" altLang="en-US" sz="1600" dirty="0">
              <a:solidFill>
                <a:schemeClr val="tx1"/>
              </a:solidFill>
              <a:latin typeface="Arial" panose="020B0604020202020204" pitchFamily="34" charset="0"/>
            </a:endParaRPr>
          </a:p>
        </p:txBody>
      </p:sp>
      <p:sp>
        <p:nvSpPr>
          <p:cNvPr id="84047" name="Freeform 50"/>
          <p:cNvSpPr>
            <a:spLocks/>
          </p:cNvSpPr>
          <p:nvPr/>
        </p:nvSpPr>
        <p:spPr bwMode="auto">
          <a:xfrm rot="2575447">
            <a:off x="8270875" y="5619750"/>
            <a:ext cx="179388" cy="504825"/>
          </a:xfrm>
          <a:custGeom>
            <a:avLst/>
            <a:gdLst>
              <a:gd name="T0" fmla="*/ 2147483646 w 181"/>
              <a:gd name="T1" fmla="*/ 0 h 454"/>
              <a:gd name="T2" fmla="*/ 0 w 181"/>
              <a:gd name="T3" fmla="*/ 2147483646 h 454"/>
              <a:gd name="T4" fmla="*/ 2147483646 w 181"/>
              <a:gd name="T5" fmla="*/ 2147483646 h 454"/>
              <a:gd name="T6" fmla="*/ 0 60000 65536"/>
              <a:gd name="T7" fmla="*/ 0 60000 65536"/>
              <a:gd name="T8" fmla="*/ 0 60000 65536"/>
            </a:gdLst>
            <a:ahLst/>
            <a:cxnLst>
              <a:cxn ang="T6">
                <a:pos x="T0" y="T1"/>
              </a:cxn>
              <a:cxn ang="T7">
                <a:pos x="T2" y="T3"/>
              </a:cxn>
              <a:cxn ang="T8">
                <a:pos x="T4" y="T5"/>
              </a:cxn>
            </a:cxnLst>
            <a:rect l="0" t="0" r="r" b="b"/>
            <a:pathLst>
              <a:path w="181" h="454">
                <a:moveTo>
                  <a:pt x="181" y="0"/>
                </a:moveTo>
                <a:cubicBezTo>
                  <a:pt x="90" y="75"/>
                  <a:pt x="0" y="151"/>
                  <a:pt x="0" y="227"/>
                </a:cubicBezTo>
                <a:cubicBezTo>
                  <a:pt x="0" y="303"/>
                  <a:pt x="151" y="416"/>
                  <a:pt x="181" y="454"/>
                </a:cubicBezTo>
              </a:path>
            </a:pathLst>
          </a:custGeom>
          <a:noFill/>
          <a:ln w="19050" cap="flat" cmpd="sng">
            <a:solidFill>
              <a:schemeClr val="tx1"/>
            </a:solidFill>
            <a:prstDash val="solid"/>
            <a:miter lim="800000"/>
            <a:headEnd type="none" w="lg" len="lg"/>
            <a:tailEnd type="stealth"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4" name="矩形 113"/>
          <p:cNvSpPr/>
          <p:nvPr/>
        </p:nvSpPr>
        <p:spPr>
          <a:xfrm>
            <a:off x="6762750" y="5905500"/>
            <a:ext cx="671513" cy="369888"/>
          </a:xfrm>
          <a:prstGeom prst="rect">
            <a:avLst/>
          </a:prstGeom>
        </p:spPr>
        <p:txBody>
          <a:bodyPr wrap="none">
            <a:spAutoFit/>
          </a:bodyPr>
          <a:lstStyle/>
          <a:p>
            <a:pPr>
              <a:defRPr/>
            </a:pPr>
            <a:r>
              <a:rPr lang="en-US" altLang="zh-CN" dirty="0">
                <a:effectLst>
                  <a:outerShdw blurRad="38100" dist="38100" dir="2700000" algn="tl">
                    <a:srgbClr val="000000">
                      <a:alpha val="43137"/>
                    </a:srgbClr>
                  </a:outerShdw>
                </a:effectLst>
                <a:ea typeface="方正姚体" panose="02010601030101010101" pitchFamily="2" charset="-122"/>
              </a:rPr>
              <a:t>RNA</a:t>
            </a:r>
            <a:endParaRPr lang="zh-CN" altLang="en-US" dirty="0">
              <a:effectLst>
                <a:outerShdw blurRad="38100" dist="38100" dir="2700000" algn="tl">
                  <a:srgbClr val="000000">
                    <a:alpha val="43137"/>
                  </a:srgbClr>
                </a:outerShdw>
              </a:effectLst>
              <a:ea typeface="方正姚体" panose="02010601030101010101" pitchFamily="2" charset="-122"/>
            </a:endParaRPr>
          </a:p>
        </p:txBody>
      </p:sp>
      <p:sp>
        <p:nvSpPr>
          <p:cNvPr id="119" name="弧形 118"/>
          <p:cNvSpPr>
            <a:spLocks noChangeAspect="1"/>
          </p:cNvSpPr>
          <p:nvPr/>
        </p:nvSpPr>
        <p:spPr>
          <a:xfrm rot="13342690">
            <a:off x="6413500" y="2751138"/>
            <a:ext cx="2952750" cy="2719387"/>
          </a:xfrm>
          <a:prstGeom prst="arc">
            <a:avLst>
              <a:gd name="adj1" fmla="val 16200000"/>
              <a:gd name="adj2" fmla="val 17971257"/>
            </a:avLst>
          </a:prstGeom>
          <a:ln w="28575">
            <a:solidFill>
              <a:schemeClr val="tx1"/>
            </a:solidFill>
            <a:tailEnd type="stealth"/>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120" name="椭圆 119"/>
          <p:cNvSpPr/>
          <p:nvPr/>
        </p:nvSpPr>
        <p:spPr>
          <a:xfrm>
            <a:off x="6786018" y="4659832"/>
            <a:ext cx="216000" cy="216000"/>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solidFill>
                  <a:schemeClr val="tx1"/>
                </a:solidFill>
                <a:latin typeface="Arial" panose="020B0604020202020204" pitchFamily="34" charset="0"/>
              </a:rPr>
              <a:t>5</a:t>
            </a:r>
            <a:endParaRPr lang="zh-CN" altLang="en-US" sz="1600" dirty="0">
              <a:solidFill>
                <a:schemeClr val="tx1"/>
              </a:solidFill>
              <a:latin typeface="Arial" panose="020B0604020202020204" pitchFamily="34" charset="0"/>
            </a:endParaRPr>
          </a:p>
        </p:txBody>
      </p:sp>
      <p:sp>
        <p:nvSpPr>
          <p:cNvPr id="121" name="椭圆 120"/>
          <p:cNvSpPr/>
          <p:nvPr/>
        </p:nvSpPr>
        <p:spPr>
          <a:xfrm>
            <a:off x="6393824" y="3145890"/>
            <a:ext cx="216000" cy="216000"/>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solidFill>
                  <a:schemeClr val="tx1"/>
                </a:solidFill>
                <a:latin typeface="Arial" panose="020B0604020202020204" pitchFamily="34" charset="0"/>
              </a:rPr>
              <a:t>6</a:t>
            </a:r>
            <a:endParaRPr lang="zh-CN" altLang="en-US" sz="1600" dirty="0">
              <a:solidFill>
                <a:schemeClr val="tx1"/>
              </a:solidFill>
              <a:latin typeface="Arial" panose="020B0604020202020204" pitchFamily="34" charset="0"/>
            </a:endParaRPr>
          </a:p>
        </p:txBody>
      </p:sp>
      <p:sp>
        <p:nvSpPr>
          <p:cNvPr id="122" name="椭圆 121"/>
          <p:cNvSpPr/>
          <p:nvPr/>
        </p:nvSpPr>
        <p:spPr>
          <a:xfrm>
            <a:off x="7302060" y="1774233"/>
            <a:ext cx="216000" cy="216000"/>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solidFill>
                  <a:schemeClr val="tx1"/>
                </a:solidFill>
                <a:latin typeface="Arial" panose="020B0604020202020204" pitchFamily="34" charset="0"/>
              </a:rPr>
              <a:t>7</a:t>
            </a:r>
            <a:endParaRPr lang="zh-CN" altLang="en-US" sz="1600" dirty="0">
              <a:solidFill>
                <a:schemeClr val="tx1"/>
              </a:solidFill>
              <a:latin typeface="Arial" panose="020B0604020202020204" pitchFamily="34" charset="0"/>
            </a:endParaRPr>
          </a:p>
        </p:txBody>
      </p:sp>
      <p:sp>
        <p:nvSpPr>
          <p:cNvPr id="123" name="弧形 122"/>
          <p:cNvSpPr>
            <a:spLocks noChangeAspect="1"/>
          </p:cNvSpPr>
          <p:nvPr/>
        </p:nvSpPr>
        <p:spPr>
          <a:xfrm rot="15868263">
            <a:off x="6221412" y="2125663"/>
            <a:ext cx="2951163" cy="2719388"/>
          </a:xfrm>
          <a:prstGeom prst="arc">
            <a:avLst>
              <a:gd name="adj1" fmla="val 16200000"/>
              <a:gd name="adj2" fmla="val 17971257"/>
            </a:avLst>
          </a:prstGeom>
          <a:ln w="28575">
            <a:solidFill>
              <a:schemeClr val="tx1"/>
            </a:solidFill>
            <a:tailEnd type="stealth"/>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130" name="矩形 129"/>
          <p:cNvSpPr/>
          <p:nvPr/>
        </p:nvSpPr>
        <p:spPr>
          <a:xfrm>
            <a:off x="6029325" y="908050"/>
            <a:ext cx="671513" cy="369888"/>
          </a:xfrm>
          <a:prstGeom prst="rect">
            <a:avLst/>
          </a:prstGeom>
        </p:spPr>
        <p:txBody>
          <a:bodyPr wrap="none">
            <a:spAutoFit/>
          </a:bodyPr>
          <a:lstStyle/>
          <a:p>
            <a:pPr>
              <a:defRPr/>
            </a:pPr>
            <a:r>
              <a:rPr lang="en-US" altLang="zh-CN" dirty="0">
                <a:effectLst>
                  <a:outerShdw blurRad="38100" dist="38100" dir="2700000" algn="tl">
                    <a:srgbClr val="000000">
                      <a:alpha val="43137"/>
                    </a:srgbClr>
                  </a:outerShdw>
                </a:effectLst>
                <a:ea typeface="方正姚体" panose="02010601030101010101" pitchFamily="2" charset="-122"/>
              </a:rPr>
              <a:t>RNA</a:t>
            </a:r>
            <a:endParaRPr lang="zh-CN" altLang="en-US" dirty="0">
              <a:effectLst>
                <a:outerShdw blurRad="38100" dist="38100" dir="2700000" algn="tl">
                  <a:srgbClr val="000000">
                    <a:alpha val="43137"/>
                  </a:srgbClr>
                </a:outerShdw>
              </a:effectLst>
              <a:ea typeface="方正姚体" panose="02010601030101010101" pitchFamily="2" charset="-122"/>
            </a:endParaRPr>
          </a:p>
        </p:txBody>
      </p:sp>
      <p:sp>
        <p:nvSpPr>
          <p:cNvPr id="137" name="弧形 136"/>
          <p:cNvSpPr>
            <a:spLocks noChangeAspect="1"/>
          </p:cNvSpPr>
          <p:nvPr/>
        </p:nvSpPr>
        <p:spPr>
          <a:xfrm rot="18860435">
            <a:off x="6509544" y="1575594"/>
            <a:ext cx="2951163" cy="2720975"/>
          </a:xfrm>
          <a:prstGeom prst="arc">
            <a:avLst>
              <a:gd name="adj1" fmla="val 16200000"/>
              <a:gd name="adj2" fmla="val 18212322"/>
            </a:avLst>
          </a:prstGeom>
          <a:ln w="28575">
            <a:solidFill>
              <a:schemeClr val="tx1"/>
            </a:solidFill>
            <a:tailEnd type="stealth"/>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84062" name="Freeform 50"/>
          <p:cNvSpPr>
            <a:spLocks/>
          </p:cNvSpPr>
          <p:nvPr/>
        </p:nvSpPr>
        <p:spPr bwMode="auto">
          <a:xfrm rot="279498" flipH="1" flipV="1">
            <a:off x="7086600" y="1425575"/>
            <a:ext cx="180975" cy="503238"/>
          </a:xfrm>
          <a:custGeom>
            <a:avLst/>
            <a:gdLst>
              <a:gd name="T0" fmla="*/ 2147483646 w 181"/>
              <a:gd name="T1" fmla="*/ 0 h 454"/>
              <a:gd name="T2" fmla="*/ 0 w 181"/>
              <a:gd name="T3" fmla="*/ 2147483646 h 454"/>
              <a:gd name="T4" fmla="*/ 2147483646 w 181"/>
              <a:gd name="T5" fmla="*/ 2147483646 h 454"/>
              <a:gd name="T6" fmla="*/ 0 60000 65536"/>
              <a:gd name="T7" fmla="*/ 0 60000 65536"/>
              <a:gd name="T8" fmla="*/ 0 60000 65536"/>
            </a:gdLst>
            <a:ahLst/>
            <a:cxnLst>
              <a:cxn ang="T6">
                <a:pos x="T0" y="T1"/>
              </a:cxn>
              <a:cxn ang="T7">
                <a:pos x="T2" y="T3"/>
              </a:cxn>
              <a:cxn ang="T8">
                <a:pos x="T4" y="T5"/>
              </a:cxn>
            </a:cxnLst>
            <a:rect l="0" t="0" r="r" b="b"/>
            <a:pathLst>
              <a:path w="181" h="454">
                <a:moveTo>
                  <a:pt x="181" y="0"/>
                </a:moveTo>
                <a:cubicBezTo>
                  <a:pt x="90" y="75"/>
                  <a:pt x="0" y="151"/>
                  <a:pt x="0" y="227"/>
                </a:cubicBezTo>
                <a:cubicBezTo>
                  <a:pt x="0" y="303"/>
                  <a:pt x="151" y="416"/>
                  <a:pt x="181" y="454"/>
                </a:cubicBezTo>
              </a:path>
            </a:pathLst>
          </a:custGeom>
          <a:noFill/>
          <a:ln w="19050" cap="flat" cmpd="sng">
            <a:solidFill>
              <a:schemeClr val="tx1"/>
            </a:solidFill>
            <a:prstDash val="solid"/>
            <a:miter lim="800000"/>
            <a:headEnd type="none" w="lg" len="lg"/>
            <a:tailEnd type="stealth"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5" name="任意多边形 154"/>
          <p:cNvSpPr/>
          <p:nvPr/>
        </p:nvSpPr>
        <p:spPr>
          <a:xfrm>
            <a:off x="5754688" y="1962150"/>
            <a:ext cx="1198562" cy="477838"/>
          </a:xfrm>
          <a:custGeom>
            <a:avLst/>
            <a:gdLst>
              <a:gd name="connsiteX0" fmla="*/ 13114 w 1198558"/>
              <a:gd name="connsiteY0" fmla="*/ 0 h 477291"/>
              <a:gd name="connsiteX1" fmla="*/ 38325 w 1198558"/>
              <a:gd name="connsiteY1" fmla="*/ 25755 h 477291"/>
              <a:gd name="connsiteX2" fmla="*/ 74515 w 1198558"/>
              <a:gd name="connsiteY2" fmla="*/ 61280 h 477291"/>
              <a:gd name="connsiteX3" fmla="*/ 147659 w 1198558"/>
              <a:gd name="connsiteY3" fmla="*/ 129850 h 477291"/>
              <a:gd name="connsiteX4" fmla="*/ 223848 w 1198558"/>
              <a:gd name="connsiteY4" fmla="*/ 201470 h 477291"/>
              <a:gd name="connsiteX5" fmla="*/ 310706 w 1198558"/>
              <a:gd name="connsiteY5" fmla="*/ 283755 h 477291"/>
              <a:gd name="connsiteX6" fmla="*/ 402135 w 1198558"/>
              <a:gd name="connsiteY6" fmla="*/ 369088 h 477291"/>
              <a:gd name="connsiteX7" fmla="*/ 463087 w 1198558"/>
              <a:gd name="connsiteY7" fmla="*/ 425469 h 477291"/>
              <a:gd name="connsiteX8" fmla="*/ 504229 w 1198558"/>
              <a:gd name="connsiteY8" fmla="*/ 454421 h 477291"/>
              <a:gd name="connsiteX9" fmla="*/ 540801 w 1198558"/>
              <a:gd name="connsiteY9" fmla="*/ 458992 h 477291"/>
              <a:gd name="connsiteX10" fmla="*/ 609373 w 1198558"/>
              <a:gd name="connsiteY10" fmla="*/ 458993 h 477291"/>
              <a:gd name="connsiteX11" fmla="*/ 706897 w 1198558"/>
              <a:gd name="connsiteY11" fmla="*/ 460517 h 477291"/>
              <a:gd name="connsiteX12" fmla="*/ 825754 w 1198558"/>
              <a:gd name="connsiteY12" fmla="*/ 460517 h 477291"/>
              <a:gd name="connsiteX13" fmla="*/ 903468 w 1198558"/>
              <a:gd name="connsiteY13" fmla="*/ 455944 h 477291"/>
              <a:gd name="connsiteX14" fmla="*/ 981183 w 1198558"/>
              <a:gd name="connsiteY14" fmla="*/ 443754 h 477291"/>
              <a:gd name="connsiteX15" fmla="*/ 1032992 w 1198558"/>
              <a:gd name="connsiteY15" fmla="*/ 426993 h 477291"/>
              <a:gd name="connsiteX16" fmla="*/ 1106135 w 1198558"/>
              <a:gd name="connsiteY16" fmla="*/ 396516 h 477291"/>
              <a:gd name="connsiteX17" fmla="*/ 1174707 w 1198558"/>
              <a:gd name="connsiteY17" fmla="*/ 362992 h 477291"/>
              <a:gd name="connsiteX18" fmla="*/ 1198558 w 1198558"/>
              <a:gd name="connsiteY18" fmla="*/ 350030 h 477291"/>
              <a:gd name="connsiteX19" fmla="*/ 1198558 w 1198558"/>
              <a:gd name="connsiteY19" fmla="*/ 370245 h 477291"/>
              <a:gd name="connsiteX20" fmla="*/ 1164707 w 1198558"/>
              <a:gd name="connsiteY20" fmla="*/ 387921 h 477291"/>
              <a:gd name="connsiteX21" fmla="*/ 1128993 w 1198558"/>
              <a:gd name="connsiteY21" fmla="*/ 405659 h 477291"/>
              <a:gd name="connsiteX22" fmla="*/ 1020802 w 1198558"/>
              <a:gd name="connsiteY22" fmla="*/ 449849 h 477291"/>
              <a:gd name="connsiteX23" fmla="*/ 956802 w 1198558"/>
              <a:gd name="connsiteY23" fmla="*/ 466611 h 477291"/>
              <a:gd name="connsiteX24" fmla="*/ 877564 w 1198558"/>
              <a:gd name="connsiteY24" fmla="*/ 475754 h 477291"/>
              <a:gd name="connsiteX25" fmla="*/ 748039 w 1198558"/>
              <a:gd name="connsiteY25" fmla="*/ 477279 h 477291"/>
              <a:gd name="connsiteX26" fmla="*/ 626134 w 1198558"/>
              <a:gd name="connsiteY26" fmla="*/ 475755 h 477291"/>
              <a:gd name="connsiteX27" fmla="*/ 537754 w 1198558"/>
              <a:gd name="connsiteY27" fmla="*/ 475755 h 477291"/>
              <a:gd name="connsiteX28" fmla="*/ 493564 w 1198558"/>
              <a:gd name="connsiteY28" fmla="*/ 466611 h 477291"/>
              <a:gd name="connsiteX29" fmla="*/ 461562 w 1198558"/>
              <a:gd name="connsiteY29" fmla="*/ 443755 h 477291"/>
              <a:gd name="connsiteX30" fmla="*/ 423467 w 1198558"/>
              <a:gd name="connsiteY30" fmla="*/ 410231 h 477291"/>
              <a:gd name="connsiteX31" fmla="*/ 385372 w 1198558"/>
              <a:gd name="connsiteY31" fmla="*/ 375184 h 477291"/>
              <a:gd name="connsiteX32" fmla="*/ 327468 w 1198558"/>
              <a:gd name="connsiteY32" fmla="*/ 321850 h 477291"/>
              <a:gd name="connsiteX33" fmla="*/ 261944 w 1198558"/>
              <a:gd name="connsiteY33" fmla="*/ 262422 h 477291"/>
              <a:gd name="connsiteX34" fmla="*/ 194896 w 1198558"/>
              <a:gd name="connsiteY34" fmla="*/ 198422 h 477291"/>
              <a:gd name="connsiteX35" fmla="*/ 146133 w 1198558"/>
              <a:gd name="connsiteY35" fmla="*/ 151184 h 477291"/>
              <a:gd name="connsiteX36" fmla="*/ 95848 w 1198558"/>
              <a:gd name="connsiteY36" fmla="*/ 103946 h 477291"/>
              <a:gd name="connsiteX37" fmla="*/ 33372 w 1198558"/>
              <a:gd name="connsiteY37" fmla="*/ 46041 h 477291"/>
              <a:gd name="connsiteX38" fmla="*/ 6514 w 1198558"/>
              <a:gd name="connsiteY38" fmla="*/ 19279 h 477291"/>
              <a:gd name="connsiteX39" fmla="*/ 0 w 1198558"/>
              <a:gd name="connsiteY39" fmla="*/ 12283 h 477291"/>
              <a:gd name="connsiteX40" fmla="*/ 13114 w 1198558"/>
              <a:gd name="connsiteY40" fmla="*/ 0 h 47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98558" h="477291">
                <a:moveTo>
                  <a:pt x="13114" y="0"/>
                </a:moveTo>
                <a:lnTo>
                  <a:pt x="38325" y="25755"/>
                </a:lnTo>
                <a:cubicBezTo>
                  <a:pt x="50135" y="37533"/>
                  <a:pt x="62832" y="49977"/>
                  <a:pt x="74515" y="61280"/>
                </a:cubicBezTo>
                <a:cubicBezTo>
                  <a:pt x="97879" y="83882"/>
                  <a:pt x="122769" y="106486"/>
                  <a:pt x="147659" y="129850"/>
                </a:cubicBezTo>
                <a:lnTo>
                  <a:pt x="223848" y="201470"/>
                </a:lnTo>
                <a:lnTo>
                  <a:pt x="310706" y="283755"/>
                </a:lnTo>
                <a:lnTo>
                  <a:pt x="402135" y="369088"/>
                </a:lnTo>
                <a:cubicBezTo>
                  <a:pt x="427530" y="392706"/>
                  <a:pt x="446072" y="411247"/>
                  <a:pt x="463087" y="425469"/>
                </a:cubicBezTo>
                <a:cubicBezTo>
                  <a:pt x="480103" y="439691"/>
                  <a:pt x="491277" y="448835"/>
                  <a:pt x="504229" y="454421"/>
                </a:cubicBezTo>
                <a:cubicBezTo>
                  <a:pt x="517182" y="460009"/>
                  <a:pt x="523277" y="458230"/>
                  <a:pt x="540801" y="458992"/>
                </a:cubicBezTo>
                <a:lnTo>
                  <a:pt x="609373" y="458993"/>
                </a:lnTo>
                <a:lnTo>
                  <a:pt x="706897" y="460517"/>
                </a:lnTo>
                <a:cubicBezTo>
                  <a:pt x="706897" y="460517"/>
                  <a:pt x="792992" y="461278"/>
                  <a:pt x="825754" y="460517"/>
                </a:cubicBezTo>
                <a:cubicBezTo>
                  <a:pt x="858517" y="459754"/>
                  <a:pt x="877564" y="458739"/>
                  <a:pt x="903468" y="455944"/>
                </a:cubicBezTo>
                <a:cubicBezTo>
                  <a:pt x="929373" y="453150"/>
                  <a:pt x="959596" y="448580"/>
                  <a:pt x="981183" y="443754"/>
                </a:cubicBezTo>
                <a:cubicBezTo>
                  <a:pt x="1002770" y="438929"/>
                  <a:pt x="1012167" y="434865"/>
                  <a:pt x="1032992" y="426993"/>
                </a:cubicBezTo>
                <a:cubicBezTo>
                  <a:pt x="1053818" y="419120"/>
                  <a:pt x="1082516" y="407183"/>
                  <a:pt x="1106135" y="396516"/>
                </a:cubicBezTo>
                <a:cubicBezTo>
                  <a:pt x="1129755" y="385849"/>
                  <a:pt x="1151595" y="374929"/>
                  <a:pt x="1174707" y="362992"/>
                </a:cubicBezTo>
                <a:lnTo>
                  <a:pt x="1198558" y="350030"/>
                </a:lnTo>
                <a:lnTo>
                  <a:pt x="1198558" y="370245"/>
                </a:lnTo>
                <a:lnTo>
                  <a:pt x="1164707" y="387921"/>
                </a:lnTo>
                <a:cubicBezTo>
                  <a:pt x="1151914" y="394469"/>
                  <a:pt x="1139787" y="400516"/>
                  <a:pt x="1128993" y="405659"/>
                </a:cubicBezTo>
                <a:cubicBezTo>
                  <a:pt x="1085818" y="426230"/>
                  <a:pt x="1049500" y="439690"/>
                  <a:pt x="1020802" y="449849"/>
                </a:cubicBezTo>
                <a:cubicBezTo>
                  <a:pt x="992104" y="460008"/>
                  <a:pt x="980676" y="462294"/>
                  <a:pt x="956802" y="466611"/>
                </a:cubicBezTo>
                <a:cubicBezTo>
                  <a:pt x="932929" y="470929"/>
                  <a:pt x="912358" y="473976"/>
                  <a:pt x="877564" y="475754"/>
                </a:cubicBezTo>
                <a:cubicBezTo>
                  <a:pt x="842770" y="477533"/>
                  <a:pt x="789944" y="477278"/>
                  <a:pt x="748039" y="477279"/>
                </a:cubicBezTo>
                <a:lnTo>
                  <a:pt x="626134" y="475755"/>
                </a:lnTo>
                <a:cubicBezTo>
                  <a:pt x="626134" y="475755"/>
                  <a:pt x="559849" y="477279"/>
                  <a:pt x="537754" y="475755"/>
                </a:cubicBezTo>
                <a:cubicBezTo>
                  <a:pt x="515659" y="474232"/>
                  <a:pt x="506262" y="471945"/>
                  <a:pt x="493564" y="466611"/>
                </a:cubicBezTo>
                <a:cubicBezTo>
                  <a:pt x="480864" y="461279"/>
                  <a:pt x="473245" y="453151"/>
                  <a:pt x="461562" y="443755"/>
                </a:cubicBezTo>
                <a:cubicBezTo>
                  <a:pt x="449880" y="434358"/>
                  <a:pt x="436166" y="421660"/>
                  <a:pt x="423467" y="410231"/>
                </a:cubicBezTo>
                <a:cubicBezTo>
                  <a:pt x="410769" y="398803"/>
                  <a:pt x="401373" y="389914"/>
                  <a:pt x="385372" y="375184"/>
                </a:cubicBezTo>
                <a:lnTo>
                  <a:pt x="327468" y="321850"/>
                </a:lnTo>
                <a:cubicBezTo>
                  <a:pt x="327468" y="321850"/>
                  <a:pt x="284040" y="282993"/>
                  <a:pt x="261944" y="262422"/>
                </a:cubicBezTo>
                <a:cubicBezTo>
                  <a:pt x="239849" y="241851"/>
                  <a:pt x="214198" y="216961"/>
                  <a:pt x="194896" y="198422"/>
                </a:cubicBezTo>
                <a:cubicBezTo>
                  <a:pt x="175594" y="179882"/>
                  <a:pt x="162641" y="166930"/>
                  <a:pt x="146133" y="151184"/>
                </a:cubicBezTo>
                <a:lnTo>
                  <a:pt x="95848" y="103946"/>
                </a:lnTo>
                <a:cubicBezTo>
                  <a:pt x="77054" y="86422"/>
                  <a:pt x="51912" y="64072"/>
                  <a:pt x="33372" y="46041"/>
                </a:cubicBezTo>
                <a:cubicBezTo>
                  <a:pt x="24102" y="37025"/>
                  <a:pt x="14896" y="27883"/>
                  <a:pt x="6514" y="19279"/>
                </a:cubicBezTo>
                <a:lnTo>
                  <a:pt x="0" y="12283"/>
                </a:lnTo>
                <a:lnTo>
                  <a:pt x="13114" y="0"/>
                </a:lnTo>
                <a:close/>
              </a:path>
            </a:pathLst>
          </a:cu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84064" name="组合 21"/>
          <p:cNvGrpSpPr>
            <a:grpSpLocks/>
          </p:cNvGrpSpPr>
          <p:nvPr/>
        </p:nvGrpSpPr>
        <p:grpSpPr bwMode="auto">
          <a:xfrm>
            <a:off x="6337300" y="5067300"/>
            <a:ext cx="1020763" cy="503238"/>
            <a:chOff x="4741706" y="5323682"/>
            <a:chExt cx="1020543" cy="502538"/>
          </a:xfrm>
        </p:grpSpPr>
        <p:sp>
          <p:nvSpPr>
            <p:cNvPr id="176" name="任意多边形 175"/>
            <p:cNvSpPr/>
            <p:nvPr/>
          </p:nvSpPr>
          <p:spPr>
            <a:xfrm>
              <a:off x="4771862" y="5323682"/>
              <a:ext cx="990387" cy="461320"/>
            </a:xfrm>
            <a:custGeom>
              <a:avLst/>
              <a:gdLst>
                <a:gd name="connsiteX0" fmla="*/ 7692 w 991088"/>
                <a:gd name="connsiteY0" fmla="*/ 0 h 461930"/>
                <a:gd name="connsiteX1" fmla="*/ 14313 w 991088"/>
                <a:gd name="connsiteY1" fmla="*/ 2114 h 461930"/>
                <a:gd name="connsiteX2" fmla="*/ 73154 w 991088"/>
                <a:gd name="connsiteY2" fmla="*/ 54113 h 461930"/>
                <a:gd name="connsiteX3" fmla="*/ 123786 w 991088"/>
                <a:gd name="connsiteY3" fmla="*/ 99269 h 461930"/>
                <a:gd name="connsiteX4" fmla="*/ 183995 w 991088"/>
                <a:gd name="connsiteY4" fmla="*/ 152637 h 461930"/>
                <a:gd name="connsiteX5" fmla="*/ 230520 w 991088"/>
                <a:gd name="connsiteY5" fmla="*/ 192321 h 461930"/>
                <a:gd name="connsiteX6" fmla="*/ 255152 w 991088"/>
                <a:gd name="connsiteY6" fmla="*/ 207374 h 461930"/>
                <a:gd name="connsiteX7" fmla="*/ 281151 w 991088"/>
                <a:gd name="connsiteY7" fmla="*/ 206005 h 461930"/>
                <a:gd name="connsiteX8" fmla="*/ 326308 w 991088"/>
                <a:gd name="connsiteY8" fmla="*/ 199162 h 461930"/>
                <a:gd name="connsiteX9" fmla="*/ 381045 w 991088"/>
                <a:gd name="connsiteY9" fmla="*/ 192321 h 461930"/>
                <a:gd name="connsiteX10" fmla="*/ 433044 w 991088"/>
                <a:gd name="connsiteY10" fmla="*/ 188216 h 461930"/>
                <a:gd name="connsiteX11" fmla="*/ 486411 w 991088"/>
                <a:gd name="connsiteY11" fmla="*/ 184110 h 461930"/>
                <a:gd name="connsiteX12" fmla="*/ 530200 w 991088"/>
                <a:gd name="connsiteY12" fmla="*/ 185479 h 461930"/>
                <a:gd name="connsiteX13" fmla="*/ 576726 w 991088"/>
                <a:gd name="connsiteY13" fmla="*/ 192321 h 461930"/>
                <a:gd name="connsiteX14" fmla="*/ 632831 w 991088"/>
                <a:gd name="connsiteY14" fmla="*/ 214216 h 461930"/>
                <a:gd name="connsiteX15" fmla="*/ 682092 w 991088"/>
                <a:gd name="connsiteY15" fmla="*/ 249794 h 461930"/>
                <a:gd name="connsiteX16" fmla="*/ 727250 w 991088"/>
                <a:gd name="connsiteY16" fmla="*/ 293583 h 461930"/>
                <a:gd name="connsiteX17" fmla="*/ 773775 w 991088"/>
                <a:gd name="connsiteY17" fmla="*/ 355161 h 461930"/>
                <a:gd name="connsiteX18" fmla="*/ 803880 w 991088"/>
                <a:gd name="connsiteY18" fmla="*/ 397581 h 461930"/>
                <a:gd name="connsiteX19" fmla="*/ 825775 w 991088"/>
                <a:gd name="connsiteY19" fmla="*/ 435897 h 461930"/>
                <a:gd name="connsiteX20" fmla="*/ 842196 w 991088"/>
                <a:gd name="connsiteY20" fmla="*/ 445475 h 461930"/>
                <a:gd name="connsiteX21" fmla="*/ 873669 w 991088"/>
                <a:gd name="connsiteY21" fmla="*/ 445475 h 461930"/>
                <a:gd name="connsiteX22" fmla="*/ 921563 w 991088"/>
                <a:gd name="connsiteY22" fmla="*/ 435897 h 461930"/>
                <a:gd name="connsiteX23" fmla="*/ 972194 w 991088"/>
                <a:gd name="connsiteY23" fmla="*/ 420844 h 461930"/>
                <a:gd name="connsiteX24" fmla="*/ 991088 w 991088"/>
                <a:gd name="connsiteY24" fmla="*/ 413678 h 461930"/>
                <a:gd name="connsiteX25" fmla="*/ 991088 w 991088"/>
                <a:gd name="connsiteY25" fmla="*/ 429550 h 461930"/>
                <a:gd name="connsiteX26" fmla="*/ 968088 w 991088"/>
                <a:gd name="connsiteY26" fmla="*/ 437265 h 461930"/>
                <a:gd name="connsiteX27" fmla="*/ 914721 w 991088"/>
                <a:gd name="connsiteY27" fmla="*/ 450949 h 461930"/>
                <a:gd name="connsiteX28" fmla="*/ 858616 w 991088"/>
                <a:gd name="connsiteY28" fmla="*/ 461896 h 461930"/>
                <a:gd name="connsiteX29" fmla="*/ 825775 w 991088"/>
                <a:gd name="connsiteY29" fmla="*/ 453686 h 461930"/>
                <a:gd name="connsiteX30" fmla="*/ 809354 w 991088"/>
                <a:gd name="connsiteY30" fmla="*/ 434528 h 461930"/>
                <a:gd name="connsiteX31" fmla="*/ 794302 w 991088"/>
                <a:gd name="connsiteY31" fmla="*/ 407160 h 461930"/>
                <a:gd name="connsiteX32" fmla="*/ 769671 w 991088"/>
                <a:gd name="connsiteY32" fmla="*/ 371582 h 461930"/>
                <a:gd name="connsiteX33" fmla="*/ 729987 w 991088"/>
                <a:gd name="connsiteY33" fmla="*/ 319582 h 461930"/>
                <a:gd name="connsiteX34" fmla="*/ 698514 w 991088"/>
                <a:gd name="connsiteY34" fmla="*/ 282636 h 461930"/>
                <a:gd name="connsiteX35" fmla="*/ 654725 w 991088"/>
                <a:gd name="connsiteY35" fmla="*/ 245689 h 461930"/>
                <a:gd name="connsiteX36" fmla="*/ 612305 w 991088"/>
                <a:gd name="connsiteY36" fmla="*/ 221057 h 461930"/>
                <a:gd name="connsiteX37" fmla="*/ 553463 w 991088"/>
                <a:gd name="connsiteY37" fmla="*/ 203268 h 461930"/>
                <a:gd name="connsiteX38" fmla="*/ 495991 w 991088"/>
                <a:gd name="connsiteY38" fmla="*/ 200531 h 461930"/>
                <a:gd name="connsiteX39" fmla="*/ 442623 w 991088"/>
                <a:gd name="connsiteY39" fmla="*/ 203268 h 461930"/>
                <a:gd name="connsiteX40" fmla="*/ 378308 w 991088"/>
                <a:gd name="connsiteY40" fmla="*/ 207373 h 461930"/>
                <a:gd name="connsiteX41" fmla="*/ 308520 w 991088"/>
                <a:gd name="connsiteY41" fmla="*/ 215583 h 461930"/>
                <a:gd name="connsiteX42" fmla="*/ 249678 w 991088"/>
                <a:gd name="connsiteY42" fmla="*/ 222425 h 461930"/>
                <a:gd name="connsiteX43" fmla="*/ 229152 w 991088"/>
                <a:gd name="connsiteY43" fmla="*/ 211479 h 461930"/>
                <a:gd name="connsiteX44" fmla="*/ 204520 w 991088"/>
                <a:gd name="connsiteY44" fmla="*/ 189584 h 461930"/>
                <a:gd name="connsiteX45" fmla="*/ 155258 w 991088"/>
                <a:gd name="connsiteY45" fmla="*/ 147164 h 461930"/>
                <a:gd name="connsiteX46" fmla="*/ 105996 w 991088"/>
                <a:gd name="connsiteY46" fmla="*/ 103375 h 461930"/>
                <a:gd name="connsiteX47" fmla="*/ 40313 w 991088"/>
                <a:gd name="connsiteY47" fmla="*/ 44533 h 461930"/>
                <a:gd name="connsiteX48" fmla="*/ 1441 w 991088"/>
                <a:gd name="connsiteY48" fmla="*/ 10537 h 461930"/>
                <a:gd name="connsiteX49" fmla="*/ 0 w 991088"/>
                <a:gd name="connsiteY49" fmla="*/ 8920 h 461930"/>
                <a:gd name="connsiteX50" fmla="*/ 7692 w 991088"/>
                <a:gd name="connsiteY50" fmla="*/ 0 h 4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991088" h="461930">
                  <a:moveTo>
                    <a:pt x="7692" y="0"/>
                  </a:moveTo>
                  <a:lnTo>
                    <a:pt x="14313" y="2114"/>
                  </a:lnTo>
                  <a:cubicBezTo>
                    <a:pt x="27313" y="10552"/>
                    <a:pt x="59243" y="42025"/>
                    <a:pt x="73154" y="54113"/>
                  </a:cubicBezTo>
                  <a:lnTo>
                    <a:pt x="123786" y="99269"/>
                  </a:lnTo>
                  <a:cubicBezTo>
                    <a:pt x="142259" y="115690"/>
                    <a:pt x="166205" y="137129"/>
                    <a:pt x="183995" y="152637"/>
                  </a:cubicBezTo>
                  <a:cubicBezTo>
                    <a:pt x="201784" y="168146"/>
                    <a:pt x="218661" y="183198"/>
                    <a:pt x="230520" y="192321"/>
                  </a:cubicBezTo>
                  <a:cubicBezTo>
                    <a:pt x="242380" y="201443"/>
                    <a:pt x="246714" y="205093"/>
                    <a:pt x="255152" y="207374"/>
                  </a:cubicBezTo>
                  <a:cubicBezTo>
                    <a:pt x="263590" y="209655"/>
                    <a:pt x="269292" y="207373"/>
                    <a:pt x="281151" y="206005"/>
                  </a:cubicBezTo>
                  <a:cubicBezTo>
                    <a:pt x="293010" y="204636"/>
                    <a:pt x="309660" y="201443"/>
                    <a:pt x="326308" y="199162"/>
                  </a:cubicBezTo>
                  <a:cubicBezTo>
                    <a:pt x="342957" y="196882"/>
                    <a:pt x="363256" y="194146"/>
                    <a:pt x="381045" y="192321"/>
                  </a:cubicBezTo>
                  <a:cubicBezTo>
                    <a:pt x="398834" y="190496"/>
                    <a:pt x="415483" y="189584"/>
                    <a:pt x="433044" y="188216"/>
                  </a:cubicBezTo>
                  <a:cubicBezTo>
                    <a:pt x="433044" y="188216"/>
                    <a:pt x="470219" y="184567"/>
                    <a:pt x="486411" y="184110"/>
                  </a:cubicBezTo>
                  <a:cubicBezTo>
                    <a:pt x="502604" y="183654"/>
                    <a:pt x="515148" y="184111"/>
                    <a:pt x="530200" y="185479"/>
                  </a:cubicBezTo>
                  <a:cubicBezTo>
                    <a:pt x="545253" y="186848"/>
                    <a:pt x="559620" y="187532"/>
                    <a:pt x="576726" y="192321"/>
                  </a:cubicBezTo>
                  <a:cubicBezTo>
                    <a:pt x="593831" y="197111"/>
                    <a:pt x="615269" y="204637"/>
                    <a:pt x="632831" y="214216"/>
                  </a:cubicBezTo>
                  <a:cubicBezTo>
                    <a:pt x="650392" y="223794"/>
                    <a:pt x="666357" y="236566"/>
                    <a:pt x="682092" y="249794"/>
                  </a:cubicBezTo>
                  <a:cubicBezTo>
                    <a:pt x="697829" y="263022"/>
                    <a:pt x="711970" y="276022"/>
                    <a:pt x="727250" y="293583"/>
                  </a:cubicBezTo>
                  <a:cubicBezTo>
                    <a:pt x="742530" y="311143"/>
                    <a:pt x="761004" y="337828"/>
                    <a:pt x="773775" y="355161"/>
                  </a:cubicBezTo>
                  <a:cubicBezTo>
                    <a:pt x="786547" y="372494"/>
                    <a:pt x="795214" y="384125"/>
                    <a:pt x="803880" y="397581"/>
                  </a:cubicBezTo>
                  <a:cubicBezTo>
                    <a:pt x="812547" y="411037"/>
                    <a:pt x="819389" y="427914"/>
                    <a:pt x="825775" y="435897"/>
                  </a:cubicBezTo>
                  <a:cubicBezTo>
                    <a:pt x="832161" y="443879"/>
                    <a:pt x="834213" y="443879"/>
                    <a:pt x="842196" y="445475"/>
                  </a:cubicBezTo>
                  <a:cubicBezTo>
                    <a:pt x="850178" y="447072"/>
                    <a:pt x="860441" y="447071"/>
                    <a:pt x="873669" y="445475"/>
                  </a:cubicBezTo>
                  <a:cubicBezTo>
                    <a:pt x="886897" y="443879"/>
                    <a:pt x="905142" y="440001"/>
                    <a:pt x="921563" y="435897"/>
                  </a:cubicBezTo>
                  <a:cubicBezTo>
                    <a:pt x="921563" y="435897"/>
                    <a:pt x="957141" y="425862"/>
                    <a:pt x="972194" y="420844"/>
                  </a:cubicBezTo>
                  <a:lnTo>
                    <a:pt x="991088" y="413678"/>
                  </a:lnTo>
                  <a:lnTo>
                    <a:pt x="991088" y="429550"/>
                  </a:lnTo>
                  <a:lnTo>
                    <a:pt x="968088" y="437265"/>
                  </a:lnTo>
                  <a:cubicBezTo>
                    <a:pt x="949843" y="442967"/>
                    <a:pt x="932966" y="446843"/>
                    <a:pt x="914721" y="450949"/>
                  </a:cubicBezTo>
                  <a:cubicBezTo>
                    <a:pt x="896476" y="455054"/>
                    <a:pt x="873441" y="461440"/>
                    <a:pt x="858616" y="461896"/>
                  </a:cubicBezTo>
                  <a:cubicBezTo>
                    <a:pt x="843792" y="462353"/>
                    <a:pt x="833985" y="458247"/>
                    <a:pt x="825775" y="453686"/>
                  </a:cubicBezTo>
                  <a:cubicBezTo>
                    <a:pt x="817565" y="449125"/>
                    <a:pt x="814599" y="442283"/>
                    <a:pt x="809354" y="434528"/>
                  </a:cubicBezTo>
                  <a:cubicBezTo>
                    <a:pt x="804109" y="426774"/>
                    <a:pt x="800915" y="417651"/>
                    <a:pt x="794302" y="407160"/>
                  </a:cubicBezTo>
                  <a:cubicBezTo>
                    <a:pt x="787688" y="396669"/>
                    <a:pt x="780390" y="386178"/>
                    <a:pt x="769671" y="371582"/>
                  </a:cubicBezTo>
                  <a:cubicBezTo>
                    <a:pt x="758951" y="356985"/>
                    <a:pt x="741846" y="334406"/>
                    <a:pt x="729987" y="319582"/>
                  </a:cubicBezTo>
                  <a:cubicBezTo>
                    <a:pt x="718127" y="304758"/>
                    <a:pt x="711057" y="294951"/>
                    <a:pt x="698514" y="282636"/>
                  </a:cubicBezTo>
                  <a:cubicBezTo>
                    <a:pt x="685970" y="270320"/>
                    <a:pt x="669093" y="255952"/>
                    <a:pt x="654725" y="245689"/>
                  </a:cubicBezTo>
                  <a:cubicBezTo>
                    <a:pt x="640357" y="235426"/>
                    <a:pt x="629181" y="228128"/>
                    <a:pt x="612305" y="221057"/>
                  </a:cubicBezTo>
                  <a:cubicBezTo>
                    <a:pt x="595427" y="213987"/>
                    <a:pt x="572848" y="206689"/>
                    <a:pt x="553463" y="203268"/>
                  </a:cubicBezTo>
                  <a:cubicBezTo>
                    <a:pt x="534077" y="199848"/>
                    <a:pt x="514464" y="200531"/>
                    <a:pt x="495991" y="200531"/>
                  </a:cubicBezTo>
                  <a:cubicBezTo>
                    <a:pt x="477517" y="200531"/>
                    <a:pt x="462236" y="202128"/>
                    <a:pt x="442623" y="203268"/>
                  </a:cubicBezTo>
                  <a:cubicBezTo>
                    <a:pt x="423009" y="204408"/>
                    <a:pt x="400658" y="205321"/>
                    <a:pt x="378308" y="207373"/>
                  </a:cubicBezTo>
                  <a:cubicBezTo>
                    <a:pt x="355957" y="209426"/>
                    <a:pt x="329958" y="213075"/>
                    <a:pt x="308520" y="215583"/>
                  </a:cubicBezTo>
                  <a:cubicBezTo>
                    <a:pt x="287082" y="218093"/>
                    <a:pt x="262906" y="223109"/>
                    <a:pt x="249678" y="222425"/>
                  </a:cubicBezTo>
                  <a:cubicBezTo>
                    <a:pt x="236450" y="221742"/>
                    <a:pt x="236679" y="216952"/>
                    <a:pt x="229152" y="211479"/>
                  </a:cubicBezTo>
                  <a:cubicBezTo>
                    <a:pt x="221626" y="206005"/>
                    <a:pt x="216836" y="200302"/>
                    <a:pt x="204520" y="189584"/>
                  </a:cubicBezTo>
                  <a:cubicBezTo>
                    <a:pt x="192205" y="178865"/>
                    <a:pt x="171679" y="161532"/>
                    <a:pt x="155258" y="147164"/>
                  </a:cubicBezTo>
                  <a:lnTo>
                    <a:pt x="105996" y="103375"/>
                  </a:lnTo>
                  <a:lnTo>
                    <a:pt x="40313" y="44533"/>
                  </a:lnTo>
                  <a:cubicBezTo>
                    <a:pt x="26458" y="32047"/>
                    <a:pt x="10421" y="19175"/>
                    <a:pt x="1441" y="10537"/>
                  </a:cubicBezTo>
                  <a:lnTo>
                    <a:pt x="0" y="8920"/>
                  </a:lnTo>
                  <a:lnTo>
                    <a:pt x="7692" y="0"/>
                  </a:lnTo>
                  <a:close/>
                </a:path>
              </a:pathLst>
            </a:cu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75" name="任意多边形 174"/>
            <p:cNvSpPr/>
            <p:nvPr/>
          </p:nvSpPr>
          <p:spPr>
            <a:xfrm>
              <a:off x="4741706" y="5349047"/>
              <a:ext cx="1020543" cy="477173"/>
            </a:xfrm>
            <a:custGeom>
              <a:avLst/>
              <a:gdLst>
                <a:gd name="connsiteX0" fmla="*/ 13114 w 1020543"/>
                <a:gd name="connsiteY0" fmla="*/ 0 h 477291"/>
                <a:gd name="connsiteX1" fmla="*/ 38325 w 1020543"/>
                <a:gd name="connsiteY1" fmla="*/ 25755 h 477291"/>
                <a:gd name="connsiteX2" fmla="*/ 74515 w 1020543"/>
                <a:gd name="connsiteY2" fmla="*/ 61280 h 477291"/>
                <a:gd name="connsiteX3" fmla="*/ 147659 w 1020543"/>
                <a:gd name="connsiteY3" fmla="*/ 129850 h 477291"/>
                <a:gd name="connsiteX4" fmla="*/ 223848 w 1020543"/>
                <a:gd name="connsiteY4" fmla="*/ 201470 h 477291"/>
                <a:gd name="connsiteX5" fmla="*/ 310706 w 1020543"/>
                <a:gd name="connsiteY5" fmla="*/ 283755 h 477291"/>
                <a:gd name="connsiteX6" fmla="*/ 402135 w 1020543"/>
                <a:gd name="connsiteY6" fmla="*/ 369088 h 477291"/>
                <a:gd name="connsiteX7" fmla="*/ 463087 w 1020543"/>
                <a:gd name="connsiteY7" fmla="*/ 425469 h 477291"/>
                <a:gd name="connsiteX8" fmla="*/ 504229 w 1020543"/>
                <a:gd name="connsiteY8" fmla="*/ 454421 h 477291"/>
                <a:gd name="connsiteX9" fmla="*/ 540801 w 1020543"/>
                <a:gd name="connsiteY9" fmla="*/ 458992 h 477291"/>
                <a:gd name="connsiteX10" fmla="*/ 609373 w 1020543"/>
                <a:gd name="connsiteY10" fmla="*/ 458993 h 477291"/>
                <a:gd name="connsiteX11" fmla="*/ 706897 w 1020543"/>
                <a:gd name="connsiteY11" fmla="*/ 460517 h 477291"/>
                <a:gd name="connsiteX12" fmla="*/ 825754 w 1020543"/>
                <a:gd name="connsiteY12" fmla="*/ 460517 h 477291"/>
                <a:gd name="connsiteX13" fmla="*/ 903468 w 1020543"/>
                <a:gd name="connsiteY13" fmla="*/ 455944 h 477291"/>
                <a:gd name="connsiteX14" fmla="*/ 981183 w 1020543"/>
                <a:gd name="connsiteY14" fmla="*/ 443754 h 477291"/>
                <a:gd name="connsiteX15" fmla="*/ 1007373 w 1020543"/>
                <a:gd name="connsiteY15" fmla="*/ 436516 h 477291"/>
                <a:gd name="connsiteX16" fmla="*/ 1020543 w 1020543"/>
                <a:gd name="connsiteY16" fmla="*/ 431621 h 477291"/>
                <a:gd name="connsiteX17" fmla="*/ 1020543 w 1020543"/>
                <a:gd name="connsiteY17" fmla="*/ 449930 h 477291"/>
                <a:gd name="connsiteX18" fmla="*/ 986993 w 1020543"/>
                <a:gd name="connsiteY18" fmla="*/ 460421 h 477291"/>
                <a:gd name="connsiteX19" fmla="*/ 956802 w 1020543"/>
                <a:gd name="connsiteY19" fmla="*/ 466611 h 477291"/>
                <a:gd name="connsiteX20" fmla="*/ 877564 w 1020543"/>
                <a:gd name="connsiteY20" fmla="*/ 475754 h 477291"/>
                <a:gd name="connsiteX21" fmla="*/ 748039 w 1020543"/>
                <a:gd name="connsiteY21" fmla="*/ 477279 h 477291"/>
                <a:gd name="connsiteX22" fmla="*/ 626134 w 1020543"/>
                <a:gd name="connsiteY22" fmla="*/ 475755 h 477291"/>
                <a:gd name="connsiteX23" fmla="*/ 537754 w 1020543"/>
                <a:gd name="connsiteY23" fmla="*/ 475755 h 477291"/>
                <a:gd name="connsiteX24" fmla="*/ 493564 w 1020543"/>
                <a:gd name="connsiteY24" fmla="*/ 466611 h 477291"/>
                <a:gd name="connsiteX25" fmla="*/ 461562 w 1020543"/>
                <a:gd name="connsiteY25" fmla="*/ 443755 h 477291"/>
                <a:gd name="connsiteX26" fmla="*/ 423467 w 1020543"/>
                <a:gd name="connsiteY26" fmla="*/ 410231 h 477291"/>
                <a:gd name="connsiteX27" fmla="*/ 385372 w 1020543"/>
                <a:gd name="connsiteY27" fmla="*/ 375184 h 477291"/>
                <a:gd name="connsiteX28" fmla="*/ 327468 w 1020543"/>
                <a:gd name="connsiteY28" fmla="*/ 321850 h 477291"/>
                <a:gd name="connsiteX29" fmla="*/ 261944 w 1020543"/>
                <a:gd name="connsiteY29" fmla="*/ 262422 h 477291"/>
                <a:gd name="connsiteX30" fmla="*/ 194896 w 1020543"/>
                <a:gd name="connsiteY30" fmla="*/ 198422 h 477291"/>
                <a:gd name="connsiteX31" fmla="*/ 146133 w 1020543"/>
                <a:gd name="connsiteY31" fmla="*/ 151184 h 477291"/>
                <a:gd name="connsiteX32" fmla="*/ 95848 w 1020543"/>
                <a:gd name="connsiteY32" fmla="*/ 103946 h 477291"/>
                <a:gd name="connsiteX33" fmla="*/ 33372 w 1020543"/>
                <a:gd name="connsiteY33" fmla="*/ 46041 h 477291"/>
                <a:gd name="connsiteX34" fmla="*/ 6514 w 1020543"/>
                <a:gd name="connsiteY34" fmla="*/ 19279 h 477291"/>
                <a:gd name="connsiteX35" fmla="*/ 0 w 1020543"/>
                <a:gd name="connsiteY35" fmla="*/ 12283 h 477291"/>
                <a:gd name="connsiteX36" fmla="*/ 13114 w 1020543"/>
                <a:gd name="connsiteY36" fmla="*/ 0 h 47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20543" h="477291">
                  <a:moveTo>
                    <a:pt x="13114" y="0"/>
                  </a:moveTo>
                  <a:lnTo>
                    <a:pt x="38325" y="25755"/>
                  </a:lnTo>
                  <a:cubicBezTo>
                    <a:pt x="50135" y="37533"/>
                    <a:pt x="62832" y="49977"/>
                    <a:pt x="74515" y="61280"/>
                  </a:cubicBezTo>
                  <a:cubicBezTo>
                    <a:pt x="97879" y="83882"/>
                    <a:pt x="122769" y="106486"/>
                    <a:pt x="147659" y="129850"/>
                  </a:cubicBezTo>
                  <a:lnTo>
                    <a:pt x="223848" y="201470"/>
                  </a:lnTo>
                  <a:lnTo>
                    <a:pt x="310706" y="283755"/>
                  </a:lnTo>
                  <a:lnTo>
                    <a:pt x="402135" y="369088"/>
                  </a:lnTo>
                  <a:cubicBezTo>
                    <a:pt x="427530" y="392706"/>
                    <a:pt x="446072" y="411247"/>
                    <a:pt x="463087" y="425469"/>
                  </a:cubicBezTo>
                  <a:cubicBezTo>
                    <a:pt x="480103" y="439691"/>
                    <a:pt x="491277" y="448835"/>
                    <a:pt x="504229" y="454421"/>
                  </a:cubicBezTo>
                  <a:cubicBezTo>
                    <a:pt x="517182" y="460009"/>
                    <a:pt x="523277" y="458230"/>
                    <a:pt x="540801" y="458992"/>
                  </a:cubicBezTo>
                  <a:lnTo>
                    <a:pt x="609373" y="458993"/>
                  </a:lnTo>
                  <a:lnTo>
                    <a:pt x="706897" y="460517"/>
                  </a:lnTo>
                  <a:cubicBezTo>
                    <a:pt x="706897" y="460517"/>
                    <a:pt x="792992" y="461278"/>
                    <a:pt x="825754" y="460517"/>
                  </a:cubicBezTo>
                  <a:cubicBezTo>
                    <a:pt x="858517" y="459754"/>
                    <a:pt x="877564" y="458739"/>
                    <a:pt x="903468" y="455944"/>
                  </a:cubicBezTo>
                  <a:cubicBezTo>
                    <a:pt x="929373" y="453150"/>
                    <a:pt x="959596" y="448580"/>
                    <a:pt x="981183" y="443754"/>
                  </a:cubicBezTo>
                  <a:cubicBezTo>
                    <a:pt x="991977" y="441342"/>
                    <a:pt x="999723" y="439119"/>
                    <a:pt x="1007373" y="436516"/>
                  </a:cubicBezTo>
                  <a:lnTo>
                    <a:pt x="1020543" y="431621"/>
                  </a:lnTo>
                  <a:lnTo>
                    <a:pt x="1020543" y="449930"/>
                  </a:lnTo>
                  <a:lnTo>
                    <a:pt x="986993" y="460421"/>
                  </a:lnTo>
                  <a:cubicBezTo>
                    <a:pt x="977565" y="462802"/>
                    <a:pt x="968739" y="464453"/>
                    <a:pt x="956802" y="466611"/>
                  </a:cubicBezTo>
                  <a:cubicBezTo>
                    <a:pt x="932929" y="470929"/>
                    <a:pt x="912358" y="473976"/>
                    <a:pt x="877564" y="475754"/>
                  </a:cubicBezTo>
                  <a:cubicBezTo>
                    <a:pt x="842770" y="477533"/>
                    <a:pt x="789944" y="477278"/>
                    <a:pt x="748039" y="477279"/>
                  </a:cubicBezTo>
                  <a:lnTo>
                    <a:pt x="626134" y="475755"/>
                  </a:lnTo>
                  <a:cubicBezTo>
                    <a:pt x="626134" y="475755"/>
                    <a:pt x="559849" y="477279"/>
                    <a:pt x="537754" y="475755"/>
                  </a:cubicBezTo>
                  <a:cubicBezTo>
                    <a:pt x="515659" y="474232"/>
                    <a:pt x="506262" y="471945"/>
                    <a:pt x="493564" y="466611"/>
                  </a:cubicBezTo>
                  <a:cubicBezTo>
                    <a:pt x="480864" y="461279"/>
                    <a:pt x="473245" y="453151"/>
                    <a:pt x="461562" y="443755"/>
                  </a:cubicBezTo>
                  <a:cubicBezTo>
                    <a:pt x="449880" y="434358"/>
                    <a:pt x="436166" y="421660"/>
                    <a:pt x="423467" y="410231"/>
                  </a:cubicBezTo>
                  <a:cubicBezTo>
                    <a:pt x="410769" y="398803"/>
                    <a:pt x="401373" y="389914"/>
                    <a:pt x="385372" y="375184"/>
                  </a:cubicBezTo>
                  <a:lnTo>
                    <a:pt x="327468" y="321850"/>
                  </a:lnTo>
                  <a:cubicBezTo>
                    <a:pt x="327468" y="321850"/>
                    <a:pt x="284040" y="282993"/>
                    <a:pt x="261944" y="262422"/>
                  </a:cubicBezTo>
                  <a:cubicBezTo>
                    <a:pt x="239849" y="241851"/>
                    <a:pt x="214198" y="216961"/>
                    <a:pt x="194896" y="198422"/>
                  </a:cubicBezTo>
                  <a:cubicBezTo>
                    <a:pt x="175594" y="179882"/>
                    <a:pt x="162641" y="166930"/>
                    <a:pt x="146133" y="151184"/>
                  </a:cubicBezTo>
                  <a:lnTo>
                    <a:pt x="95848" y="103946"/>
                  </a:lnTo>
                  <a:cubicBezTo>
                    <a:pt x="77054" y="86422"/>
                    <a:pt x="51912" y="64072"/>
                    <a:pt x="33372" y="46041"/>
                  </a:cubicBezTo>
                  <a:cubicBezTo>
                    <a:pt x="24102" y="37025"/>
                    <a:pt x="14896" y="27883"/>
                    <a:pt x="6514" y="19279"/>
                  </a:cubicBezTo>
                  <a:lnTo>
                    <a:pt x="0" y="12283"/>
                  </a:lnTo>
                  <a:lnTo>
                    <a:pt x="13114" y="0"/>
                  </a:lnTo>
                  <a:close/>
                </a:path>
              </a:pathLst>
            </a:cu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cxnSp>
          <p:nvCxnSpPr>
            <p:cNvPr id="166" name="直接连接符 165"/>
            <p:cNvCxnSpPr>
              <a:cxnSpLocks noChangeAspect="1"/>
            </p:cNvCxnSpPr>
            <p:nvPr/>
          </p:nvCxnSpPr>
          <p:spPr>
            <a:xfrm rot="21480000">
              <a:off x="4802018" y="5347462"/>
              <a:ext cx="55551" cy="5390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67" name="直接连接符 166"/>
            <p:cNvCxnSpPr>
              <a:cxnSpLocks noChangeAspect="1"/>
            </p:cNvCxnSpPr>
            <p:nvPr/>
          </p:nvCxnSpPr>
          <p:spPr>
            <a:xfrm rot="21480000">
              <a:off x="4917881" y="5452091"/>
              <a:ext cx="53963" cy="5390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68" name="直接连接符 167"/>
            <p:cNvCxnSpPr>
              <a:cxnSpLocks noChangeAspect="1"/>
            </p:cNvCxnSpPr>
            <p:nvPr/>
          </p:nvCxnSpPr>
          <p:spPr>
            <a:xfrm rot="21480000">
              <a:off x="4892486" y="5490138"/>
              <a:ext cx="55550" cy="5390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69" name="直接连接符 168"/>
            <p:cNvCxnSpPr>
              <a:cxnSpLocks noChangeAspect="1"/>
            </p:cNvCxnSpPr>
            <p:nvPr/>
          </p:nvCxnSpPr>
          <p:spPr>
            <a:xfrm rot="21480000">
              <a:off x="4771862" y="5379168"/>
              <a:ext cx="53963" cy="5390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69" name="任意多边形 68"/>
          <p:cNvSpPr/>
          <p:nvPr/>
        </p:nvSpPr>
        <p:spPr>
          <a:xfrm>
            <a:off x="6556375" y="5453063"/>
            <a:ext cx="1141413" cy="468312"/>
          </a:xfrm>
          <a:custGeom>
            <a:avLst/>
            <a:gdLst>
              <a:gd name="connsiteX0" fmla="*/ 873829 w 1141140"/>
              <a:gd name="connsiteY0" fmla="*/ 386996 h 464112"/>
              <a:gd name="connsiteX1" fmla="*/ 797629 w 1141140"/>
              <a:gd name="connsiteY1" fmla="*/ 406046 h 464112"/>
              <a:gd name="connsiteX2" fmla="*/ 730954 w 1141140"/>
              <a:gd name="connsiteY2" fmla="*/ 422715 h 464112"/>
              <a:gd name="connsiteX3" fmla="*/ 628560 w 1141140"/>
              <a:gd name="connsiteY3" fmla="*/ 446527 h 464112"/>
              <a:gd name="connsiteX4" fmla="*/ 535691 w 1141140"/>
              <a:gd name="connsiteY4" fmla="*/ 458434 h 464112"/>
              <a:gd name="connsiteX5" fmla="*/ 438060 w 1141140"/>
              <a:gd name="connsiteY5" fmla="*/ 463196 h 464112"/>
              <a:gd name="connsiteX6" fmla="*/ 369004 w 1141140"/>
              <a:gd name="connsiteY6" fmla="*/ 463196 h 464112"/>
              <a:gd name="connsiteX7" fmla="*/ 314235 w 1141140"/>
              <a:gd name="connsiteY7" fmla="*/ 453671 h 464112"/>
              <a:gd name="connsiteX8" fmla="*/ 264229 w 1141140"/>
              <a:gd name="connsiteY8" fmla="*/ 432240 h 464112"/>
              <a:gd name="connsiteX9" fmla="*/ 209460 w 1141140"/>
              <a:gd name="connsiteY9" fmla="*/ 398902 h 464112"/>
              <a:gd name="connsiteX10" fmla="*/ 166598 w 1141140"/>
              <a:gd name="connsiteY10" fmla="*/ 363184 h 464112"/>
              <a:gd name="connsiteX11" fmla="*/ 135641 w 1141140"/>
              <a:gd name="connsiteY11" fmla="*/ 325084 h 464112"/>
              <a:gd name="connsiteX12" fmla="*/ 118973 w 1141140"/>
              <a:gd name="connsiteY12" fmla="*/ 294127 h 464112"/>
              <a:gd name="connsiteX13" fmla="*/ 92779 w 1141140"/>
              <a:gd name="connsiteY13" fmla="*/ 275077 h 464112"/>
              <a:gd name="connsiteX14" fmla="*/ 61823 w 1141140"/>
              <a:gd name="connsiteY14" fmla="*/ 260790 h 464112"/>
              <a:gd name="connsiteX15" fmla="*/ 28485 w 1141140"/>
              <a:gd name="connsiteY15" fmla="*/ 220309 h 464112"/>
              <a:gd name="connsiteX16" fmla="*/ 14198 w 1141140"/>
              <a:gd name="connsiteY16" fmla="*/ 189352 h 464112"/>
              <a:gd name="connsiteX17" fmla="*/ 2291 w 1141140"/>
              <a:gd name="connsiteY17" fmla="*/ 141727 h 464112"/>
              <a:gd name="connsiteX18" fmla="*/ 2291 w 1141140"/>
              <a:gd name="connsiteY18" fmla="*/ 98865 h 464112"/>
              <a:gd name="connsiteX19" fmla="*/ 26104 w 1141140"/>
              <a:gd name="connsiteY19" fmla="*/ 63146 h 464112"/>
              <a:gd name="connsiteX20" fmla="*/ 68966 w 1141140"/>
              <a:gd name="connsiteY20" fmla="*/ 44096 h 464112"/>
              <a:gd name="connsiteX21" fmla="*/ 121354 w 1141140"/>
              <a:gd name="connsiteY21" fmla="*/ 34571 h 464112"/>
              <a:gd name="connsiteX22" fmla="*/ 145166 w 1141140"/>
              <a:gd name="connsiteY22" fmla="*/ 34571 h 464112"/>
              <a:gd name="connsiteX23" fmla="*/ 168979 w 1141140"/>
              <a:gd name="connsiteY23" fmla="*/ 60765 h 464112"/>
              <a:gd name="connsiteX24" fmla="*/ 178504 w 1141140"/>
              <a:gd name="connsiteY24" fmla="*/ 91721 h 464112"/>
              <a:gd name="connsiteX25" fmla="*/ 195173 w 1141140"/>
              <a:gd name="connsiteY25" fmla="*/ 125059 h 464112"/>
              <a:gd name="connsiteX26" fmla="*/ 218985 w 1141140"/>
              <a:gd name="connsiteY26" fmla="*/ 148871 h 464112"/>
              <a:gd name="connsiteX27" fmla="*/ 261848 w 1141140"/>
              <a:gd name="connsiteY27" fmla="*/ 158396 h 464112"/>
              <a:gd name="connsiteX28" fmla="*/ 316616 w 1141140"/>
              <a:gd name="connsiteY28" fmla="*/ 165540 h 464112"/>
              <a:gd name="connsiteX29" fmla="*/ 395198 w 1141140"/>
              <a:gd name="connsiteY29" fmla="*/ 177446 h 464112"/>
              <a:gd name="connsiteX30" fmla="*/ 471398 w 1141140"/>
              <a:gd name="connsiteY30" fmla="*/ 184590 h 464112"/>
              <a:gd name="connsiteX31" fmla="*/ 554741 w 1141140"/>
              <a:gd name="connsiteY31" fmla="*/ 194115 h 464112"/>
              <a:gd name="connsiteX32" fmla="*/ 604748 w 1141140"/>
              <a:gd name="connsiteY32" fmla="*/ 186971 h 464112"/>
              <a:gd name="connsiteX33" fmla="*/ 635704 w 1141140"/>
              <a:gd name="connsiteY33" fmla="*/ 182209 h 464112"/>
              <a:gd name="connsiteX34" fmla="*/ 671423 w 1141140"/>
              <a:gd name="connsiteY34" fmla="*/ 160777 h 464112"/>
              <a:gd name="connsiteX35" fmla="*/ 683329 w 1141140"/>
              <a:gd name="connsiteY35" fmla="*/ 141727 h 464112"/>
              <a:gd name="connsiteX36" fmla="*/ 692854 w 1141140"/>
              <a:gd name="connsiteY36" fmla="*/ 110771 h 464112"/>
              <a:gd name="connsiteX37" fmla="*/ 695235 w 1141140"/>
              <a:gd name="connsiteY37" fmla="*/ 77434 h 464112"/>
              <a:gd name="connsiteX38" fmla="*/ 695235 w 1141140"/>
              <a:gd name="connsiteY38" fmla="*/ 46477 h 464112"/>
              <a:gd name="connsiteX39" fmla="*/ 707141 w 1141140"/>
              <a:gd name="connsiteY39" fmla="*/ 34571 h 464112"/>
              <a:gd name="connsiteX40" fmla="*/ 747623 w 1141140"/>
              <a:gd name="connsiteY40" fmla="*/ 17902 h 464112"/>
              <a:gd name="connsiteX41" fmla="*/ 809535 w 1141140"/>
              <a:gd name="connsiteY41" fmla="*/ 1234 h 464112"/>
              <a:gd name="connsiteX42" fmla="*/ 861923 w 1141140"/>
              <a:gd name="connsiteY42" fmla="*/ 1234 h 464112"/>
              <a:gd name="connsiteX43" fmla="*/ 904785 w 1141140"/>
              <a:gd name="connsiteY43" fmla="*/ 1234 h 464112"/>
              <a:gd name="connsiteX44" fmla="*/ 969079 w 1141140"/>
              <a:gd name="connsiteY44" fmla="*/ 13140 h 464112"/>
              <a:gd name="connsiteX45" fmla="*/ 1007179 w 1141140"/>
              <a:gd name="connsiteY45" fmla="*/ 22665 h 464112"/>
              <a:gd name="connsiteX46" fmla="*/ 1023848 w 1141140"/>
              <a:gd name="connsiteY46" fmla="*/ 29809 h 464112"/>
              <a:gd name="connsiteX47" fmla="*/ 1035754 w 1141140"/>
              <a:gd name="connsiteY47" fmla="*/ 53621 h 464112"/>
              <a:gd name="connsiteX48" fmla="*/ 1054804 w 1141140"/>
              <a:gd name="connsiteY48" fmla="*/ 82196 h 464112"/>
              <a:gd name="connsiteX49" fmla="*/ 1080998 w 1141140"/>
              <a:gd name="connsiteY49" fmla="*/ 139346 h 464112"/>
              <a:gd name="connsiteX50" fmla="*/ 1100048 w 1141140"/>
              <a:gd name="connsiteY50" fmla="*/ 177446 h 464112"/>
              <a:gd name="connsiteX51" fmla="*/ 1119098 w 1141140"/>
              <a:gd name="connsiteY51" fmla="*/ 222690 h 464112"/>
              <a:gd name="connsiteX52" fmla="*/ 1135766 w 1141140"/>
              <a:gd name="connsiteY52" fmla="*/ 265552 h 464112"/>
              <a:gd name="connsiteX53" fmla="*/ 1140529 w 1141140"/>
              <a:gd name="connsiteY53" fmla="*/ 289365 h 464112"/>
              <a:gd name="connsiteX54" fmla="*/ 1123860 w 1141140"/>
              <a:gd name="connsiteY54" fmla="*/ 308415 h 464112"/>
              <a:gd name="connsiteX55" fmla="*/ 1102429 w 1141140"/>
              <a:gd name="connsiteY55" fmla="*/ 325084 h 464112"/>
              <a:gd name="connsiteX56" fmla="*/ 1069091 w 1141140"/>
              <a:gd name="connsiteY56" fmla="*/ 332227 h 464112"/>
              <a:gd name="connsiteX57" fmla="*/ 1033373 w 1141140"/>
              <a:gd name="connsiteY57" fmla="*/ 348896 h 464112"/>
              <a:gd name="connsiteX58" fmla="*/ 985748 w 1141140"/>
              <a:gd name="connsiteY58" fmla="*/ 363184 h 464112"/>
              <a:gd name="connsiteX59" fmla="*/ 873829 w 1141140"/>
              <a:gd name="connsiteY59" fmla="*/ 386996 h 464112"/>
              <a:gd name="connsiteX0" fmla="*/ 873829 w 1141140"/>
              <a:gd name="connsiteY0" fmla="*/ 386996 h 464112"/>
              <a:gd name="connsiteX1" fmla="*/ 797629 w 1141140"/>
              <a:gd name="connsiteY1" fmla="*/ 406046 h 464112"/>
              <a:gd name="connsiteX2" fmla="*/ 730954 w 1141140"/>
              <a:gd name="connsiteY2" fmla="*/ 422715 h 464112"/>
              <a:gd name="connsiteX3" fmla="*/ 628560 w 1141140"/>
              <a:gd name="connsiteY3" fmla="*/ 446527 h 464112"/>
              <a:gd name="connsiteX4" fmla="*/ 535691 w 1141140"/>
              <a:gd name="connsiteY4" fmla="*/ 458434 h 464112"/>
              <a:gd name="connsiteX5" fmla="*/ 438060 w 1141140"/>
              <a:gd name="connsiteY5" fmla="*/ 463196 h 464112"/>
              <a:gd name="connsiteX6" fmla="*/ 369004 w 1141140"/>
              <a:gd name="connsiteY6" fmla="*/ 463196 h 464112"/>
              <a:gd name="connsiteX7" fmla="*/ 314235 w 1141140"/>
              <a:gd name="connsiteY7" fmla="*/ 453671 h 464112"/>
              <a:gd name="connsiteX8" fmla="*/ 264229 w 1141140"/>
              <a:gd name="connsiteY8" fmla="*/ 432240 h 464112"/>
              <a:gd name="connsiteX9" fmla="*/ 209460 w 1141140"/>
              <a:gd name="connsiteY9" fmla="*/ 398902 h 464112"/>
              <a:gd name="connsiteX10" fmla="*/ 166598 w 1141140"/>
              <a:gd name="connsiteY10" fmla="*/ 363184 h 464112"/>
              <a:gd name="connsiteX11" fmla="*/ 135641 w 1141140"/>
              <a:gd name="connsiteY11" fmla="*/ 325084 h 464112"/>
              <a:gd name="connsiteX12" fmla="*/ 118973 w 1141140"/>
              <a:gd name="connsiteY12" fmla="*/ 294127 h 464112"/>
              <a:gd name="connsiteX13" fmla="*/ 92779 w 1141140"/>
              <a:gd name="connsiteY13" fmla="*/ 275077 h 464112"/>
              <a:gd name="connsiteX14" fmla="*/ 61823 w 1141140"/>
              <a:gd name="connsiteY14" fmla="*/ 260790 h 464112"/>
              <a:gd name="connsiteX15" fmla="*/ 28485 w 1141140"/>
              <a:gd name="connsiteY15" fmla="*/ 220309 h 464112"/>
              <a:gd name="connsiteX16" fmla="*/ 14198 w 1141140"/>
              <a:gd name="connsiteY16" fmla="*/ 189352 h 464112"/>
              <a:gd name="connsiteX17" fmla="*/ 2291 w 1141140"/>
              <a:gd name="connsiteY17" fmla="*/ 141727 h 464112"/>
              <a:gd name="connsiteX18" fmla="*/ 2291 w 1141140"/>
              <a:gd name="connsiteY18" fmla="*/ 98865 h 464112"/>
              <a:gd name="connsiteX19" fmla="*/ 26104 w 1141140"/>
              <a:gd name="connsiteY19" fmla="*/ 63146 h 464112"/>
              <a:gd name="connsiteX20" fmla="*/ 68966 w 1141140"/>
              <a:gd name="connsiteY20" fmla="*/ 44096 h 464112"/>
              <a:gd name="connsiteX21" fmla="*/ 121354 w 1141140"/>
              <a:gd name="connsiteY21" fmla="*/ 34571 h 464112"/>
              <a:gd name="connsiteX22" fmla="*/ 145166 w 1141140"/>
              <a:gd name="connsiteY22" fmla="*/ 34571 h 464112"/>
              <a:gd name="connsiteX23" fmla="*/ 168979 w 1141140"/>
              <a:gd name="connsiteY23" fmla="*/ 60765 h 464112"/>
              <a:gd name="connsiteX24" fmla="*/ 178504 w 1141140"/>
              <a:gd name="connsiteY24" fmla="*/ 91721 h 464112"/>
              <a:gd name="connsiteX25" fmla="*/ 195173 w 1141140"/>
              <a:gd name="connsiteY25" fmla="*/ 125059 h 464112"/>
              <a:gd name="connsiteX26" fmla="*/ 218985 w 1141140"/>
              <a:gd name="connsiteY26" fmla="*/ 148871 h 464112"/>
              <a:gd name="connsiteX27" fmla="*/ 261848 w 1141140"/>
              <a:gd name="connsiteY27" fmla="*/ 158396 h 464112"/>
              <a:gd name="connsiteX28" fmla="*/ 316616 w 1141140"/>
              <a:gd name="connsiteY28" fmla="*/ 165540 h 464112"/>
              <a:gd name="connsiteX29" fmla="*/ 395198 w 1141140"/>
              <a:gd name="connsiteY29" fmla="*/ 177446 h 464112"/>
              <a:gd name="connsiteX30" fmla="*/ 471398 w 1141140"/>
              <a:gd name="connsiteY30" fmla="*/ 189353 h 464112"/>
              <a:gd name="connsiteX31" fmla="*/ 554741 w 1141140"/>
              <a:gd name="connsiteY31" fmla="*/ 194115 h 464112"/>
              <a:gd name="connsiteX32" fmla="*/ 604748 w 1141140"/>
              <a:gd name="connsiteY32" fmla="*/ 186971 h 464112"/>
              <a:gd name="connsiteX33" fmla="*/ 635704 w 1141140"/>
              <a:gd name="connsiteY33" fmla="*/ 182209 h 464112"/>
              <a:gd name="connsiteX34" fmla="*/ 671423 w 1141140"/>
              <a:gd name="connsiteY34" fmla="*/ 160777 h 464112"/>
              <a:gd name="connsiteX35" fmla="*/ 683329 w 1141140"/>
              <a:gd name="connsiteY35" fmla="*/ 141727 h 464112"/>
              <a:gd name="connsiteX36" fmla="*/ 692854 w 1141140"/>
              <a:gd name="connsiteY36" fmla="*/ 110771 h 464112"/>
              <a:gd name="connsiteX37" fmla="*/ 695235 w 1141140"/>
              <a:gd name="connsiteY37" fmla="*/ 77434 h 464112"/>
              <a:gd name="connsiteX38" fmla="*/ 695235 w 1141140"/>
              <a:gd name="connsiteY38" fmla="*/ 46477 h 464112"/>
              <a:gd name="connsiteX39" fmla="*/ 707141 w 1141140"/>
              <a:gd name="connsiteY39" fmla="*/ 34571 h 464112"/>
              <a:gd name="connsiteX40" fmla="*/ 747623 w 1141140"/>
              <a:gd name="connsiteY40" fmla="*/ 17902 h 464112"/>
              <a:gd name="connsiteX41" fmla="*/ 809535 w 1141140"/>
              <a:gd name="connsiteY41" fmla="*/ 1234 h 464112"/>
              <a:gd name="connsiteX42" fmla="*/ 861923 w 1141140"/>
              <a:gd name="connsiteY42" fmla="*/ 1234 h 464112"/>
              <a:gd name="connsiteX43" fmla="*/ 904785 w 1141140"/>
              <a:gd name="connsiteY43" fmla="*/ 1234 h 464112"/>
              <a:gd name="connsiteX44" fmla="*/ 969079 w 1141140"/>
              <a:gd name="connsiteY44" fmla="*/ 13140 h 464112"/>
              <a:gd name="connsiteX45" fmla="*/ 1007179 w 1141140"/>
              <a:gd name="connsiteY45" fmla="*/ 22665 h 464112"/>
              <a:gd name="connsiteX46" fmla="*/ 1023848 w 1141140"/>
              <a:gd name="connsiteY46" fmla="*/ 29809 h 464112"/>
              <a:gd name="connsiteX47" fmla="*/ 1035754 w 1141140"/>
              <a:gd name="connsiteY47" fmla="*/ 53621 h 464112"/>
              <a:gd name="connsiteX48" fmla="*/ 1054804 w 1141140"/>
              <a:gd name="connsiteY48" fmla="*/ 82196 h 464112"/>
              <a:gd name="connsiteX49" fmla="*/ 1080998 w 1141140"/>
              <a:gd name="connsiteY49" fmla="*/ 139346 h 464112"/>
              <a:gd name="connsiteX50" fmla="*/ 1100048 w 1141140"/>
              <a:gd name="connsiteY50" fmla="*/ 177446 h 464112"/>
              <a:gd name="connsiteX51" fmla="*/ 1119098 w 1141140"/>
              <a:gd name="connsiteY51" fmla="*/ 222690 h 464112"/>
              <a:gd name="connsiteX52" fmla="*/ 1135766 w 1141140"/>
              <a:gd name="connsiteY52" fmla="*/ 265552 h 464112"/>
              <a:gd name="connsiteX53" fmla="*/ 1140529 w 1141140"/>
              <a:gd name="connsiteY53" fmla="*/ 289365 h 464112"/>
              <a:gd name="connsiteX54" fmla="*/ 1123860 w 1141140"/>
              <a:gd name="connsiteY54" fmla="*/ 308415 h 464112"/>
              <a:gd name="connsiteX55" fmla="*/ 1102429 w 1141140"/>
              <a:gd name="connsiteY55" fmla="*/ 325084 h 464112"/>
              <a:gd name="connsiteX56" fmla="*/ 1069091 w 1141140"/>
              <a:gd name="connsiteY56" fmla="*/ 332227 h 464112"/>
              <a:gd name="connsiteX57" fmla="*/ 1033373 w 1141140"/>
              <a:gd name="connsiteY57" fmla="*/ 348896 h 464112"/>
              <a:gd name="connsiteX58" fmla="*/ 985748 w 1141140"/>
              <a:gd name="connsiteY58" fmla="*/ 363184 h 464112"/>
              <a:gd name="connsiteX59" fmla="*/ 873829 w 1141140"/>
              <a:gd name="connsiteY59" fmla="*/ 386996 h 464112"/>
              <a:gd name="connsiteX0" fmla="*/ 873829 w 1141140"/>
              <a:gd name="connsiteY0" fmla="*/ 386996 h 464112"/>
              <a:gd name="connsiteX1" fmla="*/ 797629 w 1141140"/>
              <a:gd name="connsiteY1" fmla="*/ 406046 h 464112"/>
              <a:gd name="connsiteX2" fmla="*/ 730954 w 1141140"/>
              <a:gd name="connsiteY2" fmla="*/ 422715 h 464112"/>
              <a:gd name="connsiteX3" fmla="*/ 628560 w 1141140"/>
              <a:gd name="connsiteY3" fmla="*/ 446527 h 464112"/>
              <a:gd name="connsiteX4" fmla="*/ 535691 w 1141140"/>
              <a:gd name="connsiteY4" fmla="*/ 458434 h 464112"/>
              <a:gd name="connsiteX5" fmla="*/ 438060 w 1141140"/>
              <a:gd name="connsiteY5" fmla="*/ 463196 h 464112"/>
              <a:gd name="connsiteX6" fmla="*/ 369004 w 1141140"/>
              <a:gd name="connsiteY6" fmla="*/ 463196 h 464112"/>
              <a:gd name="connsiteX7" fmla="*/ 314235 w 1141140"/>
              <a:gd name="connsiteY7" fmla="*/ 453671 h 464112"/>
              <a:gd name="connsiteX8" fmla="*/ 264229 w 1141140"/>
              <a:gd name="connsiteY8" fmla="*/ 432240 h 464112"/>
              <a:gd name="connsiteX9" fmla="*/ 209460 w 1141140"/>
              <a:gd name="connsiteY9" fmla="*/ 398902 h 464112"/>
              <a:gd name="connsiteX10" fmla="*/ 166598 w 1141140"/>
              <a:gd name="connsiteY10" fmla="*/ 363184 h 464112"/>
              <a:gd name="connsiteX11" fmla="*/ 135641 w 1141140"/>
              <a:gd name="connsiteY11" fmla="*/ 325084 h 464112"/>
              <a:gd name="connsiteX12" fmla="*/ 118973 w 1141140"/>
              <a:gd name="connsiteY12" fmla="*/ 294127 h 464112"/>
              <a:gd name="connsiteX13" fmla="*/ 92779 w 1141140"/>
              <a:gd name="connsiteY13" fmla="*/ 275077 h 464112"/>
              <a:gd name="connsiteX14" fmla="*/ 57060 w 1141140"/>
              <a:gd name="connsiteY14" fmla="*/ 256027 h 464112"/>
              <a:gd name="connsiteX15" fmla="*/ 28485 w 1141140"/>
              <a:gd name="connsiteY15" fmla="*/ 220309 h 464112"/>
              <a:gd name="connsiteX16" fmla="*/ 14198 w 1141140"/>
              <a:gd name="connsiteY16" fmla="*/ 189352 h 464112"/>
              <a:gd name="connsiteX17" fmla="*/ 2291 w 1141140"/>
              <a:gd name="connsiteY17" fmla="*/ 141727 h 464112"/>
              <a:gd name="connsiteX18" fmla="*/ 2291 w 1141140"/>
              <a:gd name="connsiteY18" fmla="*/ 98865 h 464112"/>
              <a:gd name="connsiteX19" fmla="*/ 26104 w 1141140"/>
              <a:gd name="connsiteY19" fmla="*/ 63146 h 464112"/>
              <a:gd name="connsiteX20" fmla="*/ 68966 w 1141140"/>
              <a:gd name="connsiteY20" fmla="*/ 44096 h 464112"/>
              <a:gd name="connsiteX21" fmla="*/ 121354 w 1141140"/>
              <a:gd name="connsiteY21" fmla="*/ 34571 h 464112"/>
              <a:gd name="connsiteX22" fmla="*/ 145166 w 1141140"/>
              <a:gd name="connsiteY22" fmla="*/ 34571 h 464112"/>
              <a:gd name="connsiteX23" fmla="*/ 168979 w 1141140"/>
              <a:gd name="connsiteY23" fmla="*/ 60765 h 464112"/>
              <a:gd name="connsiteX24" fmla="*/ 178504 w 1141140"/>
              <a:gd name="connsiteY24" fmla="*/ 91721 h 464112"/>
              <a:gd name="connsiteX25" fmla="*/ 195173 w 1141140"/>
              <a:gd name="connsiteY25" fmla="*/ 125059 h 464112"/>
              <a:gd name="connsiteX26" fmla="*/ 218985 w 1141140"/>
              <a:gd name="connsiteY26" fmla="*/ 148871 h 464112"/>
              <a:gd name="connsiteX27" fmla="*/ 261848 w 1141140"/>
              <a:gd name="connsiteY27" fmla="*/ 158396 h 464112"/>
              <a:gd name="connsiteX28" fmla="*/ 316616 w 1141140"/>
              <a:gd name="connsiteY28" fmla="*/ 165540 h 464112"/>
              <a:gd name="connsiteX29" fmla="*/ 395198 w 1141140"/>
              <a:gd name="connsiteY29" fmla="*/ 177446 h 464112"/>
              <a:gd name="connsiteX30" fmla="*/ 471398 w 1141140"/>
              <a:gd name="connsiteY30" fmla="*/ 189353 h 464112"/>
              <a:gd name="connsiteX31" fmla="*/ 554741 w 1141140"/>
              <a:gd name="connsiteY31" fmla="*/ 194115 h 464112"/>
              <a:gd name="connsiteX32" fmla="*/ 604748 w 1141140"/>
              <a:gd name="connsiteY32" fmla="*/ 186971 h 464112"/>
              <a:gd name="connsiteX33" fmla="*/ 635704 w 1141140"/>
              <a:gd name="connsiteY33" fmla="*/ 182209 h 464112"/>
              <a:gd name="connsiteX34" fmla="*/ 671423 w 1141140"/>
              <a:gd name="connsiteY34" fmla="*/ 160777 h 464112"/>
              <a:gd name="connsiteX35" fmla="*/ 683329 w 1141140"/>
              <a:gd name="connsiteY35" fmla="*/ 141727 h 464112"/>
              <a:gd name="connsiteX36" fmla="*/ 692854 w 1141140"/>
              <a:gd name="connsiteY36" fmla="*/ 110771 h 464112"/>
              <a:gd name="connsiteX37" fmla="*/ 695235 w 1141140"/>
              <a:gd name="connsiteY37" fmla="*/ 77434 h 464112"/>
              <a:gd name="connsiteX38" fmla="*/ 695235 w 1141140"/>
              <a:gd name="connsiteY38" fmla="*/ 46477 h 464112"/>
              <a:gd name="connsiteX39" fmla="*/ 707141 w 1141140"/>
              <a:gd name="connsiteY39" fmla="*/ 34571 h 464112"/>
              <a:gd name="connsiteX40" fmla="*/ 747623 w 1141140"/>
              <a:gd name="connsiteY40" fmla="*/ 17902 h 464112"/>
              <a:gd name="connsiteX41" fmla="*/ 809535 w 1141140"/>
              <a:gd name="connsiteY41" fmla="*/ 1234 h 464112"/>
              <a:gd name="connsiteX42" fmla="*/ 861923 w 1141140"/>
              <a:gd name="connsiteY42" fmla="*/ 1234 h 464112"/>
              <a:gd name="connsiteX43" fmla="*/ 904785 w 1141140"/>
              <a:gd name="connsiteY43" fmla="*/ 1234 h 464112"/>
              <a:gd name="connsiteX44" fmla="*/ 969079 w 1141140"/>
              <a:gd name="connsiteY44" fmla="*/ 13140 h 464112"/>
              <a:gd name="connsiteX45" fmla="*/ 1007179 w 1141140"/>
              <a:gd name="connsiteY45" fmla="*/ 22665 h 464112"/>
              <a:gd name="connsiteX46" fmla="*/ 1023848 w 1141140"/>
              <a:gd name="connsiteY46" fmla="*/ 29809 h 464112"/>
              <a:gd name="connsiteX47" fmla="*/ 1035754 w 1141140"/>
              <a:gd name="connsiteY47" fmla="*/ 53621 h 464112"/>
              <a:gd name="connsiteX48" fmla="*/ 1054804 w 1141140"/>
              <a:gd name="connsiteY48" fmla="*/ 82196 h 464112"/>
              <a:gd name="connsiteX49" fmla="*/ 1080998 w 1141140"/>
              <a:gd name="connsiteY49" fmla="*/ 139346 h 464112"/>
              <a:gd name="connsiteX50" fmla="*/ 1100048 w 1141140"/>
              <a:gd name="connsiteY50" fmla="*/ 177446 h 464112"/>
              <a:gd name="connsiteX51" fmla="*/ 1119098 w 1141140"/>
              <a:gd name="connsiteY51" fmla="*/ 222690 h 464112"/>
              <a:gd name="connsiteX52" fmla="*/ 1135766 w 1141140"/>
              <a:gd name="connsiteY52" fmla="*/ 265552 h 464112"/>
              <a:gd name="connsiteX53" fmla="*/ 1140529 w 1141140"/>
              <a:gd name="connsiteY53" fmla="*/ 289365 h 464112"/>
              <a:gd name="connsiteX54" fmla="*/ 1123860 w 1141140"/>
              <a:gd name="connsiteY54" fmla="*/ 308415 h 464112"/>
              <a:gd name="connsiteX55" fmla="*/ 1102429 w 1141140"/>
              <a:gd name="connsiteY55" fmla="*/ 325084 h 464112"/>
              <a:gd name="connsiteX56" fmla="*/ 1069091 w 1141140"/>
              <a:gd name="connsiteY56" fmla="*/ 332227 h 464112"/>
              <a:gd name="connsiteX57" fmla="*/ 1033373 w 1141140"/>
              <a:gd name="connsiteY57" fmla="*/ 348896 h 464112"/>
              <a:gd name="connsiteX58" fmla="*/ 985748 w 1141140"/>
              <a:gd name="connsiteY58" fmla="*/ 363184 h 464112"/>
              <a:gd name="connsiteX59" fmla="*/ 873829 w 1141140"/>
              <a:gd name="connsiteY59" fmla="*/ 386996 h 464112"/>
              <a:gd name="connsiteX0" fmla="*/ 873829 w 1141140"/>
              <a:gd name="connsiteY0" fmla="*/ 386996 h 464112"/>
              <a:gd name="connsiteX1" fmla="*/ 797629 w 1141140"/>
              <a:gd name="connsiteY1" fmla="*/ 406046 h 464112"/>
              <a:gd name="connsiteX2" fmla="*/ 730954 w 1141140"/>
              <a:gd name="connsiteY2" fmla="*/ 422715 h 464112"/>
              <a:gd name="connsiteX3" fmla="*/ 628560 w 1141140"/>
              <a:gd name="connsiteY3" fmla="*/ 446527 h 464112"/>
              <a:gd name="connsiteX4" fmla="*/ 535691 w 1141140"/>
              <a:gd name="connsiteY4" fmla="*/ 458434 h 464112"/>
              <a:gd name="connsiteX5" fmla="*/ 438060 w 1141140"/>
              <a:gd name="connsiteY5" fmla="*/ 463196 h 464112"/>
              <a:gd name="connsiteX6" fmla="*/ 369004 w 1141140"/>
              <a:gd name="connsiteY6" fmla="*/ 463196 h 464112"/>
              <a:gd name="connsiteX7" fmla="*/ 314235 w 1141140"/>
              <a:gd name="connsiteY7" fmla="*/ 453671 h 464112"/>
              <a:gd name="connsiteX8" fmla="*/ 264229 w 1141140"/>
              <a:gd name="connsiteY8" fmla="*/ 432240 h 464112"/>
              <a:gd name="connsiteX9" fmla="*/ 209460 w 1141140"/>
              <a:gd name="connsiteY9" fmla="*/ 398902 h 464112"/>
              <a:gd name="connsiteX10" fmla="*/ 166598 w 1141140"/>
              <a:gd name="connsiteY10" fmla="*/ 363184 h 464112"/>
              <a:gd name="connsiteX11" fmla="*/ 138022 w 1141140"/>
              <a:gd name="connsiteY11" fmla="*/ 327465 h 464112"/>
              <a:gd name="connsiteX12" fmla="*/ 118973 w 1141140"/>
              <a:gd name="connsiteY12" fmla="*/ 294127 h 464112"/>
              <a:gd name="connsiteX13" fmla="*/ 92779 w 1141140"/>
              <a:gd name="connsiteY13" fmla="*/ 275077 h 464112"/>
              <a:gd name="connsiteX14" fmla="*/ 57060 w 1141140"/>
              <a:gd name="connsiteY14" fmla="*/ 256027 h 464112"/>
              <a:gd name="connsiteX15" fmla="*/ 28485 w 1141140"/>
              <a:gd name="connsiteY15" fmla="*/ 220309 h 464112"/>
              <a:gd name="connsiteX16" fmla="*/ 14198 w 1141140"/>
              <a:gd name="connsiteY16" fmla="*/ 189352 h 464112"/>
              <a:gd name="connsiteX17" fmla="*/ 2291 w 1141140"/>
              <a:gd name="connsiteY17" fmla="*/ 141727 h 464112"/>
              <a:gd name="connsiteX18" fmla="*/ 2291 w 1141140"/>
              <a:gd name="connsiteY18" fmla="*/ 98865 h 464112"/>
              <a:gd name="connsiteX19" fmla="*/ 26104 w 1141140"/>
              <a:gd name="connsiteY19" fmla="*/ 63146 h 464112"/>
              <a:gd name="connsiteX20" fmla="*/ 68966 w 1141140"/>
              <a:gd name="connsiteY20" fmla="*/ 44096 h 464112"/>
              <a:gd name="connsiteX21" fmla="*/ 121354 w 1141140"/>
              <a:gd name="connsiteY21" fmla="*/ 34571 h 464112"/>
              <a:gd name="connsiteX22" fmla="*/ 145166 w 1141140"/>
              <a:gd name="connsiteY22" fmla="*/ 34571 h 464112"/>
              <a:gd name="connsiteX23" fmla="*/ 168979 w 1141140"/>
              <a:gd name="connsiteY23" fmla="*/ 60765 h 464112"/>
              <a:gd name="connsiteX24" fmla="*/ 178504 w 1141140"/>
              <a:gd name="connsiteY24" fmla="*/ 91721 h 464112"/>
              <a:gd name="connsiteX25" fmla="*/ 195173 w 1141140"/>
              <a:gd name="connsiteY25" fmla="*/ 125059 h 464112"/>
              <a:gd name="connsiteX26" fmla="*/ 218985 w 1141140"/>
              <a:gd name="connsiteY26" fmla="*/ 148871 h 464112"/>
              <a:gd name="connsiteX27" fmla="*/ 261848 w 1141140"/>
              <a:gd name="connsiteY27" fmla="*/ 158396 h 464112"/>
              <a:gd name="connsiteX28" fmla="*/ 316616 w 1141140"/>
              <a:gd name="connsiteY28" fmla="*/ 165540 h 464112"/>
              <a:gd name="connsiteX29" fmla="*/ 395198 w 1141140"/>
              <a:gd name="connsiteY29" fmla="*/ 177446 h 464112"/>
              <a:gd name="connsiteX30" fmla="*/ 471398 w 1141140"/>
              <a:gd name="connsiteY30" fmla="*/ 189353 h 464112"/>
              <a:gd name="connsiteX31" fmla="*/ 554741 w 1141140"/>
              <a:gd name="connsiteY31" fmla="*/ 194115 h 464112"/>
              <a:gd name="connsiteX32" fmla="*/ 604748 w 1141140"/>
              <a:gd name="connsiteY32" fmla="*/ 186971 h 464112"/>
              <a:gd name="connsiteX33" fmla="*/ 635704 w 1141140"/>
              <a:gd name="connsiteY33" fmla="*/ 182209 h 464112"/>
              <a:gd name="connsiteX34" fmla="*/ 671423 w 1141140"/>
              <a:gd name="connsiteY34" fmla="*/ 160777 h 464112"/>
              <a:gd name="connsiteX35" fmla="*/ 683329 w 1141140"/>
              <a:gd name="connsiteY35" fmla="*/ 141727 h 464112"/>
              <a:gd name="connsiteX36" fmla="*/ 692854 w 1141140"/>
              <a:gd name="connsiteY36" fmla="*/ 110771 h 464112"/>
              <a:gd name="connsiteX37" fmla="*/ 695235 w 1141140"/>
              <a:gd name="connsiteY37" fmla="*/ 77434 h 464112"/>
              <a:gd name="connsiteX38" fmla="*/ 695235 w 1141140"/>
              <a:gd name="connsiteY38" fmla="*/ 46477 h 464112"/>
              <a:gd name="connsiteX39" fmla="*/ 707141 w 1141140"/>
              <a:gd name="connsiteY39" fmla="*/ 34571 h 464112"/>
              <a:gd name="connsiteX40" fmla="*/ 747623 w 1141140"/>
              <a:gd name="connsiteY40" fmla="*/ 17902 h 464112"/>
              <a:gd name="connsiteX41" fmla="*/ 809535 w 1141140"/>
              <a:gd name="connsiteY41" fmla="*/ 1234 h 464112"/>
              <a:gd name="connsiteX42" fmla="*/ 861923 w 1141140"/>
              <a:gd name="connsiteY42" fmla="*/ 1234 h 464112"/>
              <a:gd name="connsiteX43" fmla="*/ 904785 w 1141140"/>
              <a:gd name="connsiteY43" fmla="*/ 1234 h 464112"/>
              <a:gd name="connsiteX44" fmla="*/ 969079 w 1141140"/>
              <a:gd name="connsiteY44" fmla="*/ 13140 h 464112"/>
              <a:gd name="connsiteX45" fmla="*/ 1007179 w 1141140"/>
              <a:gd name="connsiteY45" fmla="*/ 22665 h 464112"/>
              <a:gd name="connsiteX46" fmla="*/ 1023848 w 1141140"/>
              <a:gd name="connsiteY46" fmla="*/ 29809 h 464112"/>
              <a:gd name="connsiteX47" fmla="*/ 1035754 w 1141140"/>
              <a:gd name="connsiteY47" fmla="*/ 53621 h 464112"/>
              <a:gd name="connsiteX48" fmla="*/ 1054804 w 1141140"/>
              <a:gd name="connsiteY48" fmla="*/ 82196 h 464112"/>
              <a:gd name="connsiteX49" fmla="*/ 1080998 w 1141140"/>
              <a:gd name="connsiteY49" fmla="*/ 139346 h 464112"/>
              <a:gd name="connsiteX50" fmla="*/ 1100048 w 1141140"/>
              <a:gd name="connsiteY50" fmla="*/ 177446 h 464112"/>
              <a:gd name="connsiteX51" fmla="*/ 1119098 w 1141140"/>
              <a:gd name="connsiteY51" fmla="*/ 222690 h 464112"/>
              <a:gd name="connsiteX52" fmla="*/ 1135766 w 1141140"/>
              <a:gd name="connsiteY52" fmla="*/ 265552 h 464112"/>
              <a:gd name="connsiteX53" fmla="*/ 1140529 w 1141140"/>
              <a:gd name="connsiteY53" fmla="*/ 289365 h 464112"/>
              <a:gd name="connsiteX54" fmla="*/ 1123860 w 1141140"/>
              <a:gd name="connsiteY54" fmla="*/ 308415 h 464112"/>
              <a:gd name="connsiteX55" fmla="*/ 1102429 w 1141140"/>
              <a:gd name="connsiteY55" fmla="*/ 325084 h 464112"/>
              <a:gd name="connsiteX56" fmla="*/ 1069091 w 1141140"/>
              <a:gd name="connsiteY56" fmla="*/ 332227 h 464112"/>
              <a:gd name="connsiteX57" fmla="*/ 1033373 w 1141140"/>
              <a:gd name="connsiteY57" fmla="*/ 348896 h 464112"/>
              <a:gd name="connsiteX58" fmla="*/ 985748 w 1141140"/>
              <a:gd name="connsiteY58" fmla="*/ 363184 h 464112"/>
              <a:gd name="connsiteX59" fmla="*/ 873829 w 1141140"/>
              <a:gd name="connsiteY59" fmla="*/ 386996 h 464112"/>
              <a:gd name="connsiteX0" fmla="*/ 873829 w 1141140"/>
              <a:gd name="connsiteY0" fmla="*/ 386996 h 464112"/>
              <a:gd name="connsiteX1" fmla="*/ 797629 w 1141140"/>
              <a:gd name="connsiteY1" fmla="*/ 406046 h 464112"/>
              <a:gd name="connsiteX2" fmla="*/ 730954 w 1141140"/>
              <a:gd name="connsiteY2" fmla="*/ 422715 h 464112"/>
              <a:gd name="connsiteX3" fmla="*/ 628560 w 1141140"/>
              <a:gd name="connsiteY3" fmla="*/ 446527 h 464112"/>
              <a:gd name="connsiteX4" fmla="*/ 535691 w 1141140"/>
              <a:gd name="connsiteY4" fmla="*/ 458434 h 464112"/>
              <a:gd name="connsiteX5" fmla="*/ 445204 w 1141140"/>
              <a:gd name="connsiteY5" fmla="*/ 463196 h 464112"/>
              <a:gd name="connsiteX6" fmla="*/ 369004 w 1141140"/>
              <a:gd name="connsiteY6" fmla="*/ 463196 h 464112"/>
              <a:gd name="connsiteX7" fmla="*/ 314235 w 1141140"/>
              <a:gd name="connsiteY7" fmla="*/ 453671 h 464112"/>
              <a:gd name="connsiteX8" fmla="*/ 264229 w 1141140"/>
              <a:gd name="connsiteY8" fmla="*/ 432240 h 464112"/>
              <a:gd name="connsiteX9" fmla="*/ 209460 w 1141140"/>
              <a:gd name="connsiteY9" fmla="*/ 398902 h 464112"/>
              <a:gd name="connsiteX10" fmla="*/ 166598 w 1141140"/>
              <a:gd name="connsiteY10" fmla="*/ 363184 h 464112"/>
              <a:gd name="connsiteX11" fmla="*/ 138022 w 1141140"/>
              <a:gd name="connsiteY11" fmla="*/ 327465 h 464112"/>
              <a:gd name="connsiteX12" fmla="*/ 118973 w 1141140"/>
              <a:gd name="connsiteY12" fmla="*/ 294127 h 464112"/>
              <a:gd name="connsiteX13" fmla="*/ 92779 w 1141140"/>
              <a:gd name="connsiteY13" fmla="*/ 275077 h 464112"/>
              <a:gd name="connsiteX14" fmla="*/ 57060 w 1141140"/>
              <a:gd name="connsiteY14" fmla="*/ 256027 h 464112"/>
              <a:gd name="connsiteX15" fmla="*/ 28485 w 1141140"/>
              <a:gd name="connsiteY15" fmla="*/ 220309 h 464112"/>
              <a:gd name="connsiteX16" fmla="*/ 14198 w 1141140"/>
              <a:gd name="connsiteY16" fmla="*/ 189352 h 464112"/>
              <a:gd name="connsiteX17" fmla="*/ 2291 w 1141140"/>
              <a:gd name="connsiteY17" fmla="*/ 141727 h 464112"/>
              <a:gd name="connsiteX18" fmla="*/ 2291 w 1141140"/>
              <a:gd name="connsiteY18" fmla="*/ 98865 h 464112"/>
              <a:gd name="connsiteX19" fmla="*/ 26104 w 1141140"/>
              <a:gd name="connsiteY19" fmla="*/ 63146 h 464112"/>
              <a:gd name="connsiteX20" fmla="*/ 68966 w 1141140"/>
              <a:gd name="connsiteY20" fmla="*/ 44096 h 464112"/>
              <a:gd name="connsiteX21" fmla="*/ 121354 w 1141140"/>
              <a:gd name="connsiteY21" fmla="*/ 34571 h 464112"/>
              <a:gd name="connsiteX22" fmla="*/ 145166 w 1141140"/>
              <a:gd name="connsiteY22" fmla="*/ 34571 h 464112"/>
              <a:gd name="connsiteX23" fmla="*/ 168979 w 1141140"/>
              <a:gd name="connsiteY23" fmla="*/ 60765 h 464112"/>
              <a:gd name="connsiteX24" fmla="*/ 178504 w 1141140"/>
              <a:gd name="connsiteY24" fmla="*/ 91721 h 464112"/>
              <a:gd name="connsiteX25" fmla="*/ 195173 w 1141140"/>
              <a:gd name="connsiteY25" fmla="*/ 125059 h 464112"/>
              <a:gd name="connsiteX26" fmla="*/ 218985 w 1141140"/>
              <a:gd name="connsiteY26" fmla="*/ 148871 h 464112"/>
              <a:gd name="connsiteX27" fmla="*/ 261848 w 1141140"/>
              <a:gd name="connsiteY27" fmla="*/ 158396 h 464112"/>
              <a:gd name="connsiteX28" fmla="*/ 316616 w 1141140"/>
              <a:gd name="connsiteY28" fmla="*/ 165540 h 464112"/>
              <a:gd name="connsiteX29" fmla="*/ 395198 w 1141140"/>
              <a:gd name="connsiteY29" fmla="*/ 177446 h 464112"/>
              <a:gd name="connsiteX30" fmla="*/ 471398 w 1141140"/>
              <a:gd name="connsiteY30" fmla="*/ 189353 h 464112"/>
              <a:gd name="connsiteX31" fmla="*/ 554741 w 1141140"/>
              <a:gd name="connsiteY31" fmla="*/ 194115 h 464112"/>
              <a:gd name="connsiteX32" fmla="*/ 604748 w 1141140"/>
              <a:gd name="connsiteY32" fmla="*/ 186971 h 464112"/>
              <a:gd name="connsiteX33" fmla="*/ 635704 w 1141140"/>
              <a:gd name="connsiteY33" fmla="*/ 182209 h 464112"/>
              <a:gd name="connsiteX34" fmla="*/ 671423 w 1141140"/>
              <a:gd name="connsiteY34" fmla="*/ 160777 h 464112"/>
              <a:gd name="connsiteX35" fmla="*/ 683329 w 1141140"/>
              <a:gd name="connsiteY35" fmla="*/ 141727 h 464112"/>
              <a:gd name="connsiteX36" fmla="*/ 692854 w 1141140"/>
              <a:gd name="connsiteY36" fmla="*/ 110771 h 464112"/>
              <a:gd name="connsiteX37" fmla="*/ 695235 w 1141140"/>
              <a:gd name="connsiteY37" fmla="*/ 77434 h 464112"/>
              <a:gd name="connsiteX38" fmla="*/ 695235 w 1141140"/>
              <a:gd name="connsiteY38" fmla="*/ 46477 h 464112"/>
              <a:gd name="connsiteX39" fmla="*/ 707141 w 1141140"/>
              <a:gd name="connsiteY39" fmla="*/ 34571 h 464112"/>
              <a:gd name="connsiteX40" fmla="*/ 747623 w 1141140"/>
              <a:gd name="connsiteY40" fmla="*/ 17902 h 464112"/>
              <a:gd name="connsiteX41" fmla="*/ 809535 w 1141140"/>
              <a:gd name="connsiteY41" fmla="*/ 1234 h 464112"/>
              <a:gd name="connsiteX42" fmla="*/ 861923 w 1141140"/>
              <a:gd name="connsiteY42" fmla="*/ 1234 h 464112"/>
              <a:gd name="connsiteX43" fmla="*/ 904785 w 1141140"/>
              <a:gd name="connsiteY43" fmla="*/ 1234 h 464112"/>
              <a:gd name="connsiteX44" fmla="*/ 969079 w 1141140"/>
              <a:gd name="connsiteY44" fmla="*/ 13140 h 464112"/>
              <a:gd name="connsiteX45" fmla="*/ 1007179 w 1141140"/>
              <a:gd name="connsiteY45" fmla="*/ 22665 h 464112"/>
              <a:gd name="connsiteX46" fmla="*/ 1023848 w 1141140"/>
              <a:gd name="connsiteY46" fmla="*/ 29809 h 464112"/>
              <a:gd name="connsiteX47" fmla="*/ 1035754 w 1141140"/>
              <a:gd name="connsiteY47" fmla="*/ 53621 h 464112"/>
              <a:gd name="connsiteX48" fmla="*/ 1054804 w 1141140"/>
              <a:gd name="connsiteY48" fmla="*/ 82196 h 464112"/>
              <a:gd name="connsiteX49" fmla="*/ 1080998 w 1141140"/>
              <a:gd name="connsiteY49" fmla="*/ 139346 h 464112"/>
              <a:gd name="connsiteX50" fmla="*/ 1100048 w 1141140"/>
              <a:gd name="connsiteY50" fmla="*/ 177446 h 464112"/>
              <a:gd name="connsiteX51" fmla="*/ 1119098 w 1141140"/>
              <a:gd name="connsiteY51" fmla="*/ 222690 h 464112"/>
              <a:gd name="connsiteX52" fmla="*/ 1135766 w 1141140"/>
              <a:gd name="connsiteY52" fmla="*/ 265552 h 464112"/>
              <a:gd name="connsiteX53" fmla="*/ 1140529 w 1141140"/>
              <a:gd name="connsiteY53" fmla="*/ 289365 h 464112"/>
              <a:gd name="connsiteX54" fmla="*/ 1123860 w 1141140"/>
              <a:gd name="connsiteY54" fmla="*/ 308415 h 464112"/>
              <a:gd name="connsiteX55" fmla="*/ 1102429 w 1141140"/>
              <a:gd name="connsiteY55" fmla="*/ 325084 h 464112"/>
              <a:gd name="connsiteX56" fmla="*/ 1069091 w 1141140"/>
              <a:gd name="connsiteY56" fmla="*/ 332227 h 464112"/>
              <a:gd name="connsiteX57" fmla="*/ 1033373 w 1141140"/>
              <a:gd name="connsiteY57" fmla="*/ 348896 h 464112"/>
              <a:gd name="connsiteX58" fmla="*/ 985748 w 1141140"/>
              <a:gd name="connsiteY58" fmla="*/ 363184 h 464112"/>
              <a:gd name="connsiteX59" fmla="*/ 873829 w 1141140"/>
              <a:gd name="connsiteY59" fmla="*/ 386996 h 464112"/>
              <a:gd name="connsiteX0" fmla="*/ 873829 w 1141140"/>
              <a:gd name="connsiteY0" fmla="*/ 386996 h 465825"/>
              <a:gd name="connsiteX1" fmla="*/ 797629 w 1141140"/>
              <a:gd name="connsiteY1" fmla="*/ 406046 h 465825"/>
              <a:gd name="connsiteX2" fmla="*/ 730954 w 1141140"/>
              <a:gd name="connsiteY2" fmla="*/ 422715 h 465825"/>
              <a:gd name="connsiteX3" fmla="*/ 628560 w 1141140"/>
              <a:gd name="connsiteY3" fmla="*/ 446527 h 465825"/>
              <a:gd name="connsiteX4" fmla="*/ 535691 w 1141140"/>
              <a:gd name="connsiteY4" fmla="*/ 458434 h 465825"/>
              <a:gd name="connsiteX5" fmla="*/ 445204 w 1141140"/>
              <a:gd name="connsiteY5" fmla="*/ 465577 h 465825"/>
              <a:gd name="connsiteX6" fmla="*/ 369004 w 1141140"/>
              <a:gd name="connsiteY6" fmla="*/ 463196 h 465825"/>
              <a:gd name="connsiteX7" fmla="*/ 314235 w 1141140"/>
              <a:gd name="connsiteY7" fmla="*/ 453671 h 465825"/>
              <a:gd name="connsiteX8" fmla="*/ 264229 w 1141140"/>
              <a:gd name="connsiteY8" fmla="*/ 432240 h 465825"/>
              <a:gd name="connsiteX9" fmla="*/ 209460 w 1141140"/>
              <a:gd name="connsiteY9" fmla="*/ 398902 h 465825"/>
              <a:gd name="connsiteX10" fmla="*/ 166598 w 1141140"/>
              <a:gd name="connsiteY10" fmla="*/ 363184 h 465825"/>
              <a:gd name="connsiteX11" fmla="*/ 138022 w 1141140"/>
              <a:gd name="connsiteY11" fmla="*/ 327465 h 465825"/>
              <a:gd name="connsiteX12" fmla="*/ 118973 w 1141140"/>
              <a:gd name="connsiteY12" fmla="*/ 294127 h 465825"/>
              <a:gd name="connsiteX13" fmla="*/ 92779 w 1141140"/>
              <a:gd name="connsiteY13" fmla="*/ 275077 h 465825"/>
              <a:gd name="connsiteX14" fmla="*/ 57060 w 1141140"/>
              <a:gd name="connsiteY14" fmla="*/ 256027 h 465825"/>
              <a:gd name="connsiteX15" fmla="*/ 28485 w 1141140"/>
              <a:gd name="connsiteY15" fmla="*/ 220309 h 465825"/>
              <a:gd name="connsiteX16" fmla="*/ 14198 w 1141140"/>
              <a:gd name="connsiteY16" fmla="*/ 189352 h 465825"/>
              <a:gd name="connsiteX17" fmla="*/ 2291 w 1141140"/>
              <a:gd name="connsiteY17" fmla="*/ 141727 h 465825"/>
              <a:gd name="connsiteX18" fmla="*/ 2291 w 1141140"/>
              <a:gd name="connsiteY18" fmla="*/ 98865 h 465825"/>
              <a:gd name="connsiteX19" fmla="*/ 26104 w 1141140"/>
              <a:gd name="connsiteY19" fmla="*/ 63146 h 465825"/>
              <a:gd name="connsiteX20" fmla="*/ 68966 w 1141140"/>
              <a:gd name="connsiteY20" fmla="*/ 44096 h 465825"/>
              <a:gd name="connsiteX21" fmla="*/ 121354 w 1141140"/>
              <a:gd name="connsiteY21" fmla="*/ 34571 h 465825"/>
              <a:gd name="connsiteX22" fmla="*/ 145166 w 1141140"/>
              <a:gd name="connsiteY22" fmla="*/ 34571 h 465825"/>
              <a:gd name="connsiteX23" fmla="*/ 168979 w 1141140"/>
              <a:gd name="connsiteY23" fmla="*/ 60765 h 465825"/>
              <a:gd name="connsiteX24" fmla="*/ 178504 w 1141140"/>
              <a:gd name="connsiteY24" fmla="*/ 91721 h 465825"/>
              <a:gd name="connsiteX25" fmla="*/ 195173 w 1141140"/>
              <a:gd name="connsiteY25" fmla="*/ 125059 h 465825"/>
              <a:gd name="connsiteX26" fmla="*/ 218985 w 1141140"/>
              <a:gd name="connsiteY26" fmla="*/ 148871 h 465825"/>
              <a:gd name="connsiteX27" fmla="*/ 261848 w 1141140"/>
              <a:gd name="connsiteY27" fmla="*/ 158396 h 465825"/>
              <a:gd name="connsiteX28" fmla="*/ 316616 w 1141140"/>
              <a:gd name="connsiteY28" fmla="*/ 165540 h 465825"/>
              <a:gd name="connsiteX29" fmla="*/ 395198 w 1141140"/>
              <a:gd name="connsiteY29" fmla="*/ 177446 h 465825"/>
              <a:gd name="connsiteX30" fmla="*/ 471398 w 1141140"/>
              <a:gd name="connsiteY30" fmla="*/ 189353 h 465825"/>
              <a:gd name="connsiteX31" fmla="*/ 554741 w 1141140"/>
              <a:gd name="connsiteY31" fmla="*/ 194115 h 465825"/>
              <a:gd name="connsiteX32" fmla="*/ 604748 w 1141140"/>
              <a:gd name="connsiteY32" fmla="*/ 186971 h 465825"/>
              <a:gd name="connsiteX33" fmla="*/ 635704 w 1141140"/>
              <a:gd name="connsiteY33" fmla="*/ 182209 h 465825"/>
              <a:gd name="connsiteX34" fmla="*/ 671423 w 1141140"/>
              <a:gd name="connsiteY34" fmla="*/ 160777 h 465825"/>
              <a:gd name="connsiteX35" fmla="*/ 683329 w 1141140"/>
              <a:gd name="connsiteY35" fmla="*/ 141727 h 465825"/>
              <a:gd name="connsiteX36" fmla="*/ 692854 w 1141140"/>
              <a:gd name="connsiteY36" fmla="*/ 110771 h 465825"/>
              <a:gd name="connsiteX37" fmla="*/ 695235 w 1141140"/>
              <a:gd name="connsiteY37" fmla="*/ 77434 h 465825"/>
              <a:gd name="connsiteX38" fmla="*/ 695235 w 1141140"/>
              <a:gd name="connsiteY38" fmla="*/ 46477 h 465825"/>
              <a:gd name="connsiteX39" fmla="*/ 707141 w 1141140"/>
              <a:gd name="connsiteY39" fmla="*/ 34571 h 465825"/>
              <a:gd name="connsiteX40" fmla="*/ 747623 w 1141140"/>
              <a:gd name="connsiteY40" fmla="*/ 17902 h 465825"/>
              <a:gd name="connsiteX41" fmla="*/ 809535 w 1141140"/>
              <a:gd name="connsiteY41" fmla="*/ 1234 h 465825"/>
              <a:gd name="connsiteX42" fmla="*/ 861923 w 1141140"/>
              <a:gd name="connsiteY42" fmla="*/ 1234 h 465825"/>
              <a:gd name="connsiteX43" fmla="*/ 904785 w 1141140"/>
              <a:gd name="connsiteY43" fmla="*/ 1234 h 465825"/>
              <a:gd name="connsiteX44" fmla="*/ 969079 w 1141140"/>
              <a:gd name="connsiteY44" fmla="*/ 13140 h 465825"/>
              <a:gd name="connsiteX45" fmla="*/ 1007179 w 1141140"/>
              <a:gd name="connsiteY45" fmla="*/ 22665 h 465825"/>
              <a:gd name="connsiteX46" fmla="*/ 1023848 w 1141140"/>
              <a:gd name="connsiteY46" fmla="*/ 29809 h 465825"/>
              <a:gd name="connsiteX47" fmla="*/ 1035754 w 1141140"/>
              <a:gd name="connsiteY47" fmla="*/ 53621 h 465825"/>
              <a:gd name="connsiteX48" fmla="*/ 1054804 w 1141140"/>
              <a:gd name="connsiteY48" fmla="*/ 82196 h 465825"/>
              <a:gd name="connsiteX49" fmla="*/ 1080998 w 1141140"/>
              <a:gd name="connsiteY49" fmla="*/ 139346 h 465825"/>
              <a:gd name="connsiteX50" fmla="*/ 1100048 w 1141140"/>
              <a:gd name="connsiteY50" fmla="*/ 177446 h 465825"/>
              <a:gd name="connsiteX51" fmla="*/ 1119098 w 1141140"/>
              <a:gd name="connsiteY51" fmla="*/ 222690 h 465825"/>
              <a:gd name="connsiteX52" fmla="*/ 1135766 w 1141140"/>
              <a:gd name="connsiteY52" fmla="*/ 265552 h 465825"/>
              <a:gd name="connsiteX53" fmla="*/ 1140529 w 1141140"/>
              <a:gd name="connsiteY53" fmla="*/ 289365 h 465825"/>
              <a:gd name="connsiteX54" fmla="*/ 1123860 w 1141140"/>
              <a:gd name="connsiteY54" fmla="*/ 308415 h 465825"/>
              <a:gd name="connsiteX55" fmla="*/ 1102429 w 1141140"/>
              <a:gd name="connsiteY55" fmla="*/ 325084 h 465825"/>
              <a:gd name="connsiteX56" fmla="*/ 1069091 w 1141140"/>
              <a:gd name="connsiteY56" fmla="*/ 332227 h 465825"/>
              <a:gd name="connsiteX57" fmla="*/ 1033373 w 1141140"/>
              <a:gd name="connsiteY57" fmla="*/ 348896 h 465825"/>
              <a:gd name="connsiteX58" fmla="*/ 985748 w 1141140"/>
              <a:gd name="connsiteY58" fmla="*/ 363184 h 465825"/>
              <a:gd name="connsiteX59" fmla="*/ 873829 w 1141140"/>
              <a:gd name="connsiteY59" fmla="*/ 386996 h 465825"/>
              <a:gd name="connsiteX0" fmla="*/ 873829 w 1141140"/>
              <a:gd name="connsiteY0" fmla="*/ 386996 h 465825"/>
              <a:gd name="connsiteX1" fmla="*/ 797629 w 1141140"/>
              <a:gd name="connsiteY1" fmla="*/ 406046 h 465825"/>
              <a:gd name="connsiteX2" fmla="*/ 730954 w 1141140"/>
              <a:gd name="connsiteY2" fmla="*/ 422715 h 465825"/>
              <a:gd name="connsiteX3" fmla="*/ 628560 w 1141140"/>
              <a:gd name="connsiteY3" fmla="*/ 446527 h 465825"/>
              <a:gd name="connsiteX4" fmla="*/ 535691 w 1141140"/>
              <a:gd name="connsiteY4" fmla="*/ 458434 h 465825"/>
              <a:gd name="connsiteX5" fmla="*/ 445204 w 1141140"/>
              <a:gd name="connsiteY5" fmla="*/ 465577 h 465825"/>
              <a:gd name="connsiteX6" fmla="*/ 369004 w 1141140"/>
              <a:gd name="connsiteY6" fmla="*/ 463196 h 465825"/>
              <a:gd name="connsiteX7" fmla="*/ 314235 w 1141140"/>
              <a:gd name="connsiteY7" fmla="*/ 453671 h 465825"/>
              <a:gd name="connsiteX8" fmla="*/ 264229 w 1141140"/>
              <a:gd name="connsiteY8" fmla="*/ 432240 h 465825"/>
              <a:gd name="connsiteX9" fmla="*/ 209460 w 1141140"/>
              <a:gd name="connsiteY9" fmla="*/ 398902 h 465825"/>
              <a:gd name="connsiteX10" fmla="*/ 166598 w 1141140"/>
              <a:gd name="connsiteY10" fmla="*/ 363184 h 465825"/>
              <a:gd name="connsiteX11" fmla="*/ 138022 w 1141140"/>
              <a:gd name="connsiteY11" fmla="*/ 327465 h 465825"/>
              <a:gd name="connsiteX12" fmla="*/ 118973 w 1141140"/>
              <a:gd name="connsiteY12" fmla="*/ 294127 h 465825"/>
              <a:gd name="connsiteX13" fmla="*/ 92779 w 1141140"/>
              <a:gd name="connsiteY13" fmla="*/ 275077 h 465825"/>
              <a:gd name="connsiteX14" fmla="*/ 57060 w 1141140"/>
              <a:gd name="connsiteY14" fmla="*/ 256027 h 465825"/>
              <a:gd name="connsiteX15" fmla="*/ 28485 w 1141140"/>
              <a:gd name="connsiteY15" fmla="*/ 220309 h 465825"/>
              <a:gd name="connsiteX16" fmla="*/ 14198 w 1141140"/>
              <a:gd name="connsiteY16" fmla="*/ 189352 h 465825"/>
              <a:gd name="connsiteX17" fmla="*/ 2291 w 1141140"/>
              <a:gd name="connsiteY17" fmla="*/ 141727 h 465825"/>
              <a:gd name="connsiteX18" fmla="*/ 2291 w 1141140"/>
              <a:gd name="connsiteY18" fmla="*/ 98865 h 465825"/>
              <a:gd name="connsiteX19" fmla="*/ 26104 w 1141140"/>
              <a:gd name="connsiteY19" fmla="*/ 63146 h 465825"/>
              <a:gd name="connsiteX20" fmla="*/ 68966 w 1141140"/>
              <a:gd name="connsiteY20" fmla="*/ 44096 h 465825"/>
              <a:gd name="connsiteX21" fmla="*/ 121354 w 1141140"/>
              <a:gd name="connsiteY21" fmla="*/ 34571 h 465825"/>
              <a:gd name="connsiteX22" fmla="*/ 145166 w 1141140"/>
              <a:gd name="connsiteY22" fmla="*/ 34571 h 465825"/>
              <a:gd name="connsiteX23" fmla="*/ 168979 w 1141140"/>
              <a:gd name="connsiteY23" fmla="*/ 60765 h 465825"/>
              <a:gd name="connsiteX24" fmla="*/ 178504 w 1141140"/>
              <a:gd name="connsiteY24" fmla="*/ 91721 h 465825"/>
              <a:gd name="connsiteX25" fmla="*/ 195173 w 1141140"/>
              <a:gd name="connsiteY25" fmla="*/ 125059 h 465825"/>
              <a:gd name="connsiteX26" fmla="*/ 218985 w 1141140"/>
              <a:gd name="connsiteY26" fmla="*/ 148871 h 465825"/>
              <a:gd name="connsiteX27" fmla="*/ 261848 w 1141140"/>
              <a:gd name="connsiteY27" fmla="*/ 158396 h 465825"/>
              <a:gd name="connsiteX28" fmla="*/ 316616 w 1141140"/>
              <a:gd name="connsiteY28" fmla="*/ 165540 h 465825"/>
              <a:gd name="connsiteX29" fmla="*/ 395198 w 1141140"/>
              <a:gd name="connsiteY29" fmla="*/ 177446 h 465825"/>
              <a:gd name="connsiteX30" fmla="*/ 471398 w 1141140"/>
              <a:gd name="connsiteY30" fmla="*/ 189353 h 465825"/>
              <a:gd name="connsiteX31" fmla="*/ 554741 w 1141140"/>
              <a:gd name="connsiteY31" fmla="*/ 194115 h 465825"/>
              <a:gd name="connsiteX32" fmla="*/ 604748 w 1141140"/>
              <a:gd name="connsiteY32" fmla="*/ 186971 h 465825"/>
              <a:gd name="connsiteX33" fmla="*/ 635704 w 1141140"/>
              <a:gd name="connsiteY33" fmla="*/ 182209 h 465825"/>
              <a:gd name="connsiteX34" fmla="*/ 671423 w 1141140"/>
              <a:gd name="connsiteY34" fmla="*/ 160777 h 465825"/>
              <a:gd name="connsiteX35" fmla="*/ 683329 w 1141140"/>
              <a:gd name="connsiteY35" fmla="*/ 141727 h 465825"/>
              <a:gd name="connsiteX36" fmla="*/ 692854 w 1141140"/>
              <a:gd name="connsiteY36" fmla="*/ 110771 h 465825"/>
              <a:gd name="connsiteX37" fmla="*/ 695235 w 1141140"/>
              <a:gd name="connsiteY37" fmla="*/ 77434 h 465825"/>
              <a:gd name="connsiteX38" fmla="*/ 695235 w 1141140"/>
              <a:gd name="connsiteY38" fmla="*/ 46477 h 465825"/>
              <a:gd name="connsiteX39" fmla="*/ 707141 w 1141140"/>
              <a:gd name="connsiteY39" fmla="*/ 34571 h 465825"/>
              <a:gd name="connsiteX40" fmla="*/ 747623 w 1141140"/>
              <a:gd name="connsiteY40" fmla="*/ 17902 h 465825"/>
              <a:gd name="connsiteX41" fmla="*/ 809535 w 1141140"/>
              <a:gd name="connsiteY41" fmla="*/ 1234 h 465825"/>
              <a:gd name="connsiteX42" fmla="*/ 861923 w 1141140"/>
              <a:gd name="connsiteY42" fmla="*/ 1234 h 465825"/>
              <a:gd name="connsiteX43" fmla="*/ 904785 w 1141140"/>
              <a:gd name="connsiteY43" fmla="*/ 1234 h 465825"/>
              <a:gd name="connsiteX44" fmla="*/ 969079 w 1141140"/>
              <a:gd name="connsiteY44" fmla="*/ 13140 h 465825"/>
              <a:gd name="connsiteX45" fmla="*/ 1007179 w 1141140"/>
              <a:gd name="connsiteY45" fmla="*/ 22665 h 465825"/>
              <a:gd name="connsiteX46" fmla="*/ 1023848 w 1141140"/>
              <a:gd name="connsiteY46" fmla="*/ 29809 h 465825"/>
              <a:gd name="connsiteX47" fmla="*/ 1035754 w 1141140"/>
              <a:gd name="connsiteY47" fmla="*/ 53621 h 465825"/>
              <a:gd name="connsiteX48" fmla="*/ 1054804 w 1141140"/>
              <a:gd name="connsiteY48" fmla="*/ 82196 h 465825"/>
              <a:gd name="connsiteX49" fmla="*/ 1080998 w 1141140"/>
              <a:gd name="connsiteY49" fmla="*/ 139346 h 465825"/>
              <a:gd name="connsiteX50" fmla="*/ 1100048 w 1141140"/>
              <a:gd name="connsiteY50" fmla="*/ 177446 h 465825"/>
              <a:gd name="connsiteX51" fmla="*/ 1119098 w 1141140"/>
              <a:gd name="connsiteY51" fmla="*/ 222690 h 465825"/>
              <a:gd name="connsiteX52" fmla="*/ 1135766 w 1141140"/>
              <a:gd name="connsiteY52" fmla="*/ 265552 h 465825"/>
              <a:gd name="connsiteX53" fmla="*/ 1140529 w 1141140"/>
              <a:gd name="connsiteY53" fmla="*/ 289365 h 465825"/>
              <a:gd name="connsiteX54" fmla="*/ 1123860 w 1141140"/>
              <a:gd name="connsiteY54" fmla="*/ 308415 h 465825"/>
              <a:gd name="connsiteX55" fmla="*/ 1102429 w 1141140"/>
              <a:gd name="connsiteY55" fmla="*/ 325084 h 465825"/>
              <a:gd name="connsiteX56" fmla="*/ 1069091 w 1141140"/>
              <a:gd name="connsiteY56" fmla="*/ 332227 h 465825"/>
              <a:gd name="connsiteX57" fmla="*/ 1033373 w 1141140"/>
              <a:gd name="connsiteY57" fmla="*/ 348896 h 465825"/>
              <a:gd name="connsiteX58" fmla="*/ 988130 w 1141140"/>
              <a:gd name="connsiteY58" fmla="*/ 358422 h 465825"/>
              <a:gd name="connsiteX59" fmla="*/ 873829 w 1141140"/>
              <a:gd name="connsiteY59" fmla="*/ 386996 h 465825"/>
              <a:gd name="connsiteX0" fmla="*/ 873829 w 1141140"/>
              <a:gd name="connsiteY0" fmla="*/ 386996 h 465825"/>
              <a:gd name="connsiteX1" fmla="*/ 797629 w 1141140"/>
              <a:gd name="connsiteY1" fmla="*/ 406046 h 465825"/>
              <a:gd name="connsiteX2" fmla="*/ 730954 w 1141140"/>
              <a:gd name="connsiteY2" fmla="*/ 422715 h 465825"/>
              <a:gd name="connsiteX3" fmla="*/ 628560 w 1141140"/>
              <a:gd name="connsiteY3" fmla="*/ 446527 h 465825"/>
              <a:gd name="connsiteX4" fmla="*/ 535691 w 1141140"/>
              <a:gd name="connsiteY4" fmla="*/ 458434 h 465825"/>
              <a:gd name="connsiteX5" fmla="*/ 445204 w 1141140"/>
              <a:gd name="connsiteY5" fmla="*/ 465577 h 465825"/>
              <a:gd name="connsiteX6" fmla="*/ 369004 w 1141140"/>
              <a:gd name="connsiteY6" fmla="*/ 463196 h 465825"/>
              <a:gd name="connsiteX7" fmla="*/ 314235 w 1141140"/>
              <a:gd name="connsiteY7" fmla="*/ 453671 h 465825"/>
              <a:gd name="connsiteX8" fmla="*/ 264229 w 1141140"/>
              <a:gd name="connsiteY8" fmla="*/ 432240 h 465825"/>
              <a:gd name="connsiteX9" fmla="*/ 209460 w 1141140"/>
              <a:gd name="connsiteY9" fmla="*/ 398902 h 465825"/>
              <a:gd name="connsiteX10" fmla="*/ 166598 w 1141140"/>
              <a:gd name="connsiteY10" fmla="*/ 363184 h 465825"/>
              <a:gd name="connsiteX11" fmla="*/ 138022 w 1141140"/>
              <a:gd name="connsiteY11" fmla="*/ 327465 h 465825"/>
              <a:gd name="connsiteX12" fmla="*/ 118973 w 1141140"/>
              <a:gd name="connsiteY12" fmla="*/ 294127 h 465825"/>
              <a:gd name="connsiteX13" fmla="*/ 92779 w 1141140"/>
              <a:gd name="connsiteY13" fmla="*/ 275077 h 465825"/>
              <a:gd name="connsiteX14" fmla="*/ 57060 w 1141140"/>
              <a:gd name="connsiteY14" fmla="*/ 256027 h 465825"/>
              <a:gd name="connsiteX15" fmla="*/ 28485 w 1141140"/>
              <a:gd name="connsiteY15" fmla="*/ 220309 h 465825"/>
              <a:gd name="connsiteX16" fmla="*/ 14198 w 1141140"/>
              <a:gd name="connsiteY16" fmla="*/ 189352 h 465825"/>
              <a:gd name="connsiteX17" fmla="*/ 2291 w 1141140"/>
              <a:gd name="connsiteY17" fmla="*/ 141727 h 465825"/>
              <a:gd name="connsiteX18" fmla="*/ 2291 w 1141140"/>
              <a:gd name="connsiteY18" fmla="*/ 98865 h 465825"/>
              <a:gd name="connsiteX19" fmla="*/ 26104 w 1141140"/>
              <a:gd name="connsiteY19" fmla="*/ 63146 h 465825"/>
              <a:gd name="connsiteX20" fmla="*/ 68966 w 1141140"/>
              <a:gd name="connsiteY20" fmla="*/ 44096 h 465825"/>
              <a:gd name="connsiteX21" fmla="*/ 121354 w 1141140"/>
              <a:gd name="connsiteY21" fmla="*/ 34571 h 465825"/>
              <a:gd name="connsiteX22" fmla="*/ 145166 w 1141140"/>
              <a:gd name="connsiteY22" fmla="*/ 34571 h 465825"/>
              <a:gd name="connsiteX23" fmla="*/ 168979 w 1141140"/>
              <a:gd name="connsiteY23" fmla="*/ 60765 h 465825"/>
              <a:gd name="connsiteX24" fmla="*/ 178504 w 1141140"/>
              <a:gd name="connsiteY24" fmla="*/ 91721 h 465825"/>
              <a:gd name="connsiteX25" fmla="*/ 195173 w 1141140"/>
              <a:gd name="connsiteY25" fmla="*/ 125059 h 465825"/>
              <a:gd name="connsiteX26" fmla="*/ 218985 w 1141140"/>
              <a:gd name="connsiteY26" fmla="*/ 148871 h 465825"/>
              <a:gd name="connsiteX27" fmla="*/ 261848 w 1141140"/>
              <a:gd name="connsiteY27" fmla="*/ 158396 h 465825"/>
              <a:gd name="connsiteX28" fmla="*/ 316616 w 1141140"/>
              <a:gd name="connsiteY28" fmla="*/ 165540 h 465825"/>
              <a:gd name="connsiteX29" fmla="*/ 395198 w 1141140"/>
              <a:gd name="connsiteY29" fmla="*/ 177446 h 465825"/>
              <a:gd name="connsiteX30" fmla="*/ 471398 w 1141140"/>
              <a:gd name="connsiteY30" fmla="*/ 189353 h 465825"/>
              <a:gd name="connsiteX31" fmla="*/ 554741 w 1141140"/>
              <a:gd name="connsiteY31" fmla="*/ 194115 h 465825"/>
              <a:gd name="connsiteX32" fmla="*/ 604748 w 1141140"/>
              <a:gd name="connsiteY32" fmla="*/ 186971 h 465825"/>
              <a:gd name="connsiteX33" fmla="*/ 635704 w 1141140"/>
              <a:gd name="connsiteY33" fmla="*/ 182209 h 465825"/>
              <a:gd name="connsiteX34" fmla="*/ 671423 w 1141140"/>
              <a:gd name="connsiteY34" fmla="*/ 160777 h 465825"/>
              <a:gd name="connsiteX35" fmla="*/ 683329 w 1141140"/>
              <a:gd name="connsiteY35" fmla="*/ 141727 h 465825"/>
              <a:gd name="connsiteX36" fmla="*/ 692854 w 1141140"/>
              <a:gd name="connsiteY36" fmla="*/ 110771 h 465825"/>
              <a:gd name="connsiteX37" fmla="*/ 695235 w 1141140"/>
              <a:gd name="connsiteY37" fmla="*/ 77434 h 465825"/>
              <a:gd name="connsiteX38" fmla="*/ 695235 w 1141140"/>
              <a:gd name="connsiteY38" fmla="*/ 46477 h 465825"/>
              <a:gd name="connsiteX39" fmla="*/ 707141 w 1141140"/>
              <a:gd name="connsiteY39" fmla="*/ 34571 h 465825"/>
              <a:gd name="connsiteX40" fmla="*/ 747623 w 1141140"/>
              <a:gd name="connsiteY40" fmla="*/ 17902 h 465825"/>
              <a:gd name="connsiteX41" fmla="*/ 809535 w 1141140"/>
              <a:gd name="connsiteY41" fmla="*/ 1234 h 465825"/>
              <a:gd name="connsiteX42" fmla="*/ 861923 w 1141140"/>
              <a:gd name="connsiteY42" fmla="*/ 1234 h 465825"/>
              <a:gd name="connsiteX43" fmla="*/ 904785 w 1141140"/>
              <a:gd name="connsiteY43" fmla="*/ 1234 h 465825"/>
              <a:gd name="connsiteX44" fmla="*/ 969079 w 1141140"/>
              <a:gd name="connsiteY44" fmla="*/ 13140 h 465825"/>
              <a:gd name="connsiteX45" fmla="*/ 1007179 w 1141140"/>
              <a:gd name="connsiteY45" fmla="*/ 22665 h 465825"/>
              <a:gd name="connsiteX46" fmla="*/ 1023848 w 1141140"/>
              <a:gd name="connsiteY46" fmla="*/ 29809 h 465825"/>
              <a:gd name="connsiteX47" fmla="*/ 1035754 w 1141140"/>
              <a:gd name="connsiteY47" fmla="*/ 53621 h 465825"/>
              <a:gd name="connsiteX48" fmla="*/ 1054804 w 1141140"/>
              <a:gd name="connsiteY48" fmla="*/ 82196 h 465825"/>
              <a:gd name="connsiteX49" fmla="*/ 1080998 w 1141140"/>
              <a:gd name="connsiteY49" fmla="*/ 139346 h 465825"/>
              <a:gd name="connsiteX50" fmla="*/ 1100048 w 1141140"/>
              <a:gd name="connsiteY50" fmla="*/ 177446 h 465825"/>
              <a:gd name="connsiteX51" fmla="*/ 1119098 w 1141140"/>
              <a:gd name="connsiteY51" fmla="*/ 222690 h 465825"/>
              <a:gd name="connsiteX52" fmla="*/ 1135766 w 1141140"/>
              <a:gd name="connsiteY52" fmla="*/ 265552 h 465825"/>
              <a:gd name="connsiteX53" fmla="*/ 1140529 w 1141140"/>
              <a:gd name="connsiteY53" fmla="*/ 289365 h 465825"/>
              <a:gd name="connsiteX54" fmla="*/ 1123860 w 1141140"/>
              <a:gd name="connsiteY54" fmla="*/ 308415 h 465825"/>
              <a:gd name="connsiteX55" fmla="*/ 1102429 w 1141140"/>
              <a:gd name="connsiteY55" fmla="*/ 325084 h 465825"/>
              <a:gd name="connsiteX56" fmla="*/ 1069091 w 1141140"/>
              <a:gd name="connsiteY56" fmla="*/ 332227 h 465825"/>
              <a:gd name="connsiteX57" fmla="*/ 1033373 w 1141140"/>
              <a:gd name="connsiteY57" fmla="*/ 344134 h 465825"/>
              <a:gd name="connsiteX58" fmla="*/ 988130 w 1141140"/>
              <a:gd name="connsiteY58" fmla="*/ 358422 h 465825"/>
              <a:gd name="connsiteX59" fmla="*/ 873829 w 1141140"/>
              <a:gd name="connsiteY59" fmla="*/ 386996 h 465825"/>
              <a:gd name="connsiteX0" fmla="*/ 873829 w 1141140"/>
              <a:gd name="connsiteY0" fmla="*/ 386996 h 465825"/>
              <a:gd name="connsiteX1" fmla="*/ 797629 w 1141140"/>
              <a:gd name="connsiteY1" fmla="*/ 406046 h 465825"/>
              <a:gd name="connsiteX2" fmla="*/ 730954 w 1141140"/>
              <a:gd name="connsiteY2" fmla="*/ 422715 h 465825"/>
              <a:gd name="connsiteX3" fmla="*/ 628560 w 1141140"/>
              <a:gd name="connsiteY3" fmla="*/ 446527 h 465825"/>
              <a:gd name="connsiteX4" fmla="*/ 535691 w 1141140"/>
              <a:gd name="connsiteY4" fmla="*/ 458434 h 465825"/>
              <a:gd name="connsiteX5" fmla="*/ 445204 w 1141140"/>
              <a:gd name="connsiteY5" fmla="*/ 465577 h 465825"/>
              <a:gd name="connsiteX6" fmla="*/ 369004 w 1141140"/>
              <a:gd name="connsiteY6" fmla="*/ 463196 h 465825"/>
              <a:gd name="connsiteX7" fmla="*/ 314235 w 1141140"/>
              <a:gd name="connsiteY7" fmla="*/ 453671 h 465825"/>
              <a:gd name="connsiteX8" fmla="*/ 264229 w 1141140"/>
              <a:gd name="connsiteY8" fmla="*/ 432240 h 465825"/>
              <a:gd name="connsiteX9" fmla="*/ 209460 w 1141140"/>
              <a:gd name="connsiteY9" fmla="*/ 398902 h 465825"/>
              <a:gd name="connsiteX10" fmla="*/ 166598 w 1141140"/>
              <a:gd name="connsiteY10" fmla="*/ 363184 h 465825"/>
              <a:gd name="connsiteX11" fmla="*/ 138022 w 1141140"/>
              <a:gd name="connsiteY11" fmla="*/ 327465 h 465825"/>
              <a:gd name="connsiteX12" fmla="*/ 118973 w 1141140"/>
              <a:gd name="connsiteY12" fmla="*/ 294127 h 465825"/>
              <a:gd name="connsiteX13" fmla="*/ 92779 w 1141140"/>
              <a:gd name="connsiteY13" fmla="*/ 275077 h 465825"/>
              <a:gd name="connsiteX14" fmla="*/ 57060 w 1141140"/>
              <a:gd name="connsiteY14" fmla="*/ 256027 h 465825"/>
              <a:gd name="connsiteX15" fmla="*/ 28485 w 1141140"/>
              <a:gd name="connsiteY15" fmla="*/ 220309 h 465825"/>
              <a:gd name="connsiteX16" fmla="*/ 14198 w 1141140"/>
              <a:gd name="connsiteY16" fmla="*/ 189352 h 465825"/>
              <a:gd name="connsiteX17" fmla="*/ 2291 w 1141140"/>
              <a:gd name="connsiteY17" fmla="*/ 141727 h 465825"/>
              <a:gd name="connsiteX18" fmla="*/ 2291 w 1141140"/>
              <a:gd name="connsiteY18" fmla="*/ 98865 h 465825"/>
              <a:gd name="connsiteX19" fmla="*/ 26104 w 1141140"/>
              <a:gd name="connsiteY19" fmla="*/ 63146 h 465825"/>
              <a:gd name="connsiteX20" fmla="*/ 68966 w 1141140"/>
              <a:gd name="connsiteY20" fmla="*/ 44096 h 465825"/>
              <a:gd name="connsiteX21" fmla="*/ 121354 w 1141140"/>
              <a:gd name="connsiteY21" fmla="*/ 34571 h 465825"/>
              <a:gd name="connsiteX22" fmla="*/ 145166 w 1141140"/>
              <a:gd name="connsiteY22" fmla="*/ 34571 h 465825"/>
              <a:gd name="connsiteX23" fmla="*/ 168979 w 1141140"/>
              <a:gd name="connsiteY23" fmla="*/ 60765 h 465825"/>
              <a:gd name="connsiteX24" fmla="*/ 178504 w 1141140"/>
              <a:gd name="connsiteY24" fmla="*/ 91721 h 465825"/>
              <a:gd name="connsiteX25" fmla="*/ 195173 w 1141140"/>
              <a:gd name="connsiteY25" fmla="*/ 125059 h 465825"/>
              <a:gd name="connsiteX26" fmla="*/ 218985 w 1141140"/>
              <a:gd name="connsiteY26" fmla="*/ 148871 h 465825"/>
              <a:gd name="connsiteX27" fmla="*/ 261848 w 1141140"/>
              <a:gd name="connsiteY27" fmla="*/ 158396 h 465825"/>
              <a:gd name="connsiteX28" fmla="*/ 316616 w 1141140"/>
              <a:gd name="connsiteY28" fmla="*/ 165540 h 465825"/>
              <a:gd name="connsiteX29" fmla="*/ 395198 w 1141140"/>
              <a:gd name="connsiteY29" fmla="*/ 177446 h 465825"/>
              <a:gd name="connsiteX30" fmla="*/ 471398 w 1141140"/>
              <a:gd name="connsiteY30" fmla="*/ 189353 h 465825"/>
              <a:gd name="connsiteX31" fmla="*/ 554741 w 1141140"/>
              <a:gd name="connsiteY31" fmla="*/ 194115 h 465825"/>
              <a:gd name="connsiteX32" fmla="*/ 604748 w 1141140"/>
              <a:gd name="connsiteY32" fmla="*/ 186971 h 465825"/>
              <a:gd name="connsiteX33" fmla="*/ 635704 w 1141140"/>
              <a:gd name="connsiteY33" fmla="*/ 182209 h 465825"/>
              <a:gd name="connsiteX34" fmla="*/ 671423 w 1141140"/>
              <a:gd name="connsiteY34" fmla="*/ 160777 h 465825"/>
              <a:gd name="connsiteX35" fmla="*/ 683329 w 1141140"/>
              <a:gd name="connsiteY35" fmla="*/ 141727 h 465825"/>
              <a:gd name="connsiteX36" fmla="*/ 692854 w 1141140"/>
              <a:gd name="connsiteY36" fmla="*/ 110771 h 465825"/>
              <a:gd name="connsiteX37" fmla="*/ 695235 w 1141140"/>
              <a:gd name="connsiteY37" fmla="*/ 77434 h 465825"/>
              <a:gd name="connsiteX38" fmla="*/ 695235 w 1141140"/>
              <a:gd name="connsiteY38" fmla="*/ 46477 h 465825"/>
              <a:gd name="connsiteX39" fmla="*/ 707141 w 1141140"/>
              <a:gd name="connsiteY39" fmla="*/ 34571 h 465825"/>
              <a:gd name="connsiteX40" fmla="*/ 747623 w 1141140"/>
              <a:gd name="connsiteY40" fmla="*/ 17902 h 465825"/>
              <a:gd name="connsiteX41" fmla="*/ 809535 w 1141140"/>
              <a:gd name="connsiteY41" fmla="*/ 1234 h 465825"/>
              <a:gd name="connsiteX42" fmla="*/ 861923 w 1141140"/>
              <a:gd name="connsiteY42" fmla="*/ 1234 h 465825"/>
              <a:gd name="connsiteX43" fmla="*/ 904785 w 1141140"/>
              <a:gd name="connsiteY43" fmla="*/ 1234 h 465825"/>
              <a:gd name="connsiteX44" fmla="*/ 969079 w 1141140"/>
              <a:gd name="connsiteY44" fmla="*/ 13140 h 465825"/>
              <a:gd name="connsiteX45" fmla="*/ 1007179 w 1141140"/>
              <a:gd name="connsiteY45" fmla="*/ 22665 h 465825"/>
              <a:gd name="connsiteX46" fmla="*/ 1023848 w 1141140"/>
              <a:gd name="connsiteY46" fmla="*/ 29809 h 465825"/>
              <a:gd name="connsiteX47" fmla="*/ 1035754 w 1141140"/>
              <a:gd name="connsiteY47" fmla="*/ 53621 h 465825"/>
              <a:gd name="connsiteX48" fmla="*/ 1054804 w 1141140"/>
              <a:gd name="connsiteY48" fmla="*/ 82196 h 465825"/>
              <a:gd name="connsiteX49" fmla="*/ 1080998 w 1141140"/>
              <a:gd name="connsiteY49" fmla="*/ 139346 h 465825"/>
              <a:gd name="connsiteX50" fmla="*/ 1100048 w 1141140"/>
              <a:gd name="connsiteY50" fmla="*/ 177446 h 465825"/>
              <a:gd name="connsiteX51" fmla="*/ 1119098 w 1141140"/>
              <a:gd name="connsiteY51" fmla="*/ 222690 h 465825"/>
              <a:gd name="connsiteX52" fmla="*/ 1135766 w 1141140"/>
              <a:gd name="connsiteY52" fmla="*/ 265552 h 465825"/>
              <a:gd name="connsiteX53" fmla="*/ 1140529 w 1141140"/>
              <a:gd name="connsiteY53" fmla="*/ 289365 h 465825"/>
              <a:gd name="connsiteX54" fmla="*/ 1123860 w 1141140"/>
              <a:gd name="connsiteY54" fmla="*/ 308415 h 465825"/>
              <a:gd name="connsiteX55" fmla="*/ 1100048 w 1141140"/>
              <a:gd name="connsiteY55" fmla="*/ 320321 h 465825"/>
              <a:gd name="connsiteX56" fmla="*/ 1069091 w 1141140"/>
              <a:gd name="connsiteY56" fmla="*/ 332227 h 465825"/>
              <a:gd name="connsiteX57" fmla="*/ 1033373 w 1141140"/>
              <a:gd name="connsiteY57" fmla="*/ 344134 h 465825"/>
              <a:gd name="connsiteX58" fmla="*/ 988130 w 1141140"/>
              <a:gd name="connsiteY58" fmla="*/ 358422 h 465825"/>
              <a:gd name="connsiteX59" fmla="*/ 873829 w 1141140"/>
              <a:gd name="connsiteY59" fmla="*/ 386996 h 465825"/>
              <a:gd name="connsiteX0" fmla="*/ 873829 w 1141140"/>
              <a:gd name="connsiteY0" fmla="*/ 386996 h 465825"/>
              <a:gd name="connsiteX1" fmla="*/ 797629 w 1141140"/>
              <a:gd name="connsiteY1" fmla="*/ 406046 h 465825"/>
              <a:gd name="connsiteX2" fmla="*/ 730954 w 1141140"/>
              <a:gd name="connsiteY2" fmla="*/ 422715 h 465825"/>
              <a:gd name="connsiteX3" fmla="*/ 628560 w 1141140"/>
              <a:gd name="connsiteY3" fmla="*/ 446527 h 465825"/>
              <a:gd name="connsiteX4" fmla="*/ 535691 w 1141140"/>
              <a:gd name="connsiteY4" fmla="*/ 458434 h 465825"/>
              <a:gd name="connsiteX5" fmla="*/ 445204 w 1141140"/>
              <a:gd name="connsiteY5" fmla="*/ 465577 h 465825"/>
              <a:gd name="connsiteX6" fmla="*/ 369004 w 1141140"/>
              <a:gd name="connsiteY6" fmla="*/ 463196 h 465825"/>
              <a:gd name="connsiteX7" fmla="*/ 314235 w 1141140"/>
              <a:gd name="connsiteY7" fmla="*/ 453671 h 465825"/>
              <a:gd name="connsiteX8" fmla="*/ 264229 w 1141140"/>
              <a:gd name="connsiteY8" fmla="*/ 432240 h 465825"/>
              <a:gd name="connsiteX9" fmla="*/ 209460 w 1141140"/>
              <a:gd name="connsiteY9" fmla="*/ 398902 h 465825"/>
              <a:gd name="connsiteX10" fmla="*/ 166598 w 1141140"/>
              <a:gd name="connsiteY10" fmla="*/ 363184 h 465825"/>
              <a:gd name="connsiteX11" fmla="*/ 138022 w 1141140"/>
              <a:gd name="connsiteY11" fmla="*/ 327465 h 465825"/>
              <a:gd name="connsiteX12" fmla="*/ 118973 w 1141140"/>
              <a:gd name="connsiteY12" fmla="*/ 294127 h 465825"/>
              <a:gd name="connsiteX13" fmla="*/ 92779 w 1141140"/>
              <a:gd name="connsiteY13" fmla="*/ 275077 h 465825"/>
              <a:gd name="connsiteX14" fmla="*/ 57060 w 1141140"/>
              <a:gd name="connsiteY14" fmla="*/ 256027 h 465825"/>
              <a:gd name="connsiteX15" fmla="*/ 28485 w 1141140"/>
              <a:gd name="connsiteY15" fmla="*/ 220309 h 465825"/>
              <a:gd name="connsiteX16" fmla="*/ 14198 w 1141140"/>
              <a:gd name="connsiteY16" fmla="*/ 189352 h 465825"/>
              <a:gd name="connsiteX17" fmla="*/ 2291 w 1141140"/>
              <a:gd name="connsiteY17" fmla="*/ 141727 h 465825"/>
              <a:gd name="connsiteX18" fmla="*/ 2291 w 1141140"/>
              <a:gd name="connsiteY18" fmla="*/ 98865 h 465825"/>
              <a:gd name="connsiteX19" fmla="*/ 26104 w 1141140"/>
              <a:gd name="connsiteY19" fmla="*/ 63146 h 465825"/>
              <a:gd name="connsiteX20" fmla="*/ 68966 w 1141140"/>
              <a:gd name="connsiteY20" fmla="*/ 44096 h 465825"/>
              <a:gd name="connsiteX21" fmla="*/ 121354 w 1141140"/>
              <a:gd name="connsiteY21" fmla="*/ 34571 h 465825"/>
              <a:gd name="connsiteX22" fmla="*/ 145166 w 1141140"/>
              <a:gd name="connsiteY22" fmla="*/ 34571 h 465825"/>
              <a:gd name="connsiteX23" fmla="*/ 168979 w 1141140"/>
              <a:gd name="connsiteY23" fmla="*/ 60765 h 465825"/>
              <a:gd name="connsiteX24" fmla="*/ 178504 w 1141140"/>
              <a:gd name="connsiteY24" fmla="*/ 91721 h 465825"/>
              <a:gd name="connsiteX25" fmla="*/ 195173 w 1141140"/>
              <a:gd name="connsiteY25" fmla="*/ 125059 h 465825"/>
              <a:gd name="connsiteX26" fmla="*/ 218985 w 1141140"/>
              <a:gd name="connsiteY26" fmla="*/ 148871 h 465825"/>
              <a:gd name="connsiteX27" fmla="*/ 261848 w 1141140"/>
              <a:gd name="connsiteY27" fmla="*/ 158396 h 465825"/>
              <a:gd name="connsiteX28" fmla="*/ 316616 w 1141140"/>
              <a:gd name="connsiteY28" fmla="*/ 165540 h 465825"/>
              <a:gd name="connsiteX29" fmla="*/ 395198 w 1141140"/>
              <a:gd name="connsiteY29" fmla="*/ 177446 h 465825"/>
              <a:gd name="connsiteX30" fmla="*/ 471398 w 1141140"/>
              <a:gd name="connsiteY30" fmla="*/ 189353 h 465825"/>
              <a:gd name="connsiteX31" fmla="*/ 554741 w 1141140"/>
              <a:gd name="connsiteY31" fmla="*/ 194115 h 465825"/>
              <a:gd name="connsiteX32" fmla="*/ 604748 w 1141140"/>
              <a:gd name="connsiteY32" fmla="*/ 186971 h 465825"/>
              <a:gd name="connsiteX33" fmla="*/ 635704 w 1141140"/>
              <a:gd name="connsiteY33" fmla="*/ 182209 h 465825"/>
              <a:gd name="connsiteX34" fmla="*/ 671423 w 1141140"/>
              <a:gd name="connsiteY34" fmla="*/ 160777 h 465825"/>
              <a:gd name="connsiteX35" fmla="*/ 683329 w 1141140"/>
              <a:gd name="connsiteY35" fmla="*/ 141727 h 465825"/>
              <a:gd name="connsiteX36" fmla="*/ 692854 w 1141140"/>
              <a:gd name="connsiteY36" fmla="*/ 110771 h 465825"/>
              <a:gd name="connsiteX37" fmla="*/ 695235 w 1141140"/>
              <a:gd name="connsiteY37" fmla="*/ 77434 h 465825"/>
              <a:gd name="connsiteX38" fmla="*/ 695235 w 1141140"/>
              <a:gd name="connsiteY38" fmla="*/ 46477 h 465825"/>
              <a:gd name="connsiteX39" fmla="*/ 707141 w 1141140"/>
              <a:gd name="connsiteY39" fmla="*/ 34571 h 465825"/>
              <a:gd name="connsiteX40" fmla="*/ 747623 w 1141140"/>
              <a:gd name="connsiteY40" fmla="*/ 17902 h 465825"/>
              <a:gd name="connsiteX41" fmla="*/ 809535 w 1141140"/>
              <a:gd name="connsiteY41" fmla="*/ 1234 h 465825"/>
              <a:gd name="connsiteX42" fmla="*/ 861923 w 1141140"/>
              <a:gd name="connsiteY42" fmla="*/ 1234 h 465825"/>
              <a:gd name="connsiteX43" fmla="*/ 904785 w 1141140"/>
              <a:gd name="connsiteY43" fmla="*/ 1234 h 465825"/>
              <a:gd name="connsiteX44" fmla="*/ 969079 w 1141140"/>
              <a:gd name="connsiteY44" fmla="*/ 13140 h 465825"/>
              <a:gd name="connsiteX45" fmla="*/ 1007179 w 1141140"/>
              <a:gd name="connsiteY45" fmla="*/ 22665 h 465825"/>
              <a:gd name="connsiteX46" fmla="*/ 1023848 w 1141140"/>
              <a:gd name="connsiteY46" fmla="*/ 29809 h 465825"/>
              <a:gd name="connsiteX47" fmla="*/ 1035754 w 1141140"/>
              <a:gd name="connsiteY47" fmla="*/ 53621 h 465825"/>
              <a:gd name="connsiteX48" fmla="*/ 1052423 w 1141140"/>
              <a:gd name="connsiteY48" fmla="*/ 86959 h 465825"/>
              <a:gd name="connsiteX49" fmla="*/ 1080998 w 1141140"/>
              <a:gd name="connsiteY49" fmla="*/ 139346 h 465825"/>
              <a:gd name="connsiteX50" fmla="*/ 1100048 w 1141140"/>
              <a:gd name="connsiteY50" fmla="*/ 177446 h 465825"/>
              <a:gd name="connsiteX51" fmla="*/ 1119098 w 1141140"/>
              <a:gd name="connsiteY51" fmla="*/ 222690 h 465825"/>
              <a:gd name="connsiteX52" fmla="*/ 1135766 w 1141140"/>
              <a:gd name="connsiteY52" fmla="*/ 265552 h 465825"/>
              <a:gd name="connsiteX53" fmla="*/ 1140529 w 1141140"/>
              <a:gd name="connsiteY53" fmla="*/ 289365 h 465825"/>
              <a:gd name="connsiteX54" fmla="*/ 1123860 w 1141140"/>
              <a:gd name="connsiteY54" fmla="*/ 308415 h 465825"/>
              <a:gd name="connsiteX55" fmla="*/ 1100048 w 1141140"/>
              <a:gd name="connsiteY55" fmla="*/ 320321 h 465825"/>
              <a:gd name="connsiteX56" fmla="*/ 1069091 w 1141140"/>
              <a:gd name="connsiteY56" fmla="*/ 332227 h 465825"/>
              <a:gd name="connsiteX57" fmla="*/ 1033373 w 1141140"/>
              <a:gd name="connsiteY57" fmla="*/ 344134 h 465825"/>
              <a:gd name="connsiteX58" fmla="*/ 988130 w 1141140"/>
              <a:gd name="connsiteY58" fmla="*/ 358422 h 465825"/>
              <a:gd name="connsiteX59" fmla="*/ 873829 w 1141140"/>
              <a:gd name="connsiteY59" fmla="*/ 386996 h 465825"/>
              <a:gd name="connsiteX0" fmla="*/ 873829 w 1141140"/>
              <a:gd name="connsiteY0" fmla="*/ 388231 h 467060"/>
              <a:gd name="connsiteX1" fmla="*/ 797629 w 1141140"/>
              <a:gd name="connsiteY1" fmla="*/ 407281 h 467060"/>
              <a:gd name="connsiteX2" fmla="*/ 730954 w 1141140"/>
              <a:gd name="connsiteY2" fmla="*/ 423950 h 467060"/>
              <a:gd name="connsiteX3" fmla="*/ 628560 w 1141140"/>
              <a:gd name="connsiteY3" fmla="*/ 447762 h 467060"/>
              <a:gd name="connsiteX4" fmla="*/ 535691 w 1141140"/>
              <a:gd name="connsiteY4" fmla="*/ 459669 h 467060"/>
              <a:gd name="connsiteX5" fmla="*/ 445204 w 1141140"/>
              <a:gd name="connsiteY5" fmla="*/ 466812 h 467060"/>
              <a:gd name="connsiteX6" fmla="*/ 369004 w 1141140"/>
              <a:gd name="connsiteY6" fmla="*/ 464431 h 467060"/>
              <a:gd name="connsiteX7" fmla="*/ 314235 w 1141140"/>
              <a:gd name="connsiteY7" fmla="*/ 454906 h 467060"/>
              <a:gd name="connsiteX8" fmla="*/ 264229 w 1141140"/>
              <a:gd name="connsiteY8" fmla="*/ 433475 h 467060"/>
              <a:gd name="connsiteX9" fmla="*/ 209460 w 1141140"/>
              <a:gd name="connsiteY9" fmla="*/ 400137 h 467060"/>
              <a:gd name="connsiteX10" fmla="*/ 166598 w 1141140"/>
              <a:gd name="connsiteY10" fmla="*/ 364419 h 467060"/>
              <a:gd name="connsiteX11" fmla="*/ 138022 w 1141140"/>
              <a:gd name="connsiteY11" fmla="*/ 328700 h 467060"/>
              <a:gd name="connsiteX12" fmla="*/ 118973 w 1141140"/>
              <a:gd name="connsiteY12" fmla="*/ 295362 h 467060"/>
              <a:gd name="connsiteX13" fmla="*/ 92779 w 1141140"/>
              <a:gd name="connsiteY13" fmla="*/ 276312 h 467060"/>
              <a:gd name="connsiteX14" fmla="*/ 57060 w 1141140"/>
              <a:gd name="connsiteY14" fmla="*/ 257262 h 467060"/>
              <a:gd name="connsiteX15" fmla="*/ 28485 w 1141140"/>
              <a:gd name="connsiteY15" fmla="*/ 221544 h 467060"/>
              <a:gd name="connsiteX16" fmla="*/ 14198 w 1141140"/>
              <a:gd name="connsiteY16" fmla="*/ 190587 h 467060"/>
              <a:gd name="connsiteX17" fmla="*/ 2291 w 1141140"/>
              <a:gd name="connsiteY17" fmla="*/ 142962 h 467060"/>
              <a:gd name="connsiteX18" fmla="*/ 2291 w 1141140"/>
              <a:gd name="connsiteY18" fmla="*/ 100100 h 467060"/>
              <a:gd name="connsiteX19" fmla="*/ 26104 w 1141140"/>
              <a:gd name="connsiteY19" fmla="*/ 64381 h 467060"/>
              <a:gd name="connsiteX20" fmla="*/ 68966 w 1141140"/>
              <a:gd name="connsiteY20" fmla="*/ 45331 h 467060"/>
              <a:gd name="connsiteX21" fmla="*/ 121354 w 1141140"/>
              <a:gd name="connsiteY21" fmla="*/ 35806 h 467060"/>
              <a:gd name="connsiteX22" fmla="*/ 145166 w 1141140"/>
              <a:gd name="connsiteY22" fmla="*/ 35806 h 467060"/>
              <a:gd name="connsiteX23" fmla="*/ 168979 w 1141140"/>
              <a:gd name="connsiteY23" fmla="*/ 62000 h 467060"/>
              <a:gd name="connsiteX24" fmla="*/ 178504 w 1141140"/>
              <a:gd name="connsiteY24" fmla="*/ 92956 h 467060"/>
              <a:gd name="connsiteX25" fmla="*/ 195173 w 1141140"/>
              <a:gd name="connsiteY25" fmla="*/ 126294 h 467060"/>
              <a:gd name="connsiteX26" fmla="*/ 218985 w 1141140"/>
              <a:gd name="connsiteY26" fmla="*/ 150106 h 467060"/>
              <a:gd name="connsiteX27" fmla="*/ 261848 w 1141140"/>
              <a:gd name="connsiteY27" fmla="*/ 159631 h 467060"/>
              <a:gd name="connsiteX28" fmla="*/ 316616 w 1141140"/>
              <a:gd name="connsiteY28" fmla="*/ 166775 h 467060"/>
              <a:gd name="connsiteX29" fmla="*/ 395198 w 1141140"/>
              <a:gd name="connsiteY29" fmla="*/ 178681 h 467060"/>
              <a:gd name="connsiteX30" fmla="*/ 471398 w 1141140"/>
              <a:gd name="connsiteY30" fmla="*/ 190588 h 467060"/>
              <a:gd name="connsiteX31" fmla="*/ 554741 w 1141140"/>
              <a:gd name="connsiteY31" fmla="*/ 195350 h 467060"/>
              <a:gd name="connsiteX32" fmla="*/ 604748 w 1141140"/>
              <a:gd name="connsiteY32" fmla="*/ 188206 h 467060"/>
              <a:gd name="connsiteX33" fmla="*/ 635704 w 1141140"/>
              <a:gd name="connsiteY33" fmla="*/ 183444 h 467060"/>
              <a:gd name="connsiteX34" fmla="*/ 671423 w 1141140"/>
              <a:gd name="connsiteY34" fmla="*/ 162012 h 467060"/>
              <a:gd name="connsiteX35" fmla="*/ 683329 w 1141140"/>
              <a:gd name="connsiteY35" fmla="*/ 142962 h 467060"/>
              <a:gd name="connsiteX36" fmla="*/ 692854 w 1141140"/>
              <a:gd name="connsiteY36" fmla="*/ 112006 h 467060"/>
              <a:gd name="connsiteX37" fmla="*/ 695235 w 1141140"/>
              <a:gd name="connsiteY37" fmla="*/ 78669 h 467060"/>
              <a:gd name="connsiteX38" fmla="*/ 695235 w 1141140"/>
              <a:gd name="connsiteY38" fmla="*/ 47712 h 467060"/>
              <a:gd name="connsiteX39" fmla="*/ 707141 w 1141140"/>
              <a:gd name="connsiteY39" fmla="*/ 35806 h 467060"/>
              <a:gd name="connsiteX40" fmla="*/ 747623 w 1141140"/>
              <a:gd name="connsiteY40" fmla="*/ 19137 h 467060"/>
              <a:gd name="connsiteX41" fmla="*/ 809535 w 1141140"/>
              <a:gd name="connsiteY41" fmla="*/ 2469 h 467060"/>
              <a:gd name="connsiteX42" fmla="*/ 861923 w 1141140"/>
              <a:gd name="connsiteY42" fmla="*/ 88 h 467060"/>
              <a:gd name="connsiteX43" fmla="*/ 904785 w 1141140"/>
              <a:gd name="connsiteY43" fmla="*/ 2469 h 467060"/>
              <a:gd name="connsiteX44" fmla="*/ 969079 w 1141140"/>
              <a:gd name="connsiteY44" fmla="*/ 14375 h 467060"/>
              <a:gd name="connsiteX45" fmla="*/ 1007179 w 1141140"/>
              <a:gd name="connsiteY45" fmla="*/ 23900 h 467060"/>
              <a:gd name="connsiteX46" fmla="*/ 1023848 w 1141140"/>
              <a:gd name="connsiteY46" fmla="*/ 31044 h 467060"/>
              <a:gd name="connsiteX47" fmla="*/ 1035754 w 1141140"/>
              <a:gd name="connsiteY47" fmla="*/ 54856 h 467060"/>
              <a:gd name="connsiteX48" fmla="*/ 1052423 w 1141140"/>
              <a:gd name="connsiteY48" fmla="*/ 88194 h 467060"/>
              <a:gd name="connsiteX49" fmla="*/ 1080998 w 1141140"/>
              <a:gd name="connsiteY49" fmla="*/ 140581 h 467060"/>
              <a:gd name="connsiteX50" fmla="*/ 1100048 w 1141140"/>
              <a:gd name="connsiteY50" fmla="*/ 178681 h 467060"/>
              <a:gd name="connsiteX51" fmla="*/ 1119098 w 1141140"/>
              <a:gd name="connsiteY51" fmla="*/ 223925 h 467060"/>
              <a:gd name="connsiteX52" fmla="*/ 1135766 w 1141140"/>
              <a:gd name="connsiteY52" fmla="*/ 266787 h 467060"/>
              <a:gd name="connsiteX53" fmla="*/ 1140529 w 1141140"/>
              <a:gd name="connsiteY53" fmla="*/ 290600 h 467060"/>
              <a:gd name="connsiteX54" fmla="*/ 1123860 w 1141140"/>
              <a:gd name="connsiteY54" fmla="*/ 309650 h 467060"/>
              <a:gd name="connsiteX55" fmla="*/ 1100048 w 1141140"/>
              <a:gd name="connsiteY55" fmla="*/ 321556 h 467060"/>
              <a:gd name="connsiteX56" fmla="*/ 1069091 w 1141140"/>
              <a:gd name="connsiteY56" fmla="*/ 333462 h 467060"/>
              <a:gd name="connsiteX57" fmla="*/ 1033373 w 1141140"/>
              <a:gd name="connsiteY57" fmla="*/ 345369 h 467060"/>
              <a:gd name="connsiteX58" fmla="*/ 988130 w 1141140"/>
              <a:gd name="connsiteY58" fmla="*/ 359657 h 467060"/>
              <a:gd name="connsiteX59" fmla="*/ 873829 w 1141140"/>
              <a:gd name="connsiteY59" fmla="*/ 388231 h 467060"/>
              <a:gd name="connsiteX0" fmla="*/ 873829 w 1141140"/>
              <a:gd name="connsiteY0" fmla="*/ 388231 h 467060"/>
              <a:gd name="connsiteX1" fmla="*/ 797629 w 1141140"/>
              <a:gd name="connsiteY1" fmla="*/ 407281 h 467060"/>
              <a:gd name="connsiteX2" fmla="*/ 730954 w 1141140"/>
              <a:gd name="connsiteY2" fmla="*/ 423950 h 467060"/>
              <a:gd name="connsiteX3" fmla="*/ 628560 w 1141140"/>
              <a:gd name="connsiteY3" fmla="*/ 447762 h 467060"/>
              <a:gd name="connsiteX4" fmla="*/ 535691 w 1141140"/>
              <a:gd name="connsiteY4" fmla="*/ 459669 h 467060"/>
              <a:gd name="connsiteX5" fmla="*/ 445204 w 1141140"/>
              <a:gd name="connsiteY5" fmla="*/ 466812 h 467060"/>
              <a:gd name="connsiteX6" fmla="*/ 369004 w 1141140"/>
              <a:gd name="connsiteY6" fmla="*/ 464431 h 467060"/>
              <a:gd name="connsiteX7" fmla="*/ 314235 w 1141140"/>
              <a:gd name="connsiteY7" fmla="*/ 454906 h 467060"/>
              <a:gd name="connsiteX8" fmla="*/ 264229 w 1141140"/>
              <a:gd name="connsiteY8" fmla="*/ 433475 h 467060"/>
              <a:gd name="connsiteX9" fmla="*/ 209460 w 1141140"/>
              <a:gd name="connsiteY9" fmla="*/ 400137 h 467060"/>
              <a:gd name="connsiteX10" fmla="*/ 166598 w 1141140"/>
              <a:gd name="connsiteY10" fmla="*/ 364419 h 467060"/>
              <a:gd name="connsiteX11" fmla="*/ 138022 w 1141140"/>
              <a:gd name="connsiteY11" fmla="*/ 328700 h 467060"/>
              <a:gd name="connsiteX12" fmla="*/ 118973 w 1141140"/>
              <a:gd name="connsiteY12" fmla="*/ 295362 h 467060"/>
              <a:gd name="connsiteX13" fmla="*/ 92779 w 1141140"/>
              <a:gd name="connsiteY13" fmla="*/ 276312 h 467060"/>
              <a:gd name="connsiteX14" fmla="*/ 57060 w 1141140"/>
              <a:gd name="connsiteY14" fmla="*/ 257262 h 467060"/>
              <a:gd name="connsiteX15" fmla="*/ 28485 w 1141140"/>
              <a:gd name="connsiteY15" fmla="*/ 221544 h 467060"/>
              <a:gd name="connsiteX16" fmla="*/ 14198 w 1141140"/>
              <a:gd name="connsiteY16" fmla="*/ 190587 h 467060"/>
              <a:gd name="connsiteX17" fmla="*/ 2291 w 1141140"/>
              <a:gd name="connsiteY17" fmla="*/ 142962 h 467060"/>
              <a:gd name="connsiteX18" fmla="*/ 2291 w 1141140"/>
              <a:gd name="connsiteY18" fmla="*/ 100100 h 467060"/>
              <a:gd name="connsiteX19" fmla="*/ 26104 w 1141140"/>
              <a:gd name="connsiteY19" fmla="*/ 64381 h 467060"/>
              <a:gd name="connsiteX20" fmla="*/ 68966 w 1141140"/>
              <a:gd name="connsiteY20" fmla="*/ 45331 h 467060"/>
              <a:gd name="connsiteX21" fmla="*/ 121354 w 1141140"/>
              <a:gd name="connsiteY21" fmla="*/ 35806 h 467060"/>
              <a:gd name="connsiteX22" fmla="*/ 145166 w 1141140"/>
              <a:gd name="connsiteY22" fmla="*/ 35806 h 467060"/>
              <a:gd name="connsiteX23" fmla="*/ 168979 w 1141140"/>
              <a:gd name="connsiteY23" fmla="*/ 62000 h 467060"/>
              <a:gd name="connsiteX24" fmla="*/ 178504 w 1141140"/>
              <a:gd name="connsiteY24" fmla="*/ 92956 h 467060"/>
              <a:gd name="connsiteX25" fmla="*/ 195173 w 1141140"/>
              <a:gd name="connsiteY25" fmla="*/ 126294 h 467060"/>
              <a:gd name="connsiteX26" fmla="*/ 218985 w 1141140"/>
              <a:gd name="connsiteY26" fmla="*/ 150106 h 467060"/>
              <a:gd name="connsiteX27" fmla="*/ 261848 w 1141140"/>
              <a:gd name="connsiteY27" fmla="*/ 159631 h 467060"/>
              <a:gd name="connsiteX28" fmla="*/ 316616 w 1141140"/>
              <a:gd name="connsiteY28" fmla="*/ 166775 h 467060"/>
              <a:gd name="connsiteX29" fmla="*/ 395198 w 1141140"/>
              <a:gd name="connsiteY29" fmla="*/ 178681 h 467060"/>
              <a:gd name="connsiteX30" fmla="*/ 471398 w 1141140"/>
              <a:gd name="connsiteY30" fmla="*/ 190588 h 467060"/>
              <a:gd name="connsiteX31" fmla="*/ 554741 w 1141140"/>
              <a:gd name="connsiteY31" fmla="*/ 195350 h 467060"/>
              <a:gd name="connsiteX32" fmla="*/ 597604 w 1141140"/>
              <a:gd name="connsiteY32" fmla="*/ 188206 h 467060"/>
              <a:gd name="connsiteX33" fmla="*/ 635704 w 1141140"/>
              <a:gd name="connsiteY33" fmla="*/ 183444 h 467060"/>
              <a:gd name="connsiteX34" fmla="*/ 671423 w 1141140"/>
              <a:gd name="connsiteY34" fmla="*/ 162012 h 467060"/>
              <a:gd name="connsiteX35" fmla="*/ 683329 w 1141140"/>
              <a:gd name="connsiteY35" fmla="*/ 142962 h 467060"/>
              <a:gd name="connsiteX36" fmla="*/ 692854 w 1141140"/>
              <a:gd name="connsiteY36" fmla="*/ 112006 h 467060"/>
              <a:gd name="connsiteX37" fmla="*/ 695235 w 1141140"/>
              <a:gd name="connsiteY37" fmla="*/ 78669 h 467060"/>
              <a:gd name="connsiteX38" fmla="*/ 695235 w 1141140"/>
              <a:gd name="connsiteY38" fmla="*/ 47712 h 467060"/>
              <a:gd name="connsiteX39" fmla="*/ 707141 w 1141140"/>
              <a:gd name="connsiteY39" fmla="*/ 35806 h 467060"/>
              <a:gd name="connsiteX40" fmla="*/ 747623 w 1141140"/>
              <a:gd name="connsiteY40" fmla="*/ 19137 h 467060"/>
              <a:gd name="connsiteX41" fmla="*/ 809535 w 1141140"/>
              <a:gd name="connsiteY41" fmla="*/ 2469 h 467060"/>
              <a:gd name="connsiteX42" fmla="*/ 861923 w 1141140"/>
              <a:gd name="connsiteY42" fmla="*/ 88 h 467060"/>
              <a:gd name="connsiteX43" fmla="*/ 904785 w 1141140"/>
              <a:gd name="connsiteY43" fmla="*/ 2469 h 467060"/>
              <a:gd name="connsiteX44" fmla="*/ 969079 w 1141140"/>
              <a:gd name="connsiteY44" fmla="*/ 14375 h 467060"/>
              <a:gd name="connsiteX45" fmla="*/ 1007179 w 1141140"/>
              <a:gd name="connsiteY45" fmla="*/ 23900 h 467060"/>
              <a:gd name="connsiteX46" fmla="*/ 1023848 w 1141140"/>
              <a:gd name="connsiteY46" fmla="*/ 31044 h 467060"/>
              <a:gd name="connsiteX47" fmla="*/ 1035754 w 1141140"/>
              <a:gd name="connsiteY47" fmla="*/ 54856 h 467060"/>
              <a:gd name="connsiteX48" fmla="*/ 1052423 w 1141140"/>
              <a:gd name="connsiteY48" fmla="*/ 88194 h 467060"/>
              <a:gd name="connsiteX49" fmla="*/ 1080998 w 1141140"/>
              <a:gd name="connsiteY49" fmla="*/ 140581 h 467060"/>
              <a:gd name="connsiteX50" fmla="*/ 1100048 w 1141140"/>
              <a:gd name="connsiteY50" fmla="*/ 178681 h 467060"/>
              <a:gd name="connsiteX51" fmla="*/ 1119098 w 1141140"/>
              <a:gd name="connsiteY51" fmla="*/ 223925 h 467060"/>
              <a:gd name="connsiteX52" fmla="*/ 1135766 w 1141140"/>
              <a:gd name="connsiteY52" fmla="*/ 266787 h 467060"/>
              <a:gd name="connsiteX53" fmla="*/ 1140529 w 1141140"/>
              <a:gd name="connsiteY53" fmla="*/ 290600 h 467060"/>
              <a:gd name="connsiteX54" fmla="*/ 1123860 w 1141140"/>
              <a:gd name="connsiteY54" fmla="*/ 309650 h 467060"/>
              <a:gd name="connsiteX55" fmla="*/ 1100048 w 1141140"/>
              <a:gd name="connsiteY55" fmla="*/ 321556 h 467060"/>
              <a:gd name="connsiteX56" fmla="*/ 1069091 w 1141140"/>
              <a:gd name="connsiteY56" fmla="*/ 333462 h 467060"/>
              <a:gd name="connsiteX57" fmla="*/ 1033373 w 1141140"/>
              <a:gd name="connsiteY57" fmla="*/ 345369 h 467060"/>
              <a:gd name="connsiteX58" fmla="*/ 988130 w 1141140"/>
              <a:gd name="connsiteY58" fmla="*/ 359657 h 467060"/>
              <a:gd name="connsiteX59" fmla="*/ 873829 w 1141140"/>
              <a:gd name="connsiteY59" fmla="*/ 388231 h 467060"/>
              <a:gd name="connsiteX0" fmla="*/ 873829 w 1141140"/>
              <a:gd name="connsiteY0" fmla="*/ 388231 h 467060"/>
              <a:gd name="connsiteX1" fmla="*/ 797629 w 1141140"/>
              <a:gd name="connsiteY1" fmla="*/ 407281 h 467060"/>
              <a:gd name="connsiteX2" fmla="*/ 730954 w 1141140"/>
              <a:gd name="connsiteY2" fmla="*/ 423950 h 467060"/>
              <a:gd name="connsiteX3" fmla="*/ 628560 w 1141140"/>
              <a:gd name="connsiteY3" fmla="*/ 447762 h 467060"/>
              <a:gd name="connsiteX4" fmla="*/ 535691 w 1141140"/>
              <a:gd name="connsiteY4" fmla="*/ 459669 h 467060"/>
              <a:gd name="connsiteX5" fmla="*/ 445204 w 1141140"/>
              <a:gd name="connsiteY5" fmla="*/ 466812 h 467060"/>
              <a:gd name="connsiteX6" fmla="*/ 369004 w 1141140"/>
              <a:gd name="connsiteY6" fmla="*/ 464431 h 467060"/>
              <a:gd name="connsiteX7" fmla="*/ 314235 w 1141140"/>
              <a:gd name="connsiteY7" fmla="*/ 454906 h 467060"/>
              <a:gd name="connsiteX8" fmla="*/ 264229 w 1141140"/>
              <a:gd name="connsiteY8" fmla="*/ 433475 h 467060"/>
              <a:gd name="connsiteX9" fmla="*/ 209460 w 1141140"/>
              <a:gd name="connsiteY9" fmla="*/ 400137 h 467060"/>
              <a:gd name="connsiteX10" fmla="*/ 166598 w 1141140"/>
              <a:gd name="connsiteY10" fmla="*/ 364419 h 467060"/>
              <a:gd name="connsiteX11" fmla="*/ 138022 w 1141140"/>
              <a:gd name="connsiteY11" fmla="*/ 328700 h 467060"/>
              <a:gd name="connsiteX12" fmla="*/ 118973 w 1141140"/>
              <a:gd name="connsiteY12" fmla="*/ 295362 h 467060"/>
              <a:gd name="connsiteX13" fmla="*/ 92779 w 1141140"/>
              <a:gd name="connsiteY13" fmla="*/ 276312 h 467060"/>
              <a:gd name="connsiteX14" fmla="*/ 57060 w 1141140"/>
              <a:gd name="connsiteY14" fmla="*/ 257262 h 467060"/>
              <a:gd name="connsiteX15" fmla="*/ 28485 w 1141140"/>
              <a:gd name="connsiteY15" fmla="*/ 221544 h 467060"/>
              <a:gd name="connsiteX16" fmla="*/ 14198 w 1141140"/>
              <a:gd name="connsiteY16" fmla="*/ 190587 h 467060"/>
              <a:gd name="connsiteX17" fmla="*/ 2291 w 1141140"/>
              <a:gd name="connsiteY17" fmla="*/ 142962 h 467060"/>
              <a:gd name="connsiteX18" fmla="*/ 2291 w 1141140"/>
              <a:gd name="connsiteY18" fmla="*/ 100100 h 467060"/>
              <a:gd name="connsiteX19" fmla="*/ 26104 w 1141140"/>
              <a:gd name="connsiteY19" fmla="*/ 64381 h 467060"/>
              <a:gd name="connsiteX20" fmla="*/ 68966 w 1141140"/>
              <a:gd name="connsiteY20" fmla="*/ 45331 h 467060"/>
              <a:gd name="connsiteX21" fmla="*/ 121354 w 1141140"/>
              <a:gd name="connsiteY21" fmla="*/ 35806 h 467060"/>
              <a:gd name="connsiteX22" fmla="*/ 145166 w 1141140"/>
              <a:gd name="connsiteY22" fmla="*/ 35806 h 467060"/>
              <a:gd name="connsiteX23" fmla="*/ 168979 w 1141140"/>
              <a:gd name="connsiteY23" fmla="*/ 62000 h 467060"/>
              <a:gd name="connsiteX24" fmla="*/ 178504 w 1141140"/>
              <a:gd name="connsiteY24" fmla="*/ 92956 h 467060"/>
              <a:gd name="connsiteX25" fmla="*/ 195173 w 1141140"/>
              <a:gd name="connsiteY25" fmla="*/ 126294 h 467060"/>
              <a:gd name="connsiteX26" fmla="*/ 218985 w 1141140"/>
              <a:gd name="connsiteY26" fmla="*/ 150106 h 467060"/>
              <a:gd name="connsiteX27" fmla="*/ 261848 w 1141140"/>
              <a:gd name="connsiteY27" fmla="*/ 159631 h 467060"/>
              <a:gd name="connsiteX28" fmla="*/ 316616 w 1141140"/>
              <a:gd name="connsiteY28" fmla="*/ 166775 h 467060"/>
              <a:gd name="connsiteX29" fmla="*/ 395198 w 1141140"/>
              <a:gd name="connsiteY29" fmla="*/ 178681 h 467060"/>
              <a:gd name="connsiteX30" fmla="*/ 471398 w 1141140"/>
              <a:gd name="connsiteY30" fmla="*/ 190588 h 467060"/>
              <a:gd name="connsiteX31" fmla="*/ 554741 w 1141140"/>
              <a:gd name="connsiteY31" fmla="*/ 195350 h 467060"/>
              <a:gd name="connsiteX32" fmla="*/ 597604 w 1141140"/>
              <a:gd name="connsiteY32" fmla="*/ 195350 h 467060"/>
              <a:gd name="connsiteX33" fmla="*/ 635704 w 1141140"/>
              <a:gd name="connsiteY33" fmla="*/ 183444 h 467060"/>
              <a:gd name="connsiteX34" fmla="*/ 671423 w 1141140"/>
              <a:gd name="connsiteY34" fmla="*/ 162012 h 467060"/>
              <a:gd name="connsiteX35" fmla="*/ 683329 w 1141140"/>
              <a:gd name="connsiteY35" fmla="*/ 142962 h 467060"/>
              <a:gd name="connsiteX36" fmla="*/ 692854 w 1141140"/>
              <a:gd name="connsiteY36" fmla="*/ 112006 h 467060"/>
              <a:gd name="connsiteX37" fmla="*/ 695235 w 1141140"/>
              <a:gd name="connsiteY37" fmla="*/ 78669 h 467060"/>
              <a:gd name="connsiteX38" fmla="*/ 695235 w 1141140"/>
              <a:gd name="connsiteY38" fmla="*/ 47712 h 467060"/>
              <a:gd name="connsiteX39" fmla="*/ 707141 w 1141140"/>
              <a:gd name="connsiteY39" fmla="*/ 35806 h 467060"/>
              <a:gd name="connsiteX40" fmla="*/ 747623 w 1141140"/>
              <a:gd name="connsiteY40" fmla="*/ 19137 h 467060"/>
              <a:gd name="connsiteX41" fmla="*/ 809535 w 1141140"/>
              <a:gd name="connsiteY41" fmla="*/ 2469 h 467060"/>
              <a:gd name="connsiteX42" fmla="*/ 861923 w 1141140"/>
              <a:gd name="connsiteY42" fmla="*/ 88 h 467060"/>
              <a:gd name="connsiteX43" fmla="*/ 904785 w 1141140"/>
              <a:gd name="connsiteY43" fmla="*/ 2469 h 467060"/>
              <a:gd name="connsiteX44" fmla="*/ 969079 w 1141140"/>
              <a:gd name="connsiteY44" fmla="*/ 14375 h 467060"/>
              <a:gd name="connsiteX45" fmla="*/ 1007179 w 1141140"/>
              <a:gd name="connsiteY45" fmla="*/ 23900 h 467060"/>
              <a:gd name="connsiteX46" fmla="*/ 1023848 w 1141140"/>
              <a:gd name="connsiteY46" fmla="*/ 31044 h 467060"/>
              <a:gd name="connsiteX47" fmla="*/ 1035754 w 1141140"/>
              <a:gd name="connsiteY47" fmla="*/ 54856 h 467060"/>
              <a:gd name="connsiteX48" fmla="*/ 1052423 w 1141140"/>
              <a:gd name="connsiteY48" fmla="*/ 88194 h 467060"/>
              <a:gd name="connsiteX49" fmla="*/ 1080998 w 1141140"/>
              <a:gd name="connsiteY49" fmla="*/ 140581 h 467060"/>
              <a:gd name="connsiteX50" fmla="*/ 1100048 w 1141140"/>
              <a:gd name="connsiteY50" fmla="*/ 178681 h 467060"/>
              <a:gd name="connsiteX51" fmla="*/ 1119098 w 1141140"/>
              <a:gd name="connsiteY51" fmla="*/ 223925 h 467060"/>
              <a:gd name="connsiteX52" fmla="*/ 1135766 w 1141140"/>
              <a:gd name="connsiteY52" fmla="*/ 266787 h 467060"/>
              <a:gd name="connsiteX53" fmla="*/ 1140529 w 1141140"/>
              <a:gd name="connsiteY53" fmla="*/ 290600 h 467060"/>
              <a:gd name="connsiteX54" fmla="*/ 1123860 w 1141140"/>
              <a:gd name="connsiteY54" fmla="*/ 309650 h 467060"/>
              <a:gd name="connsiteX55" fmla="*/ 1100048 w 1141140"/>
              <a:gd name="connsiteY55" fmla="*/ 321556 h 467060"/>
              <a:gd name="connsiteX56" fmla="*/ 1069091 w 1141140"/>
              <a:gd name="connsiteY56" fmla="*/ 333462 h 467060"/>
              <a:gd name="connsiteX57" fmla="*/ 1033373 w 1141140"/>
              <a:gd name="connsiteY57" fmla="*/ 345369 h 467060"/>
              <a:gd name="connsiteX58" fmla="*/ 988130 w 1141140"/>
              <a:gd name="connsiteY58" fmla="*/ 359657 h 467060"/>
              <a:gd name="connsiteX59" fmla="*/ 873829 w 1141140"/>
              <a:gd name="connsiteY59" fmla="*/ 388231 h 467060"/>
              <a:gd name="connsiteX0" fmla="*/ 873829 w 1141140"/>
              <a:gd name="connsiteY0" fmla="*/ 388231 h 467060"/>
              <a:gd name="connsiteX1" fmla="*/ 797629 w 1141140"/>
              <a:gd name="connsiteY1" fmla="*/ 407281 h 467060"/>
              <a:gd name="connsiteX2" fmla="*/ 730954 w 1141140"/>
              <a:gd name="connsiteY2" fmla="*/ 423950 h 467060"/>
              <a:gd name="connsiteX3" fmla="*/ 628560 w 1141140"/>
              <a:gd name="connsiteY3" fmla="*/ 447762 h 467060"/>
              <a:gd name="connsiteX4" fmla="*/ 535691 w 1141140"/>
              <a:gd name="connsiteY4" fmla="*/ 459669 h 467060"/>
              <a:gd name="connsiteX5" fmla="*/ 445204 w 1141140"/>
              <a:gd name="connsiteY5" fmla="*/ 466812 h 467060"/>
              <a:gd name="connsiteX6" fmla="*/ 369004 w 1141140"/>
              <a:gd name="connsiteY6" fmla="*/ 464431 h 467060"/>
              <a:gd name="connsiteX7" fmla="*/ 314235 w 1141140"/>
              <a:gd name="connsiteY7" fmla="*/ 454906 h 467060"/>
              <a:gd name="connsiteX8" fmla="*/ 264229 w 1141140"/>
              <a:gd name="connsiteY8" fmla="*/ 433475 h 467060"/>
              <a:gd name="connsiteX9" fmla="*/ 209460 w 1141140"/>
              <a:gd name="connsiteY9" fmla="*/ 400137 h 467060"/>
              <a:gd name="connsiteX10" fmla="*/ 166598 w 1141140"/>
              <a:gd name="connsiteY10" fmla="*/ 364419 h 467060"/>
              <a:gd name="connsiteX11" fmla="*/ 138022 w 1141140"/>
              <a:gd name="connsiteY11" fmla="*/ 328700 h 467060"/>
              <a:gd name="connsiteX12" fmla="*/ 116592 w 1141140"/>
              <a:gd name="connsiteY12" fmla="*/ 295362 h 467060"/>
              <a:gd name="connsiteX13" fmla="*/ 92779 w 1141140"/>
              <a:gd name="connsiteY13" fmla="*/ 276312 h 467060"/>
              <a:gd name="connsiteX14" fmla="*/ 57060 w 1141140"/>
              <a:gd name="connsiteY14" fmla="*/ 257262 h 467060"/>
              <a:gd name="connsiteX15" fmla="*/ 28485 w 1141140"/>
              <a:gd name="connsiteY15" fmla="*/ 221544 h 467060"/>
              <a:gd name="connsiteX16" fmla="*/ 14198 w 1141140"/>
              <a:gd name="connsiteY16" fmla="*/ 190587 h 467060"/>
              <a:gd name="connsiteX17" fmla="*/ 2291 w 1141140"/>
              <a:gd name="connsiteY17" fmla="*/ 142962 h 467060"/>
              <a:gd name="connsiteX18" fmla="*/ 2291 w 1141140"/>
              <a:gd name="connsiteY18" fmla="*/ 100100 h 467060"/>
              <a:gd name="connsiteX19" fmla="*/ 26104 w 1141140"/>
              <a:gd name="connsiteY19" fmla="*/ 64381 h 467060"/>
              <a:gd name="connsiteX20" fmla="*/ 68966 w 1141140"/>
              <a:gd name="connsiteY20" fmla="*/ 45331 h 467060"/>
              <a:gd name="connsiteX21" fmla="*/ 121354 w 1141140"/>
              <a:gd name="connsiteY21" fmla="*/ 35806 h 467060"/>
              <a:gd name="connsiteX22" fmla="*/ 145166 w 1141140"/>
              <a:gd name="connsiteY22" fmla="*/ 35806 h 467060"/>
              <a:gd name="connsiteX23" fmla="*/ 168979 w 1141140"/>
              <a:gd name="connsiteY23" fmla="*/ 62000 h 467060"/>
              <a:gd name="connsiteX24" fmla="*/ 178504 w 1141140"/>
              <a:gd name="connsiteY24" fmla="*/ 92956 h 467060"/>
              <a:gd name="connsiteX25" fmla="*/ 195173 w 1141140"/>
              <a:gd name="connsiteY25" fmla="*/ 126294 h 467060"/>
              <a:gd name="connsiteX26" fmla="*/ 218985 w 1141140"/>
              <a:gd name="connsiteY26" fmla="*/ 150106 h 467060"/>
              <a:gd name="connsiteX27" fmla="*/ 261848 w 1141140"/>
              <a:gd name="connsiteY27" fmla="*/ 159631 h 467060"/>
              <a:gd name="connsiteX28" fmla="*/ 316616 w 1141140"/>
              <a:gd name="connsiteY28" fmla="*/ 166775 h 467060"/>
              <a:gd name="connsiteX29" fmla="*/ 395198 w 1141140"/>
              <a:gd name="connsiteY29" fmla="*/ 178681 h 467060"/>
              <a:gd name="connsiteX30" fmla="*/ 471398 w 1141140"/>
              <a:gd name="connsiteY30" fmla="*/ 190588 h 467060"/>
              <a:gd name="connsiteX31" fmla="*/ 554741 w 1141140"/>
              <a:gd name="connsiteY31" fmla="*/ 195350 h 467060"/>
              <a:gd name="connsiteX32" fmla="*/ 597604 w 1141140"/>
              <a:gd name="connsiteY32" fmla="*/ 195350 h 467060"/>
              <a:gd name="connsiteX33" fmla="*/ 635704 w 1141140"/>
              <a:gd name="connsiteY33" fmla="*/ 183444 h 467060"/>
              <a:gd name="connsiteX34" fmla="*/ 671423 w 1141140"/>
              <a:gd name="connsiteY34" fmla="*/ 162012 h 467060"/>
              <a:gd name="connsiteX35" fmla="*/ 683329 w 1141140"/>
              <a:gd name="connsiteY35" fmla="*/ 142962 h 467060"/>
              <a:gd name="connsiteX36" fmla="*/ 692854 w 1141140"/>
              <a:gd name="connsiteY36" fmla="*/ 112006 h 467060"/>
              <a:gd name="connsiteX37" fmla="*/ 695235 w 1141140"/>
              <a:gd name="connsiteY37" fmla="*/ 78669 h 467060"/>
              <a:gd name="connsiteX38" fmla="*/ 695235 w 1141140"/>
              <a:gd name="connsiteY38" fmla="*/ 47712 h 467060"/>
              <a:gd name="connsiteX39" fmla="*/ 707141 w 1141140"/>
              <a:gd name="connsiteY39" fmla="*/ 35806 h 467060"/>
              <a:gd name="connsiteX40" fmla="*/ 747623 w 1141140"/>
              <a:gd name="connsiteY40" fmla="*/ 19137 h 467060"/>
              <a:gd name="connsiteX41" fmla="*/ 809535 w 1141140"/>
              <a:gd name="connsiteY41" fmla="*/ 2469 h 467060"/>
              <a:gd name="connsiteX42" fmla="*/ 861923 w 1141140"/>
              <a:gd name="connsiteY42" fmla="*/ 88 h 467060"/>
              <a:gd name="connsiteX43" fmla="*/ 904785 w 1141140"/>
              <a:gd name="connsiteY43" fmla="*/ 2469 h 467060"/>
              <a:gd name="connsiteX44" fmla="*/ 969079 w 1141140"/>
              <a:gd name="connsiteY44" fmla="*/ 14375 h 467060"/>
              <a:gd name="connsiteX45" fmla="*/ 1007179 w 1141140"/>
              <a:gd name="connsiteY45" fmla="*/ 23900 h 467060"/>
              <a:gd name="connsiteX46" fmla="*/ 1023848 w 1141140"/>
              <a:gd name="connsiteY46" fmla="*/ 31044 h 467060"/>
              <a:gd name="connsiteX47" fmla="*/ 1035754 w 1141140"/>
              <a:gd name="connsiteY47" fmla="*/ 54856 h 467060"/>
              <a:gd name="connsiteX48" fmla="*/ 1052423 w 1141140"/>
              <a:gd name="connsiteY48" fmla="*/ 88194 h 467060"/>
              <a:gd name="connsiteX49" fmla="*/ 1080998 w 1141140"/>
              <a:gd name="connsiteY49" fmla="*/ 140581 h 467060"/>
              <a:gd name="connsiteX50" fmla="*/ 1100048 w 1141140"/>
              <a:gd name="connsiteY50" fmla="*/ 178681 h 467060"/>
              <a:gd name="connsiteX51" fmla="*/ 1119098 w 1141140"/>
              <a:gd name="connsiteY51" fmla="*/ 223925 h 467060"/>
              <a:gd name="connsiteX52" fmla="*/ 1135766 w 1141140"/>
              <a:gd name="connsiteY52" fmla="*/ 266787 h 467060"/>
              <a:gd name="connsiteX53" fmla="*/ 1140529 w 1141140"/>
              <a:gd name="connsiteY53" fmla="*/ 290600 h 467060"/>
              <a:gd name="connsiteX54" fmla="*/ 1123860 w 1141140"/>
              <a:gd name="connsiteY54" fmla="*/ 309650 h 467060"/>
              <a:gd name="connsiteX55" fmla="*/ 1100048 w 1141140"/>
              <a:gd name="connsiteY55" fmla="*/ 321556 h 467060"/>
              <a:gd name="connsiteX56" fmla="*/ 1069091 w 1141140"/>
              <a:gd name="connsiteY56" fmla="*/ 333462 h 467060"/>
              <a:gd name="connsiteX57" fmla="*/ 1033373 w 1141140"/>
              <a:gd name="connsiteY57" fmla="*/ 345369 h 467060"/>
              <a:gd name="connsiteX58" fmla="*/ 988130 w 1141140"/>
              <a:gd name="connsiteY58" fmla="*/ 359657 h 467060"/>
              <a:gd name="connsiteX59" fmla="*/ 873829 w 1141140"/>
              <a:gd name="connsiteY59" fmla="*/ 388231 h 46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141140" h="467060">
                <a:moveTo>
                  <a:pt x="873829" y="388231"/>
                </a:moveTo>
                <a:lnTo>
                  <a:pt x="797629" y="407281"/>
                </a:lnTo>
                <a:lnTo>
                  <a:pt x="730954" y="423950"/>
                </a:lnTo>
                <a:cubicBezTo>
                  <a:pt x="702776" y="430697"/>
                  <a:pt x="661104" y="441809"/>
                  <a:pt x="628560" y="447762"/>
                </a:cubicBezTo>
                <a:cubicBezTo>
                  <a:pt x="596016" y="453715"/>
                  <a:pt x="566250" y="456494"/>
                  <a:pt x="535691" y="459669"/>
                </a:cubicBezTo>
                <a:cubicBezTo>
                  <a:pt x="505132" y="462844"/>
                  <a:pt x="472985" y="466018"/>
                  <a:pt x="445204" y="466812"/>
                </a:cubicBezTo>
                <a:cubicBezTo>
                  <a:pt x="417423" y="467606"/>
                  <a:pt x="390832" y="466415"/>
                  <a:pt x="369004" y="464431"/>
                </a:cubicBezTo>
                <a:cubicBezTo>
                  <a:pt x="347176" y="462447"/>
                  <a:pt x="331697" y="460065"/>
                  <a:pt x="314235" y="454906"/>
                </a:cubicBezTo>
                <a:cubicBezTo>
                  <a:pt x="296772" y="449747"/>
                  <a:pt x="281691" y="442603"/>
                  <a:pt x="264229" y="433475"/>
                </a:cubicBezTo>
                <a:cubicBezTo>
                  <a:pt x="246766" y="424347"/>
                  <a:pt x="225732" y="411646"/>
                  <a:pt x="209460" y="400137"/>
                </a:cubicBezTo>
                <a:cubicBezTo>
                  <a:pt x="193188" y="388628"/>
                  <a:pt x="178504" y="376325"/>
                  <a:pt x="166598" y="364419"/>
                </a:cubicBezTo>
                <a:cubicBezTo>
                  <a:pt x="154692" y="352513"/>
                  <a:pt x="146356" y="340209"/>
                  <a:pt x="138022" y="328700"/>
                </a:cubicBezTo>
                <a:cubicBezTo>
                  <a:pt x="129688" y="317191"/>
                  <a:pt x="124133" y="304093"/>
                  <a:pt x="116592" y="295362"/>
                </a:cubicBezTo>
                <a:cubicBezTo>
                  <a:pt x="109051" y="286631"/>
                  <a:pt x="102701" y="282662"/>
                  <a:pt x="92779" y="276312"/>
                </a:cubicBezTo>
                <a:cubicBezTo>
                  <a:pt x="82857" y="269962"/>
                  <a:pt x="67776" y="266390"/>
                  <a:pt x="57060" y="257262"/>
                </a:cubicBezTo>
                <a:cubicBezTo>
                  <a:pt x="46344" y="248134"/>
                  <a:pt x="35629" y="232657"/>
                  <a:pt x="28485" y="221544"/>
                </a:cubicBezTo>
                <a:cubicBezTo>
                  <a:pt x="21341" y="210432"/>
                  <a:pt x="18564" y="203684"/>
                  <a:pt x="14198" y="190587"/>
                </a:cubicBezTo>
                <a:cubicBezTo>
                  <a:pt x="9832" y="177490"/>
                  <a:pt x="4275" y="158043"/>
                  <a:pt x="2291" y="142962"/>
                </a:cubicBezTo>
                <a:cubicBezTo>
                  <a:pt x="307" y="127881"/>
                  <a:pt x="-1678" y="113197"/>
                  <a:pt x="2291" y="100100"/>
                </a:cubicBezTo>
                <a:cubicBezTo>
                  <a:pt x="6260" y="87003"/>
                  <a:pt x="14991" y="73509"/>
                  <a:pt x="26104" y="64381"/>
                </a:cubicBezTo>
                <a:cubicBezTo>
                  <a:pt x="37216" y="55253"/>
                  <a:pt x="53091" y="50093"/>
                  <a:pt x="68966" y="45331"/>
                </a:cubicBezTo>
                <a:cubicBezTo>
                  <a:pt x="84841" y="40569"/>
                  <a:pt x="108654" y="37393"/>
                  <a:pt x="121354" y="35806"/>
                </a:cubicBezTo>
                <a:cubicBezTo>
                  <a:pt x="134054" y="34219"/>
                  <a:pt x="137229" y="31440"/>
                  <a:pt x="145166" y="35806"/>
                </a:cubicBezTo>
                <a:cubicBezTo>
                  <a:pt x="153103" y="40172"/>
                  <a:pt x="163423" y="52475"/>
                  <a:pt x="168979" y="62000"/>
                </a:cubicBezTo>
                <a:cubicBezTo>
                  <a:pt x="174535" y="71525"/>
                  <a:pt x="174138" y="82240"/>
                  <a:pt x="178504" y="92956"/>
                </a:cubicBezTo>
                <a:cubicBezTo>
                  <a:pt x="182870" y="103672"/>
                  <a:pt x="188426" y="116769"/>
                  <a:pt x="195173" y="126294"/>
                </a:cubicBezTo>
                <a:cubicBezTo>
                  <a:pt x="201920" y="135819"/>
                  <a:pt x="207872" y="144550"/>
                  <a:pt x="218985" y="150106"/>
                </a:cubicBezTo>
                <a:cubicBezTo>
                  <a:pt x="230097" y="155662"/>
                  <a:pt x="245576" y="156853"/>
                  <a:pt x="261848" y="159631"/>
                </a:cubicBezTo>
                <a:cubicBezTo>
                  <a:pt x="278120" y="162409"/>
                  <a:pt x="316616" y="166775"/>
                  <a:pt x="316616" y="166775"/>
                </a:cubicBezTo>
                <a:lnTo>
                  <a:pt x="395198" y="178681"/>
                </a:lnTo>
                <a:lnTo>
                  <a:pt x="471398" y="190588"/>
                </a:lnTo>
                <a:cubicBezTo>
                  <a:pt x="497988" y="193366"/>
                  <a:pt x="533707" y="194556"/>
                  <a:pt x="554741" y="195350"/>
                </a:cubicBezTo>
                <a:cubicBezTo>
                  <a:pt x="575775" y="196144"/>
                  <a:pt x="597604" y="195350"/>
                  <a:pt x="597604" y="195350"/>
                </a:cubicBezTo>
                <a:cubicBezTo>
                  <a:pt x="611098" y="193366"/>
                  <a:pt x="623401" y="189000"/>
                  <a:pt x="635704" y="183444"/>
                </a:cubicBezTo>
                <a:cubicBezTo>
                  <a:pt x="648007" y="177888"/>
                  <a:pt x="663486" y="168759"/>
                  <a:pt x="671423" y="162012"/>
                </a:cubicBezTo>
                <a:cubicBezTo>
                  <a:pt x="679360" y="155265"/>
                  <a:pt x="679757" y="151296"/>
                  <a:pt x="683329" y="142962"/>
                </a:cubicBezTo>
                <a:cubicBezTo>
                  <a:pt x="686901" y="134628"/>
                  <a:pt x="690870" y="122722"/>
                  <a:pt x="692854" y="112006"/>
                </a:cubicBezTo>
                <a:cubicBezTo>
                  <a:pt x="694838" y="101290"/>
                  <a:pt x="694838" y="89385"/>
                  <a:pt x="695235" y="78669"/>
                </a:cubicBezTo>
                <a:cubicBezTo>
                  <a:pt x="695632" y="67953"/>
                  <a:pt x="693251" y="54856"/>
                  <a:pt x="695235" y="47712"/>
                </a:cubicBezTo>
                <a:cubicBezTo>
                  <a:pt x="697219" y="40568"/>
                  <a:pt x="698410" y="40568"/>
                  <a:pt x="707141" y="35806"/>
                </a:cubicBezTo>
                <a:cubicBezTo>
                  <a:pt x="715872" y="31044"/>
                  <a:pt x="730557" y="24693"/>
                  <a:pt x="747623" y="19137"/>
                </a:cubicBezTo>
                <a:cubicBezTo>
                  <a:pt x="764689" y="13581"/>
                  <a:pt x="790485" y="5644"/>
                  <a:pt x="809535" y="2469"/>
                </a:cubicBezTo>
                <a:cubicBezTo>
                  <a:pt x="828585" y="-706"/>
                  <a:pt x="861923" y="88"/>
                  <a:pt x="861923" y="88"/>
                </a:cubicBezTo>
                <a:cubicBezTo>
                  <a:pt x="877798" y="88"/>
                  <a:pt x="886926" y="88"/>
                  <a:pt x="904785" y="2469"/>
                </a:cubicBezTo>
                <a:cubicBezTo>
                  <a:pt x="922644" y="4850"/>
                  <a:pt x="952013" y="10803"/>
                  <a:pt x="969079" y="14375"/>
                </a:cubicBezTo>
                <a:cubicBezTo>
                  <a:pt x="986145" y="17947"/>
                  <a:pt x="998051" y="21122"/>
                  <a:pt x="1007179" y="23900"/>
                </a:cubicBezTo>
                <a:cubicBezTo>
                  <a:pt x="1016307" y="26678"/>
                  <a:pt x="1019086" y="25885"/>
                  <a:pt x="1023848" y="31044"/>
                </a:cubicBezTo>
                <a:cubicBezTo>
                  <a:pt x="1028611" y="36203"/>
                  <a:pt x="1030991" y="45331"/>
                  <a:pt x="1035754" y="54856"/>
                </a:cubicBezTo>
                <a:cubicBezTo>
                  <a:pt x="1040517" y="64381"/>
                  <a:pt x="1044882" y="73906"/>
                  <a:pt x="1052423" y="88194"/>
                </a:cubicBezTo>
                <a:cubicBezTo>
                  <a:pt x="1059964" y="102481"/>
                  <a:pt x="1073061" y="125500"/>
                  <a:pt x="1080998" y="140581"/>
                </a:cubicBezTo>
                <a:cubicBezTo>
                  <a:pt x="1088935" y="155662"/>
                  <a:pt x="1093698" y="164790"/>
                  <a:pt x="1100048" y="178681"/>
                </a:cubicBezTo>
                <a:cubicBezTo>
                  <a:pt x="1106398" y="192572"/>
                  <a:pt x="1113145" y="209241"/>
                  <a:pt x="1119098" y="223925"/>
                </a:cubicBezTo>
                <a:cubicBezTo>
                  <a:pt x="1125051" y="238609"/>
                  <a:pt x="1132194" y="255675"/>
                  <a:pt x="1135766" y="266787"/>
                </a:cubicBezTo>
                <a:cubicBezTo>
                  <a:pt x="1139338" y="277899"/>
                  <a:pt x="1142513" y="283456"/>
                  <a:pt x="1140529" y="290600"/>
                </a:cubicBezTo>
                <a:cubicBezTo>
                  <a:pt x="1138545" y="297744"/>
                  <a:pt x="1130607" y="304491"/>
                  <a:pt x="1123860" y="309650"/>
                </a:cubicBezTo>
                <a:cubicBezTo>
                  <a:pt x="1117113" y="314809"/>
                  <a:pt x="1109176" y="317587"/>
                  <a:pt x="1100048" y="321556"/>
                </a:cubicBezTo>
                <a:cubicBezTo>
                  <a:pt x="1090920" y="325525"/>
                  <a:pt x="1080203" y="329493"/>
                  <a:pt x="1069091" y="333462"/>
                </a:cubicBezTo>
                <a:cubicBezTo>
                  <a:pt x="1057979" y="337431"/>
                  <a:pt x="1047263" y="340210"/>
                  <a:pt x="1033373" y="345369"/>
                </a:cubicBezTo>
                <a:cubicBezTo>
                  <a:pt x="1019483" y="350528"/>
                  <a:pt x="988130" y="359657"/>
                  <a:pt x="988130" y="359657"/>
                </a:cubicBezTo>
                <a:lnTo>
                  <a:pt x="873829" y="388231"/>
                </a:lnTo>
                <a:close/>
              </a:path>
            </a:pathLst>
          </a:custGeom>
          <a:solidFill>
            <a:srgbClr val="BEE1F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84066" name="组合 178"/>
          <p:cNvGrpSpPr>
            <a:grpSpLocks/>
          </p:cNvGrpSpPr>
          <p:nvPr/>
        </p:nvGrpSpPr>
        <p:grpSpPr bwMode="auto">
          <a:xfrm>
            <a:off x="5803900" y="3614738"/>
            <a:ext cx="1020763" cy="501650"/>
            <a:chOff x="4741706" y="5323682"/>
            <a:chExt cx="1020543" cy="502538"/>
          </a:xfrm>
        </p:grpSpPr>
        <p:sp>
          <p:nvSpPr>
            <p:cNvPr id="180" name="任意多边形 179"/>
            <p:cNvSpPr/>
            <p:nvPr/>
          </p:nvSpPr>
          <p:spPr>
            <a:xfrm>
              <a:off x="4771862" y="5323682"/>
              <a:ext cx="990387" cy="461190"/>
            </a:xfrm>
            <a:custGeom>
              <a:avLst/>
              <a:gdLst>
                <a:gd name="connsiteX0" fmla="*/ 7692 w 991088"/>
                <a:gd name="connsiteY0" fmla="*/ 0 h 461930"/>
                <a:gd name="connsiteX1" fmla="*/ 14313 w 991088"/>
                <a:gd name="connsiteY1" fmla="*/ 2114 h 461930"/>
                <a:gd name="connsiteX2" fmla="*/ 73154 w 991088"/>
                <a:gd name="connsiteY2" fmla="*/ 54113 h 461930"/>
                <a:gd name="connsiteX3" fmla="*/ 123786 w 991088"/>
                <a:gd name="connsiteY3" fmla="*/ 99269 h 461930"/>
                <a:gd name="connsiteX4" fmla="*/ 183995 w 991088"/>
                <a:gd name="connsiteY4" fmla="*/ 152637 h 461930"/>
                <a:gd name="connsiteX5" fmla="*/ 230520 w 991088"/>
                <a:gd name="connsiteY5" fmla="*/ 192321 h 461930"/>
                <a:gd name="connsiteX6" fmla="*/ 255152 w 991088"/>
                <a:gd name="connsiteY6" fmla="*/ 207374 h 461930"/>
                <a:gd name="connsiteX7" fmla="*/ 281151 w 991088"/>
                <a:gd name="connsiteY7" fmla="*/ 206005 h 461930"/>
                <a:gd name="connsiteX8" fmla="*/ 326308 w 991088"/>
                <a:gd name="connsiteY8" fmla="*/ 199162 h 461930"/>
                <a:gd name="connsiteX9" fmla="*/ 381045 w 991088"/>
                <a:gd name="connsiteY9" fmla="*/ 192321 h 461930"/>
                <a:gd name="connsiteX10" fmla="*/ 433044 w 991088"/>
                <a:gd name="connsiteY10" fmla="*/ 188216 h 461930"/>
                <a:gd name="connsiteX11" fmla="*/ 486411 w 991088"/>
                <a:gd name="connsiteY11" fmla="*/ 184110 h 461930"/>
                <a:gd name="connsiteX12" fmla="*/ 530200 w 991088"/>
                <a:gd name="connsiteY12" fmla="*/ 185479 h 461930"/>
                <a:gd name="connsiteX13" fmla="*/ 576726 w 991088"/>
                <a:gd name="connsiteY13" fmla="*/ 192321 h 461930"/>
                <a:gd name="connsiteX14" fmla="*/ 632831 w 991088"/>
                <a:gd name="connsiteY14" fmla="*/ 214216 h 461930"/>
                <a:gd name="connsiteX15" fmla="*/ 682092 w 991088"/>
                <a:gd name="connsiteY15" fmla="*/ 249794 h 461930"/>
                <a:gd name="connsiteX16" fmla="*/ 727250 w 991088"/>
                <a:gd name="connsiteY16" fmla="*/ 293583 h 461930"/>
                <a:gd name="connsiteX17" fmla="*/ 773775 w 991088"/>
                <a:gd name="connsiteY17" fmla="*/ 355161 h 461930"/>
                <a:gd name="connsiteX18" fmla="*/ 803880 w 991088"/>
                <a:gd name="connsiteY18" fmla="*/ 397581 h 461930"/>
                <a:gd name="connsiteX19" fmla="*/ 825775 w 991088"/>
                <a:gd name="connsiteY19" fmla="*/ 435897 h 461930"/>
                <a:gd name="connsiteX20" fmla="*/ 842196 w 991088"/>
                <a:gd name="connsiteY20" fmla="*/ 445475 h 461930"/>
                <a:gd name="connsiteX21" fmla="*/ 873669 w 991088"/>
                <a:gd name="connsiteY21" fmla="*/ 445475 h 461930"/>
                <a:gd name="connsiteX22" fmla="*/ 921563 w 991088"/>
                <a:gd name="connsiteY22" fmla="*/ 435897 h 461930"/>
                <a:gd name="connsiteX23" fmla="*/ 972194 w 991088"/>
                <a:gd name="connsiteY23" fmla="*/ 420844 h 461930"/>
                <a:gd name="connsiteX24" fmla="*/ 991088 w 991088"/>
                <a:gd name="connsiteY24" fmla="*/ 413678 h 461930"/>
                <a:gd name="connsiteX25" fmla="*/ 991088 w 991088"/>
                <a:gd name="connsiteY25" fmla="*/ 429550 h 461930"/>
                <a:gd name="connsiteX26" fmla="*/ 968088 w 991088"/>
                <a:gd name="connsiteY26" fmla="*/ 437265 h 461930"/>
                <a:gd name="connsiteX27" fmla="*/ 914721 w 991088"/>
                <a:gd name="connsiteY27" fmla="*/ 450949 h 461930"/>
                <a:gd name="connsiteX28" fmla="*/ 858616 w 991088"/>
                <a:gd name="connsiteY28" fmla="*/ 461896 h 461930"/>
                <a:gd name="connsiteX29" fmla="*/ 825775 w 991088"/>
                <a:gd name="connsiteY29" fmla="*/ 453686 h 461930"/>
                <a:gd name="connsiteX30" fmla="*/ 809354 w 991088"/>
                <a:gd name="connsiteY30" fmla="*/ 434528 h 461930"/>
                <a:gd name="connsiteX31" fmla="*/ 794302 w 991088"/>
                <a:gd name="connsiteY31" fmla="*/ 407160 h 461930"/>
                <a:gd name="connsiteX32" fmla="*/ 769671 w 991088"/>
                <a:gd name="connsiteY32" fmla="*/ 371582 h 461930"/>
                <a:gd name="connsiteX33" fmla="*/ 729987 w 991088"/>
                <a:gd name="connsiteY33" fmla="*/ 319582 h 461930"/>
                <a:gd name="connsiteX34" fmla="*/ 698514 w 991088"/>
                <a:gd name="connsiteY34" fmla="*/ 282636 h 461930"/>
                <a:gd name="connsiteX35" fmla="*/ 654725 w 991088"/>
                <a:gd name="connsiteY35" fmla="*/ 245689 h 461930"/>
                <a:gd name="connsiteX36" fmla="*/ 612305 w 991088"/>
                <a:gd name="connsiteY36" fmla="*/ 221057 h 461930"/>
                <a:gd name="connsiteX37" fmla="*/ 553463 w 991088"/>
                <a:gd name="connsiteY37" fmla="*/ 203268 h 461930"/>
                <a:gd name="connsiteX38" fmla="*/ 495991 w 991088"/>
                <a:gd name="connsiteY38" fmla="*/ 200531 h 461930"/>
                <a:gd name="connsiteX39" fmla="*/ 442623 w 991088"/>
                <a:gd name="connsiteY39" fmla="*/ 203268 h 461930"/>
                <a:gd name="connsiteX40" fmla="*/ 378308 w 991088"/>
                <a:gd name="connsiteY40" fmla="*/ 207373 h 461930"/>
                <a:gd name="connsiteX41" fmla="*/ 308520 w 991088"/>
                <a:gd name="connsiteY41" fmla="*/ 215583 h 461930"/>
                <a:gd name="connsiteX42" fmla="*/ 249678 w 991088"/>
                <a:gd name="connsiteY42" fmla="*/ 222425 h 461930"/>
                <a:gd name="connsiteX43" fmla="*/ 229152 w 991088"/>
                <a:gd name="connsiteY43" fmla="*/ 211479 h 461930"/>
                <a:gd name="connsiteX44" fmla="*/ 204520 w 991088"/>
                <a:gd name="connsiteY44" fmla="*/ 189584 h 461930"/>
                <a:gd name="connsiteX45" fmla="*/ 155258 w 991088"/>
                <a:gd name="connsiteY45" fmla="*/ 147164 h 461930"/>
                <a:gd name="connsiteX46" fmla="*/ 105996 w 991088"/>
                <a:gd name="connsiteY46" fmla="*/ 103375 h 461930"/>
                <a:gd name="connsiteX47" fmla="*/ 40313 w 991088"/>
                <a:gd name="connsiteY47" fmla="*/ 44533 h 461930"/>
                <a:gd name="connsiteX48" fmla="*/ 1441 w 991088"/>
                <a:gd name="connsiteY48" fmla="*/ 10537 h 461930"/>
                <a:gd name="connsiteX49" fmla="*/ 0 w 991088"/>
                <a:gd name="connsiteY49" fmla="*/ 8920 h 461930"/>
                <a:gd name="connsiteX50" fmla="*/ 7692 w 991088"/>
                <a:gd name="connsiteY50" fmla="*/ 0 h 4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991088" h="461930">
                  <a:moveTo>
                    <a:pt x="7692" y="0"/>
                  </a:moveTo>
                  <a:lnTo>
                    <a:pt x="14313" y="2114"/>
                  </a:lnTo>
                  <a:cubicBezTo>
                    <a:pt x="27313" y="10552"/>
                    <a:pt x="59243" y="42025"/>
                    <a:pt x="73154" y="54113"/>
                  </a:cubicBezTo>
                  <a:lnTo>
                    <a:pt x="123786" y="99269"/>
                  </a:lnTo>
                  <a:cubicBezTo>
                    <a:pt x="142259" y="115690"/>
                    <a:pt x="166205" y="137129"/>
                    <a:pt x="183995" y="152637"/>
                  </a:cubicBezTo>
                  <a:cubicBezTo>
                    <a:pt x="201784" y="168146"/>
                    <a:pt x="218661" y="183198"/>
                    <a:pt x="230520" y="192321"/>
                  </a:cubicBezTo>
                  <a:cubicBezTo>
                    <a:pt x="242380" y="201443"/>
                    <a:pt x="246714" y="205093"/>
                    <a:pt x="255152" y="207374"/>
                  </a:cubicBezTo>
                  <a:cubicBezTo>
                    <a:pt x="263590" y="209655"/>
                    <a:pt x="269292" y="207373"/>
                    <a:pt x="281151" y="206005"/>
                  </a:cubicBezTo>
                  <a:cubicBezTo>
                    <a:pt x="293010" y="204636"/>
                    <a:pt x="309660" y="201443"/>
                    <a:pt x="326308" y="199162"/>
                  </a:cubicBezTo>
                  <a:cubicBezTo>
                    <a:pt x="342957" y="196882"/>
                    <a:pt x="363256" y="194146"/>
                    <a:pt x="381045" y="192321"/>
                  </a:cubicBezTo>
                  <a:cubicBezTo>
                    <a:pt x="398834" y="190496"/>
                    <a:pt x="415483" y="189584"/>
                    <a:pt x="433044" y="188216"/>
                  </a:cubicBezTo>
                  <a:cubicBezTo>
                    <a:pt x="433044" y="188216"/>
                    <a:pt x="470219" y="184567"/>
                    <a:pt x="486411" y="184110"/>
                  </a:cubicBezTo>
                  <a:cubicBezTo>
                    <a:pt x="502604" y="183654"/>
                    <a:pt x="515148" y="184111"/>
                    <a:pt x="530200" y="185479"/>
                  </a:cubicBezTo>
                  <a:cubicBezTo>
                    <a:pt x="545253" y="186848"/>
                    <a:pt x="559620" y="187532"/>
                    <a:pt x="576726" y="192321"/>
                  </a:cubicBezTo>
                  <a:cubicBezTo>
                    <a:pt x="593831" y="197111"/>
                    <a:pt x="615269" y="204637"/>
                    <a:pt x="632831" y="214216"/>
                  </a:cubicBezTo>
                  <a:cubicBezTo>
                    <a:pt x="650392" y="223794"/>
                    <a:pt x="666357" y="236566"/>
                    <a:pt x="682092" y="249794"/>
                  </a:cubicBezTo>
                  <a:cubicBezTo>
                    <a:pt x="697829" y="263022"/>
                    <a:pt x="711970" y="276022"/>
                    <a:pt x="727250" y="293583"/>
                  </a:cubicBezTo>
                  <a:cubicBezTo>
                    <a:pt x="742530" y="311143"/>
                    <a:pt x="761004" y="337828"/>
                    <a:pt x="773775" y="355161"/>
                  </a:cubicBezTo>
                  <a:cubicBezTo>
                    <a:pt x="786547" y="372494"/>
                    <a:pt x="795214" y="384125"/>
                    <a:pt x="803880" y="397581"/>
                  </a:cubicBezTo>
                  <a:cubicBezTo>
                    <a:pt x="812547" y="411037"/>
                    <a:pt x="819389" y="427914"/>
                    <a:pt x="825775" y="435897"/>
                  </a:cubicBezTo>
                  <a:cubicBezTo>
                    <a:pt x="832161" y="443879"/>
                    <a:pt x="834213" y="443879"/>
                    <a:pt x="842196" y="445475"/>
                  </a:cubicBezTo>
                  <a:cubicBezTo>
                    <a:pt x="850178" y="447072"/>
                    <a:pt x="860441" y="447071"/>
                    <a:pt x="873669" y="445475"/>
                  </a:cubicBezTo>
                  <a:cubicBezTo>
                    <a:pt x="886897" y="443879"/>
                    <a:pt x="905142" y="440001"/>
                    <a:pt x="921563" y="435897"/>
                  </a:cubicBezTo>
                  <a:cubicBezTo>
                    <a:pt x="921563" y="435897"/>
                    <a:pt x="957141" y="425862"/>
                    <a:pt x="972194" y="420844"/>
                  </a:cubicBezTo>
                  <a:lnTo>
                    <a:pt x="991088" y="413678"/>
                  </a:lnTo>
                  <a:lnTo>
                    <a:pt x="991088" y="429550"/>
                  </a:lnTo>
                  <a:lnTo>
                    <a:pt x="968088" y="437265"/>
                  </a:lnTo>
                  <a:cubicBezTo>
                    <a:pt x="949843" y="442967"/>
                    <a:pt x="932966" y="446843"/>
                    <a:pt x="914721" y="450949"/>
                  </a:cubicBezTo>
                  <a:cubicBezTo>
                    <a:pt x="896476" y="455054"/>
                    <a:pt x="873441" y="461440"/>
                    <a:pt x="858616" y="461896"/>
                  </a:cubicBezTo>
                  <a:cubicBezTo>
                    <a:pt x="843792" y="462353"/>
                    <a:pt x="833985" y="458247"/>
                    <a:pt x="825775" y="453686"/>
                  </a:cubicBezTo>
                  <a:cubicBezTo>
                    <a:pt x="817565" y="449125"/>
                    <a:pt x="814599" y="442283"/>
                    <a:pt x="809354" y="434528"/>
                  </a:cubicBezTo>
                  <a:cubicBezTo>
                    <a:pt x="804109" y="426774"/>
                    <a:pt x="800915" y="417651"/>
                    <a:pt x="794302" y="407160"/>
                  </a:cubicBezTo>
                  <a:cubicBezTo>
                    <a:pt x="787688" y="396669"/>
                    <a:pt x="780390" y="386178"/>
                    <a:pt x="769671" y="371582"/>
                  </a:cubicBezTo>
                  <a:cubicBezTo>
                    <a:pt x="758951" y="356985"/>
                    <a:pt x="741846" y="334406"/>
                    <a:pt x="729987" y="319582"/>
                  </a:cubicBezTo>
                  <a:cubicBezTo>
                    <a:pt x="718127" y="304758"/>
                    <a:pt x="711057" y="294951"/>
                    <a:pt x="698514" y="282636"/>
                  </a:cubicBezTo>
                  <a:cubicBezTo>
                    <a:pt x="685970" y="270320"/>
                    <a:pt x="669093" y="255952"/>
                    <a:pt x="654725" y="245689"/>
                  </a:cubicBezTo>
                  <a:cubicBezTo>
                    <a:pt x="640357" y="235426"/>
                    <a:pt x="629181" y="228128"/>
                    <a:pt x="612305" y="221057"/>
                  </a:cubicBezTo>
                  <a:cubicBezTo>
                    <a:pt x="595427" y="213987"/>
                    <a:pt x="572848" y="206689"/>
                    <a:pt x="553463" y="203268"/>
                  </a:cubicBezTo>
                  <a:cubicBezTo>
                    <a:pt x="534077" y="199848"/>
                    <a:pt x="514464" y="200531"/>
                    <a:pt x="495991" y="200531"/>
                  </a:cubicBezTo>
                  <a:cubicBezTo>
                    <a:pt x="477517" y="200531"/>
                    <a:pt x="462236" y="202128"/>
                    <a:pt x="442623" y="203268"/>
                  </a:cubicBezTo>
                  <a:cubicBezTo>
                    <a:pt x="423009" y="204408"/>
                    <a:pt x="400658" y="205321"/>
                    <a:pt x="378308" y="207373"/>
                  </a:cubicBezTo>
                  <a:cubicBezTo>
                    <a:pt x="355957" y="209426"/>
                    <a:pt x="329958" y="213075"/>
                    <a:pt x="308520" y="215583"/>
                  </a:cubicBezTo>
                  <a:cubicBezTo>
                    <a:pt x="287082" y="218093"/>
                    <a:pt x="262906" y="223109"/>
                    <a:pt x="249678" y="222425"/>
                  </a:cubicBezTo>
                  <a:cubicBezTo>
                    <a:pt x="236450" y="221742"/>
                    <a:pt x="236679" y="216952"/>
                    <a:pt x="229152" y="211479"/>
                  </a:cubicBezTo>
                  <a:cubicBezTo>
                    <a:pt x="221626" y="206005"/>
                    <a:pt x="216836" y="200302"/>
                    <a:pt x="204520" y="189584"/>
                  </a:cubicBezTo>
                  <a:cubicBezTo>
                    <a:pt x="192205" y="178865"/>
                    <a:pt x="171679" y="161532"/>
                    <a:pt x="155258" y="147164"/>
                  </a:cubicBezTo>
                  <a:lnTo>
                    <a:pt x="105996" y="103375"/>
                  </a:lnTo>
                  <a:lnTo>
                    <a:pt x="40313" y="44533"/>
                  </a:lnTo>
                  <a:cubicBezTo>
                    <a:pt x="26458" y="32047"/>
                    <a:pt x="10421" y="19175"/>
                    <a:pt x="1441" y="10537"/>
                  </a:cubicBezTo>
                  <a:lnTo>
                    <a:pt x="0" y="8920"/>
                  </a:lnTo>
                  <a:lnTo>
                    <a:pt x="7692" y="0"/>
                  </a:lnTo>
                  <a:close/>
                </a:path>
              </a:pathLst>
            </a:cu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81" name="任意多边形 180"/>
            <p:cNvSpPr/>
            <p:nvPr/>
          </p:nvSpPr>
          <p:spPr>
            <a:xfrm>
              <a:off x="4741706" y="5349127"/>
              <a:ext cx="1020543" cy="477093"/>
            </a:xfrm>
            <a:custGeom>
              <a:avLst/>
              <a:gdLst>
                <a:gd name="connsiteX0" fmla="*/ 13114 w 1020543"/>
                <a:gd name="connsiteY0" fmla="*/ 0 h 477291"/>
                <a:gd name="connsiteX1" fmla="*/ 38325 w 1020543"/>
                <a:gd name="connsiteY1" fmla="*/ 25755 h 477291"/>
                <a:gd name="connsiteX2" fmla="*/ 74515 w 1020543"/>
                <a:gd name="connsiteY2" fmla="*/ 61280 h 477291"/>
                <a:gd name="connsiteX3" fmla="*/ 147659 w 1020543"/>
                <a:gd name="connsiteY3" fmla="*/ 129850 h 477291"/>
                <a:gd name="connsiteX4" fmla="*/ 223848 w 1020543"/>
                <a:gd name="connsiteY4" fmla="*/ 201470 h 477291"/>
                <a:gd name="connsiteX5" fmla="*/ 310706 w 1020543"/>
                <a:gd name="connsiteY5" fmla="*/ 283755 h 477291"/>
                <a:gd name="connsiteX6" fmla="*/ 402135 w 1020543"/>
                <a:gd name="connsiteY6" fmla="*/ 369088 h 477291"/>
                <a:gd name="connsiteX7" fmla="*/ 463087 w 1020543"/>
                <a:gd name="connsiteY7" fmla="*/ 425469 h 477291"/>
                <a:gd name="connsiteX8" fmla="*/ 504229 w 1020543"/>
                <a:gd name="connsiteY8" fmla="*/ 454421 h 477291"/>
                <a:gd name="connsiteX9" fmla="*/ 540801 w 1020543"/>
                <a:gd name="connsiteY9" fmla="*/ 458992 h 477291"/>
                <a:gd name="connsiteX10" fmla="*/ 609373 w 1020543"/>
                <a:gd name="connsiteY10" fmla="*/ 458993 h 477291"/>
                <a:gd name="connsiteX11" fmla="*/ 706897 w 1020543"/>
                <a:gd name="connsiteY11" fmla="*/ 460517 h 477291"/>
                <a:gd name="connsiteX12" fmla="*/ 825754 w 1020543"/>
                <a:gd name="connsiteY12" fmla="*/ 460517 h 477291"/>
                <a:gd name="connsiteX13" fmla="*/ 903468 w 1020543"/>
                <a:gd name="connsiteY13" fmla="*/ 455944 h 477291"/>
                <a:gd name="connsiteX14" fmla="*/ 981183 w 1020543"/>
                <a:gd name="connsiteY14" fmla="*/ 443754 h 477291"/>
                <a:gd name="connsiteX15" fmla="*/ 1007373 w 1020543"/>
                <a:gd name="connsiteY15" fmla="*/ 436516 h 477291"/>
                <a:gd name="connsiteX16" fmla="*/ 1020543 w 1020543"/>
                <a:gd name="connsiteY16" fmla="*/ 431621 h 477291"/>
                <a:gd name="connsiteX17" fmla="*/ 1020543 w 1020543"/>
                <a:gd name="connsiteY17" fmla="*/ 449930 h 477291"/>
                <a:gd name="connsiteX18" fmla="*/ 986993 w 1020543"/>
                <a:gd name="connsiteY18" fmla="*/ 460421 h 477291"/>
                <a:gd name="connsiteX19" fmla="*/ 956802 w 1020543"/>
                <a:gd name="connsiteY19" fmla="*/ 466611 h 477291"/>
                <a:gd name="connsiteX20" fmla="*/ 877564 w 1020543"/>
                <a:gd name="connsiteY20" fmla="*/ 475754 h 477291"/>
                <a:gd name="connsiteX21" fmla="*/ 748039 w 1020543"/>
                <a:gd name="connsiteY21" fmla="*/ 477279 h 477291"/>
                <a:gd name="connsiteX22" fmla="*/ 626134 w 1020543"/>
                <a:gd name="connsiteY22" fmla="*/ 475755 h 477291"/>
                <a:gd name="connsiteX23" fmla="*/ 537754 w 1020543"/>
                <a:gd name="connsiteY23" fmla="*/ 475755 h 477291"/>
                <a:gd name="connsiteX24" fmla="*/ 493564 w 1020543"/>
                <a:gd name="connsiteY24" fmla="*/ 466611 h 477291"/>
                <a:gd name="connsiteX25" fmla="*/ 461562 w 1020543"/>
                <a:gd name="connsiteY25" fmla="*/ 443755 h 477291"/>
                <a:gd name="connsiteX26" fmla="*/ 423467 w 1020543"/>
                <a:gd name="connsiteY26" fmla="*/ 410231 h 477291"/>
                <a:gd name="connsiteX27" fmla="*/ 385372 w 1020543"/>
                <a:gd name="connsiteY27" fmla="*/ 375184 h 477291"/>
                <a:gd name="connsiteX28" fmla="*/ 327468 w 1020543"/>
                <a:gd name="connsiteY28" fmla="*/ 321850 h 477291"/>
                <a:gd name="connsiteX29" fmla="*/ 261944 w 1020543"/>
                <a:gd name="connsiteY29" fmla="*/ 262422 h 477291"/>
                <a:gd name="connsiteX30" fmla="*/ 194896 w 1020543"/>
                <a:gd name="connsiteY30" fmla="*/ 198422 h 477291"/>
                <a:gd name="connsiteX31" fmla="*/ 146133 w 1020543"/>
                <a:gd name="connsiteY31" fmla="*/ 151184 h 477291"/>
                <a:gd name="connsiteX32" fmla="*/ 95848 w 1020543"/>
                <a:gd name="connsiteY32" fmla="*/ 103946 h 477291"/>
                <a:gd name="connsiteX33" fmla="*/ 33372 w 1020543"/>
                <a:gd name="connsiteY33" fmla="*/ 46041 h 477291"/>
                <a:gd name="connsiteX34" fmla="*/ 6514 w 1020543"/>
                <a:gd name="connsiteY34" fmla="*/ 19279 h 477291"/>
                <a:gd name="connsiteX35" fmla="*/ 0 w 1020543"/>
                <a:gd name="connsiteY35" fmla="*/ 12283 h 477291"/>
                <a:gd name="connsiteX36" fmla="*/ 13114 w 1020543"/>
                <a:gd name="connsiteY36" fmla="*/ 0 h 47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20543" h="477291">
                  <a:moveTo>
                    <a:pt x="13114" y="0"/>
                  </a:moveTo>
                  <a:lnTo>
                    <a:pt x="38325" y="25755"/>
                  </a:lnTo>
                  <a:cubicBezTo>
                    <a:pt x="50135" y="37533"/>
                    <a:pt x="62832" y="49977"/>
                    <a:pt x="74515" y="61280"/>
                  </a:cubicBezTo>
                  <a:cubicBezTo>
                    <a:pt x="97879" y="83882"/>
                    <a:pt x="122769" y="106486"/>
                    <a:pt x="147659" y="129850"/>
                  </a:cubicBezTo>
                  <a:lnTo>
                    <a:pt x="223848" y="201470"/>
                  </a:lnTo>
                  <a:lnTo>
                    <a:pt x="310706" y="283755"/>
                  </a:lnTo>
                  <a:lnTo>
                    <a:pt x="402135" y="369088"/>
                  </a:lnTo>
                  <a:cubicBezTo>
                    <a:pt x="427530" y="392706"/>
                    <a:pt x="446072" y="411247"/>
                    <a:pt x="463087" y="425469"/>
                  </a:cubicBezTo>
                  <a:cubicBezTo>
                    <a:pt x="480103" y="439691"/>
                    <a:pt x="491277" y="448835"/>
                    <a:pt x="504229" y="454421"/>
                  </a:cubicBezTo>
                  <a:cubicBezTo>
                    <a:pt x="517182" y="460009"/>
                    <a:pt x="523277" y="458230"/>
                    <a:pt x="540801" y="458992"/>
                  </a:cubicBezTo>
                  <a:lnTo>
                    <a:pt x="609373" y="458993"/>
                  </a:lnTo>
                  <a:lnTo>
                    <a:pt x="706897" y="460517"/>
                  </a:lnTo>
                  <a:cubicBezTo>
                    <a:pt x="706897" y="460517"/>
                    <a:pt x="792992" y="461278"/>
                    <a:pt x="825754" y="460517"/>
                  </a:cubicBezTo>
                  <a:cubicBezTo>
                    <a:pt x="858517" y="459754"/>
                    <a:pt x="877564" y="458739"/>
                    <a:pt x="903468" y="455944"/>
                  </a:cubicBezTo>
                  <a:cubicBezTo>
                    <a:pt x="929373" y="453150"/>
                    <a:pt x="959596" y="448580"/>
                    <a:pt x="981183" y="443754"/>
                  </a:cubicBezTo>
                  <a:cubicBezTo>
                    <a:pt x="991977" y="441342"/>
                    <a:pt x="999723" y="439119"/>
                    <a:pt x="1007373" y="436516"/>
                  </a:cubicBezTo>
                  <a:lnTo>
                    <a:pt x="1020543" y="431621"/>
                  </a:lnTo>
                  <a:lnTo>
                    <a:pt x="1020543" y="449930"/>
                  </a:lnTo>
                  <a:lnTo>
                    <a:pt x="986993" y="460421"/>
                  </a:lnTo>
                  <a:cubicBezTo>
                    <a:pt x="977565" y="462802"/>
                    <a:pt x="968739" y="464453"/>
                    <a:pt x="956802" y="466611"/>
                  </a:cubicBezTo>
                  <a:cubicBezTo>
                    <a:pt x="932929" y="470929"/>
                    <a:pt x="912358" y="473976"/>
                    <a:pt x="877564" y="475754"/>
                  </a:cubicBezTo>
                  <a:cubicBezTo>
                    <a:pt x="842770" y="477533"/>
                    <a:pt x="789944" y="477278"/>
                    <a:pt x="748039" y="477279"/>
                  </a:cubicBezTo>
                  <a:lnTo>
                    <a:pt x="626134" y="475755"/>
                  </a:lnTo>
                  <a:cubicBezTo>
                    <a:pt x="626134" y="475755"/>
                    <a:pt x="559849" y="477279"/>
                    <a:pt x="537754" y="475755"/>
                  </a:cubicBezTo>
                  <a:cubicBezTo>
                    <a:pt x="515659" y="474232"/>
                    <a:pt x="506262" y="471945"/>
                    <a:pt x="493564" y="466611"/>
                  </a:cubicBezTo>
                  <a:cubicBezTo>
                    <a:pt x="480864" y="461279"/>
                    <a:pt x="473245" y="453151"/>
                    <a:pt x="461562" y="443755"/>
                  </a:cubicBezTo>
                  <a:cubicBezTo>
                    <a:pt x="449880" y="434358"/>
                    <a:pt x="436166" y="421660"/>
                    <a:pt x="423467" y="410231"/>
                  </a:cubicBezTo>
                  <a:cubicBezTo>
                    <a:pt x="410769" y="398803"/>
                    <a:pt x="401373" y="389914"/>
                    <a:pt x="385372" y="375184"/>
                  </a:cubicBezTo>
                  <a:lnTo>
                    <a:pt x="327468" y="321850"/>
                  </a:lnTo>
                  <a:cubicBezTo>
                    <a:pt x="327468" y="321850"/>
                    <a:pt x="284040" y="282993"/>
                    <a:pt x="261944" y="262422"/>
                  </a:cubicBezTo>
                  <a:cubicBezTo>
                    <a:pt x="239849" y="241851"/>
                    <a:pt x="214198" y="216961"/>
                    <a:pt x="194896" y="198422"/>
                  </a:cubicBezTo>
                  <a:cubicBezTo>
                    <a:pt x="175594" y="179882"/>
                    <a:pt x="162641" y="166930"/>
                    <a:pt x="146133" y="151184"/>
                  </a:cubicBezTo>
                  <a:lnTo>
                    <a:pt x="95848" y="103946"/>
                  </a:lnTo>
                  <a:cubicBezTo>
                    <a:pt x="77054" y="86422"/>
                    <a:pt x="51912" y="64072"/>
                    <a:pt x="33372" y="46041"/>
                  </a:cubicBezTo>
                  <a:cubicBezTo>
                    <a:pt x="24102" y="37025"/>
                    <a:pt x="14896" y="27883"/>
                    <a:pt x="6514" y="19279"/>
                  </a:cubicBezTo>
                  <a:lnTo>
                    <a:pt x="0" y="12283"/>
                  </a:lnTo>
                  <a:lnTo>
                    <a:pt x="13114" y="0"/>
                  </a:lnTo>
                  <a:close/>
                </a:path>
              </a:pathLst>
            </a:cu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
        <p:nvSpPr>
          <p:cNvPr id="64521" name="任意多边形 64520"/>
          <p:cNvSpPr/>
          <p:nvPr/>
        </p:nvSpPr>
        <p:spPr>
          <a:xfrm>
            <a:off x="6042025" y="4000500"/>
            <a:ext cx="1141413" cy="466725"/>
          </a:xfrm>
          <a:custGeom>
            <a:avLst/>
            <a:gdLst>
              <a:gd name="connsiteX0" fmla="*/ 873829 w 1141140"/>
              <a:gd name="connsiteY0" fmla="*/ 386996 h 464112"/>
              <a:gd name="connsiteX1" fmla="*/ 797629 w 1141140"/>
              <a:gd name="connsiteY1" fmla="*/ 406046 h 464112"/>
              <a:gd name="connsiteX2" fmla="*/ 730954 w 1141140"/>
              <a:gd name="connsiteY2" fmla="*/ 422715 h 464112"/>
              <a:gd name="connsiteX3" fmla="*/ 628560 w 1141140"/>
              <a:gd name="connsiteY3" fmla="*/ 446527 h 464112"/>
              <a:gd name="connsiteX4" fmla="*/ 535691 w 1141140"/>
              <a:gd name="connsiteY4" fmla="*/ 458434 h 464112"/>
              <a:gd name="connsiteX5" fmla="*/ 438060 w 1141140"/>
              <a:gd name="connsiteY5" fmla="*/ 463196 h 464112"/>
              <a:gd name="connsiteX6" fmla="*/ 369004 w 1141140"/>
              <a:gd name="connsiteY6" fmla="*/ 463196 h 464112"/>
              <a:gd name="connsiteX7" fmla="*/ 314235 w 1141140"/>
              <a:gd name="connsiteY7" fmla="*/ 453671 h 464112"/>
              <a:gd name="connsiteX8" fmla="*/ 264229 w 1141140"/>
              <a:gd name="connsiteY8" fmla="*/ 432240 h 464112"/>
              <a:gd name="connsiteX9" fmla="*/ 209460 w 1141140"/>
              <a:gd name="connsiteY9" fmla="*/ 398902 h 464112"/>
              <a:gd name="connsiteX10" fmla="*/ 166598 w 1141140"/>
              <a:gd name="connsiteY10" fmla="*/ 363184 h 464112"/>
              <a:gd name="connsiteX11" fmla="*/ 135641 w 1141140"/>
              <a:gd name="connsiteY11" fmla="*/ 325084 h 464112"/>
              <a:gd name="connsiteX12" fmla="*/ 118973 w 1141140"/>
              <a:gd name="connsiteY12" fmla="*/ 294127 h 464112"/>
              <a:gd name="connsiteX13" fmla="*/ 92779 w 1141140"/>
              <a:gd name="connsiteY13" fmla="*/ 275077 h 464112"/>
              <a:gd name="connsiteX14" fmla="*/ 61823 w 1141140"/>
              <a:gd name="connsiteY14" fmla="*/ 260790 h 464112"/>
              <a:gd name="connsiteX15" fmla="*/ 28485 w 1141140"/>
              <a:gd name="connsiteY15" fmla="*/ 220309 h 464112"/>
              <a:gd name="connsiteX16" fmla="*/ 14198 w 1141140"/>
              <a:gd name="connsiteY16" fmla="*/ 189352 h 464112"/>
              <a:gd name="connsiteX17" fmla="*/ 2291 w 1141140"/>
              <a:gd name="connsiteY17" fmla="*/ 141727 h 464112"/>
              <a:gd name="connsiteX18" fmla="*/ 2291 w 1141140"/>
              <a:gd name="connsiteY18" fmla="*/ 98865 h 464112"/>
              <a:gd name="connsiteX19" fmla="*/ 26104 w 1141140"/>
              <a:gd name="connsiteY19" fmla="*/ 63146 h 464112"/>
              <a:gd name="connsiteX20" fmla="*/ 68966 w 1141140"/>
              <a:gd name="connsiteY20" fmla="*/ 44096 h 464112"/>
              <a:gd name="connsiteX21" fmla="*/ 121354 w 1141140"/>
              <a:gd name="connsiteY21" fmla="*/ 34571 h 464112"/>
              <a:gd name="connsiteX22" fmla="*/ 145166 w 1141140"/>
              <a:gd name="connsiteY22" fmla="*/ 34571 h 464112"/>
              <a:gd name="connsiteX23" fmla="*/ 168979 w 1141140"/>
              <a:gd name="connsiteY23" fmla="*/ 60765 h 464112"/>
              <a:gd name="connsiteX24" fmla="*/ 178504 w 1141140"/>
              <a:gd name="connsiteY24" fmla="*/ 91721 h 464112"/>
              <a:gd name="connsiteX25" fmla="*/ 195173 w 1141140"/>
              <a:gd name="connsiteY25" fmla="*/ 125059 h 464112"/>
              <a:gd name="connsiteX26" fmla="*/ 218985 w 1141140"/>
              <a:gd name="connsiteY26" fmla="*/ 148871 h 464112"/>
              <a:gd name="connsiteX27" fmla="*/ 261848 w 1141140"/>
              <a:gd name="connsiteY27" fmla="*/ 158396 h 464112"/>
              <a:gd name="connsiteX28" fmla="*/ 316616 w 1141140"/>
              <a:gd name="connsiteY28" fmla="*/ 165540 h 464112"/>
              <a:gd name="connsiteX29" fmla="*/ 395198 w 1141140"/>
              <a:gd name="connsiteY29" fmla="*/ 177446 h 464112"/>
              <a:gd name="connsiteX30" fmla="*/ 471398 w 1141140"/>
              <a:gd name="connsiteY30" fmla="*/ 184590 h 464112"/>
              <a:gd name="connsiteX31" fmla="*/ 554741 w 1141140"/>
              <a:gd name="connsiteY31" fmla="*/ 194115 h 464112"/>
              <a:gd name="connsiteX32" fmla="*/ 604748 w 1141140"/>
              <a:gd name="connsiteY32" fmla="*/ 186971 h 464112"/>
              <a:gd name="connsiteX33" fmla="*/ 635704 w 1141140"/>
              <a:gd name="connsiteY33" fmla="*/ 182209 h 464112"/>
              <a:gd name="connsiteX34" fmla="*/ 671423 w 1141140"/>
              <a:gd name="connsiteY34" fmla="*/ 160777 h 464112"/>
              <a:gd name="connsiteX35" fmla="*/ 683329 w 1141140"/>
              <a:gd name="connsiteY35" fmla="*/ 141727 h 464112"/>
              <a:gd name="connsiteX36" fmla="*/ 692854 w 1141140"/>
              <a:gd name="connsiteY36" fmla="*/ 110771 h 464112"/>
              <a:gd name="connsiteX37" fmla="*/ 695235 w 1141140"/>
              <a:gd name="connsiteY37" fmla="*/ 77434 h 464112"/>
              <a:gd name="connsiteX38" fmla="*/ 695235 w 1141140"/>
              <a:gd name="connsiteY38" fmla="*/ 46477 h 464112"/>
              <a:gd name="connsiteX39" fmla="*/ 707141 w 1141140"/>
              <a:gd name="connsiteY39" fmla="*/ 34571 h 464112"/>
              <a:gd name="connsiteX40" fmla="*/ 747623 w 1141140"/>
              <a:gd name="connsiteY40" fmla="*/ 17902 h 464112"/>
              <a:gd name="connsiteX41" fmla="*/ 809535 w 1141140"/>
              <a:gd name="connsiteY41" fmla="*/ 1234 h 464112"/>
              <a:gd name="connsiteX42" fmla="*/ 861923 w 1141140"/>
              <a:gd name="connsiteY42" fmla="*/ 1234 h 464112"/>
              <a:gd name="connsiteX43" fmla="*/ 904785 w 1141140"/>
              <a:gd name="connsiteY43" fmla="*/ 1234 h 464112"/>
              <a:gd name="connsiteX44" fmla="*/ 969079 w 1141140"/>
              <a:gd name="connsiteY44" fmla="*/ 13140 h 464112"/>
              <a:gd name="connsiteX45" fmla="*/ 1007179 w 1141140"/>
              <a:gd name="connsiteY45" fmla="*/ 22665 h 464112"/>
              <a:gd name="connsiteX46" fmla="*/ 1023848 w 1141140"/>
              <a:gd name="connsiteY46" fmla="*/ 29809 h 464112"/>
              <a:gd name="connsiteX47" fmla="*/ 1035754 w 1141140"/>
              <a:gd name="connsiteY47" fmla="*/ 53621 h 464112"/>
              <a:gd name="connsiteX48" fmla="*/ 1054804 w 1141140"/>
              <a:gd name="connsiteY48" fmla="*/ 82196 h 464112"/>
              <a:gd name="connsiteX49" fmla="*/ 1080998 w 1141140"/>
              <a:gd name="connsiteY49" fmla="*/ 139346 h 464112"/>
              <a:gd name="connsiteX50" fmla="*/ 1100048 w 1141140"/>
              <a:gd name="connsiteY50" fmla="*/ 177446 h 464112"/>
              <a:gd name="connsiteX51" fmla="*/ 1119098 w 1141140"/>
              <a:gd name="connsiteY51" fmla="*/ 222690 h 464112"/>
              <a:gd name="connsiteX52" fmla="*/ 1135766 w 1141140"/>
              <a:gd name="connsiteY52" fmla="*/ 265552 h 464112"/>
              <a:gd name="connsiteX53" fmla="*/ 1140529 w 1141140"/>
              <a:gd name="connsiteY53" fmla="*/ 289365 h 464112"/>
              <a:gd name="connsiteX54" fmla="*/ 1123860 w 1141140"/>
              <a:gd name="connsiteY54" fmla="*/ 308415 h 464112"/>
              <a:gd name="connsiteX55" fmla="*/ 1102429 w 1141140"/>
              <a:gd name="connsiteY55" fmla="*/ 325084 h 464112"/>
              <a:gd name="connsiteX56" fmla="*/ 1069091 w 1141140"/>
              <a:gd name="connsiteY56" fmla="*/ 332227 h 464112"/>
              <a:gd name="connsiteX57" fmla="*/ 1033373 w 1141140"/>
              <a:gd name="connsiteY57" fmla="*/ 348896 h 464112"/>
              <a:gd name="connsiteX58" fmla="*/ 985748 w 1141140"/>
              <a:gd name="connsiteY58" fmla="*/ 363184 h 464112"/>
              <a:gd name="connsiteX59" fmla="*/ 873829 w 1141140"/>
              <a:gd name="connsiteY59" fmla="*/ 386996 h 464112"/>
              <a:gd name="connsiteX0" fmla="*/ 873829 w 1141140"/>
              <a:gd name="connsiteY0" fmla="*/ 386996 h 464112"/>
              <a:gd name="connsiteX1" fmla="*/ 797629 w 1141140"/>
              <a:gd name="connsiteY1" fmla="*/ 406046 h 464112"/>
              <a:gd name="connsiteX2" fmla="*/ 730954 w 1141140"/>
              <a:gd name="connsiteY2" fmla="*/ 422715 h 464112"/>
              <a:gd name="connsiteX3" fmla="*/ 628560 w 1141140"/>
              <a:gd name="connsiteY3" fmla="*/ 446527 h 464112"/>
              <a:gd name="connsiteX4" fmla="*/ 535691 w 1141140"/>
              <a:gd name="connsiteY4" fmla="*/ 458434 h 464112"/>
              <a:gd name="connsiteX5" fmla="*/ 438060 w 1141140"/>
              <a:gd name="connsiteY5" fmla="*/ 463196 h 464112"/>
              <a:gd name="connsiteX6" fmla="*/ 369004 w 1141140"/>
              <a:gd name="connsiteY6" fmla="*/ 463196 h 464112"/>
              <a:gd name="connsiteX7" fmla="*/ 314235 w 1141140"/>
              <a:gd name="connsiteY7" fmla="*/ 453671 h 464112"/>
              <a:gd name="connsiteX8" fmla="*/ 264229 w 1141140"/>
              <a:gd name="connsiteY8" fmla="*/ 432240 h 464112"/>
              <a:gd name="connsiteX9" fmla="*/ 209460 w 1141140"/>
              <a:gd name="connsiteY9" fmla="*/ 398902 h 464112"/>
              <a:gd name="connsiteX10" fmla="*/ 166598 w 1141140"/>
              <a:gd name="connsiteY10" fmla="*/ 363184 h 464112"/>
              <a:gd name="connsiteX11" fmla="*/ 135641 w 1141140"/>
              <a:gd name="connsiteY11" fmla="*/ 325084 h 464112"/>
              <a:gd name="connsiteX12" fmla="*/ 118973 w 1141140"/>
              <a:gd name="connsiteY12" fmla="*/ 294127 h 464112"/>
              <a:gd name="connsiteX13" fmla="*/ 92779 w 1141140"/>
              <a:gd name="connsiteY13" fmla="*/ 275077 h 464112"/>
              <a:gd name="connsiteX14" fmla="*/ 61823 w 1141140"/>
              <a:gd name="connsiteY14" fmla="*/ 260790 h 464112"/>
              <a:gd name="connsiteX15" fmla="*/ 28485 w 1141140"/>
              <a:gd name="connsiteY15" fmla="*/ 220309 h 464112"/>
              <a:gd name="connsiteX16" fmla="*/ 14198 w 1141140"/>
              <a:gd name="connsiteY16" fmla="*/ 189352 h 464112"/>
              <a:gd name="connsiteX17" fmla="*/ 2291 w 1141140"/>
              <a:gd name="connsiteY17" fmla="*/ 141727 h 464112"/>
              <a:gd name="connsiteX18" fmla="*/ 2291 w 1141140"/>
              <a:gd name="connsiteY18" fmla="*/ 98865 h 464112"/>
              <a:gd name="connsiteX19" fmla="*/ 26104 w 1141140"/>
              <a:gd name="connsiteY19" fmla="*/ 63146 h 464112"/>
              <a:gd name="connsiteX20" fmla="*/ 68966 w 1141140"/>
              <a:gd name="connsiteY20" fmla="*/ 44096 h 464112"/>
              <a:gd name="connsiteX21" fmla="*/ 121354 w 1141140"/>
              <a:gd name="connsiteY21" fmla="*/ 34571 h 464112"/>
              <a:gd name="connsiteX22" fmla="*/ 145166 w 1141140"/>
              <a:gd name="connsiteY22" fmla="*/ 34571 h 464112"/>
              <a:gd name="connsiteX23" fmla="*/ 168979 w 1141140"/>
              <a:gd name="connsiteY23" fmla="*/ 60765 h 464112"/>
              <a:gd name="connsiteX24" fmla="*/ 178504 w 1141140"/>
              <a:gd name="connsiteY24" fmla="*/ 91721 h 464112"/>
              <a:gd name="connsiteX25" fmla="*/ 195173 w 1141140"/>
              <a:gd name="connsiteY25" fmla="*/ 125059 h 464112"/>
              <a:gd name="connsiteX26" fmla="*/ 218985 w 1141140"/>
              <a:gd name="connsiteY26" fmla="*/ 148871 h 464112"/>
              <a:gd name="connsiteX27" fmla="*/ 261848 w 1141140"/>
              <a:gd name="connsiteY27" fmla="*/ 158396 h 464112"/>
              <a:gd name="connsiteX28" fmla="*/ 316616 w 1141140"/>
              <a:gd name="connsiteY28" fmla="*/ 165540 h 464112"/>
              <a:gd name="connsiteX29" fmla="*/ 395198 w 1141140"/>
              <a:gd name="connsiteY29" fmla="*/ 177446 h 464112"/>
              <a:gd name="connsiteX30" fmla="*/ 471398 w 1141140"/>
              <a:gd name="connsiteY30" fmla="*/ 189353 h 464112"/>
              <a:gd name="connsiteX31" fmla="*/ 554741 w 1141140"/>
              <a:gd name="connsiteY31" fmla="*/ 194115 h 464112"/>
              <a:gd name="connsiteX32" fmla="*/ 604748 w 1141140"/>
              <a:gd name="connsiteY32" fmla="*/ 186971 h 464112"/>
              <a:gd name="connsiteX33" fmla="*/ 635704 w 1141140"/>
              <a:gd name="connsiteY33" fmla="*/ 182209 h 464112"/>
              <a:gd name="connsiteX34" fmla="*/ 671423 w 1141140"/>
              <a:gd name="connsiteY34" fmla="*/ 160777 h 464112"/>
              <a:gd name="connsiteX35" fmla="*/ 683329 w 1141140"/>
              <a:gd name="connsiteY35" fmla="*/ 141727 h 464112"/>
              <a:gd name="connsiteX36" fmla="*/ 692854 w 1141140"/>
              <a:gd name="connsiteY36" fmla="*/ 110771 h 464112"/>
              <a:gd name="connsiteX37" fmla="*/ 695235 w 1141140"/>
              <a:gd name="connsiteY37" fmla="*/ 77434 h 464112"/>
              <a:gd name="connsiteX38" fmla="*/ 695235 w 1141140"/>
              <a:gd name="connsiteY38" fmla="*/ 46477 h 464112"/>
              <a:gd name="connsiteX39" fmla="*/ 707141 w 1141140"/>
              <a:gd name="connsiteY39" fmla="*/ 34571 h 464112"/>
              <a:gd name="connsiteX40" fmla="*/ 747623 w 1141140"/>
              <a:gd name="connsiteY40" fmla="*/ 17902 h 464112"/>
              <a:gd name="connsiteX41" fmla="*/ 809535 w 1141140"/>
              <a:gd name="connsiteY41" fmla="*/ 1234 h 464112"/>
              <a:gd name="connsiteX42" fmla="*/ 861923 w 1141140"/>
              <a:gd name="connsiteY42" fmla="*/ 1234 h 464112"/>
              <a:gd name="connsiteX43" fmla="*/ 904785 w 1141140"/>
              <a:gd name="connsiteY43" fmla="*/ 1234 h 464112"/>
              <a:gd name="connsiteX44" fmla="*/ 969079 w 1141140"/>
              <a:gd name="connsiteY44" fmla="*/ 13140 h 464112"/>
              <a:gd name="connsiteX45" fmla="*/ 1007179 w 1141140"/>
              <a:gd name="connsiteY45" fmla="*/ 22665 h 464112"/>
              <a:gd name="connsiteX46" fmla="*/ 1023848 w 1141140"/>
              <a:gd name="connsiteY46" fmla="*/ 29809 h 464112"/>
              <a:gd name="connsiteX47" fmla="*/ 1035754 w 1141140"/>
              <a:gd name="connsiteY47" fmla="*/ 53621 h 464112"/>
              <a:gd name="connsiteX48" fmla="*/ 1054804 w 1141140"/>
              <a:gd name="connsiteY48" fmla="*/ 82196 h 464112"/>
              <a:gd name="connsiteX49" fmla="*/ 1080998 w 1141140"/>
              <a:gd name="connsiteY49" fmla="*/ 139346 h 464112"/>
              <a:gd name="connsiteX50" fmla="*/ 1100048 w 1141140"/>
              <a:gd name="connsiteY50" fmla="*/ 177446 h 464112"/>
              <a:gd name="connsiteX51" fmla="*/ 1119098 w 1141140"/>
              <a:gd name="connsiteY51" fmla="*/ 222690 h 464112"/>
              <a:gd name="connsiteX52" fmla="*/ 1135766 w 1141140"/>
              <a:gd name="connsiteY52" fmla="*/ 265552 h 464112"/>
              <a:gd name="connsiteX53" fmla="*/ 1140529 w 1141140"/>
              <a:gd name="connsiteY53" fmla="*/ 289365 h 464112"/>
              <a:gd name="connsiteX54" fmla="*/ 1123860 w 1141140"/>
              <a:gd name="connsiteY54" fmla="*/ 308415 h 464112"/>
              <a:gd name="connsiteX55" fmla="*/ 1102429 w 1141140"/>
              <a:gd name="connsiteY55" fmla="*/ 325084 h 464112"/>
              <a:gd name="connsiteX56" fmla="*/ 1069091 w 1141140"/>
              <a:gd name="connsiteY56" fmla="*/ 332227 h 464112"/>
              <a:gd name="connsiteX57" fmla="*/ 1033373 w 1141140"/>
              <a:gd name="connsiteY57" fmla="*/ 348896 h 464112"/>
              <a:gd name="connsiteX58" fmla="*/ 985748 w 1141140"/>
              <a:gd name="connsiteY58" fmla="*/ 363184 h 464112"/>
              <a:gd name="connsiteX59" fmla="*/ 873829 w 1141140"/>
              <a:gd name="connsiteY59" fmla="*/ 386996 h 464112"/>
              <a:gd name="connsiteX0" fmla="*/ 873829 w 1141140"/>
              <a:gd name="connsiteY0" fmla="*/ 386996 h 464112"/>
              <a:gd name="connsiteX1" fmla="*/ 797629 w 1141140"/>
              <a:gd name="connsiteY1" fmla="*/ 406046 h 464112"/>
              <a:gd name="connsiteX2" fmla="*/ 730954 w 1141140"/>
              <a:gd name="connsiteY2" fmla="*/ 422715 h 464112"/>
              <a:gd name="connsiteX3" fmla="*/ 628560 w 1141140"/>
              <a:gd name="connsiteY3" fmla="*/ 446527 h 464112"/>
              <a:gd name="connsiteX4" fmla="*/ 535691 w 1141140"/>
              <a:gd name="connsiteY4" fmla="*/ 458434 h 464112"/>
              <a:gd name="connsiteX5" fmla="*/ 438060 w 1141140"/>
              <a:gd name="connsiteY5" fmla="*/ 463196 h 464112"/>
              <a:gd name="connsiteX6" fmla="*/ 369004 w 1141140"/>
              <a:gd name="connsiteY6" fmla="*/ 463196 h 464112"/>
              <a:gd name="connsiteX7" fmla="*/ 314235 w 1141140"/>
              <a:gd name="connsiteY7" fmla="*/ 453671 h 464112"/>
              <a:gd name="connsiteX8" fmla="*/ 264229 w 1141140"/>
              <a:gd name="connsiteY8" fmla="*/ 432240 h 464112"/>
              <a:gd name="connsiteX9" fmla="*/ 209460 w 1141140"/>
              <a:gd name="connsiteY9" fmla="*/ 398902 h 464112"/>
              <a:gd name="connsiteX10" fmla="*/ 166598 w 1141140"/>
              <a:gd name="connsiteY10" fmla="*/ 363184 h 464112"/>
              <a:gd name="connsiteX11" fmla="*/ 135641 w 1141140"/>
              <a:gd name="connsiteY11" fmla="*/ 325084 h 464112"/>
              <a:gd name="connsiteX12" fmla="*/ 118973 w 1141140"/>
              <a:gd name="connsiteY12" fmla="*/ 294127 h 464112"/>
              <a:gd name="connsiteX13" fmla="*/ 92779 w 1141140"/>
              <a:gd name="connsiteY13" fmla="*/ 275077 h 464112"/>
              <a:gd name="connsiteX14" fmla="*/ 57060 w 1141140"/>
              <a:gd name="connsiteY14" fmla="*/ 256027 h 464112"/>
              <a:gd name="connsiteX15" fmla="*/ 28485 w 1141140"/>
              <a:gd name="connsiteY15" fmla="*/ 220309 h 464112"/>
              <a:gd name="connsiteX16" fmla="*/ 14198 w 1141140"/>
              <a:gd name="connsiteY16" fmla="*/ 189352 h 464112"/>
              <a:gd name="connsiteX17" fmla="*/ 2291 w 1141140"/>
              <a:gd name="connsiteY17" fmla="*/ 141727 h 464112"/>
              <a:gd name="connsiteX18" fmla="*/ 2291 w 1141140"/>
              <a:gd name="connsiteY18" fmla="*/ 98865 h 464112"/>
              <a:gd name="connsiteX19" fmla="*/ 26104 w 1141140"/>
              <a:gd name="connsiteY19" fmla="*/ 63146 h 464112"/>
              <a:gd name="connsiteX20" fmla="*/ 68966 w 1141140"/>
              <a:gd name="connsiteY20" fmla="*/ 44096 h 464112"/>
              <a:gd name="connsiteX21" fmla="*/ 121354 w 1141140"/>
              <a:gd name="connsiteY21" fmla="*/ 34571 h 464112"/>
              <a:gd name="connsiteX22" fmla="*/ 145166 w 1141140"/>
              <a:gd name="connsiteY22" fmla="*/ 34571 h 464112"/>
              <a:gd name="connsiteX23" fmla="*/ 168979 w 1141140"/>
              <a:gd name="connsiteY23" fmla="*/ 60765 h 464112"/>
              <a:gd name="connsiteX24" fmla="*/ 178504 w 1141140"/>
              <a:gd name="connsiteY24" fmla="*/ 91721 h 464112"/>
              <a:gd name="connsiteX25" fmla="*/ 195173 w 1141140"/>
              <a:gd name="connsiteY25" fmla="*/ 125059 h 464112"/>
              <a:gd name="connsiteX26" fmla="*/ 218985 w 1141140"/>
              <a:gd name="connsiteY26" fmla="*/ 148871 h 464112"/>
              <a:gd name="connsiteX27" fmla="*/ 261848 w 1141140"/>
              <a:gd name="connsiteY27" fmla="*/ 158396 h 464112"/>
              <a:gd name="connsiteX28" fmla="*/ 316616 w 1141140"/>
              <a:gd name="connsiteY28" fmla="*/ 165540 h 464112"/>
              <a:gd name="connsiteX29" fmla="*/ 395198 w 1141140"/>
              <a:gd name="connsiteY29" fmla="*/ 177446 h 464112"/>
              <a:gd name="connsiteX30" fmla="*/ 471398 w 1141140"/>
              <a:gd name="connsiteY30" fmla="*/ 189353 h 464112"/>
              <a:gd name="connsiteX31" fmla="*/ 554741 w 1141140"/>
              <a:gd name="connsiteY31" fmla="*/ 194115 h 464112"/>
              <a:gd name="connsiteX32" fmla="*/ 604748 w 1141140"/>
              <a:gd name="connsiteY32" fmla="*/ 186971 h 464112"/>
              <a:gd name="connsiteX33" fmla="*/ 635704 w 1141140"/>
              <a:gd name="connsiteY33" fmla="*/ 182209 h 464112"/>
              <a:gd name="connsiteX34" fmla="*/ 671423 w 1141140"/>
              <a:gd name="connsiteY34" fmla="*/ 160777 h 464112"/>
              <a:gd name="connsiteX35" fmla="*/ 683329 w 1141140"/>
              <a:gd name="connsiteY35" fmla="*/ 141727 h 464112"/>
              <a:gd name="connsiteX36" fmla="*/ 692854 w 1141140"/>
              <a:gd name="connsiteY36" fmla="*/ 110771 h 464112"/>
              <a:gd name="connsiteX37" fmla="*/ 695235 w 1141140"/>
              <a:gd name="connsiteY37" fmla="*/ 77434 h 464112"/>
              <a:gd name="connsiteX38" fmla="*/ 695235 w 1141140"/>
              <a:gd name="connsiteY38" fmla="*/ 46477 h 464112"/>
              <a:gd name="connsiteX39" fmla="*/ 707141 w 1141140"/>
              <a:gd name="connsiteY39" fmla="*/ 34571 h 464112"/>
              <a:gd name="connsiteX40" fmla="*/ 747623 w 1141140"/>
              <a:gd name="connsiteY40" fmla="*/ 17902 h 464112"/>
              <a:gd name="connsiteX41" fmla="*/ 809535 w 1141140"/>
              <a:gd name="connsiteY41" fmla="*/ 1234 h 464112"/>
              <a:gd name="connsiteX42" fmla="*/ 861923 w 1141140"/>
              <a:gd name="connsiteY42" fmla="*/ 1234 h 464112"/>
              <a:gd name="connsiteX43" fmla="*/ 904785 w 1141140"/>
              <a:gd name="connsiteY43" fmla="*/ 1234 h 464112"/>
              <a:gd name="connsiteX44" fmla="*/ 969079 w 1141140"/>
              <a:gd name="connsiteY44" fmla="*/ 13140 h 464112"/>
              <a:gd name="connsiteX45" fmla="*/ 1007179 w 1141140"/>
              <a:gd name="connsiteY45" fmla="*/ 22665 h 464112"/>
              <a:gd name="connsiteX46" fmla="*/ 1023848 w 1141140"/>
              <a:gd name="connsiteY46" fmla="*/ 29809 h 464112"/>
              <a:gd name="connsiteX47" fmla="*/ 1035754 w 1141140"/>
              <a:gd name="connsiteY47" fmla="*/ 53621 h 464112"/>
              <a:gd name="connsiteX48" fmla="*/ 1054804 w 1141140"/>
              <a:gd name="connsiteY48" fmla="*/ 82196 h 464112"/>
              <a:gd name="connsiteX49" fmla="*/ 1080998 w 1141140"/>
              <a:gd name="connsiteY49" fmla="*/ 139346 h 464112"/>
              <a:gd name="connsiteX50" fmla="*/ 1100048 w 1141140"/>
              <a:gd name="connsiteY50" fmla="*/ 177446 h 464112"/>
              <a:gd name="connsiteX51" fmla="*/ 1119098 w 1141140"/>
              <a:gd name="connsiteY51" fmla="*/ 222690 h 464112"/>
              <a:gd name="connsiteX52" fmla="*/ 1135766 w 1141140"/>
              <a:gd name="connsiteY52" fmla="*/ 265552 h 464112"/>
              <a:gd name="connsiteX53" fmla="*/ 1140529 w 1141140"/>
              <a:gd name="connsiteY53" fmla="*/ 289365 h 464112"/>
              <a:gd name="connsiteX54" fmla="*/ 1123860 w 1141140"/>
              <a:gd name="connsiteY54" fmla="*/ 308415 h 464112"/>
              <a:gd name="connsiteX55" fmla="*/ 1102429 w 1141140"/>
              <a:gd name="connsiteY55" fmla="*/ 325084 h 464112"/>
              <a:gd name="connsiteX56" fmla="*/ 1069091 w 1141140"/>
              <a:gd name="connsiteY56" fmla="*/ 332227 h 464112"/>
              <a:gd name="connsiteX57" fmla="*/ 1033373 w 1141140"/>
              <a:gd name="connsiteY57" fmla="*/ 348896 h 464112"/>
              <a:gd name="connsiteX58" fmla="*/ 985748 w 1141140"/>
              <a:gd name="connsiteY58" fmla="*/ 363184 h 464112"/>
              <a:gd name="connsiteX59" fmla="*/ 873829 w 1141140"/>
              <a:gd name="connsiteY59" fmla="*/ 386996 h 464112"/>
              <a:gd name="connsiteX0" fmla="*/ 873829 w 1141140"/>
              <a:gd name="connsiteY0" fmla="*/ 386996 h 464112"/>
              <a:gd name="connsiteX1" fmla="*/ 797629 w 1141140"/>
              <a:gd name="connsiteY1" fmla="*/ 406046 h 464112"/>
              <a:gd name="connsiteX2" fmla="*/ 730954 w 1141140"/>
              <a:gd name="connsiteY2" fmla="*/ 422715 h 464112"/>
              <a:gd name="connsiteX3" fmla="*/ 628560 w 1141140"/>
              <a:gd name="connsiteY3" fmla="*/ 446527 h 464112"/>
              <a:gd name="connsiteX4" fmla="*/ 535691 w 1141140"/>
              <a:gd name="connsiteY4" fmla="*/ 458434 h 464112"/>
              <a:gd name="connsiteX5" fmla="*/ 438060 w 1141140"/>
              <a:gd name="connsiteY5" fmla="*/ 463196 h 464112"/>
              <a:gd name="connsiteX6" fmla="*/ 369004 w 1141140"/>
              <a:gd name="connsiteY6" fmla="*/ 463196 h 464112"/>
              <a:gd name="connsiteX7" fmla="*/ 314235 w 1141140"/>
              <a:gd name="connsiteY7" fmla="*/ 453671 h 464112"/>
              <a:gd name="connsiteX8" fmla="*/ 264229 w 1141140"/>
              <a:gd name="connsiteY8" fmla="*/ 432240 h 464112"/>
              <a:gd name="connsiteX9" fmla="*/ 209460 w 1141140"/>
              <a:gd name="connsiteY9" fmla="*/ 398902 h 464112"/>
              <a:gd name="connsiteX10" fmla="*/ 166598 w 1141140"/>
              <a:gd name="connsiteY10" fmla="*/ 363184 h 464112"/>
              <a:gd name="connsiteX11" fmla="*/ 138022 w 1141140"/>
              <a:gd name="connsiteY11" fmla="*/ 327465 h 464112"/>
              <a:gd name="connsiteX12" fmla="*/ 118973 w 1141140"/>
              <a:gd name="connsiteY12" fmla="*/ 294127 h 464112"/>
              <a:gd name="connsiteX13" fmla="*/ 92779 w 1141140"/>
              <a:gd name="connsiteY13" fmla="*/ 275077 h 464112"/>
              <a:gd name="connsiteX14" fmla="*/ 57060 w 1141140"/>
              <a:gd name="connsiteY14" fmla="*/ 256027 h 464112"/>
              <a:gd name="connsiteX15" fmla="*/ 28485 w 1141140"/>
              <a:gd name="connsiteY15" fmla="*/ 220309 h 464112"/>
              <a:gd name="connsiteX16" fmla="*/ 14198 w 1141140"/>
              <a:gd name="connsiteY16" fmla="*/ 189352 h 464112"/>
              <a:gd name="connsiteX17" fmla="*/ 2291 w 1141140"/>
              <a:gd name="connsiteY17" fmla="*/ 141727 h 464112"/>
              <a:gd name="connsiteX18" fmla="*/ 2291 w 1141140"/>
              <a:gd name="connsiteY18" fmla="*/ 98865 h 464112"/>
              <a:gd name="connsiteX19" fmla="*/ 26104 w 1141140"/>
              <a:gd name="connsiteY19" fmla="*/ 63146 h 464112"/>
              <a:gd name="connsiteX20" fmla="*/ 68966 w 1141140"/>
              <a:gd name="connsiteY20" fmla="*/ 44096 h 464112"/>
              <a:gd name="connsiteX21" fmla="*/ 121354 w 1141140"/>
              <a:gd name="connsiteY21" fmla="*/ 34571 h 464112"/>
              <a:gd name="connsiteX22" fmla="*/ 145166 w 1141140"/>
              <a:gd name="connsiteY22" fmla="*/ 34571 h 464112"/>
              <a:gd name="connsiteX23" fmla="*/ 168979 w 1141140"/>
              <a:gd name="connsiteY23" fmla="*/ 60765 h 464112"/>
              <a:gd name="connsiteX24" fmla="*/ 178504 w 1141140"/>
              <a:gd name="connsiteY24" fmla="*/ 91721 h 464112"/>
              <a:gd name="connsiteX25" fmla="*/ 195173 w 1141140"/>
              <a:gd name="connsiteY25" fmla="*/ 125059 h 464112"/>
              <a:gd name="connsiteX26" fmla="*/ 218985 w 1141140"/>
              <a:gd name="connsiteY26" fmla="*/ 148871 h 464112"/>
              <a:gd name="connsiteX27" fmla="*/ 261848 w 1141140"/>
              <a:gd name="connsiteY27" fmla="*/ 158396 h 464112"/>
              <a:gd name="connsiteX28" fmla="*/ 316616 w 1141140"/>
              <a:gd name="connsiteY28" fmla="*/ 165540 h 464112"/>
              <a:gd name="connsiteX29" fmla="*/ 395198 w 1141140"/>
              <a:gd name="connsiteY29" fmla="*/ 177446 h 464112"/>
              <a:gd name="connsiteX30" fmla="*/ 471398 w 1141140"/>
              <a:gd name="connsiteY30" fmla="*/ 189353 h 464112"/>
              <a:gd name="connsiteX31" fmla="*/ 554741 w 1141140"/>
              <a:gd name="connsiteY31" fmla="*/ 194115 h 464112"/>
              <a:gd name="connsiteX32" fmla="*/ 604748 w 1141140"/>
              <a:gd name="connsiteY32" fmla="*/ 186971 h 464112"/>
              <a:gd name="connsiteX33" fmla="*/ 635704 w 1141140"/>
              <a:gd name="connsiteY33" fmla="*/ 182209 h 464112"/>
              <a:gd name="connsiteX34" fmla="*/ 671423 w 1141140"/>
              <a:gd name="connsiteY34" fmla="*/ 160777 h 464112"/>
              <a:gd name="connsiteX35" fmla="*/ 683329 w 1141140"/>
              <a:gd name="connsiteY35" fmla="*/ 141727 h 464112"/>
              <a:gd name="connsiteX36" fmla="*/ 692854 w 1141140"/>
              <a:gd name="connsiteY36" fmla="*/ 110771 h 464112"/>
              <a:gd name="connsiteX37" fmla="*/ 695235 w 1141140"/>
              <a:gd name="connsiteY37" fmla="*/ 77434 h 464112"/>
              <a:gd name="connsiteX38" fmla="*/ 695235 w 1141140"/>
              <a:gd name="connsiteY38" fmla="*/ 46477 h 464112"/>
              <a:gd name="connsiteX39" fmla="*/ 707141 w 1141140"/>
              <a:gd name="connsiteY39" fmla="*/ 34571 h 464112"/>
              <a:gd name="connsiteX40" fmla="*/ 747623 w 1141140"/>
              <a:gd name="connsiteY40" fmla="*/ 17902 h 464112"/>
              <a:gd name="connsiteX41" fmla="*/ 809535 w 1141140"/>
              <a:gd name="connsiteY41" fmla="*/ 1234 h 464112"/>
              <a:gd name="connsiteX42" fmla="*/ 861923 w 1141140"/>
              <a:gd name="connsiteY42" fmla="*/ 1234 h 464112"/>
              <a:gd name="connsiteX43" fmla="*/ 904785 w 1141140"/>
              <a:gd name="connsiteY43" fmla="*/ 1234 h 464112"/>
              <a:gd name="connsiteX44" fmla="*/ 969079 w 1141140"/>
              <a:gd name="connsiteY44" fmla="*/ 13140 h 464112"/>
              <a:gd name="connsiteX45" fmla="*/ 1007179 w 1141140"/>
              <a:gd name="connsiteY45" fmla="*/ 22665 h 464112"/>
              <a:gd name="connsiteX46" fmla="*/ 1023848 w 1141140"/>
              <a:gd name="connsiteY46" fmla="*/ 29809 h 464112"/>
              <a:gd name="connsiteX47" fmla="*/ 1035754 w 1141140"/>
              <a:gd name="connsiteY47" fmla="*/ 53621 h 464112"/>
              <a:gd name="connsiteX48" fmla="*/ 1054804 w 1141140"/>
              <a:gd name="connsiteY48" fmla="*/ 82196 h 464112"/>
              <a:gd name="connsiteX49" fmla="*/ 1080998 w 1141140"/>
              <a:gd name="connsiteY49" fmla="*/ 139346 h 464112"/>
              <a:gd name="connsiteX50" fmla="*/ 1100048 w 1141140"/>
              <a:gd name="connsiteY50" fmla="*/ 177446 h 464112"/>
              <a:gd name="connsiteX51" fmla="*/ 1119098 w 1141140"/>
              <a:gd name="connsiteY51" fmla="*/ 222690 h 464112"/>
              <a:gd name="connsiteX52" fmla="*/ 1135766 w 1141140"/>
              <a:gd name="connsiteY52" fmla="*/ 265552 h 464112"/>
              <a:gd name="connsiteX53" fmla="*/ 1140529 w 1141140"/>
              <a:gd name="connsiteY53" fmla="*/ 289365 h 464112"/>
              <a:gd name="connsiteX54" fmla="*/ 1123860 w 1141140"/>
              <a:gd name="connsiteY54" fmla="*/ 308415 h 464112"/>
              <a:gd name="connsiteX55" fmla="*/ 1102429 w 1141140"/>
              <a:gd name="connsiteY55" fmla="*/ 325084 h 464112"/>
              <a:gd name="connsiteX56" fmla="*/ 1069091 w 1141140"/>
              <a:gd name="connsiteY56" fmla="*/ 332227 h 464112"/>
              <a:gd name="connsiteX57" fmla="*/ 1033373 w 1141140"/>
              <a:gd name="connsiteY57" fmla="*/ 348896 h 464112"/>
              <a:gd name="connsiteX58" fmla="*/ 985748 w 1141140"/>
              <a:gd name="connsiteY58" fmla="*/ 363184 h 464112"/>
              <a:gd name="connsiteX59" fmla="*/ 873829 w 1141140"/>
              <a:gd name="connsiteY59" fmla="*/ 386996 h 464112"/>
              <a:gd name="connsiteX0" fmla="*/ 873829 w 1141140"/>
              <a:gd name="connsiteY0" fmla="*/ 386996 h 464112"/>
              <a:gd name="connsiteX1" fmla="*/ 797629 w 1141140"/>
              <a:gd name="connsiteY1" fmla="*/ 406046 h 464112"/>
              <a:gd name="connsiteX2" fmla="*/ 730954 w 1141140"/>
              <a:gd name="connsiteY2" fmla="*/ 422715 h 464112"/>
              <a:gd name="connsiteX3" fmla="*/ 628560 w 1141140"/>
              <a:gd name="connsiteY3" fmla="*/ 446527 h 464112"/>
              <a:gd name="connsiteX4" fmla="*/ 535691 w 1141140"/>
              <a:gd name="connsiteY4" fmla="*/ 458434 h 464112"/>
              <a:gd name="connsiteX5" fmla="*/ 445204 w 1141140"/>
              <a:gd name="connsiteY5" fmla="*/ 463196 h 464112"/>
              <a:gd name="connsiteX6" fmla="*/ 369004 w 1141140"/>
              <a:gd name="connsiteY6" fmla="*/ 463196 h 464112"/>
              <a:gd name="connsiteX7" fmla="*/ 314235 w 1141140"/>
              <a:gd name="connsiteY7" fmla="*/ 453671 h 464112"/>
              <a:gd name="connsiteX8" fmla="*/ 264229 w 1141140"/>
              <a:gd name="connsiteY8" fmla="*/ 432240 h 464112"/>
              <a:gd name="connsiteX9" fmla="*/ 209460 w 1141140"/>
              <a:gd name="connsiteY9" fmla="*/ 398902 h 464112"/>
              <a:gd name="connsiteX10" fmla="*/ 166598 w 1141140"/>
              <a:gd name="connsiteY10" fmla="*/ 363184 h 464112"/>
              <a:gd name="connsiteX11" fmla="*/ 138022 w 1141140"/>
              <a:gd name="connsiteY11" fmla="*/ 327465 h 464112"/>
              <a:gd name="connsiteX12" fmla="*/ 118973 w 1141140"/>
              <a:gd name="connsiteY12" fmla="*/ 294127 h 464112"/>
              <a:gd name="connsiteX13" fmla="*/ 92779 w 1141140"/>
              <a:gd name="connsiteY13" fmla="*/ 275077 h 464112"/>
              <a:gd name="connsiteX14" fmla="*/ 57060 w 1141140"/>
              <a:gd name="connsiteY14" fmla="*/ 256027 h 464112"/>
              <a:gd name="connsiteX15" fmla="*/ 28485 w 1141140"/>
              <a:gd name="connsiteY15" fmla="*/ 220309 h 464112"/>
              <a:gd name="connsiteX16" fmla="*/ 14198 w 1141140"/>
              <a:gd name="connsiteY16" fmla="*/ 189352 h 464112"/>
              <a:gd name="connsiteX17" fmla="*/ 2291 w 1141140"/>
              <a:gd name="connsiteY17" fmla="*/ 141727 h 464112"/>
              <a:gd name="connsiteX18" fmla="*/ 2291 w 1141140"/>
              <a:gd name="connsiteY18" fmla="*/ 98865 h 464112"/>
              <a:gd name="connsiteX19" fmla="*/ 26104 w 1141140"/>
              <a:gd name="connsiteY19" fmla="*/ 63146 h 464112"/>
              <a:gd name="connsiteX20" fmla="*/ 68966 w 1141140"/>
              <a:gd name="connsiteY20" fmla="*/ 44096 h 464112"/>
              <a:gd name="connsiteX21" fmla="*/ 121354 w 1141140"/>
              <a:gd name="connsiteY21" fmla="*/ 34571 h 464112"/>
              <a:gd name="connsiteX22" fmla="*/ 145166 w 1141140"/>
              <a:gd name="connsiteY22" fmla="*/ 34571 h 464112"/>
              <a:gd name="connsiteX23" fmla="*/ 168979 w 1141140"/>
              <a:gd name="connsiteY23" fmla="*/ 60765 h 464112"/>
              <a:gd name="connsiteX24" fmla="*/ 178504 w 1141140"/>
              <a:gd name="connsiteY24" fmla="*/ 91721 h 464112"/>
              <a:gd name="connsiteX25" fmla="*/ 195173 w 1141140"/>
              <a:gd name="connsiteY25" fmla="*/ 125059 h 464112"/>
              <a:gd name="connsiteX26" fmla="*/ 218985 w 1141140"/>
              <a:gd name="connsiteY26" fmla="*/ 148871 h 464112"/>
              <a:gd name="connsiteX27" fmla="*/ 261848 w 1141140"/>
              <a:gd name="connsiteY27" fmla="*/ 158396 h 464112"/>
              <a:gd name="connsiteX28" fmla="*/ 316616 w 1141140"/>
              <a:gd name="connsiteY28" fmla="*/ 165540 h 464112"/>
              <a:gd name="connsiteX29" fmla="*/ 395198 w 1141140"/>
              <a:gd name="connsiteY29" fmla="*/ 177446 h 464112"/>
              <a:gd name="connsiteX30" fmla="*/ 471398 w 1141140"/>
              <a:gd name="connsiteY30" fmla="*/ 189353 h 464112"/>
              <a:gd name="connsiteX31" fmla="*/ 554741 w 1141140"/>
              <a:gd name="connsiteY31" fmla="*/ 194115 h 464112"/>
              <a:gd name="connsiteX32" fmla="*/ 604748 w 1141140"/>
              <a:gd name="connsiteY32" fmla="*/ 186971 h 464112"/>
              <a:gd name="connsiteX33" fmla="*/ 635704 w 1141140"/>
              <a:gd name="connsiteY33" fmla="*/ 182209 h 464112"/>
              <a:gd name="connsiteX34" fmla="*/ 671423 w 1141140"/>
              <a:gd name="connsiteY34" fmla="*/ 160777 h 464112"/>
              <a:gd name="connsiteX35" fmla="*/ 683329 w 1141140"/>
              <a:gd name="connsiteY35" fmla="*/ 141727 h 464112"/>
              <a:gd name="connsiteX36" fmla="*/ 692854 w 1141140"/>
              <a:gd name="connsiteY36" fmla="*/ 110771 h 464112"/>
              <a:gd name="connsiteX37" fmla="*/ 695235 w 1141140"/>
              <a:gd name="connsiteY37" fmla="*/ 77434 h 464112"/>
              <a:gd name="connsiteX38" fmla="*/ 695235 w 1141140"/>
              <a:gd name="connsiteY38" fmla="*/ 46477 h 464112"/>
              <a:gd name="connsiteX39" fmla="*/ 707141 w 1141140"/>
              <a:gd name="connsiteY39" fmla="*/ 34571 h 464112"/>
              <a:gd name="connsiteX40" fmla="*/ 747623 w 1141140"/>
              <a:gd name="connsiteY40" fmla="*/ 17902 h 464112"/>
              <a:gd name="connsiteX41" fmla="*/ 809535 w 1141140"/>
              <a:gd name="connsiteY41" fmla="*/ 1234 h 464112"/>
              <a:gd name="connsiteX42" fmla="*/ 861923 w 1141140"/>
              <a:gd name="connsiteY42" fmla="*/ 1234 h 464112"/>
              <a:gd name="connsiteX43" fmla="*/ 904785 w 1141140"/>
              <a:gd name="connsiteY43" fmla="*/ 1234 h 464112"/>
              <a:gd name="connsiteX44" fmla="*/ 969079 w 1141140"/>
              <a:gd name="connsiteY44" fmla="*/ 13140 h 464112"/>
              <a:gd name="connsiteX45" fmla="*/ 1007179 w 1141140"/>
              <a:gd name="connsiteY45" fmla="*/ 22665 h 464112"/>
              <a:gd name="connsiteX46" fmla="*/ 1023848 w 1141140"/>
              <a:gd name="connsiteY46" fmla="*/ 29809 h 464112"/>
              <a:gd name="connsiteX47" fmla="*/ 1035754 w 1141140"/>
              <a:gd name="connsiteY47" fmla="*/ 53621 h 464112"/>
              <a:gd name="connsiteX48" fmla="*/ 1054804 w 1141140"/>
              <a:gd name="connsiteY48" fmla="*/ 82196 h 464112"/>
              <a:gd name="connsiteX49" fmla="*/ 1080998 w 1141140"/>
              <a:gd name="connsiteY49" fmla="*/ 139346 h 464112"/>
              <a:gd name="connsiteX50" fmla="*/ 1100048 w 1141140"/>
              <a:gd name="connsiteY50" fmla="*/ 177446 h 464112"/>
              <a:gd name="connsiteX51" fmla="*/ 1119098 w 1141140"/>
              <a:gd name="connsiteY51" fmla="*/ 222690 h 464112"/>
              <a:gd name="connsiteX52" fmla="*/ 1135766 w 1141140"/>
              <a:gd name="connsiteY52" fmla="*/ 265552 h 464112"/>
              <a:gd name="connsiteX53" fmla="*/ 1140529 w 1141140"/>
              <a:gd name="connsiteY53" fmla="*/ 289365 h 464112"/>
              <a:gd name="connsiteX54" fmla="*/ 1123860 w 1141140"/>
              <a:gd name="connsiteY54" fmla="*/ 308415 h 464112"/>
              <a:gd name="connsiteX55" fmla="*/ 1102429 w 1141140"/>
              <a:gd name="connsiteY55" fmla="*/ 325084 h 464112"/>
              <a:gd name="connsiteX56" fmla="*/ 1069091 w 1141140"/>
              <a:gd name="connsiteY56" fmla="*/ 332227 h 464112"/>
              <a:gd name="connsiteX57" fmla="*/ 1033373 w 1141140"/>
              <a:gd name="connsiteY57" fmla="*/ 348896 h 464112"/>
              <a:gd name="connsiteX58" fmla="*/ 985748 w 1141140"/>
              <a:gd name="connsiteY58" fmla="*/ 363184 h 464112"/>
              <a:gd name="connsiteX59" fmla="*/ 873829 w 1141140"/>
              <a:gd name="connsiteY59" fmla="*/ 386996 h 464112"/>
              <a:gd name="connsiteX0" fmla="*/ 873829 w 1141140"/>
              <a:gd name="connsiteY0" fmla="*/ 386996 h 465825"/>
              <a:gd name="connsiteX1" fmla="*/ 797629 w 1141140"/>
              <a:gd name="connsiteY1" fmla="*/ 406046 h 465825"/>
              <a:gd name="connsiteX2" fmla="*/ 730954 w 1141140"/>
              <a:gd name="connsiteY2" fmla="*/ 422715 h 465825"/>
              <a:gd name="connsiteX3" fmla="*/ 628560 w 1141140"/>
              <a:gd name="connsiteY3" fmla="*/ 446527 h 465825"/>
              <a:gd name="connsiteX4" fmla="*/ 535691 w 1141140"/>
              <a:gd name="connsiteY4" fmla="*/ 458434 h 465825"/>
              <a:gd name="connsiteX5" fmla="*/ 445204 w 1141140"/>
              <a:gd name="connsiteY5" fmla="*/ 465577 h 465825"/>
              <a:gd name="connsiteX6" fmla="*/ 369004 w 1141140"/>
              <a:gd name="connsiteY6" fmla="*/ 463196 h 465825"/>
              <a:gd name="connsiteX7" fmla="*/ 314235 w 1141140"/>
              <a:gd name="connsiteY7" fmla="*/ 453671 h 465825"/>
              <a:gd name="connsiteX8" fmla="*/ 264229 w 1141140"/>
              <a:gd name="connsiteY8" fmla="*/ 432240 h 465825"/>
              <a:gd name="connsiteX9" fmla="*/ 209460 w 1141140"/>
              <a:gd name="connsiteY9" fmla="*/ 398902 h 465825"/>
              <a:gd name="connsiteX10" fmla="*/ 166598 w 1141140"/>
              <a:gd name="connsiteY10" fmla="*/ 363184 h 465825"/>
              <a:gd name="connsiteX11" fmla="*/ 138022 w 1141140"/>
              <a:gd name="connsiteY11" fmla="*/ 327465 h 465825"/>
              <a:gd name="connsiteX12" fmla="*/ 118973 w 1141140"/>
              <a:gd name="connsiteY12" fmla="*/ 294127 h 465825"/>
              <a:gd name="connsiteX13" fmla="*/ 92779 w 1141140"/>
              <a:gd name="connsiteY13" fmla="*/ 275077 h 465825"/>
              <a:gd name="connsiteX14" fmla="*/ 57060 w 1141140"/>
              <a:gd name="connsiteY14" fmla="*/ 256027 h 465825"/>
              <a:gd name="connsiteX15" fmla="*/ 28485 w 1141140"/>
              <a:gd name="connsiteY15" fmla="*/ 220309 h 465825"/>
              <a:gd name="connsiteX16" fmla="*/ 14198 w 1141140"/>
              <a:gd name="connsiteY16" fmla="*/ 189352 h 465825"/>
              <a:gd name="connsiteX17" fmla="*/ 2291 w 1141140"/>
              <a:gd name="connsiteY17" fmla="*/ 141727 h 465825"/>
              <a:gd name="connsiteX18" fmla="*/ 2291 w 1141140"/>
              <a:gd name="connsiteY18" fmla="*/ 98865 h 465825"/>
              <a:gd name="connsiteX19" fmla="*/ 26104 w 1141140"/>
              <a:gd name="connsiteY19" fmla="*/ 63146 h 465825"/>
              <a:gd name="connsiteX20" fmla="*/ 68966 w 1141140"/>
              <a:gd name="connsiteY20" fmla="*/ 44096 h 465825"/>
              <a:gd name="connsiteX21" fmla="*/ 121354 w 1141140"/>
              <a:gd name="connsiteY21" fmla="*/ 34571 h 465825"/>
              <a:gd name="connsiteX22" fmla="*/ 145166 w 1141140"/>
              <a:gd name="connsiteY22" fmla="*/ 34571 h 465825"/>
              <a:gd name="connsiteX23" fmla="*/ 168979 w 1141140"/>
              <a:gd name="connsiteY23" fmla="*/ 60765 h 465825"/>
              <a:gd name="connsiteX24" fmla="*/ 178504 w 1141140"/>
              <a:gd name="connsiteY24" fmla="*/ 91721 h 465825"/>
              <a:gd name="connsiteX25" fmla="*/ 195173 w 1141140"/>
              <a:gd name="connsiteY25" fmla="*/ 125059 h 465825"/>
              <a:gd name="connsiteX26" fmla="*/ 218985 w 1141140"/>
              <a:gd name="connsiteY26" fmla="*/ 148871 h 465825"/>
              <a:gd name="connsiteX27" fmla="*/ 261848 w 1141140"/>
              <a:gd name="connsiteY27" fmla="*/ 158396 h 465825"/>
              <a:gd name="connsiteX28" fmla="*/ 316616 w 1141140"/>
              <a:gd name="connsiteY28" fmla="*/ 165540 h 465825"/>
              <a:gd name="connsiteX29" fmla="*/ 395198 w 1141140"/>
              <a:gd name="connsiteY29" fmla="*/ 177446 h 465825"/>
              <a:gd name="connsiteX30" fmla="*/ 471398 w 1141140"/>
              <a:gd name="connsiteY30" fmla="*/ 189353 h 465825"/>
              <a:gd name="connsiteX31" fmla="*/ 554741 w 1141140"/>
              <a:gd name="connsiteY31" fmla="*/ 194115 h 465825"/>
              <a:gd name="connsiteX32" fmla="*/ 604748 w 1141140"/>
              <a:gd name="connsiteY32" fmla="*/ 186971 h 465825"/>
              <a:gd name="connsiteX33" fmla="*/ 635704 w 1141140"/>
              <a:gd name="connsiteY33" fmla="*/ 182209 h 465825"/>
              <a:gd name="connsiteX34" fmla="*/ 671423 w 1141140"/>
              <a:gd name="connsiteY34" fmla="*/ 160777 h 465825"/>
              <a:gd name="connsiteX35" fmla="*/ 683329 w 1141140"/>
              <a:gd name="connsiteY35" fmla="*/ 141727 h 465825"/>
              <a:gd name="connsiteX36" fmla="*/ 692854 w 1141140"/>
              <a:gd name="connsiteY36" fmla="*/ 110771 h 465825"/>
              <a:gd name="connsiteX37" fmla="*/ 695235 w 1141140"/>
              <a:gd name="connsiteY37" fmla="*/ 77434 h 465825"/>
              <a:gd name="connsiteX38" fmla="*/ 695235 w 1141140"/>
              <a:gd name="connsiteY38" fmla="*/ 46477 h 465825"/>
              <a:gd name="connsiteX39" fmla="*/ 707141 w 1141140"/>
              <a:gd name="connsiteY39" fmla="*/ 34571 h 465825"/>
              <a:gd name="connsiteX40" fmla="*/ 747623 w 1141140"/>
              <a:gd name="connsiteY40" fmla="*/ 17902 h 465825"/>
              <a:gd name="connsiteX41" fmla="*/ 809535 w 1141140"/>
              <a:gd name="connsiteY41" fmla="*/ 1234 h 465825"/>
              <a:gd name="connsiteX42" fmla="*/ 861923 w 1141140"/>
              <a:gd name="connsiteY42" fmla="*/ 1234 h 465825"/>
              <a:gd name="connsiteX43" fmla="*/ 904785 w 1141140"/>
              <a:gd name="connsiteY43" fmla="*/ 1234 h 465825"/>
              <a:gd name="connsiteX44" fmla="*/ 969079 w 1141140"/>
              <a:gd name="connsiteY44" fmla="*/ 13140 h 465825"/>
              <a:gd name="connsiteX45" fmla="*/ 1007179 w 1141140"/>
              <a:gd name="connsiteY45" fmla="*/ 22665 h 465825"/>
              <a:gd name="connsiteX46" fmla="*/ 1023848 w 1141140"/>
              <a:gd name="connsiteY46" fmla="*/ 29809 h 465825"/>
              <a:gd name="connsiteX47" fmla="*/ 1035754 w 1141140"/>
              <a:gd name="connsiteY47" fmla="*/ 53621 h 465825"/>
              <a:gd name="connsiteX48" fmla="*/ 1054804 w 1141140"/>
              <a:gd name="connsiteY48" fmla="*/ 82196 h 465825"/>
              <a:gd name="connsiteX49" fmla="*/ 1080998 w 1141140"/>
              <a:gd name="connsiteY49" fmla="*/ 139346 h 465825"/>
              <a:gd name="connsiteX50" fmla="*/ 1100048 w 1141140"/>
              <a:gd name="connsiteY50" fmla="*/ 177446 h 465825"/>
              <a:gd name="connsiteX51" fmla="*/ 1119098 w 1141140"/>
              <a:gd name="connsiteY51" fmla="*/ 222690 h 465825"/>
              <a:gd name="connsiteX52" fmla="*/ 1135766 w 1141140"/>
              <a:gd name="connsiteY52" fmla="*/ 265552 h 465825"/>
              <a:gd name="connsiteX53" fmla="*/ 1140529 w 1141140"/>
              <a:gd name="connsiteY53" fmla="*/ 289365 h 465825"/>
              <a:gd name="connsiteX54" fmla="*/ 1123860 w 1141140"/>
              <a:gd name="connsiteY54" fmla="*/ 308415 h 465825"/>
              <a:gd name="connsiteX55" fmla="*/ 1102429 w 1141140"/>
              <a:gd name="connsiteY55" fmla="*/ 325084 h 465825"/>
              <a:gd name="connsiteX56" fmla="*/ 1069091 w 1141140"/>
              <a:gd name="connsiteY56" fmla="*/ 332227 h 465825"/>
              <a:gd name="connsiteX57" fmla="*/ 1033373 w 1141140"/>
              <a:gd name="connsiteY57" fmla="*/ 348896 h 465825"/>
              <a:gd name="connsiteX58" fmla="*/ 985748 w 1141140"/>
              <a:gd name="connsiteY58" fmla="*/ 363184 h 465825"/>
              <a:gd name="connsiteX59" fmla="*/ 873829 w 1141140"/>
              <a:gd name="connsiteY59" fmla="*/ 386996 h 465825"/>
              <a:gd name="connsiteX0" fmla="*/ 873829 w 1141140"/>
              <a:gd name="connsiteY0" fmla="*/ 386996 h 465825"/>
              <a:gd name="connsiteX1" fmla="*/ 797629 w 1141140"/>
              <a:gd name="connsiteY1" fmla="*/ 406046 h 465825"/>
              <a:gd name="connsiteX2" fmla="*/ 730954 w 1141140"/>
              <a:gd name="connsiteY2" fmla="*/ 422715 h 465825"/>
              <a:gd name="connsiteX3" fmla="*/ 628560 w 1141140"/>
              <a:gd name="connsiteY3" fmla="*/ 446527 h 465825"/>
              <a:gd name="connsiteX4" fmla="*/ 535691 w 1141140"/>
              <a:gd name="connsiteY4" fmla="*/ 458434 h 465825"/>
              <a:gd name="connsiteX5" fmla="*/ 445204 w 1141140"/>
              <a:gd name="connsiteY5" fmla="*/ 465577 h 465825"/>
              <a:gd name="connsiteX6" fmla="*/ 369004 w 1141140"/>
              <a:gd name="connsiteY6" fmla="*/ 463196 h 465825"/>
              <a:gd name="connsiteX7" fmla="*/ 314235 w 1141140"/>
              <a:gd name="connsiteY7" fmla="*/ 453671 h 465825"/>
              <a:gd name="connsiteX8" fmla="*/ 264229 w 1141140"/>
              <a:gd name="connsiteY8" fmla="*/ 432240 h 465825"/>
              <a:gd name="connsiteX9" fmla="*/ 209460 w 1141140"/>
              <a:gd name="connsiteY9" fmla="*/ 398902 h 465825"/>
              <a:gd name="connsiteX10" fmla="*/ 166598 w 1141140"/>
              <a:gd name="connsiteY10" fmla="*/ 363184 h 465825"/>
              <a:gd name="connsiteX11" fmla="*/ 138022 w 1141140"/>
              <a:gd name="connsiteY11" fmla="*/ 327465 h 465825"/>
              <a:gd name="connsiteX12" fmla="*/ 118973 w 1141140"/>
              <a:gd name="connsiteY12" fmla="*/ 294127 h 465825"/>
              <a:gd name="connsiteX13" fmla="*/ 92779 w 1141140"/>
              <a:gd name="connsiteY13" fmla="*/ 275077 h 465825"/>
              <a:gd name="connsiteX14" fmla="*/ 57060 w 1141140"/>
              <a:gd name="connsiteY14" fmla="*/ 256027 h 465825"/>
              <a:gd name="connsiteX15" fmla="*/ 28485 w 1141140"/>
              <a:gd name="connsiteY15" fmla="*/ 220309 h 465825"/>
              <a:gd name="connsiteX16" fmla="*/ 14198 w 1141140"/>
              <a:gd name="connsiteY16" fmla="*/ 189352 h 465825"/>
              <a:gd name="connsiteX17" fmla="*/ 2291 w 1141140"/>
              <a:gd name="connsiteY17" fmla="*/ 141727 h 465825"/>
              <a:gd name="connsiteX18" fmla="*/ 2291 w 1141140"/>
              <a:gd name="connsiteY18" fmla="*/ 98865 h 465825"/>
              <a:gd name="connsiteX19" fmla="*/ 26104 w 1141140"/>
              <a:gd name="connsiteY19" fmla="*/ 63146 h 465825"/>
              <a:gd name="connsiteX20" fmla="*/ 68966 w 1141140"/>
              <a:gd name="connsiteY20" fmla="*/ 44096 h 465825"/>
              <a:gd name="connsiteX21" fmla="*/ 121354 w 1141140"/>
              <a:gd name="connsiteY21" fmla="*/ 34571 h 465825"/>
              <a:gd name="connsiteX22" fmla="*/ 145166 w 1141140"/>
              <a:gd name="connsiteY22" fmla="*/ 34571 h 465825"/>
              <a:gd name="connsiteX23" fmla="*/ 168979 w 1141140"/>
              <a:gd name="connsiteY23" fmla="*/ 60765 h 465825"/>
              <a:gd name="connsiteX24" fmla="*/ 178504 w 1141140"/>
              <a:gd name="connsiteY24" fmla="*/ 91721 h 465825"/>
              <a:gd name="connsiteX25" fmla="*/ 195173 w 1141140"/>
              <a:gd name="connsiteY25" fmla="*/ 125059 h 465825"/>
              <a:gd name="connsiteX26" fmla="*/ 218985 w 1141140"/>
              <a:gd name="connsiteY26" fmla="*/ 148871 h 465825"/>
              <a:gd name="connsiteX27" fmla="*/ 261848 w 1141140"/>
              <a:gd name="connsiteY27" fmla="*/ 158396 h 465825"/>
              <a:gd name="connsiteX28" fmla="*/ 316616 w 1141140"/>
              <a:gd name="connsiteY28" fmla="*/ 165540 h 465825"/>
              <a:gd name="connsiteX29" fmla="*/ 395198 w 1141140"/>
              <a:gd name="connsiteY29" fmla="*/ 177446 h 465825"/>
              <a:gd name="connsiteX30" fmla="*/ 471398 w 1141140"/>
              <a:gd name="connsiteY30" fmla="*/ 189353 h 465825"/>
              <a:gd name="connsiteX31" fmla="*/ 554741 w 1141140"/>
              <a:gd name="connsiteY31" fmla="*/ 194115 h 465825"/>
              <a:gd name="connsiteX32" fmla="*/ 604748 w 1141140"/>
              <a:gd name="connsiteY32" fmla="*/ 186971 h 465825"/>
              <a:gd name="connsiteX33" fmla="*/ 635704 w 1141140"/>
              <a:gd name="connsiteY33" fmla="*/ 182209 h 465825"/>
              <a:gd name="connsiteX34" fmla="*/ 671423 w 1141140"/>
              <a:gd name="connsiteY34" fmla="*/ 160777 h 465825"/>
              <a:gd name="connsiteX35" fmla="*/ 683329 w 1141140"/>
              <a:gd name="connsiteY35" fmla="*/ 141727 h 465825"/>
              <a:gd name="connsiteX36" fmla="*/ 692854 w 1141140"/>
              <a:gd name="connsiteY36" fmla="*/ 110771 h 465825"/>
              <a:gd name="connsiteX37" fmla="*/ 695235 w 1141140"/>
              <a:gd name="connsiteY37" fmla="*/ 77434 h 465825"/>
              <a:gd name="connsiteX38" fmla="*/ 695235 w 1141140"/>
              <a:gd name="connsiteY38" fmla="*/ 46477 h 465825"/>
              <a:gd name="connsiteX39" fmla="*/ 707141 w 1141140"/>
              <a:gd name="connsiteY39" fmla="*/ 34571 h 465825"/>
              <a:gd name="connsiteX40" fmla="*/ 747623 w 1141140"/>
              <a:gd name="connsiteY40" fmla="*/ 17902 h 465825"/>
              <a:gd name="connsiteX41" fmla="*/ 809535 w 1141140"/>
              <a:gd name="connsiteY41" fmla="*/ 1234 h 465825"/>
              <a:gd name="connsiteX42" fmla="*/ 861923 w 1141140"/>
              <a:gd name="connsiteY42" fmla="*/ 1234 h 465825"/>
              <a:gd name="connsiteX43" fmla="*/ 904785 w 1141140"/>
              <a:gd name="connsiteY43" fmla="*/ 1234 h 465825"/>
              <a:gd name="connsiteX44" fmla="*/ 969079 w 1141140"/>
              <a:gd name="connsiteY44" fmla="*/ 13140 h 465825"/>
              <a:gd name="connsiteX45" fmla="*/ 1007179 w 1141140"/>
              <a:gd name="connsiteY45" fmla="*/ 22665 h 465825"/>
              <a:gd name="connsiteX46" fmla="*/ 1023848 w 1141140"/>
              <a:gd name="connsiteY46" fmla="*/ 29809 h 465825"/>
              <a:gd name="connsiteX47" fmla="*/ 1035754 w 1141140"/>
              <a:gd name="connsiteY47" fmla="*/ 53621 h 465825"/>
              <a:gd name="connsiteX48" fmla="*/ 1054804 w 1141140"/>
              <a:gd name="connsiteY48" fmla="*/ 82196 h 465825"/>
              <a:gd name="connsiteX49" fmla="*/ 1080998 w 1141140"/>
              <a:gd name="connsiteY49" fmla="*/ 139346 h 465825"/>
              <a:gd name="connsiteX50" fmla="*/ 1100048 w 1141140"/>
              <a:gd name="connsiteY50" fmla="*/ 177446 h 465825"/>
              <a:gd name="connsiteX51" fmla="*/ 1119098 w 1141140"/>
              <a:gd name="connsiteY51" fmla="*/ 222690 h 465825"/>
              <a:gd name="connsiteX52" fmla="*/ 1135766 w 1141140"/>
              <a:gd name="connsiteY52" fmla="*/ 265552 h 465825"/>
              <a:gd name="connsiteX53" fmla="*/ 1140529 w 1141140"/>
              <a:gd name="connsiteY53" fmla="*/ 289365 h 465825"/>
              <a:gd name="connsiteX54" fmla="*/ 1123860 w 1141140"/>
              <a:gd name="connsiteY54" fmla="*/ 308415 h 465825"/>
              <a:gd name="connsiteX55" fmla="*/ 1102429 w 1141140"/>
              <a:gd name="connsiteY55" fmla="*/ 325084 h 465825"/>
              <a:gd name="connsiteX56" fmla="*/ 1069091 w 1141140"/>
              <a:gd name="connsiteY56" fmla="*/ 332227 h 465825"/>
              <a:gd name="connsiteX57" fmla="*/ 1033373 w 1141140"/>
              <a:gd name="connsiteY57" fmla="*/ 348896 h 465825"/>
              <a:gd name="connsiteX58" fmla="*/ 988130 w 1141140"/>
              <a:gd name="connsiteY58" fmla="*/ 358422 h 465825"/>
              <a:gd name="connsiteX59" fmla="*/ 873829 w 1141140"/>
              <a:gd name="connsiteY59" fmla="*/ 386996 h 465825"/>
              <a:gd name="connsiteX0" fmla="*/ 873829 w 1141140"/>
              <a:gd name="connsiteY0" fmla="*/ 386996 h 465825"/>
              <a:gd name="connsiteX1" fmla="*/ 797629 w 1141140"/>
              <a:gd name="connsiteY1" fmla="*/ 406046 h 465825"/>
              <a:gd name="connsiteX2" fmla="*/ 730954 w 1141140"/>
              <a:gd name="connsiteY2" fmla="*/ 422715 h 465825"/>
              <a:gd name="connsiteX3" fmla="*/ 628560 w 1141140"/>
              <a:gd name="connsiteY3" fmla="*/ 446527 h 465825"/>
              <a:gd name="connsiteX4" fmla="*/ 535691 w 1141140"/>
              <a:gd name="connsiteY4" fmla="*/ 458434 h 465825"/>
              <a:gd name="connsiteX5" fmla="*/ 445204 w 1141140"/>
              <a:gd name="connsiteY5" fmla="*/ 465577 h 465825"/>
              <a:gd name="connsiteX6" fmla="*/ 369004 w 1141140"/>
              <a:gd name="connsiteY6" fmla="*/ 463196 h 465825"/>
              <a:gd name="connsiteX7" fmla="*/ 314235 w 1141140"/>
              <a:gd name="connsiteY7" fmla="*/ 453671 h 465825"/>
              <a:gd name="connsiteX8" fmla="*/ 264229 w 1141140"/>
              <a:gd name="connsiteY8" fmla="*/ 432240 h 465825"/>
              <a:gd name="connsiteX9" fmla="*/ 209460 w 1141140"/>
              <a:gd name="connsiteY9" fmla="*/ 398902 h 465825"/>
              <a:gd name="connsiteX10" fmla="*/ 166598 w 1141140"/>
              <a:gd name="connsiteY10" fmla="*/ 363184 h 465825"/>
              <a:gd name="connsiteX11" fmla="*/ 138022 w 1141140"/>
              <a:gd name="connsiteY11" fmla="*/ 327465 h 465825"/>
              <a:gd name="connsiteX12" fmla="*/ 118973 w 1141140"/>
              <a:gd name="connsiteY12" fmla="*/ 294127 h 465825"/>
              <a:gd name="connsiteX13" fmla="*/ 92779 w 1141140"/>
              <a:gd name="connsiteY13" fmla="*/ 275077 h 465825"/>
              <a:gd name="connsiteX14" fmla="*/ 57060 w 1141140"/>
              <a:gd name="connsiteY14" fmla="*/ 256027 h 465825"/>
              <a:gd name="connsiteX15" fmla="*/ 28485 w 1141140"/>
              <a:gd name="connsiteY15" fmla="*/ 220309 h 465825"/>
              <a:gd name="connsiteX16" fmla="*/ 14198 w 1141140"/>
              <a:gd name="connsiteY16" fmla="*/ 189352 h 465825"/>
              <a:gd name="connsiteX17" fmla="*/ 2291 w 1141140"/>
              <a:gd name="connsiteY17" fmla="*/ 141727 h 465825"/>
              <a:gd name="connsiteX18" fmla="*/ 2291 w 1141140"/>
              <a:gd name="connsiteY18" fmla="*/ 98865 h 465825"/>
              <a:gd name="connsiteX19" fmla="*/ 26104 w 1141140"/>
              <a:gd name="connsiteY19" fmla="*/ 63146 h 465825"/>
              <a:gd name="connsiteX20" fmla="*/ 68966 w 1141140"/>
              <a:gd name="connsiteY20" fmla="*/ 44096 h 465825"/>
              <a:gd name="connsiteX21" fmla="*/ 121354 w 1141140"/>
              <a:gd name="connsiteY21" fmla="*/ 34571 h 465825"/>
              <a:gd name="connsiteX22" fmla="*/ 145166 w 1141140"/>
              <a:gd name="connsiteY22" fmla="*/ 34571 h 465825"/>
              <a:gd name="connsiteX23" fmla="*/ 168979 w 1141140"/>
              <a:gd name="connsiteY23" fmla="*/ 60765 h 465825"/>
              <a:gd name="connsiteX24" fmla="*/ 178504 w 1141140"/>
              <a:gd name="connsiteY24" fmla="*/ 91721 h 465825"/>
              <a:gd name="connsiteX25" fmla="*/ 195173 w 1141140"/>
              <a:gd name="connsiteY25" fmla="*/ 125059 h 465825"/>
              <a:gd name="connsiteX26" fmla="*/ 218985 w 1141140"/>
              <a:gd name="connsiteY26" fmla="*/ 148871 h 465825"/>
              <a:gd name="connsiteX27" fmla="*/ 261848 w 1141140"/>
              <a:gd name="connsiteY27" fmla="*/ 158396 h 465825"/>
              <a:gd name="connsiteX28" fmla="*/ 316616 w 1141140"/>
              <a:gd name="connsiteY28" fmla="*/ 165540 h 465825"/>
              <a:gd name="connsiteX29" fmla="*/ 395198 w 1141140"/>
              <a:gd name="connsiteY29" fmla="*/ 177446 h 465825"/>
              <a:gd name="connsiteX30" fmla="*/ 471398 w 1141140"/>
              <a:gd name="connsiteY30" fmla="*/ 189353 h 465825"/>
              <a:gd name="connsiteX31" fmla="*/ 554741 w 1141140"/>
              <a:gd name="connsiteY31" fmla="*/ 194115 h 465825"/>
              <a:gd name="connsiteX32" fmla="*/ 604748 w 1141140"/>
              <a:gd name="connsiteY32" fmla="*/ 186971 h 465825"/>
              <a:gd name="connsiteX33" fmla="*/ 635704 w 1141140"/>
              <a:gd name="connsiteY33" fmla="*/ 182209 h 465825"/>
              <a:gd name="connsiteX34" fmla="*/ 671423 w 1141140"/>
              <a:gd name="connsiteY34" fmla="*/ 160777 h 465825"/>
              <a:gd name="connsiteX35" fmla="*/ 683329 w 1141140"/>
              <a:gd name="connsiteY35" fmla="*/ 141727 h 465825"/>
              <a:gd name="connsiteX36" fmla="*/ 692854 w 1141140"/>
              <a:gd name="connsiteY36" fmla="*/ 110771 h 465825"/>
              <a:gd name="connsiteX37" fmla="*/ 695235 w 1141140"/>
              <a:gd name="connsiteY37" fmla="*/ 77434 h 465825"/>
              <a:gd name="connsiteX38" fmla="*/ 695235 w 1141140"/>
              <a:gd name="connsiteY38" fmla="*/ 46477 h 465825"/>
              <a:gd name="connsiteX39" fmla="*/ 707141 w 1141140"/>
              <a:gd name="connsiteY39" fmla="*/ 34571 h 465825"/>
              <a:gd name="connsiteX40" fmla="*/ 747623 w 1141140"/>
              <a:gd name="connsiteY40" fmla="*/ 17902 h 465825"/>
              <a:gd name="connsiteX41" fmla="*/ 809535 w 1141140"/>
              <a:gd name="connsiteY41" fmla="*/ 1234 h 465825"/>
              <a:gd name="connsiteX42" fmla="*/ 861923 w 1141140"/>
              <a:gd name="connsiteY42" fmla="*/ 1234 h 465825"/>
              <a:gd name="connsiteX43" fmla="*/ 904785 w 1141140"/>
              <a:gd name="connsiteY43" fmla="*/ 1234 h 465825"/>
              <a:gd name="connsiteX44" fmla="*/ 969079 w 1141140"/>
              <a:gd name="connsiteY44" fmla="*/ 13140 h 465825"/>
              <a:gd name="connsiteX45" fmla="*/ 1007179 w 1141140"/>
              <a:gd name="connsiteY45" fmla="*/ 22665 h 465825"/>
              <a:gd name="connsiteX46" fmla="*/ 1023848 w 1141140"/>
              <a:gd name="connsiteY46" fmla="*/ 29809 h 465825"/>
              <a:gd name="connsiteX47" fmla="*/ 1035754 w 1141140"/>
              <a:gd name="connsiteY47" fmla="*/ 53621 h 465825"/>
              <a:gd name="connsiteX48" fmla="*/ 1054804 w 1141140"/>
              <a:gd name="connsiteY48" fmla="*/ 82196 h 465825"/>
              <a:gd name="connsiteX49" fmla="*/ 1080998 w 1141140"/>
              <a:gd name="connsiteY49" fmla="*/ 139346 h 465825"/>
              <a:gd name="connsiteX50" fmla="*/ 1100048 w 1141140"/>
              <a:gd name="connsiteY50" fmla="*/ 177446 h 465825"/>
              <a:gd name="connsiteX51" fmla="*/ 1119098 w 1141140"/>
              <a:gd name="connsiteY51" fmla="*/ 222690 h 465825"/>
              <a:gd name="connsiteX52" fmla="*/ 1135766 w 1141140"/>
              <a:gd name="connsiteY52" fmla="*/ 265552 h 465825"/>
              <a:gd name="connsiteX53" fmla="*/ 1140529 w 1141140"/>
              <a:gd name="connsiteY53" fmla="*/ 289365 h 465825"/>
              <a:gd name="connsiteX54" fmla="*/ 1123860 w 1141140"/>
              <a:gd name="connsiteY54" fmla="*/ 308415 h 465825"/>
              <a:gd name="connsiteX55" fmla="*/ 1102429 w 1141140"/>
              <a:gd name="connsiteY55" fmla="*/ 325084 h 465825"/>
              <a:gd name="connsiteX56" fmla="*/ 1069091 w 1141140"/>
              <a:gd name="connsiteY56" fmla="*/ 332227 h 465825"/>
              <a:gd name="connsiteX57" fmla="*/ 1033373 w 1141140"/>
              <a:gd name="connsiteY57" fmla="*/ 344134 h 465825"/>
              <a:gd name="connsiteX58" fmla="*/ 988130 w 1141140"/>
              <a:gd name="connsiteY58" fmla="*/ 358422 h 465825"/>
              <a:gd name="connsiteX59" fmla="*/ 873829 w 1141140"/>
              <a:gd name="connsiteY59" fmla="*/ 386996 h 465825"/>
              <a:gd name="connsiteX0" fmla="*/ 873829 w 1141140"/>
              <a:gd name="connsiteY0" fmla="*/ 386996 h 465825"/>
              <a:gd name="connsiteX1" fmla="*/ 797629 w 1141140"/>
              <a:gd name="connsiteY1" fmla="*/ 406046 h 465825"/>
              <a:gd name="connsiteX2" fmla="*/ 730954 w 1141140"/>
              <a:gd name="connsiteY2" fmla="*/ 422715 h 465825"/>
              <a:gd name="connsiteX3" fmla="*/ 628560 w 1141140"/>
              <a:gd name="connsiteY3" fmla="*/ 446527 h 465825"/>
              <a:gd name="connsiteX4" fmla="*/ 535691 w 1141140"/>
              <a:gd name="connsiteY4" fmla="*/ 458434 h 465825"/>
              <a:gd name="connsiteX5" fmla="*/ 445204 w 1141140"/>
              <a:gd name="connsiteY5" fmla="*/ 465577 h 465825"/>
              <a:gd name="connsiteX6" fmla="*/ 369004 w 1141140"/>
              <a:gd name="connsiteY6" fmla="*/ 463196 h 465825"/>
              <a:gd name="connsiteX7" fmla="*/ 314235 w 1141140"/>
              <a:gd name="connsiteY7" fmla="*/ 453671 h 465825"/>
              <a:gd name="connsiteX8" fmla="*/ 264229 w 1141140"/>
              <a:gd name="connsiteY8" fmla="*/ 432240 h 465825"/>
              <a:gd name="connsiteX9" fmla="*/ 209460 w 1141140"/>
              <a:gd name="connsiteY9" fmla="*/ 398902 h 465825"/>
              <a:gd name="connsiteX10" fmla="*/ 166598 w 1141140"/>
              <a:gd name="connsiteY10" fmla="*/ 363184 h 465825"/>
              <a:gd name="connsiteX11" fmla="*/ 138022 w 1141140"/>
              <a:gd name="connsiteY11" fmla="*/ 327465 h 465825"/>
              <a:gd name="connsiteX12" fmla="*/ 118973 w 1141140"/>
              <a:gd name="connsiteY12" fmla="*/ 294127 h 465825"/>
              <a:gd name="connsiteX13" fmla="*/ 92779 w 1141140"/>
              <a:gd name="connsiteY13" fmla="*/ 275077 h 465825"/>
              <a:gd name="connsiteX14" fmla="*/ 57060 w 1141140"/>
              <a:gd name="connsiteY14" fmla="*/ 256027 h 465825"/>
              <a:gd name="connsiteX15" fmla="*/ 28485 w 1141140"/>
              <a:gd name="connsiteY15" fmla="*/ 220309 h 465825"/>
              <a:gd name="connsiteX16" fmla="*/ 14198 w 1141140"/>
              <a:gd name="connsiteY16" fmla="*/ 189352 h 465825"/>
              <a:gd name="connsiteX17" fmla="*/ 2291 w 1141140"/>
              <a:gd name="connsiteY17" fmla="*/ 141727 h 465825"/>
              <a:gd name="connsiteX18" fmla="*/ 2291 w 1141140"/>
              <a:gd name="connsiteY18" fmla="*/ 98865 h 465825"/>
              <a:gd name="connsiteX19" fmla="*/ 26104 w 1141140"/>
              <a:gd name="connsiteY19" fmla="*/ 63146 h 465825"/>
              <a:gd name="connsiteX20" fmla="*/ 68966 w 1141140"/>
              <a:gd name="connsiteY20" fmla="*/ 44096 h 465825"/>
              <a:gd name="connsiteX21" fmla="*/ 121354 w 1141140"/>
              <a:gd name="connsiteY21" fmla="*/ 34571 h 465825"/>
              <a:gd name="connsiteX22" fmla="*/ 145166 w 1141140"/>
              <a:gd name="connsiteY22" fmla="*/ 34571 h 465825"/>
              <a:gd name="connsiteX23" fmla="*/ 168979 w 1141140"/>
              <a:gd name="connsiteY23" fmla="*/ 60765 h 465825"/>
              <a:gd name="connsiteX24" fmla="*/ 178504 w 1141140"/>
              <a:gd name="connsiteY24" fmla="*/ 91721 h 465825"/>
              <a:gd name="connsiteX25" fmla="*/ 195173 w 1141140"/>
              <a:gd name="connsiteY25" fmla="*/ 125059 h 465825"/>
              <a:gd name="connsiteX26" fmla="*/ 218985 w 1141140"/>
              <a:gd name="connsiteY26" fmla="*/ 148871 h 465825"/>
              <a:gd name="connsiteX27" fmla="*/ 261848 w 1141140"/>
              <a:gd name="connsiteY27" fmla="*/ 158396 h 465825"/>
              <a:gd name="connsiteX28" fmla="*/ 316616 w 1141140"/>
              <a:gd name="connsiteY28" fmla="*/ 165540 h 465825"/>
              <a:gd name="connsiteX29" fmla="*/ 395198 w 1141140"/>
              <a:gd name="connsiteY29" fmla="*/ 177446 h 465825"/>
              <a:gd name="connsiteX30" fmla="*/ 471398 w 1141140"/>
              <a:gd name="connsiteY30" fmla="*/ 189353 h 465825"/>
              <a:gd name="connsiteX31" fmla="*/ 554741 w 1141140"/>
              <a:gd name="connsiteY31" fmla="*/ 194115 h 465825"/>
              <a:gd name="connsiteX32" fmla="*/ 604748 w 1141140"/>
              <a:gd name="connsiteY32" fmla="*/ 186971 h 465825"/>
              <a:gd name="connsiteX33" fmla="*/ 635704 w 1141140"/>
              <a:gd name="connsiteY33" fmla="*/ 182209 h 465825"/>
              <a:gd name="connsiteX34" fmla="*/ 671423 w 1141140"/>
              <a:gd name="connsiteY34" fmla="*/ 160777 h 465825"/>
              <a:gd name="connsiteX35" fmla="*/ 683329 w 1141140"/>
              <a:gd name="connsiteY35" fmla="*/ 141727 h 465825"/>
              <a:gd name="connsiteX36" fmla="*/ 692854 w 1141140"/>
              <a:gd name="connsiteY36" fmla="*/ 110771 h 465825"/>
              <a:gd name="connsiteX37" fmla="*/ 695235 w 1141140"/>
              <a:gd name="connsiteY37" fmla="*/ 77434 h 465825"/>
              <a:gd name="connsiteX38" fmla="*/ 695235 w 1141140"/>
              <a:gd name="connsiteY38" fmla="*/ 46477 h 465825"/>
              <a:gd name="connsiteX39" fmla="*/ 707141 w 1141140"/>
              <a:gd name="connsiteY39" fmla="*/ 34571 h 465825"/>
              <a:gd name="connsiteX40" fmla="*/ 747623 w 1141140"/>
              <a:gd name="connsiteY40" fmla="*/ 17902 h 465825"/>
              <a:gd name="connsiteX41" fmla="*/ 809535 w 1141140"/>
              <a:gd name="connsiteY41" fmla="*/ 1234 h 465825"/>
              <a:gd name="connsiteX42" fmla="*/ 861923 w 1141140"/>
              <a:gd name="connsiteY42" fmla="*/ 1234 h 465825"/>
              <a:gd name="connsiteX43" fmla="*/ 904785 w 1141140"/>
              <a:gd name="connsiteY43" fmla="*/ 1234 h 465825"/>
              <a:gd name="connsiteX44" fmla="*/ 969079 w 1141140"/>
              <a:gd name="connsiteY44" fmla="*/ 13140 h 465825"/>
              <a:gd name="connsiteX45" fmla="*/ 1007179 w 1141140"/>
              <a:gd name="connsiteY45" fmla="*/ 22665 h 465825"/>
              <a:gd name="connsiteX46" fmla="*/ 1023848 w 1141140"/>
              <a:gd name="connsiteY46" fmla="*/ 29809 h 465825"/>
              <a:gd name="connsiteX47" fmla="*/ 1035754 w 1141140"/>
              <a:gd name="connsiteY47" fmla="*/ 53621 h 465825"/>
              <a:gd name="connsiteX48" fmla="*/ 1054804 w 1141140"/>
              <a:gd name="connsiteY48" fmla="*/ 82196 h 465825"/>
              <a:gd name="connsiteX49" fmla="*/ 1080998 w 1141140"/>
              <a:gd name="connsiteY49" fmla="*/ 139346 h 465825"/>
              <a:gd name="connsiteX50" fmla="*/ 1100048 w 1141140"/>
              <a:gd name="connsiteY50" fmla="*/ 177446 h 465825"/>
              <a:gd name="connsiteX51" fmla="*/ 1119098 w 1141140"/>
              <a:gd name="connsiteY51" fmla="*/ 222690 h 465825"/>
              <a:gd name="connsiteX52" fmla="*/ 1135766 w 1141140"/>
              <a:gd name="connsiteY52" fmla="*/ 265552 h 465825"/>
              <a:gd name="connsiteX53" fmla="*/ 1140529 w 1141140"/>
              <a:gd name="connsiteY53" fmla="*/ 289365 h 465825"/>
              <a:gd name="connsiteX54" fmla="*/ 1123860 w 1141140"/>
              <a:gd name="connsiteY54" fmla="*/ 308415 h 465825"/>
              <a:gd name="connsiteX55" fmla="*/ 1100048 w 1141140"/>
              <a:gd name="connsiteY55" fmla="*/ 320321 h 465825"/>
              <a:gd name="connsiteX56" fmla="*/ 1069091 w 1141140"/>
              <a:gd name="connsiteY56" fmla="*/ 332227 h 465825"/>
              <a:gd name="connsiteX57" fmla="*/ 1033373 w 1141140"/>
              <a:gd name="connsiteY57" fmla="*/ 344134 h 465825"/>
              <a:gd name="connsiteX58" fmla="*/ 988130 w 1141140"/>
              <a:gd name="connsiteY58" fmla="*/ 358422 h 465825"/>
              <a:gd name="connsiteX59" fmla="*/ 873829 w 1141140"/>
              <a:gd name="connsiteY59" fmla="*/ 386996 h 465825"/>
              <a:gd name="connsiteX0" fmla="*/ 873829 w 1141140"/>
              <a:gd name="connsiteY0" fmla="*/ 386996 h 465825"/>
              <a:gd name="connsiteX1" fmla="*/ 797629 w 1141140"/>
              <a:gd name="connsiteY1" fmla="*/ 406046 h 465825"/>
              <a:gd name="connsiteX2" fmla="*/ 730954 w 1141140"/>
              <a:gd name="connsiteY2" fmla="*/ 422715 h 465825"/>
              <a:gd name="connsiteX3" fmla="*/ 628560 w 1141140"/>
              <a:gd name="connsiteY3" fmla="*/ 446527 h 465825"/>
              <a:gd name="connsiteX4" fmla="*/ 535691 w 1141140"/>
              <a:gd name="connsiteY4" fmla="*/ 458434 h 465825"/>
              <a:gd name="connsiteX5" fmla="*/ 445204 w 1141140"/>
              <a:gd name="connsiteY5" fmla="*/ 465577 h 465825"/>
              <a:gd name="connsiteX6" fmla="*/ 369004 w 1141140"/>
              <a:gd name="connsiteY6" fmla="*/ 463196 h 465825"/>
              <a:gd name="connsiteX7" fmla="*/ 314235 w 1141140"/>
              <a:gd name="connsiteY7" fmla="*/ 453671 h 465825"/>
              <a:gd name="connsiteX8" fmla="*/ 264229 w 1141140"/>
              <a:gd name="connsiteY8" fmla="*/ 432240 h 465825"/>
              <a:gd name="connsiteX9" fmla="*/ 209460 w 1141140"/>
              <a:gd name="connsiteY9" fmla="*/ 398902 h 465825"/>
              <a:gd name="connsiteX10" fmla="*/ 166598 w 1141140"/>
              <a:gd name="connsiteY10" fmla="*/ 363184 h 465825"/>
              <a:gd name="connsiteX11" fmla="*/ 138022 w 1141140"/>
              <a:gd name="connsiteY11" fmla="*/ 327465 h 465825"/>
              <a:gd name="connsiteX12" fmla="*/ 118973 w 1141140"/>
              <a:gd name="connsiteY12" fmla="*/ 294127 h 465825"/>
              <a:gd name="connsiteX13" fmla="*/ 92779 w 1141140"/>
              <a:gd name="connsiteY13" fmla="*/ 275077 h 465825"/>
              <a:gd name="connsiteX14" fmla="*/ 57060 w 1141140"/>
              <a:gd name="connsiteY14" fmla="*/ 256027 h 465825"/>
              <a:gd name="connsiteX15" fmla="*/ 28485 w 1141140"/>
              <a:gd name="connsiteY15" fmla="*/ 220309 h 465825"/>
              <a:gd name="connsiteX16" fmla="*/ 14198 w 1141140"/>
              <a:gd name="connsiteY16" fmla="*/ 189352 h 465825"/>
              <a:gd name="connsiteX17" fmla="*/ 2291 w 1141140"/>
              <a:gd name="connsiteY17" fmla="*/ 141727 h 465825"/>
              <a:gd name="connsiteX18" fmla="*/ 2291 w 1141140"/>
              <a:gd name="connsiteY18" fmla="*/ 98865 h 465825"/>
              <a:gd name="connsiteX19" fmla="*/ 26104 w 1141140"/>
              <a:gd name="connsiteY19" fmla="*/ 63146 h 465825"/>
              <a:gd name="connsiteX20" fmla="*/ 68966 w 1141140"/>
              <a:gd name="connsiteY20" fmla="*/ 44096 h 465825"/>
              <a:gd name="connsiteX21" fmla="*/ 121354 w 1141140"/>
              <a:gd name="connsiteY21" fmla="*/ 34571 h 465825"/>
              <a:gd name="connsiteX22" fmla="*/ 145166 w 1141140"/>
              <a:gd name="connsiteY22" fmla="*/ 34571 h 465825"/>
              <a:gd name="connsiteX23" fmla="*/ 168979 w 1141140"/>
              <a:gd name="connsiteY23" fmla="*/ 60765 h 465825"/>
              <a:gd name="connsiteX24" fmla="*/ 178504 w 1141140"/>
              <a:gd name="connsiteY24" fmla="*/ 91721 h 465825"/>
              <a:gd name="connsiteX25" fmla="*/ 195173 w 1141140"/>
              <a:gd name="connsiteY25" fmla="*/ 125059 h 465825"/>
              <a:gd name="connsiteX26" fmla="*/ 218985 w 1141140"/>
              <a:gd name="connsiteY26" fmla="*/ 148871 h 465825"/>
              <a:gd name="connsiteX27" fmla="*/ 261848 w 1141140"/>
              <a:gd name="connsiteY27" fmla="*/ 158396 h 465825"/>
              <a:gd name="connsiteX28" fmla="*/ 316616 w 1141140"/>
              <a:gd name="connsiteY28" fmla="*/ 165540 h 465825"/>
              <a:gd name="connsiteX29" fmla="*/ 395198 w 1141140"/>
              <a:gd name="connsiteY29" fmla="*/ 177446 h 465825"/>
              <a:gd name="connsiteX30" fmla="*/ 471398 w 1141140"/>
              <a:gd name="connsiteY30" fmla="*/ 189353 h 465825"/>
              <a:gd name="connsiteX31" fmla="*/ 554741 w 1141140"/>
              <a:gd name="connsiteY31" fmla="*/ 194115 h 465825"/>
              <a:gd name="connsiteX32" fmla="*/ 604748 w 1141140"/>
              <a:gd name="connsiteY32" fmla="*/ 186971 h 465825"/>
              <a:gd name="connsiteX33" fmla="*/ 635704 w 1141140"/>
              <a:gd name="connsiteY33" fmla="*/ 182209 h 465825"/>
              <a:gd name="connsiteX34" fmla="*/ 671423 w 1141140"/>
              <a:gd name="connsiteY34" fmla="*/ 160777 h 465825"/>
              <a:gd name="connsiteX35" fmla="*/ 683329 w 1141140"/>
              <a:gd name="connsiteY35" fmla="*/ 141727 h 465825"/>
              <a:gd name="connsiteX36" fmla="*/ 692854 w 1141140"/>
              <a:gd name="connsiteY36" fmla="*/ 110771 h 465825"/>
              <a:gd name="connsiteX37" fmla="*/ 695235 w 1141140"/>
              <a:gd name="connsiteY37" fmla="*/ 77434 h 465825"/>
              <a:gd name="connsiteX38" fmla="*/ 695235 w 1141140"/>
              <a:gd name="connsiteY38" fmla="*/ 46477 h 465825"/>
              <a:gd name="connsiteX39" fmla="*/ 707141 w 1141140"/>
              <a:gd name="connsiteY39" fmla="*/ 34571 h 465825"/>
              <a:gd name="connsiteX40" fmla="*/ 747623 w 1141140"/>
              <a:gd name="connsiteY40" fmla="*/ 17902 h 465825"/>
              <a:gd name="connsiteX41" fmla="*/ 809535 w 1141140"/>
              <a:gd name="connsiteY41" fmla="*/ 1234 h 465825"/>
              <a:gd name="connsiteX42" fmla="*/ 861923 w 1141140"/>
              <a:gd name="connsiteY42" fmla="*/ 1234 h 465825"/>
              <a:gd name="connsiteX43" fmla="*/ 904785 w 1141140"/>
              <a:gd name="connsiteY43" fmla="*/ 1234 h 465825"/>
              <a:gd name="connsiteX44" fmla="*/ 969079 w 1141140"/>
              <a:gd name="connsiteY44" fmla="*/ 13140 h 465825"/>
              <a:gd name="connsiteX45" fmla="*/ 1007179 w 1141140"/>
              <a:gd name="connsiteY45" fmla="*/ 22665 h 465825"/>
              <a:gd name="connsiteX46" fmla="*/ 1023848 w 1141140"/>
              <a:gd name="connsiteY46" fmla="*/ 29809 h 465825"/>
              <a:gd name="connsiteX47" fmla="*/ 1035754 w 1141140"/>
              <a:gd name="connsiteY47" fmla="*/ 53621 h 465825"/>
              <a:gd name="connsiteX48" fmla="*/ 1052423 w 1141140"/>
              <a:gd name="connsiteY48" fmla="*/ 86959 h 465825"/>
              <a:gd name="connsiteX49" fmla="*/ 1080998 w 1141140"/>
              <a:gd name="connsiteY49" fmla="*/ 139346 h 465825"/>
              <a:gd name="connsiteX50" fmla="*/ 1100048 w 1141140"/>
              <a:gd name="connsiteY50" fmla="*/ 177446 h 465825"/>
              <a:gd name="connsiteX51" fmla="*/ 1119098 w 1141140"/>
              <a:gd name="connsiteY51" fmla="*/ 222690 h 465825"/>
              <a:gd name="connsiteX52" fmla="*/ 1135766 w 1141140"/>
              <a:gd name="connsiteY52" fmla="*/ 265552 h 465825"/>
              <a:gd name="connsiteX53" fmla="*/ 1140529 w 1141140"/>
              <a:gd name="connsiteY53" fmla="*/ 289365 h 465825"/>
              <a:gd name="connsiteX54" fmla="*/ 1123860 w 1141140"/>
              <a:gd name="connsiteY54" fmla="*/ 308415 h 465825"/>
              <a:gd name="connsiteX55" fmla="*/ 1100048 w 1141140"/>
              <a:gd name="connsiteY55" fmla="*/ 320321 h 465825"/>
              <a:gd name="connsiteX56" fmla="*/ 1069091 w 1141140"/>
              <a:gd name="connsiteY56" fmla="*/ 332227 h 465825"/>
              <a:gd name="connsiteX57" fmla="*/ 1033373 w 1141140"/>
              <a:gd name="connsiteY57" fmla="*/ 344134 h 465825"/>
              <a:gd name="connsiteX58" fmla="*/ 988130 w 1141140"/>
              <a:gd name="connsiteY58" fmla="*/ 358422 h 465825"/>
              <a:gd name="connsiteX59" fmla="*/ 873829 w 1141140"/>
              <a:gd name="connsiteY59" fmla="*/ 386996 h 465825"/>
              <a:gd name="connsiteX0" fmla="*/ 873829 w 1141140"/>
              <a:gd name="connsiteY0" fmla="*/ 388231 h 467060"/>
              <a:gd name="connsiteX1" fmla="*/ 797629 w 1141140"/>
              <a:gd name="connsiteY1" fmla="*/ 407281 h 467060"/>
              <a:gd name="connsiteX2" fmla="*/ 730954 w 1141140"/>
              <a:gd name="connsiteY2" fmla="*/ 423950 h 467060"/>
              <a:gd name="connsiteX3" fmla="*/ 628560 w 1141140"/>
              <a:gd name="connsiteY3" fmla="*/ 447762 h 467060"/>
              <a:gd name="connsiteX4" fmla="*/ 535691 w 1141140"/>
              <a:gd name="connsiteY4" fmla="*/ 459669 h 467060"/>
              <a:gd name="connsiteX5" fmla="*/ 445204 w 1141140"/>
              <a:gd name="connsiteY5" fmla="*/ 466812 h 467060"/>
              <a:gd name="connsiteX6" fmla="*/ 369004 w 1141140"/>
              <a:gd name="connsiteY6" fmla="*/ 464431 h 467060"/>
              <a:gd name="connsiteX7" fmla="*/ 314235 w 1141140"/>
              <a:gd name="connsiteY7" fmla="*/ 454906 h 467060"/>
              <a:gd name="connsiteX8" fmla="*/ 264229 w 1141140"/>
              <a:gd name="connsiteY8" fmla="*/ 433475 h 467060"/>
              <a:gd name="connsiteX9" fmla="*/ 209460 w 1141140"/>
              <a:gd name="connsiteY9" fmla="*/ 400137 h 467060"/>
              <a:gd name="connsiteX10" fmla="*/ 166598 w 1141140"/>
              <a:gd name="connsiteY10" fmla="*/ 364419 h 467060"/>
              <a:gd name="connsiteX11" fmla="*/ 138022 w 1141140"/>
              <a:gd name="connsiteY11" fmla="*/ 328700 h 467060"/>
              <a:gd name="connsiteX12" fmla="*/ 118973 w 1141140"/>
              <a:gd name="connsiteY12" fmla="*/ 295362 h 467060"/>
              <a:gd name="connsiteX13" fmla="*/ 92779 w 1141140"/>
              <a:gd name="connsiteY13" fmla="*/ 276312 h 467060"/>
              <a:gd name="connsiteX14" fmla="*/ 57060 w 1141140"/>
              <a:gd name="connsiteY14" fmla="*/ 257262 h 467060"/>
              <a:gd name="connsiteX15" fmla="*/ 28485 w 1141140"/>
              <a:gd name="connsiteY15" fmla="*/ 221544 h 467060"/>
              <a:gd name="connsiteX16" fmla="*/ 14198 w 1141140"/>
              <a:gd name="connsiteY16" fmla="*/ 190587 h 467060"/>
              <a:gd name="connsiteX17" fmla="*/ 2291 w 1141140"/>
              <a:gd name="connsiteY17" fmla="*/ 142962 h 467060"/>
              <a:gd name="connsiteX18" fmla="*/ 2291 w 1141140"/>
              <a:gd name="connsiteY18" fmla="*/ 100100 h 467060"/>
              <a:gd name="connsiteX19" fmla="*/ 26104 w 1141140"/>
              <a:gd name="connsiteY19" fmla="*/ 64381 h 467060"/>
              <a:gd name="connsiteX20" fmla="*/ 68966 w 1141140"/>
              <a:gd name="connsiteY20" fmla="*/ 45331 h 467060"/>
              <a:gd name="connsiteX21" fmla="*/ 121354 w 1141140"/>
              <a:gd name="connsiteY21" fmla="*/ 35806 h 467060"/>
              <a:gd name="connsiteX22" fmla="*/ 145166 w 1141140"/>
              <a:gd name="connsiteY22" fmla="*/ 35806 h 467060"/>
              <a:gd name="connsiteX23" fmla="*/ 168979 w 1141140"/>
              <a:gd name="connsiteY23" fmla="*/ 62000 h 467060"/>
              <a:gd name="connsiteX24" fmla="*/ 178504 w 1141140"/>
              <a:gd name="connsiteY24" fmla="*/ 92956 h 467060"/>
              <a:gd name="connsiteX25" fmla="*/ 195173 w 1141140"/>
              <a:gd name="connsiteY25" fmla="*/ 126294 h 467060"/>
              <a:gd name="connsiteX26" fmla="*/ 218985 w 1141140"/>
              <a:gd name="connsiteY26" fmla="*/ 150106 h 467060"/>
              <a:gd name="connsiteX27" fmla="*/ 261848 w 1141140"/>
              <a:gd name="connsiteY27" fmla="*/ 159631 h 467060"/>
              <a:gd name="connsiteX28" fmla="*/ 316616 w 1141140"/>
              <a:gd name="connsiteY28" fmla="*/ 166775 h 467060"/>
              <a:gd name="connsiteX29" fmla="*/ 395198 w 1141140"/>
              <a:gd name="connsiteY29" fmla="*/ 178681 h 467060"/>
              <a:gd name="connsiteX30" fmla="*/ 471398 w 1141140"/>
              <a:gd name="connsiteY30" fmla="*/ 190588 h 467060"/>
              <a:gd name="connsiteX31" fmla="*/ 554741 w 1141140"/>
              <a:gd name="connsiteY31" fmla="*/ 195350 h 467060"/>
              <a:gd name="connsiteX32" fmla="*/ 604748 w 1141140"/>
              <a:gd name="connsiteY32" fmla="*/ 188206 h 467060"/>
              <a:gd name="connsiteX33" fmla="*/ 635704 w 1141140"/>
              <a:gd name="connsiteY33" fmla="*/ 183444 h 467060"/>
              <a:gd name="connsiteX34" fmla="*/ 671423 w 1141140"/>
              <a:gd name="connsiteY34" fmla="*/ 162012 h 467060"/>
              <a:gd name="connsiteX35" fmla="*/ 683329 w 1141140"/>
              <a:gd name="connsiteY35" fmla="*/ 142962 h 467060"/>
              <a:gd name="connsiteX36" fmla="*/ 692854 w 1141140"/>
              <a:gd name="connsiteY36" fmla="*/ 112006 h 467060"/>
              <a:gd name="connsiteX37" fmla="*/ 695235 w 1141140"/>
              <a:gd name="connsiteY37" fmla="*/ 78669 h 467060"/>
              <a:gd name="connsiteX38" fmla="*/ 695235 w 1141140"/>
              <a:gd name="connsiteY38" fmla="*/ 47712 h 467060"/>
              <a:gd name="connsiteX39" fmla="*/ 707141 w 1141140"/>
              <a:gd name="connsiteY39" fmla="*/ 35806 h 467060"/>
              <a:gd name="connsiteX40" fmla="*/ 747623 w 1141140"/>
              <a:gd name="connsiteY40" fmla="*/ 19137 h 467060"/>
              <a:gd name="connsiteX41" fmla="*/ 809535 w 1141140"/>
              <a:gd name="connsiteY41" fmla="*/ 2469 h 467060"/>
              <a:gd name="connsiteX42" fmla="*/ 861923 w 1141140"/>
              <a:gd name="connsiteY42" fmla="*/ 88 h 467060"/>
              <a:gd name="connsiteX43" fmla="*/ 904785 w 1141140"/>
              <a:gd name="connsiteY43" fmla="*/ 2469 h 467060"/>
              <a:gd name="connsiteX44" fmla="*/ 969079 w 1141140"/>
              <a:gd name="connsiteY44" fmla="*/ 14375 h 467060"/>
              <a:gd name="connsiteX45" fmla="*/ 1007179 w 1141140"/>
              <a:gd name="connsiteY45" fmla="*/ 23900 h 467060"/>
              <a:gd name="connsiteX46" fmla="*/ 1023848 w 1141140"/>
              <a:gd name="connsiteY46" fmla="*/ 31044 h 467060"/>
              <a:gd name="connsiteX47" fmla="*/ 1035754 w 1141140"/>
              <a:gd name="connsiteY47" fmla="*/ 54856 h 467060"/>
              <a:gd name="connsiteX48" fmla="*/ 1052423 w 1141140"/>
              <a:gd name="connsiteY48" fmla="*/ 88194 h 467060"/>
              <a:gd name="connsiteX49" fmla="*/ 1080998 w 1141140"/>
              <a:gd name="connsiteY49" fmla="*/ 140581 h 467060"/>
              <a:gd name="connsiteX50" fmla="*/ 1100048 w 1141140"/>
              <a:gd name="connsiteY50" fmla="*/ 178681 h 467060"/>
              <a:gd name="connsiteX51" fmla="*/ 1119098 w 1141140"/>
              <a:gd name="connsiteY51" fmla="*/ 223925 h 467060"/>
              <a:gd name="connsiteX52" fmla="*/ 1135766 w 1141140"/>
              <a:gd name="connsiteY52" fmla="*/ 266787 h 467060"/>
              <a:gd name="connsiteX53" fmla="*/ 1140529 w 1141140"/>
              <a:gd name="connsiteY53" fmla="*/ 290600 h 467060"/>
              <a:gd name="connsiteX54" fmla="*/ 1123860 w 1141140"/>
              <a:gd name="connsiteY54" fmla="*/ 309650 h 467060"/>
              <a:gd name="connsiteX55" fmla="*/ 1100048 w 1141140"/>
              <a:gd name="connsiteY55" fmla="*/ 321556 h 467060"/>
              <a:gd name="connsiteX56" fmla="*/ 1069091 w 1141140"/>
              <a:gd name="connsiteY56" fmla="*/ 333462 h 467060"/>
              <a:gd name="connsiteX57" fmla="*/ 1033373 w 1141140"/>
              <a:gd name="connsiteY57" fmla="*/ 345369 h 467060"/>
              <a:gd name="connsiteX58" fmla="*/ 988130 w 1141140"/>
              <a:gd name="connsiteY58" fmla="*/ 359657 h 467060"/>
              <a:gd name="connsiteX59" fmla="*/ 873829 w 1141140"/>
              <a:gd name="connsiteY59" fmla="*/ 388231 h 467060"/>
              <a:gd name="connsiteX0" fmla="*/ 873829 w 1141140"/>
              <a:gd name="connsiteY0" fmla="*/ 388231 h 467060"/>
              <a:gd name="connsiteX1" fmla="*/ 797629 w 1141140"/>
              <a:gd name="connsiteY1" fmla="*/ 407281 h 467060"/>
              <a:gd name="connsiteX2" fmla="*/ 730954 w 1141140"/>
              <a:gd name="connsiteY2" fmla="*/ 423950 h 467060"/>
              <a:gd name="connsiteX3" fmla="*/ 628560 w 1141140"/>
              <a:gd name="connsiteY3" fmla="*/ 447762 h 467060"/>
              <a:gd name="connsiteX4" fmla="*/ 535691 w 1141140"/>
              <a:gd name="connsiteY4" fmla="*/ 459669 h 467060"/>
              <a:gd name="connsiteX5" fmla="*/ 445204 w 1141140"/>
              <a:gd name="connsiteY5" fmla="*/ 466812 h 467060"/>
              <a:gd name="connsiteX6" fmla="*/ 369004 w 1141140"/>
              <a:gd name="connsiteY6" fmla="*/ 464431 h 467060"/>
              <a:gd name="connsiteX7" fmla="*/ 314235 w 1141140"/>
              <a:gd name="connsiteY7" fmla="*/ 454906 h 467060"/>
              <a:gd name="connsiteX8" fmla="*/ 264229 w 1141140"/>
              <a:gd name="connsiteY8" fmla="*/ 433475 h 467060"/>
              <a:gd name="connsiteX9" fmla="*/ 209460 w 1141140"/>
              <a:gd name="connsiteY9" fmla="*/ 400137 h 467060"/>
              <a:gd name="connsiteX10" fmla="*/ 166598 w 1141140"/>
              <a:gd name="connsiteY10" fmla="*/ 364419 h 467060"/>
              <a:gd name="connsiteX11" fmla="*/ 138022 w 1141140"/>
              <a:gd name="connsiteY11" fmla="*/ 328700 h 467060"/>
              <a:gd name="connsiteX12" fmla="*/ 118973 w 1141140"/>
              <a:gd name="connsiteY12" fmla="*/ 295362 h 467060"/>
              <a:gd name="connsiteX13" fmla="*/ 92779 w 1141140"/>
              <a:gd name="connsiteY13" fmla="*/ 276312 h 467060"/>
              <a:gd name="connsiteX14" fmla="*/ 57060 w 1141140"/>
              <a:gd name="connsiteY14" fmla="*/ 257262 h 467060"/>
              <a:gd name="connsiteX15" fmla="*/ 28485 w 1141140"/>
              <a:gd name="connsiteY15" fmla="*/ 221544 h 467060"/>
              <a:gd name="connsiteX16" fmla="*/ 14198 w 1141140"/>
              <a:gd name="connsiteY16" fmla="*/ 190587 h 467060"/>
              <a:gd name="connsiteX17" fmla="*/ 2291 w 1141140"/>
              <a:gd name="connsiteY17" fmla="*/ 142962 h 467060"/>
              <a:gd name="connsiteX18" fmla="*/ 2291 w 1141140"/>
              <a:gd name="connsiteY18" fmla="*/ 100100 h 467060"/>
              <a:gd name="connsiteX19" fmla="*/ 26104 w 1141140"/>
              <a:gd name="connsiteY19" fmla="*/ 64381 h 467060"/>
              <a:gd name="connsiteX20" fmla="*/ 68966 w 1141140"/>
              <a:gd name="connsiteY20" fmla="*/ 45331 h 467060"/>
              <a:gd name="connsiteX21" fmla="*/ 121354 w 1141140"/>
              <a:gd name="connsiteY21" fmla="*/ 35806 h 467060"/>
              <a:gd name="connsiteX22" fmla="*/ 145166 w 1141140"/>
              <a:gd name="connsiteY22" fmla="*/ 35806 h 467060"/>
              <a:gd name="connsiteX23" fmla="*/ 168979 w 1141140"/>
              <a:gd name="connsiteY23" fmla="*/ 62000 h 467060"/>
              <a:gd name="connsiteX24" fmla="*/ 178504 w 1141140"/>
              <a:gd name="connsiteY24" fmla="*/ 92956 h 467060"/>
              <a:gd name="connsiteX25" fmla="*/ 195173 w 1141140"/>
              <a:gd name="connsiteY25" fmla="*/ 126294 h 467060"/>
              <a:gd name="connsiteX26" fmla="*/ 218985 w 1141140"/>
              <a:gd name="connsiteY26" fmla="*/ 150106 h 467060"/>
              <a:gd name="connsiteX27" fmla="*/ 261848 w 1141140"/>
              <a:gd name="connsiteY27" fmla="*/ 159631 h 467060"/>
              <a:gd name="connsiteX28" fmla="*/ 316616 w 1141140"/>
              <a:gd name="connsiteY28" fmla="*/ 166775 h 467060"/>
              <a:gd name="connsiteX29" fmla="*/ 395198 w 1141140"/>
              <a:gd name="connsiteY29" fmla="*/ 178681 h 467060"/>
              <a:gd name="connsiteX30" fmla="*/ 471398 w 1141140"/>
              <a:gd name="connsiteY30" fmla="*/ 190588 h 467060"/>
              <a:gd name="connsiteX31" fmla="*/ 554741 w 1141140"/>
              <a:gd name="connsiteY31" fmla="*/ 195350 h 467060"/>
              <a:gd name="connsiteX32" fmla="*/ 597604 w 1141140"/>
              <a:gd name="connsiteY32" fmla="*/ 188206 h 467060"/>
              <a:gd name="connsiteX33" fmla="*/ 635704 w 1141140"/>
              <a:gd name="connsiteY33" fmla="*/ 183444 h 467060"/>
              <a:gd name="connsiteX34" fmla="*/ 671423 w 1141140"/>
              <a:gd name="connsiteY34" fmla="*/ 162012 h 467060"/>
              <a:gd name="connsiteX35" fmla="*/ 683329 w 1141140"/>
              <a:gd name="connsiteY35" fmla="*/ 142962 h 467060"/>
              <a:gd name="connsiteX36" fmla="*/ 692854 w 1141140"/>
              <a:gd name="connsiteY36" fmla="*/ 112006 h 467060"/>
              <a:gd name="connsiteX37" fmla="*/ 695235 w 1141140"/>
              <a:gd name="connsiteY37" fmla="*/ 78669 h 467060"/>
              <a:gd name="connsiteX38" fmla="*/ 695235 w 1141140"/>
              <a:gd name="connsiteY38" fmla="*/ 47712 h 467060"/>
              <a:gd name="connsiteX39" fmla="*/ 707141 w 1141140"/>
              <a:gd name="connsiteY39" fmla="*/ 35806 h 467060"/>
              <a:gd name="connsiteX40" fmla="*/ 747623 w 1141140"/>
              <a:gd name="connsiteY40" fmla="*/ 19137 h 467060"/>
              <a:gd name="connsiteX41" fmla="*/ 809535 w 1141140"/>
              <a:gd name="connsiteY41" fmla="*/ 2469 h 467060"/>
              <a:gd name="connsiteX42" fmla="*/ 861923 w 1141140"/>
              <a:gd name="connsiteY42" fmla="*/ 88 h 467060"/>
              <a:gd name="connsiteX43" fmla="*/ 904785 w 1141140"/>
              <a:gd name="connsiteY43" fmla="*/ 2469 h 467060"/>
              <a:gd name="connsiteX44" fmla="*/ 969079 w 1141140"/>
              <a:gd name="connsiteY44" fmla="*/ 14375 h 467060"/>
              <a:gd name="connsiteX45" fmla="*/ 1007179 w 1141140"/>
              <a:gd name="connsiteY45" fmla="*/ 23900 h 467060"/>
              <a:gd name="connsiteX46" fmla="*/ 1023848 w 1141140"/>
              <a:gd name="connsiteY46" fmla="*/ 31044 h 467060"/>
              <a:gd name="connsiteX47" fmla="*/ 1035754 w 1141140"/>
              <a:gd name="connsiteY47" fmla="*/ 54856 h 467060"/>
              <a:gd name="connsiteX48" fmla="*/ 1052423 w 1141140"/>
              <a:gd name="connsiteY48" fmla="*/ 88194 h 467060"/>
              <a:gd name="connsiteX49" fmla="*/ 1080998 w 1141140"/>
              <a:gd name="connsiteY49" fmla="*/ 140581 h 467060"/>
              <a:gd name="connsiteX50" fmla="*/ 1100048 w 1141140"/>
              <a:gd name="connsiteY50" fmla="*/ 178681 h 467060"/>
              <a:gd name="connsiteX51" fmla="*/ 1119098 w 1141140"/>
              <a:gd name="connsiteY51" fmla="*/ 223925 h 467060"/>
              <a:gd name="connsiteX52" fmla="*/ 1135766 w 1141140"/>
              <a:gd name="connsiteY52" fmla="*/ 266787 h 467060"/>
              <a:gd name="connsiteX53" fmla="*/ 1140529 w 1141140"/>
              <a:gd name="connsiteY53" fmla="*/ 290600 h 467060"/>
              <a:gd name="connsiteX54" fmla="*/ 1123860 w 1141140"/>
              <a:gd name="connsiteY54" fmla="*/ 309650 h 467060"/>
              <a:gd name="connsiteX55" fmla="*/ 1100048 w 1141140"/>
              <a:gd name="connsiteY55" fmla="*/ 321556 h 467060"/>
              <a:gd name="connsiteX56" fmla="*/ 1069091 w 1141140"/>
              <a:gd name="connsiteY56" fmla="*/ 333462 h 467060"/>
              <a:gd name="connsiteX57" fmla="*/ 1033373 w 1141140"/>
              <a:gd name="connsiteY57" fmla="*/ 345369 h 467060"/>
              <a:gd name="connsiteX58" fmla="*/ 988130 w 1141140"/>
              <a:gd name="connsiteY58" fmla="*/ 359657 h 467060"/>
              <a:gd name="connsiteX59" fmla="*/ 873829 w 1141140"/>
              <a:gd name="connsiteY59" fmla="*/ 388231 h 467060"/>
              <a:gd name="connsiteX0" fmla="*/ 873829 w 1141140"/>
              <a:gd name="connsiteY0" fmla="*/ 388231 h 467060"/>
              <a:gd name="connsiteX1" fmla="*/ 797629 w 1141140"/>
              <a:gd name="connsiteY1" fmla="*/ 407281 h 467060"/>
              <a:gd name="connsiteX2" fmla="*/ 730954 w 1141140"/>
              <a:gd name="connsiteY2" fmla="*/ 423950 h 467060"/>
              <a:gd name="connsiteX3" fmla="*/ 628560 w 1141140"/>
              <a:gd name="connsiteY3" fmla="*/ 447762 h 467060"/>
              <a:gd name="connsiteX4" fmla="*/ 535691 w 1141140"/>
              <a:gd name="connsiteY4" fmla="*/ 459669 h 467060"/>
              <a:gd name="connsiteX5" fmla="*/ 445204 w 1141140"/>
              <a:gd name="connsiteY5" fmla="*/ 466812 h 467060"/>
              <a:gd name="connsiteX6" fmla="*/ 369004 w 1141140"/>
              <a:gd name="connsiteY6" fmla="*/ 464431 h 467060"/>
              <a:gd name="connsiteX7" fmla="*/ 314235 w 1141140"/>
              <a:gd name="connsiteY7" fmla="*/ 454906 h 467060"/>
              <a:gd name="connsiteX8" fmla="*/ 264229 w 1141140"/>
              <a:gd name="connsiteY8" fmla="*/ 433475 h 467060"/>
              <a:gd name="connsiteX9" fmla="*/ 209460 w 1141140"/>
              <a:gd name="connsiteY9" fmla="*/ 400137 h 467060"/>
              <a:gd name="connsiteX10" fmla="*/ 166598 w 1141140"/>
              <a:gd name="connsiteY10" fmla="*/ 364419 h 467060"/>
              <a:gd name="connsiteX11" fmla="*/ 138022 w 1141140"/>
              <a:gd name="connsiteY11" fmla="*/ 328700 h 467060"/>
              <a:gd name="connsiteX12" fmla="*/ 118973 w 1141140"/>
              <a:gd name="connsiteY12" fmla="*/ 295362 h 467060"/>
              <a:gd name="connsiteX13" fmla="*/ 92779 w 1141140"/>
              <a:gd name="connsiteY13" fmla="*/ 276312 h 467060"/>
              <a:gd name="connsiteX14" fmla="*/ 57060 w 1141140"/>
              <a:gd name="connsiteY14" fmla="*/ 257262 h 467060"/>
              <a:gd name="connsiteX15" fmla="*/ 28485 w 1141140"/>
              <a:gd name="connsiteY15" fmla="*/ 221544 h 467060"/>
              <a:gd name="connsiteX16" fmla="*/ 14198 w 1141140"/>
              <a:gd name="connsiteY16" fmla="*/ 190587 h 467060"/>
              <a:gd name="connsiteX17" fmla="*/ 2291 w 1141140"/>
              <a:gd name="connsiteY17" fmla="*/ 142962 h 467060"/>
              <a:gd name="connsiteX18" fmla="*/ 2291 w 1141140"/>
              <a:gd name="connsiteY18" fmla="*/ 100100 h 467060"/>
              <a:gd name="connsiteX19" fmla="*/ 26104 w 1141140"/>
              <a:gd name="connsiteY19" fmla="*/ 64381 h 467060"/>
              <a:gd name="connsiteX20" fmla="*/ 68966 w 1141140"/>
              <a:gd name="connsiteY20" fmla="*/ 45331 h 467060"/>
              <a:gd name="connsiteX21" fmla="*/ 121354 w 1141140"/>
              <a:gd name="connsiteY21" fmla="*/ 35806 h 467060"/>
              <a:gd name="connsiteX22" fmla="*/ 145166 w 1141140"/>
              <a:gd name="connsiteY22" fmla="*/ 35806 h 467060"/>
              <a:gd name="connsiteX23" fmla="*/ 168979 w 1141140"/>
              <a:gd name="connsiteY23" fmla="*/ 62000 h 467060"/>
              <a:gd name="connsiteX24" fmla="*/ 178504 w 1141140"/>
              <a:gd name="connsiteY24" fmla="*/ 92956 h 467060"/>
              <a:gd name="connsiteX25" fmla="*/ 195173 w 1141140"/>
              <a:gd name="connsiteY25" fmla="*/ 126294 h 467060"/>
              <a:gd name="connsiteX26" fmla="*/ 218985 w 1141140"/>
              <a:gd name="connsiteY26" fmla="*/ 150106 h 467060"/>
              <a:gd name="connsiteX27" fmla="*/ 261848 w 1141140"/>
              <a:gd name="connsiteY27" fmla="*/ 159631 h 467060"/>
              <a:gd name="connsiteX28" fmla="*/ 316616 w 1141140"/>
              <a:gd name="connsiteY28" fmla="*/ 166775 h 467060"/>
              <a:gd name="connsiteX29" fmla="*/ 395198 w 1141140"/>
              <a:gd name="connsiteY29" fmla="*/ 178681 h 467060"/>
              <a:gd name="connsiteX30" fmla="*/ 471398 w 1141140"/>
              <a:gd name="connsiteY30" fmla="*/ 190588 h 467060"/>
              <a:gd name="connsiteX31" fmla="*/ 554741 w 1141140"/>
              <a:gd name="connsiteY31" fmla="*/ 195350 h 467060"/>
              <a:gd name="connsiteX32" fmla="*/ 597604 w 1141140"/>
              <a:gd name="connsiteY32" fmla="*/ 195350 h 467060"/>
              <a:gd name="connsiteX33" fmla="*/ 635704 w 1141140"/>
              <a:gd name="connsiteY33" fmla="*/ 183444 h 467060"/>
              <a:gd name="connsiteX34" fmla="*/ 671423 w 1141140"/>
              <a:gd name="connsiteY34" fmla="*/ 162012 h 467060"/>
              <a:gd name="connsiteX35" fmla="*/ 683329 w 1141140"/>
              <a:gd name="connsiteY35" fmla="*/ 142962 h 467060"/>
              <a:gd name="connsiteX36" fmla="*/ 692854 w 1141140"/>
              <a:gd name="connsiteY36" fmla="*/ 112006 h 467060"/>
              <a:gd name="connsiteX37" fmla="*/ 695235 w 1141140"/>
              <a:gd name="connsiteY37" fmla="*/ 78669 h 467060"/>
              <a:gd name="connsiteX38" fmla="*/ 695235 w 1141140"/>
              <a:gd name="connsiteY38" fmla="*/ 47712 h 467060"/>
              <a:gd name="connsiteX39" fmla="*/ 707141 w 1141140"/>
              <a:gd name="connsiteY39" fmla="*/ 35806 h 467060"/>
              <a:gd name="connsiteX40" fmla="*/ 747623 w 1141140"/>
              <a:gd name="connsiteY40" fmla="*/ 19137 h 467060"/>
              <a:gd name="connsiteX41" fmla="*/ 809535 w 1141140"/>
              <a:gd name="connsiteY41" fmla="*/ 2469 h 467060"/>
              <a:gd name="connsiteX42" fmla="*/ 861923 w 1141140"/>
              <a:gd name="connsiteY42" fmla="*/ 88 h 467060"/>
              <a:gd name="connsiteX43" fmla="*/ 904785 w 1141140"/>
              <a:gd name="connsiteY43" fmla="*/ 2469 h 467060"/>
              <a:gd name="connsiteX44" fmla="*/ 969079 w 1141140"/>
              <a:gd name="connsiteY44" fmla="*/ 14375 h 467060"/>
              <a:gd name="connsiteX45" fmla="*/ 1007179 w 1141140"/>
              <a:gd name="connsiteY45" fmla="*/ 23900 h 467060"/>
              <a:gd name="connsiteX46" fmla="*/ 1023848 w 1141140"/>
              <a:gd name="connsiteY46" fmla="*/ 31044 h 467060"/>
              <a:gd name="connsiteX47" fmla="*/ 1035754 w 1141140"/>
              <a:gd name="connsiteY47" fmla="*/ 54856 h 467060"/>
              <a:gd name="connsiteX48" fmla="*/ 1052423 w 1141140"/>
              <a:gd name="connsiteY48" fmla="*/ 88194 h 467060"/>
              <a:gd name="connsiteX49" fmla="*/ 1080998 w 1141140"/>
              <a:gd name="connsiteY49" fmla="*/ 140581 h 467060"/>
              <a:gd name="connsiteX50" fmla="*/ 1100048 w 1141140"/>
              <a:gd name="connsiteY50" fmla="*/ 178681 h 467060"/>
              <a:gd name="connsiteX51" fmla="*/ 1119098 w 1141140"/>
              <a:gd name="connsiteY51" fmla="*/ 223925 h 467060"/>
              <a:gd name="connsiteX52" fmla="*/ 1135766 w 1141140"/>
              <a:gd name="connsiteY52" fmla="*/ 266787 h 467060"/>
              <a:gd name="connsiteX53" fmla="*/ 1140529 w 1141140"/>
              <a:gd name="connsiteY53" fmla="*/ 290600 h 467060"/>
              <a:gd name="connsiteX54" fmla="*/ 1123860 w 1141140"/>
              <a:gd name="connsiteY54" fmla="*/ 309650 h 467060"/>
              <a:gd name="connsiteX55" fmla="*/ 1100048 w 1141140"/>
              <a:gd name="connsiteY55" fmla="*/ 321556 h 467060"/>
              <a:gd name="connsiteX56" fmla="*/ 1069091 w 1141140"/>
              <a:gd name="connsiteY56" fmla="*/ 333462 h 467060"/>
              <a:gd name="connsiteX57" fmla="*/ 1033373 w 1141140"/>
              <a:gd name="connsiteY57" fmla="*/ 345369 h 467060"/>
              <a:gd name="connsiteX58" fmla="*/ 988130 w 1141140"/>
              <a:gd name="connsiteY58" fmla="*/ 359657 h 467060"/>
              <a:gd name="connsiteX59" fmla="*/ 873829 w 1141140"/>
              <a:gd name="connsiteY59" fmla="*/ 388231 h 467060"/>
              <a:gd name="connsiteX0" fmla="*/ 873829 w 1141140"/>
              <a:gd name="connsiteY0" fmla="*/ 388231 h 467060"/>
              <a:gd name="connsiteX1" fmla="*/ 797629 w 1141140"/>
              <a:gd name="connsiteY1" fmla="*/ 407281 h 467060"/>
              <a:gd name="connsiteX2" fmla="*/ 730954 w 1141140"/>
              <a:gd name="connsiteY2" fmla="*/ 423950 h 467060"/>
              <a:gd name="connsiteX3" fmla="*/ 628560 w 1141140"/>
              <a:gd name="connsiteY3" fmla="*/ 447762 h 467060"/>
              <a:gd name="connsiteX4" fmla="*/ 535691 w 1141140"/>
              <a:gd name="connsiteY4" fmla="*/ 459669 h 467060"/>
              <a:gd name="connsiteX5" fmla="*/ 445204 w 1141140"/>
              <a:gd name="connsiteY5" fmla="*/ 466812 h 467060"/>
              <a:gd name="connsiteX6" fmla="*/ 369004 w 1141140"/>
              <a:gd name="connsiteY6" fmla="*/ 464431 h 467060"/>
              <a:gd name="connsiteX7" fmla="*/ 314235 w 1141140"/>
              <a:gd name="connsiteY7" fmla="*/ 454906 h 467060"/>
              <a:gd name="connsiteX8" fmla="*/ 264229 w 1141140"/>
              <a:gd name="connsiteY8" fmla="*/ 433475 h 467060"/>
              <a:gd name="connsiteX9" fmla="*/ 209460 w 1141140"/>
              <a:gd name="connsiteY9" fmla="*/ 400137 h 467060"/>
              <a:gd name="connsiteX10" fmla="*/ 166598 w 1141140"/>
              <a:gd name="connsiteY10" fmla="*/ 364419 h 467060"/>
              <a:gd name="connsiteX11" fmla="*/ 138022 w 1141140"/>
              <a:gd name="connsiteY11" fmla="*/ 328700 h 467060"/>
              <a:gd name="connsiteX12" fmla="*/ 116592 w 1141140"/>
              <a:gd name="connsiteY12" fmla="*/ 295362 h 467060"/>
              <a:gd name="connsiteX13" fmla="*/ 92779 w 1141140"/>
              <a:gd name="connsiteY13" fmla="*/ 276312 h 467060"/>
              <a:gd name="connsiteX14" fmla="*/ 57060 w 1141140"/>
              <a:gd name="connsiteY14" fmla="*/ 257262 h 467060"/>
              <a:gd name="connsiteX15" fmla="*/ 28485 w 1141140"/>
              <a:gd name="connsiteY15" fmla="*/ 221544 h 467060"/>
              <a:gd name="connsiteX16" fmla="*/ 14198 w 1141140"/>
              <a:gd name="connsiteY16" fmla="*/ 190587 h 467060"/>
              <a:gd name="connsiteX17" fmla="*/ 2291 w 1141140"/>
              <a:gd name="connsiteY17" fmla="*/ 142962 h 467060"/>
              <a:gd name="connsiteX18" fmla="*/ 2291 w 1141140"/>
              <a:gd name="connsiteY18" fmla="*/ 100100 h 467060"/>
              <a:gd name="connsiteX19" fmla="*/ 26104 w 1141140"/>
              <a:gd name="connsiteY19" fmla="*/ 64381 h 467060"/>
              <a:gd name="connsiteX20" fmla="*/ 68966 w 1141140"/>
              <a:gd name="connsiteY20" fmla="*/ 45331 h 467060"/>
              <a:gd name="connsiteX21" fmla="*/ 121354 w 1141140"/>
              <a:gd name="connsiteY21" fmla="*/ 35806 h 467060"/>
              <a:gd name="connsiteX22" fmla="*/ 145166 w 1141140"/>
              <a:gd name="connsiteY22" fmla="*/ 35806 h 467060"/>
              <a:gd name="connsiteX23" fmla="*/ 168979 w 1141140"/>
              <a:gd name="connsiteY23" fmla="*/ 62000 h 467060"/>
              <a:gd name="connsiteX24" fmla="*/ 178504 w 1141140"/>
              <a:gd name="connsiteY24" fmla="*/ 92956 h 467060"/>
              <a:gd name="connsiteX25" fmla="*/ 195173 w 1141140"/>
              <a:gd name="connsiteY25" fmla="*/ 126294 h 467060"/>
              <a:gd name="connsiteX26" fmla="*/ 218985 w 1141140"/>
              <a:gd name="connsiteY26" fmla="*/ 150106 h 467060"/>
              <a:gd name="connsiteX27" fmla="*/ 261848 w 1141140"/>
              <a:gd name="connsiteY27" fmla="*/ 159631 h 467060"/>
              <a:gd name="connsiteX28" fmla="*/ 316616 w 1141140"/>
              <a:gd name="connsiteY28" fmla="*/ 166775 h 467060"/>
              <a:gd name="connsiteX29" fmla="*/ 395198 w 1141140"/>
              <a:gd name="connsiteY29" fmla="*/ 178681 h 467060"/>
              <a:gd name="connsiteX30" fmla="*/ 471398 w 1141140"/>
              <a:gd name="connsiteY30" fmla="*/ 190588 h 467060"/>
              <a:gd name="connsiteX31" fmla="*/ 554741 w 1141140"/>
              <a:gd name="connsiteY31" fmla="*/ 195350 h 467060"/>
              <a:gd name="connsiteX32" fmla="*/ 597604 w 1141140"/>
              <a:gd name="connsiteY32" fmla="*/ 195350 h 467060"/>
              <a:gd name="connsiteX33" fmla="*/ 635704 w 1141140"/>
              <a:gd name="connsiteY33" fmla="*/ 183444 h 467060"/>
              <a:gd name="connsiteX34" fmla="*/ 671423 w 1141140"/>
              <a:gd name="connsiteY34" fmla="*/ 162012 h 467060"/>
              <a:gd name="connsiteX35" fmla="*/ 683329 w 1141140"/>
              <a:gd name="connsiteY35" fmla="*/ 142962 h 467060"/>
              <a:gd name="connsiteX36" fmla="*/ 692854 w 1141140"/>
              <a:gd name="connsiteY36" fmla="*/ 112006 h 467060"/>
              <a:gd name="connsiteX37" fmla="*/ 695235 w 1141140"/>
              <a:gd name="connsiteY37" fmla="*/ 78669 h 467060"/>
              <a:gd name="connsiteX38" fmla="*/ 695235 w 1141140"/>
              <a:gd name="connsiteY38" fmla="*/ 47712 h 467060"/>
              <a:gd name="connsiteX39" fmla="*/ 707141 w 1141140"/>
              <a:gd name="connsiteY39" fmla="*/ 35806 h 467060"/>
              <a:gd name="connsiteX40" fmla="*/ 747623 w 1141140"/>
              <a:gd name="connsiteY40" fmla="*/ 19137 h 467060"/>
              <a:gd name="connsiteX41" fmla="*/ 809535 w 1141140"/>
              <a:gd name="connsiteY41" fmla="*/ 2469 h 467060"/>
              <a:gd name="connsiteX42" fmla="*/ 861923 w 1141140"/>
              <a:gd name="connsiteY42" fmla="*/ 88 h 467060"/>
              <a:gd name="connsiteX43" fmla="*/ 904785 w 1141140"/>
              <a:gd name="connsiteY43" fmla="*/ 2469 h 467060"/>
              <a:gd name="connsiteX44" fmla="*/ 969079 w 1141140"/>
              <a:gd name="connsiteY44" fmla="*/ 14375 h 467060"/>
              <a:gd name="connsiteX45" fmla="*/ 1007179 w 1141140"/>
              <a:gd name="connsiteY45" fmla="*/ 23900 h 467060"/>
              <a:gd name="connsiteX46" fmla="*/ 1023848 w 1141140"/>
              <a:gd name="connsiteY46" fmla="*/ 31044 h 467060"/>
              <a:gd name="connsiteX47" fmla="*/ 1035754 w 1141140"/>
              <a:gd name="connsiteY47" fmla="*/ 54856 h 467060"/>
              <a:gd name="connsiteX48" fmla="*/ 1052423 w 1141140"/>
              <a:gd name="connsiteY48" fmla="*/ 88194 h 467060"/>
              <a:gd name="connsiteX49" fmla="*/ 1080998 w 1141140"/>
              <a:gd name="connsiteY49" fmla="*/ 140581 h 467060"/>
              <a:gd name="connsiteX50" fmla="*/ 1100048 w 1141140"/>
              <a:gd name="connsiteY50" fmla="*/ 178681 h 467060"/>
              <a:gd name="connsiteX51" fmla="*/ 1119098 w 1141140"/>
              <a:gd name="connsiteY51" fmla="*/ 223925 h 467060"/>
              <a:gd name="connsiteX52" fmla="*/ 1135766 w 1141140"/>
              <a:gd name="connsiteY52" fmla="*/ 266787 h 467060"/>
              <a:gd name="connsiteX53" fmla="*/ 1140529 w 1141140"/>
              <a:gd name="connsiteY53" fmla="*/ 290600 h 467060"/>
              <a:gd name="connsiteX54" fmla="*/ 1123860 w 1141140"/>
              <a:gd name="connsiteY54" fmla="*/ 309650 h 467060"/>
              <a:gd name="connsiteX55" fmla="*/ 1100048 w 1141140"/>
              <a:gd name="connsiteY55" fmla="*/ 321556 h 467060"/>
              <a:gd name="connsiteX56" fmla="*/ 1069091 w 1141140"/>
              <a:gd name="connsiteY56" fmla="*/ 333462 h 467060"/>
              <a:gd name="connsiteX57" fmla="*/ 1033373 w 1141140"/>
              <a:gd name="connsiteY57" fmla="*/ 345369 h 467060"/>
              <a:gd name="connsiteX58" fmla="*/ 988130 w 1141140"/>
              <a:gd name="connsiteY58" fmla="*/ 359657 h 467060"/>
              <a:gd name="connsiteX59" fmla="*/ 873829 w 1141140"/>
              <a:gd name="connsiteY59" fmla="*/ 388231 h 46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141140" h="467060">
                <a:moveTo>
                  <a:pt x="873829" y="388231"/>
                </a:moveTo>
                <a:lnTo>
                  <a:pt x="797629" y="407281"/>
                </a:lnTo>
                <a:lnTo>
                  <a:pt x="730954" y="423950"/>
                </a:lnTo>
                <a:cubicBezTo>
                  <a:pt x="702776" y="430697"/>
                  <a:pt x="661104" y="441809"/>
                  <a:pt x="628560" y="447762"/>
                </a:cubicBezTo>
                <a:cubicBezTo>
                  <a:pt x="596016" y="453715"/>
                  <a:pt x="566250" y="456494"/>
                  <a:pt x="535691" y="459669"/>
                </a:cubicBezTo>
                <a:cubicBezTo>
                  <a:pt x="505132" y="462844"/>
                  <a:pt x="472985" y="466018"/>
                  <a:pt x="445204" y="466812"/>
                </a:cubicBezTo>
                <a:cubicBezTo>
                  <a:pt x="417423" y="467606"/>
                  <a:pt x="390832" y="466415"/>
                  <a:pt x="369004" y="464431"/>
                </a:cubicBezTo>
                <a:cubicBezTo>
                  <a:pt x="347176" y="462447"/>
                  <a:pt x="331697" y="460065"/>
                  <a:pt x="314235" y="454906"/>
                </a:cubicBezTo>
                <a:cubicBezTo>
                  <a:pt x="296772" y="449747"/>
                  <a:pt x="281691" y="442603"/>
                  <a:pt x="264229" y="433475"/>
                </a:cubicBezTo>
                <a:cubicBezTo>
                  <a:pt x="246766" y="424347"/>
                  <a:pt x="225732" y="411646"/>
                  <a:pt x="209460" y="400137"/>
                </a:cubicBezTo>
                <a:cubicBezTo>
                  <a:pt x="193188" y="388628"/>
                  <a:pt x="178504" y="376325"/>
                  <a:pt x="166598" y="364419"/>
                </a:cubicBezTo>
                <a:cubicBezTo>
                  <a:pt x="154692" y="352513"/>
                  <a:pt x="146356" y="340209"/>
                  <a:pt x="138022" y="328700"/>
                </a:cubicBezTo>
                <a:cubicBezTo>
                  <a:pt x="129688" y="317191"/>
                  <a:pt x="124133" y="304093"/>
                  <a:pt x="116592" y="295362"/>
                </a:cubicBezTo>
                <a:cubicBezTo>
                  <a:pt x="109051" y="286631"/>
                  <a:pt x="102701" y="282662"/>
                  <a:pt x="92779" y="276312"/>
                </a:cubicBezTo>
                <a:cubicBezTo>
                  <a:pt x="82857" y="269962"/>
                  <a:pt x="67776" y="266390"/>
                  <a:pt x="57060" y="257262"/>
                </a:cubicBezTo>
                <a:cubicBezTo>
                  <a:pt x="46344" y="248134"/>
                  <a:pt x="35629" y="232657"/>
                  <a:pt x="28485" y="221544"/>
                </a:cubicBezTo>
                <a:cubicBezTo>
                  <a:pt x="21341" y="210432"/>
                  <a:pt x="18564" y="203684"/>
                  <a:pt x="14198" y="190587"/>
                </a:cubicBezTo>
                <a:cubicBezTo>
                  <a:pt x="9832" y="177490"/>
                  <a:pt x="4275" y="158043"/>
                  <a:pt x="2291" y="142962"/>
                </a:cubicBezTo>
                <a:cubicBezTo>
                  <a:pt x="307" y="127881"/>
                  <a:pt x="-1678" y="113197"/>
                  <a:pt x="2291" y="100100"/>
                </a:cubicBezTo>
                <a:cubicBezTo>
                  <a:pt x="6260" y="87003"/>
                  <a:pt x="14991" y="73509"/>
                  <a:pt x="26104" y="64381"/>
                </a:cubicBezTo>
                <a:cubicBezTo>
                  <a:pt x="37216" y="55253"/>
                  <a:pt x="53091" y="50093"/>
                  <a:pt x="68966" y="45331"/>
                </a:cubicBezTo>
                <a:cubicBezTo>
                  <a:pt x="84841" y="40569"/>
                  <a:pt x="108654" y="37393"/>
                  <a:pt x="121354" y="35806"/>
                </a:cubicBezTo>
                <a:cubicBezTo>
                  <a:pt x="134054" y="34219"/>
                  <a:pt x="137229" y="31440"/>
                  <a:pt x="145166" y="35806"/>
                </a:cubicBezTo>
                <a:cubicBezTo>
                  <a:pt x="153103" y="40172"/>
                  <a:pt x="163423" y="52475"/>
                  <a:pt x="168979" y="62000"/>
                </a:cubicBezTo>
                <a:cubicBezTo>
                  <a:pt x="174535" y="71525"/>
                  <a:pt x="174138" y="82240"/>
                  <a:pt x="178504" y="92956"/>
                </a:cubicBezTo>
                <a:cubicBezTo>
                  <a:pt x="182870" y="103672"/>
                  <a:pt x="188426" y="116769"/>
                  <a:pt x="195173" y="126294"/>
                </a:cubicBezTo>
                <a:cubicBezTo>
                  <a:pt x="201920" y="135819"/>
                  <a:pt x="207872" y="144550"/>
                  <a:pt x="218985" y="150106"/>
                </a:cubicBezTo>
                <a:cubicBezTo>
                  <a:pt x="230097" y="155662"/>
                  <a:pt x="245576" y="156853"/>
                  <a:pt x="261848" y="159631"/>
                </a:cubicBezTo>
                <a:cubicBezTo>
                  <a:pt x="278120" y="162409"/>
                  <a:pt x="316616" y="166775"/>
                  <a:pt x="316616" y="166775"/>
                </a:cubicBezTo>
                <a:lnTo>
                  <a:pt x="395198" y="178681"/>
                </a:lnTo>
                <a:lnTo>
                  <a:pt x="471398" y="190588"/>
                </a:lnTo>
                <a:cubicBezTo>
                  <a:pt x="497988" y="193366"/>
                  <a:pt x="533707" y="194556"/>
                  <a:pt x="554741" y="195350"/>
                </a:cubicBezTo>
                <a:cubicBezTo>
                  <a:pt x="575775" y="196144"/>
                  <a:pt x="597604" y="195350"/>
                  <a:pt x="597604" y="195350"/>
                </a:cubicBezTo>
                <a:cubicBezTo>
                  <a:pt x="611098" y="193366"/>
                  <a:pt x="623401" y="189000"/>
                  <a:pt x="635704" y="183444"/>
                </a:cubicBezTo>
                <a:cubicBezTo>
                  <a:pt x="648007" y="177888"/>
                  <a:pt x="663486" y="168759"/>
                  <a:pt x="671423" y="162012"/>
                </a:cubicBezTo>
                <a:cubicBezTo>
                  <a:pt x="679360" y="155265"/>
                  <a:pt x="679757" y="151296"/>
                  <a:pt x="683329" y="142962"/>
                </a:cubicBezTo>
                <a:cubicBezTo>
                  <a:pt x="686901" y="134628"/>
                  <a:pt x="690870" y="122722"/>
                  <a:pt x="692854" y="112006"/>
                </a:cubicBezTo>
                <a:cubicBezTo>
                  <a:pt x="694838" y="101290"/>
                  <a:pt x="694838" y="89385"/>
                  <a:pt x="695235" y="78669"/>
                </a:cubicBezTo>
                <a:cubicBezTo>
                  <a:pt x="695632" y="67953"/>
                  <a:pt x="693251" y="54856"/>
                  <a:pt x="695235" y="47712"/>
                </a:cubicBezTo>
                <a:cubicBezTo>
                  <a:pt x="697219" y="40568"/>
                  <a:pt x="698410" y="40568"/>
                  <a:pt x="707141" y="35806"/>
                </a:cubicBezTo>
                <a:cubicBezTo>
                  <a:pt x="715872" y="31044"/>
                  <a:pt x="730557" y="24693"/>
                  <a:pt x="747623" y="19137"/>
                </a:cubicBezTo>
                <a:cubicBezTo>
                  <a:pt x="764689" y="13581"/>
                  <a:pt x="790485" y="5644"/>
                  <a:pt x="809535" y="2469"/>
                </a:cubicBezTo>
                <a:cubicBezTo>
                  <a:pt x="828585" y="-706"/>
                  <a:pt x="861923" y="88"/>
                  <a:pt x="861923" y="88"/>
                </a:cubicBezTo>
                <a:cubicBezTo>
                  <a:pt x="877798" y="88"/>
                  <a:pt x="886926" y="88"/>
                  <a:pt x="904785" y="2469"/>
                </a:cubicBezTo>
                <a:cubicBezTo>
                  <a:pt x="922644" y="4850"/>
                  <a:pt x="952013" y="10803"/>
                  <a:pt x="969079" y="14375"/>
                </a:cubicBezTo>
                <a:cubicBezTo>
                  <a:pt x="986145" y="17947"/>
                  <a:pt x="998051" y="21122"/>
                  <a:pt x="1007179" y="23900"/>
                </a:cubicBezTo>
                <a:cubicBezTo>
                  <a:pt x="1016307" y="26678"/>
                  <a:pt x="1019086" y="25885"/>
                  <a:pt x="1023848" y="31044"/>
                </a:cubicBezTo>
                <a:cubicBezTo>
                  <a:pt x="1028611" y="36203"/>
                  <a:pt x="1030991" y="45331"/>
                  <a:pt x="1035754" y="54856"/>
                </a:cubicBezTo>
                <a:cubicBezTo>
                  <a:pt x="1040517" y="64381"/>
                  <a:pt x="1044882" y="73906"/>
                  <a:pt x="1052423" y="88194"/>
                </a:cubicBezTo>
                <a:cubicBezTo>
                  <a:pt x="1059964" y="102481"/>
                  <a:pt x="1073061" y="125500"/>
                  <a:pt x="1080998" y="140581"/>
                </a:cubicBezTo>
                <a:cubicBezTo>
                  <a:pt x="1088935" y="155662"/>
                  <a:pt x="1093698" y="164790"/>
                  <a:pt x="1100048" y="178681"/>
                </a:cubicBezTo>
                <a:cubicBezTo>
                  <a:pt x="1106398" y="192572"/>
                  <a:pt x="1113145" y="209241"/>
                  <a:pt x="1119098" y="223925"/>
                </a:cubicBezTo>
                <a:cubicBezTo>
                  <a:pt x="1125051" y="238609"/>
                  <a:pt x="1132194" y="255675"/>
                  <a:pt x="1135766" y="266787"/>
                </a:cubicBezTo>
                <a:cubicBezTo>
                  <a:pt x="1139338" y="277899"/>
                  <a:pt x="1142513" y="283456"/>
                  <a:pt x="1140529" y="290600"/>
                </a:cubicBezTo>
                <a:cubicBezTo>
                  <a:pt x="1138545" y="297744"/>
                  <a:pt x="1130607" y="304491"/>
                  <a:pt x="1123860" y="309650"/>
                </a:cubicBezTo>
                <a:cubicBezTo>
                  <a:pt x="1117113" y="314809"/>
                  <a:pt x="1109176" y="317587"/>
                  <a:pt x="1100048" y="321556"/>
                </a:cubicBezTo>
                <a:cubicBezTo>
                  <a:pt x="1090920" y="325525"/>
                  <a:pt x="1080203" y="329493"/>
                  <a:pt x="1069091" y="333462"/>
                </a:cubicBezTo>
                <a:cubicBezTo>
                  <a:pt x="1057979" y="337431"/>
                  <a:pt x="1047263" y="340210"/>
                  <a:pt x="1033373" y="345369"/>
                </a:cubicBezTo>
                <a:cubicBezTo>
                  <a:pt x="1019483" y="350528"/>
                  <a:pt x="988130" y="359657"/>
                  <a:pt x="988130" y="359657"/>
                </a:cubicBezTo>
                <a:lnTo>
                  <a:pt x="873829" y="388231"/>
                </a:lnTo>
                <a:close/>
              </a:path>
            </a:pathLst>
          </a:custGeom>
          <a:solidFill>
            <a:srgbClr val="BEE1F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96" name="任意多边形 195"/>
          <p:cNvSpPr/>
          <p:nvPr/>
        </p:nvSpPr>
        <p:spPr>
          <a:xfrm>
            <a:off x="5784850" y="1939925"/>
            <a:ext cx="1141413" cy="461963"/>
          </a:xfrm>
          <a:custGeom>
            <a:avLst/>
            <a:gdLst>
              <a:gd name="connsiteX0" fmla="*/ 7692 w 1140733"/>
              <a:gd name="connsiteY0" fmla="*/ 0 h 461930"/>
              <a:gd name="connsiteX1" fmla="*/ 14313 w 1140733"/>
              <a:gd name="connsiteY1" fmla="*/ 2114 h 461930"/>
              <a:gd name="connsiteX2" fmla="*/ 73154 w 1140733"/>
              <a:gd name="connsiteY2" fmla="*/ 54113 h 461930"/>
              <a:gd name="connsiteX3" fmla="*/ 123786 w 1140733"/>
              <a:gd name="connsiteY3" fmla="*/ 99269 h 461930"/>
              <a:gd name="connsiteX4" fmla="*/ 183995 w 1140733"/>
              <a:gd name="connsiteY4" fmla="*/ 152637 h 461930"/>
              <a:gd name="connsiteX5" fmla="*/ 230520 w 1140733"/>
              <a:gd name="connsiteY5" fmla="*/ 192321 h 461930"/>
              <a:gd name="connsiteX6" fmla="*/ 255152 w 1140733"/>
              <a:gd name="connsiteY6" fmla="*/ 207374 h 461930"/>
              <a:gd name="connsiteX7" fmla="*/ 281151 w 1140733"/>
              <a:gd name="connsiteY7" fmla="*/ 206005 h 461930"/>
              <a:gd name="connsiteX8" fmla="*/ 326308 w 1140733"/>
              <a:gd name="connsiteY8" fmla="*/ 199162 h 461930"/>
              <a:gd name="connsiteX9" fmla="*/ 381045 w 1140733"/>
              <a:gd name="connsiteY9" fmla="*/ 192321 h 461930"/>
              <a:gd name="connsiteX10" fmla="*/ 433044 w 1140733"/>
              <a:gd name="connsiteY10" fmla="*/ 188216 h 461930"/>
              <a:gd name="connsiteX11" fmla="*/ 486411 w 1140733"/>
              <a:gd name="connsiteY11" fmla="*/ 184110 h 461930"/>
              <a:gd name="connsiteX12" fmla="*/ 530200 w 1140733"/>
              <a:gd name="connsiteY12" fmla="*/ 185479 h 461930"/>
              <a:gd name="connsiteX13" fmla="*/ 576726 w 1140733"/>
              <a:gd name="connsiteY13" fmla="*/ 192321 h 461930"/>
              <a:gd name="connsiteX14" fmla="*/ 632831 w 1140733"/>
              <a:gd name="connsiteY14" fmla="*/ 214216 h 461930"/>
              <a:gd name="connsiteX15" fmla="*/ 682092 w 1140733"/>
              <a:gd name="connsiteY15" fmla="*/ 249794 h 461930"/>
              <a:gd name="connsiteX16" fmla="*/ 727250 w 1140733"/>
              <a:gd name="connsiteY16" fmla="*/ 293583 h 461930"/>
              <a:gd name="connsiteX17" fmla="*/ 773775 w 1140733"/>
              <a:gd name="connsiteY17" fmla="*/ 355161 h 461930"/>
              <a:gd name="connsiteX18" fmla="*/ 803880 w 1140733"/>
              <a:gd name="connsiteY18" fmla="*/ 397581 h 461930"/>
              <a:gd name="connsiteX19" fmla="*/ 825775 w 1140733"/>
              <a:gd name="connsiteY19" fmla="*/ 435897 h 461930"/>
              <a:gd name="connsiteX20" fmla="*/ 842196 w 1140733"/>
              <a:gd name="connsiteY20" fmla="*/ 445475 h 461930"/>
              <a:gd name="connsiteX21" fmla="*/ 873669 w 1140733"/>
              <a:gd name="connsiteY21" fmla="*/ 445475 h 461930"/>
              <a:gd name="connsiteX22" fmla="*/ 921563 w 1140733"/>
              <a:gd name="connsiteY22" fmla="*/ 435897 h 461930"/>
              <a:gd name="connsiteX23" fmla="*/ 972194 w 1140733"/>
              <a:gd name="connsiteY23" fmla="*/ 420844 h 461930"/>
              <a:gd name="connsiteX24" fmla="*/ 1011877 w 1140733"/>
              <a:gd name="connsiteY24" fmla="*/ 405792 h 461930"/>
              <a:gd name="connsiteX25" fmla="*/ 1054297 w 1140733"/>
              <a:gd name="connsiteY25" fmla="*/ 388003 h 461930"/>
              <a:gd name="connsiteX26" fmla="*/ 1110402 w 1140733"/>
              <a:gd name="connsiteY26" fmla="*/ 360635 h 461930"/>
              <a:gd name="connsiteX27" fmla="*/ 1113502 w 1140733"/>
              <a:gd name="connsiteY27" fmla="*/ 358922 h 461930"/>
              <a:gd name="connsiteX28" fmla="*/ 1140733 w 1140733"/>
              <a:gd name="connsiteY28" fmla="*/ 358922 h 461930"/>
              <a:gd name="connsiteX29" fmla="*/ 1098087 w 1140733"/>
              <a:gd name="connsiteY29" fmla="*/ 382529 h 461930"/>
              <a:gd name="connsiteX30" fmla="*/ 1024193 w 1140733"/>
              <a:gd name="connsiteY30" fmla="*/ 416739 h 461930"/>
              <a:gd name="connsiteX31" fmla="*/ 968088 w 1140733"/>
              <a:gd name="connsiteY31" fmla="*/ 437265 h 461930"/>
              <a:gd name="connsiteX32" fmla="*/ 914721 w 1140733"/>
              <a:gd name="connsiteY32" fmla="*/ 450949 h 461930"/>
              <a:gd name="connsiteX33" fmla="*/ 858616 w 1140733"/>
              <a:gd name="connsiteY33" fmla="*/ 461896 h 461930"/>
              <a:gd name="connsiteX34" fmla="*/ 825775 w 1140733"/>
              <a:gd name="connsiteY34" fmla="*/ 453686 h 461930"/>
              <a:gd name="connsiteX35" fmla="*/ 809354 w 1140733"/>
              <a:gd name="connsiteY35" fmla="*/ 434528 h 461930"/>
              <a:gd name="connsiteX36" fmla="*/ 794302 w 1140733"/>
              <a:gd name="connsiteY36" fmla="*/ 407160 h 461930"/>
              <a:gd name="connsiteX37" fmla="*/ 769671 w 1140733"/>
              <a:gd name="connsiteY37" fmla="*/ 371582 h 461930"/>
              <a:gd name="connsiteX38" fmla="*/ 729987 w 1140733"/>
              <a:gd name="connsiteY38" fmla="*/ 319582 h 461930"/>
              <a:gd name="connsiteX39" fmla="*/ 698514 w 1140733"/>
              <a:gd name="connsiteY39" fmla="*/ 282636 h 461930"/>
              <a:gd name="connsiteX40" fmla="*/ 654725 w 1140733"/>
              <a:gd name="connsiteY40" fmla="*/ 245689 h 461930"/>
              <a:gd name="connsiteX41" fmla="*/ 612305 w 1140733"/>
              <a:gd name="connsiteY41" fmla="*/ 221057 h 461930"/>
              <a:gd name="connsiteX42" fmla="*/ 553463 w 1140733"/>
              <a:gd name="connsiteY42" fmla="*/ 203268 h 461930"/>
              <a:gd name="connsiteX43" fmla="*/ 495991 w 1140733"/>
              <a:gd name="connsiteY43" fmla="*/ 200531 h 461930"/>
              <a:gd name="connsiteX44" fmla="*/ 442623 w 1140733"/>
              <a:gd name="connsiteY44" fmla="*/ 203268 h 461930"/>
              <a:gd name="connsiteX45" fmla="*/ 378308 w 1140733"/>
              <a:gd name="connsiteY45" fmla="*/ 207373 h 461930"/>
              <a:gd name="connsiteX46" fmla="*/ 308520 w 1140733"/>
              <a:gd name="connsiteY46" fmla="*/ 215583 h 461930"/>
              <a:gd name="connsiteX47" fmla="*/ 249678 w 1140733"/>
              <a:gd name="connsiteY47" fmla="*/ 222425 h 461930"/>
              <a:gd name="connsiteX48" fmla="*/ 229152 w 1140733"/>
              <a:gd name="connsiteY48" fmla="*/ 211479 h 461930"/>
              <a:gd name="connsiteX49" fmla="*/ 204520 w 1140733"/>
              <a:gd name="connsiteY49" fmla="*/ 189584 h 461930"/>
              <a:gd name="connsiteX50" fmla="*/ 155258 w 1140733"/>
              <a:gd name="connsiteY50" fmla="*/ 147164 h 461930"/>
              <a:gd name="connsiteX51" fmla="*/ 105996 w 1140733"/>
              <a:gd name="connsiteY51" fmla="*/ 103375 h 461930"/>
              <a:gd name="connsiteX52" fmla="*/ 40313 w 1140733"/>
              <a:gd name="connsiteY52" fmla="*/ 44533 h 461930"/>
              <a:gd name="connsiteX53" fmla="*/ 1441 w 1140733"/>
              <a:gd name="connsiteY53" fmla="*/ 10537 h 461930"/>
              <a:gd name="connsiteX54" fmla="*/ 0 w 1140733"/>
              <a:gd name="connsiteY54" fmla="*/ 8920 h 461930"/>
              <a:gd name="connsiteX55" fmla="*/ 7692 w 1140733"/>
              <a:gd name="connsiteY55" fmla="*/ 0 h 4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140733" h="461930">
                <a:moveTo>
                  <a:pt x="7692" y="0"/>
                </a:moveTo>
                <a:lnTo>
                  <a:pt x="14313" y="2114"/>
                </a:lnTo>
                <a:cubicBezTo>
                  <a:pt x="27313" y="10552"/>
                  <a:pt x="59243" y="42025"/>
                  <a:pt x="73154" y="54113"/>
                </a:cubicBezTo>
                <a:lnTo>
                  <a:pt x="123786" y="99269"/>
                </a:lnTo>
                <a:cubicBezTo>
                  <a:pt x="142259" y="115690"/>
                  <a:pt x="166205" y="137129"/>
                  <a:pt x="183995" y="152637"/>
                </a:cubicBezTo>
                <a:cubicBezTo>
                  <a:pt x="201784" y="168146"/>
                  <a:pt x="218661" y="183198"/>
                  <a:pt x="230520" y="192321"/>
                </a:cubicBezTo>
                <a:cubicBezTo>
                  <a:pt x="242380" y="201443"/>
                  <a:pt x="246714" y="205093"/>
                  <a:pt x="255152" y="207374"/>
                </a:cubicBezTo>
                <a:cubicBezTo>
                  <a:pt x="263590" y="209655"/>
                  <a:pt x="269292" y="207373"/>
                  <a:pt x="281151" y="206005"/>
                </a:cubicBezTo>
                <a:cubicBezTo>
                  <a:pt x="293010" y="204636"/>
                  <a:pt x="309660" y="201443"/>
                  <a:pt x="326308" y="199162"/>
                </a:cubicBezTo>
                <a:cubicBezTo>
                  <a:pt x="342957" y="196882"/>
                  <a:pt x="363256" y="194146"/>
                  <a:pt x="381045" y="192321"/>
                </a:cubicBezTo>
                <a:cubicBezTo>
                  <a:pt x="398834" y="190496"/>
                  <a:pt x="415483" y="189584"/>
                  <a:pt x="433044" y="188216"/>
                </a:cubicBezTo>
                <a:cubicBezTo>
                  <a:pt x="433044" y="188216"/>
                  <a:pt x="470219" y="184567"/>
                  <a:pt x="486411" y="184110"/>
                </a:cubicBezTo>
                <a:cubicBezTo>
                  <a:pt x="502604" y="183654"/>
                  <a:pt x="515148" y="184111"/>
                  <a:pt x="530200" y="185479"/>
                </a:cubicBezTo>
                <a:cubicBezTo>
                  <a:pt x="545253" y="186848"/>
                  <a:pt x="559620" y="187532"/>
                  <a:pt x="576726" y="192321"/>
                </a:cubicBezTo>
                <a:cubicBezTo>
                  <a:pt x="593831" y="197111"/>
                  <a:pt x="615269" y="204637"/>
                  <a:pt x="632831" y="214216"/>
                </a:cubicBezTo>
                <a:cubicBezTo>
                  <a:pt x="650392" y="223794"/>
                  <a:pt x="666357" y="236566"/>
                  <a:pt x="682092" y="249794"/>
                </a:cubicBezTo>
                <a:cubicBezTo>
                  <a:pt x="697829" y="263022"/>
                  <a:pt x="711970" y="276022"/>
                  <a:pt x="727250" y="293583"/>
                </a:cubicBezTo>
                <a:cubicBezTo>
                  <a:pt x="742530" y="311143"/>
                  <a:pt x="761004" y="337828"/>
                  <a:pt x="773775" y="355161"/>
                </a:cubicBezTo>
                <a:cubicBezTo>
                  <a:pt x="786547" y="372494"/>
                  <a:pt x="795214" y="384125"/>
                  <a:pt x="803880" y="397581"/>
                </a:cubicBezTo>
                <a:cubicBezTo>
                  <a:pt x="812547" y="411037"/>
                  <a:pt x="819389" y="427914"/>
                  <a:pt x="825775" y="435897"/>
                </a:cubicBezTo>
                <a:cubicBezTo>
                  <a:pt x="832161" y="443879"/>
                  <a:pt x="834213" y="443879"/>
                  <a:pt x="842196" y="445475"/>
                </a:cubicBezTo>
                <a:cubicBezTo>
                  <a:pt x="850178" y="447072"/>
                  <a:pt x="860441" y="447071"/>
                  <a:pt x="873669" y="445475"/>
                </a:cubicBezTo>
                <a:cubicBezTo>
                  <a:pt x="886897" y="443879"/>
                  <a:pt x="905142" y="440001"/>
                  <a:pt x="921563" y="435897"/>
                </a:cubicBezTo>
                <a:cubicBezTo>
                  <a:pt x="921563" y="435897"/>
                  <a:pt x="957141" y="425862"/>
                  <a:pt x="972194" y="420844"/>
                </a:cubicBezTo>
                <a:cubicBezTo>
                  <a:pt x="987246" y="415827"/>
                  <a:pt x="998194" y="411266"/>
                  <a:pt x="1011877" y="405792"/>
                </a:cubicBezTo>
                <a:cubicBezTo>
                  <a:pt x="1025561" y="400318"/>
                  <a:pt x="1037877" y="395529"/>
                  <a:pt x="1054297" y="388003"/>
                </a:cubicBezTo>
                <a:cubicBezTo>
                  <a:pt x="1054297" y="388003"/>
                  <a:pt x="1092385" y="369986"/>
                  <a:pt x="1110402" y="360635"/>
                </a:cubicBezTo>
                <a:lnTo>
                  <a:pt x="1113502" y="358922"/>
                </a:lnTo>
                <a:lnTo>
                  <a:pt x="1140733" y="358922"/>
                </a:lnTo>
                <a:lnTo>
                  <a:pt x="1098087" y="382529"/>
                </a:lnTo>
                <a:cubicBezTo>
                  <a:pt x="1073000" y="395301"/>
                  <a:pt x="1045859" y="407617"/>
                  <a:pt x="1024193" y="416739"/>
                </a:cubicBezTo>
                <a:cubicBezTo>
                  <a:pt x="1002526" y="425862"/>
                  <a:pt x="986334" y="431564"/>
                  <a:pt x="968088" y="437265"/>
                </a:cubicBezTo>
                <a:cubicBezTo>
                  <a:pt x="949843" y="442967"/>
                  <a:pt x="932966" y="446843"/>
                  <a:pt x="914721" y="450949"/>
                </a:cubicBezTo>
                <a:cubicBezTo>
                  <a:pt x="896476" y="455054"/>
                  <a:pt x="873441" y="461440"/>
                  <a:pt x="858616" y="461896"/>
                </a:cubicBezTo>
                <a:cubicBezTo>
                  <a:pt x="843792" y="462353"/>
                  <a:pt x="833985" y="458247"/>
                  <a:pt x="825775" y="453686"/>
                </a:cubicBezTo>
                <a:cubicBezTo>
                  <a:pt x="817565" y="449125"/>
                  <a:pt x="814599" y="442283"/>
                  <a:pt x="809354" y="434528"/>
                </a:cubicBezTo>
                <a:cubicBezTo>
                  <a:pt x="804109" y="426774"/>
                  <a:pt x="800915" y="417651"/>
                  <a:pt x="794302" y="407160"/>
                </a:cubicBezTo>
                <a:cubicBezTo>
                  <a:pt x="787688" y="396669"/>
                  <a:pt x="780390" y="386178"/>
                  <a:pt x="769671" y="371582"/>
                </a:cubicBezTo>
                <a:cubicBezTo>
                  <a:pt x="758951" y="356985"/>
                  <a:pt x="741846" y="334406"/>
                  <a:pt x="729987" y="319582"/>
                </a:cubicBezTo>
                <a:cubicBezTo>
                  <a:pt x="718127" y="304758"/>
                  <a:pt x="711057" y="294951"/>
                  <a:pt x="698514" y="282636"/>
                </a:cubicBezTo>
                <a:cubicBezTo>
                  <a:pt x="685970" y="270320"/>
                  <a:pt x="669093" y="255952"/>
                  <a:pt x="654725" y="245689"/>
                </a:cubicBezTo>
                <a:cubicBezTo>
                  <a:pt x="640357" y="235426"/>
                  <a:pt x="629181" y="228128"/>
                  <a:pt x="612305" y="221057"/>
                </a:cubicBezTo>
                <a:cubicBezTo>
                  <a:pt x="595427" y="213987"/>
                  <a:pt x="572848" y="206689"/>
                  <a:pt x="553463" y="203268"/>
                </a:cubicBezTo>
                <a:cubicBezTo>
                  <a:pt x="534077" y="199848"/>
                  <a:pt x="514464" y="200531"/>
                  <a:pt x="495991" y="200531"/>
                </a:cubicBezTo>
                <a:cubicBezTo>
                  <a:pt x="477517" y="200531"/>
                  <a:pt x="462236" y="202128"/>
                  <a:pt x="442623" y="203268"/>
                </a:cubicBezTo>
                <a:cubicBezTo>
                  <a:pt x="423009" y="204408"/>
                  <a:pt x="400658" y="205321"/>
                  <a:pt x="378308" y="207373"/>
                </a:cubicBezTo>
                <a:cubicBezTo>
                  <a:pt x="355957" y="209426"/>
                  <a:pt x="329958" y="213075"/>
                  <a:pt x="308520" y="215583"/>
                </a:cubicBezTo>
                <a:cubicBezTo>
                  <a:pt x="287082" y="218093"/>
                  <a:pt x="262906" y="223109"/>
                  <a:pt x="249678" y="222425"/>
                </a:cubicBezTo>
                <a:cubicBezTo>
                  <a:pt x="236450" y="221742"/>
                  <a:pt x="236679" y="216952"/>
                  <a:pt x="229152" y="211479"/>
                </a:cubicBezTo>
                <a:cubicBezTo>
                  <a:pt x="221626" y="206005"/>
                  <a:pt x="216836" y="200302"/>
                  <a:pt x="204520" y="189584"/>
                </a:cubicBezTo>
                <a:cubicBezTo>
                  <a:pt x="192205" y="178865"/>
                  <a:pt x="171679" y="161532"/>
                  <a:pt x="155258" y="147164"/>
                </a:cubicBezTo>
                <a:lnTo>
                  <a:pt x="105996" y="103375"/>
                </a:lnTo>
                <a:lnTo>
                  <a:pt x="40313" y="44533"/>
                </a:lnTo>
                <a:cubicBezTo>
                  <a:pt x="26458" y="32047"/>
                  <a:pt x="10421" y="19175"/>
                  <a:pt x="1441" y="10537"/>
                </a:cubicBezTo>
                <a:lnTo>
                  <a:pt x="0" y="8920"/>
                </a:lnTo>
                <a:lnTo>
                  <a:pt x="7692" y="0"/>
                </a:lnTo>
                <a:close/>
              </a:path>
            </a:pathLst>
          </a:cu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5" name="任意多边形 64"/>
          <p:cNvSpPr/>
          <p:nvPr/>
        </p:nvSpPr>
        <p:spPr>
          <a:xfrm>
            <a:off x="5924550" y="2441575"/>
            <a:ext cx="1125538" cy="382588"/>
          </a:xfrm>
          <a:custGeom>
            <a:avLst/>
            <a:gdLst>
              <a:gd name="connsiteX0" fmla="*/ 234727 w 1125365"/>
              <a:gd name="connsiteY0" fmla="*/ 175076 h 381822"/>
              <a:gd name="connsiteX1" fmla="*/ 191865 w 1125365"/>
              <a:gd name="connsiteY1" fmla="*/ 203651 h 381822"/>
              <a:gd name="connsiteX2" fmla="*/ 139477 w 1125365"/>
              <a:gd name="connsiteY2" fmla="*/ 217938 h 381822"/>
              <a:gd name="connsiteX3" fmla="*/ 89471 w 1125365"/>
              <a:gd name="connsiteY3" fmla="*/ 229844 h 381822"/>
              <a:gd name="connsiteX4" fmla="*/ 48990 w 1125365"/>
              <a:gd name="connsiteY4" fmla="*/ 229844 h 381822"/>
              <a:gd name="connsiteX5" fmla="*/ 3746 w 1125365"/>
              <a:gd name="connsiteY5" fmla="*/ 191744 h 381822"/>
              <a:gd name="connsiteX6" fmla="*/ 6127 w 1125365"/>
              <a:gd name="connsiteY6" fmla="*/ 129832 h 381822"/>
              <a:gd name="connsiteX7" fmla="*/ 34702 w 1125365"/>
              <a:gd name="connsiteY7" fmla="*/ 75063 h 381822"/>
              <a:gd name="connsiteX8" fmla="*/ 106140 w 1125365"/>
              <a:gd name="connsiteY8" fmla="*/ 44107 h 381822"/>
              <a:gd name="connsiteX9" fmla="*/ 177577 w 1125365"/>
              <a:gd name="connsiteY9" fmla="*/ 39344 h 381822"/>
              <a:gd name="connsiteX10" fmla="*/ 246634 w 1125365"/>
              <a:gd name="connsiteY10" fmla="*/ 51251 h 381822"/>
              <a:gd name="connsiteX11" fmla="*/ 325215 w 1125365"/>
              <a:gd name="connsiteY11" fmla="*/ 70301 h 381822"/>
              <a:gd name="connsiteX12" fmla="*/ 401415 w 1125365"/>
              <a:gd name="connsiteY12" fmla="*/ 79826 h 381822"/>
              <a:gd name="connsiteX13" fmla="*/ 506190 w 1125365"/>
              <a:gd name="connsiteY13" fmla="*/ 91732 h 381822"/>
              <a:gd name="connsiteX14" fmla="*/ 594296 w 1125365"/>
              <a:gd name="connsiteY14" fmla="*/ 94113 h 381822"/>
              <a:gd name="connsiteX15" fmla="*/ 689546 w 1125365"/>
              <a:gd name="connsiteY15" fmla="*/ 86969 h 381822"/>
              <a:gd name="connsiteX16" fmla="*/ 758602 w 1125365"/>
              <a:gd name="connsiteY16" fmla="*/ 39344 h 381822"/>
              <a:gd name="connsiteX17" fmla="*/ 810990 w 1125365"/>
              <a:gd name="connsiteY17" fmla="*/ 3626 h 381822"/>
              <a:gd name="connsiteX18" fmla="*/ 880046 w 1125365"/>
              <a:gd name="connsiteY18" fmla="*/ 3626 h 381822"/>
              <a:gd name="connsiteX19" fmla="*/ 980059 w 1125365"/>
              <a:gd name="connsiteY19" fmla="*/ 25057 h 381822"/>
              <a:gd name="connsiteX20" fmla="*/ 1046734 w 1125365"/>
              <a:gd name="connsiteY20" fmla="*/ 58394 h 381822"/>
              <a:gd name="connsiteX21" fmla="*/ 1108646 w 1125365"/>
              <a:gd name="connsiteY21" fmla="*/ 108401 h 381822"/>
              <a:gd name="connsiteX22" fmla="*/ 1125315 w 1125365"/>
              <a:gd name="connsiteY22" fmla="*/ 129832 h 381822"/>
              <a:gd name="connsiteX23" fmla="*/ 1113409 w 1125365"/>
              <a:gd name="connsiteY23" fmla="*/ 208413 h 381822"/>
              <a:gd name="connsiteX24" fmla="*/ 1101502 w 1125365"/>
              <a:gd name="connsiteY24" fmla="*/ 313188 h 381822"/>
              <a:gd name="connsiteX25" fmla="*/ 1089596 w 1125365"/>
              <a:gd name="connsiteY25" fmla="*/ 367957 h 381822"/>
              <a:gd name="connsiteX26" fmla="*/ 1075309 w 1125365"/>
              <a:gd name="connsiteY26" fmla="*/ 379863 h 381822"/>
              <a:gd name="connsiteX27" fmla="*/ 1037209 w 1125365"/>
              <a:gd name="connsiteY27" fmla="*/ 379863 h 381822"/>
              <a:gd name="connsiteX28" fmla="*/ 984821 w 1125365"/>
              <a:gd name="connsiteY28" fmla="*/ 360813 h 381822"/>
              <a:gd name="connsiteX29" fmla="*/ 927671 w 1125365"/>
              <a:gd name="connsiteY29" fmla="*/ 337001 h 381822"/>
              <a:gd name="connsiteX30" fmla="*/ 872902 w 1125365"/>
              <a:gd name="connsiteY30" fmla="*/ 317951 h 381822"/>
              <a:gd name="connsiteX31" fmla="*/ 841946 w 1125365"/>
              <a:gd name="connsiteY31" fmla="*/ 301282 h 381822"/>
              <a:gd name="connsiteX32" fmla="*/ 810990 w 1125365"/>
              <a:gd name="connsiteY32" fmla="*/ 294138 h 381822"/>
              <a:gd name="connsiteX33" fmla="*/ 763365 w 1125365"/>
              <a:gd name="connsiteY33" fmla="*/ 306044 h 381822"/>
              <a:gd name="connsiteX34" fmla="*/ 710977 w 1125365"/>
              <a:gd name="connsiteY34" fmla="*/ 315569 h 381822"/>
              <a:gd name="connsiteX35" fmla="*/ 630015 w 1125365"/>
              <a:gd name="connsiteY35" fmla="*/ 339382 h 381822"/>
              <a:gd name="connsiteX36" fmla="*/ 563340 w 1125365"/>
              <a:gd name="connsiteY36" fmla="*/ 351288 h 381822"/>
              <a:gd name="connsiteX37" fmla="*/ 453802 w 1125365"/>
              <a:gd name="connsiteY37" fmla="*/ 363194 h 381822"/>
              <a:gd name="connsiteX38" fmla="*/ 363315 w 1125365"/>
              <a:gd name="connsiteY38" fmla="*/ 358432 h 381822"/>
              <a:gd name="connsiteX39" fmla="*/ 272827 w 1125365"/>
              <a:gd name="connsiteY39" fmla="*/ 339382 h 381822"/>
              <a:gd name="connsiteX40" fmla="*/ 215677 w 1125365"/>
              <a:gd name="connsiteY40" fmla="*/ 313188 h 381822"/>
              <a:gd name="connsiteX41" fmla="*/ 163290 w 1125365"/>
              <a:gd name="connsiteY41" fmla="*/ 282232 h 381822"/>
              <a:gd name="connsiteX42" fmla="*/ 129952 w 1125365"/>
              <a:gd name="connsiteY42" fmla="*/ 227463 h 381822"/>
              <a:gd name="connsiteX0" fmla="*/ 234727 w 1125365"/>
              <a:gd name="connsiteY0" fmla="*/ 175076 h 381822"/>
              <a:gd name="connsiteX1" fmla="*/ 191865 w 1125365"/>
              <a:gd name="connsiteY1" fmla="*/ 203651 h 381822"/>
              <a:gd name="connsiteX2" fmla="*/ 139477 w 1125365"/>
              <a:gd name="connsiteY2" fmla="*/ 217938 h 381822"/>
              <a:gd name="connsiteX3" fmla="*/ 89471 w 1125365"/>
              <a:gd name="connsiteY3" fmla="*/ 229844 h 381822"/>
              <a:gd name="connsiteX4" fmla="*/ 48990 w 1125365"/>
              <a:gd name="connsiteY4" fmla="*/ 229844 h 381822"/>
              <a:gd name="connsiteX5" fmla="*/ 3746 w 1125365"/>
              <a:gd name="connsiteY5" fmla="*/ 191744 h 381822"/>
              <a:gd name="connsiteX6" fmla="*/ 6127 w 1125365"/>
              <a:gd name="connsiteY6" fmla="*/ 129832 h 381822"/>
              <a:gd name="connsiteX7" fmla="*/ 34702 w 1125365"/>
              <a:gd name="connsiteY7" fmla="*/ 75063 h 381822"/>
              <a:gd name="connsiteX8" fmla="*/ 106140 w 1125365"/>
              <a:gd name="connsiteY8" fmla="*/ 44107 h 381822"/>
              <a:gd name="connsiteX9" fmla="*/ 177577 w 1125365"/>
              <a:gd name="connsiteY9" fmla="*/ 39344 h 381822"/>
              <a:gd name="connsiteX10" fmla="*/ 246634 w 1125365"/>
              <a:gd name="connsiteY10" fmla="*/ 51251 h 381822"/>
              <a:gd name="connsiteX11" fmla="*/ 325215 w 1125365"/>
              <a:gd name="connsiteY11" fmla="*/ 70301 h 381822"/>
              <a:gd name="connsiteX12" fmla="*/ 401415 w 1125365"/>
              <a:gd name="connsiteY12" fmla="*/ 79826 h 381822"/>
              <a:gd name="connsiteX13" fmla="*/ 506190 w 1125365"/>
              <a:gd name="connsiteY13" fmla="*/ 91732 h 381822"/>
              <a:gd name="connsiteX14" fmla="*/ 594296 w 1125365"/>
              <a:gd name="connsiteY14" fmla="*/ 94113 h 381822"/>
              <a:gd name="connsiteX15" fmla="*/ 689546 w 1125365"/>
              <a:gd name="connsiteY15" fmla="*/ 86969 h 381822"/>
              <a:gd name="connsiteX16" fmla="*/ 758602 w 1125365"/>
              <a:gd name="connsiteY16" fmla="*/ 39344 h 381822"/>
              <a:gd name="connsiteX17" fmla="*/ 810990 w 1125365"/>
              <a:gd name="connsiteY17" fmla="*/ 3626 h 381822"/>
              <a:gd name="connsiteX18" fmla="*/ 880046 w 1125365"/>
              <a:gd name="connsiteY18" fmla="*/ 3626 h 381822"/>
              <a:gd name="connsiteX19" fmla="*/ 980059 w 1125365"/>
              <a:gd name="connsiteY19" fmla="*/ 25057 h 381822"/>
              <a:gd name="connsiteX20" fmla="*/ 1046734 w 1125365"/>
              <a:gd name="connsiteY20" fmla="*/ 58394 h 381822"/>
              <a:gd name="connsiteX21" fmla="*/ 1108646 w 1125365"/>
              <a:gd name="connsiteY21" fmla="*/ 108401 h 381822"/>
              <a:gd name="connsiteX22" fmla="*/ 1125315 w 1125365"/>
              <a:gd name="connsiteY22" fmla="*/ 129832 h 381822"/>
              <a:gd name="connsiteX23" fmla="*/ 1113409 w 1125365"/>
              <a:gd name="connsiteY23" fmla="*/ 208413 h 381822"/>
              <a:gd name="connsiteX24" fmla="*/ 1101502 w 1125365"/>
              <a:gd name="connsiteY24" fmla="*/ 313188 h 381822"/>
              <a:gd name="connsiteX25" fmla="*/ 1089596 w 1125365"/>
              <a:gd name="connsiteY25" fmla="*/ 367957 h 381822"/>
              <a:gd name="connsiteX26" fmla="*/ 1075309 w 1125365"/>
              <a:gd name="connsiteY26" fmla="*/ 379863 h 381822"/>
              <a:gd name="connsiteX27" fmla="*/ 1037209 w 1125365"/>
              <a:gd name="connsiteY27" fmla="*/ 379863 h 381822"/>
              <a:gd name="connsiteX28" fmla="*/ 984821 w 1125365"/>
              <a:gd name="connsiteY28" fmla="*/ 360813 h 381822"/>
              <a:gd name="connsiteX29" fmla="*/ 927671 w 1125365"/>
              <a:gd name="connsiteY29" fmla="*/ 337001 h 381822"/>
              <a:gd name="connsiteX30" fmla="*/ 872902 w 1125365"/>
              <a:gd name="connsiteY30" fmla="*/ 317951 h 381822"/>
              <a:gd name="connsiteX31" fmla="*/ 841946 w 1125365"/>
              <a:gd name="connsiteY31" fmla="*/ 301282 h 381822"/>
              <a:gd name="connsiteX32" fmla="*/ 810990 w 1125365"/>
              <a:gd name="connsiteY32" fmla="*/ 294138 h 381822"/>
              <a:gd name="connsiteX33" fmla="*/ 763365 w 1125365"/>
              <a:gd name="connsiteY33" fmla="*/ 306044 h 381822"/>
              <a:gd name="connsiteX34" fmla="*/ 710977 w 1125365"/>
              <a:gd name="connsiteY34" fmla="*/ 315569 h 381822"/>
              <a:gd name="connsiteX35" fmla="*/ 630015 w 1125365"/>
              <a:gd name="connsiteY35" fmla="*/ 339382 h 381822"/>
              <a:gd name="connsiteX36" fmla="*/ 563340 w 1125365"/>
              <a:gd name="connsiteY36" fmla="*/ 351288 h 381822"/>
              <a:gd name="connsiteX37" fmla="*/ 453802 w 1125365"/>
              <a:gd name="connsiteY37" fmla="*/ 363194 h 381822"/>
              <a:gd name="connsiteX38" fmla="*/ 363315 w 1125365"/>
              <a:gd name="connsiteY38" fmla="*/ 358432 h 381822"/>
              <a:gd name="connsiteX39" fmla="*/ 272827 w 1125365"/>
              <a:gd name="connsiteY39" fmla="*/ 339382 h 381822"/>
              <a:gd name="connsiteX40" fmla="*/ 215677 w 1125365"/>
              <a:gd name="connsiteY40" fmla="*/ 317951 h 381822"/>
              <a:gd name="connsiteX41" fmla="*/ 163290 w 1125365"/>
              <a:gd name="connsiteY41" fmla="*/ 282232 h 381822"/>
              <a:gd name="connsiteX42" fmla="*/ 129952 w 1125365"/>
              <a:gd name="connsiteY42" fmla="*/ 227463 h 381822"/>
              <a:gd name="connsiteX0" fmla="*/ 234727 w 1125365"/>
              <a:gd name="connsiteY0" fmla="*/ 175076 h 381822"/>
              <a:gd name="connsiteX1" fmla="*/ 191865 w 1125365"/>
              <a:gd name="connsiteY1" fmla="*/ 203651 h 381822"/>
              <a:gd name="connsiteX2" fmla="*/ 139477 w 1125365"/>
              <a:gd name="connsiteY2" fmla="*/ 217938 h 381822"/>
              <a:gd name="connsiteX3" fmla="*/ 89471 w 1125365"/>
              <a:gd name="connsiteY3" fmla="*/ 229844 h 381822"/>
              <a:gd name="connsiteX4" fmla="*/ 48990 w 1125365"/>
              <a:gd name="connsiteY4" fmla="*/ 229844 h 381822"/>
              <a:gd name="connsiteX5" fmla="*/ 3746 w 1125365"/>
              <a:gd name="connsiteY5" fmla="*/ 191744 h 381822"/>
              <a:gd name="connsiteX6" fmla="*/ 6127 w 1125365"/>
              <a:gd name="connsiteY6" fmla="*/ 129832 h 381822"/>
              <a:gd name="connsiteX7" fmla="*/ 34702 w 1125365"/>
              <a:gd name="connsiteY7" fmla="*/ 75063 h 381822"/>
              <a:gd name="connsiteX8" fmla="*/ 106140 w 1125365"/>
              <a:gd name="connsiteY8" fmla="*/ 44107 h 381822"/>
              <a:gd name="connsiteX9" fmla="*/ 177577 w 1125365"/>
              <a:gd name="connsiteY9" fmla="*/ 39344 h 381822"/>
              <a:gd name="connsiteX10" fmla="*/ 246634 w 1125365"/>
              <a:gd name="connsiteY10" fmla="*/ 51251 h 381822"/>
              <a:gd name="connsiteX11" fmla="*/ 325215 w 1125365"/>
              <a:gd name="connsiteY11" fmla="*/ 70301 h 381822"/>
              <a:gd name="connsiteX12" fmla="*/ 401415 w 1125365"/>
              <a:gd name="connsiteY12" fmla="*/ 79826 h 381822"/>
              <a:gd name="connsiteX13" fmla="*/ 506190 w 1125365"/>
              <a:gd name="connsiteY13" fmla="*/ 91732 h 381822"/>
              <a:gd name="connsiteX14" fmla="*/ 594296 w 1125365"/>
              <a:gd name="connsiteY14" fmla="*/ 94113 h 381822"/>
              <a:gd name="connsiteX15" fmla="*/ 689546 w 1125365"/>
              <a:gd name="connsiteY15" fmla="*/ 86969 h 381822"/>
              <a:gd name="connsiteX16" fmla="*/ 758602 w 1125365"/>
              <a:gd name="connsiteY16" fmla="*/ 39344 h 381822"/>
              <a:gd name="connsiteX17" fmla="*/ 810990 w 1125365"/>
              <a:gd name="connsiteY17" fmla="*/ 3626 h 381822"/>
              <a:gd name="connsiteX18" fmla="*/ 880046 w 1125365"/>
              <a:gd name="connsiteY18" fmla="*/ 3626 h 381822"/>
              <a:gd name="connsiteX19" fmla="*/ 980059 w 1125365"/>
              <a:gd name="connsiteY19" fmla="*/ 25057 h 381822"/>
              <a:gd name="connsiteX20" fmla="*/ 1046734 w 1125365"/>
              <a:gd name="connsiteY20" fmla="*/ 58394 h 381822"/>
              <a:gd name="connsiteX21" fmla="*/ 1108646 w 1125365"/>
              <a:gd name="connsiteY21" fmla="*/ 108401 h 381822"/>
              <a:gd name="connsiteX22" fmla="*/ 1125315 w 1125365"/>
              <a:gd name="connsiteY22" fmla="*/ 129832 h 381822"/>
              <a:gd name="connsiteX23" fmla="*/ 1113409 w 1125365"/>
              <a:gd name="connsiteY23" fmla="*/ 208413 h 381822"/>
              <a:gd name="connsiteX24" fmla="*/ 1101502 w 1125365"/>
              <a:gd name="connsiteY24" fmla="*/ 313188 h 381822"/>
              <a:gd name="connsiteX25" fmla="*/ 1089596 w 1125365"/>
              <a:gd name="connsiteY25" fmla="*/ 367957 h 381822"/>
              <a:gd name="connsiteX26" fmla="*/ 1075309 w 1125365"/>
              <a:gd name="connsiteY26" fmla="*/ 379863 h 381822"/>
              <a:gd name="connsiteX27" fmla="*/ 1037209 w 1125365"/>
              <a:gd name="connsiteY27" fmla="*/ 379863 h 381822"/>
              <a:gd name="connsiteX28" fmla="*/ 984821 w 1125365"/>
              <a:gd name="connsiteY28" fmla="*/ 360813 h 381822"/>
              <a:gd name="connsiteX29" fmla="*/ 927671 w 1125365"/>
              <a:gd name="connsiteY29" fmla="*/ 337001 h 381822"/>
              <a:gd name="connsiteX30" fmla="*/ 872902 w 1125365"/>
              <a:gd name="connsiteY30" fmla="*/ 317951 h 381822"/>
              <a:gd name="connsiteX31" fmla="*/ 841946 w 1125365"/>
              <a:gd name="connsiteY31" fmla="*/ 301282 h 381822"/>
              <a:gd name="connsiteX32" fmla="*/ 810990 w 1125365"/>
              <a:gd name="connsiteY32" fmla="*/ 294138 h 381822"/>
              <a:gd name="connsiteX33" fmla="*/ 763365 w 1125365"/>
              <a:gd name="connsiteY33" fmla="*/ 306044 h 381822"/>
              <a:gd name="connsiteX34" fmla="*/ 706214 w 1125365"/>
              <a:gd name="connsiteY34" fmla="*/ 322713 h 381822"/>
              <a:gd name="connsiteX35" fmla="*/ 630015 w 1125365"/>
              <a:gd name="connsiteY35" fmla="*/ 339382 h 381822"/>
              <a:gd name="connsiteX36" fmla="*/ 563340 w 1125365"/>
              <a:gd name="connsiteY36" fmla="*/ 351288 h 381822"/>
              <a:gd name="connsiteX37" fmla="*/ 453802 w 1125365"/>
              <a:gd name="connsiteY37" fmla="*/ 363194 h 381822"/>
              <a:gd name="connsiteX38" fmla="*/ 363315 w 1125365"/>
              <a:gd name="connsiteY38" fmla="*/ 358432 h 381822"/>
              <a:gd name="connsiteX39" fmla="*/ 272827 w 1125365"/>
              <a:gd name="connsiteY39" fmla="*/ 339382 h 381822"/>
              <a:gd name="connsiteX40" fmla="*/ 215677 w 1125365"/>
              <a:gd name="connsiteY40" fmla="*/ 317951 h 381822"/>
              <a:gd name="connsiteX41" fmla="*/ 163290 w 1125365"/>
              <a:gd name="connsiteY41" fmla="*/ 282232 h 381822"/>
              <a:gd name="connsiteX42" fmla="*/ 129952 w 1125365"/>
              <a:gd name="connsiteY42" fmla="*/ 227463 h 381822"/>
              <a:gd name="connsiteX0" fmla="*/ 234727 w 1125365"/>
              <a:gd name="connsiteY0" fmla="*/ 175076 h 381822"/>
              <a:gd name="connsiteX1" fmla="*/ 191865 w 1125365"/>
              <a:gd name="connsiteY1" fmla="*/ 203651 h 381822"/>
              <a:gd name="connsiteX2" fmla="*/ 139477 w 1125365"/>
              <a:gd name="connsiteY2" fmla="*/ 217938 h 381822"/>
              <a:gd name="connsiteX3" fmla="*/ 89471 w 1125365"/>
              <a:gd name="connsiteY3" fmla="*/ 229844 h 381822"/>
              <a:gd name="connsiteX4" fmla="*/ 48990 w 1125365"/>
              <a:gd name="connsiteY4" fmla="*/ 229844 h 381822"/>
              <a:gd name="connsiteX5" fmla="*/ 3746 w 1125365"/>
              <a:gd name="connsiteY5" fmla="*/ 191744 h 381822"/>
              <a:gd name="connsiteX6" fmla="*/ 6127 w 1125365"/>
              <a:gd name="connsiteY6" fmla="*/ 129832 h 381822"/>
              <a:gd name="connsiteX7" fmla="*/ 34702 w 1125365"/>
              <a:gd name="connsiteY7" fmla="*/ 75063 h 381822"/>
              <a:gd name="connsiteX8" fmla="*/ 106140 w 1125365"/>
              <a:gd name="connsiteY8" fmla="*/ 44107 h 381822"/>
              <a:gd name="connsiteX9" fmla="*/ 177577 w 1125365"/>
              <a:gd name="connsiteY9" fmla="*/ 39344 h 381822"/>
              <a:gd name="connsiteX10" fmla="*/ 246634 w 1125365"/>
              <a:gd name="connsiteY10" fmla="*/ 51251 h 381822"/>
              <a:gd name="connsiteX11" fmla="*/ 325215 w 1125365"/>
              <a:gd name="connsiteY11" fmla="*/ 70301 h 381822"/>
              <a:gd name="connsiteX12" fmla="*/ 401415 w 1125365"/>
              <a:gd name="connsiteY12" fmla="*/ 79826 h 381822"/>
              <a:gd name="connsiteX13" fmla="*/ 506190 w 1125365"/>
              <a:gd name="connsiteY13" fmla="*/ 91732 h 381822"/>
              <a:gd name="connsiteX14" fmla="*/ 594296 w 1125365"/>
              <a:gd name="connsiteY14" fmla="*/ 94113 h 381822"/>
              <a:gd name="connsiteX15" fmla="*/ 689546 w 1125365"/>
              <a:gd name="connsiteY15" fmla="*/ 86969 h 381822"/>
              <a:gd name="connsiteX16" fmla="*/ 758602 w 1125365"/>
              <a:gd name="connsiteY16" fmla="*/ 39344 h 381822"/>
              <a:gd name="connsiteX17" fmla="*/ 810990 w 1125365"/>
              <a:gd name="connsiteY17" fmla="*/ 3626 h 381822"/>
              <a:gd name="connsiteX18" fmla="*/ 880046 w 1125365"/>
              <a:gd name="connsiteY18" fmla="*/ 3626 h 381822"/>
              <a:gd name="connsiteX19" fmla="*/ 980059 w 1125365"/>
              <a:gd name="connsiteY19" fmla="*/ 25057 h 381822"/>
              <a:gd name="connsiteX20" fmla="*/ 1046734 w 1125365"/>
              <a:gd name="connsiteY20" fmla="*/ 58394 h 381822"/>
              <a:gd name="connsiteX21" fmla="*/ 1108646 w 1125365"/>
              <a:gd name="connsiteY21" fmla="*/ 108401 h 381822"/>
              <a:gd name="connsiteX22" fmla="*/ 1125315 w 1125365"/>
              <a:gd name="connsiteY22" fmla="*/ 129832 h 381822"/>
              <a:gd name="connsiteX23" fmla="*/ 1113409 w 1125365"/>
              <a:gd name="connsiteY23" fmla="*/ 208413 h 381822"/>
              <a:gd name="connsiteX24" fmla="*/ 1101502 w 1125365"/>
              <a:gd name="connsiteY24" fmla="*/ 313188 h 381822"/>
              <a:gd name="connsiteX25" fmla="*/ 1089596 w 1125365"/>
              <a:gd name="connsiteY25" fmla="*/ 367957 h 381822"/>
              <a:gd name="connsiteX26" fmla="*/ 1075309 w 1125365"/>
              <a:gd name="connsiteY26" fmla="*/ 379863 h 381822"/>
              <a:gd name="connsiteX27" fmla="*/ 1037209 w 1125365"/>
              <a:gd name="connsiteY27" fmla="*/ 379863 h 381822"/>
              <a:gd name="connsiteX28" fmla="*/ 984821 w 1125365"/>
              <a:gd name="connsiteY28" fmla="*/ 360813 h 381822"/>
              <a:gd name="connsiteX29" fmla="*/ 927671 w 1125365"/>
              <a:gd name="connsiteY29" fmla="*/ 337001 h 381822"/>
              <a:gd name="connsiteX30" fmla="*/ 877665 w 1125365"/>
              <a:gd name="connsiteY30" fmla="*/ 317951 h 381822"/>
              <a:gd name="connsiteX31" fmla="*/ 841946 w 1125365"/>
              <a:gd name="connsiteY31" fmla="*/ 301282 h 381822"/>
              <a:gd name="connsiteX32" fmla="*/ 810990 w 1125365"/>
              <a:gd name="connsiteY32" fmla="*/ 294138 h 381822"/>
              <a:gd name="connsiteX33" fmla="*/ 763365 w 1125365"/>
              <a:gd name="connsiteY33" fmla="*/ 306044 h 381822"/>
              <a:gd name="connsiteX34" fmla="*/ 706214 w 1125365"/>
              <a:gd name="connsiteY34" fmla="*/ 322713 h 381822"/>
              <a:gd name="connsiteX35" fmla="*/ 630015 w 1125365"/>
              <a:gd name="connsiteY35" fmla="*/ 339382 h 381822"/>
              <a:gd name="connsiteX36" fmla="*/ 563340 w 1125365"/>
              <a:gd name="connsiteY36" fmla="*/ 351288 h 381822"/>
              <a:gd name="connsiteX37" fmla="*/ 453802 w 1125365"/>
              <a:gd name="connsiteY37" fmla="*/ 363194 h 381822"/>
              <a:gd name="connsiteX38" fmla="*/ 363315 w 1125365"/>
              <a:gd name="connsiteY38" fmla="*/ 358432 h 381822"/>
              <a:gd name="connsiteX39" fmla="*/ 272827 w 1125365"/>
              <a:gd name="connsiteY39" fmla="*/ 339382 h 381822"/>
              <a:gd name="connsiteX40" fmla="*/ 215677 w 1125365"/>
              <a:gd name="connsiteY40" fmla="*/ 317951 h 381822"/>
              <a:gd name="connsiteX41" fmla="*/ 163290 w 1125365"/>
              <a:gd name="connsiteY41" fmla="*/ 282232 h 381822"/>
              <a:gd name="connsiteX42" fmla="*/ 129952 w 1125365"/>
              <a:gd name="connsiteY42" fmla="*/ 227463 h 381822"/>
              <a:gd name="connsiteX0" fmla="*/ 234727 w 1125628"/>
              <a:gd name="connsiteY0" fmla="*/ 175076 h 381822"/>
              <a:gd name="connsiteX1" fmla="*/ 191865 w 1125628"/>
              <a:gd name="connsiteY1" fmla="*/ 203651 h 381822"/>
              <a:gd name="connsiteX2" fmla="*/ 139477 w 1125628"/>
              <a:gd name="connsiteY2" fmla="*/ 217938 h 381822"/>
              <a:gd name="connsiteX3" fmla="*/ 89471 w 1125628"/>
              <a:gd name="connsiteY3" fmla="*/ 229844 h 381822"/>
              <a:gd name="connsiteX4" fmla="*/ 48990 w 1125628"/>
              <a:gd name="connsiteY4" fmla="*/ 229844 h 381822"/>
              <a:gd name="connsiteX5" fmla="*/ 3746 w 1125628"/>
              <a:gd name="connsiteY5" fmla="*/ 191744 h 381822"/>
              <a:gd name="connsiteX6" fmla="*/ 6127 w 1125628"/>
              <a:gd name="connsiteY6" fmla="*/ 129832 h 381822"/>
              <a:gd name="connsiteX7" fmla="*/ 34702 w 1125628"/>
              <a:gd name="connsiteY7" fmla="*/ 75063 h 381822"/>
              <a:gd name="connsiteX8" fmla="*/ 106140 w 1125628"/>
              <a:gd name="connsiteY8" fmla="*/ 44107 h 381822"/>
              <a:gd name="connsiteX9" fmla="*/ 177577 w 1125628"/>
              <a:gd name="connsiteY9" fmla="*/ 39344 h 381822"/>
              <a:gd name="connsiteX10" fmla="*/ 246634 w 1125628"/>
              <a:gd name="connsiteY10" fmla="*/ 51251 h 381822"/>
              <a:gd name="connsiteX11" fmla="*/ 325215 w 1125628"/>
              <a:gd name="connsiteY11" fmla="*/ 70301 h 381822"/>
              <a:gd name="connsiteX12" fmla="*/ 401415 w 1125628"/>
              <a:gd name="connsiteY12" fmla="*/ 79826 h 381822"/>
              <a:gd name="connsiteX13" fmla="*/ 506190 w 1125628"/>
              <a:gd name="connsiteY13" fmla="*/ 91732 h 381822"/>
              <a:gd name="connsiteX14" fmla="*/ 594296 w 1125628"/>
              <a:gd name="connsiteY14" fmla="*/ 94113 h 381822"/>
              <a:gd name="connsiteX15" fmla="*/ 689546 w 1125628"/>
              <a:gd name="connsiteY15" fmla="*/ 86969 h 381822"/>
              <a:gd name="connsiteX16" fmla="*/ 758602 w 1125628"/>
              <a:gd name="connsiteY16" fmla="*/ 39344 h 381822"/>
              <a:gd name="connsiteX17" fmla="*/ 810990 w 1125628"/>
              <a:gd name="connsiteY17" fmla="*/ 3626 h 381822"/>
              <a:gd name="connsiteX18" fmla="*/ 880046 w 1125628"/>
              <a:gd name="connsiteY18" fmla="*/ 3626 h 381822"/>
              <a:gd name="connsiteX19" fmla="*/ 980059 w 1125628"/>
              <a:gd name="connsiteY19" fmla="*/ 25057 h 381822"/>
              <a:gd name="connsiteX20" fmla="*/ 1046734 w 1125628"/>
              <a:gd name="connsiteY20" fmla="*/ 58394 h 381822"/>
              <a:gd name="connsiteX21" fmla="*/ 1108646 w 1125628"/>
              <a:gd name="connsiteY21" fmla="*/ 108401 h 381822"/>
              <a:gd name="connsiteX22" fmla="*/ 1125315 w 1125628"/>
              <a:gd name="connsiteY22" fmla="*/ 129832 h 381822"/>
              <a:gd name="connsiteX23" fmla="*/ 1118171 w 1125628"/>
              <a:gd name="connsiteY23" fmla="*/ 206032 h 381822"/>
              <a:gd name="connsiteX24" fmla="*/ 1101502 w 1125628"/>
              <a:gd name="connsiteY24" fmla="*/ 313188 h 381822"/>
              <a:gd name="connsiteX25" fmla="*/ 1089596 w 1125628"/>
              <a:gd name="connsiteY25" fmla="*/ 367957 h 381822"/>
              <a:gd name="connsiteX26" fmla="*/ 1075309 w 1125628"/>
              <a:gd name="connsiteY26" fmla="*/ 379863 h 381822"/>
              <a:gd name="connsiteX27" fmla="*/ 1037209 w 1125628"/>
              <a:gd name="connsiteY27" fmla="*/ 379863 h 381822"/>
              <a:gd name="connsiteX28" fmla="*/ 984821 w 1125628"/>
              <a:gd name="connsiteY28" fmla="*/ 360813 h 381822"/>
              <a:gd name="connsiteX29" fmla="*/ 927671 w 1125628"/>
              <a:gd name="connsiteY29" fmla="*/ 337001 h 381822"/>
              <a:gd name="connsiteX30" fmla="*/ 877665 w 1125628"/>
              <a:gd name="connsiteY30" fmla="*/ 317951 h 381822"/>
              <a:gd name="connsiteX31" fmla="*/ 841946 w 1125628"/>
              <a:gd name="connsiteY31" fmla="*/ 301282 h 381822"/>
              <a:gd name="connsiteX32" fmla="*/ 810990 w 1125628"/>
              <a:gd name="connsiteY32" fmla="*/ 294138 h 381822"/>
              <a:gd name="connsiteX33" fmla="*/ 763365 w 1125628"/>
              <a:gd name="connsiteY33" fmla="*/ 306044 h 381822"/>
              <a:gd name="connsiteX34" fmla="*/ 706214 w 1125628"/>
              <a:gd name="connsiteY34" fmla="*/ 322713 h 381822"/>
              <a:gd name="connsiteX35" fmla="*/ 630015 w 1125628"/>
              <a:gd name="connsiteY35" fmla="*/ 339382 h 381822"/>
              <a:gd name="connsiteX36" fmla="*/ 563340 w 1125628"/>
              <a:gd name="connsiteY36" fmla="*/ 351288 h 381822"/>
              <a:gd name="connsiteX37" fmla="*/ 453802 w 1125628"/>
              <a:gd name="connsiteY37" fmla="*/ 363194 h 381822"/>
              <a:gd name="connsiteX38" fmla="*/ 363315 w 1125628"/>
              <a:gd name="connsiteY38" fmla="*/ 358432 h 381822"/>
              <a:gd name="connsiteX39" fmla="*/ 272827 w 1125628"/>
              <a:gd name="connsiteY39" fmla="*/ 339382 h 381822"/>
              <a:gd name="connsiteX40" fmla="*/ 215677 w 1125628"/>
              <a:gd name="connsiteY40" fmla="*/ 317951 h 381822"/>
              <a:gd name="connsiteX41" fmla="*/ 163290 w 1125628"/>
              <a:gd name="connsiteY41" fmla="*/ 282232 h 381822"/>
              <a:gd name="connsiteX42" fmla="*/ 129952 w 1125628"/>
              <a:gd name="connsiteY42" fmla="*/ 227463 h 381822"/>
              <a:gd name="connsiteX0" fmla="*/ 234727 w 1125628"/>
              <a:gd name="connsiteY0" fmla="*/ 175076 h 381822"/>
              <a:gd name="connsiteX1" fmla="*/ 191865 w 1125628"/>
              <a:gd name="connsiteY1" fmla="*/ 203651 h 381822"/>
              <a:gd name="connsiteX2" fmla="*/ 139477 w 1125628"/>
              <a:gd name="connsiteY2" fmla="*/ 217938 h 381822"/>
              <a:gd name="connsiteX3" fmla="*/ 89471 w 1125628"/>
              <a:gd name="connsiteY3" fmla="*/ 229844 h 381822"/>
              <a:gd name="connsiteX4" fmla="*/ 48990 w 1125628"/>
              <a:gd name="connsiteY4" fmla="*/ 229844 h 381822"/>
              <a:gd name="connsiteX5" fmla="*/ 3746 w 1125628"/>
              <a:gd name="connsiteY5" fmla="*/ 191744 h 381822"/>
              <a:gd name="connsiteX6" fmla="*/ 6127 w 1125628"/>
              <a:gd name="connsiteY6" fmla="*/ 129832 h 381822"/>
              <a:gd name="connsiteX7" fmla="*/ 34702 w 1125628"/>
              <a:gd name="connsiteY7" fmla="*/ 75063 h 381822"/>
              <a:gd name="connsiteX8" fmla="*/ 106140 w 1125628"/>
              <a:gd name="connsiteY8" fmla="*/ 44107 h 381822"/>
              <a:gd name="connsiteX9" fmla="*/ 177577 w 1125628"/>
              <a:gd name="connsiteY9" fmla="*/ 39344 h 381822"/>
              <a:gd name="connsiteX10" fmla="*/ 246634 w 1125628"/>
              <a:gd name="connsiteY10" fmla="*/ 51251 h 381822"/>
              <a:gd name="connsiteX11" fmla="*/ 325215 w 1125628"/>
              <a:gd name="connsiteY11" fmla="*/ 70301 h 381822"/>
              <a:gd name="connsiteX12" fmla="*/ 401415 w 1125628"/>
              <a:gd name="connsiteY12" fmla="*/ 79826 h 381822"/>
              <a:gd name="connsiteX13" fmla="*/ 506190 w 1125628"/>
              <a:gd name="connsiteY13" fmla="*/ 91732 h 381822"/>
              <a:gd name="connsiteX14" fmla="*/ 594296 w 1125628"/>
              <a:gd name="connsiteY14" fmla="*/ 94113 h 381822"/>
              <a:gd name="connsiteX15" fmla="*/ 689546 w 1125628"/>
              <a:gd name="connsiteY15" fmla="*/ 86969 h 381822"/>
              <a:gd name="connsiteX16" fmla="*/ 758602 w 1125628"/>
              <a:gd name="connsiteY16" fmla="*/ 39344 h 381822"/>
              <a:gd name="connsiteX17" fmla="*/ 810990 w 1125628"/>
              <a:gd name="connsiteY17" fmla="*/ 3626 h 381822"/>
              <a:gd name="connsiteX18" fmla="*/ 880046 w 1125628"/>
              <a:gd name="connsiteY18" fmla="*/ 3626 h 381822"/>
              <a:gd name="connsiteX19" fmla="*/ 980059 w 1125628"/>
              <a:gd name="connsiteY19" fmla="*/ 25057 h 381822"/>
              <a:gd name="connsiteX20" fmla="*/ 1046734 w 1125628"/>
              <a:gd name="connsiteY20" fmla="*/ 58394 h 381822"/>
              <a:gd name="connsiteX21" fmla="*/ 1108646 w 1125628"/>
              <a:gd name="connsiteY21" fmla="*/ 103639 h 381822"/>
              <a:gd name="connsiteX22" fmla="*/ 1125315 w 1125628"/>
              <a:gd name="connsiteY22" fmla="*/ 129832 h 381822"/>
              <a:gd name="connsiteX23" fmla="*/ 1118171 w 1125628"/>
              <a:gd name="connsiteY23" fmla="*/ 206032 h 381822"/>
              <a:gd name="connsiteX24" fmla="*/ 1101502 w 1125628"/>
              <a:gd name="connsiteY24" fmla="*/ 313188 h 381822"/>
              <a:gd name="connsiteX25" fmla="*/ 1089596 w 1125628"/>
              <a:gd name="connsiteY25" fmla="*/ 367957 h 381822"/>
              <a:gd name="connsiteX26" fmla="*/ 1075309 w 1125628"/>
              <a:gd name="connsiteY26" fmla="*/ 379863 h 381822"/>
              <a:gd name="connsiteX27" fmla="*/ 1037209 w 1125628"/>
              <a:gd name="connsiteY27" fmla="*/ 379863 h 381822"/>
              <a:gd name="connsiteX28" fmla="*/ 984821 w 1125628"/>
              <a:gd name="connsiteY28" fmla="*/ 360813 h 381822"/>
              <a:gd name="connsiteX29" fmla="*/ 927671 w 1125628"/>
              <a:gd name="connsiteY29" fmla="*/ 337001 h 381822"/>
              <a:gd name="connsiteX30" fmla="*/ 877665 w 1125628"/>
              <a:gd name="connsiteY30" fmla="*/ 317951 h 381822"/>
              <a:gd name="connsiteX31" fmla="*/ 841946 w 1125628"/>
              <a:gd name="connsiteY31" fmla="*/ 301282 h 381822"/>
              <a:gd name="connsiteX32" fmla="*/ 810990 w 1125628"/>
              <a:gd name="connsiteY32" fmla="*/ 294138 h 381822"/>
              <a:gd name="connsiteX33" fmla="*/ 763365 w 1125628"/>
              <a:gd name="connsiteY33" fmla="*/ 306044 h 381822"/>
              <a:gd name="connsiteX34" fmla="*/ 706214 w 1125628"/>
              <a:gd name="connsiteY34" fmla="*/ 322713 h 381822"/>
              <a:gd name="connsiteX35" fmla="*/ 630015 w 1125628"/>
              <a:gd name="connsiteY35" fmla="*/ 339382 h 381822"/>
              <a:gd name="connsiteX36" fmla="*/ 563340 w 1125628"/>
              <a:gd name="connsiteY36" fmla="*/ 351288 h 381822"/>
              <a:gd name="connsiteX37" fmla="*/ 453802 w 1125628"/>
              <a:gd name="connsiteY37" fmla="*/ 363194 h 381822"/>
              <a:gd name="connsiteX38" fmla="*/ 363315 w 1125628"/>
              <a:gd name="connsiteY38" fmla="*/ 358432 h 381822"/>
              <a:gd name="connsiteX39" fmla="*/ 272827 w 1125628"/>
              <a:gd name="connsiteY39" fmla="*/ 339382 h 381822"/>
              <a:gd name="connsiteX40" fmla="*/ 215677 w 1125628"/>
              <a:gd name="connsiteY40" fmla="*/ 317951 h 381822"/>
              <a:gd name="connsiteX41" fmla="*/ 163290 w 1125628"/>
              <a:gd name="connsiteY41" fmla="*/ 282232 h 381822"/>
              <a:gd name="connsiteX42" fmla="*/ 129952 w 1125628"/>
              <a:gd name="connsiteY42" fmla="*/ 227463 h 381822"/>
              <a:gd name="connsiteX0" fmla="*/ 234727 w 1125628"/>
              <a:gd name="connsiteY0" fmla="*/ 175207 h 381953"/>
              <a:gd name="connsiteX1" fmla="*/ 191865 w 1125628"/>
              <a:gd name="connsiteY1" fmla="*/ 203782 h 381953"/>
              <a:gd name="connsiteX2" fmla="*/ 139477 w 1125628"/>
              <a:gd name="connsiteY2" fmla="*/ 218069 h 381953"/>
              <a:gd name="connsiteX3" fmla="*/ 89471 w 1125628"/>
              <a:gd name="connsiteY3" fmla="*/ 229975 h 381953"/>
              <a:gd name="connsiteX4" fmla="*/ 48990 w 1125628"/>
              <a:gd name="connsiteY4" fmla="*/ 229975 h 381953"/>
              <a:gd name="connsiteX5" fmla="*/ 3746 w 1125628"/>
              <a:gd name="connsiteY5" fmla="*/ 191875 h 381953"/>
              <a:gd name="connsiteX6" fmla="*/ 6127 w 1125628"/>
              <a:gd name="connsiteY6" fmla="*/ 129963 h 381953"/>
              <a:gd name="connsiteX7" fmla="*/ 34702 w 1125628"/>
              <a:gd name="connsiteY7" fmla="*/ 75194 h 381953"/>
              <a:gd name="connsiteX8" fmla="*/ 106140 w 1125628"/>
              <a:gd name="connsiteY8" fmla="*/ 44238 h 381953"/>
              <a:gd name="connsiteX9" fmla="*/ 177577 w 1125628"/>
              <a:gd name="connsiteY9" fmla="*/ 39475 h 381953"/>
              <a:gd name="connsiteX10" fmla="*/ 246634 w 1125628"/>
              <a:gd name="connsiteY10" fmla="*/ 51382 h 381953"/>
              <a:gd name="connsiteX11" fmla="*/ 325215 w 1125628"/>
              <a:gd name="connsiteY11" fmla="*/ 70432 h 381953"/>
              <a:gd name="connsiteX12" fmla="*/ 401415 w 1125628"/>
              <a:gd name="connsiteY12" fmla="*/ 79957 h 381953"/>
              <a:gd name="connsiteX13" fmla="*/ 506190 w 1125628"/>
              <a:gd name="connsiteY13" fmla="*/ 91863 h 381953"/>
              <a:gd name="connsiteX14" fmla="*/ 594296 w 1125628"/>
              <a:gd name="connsiteY14" fmla="*/ 94244 h 381953"/>
              <a:gd name="connsiteX15" fmla="*/ 689546 w 1125628"/>
              <a:gd name="connsiteY15" fmla="*/ 87100 h 381953"/>
              <a:gd name="connsiteX16" fmla="*/ 758602 w 1125628"/>
              <a:gd name="connsiteY16" fmla="*/ 39475 h 381953"/>
              <a:gd name="connsiteX17" fmla="*/ 810990 w 1125628"/>
              <a:gd name="connsiteY17" fmla="*/ 3757 h 381953"/>
              <a:gd name="connsiteX18" fmla="*/ 880046 w 1125628"/>
              <a:gd name="connsiteY18" fmla="*/ 3757 h 381953"/>
              <a:gd name="connsiteX19" fmla="*/ 984821 w 1125628"/>
              <a:gd name="connsiteY19" fmla="*/ 27569 h 381953"/>
              <a:gd name="connsiteX20" fmla="*/ 1046734 w 1125628"/>
              <a:gd name="connsiteY20" fmla="*/ 58525 h 381953"/>
              <a:gd name="connsiteX21" fmla="*/ 1108646 w 1125628"/>
              <a:gd name="connsiteY21" fmla="*/ 103770 h 381953"/>
              <a:gd name="connsiteX22" fmla="*/ 1125315 w 1125628"/>
              <a:gd name="connsiteY22" fmla="*/ 129963 h 381953"/>
              <a:gd name="connsiteX23" fmla="*/ 1118171 w 1125628"/>
              <a:gd name="connsiteY23" fmla="*/ 206163 h 381953"/>
              <a:gd name="connsiteX24" fmla="*/ 1101502 w 1125628"/>
              <a:gd name="connsiteY24" fmla="*/ 313319 h 381953"/>
              <a:gd name="connsiteX25" fmla="*/ 1089596 w 1125628"/>
              <a:gd name="connsiteY25" fmla="*/ 368088 h 381953"/>
              <a:gd name="connsiteX26" fmla="*/ 1075309 w 1125628"/>
              <a:gd name="connsiteY26" fmla="*/ 379994 h 381953"/>
              <a:gd name="connsiteX27" fmla="*/ 1037209 w 1125628"/>
              <a:gd name="connsiteY27" fmla="*/ 379994 h 381953"/>
              <a:gd name="connsiteX28" fmla="*/ 984821 w 1125628"/>
              <a:gd name="connsiteY28" fmla="*/ 360944 h 381953"/>
              <a:gd name="connsiteX29" fmla="*/ 927671 w 1125628"/>
              <a:gd name="connsiteY29" fmla="*/ 337132 h 381953"/>
              <a:gd name="connsiteX30" fmla="*/ 877665 w 1125628"/>
              <a:gd name="connsiteY30" fmla="*/ 318082 h 381953"/>
              <a:gd name="connsiteX31" fmla="*/ 841946 w 1125628"/>
              <a:gd name="connsiteY31" fmla="*/ 301413 h 381953"/>
              <a:gd name="connsiteX32" fmla="*/ 810990 w 1125628"/>
              <a:gd name="connsiteY32" fmla="*/ 294269 h 381953"/>
              <a:gd name="connsiteX33" fmla="*/ 763365 w 1125628"/>
              <a:gd name="connsiteY33" fmla="*/ 306175 h 381953"/>
              <a:gd name="connsiteX34" fmla="*/ 706214 w 1125628"/>
              <a:gd name="connsiteY34" fmla="*/ 322844 h 381953"/>
              <a:gd name="connsiteX35" fmla="*/ 630015 w 1125628"/>
              <a:gd name="connsiteY35" fmla="*/ 339513 h 381953"/>
              <a:gd name="connsiteX36" fmla="*/ 563340 w 1125628"/>
              <a:gd name="connsiteY36" fmla="*/ 351419 h 381953"/>
              <a:gd name="connsiteX37" fmla="*/ 453802 w 1125628"/>
              <a:gd name="connsiteY37" fmla="*/ 363325 h 381953"/>
              <a:gd name="connsiteX38" fmla="*/ 363315 w 1125628"/>
              <a:gd name="connsiteY38" fmla="*/ 358563 h 381953"/>
              <a:gd name="connsiteX39" fmla="*/ 272827 w 1125628"/>
              <a:gd name="connsiteY39" fmla="*/ 339513 h 381953"/>
              <a:gd name="connsiteX40" fmla="*/ 215677 w 1125628"/>
              <a:gd name="connsiteY40" fmla="*/ 318082 h 381953"/>
              <a:gd name="connsiteX41" fmla="*/ 163290 w 1125628"/>
              <a:gd name="connsiteY41" fmla="*/ 282363 h 381953"/>
              <a:gd name="connsiteX42" fmla="*/ 129952 w 1125628"/>
              <a:gd name="connsiteY42" fmla="*/ 227594 h 381953"/>
              <a:gd name="connsiteX0" fmla="*/ 234727 w 1125628"/>
              <a:gd name="connsiteY0" fmla="*/ 175207 h 381953"/>
              <a:gd name="connsiteX1" fmla="*/ 191865 w 1125628"/>
              <a:gd name="connsiteY1" fmla="*/ 203782 h 381953"/>
              <a:gd name="connsiteX2" fmla="*/ 139477 w 1125628"/>
              <a:gd name="connsiteY2" fmla="*/ 218069 h 381953"/>
              <a:gd name="connsiteX3" fmla="*/ 89471 w 1125628"/>
              <a:gd name="connsiteY3" fmla="*/ 229975 h 381953"/>
              <a:gd name="connsiteX4" fmla="*/ 48990 w 1125628"/>
              <a:gd name="connsiteY4" fmla="*/ 229975 h 381953"/>
              <a:gd name="connsiteX5" fmla="*/ 3746 w 1125628"/>
              <a:gd name="connsiteY5" fmla="*/ 191875 h 381953"/>
              <a:gd name="connsiteX6" fmla="*/ 6127 w 1125628"/>
              <a:gd name="connsiteY6" fmla="*/ 129963 h 381953"/>
              <a:gd name="connsiteX7" fmla="*/ 34702 w 1125628"/>
              <a:gd name="connsiteY7" fmla="*/ 75194 h 381953"/>
              <a:gd name="connsiteX8" fmla="*/ 98996 w 1125628"/>
              <a:gd name="connsiteY8" fmla="*/ 39475 h 381953"/>
              <a:gd name="connsiteX9" fmla="*/ 177577 w 1125628"/>
              <a:gd name="connsiteY9" fmla="*/ 39475 h 381953"/>
              <a:gd name="connsiteX10" fmla="*/ 246634 w 1125628"/>
              <a:gd name="connsiteY10" fmla="*/ 51382 h 381953"/>
              <a:gd name="connsiteX11" fmla="*/ 325215 w 1125628"/>
              <a:gd name="connsiteY11" fmla="*/ 70432 h 381953"/>
              <a:gd name="connsiteX12" fmla="*/ 401415 w 1125628"/>
              <a:gd name="connsiteY12" fmla="*/ 79957 h 381953"/>
              <a:gd name="connsiteX13" fmla="*/ 506190 w 1125628"/>
              <a:gd name="connsiteY13" fmla="*/ 91863 h 381953"/>
              <a:gd name="connsiteX14" fmla="*/ 594296 w 1125628"/>
              <a:gd name="connsiteY14" fmla="*/ 94244 h 381953"/>
              <a:gd name="connsiteX15" fmla="*/ 689546 w 1125628"/>
              <a:gd name="connsiteY15" fmla="*/ 87100 h 381953"/>
              <a:gd name="connsiteX16" fmla="*/ 758602 w 1125628"/>
              <a:gd name="connsiteY16" fmla="*/ 39475 h 381953"/>
              <a:gd name="connsiteX17" fmla="*/ 810990 w 1125628"/>
              <a:gd name="connsiteY17" fmla="*/ 3757 h 381953"/>
              <a:gd name="connsiteX18" fmla="*/ 880046 w 1125628"/>
              <a:gd name="connsiteY18" fmla="*/ 3757 h 381953"/>
              <a:gd name="connsiteX19" fmla="*/ 984821 w 1125628"/>
              <a:gd name="connsiteY19" fmla="*/ 27569 h 381953"/>
              <a:gd name="connsiteX20" fmla="*/ 1046734 w 1125628"/>
              <a:gd name="connsiteY20" fmla="*/ 58525 h 381953"/>
              <a:gd name="connsiteX21" fmla="*/ 1108646 w 1125628"/>
              <a:gd name="connsiteY21" fmla="*/ 103770 h 381953"/>
              <a:gd name="connsiteX22" fmla="*/ 1125315 w 1125628"/>
              <a:gd name="connsiteY22" fmla="*/ 129963 h 381953"/>
              <a:gd name="connsiteX23" fmla="*/ 1118171 w 1125628"/>
              <a:gd name="connsiteY23" fmla="*/ 206163 h 381953"/>
              <a:gd name="connsiteX24" fmla="*/ 1101502 w 1125628"/>
              <a:gd name="connsiteY24" fmla="*/ 313319 h 381953"/>
              <a:gd name="connsiteX25" fmla="*/ 1089596 w 1125628"/>
              <a:gd name="connsiteY25" fmla="*/ 368088 h 381953"/>
              <a:gd name="connsiteX26" fmla="*/ 1075309 w 1125628"/>
              <a:gd name="connsiteY26" fmla="*/ 379994 h 381953"/>
              <a:gd name="connsiteX27" fmla="*/ 1037209 w 1125628"/>
              <a:gd name="connsiteY27" fmla="*/ 379994 h 381953"/>
              <a:gd name="connsiteX28" fmla="*/ 984821 w 1125628"/>
              <a:gd name="connsiteY28" fmla="*/ 360944 h 381953"/>
              <a:gd name="connsiteX29" fmla="*/ 927671 w 1125628"/>
              <a:gd name="connsiteY29" fmla="*/ 337132 h 381953"/>
              <a:gd name="connsiteX30" fmla="*/ 877665 w 1125628"/>
              <a:gd name="connsiteY30" fmla="*/ 318082 h 381953"/>
              <a:gd name="connsiteX31" fmla="*/ 841946 w 1125628"/>
              <a:gd name="connsiteY31" fmla="*/ 301413 h 381953"/>
              <a:gd name="connsiteX32" fmla="*/ 810990 w 1125628"/>
              <a:gd name="connsiteY32" fmla="*/ 294269 h 381953"/>
              <a:gd name="connsiteX33" fmla="*/ 763365 w 1125628"/>
              <a:gd name="connsiteY33" fmla="*/ 306175 h 381953"/>
              <a:gd name="connsiteX34" fmla="*/ 706214 w 1125628"/>
              <a:gd name="connsiteY34" fmla="*/ 322844 h 381953"/>
              <a:gd name="connsiteX35" fmla="*/ 630015 w 1125628"/>
              <a:gd name="connsiteY35" fmla="*/ 339513 h 381953"/>
              <a:gd name="connsiteX36" fmla="*/ 563340 w 1125628"/>
              <a:gd name="connsiteY36" fmla="*/ 351419 h 381953"/>
              <a:gd name="connsiteX37" fmla="*/ 453802 w 1125628"/>
              <a:gd name="connsiteY37" fmla="*/ 363325 h 381953"/>
              <a:gd name="connsiteX38" fmla="*/ 363315 w 1125628"/>
              <a:gd name="connsiteY38" fmla="*/ 358563 h 381953"/>
              <a:gd name="connsiteX39" fmla="*/ 272827 w 1125628"/>
              <a:gd name="connsiteY39" fmla="*/ 339513 h 381953"/>
              <a:gd name="connsiteX40" fmla="*/ 215677 w 1125628"/>
              <a:gd name="connsiteY40" fmla="*/ 318082 h 381953"/>
              <a:gd name="connsiteX41" fmla="*/ 163290 w 1125628"/>
              <a:gd name="connsiteY41" fmla="*/ 282363 h 381953"/>
              <a:gd name="connsiteX42" fmla="*/ 129952 w 1125628"/>
              <a:gd name="connsiteY42" fmla="*/ 227594 h 381953"/>
              <a:gd name="connsiteX0" fmla="*/ 234033 w 1124934"/>
              <a:gd name="connsiteY0" fmla="*/ 175207 h 381953"/>
              <a:gd name="connsiteX1" fmla="*/ 191171 w 1124934"/>
              <a:gd name="connsiteY1" fmla="*/ 203782 h 381953"/>
              <a:gd name="connsiteX2" fmla="*/ 138783 w 1124934"/>
              <a:gd name="connsiteY2" fmla="*/ 218069 h 381953"/>
              <a:gd name="connsiteX3" fmla="*/ 88777 w 1124934"/>
              <a:gd name="connsiteY3" fmla="*/ 229975 h 381953"/>
              <a:gd name="connsiteX4" fmla="*/ 38771 w 1124934"/>
              <a:gd name="connsiteY4" fmla="*/ 229975 h 381953"/>
              <a:gd name="connsiteX5" fmla="*/ 3052 w 1124934"/>
              <a:gd name="connsiteY5" fmla="*/ 191875 h 381953"/>
              <a:gd name="connsiteX6" fmla="*/ 5433 w 1124934"/>
              <a:gd name="connsiteY6" fmla="*/ 129963 h 381953"/>
              <a:gd name="connsiteX7" fmla="*/ 34008 w 1124934"/>
              <a:gd name="connsiteY7" fmla="*/ 75194 h 381953"/>
              <a:gd name="connsiteX8" fmla="*/ 98302 w 1124934"/>
              <a:gd name="connsiteY8" fmla="*/ 39475 h 381953"/>
              <a:gd name="connsiteX9" fmla="*/ 176883 w 1124934"/>
              <a:gd name="connsiteY9" fmla="*/ 39475 h 381953"/>
              <a:gd name="connsiteX10" fmla="*/ 245940 w 1124934"/>
              <a:gd name="connsiteY10" fmla="*/ 51382 h 381953"/>
              <a:gd name="connsiteX11" fmla="*/ 324521 w 1124934"/>
              <a:gd name="connsiteY11" fmla="*/ 70432 h 381953"/>
              <a:gd name="connsiteX12" fmla="*/ 400721 w 1124934"/>
              <a:gd name="connsiteY12" fmla="*/ 79957 h 381953"/>
              <a:gd name="connsiteX13" fmla="*/ 505496 w 1124934"/>
              <a:gd name="connsiteY13" fmla="*/ 91863 h 381953"/>
              <a:gd name="connsiteX14" fmla="*/ 593602 w 1124934"/>
              <a:gd name="connsiteY14" fmla="*/ 94244 h 381953"/>
              <a:gd name="connsiteX15" fmla="*/ 688852 w 1124934"/>
              <a:gd name="connsiteY15" fmla="*/ 87100 h 381953"/>
              <a:gd name="connsiteX16" fmla="*/ 757908 w 1124934"/>
              <a:gd name="connsiteY16" fmla="*/ 39475 h 381953"/>
              <a:gd name="connsiteX17" fmla="*/ 810296 w 1124934"/>
              <a:gd name="connsiteY17" fmla="*/ 3757 h 381953"/>
              <a:gd name="connsiteX18" fmla="*/ 879352 w 1124934"/>
              <a:gd name="connsiteY18" fmla="*/ 3757 h 381953"/>
              <a:gd name="connsiteX19" fmla="*/ 984127 w 1124934"/>
              <a:gd name="connsiteY19" fmla="*/ 27569 h 381953"/>
              <a:gd name="connsiteX20" fmla="*/ 1046040 w 1124934"/>
              <a:gd name="connsiteY20" fmla="*/ 58525 h 381953"/>
              <a:gd name="connsiteX21" fmla="*/ 1107952 w 1124934"/>
              <a:gd name="connsiteY21" fmla="*/ 103770 h 381953"/>
              <a:gd name="connsiteX22" fmla="*/ 1124621 w 1124934"/>
              <a:gd name="connsiteY22" fmla="*/ 129963 h 381953"/>
              <a:gd name="connsiteX23" fmla="*/ 1117477 w 1124934"/>
              <a:gd name="connsiteY23" fmla="*/ 206163 h 381953"/>
              <a:gd name="connsiteX24" fmla="*/ 1100808 w 1124934"/>
              <a:gd name="connsiteY24" fmla="*/ 313319 h 381953"/>
              <a:gd name="connsiteX25" fmla="*/ 1088902 w 1124934"/>
              <a:gd name="connsiteY25" fmla="*/ 368088 h 381953"/>
              <a:gd name="connsiteX26" fmla="*/ 1074615 w 1124934"/>
              <a:gd name="connsiteY26" fmla="*/ 379994 h 381953"/>
              <a:gd name="connsiteX27" fmla="*/ 1036515 w 1124934"/>
              <a:gd name="connsiteY27" fmla="*/ 379994 h 381953"/>
              <a:gd name="connsiteX28" fmla="*/ 984127 w 1124934"/>
              <a:gd name="connsiteY28" fmla="*/ 360944 h 381953"/>
              <a:gd name="connsiteX29" fmla="*/ 926977 w 1124934"/>
              <a:gd name="connsiteY29" fmla="*/ 337132 h 381953"/>
              <a:gd name="connsiteX30" fmla="*/ 876971 w 1124934"/>
              <a:gd name="connsiteY30" fmla="*/ 318082 h 381953"/>
              <a:gd name="connsiteX31" fmla="*/ 841252 w 1124934"/>
              <a:gd name="connsiteY31" fmla="*/ 301413 h 381953"/>
              <a:gd name="connsiteX32" fmla="*/ 810296 w 1124934"/>
              <a:gd name="connsiteY32" fmla="*/ 294269 h 381953"/>
              <a:gd name="connsiteX33" fmla="*/ 762671 w 1124934"/>
              <a:gd name="connsiteY33" fmla="*/ 306175 h 381953"/>
              <a:gd name="connsiteX34" fmla="*/ 705520 w 1124934"/>
              <a:gd name="connsiteY34" fmla="*/ 322844 h 381953"/>
              <a:gd name="connsiteX35" fmla="*/ 629321 w 1124934"/>
              <a:gd name="connsiteY35" fmla="*/ 339513 h 381953"/>
              <a:gd name="connsiteX36" fmla="*/ 562646 w 1124934"/>
              <a:gd name="connsiteY36" fmla="*/ 351419 h 381953"/>
              <a:gd name="connsiteX37" fmla="*/ 453108 w 1124934"/>
              <a:gd name="connsiteY37" fmla="*/ 363325 h 381953"/>
              <a:gd name="connsiteX38" fmla="*/ 362621 w 1124934"/>
              <a:gd name="connsiteY38" fmla="*/ 358563 h 381953"/>
              <a:gd name="connsiteX39" fmla="*/ 272133 w 1124934"/>
              <a:gd name="connsiteY39" fmla="*/ 339513 h 381953"/>
              <a:gd name="connsiteX40" fmla="*/ 214983 w 1124934"/>
              <a:gd name="connsiteY40" fmla="*/ 318082 h 381953"/>
              <a:gd name="connsiteX41" fmla="*/ 162596 w 1124934"/>
              <a:gd name="connsiteY41" fmla="*/ 282363 h 381953"/>
              <a:gd name="connsiteX42" fmla="*/ 129258 w 1124934"/>
              <a:gd name="connsiteY42" fmla="*/ 227594 h 381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124934" h="381953">
                <a:moveTo>
                  <a:pt x="234033" y="175207"/>
                </a:moveTo>
                <a:cubicBezTo>
                  <a:pt x="220539" y="185922"/>
                  <a:pt x="207046" y="196638"/>
                  <a:pt x="191171" y="203782"/>
                </a:cubicBezTo>
                <a:cubicBezTo>
                  <a:pt x="175296" y="210926"/>
                  <a:pt x="155849" y="213704"/>
                  <a:pt x="138783" y="218069"/>
                </a:cubicBezTo>
                <a:cubicBezTo>
                  <a:pt x="121717" y="222435"/>
                  <a:pt x="105446" y="227991"/>
                  <a:pt x="88777" y="229975"/>
                </a:cubicBezTo>
                <a:cubicBezTo>
                  <a:pt x="72108" y="231959"/>
                  <a:pt x="53059" y="236325"/>
                  <a:pt x="38771" y="229975"/>
                </a:cubicBezTo>
                <a:cubicBezTo>
                  <a:pt x="24483" y="223625"/>
                  <a:pt x="8608" y="208544"/>
                  <a:pt x="3052" y="191875"/>
                </a:cubicBezTo>
                <a:cubicBezTo>
                  <a:pt x="-2504" y="175206"/>
                  <a:pt x="274" y="149410"/>
                  <a:pt x="5433" y="129963"/>
                </a:cubicBezTo>
                <a:cubicBezTo>
                  <a:pt x="10592" y="110516"/>
                  <a:pt x="18530" y="90275"/>
                  <a:pt x="34008" y="75194"/>
                </a:cubicBezTo>
                <a:cubicBezTo>
                  <a:pt x="49486" y="60113"/>
                  <a:pt x="74490" y="45428"/>
                  <a:pt x="98302" y="39475"/>
                </a:cubicBezTo>
                <a:cubicBezTo>
                  <a:pt x="122114" y="33522"/>
                  <a:pt x="152277" y="37491"/>
                  <a:pt x="176883" y="39475"/>
                </a:cubicBezTo>
                <a:cubicBezTo>
                  <a:pt x="201489" y="41460"/>
                  <a:pt x="221334" y="46222"/>
                  <a:pt x="245940" y="51382"/>
                </a:cubicBezTo>
                <a:cubicBezTo>
                  <a:pt x="270546" y="56541"/>
                  <a:pt x="298724" y="65670"/>
                  <a:pt x="324521" y="70432"/>
                </a:cubicBezTo>
                <a:cubicBezTo>
                  <a:pt x="350318" y="75194"/>
                  <a:pt x="400721" y="79957"/>
                  <a:pt x="400721" y="79957"/>
                </a:cubicBezTo>
                <a:cubicBezTo>
                  <a:pt x="430883" y="83529"/>
                  <a:pt x="473349" y="89482"/>
                  <a:pt x="505496" y="91863"/>
                </a:cubicBezTo>
                <a:cubicBezTo>
                  <a:pt x="537643" y="94244"/>
                  <a:pt x="563043" y="95038"/>
                  <a:pt x="593602" y="94244"/>
                </a:cubicBezTo>
                <a:cubicBezTo>
                  <a:pt x="624161" y="93450"/>
                  <a:pt x="661468" y="96228"/>
                  <a:pt x="688852" y="87100"/>
                </a:cubicBezTo>
                <a:cubicBezTo>
                  <a:pt x="716236" y="77972"/>
                  <a:pt x="757908" y="39475"/>
                  <a:pt x="757908" y="39475"/>
                </a:cubicBezTo>
                <a:cubicBezTo>
                  <a:pt x="778149" y="25584"/>
                  <a:pt x="790055" y="9710"/>
                  <a:pt x="810296" y="3757"/>
                </a:cubicBezTo>
                <a:cubicBezTo>
                  <a:pt x="830537" y="-2196"/>
                  <a:pt x="850380" y="-212"/>
                  <a:pt x="879352" y="3757"/>
                </a:cubicBezTo>
                <a:cubicBezTo>
                  <a:pt x="908324" y="7726"/>
                  <a:pt x="956346" y="18441"/>
                  <a:pt x="984127" y="27569"/>
                </a:cubicBezTo>
                <a:cubicBezTo>
                  <a:pt x="1011908" y="36697"/>
                  <a:pt x="1025403" y="45825"/>
                  <a:pt x="1046040" y="58525"/>
                </a:cubicBezTo>
                <a:cubicBezTo>
                  <a:pt x="1066678" y="71225"/>
                  <a:pt x="1094855" y="91864"/>
                  <a:pt x="1107952" y="103770"/>
                </a:cubicBezTo>
                <a:cubicBezTo>
                  <a:pt x="1121049" y="115676"/>
                  <a:pt x="1123034" y="112898"/>
                  <a:pt x="1124621" y="129963"/>
                </a:cubicBezTo>
                <a:cubicBezTo>
                  <a:pt x="1126208" y="147028"/>
                  <a:pt x="1121446" y="175604"/>
                  <a:pt x="1117477" y="206163"/>
                </a:cubicBezTo>
                <a:cubicBezTo>
                  <a:pt x="1113508" y="236722"/>
                  <a:pt x="1105570" y="286332"/>
                  <a:pt x="1100808" y="313319"/>
                </a:cubicBezTo>
                <a:cubicBezTo>
                  <a:pt x="1096046" y="340306"/>
                  <a:pt x="1093267" y="356976"/>
                  <a:pt x="1088902" y="368088"/>
                </a:cubicBezTo>
                <a:cubicBezTo>
                  <a:pt x="1084537" y="379200"/>
                  <a:pt x="1083346" y="378010"/>
                  <a:pt x="1074615" y="379994"/>
                </a:cubicBezTo>
                <a:cubicBezTo>
                  <a:pt x="1065884" y="381978"/>
                  <a:pt x="1051596" y="383169"/>
                  <a:pt x="1036515" y="379994"/>
                </a:cubicBezTo>
                <a:cubicBezTo>
                  <a:pt x="1021434" y="376819"/>
                  <a:pt x="1002383" y="368088"/>
                  <a:pt x="984127" y="360944"/>
                </a:cubicBezTo>
                <a:cubicBezTo>
                  <a:pt x="965871" y="353800"/>
                  <a:pt x="944836" y="344276"/>
                  <a:pt x="926977" y="337132"/>
                </a:cubicBezTo>
                <a:cubicBezTo>
                  <a:pt x="909118" y="329988"/>
                  <a:pt x="891258" y="324035"/>
                  <a:pt x="876971" y="318082"/>
                </a:cubicBezTo>
                <a:cubicBezTo>
                  <a:pt x="862684" y="312129"/>
                  <a:pt x="852364" y="305382"/>
                  <a:pt x="841252" y="301413"/>
                </a:cubicBezTo>
                <a:cubicBezTo>
                  <a:pt x="830140" y="297444"/>
                  <a:pt x="823393" y="293475"/>
                  <a:pt x="810296" y="294269"/>
                </a:cubicBezTo>
                <a:cubicBezTo>
                  <a:pt x="797199" y="295063"/>
                  <a:pt x="780134" y="301412"/>
                  <a:pt x="762671" y="306175"/>
                </a:cubicBezTo>
                <a:cubicBezTo>
                  <a:pt x="745208" y="310938"/>
                  <a:pt x="727745" y="317288"/>
                  <a:pt x="705520" y="322844"/>
                </a:cubicBezTo>
                <a:cubicBezTo>
                  <a:pt x="683295" y="328400"/>
                  <a:pt x="653133" y="334751"/>
                  <a:pt x="629321" y="339513"/>
                </a:cubicBezTo>
                <a:cubicBezTo>
                  <a:pt x="605509" y="344275"/>
                  <a:pt x="592015" y="347450"/>
                  <a:pt x="562646" y="351419"/>
                </a:cubicBezTo>
                <a:cubicBezTo>
                  <a:pt x="533277" y="355388"/>
                  <a:pt x="486445" y="362134"/>
                  <a:pt x="453108" y="363325"/>
                </a:cubicBezTo>
                <a:cubicBezTo>
                  <a:pt x="419771" y="364516"/>
                  <a:pt x="392783" y="362532"/>
                  <a:pt x="362621" y="358563"/>
                </a:cubicBezTo>
                <a:cubicBezTo>
                  <a:pt x="332459" y="354594"/>
                  <a:pt x="296739" y="346260"/>
                  <a:pt x="272133" y="339513"/>
                </a:cubicBezTo>
                <a:cubicBezTo>
                  <a:pt x="247527" y="332766"/>
                  <a:pt x="233239" y="327607"/>
                  <a:pt x="214983" y="318082"/>
                </a:cubicBezTo>
                <a:cubicBezTo>
                  <a:pt x="196727" y="308557"/>
                  <a:pt x="176884" y="297444"/>
                  <a:pt x="162596" y="282363"/>
                </a:cubicBezTo>
                <a:cubicBezTo>
                  <a:pt x="148309" y="267282"/>
                  <a:pt x="138783" y="247835"/>
                  <a:pt x="129258" y="227594"/>
                </a:cubicBezTo>
              </a:path>
            </a:pathLst>
          </a:custGeom>
          <a:solidFill>
            <a:srgbClr val="BEE1F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 name="矩形 5"/>
          <p:cNvSpPr/>
          <p:nvPr/>
        </p:nvSpPr>
        <p:spPr>
          <a:xfrm>
            <a:off x="479375" y="1268760"/>
            <a:ext cx="5400000" cy="4708981"/>
          </a:xfrm>
          <a:prstGeom prst="rect">
            <a:avLst/>
          </a:prstGeom>
        </p:spPr>
        <p:txBody>
          <a:bodyPr wrap="square">
            <a:spAutoFit/>
          </a:bodyPr>
          <a:lstStyle/>
          <a:p>
            <a:pPr>
              <a:lnSpc>
                <a:spcPts val="3000"/>
              </a:lnSpc>
              <a:spcBef>
                <a:spcPts val="0"/>
              </a:spcBef>
            </a:pPr>
            <a:r>
              <a:rPr lang="en-US" altLang="zh-CN" dirty="0">
                <a:ea typeface="方正姚体" panose="02010601030101010101" pitchFamily="2" charset="-122"/>
              </a:rPr>
              <a:t>    RNA</a:t>
            </a:r>
            <a:r>
              <a:rPr lang="zh-CN" altLang="en-US" dirty="0">
                <a:ea typeface="方正姚体" panose="02010601030101010101" pitchFamily="2" charset="-122"/>
              </a:rPr>
              <a:t>聚合酶的</a:t>
            </a:r>
            <a:r>
              <a:rPr lang="en-US" altLang="zh-CN" dirty="0">
                <a:ea typeface="方正姚体" panose="02010601030101010101" pitchFamily="2" charset="-122"/>
              </a:rPr>
              <a:t>σ</a:t>
            </a:r>
            <a:r>
              <a:rPr lang="zh-CN" altLang="en-US" dirty="0">
                <a:ea typeface="方正姚体" panose="02010601030101010101" pitchFamily="2" charset="-122"/>
              </a:rPr>
              <a:t>因子识别</a:t>
            </a:r>
            <a:r>
              <a:rPr lang="en-US" altLang="zh-CN" dirty="0">
                <a:ea typeface="方正姚体" panose="02010601030101010101" pitchFamily="2" charset="-122"/>
              </a:rPr>
              <a:t>DNA</a:t>
            </a:r>
            <a:r>
              <a:rPr lang="zh-CN" altLang="en-US" dirty="0">
                <a:ea typeface="方正姚体" panose="02010601030101010101" pitchFamily="2" charset="-122"/>
              </a:rPr>
              <a:t>模板链上的启动子，形成由酶、</a:t>
            </a:r>
            <a:r>
              <a:rPr lang="en-US" altLang="zh-CN" dirty="0">
                <a:ea typeface="方正姚体" panose="02010601030101010101" pitchFamily="2" charset="-122"/>
              </a:rPr>
              <a:t>DNA</a:t>
            </a:r>
            <a:r>
              <a:rPr lang="zh-CN" altLang="en-US" dirty="0">
                <a:ea typeface="方正姚体" panose="02010601030101010101" pitchFamily="2" charset="-122"/>
              </a:rPr>
              <a:t>和</a:t>
            </a:r>
            <a:r>
              <a:rPr lang="en-US" altLang="zh-CN" dirty="0">
                <a:ea typeface="方正姚体" panose="02010601030101010101" pitchFamily="2" charset="-122"/>
              </a:rPr>
              <a:t>NTP</a:t>
            </a:r>
            <a:r>
              <a:rPr lang="zh-CN" altLang="en-US" dirty="0">
                <a:ea typeface="方正姚体" panose="02010601030101010101" pitchFamily="2" charset="-122"/>
              </a:rPr>
              <a:t>构成的起始复合物。</a:t>
            </a:r>
            <a:endParaRPr lang="en-US" altLang="zh-CN" dirty="0">
              <a:ea typeface="方正姚体" panose="02010601030101010101" pitchFamily="2" charset="-122"/>
            </a:endParaRPr>
          </a:p>
          <a:p>
            <a:pPr>
              <a:lnSpc>
                <a:spcPts val="3000"/>
              </a:lnSpc>
              <a:spcBef>
                <a:spcPts val="0"/>
              </a:spcBef>
            </a:pPr>
            <a:r>
              <a:rPr lang="en-US" altLang="zh-CN" dirty="0">
                <a:ea typeface="方正姚体" panose="02010601030101010101" pitchFamily="2" charset="-122"/>
              </a:rPr>
              <a:t>    RNA</a:t>
            </a:r>
            <a:r>
              <a:rPr lang="zh-CN" altLang="en-US" dirty="0">
                <a:ea typeface="方正姚体" panose="02010601030101010101" pitchFamily="2" charset="-122"/>
              </a:rPr>
              <a:t>聚合酶解开</a:t>
            </a:r>
            <a:r>
              <a:rPr lang="en-US" altLang="zh-CN" dirty="0">
                <a:ea typeface="方正姚体" panose="02010601030101010101" pitchFamily="2" charset="-122"/>
              </a:rPr>
              <a:t>DNA</a:t>
            </a:r>
            <a:r>
              <a:rPr lang="zh-CN" altLang="en-US" dirty="0">
                <a:ea typeface="方正姚体" panose="02010601030101010101" pitchFamily="2" charset="-122"/>
              </a:rPr>
              <a:t>双螺旋。</a:t>
            </a:r>
            <a:endParaRPr lang="en-US" altLang="zh-CN" dirty="0">
              <a:ea typeface="方正姚体" panose="02010601030101010101" pitchFamily="2" charset="-122"/>
            </a:endParaRPr>
          </a:p>
          <a:p>
            <a:pPr>
              <a:lnSpc>
                <a:spcPts val="3000"/>
              </a:lnSpc>
              <a:spcBef>
                <a:spcPts val="0"/>
              </a:spcBef>
            </a:pPr>
            <a:r>
              <a:rPr lang="zh-CN" altLang="en-US" dirty="0">
                <a:ea typeface="方正姚体" panose="02010601030101010101" pitchFamily="2" charset="-122"/>
              </a:rPr>
              <a:t>    复合物中的</a:t>
            </a:r>
            <a:r>
              <a:rPr lang="en-US" altLang="zh-CN" dirty="0">
                <a:ea typeface="方正姚体" panose="02010601030101010101" pitchFamily="2" charset="-122"/>
              </a:rPr>
              <a:t>GTP</a:t>
            </a:r>
            <a:r>
              <a:rPr lang="zh-CN" altLang="en-US" dirty="0">
                <a:ea typeface="方正姚体" panose="02010601030101010101" pitchFamily="2" charset="-122"/>
              </a:rPr>
              <a:t>与第二个三磷酸核苷缩合生成</a:t>
            </a:r>
            <a:r>
              <a:rPr lang="en-US" altLang="zh-CN" dirty="0">
                <a:ea typeface="方正姚体" panose="02010601030101010101" pitchFamily="2" charset="-122"/>
              </a:rPr>
              <a:t>3′-5′</a:t>
            </a:r>
            <a:r>
              <a:rPr lang="zh-CN" altLang="en-US" dirty="0">
                <a:ea typeface="方正姚体" panose="02010601030101010101" pitchFamily="2" charset="-122"/>
              </a:rPr>
              <a:t>磷酸二酯键后进入延伸阶段。</a:t>
            </a:r>
          </a:p>
          <a:p>
            <a:pPr>
              <a:lnSpc>
                <a:spcPts val="3000"/>
              </a:lnSpc>
              <a:spcBef>
                <a:spcPts val="0"/>
              </a:spcBef>
            </a:pPr>
            <a:r>
              <a:rPr lang="en-US" altLang="zh-CN" dirty="0">
                <a:ea typeface="方正姚体" panose="02010601030101010101" pitchFamily="2" charset="-122"/>
              </a:rPr>
              <a:t>    σ</a:t>
            </a:r>
            <a:r>
              <a:rPr lang="zh-CN" altLang="en-US" dirty="0">
                <a:ea typeface="方正姚体" panose="02010601030101010101" pitchFamily="2" charset="-122"/>
              </a:rPr>
              <a:t>因子脱离，核心酶沿模板</a:t>
            </a:r>
            <a:r>
              <a:rPr lang="en-US" altLang="zh-CN" dirty="0">
                <a:ea typeface="方正姚体" panose="02010601030101010101" pitchFamily="2" charset="-122"/>
              </a:rPr>
              <a:t>DNA 3′</a:t>
            </a:r>
            <a:r>
              <a:rPr lang="zh-CN" altLang="en-US" dirty="0">
                <a:ea typeface="方正姚体" panose="02010601030101010101" pitchFamily="2" charset="-122"/>
              </a:rPr>
              <a:t>→</a:t>
            </a:r>
            <a:r>
              <a:rPr lang="en-US" altLang="zh-CN" dirty="0">
                <a:ea typeface="方正姚体" panose="02010601030101010101" pitchFamily="2" charset="-122"/>
              </a:rPr>
              <a:t>5′</a:t>
            </a:r>
            <a:r>
              <a:rPr lang="zh-CN" altLang="en-US" dirty="0">
                <a:ea typeface="方正姚体" panose="02010601030101010101" pitchFamily="2" charset="-122"/>
              </a:rPr>
              <a:t>移动。</a:t>
            </a:r>
            <a:endParaRPr lang="en-US" altLang="zh-CN" dirty="0">
              <a:ea typeface="方正姚体" panose="02010601030101010101" pitchFamily="2" charset="-122"/>
            </a:endParaRPr>
          </a:p>
          <a:p>
            <a:pPr>
              <a:lnSpc>
                <a:spcPts val="3000"/>
              </a:lnSpc>
              <a:spcBef>
                <a:spcPts val="0"/>
              </a:spcBef>
            </a:pPr>
            <a:r>
              <a:rPr lang="en-US" altLang="zh-CN" dirty="0">
                <a:ea typeface="方正姚体" panose="02010601030101010101" pitchFamily="2" charset="-122"/>
              </a:rPr>
              <a:t>    RNA</a:t>
            </a:r>
            <a:r>
              <a:rPr lang="zh-CN" altLang="en-US" dirty="0">
                <a:ea typeface="方正姚体" panose="02010601030101010101" pitchFamily="2" charset="-122"/>
              </a:rPr>
              <a:t>从</a:t>
            </a:r>
            <a:r>
              <a:rPr lang="en-US" altLang="zh-CN" dirty="0">
                <a:ea typeface="方正姚体" panose="02010601030101010101" pitchFamily="2" charset="-122"/>
              </a:rPr>
              <a:t>5′→3′</a:t>
            </a:r>
            <a:r>
              <a:rPr lang="zh-CN" altLang="en-US" dirty="0">
                <a:ea typeface="方正姚体" panose="02010601030101010101" pitchFamily="2" charset="-122"/>
              </a:rPr>
              <a:t>延长，</a:t>
            </a:r>
            <a:r>
              <a:rPr lang="en-US" altLang="zh-CN" dirty="0">
                <a:ea typeface="方正姚体" panose="02010601030101010101" pitchFamily="2" charset="-122"/>
              </a:rPr>
              <a:t>DNA</a:t>
            </a:r>
            <a:r>
              <a:rPr lang="zh-CN" altLang="en-US" dirty="0">
                <a:ea typeface="方正姚体" panose="02010601030101010101" pitchFamily="2" charset="-122"/>
              </a:rPr>
              <a:t>双链顺次被打开，并接受新的碱基配对，合成新的磷酸二酯键，核心酶向前移，已使用过的</a:t>
            </a:r>
            <a:r>
              <a:rPr lang="en-US" altLang="zh-CN" dirty="0">
                <a:ea typeface="方正姚体" panose="02010601030101010101" pitchFamily="2" charset="-122"/>
              </a:rPr>
              <a:t>DNA</a:t>
            </a:r>
            <a:r>
              <a:rPr lang="zh-CN" altLang="en-US" dirty="0">
                <a:ea typeface="方正姚体" panose="02010601030101010101" pitchFamily="2" charset="-122"/>
              </a:rPr>
              <a:t>模板重新关闭，恢复双螺旋。</a:t>
            </a:r>
          </a:p>
          <a:p>
            <a:pPr>
              <a:lnSpc>
                <a:spcPts val="3000"/>
              </a:lnSpc>
              <a:spcBef>
                <a:spcPts val="0"/>
              </a:spcBef>
            </a:pPr>
            <a:r>
              <a:rPr lang="en-US" altLang="zh-CN" dirty="0">
                <a:ea typeface="方正姚体" panose="02010601030101010101" pitchFamily="2" charset="-122"/>
              </a:rPr>
              <a:t>    RNA</a:t>
            </a:r>
            <a:r>
              <a:rPr lang="zh-CN" altLang="en-US" dirty="0">
                <a:ea typeface="方正姚体" panose="02010601030101010101" pitchFamily="2" charset="-122"/>
              </a:rPr>
              <a:t>聚合酶遇到终止序列即终止子，</a:t>
            </a:r>
            <a:r>
              <a:rPr lang="en-US" altLang="zh-CN" dirty="0">
                <a:ea typeface="方正姚体" panose="02010601030101010101" pitchFamily="2" charset="-122"/>
              </a:rPr>
              <a:t>RNA</a:t>
            </a:r>
            <a:r>
              <a:rPr lang="zh-CN" altLang="en-US" dirty="0">
                <a:ea typeface="方正姚体" panose="02010601030101010101" pitchFamily="2" charset="-122"/>
              </a:rPr>
              <a:t>合成终止。转录终止需要</a:t>
            </a:r>
            <a:r>
              <a:rPr lang="en-US" altLang="zh-CN" dirty="0">
                <a:ea typeface="方正姚体" panose="02010601030101010101" pitchFamily="2" charset="-122"/>
              </a:rPr>
              <a:t>ρ</a:t>
            </a:r>
            <a:r>
              <a:rPr lang="zh-CN" altLang="en-US" dirty="0">
                <a:ea typeface="方正姚体" panose="02010601030101010101" pitchFamily="2" charset="-122"/>
              </a:rPr>
              <a:t>因子的帮助。</a:t>
            </a:r>
            <a:endParaRPr lang="en-US" altLang="zh-CN" dirty="0">
              <a:ea typeface="方正姚体" panose="02010601030101010101" pitchFamily="2" charset="-122"/>
            </a:endParaRPr>
          </a:p>
          <a:p>
            <a:pPr>
              <a:lnSpc>
                <a:spcPts val="3000"/>
              </a:lnSpc>
              <a:spcBef>
                <a:spcPts val="0"/>
              </a:spcBef>
            </a:pPr>
            <a:r>
              <a:rPr lang="zh-CN" altLang="en-US" dirty="0">
                <a:ea typeface="方正姚体" panose="02010601030101010101" pitchFamily="2" charset="-122"/>
              </a:rPr>
              <a:t>    释放已合成的</a:t>
            </a:r>
            <a:r>
              <a:rPr lang="en-US" altLang="zh-CN" dirty="0">
                <a:ea typeface="方正姚体" panose="02010601030101010101" pitchFamily="2" charset="-122"/>
              </a:rPr>
              <a:t>RNA</a:t>
            </a:r>
            <a:r>
              <a:rPr lang="zh-CN" altLang="en-US" dirty="0">
                <a:ea typeface="方正姚体" panose="02010601030101010101" pitchFamily="2" charset="-122"/>
              </a:rPr>
              <a:t>，</a:t>
            </a:r>
            <a:r>
              <a:rPr lang="en-US" altLang="zh-CN" dirty="0">
                <a:ea typeface="方正姚体" panose="02010601030101010101" pitchFamily="2" charset="-122"/>
              </a:rPr>
              <a:t>RNA</a:t>
            </a:r>
            <a:r>
              <a:rPr lang="zh-CN" altLang="en-US" dirty="0">
                <a:ea typeface="方正姚体" panose="02010601030101010101" pitchFamily="2" charset="-122"/>
              </a:rPr>
              <a:t>聚合酶与</a:t>
            </a:r>
            <a:r>
              <a:rPr lang="en-US" altLang="zh-CN" dirty="0">
                <a:ea typeface="方正姚体" panose="02010601030101010101" pitchFamily="2" charset="-122"/>
              </a:rPr>
              <a:t>DNA</a:t>
            </a:r>
            <a:r>
              <a:rPr lang="zh-CN" altLang="en-US" dirty="0">
                <a:ea typeface="方正姚体" panose="02010601030101010101" pitchFamily="2" charset="-122"/>
              </a:rPr>
              <a:t>分离。</a:t>
            </a:r>
          </a:p>
        </p:txBody>
      </p:sp>
      <p:sp>
        <p:nvSpPr>
          <p:cNvPr id="115" name="椭圆 114"/>
          <p:cNvSpPr/>
          <p:nvPr/>
        </p:nvSpPr>
        <p:spPr>
          <a:xfrm>
            <a:off x="551384" y="1412800"/>
            <a:ext cx="216000" cy="216000"/>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solidFill>
                  <a:schemeClr val="tx1"/>
                </a:solidFill>
                <a:latin typeface="Arial" panose="020B0604020202020204" pitchFamily="34" charset="0"/>
              </a:rPr>
              <a:t>1</a:t>
            </a:r>
            <a:endParaRPr lang="zh-CN" altLang="en-US" sz="1600" dirty="0">
              <a:solidFill>
                <a:schemeClr val="tx1"/>
              </a:solidFill>
              <a:latin typeface="Arial" panose="020B0604020202020204" pitchFamily="34" charset="0"/>
            </a:endParaRPr>
          </a:p>
        </p:txBody>
      </p:sp>
      <p:sp>
        <p:nvSpPr>
          <p:cNvPr id="116" name="椭圆 115"/>
          <p:cNvSpPr/>
          <p:nvPr/>
        </p:nvSpPr>
        <p:spPr>
          <a:xfrm>
            <a:off x="551384" y="2132856"/>
            <a:ext cx="216000" cy="216000"/>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solidFill>
                  <a:schemeClr val="tx1"/>
                </a:solidFill>
                <a:latin typeface="Arial" panose="020B0604020202020204" pitchFamily="34" charset="0"/>
              </a:rPr>
              <a:t>2</a:t>
            </a:r>
            <a:endParaRPr lang="zh-CN" altLang="en-US" sz="1600" dirty="0">
              <a:solidFill>
                <a:schemeClr val="tx1"/>
              </a:solidFill>
              <a:latin typeface="Arial" panose="020B0604020202020204" pitchFamily="34" charset="0"/>
            </a:endParaRPr>
          </a:p>
        </p:txBody>
      </p:sp>
      <p:sp>
        <p:nvSpPr>
          <p:cNvPr id="117" name="椭圆 116"/>
          <p:cNvSpPr/>
          <p:nvPr/>
        </p:nvSpPr>
        <p:spPr>
          <a:xfrm>
            <a:off x="551384" y="2564904"/>
            <a:ext cx="216000" cy="216000"/>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solidFill>
                  <a:schemeClr val="tx1"/>
                </a:solidFill>
                <a:latin typeface="Arial" panose="020B0604020202020204" pitchFamily="34" charset="0"/>
              </a:rPr>
              <a:t>3</a:t>
            </a:r>
            <a:endParaRPr lang="zh-CN" altLang="en-US" sz="1600" dirty="0">
              <a:solidFill>
                <a:schemeClr val="tx1"/>
              </a:solidFill>
              <a:latin typeface="Arial" panose="020B0604020202020204" pitchFamily="34" charset="0"/>
            </a:endParaRPr>
          </a:p>
        </p:txBody>
      </p:sp>
      <p:sp>
        <p:nvSpPr>
          <p:cNvPr id="118" name="椭圆 117"/>
          <p:cNvSpPr/>
          <p:nvPr/>
        </p:nvSpPr>
        <p:spPr>
          <a:xfrm>
            <a:off x="551408" y="3284984"/>
            <a:ext cx="216000" cy="216000"/>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solidFill>
                  <a:schemeClr val="tx1"/>
                </a:solidFill>
                <a:latin typeface="Arial" panose="020B0604020202020204" pitchFamily="34" charset="0"/>
              </a:rPr>
              <a:t>4</a:t>
            </a:r>
            <a:endParaRPr lang="zh-CN" altLang="en-US" sz="1600" dirty="0">
              <a:solidFill>
                <a:schemeClr val="tx1"/>
              </a:solidFill>
              <a:latin typeface="Arial" panose="020B0604020202020204" pitchFamily="34" charset="0"/>
            </a:endParaRPr>
          </a:p>
        </p:txBody>
      </p:sp>
      <p:sp>
        <p:nvSpPr>
          <p:cNvPr id="124" name="椭圆 123"/>
          <p:cNvSpPr/>
          <p:nvPr/>
        </p:nvSpPr>
        <p:spPr>
          <a:xfrm>
            <a:off x="551408" y="3717032"/>
            <a:ext cx="216000" cy="216000"/>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solidFill>
                  <a:schemeClr val="tx1"/>
                </a:solidFill>
                <a:latin typeface="Arial" panose="020B0604020202020204" pitchFamily="34" charset="0"/>
              </a:rPr>
              <a:t>5</a:t>
            </a:r>
            <a:endParaRPr lang="zh-CN" altLang="en-US" sz="1600" dirty="0">
              <a:solidFill>
                <a:schemeClr val="tx1"/>
              </a:solidFill>
              <a:latin typeface="Arial" panose="020B0604020202020204" pitchFamily="34" charset="0"/>
            </a:endParaRPr>
          </a:p>
        </p:txBody>
      </p:sp>
      <p:sp>
        <p:nvSpPr>
          <p:cNvPr id="125" name="椭圆 124"/>
          <p:cNvSpPr/>
          <p:nvPr/>
        </p:nvSpPr>
        <p:spPr>
          <a:xfrm>
            <a:off x="551408" y="4797152"/>
            <a:ext cx="216000" cy="216000"/>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solidFill>
                  <a:schemeClr val="tx1"/>
                </a:solidFill>
                <a:latin typeface="Arial" panose="020B0604020202020204" pitchFamily="34" charset="0"/>
              </a:rPr>
              <a:t>6</a:t>
            </a:r>
            <a:endParaRPr lang="zh-CN" altLang="en-US" sz="1600" dirty="0">
              <a:solidFill>
                <a:schemeClr val="tx1"/>
              </a:solidFill>
              <a:latin typeface="Arial" panose="020B0604020202020204" pitchFamily="34" charset="0"/>
            </a:endParaRPr>
          </a:p>
        </p:txBody>
      </p:sp>
      <p:sp>
        <p:nvSpPr>
          <p:cNvPr id="126" name="椭圆 125"/>
          <p:cNvSpPr/>
          <p:nvPr/>
        </p:nvSpPr>
        <p:spPr>
          <a:xfrm>
            <a:off x="551384" y="5589240"/>
            <a:ext cx="216000" cy="216000"/>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600" dirty="0">
                <a:solidFill>
                  <a:schemeClr val="tx1"/>
                </a:solidFill>
                <a:latin typeface="Arial" panose="020B0604020202020204" pitchFamily="34" charset="0"/>
              </a:rPr>
              <a:t>7</a:t>
            </a:r>
            <a:endParaRPr lang="zh-CN" altLang="en-US" sz="1600" dirty="0">
              <a:solidFill>
                <a:schemeClr val="tx1"/>
              </a:solidFill>
              <a:latin typeface="Arial" panose="020B0604020202020204" pitchFamily="34" charset="0"/>
            </a:endParaRPr>
          </a:p>
        </p:txBody>
      </p:sp>
      <p:sp>
        <p:nvSpPr>
          <p:cNvPr id="127" name="Text Box 9"/>
          <p:cNvSpPr txBox="1">
            <a:spLocks noChangeArrowheads="1"/>
          </p:cNvSpPr>
          <p:nvPr/>
        </p:nvSpPr>
        <p:spPr bwMode="auto">
          <a:xfrm>
            <a:off x="9884286" y="5476582"/>
            <a:ext cx="216000"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lIns="0" tIns="0" rIns="0" bIns="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spcBef>
                <a:spcPct val="50000"/>
              </a:spcBef>
              <a:defRPr/>
            </a:pPr>
            <a:r>
              <a:rPr kumimoji="1" lang="en-US" altLang="zh-CN" sz="1200" dirty="0">
                <a:effectLst>
                  <a:outerShdw blurRad="38100" dist="38100" dir="2700000" algn="tl">
                    <a:srgbClr val="C0C0C0"/>
                  </a:outerShdw>
                </a:effectLst>
                <a:latin typeface="Times New Roman" panose="02020603050405020304" pitchFamily="18" charset="0"/>
                <a:ea typeface="_x000B__x000C_"/>
                <a:cs typeface="_x000B__x000C_"/>
              </a:rPr>
              <a:t>3´</a:t>
            </a:r>
            <a:r>
              <a:rPr kumimoji="1" lang="zh-CN" altLang="en-US" sz="1200" dirty="0">
                <a:effectLst>
                  <a:outerShdw blurRad="38100" dist="38100" dir="2700000" algn="tl">
                    <a:srgbClr val="C0C0C0"/>
                  </a:outerShdw>
                </a:effectLst>
                <a:latin typeface="Times New Roman" panose="02020603050405020304" pitchFamily="18" charset="0"/>
                <a:ea typeface="_x000B__x000C_"/>
                <a:cs typeface="_x000B__x000C_"/>
              </a:rPr>
              <a:t> </a:t>
            </a:r>
            <a:endParaRPr kumimoji="1" lang="zh-CN" altLang="en-US" sz="1200" dirty="0">
              <a:effectLst>
                <a:outerShdw blurRad="38100" dist="38100" dir="2700000" algn="tl">
                  <a:srgbClr val="C0C0C0"/>
                </a:outerShdw>
              </a:effectLst>
              <a:latin typeface="Times New Roman" panose="02020603050405020304" pitchFamily="18" charset="0"/>
            </a:endParaRPr>
          </a:p>
        </p:txBody>
      </p:sp>
      <p:sp>
        <p:nvSpPr>
          <p:cNvPr id="128" name="Text Box 9"/>
          <p:cNvSpPr txBox="1">
            <a:spLocks noChangeArrowheads="1"/>
          </p:cNvSpPr>
          <p:nvPr/>
        </p:nvSpPr>
        <p:spPr bwMode="auto">
          <a:xfrm>
            <a:off x="6510541" y="5770836"/>
            <a:ext cx="216000"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lIns="0" tIns="0" rIns="0" bIns="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spcBef>
                <a:spcPct val="50000"/>
              </a:spcBef>
              <a:defRPr/>
            </a:pPr>
            <a:r>
              <a:rPr kumimoji="1" lang="en-US" altLang="zh-CN" sz="1200" dirty="0">
                <a:effectLst>
                  <a:outerShdw blurRad="38100" dist="38100" dir="2700000" algn="tl">
                    <a:srgbClr val="C0C0C0"/>
                  </a:outerShdw>
                </a:effectLst>
                <a:latin typeface="Times New Roman" panose="02020603050405020304" pitchFamily="18" charset="0"/>
                <a:ea typeface="_x000B__x000C_"/>
                <a:cs typeface="_x000B__x000C_"/>
              </a:rPr>
              <a:t>5´</a:t>
            </a:r>
            <a:r>
              <a:rPr kumimoji="1" lang="zh-CN" altLang="en-US" sz="1200" dirty="0">
                <a:effectLst>
                  <a:outerShdw blurRad="38100" dist="38100" dir="2700000" algn="tl">
                    <a:srgbClr val="C0C0C0"/>
                  </a:outerShdw>
                </a:effectLst>
                <a:latin typeface="Times New Roman" panose="02020603050405020304" pitchFamily="18" charset="0"/>
                <a:ea typeface="_x000B__x000C_"/>
                <a:cs typeface="_x000B__x000C_"/>
              </a:rPr>
              <a:t> </a:t>
            </a:r>
            <a:endParaRPr kumimoji="1" lang="zh-CN" altLang="en-US" sz="1200" dirty="0">
              <a:effectLst>
                <a:outerShdw blurRad="38100" dist="38100" dir="2700000" algn="tl">
                  <a:srgbClr val="C0C0C0"/>
                </a:outerShdw>
              </a:effectLst>
              <a:latin typeface="Times New Roman" panose="02020603050405020304" pitchFamily="18" charset="0"/>
            </a:endParaRPr>
          </a:p>
        </p:txBody>
      </p:sp>
      <p:sp>
        <p:nvSpPr>
          <p:cNvPr id="129" name="Text Box 9"/>
          <p:cNvSpPr txBox="1">
            <a:spLocks noChangeArrowheads="1"/>
          </p:cNvSpPr>
          <p:nvPr/>
        </p:nvSpPr>
        <p:spPr bwMode="auto">
          <a:xfrm>
            <a:off x="7179711" y="5638576"/>
            <a:ext cx="216000"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lIns="0" tIns="0" rIns="0" bIns="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spcBef>
                <a:spcPct val="50000"/>
              </a:spcBef>
              <a:defRPr/>
            </a:pPr>
            <a:r>
              <a:rPr kumimoji="1" lang="en-US" altLang="zh-CN" sz="1200" dirty="0">
                <a:effectLst>
                  <a:outerShdw blurRad="38100" dist="38100" dir="2700000" algn="tl">
                    <a:srgbClr val="C0C0C0"/>
                  </a:outerShdw>
                </a:effectLst>
                <a:latin typeface="Times New Roman" panose="02020603050405020304" pitchFamily="18" charset="0"/>
                <a:ea typeface="_x000B__x000C_"/>
                <a:cs typeface="_x000B__x000C_"/>
              </a:rPr>
              <a:t>3´</a:t>
            </a:r>
            <a:r>
              <a:rPr kumimoji="1" lang="zh-CN" altLang="en-US" sz="1200" dirty="0">
                <a:effectLst>
                  <a:outerShdw blurRad="38100" dist="38100" dir="2700000" algn="tl">
                    <a:srgbClr val="C0C0C0"/>
                  </a:outerShdw>
                </a:effectLst>
                <a:latin typeface="Times New Roman" panose="02020603050405020304" pitchFamily="18" charset="0"/>
                <a:ea typeface="_x000B__x000C_"/>
                <a:cs typeface="_x000B__x000C_"/>
              </a:rPr>
              <a:t> </a:t>
            </a:r>
            <a:endParaRPr kumimoji="1" lang="zh-CN" altLang="en-US" sz="1200" dirty="0">
              <a:effectLst>
                <a:outerShdw blurRad="38100" dist="38100" dir="2700000" algn="tl">
                  <a:srgbClr val="C0C0C0"/>
                </a:outerShdw>
              </a:effectLst>
              <a:latin typeface="Times New Roman" panose="02020603050405020304" pitchFamily="18" charset="0"/>
            </a:endParaRPr>
          </a:p>
        </p:txBody>
      </p:sp>
      <p:sp>
        <p:nvSpPr>
          <p:cNvPr id="131" name="Text Box 9"/>
          <p:cNvSpPr txBox="1">
            <a:spLocks noChangeArrowheads="1"/>
          </p:cNvSpPr>
          <p:nvPr/>
        </p:nvSpPr>
        <p:spPr bwMode="auto">
          <a:xfrm>
            <a:off x="6605214" y="4204809"/>
            <a:ext cx="216000"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lIns="0" tIns="0" rIns="0" bIns="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spcBef>
                <a:spcPct val="50000"/>
              </a:spcBef>
              <a:defRPr/>
            </a:pPr>
            <a:r>
              <a:rPr kumimoji="1" lang="en-US" altLang="zh-CN" sz="1200" dirty="0">
                <a:effectLst>
                  <a:outerShdw blurRad="38100" dist="38100" dir="2700000" algn="tl">
                    <a:srgbClr val="C0C0C0"/>
                  </a:outerShdw>
                </a:effectLst>
                <a:latin typeface="Times New Roman" panose="02020603050405020304" pitchFamily="18" charset="0"/>
                <a:ea typeface="_x000B__x000C_"/>
                <a:cs typeface="_x000B__x000C_"/>
              </a:rPr>
              <a:t>3´</a:t>
            </a:r>
            <a:r>
              <a:rPr kumimoji="1" lang="zh-CN" altLang="en-US" sz="1200" dirty="0">
                <a:effectLst>
                  <a:outerShdw blurRad="38100" dist="38100" dir="2700000" algn="tl">
                    <a:srgbClr val="C0C0C0"/>
                  </a:outerShdw>
                </a:effectLst>
                <a:latin typeface="Times New Roman" panose="02020603050405020304" pitchFamily="18" charset="0"/>
                <a:ea typeface="_x000B__x000C_"/>
                <a:cs typeface="_x000B__x000C_"/>
              </a:rPr>
              <a:t> </a:t>
            </a:r>
            <a:endParaRPr kumimoji="1" lang="zh-CN" altLang="en-US" sz="1200" dirty="0">
              <a:effectLst>
                <a:outerShdw blurRad="38100" dist="38100" dir="2700000" algn="tl">
                  <a:srgbClr val="C0C0C0"/>
                </a:outerShdw>
              </a:effectLst>
              <a:latin typeface="Times New Roman" panose="02020603050405020304" pitchFamily="18" charset="0"/>
            </a:endParaRPr>
          </a:p>
        </p:txBody>
      </p:sp>
      <p:sp>
        <p:nvSpPr>
          <p:cNvPr id="132" name="Text Box 9"/>
          <p:cNvSpPr txBox="1">
            <a:spLocks noChangeArrowheads="1"/>
          </p:cNvSpPr>
          <p:nvPr/>
        </p:nvSpPr>
        <p:spPr bwMode="auto">
          <a:xfrm>
            <a:off x="6632927" y="2525275"/>
            <a:ext cx="216000"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lIns="0" tIns="0" rIns="0" bIns="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spcBef>
                <a:spcPct val="50000"/>
              </a:spcBef>
              <a:defRPr/>
            </a:pPr>
            <a:r>
              <a:rPr kumimoji="1" lang="en-US" altLang="zh-CN" sz="1200" dirty="0">
                <a:effectLst>
                  <a:outerShdw blurRad="38100" dist="38100" dir="2700000" algn="tl">
                    <a:srgbClr val="C0C0C0"/>
                  </a:outerShdw>
                </a:effectLst>
                <a:latin typeface="Times New Roman" panose="02020603050405020304" pitchFamily="18" charset="0"/>
                <a:ea typeface="_x000B__x000C_"/>
                <a:cs typeface="_x000B__x000C_"/>
              </a:rPr>
              <a:t>3´</a:t>
            </a:r>
            <a:r>
              <a:rPr kumimoji="1" lang="zh-CN" altLang="en-US" sz="1200" dirty="0">
                <a:effectLst>
                  <a:outerShdw blurRad="38100" dist="38100" dir="2700000" algn="tl">
                    <a:srgbClr val="C0C0C0"/>
                  </a:outerShdw>
                </a:effectLst>
                <a:latin typeface="Times New Roman" panose="02020603050405020304" pitchFamily="18" charset="0"/>
                <a:ea typeface="_x000B__x000C_"/>
                <a:cs typeface="_x000B__x000C_"/>
              </a:rPr>
              <a:t> </a:t>
            </a:r>
            <a:endParaRPr kumimoji="1" lang="zh-CN" altLang="en-US" sz="1200" dirty="0">
              <a:effectLst>
                <a:outerShdw blurRad="38100" dist="38100" dir="2700000" algn="tl">
                  <a:srgbClr val="C0C0C0"/>
                </a:outerShdw>
              </a:effectLst>
              <a:latin typeface="Times New Roman" panose="02020603050405020304" pitchFamily="18" charset="0"/>
            </a:endParaRPr>
          </a:p>
        </p:txBody>
      </p:sp>
      <p:sp>
        <p:nvSpPr>
          <p:cNvPr id="133" name="Text Box 9"/>
          <p:cNvSpPr txBox="1">
            <a:spLocks noChangeArrowheads="1"/>
          </p:cNvSpPr>
          <p:nvPr/>
        </p:nvSpPr>
        <p:spPr bwMode="auto">
          <a:xfrm>
            <a:off x="5869955" y="4620898"/>
            <a:ext cx="216000"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lIns="0" tIns="0" rIns="0" bIns="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spcBef>
                <a:spcPct val="50000"/>
              </a:spcBef>
              <a:defRPr/>
            </a:pPr>
            <a:r>
              <a:rPr kumimoji="1" lang="en-US" altLang="zh-CN" sz="1200" dirty="0">
                <a:effectLst>
                  <a:outerShdw blurRad="38100" dist="38100" dir="2700000" algn="tl">
                    <a:srgbClr val="C0C0C0"/>
                  </a:outerShdw>
                </a:effectLst>
                <a:latin typeface="Times New Roman" panose="02020603050405020304" pitchFamily="18" charset="0"/>
                <a:ea typeface="_x000B__x000C_"/>
                <a:cs typeface="_x000B__x000C_"/>
              </a:rPr>
              <a:t>5´</a:t>
            </a:r>
            <a:r>
              <a:rPr kumimoji="1" lang="zh-CN" altLang="en-US" sz="1200" dirty="0">
                <a:effectLst>
                  <a:outerShdw blurRad="38100" dist="38100" dir="2700000" algn="tl">
                    <a:srgbClr val="C0C0C0"/>
                  </a:outerShdw>
                </a:effectLst>
                <a:latin typeface="Times New Roman" panose="02020603050405020304" pitchFamily="18" charset="0"/>
                <a:ea typeface="_x000B__x000C_"/>
                <a:cs typeface="_x000B__x000C_"/>
              </a:rPr>
              <a:t> </a:t>
            </a:r>
            <a:endParaRPr kumimoji="1" lang="zh-CN" altLang="en-US" sz="1200" dirty="0">
              <a:effectLst>
                <a:outerShdw blurRad="38100" dist="38100" dir="2700000" algn="tl">
                  <a:srgbClr val="C0C0C0"/>
                </a:outerShdw>
              </a:effectLst>
              <a:latin typeface="Times New Roman" panose="02020603050405020304" pitchFamily="18" charset="0"/>
            </a:endParaRPr>
          </a:p>
        </p:txBody>
      </p:sp>
      <p:sp>
        <p:nvSpPr>
          <p:cNvPr id="134" name="Text Box 9"/>
          <p:cNvSpPr txBox="1">
            <a:spLocks noChangeArrowheads="1"/>
          </p:cNvSpPr>
          <p:nvPr/>
        </p:nvSpPr>
        <p:spPr bwMode="auto">
          <a:xfrm>
            <a:off x="5786681" y="2454342"/>
            <a:ext cx="216000"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lIns="0" tIns="0" rIns="0" bIns="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spcBef>
                <a:spcPct val="50000"/>
              </a:spcBef>
              <a:defRPr/>
            </a:pPr>
            <a:r>
              <a:rPr kumimoji="1" lang="en-US" altLang="zh-CN" sz="1200" dirty="0">
                <a:effectLst>
                  <a:outerShdw blurRad="38100" dist="38100" dir="2700000" algn="tl">
                    <a:srgbClr val="C0C0C0"/>
                  </a:outerShdw>
                </a:effectLst>
                <a:latin typeface="Times New Roman" panose="02020603050405020304" pitchFamily="18" charset="0"/>
                <a:ea typeface="_x000B__x000C_"/>
                <a:cs typeface="_x000B__x000C_"/>
              </a:rPr>
              <a:t>5´</a:t>
            </a:r>
            <a:r>
              <a:rPr kumimoji="1" lang="zh-CN" altLang="en-US" sz="1200" dirty="0">
                <a:effectLst>
                  <a:outerShdw blurRad="38100" dist="38100" dir="2700000" algn="tl">
                    <a:srgbClr val="C0C0C0"/>
                  </a:outerShdw>
                </a:effectLst>
                <a:latin typeface="Times New Roman" panose="02020603050405020304" pitchFamily="18" charset="0"/>
                <a:ea typeface="_x000B__x000C_"/>
                <a:cs typeface="_x000B__x000C_"/>
              </a:rPr>
              <a:t> </a:t>
            </a:r>
            <a:endParaRPr kumimoji="1" lang="zh-CN" altLang="en-US" sz="1200" dirty="0">
              <a:effectLst>
                <a:outerShdw blurRad="38100" dist="38100" dir="2700000" algn="tl">
                  <a:srgbClr val="C0C0C0"/>
                </a:outerShdw>
              </a:effectLst>
              <a:latin typeface="Times New Roman" panose="02020603050405020304" pitchFamily="18" charset="0"/>
            </a:endParaRPr>
          </a:p>
        </p:txBody>
      </p:sp>
    </p:spTree>
  </p:cSld>
  <p:clrMapOvr>
    <a:masterClrMapping/>
  </p:clrMapOvr>
  <p:transition>
    <p:plus/>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2"/>
          <p:cNvSpPr>
            <a:spLocks noChangeArrowheads="1"/>
          </p:cNvSpPr>
          <p:nvPr/>
        </p:nvSpPr>
        <p:spPr bwMode="auto">
          <a:xfrm>
            <a:off x="1055688" y="605693"/>
            <a:ext cx="4464247" cy="5910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nSpc>
                <a:spcPct val="130000"/>
              </a:lnSpc>
              <a:spcBef>
                <a:spcPct val="20000"/>
              </a:spcBef>
              <a:buClr>
                <a:srgbClr val="CC0000"/>
              </a:buClr>
              <a:buSzPct val="80000"/>
              <a:buFont typeface="Wingdings" panose="05000000000000000000"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二、真核生物的转录</a:t>
            </a:r>
            <a:endPar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cxnSp>
        <p:nvCxnSpPr>
          <p:cNvPr id="5" name="直接连接符 4"/>
          <p:cNvCxnSpPr/>
          <p:nvPr/>
        </p:nvCxnSpPr>
        <p:spPr>
          <a:xfrm>
            <a:off x="1077913" y="1196975"/>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 name="Text Box 2">
            <a:extLst>
              <a:ext uri="{FF2B5EF4-FFF2-40B4-BE49-F238E27FC236}">
                <a16:creationId xmlns:a16="http://schemas.microsoft.com/office/drawing/2014/main" id="{9906B3AC-2F94-FD94-BA1E-C609C3473638}"/>
              </a:ext>
            </a:extLst>
          </p:cNvPr>
          <p:cNvSpPr txBox="1">
            <a:spLocks noChangeArrowheads="1"/>
          </p:cNvSpPr>
          <p:nvPr/>
        </p:nvSpPr>
        <p:spPr bwMode="auto">
          <a:xfrm>
            <a:off x="3647728" y="1393105"/>
            <a:ext cx="4891880" cy="5198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a:spAutoFit/>
          </a:bodyPr>
          <a:lstStyle>
            <a:lvl1pPr marL="361950" indent="-361950">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a:lnSpc>
                <a:spcPct val="130000"/>
              </a:lnSpc>
              <a:spcBef>
                <a:spcPct val="20000"/>
              </a:spcBef>
              <a:buClr>
                <a:srgbClr val="CC0000"/>
              </a:buClr>
              <a:buSzPct val="80000"/>
              <a:buFont typeface="Wingdings" panose="05000000000000000000" pitchFamily="2" charset="2"/>
              <a:buNone/>
              <a:defRPr/>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真核生物</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聚合酶的种类与功能</a:t>
            </a:r>
          </a:p>
        </p:txBody>
      </p:sp>
      <p:graphicFrame>
        <p:nvGraphicFramePr>
          <p:cNvPr id="3" name="表格 2">
            <a:extLst>
              <a:ext uri="{FF2B5EF4-FFF2-40B4-BE49-F238E27FC236}">
                <a16:creationId xmlns:a16="http://schemas.microsoft.com/office/drawing/2014/main" id="{AA58BF7D-A261-F5DA-3DC5-5C2E87B9D8C3}"/>
              </a:ext>
            </a:extLst>
          </p:cNvPr>
          <p:cNvGraphicFramePr>
            <a:graphicFrameLocks noGrp="1"/>
          </p:cNvGraphicFramePr>
          <p:nvPr>
            <p:extLst>
              <p:ext uri="{D42A27DB-BD31-4B8C-83A1-F6EECF244321}">
                <p14:modId xmlns:p14="http://schemas.microsoft.com/office/powerpoint/2010/main" val="1817300475"/>
              </p:ext>
            </p:extLst>
          </p:nvPr>
        </p:nvGraphicFramePr>
        <p:xfrm>
          <a:off x="1991544" y="2109068"/>
          <a:ext cx="8856984" cy="2190458"/>
        </p:xfrm>
        <a:graphic>
          <a:graphicData uri="http://schemas.openxmlformats.org/drawingml/2006/table">
            <a:tbl>
              <a:tblPr firstRow="1" bandRow="1">
                <a:tableStyleId>{5C22544A-7EE6-4342-B048-85BDC9FD1C3A}</a:tableStyleId>
              </a:tblPr>
              <a:tblGrid>
                <a:gridCol w="1728192">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3143672">
                  <a:extLst>
                    <a:ext uri="{9D8B030D-6E8A-4147-A177-3AD203B41FA5}">
                      <a16:colId xmlns:a16="http://schemas.microsoft.com/office/drawing/2014/main" val="20002"/>
                    </a:ext>
                  </a:extLst>
                </a:gridCol>
                <a:gridCol w="2760984">
                  <a:extLst>
                    <a:ext uri="{9D8B030D-6E8A-4147-A177-3AD203B41FA5}">
                      <a16:colId xmlns:a16="http://schemas.microsoft.com/office/drawing/2014/main" val="20003"/>
                    </a:ext>
                  </a:extLst>
                </a:gridCol>
              </a:tblGrid>
              <a:tr h="455836">
                <a:tc>
                  <a:txBody>
                    <a:bodyPr/>
                    <a:lstStyle/>
                    <a:p>
                      <a:pPr marL="0" marR="0" lvl="0" indent="0" algn="ctr" defTabSz="914400" rtl="0" eaLnBrk="1" fontAlgn="base" latinLnBrk="0" hangingPunct="1">
                        <a:lnSpc>
                          <a:spcPct val="100000"/>
                        </a:lnSpc>
                        <a:spcBef>
                          <a:spcPts val="0"/>
                        </a:spcBef>
                        <a:spcAft>
                          <a:spcPct val="0"/>
                        </a:spcAft>
                        <a:buClr>
                          <a:schemeClr val="accent1"/>
                        </a:buClr>
                        <a:buSzPct val="65000"/>
                        <a:buFont typeface="Wingdings" panose="05000000000000000000" pitchFamily="2" charset="2"/>
                        <a:buNone/>
                      </a:pPr>
                      <a:r>
                        <a:rPr kumimoji="0" lang="zh-CN" altLang="en-US" sz="2000" b="0" i="0" u="none" strike="noStrike" cap="none" normalizeH="0" baseline="0" dirty="0">
                          <a:ln>
                            <a:noFill/>
                          </a:ln>
                          <a:solidFill>
                            <a:schemeClr val="bg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种类</a:t>
                      </a:r>
                    </a:p>
                  </a:txBody>
                  <a:tcPr marT="45730" marB="45730" anchor="ctr" horzOverflow="overflow"/>
                </a:tc>
                <a:tc>
                  <a:txBody>
                    <a:bodyPr/>
                    <a:lstStyle/>
                    <a:p>
                      <a:pPr marL="0" marR="0" lvl="0" indent="0" algn="ctr" defTabSz="914400" rtl="0" eaLnBrk="1" fontAlgn="base" latinLnBrk="0" hangingPunct="1">
                        <a:lnSpc>
                          <a:spcPct val="100000"/>
                        </a:lnSpc>
                        <a:spcBef>
                          <a:spcPts val="0"/>
                        </a:spcBef>
                        <a:spcAft>
                          <a:spcPct val="0"/>
                        </a:spcAft>
                        <a:buClr>
                          <a:schemeClr val="accent1"/>
                        </a:buClr>
                        <a:buSzPct val="65000"/>
                        <a:buFont typeface="Wingdings" panose="05000000000000000000" pitchFamily="2" charset="2"/>
                        <a:buNone/>
                      </a:pPr>
                      <a:r>
                        <a:rPr kumimoji="0" lang="zh-CN" altLang="en-US" sz="2000" b="0" i="0" u="none" strike="noStrike" cap="none" normalizeH="0" baseline="0" dirty="0">
                          <a:ln>
                            <a:noFill/>
                          </a:ln>
                          <a:solidFill>
                            <a:schemeClr val="bg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存在部位</a:t>
                      </a:r>
                    </a:p>
                  </a:txBody>
                  <a:tcPr marT="45730" marB="45730" anchor="ctr" horzOverflow="overflow"/>
                </a:tc>
                <a:tc>
                  <a:txBody>
                    <a:bodyPr/>
                    <a:lstStyle/>
                    <a:p>
                      <a:pPr marL="0" marR="0" lvl="0" indent="0" algn="ctr" defTabSz="914400" rtl="0" eaLnBrk="1" fontAlgn="base" latinLnBrk="0" hangingPunct="1">
                        <a:lnSpc>
                          <a:spcPct val="100000"/>
                        </a:lnSpc>
                        <a:spcBef>
                          <a:spcPts val="0"/>
                        </a:spcBef>
                        <a:spcAft>
                          <a:spcPct val="0"/>
                        </a:spcAft>
                        <a:buClr>
                          <a:schemeClr val="accent1"/>
                        </a:buClr>
                        <a:buSzPct val="65000"/>
                        <a:buFont typeface="Wingdings" panose="05000000000000000000" pitchFamily="2" charset="2"/>
                        <a:buNone/>
                      </a:pPr>
                      <a:r>
                        <a:rPr kumimoji="0" lang="zh-CN" altLang="en-US" sz="2000" b="0" i="0" u="none" strike="noStrike" cap="none" normalizeH="0" baseline="0" dirty="0">
                          <a:ln>
                            <a:noFill/>
                          </a:ln>
                          <a:solidFill>
                            <a:schemeClr val="bg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转录产物</a:t>
                      </a:r>
                    </a:p>
                  </a:txBody>
                  <a:tcPr marT="45730" marB="45730" anchor="ctr" horzOverflow="overflow"/>
                </a:tc>
                <a:tc>
                  <a:txBody>
                    <a:bodyPr/>
                    <a:lstStyle/>
                    <a:p>
                      <a:pPr marL="0" marR="0" lvl="0" indent="0" algn="ctr" defTabSz="914400" rtl="0" eaLnBrk="1" fontAlgn="base" latinLnBrk="0" hangingPunct="1">
                        <a:lnSpc>
                          <a:spcPct val="100000"/>
                        </a:lnSpc>
                        <a:spcBef>
                          <a:spcPts val="0"/>
                        </a:spcBef>
                        <a:spcAft>
                          <a:spcPct val="0"/>
                        </a:spcAft>
                        <a:buClr>
                          <a:schemeClr val="accent1"/>
                        </a:buClr>
                        <a:buSzPct val="65000"/>
                        <a:buFont typeface="Wingdings" panose="05000000000000000000" pitchFamily="2" charset="2"/>
                        <a:buNone/>
                      </a:pPr>
                      <a:r>
                        <a:rPr kumimoji="0" lang="zh-CN" altLang="en-US" sz="2000" b="0" i="0" u="none" strike="noStrike" cap="none" normalizeH="0" baseline="0" dirty="0">
                          <a:ln>
                            <a:noFill/>
                          </a:ln>
                          <a:solidFill>
                            <a:schemeClr val="bg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对</a:t>
                      </a:r>
                      <a:r>
                        <a:rPr kumimoji="0" lang="el-GR" altLang="zh-CN" sz="2000" b="0" i="0" u="none" strike="noStrike" cap="none" normalizeH="0" baseline="0" dirty="0">
                          <a:ln>
                            <a:noFill/>
                          </a:ln>
                          <a:solidFill>
                            <a:schemeClr val="bg1"/>
                          </a:solidFill>
                          <a:effectLst>
                            <a:outerShdw blurRad="38100" dist="38100" dir="2700000" algn="tl">
                              <a:srgbClr val="C0C0C0"/>
                            </a:outerShdw>
                          </a:effectLst>
                          <a:latin typeface="Times New Roman" panose="02020603050405020304" pitchFamily="18" charset="0"/>
                          <a:ea typeface="+mn-ea"/>
                        </a:rPr>
                        <a:t>α</a:t>
                      </a:r>
                      <a:r>
                        <a:rPr kumimoji="0" lang="en-US" altLang="zh-CN" sz="2000" b="0" i="0" u="none" strike="noStrike" cap="none" normalizeH="0" baseline="0" dirty="0">
                          <a:ln>
                            <a:noFill/>
                          </a:ln>
                          <a:solidFill>
                            <a:schemeClr val="bg1"/>
                          </a:solidFill>
                          <a:effectLst>
                            <a:outerShdw blurRad="38100" dist="38100" dir="2700000" algn="tl">
                              <a:srgbClr val="C0C0C0"/>
                            </a:outerShdw>
                          </a:effectLst>
                          <a:latin typeface="Times New Roman" panose="02020603050405020304" pitchFamily="18" charset="0"/>
                          <a:ea typeface="+mn-ea"/>
                        </a:rPr>
                        <a:t>-</a:t>
                      </a:r>
                      <a:r>
                        <a:rPr kumimoji="0" lang="zh-CN" altLang="en-US" sz="2000" b="0" i="0" u="none" strike="noStrike" cap="none" normalizeH="0" baseline="0" dirty="0">
                          <a:ln>
                            <a:noFill/>
                          </a:ln>
                          <a:solidFill>
                            <a:schemeClr val="bg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鹅膏蕈碱的敏感性</a:t>
                      </a:r>
                    </a:p>
                  </a:txBody>
                  <a:tcPr marT="45730" marB="45730" anchor="ctr" horzOverflow="overflow"/>
                </a:tc>
                <a:extLst>
                  <a:ext uri="{0D108BD9-81ED-4DB2-BD59-A6C34878D82A}">
                    <a16:rowId xmlns:a16="http://schemas.microsoft.com/office/drawing/2014/main" val="10000"/>
                  </a:ext>
                </a:extLst>
              </a:tr>
              <a:tr h="1734622">
                <a:tc>
                  <a:txBody>
                    <a:bodyPr/>
                    <a:lstStyle/>
                    <a:p>
                      <a:pPr marL="0" marR="0" lvl="0" indent="0" algn="ctr" defTabSz="914400" rtl="0" eaLnBrk="1" fontAlgn="base" latinLnBrk="0" hangingPunct="1">
                        <a:lnSpc>
                          <a:spcPct val="150000"/>
                        </a:lnSpc>
                        <a:spcBef>
                          <a:spcPct val="20000"/>
                        </a:spcBef>
                        <a:spcAft>
                          <a:spcPct val="0"/>
                        </a:spcAft>
                        <a:buClr>
                          <a:schemeClr val="accent1"/>
                        </a:buClr>
                        <a:buSzPct val="65000"/>
                        <a:buFont typeface="Wingdings" panose="05000000000000000000" pitchFamily="2" charset="2"/>
                        <a:buNone/>
                      </a:pPr>
                      <a:r>
                        <a:rPr kumimoji="0" lang="en-US" altLang="zh-CN" sz="2000" b="0" i="0" u="none" strike="noStrike" cap="none" normalizeH="0" baseline="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kumimoji="0" lang="zh-CN" altLang="en-US" sz="2000" b="0" i="0" u="none" strike="noStrike" cap="none" normalizeH="0" baseline="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聚合酶Ⅰ</a:t>
                      </a:r>
                    </a:p>
                    <a:p>
                      <a:pPr marL="0" marR="0" lvl="0" indent="0" algn="ctr" defTabSz="914400" rtl="0" eaLnBrk="1" fontAlgn="base" latinLnBrk="0" hangingPunct="1">
                        <a:lnSpc>
                          <a:spcPct val="150000"/>
                        </a:lnSpc>
                        <a:spcBef>
                          <a:spcPct val="20000"/>
                        </a:spcBef>
                        <a:spcAft>
                          <a:spcPct val="0"/>
                        </a:spcAft>
                        <a:buClr>
                          <a:schemeClr val="accent1"/>
                        </a:buClr>
                        <a:buSzPct val="65000"/>
                        <a:buFont typeface="Wingdings" panose="05000000000000000000" pitchFamily="2" charset="2"/>
                        <a:buNone/>
                      </a:pPr>
                      <a:r>
                        <a:rPr kumimoji="0" lang="en-US" altLang="zh-CN" sz="2000" b="0" i="0" u="none" strike="noStrike" cap="none" normalizeH="0" baseline="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kumimoji="0" lang="zh-CN" altLang="en-US" sz="2000" b="0" i="0" u="none" strike="noStrike" cap="none" normalizeH="0" baseline="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聚合酶Ⅱ</a:t>
                      </a:r>
                    </a:p>
                    <a:p>
                      <a:pPr marL="0" marR="0" lvl="0" indent="0" algn="ctr" defTabSz="914400" rtl="0" eaLnBrk="1" fontAlgn="base" latinLnBrk="0" hangingPunct="1">
                        <a:lnSpc>
                          <a:spcPct val="150000"/>
                        </a:lnSpc>
                        <a:spcBef>
                          <a:spcPct val="20000"/>
                        </a:spcBef>
                        <a:spcAft>
                          <a:spcPct val="0"/>
                        </a:spcAft>
                        <a:buClr>
                          <a:schemeClr val="accent1"/>
                        </a:buClr>
                        <a:buSzPct val="65000"/>
                        <a:buFont typeface="Wingdings" panose="05000000000000000000" pitchFamily="2" charset="2"/>
                        <a:buNone/>
                      </a:pPr>
                      <a:r>
                        <a:rPr kumimoji="0" lang="en-US" altLang="zh-CN" sz="2000" b="0" i="0" u="none" strike="noStrike" cap="none" normalizeH="0" baseline="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kumimoji="0" lang="zh-CN" altLang="en-US" sz="2000" b="0" i="0" u="none" strike="noStrike" cap="none" normalizeH="0" baseline="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聚合酶Ⅲ</a:t>
                      </a:r>
                    </a:p>
                  </a:txBody>
                  <a:tcPr marT="45730" marB="45730" anchor="ctr" horzOverflow="overflow"/>
                </a:tc>
                <a:tc>
                  <a:txBody>
                    <a:bodyPr/>
                    <a:lstStyle/>
                    <a:p>
                      <a:pPr marL="0" marR="0" lvl="0" indent="0" algn="ctr" defTabSz="914400" rtl="0" eaLnBrk="1" fontAlgn="base" latinLnBrk="0" hangingPunct="1">
                        <a:lnSpc>
                          <a:spcPct val="150000"/>
                        </a:lnSpc>
                        <a:spcBef>
                          <a:spcPct val="20000"/>
                        </a:spcBef>
                        <a:spcAft>
                          <a:spcPct val="0"/>
                        </a:spcAft>
                        <a:buClr>
                          <a:schemeClr val="accent1"/>
                        </a:buClr>
                        <a:buSzPct val="65000"/>
                        <a:buFont typeface="Wingdings" panose="05000000000000000000" pitchFamily="2" charset="2"/>
                        <a:buNone/>
                      </a:pPr>
                      <a:r>
                        <a:rPr kumimoji="0" lang="zh-CN" altLang="en-US" sz="2000" b="0" i="0" u="none" strike="noStrike" cap="none" normalizeH="0" baseline="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核仁</a:t>
                      </a:r>
                    </a:p>
                    <a:p>
                      <a:pPr marL="0" marR="0" lvl="0" indent="0" algn="ctr" defTabSz="914400" rtl="0" eaLnBrk="1" fontAlgn="base" latinLnBrk="0" hangingPunct="1">
                        <a:lnSpc>
                          <a:spcPct val="150000"/>
                        </a:lnSpc>
                        <a:spcBef>
                          <a:spcPct val="20000"/>
                        </a:spcBef>
                        <a:spcAft>
                          <a:spcPct val="0"/>
                        </a:spcAft>
                        <a:buClr>
                          <a:schemeClr val="accent1"/>
                        </a:buClr>
                        <a:buSzPct val="65000"/>
                        <a:buFont typeface="Wingdings" panose="05000000000000000000" pitchFamily="2" charset="2"/>
                        <a:buNone/>
                      </a:pPr>
                      <a:r>
                        <a:rPr kumimoji="0" lang="zh-CN" altLang="en-US" sz="2000" b="0" i="0" u="none" strike="noStrike" cap="none" normalizeH="0" baseline="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核质</a:t>
                      </a:r>
                    </a:p>
                    <a:p>
                      <a:pPr marL="0" marR="0" lvl="0" indent="0" algn="ctr" defTabSz="914400" rtl="0" eaLnBrk="1" fontAlgn="base" latinLnBrk="0" hangingPunct="1">
                        <a:lnSpc>
                          <a:spcPct val="150000"/>
                        </a:lnSpc>
                        <a:spcBef>
                          <a:spcPct val="20000"/>
                        </a:spcBef>
                        <a:spcAft>
                          <a:spcPct val="0"/>
                        </a:spcAft>
                        <a:buClr>
                          <a:schemeClr val="accent1"/>
                        </a:buClr>
                        <a:buSzPct val="65000"/>
                        <a:buFont typeface="Wingdings" panose="05000000000000000000" pitchFamily="2" charset="2"/>
                        <a:buNone/>
                      </a:pPr>
                      <a:r>
                        <a:rPr kumimoji="0" lang="zh-CN" altLang="en-US" sz="2000" b="0" i="0" u="none" strike="noStrike" cap="none" normalizeH="0" baseline="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核质</a:t>
                      </a:r>
                    </a:p>
                  </a:txBody>
                  <a:tcPr marT="45730" marB="45730" anchor="ctr" horzOverflow="overflow"/>
                </a:tc>
                <a:tc>
                  <a:txBody>
                    <a:bodyPr/>
                    <a:lstStyle/>
                    <a:p>
                      <a:pPr marL="0" marR="0" lvl="0" indent="0" algn="ctr" defTabSz="914400" rtl="0" eaLnBrk="1" fontAlgn="base" latinLnBrk="0" hangingPunct="1">
                        <a:lnSpc>
                          <a:spcPct val="150000"/>
                        </a:lnSpc>
                        <a:spcBef>
                          <a:spcPct val="20000"/>
                        </a:spcBef>
                        <a:spcAft>
                          <a:spcPct val="0"/>
                        </a:spcAft>
                        <a:buClr>
                          <a:schemeClr val="accent1"/>
                        </a:buClr>
                        <a:buSzPct val="65000"/>
                        <a:buFont typeface="Wingdings" panose="05000000000000000000" pitchFamily="2" charset="2"/>
                        <a:buNone/>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45</a:t>
                      </a:r>
                      <a:r>
                        <a:rPr kumimoji="0"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S rRNA</a:t>
                      </a:r>
                    </a:p>
                    <a:p>
                      <a:pPr marL="0" marR="0" lvl="0" indent="0" algn="ctr" defTabSz="914400" rtl="0" eaLnBrk="1" fontAlgn="base" latinLnBrk="0" hangingPunct="1">
                        <a:lnSpc>
                          <a:spcPct val="150000"/>
                        </a:lnSpc>
                        <a:spcBef>
                          <a:spcPct val="20000"/>
                        </a:spcBef>
                        <a:spcAft>
                          <a:spcPct val="0"/>
                        </a:spcAft>
                        <a:buClr>
                          <a:schemeClr val="accent1"/>
                        </a:buClr>
                        <a:buSzPct val="65000"/>
                        <a:buFont typeface="Wingdings" panose="05000000000000000000" pitchFamily="2" charset="2"/>
                        <a:buNone/>
                      </a:pPr>
                      <a:r>
                        <a:rPr kumimoji="0" lang="en-US" altLang="zh-CN" sz="2000" b="0" i="0" u="none" strike="noStrike" cap="none" normalizeH="0" baseline="0" dirty="0" err="1">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hnRNA</a:t>
                      </a: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和</a:t>
                      </a:r>
                      <a:endParaRPr kumimoji="0"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0" marR="0" lvl="0" indent="0" algn="ctr" defTabSz="914400" rtl="0" eaLnBrk="1" fontAlgn="base" latinLnBrk="0" hangingPunct="1">
                        <a:lnSpc>
                          <a:spcPct val="150000"/>
                        </a:lnSpc>
                        <a:spcBef>
                          <a:spcPct val="20000"/>
                        </a:spcBef>
                        <a:spcAft>
                          <a:spcPct val="0"/>
                        </a:spcAft>
                        <a:buClr>
                          <a:schemeClr val="accent1"/>
                        </a:buClr>
                        <a:buSzPct val="65000"/>
                        <a:buFont typeface="Wingdings" panose="05000000000000000000" pitchFamily="2" charset="2"/>
                        <a:buNone/>
                      </a:pPr>
                      <a:r>
                        <a:rPr kumimoji="0"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tRNA</a:t>
                      </a: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、5</a:t>
                      </a:r>
                      <a:r>
                        <a:rPr kumimoji="0"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rPr>
                        <a:t>S-rRNA</a:t>
                      </a: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rPr>
                        <a:t>和</a:t>
                      </a:r>
                      <a:r>
                        <a:rPr kumimoji="0" lang="en-US" altLang="zh-CN"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rPr>
                        <a:t>snRNA</a:t>
                      </a:r>
                      <a:endPar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a:txBody>
                  <a:tcPr marT="45730" marB="45730" anchor="ctr" horzOverflow="overflow"/>
                </a:tc>
                <a:tc>
                  <a:txBody>
                    <a:bodyPr/>
                    <a:lstStyle/>
                    <a:p>
                      <a:pPr marL="0" marR="0" lvl="0" indent="0" algn="ctr" defTabSz="914400" rtl="0" eaLnBrk="1" fontAlgn="base" latinLnBrk="0" hangingPunct="1">
                        <a:lnSpc>
                          <a:spcPct val="150000"/>
                        </a:lnSpc>
                        <a:spcBef>
                          <a:spcPct val="20000"/>
                        </a:spcBef>
                        <a:spcAft>
                          <a:spcPct val="0"/>
                        </a:spcAft>
                        <a:buClr>
                          <a:schemeClr val="accent1"/>
                        </a:buClr>
                        <a:buSzPct val="65000"/>
                        <a:buFont typeface="Wingdings" panose="05000000000000000000" pitchFamily="2" charset="2"/>
                        <a:buNone/>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不敏感</a:t>
                      </a:r>
                    </a:p>
                    <a:p>
                      <a:pPr marL="0" marR="0" lvl="0" indent="0" algn="ctr" defTabSz="914400" rtl="0" eaLnBrk="1" fontAlgn="base" latinLnBrk="0" hangingPunct="1">
                        <a:lnSpc>
                          <a:spcPct val="150000"/>
                        </a:lnSpc>
                        <a:spcBef>
                          <a:spcPct val="20000"/>
                        </a:spcBef>
                        <a:spcAft>
                          <a:spcPct val="0"/>
                        </a:spcAft>
                        <a:buClr>
                          <a:schemeClr val="accent1"/>
                        </a:buClr>
                        <a:buSzPct val="65000"/>
                        <a:buFont typeface="Wingdings" panose="05000000000000000000" pitchFamily="2" charset="2"/>
                        <a:buNone/>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极敏感</a:t>
                      </a:r>
                    </a:p>
                    <a:p>
                      <a:pPr marL="0" marR="0" lvl="0" indent="0" algn="ctr" defTabSz="914400" rtl="0" eaLnBrk="1" fontAlgn="base" latinLnBrk="0" hangingPunct="1">
                        <a:lnSpc>
                          <a:spcPct val="150000"/>
                        </a:lnSpc>
                        <a:spcBef>
                          <a:spcPct val="20000"/>
                        </a:spcBef>
                        <a:spcAft>
                          <a:spcPct val="0"/>
                        </a:spcAft>
                        <a:buClr>
                          <a:schemeClr val="accent1"/>
                        </a:buClr>
                        <a:buSzPct val="65000"/>
                        <a:buFont typeface="Wingdings" panose="05000000000000000000" pitchFamily="2" charset="2"/>
                        <a:buNone/>
                      </a:pPr>
                      <a:r>
                        <a:rPr kumimoji="0" lang="zh-CN" altLang="en-US" sz="20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中度敏感</a:t>
                      </a:r>
                    </a:p>
                  </a:txBody>
                  <a:tcPr marT="45730" marB="45730" anchor="ctr" horzOverflow="overflow"/>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653138280"/>
      </p:ext>
    </p:extLst>
  </p:cSld>
  <p:clrMapOvr>
    <a:masterClrMapping/>
  </p:clrMapOvr>
  <p:transition>
    <p:plus/>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2"/>
          <p:cNvSpPr>
            <a:spLocks noChangeArrowheads="1"/>
          </p:cNvSpPr>
          <p:nvPr/>
        </p:nvSpPr>
        <p:spPr bwMode="auto">
          <a:xfrm>
            <a:off x="1055688" y="605693"/>
            <a:ext cx="4464247" cy="5910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nSpc>
                <a:spcPct val="130000"/>
              </a:lnSpc>
              <a:spcBef>
                <a:spcPct val="20000"/>
              </a:spcBef>
              <a:buClr>
                <a:srgbClr val="CC0000"/>
              </a:buClr>
              <a:buSzPct val="80000"/>
              <a:buFont typeface="Wingdings" panose="05000000000000000000"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二、真核生物的转录</a:t>
            </a:r>
            <a:endPar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cxnSp>
        <p:nvCxnSpPr>
          <p:cNvPr id="5" name="直接连接符 4"/>
          <p:cNvCxnSpPr/>
          <p:nvPr/>
        </p:nvCxnSpPr>
        <p:spPr>
          <a:xfrm>
            <a:off x="1077913" y="1196975"/>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 name="Text Box 2">
            <a:extLst>
              <a:ext uri="{FF2B5EF4-FFF2-40B4-BE49-F238E27FC236}">
                <a16:creationId xmlns:a16="http://schemas.microsoft.com/office/drawing/2014/main" id="{9906B3AC-2F94-FD94-BA1E-C609C3473638}"/>
              </a:ext>
            </a:extLst>
          </p:cNvPr>
          <p:cNvSpPr txBox="1">
            <a:spLocks noChangeArrowheads="1"/>
          </p:cNvSpPr>
          <p:nvPr/>
        </p:nvSpPr>
        <p:spPr bwMode="auto">
          <a:xfrm>
            <a:off x="3503712" y="1469018"/>
            <a:ext cx="5112568" cy="5198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a:spAutoFit/>
          </a:bodyPr>
          <a:lstStyle>
            <a:lvl1pPr marL="361950" indent="-361950">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a:lnSpc>
                <a:spcPct val="130000"/>
              </a:lnSpc>
              <a:spcBef>
                <a:spcPct val="20000"/>
              </a:spcBef>
              <a:buClr>
                <a:srgbClr val="CC0000"/>
              </a:buClr>
              <a:buSzPct val="80000"/>
              <a:buFont typeface="Wingdings" panose="05000000000000000000" pitchFamily="2" charset="2"/>
              <a:buNone/>
              <a:defRPr/>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真核生物和原核生物转录的主要差异</a:t>
            </a:r>
          </a:p>
        </p:txBody>
      </p:sp>
      <p:graphicFrame>
        <p:nvGraphicFramePr>
          <p:cNvPr id="4" name="表格 5">
            <a:extLst>
              <a:ext uri="{FF2B5EF4-FFF2-40B4-BE49-F238E27FC236}">
                <a16:creationId xmlns:a16="http://schemas.microsoft.com/office/drawing/2014/main" id="{F4B00301-738C-ADB1-C4FD-9283B148124E}"/>
              </a:ext>
            </a:extLst>
          </p:cNvPr>
          <p:cNvGraphicFramePr>
            <a:graphicFrameLocks noGrp="1"/>
          </p:cNvGraphicFramePr>
          <p:nvPr>
            <p:extLst>
              <p:ext uri="{D42A27DB-BD31-4B8C-83A1-F6EECF244321}">
                <p14:modId xmlns:p14="http://schemas.microsoft.com/office/powerpoint/2010/main" val="257643279"/>
              </p:ext>
            </p:extLst>
          </p:nvPr>
        </p:nvGraphicFramePr>
        <p:xfrm>
          <a:off x="1271464" y="2068056"/>
          <a:ext cx="9505056" cy="2763520"/>
        </p:xfrm>
        <a:graphic>
          <a:graphicData uri="http://schemas.openxmlformats.org/drawingml/2006/table">
            <a:tbl>
              <a:tblPr firstRow="1" bandRow="1">
                <a:tableStyleId>{5C22544A-7EE6-4342-B048-85BDC9FD1C3A}</a:tableStyleId>
              </a:tblPr>
              <a:tblGrid>
                <a:gridCol w="5072112">
                  <a:extLst>
                    <a:ext uri="{9D8B030D-6E8A-4147-A177-3AD203B41FA5}">
                      <a16:colId xmlns:a16="http://schemas.microsoft.com/office/drawing/2014/main" val="3550014006"/>
                    </a:ext>
                  </a:extLst>
                </a:gridCol>
                <a:gridCol w="4432944">
                  <a:extLst>
                    <a:ext uri="{9D8B030D-6E8A-4147-A177-3AD203B41FA5}">
                      <a16:colId xmlns:a16="http://schemas.microsoft.com/office/drawing/2014/main" val="82716202"/>
                    </a:ext>
                  </a:extLst>
                </a:gridCol>
              </a:tblGrid>
              <a:tr h="370840">
                <a:tc>
                  <a:txBody>
                    <a:bodyPr/>
                    <a:lstStyle/>
                    <a:p>
                      <a:pPr algn="ctr"/>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真核生物转录</a:t>
                      </a:r>
                    </a:p>
                  </a:txBody>
                  <a:tcPr/>
                </a:tc>
                <a:tc>
                  <a:txBody>
                    <a:bodyPr/>
                    <a:lstStyle/>
                    <a:p>
                      <a:pPr algn="ctr"/>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原核生物转录</a:t>
                      </a:r>
                    </a:p>
                  </a:txBody>
                  <a:tcPr/>
                </a:tc>
                <a:extLst>
                  <a:ext uri="{0D108BD9-81ED-4DB2-BD59-A6C34878D82A}">
                    <a16:rowId xmlns:a16="http://schemas.microsoft.com/office/drawing/2014/main" val="933071822"/>
                  </a:ext>
                </a:extLst>
              </a:tr>
              <a:tr h="370840">
                <a:tc>
                  <a:txBody>
                    <a:bodyPr/>
                    <a:lstStyle/>
                    <a:p>
                      <a:r>
                        <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3</a:t>
                      </a:r>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种</a:t>
                      </a:r>
                      <a:r>
                        <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RNA</a:t>
                      </a:r>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聚合酶</a:t>
                      </a:r>
                    </a:p>
                  </a:txBody>
                  <a:tcPr/>
                </a:tc>
                <a:tc>
                  <a:txBody>
                    <a:bodyPr/>
                    <a:lstStyle/>
                    <a:p>
                      <a:r>
                        <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1</a:t>
                      </a:r>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种</a:t>
                      </a:r>
                      <a:r>
                        <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RNA</a:t>
                      </a:r>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聚合酶</a:t>
                      </a:r>
                    </a:p>
                  </a:txBody>
                  <a:tcPr/>
                </a:tc>
                <a:extLst>
                  <a:ext uri="{0D108BD9-81ED-4DB2-BD59-A6C34878D82A}">
                    <a16:rowId xmlns:a16="http://schemas.microsoft.com/office/drawing/2014/main" val="2660988843"/>
                  </a:ext>
                </a:extLst>
              </a:tr>
              <a:tr h="370840">
                <a:tc>
                  <a:txBody>
                    <a:bodyPr/>
                    <a:lstStyle/>
                    <a:p>
                      <a:r>
                        <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RNA</a:t>
                      </a:r>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聚合酶在转录因子的介导下与</a:t>
                      </a:r>
                      <a:r>
                        <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DNA</a:t>
                      </a:r>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模板结合</a:t>
                      </a:r>
                    </a:p>
                  </a:txBody>
                  <a:tcPr/>
                </a:tc>
                <a:tc>
                  <a:txBody>
                    <a:bodyPr/>
                    <a:lstStyle/>
                    <a:p>
                      <a:r>
                        <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RNA</a:t>
                      </a:r>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聚合酶与</a:t>
                      </a:r>
                      <a:r>
                        <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DNA</a:t>
                      </a:r>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模板直接结合</a:t>
                      </a:r>
                    </a:p>
                  </a:txBody>
                  <a:tcPr/>
                </a:tc>
                <a:extLst>
                  <a:ext uri="{0D108BD9-81ED-4DB2-BD59-A6C34878D82A}">
                    <a16:rowId xmlns:a16="http://schemas.microsoft.com/office/drawing/2014/main" val="3270605340"/>
                  </a:ext>
                </a:extLst>
              </a:tr>
              <a:tr h="370840">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转录延长过程中伴随染色质重塑的现象，无转录与翻译同时进行的现象</a:t>
                      </a:r>
                    </a:p>
                  </a:txBody>
                  <a:tcPr/>
                </a:tc>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转录延长过程中无染色质重塑现象的伴随，有转录与翻译同时进行的现象</a:t>
                      </a:r>
                    </a:p>
                  </a:txBody>
                  <a:tcPr/>
                </a:tc>
                <a:extLst>
                  <a:ext uri="{0D108BD9-81ED-4DB2-BD59-A6C34878D82A}">
                    <a16:rowId xmlns:a16="http://schemas.microsoft.com/office/drawing/2014/main" val="1876816259"/>
                  </a:ext>
                </a:extLst>
              </a:tr>
              <a:tr h="370840">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转录终止机制为特殊的核酸内切酶对特异序列的切割</a:t>
                      </a:r>
                    </a:p>
                  </a:txBody>
                  <a:tcPr/>
                </a:tc>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转录终止机制为依赖</a:t>
                      </a:r>
                      <a:r>
                        <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Rho</a:t>
                      </a:r>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因子的转录终止和非依赖</a:t>
                      </a:r>
                      <a:r>
                        <a:rPr lang="en-US" altLang="zh-CN"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Rho</a:t>
                      </a:r>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因子的转录终止</a:t>
                      </a:r>
                    </a:p>
                  </a:txBody>
                  <a:tcPr/>
                </a:tc>
                <a:extLst>
                  <a:ext uri="{0D108BD9-81ED-4DB2-BD59-A6C34878D82A}">
                    <a16:rowId xmlns:a16="http://schemas.microsoft.com/office/drawing/2014/main" val="1906641395"/>
                  </a:ext>
                </a:extLst>
              </a:tr>
              <a:tr h="370840">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转录产物为单顺反子</a:t>
                      </a:r>
                    </a:p>
                  </a:txBody>
                  <a:tcPr/>
                </a:tc>
                <a:tc>
                  <a:txBody>
                    <a:bodyPr/>
                    <a:lstStyle/>
                    <a:p>
                      <a:r>
                        <a:rPr lang="zh-CN" altLang="en-US" b="0" baseline="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转录产物为多顺反子</a:t>
                      </a:r>
                    </a:p>
                  </a:txBody>
                  <a:tcPr/>
                </a:tc>
                <a:extLst>
                  <a:ext uri="{0D108BD9-81ED-4DB2-BD59-A6C34878D82A}">
                    <a16:rowId xmlns:a16="http://schemas.microsoft.com/office/drawing/2014/main" val="1918650440"/>
                  </a:ext>
                </a:extLst>
              </a:tr>
            </a:tbl>
          </a:graphicData>
        </a:graphic>
      </p:graphicFrame>
      <p:sp>
        <p:nvSpPr>
          <p:cNvPr id="6" name="文本框 5">
            <a:extLst>
              <a:ext uri="{FF2B5EF4-FFF2-40B4-BE49-F238E27FC236}">
                <a16:creationId xmlns:a16="http://schemas.microsoft.com/office/drawing/2014/main" id="{66ED66E0-2BC8-240F-B572-FB21E9908233}"/>
              </a:ext>
            </a:extLst>
          </p:cNvPr>
          <p:cNvSpPr txBox="1"/>
          <p:nvPr/>
        </p:nvSpPr>
        <p:spPr>
          <a:xfrm>
            <a:off x="1283109" y="4917564"/>
            <a:ext cx="9565420" cy="1323439"/>
          </a:xfrm>
          <a:prstGeom prst="rect">
            <a:avLst/>
          </a:prstGeom>
          <a:noFill/>
        </p:spPr>
        <p:txBody>
          <a:bodyPr wrap="square">
            <a:spAutoFit/>
          </a:bodyPr>
          <a:lstStyle/>
          <a:p>
            <a:r>
              <a:rPr lang="zh-CN" altLang="en-US" sz="1600" dirty="0">
                <a:effectLst>
                  <a:outerShdw blurRad="38100" dist="38100" dir="2700000" algn="tl">
                    <a:srgbClr val="000000">
                      <a:alpha val="43137"/>
                    </a:srgbClr>
                  </a:outerShdw>
                </a:effectLst>
                <a:ea typeface="方正姚体" panose="02010601030101010101" pitchFamily="2" charset="-122"/>
              </a:rPr>
              <a:t>染色质重塑</a:t>
            </a:r>
            <a:r>
              <a:rPr lang="en-US" altLang="zh-CN" sz="1600" dirty="0">
                <a:effectLst>
                  <a:outerShdw blurRad="38100" dist="38100" dir="2700000" algn="tl">
                    <a:srgbClr val="000000">
                      <a:alpha val="43137"/>
                    </a:srgbClr>
                  </a:outerShdw>
                </a:effectLst>
                <a:ea typeface="方正姚体" panose="02010601030101010101" pitchFamily="2" charset="-122"/>
              </a:rPr>
              <a:t>(chromatin remodeling)</a:t>
            </a:r>
            <a:r>
              <a:rPr lang="zh-CN" altLang="en-US" sz="1600" dirty="0">
                <a:effectLst>
                  <a:outerShdw blurRad="38100" dist="38100" dir="2700000" algn="tl">
                    <a:srgbClr val="000000">
                      <a:alpha val="43137"/>
                    </a:srgbClr>
                  </a:outerShdw>
                </a:effectLst>
                <a:ea typeface="方正姚体" panose="02010601030101010101" pitchFamily="2" charset="-122"/>
              </a:rPr>
              <a:t>：基因表达的复制和重组等过程中，染色质的包装状态、</a:t>
            </a:r>
            <a:r>
              <a:rPr lang="en-US" altLang="zh-CN" sz="1600" dirty="0">
                <a:effectLst>
                  <a:outerShdw blurRad="38100" dist="38100" dir="2700000" algn="tl">
                    <a:srgbClr val="000000">
                      <a:alpha val="43137"/>
                    </a:srgbClr>
                  </a:outerShdw>
                </a:effectLst>
                <a:ea typeface="方正姚体" panose="02010601030101010101" pitchFamily="2" charset="-122"/>
              </a:rPr>
              <a:t>DNA</a:t>
            </a:r>
            <a:r>
              <a:rPr lang="zh-CN" altLang="en-US" sz="1600" dirty="0">
                <a:effectLst>
                  <a:outerShdw blurRad="38100" dist="38100" dir="2700000" algn="tl">
                    <a:srgbClr val="000000">
                      <a:alpha val="43137"/>
                    </a:srgbClr>
                  </a:outerShdw>
                </a:effectLst>
                <a:ea typeface="方正姚体" panose="02010601030101010101" pitchFamily="2" charset="-122"/>
              </a:rPr>
              <a:t>双链与核小体中组蛋白之间位置发生动态变化的过程。</a:t>
            </a:r>
            <a:endParaRPr lang="en-US" altLang="zh-CN" sz="1600" dirty="0">
              <a:effectLst>
                <a:outerShdw blurRad="38100" dist="38100" dir="2700000" algn="tl">
                  <a:srgbClr val="000000">
                    <a:alpha val="43137"/>
                  </a:srgbClr>
                </a:outerShdw>
              </a:effectLst>
              <a:ea typeface="方正姚体" panose="02010601030101010101" pitchFamily="2" charset="-122"/>
            </a:endParaRPr>
          </a:p>
          <a:p>
            <a:r>
              <a:rPr lang="zh-CN" altLang="en-US" sz="1600" dirty="0">
                <a:effectLst>
                  <a:outerShdw blurRad="38100" dist="38100" dir="2700000" algn="tl">
                    <a:srgbClr val="000000">
                      <a:alpha val="43137"/>
                    </a:srgbClr>
                  </a:outerShdw>
                </a:effectLst>
                <a:ea typeface="方正姚体" panose="02010601030101010101" pitchFamily="2" charset="-122"/>
              </a:rPr>
              <a:t>单顺反子</a:t>
            </a:r>
            <a:r>
              <a:rPr lang="en-US" altLang="zh-CN" sz="1600" dirty="0">
                <a:effectLst>
                  <a:outerShdw blurRad="38100" dist="38100" dir="2700000" algn="tl">
                    <a:srgbClr val="000000">
                      <a:alpha val="43137"/>
                    </a:srgbClr>
                  </a:outerShdw>
                </a:effectLst>
                <a:ea typeface="方正姚体" panose="02010601030101010101" pitchFamily="2" charset="-122"/>
              </a:rPr>
              <a:t>(</a:t>
            </a:r>
            <a:r>
              <a:rPr lang="en-US" altLang="zh-CN" sz="1600" dirty="0" err="1">
                <a:effectLst>
                  <a:outerShdw blurRad="38100" dist="38100" dir="2700000" algn="tl">
                    <a:srgbClr val="000000">
                      <a:alpha val="43137"/>
                    </a:srgbClr>
                  </a:outerShdw>
                </a:effectLst>
                <a:ea typeface="方正姚体" panose="02010601030101010101" pitchFamily="2" charset="-122"/>
              </a:rPr>
              <a:t>monocistron</a:t>
            </a:r>
            <a:r>
              <a:rPr lang="en-US" altLang="zh-CN" sz="1600" dirty="0">
                <a:effectLst>
                  <a:outerShdw blurRad="38100" dist="38100" dir="2700000" algn="tl">
                    <a:srgbClr val="000000">
                      <a:alpha val="43137"/>
                    </a:srgbClr>
                  </a:outerShdw>
                </a:effectLst>
                <a:ea typeface="方正姚体" panose="02010601030101010101" pitchFamily="2" charset="-122"/>
              </a:rPr>
              <a:t>)</a:t>
            </a:r>
            <a:r>
              <a:rPr lang="zh-CN" altLang="en-US" sz="1600" dirty="0">
                <a:effectLst>
                  <a:outerShdw blurRad="38100" dist="38100" dir="2700000" algn="tl">
                    <a:srgbClr val="000000">
                      <a:alpha val="43137"/>
                    </a:srgbClr>
                  </a:outerShdw>
                </a:effectLst>
                <a:ea typeface="方正姚体" panose="02010601030101010101" pitchFamily="2" charset="-122"/>
              </a:rPr>
              <a:t>：真核生物基因转录产物，一条</a:t>
            </a:r>
            <a:r>
              <a:rPr lang="en-US" altLang="zh-CN" sz="1600" dirty="0">
                <a:effectLst>
                  <a:outerShdw blurRad="38100" dist="38100" dir="2700000" algn="tl">
                    <a:srgbClr val="000000">
                      <a:alpha val="43137"/>
                    </a:srgbClr>
                  </a:outerShdw>
                </a:effectLst>
                <a:ea typeface="方正姚体" panose="02010601030101010101" pitchFamily="2" charset="-122"/>
              </a:rPr>
              <a:t>mRNA</a:t>
            </a:r>
            <a:r>
              <a:rPr lang="zh-CN" altLang="en-US" sz="1600" dirty="0">
                <a:effectLst>
                  <a:outerShdw blurRad="38100" dist="38100" dir="2700000" algn="tl">
                    <a:srgbClr val="000000">
                      <a:alpha val="43137"/>
                    </a:srgbClr>
                  </a:outerShdw>
                </a:effectLst>
                <a:ea typeface="方正姚体" panose="02010601030101010101" pitchFamily="2" charset="-122"/>
              </a:rPr>
              <a:t>只含一个翻译起始点和一个终止点，编码一条多肽链。</a:t>
            </a:r>
            <a:endParaRPr lang="en-US" altLang="zh-CN" sz="1600" dirty="0">
              <a:effectLst>
                <a:outerShdw blurRad="38100" dist="38100" dir="2700000" algn="tl">
                  <a:srgbClr val="000000">
                    <a:alpha val="43137"/>
                  </a:srgbClr>
                </a:outerShdw>
              </a:effectLst>
              <a:ea typeface="方正姚体" panose="02010601030101010101" pitchFamily="2" charset="-122"/>
            </a:endParaRPr>
          </a:p>
          <a:p>
            <a:r>
              <a:rPr lang="zh-CN" altLang="en-US" sz="1600" dirty="0">
                <a:effectLst>
                  <a:outerShdw blurRad="38100" dist="38100" dir="2700000" algn="tl">
                    <a:srgbClr val="000000">
                      <a:alpha val="43137"/>
                    </a:srgbClr>
                  </a:outerShdw>
                </a:effectLst>
                <a:ea typeface="方正姚体" panose="02010601030101010101" pitchFamily="2" charset="-122"/>
              </a:rPr>
              <a:t>多顺反子</a:t>
            </a:r>
            <a:r>
              <a:rPr lang="en-US" altLang="zh-CN" sz="1600" dirty="0">
                <a:effectLst>
                  <a:outerShdw blurRad="38100" dist="38100" dir="2700000" algn="tl">
                    <a:srgbClr val="000000">
                      <a:alpha val="43137"/>
                    </a:srgbClr>
                  </a:outerShdw>
                </a:effectLst>
                <a:ea typeface="方正姚体" panose="02010601030101010101" pitchFamily="2" charset="-122"/>
              </a:rPr>
              <a:t>(</a:t>
            </a:r>
            <a:r>
              <a:rPr lang="en-US" altLang="zh-CN" sz="1600" dirty="0" err="1">
                <a:effectLst>
                  <a:outerShdw blurRad="38100" dist="38100" dir="2700000" algn="tl">
                    <a:srgbClr val="000000">
                      <a:alpha val="43137"/>
                    </a:srgbClr>
                  </a:outerShdw>
                </a:effectLst>
                <a:ea typeface="方正姚体" panose="02010601030101010101" pitchFamily="2" charset="-122"/>
              </a:rPr>
              <a:t>polycistron</a:t>
            </a:r>
            <a:r>
              <a:rPr lang="en-US" altLang="zh-CN" sz="1600" dirty="0">
                <a:effectLst>
                  <a:outerShdw blurRad="38100" dist="38100" dir="2700000" algn="tl">
                    <a:srgbClr val="000000">
                      <a:alpha val="43137"/>
                    </a:srgbClr>
                  </a:outerShdw>
                </a:effectLst>
                <a:ea typeface="方正姚体" panose="02010601030101010101" pitchFamily="2" charset="-122"/>
              </a:rPr>
              <a:t>)</a:t>
            </a:r>
            <a:r>
              <a:rPr lang="zh-CN" altLang="en-US" sz="1600" dirty="0">
                <a:effectLst>
                  <a:outerShdw blurRad="38100" dist="38100" dir="2700000" algn="tl">
                    <a:srgbClr val="000000">
                      <a:alpha val="43137"/>
                    </a:srgbClr>
                  </a:outerShdw>
                </a:effectLst>
                <a:ea typeface="方正姚体" panose="02010601030101010101" pitchFamily="2" charset="-122"/>
              </a:rPr>
              <a:t>：原核生物基因转录产物，一个</a:t>
            </a:r>
            <a:r>
              <a:rPr lang="en-US" altLang="zh-CN" sz="1600" dirty="0">
                <a:effectLst>
                  <a:outerShdw blurRad="38100" dist="38100" dir="2700000" algn="tl">
                    <a:srgbClr val="000000">
                      <a:alpha val="43137"/>
                    </a:srgbClr>
                  </a:outerShdw>
                </a:effectLst>
                <a:ea typeface="方正姚体" panose="02010601030101010101" pitchFamily="2" charset="-122"/>
              </a:rPr>
              <a:t>mRNA</a:t>
            </a:r>
            <a:r>
              <a:rPr lang="zh-CN" altLang="en-US" sz="1600" dirty="0">
                <a:effectLst>
                  <a:outerShdw blurRad="38100" dist="38100" dir="2700000" algn="tl">
                    <a:srgbClr val="000000">
                      <a:alpha val="43137"/>
                    </a:srgbClr>
                  </a:outerShdw>
                </a:effectLst>
                <a:ea typeface="方正姚体" panose="02010601030101010101" pitchFamily="2" charset="-122"/>
              </a:rPr>
              <a:t>分子编码多条多肽链。</a:t>
            </a:r>
          </a:p>
        </p:txBody>
      </p:sp>
    </p:spTree>
    <p:extLst>
      <p:ext uri="{BB962C8B-B14F-4D97-AF65-F5344CB8AC3E}">
        <p14:creationId xmlns:p14="http://schemas.microsoft.com/office/powerpoint/2010/main" val="751002808"/>
      </p:ext>
    </p:extLst>
  </p:cSld>
  <p:clrMapOvr>
    <a:masterClrMapping/>
  </p:clrMapOvr>
  <p:transition>
    <p:plus/>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Text Box 2"/>
          <p:cNvSpPr txBox="1">
            <a:spLocks noChangeArrowheads="1"/>
          </p:cNvSpPr>
          <p:nvPr/>
        </p:nvSpPr>
        <p:spPr bwMode="auto">
          <a:xfrm>
            <a:off x="1776413" y="1337394"/>
            <a:ext cx="4032250" cy="5364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spAutoFit/>
          </a:bodyPr>
          <a:lstStyle>
            <a:defPPr>
              <a:defRPr lang="en-US"/>
            </a:defPPr>
            <a:lvl1pPr marL="360000" indent="-360000">
              <a:lnSpc>
                <a:spcPts val="3800"/>
              </a:lnSpc>
              <a:spcBef>
                <a:spcPts val="600"/>
              </a:spcBef>
              <a:buClr>
                <a:srgbClr val="C00000"/>
              </a:buClr>
              <a:buSzPct val="80000"/>
              <a:buFont typeface="Wingdings" panose="05000000000000000000" pitchFamily="2" charset="2"/>
              <a:buChar char="n"/>
              <a:defRPr kumimoji="1" sz="2800" b="1">
                <a:effectLst>
                  <a:outerShdw blurRad="38100" dist="38100" dir="2700000" algn="tl">
                    <a:srgbClr val="C0C0C0"/>
                  </a:outerShdw>
                </a:effectLst>
                <a:latin typeface="Times New Roman" panose="02020603050405020304" pitchFamily="18" charset="0"/>
              </a:defRPr>
            </a:lvl1pPr>
          </a:lstStyle>
          <a:p>
            <a:pPr>
              <a:defRPr/>
            </a:pPr>
            <a:r>
              <a:rPr lang="en-US" altLang="zh-CN" b="0" dirty="0">
                <a:ea typeface="方正姚体" panose="02010601030101010101" pitchFamily="2" charset="-122"/>
              </a:rPr>
              <a:t>mRNA</a:t>
            </a:r>
            <a:r>
              <a:rPr lang="zh-CN" altLang="en-US" b="0" dirty="0">
                <a:ea typeface="方正姚体" panose="02010601030101010101" pitchFamily="2" charset="-122"/>
              </a:rPr>
              <a:t>的转录后加工</a:t>
            </a:r>
          </a:p>
        </p:txBody>
      </p:sp>
      <p:sp>
        <p:nvSpPr>
          <p:cNvPr id="343060" name="Text Box 20"/>
          <p:cNvSpPr txBox="1">
            <a:spLocks noChangeArrowheads="1"/>
          </p:cNvSpPr>
          <p:nvPr/>
        </p:nvSpPr>
        <p:spPr bwMode="auto">
          <a:xfrm>
            <a:off x="1055688" y="673532"/>
            <a:ext cx="4671104"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a:spAutoFit/>
          </a:bodyPr>
          <a:lstStyle>
            <a:defPPr>
              <a:defRPr lang="en-US"/>
            </a:defPPr>
            <a:lvl1pPr>
              <a:lnSpc>
                <a:spcPct val="130000"/>
              </a:lnSpc>
              <a:spcBef>
                <a:spcPct val="20000"/>
              </a:spcBef>
              <a:buClr>
                <a:srgbClr val="CC0000"/>
              </a:buClr>
              <a:buSzPct val="80000"/>
              <a:buFont typeface="Wingdings" panose="05000000000000000000" pitchFamily="2" charset="2"/>
              <a:buNone/>
              <a:defRPr sz="2800">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vl6pPr fontAlgn="base">
              <a:spcBef>
                <a:spcPct val="0"/>
              </a:spcBef>
              <a:spcAft>
                <a:spcPct val="0"/>
              </a:spcAft>
              <a:buFont typeface="Arial" panose="020B0604020202020204" pitchFamily="34" charset="0"/>
            </a:lvl6pPr>
            <a:lvl7pPr fontAlgn="base">
              <a:spcBef>
                <a:spcPct val="0"/>
              </a:spcBef>
              <a:spcAft>
                <a:spcPct val="0"/>
              </a:spcAft>
              <a:buFont typeface="Arial" panose="020B0604020202020204" pitchFamily="34" charset="0"/>
            </a:lvl7pPr>
            <a:lvl8pPr fontAlgn="base">
              <a:spcBef>
                <a:spcPct val="0"/>
              </a:spcBef>
              <a:spcAft>
                <a:spcPct val="0"/>
              </a:spcAft>
              <a:buFont typeface="Arial" panose="020B0604020202020204" pitchFamily="34" charset="0"/>
            </a:lvl8pPr>
            <a:lvl9pPr fontAlgn="base">
              <a:spcBef>
                <a:spcPct val="0"/>
              </a:spcBef>
              <a:spcAft>
                <a:spcPct val="0"/>
              </a:spcAft>
              <a:buFont typeface="Arial" panose="020B0604020202020204" pitchFamily="34" charset="0"/>
            </a:lvl9pPr>
          </a:lstStyle>
          <a:p>
            <a:pPr>
              <a:lnSpc>
                <a:spcPct val="100000"/>
              </a:lnSpc>
              <a:spcBef>
                <a:spcPts val="0"/>
              </a:spcBef>
              <a:defRPr/>
            </a:pPr>
            <a:r>
              <a:rPr lang="zh-CN" altLang="en-US" dirty="0"/>
              <a:t>三、真核生物的转录后加工</a:t>
            </a:r>
          </a:p>
        </p:txBody>
      </p:sp>
      <p:cxnSp>
        <p:nvCxnSpPr>
          <p:cNvPr id="20" name="直接连接符 19"/>
          <p:cNvCxnSpPr/>
          <p:nvPr/>
        </p:nvCxnSpPr>
        <p:spPr>
          <a:xfrm>
            <a:off x="1077913" y="1196975"/>
            <a:ext cx="45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 name="Text Box 3">
            <a:extLst>
              <a:ext uri="{FF2B5EF4-FFF2-40B4-BE49-F238E27FC236}">
                <a16:creationId xmlns:a16="http://schemas.microsoft.com/office/drawing/2014/main" id="{263A6ACF-9628-0F93-7AB4-676F9822469A}"/>
              </a:ext>
            </a:extLst>
          </p:cNvPr>
          <p:cNvSpPr txBox="1">
            <a:spLocks noChangeArrowheads="1"/>
          </p:cNvSpPr>
          <p:nvPr/>
        </p:nvSpPr>
        <p:spPr bwMode="auto">
          <a:xfrm>
            <a:off x="7029848" y="1986206"/>
            <a:ext cx="339447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defRPr/>
            </a:pP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2.</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剪接</a:t>
            </a: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(splicing)</a:t>
            </a: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去除内含子</a:t>
            </a:r>
            <a:endPar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4" name="Line 9">
            <a:extLst>
              <a:ext uri="{FF2B5EF4-FFF2-40B4-BE49-F238E27FC236}">
                <a16:creationId xmlns:a16="http://schemas.microsoft.com/office/drawing/2014/main" id="{BFCC1F98-06D0-5FB5-9697-13F0E930FE74}"/>
              </a:ext>
            </a:extLst>
          </p:cNvPr>
          <p:cNvSpPr>
            <a:spLocks noChangeShapeType="1"/>
          </p:cNvSpPr>
          <p:nvPr/>
        </p:nvSpPr>
        <p:spPr bwMode="auto">
          <a:xfrm>
            <a:off x="8617348" y="3141906"/>
            <a:ext cx="0" cy="71913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7" name="Text Box 18">
            <a:extLst>
              <a:ext uri="{FF2B5EF4-FFF2-40B4-BE49-F238E27FC236}">
                <a16:creationId xmlns:a16="http://schemas.microsoft.com/office/drawing/2014/main" id="{5AC7E390-1D28-97E3-8C7F-3FC9D0B5E426}"/>
              </a:ext>
            </a:extLst>
          </p:cNvPr>
          <p:cNvSpPr txBox="1">
            <a:spLocks noChangeArrowheads="1"/>
          </p:cNvSpPr>
          <p:nvPr/>
        </p:nvSpPr>
        <p:spPr bwMode="auto">
          <a:xfrm>
            <a:off x="2135560" y="4149080"/>
            <a:ext cx="374441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defRPr/>
            </a:pP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3.mRNA</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编辑</a:t>
            </a: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(mRNA editing)</a:t>
            </a:r>
          </a:p>
        </p:txBody>
      </p:sp>
      <p:sp>
        <p:nvSpPr>
          <p:cNvPr id="8" name="Text Box 19">
            <a:extLst>
              <a:ext uri="{FF2B5EF4-FFF2-40B4-BE49-F238E27FC236}">
                <a16:creationId xmlns:a16="http://schemas.microsoft.com/office/drawing/2014/main" id="{C478E8FA-0624-572E-F126-3C258430DF1E}"/>
              </a:ext>
            </a:extLst>
          </p:cNvPr>
          <p:cNvSpPr txBox="1">
            <a:spLocks noChangeArrowheads="1"/>
          </p:cNvSpPr>
          <p:nvPr/>
        </p:nvSpPr>
        <p:spPr bwMode="auto">
          <a:xfrm>
            <a:off x="2135560" y="1985962"/>
            <a:ext cx="2206625"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1.</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添加</a:t>
            </a: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(addition)</a:t>
            </a:r>
          </a:p>
        </p:txBody>
      </p:sp>
      <p:sp>
        <p:nvSpPr>
          <p:cNvPr id="9" name="圆角矩形 2">
            <a:extLst>
              <a:ext uri="{FF2B5EF4-FFF2-40B4-BE49-F238E27FC236}">
                <a16:creationId xmlns:a16="http://schemas.microsoft.com/office/drawing/2014/main" id="{8E4F4C6F-0615-E875-580B-2323FA440960}"/>
              </a:ext>
            </a:extLst>
          </p:cNvPr>
          <p:cNvSpPr/>
          <p:nvPr/>
        </p:nvSpPr>
        <p:spPr>
          <a:xfrm>
            <a:off x="6903638" y="2925187"/>
            <a:ext cx="1440160" cy="72256"/>
          </a:xfrm>
          <a:prstGeom prst="roundRect">
            <a:avLst/>
          </a:prstGeom>
          <a:solidFill>
            <a:srgbClr val="FF99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 name="圆角矩形 22">
            <a:extLst>
              <a:ext uri="{FF2B5EF4-FFF2-40B4-BE49-F238E27FC236}">
                <a16:creationId xmlns:a16="http://schemas.microsoft.com/office/drawing/2014/main" id="{6A79B0C5-14ED-3F60-C370-CD42BD14E547}"/>
              </a:ext>
            </a:extLst>
          </p:cNvPr>
          <p:cNvSpPr/>
          <p:nvPr/>
        </p:nvSpPr>
        <p:spPr>
          <a:xfrm>
            <a:off x="8974114" y="2925187"/>
            <a:ext cx="1080000" cy="72256"/>
          </a:xfrm>
          <a:prstGeom prst="roundRect">
            <a:avLst/>
          </a:prstGeom>
          <a:solidFill>
            <a:srgbClr val="FF99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 name="圆角矩形 23">
            <a:extLst>
              <a:ext uri="{FF2B5EF4-FFF2-40B4-BE49-F238E27FC236}">
                <a16:creationId xmlns:a16="http://schemas.microsoft.com/office/drawing/2014/main" id="{71E7B779-C620-EB0A-24C8-B7AC8DDF1F78}"/>
              </a:ext>
            </a:extLst>
          </p:cNvPr>
          <p:cNvSpPr/>
          <p:nvPr/>
        </p:nvSpPr>
        <p:spPr>
          <a:xfrm>
            <a:off x="7173914" y="3933299"/>
            <a:ext cx="2520000" cy="72256"/>
          </a:xfrm>
          <a:prstGeom prst="roundRect">
            <a:avLst/>
          </a:prstGeom>
          <a:solidFill>
            <a:srgbClr val="FF99FF"/>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6" name="任意多边形 29">
            <a:extLst>
              <a:ext uri="{FF2B5EF4-FFF2-40B4-BE49-F238E27FC236}">
                <a16:creationId xmlns:a16="http://schemas.microsoft.com/office/drawing/2014/main" id="{D190B1BF-D74E-66FD-D8FA-591DC01699CF}"/>
              </a:ext>
            </a:extLst>
          </p:cNvPr>
          <p:cNvSpPr/>
          <p:nvPr/>
        </p:nvSpPr>
        <p:spPr>
          <a:xfrm>
            <a:off x="8265052" y="2602053"/>
            <a:ext cx="770053" cy="386512"/>
          </a:xfrm>
          <a:custGeom>
            <a:avLst/>
            <a:gdLst>
              <a:gd name="connsiteX0" fmla="*/ 54792 w 770053"/>
              <a:gd name="connsiteY0" fmla="*/ 376885 h 386512"/>
              <a:gd name="connsiteX1" fmla="*/ 11929 w 770053"/>
              <a:gd name="connsiteY1" fmla="*/ 331641 h 386512"/>
              <a:gd name="connsiteX2" fmla="*/ 23 w 770053"/>
              <a:gd name="connsiteY2" fmla="*/ 286398 h 386512"/>
              <a:gd name="connsiteX3" fmla="*/ 9548 w 770053"/>
              <a:gd name="connsiteY3" fmla="*/ 238773 h 386512"/>
              <a:gd name="connsiteX4" fmla="*/ 30979 w 770053"/>
              <a:gd name="connsiteY4" fmla="*/ 203054 h 386512"/>
              <a:gd name="connsiteX5" fmla="*/ 66698 w 770053"/>
              <a:gd name="connsiteY5" fmla="*/ 176860 h 386512"/>
              <a:gd name="connsiteX6" fmla="*/ 107179 w 770053"/>
              <a:gd name="connsiteY6" fmla="*/ 153048 h 386512"/>
              <a:gd name="connsiteX7" fmla="*/ 166711 w 770053"/>
              <a:gd name="connsiteY7" fmla="*/ 138760 h 386512"/>
              <a:gd name="connsiteX8" fmla="*/ 226242 w 770053"/>
              <a:gd name="connsiteY8" fmla="*/ 126854 h 386512"/>
              <a:gd name="connsiteX9" fmla="*/ 261961 w 770053"/>
              <a:gd name="connsiteY9" fmla="*/ 112566 h 386512"/>
              <a:gd name="connsiteX10" fmla="*/ 300061 w 770053"/>
              <a:gd name="connsiteY10" fmla="*/ 91135 h 386512"/>
              <a:gd name="connsiteX11" fmla="*/ 331017 w 770053"/>
              <a:gd name="connsiteY11" fmla="*/ 64941 h 386512"/>
              <a:gd name="connsiteX12" fmla="*/ 357211 w 770053"/>
              <a:gd name="connsiteY12" fmla="*/ 24460 h 386512"/>
              <a:gd name="connsiteX13" fmla="*/ 416742 w 770053"/>
              <a:gd name="connsiteY13" fmla="*/ 3029 h 386512"/>
              <a:gd name="connsiteX14" fmla="*/ 478654 w 770053"/>
              <a:gd name="connsiteY14" fmla="*/ 648 h 386512"/>
              <a:gd name="connsiteX15" fmla="*/ 550092 w 770053"/>
              <a:gd name="connsiteY15" fmla="*/ 7791 h 386512"/>
              <a:gd name="connsiteX16" fmla="*/ 595336 w 770053"/>
              <a:gd name="connsiteY16" fmla="*/ 33985 h 386512"/>
              <a:gd name="connsiteX17" fmla="*/ 614386 w 770053"/>
              <a:gd name="connsiteY17" fmla="*/ 74466 h 386512"/>
              <a:gd name="connsiteX18" fmla="*/ 614386 w 770053"/>
              <a:gd name="connsiteY18" fmla="*/ 114948 h 386512"/>
              <a:gd name="connsiteX19" fmla="*/ 600098 w 770053"/>
              <a:gd name="connsiteY19" fmla="*/ 148285 h 386512"/>
              <a:gd name="connsiteX20" fmla="*/ 595336 w 770053"/>
              <a:gd name="connsiteY20" fmla="*/ 172098 h 386512"/>
              <a:gd name="connsiteX21" fmla="*/ 602479 w 770053"/>
              <a:gd name="connsiteY21" fmla="*/ 207816 h 386512"/>
              <a:gd name="connsiteX22" fmla="*/ 628673 w 770053"/>
              <a:gd name="connsiteY22" fmla="*/ 231629 h 386512"/>
              <a:gd name="connsiteX23" fmla="*/ 664392 w 770053"/>
              <a:gd name="connsiteY23" fmla="*/ 248298 h 386512"/>
              <a:gd name="connsiteX24" fmla="*/ 704873 w 770053"/>
              <a:gd name="connsiteY24" fmla="*/ 272110 h 386512"/>
              <a:gd name="connsiteX25" fmla="*/ 733448 w 770053"/>
              <a:gd name="connsiteY25" fmla="*/ 295923 h 386512"/>
              <a:gd name="connsiteX26" fmla="*/ 754879 w 770053"/>
              <a:gd name="connsiteY26" fmla="*/ 319735 h 386512"/>
              <a:gd name="connsiteX27" fmla="*/ 769167 w 770053"/>
              <a:gd name="connsiteY27" fmla="*/ 338785 h 386512"/>
              <a:gd name="connsiteX28" fmla="*/ 766786 w 770053"/>
              <a:gd name="connsiteY28" fmla="*/ 374504 h 386512"/>
              <a:gd name="connsiteX29" fmla="*/ 752498 w 770053"/>
              <a:gd name="connsiteY29" fmla="*/ 386410 h 386512"/>
              <a:gd name="connsiteX30" fmla="*/ 714398 w 770053"/>
              <a:gd name="connsiteY30" fmla="*/ 379266 h 386512"/>
              <a:gd name="connsiteX31" fmla="*/ 692967 w 770053"/>
              <a:gd name="connsiteY31" fmla="*/ 362598 h 386512"/>
              <a:gd name="connsiteX32" fmla="*/ 673917 w 770053"/>
              <a:gd name="connsiteY32" fmla="*/ 336404 h 386512"/>
              <a:gd name="connsiteX33" fmla="*/ 650104 w 770053"/>
              <a:gd name="connsiteY33" fmla="*/ 319735 h 386512"/>
              <a:gd name="connsiteX34" fmla="*/ 626292 w 770053"/>
              <a:gd name="connsiteY34" fmla="*/ 307829 h 386512"/>
              <a:gd name="connsiteX35" fmla="*/ 592954 w 770053"/>
              <a:gd name="connsiteY35" fmla="*/ 293541 h 386512"/>
              <a:gd name="connsiteX36" fmla="*/ 545329 w 770053"/>
              <a:gd name="connsiteY36" fmla="*/ 255441 h 386512"/>
              <a:gd name="connsiteX37" fmla="*/ 521517 w 770053"/>
              <a:gd name="connsiteY37" fmla="*/ 214960 h 386512"/>
              <a:gd name="connsiteX38" fmla="*/ 519136 w 770053"/>
              <a:gd name="connsiteY38" fmla="*/ 176860 h 386512"/>
              <a:gd name="connsiteX39" fmla="*/ 523898 w 770053"/>
              <a:gd name="connsiteY39" fmla="*/ 145904 h 386512"/>
              <a:gd name="connsiteX40" fmla="*/ 533423 w 770053"/>
              <a:gd name="connsiteY40" fmla="*/ 117329 h 386512"/>
              <a:gd name="connsiteX41" fmla="*/ 540567 w 770053"/>
              <a:gd name="connsiteY41" fmla="*/ 100660 h 386512"/>
              <a:gd name="connsiteX42" fmla="*/ 535804 w 770053"/>
              <a:gd name="connsiteY42" fmla="*/ 81610 h 386512"/>
              <a:gd name="connsiteX43" fmla="*/ 476273 w 770053"/>
              <a:gd name="connsiteY43" fmla="*/ 79229 h 386512"/>
              <a:gd name="connsiteX44" fmla="*/ 447698 w 770053"/>
              <a:gd name="connsiteY44" fmla="*/ 76848 h 386512"/>
              <a:gd name="connsiteX45" fmla="*/ 423886 w 770053"/>
              <a:gd name="connsiteY45" fmla="*/ 76848 h 386512"/>
              <a:gd name="connsiteX46" fmla="*/ 397692 w 770053"/>
              <a:gd name="connsiteY46" fmla="*/ 88754 h 386512"/>
              <a:gd name="connsiteX47" fmla="*/ 383404 w 770053"/>
              <a:gd name="connsiteY47" fmla="*/ 112566 h 386512"/>
              <a:gd name="connsiteX48" fmla="*/ 366736 w 770053"/>
              <a:gd name="connsiteY48" fmla="*/ 136379 h 386512"/>
              <a:gd name="connsiteX49" fmla="*/ 335779 w 770053"/>
              <a:gd name="connsiteY49" fmla="*/ 153048 h 386512"/>
              <a:gd name="connsiteX50" fmla="*/ 295298 w 770053"/>
              <a:gd name="connsiteY50" fmla="*/ 174479 h 386512"/>
              <a:gd name="connsiteX51" fmla="*/ 273867 w 770053"/>
              <a:gd name="connsiteY51" fmla="*/ 188766 h 386512"/>
              <a:gd name="connsiteX52" fmla="*/ 233386 w 770053"/>
              <a:gd name="connsiteY52" fmla="*/ 205435 h 386512"/>
              <a:gd name="connsiteX53" fmla="*/ 190523 w 770053"/>
              <a:gd name="connsiteY53" fmla="*/ 207816 h 386512"/>
              <a:gd name="connsiteX54" fmla="*/ 150042 w 770053"/>
              <a:gd name="connsiteY54" fmla="*/ 214960 h 386512"/>
              <a:gd name="connsiteX55" fmla="*/ 111942 w 770053"/>
              <a:gd name="connsiteY55" fmla="*/ 224485 h 386512"/>
              <a:gd name="connsiteX56" fmla="*/ 78604 w 770053"/>
              <a:gd name="connsiteY56" fmla="*/ 248298 h 386512"/>
              <a:gd name="connsiteX57" fmla="*/ 71461 w 770053"/>
              <a:gd name="connsiteY57" fmla="*/ 269729 h 386512"/>
              <a:gd name="connsiteX58" fmla="*/ 80986 w 770053"/>
              <a:gd name="connsiteY58" fmla="*/ 300685 h 386512"/>
              <a:gd name="connsiteX59" fmla="*/ 90511 w 770053"/>
              <a:gd name="connsiteY59" fmla="*/ 326879 h 386512"/>
              <a:gd name="connsiteX60" fmla="*/ 54792 w 770053"/>
              <a:gd name="connsiteY60" fmla="*/ 376885 h 386512"/>
              <a:gd name="connsiteX0" fmla="*/ 54792 w 770053"/>
              <a:gd name="connsiteY0" fmla="*/ 376885 h 386512"/>
              <a:gd name="connsiteX1" fmla="*/ 11929 w 770053"/>
              <a:gd name="connsiteY1" fmla="*/ 331641 h 386512"/>
              <a:gd name="connsiteX2" fmla="*/ 23 w 770053"/>
              <a:gd name="connsiteY2" fmla="*/ 286398 h 386512"/>
              <a:gd name="connsiteX3" fmla="*/ 9548 w 770053"/>
              <a:gd name="connsiteY3" fmla="*/ 238773 h 386512"/>
              <a:gd name="connsiteX4" fmla="*/ 30979 w 770053"/>
              <a:gd name="connsiteY4" fmla="*/ 203054 h 386512"/>
              <a:gd name="connsiteX5" fmla="*/ 66698 w 770053"/>
              <a:gd name="connsiteY5" fmla="*/ 176860 h 386512"/>
              <a:gd name="connsiteX6" fmla="*/ 107179 w 770053"/>
              <a:gd name="connsiteY6" fmla="*/ 153048 h 386512"/>
              <a:gd name="connsiteX7" fmla="*/ 166711 w 770053"/>
              <a:gd name="connsiteY7" fmla="*/ 138760 h 386512"/>
              <a:gd name="connsiteX8" fmla="*/ 226242 w 770053"/>
              <a:gd name="connsiteY8" fmla="*/ 126854 h 386512"/>
              <a:gd name="connsiteX9" fmla="*/ 261961 w 770053"/>
              <a:gd name="connsiteY9" fmla="*/ 112566 h 386512"/>
              <a:gd name="connsiteX10" fmla="*/ 300061 w 770053"/>
              <a:gd name="connsiteY10" fmla="*/ 91135 h 386512"/>
              <a:gd name="connsiteX11" fmla="*/ 331017 w 770053"/>
              <a:gd name="connsiteY11" fmla="*/ 64941 h 386512"/>
              <a:gd name="connsiteX12" fmla="*/ 357211 w 770053"/>
              <a:gd name="connsiteY12" fmla="*/ 24460 h 386512"/>
              <a:gd name="connsiteX13" fmla="*/ 416742 w 770053"/>
              <a:gd name="connsiteY13" fmla="*/ 3029 h 386512"/>
              <a:gd name="connsiteX14" fmla="*/ 478654 w 770053"/>
              <a:gd name="connsiteY14" fmla="*/ 648 h 386512"/>
              <a:gd name="connsiteX15" fmla="*/ 550092 w 770053"/>
              <a:gd name="connsiteY15" fmla="*/ 7791 h 386512"/>
              <a:gd name="connsiteX16" fmla="*/ 595336 w 770053"/>
              <a:gd name="connsiteY16" fmla="*/ 33985 h 386512"/>
              <a:gd name="connsiteX17" fmla="*/ 614386 w 770053"/>
              <a:gd name="connsiteY17" fmla="*/ 74466 h 386512"/>
              <a:gd name="connsiteX18" fmla="*/ 614386 w 770053"/>
              <a:gd name="connsiteY18" fmla="*/ 114948 h 386512"/>
              <a:gd name="connsiteX19" fmla="*/ 600098 w 770053"/>
              <a:gd name="connsiteY19" fmla="*/ 148285 h 386512"/>
              <a:gd name="connsiteX20" fmla="*/ 595336 w 770053"/>
              <a:gd name="connsiteY20" fmla="*/ 172098 h 386512"/>
              <a:gd name="connsiteX21" fmla="*/ 602479 w 770053"/>
              <a:gd name="connsiteY21" fmla="*/ 207816 h 386512"/>
              <a:gd name="connsiteX22" fmla="*/ 628673 w 770053"/>
              <a:gd name="connsiteY22" fmla="*/ 231629 h 386512"/>
              <a:gd name="connsiteX23" fmla="*/ 664392 w 770053"/>
              <a:gd name="connsiteY23" fmla="*/ 248298 h 386512"/>
              <a:gd name="connsiteX24" fmla="*/ 704873 w 770053"/>
              <a:gd name="connsiteY24" fmla="*/ 272110 h 386512"/>
              <a:gd name="connsiteX25" fmla="*/ 733448 w 770053"/>
              <a:gd name="connsiteY25" fmla="*/ 295923 h 386512"/>
              <a:gd name="connsiteX26" fmla="*/ 754879 w 770053"/>
              <a:gd name="connsiteY26" fmla="*/ 319735 h 386512"/>
              <a:gd name="connsiteX27" fmla="*/ 769167 w 770053"/>
              <a:gd name="connsiteY27" fmla="*/ 338785 h 386512"/>
              <a:gd name="connsiteX28" fmla="*/ 766786 w 770053"/>
              <a:gd name="connsiteY28" fmla="*/ 374504 h 386512"/>
              <a:gd name="connsiteX29" fmla="*/ 752498 w 770053"/>
              <a:gd name="connsiteY29" fmla="*/ 386410 h 386512"/>
              <a:gd name="connsiteX30" fmla="*/ 714398 w 770053"/>
              <a:gd name="connsiteY30" fmla="*/ 379266 h 386512"/>
              <a:gd name="connsiteX31" fmla="*/ 692967 w 770053"/>
              <a:gd name="connsiteY31" fmla="*/ 362598 h 386512"/>
              <a:gd name="connsiteX32" fmla="*/ 673917 w 770053"/>
              <a:gd name="connsiteY32" fmla="*/ 336404 h 386512"/>
              <a:gd name="connsiteX33" fmla="*/ 650104 w 770053"/>
              <a:gd name="connsiteY33" fmla="*/ 319735 h 386512"/>
              <a:gd name="connsiteX34" fmla="*/ 626292 w 770053"/>
              <a:gd name="connsiteY34" fmla="*/ 307829 h 386512"/>
              <a:gd name="connsiteX35" fmla="*/ 592954 w 770053"/>
              <a:gd name="connsiteY35" fmla="*/ 293541 h 386512"/>
              <a:gd name="connsiteX36" fmla="*/ 545329 w 770053"/>
              <a:gd name="connsiteY36" fmla="*/ 255441 h 386512"/>
              <a:gd name="connsiteX37" fmla="*/ 521517 w 770053"/>
              <a:gd name="connsiteY37" fmla="*/ 214960 h 386512"/>
              <a:gd name="connsiteX38" fmla="*/ 519136 w 770053"/>
              <a:gd name="connsiteY38" fmla="*/ 176860 h 386512"/>
              <a:gd name="connsiteX39" fmla="*/ 523898 w 770053"/>
              <a:gd name="connsiteY39" fmla="*/ 145904 h 386512"/>
              <a:gd name="connsiteX40" fmla="*/ 533423 w 770053"/>
              <a:gd name="connsiteY40" fmla="*/ 117329 h 386512"/>
              <a:gd name="connsiteX41" fmla="*/ 540567 w 770053"/>
              <a:gd name="connsiteY41" fmla="*/ 100660 h 386512"/>
              <a:gd name="connsiteX42" fmla="*/ 535804 w 770053"/>
              <a:gd name="connsiteY42" fmla="*/ 81610 h 386512"/>
              <a:gd name="connsiteX43" fmla="*/ 476273 w 770053"/>
              <a:gd name="connsiteY43" fmla="*/ 79229 h 386512"/>
              <a:gd name="connsiteX44" fmla="*/ 447698 w 770053"/>
              <a:gd name="connsiteY44" fmla="*/ 76848 h 386512"/>
              <a:gd name="connsiteX45" fmla="*/ 423886 w 770053"/>
              <a:gd name="connsiteY45" fmla="*/ 76848 h 386512"/>
              <a:gd name="connsiteX46" fmla="*/ 397692 w 770053"/>
              <a:gd name="connsiteY46" fmla="*/ 88754 h 386512"/>
              <a:gd name="connsiteX47" fmla="*/ 383404 w 770053"/>
              <a:gd name="connsiteY47" fmla="*/ 112566 h 386512"/>
              <a:gd name="connsiteX48" fmla="*/ 366736 w 770053"/>
              <a:gd name="connsiteY48" fmla="*/ 136379 h 386512"/>
              <a:gd name="connsiteX49" fmla="*/ 335779 w 770053"/>
              <a:gd name="connsiteY49" fmla="*/ 153048 h 386512"/>
              <a:gd name="connsiteX50" fmla="*/ 295298 w 770053"/>
              <a:gd name="connsiteY50" fmla="*/ 174479 h 386512"/>
              <a:gd name="connsiteX51" fmla="*/ 273867 w 770053"/>
              <a:gd name="connsiteY51" fmla="*/ 188766 h 386512"/>
              <a:gd name="connsiteX52" fmla="*/ 233386 w 770053"/>
              <a:gd name="connsiteY52" fmla="*/ 203054 h 386512"/>
              <a:gd name="connsiteX53" fmla="*/ 190523 w 770053"/>
              <a:gd name="connsiteY53" fmla="*/ 207816 h 386512"/>
              <a:gd name="connsiteX54" fmla="*/ 150042 w 770053"/>
              <a:gd name="connsiteY54" fmla="*/ 214960 h 386512"/>
              <a:gd name="connsiteX55" fmla="*/ 111942 w 770053"/>
              <a:gd name="connsiteY55" fmla="*/ 224485 h 386512"/>
              <a:gd name="connsiteX56" fmla="*/ 78604 w 770053"/>
              <a:gd name="connsiteY56" fmla="*/ 248298 h 386512"/>
              <a:gd name="connsiteX57" fmla="*/ 71461 w 770053"/>
              <a:gd name="connsiteY57" fmla="*/ 269729 h 386512"/>
              <a:gd name="connsiteX58" fmla="*/ 80986 w 770053"/>
              <a:gd name="connsiteY58" fmla="*/ 300685 h 386512"/>
              <a:gd name="connsiteX59" fmla="*/ 90511 w 770053"/>
              <a:gd name="connsiteY59" fmla="*/ 326879 h 386512"/>
              <a:gd name="connsiteX60" fmla="*/ 54792 w 770053"/>
              <a:gd name="connsiteY60" fmla="*/ 376885 h 386512"/>
              <a:gd name="connsiteX0" fmla="*/ 54792 w 770053"/>
              <a:gd name="connsiteY0" fmla="*/ 376885 h 386512"/>
              <a:gd name="connsiteX1" fmla="*/ 11929 w 770053"/>
              <a:gd name="connsiteY1" fmla="*/ 331641 h 386512"/>
              <a:gd name="connsiteX2" fmla="*/ 23 w 770053"/>
              <a:gd name="connsiteY2" fmla="*/ 286398 h 386512"/>
              <a:gd name="connsiteX3" fmla="*/ 9548 w 770053"/>
              <a:gd name="connsiteY3" fmla="*/ 238773 h 386512"/>
              <a:gd name="connsiteX4" fmla="*/ 30979 w 770053"/>
              <a:gd name="connsiteY4" fmla="*/ 203054 h 386512"/>
              <a:gd name="connsiteX5" fmla="*/ 66698 w 770053"/>
              <a:gd name="connsiteY5" fmla="*/ 176860 h 386512"/>
              <a:gd name="connsiteX6" fmla="*/ 107179 w 770053"/>
              <a:gd name="connsiteY6" fmla="*/ 153048 h 386512"/>
              <a:gd name="connsiteX7" fmla="*/ 166711 w 770053"/>
              <a:gd name="connsiteY7" fmla="*/ 138760 h 386512"/>
              <a:gd name="connsiteX8" fmla="*/ 226242 w 770053"/>
              <a:gd name="connsiteY8" fmla="*/ 126854 h 386512"/>
              <a:gd name="connsiteX9" fmla="*/ 261961 w 770053"/>
              <a:gd name="connsiteY9" fmla="*/ 112566 h 386512"/>
              <a:gd name="connsiteX10" fmla="*/ 300061 w 770053"/>
              <a:gd name="connsiteY10" fmla="*/ 91135 h 386512"/>
              <a:gd name="connsiteX11" fmla="*/ 331017 w 770053"/>
              <a:gd name="connsiteY11" fmla="*/ 64941 h 386512"/>
              <a:gd name="connsiteX12" fmla="*/ 357211 w 770053"/>
              <a:gd name="connsiteY12" fmla="*/ 24460 h 386512"/>
              <a:gd name="connsiteX13" fmla="*/ 416742 w 770053"/>
              <a:gd name="connsiteY13" fmla="*/ 3029 h 386512"/>
              <a:gd name="connsiteX14" fmla="*/ 478654 w 770053"/>
              <a:gd name="connsiteY14" fmla="*/ 648 h 386512"/>
              <a:gd name="connsiteX15" fmla="*/ 550092 w 770053"/>
              <a:gd name="connsiteY15" fmla="*/ 7791 h 386512"/>
              <a:gd name="connsiteX16" fmla="*/ 595336 w 770053"/>
              <a:gd name="connsiteY16" fmla="*/ 33985 h 386512"/>
              <a:gd name="connsiteX17" fmla="*/ 614386 w 770053"/>
              <a:gd name="connsiteY17" fmla="*/ 74466 h 386512"/>
              <a:gd name="connsiteX18" fmla="*/ 614386 w 770053"/>
              <a:gd name="connsiteY18" fmla="*/ 114948 h 386512"/>
              <a:gd name="connsiteX19" fmla="*/ 600098 w 770053"/>
              <a:gd name="connsiteY19" fmla="*/ 148285 h 386512"/>
              <a:gd name="connsiteX20" fmla="*/ 595336 w 770053"/>
              <a:gd name="connsiteY20" fmla="*/ 172098 h 386512"/>
              <a:gd name="connsiteX21" fmla="*/ 602479 w 770053"/>
              <a:gd name="connsiteY21" fmla="*/ 207816 h 386512"/>
              <a:gd name="connsiteX22" fmla="*/ 628673 w 770053"/>
              <a:gd name="connsiteY22" fmla="*/ 231629 h 386512"/>
              <a:gd name="connsiteX23" fmla="*/ 664392 w 770053"/>
              <a:gd name="connsiteY23" fmla="*/ 248298 h 386512"/>
              <a:gd name="connsiteX24" fmla="*/ 704873 w 770053"/>
              <a:gd name="connsiteY24" fmla="*/ 272110 h 386512"/>
              <a:gd name="connsiteX25" fmla="*/ 733448 w 770053"/>
              <a:gd name="connsiteY25" fmla="*/ 295923 h 386512"/>
              <a:gd name="connsiteX26" fmla="*/ 754879 w 770053"/>
              <a:gd name="connsiteY26" fmla="*/ 319735 h 386512"/>
              <a:gd name="connsiteX27" fmla="*/ 769167 w 770053"/>
              <a:gd name="connsiteY27" fmla="*/ 338785 h 386512"/>
              <a:gd name="connsiteX28" fmla="*/ 766786 w 770053"/>
              <a:gd name="connsiteY28" fmla="*/ 374504 h 386512"/>
              <a:gd name="connsiteX29" fmla="*/ 752498 w 770053"/>
              <a:gd name="connsiteY29" fmla="*/ 386410 h 386512"/>
              <a:gd name="connsiteX30" fmla="*/ 714398 w 770053"/>
              <a:gd name="connsiteY30" fmla="*/ 379266 h 386512"/>
              <a:gd name="connsiteX31" fmla="*/ 692967 w 770053"/>
              <a:gd name="connsiteY31" fmla="*/ 362598 h 386512"/>
              <a:gd name="connsiteX32" fmla="*/ 673917 w 770053"/>
              <a:gd name="connsiteY32" fmla="*/ 336404 h 386512"/>
              <a:gd name="connsiteX33" fmla="*/ 650104 w 770053"/>
              <a:gd name="connsiteY33" fmla="*/ 319735 h 386512"/>
              <a:gd name="connsiteX34" fmla="*/ 626292 w 770053"/>
              <a:gd name="connsiteY34" fmla="*/ 307829 h 386512"/>
              <a:gd name="connsiteX35" fmla="*/ 592954 w 770053"/>
              <a:gd name="connsiteY35" fmla="*/ 293541 h 386512"/>
              <a:gd name="connsiteX36" fmla="*/ 545329 w 770053"/>
              <a:gd name="connsiteY36" fmla="*/ 255441 h 386512"/>
              <a:gd name="connsiteX37" fmla="*/ 521517 w 770053"/>
              <a:gd name="connsiteY37" fmla="*/ 214960 h 386512"/>
              <a:gd name="connsiteX38" fmla="*/ 519136 w 770053"/>
              <a:gd name="connsiteY38" fmla="*/ 176860 h 386512"/>
              <a:gd name="connsiteX39" fmla="*/ 523898 w 770053"/>
              <a:gd name="connsiteY39" fmla="*/ 145904 h 386512"/>
              <a:gd name="connsiteX40" fmla="*/ 533423 w 770053"/>
              <a:gd name="connsiteY40" fmla="*/ 117329 h 386512"/>
              <a:gd name="connsiteX41" fmla="*/ 540567 w 770053"/>
              <a:gd name="connsiteY41" fmla="*/ 100660 h 386512"/>
              <a:gd name="connsiteX42" fmla="*/ 535804 w 770053"/>
              <a:gd name="connsiteY42" fmla="*/ 81610 h 386512"/>
              <a:gd name="connsiteX43" fmla="*/ 476273 w 770053"/>
              <a:gd name="connsiteY43" fmla="*/ 79229 h 386512"/>
              <a:gd name="connsiteX44" fmla="*/ 447698 w 770053"/>
              <a:gd name="connsiteY44" fmla="*/ 76848 h 386512"/>
              <a:gd name="connsiteX45" fmla="*/ 423886 w 770053"/>
              <a:gd name="connsiteY45" fmla="*/ 76848 h 386512"/>
              <a:gd name="connsiteX46" fmla="*/ 397692 w 770053"/>
              <a:gd name="connsiteY46" fmla="*/ 88754 h 386512"/>
              <a:gd name="connsiteX47" fmla="*/ 383404 w 770053"/>
              <a:gd name="connsiteY47" fmla="*/ 112566 h 386512"/>
              <a:gd name="connsiteX48" fmla="*/ 366736 w 770053"/>
              <a:gd name="connsiteY48" fmla="*/ 136379 h 386512"/>
              <a:gd name="connsiteX49" fmla="*/ 335779 w 770053"/>
              <a:gd name="connsiteY49" fmla="*/ 153048 h 386512"/>
              <a:gd name="connsiteX50" fmla="*/ 297679 w 770053"/>
              <a:gd name="connsiteY50" fmla="*/ 172098 h 386512"/>
              <a:gd name="connsiteX51" fmla="*/ 273867 w 770053"/>
              <a:gd name="connsiteY51" fmla="*/ 188766 h 386512"/>
              <a:gd name="connsiteX52" fmla="*/ 233386 w 770053"/>
              <a:gd name="connsiteY52" fmla="*/ 203054 h 386512"/>
              <a:gd name="connsiteX53" fmla="*/ 190523 w 770053"/>
              <a:gd name="connsiteY53" fmla="*/ 207816 h 386512"/>
              <a:gd name="connsiteX54" fmla="*/ 150042 w 770053"/>
              <a:gd name="connsiteY54" fmla="*/ 214960 h 386512"/>
              <a:gd name="connsiteX55" fmla="*/ 111942 w 770053"/>
              <a:gd name="connsiteY55" fmla="*/ 224485 h 386512"/>
              <a:gd name="connsiteX56" fmla="*/ 78604 w 770053"/>
              <a:gd name="connsiteY56" fmla="*/ 248298 h 386512"/>
              <a:gd name="connsiteX57" fmla="*/ 71461 w 770053"/>
              <a:gd name="connsiteY57" fmla="*/ 269729 h 386512"/>
              <a:gd name="connsiteX58" fmla="*/ 80986 w 770053"/>
              <a:gd name="connsiteY58" fmla="*/ 300685 h 386512"/>
              <a:gd name="connsiteX59" fmla="*/ 90511 w 770053"/>
              <a:gd name="connsiteY59" fmla="*/ 326879 h 386512"/>
              <a:gd name="connsiteX60" fmla="*/ 54792 w 770053"/>
              <a:gd name="connsiteY60" fmla="*/ 376885 h 386512"/>
              <a:gd name="connsiteX0" fmla="*/ 54792 w 770053"/>
              <a:gd name="connsiteY0" fmla="*/ 376885 h 386512"/>
              <a:gd name="connsiteX1" fmla="*/ 11929 w 770053"/>
              <a:gd name="connsiteY1" fmla="*/ 331641 h 386512"/>
              <a:gd name="connsiteX2" fmla="*/ 23 w 770053"/>
              <a:gd name="connsiteY2" fmla="*/ 286398 h 386512"/>
              <a:gd name="connsiteX3" fmla="*/ 9548 w 770053"/>
              <a:gd name="connsiteY3" fmla="*/ 238773 h 386512"/>
              <a:gd name="connsiteX4" fmla="*/ 30979 w 770053"/>
              <a:gd name="connsiteY4" fmla="*/ 203054 h 386512"/>
              <a:gd name="connsiteX5" fmla="*/ 66698 w 770053"/>
              <a:gd name="connsiteY5" fmla="*/ 176860 h 386512"/>
              <a:gd name="connsiteX6" fmla="*/ 107179 w 770053"/>
              <a:gd name="connsiteY6" fmla="*/ 153048 h 386512"/>
              <a:gd name="connsiteX7" fmla="*/ 166711 w 770053"/>
              <a:gd name="connsiteY7" fmla="*/ 138760 h 386512"/>
              <a:gd name="connsiteX8" fmla="*/ 226242 w 770053"/>
              <a:gd name="connsiteY8" fmla="*/ 126854 h 386512"/>
              <a:gd name="connsiteX9" fmla="*/ 261961 w 770053"/>
              <a:gd name="connsiteY9" fmla="*/ 112566 h 386512"/>
              <a:gd name="connsiteX10" fmla="*/ 300061 w 770053"/>
              <a:gd name="connsiteY10" fmla="*/ 91135 h 386512"/>
              <a:gd name="connsiteX11" fmla="*/ 331017 w 770053"/>
              <a:gd name="connsiteY11" fmla="*/ 64941 h 386512"/>
              <a:gd name="connsiteX12" fmla="*/ 357211 w 770053"/>
              <a:gd name="connsiteY12" fmla="*/ 24460 h 386512"/>
              <a:gd name="connsiteX13" fmla="*/ 416742 w 770053"/>
              <a:gd name="connsiteY13" fmla="*/ 3029 h 386512"/>
              <a:gd name="connsiteX14" fmla="*/ 478654 w 770053"/>
              <a:gd name="connsiteY14" fmla="*/ 648 h 386512"/>
              <a:gd name="connsiteX15" fmla="*/ 550092 w 770053"/>
              <a:gd name="connsiteY15" fmla="*/ 7791 h 386512"/>
              <a:gd name="connsiteX16" fmla="*/ 595336 w 770053"/>
              <a:gd name="connsiteY16" fmla="*/ 33985 h 386512"/>
              <a:gd name="connsiteX17" fmla="*/ 614386 w 770053"/>
              <a:gd name="connsiteY17" fmla="*/ 74466 h 386512"/>
              <a:gd name="connsiteX18" fmla="*/ 614386 w 770053"/>
              <a:gd name="connsiteY18" fmla="*/ 114948 h 386512"/>
              <a:gd name="connsiteX19" fmla="*/ 600098 w 770053"/>
              <a:gd name="connsiteY19" fmla="*/ 148285 h 386512"/>
              <a:gd name="connsiteX20" fmla="*/ 595336 w 770053"/>
              <a:gd name="connsiteY20" fmla="*/ 172098 h 386512"/>
              <a:gd name="connsiteX21" fmla="*/ 602479 w 770053"/>
              <a:gd name="connsiteY21" fmla="*/ 207816 h 386512"/>
              <a:gd name="connsiteX22" fmla="*/ 628673 w 770053"/>
              <a:gd name="connsiteY22" fmla="*/ 231629 h 386512"/>
              <a:gd name="connsiteX23" fmla="*/ 664392 w 770053"/>
              <a:gd name="connsiteY23" fmla="*/ 248298 h 386512"/>
              <a:gd name="connsiteX24" fmla="*/ 704873 w 770053"/>
              <a:gd name="connsiteY24" fmla="*/ 272110 h 386512"/>
              <a:gd name="connsiteX25" fmla="*/ 733448 w 770053"/>
              <a:gd name="connsiteY25" fmla="*/ 295923 h 386512"/>
              <a:gd name="connsiteX26" fmla="*/ 754879 w 770053"/>
              <a:gd name="connsiteY26" fmla="*/ 319735 h 386512"/>
              <a:gd name="connsiteX27" fmla="*/ 769167 w 770053"/>
              <a:gd name="connsiteY27" fmla="*/ 338785 h 386512"/>
              <a:gd name="connsiteX28" fmla="*/ 766786 w 770053"/>
              <a:gd name="connsiteY28" fmla="*/ 374504 h 386512"/>
              <a:gd name="connsiteX29" fmla="*/ 752498 w 770053"/>
              <a:gd name="connsiteY29" fmla="*/ 386410 h 386512"/>
              <a:gd name="connsiteX30" fmla="*/ 714398 w 770053"/>
              <a:gd name="connsiteY30" fmla="*/ 379266 h 386512"/>
              <a:gd name="connsiteX31" fmla="*/ 692967 w 770053"/>
              <a:gd name="connsiteY31" fmla="*/ 362598 h 386512"/>
              <a:gd name="connsiteX32" fmla="*/ 673917 w 770053"/>
              <a:gd name="connsiteY32" fmla="*/ 336404 h 386512"/>
              <a:gd name="connsiteX33" fmla="*/ 650104 w 770053"/>
              <a:gd name="connsiteY33" fmla="*/ 319735 h 386512"/>
              <a:gd name="connsiteX34" fmla="*/ 626292 w 770053"/>
              <a:gd name="connsiteY34" fmla="*/ 307829 h 386512"/>
              <a:gd name="connsiteX35" fmla="*/ 592954 w 770053"/>
              <a:gd name="connsiteY35" fmla="*/ 293541 h 386512"/>
              <a:gd name="connsiteX36" fmla="*/ 545329 w 770053"/>
              <a:gd name="connsiteY36" fmla="*/ 255441 h 386512"/>
              <a:gd name="connsiteX37" fmla="*/ 521517 w 770053"/>
              <a:gd name="connsiteY37" fmla="*/ 214960 h 386512"/>
              <a:gd name="connsiteX38" fmla="*/ 519136 w 770053"/>
              <a:gd name="connsiteY38" fmla="*/ 176860 h 386512"/>
              <a:gd name="connsiteX39" fmla="*/ 523898 w 770053"/>
              <a:gd name="connsiteY39" fmla="*/ 145904 h 386512"/>
              <a:gd name="connsiteX40" fmla="*/ 533423 w 770053"/>
              <a:gd name="connsiteY40" fmla="*/ 117329 h 386512"/>
              <a:gd name="connsiteX41" fmla="*/ 540567 w 770053"/>
              <a:gd name="connsiteY41" fmla="*/ 100660 h 386512"/>
              <a:gd name="connsiteX42" fmla="*/ 535804 w 770053"/>
              <a:gd name="connsiteY42" fmla="*/ 81610 h 386512"/>
              <a:gd name="connsiteX43" fmla="*/ 476273 w 770053"/>
              <a:gd name="connsiteY43" fmla="*/ 79229 h 386512"/>
              <a:gd name="connsiteX44" fmla="*/ 447698 w 770053"/>
              <a:gd name="connsiteY44" fmla="*/ 76848 h 386512"/>
              <a:gd name="connsiteX45" fmla="*/ 423886 w 770053"/>
              <a:gd name="connsiteY45" fmla="*/ 76848 h 386512"/>
              <a:gd name="connsiteX46" fmla="*/ 397692 w 770053"/>
              <a:gd name="connsiteY46" fmla="*/ 88754 h 386512"/>
              <a:gd name="connsiteX47" fmla="*/ 383404 w 770053"/>
              <a:gd name="connsiteY47" fmla="*/ 112566 h 386512"/>
              <a:gd name="connsiteX48" fmla="*/ 366736 w 770053"/>
              <a:gd name="connsiteY48" fmla="*/ 136379 h 386512"/>
              <a:gd name="connsiteX49" fmla="*/ 335779 w 770053"/>
              <a:gd name="connsiteY49" fmla="*/ 153048 h 386512"/>
              <a:gd name="connsiteX50" fmla="*/ 302441 w 770053"/>
              <a:gd name="connsiteY50" fmla="*/ 172098 h 386512"/>
              <a:gd name="connsiteX51" fmla="*/ 273867 w 770053"/>
              <a:gd name="connsiteY51" fmla="*/ 188766 h 386512"/>
              <a:gd name="connsiteX52" fmla="*/ 233386 w 770053"/>
              <a:gd name="connsiteY52" fmla="*/ 203054 h 386512"/>
              <a:gd name="connsiteX53" fmla="*/ 190523 w 770053"/>
              <a:gd name="connsiteY53" fmla="*/ 207816 h 386512"/>
              <a:gd name="connsiteX54" fmla="*/ 150042 w 770053"/>
              <a:gd name="connsiteY54" fmla="*/ 214960 h 386512"/>
              <a:gd name="connsiteX55" fmla="*/ 111942 w 770053"/>
              <a:gd name="connsiteY55" fmla="*/ 224485 h 386512"/>
              <a:gd name="connsiteX56" fmla="*/ 78604 w 770053"/>
              <a:gd name="connsiteY56" fmla="*/ 248298 h 386512"/>
              <a:gd name="connsiteX57" fmla="*/ 71461 w 770053"/>
              <a:gd name="connsiteY57" fmla="*/ 269729 h 386512"/>
              <a:gd name="connsiteX58" fmla="*/ 80986 w 770053"/>
              <a:gd name="connsiteY58" fmla="*/ 300685 h 386512"/>
              <a:gd name="connsiteX59" fmla="*/ 90511 w 770053"/>
              <a:gd name="connsiteY59" fmla="*/ 326879 h 386512"/>
              <a:gd name="connsiteX60" fmla="*/ 54792 w 770053"/>
              <a:gd name="connsiteY60" fmla="*/ 376885 h 38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770053" h="386512">
                <a:moveTo>
                  <a:pt x="54792" y="376885"/>
                </a:moveTo>
                <a:cubicBezTo>
                  <a:pt x="41695" y="377679"/>
                  <a:pt x="21057" y="346722"/>
                  <a:pt x="11929" y="331641"/>
                </a:cubicBezTo>
                <a:cubicBezTo>
                  <a:pt x="2801" y="316560"/>
                  <a:pt x="420" y="301876"/>
                  <a:pt x="23" y="286398"/>
                </a:cubicBezTo>
                <a:cubicBezTo>
                  <a:pt x="-374" y="270920"/>
                  <a:pt x="4389" y="252664"/>
                  <a:pt x="9548" y="238773"/>
                </a:cubicBezTo>
                <a:cubicBezTo>
                  <a:pt x="14707" y="224882"/>
                  <a:pt x="21454" y="213373"/>
                  <a:pt x="30979" y="203054"/>
                </a:cubicBezTo>
                <a:cubicBezTo>
                  <a:pt x="40504" y="192735"/>
                  <a:pt x="53998" y="185194"/>
                  <a:pt x="66698" y="176860"/>
                </a:cubicBezTo>
                <a:cubicBezTo>
                  <a:pt x="79398" y="168526"/>
                  <a:pt x="90510" y="159398"/>
                  <a:pt x="107179" y="153048"/>
                </a:cubicBezTo>
                <a:cubicBezTo>
                  <a:pt x="123848" y="146698"/>
                  <a:pt x="146867" y="143126"/>
                  <a:pt x="166711" y="138760"/>
                </a:cubicBezTo>
                <a:cubicBezTo>
                  <a:pt x="186555" y="134394"/>
                  <a:pt x="210367" y="131220"/>
                  <a:pt x="226242" y="126854"/>
                </a:cubicBezTo>
                <a:cubicBezTo>
                  <a:pt x="242117" y="122488"/>
                  <a:pt x="249658" y="118519"/>
                  <a:pt x="261961" y="112566"/>
                </a:cubicBezTo>
                <a:cubicBezTo>
                  <a:pt x="274264" y="106613"/>
                  <a:pt x="288552" y="99072"/>
                  <a:pt x="300061" y="91135"/>
                </a:cubicBezTo>
                <a:cubicBezTo>
                  <a:pt x="311570" y="83197"/>
                  <a:pt x="321492" y="76053"/>
                  <a:pt x="331017" y="64941"/>
                </a:cubicBezTo>
                <a:cubicBezTo>
                  <a:pt x="340542" y="53828"/>
                  <a:pt x="342924" y="34779"/>
                  <a:pt x="357211" y="24460"/>
                </a:cubicBezTo>
                <a:cubicBezTo>
                  <a:pt x="371498" y="14141"/>
                  <a:pt x="396502" y="6998"/>
                  <a:pt x="416742" y="3029"/>
                </a:cubicBezTo>
                <a:cubicBezTo>
                  <a:pt x="436983" y="-940"/>
                  <a:pt x="456429" y="-146"/>
                  <a:pt x="478654" y="648"/>
                </a:cubicBezTo>
                <a:cubicBezTo>
                  <a:pt x="500879" y="1442"/>
                  <a:pt x="530645" y="2235"/>
                  <a:pt x="550092" y="7791"/>
                </a:cubicBezTo>
                <a:cubicBezTo>
                  <a:pt x="569539" y="13347"/>
                  <a:pt x="584620" y="22873"/>
                  <a:pt x="595336" y="33985"/>
                </a:cubicBezTo>
                <a:cubicBezTo>
                  <a:pt x="606052" y="45097"/>
                  <a:pt x="611211" y="60972"/>
                  <a:pt x="614386" y="74466"/>
                </a:cubicBezTo>
                <a:cubicBezTo>
                  <a:pt x="617561" y="87960"/>
                  <a:pt x="616767" y="102645"/>
                  <a:pt x="614386" y="114948"/>
                </a:cubicBezTo>
                <a:cubicBezTo>
                  <a:pt x="612005" y="127251"/>
                  <a:pt x="603273" y="138760"/>
                  <a:pt x="600098" y="148285"/>
                </a:cubicBezTo>
                <a:cubicBezTo>
                  <a:pt x="596923" y="157810"/>
                  <a:pt x="594939" y="162176"/>
                  <a:pt x="595336" y="172098"/>
                </a:cubicBezTo>
                <a:cubicBezTo>
                  <a:pt x="595733" y="182020"/>
                  <a:pt x="596923" y="197894"/>
                  <a:pt x="602479" y="207816"/>
                </a:cubicBezTo>
                <a:cubicBezTo>
                  <a:pt x="608035" y="217738"/>
                  <a:pt x="618354" y="224882"/>
                  <a:pt x="628673" y="231629"/>
                </a:cubicBezTo>
                <a:cubicBezTo>
                  <a:pt x="638992" y="238376"/>
                  <a:pt x="651692" y="241551"/>
                  <a:pt x="664392" y="248298"/>
                </a:cubicBezTo>
                <a:cubicBezTo>
                  <a:pt x="677092" y="255045"/>
                  <a:pt x="693364" y="264172"/>
                  <a:pt x="704873" y="272110"/>
                </a:cubicBezTo>
                <a:cubicBezTo>
                  <a:pt x="716382" y="280047"/>
                  <a:pt x="725114" y="287985"/>
                  <a:pt x="733448" y="295923"/>
                </a:cubicBezTo>
                <a:cubicBezTo>
                  <a:pt x="741782" y="303861"/>
                  <a:pt x="748926" y="312591"/>
                  <a:pt x="754879" y="319735"/>
                </a:cubicBezTo>
                <a:cubicBezTo>
                  <a:pt x="760832" y="326879"/>
                  <a:pt x="767183" y="329657"/>
                  <a:pt x="769167" y="338785"/>
                </a:cubicBezTo>
                <a:cubicBezTo>
                  <a:pt x="771151" y="347913"/>
                  <a:pt x="769564" y="366567"/>
                  <a:pt x="766786" y="374504"/>
                </a:cubicBezTo>
                <a:cubicBezTo>
                  <a:pt x="764008" y="382441"/>
                  <a:pt x="761229" y="385616"/>
                  <a:pt x="752498" y="386410"/>
                </a:cubicBezTo>
                <a:cubicBezTo>
                  <a:pt x="743767" y="387204"/>
                  <a:pt x="724320" y="383235"/>
                  <a:pt x="714398" y="379266"/>
                </a:cubicBezTo>
                <a:cubicBezTo>
                  <a:pt x="704476" y="375297"/>
                  <a:pt x="699714" y="369742"/>
                  <a:pt x="692967" y="362598"/>
                </a:cubicBezTo>
                <a:cubicBezTo>
                  <a:pt x="686220" y="355454"/>
                  <a:pt x="681061" y="343548"/>
                  <a:pt x="673917" y="336404"/>
                </a:cubicBezTo>
                <a:cubicBezTo>
                  <a:pt x="666773" y="329260"/>
                  <a:pt x="658042" y="324497"/>
                  <a:pt x="650104" y="319735"/>
                </a:cubicBezTo>
                <a:cubicBezTo>
                  <a:pt x="642167" y="314972"/>
                  <a:pt x="635817" y="312195"/>
                  <a:pt x="626292" y="307829"/>
                </a:cubicBezTo>
                <a:cubicBezTo>
                  <a:pt x="616767" y="303463"/>
                  <a:pt x="606448" y="302272"/>
                  <a:pt x="592954" y="293541"/>
                </a:cubicBezTo>
                <a:cubicBezTo>
                  <a:pt x="579460" y="284810"/>
                  <a:pt x="557235" y="268538"/>
                  <a:pt x="545329" y="255441"/>
                </a:cubicBezTo>
                <a:cubicBezTo>
                  <a:pt x="533423" y="242344"/>
                  <a:pt x="525882" y="228057"/>
                  <a:pt x="521517" y="214960"/>
                </a:cubicBezTo>
                <a:cubicBezTo>
                  <a:pt x="517152" y="201863"/>
                  <a:pt x="518739" y="188369"/>
                  <a:pt x="519136" y="176860"/>
                </a:cubicBezTo>
                <a:cubicBezTo>
                  <a:pt x="519533" y="165351"/>
                  <a:pt x="521517" y="155826"/>
                  <a:pt x="523898" y="145904"/>
                </a:cubicBezTo>
                <a:cubicBezTo>
                  <a:pt x="526279" y="135982"/>
                  <a:pt x="530645" y="124870"/>
                  <a:pt x="533423" y="117329"/>
                </a:cubicBezTo>
                <a:cubicBezTo>
                  <a:pt x="536201" y="109788"/>
                  <a:pt x="540170" y="106613"/>
                  <a:pt x="540567" y="100660"/>
                </a:cubicBezTo>
                <a:cubicBezTo>
                  <a:pt x="540964" y="94707"/>
                  <a:pt x="546520" y="85182"/>
                  <a:pt x="535804" y="81610"/>
                </a:cubicBezTo>
                <a:cubicBezTo>
                  <a:pt x="525088" y="78038"/>
                  <a:pt x="490957" y="80023"/>
                  <a:pt x="476273" y="79229"/>
                </a:cubicBezTo>
                <a:cubicBezTo>
                  <a:pt x="461589" y="78435"/>
                  <a:pt x="456429" y="77245"/>
                  <a:pt x="447698" y="76848"/>
                </a:cubicBezTo>
                <a:cubicBezTo>
                  <a:pt x="438967" y="76451"/>
                  <a:pt x="432220" y="74864"/>
                  <a:pt x="423886" y="76848"/>
                </a:cubicBezTo>
                <a:cubicBezTo>
                  <a:pt x="415552" y="78832"/>
                  <a:pt x="404439" y="82801"/>
                  <a:pt x="397692" y="88754"/>
                </a:cubicBezTo>
                <a:cubicBezTo>
                  <a:pt x="390945" y="94707"/>
                  <a:pt x="388563" y="104628"/>
                  <a:pt x="383404" y="112566"/>
                </a:cubicBezTo>
                <a:cubicBezTo>
                  <a:pt x="378245" y="120503"/>
                  <a:pt x="374673" y="129632"/>
                  <a:pt x="366736" y="136379"/>
                </a:cubicBezTo>
                <a:cubicBezTo>
                  <a:pt x="358799" y="143126"/>
                  <a:pt x="346495" y="147095"/>
                  <a:pt x="335779" y="153048"/>
                </a:cubicBezTo>
                <a:cubicBezTo>
                  <a:pt x="325063" y="159001"/>
                  <a:pt x="312760" y="166145"/>
                  <a:pt x="302441" y="172098"/>
                </a:cubicBezTo>
                <a:cubicBezTo>
                  <a:pt x="292122" y="178051"/>
                  <a:pt x="285376" y="183607"/>
                  <a:pt x="273867" y="188766"/>
                </a:cubicBezTo>
                <a:cubicBezTo>
                  <a:pt x="262358" y="193925"/>
                  <a:pt x="247277" y="199879"/>
                  <a:pt x="233386" y="203054"/>
                </a:cubicBezTo>
                <a:cubicBezTo>
                  <a:pt x="219495" y="206229"/>
                  <a:pt x="204414" y="205832"/>
                  <a:pt x="190523" y="207816"/>
                </a:cubicBezTo>
                <a:cubicBezTo>
                  <a:pt x="176632" y="209800"/>
                  <a:pt x="163139" y="212182"/>
                  <a:pt x="150042" y="214960"/>
                </a:cubicBezTo>
                <a:cubicBezTo>
                  <a:pt x="136945" y="217738"/>
                  <a:pt x="123848" y="218929"/>
                  <a:pt x="111942" y="224485"/>
                </a:cubicBezTo>
                <a:cubicBezTo>
                  <a:pt x="100036" y="230041"/>
                  <a:pt x="85351" y="240757"/>
                  <a:pt x="78604" y="248298"/>
                </a:cubicBezTo>
                <a:cubicBezTo>
                  <a:pt x="71857" y="255839"/>
                  <a:pt x="71064" y="260998"/>
                  <a:pt x="71461" y="269729"/>
                </a:cubicBezTo>
                <a:cubicBezTo>
                  <a:pt x="71858" y="278460"/>
                  <a:pt x="77811" y="291160"/>
                  <a:pt x="80986" y="300685"/>
                </a:cubicBezTo>
                <a:cubicBezTo>
                  <a:pt x="84161" y="310210"/>
                  <a:pt x="88924" y="317354"/>
                  <a:pt x="90511" y="326879"/>
                </a:cubicBezTo>
                <a:cubicBezTo>
                  <a:pt x="92099" y="336404"/>
                  <a:pt x="67889" y="376091"/>
                  <a:pt x="54792" y="376885"/>
                </a:cubicBezTo>
                <a:close/>
              </a:path>
            </a:pathLst>
          </a:cu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343055" name="组合 343054">
            <a:extLst>
              <a:ext uri="{FF2B5EF4-FFF2-40B4-BE49-F238E27FC236}">
                <a16:creationId xmlns:a16="http://schemas.microsoft.com/office/drawing/2014/main" id="{07D4D46C-AC94-E2F1-B235-D68F82F7BAE5}"/>
              </a:ext>
            </a:extLst>
          </p:cNvPr>
          <p:cNvGrpSpPr>
            <a:grpSpLocks noChangeAspect="1"/>
          </p:cNvGrpSpPr>
          <p:nvPr/>
        </p:nvGrpSpPr>
        <p:grpSpPr>
          <a:xfrm>
            <a:off x="1416460" y="2513252"/>
            <a:ext cx="4992429" cy="1008000"/>
            <a:chOff x="-3214072" y="2398218"/>
            <a:chExt cx="11287545" cy="2279023"/>
          </a:xfrm>
        </p:grpSpPr>
        <p:sp>
          <p:nvSpPr>
            <p:cNvPr id="17" name="矩形 16">
              <a:extLst>
                <a:ext uri="{FF2B5EF4-FFF2-40B4-BE49-F238E27FC236}">
                  <a16:creationId xmlns:a16="http://schemas.microsoft.com/office/drawing/2014/main" id="{BA9A438F-CDE7-7F29-798C-CB1928A9D6BC}"/>
                </a:ext>
              </a:extLst>
            </p:cNvPr>
            <p:cNvSpPr/>
            <p:nvPr/>
          </p:nvSpPr>
          <p:spPr>
            <a:xfrm>
              <a:off x="262228" y="3151229"/>
              <a:ext cx="2687794" cy="360000"/>
            </a:xfrm>
            <a:prstGeom prst="rect">
              <a:avLst/>
            </a:prstGeom>
            <a:solidFill>
              <a:srgbClr val="FFFF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zh-CN" sz="800" b="1" dirty="0">
                  <a:solidFill>
                    <a:schemeClr val="tx1"/>
                  </a:solidFill>
                  <a:latin typeface="Arial" panose="020B0604020202020204" pitchFamily="34" charset="0"/>
                  <a:ea typeface="方正姚体" panose="02010601030101010101" pitchFamily="2" charset="-122"/>
                </a:rPr>
                <a:t>AUGGUCUUUACC</a:t>
              </a:r>
              <a:endParaRPr lang="zh-CN" altLang="en-US" sz="800" b="1" dirty="0">
                <a:solidFill>
                  <a:schemeClr val="tx1"/>
                </a:solidFill>
                <a:latin typeface="Arial" panose="020B0604020202020204" pitchFamily="34" charset="0"/>
                <a:ea typeface="方正姚体" panose="02010601030101010101" pitchFamily="2" charset="-122"/>
              </a:endParaRPr>
            </a:p>
          </p:txBody>
        </p:sp>
        <p:sp>
          <p:nvSpPr>
            <p:cNvPr id="18" name="矩形 17">
              <a:extLst>
                <a:ext uri="{FF2B5EF4-FFF2-40B4-BE49-F238E27FC236}">
                  <a16:creationId xmlns:a16="http://schemas.microsoft.com/office/drawing/2014/main" id="{4B04B346-52A0-1E0A-0A05-865814CBE296}"/>
                </a:ext>
              </a:extLst>
            </p:cNvPr>
            <p:cNvSpPr/>
            <p:nvPr/>
          </p:nvSpPr>
          <p:spPr>
            <a:xfrm>
              <a:off x="-1141303" y="3152242"/>
              <a:ext cx="1404000" cy="360000"/>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b="1" dirty="0">
                <a:solidFill>
                  <a:schemeClr val="tx1"/>
                </a:solidFill>
                <a:latin typeface="Arial" panose="020B0604020202020204" pitchFamily="34" charset="0"/>
                <a:ea typeface="方正姚体" panose="02010601030101010101" pitchFamily="2" charset="-122"/>
              </a:endParaRPr>
            </a:p>
          </p:txBody>
        </p:sp>
        <p:sp>
          <p:nvSpPr>
            <p:cNvPr id="19" name="矩形 18">
              <a:extLst>
                <a:ext uri="{FF2B5EF4-FFF2-40B4-BE49-F238E27FC236}">
                  <a16:creationId xmlns:a16="http://schemas.microsoft.com/office/drawing/2014/main" id="{7B0DE23F-483F-05F6-518F-CBAEEF3E844E}"/>
                </a:ext>
              </a:extLst>
            </p:cNvPr>
            <p:cNvSpPr/>
            <p:nvPr/>
          </p:nvSpPr>
          <p:spPr>
            <a:xfrm>
              <a:off x="3595841" y="3153312"/>
              <a:ext cx="716745" cy="360000"/>
            </a:xfrm>
            <a:prstGeom prst="rect">
              <a:avLst/>
            </a:prstGeom>
            <a:solidFill>
              <a:srgbClr val="FFFF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zh-CN" sz="800" b="1" dirty="0">
                  <a:solidFill>
                    <a:schemeClr val="tx1"/>
                  </a:solidFill>
                  <a:latin typeface="Arial" panose="020B0604020202020204" pitchFamily="34" charset="0"/>
                  <a:ea typeface="方正姚体" panose="02010601030101010101" pitchFamily="2" charset="-122"/>
                </a:rPr>
                <a:t>UAG</a:t>
              </a:r>
              <a:endParaRPr lang="zh-CN" altLang="en-US" sz="800" b="1" dirty="0">
                <a:solidFill>
                  <a:schemeClr val="tx1"/>
                </a:solidFill>
                <a:latin typeface="Arial" panose="020B0604020202020204" pitchFamily="34" charset="0"/>
                <a:ea typeface="方正姚体" panose="02010601030101010101" pitchFamily="2" charset="-122"/>
              </a:endParaRPr>
            </a:p>
          </p:txBody>
        </p:sp>
        <p:sp>
          <p:nvSpPr>
            <p:cNvPr id="21" name="矩形 20">
              <a:extLst>
                <a:ext uri="{FF2B5EF4-FFF2-40B4-BE49-F238E27FC236}">
                  <a16:creationId xmlns:a16="http://schemas.microsoft.com/office/drawing/2014/main" id="{AC0E6AF7-7C3B-8F4B-E81C-9513DC2A6097}"/>
                </a:ext>
              </a:extLst>
            </p:cNvPr>
            <p:cNvSpPr/>
            <p:nvPr/>
          </p:nvSpPr>
          <p:spPr>
            <a:xfrm>
              <a:off x="4328160" y="3151782"/>
              <a:ext cx="972000" cy="360000"/>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b="1" dirty="0">
                <a:solidFill>
                  <a:schemeClr val="tx1"/>
                </a:solidFill>
                <a:latin typeface="Arial" panose="020B0604020202020204" pitchFamily="34" charset="0"/>
                <a:ea typeface="方正姚体" panose="02010601030101010101" pitchFamily="2" charset="-122"/>
              </a:endParaRPr>
            </a:p>
          </p:txBody>
        </p:sp>
        <p:sp>
          <p:nvSpPr>
            <p:cNvPr id="22" name="矩形 21">
              <a:extLst>
                <a:ext uri="{FF2B5EF4-FFF2-40B4-BE49-F238E27FC236}">
                  <a16:creationId xmlns:a16="http://schemas.microsoft.com/office/drawing/2014/main" id="{1D493231-1329-43AB-F00F-5CBEBBB46C73}"/>
                </a:ext>
              </a:extLst>
            </p:cNvPr>
            <p:cNvSpPr/>
            <p:nvPr/>
          </p:nvSpPr>
          <p:spPr>
            <a:xfrm>
              <a:off x="2944586" y="3152419"/>
              <a:ext cx="1368000" cy="360000"/>
            </a:xfrm>
            <a:prstGeom prst="rect">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b="1" dirty="0">
                <a:solidFill>
                  <a:schemeClr val="tx1"/>
                </a:solidFill>
                <a:latin typeface="Arial" panose="020B0604020202020204" pitchFamily="34" charset="0"/>
                <a:ea typeface="方正姚体" panose="02010601030101010101" pitchFamily="2" charset="-122"/>
              </a:endParaRPr>
            </a:p>
          </p:txBody>
        </p:sp>
        <p:sp>
          <p:nvSpPr>
            <p:cNvPr id="29" name="Rectangle 5">
              <a:extLst>
                <a:ext uri="{FF2B5EF4-FFF2-40B4-BE49-F238E27FC236}">
                  <a16:creationId xmlns:a16="http://schemas.microsoft.com/office/drawing/2014/main" id="{3F07E3B7-79CF-CE1D-3806-89885AF5B580}"/>
                </a:ext>
              </a:extLst>
            </p:cNvPr>
            <p:cNvSpPr>
              <a:spLocks noChangeArrowheads="1"/>
            </p:cNvSpPr>
            <p:nvPr/>
          </p:nvSpPr>
          <p:spPr bwMode="auto">
            <a:xfrm>
              <a:off x="1445288" y="4033832"/>
              <a:ext cx="1712727" cy="6434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54013" indent="-354013">
                <a:lnSpc>
                  <a:spcPct val="90000"/>
                </a:lnSpc>
                <a:spcBef>
                  <a:spcPct val="50000"/>
                </a:spcBef>
                <a:buClr>
                  <a:schemeClr val="accent2"/>
                </a:buClr>
                <a:buSzPct val="60000"/>
                <a:defRPr/>
              </a:pPr>
              <a:r>
                <a:rPr kumimoji="1" lang="zh-CN" altLang="en-US" sz="1200" dirty="0">
                  <a:solidFill>
                    <a:srgbClr val="000000"/>
                  </a:solidFill>
                  <a:effectLst>
                    <a:outerShdw blurRad="38100" dist="38100" dir="2700000" algn="tl">
                      <a:srgbClr val="C0C0C0"/>
                    </a:outerShdw>
                  </a:effectLst>
                  <a:latin typeface="Times New Roman" pitchFamily="18" charset="0"/>
                  <a:ea typeface="方正姚体" panose="02010601030101010101" pitchFamily="2" charset="-122"/>
                </a:rPr>
                <a:t>编码区</a:t>
              </a:r>
            </a:p>
          </p:txBody>
        </p:sp>
        <p:sp>
          <p:nvSpPr>
            <p:cNvPr id="31" name="矩形 15">
              <a:extLst>
                <a:ext uri="{FF2B5EF4-FFF2-40B4-BE49-F238E27FC236}">
                  <a16:creationId xmlns:a16="http://schemas.microsoft.com/office/drawing/2014/main" id="{5F797959-B893-288F-E3FA-A245C8E0DAB8}"/>
                </a:ext>
              </a:extLst>
            </p:cNvPr>
            <p:cNvSpPr>
              <a:spLocks noChangeArrowheads="1"/>
            </p:cNvSpPr>
            <p:nvPr/>
          </p:nvSpPr>
          <p:spPr bwMode="auto">
            <a:xfrm>
              <a:off x="-1443011" y="4061532"/>
              <a:ext cx="1857808" cy="417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dirty="0">
                  <a:solidFill>
                    <a:srgbClr val="00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5′</a:t>
              </a:r>
              <a:r>
                <a:rPr lang="zh-CN" altLang="en-US" sz="1200" dirty="0">
                  <a:solidFill>
                    <a:srgbClr val="00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非编码区</a:t>
              </a:r>
              <a:endParaRPr lang="zh-CN" altLang="en-US" sz="120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p:txBody>
        </p:sp>
        <p:sp>
          <p:nvSpPr>
            <p:cNvPr id="343040" name="矩形 15">
              <a:extLst>
                <a:ext uri="{FF2B5EF4-FFF2-40B4-BE49-F238E27FC236}">
                  <a16:creationId xmlns:a16="http://schemas.microsoft.com/office/drawing/2014/main" id="{1CC36873-27DA-C14C-90B1-DDAC1DA2FE25}"/>
                </a:ext>
              </a:extLst>
            </p:cNvPr>
            <p:cNvSpPr>
              <a:spLocks noChangeArrowheads="1"/>
            </p:cNvSpPr>
            <p:nvPr/>
          </p:nvSpPr>
          <p:spPr bwMode="auto">
            <a:xfrm>
              <a:off x="4136787" y="4066452"/>
              <a:ext cx="1857808" cy="417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dirty="0">
                  <a:solidFill>
                    <a:srgbClr val="00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3′</a:t>
              </a:r>
              <a:r>
                <a:rPr lang="zh-CN" altLang="en-US" sz="1200" dirty="0">
                  <a:solidFill>
                    <a:srgbClr val="00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非编码区</a:t>
              </a:r>
              <a:endParaRPr lang="zh-CN" altLang="en-US" sz="120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p:txBody>
        </p:sp>
        <p:cxnSp>
          <p:nvCxnSpPr>
            <p:cNvPr id="343041" name="直接箭头连接符 343040">
              <a:extLst>
                <a:ext uri="{FF2B5EF4-FFF2-40B4-BE49-F238E27FC236}">
                  <a16:creationId xmlns:a16="http://schemas.microsoft.com/office/drawing/2014/main" id="{0544C7E6-F52C-EBB9-4BBC-C5ED19E5CF4D}"/>
                </a:ext>
              </a:extLst>
            </p:cNvPr>
            <p:cNvCxnSpPr/>
            <p:nvPr/>
          </p:nvCxnSpPr>
          <p:spPr>
            <a:xfrm flipV="1">
              <a:off x="4869797" y="3561667"/>
              <a:ext cx="0" cy="43200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343044" name="直接箭头连接符 343043">
              <a:extLst>
                <a:ext uri="{FF2B5EF4-FFF2-40B4-BE49-F238E27FC236}">
                  <a16:creationId xmlns:a16="http://schemas.microsoft.com/office/drawing/2014/main" id="{29384550-73D4-B9CD-CCCF-24BE9CAB029C}"/>
                </a:ext>
              </a:extLst>
            </p:cNvPr>
            <p:cNvCxnSpPr/>
            <p:nvPr/>
          </p:nvCxnSpPr>
          <p:spPr>
            <a:xfrm flipV="1">
              <a:off x="-537942" y="3566587"/>
              <a:ext cx="0" cy="43200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343045" name="矩形 343044">
              <a:extLst>
                <a:ext uri="{FF2B5EF4-FFF2-40B4-BE49-F238E27FC236}">
                  <a16:creationId xmlns:a16="http://schemas.microsoft.com/office/drawing/2014/main" id="{8FB70EA0-514A-0A95-81D4-30647F893D58}"/>
                </a:ext>
              </a:extLst>
            </p:cNvPr>
            <p:cNvSpPr>
              <a:spLocks noChangeArrowheads="1"/>
            </p:cNvSpPr>
            <p:nvPr/>
          </p:nvSpPr>
          <p:spPr bwMode="auto">
            <a:xfrm>
              <a:off x="-3214072" y="3176358"/>
              <a:ext cx="2427944" cy="4595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b="1" dirty="0">
                  <a:solidFill>
                    <a:srgbClr val="000000"/>
                  </a:solidFill>
                  <a:latin typeface="Arial" panose="020B0604020202020204" pitchFamily="34" charset="0"/>
                  <a:ea typeface="方正姚体" panose="02010601030101010101" pitchFamily="2" charset="-122"/>
                </a:rPr>
                <a:t>5′ m</a:t>
              </a:r>
              <a:r>
                <a:rPr lang="en-US" altLang="zh-CN" sz="1200" b="1" baseline="30000" dirty="0">
                  <a:solidFill>
                    <a:srgbClr val="000000"/>
                  </a:solidFill>
                  <a:latin typeface="Arial" panose="020B0604020202020204" pitchFamily="34" charset="0"/>
                  <a:ea typeface="方正姚体" panose="02010601030101010101" pitchFamily="2" charset="-122"/>
                </a:rPr>
                <a:t>7</a:t>
              </a:r>
              <a:r>
                <a:rPr lang="en-US" altLang="zh-CN" sz="1200" b="1" dirty="0">
                  <a:solidFill>
                    <a:srgbClr val="000000"/>
                  </a:solidFill>
                  <a:latin typeface="Arial" panose="020B0604020202020204" pitchFamily="34" charset="0"/>
                  <a:ea typeface="方正姚体" panose="02010601030101010101" pitchFamily="2" charset="-122"/>
                </a:rPr>
                <a:t>GpppG</a:t>
              </a:r>
              <a:endParaRPr lang="zh-CN" altLang="en-US" sz="1200" b="1" dirty="0">
                <a:latin typeface="Arial" panose="020B0604020202020204" pitchFamily="34" charset="0"/>
                <a:ea typeface="方正姚体" panose="02010601030101010101" pitchFamily="2" charset="-122"/>
              </a:endParaRPr>
            </a:p>
          </p:txBody>
        </p:sp>
        <p:sp>
          <p:nvSpPr>
            <p:cNvPr id="343046" name="矩形 343045">
              <a:extLst>
                <a:ext uri="{FF2B5EF4-FFF2-40B4-BE49-F238E27FC236}">
                  <a16:creationId xmlns:a16="http://schemas.microsoft.com/office/drawing/2014/main" id="{3A1FFD4C-4A0B-5D97-E2CB-AA02C84AD5FB}"/>
                </a:ext>
              </a:extLst>
            </p:cNvPr>
            <p:cNvSpPr>
              <a:spLocks noChangeArrowheads="1"/>
            </p:cNvSpPr>
            <p:nvPr/>
          </p:nvSpPr>
          <p:spPr bwMode="auto">
            <a:xfrm>
              <a:off x="5029410" y="3166530"/>
              <a:ext cx="3044063" cy="4595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b="1" dirty="0">
                  <a:solidFill>
                    <a:srgbClr val="000000"/>
                  </a:solidFill>
                  <a:latin typeface="Arial" panose="020B0604020202020204" pitchFamily="34" charset="0"/>
                  <a:ea typeface="方正姚体" panose="02010601030101010101" pitchFamily="2" charset="-122"/>
                </a:rPr>
                <a:t>AAA……AAA 3′</a:t>
              </a:r>
              <a:endParaRPr lang="zh-CN" altLang="en-US" sz="1200" b="1" dirty="0">
                <a:latin typeface="Arial" panose="020B0604020202020204" pitchFamily="34" charset="0"/>
                <a:ea typeface="方正姚体" panose="02010601030101010101" pitchFamily="2" charset="-122"/>
              </a:endParaRPr>
            </a:p>
          </p:txBody>
        </p:sp>
        <p:sp>
          <p:nvSpPr>
            <p:cNvPr id="343047" name="矩形 15">
              <a:extLst>
                <a:ext uri="{FF2B5EF4-FFF2-40B4-BE49-F238E27FC236}">
                  <a16:creationId xmlns:a16="http://schemas.microsoft.com/office/drawing/2014/main" id="{463BF065-E982-3D26-38C4-D06218D3E1AB}"/>
                </a:ext>
              </a:extLst>
            </p:cNvPr>
            <p:cNvSpPr>
              <a:spLocks noChangeArrowheads="1"/>
            </p:cNvSpPr>
            <p:nvPr/>
          </p:nvSpPr>
          <p:spPr bwMode="auto">
            <a:xfrm>
              <a:off x="202622" y="2398218"/>
              <a:ext cx="1252552" cy="417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zh-CN" altLang="en-US" sz="1200" dirty="0">
                  <a:solidFill>
                    <a:srgbClr val="00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密码子</a:t>
              </a:r>
              <a:endParaRPr lang="zh-CN" altLang="en-US" sz="120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p:txBody>
        </p:sp>
        <p:sp>
          <p:nvSpPr>
            <p:cNvPr id="343048" name="矩形 15">
              <a:extLst>
                <a:ext uri="{FF2B5EF4-FFF2-40B4-BE49-F238E27FC236}">
                  <a16:creationId xmlns:a16="http://schemas.microsoft.com/office/drawing/2014/main" id="{CBF6FB15-7538-2A9C-99F3-A00C346F760F}"/>
                </a:ext>
              </a:extLst>
            </p:cNvPr>
            <p:cNvSpPr>
              <a:spLocks noChangeArrowheads="1"/>
            </p:cNvSpPr>
            <p:nvPr/>
          </p:nvSpPr>
          <p:spPr bwMode="auto">
            <a:xfrm>
              <a:off x="5196194" y="2398218"/>
              <a:ext cx="2205736" cy="417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dirty="0">
                  <a:solidFill>
                    <a:srgbClr val="00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3′</a:t>
              </a:r>
              <a:r>
                <a:rPr lang="zh-CN" altLang="en-US" sz="1200" dirty="0">
                  <a:solidFill>
                    <a:srgbClr val="00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多聚腺苷酸</a:t>
              </a:r>
              <a:endParaRPr lang="zh-CN" altLang="en-US" sz="120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p:txBody>
        </p:sp>
        <p:sp>
          <p:nvSpPr>
            <p:cNvPr id="343049" name="矩形 15">
              <a:extLst>
                <a:ext uri="{FF2B5EF4-FFF2-40B4-BE49-F238E27FC236}">
                  <a16:creationId xmlns:a16="http://schemas.microsoft.com/office/drawing/2014/main" id="{95235D3F-79C0-0075-AF9E-010C7A1CFE8C}"/>
                </a:ext>
              </a:extLst>
            </p:cNvPr>
            <p:cNvSpPr>
              <a:spLocks noChangeArrowheads="1"/>
            </p:cNvSpPr>
            <p:nvPr/>
          </p:nvSpPr>
          <p:spPr bwMode="auto">
            <a:xfrm>
              <a:off x="-2694801" y="2398218"/>
              <a:ext cx="1857808" cy="417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200" dirty="0">
                  <a:solidFill>
                    <a:srgbClr val="00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5′</a:t>
              </a:r>
              <a:r>
                <a:rPr lang="zh-CN" altLang="en-US" sz="1200" dirty="0">
                  <a:solidFill>
                    <a:srgbClr val="00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帽子结构</a:t>
              </a:r>
              <a:endParaRPr lang="zh-CN" altLang="en-US" sz="120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p:txBody>
        </p:sp>
        <p:sp>
          <p:nvSpPr>
            <p:cNvPr id="343050" name="AutoShape 1029">
              <a:extLst>
                <a:ext uri="{FF2B5EF4-FFF2-40B4-BE49-F238E27FC236}">
                  <a16:creationId xmlns:a16="http://schemas.microsoft.com/office/drawing/2014/main" id="{FAA061C2-29C6-7636-CC36-C64EADB6C3AC}"/>
                </a:ext>
              </a:extLst>
            </p:cNvPr>
            <p:cNvSpPr>
              <a:spLocks/>
            </p:cNvSpPr>
            <p:nvPr/>
          </p:nvSpPr>
          <p:spPr bwMode="auto">
            <a:xfrm rot="16200000" flipH="1">
              <a:off x="798238" y="2809724"/>
              <a:ext cx="143999" cy="359999"/>
            </a:xfrm>
            <a:prstGeom prst="leftBrace">
              <a:avLst>
                <a:gd name="adj1" fmla="val 68584"/>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sz="1200"/>
            </a:p>
          </p:txBody>
        </p:sp>
        <p:sp>
          <p:nvSpPr>
            <p:cNvPr id="343052" name="AutoShape 1029">
              <a:extLst>
                <a:ext uri="{FF2B5EF4-FFF2-40B4-BE49-F238E27FC236}">
                  <a16:creationId xmlns:a16="http://schemas.microsoft.com/office/drawing/2014/main" id="{FE5B77B8-D40A-2500-89E9-13C6F78FDDD1}"/>
                </a:ext>
              </a:extLst>
            </p:cNvPr>
            <p:cNvSpPr>
              <a:spLocks/>
            </p:cNvSpPr>
            <p:nvPr/>
          </p:nvSpPr>
          <p:spPr bwMode="auto">
            <a:xfrm rot="16200000" flipH="1">
              <a:off x="-1853990" y="2431725"/>
              <a:ext cx="144000" cy="1116000"/>
            </a:xfrm>
            <a:prstGeom prst="leftBrace">
              <a:avLst>
                <a:gd name="adj1" fmla="val 68584"/>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sz="1200"/>
            </a:p>
          </p:txBody>
        </p:sp>
        <p:sp>
          <p:nvSpPr>
            <p:cNvPr id="343053" name="AutoShape 1029">
              <a:extLst>
                <a:ext uri="{FF2B5EF4-FFF2-40B4-BE49-F238E27FC236}">
                  <a16:creationId xmlns:a16="http://schemas.microsoft.com/office/drawing/2014/main" id="{A944C2C7-C219-2A8E-3BC2-85BFCC9D10FB}"/>
                </a:ext>
              </a:extLst>
            </p:cNvPr>
            <p:cNvSpPr>
              <a:spLocks/>
            </p:cNvSpPr>
            <p:nvPr/>
          </p:nvSpPr>
          <p:spPr bwMode="auto">
            <a:xfrm rot="16200000" flipH="1">
              <a:off x="6094870" y="2248403"/>
              <a:ext cx="144000" cy="1476000"/>
            </a:xfrm>
            <a:prstGeom prst="leftBrace">
              <a:avLst>
                <a:gd name="adj1" fmla="val 68584"/>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sz="1200"/>
            </a:p>
          </p:txBody>
        </p:sp>
        <p:sp>
          <p:nvSpPr>
            <p:cNvPr id="343054" name="AutoShape 1029">
              <a:extLst>
                <a:ext uri="{FF2B5EF4-FFF2-40B4-BE49-F238E27FC236}">
                  <a16:creationId xmlns:a16="http://schemas.microsoft.com/office/drawing/2014/main" id="{2B93794F-EC6E-388E-2B9D-96A45CA5BC1F}"/>
                </a:ext>
              </a:extLst>
            </p:cNvPr>
            <p:cNvSpPr>
              <a:spLocks/>
            </p:cNvSpPr>
            <p:nvPr/>
          </p:nvSpPr>
          <p:spPr bwMode="auto">
            <a:xfrm rot="16200000" flipV="1">
              <a:off x="2200028" y="1756538"/>
              <a:ext cx="144000" cy="4032000"/>
            </a:xfrm>
            <a:prstGeom prst="leftBrace">
              <a:avLst>
                <a:gd name="adj1" fmla="val 68584"/>
                <a:gd name="adj2" fmla="val 50000"/>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sz="1200"/>
            </a:p>
          </p:txBody>
        </p:sp>
      </p:grpSp>
      <p:sp>
        <p:nvSpPr>
          <p:cNvPr id="3" name="任意多边形 21">
            <a:extLst>
              <a:ext uri="{FF2B5EF4-FFF2-40B4-BE49-F238E27FC236}">
                <a16:creationId xmlns:a16="http://schemas.microsoft.com/office/drawing/2014/main" id="{3DF2AC2F-8CD5-9F84-5286-64CA2DD704B3}"/>
              </a:ext>
            </a:extLst>
          </p:cNvPr>
          <p:cNvSpPr/>
          <p:nvPr/>
        </p:nvSpPr>
        <p:spPr>
          <a:xfrm rot="7610579" flipV="1">
            <a:off x="8702674" y="3340470"/>
            <a:ext cx="72000" cy="36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19050">
            <a:solidFill>
              <a:schemeClr val="tx1"/>
            </a:solidFill>
            <a:prstDash val="solid"/>
            <a:headEnd type="none" w="lg" len="lg"/>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5" name="任意多边形 29">
            <a:extLst>
              <a:ext uri="{FF2B5EF4-FFF2-40B4-BE49-F238E27FC236}">
                <a16:creationId xmlns:a16="http://schemas.microsoft.com/office/drawing/2014/main" id="{AD0C7058-F8B2-C4F5-3E2B-8B7A03AF2835}"/>
              </a:ext>
            </a:extLst>
          </p:cNvPr>
          <p:cNvSpPr/>
          <p:nvPr/>
        </p:nvSpPr>
        <p:spPr>
          <a:xfrm>
            <a:off x="8948624" y="3360274"/>
            <a:ext cx="770053" cy="386512"/>
          </a:xfrm>
          <a:custGeom>
            <a:avLst/>
            <a:gdLst>
              <a:gd name="connsiteX0" fmla="*/ 54792 w 770053"/>
              <a:gd name="connsiteY0" fmla="*/ 376885 h 386512"/>
              <a:gd name="connsiteX1" fmla="*/ 11929 w 770053"/>
              <a:gd name="connsiteY1" fmla="*/ 331641 h 386512"/>
              <a:gd name="connsiteX2" fmla="*/ 23 w 770053"/>
              <a:gd name="connsiteY2" fmla="*/ 286398 h 386512"/>
              <a:gd name="connsiteX3" fmla="*/ 9548 w 770053"/>
              <a:gd name="connsiteY3" fmla="*/ 238773 h 386512"/>
              <a:gd name="connsiteX4" fmla="*/ 30979 w 770053"/>
              <a:gd name="connsiteY4" fmla="*/ 203054 h 386512"/>
              <a:gd name="connsiteX5" fmla="*/ 66698 w 770053"/>
              <a:gd name="connsiteY5" fmla="*/ 176860 h 386512"/>
              <a:gd name="connsiteX6" fmla="*/ 107179 w 770053"/>
              <a:gd name="connsiteY6" fmla="*/ 153048 h 386512"/>
              <a:gd name="connsiteX7" fmla="*/ 166711 w 770053"/>
              <a:gd name="connsiteY7" fmla="*/ 138760 h 386512"/>
              <a:gd name="connsiteX8" fmla="*/ 226242 w 770053"/>
              <a:gd name="connsiteY8" fmla="*/ 126854 h 386512"/>
              <a:gd name="connsiteX9" fmla="*/ 261961 w 770053"/>
              <a:gd name="connsiteY9" fmla="*/ 112566 h 386512"/>
              <a:gd name="connsiteX10" fmla="*/ 300061 w 770053"/>
              <a:gd name="connsiteY10" fmla="*/ 91135 h 386512"/>
              <a:gd name="connsiteX11" fmla="*/ 331017 w 770053"/>
              <a:gd name="connsiteY11" fmla="*/ 64941 h 386512"/>
              <a:gd name="connsiteX12" fmla="*/ 357211 w 770053"/>
              <a:gd name="connsiteY12" fmla="*/ 24460 h 386512"/>
              <a:gd name="connsiteX13" fmla="*/ 416742 w 770053"/>
              <a:gd name="connsiteY13" fmla="*/ 3029 h 386512"/>
              <a:gd name="connsiteX14" fmla="*/ 478654 w 770053"/>
              <a:gd name="connsiteY14" fmla="*/ 648 h 386512"/>
              <a:gd name="connsiteX15" fmla="*/ 550092 w 770053"/>
              <a:gd name="connsiteY15" fmla="*/ 7791 h 386512"/>
              <a:gd name="connsiteX16" fmla="*/ 595336 w 770053"/>
              <a:gd name="connsiteY16" fmla="*/ 33985 h 386512"/>
              <a:gd name="connsiteX17" fmla="*/ 614386 w 770053"/>
              <a:gd name="connsiteY17" fmla="*/ 74466 h 386512"/>
              <a:gd name="connsiteX18" fmla="*/ 614386 w 770053"/>
              <a:gd name="connsiteY18" fmla="*/ 114948 h 386512"/>
              <a:gd name="connsiteX19" fmla="*/ 600098 w 770053"/>
              <a:gd name="connsiteY19" fmla="*/ 148285 h 386512"/>
              <a:gd name="connsiteX20" fmla="*/ 595336 w 770053"/>
              <a:gd name="connsiteY20" fmla="*/ 172098 h 386512"/>
              <a:gd name="connsiteX21" fmla="*/ 602479 w 770053"/>
              <a:gd name="connsiteY21" fmla="*/ 207816 h 386512"/>
              <a:gd name="connsiteX22" fmla="*/ 628673 w 770053"/>
              <a:gd name="connsiteY22" fmla="*/ 231629 h 386512"/>
              <a:gd name="connsiteX23" fmla="*/ 664392 w 770053"/>
              <a:gd name="connsiteY23" fmla="*/ 248298 h 386512"/>
              <a:gd name="connsiteX24" fmla="*/ 704873 w 770053"/>
              <a:gd name="connsiteY24" fmla="*/ 272110 h 386512"/>
              <a:gd name="connsiteX25" fmla="*/ 733448 w 770053"/>
              <a:gd name="connsiteY25" fmla="*/ 295923 h 386512"/>
              <a:gd name="connsiteX26" fmla="*/ 754879 w 770053"/>
              <a:gd name="connsiteY26" fmla="*/ 319735 h 386512"/>
              <a:gd name="connsiteX27" fmla="*/ 769167 w 770053"/>
              <a:gd name="connsiteY27" fmla="*/ 338785 h 386512"/>
              <a:gd name="connsiteX28" fmla="*/ 766786 w 770053"/>
              <a:gd name="connsiteY28" fmla="*/ 374504 h 386512"/>
              <a:gd name="connsiteX29" fmla="*/ 752498 w 770053"/>
              <a:gd name="connsiteY29" fmla="*/ 386410 h 386512"/>
              <a:gd name="connsiteX30" fmla="*/ 714398 w 770053"/>
              <a:gd name="connsiteY30" fmla="*/ 379266 h 386512"/>
              <a:gd name="connsiteX31" fmla="*/ 692967 w 770053"/>
              <a:gd name="connsiteY31" fmla="*/ 362598 h 386512"/>
              <a:gd name="connsiteX32" fmla="*/ 673917 w 770053"/>
              <a:gd name="connsiteY32" fmla="*/ 336404 h 386512"/>
              <a:gd name="connsiteX33" fmla="*/ 650104 w 770053"/>
              <a:gd name="connsiteY33" fmla="*/ 319735 h 386512"/>
              <a:gd name="connsiteX34" fmla="*/ 626292 w 770053"/>
              <a:gd name="connsiteY34" fmla="*/ 307829 h 386512"/>
              <a:gd name="connsiteX35" fmla="*/ 592954 w 770053"/>
              <a:gd name="connsiteY35" fmla="*/ 293541 h 386512"/>
              <a:gd name="connsiteX36" fmla="*/ 545329 w 770053"/>
              <a:gd name="connsiteY36" fmla="*/ 255441 h 386512"/>
              <a:gd name="connsiteX37" fmla="*/ 521517 w 770053"/>
              <a:gd name="connsiteY37" fmla="*/ 214960 h 386512"/>
              <a:gd name="connsiteX38" fmla="*/ 519136 w 770053"/>
              <a:gd name="connsiteY38" fmla="*/ 176860 h 386512"/>
              <a:gd name="connsiteX39" fmla="*/ 523898 w 770053"/>
              <a:gd name="connsiteY39" fmla="*/ 145904 h 386512"/>
              <a:gd name="connsiteX40" fmla="*/ 533423 w 770053"/>
              <a:gd name="connsiteY40" fmla="*/ 117329 h 386512"/>
              <a:gd name="connsiteX41" fmla="*/ 540567 w 770053"/>
              <a:gd name="connsiteY41" fmla="*/ 100660 h 386512"/>
              <a:gd name="connsiteX42" fmla="*/ 535804 w 770053"/>
              <a:gd name="connsiteY42" fmla="*/ 81610 h 386512"/>
              <a:gd name="connsiteX43" fmla="*/ 476273 w 770053"/>
              <a:gd name="connsiteY43" fmla="*/ 79229 h 386512"/>
              <a:gd name="connsiteX44" fmla="*/ 447698 w 770053"/>
              <a:gd name="connsiteY44" fmla="*/ 76848 h 386512"/>
              <a:gd name="connsiteX45" fmla="*/ 423886 w 770053"/>
              <a:gd name="connsiteY45" fmla="*/ 76848 h 386512"/>
              <a:gd name="connsiteX46" fmla="*/ 397692 w 770053"/>
              <a:gd name="connsiteY46" fmla="*/ 88754 h 386512"/>
              <a:gd name="connsiteX47" fmla="*/ 383404 w 770053"/>
              <a:gd name="connsiteY47" fmla="*/ 112566 h 386512"/>
              <a:gd name="connsiteX48" fmla="*/ 366736 w 770053"/>
              <a:gd name="connsiteY48" fmla="*/ 136379 h 386512"/>
              <a:gd name="connsiteX49" fmla="*/ 335779 w 770053"/>
              <a:gd name="connsiteY49" fmla="*/ 153048 h 386512"/>
              <a:gd name="connsiteX50" fmla="*/ 295298 w 770053"/>
              <a:gd name="connsiteY50" fmla="*/ 174479 h 386512"/>
              <a:gd name="connsiteX51" fmla="*/ 273867 w 770053"/>
              <a:gd name="connsiteY51" fmla="*/ 188766 h 386512"/>
              <a:gd name="connsiteX52" fmla="*/ 233386 w 770053"/>
              <a:gd name="connsiteY52" fmla="*/ 205435 h 386512"/>
              <a:gd name="connsiteX53" fmla="*/ 190523 w 770053"/>
              <a:gd name="connsiteY53" fmla="*/ 207816 h 386512"/>
              <a:gd name="connsiteX54" fmla="*/ 150042 w 770053"/>
              <a:gd name="connsiteY54" fmla="*/ 214960 h 386512"/>
              <a:gd name="connsiteX55" fmla="*/ 111942 w 770053"/>
              <a:gd name="connsiteY55" fmla="*/ 224485 h 386512"/>
              <a:gd name="connsiteX56" fmla="*/ 78604 w 770053"/>
              <a:gd name="connsiteY56" fmla="*/ 248298 h 386512"/>
              <a:gd name="connsiteX57" fmla="*/ 71461 w 770053"/>
              <a:gd name="connsiteY57" fmla="*/ 269729 h 386512"/>
              <a:gd name="connsiteX58" fmla="*/ 80986 w 770053"/>
              <a:gd name="connsiteY58" fmla="*/ 300685 h 386512"/>
              <a:gd name="connsiteX59" fmla="*/ 90511 w 770053"/>
              <a:gd name="connsiteY59" fmla="*/ 326879 h 386512"/>
              <a:gd name="connsiteX60" fmla="*/ 54792 w 770053"/>
              <a:gd name="connsiteY60" fmla="*/ 376885 h 386512"/>
              <a:gd name="connsiteX0" fmla="*/ 54792 w 770053"/>
              <a:gd name="connsiteY0" fmla="*/ 376885 h 386512"/>
              <a:gd name="connsiteX1" fmla="*/ 11929 w 770053"/>
              <a:gd name="connsiteY1" fmla="*/ 331641 h 386512"/>
              <a:gd name="connsiteX2" fmla="*/ 23 w 770053"/>
              <a:gd name="connsiteY2" fmla="*/ 286398 h 386512"/>
              <a:gd name="connsiteX3" fmla="*/ 9548 w 770053"/>
              <a:gd name="connsiteY3" fmla="*/ 238773 h 386512"/>
              <a:gd name="connsiteX4" fmla="*/ 30979 w 770053"/>
              <a:gd name="connsiteY4" fmla="*/ 203054 h 386512"/>
              <a:gd name="connsiteX5" fmla="*/ 66698 w 770053"/>
              <a:gd name="connsiteY5" fmla="*/ 176860 h 386512"/>
              <a:gd name="connsiteX6" fmla="*/ 107179 w 770053"/>
              <a:gd name="connsiteY6" fmla="*/ 153048 h 386512"/>
              <a:gd name="connsiteX7" fmla="*/ 166711 w 770053"/>
              <a:gd name="connsiteY7" fmla="*/ 138760 h 386512"/>
              <a:gd name="connsiteX8" fmla="*/ 226242 w 770053"/>
              <a:gd name="connsiteY8" fmla="*/ 126854 h 386512"/>
              <a:gd name="connsiteX9" fmla="*/ 261961 w 770053"/>
              <a:gd name="connsiteY9" fmla="*/ 112566 h 386512"/>
              <a:gd name="connsiteX10" fmla="*/ 300061 w 770053"/>
              <a:gd name="connsiteY10" fmla="*/ 91135 h 386512"/>
              <a:gd name="connsiteX11" fmla="*/ 331017 w 770053"/>
              <a:gd name="connsiteY11" fmla="*/ 64941 h 386512"/>
              <a:gd name="connsiteX12" fmla="*/ 357211 w 770053"/>
              <a:gd name="connsiteY12" fmla="*/ 24460 h 386512"/>
              <a:gd name="connsiteX13" fmla="*/ 416742 w 770053"/>
              <a:gd name="connsiteY13" fmla="*/ 3029 h 386512"/>
              <a:gd name="connsiteX14" fmla="*/ 478654 w 770053"/>
              <a:gd name="connsiteY14" fmla="*/ 648 h 386512"/>
              <a:gd name="connsiteX15" fmla="*/ 550092 w 770053"/>
              <a:gd name="connsiteY15" fmla="*/ 7791 h 386512"/>
              <a:gd name="connsiteX16" fmla="*/ 595336 w 770053"/>
              <a:gd name="connsiteY16" fmla="*/ 33985 h 386512"/>
              <a:gd name="connsiteX17" fmla="*/ 614386 w 770053"/>
              <a:gd name="connsiteY17" fmla="*/ 74466 h 386512"/>
              <a:gd name="connsiteX18" fmla="*/ 614386 w 770053"/>
              <a:gd name="connsiteY18" fmla="*/ 114948 h 386512"/>
              <a:gd name="connsiteX19" fmla="*/ 600098 w 770053"/>
              <a:gd name="connsiteY19" fmla="*/ 148285 h 386512"/>
              <a:gd name="connsiteX20" fmla="*/ 595336 w 770053"/>
              <a:gd name="connsiteY20" fmla="*/ 172098 h 386512"/>
              <a:gd name="connsiteX21" fmla="*/ 602479 w 770053"/>
              <a:gd name="connsiteY21" fmla="*/ 207816 h 386512"/>
              <a:gd name="connsiteX22" fmla="*/ 628673 w 770053"/>
              <a:gd name="connsiteY22" fmla="*/ 231629 h 386512"/>
              <a:gd name="connsiteX23" fmla="*/ 664392 w 770053"/>
              <a:gd name="connsiteY23" fmla="*/ 248298 h 386512"/>
              <a:gd name="connsiteX24" fmla="*/ 704873 w 770053"/>
              <a:gd name="connsiteY24" fmla="*/ 272110 h 386512"/>
              <a:gd name="connsiteX25" fmla="*/ 733448 w 770053"/>
              <a:gd name="connsiteY25" fmla="*/ 295923 h 386512"/>
              <a:gd name="connsiteX26" fmla="*/ 754879 w 770053"/>
              <a:gd name="connsiteY26" fmla="*/ 319735 h 386512"/>
              <a:gd name="connsiteX27" fmla="*/ 769167 w 770053"/>
              <a:gd name="connsiteY27" fmla="*/ 338785 h 386512"/>
              <a:gd name="connsiteX28" fmla="*/ 766786 w 770053"/>
              <a:gd name="connsiteY28" fmla="*/ 374504 h 386512"/>
              <a:gd name="connsiteX29" fmla="*/ 752498 w 770053"/>
              <a:gd name="connsiteY29" fmla="*/ 386410 h 386512"/>
              <a:gd name="connsiteX30" fmla="*/ 714398 w 770053"/>
              <a:gd name="connsiteY30" fmla="*/ 379266 h 386512"/>
              <a:gd name="connsiteX31" fmla="*/ 692967 w 770053"/>
              <a:gd name="connsiteY31" fmla="*/ 362598 h 386512"/>
              <a:gd name="connsiteX32" fmla="*/ 673917 w 770053"/>
              <a:gd name="connsiteY32" fmla="*/ 336404 h 386512"/>
              <a:gd name="connsiteX33" fmla="*/ 650104 w 770053"/>
              <a:gd name="connsiteY33" fmla="*/ 319735 h 386512"/>
              <a:gd name="connsiteX34" fmla="*/ 626292 w 770053"/>
              <a:gd name="connsiteY34" fmla="*/ 307829 h 386512"/>
              <a:gd name="connsiteX35" fmla="*/ 592954 w 770053"/>
              <a:gd name="connsiteY35" fmla="*/ 293541 h 386512"/>
              <a:gd name="connsiteX36" fmla="*/ 545329 w 770053"/>
              <a:gd name="connsiteY36" fmla="*/ 255441 h 386512"/>
              <a:gd name="connsiteX37" fmla="*/ 521517 w 770053"/>
              <a:gd name="connsiteY37" fmla="*/ 214960 h 386512"/>
              <a:gd name="connsiteX38" fmla="*/ 519136 w 770053"/>
              <a:gd name="connsiteY38" fmla="*/ 176860 h 386512"/>
              <a:gd name="connsiteX39" fmla="*/ 523898 w 770053"/>
              <a:gd name="connsiteY39" fmla="*/ 145904 h 386512"/>
              <a:gd name="connsiteX40" fmla="*/ 533423 w 770053"/>
              <a:gd name="connsiteY40" fmla="*/ 117329 h 386512"/>
              <a:gd name="connsiteX41" fmla="*/ 540567 w 770053"/>
              <a:gd name="connsiteY41" fmla="*/ 100660 h 386512"/>
              <a:gd name="connsiteX42" fmla="*/ 535804 w 770053"/>
              <a:gd name="connsiteY42" fmla="*/ 81610 h 386512"/>
              <a:gd name="connsiteX43" fmla="*/ 476273 w 770053"/>
              <a:gd name="connsiteY43" fmla="*/ 79229 h 386512"/>
              <a:gd name="connsiteX44" fmla="*/ 447698 w 770053"/>
              <a:gd name="connsiteY44" fmla="*/ 76848 h 386512"/>
              <a:gd name="connsiteX45" fmla="*/ 423886 w 770053"/>
              <a:gd name="connsiteY45" fmla="*/ 76848 h 386512"/>
              <a:gd name="connsiteX46" fmla="*/ 397692 w 770053"/>
              <a:gd name="connsiteY46" fmla="*/ 88754 h 386512"/>
              <a:gd name="connsiteX47" fmla="*/ 383404 w 770053"/>
              <a:gd name="connsiteY47" fmla="*/ 112566 h 386512"/>
              <a:gd name="connsiteX48" fmla="*/ 366736 w 770053"/>
              <a:gd name="connsiteY48" fmla="*/ 136379 h 386512"/>
              <a:gd name="connsiteX49" fmla="*/ 335779 w 770053"/>
              <a:gd name="connsiteY49" fmla="*/ 153048 h 386512"/>
              <a:gd name="connsiteX50" fmla="*/ 295298 w 770053"/>
              <a:gd name="connsiteY50" fmla="*/ 174479 h 386512"/>
              <a:gd name="connsiteX51" fmla="*/ 273867 w 770053"/>
              <a:gd name="connsiteY51" fmla="*/ 188766 h 386512"/>
              <a:gd name="connsiteX52" fmla="*/ 233386 w 770053"/>
              <a:gd name="connsiteY52" fmla="*/ 203054 h 386512"/>
              <a:gd name="connsiteX53" fmla="*/ 190523 w 770053"/>
              <a:gd name="connsiteY53" fmla="*/ 207816 h 386512"/>
              <a:gd name="connsiteX54" fmla="*/ 150042 w 770053"/>
              <a:gd name="connsiteY54" fmla="*/ 214960 h 386512"/>
              <a:gd name="connsiteX55" fmla="*/ 111942 w 770053"/>
              <a:gd name="connsiteY55" fmla="*/ 224485 h 386512"/>
              <a:gd name="connsiteX56" fmla="*/ 78604 w 770053"/>
              <a:gd name="connsiteY56" fmla="*/ 248298 h 386512"/>
              <a:gd name="connsiteX57" fmla="*/ 71461 w 770053"/>
              <a:gd name="connsiteY57" fmla="*/ 269729 h 386512"/>
              <a:gd name="connsiteX58" fmla="*/ 80986 w 770053"/>
              <a:gd name="connsiteY58" fmla="*/ 300685 h 386512"/>
              <a:gd name="connsiteX59" fmla="*/ 90511 w 770053"/>
              <a:gd name="connsiteY59" fmla="*/ 326879 h 386512"/>
              <a:gd name="connsiteX60" fmla="*/ 54792 w 770053"/>
              <a:gd name="connsiteY60" fmla="*/ 376885 h 386512"/>
              <a:gd name="connsiteX0" fmla="*/ 54792 w 770053"/>
              <a:gd name="connsiteY0" fmla="*/ 376885 h 386512"/>
              <a:gd name="connsiteX1" fmla="*/ 11929 w 770053"/>
              <a:gd name="connsiteY1" fmla="*/ 331641 h 386512"/>
              <a:gd name="connsiteX2" fmla="*/ 23 w 770053"/>
              <a:gd name="connsiteY2" fmla="*/ 286398 h 386512"/>
              <a:gd name="connsiteX3" fmla="*/ 9548 w 770053"/>
              <a:gd name="connsiteY3" fmla="*/ 238773 h 386512"/>
              <a:gd name="connsiteX4" fmla="*/ 30979 w 770053"/>
              <a:gd name="connsiteY4" fmla="*/ 203054 h 386512"/>
              <a:gd name="connsiteX5" fmla="*/ 66698 w 770053"/>
              <a:gd name="connsiteY5" fmla="*/ 176860 h 386512"/>
              <a:gd name="connsiteX6" fmla="*/ 107179 w 770053"/>
              <a:gd name="connsiteY6" fmla="*/ 153048 h 386512"/>
              <a:gd name="connsiteX7" fmla="*/ 166711 w 770053"/>
              <a:gd name="connsiteY7" fmla="*/ 138760 h 386512"/>
              <a:gd name="connsiteX8" fmla="*/ 226242 w 770053"/>
              <a:gd name="connsiteY8" fmla="*/ 126854 h 386512"/>
              <a:gd name="connsiteX9" fmla="*/ 261961 w 770053"/>
              <a:gd name="connsiteY9" fmla="*/ 112566 h 386512"/>
              <a:gd name="connsiteX10" fmla="*/ 300061 w 770053"/>
              <a:gd name="connsiteY10" fmla="*/ 91135 h 386512"/>
              <a:gd name="connsiteX11" fmla="*/ 331017 w 770053"/>
              <a:gd name="connsiteY11" fmla="*/ 64941 h 386512"/>
              <a:gd name="connsiteX12" fmla="*/ 357211 w 770053"/>
              <a:gd name="connsiteY12" fmla="*/ 24460 h 386512"/>
              <a:gd name="connsiteX13" fmla="*/ 416742 w 770053"/>
              <a:gd name="connsiteY13" fmla="*/ 3029 h 386512"/>
              <a:gd name="connsiteX14" fmla="*/ 478654 w 770053"/>
              <a:gd name="connsiteY14" fmla="*/ 648 h 386512"/>
              <a:gd name="connsiteX15" fmla="*/ 550092 w 770053"/>
              <a:gd name="connsiteY15" fmla="*/ 7791 h 386512"/>
              <a:gd name="connsiteX16" fmla="*/ 595336 w 770053"/>
              <a:gd name="connsiteY16" fmla="*/ 33985 h 386512"/>
              <a:gd name="connsiteX17" fmla="*/ 614386 w 770053"/>
              <a:gd name="connsiteY17" fmla="*/ 74466 h 386512"/>
              <a:gd name="connsiteX18" fmla="*/ 614386 w 770053"/>
              <a:gd name="connsiteY18" fmla="*/ 114948 h 386512"/>
              <a:gd name="connsiteX19" fmla="*/ 600098 w 770053"/>
              <a:gd name="connsiteY19" fmla="*/ 148285 h 386512"/>
              <a:gd name="connsiteX20" fmla="*/ 595336 w 770053"/>
              <a:gd name="connsiteY20" fmla="*/ 172098 h 386512"/>
              <a:gd name="connsiteX21" fmla="*/ 602479 w 770053"/>
              <a:gd name="connsiteY21" fmla="*/ 207816 h 386512"/>
              <a:gd name="connsiteX22" fmla="*/ 628673 w 770053"/>
              <a:gd name="connsiteY22" fmla="*/ 231629 h 386512"/>
              <a:gd name="connsiteX23" fmla="*/ 664392 w 770053"/>
              <a:gd name="connsiteY23" fmla="*/ 248298 h 386512"/>
              <a:gd name="connsiteX24" fmla="*/ 704873 w 770053"/>
              <a:gd name="connsiteY24" fmla="*/ 272110 h 386512"/>
              <a:gd name="connsiteX25" fmla="*/ 733448 w 770053"/>
              <a:gd name="connsiteY25" fmla="*/ 295923 h 386512"/>
              <a:gd name="connsiteX26" fmla="*/ 754879 w 770053"/>
              <a:gd name="connsiteY26" fmla="*/ 319735 h 386512"/>
              <a:gd name="connsiteX27" fmla="*/ 769167 w 770053"/>
              <a:gd name="connsiteY27" fmla="*/ 338785 h 386512"/>
              <a:gd name="connsiteX28" fmla="*/ 766786 w 770053"/>
              <a:gd name="connsiteY28" fmla="*/ 374504 h 386512"/>
              <a:gd name="connsiteX29" fmla="*/ 752498 w 770053"/>
              <a:gd name="connsiteY29" fmla="*/ 386410 h 386512"/>
              <a:gd name="connsiteX30" fmla="*/ 714398 w 770053"/>
              <a:gd name="connsiteY30" fmla="*/ 379266 h 386512"/>
              <a:gd name="connsiteX31" fmla="*/ 692967 w 770053"/>
              <a:gd name="connsiteY31" fmla="*/ 362598 h 386512"/>
              <a:gd name="connsiteX32" fmla="*/ 673917 w 770053"/>
              <a:gd name="connsiteY32" fmla="*/ 336404 h 386512"/>
              <a:gd name="connsiteX33" fmla="*/ 650104 w 770053"/>
              <a:gd name="connsiteY33" fmla="*/ 319735 h 386512"/>
              <a:gd name="connsiteX34" fmla="*/ 626292 w 770053"/>
              <a:gd name="connsiteY34" fmla="*/ 307829 h 386512"/>
              <a:gd name="connsiteX35" fmla="*/ 592954 w 770053"/>
              <a:gd name="connsiteY35" fmla="*/ 293541 h 386512"/>
              <a:gd name="connsiteX36" fmla="*/ 545329 w 770053"/>
              <a:gd name="connsiteY36" fmla="*/ 255441 h 386512"/>
              <a:gd name="connsiteX37" fmla="*/ 521517 w 770053"/>
              <a:gd name="connsiteY37" fmla="*/ 214960 h 386512"/>
              <a:gd name="connsiteX38" fmla="*/ 519136 w 770053"/>
              <a:gd name="connsiteY38" fmla="*/ 176860 h 386512"/>
              <a:gd name="connsiteX39" fmla="*/ 523898 w 770053"/>
              <a:gd name="connsiteY39" fmla="*/ 145904 h 386512"/>
              <a:gd name="connsiteX40" fmla="*/ 533423 w 770053"/>
              <a:gd name="connsiteY40" fmla="*/ 117329 h 386512"/>
              <a:gd name="connsiteX41" fmla="*/ 540567 w 770053"/>
              <a:gd name="connsiteY41" fmla="*/ 100660 h 386512"/>
              <a:gd name="connsiteX42" fmla="*/ 535804 w 770053"/>
              <a:gd name="connsiteY42" fmla="*/ 81610 h 386512"/>
              <a:gd name="connsiteX43" fmla="*/ 476273 w 770053"/>
              <a:gd name="connsiteY43" fmla="*/ 79229 h 386512"/>
              <a:gd name="connsiteX44" fmla="*/ 447698 w 770053"/>
              <a:gd name="connsiteY44" fmla="*/ 76848 h 386512"/>
              <a:gd name="connsiteX45" fmla="*/ 423886 w 770053"/>
              <a:gd name="connsiteY45" fmla="*/ 76848 h 386512"/>
              <a:gd name="connsiteX46" fmla="*/ 397692 w 770053"/>
              <a:gd name="connsiteY46" fmla="*/ 88754 h 386512"/>
              <a:gd name="connsiteX47" fmla="*/ 383404 w 770053"/>
              <a:gd name="connsiteY47" fmla="*/ 112566 h 386512"/>
              <a:gd name="connsiteX48" fmla="*/ 366736 w 770053"/>
              <a:gd name="connsiteY48" fmla="*/ 136379 h 386512"/>
              <a:gd name="connsiteX49" fmla="*/ 335779 w 770053"/>
              <a:gd name="connsiteY49" fmla="*/ 153048 h 386512"/>
              <a:gd name="connsiteX50" fmla="*/ 297679 w 770053"/>
              <a:gd name="connsiteY50" fmla="*/ 172098 h 386512"/>
              <a:gd name="connsiteX51" fmla="*/ 273867 w 770053"/>
              <a:gd name="connsiteY51" fmla="*/ 188766 h 386512"/>
              <a:gd name="connsiteX52" fmla="*/ 233386 w 770053"/>
              <a:gd name="connsiteY52" fmla="*/ 203054 h 386512"/>
              <a:gd name="connsiteX53" fmla="*/ 190523 w 770053"/>
              <a:gd name="connsiteY53" fmla="*/ 207816 h 386512"/>
              <a:gd name="connsiteX54" fmla="*/ 150042 w 770053"/>
              <a:gd name="connsiteY54" fmla="*/ 214960 h 386512"/>
              <a:gd name="connsiteX55" fmla="*/ 111942 w 770053"/>
              <a:gd name="connsiteY55" fmla="*/ 224485 h 386512"/>
              <a:gd name="connsiteX56" fmla="*/ 78604 w 770053"/>
              <a:gd name="connsiteY56" fmla="*/ 248298 h 386512"/>
              <a:gd name="connsiteX57" fmla="*/ 71461 w 770053"/>
              <a:gd name="connsiteY57" fmla="*/ 269729 h 386512"/>
              <a:gd name="connsiteX58" fmla="*/ 80986 w 770053"/>
              <a:gd name="connsiteY58" fmla="*/ 300685 h 386512"/>
              <a:gd name="connsiteX59" fmla="*/ 90511 w 770053"/>
              <a:gd name="connsiteY59" fmla="*/ 326879 h 386512"/>
              <a:gd name="connsiteX60" fmla="*/ 54792 w 770053"/>
              <a:gd name="connsiteY60" fmla="*/ 376885 h 386512"/>
              <a:gd name="connsiteX0" fmla="*/ 54792 w 770053"/>
              <a:gd name="connsiteY0" fmla="*/ 376885 h 386512"/>
              <a:gd name="connsiteX1" fmla="*/ 11929 w 770053"/>
              <a:gd name="connsiteY1" fmla="*/ 331641 h 386512"/>
              <a:gd name="connsiteX2" fmla="*/ 23 w 770053"/>
              <a:gd name="connsiteY2" fmla="*/ 286398 h 386512"/>
              <a:gd name="connsiteX3" fmla="*/ 9548 w 770053"/>
              <a:gd name="connsiteY3" fmla="*/ 238773 h 386512"/>
              <a:gd name="connsiteX4" fmla="*/ 30979 w 770053"/>
              <a:gd name="connsiteY4" fmla="*/ 203054 h 386512"/>
              <a:gd name="connsiteX5" fmla="*/ 66698 w 770053"/>
              <a:gd name="connsiteY5" fmla="*/ 176860 h 386512"/>
              <a:gd name="connsiteX6" fmla="*/ 107179 w 770053"/>
              <a:gd name="connsiteY6" fmla="*/ 153048 h 386512"/>
              <a:gd name="connsiteX7" fmla="*/ 166711 w 770053"/>
              <a:gd name="connsiteY7" fmla="*/ 138760 h 386512"/>
              <a:gd name="connsiteX8" fmla="*/ 226242 w 770053"/>
              <a:gd name="connsiteY8" fmla="*/ 126854 h 386512"/>
              <a:gd name="connsiteX9" fmla="*/ 261961 w 770053"/>
              <a:gd name="connsiteY9" fmla="*/ 112566 h 386512"/>
              <a:gd name="connsiteX10" fmla="*/ 300061 w 770053"/>
              <a:gd name="connsiteY10" fmla="*/ 91135 h 386512"/>
              <a:gd name="connsiteX11" fmla="*/ 331017 w 770053"/>
              <a:gd name="connsiteY11" fmla="*/ 64941 h 386512"/>
              <a:gd name="connsiteX12" fmla="*/ 357211 w 770053"/>
              <a:gd name="connsiteY12" fmla="*/ 24460 h 386512"/>
              <a:gd name="connsiteX13" fmla="*/ 416742 w 770053"/>
              <a:gd name="connsiteY13" fmla="*/ 3029 h 386512"/>
              <a:gd name="connsiteX14" fmla="*/ 478654 w 770053"/>
              <a:gd name="connsiteY14" fmla="*/ 648 h 386512"/>
              <a:gd name="connsiteX15" fmla="*/ 550092 w 770053"/>
              <a:gd name="connsiteY15" fmla="*/ 7791 h 386512"/>
              <a:gd name="connsiteX16" fmla="*/ 595336 w 770053"/>
              <a:gd name="connsiteY16" fmla="*/ 33985 h 386512"/>
              <a:gd name="connsiteX17" fmla="*/ 614386 w 770053"/>
              <a:gd name="connsiteY17" fmla="*/ 74466 h 386512"/>
              <a:gd name="connsiteX18" fmla="*/ 614386 w 770053"/>
              <a:gd name="connsiteY18" fmla="*/ 114948 h 386512"/>
              <a:gd name="connsiteX19" fmla="*/ 600098 w 770053"/>
              <a:gd name="connsiteY19" fmla="*/ 148285 h 386512"/>
              <a:gd name="connsiteX20" fmla="*/ 595336 w 770053"/>
              <a:gd name="connsiteY20" fmla="*/ 172098 h 386512"/>
              <a:gd name="connsiteX21" fmla="*/ 602479 w 770053"/>
              <a:gd name="connsiteY21" fmla="*/ 207816 h 386512"/>
              <a:gd name="connsiteX22" fmla="*/ 628673 w 770053"/>
              <a:gd name="connsiteY22" fmla="*/ 231629 h 386512"/>
              <a:gd name="connsiteX23" fmla="*/ 664392 w 770053"/>
              <a:gd name="connsiteY23" fmla="*/ 248298 h 386512"/>
              <a:gd name="connsiteX24" fmla="*/ 704873 w 770053"/>
              <a:gd name="connsiteY24" fmla="*/ 272110 h 386512"/>
              <a:gd name="connsiteX25" fmla="*/ 733448 w 770053"/>
              <a:gd name="connsiteY25" fmla="*/ 295923 h 386512"/>
              <a:gd name="connsiteX26" fmla="*/ 754879 w 770053"/>
              <a:gd name="connsiteY26" fmla="*/ 319735 h 386512"/>
              <a:gd name="connsiteX27" fmla="*/ 769167 w 770053"/>
              <a:gd name="connsiteY27" fmla="*/ 338785 h 386512"/>
              <a:gd name="connsiteX28" fmla="*/ 766786 w 770053"/>
              <a:gd name="connsiteY28" fmla="*/ 374504 h 386512"/>
              <a:gd name="connsiteX29" fmla="*/ 752498 w 770053"/>
              <a:gd name="connsiteY29" fmla="*/ 386410 h 386512"/>
              <a:gd name="connsiteX30" fmla="*/ 714398 w 770053"/>
              <a:gd name="connsiteY30" fmla="*/ 379266 h 386512"/>
              <a:gd name="connsiteX31" fmla="*/ 692967 w 770053"/>
              <a:gd name="connsiteY31" fmla="*/ 362598 h 386512"/>
              <a:gd name="connsiteX32" fmla="*/ 673917 w 770053"/>
              <a:gd name="connsiteY32" fmla="*/ 336404 h 386512"/>
              <a:gd name="connsiteX33" fmla="*/ 650104 w 770053"/>
              <a:gd name="connsiteY33" fmla="*/ 319735 h 386512"/>
              <a:gd name="connsiteX34" fmla="*/ 626292 w 770053"/>
              <a:gd name="connsiteY34" fmla="*/ 307829 h 386512"/>
              <a:gd name="connsiteX35" fmla="*/ 592954 w 770053"/>
              <a:gd name="connsiteY35" fmla="*/ 293541 h 386512"/>
              <a:gd name="connsiteX36" fmla="*/ 545329 w 770053"/>
              <a:gd name="connsiteY36" fmla="*/ 255441 h 386512"/>
              <a:gd name="connsiteX37" fmla="*/ 521517 w 770053"/>
              <a:gd name="connsiteY37" fmla="*/ 214960 h 386512"/>
              <a:gd name="connsiteX38" fmla="*/ 519136 w 770053"/>
              <a:gd name="connsiteY38" fmla="*/ 176860 h 386512"/>
              <a:gd name="connsiteX39" fmla="*/ 523898 w 770053"/>
              <a:gd name="connsiteY39" fmla="*/ 145904 h 386512"/>
              <a:gd name="connsiteX40" fmla="*/ 533423 w 770053"/>
              <a:gd name="connsiteY40" fmla="*/ 117329 h 386512"/>
              <a:gd name="connsiteX41" fmla="*/ 540567 w 770053"/>
              <a:gd name="connsiteY41" fmla="*/ 100660 h 386512"/>
              <a:gd name="connsiteX42" fmla="*/ 535804 w 770053"/>
              <a:gd name="connsiteY42" fmla="*/ 81610 h 386512"/>
              <a:gd name="connsiteX43" fmla="*/ 476273 w 770053"/>
              <a:gd name="connsiteY43" fmla="*/ 79229 h 386512"/>
              <a:gd name="connsiteX44" fmla="*/ 447698 w 770053"/>
              <a:gd name="connsiteY44" fmla="*/ 76848 h 386512"/>
              <a:gd name="connsiteX45" fmla="*/ 423886 w 770053"/>
              <a:gd name="connsiteY45" fmla="*/ 76848 h 386512"/>
              <a:gd name="connsiteX46" fmla="*/ 397692 w 770053"/>
              <a:gd name="connsiteY46" fmla="*/ 88754 h 386512"/>
              <a:gd name="connsiteX47" fmla="*/ 383404 w 770053"/>
              <a:gd name="connsiteY47" fmla="*/ 112566 h 386512"/>
              <a:gd name="connsiteX48" fmla="*/ 366736 w 770053"/>
              <a:gd name="connsiteY48" fmla="*/ 136379 h 386512"/>
              <a:gd name="connsiteX49" fmla="*/ 335779 w 770053"/>
              <a:gd name="connsiteY49" fmla="*/ 153048 h 386512"/>
              <a:gd name="connsiteX50" fmla="*/ 302441 w 770053"/>
              <a:gd name="connsiteY50" fmla="*/ 172098 h 386512"/>
              <a:gd name="connsiteX51" fmla="*/ 273867 w 770053"/>
              <a:gd name="connsiteY51" fmla="*/ 188766 h 386512"/>
              <a:gd name="connsiteX52" fmla="*/ 233386 w 770053"/>
              <a:gd name="connsiteY52" fmla="*/ 203054 h 386512"/>
              <a:gd name="connsiteX53" fmla="*/ 190523 w 770053"/>
              <a:gd name="connsiteY53" fmla="*/ 207816 h 386512"/>
              <a:gd name="connsiteX54" fmla="*/ 150042 w 770053"/>
              <a:gd name="connsiteY54" fmla="*/ 214960 h 386512"/>
              <a:gd name="connsiteX55" fmla="*/ 111942 w 770053"/>
              <a:gd name="connsiteY55" fmla="*/ 224485 h 386512"/>
              <a:gd name="connsiteX56" fmla="*/ 78604 w 770053"/>
              <a:gd name="connsiteY56" fmla="*/ 248298 h 386512"/>
              <a:gd name="connsiteX57" fmla="*/ 71461 w 770053"/>
              <a:gd name="connsiteY57" fmla="*/ 269729 h 386512"/>
              <a:gd name="connsiteX58" fmla="*/ 80986 w 770053"/>
              <a:gd name="connsiteY58" fmla="*/ 300685 h 386512"/>
              <a:gd name="connsiteX59" fmla="*/ 90511 w 770053"/>
              <a:gd name="connsiteY59" fmla="*/ 326879 h 386512"/>
              <a:gd name="connsiteX60" fmla="*/ 54792 w 770053"/>
              <a:gd name="connsiteY60" fmla="*/ 376885 h 38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770053" h="386512">
                <a:moveTo>
                  <a:pt x="54792" y="376885"/>
                </a:moveTo>
                <a:cubicBezTo>
                  <a:pt x="41695" y="377679"/>
                  <a:pt x="21057" y="346722"/>
                  <a:pt x="11929" y="331641"/>
                </a:cubicBezTo>
                <a:cubicBezTo>
                  <a:pt x="2801" y="316560"/>
                  <a:pt x="420" y="301876"/>
                  <a:pt x="23" y="286398"/>
                </a:cubicBezTo>
                <a:cubicBezTo>
                  <a:pt x="-374" y="270920"/>
                  <a:pt x="4389" y="252664"/>
                  <a:pt x="9548" y="238773"/>
                </a:cubicBezTo>
                <a:cubicBezTo>
                  <a:pt x="14707" y="224882"/>
                  <a:pt x="21454" y="213373"/>
                  <a:pt x="30979" y="203054"/>
                </a:cubicBezTo>
                <a:cubicBezTo>
                  <a:pt x="40504" y="192735"/>
                  <a:pt x="53998" y="185194"/>
                  <a:pt x="66698" y="176860"/>
                </a:cubicBezTo>
                <a:cubicBezTo>
                  <a:pt x="79398" y="168526"/>
                  <a:pt x="90510" y="159398"/>
                  <a:pt x="107179" y="153048"/>
                </a:cubicBezTo>
                <a:cubicBezTo>
                  <a:pt x="123848" y="146698"/>
                  <a:pt x="146867" y="143126"/>
                  <a:pt x="166711" y="138760"/>
                </a:cubicBezTo>
                <a:cubicBezTo>
                  <a:pt x="186555" y="134394"/>
                  <a:pt x="210367" y="131220"/>
                  <a:pt x="226242" y="126854"/>
                </a:cubicBezTo>
                <a:cubicBezTo>
                  <a:pt x="242117" y="122488"/>
                  <a:pt x="249658" y="118519"/>
                  <a:pt x="261961" y="112566"/>
                </a:cubicBezTo>
                <a:cubicBezTo>
                  <a:pt x="274264" y="106613"/>
                  <a:pt x="288552" y="99072"/>
                  <a:pt x="300061" y="91135"/>
                </a:cubicBezTo>
                <a:cubicBezTo>
                  <a:pt x="311570" y="83197"/>
                  <a:pt x="321492" y="76053"/>
                  <a:pt x="331017" y="64941"/>
                </a:cubicBezTo>
                <a:cubicBezTo>
                  <a:pt x="340542" y="53828"/>
                  <a:pt x="342924" y="34779"/>
                  <a:pt x="357211" y="24460"/>
                </a:cubicBezTo>
                <a:cubicBezTo>
                  <a:pt x="371498" y="14141"/>
                  <a:pt x="396502" y="6998"/>
                  <a:pt x="416742" y="3029"/>
                </a:cubicBezTo>
                <a:cubicBezTo>
                  <a:pt x="436983" y="-940"/>
                  <a:pt x="456429" y="-146"/>
                  <a:pt x="478654" y="648"/>
                </a:cubicBezTo>
                <a:cubicBezTo>
                  <a:pt x="500879" y="1442"/>
                  <a:pt x="530645" y="2235"/>
                  <a:pt x="550092" y="7791"/>
                </a:cubicBezTo>
                <a:cubicBezTo>
                  <a:pt x="569539" y="13347"/>
                  <a:pt x="584620" y="22873"/>
                  <a:pt x="595336" y="33985"/>
                </a:cubicBezTo>
                <a:cubicBezTo>
                  <a:pt x="606052" y="45097"/>
                  <a:pt x="611211" y="60972"/>
                  <a:pt x="614386" y="74466"/>
                </a:cubicBezTo>
                <a:cubicBezTo>
                  <a:pt x="617561" y="87960"/>
                  <a:pt x="616767" y="102645"/>
                  <a:pt x="614386" y="114948"/>
                </a:cubicBezTo>
                <a:cubicBezTo>
                  <a:pt x="612005" y="127251"/>
                  <a:pt x="603273" y="138760"/>
                  <a:pt x="600098" y="148285"/>
                </a:cubicBezTo>
                <a:cubicBezTo>
                  <a:pt x="596923" y="157810"/>
                  <a:pt x="594939" y="162176"/>
                  <a:pt x="595336" y="172098"/>
                </a:cubicBezTo>
                <a:cubicBezTo>
                  <a:pt x="595733" y="182020"/>
                  <a:pt x="596923" y="197894"/>
                  <a:pt x="602479" y="207816"/>
                </a:cubicBezTo>
                <a:cubicBezTo>
                  <a:pt x="608035" y="217738"/>
                  <a:pt x="618354" y="224882"/>
                  <a:pt x="628673" y="231629"/>
                </a:cubicBezTo>
                <a:cubicBezTo>
                  <a:pt x="638992" y="238376"/>
                  <a:pt x="651692" y="241551"/>
                  <a:pt x="664392" y="248298"/>
                </a:cubicBezTo>
                <a:cubicBezTo>
                  <a:pt x="677092" y="255045"/>
                  <a:pt x="693364" y="264172"/>
                  <a:pt x="704873" y="272110"/>
                </a:cubicBezTo>
                <a:cubicBezTo>
                  <a:pt x="716382" y="280047"/>
                  <a:pt x="725114" y="287985"/>
                  <a:pt x="733448" y="295923"/>
                </a:cubicBezTo>
                <a:cubicBezTo>
                  <a:pt x="741782" y="303861"/>
                  <a:pt x="748926" y="312591"/>
                  <a:pt x="754879" y="319735"/>
                </a:cubicBezTo>
                <a:cubicBezTo>
                  <a:pt x="760832" y="326879"/>
                  <a:pt x="767183" y="329657"/>
                  <a:pt x="769167" y="338785"/>
                </a:cubicBezTo>
                <a:cubicBezTo>
                  <a:pt x="771151" y="347913"/>
                  <a:pt x="769564" y="366567"/>
                  <a:pt x="766786" y="374504"/>
                </a:cubicBezTo>
                <a:cubicBezTo>
                  <a:pt x="764008" y="382441"/>
                  <a:pt x="761229" y="385616"/>
                  <a:pt x="752498" y="386410"/>
                </a:cubicBezTo>
                <a:cubicBezTo>
                  <a:pt x="743767" y="387204"/>
                  <a:pt x="724320" y="383235"/>
                  <a:pt x="714398" y="379266"/>
                </a:cubicBezTo>
                <a:cubicBezTo>
                  <a:pt x="704476" y="375297"/>
                  <a:pt x="699714" y="369742"/>
                  <a:pt x="692967" y="362598"/>
                </a:cubicBezTo>
                <a:cubicBezTo>
                  <a:pt x="686220" y="355454"/>
                  <a:pt x="681061" y="343548"/>
                  <a:pt x="673917" y="336404"/>
                </a:cubicBezTo>
                <a:cubicBezTo>
                  <a:pt x="666773" y="329260"/>
                  <a:pt x="658042" y="324497"/>
                  <a:pt x="650104" y="319735"/>
                </a:cubicBezTo>
                <a:cubicBezTo>
                  <a:pt x="642167" y="314972"/>
                  <a:pt x="635817" y="312195"/>
                  <a:pt x="626292" y="307829"/>
                </a:cubicBezTo>
                <a:cubicBezTo>
                  <a:pt x="616767" y="303463"/>
                  <a:pt x="606448" y="302272"/>
                  <a:pt x="592954" y="293541"/>
                </a:cubicBezTo>
                <a:cubicBezTo>
                  <a:pt x="579460" y="284810"/>
                  <a:pt x="557235" y="268538"/>
                  <a:pt x="545329" y="255441"/>
                </a:cubicBezTo>
                <a:cubicBezTo>
                  <a:pt x="533423" y="242344"/>
                  <a:pt x="525882" y="228057"/>
                  <a:pt x="521517" y="214960"/>
                </a:cubicBezTo>
                <a:cubicBezTo>
                  <a:pt x="517152" y="201863"/>
                  <a:pt x="518739" y="188369"/>
                  <a:pt x="519136" y="176860"/>
                </a:cubicBezTo>
                <a:cubicBezTo>
                  <a:pt x="519533" y="165351"/>
                  <a:pt x="521517" y="155826"/>
                  <a:pt x="523898" y="145904"/>
                </a:cubicBezTo>
                <a:cubicBezTo>
                  <a:pt x="526279" y="135982"/>
                  <a:pt x="530645" y="124870"/>
                  <a:pt x="533423" y="117329"/>
                </a:cubicBezTo>
                <a:cubicBezTo>
                  <a:pt x="536201" y="109788"/>
                  <a:pt x="540170" y="106613"/>
                  <a:pt x="540567" y="100660"/>
                </a:cubicBezTo>
                <a:cubicBezTo>
                  <a:pt x="540964" y="94707"/>
                  <a:pt x="546520" y="85182"/>
                  <a:pt x="535804" y="81610"/>
                </a:cubicBezTo>
                <a:cubicBezTo>
                  <a:pt x="525088" y="78038"/>
                  <a:pt x="490957" y="80023"/>
                  <a:pt x="476273" y="79229"/>
                </a:cubicBezTo>
                <a:cubicBezTo>
                  <a:pt x="461589" y="78435"/>
                  <a:pt x="456429" y="77245"/>
                  <a:pt x="447698" y="76848"/>
                </a:cubicBezTo>
                <a:cubicBezTo>
                  <a:pt x="438967" y="76451"/>
                  <a:pt x="432220" y="74864"/>
                  <a:pt x="423886" y="76848"/>
                </a:cubicBezTo>
                <a:cubicBezTo>
                  <a:pt x="415552" y="78832"/>
                  <a:pt x="404439" y="82801"/>
                  <a:pt x="397692" y="88754"/>
                </a:cubicBezTo>
                <a:cubicBezTo>
                  <a:pt x="390945" y="94707"/>
                  <a:pt x="388563" y="104628"/>
                  <a:pt x="383404" y="112566"/>
                </a:cubicBezTo>
                <a:cubicBezTo>
                  <a:pt x="378245" y="120503"/>
                  <a:pt x="374673" y="129632"/>
                  <a:pt x="366736" y="136379"/>
                </a:cubicBezTo>
                <a:cubicBezTo>
                  <a:pt x="358799" y="143126"/>
                  <a:pt x="346495" y="147095"/>
                  <a:pt x="335779" y="153048"/>
                </a:cubicBezTo>
                <a:cubicBezTo>
                  <a:pt x="325063" y="159001"/>
                  <a:pt x="312760" y="166145"/>
                  <a:pt x="302441" y="172098"/>
                </a:cubicBezTo>
                <a:cubicBezTo>
                  <a:pt x="292122" y="178051"/>
                  <a:pt x="285376" y="183607"/>
                  <a:pt x="273867" y="188766"/>
                </a:cubicBezTo>
                <a:cubicBezTo>
                  <a:pt x="262358" y="193925"/>
                  <a:pt x="247277" y="199879"/>
                  <a:pt x="233386" y="203054"/>
                </a:cubicBezTo>
                <a:cubicBezTo>
                  <a:pt x="219495" y="206229"/>
                  <a:pt x="204414" y="205832"/>
                  <a:pt x="190523" y="207816"/>
                </a:cubicBezTo>
                <a:cubicBezTo>
                  <a:pt x="176632" y="209800"/>
                  <a:pt x="163139" y="212182"/>
                  <a:pt x="150042" y="214960"/>
                </a:cubicBezTo>
                <a:cubicBezTo>
                  <a:pt x="136945" y="217738"/>
                  <a:pt x="123848" y="218929"/>
                  <a:pt x="111942" y="224485"/>
                </a:cubicBezTo>
                <a:cubicBezTo>
                  <a:pt x="100036" y="230041"/>
                  <a:pt x="85351" y="240757"/>
                  <a:pt x="78604" y="248298"/>
                </a:cubicBezTo>
                <a:cubicBezTo>
                  <a:pt x="71857" y="255839"/>
                  <a:pt x="71064" y="260998"/>
                  <a:pt x="71461" y="269729"/>
                </a:cubicBezTo>
                <a:cubicBezTo>
                  <a:pt x="71858" y="278460"/>
                  <a:pt x="77811" y="291160"/>
                  <a:pt x="80986" y="300685"/>
                </a:cubicBezTo>
                <a:cubicBezTo>
                  <a:pt x="84161" y="310210"/>
                  <a:pt x="88924" y="317354"/>
                  <a:pt x="90511" y="326879"/>
                </a:cubicBezTo>
                <a:cubicBezTo>
                  <a:pt x="92099" y="336404"/>
                  <a:pt x="67889" y="376091"/>
                  <a:pt x="54792" y="376885"/>
                </a:cubicBezTo>
                <a:close/>
              </a:path>
            </a:pathLst>
          </a:cu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 name="Text Box 3">
            <a:extLst>
              <a:ext uri="{FF2B5EF4-FFF2-40B4-BE49-F238E27FC236}">
                <a16:creationId xmlns:a16="http://schemas.microsoft.com/office/drawing/2014/main" id="{9148AD6B-31A2-74DC-5B79-4A30F755BDB7}"/>
              </a:ext>
            </a:extLst>
          </p:cNvPr>
          <p:cNvSpPr txBox="1">
            <a:spLocks noChangeArrowheads="1"/>
          </p:cNvSpPr>
          <p:nvPr/>
        </p:nvSpPr>
        <p:spPr bwMode="auto">
          <a:xfrm>
            <a:off x="9620346" y="3378478"/>
            <a:ext cx="79948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defRPr/>
            </a:pP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内含子</a:t>
            </a:r>
            <a:endPar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2" name="Text Box 3">
            <a:extLst>
              <a:ext uri="{FF2B5EF4-FFF2-40B4-BE49-F238E27FC236}">
                <a16:creationId xmlns:a16="http://schemas.microsoft.com/office/drawing/2014/main" id="{747F3444-8481-C66D-2C78-6AC1D03A0DFD}"/>
              </a:ext>
            </a:extLst>
          </p:cNvPr>
          <p:cNvSpPr txBox="1">
            <a:spLocks noChangeArrowheads="1"/>
          </p:cNvSpPr>
          <p:nvPr/>
        </p:nvSpPr>
        <p:spPr bwMode="auto">
          <a:xfrm>
            <a:off x="7343418" y="3014298"/>
            <a:ext cx="83451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defRPr/>
            </a:pP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外显子</a:t>
            </a:r>
            <a:endPar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3" name="Text Box 3">
            <a:extLst>
              <a:ext uri="{FF2B5EF4-FFF2-40B4-BE49-F238E27FC236}">
                <a16:creationId xmlns:a16="http://schemas.microsoft.com/office/drawing/2014/main" id="{2DD37442-E7FB-63DB-4F32-7B6FE91EF230}"/>
              </a:ext>
            </a:extLst>
          </p:cNvPr>
          <p:cNvSpPr txBox="1">
            <a:spLocks noChangeArrowheads="1"/>
          </p:cNvSpPr>
          <p:nvPr/>
        </p:nvSpPr>
        <p:spPr bwMode="auto">
          <a:xfrm>
            <a:off x="9120336" y="3014900"/>
            <a:ext cx="83451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defRPr/>
            </a:pP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外显子</a:t>
            </a:r>
            <a:endPar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 presetClass="entr" presetSubtype="1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checkerboard(across)">
                                      <p:cBhvr>
                                        <p:cTn id="11" dur="500"/>
                                        <p:tgtEl>
                                          <p:spTgt spid="7"/>
                                        </p:tgtEl>
                                      </p:cBhvr>
                                    </p:animEffect>
                                  </p:childTnLst>
                                </p:cTn>
                              </p:par>
                            </p:childTnLst>
                          </p:cTn>
                        </p:par>
                      </p:childTnLst>
                    </p:cTn>
                  </p:par>
                  <p:par>
                    <p:cTn id="12" fill="hold">
                      <p:stCondLst>
                        <p:cond delay="indefinite"/>
                      </p:stCondLst>
                      <p:childTnLst>
                        <p:par>
                          <p:cTn id="13" fill="hold">
                            <p:stCondLst>
                              <p:cond delay="0"/>
                            </p:stCondLst>
                            <p:childTnLst>
                              <p:par>
                                <p:cTn id="14" presetID="5" presetClass="entr" presetSubtype="10" fill="hold" grpId="0" nodeType="click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checkerboard(across)">
                                      <p:cBhvr>
                                        <p:cTn id="16" dur="500"/>
                                        <p:tgtEl>
                                          <p:spTgt spid="8"/>
                                        </p:tgtEl>
                                      </p:cBhvr>
                                    </p:animEffec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499"/>
                                          </p:stCondLst>
                                        </p:cTn>
                                        <p:tgtEl>
                                          <p:spTgt spid="6"/>
                                        </p:tgtEl>
                                        <p:attrNameLst>
                                          <p:attrName>style.visibility</p:attrName>
                                        </p:attrNameLst>
                                      </p:cBhvr>
                                      <p:to>
                                        <p:strVal val="visible"/>
                                      </p:to>
                                    </p:set>
                                  </p:childTnLst>
                                </p:cTn>
                              </p:par>
                            </p:childTnLst>
                          </p:cTn>
                        </p:par>
                        <p:par>
                          <p:cTn id="20" fill="hold">
                            <p:stCondLst>
                              <p:cond delay="1000"/>
                            </p:stCondLst>
                            <p:childTnLst>
                              <p:par>
                                <p:cTn id="21" presetID="1" presetClass="entr" presetSubtype="0" fill="hold" grpId="0" nodeType="afterEffect">
                                  <p:stCondLst>
                                    <p:cond delay="0"/>
                                  </p:stCondLst>
                                  <p:childTnLst>
                                    <p:set>
                                      <p:cBhvr>
                                        <p:cTn id="22" dur="1" fill="hold">
                                          <p:stCondLst>
                                            <p:cond delay="499"/>
                                          </p:stCondLst>
                                        </p:cTn>
                                        <p:tgtEl>
                                          <p:spTgt spid="12"/>
                                        </p:tgtEl>
                                        <p:attrNameLst>
                                          <p:attrName>style.visibility</p:attrName>
                                        </p:attrNameLst>
                                      </p:cBhvr>
                                      <p:to>
                                        <p:strVal val="visible"/>
                                      </p:to>
                                    </p:set>
                                  </p:childTnLst>
                                </p:cTn>
                              </p:par>
                            </p:childTnLst>
                          </p:cTn>
                        </p:par>
                        <p:par>
                          <p:cTn id="23" fill="hold">
                            <p:stCondLst>
                              <p:cond delay="1500"/>
                            </p:stCondLst>
                            <p:childTnLst>
                              <p:par>
                                <p:cTn id="24" presetID="1" presetClass="entr" presetSubtype="0" fill="hold" grpId="0" nodeType="afterEffect">
                                  <p:stCondLst>
                                    <p:cond delay="0"/>
                                  </p:stCondLst>
                                  <p:childTnLst>
                                    <p:set>
                                      <p:cBhvr>
                                        <p:cTn id="25" dur="1" fill="hold">
                                          <p:stCondLst>
                                            <p:cond delay="499"/>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p:bldP spid="8" grpId="0"/>
      <p:bldP spid="6" grpId="0"/>
      <p:bldP spid="12" grpId="0"/>
      <p:bldP spid="13"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 name="矩形 116"/>
          <p:cNvSpPr>
            <a:spLocks noChangeArrowheads="1"/>
          </p:cNvSpPr>
          <p:nvPr/>
        </p:nvSpPr>
        <p:spPr bwMode="auto">
          <a:xfrm>
            <a:off x="3436411" y="5402787"/>
            <a:ext cx="5903913"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defRPr/>
            </a:pPr>
            <a:r>
              <a:rPr lang="zh-CN" altLang="en-US" sz="20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鸡卵清蛋白</a:t>
            </a:r>
            <a:r>
              <a:rPr lang="en-US" altLang="zh-CN" sz="20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mRNA</a:t>
            </a:r>
            <a:r>
              <a:rPr lang="zh-CN" altLang="en-US" sz="20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的成熟过程</a:t>
            </a:r>
            <a:endParaRPr lang="en-US" altLang="zh-CN" sz="20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endParaRPr>
          </a:p>
          <a:p>
            <a:pPr algn="ctr" eaLnBrk="1" hangingPunct="1">
              <a:defRPr/>
            </a:pPr>
            <a:r>
              <a:rPr lang="zh-CN" altLang="en-US"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该基因有</a:t>
            </a:r>
            <a:r>
              <a:rPr lang="en-US" altLang="zh-CN"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8</a:t>
            </a:r>
            <a:r>
              <a:rPr lang="zh-CN" altLang="en-US"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个外显子（</a:t>
            </a:r>
            <a:r>
              <a:rPr lang="en-US" altLang="zh-CN"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L</a:t>
            </a:r>
            <a:r>
              <a:rPr lang="zh-CN" altLang="en-US"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和</a:t>
            </a:r>
            <a:r>
              <a:rPr lang="en-US" altLang="zh-CN"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1~7</a:t>
            </a:r>
            <a:r>
              <a:rPr lang="zh-CN" altLang="en-US"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）和</a:t>
            </a:r>
            <a:r>
              <a:rPr lang="en-US" altLang="zh-CN"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7</a:t>
            </a:r>
            <a:r>
              <a:rPr lang="zh-CN" altLang="en-US"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个内含子（</a:t>
            </a:r>
            <a:r>
              <a:rPr lang="en-US" altLang="zh-CN"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A~G</a:t>
            </a:r>
            <a:r>
              <a:rPr lang="zh-CN" altLang="en-US"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）；经过加帽，加尾和剪接</a:t>
            </a:r>
          </a:p>
          <a:p>
            <a:pPr algn="ctr" eaLnBrk="1" hangingPunct="1">
              <a:defRPr/>
            </a:pPr>
            <a:r>
              <a:rPr lang="zh-CN" altLang="en-US"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修饰后，原来</a:t>
            </a:r>
            <a:r>
              <a:rPr lang="en-US" altLang="zh-CN"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7.7kb</a:t>
            </a:r>
            <a:r>
              <a:rPr lang="zh-CN" altLang="en-US"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长的基因变成了</a:t>
            </a:r>
            <a:r>
              <a:rPr lang="en-US" altLang="zh-CN"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1.8kb</a:t>
            </a:r>
            <a:r>
              <a:rPr lang="zh-CN" altLang="en-US"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长的</a:t>
            </a:r>
            <a:r>
              <a:rPr lang="en-US" altLang="zh-CN"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rPr>
              <a:t>mRNA</a:t>
            </a:r>
            <a:endParaRPr lang="zh-CN" altLang="en-US" sz="1200" dirty="0">
              <a:effectLst>
                <a:outerShdw blurRad="38100" dist="38100" dir="2700000" algn="tl">
                  <a:srgbClr val="000000">
                    <a:alpha val="43137"/>
                  </a:srgbClr>
                </a:outerShdw>
              </a:effectLst>
              <a:latin typeface="Verdana" panose="020B0604030504040204" pitchFamily="34" charset="0"/>
              <a:ea typeface="方正姚体" panose="02010601030101010101" pitchFamily="2" charset="-122"/>
            </a:endParaRPr>
          </a:p>
        </p:txBody>
      </p:sp>
      <p:grpSp>
        <p:nvGrpSpPr>
          <p:cNvPr id="119" name="组合 118"/>
          <p:cNvGrpSpPr/>
          <p:nvPr/>
        </p:nvGrpSpPr>
        <p:grpSpPr>
          <a:xfrm>
            <a:off x="3606472" y="4812825"/>
            <a:ext cx="4939632" cy="532690"/>
            <a:chOff x="3758872" y="4069875"/>
            <a:chExt cx="4939632" cy="532690"/>
          </a:xfrm>
        </p:grpSpPr>
        <p:sp>
          <p:nvSpPr>
            <p:cNvPr id="120" name="矩形 119"/>
            <p:cNvSpPr/>
            <p:nvPr/>
          </p:nvSpPr>
          <p:spPr>
            <a:xfrm>
              <a:off x="6258187" y="4107393"/>
              <a:ext cx="828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矩形 134"/>
            <p:cNvSpPr/>
            <p:nvPr/>
          </p:nvSpPr>
          <p:spPr>
            <a:xfrm>
              <a:off x="5037929" y="4107393"/>
              <a:ext cx="126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矩形 135"/>
            <p:cNvSpPr/>
            <p:nvPr/>
          </p:nvSpPr>
          <p:spPr>
            <a:xfrm>
              <a:off x="5171279" y="4107393"/>
              <a:ext cx="144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矩形 136"/>
            <p:cNvSpPr/>
            <p:nvPr/>
          </p:nvSpPr>
          <p:spPr>
            <a:xfrm>
              <a:off x="5323679" y="4107393"/>
              <a:ext cx="108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矩形 137"/>
            <p:cNvSpPr/>
            <p:nvPr/>
          </p:nvSpPr>
          <p:spPr>
            <a:xfrm>
              <a:off x="5437979" y="4107393"/>
              <a:ext cx="288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矩形 138"/>
            <p:cNvSpPr/>
            <p:nvPr/>
          </p:nvSpPr>
          <p:spPr>
            <a:xfrm>
              <a:off x="5733254" y="4107393"/>
              <a:ext cx="144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矩形 139"/>
            <p:cNvSpPr/>
            <p:nvPr/>
          </p:nvSpPr>
          <p:spPr>
            <a:xfrm>
              <a:off x="5885654" y="4107393"/>
              <a:ext cx="180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矩形 140"/>
            <p:cNvSpPr/>
            <p:nvPr/>
          </p:nvSpPr>
          <p:spPr>
            <a:xfrm>
              <a:off x="6067687" y="4107393"/>
              <a:ext cx="180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矩形 141"/>
            <p:cNvSpPr>
              <a:spLocks noChangeArrowheads="1"/>
            </p:cNvSpPr>
            <p:nvPr/>
          </p:nvSpPr>
          <p:spPr bwMode="auto">
            <a:xfrm>
              <a:off x="3758872" y="4072079"/>
              <a:ext cx="126733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5′ m</a:t>
              </a:r>
              <a:r>
                <a:rPr lang="en-US" altLang="zh-CN" sz="1600" b="1" baseline="30000" dirty="0">
                  <a:solidFill>
                    <a:srgbClr val="000000"/>
                  </a:solidFill>
                  <a:latin typeface="Arial" panose="020B0604020202020204" pitchFamily="34" charset="0"/>
                  <a:ea typeface="方正姚体" panose="02010601030101010101" pitchFamily="2" charset="-122"/>
                </a:rPr>
                <a:t>7</a:t>
              </a:r>
              <a:r>
                <a:rPr lang="en-US" altLang="zh-CN" sz="1600" b="1" dirty="0">
                  <a:solidFill>
                    <a:srgbClr val="000000"/>
                  </a:solidFill>
                  <a:latin typeface="Arial" panose="020B0604020202020204" pitchFamily="34" charset="0"/>
                  <a:ea typeface="方正姚体" panose="02010601030101010101" pitchFamily="2" charset="-122"/>
                </a:rPr>
                <a:t>GpppG</a:t>
              </a:r>
              <a:endParaRPr lang="zh-CN" altLang="en-US" sz="1600" b="1" dirty="0">
                <a:latin typeface="Arial" panose="020B0604020202020204" pitchFamily="34" charset="0"/>
                <a:ea typeface="方正姚体" panose="02010601030101010101" pitchFamily="2" charset="-122"/>
              </a:endParaRPr>
            </a:p>
          </p:txBody>
        </p:sp>
        <p:sp>
          <p:nvSpPr>
            <p:cNvPr id="143" name="矩形 142"/>
            <p:cNvSpPr>
              <a:spLocks noChangeArrowheads="1"/>
            </p:cNvSpPr>
            <p:nvPr/>
          </p:nvSpPr>
          <p:spPr bwMode="auto">
            <a:xfrm>
              <a:off x="7097361" y="4069875"/>
              <a:ext cx="160114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AAA……AAA 3′</a:t>
              </a:r>
              <a:endParaRPr lang="zh-CN" altLang="en-US" sz="1600" b="1" dirty="0">
                <a:latin typeface="Arial" panose="020B0604020202020204" pitchFamily="34" charset="0"/>
                <a:ea typeface="方正姚体" panose="02010601030101010101" pitchFamily="2" charset="-122"/>
              </a:endParaRPr>
            </a:p>
          </p:txBody>
        </p:sp>
        <p:cxnSp>
          <p:nvCxnSpPr>
            <p:cNvPr id="144" name="直接连接符 143"/>
            <p:cNvCxnSpPr/>
            <p:nvPr/>
          </p:nvCxnSpPr>
          <p:spPr>
            <a:xfrm>
              <a:off x="5042204" y="4371975"/>
              <a:ext cx="0" cy="2000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直接连接符 144"/>
            <p:cNvCxnSpPr/>
            <p:nvPr/>
          </p:nvCxnSpPr>
          <p:spPr>
            <a:xfrm>
              <a:off x="7090079" y="4371975"/>
              <a:ext cx="0" cy="2000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直接连接符 145"/>
            <p:cNvCxnSpPr/>
            <p:nvPr/>
          </p:nvCxnSpPr>
          <p:spPr>
            <a:xfrm>
              <a:off x="5034254" y="4491037"/>
              <a:ext cx="2052000" cy="0"/>
            </a:xfrm>
            <a:prstGeom prst="line">
              <a:avLst/>
            </a:prstGeom>
            <a:ln w="19050">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47" name="矩形 146"/>
            <p:cNvSpPr>
              <a:spLocks noChangeArrowheads="1"/>
            </p:cNvSpPr>
            <p:nvPr/>
          </p:nvSpPr>
          <p:spPr bwMode="auto">
            <a:xfrm>
              <a:off x="5735504" y="4356344"/>
              <a:ext cx="616514" cy="246221"/>
            </a:xfrm>
            <a:prstGeom prst="rect">
              <a:avLst/>
            </a:prstGeom>
            <a:solidFill>
              <a:schemeClr val="bg1"/>
            </a:solid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1.8kb</a:t>
              </a:r>
              <a:endParaRPr lang="zh-CN" altLang="en-US" sz="1600" b="1" dirty="0">
                <a:latin typeface="Arial" panose="020B0604020202020204" pitchFamily="34" charset="0"/>
                <a:ea typeface="方正姚体" panose="02010601030101010101" pitchFamily="2" charset="-122"/>
              </a:endParaRPr>
            </a:p>
          </p:txBody>
        </p:sp>
      </p:grpSp>
      <p:grpSp>
        <p:nvGrpSpPr>
          <p:cNvPr id="148" name="组合 147"/>
          <p:cNvGrpSpPr/>
          <p:nvPr/>
        </p:nvGrpSpPr>
        <p:grpSpPr>
          <a:xfrm>
            <a:off x="3401063" y="3157449"/>
            <a:ext cx="5339682" cy="1185256"/>
            <a:chOff x="3505838" y="5233899"/>
            <a:chExt cx="5339682" cy="1185256"/>
          </a:xfrm>
        </p:grpSpPr>
        <p:sp>
          <p:nvSpPr>
            <p:cNvPr id="149" name="任意多边形 148"/>
            <p:cNvSpPr/>
            <p:nvPr/>
          </p:nvSpPr>
          <p:spPr>
            <a:xfrm>
              <a:off x="5013794" y="6073380"/>
              <a:ext cx="244358" cy="308805"/>
            </a:xfrm>
            <a:custGeom>
              <a:avLst/>
              <a:gdLst>
                <a:gd name="connsiteX0" fmla="*/ 22069 w 238849"/>
                <a:gd name="connsiteY0" fmla="*/ 0 h 308805"/>
                <a:gd name="connsiteX1" fmla="*/ 7781 w 238849"/>
                <a:gd name="connsiteY1" fmla="*/ 64293 h 308805"/>
                <a:gd name="connsiteX2" fmla="*/ 3019 w 238849"/>
                <a:gd name="connsiteY2" fmla="*/ 123825 h 308805"/>
                <a:gd name="connsiteX3" fmla="*/ 637 w 238849"/>
                <a:gd name="connsiteY3" fmla="*/ 192881 h 308805"/>
                <a:gd name="connsiteX4" fmla="*/ 14925 w 238849"/>
                <a:gd name="connsiteY4" fmla="*/ 238125 h 308805"/>
                <a:gd name="connsiteX5" fmla="*/ 53025 w 238849"/>
                <a:gd name="connsiteY5" fmla="*/ 278606 h 308805"/>
                <a:gd name="connsiteX6" fmla="*/ 110175 w 238849"/>
                <a:gd name="connsiteY6" fmla="*/ 307181 h 308805"/>
                <a:gd name="connsiteX7" fmla="*/ 162562 w 238849"/>
                <a:gd name="connsiteY7" fmla="*/ 302418 h 308805"/>
                <a:gd name="connsiteX8" fmla="*/ 205425 w 238849"/>
                <a:gd name="connsiteY8" fmla="*/ 278606 h 308805"/>
                <a:gd name="connsiteX9" fmla="*/ 226856 w 238849"/>
                <a:gd name="connsiteY9" fmla="*/ 228600 h 308805"/>
                <a:gd name="connsiteX10" fmla="*/ 238762 w 238849"/>
                <a:gd name="connsiteY10" fmla="*/ 178593 h 308805"/>
                <a:gd name="connsiteX11" fmla="*/ 231619 w 238849"/>
                <a:gd name="connsiteY11" fmla="*/ 128587 h 308805"/>
                <a:gd name="connsiteX12" fmla="*/ 219712 w 238849"/>
                <a:gd name="connsiteY12" fmla="*/ 80962 h 308805"/>
                <a:gd name="connsiteX13" fmla="*/ 200662 w 238849"/>
                <a:gd name="connsiteY13" fmla="*/ 38100 h 308805"/>
                <a:gd name="connsiteX14" fmla="*/ 174469 w 238849"/>
                <a:gd name="connsiteY14" fmla="*/ 4762 h 308805"/>
                <a:gd name="connsiteX0" fmla="*/ 26475 w 243255"/>
                <a:gd name="connsiteY0" fmla="*/ 0 h 308805"/>
                <a:gd name="connsiteX1" fmla="*/ 12187 w 243255"/>
                <a:gd name="connsiteY1" fmla="*/ 64293 h 308805"/>
                <a:gd name="connsiteX2" fmla="*/ 281 w 243255"/>
                <a:gd name="connsiteY2" fmla="*/ 126207 h 308805"/>
                <a:gd name="connsiteX3" fmla="*/ 5043 w 243255"/>
                <a:gd name="connsiteY3" fmla="*/ 192881 h 308805"/>
                <a:gd name="connsiteX4" fmla="*/ 19331 w 243255"/>
                <a:gd name="connsiteY4" fmla="*/ 238125 h 308805"/>
                <a:gd name="connsiteX5" fmla="*/ 57431 w 243255"/>
                <a:gd name="connsiteY5" fmla="*/ 278606 h 308805"/>
                <a:gd name="connsiteX6" fmla="*/ 114581 w 243255"/>
                <a:gd name="connsiteY6" fmla="*/ 307181 h 308805"/>
                <a:gd name="connsiteX7" fmla="*/ 166968 w 243255"/>
                <a:gd name="connsiteY7" fmla="*/ 302418 h 308805"/>
                <a:gd name="connsiteX8" fmla="*/ 209831 w 243255"/>
                <a:gd name="connsiteY8" fmla="*/ 278606 h 308805"/>
                <a:gd name="connsiteX9" fmla="*/ 231262 w 243255"/>
                <a:gd name="connsiteY9" fmla="*/ 228600 h 308805"/>
                <a:gd name="connsiteX10" fmla="*/ 243168 w 243255"/>
                <a:gd name="connsiteY10" fmla="*/ 178593 h 308805"/>
                <a:gd name="connsiteX11" fmla="*/ 236025 w 243255"/>
                <a:gd name="connsiteY11" fmla="*/ 128587 h 308805"/>
                <a:gd name="connsiteX12" fmla="*/ 224118 w 243255"/>
                <a:gd name="connsiteY12" fmla="*/ 80962 h 308805"/>
                <a:gd name="connsiteX13" fmla="*/ 205068 w 243255"/>
                <a:gd name="connsiteY13" fmla="*/ 38100 h 308805"/>
                <a:gd name="connsiteX14" fmla="*/ 178875 w 243255"/>
                <a:gd name="connsiteY14" fmla="*/ 4762 h 308805"/>
                <a:gd name="connsiteX0" fmla="*/ 26475 w 244358"/>
                <a:gd name="connsiteY0" fmla="*/ 0 h 308805"/>
                <a:gd name="connsiteX1" fmla="*/ 12187 w 244358"/>
                <a:gd name="connsiteY1" fmla="*/ 64293 h 308805"/>
                <a:gd name="connsiteX2" fmla="*/ 281 w 244358"/>
                <a:gd name="connsiteY2" fmla="*/ 126207 h 308805"/>
                <a:gd name="connsiteX3" fmla="*/ 5043 w 244358"/>
                <a:gd name="connsiteY3" fmla="*/ 192881 h 308805"/>
                <a:gd name="connsiteX4" fmla="*/ 19331 w 244358"/>
                <a:gd name="connsiteY4" fmla="*/ 238125 h 308805"/>
                <a:gd name="connsiteX5" fmla="*/ 57431 w 244358"/>
                <a:gd name="connsiteY5" fmla="*/ 278606 h 308805"/>
                <a:gd name="connsiteX6" fmla="*/ 114581 w 244358"/>
                <a:gd name="connsiteY6" fmla="*/ 307181 h 308805"/>
                <a:gd name="connsiteX7" fmla="*/ 166968 w 244358"/>
                <a:gd name="connsiteY7" fmla="*/ 302418 h 308805"/>
                <a:gd name="connsiteX8" fmla="*/ 209831 w 244358"/>
                <a:gd name="connsiteY8" fmla="*/ 278606 h 308805"/>
                <a:gd name="connsiteX9" fmla="*/ 240787 w 244358"/>
                <a:gd name="connsiteY9" fmla="*/ 228600 h 308805"/>
                <a:gd name="connsiteX10" fmla="*/ 243168 w 244358"/>
                <a:gd name="connsiteY10" fmla="*/ 178593 h 308805"/>
                <a:gd name="connsiteX11" fmla="*/ 236025 w 244358"/>
                <a:gd name="connsiteY11" fmla="*/ 128587 h 308805"/>
                <a:gd name="connsiteX12" fmla="*/ 224118 w 244358"/>
                <a:gd name="connsiteY12" fmla="*/ 80962 h 308805"/>
                <a:gd name="connsiteX13" fmla="*/ 205068 w 244358"/>
                <a:gd name="connsiteY13" fmla="*/ 38100 h 308805"/>
                <a:gd name="connsiteX14" fmla="*/ 178875 w 244358"/>
                <a:gd name="connsiteY14" fmla="*/ 4762 h 30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4358" h="308805">
                  <a:moveTo>
                    <a:pt x="26475" y="0"/>
                  </a:moveTo>
                  <a:cubicBezTo>
                    <a:pt x="20918" y="21828"/>
                    <a:pt x="16553" y="43259"/>
                    <a:pt x="12187" y="64293"/>
                  </a:cubicBezTo>
                  <a:cubicBezTo>
                    <a:pt x="7821" y="85327"/>
                    <a:pt x="1472" y="104776"/>
                    <a:pt x="281" y="126207"/>
                  </a:cubicBezTo>
                  <a:cubicBezTo>
                    <a:pt x="-910" y="147638"/>
                    <a:pt x="1868" y="174228"/>
                    <a:pt x="5043" y="192881"/>
                  </a:cubicBezTo>
                  <a:cubicBezTo>
                    <a:pt x="8218" y="211534"/>
                    <a:pt x="10600" y="223838"/>
                    <a:pt x="19331" y="238125"/>
                  </a:cubicBezTo>
                  <a:cubicBezTo>
                    <a:pt x="28062" y="252412"/>
                    <a:pt x="41556" y="267097"/>
                    <a:pt x="57431" y="278606"/>
                  </a:cubicBezTo>
                  <a:cubicBezTo>
                    <a:pt x="73306" y="290115"/>
                    <a:pt x="96325" y="303212"/>
                    <a:pt x="114581" y="307181"/>
                  </a:cubicBezTo>
                  <a:cubicBezTo>
                    <a:pt x="132837" y="311150"/>
                    <a:pt x="151093" y="307180"/>
                    <a:pt x="166968" y="302418"/>
                  </a:cubicBezTo>
                  <a:cubicBezTo>
                    <a:pt x="182843" y="297656"/>
                    <a:pt x="197528" y="290909"/>
                    <a:pt x="209831" y="278606"/>
                  </a:cubicBezTo>
                  <a:cubicBezTo>
                    <a:pt x="222134" y="266303"/>
                    <a:pt x="235231" y="245269"/>
                    <a:pt x="240787" y="228600"/>
                  </a:cubicBezTo>
                  <a:cubicBezTo>
                    <a:pt x="246343" y="211931"/>
                    <a:pt x="243962" y="195262"/>
                    <a:pt x="243168" y="178593"/>
                  </a:cubicBezTo>
                  <a:cubicBezTo>
                    <a:pt x="242374" y="161924"/>
                    <a:pt x="239200" y="144859"/>
                    <a:pt x="236025" y="128587"/>
                  </a:cubicBezTo>
                  <a:cubicBezTo>
                    <a:pt x="232850" y="112315"/>
                    <a:pt x="229277" y="96043"/>
                    <a:pt x="224118" y="80962"/>
                  </a:cubicBezTo>
                  <a:cubicBezTo>
                    <a:pt x="218959" y="65881"/>
                    <a:pt x="212608" y="50800"/>
                    <a:pt x="205068" y="38100"/>
                  </a:cubicBezTo>
                  <a:cubicBezTo>
                    <a:pt x="197528" y="25400"/>
                    <a:pt x="188201" y="15081"/>
                    <a:pt x="178875" y="4762"/>
                  </a:cubicBezTo>
                </a:path>
              </a:pathLst>
            </a:custGeom>
            <a:noFill/>
            <a:ln w="3810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149"/>
            <p:cNvSpPr/>
            <p:nvPr/>
          </p:nvSpPr>
          <p:spPr>
            <a:xfrm>
              <a:off x="5481281" y="6076083"/>
              <a:ext cx="309672" cy="343072"/>
            </a:xfrm>
            <a:custGeom>
              <a:avLst/>
              <a:gdLst>
                <a:gd name="connsiteX0" fmla="*/ 28613 w 309672"/>
                <a:gd name="connsiteY0" fmla="*/ 0 h 342912"/>
                <a:gd name="connsiteX1" fmla="*/ 7181 w 309672"/>
                <a:gd name="connsiteY1" fmla="*/ 52387 h 342912"/>
                <a:gd name="connsiteX2" fmla="*/ 38 w 309672"/>
                <a:gd name="connsiteY2" fmla="*/ 102393 h 342912"/>
                <a:gd name="connsiteX3" fmla="*/ 4800 w 309672"/>
                <a:gd name="connsiteY3" fmla="*/ 161925 h 342912"/>
                <a:gd name="connsiteX4" fmla="*/ 14325 w 309672"/>
                <a:gd name="connsiteY4" fmla="*/ 207168 h 342912"/>
                <a:gd name="connsiteX5" fmla="*/ 28613 w 309672"/>
                <a:gd name="connsiteY5" fmla="*/ 245268 h 342912"/>
                <a:gd name="connsiteX6" fmla="*/ 54806 w 309672"/>
                <a:gd name="connsiteY6" fmla="*/ 283368 h 342912"/>
                <a:gd name="connsiteX7" fmla="*/ 78619 w 309672"/>
                <a:gd name="connsiteY7" fmla="*/ 309562 h 342912"/>
                <a:gd name="connsiteX8" fmla="*/ 121481 w 309672"/>
                <a:gd name="connsiteY8" fmla="*/ 328612 h 342912"/>
                <a:gd name="connsiteX9" fmla="*/ 171488 w 309672"/>
                <a:gd name="connsiteY9" fmla="*/ 342900 h 342912"/>
                <a:gd name="connsiteX10" fmla="*/ 240544 w 309672"/>
                <a:gd name="connsiteY10" fmla="*/ 326231 h 342912"/>
                <a:gd name="connsiteX11" fmla="*/ 285788 w 309672"/>
                <a:gd name="connsiteY11" fmla="*/ 288131 h 342912"/>
                <a:gd name="connsiteX12" fmla="*/ 304838 w 309672"/>
                <a:gd name="connsiteY12" fmla="*/ 226218 h 342912"/>
                <a:gd name="connsiteX13" fmla="*/ 309600 w 309672"/>
                <a:gd name="connsiteY13" fmla="*/ 171450 h 342912"/>
                <a:gd name="connsiteX14" fmla="*/ 302456 w 309672"/>
                <a:gd name="connsiteY14" fmla="*/ 116681 h 342912"/>
                <a:gd name="connsiteX15" fmla="*/ 295313 w 309672"/>
                <a:gd name="connsiteY15" fmla="*/ 73818 h 342912"/>
                <a:gd name="connsiteX16" fmla="*/ 288169 w 309672"/>
                <a:gd name="connsiteY16" fmla="*/ 38100 h 342912"/>
                <a:gd name="connsiteX17" fmla="*/ 281025 w 309672"/>
                <a:gd name="connsiteY17" fmla="*/ 2381 h 342912"/>
                <a:gd name="connsiteX0" fmla="*/ 28613 w 309672"/>
                <a:gd name="connsiteY0" fmla="*/ 0 h 343072"/>
                <a:gd name="connsiteX1" fmla="*/ 7181 w 309672"/>
                <a:gd name="connsiteY1" fmla="*/ 52387 h 343072"/>
                <a:gd name="connsiteX2" fmla="*/ 38 w 309672"/>
                <a:gd name="connsiteY2" fmla="*/ 102393 h 343072"/>
                <a:gd name="connsiteX3" fmla="*/ 4800 w 309672"/>
                <a:gd name="connsiteY3" fmla="*/ 161925 h 343072"/>
                <a:gd name="connsiteX4" fmla="*/ 14325 w 309672"/>
                <a:gd name="connsiteY4" fmla="*/ 207168 h 343072"/>
                <a:gd name="connsiteX5" fmla="*/ 28613 w 309672"/>
                <a:gd name="connsiteY5" fmla="*/ 245268 h 343072"/>
                <a:gd name="connsiteX6" fmla="*/ 54806 w 309672"/>
                <a:gd name="connsiteY6" fmla="*/ 283368 h 343072"/>
                <a:gd name="connsiteX7" fmla="*/ 78619 w 309672"/>
                <a:gd name="connsiteY7" fmla="*/ 309562 h 343072"/>
                <a:gd name="connsiteX8" fmla="*/ 121481 w 309672"/>
                <a:gd name="connsiteY8" fmla="*/ 333375 h 343072"/>
                <a:gd name="connsiteX9" fmla="*/ 171488 w 309672"/>
                <a:gd name="connsiteY9" fmla="*/ 342900 h 343072"/>
                <a:gd name="connsiteX10" fmla="*/ 240544 w 309672"/>
                <a:gd name="connsiteY10" fmla="*/ 326231 h 343072"/>
                <a:gd name="connsiteX11" fmla="*/ 285788 w 309672"/>
                <a:gd name="connsiteY11" fmla="*/ 288131 h 343072"/>
                <a:gd name="connsiteX12" fmla="*/ 304838 w 309672"/>
                <a:gd name="connsiteY12" fmla="*/ 226218 h 343072"/>
                <a:gd name="connsiteX13" fmla="*/ 309600 w 309672"/>
                <a:gd name="connsiteY13" fmla="*/ 171450 h 343072"/>
                <a:gd name="connsiteX14" fmla="*/ 302456 w 309672"/>
                <a:gd name="connsiteY14" fmla="*/ 116681 h 343072"/>
                <a:gd name="connsiteX15" fmla="*/ 295313 w 309672"/>
                <a:gd name="connsiteY15" fmla="*/ 73818 h 343072"/>
                <a:gd name="connsiteX16" fmla="*/ 288169 w 309672"/>
                <a:gd name="connsiteY16" fmla="*/ 38100 h 343072"/>
                <a:gd name="connsiteX17" fmla="*/ 281025 w 309672"/>
                <a:gd name="connsiteY17" fmla="*/ 2381 h 343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9672" h="343072">
                  <a:moveTo>
                    <a:pt x="28613" y="0"/>
                  </a:moveTo>
                  <a:cubicBezTo>
                    <a:pt x="20278" y="17661"/>
                    <a:pt x="11943" y="35322"/>
                    <a:pt x="7181" y="52387"/>
                  </a:cubicBezTo>
                  <a:cubicBezTo>
                    <a:pt x="2418" y="69453"/>
                    <a:pt x="435" y="84137"/>
                    <a:pt x="38" y="102393"/>
                  </a:cubicBezTo>
                  <a:cubicBezTo>
                    <a:pt x="-359" y="120649"/>
                    <a:pt x="2419" y="144463"/>
                    <a:pt x="4800" y="161925"/>
                  </a:cubicBezTo>
                  <a:cubicBezTo>
                    <a:pt x="7181" y="179387"/>
                    <a:pt x="10356" y="193278"/>
                    <a:pt x="14325" y="207168"/>
                  </a:cubicBezTo>
                  <a:cubicBezTo>
                    <a:pt x="18294" y="221058"/>
                    <a:pt x="21866" y="232568"/>
                    <a:pt x="28613" y="245268"/>
                  </a:cubicBezTo>
                  <a:cubicBezTo>
                    <a:pt x="35360" y="257968"/>
                    <a:pt x="46472" y="272652"/>
                    <a:pt x="54806" y="283368"/>
                  </a:cubicBezTo>
                  <a:cubicBezTo>
                    <a:pt x="63140" y="294084"/>
                    <a:pt x="67507" y="301228"/>
                    <a:pt x="78619" y="309562"/>
                  </a:cubicBezTo>
                  <a:cubicBezTo>
                    <a:pt x="89731" y="317896"/>
                    <a:pt x="106003" y="327819"/>
                    <a:pt x="121481" y="333375"/>
                  </a:cubicBezTo>
                  <a:cubicBezTo>
                    <a:pt x="136959" y="338931"/>
                    <a:pt x="151644" y="344091"/>
                    <a:pt x="171488" y="342900"/>
                  </a:cubicBezTo>
                  <a:cubicBezTo>
                    <a:pt x="191332" y="341709"/>
                    <a:pt x="221494" y="335359"/>
                    <a:pt x="240544" y="326231"/>
                  </a:cubicBezTo>
                  <a:cubicBezTo>
                    <a:pt x="259594" y="317103"/>
                    <a:pt x="275072" y="304800"/>
                    <a:pt x="285788" y="288131"/>
                  </a:cubicBezTo>
                  <a:cubicBezTo>
                    <a:pt x="296504" y="271462"/>
                    <a:pt x="300869" y="245665"/>
                    <a:pt x="304838" y="226218"/>
                  </a:cubicBezTo>
                  <a:cubicBezTo>
                    <a:pt x="308807" y="206771"/>
                    <a:pt x="309997" y="189706"/>
                    <a:pt x="309600" y="171450"/>
                  </a:cubicBezTo>
                  <a:cubicBezTo>
                    <a:pt x="309203" y="153194"/>
                    <a:pt x="304837" y="132953"/>
                    <a:pt x="302456" y="116681"/>
                  </a:cubicBezTo>
                  <a:cubicBezTo>
                    <a:pt x="300075" y="100409"/>
                    <a:pt x="297694" y="86915"/>
                    <a:pt x="295313" y="73818"/>
                  </a:cubicBezTo>
                  <a:cubicBezTo>
                    <a:pt x="292932" y="60721"/>
                    <a:pt x="288169" y="38100"/>
                    <a:pt x="288169" y="38100"/>
                  </a:cubicBezTo>
                  <a:lnTo>
                    <a:pt x="281025" y="2381"/>
                  </a:lnTo>
                </a:path>
              </a:pathLst>
            </a:custGeom>
            <a:noFill/>
            <a:ln w="3810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任意多边形 150"/>
            <p:cNvSpPr/>
            <p:nvPr/>
          </p:nvSpPr>
          <p:spPr>
            <a:xfrm>
              <a:off x="6020199" y="6076731"/>
              <a:ext cx="181884" cy="229251"/>
            </a:xfrm>
            <a:custGeom>
              <a:avLst/>
              <a:gdLst>
                <a:gd name="connsiteX0" fmla="*/ 21977 w 181884"/>
                <a:gd name="connsiteY0" fmla="*/ 0 h 229709"/>
                <a:gd name="connsiteX1" fmla="*/ 7690 w 181884"/>
                <a:gd name="connsiteY1" fmla="*/ 50006 h 229709"/>
                <a:gd name="connsiteX2" fmla="*/ 546 w 181884"/>
                <a:gd name="connsiteY2" fmla="*/ 123825 h 229709"/>
                <a:gd name="connsiteX3" fmla="*/ 21977 w 181884"/>
                <a:gd name="connsiteY3" fmla="*/ 183356 h 229709"/>
                <a:gd name="connsiteX4" fmla="*/ 60077 w 181884"/>
                <a:gd name="connsiteY4" fmla="*/ 219075 h 229709"/>
                <a:gd name="connsiteX5" fmla="*/ 95796 w 181884"/>
                <a:gd name="connsiteY5" fmla="*/ 228600 h 229709"/>
                <a:gd name="connsiteX6" fmla="*/ 141040 w 181884"/>
                <a:gd name="connsiteY6" fmla="*/ 197644 h 229709"/>
                <a:gd name="connsiteX7" fmla="*/ 171996 w 181884"/>
                <a:gd name="connsiteY7" fmla="*/ 154781 h 229709"/>
                <a:gd name="connsiteX8" fmla="*/ 181521 w 181884"/>
                <a:gd name="connsiteY8" fmla="*/ 100013 h 229709"/>
                <a:gd name="connsiteX9" fmla="*/ 179140 w 181884"/>
                <a:gd name="connsiteY9" fmla="*/ 57150 h 229709"/>
                <a:gd name="connsiteX10" fmla="*/ 171996 w 181884"/>
                <a:gd name="connsiteY10" fmla="*/ 7144 h 229709"/>
                <a:gd name="connsiteX0" fmla="*/ 21977 w 181884"/>
                <a:gd name="connsiteY0" fmla="*/ 0 h 229251"/>
                <a:gd name="connsiteX1" fmla="*/ 7690 w 181884"/>
                <a:gd name="connsiteY1" fmla="*/ 50006 h 229251"/>
                <a:gd name="connsiteX2" fmla="*/ 546 w 181884"/>
                <a:gd name="connsiteY2" fmla="*/ 123825 h 229251"/>
                <a:gd name="connsiteX3" fmla="*/ 21977 w 181884"/>
                <a:gd name="connsiteY3" fmla="*/ 183356 h 229251"/>
                <a:gd name="connsiteX4" fmla="*/ 60077 w 181884"/>
                <a:gd name="connsiteY4" fmla="*/ 219075 h 229251"/>
                <a:gd name="connsiteX5" fmla="*/ 95796 w 181884"/>
                <a:gd name="connsiteY5" fmla="*/ 228600 h 229251"/>
                <a:gd name="connsiteX6" fmla="*/ 148184 w 181884"/>
                <a:gd name="connsiteY6" fmla="*/ 204787 h 229251"/>
                <a:gd name="connsiteX7" fmla="*/ 171996 w 181884"/>
                <a:gd name="connsiteY7" fmla="*/ 154781 h 229251"/>
                <a:gd name="connsiteX8" fmla="*/ 181521 w 181884"/>
                <a:gd name="connsiteY8" fmla="*/ 100013 h 229251"/>
                <a:gd name="connsiteX9" fmla="*/ 179140 w 181884"/>
                <a:gd name="connsiteY9" fmla="*/ 57150 h 229251"/>
                <a:gd name="connsiteX10" fmla="*/ 171996 w 181884"/>
                <a:gd name="connsiteY10" fmla="*/ 7144 h 229251"/>
                <a:gd name="connsiteX0" fmla="*/ 21977 w 181884"/>
                <a:gd name="connsiteY0" fmla="*/ 0 h 229251"/>
                <a:gd name="connsiteX1" fmla="*/ 7690 w 181884"/>
                <a:gd name="connsiteY1" fmla="*/ 50006 h 229251"/>
                <a:gd name="connsiteX2" fmla="*/ 546 w 181884"/>
                <a:gd name="connsiteY2" fmla="*/ 123825 h 229251"/>
                <a:gd name="connsiteX3" fmla="*/ 21977 w 181884"/>
                <a:gd name="connsiteY3" fmla="*/ 183356 h 229251"/>
                <a:gd name="connsiteX4" fmla="*/ 60077 w 181884"/>
                <a:gd name="connsiteY4" fmla="*/ 219075 h 229251"/>
                <a:gd name="connsiteX5" fmla="*/ 95796 w 181884"/>
                <a:gd name="connsiteY5" fmla="*/ 228600 h 229251"/>
                <a:gd name="connsiteX6" fmla="*/ 145803 w 181884"/>
                <a:gd name="connsiteY6" fmla="*/ 204787 h 229251"/>
                <a:gd name="connsiteX7" fmla="*/ 171996 w 181884"/>
                <a:gd name="connsiteY7" fmla="*/ 154781 h 229251"/>
                <a:gd name="connsiteX8" fmla="*/ 181521 w 181884"/>
                <a:gd name="connsiteY8" fmla="*/ 100013 h 229251"/>
                <a:gd name="connsiteX9" fmla="*/ 179140 w 181884"/>
                <a:gd name="connsiteY9" fmla="*/ 57150 h 229251"/>
                <a:gd name="connsiteX10" fmla="*/ 171996 w 181884"/>
                <a:gd name="connsiteY10" fmla="*/ 7144 h 229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884" h="229251">
                  <a:moveTo>
                    <a:pt x="21977" y="0"/>
                  </a:moveTo>
                  <a:cubicBezTo>
                    <a:pt x="16619" y="14684"/>
                    <a:pt x="11262" y="29369"/>
                    <a:pt x="7690" y="50006"/>
                  </a:cubicBezTo>
                  <a:cubicBezTo>
                    <a:pt x="4118" y="70643"/>
                    <a:pt x="-1835" y="101600"/>
                    <a:pt x="546" y="123825"/>
                  </a:cubicBezTo>
                  <a:cubicBezTo>
                    <a:pt x="2927" y="146050"/>
                    <a:pt x="12055" y="167481"/>
                    <a:pt x="21977" y="183356"/>
                  </a:cubicBezTo>
                  <a:cubicBezTo>
                    <a:pt x="31899" y="199231"/>
                    <a:pt x="47774" y="211534"/>
                    <a:pt x="60077" y="219075"/>
                  </a:cubicBezTo>
                  <a:cubicBezTo>
                    <a:pt x="72380" y="226616"/>
                    <a:pt x="81508" y="230981"/>
                    <a:pt x="95796" y="228600"/>
                  </a:cubicBezTo>
                  <a:cubicBezTo>
                    <a:pt x="110084" y="226219"/>
                    <a:pt x="133103" y="217090"/>
                    <a:pt x="145803" y="204787"/>
                  </a:cubicBezTo>
                  <a:cubicBezTo>
                    <a:pt x="158503" y="192484"/>
                    <a:pt x="166043" y="172243"/>
                    <a:pt x="171996" y="154781"/>
                  </a:cubicBezTo>
                  <a:cubicBezTo>
                    <a:pt x="177949" y="137319"/>
                    <a:pt x="180330" y="116285"/>
                    <a:pt x="181521" y="100013"/>
                  </a:cubicBezTo>
                  <a:cubicBezTo>
                    <a:pt x="182712" y="83741"/>
                    <a:pt x="180728" y="72628"/>
                    <a:pt x="179140" y="57150"/>
                  </a:cubicBezTo>
                  <a:cubicBezTo>
                    <a:pt x="177553" y="41672"/>
                    <a:pt x="174774" y="24408"/>
                    <a:pt x="171996" y="7144"/>
                  </a:cubicBezTo>
                </a:path>
              </a:pathLst>
            </a:custGeom>
            <a:noFill/>
            <a:ln w="3810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 name="任意多边形 151"/>
            <p:cNvSpPr/>
            <p:nvPr/>
          </p:nvSpPr>
          <p:spPr>
            <a:xfrm>
              <a:off x="4800606" y="5491186"/>
              <a:ext cx="287283" cy="423862"/>
            </a:xfrm>
            <a:custGeom>
              <a:avLst/>
              <a:gdLst>
                <a:gd name="connsiteX0" fmla="*/ 72507 w 293554"/>
                <a:gd name="connsiteY0" fmla="*/ 419100 h 423862"/>
                <a:gd name="connsiteX1" fmla="*/ 34407 w 293554"/>
                <a:gd name="connsiteY1" fmla="*/ 342900 h 423862"/>
                <a:gd name="connsiteX2" fmla="*/ 10595 w 293554"/>
                <a:gd name="connsiteY2" fmla="*/ 261937 h 423862"/>
                <a:gd name="connsiteX3" fmla="*/ 1070 w 293554"/>
                <a:gd name="connsiteY3" fmla="*/ 166687 h 423862"/>
                <a:gd name="connsiteX4" fmla="*/ 34407 w 293554"/>
                <a:gd name="connsiteY4" fmla="*/ 71437 h 423862"/>
                <a:gd name="connsiteX5" fmla="*/ 86795 w 293554"/>
                <a:gd name="connsiteY5" fmla="*/ 19050 h 423862"/>
                <a:gd name="connsiteX6" fmla="*/ 153470 w 293554"/>
                <a:gd name="connsiteY6" fmla="*/ 0 h 423862"/>
                <a:gd name="connsiteX7" fmla="*/ 205857 w 293554"/>
                <a:gd name="connsiteY7" fmla="*/ 19050 h 423862"/>
                <a:gd name="connsiteX8" fmla="*/ 258245 w 293554"/>
                <a:gd name="connsiteY8" fmla="*/ 61912 h 423862"/>
                <a:gd name="connsiteX9" fmla="*/ 291582 w 293554"/>
                <a:gd name="connsiteY9" fmla="*/ 138112 h 423862"/>
                <a:gd name="connsiteX10" fmla="*/ 286820 w 293554"/>
                <a:gd name="connsiteY10" fmla="*/ 219075 h 423862"/>
                <a:gd name="connsiteX11" fmla="*/ 263007 w 293554"/>
                <a:gd name="connsiteY11" fmla="*/ 276225 h 423862"/>
                <a:gd name="connsiteX12" fmla="*/ 239195 w 293554"/>
                <a:gd name="connsiteY12" fmla="*/ 357187 h 423862"/>
                <a:gd name="connsiteX13" fmla="*/ 215382 w 293554"/>
                <a:gd name="connsiteY13" fmla="*/ 395287 h 423862"/>
                <a:gd name="connsiteX14" fmla="*/ 215382 w 293554"/>
                <a:gd name="connsiteY14" fmla="*/ 423862 h 423862"/>
                <a:gd name="connsiteX0" fmla="*/ 72507 w 293554"/>
                <a:gd name="connsiteY0" fmla="*/ 419100 h 423862"/>
                <a:gd name="connsiteX1" fmla="*/ 34407 w 293554"/>
                <a:gd name="connsiteY1" fmla="*/ 342900 h 423862"/>
                <a:gd name="connsiteX2" fmla="*/ 10595 w 293554"/>
                <a:gd name="connsiteY2" fmla="*/ 261937 h 423862"/>
                <a:gd name="connsiteX3" fmla="*/ 1070 w 293554"/>
                <a:gd name="connsiteY3" fmla="*/ 166687 h 423862"/>
                <a:gd name="connsiteX4" fmla="*/ 34407 w 293554"/>
                <a:gd name="connsiteY4" fmla="*/ 71437 h 423862"/>
                <a:gd name="connsiteX5" fmla="*/ 86795 w 293554"/>
                <a:gd name="connsiteY5" fmla="*/ 19050 h 423862"/>
                <a:gd name="connsiteX6" fmla="*/ 153470 w 293554"/>
                <a:gd name="connsiteY6" fmla="*/ 0 h 423862"/>
                <a:gd name="connsiteX7" fmla="*/ 205857 w 293554"/>
                <a:gd name="connsiteY7" fmla="*/ 19050 h 423862"/>
                <a:gd name="connsiteX8" fmla="*/ 258245 w 293554"/>
                <a:gd name="connsiteY8" fmla="*/ 61912 h 423862"/>
                <a:gd name="connsiteX9" fmla="*/ 291582 w 293554"/>
                <a:gd name="connsiteY9" fmla="*/ 138112 h 423862"/>
                <a:gd name="connsiteX10" fmla="*/ 286820 w 293554"/>
                <a:gd name="connsiteY10" fmla="*/ 219075 h 423862"/>
                <a:gd name="connsiteX11" fmla="*/ 263007 w 293554"/>
                <a:gd name="connsiteY11" fmla="*/ 276225 h 423862"/>
                <a:gd name="connsiteX12" fmla="*/ 239195 w 293554"/>
                <a:gd name="connsiteY12" fmla="*/ 357187 h 423862"/>
                <a:gd name="connsiteX13" fmla="*/ 224907 w 293554"/>
                <a:gd name="connsiteY13" fmla="*/ 395287 h 423862"/>
                <a:gd name="connsiteX14" fmla="*/ 215382 w 293554"/>
                <a:gd name="connsiteY14" fmla="*/ 423862 h 423862"/>
                <a:gd name="connsiteX0" fmla="*/ 72507 w 293354"/>
                <a:gd name="connsiteY0" fmla="*/ 419100 h 423862"/>
                <a:gd name="connsiteX1" fmla="*/ 34407 w 293354"/>
                <a:gd name="connsiteY1" fmla="*/ 342900 h 423862"/>
                <a:gd name="connsiteX2" fmla="*/ 10595 w 293354"/>
                <a:gd name="connsiteY2" fmla="*/ 261937 h 423862"/>
                <a:gd name="connsiteX3" fmla="*/ 1070 w 293354"/>
                <a:gd name="connsiteY3" fmla="*/ 166687 h 423862"/>
                <a:gd name="connsiteX4" fmla="*/ 34407 w 293354"/>
                <a:gd name="connsiteY4" fmla="*/ 71437 h 423862"/>
                <a:gd name="connsiteX5" fmla="*/ 86795 w 293354"/>
                <a:gd name="connsiteY5" fmla="*/ 19050 h 423862"/>
                <a:gd name="connsiteX6" fmla="*/ 153470 w 293354"/>
                <a:gd name="connsiteY6" fmla="*/ 0 h 423862"/>
                <a:gd name="connsiteX7" fmla="*/ 205857 w 293354"/>
                <a:gd name="connsiteY7" fmla="*/ 19050 h 423862"/>
                <a:gd name="connsiteX8" fmla="*/ 258245 w 293354"/>
                <a:gd name="connsiteY8" fmla="*/ 61912 h 423862"/>
                <a:gd name="connsiteX9" fmla="*/ 291582 w 293354"/>
                <a:gd name="connsiteY9" fmla="*/ 138112 h 423862"/>
                <a:gd name="connsiteX10" fmla="*/ 286820 w 293354"/>
                <a:gd name="connsiteY10" fmla="*/ 219075 h 423862"/>
                <a:gd name="connsiteX11" fmla="*/ 270151 w 293354"/>
                <a:gd name="connsiteY11" fmla="*/ 276225 h 423862"/>
                <a:gd name="connsiteX12" fmla="*/ 239195 w 293354"/>
                <a:gd name="connsiteY12" fmla="*/ 357187 h 423862"/>
                <a:gd name="connsiteX13" fmla="*/ 224907 w 293354"/>
                <a:gd name="connsiteY13" fmla="*/ 395287 h 423862"/>
                <a:gd name="connsiteX14" fmla="*/ 215382 w 293354"/>
                <a:gd name="connsiteY14" fmla="*/ 423862 h 423862"/>
                <a:gd name="connsiteX0" fmla="*/ 72507 w 293354"/>
                <a:gd name="connsiteY0" fmla="*/ 419100 h 423862"/>
                <a:gd name="connsiteX1" fmla="*/ 34407 w 293354"/>
                <a:gd name="connsiteY1" fmla="*/ 342900 h 423862"/>
                <a:gd name="connsiteX2" fmla="*/ 10595 w 293354"/>
                <a:gd name="connsiteY2" fmla="*/ 261937 h 423862"/>
                <a:gd name="connsiteX3" fmla="*/ 1070 w 293354"/>
                <a:gd name="connsiteY3" fmla="*/ 166687 h 423862"/>
                <a:gd name="connsiteX4" fmla="*/ 34407 w 293354"/>
                <a:gd name="connsiteY4" fmla="*/ 71437 h 423862"/>
                <a:gd name="connsiteX5" fmla="*/ 86795 w 293354"/>
                <a:gd name="connsiteY5" fmla="*/ 19050 h 423862"/>
                <a:gd name="connsiteX6" fmla="*/ 153470 w 293354"/>
                <a:gd name="connsiteY6" fmla="*/ 0 h 423862"/>
                <a:gd name="connsiteX7" fmla="*/ 208238 w 293354"/>
                <a:gd name="connsiteY7" fmla="*/ 19050 h 423862"/>
                <a:gd name="connsiteX8" fmla="*/ 258245 w 293354"/>
                <a:gd name="connsiteY8" fmla="*/ 61912 h 423862"/>
                <a:gd name="connsiteX9" fmla="*/ 291582 w 293354"/>
                <a:gd name="connsiteY9" fmla="*/ 138112 h 423862"/>
                <a:gd name="connsiteX10" fmla="*/ 286820 w 293354"/>
                <a:gd name="connsiteY10" fmla="*/ 219075 h 423862"/>
                <a:gd name="connsiteX11" fmla="*/ 270151 w 293354"/>
                <a:gd name="connsiteY11" fmla="*/ 276225 h 423862"/>
                <a:gd name="connsiteX12" fmla="*/ 239195 w 293354"/>
                <a:gd name="connsiteY12" fmla="*/ 357187 h 423862"/>
                <a:gd name="connsiteX13" fmla="*/ 224907 w 293354"/>
                <a:gd name="connsiteY13" fmla="*/ 395287 h 423862"/>
                <a:gd name="connsiteX14" fmla="*/ 215382 w 293354"/>
                <a:gd name="connsiteY14" fmla="*/ 423862 h 423862"/>
                <a:gd name="connsiteX0" fmla="*/ 66436 w 287283"/>
                <a:gd name="connsiteY0" fmla="*/ 419100 h 423862"/>
                <a:gd name="connsiteX1" fmla="*/ 28336 w 287283"/>
                <a:gd name="connsiteY1" fmla="*/ 342900 h 423862"/>
                <a:gd name="connsiteX2" fmla="*/ 4524 w 287283"/>
                <a:gd name="connsiteY2" fmla="*/ 261937 h 423862"/>
                <a:gd name="connsiteX3" fmla="*/ 2142 w 287283"/>
                <a:gd name="connsiteY3" fmla="*/ 166687 h 423862"/>
                <a:gd name="connsiteX4" fmla="*/ 28336 w 287283"/>
                <a:gd name="connsiteY4" fmla="*/ 71437 h 423862"/>
                <a:gd name="connsiteX5" fmla="*/ 80724 w 287283"/>
                <a:gd name="connsiteY5" fmla="*/ 19050 h 423862"/>
                <a:gd name="connsiteX6" fmla="*/ 147399 w 287283"/>
                <a:gd name="connsiteY6" fmla="*/ 0 h 423862"/>
                <a:gd name="connsiteX7" fmla="*/ 202167 w 287283"/>
                <a:gd name="connsiteY7" fmla="*/ 19050 h 423862"/>
                <a:gd name="connsiteX8" fmla="*/ 252174 w 287283"/>
                <a:gd name="connsiteY8" fmla="*/ 61912 h 423862"/>
                <a:gd name="connsiteX9" fmla="*/ 285511 w 287283"/>
                <a:gd name="connsiteY9" fmla="*/ 138112 h 423862"/>
                <a:gd name="connsiteX10" fmla="*/ 280749 w 287283"/>
                <a:gd name="connsiteY10" fmla="*/ 219075 h 423862"/>
                <a:gd name="connsiteX11" fmla="*/ 264080 w 287283"/>
                <a:gd name="connsiteY11" fmla="*/ 276225 h 423862"/>
                <a:gd name="connsiteX12" fmla="*/ 233124 w 287283"/>
                <a:gd name="connsiteY12" fmla="*/ 357187 h 423862"/>
                <a:gd name="connsiteX13" fmla="*/ 218836 w 287283"/>
                <a:gd name="connsiteY13" fmla="*/ 395287 h 423862"/>
                <a:gd name="connsiteX14" fmla="*/ 209311 w 287283"/>
                <a:gd name="connsiteY14" fmla="*/ 423862 h 423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7283" h="423862">
                  <a:moveTo>
                    <a:pt x="66436" y="419100"/>
                  </a:moveTo>
                  <a:cubicBezTo>
                    <a:pt x="52545" y="394097"/>
                    <a:pt x="38655" y="369094"/>
                    <a:pt x="28336" y="342900"/>
                  </a:cubicBezTo>
                  <a:cubicBezTo>
                    <a:pt x="18017" y="316706"/>
                    <a:pt x="8890" y="291306"/>
                    <a:pt x="4524" y="261937"/>
                  </a:cubicBezTo>
                  <a:cubicBezTo>
                    <a:pt x="158" y="232568"/>
                    <a:pt x="-1827" y="198437"/>
                    <a:pt x="2142" y="166687"/>
                  </a:cubicBezTo>
                  <a:cubicBezTo>
                    <a:pt x="6111" y="134937"/>
                    <a:pt x="15239" y="96043"/>
                    <a:pt x="28336" y="71437"/>
                  </a:cubicBezTo>
                  <a:cubicBezTo>
                    <a:pt x="41433" y="46831"/>
                    <a:pt x="60880" y="30956"/>
                    <a:pt x="80724" y="19050"/>
                  </a:cubicBezTo>
                  <a:cubicBezTo>
                    <a:pt x="100568" y="7144"/>
                    <a:pt x="127159" y="0"/>
                    <a:pt x="147399" y="0"/>
                  </a:cubicBezTo>
                  <a:cubicBezTo>
                    <a:pt x="167639" y="0"/>
                    <a:pt x="184705" y="8731"/>
                    <a:pt x="202167" y="19050"/>
                  </a:cubicBezTo>
                  <a:cubicBezTo>
                    <a:pt x="219629" y="29369"/>
                    <a:pt x="238283" y="42068"/>
                    <a:pt x="252174" y="61912"/>
                  </a:cubicBezTo>
                  <a:cubicBezTo>
                    <a:pt x="266065" y="81756"/>
                    <a:pt x="280749" y="111918"/>
                    <a:pt x="285511" y="138112"/>
                  </a:cubicBezTo>
                  <a:cubicBezTo>
                    <a:pt x="290273" y="164306"/>
                    <a:pt x="284321" y="196056"/>
                    <a:pt x="280749" y="219075"/>
                  </a:cubicBezTo>
                  <a:cubicBezTo>
                    <a:pt x="277177" y="242094"/>
                    <a:pt x="272017" y="253206"/>
                    <a:pt x="264080" y="276225"/>
                  </a:cubicBezTo>
                  <a:cubicBezTo>
                    <a:pt x="256143" y="299244"/>
                    <a:pt x="240665" y="337343"/>
                    <a:pt x="233124" y="357187"/>
                  </a:cubicBezTo>
                  <a:cubicBezTo>
                    <a:pt x="225583" y="377031"/>
                    <a:pt x="222805" y="384175"/>
                    <a:pt x="218836" y="395287"/>
                  </a:cubicBezTo>
                  <a:cubicBezTo>
                    <a:pt x="214867" y="406399"/>
                    <a:pt x="207326" y="415130"/>
                    <a:pt x="209311" y="423862"/>
                  </a:cubicBezTo>
                </a:path>
              </a:pathLst>
            </a:custGeom>
            <a:noFill/>
            <a:ln w="3810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任意多边形 152"/>
            <p:cNvSpPr/>
            <p:nvPr/>
          </p:nvSpPr>
          <p:spPr>
            <a:xfrm>
              <a:off x="5229382" y="5478568"/>
              <a:ext cx="295711" cy="431713"/>
            </a:xfrm>
            <a:custGeom>
              <a:avLst/>
              <a:gdLst>
                <a:gd name="connsiteX0" fmla="*/ 14652 w 295711"/>
                <a:gd name="connsiteY0" fmla="*/ 431713 h 431713"/>
                <a:gd name="connsiteX1" fmla="*/ 364 w 295711"/>
                <a:gd name="connsiteY1" fmla="*/ 338844 h 431713"/>
                <a:gd name="connsiteX2" fmla="*/ 5127 w 295711"/>
                <a:gd name="connsiteY2" fmla="*/ 279313 h 431713"/>
                <a:gd name="connsiteX3" fmla="*/ 14652 w 295711"/>
                <a:gd name="connsiteY3" fmla="*/ 224544 h 431713"/>
                <a:gd name="connsiteX4" fmla="*/ 24177 w 295711"/>
                <a:gd name="connsiteY4" fmla="*/ 162632 h 431713"/>
                <a:gd name="connsiteX5" fmla="*/ 43227 w 295711"/>
                <a:gd name="connsiteY5" fmla="*/ 110244 h 431713"/>
                <a:gd name="connsiteX6" fmla="*/ 59896 w 295711"/>
                <a:gd name="connsiteY6" fmla="*/ 55476 h 431713"/>
                <a:gd name="connsiteX7" fmla="*/ 88471 w 295711"/>
                <a:gd name="connsiteY7" fmla="*/ 26901 h 431713"/>
                <a:gd name="connsiteX8" fmla="*/ 117046 w 295711"/>
                <a:gd name="connsiteY8" fmla="*/ 5469 h 431713"/>
                <a:gd name="connsiteX9" fmla="*/ 138477 w 295711"/>
                <a:gd name="connsiteY9" fmla="*/ 707 h 431713"/>
                <a:gd name="connsiteX10" fmla="*/ 171814 w 295711"/>
                <a:gd name="connsiteY10" fmla="*/ 17376 h 431713"/>
                <a:gd name="connsiteX11" fmla="*/ 209914 w 295711"/>
                <a:gd name="connsiteY11" fmla="*/ 50713 h 431713"/>
                <a:gd name="connsiteX12" fmla="*/ 245633 w 295711"/>
                <a:gd name="connsiteY12" fmla="*/ 91194 h 431713"/>
                <a:gd name="connsiteX13" fmla="*/ 271827 w 295711"/>
                <a:gd name="connsiteY13" fmla="*/ 138819 h 431713"/>
                <a:gd name="connsiteX14" fmla="*/ 290877 w 295711"/>
                <a:gd name="connsiteY14" fmla="*/ 184063 h 431713"/>
                <a:gd name="connsiteX15" fmla="*/ 295639 w 295711"/>
                <a:gd name="connsiteY15" fmla="*/ 226926 h 431713"/>
                <a:gd name="connsiteX16" fmla="*/ 288496 w 295711"/>
                <a:gd name="connsiteY16" fmla="*/ 269788 h 431713"/>
                <a:gd name="connsiteX17" fmla="*/ 276589 w 295711"/>
                <a:gd name="connsiteY17" fmla="*/ 324557 h 431713"/>
                <a:gd name="connsiteX18" fmla="*/ 267064 w 295711"/>
                <a:gd name="connsiteY18" fmla="*/ 357894 h 431713"/>
                <a:gd name="connsiteX19" fmla="*/ 238489 w 295711"/>
                <a:gd name="connsiteY19" fmla="*/ 393613 h 431713"/>
                <a:gd name="connsiteX20" fmla="*/ 207533 w 295711"/>
                <a:gd name="connsiteY20" fmla="*/ 431713 h 431713"/>
                <a:gd name="connsiteX0" fmla="*/ 14652 w 295711"/>
                <a:gd name="connsiteY0" fmla="*/ 431713 h 431713"/>
                <a:gd name="connsiteX1" fmla="*/ 364 w 295711"/>
                <a:gd name="connsiteY1" fmla="*/ 338844 h 431713"/>
                <a:gd name="connsiteX2" fmla="*/ 5127 w 295711"/>
                <a:gd name="connsiteY2" fmla="*/ 279313 h 431713"/>
                <a:gd name="connsiteX3" fmla="*/ 14652 w 295711"/>
                <a:gd name="connsiteY3" fmla="*/ 224544 h 431713"/>
                <a:gd name="connsiteX4" fmla="*/ 24177 w 295711"/>
                <a:gd name="connsiteY4" fmla="*/ 162632 h 431713"/>
                <a:gd name="connsiteX5" fmla="*/ 38464 w 295711"/>
                <a:gd name="connsiteY5" fmla="*/ 110244 h 431713"/>
                <a:gd name="connsiteX6" fmla="*/ 59896 w 295711"/>
                <a:gd name="connsiteY6" fmla="*/ 55476 h 431713"/>
                <a:gd name="connsiteX7" fmla="*/ 88471 w 295711"/>
                <a:gd name="connsiteY7" fmla="*/ 26901 h 431713"/>
                <a:gd name="connsiteX8" fmla="*/ 117046 w 295711"/>
                <a:gd name="connsiteY8" fmla="*/ 5469 h 431713"/>
                <a:gd name="connsiteX9" fmla="*/ 138477 w 295711"/>
                <a:gd name="connsiteY9" fmla="*/ 707 h 431713"/>
                <a:gd name="connsiteX10" fmla="*/ 171814 w 295711"/>
                <a:gd name="connsiteY10" fmla="*/ 17376 h 431713"/>
                <a:gd name="connsiteX11" fmla="*/ 209914 w 295711"/>
                <a:gd name="connsiteY11" fmla="*/ 50713 h 431713"/>
                <a:gd name="connsiteX12" fmla="*/ 245633 w 295711"/>
                <a:gd name="connsiteY12" fmla="*/ 91194 h 431713"/>
                <a:gd name="connsiteX13" fmla="*/ 271827 w 295711"/>
                <a:gd name="connsiteY13" fmla="*/ 138819 h 431713"/>
                <a:gd name="connsiteX14" fmla="*/ 290877 w 295711"/>
                <a:gd name="connsiteY14" fmla="*/ 184063 h 431713"/>
                <a:gd name="connsiteX15" fmla="*/ 295639 w 295711"/>
                <a:gd name="connsiteY15" fmla="*/ 226926 h 431713"/>
                <a:gd name="connsiteX16" fmla="*/ 288496 w 295711"/>
                <a:gd name="connsiteY16" fmla="*/ 269788 h 431713"/>
                <a:gd name="connsiteX17" fmla="*/ 276589 w 295711"/>
                <a:gd name="connsiteY17" fmla="*/ 324557 h 431713"/>
                <a:gd name="connsiteX18" fmla="*/ 267064 w 295711"/>
                <a:gd name="connsiteY18" fmla="*/ 357894 h 431713"/>
                <a:gd name="connsiteX19" fmla="*/ 238489 w 295711"/>
                <a:gd name="connsiteY19" fmla="*/ 393613 h 431713"/>
                <a:gd name="connsiteX20" fmla="*/ 207533 w 295711"/>
                <a:gd name="connsiteY20" fmla="*/ 431713 h 431713"/>
                <a:gd name="connsiteX0" fmla="*/ 14652 w 295711"/>
                <a:gd name="connsiteY0" fmla="*/ 431713 h 431713"/>
                <a:gd name="connsiteX1" fmla="*/ 364 w 295711"/>
                <a:gd name="connsiteY1" fmla="*/ 338844 h 431713"/>
                <a:gd name="connsiteX2" fmla="*/ 5127 w 295711"/>
                <a:gd name="connsiteY2" fmla="*/ 279313 h 431713"/>
                <a:gd name="connsiteX3" fmla="*/ 14652 w 295711"/>
                <a:gd name="connsiteY3" fmla="*/ 224544 h 431713"/>
                <a:gd name="connsiteX4" fmla="*/ 24177 w 295711"/>
                <a:gd name="connsiteY4" fmla="*/ 162632 h 431713"/>
                <a:gd name="connsiteX5" fmla="*/ 38464 w 295711"/>
                <a:gd name="connsiteY5" fmla="*/ 110244 h 431713"/>
                <a:gd name="connsiteX6" fmla="*/ 59896 w 295711"/>
                <a:gd name="connsiteY6" fmla="*/ 55476 h 431713"/>
                <a:gd name="connsiteX7" fmla="*/ 88471 w 295711"/>
                <a:gd name="connsiteY7" fmla="*/ 26901 h 431713"/>
                <a:gd name="connsiteX8" fmla="*/ 117046 w 295711"/>
                <a:gd name="connsiteY8" fmla="*/ 5469 h 431713"/>
                <a:gd name="connsiteX9" fmla="*/ 138477 w 295711"/>
                <a:gd name="connsiteY9" fmla="*/ 707 h 431713"/>
                <a:gd name="connsiteX10" fmla="*/ 171814 w 295711"/>
                <a:gd name="connsiteY10" fmla="*/ 17376 h 431713"/>
                <a:gd name="connsiteX11" fmla="*/ 209914 w 295711"/>
                <a:gd name="connsiteY11" fmla="*/ 50713 h 431713"/>
                <a:gd name="connsiteX12" fmla="*/ 245633 w 295711"/>
                <a:gd name="connsiteY12" fmla="*/ 91194 h 431713"/>
                <a:gd name="connsiteX13" fmla="*/ 271827 w 295711"/>
                <a:gd name="connsiteY13" fmla="*/ 138819 h 431713"/>
                <a:gd name="connsiteX14" fmla="*/ 290877 w 295711"/>
                <a:gd name="connsiteY14" fmla="*/ 184063 h 431713"/>
                <a:gd name="connsiteX15" fmla="*/ 295639 w 295711"/>
                <a:gd name="connsiteY15" fmla="*/ 226926 h 431713"/>
                <a:gd name="connsiteX16" fmla="*/ 288496 w 295711"/>
                <a:gd name="connsiteY16" fmla="*/ 269788 h 431713"/>
                <a:gd name="connsiteX17" fmla="*/ 276589 w 295711"/>
                <a:gd name="connsiteY17" fmla="*/ 324557 h 431713"/>
                <a:gd name="connsiteX18" fmla="*/ 264683 w 295711"/>
                <a:gd name="connsiteY18" fmla="*/ 360275 h 431713"/>
                <a:gd name="connsiteX19" fmla="*/ 238489 w 295711"/>
                <a:gd name="connsiteY19" fmla="*/ 393613 h 431713"/>
                <a:gd name="connsiteX20" fmla="*/ 207533 w 295711"/>
                <a:gd name="connsiteY20" fmla="*/ 431713 h 431713"/>
                <a:gd name="connsiteX0" fmla="*/ 14652 w 295711"/>
                <a:gd name="connsiteY0" fmla="*/ 431713 h 431713"/>
                <a:gd name="connsiteX1" fmla="*/ 364 w 295711"/>
                <a:gd name="connsiteY1" fmla="*/ 338844 h 431713"/>
                <a:gd name="connsiteX2" fmla="*/ 5127 w 295711"/>
                <a:gd name="connsiteY2" fmla="*/ 279313 h 431713"/>
                <a:gd name="connsiteX3" fmla="*/ 14652 w 295711"/>
                <a:gd name="connsiteY3" fmla="*/ 224544 h 431713"/>
                <a:gd name="connsiteX4" fmla="*/ 24177 w 295711"/>
                <a:gd name="connsiteY4" fmla="*/ 162632 h 431713"/>
                <a:gd name="connsiteX5" fmla="*/ 38464 w 295711"/>
                <a:gd name="connsiteY5" fmla="*/ 110244 h 431713"/>
                <a:gd name="connsiteX6" fmla="*/ 59896 w 295711"/>
                <a:gd name="connsiteY6" fmla="*/ 55476 h 431713"/>
                <a:gd name="connsiteX7" fmla="*/ 88471 w 295711"/>
                <a:gd name="connsiteY7" fmla="*/ 26901 h 431713"/>
                <a:gd name="connsiteX8" fmla="*/ 117046 w 295711"/>
                <a:gd name="connsiteY8" fmla="*/ 5469 h 431713"/>
                <a:gd name="connsiteX9" fmla="*/ 138477 w 295711"/>
                <a:gd name="connsiteY9" fmla="*/ 707 h 431713"/>
                <a:gd name="connsiteX10" fmla="*/ 171814 w 295711"/>
                <a:gd name="connsiteY10" fmla="*/ 17376 h 431713"/>
                <a:gd name="connsiteX11" fmla="*/ 209914 w 295711"/>
                <a:gd name="connsiteY11" fmla="*/ 50713 h 431713"/>
                <a:gd name="connsiteX12" fmla="*/ 245633 w 295711"/>
                <a:gd name="connsiteY12" fmla="*/ 91194 h 431713"/>
                <a:gd name="connsiteX13" fmla="*/ 271827 w 295711"/>
                <a:gd name="connsiteY13" fmla="*/ 138819 h 431713"/>
                <a:gd name="connsiteX14" fmla="*/ 290877 w 295711"/>
                <a:gd name="connsiteY14" fmla="*/ 184063 h 431713"/>
                <a:gd name="connsiteX15" fmla="*/ 295639 w 295711"/>
                <a:gd name="connsiteY15" fmla="*/ 226926 h 431713"/>
                <a:gd name="connsiteX16" fmla="*/ 288496 w 295711"/>
                <a:gd name="connsiteY16" fmla="*/ 269788 h 431713"/>
                <a:gd name="connsiteX17" fmla="*/ 276589 w 295711"/>
                <a:gd name="connsiteY17" fmla="*/ 324557 h 431713"/>
                <a:gd name="connsiteX18" fmla="*/ 259921 w 295711"/>
                <a:gd name="connsiteY18" fmla="*/ 360275 h 431713"/>
                <a:gd name="connsiteX19" fmla="*/ 238489 w 295711"/>
                <a:gd name="connsiteY19" fmla="*/ 393613 h 431713"/>
                <a:gd name="connsiteX20" fmla="*/ 207533 w 295711"/>
                <a:gd name="connsiteY20" fmla="*/ 431713 h 431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5711" h="431713">
                  <a:moveTo>
                    <a:pt x="14652" y="431713"/>
                  </a:moveTo>
                  <a:cubicBezTo>
                    <a:pt x="8301" y="397978"/>
                    <a:pt x="1951" y="364244"/>
                    <a:pt x="364" y="338844"/>
                  </a:cubicBezTo>
                  <a:cubicBezTo>
                    <a:pt x="-1224" y="313444"/>
                    <a:pt x="2746" y="298363"/>
                    <a:pt x="5127" y="279313"/>
                  </a:cubicBezTo>
                  <a:cubicBezTo>
                    <a:pt x="7508" y="260263"/>
                    <a:pt x="11477" y="243991"/>
                    <a:pt x="14652" y="224544"/>
                  </a:cubicBezTo>
                  <a:cubicBezTo>
                    <a:pt x="17827" y="205097"/>
                    <a:pt x="20208" y="181682"/>
                    <a:pt x="24177" y="162632"/>
                  </a:cubicBezTo>
                  <a:cubicBezTo>
                    <a:pt x="28146" y="143582"/>
                    <a:pt x="32511" y="128103"/>
                    <a:pt x="38464" y="110244"/>
                  </a:cubicBezTo>
                  <a:cubicBezTo>
                    <a:pt x="44417" y="92385"/>
                    <a:pt x="51561" y="69367"/>
                    <a:pt x="59896" y="55476"/>
                  </a:cubicBezTo>
                  <a:cubicBezTo>
                    <a:pt x="68231" y="41585"/>
                    <a:pt x="78946" y="35235"/>
                    <a:pt x="88471" y="26901"/>
                  </a:cubicBezTo>
                  <a:cubicBezTo>
                    <a:pt x="97996" y="18567"/>
                    <a:pt x="108712" y="9835"/>
                    <a:pt x="117046" y="5469"/>
                  </a:cubicBezTo>
                  <a:cubicBezTo>
                    <a:pt x="125380" y="1103"/>
                    <a:pt x="129349" y="-1277"/>
                    <a:pt x="138477" y="707"/>
                  </a:cubicBezTo>
                  <a:cubicBezTo>
                    <a:pt x="147605" y="2691"/>
                    <a:pt x="159908" y="9042"/>
                    <a:pt x="171814" y="17376"/>
                  </a:cubicBezTo>
                  <a:cubicBezTo>
                    <a:pt x="183720" y="25710"/>
                    <a:pt x="197611" y="38410"/>
                    <a:pt x="209914" y="50713"/>
                  </a:cubicBezTo>
                  <a:cubicBezTo>
                    <a:pt x="222217" y="63016"/>
                    <a:pt x="235314" y="76510"/>
                    <a:pt x="245633" y="91194"/>
                  </a:cubicBezTo>
                  <a:cubicBezTo>
                    <a:pt x="255952" y="105878"/>
                    <a:pt x="264286" y="123341"/>
                    <a:pt x="271827" y="138819"/>
                  </a:cubicBezTo>
                  <a:cubicBezTo>
                    <a:pt x="279368" y="154297"/>
                    <a:pt x="286908" y="169379"/>
                    <a:pt x="290877" y="184063"/>
                  </a:cubicBezTo>
                  <a:cubicBezTo>
                    <a:pt x="294846" y="198747"/>
                    <a:pt x="296036" y="212639"/>
                    <a:pt x="295639" y="226926"/>
                  </a:cubicBezTo>
                  <a:cubicBezTo>
                    <a:pt x="295242" y="241213"/>
                    <a:pt x="291671" y="253516"/>
                    <a:pt x="288496" y="269788"/>
                  </a:cubicBezTo>
                  <a:cubicBezTo>
                    <a:pt x="285321" y="286060"/>
                    <a:pt x="281351" y="309476"/>
                    <a:pt x="276589" y="324557"/>
                  </a:cubicBezTo>
                  <a:cubicBezTo>
                    <a:pt x="271827" y="339638"/>
                    <a:pt x="266271" y="348766"/>
                    <a:pt x="259921" y="360275"/>
                  </a:cubicBezTo>
                  <a:cubicBezTo>
                    <a:pt x="253571" y="371784"/>
                    <a:pt x="247220" y="381707"/>
                    <a:pt x="238489" y="393613"/>
                  </a:cubicBezTo>
                  <a:cubicBezTo>
                    <a:pt x="229758" y="405519"/>
                    <a:pt x="217852" y="419013"/>
                    <a:pt x="207533" y="431713"/>
                  </a:cubicBezTo>
                </a:path>
              </a:pathLst>
            </a:custGeom>
            <a:noFill/>
            <a:ln w="3810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任意多边形 153"/>
            <p:cNvSpPr/>
            <p:nvPr/>
          </p:nvSpPr>
          <p:spPr>
            <a:xfrm>
              <a:off x="5712663" y="5288176"/>
              <a:ext cx="425756" cy="619727"/>
            </a:xfrm>
            <a:custGeom>
              <a:avLst/>
              <a:gdLst>
                <a:gd name="connsiteX0" fmla="*/ 50541 w 425756"/>
                <a:gd name="connsiteY0" fmla="*/ 614703 h 619465"/>
                <a:gd name="connsiteX1" fmla="*/ 50541 w 425756"/>
                <a:gd name="connsiteY1" fmla="*/ 559934 h 619465"/>
                <a:gd name="connsiteX2" fmla="*/ 48160 w 425756"/>
                <a:gd name="connsiteY2" fmla="*/ 528978 h 619465"/>
                <a:gd name="connsiteX3" fmla="*/ 41016 w 425756"/>
                <a:gd name="connsiteY3" fmla="*/ 469446 h 619465"/>
                <a:gd name="connsiteX4" fmla="*/ 21966 w 425756"/>
                <a:gd name="connsiteY4" fmla="*/ 369434 h 619465"/>
                <a:gd name="connsiteX5" fmla="*/ 10060 w 425756"/>
                <a:gd name="connsiteY5" fmla="*/ 281328 h 619465"/>
                <a:gd name="connsiteX6" fmla="*/ 535 w 425756"/>
                <a:gd name="connsiteY6" fmla="*/ 200365 h 619465"/>
                <a:gd name="connsiteX7" fmla="*/ 2916 w 425756"/>
                <a:gd name="connsiteY7" fmla="*/ 143215 h 619465"/>
                <a:gd name="connsiteX8" fmla="*/ 17203 w 425756"/>
                <a:gd name="connsiteY8" fmla="*/ 88446 h 619465"/>
                <a:gd name="connsiteX9" fmla="*/ 55303 w 425756"/>
                <a:gd name="connsiteY9" fmla="*/ 52728 h 619465"/>
                <a:gd name="connsiteX10" fmla="*/ 93403 w 425756"/>
                <a:gd name="connsiteY10" fmla="*/ 26534 h 619465"/>
                <a:gd name="connsiteX11" fmla="*/ 150553 w 425756"/>
                <a:gd name="connsiteY11" fmla="*/ 9865 h 619465"/>
                <a:gd name="connsiteX12" fmla="*/ 200560 w 425756"/>
                <a:gd name="connsiteY12" fmla="*/ 340 h 619465"/>
                <a:gd name="connsiteX13" fmla="*/ 264853 w 425756"/>
                <a:gd name="connsiteY13" fmla="*/ 21771 h 619465"/>
                <a:gd name="connsiteX14" fmla="*/ 336291 w 425756"/>
                <a:gd name="connsiteY14" fmla="*/ 67015 h 619465"/>
                <a:gd name="connsiteX15" fmla="*/ 376772 w 425756"/>
                <a:gd name="connsiteY15" fmla="*/ 126546 h 619465"/>
                <a:gd name="connsiteX16" fmla="*/ 412491 w 425756"/>
                <a:gd name="connsiteY16" fmla="*/ 202746 h 619465"/>
                <a:gd name="connsiteX17" fmla="*/ 424397 w 425756"/>
                <a:gd name="connsiteY17" fmla="*/ 278946 h 619465"/>
                <a:gd name="connsiteX18" fmla="*/ 422016 w 425756"/>
                <a:gd name="connsiteY18" fmla="*/ 357528 h 619465"/>
                <a:gd name="connsiteX19" fmla="*/ 393441 w 425756"/>
                <a:gd name="connsiteY19" fmla="*/ 440871 h 619465"/>
                <a:gd name="connsiteX20" fmla="*/ 357722 w 425756"/>
                <a:gd name="connsiteY20" fmla="*/ 517071 h 619465"/>
                <a:gd name="connsiteX21" fmla="*/ 312478 w 425756"/>
                <a:gd name="connsiteY21" fmla="*/ 576603 h 619465"/>
                <a:gd name="connsiteX22" fmla="*/ 271997 w 425756"/>
                <a:gd name="connsiteY22" fmla="*/ 619465 h 619465"/>
                <a:gd name="connsiteX0" fmla="*/ 50541 w 425756"/>
                <a:gd name="connsiteY0" fmla="*/ 614965 h 619727"/>
                <a:gd name="connsiteX1" fmla="*/ 50541 w 425756"/>
                <a:gd name="connsiteY1" fmla="*/ 560196 h 619727"/>
                <a:gd name="connsiteX2" fmla="*/ 48160 w 425756"/>
                <a:gd name="connsiteY2" fmla="*/ 529240 h 619727"/>
                <a:gd name="connsiteX3" fmla="*/ 41016 w 425756"/>
                <a:gd name="connsiteY3" fmla="*/ 469708 h 619727"/>
                <a:gd name="connsiteX4" fmla="*/ 21966 w 425756"/>
                <a:gd name="connsiteY4" fmla="*/ 369696 h 619727"/>
                <a:gd name="connsiteX5" fmla="*/ 10060 w 425756"/>
                <a:gd name="connsiteY5" fmla="*/ 281590 h 619727"/>
                <a:gd name="connsiteX6" fmla="*/ 535 w 425756"/>
                <a:gd name="connsiteY6" fmla="*/ 200627 h 619727"/>
                <a:gd name="connsiteX7" fmla="*/ 2916 w 425756"/>
                <a:gd name="connsiteY7" fmla="*/ 143477 h 619727"/>
                <a:gd name="connsiteX8" fmla="*/ 17203 w 425756"/>
                <a:gd name="connsiteY8" fmla="*/ 88708 h 619727"/>
                <a:gd name="connsiteX9" fmla="*/ 55303 w 425756"/>
                <a:gd name="connsiteY9" fmla="*/ 52990 h 619727"/>
                <a:gd name="connsiteX10" fmla="*/ 93403 w 425756"/>
                <a:gd name="connsiteY10" fmla="*/ 26796 h 619727"/>
                <a:gd name="connsiteX11" fmla="*/ 143409 w 425756"/>
                <a:gd name="connsiteY11" fmla="*/ 7745 h 619727"/>
                <a:gd name="connsiteX12" fmla="*/ 200560 w 425756"/>
                <a:gd name="connsiteY12" fmla="*/ 602 h 619727"/>
                <a:gd name="connsiteX13" fmla="*/ 264853 w 425756"/>
                <a:gd name="connsiteY13" fmla="*/ 22033 h 619727"/>
                <a:gd name="connsiteX14" fmla="*/ 336291 w 425756"/>
                <a:gd name="connsiteY14" fmla="*/ 67277 h 619727"/>
                <a:gd name="connsiteX15" fmla="*/ 376772 w 425756"/>
                <a:gd name="connsiteY15" fmla="*/ 126808 h 619727"/>
                <a:gd name="connsiteX16" fmla="*/ 412491 w 425756"/>
                <a:gd name="connsiteY16" fmla="*/ 203008 h 619727"/>
                <a:gd name="connsiteX17" fmla="*/ 424397 w 425756"/>
                <a:gd name="connsiteY17" fmla="*/ 279208 h 619727"/>
                <a:gd name="connsiteX18" fmla="*/ 422016 w 425756"/>
                <a:gd name="connsiteY18" fmla="*/ 357790 h 619727"/>
                <a:gd name="connsiteX19" fmla="*/ 393441 w 425756"/>
                <a:gd name="connsiteY19" fmla="*/ 441133 h 619727"/>
                <a:gd name="connsiteX20" fmla="*/ 357722 w 425756"/>
                <a:gd name="connsiteY20" fmla="*/ 517333 h 619727"/>
                <a:gd name="connsiteX21" fmla="*/ 312478 w 425756"/>
                <a:gd name="connsiteY21" fmla="*/ 576865 h 619727"/>
                <a:gd name="connsiteX22" fmla="*/ 271997 w 425756"/>
                <a:gd name="connsiteY22" fmla="*/ 619727 h 619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5756" h="619727">
                  <a:moveTo>
                    <a:pt x="50541" y="614965"/>
                  </a:moveTo>
                  <a:cubicBezTo>
                    <a:pt x="50541" y="596709"/>
                    <a:pt x="50938" y="574483"/>
                    <a:pt x="50541" y="560196"/>
                  </a:cubicBezTo>
                  <a:cubicBezTo>
                    <a:pt x="50144" y="545909"/>
                    <a:pt x="49747" y="544321"/>
                    <a:pt x="48160" y="529240"/>
                  </a:cubicBezTo>
                  <a:cubicBezTo>
                    <a:pt x="46573" y="514159"/>
                    <a:pt x="45382" y="496299"/>
                    <a:pt x="41016" y="469708"/>
                  </a:cubicBezTo>
                  <a:cubicBezTo>
                    <a:pt x="36650" y="443117"/>
                    <a:pt x="27125" y="401049"/>
                    <a:pt x="21966" y="369696"/>
                  </a:cubicBezTo>
                  <a:cubicBezTo>
                    <a:pt x="16807" y="338343"/>
                    <a:pt x="13632" y="309768"/>
                    <a:pt x="10060" y="281590"/>
                  </a:cubicBezTo>
                  <a:cubicBezTo>
                    <a:pt x="6488" y="253412"/>
                    <a:pt x="1726" y="223646"/>
                    <a:pt x="535" y="200627"/>
                  </a:cubicBezTo>
                  <a:cubicBezTo>
                    <a:pt x="-656" y="177608"/>
                    <a:pt x="138" y="162130"/>
                    <a:pt x="2916" y="143477"/>
                  </a:cubicBezTo>
                  <a:cubicBezTo>
                    <a:pt x="5694" y="124824"/>
                    <a:pt x="8472" y="103789"/>
                    <a:pt x="17203" y="88708"/>
                  </a:cubicBezTo>
                  <a:cubicBezTo>
                    <a:pt x="25934" y="73627"/>
                    <a:pt x="42603" y="63309"/>
                    <a:pt x="55303" y="52990"/>
                  </a:cubicBezTo>
                  <a:cubicBezTo>
                    <a:pt x="68003" y="42671"/>
                    <a:pt x="78719" y="34337"/>
                    <a:pt x="93403" y="26796"/>
                  </a:cubicBezTo>
                  <a:cubicBezTo>
                    <a:pt x="108087" y="19255"/>
                    <a:pt x="125550" y="12111"/>
                    <a:pt x="143409" y="7745"/>
                  </a:cubicBezTo>
                  <a:cubicBezTo>
                    <a:pt x="161268" y="3379"/>
                    <a:pt x="180319" y="-1779"/>
                    <a:pt x="200560" y="602"/>
                  </a:cubicBezTo>
                  <a:cubicBezTo>
                    <a:pt x="220801" y="2983"/>
                    <a:pt x="242231" y="10921"/>
                    <a:pt x="264853" y="22033"/>
                  </a:cubicBezTo>
                  <a:cubicBezTo>
                    <a:pt x="287475" y="33145"/>
                    <a:pt x="317638" y="49815"/>
                    <a:pt x="336291" y="67277"/>
                  </a:cubicBezTo>
                  <a:cubicBezTo>
                    <a:pt x="354944" y="84739"/>
                    <a:pt x="364072" y="104186"/>
                    <a:pt x="376772" y="126808"/>
                  </a:cubicBezTo>
                  <a:cubicBezTo>
                    <a:pt x="389472" y="149430"/>
                    <a:pt x="404554" y="177608"/>
                    <a:pt x="412491" y="203008"/>
                  </a:cubicBezTo>
                  <a:cubicBezTo>
                    <a:pt x="420428" y="228408"/>
                    <a:pt x="422810" y="253411"/>
                    <a:pt x="424397" y="279208"/>
                  </a:cubicBezTo>
                  <a:cubicBezTo>
                    <a:pt x="425984" y="305005"/>
                    <a:pt x="427175" y="330803"/>
                    <a:pt x="422016" y="357790"/>
                  </a:cubicBezTo>
                  <a:cubicBezTo>
                    <a:pt x="416857" y="384777"/>
                    <a:pt x="404157" y="414542"/>
                    <a:pt x="393441" y="441133"/>
                  </a:cubicBezTo>
                  <a:cubicBezTo>
                    <a:pt x="382725" y="467723"/>
                    <a:pt x="371216" y="494711"/>
                    <a:pt x="357722" y="517333"/>
                  </a:cubicBezTo>
                  <a:cubicBezTo>
                    <a:pt x="344228" y="539955"/>
                    <a:pt x="326766" y="559799"/>
                    <a:pt x="312478" y="576865"/>
                  </a:cubicBezTo>
                  <a:cubicBezTo>
                    <a:pt x="298191" y="593931"/>
                    <a:pt x="285094" y="606829"/>
                    <a:pt x="271997" y="619727"/>
                  </a:cubicBezTo>
                </a:path>
              </a:pathLst>
            </a:custGeom>
            <a:noFill/>
            <a:ln w="3810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任意多边形 154"/>
            <p:cNvSpPr/>
            <p:nvPr/>
          </p:nvSpPr>
          <p:spPr>
            <a:xfrm>
              <a:off x="6238194" y="5233899"/>
              <a:ext cx="603561" cy="681127"/>
            </a:xfrm>
            <a:custGeom>
              <a:avLst/>
              <a:gdLst>
                <a:gd name="connsiteX0" fmla="*/ 0 w 602646"/>
                <a:gd name="connsiteY0" fmla="*/ 676365 h 681127"/>
                <a:gd name="connsiteX1" fmla="*/ 28575 w 602646"/>
                <a:gd name="connsiteY1" fmla="*/ 593021 h 681127"/>
                <a:gd name="connsiteX2" fmla="*/ 28575 w 602646"/>
                <a:gd name="connsiteY2" fmla="*/ 547777 h 681127"/>
                <a:gd name="connsiteX3" fmla="*/ 38100 w 602646"/>
                <a:gd name="connsiteY3" fmla="*/ 476340 h 681127"/>
                <a:gd name="connsiteX4" fmla="*/ 52387 w 602646"/>
                <a:gd name="connsiteY4" fmla="*/ 407283 h 681127"/>
                <a:gd name="connsiteX5" fmla="*/ 66675 w 602646"/>
                <a:gd name="connsiteY5" fmla="*/ 323940 h 681127"/>
                <a:gd name="connsiteX6" fmla="*/ 85725 w 602646"/>
                <a:gd name="connsiteY6" fmla="*/ 242977 h 681127"/>
                <a:gd name="connsiteX7" fmla="*/ 102393 w 602646"/>
                <a:gd name="connsiteY7" fmla="*/ 183446 h 681127"/>
                <a:gd name="connsiteX8" fmla="*/ 126206 w 602646"/>
                <a:gd name="connsiteY8" fmla="*/ 131058 h 681127"/>
                <a:gd name="connsiteX9" fmla="*/ 154781 w 602646"/>
                <a:gd name="connsiteY9" fmla="*/ 102483 h 681127"/>
                <a:gd name="connsiteX10" fmla="*/ 200025 w 602646"/>
                <a:gd name="connsiteY10" fmla="*/ 78671 h 681127"/>
                <a:gd name="connsiteX11" fmla="*/ 245268 w 602646"/>
                <a:gd name="connsiteY11" fmla="*/ 50096 h 681127"/>
                <a:gd name="connsiteX12" fmla="*/ 297656 w 602646"/>
                <a:gd name="connsiteY12" fmla="*/ 23902 h 681127"/>
                <a:gd name="connsiteX13" fmla="*/ 342900 w 602646"/>
                <a:gd name="connsiteY13" fmla="*/ 4852 h 681127"/>
                <a:gd name="connsiteX14" fmla="*/ 397668 w 602646"/>
                <a:gd name="connsiteY14" fmla="*/ 2471 h 681127"/>
                <a:gd name="connsiteX15" fmla="*/ 485775 w 602646"/>
                <a:gd name="connsiteY15" fmla="*/ 35808 h 681127"/>
                <a:gd name="connsiteX16" fmla="*/ 533400 w 602646"/>
                <a:gd name="connsiteY16" fmla="*/ 73908 h 681127"/>
                <a:gd name="connsiteX17" fmla="*/ 573881 w 602646"/>
                <a:gd name="connsiteY17" fmla="*/ 131058 h 681127"/>
                <a:gd name="connsiteX18" fmla="*/ 590550 w 602646"/>
                <a:gd name="connsiteY18" fmla="*/ 188208 h 681127"/>
                <a:gd name="connsiteX19" fmla="*/ 602456 w 602646"/>
                <a:gd name="connsiteY19" fmla="*/ 247740 h 681127"/>
                <a:gd name="connsiteX20" fmla="*/ 581025 w 602646"/>
                <a:gd name="connsiteY20" fmla="*/ 326321 h 681127"/>
                <a:gd name="connsiteX21" fmla="*/ 557212 w 602646"/>
                <a:gd name="connsiteY21" fmla="*/ 392996 h 681127"/>
                <a:gd name="connsiteX22" fmla="*/ 516731 w 602646"/>
                <a:gd name="connsiteY22" fmla="*/ 459671 h 681127"/>
                <a:gd name="connsiteX23" fmla="*/ 466725 w 602646"/>
                <a:gd name="connsiteY23" fmla="*/ 516821 h 681127"/>
                <a:gd name="connsiteX24" fmla="*/ 404812 w 602646"/>
                <a:gd name="connsiteY24" fmla="*/ 585877 h 681127"/>
                <a:gd name="connsiteX25" fmla="*/ 359568 w 602646"/>
                <a:gd name="connsiteY25" fmla="*/ 623977 h 681127"/>
                <a:gd name="connsiteX26" fmla="*/ 314325 w 602646"/>
                <a:gd name="connsiteY26" fmla="*/ 650171 h 681127"/>
                <a:gd name="connsiteX27" fmla="*/ 245268 w 602646"/>
                <a:gd name="connsiteY27" fmla="*/ 681127 h 681127"/>
                <a:gd name="connsiteX0" fmla="*/ 0 w 602646"/>
                <a:gd name="connsiteY0" fmla="*/ 676365 h 681127"/>
                <a:gd name="connsiteX1" fmla="*/ 28575 w 602646"/>
                <a:gd name="connsiteY1" fmla="*/ 593021 h 681127"/>
                <a:gd name="connsiteX2" fmla="*/ 28575 w 602646"/>
                <a:gd name="connsiteY2" fmla="*/ 547777 h 681127"/>
                <a:gd name="connsiteX3" fmla="*/ 38100 w 602646"/>
                <a:gd name="connsiteY3" fmla="*/ 476340 h 681127"/>
                <a:gd name="connsiteX4" fmla="*/ 52387 w 602646"/>
                <a:gd name="connsiteY4" fmla="*/ 407283 h 681127"/>
                <a:gd name="connsiteX5" fmla="*/ 66675 w 602646"/>
                <a:gd name="connsiteY5" fmla="*/ 323940 h 681127"/>
                <a:gd name="connsiteX6" fmla="*/ 85725 w 602646"/>
                <a:gd name="connsiteY6" fmla="*/ 242977 h 681127"/>
                <a:gd name="connsiteX7" fmla="*/ 102393 w 602646"/>
                <a:gd name="connsiteY7" fmla="*/ 183446 h 681127"/>
                <a:gd name="connsiteX8" fmla="*/ 126206 w 602646"/>
                <a:gd name="connsiteY8" fmla="*/ 131058 h 681127"/>
                <a:gd name="connsiteX9" fmla="*/ 154781 w 602646"/>
                <a:gd name="connsiteY9" fmla="*/ 102483 h 681127"/>
                <a:gd name="connsiteX10" fmla="*/ 197643 w 602646"/>
                <a:gd name="connsiteY10" fmla="*/ 76290 h 681127"/>
                <a:gd name="connsiteX11" fmla="*/ 245268 w 602646"/>
                <a:gd name="connsiteY11" fmla="*/ 50096 h 681127"/>
                <a:gd name="connsiteX12" fmla="*/ 297656 w 602646"/>
                <a:gd name="connsiteY12" fmla="*/ 23902 h 681127"/>
                <a:gd name="connsiteX13" fmla="*/ 342900 w 602646"/>
                <a:gd name="connsiteY13" fmla="*/ 4852 h 681127"/>
                <a:gd name="connsiteX14" fmla="*/ 397668 w 602646"/>
                <a:gd name="connsiteY14" fmla="*/ 2471 h 681127"/>
                <a:gd name="connsiteX15" fmla="*/ 485775 w 602646"/>
                <a:gd name="connsiteY15" fmla="*/ 35808 h 681127"/>
                <a:gd name="connsiteX16" fmla="*/ 533400 w 602646"/>
                <a:gd name="connsiteY16" fmla="*/ 73908 h 681127"/>
                <a:gd name="connsiteX17" fmla="*/ 573881 w 602646"/>
                <a:gd name="connsiteY17" fmla="*/ 131058 h 681127"/>
                <a:gd name="connsiteX18" fmla="*/ 590550 w 602646"/>
                <a:gd name="connsiteY18" fmla="*/ 188208 h 681127"/>
                <a:gd name="connsiteX19" fmla="*/ 602456 w 602646"/>
                <a:gd name="connsiteY19" fmla="*/ 247740 h 681127"/>
                <a:gd name="connsiteX20" fmla="*/ 581025 w 602646"/>
                <a:gd name="connsiteY20" fmla="*/ 326321 h 681127"/>
                <a:gd name="connsiteX21" fmla="*/ 557212 w 602646"/>
                <a:gd name="connsiteY21" fmla="*/ 392996 h 681127"/>
                <a:gd name="connsiteX22" fmla="*/ 516731 w 602646"/>
                <a:gd name="connsiteY22" fmla="*/ 459671 h 681127"/>
                <a:gd name="connsiteX23" fmla="*/ 466725 w 602646"/>
                <a:gd name="connsiteY23" fmla="*/ 516821 h 681127"/>
                <a:gd name="connsiteX24" fmla="*/ 404812 w 602646"/>
                <a:gd name="connsiteY24" fmla="*/ 585877 h 681127"/>
                <a:gd name="connsiteX25" fmla="*/ 359568 w 602646"/>
                <a:gd name="connsiteY25" fmla="*/ 623977 h 681127"/>
                <a:gd name="connsiteX26" fmla="*/ 314325 w 602646"/>
                <a:gd name="connsiteY26" fmla="*/ 650171 h 681127"/>
                <a:gd name="connsiteX27" fmla="*/ 245268 w 602646"/>
                <a:gd name="connsiteY27" fmla="*/ 681127 h 681127"/>
                <a:gd name="connsiteX0" fmla="*/ 0 w 603561"/>
                <a:gd name="connsiteY0" fmla="*/ 676365 h 681127"/>
                <a:gd name="connsiteX1" fmla="*/ 28575 w 603561"/>
                <a:gd name="connsiteY1" fmla="*/ 593021 h 681127"/>
                <a:gd name="connsiteX2" fmla="*/ 28575 w 603561"/>
                <a:gd name="connsiteY2" fmla="*/ 547777 h 681127"/>
                <a:gd name="connsiteX3" fmla="*/ 38100 w 603561"/>
                <a:gd name="connsiteY3" fmla="*/ 476340 h 681127"/>
                <a:gd name="connsiteX4" fmla="*/ 52387 w 603561"/>
                <a:gd name="connsiteY4" fmla="*/ 407283 h 681127"/>
                <a:gd name="connsiteX5" fmla="*/ 66675 w 603561"/>
                <a:gd name="connsiteY5" fmla="*/ 323940 h 681127"/>
                <a:gd name="connsiteX6" fmla="*/ 85725 w 603561"/>
                <a:gd name="connsiteY6" fmla="*/ 242977 h 681127"/>
                <a:gd name="connsiteX7" fmla="*/ 102393 w 603561"/>
                <a:gd name="connsiteY7" fmla="*/ 183446 h 681127"/>
                <a:gd name="connsiteX8" fmla="*/ 126206 w 603561"/>
                <a:gd name="connsiteY8" fmla="*/ 131058 h 681127"/>
                <a:gd name="connsiteX9" fmla="*/ 154781 w 603561"/>
                <a:gd name="connsiteY9" fmla="*/ 102483 h 681127"/>
                <a:gd name="connsiteX10" fmla="*/ 197643 w 603561"/>
                <a:gd name="connsiteY10" fmla="*/ 76290 h 681127"/>
                <a:gd name="connsiteX11" fmla="*/ 245268 w 603561"/>
                <a:gd name="connsiteY11" fmla="*/ 50096 h 681127"/>
                <a:gd name="connsiteX12" fmla="*/ 297656 w 603561"/>
                <a:gd name="connsiteY12" fmla="*/ 23902 h 681127"/>
                <a:gd name="connsiteX13" fmla="*/ 342900 w 603561"/>
                <a:gd name="connsiteY13" fmla="*/ 4852 h 681127"/>
                <a:gd name="connsiteX14" fmla="*/ 397668 w 603561"/>
                <a:gd name="connsiteY14" fmla="*/ 2471 h 681127"/>
                <a:gd name="connsiteX15" fmla="*/ 485775 w 603561"/>
                <a:gd name="connsiteY15" fmla="*/ 35808 h 681127"/>
                <a:gd name="connsiteX16" fmla="*/ 533400 w 603561"/>
                <a:gd name="connsiteY16" fmla="*/ 73908 h 681127"/>
                <a:gd name="connsiteX17" fmla="*/ 573881 w 603561"/>
                <a:gd name="connsiteY17" fmla="*/ 131058 h 681127"/>
                <a:gd name="connsiteX18" fmla="*/ 597694 w 603561"/>
                <a:gd name="connsiteY18" fmla="*/ 188208 h 681127"/>
                <a:gd name="connsiteX19" fmla="*/ 602456 w 603561"/>
                <a:gd name="connsiteY19" fmla="*/ 247740 h 681127"/>
                <a:gd name="connsiteX20" fmla="*/ 581025 w 603561"/>
                <a:gd name="connsiteY20" fmla="*/ 326321 h 681127"/>
                <a:gd name="connsiteX21" fmla="*/ 557212 w 603561"/>
                <a:gd name="connsiteY21" fmla="*/ 392996 h 681127"/>
                <a:gd name="connsiteX22" fmla="*/ 516731 w 603561"/>
                <a:gd name="connsiteY22" fmla="*/ 459671 h 681127"/>
                <a:gd name="connsiteX23" fmla="*/ 466725 w 603561"/>
                <a:gd name="connsiteY23" fmla="*/ 516821 h 681127"/>
                <a:gd name="connsiteX24" fmla="*/ 404812 w 603561"/>
                <a:gd name="connsiteY24" fmla="*/ 585877 h 681127"/>
                <a:gd name="connsiteX25" fmla="*/ 359568 w 603561"/>
                <a:gd name="connsiteY25" fmla="*/ 623977 h 681127"/>
                <a:gd name="connsiteX26" fmla="*/ 314325 w 603561"/>
                <a:gd name="connsiteY26" fmla="*/ 650171 h 681127"/>
                <a:gd name="connsiteX27" fmla="*/ 245268 w 603561"/>
                <a:gd name="connsiteY27" fmla="*/ 681127 h 681127"/>
                <a:gd name="connsiteX0" fmla="*/ 0 w 603561"/>
                <a:gd name="connsiteY0" fmla="*/ 676365 h 681127"/>
                <a:gd name="connsiteX1" fmla="*/ 26194 w 603561"/>
                <a:gd name="connsiteY1" fmla="*/ 593021 h 681127"/>
                <a:gd name="connsiteX2" fmla="*/ 28575 w 603561"/>
                <a:gd name="connsiteY2" fmla="*/ 547777 h 681127"/>
                <a:gd name="connsiteX3" fmla="*/ 38100 w 603561"/>
                <a:gd name="connsiteY3" fmla="*/ 476340 h 681127"/>
                <a:gd name="connsiteX4" fmla="*/ 52387 w 603561"/>
                <a:gd name="connsiteY4" fmla="*/ 407283 h 681127"/>
                <a:gd name="connsiteX5" fmla="*/ 66675 w 603561"/>
                <a:gd name="connsiteY5" fmla="*/ 323940 h 681127"/>
                <a:gd name="connsiteX6" fmla="*/ 85725 w 603561"/>
                <a:gd name="connsiteY6" fmla="*/ 242977 h 681127"/>
                <a:gd name="connsiteX7" fmla="*/ 102393 w 603561"/>
                <a:gd name="connsiteY7" fmla="*/ 183446 h 681127"/>
                <a:gd name="connsiteX8" fmla="*/ 126206 w 603561"/>
                <a:gd name="connsiteY8" fmla="*/ 131058 h 681127"/>
                <a:gd name="connsiteX9" fmla="*/ 154781 w 603561"/>
                <a:gd name="connsiteY9" fmla="*/ 102483 h 681127"/>
                <a:gd name="connsiteX10" fmla="*/ 197643 w 603561"/>
                <a:gd name="connsiteY10" fmla="*/ 76290 h 681127"/>
                <a:gd name="connsiteX11" fmla="*/ 245268 w 603561"/>
                <a:gd name="connsiteY11" fmla="*/ 50096 h 681127"/>
                <a:gd name="connsiteX12" fmla="*/ 297656 w 603561"/>
                <a:gd name="connsiteY12" fmla="*/ 23902 h 681127"/>
                <a:gd name="connsiteX13" fmla="*/ 342900 w 603561"/>
                <a:gd name="connsiteY13" fmla="*/ 4852 h 681127"/>
                <a:gd name="connsiteX14" fmla="*/ 397668 w 603561"/>
                <a:gd name="connsiteY14" fmla="*/ 2471 h 681127"/>
                <a:gd name="connsiteX15" fmla="*/ 485775 w 603561"/>
                <a:gd name="connsiteY15" fmla="*/ 35808 h 681127"/>
                <a:gd name="connsiteX16" fmla="*/ 533400 w 603561"/>
                <a:gd name="connsiteY16" fmla="*/ 73908 h 681127"/>
                <a:gd name="connsiteX17" fmla="*/ 573881 w 603561"/>
                <a:gd name="connsiteY17" fmla="*/ 131058 h 681127"/>
                <a:gd name="connsiteX18" fmla="*/ 597694 w 603561"/>
                <a:gd name="connsiteY18" fmla="*/ 188208 h 681127"/>
                <a:gd name="connsiteX19" fmla="*/ 602456 w 603561"/>
                <a:gd name="connsiteY19" fmla="*/ 247740 h 681127"/>
                <a:gd name="connsiteX20" fmla="*/ 581025 w 603561"/>
                <a:gd name="connsiteY20" fmla="*/ 326321 h 681127"/>
                <a:gd name="connsiteX21" fmla="*/ 557212 w 603561"/>
                <a:gd name="connsiteY21" fmla="*/ 392996 h 681127"/>
                <a:gd name="connsiteX22" fmla="*/ 516731 w 603561"/>
                <a:gd name="connsiteY22" fmla="*/ 459671 h 681127"/>
                <a:gd name="connsiteX23" fmla="*/ 466725 w 603561"/>
                <a:gd name="connsiteY23" fmla="*/ 516821 h 681127"/>
                <a:gd name="connsiteX24" fmla="*/ 404812 w 603561"/>
                <a:gd name="connsiteY24" fmla="*/ 585877 h 681127"/>
                <a:gd name="connsiteX25" fmla="*/ 359568 w 603561"/>
                <a:gd name="connsiteY25" fmla="*/ 623977 h 681127"/>
                <a:gd name="connsiteX26" fmla="*/ 314325 w 603561"/>
                <a:gd name="connsiteY26" fmla="*/ 650171 h 681127"/>
                <a:gd name="connsiteX27" fmla="*/ 245268 w 603561"/>
                <a:gd name="connsiteY27" fmla="*/ 681127 h 681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03561" h="681127">
                  <a:moveTo>
                    <a:pt x="0" y="676365"/>
                  </a:moveTo>
                  <a:cubicBezTo>
                    <a:pt x="11906" y="645408"/>
                    <a:pt x="21432" y="614452"/>
                    <a:pt x="26194" y="593021"/>
                  </a:cubicBezTo>
                  <a:cubicBezTo>
                    <a:pt x="30956" y="571590"/>
                    <a:pt x="26591" y="567224"/>
                    <a:pt x="28575" y="547777"/>
                  </a:cubicBezTo>
                  <a:cubicBezTo>
                    <a:pt x="30559" y="528330"/>
                    <a:pt x="34131" y="499756"/>
                    <a:pt x="38100" y="476340"/>
                  </a:cubicBezTo>
                  <a:cubicBezTo>
                    <a:pt x="42069" y="452924"/>
                    <a:pt x="47625" y="432683"/>
                    <a:pt x="52387" y="407283"/>
                  </a:cubicBezTo>
                  <a:cubicBezTo>
                    <a:pt x="57149" y="381883"/>
                    <a:pt x="61119" y="351324"/>
                    <a:pt x="66675" y="323940"/>
                  </a:cubicBezTo>
                  <a:cubicBezTo>
                    <a:pt x="72231" y="296556"/>
                    <a:pt x="79772" y="266393"/>
                    <a:pt x="85725" y="242977"/>
                  </a:cubicBezTo>
                  <a:cubicBezTo>
                    <a:pt x="91678" y="219561"/>
                    <a:pt x="95646" y="202099"/>
                    <a:pt x="102393" y="183446"/>
                  </a:cubicBezTo>
                  <a:cubicBezTo>
                    <a:pt x="109140" y="164793"/>
                    <a:pt x="117475" y="144552"/>
                    <a:pt x="126206" y="131058"/>
                  </a:cubicBezTo>
                  <a:cubicBezTo>
                    <a:pt x="134937" y="117564"/>
                    <a:pt x="142875" y="111611"/>
                    <a:pt x="154781" y="102483"/>
                  </a:cubicBezTo>
                  <a:cubicBezTo>
                    <a:pt x="166687" y="93355"/>
                    <a:pt x="182562" y="85021"/>
                    <a:pt x="197643" y="76290"/>
                  </a:cubicBezTo>
                  <a:cubicBezTo>
                    <a:pt x="212724" y="67559"/>
                    <a:pt x="228599" y="58827"/>
                    <a:pt x="245268" y="50096"/>
                  </a:cubicBezTo>
                  <a:cubicBezTo>
                    <a:pt x="261937" y="41365"/>
                    <a:pt x="281384" y="31443"/>
                    <a:pt x="297656" y="23902"/>
                  </a:cubicBezTo>
                  <a:cubicBezTo>
                    <a:pt x="313928" y="16361"/>
                    <a:pt x="326231" y="8424"/>
                    <a:pt x="342900" y="4852"/>
                  </a:cubicBezTo>
                  <a:cubicBezTo>
                    <a:pt x="359569" y="1280"/>
                    <a:pt x="373856" y="-2688"/>
                    <a:pt x="397668" y="2471"/>
                  </a:cubicBezTo>
                  <a:cubicBezTo>
                    <a:pt x="421480" y="7630"/>
                    <a:pt x="463153" y="23902"/>
                    <a:pt x="485775" y="35808"/>
                  </a:cubicBezTo>
                  <a:cubicBezTo>
                    <a:pt x="508397" y="47714"/>
                    <a:pt x="518716" y="58033"/>
                    <a:pt x="533400" y="73908"/>
                  </a:cubicBezTo>
                  <a:cubicBezTo>
                    <a:pt x="548084" y="89783"/>
                    <a:pt x="563165" y="112008"/>
                    <a:pt x="573881" y="131058"/>
                  </a:cubicBezTo>
                  <a:cubicBezTo>
                    <a:pt x="584597" y="150108"/>
                    <a:pt x="592932" y="168761"/>
                    <a:pt x="597694" y="188208"/>
                  </a:cubicBezTo>
                  <a:cubicBezTo>
                    <a:pt x="602456" y="207655"/>
                    <a:pt x="605234" y="224721"/>
                    <a:pt x="602456" y="247740"/>
                  </a:cubicBezTo>
                  <a:cubicBezTo>
                    <a:pt x="599678" y="270759"/>
                    <a:pt x="588566" y="302112"/>
                    <a:pt x="581025" y="326321"/>
                  </a:cubicBezTo>
                  <a:cubicBezTo>
                    <a:pt x="573484" y="350530"/>
                    <a:pt x="567928" y="370771"/>
                    <a:pt x="557212" y="392996"/>
                  </a:cubicBezTo>
                  <a:cubicBezTo>
                    <a:pt x="546496" y="415221"/>
                    <a:pt x="531812" y="439033"/>
                    <a:pt x="516731" y="459671"/>
                  </a:cubicBezTo>
                  <a:cubicBezTo>
                    <a:pt x="501650" y="480308"/>
                    <a:pt x="485378" y="495787"/>
                    <a:pt x="466725" y="516821"/>
                  </a:cubicBezTo>
                  <a:cubicBezTo>
                    <a:pt x="448072" y="537855"/>
                    <a:pt x="422671" y="568018"/>
                    <a:pt x="404812" y="585877"/>
                  </a:cubicBezTo>
                  <a:cubicBezTo>
                    <a:pt x="386953" y="603736"/>
                    <a:pt x="374649" y="613261"/>
                    <a:pt x="359568" y="623977"/>
                  </a:cubicBezTo>
                  <a:cubicBezTo>
                    <a:pt x="344487" y="634693"/>
                    <a:pt x="333375" y="640646"/>
                    <a:pt x="314325" y="650171"/>
                  </a:cubicBezTo>
                  <a:cubicBezTo>
                    <a:pt x="295275" y="659696"/>
                    <a:pt x="270271" y="670411"/>
                    <a:pt x="245268" y="681127"/>
                  </a:cubicBezTo>
                </a:path>
              </a:pathLst>
            </a:custGeom>
            <a:noFill/>
            <a:ln w="3810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6" name="矩形 155"/>
            <p:cNvSpPr/>
            <p:nvPr/>
          </p:nvSpPr>
          <p:spPr>
            <a:xfrm>
              <a:off x="6404145" y="5903147"/>
              <a:ext cx="828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7" name="矩形 156"/>
            <p:cNvSpPr/>
            <p:nvPr/>
          </p:nvSpPr>
          <p:spPr>
            <a:xfrm>
              <a:off x="4784895" y="5903147"/>
              <a:ext cx="126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矩形 157"/>
            <p:cNvSpPr/>
            <p:nvPr/>
          </p:nvSpPr>
          <p:spPr>
            <a:xfrm>
              <a:off x="4965870" y="5903147"/>
              <a:ext cx="144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矩形 158"/>
            <p:cNvSpPr/>
            <p:nvPr/>
          </p:nvSpPr>
          <p:spPr>
            <a:xfrm>
              <a:off x="5175420" y="5903147"/>
              <a:ext cx="108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0" name="矩形 159"/>
            <p:cNvSpPr/>
            <p:nvPr/>
          </p:nvSpPr>
          <p:spPr>
            <a:xfrm>
              <a:off x="5346870" y="5903147"/>
              <a:ext cx="288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1" name="矩形 160"/>
            <p:cNvSpPr/>
            <p:nvPr/>
          </p:nvSpPr>
          <p:spPr>
            <a:xfrm>
              <a:off x="5699295" y="5903147"/>
              <a:ext cx="144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2" name="矩形 161"/>
            <p:cNvSpPr/>
            <p:nvPr/>
          </p:nvSpPr>
          <p:spPr>
            <a:xfrm>
              <a:off x="5908845" y="5903147"/>
              <a:ext cx="180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矩形 162"/>
            <p:cNvSpPr/>
            <p:nvPr/>
          </p:nvSpPr>
          <p:spPr>
            <a:xfrm>
              <a:off x="6156495" y="5903147"/>
              <a:ext cx="180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矩形 163"/>
            <p:cNvSpPr>
              <a:spLocks noChangeArrowheads="1"/>
            </p:cNvSpPr>
            <p:nvPr/>
          </p:nvSpPr>
          <p:spPr bwMode="auto">
            <a:xfrm>
              <a:off x="3505838" y="5867833"/>
              <a:ext cx="126733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5′ m</a:t>
              </a:r>
              <a:r>
                <a:rPr lang="en-US" altLang="zh-CN" sz="1600" b="1" baseline="30000" dirty="0">
                  <a:solidFill>
                    <a:srgbClr val="000000"/>
                  </a:solidFill>
                  <a:latin typeface="Arial" panose="020B0604020202020204" pitchFamily="34" charset="0"/>
                  <a:ea typeface="方正姚体" panose="02010601030101010101" pitchFamily="2" charset="-122"/>
                </a:rPr>
                <a:t>7</a:t>
              </a:r>
              <a:r>
                <a:rPr lang="en-US" altLang="zh-CN" sz="1600" b="1" dirty="0">
                  <a:solidFill>
                    <a:srgbClr val="000000"/>
                  </a:solidFill>
                  <a:latin typeface="Arial" panose="020B0604020202020204" pitchFamily="34" charset="0"/>
                  <a:ea typeface="方正姚体" panose="02010601030101010101" pitchFamily="2" charset="-122"/>
                </a:rPr>
                <a:t>GpppG</a:t>
              </a:r>
              <a:endParaRPr lang="zh-CN" altLang="en-US" sz="1600" b="1" dirty="0">
                <a:latin typeface="Arial" panose="020B0604020202020204" pitchFamily="34" charset="0"/>
                <a:ea typeface="方正姚体" panose="02010601030101010101" pitchFamily="2" charset="-122"/>
              </a:endParaRPr>
            </a:p>
          </p:txBody>
        </p:sp>
        <p:sp>
          <p:nvSpPr>
            <p:cNvPr id="165" name="矩形 164"/>
            <p:cNvSpPr>
              <a:spLocks noChangeArrowheads="1"/>
            </p:cNvSpPr>
            <p:nvPr/>
          </p:nvSpPr>
          <p:spPr bwMode="auto">
            <a:xfrm>
              <a:off x="7244377" y="5865629"/>
              <a:ext cx="160114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AAA……AAA 3′</a:t>
              </a:r>
              <a:endParaRPr lang="zh-CN" altLang="en-US" sz="1600" b="1" dirty="0">
                <a:latin typeface="Arial" panose="020B0604020202020204" pitchFamily="34" charset="0"/>
                <a:ea typeface="方正姚体" panose="02010601030101010101" pitchFamily="2" charset="-122"/>
              </a:endParaRPr>
            </a:p>
          </p:txBody>
        </p:sp>
      </p:grpSp>
      <p:grpSp>
        <p:nvGrpSpPr>
          <p:cNvPr id="166" name="组合 165"/>
          <p:cNvGrpSpPr/>
          <p:nvPr/>
        </p:nvGrpSpPr>
        <p:grpSpPr>
          <a:xfrm>
            <a:off x="2327613" y="2441100"/>
            <a:ext cx="7825707" cy="248425"/>
            <a:chOff x="2032338" y="2231550"/>
            <a:chExt cx="7825707" cy="248425"/>
          </a:xfrm>
        </p:grpSpPr>
        <p:cxnSp>
          <p:nvCxnSpPr>
            <p:cNvPr id="167" name="直接连接符 166"/>
            <p:cNvCxnSpPr/>
            <p:nvPr/>
          </p:nvCxnSpPr>
          <p:spPr>
            <a:xfrm>
              <a:off x="3429638" y="2364185"/>
              <a:ext cx="4032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68" name="矩形 167"/>
            <p:cNvSpPr/>
            <p:nvPr/>
          </p:nvSpPr>
          <p:spPr>
            <a:xfrm>
              <a:off x="7426195" y="2269068"/>
              <a:ext cx="828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 name="矩形 168"/>
            <p:cNvSpPr/>
            <p:nvPr/>
          </p:nvSpPr>
          <p:spPr>
            <a:xfrm>
              <a:off x="3311395" y="2269068"/>
              <a:ext cx="126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矩形 169"/>
            <p:cNvSpPr/>
            <p:nvPr/>
          </p:nvSpPr>
          <p:spPr>
            <a:xfrm>
              <a:off x="3768595" y="2269068"/>
              <a:ext cx="144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矩形 170"/>
            <p:cNvSpPr/>
            <p:nvPr/>
          </p:nvSpPr>
          <p:spPr>
            <a:xfrm>
              <a:off x="4159120" y="2269068"/>
              <a:ext cx="108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矩形 171"/>
            <p:cNvSpPr/>
            <p:nvPr/>
          </p:nvSpPr>
          <p:spPr>
            <a:xfrm>
              <a:off x="4644895" y="2269068"/>
              <a:ext cx="288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矩形 172"/>
            <p:cNvSpPr/>
            <p:nvPr/>
          </p:nvSpPr>
          <p:spPr>
            <a:xfrm>
              <a:off x="5349745" y="2269068"/>
              <a:ext cx="144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 name="矩形 173"/>
            <p:cNvSpPr/>
            <p:nvPr/>
          </p:nvSpPr>
          <p:spPr>
            <a:xfrm>
              <a:off x="6064120" y="2269068"/>
              <a:ext cx="180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矩形 174"/>
            <p:cNvSpPr/>
            <p:nvPr/>
          </p:nvSpPr>
          <p:spPr>
            <a:xfrm>
              <a:off x="6464170" y="2269068"/>
              <a:ext cx="180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 name="矩形 175"/>
            <p:cNvSpPr>
              <a:spLocks noChangeArrowheads="1"/>
            </p:cNvSpPr>
            <p:nvPr/>
          </p:nvSpPr>
          <p:spPr bwMode="auto">
            <a:xfrm>
              <a:off x="2032338" y="2233754"/>
              <a:ext cx="126733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5′ m</a:t>
              </a:r>
              <a:r>
                <a:rPr lang="en-US" altLang="zh-CN" sz="1600" b="1" baseline="30000" dirty="0">
                  <a:solidFill>
                    <a:srgbClr val="000000"/>
                  </a:solidFill>
                  <a:latin typeface="Arial" panose="020B0604020202020204" pitchFamily="34" charset="0"/>
                  <a:ea typeface="方正姚体" panose="02010601030101010101" pitchFamily="2" charset="-122"/>
                </a:rPr>
                <a:t>7</a:t>
              </a:r>
              <a:r>
                <a:rPr lang="en-US" altLang="zh-CN" sz="1600" b="1" dirty="0">
                  <a:solidFill>
                    <a:srgbClr val="000000"/>
                  </a:solidFill>
                  <a:latin typeface="Arial" panose="020B0604020202020204" pitchFamily="34" charset="0"/>
                  <a:ea typeface="方正姚体" panose="02010601030101010101" pitchFamily="2" charset="-122"/>
                </a:rPr>
                <a:t>GpppG</a:t>
              </a:r>
              <a:endParaRPr lang="zh-CN" altLang="en-US" sz="1600" b="1" dirty="0">
                <a:latin typeface="Arial" panose="020B0604020202020204" pitchFamily="34" charset="0"/>
                <a:ea typeface="方正姚体" panose="02010601030101010101" pitchFamily="2" charset="-122"/>
              </a:endParaRPr>
            </a:p>
          </p:txBody>
        </p:sp>
        <p:sp>
          <p:nvSpPr>
            <p:cNvPr id="177" name="矩形 176"/>
            <p:cNvSpPr>
              <a:spLocks noChangeArrowheads="1"/>
            </p:cNvSpPr>
            <p:nvPr/>
          </p:nvSpPr>
          <p:spPr bwMode="auto">
            <a:xfrm>
              <a:off x="8256902" y="2231550"/>
              <a:ext cx="160114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AAA……AAA 3′</a:t>
              </a:r>
              <a:endParaRPr lang="zh-CN" altLang="en-US" sz="1600" b="1" dirty="0">
                <a:latin typeface="Arial" panose="020B0604020202020204" pitchFamily="34" charset="0"/>
                <a:ea typeface="方正姚体" panose="02010601030101010101" pitchFamily="2" charset="-122"/>
              </a:endParaRPr>
            </a:p>
          </p:txBody>
        </p:sp>
      </p:grpSp>
      <p:grpSp>
        <p:nvGrpSpPr>
          <p:cNvPr id="178" name="组合 177"/>
          <p:cNvGrpSpPr/>
          <p:nvPr/>
        </p:nvGrpSpPr>
        <p:grpSpPr>
          <a:xfrm>
            <a:off x="3597145" y="1754718"/>
            <a:ext cx="4942800" cy="180000"/>
            <a:chOff x="3463795" y="1592793"/>
            <a:chExt cx="4942800" cy="180000"/>
          </a:xfrm>
        </p:grpSpPr>
        <p:cxnSp>
          <p:nvCxnSpPr>
            <p:cNvPr id="179" name="直接连接符 178"/>
            <p:cNvCxnSpPr/>
            <p:nvPr/>
          </p:nvCxnSpPr>
          <p:spPr>
            <a:xfrm>
              <a:off x="3582038" y="1687910"/>
              <a:ext cx="4032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80" name="矩形 179"/>
            <p:cNvSpPr/>
            <p:nvPr/>
          </p:nvSpPr>
          <p:spPr>
            <a:xfrm>
              <a:off x="7578595" y="1592793"/>
              <a:ext cx="828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 name="矩形 180"/>
            <p:cNvSpPr/>
            <p:nvPr/>
          </p:nvSpPr>
          <p:spPr>
            <a:xfrm>
              <a:off x="3463795" y="1592793"/>
              <a:ext cx="126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 name="矩形 181"/>
            <p:cNvSpPr/>
            <p:nvPr/>
          </p:nvSpPr>
          <p:spPr>
            <a:xfrm>
              <a:off x="3920995" y="1592793"/>
              <a:ext cx="144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3" name="矩形 182"/>
            <p:cNvSpPr/>
            <p:nvPr/>
          </p:nvSpPr>
          <p:spPr>
            <a:xfrm>
              <a:off x="4311520" y="1592793"/>
              <a:ext cx="108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4" name="矩形 183"/>
            <p:cNvSpPr/>
            <p:nvPr/>
          </p:nvSpPr>
          <p:spPr>
            <a:xfrm>
              <a:off x="4797295" y="1592793"/>
              <a:ext cx="288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5" name="矩形 184"/>
            <p:cNvSpPr/>
            <p:nvPr/>
          </p:nvSpPr>
          <p:spPr>
            <a:xfrm>
              <a:off x="5502145" y="1592793"/>
              <a:ext cx="144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6" name="矩形 185"/>
            <p:cNvSpPr/>
            <p:nvPr/>
          </p:nvSpPr>
          <p:spPr>
            <a:xfrm>
              <a:off x="6216520" y="1592793"/>
              <a:ext cx="180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7" name="矩形 186"/>
            <p:cNvSpPr/>
            <p:nvPr/>
          </p:nvSpPr>
          <p:spPr>
            <a:xfrm>
              <a:off x="6616570" y="1592793"/>
              <a:ext cx="180000" cy="1800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8" name="组合 187"/>
          <p:cNvGrpSpPr/>
          <p:nvPr/>
        </p:nvGrpSpPr>
        <p:grpSpPr>
          <a:xfrm>
            <a:off x="3220088" y="563154"/>
            <a:ext cx="5760000" cy="622910"/>
            <a:chOff x="3077213" y="515529"/>
            <a:chExt cx="5760000" cy="622910"/>
          </a:xfrm>
        </p:grpSpPr>
        <p:sp>
          <p:nvSpPr>
            <p:cNvPr id="189" name="矩形 188"/>
            <p:cNvSpPr/>
            <p:nvPr/>
          </p:nvSpPr>
          <p:spPr>
            <a:xfrm>
              <a:off x="7578595" y="935568"/>
              <a:ext cx="828000" cy="180000"/>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0" name="矩形 189"/>
            <p:cNvSpPr/>
            <p:nvPr/>
          </p:nvSpPr>
          <p:spPr>
            <a:xfrm>
              <a:off x="3463795" y="935568"/>
              <a:ext cx="126000" cy="180000"/>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1" name="矩形 190"/>
            <p:cNvSpPr/>
            <p:nvPr/>
          </p:nvSpPr>
          <p:spPr>
            <a:xfrm>
              <a:off x="3920995" y="935568"/>
              <a:ext cx="144000" cy="180000"/>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矩形 191"/>
            <p:cNvSpPr/>
            <p:nvPr/>
          </p:nvSpPr>
          <p:spPr>
            <a:xfrm>
              <a:off x="4311520" y="935568"/>
              <a:ext cx="108000" cy="180000"/>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3" name="矩形 192"/>
            <p:cNvSpPr/>
            <p:nvPr/>
          </p:nvSpPr>
          <p:spPr>
            <a:xfrm>
              <a:off x="4797295" y="935568"/>
              <a:ext cx="288000" cy="180000"/>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4" name="矩形 193"/>
            <p:cNvSpPr/>
            <p:nvPr/>
          </p:nvSpPr>
          <p:spPr>
            <a:xfrm>
              <a:off x="5502145" y="935568"/>
              <a:ext cx="144000" cy="180000"/>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5" name="矩形 194"/>
            <p:cNvSpPr/>
            <p:nvPr/>
          </p:nvSpPr>
          <p:spPr>
            <a:xfrm>
              <a:off x="6216520" y="935568"/>
              <a:ext cx="180000" cy="180000"/>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6" name="矩形 195"/>
            <p:cNvSpPr/>
            <p:nvPr/>
          </p:nvSpPr>
          <p:spPr>
            <a:xfrm>
              <a:off x="6616570" y="935568"/>
              <a:ext cx="180000" cy="180000"/>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97" name="直接连接符 196"/>
            <p:cNvCxnSpPr/>
            <p:nvPr/>
          </p:nvCxnSpPr>
          <p:spPr>
            <a:xfrm>
              <a:off x="3077213" y="925910"/>
              <a:ext cx="5760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 name="直接连接符 197"/>
            <p:cNvCxnSpPr/>
            <p:nvPr/>
          </p:nvCxnSpPr>
          <p:spPr>
            <a:xfrm>
              <a:off x="3077213" y="1117468"/>
              <a:ext cx="5760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直接连接符 198"/>
            <p:cNvCxnSpPr/>
            <p:nvPr/>
          </p:nvCxnSpPr>
          <p:spPr>
            <a:xfrm>
              <a:off x="3471518" y="531160"/>
              <a:ext cx="0" cy="2000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直接连接符 199"/>
            <p:cNvCxnSpPr/>
            <p:nvPr/>
          </p:nvCxnSpPr>
          <p:spPr>
            <a:xfrm>
              <a:off x="8405468" y="531160"/>
              <a:ext cx="0" cy="2000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 name="直接连接符 200"/>
            <p:cNvCxnSpPr/>
            <p:nvPr/>
          </p:nvCxnSpPr>
          <p:spPr>
            <a:xfrm>
              <a:off x="3473093" y="650222"/>
              <a:ext cx="4932000" cy="0"/>
            </a:xfrm>
            <a:prstGeom prst="line">
              <a:avLst/>
            </a:prstGeom>
            <a:ln w="19050">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02" name="矩形 201"/>
            <p:cNvSpPr>
              <a:spLocks noChangeArrowheads="1"/>
            </p:cNvSpPr>
            <p:nvPr/>
          </p:nvSpPr>
          <p:spPr bwMode="auto">
            <a:xfrm>
              <a:off x="5650718" y="515529"/>
              <a:ext cx="616514" cy="246221"/>
            </a:xfrm>
            <a:prstGeom prst="rect">
              <a:avLst/>
            </a:prstGeom>
            <a:solidFill>
              <a:schemeClr val="bg1"/>
            </a:solid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7.7kb</a:t>
              </a:r>
              <a:endParaRPr lang="zh-CN" altLang="en-US" sz="1600" b="1" dirty="0">
                <a:latin typeface="Arial" panose="020B0604020202020204" pitchFamily="34" charset="0"/>
                <a:ea typeface="方正姚体" panose="02010601030101010101" pitchFamily="2" charset="-122"/>
              </a:endParaRPr>
            </a:p>
          </p:txBody>
        </p:sp>
        <p:sp>
          <p:nvSpPr>
            <p:cNvPr id="203" name="矩形 202"/>
            <p:cNvSpPr>
              <a:spLocks noChangeArrowheads="1"/>
            </p:cNvSpPr>
            <p:nvPr/>
          </p:nvSpPr>
          <p:spPr bwMode="auto">
            <a:xfrm>
              <a:off x="3424351" y="692193"/>
              <a:ext cx="217367"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L</a:t>
              </a:r>
              <a:endParaRPr lang="zh-CN" altLang="en-US" sz="1600" b="1" dirty="0">
                <a:latin typeface="Arial" panose="020B0604020202020204" pitchFamily="34" charset="0"/>
                <a:ea typeface="方正姚体" panose="02010601030101010101" pitchFamily="2" charset="-122"/>
              </a:endParaRPr>
            </a:p>
          </p:txBody>
        </p:sp>
        <p:sp>
          <p:nvSpPr>
            <p:cNvPr id="204" name="矩形 203"/>
            <p:cNvSpPr>
              <a:spLocks noChangeArrowheads="1"/>
            </p:cNvSpPr>
            <p:nvPr/>
          </p:nvSpPr>
          <p:spPr bwMode="auto">
            <a:xfrm>
              <a:off x="3877636" y="692193"/>
              <a:ext cx="206147"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1</a:t>
              </a:r>
              <a:endParaRPr lang="zh-CN" altLang="en-US" sz="1600" b="1" dirty="0">
                <a:latin typeface="Arial" panose="020B0604020202020204" pitchFamily="34" charset="0"/>
                <a:ea typeface="方正姚体" panose="02010601030101010101" pitchFamily="2" charset="-122"/>
              </a:endParaRPr>
            </a:p>
          </p:txBody>
        </p:sp>
        <p:sp>
          <p:nvSpPr>
            <p:cNvPr id="205" name="矩形 204"/>
            <p:cNvSpPr>
              <a:spLocks noChangeArrowheads="1"/>
            </p:cNvSpPr>
            <p:nvPr/>
          </p:nvSpPr>
          <p:spPr bwMode="auto">
            <a:xfrm>
              <a:off x="4258636" y="692193"/>
              <a:ext cx="206147"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2</a:t>
              </a:r>
              <a:endParaRPr lang="zh-CN" altLang="en-US" sz="1600" b="1" dirty="0">
                <a:latin typeface="Arial" panose="020B0604020202020204" pitchFamily="34" charset="0"/>
                <a:ea typeface="方正姚体" panose="02010601030101010101" pitchFamily="2" charset="-122"/>
              </a:endParaRPr>
            </a:p>
          </p:txBody>
        </p:sp>
        <p:sp>
          <p:nvSpPr>
            <p:cNvPr id="206" name="矩形 205"/>
            <p:cNvSpPr>
              <a:spLocks noChangeArrowheads="1"/>
            </p:cNvSpPr>
            <p:nvPr/>
          </p:nvSpPr>
          <p:spPr bwMode="auto">
            <a:xfrm>
              <a:off x="4830136" y="692193"/>
              <a:ext cx="206147"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3</a:t>
              </a:r>
              <a:endParaRPr lang="zh-CN" altLang="en-US" sz="1600" b="1" dirty="0">
                <a:latin typeface="Arial" panose="020B0604020202020204" pitchFamily="34" charset="0"/>
                <a:ea typeface="方正姚体" panose="02010601030101010101" pitchFamily="2" charset="-122"/>
              </a:endParaRPr>
            </a:p>
          </p:txBody>
        </p:sp>
        <p:sp>
          <p:nvSpPr>
            <p:cNvPr id="207" name="矩形 206"/>
            <p:cNvSpPr>
              <a:spLocks noChangeArrowheads="1"/>
            </p:cNvSpPr>
            <p:nvPr/>
          </p:nvSpPr>
          <p:spPr bwMode="auto">
            <a:xfrm>
              <a:off x="5468311" y="692193"/>
              <a:ext cx="206147"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4</a:t>
              </a:r>
              <a:endParaRPr lang="zh-CN" altLang="en-US" sz="1600" b="1" dirty="0">
                <a:latin typeface="Arial" panose="020B0604020202020204" pitchFamily="34" charset="0"/>
                <a:ea typeface="方正姚体" panose="02010601030101010101" pitchFamily="2" charset="-122"/>
              </a:endParaRPr>
            </a:p>
          </p:txBody>
        </p:sp>
        <p:sp>
          <p:nvSpPr>
            <p:cNvPr id="208" name="矩形 207"/>
            <p:cNvSpPr>
              <a:spLocks noChangeArrowheads="1"/>
            </p:cNvSpPr>
            <p:nvPr/>
          </p:nvSpPr>
          <p:spPr bwMode="auto">
            <a:xfrm>
              <a:off x="6201736" y="692193"/>
              <a:ext cx="206147"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5</a:t>
              </a:r>
              <a:endParaRPr lang="zh-CN" altLang="en-US" sz="1600" b="1" dirty="0">
                <a:latin typeface="Arial" panose="020B0604020202020204" pitchFamily="34" charset="0"/>
                <a:ea typeface="方正姚体" panose="02010601030101010101" pitchFamily="2" charset="-122"/>
              </a:endParaRPr>
            </a:p>
          </p:txBody>
        </p:sp>
        <p:sp>
          <p:nvSpPr>
            <p:cNvPr id="209" name="矩形 208"/>
            <p:cNvSpPr>
              <a:spLocks noChangeArrowheads="1"/>
            </p:cNvSpPr>
            <p:nvPr/>
          </p:nvSpPr>
          <p:spPr bwMode="auto">
            <a:xfrm>
              <a:off x="6601786" y="692193"/>
              <a:ext cx="206147"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6</a:t>
              </a:r>
              <a:endParaRPr lang="zh-CN" altLang="en-US" sz="1600" b="1" dirty="0">
                <a:latin typeface="Arial" panose="020B0604020202020204" pitchFamily="34" charset="0"/>
                <a:ea typeface="方正姚体" panose="02010601030101010101" pitchFamily="2" charset="-122"/>
              </a:endParaRPr>
            </a:p>
          </p:txBody>
        </p:sp>
        <p:sp>
          <p:nvSpPr>
            <p:cNvPr id="210" name="矩形 209"/>
            <p:cNvSpPr>
              <a:spLocks noChangeArrowheads="1"/>
            </p:cNvSpPr>
            <p:nvPr/>
          </p:nvSpPr>
          <p:spPr bwMode="auto">
            <a:xfrm>
              <a:off x="7887661" y="692193"/>
              <a:ext cx="206147"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7</a:t>
              </a:r>
              <a:endParaRPr lang="zh-CN" altLang="en-US" sz="1600" b="1" dirty="0">
                <a:latin typeface="Arial" panose="020B0604020202020204" pitchFamily="34" charset="0"/>
                <a:ea typeface="方正姚体" panose="02010601030101010101" pitchFamily="2" charset="-122"/>
              </a:endParaRPr>
            </a:p>
          </p:txBody>
        </p:sp>
        <p:sp>
          <p:nvSpPr>
            <p:cNvPr id="211" name="矩形 210"/>
            <p:cNvSpPr>
              <a:spLocks noChangeArrowheads="1"/>
            </p:cNvSpPr>
            <p:nvPr/>
          </p:nvSpPr>
          <p:spPr bwMode="auto">
            <a:xfrm>
              <a:off x="3632205" y="892218"/>
              <a:ext cx="239809"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A</a:t>
              </a:r>
              <a:endParaRPr lang="zh-CN" altLang="en-US" sz="1600" b="1" dirty="0">
                <a:latin typeface="Arial" panose="020B0604020202020204" pitchFamily="34" charset="0"/>
                <a:ea typeface="方正姚体" panose="02010601030101010101" pitchFamily="2" charset="-122"/>
              </a:endParaRPr>
            </a:p>
          </p:txBody>
        </p:sp>
        <p:sp>
          <p:nvSpPr>
            <p:cNvPr id="212" name="矩形 211"/>
            <p:cNvSpPr>
              <a:spLocks noChangeArrowheads="1"/>
            </p:cNvSpPr>
            <p:nvPr/>
          </p:nvSpPr>
          <p:spPr bwMode="auto">
            <a:xfrm>
              <a:off x="4070355" y="892218"/>
              <a:ext cx="239809"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B</a:t>
              </a:r>
              <a:endParaRPr lang="zh-CN" altLang="en-US" sz="1600" b="1" dirty="0">
                <a:latin typeface="Arial" panose="020B0604020202020204" pitchFamily="34" charset="0"/>
                <a:ea typeface="方正姚体" panose="02010601030101010101" pitchFamily="2" charset="-122"/>
              </a:endParaRPr>
            </a:p>
          </p:txBody>
        </p:sp>
        <p:sp>
          <p:nvSpPr>
            <p:cNvPr id="213" name="矩形 212"/>
            <p:cNvSpPr>
              <a:spLocks noChangeArrowheads="1"/>
            </p:cNvSpPr>
            <p:nvPr/>
          </p:nvSpPr>
          <p:spPr bwMode="auto">
            <a:xfrm>
              <a:off x="4479930" y="892218"/>
              <a:ext cx="239809"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C</a:t>
              </a:r>
              <a:endParaRPr lang="zh-CN" altLang="en-US" sz="1600" b="1" dirty="0">
                <a:latin typeface="Arial" panose="020B0604020202020204" pitchFamily="34" charset="0"/>
                <a:ea typeface="方正姚体" panose="02010601030101010101" pitchFamily="2" charset="-122"/>
              </a:endParaRPr>
            </a:p>
          </p:txBody>
        </p:sp>
        <p:sp>
          <p:nvSpPr>
            <p:cNvPr id="214" name="矩形 213"/>
            <p:cNvSpPr>
              <a:spLocks noChangeArrowheads="1"/>
            </p:cNvSpPr>
            <p:nvPr/>
          </p:nvSpPr>
          <p:spPr bwMode="auto">
            <a:xfrm>
              <a:off x="5175255" y="892218"/>
              <a:ext cx="239809"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D</a:t>
              </a:r>
              <a:endParaRPr lang="zh-CN" altLang="en-US" sz="1600" b="1" dirty="0">
                <a:latin typeface="Arial" panose="020B0604020202020204" pitchFamily="34" charset="0"/>
                <a:ea typeface="方正姚体" panose="02010601030101010101" pitchFamily="2" charset="-122"/>
              </a:endParaRPr>
            </a:p>
          </p:txBody>
        </p:sp>
        <p:sp>
          <p:nvSpPr>
            <p:cNvPr id="215" name="矩形 214"/>
            <p:cNvSpPr>
              <a:spLocks noChangeArrowheads="1"/>
            </p:cNvSpPr>
            <p:nvPr/>
          </p:nvSpPr>
          <p:spPr bwMode="auto">
            <a:xfrm>
              <a:off x="5819040" y="892218"/>
              <a:ext cx="228589"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E</a:t>
              </a:r>
              <a:endParaRPr lang="zh-CN" altLang="en-US" sz="1600" b="1" dirty="0">
                <a:latin typeface="Arial" panose="020B0604020202020204" pitchFamily="34" charset="0"/>
                <a:ea typeface="方正姚体" panose="02010601030101010101" pitchFamily="2" charset="-122"/>
              </a:endParaRPr>
            </a:p>
          </p:txBody>
        </p:sp>
        <p:sp>
          <p:nvSpPr>
            <p:cNvPr id="216" name="矩形 215"/>
            <p:cNvSpPr>
              <a:spLocks noChangeArrowheads="1"/>
            </p:cNvSpPr>
            <p:nvPr/>
          </p:nvSpPr>
          <p:spPr bwMode="auto">
            <a:xfrm>
              <a:off x="6396151" y="892218"/>
              <a:ext cx="217367"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F</a:t>
              </a:r>
              <a:endParaRPr lang="zh-CN" altLang="en-US" sz="1600" b="1" dirty="0">
                <a:latin typeface="Arial" panose="020B0604020202020204" pitchFamily="34" charset="0"/>
                <a:ea typeface="方正姚体" panose="02010601030101010101" pitchFamily="2" charset="-122"/>
              </a:endParaRPr>
            </a:p>
          </p:txBody>
        </p:sp>
        <p:sp>
          <p:nvSpPr>
            <p:cNvPr id="217" name="矩形 216"/>
            <p:cNvSpPr>
              <a:spLocks noChangeArrowheads="1"/>
            </p:cNvSpPr>
            <p:nvPr/>
          </p:nvSpPr>
          <p:spPr bwMode="auto">
            <a:xfrm>
              <a:off x="7054793" y="892218"/>
              <a:ext cx="252633"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b="1" dirty="0">
                  <a:solidFill>
                    <a:srgbClr val="000000"/>
                  </a:solidFill>
                  <a:latin typeface="Arial" panose="020B0604020202020204" pitchFamily="34" charset="0"/>
                  <a:ea typeface="方正姚体" panose="02010601030101010101" pitchFamily="2" charset="-122"/>
                </a:rPr>
                <a:t>G</a:t>
              </a:r>
              <a:endParaRPr lang="zh-CN" altLang="en-US" sz="1600" b="1" dirty="0">
                <a:latin typeface="Arial" panose="020B0604020202020204" pitchFamily="34" charset="0"/>
                <a:ea typeface="方正姚体" panose="02010601030101010101" pitchFamily="2" charset="-122"/>
              </a:endParaRPr>
            </a:p>
          </p:txBody>
        </p:sp>
      </p:grpSp>
      <p:cxnSp>
        <p:nvCxnSpPr>
          <p:cNvPr id="218" name="直接箭头连接符 217"/>
          <p:cNvCxnSpPr/>
          <p:nvPr/>
        </p:nvCxnSpPr>
        <p:spPr>
          <a:xfrm>
            <a:off x="6076950" y="1228725"/>
            <a:ext cx="0" cy="54000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9" name="矩形 218"/>
          <p:cNvSpPr>
            <a:spLocks noChangeArrowheads="1"/>
          </p:cNvSpPr>
          <p:nvPr/>
        </p:nvSpPr>
        <p:spPr bwMode="auto">
          <a:xfrm>
            <a:off x="6099064" y="1332021"/>
            <a:ext cx="505908"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zh-CN" altLang="en-US" sz="1600" dirty="0">
                <a:solidFill>
                  <a:srgbClr val="00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转录</a:t>
            </a:r>
            <a:endParaRPr lang="zh-CN" altLang="en-US" sz="160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p:txBody>
      </p:sp>
      <p:sp>
        <p:nvSpPr>
          <p:cNvPr id="220" name="矩形 219"/>
          <p:cNvSpPr>
            <a:spLocks noChangeArrowheads="1"/>
          </p:cNvSpPr>
          <p:nvPr/>
        </p:nvSpPr>
        <p:spPr bwMode="auto">
          <a:xfrm>
            <a:off x="2966977" y="1332021"/>
            <a:ext cx="707886"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zh-CN" altLang="en-US" sz="1600" dirty="0">
                <a:solidFill>
                  <a:srgbClr val="00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内含子</a:t>
            </a:r>
            <a:endParaRPr lang="zh-CN" altLang="en-US" sz="160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p:txBody>
      </p:sp>
      <p:sp>
        <p:nvSpPr>
          <p:cNvPr id="221" name="弧形 220"/>
          <p:cNvSpPr/>
          <p:nvPr/>
        </p:nvSpPr>
        <p:spPr>
          <a:xfrm rot="5400000">
            <a:off x="3372100" y="923582"/>
            <a:ext cx="540000" cy="540000"/>
          </a:xfrm>
          <a:prstGeom prst="arc">
            <a:avLst/>
          </a:prstGeom>
          <a:ln w="19050">
            <a:solidFill>
              <a:schemeClr val="tx1"/>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22" name="矩形 221"/>
          <p:cNvSpPr>
            <a:spLocks noChangeArrowheads="1"/>
          </p:cNvSpPr>
          <p:nvPr/>
        </p:nvSpPr>
        <p:spPr bwMode="auto">
          <a:xfrm>
            <a:off x="7081777" y="1332021"/>
            <a:ext cx="707886"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zh-CN" altLang="en-US" sz="1600" dirty="0">
                <a:solidFill>
                  <a:srgbClr val="00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外显子</a:t>
            </a:r>
            <a:endParaRPr lang="zh-CN" altLang="en-US" sz="160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p:txBody>
      </p:sp>
      <p:sp>
        <p:nvSpPr>
          <p:cNvPr id="223" name="弧形 222"/>
          <p:cNvSpPr/>
          <p:nvPr/>
        </p:nvSpPr>
        <p:spPr>
          <a:xfrm rot="16200000" flipH="1">
            <a:off x="6858250" y="933107"/>
            <a:ext cx="540000" cy="540000"/>
          </a:xfrm>
          <a:prstGeom prst="arc">
            <a:avLst/>
          </a:prstGeom>
          <a:ln w="19050">
            <a:solidFill>
              <a:schemeClr val="tx1"/>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24" name="矩形 223"/>
          <p:cNvSpPr>
            <a:spLocks noChangeArrowheads="1"/>
          </p:cNvSpPr>
          <p:nvPr/>
        </p:nvSpPr>
        <p:spPr bwMode="auto">
          <a:xfrm>
            <a:off x="8509733" y="1189146"/>
            <a:ext cx="1528624"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zh-CN" altLang="en-US" sz="1600" dirty="0">
                <a:solidFill>
                  <a:srgbClr val="00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鸡卵清蛋白基因</a:t>
            </a:r>
            <a:endParaRPr lang="zh-CN" altLang="en-US" sz="160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p:txBody>
      </p:sp>
      <p:sp>
        <p:nvSpPr>
          <p:cNvPr id="225" name="矩形 224"/>
          <p:cNvSpPr>
            <a:spLocks noChangeArrowheads="1"/>
          </p:cNvSpPr>
          <p:nvPr/>
        </p:nvSpPr>
        <p:spPr bwMode="auto">
          <a:xfrm>
            <a:off x="8602916" y="1720310"/>
            <a:ext cx="751168"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dirty="0" err="1">
                <a:solidFill>
                  <a:srgbClr val="00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hnRNA</a:t>
            </a:r>
            <a:endParaRPr lang="zh-CN" altLang="en-US" sz="160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p:txBody>
      </p:sp>
      <p:cxnSp>
        <p:nvCxnSpPr>
          <p:cNvPr id="226" name="直接箭头连接符 225"/>
          <p:cNvCxnSpPr/>
          <p:nvPr/>
        </p:nvCxnSpPr>
        <p:spPr>
          <a:xfrm>
            <a:off x="6076950" y="1952625"/>
            <a:ext cx="0" cy="54000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27" name="矩形 226"/>
          <p:cNvSpPr>
            <a:spLocks noChangeArrowheads="1"/>
          </p:cNvSpPr>
          <p:nvPr/>
        </p:nvSpPr>
        <p:spPr bwMode="auto">
          <a:xfrm>
            <a:off x="6085983" y="2074971"/>
            <a:ext cx="913070"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zh-CN" altLang="en-US" sz="1600" dirty="0">
                <a:solidFill>
                  <a:srgbClr val="00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首尾修饰</a:t>
            </a:r>
            <a:endParaRPr lang="zh-CN" altLang="en-US" sz="160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p:txBody>
      </p:sp>
      <p:cxnSp>
        <p:nvCxnSpPr>
          <p:cNvPr id="228" name="直接箭头连接符 227"/>
          <p:cNvCxnSpPr/>
          <p:nvPr/>
        </p:nvCxnSpPr>
        <p:spPr>
          <a:xfrm>
            <a:off x="6076950" y="2686050"/>
            <a:ext cx="0" cy="54000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29" name="矩形 228"/>
          <p:cNvSpPr>
            <a:spLocks noChangeArrowheads="1"/>
          </p:cNvSpPr>
          <p:nvPr/>
        </p:nvSpPr>
        <p:spPr bwMode="auto">
          <a:xfrm>
            <a:off x="6085982" y="2817921"/>
            <a:ext cx="913070"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zh-CN" altLang="en-US" sz="1600" dirty="0">
                <a:solidFill>
                  <a:srgbClr val="00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套索形成</a:t>
            </a:r>
            <a:endParaRPr lang="zh-CN" altLang="en-US" sz="160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p:txBody>
      </p:sp>
      <p:cxnSp>
        <p:nvCxnSpPr>
          <p:cNvPr id="230" name="直接箭头连接符 229"/>
          <p:cNvCxnSpPr/>
          <p:nvPr/>
        </p:nvCxnSpPr>
        <p:spPr>
          <a:xfrm>
            <a:off x="6076950" y="4257675"/>
            <a:ext cx="0" cy="54000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31" name="矩形 230"/>
          <p:cNvSpPr>
            <a:spLocks noChangeArrowheads="1"/>
          </p:cNvSpPr>
          <p:nvPr/>
        </p:nvSpPr>
        <p:spPr bwMode="auto">
          <a:xfrm>
            <a:off x="6094577" y="4351446"/>
            <a:ext cx="1105431"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dirty="0">
                <a:solidFill>
                  <a:srgbClr val="00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mRNA</a:t>
            </a:r>
            <a:r>
              <a:rPr lang="zh-CN" altLang="en-US" sz="1600" dirty="0">
                <a:solidFill>
                  <a:srgbClr val="00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剪接</a:t>
            </a:r>
            <a:endParaRPr lang="zh-CN" altLang="en-US" sz="160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p:txBody>
      </p:sp>
      <p:sp>
        <p:nvSpPr>
          <p:cNvPr id="232" name="矩形 231"/>
          <p:cNvSpPr>
            <a:spLocks noChangeArrowheads="1"/>
          </p:cNvSpPr>
          <p:nvPr/>
        </p:nvSpPr>
        <p:spPr bwMode="auto">
          <a:xfrm>
            <a:off x="8635647" y="4809198"/>
            <a:ext cx="1310615"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zh-CN" altLang="en-US" sz="1600" dirty="0">
                <a:solidFill>
                  <a:srgbClr val="00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成熟的</a:t>
            </a:r>
            <a:r>
              <a:rPr lang="en-US" altLang="zh-CN" sz="1600" dirty="0">
                <a:solidFill>
                  <a:srgbClr val="00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mRNA</a:t>
            </a:r>
            <a:endParaRPr lang="zh-CN" altLang="en-US" sz="160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p:txBody>
      </p:sp>
      <p:sp>
        <p:nvSpPr>
          <p:cNvPr id="2" name="矩形 1">
            <a:extLst>
              <a:ext uri="{FF2B5EF4-FFF2-40B4-BE49-F238E27FC236}">
                <a16:creationId xmlns:a16="http://schemas.microsoft.com/office/drawing/2014/main" id="{3CBFE513-71C9-F466-020A-DC267FD6F0AD}"/>
              </a:ext>
            </a:extLst>
          </p:cNvPr>
          <p:cNvSpPr>
            <a:spLocks noChangeArrowheads="1"/>
          </p:cNvSpPr>
          <p:nvPr/>
        </p:nvSpPr>
        <p:spPr bwMode="auto">
          <a:xfrm>
            <a:off x="9399180" y="920358"/>
            <a:ext cx="523541" cy="246221"/>
          </a:xfrm>
          <a:prstGeom prst="rect">
            <a:avLst/>
          </a:prstGeom>
          <a:noFill/>
          <a:ln>
            <a:noFill/>
          </a:ln>
        </p:spPr>
        <p:txBody>
          <a:bodyPr wrap="none" lIns="45720" tIns="0" rIns="4572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0"/>
              </a:spcBef>
              <a:buFontTx/>
              <a:buNone/>
            </a:pPr>
            <a:r>
              <a:rPr lang="en-US" altLang="zh-CN" sz="1600" dirty="0">
                <a:solidFill>
                  <a:srgbClr val="00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DNA</a:t>
            </a:r>
            <a:endParaRPr lang="zh-CN" altLang="en-US" sz="160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p:txBody>
      </p:sp>
    </p:spTree>
    <p:extLst>
      <p:ext uri="{BB962C8B-B14F-4D97-AF65-F5344CB8AC3E}">
        <p14:creationId xmlns:p14="http://schemas.microsoft.com/office/powerpoint/2010/main" val="305370159"/>
      </p:ext>
    </p:extLst>
  </p:cSld>
  <p:clrMapOvr>
    <a:masterClrMapping/>
  </p:clrMapOvr>
  <p:transition>
    <p:plus/>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Text Box 2"/>
          <p:cNvSpPr txBox="1">
            <a:spLocks noChangeArrowheads="1"/>
          </p:cNvSpPr>
          <p:nvPr/>
        </p:nvSpPr>
        <p:spPr bwMode="auto">
          <a:xfrm>
            <a:off x="1776413" y="1337394"/>
            <a:ext cx="4032250" cy="5364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spAutoFit/>
          </a:bodyPr>
          <a:lstStyle>
            <a:defPPr>
              <a:defRPr lang="en-US"/>
            </a:defPPr>
            <a:lvl1pPr marL="360000" indent="-360000">
              <a:lnSpc>
                <a:spcPts val="3800"/>
              </a:lnSpc>
              <a:spcBef>
                <a:spcPts val="600"/>
              </a:spcBef>
              <a:buClr>
                <a:srgbClr val="C00000"/>
              </a:buClr>
              <a:buSzPct val="80000"/>
              <a:buFont typeface="Wingdings" panose="05000000000000000000" pitchFamily="2" charset="2"/>
              <a:buChar char="n"/>
              <a:defRPr kumimoji="1" sz="2800" b="1">
                <a:effectLst>
                  <a:outerShdw blurRad="38100" dist="38100" dir="2700000" algn="tl">
                    <a:srgbClr val="C0C0C0"/>
                  </a:outerShdw>
                </a:effectLst>
                <a:latin typeface="Times New Roman" panose="02020603050405020304" pitchFamily="18" charset="0"/>
              </a:defRPr>
            </a:lvl1pPr>
          </a:lstStyle>
          <a:p>
            <a:pPr>
              <a:defRPr/>
            </a:pPr>
            <a:r>
              <a:rPr lang="en-US" altLang="zh-CN" b="0" dirty="0">
                <a:ea typeface="方正姚体" panose="02010601030101010101" pitchFamily="2" charset="-122"/>
              </a:rPr>
              <a:t>tRNA</a:t>
            </a:r>
            <a:r>
              <a:rPr lang="zh-CN" altLang="en-US" b="0" dirty="0">
                <a:ea typeface="方正姚体" panose="02010601030101010101" pitchFamily="2" charset="-122"/>
              </a:rPr>
              <a:t>的转录后加工</a:t>
            </a:r>
          </a:p>
        </p:txBody>
      </p:sp>
      <p:sp>
        <p:nvSpPr>
          <p:cNvPr id="3" name="Rectangle 3">
            <a:extLst>
              <a:ext uri="{FF2B5EF4-FFF2-40B4-BE49-F238E27FC236}">
                <a16:creationId xmlns:a16="http://schemas.microsoft.com/office/drawing/2014/main" id="{45803219-3558-0A17-7A50-066D7BEF616D}"/>
              </a:ext>
            </a:extLst>
          </p:cNvPr>
          <p:cNvSpPr>
            <a:spLocks noChangeArrowheads="1"/>
          </p:cNvSpPr>
          <p:nvPr/>
        </p:nvSpPr>
        <p:spPr bwMode="auto">
          <a:xfrm>
            <a:off x="1991544" y="1881867"/>
            <a:ext cx="8783290" cy="232538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marL="360000" indent="-360000">
              <a:lnSpc>
                <a:spcPts val="4000"/>
              </a:lnSpc>
              <a:spcBef>
                <a:spcPts val="600"/>
              </a:spcBef>
              <a:buClr>
                <a:srgbClr val="C00000"/>
              </a:buClr>
              <a:buSzPct val="80000"/>
              <a:buFont typeface="Wingdings" panose="05000000000000000000" pitchFamily="2" charset="2"/>
              <a:buChar char="l"/>
              <a:defRPr/>
            </a:pPr>
            <a:r>
              <a:rPr lang="en-US" altLang="zh-CN" sz="2800" dirty="0">
                <a:effectLst>
                  <a:outerShdw blurRad="38100" dist="38100" dir="2700000" algn="tl">
                    <a:srgbClr val="C0C0C0"/>
                  </a:outerShdw>
                </a:effectLst>
                <a:latin typeface="Times New Roman" panose="02020603050405020304" pitchFamily="18" charset="0"/>
                <a:ea typeface="+mj-ea"/>
              </a:rPr>
              <a:t>5-</a:t>
            </a:r>
            <a:r>
              <a:rPr lang="zh-CN" altLang="en-US" sz="2800" dirty="0">
                <a:effectLst>
                  <a:outerShdw blurRad="38100" dist="38100" dir="2700000" algn="tl">
                    <a:srgbClr val="C0C0C0"/>
                  </a:outerShdw>
                </a:effectLst>
                <a:latin typeface="Times New Roman" panose="02020603050405020304" pitchFamily="18" charset="0"/>
                <a:ea typeface="+mj-ea"/>
              </a:rPr>
              <a:t>末端核苷酸序列的剪切；</a:t>
            </a:r>
          </a:p>
          <a:p>
            <a:pPr marL="360000" indent="-360000">
              <a:lnSpc>
                <a:spcPts val="4000"/>
              </a:lnSpc>
              <a:spcBef>
                <a:spcPts val="600"/>
              </a:spcBef>
              <a:buClr>
                <a:srgbClr val="C00000"/>
              </a:buClr>
              <a:buSzPct val="80000"/>
              <a:buFont typeface="Wingdings" panose="05000000000000000000" pitchFamily="2" charset="2"/>
              <a:buChar char="l"/>
              <a:defRPr/>
            </a:pPr>
            <a:r>
              <a:rPr lang="en-US" altLang="zh-CN" sz="2800" dirty="0">
                <a:effectLst>
                  <a:outerShdw blurRad="38100" dist="38100" dir="2700000" algn="tl">
                    <a:srgbClr val="C0C0C0"/>
                  </a:outerShdw>
                </a:effectLst>
                <a:latin typeface="Times New Roman" panose="02020603050405020304" pitchFamily="18" charset="0"/>
                <a:ea typeface="+mj-ea"/>
              </a:rPr>
              <a:t>3-</a:t>
            </a:r>
            <a:r>
              <a:rPr lang="zh-CN" altLang="en-US" sz="2800" dirty="0">
                <a:effectLst>
                  <a:outerShdw blurRad="38100" dist="38100" dir="2700000" algn="tl">
                    <a:srgbClr val="C0C0C0"/>
                  </a:outerShdw>
                </a:effectLst>
                <a:latin typeface="Times New Roman" panose="02020603050405020304" pitchFamily="18" charset="0"/>
                <a:ea typeface="+mj-ea"/>
              </a:rPr>
              <a:t>末端核苷酸序列的剪切，并添加上核苷酸</a:t>
            </a:r>
            <a:r>
              <a:rPr lang="en-US" altLang="zh-CN" sz="2800" dirty="0">
                <a:effectLst>
                  <a:outerShdw blurRad="38100" dist="38100" dir="2700000" algn="tl">
                    <a:srgbClr val="C0C0C0"/>
                  </a:outerShdw>
                </a:effectLst>
                <a:latin typeface="Times New Roman" panose="02020603050405020304" pitchFamily="18" charset="0"/>
                <a:ea typeface="+mj-ea"/>
              </a:rPr>
              <a:t>CCA</a:t>
            </a:r>
            <a:r>
              <a:rPr lang="zh-CN" altLang="en-US" sz="2800" dirty="0">
                <a:effectLst>
                  <a:outerShdw blurRad="38100" dist="38100" dir="2700000" algn="tl">
                    <a:srgbClr val="C0C0C0"/>
                  </a:outerShdw>
                </a:effectLst>
                <a:latin typeface="Times New Roman" panose="02020603050405020304" pitchFamily="18" charset="0"/>
                <a:ea typeface="+mj-ea"/>
              </a:rPr>
              <a:t>；</a:t>
            </a:r>
          </a:p>
          <a:p>
            <a:pPr marL="360000" indent="-360000">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mj-ea"/>
              </a:rPr>
              <a:t>核苷酸的碱基经化学修饰变为稀有碱基；</a:t>
            </a:r>
          </a:p>
          <a:p>
            <a:pPr marL="360000" indent="-360000">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mj-ea"/>
              </a:rPr>
              <a:t>内含子的剪接。</a:t>
            </a:r>
          </a:p>
        </p:txBody>
      </p:sp>
      <p:sp>
        <p:nvSpPr>
          <p:cNvPr id="5" name="Text Box 20">
            <a:extLst>
              <a:ext uri="{FF2B5EF4-FFF2-40B4-BE49-F238E27FC236}">
                <a16:creationId xmlns:a16="http://schemas.microsoft.com/office/drawing/2014/main" id="{A21F2F91-A814-E97B-DC6C-6A67D9D6A529}"/>
              </a:ext>
            </a:extLst>
          </p:cNvPr>
          <p:cNvSpPr txBox="1">
            <a:spLocks noChangeArrowheads="1"/>
          </p:cNvSpPr>
          <p:nvPr/>
        </p:nvSpPr>
        <p:spPr bwMode="auto">
          <a:xfrm>
            <a:off x="1055688" y="673532"/>
            <a:ext cx="4671104"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a:spAutoFit/>
          </a:bodyPr>
          <a:lstStyle>
            <a:defPPr>
              <a:defRPr lang="en-US"/>
            </a:defPPr>
            <a:lvl1pPr>
              <a:lnSpc>
                <a:spcPct val="130000"/>
              </a:lnSpc>
              <a:spcBef>
                <a:spcPct val="20000"/>
              </a:spcBef>
              <a:buClr>
                <a:srgbClr val="CC0000"/>
              </a:buClr>
              <a:buSzPct val="80000"/>
              <a:buFont typeface="Wingdings" panose="05000000000000000000" pitchFamily="2" charset="2"/>
              <a:buNone/>
              <a:defRPr sz="2800">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vl6pPr fontAlgn="base">
              <a:spcBef>
                <a:spcPct val="0"/>
              </a:spcBef>
              <a:spcAft>
                <a:spcPct val="0"/>
              </a:spcAft>
              <a:buFont typeface="Arial" panose="020B0604020202020204" pitchFamily="34" charset="0"/>
            </a:lvl6pPr>
            <a:lvl7pPr fontAlgn="base">
              <a:spcBef>
                <a:spcPct val="0"/>
              </a:spcBef>
              <a:spcAft>
                <a:spcPct val="0"/>
              </a:spcAft>
              <a:buFont typeface="Arial" panose="020B0604020202020204" pitchFamily="34" charset="0"/>
            </a:lvl7pPr>
            <a:lvl8pPr fontAlgn="base">
              <a:spcBef>
                <a:spcPct val="0"/>
              </a:spcBef>
              <a:spcAft>
                <a:spcPct val="0"/>
              </a:spcAft>
              <a:buFont typeface="Arial" panose="020B0604020202020204" pitchFamily="34" charset="0"/>
            </a:lvl8pPr>
            <a:lvl9pPr fontAlgn="base">
              <a:spcBef>
                <a:spcPct val="0"/>
              </a:spcBef>
              <a:spcAft>
                <a:spcPct val="0"/>
              </a:spcAft>
              <a:buFont typeface="Arial" panose="020B0604020202020204" pitchFamily="34" charset="0"/>
            </a:lvl9pPr>
          </a:lstStyle>
          <a:p>
            <a:pPr>
              <a:lnSpc>
                <a:spcPct val="100000"/>
              </a:lnSpc>
              <a:spcBef>
                <a:spcPts val="0"/>
              </a:spcBef>
              <a:defRPr/>
            </a:pPr>
            <a:r>
              <a:rPr lang="zh-CN" altLang="en-US" dirty="0"/>
              <a:t>三、真核生物的转录后加工</a:t>
            </a:r>
          </a:p>
        </p:txBody>
      </p:sp>
      <p:cxnSp>
        <p:nvCxnSpPr>
          <p:cNvPr id="6" name="直接连接符 5">
            <a:extLst>
              <a:ext uri="{FF2B5EF4-FFF2-40B4-BE49-F238E27FC236}">
                <a16:creationId xmlns:a16="http://schemas.microsoft.com/office/drawing/2014/main" id="{58F91C80-421D-317C-4B16-1E5852FCFE4F}"/>
              </a:ext>
            </a:extLst>
          </p:cNvPr>
          <p:cNvCxnSpPr/>
          <p:nvPr/>
        </p:nvCxnSpPr>
        <p:spPr>
          <a:xfrm>
            <a:off x="1077913" y="1196975"/>
            <a:ext cx="45000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26052487"/>
      </p:ext>
    </p:extLst>
  </p:cSld>
  <p:clrMapOvr>
    <a:masterClrMapping/>
  </p:clrMapOvr>
  <p:transition>
    <p:random/>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4" name="Text Box 4"/>
          <p:cNvSpPr txBox="1">
            <a:spLocks noChangeArrowheads="1"/>
          </p:cNvSpPr>
          <p:nvPr/>
        </p:nvSpPr>
        <p:spPr bwMode="auto">
          <a:xfrm>
            <a:off x="3287713" y="4652963"/>
            <a:ext cx="1784350" cy="460375"/>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57150">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defRPr/>
            </a:pPr>
            <a:r>
              <a:rPr lang="en-US" altLang="zh-CN" sz="2400" b="1"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tRNA</a:t>
            </a:r>
            <a:r>
              <a:rPr lang="zh-CN" altLang="en-US" sz="2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前体</a:t>
            </a:r>
          </a:p>
        </p:txBody>
      </p:sp>
      <p:sp>
        <p:nvSpPr>
          <p:cNvPr id="348166" name="Text Box 6"/>
          <p:cNvSpPr txBox="1">
            <a:spLocks noChangeArrowheads="1"/>
          </p:cNvSpPr>
          <p:nvPr/>
        </p:nvSpPr>
        <p:spPr bwMode="auto">
          <a:xfrm>
            <a:off x="3952875" y="2520950"/>
            <a:ext cx="1857375" cy="401638"/>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57150">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defRPr/>
            </a:pPr>
            <a:r>
              <a:rPr lang="en-US" altLang="zh-CN" sz="2000" b="1" dirty="0">
                <a:effectLst>
                  <a:outerShdw blurRad="38100" dist="38100" dir="2700000" algn="tl">
                    <a:srgbClr val="C0C0C0"/>
                  </a:outerShdw>
                </a:effectLst>
                <a:latin typeface="Times New Roman" panose="02020603050405020304" pitchFamily="18" charset="0"/>
              </a:rPr>
              <a:t>RNA pol Ⅲ</a:t>
            </a:r>
          </a:p>
        </p:txBody>
      </p:sp>
      <p:sp>
        <p:nvSpPr>
          <p:cNvPr id="71684" name="Line 7"/>
          <p:cNvSpPr>
            <a:spLocks noChangeShapeType="1"/>
          </p:cNvSpPr>
          <p:nvPr/>
        </p:nvSpPr>
        <p:spPr bwMode="auto">
          <a:xfrm>
            <a:off x="5794375" y="2378075"/>
            <a:ext cx="0" cy="719138"/>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nvGrpSpPr>
          <p:cNvPr id="71685" name="Group 8"/>
          <p:cNvGrpSpPr>
            <a:grpSpLocks/>
          </p:cNvGrpSpPr>
          <p:nvPr/>
        </p:nvGrpSpPr>
        <p:grpSpPr bwMode="auto">
          <a:xfrm>
            <a:off x="1489075" y="1233488"/>
            <a:ext cx="8928100" cy="1187450"/>
            <a:chOff x="-250" y="1030"/>
            <a:chExt cx="5624" cy="748"/>
          </a:xfrm>
        </p:grpSpPr>
        <p:sp>
          <p:nvSpPr>
            <p:cNvPr id="71816" name="Rectangle 9"/>
            <p:cNvSpPr>
              <a:spLocks noChangeArrowheads="1"/>
            </p:cNvSpPr>
            <p:nvPr/>
          </p:nvSpPr>
          <p:spPr bwMode="auto">
            <a:xfrm>
              <a:off x="340" y="1071"/>
              <a:ext cx="5034" cy="182"/>
            </a:xfrm>
            <a:prstGeom prst="rect">
              <a:avLst/>
            </a:prstGeom>
            <a:solidFill>
              <a:schemeClr val="bg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a:extLst>
              <a:ext uri="{91240B29-F687-4F45-9708-019B960494DF}">
                <a14:hiddenLine xmlns:a14="http://schemas.microsoft.com/office/drawing/2010/main" w="57150">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71817" name="Rectangle 10"/>
            <p:cNvSpPr>
              <a:spLocks noChangeArrowheads="1"/>
            </p:cNvSpPr>
            <p:nvPr/>
          </p:nvSpPr>
          <p:spPr bwMode="auto">
            <a:xfrm>
              <a:off x="1519" y="1071"/>
              <a:ext cx="544" cy="182"/>
            </a:xfrm>
            <a:prstGeom prst="rect">
              <a:avLst/>
            </a:prstGeom>
            <a:solidFill>
              <a:srgbClr val="CCCC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a:extLst>
              <a:ext uri="{91240B29-F687-4F45-9708-019B960494DF}">
                <a14:hiddenLine xmlns:a14="http://schemas.microsoft.com/office/drawing/2010/main" w="57150">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71818" name="Rectangle 11"/>
            <p:cNvSpPr>
              <a:spLocks noChangeArrowheads="1"/>
            </p:cNvSpPr>
            <p:nvPr/>
          </p:nvSpPr>
          <p:spPr bwMode="auto">
            <a:xfrm>
              <a:off x="3560" y="1071"/>
              <a:ext cx="544" cy="182"/>
            </a:xfrm>
            <a:prstGeom prst="rect">
              <a:avLst/>
            </a:prstGeom>
            <a:solidFill>
              <a:srgbClr val="CCCC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a:extLst>
              <a:ext uri="{91240B29-F687-4F45-9708-019B960494DF}">
                <a14:hiddenLine xmlns:a14="http://schemas.microsoft.com/office/drawing/2010/main" w="57150">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71819" name="Line 12"/>
            <p:cNvSpPr>
              <a:spLocks noChangeShapeType="1"/>
            </p:cNvSpPr>
            <p:nvPr/>
          </p:nvSpPr>
          <p:spPr bwMode="auto">
            <a:xfrm flipH="1">
              <a:off x="1237" y="1253"/>
              <a:ext cx="295" cy="295"/>
            </a:xfrm>
            <a:prstGeom prst="line">
              <a:avLst/>
            </a:prstGeom>
            <a:noFill/>
            <a:ln w="28575">
              <a:solidFill>
                <a:srgbClr val="66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1820" name="Line 13"/>
            <p:cNvSpPr>
              <a:spLocks noChangeShapeType="1"/>
            </p:cNvSpPr>
            <p:nvPr/>
          </p:nvSpPr>
          <p:spPr bwMode="auto">
            <a:xfrm flipH="1">
              <a:off x="3288" y="1253"/>
              <a:ext cx="295" cy="295"/>
            </a:xfrm>
            <a:prstGeom prst="line">
              <a:avLst/>
            </a:prstGeom>
            <a:noFill/>
            <a:ln w="28575">
              <a:solidFill>
                <a:srgbClr val="66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1821" name="Line 14"/>
            <p:cNvSpPr>
              <a:spLocks noChangeShapeType="1"/>
            </p:cNvSpPr>
            <p:nvPr/>
          </p:nvSpPr>
          <p:spPr bwMode="auto">
            <a:xfrm>
              <a:off x="2063" y="1253"/>
              <a:ext cx="295" cy="295"/>
            </a:xfrm>
            <a:prstGeom prst="line">
              <a:avLst/>
            </a:prstGeom>
            <a:noFill/>
            <a:ln w="28575">
              <a:solidFill>
                <a:srgbClr val="66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1822" name="Line 15"/>
            <p:cNvSpPr>
              <a:spLocks noChangeShapeType="1"/>
            </p:cNvSpPr>
            <p:nvPr/>
          </p:nvSpPr>
          <p:spPr bwMode="auto">
            <a:xfrm>
              <a:off x="4104" y="1253"/>
              <a:ext cx="295" cy="295"/>
            </a:xfrm>
            <a:prstGeom prst="line">
              <a:avLst/>
            </a:prstGeom>
            <a:noFill/>
            <a:ln w="28575">
              <a:solidFill>
                <a:srgbClr val="66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1823" name="Text Box 16"/>
            <p:cNvSpPr txBox="1">
              <a:spLocks noChangeArrowheads="1"/>
            </p:cNvSpPr>
            <p:nvPr/>
          </p:nvSpPr>
          <p:spPr bwMode="auto">
            <a:xfrm>
              <a:off x="1020" y="1528"/>
              <a:ext cx="1542"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r>
                <a:rPr lang="en-US" altLang="zh-CN" sz="2000" b="1"/>
                <a:t>TGGCNNAGTGC</a:t>
              </a:r>
            </a:p>
          </p:txBody>
        </p:sp>
        <p:sp>
          <p:nvSpPr>
            <p:cNvPr id="71824" name="Text Box 17"/>
            <p:cNvSpPr txBox="1">
              <a:spLocks noChangeArrowheads="1"/>
            </p:cNvSpPr>
            <p:nvPr/>
          </p:nvSpPr>
          <p:spPr bwMode="auto">
            <a:xfrm>
              <a:off x="3061" y="1528"/>
              <a:ext cx="1542"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r>
                <a:rPr lang="en-US" altLang="zh-CN" sz="2000" b="1"/>
                <a:t>GGTTCGANNCC</a:t>
              </a:r>
            </a:p>
          </p:txBody>
        </p:sp>
        <p:sp>
          <p:nvSpPr>
            <p:cNvPr id="348178" name="Text Box 18"/>
            <p:cNvSpPr txBox="1">
              <a:spLocks noChangeArrowheads="1"/>
            </p:cNvSpPr>
            <p:nvPr/>
          </p:nvSpPr>
          <p:spPr bwMode="auto">
            <a:xfrm>
              <a:off x="-250" y="1030"/>
              <a:ext cx="612" cy="291"/>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57150">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defRPr/>
              </a:pPr>
              <a:r>
                <a:rPr lang="en-US" altLang="zh-CN" sz="2400" b="1" dirty="0">
                  <a:effectLst>
                    <a:outerShdw blurRad="38100" dist="38100" dir="2700000" algn="tl">
                      <a:srgbClr val="C0C0C0"/>
                    </a:outerShdw>
                  </a:effectLst>
                  <a:latin typeface="Times New Roman" panose="02020603050405020304" pitchFamily="18" charset="0"/>
                </a:rPr>
                <a:t>DNA</a:t>
              </a:r>
              <a:endParaRPr lang="en-US" altLang="zh-CN" sz="2400" b="1" dirty="0">
                <a:effectLst>
                  <a:outerShdw blurRad="38100" dist="38100" dir="2700000" algn="tl">
                    <a:srgbClr val="C0C0C0"/>
                  </a:outerShdw>
                </a:effectLst>
                <a:latin typeface="宋体" panose="02010600030101010101" pitchFamily="2" charset="-122"/>
              </a:endParaRPr>
            </a:p>
          </p:txBody>
        </p:sp>
      </p:grpSp>
      <p:grpSp>
        <p:nvGrpSpPr>
          <p:cNvPr id="71688" name="组合 18"/>
          <p:cNvGrpSpPr>
            <a:grpSpLocks/>
          </p:cNvGrpSpPr>
          <p:nvPr/>
        </p:nvGrpSpPr>
        <p:grpSpPr bwMode="auto">
          <a:xfrm>
            <a:off x="4008438" y="2184400"/>
            <a:ext cx="3546475" cy="4573588"/>
            <a:chOff x="1324297" y="676177"/>
            <a:chExt cx="3547567" cy="4573415"/>
          </a:xfrm>
        </p:grpSpPr>
        <p:cxnSp>
          <p:nvCxnSpPr>
            <p:cNvPr id="20" name="直接连接符 19"/>
            <p:cNvCxnSpPr/>
            <p:nvPr/>
          </p:nvCxnSpPr>
          <p:spPr>
            <a:xfrm rot="5400000">
              <a:off x="3810324" y="2954948"/>
              <a:ext cx="17938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1" name="直接连接符 20"/>
            <p:cNvCxnSpPr/>
            <p:nvPr/>
          </p:nvCxnSpPr>
          <p:spPr>
            <a:xfrm rot="5400000">
              <a:off x="3926247" y="2954948"/>
              <a:ext cx="17938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2" name="直接连接符 21"/>
            <p:cNvCxnSpPr/>
            <p:nvPr/>
          </p:nvCxnSpPr>
          <p:spPr>
            <a:xfrm rot="5400000">
              <a:off x="4040582" y="2954948"/>
              <a:ext cx="17938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rot="5400000">
              <a:off x="4156506" y="2954948"/>
              <a:ext cx="17938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rot="5400000">
              <a:off x="4266077" y="2954948"/>
              <a:ext cx="17938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5" name="直接连接符 24"/>
            <p:cNvCxnSpPr/>
            <p:nvPr/>
          </p:nvCxnSpPr>
          <p:spPr>
            <a:xfrm>
              <a:off x="3553833" y="1857232"/>
              <a:ext cx="181031"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6" name="直接连接符 25"/>
            <p:cNvCxnSpPr/>
            <p:nvPr/>
          </p:nvCxnSpPr>
          <p:spPr>
            <a:xfrm>
              <a:off x="3553833" y="2001690"/>
              <a:ext cx="17944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7" name="直接连接符 26"/>
            <p:cNvCxnSpPr/>
            <p:nvPr/>
          </p:nvCxnSpPr>
          <p:spPr>
            <a:xfrm>
              <a:off x="3557009" y="2146146"/>
              <a:ext cx="17944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8" name="直接连接符 27"/>
            <p:cNvCxnSpPr/>
            <p:nvPr/>
          </p:nvCxnSpPr>
          <p:spPr>
            <a:xfrm>
              <a:off x="3549069" y="2720800"/>
              <a:ext cx="179443"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9" name="直接连接符 28"/>
            <p:cNvCxnSpPr/>
            <p:nvPr/>
          </p:nvCxnSpPr>
          <p:spPr>
            <a:xfrm>
              <a:off x="3553833" y="2577930"/>
              <a:ext cx="17944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0" name="直接连接符 29"/>
            <p:cNvCxnSpPr/>
            <p:nvPr/>
          </p:nvCxnSpPr>
          <p:spPr>
            <a:xfrm>
              <a:off x="3553833" y="2433474"/>
              <a:ext cx="17944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1" name="直接连接符 30"/>
            <p:cNvCxnSpPr/>
            <p:nvPr/>
          </p:nvCxnSpPr>
          <p:spPr>
            <a:xfrm>
              <a:off x="3468082" y="4365387"/>
              <a:ext cx="17944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 name="直接连接符 31"/>
            <p:cNvCxnSpPr/>
            <p:nvPr/>
          </p:nvCxnSpPr>
          <p:spPr>
            <a:xfrm>
              <a:off x="3468082" y="4508257"/>
              <a:ext cx="17944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3" name="直接连接符 32"/>
            <p:cNvCxnSpPr/>
            <p:nvPr/>
          </p:nvCxnSpPr>
          <p:spPr>
            <a:xfrm>
              <a:off x="3468082" y="4652715"/>
              <a:ext cx="17944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4" name="直接连接符 33"/>
            <p:cNvCxnSpPr/>
            <p:nvPr/>
          </p:nvCxnSpPr>
          <p:spPr>
            <a:xfrm rot="5400000">
              <a:off x="3204506" y="3063688"/>
              <a:ext cx="18096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5" name="直接连接符 34"/>
            <p:cNvCxnSpPr/>
            <p:nvPr/>
          </p:nvCxnSpPr>
          <p:spPr>
            <a:xfrm rot="5400000">
              <a:off x="2934548" y="3063688"/>
              <a:ext cx="18096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6" name="直接连接符 35"/>
            <p:cNvCxnSpPr/>
            <p:nvPr/>
          </p:nvCxnSpPr>
          <p:spPr>
            <a:xfrm rot="5400000">
              <a:off x="3074291" y="3063688"/>
              <a:ext cx="18096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7" name="直接连接符 36"/>
            <p:cNvCxnSpPr/>
            <p:nvPr/>
          </p:nvCxnSpPr>
          <p:spPr>
            <a:xfrm>
              <a:off x="3468082" y="3417686"/>
              <a:ext cx="17944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8" name="直接连接符 37"/>
            <p:cNvCxnSpPr/>
            <p:nvPr/>
          </p:nvCxnSpPr>
          <p:spPr>
            <a:xfrm>
              <a:off x="3468082" y="3562143"/>
              <a:ext cx="17944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9" name="直接连接符 38"/>
            <p:cNvCxnSpPr/>
            <p:nvPr/>
          </p:nvCxnSpPr>
          <p:spPr>
            <a:xfrm>
              <a:off x="3468082" y="3705012"/>
              <a:ext cx="17944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0" name="直接连接符 39"/>
            <p:cNvCxnSpPr/>
            <p:nvPr/>
          </p:nvCxnSpPr>
          <p:spPr>
            <a:xfrm>
              <a:off x="3468082" y="3849470"/>
              <a:ext cx="17944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1" name="直接连接符 40"/>
            <p:cNvCxnSpPr/>
            <p:nvPr/>
          </p:nvCxnSpPr>
          <p:spPr>
            <a:xfrm>
              <a:off x="3468082" y="3993926"/>
              <a:ext cx="179442"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42" name="任意多边形 41"/>
            <p:cNvSpPr/>
            <p:nvPr/>
          </p:nvSpPr>
          <p:spPr>
            <a:xfrm>
              <a:off x="2268503" y="1628800"/>
              <a:ext cx="2603361" cy="3620792"/>
            </a:xfrm>
            <a:custGeom>
              <a:avLst/>
              <a:gdLst>
                <a:gd name="connsiteX0" fmla="*/ 1432622 w 2603361"/>
                <a:gd name="connsiteY0" fmla="*/ 0 h 3620792"/>
                <a:gd name="connsiteX1" fmla="*/ 1555022 w 2603361"/>
                <a:gd name="connsiteY1" fmla="*/ 0 h 3620792"/>
                <a:gd name="connsiteX2" fmla="*/ 1555022 w 2603361"/>
                <a:gd name="connsiteY2" fmla="*/ 216000 h 3620792"/>
                <a:gd name="connsiteX3" fmla="*/ 1554469 w 2603361"/>
                <a:gd name="connsiteY3" fmla="*/ 216000 h 3620792"/>
                <a:gd name="connsiteX4" fmla="*/ 1554469 w 2603361"/>
                <a:gd name="connsiteY4" fmla="*/ 1008711 h 3620792"/>
                <a:gd name="connsiteX5" fmla="*/ 1559127 w 2603361"/>
                <a:gd name="connsiteY5" fmla="*/ 1019956 h 3620792"/>
                <a:gd name="connsiteX6" fmla="*/ 1574845 w 2603361"/>
                <a:gd name="connsiteY6" fmla="*/ 1070613 h 3620792"/>
                <a:gd name="connsiteX7" fmla="*/ 1653417 w 2603361"/>
                <a:gd name="connsiteY7" fmla="*/ 1129891 h 3620792"/>
                <a:gd name="connsiteX8" fmla="*/ 1655821 w 2603361"/>
                <a:gd name="connsiteY8" fmla="*/ 1129812 h 3620792"/>
                <a:gd name="connsiteX9" fmla="*/ 1661201 w 2603361"/>
                <a:gd name="connsiteY9" fmla="*/ 1127582 h 3620792"/>
                <a:gd name="connsiteX10" fmla="*/ 2029739 w 2603361"/>
                <a:gd name="connsiteY10" fmla="*/ 1127582 h 3620792"/>
                <a:gd name="connsiteX11" fmla="*/ 2063095 w 2603361"/>
                <a:gd name="connsiteY11" fmla="*/ 1087135 h 3620792"/>
                <a:gd name="connsiteX12" fmla="*/ 2286881 w 2603361"/>
                <a:gd name="connsiteY12" fmla="*/ 994398 h 3620792"/>
                <a:gd name="connsiteX13" fmla="*/ 2603361 w 2603361"/>
                <a:gd name="connsiteY13" fmla="*/ 1311024 h 3620792"/>
                <a:gd name="connsiteX14" fmla="*/ 2286881 w 2603361"/>
                <a:gd name="connsiteY14" fmla="*/ 1627650 h 3620792"/>
                <a:gd name="connsiteX15" fmla="*/ 2024450 w 2603361"/>
                <a:gd name="connsiteY15" fmla="*/ 1488053 h 3620792"/>
                <a:gd name="connsiteX16" fmla="*/ 2023652 w 2603361"/>
                <a:gd name="connsiteY16" fmla="*/ 1486581 h 3620792"/>
                <a:gd name="connsiteX17" fmla="*/ 1659192 w 2603361"/>
                <a:gd name="connsiteY17" fmla="*/ 1486581 h 3620792"/>
                <a:gd name="connsiteX18" fmla="*/ 1766016 w 2603361"/>
                <a:gd name="connsiteY18" fmla="*/ 1597252 h 3620792"/>
                <a:gd name="connsiteX19" fmla="*/ 1769360 w 2603361"/>
                <a:gd name="connsiteY19" fmla="*/ 1605745 h 3620792"/>
                <a:gd name="connsiteX20" fmla="*/ 1772044 w 2603361"/>
                <a:gd name="connsiteY20" fmla="*/ 1605519 h 3620792"/>
                <a:gd name="connsiteX21" fmla="*/ 1702907 w 2603361"/>
                <a:gd name="connsiteY21" fmla="*/ 1803463 h 3620792"/>
                <a:gd name="connsiteX22" fmla="*/ 1662699 w 2603361"/>
                <a:gd name="connsiteY22" fmla="*/ 1810546 h 3620792"/>
                <a:gd name="connsiteX23" fmla="*/ 1669294 w 2603361"/>
                <a:gd name="connsiteY23" fmla="*/ 1807121 h 3620792"/>
                <a:gd name="connsiteX24" fmla="*/ 1633301 w 2603361"/>
                <a:gd name="connsiteY24" fmla="*/ 1810705 h 3620792"/>
                <a:gd name="connsiteX25" fmla="*/ 1583866 w 2603361"/>
                <a:gd name="connsiteY25" fmla="*/ 1805582 h 3620792"/>
                <a:gd name="connsiteX26" fmla="*/ 1561869 w 2603361"/>
                <a:gd name="connsiteY26" fmla="*/ 1803967 h 3620792"/>
                <a:gd name="connsiteX27" fmla="*/ 1531085 w 2603361"/>
                <a:gd name="connsiteY27" fmla="*/ 1795262 h 3620792"/>
                <a:gd name="connsiteX28" fmla="*/ 1531862 w 2603361"/>
                <a:gd name="connsiteY28" fmla="*/ 1793126 h 3620792"/>
                <a:gd name="connsiteX29" fmla="*/ 1488063 w 2603361"/>
                <a:gd name="connsiteY29" fmla="*/ 1782635 h 3620792"/>
                <a:gd name="connsiteX30" fmla="*/ 1466389 w 2603361"/>
                <a:gd name="connsiteY30" fmla="*/ 1801105 h 3620792"/>
                <a:gd name="connsiteX31" fmla="*/ 1453964 w 2603361"/>
                <a:gd name="connsiteY31" fmla="*/ 1838053 h 3620792"/>
                <a:gd name="connsiteX32" fmla="*/ 1455401 w 2603361"/>
                <a:gd name="connsiteY32" fmla="*/ 1848459 h 3620792"/>
                <a:gd name="connsiteX33" fmla="*/ 1454629 w 2603361"/>
                <a:gd name="connsiteY33" fmla="*/ 1852281 h 3620792"/>
                <a:gd name="connsiteX34" fmla="*/ 1454629 w 2603361"/>
                <a:gd name="connsiteY34" fmla="*/ 1883668 h 3620792"/>
                <a:gd name="connsiteX35" fmla="*/ 1453473 w 2603361"/>
                <a:gd name="connsiteY35" fmla="*/ 1883641 h 3620792"/>
                <a:gd name="connsiteX36" fmla="*/ 1453473 w 2603361"/>
                <a:gd name="connsiteY36" fmla="*/ 2080496 h 3620792"/>
                <a:gd name="connsiteX37" fmla="*/ 1448502 w 2603361"/>
                <a:gd name="connsiteY37" fmla="*/ 2080496 h 3620792"/>
                <a:gd name="connsiteX38" fmla="*/ 1448502 w 2603361"/>
                <a:gd name="connsiteY38" fmla="*/ 2318676 h 3620792"/>
                <a:gd name="connsiteX39" fmla="*/ 1471291 w 2603361"/>
                <a:gd name="connsiteY39" fmla="*/ 2325092 h 3620792"/>
                <a:gd name="connsiteX40" fmla="*/ 1640474 w 2603361"/>
                <a:gd name="connsiteY40" fmla="*/ 2540609 h 3620792"/>
                <a:gd name="connsiteX41" fmla="*/ 1471291 w 2603361"/>
                <a:gd name="connsiteY41" fmla="*/ 2756126 h 3620792"/>
                <a:gd name="connsiteX42" fmla="*/ 1448810 w 2603361"/>
                <a:gd name="connsiteY42" fmla="*/ 2762456 h 3620792"/>
                <a:gd name="connsiteX43" fmla="*/ 1448810 w 2603361"/>
                <a:gd name="connsiteY43" fmla="*/ 2941743 h 3620792"/>
                <a:gd name="connsiteX44" fmla="*/ 1449220 w 2603361"/>
                <a:gd name="connsiteY44" fmla="*/ 2941743 h 3620792"/>
                <a:gd name="connsiteX45" fmla="*/ 1449220 w 2603361"/>
                <a:gd name="connsiteY45" fmla="*/ 3034744 h 3620792"/>
                <a:gd name="connsiteX46" fmla="*/ 1461455 w 2603361"/>
                <a:gd name="connsiteY46" fmla="*/ 3041615 h 3620792"/>
                <a:gd name="connsiteX47" fmla="*/ 1596368 w 2603361"/>
                <a:gd name="connsiteY47" fmla="*/ 3304166 h 3620792"/>
                <a:gd name="connsiteX48" fmla="*/ 1290368 w 2603361"/>
                <a:gd name="connsiteY48" fmla="*/ 3620792 h 3620792"/>
                <a:gd name="connsiteX49" fmla="*/ 984368 w 2603361"/>
                <a:gd name="connsiteY49" fmla="*/ 3304166 h 3620792"/>
                <a:gd name="connsiteX50" fmla="*/ 1073993 w 2603361"/>
                <a:gd name="connsiteY50" fmla="*/ 3080278 h 3620792"/>
                <a:gd name="connsiteX51" fmla="*/ 1111498 w 2603361"/>
                <a:gd name="connsiteY51" fmla="*/ 3048260 h 3620792"/>
                <a:gd name="connsiteX52" fmla="*/ 1111498 w 2603361"/>
                <a:gd name="connsiteY52" fmla="*/ 2761350 h 3620792"/>
                <a:gd name="connsiteX53" fmla="*/ 1044969 w 2603361"/>
                <a:gd name="connsiteY53" fmla="*/ 2703726 h 3620792"/>
                <a:gd name="connsiteX54" fmla="*/ 972700 w 2603361"/>
                <a:gd name="connsiteY54" fmla="*/ 2502322 h 3620792"/>
                <a:gd name="connsiteX55" fmla="*/ 1065395 w 2603361"/>
                <a:gd name="connsiteY55" fmla="*/ 2278434 h 3620792"/>
                <a:gd name="connsiteX56" fmla="*/ 1104625 w 2603361"/>
                <a:gd name="connsiteY56" fmla="*/ 2246052 h 3620792"/>
                <a:gd name="connsiteX57" fmla="*/ 1104625 w 2603361"/>
                <a:gd name="connsiteY57" fmla="*/ 1749721 h 3620792"/>
                <a:gd name="connsiteX58" fmla="*/ 1103324 w 2603361"/>
                <a:gd name="connsiteY58" fmla="*/ 1749072 h 3620792"/>
                <a:gd name="connsiteX59" fmla="*/ 1106364 w 2603361"/>
                <a:gd name="connsiteY59" fmla="*/ 1698239 h 3620792"/>
                <a:gd name="connsiteX60" fmla="*/ 998891 w 2603361"/>
                <a:gd name="connsiteY60" fmla="*/ 1600985 h 3620792"/>
                <a:gd name="connsiteX61" fmla="*/ 993282 w 2603361"/>
                <a:gd name="connsiteY61" fmla="*/ 1601207 h 3620792"/>
                <a:gd name="connsiteX62" fmla="*/ 981216 w 2603361"/>
                <a:gd name="connsiteY62" fmla="*/ 1598771 h 3620792"/>
                <a:gd name="connsiteX63" fmla="*/ 940401 w 2603361"/>
                <a:gd name="connsiteY63" fmla="*/ 1598771 h 3620792"/>
                <a:gd name="connsiteX64" fmla="*/ 940305 w 2603361"/>
                <a:gd name="connsiteY64" fmla="*/ 1598196 h 3620792"/>
                <a:gd name="connsiteX65" fmla="*/ 622591 w 2603361"/>
                <a:gd name="connsiteY65" fmla="*/ 1598196 h 3620792"/>
                <a:gd name="connsiteX66" fmla="*/ 612965 w 2603361"/>
                <a:gd name="connsiteY66" fmla="*/ 1615941 h 3620792"/>
                <a:gd name="connsiteX67" fmla="*/ 335096 w 2603361"/>
                <a:gd name="connsiteY67" fmla="*/ 1763750 h 3620792"/>
                <a:gd name="connsiteX68" fmla="*/ 0 w 2603361"/>
                <a:gd name="connsiteY68" fmla="*/ 1428499 h 3620792"/>
                <a:gd name="connsiteX69" fmla="*/ 335096 w 2603361"/>
                <a:gd name="connsiteY69" fmla="*/ 1093248 h 3620792"/>
                <a:gd name="connsiteX70" fmla="*/ 572045 w 2603361"/>
                <a:gd name="connsiteY70" fmla="*/ 1191442 h 3620792"/>
                <a:gd name="connsiteX71" fmla="*/ 600632 w 2603361"/>
                <a:gd name="connsiteY71" fmla="*/ 1226104 h 3620792"/>
                <a:gd name="connsiteX72" fmla="*/ 1030784 w 2603361"/>
                <a:gd name="connsiteY72" fmla="*/ 1226104 h 3620792"/>
                <a:gd name="connsiteX73" fmla="*/ 1030858 w 2603361"/>
                <a:gd name="connsiteY73" fmla="*/ 1225725 h 3620792"/>
                <a:gd name="connsiteX74" fmla="*/ 1065143 w 2603361"/>
                <a:gd name="connsiteY74" fmla="*/ 1225725 h 3620792"/>
                <a:gd name="connsiteX75" fmla="*/ 1071373 w 2603361"/>
                <a:gd name="connsiteY75" fmla="*/ 1224468 h 3620792"/>
                <a:gd name="connsiteX76" fmla="*/ 1089272 w 2603361"/>
                <a:gd name="connsiteY76" fmla="*/ 1225652 h 3620792"/>
                <a:gd name="connsiteX77" fmla="*/ 1199282 w 2603361"/>
                <a:gd name="connsiteY77" fmla="*/ 1131278 h 3620792"/>
                <a:gd name="connsiteX78" fmla="*/ 1199026 w 2603361"/>
                <a:gd name="connsiteY78" fmla="*/ 1123553 h 3620792"/>
                <a:gd name="connsiteX79" fmla="*/ 1201986 w 2603361"/>
                <a:gd name="connsiteY79" fmla="*/ 1116407 h 3620792"/>
                <a:gd name="connsiteX80" fmla="*/ 1201986 w 2603361"/>
                <a:gd name="connsiteY80" fmla="*/ 1078332 h 3620792"/>
                <a:gd name="connsiteX81" fmla="*/ 1204264 w 2603361"/>
                <a:gd name="connsiteY81" fmla="*/ 1077269 h 3620792"/>
                <a:gd name="connsiteX82" fmla="*/ 1201986 w 2603361"/>
                <a:gd name="connsiteY82" fmla="*/ 1071765 h 3620792"/>
                <a:gd name="connsiteX83" fmla="*/ 1201986 w 2603361"/>
                <a:gd name="connsiteY83" fmla="*/ 326079 h 3620792"/>
                <a:gd name="connsiteX84" fmla="*/ 1203110 w 2603361"/>
                <a:gd name="connsiteY84" fmla="*/ 323364 h 3620792"/>
                <a:gd name="connsiteX85" fmla="*/ 1203103 w 2603361"/>
                <a:gd name="connsiteY85" fmla="*/ 323364 h 3620792"/>
                <a:gd name="connsiteX86" fmla="*/ 1203103 w 2603361"/>
                <a:gd name="connsiteY86" fmla="*/ 143364 h 3620792"/>
                <a:gd name="connsiteX87" fmla="*/ 1321903 w 2603361"/>
                <a:gd name="connsiteY87" fmla="*/ 143364 h 3620792"/>
                <a:gd name="connsiteX88" fmla="*/ 1321903 w 2603361"/>
                <a:gd name="connsiteY88" fmla="*/ 323364 h 3620792"/>
                <a:gd name="connsiteX89" fmla="*/ 1321726 w 2603361"/>
                <a:gd name="connsiteY89" fmla="*/ 323364 h 3620792"/>
                <a:gd name="connsiteX90" fmla="*/ 1321726 w 2603361"/>
                <a:gd name="connsiteY90" fmla="*/ 1162397 h 3620792"/>
                <a:gd name="connsiteX91" fmla="*/ 1309188 w 2603361"/>
                <a:gd name="connsiteY91" fmla="*/ 1204932 h 3620792"/>
                <a:gd name="connsiteX92" fmla="*/ 1195529 w 2603361"/>
                <a:gd name="connsiteY92" fmla="*/ 1327792 h 3620792"/>
                <a:gd name="connsiteX93" fmla="*/ 1144711 w 2603361"/>
                <a:gd name="connsiteY93" fmla="*/ 1346733 h 3620792"/>
                <a:gd name="connsiteX94" fmla="*/ 478347 w 2603361"/>
                <a:gd name="connsiteY94" fmla="*/ 1346733 h 3620792"/>
                <a:gd name="connsiteX95" fmla="*/ 453571 w 2603361"/>
                <a:gd name="connsiteY95" fmla="*/ 1309970 h 3620792"/>
                <a:gd name="connsiteX96" fmla="*/ 335096 w 2603361"/>
                <a:gd name="connsiteY96" fmla="*/ 1260874 h 3620792"/>
                <a:gd name="connsiteX97" fmla="*/ 167548 w 2603361"/>
                <a:gd name="connsiteY97" fmla="*/ 1428499 h 3620792"/>
                <a:gd name="connsiteX98" fmla="*/ 335096 w 2603361"/>
                <a:gd name="connsiteY98" fmla="*/ 1596124 h 3620792"/>
                <a:gd name="connsiteX99" fmla="*/ 489478 w 2603361"/>
                <a:gd name="connsiteY99" fmla="*/ 1493747 h 3620792"/>
                <a:gd name="connsiteX100" fmla="*/ 493996 w 2603361"/>
                <a:gd name="connsiteY100" fmla="*/ 1471360 h 3620792"/>
                <a:gd name="connsiteX101" fmla="*/ 1007572 w 2603361"/>
                <a:gd name="connsiteY101" fmla="*/ 1471360 h 3620792"/>
                <a:gd name="connsiteX102" fmla="*/ 1011391 w 2603361"/>
                <a:gd name="connsiteY102" fmla="*/ 1472943 h 3620792"/>
                <a:gd name="connsiteX103" fmla="*/ 1027469 w 2603361"/>
                <a:gd name="connsiteY103" fmla="*/ 1474099 h 3620792"/>
                <a:gd name="connsiteX104" fmla="*/ 1205241 w 2603361"/>
                <a:gd name="connsiteY104" fmla="*/ 1598820 h 3620792"/>
                <a:gd name="connsiteX105" fmla="*/ 1227206 w 2603361"/>
                <a:gd name="connsiteY105" fmla="*/ 1663561 h 3620792"/>
                <a:gd name="connsiteX106" fmla="*/ 1227206 w 2603361"/>
                <a:gd name="connsiteY106" fmla="*/ 2356707 h 3620792"/>
                <a:gd name="connsiteX107" fmla="*/ 1177288 w 2603361"/>
                <a:gd name="connsiteY107" fmla="*/ 2390379 h 3620792"/>
                <a:gd name="connsiteX108" fmla="*/ 1130941 w 2603361"/>
                <a:gd name="connsiteY108" fmla="*/ 2502322 h 3620792"/>
                <a:gd name="connsiteX109" fmla="*/ 1188525 w 2603361"/>
                <a:gd name="connsiteY109" fmla="*/ 2624484 h 3620792"/>
                <a:gd name="connsiteX110" fmla="*/ 1223972 w 2603361"/>
                <a:gd name="connsiteY110" fmla="*/ 2646000 h 3620792"/>
                <a:gd name="connsiteX111" fmla="*/ 1224499 w 2603361"/>
                <a:gd name="connsiteY111" fmla="*/ 2646219 h 3620792"/>
                <a:gd name="connsiteX112" fmla="*/ 1224555 w 2603361"/>
                <a:gd name="connsiteY112" fmla="*/ 2646354 h 3620792"/>
                <a:gd name="connsiteX113" fmla="*/ 1227586 w 2603361"/>
                <a:gd name="connsiteY113" fmla="*/ 2648194 h 3620792"/>
                <a:gd name="connsiteX114" fmla="*/ 1229019 w 2603361"/>
                <a:gd name="connsiteY114" fmla="*/ 2648484 h 3620792"/>
                <a:gd name="connsiteX115" fmla="*/ 1229019 w 2603361"/>
                <a:gd name="connsiteY115" fmla="*/ 2657132 h 3620792"/>
                <a:gd name="connsiteX116" fmla="*/ 1230298 w 2603361"/>
                <a:gd name="connsiteY116" fmla="*/ 2660219 h 3620792"/>
                <a:gd name="connsiteX117" fmla="*/ 1230298 w 2603361"/>
                <a:gd name="connsiteY117" fmla="*/ 2941743 h 3620792"/>
                <a:gd name="connsiteX118" fmla="*/ 1230446 w 2603361"/>
                <a:gd name="connsiteY118" fmla="*/ 2941743 h 3620792"/>
                <a:gd name="connsiteX119" fmla="*/ 1230446 w 2603361"/>
                <a:gd name="connsiteY119" fmla="*/ 3158551 h 3620792"/>
                <a:gd name="connsiteX120" fmla="*/ 1182181 w 2603361"/>
                <a:gd name="connsiteY120" fmla="*/ 3192223 h 3620792"/>
                <a:gd name="connsiteX121" fmla="*/ 1137369 w 2603361"/>
                <a:gd name="connsiteY121" fmla="*/ 3304166 h 3620792"/>
                <a:gd name="connsiteX122" fmla="*/ 1290368 w 2603361"/>
                <a:gd name="connsiteY122" fmla="*/ 3462479 h 3620792"/>
                <a:gd name="connsiteX123" fmla="*/ 1443368 w 2603361"/>
                <a:gd name="connsiteY123" fmla="*/ 3304166 h 3620792"/>
                <a:gd name="connsiteX124" fmla="*/ 1349923 w 2603361"/>
                <a:gd name="connsiteY124" fmla="*/ 3158294 h 3620792"/>
                <a:gd name="connsiteX125" fmla="*/ 1338446 w 2603361"/>
                <a:gd name="connsiteY125" fmla="*/ 3155897 h 3620792"/>
                <a:gd name="connsiteX126" fmla="*/ 1338446 w 2603361"/>
                <a:gd name="connsiteY126" fmla="*/ 3042559 h 3620792"/>
                <a:gd name="connsiteX127" fmla="*/ 1334782 w 2603361"/>
                <a:gd name="connsiteY127" fmla="*/ 3033344 h 3620792"/>
                <a:gd name="connsiteX128" fmla="*/ 1334782 w 2603361"/>
                <a:gd name="connsiteY128" fmla="*/ 2676944 h 3620792"/>
                <a:gd name="connsiteX129" fmla="*/ 1353787 w 2603361"/>
                <a:gd name="connsiteY129" fmla="*/ 2657144 h 3620792"/>
                <a:gd name="connsiteX130" fmla="*/ 1358923 w 2603361"/>
                <a:gd name="connsiteY130" fmla="*/ 2657144 h 3620792"/>
                <a:gd name="connsiteX131" fmla="*/ 1370692 w 2603361"/>
                <a:gd name="connsiteY131" fmla="*/ 2655700 h 3620792"/>
                <a:gd name="connsiteX132" fmla="*/ 1497316 w 2603361"/>
                <a:gd name="connsiteY132" fmla="*/ 2539602 h 3620792"/>
                <a:gd name="connsiteX133" fmla="*/ 1370692 w 2603361"/>
                <a:gd name="connsiteY133" fmla="*/ 2423504 h 3620792"/>
                <a:gd name="connsiteX134" fmla="*/ 1360455 w 2603361"/>
                <a:gd name="connsiteY134" fmla="*/ 2422248 h 3620792"/>
                <a:gd name="connsiteX135" fmla="*/ 1353479 w 2603361"/>
                <a:gd name="connsiteY135" fmla="*/ 2422248 h 3620792"/>
                <a:gd name="connsiteX136" fmla="*/ 1334474 w 2603361"/>
                <a:gd name="connsiteY136" fmla="*/ 2402448 h 3620792"/>
                <a:gd name="connsiteX137" fmla="*/ 1334474 w 2603361"/>
                <a:gd name="connsiteY137" fmla="*/ 2046048 h 3620792"/>
                <a:gd name="connsiteX138" fmla="*/ 1338905 w 2603361"/>
                <a:gd name="connsiteY138" fmla="*/ 2034903 h 3620792"/>
                <a:gd name="connsiteX139" fmla="*/ 1338905 w 2603361"/>
                <a:gd name="connsiteY139" fmla="*/ 1776605 h 3620792"/>
                <a:gd name="connsiteX140" fmla="*/ 1349543 w 2603361"/>
                <a:gd name="connsiteY140" fmla="*/ 1742845 h 3620792"/>
                <a:gd name="connsiteX141" fmla="*/ 1503346 w 2603361"/>
                <a:gd name="connsiteY141" fmla="*/ 1667237 h 3620792"/>
                <a:gd name="connsiteX142" fmla="*/ 1600343 w 2603361"/>
                <a:gd name="connsiteY142" fmla="*/ 1686581 h 3620792"/>
                <a:gd name="connsiteX143" fmla="*/ 1629504 w 2603361"/>
                <a:gd name="connsiteY143" fmla="*/ 1699804 h 3620792"/>
                <a:gd name="connsiteX144" fmla="*/ 1628617 w 2603361"/>
                <a:gd name="connsiteY144" fmla="*/ 1701391 h 3620792"/>
                <a:gd name="connsiteX145" fmla="*/ 1650149 w 2603361"/>
                <a:gd name="connsiteY145" fmla="*/ 1706549 h 3620792"/>
                <a:gd name="connsiteX146" fmla="*/ 1651429 w 2603361"/>
                <a:gd name="connsiteY146" fmla="*/ 1707479 h 3620792"/>
                <a:gd name="connsiteX147" fmla="*/ 1668734 w 2603361"/>
                <a:gd name="connsiteY147" fmla="*/ 1688915 h 3620792"/>
                <a:gd name="connsiteX148" fmla="*/ 1670617 w 2603361"/>
                <a:gd name="connsiteY148" fmla="*/ 1675378 h 3620792"/>
                <a:gd name="connsiteX149" fmla="*/ 1550896 w 2603361"/>
                <a:gd name="connsiteY149" fmla="*/ 1551346 h 3620792"/>
                <a:gd name="connsiteX150" fmla="*/ 1547538 w 2603361"/>
                <a:gd name="connsiteY150" fmla="*/ 1542816 h 3620792"/>
                <a:gd name="connsiteX151" fmla="*/ 1536280 w 2603361"/>
                <a:gd name="connsiteY151" fmla="*/ 1541551 h 3620792"/>
                <a:gd name="connsiteX152" fmla="*/ 1573033 w 2603361"/>
                <a:gd name="connsiteY152" fmla="*/ 1382648 h 3620792"/>
                <a:gd name="connsiteX153" fmla="*/ 1590506 w 2603361"/>
                <a:gd name="connsiteY153" fmla="*/ 1374553 h 3620792"/>
                <a:gd name="connsiteX154" fmla="*/ 1592533 w 2603361"/>
                <a:gd name="connsiteY154" fmla="*/ 1369658 h 3620792"/>
                <a:gd name="connsiteX155" fmla="*/ 1604816 w 2603361"/>
                <a:gd name="connsiteY155" fmla="*/ 1364568 h 3620792"/>
                <a:gd name="connsiteX156" fmla="*/ 2139445 w 2603361"/>
                <a:gd name="connsiteY156" fmla="*/ 1364568 h 3620792"/>
                <a:gd name="connsiteX157" fmla="*/ 2141075 w 2603361"/>
                <a:gd name="connsiteY157" fmla="*/ 1372647 h 3620792"/>
                <a:gd name="connsiteX158" fmla="*/ 2286881 w 2603361"/>
                <a:gd name="connsiteY158" fmla="*/ 1469337 h 3620792"/>
                <a:gd name="connsiteX159" fmla="*/ 2445121 w 2603361"/>
                <a:gd name="connsiteY159" fmla="*/ 1311024 h 3620792"/>
                <a:gd name="connsiteX160" fmla="*/ 2286881 w 2603361"/>
                <a:gd name="connsiteY160" fmla="*/ 1152711 h 3620792"/>
                <a:gd name="connsiteX161" fmla="*/ 2164775 w 2603361"/>
                <a:gd name="connsiteY161" fmla="*/ 1210322 h 3620792"/>
                <a:gd name="connsiteX162" fmla="*/ 2141883 w 2603361"/>
                <a:gd name="connsiteY162" fmla="*/ 1248069 h 3620792"/>
                <a:gd name="connsiteX163" fmla="*/ 1609993 w 2603361"/>
                <a:gd name="connsiteY163" fmla="*/ 1248069 h 3620792"/>
                <a:gd name="connsiteX164" fmla="*/ 1559710 w 2603361"/>
                <a:gd name="connsiteY164" fmla="*/ 1230630 h 3620792"/>
                <a:gd name="connsiteX165" fmla="*/ 1439741 w 2603361"/>
                <a:gd name="connsiteY165" fmla="*/ 1082691 h 3620792"/>
                <a:gd name="connsiteX166" fmla="*/ 1433425 w 2603361"/>
                <a:gd name="connsiteY166" fmla="*/ 1051881 h 3620792"/>
                <a:gd name="connsiteX167" fmla="*/ 1433425 w 2603361"/>
                <a:gd name="connsiteY167" fmla="*/ 216000 h 3620792"/>
                <a:gd name="connsiteX168" fmla="*/ 1432622 w 2603361"/>
                <a:gd name="connsiteY168" fmla="*/ 216000 h 362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2603361" h="3620792">
                  <a:moveTo>
                    <a:pt x="1432622" y="0"/>
                  </a:moveTo>
                  <a:lnTo>
                    <a:pt x="1555022" y="0"/>
                  </a:lnTo>
                  <a:lnTo>
                    <a:pt x="1555022" y="216000"/>
                  </a:lnTo>
                  <a:lnTo>
                    <a:pt x="1554469" y="216000"/>
                  </a:lnTo>
                  <a:lnTo>
                    <a:pt x="1554469" y="1008711"/>
                  </a:lnTo>
                  <a:lnTo>
                    <a:pt x="1559127" y="1019956"/>
                  </a:lnTo>
                  <a:lnTo>
                    <a:pt x="1574845" y="1070613"/>
                  </a:lnTo>
                  <a:cubicBezTo>
                    <a:pt x="1591225" y="1100969"/>
                    <a:pt x="1618710" y="1123127"/>
                    <a:pt x="1653417" y="1129891"/>
                  </a:cubicBezTo>
                  <a:lnTo>
                    <a:pt x="1655821" y="1129812"/>
                  </a:lnTo>
                  <a:lnTo>
                    <a:pt x="1661201" y="1127582"/>
                  </a:lnTo>
                  <a:lnTo>
                    <a:pt x="2029739" y="1127582"/>
                  </a:lnTo>
                  <a:lnTo>
                    <a:pt x="2063095" y="1087135"/>
                  </a:lnTo>
                  <a:cubicBezTo>
                    <a:pt x="2120367" y="1029838"/>
                    <a:pt x="2199487" y="994398"/>
                    <a:pt x="2286881" y="994398"/>
                  </a:cubicBezTo>
                  <a:cubicBezTo>
                    <a:pt x="2461667" y="994398"/>
                    <a:pt x="2603361" y="1136157"/>
                    <a:pt x="2603361" y="1311024"/>
                  </a:cubicBezTo>
                  <a:cubicBezTo>
                    <a:pt x="2603361" y="1485891"/>
                    <a:pt x="2461667" y="1627650"/>
                    <a:pt x="2286881" y="1627650"/>
                  </a:cubicBezTo>
                  <a:cubicBezTo>
                    <a:pt x="2177639" y="1627650"/>
                    <a:pt x="2081323" y="1572275"/>
                    <a:pt x="2024450" y="1488053"/>
                  </a:cubicBezTo>
                  <a:lnTo>
                    <a:pt x="2023652" y="1486581"/>
                  </a:lnTo>
                  <a:lnTo>
                    <a:pt x="1659192" y="1486581"/>
                  </a:lnTo>
                  <a:lnTo>
                    <a:pt x="1766016" y="1597252"/>
                  </a:lnTo>
                  <a:lnTo>
                    <a:pt x="1769360" y="1605745"/>
                  </a:lnTo>
                  <a:lnTo>
                    <a:pt x="1772044" y="1605519"/>
                  </a:lnTo>
                  <a:cubicBezTo>
                    <a:pt x="1827510" y="1695583"/>
                    <a:pt x="1795834" y="1777319"/>
                    <a:pt x="1702907" y="1803463"/>
                  </a:cubicBezTo>
                  <a:lnTo>
                    <a:pt x="1662699" y="1810546"/>
                  </a:lnTo>
                  <a:lnTo>
                    <a:pt x="1669294" y="1807121"/>
                  </a:lnTo>
                  <a:lnTo>
                    <a:pt x="1633301" y="1810705"/>
                  </a:lnTo>
                  <a:lnTo>
                    <a:pt x="1583866" y="1805582"/>
                  </a:lnTo>
                  <a:lnTo>
                    <a:pt x="1561869" y="1803967"/>
                  </a:lnTo>
                  <a:lnTo>
                    <a:pt x="1531085" y="1795262"/>
                  </a:lnTo>
                  <a:lnTo>
                    <a:pt x="1531862" y="1793126"/>
                  </a:lnTo>
                  <a:lnTo>
                    <a:pt x="1488063" y="1782635"/>
                  </a:lnTo>
                  <a:lnTo>
                    <a:pt x="1466389" y="1801105"/>
                  </a:lnTo>
                  <a:cubicBezTo>
                    <a:pt x="1459400" y="1811543"/>
                    <a:pt x="1455120" y="1824065"/>
                    <a:pt x="1453964" y="1838053"/>
                  </a:cubicBezTo>
                  <a:lnTo>
                    <a:pt x="1455401" y="1848459"/>
                  </a:lnTo>
                  <a:lnTo>
                    <a:pt x="1454629" y="1852281"/>
                  </a:lnTo>
                  <a:lnTo>
                    <a:pt x="1454629" y="1883668"/>
                  </a:lnTo>
                  <a:lnTo>
                    <a:pt x="1453473" y="1883641"/>
                  </a:lnTo>
                  <a:lnTo>
                    <a:pt x="1453473" y="2080496"/>
                  </a:lnTo>
                  <a:lnTo>
                    <a:pt x="1448502" y="2080496"/>
                  </a:lnTo>
                  <a:lnTo>
                    <a:pt x="1448502" y="2318676"/>
                  </a:lnTo>
                  <a:lnTo>
                    <a:pt x="1471291" y="2325092"/>
                  </a:lnTo>
                  <a:cubicBezTo>
                    <a:pt x="1572721" y="2369290"/>
                    <a:pt x="1640474" y="2449275"/>
                    <a:pt x="1640474" y="2540609"/>
                  </a:cubicBezTo>
                  <a:cubicBezTo>
                    <a:pt x="1640474" y="2631944"/>
                    <a:pt x="1572721" y="2711929"/>
                    <a:pt x="1471291" y="2756126"/>
                  </a:cubicBezTo>
                  <a:lnTo>
                    <a:pt x="1448810" y="2762456"/>
                  </a:lnTo>
                  <a:lnTo>
                    <a:pt x="1448810" y="2941743"/>
                  </a:lnTo>
                  <a:lnTo>
                    <a:pt x="1449220" y="2941743"/>
                  </a:lnTo>
                  <a:lnTo>
                    <a:pt x="1449220" y="3034744"/>
                  </a:lnTo>
                  <a:lnTo>
                    <a:pt x="1461455" y="3041615"/>
                  </a:lnTo>
                  <a:cubicBezTo>
                    <a:pt x="1542852" y="3098516"/>
                    <a:pt x="1596368" y="3194875"/>
                    <a:pt x="1596368" y="3304166"/>
                  </a:cubicBezTo>
                  <a:cubicBezTo>
                    <a:pt x="1596368" y="3479034"/>
                    <a:pt x="1459367" y="3620792"/>
                    <a:pt x="1290368" y="3620792"/>
                  </a:cubicBezTo>
                  <a:cubicBezTo>
                    <a:pt x="1121370" y="3620792"/>
                    <a:pt x="984368" y="3479034"/>
                    <a:pt x="984368" y="3304166"/>
                  </a:cubicBezTo>
                  <a:cubicBezTo>
                    <a:pt x="984368" y="3216733"/>
                    <a:pt x="1018618" y="3137577"/>
                    <a:pt x="1073993" y="3080278"/>
                  </a:cubicBezTo>
                  <a:lnTo>
                    <a:pt x="1111498" y="3048260"/>
                  </a:lnTo>
                  <a:lnTo>
                    <a:pt x="1111498" y="2761350"/>
                  </a:lnTo>
                  <a:lnTo>
                    <a:pt x="1044969" y="2703726"/>
                  </a:lnTo>
                  <a:cubicBezTo>
                    <a:pt x="999821" y="2648995"/>
                    <a:pt x="972700" y="2578827"/>
                    <a:pt x="972700" y="2502322"/>
                  </a:cubicBezTo>
                  <a:cubicBezTo>
                    <a:pt x="972700" y="2414889"/>
                    <a:pt x="1008123" y="2335733"/>
                    <a:pt x="1065395" y="2278434"/>
                  </a:cubicBezTo>
                  <a:lnTo>
                    <a:pt x="1104625" y="2246052"/>
                  </a:lnTo>
                  <a:lnTo>
                    <a:pt x="1104625" y="1749721"/>
                  </a:lnTo>
                  <a:lnTo>
                    <a:pt x="1103324" y="1749072"/>
                  </a:lnTo>
                  <a:lnTo>
                    <a:pt x="1106364" y="1698239"/>
                  </a:lnTo>
                  <a:cubicBezTo>
                    <a:pt x="1097604" y="1645904"/>
                    <a:pt x="1053807" y="1608904"/>
                    <a:pt x="998891" y="1600985"/>
                  </a:cubicBezTo>
                  <a:lnTo>
                    <a:pt x="993282" y="1601207"/>
                  </a:lnTo>
                  <a:lnTo>
                    <a:pt x="981216" y="1598771"/>
                  </a:lnTo>
                  <a:lnTo>
                    <a:pt x="940401" y="1598771"/>
                  </a:lnTo>
                  <a:cubicBezTo>
                    <a:pt x="940369" y="1598579"/>
                    <a:pt x="940337" y="1598388"/>
                    <a:pt x="940305" y="1598196"/>
                  </a:cubicBezTo>
                  <a:lnTo>
                    <a:pt x="622591" y="1598196"/>
                  </a:lnTo>
                  <a:lnTo>
                    <a:pt x="612965" y="1615941"/>
                  </a:lnTo>
                  <a:cubicBezTo>
                    <a:pt x="552744" y="1705119"/>
                    <a:pt x="450764" y="1763750"/>
                    <a:pt x="335096" y="1763750"/>
                  </a:cubicBezTo>
                  <a:cubicBezTo>
                    <a:pt x="150028" y="1763750"/>
                    <a:pt x="0" y="1613653"/>
                    <a:pt x="0" y="1428499"/>
                  </a:cubicBezTo>
                  <a:cubicBezTo>
                    <a:pt x="0" y="1243346"/>
                    <a:pt x="150028" y="1093248"/>
                    <a:pt x="335096" y="1093248"/>
                  </a:cubicBezTo>
                  <a:cubicBezTo>
                    <a:pt x="427631" y="1093248"/>
                    <a:pt x="511406" y="1130773"/>
                    <a:pt x="572045" y="1191442"/>
                  </a:cubicBezTo>
                  <a:lnTo>
                    <a:pt x="600632" y="1226104"/>
                  </a:lnTo>
                  <a:lnTo>
                    <a:pt x="1030784" y="1226104"/>
                  </a:lnTo>
                  <a:cubicBezTo>
                    <a:pt x="1030809" y="1225978"/>
                    <a:pt x="1030833" y="1225852"/>
                    <a:pt x="1030858" y="1225725"/>
                  </a:cubicBezTo>
                  <a:lnTo>
                    <a:pt x="1065143" y="1225725"/>
                  </a:lnTo>
                  <a:lnTo>
                    <a:pt x="1071373" y="1224468"/>
                  </a:lnTo>
                  <a:lnTo>
                    <a:pt x="1089272" y="1225652"/>
                  </a:lnTo>
                  <a:cubicBezTo>
                    <a:pt x="1144379" y="1219191"/>
                    <a:pt x="1189141" y="1183364"/>
                    <a:pt x="1199282" y="1131278"/>
                  </a:cubicBezTo>
                  <a:cubicBezTo>
                    <a:pt x="1199197" y="1128703"/>
                    <a:pt x="1199112" y="1126129"/>
                    <a:pt x="1199026" y="1123553"/>
                  </a:cubicBezTo>
                  <a:lnTo>
                    <a:pt x="1201986" y="1116407"/>
                  </a:lnTo>
                  <a:lnTo>
                    <a:pt x="1201986" y="1078332"/>
                  </a:lnTo>
                  <a:lnTo>
                    <a:pt x="1204264" y="1077269"/>
                  </a:lnTo>
                  <a:lnTo>
                    <a:pt x="1201986" y="1071765"/>
                  </a:lnTo>
                  <a:lnTo>
                    <a:pt x="1201986" y="326079"/>
                  </a:lnTo>
                  <a:lnTo>
                    <a:pt x="1203110" y="323364"/>
                  </a:lnTo>
                  <a:lnTo>
                    <a:pt x="1203103" y="323364"/>
                  </a:lnTo>
                  <a:lnTo>
                    <a:pt x="1203103" y="143364"/>
                  </a:lnTo>
                  <a:lnTo>
                    <a:pt x="1321903" y="143364"/>
                  </a:lnTo>
                  <a:lnTo>
                    <a:pt x="1321903" y="323364"/>
                  </a:lnTo>
                  <a:lnTo>
                    <a:pt x="1321726" y="323364"/>
                  </a:lnTo>
                  <a:lnTo>
                    <a:pt x="1321726" y="1162397"/>
                  </a:lnTo>
                  <a:lnTo>
                    <a:pt x="1309188" y="1204932"/>
                  </a:lnTo>
                  <a:cubicBezTo>
                    <a:pt x="1287364" y="1259186"/>
                    <a:pt x="1246601" y="1301840"/>
                    <a:pt x="1195529" y="1327792"/>
                  </a:cubicBezTo>
                  <a:lnTo>
                    <a:pt x="1144711" y="1346733"/>
                  </a:lnTo>
                  <a:lnTo>
                    <a:pt x="478347" y="1346733"/>
                  </a:lnTo>
                  <a:lnTo>
                    <a:pt x="453571" y="1309970"/>
                  </a:lnTo>
                  <a:cubicBezTo>
                    <a:pt x="423251" y="1279636"/>
                    <a:pt x="381364" y="1260874"/>
                    <a:pt x="335096" y="1260874"/>
                  </a:cubicBezTo>
                  <a:cubicBezTo>
                    <a:pt x="242562" y="1260874"/>
                    <a:pt x="167548" y="1335922"/>
                    <a:pt x="167548" y="1428499"/>
                  </a:cubicBezTo>
                  <a:cubicBezTo>
                    <a:pt x="167548" y="1521076"/>
                    <a:pt x="242562" y="1596124"/>
                    <a:pt x="335096" y="1596124"/>
                  </a:cubicBezTo>
                  <a:cubicBezTo>
                    <a:pt x="404498" y="1596124"/>
                    <a:pt x="464043" y="1553910"/>
                    <a:pt x="489478" y="1493747"/>
                  </a:cubicBezTo>
                  <a:lnTo>
                    <a:pt x="493996" y="1471360"/>
                  </a:lnTo>
                  <a:lnTo>
                    <a:pt x="1007572" y="1471360"/>
                  </a:lnTo>
                  <a:lnTo>
                    <a:pt x="1011391" y="1472943"/>
                  </a:lnTo>
                  <a:lnTo>
                    <a:pt x="1027469" y="1474099"/>
                  </a:lnTo>
                  <a:cubicBezTo>
                    <a:pt x="1104305" y="1487183"/>
                    <a:pt x="1169869" y="1532715"/>
                    <a:pt x="1205241" y="1598820"/>
                  </a:cubicBezTo>
                  <a:lnTo>
                    <a:pt x="1227206" y="1663561"/>
                  </a:lnTo>
                  <a:lnTo>
                    <a:pt x="1227206" y="2356707"/>
                  </a:lnTo>
                  <a:lnTo>
                    <a:pt x="1177288" y="2390379"/>
                  </a:lnTo>
                  <a:cubicBezTo>
                    <a:pt x="1148652" y="2419027"/>
                    <a:pt x="1130941" y="2458606"/>
                    <a:pt x="1130941" y="2502322"/>
                  </a:cubicBezTo>
                  <a:cubicBezTo>
                    <a:pt x="1130941" y="2551504"/>
                    <a:pt x="1153357" y="2595448"/>
                    <a:pt x="1188525" y="2624484"/>
                  </a:cubicBezTo>
                  <a:lnTo>
                    <a:pt x="1223972" y="2646000"/>
                  </a:lnTo>
                  <a:lnTo>
                    <a:pt x="1224499" y="2646219"/>
                  </a:lnTo>
                  <a:lnTo>
                    <a:pt x="1224555" y="2646354"/>
                  </a:lnTo>
                  <a:lnTo>
                    <a:pt x="1227586" y="2648194"/>
                  </a:lnTo>
                  <a:lnTo>
                    <a:pt x="1229019" y="2648484"/>
                  </a:lnTo>
                  <a:lnTo>
                    <a:pt x="1229019" y="2657132"/>
                  </a:lnTo>
                  <a:lnTo>
                    <a:pt x="1230298" y="2660219"/>
                  </a:lnTo>
                  <a:lnTo>
                    <a:pt x="1230298" y="2941743"/>
                  </a:lnTo>
                  <a:lnTo>
                    <a:pt x="1230446" y="2941743"/>
                  </a:lnTo>
                  <a:lnTo>
                    <a:pt x="1230446" y="3158551"/>
                  </a:lnTo>
                  <a:lnTo>
                    <a:pt x="1182181" y="3192223"/>
                  </a:lnTo>
                  <a:cubicBezTo>
                    <a:pt x="1154493" y="3220871"/>
                    <a:pt x="1137369" y="3260450"/>
                    <a:pt x="1137369" y="3304166"/>
                  </a:cubicBezTo>
                  <a:cubicBezTo>
                    <a:pt x="1137369" y="3391601"/>
                    <a:pt x="1205868" y="3462479"/>
                    <a:pt x="1290368" y="3462479"/>
                  </a:cubicBezTo>
                  <a:cubicBezTo>
                    <a:pt x="1374869" y="3462479"/>
                    <a:pt x="1443368" y="3391601"/>
                    <a:pt x="1443368" y="3304166"/>
                  </a:cubicBezTo>
                  <a:cubicBezTo>
                    <a:pt x="1443368" y="3238591"/>
                    <a:pt x="1404837" y="3182328"/>
                    <a:pt x="1349923" y="3158294"/>
                  </a:cubicBezTo>
                  <a:lnTo>
                    <a:pt x="1338446" y="3155897"/>
                  </a:lnTo>
                  <a:lnTo>
                    <a:pt x="1338446" y="3042559"/>
                  </a:lnTo>
                  <a:lnTo>
                    <a:pt x="1334782" y="3033344"/>
                  </a:lnTo>
                  <a:lnTo>
                    <a:pt x="1334782" y="2676944"/>
                  </a:lnTo>
                  <a:cubicBezTo>
                    <a:pt x="1334782" y="2666009"/>
                    <a:pt x="1343291" y="2657144"/>
                    <a:pt x="1353787" y="2657144"/>
                  </a:cubicBezTo>
                  <a:lnTo>
                    <a:pt x="1358923" y="2657144"/>
                  </a:lnTo>
                  <a:lnTo>
                    <a:pt x="1370692" y="2655700"/>
                  </a:lnTo>
                  <a:cubicBezTo>
                    <a:pt x="1445104" y="2636573"/>
                    <a:pt x="1497316" y="2591793"/>
                    <a:pt x="1497316" y="2539602"/>
                  </a:cubicBezTo>
                  <a:cubicBezTo>
                    <a:pt x="1497316" y="2487411"/>
                    <a:pt x="1445104" y="2442632"/>
                    <a:pt x="1370692" y="2423504"/>
                  </a:cubicBezTo>
                  <a:lnTo>
                    <a:pt x="1360455" y="2422248"/>
                  </a:lnTo>
                  <a:lnTo>
                    <a:pt x="1353479" y="2422248"/>
                  </a:lnTo>
                  <a:cubicBezTo>
                    <a:pt x="1342983" y="2422248"/>
                    <a:pt x="1334474" y="2413383"/>
                    <a:pt x="1334474" y="2402448"/>
                  </a:cubicBezTo>
                  <a:lnTo>
                    <a:pt x="1334474" y="2046048"/>
                  </a:lnTo>
                  <a:lnTo>
                    <a:pt x="1338905" y="2034903"/>
                  </a:lnTo>
                  <a:lnTo>
                    <a:pt x="1338905" y="1776605"/>
                  </a:lnTo>
                  <a:lnTo>
                    <a:pt x="1349543" y="1742845"/>
                  </a:lnTo>
                  <a:cubicBezTo>
                    <a:pt x="1376047" y="1695108"/>
                    <a:pt x="1430576" y="1665552"/>
                    <a:pt x="1503346" y="1667237"/>
                  </a:cubicBezTo>
                  <a:cubicBezTo>
                    <a:pt x="1535688" y="1667986"/>
                    <a:pt x="1568571" y="1674836"/>
                    <a:pt x="1600343" y="1686581"/>
                  </a:cubicBezTo>
                  <a:lnTo>
                    <a:pt x="1629504" y="1699804"/>
                  </a:lnTo>
                  <a:lnTo>
                    <a:pt x="1628617" y="1701391"/>
                  </a:lnTo>
                  <a:lnTo>
                    <a:pt x="1650149" y="1706549"/>
                  </a:lnTo>
                  <a:lnTo>
                    <a:pt x="1651429" y="1707479"/>
                  </a:lnTo>
                  <a:lnTo>
                    <a:pt x="1668734" y="1688915"/>
                  </a:lnTo>
                  <a:lnTo>
                    <a:pt x="1670617" y="1675378"/>
                  </a:lnTo>
                  <a:lnTo>
                    <a:pt x="1550896" y="1551346"/>
                  </a:lnTo>
                  <a:lnTo>
                    <a:pt x="1547538" y="1542816"/>
                  </a:lnTo>
                  <a:lnTo>
                    <a:pt x="1536280" y="1541551"/>
                  </a:lnTo>
                  <a:cubicBezTo>
                    <a:pt x="1509957" y="1470728"/>
                    <a:pt x="1526411" y="1412742"/>
                    <a:pt x="1573033" y="1382648"/>
                  </a:cubicBezTo>
                  <a:lnTo>
                    <a:pt x="1590506" y="1374553"/>
                  </a:lnTo>
                  <a:lnTo>
                    <a:pt x="1592533" y="1369658"/>
                  </a:lnTo>
                  <a:lnTo>
                    <a:pt x="1604816" y="1364568"/>
                  </a:lnTo>
                  <a:lnTo>
                    <a:pt x="2139445" y="1364568"/>
                  </a:lnTo>
                  <a:lnTo>
                    <a:pt x="2141075" y="1372647"/>
                  </a:lnTo>
                  <a:cubicBezTo>
                    <a:pt x="2165098" y="1429468"/>
                    <a:pt x="2221335" y="1469337"/>
                    <a:pt x="2286881" y="1469337"/>
                  </a:cubicBezTo>
                  <a:cubicBezTo>
                    <a:pt x="2374275" y="1469337"/>
                    <a:pt x="2445121" y="1398458"/>
                    <a:pt x="2445121" y="1311024"/>
                  </a:cubicBezTo>
                  <a:cubicBezTo>
                    <a:pt x="2445121" y="1223590"/>
                    <a:pt x="2374275" y="1152711"/>
                    <a:pt x="2286881" y="1152711"/>
                  </a:cubicBezTo>
                  <a:cubicBezTo>
                    <a:pt x="2237721" y="1152711"/>
                    <a:pt x="2193798" y="1175137"/>
                    <a:pt x="2164775" y="1210322"/>
                  </a:cubicBezTo>
                  <a:lnTo>
                    <a:pt x="2141883" y="1248069"/>
                  </a:lnTo>
                  <a:lnTo>
                    <a:pt x="1609993" y="1248069"/>
                  </a:lnTo>
                  <a:lnTo>
                    <a:pt x="1559710" y="1230630"/>
                  </a:lnTo>
                  <a:cubicBezTo>
                    <a:pt x="1501194" y="1200336"/>
                    <a:pt x="1458667" y="1146727"/>
                    <a:pt x="1439741" y="1082691"/>
                  </a:cubicBezTo>
                  <a:lnTo>
                    <a:pt x="1433425" y="1051881"/>
                  </a:lnTo>
                  <a:lnTo>
                    <a:pt x="1433425" y="216000"/>
                  </a:lnTo>
                  <a:lnTo>
                    <a:pt x="1432622" y="216000"/>
                  </a:lnTo>
                  <a:close/>
                </a:path>
              </a:pathLst>
            </a:custGeom>
            <a:solidFill>
              <a:srgbClr val="92D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3" name="Text Box 5"/>
            <p:cNvSpPr txBox="1">
              <a:spLocks noChangeArrowheads="1"/>
            </p:cNvSpPr>
            <p:nvPr/>
          </p:nvSpPr>
          <p:spPr bwMode="auto">
            <a:xfrm>
              <a:off x="3482373" y="2639841"/>
              <a:ext cx="95279"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44" name="Text Box 5"/>
            <p:cNvSpPr txBox="1">
              <a:spLocks noChangeArrowheads="1"/>
            </p:cNvSpPr>
            <p:nvPr/>
          </p:nvSpPr>
          <p:spPr bwMode="auto">
            <a:xfrm>
              <a:off x="3485549" y="2350927"/>
              <a:ext cx="136567"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45" name="Text Box 5"/>
            <p:cNvSpPr txBox="1">
              <a:spLocks noChangeArrowheads="1"/>
            </p:cNvSpPr>
            <p:nvPr/>
          </p:nvSpPr>
          <p:spPr bwMode="auto">
            <a:xfrm>
              <a:off x="3479197" y="2063600"/>
              <a:ext cx="139743"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46" name="Text Box 5"/>
            <p:cNvSpPr txBox="1">
              <a:spLocks noChangeArrowheads="1"/>
            </p:cNvSpPr>
            <p:nvPr/>
          </p:nvSpPr>
          <p:spPr bwMode="auto">
            <a:xfrm>
              <a:off x="3234647" y="2836683"/>
              <a:ext cx="133391"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47" name="Text Box 5"/>
            <p:cNvSpPr txBox="1">
              <a:spLocks noChangeArrowheads="1"/>
            </p:cNvSpPr>
            <p:nvPr/>
          </p:nvSpPr>
          <p:spPr bwMode="auto">
            <a:xfrm>
              <a:off x="3477610" y="1785798"/>
              <a:ext cx="100043"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48" name="Text Box 5"/>
            <p:cNvSpPr txBox="1">
              <a:spLocks noChangeArrowheads="1"/>
            </p:cNvSpPr>
            <p:nvPr/>
          </p:nvSpPr>
          <p:spPr bwMode="auto">
            <a:xfrm>
              <a:off x="3485549" y="2208057"/>
              <a:ext cx="96868"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49" name="Text Box 5"/>
            <p:cNvSpPr txBox="1">
              <a:spLocks noChangeArrowheads="1"/>
            </p:cNvSpPr>
            <p:nvPr/>
          </p:nvSpPr>
          <p:spPr bwMode="auto">
            <a:xfrm>
              <a:off x="3485549" y="2495383"/>
              <a:ext cx="98455"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50" name="Text Box 5"/>
            <p:cNvSpPr txBox="1">
              <a:spLocks noChangeArrowheads="1"/>
            </p:cNvSpPr>
            <p:nvPr/>
          </p:nvSpPr>
          <p:spPr bwMode="auto">
            <a:xfrm>
              <a:off x="3480786" y="1919143"/>
              <a:ext cx="134979"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51" name="Text Box 5"/>
            <p:cNvSpPr txBox="1">
              <a:spLocks noChangeArrowheads="1"/>
            </p:cNvSpPr>
            <p:nvPr/>
          </p:nvSpPr>
          <p:spPr bwMode="auto">
            <a:xfrm>
              <a:off x="3363275" y="2827159"/>
              <a:ext cx="136567"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2" name="Text Box 5"/>
            <p:cNvSpPr txBox="1">
              <a:spLocks noChangeArrowheads="1"/>
            </p:cNvSpPr>
            <p:nvPr/>
          </p:nvSpPr>
          <p:spPr bwMode="auto">
            <a:xfrm>
              <a:off x="3458554" y="2766836"/>
              <a:ext cx="95279"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53" name="Text Box 5"/>
            <p:cNvSpPr txBox="1">
              <a:spLocks noChangeArrowheads="1"/>
            </p:cNvSpPr>
            <p:nvPr/>
          </p:nvSpPr>
          <p:spPr bwMode="auto">
            <a:xfrm>
              <a:off x="3099668" y="2835095"/>
              <a:ext cx="13656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54" name="Text Box 5"/>
            <p:cNvSpPr txBox="1">
              <a:spLocks noChangeArrowheads="1"/>
            </p:cNvSpPr>
            <p:nvPr/>
          </p:nvSpPr>
          <p:spPr bwMode="auto">
            <a:xfrm>
              <a:off x="2967865" y="2838270"/>
              <a:ext cx="95279"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55" name="Text Box 5"/>
            <p:cNvSpPr txBox="1">
              <a:spLocks noChangeArrowheads="1"/>
            </p:cNvSpPr>
            <p:nvPr/>
          </p:nvSpPr>
          <p:spPr bwMode="auto">
            <a:xfrm>
              <a:off x="2848766" y="2831920"/>
              <a:ext cx="134979"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A</a:t>
              </a:r>
              <a:endParaRPr lang="zh-CN" altLang="en-US" dirty="0"/>
            </a:p>
          </p:txBody>
        </p:sp>
        <p:sp>
          <p:nvSpPr>
            <p:cNvPr id="56" name="Text Box 5"/>
            <p:cNvSpPr txBox="1">
              <a:spLocks noChangeArrowheads="1"/>
            </p:cNvSpPr>
            <p:nvPr/>
          </p:nvSpPr>
          <p:spPr bwMode="auto">
            <a:xfrm>
              <a:off x="2723315" y="2762073"/>
              <a:ext cx="134980"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7" name="Text Box 5"/>
            <p:cNvSpPr txBox="1">
              <a:spLocks noChangeArrowheads="1"/>
            </p:cNvSpPr>
            <p:nvPr/>
          </p:nvSpPr>
          <p:spPr bwMode="auto">
            <a:xfrm>
              <a:off x="2616920" y="2735087"/>
              <a:ext cx="136567"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8" name="Text Box 5"/>
            <p:cNvSpPr txBox="1">
              <a:spLocks noChangeArrowheads="1"/>
            </p:cNvSpPr>
            <p:nvPr/>
          </p:nvSpPr>
          <p:spPr bwMode="auto">
            <a:xfrm>
              <a:off x="2502585" y="2717625"/>
              <a:ext cx="134979"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9" name="Text Box 5"/>
            <p:cNvSpPr txBox="1">
              <a:spLocks noChangeArrowheads="1"/>
            </p:cNvSpPr>
            <p:nvPr/>
          </p:nvSpPr>
          <p:spPr bwMode="auto">
            <a:xfrm>
              <a:off x="2391425" y="2782710"/>
              <a:ext cx="136567"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0" name="Text Box 5"/>
            <p:cNvSpPr txBox="1">
              <a:spLocks noChangeArrowheads="1"/>
            </p:cNvSpPr>
            <p:nvPr/>
          </p:nvSpPr>
          <p:spPr bwMode="auto">
            <a:xfrm>
              <a:off x="2312026" y="2901768"/>
              <a:ext cx="134979" cy="1523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1" name="Text Box 5"/>
            <p:cNvSpPr txBox="1">
              <a:spLocks noChangeArrowheads="1"/>
            </p:cNvSpPr>
            <p:nvPr/>
          </p:nvSpPr>
          <p:spPr bwMode="auto">
            <a:xfrm>
              <a:off x="2310438" y="3047812"/>
              <a:ext cx="13656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2" name="Text Box 5"/>
            <p:cNvSpPr txBox="1">
              <a:spLocks noChangeArrowheads="1"/>
            </p:cNvSpPr>
            <p:nvPr/>
          </p:nvSpPr>
          <p:spPr bwMode="auto">
            <a:xfrm>
              <a:off x="2605803" y="3249418"/>
              <a:ext cx="136567"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3" name="Text Box 5"/>
            <p:cNvSpPr txBox="1">
              <a:spLocks noChangeArrowheads="1"/>
            </p:cNvSpPr>
            <p:nvPr/>
          </p:nvSpPr>
          <p:spPr bwMode="auto">
            <a:xfrm>
              <a:off x="2729667" y="3147822"/>
              <a:ext cx="133391"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4" name="Text Box 5"/>
            <p:cNvSpPr txBox="1">
              <a:spLocks noChangeArrowheads="1"/>
            </p:cNvSpPr>
            <p:nvPr/>
          </p:nvSpPr>
          <p:spPr bwMode="auto">
            <a:xfrm>
              <a:off x="2848766" y="3090674"/>
              <a:ext cx="133391"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5" name="Text Box 5"/>
            <p:cNvSpPr txBox="1">
              <a:spLocks noChangeArrowheads="1"/>
            </p:cNvSpPr>
            <p:nvPr/>
          </p:nvSpPr>
          <p:spPr bwMode="auto">
            <a:xfrm>
              <a:off x="3098080" y="3087499"/>
              <a:ext cx="131804"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66" name="Text Box 5"/>
            <p:cNvSpPr txBox="1">
              <a:spLocks noChangeArrowheads="1"/>
            </p:cNvSpPr>
            <p:nvPr/>
          </p:nvSpPr>
          <p:spPr bwMode="auto">
            <a:xfrm>
              <a:off x="2963101" y="3085911"/>
              <a:ext cx="13656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67" name="Text Box 5"/>
            <p:cNvSpPr txBox="1">
              <a:spLocks noChangeArrowheads="1"/>
            </p:cNvSpPr>
            <p:nvPr/>
          </p:nvSpPr>
          <p:spPr bwMode="auto">
            <a:xfrm>
              <a:off x="3234647" y="3090674"/>
              <a:ext cx="136567"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68" name="Text Box 5"/>
            <p:cNvSpPr txBox="1">
              <a:spLocks noChangeArrowheads="1"/>
            </p:cNvSpPr>
            <p:nvPr/>
          </p:nvSpPr>
          <p:spPr bwMode="auto">
            <a:xfrm>
              <a:off x="3356923" y="3163696"/>
              <a:ext cx="131803"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69" name="Text Box 5"/>
            <p:cNvSpPr txBox="1">
              <a:spLocks noChangeArrowheads="1"/>
            </p:cNvSpPr>
            <p:nvPr/>
          </p:nvSpPr>
          <p:spPr bwMode="auto">
            <a:xfrm>
              <a:off x="3379155" y="3322440"/>
              <a:ext cx="134979"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70" name="Text Box 5"/>
            <p:cNvSpPr txBox="1">
              <a:spLocks noChangeArrowheads="1"/>
            </p:cNvSpPr>
            <p:nvPr/>
          </p:nvSpPr>
          <p:spPr bwMode="auto">
            <a:xfrm>
              <a:off x="3388682" y="3479596"/>
              <a:ext cx="13656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A</a:t>
              </a:r>
              <a:endParaRPr lang="zh-CN" altLang="en-US" dirty="0"/>
            </a:p>
          </p:txBody>
        </p:sp>
        <p:sp>
          <p:nvSpPr>
            <p:cNvPr id="71" name="Text Box 5"/>
            <p:cNvSpPr txBox="1">
              <a:spLocks noChangeArrowheads="1"/>
            </p:cNvSpPr>
            <p:nvPr/>
          </p:nvSpPr>
          <p:spPr bwMode="auto">
            <a:xfrm>
              <a:off x="3388682" y="3627228"/>
              <a:ext cx="134979"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72" name="Text Box 5"/>
            <p:cNvSpPr txBox="1">
              <a:spLocks noChangeArrowheads="1"/>
            </p:cNvSpPr>
            <p:nvPr/>
          </p:nvSpPr>
          <p:spPr bwMode="auto">
            <a:xfrm>
              <a:off x="3382330" y="3778035"/>
              <a:ext cx="13656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73" name="Text Box 5"/>
            <p:cNvSpPr txBox="1">
              <a:spLocks noChangeArrowheads="1"/>
            </p:cNvSpPr>
            <p:nvPr/>
          </p:nvSpPr>
          <p:spPr bwMode="auto">
            <a:xfrm>
              <a:off x="3348982" y="3882806"/>
              <a:ext cx="13656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74" name="Text Box 5"/>
            <p:cNvSpPr txBox="1">
              <a:spLocks noChangeArrowheads="1"/>
            </p:cNvSpPr>
            <p:nvPr/>
          </p:nvSpPr>
          <p:spPr bwMode="auto">
            <a:xfrm>
              <a:off x="3271171" y="4027263"/>
              <a:ext cx="136567"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75" name="Text Box 5"/>
            <p:cNvSpPr txBox="1">
              <a:spLocks noChangeArrowheads="1"/>
            </p:cNvSpPr>
            <p:nvPr/>
          </p:nvSpPr>
          <p:spPr bwMode="auto">
            <a:xfrm>
              <a:off x="3301343" y="4170133"/>
              <a:ext cx="95279"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76" name="Text Box 5"/>
            <p:cNvSpPr txBox="1">
              <a:spLocks noChangeArrowheads="1"/>
            </p:cNvSpPr>
            <p:nvPr/>
          </p:nvSpPr>
          <p:spPr bwMode="auto">
            <a:xfrm>
              <a:off x="3387094" y="4273316"/>
              <a:ext cx="13656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77" name="Text Box 5"/>
            <p:cNvSpPr txBox="1">
              <a:spLocks noChangeArrowheads="1"/>
            </p:cNvSpPr>
            <p:nvPr/>
          </p:nvSpPr>
          <p:spPr bwMode="auto">
            <a:xfrm>
              <a:off x="3388682" y="4413011"/>
              <a:ext cx="13656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78" name="Text Box 5"/>
            <p:cNvSpPr txBox="1">
              <a:spLocks noChangeArrowheads="1"/>
            </p:cNvSpPr>
            <p:nvPr/>
          </p:nvSpPr>
          <p:spPr bwMode="auto">
            <a:xfrm>
              <a:off x="3615764" y="4279666"/>
              <a:ext cx="13656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79" name="Text Box 5"/>
            <p:cNvSpPr txBox="1">
              <a:spLocks noChangeArrowheads="1"/>
            </p:cNvSpPr>
            <p:nvPr/>
          </p:nvSpPr>
          <p:spPr bwMode="auto">
            <a:xfrm>
              <a:off x="3715808" y="4217756"/>
              <a:ext cx="136567"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80" name="Text Box 5"/>
            <p:cNvSpPr txBox="1">
              <a:spLocks noChangeArrowheads="1"/>
            </p:cNvSpPr>
            <p:nvPr/>
          </p:nvSpPr>
          <p:spPr bwMode="auto">
            <a:xfrm>
              <a:off x="3706280" y="3933604"/>
              <a:ext cx="134979"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81" name="Text Box 5"/>
            <p:cNvSpPr txBox="1">
              <a:spLocks noChangeArrowheads="1"/>
            </p:cNvSpPr>
            <p:nvPr/>
          </p:nvSpPr>
          <p:spPr bwMode="auto">
            <a:xfrm>
              <a:off x="3618940" y="3882806"/>
              <a:ext cx="134980"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82" name="Text Box 5"/>
            <p:cNvSpPr txBox="1">
              <a:spLocks noChangeArrowheads="1"/>
            </p:cNvSpPr>
            <p:nvPr/>
          </p:nvSpPr>
          <p:spPr bwMode="auto">
            <a:xfrm>
              <a:off x="3618940" y="3765335"/>
              <a:ext cx="13656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83" name="Text Box 5"/>
            <p:cNvSpPr txBox="1">
              <a:spLocks noChangeArrowheads="1"/>
            </p:cNvSpPr>
            <p:nvPr/>
          </p:nvSpPr>
          <p:spPr bwMode="auto">
            <a:xfrm>
              <a:off x="3615764" y="3622466"/>
              <a:ext cx="95279"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84" name="Text Box 5"/>
            <p:cNvSpPr txBox="1">
              <a:spLocks noChangeArrowheads="1"/>
            </p:cNvSpPr>
            <p:nvPr/>
          </p:nvSpPr>
          <p:spPr bwMode="auto">
            <a:xfrm>
              <a:off x="3611001" y="3482771"/>
              <a:ext cx="131803"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85" name="Text Box 5"/>
            <p:cNvSpPr txBox="1">
              <a:spLocks noChangeArrowheads="1"/>
            </p:cNvSpPr>
            <p:nvPr/>
          </p:nvSpPr>
          <p:spPr bwMode="auto">
            <a:xfrm>
              <a:off x="3622116" y="3325615"/>
              <a:ext cx="133391"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86" name="Text Box 5"/>
            <p:cNvSpPr txBox="1">
              <a:spLocks noChangeArrowheads="1"/>
            </p:cNvSpPr>
            <p:nvPr/>
          </p:nvSpPr>
          <p:spPr bwMode="auto">
            <a:xfrm>
              <a:off x="3733276" y="3276404"/>
              <a:ext cx="13656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87" name="Text Box 5"/>
            <p:cNvSpPr txBox="1">
              <a:spLocks noChangeArrowheads="1"/>
            </p:cNvSpPr>
            <p:nvPr/>
          </p:nvSpPr>
          <p:spPr bwMode="auto">
            <a:xfrm>
              <a:off x="3833319" y="3300216"/>
              <a:ext cx="134979"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88" name="Text Box 5"/>
            <p:cNvSpPr txBox="1">
              <a:spLocks noChangeArrowheads="1"/>
            </p:cNvSpPr>
            <p:nvPr/>
          </p:nvSpPr>
          <p:spPr bwMode="auto">
            <a:xfrm>
              <a:off x="3942890" y="3268467"/>
              <a:ext cx="136567"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89" name="Text Box 5"/>
            <p:cNvSpPr txBox="1">
              <a:spLocks noChangeArrowheads="1"/>
            </p:cNvSpPr>
            <p:nvPr/>
          </p:nvSpPr>
          <p:spPr bwMode="auto">
            <a:xfrm>
              <a:off x="3915895" y="3158933"/>
              <a:ext cx="95279" cy="1523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90" name="Text Box 5"/>
            <p:cNvSpPr txBox="1">
              <a:spLocks noChangeArrowheads="1"/>
            </p:cNvSpPr>
            <p:nvPr/>
          </p:nvSpPr>
          <p:spPr bwMode="auto">
            <a:xfrm>
              <a:off x="3828555" y="3071624"/>
              <a:ext cx="136567"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91" name="Text Box 5"/>
            <p:cNvSpPr txBox="1">
              <a:spLocks noChangeArrowheads="1"/>
            </p:cNvSpPr>
            <p:nvPr/>
          </p:nvSpPr>
          <p:spPr bwMode="auto">
            <a:xfrm>
              <a:off x="3958770" y="2971615"/>
              <a:ext cx="134980"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92" name="Text Box 5"/>
            <p:cNvSpPr txBox="1">
              <a:spLocks noChangeArrowheads="1"/>
            </p:cNvSpPr>
            <p:nvPr/>
          </p:nvSpPr>
          <p:spPr bwMode="auto">
            <a:xfrm>
              <a:off x="4082633" y="2971615"/>
              <a:ext cx="95279"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93" name="Text Box 5"/>
            <p:cNvSpPr txBox="1">
              <a:spLocks noChangeArrowheads="1"/>
            </p:cNvSpPr>
            <p:nvPr/>
          </p:nvSpPr>
          <p:spPr bwMode="auto">
            <a:xfrm>
              <a:off x="4208085" y="2971615"/>
              <a:ext cx="95279"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94" name="Text Box 5"/>
            <p:cNvSpPr txBox="1">
              <a:spLocks noChangeArrowheads="1"/>
            </p:cNvSpPr>
            <p:nvPr/>
          </p:nvSpPr>
          <p:spPr bwMode="auto">
            <a:xfrm>
              <a:off x="4320831" y="2976378"/>
              <a:ext cx="95279"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95" name="Text Box 5"/>
            <p:cNvSpPr txBox="1">
              <a:spLocks noChangeArrowheads="1"/>
            </p:cNvSpPr>
            <p:nvPr/>
          </p:nvSpPr>
          <p:spPr bwMode="auto">
            <a:xfrm>
              <a:off x="4431991" y="3081149"/>
              <a:ext cx="95279"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96" name="Text Box 5"/>
            <p:cNvSpPr txBox="1">
              <a:spLocks noChangeArrowheads="1"/>
            </p:cNvSpPr>
            <p:nvPr/>
          </p:nvSpPr>
          <p:spPr bwMode="auto">
            <a:xfrm>
              <a:off x="3841259" y="2976378"/>
              <a:ext cx="95279"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97" name="Text Box 5"/>
            <p:cNvSpPr txBox="1">
              <a:spLocks noChangeArrowheads="1"/>
            </p:cNvSpPr>
            <p:nvPr/>
          </p:nvSpPr>
          <p:spPr bwMode="auto">
            <a:xfrm>
              <a:off x="4578086" y="3090674"/>
              <a:ext cx="95279"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98" name="Text Box 5"/>
            <p:cNvSpPr txBox="1">
              <a:spLocks noChangeArrowheads="1"/>
            </p:cNvSpPr>
            <p:nvPr/>
          </p:nvSpPr>
          <p:spPr bwMode="auto">
            <a:xfrm>
              <a:off x="4408171" y="2641428"/>
              <a:ext cx="95279"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99" name="Text Box 5"/>
            <p:cNvSpPr txBox="1">
              <a:spLocks noChangeArrowheads="1"/>
            </p:cNvSpPr>
            <p:nvPr/>
          </p:nvSpPr>
          <p:spPr bwMode="auto">
            <a:xfrm>
              <a:off x="4697185" y="2989078"/>
              <a:ext cx="95279"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100" name="Text Box 5"/>
            <p:cNvSpPr txBox="1">
              <a:spLocks noChangeArrowheads="1"/>
            </p:cNvSpPr>
            <p:nvPr/>
          </p:nvSpPr>
          <p:spPr bwMode="auto">
            <a:xfrm>
              <a:off x="4741649" y="2835095"/>
              <a:ext cx="95279"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101" name="Text Box 5"/>
            <p:cNvSpPr txBox="1">
              <a:spLocks noChangeArrowheads="1"/>
            </p:cNvSpPr>
            <p:nvPr/>
          </p:nvSpPr>
          <p:spPr bwMode="auto">
            <a:xfrm>
              <a:off x="4552678" y="2614442"/>
              <a:ext cx="95279"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102" name="Text Box 5"/>
            <p:cNvSpPr txBox="1">
              <a:spLocks noChangeArrowheads="1"/>
            </p:cNvSpPr>
            <p:nvPr/>
          </p:nvSpPr>
          <p:spPr bwMode="auto">
            <a:xfrm>
              <a:off x="4687657" y="2673176"/>
              <a:ext cx="134979"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03" name="Text Box 5"/>
            <p:cNvSpPr txBox="1">
              <a:spLocks noChangeArrowheads="1"/>
            </p:cNvSpPr>
            <p:nvPr/>
          </p:nvSpPr>
          <p:spPr bwMode="auto">
            <a:xfrm>
              <a:off x="4309716" y="2727149"/>
              <a:ext cx="13656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04" name="Text Box 5"/>
            <p:cNvSpPr txBox="1">
              <a:spLocks noChangeArrowheads="1"/>
            </p:cNvSpPr>
            <p:nvPr/>
          </p:nvSpPr>
          <p:spPr bwMode="auto">
            <a:xfrm>
              <a:off x="4081046" y="2730324"/>
              <a:ext cx="13656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05" name="Text Box 5"/>
            <p:cNvSpPr txBox="1">
              <a:spLocks noChangeArrowheads="1"/>
            </p:cNvSpPr>
            <p:nvPr/>
          </p:nvSpPr>
          <p:spPr bwMode="auto">
            <a:xfrm>
              <a:off x="3966710" y="2735087"/>
              <a:ext cx="136567"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06" name="Text Box 5"/>
            <p:cNvSpPr txBox="1">
              <a:spLocks noChangeArrowheads="1"/>
            </p:cNvSpPr>
            <p:nvPr/>
          </p:nvSpPr>
          <p:spPr bwMode="auto">
            <a:xfrm>
              <a:off x="3842847" y="2725562"/>
              <a:ext cx="136567"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07" name="Text Box 5"/>
            <p:cNvSpPr txBox="1">
              <a:spLocks noChangeArrowheads="1"/>
            </p:cNvSpPr>
            <p:nvPr/>
          </p:nvSpPr>
          <p:spPr bwMode="auto">
            <a:xfrm>
              <a:off x="4201733" y="2733499"/>
              <a:ext cx="95279"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108" name="Text Box 5"/>
            <p:cNvSpPr txBox="1">
              <a:spLocks noChangeArrowheads="1"/>
            </p:cNvSpPr>
            <p:nvPr/>
          </p:nvSpPr>
          <p:spPr bwMode="auto">
            <a:xfrm>
              <a:off x="3730100" y="2638253"/>
              <a:ext cx="95279"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109" name="Text Box 5"/>
            <p:cNvSpPr txBox="1">
              <a:spLocks noChangeArrowheads="1"/>
            </p:cNvSpPr>
            <p:nvPr/>
          </p:nvSpPr>
          <p:spPr bwMode="auto">
            <a:xfrm>
              <a:off x="3715808" y="2495383"/>
              <a:ext cx="95279"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110" name="Text Box 5"/>
            <p:cNvSpPr txBox="1">
              <a:spLocks noChangeArrowheads="1"/>
            </p:cNvSpPr>
            <p:nvPr/>
          </p:nvSpPr>
          <p:spPr bwMode="auto">
            <a:xfrm>
              <a:off x="3712632" y="2365213"/>
              <a:ext cx="100043"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111" name="Text Box 5"/>
            <p:cNvSpPr txBox="1">
              <a:spLocks noChangeArrowheads="1"/>
            </p:cNvSpPr>
            <p:nvPr/>
          </p:nvSpPr>
          <p:spPr bwMode="auto">
            <a:xfrm>
              <a:off x="3712632" y="2217582"/>
              <a:ext cx="100043"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112" name="Text Box 5"/>
            <p:cNvSpPr txBox="1">
              <a:spLocks noChangeArrowheads="1"/>
            </p:cNvSpPr>
            <p:nvPr/>
          </p:nvSpPr>
          <p:spPr bwMode="auto">
            <a:xfrm>
              <a:off x="3714220" y="2066774"/>
              <a:ext cx="13656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113" name="Text Box 5"/>
            <p:cNvSpPr txBox="1">
              <a:spLocks noChangeArrowheads="1"/>
            </p:cNvSpPr>
            <p:nvPr/>
          </p:nvSpPr>
          <p:spPr bwMode="auto">
            <a:xfrm>
              <a:off x="3717396" y="1914380"/>
              <a:ext cx="138156"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A</a:t>
              </a:r>
              <a:endParaRPr lang="zh-CN" altLang="en-US" dirty="0"/>
            </a:p>
          </p:txBody>
        </p:sp>
        <p:sp>
          <p:nvSpPr>
            <p:cNvPr id="114" name="Text Box 5"/>
            <p:cNvSpPr txBox="1">
              <a:spLocks noChangeArrowheads="1"/>
            </p:cNvSpPr>
            <p:nvPr/>
          </p:nvSpPr>
          <p:spPr bwMode="auto">
            <a:xfrm>
              <a:off x="3712632" y="1785798"/>
              <a:ext cx="136567"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115" name="Text Box 5"/>
            <p:cNvSpPr txBox="1">
              <a:spLocks noChangeArrowheads="1"/>
            </p:cNvSpPr>
            <p:nvPr/>
          </p:nvSpPr>
          <p:spPr bwMode="auto">
            <a:xfrm>
              <a:off x="3717396" y="1641340"/>
              <a:ext cx="13656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16" name="Text Box 5"/>
            <p:cNvSpPr txBox="1">
              <a:spLocks noChangeArrowheads="1"/>
            </p:cNvSpPr>
            <p:nvPr/>
          </p:nvSpPr>
          <p:spPr bwMode="auto">
            <a:xfrm>
              <a:off x="3625292" y="2208057"/>
              <a:ext cx="136567"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solidFill>
                    <a:srgbClr val="D34817"/>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kumimoji="1" lang="zh-CN" altLang="en-US" sz="1000" b="1" dirty="0">
                <a:solidFill>
                  <a:srgbClr val="D34817"/>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17" name="矩形 116"/>
            <p:cNvSpPr/>
            <p:nvPr/>
          </p:nvSpPr>
          <p:spPr>
            <a:xfrm>
              <a:off x="3587181" y="925406"/>
              <a:ext cx="492277" cy="501631"/>
            </a:xfrm>
            <a:prstGeom prst="rect">
              <a:avLst/>
            </a:prstGeom>
          </p:spPr>
          <p:txBody>
            <a:bodyPr wrap="none">
              <a:spAutoFit/>
            </a:bodyPr>
            <a:lstStyle/>
            <a:p>
              <a:pPr>
                <a:lnSpc>
                  <a:spcPts val="1600"/>
                </a:lnSpc>
                <a:defRPr/>
              </a:pPr>
              <a:r>
                <a:rPr kumimoji="1" lang="en-US" altLang="zh-CN" sz="1600" dirty="0">
                  <a:effectLst>
                    <a:outerShdw blurRad="38100" dist="38100" dir="2700000" algn="tl">
                      <a:srgbClr val="C0C0C0"/>
                    </a:outerShdw>
                  </a:effectLst>
                  <a:ea typeface="方正姚体" panose="02010601030101010101" pitchFamily="2" charset="-122"/>
                </a:rPr>
                <a:t>OH</a:t>
              </a:r>
            </a:p>
            <a:p>
              <a:pPr>
                <a:lnSpc>
                  <a:spcPts val="1600"/>
                </a:lnSpc>
                <a:defRPr/>
              </a:pPr>
              <a:r>
                <a:rPr kumimoji="1" lang="en-US" altLang="zh-CN" sz="1600" dirty="0">
                  <a:effectLst>
                    <a:outerShdw blurRad="38100" dist="38100" dir="2700000" algn="tl">
                      <a:srgbClr val="C0C0C0"/>
                    </a:outerShdw>
                  </a:effectLst>
                  <a:ea typeface="方正姚体" panose="02010601030101010101" pitchFamily="2" charset="-122"/>
                </a:rPr>
                <a:t> ǀ</a:t>
              </a:r>
              <a:endParaRPr lang="zh-CN" altLang="en-US" sz="1600" dirty="0"/>
            </a:p>
          </p:txBody>
        </p:sp>
        <p:sp>
          <p:nvSpPr>
            <p:cNvPr id="118" name="矩形 117"/>
            <p:cNvSpPr/>
            <p:nvPr/>
          </p:nvSpPr>
          <p:spPr>
            <a:xfrm>
              <a:off x="3684048" y="676177"/>
              <a:ext cx="389057" cy="338125"/>
            </a:xfrm>
            <a:prstGeom prst="rect">
              <a:avLst/>
            </a:prstGeom>
          </p:spPr>
          <p:txBody>
            <a:bodyPr wrap="none">
              <a:spAutoFit/>
            </a:bodyPr>
            <a:lstStyle/>
            <a:p>
              <a:pPr>
                <a:defRPr/>
              </a:pPr>
              <a:r>
                <a:rPr lang="en-US" altLang="zh-CN" sz="1600" dirty="0">
                  <a:effectLst>
                    <a:outerShdw blurRad="38100" dist="38100" dir="2700000" algn="tl">
                      <a:srgbClr val="C0C0C0"/>
                    </a:outerShdw>
                  </a:effectLst>
                  <a:latin typeface="Times New Roman" panose="02020603050405020304" pitchFamily="18" charset="0"/>
                </a:rPr>
                <a:t>3´</a:t>
              </a:r>
              <a:endParaRPr lang="zh-CN" altLang="en-US" sz="1600" dirty="0"/>
            </a:p>
          </p:txBody>
        </p:sp>
        <p:sp>
          <p:nvSpPr>
            <p:cNvPr id="119" name="矩形 118"/>
            <p:cNvSpPr/>
            <p:nvPr/>
          </p:nvSpPr>
          <p:spPr>
            <a:xfrm>
              <a:off x="1324297" y="1668327"/>
              <a:ext cx="390645" cy="338124"/>
            </a:xfrm>
            <a:prstGeom prst="rect">
              <a:avLst/>
            </a:prstGeom>
          </p:spPr>
          <p:txBody>
            <a:bodyPr wrap="none">
              <a:spAutoFit/>
            </a:bodyPr>
            <a:lstStyle/>
            <a:p>
              <a:pPr>
                <a:defRPr/>
              </a:pPr>
              <a:r>
                <a:rPr lang="en-US" altLang="zh-CN" sz="1600" dirty="0">
                  <a:effectLst>
                    <a:outerShdw blurRad="38100" dist="38100" dir="2700000" algn="tl">
                      <a:srgbClr val="C0C0C0"/>
                    </a:outerShdw>
                  </a:effectLst>
                  <a:latin typeface="Times New Roman" panose="02020603050405020304" pitchFamily="18" charset="0"/>
                </a:rPr>
                <a:t>5´</a:t>
              </a:r>
              <a:endParaRPr lang="zh-CN" altLang="en-US" sz="1600" dirty="0"/>
            </a:p>
          </p:txBody>
        </p:sp>
        <p:sp>
          <p:nvSpPr>
            <p:cNvPr id="120" name="Text Box 5"/>
            <p:cNvSpPr txBox="1">
              <a:spLocks noChangeArrowheads="1"/>
            </p:cNvSpPr>
            <p:nvPr/>
          </p:nvSpPr>
          <p:spPr bwMode="auto">
            <a:xfrm>
              <a:off x="2381898" y="3177982"/>
              <a:ext cx="13656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21" name="Text Box 5"/>
            <p:cNvSpPr txBox="1">
              <a:spLocks noChangeArrowheads="1"/>
            </p:cNvSpPr>
            <p:nvPr/>
          </p:nvSpPr>
          <p:spPr bwMode="auto">
            <a:xfrm>
              <a:off x="2493057" y="3239893"/>
              <a:ext cx="134979"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22" name="Text Box 5"/>
            <p:cNvSpPr txBox="1">
              <a:spLocks noChangeArrowheads="1"/>
            </p:cNvSpPr>
            <p:nvPr/>
          </p:nvSpPr>
          <p:spPr bwMode="auto">
            <a:xfrm>
              <a:off x="3396622" y="4540006"/>
              <a:ext cx="13656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23" name="Text Box 5"/>
            <p:cNvSpPr txBox="1">
              <a:spLocks noChangeArrowheads="1"/>
            </p:cNvSpPr>
            <p:nvPr/>
          </p:nvSpPr>
          <p:spPr bwMode="auto">
            <a:xfrm>
              <a:off x="3334691" y="4689225"/>
              <a:ext cx="13656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24" name="Text Box 5"/>
            <p:cNvSpPr txBox="1">
              <a:spLocks noChangeArrowheads="1"/>
            </p:cNvSpPr>
            <p:nvPr/>
          </p:nvSpPr>
          <p:spPr bwMode="auto">
            <a:xfrm>
              <a:off x="3287051" y="4832095"/>
              <a:ext cx="13656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25" name="Text Box 5"/>
            <p:cNvSpPr txBox="1">
              <a:spLocks noChangeArrowheads="1"/>
            </p:cNvSpPr>
            <p:nvPr/>
          </p:nvSpPr>
          <p:spPr bwMode="auto">
            <a:xfrm>
              <a:off x="3315635" y="4970203"/>
              <a:ext cx="136567"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26" name="Text Box 5"/>
            <p:cNvSpPr txBox="1">
              <a:spLocks noChangeArrowheads="1"/>
            </p:cNvSpPr>
            <p:nvPr/>
          </p:nvSpPr>
          <p:spPr bwMode="auto">
            <a:xfrm>
              <a:off x="3412502" y="5068624"/>
              <a:ext cx="136567"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27" name="Text Box 5"/>
            <p:cNvSpPr txBox="1">
              <a:spLocks noChangeArrowheads="1"/>
            </p:cNvSpPr>
            <p:nvPr/>
          </p:nvSpPr>
          <p:spPr bwMode="auto">
            <a:xfrm>
              <a:off x="3520485" y="5082910"/>
              <a:ext cx="13656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28" name="Text Box 5"/>
            <p:cNvSpPr txBox="1">
              <a:spLocks noChangeArrowheads="1"/>
            </p:cNvSpPr>
            <p:nvPr/>
          </p:nvSpPr>
          <p:spPr bwMode="auto">
            <a:xfrm>
              <a:off x="3625292" y="5057511"/>
              <a:ext cx="13656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29" name="Text Box 5"/>
            <p:cNvSpPr txBox="1">
              <a:spLocks noChangeArrowheads="1"/>
            </p:cNvSpPr>
            <p:nvPr/>
          </p:nvSpPr>
          <p:spPr bwMode="auto">
            <a:xfrm>
              <a:off x="3720572" y="4957503"/>
              <a:ext cx="136567"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30" name="Text Box 5"/>
            <p:cNvSpPr txBox="1">
              <a:spLocks noChangeArrowheads="1"/>
            </p:cNvSpPr>
            <p:nvPr/>
          </p:nvSpPr>
          <p:spPr bwMode="auto">
            <a:xfrm>
              <a:off x="3677696" y="4686050"/>
              <a:ext cx="13656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31" name="Text Box 5"/>
            <p:cNvSpPr txBox="1">
              <a:spLocks noChangeArrowheads="1"/>
            </p:cNvSpPr>
            <p:nvPr/>
          </p:nvSpPr>
          <p:spPr bwMode="auto">
            <a:xfrm>
              <a:off x="3744392" y="4795584"/>
              <a:ext cx="136567"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32" name="Text Box 5"/>
            <p:cNvSpPr txBox="1">
              <a:spLocks noChangeArrowheads="1"/>
            </p:cNvSpPr>
            <p:nvPr/>
          </p:nvSpPr>
          <p:spPr bwMode="auto">
            <a:xfrm>
              <a:off x="3615764" y="4552705"/>
              <a:ext cx="13656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33" name="Text Box 5"/>
            <p:cNvSpPr txBox="1">
              <a:spLocks noChangeArrowheads="1"/>
            </p:cNvSpPr>
            <p:nvPr/>
          </p:nvSpPr>
          <p:spPr bwMode="auto">
            <a:xfrm>
              <a:off x="3618940" y="4414599"/>
              <a:ext cx="136567"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34" name="Text Box 5"/>
            <p:cNvSpPr txBox="1">
              <a:spLocks noChangeArrowheads="1"/>
            </p:cNvSpPr>
            <p:nvPr/>
          </p:nvSpPr>
          <p:spPr bwMode="auto">
            <a:xfrm>
              <a:off x="3785680" y="4009801"/>
              <a:ext cx="13656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35" name="Text Box 5"/>
            <p:cNvSpPr txBox="1">
              <a:spLocks noChangeArrowheads="1"/>
            </p:cNvSpPr>
            <p:nvPr/>
          </p:nvSpPr>
          <p:spPr bwMode="auto">
            <a:xfrm>
              <a:off x="3782504" y="4114572"/>
              <a:ext cx="134979"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37" name="矩形 136"/>
            <p:cNvSpPr/>
            <p:nvPr/>
          </p:nvSpPr>
          <p:spPr>
            <a:xfrm>
              <a:off x="3702051" y="1335442"/>
              <a:ext cx="122400" cy="288000"/>
            </a:xfrm>
            <a:prstGeom prst="rect">
              <a:avLst/>
            </a:prstGeom>
            <a:solidFill>
              <a:srgbClr val="FFFF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8" name="Text Box 5"/>
            <p:cNvSpPr txBox="1">
              <a:spLocks noChangeArrowheads="1"/>
            </p:cNvSpPr>
            <p:nvPr/>
          </p:nvSpPr>
          <p:spPr bwMode="auto">
            <a:xfrm>
              <a:off x="3723748" y="1474660"/>
              <a:ext cx="96868"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139" name="Text Box 5"/>
            <p:cNvSpPr txBox="1">
              <a:spLocks noChangeArrowheads="1"/>
            </p:cNvSpPr>
            <p:nvPr/>
          </p:nvSpPr>
          <p:spPr bwMode="auto">
            <a:xfrm>
              <a:off x="3718984" y="1330202"/>
              <a:ext cx="134979"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140" name="矩形 139"/>
            <p:cNvSpPr/>
            <p:nvPr/>
          </p:nvSpPr>
          <p:spPr>
            <a:xfrm>
              <a:off x="1641798" y="1766725"/>
              <a:ext cx="1830065" cy="122400"/>
            </a:xfrm>
            <a:prstGeom prst="rect">
              <a:avLst/>
            </a:prstGeom>
            <a:solidFill>
              <a:srgbClr val="FFFF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41" name="Text Box 5"/>
            <p:cNvSpPr txBox="1">
              <a:spLocks noChangeArrowheads="1"/>
            </p:cNvSpPr>
            <p:nvPr/>
          </p:nvSpPr>
          <p:spPr bwMode="auto">
            <a:xfrm>
              <a:off x="1700650" y="1742937"/>
              <a:ext cx="179442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spc="1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pGUUAUCAGUUAAUUGA</a:t>
              </a:r>
              <a:endParaRPr kumimoji="1" lang="zh-CN" altLang="en-US" sz="1000" b="1" spc="1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grpSp>
      <p:sp>
        <p:nvSpPr>
          <p:cNvPr id="4" name="Text Box 20">
            <a:extLst>
              <a:ext uri="{FF2B5EF4-FFF2-40B4-BE49-F238E27FC236}">
                <a16:creationId xmlns:a16="http://schemas.microsoft.com/office/drawing/2014/main" id="{48856F94-9396-182B-A9B1-1D89C1E75E99}"/>
              </a:ext>
            </a:extLst>
          </p:cNvPr>
          <p:cNvSpPr txBox="1">
            <a:spLocks noChangeArrowheads="1"/>
          </p:cNvSpPr>
          <p:nvPr/>
        </p:nvSpPr>
        <p:spPr bwMode="auto">
          <a:xfrm>
            <a:off x="1055688" y="673532"/>
            <a:ext cx="4671104"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a:spAutoFit/>
          </a:bodyPr>
          <a:lstStyle>
            <a:defPPr>
              <a:defRPr lang="en-US"/>
            </a:defPPr>
            <a:lvl1pPr>
              <a:lnSpc>
                <a:spcPct val="130000"/>
              </a:lnSpc>
              <a:spcBef>
                <a:spcPct val="20000"/>
              </a:spcBef>
              <a:buClr>
                <a:srgbClr val="CC0000"/>
              </a:buClr>
              <a:buSzPct val="80000"/>
              <a:buFont typeface="Wingdings" panose="05000000000000000000" pitchFamily="2" charset="2"/>
              <a:buNone/>
              <a:defRPr sz="2800">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vl6pPr fontAlgn="base">
              <a:spcBef>
                <a:spcPct val="0"/>
              </a:spcBef>
              <a:spcAft>
                <a:spcPct val="0"/>
              </a:spcAft>
              <a:buFont typeface="Arial" panose="020B0604020202020204" pitchFamily="34" charset="0"/>
            </a:lvl6pPr>
            <a:lvl7pPr fontAlgn="base">
              <a:spcBef>
                <a:spcPct val="0"/>
              </a:spcBef>
              <a:spcAft>
                <a:spcPct val="0"/>
              </a:spcAft>
              <a:buFont typeface="Arial" panose="020B0604020202020204" pitchFamily="34" charset="0"/>
            </a:lvl7pPr>
            <a:lvl8pPr fontAlgn="base">
              <a:spcBef>
                <a:spcPct val="0"/>
              </a:spcBef>
              <a:spcAft>
                <a:spcPct val="0"/>
              </a:spcAft>
              <a:buFont typeface="Arial" panose="020B0604020202020204" pitchFamily="34" charset="0"/>
            </a:lvl8pPr>
            <a:lvl9pPr fontAlgn="base">
              <a:spcBef>
                <a:spcPct val="0"/>
              </a:spcBef>
              <a:spcAft>
                <a:spcPct val="0"/>
              </a:spcAft>
              <a:buFont typeface="Arial" panose="020B0604020202020204" pitchFamily="34" charset="0"/>
            </a:lvl9pPr>
          </a:lstStyle>
          <a:p>
            <a:pPr>
              <a:lnSpc>
                <a:spcPct val="100000"/>
              </a:lnSpc>
              <a:spcBef>
                <a:spcPts val="0"/>
              </a:spcBef>
              <a:defRPr/>
            </a:pPr>
            <a:r>
              <a:rPr lang="zh-CN" altLang="en-US" dirty="0"/>
              <a:t>三、真核生物的转录后加工</a:t>
            </a:r>
          </a:p>
        </p:txBody>
      </p:sp>
      <p:cxnSp>
        <p:nvCxnSpPr>
          <p:cNvPr id="5" name="直接连接符 4">
            <a:extLst>
              <a:ext uri="{FF2B5EF4-FFF2-40B4-BE49-F238E27FC236}">
                <a16:creationId xmlns:a16="http://schemas.microsoft.com/office/drawing/2014/main" id="{5E5EA84B-5FE6-399F-184B-FA4645E1D4D5}"/>
              </a:ext>
            </a:extLst>
          </p:cNvPr>
          <p:cNvCxnSpPr/>
          <p:nvPr/>
        </p:nvCxnSpPr>
        <p:spPr>
          <a:xfrm>
            <a:off x="1077913" y="1196975"/>
            <a:ext cx="450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348164"/>
                                        </p:tgtEl>
                                        <p:attrNameLst>
                                          <p:attrName>style.visibility</p:attrName>
                                        </p:attrNameLst>
                                      </p:cBhvr>
                                      <p:to>
                                        <p:strVal val="visible"/>
                                      </p:to>
                                    </p:set>
                                    <p:animEffect transition="in" filter="blinds(horizontal)">
                                      <p:cBhvr>
                                        <p:cTn id="7" dur="500"/>
                                        <p:tgtEl>
                                          <p:spTgt spid="348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164"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Line 4"/>
          <p:cNvSpPr>
            <a:spLocks noChangeShapeType="1"/>
          </p:cNvSpPr>
          <p:nvPr/>
        </p:nvSpPr>
        <p:spPr bwMode="auto">
          <a:xfrm>
            <a:off x="5087938" y="3625056"/>
            <a:ext cx="2519362" cy="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349189" name="Text Box 5"/>
          <p:cNvSpPr txBox="1">
            <a:spLocks noChangeArrowheads="1"/>
          </p:cNvSpPr>
          <p:nvPr/>
        </p:nvSpPr>
        <p:spPr bwMode="auto">
          <a:xfrm>
            <a:off x="5232400" y="3193256"/>
            <a:ext cx="2303463"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kumimoji="1" lang="en-US" altLang="zh-CN" sz="2000" b="1"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RNAaseP</a:t>
            </a:r>
            <a:r>
              <a:rPr kumimoji="1" lang="zh-CN" altLang="en-US" sz="2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、内切酶</a:t>
            </a:r>
          </a:p>
        </p:txBody>
      </p:sp>
      <p:grpSp>
        <p:nvGrpSpPr>
          <p:cNvPr id="72708" name="组合 501"/>
          <p:cNvGrpSpPr>
            <a:grpSpLocks/>
          </p:cNvGrpSpPr>
          <p:nvPr/>
        </p:nvGrpSpPr>
        <p:grpSpPr bwMode="auto">
          <a:xfrm>
            <a:off x="7896225" y="1523206"/>
            <a:ext cx="2603500" cy="3484562"/>
            <a:chOff x="1631504" y="1040059"/>
            <a:chExt cx="2603361" cy="3484460"/>
          </a:xfrm>
        </p:grpSpPr>
        <p:cxnSp>
          <p:nvCxnSpPr>
            <p:cNvPr id="503" name="直接连接符 502"/>
            <p:cNvCxnSpPr/>
            <p:nvPr/>
          </p:nvCxnSpPr>
          <p:spPr>
            <a:xfrm rot="5400000">
              <a:off x="2568077" y="3122798"/>
              <a:ext cx="18097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04" name="直接连接符 503"/>
            <p:cNvCxnSpPr/>
            <p:nvPr/>
          </p:nvCxnSpPr>
          <p:spPr>
            <a:xfrm rot="5400000">
              <a:off x="2299803" y="3122798"/>
              <a:ext cx="18097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05" name="直接连接符 504"/>
            <p:cNvCxnSpPr/>
            <p:nvPr/>
          </p:nvCxnSpPr>
          <p:spPr>
            <a:xfrm rot="5400000">
              <a:off x="2439496" y="3122798"/>
              <a:ext cx="18097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06" name="直接连接符 505"/>
            <p:cNvCxnSpPr/>
            <p:nvPr/>
          </p:nvCxnSpPr>
          <p:spPr>
            <a:xfrm rot="5400000">
              <a:off x="3172882" y="3014851"/>
              <a:ext cx="18097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07" name="直接连接符 506"/>
            <p:cNvCxnSpPr/>
            <p:nvPr/>
          </p:nvCxnSpPr>
          <p:spPr>
            <a:xfrm rot="5400000">
              <a:off x="3288763" y="3014851"/>
              <a:ext cx="18097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08" name="直接连接符 507"/>
            <p:cNvCxnSpPr/>
            <p:nvPr/>
          </p:nvCxnSpPr>
          <p:spPr>
            <a:xfrm rot="5400000">
              <a:off x="3403057" y="3014851"/>
              <a:ext cx="18097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09" name="直接连接符 508"/>
            <p:cNvCxnSpPr/>
            <p:nvPr/>
          </p:nvCxnSpPr>
          <p:spPr>
            <a:xfrm rot="5400000">
              <a:off x="3518938" y="3014851"/>
              <a:ext cx="18097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10" name="直接连接符 509"/>
            <p:cNvCxnSpPr/>
            <p:nvPr/>
          </p:nvCxnSpPr>
          <p:spPr>
            <a:xfrm rot="5400000">
              <a:off x="3628470" y="3014851"/>
              <a:ext cx="18097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11" name="直接连接符 510"/>
            <p:cNvCxnSpPr/>
            <p:nvPr/>
          </p:nvCxnSpPr>
          <p:spPr>
            <a:xfrm>
              <a:off x="2831590" y="3476800"/>
              <a:ext cx="17937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12" name="直接连接符 511"/>
            <p:cNvCxnSpPr/>
            <p:nvPr/>
          </p:nvCxnSpPr>
          <p:spPr>
            <a:xfrm>
              <a:off x="2831590" y="3621258"/>
              <a:ext cx="17937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13" name="直接连接符 512"/>
            <p:cNvCxnSpPr/>
            <p:nvPr/>
          </p:nvCxnSpPr>
          <p:spPr>
            <a:xfrm>
              <a:off x="2831590" y="3765716"/>
              <a:ext cx="17937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14" name="直接连接符 513"/>
            <p:cNvCxnSpPr/>
            <p:nvPr/>
          </p:nvCxnSpPr>
          <p:spPr>
            <a:xfrm>
              <a:off x="2831590" y="3908587"/>
              <a:ext cx="17937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15" name="直接连接符 514"/>
            <p:cNvCxnSpPr/>
            <p:nvPr/>
          </p:nvCxnSpPr>
          <p:spPr>
            <a:xfrm>
              <a:off x="2831590" y="4053046"/>
              <a:ext cx="17937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16" name="直接连接符 515"/>
            <p:cNvCxnSpPr/>
            <p:nvPr/>
          </p:nvCxnSpPr>
          <p:spPr>
            <a:xfrm>
              <a:off x="2917310" y="1916333"/>
              <a:ext cx="18096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17" name="直接连接符 516"/>
            <p:cNvCxnSpPr/>
            <p:nvPr/>
          </p:nvCxnSpPr>
          <p:spPr>
            <a:xfrm>
              <a:off x="2917310" y="2060791"/>
              <a:ext cx="18096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18" name="直接连接符 517"/>
            <p:cNvCxnSpPr/>
            <p:nvPr/>
          </p:nvCxnSpPr>
          <p:spPr>
            <a:xfrm>
              <a:off x="2920485" y="2205250"/>
              <a:ext cx="17937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19" name="直接连接符 518"/>
            <p:cNvCxnSpPr/>
            <p:nvPr/>
          </p:nvCxnSpPr>
          <p:spPr>
            <a:xfrm>
              <a:off x="2912549" y="2781495"/>
              <a:ext cx="18096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20" name="直接连接符 519"/>
            <p:cNvCxnSpPr/>
            <p:nvPr/>
          </p:nvCxnSpPr>
          <p:spPr>
            <a:xfrm>
              <a:off x="2917310" y="2637037"/>
              <a:ext cx="18096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21" name="直接连接符 520"/>
            <p:cNvCxnSpPr/>
            <p:nvPr/>
          </p:nvCxnSpPr>
          <p:spPr>
            <a:xfrm>
              <a:off x="2917310" y="2492578"/>
              <a:ext cx="180965"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522" name="任意多边形 521"/>
            <p:cNvSpPr/>
            <p:nvPr/>
          </p:nvSpPr>
          <p:spPr>
            <a:xfrm>
              <a:off x="1631504" y="1700808"/>
              <a:ext cx="2603361" cy="2823711"/>
            </a:xfrm>
            <a:custGeom>
              <a:avLst/>
              <a:gdLst>
                <a:gd name="connsiteX0" fmla="*/ 1432622 w 2603361"/>
                <a:gd name="connsiteY0" fmla="*/ 0 h 2823711"/>
                <a:gd name="connsiteX1" fmla="*/ 1555022 w 2603361"/>
                <a:gd name="connsiteY1" fmla="*/ 0 h 2823711"/>
                <a:gd name="connsiteX2" fmla="*/ 1555022 w 2603361"/>
                <a:gd name="connsiteY2" fmla="*/ 216000 h 2823711"/>
                <a:gd name="connsiteX3" fmla="*/ 1554469 w 2603361"/>
                <a:gd name="connsiteY3" fmla="*/ 216000 h 2823711"/>
                <a:gd name="connsiteX4" fmla="*/ 1554469 w 2603361"/>
                <a:gd name="connsiteY4" fmla="*/ 1008711 h 2823711"/>
                <a:gd name="connsiteX5" fmla="*/ 1559127 w 2603361"/>
                <a:gd name="connsiteY5" fmla="*/ 1019956 h 2823711"/>
                <a:gd name="connsiteX6" fmla="*/ 1574845 w 2603361"/>
                <a:gd name="connsiteY6" fmla="*/ 1070613 h 2823711"/>
                <a:gd name="connsiteX7" fmla="*/ 1653417 w 2603361"/>
                <a:gd name="connsiteY7" fmla="*/ 1129891 h 2823711"/>
                <a:gd name="connsiteX8" fmla="*/ 1655821 w 2603361"/>
                <a:gd name="connsiteY8" fmla="*/ 1129812 h 2823711"/>
                <a:gd name="connsiteX9" fmla="*/ 1661201 w 2603361"/>
                <a:gd name="connsiteY9" fmla="*/ 1127582 h 2823711"/>
                <a:gd name="connsiteX10" fmla="*/ 2029739 w 2603361"/>
                <a:gd name="connsiteY10" fmla="*/ 1127582 h 2823711"/>
                <a:gd name="connsiteX11" fmla="*/ 2063095 w 2603361"/>
                <a:gd name="connsiteY11" fmla="*/ 1087135 h 2823711"/>
                <a:gd name="connsiteX12" fmla="*/ 2286881 w 2603361"/>
                <a:gd name="connsiteY12" fmla="*/ 994398 h 2823711"/>
                <a:gd name="connsiteX13" fmla="*/ 2603361 w 2603361"/>
                <a:gd name="connsiteY13" fmla="*/ 1311024 h 2823711"/>
                <a:gd name="connsiteX14" fmla="*/ 2286881 w 2603361"/>
                <a:gd name="connsiteY14" fmla="*/ 1627650 h 2823711"/>
                <a:gd name="connsiteX15" fmla="*/ 2024450 w 2603361"/>
                <a:gd name="connsiteY15" fmla="*/ 1488053 h 2823711"/>
                <a:gd name="connsiteX16" fmla="*/ 2023652 w 2603361"/>
                <a:gd name="connsiteY16" fmla="*/ 1486581 h 2823711"/>
                <a:gd name="connsiteX17" fmla="*/ 1659192 w 2603361"/>
                <a:gd name="connsiteY17" fmla="*/ 1486581 h 2823711"/>
                <a:gd name="connsiteX18" fmla="*/ 1766016 w 2603361"/>
                <a:gd name="connsiteY18" fmla="*/ 1597252 h 2823711"/>
                <a:gd name="connsiteX19" fmla="*/ 1769360 w 2603361"/>
                <a:gd name="connsiteY19" fmla="*/ 1605745 h 2823711"/>
                <a:gd name="connsiteX20" fmla="*/ 1772044 w 2603361"/>
                <a:gd name="connsiteY20" fmla="*/ 1605519 h 2823711"/>
                <a:gd name="connsiteX21" fmla="*/ 1702907 w 2603361"/>
                <a:gd name="connsiteY21" fmla="*/ 1803463 h 2823711"/>
                <a:gd name="connsiteX22" fmla="*/ 1662699 w 2603361"/>
                <a:gd name="connsiteY22" fmla="*/ 1810546 h 2823711"/>
                <a:gd name="connsiteX23" fmla="*/ 1669294 w 2603361"/>
                <a:gd name="connsiteY23" fmla="*/ 1807121 h 2823711"/>
                <a:gd name="connsiteX24" fmla="*/ 1633301 w 2603361"/>
                <a:gd name="connsiteY24" fmla="*/ 1810705 h 2823711"/>
                <a:gd name="connsiteX25" fmla="*/ 1583866 w 2603361"/>
                <a:gd name="connsiteY25" fmla="*/ 1805582 h 2823711"/>
                <a:gd name="connsiteX26" fmla="*/ 1561869 w 2603361"/>
                <a:gd name="connsiteY26" fmla="*/ 1803967 h 2823711"/>
                <a:gd name="connsiteX27" fmla="*/ 1531085 w 2603361"/>
                <a:gd name="connsiteY27" fmla="*/ 1795262 h 2823711"/>
                <a:gd name="connsiteX28" fmla="*/ 1531862 w 2603361"/>
                <a:gd name="connsiteY28" fmla="*/ 1793126 h 2823711"/>
                <a:gd name="connsiteX29" fmla="*/ 1488063 w 2603361"/>
                <a:gd name="connsiteY29" fmla="*/ 1782635 h 2823711"/>
                <a:gd name="connsiteX30" fmla="*/ 1466389 w 2603361"/>
                <a:gd name="connsiteY30" fmla="*/ 1801105 h 2823711"/>
                <a:gd name="connsiteX31" fmla="*/ 1453964 w 2603361"/>
                <a:gd name="connsiteY31" fmla="*/ 1838053 h 2823711"/>
                <a:gd name="connsiteX32" fmla="*/ 1455401 w 2603361"/>
                <a:gd name="connsiteY32" fmla="*/ 1848459 h 2823711"/>
                <a:gd name="connsiteX33" fmla="*/ 1454629 w 2603361"/>
                <a:gd name="connsiteY33" fmla="*/ 1852281 h 2823711"/>
                <a:gd name="connsiteX34" fmla="*/ 1454629 w 2603361"/>
                <a:gd name="connsiteY34" fmla="*/ 1883668 h 2823711"/>
                <a:gd name="connsiteX35" fmla="*/ 1453473 w 2603361"/>
                <a:gd name="connsiteY35" fmla="*/ 1883641 h 2823711"/>
                <a:gd name="connsiteX36" fmla="*/ 1453473 w 2603361"/>
                <a:gd name="connsiteY36" fmla="*/ 2237663 h 2823711"/>
                <a:gd name="connsiteX37" fmla="*/ 1466127 w 2603361"/>
                <a:gd name="connsiteY37" fmla="*/ 2244534 h 2823711"/>
                <a:gd name="connsiteX38" fmla="*/ 1605661 w 2603361"/>
                <a:gd name="connsiteY38" fmla="*/ 2507085 h 2823711"/>
                <a:gd name="connsiteX39" fmla="*/ 1289180 w 2603361"/>
                <a:gd name="connsiteY39" fmla="*/ 2823711 h 2823711"/>
                <a:gd name="connsiteX40" fmla="*/ 972700 w 2603361"/>
                <a:gd name="connsiteY40" fmla="*/ 2507085 h 2823711"/>
                <a:gd name="connsiteX41" fmla="*/ 1065395 w 2603361"/>
                <a:gd name="connsiteY41" fmla="*/ 2283197 h 2823711"/>
                <a:gd name="connsiteX42" fmla="*/ 1104625 w 2603361"/>
                <a:gd name="connsiteY42" fmla="*/ 2250815 h 2823711"/>
                <a:gd name="connsiteX43" fmla="*/ 1104625 w 2603361"/>
                <a:gd name="connsiteY43" fmla="*/ 1754484 h 2823711"/>
                <a:gd name="connsiteX44" fmla="*/ 1103324 w 2603361"/>
                <a:gd name="connsiteY44" fmla="*/ 1753835 h 2823711"/>
                <a:gd name="connsiteX45" fmla="*/ 1106364 w 2603361"/>
                <a:gd name="connsiteY45" fmla="*/ 1703002 h 2823711"/>
                <a:gd name="connsiteX46" fmla="*/ 998891 w 2603361"/>
                <a:gd name="connsiteY46" fmla="*/ 1605748 h 2823711"/>
                <a:gd name="connsiteX47" fmla="*/ 993282 w 2603361"/>
                <a:gd name="connsiteY47" fmla="*/ 1605970 h 2823711"/>
                <a:gd name="connsiteX48" fmla="*/ 981216 w 2603361"/>
                <a:gd name="connsiteY48" fmla="*/ 1603534 h 2823711"/>
                <a:gd name="connsiteX49" fmla="*/ 940401 w 2603361"/>
                <a:gd name="connsiteY49" fmla="*/ 1603534 h 2823711"/>
                <a:gd name="connsiteX50" fmla="*/ 940305 w 2603361"/>
                <a:gd name="connsiteY50" fmla="*/ 1602959 h 2823711"/>
                <a:gd name="connsiteX51" fmla="*/ 622591 w 2603361"/>
                <a:gd name="connsiteY51" fmla="*/ 1602959 h 2823711"/>
                <a:gd name="connsiteX52" fmla="*/ 612965 w 2603361"/>
                <a:gd name="connsiteY52" fmla="*/ 1620704 h 2823711"/>
                <a:gd name="connsiteX53" fmla="*/ 335096 w 2603361"/>
                <a:gd name="connsiteY53" fmla="*/ 1768513 h 2823711"/>
                <a:gd name="connsiteX54" fmla="*/ 0 w 2603361"/>
                <a:gd name="connsiteY54" fmla="*/ 1433262 h 2823711"/>
                <a:gd name="connsiteX55" fmla="*/ 335096 w 2603361"/>
                <a:gd name="connsiteY55" fmla="*/ 1098011 h 2823711"/>
                <a:gd name="connsiteX56" fmla="*/ 572045 w 2603361"/>
                <a:gd name="connsiteY56" fmla="*/ 1196205 h 2823711"/>
                <a:gd name="connsiteX57" fmla="*/ 600632 w 2603361"/>
                <a:gd name="connsiteY57" fmla="*/ 1230867 h 2823711"/>
                <a:gd name="connsiteX58" fmla="*/ 1030784 w 2603361"/>
                <a:gd name="connsiteY58" fmla="*/ 1230867 h 2823711"/>
                <a:gd name="connsiteX59" fmla="*/ 1030858 w 2603361"/>
                <a:gd name="connsiteY59" fmla="*/ 1230488 h 2823711"/>
                <a:gd name="connsiteX60" fmla="*/ 1065143 w 2603361"/>
                <a:gd name="connsiteY60" fmla="*/ 1230488 h 2823711"/>
                <a:gd name="connsiteX61" fmla="*/ 1071373 w 2603361"/>
                <a:gd name="connsiteY61" fmla="*/ 1229231 h 2823711"/>
                <a:gd name="connsiteX62" fmla="*/ 1089272 w 2603361"/>
                <a:gd name="connsiteY62" fmla="*/ 1230415 h 2823711"/>
                <a:gd name="connsiteX63" fmla="*/ 1199282 w 2603361"/>
                <a:gd name="connsiteY63" fmla="*/ 1136041 h 2823711"/>
                <a:gd name="connsiteX64" fmla="*/ 1199026 w 2603361"/>
                <a:gd name="connsiteY64" fmla="*/ 1128316 h 2823711"/>
                <a:gd name="connsiteX65" fmla="*/ 1201986 w 2603361"/>
                <a:gd name="connsiteY65" fmla="*/ 1121170 h 2823711"/>
                <a:gd name="connsiteX66" fmla="*/ 1201986 w 2603361"/>
                <a:gd name="connsiteY66" fmla="*/ 1083095 h 2823711"/>
                <a:gd name="connsiteX67" fmla="*/ 1204264 w 2603361"/>
                <a:gd name="connsiteY67" fmla="*/ 1082032 h 2823711"/>
                <a:gd name="connsiteX68" fmla="*/ 1201986 w 2603361"/>
                <a:gd name="connsiteY68" fmla="*/ 1076528 h 2823711"/>
                <a:gd name="connsiteX69" fmla="*/ 1201986 w 2603361"/>
                <a:gd name="connsiteY69" fmla="*/ 330842 h 2823711"/>
                <a:gd name="connsiteX70" fmla="*/ 1203110 w 2603361"/>
                <a:gd name="connsiteY70" fmla="*/ 328127 h 2823711"/>
                <a:gd name="connsiteX71" fmla="*/ 1203103 w 2603361"/>
                <a:gd name="connsiteY71" fmla="*/ 328127 h 2823711"/>
                <a:gd name="connsiteX72" fmla="*/ 1203103 w 2603361"/>
                <a:gd name="connsiteY72" fmla="*/ 148127 h 2823711"/>
                <a:gd name="connsiteX73" fmla="*/ 1321903 w 2603361"/>
                <a:gd name="connsiteY73" fmla="*/ 148127 h 2823711"/>
                <a:gd name="connsiteX74" fmla="*/ 1321903 w 2603361"/>
                <a:gd name="connsiteY74" fmla="*/ 328127 h 2823711"/>
                <a:gd name="connsiteX75" fmla="*/ 1321726 w 2603361"/>
                <a:gd name="connsiteY75" fmla="*/ 328127 h 2823711"/>
                <a:gd name="connsiteX76" fmla="*/ 1321726 w 2603361"/>
                <a:gd name="connsiteY76" fmla="*/ 1167160 h 2823711"/>
                <a:gd name="connsiteX77" fmla="*/ 1309188 w 2603361"/>
                <a:gd name="connsiteY77" fmla="*/ 1209695 h 2823711"/>
                <a:gd name="connsiteX78" fmla="*/ 1195529 w 2603361"/>
                <a:gd name="connsiteY78" fmla="*/ 1332555 h 2823711"/>
                <a:gd name="connsiteX79" fmla="*/ 1144711 w 2603361"/>
                <a:gd name="connsiteY79" fmla="*/ 1351496 h 2823711"/>
                <a:gd name="connsiteX80" fmla="*/ 478347 w 2603361"/>
                <a:gd name="connsiteY80" fmla="*/ 1351496 h 2823711"/>
                <a:gd name="connsiteX81" fmla="*/ 453571 w 2603361"/>
                <a:gd name="connsiteY81" fmla="*/ 1314733 h 2823711"/>
                <a:gd name="connsiteX82" fmla="*/ 335096 w 2603361"/>
                <a:gd name="connsiteY82" fmla="*/ 1265637 h 2823711"/>
                <a:gd name="connsiteX83" fmla="*/ 167548 w 2603361"/>
                <a:gd name="connsiteY83" fmla="*/ 1433262 h 2823711"/>
                <a:gd name="connsiteX84" fmla="*/ 335096 w 2603361"/>
                <a:gd name="connsiteY84" fmla="*/ 1600887 h 2823711"/>
                <a:gd name="connsiteX85" fmla="*/ 489478 w 2603361"/>
                <a:gd name="connsiteY85" fmla="*/ 1498510 h 2823711"/>
                <a:gd name="connsiteX86" fmla="*/ 493996 w 2603361"/>
                <a:gd name="connsiteY86" fmla="*/ 1476123 h 2823711"/>
                <a:gd name="connsiteX87" fmla="*/ 1007572 w 2603361"/>
                <a:gd name="connsiteY87" fmla="*/ 1476123 h 2823711"/>
                <a:gd name="connsiteX88" fmla="*/ 1011391 w 2603361"/>
                <a:gd name="connsiteY88" fmla="*/ 1477706 h 2823711"/>
                <a:gd name="connsiteX89" fmla="*/ 1027469 w 2603361"/>
                <a:gd name="connsiteY89" fmla="*/ 1478862 h 2823711"/>
                <a:gd name="connsiteX90" fmla="*/ 1205241 w 2603361"/>
                <a:gd name="connsiteY90" fmla="*/ 1603583 h 2823711"/>
                <a:gd name="connsiteX91" fmla="*/ 1227206 w 2603361"/>
                <a:gd name="connsiteY91" fmla="*/ 1668324 h 2823711"/>
                <a:gd name="connsiteX92" fmla="*/ 1227206 w 2603361"/>
                <a:gd name="connsiteY92" fmla="*/ 2361470 h 2823711"/>
                <a:gd name="connsiteX93" fmla="*/ 1177288 w 2603361"/>
                <a:gd name="connsiteY93" fmla="*/ 2395142 h 2823711"/>
                <a:gd name="connsiteX94" fmla="*/ 1130941 w 2603361"/>
                <a:gd name="connsiteY94" fmla="*/ 2507085 h 2823711"/>
                <a:gd name="connsiteX95" fmla="*/ 1289180 w 2603361"/>
                <a:gd name="connsiteY95" fmla="*/ 2665398 h 2823711"/>
                <a:gd name="connsiteX96" fmla="*/ 1447421 w 2603361"/>
                <a:gd name="connsiteY96" fmla="*/ 2507085 h 2823711"/>
                <a:gd name="connsiteX97" fmla="*/ 1350775 w 2603361"/>
                <a:gd name="connsiteY97" fmla="*/ 2361213 h 2823711"/>
                <a:gd name="connsiteX98" fmla="*/ 1338905 w 2603361"/>
                <a:gd name="connsiteY98" fmla="*/ 2358816 h 2823711"/>
                <a:gd name="connsiteX99" fmla="*/ 1338905 w 2603361"/>
                <a:gd name="connsiteY99" fmla="*/ 1776605 h 2823711"/>
                <a:gd name="connsiteX100" fmla="*/ 1349543 w 2603361"/>
                <a:gd name="connsiteY100" fmla="*/ 1742845 h 2823711"/>
                <a:gd name="connsiteX101" fmla="*/ 1503346 w 2603361"/>
                <a:gd name="connsiteY101" fmla="*/ 1667237 h 2823711"/>
                <a:gd name="connsiteX102" fmla="*/ 1600343 w 2603361"/>
                <a:gd name="connsiteY102" fmla="*/ 1686581 h 2823711"/>
                <a:gd name="connsiteX103" fmla="*/ 1629504 w 2603361"/>
                <a:gd name="connsiteY103" fmla="*/ 1699804 h 2823711"/>
                <a:gd name="connsiteX104" fmla="*/ 1628617 w 2603361"/>
                <a:gd name="connsiteY104" fmla="*/ 1701391 h 2823711"/>
                <a:gd name="connsiteX105" fmla="*/ 1650149 w 2603361"/>
                <a:gd name="connsiteY105" fmla="*/ 1706549 h 2823711"/>
                <a:gd name="connsiteX106" fmla="*/ 1651429 w 2603361"/>
                <a:gd name="connsiteY106" fmla="*/ 1707479 h 2823711"/>
                <a:gd name="connsiteX107" fmla="*/ 1668734 w 2603361"/>
                <a:gd name="connsiteY107" fmla="*/ 1688915 h 2823711"/>
                <a:gd name="connsiteX108" fmla="*/ 1670617 w 2603361"/>
                <a:gd name="connsiteY108" fmla="*/ 1675378 h 2823711"/>
                <a:gd name="connsiteX109" fmla="*/ 1550896 w 2603361"/>
                <a:gd name="connsiteY109" fmla="*/ 1551346 h 2823711"/>
                <a:gd name="connsiteX110" fmla="*/ 1547538 w 2603361"/>
                <a:gd name="connsiteY110" fmla="*/ 1542816 h 2823711"/>
                <a:gd name="connsiteX111" fmla="*/ 1536280 w 2603361"/>
                <a:gd name="connsiteY111" fmla="*/ 1541551 h 2823711"/>
                <a:gd name="connsiteX112" fmla="*/ 1573033 w 2603361"/>
                <a:gd name="connsiteY112" fmla="*/ 1382648 h 2823711"/>
                <a:gd name="connsiteX113" fmla="*/ 1590506 w 2603361"/>
                <a:gd name="connsiteY113" fmla="*/ 1374553 h 2823711"/>
                <a:gd name="connsiteX114" fmla="*/ 1592533 w 2603361"/>
                <a:gd name="connsiteY114" fmla="*/ 1369658 h 2823711"/>
                <a:gd name="connsiteX115" fmla="*/ 1604816 w 2603361"/>
                <a:gd name="connsiteY115" fmla="*/ 1364568 h 2823711"/>
                <a:gd name="connsiteX116" fmla="*/ 2139445 w 2603361"/>
                <a:gd name="connsiteY116" fmla="*/ 1364568 h 2823711"/>
                <a:gd name="connsiteX117" fmla="*/ 2141075 w 2603361"/>
                <a:gd name="connsiteY117" fmla="*/ 1372647 h 2823711"/>
                <a:gd name="connsiteX118" fmla="*/ 2286881 w 2603361"/>
                <a:gd name="connsiteY118" fmla="*/ 1469337 h 2823711"/>
                <a:gd name="connsiteX119" fmla="*/ 2445121 w 2603361"/>
                <a:gd name="connsiteY119" fmla="*/ 1311024 h 2823711"/>
                <a:gd name="connsiteX120" fmla="*/ 2286881 w 2603361"/>
                <a:gd name="connsiteY120" fmla="*/ 1152711 h 2823711"/>
                <a:gd name="connsiteX121" fmla="*/ 2164775 w 2603361"/>
                <a:gd name="connsiteY121" fmla="*/ 1210322 h 2823711"/>
                <a:gd name="connsiteX122" fmla="*/ 2141883 w 2603361"/>
                <a:gd name="connsiteY122" fmla="*/ 1248069 h 2823711"/>
                <a:gd name="connsiteX123" fmla="*/ 1609993 w 2603361"/>
                <a:gd name="connsiteY123" fmla="*/ 1248069 h 2823711"/>
                <a:gd name="connsiteX124" fmla="*/ 1559710 w 2603361"/>
                <a:gd name="connsiteY124" fmla="*/ 1230630 h 2823711"/>
                <a:gd name="connsiteX125" fmla="*/ 1439741 w 2603361"/>
                <a:gd name="connsiteY125" fmla="*/ 1082691 h 2823711"/>
                <a:gd name="connsiteX126" fmla="*/ 1433425 w 2603361"/>
                <a:gd name="connsiteY126" fmla="*/ 1051881 h 2823711"/>
                <a:gd name="connsiteX127" fmla="*/ 1433425 w 2603361"/>
                <a:gd name="connsiteY127" fmla="*/ 216000 h 2823711"/>
                <a:gd name="connsiteX128" fmla="*/ 1432622 w 2603361"/>
                <a:gd name="connsiteY128" fmla="*/ 216000 h 2823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603361" h="2823711">
                  <a:moveTo>
                    <a:pt x="1432622" y="0"/>
                  </a:moveTo>
                  <a:lnTo>
                    <a:pt x="1555022" y="0"/>
                  </a:lnTo>
                  <a:lnTo>
                    <a:pt x="1555022" y="216000"/>
                  </a:lnTo>
                  <a:lnTo>
                    <a:pt x="1554469" y="216000"/>
                  </a:lnTo>
                  <a:lnTo>
                    <a:pt x="1554469" y="1008711"/>
                  </a:lnTo>
                  <a:lnTo>
                    <a:pt x="1559127" y="1019956"/>
                  </a:lnTo>
                  <a:lnTo>
                    <a:pt x="1574845" y="1070613"/>
                  </a:lnTo>
                  <a:cubicBezTo>
                    <a:pt x="1591225" y="1100969"/>
                    <a:pt x="1618710" y="1123127"/>
                    <a:pt x="1653417" y="1129891"/>
                  </a:cubicBezTo>
                  <a:lnTo>
                    <a:pt x="1655821" y="1129812"/>
                  </a:lnTo>
                  <a:lnTo>
                    <a:pt x="1661201" y="1127582"/>
                  </a:lnTo>
                  <a:lnTo>
                    <a:pt x="2029739" y="1127582"/>
                  </a:lnTo>
                  <a:lnTo>
                    <a:pt x="2063095" y="1087135"/>
                  </a:lnTo>
                  <a:cubicBezTo>
                    <a:pt x="2120367" y="1029838"/>
                    <a:pt x="2199487" y="994398"/>
                    <a:pt x="2286881" y="994398"/>
                  </a:cubicBezTo>
                  <a:cubicBezTo>
                    <a:pt x="2461667" y="994398"/>
                    <a:pt x="2603361" y="1136157"/>
                    <a:pt x="2603361" y="1311024"/>
                  </a:cubicBezTo>
                  <a:cubicBezTo>
                    <a:pt x="2603361" y="1485891"/>
                    <a:pt x="2461667" y="1627650"/>
                    <a:pt x="2286881" y="1627650"/>
                  </a:cubicBezTo>
                  <a:cubicBezTo>
                    <a:pt x="2177639" y="1627650"/>
                    <a:pt x="2081323" y="1572275"/>
                    <a:pt x="2024450" y="1488053"/>
                  </a:cubicBezTo>
                  <a:lnTo>
                    <a:pt x="2023652" y="1486581"/>
                  </a:lnTo>
                  <a:lnTo>
                    <a:pt x="1659192" y="1486581"/>
                  </a:lnTo>
                  <a:lnTo>
                    <a:pt x="1766016" y="1597252"/>
                  </a:lnTo>
                  <a:lnTo>
                    <a:pt x="1769360" y="1605745"/>
                  </a:lnTo>
                  <a:lnTo>
                    <a:pt x="1772044" y="1605519"/>
                  </a:lnTo>
                  <a:cubicBezTo>
                    <a:pt x="1827510" y="1695583"/>
                    <a:pt x="1795834" y="1777319"/>
                    <a:pt x="1702907" y="1803463"/>
                  </a:cubicBezTo>
                  <a:lnTo>
                    <a:pt x="1662699" y="1810546"/>
                  </a:lnTo>
                  <a:lnTo>
                    <a:pt x="1669294" y="1807121"/>
                  </a:lnTo>
                  <a:lnTo>
                    <a:pt x="1633301" y="1810705"/>
                  </a:lnTo>
                  <a:lnTo>
                    <a:pt x="1583866" y="1805582"/>
                  </a:lnTo>
                  <a:lnTo>
                    <a:pt x="1561869" y="1803967"/>
                  </a:lnTo>
                  <a:lnTo>
                    <a:pt x="1531085" y="1795262"/>
                  </a:lnTo>
                  <a:lnTo>
                    <a:pt x="1531862" y="1793126"/>
                  </a:lnTo>
                  <a:lnTo>
                    <a:pt x="1488063" y="1782635"/>
                  </a:lnTo>
                  <a:lnTo>
                    <a:pt x="1466389" y="1801105"/>
                  </a:lnTo>
                  <a:cubicBezTo>
                    <a:pt x="1459400" y="1811543"/>
                    <a:pt x="1455120" y="1824065"/>
                    <a:pt x="1453964" y="1838053"/>
                  </a:cubicBezTo>
                  <a:lnTo>
                    <a:pt x="1455401" y="1848459"/>
                  </a:lnTo>
                  <a:lnTo>
                    <a:pt x="1454629" y="1852281"/>
                  </a:lnTo>
                  <a:lnTo>
                    <a:pt x="1454629" y="1883668"/>
                  </a:lnTo>
                  <a:lnTo>
                    <a:pt x="1453473" y="1883641"/>
                  </a:lnTo>
                  <a:lnTo>
                    <a:pt x="1453473" y="2237663"/>
                  </a:lnTo>
                  <a:lnTo>
                    <a:pt x="1466127" y="2244534"/>
                  </a:lnTo>
                  <a:cubicBezTo>
                    <a:pt x="1550312" y="2301435"/>
                    <a:pt x="1605661" y="2397794"/>
                    <a:pt x="1605661" y="2507085"/>
                  </a:cubicBezTo>
                  <a:cubicBezTo>
                    <a:pt x="1605661" y="2681953"/>
                    <a:pt x="1463968" y="2823711"/>
                    <a:pt x="1289180" y="2823711"/>
                  </a:cubicBezTo>
                  <a:cubicBezTo>
                    <a:pt x="1114394" y="2823711"/>
                    <a:pt x="972700" y="2681953"/>
                    <a:pt x="972700" y="2507085"/>
                  </a:cubicBezTo>
                  <a:cubicBezTo>
                    <a:pt x="972700" y="2419652"/>
                    <a:pt x="1008123" y="2340496"/>
                    <a:pt x="1065395" y="2283197"/>
                  </a:cubicBezTo>
                  <a:lnTo>
                    <a:pt x="1104625" y="2250815"/>
                  </a:lnTo>
                  <a:lnTo>
                    <a:pt x="1104625" y="1754484"/>
                  </a:lnTo>
                  <a:lnTo>
                    <a:pt x="1103324" y="1753835"/>
                  </a:lnTo>
                  <a:lnTo>
                    <a:pt x="1106364" y="1703002"/>
                  </a:lnTo>
                  <a:cubicBezTo>
                    <a:pt x="1097604" y="1650667"/>
                    <a:pt x="1053807" y="1613667"/>
                    <a:pt x="998891" y="1605748"/>
                  </a:cubicBezTo>
                  <a:lnTo>
                    <a:pt x="993282" y="1605970"/>
                  </a:lnTo>
                  <a:lnTo>
                    <a:pt x="981216" y="1603534"/>
                  </a:lnTo>
                  <a:lnTo>
                    <a:pt x="940401" y="1603534"/>
                  </a:lnTo>
                  <a:cubicBezTo>
                    <a:pt x="940369" y="1603342"/>
                    <a:pt x="940337" y="1603151"/>
                    <a:pt x="940305" y="1602959"/>
                  </a:cubicBezTo>
                  <a:lnTo>
                    <a:pt x="622591" y="1602959"/>
                  </a:lnTo>
                  <a:lnTo>
                    <a:pt x="612965" y="1620704"/>
                  </a:lnTo>
                  <a:cubicBezTo>
                    <a:pt x="552744" y="1709882"/>
                    <a:pt x="450764" y="1768513"/>
                    <a:pt x="335096" y="1768513"/>
                  </a:cubicBezTo>
                  <a:cubicBezTo>
                    <a:pt x="150028" y="1768513"/>
                    <a:pt x="0" y="1618416"/>
                    <a:pt x="0" y="1433262"/>
                  </a:cubicBezTo>
                  <a:cubicBezTo>
                    <a:pt x="0" y="1248109"/>
                    <a:pt x="150028" y="1098011"/>
                    <a:pt x="335096" y="1098011"/>
                  </a:cubicBezTo>
                  <a:cubicBezTo>
                    <a:pt x="427631" y="1098011"/>
                    <a:pt x="511406" y="1135536"/>
                    <a:pt x="572045" y="1196205"/>
                  </a:cubicBezTo>
                  <a:lnTo>
                    <a:pt x="600632" y="1230867"/>
                  </a:lnTo>
                  <a:lnTo>
                    <a:pt x="1030784" y="1230867"/>
                  </a:lnTo>
                  <a:cubicBezTo>
                    <a:pt x="1030809" y="1230741"/>
                    <a:pt x="1030833" y="1230615"/>
                    <a:pt x="1030858" y="1230488"/>
                  </a:cubicBezTo>
                  <a:lnTo>
                    <a:pt x="1065143" y="1230488"/>
                  </a:lnTo>
                  <a:lnTo>
                    <a:pt x="1071373" y="1229231"/>
                  </a:lnTo>
                  <a:lnTo>
                    <a:pt x="1089272" y="1230415"/>
                  </a:lnTo>
                  <a:cubicBezTo>
                    <a:pt x="1144379" y="1223954"/>
                    <a:pt x="1189141" y="1188127"/>
                    <a:pt x="1199282" y="1136041"/>
                  </a:cubicBezTo>
                  <a:cubicBezTo>
                    <a:pt x="1199197" y="1133466"/>
                    <a:pt x="1199112" y="1130892"/>
                    <a:pt x="1199026" y="1128316"/>
                  </a:cubicBezTo>
                  <a:lnTo>
                    <a:pt x="1201986" y="1121170"/>
                  </a:lnTo>
                  <a:lnTo>
                    <a:pt x="1201986" y="1083095"/>
                  </a:lnTo>
                  <a:lnTo>
                    <a:pt x="1204264" y="1082032"/>
                  </a:lnTo>
                  <a:lnTo>
                    <a:pt x="1201986" y="1076528"/>
                  </a:lnTo>
                  <a:lnTo>
                    <a:pt x="1201986" y="330842"/>
                  </a:lnTo>
                  <a:lnTo>
                    <a:pt x="1203110" y="328127"/>
                  </a:lnTo>
                  <a:lnTo>
                    <a:pt x="1203103" y="328127"/>
                  </a:lnTo>
                  <a:lnTo>
                    <a:pt x="1203103" y="148127"/>
                  </a:lnTo>
                  <a:lnTo>
                    <a:pt x="1321903" y="148127"/>
                  </a:lnTo>
                  <a:lnTo>
                    <a:pt x="1321903" y="328127"/>
                  </a:lnTo>
                  <a:lnTo>
                    <a:pt x="1321726" y="328127"/>
                  </a:lnTo>
                  <a:lnTo>
                    <a:pt x="1321726" y="1167160"/>
                  </a:lnTo>
                  <a:lnTo>
                    <a:pt x="1309188" y="1209695"/>
                  </a:lnTo>
                  <a:cubicBezTo>
                    <a:pt x="1287364" y="1263949"/>
                    <a:pt x="1246601" y="1306603"/>
                    <a:pt x="1195529" y="1332555"/>
                  </a:cubicBezTo>
                  <a:lnTo>
                    <a:pt x="1144711" y="1351496"/>
                  </a:lnTo>
                  <a:lnTo>
                    <a:pt x="478347" y="1351496"/>
                  </a:lnTo>
                  <a:lnTo>
                    <a:pt x="453571" y="1314733"/>
                  </a:lnTo>
                  <a:cubicBezTo>
                    <a:pt x="423251" y="1284399"/>
                    <a:pt x="381364" y="1265637"/>
                    <a:pt x="335096" y="1265637"/>
                  </a:cubicBezTo>
                  <a:cubicBezTo>
                    <a:pt x="242562" y="1265637"/>
                    <a:pt x="167548" y="1340685"/>
                    <a:pt x="167548" y="1433262"/>
                  </a:cubicBezTo>
                  <a:cubicBezTo>
                    <a:pt x="167548" y="1525839"/>
                    <a:pt x="242562" y="1600887"/>
                    <a:pt x="335096" y="1600887"/>
                  </a:cubicBezTo>
                  <a:cubicBezTo>
                    <a:pt x="404498" y="1600887"/>
                    <a:pt x="464043" y="1558673"/>
                    <a:pt x="489478" y="1498510"/>
                  </a:cubicBezTo>
                  <a:lnTo>
                    <a:pt x="493996" y="1476123"/>
                  </a:lnTo>
                  <a:lnTo>
                    <a:pt x="1007572" y="1476123"/>
                  </a:lnTo>
                  <a:lnTo>
                    <a:pt x="1011391" y="1477706"/>
                  </a:lnTo>
                  <a:lnTo>
                    <a:pt x="1027469" y="1478862"/>
                  </a:lnTo>
                  <a:cubicBezTo>
                    <a:pt x="1104305" y="1491946"/>
                    <a:pt x="1169869" y="1537478"/>
                    <a:pt x="1205241" y="1603583"/>
                  </a:cubicBezTo>
                  <a:lnTo>
                    <a:pt x="1227206" y="1668324"/>
                  </a:lnTo>
                  <a:lnTo>
                    <a:pt x="1227206" y="2361470"/>
                  </a:lnTo>
                  <a:lnTo>
                    <a:pt x="1177288" y="2395142"/>
                  </a:lnTo>
                  <a:cubicBezTo>
                    <a:pt x="1148652" y="2423790"/>
                    <a:pt x="1130941" y="2463369"/>
                    <a:pt x="1130941" y="2507085"/>
                  </a:cubicBezTo>
                  <a:cubicBezTo>
                    <a:pt x="1130941" y="2594520"/>
                    <a:pt x="1201786" y="2665398"/>
                    <a:pt x="1289180" y="2665398"/>
                  </a:cubicBezTo>
                  <a:cubicBezTo>
                    <a:pt x="1376575" y="2665398"/>
                    <a:pt x="1447421" y="2594520"/>
                    <a:pt x="1447421" y="2507085"/>
                  </a:cubicBezTo>
                  <a:cubicBezTo>
                    <a:pt x="1447421" y="2441510"/>
                    <a:pt x="1407570" y="2385247"/>
                    <a:pt x="1350775" y="2361213"/>
                  </a:cubicBezTo>
                  <a:lnTo>
                    <a:pt x="1338905" y="2358816"/>
                  </a:lnTo>
                  <a:lnTo>
                    <a:pt x="1338905" y="1776605"/>
                  </a:lnTo>
                  <a:lnTo>
                    <a:pt x="1349543" y="1742845"/>
                  </a:lnTo>
                  <a:cubicBezTo>
                    <a:pt x="1376047" y="1695108"/>
                    <a:pt x="1430576" y="1665552"/>
                    <a:pt x="1503346" y="1667237"/>
                  </a:cubicBezTo>
                  <a:cubicBezTo>
                    <a:pt x="1535688" y="1667986"/>
                    <a:pt x="1568571" y="1674836"/>
                    <a:pt x="1600343" y="1686581"/>
                  </a:cubicBezTo>
                  <a:lnTo>
                    <a:pt x="1629504" y="1699804"/>
                  </a:lnTo>
                  <a:lnTo>
                    <a:pt x="1628617" y="1701391"/>
                  </a:lnTo>
                  <a:lnTo>
                    <a:pt x="1650149" y="1706549"/>
                  </a:lnTo>
                  <a:lnTo>
                    <a:pt x="1651429" y="1707479"/>
                  </a:lnTo>
                  <a:lnTo>
                    <a:pt x="1668734" y="1688915"/>
                  </a:lnTo>
                  <a:lnTo>
                    <a:pt x="1670617" y="1675378"/>
                  </a:lnTo>
                  <a:lnTo>
                    <a:pt x="1550896" y="1551346"/>
                  </a:lnTo>
                  <a:lnTo>
                    <a:pt x="1547538" y="1542816"/>
                  </a:lnTo>
                  <a:lnTo>
                    <a:pt x="1536280" y="1541551"/>
                  </a:lnTo>
                  <a:cubicBezTo>
                    <a:pt x="1509957" y="1470728"/>
                    <a:pt x="1526411" y="1412742"/>
                    <a:pt x="1573033" y="1382648"/>
                  </a:cubicBezTo>
                  <a:lnTo>
                    <a:pt x="1590506" y="1374553"/>
                  </a:lnTo>
                  <a:lnTo>
                    <a:pt x="1592533" y="1369658"/>
                  </a:lnTo>
                  <a:lnTo>
                    <a:pt x="1604816" y="1364568"/>
                  </a:lnTo>
                  <a:lnTo>
                    <a:pt x="2139445" y="1364568"/>
                  </a:lnTo>
                  <a:lnTo>
                    <a:pt x="2141075" y="1372647"/>
                  </a:lnTo>
                  <a:cubicBezTo>
                    <a:pt x="2165098" y="1429468"/>
                    <a:pt x="2221335" y="1469337"/>
                    <a:pt x="2286881" y="1469337"/>
                  </a:cubicBezTo>
                  <a:cubicBezTo>
                    <a:pt x="2374275" y="1469337"/>
                    <a:pt x="2445121" y="1398458"/>
                    <a:pt x="2445121" y="1311024"/>
                  </a:cubicBezTo>
                  <a:cubicBezTo>
                    <a:pt x="2445121" y="1223590"/>
                    <a:pt x="2374275" y="1152711"/>
                    <a:pt x="2286881" y="1152711"/>
                  </a:cubicBezTo>
                  <a:cubicBezTo>
                    <a:pt x="2237721" y="1152711"/>
                    <a:pt x="2193798" y="1175137"/>
                    <a:pt x="2164775" y="1210322"/>
                  </a:cubicBezTo>
                  <a:lnTo>
                    <a:pt x="2141883" y="1248069"/>
                  </a:lnTo>
                  <a:lnTo>
                    <a:pt x="1609993" y="1248069"/>
                  </a:lnTo>
                  <a:lnTo>
                    <a:pt x="1559710" y="1230630"/>
                  </a:lnTo>
                  <a:cubicBezTo>
                    <a:pt x="1501194" y="1200336"/>
                    <a:pt x="1458667" y="1146727"/>
                    <a:pt x="1439741" y="1082691"/>
                  </a:cubicBezTo>
                  <a:lnTo>
                    <a:pt x="1433425" y="1051881"/>
                  </a:lnTo>
                  <a:lnTo>
                    <a:pt x="1433425" y="216000"/>
                  </a:lnTo>
                  <a:lnTo>
                    <a:pt x="1432622" y="216000"/>
                  </a:lnTo>
                  <a:close/>
                </a:path>
              </a:pathLst>
            </a:custGeom>
            <a:solidFill>
              <a:srgbClr val="92D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23" name="Text Box 5"/>
            <p:cNvSpPr txBox="1">
              <a:spLocks noChangeArrowheads="1"/>
            </p:cNvSpPr>
            <p:nvPr/>
          </p:nvSpPr>
          <p:spPr bwMode="auto">
            <a:xfrm>
              <a:off x="2847464" y="2698947"/>
              <a:ext cx="95245"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524" name="Text Box 5"/>
            <p:cNvSpPr txBox="1">
              <a:spLocks noChangeArrowheads="1"/>
            </p:cNvSpPr>
            <p:nvPr/>
          </p:nvSpPr>
          <p:spPr bwMode="auto">
            <a:xfrm>
              <a:off x="2850639" y="2411619"/>
              <a:ext cx="134931"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25" name="Text Box 5"/>
            <p:cNvSpPr txBox="1">
              <a:spLocks noChangeArrowheads="1"/>
            </p:cNvSpPr>
            <p:nvPr/>
          </p:nvSpPr>
          <p:spPr bwMode="auto">
            <a:xfrm>
              <a:off x="2844289" y="2122702"/>
              <a:ext cx="138106"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526" name="Text Box 5"/>
            <p:cNvSpPr txBox="1">
              <a:spLocks noChangeArrowheads="1"/>
            </p:cNvSpPr>
            <p:nvPr/>
          </p:nvSpPr>
          <p:spPr bwMode="auto">
            <a:xfrm>
              <a:off x="2598240" y="2910079"/>
              <a:ext cx="133343"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527" name="Text Box 5"/>
            <p:cNvSpPr txBox="1">
              <a:spLocks noChangeArrowheads="1"/>
            </p:cNvSpPr>
            <p:nvPr/>
          </p:nvSpPr>
          <p:spPr bwMode="auto">
            <a:xfrm>
              <a:off x="2841114" y="1844897"/>
              <a:ext cx="101595"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28" name="Text Box 5"/>
            <p:cNvSpPr txBox="1">
              <a:spLocks noChangeArrowheads="1"/>
            </p:cNvSpPr>
            <p:nvPr/>
          </p:nvSpPr>
          <p:spPr bwMode="auto">
            <a:xfrm>
              <a:off x="2850639" y="2267160"/>
              <a:ext cx="96833"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529" name="Text Box 5"/>
            <p:cNvSpPr txBox="1">
              <a:spLocks noChangeArrowheads="1"/>
            </p:cNvSpPr>
            <p:nvPr/>
          </p:nvSpPr>
          <p:spPr bwMode="auto">
            <a:xfrm>
              <a:off x="2849052" y="2554490"/>
              <a:ext cx="98420"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530" name="Text Box 5"/>
            <p:cNvSpPr txBox="1">
              <a:spLocks noChangeArrowheads="1"/>
            </p:cNvSpPr>
            <p:nvPr/>
          </p:nvSpPr>
          <p:spPr bwMode="auto">
            <a:xfrm>
              <a:off x="2844289" y="1978244"/>
              <a:ext cx="136518"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531" name="Text Box 5"/>
            <p:cNvSpPr txBox="1">
              <a:spLocks noChangeArrowheads="1"/>
            </p:cNvSpPr>
            <p:nvPr/>
          </p:nvSpPr>
          <p:spPr bwMode="auto">
            <a:xfrm>
              <a:off x="2726821" y="2900555"/>
              <a:ext cx="13651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32" name="Text Box 5"/>
            <p:cNvSpPr txBox="1">
              <a:spLocks noChangeArrowheads="1"/>
            </p:cNvSpPr>
            <p:nvPr/>
          </p:nvSpPr>
          <p:spPr bwMode="auto">
            <a:xfrm>
              <a:off x="2822065" y="2840231"/>
              <a:ext cx="95245"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533" name="Text Box 5"/>
            <p:cNvSpPr txBox="1">
              <a:spLocks noChangeArrowheads="1"/>
            </p:cNvSpPr>
            <p:nvPr/>
          </p:nvSpPr>
          <p:spPr bwMode="auto">
            <a:xfrm>
              <a:off x="2464898" y="2908491"/>
              <a:ext cx="134930"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534" name="Text Box 5"/>
            <p:cNvSpPr txBox="1">
              <a:spLocks noChangeArrowheads="1"/>
            </p:cNvSpPr>
            <p:nvPr/>
          </p:nvSpPr>
          <p:spPr bwMode="auto">
            <a:xfrm>
              <a:off x="2331555" y="2913254"/>
              <a:ext cx="95245"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535" name="Text Box 5"/>
            <p:cNvSpPr txBox="1">
              <a:spLocks noChangeArrowheads="1"/>
            </p:cNvSpPr>
            <p:nvPr/>
          </p:nvSpPr>
          <p:spPr bwMode="auto">
            <a:xfrm>
              <a:off x="2212498" y="2914841"/>
              <a:ext cx="134931"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A</a:t>
              </a:r>
              <a:endParaRPr lang="zh-CN" altLang="en-US" dirty="0"/>
            </a:p>
          </p:txBody>
        </p:sp>
        <p:sp>
          <p:nvSpPr>
            <p:cNvPr id="536" name="Text Box 5"/>
            <p:cNvSpPr txBox="1">
              <a:spLocks noChangeArrowheads="1"/>
            </p:cNvSpPr>
            <p:nvPr/>
          </p:nvSpPr>
          <p:spPr bwMode="auto">
            <a:xfrm>
              <a:off x="2085505" y="2849756"/>
              <a:ext cx="13651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37" name="Text Box 5"/>
            <p:cNvSpPr txBox="1">
              <a:spLocks noChangeArrowheads="1"/>
            </p:cNvSpPr>
            <p:nvPr/>
          </p:nvSpPr>
          <p:spPr bwMode="auto">
            <a:xfrm>
              <a:off x="1980735" y="2808482"/>
              <a:ext cx="134931"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38" name="Text Box 5"/>
            <p:cNvSpPr txBox="1">
              <a:spLocks noChangeArrowheads="1"/>
            </p:cNvSpPr>
            <p:nvPr/>
          </p:nvSpPr>
          <p:spPr bwMode="auto">
            <a:xfrm>
              <a:off x="1864855" y="2792608"/>
              <a:ext cx="13651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39" name="Text Box 5"/>
            <p:cNvSpPr txBox="1">
              <a:spLocks noChangeArrowheads="1"/>
            </p:cNvSpPr>
            <p:nvPr/>
          </p:nvSpPr>
          <p:spPr bwMode="auto">
            <a:xfrm>
              <a:off x="1755322" y="2856106"/>
              <a:ext cx="134931"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40" name="Text Box 5"/>
            <p:cNvSpPr txBox="1">
              <a:spLocks noChangeArrowheads="1"/>
            </p:cNvSpPr>
            <p:nvPr/>
          </p:nvSpPr>
          <p:spPr bwMode="auto">
            <a:xfrm>
              <a:off x="1674365" y="2975164"/>
              <a:ext cx="136518"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41" name="Text Box 5"/>
            <p:cNvSpPr txBox="1">
              <a:spLocks noChangeArrowheads="1"/>
            </p:cNvSpPr>
            <p:nvPr/>
          </p:nvSpPr>
          <p:spPr bwMode="auto">
            <a:xfrm>
              <a:off x="1674365" y="3122798"/>
              <a:ext cx="134930"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42" name="Text Box 5"/>
            <p:cNvSpPr txBox="1">
              <a:spLocks noChangeArrowheads="1"/>
            </p:cNvSpPr>
            <p:nvPr/>
          </p:nvSpPr>
          <p:spPr bwMode="auto">
            <a:xfrm>
              <a:off x="1969624" y="3322817"/>
              <a:ext cx="134930"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43" name="Text Box 5"/>
            <p:cNvSpPr txBox="1">
              <a:spLocks noChangeArrowheads="1"/>
            </p:cNvSpPr>
            <p:nvPr/>
          </p:nvSpPr>
          <p:spPr bwMode="auto">
            <a:xfrm>
              <a:off x="2072805" y="3240270"/>
              <a:ext cx="13651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44" name="Text Box 5"/>
            <p:cNvSpPr txBox="1">
              <a:spLocks noChangeArrowheads="1"/>
            </p:cNvSpPr>
            <p:nvPr/>
          </p:nvSpPr>
          <p:spPr bwMode="auto">
            <a:xfrm>
              <a:off x="2210911" y="3159309"/>
              <a:ext cx="136518"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45" name="Text Box 5"/>
            <p:cNvSpPr txBox="1">
              <a:spLocks noChangeArrowheads="1"/>
            </p:cNvSpPr>
            <p:nvPr/>
          </p:nvSpPr>
          <p:spPr bwMode="auto">
            <a:xfrm>
              <a:off x="2461723" y="3156134"/>
              <a:ext cx="133343"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546" name="Text Box 5"/>
            <p:cNvSpPr txBox="1">
              <a:spLocks noChangeArrowheads="1"/>
            </p:cNvSpPr>
            <p:nvPr/>
          </p:nvSpPr>
          <p:spPr bwMode="auto">
            <a:xfrm>
              <a:off x="2326792" y="3154547"/>
              <a:ext cx="13651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547" name="Text Box 5"/>
            <p:cNvSpPr txBox="1">
              <a:spLocks noChangeArrowheads="1"/>
            </p:cNvSpPr>
            <p:nvPr/>
          </p:nvSpPr>
          <p:spPr bwMode="auto">
            <a:xfrm>
              <a:off x="2599827" y="3159309"/>
              <a:ext cx="134931"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548" name="Text Box 5"/>
            <p:cNvSpPr txBox="1">
              <a:spLocks noChangeArrowheads="1"/>
            </p:cNvSpPr>
            <p:nvPr/>
          </p:nvSpPr>
          <p:spPr bwMode="auto">
            <a:xfrm>
              <a:off x="2720471" y="3232332"/>
              <a:ext cx="131756"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549" name="Text Box 5"/>
            <p:cNvSpPr txBox="1">
              <a:spLocks noChangeArrowheads="1"/>
            </p:cNvSpPr>
            <p:nvPr/>
          </p:nvSpPr>
          <p:spPr bwMode="auto">
            <a:xfrm>
              <a:off x="2742695" y="3383140"/>
              <a:ext cx="13651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550" name="Text Box 5"/>
            <p:cNvSpPr txBox="1">
              <a:spLocks noChangeArrowheads="1"/>
            </p:cNvSpPr>
            <p:nvPr/>
          </p:nvSpPr>
          <p:spPr bwMode="auto">
            <a:xfrm>
              <a:off x="2753807" y="3538711"/>
              <a:ext cx="134930"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A</a:t>
              </a:r>
              <a:endParaRPr lang="zh-CN" altLang="en-US" dirty="0"/>
            </a:p>
          </p:txBody>
        </p:sp>
        <p:sp>
          <p:nvSpPr>
            <p:cNvPr id="551" name="Text Box 5"/>
            <p:cNvSpPr txBox="1">
              <a:spLocks noChangeArrowheads="1"/>
            </p:cNvSpPr>
            <p:nvPr/>
          </p:nvSpPr>
          <p:spPr bwMode="auto">
            <a:xfrm>
              <a:off x="2752219" y="3686344"/>
              <a:ext cx="136518"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52" name="Text Box 5"/>
            <p:cNvSpPr txBox="1">
              <a:spLocks noChangeArrowheads="1"/>
            </p:cNvSpPr>
            <p:nvPr/>
          </p:nvSpPr>
          <p:spPr bwMode="auto">
            <a:xfrm>
              <a:off x="2747457" y="3837152"/>
              <a:ext cx="134930"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53" name="Text Box 5"/>
            <p:cNvSpPr txBox="1">
              <a:spLocks noChangeArrowheads="1"/>
            </p:cNvSpPr>
            <p:nvPr/>
          </p:nvSpPr>
          <p:spPr bwMode="auto">
            <a:xfrm>
              <a:off x="2683961" y="3960973"/>
              <a:ext cx="13651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54" name="Text Box 5"/>
            <p:cNvSpPr txBox="1">
              <a:spLocks noChangeArrowheads="1"/>
            </p:cNvSpPr>
            <p:nvPr/>
          </p:nvSpPr>
          <p:spPr bwMode="auto">
            <a:xfrm>
              <a:off x="2634750" y="4105431"/>
              <a:ext cx="136518"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555" name="Text Box 5"/>
            <p:cNvSpPr txBox="1">
              <a:spLocks noChangeArrowheads="1"/>
            </p:cNvSpPr>
            <p:nvPr/>
          </p:nvSpPr>
          <p:spPr bwMode="auto">
            <a:xfrm>
              <a:off x="2664912" y="4249890"/>
              <a:ext cx="95245"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556" name="Text Box 5"/>
            <p:cNvSpPr txBox="1">
              <a:spLocks noChangeArrowheads="1"/>
            </p:cNvSpPr>
            <p:nvPr/>
          </p:nvSpPr>
          <p:spPr bwMode="auto">
            <a:xfrm>
              <a:off x="2752219" y="4337199"/>
              <a:ext cx="134931"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57" name="Text Box 5"/>
            <p:cNvSpPr txBox="1">
              <a:spLocks noChangeArrowheads="1"/>
            </p:cNvSpPr>
            <p:nvPr/>
          </p:nvSpPr>
          <p:spPr bwMode="auto">
            <a:xfrm>
              <a:off x="2882387" y="4362599"/>
              <a:ext cx="134931"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58" name="Text Box 5"/>
            <p:cNvSpPr txBox="1">
              <a:spLocks noChangeArrowheads="1"/>
            </p:cNvSpPr>
            <p:nvPr/>
          </p:nvSpPr>
          <p:spPr bwMode="auto">
            <a:xfrm>
              <a:off x="2999856" y="4324500"/>
              <a:ext cx="134931"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59" name="Text Box 5"/>
            <p:cNvSpPr txBox="1">
              <a:spLocks noChangeArrowheads="1"/>
            </p:cNvSpPr>
            <p:nvPr/>
          </p:nvSpPr>
          <p:spPr bwMode="auto">
            <a:xfrm>
              <a:off x="3103038" y="4224491"/>
              <a:ext cx="13651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60" name="Text Box 5"/>
            <p:cNvSpPr txBox="1">
              <a:spLocks noChangeArrowheads="1"/>
            </p:cNvSpPr>
            <p:nvPr/>
          </p:nvSpPr>
          <p:spPr bwMode="auto">
            <a:xfrm>
              <a:off x="3112563" y="4094320"/>
              <a:ext cx="13651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61" name="Text Box 5"/>
            <p:cNvSpPr txBox="1">
              <a:spLocks noChangeArrowheads="1"/>
            </p:cNvSpPr>
            <p:nvPr/>
          </p:nvSpPr>
          <p:spPr bwMode="auto">
            <a:xfrm>
              <a:off x="3044304" y="3941924"/>
              <a:ext cx="134931"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62" name="Text Box 5"/>
            <p:cNvSpPr txBox="1">
              <a:spLocks noChangeArrowheads="1"/>
            </p:cNvSpPr>
            <p:nvPr/>
          </p:nvSpPr>
          <p:spPr bwMode="auto">
            <a:xfrm>
              <a:off x="2982395" y="3824452"/>
              <a:ext cx="13651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563" name="Text Box 5"/>
            <p:cNvSpPr txBox="1">
              <a:spLocks noChangeArrowheads="1"/>
            </p:cNvSpPr>
            <p:nvPr/>
          </p:nvSpPr>
          <p:spPr bwMode="auto">
            <a:xfrm>
              <a:off x="2979220" y="3681582"/>
              <a:ext cx="95245"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564" name="Text Box 5"/>
            <p:cNvSpPr txBox="1">
              <a:spLocks noChangeArrowheads="1"/>
            </p:cNvSpPr>
            <p:nvPr/>
          </p:nvSpPr>
          <p:spPr bwMode="auto">
            <a:xfrm>
              <a:off x="2974457" y="3541886"/>
              <a:ext cx="133343"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565" name="Text Box 5"/>
            <p:cNvSpPr txBox="1">
              <a:spLocks noChangeArrowheads="1"/>
            </p:cNvSpPr>
            <p:nvPr/>
          </p:nvSpPr>
          <p:spPr bwMode="auto">
            <a:xfrm>
              <a:off x="2987157" y="3384727"/>
              <a:ext cx="131756"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566" name="Text Box 5"/>
            <p:cNvSpPr txBox="1">
              <a:spLocks noChangeArrowheads="1"/>
            </p:cNvSpPr>
            <p:nvPr/>
          </p:nvSpPr>
          <p:spPr bwMode="auto">
            <a:xfrm>
              <a:off x="3096689" y="3345042"/>
              <a:ext cx="13651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67" name="Text Box 5"/>
            <p:cNvSpPr txBox="1">
              <a:spLocks noChangeArrowheads="1"/>
            </p:cNvSpPr>
            <p:nvPr/>
          </p:nvSpPr>
          <p:spPr bwMode="auto">
            <a:xfrm>
              <a:off x="3196695" y="3368853"/>
              <a:ext cx="136518"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68" name="Text Box 5"/>
            <p:cNvSpPr txBox="1">
              <a:spLocks noChangeArrowheads="1"/>
            </p:cNvSpPr>
            <p:nvPr/>
          </p:nvSpPr>
          <p:spPr bwMode="auto">
            <a:xfrm>
              <a:off x="3306228" y="3327579"/>
              <a:ext cx="136518"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69" name="Text Box 5"/>
            <p:cNvSpPr txBox="1">
              <a:spLocks noChangeArrowheads="1"/>
            </p:cNvSpPr>
            <p:nvPr/>
          </p:nvSpPr>
          <p:spPr bwMode="auto">
            <a:xfrm>
              <a:off x="3269717" y="3232332"/>
              <a:ext cx="95245"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570" name="Text Box 5"/>
            <p:cNvSpPr txBox="1">
              <a:spLocks noChangeArrowheads="1"/>
            </p:cNvSpPr>
            <p:nvPr/>
          </p:nvSpPr>
          <p:spPr bwMode="auto">
            <a:xfrm>
              <a:off x="3191934" y="3145022"/>
              <a:ext cx="13651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571" name="Text Box 5"/>
            <p:cNvSpPr txBox="1">
              <a:spLocks noChangeArrowheads="1"/>
            </p:cNvSpPr>
            <p:nvPr/>
          </p:nvSpPr>
          <p:spPr bwMode="auto">
            <a:xfrm>
              <a:off x="3312577" y="3045012"/>
              <a:ext cx="136518"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572" name="Text Box 5"/>
            <p:cNvSpPr txBox="1">
              <a:spLocks noChangeArrowheads="1"/>
            </p:cNvSpPr>
            <p:nvPr/>
          </p:nvSpPr>
          <p:spPr bwMode="auto">
            <a:xfrm>
              <a:off x="3436396" y="3045012"/>
              <a:ext cx="95245"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573" name="Text Box 5"/>
            <p:cNvSpPr txBox="1">
              <a:spLocks noChangeArrowheads="1"/>
            </p:cNvSpPr>
            <p:nvPr/>
          </p:nvSpPr>
          <p:spPr bwMode="auto">
            <a:xfrm>
              <a:off x="3563389" y="3045012"/>
              <a:ext cx="95245"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574" name="Text Box 5"/>
            <p:cNvSpPr txBox="1">
              <a:spLocks noChangeArrowheads="1"/>
            </p:cNvSpPr>
            <p:nvPr/>
          </p:nvSpPr>
          <p:spPr bwMode="auto">
            <a:xfrm>
              <a:off x="3674508" y="3049775"/>
              <a:ext cx="95245"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575" name="Text Box 5"/>
            <p:cNvSpPr txBox="1">
              <a:spLocks noChangeArrowheads="1"/>
            </p:cNvSpPr>
            <p:nvPr/>
          </p:nvSpPr>
          <p:spPr bwMode="auto">
            <a:xfrm>
              <a:off x="3785627" y="3154547"/>
              <a:ext cx="95245"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576" name="Text Box 5"/>
            <p:cNvSpPr txBox="1">
              <a:spLocks noChangeArrowheads="1"/>
            </p:cNvSpPr>
            <p:nvPr/>
          </p:nvSpPr>
          <p:spPr bwMode="auto">
            <a:xfrm>
              <a:off x="3195109" y="3049775"/>
              <a:ext cx="95245"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577" name="Text Box 5"/>
            <p:cNvSpPr txBox="1">
              <a:spLocks noChangeArrowheads="1"/>
            </p:cNvSpPr>
            <p:nvPr/>
          </p:nvSpPr>
          <p:spPr bwMode="auto">
            <a:xfrm>
              <a:off x="3931669" y="3164072"/>
              <a:ext cx="95245"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578" name="Text Box 5"/>
            <p:cNvSpPr txBox="1">
              <a:spLocks noChangeArrowheads="1"/>
            </p:cNvSpPr>
            <p:nvPr/>
          </p:nvSpPr>
          <p:spPr bwMode="auto">
            <a:xfrm>
              <a:off x="3761815" y="2714822"/>
              <a:ext cx="95245"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579" name="Text Box 5"/>
            <p:cNvSpPr txBox="1">
              <a:spLocks noChangeArrowheads="1"/>
            </p:cNvSpPr>
            <p:nvPr/>
          </p:nvSpPr>
          <p:spPr bwMode="auto">
            <a:xfrm>
              <a:off x="4050725" y="3062475"/>
              <a:ext cx="95245"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580" name="Text Box 5"/>
            <p:cNvSpPr txBox="1">
              <a:spLocks noChangeArrowheads="1"/>
            </p:cNvSpPr>
            <p:nvPr/>
          </p:nvSpPr>
          <p:spPr bwMode="auto">
            <a:xfrm>
              <a:off x="4096760" y="2908491"/>
              <a:ext cx="95245"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581" name="Text Box 5"/>
            <p:cNvSpPr txBox="1">
              <a:spLocks noChangeArrowheads="1"/>
            </p:cNvSpPr>
            <p:nvPr/>
          </p:nvSpPr>
          <p:spPr bwMode="auto">
            <a:xfrm>
              <a:off x="3906271" y="2689423"/>
              <a:ext cx="95245"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582" name="Text Box 5"/>
            <p:cNvSpPr txBox="1">
              <a:spLocks noChangeArrowheads="1"/>
            </p:cNvSpPr>
            <p:nvPr/>
          </p:nvSpPr>
          <p:spPr bwMode="auto">
            <a:xfrm>
              <a:off x="4041200" y="2746571"/>
              <a:ext cx="136518"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83" name="Text Box 5"/>
            <p:cNvSpPr txBox="1">
              <a:spLocks noChangeArrowheads="1"/>
            </p:cNvSpPr>
            <p:nvPr/>
          </p:nvSpPr>
          <p:spPr bwMode="auto">
            <a:xfrm>
              <a:off x="3664983" y="2800544"/>
              <a:ext cx="134930"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84" name="Text Box 5"/>
            <p:cNvSpPr txBox="1">
              <a:spLocks noChangeArrowheads="1"/>
            </p:cNvSpPr>
            <p:nvPr/>
          </p:nvSpPr>
          <p:spPr bwMode="auto">
            <a:xfrm>
              <a:off x="3436396" y="2805307"/>
              <a:ext cx="134930"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85" name="Text Box 5"/>
            <p:cNvSpPr txBox="1">
              <a:spLocks noChangeArrowheads="1"/>
            </p:cNvSpPr>
            <p:nvPr/>
          </p:nvSpPr>
          <p:spPr bwMode="auto">
            <a:xfrm>
              <a:off x="3320514" y="2808482"/>
              <a:ext cx="13651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86" name="Text Box 5"/>
            <p:cNvSpPr txBox="1">
              <a:spLocks noChangeArrowheads="1"/>
            </p:cNvSpPr>
            <p:nvPr/>
          </p:nvSpPr>
          <p:spPr bwMode="auto">
            <a:xfrm>
              <a:off x="3196695" y="2800544"/>
              <a:ext cx="136518"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87" name="Text Box 5"/>
            <p:cNvSpPr txBox="1">
              <a:spLocks noChangeArrowheads="1"/>
            </p:cNvSpPr>
            <p:nvPr/>
          </p:nvSpPr>
          <p:spPr bwMode="auto">
            <a:xfrm>
              <a:off x="3555451" y="2806894"/>
              <a:ext cx="95245"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588" name="Text Box 5"/>
            <p:cNvSpPr txBox="1">
              <a:spLocks noChangeArrowheads="1"/>
            </p:cNvSpPr>
            <p:nvPr/>
          </p:nvSpPr>
          <p:spPr bwMode="auto">
            <a:xfrm>
              <a:off x="3088751" y="2697360"/>
              <a:ext cx="95245"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589" name="Text Box 5"/>
            <p:cNvSpPr txBox="1">
              <a:spLocks noChangeArrowheads="1"/>
            </p:cNvSpPr>
            <p:nvPr/>
          </p:nvSpPr>
          <p:spPr bwMode="auto">
            <a:xfrm>
              <a:off x="3079227" y="2554490"/>
              <a:ext cx="95245"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590" name="Text Box 5"/>
            <p:cNvSpPr txBox="1">
              <a:spLocks noChangeArrowheads="1"/>
            </p:cNvSpPr>
            <p:nvPr/>
          </p:nvSpPr>
          <p:spPr bwMode="auto">
            <a:xfrm>
              <a:off x="3076052" y="2424318"/>
              <a:ext cx="10000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591" name="Text Box 5"/>
            <p:cNvSpPr txBox="1">
              <a:spLocks noChangeArrowheads="1"/>
            </p:cNvSpPr>
            <p:nvPr/>
          </p:nvSpPr>
          <p:spPr bwMode="auto">
            <a:xfrm>
              <a:off x="3076052" y="2278273"/>
              <a:ext cx="100008" cy="1523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592" name="Text Box 5"/>
            <p:cNvSpPr txBox="1">
              <a:spLocks noChangeArrowheads="1"/>
            </p:cNvSpPr>
            <p:nvPr/>
          </p:nvSpPr>
          <p:spPr bwMode="auto">
            <a:xfrm>
              <a:off x="3079227" y="2125877"/>
              <a:ext cx="134931"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593" name="Text Box 5"/>
            <p:cNvSpPr txBox="1">
              <a:spLocks noChangeArrowheads="1"/>
            </p:cNvSpPr>
            <p:nvPr/>
          </p:nvSpPr>
          <p:spPr bwMode="auto">
            <a:xfrm>
              <a:off x="3080815" y="1975069"/>
              <a:ext cx="139693"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A</a:t>
              </a:r>
              <a:endParaRPr lang="zh-CN" altLang="en-US" dirty="0"/>
            </a:p>
          </p:txBody>
        </p:sp>
        <p:sp>
          <p:nvSpPr>
            <p:cNvPr id="594" name="Text Box 5"/>
            <p:cNvSpPr txBox="1">
              <a:spLocks noChangeArrowheads="1"/>
            </p:cNvSpPr>
            <p:nvPr/>
          </p:nvSpPr>
          <p:spPr bwMode="auto">
            <a:xfrm>
              <a:off x="3077640" y="1844897"/>
              <a:ext cx="134930"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595" name="Text Box 5"/>
            <p:cNvSpPr txBox="1">
              <a:spLocks noChangeArrowheads="1"/>
            </p:cNvSpPr>
            <p:nvPr/>
          </p:nvSpPr>
          <p:spPr bwMode="auto">
            <a:xfrm>
              <a:off x="3082402" y="1700440"/>
              <a:ext cx="134931"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96" name="Text Box 5"/>
            <p:cNvSpPr txBox="1">
              <a:spLocks noChangeArrowheads="1"/>
            </p:cNvSpPr>
            <p:nvPr/>
          </p:nvSpPr>
          <p:spPr bwMode="auto">
            <a:xfrm>
              <a:off x="2990331" y="2267160"/>
              <a:ext cx="134931"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solidFill>
                    <a:srgbClr val="D34817"/>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kumimoji="1" lang="zh-CN" altLang="en-US" sz="1000" b="1" dirty="0">
                <a:solidFill>
                  <a:srgbClr val="D34817"/>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97" name="矩形 596"/>
            <p:cNvSpPr/>
            <p:nvPr/>
          </p:nvSpPr>
          <p:spPr>
            <a:xfrm>
              <a:off x="2950647" y="1289289"/>
              <a:ext cx="492099" cy="503223"/>
            </a:xfrm>
            <a:prstGeom prst="rect">
              <a:avLst/>
            </a:prstGeom>
          </p:spPr>
          <p:txBody>
            <a:bodyPr wrap="none">
              <a:spAutoFit/>
            </a:bodyPr>
            <a:lstStyle/>
            <a:p>
              <a:pPr>
                <a:lnSpc>
                  <a:spcPts val="1600"/>
                </a:lnSpc>
                <a:defRPr/>
              </a:pPr>
              <a:r>
                <a:rPr kumimoji="1" lang="en-US" altLang="zh-CN" sz="1600" dirty="0">
                  <a:effectLst>
                    <a:outerShdw blurRad="38100" dist="38100" dir="2700000" algn="tl">
                      <a:srgbClr val="C0C0C0"/>
                    </a:outerShdw>
                  </a:effectLst>
                  <a:ea typeface="方正姚体" panose="02010601030101010101" pitchFamily="2" charset="-122"/>
                </a:rPr>
                <a:t>OH</a:t>
              </a:r>
            </a:p>
            <a:p>
              <a:pPr>
                <a:lnSpc>
                  <a:spcPts val="1600"/>
                </a:lnSpc>
                <a:defRPr/>
              </a:pPr>
              <a:r>
                <a:rPr kumimoji="1" lang="en-US" altLang="zh-CN" sz="1600" dirty="0">
                  <a:effectLst>
                    <a:outerShdw blurRad="38100" dist="38100" dir="2700000" algn="tl">
                      <a:srgbClr val="C0C0C0"/>
                    </a:outerShdw>
                  </a:effectLst>
                  <a:ea typeface="方正姚体" panose="02010601030101010101" pitchFamily="2" charset="-122"/>
                </a:rPr>
                <a:t> ǀ</a:t>
              </a:r>
              <a:endParaRPr lang="zh-CN" altLang="en-US" sz="1600" dirty="0"/>
            </a:p>
          </p:txBody>
        </p:sp>
        <p:sp>
          <p:nvSpPr>
            <p:cNvPr id="598" name="矩形 597"/>
            <p:cNvSpPr/>
            <p:nvPr/>
          </p:nvSpPr>
          <p:spPr>
            <a:xfrm>
              <a:off x="3047478" y="1040059"/>
              <a:ext cx="390504" cy="338127"/>
            </a:xfrm>
            <a:prstGeom prst="rect">
              <a:avLst/>
            </a:prstGeom>
          </p:spPr>
          <p:txBody>
            <a:bodyPr wrap="none">
              <a:spAutoFit/>
            </a:bodyPr>
            <a:lstStyle/>
            <a:p>
              <a:pPr>
                <a:defRPr/>
              </a:pPr>
              <a:r>
                <a:rPr lang="en-US" altLang="zh-CN" sz="1600" dirty="0">
                  <a:effectLst>
                    <a:outerShdw blurRad="38100" dist="38100" dir="2700000" algn="tl">
                      <a:srgbClr val="C0C0C0"/>
                    </a:outerShdw>
                  </a:effectLst>
                  <a:latin typeface="Times New Roman" panose="02020603050405020304" pitchFamily="18" charset="0"/>
                </a:rPr>
                <a:t>3´</a:t>
              </a:r>
              <a:endParaRPr lang="zh-CN" altLang="en-US" sz="1600" dirty="0"/>
            </a:p>
          </p:txBody>
        </p:sp>
        <p:sp>
          <p:nvSpPr>
            <p:cNvPr id="599" name="矩形 598"/>
            <p:cNvSpPr/>
            <p:nvPr/>
          </p:nvSpPr>
          <p:spPr>
            <a:xfrm>
              <a:off x="2760157" y="1578205"/>
              <a:ext cx="388916" cy="338128"/>
            </a:xfrm>
            <a:prstGeom prst="rect">
              <a:avLst/>
            </a:prstGeom>
          </p:spPr>
          <p:txBody>
            <a:bodyPr wrap="none">
              <a:spAutoFit/>
            </a:bodyPr>
            <a:lstStyle/>
            <a:p>
              <a:pPr>
                <a:defRPr/>
              </a:pPr>
              <a:r>
                <a:rPr lang="en-US" altLang="zh-CN" sz="1600" dirty="0">
                  <a:effectLst>
                    <a:outerShdw blurRad="38100" dist="38100" dir="2700000" algn="tl">
                      <a:srgbClr val="C0C0C0"/>
                    </a:outerShdw>
                  </a:effectLst>
                  <a:latin typeface="Times New Roman" panose="02020603050405020304" pitchFamily="18" charset="0"/>
                </a:rPr>
                <a:t>5´</a:t>
              </a:r>
              <a:endParaRPr lang="zh-CN" altLang="en-US" sz="1600" dirty="0"/>
            </a:p>
          </p:txBody>
        </p:sp>
        <p:sp>
          <p:nvSpPr>
            <p:cNvPr id="600" name="Text Box 5"/>
            <p:cNvSpPr txBox="1">
              <a:spLocks noChangeArrowheads="1"/>
            </p:cNvSpPr>
            <p:nvPr/>
          </p:nvSpPr>
          <p:spPr bwMode="auto">
            <a:xfrm>
              <a:off x="1744211" y="3251381"/>
              <a:ext cx="136518"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01" name="Text Box 5"/>
            <p:cNvSpPr txBox="1">
              <a:spLocks noChangeArrowheads="1"/>
            </p:cNvSpPr>
            <p:nvPr/>
          </p:nvSpPr>
          <p:spPr bwMode="auto">
            <a:xfrm>
              <a:off x="1855330" y="3313292"/>
              <a:ext cx="13651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grpSp>
      <p:grpSp>
        <p:nvGrpSpPr>
          <p:cNvPr id="72709" name="组合 5"/>
          <p:cNvGrpSpPr>
            <a:grpSpLocks/>
          </p:cNvGrpSpPr>
          <p:nvPr/>
        </p:nvGrpSpPr>
        <p:grpSpPr bwMode="auto">
          <a:xfrm>
            <a:off x="1323975" y="1159668"/>
            <a:ext cx="3548063" cy="4573588"/>
            <a:chOff x="1324297" y="676177"/>
            <a:chExt cx="3547567" cy="4573415"/>
          </a:xfrm>
        </p:grpSpPr>
        <p:cxnSp>
          <p:nvCxnSpPr>
            <p:cNvPr id="606" name="直接连接符 605"/>
            <p:cNvCxnSpPr/>
            <p:nvPr/>
          </p:nvCxnSpPr>
          <p:spPr>
            <a:xfrm rot="5400000">
              <a:off x="3810759" y="2954948"/>
              <a:ext cx="17938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07" name="直接连接符 606"/>
            <p:cNvCxnSpPr/>
            <p:nvPr/>
          </p:nvCxnSpPr>
          <p:spPr>
            <a:xfrm rot="5400000">
              <a:off x="3926630" y="2954948"/>
              <a:ext cx="17938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08" name="直接连接符 607"/>
            <p:cNvCxnSpPr/>
            <p:nvPr/>
          </p:nvCxnSpPr>
          <p:spPr>
            <a:xfrm rot="5400000">
              <a:off x="4040914" y="2954948"/>
              <a:ext cx="17938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09" name="直接连接符 608"/>
            <p:cNvCxnSpPr/>
            <p:nvPr/>
          </p:nvCxnSpPr>
          <p:spPr>
            <a:xfrm rot="5400000">
              <a:off x="4156786" y="2954948"/>
              <a:ext cx="17938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10" name="直接连接符 609"/>
            <p:cNvCxnSpPr/>
            <p:nvPr/>
          </p:nvCxnSpPr>
          <p:spPr>
            <a:xfrm rot="5400000">
              <a:off x="4266308" y="2954948"/>
              <a:ext cx="17938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16" name="直接连接符 615"/>
            <p:cNvCxnSpPr/>
            <p:nvPr/>
          </p:nvCxnSpPr>
          <p:spPr>
            <a:xfrm>
              <a:off x="3554423" y="1857232"/>
              <a:ext cx="18095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17" name="直接连接符 616"/>
            <p:cNvCxnSpPr/>
            <p:nvPr/>
          </p:nvCxnSpPr>
          <p:spPr>
            <a:xfrm>
              <a:off x="3554423" y="2001690"/>
              <a:ext cx="17936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18" name="直接连接符 617"/>
            <p:cNvCxnSpPr/>
            <p:nvPr/>
          </p:nvCxnSpPr>
          <p:spPr>
            <a:xfrm>
              <a:off x="3557598" y="2146146"/>
              <a:ext cx="17936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19" name="直接连接符 618"/>
            <p:cNvCxnSpPr/>
            <p:nvPr/>
          </p:nvCxnSpPr>
          <p:spPr>
            <a:xfrm>
              <a:off x="3549661" y="2720800"/>
              <a:ext cx="179363"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20" name="直接连接符 619"/>
            <p:cNvCxnSpPr/>
            <p:nvPr/>
          </p:nvCxnSpPr>
          <p:spPr>
            <a:xfrm>
              <a:off x="3554423" y="2577930"/>
              <a:ext cx="17936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21" name="直接连接符 620"/>
            <p:cNvCxnSpPr/>
            <p:nvPr/>
          </p:nvCxnSpPr>
          <p:spPr>
            <a:xfrm>
              <a:off x="3554423" y="2433474"/>
              <a:ext cx="17936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18" name="直接连接符 217"/>
            <p:cNvCxnSpPr/>
            <p:nvPr/>
          </p:nvCxnSpPr>
          <p:spPr>
            <a:xfrm>
              <a:off x="3468710" y="4365387"/>
              <a:ext cx="17936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19" name="直接连接符 218"/>
            <p:cNvCxnSpPr/>
            <p:nvPr/>
          </p:nvCxnSpPr>
          <p:spPr>
            <a:xfrm>
              <a:off x="3468710" y="4508257"/>
              <a:ext cx="17936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20" name="直接连接符 219"/>
            <p:cNvCxnSpPr/>
            <p:nvPr/>
          </p:nvCxnSpPr>
          <p:spPr>
            <a:xfrm>
              <a:off x="3468710" y="4652715"/>
              <a:ext cx="17936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03" name="直接连接符 602"/>
            <p:cNvCxnSpPr/>
            <p:nvPr/>
          </p:nvCxnSpPr>
          <p:spPr>
            <a:xfrm rot="5400000">
              <a:off x="3205212" y="3063688"/>
              <a:ext cx="18096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04" name="直接连接符 603"/>
            <p:cNvCxnSpPr/>
            <p:nvPr/>
          </p:nvCxnSpPr>
          <p:spPr>
            <a:xfrm rot="5400000">
              <a:off x="2935375" y="3063688"/>
              <a:ext cx="18096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05" name="直接连接符 604"/>
            <p:cNvCxnSpPr/>
            <p:nvPr/>
          </p:nvCxnSpPr>
          <p:spPr>
            <a:xfrm rot="5400000">
              <a:off x="3075055" y="3063688"/>
              <a:ext cx="18096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11" name="直接连接符 610"/>
            <p:cNvCxnSpPr/>
            <p:nvPr/>
          </p:nvCxnSpPr>
          <p:spPr>
            <a:xfrm>
              <a:off x="3468710" y="3417686"/>
              <a:ext cx="17936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12" name="直接连接符 611"/>
            <p:cNvCxnSpPr/>
            <p:nvPr/>
          </p:nvCxnSpPr>
          <p:spPr>
            <a:xfrm>
              <a:off x="3468710" y="3562143"/>
              <a:ext cx="17936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13" name="直接连接符 612"/>
            <p:cNvCxnSpPr/>
            <p:nvPr/>
          </p:nvCxnSpPr>
          <p:spPr>
            <a:xfrm>
              <a:off x="3468710" y="3705012"/>
              <a:ext cx="17936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14" name="直接连接符 613"/>
            <p:cNvCxnSpPr/>
            <p:nvPr/>
          </p:nvCxnSpPr>
          <p:spPr>
            <a:xfrm>
              <a:off x="3468710" y="3849470"/>
              <a:ext cx="17936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15" name="直接连接符 614"/>
            <p:cNvCxnSpPr/>
            <p:nvPr/>
          </p:nvCxnSpPr>
          <p:spPr>
            <a:xfrm>
              <a:off x="3468710" y="3993926"/>
              <a:ext cx="179362"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72" name="任意多边形 271"/>
            <p:cNvSpPr/>
            <p:nvPr/>
          </p:nvSpPr>
          <p:spPr>
            <a:xfrm>
              <a:off x="2268503" y="1628800"/>
              <a:ext cx="2603361" cy="3620792"/>
            </a:xfrm>
            <a:custGeom>
              <a:avLst/>
              <a:gdLst>
                <a:gd name="connsiteX0" fmla="*/ 1432622 w 2603361"/>
                <a:gd name="connsiteY0" fmla="*/ 0 h 3620792"/>
                <a:gd name="connsiteX1" fmla="*/ 1555022 w 2603361"/>
                <a:gd name="connsiteY1" fmla="*/ 0 h 3620792"/>
                <a:gd name="connsiteX2" fmla="*/ 1555022 w 2603361"/>
                <a:gd name="connsiteY2" fmla="*/ 216000 h 3620792"/>
                <a:gd name="connsiteX3" fmla="*/ 1554469 w 2603361"/>
                <a:gd name="connsiteY3" fmla="*/ 216000 h 3620792"/>
                <a:gd name="connsiteX4" fmla="*/ 1554469 w 2603361"/>
                <a:gd name="connsiteY4" fmla="*/ 1008711 h 3620792"/>
                <a:gd name="connsiteX5" fmla="*/ 1559127 w 2603361"/>
                <a:gd name="connsiteY5" fmla="*/ 1019956 h 3620792"/>
                <a:gd name="connsiteX6" fmla="*/ 1574845 w 2603361"/>
                <a:gd name="connsiteY6" fmla="*/ 1070613 h 3620792"/>
                <a:gd name="connsiteX7" fmla="*/ 1653417 w 2603361"/>
                <a:gd name="connsiteY7" fmla="*/ 1129891 h 3620792"/>
                <a:gd name="connsiteX8" fmla="*/ 1655821 w 2603361"/>
                <a:gd name="connsiteY8" fmla="*/ 1129812 h 3620792"/>
                <a:gd name="connsiteX9" fmla="*/ 1661201 w 2603361"/>
                <a:gd name="connsiteY9" fmla="*/ 1127582 h 3620792"/>
                <a:gd name="connsiteX10" fmla="*/ 2029739 w 2603361"/>
                <a:gd name="connsiteY10" fmla="*/ 1127582 h 3620792"/>
                <a:gd name="connsiteX11" fmla="*/ 2063095 w 2603361"/>
                <a:gd name="connsiteY11" fmla="*/ 1087135 h 3620792"/>
                <a:gd name="connsiteX12" fmla="*/ 2286881 w 2603361"/>
                <a:gd name="connsiteY12" fmla="*/ 994398 h 3620792"/>
                <a:gd name="connsiteX13" fmla="*/ 2603361 w 2603361"/>
                <a:gd name="connsiteY13" fmla="*/ 1311024 h 3620792"/>
                <a:gd name="connsiteX14" fmla="*/ 2286881 w 2603361"/>
                <a:gd name="connsiteY14" fmla="*/ 1627650 h 3620792"/>
                <a:gd name="connsiteX15" fmla="*/ 2024450 w 2603361"/>
                <a:gd name="connsiteY15" fmla="*/ 1488053 h 3620792"/>
                <a:gd name="connsiteX16" fmla="*/ 2023652 w 2603361"/>
                <a:gd name="connsiteY16" fmla="*/ 1486581 h 3620792"/>
                <a:gd name="connsiteX17" fmla="*/ 1659192 w 2603361"/>
                <a:gd name="connsiteY17" fmla="*/ 1486581 h 3620792"/>
                <a:gd name="connsiteX18" fmla="*/ 1766016 w 2603361"/>
                <a:gd name="connsiteY18" fmla="*/ 1597252 h 3620792"/>
                <a:gd name="connsiteX19" fmla="*/ 1769360 w 2603361"/>
                <a:gd name="connsiteY19" fmla="*/ 1605745 h 3620792"/>
                <a:gd name="connsiteX20" fmla="*/ 1772044 w 2603361"/>
                <a:gd name="connsiteY20" fmla="*/ 1605519 h 3620792"/>
                <a:gd name="connsiteX21" fmla="*/ 1702907 w 2603361"/>
                <a:gd name="connsiteY21" fmla="*/ 1803463 h 3620792"/>
                <a:gd name="connsiteX22" fmla="*/ 1662699 w 2603361"/>
                <a:gd name="connsiteY22" fmla="*/ 1810546 h 3620792"/>
                <a:gd name="connsiteX23" fmla="*/ 1669294 w 2603361"/>
                <a:gd name="connsiteY23" fmla="*/ 1807121 h 3620792"/>
                <a:gd name="connsiteX24" fmla="*/ 1633301 w 2603361"/>
                <a:gd name="connsiteY24" fmla="*/ 1810705 h 3620792"/>
                <a:gd name="connsiteX25" fmla="*/ 1583866 w 2603361"/>
                <a:gd name="connsiteY25" fmla="*/ 1805582 h 3620792"/>
                <a:gd name="connsiteX26" fmla="*/ 1561869 w 2603361"/>
                <a:gd name="connsiteY26" fmla="*/ 1803967 h 3620792"/>
                <a:gd name="connsiteX27" fmla="*/ 1531085 w 2603361"/>
                <a:gd name="connsiteY27" fmla="*/ 1795262 h 3620792"/>
                <a:gd name="connsiteX28" fmla="*/ 1531862 w 2603361"/>
                <a:gd name="connsiteY28" fmla="*/ 1793126 h 3620792"/>
                <a:gd name="connsiteX29" fmla="*/ 1488063 w 2603361"/>
                <a:gd name="connsiteY29" fmla="*/ 1782635 h 3620792"/>
                <a:gd name="connsiteX30" fmla="*/ 1466389 w 2603361"/>
                <a:gd name="connsiteY30" fmla="*/ 1801105 h 3620792"/>
                <a:gd name="connsiteX31" fmla="*/ 1453964 w 2603361"/>
                <a:gd name="connsiteY31" fmla="*/ 1838053 h 3620792"/>
                <a:gd name="connsiteX32" fmla="*/ 1455401 w 2603361"/>
                <a:gd name="connsiteY32" fmla="*/ 1848459 h 3620792"/>
                <a:gd name="connsiteX33" fmla="*/ 1454629 w 2603361"/>
                <a:gd name="connsiteY33" fmla="*/ 1852281 h 3620792"/>
                <a:gd name="connsiteX34" fmla="*/ 1454629 w 2603361"/>
                <a:gd name="connsiteY34" fmla="*/ 1883668 h 3620792"/>
                <a:gd name="connsiteX35" fmla="*/ 1453473 w 2603361"/>
                <a:gd name="connsiteY35" fmla="*/ 1883641 h 3620792"/>
                <a:gd name="connsiteX36" fmla="*/ 1453473 w 2603361"/>
                <a:gd name="connsiteY36" fmla="*/ 2080496 h 3620792"/>
                <a:gd name="connsiteX37" fmla="*/ 1448502 w 2603361"/>
                <a:gd name="connsiteY37" fmla="*/ 2080496 h 3620792"/>
                <a:gd name="connsiteX38" fmla="*/ 1448502 w 2603361"/>
                <a:gd name="connsiteY38" fmla="*/ 2318676 h 3620792"/>
                <a:gd name="connsiteX39" fmla="*/ 1471291 w 2603361"/>
                <a:gd name="connsiteY39" fmla="*/ 2325092 h 3620792"/>
                <a:gd name="connsiteX40" fmla="*/ 1640474 w 2603361"/>
                <a:gd name="connsiteY40" fmla="*/ 2540609 h 3620792"/>
                <a:gd name="connsiteX41" fmla="*/ 1471291 w 2603361"/>
                <a:gd name="connsiteY41" fmla="*/ 2756126 h 3620792"/>
                <a:gd name="connsiteX42" fmla="*/ 1448810 w 2603361"/>
                <a:gd name="connsiteY42" fmla="*/ 2762456 h 3620792"/>
                <a:gd name="connsiteX43" fmla="*/ 1448810 w 2603361"/>
                <a:gd name="connsiteY43" fmla="*/ 2941743 h 3620792"/>
                <a:gd name="connsiteX44" fmla="*/ 1449220 w 2603361"/>
                <a:gd name="connsiteY44" fmla="*/ 2941743 h 3620792"/>
                <a:gd name="connsiteX45" fmla="*/ 1449220 w 2603361"/>
                <a:gd name="connsiteY45" fmla="*/ 3034744 h 3620792"/>
                <a:gd name="connsiteX46" fmla="*/ 1461455 w 2603361"/>
                <a:gd name="connsiteY46" fmla="*/ 3041615 h 3620792"/>
                <a:gd name="connsiteX47" fmla="*/ 1596368 w 2603361"/>
                <a:gd name="connsiteY47" fmla="*/ 3304166 h 3620792"/>
                <a:gd name="connsiteX48" fmla="*/ 1290368 w 2603361"/>
                <a:gd name="connsiteY48" fmla="*/ 3620792 h 3620792"/>
                <a:gd name="connsiteX49" fmla="*/ 984368 w 2603361"/>
                <a:gd name="connsiteY49" fmla="*/ 3304166 h 3620792"/>
                <a:gd name="connsiteX50" fmla="*/ 1073993 w 2603361"/>
                <a:gd name="connsiteY50" fmla="*/ 3080278 h 3620792"/>
                <a:gd name="connsiteX51" fmla="*/ 1111498 w 2603361"/>
                <a:gd name="connsiteY51" fmla="*/ 3048260 h 3620792"/>
                <a:gd name="connsiteX52" fmla="*/ 1111498 w 2603361"/>
                <a:gd name="connsiteY52" fmla="*/ 2761350 h 3620792"/>
                <a:gd name="connsiteX53" fmla="*/ 1044969 w 2603361"/>
                <a:gd name="connsiteY53" fmla="*/ 2703726 h 3620792"/>
                <a:gd name="connsiteX54" fmla="*/ 972700 w 2603361"/>
                <a:gd name="connsiteY54" fmla="*/ 2502322 h 3620792"/>
                <a:gd name="connsiteX55" fmla="*/ 1065395 w 2603361"/>
                <a:gd name="connsiteY55" fmla="*/ 2278434 h 3620792"/>
                <a:gd name="connsiteX56" fmla="*/ 1104625 w 2603361"/>
                <a:gd name="connsiteY56" fmla="*/ 2246052 h 3620792"/>
                <a:gd name="connsiteX57" fmla="*/ 1104625 w 2603361"/>
                <a:gd name="connsiteY57" fmla="*/ 1749721 h 3620792"/>
                <a:gd name="connsiteX58" fmla="*/ 1103324 w 2603361"/>
                <a:gd name="connsiteY58" fmla="*/ 1749072 h 3620792"/>
                <a:gd name="connsiteX59" fmla="*/ 1106364 w 2603361"/>
                <a:gd name="connsiteY59" fmla="*/ 1698239 h 3620792"/>
                <a:gd name="connsiteX60" fmla="*/ 998891 w 2603361"/>
                <a:gd name="connsiteY60" fmla="*/ 1600985 h 3620792"/>
                <a:gd name="connsiteX61" fmla="*/ 993282 w 2603361"/>
                <a:gd name="connsiteY61" fmla="*/ 1601207 h 3620792"/>
                <a:gd name="connsiteX62" fmla="*/ 981216 w 2603361"/>
                <a:gd name="connsiteY62" fmla="*/ 1598771 h 3620792"/>
                <a:gd name="connsiteX63" fmla="*/ 940401 w 2603361"/>
                <a:gd name="connsiteY63" fmla="*/ 1598771 h 3620792"/>
                <a:gd name="connsiteX64" fmla="*/ 940305 w 2603361"/>
                <a:gd name="connsiteY64" fmla="*/ 1598196 h 3620792"/>
                <a:gd name="connsiteX65" fmla="*/ 622591 w 2603361"/>
                <a:gd name="connsiteY65" fmla="*/ 1598196 h 3620792"/>
                <a:gd name="connsiteX66" fmla="*/ 612965 w 2603361"/>
                <a:gd name="connsiteY66" fmla="*/ 1615941 h 3620792"/>
                <a:gd name="connsiteX67" fmla="*/ 335096 w 2603361"/>
                <a:gd name="connsiteY67" fmla="*/ 1763750 h 3620792"/>
                <a:gd name="connsiteX68" fmla="*/ 0 w 2603361"/>
                <a:gd name="connsiteY68" fmla="*/ 1428499 h 3620792"/>
                <a:gd name="connsiteX69" fmla="*/ 335096 w 2603361"/>
                <a:gd name="connsiteY69" fmla="*/ 1093248 h 3620792"/>
                <a:gd name="connsiteX70" fmla="*/ 572045 w 2603361"/>
                <a:gd name="connsiteY70" fmla="*/ 1191442 h 3620792"/>
                <a:gd name="connsiteX71" fmla="*/ 600632 w 2603361"/>
                <a:gd name="connsiteY71" fmla="*/ 1226104 h 3620792"/>
                <a:gd name="connsiteX72" fmla="*/ 1030784 w 2603361"/>
                <a:gd name="connsiteY72" fmla="*/ 1226104 h 3620792"/>
                <a:gd name="connsiteX73" fmla="*/ 1030858 w 2603361"/>
                <a:gd name="connsiteY73" fmla="*/ 1225725 h 3620792"/>
                <a:gd name="connsiteX74" fmla="*/ 1065143 w 2603361"/>
                <a:gd name="connsiteY74" fmla="*/ 1225725 h 3620792"/>
                <a:gd name="connsiteX75" fmla="*/ 1071373 w 2603361"/>
                <a:gd name="connsiteY75" fmla="*/ 1224468 h 3620792"/>
                <a:gd name="connsiteX76" fmla="*/ 1089272 w 2603361"/>
                <a:gd name="connsiteY76" fmla="*/ 1225652 h 3620792"/>
                <a:gd name="connsiteX77" fmla="*/ 1199282 w 2603361"/>
                <a:gd name="connsiteY77" fmla="*/ 1131278 h 3620792"/>
                <a:gd name="connsiteX78" fmla="*/ 1199026 w 2603361"/>
                <a:gd name="connsiteY78" fmla="*/ 1123553 h 3620792"/>
                <a:gd name="connsiteX79" fmla="*/ 1201986 w 2603361"/>
                <a:gd name="connsiteY79" fmla="*/ 1116407 h 3620792"/>
                <a:gd name="connsiteX80" fmla="*/ 1201986 w 2603361"/>
                <a:gd name="connsiteY80" fmla="*/ 1078332 h 3620792"/>
                <a:gd name="connsiteX81" fmla="*/ 1204264 w 2603361"/>
                <a:gd name="connsiteY81" fmla="*/ 1077269 h 3620792"/>
                <a:gd name="connsiteX82" fmla="*/ 1201986 w 2603361"/>
                <a:gd name="connsiteY82" fmla="*/ 1071765 h 3620792"/>
                <a:gd name="connsiteX83" fmla="*/ 1201986 w 2603361"/>
                <a:gd name="connsiteY83" fmla="*/ 326079 h 3620792"/>
                <a:gd name="connsiteX84" fmla="*/ 1203110 w 2603361"/>
                <a:gd name="connsiteY84" fmla="*/ 323364 h 3620792"/>
                <a:gd name="connsiteX85" fmla="*/ 1203103 w 2603361"/>
                <a:gd name="connsiteY85" fmla="*/ 323364 h 3620792"/>
                <a:gd name="connsiteX86" fmla="*/ 1203103 w 2603361"/>
                <a:gd name="connsiteY86" fmla="*/ 143364 h 3620792"/>
                <a:gd name="connsiteX87" fmla="*/ 1321903 w 2603361"/>
                <a:gd name="connsiteY87" fmla="*/ 143364 h 3620792"/>
                <a:gd name="connsiteX88" fmla="*/ 1321903 w 2603361"/>
                <a:gd name="connsiteY88" fmla="*/ 323364 h 3620792"/>
                <a:gd name="connsiteX89" fmla="*/ 1321726 w 2603361"/>
                <a:gd name="connsiteY89" fmla="*/ 323364 h 3620792"/>
                <a:gd name="connsiteX90" fmla="*/ 1321726 w 2603361"/>
                <a:gd name="connsiteY90" fmla="*/ 1162397 h 3620792"/>
                <a:gd name="connsiteX91" fmla="*/ 1309188 w 2603361"/>
                <a:gd name="connsiteY91" fmla="*/ 1204932 h 3620792"/>
                <a:gd name="connsiteX92" fmla="*/ 1195529 w 2603361"/>
                <a:gd name="connsiteY92" fmla="*/ 1327792 h 3620792"/>
                <a:gd name="connsiteX93" fmla="*/ 1144711 w 2603361"/>
                <a:gd name="connsiteY93" fmla="*/ 1346733 h 3620792"/>
                <a:gd name="connsiteX94" fmla="*/ 478347 w 2603361"/>
                <a:gd name="connsiteY94" fmla="*/ 1346733 h 3620792"/>
                <a:gd name="connsiteX95" fmla="*/ 453571 w 2603361"/>
                <a:gd name="connsiteY95" fmla="*/ 1309970 h 3620792"/>
                <a:gd name="connsiteX96" fmla="*/ 335096 w 2603361"/>
                <a:gd name="connsiteY96" fmla="*/ 1260874 h 3620792"/>
                <a:gd name="connsiteX97" fmla="*/ 167548 w 2603361"/>
                <a:gd name="connsiteY97" fmla="*/ 1428499 h 3620792"/>
                <a:gd name="connsiteX98" fmla="*/ 335096 w 2603361"/>
                <a:gd name="connsiteY98" fmla="*/ 1596124 h 3620792"/>
                <a:gd name="connsiteX99" fmla="*/ 489478 w 2603361"/>
                <a:gd name="connsiteY99" fmla="*/ 1493747 h 3620792"/>
                <a:gd name="connsiteX100" fmla="*/ 493996 w 2603361"/>
                <a:gd name="connsiteY100" fmla="*/ 1471360 h 3620792"/>
                <a:gd name="connsiteX101" fmla="*/ 1007572 w 2603361"/>
                <a:gd name="connsiteY101" fmla="*/ 1471360 h 3620792"/>
                <a:gd name="connsiteX102" fmla="*/ 1011391 w 2603361"/>
                <a:gd name="connsiteY102" fmla="*/ 1472943 h 3620792"/>
                <a:gd name="connsiteX103" fmla="*/ 1027469 w 2603361"/>
                <a:gd name="connsiteY103" fmla="*/ 1474099 h 3620792"/>
                <a:gd name="connsiteX104" fmla="*/ 1205241 w 2603361"/>
                <a:gd name="connsiteY104" fmla="*/ 1598820 h 3620792"/>
                <a:gd name="connsiteX105" fmla="*/ 1227206 w 2603361"/>
                <a:gd name="connsiteY105" fmla="*/ 1663561 h 3620792"/>
                <a:gd name="connsiteX106" fmla="*/ 1227206 w 2603361"/>
                <a:gd name="connsiteY106" fmla="*/ 2356707 h 3620792"/>
                <a:gd name="connsiteX107" fmla="*/ 1177288 w 2603361"/>
                <a:gd name="connsiteY107" fmla="*/ 2390379 h 3620792"/>
                <a:gd name="connsiteX108" fmla="*/ 1130941 w 2603361"/>
                <a:gd name="connsiteY108" fmla="*/ 2502322 h 3620792"/>
                <a:gd name="connsiteX109" fmla="*/ 1188525 w 2603361"/>
                <a:gd name="connsiteY109" fmla="*/ 2624484 h 3620792"/>
                <a:gd name="connsiteX110" fmla="*/ 1223972 w 2603361"/>
                <a:gd name="connsiteY110" fmla="*/ 2646000 h 3620792"/>
                <a:gd name="connsiteX111" fmla="*/ 1224499 w 2603361"/>
                <a:gd name="connsiteY111" fmla="*/ 2646219 h 3620792"/>
                <a:gd name="connsiteX112" fmla="*/ 1224555 w 2603361"/>
                <a:gd name="connsiteY112" fmla="*/ 2646354 h 3620792"/>
                <a:gd name="connsiteX113" fmla="*/ 1227586 w 2603361"/>
                <a:gd name="connsiteY113" fmla="*/ 2648194 h 3620792"/>
                <a:gd name="connsiteX114" fmla="*/ 1229019 w 2603361"/>
                <a:gd name="connsiteY114" fmla="*/ 2648484 h 3620792"/>
                <a:gd name="connsiteX115" fmla="*/ 1229019 w 2603361"/>
                <a:gd name="connsiteY115" fmla="*/ 2657132 h 3620792"/>
                <a:gd name="connsiteX116" fmla="*/ 1230298 w 2603361"/>
                <a:gd name="connsiteY116" fmla="*/ 2660219 h 3620792"/>
                <a:gd name="connsiteX117" fmla="*/ 1230298 w 2603361"/>
                <a:gd name="connsiteY117" fmla="*/ 2941743 h 3620792"/>
                <a:gd name="connsiteX118" fmla="*/ 1230446 w 2603361"/>
                <a:gd name="connsiteY118" fmla="*/ 2941743 h 3620792"/>
                <a:gd name="connsiteX119" fmla="*/ 1230446 w 2603361"/>
                <a:gd name="connsiteY119" fmla="*/ 3158551 h 3620792"/>
                <a:gd name="connsiteX120" fmla="*/ 1182181 w 2603361"/>
                <a:gd name="connsiteY120" fmla="*/ 3192223 h 3620792"/>
                <a:gd name="connsiteX121" fmla="*/ 1137369 w 2603361"/>
                <a:gd name="connsiteY121" fmla="*/ 3304166 h 3620792"/>
                <a:gd name="connsiteX122" fmla="*/ 1290368 w 2603361"/>
                <a:gd name="connsiteY122" fmla="*/ 3462479 h 3620792"/>
                <a:gd name="connsiteX123" fmla="*/ 1443368 w 2603361"/>
                <a:gd name="connsiteY123" fmla="*/ 3304166 h 3620792"/>
                <a:gd name="connsiteX124" fmla="*/ 1349923 w 2603361"/>
                <a:gd name="connsiteY124" fmla="*/ 3158294 h 3620792"/>
                <a:gd name="connsiteX125" fmla="*/ 1338446 w 2603361"/>
                <a:gd name="connsiteY125" fmla="*/ 3155897 h 3620792"/>
                <a:gd name="connsiteX126" fmla="*/ 1338446 w 2603361"/>
                <a:gd name="connsiteY126" fmla="*/ 3042559 h 3620792"/>
                <a:gd name="connsiteX127" fmla="*/ 1334782 w 2603361"/>
                <a:gd name="connsiteY127" fmla="*/ 3033344 h 3620792"/>
                <a:gd name="connsiteX128" fmla="*/ 1334782 w 2603361"/>
                <a:gd name="connsiteY128" fmla="*/ 2676944 h 3620792"/>
                <a:gd name="connsiteX129" fmla="*/ 1353787 w 2603361"/>
                <a:gd name="connsiteY129" fmla="*/ 2657144 h 3620792"/>
                <a:gd name="connsiteX130" fmla="*/ 1358923 w 2603361"/>
                <a:gd name="connsiteY130" fmla="*/ 2657144 h 3620792"/>
                <a:gd name="connsiteX131" fmla="*/ 1370692 w 2603361"/>
                <a:gd name="connsiteY131" fmla="*/ 2655700 h 3620792"/>
                <a:gd name="connsiteX132" fmla="*/ 1497316 w 2603361"/>
                <a:gd name="connsiteY132" fmla="*/ 2539602 h 3620792"/>
                <a:gd name="connsiteX133" fmla="*/ 1370692 w 2603361"/>
                <a:gd name="connsiteY133" fmla="*/ 2423504 h 3620792"/>
                <a:gd name="connsiteX134" fmla="*/ 1360455 w 2603361"/>
                <a:gd name="connsiteY134" fmla="*/ 2422248 h 3620792"/>
                <a:gd name="connsiteX135" fmla="*/ 1353479 w 2603361"/>
                <a:gd name="connsiteY135" fmla="*/ 2422248 h 3620792"/>
                <a:gd name="connsiteX136" fmla="*/ 1334474 w 2603361"/>
                <a:gd name="connsiteY136" fmla="*/ 2402448 h 3620792"/>
                <a:gd name="connsiteX137" fmla="*/ 1334474 w 2603361"/>
                <a:gd name="connsiteY137" fmla="*/ 2046048 h 3620792"/>
                <a:gd name="connsiteX138" fmla="*/ 1338905 w 2603361"/>
                <a:gd name="connsiteY138" fmla="*/ 2034903 h 3620792"/>
                <a:gd name="connsiteX139" fmla="*/ 1338905 w 2603361"/>
                <a:gd name="connsiteY139" fmla="*/ 1776605 h 3620792"/>
                <a:gd name="connsiteX140" fmla="*/ 1349543 w 2603361"/>
                <a:gd name="connsiteY140" fmla="*/ 1742845 h 3620792"/>
                <a:gd name="connsiteX141" fmla="*/ 1503346 w 2603361"/>
                <a:gd name="connsiteY141" fmla="*/ 1667237 h 3620792"/>
                <a:gd name="connsiteX142" fmla="*/ 1600343 w 2603361"/>
                <a:gd name="connsiteY142" fmla="*/ 1686581 h 3620792"/>
                <a:gd name="connsiteX143" fmla="*/ 1629504 w 2603361"/>
                <a:gd name="connsiteY143" fmla="*/ 1699804 h 3620792"/>
                <a:gd name="connsiteX144" fmla="*/ 1628617 w 2603361"/>
                <a:gd name="connsiteY144" fmla="*/ 1701391 h 3620792"/>
                <a:gd name="connsiteX145" fmla="*/ 1650149 w 2603361"/>
                <a:gd name="connsiteY145" fmla="*/ 1706549 h 3620792"/>
                <a:gd name="connsiteX146" fmla="*/ 1651429 w 2603361"/>
                <a:gd name="connsiteY146" fmla="*/ 1707479 h 3620792"/>
                <a:gd name="connsiteX147" fmla="*/ 1668734 w 2603361"/>
                <a:gd name="connsiteY147" fmla="*/ 1688915 h 3620792"/>
                <a:gd name="connsiteX148" fmla="*/ 1670617 w 2603361"/>
                <a:gd name="connsiteY148" fmla="*/ 1675378 h 3620792"/>
                <a:gd name="connsiteX149" fmla="*/ 1550896 w 2603361"/>
                <a:gd name="connsiteY149" fmla="*/ 1551346 h 3620792"/>
                <a:gd name="connsiteX150" fmla="*/ 1547538 w 2603361"/>
                <a:gd name="connsiteY150" fmla="*/ 1542816 h 3620792"/>
                <a:gd name="connsiteX151" fmla="*/ 1536280 w 2603361"/>
                <a:gd name="connsiteY151" fmla="*/ 1541551 h 3620792"/>
                <a:gd name="connsiteX152" fmla="*/ 1573033 w 2603361"/>
                <a:gd name="connsiteY152" fmla="*/ 1382648 h 3620792"/>
                <a:gd name="connsiteX153" fmla="*/ 1590506 w 2603361"/>
                <a:gd name="connsiteY153" fmla="*/ 1374553 h 3620792"/>
                <a:gd name="connsiteX154" fmla="*/ 1592533 w 2603361"/>
                <a:gd name="connsiteY154" fmla="*/ 1369658 h 3620792"/>
                <a:gd name="connsiteX155" fmla="*/ 1604816 w 2603361"/>
                <a:gd name="connsiteY155" fmla="*/ 1364568 h 3620792"/>
                <a:gd name="connsiteX156" fmla="*/ 2139445 w 2603361"/>
                <a:gd name="connsiteY156" fmla="*/ 1364568 h 3620792"/>
                <a:gd name="connsiteX157" fmla="*/ 2141075 w 2603361"/>
                <a:gd name="connsiteY157" fmla="*/ 1372647 h 3620792"/>
                <a:gd name="connsiteX158" fmla="*/ 2286881 w 2603361"/>
                <a:gd name="connsiteY158" fmla="*/ 1469337 h 3620792"/>
                <a:gd name="connsiteX159" fmla="*/ 2445121 w 2603361"/>
                <a:gd name="connsiteY159" fmla="*/ 1311024 h 3620792"/>
                <a:gd name="connsiteX160" fmla="*/ 2286881 w 2603361"/>
                <a:gd name="connsiteY160" fmla="*/ 1152711 h 3620792"/>
                <a:gd name="connsiteX161" fmla="*/ 2164775 w 2603361"/>
                <a:gd name="connsiteY161" fmla="*/ 1210322 h 3620792"/>
                <a:gd name="connsiteX162" fmla="*/ 2141883 w 2603361"/>
                <a:gd name="connsiteY162" fmla="*/ 1248069 h 3620792"/>
                <a:gd name="connsiteX163" fmla="*/ 1609993 w 2603361"/>
                <a:gd name="connsiteY163" fmla="*/ 1248069 h 3620792"/>
                <a:gd name="connsiteX164" fmla="*/ 1559710 w 2603361"/>
                <a:gd name="connsiteY164" fmla="*/ 1230630 h 3620792"/>
                <a:gd name="connsiteX165" fmla="*/ 1439741 w 2603361"/>
                <a:gd name="connsiteY165" fmla="*/ 1082691 h 3620792"/>
                <a:gd name="connsiteX166" fmla="*/ 1433425 w 2603361"/>
                <a:gd name="connsiteY166" fmla="*/ 1051881 h 3620792"/>
                <a:gd name="connsiteX167" fmla="*/ 1433425 w 2603361"/>
                <a:gd name="connsiteY167" fmla="*/ 216000 h 3620792"/>
                <a:gd name="connsiteX168" fmla="*/ 1432622 w 2603361"/>
                <a:gd name="connsiteY168" fmla="*/ 216000 h 362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2603361" h="3620792">
                  <a:moveTo>
                    <a:pt x="1432622" y="0"/>
                  </a:moveTo>
                  <a:lnTo>
                    <a:pt x="1555022" y="0"/>
                  </a:lnTo>
                  <a:lnTo>
                    <a:pt x="1555022" y="216000"/>
                  </a:lnTo>
                  <a:lnTo>
                    <a:pt x="1554469" y="216000"/>
                  </a:lnTo>
                  <a:lnTo>
                    <a:pt x="1554469" y="1008711"/>
                  </a:lnTo>
                  <a:lnTo>
                    <a:pt x="1559127" y="1019956"/>
                  </a:lnTo>
                  <a:lnTo>
                    <a:pt x="1574845" y="1070613"/>
                  </a:lnTo>
                  <a:cubicBezTo>
                    <a:pt x="1591225" y="1100969"/>
                    <a:pt x="1618710" y="1123127"/>
                    <a:pt x="1653417" y="1129891"/>
                  </a:cubicBezTo>
                  <a:lnTo>
                    <a:pt x="1655821" y="1129812"/>
                  </a:lnTo>
                  <a:lnTo>
                    <a:pt x="1661201" y="1127582"/>
                  </a:lnTo>
                  <a:lnTo>
                    <a:pt x="2029739" y="1127582"/>
                  </a:lnTo>
                  <a:lnTo>
                    <a:pt x="2063095" y="1087135"/>
                  </a:lnTo>
                  <a:cubicBezTo>
                    <a:pt x="2120367" y="1029838"/>
                    <a:pt x="2199487" y="994398"/>
                    <a:pt x="2286881" y="994398"/>
                  </a:cubicBezTo>
                  <a:cubicBezTo>
                    <a:pt x="2461667" y="994398"/>
                    <a:pt x="2603361" y="1136157"/>
                    <a:pt x="2603361" y="1311024"/>
                  </a:cubicBezTo>
                  <a:cubicBezTo>
                    <a:pt x="2603361" y="1485891"/>
                    <a:pt x="2461667" y="1627650"/>
                    <a:pt x="2286881" y="1627650"/>
                  </a:cubicBezTo>
                  <a:cubicBezTo>
                    <a:pt x="2177639" y="1627650"/>
                    <a:pt x="2081323" y="1572275"/>
                    <a:pt x="2024450" y="1488053"/>
                  </a:cubicBezTo>
                  <a:lnTo>
                    <a:pt x="2023652" y="1486581"/>
                  </a:lnTo>
                  <a:lnTo>
                    <a:pt x="1659192" y="1486581"/>
                  </a:lnTo>
                  <a:lnTo>
                    <a:pt x="1766016" y="1597252"/>
                  </a:lnTo>
                  <a:lnTo>
                    <a:pt x="1769360" y="1605745"/>
                  </a:lnTo>
                  <a:lnTo>
                    <a:pt x="1772044" y="1605519"/>
                  </a:lnTo>
                  <a:cubicBezTo>
                    <a:pt x="1827510" y="1695583"/>
                    <a:pt x="1795834" y="1777319"/>
                    <a:pt x="1702907" y="1803463"/>
                  </a:cubicBezTo>
                  <a:lnTo>
                    <a:pt x="1662699" y="1810546"/>
                  </a:lnTo>
                  <a:lnTo>
                    <a:pt x="1669294" y="1807121"/>
                  </a:lnTo>
                  <a:lnTo>
                    <a:pt x="1633301" y="1810705"/>
                  </a:lnTo>
                  <a:lnTo>
                    <a:pt x="1583866" y="1805582"/>
                  </a:lnTo>
                  <a:lnTo>
                    <a:pt x="1561869" y="1803967"/>
                  </a:lnTo>
                  <a:lnTo>
                    <a:pt x="1531085" y="1795262"/>
                  </a:lnTo>
                  <a:lnTo>
                    <a:pt x="1531862" y="1793126"/>
                  </a:lnTo>
                  <a:lnTo>
                    <a:pt x="1488063" y="1782635"/>
                  </a:lnTo>
                  <a:lnTo>
                    <a:pt x="1466389" y="1801105"/>
                  </a:lnTo>
                  <a:cubicBezTo>
                    <a:pt x="1459400" y="1811543"/>
                    <a:pt x="1455120" y="1824065"/>
                    <a:pt x="1453964" y="1838053"/>
                  </a:cubicBezTo>
                  <a:lnTo>
                    <a:pt x="1455401" y="1848459"/>
                  </a:lnTo>
                  <a:lnTo>
                    <a:pt x="1454629" y="1852281"/>
                  </a:lnTo>
                  <a:lnTo>
                    <a:pt x="1454629" y="1883668"/>
                  </a:lnTo>
                  <a:lnTo>
                    <a:pt x="1453473" y="1883641"/>
                  </a:lnTo>
                  <a:lnTo>
                    <a:pt x="1453473" y="2080496"/>
                  </a:lnTo>
                  <a:lnTo>
                    <a:pt x="1448502" y="2080496"/>
                  </a:lnTo>
                  <a:lnTo>
                    <a:pt x="1448502" y="2318676"/>
                  </a:lnTo>
                  <a:lnTo>
                    <a:pt x="1471291" y="2325092"/>
                  </a:lnTo>
                  <a:cubicBezTo>
                    <a:pt x="1572721" y="2369290"/>
                    <a:pt x="1640474" y="2449275"/>
                    <a:pt x="1640474" y="2540609"/>
                  </a:cubicBezTo>
                  <a:cubicBezTo>
                    <a:pt x="1640474" y="2631944"/>
                    <a:pt x="1572721" y="2711929"/>
                    <a:pt x="1471291" y="2756126"/>
                  </a:cubicBezTo>
                  <a:lnTo>
                    <a:pt x="1448810" y="2762456"/>
                  </a:lnTo>
                  <a:lnTo>
                    <a:pt x="1448810" y="2941743"/>
                  </a:lnTo>
                  <a:lnTo>
                    <a:pt x="1449220" y="2941743"/>
                  </a:lnTo>
                  <a:lnTo>
                    <a:pt x="1449220" y="3034744"/>
                  </a:lnTo>
                  <a:lnTo>
                    <a:pt x="1461455" y="3041615"/>
                  </a:lnTo>
                  <a:cubicBezTo>
                    <a:pt x="1542852" y="3098516"/>
                    <a:pt x="1596368" y="3194875"/>
                    <a:pt x="1596368" y="3304166"/>
                  </a:cubicBezTo>
                  <a:cubicBezTo>
                    <a:pt x="1596368" y="3479034"/>
                    <a:pt x="1459367" y="3620792"/>
                    <a:pt x="1290368" y="3620792"/>
                  </a:cubicBezTo>
                  <a:cubicBezTo>
                    <a:pt x="1121370" y="3620792"/>
                    <a:pt x="984368" y="3479034"/>
                    <a:pt x="984368" y="3304166"/>
                  </a:cubicBezTo>
                  <a:cubicBezTo>
                    <a:pt x="984368" y="3216733"/>
                    <a:pt x="1018618" y="3137577"/>
                    <a:pt x="1073993" y="3080278"/>
                  </a:cubicBezTo>
                  <a:lnTo>
                    <a:pt x="1111498" y="3048260"/>
                  </a:lnTo>
                  <a:lnTo>
                    <a:pt x="1111498" y="2761350"/>
                  </a:lnTo>
                  <a:lnTo>
                    <a:pt x="1044969" y="2703726"/>
                  </a:lnTo>
                  <a:cubicBezTo>
                    <a:pt x="999821" y="2648995"/>
                    <a:pt x="972700" y="2578827"/>
                    <a:pt x="972700" y="2502322"/>
                  </a:cubicBezTo>
                  <a:cubicBezTo>
                    <a:pt x="972700" y="2414889"/>
                    <a:pt x="1008123" y="2335733"/>
                    <a:pt x="1065395" y="2278434"/>
                  </a:cubicBezTo>
                  <a:lnTo>
                    <a:pt x="1104625" y="2246052"/>
                  </a:lnTo>
                  <a:lnTo>
                    <a:pt x="1104625" y="1749721"/>
                  </a:lnTo>
                  <a:lnTo>
                    <a:pt x="1103324" y="1749072"/>
                  </a:lnTo>
                  <a:lnTo>
                    <a:pt x="1106364" y="1698239"/>
                  </a:lnTo>
                  <a:cubicBezTo>
                    <a:pt x="1097604" y="1645904"/>
                    <a:pt x="1053807" y="1608904"/>
                    <a:pt x="998891" y="1600985"/>
                  </a:cubicBezTo>
                  <a:lnTo>
                    <a:pt x="993282" y="1601207"/>
                  </a:lnTo>
                  <a:lnTo>
                    <a:pt x="981216" y="1598771"/>
                  </a:lnTo>
                  <a:lnTo>
                    <a:pt x="940401" y="1598771"/>
                  </a:lnTo>
                  <a:cubicBezTo>
                    <a:pt x="940369" y="1598579"/>
                    <a:pt x="940337" y="1598388"/>
                    <a:pt x="940305" y="1598196"/>
                  </a:cubicBezTo>
                  <a:lnTo>
                    <a:pt x="622591" y="1598196"/>
                  </a:lnTo>
                  <a:lnTo>
                    <a:pt x="612965" y="1615941"/>
                  </a:lnTo>
                  <a:cubicBezTo>
                    <a:pt x="552744" y="1705119"/>
                    <a:pt x="450764" y="1763750"/>
                    <a:pt x="335096" y="1763750"/>
                  </a:cubicBezTo>
                  <a:cubicBezTo>
                    <a:pt x="150028" y="1763750"/>
                    <a:pt x="0" y="1613653"/>
                    <a:pt x="0" y="1428499"/>
                  </a:cubicBezTo>
                  <a:cubicBezTo>
                    <a:pt x="0" y="1243346"/>
                    <a:pt x="150028" y="1093248"/>
                    <a:pt x="335096" y="1093248"/>
                  </a:cubicBezTo>
                  <a:cubicBezTo>
                    <a:pt x="427631" y="1093248"/>
                    <a:pt x="511406" y="1130773"/>
                    <a:pt x="572045" y="1191442"/>
                  </a:cubicBezTo>
                  <a:lnTo>
                    <a:pt x="600632" y="1226104"/>
                  </a:lnTo>
                  <a:lnTo>
                    <a:pt x="1030784" y="1226104"/>
                  </a:lnTo>
                  <a:cubicBezTo>
                    <a:pt x="1030809" y="1225978"/>
                    <a:pt x="1030833" y="1225852"/>
                    <a:pt x="1030858" y="1225725"/>
                  </a:cubicBezTo>
                  <a:lnTo>
                    <a:pt x="1065143" y="1225725"/>
                  </a:lnTo>
                  <a:lnTo>
                    <a:pt x="1071373" y="1224468"/>
                  </a:lnTo>
                  <a:lnTo>
                    <a:pt x="1089272" y="1225652"/>
                  </a:lnTo>
                  <a:cubicBezTo>
                    <a:pt x="1144379" y="1219191"/>
                    <a:pt x="1189141" y="1183364"/>
                    <a:pt x="1199282" y="1131278"/>
                  </a:cubicBezTo>
                  <a:cubicBezTo>
                    <a:pt x="1199197" y="1128703"/>
                    <a:pt x="1199112" y="1126129"/>
                    <a:pt x="1199026" y="1123553"/>
                  </a:cubicBezTo>
                  <a:lnTo>
                    <a:pt x="1201986" y="1116407"/>
                  </a:lnTo>
                  <a:lnTo>
                    <a:pt x="1201986" y="1078332"/>
                  </a:lnTo>
                  <a:lnTo>
                    <a:pt x="1204264" y="1077269"/>
                  </a:lnTo>
                  <a:lnTo>
                    <a:pt x="1201986" y="1071765"/>
                  </a:lnTo>
                  <a:lnTo>
                    <a:pt x="1201986" y="326079"/>
                  </a:lnTo>
                  <a:lnTo>
                    <a:pt x="1203110" y="323364"/>
                  </a:lnTo>
                  <a:lnTo>
                    <a:pt x="1203103" y="323364"/>
                  </a:lnTo>
                  <a:lnTo>
                    <a:pt x="1203103" y="143364"/>
                  </a:lnTo>
                  <a:lnTo>
                    <a:pt x="1321903" y="143364"/>
                  </a:lnTo>
                  <a:lnTo>
                    <a:pt x="1321903" y="323364"/>
                  </a:lnTo>
                  <a:lnTo>
                    <a:pt x="1321726" y="323364"/>
                  </a:lnTo>
                  <a:lnTo>
                    <a:pt x="1321726" y="1162397"/>
                  </a:lnTo>
                  <a:lnTo>
                    <a:pt x="1309188" y="1204932"/>
                  </a:lnTo>
                  <a:cubicBezTo>
                    <a:pt x="1287364" y="1259186"/>
                    <a:pt x="1246601" y="1301840"/>
                    <a:pt x="1195529" y="1327792"/>
                  </a:cubicBezTo>
                  <a:lnTo>
                    <a:pt x="1144711" y="1346733"/>
                  </a:lnTo>
                  <a:lnTo>
                    <a:pt x="478347" y="1346733"/>
                  </a:lnTo>
                  <a:lnTo>
                    <a:pt x="453571" y="1309970"/>
                  </a:lnTo>
                  <a:cubicBezTo>
                    <a:pt x="423251" y="1279636"/>
                    <a:pt x="381364" y="1260874"/>
                    <a:pt x="335096" y="1260874"/>
                  </a:cubicBezTo>
                  <a:cubicBezTo>
                    <a:pt x="242562" y="1260874"/>
                    <a:pt x="167548" y="1335922"/>
                    <a:pt x="167548" y="1428499"/>
                  </a:cubicBezTo>
                  <a:cubicBezTo>
                    <a:pt x="167548" y="1521076"/>
                    <a:pt x="242562" y="1596124"/>
                    <a:pt x="335096" y="1596124"/>
                  </a:cubicBezTo>
                  <a:cubicBezTo>
                    <a:pt x="404498" y="1596124"/>
                    <a:pt x="464043" y="1553910"/>
                    <a:pt x="489478" y="1493747"/>
                  </a:cubicBezTo>
                  <a:lnTo>
                    <a:pt x="493996" y="1471360"/>
                  </a:lnTo>
                  <a:lnTo>
                    <a:pt x="1007572" y="1471360"/>
                  </a:lnTo>
                  <a:lnTo>
                    <a:pt x="1011391" y="1472943"/>
                  </a:lnTo>
                  <a:lnTo>
                    <a:pt x="1027469" y="1474099"/>
                  </a:lnTo>
                  <a:cubicBezTo>
                    <a:pt x="1104305" y="1487183"/>
                    <a:pt x="1169869" y="1532715"/>
                    <a:pt x="1205241" y="1598820"/>
                  </a:cubicBezTo>
                  <a:lnTo>
                    <a:pt x="1227206" y="1663561"/>
                  </a:lnTo>
                  <a:lnTo>
                    <a:pt x="1227206" y="2356707"/>
                  </a:lnTo>
                  <a:lnTo>
                    <a:pt x="1177288" y="2390379"/>
                  </a:lnTo>
                  <a:cubicBezTo>
                    <a:pt x="1148652" y="2419027"/>
                    <a:pt x="1130941" y="2458606"/>
                    <a:pt x="1130941" y="2502322"/>
                  </a:cubicBezTo>
                  <a:cubicBezTo>
                    <a:pt x="1130941" y="2551504"/>
                    <a:pt x="1153357" y="2595448"/>
                    <a:pt x="1188525" y="2624484"/>
                  </a:cubicBezTo>
                  <a:lnTo>
                    <a:pt x="1223972" y="2646000"/>
                  </a:lnTo>
                  <a:lnTo>
                    <a:pt x="1224499" y="2646219"/>
                  </a:lnTo>
                  <a:lnTo>
                    <a:pt x="1224555" y="2646354"/>
                  </a:lnTo>
                  <a:lnTo>
                    <a:pt x="1227586" y="2648194"/>
                  </a:lnTo>
                  <a:lnTo>
                    <a:pt x="1229019" y="2648484"/>
                  </a:lnTo>
                  <a:lnTo>
                    <a:pt x="1229019" y="2657132"/>
                  </a:lnTo>
                  <a:lnTo>
                    <a:pt x="1230298" y="2660219"/>
                  </a:lnTo>
                  <a:lnTo>
                    <a:pt x="1230298" y="2941743"/>
                  </a:lnTo>
                  <a:lnTo>
                    <a:pt x="1230446" y="2941743"/>
                  </a:lnTo>
                  <a:lnTo>
                    <a:pt x="1230446" y="3158551"/>
                  </a:lnTo>
                  <a:lnTo>
                    <a:pt x="1182181" y="3192223"/>
                  </a:lnTo>
                  <a:cubicBezTo>
                    <a:pt x="1154493" y="3220871"/>
                    <a:pt x="1137369" y="3260450"/>
                    <a:pt x="1137369" y="3304166"/>
                  </a:cubicBezTo>
                  <a:cubicBezTo>
                    <a:pt x="1137369" y="3391601"/>
                    <a:pt x="1205868" y="3462479"/>
                    <a:pt x="1290368" y="3462479"/>
                  </a:cubicBezTo>
                  <a:cubicBezTo>
                    <a:pt x="1374869" y="3462479"/>
                    <a:pt x="1443368" y="3391601"/>
                    <a:pt x="1443368" y="3304166"/>
                  </a:cubicBezTo>
                  <a:cubicBezTo>
                    <a:pt x="1443368" y="3238591"/>
                    <a:pt x="1404837" y="3182328"/>
                    <a:pt x="1349923" y="3158294"/>
                  </a:cubicBezTo>
                  <a:lnTo>
                    <a:pt x="1338446" y="3155897"/>
                  </a:lnTo>
                  <a:lnTo>
                    <a:pt x="1338446" y="3042559"/>
                  </a:lnTo>
                  <a:lnTo>
                    <a:pt x="1334782" y="3033344"/>
                  </a:lnTo>
                  <a:lnTo>
                    <a:pt x="1334782" y="2676944"/>
                  </a:lnTo>
                  <a:cubicBezTo>
                    <a:pt x="1334782" y="2666009"/>
                    <a:pt x="1343291" y="2657144"/>
                    <a:pt x="1353787" y="2657144"/>
                  </a:cubicBezTo>
                  <a:lnTo>
                    <a:pt x="1358923" y="2657144"/>
                  </a:lnTo>
                  <a:lnTo>
                    <a:pt x="1370692" y="2655700"/>
                  </a:lnTo>
                  <a:cubicBezTo>
                    <a:pt x="1445104" y="2636573"/>
                    <a:pt x="1497316" y="2591793"/>
                    <a:pt x="1497316" y="2539602"/>
                  </a:cubicBezTo>
                  <a:cubicBezTo>
                    <a:pt x="1497316" y="2487411"/>
                    <a:pt x="1445104" y="2442632"/>
                    <a:pt x="1370692" y="2423504"/>
                  </a:cubicBezTo>
                  <a:lnTo>
                    <a:pt x="1360455" y="2422248"/>
                  </a:lnTo>
                  <a:lnTo>
                    <a:pt x="1353479" y="2422248"/>
                  </a:lnTo>
                  <a:cubicBezTo>
                    <a:pt x="1342983" y="2422248"/>
                    <a:pt x="1334474" y="2413383"/>
                    <a:pt x="1334474" y="2402448"/>
                  </a:cubicBezTo>
                  <a:lnTo>
                    <a:pt x="1334474" y="2046048"/>
                  </a:lnTo>
                  <a:lnTo>
                    <a:pt x="1338905" y="2034903"/>
                  </a:lnTo>
                  <a:lnTo>
                    <a:pt x="1338905" y="1776605"/>
                  </a:lnTo>
                  <a:lnTo>
                    <a:pt x="1349543" y="1742845"/>
                  </a:lnTo>
                  <a:cubicBezTo>
                    <a:pt x="1376047" y="1695108"/>
                    <a:pt x="1430576" y="1665552"/>
                    <a:pt x="1503346" y="1667237"/>
                  </a:cubicBezTo>
                  <a:cubicBezTo>
                    <a:pt x="1535688" y="1667986"/>
                    <a:pt x="1568571" y="1674836"/>
                    <a:pt x="1600343" y="1686581"/>
                  </a:cubicBezTo>
                  <a:lnTo>
                    <a:pt x="1629504" y="1699804"/>
                  </a:lnTo>
                  <a:lnTo>
                    <a:pt x="1628617" y="1701391"/>
                  </a:lnTo>
                  <a:lnTo>
                    <a:pt x="1650149" y="1706549"/>
                  </a:lnTo>
                  <a:lnTo>
                    <a:pt x="1651429" y="1707479"/>
                  </a:lnTo>
                  <a:lnTo>
                    <a:pt x="1668734" y="1688915"/>
                  </a:lnTo>
                  <a:lnTo>
                    <a:pt x="1670617" y="1675378"/>
                  </a:lnTo>
                  <a:lnTo>
                    <a:pt x="1550896" y="1551346"/>
                  </a:lnTo>
                  <a:lnTo>
                    <a:pt x="1547538" y="1542816"/>
                  </a:lnTo>
                  <a:lnTo>
                    <a:pt x="1536280" y="1541551"/>
                  </a:lnTo>
                  <a:cubicBezTo>
                    <a:pt x="1509957" y="1470728"/>
                    <a:pt x="1526411" y="1412742"/>
                    <a:pt x="1573033" y="1382648"/>
                  </a:cubicBezTo>
                  <a:lnTo>
                    <a:pt x="1590506" y="1374553"/>
                  </a:lnTo>
                  <a:lnTo>
                    <a:pt x="1592533" y="1369658"/>
                  </a:lnTo>
                  <a:lnTo>
                    <a:pt x="1604816" y="1364568"/>
                  </a:lnTo>
                  <a:lnTo>
                    <a:pt x="2139445" y="1364568"/>
                  </a:lnTo>
                  <a:lnTo>
                    <a:pt x="2141075" y="1372647"/>
                  </a:lnTo>
                  <a:cubicBezTo>
                    <a:pt x="2165098" y="1429468"/>
                    <a:pt x="2221335" y="1469337"/>
                    <a:pt x="2286881" y="1469337"/>
                  </a:cubicBezTo>
                  <a:cubicBezTo>
                    <a:pt x="2374275" y="1469337"/>
                    <a:pt x="2445121" y="1398458"/>
                    <a:pt x="2445121" y="1311024"/>
                  </a:cubicBezTo>
                  <a:cubicBezTo>
                    <a:pt x="2445121" y="1223590"/>
                    <a:pt x="2374275" y="1152711"/>
                    <a:pt x="2286881" y="1152711"/>
                  </a:cubicBezTo>
                  <a:cubicBezTo>
                    <a:pt x="2237721" y="1152711"/>
                    <a:pt x="2193798" y="1175137"/>
                    <a:pt x="2164775" y="1210322"/>
                  </a:cubicBezTo>
                  <a:lnTo>
                    <a:pt x="2141883" y="1248069"/>
                  </a:lnTo>
                  <a:lnTo>
                    <a:pt x="1609993" y="1248069"/>
                  </a:lnTo>
                  <a:lnTo>
                    <a:pt x="1559710" y="1230630"/>
                  </a:lnTo>
                  <a:cubicBezTo>
                    <a:pt x="1501194" y="1200336"/>
                    <a:pt x="1458667" y="1146727"/>
                    <a:pt x="1439741" y="1082691"/>
                  </a:cubicBezTo>
                  <a:lnTo>
                    <a:pt x="1433425" y="1051881"/>
                  </a:lnTo>
                  <a:lnTo>
                    <a:pt x="1433425" y="216000"/>
                  </a:lnTo>
                  <a:lnTo>
                    <a:pt x="1432622" y="216000"/>
                  </a:lnTo>
                  <a:close/>
                </a:path>
              </a:pathLst>
            </a:custGeom>
            <a:solidFill>
              <a:srgbClr val="92D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23" name="Text Box 5"/>
            <p:cNvSpPr txBox="1">
              <a:spLocks noChangeArrowheads="1"/>
            </p:cNvSpPr>
            <p:nvPr/>
          </p:nvSpPr>
          <p:spPr bwMode="auto">
            <a:xfrm>
              <a:off x="3482995" y="2639841"/>
              <a:ext cx="95237"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624" name="Text Box 5"/>
            <p:cNvSpPr txBox="1">
              <a:spLocks noChangeArrowheads="1"/>
            </p:cNvSpPr>
            <p:nvPr/>
          </p:nvSpPr>
          <p:spPr bwMode="auto">
            <a:xfrm>
              <a:off x="3486170" y="2350927"/>
              <a:ext cx="136506"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25" name="Text Box 5"/>
            <p:cNvSpPr txBox="1">
              <a:spLocks noChangeArrowheads="1"/>
            </p:cNvSpPr>
            <p:nvPr/>
          </p:nvSpPr>
          <p:spPr bwMode="auto">
            <a:xfrm>
              <a:off x="3479821" y="2063600"/>
              <a:ext cx="139680"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626" name="Text Box 5"/>
            <p:cNvSpPr txBox="1">
              <a:spLocks noChangeArrowheads="1"/>
            </p:cNvSpPr>
            <p:nvPr/>
          </p:nvSpPr>
          <p:spPr bwMode="auto">
            <a:xfrm>
              <a:off x="3235380" y="2836683"/>
              <a:ext cx="133331"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627" name="Text Box 5"/>
            <p:cNvSpPr txBox="1">
              <a:spLocks noChangeArrowheads="1"/>
            </p:cNvSpPr>
            <p:nvPr/>
          </p:nvSpPr>
          <p:spPr bwMode="auto">
            <a:xfrm>
              <a:off x="3478234" y="1785798"/>
              <a:ext cx="99998"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28" name="Text Box 5"/>
            <p:cNvSpPr txBox="1">
              <a:spLocks noChangeArrowheads="1"/>
            </p:cNvSpPr>
            <p:nvPr/>
          </p:nvSpPr>
          <p:spPr bwMode="auto">
            <a:xfrm>
              <a:off x="3486170" y="2208057"/>
              <a:ext cx="96824"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629" name="Text Box 5"/>
            <p:cNvSpPr txBox="1">
              <a:spLocks noChangeArrowheads="1"/>
            </p:cNvSpPr>
            <p:nvPr/>
          </p:nvSpPr>
          <p:spPr bwMode="auto">
            <a:xfrm>
              <a:off x="3486170" y="2495383"/>
              <a:ext cx="98411"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630" name="Text Box 5"/>
            <p:cNvSpPr txBox="1">
              <a:spLocks noChangeArrowheads="1"/>
            </p:cNvSpPr>
            <p:nvPr/>
          </p:nvSpPr>
          <p:spPr bwMode="auto">
            <a:xfrm>
              <a:off x="3481408" y="1919143"/>
              <a:ext cx="134918"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631" name="Text Box 5"/>
            <p:cNvSpPr txBox="1">
              <a:spLocks noChangeArrowheads="1"/>
            </p:cNvSpPr>
            <p:nvPr/>
          </p:nvSpPr>
          <p:spPr bwMode="auto">
            <a:xfrm>
              <a:off x="3363950" y="2827159"/>
              <a:ext cx="136506"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32" name="Text Box 5"/>
            <p:cNvSpPr txBox="1">
              <a:spLocks noChangeArrowheads="1"/>
            </p:cNvSpPr>
            <p:nvPr/>
          </p:nvSpPr>
          <p:spPr bwMode="auto">
            <a:xfrm>
              <a:off x="3459187" y="2766836"/>
              <a:ext cx="95237"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633" name="Text Box 5"/>
            <p:cNvSpPr txBox="1">
              <a:spLocks noChangeArrowheads="1"/>
            </p:cNvSpPr>
            <p:nvPr/>
          </p:nvSpPr>
          <p:spPr bwMode="auto">
            <a:xfrm>
              <a:off x="3100462" y="2835095"/>
              <a:ext cx="136506"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634" name="Text Box 5"/>
            <p:cNvSpPr txBox="1">
              <a:spLocks noChangeArrowheads="1"/>
            </p:cNvSpPr>
            <p:nvPr/>
          </p:nvSpPr>
          <p:spPr bwMode="auto">
            <a:xfrm>
              <a:off x="2968717" y="2838270"/>
              <a:ext cx="9523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635" name="Text Box 5"/>
            <p:cNvSpPr txBox="1">
              <a:spLocks noChangeArrowheads="1"/>
            </p:cNvSpPr>
            <p:nvPr/>
          </p:nvSpPr>
          <p:spPr bwMode="auto">
            <a:xfrm>
              <a:off x="2848084" y="2831920"/>
              <a:ext cx="136506"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A</a:t>
              </a:r>
              <a:endParaRPr lang="zh-CN" altLang="en-US" dirty="0"/>
            </a:p>
          </p:txBody>
        </p:sp>
        <p:sp>
          <p:nvSpPr>
            <p:cNvPr id="636" name="Text Box 5"/>
            <p:cNvSpPr txBox="1">
              <a:spLocks noChangeArrowheads="1"/>
            </p:cNvSpPr>
            <p:nvPr/>
          </p:nvSpPr>
          <p:spPr bwMode="auto">
            <a:xfrm>
              <a:off x="2722689" y="2762073"/>
              <a:ext cx="136506"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37" name="Text Box 5"/>
            <p:cNvSpPr txBox="1">
              <a:spLocks noChangeArrowheads="1"/>
            </p:cNvSpPr>
            <p:nvPr/>
          </p:nvSpPr>
          <p:spPr bwMode="auto">
            <a:xfrm>
              <a:off x="2616341" y="2735087"/>
              <a:ext cx="136506"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38" name="Text Box 5"/>
            <p:cNvSpPr txBox="1">
              <a:spLocks noChangeArrowheads="1"/>
            </p:cNvSpPr>
            <p:nvPr/>
          </p:nvSpPr>
          <p:spPr bwMode="auto">
            <a:xfrm>
              <a:off x="2502057" y="2717625"/>
              <a:ext cx="134919"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39" name="Text Box 5"/>
            <p:cNvSpPr txBox="1">
              <a:spLocks noChangeArrowheads="1"/>
            </p:cNvSpPr>
            <p:nvPr/>
          </p:nvSpPr>
          <p:spPr bwMode="auto">
            <a:xfrm>
              <a:off x="2390948" y="2782710"/>
              <a:ext cx="136506"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40" name="Text Box 5"/>
            <p:cNvSpPr txBox="1">
              <a:spLocks noChangeArrowheads="1"/>
            </p:cNvSpPr>
            <p:nvPr/>
          </p:nvSpPr>
          <p:spPr bwMode="auto">
            <a:xfrm>
              <a:off x="2311584" y="2901768"/>
              <a:ext cx="134919" cy="1523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41" name="Text Box 5"/>
            <p:cNvSpPr txBox="1">
              <a:spLocks noChangeArrowheads="1"/>
            </p:cNvSpPr>
            <p:nvPr/>
          </p:nvSpPr>
          <p:spPr bwMode="auto">
            <a:xfrm>
              <a:off x="2309997" y="3047812"/>
              <a:ext cx="136506"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42" name="Text Box 5"/>
            <p:cNvSpPr txBox="1">
              <a:spLocks noChangeArrowheads="1"/>
            </p:cNvSpPr>
            <p:nvPr/>
          </p:nvSpPr>
          <p:spPr bwMode="auto">
            <a:xfrm>
              <a:off x="2605231" y="3249418"/>
              <a:ext cx="136506"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43" name="Text Box 5"/>
            <p:cNvSpPr txBox="1">
              <a:spLocks noChangeArrowheads="1"/>
            </p:cNvSpPr>
            <p:nvPr/>
          </p:nvSpPr>
          <p:spPr bwMode="auto">
            <a:xfrm>
              <a:off x="2729039" y="3147822"/>
              <a:ext cx="134918"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44" name="Text Box 5"/>
            <p:cNvSpPr txBox="1">
              <a:spLocks noChangeArrowheads="1"/>
            </p:cNvSpPr>
            <p:nvPr/>
          </p:nvSpPr>
          <p:spPr bwMode="auto">
            <a:xfrm>
              <a:off x="2848084" y="3090674"/>
              <a:ext cx="134919"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45" name="Text Box 5"/>
            <p:cNvSpPr txBox="1">
              <a:spLocks noChangeArrowheads="1"/>
            </p:cNvSpPr>
            <p:nvPr/>
          </p:nvSpPr>
          <p:spPr bwMode="auto">
            <a:xfrm>
              <a:off x="3098874" y="3087499"/>
              <a:ext cx="131745"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646" name="Text Box 5"/>
            <p:cNvSpPr txBox="1">
              <a:spLocks noChangeArrowheads="1"/>
            </p:cNvSpPr>
            <p:nvPr/>
          </p:nvSpPr>
          <p:spPr bwMode="auto">
            <a:xfrm>
              <a:off x="2963956" y="3085911"/>
              <a:ext cx="136506"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647" name="Text Box 5"/>
            <p:cNvSpPr txBox="1">
              <a:spLocks noChangeArrowheads="1"/>
            </p:cNvSpPr>
            <p:nvPr/>
          </p:nvSpPr>
          <p:spPr bwMode="auto">
            <a:xfrm>
              <a:off x="3235380" y="3090674"/>
              <a:ext cx="136506"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648" name="Text Box 5"/>
            <p:cNvSpPr txBox="1">
              <a:spLocks noChangeArrowheads="1"/>
            </p:cNvSpPr>
            <p:nvPr/>
          </p:nvSpPr>
          <p:spPr bwMode="auto">
            <a:xfrm>
              <a:off x="3357601" y="3163696"/>
              <a:ext cx="131744"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649" name="Text Box 5"/>
            <p:cNvSpPr txBox="1">
              <a:spLocks noChangeArrowheads="1"/>
            </p:cNvSpPr>
            <p:nvPr/>
          </p:nvSpPr>
          <p:spPr bwMode="auto">
            <a:xfrm>
              <a:off x="3379823" y="3322440"/>
              <a:ext cx="134918"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650" name="Text Box 5"/>
            <p:cNvSpPr txBox="1">
              <a:spLocks noChangeArrowheads="1"/>
            </p:cNvSpPr>
            <p:nvPr/>
          </p:nvSpPr>
          <p:spPr bwMode="auto">
            <a:xfrm>
              <a:off x="3389346" y="3479596"/>
              <a:ext cx="136506"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A</a:t>
              </a:r>
              <a:endParaRPr lang="zh-CN" altLang="en-US" dirty="0"/>
            </a:p>
          </p:txBody>
        </p:sp>
        <p:sp>
          <p:nvSpPr>
            <p:cNvPr id="651" name="Text Box 5"/>
            <p:cNvSpPr txBox="1">
              <a:spLocks noChangeArrowheads="1"/>
            </p:cNvSpPr>
            <p:nvPr/>
          </p:nvSpPr>
          <p:spPr bwMode="auto">
            <a:xfrm>
              <a:off x="3389346" y="3627228"/>
              <a:ext cx="134918"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52" name="Text Box 5"/>
            <p:cNvSpPr txBox="1">
              <a:spLocks noChangeArrowheads="1"/>
            </p:cNvSpPr>
            <p:nvPr/>
          </p:nvSpPr>
          <p:spPr bwMode="auto">
            <a:xfrm>
              <a:off x="3382997" y="3778035"/>
              <a:ext cx="136506"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53" name="Text Box 5"/>
            <p:cNvSpPr txBox="1">
              <a:spLocks noChangeArrowheads="1"/>
            </p:cNvSpPr>
            <p:nvPr/>
          </p:nvSpPr>
          <p:spPr bwMode="auto">
            <a:xfrm>
              <a:off x="3349664" y="3882806"/>
              <a:ext cx="136506"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54" name="Text Box 5"/>
            <p:cNvSpPr txBox="1">
              <a:spLocks noChangeArrowheads="1"/>
            </p:cNvSpPr>
            <p:nvPr/>
          </p:nvSpPr>
          <p:spPr bwMode="auto">
            <a:xfrm>
              <a:off x="3271888" y="4027263"/>
              <a:ext cx="136506"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655" name="Text Box 5"/>
            <p:cNvSpPr txBox="1">
              <a:spLocks noChangeArrowheads="1"/>
            </p:cNvSpPr>
            <p:nvPr/>
          </p:nvSpPr>
          <p:spPr bwMode="auto">
            <a:xfrm>
              <a:off x="3302045" y="4170133"/>
              <a:ext cx="95237"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656" name="Text Box 5"/>
            <p:cNvSpPr txBox="1">
              <a:spLocks noChangeArrowheads="1"/>
            </p:cNvSpPr>
            <p:nvPr/>
          </p:nvSpPr>
          <p:spPr bwMode="auto">
            <a:xfrm>
              <a:off x="3387758" y="4273316"/>
              <a:ext cx="136506"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57" name="Text Box 5"/>
            <p:cNvSpPr txBox="1">
              <a:spLocks noChangeArrowheads="1"/>
            </p:cNvSpPr>
            <p:nvPr/>
          </p:nvSpPr>
          <p:spPr bwMode="auto">
            <a:xfrm>
              <a:off x="3389346" y="4413011"/>
              <a:ext cx="136506"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58" name="Text Box 5"/>
            <p:cNvSpPr txBox="1">
              <a:spLocks noChangeArrowheads="1"/>
            </p:cNvSpPr>
            <p:nvPr/>
          </p:nvSpPr>
          <p:spPr bwMode="auto">
            <a:xfrm>
              <a:off x="3616327" y="4279666"/>
              <a:ext cx="136506"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59" name="Text Box 5"/>
            <p:cNvSpPr txBox="1">
              <a:spLocks noChangeArrowheads="1"/>
            </p:cNvSpPr>
            <p:nvPr/>
          </p:nvSpPr>
          <p:spPr bwMode="auto">
            <a:xfrm>
              <a:off x="3716326" y="4217756"/>
              <a:ext cx="136506"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60" name="Text Box 5"/>
            <p:cNvSpPr txBox="1">
              <a:spLocks noChangeArrowheads="1"/>
            </p:cNvSpPr>
            <p:nvPr/>
          </p:nvSpPr>
          <p:spPr bwMode="auto">
            <a:xfrm>
              <a:off x="3706802" y="3933604"/>
              <a:ext cx="13491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61" name="Text Box 5"/>
            <p:cNvSpPr txBox="1">
              <a:spLocks noChangeArrowheads="1"/>
            </p:cNvSpPr>
            <p:nvPr/>
          </p:nvSpPr>
          <p:spPr bwMode="auto">
            <a:xfrm>
              <a:off x="3619501" y="3882806"/>
              <a:ext cx="134919"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62" name="Text Box 5"/>
            <p:cNvSpPr txBox="1">
              <a:spLocks noChangeArrowheads="1"/>
            </p:cNvSpPr>
            <p:nvPr/>
          </p:nvSpPr>
          <p:spPr bwMode="auto">
            <a:xfrm>
              <a:off x="3619501" y="3765335"/>
              <a:ext cx="136506"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663" name="Text Box 5"/>
            <p:cNvSpPr txBox="1">
              <a:spLocks noChangeArrowheads="1"/>
            </p:cNvSpPr>
            <p:nvPr/>
          </p:nvSpPr>
          <p:spPr bwMode="auto">
            <a:xfrm>
              <a:off x="3616327" y="3622466"/>
              <a:ext cx="9523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664" name="Text Box 5"/>
            <p:cNvSpPr txBox="1">
              <a:spLocks noChangeArrowheads="1"/>
            </p:cNvSpPr>
            <p:nvPr/>
          </p:nvSpPr>
          <p:spPr bwMode="auto">
            <a:xfrm>
              <a:off x="3611565" y="3482771"/>
              <a:ext cx="131744"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665" name="Text Box 5"/>
            <p:cNvSpPr txBox="1">
              <a:spLocks noChangeArrowheads="1"/>
            </p:cNvSpPr>
            <p:nvPr/>
          </p:nvSpPr>
          <p:spPr bwMode="auto">
            <a:xfrm>
              <a:off x="3622676" y="3325615"/>
              <a:ext cx="133331"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666" name="Text Box 5"/>
            <p:cNvSpPr txBox="1">
              <a:spLocks noChangeArrowheads="1"/>
            </p:cNvSpPr>
            <p:nvPr/>
          </p:nvSpPr>
          <p:spPr bwMode="auto">
            <a:xfrm>
              <a:off x="3733785" y="3276404"/>
              <a:ext cx="136506"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67" name="Text Box 5"/>
            <p:cNvSpPr txBox="1">
              <a:spLocks noChangeArrowheads="1"/>
            </p:cNvSpPr>
            <p:nvPr/>
          </p:nvSpPr>
          <p:spPr bwMode="auto">
            <a:xfrm>
              <a:off x="3833784" y="3300216"/>
              <a:ext cx="134918"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68" name="Text Box 5"/>
            <p:cNvSpPr txBox="1">
              <a:spLocks noChangeArrowheads="1"/>
            </p:cNvSpPr>
            <p:nvPr/>
          </p:nvSpPr>
          <p:spPr bwMode="auto">
            <a:xfrm>
              <a:off x="3943306" y="3268467"/>
              <a:ext cx="136506"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69" name="Text Box 5"/>
            <p:cNvSpPr txBox="1">
              <a:spLocks noChangeArrowheads="1"/>
            </p:cNvSpPr>
            <p:nvPr/>
          </p:nvSpPr>
          <p:spPr bwMode="auto">
            <a:xfrm>
              <a:off x="3916323" y="3158933"/>
              <a:ext cx="95237" cy="1523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670" name="Text Box 5"/>
            <p:cNvSpPr txBox="1">
              <a:spLocks noChangeArrowheads="1"/>
            </p:cNvSpPr>
            <p:nvPr/>
          </p:nvSpPr>
          <p:spPr bwMode="auto">
            <a:xfrm>
              <a:off x="3829022" y="3071624"/>
              <a:ext cx="136506"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671" name="Text Box 5"/>
            <p:cNvSpPr txBox="1">
              <a:spLocks noChangeArrowheads="1"/>
            </p:cNvSpPr>
            <p:nvPr/>
          </p:nvSpPr>
          <p:spPr bwMode="auto">
            <a:xfrm>
              <a:off x="3959179" y="2971615"/>
              <a:ext cx="134919"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672" name="Text Box 5"/>
            <p:cNvSpPr txBox="1">
              <a:spLocks noChangeArrowheads="1"/>
            </p:cNvSpPr>
            <p:nvPr/>
          </p:nvSpPr>
          <p:spPr bwMode="auto">
            <a:xfrm>
              <a:off x="4082986" y="2971615"/>
              <a:ext cx="9523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673" name="Text Box 5"/>
            <p:cNvSpPr txBox="1">
              <a:spLocks noChangeArrowheads="1"/>
            </p:cNvSpPr>
            <p:nvPr/>
          </p:nvSpPr>
          <p:spPr bwMode="auto">
            <a:xfrm>
              <a:off x="4208382" y="2971615"/>
              <a:ext cx="9523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674" name="Text Box 5"/>
            <p:cNvSpPr txBox="1">
              <a:spLocks noChangeArrowheads="1"/>
            </p:cNvSpPr>
            <p:nvPr/>
          </p:nvSpPr>
          <p:spPr bwMode="auto">
            <a:xfrm>
              <a:off x="4321078" y="2976378"/>
              <a:ext cx="95237"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675" name="Text Box 5"/>
            <p:cNvSpPr txBox="1">
              <a:spLocks noChangeArrowheads="1"/>
            </p:cNvSpPr>
            <p:nvPr/>
          </p:nvSpPr>
          <p:spPr bwMode="auto">
            <a:xfrm>
              <a:off x="4432187" y="3081149"/>
              <a:ext cx="95237"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676" name="Text Box 5"/>
            <p:cNvSpPr txBox="1">
              <a:spLocks noChangeArrowheads="1"/>
            </p:cNvSpPr>
            <p:nvPr/>
          </p:nvSpPr>
          <p:spPr bwMode="auto">
            <a:xfrm>
              <a:off x="3841720" y="2976378"/>
              <a:ext cx="95237"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677" name="Text Box 5"/>
            <p:cNvSpPr txBox="1">
              <a:spLocks noChangeArrowheads="1"/>
            </p:cNvSpPr>
            <p:nvPr/>
          </p:nvSpPr>
          <p:spPr bwMode="auto">
            <a:xfrm>
              <a:off x="4578217" y="3090674"/>
              <a:ext cx="95237"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678" name="Text Box 5"/>
            <p:cNvSpPr txBox="1">
              <a:spLocks noChangeArrowheads="1"/>
            </p:cNvSpPr>
            <p:nvPr/>
          </p:nvSpPr>
          <p:spPr bwMode="auto">
            <a:xfrm>
              <a:off x="4408379" y="2641428"/>
              <a:ext cx="9523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679" name="Text Box 5"/>
            <p:cNvSpPr txBox="1">
              <a:spLocks noChangeArrowheads="1"/>
            </p:cNvSpPr>
            <p:nvPr/>
          </p:nvSpPr>
          <p:spPr bwMode="auto">
            <a:xfrm>
              <a:off x="4697263" y="2989078"/>
              <a:ext cx="95237"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680" name="Text Box 5"/>
            <p:cNvSpPr txBox="1">
              <a:spLocks noChangeArrowheads="1"/>
            </p:cNvSpPr>
            <p:nvPr/>
          </p:nvSpPr>
          <p:spPr bwMode="auto">
            <a:xfrm>
              <a:off x="4741707" y="2835095"/>
              <a:ext cx="9523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681" name="Text Box 5"/>
            <p:cNvSpPr txBox="1">
              <a:spLocks noChangeArrowheads="1"/>
            </p:cNvSpPr>
            <p:nvPr/>
          </p:nvSpPr>
          <p:spPr bwMode="auto">
            <a:xfrm>
              <a:off x="4552821" y="2614442"/>
              <a:ext cx="95237"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682" name="Text Box 5"/>
            <p:cNvSpPr txBox="1">
              <a:spLocks noChangeArrowheads="1"/>
            </p:cNvSpPr>
            <p:nvPr/>
          </p:nvSpPr>
          <p:spPr bwMode="auto">
            <a:xfrm>
              <a:off x="4687740" y="2673176"/>
              <a:ext cx="13491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83" name="Text Box 5"/>
            <p:cNvSpPr txBox="1">
              <a:spLocks noChangeArrowheads="1"/>
            </p:cNvSpPr>
            <p:nvPr/>
          </p:nvSpPr>
          <p:spPr bwMode="auto">
            <a:xfrm>
              <a:off x="4309968" y="2727149"/>
              <a:ext cx="136506"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84" name="Text Box 5"/>
            <p:cNvSpPr txBox="1">
              <a:spLocks noChangeArrowheads="1"/>
            </p:cNvSpPr>
            <p:nvPr/>
          </p:nvSpPr>
          <p:spPr bwMode="auto">
            <a:xfrm>
              <a:off x="4081400" y="2730324"/>
              <a:ext cx="136506"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85" name="Text Box 5"/>
            <p:cNvSpPr txBox="1">
              <a:spLocks noChangeArrowheads="1"/>
            </p:cNvSpPr>
            <p:nvPr/>
          </p:nvSpPr>
          <p:spPr bwMode="auto">
            <a:xfrm>
              <a:off x="3967115" y="2735087"/>
              <a:ext cx="136506"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86" name="Text Box 5"/>
            <p:cNvSpPr txBox="1">
              <a:spLocks noChangeArrowheads="1"/>
            </p:cNvSpPr>
            <p:nvPr/>
          </p:nvSpPr>
          <p:spPr bwMode="auto">
            <a:xfrm>
              <a:off x="3843308" y="2725562"/>
              <a:ext cx="136506"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87" name="Text Box 5"/>
            <p:cNvSpPr txBox="1">
              <a:spLocks noChangeArrowheads="1"/>
            </p:cNvSpPr>
            <p:nvPr/>
          </p:nvSpPr>
          <p:spPr bwMode="auto">
            <a:xfrm>
              <a:off x="4202033" y="2733499"/>
              <a:ext cx="9523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688" name="Text Box 5"/>
            <p:cNvSpPr txBox="1">
              <a:spLocks noChangeArrowheads="1"/>
            </p:cNvSpPr>
            <p:nvPr/>
          </p:nvSpPr>
          <p:spPr bwMode="auto">
            <a:xfrm>
              <a:off x="3730611" y="2638253"/>
              <a:ext cx="9523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689" name="Text Box 5"/>
            <p:cNvSpPr txBox="1">
              <a:spLocks noChangeArrowheads="1"/>
            </p:cNvSpPr>
            <p:nvPr/>
          </p:nvSpPr>
          <p:spPr bwMode="auto">
            <a:xfrm>
              <a:off x="3716326" y="2495383"/>
              <a:ext cx="95237"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690" name="Text Box 5"/>
            <p:cNvSpPr txBox="1">
              <a:spLocks noChangeArrowheads="1"/>
            </p:cNvSpPr>
            <p:nvPr/>
          </p:nvSpPr>
          <p:spPr bwMode="auto">
            <a:xfrm>
              <a:off x="3713151" y="2365213"/>
              <a:ext cx="9999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691" name="Text Box 5"/>
            <p:cNvSpPr txBox="1">
              <a:spLocks noChangeArrowheads="1"/>
            </p:cNvSpPr>
            <p:nvPr/>
          </p:nvSpPr>
          <p:spPr bwMode="auto">
            <a:xfrm>
              <a:off x="3713151" y="2217582"/>
              <a:ext cx="99998"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692" name="Text Box 5"/>
            <p:cNvSpPr txBox="1">
              <a:spLocks noChangeArrowheads="1"/>
            </p:cNvSpPr>
            <p:nvPr/>
          </p:nvSpPr>
          <p:spPr bwMode="auto">
            <a:xfrm>
              <a:off x="3714738" y="2066774"/>
              <a:ext cx="136506"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693" name="Text Box 5"/>
            <p:cNvSpPr txBox="1">
              <a:spLocks noChangeArrowheads="1"/>
            </p:cNvSpPr>
            <p:nvPr/>
          </p:nvSpPr>
          <p:spPr bwMode="auto">
            <a:xfrm>
              <a:off x="3717912" y="1914380"/>
              <a:ext cx="138094"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A</a:t>
              </a:r>
              <a:endParaRPr lang="zh-CN" altLang="en-US" dirty="0"/>
            </a:p>
          </p:txBody>
        </p:sp>
        <p:sp>
          <p:nvSpPr>
            <p:cNvPr id="694" name="Text Box 5"/>
            <p:cNvSpPr txBox="1">
              <a:spLocks noChangeArrowheads="1"/>
            </p:cNvSpPr>
            <p:nvPr/>
          </p:nvSpPr>
          <p:spPr bwMode="auto">
            <a:xfrm>
              <a:off x="3713151" y="1785798"/>
              <a:ext cx="136506"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695" name="Text Box 5"/>
            <p:cNvSpPr txBox="1">
              <a:spLocks noChangeArrowheads="1"/>
            </p:cNvSpPr>
            <p:nvPr/>
          </p:nvSpPr>
          <p:spPr bwMode="auto">
            <a:xfrm>
              <a:off x="3717912" y="1641340"/>
              <a:ext cx="136506"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96" name="Text Box 5"/>
            <p:cNvSpPr txBox="1">
              <a:spLocks noChangeArrowheads="1"/>
            </p:cNvSpPr>
            <p:nvPr/>
          </p:nvSpPr>
          <p:spPr bwMode="auto">
            <a:xfrm>
              <a:off x="3625850" y="2208057"/>
              <a:ext cx="136506"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solidFill>
                    <a:srgbClr val="D34817"/>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kumimoji="1" lang="zh-CN" altLang="en-US" sz="1000" b="1" dirty="0">
                <a:solidFill>
                  <a:srgbClr val="D34817"/>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97" name="矩形 696"/>
            <p:cNvSpPr/>
            <p:nvPr/>
          </p:nvSpPr>
          <p:spPr>
            <a:xfrm>
              <a:off x="3587756" y="925406"/>
              <a:ext cx="492056" cy="501631"/>
            </a:xfrm>
            <a:prstGeom prst="rect">
              <a:avLst/>
            </a:prstGeom>
          </p:spPr>
          <p:txBody>
            <a:bodyPr wrap="none">
              <a:spAutoFit/>
            </a:bodyPr>
            <a:lstStyle/>
            <a:p>
              <a:pPr>
                <a:lnSpc>
                  <a:spcPts val="1600"/>
                </a:lnSpc>
                <a:defRPr/>
              </a:pPr>
              <a:r>
                <a:rPr kumimoji="1" lang="en-US" altLang="zh-CN" sz="1600" dirty="0">
                  <a:effectLst>
                    <a:outerShdw blurRad="38100" dist="38100" dir="2700000" algn="tl">
                      <a:srgbClr val="C0C0C0"/>
                    </a:outerShdw>
                  </a:effectLst>
                  <a:ea typeface="方正姚体" panose="02010601030101010101" pitchFamily="2" charset="-122"/>
                </a:rPr>
                <a:t>OH</a:t>
              </a:r>
            </a:p>
            <a:p>
              <a:pPr>
                <a:lnSpc>
                  <a:spcPts val="1600"/>
                </a:lnSpc>
                <a:defRPr/>
              </a:pPr>
              <a:r>
                <a:rPr kumimoji="1" lang="en-US" altLang="zh-CN" sz="1600" dirty="0">
                  <a:effectLst>
                    <a:outerShdw blurRad="38100" dist="38100" dir="2700000" algn="tl">
                      <a:srgbClr val="C0C0C0"/>
                    </a:outerShdw>
                  </a:effectLst>
                  <a:ea typeface="方正姚体" panose="02010601030101010101" pitchFamily="2" charset="-122"/>
                </a:rPr>
                <a:t> ǀ</a:t>
              </a:r>
              <a:endParaRPr lang="zh-CN" altLang="en-US" sz="1600" dirty="0"/>
            </a:p>
          </p:txBody>
        </p:sp>
        <p:sp>
          <p:nvSpPr>
            <p:cNvPr id="698" name="矩形 697"/>
            <p:cNvSpPr/>
            <p:nvPr/>
          </p:nvSpPr>
          <p:spPr>
            <a:xfrm>
              <a:off x="3684580" y="676177"/>
              <a:ext cx="388883" cy="338125"/>
            </a:xfrm>
            <a:prstGeom prst="rect">
              <a:avLst/>
            </a:prstGeom>
          </p:spPr>
          <p:txBody>
            <a:bodyPr wrap="none">
              <a:spAutoFit/>
            </a:bodyPr>
            <a:lstStyle/>
            <a:p>
              <a:pPr>
                <a:defRPr/>
              </a:pPr>
              <a:r>
                <a:rPr lang="en-US" altLang="zh-CN" sz="1600" dirty="0">
                  <a:effectLst>
                    <a:outerShdw blurRad="38100" dist="38100" dir="2700000" algn="tl">
                      <a:srgbClr val="C0C0C0"/>
                    </a:outerShdw>
                  </a:effectLst>
                  <a:latin typeface="Times New Roman" panose="02020603050405020304" pitchFamily="18" charset="0"/>
                </a:rPr>
                <a:t>3´</a:t>
              </a:r>
              <a:endParaRPr lang="zh-CN" altLang="en-US" sz="1600" dirty="0"/>
            </a:p>
          </p:txBody>
        </p:sp>
        <p:sp>
          <p:nvSpPr>
            <p:cNvPr id="699" name="矩形 698"/>
            <p:cNvSpPr/>
            <p:nvPr/>
          </p:nvSpPr>
          <p:spPr>
            <a:xfrm>
              <a:off x="1324297" y="1668327"/>
              <a:ext cx="390470" cy="338124"/>
            </a:xfrm>
            <a:prstGeom prst="rect">
              <a:avLst/>
            </a:prstGeom>
          </p:spPr>
          <p:txBody>
            <a:bodyPr wrap="none">
              <a:spAutoFit/>
            </a:bodyPr>
            <a:lstStyle/>
            <a:p>
              <a:pPr>
                <a:defRPr/>
              </a:pPr>
              <a:r>
                <a:rPr lang="en-US" altLang="zh-CN" sz="1600" dirty="0">
                  <a:effectLst>
                    <a:outerShdw blurRad="38100" dist="38100" dir="2700000" algn="tl">
                      <a:srgbClr val="C0C0C0"/>
                    </a:outerShdw>
                  </a:effectLst>
                  <a:latin typeface="Times New Roman" panose="02020603050405020304" pitchFamily="18" charset="0"/>
                </a:rPr>
                <a:t>5´</a:t>
              </a:r>
              <a:endParaRPr lang="zh-CN" altLang="en-US" sz="1600" dirty="0"/>
            </a:p>
          </p:txBody>
        </p:sp>
        <p:sp>
          <p:nvSpPr>
            <p:cNvPr id="700" name="Text Box 5"/>
            <p:cNvSpPr txBox="1">
              <a:spLocks noChangeArrowheads="1"/>
            </p:cNvSpPr>
            <p:nvPr/>
          </p:nvSpPr>
          <p:spPr bwMode="auto">
            <a:xfrm>
              <a:off x="2381424" y="3177982"/>
              <a:ext cx="136506"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701" name="Text Box 5"/>
            <p:cNvSpPr txBox="1">
              <a:spLocks noChangeArrowheads="1"/>
            </p:cNvSpPr>
            <p:nvPr/>
          </p:nvSpPr>
          <p:spPr bwMode="auto">
            <a:xfrm>
              <a:off x="2492534" y="3239893"/>
              <a:ext cx="134919"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04" name="Text Box 5"/>
            <p:cNvSpPr txBox="1">
              <a:spLocks noChangeArrowheads="1"/>
            </p:cNvSpPr>
            <p:nvPr/>
          </p:nvSpPr>
          <p:spPr bwMode="auto">
            <a:xfrm>
              <a:off x="3397282" y="4540006"/>
              <a:ext cx="136506"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05" name="Text Box 5"/>
            <p:cNvSpPr txBox="1">
              <a:spLocks noChangeArrowheads="1"/>
            </p:cNvSpPr>
            <p:nvPr/>
          </p:nvSpPr>
          <p:spPr bwMode="auto">
            <a:xfrm>
              <a:off x="3335379" y="4689225"/>
              <a:ext cx="136506"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06" name="Text Box 5"/>
            <p:cNvSpPr txBox="1">
              <a:spLocks noChangeArrowheads="1"/>
            </p:cNvSpPr>
            <p:nvPr/>
          </p:nvSpPr>
          <p:spPr bwMode="auto">
            <a:xfrm>
              <a:off x="3287760" y="4832095"/>
              <a:ext cx="136506"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07" name="Text Box 5"/>
            <p:cNvSpPr txBox="1">
              <a:spLocks noChangeArrowheads="1"/>
            </p:cNvSpPr>
            <p:nvPr/>
          </p:nvSpPr>
          <p:spPr bwMode="auto">
            <a:xfrm>
              <a:off x="3316331" y="4970203"/>
              <a:ext cx="136506"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08" name="Text Box 5"/>
            <p:cNvSpPr txBox="1">
              <a:spLocks noChangeArrowheads="1"/>
            </p:cNvSpPr>
            <p:nvPr/>
          </p:nvSpPr>
          <p:spPr bwMode="auto">
            <a:xfrm>
              <a:off x="3413155" y="5068624"/>
              <a:ext cx="136506"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09" name="Text Box 5"/>
            <p:cNvSpPr txBox="1">
              <a:spLocks noChangeArrowheads="1"/>
            </p:cNvSpPr>
            <p:nvPr/>
          </p:nvSpPr>
          <p:spPr bwMode="auto">
            <a:xfrm>
              <a:off x="3521090" y="5082910"/>
              <a:ext cx="136506"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10" name="Text Box 5"/>
            <p:cNvSpPr txBox="1">
              <a:spLocks noChangeArrowheads="1"/>
            </p:cNvSpPr>
            <p:nvPr/>
          </p:nvSpPr>
          <p:spPr bwMode="auto">
            <a:xfrm>
              <a:off x="3625850" y="5057511"/>
              <a:ext cx="136506"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11" name="Text Box 5"/>
            <p:cNvSpPr txBox="1">
              <a:spLocks noChangeArrowheads="1"/>
            </p:cNvSpPr>
            <p:nvPr/>
          </p:nvSpPr>
          <p:spPr bwMode="auto">
            <a:xfrm>
              <a:off x="3721087" y="4957503"/>
              <a:ext cx="136506"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12" name="Text Box 5"/>
            <p:cNvSpPr txBox="1">
              <a:spLocks noChangeArrowheads="1"/>
            </p:cNvSpPr>
            <p:nvPr/>
          </p:nvSpPr>
          <p:spPr bwMode="auto">
            <a:xfrm>
              <a:off x="3678231" y="4686050"/>
              <a:ext cx="136506"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13" name="Text Box 5"/>
            <p:cNvSpPr txBox="1">
              <a:spLocks noChangeArrowheads="1"/>
            </p:cNvSpPr>
            <p:nvPr/>
          </p:nvSpPr>
          <p:spPr bwMode="auto">
            <a:xfrm>
              <a:off x="3744897" y="4795584"/>
              <a:ext cx="136506"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14" name="Text Box 5"/>
            <p:cNvSpPr txBox="1">
              <a:spLocks noChangeArrowheads="1"/>
            </p:cNvSpPr>
            <p:nvPr/>
          </p:nvSpPr>
          <p:spPr bwMode="auto">
            <a:xfrm>
              <a:off x="3616327" y="4552705"/>
              <a:ext cx="136506"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15" name="Text Box 5"/>
            <p:cNvSpPr txBox="1">
              <a:spLocks noChangeArrowheads="1"/>
            </p:cNvSpPr>
            <p:nvPr/>
          </p:nvSpPr>
          <p:spPr bwMode="auto">
            <a:xfrm>
              <a:off x="3619501" y="4414599"/>
              <a:ext cx="136506"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16" name="Text Box 5"/>
            <p:cNvSpPr txBox="1">
              <a:spLocks noChangeArrowheads="1"/>
            </p:cNvSpPr>
            <p:nvPr/>
          </p:nvSpPr>
          <p:spPr bwMode="auto">
            <a:xfrm>
              <a:off x="3786166" y="4009801"/>
              <a:ext cx="136506"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17" name="Text Box 5"/>
            <p:cNvSpPr txBox="1">
              <a:spLocks noChangeArrowheads="1"/>
            </p:cNvSpPr>
            <p:nvPr/>
          </p:nvSpPr>
          <p:spPr bwMode="auto">
            <a:xfrm>
              <a:off x="3782991" y="4114572"/>
              <a:ext cx="13491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cxnSp>
          <p:nvCxnSpPr>
            <p:cNvPr id="3" name="直接连接符 2"/>
            <p:cNvCxnSpPr/>
            <p:nvPr/>
          </p:nvCxnSpPr>
          <p:spPr>
            <a:xfrm>
              <a:off x="3689341" y="4114572"/>
              <a:ext cx="28729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矩形 3"/>
            <p:cNvSpPr/>
            <p:nvPr/>
          </p:nvSpPr>
          <p:spPr>
            <a:xfrm>
              <a:off x="3702051" y="1335442"/>
              <a:ext cx="122400" cy="288000"/>
            </a:xfrm>
            <a:prstGeom prst="rect">
              <a:avLst/>
            </a:prstGeom>
            <a:solidFill>
              <a:srgbClr val="FFFF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24" name="Text Box 5"/>
            <p:cNvSpPr txBox="1">
              <a:spLocks noChangeArrowheads="1"/>
            </p:cNvSpPr>
            <p:nvPr/>
          </p:nvSpPr>
          <p:spPr bwMode="auto">
            <a:xfrm>
              <a:off x="3724261" y="1474660"/>
              <a:ext cx="96824" cy="153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225" name="Text Box 5"/>
            <p:cNvSpPr txBox="1">
              <a:spLocks noChangeArrowheads="1"/>
            </p:cNvSpPr>
            <p:nvPr/>
          </p:nvSpPr>
          <p:spPr bwMode="auto">
            <a:xfrm>
              <a:off x="3719500" y="1330202"/>
              <a:ext cx="13491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5" name="矩形 4"/>
            <p:cNvSpPr/>
            <p:nvPr/>
          </p:nvSpPr>
          <p:spPr>
            <a:xfrm>
              <a:off x="1641798" y="1766725"/>
              <a:ext cx="1830065" cy="122400"/>
            </a:xfrm>
            <a:prstGeom prst="rect">
              <a:avLst/>
            </a:prstGeom>
            <a:solidFill>
              <a:srgbClr val="FFFF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27" name="Text Box 5"/>
            <p:cNvSpPr txBox="1">
              <a:spLocks noChangeArrowheads="1"/>
            </p:cNvSpPr>
            <p:nvPr/>
          </p:nvSpPr>
          <p:spPr bwMode="auto">
            <a:xfrm>
              <a:off x="1700482" y="1742937"/>
              <a:ext cx="1795211"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spc="1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pGUUAUCAGUUAAUUGA</a:t>
              </a:r>
              <a:endParaRPr kumimoji="1" lang="zh-CN" altLang="en-US" sz="1000" b="1" spc="1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cxnSp>
          <p:nvCxnSpPr>
            <p:cNvPr id="228" name="直接连接符 227"/>
            <p:cNvCxnSpPr/>
            <p:nvPr/>
          </p:nvCxnSpPr>
          <p:spPr>
            <a:xfrm rot="1800000">
              <a:off x="3278237" y="4695575"/>
              <a:ext cx="28888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 name="Text Box 20">
            <a:extLst>
              <a:ext uri="{FF2B5EF4-FFF2-40B4-BE49-F238E27FC236}">
                <a16:creationId xmlns:a16="http://schemas.microsoft.com/office/drawing/2014/main" id="{01586FB6-B90B-BDC6-73B1-E76F2A152E0A}"/>
              </a:ext>
            </a:extLst>
          </p:cNvPr>
          <p:cNvSpPr txBox="1">
            <a:spLocks noChangeArrowheads="1"/>
          </p:cNvSpPr>
          <p:nvPr/>
        </p:nvSpPr>
        <p:spPr bwMode="auto">
          <a:xfrm>
            <a:off x="1055688" y="673532"/>
            <a:ext cx="4671104"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a:spAutoFit/>
          </a:bodyPr>
          <a:lstStyle>
            <a:defPPr>
              <a:defRPr lang="en-US"/>
            </a:defPPr>
            <a:lvl1pPr>
              <a:lnSpc>
                <a:spcPct val="130000"/>
              </a:lnSpc>
              <a:spcBef>
                <a:spcPct val="20000"/>
              </a:spcBef>
              <a:buClr>
                <a:srgbClr val="CC0000"/>
              </a:buClr>
              <a:buSzPct val="80000"/>
              <a:buFont typeface="Wingdings" panose="05000000000000000000" pitchFamily="2" charset="2"/>
              <a:buNone/>
              <a:defRPr sz="2800">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vl6pPr fontAlgn="base">
              <a:spcBef>
                <a:spcPct val="0"/>
              </a:spcBef>
              <a:spcAft>
                <a:spcPct val="0"/>
              </a:spcAft>
              <a:buFont typeface="Arial" panose="020B0604020202020204" pitchFamily="34" charset="0"/>
            </a:lvl6pPr>
            <a:lvl7pPr fontAlgn="base">
              <a:spcBef>
                <a:spcPct val="0"/>
              </a:spcBef>
              <a:spcAft>
                <a:spcPct val="0"/>
              </a:spcAft>
              <a:buFont typeface="Arial" panose="020B0604020202020204" pitchFamily="34" charset="0"/>
            </a:lvl7pPr>
            <a:lvl8pPr fontAlgn="base">
              <a:spcBef>
                <a:spcPct val="0"/>
              </a:spcBef>
              <a:spcAft>
                <a:spcPct val="0"/>
              </a:spcAft>
              <a:buFont typeface="Arial" panose="020B0604020202020204" pitchFamily="34" charset="0"/>
            </a:lvl8pPr>
            <a:lvl9pPr fontAlgn="base">
              <a:spcBef>
                <a:spcPct val="0"/>
              </a:spcBef>
              <a:spcAft>
                <a:spcPct val="0"/>
              </a:spcAft>
              <a:buFont typeface="Arial" panose="020B0604020202020204" pitchFamily="34" charset="0"/>
            </a:lvl9pPr>
          </a:lstStyle>
          <a:p>
            <a:pPr>
              <a:lnSpc>
                <a:spcPct val="100000"/>
              </a:lnSpc>
              <a:spcBef>
                <a:spcPts val="0"/>
              </a:spcBef>
              <a:defRPr/>
            </a:pPr>
            <a:r>
              <a:rPr lang="zh-CN" altLang="en-US" dirty="0"/>
              <a:t>三、真核生物的转录后加工</a:t>
            </a:r>
          </a:p>
        </p:txBody>
      </p:sp>
      <p:cxnSp>
        <p:nvCxnSpPr>
          <p:cNvPr id="8" name="直接连接符 7">
            <a:extLst>
              <a:ext uri="{FF2B5EF4-FFF2-40B4-BE49-F238E27FC236}">
                <a16:creationId xmlns:a16="http://schemas.microsoft.com/office/drawing/2014/main" id="{166C7A0B-2BD5-5D68-C7B7-308103E78C7E}"/>
              </a:ext>
            </a:extLst>
          </p:cNvPr>
          <p:cNvCxnSpPr/>
          <p:nvPr/>
        </p:nvCxnSpPr>
        <p:spPr>
          <a:xfrm>
            <a:off x="1077913" y="1196975"/>
            <a:ext cx="450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plus/>
  </p:transition>
</p:sld>
</file>

<file path=ppt/slides/slide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a:xfrm>
            <a:off x="2906713" y="2276475"/>
            <a:ext cx="6357937" cy="1152525"/>
          </a:xfrm>
        </p:spPr>
        <p:txBody>
          <a:bodyPr/>
          <a:lstStyle/>
          <a:p>
            <a:pPr algn="ctr" eaLnBrk="1" fontAlgn="auto" hangingPunct="1">
              <a:spcAft>
                <a:spcPts val="0"/>
              </a:spcAft>
              <a:defRPr/>
            </a:pPr>
            <a:r>
              <a:rPr lang="en-US" altLang="zh-CN" sz="6000" dirty="0">
                <a:effectLst>
                  <a:outerShdw blurRad="38100" dist="38100" dir="2700000" algn="tl">
                    <a:srgbClr val="C0C0C0"/>
                  </a:outerShdw>
                </a:effectLst>
                <a:latin typeface="华文新魏" panose="02010800040101010101" pitchFamily="2" charset="-122"/>
                <a:ea typeface="华文新魏" panose="02010800040101010101" pitchFamily="2" charset="-122"/>
              </a:rPr>
              <a:t>DNA</a:t>
            </a:r>
            <a:r>
              <a:rPr lang="zh-CN" altLang="en-US" sz="6000" dirty="0">
                <a:effectLst>
                  <a:outerShdw blurRad="38100" dist="38100" dir="2700000" algn="tl">
                    <a:srgbClr val="C0C0C0"/>
                  </a:outerShdw>
                </a:effectLst>
                <a:latin typeface="华文新魏" panose="02010800040101010101" pitchFamily="2" charset="-122"/>
                <a:ea typeface="华文新魏" panose="02010800040101010101" pitchFamily="2" charset="-122"/>
              </a:rPr>
              <a:t>的生物合成</a:t>
            </a:r>
          </a:p>
        </p:txBody>
      </p:sp>
      <p:sp>
        <p:nvSpPr>
          <p:cNvPr id="81942" name="Rectangle 22"/>
          <p:cNvSpPr>
            <a:spLocks noChangeArrowheads="1"/>
          </p:cNvSpPr>
          <p:nvPr/>
        </p:nvSpPr>
        <p:spPr bwMode="auto">
          <a:xfrm>
            <a:off x="1055688" y="548680"/>
            <a:ext cx="1439862" cy="52387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eaLnBrk="1" hangingPunct="1">
              <a:defRPr/>
            </a:pPr>
            <a:r>
              <a:rPr lang="zh-CN" altLang="en-US" sz="2800" dirty="0">
                <a:solidFill>
                  <a:srgbClr val="C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第一节</a:t>
            </a:r>
          </a:p>
        </p:txBody>
      </p:sp>
      <p:sp>
        <p:nvSpPr>
          <p:cNvPr id="2" name="矩形 1"/>
          <p:cNvSpPr/>
          <p:nvPr/>
        </p:nvSpPr>
        <p:spPr>
          <a:xfrm>
            <a:off x="4511675" y="3338513"/>
            <a:ext cx="3040063" cy="522287"/>
          </a:xfrm>
          <a:prstGeom prst="rect">
            <a:avLst/>
          </a:prstGeom>
        </p:spPr>
        <p:txBody>
          <a:bodyPr wrap="none">
            <a:spAutoFit/>
          </a:bodyPr>
          <a:lstStyle/>
          <a:p>
            <a:pPr algn="ctr">
              <a:defRPr/>
            </a:pPr>
            <a:r>
              <a:rPr lang="en-US" altLang="zh-CN" sz="2800" dirty="0">
                <a:solidFill>
                  <a:srgbClr val="C00000"/>
                </a:solidFill>
                <a:effectLst>
                  <a:outerShdw blurRad="38100" dist="38100" dir="2700000" algn="tl">
                    <a:srgbClr val="000000">
                      <a:alpha val="43137"/>
                    </a:srgbClr>
                  </a:outerShdw>
                </a:effectLst>
              </a:rPr>
              <a:t>DNA Biosynthesis</a:t>
            </a:r>
            <a:endParaRPr lang="zh-CN" altLang="en-US" sz="2800" dirty="0">
              <a:solidFill>
                <a:srgbClr val="C00000"/>
              </a:solidFill>
              <a:effectLst>
                <a:outerShdw blurRad="38100" dist="38100" dir="2700000" algn="tl">
                  <a:srgbClr val="000000">
                    <a:alpha val="43137"/>
                  </a:srgbClr>
                </a:outerShdw>
              </a:effectLst>
            </a:endParaRPr>
          </a:p>
        </p:txBody>
      </p:sp>
      <p:cxnSp>
        <p:nvCxnSpPr>
          <p:cNvPr id="7" name="直接连接符 6"/>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advTm="2100">
    <p:plus/>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Line 4"/>
          <p:cNvSpPr>
            <a:spLocks noChangeShapeType="1"/>
          </p:cNvSpPr>
          <p:nvPr/>
        </p:nvSpPr>
        <p:spPr bwMode="auto">
          <a:xfrm>
            <a:off x="4727575" y="3329732"/>
            <a:ext cx="2519363" cy="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350213" name="Text Box 5"/>
          <p:cNvSpPr txBox="1">
            <a:spLocks noChangeArrowheads="1"/>
          </p:cNvSpPr>
          <p:nvPr/>
        </p:nvSpPr>
        <p:spPr bwMode="auto">
          <a:xfrm>
            <a:off x="4727575" y="2609007"/>
            <a:ext cx="2592388" cy="706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ts val="0"/>
              </a:spcBef>
              <a:defRPr/>
            </a:pPr>
            <a:r>
              <a:rPr kumimoji="1" lang="en-US" altLang="zh-CN" sz="2000" dirty="0" err="1">
                <a:solidFill>
                  <a:srgbClr val="0070C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tRNA</a:t>
            </a:r>
            <a:r>
              <a:rPr kumimoji="1" lang="zh-CN" altLang="en-US" sz="2000" dirty="0">
                <a:solidFill>
                  <a:srgbClr val="0070C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核苷酸转移酶、</a:t>
            </a:r>
            <a:endParaRPr kumimoji="1" lang="en-US" altLang="zh-CN" sz="2000" dirty="0">
              <a:solidFill>
                <a:srgbClr val="0070C0"/>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spcBef>
                <a:spcPts val="0"/>
              </a:spcBef>
              <a:defRPr/>
            </a:pPr>
            <a:r>
              <a:rPr kumimoji="1" lang="zh-CN" altLang="en-US" sz="2000" dirty="0">
                <a:solidFill>
                  <a:srgbClr val="0070C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连接酶</a:t>
            </a:r>
          </a:p>
        </p:txBody>
      </p:sp>
      <p:sp>
        <p:nvSpPr>
          <p:cNvPr id="350214" name="Text Box 6"/>
          <p:cNvSpPr txBox="1">
            <a:spLocks noChangeArrowheads="1"/>
          </p:cNvSpPr>
          <p:nvPr/>
        </p:nvSpPr>
        <p:spPr bwMode="auto">
          <a:xfrm>
            <a:off x="4583113" y="3617069"/>
            <a:ext cx="1008062" cy="45720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57150">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defRPr/>
            </a:pPr>
            <a:r>
              <a:rPr lang="en-US" altLang="zh-CN" sz="2400" b="1" dirty="0">
                <a:effectLst>
                  <a:outerShdw blurRad="38100" dist="38100" dir="2700000" algn="tl">
                    <a:srgbClr val="C0C0C0"/>
                  </a:outerShdw>
                </a:effectLst>
              </a:rPr>
              <a:t>ATP</a:t>
            </a:r>
          </a:p>
        </p:txBody>
      </p:sp>
      <p:sp>
        <p:nvSpPr>
          <p:cNvPr id="350215" name="Text Box 7"/>
          <p:cNvSpPr txBox="1">
            <a:spLocks noChangeArrowheads="1"/>
          </p:cNvSpPr>
          <p:nvPr/>
        </p:nvSpPr>
        <p:spPr bwMode="auto">
          <a:xfrm>
            <a:off x="6240016" y="3623419"/>
            <a:ext cx="828675" cy="45720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57150">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defRPr/>
            </a:pPr>
            <a:r>
              <a:rPr lang="en-US" altLang="zh-CN" sz="2400" b="1" dirty="0">
                <a:effectLst>
                  <a:outerShdw blurRad="38100" dist="38100" dir="2700000" algn="tl">
                    <a:srgbClr val="C0C0C0"/>
                  </a:outerShdw>
                </a:effectLst>
              </a:rPr>
              <a:t>ADP</a:t>
            </a:r>
          </a:p>
        </p:txBody>
      </p:sp>
      <p:sp>
        <p:nvSpPr>
          <p:cNvPr id="52" name="任意多边形 51"/>
          <p:cNvSpPr/>
          <p:nvPr/>
        </p:nvSpPr>
        <p:spPr>
          <a:xfrm>
            <a:off x="6076950" y="3474194"/>
            <a:ext cx="3175" cy="7938"/>
          </a:xfrm>
          <a:custGeom>
            <a:avLst/>
            <a:gdLst>
              <a:gd name="connsiteX0" fmla="*/ 0 w 3028"/>
              <a:gd name="connsiteY0" fmla="*/ 0 h 8726"/>
              <a:gd name="connsiteX1" fmla="*/ 3028 w 3028"/>
              <a:gd name="connsiteY1" fmla="*/ 7313 h 8726"/>
              <a:gd name="connsiteX2" fmla="*/ 0 w 3028"/>
              <a:gd name="connsiteY2" fmla="*/ 8726 h 8726"/>
              <a:gd name="connsiteX3" fmla="*/ 0 w 3028"/>
              <a:gd name="connsiteY3" fmla="*/ 0 h 8726"/>
            </a:gdLst>
            <a:ahLst/>
            <a:cxnLst>
              <a:cxn ang="0">
                <a:pos x="connsiteX0" y="connsiteY0"/>
              </a:cxn>
              <a:cxn ang="0">
                <a:pos x="connsiteX1" y="connsiteY1"/>
              </a:cxn>
              <a:cxn ang="0">
                <a:pos x="connsiteX2" y="connsiteY2"/>
              </a:cxn>
              <a:cxn ang="0">
                <a:pos x="connsiteX3" y="connsiteY3"/>
              </a:cxn>
            </a:cxnLst>
            <a:rect l="l" t="t" r="r" b="b"/>
            <a:pathLst>
              <a:path w="3028" h="8726">
                <a:moveTo>
                  <a:pt x="0" y="0"/>
                </a:moveTo>
                <a:lnTo>
                  <a:pt x="3028" y="7313"/>
                </a:lnTo>
                <a:lnTo>
                  <a:pt x="0" y="8726"/>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73736" name="组合 7"/>
          <p:cNvGrpSpPr>
            <a:grpSpLocks/>
          </p:cNvGrpSpPr>
          <p:nvPr/>
        </p:nvGrpSpPr>
        <p:grpSpPr bwMode="auto">
          <a:xfrm>
            <a:off x="1631950" y="1227882"/>
            <a:ext cx="2603500" cy="3484562"/>
            <a:chOff x="1631504" y="1040059"/>
            <a:chExt cx="2603361" cy="3484460"/>
          </a:xfrm>
        </p:grpSpPr>
        <p:cxnSp>
          <p:nvCxnSpPr>
            <p:cNvPr id="170" name="直接连接符 169"/>
            <p:cNvCxnSpPr/>
            <p:nvPr/>
          </p:nvCxnSpPr>
          <p:spPr>
            <a:xfrm rot="5400000">
              <a:off x="2568077" y="3122798"/>
              <a:ext cx="18097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2" name="直接连接符 171"/>
            <p:cNvCxnSpPr/>
            <p:nvPr/>
          </p:nvCxnSpPr>
          <p:spPr>
            <a:xfrm rot="5400000">
              <a:off x="2299803" y="3122798"/>
              <a:ext cx="18097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3" name="直接连接符 172"/>
            <p:cNvCxnSpPr/>
            <p:nvPr/>
          </p:nvCxnSpPr>
          <p:spPr>
            <a:xfrm rot="5400000">
              <a:off x="2439496" y="3122798"/>
              <a:ext cx="18097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4" name="直接连接符 173"/>
            <p:cNvCxnSpPr/>
            <p:nvPr/>
          </p:nvCxnSpPr>
          <p:spPr>
            <a:xfrm rot="5400000">
              <a:off x="3172882" y="3014851"/>
              <a:ext cx="18097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5" name="直接连接符 174"/>
            <p:cNvCxnSpPr/>
            <p:nvPr/>
          </p:nvCxnSpPr>
          <p:spPr>
            <a:xfrm rot="5400000">
              <a:off x="3288763" y="3014851"/>
              <a:ext cx="18097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6" name="直接连接符 175"/>
            <p:cNvCxnSpPr/>
            <p:nvPr/>
          </p:nvCxnSpPr>
          <p:spPr>
            <a:xfrm rot="5400000">
              <a:off x="3403057" y="3014851"/>
              <a:ext cx="18097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7" name="直接连接符 176"/>
            <p:cNvCxnSpPr/>
            <p:nvPr/>
          </p:nvCxnSpPr>
          <p:spPr>
            <a:xfrm rot="5400000">
              <a:off x="3518938" y="3014851"/>
              <a:ext cx="18097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8" name="直接连接符 177"/>
            <p:cNvCxnSpPr/>
            <p:nvPr/>
          </p:nvCxnSpPr>
          <p:spPr>
            <a:xfrm rot="5400000">
              <a:off x="3628470" y="3014851"/>
              <a:ext cx="18097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2831590" y="3476800"/>
              <a:ext cx="17937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0" name="直接连接符 179"/>
            <p:cNvCxnSpPr/>
            <p:nvPr/>
          </p:nvCxnSpPr>
          <p:spPr>
            <a:xfrm>
              <a:off x="2831590" y="3621258"/>
              <a:ext cx="17937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1" name="直接连接符 180"/>
            <p:cNvCxnSpPr/>
            <p:nvPr/>
          </p:nvCxnSpPr>
          <p:spPr>
            <a:xfrm>
              <a:off x="2831590" y="3765716"/>
              <a:ext cx="17937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2" name="直接连接符 181"/>
            <p:cNvCxnSpPr/>
            <p:nvPr/>
          </p:nvCxnSpPr>
          <p:spPr>
            <a:xfrm>
              <a:off x="2831590" y="3908587"/>
              <a:ext cx="17937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3" name="直接连接符 182"/>
            <p:cNvCxnSpPr/>
            <p:nvPr/>
          </p:nvCxnSpPr>
          <p:spPr>
            <a:xfrm>
              <a:off x="2831590" y="4053046"/>
              <a:ext cx="17937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4" name="直接连接符 183"/>
            <p:cNvCxnSpPr/>
            <p:nvPr/>
          </p:nvCxnSpPr>
          <p:spPr>
            <a:xfrm>
              <a:off x="2917310" y="1916333"/>
              <a:ext cx="18096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5" name="直接连接符 184"/>
            <p:cNvCxnSpPr/>
            <p:nvPr/>
          </p:nvCxnSpPr>
          <p:spPr>
            <a:xfrm>
              <a:off x="2917310" y="2060791"/>
              <a:ext cx="18096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6" name="直接连接符 185"/>
            <p:cNvCxnSpPr/>
            <p:nvPr/>
          </p:nvCxnSpPr>
          <p:spPr>
            <a:xfrm>
              <a:off x="2920485" y="2205250"/>
              <a:ext cx="17937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7" name="直接连接符 186"/>
            <p:cNvCxnSpPr/>
            <p:nvPr/>
          </p:nvCxnSpPr>
          <p:spPr>
            <a:xfrm>
              <a:off x="2912549" y="2781495"/>
              <a:ext cx="18096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8" name="直接连接符 187"/>
            <p:cNvCxnSpPr/>
            <p:nvPr/>
          </p:nvCxnSpPr>
          <p:spPr>
            <a:xfrm>
              <a:off x="2917310" y="2637037"/>
              <a:ext cx="18096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9" name="直接连接符 188"/>
            <p:cNvCxnSpPr/>
            <p:nvPr/>
          </p:nvCxnSpPr>
          <p:spPr>
            <a:xfrm>
              <a:off x="2917310" y="2492578"/>
              <a:ext cx="180965"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71" name="任意多边形 270"/>
            <p:cNvSpPr/>
            <p:nvPr/>
          </p:nvSpPr>
          <p:spPr>
            <a:xfrm>
              <a:off x="1631504" y="1700808"/>
              <a:ext cx="2603361" cy="2823711"/>
            </a:xfrm>
            <a:custGeom>
              <a:avLst/>
              <a:gdLst>
                <a:gd name="connsiteX0" fmla="*/ 1432622 w 2603361"/>
                <a:gd name="connsiteY0" fmla="*/ 0 h 2823711"/>
                <a:gd name="connsiteX1" fmla="*/ 1555022 w 2603361"/>
                <a:gd name="connsiteY1" fmla="*/ 0 h 2823711"/>
                <a:gd name="connsiteX2" fmla="*/ 1555022 w 2603361"/>
                <a:gd name="connsiteY2" fmla="*/ 216000 h 2823711"/>
                <a:gd name="connsiteX3" fmla="*/ 1554469 w 2603361"/>
                <a:gd name="connsiteY3" fmla="*/ 216000 h 2823711"/>
                <a:gd name="connsiteX4" fmla="*/ 1554469 w 2603361"/>
                <a:gd name="connsiteY4" fmla="*/ 1008711 h 2823711"/>
                <a:gd name="connsiteX5" fmla="*/ 1559127 w 2603361"/>
                <a:gd name="connsiteY5" fmla="*/ 1019956 h 2823711"/>
                <a:gd name="connsiteX6" fmla="*/ 1574845 w 2603361"/>
                <a:gd name="connsiteY6" fmla="*/ 1070613 h 2823711"/>
                <a:gd name="connsiteX7" fmla="*/ 1653417 w 2603361"/>
                <a:gd name="connsiteY7" fmla="*/ 1129891 h 2823711"/>
                <a:gd name="connsiteX8" fmla="*/ 1655821 w 2603361"/>
                <a:gd name="connsiteY8" fmla="*/ 1129812 h 2823711"/>
                <a:gd name="connsiteX9" fmla="*/ 1661201 w 2603361"/>
                <a:gd name="connsiteY9" fmla="*/ 1127582 h 2823711"/>
                <a:gd name="connsiteX10" fmla="*/ 2029739 w 2603361"/>
                <a:gd name="connsiteY10" fmla="*/ 1127582 h 2823711"/>
                <a:gd name="connsiteX11" fmla="*/ 2063095 w 2603361"/>
                <a:gd name="connsiteY11" fmla="*/ 1087135 h 2823711"/>
                <a:gd name="connsiteX12" fmla="*/ 2286881 w 2603361"/>
                <a:gd name="connsiteY12" fmla="*/ 994398 h 2823711"/>
                <a:gd name="connsiteX13" fmla="*/ 2603361 w 2603361"/>
                <a:gd name="connsiteY13" fmla="*/ 1311024 h 2823711"/>
                <a:gd name="connsiteX14" fmla="*/ 2286881 w 2603361"/>
                <a:gd name="connsiteY14" fmla="*/ 1627650 h 2823711"/>
                <a:gd name="connsiteX15" fmla="*/ 2024450 w 2603361"/>
                <a:gd name="connsiteY15" fmla="*/ 1488053 h 2823711"/>
                <a:gd name="connsiteX16" fmla="*/ 2023652 w 2603361"/>
                <a:gd name="connsiteY16" fmla="*/ 1486581 h 2823711"/>
                <a:gd name="connsiteX17" fmla="*/ 1659192 w 2603361"/>
                <a:gd name="connsiteY17" fmla="*/ 1486581 h 2823711"/>
                <a:gd name="connsiteX18" fmla="*/ 1766016 w 2603361"/>
                <a:gd name="connsiteY18" fmla="*/ 1597252 h 2823711"/>
                <a:gd name="connsiteX19" fmla="*/ 1769360 w 2603361"/>
                <a:gd name="connsiteY19" fmla="*/ 1605745 h 2823711"/>
                <a:gd name="connsiteX20" fmla="*/ 1772044 w 2603361"/>
                <a:gd name="connsiteY20" fmla="*/ 1605519 h 2823711"/>
                <a:gd name="connsiteX21" fmla="*/ 1702907 w 2603361"/>
                <a:gd name="connsiteY21" fmla="*/ 1803463 h 2823711"/>
                <a:gd name="connsiteX22" fmla="*/ 1662699 w 2603361"/>
                <a:gd name="connsiteY22" fmla="*/ 1810546 h 2823711"/>
                <a:gd name="connsiteX23" fmla="*/ 1669294 w 2603361"/>
                <a:gd name="connsiteY23" fmla="*/ 1807121 h 2823711"/>
                <a:gd name="connsiteX24" fmla="*/ 1633301 w 2603361"/>
                <a:gd name="connsiteY24" fmla="*/ 1810705 h 2823711"/>
                <a:gd name="connsiteX25" fmla="*/ 1583866 w 2603361"/>
                <a:gd name="connsiteY25" fmla="*/ 1805582 h 2823711"/>
                <a:gd name="connsiteX26" fmla="*/ 1561869 w 2603361"/>
                <a:gd name="connsiteY26" fmla="*/ 1803967 h 2823711"/>
                <a:gd name="connsiteX27" fmla="*/ 1531085 w 2603361"/>
                <a:gd name="connsiteY27" fmla="*/ 1795262 h 2823711"/>
                <a:gd name="connsiteX28" fmla="*/ 1531862 w 2603361"/>
                <a:gd name="connsiteY28" fmla="*/ 1793126 h 2823711"/>
                <a:gd name="connsiteX29" fmla="*/ 1488063 w 2603361"/>
                <a:gd name="connsiteY29" fmla="*/ 1782635 h 2823711"/>
                <a:gd name="connsiteX30" fmla="*/ 1466389 w 2603361"/>
                <a:gd name="connsiteY30" fmla="*/ 1801105 h 2823711"/>
                <a:gd name="connsiteX31" fmla="*/ 1453964 w 2603361"/>
                <a:gd name="connsiteY31" fmla="*/ 1838053 h 2823711"/>
                <a:gd name="connsiteX32" fmla="*/ 1455401 w 2603361"/>
                <a:gd name="connsiteY32" fmla="*/ 1848459 h 2823711"/>
                <a:gd name="connsiteX33" fmla="*/ 1454629 w 2603361"/>
                <a:gd name="connsiteY33" fmla="*/ 1852281 h 2823711"/>
                <a:gd name="connsiteX34" fmla="*/ 1454629 w 2603361"/>
                <a:gd name="connsiteY34" fmla="*/ 1883668 h 2823711"/>
                <a:gd name="connsiteX35" fmla="*/ 1453473 w 2603361"/>
                <a:gd name="connsiteY35" fmla="*/ 1883641 h 2823711"/>
                <a:gd name="connsiteX36" fmla="*/ 1453473 w 2603361"/>
                <a:gd name="connsiteY36" fmla="*/ 2237663 h 2823711"/>
                <a:gd name="connsiteX37" fmla="*/ 1466127 w 2603361"/>
                <a:gd name="connsiteY37" fmla="*/ 2244534 h 2823711"/>
                <a:gd name="connsiteX38" fmla="*/ 1605661 w 2603361"/>
                <a:gd name="connsiteY38" fmla="*/ 2507085 h 2823711"/>
                <a:gd name="connsiteX39" fmla="*/ 1289180 w 2603361"/>
                <a:gd name="connsiteY39" fmla="*/ 2823711 h 2823711"/>
                <a:gd name="connsiteX40" fmla="*/ 972700 w 2603361"/>
                <a:gd name="connsiteY40" fmla="*/ 2507085 h 2823711"/>
                <a:gd name="connsiteX41" fmla="*/ 1065395 w 2603361"/>
                <a:gd name="connsiteY41" fmla="*/ 2283197 h 2823711"/>
                <a:gd name="connsiteX42" fmla="*/ 1104625 w 2603361"/>
                <a:gd name="connsiteY42" fmla="*/ 2250815 h 2823711"/>
                <a:gd name="connsiteX43" fmla="*/ 1104625 w 2603361"/>
                <a:gd name="connsiteY43" fmla="*/ 1754484 h 2823711"/>
                <a:gd name="connsiteX44" fmla="*/ 1103324 w 2603361"/>
                <a:gd name="connsiteY44" fmla="*/ 1753835 h 2823711"/>
                <a:gd name="connsiteX45" fmla="*/ 1106364 w 2603361"/>
                <a:gd name="connsiteY45" fmla="*/ 1703002 h 2823711"/>
                <a:gd name="connsiteX46" fmla="*/ 998891 w 2603361"/>
                <a:gd name="connsiteY46" fmla="*/ 1605748 h 2823711"/>
                <a:gd name="connsiteX47" fmla="*/ 993282 w 2603361"/>
                <a:gd name="connsiteY47" fmla="*/ 1605970 h 2823711"/>
                <a:gd name="connsiteX48" fmla="*/ 981216 w 2603361"/>
                <a:gd name="connsiteY48" fmla="*/ 1603534 h 2823711"/>
                <a:gd name="connsiteX49" fmla="*/ 940401 w 2603361"/>
                <a:gd name="connsiteY49" fmla="*/ 1603534 h 2823711"/>
                <a:gd name="connsiteX50" fmla="*/ 940305 w 2603361"/>
                <a:gd name="connsiteY50" fmla="*/ 1602959 h 2823711"/>
                <a:gd name="connsiteX51" fmla="*/ 622591 w 2603361"/>
                <a:gd name="connsiteY51" fmla="*/ 1602959 h 2823711"/>
                <a:gd name="connsiteX52" fmla="*/ 612965 w 2603361"/>
                <a:gd name="connsiteY52" fmla="*/ 1620704 h 2823711"/>
                <a:gd name="connsiteX53" fmla="*/ 335096 w 2603361"/>
                <a:gd name="connsiteY53" fmla="*/ 1768513 h 2823711"/>
                <a:gd name="connsiteX54" fmla="*/ 0 w 2603361"/>
                <a:gd name="connsiteY54" fmla="*/ 1433262 h 2823711"/>
                <a:gd name="connsiteX55" fmla="*/ 335096 w 2603361"/>
                <a:gd name="connsiteY55" fmla="*/ 1098011 h 2823711"/>
                <a:gd name="connsiteX56" fmla="*/ 572045 w 2603361"/>
                <a:gd name="connsiteY56" fmla="*/ 1196205 h 2823711"/>
                <a:gd name="connsiteX57" fmla="*/ 600632 w 2603361"/>
                <a:gd name="connsiteY57" fmla="*/ 1230867 h 2823711"/>
                <a:gd name="connsiteX58" fmla="*/ 1030784 w 2603361"/>
                <a:gd name="connsiteY58" fmla="*/ 1230867 h 2823711"/>
                <a:gd name="connsiteX59" fmla="*/ 1030858 w 2603361"/>
                <a:gd name="connsiteY59" fmla="*/ 1230488 h 2823711"/>
                <a:gd name="connsiteX60" fmla="*/ 1065143 w 2603361"/>
                <a:gd name="connsiteY60" fmla="*/ 1230488 h 2823711"/>
                <a:gd name="connsiteX61" fmla="*/ 1071373 w 2603361"/>
                <a:gd name="connsiteY61" fmla="*/ 1229231 h 2823711"/>
                <a:gd name="connsiteX62" fmla="*/ 1089272 w 2603361"/>
                <a:gd name="connsiteY62" fmla="*/ 1230415 h 2823711"/>
                <a:gd name="connsiteX63" fmla="*/ 1199282 w 2603361"/>
                <a:gd name="connsiteY63" fmla="*/ 1136041 h 2823711"/>
                <a:gd name="connsiteX64" fmla="*/ 1199026 w 2603361"/>
                <a:gd name="connsiteY64" fmla="*/ 1128316 h 2823711"/>
                <a:gd name="connsiteX65" fmla="*/ 1201986 w 2603361"/>
                <a:gd name="connsiteY65" fmla="*/ 1121170 h 2823711"/>
                <a:gd name="connsiteX66" fmla="*/ 1201986 w 2603361"/>
                <a:gd name="connsiteY66" fmla="*/ 1083095 h 2823711"/>
                <a:gd name="connsiteX67" fmla="*/ 1204264 w 2603361"/>
                <a:gd name="connsiteY67" fmla="*/ 1082032 h 2823711"/>
                <a:gd name="connsiteX68" fmla="*/ 1201986 w 2603361"/>
                <a:gd name="connsiteY68" fmla="*/ 1076528 h 2823711"/>
                <a:gd name="connsiteX69" fmla="*/ 1201986 w 2603361"/>
                <a:gd name="connsiteY69" fmla="*/ 330842 h 2823711"/>
                <a:gd name="connsiteX70" fmla="*/ 1203110 w 2603361"/>
                <a:gd name="connsiteY70" fmla="*/ 328127 h 2823711"/>
                <a:gd name="connsiteX71" fmla="*/ 1203103 w 2603361"/>
                <a:gd name="connsiteY71" fmla="*/ 328127 h 2823711"/>
                <a:gd name="connsiteX72" fmla="*/ 1203103 w 2603361"/>
                <a:gd name="connsiteY72" fmla="*/ 148127 h 2823711"/>
                <a:gd name="connsiteX73" fmla="*/ 1321903 w 2603361"/>
                <a:gd name="connsiteY73" fmla="*/ 148127 h 2823711"/>
                <a:gd name="connsiteX74" fmla="*/ 1321903 w 2603361"/>
                <a:gd name="connsiteY74" fmla="*/ 328127 h 2823711"/>
                <a:gd name="connsiteX75" fmla="*/ 1321726 w 2603361"/>
                <a:gd name="connsiteY75" fmla="*/ 328127 h 2823711"/>
                <a:gd name="connsiteX76" fmla="*/ 1321726 w 2603361"/>
                <a:gd name="connsiteY76" fmla="*/ 1167160 h 2823711"/>
                <a:gd name="connsiteX77" fmla="*/ 1309188 w 2603361"/>
                <a:gd name="connsiteY77" fmla="*/ 1209695 h 2823711"/>
                <a:gd name="connsiteX78" fmla="*/ 1195529 w 2603361"/>
                <a:gd name="connsiteY78" fmla="*/ 1332555 h 2823711"/>
                <a:gd name="connsiteX79" fmla="*/ 1144711 w 2603361"/>
                <a:gd name="connsiteY79" fmla="*/ 1351496 h 2823711"/>
                <a:gd name="connsiteX80" fmla="*/ 478347 w 2603361"/>
                <a:gd name="connsiteY80" fmla="*/ 1351496 h 2823711"/>
                <a:gd name="connsiteX81" fmla="*/ 453571 w 2603361"/>
                <a:gd name="connsiteY81" fmla="*/ 1314733 h 2823711"/>
                <a:gd name="connsiteX82" fmla="*/ 335096 w 2603361"/>
                <a:gd name="connsiteY82" fmla="*/ 1265637 h 2823711"/>
                <a:gd name="connsiteX83" fmla="*/ 167548 w 2603361"/>
                <a:gd name="connsiteY83" fmla="*/ 1433262 h 2823711"/>
                <a:gd name="connsiteX84" fmla="*/ 335096 w 2603361"/>
                <a:gd name="connsiteY84" fmla="*/ 1600887 h 2823711"/>
                <a:gd name="connsiteX85" fmla="*/ 489478 w 2603361"/>
                <a:gd name="connsiteY85" fmla="*/ 1498510 h 2823711"/>
                <a:gd name="connsiteX86" fmla="*/ 493996 w 2603361"/>
                <a:gd name="connsiteY86" fmla="*/ 1476123 h 2823711"/>
                <a:gd name="connsiteX87" fmla="*/ 1007572 w 2603361"/>
                <a:gd name="connsiteY87" fmla="*/ 1476123 h 2823711"/>
                <a:gd name="connsiteX88" fmla="*/ 1011391 w 2603361"/>
                <a:gd name="connsiteY88" fmla="*/ 1477706 h 2823711"/>
                <a:gd name="connsiteX89" fmla="*/ 1027469 w 2603361"/>
                <a:gd name="connsiteY89" fmla="*/ 1478862 h 2823711"/>
                <a:gd name="connsiteX90" fmla="*/ 1205241 w 2603361"/>
                <a:gd name="connsiteY90" fmla="*/ 1603583 h 2823711"/>
                <a:gd name="connsiteX91" fmla="*/ 1227206 w 2603361"/>
                <a:gd name="connsiteY91" fmla="*/ 1668324 h 2823711"/>
                <a:gd name="connsiteX92" fmla="*/ 1227206 w 2603361"/>
                <a:gd name="connsiteY92" fmla="*/ 2361470 h 2823711"/>
                <a:gd name="connsiteX93" fmla="*/ 1177288 w 2603361"/>
                <a:gd name="connsiteY93" fmla="*/ 2395142 h 2823711"/>
                <a:gd name="connsiteX94" fmla="*/ 1130941 w 2603361"/>
                <a:gd name="connsiteY94" fmla="*/ 2507085 h 2823711"/>
                <a:gd name="connsiteX95" fmla="*/ 1289180 w 2603361"/>
                <a:gd name="connsiteY95" fmla="*/ 2665398 h 2823711"/>
                <a:gd name="connsiteX96" fmla="*/ 1447421 w 2603361"/>
                <a:gd name="connsiteY96" fmla="*/ 2507085 h 2823711"/>
                <a:gd name="connsiteX97" fmla="*/ 1350775 w 2603361"/>
                <a:gd name="connsiteY97" fmla="*/ 2361213 h 2823711"/>
                <a:gd name="connsiteX98" fmla="*/ 1338905 w 2603361"/>
                <a:gd name="connsiteY98" fmla="*/ 2358816 h 2823711"/>
                <a:gd name="connsiteX99" fmla="*/ 1338905 w 2603361"/>
                <a:gd name="connsiteY99" fmla="*/ 1776605 h 2823711"/>
                <a:gd name="connsiteX100" fmla="*/ 1349543 w 2603361"/>
                <a:gd name="connsiteY100" fmla="*/ 1742845 h 2823711"/>
                <a:gd name="connsiteX101" fmla="*/ 1503346 w 2603361"/>
                <a:gd name="connsiteY101" fmla="*/ 1667237 h 2823711"/>
                <a:gd name="connsiteX102" fmla="*/ 1600343 w 2603361"/>
                <a:gd name="connsiteY102" fmla="*/ 1686581 h 2823711"/>
                <a:gd name="connsiteX103" fmla="*/ 1629504 w 2603361"/>
                <a:gd name="connsiteY103" fmla="*/ 1699804 h 2823711"/>
                <a:gd name="connsiteX104" fmla="*/ 1628617 w 2603361"/>
                <a:gd name="connsiteY104" fmla="*/ 1701391 h 2823711"/>
                <a:gd name="connsiteX105" fmla="*/ 1650149 w 2603361"/>
                <a:gd name="connsiteY105" fmla="*/ 1706549 h 2823711"/>
                <a:gd name="connsiteX106" fmla="*/ 1651429 w 2603361"/>
                <a:gd name="connsiteY106" fmla="*/ 1707479 h 2823711"/>
                <a:gd name="connsiteX107" fmla="*/ 1668734 w 2603361"/>
                <a:gd name="connsiteY107" fmla="*/ 1688915 h 2823711"/>
                <a:gd name="connsiteX108" fmla="*/ 1670617 w 2603361"/>
                <a:gd name="connsiteY108" fmla="*/ 1675378 h 2823711"/>
                <a:gd name="connsiteX109" fmla="*/ 1550896 w 2603361"/>
                <a:gd name="connsiteY109" fmla="*/ 1551346 h 2823711"/>
                <a:gd name="connsiteX110" fmla="*/ 1547538 w 2603361"/>
                <a:gd name="connsiteY110" fmla="*/ 1542816 h 2823711"/>
                <a:gd name="connsiteX111" fmla="*/ 1536280 w 2603361"/>
                <a:gd name="connsiteY111" fmla="*/ 1541551 h 2823711"/>
                <a:gd name="connsiteX112" fmla="*/ 1573033 w 2603361"/>
                <a:gd name="connsiteY112" fmla="*/ 1382648 h 2823711"/>
                <a:gd name="connsiteX113" fmla="*/ 1590506 w 2603361"/>
                <a:gd name="connsiteY113" fmla="*/ 1374553 h 2823711"/>
                <a:gd name="connsiteX114" fmla="*/ 1592533 w 2603361"/>
                <a:gd name="connsiteY114" fmla="*/ 1369658 h 2823711"/>
                <a:gd name="connsiteX115" fmla="*/ 1604816 w 2603361"/>
                <a:gd name="connsiteY115" fmla="*/ 1364568 h 2823711"/>
                <a:gd name="connsiteX116" fmla="*/ 2139445 w 2603361"/>
                <a:gd name="connsiteY116" fmla="*/ 1364568 h 2823711"/>
                <a:gd name="connsiteX117" fmla="*/ 2141075 w 2603361"/>
                <a:gd name="connsiteY117" fmla="*/ 1372647 h 2823711"/>
                <a:gd name="connsiteX118" fmla="*/ 2286881 w 2603361"/>
                <a:gd name="connsiteY118" fmla="*/ 1469337 h 2823711"/>
                <a:gd name="connsiteX119" fmla="*/ 2445121 w 2603361"/>
                <a:gd name="connsiteY119" fmla="*/ 1311024 h 2823711"/>
                <a:gd name="connsiteX120" fmla="*/ 2286881 w 2603361"/>
                <a:gd name="connsiteY120" fmla="*/ 1152711 h 2823711"/>
                <a:gd name="connsiteX121" fmla="*/ 2164775 w 2603361"/>
                <a:gd name="connsiteY121" fmla="*/ 1210322 h 2823711"/>
                <a:gd name="connsiteX122" fmla="*/ 2141883 w 2603361"/>
                <a:gd name="connsiteY122" fmla="*/ 1248069 h 2823711"/>
                <a:gd name="connsiteX123" fmla="*/ 1609993 w 2603361"/>
                <a:gd name="connsiteY123" fmla="*/ 1248069 h 2823711"/>
                <a:gd name="connsiteX124" fmla="*/ 1559710 w 2603361"/>
                <a:gd name="connsiteY124" fmla="*/ 1230630 h 2823711"/>
                <a:gd name="connsiteX125" fmla="*/ 1439741 w 2603361"/>
                <a:gd name="connsiteY125" fmla="*/ 1082691 h 2823711"/>
                <a:gd name="connsiteX126" fmla="*/ 1433425 w 2603361"/>
                <a:gd name="connsiteY126" fmla="*/ 1051881 h 2823711"/>
                <a:gd name="connsiteX127" fmla="*/ 1433425 w 2603361"/>
                <a:gd name="connsiteY127" fmla="*/ 216000 h 2823711"/>
                <a:gd name="connsiteX128" fmla="*/ 1432622 w 2603361"/>
                <a:gd name="connsiteY128" fmla="*/ 216000 h 2823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603361" h="2823711">
                  <a:moveTo>
                    <a:pt x="1432622" y="0"/>
                  </a:moveTo>
                  <a:lnTo>
                    <a:pt x="1555022" y="0"/>
                  </a:lnTo>
                  <a:lnTo>
                    <a:pt x="1555022" y="216000"/>
                  </a:lnTo>
                  <a:lnTo>
                    <a:pt x="1554469" y="216000"/>
                  </a:lnTo>
                  <a:lnTo>
                    <a:pt x="1554469" y="1008711"/>
                  </a:lnTo>
                  <a:lnTo>
                    <a:pt x="1559127" y="1019956"/>
                  </a:lnTo>
                  <a:lnTo>
                    <a:pt x="1574845" y="1070613"/>
                  </a:lnTo>
                  <a:cubicBezTo>
                    <a:pt x="1591225" y="1100969"/>
                    <a:pt x="1618710" y="1123127"/>
                    <a:pt x="1653417" y="1129891"/>
                  </a:cubicBezTo>
                  <a:lnTo>
                    <a:pt x="1655821" y="1129812"/>
                  </a:lnTo>
                  <a:lnTo>
                    <a:pt x="1661201" y="1127582"/>
                  </a:lnTo>
                  <a:lnTo>
                    <a:pt x="2029739" y="1127582"/>
                  </a:lnTo>
                  <a:lnTo>
                    <a:pt x="2063095" y="1087135"/>
                  </a:lnTo>
                  <a:cubicBezTo>
                    <a:pt x="2120367" y="1029838"/>
                    <a:pt x="2199487" y="994398"/>
                    <a:pt x="2286881" y="994398"/>
                  </a:cubicBezTo>
                  <a:cubicBezTo>
                    <a:pt x="2461667" y="994398"/>
                    <a:pt x="2603361" y="1136157"/>
                    <a:pt x="2603361" y="1311024"/>
                  </a:cubicBezTo>
                  <a:cubicBezTo>
                    <a:pt x="2603361" y="1485891"/>
                    <a:pt x="2461667" y="1627650"/>
                    <a:pt x="2286881" y="1627650"/>
                  </a:cubicBezTo>
                  <a:cubicBezTo>
                    <a:pt x="2177639" y="1627650"/>
                    <a:pt x="2081323" y="1572275"/>
                    <a:pt x="2024450" y="1488053"/>
                  </a:cubicBezTo>
                  <a:lnTo>
                    <a:pt x="2023652" y="1486581"/>
                  </a:lnTo>
                  <a:lnTo>
                    <a:pt x="1659192" y="1486581"/>
                  </a:lnTo>
                  <a:lnTo>
                    <a:pt x="1766016" y="1597252"/>
                  </a:lnTo>
                  <a:lnTo>
                    <a:pt x="1769360" y="1605745"/>
                  </a:lnTo>
                  <a:lnTo>
                    <a:pt x="1772044" y="1605519"/>
                  </a:lnTo>
                  <a:cubicBezTo>
                    <a:pt x="1827510" y="1695583"/>
                    <a:pt x="1795834" y="1777319"/>
                    <a:pt x="1702907" y="1803463"/>
                  </a:cubicBezTo>
                  <a:lnTo>
                    <a:pt x="1662699" y="1810546"/>
                  </a:lnTo>
                  <a:lnTo>
                    <a:pt x="1669294" y="1807121"/>
                  </a:lnTo>
                  <a:lnTo>
                    <a:pt x="1633301" y="1810705"/>
                  </a:lnTo>
                  <a:lnTo>
                    <a:pt x="1583866" y="1805582"/>
                  </a:lnTo>
                  <a:lnTo>
                    <a:pt x="1561869" y="1803967"/>
                  </a:lnTo>
                  <a:lnTo>
                    <a:pt x="1531085" y="1795262"/>
                  </a:lnTo>
                  <a:lnTo>
                    <a:pt x="1531862" y="1793126"/>
                  </a:lnTo>
                  <a:lnTo>
                    <a:pt x="1488063" y="1782635"/>
                  </a:lnTo>
                  <a:lnTo>
                    <a:pt x="1466389" y="1801105"/>
                  </a:lnTo>
                  <a:cubicBezTo>
                    <a:pt x="1459400" y="1811543"/>
                    <a:pt x="1455120" y="1824065"/>
                    <a:pt x="1453964" y="1838053"/>
                  </a:cubicBezTo>
                  <a:lnTo>
                    <a:pt x="1455401" y="1848459"/>
                  </a:lnTo>
                  <a:lnTo>
                    <a:pt x="1454629" y="1852281"/>
                  </a:lnTo>
                  <a:lnTo>
                    <a:pt x="1454629" y="1883668"/>
                  </a:lnTo>
                  <a:lnTo>
                    <a:pt x="1453473" y="1883641"/>
                  </a:lnTo>
                  <a:lnTo>
                    <a:pt x="1453473" y="2237663"/>
                  </a:lnTo>
                  <a:lnTo>
                    <a:pt x="1466127" y="2244534"/>
                  </a:lnTo>
                  <a:cubicBezTo>
                    <a:pt x="1550312" y="2301435"/>
                    <a:pt x="1605661" y="2397794"/>
                    <a:pt x="1605661" y="2507085"/>
                  </a:cubicBezTo>
                  <a:cubicBezTo>
                    <a:pt x="1605661" y="2681953"/>
                    <a:pt x="1463968" y="2823711"/>
                    <a:pt x="1289180" y="2823711"/>
                  </a:cubicBezTo>
                  <a:cubicBezTo>
                    <a:pt x="1114394" y="2823711"/>
                    <a:pt x="972700" y="2681953"/>
                    <a:pt x="972700" y="2507085"/>
                  </a:cubicBezTo>
                  <a:cubicBezTo>
                    <a:pt x="972700" y="2419652"/>
                    <a:pt x="1008123" y="2340496"/>
                    <a:pt x="1065395" y="2283197"/>
                  </a:cubicBezTo>
                  <a:lnTo>
                    <a:pt x="1104625" y="2250815"/>
                  </a:lnTo>
                  <a:lnTo>
                    <a:pt x="1104625" y="1754484"/>
                  </a:lnTo>
                  <a:lnTo>
                    <a:pt x="1103324" y="1753835"/>
                  </a:lnTo>
                  <a:lnTo>
                    <a:pt x="1106364" y="1703002"/>
                  </a:lnTo>
                  <a:cubicBezTo>
                    <a:pt x="1097604" y="1650667"/>
                    <a:pt x="1053807" y="1613667"/>
                    <a:pt x="998891" y="1605748"/>
                  </a:cubicBezTo>
                  <a:lnTo>
                    <a:pt x="993282" y="1605970"/>
                  </a:lnTo>
                  <a:lnTo>
                    <a:pt x="981216" y="1603534"/>
                  </a:lnTo>
                  <a:lnTo>
                    <a:pt x="940401" y="1603534"/>
                  </a:lnTo>
                  <a:cubicBezTo>
                    <a:pt x="940369" y="1603342"/>
                    <a:pt x="940337" y="1603151"/>
                    <a:pt x="940305" y="1602959"/>
                  </a:cubicBezTo>
                  <a:lnTo>
                    <a:pt x="622591" y="1602959"/>
                  </a:lnTo>
                  <a:lnTo>
                    <a:pt x="612965" y="1620704"/>
                  </a:lnTo>
                  <a:cubicBezTo>
                    <a:pt x="552744" y="1709882"/>
                    <a:pt x="450764" y="1768513"/>
                    <a:pt x="335096" y="1768513"/>
                  </a:cubicBezTo>
                  <a:cubicBezTo>
                    <a:pt x="150028" y="1768513"/>
                    <a:pt x="0" y="1618416"/>
                    <a:pt x="0" y="1433262"/>
                  </a:cubicBezTo>
                  <a:cubicBezTo>
                    <a:pt x="0" y="1248109"/>
                    <a:pt x="150028" y="1098011"/>
                    <a:pt x="335096" y="1098011"/>
                  </a:cubicBezTo>
                  <a:cubicBezTo>
                    <a:pt x="427631" y="1098011"/>
                    <a:pt x="511406" y="1135536"/>
                    <a:pt x="572045" y="1196205"/>
                  </a:cubicBezTo>
                  <a:lnTo>
                    <a:pt x="600632" y="1230867"/>
                  </a:lnTo>
                  <a:lnTo>
                    <a:pt x="1030784" y="1230867"/>
                  </a:lnTo>
                  <a:cubicBezTo>
                    <a:pt x="1030809" y="1230741"/>
                    <a:pt x="1030833" y="1230615"/>
                    <a:pt x="1030858" y="1230488"/>
                  </a:cubicBezTo>
                  <a:lnTo>
                    <a:pt x="1065143" y="1230488"/>
                  </a:lnTo>
                  <a:lnTo>
                    <a:pt x="1071373" y="1229231"/>
                  </a:lnTo>
                  <a:lnTo>
                    <a:pt x="1089272" y="1230415"/>
                  </a:lnTo>
                  <a:cubicBezTo>
                    <a:pt x="1144379" y="1223954"/>
                    <a:pt x="1189141" y="1188127"/>
                    <a:pt x="1199282" y="1136041"/>
                  </a:cubicBezTo>
                  <a:cubicBezTo>
                    <a:pt x="1199197" y="1133466"/>
                    <a:pt x="1199112" y="1130892"/>
                    <a:pt x="1199026" y="1128316"/>
                  </a:cubicBezTo>
                  <a:lnTo>
                    <a:pt x="1201986" y="1121170"/>
                  </a:lnTo>
                  <a:lnTo>
                    <a:pt x="1201986" y="1083095"/>
                  </a:lnTo>
                  <a:lnTo>
                    <a:pt x="1204264" y="1082032"/>
                  </a:lnTo>
                  <a:lnTo>
                    <a:pt x="1201986" y="1076528"/>
                  </a:lnTo>
                  <a:lnTo>
                    <a:pt x="1201986" y="330842"/>
                  </a:lnTo>
                  <a:lnTo>
                    <a:pt x="1203110" y="328127"/>
                  </a:lnTo>
                  <a:lnTo>
                    <a:pt x="1203103" y="328127"/>
                  </a:lnTo>
                  <a:lnTo>
                    <a:pt x="1203103" y="148127"/>
                  </a:lnTo>
                  <a:lnTo>
                    <a:pt x="1321903" y="148127"/>
                  </a:lnTo>
                  <a:lnTo>
                    <a:pt x="1321903" y="328127"/>
                  </a:lnTo>
                  <a:lnTo>
                    <a:pt x="1321726" y="328127"/>
                  </a:lnTo>
                  <a:lnTo>
                    <a:pt x="1321726" y="1167160"/>
                  </a:lnTo>
                  <a:lnTo>
                    <a:pt x="1309188" y="1209695"/>
                  </a:lnTo>
                  <a:cubicBezTo>
                    <a:pt x="1287364" y="1263949"/>
                    <a:pt x="1246601" y="1306603"/>
                    <a:pt x="1195529" y="1332555"/>
                  </a:cubicBezTo>
                  <a:lnTo>
                    <a:pt x="1144711" y="1351496"/>
                  </a:lnTo>
                  <a:lnTo>
                    <a:pt x="478347" y="1351496"/>
                  </a:lnTo>
                  <a:lnTo>
                    <a:pt x="453571" y="1314733"/>
                  </a:lnTo>
                  <a:cubicBezTo>
                    <a:pt x="423251" y="1284399"/>
                    <a:pt x="381364" y="1265637"/>
                    <a:pt x="335096" y="1265637"/>
                  </a:cubicBezTo>
                  <a:cubicBezTo>
                    <a:pt x="242562" y="1265637"/>
                    <a:pt x="167548" y="1340685"/>
                    <a:pt x="167548" y="1433262"/>
                  </a:cubicBezTo>
                  <a:cubicBezTo>
                    <a:pt x="167548" y="1525839"/>
                    <a:pt x="242562" y="1600887"/>
                    <a:pt x="335096" y="1600887"/>
                  </a:cubicBezTo>
                  <a:cubicBezTo>
                    <a:pt x="404498" y="1600887"/>
                    <a:pt x="464043" y="1558673"/>
                    <a:pt x="489478" y="1498510"/>
                  </a:cubicBezTo>
                  <a:lnTo>
                    <a:pt x="493996" y="1476123"/>
                  </a:lnTo>
                  <a:lnTo>
                    <a:pt x="1007572" y="1476123"/>
                  </a:lnTo>
                  <a:lnTo>
                    <a:pt x="1011391" y="1477706"/>
                  </a:lnTo>
                  <a:lnTo>
                    <a:pt x="1027469" y="1478862"/>
                  </a:lnTo>
                  <a:cubicBezTo>
                    <a:pt x="1104305" y="1491946"/>
                    <a:pt x="1169869" y="1537478"/>
                    <a:pt x="1205241" y="1603583"/>
                  </a:cubicBezTo>
                  <a:lnTo>
                    <a:pt x="1227206" y="1668324"/>
                  </a:lnTo>
                  <a:lnTo>
                    <a:pt x="1227206" y="2361470"/>
                  </a:lnTo>
                  <a:lnTo>
                    <a:pt x="1177288" y="2395142"/>
                  </a:lnTo>
                  <a:cubicBezTo>
                    <a:pt x="1148652" y="2423790"/>
                    <a:pt x="1130941" y="2463369"/>
                    <a:pt x="1130941" y="2507085"/>
                  </a:cubicBezTo>
                  <a:cubicBezTo>
                    <a:pt x="1130941" y="2594520"/>
                    <a:pt x="1201786" y="2665398"/>
                    <a:pt x="1289180" y="2665398"/>
                  </a:cubicBezTo>
                  <a:cubicBezTo>
                    <a:pt x="1376575" y="2665398"/>
                    <a:pt x="1447421" y="2594520"/>
                    <a:pt x="1447421" y="2507085"/>
                  </a:cubicBezTo>
                  <a:cubicBezTo>
                    <a:pt x="1447421" y="2441510"/>
                    <a:pt x="1407570" y="2385247"/>
                    <a:pt x="1350775" y="2361213"/>
                  </a:cubicBezTo>
                  <a:lnTo>
                    <a:pt x="1338905" y="2358816"/>
                  </a:lnTo>
                  <a:lnTo>
                    <a:pt x="1338905" y="1776605"/>
                  </a:lnTo>
                  <a:lnTo>
                    <a:pt x="1349543" y="1742845"/>
                  </a:lnTo>
                  <a:cubicBezTo>
                    <a:pt x="1376047" y="1695108"/>
                    <a:pt x="1430576" y="1665552"/>
                    <a:pt x="1503346" y="1667237"/>
                  </a:cubicBezTo>
                  <a:cubicBezTo>
                    <a:pt x="1535688" y="1667986"/>
                    <a:pt x="1568571" y="1674836"/>
                    <a:pt x="1600343" y="1686581"/>
                  </a:cubicBezTo>
                  <a:lnTo>
                    <a:pt x="1629504" y="1699804"/>
                  </a:lnTo>
                  <a:lnTo>
                    <a:pt x="1628617" y="1701391"/>
                  </a:lnTo>
                  <a:lnTo>
                    <a:pt x="1650149" y="1706549"/>
                  </a:lnTo>
                  <a:lnTo>
                    <a:pt x="1651429" y="1707479"/>
                  </a:lnTo>
                  <a:lnTo>
                    <a:pt x="1668734" y="1688915"/>
                  </a:lnTo>
                  <a:lnTo>
                    <a:pt x="1670617" y="1675378"/>
                  </a:lnTo>
                  <a:lnTo>
                    <a:pt x="1550896" y="1551346"/>
                  </a:lnTo>
                  <a:lnTo>
                    <a:pt x="1547538" y="1542816"/>
                  </a:lnTo>
                  <a:lnTo>
                    <a:pt x="1536280" y="1541551"/>
                  </a:lnTo>
                  <a:cubicBezTo>
                    <a:pt x="1509957" y="1470728"/>
                    <a:pt x="1526411" y="1412742"/>
                    <a:pt x="1573033" y="1382648"/>
                  </a:cubicBezTo>
                  <a:lnTo>
                    <a:pt x="1590506" y="1374553"/>
                  </a:lnTo>
                  <a:lnTo>
                    <a:pt x="1592533" y="1369658"/>
                  </a:lnTo>
                  <a:lnTo>
                    <a:pt x="1604816" y="1364568"/>
                  </a:lnTo>
                  <a:lnTo>
                    <a:pt x="2139445" y="1364568"/>
                  </a:lnTo>
                  <a:lnTo>
                    <a:pt x="2141075" y="1372647"/>
                  </a:lnTo>
                  <a:cubicBezTo>
                    <a:pt x="2165098" y="1429468"/>
                    <a:pt x="2221335" y="1469337"/>
                    <a:pt x="2286881" y="1469337"/>
                  </a:cubicBezTo>
                  <a:cubicBezTo>
                    <a:pt x="2374275" y="1469337"/>
                    <a:pt x="2445121" y="1398458"/>
                    <a:pt x="2445121" y="1311024"/>
                  </a:cubicBezTo>
                  <a:cubicBezTo>
                    <a:pt x="2445121" y="1223590"/>
                    <a:pt x="2374275" y="1152711"/>
                    <a:pt x="2286881" y="1152711"/>
                  </a:cubicBezTo>
                  <a:cubicBezTo>
                    <a:pt x="2237721" y="1152711"/>
                    <a:pt x="2193798" y="1175137"/>
                    <a:pt x="2164775" y="1210322"/>
                  </a:cubicBezTo>
                  <a:lnTo>
                    <a:pt x="2141883" y="1248069"/>
                  </a:lnTo>
                  <a:lnTo>
                    <a:pt x="1609993" y="1248069"/>
                  </a:lnTo>
                  <a:lnTo>
                    <a:pt x="1559710" y="1230630"/>
                  </a:lnTo>
                  <a:cubicBezTo>
                    <a:pt x="1501194" y="1200336"/>
                    <a:pt x="1458667" y="1146727"/>
                    <a:pt x="1439741" y="1082691"/>
                  </a:cubicBezTo>
                  <a:lnTo>
                    <a:pt x="1433425" y="1051881"/>
                  </a:lnTo>
                  <a:lnTo>
                    <a:pt x="1433425" y="216000"/>
                  </a:lnTo>
                  <a:lnTo>
                    <a:pt x="1432622" y="216000"/>
                  </a:lnTo>
                  <a:close/>
                </a:path>
              </a:pathLst>
            </a:custGeom>
            <a:solidFill>
              <a:srgbClr val="92D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91" name="Text Box 5"/>
            <p:cNvSpPr txBox="1">
              <a:spLocks noChangeArrowheads="1"/>
            </p:cNvSpPr>
            <p:nvPr/>
          </p:nvSpPr>
          <p:spPr bwMode="auto">
            <a:xfrm>
              <a:off x="2847464" y="2698947"/>
              <a:ext cx="95245"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192" name="Text Box 5"/>
            <p:cNvSpPr txBox="1">
              <a:spLocks noChangeArrowheads="1"/>
            </p:cNvSpPr>
            <p:nvPr/>
          </p:nvSpPr>
          <p:spPr bwMode="auto">
            <a:xfrm>
              <a:off x="2850639" y="2411619"/>
              <a:ext cx="134931"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93" name="Text Box 5"/>
            <p:cNvSpPr txBox="1">
              <a:spLocks noChangeArrowheads="1"/>
            </p:cNvSpPr>
            <p:nvPr/>
          </p:nvSpPr>
          <p:spPr bwMode="auto">
            <a:xfrm>
              <a:off x="2844289" y="2122702"/>
              <a:ext cx="138106"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194" name="Text Box 5"/>
            <p:cNvSpPr txBox="1">
              <a:spLocks noChangeArrowheads="1"/>
            </p:cNvSpPr>
            <p:nvPr/>
          </p:nvSpPr>
          <p:spPr bwMode="auto">
            <a:xfrm>
              <a:off x="2598240" y="2910079"/>
              <a:ext cx="133343"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195" name="Text Box 5"/>
            <p:cNvSpPr txBox="1">
              <a:spLocks noChangeArrowheads="1"/>
            </p:cNvSpPr>
            <p:nvPr/>
          </p:nvSpPr>
          <p:spPr bwMode="auto">
            <a:xfrm>
              <a:off x="2841114" y="1844897"/>
              <a:ext cx="101595"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96" name="Text Box 5"/>
            <p:cNvSpPr txBox="1">
              <a:spLocks noChangeArrowheads="1"/>
            </p:cNvSpPr>
            <p:nvPr/>
          </p:nvSpPr>
          <p:spPr bwMode="auto">
            <a:xfrm>
              <a:off x="2850639" y="2267160"/>
              <a:ext cx="96833"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197" name="Text Box 5"/>
            <p:cNvSpPr txBox="1">
              <a:spLocks noChangeArrowheads="1"/>
            </p:cNvSpPr>
            <p:nvPr/>
          </p:nvSpPr>
          <p:spPr bwMode="auto">
            <a:xfrm>
              <a:off x="2849052" y="2554490"/>
              <a:ext cx="98420"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198" name="Text Box 5"/>
            <p:cNvSpPr txBox="1">
              <a:spLocks noChangeArrowheads="1"/>
            </p:cNvSpPr>
            <p:nvPr/>
          </p:nvSpPr>
          <p:spPr bwMode="auto">
            <a:xfrm>
              <a:off x="2844289" y="1978244"/>
              <a:ext cx="136518"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199" name="Text Box 5"/>
            <p:cNvSpPr txBox="1">
              <a:spLocks noChangeArrowheads="1"/>
            </p:cNvSpPr>
            <p:nvPr/>
          </p:nvSpPr>
          <p:spPr bwMode="auto">
            <a:xfrm>
              <a:off x="2726821" y="2900555"/>
              <a:ext cx="13651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00" name="Text Box 5"/>
            <p:cNvSpPr txBox="1">
              <a:spLocks noChangeArrowheads="1"/>
            </p:cNvSpPr>
            <p:nvPr/>
          </p:nvSpPr>
          <p:spPr bwMode="auto">
            <a:xfrm>
              <a:off x="2822065" y="2840231"/>
              <a:ext cx="95245"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201" name="Text Box 5"/>
            <p:cNvSpPr txBox="1">
              <a:spLocks noChangeArrowheads="1"/>
            </p:cNvSpPr>
            <p:nvPr/>
          </p:nvSpPr>
          <p:spPr bwMode="auto">
            <a:xfrm>
              <a:off x="2464898" y="2908491"/>
              <a:ext cx="134930"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202" name="Text Box 5"/>
            <p:cNvSpPr txBox="1">
              <a:spLocks noChangeArrowheads="1"/>
            </p:cNvSpPr>
            <p:nvPr/>
          </p:nvSpPr>
          <p:spPr bwMode="auto">
            <a:xfrm>
              <a:off x="2331555" y="2913254"/>
              <a:ext cx="95245"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203" name="Text Box 5"/>
            <p:cNvSpPr txBox="1">
              <a:spLocks noChangeArrowheads="1"/>
            </p:cNvSpPr>
            <p:nvPr/>
          </p:nvSpPr>
          <p:spPr bwMode="auto">
            <a:xfrm>
              <a:off x="2212498" y="2914841"/>
              <a:ext cx="134931"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A</a:t>
              </a:r>
              <a:endParaRPr lang="zh-CN" altLang="en-US" dirty="0"/>
            </a:p>
          </p:txBody>
        </p:sp>
        <p:sp>
          <p:nvSpPr>
            <p:cNvPr id="204" name="Text Box 5"/>
            <p:cNvSpPr txBox="1">
              <a:spLocks noChangeArrowheads="1"/>
            </p:cNvSpPr>
            <p:nvPr/>
          </p:nvSpPr>
          <p:spPr bwMode="auto">
            <a:xfrm>
              <a:off x="2085505" y="2849756"/>
              <a:ext cx="13651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05" name="Text Box 5"/>
            <p:cNvSpPr txBox="1">
              <a:spLocks noChangeArrowheads="1"/>
            </p:cNvSpPr>
            <p:nvPr/>
          </p:nvSpPr>
          <p:spPr bwMode="auto">
            <a:xfrm>
              <a:off x="1980735" y="2808482"/>
              <a:ext cx="134931"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06" name="Text Box 5"/>
            <p:cNvSpPr txBox="1">
              <a:spLocks noChangeArrowheads="1"/>
            </p:cNvSpPr>
            <p:nvPr/>
          </p:nvSpPr>
          <p:spPr bwMode="auto">
            <a:xfrm>
              <a:off x="1864855" y="2792608"/>
              <a:ext cx="13651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07" name="Text Box 5"/>
            <p:cNvSpPr txBox="1">
              <a:spLocks noChangeArrowheads="1"/>
            </p:cNvSpPr>
            <p:nvPr/>
          </p:nvSpPr>
          <p:spPr bwMode="auto">
            <a:xfrm>
              <a:off x="1755322" y="2856106"/>
              <a:ext cx="134931"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08" name="Text Box 5"/>
            <p:cNvSpPr txBox="1">
              <a:spLocks noChangeArrowheads="1"/>
            </p:cNvSpPr>
            <p:nvPr/>
          </p:nvSpPr>
          <p:spPr bwMode="auto">
            <a:xfrm>
              <a:off x="1674365" y="2975164"/>
              <a:ext cx="136518"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09" name="Text Box 5"/>
            <p:cNvSpPr txBox="1">
              <a:spLocks noChangeArrowheads="1"/>
            </p:cNvSpPr>
            <p:nvPr/>
          </p:nvSpPr>
          <p:spPr bwMode="auto">
            <a:xfrm>
              <a:off x="1674365" y="3122798"/>
              <a:ext cx="134930"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10" name="Text Box 5"/>
            <p:cNvSpPr txBox="1">
              <a:spLocks noChangeArrowheads="1"/>
            </p:cNvSpPr>
            <p:nvPr/>
          </p:nvSpPr>
          <p:spPr bwMode="auto">
            <a:xfrm>
              <a:off x="1969624" y="3322817"/>
              <a:ext cx="134930"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11" name="Text Box 5"/>
            <p:cNvSpPr txBox="1">
              <a:spLocks noChangeArrowheads="1"/>
            </p:cNvSpPr>
            <p:nvPr/>
          </p:nvSpPr>
          <p:spPr bwMode="auto">
            <a:xfrm>
              <a:off x="2072805" y="3240270"/>
              <a:ext cx="13651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12" name="Text Box 5"/>
            <p:cNvSpPr txBox="1">
              <a:spLocks noChangeArrowheads="1"/>
            </p:cNvSpPr>
            <p:nvPr/>
          </p:nvSpPr>
          <p:spPr bwMode="auto">
            <a:xfrm>
              <a:off x="2210911" y="3159309"/>
              <a:ext cx="136518"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13" name="Text Box 5"/>
            <p:cNvSpPr txBox="1">
              <a:spLocks noChangeArrowheads="1"/>
            </p:cNvSpPr>
            <p:nvPr/>
          </p:nvSpPr>
          <p:spPr bwMode="auto">
            <a:xfrm>
              <a:off x="2461723" y="3156134"/>
              <a:ext cx="133343"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214" name="Text Box 5"/>
            <p:cNvSpPr txBox="1">
              <a:spLocks noChangeArrowheads="1"/>
            </p:cNvSpPr>
            <p:nvPr/>
          </p:nvSpPr>
          <p:spPr bwMode="auto">
            <a:xfrm>
              <a:off x="2326792" y="3154547"/>
              <a:ext cx="13651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215" name="Text Box 5"/>
            <p:cNvSpPr txBox="1">
              <a:spLocks noChangeArrowheads="1"/>
            </p:cNvSpPr>
            <p:nvPr/>
          </p:nvSpPr>
          <p:spPr bwMode="auto">
            <a:xfrm>
              <a:off x="2599827" y="3159309"/>
              <a:ext cx="134931"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216" name="Text Box 5"/>
            <p:cNvSpPr txBox="1">
              <a:spLocks noChangeArrowheads="1"/>
            </p:cNvSpPr>
            <p:nvPr/>
          </p:nvSpPr>
          <p:spPr bwMode="auto">
            <a:xfrm>
              <a:off x="2720471" y="3232332"/>
              <a:ext cx="131756"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217" name="Text Box 5"/>
            <p:cNvSpPr txBox="1">
              <a:spLocks noChangeArrowheads="1"/>
            </p:cNvSpPr>
            <p:nvPr/>
          </p:nvSpPr>
          <p:spPr bwMode="auto">
            <a:xfrm>
              <a:off x="2742695" y="3383140"/>
              <a:ext cx="13651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218" name="Text Box 5"/>
            <p:cNvSpPr txBox="1">
              <a:spLocks noChangeArrowheads="1"/>
            </p:cNvSpPr>
            <p:nvPr/>
          </p:nvSpPr>
          <p:spPr bwMode="auto">
            <a:xfrm>
              <a:off x="2753807" y="3538711"/>
              <a:ext cx="134930"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A</a:t>
              </a:r>
              <a:endParaRPr lang="zh-CN" altLang="en-US" dirty="0"/>
            </a:p>
          </p:txBody>
        </p:sp>
        <p:sp>
          <p:nvSpPr>
            <p:cNvPr id="219" name="Text Box 5"/>
            <p:cNvSpPr txBox="1">
              <a:spLocks noChangeArrowheads="1"/>
            </p:cNvSpPr>
            <p:nvPr/>
          </p:nvSpPr>
          <p:spPr bwMode="auto">
            <a:xfrm>
              <a:off x="2752219" y="3686344"/>
              <a:ext cx="136518"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20" name="Text Box 5"/>
            <p:cNvSpPr txBox="1">
              <a:spLocks noChangeArrowheads="1"/>
            </p:cNvSpPr>
            <p:nvPr/>
          </p:nvSpPr>
          <p:spPr bwMode="auto">
            <a:xfrm>
              <a:off x="2747457" y="3837152"/>
              <a:ext cx="134930"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21" name="Text Box 5"/>
            <p:cNvSpPr txBox="1">
              <a:spLocks noChangeArrowheads="1"/>
            </p:cNvSpPr>
            <p:nvPr/>
          </p:nvSpPr>
          <p:spPr bwMode="auto">
            <a:xfrm>
              <a:off x="2683961" y="3960973"/>
              <a:ext cx="13651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22" name="Text Box 5"/>
            <p:cNvSpPr txBox="1">
              <a:spLocks noChangeArrowheads="1"/>
            </p:cNvSpPr>
            <p:nvPr/>
          </p:nvSpPr>
          <p:spPr bwMode="auto">
            <a:xfrm>
              <a:off x="2634750" y="4105431"/>
              <a:ext cx="136518"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223" name="Text Box 5"/>
            <p:cNvSpPr txBox="1">
              <a:spLocks noChangeArrowheads="1"/>
            </p:cNvSpPr>
            <p:nvPr/>
          </p:nvSpPr>
          <p:spPr bwMode="auto">
            <a:xfrm>
              <a:off x="2664912" y="4249890"/>
              <a:ext cx="95245"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224" name="Text Box 5"/>
            <p:cNvSpPr txBox="1">
              <a:spLocks noChangeArrowheads="1"/>
            </p:cNvSpPr>
            <p:nvPr/>
          </p:nvSpPr>
          <p:spPr bwMode="auto">
            <a:xfrm>
              <a:off x="2752219" y="4337199"/>
              <a:ext cx="134931"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25" name="Text Box 5"/>
            <p:cNvSpPr txBox="1">
              <a:spLocks noChangeArrowheads="1"/>
            </p:cNvSpPr>
            <p:nvPr/>
          </p:nvSpPr>
          <p:spPr bwMode="auto">
            <a:xfrm>
              <a:off x="2882387" y="4362599"/>
              <a:ext cx="134931"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26" name="Text Box 5"/>
            <p:cNvSpPr txBox="1">
              <a:spLocks noChangeArrowheads="1"/>
            </p:cNvSpPr>
            <p:nvPr/>
          </p:nvSpPr>
          <p:spPr bwMode="auto">
            <a:xfrm>
              <a:off x="2999856" y="4324500"/>
              <a:ext cx="134931"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27" name="Text Box 5"/>
            <p:cNvSpPr txBox="1">
              <a:spLocks noChangeArrowheads="1"/>
            </p:cNvSpPr>
            <p:nvPr/>
          </p:nvSpPr>
          <p:spPr bwMode="auto">
            <a:xfrm>
              <a:off x="3103038" y="4224491"/>
              <a:ext cx="13651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28" name="Text Box 5"/>
            <p:cNvSpPr txBox="1">
              <a:spLocks noChangeArrowheads="1"/>
            </p:cNvSpPr>
            <p:nvPr/>
          </p:nvSpPr>
          <p:spPr bwMode="auto">
            <a:xfrm>
              <a:off x="3112563" y="4094320"/>
              <a:ext cx="13651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29" name="Text Box 5"/>
            <p:cNvSpPr txBox="1">
              <a:spLocks noChangeArrowheads="1"/>
            </p:cNvSpPr>
            <p:nvPr/>
          </p:nvSpPr>
          <p:spPr bwMode="auto">
            <a:xfrm>
              <a:off x="3044304" y="3941924"/>
              <a:ext cx="134931"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30" name="Text Box 5"/>
            <p:cNvSpPr txBox="1">
              <a:spLocks noChangeArrowheads="1"/>
            </p:cNvSpPr>
            <p:nvPr/>
          </p:nvSpPr>
          <p:spPr bwMode="auto">
            <a:xfrm>
              <a:off x="2982395" y="3824452"/>
              <a:ext cx="13651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231" name="Text Box 5"/>
            <p:cNvSpPr txBox="1">
              <a:spLocks noChangeArrowheads="1"/>
            </p:cNvSpPr>
            <p:nvPr/>
          </p:nvSpPr>
          <p:spPr bwMode="auto">
            <a:xfrm>
              <a:off x="2979220" y="3681582"/>
              <a:ext cx="95245"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232" name="Text Box 5"/>
            <p:cNvSpPr txBox="1">
              <a:spLocks noChangeArrowheads="1"/>
            </p:cNvSpPr>
            <p:nvPr/>
          </p:nvSpPr>
          <p:spPr bwMode="auto">
            <a:xfrm>
              <a:off x="2974457" y="3541886"/>
              <a:ext cx="133343"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233" name="Text Box 5"/>
            <p:cNvSpPr txBox="1">
              <a:spLocks noChangeArrowheads="1"/>
            </p:cNvSpPr>
            <p:nvPr/>
          </p:nvSpPr>
          <p:spPr bwMode="auto">
            <a:xfrm>
              <a:off x="2987157" y="3384727"/>
              <a:ext cx="131756"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234" name="Text Box 5"/>
            <p:cNvSpPr txBox="1">
              <a:spLocks noChangeArrowheads="1"/>
            </p:cNvSpPr>
            <p:nvPr/>
          </p:nvSpPr>
          <p:spPr bwMode="auto">
            <a:xfrm>
              <a:off x="3096689" y="3345042"/>
              <a:ext cx="13651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35" name="Text Box 5"/>
            <p:cNvSpPr txBox="1">
              <a:spLocks noChangeArrowheads="1"/>
            </p:cNvSpPr>
            <p:nvPr/>
          </p:nvSpPr>
          <p:spPr bwMode="auto">
            <a:xfrm>
              <a:off x="3196695" y="3368853"/>
              <a:ext cx="136518"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36" name="Text Box 5"/>
            <p:cNvSpPr txBox="1">
              <a:spLocks noChangeArrowheads="1"/>
            </p:cNvSpPr>
            <p:nvPr/>
          </p:nvSpPr>
          <p:spPr bwMode="auto">
            <a:xfrm>
              <a:off x="3306228" y="3327579"/>
              <a:ext cx="136518"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37" name="Text Box 5"/>
            <p:cNvSpPr txBox="1">
              <a:spLocks noChangeArrowheads="1"/>
            </p:cNvSpPr>
            <p:nvPr/>
          </p:nvSpPr>
          <p:spPr bwMode="auto">
            <a:xfrm>
              <a:off x="3269717" y="3232332"/>
              <a:ext cx="95245"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238" name="Text Box 5"/>
            <p:cNvSpPr txBox="1">
              <a:spLocks noChangeArrowheads="1"/>
            </p:cNvSpPr>
            <p:nvPr/>
          </p:nvSpPr>
          <p:spPr bwMode="auto">
            <a:xfrm>
              <a:off x="3191934" y="3145022"/>
              <a:ext cx="13651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239" name="Text Box 5"/>
            <p:cNvSpPr txBox="1">
              <a:spLocks noChangeArrowheads="1"/>
            </p:cNvSpPr>
            <p:nvPr/>
          </p:nvSpPr>
          <p:spPr bwMode="auto">
            <a:xfrm>
              <a:off x="3312577" y="3045012"/>
              <a:ext cx="136518"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240" name="Text Box 5"/>
            <p:cNvSpPr txBox="1">
              <a:spLocks noChangeArrowheads="1"/>
            </p:cNvSpPr>
            <p:nvPr/>
          </p:nvSpPr>
          <p:spPr bwMode="auto">
            <a:xfrm>
              <a:off x="3436396" y="3045012"/>
              <a:ext cx="95245"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241" name="Text Box 5"/>
            <p:cNvSpPr txBox="1">
              <a:spLocks noChangeArrowheads="1"/>
            </p:cNvSpPr>
            <p:nvPr/>
          </p:nvSpPr>
          <p:spPr bwMode="auto">
            <a:xfrm>
              <a:off x="3563389" y="3045012"/>
              <a:ext cx="95245"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242" name="Text Box 5"/>
            <p:cNvSpPr txBox="1">
              <a:spLocks noChangeArrowheads="1"/>
            </p:cNvSpPr>
            <p:nvPr/>
          </p:nvSpPr>
          <p:spPr bwMode="auto">
            <a:xfrm>
              <a:off x="3674508" y="3049775"/>
              <a:ext cx="95245"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243" name="Text Box 5"/>
            <p:cNvSpPr txBox="1">
              <a:spLocks noChangeArrowheads="1"/>
            </p:cNvSpPr>
            <p:nvPr/>
          </p:nvSpPr>
          <p:spPr bwMode="auto">
            <a:xfrm>
              <a:off x="3785627" y="3154547"/>
              <a:ext cx="95245"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244" name="Text Box 5"/>
            <p:cNvSpPr txBox="1">
              <a:spLocks noChangeArrowheads="1"/>
            </p:cNvSpPr>
            <p:nvPr/>
          </p:nvSpPr>
          <p:spPr bwMode="auto">
            <a:xfrm>
              <a:off x="3195109" y="3049775"/>
              <a:ext cx="95245"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245" name="Text Box 5"/>
            <p:cNvSpPr txBox="1">
              <a:spLocks noChangeArrowheads="1"/>
            </p:cNvSpPr>
            <p:nvPr/>
          </p:nvSpPr>
          <p:spPr bwMode="auto">
            <a:xfrm>
              <a:off x="3931669" y="3164072"/>
              <a:ext cx="95245"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246" name="Text Box 5"/>
            <p:cNvSpPr txBox="1">
              <a:spLocks noChangeArrowheads="1"/>
            </p:cNvSpPr>
            <p:nvPr/>
          </p:nvSpPr>
          <p:spPr bwMode="auto">
            <a:xfrm>
              <a:off x="3761815" y="2714822"/>
              <a:ext cx="95245"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247" name="Text Box 5"/>
            <p:cNvSpPr txBox="1">
              <a:spLocks noChangeArrowheads="1"/>
            </p:cNvSpPr>
            <p:nvPr/>
          </p:nvSpPr>
          <p:spPr bwMode="auto">
            <a:xfrm>
              <a:off x="4050725" y="3062475"/>
              <a:ext cx="95245"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248" name="Text Box 5"/>
            <p:cNvSpPr txBox="1">
              <a:spLocks noChangeArrowheads="1"/>
            </p:cNvSpPr>
            <p:nvPr/>
          </p:nvSpPr>
          <p:spPr bwMode="auto">
            <a:xfrm>
              <a:off x="4096760" y="2908491"/>
              <a:ext cx="95245"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249" name="Text Box 5"/>
            <p:cNvSpPr txBox="1">
              <a:spLocks noChangeArrowheads="1"/>
            </p:cNvSpPr>
            <p:nvPr/>
          </p:nvSpPr>
          <p:spPr bwMode="auto">
            <a:xfrm>
              <a:off x="3906271" y="2689423"/>
              <a:ext cx="95245"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250" name="Text Box 5"/>
            <p:cNvSpPr txBox="1">
              <a:spLocks noChangeArrowheads="1"/>
            </p:cNvSpPr>
            <p:nvPr/>
          </p:nvSpPr>
          <p:spPr bwMode="auto">
            <a:xfrm>
              <a:off x="4041200" y="2746571"/>
              <a:ext cx="136518"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51" name="Text Box 5"/>
            <p:cNvSpPr txBox="1">
              <a:spLocks noChangeArrowheads="1"/>
            </p:cNvSpPr>
            <p:nvPr/>
          </p:nvSpPr>
          <p:spPr bwMode="auto">
            <a:xfrm>
              <a:off x="3664983" y="2800544"/>
              <a:ext cx="134930"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52" name="Text Box 5"/>
            <p:cNvSpPr txBox="1">
              <a:spLocks noChangeArrowheads="1"/>
            </p:cNvSpPr>
            <p:nvPr/>
          </p:nvSpPr>
          <p:spPr bwMode="auto">
            <a:xfrm>
              <a:off x="3436396" y="2805307"/>
              <a:ext cx="134930"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53" name="Text Box 5"/>
            <p:cNvSpPr txBox="1">
              <a:spLocks noChangeArrowheads="1"/>
            </p:cNvSpPr>
            <p:nvPr/>
          </p:nvSpPr>
          <p:spPr bwMode="auto">
            <a:xfrm>
              <a:off x="3320514" y="2808482"/>
              <a:ext cx="13651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54" name="Text Box 5"/>
            <p:cNvSpPr txBox="1">
              <a:spLocks noChangeArrowheads="1"/>
            </p:cNvSpPr>
            <p:nvPr/>
          </p:nvSpPr>
          <p:spPr bwMode="auto">
            <a:xfrm>
              <a:off x="3196695" y="2800544"/>
              <a:ext cx="136518"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55" name="Text Box 5"/>
            <p:cNvSpPr txBox="1">
              <a:spLocks noChangeArrowheads="1"/>
            </p:cNvSpPr>
            <p:nvPr/>
          </p:nvSpPr>
          <p:spPr bwMode="auto">
            <a:xfrm>
              <a:off x="3555451" y="2806894"/>
              <a:ext cx="95245"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256" name="Text Box 5"/>
            <p:cNvSpPr txBox="1">
              <a:spLocks noChangeArrowheads="1"/>
            </p:cNvSpPr>
            <p:nvPr/>
          </p:nvSpPr>
          <p:spPr bwMode="auto">
            <a:xfrm>
              <a:off x="3088751" y="2697360"/>
              <a:ext cx="95245"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257" name="Text Box 5"/>
            <p:cNvSpPr txBox="1">
              <a:spLocks noChangeArrowheads="1"/>
            </p:cNvSpPr>
            <p:nvPr/>
          </p:nvSpPr>
          <p:spPr bwMode="auto">
            <a:xfrm>
              <a:off x="3079227" y="2554490"/>
              <a:ext cx="95245"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258" name="Text Box 5"/>
            <p:cNvSpPr txBox="1">
              <a:spLocks noChangeArrowheads="1"/>
            </p:cNvSpPr>
            <p:nvPr/>
          </p:nvSpPr>
          <p:spPr bwMode="auto">
            <a:xfrm>
              <a:off x="3076052" y="2424318"/>
              <a:ext cx="10000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259" name="Text Box 5"/>
            <p:cNvSpPr txBox="1">
              <a:spLocks noChangeArrowheads="1"/>
            </p:cNvSpPr>
            <p:nvPr/>
          </p:nvSpPr>
          <p:spPr bwMode="auto">
            <a:xfrm>
              <a:off x="3076052" y="2278273"/>
              <a:ext cx="100008" cy="1523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260" name="Text Box 5"/>
            <p:cNvSpPr txBox="1">
              <a:spLocks noChangeArrowheads="1"/>
            </p:cNvSpPr>
            <p:nvPr/>
          </p:nvSpPr>
          <p:spPr bwMode="auto">
            <a:xfrm>
              <a:off x="3079227" y="2125877"/>
              <a:ext cx="134931"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261" name="Text Box 5"/>
            <p:cNvSpPr txBox="1">
              <a:spLocks noChangeArrowheads="1"/>
            </p:cNvSpPr>
            <p:nvPr/>
          </p:nvSpPr>
          <p:spPr bwMode="auto">
            <a:xfrm>
              <a:off x="3080815" y="1975069"/>
              <a:ext cx="139693"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A</a:t>
              </a:r>
              <a:endParaRPr lang="zh-CN" altLang="en-US" dirty="0"/>
            </a:p>
          </p:txBody>
        </p:sp>
        <p:sp>
          <p:nvSpPr>
            <p:cNvPr id="262" name="Text Box 5"/>
            <p:cNvSpPr txBox="1">
              <a:spLocks noChangeArrowheads="1"/>
            </p:cNvSpPr>
            <p:nvPr/>
          </p:nvSpPr>
          <p:spPr bwMode="auto">
            <a:xfrm>
              <a:off x="3077640" y="1844897"/>
              <a:ext cx="134930"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263" name="Text Box 5"/>
            <p:cNvSpPr txBox="1">
              <a:spLocks noChangeArrowheads="1"/>
            </p:cNvSpPr>
            <p:nvPr/>
          </p:nvSpPr>
          <p:spPr bwMode="auto">
            <a:xfrm>
              <a:off x="3082402" y="1700440"/>
              <a:ext cx="134931"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64" name="Text Box 5"/>
            <p:cNvSpPr txBox="1">
              <a:spLocks noChangeArrowheads="1"/>
            </p:cNvSpPr>
            <p:nvPr/>
          </p:nvSpPr>
          <p:spPr bwMode="auto">
            <a:xfrm>
              <a:off x="2990331" y="2267160"/>
              <a:ext cx="134931"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solidFill>
                    <a:srgbClr val="D34817"/>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kumimoji="1" lang="zh-CN" altLang="en-US" sz="1000" b="1" dirty="0">
                <a:solidFill>
                  <a:srgbClr val="D34817"/>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68" name="矩形 267"/>
            <p:cNvSpPr/>
            <p:nvPr/>
          </p:nvSpPr>
          <p:spPr>
            <a:xfrm>
              <a:off x="2950647" y="1289289"/>
              <a:ext cx="492099" cy="503223"/>
            </a:xfrm>
            <a:prstGeom prst="rect">
              <a:avLst/>
            </a:prstGeom>
          </p:spPr>
          <p:txBody>
            <a:bodyPr wrap="none">
              <a:spAutoFit/>
            </a:bodyPr>
            <a:lstStyle/>
            <a:p>
              <a:pPr>
                <a:lnSpc>
                  <a:spcPts val="1600"/>
                </a:lnSpc>
                <a:defRPr/>
              </a:pPr>
              <a:r>
                <a:rPr kumimoji="1" lang="en-US" altLang="zh-CN" sz="1600" dirty="0">
                  <a:effectLst>
                    <a:outerShdw blurRad="38100" dist="38100" dir="2700000" algn="tl">
                      <a:srgbClr val="C0C0C0"/>
                    </a:outerShdw>
                  </a:effectLst>
                  <a:ea typeface="方正姚体" panose="02010601030101010101" pitchFamily="2" charset="-122"/>
                </a:rPr>
                <a:t>OH</a:t>
              </a:r>
            </a:p>
            <a:p>
              <a:pPr>
                <a:lnSpc>
                  <a:spcPts val="1600"/>
                </a:lnSpc>
                <a:defRPr/>
              </a:pPr>
              <a:r>
                <a:rPr kumimoji="1" lang="en-US" altLang="zh-CN" sz="1600" dirty="0">
                  <a:effectLst>
                    <a:outerShdw blurRad="38100" dist="38100" dir="2700000" algn="tl">
                      <a:srgbClr val="C0C0C0"/>
                    </a:outerShdw>
                  </a:effectLst>
                  <a:ea typeface="方正姚体" panose="02010601030101010101" pitchFamily="2" charset="-122"/>
                </a:rPr>
                <a:t> ǀ</a:t>
              </a:r>
              <a:endParaRPr lang="zh-CN" altLang="en-US" sz="1600" dirty="0"/>
            </a:p>
          </p:txBody>
        </p:sp>
        <p:sp>
          <p:nvSpPr>
            <p:cNvPr id="269" name="矩形 268"/>
            <p:cNvSpPr/>
            <p:nvPr/>
          </p:nvSpPr>
          <p:spPr>
            <a:xfrm>
              <a:off x="3047478" y="1040059"/>
              <a:ext cx="390504" cy="338127"/>
            </a:xfrm>
            <a:prstGeom prst="rect">
              <a:avLst/>
            </a:prstGeom>
          </p:spPr>
          <p:txBody>
            <a:bodyPr wrap="none">
              <a:spAutoFit/>
            </a:bodyPr>
            <a:lstStyle/>
            <a:p>
              <a:pPr>
                <a:defRPr/>
              </a:pPr>
              <a:r>
                <a:rPr lang="en-US" altLang="zh-CN" sz="1600" dirty="0">
                  <a:effectLst>
                    <a:outerShdw blurRad="38100" dist="38100" dir="2700000" algn="tl">
                      <a:srgbClr val="C0C0C0"/>
                    </a:outerShdw>
                  </a:effectLst>
                  <a:latin typeface="Times New Roman" panose="02020603050405020304" pitchFamily="18" charset="0"/>
                </a:rPr>
                <a:t>3´</a:t>
              </a:r>
              <a:endParaRPr lang="zh-CN" altLang="en-US" sz="1600" dirty="0"/>
            </a:p>
          </p:txBody>
        </p:sp>
        <p:sp>
          <p:nvSpPr>
            <p:cNvPr id="270" name="矩形 269"/>
            <p:cNvSpPr/>
            <p:nvPr/>
          </p:nvSpPr>
          <p:spPr>
            <a:xfrm>
              <a:off x="2760157" y="1578205"/>
              <a:ext cx="388916" cy="338128"/>
            </a:xfrm>
            <a:prstGeom prst="rect">
              <a:avLst/>
            </a:prstGeom>
          </p:spPr>
          <p:txBody>
            <a:bodyPr wrap="none">
              <a:spAutoFit/>
            </a:bodyPr>
            <a:lstStyle/>
            <a:p>
              <a:pPr>
                <a:defRPr/>
              </a:pPr>
              <a:r>
                <a:rPr lang="en-US" altLang="zh-CN" sz="1600" dirty="0">
                  <a:effectLst>
                    <a:outerShdw blurRad="38100" dist="38100" dir="2700000" algn="tl">
                      <a:srgbClr val="C0C0C0"/>
                    </a:outerShdw>
                  </a:effectLst>
                  <a:latin typeface="Times New Roman" panose="02020603050405020304" pitchFamily="18" charset="0"/>
                </a:rPr>
                <a:t>5´</a:t>
              </a:r>
              <a:endParaRPr lang="zh-CN" altLang="en-US" sz="1600" dirty="0"/>
            </a:p>
          </p:txBody>
        </p:sp>
        <p:sp>
          <p:nvSpPr>
            <p:cNvPr id="275" name="Text Box 5"/>
            <p:cNvSpPr txBox="1">
              <a:spLocks noChangeArrowheads="1"/>
            </p:cNvSpPr>
            <p:nvPr/>
          </p:nvSpPr>
          <p:spPr bwMode="auto">
            <a:xfrm>
              <a:off x="1744211" y="3251381"/>
              <a:ext cx="136518" cy="153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76" name="Text Box 5"/>
            <p:cNvSpPr txBox="1">
              <a:spLocks noChangeArrowheads="1"/>
            </p:cNvSpPr>
            <p:nvPr/>
          </p:nvSpPr>
          <p:spPr bwMode="auto">
            <a:xfrm>
              <a:off x="1855330" y="3313292"/>
              <a:ext cx="136518" cy="153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grpSp>
      <p:grpSp>
        <p:nvGrpSpPr>
          <p:cNvPr id="73737" name="组合 8"/>
          <p:cNvGrpSpPr>
            <a:grpSpLocks/>
          </p:cNvGrpSpPr>
          <p:nvPr/>
        </p:nvGrpSpPr>
        <p:grpSpPr bwMode="auto">
          <a:xfrm>
            <a:off x="7885113" y="880219"/>
            <a:ext cx="2603500" cy="3844925"/>
            <a:chOff x="7885127" y="692696"/>
            <a:chExt cx="2603361" cy="3844500"/>
          </a:xfrm>
        </p:grpSpPr>
        <p:sp>
          <p:nvSpPr>
            <p:cNvPr id="6" name="矩形 5"/>
            <p:cNvSpPr/>
            <p:nvPr/>
          </p:nvSpPr>
          <p:spPr>
            <a:xfrm>
              <a:off x="9316738" y="1348753"/>
              <a:ext cx="122400" cy="360000"/>
            </a:xfrm>
            <a:prstGeom prst="rect">
              <a:avLst/>
            </a:prstGeom>
            <a:solidFill>
              <a:srgbClr val="FF85C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2" name="Text Box 5"/>
            <p:cNvSpPr txBox="1">
              <a:spLocks noChangeArrowheads="1"/>
            </p:cNvSpPr>
            <p:nvPr/>
          </p:nvSpPr>
          <p:spPr bwMode="auto">
            <a:xfrm>
              <a:off x="9329675" y="1572074"/>
              <a:ext cx="136518"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153" name="Text Box 5"/>
            <p:cNvSpPr txBox="1">
              <a:spLocks noChangeArrowheads="1"/>
            </p:cNvSpPr>
            <p:nvPr/>
          </p:nvSpPr>
          <p:spPr bwMode="auto">
            <a:xfrm>
              <a:off x="9334437" y="1330800"/>
              <a:ext cx="134931"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54" name="Text Box 5"/>
            <p:cNvSpPr txBox="1">
              <a:spLocks noChangeArrowheads="1"/>
            </p:cNvSpPr>
            <p:nvPr/>
          </p:nvSpPr>
          <p:spPr bwMode="auto">
            <a:xfrm>
              <a:off x="9329675" y="1451437"/>
              <a:ext cx="136518"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3" name="矩形 2"/>
            <p:cNvSpPr/>
            <p:nvPr/>
          </p:nvSpPr>
          <p:spPr>
            <a:xfrm>
              <a:off x="9204269" y="941906"/>
              <a:ext cx="492099" cy="503181"/>
            </a:xfrm>
            <a:prstGeom prst="rect">
              <a:avLst/>
            </a:prstGeom>
          </p:spPr>
          <p:txBody>
            <a:bodyPr wrap="none">
              <a:spAutoFit/>
            </a:bodyPr>
            <a:lstStyle/>
            <a:p>
              <a:pPr>
                <a:lnSpc>
                  <a:spcPts val="1600"/>
                </a:lnSpc>
                <a:defRPr/>
              </a:pPr>
              <a:r>
                <a:rPr kumimoji="1" lang="en-US" altLang="zh-CN" sz="1600" dirty="0">
                  <a:effectLst>
                    <a:outerShdw blurRad="38100" dist="38100" dir="2700000" algn="tl">
                      <a:srgbClr val="C0C0C0"/>
                    </a:outerShdw>
                  </a:effectLst>
                  <a:ea typeface="方正姚体" panose="02010601030101010101" pitchFamily="2" charset="-122"/>
                </a:rPr>
                <a:t>OH</a:t>
              </a:r>
            </a:p>
            <a:p>
              <a:pPr>
                <a:lnSpc>
                  <a:spcPts val="1600"/>
                </a:lnSpc>
                <a:defRPr/>
              </a:pPr>
              <a:r>
                <a:rPr kumimoji="1" lang="en-US" altLang="zh-CN" sz="1600" dirty="0">
                  <a:effectLst>
                    <a:outerShdw blurRad="38100" dist="38100" dir="2700000" algn="tl">
                      <a:srgbClr val="C0C0C0"/>
                    </a:outerShdw>
                  </a:effectLst>
                  <a:ea typeface="方正姚体" panose="02010601030101010101" pitchFamily="2" charset="-122"/>
                </a:rPr>
                <a:t> ǀ</a:t>
              </a:r>
              <a:endParaRPr lang="zh-CN" altLang="en-US" sz="1600" dirty="0"/>
            </a:p>
          </p:txBody>
        </p:sp>
        <p:sp>
          <p:nvSpPr>
            <p:cNvPr id="4" name="矩形 3"/>
            <p:cNvSpPr/>
            <p:nvPr/>
          </p:nvSpPr>
          <p:spPr>
            <a:xfrm>
              <a:off x="9301101" y="692696"/>
              <a:ext cx="390504" cy="338101"/>
            </a:xfrm>
            <a:prstGeom prst="rect">
              <a:avLst/>
            </a:prstGeom>
          </p:spPr>
          <p:txBody>
            <a:bodyPr wrap="none">
              <a:spAutoFit/>
            </a:bodyPr>
            <a:lstStyle/>
            <a:p>
              <a:pPr>
                <a:defRPr/>
              </a:pPr>
              <a:r>
                <a:rPr lang="en-US" altLang="zh-CN" sz="1600" dirty="0">
                  <a:effectLst>
                    <a:outerShdw blurRad="38100" dist="38100" dir="2700000" algn="tl">
                      <a:srgbClr val="C0C0C0"/>
                    </a:outerShdw>
                  </a:effectLst>
                  <a:latin typeface="Times New Roman" panose="02020603050405020304" pitchFamily="18" charset="0"/>
                </a:rPr>
                <a:t>3´</a:t>
              </a:r>
              <a:endParaRPr lang="zh-CN" altLang="en-US" sz="1600" dirty="0"/>
            </a:p>
          </p:txBody>
        </p:sp>
        <p:sp>
          <p:nvSpPr>
            <p:cNvPr id="168" name="矩形 167"/>
            <p:cNvSpPr/>
            <p:nvPr/>
          </p:nvSpPr>
          <p:spPr>
            <a:xfrm>
              <a:off x="9013779" y="1578423"/>
              <a:ext cx="388917" cy="338101"/>
            </a:xfrm>
            <a:prstGeom prst="rect">
              <a:avLst/>
            </a:prstGeom>
          </p:spPr>
          <p:txBody>
            <a:bodyPr wrap="none">
              <a:spAutoFit/>
            </a:bodyPr>
            <a:lstStyle/>
            <a:p>
              <a:pPr>
                <a:defRPr/>
              </a:pPr>
              <a:r>
                <a:rPr lang="en-US" altLang="zh-CN" sz="1600" dirty="0">
                  <a:effectLst>
                    <a:outerShdw blurRad="38100" dist="38100" dir="2700000" algn="tl">
                      <a:srgbClr val="C0C0C0"/>
                    </a:outerShdw>
                  </a:effectLst>
                  <a:latin typeface="Times New Roman" panose="02020603050405020304" pitchFamily="18" charset="0"/>
                </a:rPr>
                <a:t>5´</a:t>
              </a:r>
              <a:endParaRPr lang="zh-CN" altLang="en-US" sz="1600" dirty="0"/>
            </a:p>
          </p:txBody>
        </p:sp>
        <p:cxnSp>
          <p:nvCxnSpPr>
            <p:cNvPr id="278" name="直接连接符 277"/>
            <p:cNvCxnSpPr/>
            <p:nvPr/>
          </p:nvCxnSpPr>
          <p:spPr>
            <a:xfrm rot="5400000">
              <a:off x="8821706" y="3135589"/>
              <a:ext cx="1809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79" name="直接连接符 278"/>
            <p:cNvCxnSpPr/>
            <p:nvPr/>
          </p:nvCxnSpPr>
          <p:spPr>
            <a:xfrm rot="5400000">
              <a:off x="8553433" y="3135589"/>
              <a:ext cx="1809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80" name="直接连接符 279"/>
            <p:cNvCxnSpPr/>
            <p:nvPr/>
          </p:nvCxnSpPr>
          <p:spPr>
            <a:xfrm rot="5400000">
              <a:off x="8693126" y="3135589"/>
              <a:ext cx="1809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81" name="直接连接符 280"/>
            <p:cNvCxnSpPr/>
            <p:nvPr/>
          </p:nvCxnSpPr>
          <p:spPr>
            <a:xfrm rot="5400000">
              <a:off x="9426512" y="3027651"/>
              <a:ext cx="1809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82" name="直接连接符 281"/>
            <p:cNvCxnSpPr/>
            <p:nvPr/>
          </p:nvCxnSpPr>
          <p:spPr>
            <a:xfrm rot="5400000">
              <a:off x="9542393" y="3027651"/>
              <a:ext cx="1809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83" name="直接连接符 282"/>
            <p:cNvCxnSpPr/>
            <p:nvPr/>
          </p:nvCxnSpPr>
          <p:spPr>
            <a:xfrm rot="5400000">
              <a:off x="9656687" y="3027651"/>
              <a:ext cx="1809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84" name="直接连接符 283"/>
            <p:cNvCxnSpPr/>
            <p:nvPr/>
          </p:nvCxnSpPr>
          <p:spPr>
            <a:xfrm rot="5400000">
              <a:off x="9772568" y="3027651"/>
              <a:ext cx="1809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85" name="直接连接符 284"/>
            <p:cNvCxnSpPr/>
            <p:nvPr/>
          </p:nvCxnSpPr>
          <p:spPr>
            <a:xfrm rot="5400000">
              <a:off x="9882100" y="3027651"/>
              <a:ext cx="1809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86" name="直接连接符 285"/>
            <p:cNvCxnSpPr/>
            <p:nvPr/>
          </p:nvCxnSpPr>
          <p:spPr>
            <a:xfrm>
              <a:off x="9085213" y="3489562"/>
              <a:ext cx="17937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87" name="直接连接符 286"/>
            <p:cNvCxnSpPr/>
            <p:nvPr/>
          </p:nvCxnSpPr>
          <p:spPr>
            <a:xfrm>
              <a:off x="9085213" y="3634009"/>
              <a:ext cx="17937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88" name="直接连接符 287"/>
            <p:cNvCxnSpPr/>
            <p:nvPr/>
          </p:nvCxnSpPr>
          <p:spPr>
            <a:xfrm>
              <a:off x="9085213" y="3778455"/>
              <a:ext cx="17937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89" name="直接连接符 288"/>
            <p:cNvCxnSpPr/>
            <p:nvPr/>
          </p:nvCxnSpPr>
          <p:spPr>
            <a:xfrm>
              <a:off x="9085213" y="3921314"/>
              <a:ext cx="17937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90" name="直接连接符 289"/>
            <p:cNvCxnSpPr/>
            <p:nvPr/>
          </p:nvCxnSpPr>
          <p:spPr>
            <a:xfrm>
              <a:off x="9085213" y="4065761"/>
              <a:ext cx="17937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91" name="直接连接符 290"/>
            <p:cNvCxnSpPr/>
            <p:nvPr/>
          </p:nvCxnSpPr>
          <p:spPr>
            <a:xfrm>
              <a:off x="9170933" y="1929222"/>
              <a:ext cx="18096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92" name="直接连接符 291"/>
            <p:cNvCxnSpPr/>
            <p:nvPr/>
          </p:nvCxnSpPr>
          <p:spPr>
            <a:xfrm>
              <a:off x="9170933" y="2073668"/>
              <a:ext cx="18096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93" name="直接连接符 292"/>
            <p:cNvCxnSpPr/>
            <p:nvPr/>
          </p:nvCxnSpPr>
          <p:spPr>
            <a:xfrm>
              <a:off x="9174108" y="2218115"/>
              <a:ext cx="17937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94" name="直接连接符 293"/>
            <p:cNvCxnSpPr/>
            <p:nvPr/>
          </p:nvCxnSpPr>
          <p:spPr>
            <a:xfrm>
              <a:off x="9166171" y="2794314"/>
              <a:ext cx="18096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95" name="直接连接符 294"/>
            <p:cNvCxnSpPr/>
            <p:nvPr/>
          </p:nvCxnSpPr>
          <p:spPr>
            <a:xfrm>
              <a:off x="9170933" y="2649868"/>
              <a:ext cx="18096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96" name="直接连接符 295"/>
            <p:cNvCxnSpPr/>
            <p:nvPr/>
          </p:nvCxnSpPr>
          <p:spPr>
            <a:xfrm>
              <a:off x="9170933" y="2505421"/>
              <a:ext cx="180965"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97" name="任意多边形 296"/>
            <p:cNvSpPr/>
            <p:nvPr/>
          </p:nvSpPr>
          <p:spPr>
            <a:xfrm>
              <a:off x="7885127" y="1713485"/>
              <a:ext cx="2603361" cy="2823711"/>
            </a:xfrm>
            <a:custGeom>
              <a:avLst/>
              <a:gdLst>
                <a:gd name="connsiteX0" fmla="*/ 1432622 w 2603361"/>
                <a:gd name="connsiteY0" fmla="*/ 0 h 2823711"/>
                <a:gd name="connsiteX1" fmla="*/ 1555022 w 2603361"/>
                <a:gd name="connsiteY1" fmla="*/ 0 h 2823711"/>
                <a:gd name="connsiteX2" fmla="*/ 1555022 w 2603361"/>
                <a:gd name="connsiteY2" fmla="*/ 216000 h 2823711"/>
                <a:gd name="connsiteX3" fmla="*/ 1554469 w 2603361"/>
                <a:gd name="connsiteY3" fmla="*/ 216000 h 2823711"/>
                <a:gd name="connsiteX4" fmla="*/ 1554469 w 2603361"/>
                <a:gd name="connsiteY4" fmla="*/ 1008711 h 2823711"/>
                <a:gd name="connsiteX5" fmla="*/ 1559127 w 2603361"/>
                <a:gd name="connsiteY5" fmla="*/ 1019956 h 2823711"/>
                <a:gd name="connsiteX6" fmla="*/ 1574845 w 2603361"/>
                <a:gd name="connsiteY6" fmla="*/ 1070613 h 2823711"/>
                <a:gd name="connsiteX7" fmla="*/ 1653417 w 2603361"/>
                <a:gd name="connsiteY7" fmla="*/ 1129891 h 2823711"/>
                <a:gd name="connsiteX8" fmla="*/ 1655821 w 2603361"/>
                <a:gd name="connsiteY8" fmla="*/ 1129812 h 2823711"/>
                <a:gd name="connsiteX9" fmla="*/ 1661201 w 2603361"/>
                <a:gd name="connsiteY9" fmla="*/ 1127582 h 2823711"/>
                <a:gd name="connsiteX10" fmla="*/ 2029739 w 2603361"/>
                <a:gd name="connsiteY10" fmla="*/ 1127582 h 2823711"/>
                <a:gd name="connsiteX11" fmla="*/ 2063095 w 2603361"/>
                <a:gd name="connsiteY11" fmla="*/ 1087135 h 2823711"/>
                <a:gd name="connsiteX12" fmla="*/ 2286881 w 2603361"/>
                <a:gd name="connsiteY12" fmla="*/ 994398 h 2823711"/>
                <a:gd name="connsiteX13" fmla="*/ 2603361 w 2603361"/>
                <a:gd name="connsiteY13" fmla="*/ 1311024 h 2823711"/>
                <a:gd name="connsiteX14" fmla="*/ 2286881 w 2603361"/>
                <a:gd name="connsiteY14" fmla="*/ 1627650 h 2823711"/>
                <a:gd name="connsiteX15" fmla="*/ 2024450 w 2603361"/>
                <a:gd name="connsiteY15" fmla="*/ 1488053 h 2823711"/>
                <a:gd name="connsiteX16" fmla="*/ 2023652 w 2603361"/>
                <a:gd name="connsiteY16" fmla="*/ 1486581 h 2823711"/>
                <a:gd name="connsiteX17" fmla="*/ 1659192 w 2603361"/>
                <a:gd name="connsiteY17" fmla="*/ 1486581 h 2823711"/>
                <a:gd name="connsiteX18" fmla="*/ 1766016 w 2603361"/>
                <a:gd name="connsiteY18" fmla="*/ 1597252 h 2823711"/>
                <a:gd name="connsiteX19" fmla="*/ 1769360 w 2603361"/>
                <a:gd name="connsiteY19" fmla="*/ 1605745 h 2823711"/>
                <a:gd name="connsiteX20" fmla="*/ 1772044 w 2603361"/>
                <a:gd name="connsiteY20" fmla="*/ 1605519 h 2823711"/>
                <a:gd name="connsiteX21" fmla="*/ 1702907 w 2603361"/>
                <a:gd name="connsiteY21" fmla="*/ 1803463 h 2823711"/>
                <a:gd name="connsiteX22" fmla="*/ 1662699 w 2603361"/>
                <a:gd name="connsiteY22" fmla="*/ 1810546 h 2823711"/>
                <a:gd name="connsiteX23" fmla="*/ 1669294 w 2603361"/>
                <a:gd name="connsiteY23" fmla="*/ 1807121 h 2823711"/>
                <a:gd name="connsiteX24" fmla="*/ 1633301 w 2603361"/>
                <a:gd name="connsiteY24" fmla="*/ 1810705 h 2823711"/>
                <a:gd name="connsiteX25" fmla="*/ 1583866 w 2603361"/>
                <a:gd name="connsiteY25" fmla="*/ 1805582 h 2823711"/>
                <a:gd name="connsiteX26" fmla="*/ 1561869 w 2603361"/>
                <a:gd name="connsiteY26" fmla="*/ 1803967 h 2823711"/>
                <a:gd name="connsiteX27" fmla="*/ 1531085 w 2603361"/>
                <a:gd name="connsiteY27" fmla="*/ 1795262 h 2823711"/>
                <a:gd name="connsiteX28" fmla="*/ 1531862 w 2603361"/>
                <a:gd name="connsiteY28" fmla="*/ 1793126 h 2823711"/>
                <a:gd name="connsiteX29" fmla="*/ 1488063 w 2603361"/>
                <a:gd name="connsiteY29" fmla="*/ 1782635 h 2823711"/>
                <a:gd name="connsiteX30" fmla="*/ 1466389 w 2603361"/>
                <a:gd name="connsiteY30" fmla="*/ 1801105 h 2823711"/>
                <a:gd name="connsiteX31" fmla="*/ 1453964 w 2603361"/>
                <a:gd name="connsiteY31" fmla="*/ 1838053 h 2823711"/>
                <a:gd name="connsiteX32" fmla="*/ 1455401 w 2603361"/>
                <a:gd name="connsiteY32" fmla="*/ 1848459 h 2823711"/>
                <a:gd name="connsiteX33" fmla="*/ 1454629 w 2603361"/>
                <a:gd name="connsiteY33" fmla="*/ 1852281 h 2823711"/>
                <a:gd name="connsiteX34" fmla="*/ 1454629 w 2603361"/>
                <a:gd name="connsiteY34" fmla="*/ 1883668 h 2823711"/>
                <a:gd name="connsiteX35" fmla="*/ 1453473 w 2603361"/>
                <a:gd name="connsiteY35" fmla="*/ 1883641 h 2823711"/>
                <a:gd name="connsiteX36" fmla="*/ 1453473 w 2603361"/>
                <a:gd name="connsiteY36" fmla="*/ 2237663 h 2823711"/>
                <a:gd name="connsiteX37" fmla="*/ 1466127 w 2603361"/>
                <a:gd name="connsiteY37" fmla="*/ 2244534 h 2823711"/>
                <a:gd name="connsiteX38" fmla="*/ 1605661 w 2603361"/>
                <a:gd name="connsiteY38" fmla="*/ 2507085 h 2823711"/>
                <a:gd name="connsiteX39" fmla="*/ 1289180 w 2603361"/>
                <a:gd name="connsiteY39" fmla="*/ 2823711 h 2823711"/>
                <a:gd name="connsiteX40" fmla="*/ 972700 w 2603361"/>
                <a:gd name="connsiteY40" fmla="*/ 2507085 h 2823711"/>
                <a:gd name="connsiteX41" fmla="*/ 1065395 w 2603361"/>
                <a:gd name="connsiteY41" fmla="*/ 2283197 h 2823711"/>
                <a:gd name="connsiteX42" fmla="*/ 1104625 w 2603361"/>
                <a:gd name="connsiteY42" fmla="*/ 2250815 h 2823711"/>
                <a:gd name="connsiteX43" fmla="*/ 1104625 w 2603361"/>
                <a:gd name="connsiteY43" fmla="*/ 1754484 h 2823711"/>
                <a:gd name="connsiteX44" fmla="*/ 1103324 w 2603361"/>
                <a:gd name="connsiteY44" fmla="*/ 1753835 h 2823711"/>
                <a:gd name="connsiteX45" fmla="*/ 1106364 w 2603361"/>
                <a:gd name="connsiteY45" fmla="*/ 1703002 h 2823711"/>
                <a:gd name="connsiteX46" fmla="*/ 998891 w 2603361"/>
                <a:gd name="connsiteY46" fmla="*/ 1605748 h 2823711"/>
                <a:gd name="connsiteX47" fmla="*/ 993282 w 2603361"/>
                <a:gd name="connsiteY47" fmla="*/ 1605970 h 2823711"/>
                <a:gd name="connsiteX48" fmla="*/ 981216 w 2603361"/>
                <a:gd name="connsiteY48" fmla="*/ 1603534 h 2823711"/>
                <a:gd name="connsiteX49" fmla="*/ 940401 w 2603361"/>
                <a:gd name="connsiteY49" fmla="*/ 1603534 h 2823711"/>
                <a:gd name="connsiteX50" fmla="*/ 940305 w 2603361"/>
                <a:gd name="connsiteY50" fmla="*/ 1602959 h 2823711"/>
                <a:gd name="connsiteX51" fmla="*/ 622591 w 2603361"/>
                <a:gd name="connsiteY51" fmla="*/ 1602959 h 2823711"/>
                <a:gd name="connsiteX52" fmla="*/ 612965 w 2603361"/>
                <a:gd name="connsiteY52" fmla="*/ 1620704 h 2823711"/>
                <a:gd name="connsiteX53" fmla="*/ 335096 w 2603361"/>
                <a:gd name="connsiteY53" fmla="*/ 1768513 h 2823711"/>
                <a:gd name="connsiteX54" fmla="*/ 0 w 2603361"/>
                <a:gd name="connsiteY54" fmla="*/ 1433262 h 2823711"/>
                <a:gd name="connsiteX55" fmla="*/ 335096 w 2603361"/>
                <a:gd name="connsiteY55" fmla="*/ 1098011 h 2823711"/>
                <a:gd name="connsiteX56" fmla="*/ 572045 w 2603361"/>
                <a:gd name="connsiteY56" fmla="*/ 1196205 h 2823711"/>
                <a:gd name="connsiteX57" fmla="*/ 600632 w 2603361"/>
                <a:gd name="connsiteY57" fmla="*/ 1230867 h 2823711"/>
                <a:gd name="connsiteX58" fmla="*/ 1030784 w 2603361"/>
                <a:gd name="connsiteY58" fmla="*/ 1230867 h 2823711"/>
                <a:gd name="connsiteX59" fmla="*/ 1030858 w 2603361"/>
                <a:gd name="connsiteY59" fmla="*/ 1230488 h 2823711"/>
                <a:gd name="connsiteX60" fmla="*/ 1065143 w 2603361"/>
                <a:gd name="connsiteY60" fmla="*/ 1230488 h 2823711"/>
                <a:gd name="connsiteX61" fmla="*/ 1071373 w 2603361"/>
                <a:gd name="connsiteY61" fmla="*/ 1229231 h 2823711"/>
                <a:gd name="connsiteX62" fmla="*/ 1089272 w 2603361"/>
                <a:gd name="connsiteY62" fmla="*/ 1230415 h 2823711"/>
                <a:gd name="connsiteX63" fmla="*/ 1199282 w 2603361"/>
                <a:gd name="connsiteY63" fmla="*/ 1136041 h 2823711"/>
                <a:gd name="connsiteX64" fmla="*/ 1199026 w 2603361"/>
                <a:gd name="connsiteY64" fmla="*/ 1128316 h 2823711"/>
                <a:gd name="connsiteX65" fmla="*/ 1201986 w 2603361"/>
                <a:gd name="connsiteY65" fmla="*/ 1121170 h 2823711"/>
                <a:gd name="connsiteX66" fmla="*/ 1201986 w 2603361"/>
                <a:gd name="connsiteY66" fmla="*/ 1083095 h 2823711"/>
                <a:gd name="connsiteX67" fmla="*/ 1204264 w 2603361"/>
                <a:gd name="connsiteY67" fmla="*/ 1082032 h 2823711"/>
                <a:gd name="connsiteX68" fmla="*/ 1201986 w 2603361"/>
                <a:gd name="connsiteY68" fmla="*/ 1076528 h 2823711"/>
                <a:gd name="connsiteX69" fmla="*/ 1201986 w 2603361"/>
                <a:gd name="connsiteY69" fmla="*/ 330842 h 2823711"/>
                <a:gd name="connsiteX70" fmla="*/ 1203110 w 2603361"/>
                <a:gd name="connsiteY70" fmla="*/ 328127 h 2823711"/>
                <a:gd name="connsiteX71" fmla="*/ 1203103 w 2603361"/>
                <a:gd name="connsiteY71" fmla="*/ 328127 h 2823711"/>
                <a:gd name="connsiteX72" fmla="*/ 1203103 w 2603361"/>
                <a:gd name="connsiteY72" fmla="*/ 148127 h 2823711"/>
                <a:gd name="connsiteX73" fmla="*/ 1321903 w 2603361"/>
                <a:gd name="connsiteY73" fmla="*/ 148127 h 2823711"/>
                <a:gd name="connsiteX74" fmla="*/ 1321903 w 2603361"/>
                <a:gd name="connsiteY74" fmla="*/ 328127 h 2823711"/>
                <a:gd name="connsiteX75" fmla="*/ 1321726 w 2603361"/>
                <a:gd name="connsiteY75" fmla="*/ 328127 h 2823711"/>
                <a:gd name="connsiteX76" fmla="*/ 1321726 w 2603361"/>
                <a:gd name="connsiteY76" fmla="*/ 1167160 h 2823711"/>
                <a:gd name="connsiteX77" fmla="*/ 1309188 w 2603361"/>
                <a:gd name="connsiteY77" fmla="*/ 1209695 h 2823711"/>
                <a:gd name="connsiteX78" fmla="*/ 1195529 w 2603361"/>
                <a:gd name="connsiteY78" fmla="*/ 1332555 h 2823711"/>
                <a:gd name="connsiteX79" fmla="*/ 1144711 w 2603361"/>
                <a:gd name="connsiteY79" fmla="*/ 1351496 h 2823711"/>
                <a:gd name="connsiteX80" fmla="*/ 478347 w 2603361"/>
                <a:gd name="connsiteY80" fmla="*/ 1351496 h 2823711"/>
                <a:gd name="connsiteX81" fmla="*/ 453571 w 2603361"/>
                <a:gd name="connsiteY81" fmla="*/ 1314733 h 2823711"/>
                <a:gd name="connsiteX82" fmla="*/ 335096 w 2603361"/>
                <a:gd name="connsiteY82" fmla="*/ 1265637 h 2823711"/>
                <a:gd name="connsiteX83" fmla="*/ 167548 w 2603361"/>
                <a:gd name="connsiteY83" fmla="*/ 1433262 h 2823711"/>
                <a:gd name="connsiteX84" fmla="*/ 335096 w 2603361"/>
                <a:gd name="connsiteY84" fmla="*/ 1600887 h 2823711"/>
                <a:gd name="connsiteX85" fmla="*/ 489478 w 2603361"/>
                <a:gd name="connsiteY85" fmla="*/ 1498510 h 2823711"/>
                <a:gd name="connsiteX86" fmla="*/ 493996 w 2603361"/>
                <a:gd name="connsiteY86" fmla="*/ 1476123 h 2823711"/>
                <a:gd name="connsiteX87" fmla="*/ 1007572 w 2603361"/>
                <a:gd name="connsiteY87" fmla="*/ 1476123 h 2823711"/>
                <a:gd name="connsiteX88" fmla="*/ 1011391 w 2603361"/>
                <a:gd name="connsiteY88" fmla="*/ 1477706 h 2823711"/>
                <a:gd name="connsiteX89" fmla="*/ 1027469 w 2603361"/>
                <a:gd name="connsiteY89" fmla="*/ 1478862 h 2823711"/>
                <a:gd name="connsiteX90" fmla="*/ 1205241 w 2603361"/>
                <a:gd name="connsiteY90" fmla="*/ 1603583 h 2823711"/>
                <a:gd name="connsiteX91" fmla="*/ 1227206 w 2603361"/>
                <a:gd name="connsiteY91" fmla="*/ 1668324 h 2823711"/>
                <a:gd name="connsiteX92" fmla="*/ 1227206 w 2603361"/>
                <a:gd name="connsiteY92" fmla="*/ 2361470 h 2823711"/>
                <a:gd name="connsiteX93" fmla="*/ 1177288 w 2603361"/>
                <a:gd name="connsiteY93" fmla="*/ 2395142 h 2823711"/>
                <a:gd name="connsiteX94" fmla="*/ 1130941 w 2603361"/>
                <a:gd name="connsiteY94" fmla="*/ 2507085 h 2823711"/>
                <a:gd name="connsiteX95" fmla="*/ 1289180 w 2603361"/>
                <a:gd name="connsiteY95" fmla="*/ 2665398 h 2823711"/>
                <a:gd name="connsiteX96" fmla="*/ 1447421 w 2603361"/>
                <a:gd name="connsiteY96" fmla="*/ 2507085 h 2823711"/>
                <a:gd name="connsiteX97" fmla="*/ 1350775 w 2603361"/>
                <a:gd name="connsiteY97" fmla="*/ 2361213 h 2823711"/>
                <a:gd name="connsiteX98" fmla="*/ 1338905 w 2603361"/>
                <a:gd name="connsiteY98" fmla="*/ 2358816 h 2823711"/>
                <a:gd name="connsiteX99" fmla="*/ 1338905 w 2603361"/>
                <a:gd name="connsiteY99" fmla="*/ 1776605 h 2823711"/>
                <a:gd name="connsiteX100" fmla="*/ 1349543 w 2603361"/>
                <a:gd name="connsiteY100" fmla="*/ 1742845 h 2823711"/>
                <a:gd name="connsiteX101" fmla="*/ 1503346 w 2603361"/>
                <a:gd name="connsiteY101" fmla="*/ 1667237 h 2823711"/>
                <a:gd name="connsiteX102" fmla="*/ 1600343 w 2603361"/>
                <a:gd name="connsiteY102" fmla="*/ 1686581 h 2823711"/>
                <a:gd name="connsiteX103" fmla="*/ 1629504 w 2603361"/>
                <a:gd name="connsiteY103" fmla="*/ 1699804 h 2823711"/>
                <a:gd name="connsiteX104" fmla="*/ 1628617 w 2603361"/>
                <a:gd name="connsiteY104" fmla="*/ 1701391 h 2823711"/>
                <a:gd name="connsiteX105" fmla="*/ 1650149 w 2603361"/>
                <a:gd name="connsiteY105" fmla="*/ 1706549 h 2823711"/>
                <a:gd name="connsiteX106" fmla="*/ 1651429 w 2603361"/>
                <a:gd name="connsiteY106" fmla="*/ 1707479 h 2823711"/>
                <a:gd name="connsiteX107" fmla="*/ 1668734 w 2603361"/>
                <a:gd name="connsiteY107" fmla="*/ 1688915 h 2823711"/>
                <a:gd name="connsiteX108" fmla="*/ 1670617 w 2603361"/>
                <a:gd name="connsiteY108" fmla="*/ 1675378 h 2823711"/>
                <a:gd name="connsiteX109" fmla="*/ 1550896 w 2603361"/>
                <a:gd name="connsiteY109" fmla="*/ 1551346 h 2823711"/>
                <a:gd name="connsiteX110" fmla="*/ 1547538 w 2603361"/>
                <a:gd name="connsiteY110" fmla="*/ 1542816 h 2823711"/>
                <a:gd name="connsiteX111" fmla="*/ 1536280 w 2603361"/>
                <a:gd name="connsiteY111" fmla="*/ 1541551 h 2823711"/>
                <a:gd name="connsiteX112" fmla="*/ 1573033 w 2603361"/>
                <a:gd name="connsiteY112" fmla="*/ 1382648 h 2823711"/>
                <a:gd name="connsiteX113" fmla="*/ 1590506 w 2603361"/>
                <a:gd name="connsiteY113" fmla="*/ 1374553 h 2823711"/>
                <a:gd name="connsiteX114" fmla="*/ 1592533 w 2603361"/>
                <a:gd name="connsiteY114" fmla="*/ 1369658 h 2823711"/>
                <a:gd name="connsiteX115" fmla="*/ 1604816 w 2603361"/>
                <a:gd name="connsiteY115" fmla="*/ 1364568 h 2823711"/>
                <a:gd name="connsiteX116" fmla="*/ 2139445 w 2603361"/>
                <a:gd name="connsiteY116" fmla="*/ 1364568 h 2823711"/>
                <a:gd name="connsiteX117" fmla="*/ 2141075 w 2603361"/>
                <a:gd name="connsiteY117" fmla="*/ 1372647 h 2823711"/>
                <a:gd name="connsiteX118" fmla="*/ 2286881 w 2603361"/>
                <a:gd name="connsiteY118" fmla="*/ 1469337 h 2823711"/>
                <a:gd name="connsiteX119" fmla="*/ 2445121 w 2603361"/>
                <a:gd name="connsiteY119" fmla="*/ 1311024 h 2823711"/>
                <a:gd name="connsiteX120" fmla="*/ 2286881 w 2603361"/>
                <a:gd name="connsiteY120" fmla="*/ 1152711 h 2823711"/>
                <a:gd name="connsiteX121" fmla="*/ 2164775 w 2603361"/>
                <a:gd name="connsiteY121" fmla="*/ 1210322 h 2823711"/>
                <a:gd name="connsiteX122" fmla="*/ 2141883 w 2603361"/>
                <a:gd name="connsiteY122" fmla="*/ 1248069 h 2823711"/>
                <a:gd name="connsiteX123" fmla="*/ 1609993 w 2603361"/>
                <a:gd name="connsiteY123" fmla="*/ 1248069 h 2823711"/>
                <a:gd name="connsiteX124" fmla="*/ 1559710 w 2603361"/>
                <a:gd name="connsiteY124" fmla="*/ 1230630 h 2823711"/>
                <a:gd name="connsiteX125" fmla="*/ 1439741 w 2603361"/>
                <a:gd name="connsiteY125" fmla="*/ 1082691 h 2823711"/>
                <a:gd name="connsiteX126" fmla="*/ 1433425 w 2603361"/>
                <a:gd name="connsiteY126" fmla="*/ 1051881 h 2823711"/>
                <a:gd name="connsiteX127" fmla="*/ 1433425 w 2603361"/>
                <a:gd name="connsiteY127" fmla="*/ 216000 h 2823711"/>
                <a:gd name="connsiteX128" fmla="*/ 1432622 w 2603361"/>
                <a:gd name="connsiteY128" fmla="*/ 216000 h 2823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603361" h="2823711">
                  <a:moveTo>
                    <a:pt x="1432622" y="0"/>
                  </a:moveTo>
                  <a:lnTo>
                    <a:pt x="1555022" y="0"/>
                  </a:lnTo>
                  <a:lnTo>
                    <a:pt x="1555022" y="216000"/>
                  </a:lnTo>
                  <a:lnTo>
                    <a:pt x="1554469" y="216000"/>
                  </a:lnTo>
                  <a:lnTo>
                    <a:pt x="1554469" y="1008711"/>
                  </a:lnTo>
                  <a:lnTo>
                    <a:pt x="1559127" y="1019956"/>
                  </a:lnTo>
                  <a:lnTo>
                    <a:pt x="1574845" y="1070613"/>
                  </a:lnTo>
                  <a:cubicBezTo>
                    <a:pt x="1591225" y="1100969"/>
                    <a:pt x="1618710" y="1123127"/>
                    <a:pt x="1653417" y="1129891"/>
                  </a:cubicBezTo>
                  <a:lnTo>
                    <a:pt x="1655821" y="1129812"/>
                  </a:lnTo>
                  <a:lnTo>
                    <a:pt x="1661201" y="1127582"/>
                  </a:lnTo>
                  <a:lnTo>
                    <a:pt x="2029739" y="1127582"/>
                  </a:lnTo>
                  <a:lnTo>
                    <a:pt x="2063095" y="1087135"/>
                  </a:lnTo>
                  <a:cubicBezTo>
                    <a:pt x="2120367" y="1029838"/>
                    <a:pt x="2199487" y="994398"/>
                    <a:pt x="2286881" y="994398"/>
                  </a:cubicBezTo>
                  <a:cubicBezTo>
                    <a:pt x="2461667" y="994398"/>
                    <a:pt x="2603361" y="1136157"/>
                    <a:pt x="2603361" y="1311024"/>
                  </a:cubicBezTo>
                  <a:cubicBezTo>
                    <a:pt x="2603361" y="1485891"/>
                    <a:pt x="2461667" y="1627650"/>
                    <a:pt x="2286881" y="1627650"/>
                  </a:cubicBezTo>
                  <a:cubicBezTo>
                    <a:pt x="2177639" y="1627650"/>
                    <a:pt x="2081323" y="1572275"/>
                    <a:pt x="2024450" y="1488053"/>
                  </a:cubicBezTo>
                  <a:lnTo>
                    <a:pt x="2023652" y="1486581"/>
                  </a:lnTo>
                  <a:lnTo>
                    <a:pt x="1659192" y="1486581"/>
                  </a:lnTo>
                  <a:lnTo>
                    <a:pt x="1766016" y="1597252"/>
                  </a:lnTo>
                  <a:lnTo>
                    <a:pt x="1769360" y="1605745"/>
                  </a:lnTo>
                  <a:lnTo>
                    <a:pt x="1772044" y="1605519"/>
                  </a:lnTo>
                  <a:cubicBezTo>
                    <a:pt x="1827510" y="1695583"/>
                    <a:pt x="1795834" y="1777319"/>
                    <a:pt x="1702907" y="1803463"/>
                  </a:cubicBezTo>
                  <a:lnTo>
                    <a:pt x="1662699" y="1810546"/>
                  </a:lnTo>
                  <a:lnTo>
                    <a:pt x="1669294" y="1807121"/>
                  </a:lnTo>
                  <a:lnTo>
                    <a:pt x="1633301" y="1810705"/>
                  </a:lnTo>
                  <a:lnTo>
                    <a:pt x="1583866" y="1805582"/>
                  </a:lnTo>
                  <a:lnTo>
                    <a:pt x="1561869" y="1803967"/>
                  </a:lnTo>
                  <a:lnTo>
                    <a:pt x="1531085" y="1795262"/>
                  </a:lnTo>
                  <a:lnTo>
                    <a:pt x="1531862" y="1793126"/>
                  </a:lnTo>
                  <a:lnTo>
                    <a:pt x="1488063" y="1782635"/>
                  </a:lnTo>
                  <a:lnTo>
                    <a:pt x="1466389" y="1801105"/>
                  </a:lnTo>
                  <a:cubicBezTo>
                    <a:pt x="1459400" y="1811543"/>
                    <a:pt x="1455120" y="1824065"/>
                    <a:pt x="1453964" y="1838053"/>
                  </a:cubicBezTo>
                  <a:lnTo>
                    <a:pt x="1455401" y="1848459"/>
                  </a:lnTo>
                  <a:lnTo>
                    <a:pt x="1454629" y="1852281"/>
                  </a:lnTo>
                  <a:lnTo>
                    <a:pt x="1454629" y="1883668"/>
                  </a:lnTo>
                  <a:lnTo>
                    <a:pt x="1453473" y="1883641"/>
                  </a:lnTo>
                  <a:lnTo>
                    <a:pt x="1453473" y="2237663"/>
                  </a:lnTo>
                  <a:lnTo>
                    <a:pt x="1466127" y="2244534"/>
                  </a:lnTo>
                  <a:cubicBezTo>
                    <a:pt x="1550312" y="2301435"/>
                    <a:pt x="1605661" y="2397794"/>
                    <a:pt x="1605661" y="2507085"/>
                  </a:cubicBezTo>
                  <a:cubicBezTo>
                    <a:pt x="1605661" y="2681953"/>
                    <a:pt x="1463968" y="2823711"/>
                    <a:pt x="1289180" y="2823711"/>
                  </a:cubicBezTo>
                  <a:cubicBezTo>
                    <a:pt x="1114394" y="2823711"/>
                    <a:pt x="972700" y="2681953"/>
                    <a:pt x="972700" y="2507085"/>
                  </a:cubicBezTo>
                  <a:cubicBezTo>
                    <a:pt x="972700" y="2419652"/>
                    <a:pt x="1008123" y="2340496"/>
                    <a:pt x="1065395" y="2283197"/>
                  </a:cubicBezTo>
                  <a:lnTo>
                    <a:pt x="1104625" y="2250815"/>
                  </a:lnTo>
                  <a:lnTo>
                    <a:pt x="1104625" y="1754484"/>
                  </a:lnTo>
                  <a:lnTo>
                    <a:pt x="1103324" y="1753835"/>
                  </a:lnTo>
                  <a:lnTo>
                    <a:pt x="1106364" y="1703002"/>
                  </a:lnTo>
                  <a:cubicBezTo>
                    <a:pt x="1097604" y="1650667"/>
                    <a:pt x="1053807" y="1613667"/>
                    <a:pt x="998891" y="1605748"/>
                  </a:cubicBezTo>
                  <a:lnTo>
                    <a:pt x="993282" y="1605970"/>
                  </a:lnTo>
                  <a:lnTo>
                    <a:pt x="981216" y="1603534"/>
                  </a:lnTo>
                  <a:lnTo>
                    <a:pt x="940401" y="1603534"/>
                  </a:lnTo>
                  <a:cubicBezTo>
                    <a:pt x="940369" y="1603342"/>
                    <a:pt x="940337" y="1603151"/>
                    <a:pt x="940305" y="1602959"/>
                  </a:cubicBezTo>
                  <a:lnTo>
                    <a:pt x="622591" y="1602959"/>
                  </a:lnTo>
                  <a:lnTo>
                    <a:pt x="612965" y="1620704"/>
                  </a:lnTo>
                  <a:cubicBezTo>
                    <a:pt x="552744" y="1709882"/>
                    <a:pt x="450764" y="1768513"/>
                    <a:pt x="335096" y="1768513"/>
                  </a:cubicBezTo>
                  <a:cubicBezTo>
                    <a:pt x="150028" y="1768513"/>
                    <a:pt x="0" y="1618416"/>
                    <a:pt x="0" y="1433262"/>
                  </a:cubicBezTo>
                  <a:cubicBezTo>
                    <a:pt x="0" y="1248109"/>
                    <a:pt x="150028" y="1098011"/>
                    <a:pt x="335096" y="1098011"/>
                  </a:cubicBezTo>
                  <a:cubicBezTo>
                    <a:pt x="427631" y="1098011"/>
                    <a:pt x="511406" y="1135536"/>
                    <a:pt x="572045" y="1196205"/>
                  </a:cubicBezTo>
                  <a:lnTo>
                    <a:pt x="600632" y="1230867"/>
                  </a:lnTo>
                  <a:lnTo>
                    <a:pt x="1030784" y="1230867"/>
                  </a:lnTo>
                  <a:cubicBezTo>
                    <a:pt x="1030809" y="1230741"/>
                    <a:pt x="1030833" y="1230615"/>
                    <a:pt x="1030858" y="1230488"/>
                  </a:cubicBezTo>
                  <a:lnTo>
                    <a:pt x="1065143" y="1230488"/>
                  </a:lnTo>
                  <a:lnTo>
                    <a:pt x="1071373" y="1229231"/>
                  </a:lnTo>
                  <a:lnTo>
                    <a:pt x="1089272" y="1230415"/>
                  </a:lnTo>
                  <a:cubicBezTo>
                    <a:pt x="1144379" y="1223954"/>
                    <a:pt x="1189141" y="1188127"/>
                    <a:pt x="1199282" y="1136041"/>
                  </a:cubicBezTo>
                  <a:cubicBezTo>
                    <a:pt x="1199197" y="1133466"/>
                    <a:pt x="1199112" y="1130892"/>
                    <a:pt x="1199026" y="1128316"/>
                  </a:cubicBezTo>
                  <a:lnTo>
                    <a:pt x="1201986" y="1121170"/>
                  </a:lnTo>
                  <a:lnTo>
                    <a:pt x="1201986" y="1083095"/>
                  </a:lnTo>
                  <a:lnTo>
                    <a:pt x="1204264" y="1082032"/>
                  </a:lnTo>
                  <a:lnTo>
                    <a:pt x="1201986" y="1076528"/>
                  </a:lnTo>
                  <a:lnTo>
                    <a:pt x="1201986" y="330842"/>
                  </a:lnTo>
                  <a:lnTo>
                    <a:pt x="1203110" y="328127"/>
                  </a:lnTo>
                  <a:lnTo>
                    <a:pt x="1203103" y="328127"/>
                  </a:lnTo>
                  <a:lnTo>
                    <a:pt x="1203103" y="148127"/>
                  </a:lnTo>
                  <a:lnTo>
                    <a:pt x="1321903" y="148127"/>
                  </a:lnTo>
                  <a:lnTo>
                    <a:pt x="1321903" y="328127"/>
                  </a:lnTo>
                  <a:lnTo>
                    <a:pt x="1321726" y="328127"/>
                  </a:lnTo>
                  <a:lnTo>
                    <a:pt x="1321726" y="1167160"/>
                  </a:lnTo>
                  <a:lnTo>
                    <a:pt x="1309188" y="1209695"/>
                  </a:lnTo>
                  <a:cubicBezTo>
                    <a:pt x="1287364" y="1263949"/>
                    <a:pt x="1246601" y="1306603"/>
                    <a:pt x="1195529" y="1332555"/>
                  </a:cubicBezTo>
                  <a:lnTo>
                    <a:pt x="1144711" y="1351496"/>
                  </a:lnTo>
                  <a:lnTo>
                    <a:pt x="478347" y="1351496"/>
                  </a:lnTo>
                  <a:lnTo>
                    <a:pt x="453571" y="1314733"/>
                  </a:lnTo>
                  <a:cubicBezTo>
                    <a:pt x="423251" y="1284399"/>
                    <a:pt x="381364" y="1265637"/>
                    <a:pt x="335096" y="1265637"/>
                  </a:cubicBezTo>
                  <a:cubicBezTo>
                    <a:pt x="242562" y="1265637"/>
                    <a:pt x="167548" y="1340685"/>
                    <a:pt x="167548" y="1433262"/>
                  </a:cubicBezTo>
                  <a:cubicBezTo>
                    <a:pt x="167548" y="1525839"/>
                    <a:pt x="242562" y="1600887"/>
                    <a:pt x="335096" y="1600887"/>
                  </a:cubicBezTo>
                  <a:cubicBezTo>
                    <a:pt x="404498" y="1600887"/>
                    <a:pt x="464043" y="1558673"/>
                    <a:pt x="489478" y="1498510"/>
                  </a:cubicBezTo>
                  <a:lnTo>
                    <a:pt x="493996" y="1476123"/>
                  </a:lnTo>
                  <a:lnTo>
                    <a:pt x="1007572" y="1476123"/>
                  </a:lnTo>
                  <a:lnTo>
                    <a:pt x="1011391" y="1477706"/>
                  </a:lnTo>
                  <a:lnTo>
                    <a:pt x="1027469" y="1478862"/>
                  </a:lnTo>
                  <a:cubicBezTo>
                    <a:pt x="1104305" y="1491946"/>
                    <a:pt x="1169869" y="1537478"/>
                    <a:pt x="1205241" y="1603583"/>
                  </a:cubicBezTo>
                  <a:lnTo>
                    <a:pt x="1227206" y="1668324"/>
                  </a:lnTo>
                  <a:lnTo>
                    <a:pt x="1227206" y="2361470"/>
                  </a:lnTo>
                  <a:lnTo>
                    <a:pt x="1177288" y="2395142"/>
                  </a:lnTo>
                  <a:cubicBezTo>
                    <a:pt x="1148652" y="2423790"/>
                    <a:pt x="1130941" y="2463369"/>
                    <a:pt x="1130941" y="2507085"/>
                  </a:cubicBezTo>
                  <a:cubicBezTo>
                    <a:pt x="1130941" y="2594520"/>
                    <a:pt x="1201786" y="2665398"/>
                    <a:pt x="1289180" y="2665398"/>
                  </a:cubicBezTo>
                  <a:cubicBezTo>
                    <a:pt x="1376575" y="2665398"/>
                    <a:pt x="1447421" y="2594520"/>
                    <a:pt x="1447421" y="2507085"/>
                  </a:cubicBezTo>
                  <a:cubicBezTo>
                    <a:pt x="1447421" y="2441510"/>
                    <a:pt x="1407570" y="2385247"/>
                    <a:pt x="1350775" y="2361213"/>
                  </a:cubicBezTo>
                  <a:lnTo>
                    <a:pt x="1338905" y="2358816"/>
                  </a:lnTo>
                  <a:lnTo>
                    <a:pt x="1338905" y="1776605"/>
                  </a:lnTo>
                  <a:lnTo>
                    <a:pt x="1349543" y="1742845"/>
                  </a:lnTo>
                  <a:cubicBezTo>
                    <a:pt x="1376047" y="1695108"/>
                    <a:pt x="1430576" y="1665552"/>
                    <a:pt x="1503346" y="1667237"/>
                  </a:cubicBezTo>
                  <a:cubicBezTo>
                    <a:pt x="1535688" y="1667986"/>
                    <a:pt x="1568571" y="1674836"/>
                    <a:pt x="1600343" y="1686581"/>
                  </a:cubicBezTo>
                  <a:lnTo>
                    <a:pt x="1629504" y="1699804"/>
                  </a:lnTo>
                  <a:lnTo>
                    <a:pt x="1628617" y="1701391"/>
                  </a:lnTo>
                  <a:lnTo>
                    <a:pt x="1650149" y="1706549"/>
                  </a:lnTo>
                  <a:lnTo>
                    <a:pt x="1651429" y="1707479"/>
                  </a:lnTo>
                  <a:lnTo>
                    <a:pt x="1668734" y="1688915"/>
                  </a:lnTo>
                  <a:lnTo>
                    <a:pt x="1670617" y="1675378"/>
                  </a:lnTo>
                  <a:lnTo>
                    <a:pt x="1550896" y="1551346"/>
                  </a:lnTo>
                  <a:lnTo>
                    <a:pt x="1547538" y="1542816"/>
                  </a:lnTo>
                  <a:lnTo>
                    <a:pt x="1536280" y="1541551"/>
                  </a:lnTo>
                  <a:cubicBezTo>
                    <a:pt x="1509957" y="1470728"/>
                    <a:pt x="1526411" y="1412742"/>
                    <a:pt x="1573033" y="1382648"/>
                  </a:cubicBezTo>
                  <a:lnTo>
                    <a:pt x="1590506" y="1374553"/>
                  </a:lnTo>
                  <a:lnTo>
                    <a:pt x="1592533" y="1369658"/>
                  </a:lnTo>
                  <a:lnTo>
                    <a:pt x="1604816" y="1364568"/>
                  </a:lnTo>
                  <a:lnTo>
                    <a:pt x="2139445" y="1364568"/>
                  </a:lnTo>
                  <a:lnTo>
                    <a:pt x="2141075" y="1372647"/>
                  </a:lnTo>
                  <a:cubicBezTo>
                    <a:pt x="2165098" y="1429468"/>
                    <a:pt x="2221335" y="1469337"/>
                    <a:pt x="2286881" y="1469337"/>
                  </a:cubicBezTo>
                  <a:cubicBezTo>
                    <a:pt x="2374275" y="1469337"/>
                    <a:pt x="2445121" y="1398458"/>
                    <a:pt x="2445121" y="1311024"/>
                  </a:cubicBezTo>
                  <a:cubicBezTo>
                    <a:pt x="2445121" y="1223590"/>
                    <a:pt x="2374275" y="1152711"/>
                    <a:pt x="2286881" y="1152711"/>
                  </a:cubicBezTo>
                  <a:cubicBezTo>
                    <a:pt x="2237721" y="1152711"/>
                    <a:pt x="2193798" y="1175137"/>
                    <a:pt x="2164775" y="1210322"/>
                  </a:cubicBezTo>
                  <a:lnTo>
                    <a:pt x="2141883" y="1248069"/>
                  </a:lnTo>
                  <a:lnTo>
                    <a:pt x="1609993" y="1248069"/>
                  </a:lnTo>
                  <a:lnTo>
                    <a:pt x="1559710" y="1230630"/>
                  </a:lnTo>
                  <a:cubicBezTo>
                    <a:pt x="1501194" y="1200336"/>
                    <a:pt x="1458667" y="1146727"/>
                    <a:pt x="1439741" y="1082691"/>
                  </a:cubicBezTo>
                  <a:lnTo>
                    <a:pt x="1433425" y="1051881"/>
                  </a:lnTo>
                  <a:lnTo>
                    <a:pt x="1433425" y="216000"/>
                  </a:lnTo>
                  <a:lnTo>
                    <a:pt x="1432622" y="216000"/>
                  </a:lnTo>
                  <a:close/>
                </a:path>
              </a:pathLst>
            </a:custGeom>
            <a:solidFill>
              <a:srgbClr val="92D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98" name="Text Box 5"/>
            <p:cNvSpPr txBox="1">
              <a:spLocks noChangeArrowheads="1"/>
            </p:cNvSpPr>
            <p:nvPr/>
          </p:nvSpPr>
          <p:spPr bwMode="auto">
            <a:xfrm>
              <a:off x="9101087" y="2711773"/>
              <a:ext cx="95245"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299" name="Text Box 5"/>
            <p:cNvSpPr txBox="1">
              <a:spLocks noChangeArrowheads="1"/>
            </p:cNvSpPr>
            <p:nvPr/>
          </p:nvSpPr>
          <p:spPr bwMode="auto">
            <a:xfrm>
              <a:off x="9104262" y="2424468"/>
              <a:ext cx="134930" cy="152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00" name="Text Box 5"/>
            <p:cNvSpPr txBox="1">
              <a:spLocks noChangeArrowheads="1"/>
            </p:cNvSpPr>
            <p:nvPr/>
          </p:nvSpPr>
          <p:spPr bwMode="auto">
            <a:xfrm>
              <a:off x="9097912" y="2135574"/>
              <a:ext cx="138105"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301" name="Text Box 5"/>
            <p:cNvSpPr txBox="1">
              <a:spLocks noChangeArrowheads="1"/>
            </p:cNvSpPr>
            <p:nvPr/>
          </p:nvSpPr>
          <p:spPr bwMode="auto">
            <a:xfrm>
              <a:off x="8851862" y="2922887"/>
              <a:ext cx="133343"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302" name="Text Box 5"/>
            <p:cNvSpPr txBox="1">
              <a:spLocks noChangeArrowheads="1"/>
            </p:cNvSpPr>
            <p:nvPr/>
          </p:nvSpPr>
          <p:spPr bwMode="auto">
            <a:xfrm>
              <a:off x="9094737" y="1857792"/>
              <a:ext cx="101595"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03" name="Text Box 5"/>
            <p:cNvSpPr txBox="1">
              <a:spLocks noChangeArrowheads="1"/>
            </p:cNvSpPr>
            <p:nvPr/>
          </p:nvSpPr>
          <p:spPr bwMode="auto">
            <a:xfrm>
              <a:off x="9104262" y="2280021"/>
              <a:ext cx="96832"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304" name="Text Box 5"/>
            <p:cNvSpPr txBox="1">
              <a:spLocks noChangeArrowheads="1"/>
            </p:cNvSpPr>
            <p:nvPr/>
          </p:nvSpPr>
          <p:spPr bwMode="auto">
            <a:xfrm>
              <a:off x="9102674" y="2567327"/>
              <a:ext cx="98420"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305" name="Text Box 5"/>
            <p:cNvSpPr txBox="1">
              <a:spLocks noChangeArrowheads="1"/>
            </p:cNvSpPr>
            <p:nvPr/>
          </p:nvSpPr>
          <p:spPr bwMode="auto">
            <a:xfrm>
              <a:off x="9097912" y="1991127"/>
              <a:ext cx="136518"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306" name="Text Box 5"/>
            <p:cNvSpPr txBox="1">
              <a:spLocks noChangeArrowheads="1"/>
            </p:cNvSpPr>
            <p:nvPr/>
          </p:nvSpPr>
          <p:spPr bwMode="auto">
            <a:xfrm>
              <a:off x="8980444" y="2913364"/>
              <a:ext cx="136518"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07" name="Text Box 5"/>
            <p:cNvSpPr txBox="1">
              <a:spLocks noChangeArrowheads="1"/>
            </p:cNvSpPr>
            <p:nvPr/>
          </p:nvSpPr>
          <p:spPr bwMode="auto">
            <a:xfrm>
              <a:off x="9075688" y="2853045"/>
              <a:ext cx="95245"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308" name="Text Box 5"/>
            <p:cNvSpPr txBox="1">
              <a:spLocks noChangeArrowheads="1"/>
            </p:cNvSpPr>
            <p:nvPr/>
          </p:nvSpPr>
          <p:spPr bwMode="auto">
            <a:xfrm>
              <a:off x="8718520" y="2921300"/>
              <a:ext cx="134931"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309" name="Text Box 5"/>
            <p:cNvSpPr txBox="1">
              <a:spLocks noChangeArrowheads="1"/>
            </p:cNvSpPr>
            <p:nvPr/>
          </p:nvSpPr>
          <p:spPr bwMode="auto">
            <a:xfrm>
              <a:off x="8585177" y="2926062"/>
              <a:ext cx="95245" cy="152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310" name="Text Box 5"/>
            <p:cNvSpPr txBox="1">
              <a:spLocks noChangeArrowheads="1"/>
            </p:cNvSpPr>
            <p:nvPr/>
          </p:nvSpPr>
          <p:spPr bwMode="auto">
            <a:xfrm>
              <a:off x="8466121" y="2927649"/>
              <a:ext cx="134930"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A</a:t>
              </a:r>
              <a:endParaRPr lang="zh-CN" altLang="en-US" dirty="0"/>
            </a:p>
          </p:txBody>
        </p:sp>
        <p:sp>
          <p:nvSpPr>
            <p:cNvPr id="311" name="Text Box 5"/>
            <p:cNvSpPr txBox="1">
              <a:spLocks noChangeArrowheads="1"/>
            </p:cNvSpPr>
            <p:nvPr/>
          </p:nvSpPr>
          <p:spPr bwMode="auto">
            <a:xfrm>
              <a:off x="8339128" y="2862569"/>
              <a:ext cx="136518"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12" name="Text Box 5"/>
            <p:cNvSpPr txBox="1">
              <a:spLocks noChangeArrowheads="1"/>
            </p:cNvSpPr>
            <p:nvPr/>
          </p:nvSpPr>
          <p:spPr bwMode="auto">
            <a:xfrm>
              <a:off x="8234358" y="2821299"/>
              <a:ext cx="134930"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13" name="Text Box 5"/>
            <p:cNvSpPr txBox="1">
              <a:spLocks noChangeArrowheads="1"/>
            </p:cNvSpPr>
            <p:nvPr/>
          </p:nvSpPr>
          <p:spPr bwMode="auto">
            <a:xfrm>
              <a:off x="8118477" y="2805425"/>
              <a:ext cx="136518"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14" name="Text Box 5"/>
            <p:cNvSpPr txBox="1">
              <a:spLocks noChangeArrowheads="1"/>
            </p:cNvSpPr>
            <p:nvPr/>
          </p:nvSpPr>
          <p:spPr bwMode="auto">
            <a:xfrm>
              <a:off x="8008945" y="2868918"/>
              <a:ext cx="134930"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15" name="Text Box 5"/>
            <p:cNvSpPr txBox="1">
              <a:spLocks noChangeArrowheads="1"/>
            </p:cNvSpPr>
            <p:nvPr/>
          </p:nvSpPr>
          <p:spPr bwMode="auto">
            <a:xfrm>
              <a:off x="7927987" y="2987967"/>
              <a:ext cx="136518"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16" name="Text Box 5"/>
            <p:cNvSpPr txBox="1">
              <a:spLocks noChangeArrowheads="1"/>
            </p:cNvSpPr>
            <p:nvPr/>
          </p:nvSpPr>
          <p:spPr bwMode="auto">
            <a:xfrm>
              <a:off x="7927987" y="3135589"/>
              <a:ext cx="134931"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17" name="Text Box 5"/>
            <p:cNvSpPr txBox="1">
              <a:spLocks noChangeArrowheads="1"/>
            </p:cNvSpPr>
            <p:nvPr/>
          </p:nvSpPr>
          <p:spPr bwMode="auto">
            <a:xfrm>
              <a:off x="8223246" y="3335592"/>
              <a:ext cx="134931"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18" name="Text Box 5"/>
            <p:cNvSpPr txBox="1">
              <a:spLocks noChangeArrowheads="1"/>
            </p:cNvSpPr>
            <p:nvPr/>
          </p:nvSpPr>
          <p:spPr bwMode="auto">
            <a:xfrm>
              <a:off x="8326428" y="3253051"/>
              <a:ext cx="136518"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19" name="Text Box 5"/>
            <p:cNvSpPr txBox="1">
              <a:spLocks noChangeArrowheads="1"/>
            </p:cNvSpPr>
            <p:nvPr/>
          </p:nvSpPr>
          <p:spPr bwMode="auto">
            <a:xfrm>
              <a:off x="8464533" y="3172097"/>
              <a:ext cx="136518"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20" name="Text Box 5"/>
            <p:cNvSpPr txBox="1">
              <a:spLocks noChangeArrowheads="1"/>
            </p:cNvSpPr>
            <p:nvPr/>
          </p:nvSpPr>
          <p:spPr bwMode="auto">
            <a:xfrm>
              <a:off x="8715345" y="3168922"/>
              <a:ext cx="133343"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321" name="Text Box 5"/>
            <p:cNvSpPr txBox="1">
              <a:spLocks noChangeArrowheads="1"/>
            </p:cNvSpPr>
            <p:nvPr/>
          </p:nvSpPr>
          <p:spPr bwMode="auto">
            <a:xfrm>
              <a:off x="8580415" y="3167335"/>
              <a:ext cx="136518"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322" name="Text Box 5"/>
            <p:cNvSpPr txBox="1">
              <a:spLocks noChangeArrowheads="1"/>
            </p:cNvSpPr>
            <p:nvPr/>
          </p:nvSpPr>
          <p:spPr bwMode="auto">
            <a:xfrm>
              <a:off x="8853450" y="3172097"/>
              <a:ext cx="134930"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323" name="Text Box 5"/>
            <p:cNvSpPr txBox="1">
              <a:spLocks noChangeArrowheads="1"/>
            </p:cNvSpPr>
            <p:nvPr/>
          </p:nvSpPr>
          <p:spPr bwMode="auto">
            <a:xfrm>
              <a:off x="8974094" y="3245114"/>
              <a:ext cx="131755"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324" name="Text Box 5"/>
            <p:cNvSpPr txBox="1">
              <a:spLocks noChangeArrowheads="1"/>
            </p:cNvSpPr>
            <p:nvPr/>
          </p:nvSpPr>
          <p:spPr bwMode="auto">
            <a:xfrm>
              <a:off x="8996318" y="3395910"/>
              <a:ext cx="136518"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325" name="Text Box 5"/>
            <p:cNvSpPr txBox="1">
              <a:spLocks noChangeArrowheads="1"/>
            </p:cNvSpPr>
            <p:nvPr/>
          </p:nvSpPr>
          <p:spPr bwMode="auto">
            <a:xfrm>
              <a:off x="9007429" y="3551468"/>
              <a:ext cx="134931"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A</a:t>
              </a:r>
              <a:endParaRPr lang="zh-CN" altLang="en-US" dirty="0"/>
            </a:p>
          </p:txBody>
        </p:sp>
        <p:sp>
          <p:nvSpPr>
            <p:cNvPr id="326" name="Text Box 5"/>
            <p:cNvSpPr txBox="1">
              <a:spLocks noChangeArrowheads="1"/>
            </p:cNvSpPr>
            <p:nvPr/>
          </p:nvSpPr>
          <p:spPr bwMode="auto">
            <a:xfrm>
              <a:off x="9005842" y="3699089"/>
              <a:ext cx="136518"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27" name="Text Box 5"/>
            <p:cNvSpPr txBox="1">
              <a:spLocks noChangeArrowheads="1"/>
            </p:cNvSpPr>
            <p:nvPr/>
          </p:nvSpPr>
          <p:spPr bwMode="auto">
            <a:xfrm>
              <a:off x="9001079" y="3849885"/>
              <a:ext cx="134931"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28" name="Text Box 5"/>
            <p:cNvSpPr txBox="1">
              <a:spLocks noChangeArrowheads="1"/>
            </p:cNvSpPr>
            <p:nvPr/>
          </p:nvSpPr>
          <p:spPr bwMode="auto">
            <a:xfrm>
              <a:off x="8937583" y="3973696"/>
              <a:ext cx="136518"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29" name="Text Box 5"/>
            <p:cNvSpPr txBox="1">
              <a:spLocks noChangeArrowheads="1"/>
            </p:cNvSpPr>
            <p:nvPr/>
          </p:nvSpPr>
          <p:spPr bwMode="auto">
            <a:xfrm>
              <a:off x="8888373" y="4118142"/>
              <a:ext cx="136518"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330" name="Text Box 5"/>
            <p:cNvSpPr txBox="1">
              <a:spLocks noChangeArrowheads="1"/>
            </p:cNvSpPr>
            <p:nvPr/>
          </p:nvSpPr>
          <p:spPr bwMode="auto">
            <a:xfrm>
              <a:off x="8918534" y="4262589"/>
              <a:ext cx="95245"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331" name="Text Box 5"/>
            <p:cNvSpPr txBox="1">
              <a:spLocks noChangeArrowheads="1"/>
            </p:cNvSpPr>
            <p:nvPr/>
          </p:nvSpPr>
          <p:spPr bwMode="auto">
            <a:xfrm>
              <a:off x="9005842" y="4349892"/>
              <a:ext cx="134930"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32" name="Text Box 5"/>
            <p:cNvSpPr txBox="1">
              <a:spLocks noChangeArrowheads="1"/>
            </p:cNvSpPr>
            <p:nvPr/>
          </p:nvSpPr>
          <p:spPr bwMode="auto">
            <a:xfrm>
              <a:off x="9136010" y="4375289"/>
              <a:ext cx="134930"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33" name="Text Box 5"/>
            <p:cNvSpPr txBox="1">
              <a:spLocks noChangeArrowheads="1"/>
            </p:cNvSpPr>
            <p:nvPr/>
          </p:nvSpPr>
          <p:spPr bwMode="auto">
            <a:xfrm>
              <a:off x="9253479" y="4337193"/>
              <a:ext cx="134930"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34" name="Text Box 5"/>
            <p:cNvSpPr txBox="1">
              <a:spLocks noChangeArrowheads="1"/>
            </p:cNvSpPr>
            <p:nvPr/>
          </p:nvSpPr>
          <p:spPr bwMode="auto">
            <a:xfrm>
              <a:off x="9356660" y="4237192"/>
              <a:ext cx="136518"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35" name="Text Box 5"/>
            <p:cNvSpPr txBox="1">
              <a:spLocks noChangeArrowheads="1"/>
            </p:cNvSpPr>
            <p:nvPr/>
          </p:nvSpPr>
          <p:spPr bwMode="auto">
            <a:xfrm>
              <a:off x="9366185" y="4107032"/>
              <a:ext cx="136518"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36" name="Text Box 5"/>
            <p:cNvSpPr txBox="1">
              <a:spLocks noChangeArrowheads="1"/>
            </p:cNvSpPr>
            <p:nvPr/>
          </p:nvSpPr>
          <p:spPr bwMode="auto">
            <a:xfrm>
              <a:off x="9297927" y="3954648"/>
              <a:ext cx="134930"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37" name="Text Box 5"/>
            <p:cNvSpPr txBox="1">
              <a:spLocks noChangeArrowheads="1"/>
            </p:cNvSpPr>
            <p:nvPr/>
          </p:nvSpPr>
          <p:spPr bwMode="auto">
            <a:xfrm>
              <a:off x="9236017" y="3837186"/>
              <a:ext cx="136518"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338" name="Text Box 5"/>
            <p:cNvSpPr txBox="1">
              <a:spLocks noChangeArrowheads="1"/>
            </p:cNvSpPr>
            <p:nvPr/>
          </p:nvSpPr>
          <p:spPr bwMode="auto">
            <a:xfrm>
              <a:off x="9232842" y="3694327"/>
              <a:ext cx="95245"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339" name="Text Box 5"/>
            <p:cNvSpPr txBox="1">
              <a:spLocks noChangeArrowheads="1"/>
            </p:cNvSpPr>
            <p:nvPr/>
          </p:nvSpPr>
          <p:spPr bwMode="auto">
            <a:xfrm>
              <a:off x="9228080" y="3554643"/>
              <a:ext cx="133343"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340" name="Text Box 5"/>
            <p:cNvSpPr txBox="1">
              <a:spLocks noChangeArrowheads="1"/>
            </p:cNvSpPr>
            <p:nvPr/>
          </p:nvSpPr>
          <p:spPr bwMode="auto">
            <a:xfrm>
              <a:off x="9240780" y="3397497"/>
              <a:ext cx="131755"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341" name="Text Box 5"/>
            <p:cNvSpPr txBox="1">
              <a:spLocks noChangeArrowheads="1"/>
            </p:cNvSpPr>
            <p:nvPr/>
          </p:nvSpPr>
          <p:spPr bwMode="auto">
            <a:xfrm>
              <a:off x="9350311" y="3357814"/>
              <a:ext cx="136518"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42" name="Text Box 5"/>
            <p:cNvSpPr txBox="1">
              <a:spLocks noChangeArrowheads="1"/>
            </p:cNvSpPr>
            <p:nvPr/>
          </p:nvSpPr>
          <p:spPr bwMode="auto">
            <a:xfrm>
              <a:off x="9450318" y="3381624"/>
              <a:ext cx="136518"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43" name="Text Box 5"/>
            <p:cNvSpPr txBox="1">
              <a:spLocks noChangeArrowheads="1"/>
            </p:cNvSpPr>
            <p:nvPr/>
          </p:nvSpPr>
          <p:spPr bwMode="auto">
            <a:xfrm>
              <a:off x="9559850" y="3340353"/>
              <a:ext cx="136518"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44" name="Text Box 5"/>
            <p:cNvSpPr txBox="1">
              <a:spLocks noChangeArrowheads="1"/>
            </p:cNvSpPr>
            <p:nvPr/>
          </p:nvSpPr>
          <p:spPr bwMode="auto">
            <a:xfrm>
              <a:off x="9523340" y="3245114"/>
              <a:ext cx="95245"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345" name="Text Box 5"/>
            <p:cNvSpPr txBox="1">
              <a:spLocks noChangeArrowheads="1"/>
            </p:cNvSpPr>
            <p:nvPr/>
          </p:nvSpPr>
          <p:spPr bwMode="auto">
            <a:xfrm>
              <a:off x="9445556" y="3157811"/>
              <a:ext cx="136518"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346" name="Text Box 5"/>
            <p:cNvSpPr txBox="1">
              <a:spLocks noChangeArrowheads="1"/>
            </p:cNvSpPr>
            <p:nvPr/>
          </p:nvSpPr>
          <p:spPr bwMode="auto">
            <a:xfrm>
              <a:off x="9566199" y="3057810"/>
              <a:ext cx="136518"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347" name="Text Box 5"/>
            <p:cNvSpPr txBox="1">
              <a:spLocks noChangeArrowheads="1"/>
            </p:cNvSpPr>
            <p:nvPr/>
          </p:nvSpPr>
          <p:spPr bwMode="auto">
            <a:xfrm>
              <a:off x="9690018" y="3057810"/>
              <a:ext cx="95245"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348" name="Text Box 5"/>
            <p:cNvSpPr txBox="1">
              <a:spLocks noChangeArrowheads="1"/>
            </p:cNvSpPr>
            <p:nvPr/>
          </p:nvSpPr>
          <p:spPr bwMode="auto">
            <a:xfrm>
              <a:off x="9817011" y="3057810"/>
              <a:ext cx="95245"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349" name="Text Box 5"/>
            <p:cNvSpPr txBox="1">
              <a:spLocks noChangeArrowheads="1"/>
            </p:cNvSpPr>
            <p:nvPr/>
          </p:nvSpPr>
          <p:spPr bwMode="auto">
            <a:xfrm>
              <a:off x="9928130" y="3062572"/>
              <a:ext cx="95245"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350" name="Text Box 5"/>
            <p:cNvSpPr txBox="1">
              <a:spLocks noChangeArrowheads="1"/>
            </p:cNvSpPr>
            <p:nvPr/>
          </p:nvSpPr>
          <p:spPr bwMode="auto">
            <a:xfrm>
              <a:off x="10039249" y="3167335"/>
              <a:ext cx="95245"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351" name="Text Box 5"/>
            <p:cNvSpPr txBox="1">
              <a:spLocks noChangeArrowheads="1"/>
            </p:cNvSpPr>
            <p:nvPr/>
          </p:nvSpPr>
          <p:spPr bwMode="auto">
            <a:xfrm>
              <a:off x="9448731" y="3062572"/>
              <a:ext cx="95245"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352" name="Text Box 5"/>
            <p:cNvSpPr txBox="1">
              <a:spLocks noChangeArrowheads="1"/>
            </p:cNvSpPr>
            <p:nvPr/>
          </p:nvSpPr>
          <p:spPr bwMode="auto">
            <a:xfrm>
              <a:off x="10185291" y="3176859"/>
              <a:ext cx="95245"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353" name="Text Box 5"/>
            <p:cNvSpPr txBox="1">
              <a:spLocks noChangeArrowheads="1"/>
            </p:cNvSpPr>
            <p:nvPr/>
          </p:nvSpPr>
          <p:spPr bwMode="auto">
            <a:xfrm>
              <a:off x="10015438" y="2727646"/>
              <a:ext cx="95245"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U</a:t>
              </a:r>
              <a:endParaRPr lang="zh-CN" altLang="en-US" dirty="0"/>
            </a:p>
          </p:txBody>
        </p:sp>
        <p:sp>
          <p:nvSpPr>
            <p:cNvPr id="354" name="Text Box 5"/>
            <p:cNvSpPr txBox="1">
              <a:spLocks noChangeArrowheads="1"/>
            </p:cNvSpPr>
            <p:nvPr/>
          </p:nvSpPr>
          <p:spPr bwMode="auto">
            <a:xfrm>
              <a:off x="10304348" y="3075271"/>
              <a:ext cx="95245"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355" name="Text Box 5"/>
            <p:cNvSpPr txBox="1">
              <a:spLocks noChangeArrowheads="1"/>
            </p:cNvSpPr>
            <p:nvPr/>
          </p:nvSpPr>
          <p:spPr bwMode="auto">
            <a:xfrm>
              <a:off x="10350382" y="2921300"/>
              <a:ext cx="95245"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356" name="Text Box 5"/>
            <p:cNvSpPr txBox="1">
              <a:spLocks noChangeArrowheads="1"/>
            </p:cNvSpPr>
            <p:nvPr/>
          </p:nvSpPr>
          <p:spPr bwMode="auto">
            <a:xfrm>
              <a:off x="10159893" y="2702249"/>
              <a:ext cx="95245"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357" name="Text Box 5"/>
            <p:cNvSpPr txBox="1">
              <a:spLocks noChangeArrowheads="1"/>
            </p:cNvSpPr>
            <p:nvPr/>
          </p:nvSpPr>
          <p:spPr bwMode="auto">
            <a:xfrm>
              <a:off x="10294823" y="2759393"/>
              <a:ext cx="136518"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58" name="Text Box 5"/>
            <p:cNvSpPr txBox="1">
              <a:spLocks noChangeArrowheads="1"/>
            </p:cNvSpPr>
            <p:nvPr/>
          </p:nvSpPr>
          <p:spPr bwMode="auto">
            <a:xfrm>
              <a:off x="9918605" y="2813362"/>
              <a:ext cx="134931"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59" name="Text Box 5"/>
            <p:cNvSpPr txBox="1">
              <a:spLocks noChangeArrowheads="1"/>
            </p:cNvSpPr>
            <p:nvPr/>
          </p:nvSpPr>
          <p:spPr bwMode="auto">
            <a:xfrm>
              <a:off x="9690018" y="2818124"/>
              <a:ext cx="134931"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60" name="Text Box 5"/>
            <p:cNvSpPr txBox="1">
              <a:spLocks noChangeArrowheads="1"/>
            </p:cNvSpPr>
            <p:nvPr/>
          </p:nvSpPr>
          <p:spPr bwMode="auto">
            <a:xfrm>
              <a:off x="9574137" y="2821299"/>
              <a:ext cx="136518"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61" name="Text Box 5"/>
            <p:cNvSpPr txBox="1">
              <a:spLocks noChangeArrowheads="1"/>
            </p:cNvSpPr>
            <p:nvPr/>
          </p:nvSpPr>
          <p:spPr bwMode="auto">
            <a:xfrm>
              <a:off x="9450318" y="2811775"/>
              <a:ext cx="136518"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62" name="Text Box 5"/>
            <p:cNvSpPr txBox="1">
              <a:spLocks noChangeArrowheads="1"/>
            </p:cNvSpPr>
            <p:nvPr/>
          </p:nvSpPr>
          <p:spPr bwMode="auto">
            <a:xfrm>
              <a:off x="9809074" y="2819711"/>
              <a:ext cx="95245"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363" name="Text Box 5"/>
            <p:cNvSpPr txBox="1">
              <a:spLocks noChangeArrowheads="1"/>
            </p:cNvSpPr>
            <p:nvPr/>
          </p:nvSpPr>
          <p:spPr bwMode="auto">
            <a:xfrm>
              <a:off x="9342374" y="2710186"/>
              <a:ext cx="95245"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364" name="Text Box 5"/>
            <p:cNvSpPr txBox="1">
              <a:spLocks noChangeArrowheads="1"/>
            </p:cNvSpPr>
            <p:nvPr/>
          </p:nvSpPr>
          <p:spPr bwMode="auto">
            <a:xfrm>
              <a:off x="9332850" y="2567327"/>
              <a:ext cx="95245"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C</a:t>
              </a:r>
              <a:endParaRPr lang="zh-CN" altLang="en-US" dirty="0"/>
            </a:p>
          </p:txBody>
        </p:sp>
        <p:sp>
          <p:nvSpPr>
            <p:cNvPr id="365" name="Text Box 5"/>
            <p:cNvSpPr txBox="1">
              <a:spLocks noChangeArrowheads="1"/>
            </p:cNvSpPr>
            <p:nvPr/>
          </p:nvSpPr>
          <p:spPr bwMode="auto">
            <a:xfrm>
              <a:off x="9329675" y="2437166"/>
              <a:ext cx="100007"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366" name="Text Box 5"/>
            <p:cNvSpPr txBox="1">
              <a:spLocks noChangeArrowheads="1"/>
            </p:cNvSpPr>
            <p:nvPr/>
          </p:nvSpPr>
          <p:spPr bwMode="auto">
            <a:xfrm>
              <a:off x="9329675" y="2289544"/>
              <a:ext cx="100007"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367" name="Text Box 5"/>
            <p:cNvSpPr txBox="1">
              <a:spLocks noChangeArrowheads="1"/>
            </p:cNvSpPr>
            <p:nvPr/>
          </p:nvSpPr>
          <p:spPr bwMode="auto">
            <a:xfrm>
              <a:off x="9332850" y="2138749"/>
              <a:ext cx="134930"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368" name="Text Box 5"/>
            <p:cNvSpPr txBox="1">
              <a:spLocks noChangeArrowheads="1"/>
            </p:cNvSpPr>
            <p:nvPr/>
          </p:nvSpPr>
          <p:spPr bwMode="auto">
            <a:xfrm>
              <a:off x="9334437" y="1987953"/>
              <a:ext cx="139693" cy="152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A</a:t>
              </a:r>
              <a:endParaRPr lang="zh-CN" altLang="en-US" dirty="0"/>
            </a:p>
          </p:txBody>
        </p:sp>
        <p:sp>
          <p:nvSpPr>
            <p:cNvPr id="369" name="Text Box 5"/>
            <p:cNvSpPr txBox="1">
              <a:spLocks noChangeArrowheads="1"/>
            </p:cNvSpPr>
            <p:nvPr/>
          </p:nvSpPr>
          <p:spPr bwMode="auto">
            <a:xfrm>
              <a:off x="9331262" y="1857792"/>
              <a:ext cx="134931"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dirty="0"/>
                <a:t>G</a:t>
              </a:r>
              <a:endParaRPr lang="zh-CN" altLang="en-US" dirty="0"/>
            </a:p>
          </p:txBody>
        </p:sp>
        <p:sp>
          <p:nvSpPr>
            <p:cNvPr id="370" name="Text Box 5"/>
            <p:cNvSpPr txBox="1">
              <a:spLocks noChangeArrowheads="1"/>
            </p:cNvSpPr>
            <p:nvPr/>
          </p:nvSpPr>
          <p:spPr bwMode="auto">
            <a:xfrm>
              <a:off x="9336025" y="1713346"/>
              <a:ext cx="134930"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71" name="Text Box 5"/>
            <p:cNvSpPr txBox="1">
              <a:spLocks noChangeArrowheads="1"/>
            </p:cNvSpPr>
            <p:nvPr/>
          </p:nvSpPr>
          <p:spPr bwMode="auto">
            <a:xfrm>
              <a:off x="9243954" y="2280021"/>
              <a:ext cx="134930"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solidFill>
                    <a:srgbClr val="D34817"/>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kumimoji="1" lang="zh-CN" altLang="en-US" sz="1000" b="1" dirty="0">
                <a:solidFill>
                  <a:srgbClr val="D34817"/>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75" name="Text Box 5"/>
            <p:cNvSpPr txBox="1">
              <a:spLocks noChangeArrowheads="1"/>
            </p:cNvSpPr>
            <p:nvPr/>
          </p:nvSpPr>
          <p:spPr bwMode="auto">
            <a:xfrm>
              <a:off x="7997833" y="3264162"/>
              <a:ext cx="136518" cy="153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76" name="Text Box 5"/>
            <p:cNvSpPr txBox="1">
              <a:spLocks noChangeArrowheads="1"/>
            </p:cNvSpPr>
            <p:nvPr/>
          </p:nvSpPr>
          <p:spPr bwMode="auto">
            <a:xfrm>
              <a:off x="8108952" y="3326068"/>
              <a:ext cx="136518" cy="15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0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grpSp>
      <p:sp>
        <p:nvSpPr>
          <p:cNvPr id="265" name="任意多边形 264"/>
          <p:cNvSpPr/>
          <p:nvPr/>
        </p:nvSpPr>
        <p:spPr>
          <a:xfrm rot="16200000" flipV="1">
            <a:off x="5681896" y="2807038"/>
            <a:ext cx="396000" cy="144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28575">
            <a:solidFill>
              <a:schemeClr val="tx1"/>
            </a:solidFill>
            <a:headEnd type="stealth" w="lg" len="lg"/>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7" name="Text Box 20">
            <a:extLst>
              <a:ext uri="{FF2B5EF4-FFF2-40B4-BE49-F238E27FC236}">
                <a16:creationId xmlns:a16="http://schemas.microsoft.com/office/drawing/2014/main" id="{C21EA30D-337B-017C-4BEC-0ACFFDF6B7D6}"/>
              </a:ext>
            </a:extLst>
          </p:cNvPr>
          <p:cNvSpPr txBox="1">
            <a:spLocks noChangeArrowheads="1"/>
          </p:cNvSpPr>
          <p:nvPr/>
        </p:nvSpPr>
        <p:spPr bwMode="auto">
          <a:xfrm>
            <a:off x="1055688" y="673532"/>
            <a:ext cx="4671104"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a:spAutoFit/>
          </a:bodyPr>
          <a:lstStyle>
            <a:defPPr>
              <a:defRPr lang="en-US"/>
            </a:defPPr>
            <a:lvl1pPr>
              <a:lnSpc>
                <a:spcPct val="130000"/>
              </a:lnSpc>
              <a:spcBef>
                <a:spcPct val="20000"/>
              </a:spcBef>
              <a:buClr>
                <a:srgbClr val="CC0000"/>
              </a:buClr>
              <a:buSzPct val="80000"/>
              <a:buFont typeface="Wingdings" panose="05000000000000000000" pitchFamily="2" charset="2"/>
              <a:buNone/>
              <a:defRPr sz="2800">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vl6pPr fontAlgn="base">
              <a:spcBef>
                <a:spcPct val="0"/>
              </a:spcBef>
              <a:spcAft>
                <a:spcPct val="0"/>
              </a:spcAft>
              <a:buFont typeface="Arial" panose="020B0604020202020204" pitchFamily="34" charset="0"/>
            </a:lvl6pPr>
            <a:lvl7pPr fontAlgn="base">
              <a:spcBef>
                <a:spcPct val="0"/>
              </a:spcBef>
              <a:spcAft>
                <a:spcPct val="0"/>
              </a:spcAft>
              <a:buFont typeface="Arial" panose="020B0604020202020204" pitchFamily="34" charset="0"/>
            </a:lvl7pPr>
            <a:lvl8pPr fontAlgn="base">
              <a:spcBef>
                <a:spcPct val="0"/>
              </a:spcBef>
              <a:spcAft>
                <a:spcPct val="0"/>
              </a:spcAft>
              <a:buFont typeface="Arial" panose="020B0604020202020204" pitchFamily="34" charset="0"/>
            </a:lvl8pPr>
            <a:lvl9pPr fontAlgn="base">
              <a:spcBef>
                <a:spcPct val="0"/>
              </a:spcBef>
              <a:spcAft>
                <a:spcPct val="0"/>
              </a:spcAft>
              <a:buFont typeface="Arial" panose="020B0604020202020204" pitchFamily="34" charset="0"/>
            </a:lvl9pPr>
          </a:lstStyle>
          <a:p>
            <a:pPr>
              <a:lnSpc>
                <a:spcPct val="100000"/>
              </a:lnSpc>
              <a:spcBef>
                <a:spcPts val="0"/>
              </a:spcBef>
              <a:defRPr/>
            </a:pPr>
            <a:r>
              <a:rPr lang="zh-CN" altLang="en-US" dirty="0"/>
              <a:t>三、真核生物的转录后加工</a:t>
            </a:r>
          </a:p>
        </p:txBody>
      </p:sp>
      <p:cxnSp>
        <p:nvCxnSpPr>
          <p:cNvPr id="8" name="直接连接符 7">
            <a:extLst>
              <a:ext uri="{FF2B5EF4-FFF2-40B4-BE49-F238E27FC236}">
                <a16:creationId xmlns:a16="http://schemas.microsoft.com/office/drawing/2014/main" id="{0F80DFD3-B6BE-2468-AA07-7F7032511887}"/>
              </a:ext>
            </a:extLst>
          </p:cNvPr>
          <p:cNvCxnSpPr/>
          <p:nvPr/>
        </p:nvCxnSpPr>
        <p:spPr>
          <a:xfrm>
            <a:off x="1077913" y="1196975"/>
            <a:ext cx="450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plus/>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 name="直接连接符 39"/>
          <p:cNvCxnSpPr/>
          <p:nvPr/>
        </p:nvCxnSpPr>
        <p:spPr bwMode="auto">
          <a:xfrm>
            <a:off x="3522663" y="1979613"/>
            <a:ext cx="25082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1" name="直接连接符 40"/>
          <p:cNvCxnSpPr/>
          <p:nvPr/>
        </p:nvCxnSpPr>
        <p:spPr bwMode="auto">
          <a:xfrm>
            <a:off x="3522663" y="2219325"/>
            <a:ext cx="25082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2" name="直接连接符 41"/>
          <p:cNvCxnSpPr/>
          <p:nvPr/>
        </p:nvCxnSpPr>
        <p:spPr bwMode="auto">
          <a:xfrm>
            <a:off x="3525838" y="2443163"/>
            <a:ext cx="25082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3" name="直接连接符 42"/>
          <p:cNvCxnSpPr/>
          <p:nvPr/>
        </p:nvCxnSpPr>
        <p:spPr bwMode="auto">
          <a:xfrm>
            <a:off x="3525838" y="3387725"/>
            <a:ext cx="25082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4" name="直接连接符 43"/>
          <p:cNvCxnSpPr/>
          <p:nvPr/>
        </p:nvCxnSpPr>
        <p:spPr bwMode="auto">
          <a:xfrm>
            <a:off x="3522663" y="3163888"/>
            <a:ext cx="25082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5" name="直接连接符 44"/>
          <p:cNvCxnSpPr/>
          <p:nvPr/>
        </p:nvCxnSpPr>
        <p:spPr bwMode="auto">
          <a:xfrm>
            <a:off x="3522663" y="2932113"/>
            <a:ext cx="25082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7" name="直接连接符 26"/>
          <p:cNvCxnSpPr/>
          <p:nvPr/>
        </p:nvCxnSpPr>
        <p:spPr bwMode="auto">
          <a:xfrm rot="5400000">
            <a:off x="2997994" y="3906044"/>
            <a:ext cx="25241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8" name="直接连接符 27"/>
          <p:cNvCxnSpPr/>
          <p:nvPr/>
        </p:nvCxnSpPr>
        <p:spPr bwMode="auto">
          <a:xfrm rot="5400000">
            <a:off x="2513807" y="3906044"/>
            <a:ext cx="25241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9" name="直接连接符 28"/>
          <p:cNvCxnSpPr/>
          <p:nvPr/>
        </p:nvCxnSpPr>
        <p:spPr bwMode="auto">
          <a:xfrm rot="5400000">
            <a:off x="2761457" y="3906044"/>
            <a:ext cx="25241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5" name="直接连接符 34"/>
          <p:cNvCxnSpPr/>
          <p:nvPr/>
        </p:nvCxnSpPr>
        <p:spPr bwMode="auto">
          <a:xfrm>
            <a:off x="3360738" y="4500563"/>
            <a:ext cx="2873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6" name="直接连接符 35"/>
          <p:cNvCxnSpPr/>
          <p:nvPr/>
        </p:nvCxnSpPr>
        <p:spPr bwMode="auto">
          <a:xfrm>
            <a:off x="3360738" y="4716463"/>
            <a:ext cx="2873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7" name="直接连接符 36"/>
          <p:cNvCxnSpPr/>
          <p:nvPr/>
        </p:nvCxnSpPr>
        <p:spPr bwMode="auto">
          <a:xfrm>
            <a:off x="3360738" y="4932363"/>
            <a:ext cx="2873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8" name="直接连接符 37"/>
          <p:cNvCxnSpPr/>
          <p:nvPr/>
        </p:nvCxnSpPr>
        <p:spPr bwMode="auto">
          <a:xfrm>
            <a:off x="3360738" y="5148263"/>
            <a:ext cx="2873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9" name="直接连接符 38"/>
          <p:cNvCxnSpPr/>
          <p:nvPr/>
        </p:nvCxnSpPr>
        <p:spPr bwMode="auto">
          <a:xfrm>
            <a:off x="3360738" y="5364163"/>
            <a:ext cx="28733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0" name="直接连接符 29"/>
          <p:cNvCxnSpPr/>
          <p:nvPr/>
        </p:nvCxnSpPr>
        <p:spPr bwMode="auto">
          <a:xfrm rot="5400000">
            <a:off x="3910806" y="3726657"/>
            <a:ext cx="252413"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1" name="直接连接符 30"/>
          <p:cNvCxnSpPr/>
          <p:nvPr/>
        </p:nvCxnSpPr>
        <p:spPr bwMode="auto">
          <a:xfrm rot="5400000">
            <a:off x="4098131" y="3726657"/>
            <a:ext cx="252413"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 name="直接连接符 31"/>
          <p:cNvCxnSpPr/>
          <p:nvPr/>
        </p:nvCxnSpPr>
        <p:spPr bwMode="auto">
          <a:xfrm rot="5400000">
            <a:off x="4299743" y="3726657"/>
            <a:ext cx="252413"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3" name="直接连接符 32"/>
          <p:cNvCxnSpPr/>
          <p:nvPr/>
        </p:nvCxnSpPr>
        <p:spPr bwMode="auto">
          <a:xfrm rot="5400000">
            <a:off x="4487068" y="3726657"/>
            <a:ext cx="252413"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4" name="直接连接符 33"/>
          <p:cNvCxnSpPr/>
          <p:nvPr/>
        </p:nvCxnSpPr>
        <p:spPr bwMode="auto">
          <a:xfrm rot="5400000">
            <a:off x="4674393" y="3726657"/>
            <a:ext cx="252413"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46" name="任意多边形 45"/>
          <p:cNvSpPr>
            <a:spLocks noChangeAspect="1"/>
          </p:cNvSpPr>
          <p:nvPr/>
        </p:nvSpPr>
        <p:spPr bwMode="auto">
          <a:xfrm>
            <a:off x="1403894" y="1603837"/>
            <a:ext cx="4248178" cy="4608000"/>
          </a:xfrm>
          <a:custGeom>
            <a:avLst/>
            <a:gdLst>
              <a:gd name="connsiteX0" fmla="*/ 1432622 w 2603361"/>
              <a:gd name="connsiteY0" fmla="*/ 0 h 2823711"/>
              <a:gd name="connsiteX1" fmla="*/ 1555022 w 2603361"/>
              <a:gd name="connsiteY1" fmla="*/ 0 h 2823711"/>
              <a:gd name="connsiteX2" fmla="*/ 1555022 w 2603361"/>
              <a:gd name="connsiteY2" fmla="*/ 216000 h 2823711"/>
              <a:gd name="connsiteX3" fmla="*/ 1554469 w 2603361"/>
              <a:gd name="connsiteY3" fmla="*/ 216000 h 2823711"/>
              <a:gd name="connsiteX4" fmla="*/ 1554469 w 2603361"/>
              <a:gd name="connsiteY4" fmla="*/ 1008711 h 2823711"/>
              <a:gd name="connsiteX5" fmla="*/ 1559127 w 2603361"/>
              <a:gd name="connsiteY5" fmla="*/ 1019956 h 2823711"/>
              <a:gd name="connsiteX6" fmla="*/ 1574845 w 2603361"/>
              <a:gd name="connsiteY6" fmla="*/ 1070613 h 2823711"/>
              <a:gd name="connsiteX7" fmla="*/ 1653417 w 2603361"/>
              <a:gd name="connsiteY7" fmla="*/ 1129891 h 2823711"/>
              <a:gd name="connsiteX8" fmla="*/ 1655821 w 2603361"/>
              <a:gd name="connsiteY8" fmla="*/ 1129812 h 2823711"/>
              <a:gd name="connsiteX9" fmla="*/ 1661201 w 2603361"/>
              <a:gd name="connsiteY9" fmla="*/ 1127582 h 2823711"/>
              <a:gd name="connsiteX10" fmla="*/ 2029739 w 2603361"/>
              <a:gd name="connsiteY10" fmla="*/ 1127582 h 2823711"/>
              <a:gd name="connsiteX11" fmla="*/ 2063095 w 2603361"/>
              <a:gd name="connsiteY11" fmla="*/ 1087135 h 2823711"/>
              <a:gd name="connsiteX12" fmla="*/ 2286881 w 2603361"/>
              <a:gd name="connsiteY12" fmla="*/ 994398 h 2823711"/>
              <a:gd name="connsiteX13" fmla="*/ 2603361 w 2603361"/>
              <a:gd name="connsiteY13" fmla="*/ 1311024 h 2823711"/>
              <a:gd name="connsiteX14" fmla="*/ 2286881 w 2603361"/>
              <a:gd name="connsiteY14" fmla="*/ 1627650 h 2823711"/>
              <a:gd name="connsiteX15" fmla="*/ 2024450 w 2603361"/>
              <a:gd name="connsiteY15" fmla="*/ 1488053 h 2823711"/>
              <a:gd name="connsiteX16" fmla="*/ 2023652 w 2603361"/>
              <a:gd name="connsiteY16" fmla="*/ 1486581 h 2823711"/>
              <a:gd name="connsiteX17" fmla="*/ 1659192 w 2603361"/>
              <a:gd name="connsiteY17" fmla="*/ 1486581 h 2823711"/>
              <a:gd name="connsiteX18" fmla="*/ 1766016 w 2603361"/>
              <a:gd name="connsiteY18" fmla="*/ 1597252 h 2823711"/>
              <a:gd name="connsiteX19" fmla="*/ 1769360 w 2603361"/>
              <a:gd name="connsiteY19" fmla="*/ 1605745 h 2823711"/>
              <a:gd name="connsiteX20" fmla="*/ 1772044 w 2603361"/>
              <a:gd name="connsiteY20" fmla="*/ 1605519 h 2823711"/>
              <a:gd name="connsiteX21" fmla="*/ 1702907 w 2603361"/>
              <a:gd name="connsiteY21" fmla="*/ 1803463 h 2823711"/>
              <a:gd name="connsiteX22" fmla="*/ 1662699 w 2603361"/>
              <a:gd name="connsiteY22" fmla="*/ 1810546 h 2823711"/>
              <a:gd name="connsiteX23" fmla="*/ 1669294 w 2603361"/>
              <a:gd name="connsiteY23" fmla="*/ 1807121 h 2823711"/>
              <a:gd name="connsiteX24" fmla="*/ 1633301 w 2603361"/>
              <a:gd name="connsiteY24" fmla="*/ 1810705 h 2823711"/>
              <a:gd name="connsiteX25" fmla="*/ 1583866 w 2603361"/>
              <a:gd name="connsiteY25" fmla="*/ 1805582 h 2823711"/>
              <a:gd name="connsiteX26" fmla="*/ 1561869 w 2603361"/>
              <a:gd name="connsiteY26" fmla="*/ 1803967 h 2823711"/>
              <a:gd name="connsiteX27" fmla="*/ 1531085 w 2603361"/>
              <a:gd name="connsiteY27" fmla="*/ 1795262 h 2823711"/>
              <a:gd name="connsiteX28" fmla="*/ 1531862 w 2603361"/>
              <a:gd name="connsiteY28" fmla="*/ 1793126 h 2823711"/>
              <a:gd name="connsiteX29" fmla="*/ 1488063 w 2603361"/>
              <a:gd name="connsiteY29" fmla="*/ 1782635 h 2823711"/>
              <a:gd name="connsiteX30" fmla="*/ 1466389 w 2603361"/>
              <a:gd name="connsiteY30" fmla="*/ 1801105 h 2823711"/>
              <a:gd name="connsiteX31" fmla="*/ 1453964 w 2603361"/>
              <a:gd name="connsiteY31" fmla="*/ 1838053 h 2823711"/>
              <a:gd name="connsiteX32" fmla="*/ 1455401 w 2603361"/>
              <a:gd name="connsiteY32" fmla="*/ 1848459 h 2823711"/>
              <a:gd name="connsiteX33" fmla="*/ 1454629 w 2603361"/>
              <a:gd name="connsiteY33" fmla="*/ 1852281 h 2823711"/>
              <a:gd name="connsiteX34" fmla="*/ 1454629 w 2603361"/>
              <a:gd name="connsiteY34" fmla="*/ 1883668 h 2823711"/>
              <a:gd name="connsiteX35" fmla="*/ 1453473 w 2603361"/>
              <a:gd name="connsiteY35" fmla="*/ 1883641 h 2823711"/>
              <a:gd name="connsiteX36" fmla="*/ 1453473 w 2603361"/>
              <a:gd name="connsiteY36" fmla="*/ 2237663 h 2823711"/>
              <a:gd name="connsiteX37" fmla="*/ 1466127 w 2603361"/>
              <a:gd name="connsiteY37" fmla="*/ 2244534 h 2823711"/>
              <a:gd name="connsiteX38" fmla="*/ 1605661 w 2603361"/>
              <a:gd name="connsiteY38" fmla="*/ 2507085 h 2823711"/>
              <a:gd name="connsiteX39" fmla="*/ 1289180 w 2603361"/>
              <a:gd name="connsiteY39" fmla="*/ 2823711 h 2823711"/>
              <a:gd name="connsiteX40" fmla="*/ 972700 w 2603361"/>
              <a:gd name="connsiteY40" fmla="*/ 2507085 h 2823711"/>
              <a:gd name="connsiteX41" fmla="*/ 1065395 w 2603361"/>
              <a:gd name="connsiteY41" fmla="*/ 2283197 h 2823711"/>
              <a:gd name="connsiteX42" fmla="*/ 1104625 w 2603361"/>
              <a:gd name="connsiteY42" fmla="*/ 2250815 h 2823711"/>
              <a:gd name="connsiteX43" fmla="*/ 1104625 w 2603361"/>
              <a:gd name="connsiteY43" fmla="*/ 1754484 h 2823711"/>
              <a:gd name="connsiteX44" fmla="*/ 1103324 w 2603361"/>
              <a:gd name="connsiteY44" fmla="*/ 1753835 h 2823711"/>
              <a:gd name="connsiteX45" fmla="*/ 1106364 w 2603361"/>
              <a:gd name="connsiteY45" fmla="*/ 1703002 h 2823711"/>
              <a:gd name="connsiteX46" fmla="*/ 998891 w 2603361"/>
              <a:gd name="connsiteY46" fmla="*/ 1605748 h 2823711"/>
              <a:gd name="connsiteX47" fmla="*/ 993282 w 2603361"/>
              <a:gd name="connsiteY47" fmla="*/ 1605970 h 2823711"/>
              <a:gd name="connsiteX48" fmla="*/ 981216 w 2603361"/>
              <a:gd name="connsiteY48" fmla="*/ 1603534 h 2823711"/>
              <a:gd name="connsiteX49" fmla="*/ 940401 w 2603361"/>
              <a:gd name="connsiteY49" fmla="*/ 1603534 h 2823711"/>
              <a:gd name="connsiteX50" fmla="*/ 940305 w 2603361"/>
              <a:gd name="connsiteY50" fmla="*/ 1602959 h 2823711"/>
              <a:gd name="connsiteX51" fmla="*/ 622591 w 2603361"/>
              <a:gd name="connsiteY51" fmla="*/ 1602959 h 2823711"/>
              <a:gd name="connsiteX52" fmla="*/ 612965 w 2603361"/>
              <a:gd name="connsiteY52" fmla="*/ 1620704 h 2823711"/>
              <a:gd name="connsiteX53" fmla="*/ 335096 w 2603361"/>
              <a:gd name="connsiteY53" fmla="*/ 1768513 h 2823711"/>
              <a:gd name="connsiteX54" fmla="*/ 0 w 2603361"/>
              <a:gd name="connsiteY54" fmla="*/ 1433262 h 2823711"/>
              <a:gd name="connsiteX55" fmla="*/ 335096 w 2603361"/>
              <a:gd name="connsiteY55" fmla="*/ 1098011 h 2823711"/>
              <a:gd name="connsiteX56" fmla="*/ 572045 w 2603361"/>
              <a:gd name="connsiteY56" fmla="*/ 1196205 h 2823711"/>
              <a:gd name="connsiteX57" fmla="*/ 600632 w 2603361"/>
              <a:gd name="connsiteY57" fmla="*/ 1230867 h 2823711"/>
              <a:gd name="connsiteX58" fmla="*/ 1030784 w 2603361"/>
              <a:gd name="connsiteY58" fmla="*/ 1230867 h 2823711"/>
              <a:gd name="connsiteX59" fmla="*/ 1030858 w 2603361"/>
              <a:gd name="connsiteY59" fmla="*/ 1230488 h 2823711"/>
              <a:gd name="connsiteX60" fmla="*/ 1065143 w 2603361"/>
              <a:gd name="connsiteY60" fmla="*/ 1230488 h 2823711"/>
              <a:gd name="connsiteX61" fmla="*/ 1071373 w 2603361"/>
              <a:gd name="connsiteY61" fmla="*/ 1229231 h 2823711"/>
              <a:gd name="connsiteX62" fmla="*/ 1089272 w 2603361"/>
              <a:gd name="connsiteY62" fmla="*/ 1230415 h 2823711"/>
              <a:gd name="connsiteX63" fmla="*/ 1199282 w 2603361"/>
              <a:gd name="connsiteY63" fmla="*/ 1136041 h 2823711"/>
              <a:gd name="connsiteX64" fmla="*/ 1199026 w 2603361"/>
              <a:gd name="connsiteY64" fmla="*/ 1128316 h 2823711"/>
              <a:gd name="connsiteX65" fmla="*/ 1201986 w 2603361"/>
              <a:gd name="connsiteY65" fmla="*/ 1121170 h 2823711"/>
              <a:gd name="connsiteX66" fmla="*/ 1201986 w 2603361"/>
              <a:gd name="connsiteY66" fmla="*/ 1083095 h 2823711"/>
              <a:gd name="connsiteX67" fmla="*/ 1204264 w 2603361"/>
              <a:gd name="connsiteY67" fmla="*/ 1082032 h 2823711"/>
              <a:gd name="connsiteX68" fmla="*/ 1201986 w 2603361"/>
              <a:gd name="connsiteY68" fmla="*/ 1076528 h 2823711"/>
              <a:gd name="connsiteX69" fmla="*/ 1201986 w 2603361"/>
              <a:gd name="connsiteY69" fmla="*/ 330842 h 2823711"/>
              <a:gd name="connsiteX70" fmla="*/ 1203110 w 2603361"/>
              <a:gd name="connsiteY70" fmla="*/ 328127 h 2823711"/>
              <a:gd name="connsiteX71" fmla="*/ 1203103 w 2603361"/>
              <a:gd name="connsiteY71" fmla="*/ 328127 h 2823711"/>
              <a:gd name="connsiteX72" fmla="*/ 1203103 w 2603361"/>
              <a:gd name="connsiteY72" fmla="*/ 148127 h 2823711"/>
              <a:gd name="connsiteX73" fmla="*/ 1321903 w 2603361"/>
              <a:gd name="connsiteY73" fmla="*/ 148127 h 2823711"/>
              <a:gd name="connsiteX74" fmla="*/ 1321903 w 2603361"/>
              <a:gd name="connsiteY74" fmla="*/ 328127 h 2823711"/>
              <a:gd name="connsiteX75" fmla="*/ 1321726 w 2603361"/>
              <a:gd name="connsiteY75" fmla="*/ 328127 h 2823711"/>
              <a:gd name="connsiteX76" fmla="*/ 1321726 w 2603361"/>
              <a:gd name="connsiteY76" fmla="*/ 1167160 h 2823711"/>
              <a:gd name="connsiteX77" fmla="*/ 1309188 w 2603361"/>
              <a:gd name="connsiteY77" fmla="*/ 1209695 h 2823711"/>
              <a:gd name="connsiteX78" fmla="*/ 1195529 w 2603361"/>
              <a:gd name="connsiteY78" fmla="*/ 1332555 h 2823711"/>
              <a:gd name="connsiteX79" fmla="*/ 1144711 w 2603361"/>
              <a:gd name="connsiteY79" fmla="*/ 1351496 h 2823711"/>
              <a:gd name="connsiteX80" fmla="*/ 478347 w 2603361"/>
              <a:gd name="connsiteY80" fmla="*/ 1351496 h 2823711"/>
              <a:gd name="connsiteX81" fmla="*/ 453571 w 2603361"/>
              <a:gd name="connsiteY81" fmla="*/ 1314733 h 2823711"/>
              <a:gd name="connsiteX82" fmla="*/ 335096 w 2603361"/>
              <a:gd name="connsiteY82" fmla="*/ 1265637 h 2823711"/>
              <a:gd name="connsiteX83" fmla="*/ 167548 w 2603361"/>
              <a:gd name="connsiteY83" fmla="*/ 1433262 h 2823711"/>
              <a:gd name="connsiteX84" fmla="*/ 335096 w 2603361"/>
              <a:gd name="connsiteY84" fmla="*/ 1600887 h 2823711"/>
              <a:gd name="connsiteX85" fmla="*/ 489478 w 2603361"/>
              <a:gd name="connsiteY85" fmla="*/ 1498510 h 2823711"/>
              <a:gd name="connsiteX86" fmla="*/ 493996 w 2603361"/>
              <a:gd name="connsiteY86" fmla="*/ 1476123 h 2823711"/>
              <a:gd name="connsiteX87" fmla="*/ 1007572 w 2603361"/>
              <a:gd name="connsiteY87" fmla="*/ 1476123 h 2823711"/>
              <a:gd name="connsiteX88" fmla="*/ 1011391 w 2603361"/>
              <a:gd name="connsiteY88" fmla="*/ 1477706 h 2823711"/>
              <a:gd name="connsiteX89" fmla="*/ 1027469 w 2603361"/>
              <a:gd name="connsiteY89" fmla="*/ 1478862 h 2823711"/>
              <a:gd name="connsiteX90" fmla="*/ 1205241 w 2603361"/>
              <a:gd name="connsiteY90" fmla="*/ 1603583 h 2823711"/>
              <a:gd name="connsiteX91" fmla="*/ 1227206 w 2603361"/>
              <a:gd name="connsiteY91" fmla="*/ 1668324 h 2823711"/>
              <a:gd name="connsiteX92" fmla="*/ 1227206 w 2603361"/>
              <a:gd name="connsiteY92" fmla="*/ 2361470 h 2823711"/>
              <a:gd name="connsiteX93" fmla="*/ 1177288 w 2603361"/>
              <a:gd name="connsiteY93" fmla="*/ 2395142 h 2823711"/>
              <a:gd name="connsiteX94" fmla="*/ 1130941 w 2603361"/>
              <a:gd name="connsiteY94" fmla="*/ 2507085 h 2823711"/>
              <a:gd name="connsiteX95" fmla="*/ 1289180 w 2603361"/>
              <a:gd name="connsiteY95" fmla="*/ 2665398 h 2823711"/>
              <a:gd name="connsiteX96" fmla="*/ 1447421 w 2603361"/>
              <a:gd name="connsiteY96" fmla="*/ 2507085 h 2823711"/>
              <a:gd name="connsiteX97" fmla="*/ 1350775 w 2603361"/>
              <a:gd name="connsiteY97" fmla="*/ 2361213 h 2823711"/>
              <a:gd name="connsiteX98" fmla="*/ 1338905 w 2603361"/>
              <a:gd name="connsiteY98" fmla="*/ 2358816 h 2823711"/>
              <a:gd name="connsiteX99" fmla="*/ 1338905 w 2603361"/>
              <a:gd name="connsiteY99" fmla="*/ 1776605 h 2823711"/>
              <a:gd name="connsiteX100" fmla="*/ 1349543 w 2603361"/>
              <a:gd name="connsiteY100" fmla="*/ 1742845 h 2823711"/>
              <a:gd name="connsiteX101" fmla="*/ 1503346 w 2603361"/>
              <a:gd name="connsiteY101" fmla="*/ 1667237 h 2823711"/>
              <a:gd name="connsiteX102" fmla="*/ 1600343 w 2603361"/>
              <a:gd name="connsiteY102" fmla="*/ 1686581 h 2823711"/>
              <a:gd name="connsiteX103" fmla="*/ 1629504 w 2603361"/>
              <a:gd name="connsiteY103" fmla="*/ 1699804 h 2823711"/>
              <a:gd name="connsiteX104" fmla="*/ 1628617 w 2603361"/>
              <a:gd name="connsiteY104" fmla="*/ 1701391 h 2823711"/>
              <a:gd name="connsiteX105" fmla="*/ 1650149 w 2603361"/>
              <a:gd name="connsiteY105" fmla="*/ 1706549 h 2823711"/>
              <a:gd name="connsiteX106" fmla="*/ 1651429 w 2603361"/>
              <a:gd name="connsiteY106" fmla="*/ 1707479 h 2823711"/>
              <a:gd name="connsiteX107" fmla="*/ 1668734 w 2603361"/>
              <a:gd name="connsiteY107" fmla="*/ 1688915 h 2823711"/>
              <a:gd name="connsiteX108" fmla="*/ 1670617 w 2603361"/>
              <a:gd name="connsiteY108" fmla="*/ 1675378 h 2823711"/>
              <a:gd name="connsiteX109" fmla="*/ 1550896 w 2603361"/>
              <a:gd name="connsiteY109" fmla="*/ 1551346 h 2823711"/>
              <a:gd name="connsiteX110" fmla="*/ 1547538 w 2603361"/>
              <a:gd name="connsiteY110" fmla="*/ 1542816 h 2823711"/>
              <a:gd name="connsiteX111" fmla="*/ 1536280 w 2603361"/>
              <a:gd name="connsiteY111" fmla="*/ 1541551 h 2823711"/>
              <a:gd name="connsiteX112" fmla="*/ 1573033 w 2603361"/>
              <a:gd name="connsiteY112" fmla="*/ 1382648 h 2823711"/>
              <a:gd name="connsiteX113" fmla="*/ 1590506 w 2603361"/>
              <a:gd name="connsiteY113" fmla="*/ 1374553 h 2823711"/>
              <a:gd name="connsiteX114" fmla="*/ 1592533 w 2603361"/>
              <a:gd name="connsiteY114" fmla="*/ 1369658 h 2823711"/>
              <a:gd name="connsiteX115" fmla="*/ 1604816 w 2603361"/>
              <a:gd name="connsiteY115" fmla="*/ 1364568 h 2823711"/>
              <a:gd name="connsiteX116" fmla="*/ 2139445 w 2603361"/>
              <a:gd name="connsiteY116" fmla="*/ 1364568 h 2823711"/>
              <a:gd name="connsiteX117" fmla="*/ 2141075 w 2603361"/>
              <a:gd name="connsiteY117" fmla="*/ 1372647 h 2823711"/>
              <a:gd name="connsiteX118" fmla="*/ 2286881 w 2603361"/>
              <a:gd name="connsiteY118" fmla="*/ 1469337 h 2823711"/>
              <a:gd name="connsiteX119" fmla="*/ 2445121 w 2603361"/>
              <a:gd name="connsiteY119" fmla="*/ 1311024 h 2823711"/>
              <a:gd name="connsiteX120" fmla="*/ 2286881 w 2603361"/>
              <a:gd name="connsiteY120" fmla="*/ 1152711 h 2823711"/>
              <a:gd name="connsiteX121" fmla="*/ 2164775 w 2603361"/>
              <a:gd name="connsiteY121" fmla="*/ 1210322 h 2823711"/>
              <a:gd name="connsiteX122" fmla="*/ 2141883 w 2603361"/>
              <a:gd name="connsiteY122" fmla="*/ 1248069 h 2823711"/>
              <a:gd name="connsiteX123" fmla="*/ 1609993 w 2603361"/>
              <a:gd name="connsiteY123" fmla="*/ 1248069 h 2823711"/>
              <a:gd name="connsiteX124" fmla="*/ 1559710 w 2603361"/>
              <a:gd name="connsiteY124" fmla="*/ 1230630 h 2823711"/>
              <a:gd name="connsiteX125" fmla="*/ 1439741 w 2603361"/>
              <a:gd name="connsiteY125" fmla="*/ 1082691 h 2823711"/>
              <a:gd name="connsiteX126" fmla="*/ 1433425 w 2603361"/>
              <a:gd name="connsiteY126" fmla="*/ 1051881 h 2823711"/>
              <a:gd name="connsiteX127" fmla="*/ 1433425 w 2603361"/>
              <a:gd name="connsiteY127" fmla="*/ 216000 h 2823711"/>
              <a:gd name="connsiteX128" fmla="*/ 1432622 w 2603361"/>
              <a:gd name="connsiteY128" fmla="*/ 216000 h 2823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603361" h="2823711">
                <a:moveTo>
                  <a:pt x="1432622" y="0"/>
                </a:moveTo>
                <a:lnTo>
                  <a:pt x="1555022" y="0"/>
                </a:lnTo>
                <a:lnTo>
                  <a:pt x="1555022" y="216000"/>
                </a:lnTo>
                <a:lnTo>
                  <a:pt x="1554469" y="216000"/>
                </a:lnTo>
                <a:lnTo>
                  <a:pt x="1554469" y="1008711"/>
                </a:lnTo>
                <a:lnTo>
                  <a:pt x="1559127" y="1019956"/>
                </a:lnTo>
                <a:lnTo>
                  <a:pt x="1574845" y="1070613"/>
                </a:lnTo>
                <a:cubicBezTo>
                  <a:pt x="1591225" y="1100969"/>
                  <a:pt x="1618710" y="1123127"/>
                  <a:pt x="1653417" y="1129891"/>
                </a:cubicBezTo>
                <a:lnTo>
                  <a:pt x="1655821" y="1129812"/>
                </a:lnTo>
                <a:lnTo>
                  <a:pt x="1661201" y="1127582"/>
                </a:lnTo>
                <a:lnTo>
                  <a:pt x="2029739" y="1127582"/>
                </a:lnTo>
                <a:lnTo>
                  <a:pt x="2063095" y="1087135"/>
                </a:lnTo>
                <a:cubicBezTo>
                  <a:pt x="2120367" y="1029838"/>
                  <a:pt x="2199487" y="994398"/>
                  <a:pt x="2286881" y="994398"/>
                </a:cubicBezTo>
                <a:cubicBezTo>
                  <a:pt x="2461667" y="994398"/>
                  <a:pt x="2603361" y="1136157"/>
                  <a:pt x="2603361" y="1311024"/>
                </a:cubicBezTo>
                <a:cubicBezTo>
                  <a:pt x="2603361" y="1485891"/>
                  <a:pt x="2461667" y="1627650"/>
                  <a:pt x="2286881" y="1627650"/>
                </a:cubicBezTo>
                <a:cubicBezTo>
                  <a:pt x="2177639" y="1627650"/>
                  <a:pt x="2081323" y="1572275"/>
                  <a:pt x="2024450" y="1488053"/>
                </a:cubicBezTo>
                <a:lnTo>
                  <a:pt x="2023652" y="1486581"/>
                </a:lnTo>
                <a:lnTo>
                  <a:pt x="1659192" y="1486581"/>
                </a:lnTo>
                <a:lnTo>
                  <a:pt x="1766016" y="1597252"/>
                </a:lnTo>
                <a:lnTo>
                  <a:pt x="1769360" y="1605745"/>
                </a:lnTo>
                <a:lnTo>
                  <a:pt x="1772044" y="1605519"/>
                </a:lnTo>
                <a:cubicBezTo>
                  <a:pt x="1827510" y="1695583"/>
                  <a:pt x="1795834" y="1777319"/>
                  <a:pt x="1702907" y="1803463"/>
                </a:cubicBezTo>
                <a:lnTo>
                  <a:pt x="1662699" y="1810546"/>
                </a:lnTo>
                <a:lnTo>
                  <a:pt x="1669294" y="1807121"/>
                </a:lnTo>
                <a:lnTo>
                  <a:pt x="1633301" y="1810705"/>
                </a:lnTo>
                <a:lnTo>
                  <a:pt x="1583866" y="1805582"/>
                </a:lnTo>
                <a:lnTo>
                  <a:pt x="1561869" y="1803967"/>
                </a:lnTo>
                <a:lnTo>
                  <a:pt x="1531085" y="1795262"/>
                </a:lnTo>
                <a:lnTo>
                  <a:pt x="1531862" y="1793126"/>
                </a:lnTo>
                <a:lnTo>
                  <a:pt x="1488063" y="1782635"/>
                </a:lnTo>
                <a:lnTo>
                  <a:pt x="1466389" y="1801105"/>
                </a:lnTo>
                <a:cubicBezTo>
                  <a:pt x="1459400" y="1811543"/>
                  <a:pt x="1455120" y="1824065"/>
                  <a:pt x="1453964" y="1838053"/>
                </a:cubicBezTo>
                <a:lnTo>
                  <a:pt x="1455401" y="1848459"/>
                </a:lnTo>
                <a:lnTo>
                  <a:pt x="1454629" y="1852281"/>
                </a:lnTo>
                <a:lnTo>
                  <a:pt x="1454629" y="1883668"/>
                </a:lnTo>
                <a:lnTo>
                  <a:pt x="1453473" y="1883641"/>
                </a:lnTo>
                <a:lnTo>
                  <a:pt x="1453473" y="2237663"/>
                </a:lnTo>
                <a:lnTo>
                  <a:pt x="1466127" y="2244534"/>
                </a:lnTo>
                <a:cubicBezTo>
                  <a:pt x="1550312" y="2301435"/>
                  <a:pt x="1605661" y="2397794"/>
                  <a:pt x="1605661" y="2507085"/>
                </a:cubicBezTo>
                <a:cubicBezTo>
                  <a:pt x="1605661" y="2681953"/>
                  <a:pt x="1463968" y="2823711"/>
                  <a:pt x="1289180" y="2823711"/>
                </a:cubicBezTo>
                <a:cubicBezTo>
                  <a:pt x="1114394" y="2823711"/>
                  <a:pt x="972700" y="2681953"/>
                  <a:pt x="972700" y="2507085"/>
                </a:cubicBezTo>
                <a:cubicBezTo>
                  <a:pt x="972700" y="2419652"/>
                  <a:pt x="1008123" y="2340496"/>
                  <a:pt x="1065395" y="2283197"/>
                </a:cubicBezTo>
                <a:lnTo>
                  <a:pt x="1104625" y="2250815"/>
                </a:lnTo>
                <a:lnTo>
                  <a:pt x="1104625" y="1754484"/>
                </a:lnTo>
                <a:lnTo>
                  <a:pt x="1103324" y="1753835"/>
                </a:lnTo>
                <a:lnTo>
                  <a:pt x="1106364" y="1703002"/>
                </a:lnTo>
                <a:cubicBezTo>
                  <a:pt x="1097604" y="1650667"/>
                  <a:pt x="1053807" y="1613667"/>
                  <a:pt x="998891" y="1605748"/>
                </a:cubicBezTo>
                <a:lnTo>
                  <a:pt x="993282" y="1605970"/>
                </a:lnTo>
                <a:lnTo>
                  <a:pt x="981216" y="1603534"/>
                </a:lnTo>
                <a:lnTo>
                  <a:pt x="940401" y="1603534"/>
                </a:lnTo>
                <a:cubicBezTo>
                  <a:pt x="940369" y="1603342"/>
                  <a:pt x="940337" y="1603151"/>
                  <a:pt x="940305" y="1602959"/>
                </a:cubicBezTo>
                <a:lnTo>
                  <a:pt x="622591" y="1602959"/>
                </a:lnTo>
                <a:lnTo>
                  <a:pt x="612965" y="1620704"/>
                </a:lnTo>
                <a:cubicBezTo>
                  <a:pt x="552744" y="1709882"/>
                  <a:pt x="450764" y="1768513"/>
                  <a:pt x="335096" y="1768513"/>
                </a:cubicBezTo>
                <a:cubicBezTo>
                  <a:pt x="150028" y="1768513"/>
                  <a:pt x="0" y="1618416"/>
                  <a:pt x="0" y="1433262"/>
                </a:cubicBezTo>
                <a:cubicBezTo>
                  <a:pt x="0" y="1248109"/>
                  <a:pt x="150028" y="1098011"/>
                  <a:pt x="335096" y="1098011"/>
                </a:cubicBezTo>
                <a:cubicBezTo>
                  <a:pt x="427631" y="1098011"/>
                  <a:pt x="511406" y="1135536"/>
                  <a:pt x="572045" y="1196205"/>
                </a:cubicBezTo>
                <a:lnTo>
                  <a:pt x="600632" y="1230867"/>
                </a:lnTo>
                <a:lnTo>
                  <a:pt x="1030784" y="1230867"/>
                </a:lnTo>
                <a:cubicBezTo>
                  <a:pt x="1030809" y="1230741"/>
                  <a:pt x="1030833" y="1230615"/>
                  <a:pt x="1030858" y="1230488"/>
                </a:cubicBezTo>
                <a:lnTo>
                  <a:pt x="1065143" y="1230488"/>
                </a:lnTo>
                <a:lnTo>
                  <a:pt x="1071373" y="1229231"/>
                </a:lnTo>
                <a:lnTo>
                  <a:pt x="1089272" y="1230415"/>
                </a:lnTo>
                <a:cubicBezTo>
                  <a:pt x="1144379" y="1223954"/>
                  <a:pt x="1189141" y="1188127"/>
                  <a:pt x="1199282" y="1136041"/>
                </a:cubicBezTo>
                <a:cubicBezTo>
                  <a:pt x="1199197" y="1133466"/>
                  <a:pt x="1199112" y="1130892"/>
                  <a:pt x="1199026" y="1128316"/>
                </a:cubicBezTo>
                <a:lnTo>
                  <a:pt x="1201986" y="1121170"/>
                </a:lnTo>
                <a:lnTo>
                  <a:pt x="1201986" y="1083095"/>
                </a:lnTo>
                <a:lnTo>
                  <a:pt x="1204264" y="1082032"/>
                </a:lnTo>
                <a:lnTo>
                  <a:pt x="1201986" y="1076528"/>
                </a:lnTo>
                <a:lnTo>
                  <a:pt x="1201986" y="330842"/>
                </a:lnTo>
                <a:lnTo>
                  <a:pt x="1203110" y="328127"/>
                </a:lnTo>
                <a:lnTo>
                  <a:pt x="1203103" y="328127"/>
                </a:lnTo>
                <a:lnTo>
                  <a:pt x="1203103" y="148127"/>
                </a:lnTo>
                <a:lnTo>
                  <a:pt x="1321903" y="148127"/>
                </a:lnTo>
                <a:lnTo>
                  <a:pt x="1321903" y="328127"/>
                </a:lnTo>
                <a:lnTo>
                  <a:pt x="1321726" y="328127"/>
                </a:lnTo>
                <a:lnTo>
                  <a:pt x="1321726" y="1167160"/>
                </a:lnTo>
                <a:lnTo>
                  <a:pt x="1309188" y="1209695"/>
                </a:lnTo>
                <a:cubicBezTo>
                  <a:pt x="1287364" y="1263949"/>
                  <a:pt x="1246601" y="1306603"/>
                  <a:pt x="1195529" y="1332555"/>
                </a:cubicBezTo>
                <a:lnTo>
                  <a:pt x="1144711" y="1351496"/>
                </a:lnTo>
                <a:lnTo>
                  <a:pt x="478347" y="1351496"/>
                </a:lnTo>
                <a:lnTo>
                  <a:pt x="453571" y="1314733"/>
                </a:lnTo>
                <a:cubicBezTo>
                  <a:pt x="423251" y="1284399"/>
                  <a:pt x="381364" y="1265637"/>
                  <a:pt x="335096" y="1265637"/>
                </a:cubicBezTo>
                <a:cubicBezTo>
                  <a:pt x="242562" y="1265637"/>
                  <a:pt x="167548" y="1340685"/>
                  <a:pt x="167548" y="1433262"/>
                </a:cubicBezTo>
                <a:cubicBezTo>
                  <a:pt x="167548" y="1525839"/>
                  <a:pt x="242562" y="1600887"/>
                  <a:pt x="335096" y="1600887"/>
                </a:cubicBezTo>
                <a:cubicBezTo>
                  <a:pt x="404498" y="1600887"/>
                  <a:pt x="464043" y="1558673"/>
                  <a:pt x="489478" y="1498510"/>
                </a:cubicBezTo>
                <a:lnTo>
                  <a:pt x="493996" y="1476123"/>
                </a:lnTo>
                <a:lnTo>
                  <a:pt x="1007572" y="1476123"/>
                </a:lnTo>
                <a:lnTo>
                  <a:pt x="1011391" y="1477706"/>
                </a:lnTo>
                <a:lnTo>
                  <a:pt x="1027469" y="1478862"/>
                </a:lnTo>
                <a:cubicBezTo>
                  <a:pt x="1104305" y="1491946"/>
                  <a:pt x="1169869" y="1537478"/>
                  <a:pt x="1205241" y="1603583"/>
                </a:cubicBezTo>
                <a:lnTo>
                  <a:pt x="1227206" y="1668324"/>
                </a:lnTo>
                <a:lnTo>
                  <a:pt x="1227206" y="2361470"/>
                </a:lnTo>
                <a:lnTo>
                  <a:pt x="1177288" y="2395142"/>
                </a:lnTo>
                <a:cubicBezTo>
                  <a:pt x="1148652" y="2423790"/>
                  <a:pt x="1130941" y="2463369"/>
                  <a:pt x="1130941" y="2507085"/>
                </a:cubicBezTo>
                <a:cubicBezTo>
                  <a:pt x="1130941" y="2594520"/>
                  <a:pt x="1201786" y="2665398"/>
                  <a:pt x="1289180" y="2665398"/>
                </a:cubicBezTo>
                <a:cubicBezTo>
                  <a:pt x="1376575" y="2665398"/>
                  <a:pt x="1447421" y="2594520"/>
                  <a:pt x="1447421" y="2507085"/>
                </a:cubicBezTo>
                <a:cubicBezTo>
                  <a:pt x="1447421" y="2441510"/>
                  <a:pt x="1407570" y="2385247"/>
                  <a:pt x="1350775" y="2361213"/>
                </a:cubicBezTo>
                <a:lnTo>
                  <a:pt x="1338905" y="2358816"/>
                </a:lnTo>
                <a:lnTo>
                  <a:pt x="1338905" y="1776605"/>
                </a:lnTo>
                <a:lnTo>
                  <a:pt x="1349543" y="1742845"/>
                </a:lnTo>
                <a:cubicBezTo>
                  <a:pt x="1376047" y="1695108"/>
                  <a:pt x="1430576" y="1665552"/>
                  <a:pt x="1503346" y="1667237"/>
                </a:cubicBezTo>
                <a:cubicBezTo>
                  <a:pt x="1535688" y="1667986"/>
                  <a:pt x="1568571" y="1674836"/>
                  <a:pt x="1600343" y="1686581"/>
                </a:cubicBezTo>
                <a:lnTo>
                  <a:pt x="1629504" y="1699804"/>
                </a:lnTo>
                <a:lnTo>
                  <a:pt x="1628617" y="1701391"/>
                </a:lnTo>
                <a:lnTo>
                  <a:pt x="1650149" y="1706549"/>
                </a:lnTo>
                <a:lnTo>
                  <a:pt x="1651429" y="1707479"/>
                </a:lnTo>
                <a:lnTo>
                  <a:pt x="1668734" y="1688915"/>
                </a:lnTo>
                <a:lnTo>
                  <a:pt x="1670617" y="1675378"/>
                </a:lnTo>
                <a:lnTo>
                  <a:pt x="1550896" y="1551346"/>
                </a:lnTo>
                <a:lnTo>
                  <a:pt x="1547538" y="1542816"/>
                </a:lnTo>
                <a:lnTo>
                  <a:pt x="1536280" y="1541551"/>
                </a:lnTo>
                <a:cubicBezTo>
                  <a:pt x="1509957" y="1470728"/>
                  <a:pt x="1526411" y="1412742"/>
                  <a:pt x="1573033" y="1382648"/>
                </a:cubicBezTo>
                <a:lnTo>
                  <a:pt x="1590506" y="1374553"/>
                </a:lnTo>
                <a:lnTo>
                  <a:pt x="1592533" y="1369658"/>
                </a:lnTo>
                <a:lnTo>
                  <a:pt x="1604816" y="1364568"/>
                </a:lnTo>
                <a:lnTo>
                  <a:pt x="2139445" y="1364568"/>
                </a:lnTo>
                <a:lnTo>
                  <a:pt x="2141075" y="1372647"/>
                </a:lnTo>
                <a:cubicBezTo>
                  <a:pt x="2165098" y="1429468"/>
                  <a:pt x="2221335" y="1469337"/>
                  <a:pt x="2286881" y="1469337"/>
                </a:cubicBezTo>
                <a:cubicBezTo>
                  <a:pt x="2374275" y="1469337"/>
                  <a:pt x="2445121" y="1398458"/>
                  <a:pt x="2445121" y="1311024"/>
                </a:cubicBezTo>
                <a:cubicBezTo>
                  <a:pt x="2445121" y="1223590"/>
                  <a:pt x="2374275" y="1152711"/>
                  <a:pt x="2286881" y="1152711"/>
                </a:cubicBezTo>
                <a:cubicBezTo>
                  <a:pt x="2237721" y="1152711"/>
                  <a:pt x="2193798" y="1175137"/>
                  <a:pt x="2164775" y="1210322"/>
                </a:cubicBezTo>
                <a:lnTo>
                  <a:pt x="2141883" y="1248069"/>
                </a:lnTo>
                <a:lnTo>
                  <a:pt x="1609993" y="1248069"/>
                </a:lnTo>
                <a:lnTo>
                  <a:pt x="1559710" y="1230630"/>
                </a:lnTo>
                <a:cubicBezTo>
                  <a:pt x="1501194" y="1200336"/>
                  <a:pt x="1458667" y="1146727"/>
                  <a:pt x="1439741" y="1082691"/>
                </a:cubicBezTo>
                <a:lnTo>
                  <a:pt x="1433425" y="1051881"/>
                </a:lnTo>
                <a:lnTo>
                  <a:pt x="1433425" y="216000"/>
                </a:lnTo>
                <a:lnTo>
                  <a:pt x="1432622" y="216000"/>
                </a:lnTo>
                <a:close/>
              </a:path>
            </a:pathLst>
          </a:custGeom>
          <a:solidFill>
            <a:srgbClr val="92D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74776" name="Line 17"/>
          <p:cNvSpPr>
            <a:spLocks noChangeShapeType="1"/>
          </p:cNvSpPr>
          <p:nvPr/>
        </p:nvSpPr>
        <p:spPr bwMode="auto">
          <a:xfrm>
            <a:off x="5448300" y="2509838"/>
            <a:ext cx="0" cy="68580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74777" name="Line 18"/>
          <p:cNvSpPr>
            <a:spLocks noChangeShapeType="1"/>
          </p:cNvSpPr>
          <p:nvPr/>
        </p:nvSpPr>
        <p:spPr bwMode="auto">
          <a:xfrm>
            <a:off x="3070225" y="2890838"/>
            <a:ext cx="0" cy="60960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74778" name="Rectangle 19"/>
          <p:cNvSpPr>
            <a:spLocks noChangeArrowheads="1"/>
          </p:cNvSpPr>
          <p:nvPr/>
        </p:nvSpPr>
        <p:spPr bwMode="auto">
          <a:xfrm>
            <a:off x="5210175" y="2114550"/>
            <a:ext cx="4540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buFont typeface="Arial" panose="020B0604020202020204" pitchFamily="34" charset="0"/>
              <a:buNone/>
            </a:pPr>
            <a:r>
              <a:rPr lang="en-US" altLang="zh-CN" b="1">
                <a:latin typeface="Times New Roman" panose="02020603050405020304" pitchFamily="18" charset="0"/>
                <a:ea typeface="方正姚体" panose="02010601030101010101" pitchFamily="2" charset="-122"/>
              </a:rPr>
              <a:t>(1)</a:t>
            </a:r>
            <a:endParaRPr lang="zh-CN" altLang="en-US" b="1">
              <a:latin typeface="Times New Roman" panose="02020603050405020304" pitchFamily="18" charset="0"/>
              <a:ea typeface="方正姚体" panose="02010601030101010101" pitchFamily="2" charset="-122"/>
            </a:endParaRPr>
          </a:p>
        </p:txBody>
      </p:sp>
      <p:sp>
        <p:nvSpPr>
          <p:cNvPr id="74779" name="Rectangle 20"/>
          <p:cNvSpPr>
            <a:spLocks noChangeArrowheads="1"/>
          </p:cNvSpPr>
          <p:nvPr/>
        </p:nvSpPr>
        <p:spPr bwMode="auto">
          <a:xfrm>
            <a:off x="2833688" y="2451100"/>
            <a:ext cx="4540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buFont typeface="Arial" panose="020B0604020202020204" pitchFamily="34" charset="0"/>
              <a:buNone/>
            </a:pPr>
            <a:r>
              <a:rPr lang="en-US" altLang="zh-CN" b="1">
                <a:latin typeface="Times New Roman" panose="02020603050405020304" pitchFamily="18" charset="0"/>
                <a:ea typeface="方正姚体" panose="02010601030101010101" pitchFamily="2" charset="-122"/>
              </a:rPr>
              <a:t>(1)</a:t>
            </a:r>
            <a:endParaRPr lang="zh-CN" altLang="en-US" b="1">
              <a:latin typeface="Times New Roman" panose="02020603050405020304" pitchFamily="18" charset="0"/>
              <a:ea typeface="方正姚体" panose="02010601030101010101" pitchFamily="2" charset="-122"/>
            </a:endParaRPr>
          </a:p>
        </p:txBody>
      </p:sp>
      <p:sp>
        <p:nvSpPr>
          <p:cNvPr id="74780" name="Line 22"/>
          <p:cNvSpPr>
            <a:spLocks noChangeShapeType="1"/>
          </p:cNvSpPr>
          <p:nvPr/>
        </p:nvSpPr>
        <p:spPr bwMode="auto">
          <a:xfrm flipV="1">
            <a:off x="5238750" y="4356100"/>
            <a:ext cx="0" cy="53340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74781" name="Rectangle 23"/>
          <p:cNvSpPr>
            <a:spLocks noChangeArrowheads="1"/>
          </p:cNvSpPr>
          <p:nvPr/>
        </p:nvSpPr>
        <p:spPr bwMode="auto">
          <a:xfrm>
            <a:off x="4994275" y="4851400"/>
            <a:ext cx="4540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buFont typeface="Arial" panose="020B0604020202020204" pitchFamily="34" charset="0"/>
              <a:buNone/>
            </a:pPr>
            <a:r>
              <a:rPr lang="en-US" altLang="zh-CN" b="1">
                <a:latin typeface="Times New Roman" panose="02020603050405020304" pitchFamily="18" charset="0"/>
                <a:ea typeface="方正姚体" panose="02010601030101010101" pitchFamily="2" charset="-122"/>
              </a:rPr>
              <a:t>(3)</a:t>
            </a:r>
            <a:endParaRPr lang="zh-CN" altLang="en-US" b="1">
              <a:latin typeface="Times New Roman" panose="02020603050405020304" pitchFamily="18" charset="0"/>
              <a:ea typeface="方正姚体" panose="02010601030101010101" pitchFamily="2" charset="-122"/>
            </a:endParaRPr>
          </a:p>
        </p:txBody>
      </p:sp>
      <p:sp>
        <p:nvSpPr>
          <p:cNvPr id="74782" name="Line 25"/>
          <p:cNvSpPr>
            <a:spLocks noChangeShapeType="1"/>
          </p:cNvSpPr>
          <p:nvPr/>
        </p:nvSpPr>
        <p:spPr bwMode="auto">
          <a:xfrm>
            <a:off x="1487488" y="2882900"/>
            <a:ext cx="0" cy="60960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74783" name="Rectangle 26"/>
          <p:cNvSpPr>
            <a:spLocks noChangeArrowheads="1"/>
          </p:cNvSpPr>
          <p:nvPr/>
        </p:nvSpPr>
        <p:spPr bwMode="auto">
          <a:xfrm>
            <a:off x="1271588" y="2474913"/>
            <a:ext cx="4540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buFont typeface="Arial" panose="020B0604020202020204" pitchFamily="34" charset="0"/>
              <a:buNone/>
            </a:pPr>
            <a:r>
              <a:rPr lang="en-US" altLang="zh-CN" b="1">
                <a:latin typeface="Times New Roman" panose="02020603050405020304" pitchFamily="18" charset="0"/>
                <a:ea typeface="方正姚体" panose="02010601030101010101" pitchFamily="2" charset="-122"/>
              </a:rPr>
              <a:t>(2)</a:t>
            </a:r>
            <a:endParaRPr lang="zh-CN" altLang="en-US" b="1">
              <a:latin typeface="Times New Roman" panose="02020603050405020304" pitchFamily="18" charset="0"/>
              <a:ea typeface="方正姚体" panose="02010601030101010101" pitchFamily="2" charset="-122"/>
            </a:endParaRPr>
          </a:p>
        </p:txBody>
      </p:sp>
      <p:sp>
        <p:nvSpPr>
          <p:cNvPr id="74784" name="Line 28"/>
          <p:cNvSpPr>
            <a:spLocks noChangeShapeType="1"/>
          </p:cNvSpPr>
          <p:nvPr/>
        </p:nvSpPr>
        <p:spPr bwMode="auto">
          <a:xfrm rot="-5400000" flipH="1" flipV="1">
            <a:off x="4397375" y="5529263"/>
            <a:ext cx="0" cy="53340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74785" name="Rectangle 29"/>
          <p:cNvSpPr>
            <a:spLocks noChangeArrowheads="1"/>
          </p:cNvSpPr>
          <p:nvPr/>
        </p:nvSpPr>
        <p:spPr bwMode="auto">
          <a:xfrm>
            <a:off x="4633913" y="5580063"/>
            <a:ext cx="4540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buFont typeface="Arial" panose="020B0604020202020204" pitchFamily="34" charset="0"/>
              <a:buNone/>
            </a:pPr>
            <a:r>
              <a:rPr lang="en-US" altLang="zh-CN" b="1">
                <a:latin typeface="Times New Roman" panose="02020603050405020304" pitchFamily="18" charset="0"/>
                <a:ea typeface="方正姚体" panose="02010601030101010101" pitchFamily="2" charset="-122"/>
              </a:rPr>
              <a:t>(4)</a:t>
            </a:r>
            <a:endParaRPr lang="zh-CN" altLang="en-US" b="1">
              <a:latin typeface="Times New Roman" panose="02020603050405020304" pitchFamily="18" charset="0"/>
              <a:ea typeface="方正姚体" panose="02010601030101010101" pitchFamily="2" charset="-122"/>
            </a:endParaRPr>
          </a:p>
        </p:txBody>
      </p:sp>
      <p:sp>
        <p:nvSpPr>
          <p:cNvPr id="351267" name="Rectangle 35"/>
          <p:cNvSpPr>
            <a:spLocks noChangeArrowheads="1"/>
          </p:cNvSpPr>
          <p:nvPr/>
        </p:nvSpPr>
        <p:spPr bwMode="auto">
          <a:xfrm>
            <a:off x="6743700" y="1341438"/>
            <a:ext cx="3467100" cy="2239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360000" indent="-360000" eaLnBrk="1" hangingPunct="1">
              <a:lnSpc>
                <a:spcPts val="3500"/>
              </a:lnSpc>
              <a:spcBef>
                <a:spcPts val="600"/>
              </a:spcBef>
              <a:buClr>
                <a:srgbClr val="C00000"/>
              </a:buClr>
              <a:buSzPct val="80000"/>
              <a:buFont typeface="Wingdings" panose="05000000000000000000" pitchFamily="2" charset="2"/>
              <a:buChar char="l"/>
              <a:defRPr/>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甲基化：</a:t>
            </a:r>
            <a:r>
              <a:rPr lang="en-US" altLang="zh-CN" sz="24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A→</a:t>
            </a:r>
            <a:r>
              <a:rPr lang="en-US" altLang="zh-CN" sz="2400" baseline="300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m</a:t>
            </a:r>
            <a:r>
              <a:rPr lang="en-US" altLang="zh-CN" sz="24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eaLnBrk="1" hangingPunct="1">
              <a:lnSpc>
                <a:spcPts val="3500"/>
              </a:lnSpc>
              <a:spcBef>
                <a:spcPts val="600"/>
              </a:spcBef>
              <a:buClr>
                <a:srgbClr val="C00000"/>
              </a:buClr>
              <a:buSzPct val="80000"/>
              <a:buFont typeface="Wingdings" panose="05000000000000000000" pitchFamily="2" charset="2"/>
              <a:buChar char="l"/>
              <a:defRPr/>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还原反应：</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U→DHU</a:t>
            </a:r>
          </a:p>
          <a:p>
            <a:pPr marL="360000" indent="-360000" eaLnBrk="1" hangingPunct="1">
              <a:lnSpc>
                <a:spcPts val="3500"/>
              </a:lnSpc>
              <a:spcBef>
                <a:spcPts val="600"/>
              </a:spcBef>
              <a:buClr>
                <a:srgbClr val="C00000"/>
              </a:buClr>
              <a:buSzPct val="80000"/>
              <a:buFont typeface="Wingdings" panose="05000000000000000000" pitchFamily="2" charset="2"/>
              <a:buChar char="l"/>
              <a:defRPr/>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转位反应：</a:t>
            </a:r>
            <a:r>
              <a:rPr lang="en-US" altLang="zh-CN" sz="24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U→</a:t>
            </a:r>
            <a:r>
              <a:rPr lang="en-US" altLang="zh-CN" sz="2400" dirty="0" err="1">
                <a:effectLst>
                  <a:outerShdw blurRad="38100" dist="38100" dir="2700000" algn="tl">
                    <a:srgbClr val="C0C0C0"/>
                  </a:outerShdw>
                </a:effectLst>
                <a:latin typeface="Times New Roman" panose="02020603050405020304" pitchFamily="18" charset="0"/>
                <a:ea typeface="方正姚体" panose="02010601030101010101" pitchFamily="2" charset="-122"/>
                <a:sym typeface="Symbol" panose="05050102010706020507" pitchFamily="18" charset="2"/>
              </a:rPr>
              <a:t>ψ</a:t>
            </a:r>
            <a:endPar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sym typeface="Symbol" panose="05050102010706020507" pitchFamily="18" charset="2"/>
            </a:endParaRPr>
          </a:p>
          <a:p>
            <a:pPr marL="360000" indent="-360000" eaLnBrk="1" hangingPunct="1">
              <a:lnSpc>
                <a:spcPts val="3500"/>
              </a:lnSpc>
              <a:spcBef>
                <a:spcPts val="600"/>
              </a:spcBef>
              <a:buClr>
                <a:srgbClr val="C00000"/>
              </a:buClr>
              <a:buSzPct val="80000"/>
              <a:buFont typeface="Wingdings" panose="05000000000000000000" pitchFamily="2" charset="2"/>
              <a:buChar char="l"/>
              <a:defRPr/>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sym typeface="Symbol" panose="05050102010706020507" pitchFamily="18" charset="2"/>
              </a:rPr>
              <a:t>脱氨反应：</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sym typeface="Symbol" panose="05050102010706020507" pitchFamily="18" charset="2"/>
              </a:rPr>
              <a:t>A</a:t>
            </a: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→I</a:t>
            </a:r>
          </a:p>
        </p:txBody>
      </p:sp>
      <p:sp>
        <p:nvSpPr>
          <p:cNvPr id="351268" name="Rectangle 36"/>
          <p:cNvSpPr>
            <a:spLocks noChangeArrowheads="1"/>
          </p:cNvSpPr>
          <p:nvPr/>
        </p:nvSpPr>
        <p:spPr bwMode="auto">
          <a:xfrm>
            <a:off x="6383338" y="736600"/>
            <a:ext cx="2617787" cy="522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nchor="ctr">
            <a:spAutoFit/>
          </a:bodyPr>
          <a:lstStyle/>
          <a:p>
            <a:pPr marL="360000" indent="-360000">
              <a:spcBef>
                <a:spcPts val="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碱基修饰：</a:t>
            </a:r>
          </a:p>
        </p:txBody>
      </p:sp>
      <p:sp>
        <p:nvSpPr>
          <p:cNvPr id="351269" name="Rectangle 37"/>
          <p:cNvSpPr>
            <a:spLocks noChangeArrowheads="1"/>
          </p:cNvSpPr>
          <p:nvPr/>
        </p:nvSpPr>
        <p:spPr bwMode="auto">
          <a:xfrm>
            <a:off x="6888163" y="5661025"/>
            <a:ext cx="3367087" cy="573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spAutoFit/>
          </a:bodyPr>
          <a:lstStyle/>
          <a:p>
            <a:pPr>
              <a:lnSpc>
                <a:spcPct val="130000"/>
              </a:lnSpc>
              <a:spcBef>
                <a:spcPct val="20000"/>
              </a:spcBef>
              <a:buClr>
                <a:srgbClr val="CC0000"/>
              </a:buClr>
              <a:buSzPct val="80000"/>
              <a:buFont typeface="Wingdings" panose="05000000000000000000" pitchFamily="2" charset="2"/>
              <a:buNone/>
              <a:defRPr/>
            </a:pPr>
            <a:r>
              <a:rPr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Ψ</a:t>
            </a: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：假尿嘧啶核苷</a:t>
            </a:r>
          </a:p>
        </p:txBody>
      </p:sp>
      <p:sp>
        <p:nvSpPr>
          <p:cNvPr id="20" name="矩形 19"/>
          <p:cNvSpPr/>
          <p:nvPr/>
        </p:nvSpPr>
        <p:spPr bwMode="auto">
          <a:xfrm>
            <a:off x="3743080" y="886477"/>
            <a:ext cx="198000" cy="720000"/>
          </a:xfrm>
          <a:prstGeom prst="rect">
            <a:avLst/>
          </a:prstGeom>
          <a:solidFill>
            <a:srgbClr val="FF85C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1" name="Text Box 5"/>
          <p:cNvSpPr txBox="1">
            <a:spLocks noChangeArrowheads="1"/>
          </p:cNvSpPr>
          <p:nvPr/>
        </p:nvSpPr>
        <p:spPr bwMode="auto">
          <a:xfrm>
            <a:off x="3765550" y="1338263"/>
            <a:ext cx="136525" cy="2460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600" dirty="0"/>
              <a:t>C</a:t>
            </a:r>
            <a:endParaRPr lang="zh-CN" altLang="en-US" sz="1600" dirty="0"/>
          </a:p>
        </p:txBody>
      </p:sp>
      <p:sp>
        <p:nvSpPr>
          <p:cNvPr id="22" name="Text Box 5"/>
          <p:cNvSpPr txBox="1">
            <a:spLocks noChangeArrowheads="1"/>
          </p:cNvSpPr>
          <p:nvPr/>
        </p:nvSpPr>
        <p:spPr bwMode="auto">
          <a:xfrm>
            <a:off x="3763963" y="862013"/>
            <a:ext cx="134937" cy="2460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6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6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3" name="Text Box 5"/>
          <p:cNvSpPr txBox="1">
            <a:spLocks noChangeArrowheads="1"/>
          </p:cNvSpPr>
          <p:nvPr/>
        </p:nvSpPr>
        <p:spPr bwMode="auto">
          <a:xfrm>
            <a:off x="3763963" y="1100138"/>
            <a:ext cx="136525" cy="2460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600" dirty="0"/>
              <a:t>C</a:t>
            </a:r>
            <a:endParaRPr lang="zh-CN" altLang="en-US" sz="1600" dirty="0"/>
          </a:p>
        </p:txBody>
      </p:sp>
      <p:sp>
        <p:nvSpPr>
          <p:cNvPr id="24" name="矩形 23"/>
          <p:cNvSpPr/>
          <p:nvPr/>
        </p:nvSpPr>
        <p:spPr bwMode="auto">
          <a:xfrm>
            <a:off x="3668713" y="476250"/>
            <a:ext cx="492125" cy="503238"/>
          </a:xfrm>
          <a:prstGeom prst="rect">
            <a:avLst/>
          </a:prstGeom>
        </p:spPr>
        <p:txBody>
          <a:bodyPr wrap="none">
            <a:spAutoFit/>
          </a:bodyPr>
          <a:lstStyle/>
          <a:p>
            <a:pPr>
              <a:lnSpc>
                <a:spcPts val="1600"/>
              </a:lnSpc>
              <a:defRPr/>
            </a:pPr>
            <a:r>
              <a:rPr kumimoji="1" lang="en-US" altLang="zh-CN" sz="1600" dirty="0">
                <a:effectLst>
                  <a:outerShdw blurRad="38100" dist="38100" dir="2700000" algn="tl">
                    <a:srgbClr val="C0C0C0"/>
                  </a:outerShdw>
                </a:effectLst>
                <a:ea typeface="方正姚体" panose="02010601030101010101" pitchFamily="2" charset="-122"/>
              </a:rPr>
              <a:t>OH</a:t>
            </a:r>
          </a:p>
          <a:p>
            <a:pPr>
              <a:lnSpc>
                <a:spcPts val="1600"/>
              </a:lnSpc>
              <a:defRPr/>
            </a:pPr>
            <a:r>
              <a:rPr kumimoji="1" lang="en-US" altLang="zh-CN" sz="1600" dirty="0">
                <a:effectLst>
                  <a:outerShdw blurRad="38100" dist="38100" dir="2700000" algn="tl">
                    <a:srgbClr val="C0C0C0"/>
                  </a:outerShdw>
                </a:effectLst>
                <a:ea typeface="方正姚体" panose="02010601030101010101" pitchFamily="2" charset="-122"/>
              </a:rPr>
              <a:t> ǀ</a:t>
            </a:r>
            <a:endParaRPr lang="zh-CN" altLang="en-US" sz="1600" dirty="0"/>
          </a:p>
        </p:txBody>
      </p:sp>
      <p:sp>
        <p:nvSpPr>
          <p:cNvPr id="25" name="矩形 24"/>
          <p:cNvSpPr/>
          <p:nvPr/>
        </p:nvSpPr>
        <p:spPr bwMode="auto">
          <a:xfrm>
            <a:off x="3844925" y="188913"/>
            <a:ext cx="390525" cy="338137"/>
          </a:xfrm>
          <a:prstGeom prst="rect">
            <a:avLst/>
          </a:prstGeom>
        </p:spPr>
        <p:txBody>
          <a:bodyPr wrap="none">
            <a:spAutoFit/>
          </a:bodyPr>
          <a:lstStyle/>
          <a:p>
            <a:pPr>
              <a:defRPr/>
            </a:pPr>
            <a:r>
              <a:rPr lang="en-US" altLang="zh-CN" sz="1600" dirty="0">
                <a:effectLst>
                  <a:outerShdw blurRad="38100" dist="38100" dir="2700000" algn="tl">
                    <a:srgbClr val="C0C0C0"/>
                  </a:outerShdw>
                </a:effectLst>
                <a:latin typeface="Times New Roman" panose="02020603050405020304" pitchFamily="18" charset="0"/>
              </a:rPr>
              <a:t>3´</a:t>
            </a:r>
            <a:endParaRPr lang="zh-CN" altLang="en-US" sz="1600" dirty="0"/>
          </a:p>
        </p:txBody>
      </p:sp>
      <p:sp>
        <p:nvSpPr>
          <p:cNvPr id="47" name="Text Box 5"/>
          <p:cNvSpPr txBox="1">
            <a:spLocks noChangeArrowheads="1"/>
          </p:cNvSpPr>
          <p:nvPr/>
        </p:nvSpPr>
        <p:spPr bwMode="auto">
          <a:xfrm>
            <a:off x="3382963" y="3259138"/>
            <a:ext cx="95250" cy="24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600" dirty="0"/>
              <a:t>G</a:t>
            </a:r>
            <a:endParaRPr lang="zh-CN" altLang="en-US" sz="1600" dirty="0"/>
          </a:p>
        </p:txBody>
      </p:sp>
      <p:sp>
        <p:nvSpPr>
          <p:cNvPr id="48" name="Text Box 5"/>
          <p:cNvSpPr txBox="1">
            <a:spLocks noChangeArrowheads="1"/>
          </p:cNvSpPr>
          <p:nvPr/>
        </p:nvSpPr>
        <p:spPr bwMode="auto">
          <a:xfrm>
            <a:off x="3390900" y="2803525"/>
            <a:ext cx="134938" cy="24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6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6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49" name="Text Box 5"/>
          <p:cNvSpPr txBox="1">
            <a:spLocks noChangeArrowheads="1"/>
          </p:cNvSpPr>
          <p:nvPr/>
        </p:nvSpPr>
        <p:spPr bwMode="auto">
          <a:xfrm>
            <a:off x="3390900" y="2324100"/>
            <a:ext cx="138113" cy="24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600" dirty="0"/>
              <a:t>C</a:t>
            </a:r>
            <a:endParaRPr lang="zh-CN" altLang="en-US" sz="1600" dirty="0"/>
          </a:p>
        </p:txBody>
      </p:sp>
      <p:sp>
        <p:nvSpPr>
          <p:cNvPr id="50" name="Text Box 5"/>
          <p:cNvSpPr txBox="1">
            <a:spLocks noChangeArrowheads="1"/>
          </p:cNvSpPr>
          <p:nvPr/>
        </p:nvSpPr>
        <p:spPr bwMode="auto">
          <a:xfrm>
            <a:off x="2989263" y="3551238"/>
            <a:ext cx="287337" cy="2460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600" spc="-500" baseline="-25000" dirty="0" err="1">
                <a:solidFill>
                  <a:srgbClr val="FF0000"/>
                </a:solidFill>
              </a:rPr>
              <a:t>m</a:t>
            </a:r>
            <a:r>
              <a:rPr lang="en-US" altLang="zh-CN" sz="1600" spc="-500" dirty="0" err="1">
                <a:solidFill>
                  <a:srgbClr val="FF0000"/>
                </a:solidFill>
              </a:rPr>
              <a:t>G</a:t>
            </a:r>
            <a:endParaRPr lang="zh-CN" altLang="en-US" sz="1600" spc="-500" dirty="0">
              <a:solidFill>
                <a:srgbClr val="FF0000"/>
              </a:solidFill>
            </a:endParaRPr>
          </a:p>
        </p:txBody>
      </p:sp>
      <p:sp>
        <p:nvSpPr>
          <p:cNvPr id="51" name="Text Box 5"/>
          <p:cNvSpPr txBox="1">
            <a:spLocks noChangeArrowheads="1"/>
          </p:cNvSpPr>
          <p:nvPr/>
        </p:nvSpPr>
        <p:spPr bwMode="auto">
          <a:xfrm>
            <a:off x="3359150" y="1835150"/>
            <a:ext cx="234950" cy="246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600" b="1" spc="-500" baseline="-250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p</a:t>
            </a:r>
            <a:r>
              <a:rPr kumimoji="1" lang="en-US" altLang="zh-CN" sz="1600" b="1" spc="-5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600" b="1" spc="-5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2" name="Text Box 5"/>
          <p:cNvSpPr txBox="1">
            <a:spLocks noChangeArrowheads="1"/>
          </p:cNvSpPr>
          <p:nvPr/>
        </p:nvSpPr>
        <p:spPr bwMode="auto">
          <a:xfrm>
            <a:off x="3382963" y="2555875"/>
            <a:ext cx="96837" cy="24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600" dirty="0"/>
              <a:t>U</a:t>
            </a:r>
            <a:endParaRPr lang="zh-CN" altLang="en-US" sz="1600" dirty="0"/>
          </a:p>
        </p:txBody>
      </p:sp>
      <p:sp>
        <p:nvSpPr>
          <p:cNvPr id="53" name="Text Box 5"/>
          <p:cNvSpPr txBox="1">
            <a:spLocks noChangeArrowheads="1"/>
          </p:cNvSpPr>
          <p:nvPr/>
        </p:nvSpPr>
        <p:spPr bwMode="auto">
          <a:xfrm>
            <a:off x="3382963" y="3027363"/>
            <a:ext cx="98425" cy="24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600" dirty="0"/>
              <a:t>G</a:t>
            </a:r>
            <a:endParaRPr lang="zh-CN" altLang="en-US" sz="1600" dirty="0"/>
          </a:p>
        </p:txBody>
      </p:sp>
      <p:sp>
        <p:nvSpPr>
          <p:cNvPr id="54" name="Text Box 5"/>
          <p:cNvSpPr txBox="1">
            <a:spLocks noChangeArrowheads="1"/>
          </p:cNvSpPr>
          <p:nvPr/>
        </p:nvSpPr>
        <p:spPr bwMode="auto">
          <a:xfrm>
            <a:off x="3376613" y="2098675"/>
            <a:ext cx="136525" cy="24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600" dirty="0"/>
              <a:t>U</a:t>
            </a:r>
            <a:endParaRPr lang="zh-CN" altLang="en-US" sz="1600" dirty="0"/>
          </a:p>
        </p:txBody>
      </p:sp>
      <p:sp>
        <p:nvSpPr>
          <p:cNvPr id="55" name="Text Box 5"/>
          <p:cNvSpPr txBox="1">
            <a:spLocks noChangeArrowheads="1"/>
          </p:cNvSpPr>
          <p:nvPr/>
        </p:nvSpPr>
        <p:spPr bwMode="auto">
          <a:xfrm>
            <a:off x="3244850" y="3519488"/>
            <a:ext cx="136525" cy="24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6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6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6" name="Text Box 5"/>
          <p:cNvSpPr txBox="1">
            <a:spLocks noChangeArrowheads="1"/>
          </p:cNvSpPr>
          <p:nvPr/>
        </p:nvSpPr>
        <p:spPr bwMode="auto">
          <a:xfrm>
            <a:off x="3354388" y="3435350"/>
            <a:ext cx="95250" cy="24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600" dirty="0"/>
              <a:t>U</a:t>
            </a:r>
            <a:endParaRPr lang="zh-CN" altLang="en-US" sz="1600" dirty="0"/>
          </a:p>
        </p:txBody>
      </p:sp>
      <p:sp>
        <p:nvSpPr>
          <p:cNvPr id="57" name="Text Box 5"/>
          <p:cNvSpPr txBox="1">
            <a:spLocks noChangeArrowheads="1"/>
          </p:cNvSpPr>
          <p:nvPr/>
        </p:nvSpPr>
        <p:spPr bwMode="auto">
          <a:xfrm>
            <a:off x="2798763" y="3579813"/>
            <a:ext cx="134937" cy="24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600" dirty="0"/>
              <a:t>C</a:t>
            </a:r>
            <a:endParaRPr lang="zh-CN" altLang="en-US" sz="1600" dirty="0"/>
          </a:p>
        </p:txBody>
      </p:sp>
      <p:sp>
        <p:nvSpPr>
          <p:cNvPr id="58" name="Text Box 5"/>
          <p:cNvSpPr txBox="1">
            <a:spLocks noChangeArrowheads="1"/>
          </p:cNvSpPr>
          <p:nvPr/>
        </p:nvSpPr>
        <p:spPr bwMode="auto">
          <a:xfrm>
            <a:off x="2562225" y="3578225"/>
            <a:ext cx="95250" cy="24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600" dirty="0"/>
              <a:t>C</a:t>
            </a:r>
            <a:endParaRPr lang="zh-CN" altLang="en-US" sz="1600" dirty="0"/>
          </a:p>
        </p:txBody>
      </p:sp>
      <p:sp>
        <p:nvSpPr>
          <p:cNvPr id="59" name="Text Box 5"/>
          <p:cNvSpPr txBox="1">
            <a:spLocks noChangeArrowheads="1"/>
          </p:cNvSpPr>
          <p:nvPr/>
        </p:nvSpPr>
        <p:spPr bwMode="auto">
          <a:xfrm>
            <a:off x="2355850" y="3579813"/>
            <a:ext cx="134938" cy="24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600" dirty="0"/>
              <a:t>A</a:t>
            </a:r>
            <a:endParaRPr lang="zh-CN" altLang="en-US" sz="1600" dirty="0"/>
          </a:p>
        </p:txBody>
      </p:sp>
      <p:sp>
        <p:nvSpPr>
          <p:cNvPr id="60" name="Text Box 5"/>
          <p:cNvSpPr txBox="1">
            <a:spLocks noChangeArrowheads="1"/>
          </p:cNvSpPr>
          <p:nvPr/>
        </p:nvSpPr>
        <p:spPr bwMode="auto">
          <a:xfrm>
            <a:off x="2165350" y="3521075"/>
            <a:ext cx="136525" cy="24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6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6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1" name="Text Box 5"/>
          <p:cNvSpPr txBox="1">
            <a:spLocks noChangeArrowheads="1"/>
          </p:cNvSpPr>
          <p:nvPr/>
        </p:nvSpPr>
        <p:spPr bwMode="auto">
          <a:xfrm>
            <a:off x="2011363" y="3424238"/>
            <a:ext cx="134937" cy="24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6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6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2" name="Text Box 5"/>
          <p:cNvSpPr txBox="1">
            <a:spLocks noChangeArrowheads="1"/>
          </p:cNvSpPr>
          <p:nvPr/>
        </p:nvSpPr>
        <p:spPr bwMode="auto">
          <a:xfrm>
            <a:off x="1811338" y="3403600"/>
            <a:ext cx="136525" cy="246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6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D</a:t>
            </a:r>
            <a:endParaRPr kumimoji="1" lang="zh-CN" altLang="en-US" sz="16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3" name="Text Box 5"/>
          <p:cNvSpPr txBox="1">
            <a:spLocks noChangeArrowheads="1"/>
          </p:cNvSpPr>
          <p:nvPr/>
        </p:nvSpPr>
        <p:spPr bwMode="auto">
          <a:xfrm>
            <a:off x="1603375" y="3502025"/>
            <a:ext cx="134938" cy="24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6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6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4" name="Text Box 5"/>
          <p:cNvSpPr txBox="1">
            <a:spLocks noChangeArrowheads="1"/>
          </p:cNvSpPr>
          <p:nvPr/>
        </p:nvSpPr>
        <p:spPr bwMode="auto">
          <a:xfrm>
            <a:off x="1430338" y="3687763"/>
            <a:ext cx="346075" cy="2460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600" b="1" spc="-500" baseline="-25000" dirty="0" err="1">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m</a:t>
            </a:r>
            <a:r>
              <a:rPr kumimoji="1" lang="en-US" altLang="zh-CN" sz="1600" b="1" spc="-500" dirty="0" err="1">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600" b="1" spc="-5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5" name="Text Box 5"/>
          <p:cNvSpPr txBox="1">
            <a:spLocks noChangeArrowheads="1"/>
          </p:cNvSpPr>
          <p:nvPr/>
        </p:nvSpPr>
        <p:spPr bwMode="auto">
          <a:xfrm>
            <a:off x="1497013" y="3932238"/>
            <a:ext cx="134937" cy="24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6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6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6" name="Text Box 5"/>
          <p:cNvSpPr txBox="1">
            <a:spLocks noChangeArrowheads="1"/>
          </p:cNvSpPr>
          <p:nvPr/>
        </p:nvSpPr>
        <p:spPr bwMode="auto">
          <a:xfrm>
            <a:off x="2009775" y="4202113"/>
            <a:ext cx="134938" cy="24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6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6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7" name="Text Box 5"/>
          <p:cNvSpPr txBox="1">
            <a:spLocks noChangeArrowheads="1"/>
          </p:cNvSpPr>
          <p:nvPr/>
        </p:nvSpPr>
        <p:spPr bwMode="auto">
          <a:xfrm>
            <a:off x="2174875" y="4048125"/>
            <a:ext cx="136525" cy="24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6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6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8" name="Text Box 5"/>
          <p:cNvSpPr txBox="1">
            <a:spLocks noChangeArrowheads="1"/>
          </p:cNvSpPr>
          <p:nvPr/>
        </p:nvSpPr>
        <p:spPr bwMode="auto">
          <a:xfrm>
            <a:off x="2362200" y="3998913"/>
            <a:ext cx="136525" cy="24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6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6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69" name="Text Box 5"/>
          <p:cNvSpPr txBox="1">
            <a:spLocks noChangeArrowheads="1"/>
          </p:cNvSpPr>
          <p:nvPr/>
        </p:nvSpPr>
        <p:spPr bwMode="auto">
          <a:xfrm>
            <a:off x="2816225" y="4000500"/>
            <a:ext cx="133350" cy="24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600" dirty="0"/>
              <a:t>G</a:t>
            </a:r>
            <a:endParaRPr lang="zh-CN" altLang="en-US" sz="1600" dirty="0"/>
          </a:p>
        </p:txBody>
      </p:sp>
      <p:sp>
        <p:nvSpPr>
          <p:cNvPr id="70" name="Text Box 5"/>
          <p:cNvSpPr txBox="1">
            <a:spLocks noChangeArrowheads="1"/>
          </p:cNvSpPr>
          <p:nvPr/>
        </p:nvSpPr>
        <p:spPr bwMode="auto">
          <a:xfrm>
            <a:off x="2565400" y="3994150"/>
            <a:ext cx="136525" cy="24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600" dirty="0"/>
              <a:t>G</a:t>
            </a:r>
            <a:endParaRPr lang="zh-CN" altLang="en-US" sz="1600" dirty="0"/>
          </a:p>
        </p:txBody>
      </p:sp>
      <p:sp>
        <p:nvSpPr>
          <p:cNvPr id="71" name="Text Box 5"/>
          <p:cNvSpPr txBox="1">
            <a:spLocks noChangeArrowheads="1"/>
          </p:cNvSpPr>
          <p:nvPr/>
        </p:nvSpPr>
        <p:spPr bwMode="auto">
          <a:xfrm>
            <a:off x="3036888" y="3997325"/>
            <a:ext cx="134937" cy="24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600" dirty="0"/>
              <a:t>C</a:t>
            </a:r>
            <a:endParaRPr lang="zh-CN" altLang="en-US" sz="1600" dirty="0"/>
          </a:p>
        </p:txBody>
      </p:sp>
      <p:sp>
        <p:nvSpPr>
          <p:cNvPr id="73" name="Text Box 5"/>
          <p:cNvSpPr txBox="1">
            <a:spLocks noChangeArrowheads="1"/>
          </p:cNvSpPr>
          <p:nvPr/>
        </p:nvSpPr>
        <p:spPr bwMode="auto">
          <a:xfrm>
            <a:off x="3244850" y="4348163"/>
            <a:ext cx="13652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400" dirty="0"/>
              <a:t>C</a:t>
            </a:r>
            <a:endParaRPr lang="zh-CN" altLang="en-US" sz="1400" dirty="0"/>
          </a:p>
        </p:txBody>
      </p:sp>
      <p:sp>
        <p:nvSpPr>
          <p:cNvPr id="74" name="Text Box 5"/>
          <p:cNvSpPr txBox="1">
            <a:spLocks noChangeArrowheads="1"/>
          </p:cNvSpPr>
          <p:nvPr/>
        </p:nvSpPr>
        <p:spPr bwMode="auto">
          <a:xfrm>
            <a:off x="3244850" y="4564063"/>
            <a:ext cx="134938"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400" dirty="0"/>
              <a:t>A</a:t>
            </a:r>
            <a:endParaRPr lang="zh-CN" altLang="en-US" sz="1400" dirty="0"/>
          </a:p>
        </p:txBody>
      </p:sp>
      <p:sp>
        <p:nvSpPr>
          <p:cNvPr id="75" name="Text Box 5"/>
          <p:cNvSpPr txBox="1">
            <a:spLocks noChangeArrowheads="1"/>
          </p:cNvSpPr>
          <p:nvPr/>
        </p:nvSpPr>
        <p:spPr bwMode="auto">
          <a:xfrm>
            <a:off x="3252788" y="4779963"/>
            <a:ext cx="13652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76" name="Text Box 5"/>
          <p:cNvSpPr txBox="1">
            <a:spLocks noChangeArrowheads="1"/>
          </p:cNvSpPr>
          <p:nvPr/>
        </p:nvSpPr>
        <p:spPr bwMode="auto">
          <a:xfrm>
            <a:off x="3240088" y="5011738"/>
            <a:ext cx="134937"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77" name="Text Box 5"/>
          <p:cNvSpPr txBox="1">
            <a:spLocks noChangeArrowheads="1"/>
          </p:cNvSpPr>
          <p:nvPr/>
        </p:nvSpPr>
        <p:spPr bwMode="auto">
          <a:xfrm>
            <a:off x="3203575" y="5241925"/>
            <a:ext cx="13652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78" name="Text Box 5"/>
          <p:cNvSpPr txBox="1">
            <a:spLocks noChangeArrowheads="1"/>
          </p:cNvSpPr>
          <p:nvPr/>
        </p:nvSpPr>
        <p:spPr bwMode="auto">
          <a:xfrm>
            <a:off x="3063875" y="5435600"/>
            <a:ext cx="13652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400" dirty="0"/>
              <a:t>C</a:t>
            </a:r>
            <a:endParaRPr lang="zh-CN" altLang="en-US" sz="1400" dirty="0"/>
          </a:p>
        </p:txBody>
      </p:sp>
      <p:sp>
        <p:nvSpPr>
          <p:cNvPr id="79" name="Text Box 5"/>
          <p:cNvSpPr txBox="1">
            <a:spLocks noChangeArrowheads="1"/>
          </p:cNvSpPr>
          <p:nvPr/>
        </p:nvSpPr>
        <p:spPr bwMode="auto">
          <a:xfrm>
            <a:off x="3074988" y="5694363"/>
            <a:ext cx="144462"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400" dirty="0"/>
              <a:t>U</a:t>
            </a:r>
            <a:endParaRPr lang="zh-CN" altLang="en-US" sz="1400" dirty="0"/>
          </a:p>
        </p:txBody>
      </p:sp>
      <p:sp>
        <p:nvSpPr>
          <p:cNvPr id="80" name="Text Box 5"/>
          <p:cNvSpPr txBox="1">
            <a:spLocks noChangeArrowheads="1"/>
          </p:cNvSpPr>
          <p:nvPr/>
        </p:nvSpPr>
        <p:spPr bwMode="auto">
          <a:xfrm>
            <a:off x="3225800" y="5899150"/>
            <a:ext cx="134938"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81" name="Text Box 5"/>
          <p:cNvSpPr txBox="1">
            <a:spLocks noChangeArrowheads="1"/>
          </p:cNvSpPr>
          <p:nvPr/>
        </p:nvSpPr>
        <p:spPr bwMode="auto">
          <a:xfrm>
            <a:off x="3432175" y="5981700"/>
            <a:ext cx="134938"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82" name="Text Box 5"/>
          <p:cNvSpPr txBox="1">
            <a:spLocks noChangeArrowheads="1"/>
          </p:cNvSpPr>
          <p:nvPr/>
        </p:nvSpPr>
        <p:spPr bwMode="auto">
          <a:xfrm>
            <a:off x="3632200" y="5907088"/>
            <a:ext cx="134938" cy="214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83" name="Text Box 5"/>
          <p:cNvSpPr txBox="1">
            <a:spLocks noChangeArrowheads="1"/>
          </p:cNvSpPr>
          <p:nvPr/>
        </p:nvSpPr>
        <p:spPr bwMode="auto">
          <a:xfrm>
            <a:off x="3829050" y="5694363"/>
            <a:ext cx="13652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I</a:t>
            </a:r>
            <a:endParaRPr kumimoji="1" lang="zh-CN" altLang="en-US" sz="14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84" name="Text Box 5"/>
          <p:cNvSpPr txBox="1">
            <a:spLocks noChangeArrowheads="1"/>
          </p:cNvSpPr>
          <p:nvPr/>
        </p:nvSpPr>
        <p:spPr bwMode="auto">
          <a:xfrm>
            <a:off x="3824288" y="5422900"/>
            <a:ext cx="13652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85" name="Text Box 5"/>
          <p:cNvSpPr txBox="1">
            <a:spLocks noChangeArrowheads="1"/>
          </p:cNvSpPr>
          <p:nvPr/>
        </p:nvSpPr>
        <p:spPr bwMode="auto">
          <a:xfrm>
            <a:off x="3656013" y="5241925"/>
            <a:ext cx="16827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86" name="Text Box 5"/>
          <p:cNvSpPr txBox="1">
            <a:spLocks noChangeArrowheads="1"/>
          </p:cNvSpPr>
          <p:nvPr/>
        </p:nvSpPr>
        <p:spPr bwMode="auto">
          <a:xfrm>
            <a:off x="3614738" y="5003800"/>
            <a:ext cx="13652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400" dirty="0"/>
              <a:t>C</a:t>
            </a:r>
            <a:endParaRPr lang="zh-CN" altLang="en-US" sz="1400" dirty="0"/>
          </a:p>
        </p:txBody>
      </p:sp>
      <p:sp>
        <p:nvSpPr>
          <p:cNvPr id="87" name="Text Box 5"/>
          <p:cNvSpPr txBox="1">
            <a:spLocks noChangeArrowheads="1"/>
          </p:cNvSpPr>
          <p:nvPr/>
        </p:nvSpPr>
        <p:spPr bwMode="auto">
          <a:xfrm>
            <a:off x="3622675" y="4787900"/>
            <a:ext cx="158750"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400" dirty="0"/>
              <a:t>U</a:t>
            </a:r>
            <a:endParaRPr lang="zh-CN" altLang="en-US" sz="1400" dirty="0"/>
          </a:p>
        </p:txBody>
      </p:sp>
      <p:sp>
        <p:nvSpPr>
          <p:cNvPr id="88" name="Text Box 5"/>
          <p:cNvSpPr txBox="1">
            <a:spLocks noChangeArrowheads="1"/>
          </p:cNvSpPr>
          <p:nvPr/>
        </p:nvSpPr>
        <p:spPr bwMode="auto">
          <a:xfrm>
            <a:off x="3622675" y="4572000"/>
            <a:ext cx="133350"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400" dirty="0"/>
              <a:t>U</a:t>
            </a:r>
            <a:endParaRPr lang="zh-CN" altLang="en-US" sz="1400" dirty="0"/>
          </a:p>
        </p:txBody>
      </p:sp>
      <p:sp>
        <p:nvSpPr>
          <p:cNvPr id="89" name="Text Box 5"/>
          <p:cNvSpPr txBox="1">
            <a:spLocks noChangeArrowheads="1"/>
          </p:cNvSpPr>
          <p:nvPr/>
        </p:nvSpPr>
        <p:spPr bwMode="auto">
          <a:xfrm>
            <a:off x="3633788" y="4348163"/>
            <a:ext cx="131762"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400" dirty="0"/>
              <a:t>G</a:t>
            </a:r>
            <a:endParaRPr lang="zh-CN" altLang="en-US" sz="1400" dirty="0"/>
          </a:p>
        </p:txBody>
      </p:sp>
      <p:sp>
        <p:nvSpPr>
          <p:cNvPr id="90" name="Text Box 5"/>
          <p:cNvSpPr txBox="1">
            <a:spLocks noChangeArrowheads="1"/>
          </p:cNvSpPr>
          <p:nvPr/>
        </p:nvSpPr>
        <p:spPr bwMode="auto">
          <a:xfrm>
            <a:off x="3813175" y="4316413"/>
            <a:ext cx="13652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91" name="Text Box 5"/>
          <p:cNvSpPr txBox="1">
            <a:spLocks noChangeArrowheads="1"/>
          </p:cNvSpPr>
          <p:nvPr/>
        </p:nvSpPr>
        <p:spPr bwMode="auto">
          <a:xfrm>
            <a:off x="3973513" y="4356100"/>
            <a:ext cx="13652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endParaRPr kumimoji="1" lang="zh-CN" altLang="en-US"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92" name="Text Box 5"/>
          <p:cNvSpPr txBox="1">
            <a:spLocks noChangeArrowheads="1"/>
          </p:cNvSpPr>
          <p:nvPr/>
        </p:nvSpPr>
        <p:spPr bwMode="auto">
          <a:xfrm>
            <a:off x="4141788" y="4302125"/>
            <a:ext cx="13652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93" name="Text Box 5"/>
          <p:cNvSpPr txBox="1">
            <a:spLocks noChangeArrowheads="1"/>
          </p:cNvSpPr>
          <p:nvPr/>
        </p:nvSpPr>
        <p:spPr bwMode="auto">
          <a:xfrm>
            <a:off x="4127500" y="4117975"/>
            <a:ext cx="196850"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400" dirty="0">
                <a:solidFill>
                  <a:srgbClr val="FF0000"/>
                </a:solidFill>
              </a:rPr>
              <a:t>D</a:t>
            </a:r>
            <a:endParaRPr lang="zh-CN" altLang="en-US" sz="1400" dirty="0">
              <a:solidFill>
                <a:srgbClr val="FF0000"/>
              </a:solidFill>
            </a:endParaRPr>
          </a:p>
        </p:txBody>
      </p:sp>
      <p:sp>
        <p:nvSpPr>
          <p:cNvPr id="94" name="Text Box 5"/>
          <p:cNvSpPr txBox="1">
            <a:spLocks noChangeArrowheads="1"/>
          </p:cNvSpPr>
          <p:nvPr/>
        </p:nvSpPr>
        <p:spPr bwMode="auto">
          <a:xfrm>
            <a:off x="3960813" y="3983038"/>
            <a:ext cx="311150" cy="215900"/>
          </a:xfrm>
          <a:prstGeom prst="rect">
            <a:avLst/>
          </a:prstGeom>
          <a:noFill/>
          <a:ln>
            <a:noFill/>
          </a:ln>
          <a:effec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400" spc="-500" baseline="-25000" dirty="0" err="1">
                <a:solidFill>
                  <a:srgbClr val="FF0000"/>
                </a:solidFill>
              </a:rPr>
              <a:t>m</a:t>
            </a:r>
            <a:r>
              <a:rPr lang="en-US" altLang="zh-CN" sz="1400" spc="-500" dirty="0" err="1">
                <a:solidFill>
                  <a:srgbClr val="FF0000"/>
                </a:solidFill>
              </a:rPr>
              <a:t>C</a:t>
            </a:r>
            <a:endParaRPr lang="zh-CN" altLang="en-US" sz="1400" spc="-500" dirty="0">
              <a:solidFill>
                <a:srgbClr val="FF0000"/>
              </a:solidFill>
            </a:endParaRPr>
          </a:p>
        </p:txBody>
      </p:sp>
      <p:sp>
        <p:nvSpPr>
          <p:cNvPr id="95" name="Text Box 5"/>
          <p:cNvSpPr txBox="1">
            <a:spLocks noChangeArrowheads="1"/>
          </p:cNvSpPr>
          <p:nvPr/>
        </p:nvSpPr>
        <p:spPr bwMode="auto">
          <a:xfrm>
            <a:off x="4152900" y="3819525"/>
            <a:ext cx="13652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400" dirty="0"/>
              <a:t>G</a:t>
            </a:r>
            <a:endParaRPr lang="zh-CN" altLang="en-US" sz="1400" dirty="0"/>
          </a:p>
        </p:txBody>
      </p:sp>
      <p:sp>
        <p:nvSpPr>
          <p:cNvPr id="96" name="Text Box 5"/>
          <p:cNvSpPr txBox="1">
            <a:spLocks noChangeArrowheads="1"/>
          </p:cNvSpPr>
          <p:nvPr/>
        </p:nvSpPr>
        <p:spPr bwMode="auto">
          <a:xfrm>
            <a:off x="4367213" y="3819525"/>
            <a:ext cx="95250"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400" dirty="0"/>
              <a:t>G</a:t>
            </a:r>
            <a:endParaRPr lang="zh-CN" altLang="en-US" sz="1400" dirty="0"/>
          </a:p>
        </p:txBody>
      </p:sp>
      <p:sp>
        <p:nvSpPr>
          <p:cNvPr id="97" name="Text Box 5"/>
          <p:cNvSpPr txBox="1">
            <a:spLocks noChangeArrowheads="1"/>
          </p:cNvSpPr>
          <p:nvPr/>
        </p:nvSpPr>
        <p:spPr bwMode="auto">
          <a:xfrm>
            <a:off x="4559300" y="3819525"/>
            <a:ext cx="95250"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400" dirty="0"/>
              <a:t>C</a:t>
            </a:r>
            <a:endParaRPr lang="zh-CN" altLang="en-US" sz="1400" dirty="0"/>
          </a:p>
        </p:txBody>
      </p:sp>
      <p:sp>
        <p:nvSpPr>
          <p:cNvPr id="98" name="Text Box 5"/>
          <p:cNvSpPr txBox="1">
            <a:spLocks noChangeArrowheads="1"/>
          </p:cNvSpPr>
          <p:nvPr/>
        </p:nvSpPr>
        <p:spPr bwMode="auto">
          <a:xfrm>
            <a:off x="4751388" y="3827463"/>
            <a:ext cx="95250" cy="214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400" dirty="0"/>
              <a:t>G</a:t>
            </a:r>
            <a:endParaRPr lang="zh-CN" altLang="en-US" sz="1400" dirty="0"/>
          </a:p>
        </p:txBody>
      </p:sp>
      <p:sp>
        <p:nvSpPr>
          <p:cNvPr id="99" name="Text Box 5"/>
          <p:cNvSpPr txBox="1">
            <a:spLocks noChangeArrowheads="1"/>
          </p:cNvSpPr>
          <p:nvPr/>
        </p:nvSpPr>
        <p:spPr bwMode="auto">
          <a:xfrm>
            <a:off x="4921250" y="3973513"/>
            <a:ext cx="95250"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400" dirty="0">
                <a:solidFill>
                  <a:srgbClr val="FF0000"/>
                </a:solidFill>
              </a:rPr>
              <a:t>T</a:t>
            </a:r>
            <a:endParaRPr lang="zh-CN" altLang="en-US" sz="1400" dirty="0">
              <a:solidFill>
                <a:srgbClr val="FF0000"/>
              </a:solidFill>
            </a:endParaRPr>
          </a:p>
        </p:txBody>
      </p:sp>
      <p:sp>
        <p:nvSpPr>
          <p:cNvPr id="100" name="Text Box 5"/>
          <p:cNvSpPr txBox="1">
            <a:spLocks noChangeArrowheads="1"/>
          </p:cNvSpPr>
          <p:nvPr/>
        </p:nvSpPr>
        <p:spPr bwMode="auto">
          <a:xfrm>
            <a:off x="3941763" y="3827463"/>
            <a:ext cx="95250" cy="214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400" dirty="0"/>
              <a:t>G</a:t>
            </a:r>
            <a:endParaRPr lang="zh-CN" altLang="en-US" sz="1400" dirty="0"/>
          </a:p>
        </p:txBody>
      </p:sp>
      <p:sp>
        <p:nvSpPr>
          <p:cNvPr id="101" name="Text Box 5"/>
          <p:cNvSpPr txBox="1">
            <a:spLocks noChangeArrowheads="1"/>
          </p:cNvSpPr>
          <p:nvPr/>
        </p:nvSpPr>
        <p:spPr bwMode="auto">
          <a:xfrm>
            <a:off x="5170488" y="4027488"/>
            <a:ext cx="95250" cy="214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400" dirty="0">
                <a:solidFill>
                  <a:srgbClr val="FF0000"/>
                </a:solidFill>
              </a:rPr>
              <a:t>Ψ</a:t>
            </a:r>
            <a:endParaRPr lang="zh-CN" altLang="en-US" sz="1400" dirty="0">
              <a:solidFill>
                <a:srgbClr val="FF0000"/>
              </a:solidFill>
            </a:endParaRPr>
          </a:p>
        </p:txBody>
      </p:sp>
      <p:sp>
        <p:nvSpPr>
          <p:cNvPr id="102" name="Text Box 5"/>
          <p:cNvSpPr txBox="1">
            <a:spLocks noChangeArrowheads="1"/>
          </p:cNvSpPr>
          <p:nvPr/>
        </p:nvSpPr>
        <p:spPr bwMode="auto">
          <a:xfrm>
            <a:off x="4903788" y="3284538"/>
            <a:ext cx="13017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400" dirty="0"/>
              <a:t>U</a:t>
            </a:r>
            <a:endParaRPr lang="zh-CN" altLang="en-US" sz="1400" dirty="0"/>
          </a:p>
        </p:txBody>
      </p:sp>
      <p:sp>
        <p:nvSpPr>
          <p:cNvPr id="103" name="Text Box 5"/>
          <p:cNvSpPr txBox="1">
            <a:spLocks noChangeArrowheads="1"/>
          </p:cNvSpPr>
          <p:nvPr/>
        </p:nvSpPr>
        <p:spPr bwMode="auto">
          <a:xfrm>
            <a:off x="5389563" y="3881438"/>
            <a:ext cx="95250"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400" dirty="0"/>
              <a:t>C</a:t>
            </a:r>
            <a:endParaRPr lang="zh-CN" altLang="en-US" sz="1400" dirty="0"/>
          </a:p>
        </p:txBody>
      </p:sp>
      <p:sp>
        <p:nvSpPr>
          <p:cNvPr id="104" name="Text Box 5"/>
          <p:cNvSpPr txBox="1">
            <a:spLocks noChangeArrowheads="1"/>
          </p:cNvSpPr>
          <p:nvPr/>
        </p:nvSpPr>
        <p:spPr bwMode="auto">
          <a:xfrm>
            <a:off x="5462588" y="3573463"/>
            <a:ext cx="95250"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400" dirty="0"/>
              <a:t>C</a:t>
            </a:r>
            <a:endParaRPr lang="zh-CN" altLang="en-US" sz="1400" dirty="0"/>
          </a:p>
        </p:txBody>
      </p:sp>
      <p:sp>
        <p:nvSpPr>
          <p:cNvPr id="105" name="Text Box 5"/>
          <p:cNvSpPr txBox="1">
            <a:spLocks noChangeArrowheads="1"/>
          </p:cNvSpPr>
          <p:nvPr/>
        </p:nvSpPr>
        <p:spPr bwMode="auto">
          <a:xfrm>
            <a:off x="5156200" y="3243263"/>
            <a:ext cx="95250" cy="214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400" dirty="0"/>
              <a:t>C</a:t>
            </a:r>
            <a:endParaRPr lang="zh-CN" altLang="en-US" sz="1400" dirty="0"/>
          </a:p>
        </p:txBody>
      </p:sp>
      <p:sp>
        <p:nvSpPr>
          <p:cNvPr id="106" name="Text Box 5"/>
          <p:cNvSpPr txBox="1">
            <a:spLocks noChangeArrowheads="1"/>
          </p:cNvSpPr>
          <p:nvPr/>
        </p:nvSpPr>
        <p:spPr bwMode="auto">
          <a:xfrm>
            <a:off x="5334000" y="3321050"/>
            <a:ext cx="234950"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400" b="1" spc="-500" baseline="-250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m</a:t>
            </a:r>
            <a:r>
              <a:rPr kumimoji="1" lang="en-US" altLang="zh-CN" sz="1400" b="1" spc="-5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400" b="1" spc="-500" baseline="-250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07" name="Text Box 5"/>
          <p:cNvSpPr txBox="1">
            <a:spLocks noChangeArrowheads="1"/>
          </p:cNvSpPr>
          <p:nvPr/>
        </p:nvSpPr>
        <p:spPr bwMode="auto">
          <a:xfrm>
            <a:off x="4735513" y="3419475"/>
            <a:ext cx="134937"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08" name="Text Box 5"/>
          <p:cNvSpPr txBox="1">
            <a:spLocks noChangeArrowheads="1"/>
          </p:cNvSpPr>
          <p:nvPr/>
        </p:nvSpPr>
        <p:spPr bwMode="auto">
          <a:xfrm>
            <a:off x="4359275" y="3436938"/>
            <a:ext cx="134938"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09" name="Text Box 5"/>
          <p:cNvSpPr txBox="1">
            <a:spLocks noChangeArrowheads="1"/>
          </p:cNvSpPr>
          <p:nvPr/>
        </p:nvSpPr>
        <p:spPr bwMode="auto">
          <a:xfrm>
            <a:off x="4154488" y="3436938"/>
            <a:ext cx="13652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10" name="Text Box 5"/>
          <p:cNvSpPr txBox="1">
            <a:spLocks noChangeArrowheads="1"/>
          </p:cNvSpPr>
          <p:nvPr/>
        </p:nvSpPr>
        <p:spPr bwMode="auto">
          <a:xfrm>
            <a:off x="3927475" y="3389313"/>
            <a:ext cx="13652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endParaRPr kumimoji="1" lang="zh-CN" altLang="en-US"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11" name="Text Box 5"/>
          <p:cNvSpPr txBox="1">
            <a:spLocks noChangeArrowheads="1"/>
          </p:cNvSpPr>
          <p:nvPr/>
        </p:nvSpPr>
        <p:spPr bwMode="auto">
          <a:xfrm>
            <a:off x="4551363" y="3429000"/>
            <a:ext cx="95250" cy="214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400" dirty="0"/>
              <a:t>G</a:t>
            </a:r>
            <a:endParaRPr lang="zh-CN" altLang="en-US" sz="1400" dirty="0"/>
          </a:p>
        </p:txBody>
      </p:sp>
      <p:sp>
        <p:nvSpPr>
          <p:cNvPr id="112" name="Text Box 5"/>
          <p:cNvSpPr txBox="1">
            <a:spLocks noChangeArrowheads="1"/>
          </p:cNvSpPr>
          <p:nvPr/>
        </p:nvSpPr>
        <p:spPr bwMode="auto">
          <a:xfrm>
            <a:off x="3805238" y="3260725"/>
            <a:ext cx="95250" cy="214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400" dirty="0"/>
              <a:t>C</a:t>
            </a:r>
            <a:endParaRPr lang="zh-CN" altLang="en-US" sz="1400" dirty="0"/>
          </a:p>
        </p:txBody>
      </p:sp>
      <p:sp>
        <p:nvSpPr>
          <p:cNvPr id="113" name="Text Box 5"/>
          <p:cNvSpPr txBox="1">
            <a:spLocks noChangeArrowheads="1"/>
          </p:cNvSpPr>
          <p:nvPr/>
        </p:nvSpPr>
        <p:spPr bwMode="auto">
          <a:xfrm>
            <a:off x="3773488" y="3044825"/>
            <a:ext cx="144462"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400" dirty="0"/>
              <a:t>C</a:t>
            </a:r>
            <a:endParaRPr lang="zh-CN" altLang="en-US" sz="1400" dirty="0"/>
          </a:p>
        </p:txBody>
      </p:sp>
      <p:sp>
        <p:nvSpPr>
          <p:cNvPr id="114" name="Text Box 5"/>
          <p:cNvSpPr txBox="1">
            <a:spLocks noChangeArrowheads="1"/>
          </p:cNvSpPr>
          <p:nvPr/>
        </p:nvSpPr>
        <p:spPr bwMode="auto">
          <a:xfrm>
            <a:off x="3776663" y="2822575"/>
            <a:ext cx="138112"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400" dirty="0"/>
              <a:t>G</a:t>
            </a:r>
            <a:endParaRPr lang="zh-CN" altLang="en-US" sz="1400" dirty="0"/>
          </a:p>
        </p:txBody>
      </p:sp>
      <p:sp>
        <p:nvSpPr>
          <p:cNvPr id="115" name="Text Box 5"/>
          <p:cNvSpPr txBox="1">
            <a:spLocks noChangeArrowheads="1"/>
          </p:cNvSpPr>
          <p:nvPr/>
        </p:nvSpPr>
        <p:spPr bwMode="auto">
          <a:xfrm>
            <a:off x="3776663" y="2578100"/>
            <a:ext cx="144462"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400" dirty="0"/>
              <a:t>G</a:t>
            </a:r>
            <a:endParaRPr lang="zh-CN" altLang="en-US" sz="1400" dirty="0"/>
          </a:p>
        </p:txBody>
      </p:sp>
      <p:sp>
        <p:nvSpPr>
          <p:cNvPr id="116" name="Text Box 5"/>
          <p:cNvSpPr txBox="1">
            <a:spLocks noChangeArrowheads="1"/>
          </p:cNvSpPr>
          <p:nvPr/>
        </p:nvSpPr>
        <p:spPr bwMode="auto">
          <a:xfrm>
            <a:off x="3773488" y="2332038"/>
            <a:ext cx="134937"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400" dirty="0"/>
              <a:t>G</a:t>
            </a:r>
            <a:endParaRPr lang="zh-CN" altLang="en-US" sz="1400" dirty="0"/>
          </a:p>
        </p:txBody>
      </p:sp>
      <p:sp>
        <p:nvSpPr>
          <p:cNvPr id="117" name="Text Box 5"/>
          <p:cNvSpPr txBox="1">
            <a:spLocks noChangeArrowheads="1"/>
          </p:cNvSpPr>
          <p:nvPr/>
        </p:nvSpPr>
        <p:spPr bwMode="auto">
          <a:xfrm>
            <a:off x="3775075" y="2105025"/>
            <a:ext cx="139700"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400" dirty="0"/>
              <a:t>A</a:t>
            </a:r>
            <a:endParaRPr lang="zh-CN" altLang="en-US" sz="1400" dirty="0"/>
          </a:p>
        </p:txBody>
      </p:sp>
      <p:sp>
        <p:nvSpPr>
          <p:cNvPr id="118" name="Text Box 5"/>
          <p:cNvSpPr txBox="1">
            <a:spLocks noChangeArrowheads="1"/>
          </p:cNvSpPr>
          <p:nvPr/>
        </p:nvSpPr>
        <p:spPr bwMode="auto">
          <a:xfrm>
            <a:off x="3778250" y="1858963"/>
            <a:ext cx="134938" cy="214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400" dirty="0"/>
              <a:t>G</a:t>
            </a:r>
            <a:endParaRPr lang="zh-CN" altLang="en-US" sz="1400" dirty="0"/>
          </a:p>
        </p:txBody>
      </p:sp>
      <p:sp>
        <p:nvSpPr>
          <p:cNvPr id="119" name="Text Box 5"/>
          <p:cNvSpPr txBox="1">
            <a:spLocks noChangeArrowheads="1"/>
          </p:cNvSpPr>
          <p:nvPr/>
        </p:nvSpPr>
        <p:spPr bwMode="auto">
          <a:xfrm>
            <a:off x="3773488" y="1619250"/>
            <a:ext cx="134937"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endParaRPr kumimoji="1" lang="zh-CN" altLang="en-US" sz="14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20" name="Text Box 5"/>
          <p:cNvSpPr txBox="1">
            <a:spLocks noChangeArrowheads="1"/>
          </p:cNvSpPr>
          <p:nvPr/>
        </p:nvSpPr>
        <p:spPr bwMode="auto">
          <a:xfrm>
            <a:off x="3627438" y="2627313"/>
            <a:ext cx="134937" cy="153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solidFill>
                  <a:srgbClr val="D34817"/>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kumimoji="1" lang="zh-CN" altLang="en-US" sz="1000" b="1" dirty="0">
              <a:solidFill>
                <a:srgbClr val="D34817"/>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21" name="矩形 120"/>
          <p:cNvSpPr/>
          <p:nvPr/>
        </p:nvSpPr>
        <p:spPr bwMode="auto">
          <a:xfrm>
            <a:off x="3259138" y="1497013"/>
            <a:ext cx="388937" cy="338137"/>
          </a:xfrm>
          <a:prstGeom prst="rect">
            <a:avLst/>
          </a:prstGeom>
        </p:spPr>
        <p:txBody>
          <a:bodyPr wrap="none">
            <a:spAutoFit/>
          </a:bodyPr>
          <a:lstStyle/>
          <a:p>
            <a:pPr>
              <a:defRPr/>
            </a:pPr>
            <a:r>
              <a:rPr lang="en-US" altLang="zh-CN" sz="1600" dirty="0">
                <a:effectLst>
                  <a:outerShdw blurRad="38100" dist="38100" dir="2700000" algn="tl">
                    <a:srgbClr val="C0C0C0"/>
                  </a:outerShdw>
                </a:effectLst>
                <a:latin typeface="Times New Roman" panose="02020603050405020304" pitchFamily="18" charset="0"/>
              </a:rPr>
              <a:t>5´</a:t>
            </a:r>
            <a:endParaRPr lang="zh-CN" altLang="en-US" sz="1600" dirty="0"/>
          </a:p>
        </p:txBody>
      </p:sp>
      <p:sp>
        <p:nvSpPr>
          <p:cNvPr id="122" name="Text Box 5"/>
          <p:cNvSpPr txBox="1">
            <a:spLocks noChangeArrowheads="1"/>
          </p:cNvSpPr>
          <p:nvPr/>
        </p:nvSpPr>
        <p:spPr bwMode="auto">
          <a:xfrm>
            <a:off x="1601788" y="4140200"/>
            <a:ext cx="136525" cy="24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600" b="1" dirty="0">
                <a:effectLst>
                  <a:outerShdw blurRad="38100" dist="38100" dir="2700000" algn="tl">
                    <a:srgbClr val="C0C0C0"/>
                  </a:outerShdw>
                </a:effectLst>
                <a:latin typeface="Times New Roman" panose="02020603050405020304" pitchFamily="18" charset="0"/>
                <a:ea typeface="方正姚体" panose="02010601030101010101" pitchFamily="2" charset="-122"/>
              </a:rPr>
              <a:t>U</a:t>
            </a:r>
            <a:endParaRPr kumimoji="1" lang="zh-CN" altLang="en-US" sz="1600" b="1"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23" name="Text Box 5"/>
          <p:cNvSpPr txBox="1">
            <a:spLocks noChangeArrowheads="1"/>
          </p:cNvSpPr>
          <p:nvPr/>
        </p:nvSpPr>
        <p:spPr bwMode="auto">
          <a:xfrm>
            <a:off x="1792288" y="4232275"/>
            <a:ext cx="136525" cy="246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6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D</a:t>
            </a:r>
            <a:endParaRPr kumimoji="1" lang="zh-CN" altLang="en-US" sz="1600" b="1"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24" name="Text Box 5"/>
          <p:cNvSpPr txBox="1">
            <a:spLocks noChangeArrowheads="1"/>
          </p:cNvSpPr>
          <p:nvPr/>
        </p:nvSpPr>
        <p:spPr bwMode="auto">
          <a:xfrm>
            <a:off x="3157538" y="4108450"/>
            <a:ext cx="288925" cy="246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defPPr>
              <a:defRPr lang="en-US"/>
            </a:defPPr>
            <a:lvl1pPr>
              <a:spcBef>
                <a:spcPct val="50000"/>
              </a:spcBef>
              <a:defRPr kumimoji="1" sz="1000" b="1">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stStyle>
          <a:p>
            <a:pPr>
              <a:defRPr/>
            </a:pPr>
            <a:r>
              <a:rPr lang="en-US" altLang="zh-CN" sz="1600" spc="-500" baseline="-25000" dirty="0" err="1">
                <a:solidFill>
                  <a:srgbClr val="FF0000"/>
                </a:solidFill>
              </a:rPr>
              <a:t>m</a:t>
            </a:r>
            <a:r>
              <a:rPr lang="en-US" altLang="zh-CN" sz="1600" spc="-500" dirty="0" err="1">
                <a:solidFill>
                  <a:srgbClr val="FF0000"/>
                </a:solidFill>
              </a:rPr>
              <a:t>G</a:t>
            </a:r>
            <a:endParaRPr lang="zh-CN" altLang="en-US" sz="1600" spc="-500" dirty="0">
              <a:solidFill>
                <a:srgbClr val="FF0000"/>
              </a:solidFill>
            </a:endParaRPr>
          </a:p>
        </p:txBody>
      </p:sp>
    </p:spTree>
  </p:cSld>
  <p:clrMapOvr>
    <a:masterClrMapping/>
  </p:clrMapOvr>
  <p:transition>
    <p:random/>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ectangle 53"/>
          <p:cNvSpPr>
            <a:spLocks noChangeArrowheads="1"/>
          </p:cNvSpPr>
          <p:nvPr/>
        </p:nvSpPr>
        <p:spPr bwMode="auto">
          <a:xfrm>
            <a:off x="6288041" y="3141166"/>
            <a:ext cx="1512000" cy="396000"/>
          </a:xfrm>
          <a:prstGeom prst="rect">
            <a:avLst/>
          </a:prstGeom>
          <a:solidFill>
            <a:srgbClr val="CADF90"/>
          </a:solidFill>
          <a:ln w="28575">
            <a:solidFill>
              <a:schemeClr val="tx1"/>
            </a:solidFill>
            <a:miter lim="800000"/>
            <a:headEnd/>
            <a:tailEn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r>
              <a:rPr lang="en-US" altLang="zh-CN" sz="16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28S</a:t>
            </a:r>
            <a:endParaRPr lang="zh-CN" altLang="en-US" sz="16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p:txBody>
      </p:sp>
      <p:sp>
        <p:nvSpPr>
          <p:cNvPr id="56" name="Rectangle 53"/>
          <p:cNvSpPr>
            <a:spLocks noChangeArrowheads="1"/>
          </p:cNvSpPr>
          <p:nvPr/>
        </p:nvSpPr>
        <p:spPr bwMode="auto">
          <a:xfrm>
            <a:off x="4778954" y="3141166"/>
            <a:ext cx="828000" cy="396000"/>
          </a:xfrm>
          <a:prstGeom prst="rect">
            <a:avLst/>
          </a:prstGeom>
          <a:solidFill>
            <a:srgbClr val="CEBBD7"/>
          </a:solidFill>
          <a:ln w="28575">
            <a:solidFill>
              <a:schemeClr val="tx1"/>
            </a:solidFill>
            <a:miter lim="800000"/>
            <a:headEnd/>
            <a:tailEn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r>
              <a:rPr lang="en-US" altLang="zh-CN" sz="16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5.8S</a:t>
            </a:r>
            <a:endParaRPr lang="zh-CN" altLang="en-US" sz="16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p:txBody>
      </p:sp>
      <p:sp>
        <p:nvSpPr>
          <p:cNvPr id="75791" name="Line 49"/>
          <p:cNvSpPr>
            <a:spLocks noChangeShapeType="1"/>
          </p:cNvSpPr>
          <p:nvPr/>
        </p:nvSpPr>
        <p:spPr bwMode="auto">
          <a:xfrm>
            <a:off x="2252663" y="3540822"/>
            <a:ext cx="684000" cy="0"/>
          </a:xfrm>
          <a:prstGeom prst="line">
            <a:avLst/>
          </a:prstGeom>
          <a:noFill/>
          <a:ln w="28575">
            <a:solidFill>
              <a:schemeClr val="tx1"/>
            </a:solidFill>
            <a:prstDash val="sys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5790" name="Line 48"/>
          <p:cNvSpPr>
            <a:spLocks noChangeShapeType="1"/>
          </p:cNvSpPr>
          <p:nvPr/>
        </p:nvSpPr>
        <p:spPr bwMode="auto">
          <a:xfrm>
            <a:off x="2252663" y="3140968"/>
            <a:ext cx="684000" cy="0"/>
          </a:xfrm>
          <a:prstGeom prst="line">
            <a:avLst/>
          </a:prstGeom>
          <a:noFill/>
          <a:ln w="28575">
            <a:solidFill>
              <a:schemeClr val="tx1"/>
            </a:solidFill>
            <a:prstDash val="sys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5795" name="Rectangle 53"/>
          <p:cNvSpPr>
            <a:spLocks noChangeArrowheads="1"/>
          </p:cNvSpPr>
          <p:nvPr/>
        </p:nvSpPr>
        <p:spPr bwMode="auto">
          <a:xfrm>
            <a:off x="2938463" y="3140968"/>
            <a:ext cx="1152000" cy="396000"/>
          </a:xfrm>
          <a:prstGeom prst="rect">
            <a:avLst/>
          </a:prstGeom>
          <a:solidFill>
            <a:srgbClr val="B6E2FB"/>
          </a:solidFill>
          <a:ln w="28575">
            <a:solidFill>
              <a:schemeClr val="tx1"/>
            </a:solidFill>
            <a:miter lim="800000"/>
            <a:headEnd/>
            <a:tailEn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r>
              <a:rPr lang="en-US" altLang="zh-CN" sz="16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18S</a:t>
            </a:r>
            <a:endParaRPr lang="zh-CN" altLang="en-US" sz="16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p:txBody>
      </p:sp>
      <p:sp>
        <p:nvSpPr>
          <p:cNvPr id="75829" name="Line 4"/>
          <p:cNvSpPr>
            <a:spLocks noChangeShapeType="1"/>
          </p:cNvSpPr>
          <p:nvPr/>
        </p:nvSpPr>
        <p:spPr bwMode="auto">
          <a:xfrm flipH="1">
            <a:off x="2999656" y="2276412"/>
            <a:ext cx="2088000" cy="82800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75830" name="Line 5"/>
          <p:cNvSpPr>
            <a:spLocks noChangeShapeType="1"/>
          </p:cNvSpPr>
          <p:nvPr/>
        </p:nvSpPr>
        <p:spPr bwMode="auto">
          <a:xfrm>
            <a:off x="6824663" y="2298378"/>
            <a:ext cx="990600" cy="79200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nvGrpSpPr>
          <p:cNvPr id="347142" name="Group 6"/>
          <p:cNvGrpSpPr>
            <a:grpSpLocks/>
          </p:cNvGrpSpPr>
          <p:nvPr/>
        </p:nvGrpSpPr>
        <p:grpSpPr bwMode="auto">
          <a:xfrm>
            <a:off x="5529262" y="3573016"/>
            <a:ext cx="890587" cy="609600"/>
            <a:chOff x="2832" y="2256"/>
            <a:chExt cx="561" cy="384"/>
          </a:xfrm>
        </p:grpSpPr>
        <p:sp>
          <p:nvSpPr>
            <p:cNvPr id="75827" name="Line 7"/>
            <p:cNvSpPr>
              <a:spLocks noChangeShapeType="1"/>
            </p:cNvSpPr>
            <p:nvPr/>
          </p:nvSpPr>
          <p:spPr bwMode="auto">
            <a:xfrm>
              <a:off x="2832" y="2256"/>
              <a:ext cx="0" cy="384"/>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347144" name="Text Box 8"/>
            <p:cNvSpPr txBox="1">
              <a:spLocks noChangeArrowheads="1"/>
            </p:cNvSpPr>
            <p:nvPr/>
          </p:nvSpPr>
          <p:spPr bwMode="auto">
            <a:xfrm>
              <a:off x="2871" y="2283"/>
              <a:ext cx="522"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转录</a:t>
              </a:r>
            </a:p>
          </p:txBody>
        </p:sp>
      </p:grpSp>
      <p:sp>
        <p:nvSpPr>
          <p:cNvPr id="75824" name="Line 13"/>
          <p:cNvSpPr>
            <a:spLocks noChangeShapeType="1"/>
          </p:cNvSpPr>
          <p:nvPr/>
        </p:nvSpPr>
        <p:spPr bwMode="auto">
          <a:xfrm>
            <a:off x="4079875" y="4301877"/>
            <a:ext cx="762000" cy="0"/>
          </a:xfrm>
          <a:prstGeom prst="line">
            <a:avLst/>
          </a:prstGeom>
          <a:noFill/>
          <a:ln w="57150">
            <a:solidFill>
              <a:schemeClr val="tx2"/>
            </a:solidFill>
            <a:prstDash val="sysDot"/>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5825" name="Line 14"/>
          <p:cNvSpPr>
            <a:spLocks noChangeShapeType="1"/>
          </p:cNvSpPr>
          <p:nvPr/>
        </p:nvSpPr>
        <p:spPr bwMode="auto">
          <a:xfrm>
            <a:off x="5680075" y="4301877"/>
            <a:ext cx="762000" cy="0"/>
          </a:xfrm>
          <a:prstGeom prst="line">
            <a:avLst/>
          </a:prstGeom>
          <a:noFill/>
          <a:ln w="57150">
            <a:solidFill>
              <a:schemeClr val="tx2"/>
            </a:solidFill>
            <a:prstDash val="sysDot"/>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7151" name="Text Box 15"/>
          <p:cNvSpPr txBox="1">
            <a:spLocks noChangeArrowheads="1"/>
          </p:cNvSpPr>
          <p:nvPr/>
        </p:nvSpPr>
        <p:spPr bwMode="auto">
          <a:xfrm>
            <a:off x="8621063" y="4077072"/>
            <a:ext cx="1981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kumimoji="1" lang="en-US" altLang="zh-CN" sz="2400" b="1" dirty="0">
                <a:effectLst>
                  <a:outerShdw blurRad="38100" dist="38100" dir="2700000" algn="tl">
                    <a:srgbClr val="C0C0C0"/>
                  </a:outerShdw>
                </a:effectLst>
                <a:latin typeface="Times New Roman" panose="02020603050405020304" pitchFamily="18" charset="0"/>
              </a:rPr>
              <a:t>45S - rRNA</a:t>
            </a:r>
          </a:p>
        </p:txBody>
      </p:sp>
      <p:grpSp>
        <p:nvGrpSpPr>
          <p:cNvPr id="347152" name="Group 16"/>
          <p:cNvGrpSpPr>
            <a:grpSpLocks/>
          </p:cNvGrpSpPr>
          <p:nvPr/>
        </p:nvGrpSpPr>
        <p:grpSpPr bwMode="auto">
          <a:xfrm>
            <a:off x="5529263" y="4509120"/>
            <a:ext cx="1433512" cy="609600"/>
            <a:chOff x="2832" y="2976"/>
            <a:chExt cx="903" cy="384"/>
          </a:xfrm>
        </p:grpSpPr>
        <p:sp>
          <p:nvSpPr>
            <p:cNvPr id="75819" name="Line 17"/>
            <p:cNvSpPr>
              <a:spLocks noChangeShapeType="1"/>
            </p:cNvSpPr>
            <p:nvPr/>
          </p:nvSpPr>
          <p:spPr bwMode="auto">
            <a:xfrm>
              <a:off x="2832" y="2976"/>
              <a:ext cx="0" cy="384"/>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347154" name="Text Box 18"/>
            <p:cNvSpPr txBox="1">
              <a:spLocks noChangeArrowheads="1"/>
            </p:cNvSpPr>
            <p:nvPr/>
          </p:nvSpPr>
          <p:spPr bwMode="auto">
            <a:xfrm>
              <a:off x="2871" y="2976"/>
              <a:ext cx="864"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剪接</a:t>
              </a:r>
            </a:p>
          </p:txBody>
        </p:sp>
      </p:grpSp>
      <p:sp>
        <p:nvSpPr>
          <p:cNvPr id="347157" name="Text Box 21"/>
          <p:cNvSpPr txBox="1">
            <a:spLocks noChangeArrowheads="1"/>
          </p:cNvSpPr>
          <p:nvPr/>
        </p:nvSpPr>
        <p:spPr bwMode="auto">
          <a:xfrm>
            <a:off x="2639616" y="5349006"/>
            <a:ext cx="174664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defRPr/>
            </a:pPr>
            <a:r>
              <a:rPr kumimoji="1" lang="en-US" altLang="zh-CN" sz="2400" b="1" dirty="0">
                <a:effectLst>
                  <a:outerShdw blurRad="38100" dist="38100" dir="2700000" algn="tl">
                    <a:srgbClr val="C0C0C0"/>
                  </a:outerShdw>
                </a:effectLst>
                <a:latin typeface="Times New Roman" panose="02020603050405020304" pitchFamily="18" charset="0"/>
              </a:rPr>
              <a:t>18S - rRNA</a:t>
            </a:r>
          </a:p>
        </p:txBody>
      </p:sp>
      <p:sp>
        <p:nvSpPr>
          <p:cNvPr id="347167" name="Text Box 31"/>
          <p:cNvSpPr txBox="1">
            <a:spLocks noChangeArrowheads="1"/>
          </p:cNvSpPr>
          <p:nvPr/>
        </p:nvSpPr>
        <p:spPr bwMode="auto">
          <a:xfrm>
            <a:off x="5716216" y="5611886"/>
            <a:ext cx="2468016"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99CC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defRPr/>
            </a:pPr>
            <a:r>
              <a:rPr kumimoji="1" lang="en-US" altLang="zh-CN" sz="2400" b="1" dirty="0">
                <a:effectLst>
                  <a:outerShdw blurRad="38100" dist="38100" dir="2700000" algn="tl">
                    <a:srgbClr val="C0C0C0"/>
                  </a:outerShdw>
                </a:effectLst>
                <a:latin typeface="Times New Roman" panose="02020603050405020304" pitchFamily="18" charset="0"/>
              </a:rPr>
              <a:t>5.8S</a:t>
            </a:r>
            <a:r>
              <a:rPr kumimoji="1" lang="zh-CN" altLang="en-US" sz="2400" b="1" dirty="0">
                <a:effectLst>
                  <a:outerShdw blurRad="38100" dist="38100" dir="2700000" algn="tl">
                    <a:srgbClr val="C0C0C0"/>
                  </a:outerShdw>
                </a:effectLst>
                <a:latin typeface="Times New Roman" panose="02020603050405020304" pitchFamily="18" charset="0"/>
                <a:ea typeface="华文楷体" panose="02010600040101010101" pitchFamily="2" charset="-122"/>
              </a:rPr>
              <a:t>和</a:t>
            </a:r>
            <a:r>
              <a:rPr kumimoji="1" lang="en-US" altLang="zh-CN" sz="2400" b="1" dirty="0">
                <a:effectLst>
                  <a:outerShdw blurRad="38100" dist="38100" dir="2700000" algn="tl">
                    <a:srgbClr val="C0C0C0"/>
                  </a:outerShdw>
                </a:effectLst>
                <a:latin typeface="Times New Roman" panose="02020603050405020304" pitchFamily="18" charset="0"/>
              </a:rPr>
              <a:t>28S-rRNA</a:t>
            </a:r>
          </a:p>
        </p:txBody>
      </p:sp>
      <p:sp>
        <p:nvSpPr>
          <p:cNvPr id="75796" name="Line 33"/>
          <p:cNvSpPr>
            <a:spLocks noChangeShapeType="1"/>
          </p:cNvSpPr>
          <p:nvPr/>
        </p:nvSpPr>
        <p:spPr bwMode="auto">
          <a:xfrm>
            <a:off x="1871663" y="1917378"/>
            <a:ext cx="7740000" cy="0"/>
          </a:xfrm>
          <a:prstGeom prst="line">
            <a:avLst/>
          </a:prstGeom>
          <a:noFill/>
          <a:ln w="28575">
            <a:solidFill>
              <a:schemeClr val="tx1"/>
            </a:solidFill>
            <a:prstDash val="sys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5797" name="Line 34"/>
          <p:cNvSpPr>
            <a:spLocks noChangeShapeType="1"/>
          </p:cNvSpPr>
          <p:nvPr/>
        </p:nvSpPr>
        <p:spPr bwMode="auto">
          <a:xfrm>
            <a:off x="1871663" y="2222178"/>
            <a:ext cx="7740000" cy="0"/>
          </a:xfrm>
          <a:prstGeom prst="line">
            <a:avLst/>
          </a:prstGeom>
          <a:noFill/>
          <a:ln w="28575">
            <a:solidFill>
              <a:schemeClr val="tx1"/>
            </a:solidFill>
            <a:prstDash val="sys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5799" name="Rectangle 36"/>
          <p:cNvSpPr>
            <a:spLocks noChangeArrowheads="1"/>
          </p:cNvSpPr>
          <p:nvPr/>
        </p:nvSpPr>
        <p:spPr bwMode="auto">
          <a:xfrm>
            <a:off x="2938463" y="1917378"/>
            <a:ext cx="304800" cy="304800"/>
          </a:xfrm>
          <a:prstGeom prst="rect">
            <a:avLst/>
          </a:prstGeom>
          <a:solidFill>
            <a:srgbClr val="FFFF00"/>
          </a:solidFill>
          <a:ln w="19050">
            <a:solidFill>
              <a:schemeClr val="tx2"/>
            </a:solidFill>
            <a:miter lim="800000"/>
            <a:headEnd/>
            <a:tailEn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75800" name="Rectangle 37"/>
          <p:cNvSpPr>
            <a:spLocks noChangeArrowheads="1"/>
          </p:cNvSpPr>
          <p:nvPr/>
        </p:nvSpPr>
        <p:spPr bwMode="auto">
          <a:xfrm>
            <a:off x="3395663" y="1917378"/>
            <a:ext cx="304800" cy="304800"/>
          </a:xfrm>
          <a:prstGeom prst="rect">
            <a:avLst/>
          </a:prstGeom>
          <a:solidFill>
            <a:srgbClr val="FFFF00"/>
          </a:solidFill>
          <a:ln w="19050">
            <a:solidFill>
              <a:schemeClr val="tx2"/>
            </a:solidFill>
            <a:miter lim="800000"/>
            <a:headEnd/>
            <a:tailEn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75802" name="Rectangle 39"/>
          <p:cNvSpPr>
            <a:spLocks noChangeArrowheads="1"/>
          </p:cNvSpPr>
          <p:nvPr/>
        </p:nvSpPr>
        <p:spPr bwMode="auto">
          <a:xfrm>
            <a:off x="5434013" y="1917378"/>
            <a:ext cx="304800" cy="304800"/>
          </a:xfrm>
          <a:prstGeom prst="rect">
            <a:avLst/>
          </a:prstGeom>
          <a:solidFill>
            <a:srgbClr val="FFFF00"/>
          </a:solidFill>
          <a:ln w="19050">
            <a:solidFill>
              <a:schemeClr val="tx2"/>
            </a:solidFill>
            <a:miter lim="800000"/>
            <a:headEnd/>
            <a:tailEn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75803" name="Rectangle 40"/>
          <p:cNvSpPr>
            <a:spLocks noChangeArrowheads="1"/>
          </p:cNvSpPr>
          <p:nvPr/>
        </p:nvSpPr>
        <p:spPr bwMode="auto">
          <a:xfrm>
            <a:off x="5872163" y="1917378"/>
            <a:ext cx="304800" cy="304800"/>
          </a:xfrm>
          <a:prstGeom prst="rect">
            <a:avLst/>
          </a:prstGeom>
          <a:solidFill>
            <a:srgbClr val="FFFF00"/>
          </a:solidFill>
          <a:ln w="19050">
            <a:solidFill>
              <a:schemeClr val="tx2"/>
            </a:solidFill>
            <a:miter lim="800000"/>
            <a:headEnd/>
            <a:tailEn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75805" name="Rectangle 42"/>
          <p:cNvSpPr>
            <a:spLocks noChangeArrowheads="1"/>
          </p:cNvSpPr>
          <p:nvPr/>
        </p:nvSpPr>
        <p:spPr bwMode="auto">
          <a:xfrm>
            <a:off x="7739063" y="1917378"/>
            <a:ext cx="304800" cy="304800"/>
          </a:xfrm>
          <a:prstGeom prst="rect">
            <a:avLst/>
          </a:prstGeom>
          <a:solidFill>
            <a:srgbClr val="FFFF00"/>
          </a:solidFill>
          <a:ln w="19050">
            <a:solidFill>
              <a:schemeClr val="tx2"/>
            </a:solidFill>
            <a:miter lim="800000"/>
            <a:headEnd/>
            <a:tailEn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75806" name="Rectangle 43"/>
          <p:cNvSpPr>
            <a:spLocks noChangeArrowheads="1"/>
          </p:cNvSpPr>
          <p:nvPr/>
        </p:nvSpPr>
        <p:spPr bwMode="auto">
          <a:xfrm>
            <a:off x="8196263" y="1917378"/>
            <a:ext cx="304800" cy="304800"/>
          </a:xfrm>
          <a:prstGeom prst="rect">
            <a:avLst/>
          </a:prstGeom>
          <a:solidFill>
            <a:srgbClr val="FFFF00"/>
          </a:solidFill>
          <a:ln w="19050">
            <a:solidFill>
              <a:schemeClr val="tx2"/>
            </a:solidFill>
            <a:miter lim="800000"/>
            <a:headEnd/>
            <a:tailEn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347180" name="Text Box 44"/>
          <p:cNvSpPr txBox="1">
            <a:spLocks noChangeArrowheads="1"/>
          </p:cNvSpPr>
          <p:nvPr/>
        </p:nvSpPr>
        <p:spPr bwMode="auto">
          <a:xfrm>
            <a:off x="8616280" y="2564904"/>
            <a:ext cx="1026169"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defRPr/>
            </a:pPr>
            <a:r>
              <a:rPr kumimoji="1" lang="en-US" altLang="zh-CN" sz="2400" b="1" dirty="0">
                <a:effectLst>
                  <a:outerShdw blurRad="38100" dist="38100" dir="2700000" algn="tl">
                    <a:srgbClr val="C0C0C0"/>
                  </a:outerShdw>
                </a:effectLst>
                <a:latin typeface="Times New Roman" panose="02020603050405020304" pitchFamily="18" charset="0"/>
              </a:rPr>
              <a:t>rDNA</a:t>
            </a:r>
          </a:p>
        </p:txBody>
      </p:sp>
      <p:sp>
        <p:nvSpPr>
          <p:cNvPr id="75798" name="Rectangle 35"/>
          <p:cNvSpPr>
            <a:spLocks noChangeArrowheads="1"/>
          </p:cNvSpPr>
          <p:nvPr/>
        </p:nvSpPr>
        <p:spPr bwMode="auto">
          <a:xfrm>
            <a:off x="2786063" y="1917378"/>
            <a:ext cx="1600200" cy="304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75801" name="Rectangle 38"/>
          <p:cNvSpPr>
            <a:spLocks noChangeArrowheads="1"/>
          </p:cNvSpPr>
          <p:nvPr/>
        </p:nvSpPr>
        <p:spPr bwMode="auto">
          <a:xfrm>
            <a:off x="5224463" y="1917378"/>
            <a:ext cx="1600200" cy="304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75804" name="Rectangle 41"/>
          <p:cNvSpPr>
            <a:spLocks noChangeArrowheads="1"/>
          </p:cNvSpPr>
          <p:nvPr/>
        </p:nvSpPr>
        <p:spPr bwMode="auto">
          <a:xfrm>
            <a:off x="7586663" y="1917378"/>
            <a:ext cx="1600200" cy="304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347182" name="Rectangle 46"/>
          <p:cNvSpPr>
            <a:spLocks noChangeArrowheads="1"/>
          </p:cNvSpPr>
          <p:nvPr/>
        </p:nvSpPr>
        <p:spPr bwMode="auto">
          <a:xfrm>
            <a:off x="4090890" y="3140968"/>
            <a:ext cx="684000" cy="396000"/>
          </a:xfrm>
          <a:prstGeom prst="rect">
            <a:avLst/>
          </a:prstGeom>
          <a:solidFill>
            <a:srgbClr val="FFFF00"/>
          </a:solidFill>
          <a:ln w="28575">
            <a:solidFill>
              <a:schemeClr val="tx1"/>
            </a:solidFill>
            <a:miter lim="800000"/>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1" hangingPunct="1">
              <a:defRPr/>
            </a:pPr>
            <a:r>
              <a:rPr lang="zh-CN" altLang="en-US" sz="1600" dirty="0">
                <a:solidFill>
                  <a:srgbClr val="000000"/>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内含子</a:t>
            </a:r>
          </a:p>
        </p:txBody>
      </p:sp>
      <p:sp>
        <p:nvSpPr>
          <p:cNvPr id="347183" name="Rectangle 47"/>
          <p:cNvSpPr>
            <a:spLocks noChangeArrowheads="1"/>
          </p:cNvSpPr>
          <p:nvPr/>
        </p:nvSpPr>
        <p:spPr bwMode="auto">
          <a:xfrm>
            <a:off x="5605463" y="3140968"/>
            <a:ext cx="684000" cy="396000"/>
          </a:xfrm>
          <a:prstGeom prst="rect">
            <a:avLst/>
          </a:prstGeom>
          <a:solidFill>
            <a:srgbClr val="FFFF00"/>
          </a:solidFill>
          <a:ln w="28575">
            <a:solidFill>
              <a:schemeClr val="tx1"/>
            </a:solidFill>
            <a:miter lim="800000"/>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1" hangingPunct="1">
              <a:defRPr/>
            </a:pPr>
            <a:r>
              <a:rPr lang="zh-CN" altLang="en-US" sz="1600" dirty="0">
                <a:solidFill>
                  <a:srgbClr val="000000"/>
                </a:solidFill>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内含子</a:t>
            </a:r>
          </a:p>
        </p:txBody>
      </p:sp>
      <p:sp>
        <p:nvSpPr>
          <p:cNvPr id="59" name="Line 48"/>
          <p:cNvSpPr>
            <a:spLocks noChangeShapeType="1"/>
          </p:cNvSpPr>
          <p:nvPr/>
        </p:nvSpPr>
        <p:spPr bwMode="auto">
          <a:xfrm>
            <a:off x="7824192" y="3141166"/>
            <a:ext cx="684000" cy="0"/>
          </a:xfrm>
          <a:prstGeom prst="line">
            <a:avLst/>
          </a:prstGeom>
          <a:noFill/>
          <a:ln w="28575">
            <a:solidFill>
              <a:schemeClr val="tx1"/>
            </a:solidFill>
            <a:prstDash val="sys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0" name="Line 48"/>
          <p:cNvSpPr>
            <a:spLocks noChangeShapeType="1"/>
          </p:cNvSpPr>
          <p:nvPr/>
        </p:nvSpPr>
        <p:spPr bwMode="auto">
          <a:xfrm>
            <a:off x="7824192" y="3538914"/>
            <a:ext cx="684000" cy="0"/>
          </a:xfrm>
          <a:prstGeom prst="line">
            <a:avLst/>
          </a:prstGeom>
          <a:noFill/>
          <a:ln w="28575">
            <a:solidFill>
              <a:schemeClr val="tx1"/>
            </a:solidFill>
            <a:prstDash val="sys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1" name="Rectangle 53"/>
          <p:cNvSpPr>
            <a:spLocks noChangeArrowheads="1"/>
          </p:cNvSpPr>
          <p:nvPr/>
        </p:nvSpPr>
        <p:spPr bwMode="auto">
          <a:xfrm>
            <a:off x="2927648" y="4210256"/>
            <a:ext cx="1152000" cy="180000"/>
          </a:xfrm>
          <a:prstGeom prst="rect">
            <a:avLst/>
          </a:prstGeom>
          <a:solidFill>
            <a:srgbClr val="B6E2FB"/>
          </a:solidFill>
          <a:ln w="28575">
            <a:solidFill>
              <a:schemeClr val="tx1"/>
            </a:solidFill>
            <a:miter lim="800000"/>
            <a:headEnd/>
            <a:tailEn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endParaRPr lang="zh-CN" altLang="en-US" sz="16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p:txBody>
      </p:sp>
      <p:sp>
        <p:nvSpPr>
          <p:cNvPr id="62" name="Rectangle 53"/>
          <p:cNvSpPr>
            <a:spLocks noChangeArrowheads="1"/>
          </p:cNvSpPr>
          <p:nvPr/>
        </p:nvSpPr>
        <p:spPr bwMode="auto">
          <a:xfrm>
            <a:off x="4781002" y="4210256"/>
            <a:ext cx="828000" cy="180000"/>
          </a:xfrm>
          <a:prstGeom prst="rect">
            <a:avLst/>
          </a:prstGeom>
          <a:solidFill>
            <a:srgbClr val="CEBBD7"/>
          </a:solidFill>
          <a:ln w="28575">
            <a:solidFill>
              <a:schemeClr val="tx1"/>
            </a:solidFill>
            <a:miter lim="800000"/>
            <a:headEnd/>
            <a:tailEn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endParaRPr lang="zh-CN" altLang="en-US" sz="16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p:txBody>
      </p:sp>
      <p:sp>
        <p:nvSpPr>
          <p:cNvPr id="63" name="Rectangle 53"/>
          <p:cNvSpPr>
            <a:spLocks noChangeArrowheads="1"/>
          </p:cNvSpPr>
          <p:nvPr/>
        </p:nvSpPr>
        <p:spPr bwMode="auto">
          <a:xfrm>
            <a:off x="6283911" y="4210256"/>
            <a:ext cx="1512000" cy="180000"/>
          </a:xfrm>
          <a:prstGeom prst="rect">
            <a:avLst/>
          </a:prstGeom>
          <a:solidFill>
            <a:srgbClr val="CADF90"/>
          </a:solidFill>
          <a:ln w="28575">
            <a:solidFill>
              <a:schemeClr val="tx1"/>
            </a:solidFill>
            <a:miter lim="800000"/>
            <a:headEnd/>
            <a:tailEn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endParaRPr lang="zh-CN" altLang="en-US" sz="16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p:txBody>
      </p:sp>
      <p:sp>
        <p:nvSpPr>
          <p:cNvPr id="64" name="Rectangle 53"/>
          <p:cNvSpPr>
            <a:spLocks noChangeArrowheads="1"/>
          </p:cNvSpPr>
          <p:nvPr/>
        </p:nvSpPr>
        <p:spPr bwMode="auto">
          <a:xfrm>
            <a:off x="2927648" y="5096998"/>
            <a:ext cx="1152000" cy="180000"/>
          </a:xfrm>
          <a:prstGeom prst="rect">
            <a:avLst/>
          </a:prstGeom>
          <a:solidFill>
            <a:srgbClr val="B6E2FB"/>
          </a:solidFill>
          <a:ln w="28575">
            <a:solidFill>
              <a:schemeClr val="tx1"/>
            </a:solidFill>
            <a:miter lim="800000"/>
            <a:headEnd/>
            <a:tailEn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endParaRPr lang="zh-CN" altLang="en-US" sz="16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p:txBody>
      </p:sp>
      <p:grpSp>
        <p:nvGrpSpPr>
          <p:cNvPr id="3" name="组合 2"/>
          <p:cNvGrpSpPr/>
          <p:nvPr/>
        </p:nvGrpSpPr>
        <p:grpSpPr>
          <a:xfrm>
            <a:off x="5951984" y="5022858"/>
            <a:ext cx="1834849" cy="596006"/>
            <a:chOff x="6698153" y="5119076"/>
            <a:chExt cx="1834849" cy="596006"/>
          </a:xfrm>
        </p:grpSpPr>
        <p:sp>
          <p:nvSpPr>
            <p:cNvPr id="75815" name="Line 30"/>
            <p:cNvSpPr>
              <a:spLocks noChangeShapeType="1"/>
            </p:cNvSpPr>
            <p:nvPr/>
          </p:nvSpPr>
          <p:spPr bwMode="auto">
            <a:xfrm>
              <a:off x="7659688" y="5226050"/>
              <a:ext cx="0" cy="381000"/>
            </a:xfrm>
            <a:prstGeom prst="line">
              <a:avLst/>
            </a:prstGeom>
            <a:noFill/>
            <a:ln w="38100">
              <a:solidFill>
                <a:srgbClr val="99CCFF"/>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5810" name="Freeform 25"/>
            <p:cNvSpPr>
              <a:spLocks noChangeArrowheads="1"/>
            </p:cNvSpPr>
            <p:nvPr/>
          </p:nvSpPr>
          <p:spPr bwMode="auto">
            <a:xfrm>
              <a:off x="6698153" y="5226050"/>
              <a:ext cx="288000" cy="396000"/>
            </a:xfrm>
            <a:custGeom>
              <a:avLst/>
              <a:gdLst>
                <a:gd name="T0" fmla="*/ 2 w 192"/>
                <a:gd name="T1" fmla="*/ 0 h 192"/>
                <a:gd name="T2" fmla="*/ 0 w 192"/>
                <a:gd name="T3" fmla="*/ 371960 h 192"/>
                <a:gd name="T4" fmla="*/ 2 w 192"/>
                <a:gd name="T5" fmla="*/ 739989 h 192"/>
                <a:gd name="T6" fmla="*/ 0 60000 65536"/>
                <a:gd name="T7" fmla="*/ 0 60000 65536"/>
                <a:gd name="T8" fmla="*/ 0 60000 65536"/>
              </a:gdLst>
              <a:ahLst/>
              <a:cxnLst>
                <a:cxn ang="T6">
                  <a:pos x="T0" y="T1"/>
                </a:cxn>
                <a:cxn ang="T7">
                  <a:pos x="T2" y="T3"/>
                </a:cxn>
                <a:cxn ang="T8">
                  <a:pos x="T4" y="T5"/>
                </a:cxn>
              </a:cxnLst>
              <a:rect l="0" t="0" r="r" b="b"/>
              <a:pathLst>
                <a:path w="192" h="192">
                  <a:moveTo>
                    <a:pt x="192" y="0"/>
                  </a:moveTo>
                  <a:cubicBezTo>
                    <a:pt x="96" y="32"/>
                    <a:pt x="0" y="64"/>
                    <a:pt x="0" y="96"/>
                  </a:cubicBezTo>
                  <a:cubicBezTo>
                    <a:pt x="0" y="128"/>
                    <a:pt x="96" y="160"/>
                    <a:pt x="192" y="192"/>
                  </a:cubicBezTo>
                </a:path>
              </a:pathLst>
            </a:custGeom>
            <a:noFill/>
            <a:ln w="57150">
              <a:solidFill>
                <a:schemeClr val="tx2"/>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75811" name="Line 26"/>
            <p:cNvSpPr>
              <a:spLocks noChangeShapeType="1"/>
            </p:cNvSpPr>
            <p:nvPr/>
          </p:nvSpPr>
          <p:spPr bwMode="auto">
            <a:xfrm>
              <a:off x="7050088" y="5226050"/>
              <a:ext cx="0" cy="381000"/>
            </a:xfrm>
            <a:prstGeom prst="line">
              <a:avLst/>
            </a:prstGeom>
            <a:noFill/>
            <a:ln w="38100">
              <a:solidFill>
                <a:srgbClr val="99CCFF"/>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5812" name="Line 27"/>
            <p:cNvSpPr>
              <a:spLocks noChangeShapeType="1"/>
            </p:cNvSpPr>
            <p:nvPr/>
          </p:nvSpPr>
          <p:spPr bwMode="auto">
            <a:xfrm>
              <a:off x="7202488" y="5226050"/>
              <a:ext cx="0" cy="381000"/>
            </a:xfrm>
            <a:prstGeom prst="line">
              <a:avLst/>
            </a:prstGeom>
            <a:noFill/>
            <a:ln w="38100">
              <a:solidFill>
                <a:srgbClr val="99CCFF"/>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5813" name="Line 28"/>
            <p:cNvSpPr>
              <a:spLocks noChangeShapeType="1"/>
            </p:cNvSpPr>
            <p:nvPr/>
          </p:nvSpPr>
          <p:spPr bwMode="auto">
            <a:xfrm>
              <a:off x="7354888" y="5226050"/>
              <a:ext cx="0" cy="381000"/>
            </a:xfrm>
            <a:prstGeom prst="line">
              <a:avLst/>
            </a:prstGeom>
            <a:noFill/>
            <a:ln w="38100">
              <a:solidFill>
                <a:srgbClr val="99CCFF"/>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5814" name="Line 29"/>
            <p:cNvSpPr>
              <a:spLocks noChangeShapeType="1"/>
            </p:cNvSpPr>
            <p:nvPr/>
          </p:nvSpPr>
          <p:spPr bwMode="auto">
            <a:xfrm>
              <a:off x="7507288" y="5226050"/>
              <a:ext cx="0" cy="381000"/>
            </a:xfrm>
            <a:prstGeom prst="line">
              <a:avLst/>
            </a:prstGeom>
            <a:noFill/>
            <a:ln w="38100">
              <a:solidFill>
                <a:srgbClr val="99CCFF"/>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5" name="Rectangle 53"/>
            <p:cNvSpPr>
              <a:spLocks noChangeArrowheads="1"/>
            </p:cNvSpPr>
            <p:nvPr/>
          </p:nvSpPr>
          <p:spPr bwMode="auto">
            <a:xfrm>
              <a:off x="7021002" y="5119076"/>
              <a:ext cx="1512000" cy="180000"/>
            </a:xfrm>
            <a:prstGeom prst="rect">
              <a:avLst/>
            </a:prstGeom>
            <a:solidFill>
              <a:srgbClr val="CADF90"/>
            </a:solidFill>
            <a:ln w="28575">
              <a:solidFill>
                <a:schemeClr val="tx1"/>
              </a:solidFill>
              <a:miter lim="800000"/>
              <a:headEnd/>
              <a:tailEn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endParaRPr lang="zh-CN" altLang="en-US" sz="16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p:txBody>
        </p:sp>
        <p:sp>
          <p:nvSpPr>
            <p:cNvPr id="66" name="Rectangle 53"/>
            <p:cNvSpPr>
              <a:spLocks noChangeArrowheads="1"/>
            </p:cNvSpPr>
            <p:nvPr/>
          </p:nvSpPr>
          <p:spPr bwMode="auto">
            <a:xfrm>
              <a:off x="7039911" y="5535082"/>
              <a:ext cx="828000" cy="180000"/>
            </a:xfrm>
            <a:prstGeom prst="rect">
              <a:avLst/>
            </a:prstGeom>
            <a:solidFill>
              <a:srgbClr val="CEBBD7"/>
            </a:solidFill>
            <a:ln w="28575">
              <a:solidFill>
                <a:schemeClr val="tx1"/>
              </a:solidFill>
              <a:miter lim="800000"/>
              <a:headEnd/>
              <a:tailEnd/>
            </a:ln>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endParaRPr lang="zh-CN" altLang="en-US" sz="16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p:txBody>
        </p:sp>
      </p:grpSp>
      <p:sp>
        <p:nvSpPr>
          <p:cNvPr id="5" name="Text Box 20">
            <a:extLst>
              <a:ext uri="{FF2B5EF4-FFF2-40B4-BE49-F238E27FC236}">
                <a16:creationId xmlns:a16="http://schemas.microsoft.com/office/drawing/2014/main" id="{3C4E21A4-EFB8-6D53-CA13-950423BDAB8A}"/>
              </a:ext>
            </a:extLst>
          </p:cNvPr>
          <p:cNvSpPr txBox="1">
            <a:spLocks noChangeArrowheads="1"/>
          </p:cNvSpPr>
          <p:nvPr/>
        </p:nvSpPr>
        <p:spPr bwMode="auto">
          <a:xfrm>
            <a:off x="1055688" y="673532"/>
            <a:ext cx="4671104"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a:spAutoFit/>
          </a:bodyPr>
          <a:lstStyle>
            <a:defPPr>
              <a:defRPr lang="en-US"/>
            </a:defPPr>
            <a:lvl1pPr>
              <a:lnSpc>
                <a:spcPct val="130000"/>
              </a:lnSpc>
              <a:spcBef>
                <a:spcPct val="20000"/>
              </a:spcBef>
              <a:buClr>
                <a:srgbClr val="CC0000"/>
              </a:buClr>
              <a:buSzPct val="80000"/>
              <a:buFont typeface="Wingdings" panose="05000000000000000000" pitchFamily="2" charset="2"/>
              <a:buNone/>
              <a:defRPr sz="2800">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vl6pPr fontAlgn="base">
              <a:spcBef>
                <a:spcPct val="0"/>
              </a:spcBef>
              <a:spcAft>
                <a:spcPct val="0"/>
              </a:spcAft>
              <a:buFont typeface="Arial" panose="020B0604020202020204" pitchFamily="34" charset="0"/>
            </a:lvl6pPr>
            <a:lvl7pPr fontAlgn="base">
              <a:spcBef>
                <a:spcPct val="0"/>
              </a:spcBef>
              <a:spcAft>
                <a:spcPct val="0"/>
              </a:spcAft>
              <a:buFont typeface="Arial" panose="020B0604020202020204" pitchFamily="34" charset="0"/>
            </a:lvl7pPr>
            <a:lvl8pPr fontAlgn="base">
              <a:spcBef>
                <a:spcPct val="0"/>
              </a:spcBef>
              <a:spcAft>
                <a:spcPct val="0"/>
              </a:spcAft>
              <a:buFont typeface="Arial" panose="020B0604020202020204" pitchFamily="34" charset="0"/>
            </a:lvl8pPr>
            <a:lvl9pPr fontAlgn="base">
              <a:spcBef>
                <a:spcPct val="0"/>
              </a:spcBef>
              <a:spcAft>
                <a:spcPct val="0"/>
              </a:spcAft>
              <a:buFont typeface="Arial" panose="020B0604020202020204" pitchFamily="34" charset="0"/>
            </a:lvl9pPr>
          </a:lstStyle>
          <a:p>
            <a:pPr>
              <a:lnSpc>
                <a:spcPct val="100000"/>
              </a:lnSpc>
              <a:spcBef>
                <a:spcPts val="0"/>
              </a:spcBef>
              <a:defRPr/>
            </a:pPr>
            <a:r>
              <a:rPr lang="zh-CN" altLang="en-US" dirty="0"/>
              <a:t>三、真核生物的转录后加工</a:t>
            </a:r>
          </a:p>
        </p:txBody>
      </p:sp>
      <p:cxnSp>
        <p:nvCxnSpPr>
          <p:cNvPr id="6" name="直接连接符 5">
            <a:extLst>
              <a:ext uri="{FF2B5EF4-FFF2-40B4-BE49-F238E27FC236}">
                <a16:creationId xmlns:a16="http://schemas.microsoft.com/office/drawing/2014/main" id="{AA2208DF-9AD5-F1E6-431E-99A5D52B4339}"/>
              </a:ext>
            </a:extLst>
          </p:cNvPr>
          <p:cNvCxnSpPr/>
          <p:nvPr/>
        </p:nvCxnSpPr>
        <p:spPr>
          <a:xfrm>
            <a:off x="1077913" y="1196975"/>
            <a:ext cx="45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7" name="Text Box 2">
            <a:extLst>
              <a:ext uri="{FF2B5EF4-FFF2-40B4-BE49-F238E27FC236}">
                <a16:creationId xmlns:a16="http://schemas.microsoft.com/office/drawing/2014/main" id="{BC2AFF27-929C-5DD1-DBFA-7E137D1F6089}"/>
              </a:ext>
            </a:extLst>
          </p:cNvPr>
          <p:cNvSpPr txBox="1">
            <a:spLocks noChangeArrowheads="1"/>
          </p:cNvSpPr>
          <p:nvPr/>
        </p:nvSpPr>
        <p:spPr bwMode="auto">
          <a:xfrm>
            <a:off x="1776413" y="1337394"/>
            <a:ext cx="4032250" cy="5364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spAutoFit/>
          </a:bodyPr>
          <a:lstStyle>
            <a:defPPr>
              <a:defRPr lang="en-US"/>
            </a:defPPr>
            <a:lvl1pPr marL="360000" indent="-360000">
              <a:lnSpc>
                <a:spcPts val="3800"/>
              </a:lnSpc>
              <a:spcBef>
                <a:spcPts val="600"/>
              </a:spcBef>
              <a:buClr>
                <a:srgbClr val="C00000"/>
              </a:buClr>
              <a:buSzPct val="80000"/>
              <a:buFont typeface="Wingdings" panose="05000000000000000000" pitchFamily="2" charset="2"/>
              <a:buChar char="n"/>
              <a:defRPr kumimoji="1" sz="2800" b="1">
                <a:effectLst>
                  <a:outerShdw blurRad="38100" dist="38100" dir="2700000" algn="tl">
                    <a:srgbClr val="C0C0C0"/>
                  </a:outerShdw>
                </a:effectLst>
                <a:latin typeface="Times New Roman" panose="02020603050405020304" pitchFamily="18" charset="0"/>
              </a:defRPr>
            </a:lvl1pPr>
          </a:lstStyle>
          <a:p>
            <a:pPr>
              <a:defRPr/>
            </a:pPr>
            <a:r>
              <a:rPr lang="en-US" altLang="zh-CN" b="0" dirty="0">
                <a:ea typeface="方正姚体" panose="02010601030101010101" pitchFamily="2" charset="-122"/>
              </a:rPr>
              <a:t>tRNA</a:t>
            </a:r>
            <a:r>
              <a:rPr lang="zh-CN" altLang="en-US" b="0" dirty="0">
                <a:ea typeface="方正姚体" panose="02010601030101010101" pitchFamily="2" charset="-122"/>
              </a:rPr>
              <a:t>的转录后加工</a:t>
            </a: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47142"/>
                                        </p:tgtEl>
                                        <p:attrNameLst>
                                          <p:attrName>style.visibility</p:attrName>
                                        </p:attrNameLst>
                                      </p:cBhvr>
                                      <p:to>
                                        <p:strVal val="visible"/>
                                      </p:to>
                                    </p:set>
                                    <p:animEffect transition="in" filter="dissolve">
                                      <p:cBhvr>
                                        <p:cTn id="7" dur="500"/>
                                        <p:tgtEl>
                                          <p:spTgt spid="34714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347152"/>
                                        </p:tgtEl>
                                        <p:attrNameLst>
                                          <p:attrName>style.visibility</p:attrName>
                                        </p:attrNameLst>
                                      </p:cBhvr>
                                      <p:to>
                                        <p:strVal val="visible"/>
                                      </p:to>
                                    </p:set>
                                    <p:animEffect transition="in" filter="dissolve">
                                      <p:cBhvr>
                                        <p:cTn id="12" dur="500"/>
                                        <p:tgtEl>
                                          <p:spTgt spid="347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0">
            <a:extLst>
              <a:ext uri="{FF2B5EF4-FFF2-40B4-BE49-F238E27FC236}">
                <a16:creationId xmlns:a16="http://schemas.microsoft.com/office/drawing/2014/main" id="{3C4E21A4-EFB8-6D53-CA13-950423BDAB8A}"/>
              </a:ext>
            </a:extLst>
          </p:cNvPr>
          <p:cNvSpPr txBox="1">
            <a:spLocks noChangeArrowheads="1"/>
          </p:cNvSpPr>
          <p:nvPr/>
        </p:nvSpPr>
        <p:spPr bwMode="auto">
          <a:xfrm>
            <a:off x="1055688" y="673532"/>
            <a:ext cx="2520032"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a:spAutoFit/>
          </a:bodyPr>
          <a:lstStyle>
            <a:defPPr>
              <a:defRPr lang="en-US"/>
            </a:defPPr>
            <a:lvl1pPr>
              <a:lnSpc>
                <a:spcPct val="130000"/>
              </a:lnSpc>
              <a:spcBef>
                <a:spcPct val="20000"/>
              </a:spcBef>
              <a:buClr>
                <a:srgbClr val="CC0000"/>
              </a:buClr>
              <a:buSzPct val="80000"/>
              <a:buFont typeface="Wingdings" panose="05000000000000000000" pitchFamily="2" charset="2"/>
              <a:buNone/>
              <a:defRPr sz="2800">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vl6pPr fontAlgn="base">
              <a:spcBef>
                <a:spcPct val="0"/>
              </a:spcBef>
              <a:spcAft>
                <a:spcPct val="0"/>
              </a:spcAft>
              <a:buFont typeface="Arial" panose="020B0604020202020204" pitchFamily="34" charset="0"/>
            </a:lvl6pPr>
            <a:lvl7pPr fontAlgn="base">
              <a:spcBef>
                <a:spcPct val="0"/>
              </a:spcBef>
              <a:spcAft>
                <a:spcPct val="0"/>
              </a:spcAft>
              <a:buFont typeface="Arial" panose="020B0604020202020204" pitchFamily="34" charset="0"/>
            </a:lvl7pPr>
            <a:lvl8pPr fontAlgn="base">
              <a:spcBef>
                <a:spcPct val="0"/>
              </a:spcBef>
              <a:spcAft>
                <a:spcPct val="0"/>
              </a:spcAft>
              <a:buFont typeface="Arial" panose="020B0604020202020204" pitchFamily="34" charset="0"/>
            </a:lvl8pPr>
            <a:lvl9pPr fontAlgn="base">
              <a:spcBef>
                <a:spcPct val="0"/>
              </a:spcBef>
              <a:spcAft>
                <a:spcPct val="0"/>
              </a:spcAft>
              <a:buFont typeface="Arial" panose="020B0604020202020204" pitchFamily="34" charset="0"/>
            </a:lvl9pPr>
          </a:lstStyle>
          <a:p>
            <a:pPr>
              <a:lnSpc>
                <a:spcPct val="100000"/>
              </a:lnSpc>
              <a:spcBef>
                <a:spcPts val="0"/>
              </a:spcBef>
              <a:defRPr/>
            </a:pPr>
            <a:r>
              <a:rPr lang="zh-CN" altLang="en-US" dirty="0"/>
              <a:t>四、反转录</a:t>
            </a:r>
          </a:p>
        </p:txBody>
      </p:sp>
      <p:cxnSp>
        <p:nvCxnSpPr>
          <p:cNvPr id="6" name="直接连接符 5">
            <a:extLst>
              <a:ext uri="{FF2B5EF4-FFF2-40B4-BE49-F238E27FC236}">
                <a16:creationId xmlns:a16="http://schemas.microsoft.com/office/drawing/2014/main" id="{AA2208DF-9AD5-F1E6-431E-99A5D52B4339}"/>
              </a:ext>
            </a:extLst>
          </p:cNvPr>
          <p:cNvCxnSpPr/>
          <p:nvPr/>
        </p:nvCxnSpPr>
        <p:spPr>
          <a:xfrm>
            <a:off x="1077913" y="1196975"/>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7" name="Text Box 2">
            <a:extLst>
              <a:ext uri="{FF2B5EF4-FFF2-40B4-BE49-F238E27FC236}">
                <a16:creationId xmlns:a16="http://schemas.microsoft.com/office/drawing/2014/main" id="{BC2AFF27-929C-5DD1-DBFA-7E137D1F6089}"/>
              </a:ext>
            </a:extLst>
          </p:cNvPr>
          <p:cNvSpPr txBox="1">
            <a:spLocks noChangeArrowheads="1"/>
          </p:cNvSpPr>
          <p:nvPr/>
        </p:nvSpPr>
        <p:spPr bwMode="auto">
          <a:xfrm>
            <a:off x="1415480" y="1337394"/>
            <a:ext cx="9576866" cy="10237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a:spAutoFit/>
          </a:bodyPr>
          <a:lstStyle>
            <a:defPPr>
              <a:defRPr lang="en-US"/>
            </a:defPPr>
            <a:lvl1pPr marL="360000" indent="-360000">
              <a:lnSpc>
                <a:spcPts val="3800"/>
              </a:lnSpc>
              <a:spcBef>
                <a:spcPts val="600"/>
              </a:spcBef>
              <a:buClr>
                <a:srgbClr val="C00000"/>
              </a:buClr>
              <a:buSzPct val="80000"/>
              <a:buFont typeface="Wingdings" panose="05000000000000000000" pitchFamily="2" charset="2"/>
              <a:buChar char="n"/>
              <a:defRPr kumimoji="1" sz="2800" b="1">
                <a:effectLst>
                  <a:outerShdw blurRad="38100" dist="38100" dir="2700000" algn="tl">
                    <a:srgbClr val="C0C0C0"/>
                  </a:outerShdw>
                </a:effectLst>
                <a:latin typeface="Times New Roman" panose="02020603050405020304" pitchFamily="18" charset="0"/>
              </a:defRPr>
            </a:lvl1pPr>
          </a:lstStyle>
          <a:p>
            <a:pPr>
              <a:defRPr/>
            </a:pPr>
            <a:r>
              <a:rPr lang="zh-CN" altLang="en-US" b="0" dirty="0">
                <a:ea typeface="方正姚体" panose="02010601030101010101" pitchFamily="2" charset="-122"/>
              </a:rPr>
              <a:t>反转录</a:t>
            </a:r>
            <a:r>
              <a:rPr lang="en-US" altLang="zh-CN" sz="2000" b="0" dirty="0">
                <a:ea typeface="方正姚体" panose="02010601030101010101" pitchFamily="2" charset="-122"/>
              </a:rPr>
              <a:t>(reverse transcription)</a:t>
            </a:r>
            <a:r>
              <a:rPr lang="zh-CN" altLang="en-US" b="0" dirty="0">
                <a:ea typeface="方正姚体" panose="02010601030101010101" pitchFamily="2" charset="-122"/>
              </a:rPr>
              <a:t>：也称逆转录。某些病毒体内以</a:t>
            </a:r>
            <a:r>
              <a:rPr lang="en-US" altLang="zh-CN" b="0" dirty="0">
                <a:ea typeface="方正姚体" panose="02010601030101010101" pitchFamily="2" charset="-122"/>
              </a:rPr>
              <a:t>RNA</a:t>
            </a:r>
            <a:r>
              <a:rPr lang="zh-CN" altLang="en-US" b="0" dirty="0">
                <a:ea typeface="方正姚体" panose="02010601030101010101" pitchFamily="2" charset="-122"/>
              </a:rPr>
              <a:t>为模板，在反转录酶催化下合成</a:t>
            </a:r>
            <a:r>
              <a:rPr lang="en-US" altLang="zh-CN" b="0" dirty="0">
                <a:ea typeface="方正姚体" panose="02010601030101010101" pitchFamily="2" charset="-122"/>
              </a:rPr>
              <a:t>DNA</a:t>
            </a:r>
            <a:r>
              <a:rPr lang="zh-CN" altLang="en-US" b="0" dirty="0">
                <a:ea typeface="方正姚体" panose="02010601030101010101" pitchFamily="2" charset="-122"/>
              </a:rPr>
              <a:t>的过程。</a:t>
            </a:r>
          </a:p>
        </p:txBody>
      </p:sp>
      <p:cxnSp>
        <p:nvCxnSpPr>
          <p:cNvPr id="8" name="直接连接符 7">
            <a:extLst>
              <a:ext uri="{FF2B5EF4-FFF2-40B4-BE49-F238E27FC236}">
                <a16:creationId xmlns:a16="http://schemas.microsoft.com/office/drawing/2014/main" id="{6DE132A7-6DDF-BA0C-C9D4-CD20EC73D3D1}"/>
              </a:ext>
            </a:extLst>
          </p:cNvPr>
          <p:cNvCxnSpPr/>
          <p:nvPr/>
        </p:nvCxnSpPr>
        <p:spPr>
          <a:xfrm>
            <a:off x="3719736" y="2865512"/>
            <a:ext cx="2880000"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 Box 44">
            <a:extLst>
              <a:ext uri="{FF2B5EF4-FFF2-40B4-BE49-F238E27FC236}">
                <a16:creationId xmlns:a16="http://schemas.microsoft.com/office/drawing/2014/main" id="{01246642-A820-005E-B8C8-ECFF50CAD84C}"/>
              </a:ext>
            </a:extLst>
          </p:cNvPr>
          <p:cNvSpPr txBox="1">
            <a:spLocks noChangeArrowheads="1"/>
          </p:cNvSpPr>
          <p:nvPr/>
        </p:nvSpPr>
        <p:spPr bwMode="auto">
          <a:xfrm>
            <a:off x="6846441" y="2636912"/>
            <a:ext cx="148148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defRPr/>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mRNA</a:t>
            </a: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模板</a:t>
            </a:r>
            <a:endPar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cxnSp>
        <p:nvCxnSpPr>
          <p:cNvPr id="11" name="直接箭头连接符 10">
            <a:extLst>
              <a:ext uri="{FF2B5EF4-FFF2-40B4-BE49-F238E27FC236}">
                <a16:creationId xmlns:a16="http://schemas.microsoft.com/office/drawing/2014/main" id="{576ABFFE-4C01-B760-A783-607C6D889250}"/>
              </a:ext>
            </a:extLst>
          </p:cNvPr>
          <p:cNvCxnSpPr/>
          <p:nvPr/>
        </p:nvCxnSpPr>
        <p:spPr>
          <a:xfrm>
            <a:off x="5231584" y="2937520"/>
            <a:ext cx="0" cy="54000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2" name="Text Box 44">
            <a:extLst>
              <a:ext uri="{FF2B5EF4-FFF2-40B4-BE49-F238E27FC236}">
                <a16:creationId xmlns:a16="http://schemas.microsoft.com/office/drawing/2014/main" id="{D2134507-ECD5-4E2A-9232-C722B4909E0E}"/>
              </a:ext>
            </a:extLst>
          </p:cNvPr>
          <p:cNvSpPr txBox="1">
            <a:spLocks noChangeArrowheads="1"/>
          </p:cNvSpPr>
          <p:nvPr/>
        </p:nvSpPr>
        <p:spPr bwMode="auto">
          <a:xfrm>
            <a:off x="5292946" y="3007465"/>
            <a:ext cx="148148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反转录酶</a:t>
            </a:r>
            <a:endPar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cxnSp>
        <p:nvCxnSpPr>
          <p:cNvPr id="15" name="直接连接符 14">
            <a:extLst>
              <a:ext uri="{FF2B5EF4-FFF2-40B4-BE49-F238E27FC236}">
                <a16:creationId xmlns:a16="http://schemas.microsoft.com/office/drawing/2014/main" id="{77347EEE-0FDA-7D94-2453-1127BA660EF1}"/>
              </a:ext>
            </a:extLst>
          </p:cNvPr>
          <p:cNvCxnSpPr/>
          <p:nvPr/>
        </p:nvCxnSpPr>
        <p:spPr>
          <a:xfrm>
            <a:off x="3719736" y="4521696"/>
            <a:ext cx="2880000"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18" name="Text Box 44">
            <a:extLst>
              <a:ext uri="{FF2B5EF4-FFF2-40B4-BE49-F238E27FC236}">
                <a16:creationId xmlns:a16="http://schemas.microsoft.com/office/drawing/2014/main" id="{594BDE90-AC1D-3E59-717D-D5E30B14DC22}"/>
              </a:ext>
            </a:extLst>
          </p:cNvPr>
          <p:cNvSpPr txBox="1">
            <a:spLocks noChangeArrowheads="1"/>
          </p:cNvSpPr>
          <p:nvPr/>
        </p:nvSpPr>
        <p:spPr bwMode="auto">
          <a:xfrm>
            <a:off x="6846441" y="3369568"/>
            <a:ext cx="148148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defRPr/>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DNA-RNA</a:t>
            </a: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杂化双链</a:t>
            </a:r>
            <a:endPar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cxnSp>
        <p:nvCxnSpPr>
          <p:cNvPr id="19" name="直接箭头连接符 18">
            <a:extLst>
              <a:ext uri="{FF2B5EF4-FFF2-40B4-BE49-F238E27FC236}">
                <a16:creationId xmlns:a16="http://schemas.microsoft.com/office/drawing/2014/main" id="{ADCCE2E3-28FB-EC4B-12BA-04C2F50DCF4D}"/>
              </a:ext>
            </a:extLst>
          </p:cNvPr>
          <p:cNvCxnSpPr/>
          <p:nvPr/>
        </p:nvCxnSpPr>
        <p:spPr>
          <a:xfrm>
            <a:off x="5231584" y="3873624"/>
            <a:ext cx="0" cy="54000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0" name="Text Box 44">
            <a:extLst>
              <a:ext uri="{FF2B5EF4-FFF2-40B4-BE49-F238E27FC236}">
                <a16:creationId xmlns:a16="http://schemas.microsoft.com/office/drawing/2014/main" id="{DE7938FE-14C4-23C6-7D5B-55CC023965A0}"/>
              </a:ext>
            </a:extLst>
          </p:cNvPr>
          <p:cNvSpPr txBox="1">
            <a:spLocks noChangeArrowheads="1"/>
          </p:cNvSpPr>
          <p:nvPr/>
        </p:nvSpPr>
        <p:spPr bwMode="auto">
          <a:xfrm>
            <a:off x="5292946" y="3943569"/>
            <a:ext cx="148148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defRPr/>
            </a:pP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酶</a:t>
            </a:r>
            <a:endPar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cxnSp>
        <p:nvCxnSpPr>
          <p:cNvPr id="21" name="直接箭头连接符 20">
            <a:extLst>
              <a:ext uri="{FF2B5EF4-FFF2-40B4-BE49-F238E27FC236}">
                <a16:creationId xmlns:a16="http://schemas.microsoft.com/office/drawing/2014/main" id="{6F3F287A-76B7-CBE6-0442-83007D79A30D}"/>
              </a:ext>
            </a:extLst>
          </p:cNvPr>
          <p:cNvCxnSpPr/>
          <p:nvPr/>
        </p:nvCxnSpPr>
        <p:spPr>
          <a:xfrm>
            <a:off x="5231584" y="4629768"/>
            <a:ext cx="0" cy="54000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2" name="Text Box 44">
            <a:extLst>
              <a:ext uri="{FF2B5EF4-FFF2-40B4-BE49-F238E27FC236}">
                <a16:creationId xmlns:a16="http://schemas.microsoft.com/office/drawing/2014/main" id="{E3625232-653D-F6E5-208B-5BE0D5824F47}"/>
              </a:ext>
            </a:extLst>
          </p:cNvPr>
          <p:cNvSpPr txBox="1">
            <a:spLocks noChangeArrowheads="1"/>
          </p:cNvSpPr>
          <p:nvPr/>
        </p:nvSpPr>
        <p:spPr bwMode="auto">
          <a:xfrm>
            <a:off x="5292946" y="4699713"/>
            <a:ext cx="148148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反转录酶</a:t>
            </a:r>
            <a:endPar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3" name="Text Box 44">
            <a:extLst>
              <a:ext uri="{FF2B5EF4-FFF2-40B4-BE49-F238E27FC236}">
                <a16:creationId xmlns:a16="http://schemas.microsoft.com/office/drawing/2014/main" id="{A7D82BBE-3CA6-220E-ED55-57403EB1BD84}"/>
              </a:ext>
            </a:extLst>
          </p:cNvPr>
          <p:cNvSpPr txBox="1">
            <a:spLocks noChangeArrowheads="1"/>
          </p:cNvSpPr>
          <p:nvPr/>
        </p:nvSpPr>
        <p:spPr bwMode="auto">
          <a:xfrm>
            <a:off x="6846441" y="4305672"/>
            <a:ext cx="385775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单链</a:t>
            </a: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cDNA(complementary DNA)</a:t>
            </a:r>
          </a:p>
        </p:txBody>
      </p:sp>
      <p:sp>
        <p:nvSpPr>
          <p:cNvPr id="24" name="Text Box 44">
            <a:extLst>
              <a:ext uri="{FF2B5EF4-FFF2-40B4-BE49-F238E27FC236}">
                <a16:creationId xmlns:a16="http://schemas.microsoft.com/office/drawing/2014/main" id="{B36639B0-2379-5E38-E4EC-6371F002F46D}"/>
              </a:ext>
            </a:extLst>
          </p:cNvPr>
          <p:cNvSpPr txBox="1">
            <a:spLocks noChangeArrowheads="1"/>
          </p:cNvSpPr>
          <p:nvPr/>
        </p:nvSpPr>
        <p:spPr bwMode="auto">
          <a:xfrm>
            <a:off x="6846441" y="5129698"/>
            <a:ext cx="148148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双链</a:t>
            </a: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p>
        </p:txBody>
      </p:sp>
      <p:cxnSp>
        <p:nvCxnSpPr>
          <p:cNvPr id="3" name="直接连接符 2">
            <a:extLst>
              <a:ext uri="{FF2B5EF4-FFF2-40B4-BE49-F238E27FC236}">
                <a16:creationId xmlns:a16="http://schemas.microsoft.com/office/drawing/2014/main" id="{2E435536-7A05-0B91-5C5B-B3069BCBED49}"/>
              </a:ext>
            </a:extLst>
          </p:cNvPr>
          <p:cNvCxnSpPr/>
          <p:nvPr/>
        </p:nvCxnSpPr>
        <p:spPr>
          <a:xfrm>
            <a:off x="3791424"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直接连接符 3">
            <a:extLst>
              <a:ext uri="{FF2B5EF4-FFF2-40B4-BE49-F238E27FC236}">
                <a16:creationId xmlns:a16="http://schemas.microsoft.com/office/drawing/2014/main" id="{33972760-C49A-ACF3-459D-BAD47E7D7264}"/>
              </a:ext>
            </a:extLst>
          </p:cNvPr>
          <p:cNvCxnSpPr/>
          <p:nvPr/>
        </p:nvCxnSpPr>
        <p:spPr>
          <a:xfrm>
            <a:off x="3863432"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直接连接符 9">
            <a:extLst>
              <a:ext uri="{FF2B5EF4-FFF2-40B4-BE49-F238E27FC236}">
                <a16:creationId xmlns:a16="http://schemas.microsoft.com/office/drawing/2014/main" id="{F55123A8-C2BC-72E0-0CB4-8E732317FB44}"/>
              </a:ext>
            </a:extLst>
          </p:cNvPr>
          <p:cNvCxnSpPr/>
          <p:nvPr/>
        </p:nvCxnSpPr>
        <p:spPr>
          <a:xfrm>
            <a:off x="3944867"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a16="http://schemas.microsoft.com/office/drawing/2014/main" id="{676B66A8-CC6D-6672-C813-77EF44F97037}"/>
              </a:ext>
            </a:extLst>
          </p:cNvPr>
          <p:cNvCxnSpPr/>
          <p:nvPr/>
        </p:nvCxnSpPr>
        <p:spPr>
          <a:xfrm>
            <a:off x="4016875"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a16="http://schemas.microsoft.com/office/drawing/2014/main" id="{9C8DC35F-32C7-F7A2-B1DF-C0A10DFD5C1C}"/>
              </a:ext>
            </a:extLst>
          </p:cNvPr>
          <p:cNvCxnSpPr/>
          <p:nvPr/>
        </p:nvCxnSpPr>
        <p:spPr>
          <a:xfrm>
            <a:off x="4098310"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a16="http://schemas.microsoft.com/office/drawing/2014/main" id="{C3D0F194-EAC3-B110-8384-E9DBF24934F4}"/>
              </a:ext>
            </a:extLst>
          </p:cNvPr>
          <p:cNvCxnSpPr/>
          <p:nvPr/>
        </p:nvCxnSpPr>
        <p:spPr>
          <a:xfrm>
            <a:off x="4170318"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a16="http://schemas.microsoft.com/office/drawing/2014/main" id="{C6906DE2-D3F1-6D7D-478B-6AAB1C65E894}"/>
              </a:ext>
            </a:extLst>
          </p:cNvPr>
          <p:cNvCxnSpPr/>
          <p:nvPr/>
        </p:nvCxnSpPr>
        <p:spPr>
          <a:xfrm>
            <a:off x="4242326"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a16="http://schemas.microsoft.com/office/drawing/2014/main" id="{761F424E-F3CC-FCA0-CE14-BBAE0FBA264B}"/>
              </a:ext>
            </a:extLst>
          </p:cNvPr>
          <p:cNvCxnSpPr/>
          <p:nvPr/>
        </p:nvCxnSpPr>
        <p:spPr>
          <a:xfrm>
            <a:off x="4323761"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a16="http://schemas.microsoft.com/office/drawing/2014/main" id="{108783D4-4753-B428-2092-6F1477E2FB33}"/>
              </a:ext>
            </a:extLst>
          </p:cNvPr>
          <p:cNvCxnSpPr/>
          <p:nvPr/>
        </p:nvCxnSpPr>
        <p:spPr>
          <a:xfrm>
            <a:off x="4395769"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a16="http://schemas.microsoft.com/office/drawing/2014/main" id="{19DC7790-9AD9-4E9F-2103-4C0EBBE841C2}"/>
              </a:ext>
            </a:extLst>
          </p:cNvPr>
          <p:cNvCxnSpPr/>
          <p:nvPr/>
        </p:nvCxnSpPr>
        <p:spPr>
          <a:xfrm>
            <a:off x="4467777"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a16="http://schemas.microsoft.com/office/drawing/2014/main" id="{E3698CEB-E407-0D46-91AE-240DB671BF79}"/>
              </a:ext>
            </a:extLst>
          </p:cNvPr>
          <p:cNvCxnSpPr/>
          <p:nvPr/>
        </p:nvCxnSpPr>
        <p:spPr>
          <a:xfrm>
            <a:off x="4549212"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a16="http://schemas.microsoft.com/office/drawing/2014/main" id="{E1E2D540-586A-FB1C-42C9-BEF9C5F16105}"/>
              </a:ext>
            </a:extLst>
          </p:cNvPr>
          <p:cNvCxnSpPr/>
          <p:nvPr/>
        </p:nvCxnSpPr>
        <p:spPr>
          <a:xfrm>
            <a:off x="4621220"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a16="http://schemas.microsoft.com/office/drawing/2014/main" id="{A433799B-6CEC-D0F9-51B6-B7A19AAECF27}"/>
              </a:ext>
            </a:extLst>
          </p:cNvPr>
          <p:cNvCxnSpPr/>
          <p:nvPr/>
        </p:nvCxnSpPr>
        <p:spPr>
          <a:xfrm>
            <a:off x="4693228"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a16="http://schemas.microsoft.com/office/drawing/2014/main" id="{8751817D-8110-E6D0-1DA9-30D2FA71272E}"/>
              </a:ext>
            </a:extLst>
          </p:cNvPr>
          <p:cNvCxnSpPr/>
          <p:nvPr/>
        </p:nvCxnSpPr>
        <p:spPr>
          <a:xfrm>
            <a:off x="4774663"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a16="http://schemas.microsoft.com/office/drawing/2014/main" id="{88153672-8239-ED82-302C-194157199F37}"/>
              </a:ext>
            </a:extLst>
          </p:cNvPr>
          <p:cNvCxnSpPr/>
          <p:nvPr/>
        </p:nvCxnSpPr>
        <p:spPr>
          <a:xfrm>
            <a:off x="4846671"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a16="http://schemas.microsoft.com/office/drawing/2014/main" id="{E7058FA4-F3AB-8811-3DE5-10975A74B4F0}"/>
              </a:ext>
            </a:extLst>
          </p:cNvPr>
          <p:cNvCxnSpPr/>
          <p:nvPr/>
        </p:nvCxnSpPr>
        <p:spPr>
          <a:xfrm>
            <a:off x="4928106"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a16="http://schemas.microsoft.com/office/drawing/2014/main" id="{FB2C551A-BB4D-B496-EDD3-61A6C9D6EA4C}"/>
              </a:ext>
            </a:extLst>
          </p:cNvPr>
          <p:cNvCxnSpPr/>
          <p:nvPr/>
        </p:nvCxnSpPr>
        <p:spPr>
          <a:xfrm>
            <a:off x="4987279"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a16="http://schemas.microsoft.com/office/drawing/2014/main" id="{52405F42-4F01-493E-BB22-CBFA2DB432AA}"/>
              </a:ext>
            </a:extLst>
          </p:cNvPr>
          <p:cNvCxnSpPr/>
          <p:nvPr/>
        </p:nvCxnSpPr>
        <p:spPr>
          <a:xfrm>
            <a:off x="5059287"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a16="http://schemas.microsoft.com/office/drawing/2014/main" id="{84992AF8-FE78-1AD1-2A6B-CAC378274C9D}"/>
              </a:ext>
            </a:extLst>
          </p:cNvPr>
          <p:cNvCxnSpPr/>
          <p:nvPr/>
        </p:nvCxnSpPr>
        <p:spPr>
          <a:xfrm>
            <a:off x="5140722"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a16="http://schemas.microsoft.com/office/drawing/2014/main" id="{02F293C8-66FA-5EF2-98C2-4A930852DB91}"/>
              </a:ext>
            </a:extLst>
          </p:cNvPr>
          <p:cNvCxnSpPr/>
          <p:nvPr/>
        </p:nvCxnSpPr>
        <p:spPr>
          <a:xfrm>
            <a:off x="5212730"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a16="http://schemas.microsoft.com/office/drawing/2014/main" id="{22AD8119-DB4E-20A1-F694-3315191C0144}"/>
              </a:ext>
            </a:extLst>
          </p:cNvPr>
          <p:cNvCxnSpPr/>
          <p:nvPr/>
        </p:nvCxnSpPr>
        <p:spPr>
          <a:xfrm>
            <a:off x="5294165"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a16="http://schemas.microsoft.com/office/drawing/2014/main" id="{11AF1EBD-546E-C4EE-5629-50F0D4E311DC}"/>
              </a:ext>
            </a:extLst>
          </p:cNvPr>
          <p:cNvCxnSpPr/>
          <p:nvPr/>
        </p:nvCxnSpPr>
        <p:spPr>
          <a:xfrm>
            <a:off x="5366173"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a16="http://schemas.microsoft.com/office/drawing/2014/main" id="{34ABF4D9-5568-333B-32A6-417E37C5CD73}"/>
              </a:ext>
            </a:extLst>
          </p:cNvPr>
          <p:cNvCxnSpPr/>
          <p:nvPr/>
        </p:nvCxnSpPr>
        <p:spPr>
          <a:xfrm>
            <a:off x="5438181"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a16="http://schemas.microsoft.com/office/drawing/2014/main" id="{7AE3C134-F70F-96F4-52B3-52666988CF2F}"/>
              </a:ext>
            </a:extLst>
          </p:cNvPr>
          <p:cNvCxnSpPr/>
          <p:nvPr/>
        </p:nvCxnSpPr>
        <p:spPr>
          <a:xfrm>
            <a:off x="5519616"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a16="http://schemas.microsoft.com/office/drawing/2014/main" id="{81417393-04E7-1626-DD10-EC8F892EE393}"/>
              </a:ext>
            </a:extLst>
          </p:cNvPr>
          <p:cNvCxnSpPr/>
          <p:nvPr/>
        </p:nvCxnSpPr>
        <p:spPr>
          <a:xfrm>
            <a:off x="5591624"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a16="http://schemas.microsoft.com/office/drawing/2014/main" id="{0CCF5566-F681-C68C-281F-A7C9CAE40649}"/>
              </a:ext>
            </a:extLst>
          </p:cNvPr>
          <p:cNvCxnSpPr/>
          <p:nvPr/>
        </p:nvCxnSpPr>
        <p:spPr>
          <a:xfrm>
            <a:off x="5663632"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a16="http://schemas.microsoft.com/office/drawing/2014/main" id="{4B51CDD6-CAF1-24C4-96BB-0B3FF756585B}"/>
              </a:ext>
            </a:extLst>
          </p:cNvPr>
          <p:cNvCxnSpPr/>
          <p:nvPr/>
        </p:nvCxnSpPr>
        <p:spPr>
          <a:xfrm>
            <a:off x="5745067"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a16="http://schemas.microsoft.com/office/drawing/2014/main" id="{9DE1DDDF-E2C8-F2F2-31CF-C67C176C9E62}"/>
              </a:ext>
            </a:extLst>
          </p:cNvPr>
          <p:cNvCxnSpPr/>
          <p:nvPr/>
        </p:nvCxnSpPr>
        <p:spPr>
          <a:xfrm>
            <a:off x="5817075"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a16="http://schemas.microsoft.com/office/drawing/2014/main" id="{3BD8C61E-E8B5-8A73-A5A6-5F9F08BFAAA2}"/>
              </a:ext>
            </a:extLst>
          </p:cNvPr>
          <p:cNvCxnSpPr/>
          <p:nvPr/>
        </p:nvCxnSpPr>
        <p:spPr>
          <a:xfrm>
            <a:off x="5889083"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a16="http://schemas.microsoft.com/office/drawing/2014/main" id="{4A11B9FB-0853-1462-7185-D2AA5F875905}"/>
              </a:ext>
            </a:extLst>
          </p:cNvPr>
          <p:cNvCxnSpPr/>
          <p:nvPr/>
        </p:nvCxnSpPr>
        <p:spPr>
          <a:xfrm>
            <a:off x="5970518"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a16="http://schemas.microsoft.com/office/drawing/2014/main" id="{DE3FC954-CBBE-27CE-DC10-2417F93AA144}"/>
              </a:ext>
            </a:extLst>
          </p:cNvPr>
          <p:cNvCxnSpPr/>
          <p:nvPr/>
        </p:nvCxnSpPr>
        <p:spPr>
          <a:xfrm>
            <a:off x="6042526"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a16="http://schemas.microsoft.com/office/drawing/2014/main" id="{D11D8686-D2B1-C23B-D5C4-FCA7B108BB2B}"/>
              </a:ext>
            </a:extLst>
          </p:cNvPr>
          <p:cNvCxnSpPr/>
          <p:nvPr/>
        </p:nvCxnSpPr>
        <p:spPr>
          <a:xfrm>
            <a:off x="6123961"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a16="http://schemas.microsoft.com/office/drawing/2014/main" id="{6E5F3124-D7DB-DF89-0F9A-9F8361EECC36}"/>
              </a:ext>
            </a:extLst>
          </p:cNvPr>
          <p:cNvCxnSpPr/>
          <p:nvPr/>
        </p:nvCxnSpPr>
        <p:spPr>
          <a:xfrm>
            <a:off x="6192561"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a16="http://schemas.microsoft.com/office/drawing/2014/main" id="{2F25A1DB-1F32-E583-E9D0-D78EC3F81CCE}"/>
              </a:ext>
            </a:extLst>
          </p:cNvPr>
          <p:cNvCxnSpPr/>
          <p:nvPr/>
        </p:nvCxnSpPr>
        <p:spPr>
          <a:xfrm>
            <a:off x="6273996"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a16="http://schemas.microsoft.com/office/drawing/2014/main" id="{5EDE2A7B-12C6-4884-2491-12D0D81AF736}"/>
              </a:ext>
            </a:extLst>
          </p:cNvPr>
          <p:cNvCxnSpPr/>
          <p:nvPr/>
        </p:nvCxnSpPr>
        <p:spPr>
          <a:xfrm>
            <a:off x="6346004"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a16="http://schemas.microsoft.com/office/drawing/2014/main" id="{0EDF196B-BE13-A960-D2C1-6DBF4D9E4CFF}"/>
              </a:ext>
            </a:extLst>
          </p:cNvPr>
          <p:cNvCxnSpPr/>
          <p:nvPr/>
        </p:nvCxnSpPr>
        <p:spPr>
          <a:xfrm>
            <a:off x="6427439"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a16="http://schemas.microsoft.com/office/drawing/2014/main" id="{D43EBCBE-BB34-4AA2-7B9F-3A6417942791}"/>
              </a:ext>
            </a:extLst>
          </p:cNvPr>
          <p:cNvCxnSpPr/>
          <p:nvPr/>
        </p:nvCxnSpPr>
        <p:spPr>
          <a:xfrm>
            <a:off x="6518301" y="3573016"/>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直接连接符 12">
            <a:extLst>
              <a:ext uri="{FF2B5EF4-FFF2-40B4-BE49-F238E27FC236}">
                <a16:creationId xmlns:a16="http://schemas.microsoft.com/office/drawing/2014/main" id="{544877F9-FC77-47BC-753F-58A09CBE80AD}"/>
              </a:ext>
            </a:extLst>
          </p:cNvPr>
          <p:cNvCxnSpPr/>
          <p:nvPr/>
        </p:nvCxnSpPr>
        <p:spPr>
          <a:xfrm>
            <a:off x="3719736" y="3585592"/>
            <a:ext cx="2880000"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a16="http://schemas.microsoft.com/office/drawing/2014/main" id="{296AA2A3-8CBC-42F5-E64A-C30E8D86BA12}"/>
              </a:ext>
            </a:extLst>
          </p:cNvPr>
          <p:cNvCxnSpPr/>
          <p:nvPr/>
        </p:nvCxnSpPr>
        <p:spPr>
          <a:xfrm>
            <a:off x="3719736" y="3801616"/>
            <a:ext cx="2880000"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a16="http://schemas.microsoft.com/office/drawing/2014/main" id="{5C7ABE00-88A1-A960-0062-83A548921EC0}"/>
              </a:ext>
            </a:extLst>
          </p:cNvPr>
          <p:cNvCxnSpPr/>
          <p:nvPr/>
        </p:nvCxnSpPr>
        <p:spPr>
          <a:xfrm>
            <a:off x="3791424"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a16="http://schemas.microsoft.com/office/drawing/2014/main" id="{F6A2DAE7-C7BD-FD98-2FE4-8EA98BF6DDD4}"/>
              </a:ext>
            </a:extLst>
          </p:cNvPr>
          <p:cNvCxnSpPr/>
          <p:nvPr/>
        </p:nvCxnSpPr>
        <p:spPr>
          <a:xfrm>
            <a:off x="3863432"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a16="http://schemas.microsoft.com/office/drawing/2014/main" id="{1D3C5401-286E-BF3B-DE30-DC8AEDB7939C}"/>
              </a:ext>
            </a:extLst>
          </p:cNvPr>
          <p:cNvCxnSpPr/>
          <p:nvPr/>
        </p:nvCxnSpPr>
        <p:spPr>
          <a:xfrm>
            <a:off x="3944867"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a16="http://schemas.microsoft.com/office/drawing/2014/main" id="{B84AF5CC-EC49-A87C-EA63-F2968E82D4F0}"/>
              </a:ext>
            </a:extLst>
          </p:cNvPr>
          <p:cNvCxnSpPr/>
          <p:nvPr/>
        </p:nvCxnSpPr>
        <p:spPr>
          <a:xfrm>
            <a:off x="4016875"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a16="http://schemas.microsoft.com/office/drawing/2014/main" id="{391AEEE8-7134-4A9E-3168-2DD7CE1F3D8D}"/>
              </a:ext>
            </a:extLst>
          </p:cNvPr>
          <p:cNvCxnSpPr/>
          <p:nvPr/>
        </p:nvCxnSpPr>
        <p:spPr>
          <a:xfrm>
            <a:off x="4098310"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a16="http://schemas.microsoft.com/office/drawing/2014/main" id="{A205213F-6BCB-4C6C-C6BD-5CD14756F7A5}"/>
              </a:ext>
            </a:extLst>
          </p:cNvPr>
          <p:cNvCxnSpPr/>
          <p:nvPr/>
        </p:nvCxnSpPr>
        <p:spPr>
          <a:xfrm>
            <a:off x="4170318"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a16="http://schemas.microsoft.com/office/drawing/2014/main" id="{2D3AB7A8-13BE-E475-CCBB-456C139420D7}"/>
              </a:ext>
            </a:extLst>
          </p:cNvPr>
          <p:cNvCxnSpPr/>
          <p:nvPr/>
        </p:nvCxnSpPr>
        <p:spPr>
          <a:xfrm>
            <a:off x="4242326"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a16="http://schemas.microsoft.com/office/drawing/2014/main" id="{342F8FE9-AC86-8490-22CB-C8D4DF7B0EBB}"/>
              </a:ext>
            </a:extLst>
          </p:cNvPr>
          <p:cNvCxnSpPr/>
          <p:nvPr/>
        </p:nvCxnSpPr>
        <p:spPr>
          <a:xfrm>
            <a:off x="4323761"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a16="http://schemas.microsoft.com/office/drawing/2014/main" id="{276CA22A-759B-6C24-8DE8-34C06CF51764}"/>
              </a:ext>
            </a:extLst>
          </p:cNvPr>
          <p:cNvCxnSpPr/>
          <p:nvPr/>
        </p:nvCxnSpPr>
        <p:spPr>
          <a:xfrm>
            <a:off x="4395769"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a16="http://schemas.microsoft.com/office/drawing/2014/main" id="{CD5EB2A7-BA1D-E834-4A75-C2D8834DF53F}"/>
              </a:ext>
            </a:extLst>
          </p:cNvPr>
          <p:cNvCxnSpPr/>
          <p:nvPr/>
        </p:nvCxnSpPr>
        <p:spPr>
          <a:xfrm>
            <a:off x="4467777"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id="{243E38DA-D4E0-5952-76CF-1F33A5B8068A}"/>
              </a:ext>
            </a:extLst>
          </p:cNvPr>
          <p:cNvCxnSpPr/>
          <p:nvPr/>
        </p:nvCxnSpPr>
        <p:spPr>
          <a:xfrm>
            <a:off x="4549212"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a16="http://schemas.microsoft.com/office/drawing/2014/main" id="{82687529-1D16-AFA1-2E4F-04507D92CBA8}"/>
              </a:ext>
            </a:extLst>
          </p:cNvPr>
          <p:cNvCxnSpPr/>
          <p:nvPr/>
        </p:nvCxnSpPr>
        <p:spPr>
          <a:xfrm>
            <a:off x="4621220"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a16="http://schemas.microsoft.com/office/drawing/2014/main" id="{890B9A17-92F7-2F97-35AC-069E8ECD985B}"/>
              </a:ext>
            </a:extLst>
          </p:cNvPr>
          <p:cNvCxnSpPr/>
          <p:nvPr/>
        </p:nvCxnSpPr>
        <p:spPr>
          <a:xfrm>
            <a:off x="4693228"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a16="http://schemas.microsoft.com/office/drawing/2014/main" id="{02BE43C8-29A6-4A39-9952-383EFD913A29}"/>
              </a:ext>
            </a:extLst>
          </p:cNvPr>
          <p:cNvCxnSpPr/>
          <p:nvPr/>
        </p:nvCxnSpPr>
        <p:spPr>
          <a:xfrm>
            <a:off x="4774663"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a16="http://schemas.microsoft.com/office/drawing/2014/main" id="{40FC669F-C0A4-09E3-6F25-6C8D7705D29B}"/>
              </a:ext>
            </a:extLst>
          </p:cNvPr>
          <p:cNvCxnSpPr/>
          <p:nvPr/>
        </p:nvCxnSpPr>
        <p:spPr>
          <a:xfrm>
            <a:off x="4846671"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a16="http://schemas.microsoft.com/office/drawing/2014/main" id="{C407AC54-B512-3968-D47B-E31F4D3125C3}"/>
              </a:ext>
            </a:extLst>
          </p:cNvPr>
          <p:cNvCxnSpPr/>
          <p:nvPr/>
        </p:nvCxnSpPr>
        <p:spPr>
          <a:xfrm>
            <a:off x="4928106"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a16="http://schemas.microsoft.com/office/drawing/2014/main" id="{A91DC375-2497-3C73-C9B5-685868EBE35B}"/>
              </a:ext>
            </a:extLst>
          </p:cNvPr>
          <p:cNvCxnSpPr/>
          <p:nvPr/>
        </p:nvCxnSpPr>
        <p:spPr>
          <a:xfrm>
            <a:off x="4987279"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a16="http://schemas.microsoft.com/office/drawing/2014/main" id="{55AA8F1D-B103-CABB-11C2-752CF7173686}"/>
              </a:ext>
            </a:extLst>
          </p:cNvPr>
          <p:cNvCxnSpPr/>
          <p:nvPr/>
        </p:nvCxnSpPr>
        <p:spPr>
          <a:xfrm>
            <a:off x="5059287"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a16="http://schemas.microsoft.com/office/drawing/2014/main" id="{3C91A1E5-2DD4-1943-D31C-A3FC25B39059}"/>
              </a:ext>
            </a:extLst>
          </p:cNvPr>
          <p:cNvCxnSpPr/>
          <p:nvPr/>
        </p:nvCxnSpPr>
        <p:spPr>
          <a:xfrm>
            <a:off x="5140722"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a16="http://schemas.microsoft.com/office/drawing/2014/main" id="{2009442C-242C-0888-5627-52FFB6877A97}"/>
              </a:ext>
            </a:extLst>
          </p:cNvPr>
          <p:cNvCxnSpPr/>
          <p:nvPr/>
        </p:nvCxnSpPr>
        <p:spPr>
          <a:xfrm>
            <a:off x="5212730"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a16="http://schemas.microsoft.com/office/drawing/2014/main" id="{70A26A62-B81A-E1AC-12D8-EA2406BFD1CF}"/>
              </a:ext>
            </a:extLst>
          </p:cNvPr>
          <p:cNvCxnSpPr/>
          <p:nvPr/>
        </p:nvCxnSpPr>
        <p:spPr>
          <a:xfrm>
            <a:off x="5294165"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a16="http://schemas.microsoft.com/office/drawing/2014/main" id="{7C02E688-AD91-3A07-BAA9-8E2B63FC4F51}"/>
              </a:ext>
            </a:extLst>
          </p:cNvPr>
          <p:cNvCxnSpPr/>
          <p:nvPr/>
        </p:nvCxnSpPr>
        <p:spPr>
          <a:xfrm>
            <a:off x="5366173"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a16="http://schemas.microsoft.com/office/drawing/2014/main" id="{FDC9F8AF-CE27-E918-0F51-24B553B3C12D}"/>
              </a:ext>
            </a:extLst>
          </p:cNvPr>
          <p:cNvCxnSpPr/>
          <p:nvPr/>
        </p:nvCxnSpPr>
        <p:spPr>
          <a:xfrm>
            <a:off x="5438181"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a16="http://schemas.microsoft.com/office/drawing/2014/main" id="{85ABDAA5-7A6E-1360-08F3-33E8D4F41612}"/>
              </a:ext>
            </a:extLst>
          </p:cNvPr>
          <p:cNvCxnSpPr/>
          <p:nvPr/>
        </p:nvCxnSpPr>
        <p:spPr>
          <a:xfrm>
            <a:off x="5519616"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a16="http://schemas.microsoft.com/office/drawing/2014/main" id="{2D762891-E587-FFD3-719A-C6B07328B6BD}"/>
              </a:ext>
            </a:extLst>
          </p:cNvPr>
          <p:cNvCxnSpPr/>
          <p:nvPr/>
        </p:nvCxnSpPr>
        <p:spPr>
          <a:xfrm>
            <a:off x="5591624"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a16="http://schemas.microsoft.com/office/drawing/2014/main" id="{2C2947E9-E5A8-45D9-4EC8-0F2F05147D78}"/>
              </a:ext>
            </a:extLst>
          </p:cNvPr>
          <p:cNvCxnSpPr/>
          <p:nvPr/>
        </p:nvCxnSpPr>
        <p:spPr>
          <a:xfrm>
            <a:off x="5663632"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a16="http://schemas.microsoft.com/office/drawing/2014/main" id="{0C13CDC6-2A16-4B87-0E32-716330628618}"/>
              </a:ext>
            </a:extLst>
          </p:cNvPr>
          <p:cNvCxnSpPr/>
          <p:nvPr/>
        </p:nvCxnSpPr>
        <p:spPr>
          <a:xfrm>
            <a:off x="5745067"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a16="http://schemas.microsoft.com/office/drawing/2014/main" id="{D70B810C-233F-7928-F553-9185B96A7820}"/>
              </a:ext>
            </a:extLst>
          </p:cNvPr>
          <p:cNvCxnSpPr/>
          <p:nvPr/>
        </p:nvCxnSpPr>
        <p:spPr>
          <a:xfrm>
            <a:off x="5817075"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a16="http://schemas.microsoft.com/office/drawing/2014/main" id="{40C458DE-DBAB-8881-89BD-0A5931585A83}"/>
              </a:ext>
            </a:extLst>
          </p:cNvPr>
          <p:cNvCxnSpPr/>
          <p:nvPr/>
        </p:nvCxnSpPr>
        <p:spPr>
          <a:xfrm>
            <a:off x="5889083"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a16="http://schemas.microsoft.com/office/drawing/2014/main" id="{C4DCA384-A045-BF64-9E64-1612946F2C22}"/>
              </a:ext>
            </a:extLst>
          </p:cNvPr>
          <p:cNvCxnSpPr/>
          <p:nvPr/>
        </p:nvCxnSpPr>
        <p:spPr>
          <a:xfrm>
            <a:off x="5970518"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a16="http://schemas.microsoft.com/office/drawing/2014/main" id="{394BA27E-186A-546D-D122-88F8C46ADD92}"/>
              </a:ext>
            </a:extLst>
          </p:cNvPr>
          <p:cNvCxnSpPr/>
          <p:nvPr/>
        </p:nvCxnSpPr>
        <p:spPr>
          <a:xfrm>
            <a:off x="6042526"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a16="http://schemas.microsoft.com/office/drawing/2014/main" id="{28DF2AFC-0AC1-0F66-5F84-B1C86039F49A}"/>
              </a:ext>
            </a:extLst>
          </p:cNvPr>
          <p:cNvCxnSpPr/>
          <p:nvPr/>
        </p:nvCxnSpPr>
        <p:spPr>
          <a:xfrm>
            <a:off x="6123961"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a16="http://schemas.microsoft.com/office/drawing/2014/main" id="{D9C70BFB-C3F2-3446-CE05-268042C9536D}"/>
              </a:ext>
            </a:extLst>
          </p:cNvPr>
          <p:cNvCxnSpPr/>
          <p:nvPr/>
        </p:nvCxnSpPr>
        <p:spPr>
          <a:xfrm>
            <a:off x="6192561"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a16="http://schemas.microsoft.com/office/drawing/2014/main" id="{D7EF1DA5-64B4-4A6E-5A11-F97C13F399CF}"/>
              </a:ext>
            </a:extLst>
          </p:cNvPr>
          <p:cNvCxnSpPr/>
          <p:nvPr/>
        </p:nvCxnSpPr>
        <p:spPr>
          <a:xfrm>
            <a:off x="6273996"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a16="http://schemas.microsoft.com/office/drawing/2014/main" id="{95DFF98B-CC54-DFBC-9120-44167137E7AD}"/>
              </a:ext>
            </a:extLst>
          </p:cNvPr>
          <p:cNvCxnSpPr/>
          <p:nvPr/>
        </p:nvCxnSpPr>
        <p:spPr>
          <a:xfrm>
            <a:off x="6346004"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a16="http://schemas.microsoft.com/office/drawing/2014/main" id="{2289C570-05C1-6E22-0349-8982D06BF0BD}"/>
              </a:ext>
            </a:extLst>
          </p:cNvPr>
          <p:cNvCxnSpPr/>
          <p:nvPr/>
        </p:nvCxnSpPr>
        <p:spPr>
          <a:xfrm>
            <a:off x="6427439"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a16="http://schemas.microsoft.com/office/drawing/2014/main" id="{D0E12EEE-0E84-9096-9F85-C2694F1E8064}"/>
              </a:ext>
            </a:extLst>
          </p:cNvPr>
          <p:cNvCxnSpPr/>
          <p:nvPr/>
        </p:nvCxnSpPr>
        <p:spPr>
          <a:xfrm>
            <a:off x="6518301" y="5238651"/>
            <a:ext cx="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a16="http://schemas.microsoft.com/office/drawing/2014/main" id="{EBB22CED-85D2-3852-C816-CC00B9D5C5F2}"/>
              </a:ext>
            </a:extLst>
          </p:cNvPr>
          <p:cNvCxnSpPr/>
          <p:nvPr/>
        </p:nvCxnSpPr>
        <p:spPr>
          <a:xfrm>
            <a:off x="3719736" y="5477544"/>
            <a:ext cx="2880000"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a16="http://schemas.microsoft.com/office/drawing/2014/main" id="{6B3196ED-9366-838F-8900-29FCD1A448F5}"/>
              </a:ext>
            </a:extLst>
          </p:cNvPr>
          <p:cNvCxnSpPr/>
          <p:nvPr/>
        </p:nvCxnSpPr>
        <p:spPr>
          <a:xfrm>
            <a:off x="3719736" y="5261520"/>
            <a:ext cx="2880000"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33089079"/>
      </p:ext>
    </p:extLst>
  </p:cSld>
  <p:clrMapOvr>
    <a:masterClrMapping/>
  </p:clrMapOvr>
  <p:transition>
    <p:random/>
  </p:transition>
</p:sld>
</file>

<file path=ppt/slides/slide7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53282" name="Rectangle 2"/>
          <p:cNvSpPr>
            <a:spLocks noGrp="1" noChangeArrowheads="1"/>
          </p:cNvSpPr>
          <p:nvPr>
            <p:ph type="title"/>
          </p:nvPr>
        </p:nvSpPr>
        <p:spPr>
          <a:xfrm>
            <a:off x="2906713" y="2276475"/>
            <a:ext cx="6357937" cy="1152525"/>
          </a:xfrm>
        </p:spPr>
        <p:txBody>
          <a:bodyPr/>
          <a:lstStyle/>
          <a:p>
            <a:pPr algn="ctr" eaLnBrk="1" fontAlgn="auto" hangingPunct="1">
              <a:spcAft>
                <a:spcPts val="0"/>
              </a:spcAft>
              <a:defRPr/>
            </a:pPr>
            <a:r>
              <a:rPr lang="zh-CN" altLang="en-US" sz="6000" dirty="0">
                <a:effectLst>
                  <a:outerShdw blurRad="38100" dist="38100" dir="2700000" algn="tl">
                    <a:srgbClr val="C0C0C0"/>
                  </a:outerShdw>
                </a:effectLst>
                <a:latin typeface="华文新魏" panose="02010800040101010101" pitchFamily="2" charset="-122"/>
                <a:ea typeface="华文新魏" panose="02010800040101010101" pitchFamily="2" charset="-122"/>
              </a:rPr>
              <a:t>蛋白质的生物合成</a:t>
            </a:r>
          </a:p>
        </p:txBody>
      </p:sp>
      <p:sp>
        <p:nvSpPr>
          <p:cNvPr id="353283" name="Rectangle 3"/>
          <p:cNvSpPr>
            <a:spLocks noChangeArrowheads="1"/>
          </p:cNvSpPr>
          <p:nvPr/>
        </p:nvSpPr>
        <p:spPr bwMode="auto">
          <a:xfrm>
            <a:off x="1055688" y="548680"/>
            <a:ext cx="1800225" cy="52387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eaLnBrk="1" hangingPunct="1">
              <a:defRPr/>
            </a:pPr>
            <a:r>
              <a:rPr lang="zh-CN" altLang="en-US" sz="2800" dirty="0">
                <a:solidFill>
                  <a:srgbClr val="C0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第三节</a:t>
            </a:r>
          </a:p>
        </p:txBody>
      </p:sp>
      <p:sp>
        <p:nvSpPr>
          <p:cNvPr id="5" name="矩形 4"/>
          <p:cNvSpPr/>
          <p:nvPr/>
        </p:nvSpPr>
        <p:spPr>
          <a:xfrm>
            <a:off x="4310063" y="3481388"/>
            <a:ext cx="3443287" cy="523875"/>
          </a:xfrm>
          <a:prstGeom prst="rect">
            <a:avLst/>
          </a:prstGeom>
        </p:spPr>
        <p:txBody>
          <a:bodyPr wrap="none">
            <a:spAutoFit/>
          </a:bodyPr>
          <a:lstStyle/>
          <a:p>
            <a:pPr algn="ctr">
              <a:defRPr/>
            </a:pPr>
            <a:r>
              <a:rPr lang="en-US" altLang="zh-CN" sz="2800" dirty="0">
                <a:solidFill>
                  <a:srgbClr val="C00000"/>
                </a:solidFill>
                <a:effectLst>
                  <a:outerShdw blurRad="38100" dist="38100" dir="2700000" algn="tl">
                    <a:srgbClr val="000000">
                      <a:alpha val="43137"/>
                    </a:srgbClr>
                  </a:outerShdw>
                </a:effectLst>
              </a:rPr>
              <a:t>Protein Biosynthesis</a:t>
            </a:r>
            <a:endParaRPr lang="zh-CN" altLang="en-US" sz="2800" dirty="0">
              <a:solidFill>
                <a:srgbClr val="C00000"/>
              </a:solidFill>
              <a:effectLst>
                <a:outerShdw blurRad="38100" dist="38100" dir="2700000" algn="tl">
                  <a:srgbClr val="000000">
                    <a:alpha val="43137"/>
                  </a:srgbClr>
                </a:outerShdw>
              </a:effectLst>
            </a:endParaRPr>
          </a:p>
        </p:txBody>
      </p:sp>
      <p:cxnSp>
        <p:nvCxnSpPr>
          <p:cNvPr id="6" name="直接连接符 5"/>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advTm="2100">
    <p:plus/>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Text Box 2"/>
          <p:cNvSpPr txBox="1">
            <a:spLocks noChangeArrowheads="1"/>
          </p:cNvSpPr>
          <p:nvPr/>
        </p:nvSpPr>
        <p:spPr bwMode="auto">
          <a:xfrm>
            <a:off x="1055688" y="548679"/>
            <a:ext cx="3600450" cy="576000"/>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bg1"/>
                </a:solidFill>
                <a:miter lim="800000"/>
                <a:headEnd/>
                <a:tailEnd/>
              </a14:hiddenLine>
            </a:ext>
          </a:extLst>
        </p:spPr>
        <p:txBody>
          <a:bodyPr wrap="square">
            <a:spAutoFit/>
          </a:bodyPr>
          <a:lstStyle/>
          <a:p>
            <a:pPr eaLnBrk="1" hangingPunct="1">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中心法则 </a:t>
            </a: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Central dogma</a:t>
            </a: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p>
        </p:txBody>
      </p:sp>
      <p:sp>
        <p:nvSpPr>
          <p:cNvPr id="279555" name="Line 3"/>
          <p:cNvSpPr>
            <a:spLocks noChangeShapeType="1"/>
          </p:cNvSpPr>
          <p:nvPr/>
        </p:nvSpPr>
        <p:spPr bwMode="auto">
          <a:xfrm flipV="1">
            <a:off x="3960813" y="2260600"/>
            <a:ext cx="0" cy="1676400"/>
          </a:xfrm>
          <a:prstGeom prst="line">
            <a:avLst/>
          </a:prstGeom>
          <a:noFill/>
          <a:ln w="31750">
            <a:solidFill>
              <a:srgbClr val="000000"/>
            </a:solidFill>
            <a:round/>
            <a:headE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279556" name="Line 4"/>
          <p:cNvSpPr>
            <a:spLocks noChangeShapeType="1"/>
          </p:cNvSpPr>
          <p:nvPr/>
        </p:nvSpPr>
        <p:spPr bwMode="auto">
          <a:xfrm>
            <a:off x="4494213" y="1989138"/>
            <a:ext cx="1371600" cy="0"/>
          </a:xfrm>
          <a:prstGeom prst="line">
            <a:avLst/>
          </a:prstGeom>
          <a:noFill/>
          <a:ln w="31750">
            <a:solidFill>
              <a:srgbClr val="FF0000"/>
            </a:solidFill>
            <a:round/>
            <a:headE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279557" name="Line 5"/>
          <p:cNvSpPr>
            <a:spLocks noChangeShapeType="1"/>
          </p:cNvSpPr>
          <p:nvPr/>
        </p:nvSpPr>
        <p:spPr bwMode="auto">
          <a:xfrm>
            <a:off x="6932613" y="1989138"/>
            <a:ext cx="1468437" cy="0"/>
          </a:xfrm>
          <a:prstGeom prst="line">
            <a:avLst/>
          </a:prstGeom>
          <a:noFill/>
          <a:ln w="31750">
            <a:solidFill>
              <a:srgbClr val="FF0000"/>
            </a:solidFill>
            <a:round/>
            <a:headE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279558" name="Line 6"/>
          <p:cNvSpPr>
            <a:spLocks noChangeShapeType="1"/>
          </p:cNvSpPr>
          <p:nvPr/>
        </p:nvSpPr>
        <p:spPr bwMode="auto">
          <a:xfrm>
            <a:off x="4602163" y="4221163"/>
            <a:ext cx="3581400" cy="0"/>
          </a:xfrm>
          <a:prstGeom prst="line">
            <a:avLst/>
          </a:prstGeom>
          <a:noFill/>
          <a:ln w="31750">
            <a:solidFill>
              <a:schemeClr val="tx1"/>
            </a:solidFill>
            <a:round/>
            <a:headE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279559" name="Text Box 7"/>
          <p:cNvSpPr txBox="1">
            <a:spLocks noChangeArrowheads="1"/>
          </p:cNvSpPr>
          <p:nvPr/>
        </p:nvSpPr>
        <p:spPr bwMode="auto">
          <a:xfrm>
            <a:off x="4656138" y="1589088"/>
            <a:ext cx="941387" cy="4000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转录</a:t>
            </a:r>
          </a:p>
        </p:txBody>
      </p:sp>
      <p:sp>
        <p:nvSpPr>
          <p:cNvPr id="279560" name="Text Box 8"/>
          <p:cNvSpPr txBox="1">
            <a:spLocks noChangeArrowheads="1"/>
          </p:cNvSpPr>
          <p:nvPr/>
        </p:nvSpPr>
        <p:spPr bwMode="auto">
          <a:xfrm>
            <a:off x="5942013" y="1747838"/>
            <a:ext cx="990600" cy="457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2400">
                <a:effectLst>
                  <a:outerShdw blurRad="38100" dist="38100" dir="2700000" algn="tl">
                    <a:srgbClr val="C0C0C0"/>
                  </a:outerShdw>
                </a:effectLst>
                <a:latin typeface="Times New Roman" panose="02020603050405020304" pitchFamily="18" charset="0"/>
                <a:ea typeface="方正姚体" panose="02010601030101010101" pitchFamily="2" charset="-122"/>
              </a:rPr>
              <a:t>RNA</a:t>
            </a:r>
          </a:p>
        </p:txBody>
      </p:sp>
      <p:sp>
        <p:nvSpPr>
          <p:cNvPr id="279561" name="Text Box 9"/>
          <p:cNvSpPr txBox="1">
            <a:spLocks noChangeArrowheads="1"/>
          </p:cNvSpPr>
          <p:nvPr/>
        </p:nvSpPr>
        <p:spPr bwMode="auto">
          <a:xfrm>
            <a:off x="7104063" y="1589088"/>
            <a:ext cx="936625"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翻译</a:t>
            </a:r>
          </a:p>
        </p:txBody>
      </p:sp>
      <p:sp>
        <p:nvSpPr>
          <p:cNvPr id="279562" name="Text Box 10"/>
          <p:cNvSpPr txBox="1">
            <a:spLocks noChangeArrowheads="1"/>
          </p:cNvSpPr>
          <p:nvPr/>
        </p:nvSpPr>
        <p:spPr bwMode="auto">
          <a:xfrm>
            <a:off x="8472488" y="1747838"/>
            <a:ext cx="1143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400">
                <a:effectLst>
                  <a:outerShdw blurRad="38100" dist="38100" dir="2700000" algn="tl">
                    <a:srgbClr val="C0C0C0"/>
                  </a:outerShdw>
                </a:effectLst>
                <a:latin typeface="Times New Roman" panose="02020603050405020304" pitchFamily="18" charset="0"/>
                <a:ea typeface="方正姚体" panose="02010601030101010101" pitchFamily="2" charset="-122"/>
              </a:rPr>
              <a:t>蛋白质</a:t>
            </a:r>
          </a:p>
        </p:txBody>
      </p:sp>
      <p:sp>
        <p:nvSpPr>
          <p:cNvPr id="279565" name="Text Box 13"/>
          <p:cNvSpPr txBox="1">
            <a:spLocks noChangeArrowheads="1"/>
          </p:cNvSpPr>
          <p:nvPr/>
        </p:nvSpPr>
        <p:spPr bwMode="auto">
          <a:xfrm>
            <a:off x="5749925" y="3789363"/>
            <a:ext cx="10668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翻译</a:t>
            </a:r>
          </a:p>
        </p:txBody>
      </p:sp>
      <p:sp>
        <p:nvSpPr>
          <p:cNvPr id="279566" name="Text Box 14"/>
          <p:cNvSpPr txBox="1">
            <a:spLocks noChangeArrowheads="1"/>
          </p:cNvSpPr>
          <p:nvPr/>
        </p:nvSpPr>
        <p:spPr bwMode="auto">
          <a:xfrm>
            <a:off x="8112125" y="3937000"/>
            <a:ext cx="1676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400">
                <a:effectLst>
                  <a:outerShdw blurRad="38100" dist="38100" dir="2700000" algn="tl">
                    <a:srgbClr val="C0C0C0"/>
                  </a:outerShdw>
                </a:effectLst>
                <a:latin typeface="Times New Roman" panose="02020603050405020304" pitchFamily="18" charset="0"/>
                <a:ea typeface="方正姚体" panose="02010601030101010101" pitchFamily="2" charset="-122"/>
              </a:rPr>
              <a:t>蛋白质</a:t>
            </a:r>
          </a:p>
        </p:txBody>
      </p:sp>
      <p:sp>
        <p:nvSpPr>
          <p:cNvPr id="279567" name="Text Box 15"/>
          <p:cNvSpPr txBox="1">
            <a:spLocks noChangeArrowheads="1"/>
          </p:cNvSpPr>
          <p:nvPr/>
        </p:nvSpPr>
        <p:spPr bwMode="auto">
          <a:xfrm>
            <a:off x="3965575" y="2924175"/>
            <a:ext cx="977900" cy="401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反转录</a:t>
            </a:r>
          </a:p>
        </p:txBody>
      </p:sp>
      <p:sp>
        <p:nvSpPr>
          <p:cNvPr id="279571" name="Text Box 19"/>
          <p:cNvSpPr txBox="1">
            <a:spLocks noChangeArrowheads="1"/>
          </p:cNvSpPr>
          <p:nvPr/>
        </p:nvSpPr>
        <p:spPr bwMode="auto">
          <a:xfrm>
            <a:off x="3503613" y="1747838"/>
            <a:ext cx="990600" cy="4572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defRPr/>
            </a:pPr>
            <a:r>
              <a:rPr kumimoji="1" lang="en-US" altLang="zh-CN" sz="2400">
                <a:effectLst>
                  <a:outerShdw blurRad="38100" dist="38100" dir="2700000" algn="tl">
                    <a:srgbClr val="C0C0C0"/>
                  </a:outerShdw>
                </a:effectLst>
                <a:latin typeface="Times New Roman" panose="02020603050405020304" pitchFamily="18" charset="0"/>
                <a:ea typeface="方正姚体" panose="02010601030101010101" pitchFamily="2" charset="-122"/>
                <a:cs typeface="_x000B__x000C_"/>
              </a:rPr>
              <a:t>DNA</a:t>
            </a:r>
          </a:p>
        </p:txBody>
      </p:sp>
      <p:sp>
        <p:nvSpPr>
          <p:cNvPr id="279575" name="Rectangle 23"/>
          <p:cNvSpPr>
            <a:spLocks noChangeArrowheads="1"/>
          </p:cNvSpPr>
          <p:nvPr/>
        </p:nvSpPr>
        <p:spPr bwMode="auto">
          <a:xfrm>
            <a:off x="3246438" y="4652963"/>
            <a:ext cx="1409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240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zh-CN" altLang="en-US" sz="2400">
                <a:effectLst>
                  <a:outerShdw blurRad="38100" dist="38100" dir="2700000" algn="tl">
                    <a:srgbClr val="C0C0C0"/>
                  </a:outerShdw>
                </a:effectLst>
                <a:latin typeface="Times New Roman" panose="02020603050405020304" pitchFamily="18" charset="0"/>
                <a:ea typeface="方正姚体" panose="02010601030101010101" pitchFamily="2" charset="-122"/>
              </a:rPr>
              <a:t>病毒）</a:t>
            </a:r>
          </a:p>
        </p:txBody>
      </p:sp>
      <p:sp>
        <p:nvSpPr>
          <p:cNvPr id="279577" name="Rectangle 25"/>
          <p:cNvSpPr>
            <a:spLocks noChangeArrowheads="1"/>
          </p:cNvSpPr>
          <p:nvPr/>
        </p:nvSpPr>
        <p:spPr bwMode="auto">
          <a:xfrm>
            <a:off x="8286750" y="4627563"/>
            <a:ext cx="1409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2400">
                <a:effectLst>
                  <a:outerShdw blurRad="38100" dist="38100" dir="2700000" algn="tl">
                    <a:srgbClr val="C0C0C0"/>
                  </a:outerShdw>
                </a:effectLst>
                <a:latin typeface="Times New Roman" panose="02020603050405020304" pitchFamily="18" charset="0"/>
                <a:ea typeface="方正姚体" panose="02010601030101010101" pitchFamily="2" charset="-122"/>
              </a:rPr>
              <a:t>（病毒）</a:t>
            </a:r>
          </a:p>
        </p:txBody>
      </p:sp>
      <p:sp>
        <p:nvSpPr>
          <p:cNvPr id="279564" name="Text Box 12"/>
          <p:cNvSpPr txBox="1">
            <a:spLocks noChangeArrowheads="1"/>
          </p:cNvSpPr>
          <p:nvPr/>
        </p:nvSpPr>
        <p:spPr bwMode="auto">
          <a:xfrm>
            <a:off x="2495550" y="1747838"/>
            <a:ext cx="1016000" cy="4572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复制</a:t>
            </a:r>
          </a:p>
        </p:txBody>
      </p:sp>
      <p:sp>
        <p:nvSpPr>
          <p:cNvPr id="279563" name="Text Box 11"/>
          <p:cNvSpPr txBox="1">
            <a:spLocks noChangeArrowheads="1"/>
          </p:cNvSpPr>
          <p:nvPr/>
        </p:nvSpPr>
        <p:spPr bwMode="auto">
          <a:xfrm>
            <a:off x="2513013" y="3979863"/>
            <a:ext cx="990600" cy="457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400">
                <a:effectLst>
                  <a:outerShdw blurRad="38100" dist="38100" dir="2700000" algn="tl">
                    <a:srgbClr val="C0C0C0"/>
                  </a:outerShdw>
                </a:effectLst>
                <a:latin typeface="Times New Roman" panose="02020603050405020304" pitchFamily="18" charset="0"/>
                <a:ea typeface="方正姚体" panose="02010601030101010101" pitchFamily="2" charset="-122"/>
              </a:rPr>
              <a:t>复制</a:t>
            </a:r>
          </a:p>
        </p:txBody>
      </p:sp>
      <p:cxnSp>
        <p:nvCxnSpPr>
          <p:cNvPr id="28" name="直接连接符 27"/>
          <p:cNvCxnSpPr/>
          <p:nvPr/>
        </p:nvCxnSpPr>
        <p:spPr>
          <a:xfrm>
            <a:off x="1077913" y="1125538"/>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79576" name="Text Box 24"/>
          <p:cNvSpPr txBox="1">
            <a:spLocks noChangeArrowheads="1"/>
          </p:cNvSpPr>
          <p:nvPr/>
        </p:nvSpPr>
        <p:spPr bwMode="auto">
          <a:xfrm>
            <a:off x="3540125" y="3979863"/>
            <a:ext cx="914400" cy="457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defRPr/>
            </a:pPr>
            <a:r>
              <a:rPr kumimoji="1" lang="en-US"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_x000B__x000C_"/>
              </a:rPr>
              <a:t>RNA</a:t>
            </a:r>
            <a:endPar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grpSp>
        <p:nvGrpSpPr>
          <p:cNvPr id="97301" name="组合 1"/>
          <p:cNvGrpSpPr>
            <a:grpSpLocks noChangeAspect="1"/>
          </p:cNvGrpSpPr>
          <p:nvPr/>
        </p:nvGrpSpPr>
        <p:grpSpPr bwMode="auto">
          <a:xfrm rot="5400000">
            <a:off x="3314700" y="1174750"/>
            <a:ext cx="365125" cy="974725"/>
            <a:chOff x="725451" y="1474038"/>
            <a:chExt cx="1075699" cy="2875348"/>
          </a:xfrm>
        </p:grpSpPr>
        <p:sp>
          <p:nvSpPr>
            <p:cNvPr id="27" name="任意多边形 26"/>
            <p:cNvSpPr/>
            <p:nvPr/>
          </p:nvSpPr>
          <p:spPr>
            <a:xfrm>
              <a:off x="725450" y="1595794"/>
              <a:ext cx="1028929" cy="2758272"/>
            </a:xfrm>
            <a:custGeom>
              <a:avLst/>
              <a:gdLst>
                <a:gd name="connsiteX0" fmla="*/ 1030802 w 1030802"/>
                <a:gd name="connsiteY0" fmla="*/ 0 h 2760298"/>
                <a:gd name="connsiteX1" fmla="*/ 1030802 w 1030802"/>
                <a:gd name="connsiteY1" fmla="*/ 201910 h 2760298"/>
                <a:gd name="connsiteX2" fmla="*/ 948845 w 1030802"/>
                <a:gd name="connsiteY2" fmla="*/ 231907 h 2760298"/>
                <a:gd name="connsiteX3" fmla="*/ 179294 w 1030802"/>
                <a:gd name="connsiteY3" fmla="*/ 1392890 h 2760298"/>
                <a:gd name="connsiteX4" fmla="*/ 948845 w 1030802"/>
                <a:gd name="connsiteY4" fmla="*/ 2553873 h 2760298"/>
                <a:gd name="connsiteX5" fmla="*/ 1030802 w 1030802"/>
                <a:gd name="connsiteY5" fmla="*/ 2583870 h 2760298"/>
                <a:gd name="connsiteX6" fmla="*/ 1030802 w 1030802"/>
                <a:gd name="connsiteY6" fmla="*/ 2760298 h 2760298"/>
                <a:gd name="connsiteX7" fmla="*/ 1011788 w 1030802"/>
                <a:gd name="connsiteY7" fmla="*/ 2755409 h 2760298"/>
                <a:gd name="connsiteX8" fmla="*/ 0 w 1030802"/>
                <a:gd name="connsiteY8" fmla="*/ 1380149 h 2760298"/>
                <a:gd name="connsiteX9" fmla="*/ 1011788 w 1030802"/>
                <a:gd name="connsiteY9" fmla="*/ 4889 h 2760298"/>
                <a:gd name="connsiteX10" fmla="*/ 1030802 w 1030802"/>
                <a:gd name="connsiteY10" fmla="*/ 0 h 276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0802" h="2760298">
                  <a:moveTo>
                    <a:pt x="1030802" y="0"/>
                  </a:moveTo>
                  <a:lnTo>
                    <a:pt x="1030802" y="201910"/>
                  </a:lnTo>
                  <a:lnTo>
                    <a:pt x="948845" y="231907"/>
                  </a:lnTo>
                  <a:cubicBezTo>
                    <a:pt x="496612" y="423185"/>
                    <a:pt x="179294" y="870981"/>
                    <a:pt x="179294" y="1392890"/>
                  </a:cubicBezTo>
                  <a:cubicBezTo>
                    <a:pt x="179294" y="1914799"/>
                    <a:pt x="496612" y="2362595"/>
                    <a:pt x="948845" y="2553873"/>
                  </a:cubicBezTo>
                  <a:lnTo>
                    <a:pt x="1030802" y="2583870"/>
                  </a:lnTo>
                  <a:lnTo>
                    <a:pt x="1030802" y="2760298"/>
                  </a:lnTo>
                  <a:lnTo>
                    <a:pt x="1011788" y="2755409"/>
                  </a:lnTo>
                  <a:cubicBezTo>
                    <a:pt x="425609" y="2573089"/>
                    <a:pt x="0" y="2026322"/>
                    <a:pt x="0" y="1380149"/>
                  </a:cubicBezTo>
                  <a:cubicBezTo>
                    <a:pt x="0" y="733976"/>
                    <a:pt x="425609" y="187209"/>
                    <a:pt x="1011788" y="4889"/>
                  </a:cubicBezTo>
                  <a:lnTo>
                    <a:pt x="1030802" y="0"/>
                  </a:lnTo>
                  <a:close/>
                </a:path>
              </a:pathLst>
            </a:custGeom>
            <a:gradFill flip="none" rotWithShape="1">
              <a:gsLst>
                <a:gs pos="0">
                  <a:srgbClr val="0070C0"/>
                </a:gs>
                <a:gs pos="50000">
                  <a:srgbClr val="0070C0">
                    <a:tint val="44500"/>
                    <a:satMod val="160000"/>
                  </a:srgbClr>
                </a:gs>
                <a:gs pos="100000">
                  <a:srgbClr val="0070C0">
                    <a:tint val="23500"/>
                    <a:satMod val="160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9" name="任意多边形 28"/>
            <p:cNvSpPr>
              <a:spLocks noChangeAspect="1"/>
            </p:cNvSpPr>
            <p:nvPr/>
          </p:nvSpPr>
          <p:spPr>
            <a:xfrm rot="17982396" flipH="1">
              <a:off x="1391640" y="1495362"/>
              <a:ext cx="430834" cy="388186"/>
            </a:xfrm>
            <a:custGeom>
              <a:avLst/>
              <a:gdLst>
                <a:gd name="connsiteX0" fmla="*/ 288000 w 288000"/>
                <a:gd name="connsiteY0" fmla="*/ 257241 h 258852"/>
                <a:gd name="connsiteX1" fmla="*/ 3586 w 288000"/>
                <a:gd name="connsiteY1" fmla="*/ 257241 h 258852"/>
                <a:gd name="connsiteX2" fmla="*/ 1007 w 288000"/>
                <a:gd name="connsiteY2" fmla="*/ 258852 h 258852"/>
                <a:gd name="connsiteX3" fmla="*/ 1793 w 288000"/>
                <a:gd name="connsiteY3" fmla="*/ 257241 h 258852"/>
                <a:gd name="connsiteX4" fmla="*/ 0 w 288000"/>
                <a:gd name="connsiteY4" fmla="*/ 257241 h 258852"/>
                <a:gd name="connsiteX5" fmla="*/ 2579 w 288000"/>
                <a:gd name="connsiteY5" fmla="*/ 255629 h 258852"/>
                <a:gd name="connsiteX6" fmla="*/ 127258 w 288000"/>
                <a:gd name="connsiteY6" fmla="*/ 0 h 258852"/>
                <a:gd name="connsiteX7" fmla="*/ 144911 w 288000"/>
                <a:gd name="connsiteY7" fmla="*/ 167811 h 25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0" h="258852">
                  <a:moveTo>
                    <a:pt x="288000" y="257241"/>
                  </a:moveTo>
                  <a:lnTo>
                    <a:pt x="3586" y="257241"/>
                  </a:lnTo>
                  <a:lnTo>
                    <a:pt x="1007" y="258852"/>
                  </a:lnTo>
                  <a:lnTo>
                    <a:pt x="1793" y="257241"/>
                  </a:lnTo>
                  <a:lnTo>
                    <a:pt x="0" y="257241"/>
                  </a:lnTo>
                  <a:lnTo>
                    <a:pt x="2579" y="255629"/>
                  </a:lnTo>
                  <a:lnTo>
                    <a:pt x="127258" y="0"/>
                  </a:lnTo>
                  <a:lnTo>
                    <a:pt x="144911" y="167811"/>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97302" name="组合 29"/>
          <p:cNvGrpSpPr>
            <a:grpSpLocks noChangeAspect="1"/>
          </p:cNvGrpSpPr>
          <p:nvPr/>
        </p:nvGrpSpPr>
        <p:grpSpPr bwMode="auto">
          <a:xfrm rot="5400000" flipH="1" flipV="1">
            <a:off x="3290888" y="1858963"/>
            <a:ext cx="365125" cy="974725"/>
            <a:chOff x="725451" y="1474038"/>
            <a:chExt cx="1075699" cy="2875348"/>
          </a:xfrm>
        </p:grpSpPr>
        <p:sp>
          <p:nvSpPr>
            <p:cNvPr id="31" name="任意多边形 30"/>
            <p:cNvSpPr/>
            <p:nvPr/>
          </p:nvSpPr>
          <p:spPr>
            <a:xfrm>
              <a:off x="725452" y="1586431"/>
              <a:ext cx="1028929" cy="2758272"/>
            </a:xfrm>
            <a:custGeom>
              <a:avLst/>
              <a:gdLst>
                <a:gd name="connsiteX0" fmla="*/ 1030802 w 1030802"/>
                <a:gd name="connsiteY0" fmla="*/ 0 h 2760298"/>
                <a:gd name="connsiteX1" fmla="*/ 1030802 w 1030802"/>
                <a:gd name="connsiteY1" fmla="*/ 201910 h 2760298"/>
                <a:gd name="connsiteX2" fmla="*/ 948845 w 1030802"/>
                <a:gd name="connsiteY2" fmla="*/ 231907 h 2760298"/>
                <a:gd name="connsiteX3" fmla="*/ 179294 w 1030802"/>
                <a:gd name="connsiteY3" fmla="*/ 1392890 h 2760298"/>
                <a:gd name="connsiteX4" fmla="*/ 948845 w 1030802"/>
                <a:gd name="connsiteY4" fmla="*/ 2553873 h 2760298"/>
                <a:gd name="connsiteX5" fmla="*/ 1030802 w 1030802"/>
                <a:gd name="connsiteY5" fmla="*/ 2583870 h 2760298"/>
                <a:gd name="connsiteX6" fmla="*/ 1030802 w 1030802"/>
                <a:gd name="connsiteY6" fmla="*/ 2760298 h 2760298"/>
                <a:gd name="connsiteX7" fmla="*/ 1011788 w 1030802"/>
                <a:gd name="connsiteY7" fmla="*/ 2755409 h 2760298"/>
                <a:gd name="connsiteX8" fmla="*/ 0 w 1030802"/>
                <a:gd name="connsiteY8" fmla="*/ 1380149 h 2760298"/>
                <a:gd name="connsiteX9" fmla="*/ 1011788 w 1030802"/>
                <a:gd name="connsiteY9" fmla="*/ 4889 h 2760298"/>
                <a:gd name="connsiteX10" fmla="*/ 1030802 w 1030802"/>
                <a:gd name="connsiteY10" fmla="*/ 0 h 276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0802" h="2760298">
                  <a:moveTo>
                    <a:pt x="1030802" y="0"/>
                  </a:moveTo>
                  <a:lnTo>
                    <a:pt x="1030802" y="201910"/>
                  </a:lnTo>
                  <a:lnTo>
                    <a:pt x="948845" y="231907"/>
                  </a:lnTo>
                  <a:cubicBezTo>
                    <a:pt x="496612" y="423185"/>
                    <a:pt x="179294" y="870981"/>
                    <a:pt x="179294" y="1392890"/>
                  </a:cubicBezTo>
                  <a:cubicBezTo>
                    <a:pt x="179294" y="1914799"/>
                    <a:pt x="496612" y="2362595"/>
                    <a:pt x="948845" y="2553873"/>
                  </a:cubicBezTo>
                  <a:lnTo>
                    <a:pt x="1030802" y="2583870"/>
                  </a:lnTo>
                  <a:lnTo>
                    <a:pt x="1030802" y="2760298"/>
                  </a:lnTo>
                  <a:lnTo>
                    <a:pt x="1011788" y="2755409"/>
                  </a:lnTo>
                  <a:cubicBezTo>
                    <a:pt x="425609" y="2573089"/>
                    <a:pt x="0" y="2026322"/>
                    <a:pt x="0" y="1380149"/>
                  </a:cubicBezTo>
                  <a:cubicBezTo>
                    <a:pt x="0" y="733976"/>
                    <a:pt x="425609" y="187209"/>
                    <a:pt x="1011788" y="4889"/>
                  </a:cubicBezTo>
                  <a:lnTo>
                    <a:pt x="1030802" y="0"/>
                  </a:lnTo>
                  <a:close/>
                </a:path>
              </a:pathLst>
            </a:custGeom>
            <a:gradFill flip="none" rotWithShape="1">
              <a:gsLst>
                <a:gs pos="0">
                  <a:srgbClr val="0070C0"/>
                </a:gs>
                <a:gs pos="50000">
                  <a:srgbClr val="0070C0">
                    <a:tint val="44500"/>
                    <a:satMod val="160000"/>
                  </a:srgbClr>
                </a:gs>
                <a:gs pos="100000">
                  <a:srgbClr val="0070C0">
                    <a:tint val="23500"/>
                    <a:satMod val="160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2" name="任意多边形 31"/>
            <p:cNvSpPr>
              <a:spLocks noChangeAspect="1"/>
            </p:cNvSpPr>
            <p:nvPr/>
          </p:nvSpPr>
          <p:spPr>
            <a:xfrm rot="17982396" flipH="1">
              <a:off x="1391640" y="1495362"/>
              <a:ext cx="430834" cy="388186"/>
            </a:xfrm>
            <a:custGeom>
              <a:avLst/>
              <a:gdLst>
                <a:gd name="connsiteX0" fmla="*/ 288000 w 288000"/>
                <a:gd name="connsiteY0" fmla="*/ 257241 h 258852"/>
                <a:gd name="connsiteX1" fmla="*/ 3586 w 288000"/>
                <a:gd name="connsiteY1" fmla="*/ 257241 h 258852"/>
                <a:gd name="connsiteX2" fmla="*/ 1007 w 288000"/>
                <a:gd name="connsiteY2" fmla="*/ 258852 h 258852"/>
                <a:gd name="connsiteX3" fmla="*/ 1793 w 288000"/>
                <a:gd name="connsiteY3" fmla="*/ 257241 h 258852"/>
                <a:gd name="connsiteX4" fmla="*/ 0 w 288000"/>
                <a:gd name="connsiteY4" fmla="*/ 257241 h 258852"/>
                <a:gd name="connsiteX5" fmla="*/ 2579 w 288000"/>
                <a:gd name="connsiteY5" fmla="*/ 255629 h 258852"/>
                <a:gd name="connsiteX6" fmla="*/ 127258 w 288000"/>
                <a:gd name="connsiteY6" fmla="*/ 0 h 258852"/>
                <a:gd name="connsiteX7" fmla="*/ 144911 w 288000"/>
                <a:gd name="connsiteY7" fmla="*/ 167811 h 25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0" h="258852">
                  <a:moveTo>
                    <a:pt x="288000" y="257241"/>
                  </a:moveTo>
                  <a:lnTo>
                    <a:pt x="3586" y="257241"/>
                  </a:lnTo>
                  <a:lnTo>
                    <a:pt x="1007" y="258852"/>
                  </a:lnTo>
                  <a:lnTo>
                    <a:pt x="1793" y="257241"/>
                  </a:lnTo>
                  <a:lnTo>
                    <a:pt x="0" y="257241"/>
                  </a:lnTo>
                  <a:lnTo>
                    <a:pt x="2579" y="255629"/>
                  </a:lnTo>
                  <a:lnTo>
                    <a:pt x="127258" y="0"/>
                  </a:lnTo>
                  <a:lnTo>
                    <a:pt x="144911" y="167811"/>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97303" name="组合 32"/>
          <p:cNvGrpSpPr>
            <a:grpSpLocks noChangeAspect="1"/>
          </p:cNvGrpSpPr>
          <p:nvPr/>
        </p:nvGrpSpPr>
        <p:grpSpPr bwMode="auto">
          <a:xfrm rot="5400000">
            <a:off x="3328988" y="3411538"/>
            <a:ext cx="365125" cy="974725"/>
            <a:chOff x="725451" y="1474038"/>
            <a:chExt cx="1075699" cy="2875348"/>
          </a:xfrm>
        </p:grpSpPr>
        <p:sp>
          <p:nvSpPr>
            <p:cNvPr id="34" name="任意多边形 33"/>
            <p:cNvSpPr/>
            <p:nvPr/>
          </p:nvSpPr>
          <p:spPr>
            <a:xfrm>
              <a:off x="725451" y="1595795"/>
              <a:ext cx="1028929" cy="2758275"/>
            </a:xfrm>
            <a:custGeom>
              <a:avLst/>
              <a:gdLst>
                <a:gd name="connsiteX0" fmla="*/ 1030802 w 1030802"/>
                <a:gd name="connsiteY0" fmla="*/ 0 h 2760298"/>
                <a:gd name="connsiteX1" fmla="*/ 1030802 w 1030802"/>
                <a:gd name="connsiteY1" fmla="*/ 201910 h 2760298"/>
                <a:gd name="connsiteX2" fmla="*/ 948845 w 1030802"/>
                <a:gd name="connsiteY2" fmla="*/ 231907 h 2760298"/>
                <a:gd name="connsiteX3" fmla="*/ 179294 w 1030802"/>
                <a:gd name="connsiteY3" fmla="*/ 1392890 h 2760298"/>
                <a:gd name="connsiteX4" fmla="*/ 948845 w 1030802"/>
                <a:gd name="connsiteY4" fmla="*/ 2553873 h 2760298"/>
                <a:gd name="connsiteX5" fmla="*/ 1030802 w 1030802"/>
                <a:gd name="connsiteY5" fmla="*/ 2583870 h 2760298"/>
                <a:gd name="connsiteX6" fmla="*/ 1030802 w 1030802"/>
                <a:gd name="connsiteY6" fmla="*/ 2760298 h 2760298"/>
                <a:gd name="connsiteX7" fmla="*/ 1011788 w 1030802"/>
                <a:gd name="connsiteY7" fmla="*/ 2755409 h 2760298"/>
                <a:gd name="connsiteX8" fmla="*/ 0 w 1030802"/>
                <a:gd name="connsiteY8" fmla="*/ 1380149 h 2760298"/>
                <a:gd name="connsiteX9" fmla="*/ 1011788 w 1030802"/>
                <a:gd name="connsiteY9" fmla="*/ 4889 h 2760298"/>
                <a:gd name="connsiteX10" fmla="*/ 1030802 w 1030802"/>
                <a:gd name="connsiteY10" fmla="*/ 0 h 276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0802" h="2760298">
                  <a:moveTo>
                    <a:pt x="1030802" y="0"/>
                  </a:moveTo>
                  <a:lnTo>
                    <a:pt x="1030802" y="201910"/>
                  </a:lnTo>
                  <a:lnTo>
                    <a:pt x="948845" y="231907"/>
                  </a:lnTo>
                  <a:cubicBezTo>
                    <a:pt x="496612" y="423185"/>
                    <a:pt x="179294" y="870981"/>
                    <a:pt x="179294" y="1392890"/>
                  </a:cubicBezTo>
                  <a:cubicBezTo>
                    <a:pt x="179294" y="1914799"/>
                    <a:pt x="496612" y="2362595"/>
                    <a:pt x="948845" y="2553873"/>
                  </a:cubicBezTo>
                  <a:lnTo>
                    <a:pt x="1030802" y="2583870"/>
                  </a:lnTo>
                  <a:lnTo>
                    <a:pt x="1030802" y="2760298"/>
                  </a:lnTo>
                  <a:lnTo>
                    <a:pt x="1011788" y="2755409"/>
                  </a:lnTo>
                  <a:cubicBezTo>
                    <a:pt x="425609" y="2573089"/>
                    <a:pt x="0" y="2026322"/>
                    <a:pt x="0" y="1380149"/>
                  </a:cubicBezTo>
                  <a:cubicBezTo>
                    <a:pt x="0" y="733976"/>
                    <a:pt x="425609" y="187209"/>
                    <a:pt x="1011788" y="4889"/>
                  </a:cubicBezTo>
                  <a:lnTo>
                    <a:pt x="1030802" y="0"/>
                  </a:lnTo>
                  <a:close/>
                </a:path>
              </a:pathLst>
            </a:custGeom>
            <a:gradFill flip="none" rotWithShape="1">
              <a:gsLst>
                <a:gs pos="0">
                  <a:srgbClr val="0070C0"/>
                </a:gs>
                <a:gs pos="50000">
                  <a:srgbClr val="0070C0">
                    <a:tint val="44500"/>
                    <a:satMod val="160000"/>
                  </a:srgbClr>
                </a:gs>
                <a:gs pos="100000">
                  <a:srgbClr val="0070C0">
                    <a:tint val="23500"/>
                    <a:satMod val="160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5" name="任意多边形 34"/>
            <p:cNvSpPr>
              <a:spLocks noChangeAspect="1"/>
            </p:cNvSpPr>
            <p:nvPr/>
          </p:nvSpPr>
          <p:spPr>
            <a:xfrm rot="17982396" flipH="1">
              <a:off x="1391639" y="1495361"/>
              <a:ext cx="430834" cy="388189"/>
            </a:xfrm>
            <a:custGeom>
              <a:avLst/>
              <a:gdLst>
                <a:gd name="connsiteX0" fmla="*/ 288000 w 288000"/>
                <a:gd name="connsiteY0" fmla="*/ 257241 h 258852"/>
                <a:gd name="connsiteX1" fmla="*/ 3586 w 288000"/>
                <a:gd name="connsiteY1" fmla="*/ 257241 h 258852"/>
                <a:gd name="connsiteX2" fmla="*/ 1007 w 288000"/>
                <a:gd name="connsiteY2" fmla="*/ 258852 h 258852"/>
                <a:gd name="connsiteX3" fmla="*/ 1793 w 288000"/>
                <a:gd name="connsiteY3" fmla="*/ 257241 h 258852"/>
                <a:gd name="connsiteX4" fmla="*/ 0 w 288000"/>
                <a:gd name="connsiteY4" fmla="*/ 257241 h 258852"/>
                <a:gd name="connsiteX5" fmla="*/ 2579 w 288000"/>
                <a:gd name="connsiteY5" fmla="*/ 255629 h 258852"/>
                <a:gd name="connsiteX6" fmla="*/ 127258 w 288000"/>
                <a:gd name="connsiteY6" fmla="*/ 0 h 258852"/>
                <a:gd name="connsiteX7" fmla="*/ 144911 w 288000"/>
                <a:gd name="connsiteY7" fmla="*/ 167811 h 25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0" h="258852">
                  <a:moveTo>
                    <a:pt x="288000" y="257241"/>
                  </a:moveTo>
                  <a:lnTo>
                    <a:pt x="3586" y="257241"/>
                  </a:lnTo>
                  <a:lnTo>
                    <a:pt x="1007" y="258852"/>
                  </a:lnTo>
                  <a:lnTo>
                    <a:pt x="1793" y="257241"/>
                  </a:lnTo>
                  <a:lnTo>
                    <a:pt x="0" y="257241"/>
                  </a:lnTo>
                  <a:lnTo>
                    <a:pt x="2579" y="255629"/>
                  </a:lnTo>
                  <a:lnTo>
                    <a:pt x="127258" y="0"/>
                  </a:lnTo>
                  <a:lnTo>
                    <a:pt x="144911" y="167811"/>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97304" name="组合 35"/>
          <p:cNvGrpSpPr>
            <a:grpSpLocks noChangeAspect="1"/>
          </p:cNvGrpSpPr>
          <p:nvPr/>
        </p:nvGrpSpPr>
        <p:grpSpPr bwMode="auto">
          <a:xfrm rot="5400000" flipH="1" flipV="1">
            <a:off x="3305175" y="4095750"/>
            <a:ext cx="365125" cy="974725"/>
            <a:chOff x="725451" y="1474038"/>
            <a:chExt cx="1075699" cy="2875348"/>
          </a:xfrm>
        </p:grpSpPr>
        <p:sp>
          <p:nvSpPr>
            <p:cNvPr id="37" name="任意多边形 36"/>
            <p:cNvSpPr/>
            <p:nvPr/>
          </p:nvSpPr>
          <p:spPr>
            <a:xfrm>
              <a:off x="725451" y="1586429"/>
              <a:ext cx="1028929" cy="2758275"/>
            </a:xfrm>
            <a:custGeom>
              <a:avLst/>
              <a:gdLst>
                <a:gd name="connsiteX0" fmla="*/ 1030802 w 1030802"/>
                <a:gd name="connsiteY0" fmla="*/ 0 h 2760298"/>
                <a:gd name="connsiteX1" fmla="*/ 1030802 w 1030802"/>
                <a:gd name="connsiteY1" fmla="*/ 201910 h 2760298"/>
                <a:gd name="connsiteX2" fmla="*/ 948845 w 1030802"/>
                <a:gd name="connsiteY2" fmla="*/ 231907 h 2760298"/>
                <a:gd name="connsiteX3" fmla="*/ 179294 w 1030802"/>
                <a:gd name="connsiteY3" fmla="*/ 1392890 h 2760298"/>
                <a:gd name="connsiteX4" fmla="*/ 948845 w 1030802"/>
                <a:gd name="connsiteY4" fmla="*/ 2553873 h 2760298"/>
                <a:gd name="connsiteX5" fmla="*/ 1030802 w 1030802"/>
                <a:gd name="connsiteY5" fmla="*/ 2583870 h 2760298"/>
                <a:gd name="connsiteX6" fmla="*/ 1030802 w 1030802"/>
                <a:gd name="connsiteY6" fmla="*/ 2760298 h 2760298"/>
                <a:gd name="connsiteX7" fmla="*/ 1011788 w 1030802"/>
                <a:gd name="connsiteY7" fmla="*/ 2755409 h 2760298"/>
                <a:gd name="connsiteX8" fmla="*/ 0 w 1030802"/>
                <a:gd name="connsiteY8" fmla="*/ 1380149 h 2760298"/>
                <a:gd name="connsiteX9" fmla="*/ 1011788 w 1030802"/>
                <a:gd name="connsiteY9" fmla="*/ 4889 h 2760298"/>
                <a:gd name="connsiteX10" fmla="*/ 1030802 w 1030802"/>
                <a:gd name="connsiteY10" fmla="*/ 0 h 276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0802" h="2760298">
                  <a:moveTo>
                    <a:pt x="1030802" y="0"/>
                  </a:moveTo>
                  <a:lnTo>
                    <a:pt x="1030802" y="201910"/>
                  </a:lnTo>
                  <a:lnTo>
                    <a:pt x="948845" y="231907"/>
                  </a:lnTo>
                  <a:cubicBezTo>
                    <a:pt x="496612" y="423185"/>
                    <a:pt x="179294" y="870981"/>
                    <a:pt x="179294" y="1392890"/>
                  </a:cubicBezTo>
                  <a:cubicBezTo>
                    <a:pt x="179294" y="1914799"/>
                    <a:pt x="496612" y="2362595"/>
                    <a:pt x="948845" y="2553873"/>
                  </a:cubicBezTo>
                  <a:lnTo>
                    <a:pt x="1030802" y="2583870"/>
                  </a:lnTo>
                  <a:lnTo>
                    <a:pt x="1030802" y="2760298"/>
                  </a:lnTo>
                  <a:lnTo>
                    <a:pt x="1011788" y="2755409"/>
                  </a:lnTo>
                  <a:cubicBezTo>
                    <a:pt x="425609" y="2573089"/>
                    <a:pt x="0" y="2026322"/>
                    <a:pt x="0" y="1380149"/>
                  </a:cubicBezTo>
                  <a:cubicBezTo>
                    <a:pt x="0" y="733976"/>
                    <a:pt x="425609" y="187209"/>
                    <a:pt x="1011788" y="4889"/>
                  </a:cubicBezTo>
                  <a:lnTo>
                    <a:pt x="1030802" y="0"/>
                  </a:lnTo>
                  <a:close/>
                </a:path>
              </a:pathLst>
            </a:custGeom>
            <a:gradFill flip="none" rotWithShape="1">
              <a:gsLst>
                <a:gs pos="0">
                  <a:srgbClr val="0070C0"/>
                </a:gs>
                <a:gs pos="50000">
                  <a:srgbClr val="0070C0">
                    <a:tint val="44500"/>
                    <a:satMod val="160000"/>
                  </a:srgbClr>
                </a:gs>
                <a:gs pos="100000">
                  <a:srgbClr val="0070C0">
                    <a:tint val="23500"/>
                    <a:satMod val="160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8" name="任意多边形 37"/>
            <p:cNvSpPr>
              <a:spLocks noChangeAspect="1"/>
            </p:cNvSpPr>
            <p:nvPr/>
          </p:nvSpPr>
          <p:spPr>
            <a:xfrm rot="17982396" flipH="1">
              <a:off x="1391639" y="1495361"/>
              <a:ext cx="430834" cy="388189"/>
            </a:xfrm>
            <a:custGeom>
              <a:avLst/>
              <a:gdLst>
                <a:gd name="connsiteX0" fmla="*/ 288000 w 288000"/>
                <a:gd name="connsiteY0" fmla="*/ 257241 h 258852"/>
                <a:gd name="connsiteX1" fmla="*/ 3586 w 288000"/>
                <a:gd name="connsiteY1" fmla="*/ 257241 h 258852"/>
                <a:gd name="connsiteX2" fmla="*/ 1007 w 288000"/>
                <a:gd name="connsiteY2" fmla="*/ 258852 h 258852"/>
                <a:gd name="connsiteX3" fmla="*/ 1793 w 288000"/>
                <a:gd name="connsiteY3" fmla="*/ 257241 h 258852"/>
                <a:gd name="connsiteX4" fmla="*/ 0 w 288000"/>
                <a:gd name="connsiteY4" fmla="*/ 257241 h 258852"/>
                <a:gd name="connsiteX5" fmla="*/ 2579 w 288000"/>
                <a:gd name="connsiteY5" fmla="*/ 255629 h 258852"/>
                <a:gd name="connsiteX6" fmla="*/ 127258 w 288000"/>
                <a:gd name="connsiteY6" fmla="*/ 0 h 258852"/>
                <a:gd name="connsiteX7" fmla="*/ 144911 w 288000"/>
                <a:gd name="connsiteY7" fmla="*/ 167811 h 25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0" h="258852">
                  <a:moveTo>
                    <a:pt x="288000" y="257241"/>
                  </a:moveTo>
                  <a:lnTo>
                    <a:pt x="3586" y="257241"/>
                  </a:lnTo>
                  <a:lnTo>
                    <a:pt x="1007" y="258852"/>
                  </a:lnTo>
                  <a:lnTo>
                    <a:pt x="1793" y="257241"/>
                  </a:lnTo>
                  <a:lnTo>
                    <a:pt x="0" y="257241"/>
                  </a:lnTo>
                  <a:lnTo>
                    <a:pt x="2579" y="255629"/>
                  </a:lnTo>
                  <a:lnTo>
                    <a:pt x="127258" y="0"/>
                  </a:lnTo>
                  <a:lnTo>
                    <a:pt x="144911" y="167811"/>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Tree>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9571">
                                            <p:txEl>
                                              <p:pRg st="0" end="0"/>
                                            </p:txEl>
                                          </p:spTgt>
                                        </p:tgtEl>
                                        <p:attrNameLst>
                                          <p:attrName>style.visibility</p:attrName>
                                        </p:attrNameLst>
                                      </p:cBhvr>
                                      <p:to>
                                        <p:strVal val="visible"/>
                                      </p:to>
                                    </p:set>
                                    <p:animEffect transition="in" filter="wipe(left)">
                                      <p:cBhvr>
                                        <p:cTn id="7" dur="500"/>
                                        <p:tgtEl>
                                          <p:spTgt spid="27957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79564">
                                            <p:txEl>
                                              <p:pRg st="0" end="0"/>
                                            </p:txEl>
                                          </p:spTgt>
                                        </p:tgtEl>
                                        <p:attrNameLst>
                                          <p:attrName>style.visibility</p:attrName>
                                        </p:attrNameLst>
                                      </p:cBhvr>
                                      <p:to>
                                        <p:strVal val="visible"/>
                                      </p:to>
                                    </p:set>
                                    <p:animEffect transition="in" filter="wipe(left)">
                                      <p:cBhvr>
                                        <p:cTn id="12" dur="500"/>
                                        <p:tgtEl>
                                          <p:spTgt spid="279564">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79556"/>
                                        </p:tgtEl>
                                        <p:attrNameLst>
                                          <p:attrName>style.visibility</p:attrName>
                                        </p:attrNameLst>
                                      </p:cBhvr>
                                      <p:to>
                                        <p:strVal val="visible"/>
                                      </p:to>
                                    </p:set>
                                    <p:animEffect transition="in" filter="wipe(left)">
                                      <p:cBhvr>
                                        <p:cTn id="17" dur="500"/>
                                        <p:tgtEl>
                                          <p:spTgt spid="27955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79559">
                                            <p:txEl>
                                              <p:pRg st="0" end="0"/>
                                            </p:txEl>
                                          </p:spTgt>
                                        </p:tgtEl>
                                        <p:attrNameLst>
                                          <p:attrName>style.visibility</p:attrName>
                                        </p:attrNameLst>
                                      </p:cBhvr>
                                      <p:to>
                                        <p:strVal val="visible"/>
                                      </p:to>
                                    </p:set>
                                    <p:animEffect transition="in" filter="wipe(left)">
                                      <p:cBhvr>
                                        <p:cTn id="22" dur="500"/>
                                        <p:tgtEl>
                                          <p:spTgt spid="279559">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79560">
                                            <p:txEl>
                                              <p:pRg st="0" end="0"/>
                                            </p:txEl>
                                          </p:spTgt>
                                        </p:tgtEl>
                                        <p:attrNameLst>
                                          <p:attrName>style.visibility</p:attrName>
                                        </p:attrNameLst>
                                      </p:cBhvr>
                                      <p:to>
                                        <p:strVal val="visible"/>
                                      </p:to>
                                    </p:set>
                                    <p:animEffect transition="in" filter="wipe(left)">
                                      <p:cBhvr>
                                        <p:cTn id="27" dur="500"/>
                                        <p:tgtEl>
                                          <p:spTgt spid="279560">
                                            <p:txEl>
                                              <p:pRg st="0" end="0"/>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79557"/>
                                        </p:tgtEl>
                                        <p:attrNameLst>
                                          <p:attrName>style.visibility</p:attrName>
                                        </p:attrNameLst>
                                      </p:cBhvr>
                                      <p:to>
                                        <p:strVal val="visible"/>
                                      </p:to>
                                    </p:set>
                                    <p:animEffect transition="in" filter="wipe(left)">
                                      <p:cBhvr>
                                        <p:cTn id="32" dur="500"/>
                                        <p:tgtEl>
                                          <p:spTgt spid="279557"/>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279561">
                                            <p:txEl>
                                              <p:pRg st="0" end="0"/>
                                            </p:txEl>
                                          </p:spTgt>
                                        </p:tgtEl>
                                        <p:attrNameLst>
                                          <p:attrName>style.visibility</p:attrName>
                                        </p:attrNameLst>
                                      </p:cBhvr>
                                      <p:to>
                                        <p:strVal val="visible"/>
                                      </p:to>
                                    </p:set>
                                    <p:animEffect transition="in" filter="wipe(left)">
                                      <p:cBhvr>
                                        <p:cTn id="37" dur="500"/>
                                        <p:tgtEl>
                                          <p:spTgt spid="279561">
                                            <p:txEl>
                                              <p:pRg st="0" end="0"/>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279562">
                                            <p:txEl>
                                              <p:pRg st="0" end="0"/>
                                            </p:txEl>
                                          </p:spTgt>
                                        </p:tgtEl>
                                        <p:attrNameLst>
                                          <p:attrName>style.visibility</p:attrName>
                                        </p:attrNameLst>
                                      </p:cBhvr>
                                      <p:to>
                                        <p:strVal val="visible"/>
                                      </p:to>
                                    </p:set>
                                    <p:animEffect transition="in" filter="wipe(left)">
                                      <p:cBhvr>
                                        <p:cTn id="42" dur="500"/>
                                        <p:tgtEl>
                                          <p:spTgt spid="279562">
                                            <p:txEl>
                                              <p:pRg st="0" end="0"/>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279576">
                                            <p:txEl>
                                              <p:pRg st="0" end="0"/>
                                            </p:txEl>
                                          </p:spTgt>
                                        </p:tgtEl>
                                        <p:attrNameLst>
                                          <p:attrName>style.visibility</p:attrName>
                                        </p:attrNameLst>
                                      </p:cBhvr>
                                      <p:to>
                                        <p:strVal val="visible"/>
                                      </p:to>
                                    </p:set>
                                    <p:animEffect transition="in" filter="wipe(left)">
                                      <p:cBhvr>
                                        <p:cTn id="47" dur="500"/>
                                        <p:tgtEl>
                                          <p:spTgt spid="279576">
                                            <p:txEl>
                                              <p:pRg st="0" end="0"/>
                                            </p:txEl>
                                          </p:spTgt>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8" presetClass="entr" presetSubtype="16" fill="hold" grpId="0" nodeType="clickEffect">
                                  <p:stCondLst>
                                    <p:cond delay="0"/>
                                  </p:stCondLst>
                                  <p:childTnLst>
                                    <p:set>
                                      <p:cBhvr>
                                        <p:cTn id="51" dur="1" fill="hold">
                                          <p:stCondLst>
                                            <p:cond delay="0"/>
                                          </p:stCondLst>
                                        </p:cTn>
                                        <p:tgtEl>
                                          <p:spTgt spid="279575"/>
                                        </p:tgtEl>
                                        <p:attrNameLst>
                                          <p:attrName>style.visibility</p:attrName>
                                        </p:attrNameLst>
                                      </p:cBhvr>
                                      <p:to>
                                        <p:strVal val="visible"/>
                                      </p:to>
                                    </p:set>
                                    <p:animEffect transition="in" filter="diamond(in)">
                                      <p:cBhvr>
                                        <p:cTn id="52" dur="2000"/>
                                        <p:tgtEl>
                                          <p:spTgt spid="279575"/>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22" presetClass="entr" presetSubtype="4" fill="hold" grpId="0" nodeType="clickEffect">
                                  <p:stCondLst>
                                    <p:cond delay="0"/>
                                  </p:stCondLst>
                                  <p:childTnLst>
                                    <p:set>
                                      <p:cBhvr>
                                        <p:cTn id="56" dur="1" fill="hold">
                                          <p:stCondLst>
                                            <p:cond delay="0"/>
                                          </p:stCondLst>
                                        </p:cTn>
                                        <p:tgtEl>
                                          <p:spTgt spid="279555"/>
                                        </p:tgtEl>
                                        <p:attrNameLst>
                                          <p:attrName>style.visibility</p:attrName>
                                        </p:attrNameLst>
                                      </p:cBhvr>
                                      <p:to>
                                        <p:strVal val="visible"/>
                                      </p:to>
                                    </p:set>
                                    <p:animEffect transition="in" filter="wipe(down)">
                                      <p:cBhvr>
                                        <p:cTn id="57" dur="500"/>
                                        <p:tgtEl>
                                          <p:spTgt spid="279555"/>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279567">
                                            <p:txEl>
                                              <p:pRg st="0" end="0"/>
                                            </p:txEl>
                                          </p:spTgt>
                                        </p:tgtEl>
                                        <p:attrNameLst>
                                          <p:attrName>style.visibility</p:attrName>
                                        </p:attrNameLst>
                                      </p:cBhvr>
                                      <p:to>
                                        <p:strVal val="visible"/>
                                      </p:to>
                                    </p:set>
                                    <p:animEffect transition="in" filter="wipe(left)">
                                      <p:cBhvr>
                                        <p:cTn id="62" dur="500"/>
                                        <p:tgtEl>
                                          <p:spTgt spid="279567">
                                            <p:txEl>
                                              <p:pRg st="0" end="0"/>
                                            </p:txEl>
                                          </p:spTgt>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279563">
                                            <p:txEl>
                                              <p:pRg st="0" end="0"/>
                                            </p:txEl>
                                          </p:spTgt>
                                        </p:tgtEl>
                                        <p:attrNameLst>
                                          <p:attrName>style.visibility</p:attrName>
                                        </p:attrNameLst>
                                      </p:cBhvr>
                                      <p:to>
                                        <p:strVal val="visible"/>
                                      </p:to>
                                    </p:set>
                                    <p:animEffect transition="in" filter="wipe(left)">
                                      <p:cBhvr>
                                        <p:cTn id="67" dur="500"/>
                                        <p:tgtEl>
                                          <p:spTgt spid="279563">
                                            <p:txEl>
                                              <p:pRg st="0" end="0"/>
                                            </p:txEl>
                                          </p:spTgt>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279558"/>
                                        </p:tgtEl>
                                        <p:attrNameLst>
                                          <p:attrName>style.visibility</p:attrName>
                                        </p:attrNameLst>
                                      </p:cBhvr>
                                      <p:to>
                                        <p:strVal val="visible"/>
                                      </p:to>
                                    </p:set>
                                    <p:animEffect transition="in" filter="wipe(left)">
                                      <p:cBhvr>
                                        <p:cTn id="72" dur="500"/>
                                        <p:tgtEl>
                                          <p:spTgt spid="279558"/>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22" presetClass="entr" presetSubtype="8" fill="hold" grpId="0" nodeType="clickEffect">
                                  <p:stCondLst>
                                    <p:cond delay="0"/>
                                  </p:stCondLst>
                                  <p:childTnLst>
                                    <p:set>
                                      <p:cBhvr>
                                        <p:cTn id="76" dur="1" fill="hold">
                                          <p:stCondLst>
                                            <p:cond delay="0"/>
                                          </p:stCondLst>
                                        </p:cTn>
                                        <p:tgtEl>
                                          <p:spTgt spid="279565">
                                            <p:txEl>
                                              <p:pRg st="0" end="0"/>
                                            </p:txEl>
                                          </p:spTgt>
                                        </p:tgtEl>
                                        <p:attrNameLst>
                                          <p:attrName>style.visibility</p:attrName>
                                        </p:attrNameLst>
                                      </p:cBhvr>
                                      <p:to>
                                        <p:strVal val="visible"/>
                                      </p:to>
                                    </p:set>
                                    <p:animEffect transition="in" filter="wipe(left)">
                                      <p:cBhvr>
                                        <p:cTn id="77" dur="500"/>
                                        <p:tgtEl>
                                          <p:spTgt spid="279565">
                                            <p:txEl>
                                              <p:pRg st="0" end="0"/>
                                            </p:txEl>
                                          </p:spTgt>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279566">
                                            <p:txEl>
                                              <p:pRg st="0" end="0"/>
                                            </p:txEl>
                                          </p:spTgt>
                                        </p:tgtEl>
                                        <p:attrNameLst>
                                          <p:attrName>style.visibility</p:attrName>
                                        </p:attrNameLst>
                                      </p:cBhvr>
                                      <p:to>
                                        <p:strVal val="visible"/>
                                      </p:to>
                                    </p:set>
                                    <p:animEffect transition="in" filter="wipe(left)">
                                      <p:cBhvr>
                                        <p:cTn id="82" dur="500"/>
                                        <p:tgtEl>
                                          <p:spTgt spid="279566">
                                            <p:txEl>
                                              <p:pRg st="0" end="0"/>
                                            </p:txEl>
                                          </p:spTgt>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79577"/>
                                        </p:tgtEl>
                                        <p:attrNameLst>
                                          <p:attrName>style.visibility</p:attrName>
                                        </p:attrNameLst>
                                      </p:cBhvr>
                                      <p:to>
                                        <p:strVal val="visible"/>
                                      </p:to>
                                    </p:set>
                                    <p:anim calcmode="lin" valueType="num">
                                      <p:cBhvr additive="base">
                                        <p:cTn id="87" dur="500" fill="hold"/>
                                        <p:tgtEl>
                                          <p:spTgt spid="279577"/>
                                        </p:tgtEl>
                                        <p:attrNameLst>
                                          <p:attrName>ppt_x</p:attrName>
                                        </p:attrNameLst>
                                      </p:cBhvr>
                                      <p:tavLst>
                                        <p:tav tm="0">
                                          <p:val>
                                            <p:strVal val="#ppt_x"/>
                                          </p:val>
                                        </p:tav>
                                        <p:tav tm="100000">
                                          <p:val>
                                            <p:strVal val="#ppt_x"/>
                                          </p:val>
                                        </p:tav>
                                      </p:tavLst>
                                    </p:anim>
                                    <p:anim calcmode="lin" valueType="num">
                                      <p:cBhvr additive="base">
                                        <p:cTn id="88" dur="500" fill="hold"/>
                                        <p:tgtEl>
                                          <p:spTgt spid="27957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9555" grpId="0" animBg="1"/>
      <p:bldP spid="279556" grpId="0" animBg="1"/>
      <p:bldP spid="279557" grpId="0" animBg="1"/>
      <p:bldP spid="279558" grpId="0" animBg="1"/>
      <p:bldP spid="279559" grpId="0" build="p"/>
      <p:bldP spid="279560" grpId="0" build="p"/>
      <p:bldP spid="279561" grpId="0" build="p"/>
      <p:bldP spid="279562" grpId="0" build="p"/>
      <p:bldP spid="279565" grpId="0" build="p"/>
      <p:bldP spid="279566" grpId="0" build="p"/>
      <p:bldP spid="279567" grpId="0" build="p"/>
      <p:bldP spid="279571" grpId="0" build="p"/>
      <p:bldP spid="279575" grpId="0"/>
      <p:bldP spid="279577" grpId="0"/>
      <p:bldP spid="279564" grpId="0" build="p"/>
      <p:bldP spid="279563" grpId="0" build="p"/>
      <p:bldP spid="279576" grpId="0" build="p"/>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9" name="Text Box 5"/>
          <p:cNvSpPr txBox="1">
            <a:spLocks noChangeArrowheads="1"/>
          </p:cNvSpPr>
          <p:nvPr/>
        </p:nvSpPr>
        <p:spPr bwMode="auto">
          <a:xfrm>
            <a:off x="1055688" y="720725"/>
            <a:ext cx="9937750" cy="1022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anchor="ctr">
            <a:spAutoFit/>
          </a:bodyPr>
          <a:lstStyle>
            <a:defPPr>
              <a:defRPr lang="en-US"/>
            </a:defPPr>
            <a:lvl1pPr marL="360000" indent="-360000">
              <a:lnSpc>
                <a:spcPts val="3800"/>
              </a:lnSpc>
              <a:spcBef>
                <a:spcPts val="600"/>
              </a:spcBef>
              <a:buClr>
                <a:srgbClr val="C00000"/>
              </a:buClr>
              <a:buSzPct val="80000"/>
              <a:buFont typeface="Wingdings" panose="05000000000000000000" pitchFamily="2" charset="2"/>
              <a:buChar char="n"/>
              <a:defRPr kumimoji="1" sz="2800" b="1">
                <a:effectLst>
                  <a:outerShdw blurRad="38100" dist="38100" dir="2700000" algn="tl">
                    <a:srgbClr val="C0C0C0"/>
                  </a:outerShdw>
                </a:effectLst>
                <a:latin typeface="Times New Roman" panose="02020603050405020304" pitchFamily="18" charset="0"/>
              </a:defRPr>
            </a:lvl1pPr>
          </a:lstStyle>
          <a:p>
            <a:pPr>
              <a:defRPr/>
            </a:pPr>
            <a:r>
              <a:rPr lang="zh-CN" altLang="en-US" b="0" dirty="0">
                <a:ea typeface="方正姚体" panose="02010601030101010101" pitchFamily="2" charset="-122"/>
              </a:rPr>
              <a:t>翻译</a:t>
            </a:r>
            <a:r>
              <a:rPr lang="en-US" altLang="zh-CN" sz="2000" b="0" dirty="0">
                <a:ea typeface="方正姚体" panose="02010601030101010101" pitchFamily="2" charset="-122"/>
              </a:rPr>
              <a:t>(translation)</a:t>
            </a:r>
            <a:r>
              <a:rPr lang="zh-CN" altLang="en-US" b="0" dirty="0">
                <a:ea typeface="方正姚体" panose="02010601030101010101" pitchFamily="2" charset="-122"/>
              </a:rPr>
              <a:t>：在细胞质中，以</a:t>
            </a:r>
            <a:r>
              <a:rPr lang="en-US" altLang="zh-CN" b="0" dirty="0">
                <a:ea typeface="方正姚体" panose="02010601030101010101" pitchFamily="2" charset="-122"/>
              </a:rPr>
              <a:t>mRNA</a:t>
            </a:r>
            <a:r>
              <a:rPr lang="zh-CN" altLang="en-US" b="0" dirty="0">
                <a:ea typeface="方正姚体" panose="02010601030101010101" pitchFamily="2" charset="-122"/>
              </a:rPr>
              <a:t>为模板，合成具有一定氨基酸顺序的蛋白质的过程。</a:t>
            </a:r>
          </a:p>
        </p:txBody>
      </p:sp>
      <p:grpSp>
        <p:nvGrpSpPr>
          <p:cNvPr id="7" name="组合 6">
            <a:extLst>
              <a:ext uri="{FF2B5EF4-FFF2-40B4-BE49-F238E27FC236}">
                <a16:creationId xmlns:a16="http://schemas.microsoft.com/office/drawing/2014/main" id="{DD053AC6-8FCE-AB0B-0DC1-202446A907FB}"/>
              </a:ext>
            </a:extLst>
          </p:cNvPr>
          <p:cNvGrpSpPr>
            <a:grpSpLocks noChangeAspect="1"/>
          </p:cNvGrpSpPr>
          <p:nvPr/>
        </p:nvGrpSpPr>
        <p:grpSpPr>
          <a:xfrm>
            <a:off x="2493827" y="1845384"/>
            <a:ext cx="8772210" cy="4722516"/>
            <a:chOff x="1581716" y="555326"/>
            <a:chExt cx="11325182" cy="6096915"/>
          </a:xfrm>
        </p:grpSpPr>
        <p:sp>
          <p:nvSpPr>
            <p:cNvPr id="31" name="任意多边形 30">
              <a:extLst>
                <a:ext uri="{FF2B5EF4-FFF2-40B4-BE49-F238E27FC236}">
                  <a16:creationId xmlns:a16="http://schemas.microsoft.com/office/drawing/2014/main" id="{9B3301E0-7DBA-5DE7-0056-D91F1062B262}"/>
                </a:ext>
              </a:extLst>
            </p:cNvPr>
            <p:cNvSpPr/>
            <p:nvPr/>
          </p:nvSpPr>
          <p:spPr>
            <a:xfrm>
              <a:off x="1856612" y="929924"/>
              <a:ext cx="3182642" cy="4742063"/>
            </a:xfrm>
            <a:custGeom>
              <a:avLst/>
              <a:gdLst>
                <a:gd name="connsiteX0" fmla="*/ 697637 w 3181658"/>
                <a:gd name="connsiteY0" fmla="*/ 616288 h 4748743"/>
                <a:gd name="connsiteX1" fmla="*/ 386552 w 3181658"/>
                <a:gd name="connsiteY1" fmla="*/ 1087628 h 4748743"/>
                <a:gd name="connsiteX2" fmla="*/ 226297 w 3181658"/>
                <a:gd name="connsiteY2" fmla="*/ 1492981 h 4748743"/>
                <a:gd name="connsiteX3" fmla="*/ 84895 w 3181658"/>
                <a:gd name="connsiteY3" fmla="*/ 2030309 h 4748743"/>
                <a:gd name="connsiteX4" fmla="*/ 53 w 3181658"/>
                <a:gd name="connsiteY4" fmla="*/ 2944709 h 4748743"/>
                <a:gd name="connsiteX5" fmla="*/ 75468 w 3181658"/>
                <a:gd name="connsiteY5" fmla="*/ 3614012 h 4748743"/>
                <a:gd name="connsiteX6" fmla="*/ 264004 w 3181658"/>
                <a:gd name="connsiteY6" fmla="*/ 4085352 h 4748743"/>
                <a:gd name="connsiteX7" fmla="*/ 612796 w 3181658"/>
                <a:gd name="connsiteY7" fmla="*/ 4490704 h 4748743"/>
                <a:gd name="connsiteX8" fmla="*/ 1046429 w 3181658"/>
                <a:gd name="connsiteY8" fmla="*/ 4707521 h 4748743"/>
                <a:gd name="connsiteX9" fmla="*/ 1574330 w 3181658"/>
                <a:gd name="connsiteY9" fmla="*/ 4735801 h 4748743"/>
                <a:gd name="connsiteX10" fmla="*/ 2055097 w 3181658"/>
                <a:gd name="connsiteY10" fmla="*/ 4556692 h 4748743"/>
                <a:gd name="connsiteX11" fmla="*/ 2469876 w 3181658"/>
                <a:gd name="connsiteY11" fmla="*/ 4226754 h 4748743"/>
                <a:gd name="connsiteX12" fmla="*/ 2686693 w 3181658"/>
                <a:gd name="connsiteY12" fmla="*/ 3802548 h 4748743"/>
                <a:gd name="connsiteX13" fmla="*/ 2818668 w 3181658"/>
                <a:gd name="connsiteY13" fmla="*/ 3321781 h 4748743"/>
                <a:gd name="connsiteX14" fmla="*/ 2837521 w 3181658"/>
                <a:gd name="connsiteY14" fmla="*/ 2850441 h 4748743"/>
                <a:gd name="connsiteX15" fmla="*/ 2950643 w 3181658"/>
                <a:gd name="connsiteY15" fmla="*/ 2341393 h 4748743"/>
                <a:gd name="connsiteX16" fmla="*/ 3158033 w 3181658"/>
                <a:gd name="connsiteY16" fmla="*/ 1756931 h 4748743"/>
                <a:gd name="connsiteX17" fmla="*/ 3158033 w 3181658"/>
                <a:gd name="connsiteY17" fmla="*/ 1172469 h 4748743"/>
                <a:gd name="connsiteX18" fmla="*/ 2988350 w 3181658"/>
                <a:gd name="connsiteY18" fmla="*/ 672849 h 4748743"/>
                <a:gd name="connsiteX19" fmla="*/ 2554717 w 3181658"/>
                <a:gd name="connsiteY19" fmla="*/ 192082 h 4748743"/>
                <a:gd name="connsiteX20" fmla="*/ 1951402 w 3181658"/>
                <a:gd name="connsiteY20" fmla="*/ 3546 h 4748743"/>
                <a:gd name="connsiteX21" fmla="*/ 1414074 w 3181658"/>
                <a:gd name="connsiteY21" fmla="*/ 88387 h 4748743"/>
                <a:gd name="connsiteX22" fmla="*/ 989868 w 3181658"/>
                <a:gd name="connsiteY22" fmla="*/ 324057 h 4748743"/>
                <a:gd name="connsiteX23" fmla="*/ 697637 w 3181658"/>
                <a:gd name="connsiteY23" fmla="*/ 616288 h 4748743"/>
                <a:gd name="connsiteX0" fmla="*/ 697637 w 3181658"/>
                <a:gd name="connsiteY0" fmla="*/ 611799 h 4744254"/>
                <a:gd name="connsiteX1" fmla="*/ 386552 w 3181658"/>
                <a:gd name="connsiteY1" fmla="*/ 1083139 h 4744254"/>
                <a:gd name="connsiteX2" fmla="*/ 226297 w 3181658"/>
                <a:gd name="connsiteY2" fmla="*/ 1488492 h 4744254"/>
                <a:gd name="connsiteX3" fmla="*/ 84895 w 3181658"/>
                <a:gd name="connsiteY3" fmla="*/ 2025820 h 4744254"/>
                <a:gd name="connsiteX4" fmla="*/ 53 w 3181658"/>
                <a:gd name="connsiteY4" fmla="*/ 2940220 h 4744254"/>
                <a:gd name="connsiteX5" fmla="*/ 75468 w 3181658"/>
                <a:gd name="connsiteY5" fmla="*/ 3609523 h 4744254"/>
                <a:gd name="connsiteX6" fmla="*/ 264004 w 3181658"/>
                <a:gd name="connsiteY6" fmla="*/ 4080863 h 4744254"/>
                <a:gd name="connsiteX7" fmla="*/ 612796 w 3181658"/>
                <a:gd name="connsiteY7" fmla="*/ 4486215 h 4744254"/>
                <a:gd name="connsiteX8" fmla="*/ 1046429 w 3181658"/>
                <a:gd name="connsiteY8" fmla="*/ 4703032 h 4744254"/>
                <a:gd name="connsiteX9" fmla="*/ 1574330 w 3181658"/>
                <a:gd name="connsiteY9" fmla="*/ 4731312 h 4744254"/>
                <a:gd name="connsiteX10" fmla="*/ 2055097 w 3181658"/>
                <a:gd name="connsiteY10" fmla="*/ 4552203 h 4744254"/>
                <a:gd name="connsiteX11" fmla="*/ 2469876 w 3181658"/>
                <a:gd name="connsiteY11" fmla="*/ 4222265 h 4744254"/>
                <a:gd name="connsiteX12" fmla="*/ 2686693 w 3181658"/>
                <a:gd name="connsiteY12" fmla="*/ 3798059 h 4744254"/>
                <a:gd name="connsiteX13" fmla="*/ 2818668 w 3181658"/>
                <a:gd name="connsiteY13" fmla="*/ 3317292 h 4744254"/>
                <a:gd name="connsiteX14" fmla="*/ 2837521 w 3181658"/>
                <a:gd name="connsiteY14" fmla="*/ 2845952 h 4744254"/>
                <a:gd name="connsiteX15" fmla="*/ 2950643 w 3181658"/>
                <a:gd name="connsiteY15" fmla="*/ 2336904 h 4744254"/>
                <a:gd name="connsiteX16" fmla="*/ 3158033 w 3181658"/>
                <a:gd name="connsiteY16" fmla="*/ 1752442 h 4744254"/>
                <a:gd name="connsiteX17" fmla="*/ 3158033 w 3181658"/>
                <a:gd name="connsiteY17" fmla="*/ 1167980 h 4744254"/>
                <a:gd name="connsiteX18" fmla="*/ 2988350 w 3181658"/>
                <a:gd name="connsiteY18" fmla="*/ 668360 h 4744254"/>
                <a:gd name="connsiteX19" fmla="*/ 2554717 w 3181658"/>
                <a:gd name="connsiteY19" fmla="*/ 187593 h 4744254"/>
                <a:gd name="connsiteX20" fmla="*/ 1972834 w 3181658"/>
                <a:gd name="connsiteY20" fmla="*/ 3820 h 4744254"/>
                <a:gd name="connsiteX21" fmla="*/ 1414074 w 3181658"/>
                <a:gd name="connsiteY21" fmla="*/ 83898 h 4744254"/>
                <a:gd name="connsiteX22" fmla="*/ 989868 w 3181658"/>
                <a:gd name="connsiteY22" fmla="*/ 319568 h 4744254"/>
                <a:gd name="connsiteX23" fmla="*/ 697637 w 3181658"/>
                <a:gd name="connsiteY23" fmla="*/ 611799 h 4744254"/>
                <a:gd name="connsiteX0" fmla="*/ 697637 w 3181658"/>
                <a:gd name="connsiteY0" fmla="*/ 611047 h 4743502"/>
                <a:gd name="connsiteX1" fmla="*/ 386552 w 3181658"/>
                <a:gd name="connsiteY1" fmla="*/ 1082387 h 4743502"/>
                <a:gd name="connsiteX2" fmla="*/ 226297 w 3181658"/>
                <a:gd name="connsiteY2" fmla="*/ 1487740 h 4743502"/>
                <a:gd name="connsiteX3" fmla="*/ 84895 w 3181658"/>
                <a:gd name="connsiteY3" fmla="*/ 2025068 h 4743502"/>
                <a:gd name="connsiteX4" fmla="*/ 53 w 3181658"/>
                <a:gd name="connsiteY4" fmla="*/ 2939468 h 4743502"/>
                <a:gd name="connsiteX5" fmla="*/ 75468 w 3181658"/>
                <a:gd name="connsiteY5" fmla="*/ 3608771 h 4743502"/>
                <a:gd name="connsiteX6" fmla="*/ 264004 w 3181658"/>
                <a:gd name="connsiteY6" fmla="*/ 4080111 h 4743502"/>
                <a:gd name="connsiteX7" fmla="*/ 612796 w 3181658"/>
                <a:gd name="connsiteY7" fmla="*/ 4485463 h 4743502"/>
                <a:gd name="connsiteX8" fmla="*/ 1046429 w 3181658"/>
                <a:gd name="connsiteY8" fmla="*/ 4702280 h 4743502"/>
                <a:gd name="connsiteX9" fmla="*/ 1574330 w 3181658"/>
                <a:gd name="connsiteY9" fmla="*/ 4730560 h 4743502"/>
                <a:gd name="connsiteX10" fmla="*/ 2055097 w 3181658"/>
                <a:gd name="connsiteY10" fmla="*/ 4551451 h 4743502"/>
                <a:gd name="connsiteX11" fmla="*/ 2469876 w 3181658"/>
                <a:gd name="connsiteY11" fmla="*/ 4221513 h 4743502"/>
                <a:gd name="connsiteX12" fmla="*/ 2686693 w 3181658"/>
                <a:gd name="connsiteY12" fmla="*/ 3797307 h 4743502"/>
                <a:gd name="connsiteX13" fmla="*/ 2818668 w 3181658"/>
                <a:gd name="connsiteY13" fmla="*/ 3316540 h 4743502"/>
                <a:gd name="connsiteX14" fmla="*/ 2837521 w 3181658"/>
                <a:gd name="connsiteY14" fmla="*/ 2845200 h 4743502"/>
                <a:gd name="connsiteX15" fmla="*/ 2950643 w 3181658"/>
                <a:gd name="connsiteY15" fmla="*/ 2336152 h 4743502"/>
                <a:gd name="connsiteX16" fmla="*/ 3158033 w 3181658"/>
                <a:gd name="connsiteY16" fmla="*/ 1751690 h 4743502"/>
                <a:gd name="connsiteX17" fmla="*/ 3158033 w 3181658"/>
                <a:gd name="connsiteY17" fmla="*/ 1167228 h 4743502"/>
                <a:gd name="connsiteX18" fmla="*/ 2988350 w 3181658"/>
                <a:gd name="connsiteY18" fmla="*/ 667608 h 4743502"/>
                <a:gd name="connsiteX19" fmla="*/ 2554717 w 3181658"/>
                <a:gd name="connsiteY19" fmla="*/ 186841 h 4743502"/>
                <a:gd name="connsiteX20" fmla="*/ 1972834 w 3181658"/>
                <a:gd name="connsiteY20" fmla="*/ 3068 h 4743502"/>
                <a:gd name="connsiteX21" fmla="*/ 1414074 w 3181658"/>
                <a:gd name="connsiteY21" fmla="*/ 90290 h 4743502"/>
                <a:gd name="connsiteX22" fmla="*/ 989868 w 3181658"/>
                <a:gd name="connsiteY22" fmla="*/ 318816 h 4743502"/>
                <a:gd name="connsiteX23" fmla="*/ 697637 w 3181658"/>
                <a:gd name="connsiteY23" fmla="*/ 611047 h 4743502"/>
                <a:gd name="connsiteX0" fmla="*/ 697637 w 3181658"/>
                <a:gd name="connsiteY0" fmla="*/ 611047 h 4743502"/>
                <a:gd name="connsiteX1" fmla="*/ 386552 w 3181658"/>
                <a:gd name="connsiteY1" fmla="*/ 1082387 h 4743502"/>
                <a:gd name="connsiteX2" fmla="*/ 226297 w 3181658"/>
                <a:gd name="connsiteY2" fmla="*/ 1487740 h 4743502"/>
                <a:gd name="connsiteX3" fmla="*/ 84895 w 3181658"/>
                <a:gd name="connsiteY3" fmla="*/ 2025068 h 4743502"/>
                <a:gd name="connsiteX4" fmla="*/ 53 w 3181658"/>
                <a:gd name="connsiteY4" fmla="*/ 2939468 h 4743502"/>
                <a:gd name="connsiteX5" fmla="*/ 75468 w 3181658"/>
                <a:gd name="connsiteY5" fmla="*/ 3608771 h 4743502"/>
                <a:gd name="connsiteX6" fmla="*/ 264004 w 3181658"/>
                <a:gd name="connsiteY6" fmla="*/ 4080111 h 4743502"/>
                <a:gd name="connsiteX7" fmla="*/ 612796 w 3181658"/>
                <a:gd name="connsiteY7" fmla="*/ 4485463 h 4743502"/>
                <a:gd name="connsiteX8" fmla="*/ 1046429 w 3181658"/>
                <a:gd name="connsiteY8" fmla="*/ 4702280 h 4743502"/>
                <a:gd name="connsiteX9" fmla="*/ 1574330 w 3181658"/>
                <a:gd name="connsiteY9" fmla="*/ 4730560 h 4743502"/>
                <a:gd name="connsiteX10" fmla="*/ 2055097 w 3181658"/>
                <a:gd name="connsiteY10" fmla="*/ 4551451 h 4743502"/>
                <a:gd name="connsiteX11" fmla="*/ 2469876 w 3181658"/>
                <a:gd name="connsiteY11" fmla="*/ 4221513 h 4743502"/>
                <a:gd name="connsiteX12" fmla="*/ 2686693 w 3181658"/>
                <a:gd name="connsiteY12" fmla="*/ 3797307 h 4743502"/>
                <a:gd name="connsiteX13" fmla="*/ 2818668 w 3181658"/>
                <a:gd name="connsiteY13" fmla="*/ 3316540 h 4743502"/>
                <a:gd name="connsiteX14" fmla="*/ 2837521 w 3181658"/>
                <a:gd name="connsiteY14" fmla="*/ 2845200 h 4743502"/>
                <a:gd name="connsiteX15" fmla="*/ 2950643 w 3181658"/>
                <a:gd name="connsiteY15" fmla="*/ 2336152 h 4743502"/>
                <a:gd name="connsiteX16" fmla="*/ 3158033 w 3181658"/>
                <a:gd name="connsiteY16" fmla="*/ 1751690 h 4743502"/>
                <a:gd name="connsiteX17" fmla="*/ 3158033 w 3181658"/>
                <a:gd name="connsiteY17" fmla="*/ 1167228 h 4743502"/>
                <a:gd name="connsiteX18" fmla="*/ 2988350 w 3181658"/>
                <a:gd name="connsiteY18" fmla="*/ 667608 h 4743502"/>
                <a:gd name="connsiteX19" fmla="*/ 2554717 w 3181658"/>
                <a:gd name="connsiteY19" fmla="*/ 186841 h 4743502"/>
                <a:gd name="connsiteX20" fmla="*/ 1972834 w 3181658"/>
                <a:gd name="connsiteY20" fmla="*/ 3068 h 4743502"/>
                <a:gd name="connsiteX21" fmla="*/ 1414074 w 3181658"/>
                <a:gd name="connsiteY21" fmla="*/ 90290 h 4743502"/>
                <a:gd name="connsiteX22" fmla="*/ 1004155 w 3181658"/>
                <a:gd name="connsiteY22" fmla="*/ 318816 h 4743502"/>
                <a:gd name="connsiteX23" fmla="*/ 697637 w 3181658"/>
                <a:gd name="connsiteY23" fmla="*/ 611047 h 4743502"/>
                <a:gd name="connsiteX0" fmla="*/ 697637 w 3181658"/>
                <a:gd name="connsiteY0" fmla="*/ 611047 h 4743502"/>
                <a:gd name="connsiteX1" fmla="*/ 398458 w 3181658"/>
                <a:gd name="connsiteY1" fmla="*/ 1077624 h 4743502"/>
                <a:gd name="connsiteX2" fmla="*/ 226297 w 3181658"/>
                <a:gd name="connsiteY2" fmla="*/ 1487740 h 4743502"/>
                <a:gd name="connsiteX3" fmla="*/ 84895 w 3181658"/>
                <a:gd name="connsiteY3" fmla="*/ 2025068 h 4743502"/>
                <a:gd name="connsiteX4" fmla="*/ 53 w 3181658"/>
                <a:gd name="connsiteY4" fmla="*/ 2939468 h 4743502"/>
                <a:gd name="connsiteX5" fmla="*/ 75468 w 3181658"/>
                <a:gd name="connsiteY5" fmla="*/ 3608771 h 4743502"/>
                <a:gd name="connsiteX6" fmla="*/ 264004 w 3181658"/>
                <a:gd name="connsiteY6" fmla="*/ 4080111 h 4743502"/>
                <a:gd name="connsiteX7" fmla="*/ 612796 w 3181658"/>
                <a:gd name="connsiteY7" fmla="*/ 4485463 h 4743502"/>
                <a:gd name="connsiteX8" fmla="*/ 1046429 w 3181658"/>
                <a:gd name="connsiteY8" fmla="*/ 4702280 h 4743502"/>
                <a:gd name="connsiteX9" fmla="*/ 1574330 w 3181658"/>
                <a:gd name="connsiteY9" fmla="*/ 4730560 h 4743502"/>
                <a:gd name="connsiteX10" fmla="*/ 2055097 w 3181658"/>
                <a:gd name="connsiteY10" fmla="*/ 4551451 h 4743502"/>
                <a:gd name="connsiteX11" fmla="*/ 2469876 w 3181658"/>
                <a:gd name="connsiteY11" fmla="*/ 4221513 h 4743502"/>
                <a:gd name="connsiteX12" fmla="*/ 2686693 w 3181658"/>
                <a:gd name="connsiteY12" fmla="*/ 3797307 h 4743502"/>
                <a:gd name="connsiteX13" fmla="*/ 2818668 w 3181658"/>
                <a:gd name="connsiteY13" fmla="*/ 3316540 h 4743502"/>
                <a:gd name="connsiteX14" fmla="*/ 2837521 w 3181658"/>
                <a:gd name="connsiteY14" fmla="*/ 2845200 h 4743502"/>
                <a:gd name="connsiteX15" fmla="*/ 2950643 w 3181658"/>
                <a:gd name="connsiteY15" fmla="*/ 2336152 h 4743502"/>
                <a:gd name="connsiteX16" fmla="*/ 3158033 w 3181658"/>
                <a:gd name="connsiteY16" fmla="*/ 1751690 h 4743502"/>
                <a:gd name="connsiteX17" fmla="*/ 3158033 w 3181658"/>
                <a:gd name="connsiteY17" fmla="*/ 1167228 h 4743502"/>
                <a:gd name="connsiteX18" fmla="*/ 2988350 w 3181658"/>
                <a:gd name="connsiteY18" fmla="*/ 667608 h 4743502"/>
                <a:gd name="connsiteX19" fmla="*/ 2554717 w 3181658"/>
                <a:gd name="connsiteY19" fmla="*/ 186841 h 4743502"/>
                <a:gd name="connsiteX20" fmla="*/ 1972834 w 3181658"/>
                <a:gd name="connsiteY20" fmla="*/ 3068 h 4743502"/>
                <a:gd name="connsiteX21" fmla="*/ 1414074 w 3181658"/>
                <a:gd name="connsiteY21" fmla="*/ 90290 h 4743502"/>
                <a:gd name="connsiteX22" fmla="*/ 1004155 w 3181658"/>
                <a:gd name="connsiteY22" fmla="*/ 318816 h 4743502"/>
                <a:gd name="connsiteX23" fmla="*/ 697637 w 3181658"/>
                <a:gd name="connsiteY23" fmla="*/ 611047 h 4743502"/>
                <a:gd name="connsiteX0" fmla="*/ 698052 w 3182073"/>
                <a:gd name="connsiteY0" fmla="*/ 611047 h 4743502"/>
                <a:gd name="connsiteX1" fmla="*/ 398873 w 3182073"/>
                <a:gd name="connsiteY1" fmla="*/ 1077624 h 4743502"/>
                <a:gd name="connsiteX2" fmla="*/ 226712 w 3182073"/>
                <a:gd name="connsiteY2" fmla="*/ 1487740 h 4743502"/>
                <a:gd name="connsiteX3" fmla="*/ 85310 w 3182073"/>
                <a:gd name="connsiteY3" fmla="*/ 2025068 h 4743502"/>
                <a:gd name="connsiteX4" fmla="*/ 468 w 3182073"/>
                <a:gd name="connsiteY4" fmla="*/ 2939468 h 4743502"/>
                <a:gd name="connsiteX5" fmla="*/ 61595 w 3182073"/>
                <a:gd name="connsiteY5" fmla="*/ 3608771 h 4743502"/>
                <a:gd name="connsiteX6" fmla="*/ 264419 w 3182073"/>
                <a:gd name="connsiteY6" fmla="*/ 4080111 h 4743502"/>
                <a:gd name="connsiteX7" fmla="*/ 613211 w 3182073"/>
                <a:gd name="connsiteY7" fmla="*/ 4485463 h 4743502"/>
                <a:gd name="connsiteX8" fmla="*/ 1046844 w 3182073"/>
                <a:gd name="connsiteY8" fmla="*/ 4702280 h 4743502"/>
                <a:gd name="connsiteX9" fmla="*/ 1574745 w 3182073"/>
                <a:gd name="connsiteY9" fmla="*/ 4730560 h 4743502"/>
                <a:gd name="connsiteX10" fmla="*/ 2055512 w 3182073"/>
                <a:gd name="connsiteY10" fmla="*/ 4551451 h 4743502"/>
                <a:gd name="connsiteX11" fmla="*/ 2470291 w 3182073"/>
                <a:gd name="connsiteY11" fmla="*/ 4221513 h 4743502"/>
                <a:gd name="connsiteX12" fmla="*/ 2687108 w 3182073"/>
                <a:gd name="connsiteY12" fmla="*/ 3797307 h 4743502"/>
                <a:gd name="connsiteX13" fmla="*/ 2819083 w 3182073"/>
                <a:gd name="connsiteY13" fmla="*/ 3316540 h 4743502"/>
                <a:gd name="connsiteX14" fmla="*/ 2837936 w 3182073"/>
                <a:gd name="connsiteY14" fmla="*/ 2845200 h 4743502"/>
                <a:gd name="connsiteX15" fmla="*/ 2951058 w 3182073"/>
                <a:gd name="connsiteY15" fmla="*/ 2336152 h 4743502"/>
                <a:gd name="connsiteX16" fmla="*/ 3158448 w 3182073"/>
                <a:gd name="connsiteY16" fmla="*/ 1751690 h 4743502"/>
                <a:gd name="connsiteX17" fmla="*/ 3158448 w 3182073"/>
                <a:gd name="connsiteY17" fmla="*/ 1167228 h 4743502"/>
                <a:gd name="connsiteX18" fmla="*/ 2988765 w 3182073"/>
                <a:gd name="connsiteY18" fmla="*/ 667608 h 4743502"/>
                <a:gd name="connsiteX19" fmla="*/ 2555132 w 3182073"/>
                <a:gd name="connsiteY19" fmla="*/ 186841 h 4743502"/>
                <a:gd name="connsiteX20" fmla="*/ 1973249 w 3182073"/>
                <a:gd name="connsiteY20" fmla="*/ 3068 h 4743502"/>
                <a:gd name="connsiteX21" fmla="*/ 1414489 w 3182073"/>
                <a:gd name="connsiteY21" fmla="*/ 90290 h 4743502"/>
                <a:gd name="connsiteX22" fmla="*/ 1004570 w 3182073"/>
                <a:gd name="connsiteY22" fmla="*/ 318816 h 4743502"/>
                <a:gd name="connsiteX23" fmla="*/ 698052 w 3182073"/>
                <a:gd name="connsiteY23" fmla="*/ 611047 h 4743502"/>
                <a:gd name="connsiteX0" fmla="*/ 698052 w 3182073"/>
                <a:gd name="connsiteY0" fmla="*/ 611047 h 4742684"/>
                <a:gd name="connsiteX1" fmla="*/ 398873 w 3182073"/>
                <a:gd name="connsiteY1" fmla="*/ 1077624 h 4742684"/>
                <a:gd name="connsiteX2" fmla="*/ 226712 w 3182073"/>
                <a:gd name="connsiteY2" fmla="*/ 1487740 h 4742684"/>
                <a:gd name="connsiteX3" fmla="*/ 85310 w 3182073"/>
                <a:gd name="connsiteY3" fmla="*/ 2025068 h 4742684"/>
                <a:gd name="connsiteX4" fmla="*/ 468 w 3182073"/>
                <a:gd name="connsiteY4" fmla="*/ 2939468 h 4742684"/>
                <a:gd name="connsiteX5" fmla="*/ 61595 w 3182073"/>
                <a:gd name="connsiteY5" fmla="*/ 3608771 h 4742684"/>
                <a:gd name="connsiteX6" fmla="*/ 264419 w 3182073"/>
                <a:gd name="connsiteY6" fmla="*/ 4080111 h 4742684"/>
                <a:gd name="connsiteX7" fmla="*/ 613211 w 3182073"/>
                <a:gd name="connsiteY7" fmla="*/ 4485463 h 4742684"/>
                <a:gd name="connsiteX8" fmla="*/ 1061131 w 3182073"/>
                <a:gd name="connsiteY8" fmla="*/ 4699899 h 4742684"/>
                <a:gd name="connsiteX9" fmla="*/ 1574745 w 3182073"/>
                <a:gd name="connsiteY9" fmla="*/ 4730560 h 4742684"/>
                <a:gd name="connsiteX10" fmla="*/ 2055512 w 3182073"/>
                <a:gd name="connsiteY10" fmla="*/ 4551451 h 4742684"/>
                <a:gd name="connsiteX11" fmla="*/ 2470291 w 3182073"/>
                <a:gd name="connsiteY11" fmla="*/ 4221513 h 4742684"/>
                <a:gd name="connsiteX12" fmla="*/ 2687108 w 3182073"/>
                <a:gd name="connsiteY12" fmla="*/ 3797307 h 4742684"/>
                <a:gd name="connsiteX13" fmla="*/ 2819083 w 3182073"/>
                <a:gd name="connsiteY13" fmla="*/ 3316540 h 4742684"/>
                <a:gd name="connsiteX14" fmla="*/ 2837936 w 3182073"/>
                <a:gd name="connsiteY14" fmla="*/ 2845200 h 4742684"/>
                <a:gd name="connsiteX15" fmla="*/ 2951058 w 3182073"/>
                <a:gd name="connsiteY15" fmla="*/ 2336152 h 4742684"/>
                <a:gd name="connsiteX16" fmla="*/ 3158448 w 3182073"/>
                <a:gd name="connsiteY16" fmla="*/ 1751690 h 4742684"/>
                <a:gd name="connsiteX17" fmla="*/ 3158448 w 3182073"/>
                <a:gd name="connsiteY17" fmla="*/ 1167228 h 4742684"/>
                <a:gd name="connsiteX18" fmla="*/ 2988765 w 3182073"/>
                <a:gd name="connsiteY18" fmla="*/ 667608 h 4742684"/>
                <a:gd name="connsiteX19" fmla="*/ 2555132 w 3182073"/>
                <a:gd name="connsiteY19" fmla="*/ 186841 h 4742684"/>
                <a:gd name="connsiteX20" fmla="*/ 1973249 w 3182073"/>
                <a:gd name="connsiteY20" fmla="*/ 3068 h 4742684"/>
                <a:gd name="connsiteX21" fmla="*/ 1414489 w 3182073"/>
                <a:gd name="connsiteY21" fmla="*/ 90290 h 4742684"/>
                <a:gd name="connsiteX22" fmla="*/ 1004570 w 3182073"/>
                <a:gd name="connsiteY22" fmla="*/ 318816 h 4742684"/>
                <a:gd name="connsiteX23" fmla="*/ 698052 w 3182073"/>
                <a:gd name="connsiteY23" fmla="*/ 611047 h 4742684"/>
                <a:gd name="connsiteX0" fmla="*/ 698052 w 3182073"/>
                <a:gd name="connsiteY0" fmla="*/ 611047 h 4742684"/>
                <a:gd name="connsiteX1" fmla="*/ 398873 w 3182073"/>
                <a:gd name="connsiteY1" fmla="*/ 1077624 h 4742684"/>
                <a:gd name="connsiteX2" fmla="*/ 226712 w 3182073"/>
                <a:gd name="connsiteY2" fmla="*/ 1487740 h 4742684"/>
                <a:gd name="connsiteX3" fmla="*/ 85310 w 3182073"/>
                <a:gd name="connsiteY3" fmla="*/ 2025068 h 4742684"/>
                <a:gd name="connsiteX4" fmla="*/ 468 w 3182073"/>
                <a:gd name="connsiteY4" fmla="*/ 2939468 h 4742684"/>
                <a:gd name="connsiteX5" fmla="*/ 61595 w 3182073"/>
                <a:gd name="connsiteY5" fmla="*/ 3608771 h 4742684"/>
                <a:gd name="connsiteX6" fmla="*/ 264419 w 3182073"/>
                <a:gd name="connsiteY6" fmla="*/ 4080111 h 4742684"/>
                <a:gd name="connsiteX7" fmla="*/ 613211 w 3182073"/>
                <a:gd name="connsiteY7" fmla="*/ 4485463 h 4742684"/>
                <a:gd name="connsiteX8" fmla="*/ 1061131 w 3182073"/>
                <a:gd name="connsiteY8" fmla="*/ 4699899 h 4742684"/>
                <a:gd name="connsiteX9" fmla="*/ 1574745 w 3182073"/>
                <a:gd name="connsiteY9" fmla="*/ 4730560 h 4742684"/>
                <a:gd name="connsiteX10" fmla="*/ 2055512 w 3182073"/>
                <a:gd name="connsiteY10" fmla="*/ 4551451 h 4742684"/>
                <a:gd name="connsiteX11" fmla="*/ 2460766 w 3182073"/>
                <a:gd name="connsiteY11" fmla="*/ 4221513 h 4742684"/>
                <a:gd name="connsiteX12" fmla="*/ 2687108 w 3182073"/>
                <a:gd name="connsiteY12" fmla="*/ 3797307 h 4742684"/>
                <a:gd name="connsiteX13" fmla="*/ 2819083 w 3182073"/>
                <a:gd name="connsiteY13" fmla="*/ 3316540 h 4742684"/>
                <a:gd name="connsiteX14" fmla="*/ 2837936 w 3182073"/>
                <a:gd name="connsiteY14" fmla="*/ 2845200 h 4742684"/>
                <a:gd name="connsiteX15" fmla="*/ 2951058 w 3182073"/>
                <a:gd name="connsiteY15" fmla="*/ 2336152 h 4742684"/>
                <a:gd name="connsiteX16" fmla="*/ 3158448 w 3182073"/>
                <a:gd name="connsiteY16" fmla="*/ 1751690 h 4742684"/>
                <a:gd name="connsiteX17" fmla="*/ 3158448 w 3182073"/>
                <a:gd name="connsiteY17" fmla="*/ 1167228 h 4742684"/>
                <a:gd name="connsiteX18" fmla="*/ 2988765 w 3182073"/>
                <a:gd name="connsiteY18" fmla="*/ 667608 h 4742684"/>
                <a:gd name="connsiteX19" fmla="*/ 2555132 w 3182073"/>
                <a:gd name="connsiteY19" fmla="*/ 186841 h 4742684"/>
                <a:gd name="connsiteX20" fmla="*/ 1973249 w 3182073"/>
                <a:gd name="connsiteY20" fmla="*/ 3068 h 4742684"/>
                <a:gd name="connsiteX21" fmla="*/ 1414489 w 3182073"/>
                <a:gd name="connsiteY21" fmla="*/ 90290 h 4742684"/>
                <a:gd name="connsiteX22" fmla="*/ 1004570 w 3182073"/>
                <a:gd name="connsiteY22" fmla="*/ 318816 h 4742684"/>
                <a:gd name="connsiteX23" fmla="*/ 698052 w 3182073"/>
                <a:gd name="connsiteY23" fmla="*/ 611047 h 4742684"/>
                <a:gd name="connsiteX0" fmla="*/ 698052 w 3182642"/>
                <a:gd name="connsiteY0" fmla="*/ 611047 h 4742684"/>
                <a:gd name="connsiteX1" fmla="*/ 398873 w 3182642"/>
                <a:gd name="connsiteY1" fmla="*/ 1077624 h 4742684"/>
                <a:gd name="connsiteX2" fmla="*/ 226712 w 3182642"/>
                <a:gd name="connsiteY2" fmla="*/ 1487740 h 4742684"/>
                <a:gd name="connsiteX3" fmla="*/ 85310 w 3182642"/>
                <a:gd name="connsiteY3" fmla="*/ 2025068 h 4742684"/>
                <a:gd name="connsiteX4" fmla="*/ 468 w 3182642"/>
                <a:gd name="connsiteY4" fmla="*/ 2939468 h 4742684"/>
                <a:gd name="connsiteX5" fmla="*/ 61595 w 3182642"/>
                <a:gd name="connsiteY5" fmla="*/ 3608771 h 4742684"/>
                <a:gd name="connsiteX6" fmla="*/ 264419 w 3182642"/>
                <a:gd name="connsiteY6" fmla="*/ 4080111 h 4742684"/>
                <a:gd name="connsiteX7" fmla="*/ 613211 w 3182642"/>
                <a:gd name="connsiteY7" fmla="*/ 4485463 h 4742684"/>
                <a:gd name="connsiteX8" fmla="*/ 1061131 w 3182642"/>
                <a:gd name="connsiteY8" fmla="*/ 4699899 h 4742684"/>
                <a:gd name="connsiteX9" fmla="*/ 1574745 w 3182642"/>
                <a:gd name="connsiteY9" fmla="*/ 4730560 h 4742684"/>
                <a:gd name="connsiteX10" fmla="*/ 2055512 w 3182642"/>
                <a:gd name="connsiteY10" fmla="*/ 4551451 h 4742684"/>
                <a:gd name="connsiteX11" fmla="*/ 2460766 w 3182642"/>
                <a:gd name="connsiteY11" fmla="*/ 4221513 h 4742684"/>
                <a:gd name="connsiteX12" fmla="*/ 2687108 w 3182642"/>
                <a:gd name="connsiteY12" fmla="*/ 3797307 h 4742684"/>
                <a:gd name="connsiteX13" fmla="*/ 2819083 w 3182642"/>
                <a:gd name="connsiteY13" fmla="*/ 3316540 h 4742684"/>
                <a:gd name="connsiteX14" fmla="*/ 2837936 w 3182642"/>
                <a:gd name="connsiteY14" fmla="*/ 2845200 h 4742684"/>
                <a:gd name="connsiteX15" fmla="*/ 2951058 w 3182642"/>
                <a:gd name="connsiteY15" fmla="*/ 2336152 h 4742684"/>
                <a:gd name="connsiteX16" fmla="*/ 3158448 w 3182642"/>
                <a:gd name="connsiteY16" fmla="*/ 1751690 h 4742684"/>
                <a:gd name="connsiteX17" fmla="*/ 3158448 w 3182642"/>
                <a:gd name="connsiteY17" fmla="*/ 1167228 h 4742684"/>
                <a:gd name="connsiteX18" fmla="*/ 2979240 w 3182642"/>
                <a:gd name="connsiteY18" fmla="*/ 653321 h 4742684"/>
                <a:gd name="connsiteX19" fmla="*/ 2555132 w 3182642"/>
                <a:gd name="connsiteY19" fmla="*/ 186841 h 4742684"/>
                <a:gd name="connsiteX20" fmla="*/ 1973249 w 3182642"/>
                <a:gd name="connsiteY20" fmla="*/ 3068 h 4742684"/>
                <a:gd name="connsiteX21" fmla="*/ 1414489 w 3182642"/>
                <a:gd name="connsiteY21" fmla="*/ 90290 h 4742684"/>
                <a:gd name="connsiteX22" fmla="*/ 1004570 w 3182642"/>
                <a:gd name="connsiteY22" fmla="*/ 318816 h 4742684"/>
                <a:gd name="connsiteX23" fmla="*/ 698052 w 3182642"/>
                <a:gd name="connsiteY23" fmla="*/ 611047 h 4742684"/>
                <a:gd name="connsiteX0" fmla="*/ 698052 w 3182642"/>
                <a:gd name="connsiteY0" fmla="*/ 610245 h 4741882"/>
                <a:gd name="connsiteX1" fmla="*/ 398873 w 3182642"/>
                <a:gd name="connsiteY1" fmla="*/ 1076822 h 4741882"/>
                <a:gd name="connsiteX2" fmla="*/ 226712 w 3182642"/>
                <a:gd name="connsiteY2" fmla="*/ 1486938 h 4741882"/>
                <a:gd name="connsiteX3" fmla="*/ 85310 w 3182642"/>
                <a:gd name="connsiteY3" fmla="*/ 2024266 h 4741882"/>
                <a:gd name="connsiteX4" fmla="*/ 468 w 3182642"/>
                <a:gd name="connsiteY4" fmla="*/ 2938666 h 4741882"/>
                <a:gd name="connsiteX5" fmla="*/ 61595 w 3182642"/>
                <a:gd name="connsiteY5" fmla="*/ 3607969 h 4741882"/>
                <a:gd name="connsiteX6" fmla="*/ 264419 w 3182642"/>
                <a:gd name="connsiteY6" fmla="*/ 4079309 h 4741882"/>
                <a:gd name="connsiteX7" fmla="*/ 613211 w 3182642"/>
                <a:gd name="connsiteY7" fmla="*/ 4484661 h 4741882"/>
                <a:gd name="connsiteX8" fmla="*/ 1061131 w 3182642"/>
                <a:gd name="connsiteY8" fmla="*/ 4699097 h 4741882"/>
                <a:gd name="connsiteX9" fmla="*/ 1574745 w 3182642"/>
                <a:gd name="connsiteY9" fmla="*/ 4729758 h 4741882"/>
                <a:gd name="connsiteX10" fmla="*/ 2055512 w 3182642"/>
                <a:gd name="connsiteY10" fmla="*/ 4550649 h 4741882"/>
                <a:gd name="connsiteX11" fmla="*/ 2460766 w 3182642"/>
                <a:gd name="connsiteY11" fmla="*/ 4220711 h 4741882"/>
                <a:gd name="connsiteX12" fmla="*/ 2687108 w 3182642"/>
                <a:gd name="connsiteY12" fmla="*/ 3796505 h 4741882"/>
                <a:gd name="connsiteX13" fmla="*/ 2819083 w 3182642"/>
                <a:gd name="connsiteY13" fmla="*/ 3315738 h 4741882"/>
                <a:gd name="connsiteX14" fmla="*/ 2837936 w 3182642"/>
                <a:gd name="connsiteY14" fmla="*/ 2844398 h 4741882"/>
                <a:gd name="connsiteX15" fmla="*/ 2951058 w 3182642"/>
                <a:gd name="connsiteY15" fmla="*/ 2335350 h 4741882"/>
                <a:gd name="connsiteX16" fmla="*/ 3158448 w 3182642"/>
                <a:gd name="connsiteY16" fmla="*/ 1750888 h 4741882"/>
                <a:gd name="connsiteX17" fmla="*/ 3158448 w 3182642"/>
                <a:gd name="connsiteY17" fmla="*/ 1166426 h 4741882"/>
                <a:gd name="connsiteX18" fmla="*/ 2979240 w 3182642"/>
                <a:gd name="connsiteY18" fmla="*/ 652519 h 4741882"/>
                <a:gd name="connsiteX19" fmla="*/ 2555132 w 3182642"/>
                <a:gd name="connsiteY19" fmla="*/ 186039 h 4741882"/>
                <a:gd name="connsiteX20" fmla="*/ 1973249 w 3182642"/>
                <a:gd name="connsiteY20" fmla="*/ 2266 h 4741882"/>
                <a:gd name="connsiteX21" fmla="*/ 1416870 w 3182642"/>
                <a:gd name="connsiteY21" fmla="*/ 99013 h 4741882"/>
                <a:gd name="connsiteX22" fmla="*/ 1004570 w 3182642"/>
                <a:gd name="connsiteY22" fmla="*/ 318014 h 4741882"/>
                <a:gd name="connsiteX23" fmla="*/ 698052 w 3182642"/>
                <a:gd name="connsiteY23" fmla="*/ 610245 h 4741882"/>
                <a:gd name="connsiteX0" fmla="*/ 698052 w 3182642"/>
                <a:gd name="connsiteY0" fmla="*/ 610426 h 4742063"/>
                <a:gd name="connsiteX1" fmla="*/ 398873 w 3182642"/>
                <a:gd name="connsiteY1" fmla="*/ 1077003 h 4742063"/>
                <a:gd name="connsiteX2" fmla="*/ 226712 w 3182642"/>
                <a:gd name="connsiteY2" fmla="*/ 1487119 h 4742063"/>
                <a:gd name="connsiteX3" fmla="*/ 85310 w 3182642"/>
                <a:gd name="connsiteY3" fmla="*/ 2024447 h 4742063"/>
                <a:gd name="connsiteX4" fmla="*/ 468 w 3182642"/>
                <a:gd name="connsiteY4" fmla="*/ 2938847 h 4742063"/>
                <a:gd name="connsiteX5" fmla="*/ 61595 w 3182642"/>
                <a:gd name="connsiteY5" fmla="*/ 3608150 h 4742063"/>
                <a:gd name="connsiteX6" fmla="*/ 264419 w 3182642"/>
                <a:gd name="connsiteY6" fmla="*/ 4079490 h 4742063"/>
                <a:gd name="connsiteX7" fmla="*/ 613211 w 3182642"/>
                <a:gd name="connsiteY7" fmla="*/ 4484842 h 4742063"/>
                <a:gd name="connsiteX8" fmla="*/ 1061131 w 3182642"/>
                <a:gd name="connsiteY8" fmla="*/ 4699278 h 4742063"/>
                <a:gd name="connsiteX9" fmla="*/ 1574745 w 3182642"/>
                <a:gd name="connsiteY9" fmla="*/ 4729939 h 4742063"/>
                <a:gd name="connsiteX10" fmla="*/ 2055512 w 3182642"/>
                <a:gd name="connsiteY10" fmla="*/ 4550830 h 4742063"/>
                <a:gd name="connsiteX11" fmla="*/ 2460766 w 3182642"/>
                <a:gd name="connsiteY11" fmla="*/ 4220892 h 4742063"/>
                <a:gd name="connsiteX12" fmla="*/ 2687108 w 3182642"/>
                <a:gd name="connsiteY12" fmla="*/ 3796686 h 4742063"/>
                <a:gd name="connsiteX13" fmla="*/ 2819083 w 3182642"/>
                <a:gd name="connsiteY13" fmla="*/ 3315919 h 4742063"/>
                <a:gd name="connsiteX14" fmla="*/ 2837936 w 3182642"/>
                <a:gd name="connsiteY14" fmla="*/ 2844579 h 4742063"/>
                <a:gd name="connsiteX15" fmla="*/ 2951058 w 3182642"/>
                <a:gd name="connsiteY15" fmla="*/ 2335531 h 4742063"/>
                <a:gd name="connsiteX16" fmla="*/ 3158448 w 3182642"/>
                <a:gd name="connsiteY16" fmla="*/ 1751069 h 4742063"/>
                <a:gd name="connsiteX17" fmla="*/ 3158448 w 3182642"/>
                <a:gd name="connsiteY17" fmla="*/ 1166607 h 4742063"/>
                <a:gd name="connsiteX18" fmla="*/ 2979240 w 3182642"/>
                <a:gd name="connsiteY18" fmla="*/ 652700 h 4742063"/>
                <a:gd name="connsiteX19" fmla="*/ 2555132 w 3182642"/>
                <a:gd name="connsiteY19" fmla="*/ 186220 h 4742063"/>
                <a:gd name="connsiteX20" fmla="*/ 1973249 w 3182642"/>
                <a:gd name="connsiteY20" fmla="*/ 2447 h 4742063"/>
                <a:gd name="connsiteX21" fmla="*/ 1412108 w 3182642"/>
                <a:gd name="connsiteY21" fmla="*/ 96813 h 4742063"/>
                <a:gd name="connsiteX22" fmla="*/ 1004570 w 3182642"/>
                <a:gd name="connsiteY22" fmla="*/ 318195 h 4742063"/>
                <a:gd name="connsiteX23" fmla="*/ 698052 w 3182642"/>
                <a:gd name="connsiteY23" fmla="*/ 610426 h 4742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2642" h="4742063">
                  <a:moveTo>
                    <a:pt x="698052" y="610426"/>
                  </a:moveTo>
                  <a:cubicBezTo>
                    <a:pt x="597103" y="736894"/>
                    <a:pt x="477430" y="930888"/>
                    <a:pt x="398873" y="1077003"/>
                  </a:cubicBezTo>
                  <a:cubicBezTo>
                    <a:pt x="320316" y="1223118"/>
                    <a:pt x="278972" y="1329212"/>
                    <a:pt x="226712" y="1487119"/>
                  </a:cubicBezTo>
                  <a:cubicBezTo>
                    <a:pt x="174452" y="1645026"/>
                    <a:pt x="123017" y="1782492"/>
                    <a:pt x="85310" y="2024447"/>
                  </a:cubicBezTo>
                  <a:cubicBezTo>
                    <a:pt x="47603" y="2266402"/>
                    <a:pt x="4420" y="2674897"/>
                    <a:pt x="468" y="2938847"/>
                  </a:cubicBezTo>
                  <a:cubicBezTo>
                    <a:pt x="-3484" y="3202797"/>
                    <a:pt x="17603" y="3418043"/>
                    <a:pt x="61595" y="3608150"/>
                  </a:cubicBezTo>
                  <a:cubicBezTo>
                    <a:pt x="105587" y="3798257"/>
                    <a:pt x="172483" y="3933375"/>
                    <a:pt x="264419" y="4079490"/>
                  </a:cubicBezTo>
                  <a:cubicBezTo>
                    <a:pt x="356355" y="4225605"/>
                    <a:pt x="480426" y="4381544"/>
                    <a:pt x="613211" y="4484842"/>
                  </a:cubicBezTo>
                  <a:cubicBezTo>
                    <a:pt x="745996" y="4588140"/>
                    <a:pt x="900875" y="4658429"/>
                    <a:pt x="1061131" y="4699278"/>
                  </a:cubicBezTo>
                  <a:cubicBezTo>
                    <a:pt x="1221387" y="4740128"/>
                    <a:pt x="1409015" y="4754680"/>
                    <a:pt x="1574745" y="4729939"/>
                  </a:cubicBezTo>
                  <a:cubicBezTo>
                    <a:pt x="1740475" y="4705198"/>
                    <a:pt x="1907842" y="4635671"/>
                    <a:pt x="2055512" y="4550830"/>
                  </a:cubicBezTo>
                  <a:cubicBezTo>
                    <a:pt x="2203182" y="4465989"/>
                    <a:pt x="2355500" y="4346583"/>
                    <a:pt x="2460766" y="4220892"/>
                  </a:cubicBezTo>
                  <a:cubicBezTo>
                    <a:pt x="2566032" y="4095201"/>
                    <a:pt x="2627388" y="3947515"/>
                    <a:pt x="2687108" y="3796686"/>
                  </a:cubicBezTo>
                  <a:cubicBezTo>
                    <a:pt x="2746828" y="3645857"/>
                    <a:pt x="2793945" y="3474604"/>
                    <a:pt x="2819083" y="3315919"/>
                  </a:cubicBezTo>
                  <a:cubicBezTo>
                    <a:pt x="2844221" y="3157235"/>
                    <a:pt x="2815940" y="3007977"/>
                    <a:pt x="2837936" y="2844579"/>
                  </a:cubicBezTo>
                  <a:cubicBezTo>
                    <a:pt x="2859932" y="2681181"/>
                    <a:pt x="2897639" y="2517783"/>
                    <a:pt x="2951058" y="2335531"/>
                  </a:cubicBezTo>
                  <a:cubicBezTo>
                    <a:pt x="3004477" y="2153279"/>
                    <a:pt x="3123883" y="1945890"/>
                    <a:pt x="3158448" y="1751069"/>
                  </a:cubicBezTo>
                  <a:cubicBezTo>
                    <a:pt x="3193013" y="1556248"/>
                    <a:pt x="3188316" y="1349668"/>
                    <a:pt x="3158448" y="1166607"/>
                  </a:cubicBezTo>
                  <a:cubicBezTo>
                    <a:pt x="3128580" y="983546"/>
                    <a:pt x="3079793" y="816098"/>
                    <a:pt x="2979240" y="652700"/>
                  </a:cubicBezTo>
                  <a:cubicBezTo>
                    <a:pt x="2878687" y="489302"/>
                    <a:pt x="2722797" y="294596"/>
                    <a:pt x="2555132" y="186220"/>
                  </a:cubicBezTo>
                  <a:cubicBezTo>
                    <a:pt x="2387467" y="77845"/>
                    <a:pt x="2163753" y="17348"/>
                    <a:pt x="1973249" y="2447"/>
                  </a:cubicBezTo>
                  <a:cubicBezTo>
                    <a:pt x="1782745" y="-12454"/>
                    <a:pt x="1572364" y="43395"/>
                    <a:pt x="1412108" y="96813"/>
                  </a:cubicBezTo>
                  <a:cubicBezTo>
                    <a:pt x="1251852" y="150231"/>
                    <a:pt x="1123579" y="232593"/>
                    <a:pt x="1004570" y="318195"/>
                  </a:cubicBezTo>
                  <a:cubicBezTo>
                    <a:pt x="885561" y="403797"/>
                    <a:pt x="799002" y="483958"/>
                    <a:pt x="698052" y="610426"/>
                  </a:cubicBezTo>
                  <a:close/>
                </a:path>
              </a:pathLst>
            </a:custGeom>
            <a:solidFill>
              <a:srgbClr val="FDDC9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05" name="任意多边形 32">
              <a:extLst>
                <a:ext uri="{FF2B5EF4-FFF2-40B4-BE49-F238E27FC236}">
                  <a16:creationId xmlns:a16="http://schemas.microsoft.com/office/drawing/2014/main" id="{AF4F6115-F3E6-672D-4E5A-91146DA86E0E}"/>
                </a:ext>
              </a:extLst>
            </p:cNvPr>
            <p:cNvSpPr/>
            <p:nvPr/>
          </p:nvSpPr>
          <p:spPr>
            <a:xfrm>
              <a:off x="1910806" y="969988"/>
              <a:ext cx="3086812" cy="4649709"/>
            </a:xfrm>
            <a:custGeom>
              <a:avLst/>
              <a:gdLst>
                <a:gd name="connsiteX0" fmla="*/ 680672 w 3095402"/>
                <a:gd name="connsiteY0" fmla="*/ 598792 h 4649859"/>
                <a:gd name="connsiteX1" fmla="*/ 445002 w 3095402"/>
                <a:gd name="connsiteY1" fmla="*/ 966438 h 4649859"/>
                <a:gd name="connsiteX2" fmla="*/ 256466 w 3095402"/>
                <a:gd name="connsiteY2" fmla="*/ 1390644 h 4649859"/>
                <a:gd name="connsiteX3" fmla="*/ 115064 w 3095402"/>
                <a:gd name="connsiteY3" fmla="*/ 1890265 h 4649859"/>
                <a:gd name="connsiteX4" fmla="*/ 30223 w 3095402"/>
                <a:gd name="connsiteY4" fmla="*/ 2427592 h 4649859"/>
                <a:gd name="connsiteX5" fmla="*/ 1942 w 3095402"/>
                <a:gd name="connsiteY5" fmla="*/ 2955493 h 4649859"/>
                <a:gd name="connsiteX6" fmla="*/ 77357 w 3095402"/>
                <a:gd name="connsiteY6" fmla="*/ 3577662 h 4649859"/>
                <a:gd name="connsiteX7" fmla="*/ 228186 w 3095402"/>
                <a:gd name="connsiteY7" fmla="*/ 3945308 h 4649859"/>
                <a:gd name="connsiteX8" fmla="*/ 445002 w 3095402"/>
                <a:gd name="connsiteY8" fmla="*/ 4256392 h 4649859"/>
                <a:gd name="connsiteX9" fmla="*/ 765514 w 3095402"/>
                <a:gd name="connsiteY9" fmla="*/ 4501489 h 4649859"/>
                <a:gd name="connsiteX10" fmla="*/ 1218000 w 3095402"/>
                <a:gd name="connsiteY10" fmla="*/ 4642891 h 4649859"/>
                <a:gd name="connsiteX11" fmla="*/ 1651633 w 3095402"/>
                <a:gd name="connsiteY11" fmla="*/ 4605184 h 4649859"/>
                <a:gd name="connsiteX12" fmla="*/ 2085266 w 3095402"/>
                <a:gd name="connsiteY12" fmla="*/ 4407221 h 4649859"/>
                <a:gd name="connsiteX13" fmla="*/ 2368070 w 3095402"/>
                <a:gd name="connsiteY13" fmla="*/ 4162124 h 4649859"/>
                <a:gd name="connsiteX14" fmla="*/ 2575460 w 3095402"/>
                <a:gd name="connsiteY14" fmla="*/ 3841613 h 4649859"/>
                <a:gd name="connsiteX15" fmla="*/ 2688582 w 3095402"/>
                <a:gd name="connsiteY15" fmla="*/ 3464541 h 4649859"/>
                <a:gd name="connsiteX16" fmla="*/ 2745142 w 3095402"/>
                <a:gd name="connsiteY16" fmla="*/ 3181737 h 4649859"/>
                <a:gd name="connsiteX17" fmla="*/ 2735716 w 3095402"/>
                <a:gd name="connsiteY17" fmla="*/ 2870652 h 4649859"/>
                <a:gd name="connsiteX18" fmla="*/ 2792276 w 3095402"/>
                <a:gd name="connsiteY18" fmla="*/ 2531287 h 4649859"/>
                <a:gd name="connsiteX19" fmla="*/ 2914825 w 3095402"/>
                <a:gd name="connsiteY19" fmla="*/ 2125935 h 4649859"/>
                <a:gd name="connsiteX20" fmla="*/ 3056227 w 3095402"/>
                <a:gd name="connsiteY20" fmla="*/ 1795997 h 4649859"/>
                <a:gd name="connsiteX21" fmla="*/ 3093934 w 3095402"/>
                <a:gd name="connsiteY21" fmla="*/ 1390644 h 4649859"/>
                <a:gd name="connsiteX22" fmla="*/ 3018520 w 3095402"/>
                <a:gd name="connsiteY22" fmla="*/ 938157 h 4649859"/>
                <a:gd name="connsiteX23" fmla="*/ 2726289 w 3095402"/>
                <a:gd name="connsiteY23" fmla="*/ 419683 h 4649859"/>
                <a:gd name="connsiteX24" fmla="*/ 2415204 w 3095402"/>
                <a:gd name="connsiteY24" fmla="*/ 155733 h 4649859"/>
                <a:gd name="connsiteX25" fmla="*/ 1943864 w 3095402"/>
                <a:gd name="connsiteY25" fmla="*/ 4904 h 4649859"/>
                <a:gd name="connsiteX26" fmla="*/ 1510231 w 3095402"/>
                <a:gd name="connsiteY26" fmla="*/ 52038 h 4649859"/>
                <a:gd name="connsiteX27" fmla="*/ 1142586 w 3095402"/>
                <a:gd name="connsiteY27" fmla="*/ 202867 h 4649859"/>
                <a:gd name="connsiteX28" fmla="*/ 869208 w 3095402"/>
                <a:gd name="connsiteY28" fmla="*/ 400830 h 4649859"/>
                <a:gd name="connsiteX29" fmla="*/ 680672 w 3095402"/>
                <a:gd name="connsiteY29" fmla="*/ 598792 h 4649859"/>
                <a:gd name="connsiteX0" fmla="*/ 680672 w 3095402"/>
                <a:gd name="connsiteY0" fmla="*/ 598792 h 4649859"/>
                <a:gd name="connsiteX1" fmla="*/ 445002 w 3095402"/>
                <a:gd name="connsiteY1" fmla="*/ 966438 h 4649859"/>
                <a:gd name="connsiteX2" fmla="*/ 256466 w 3095402"/>
                <a:gd name="connsiteY2" fmla="*/ 1390644 h 4649859"/>
                <a:gd name="connsiteX3" fmla="*/ 115064 w 3095402"/>
                <a:gd name="connsiteY3" fmla="*/ 1890265 h 4649859"/>
                <a:gd name="connsiteX4" fmla="*/ 30223 w 3095402"/>
                <a:gd name="connsiteY4" fmla="*/ 2427592 h 4649859"/>
                <a:gd name="connsiteX5" fmla="*/ 1942 w 3095402"/>
                <a:gd name="connsiteY5" fmla="*/ 2955493 h 4649859"/>
                <a:gd name="connsiteX6" fmla="*/ 77357 w 3095402"/>
                <a:gd name="connsiteY6" fmla="*/ 3577662 h 4649859"/>
                <a:gd name="connsiteX7" fmla="*/ 228186 w 3095402"/>
                <a:gd name="connsiteY7" fmla="*/ 3945308 h 4649859"/>
                <a:gd name="connsiteX8" fmla="*/ 445002 w 3095402"/>
                <a:gd name="connsiteY8" fmla="*/ 4256392 h 4649859"/>
                <a:gd name="connsiteX9" fmla="*/ 765514 w 3095402"/>
                <a:gd name="connsiteY9" fmla="*/ 4501489 h 4649859"/>
                <a:gd name="connsiteX10" fmla="*/ 1218000 w 3095402"/>
                <a:gd name="connsiteY10" fmla="*/ 4642891 h 4649859"/>
                <a:gd name="connsiteX11" fmla="*/ 1651633 w 3095402"/>
                <a:gd name="connsiteY11" fmla="*/ 4605184 h 4649859"/>
                <a:gd name="connsiteX12" fmla="*/ 2085266 w 3095402"/>
                <a:gd name="connsiteY12" fmla="*/ 4407221 h 4649859"/>
                <a:gd name="connsiteX13" fmla="*/ 2368070 w 3095402"/>
                <a:gd name="connsiteY13" fmla="*/ 4162124 h 4649859"/>
                <a:gd name="connsiteX14" fmla="*/ 2575460 w 3095402"/>
                <a:gd name="connsiteY14" fmla="*/ 3841613 h 4649859"/>
                <a:gd name="connsiteX15" fmla="*/ 2688582 w 3095402"/>
                <a:gd name="connsiteY15" fmla="*/ 3464541 h 4649859"/>
                <a:gd name="connsiteX16" fmla="*/ 2745142 w 3095402"/>
                <a:gd name="connsiteY16" fmla="*/ 3181737 h 4649859"/>
                <a:gd name="connsiteX17" fmla="*/ 2735716 w 3095402"/>
                <a:gd name="connsiteY17" fmla="*/ 2870652 h 4649859"/>
                <a:gd name="connsiteX18" fmla="*/ 2792276 w 3095402"/>
                <a:gd name="connsiteY18" fmla="*/ 2531287 h 4649859"/>
                <a:gd name="connsiteX19" fmla="*/ 2914825 w 3095402"/>
                <a:gd name="connsiteY19" fmla="*/ 2125935 h 4649859"/>
                <a:gd name="connsiteX20" fmla="*/ 3056227 w 3095402"/>
                <a:gd name="connsiteY20" fmla="*/ 1795997 h 4649859"/>
                <a:gd name="connsiteX21" fmla="*/ 3093934 w 3095402"/>
                <a:gd name="connsiteY21" fmla="*/ 1390644 h 4649859"/>
                <a:gd name="connsiteX22" fmla="*/ 3018520 w 3095402"/>
                <a:gd name="connsiteY22" fmla="*/ 938157 h 4649859"/>
                <a:gd name="connsiteX23" fmla="*/ 2759626 w 3095402"/>
                <a:gd name="connsiteY23" fmla="*/ 453021 h 4649859"/>
                <a:gd name="connsiteX24" fmla="*/ 2415204 w 3095402"/>
                <a:gd name="connsiteY24" fmla="*/ 155733 h 4649859"/>
                <a:gd name="connsiteX25" fmla="*/ 1943864 w 3095402"/>
                <a:gd name="connsiteY25" fmla="*/ 4904 h 4649859"/>
                <a:gd name="connsiteX26" fmla="*/ 1510231 w 3095402"/>
                <a:gd name="connsiteY26" fmla="*/ 52038 h 4649859"/>
                <a:gd name="connsiteX27" fmla="*/ 1142586 w 3095402"/>
                <a:gd name="connsiteY27" fmla="*/ 202867 h 4649859"/>
                <a:gd name="connsiteX28" fmla="*/ 869208 w 3095402"/>
                <a:gd name="connsiteY28" fmla="*/ 400830 h 4649859"/>
                <a:gd name="connsiteX29" fmla="*/ 680672 w 3095402"/>
                <a:gd name="connsiteY29" fmla="*/ 598792 h 4649859"/>
                <a:gd name="connsiteX0" fmla="*/ 680672 w 3095402"/>
                <a:gd name="connsiteY0" fmla="*/ 598642 h 4649709"/>
                <a:gd name="connsiteX1" fmla="*/ 445002 w 3095402"/>
                <a:gd name="connsiteY1" fmla="*/ 966288 h 4649709"/>
                <a:gd name="connsiteX2" fmla="*/ 256466 w 3095402"/>
                <a:gd name="connsiteY2" fmla="*/ 1390494 h 4649709"/>
                <a:gd name="connsiteX3" fmla="*/ 115064 w 3095402"/>
                <a:gd name="connsiteY3" fmla="*/ 1890115 h 4649709"/>
                <a:gd name="connsiteX4" fmla="*/ 30223 w 3095402"/>
                <a:gd name="connsiteY4" fmla="*/ 2427442 h 4649709"/>
                <a:gd name="connsiteX5" fmla="*/ 1942 w 3095402"/>
                <a:gd name="connsiteY5" fmla="*/ 2955343 h 4649709"/>
                <a:gd name="connsiteX6" fmla="*/ 77357 w 3095402"/>
                <a:gd name="connsiteY6" fmla="*/ 3577512 h 4649709"/>
                <a:gd name="connsiteX7" fmla="*/ 228186 w 3095402"/>
                <a:gd name="connsiteY7" fmla="*/ 3945158 h 4649709"/>
                <a:gd name="connsiteX8" fmla="*/ 445002 w 3095402"/>
                <a:gd name="connsiteY8" fmla="*/ 4256242 h 4649709"/>
                <a:gd name="connsiteX9" fmla="*/ 765514 w 3095402"/>
                <a:gd name="connsiteY9" fmla="*/ 4501339 h 4649709"/>
                <a:gd name="connsiteX10" fmla="*/ 1218000 w 3095402"/>
                <a:gd name="connsiteY10" fmla="*/ 4642741 h 4649709"/>
                <a:gd name="connsiteX11" fmla="*/ 1651633 w 3095402"/>
                <a:gd name="connsiteY11" fmla="*/ 4605034 h 4649709"/>
                <a:gd name="connsiteX12" fmla="*/ 2085266 w 3095402"/>
                <a:gd name="connsiteY12" fmla="*/ 4407071 h 4649709"/>
                <a:gd name="connsiteX13" fmla="*/ 2368070 w 3095402"/>
                <a:gd name="connsiteY13" fmla="*/ 4161974 h 4649709"/>
                <a:gd name="connsiteX14" fmla="*/ 2575460 w 3095402"/>
                <a:gd name="connsiteY14" fmla="*/ 3841463 h 4649709"/>
                <a:gd name="connsiteX15" fmla="*/ 2688582 w 3095402"/>
                <a:gd name="connsiteY15" fmla="*/ 3464391 h 4649709"/>
                <a:gd name="connsiteX16" fmla="*/ 2745142 w 3095402"/>
                <a:gd name="connsiteY16" fmla="*/ 3181587 h 4649709"/>
                <a:gd name="connsiteX17" fmla="*/ 2735716 w 3095402"/>
                <a:gd name="connsiteY17" fmla="*/ 2870502 h 4649709"/>
                <a:gd name="connsiteX18" fmla="*/ 2792276 w 3095402"/>
                <a:gd name="connsiteY18" fmla="*/ 2531137 h 4649709"/>
                <a:gd name="connsiteX19" fmla="*/ 2914825 w 3095402"/>
                <a:gd name="connsiteY19" fmla="*/ 2125785 h 4649709"/>
                <a:gd name="connsiteX20" fmla="*/ 3056227 w 3095402"/>
                <a:gd name="connsiteY20" fmla="*/ 1795847 h 4649709"/>
                <a:gd name="connsiteX21" fmla="*/ 3093934 w 3095402"/>
                <a:gd name="connsiteY21" fmla="*/ 1390494 h 4649709"/>
                <a:gd name="connsiteX22" fmla="*/ 3018520 w 3095402"/>
                <a:gd name="connsiteY22" fmla="*/ 938007 h 4649709"/>
                <a:gd name="connsiteX23" fmla="*/ 2759626 w 3095402"/>
                <a:gd name="connsiteY23" fmla="*/ 452871 h 4649709"/>
                <a:gd name="connsiteX24" fmla="*/ 2427110 w 3095402"/>
                <a:gd name="connsiteY24" fmla="*/ 153202 h 4649709"/>
                <a:gd name="connsiteX25" fmla="*/ 1943864 w 3095402"/>
                <a:gd name="connsiteY25" fmla="*/ 4754 h 4649709"/>
                <a:gd name="connsiteX26" fmla="*/ 1510231 w 3095402"/>
                <a:gd name="connsiteY26" fmla="*/ 51888 h 4649709"/>
                <a:gd name="connsiteX27" fmla="*/ 1142586 w 3095402"/>
                <a:gd name="connsiteY27" fmla="*/ 202717 h 4649709"/>
                <a:gd name="connsiteX28" fmla="*/ 869208 w 3095402"/>
                <a:gd name="connsiteY28" fmla="*/ 400680 h 4649709"/>
                <a:gd name="connsiteX29" fmla="*/ 680672 w 3095402"/>
                <a:gd name="connsiteY29" fmla="*/ 598642 h 4649709"/>
                <a:gd name="connsiteX0" fmla="*/ 680672 w 3096525"/>
                <a:gd name="connsiteY0" fmla="*/ 598642 h 4649709"/>
                <a:gd name="connsiteX1" fmla="*/ 445002 w 3096525"/>
                <a:gd name="connsiteY1" fmla="*/ 966288 h 4649709"/>
                <a:gd name="connsiteX2" fmla="*/ 256466 w 3096525"/>
                <a:gd name="connsiteY2" fmla="*/ 1390494 h 4649709"/>
                <a:gd name="connsiteX3" fmla="*/ 115064 w 3096525"/>
                <a:gd name="connsiteY3" fmla="*/ 1890115 h 4649709"/>
                <a:gd name="connsiteX4" fmla="*/ 30223 w 3096525"/>
                <a:gd name="connsiteY4" fmla="*/ 2427442 h 4649709"/>
                <a:gd name="connsiteX5" fmla="*/ 1942 w 3096525"/>
                <a:gd name="connsiteY5" fmla="*/ 2955343 h 4649709"/>
                <a:gd name="connsiteX6" fmla="*/ 77357 w 3096525"/>
                <a:gd name="connsiteY6" fmla="*/ 3577512 h 4649709"/>
                <a:gd name="connsiteX7" fmla="*/ 228186 w 3096525"/>
                <a:gd name="connsiteY7" fmla="*/ 3945158 h 4649709"/>
                <a:gd name="connsiteX8" fmla="*/ 445002 w 3096525"/>
                <a:gd name="connsiteY8" fmla="*/ 4256242 h 4649709"/>
                <a:gd name="connsiteX9" fmla="*/ 765514 w 3096525"/>
                <a:gd name="connsiteY9" fmla="*/ 4501339 h 4649709"/>
                <a:gd name="connsiteX10" fmla="*/ 1218000 w 3096525"/>
                <a:gd name="connsiteY10" fmla="*/ 4642741 h 4649709"/>
                <a:gd name="connsiteX11" fmla="*/ 1651633 w 3096525"/>
                <a:gd name="connsiteY11" fmla="*/ 4605034 h 4649709"/>
                <a:gd name="connsiteX12" fmla="*/ 2085266 w 3096525"/>
                <a:gd name="connsiteY12" fmla="*/ 4407071 h 4649709"/>
                <a:gd name="connsiteX13" fmla="*/ 2368070 w 3096525"/>
                <a:gd name="connsiteY13" fmla="*/ 4161974 h 4649709"/>
                <a:gd name="connsiteX14" fmla="*/ 2575460 w 3096525"/>
                <a:gd name="connsiteY14" fmla="*/ 3841463 h 4649709"/>
                <a:gd name="connsiteX15" fmla="*/ 2688582 w 3096525"/>
                <a:gd name="connsiteY15" fmla="*/ 3464391 h 4649709"/>
                <a:gd name="connsiteX16" fmla="*/ 2745142 w 3096525"/>
                <a:gd name="connsiteY16" fmla="*/ 3181587 h 4649709"/>
                <a:gd name="connsiteX17" fmla="*/ 2735716 w 3096525"/>
                <a:gd name="connsiteY17" fmla="*/ 2870502 h 4649709"/>
                <a:gd name="connsiteX18" fmla="*/ 2792276 w 3096525"/>
                <a:gd name="connsiteY18" fmla="*/ 2531137 h 4649709"/>
                <a:gd name="connsiteX19" fmla="*/ 2914825 w 3096525"/>
                <a:gd name="connsiteY19" fmla="*/ 2125785 h 4649709"/>
                <a:gd name="connsiteX20" fmla="*/ 3056227 w 3096525"/>
                <a:gd name="connsiteY20" fmla="*/ 1795847 h 4649709"/>
                <a:gd name="connsiteX21" fmla="*/ 3093934 w 3096525"/>
                <a:gd name="connsiteY21" fmla="*/ 1390494 h 4649709"/>
                <a:gd name="connsiteX22" fmla="*/ 2999470 w 3096525"/>
                <a:gd name="connsiteY22" fmla="*/ 876094 h 4649709"/>
                <a:gd name="connsiteX23" fmla="*/ 2759626 w 3096525"/>
                <a:gd name="connsiteY23" fmla="*/ 452871 h 4649709"/>
                <a:gd name="connsiteX24" fmla="*/ 2427110 w 3096525"/>
                <a:gd name="connsiteY24" fmla="*/ 153202 h 4649709"/>
                <a:gd name="connsiteX25" fmla="*/ 1943864 w 3096525"/>
                <a:gd name="connsiteY25" fmla="*/ 4754 h 4649709"/>
                <a:gd name="connsiteX26" fmla="*/ 1510231 w 3096525"/>
                <a:gd name="connsiteY26" fmla="*/ 51888 h 4649709"/>
                <a:gd name="connsiteX27" fmla="*/ 1142586 w 3096525"/>
                <a:gd name="connsiteY27" fmla="*/ 202717 h 4649709"/>
                <a:gd name="connsiteX28" fmla="*/ 869208 w 3096525"/>
                <a:gd name="connsiteY28" fmla="*/ 400680 h 4649709"/>
                <a:gd name="connsiteX29" fmla="*/ 680672 w 3096525"/>
                <a:gd name="connsiteY29" fmla="*/ 598642 h 4649709"/>
                <a:gd name="connsiteX0" fmla="*/ 680672 w 3096234"/>
                <a:gd name="connsiteY0" fmla="*/ 598642 h 4649709"/>
                <a:gd name="connsiteX1" fmla="*/ 445002 w 3096234"/>
                <a:gd name="connsiteY1" fmla="*/ 966288 h 4649709"/>
                <a:gd name="connsiteX2" fmla="*/ 256466 w 3096234"/>
                <a:gd name="connsiteY2" fmla="*/ 1390494 h 4649709"/>
                <a:gd name="connsiteX3" fmla="*/ 115064 w 3096234"/>
                <a:gd name="connsiteY3" fmla="*/ 1890115 h 4649709"/>
                <a:gd name="connsiteX4" fmla="*/ 30223 w 3096234"/>
                <a:gd name="connsiteY4" fmla="*/ 2427442 h 4649709"/>
                <a:gd name="connsiteX5" fmla="*/ 1942 w 3096234"/>
                <a:gd name="connsiteY5" fmla="*/ 2955343 h 4649709"/>
                <a:gd name="connsiteX6" fmla="*/ 77357 w 3096234"/>
                <a:gd name="connsiteY6" fmla="*/ 3577512 h 4649709"/>
                <a:gd name="connsiteX7" fmla="*/ 228186 w 3096234"/>
                <a:gd name="connsiteY7" fmla="*/ 3945158 h 4649709"/>
                <a:gd name="connsiteX8" fmla="*/ 445002 w 3096234"/>
                <a:gd name="connsiteY8" fmla="*/ 4256242 h 4649709"/>
                <a:gd name="connsiteX9" fmla="*/ 765514 w 3096234"/>
                <a:gd name="connsiteY9" fmla="*/ 4501339 h 4649709"/>
                <a:gd name="connsiteX10" fmla="*/ 1218000 w 3096234"/>
                <a:gd name="connsiteY10" fmla="*/ 4642741 h 4649709"/>
                <a:gd name="connsiteX11" fmla="*/ 1651633 w 3096234"/>
                <a:gd name="connsiteY11" fmla="*/ 4605034 h 4649709"/>
                <a:gd name="connsiteX12" fmla="*/ 2085266 w 3096234"/>
                <a:gd name="connsiteY12" fmla="*/ 4407071 h 4649709"/>
                <a:gd name="connsiteX13" fmla="*/ 2368070 w 3096234"/>
                <a:gd name="connsiteY13" fmla="*/ 4161974 h 4649709"/>
                <a:gd name="connsiteX14" fmla="*/ 2575460 w 3096234"/>
                <a:gd name="connsiteY14" fmla="*/ 3841463 h 4649709"/>
                <a:gd name="connsiteX15" fmla="*/ 2688582 w 3096234"/>
                <a:gd name="connsiteY15" fmla="*/ 3464391 h 4649709"/>
                <a:gd name="connsiteX16" fmla="*/ 2745142 w 3096234"/>
                <a:gd name="connsiteY16" fmla="*/ 3181587 h 4649709"/>
                <a:gd name="connsiteX17" fmla="*/ 2735716 w 3096234"/>
                <a:gd name="connsiteY17" fmla="*/ 2870502 h 4649709"/>
                <a:gd name="connsiteX18" fmla="*/ 2792276 w 3096234"/>
                <a:gd name="connsiteY18" fmla="*/ 2531137 h 4649709"/>
                <a:gd name="connsiteX19" fmla="*/ 2914825 w 3096234"/>
                <a:gd name="connsiteY19" fmla="*/ 2125785 h 4649709"/>
                <a:gd name="connsiteX20" fmla="*/ 3056227 w 3096234"/>
                <a:gd name="connsiteY20" fmla="*/ 1795847 h 4649709"/>
                <a:gd name="connsiteX21" fmla="*/ 3093934 w 3096234"/>
                <a:gd name="connsiteY21" fmla="*/ 1390494 h 4649709"/>
                <a:gd name="connsiteX22" fmla="*/ 3004232 w 3096234"/>
                <a:gd name="connsiteY22" fmla="*/ 866569 h 4649709"/>
                <a:gd name="connsiteX23" fmla="*/ 2759626 w 3096234"/>
                <a:gd name="connsiteY23" fmla="*/ 452871 h 4649709"/>
                <a:gd name="connsiteX24" fmla="*/ 2427110 w 3096234"/>
                <a:gd name="connsiteY24" fmla="*/ 153202 h 4649709"/>
                <a:gd name="connsiteX25" fmla="*/ 1943864 w 3096234"/>
                <a:gd name="connsiteY25" fmla="*/ 4754 h 4649709"/>
                <a:gd name="connsiteX26" fmla="*/ 1510231 w 3096234"/>
                <a:gd name="connsiteY26" fmla="*/ 51888 h 4649709"/>
                <a:gd name="connsiteX27" fmla="*/ 1142586 w 3096234"/>
                <a:gd name="connsiteY27" fmla="*/ 202717 h 4649709"/>
                <a:gd name="connsiteX28" fmla="*/ 869208 w 3096234"/>
                <a:gd name="connsiteY28" fmla="*/ 400680 h 4649709"/>
                <a:gd name="connsiteX29" fmla="*/ 680672 w 3096234"/>
                <a:gd name="connsiteY29" fmla="*/ 598642 h 4649709"/>
                <a:gd name="connsiteX0" fmla="*/ 680672 w 3095380"/>
                <a:gd name="connsiteY0" fmla="*/ 598642 h 4649709"/>
                <a:gd name="connsiteX1" fmla="*/ 445002 w 3095380"/>
                <a:gd name="connsiteY1" fmla="*/ 966288 h 4649709"/>
                <a:gd name="connsiteX2" fmla="*/ 256466 w 3095380"/>
                <a:gd name="connsiteY2" fmla="*/ 1390494 h 4649709"/>
                <a:gd name="connsiteX3" fmla="*/ 115064 w 3095380"/>
                <a:gd name="connsiteY3" fmla="*/ 1890115 h 4649709"/>
                <a:gd name="connsiteX4" fmla="*/ 30223 w 3095380"/>
                <a:gd name="connsiteY4" fmla="*/ 2427442 h 4649709"/>
                <a:gd name="connsiteX5" fmla="*/ 1942 w 3095380"/>
                <a:gd name="connsiteY5" fmla="*/ 2955343 h 4649709"/>
                <a:gd name="connsiteX6" fmla="*/ 77357 w 3095380"/>
                <a:gd name="connsiteY6" fmla="*/ 3577512 h 4649709"/>
                <a:gd name="connsiteX7" fmla="*/ 228186 w 3095380"/>
                <a:gd name="connsiteY7" fmla="*/ 3945158 h 4649709"/>
                <a:gd name="connsiteX8" fmla="*/ 445002 w 3095380"/>
                <a:gd name="connsiteY8" fmla="*/ 4256242 h 4649709"/>
                <a:gd name="connsiteX9" fmla="*/ 765514 w 3095380"/>
                <a:gd name="connsiteY9" fmla="*/ 4501339 h 4649709"/>
                <a:gd name="connsiteX10" fmla="*/ 1218000 w 3095380"/>
                <a:gd name="connsiteY10" fmla="*/ 4642741 h 4649709"/>
                <a:gd name="connsiteX11" fmla="*/ 1651633 w 3095380"/>
                <a:gd name="connsiteY11" fmla="*/ 4605034 h 4649709"/>
                <a:gd name="connsiteX12" fmla="*/ 2085266 w 3095380"/>
                <a:gd name="connsiteY12" fmla="*/ 4407071 h 4649709"/>
                <a:gd name="connsiteX13" fmla="*/ 2368070 w 3095380"/>
                <a:gd name="connsiteY13" fmla="*/ 4161974 h 4649709"/>
                <a:gd name="connsiteX14" fmla="*/ 2575460 w 3095380"/>
                <a:gd name="connsiteY14" fmla="*/ 3841463 h 4649709"/>
                <a:gd name="connsiteX15" fmla="*/ 2688582 w 3095380"/>
                <a:gd name="connsiteY15" fmla="*/ 3464391 h 4649709"/>
                <a:gd name="connsiteX16" fmla="*/ 2745142 w 3095380"/>
                <a:gd name="connsiteY16" fmla="*/ 3181587 h 4649709"/>
                <a:gd name="connsiteX17" fmla="*/ 2735716 w 3095380"/>
                <a:gd name="connsiteY17" fmla="*/ 2870502 h 4649709"/>
                <a:gd name="connsiteX18" fmla="*/ 2792276 w 3095380"/>
                <a:gd name="connsiteY18" fmla="*/ 2531137 h 4649709"/>
                <a:gd name="connsiteX19" fmla="*/ 2914825 w 3095380"/>
                <a:gd name="connsiteY19" fmla="*/ 2125785 h 4649709"/>
                <a:gd name="connsiteX20" fmla="*/ 3049083 w 3095380"/>
                <a:gd name="connsiteY20" fmla="*/ 1795847 h 4649709"/>
                <a:gd name="connsiteX21" fmla="*/ 3093934 w 3095380"/>
                <a:gd name="connsiteY21" fmla="*/ 1390494 h 4649709"/>
                <a:gd name="connsiteX22" fmla="*/ 3004232 w 3095380"/>
                <a:gd name="connsiteY22" fmla="*/ 866569 h 4649709"/>
                <a:gd name="connsiteX23" fmla="*/ 2759626 w 3095380"/>
                <a:gd name="connsiteY23" fmla="*/ 452871 h 4649709"/>
                <a:gd name="connsiteX24" fmla="*/ 2427110 w 3095380"/>
                <a:gd name="connsiteY24" fmla="*/ 153202 h 4649709"/>
                <a:gd name="connsiteX25" fmla="*/ 1943864 w 3095380"/>
                <a:gd name="connsiteY25" fmla="*/ 4754 h 4649709"/>
                <a:gd name="connsiteX26" fmla="*/ 1510231 w 3095380"/>
                <a:gd name="connsiteY26" fmla="*/ 51888 h 4649709"/>
                <a:gd name="connsiteX27" fmla="*/ 1142586 w 3095380"/>
                <a:gd name="connsiteY27" fmla="*/ 202717 h 4649709"/>
                <a:gd name="connsiteX28" fmla="*/ 869208 w 3095380"/>
                <a:gd name="connsiteY28" fmla="*/ 400680 h 4649709"/>
                <a:gd name="connsiteX29" fmla="*/ 680672 w 3095380"/>
                <a:gd name="connsiteY29" fmla="*/ 598642 h 4649709"/>
                <a:gd name="connsiteX0" fmla="*/ 680672 w 3095345"/>
                <a:gd name="connsiteY0" fmla="*/ 598642 h 4649709"/>
                <a:gd name="connsiteX1" fmla="*/ 445002 w 3095345"/>
                <a:gd name="connsiteY1" fmla="*/ 966288 h 4649709"/>
                <a:gd name="connsiteX2" fmla="*/ 256466 w 3095345"/>
                <a:gd name="connsiteY2" fmla="*/ 1390494 h 4649709"/>
                <a:gd name="connsiteX3" fmla="*/ 115064 w 3095345"/>
                <a:gd name="connsiteY3" fmla="*/ 1890115 h 4649709"/>
                <a:gd name="connsiteX4" fmla="*/ 30223 w 3095345"/>
                <a:gd name="connsiteY4" fmla="*/ 2427442 h 4649709"/>
                <a:gd name="connsiteX5" fmla="*/ 1942 w 3095345"/>
                <a:gd name="connsiteY5" fmla="*/ 2955343 h 4649709"/>
                <a:gd name="connsiteX6" fmla="*/ 77357 w 3095345"/>
                <a:gd name="connsiteY6" fmla="*/ 3577512 h 4649709"/>
                <a:gd name="connsiteX7" fmla="*/ 228186 w 3095345"/>
                <a:gd name="connsiteY7" fmla="*/ 3945158 h 4649709"/>
                <a:gd name="connsiteX8" fmla="*/ 445002 w 3095345"/>
                <a:gd name="connsiteY8" fmla="*/ 4256242 h 4649709"/>
                <a:gd name="connsiteX9" fmla="*/ 765514 w 3095345"/>
                <a:gd name="connsiteY9" fmla="*/ 4501339 h 4649709"/>
                <a:gd name="connsiteX10" fmla="*/ 1218000 w 3095345"/>
                <a:gd name="connsiteY10" fmla="*/ 4642741 h 4649709"/>
                <a:gd name="connsiteX11" fmla="*/ 1651633 w 3095345"/>
                <a:gd name="connsiteY11" fmla="*/ 4605034 h 4649709"/>
                <a:gd name="connsiteX12" fmla="*/ 2085266 w 3095345"/>
                <a:gd name="connsiteY12" fmla="*/ 4407071 h 4649709"/>
                <a:gd name="connsiteX13" fmla="*/ 2368070 w 3095345"/>
                <a:gd name="connsiteY13" fmla="*/ 4161974 h 4649709"/>
                <a:gd name="connsiteX14" fmla="*/ 2575460 w 3095345"/>
                <a:gd name="connsiteY14" fmla="*/ 3841463 h 4649709"/>
                <a:gd name="connsiteX15" fmla="*/ 2688582 w 3095345"/>
                <a:gd name="connsiteY15" fmla="*/ 3464391 h 4649709"/>
                <a:gd name="connsiteX16" fmla="*/ 2745142 w 3095345"/>
                <a:gd name="connsiteY16" fmla="*/ 3181587 h 4649709"/>
                <a:gd name="connsiteX17" fmla="*/ 2735716 w 3095345"/>
                <a:gd name="connsiteY17" fmla="*/ 2870502 h 4649709"/>
                <a:gd name="connsiteX18" fmla="*/ 2792276 w 3095345"/>
                <a:gd name="connsiteY18" fmla="*/ 2531137 h 4649709"/>
                <a:gd name="connsiteX19" fmla="*/ 2919588 w 3095345"/>
                <a:gd name="connsiteY19" fmla="*/ 2135310 h 4649709"/>
                <a:gd name="connsiteX20" fmla="*/ 3049083 w 3095345"/>
                <a:gd name="connsiteY20" fmla="*/ 1795847 h 4649709"/>
                <a:gd name="connsiteX21" fmla="*/ 3093934 w 3095345"/>
                <a:gd name="connsiteY21" fmla="*/ 1390494 h 4649709"/>
                <a:gd name="connsiteX22" fmla="*/ 3004232 w 3095345"/>
                <a:gd name="connsiteY22" fmla="*/ 866569 h 4649709"/>
                <a:gd name="connsiteX23" fmla="*/ 2759626 w 3095345"/>
                <a:gd name="connsiteY23" fmla="*/ 452871 h 4649709"/>
                <a:gd name="connsiteX24" fmla="*/ 2427110 w 3095345"/>
                <a:gd name="connsiteY24" fmla="*/ 153202 h 4649709"/>
                <a:gd name="connsiteX25" fmla="*/ 1943864 w 3095345"/>
                <a:gd name="connsiteY25" fmla="*/ 4754 h 4649709"/>
                <a:gd name="connsiteX26" fmla="*/ 1510231 w 3095345"/>
                <a:gd name="connsiteY26" fmla="*/ 51888 h 4649709"/>
                <a:gd name="connsiteX27" fmla="*/ 1142586 w 3095345"/>
                <a:gd name="connsiteY27" fmla="*/ 202717 h 4649709"/>
                <a:gd name="connsiteX28" fmla="*/ 869208 w 3095345"/>
                <a:gd name="connsiteY28" fmla="*/ 400680 h 4649709"/>
                <a:gd name="connsiteX29" fmla="*/ 680672 w 3095345"/>
                <a:gd name="connsiteY29" fmla="*/ 598642 h 4649709"/>
                <a:gd name="connsiteX0" fmla="*/ 680672 w 3095345"/>
                <a:gd name="connsiteY0" fmla="*/ 598642 h 4649709"/>
                <a:gd name="connsiteX1" fmla="*/ 445002 w 3095345"/>
                <a:gd name="connsiteY1" fmla="*/ 966288 h 4649709"/>
                <a:gd name="connsiteX2" fmla="*/ 256466 w 3095345"/>
                <a:gd name="connsiteY2" fmla="*/ 1390494 h 4649709"/>
                <a:gd name="connsiteX3" fmla="*/ 115064 w 3095345"/>
                <a:gd name="connsiteY3" fmla="*/ 1890115 h 4649709"/>
                <a:gd name="connsiteX4" fmla="*/ 30223 w 3095345"/>
                <a:gd name="connsiteY4" fmla="*/ 2427442 h 4649709"/>
                <a:gd name="connsiteX5" fmla="*/ 1942 w 3095345"/>
                <a:gd name="connsiteY5" fmla="*/ 2955343 h 4649709"/>
                <a:gd name="connsiteX6" fmla="*/ 77357 w 3095345"/>
                <a:gd name="connsiteY6" fmla="*/ 3577512 h 4649709"/>
                <a:gd name="connsiteX7" fmla="*/ 228186 w 3095345"/>
                <a:gd name="connsiteY7" fmla="*/ 3945158 h 4649709"/>
                <a:gd name="connsiteX8" fmla="*/ 445002 w 3095345"/>
                <a:gd name="connsiteY8" fmla="*/ 4256242 h 4649709"/>
                <a:gd name="connsiteX9" fmla="*/ 765514 w 3095345"/>
                <a:gd name="connsiteY9" fmla="*/ 4501339 h 4649709"/>
                <a:gd name="connsiteX10" fmla="*/ 1218000 w 3095345"/>
                <a:gd name="connsiteY10" fmla="*/ 4642741 h 4649709"/>
                <a:gd name="connsiteX11" fmla="*/ 1651633 w 3095345"/>
                <a:gd name="connsiteY11" fmla="*/ 4605034 h 4649709"/>
                <a:gd name="connsiteX12" fmla="*/ 2085266 w 3095345"/>
                <a:gd name="connsiteY12" fmla="*/ 4407071 h 4649709"/>
                <a:gd name="connsiteX13" fmla="*/ 2368070 w 3095345"/>
                <a:gd name="connsiteY13" fmla="*/ 4161974 h 4649709"/>
                <a:gd name="connsiteX14" fmla="*/ 2575460 w 3095345"/>
                <a:gd name="connsiteY14" fmla="*/ 3841463 h 4649709"/>
                <a:gd name="connsiteX15" fmla="*/ 2688582 w 3095345"/>
                <a:gd name="connsiteY15" fmla="*/ 3464391 h 4649709"/>
                <a:gd name="connsiteX16" fmla="*/ 2745142 w 3095345"/>
                <a:gd name="connsiteY16" fmla="*/ 3181587 h 4649709"/>
                <a:gd name="connsiteX17" fmla="*/ 2740479 w 3095345"/>
                <a:gd name="connsiteY17" fmla="*/ 2868121 h 4649709"/>
                <a:gd name="connsiteX18" fmla="*/ 2792276 w 3095345"/>
                <a:gd name="connsiteY18" fmla="*/ 2531137 h 4649709"/>
                <a:gd name="connsiteX19" fmla="*/ 2919588 w 3095345"/>
                <a:gd name="connsiteY19" fmla="*/ 2135310 h 4649709"/>
                <a:gd name="connsiteX20" fmla="*/ 3049083 w 3095345"/>
                <a:gd name="connsiteY20" fmla="*/ 1795847 h 4649709"/>
                <a:gd name="connsiteX21" fmla="*/ 3093934 w 3095345"/>
                <a:gd name="connsiteY21" fmla="*/ 1390494 h 4649709"/>
                <a:gd name="connsiteX22" fmla="*/ 3004232 w 3095345"/>
                <a:gd name="connsiteY22" fmla="*/ 866569 h 4649709"/>
                <a:gd name="connsiteX23" fmla="*/ 2759626 w 3095345"/>
                <a:gd name="connsiteY23" fmla="*/ 452871 h 4649709"/>
                <a:gd name="connsiteX24" fmla="*/ 2427110 w 3095345"/>
                <a:gd name="connsiteY24" fmla="*/ 153202 h 4649709"/>
                <a:gd name="connsiteX25" fmla="*/ 1943864 w 3095345"/>
                <a:gd name="connsiteY25" fmla="*/ 4754 h 4649709"/>
                <a:gd name="connsiteX26" fmla="*/ 1510231 w 3095345"/>
                <a:gd name="connsiteY26" fmla="*/ 51888 h 4649709"/>
                <a:gd name="connsiteX27" fmla="*/ 1142586 w 3095345"/>
                <a:gd name="connsiteY27" fmla="*/ 202717 h 4649709"/>
                <a:gd name="connsiteX28" fmla="*/ 869208 w 3095345"/>
                <a:gd name="connsiteY28" fmla="*/ 400680 h 4649709"/>
                <a:gd name="connsiteX29" fmla="*/ 680672 w 3095345"/>
                <a:gd name="connsiteY29" fmla="*/ 598642 h 4649709"/>
                <a:gd name="connsiteX0" fmla="*/ 680672 w 3095345"/>
                <a:gd name="connsiteY0" fmla="*/ 598642 h 4649709"/>
                <a:gd name="connsiteX1" fmla="*/ 445002 w 3095345"/>
                <a:gd name="connsiteY1" fmla="*/ 966288 h 4649709"/>
                <a:gd name="connsiteX2" fmla="*/ 256466 w 3095345"/>
                <a:gd name="connsiteY2" fmla="*/ 1390494 h 4649709"/>
                <a:gd name="connsiteX3" fmla="*/ 115064 w 3095345"/>
                <a:gd name="connsiteY3" fmla="*/ 1890115 h 4649709"/>
                <a:gd name="connsiteX4" fmla="*/ 30223 w 3095345"/>
                <a:gd name="connsiteY4" fmla="*/ 2427442 h 4649709"/>
                <a:gd name="connsiteX5" fmla="*/ 1942 w 3095345"/>
                <a:gd name="connsiteY5" fmla="*/ 2955343 h 4649709"/>
                <a:gd name="connsiteX6" fmla="*/ 77357 w 3095345"/>
                <a:gd name="connsiteY6" fmla="*/ 3577512 h 4649709"/>
                <a:gd name="connsiteX7" fmla="*/ 228186 w 3095345"/>
                <a:gd name="connsiteY7" fmla="*/ 3945158 h 4649709"/>
                <a:gd name="connsiteX8" fmla="*/ 445002 w 3095345"/>
                <a:gd name="connsiteY8" fmla="*/ 4256242 h 4649709"/>
                <a:gd name="connsiteX9" fmla="*/ 765514 w 3095345"/>
                <a:gd name="connsiteY9" fmla="*/ 4501339 h 4649709"/>
                <a:gd name="connsiteX10" fmla="*/ 1218000 w 3095345"/>
                <a:gd name="connsiteY10" fmla="*/ 4642741 h 4649709"/>
                <a:gd name="connsiteX11" fmla="*/ 1651633 w 3095345"/>
                <a:gd name="connsiteY11" fmla="*/ 4605034 h 4649709"/>
                <a:gd name="connsiteX12" fmla="*/ 2085266 w 3095345"/>
                <a:gd name="connsiteY12" fmla="*/ 4407071 h 4649709"/>
                <a:gd name="connsiteX13" fmla="*/ 2368070 w 3095345"/>
                <a:gd name="connsiteY13" fmla="*/ 4161974 h 4649709"/>
                <a:gd name="connsiteX14" fmla="*/ 2575460 w 3095345"/>
                <a:gd name="connsiteY14" fmla="*/ 3841463 h 4649709"/>
                <a:gd name="connsiteX15" fmla="*/ 2688582 w 3095345"/>
                <a:gd name="connsiteY15" fmla="*/ 3464391 h 4649709"/>
                <a:gd name="connsiteX16" fmla="*/ 2737998 w 3095345"/>
                <a:gd name="connsiteY16" fmla="*/ 3181587 h 4649709"/>
                <a:gd name="connsiteX17" fmla="*/ 2740479 w 3095345"/>
                <a:gd name="connsiteY17" fmla="*/ 2868121 h 4649709"/>
                <a:gd name="connsiteX18" fmla="*/ 2792276 w 3095345"/>
                <a:gd name="connsiteY18" fmla="*/ 2531137 h 4649709"/>
                <a:gd name="connsiteX19" fmla="*/ 2919588 w 3095345"/>
                <a:gd name="connsiteY19" fmla="*/ 2135310 h 4649709"/>
                <a:gd name="connsiteX20" fmla="*/ 3049083 w 3095345"/>
                <a:gd name="connsiteY20" fmla="*/ 1795847 h 4649709"/>
                <a:gd name="connsiteX21" fmla="*/ 3093934 w 3095345"/>
                <a:gd name="connsiteY21" fmla="*/ 1390494 h 4649709"/>
                <a:gd name="connsiteX22" fmla="*/ 3004232 w 3095345"/>
                <a:gd name="connsiteY22" fmla="*/ 866569 h 4649709"/>
                <a:gd name="connsiteX23" fmla="*/ 2759626 w 3095345"/>
                <a:gd name="connsiteY23" fmla="*/ 452871 h 4649709"/>
                <a:gd name="connsiteX24" fmla="*/ 2427110 w 3095345"/>
                <a:gd name="connsiteY24" fmla="*/ 153202 h 4649709"/>
                <a:gd name="connsiteX25" fmla="*/ 1943864 w 3095345"/>
                <a:gd name="connsiteY25" fmla="*/ 4754 h 4649709"/>
                <a:gd name="connsiteX26" fmla="*/ 1510231 w 3095345"/>
                <a:gd name="connsiteY26" fmla="*/ 51888 h 4649709"/>
                <a:gd name="connsiteX27" fmla="*/ 1142586 w 3095345"/>
                <a:gd name="connsiteY27" fmla="*/ 202717 h 4649709"/>
                <a:gd name="connsiteX28" fmla="*/ 869208 w 3095345"/>
                <a:gd name="connsiteY28" fmla="*/ 400680 h 4649709"/>
                <a:gd name="connsiteX29" fmla="*/ 680672 w 3095345"/>
                <a:gd name="connsiteY29" fmla="*/ 598642 h 4649709"/>
                <a:gd name="connsiteX0" fmla="*/ 680672 w 3095345"/>
                <a:gd name="connsiteY0" fmla="*/ 598642 h 4649709"/>
                <a:gd name="connsiteX1" fmla="*/ 445002 w 3095345"/>
                <a:gd name="connsiteY1" fmla="*/ 966288 h 4649709"/>
                <a:gd name="connsiteX2" fmla="*/ 256466 w 3095345"/>
                <a:gd name="connsiteY2" fmla="*/ 1390494 h 4649709"/>
                <a:gd name="connsiteX3" fmla="*/ 115064 w 3095345"/>
                <a:gd name="connsiteY3" fmla="*/ 1890115 h 4649709"/>
                <a:gd name="connsiteX4" fmla="*/ 30223 w 3095345"/>
                <a:gd name="connsiteY4" fmla="*/ 2427442 h 4649709"/>
                <a:gd name="connsiteX5" fmla="*/ 1942 w 3095345"/>
                <a:gd name="connsiteY5" fmla="*/ 2955343 h 4649709"/>
                <a:gd name="connsiteX6" fmla="*/ 77357 w 3095345"/>
                <a:gd name="connsiteY6" fmla="*/ 3577512 h 4649709"/>
                <a:gd name="connsiteX7" fmla="*/ 228186 w 3095345"/>
                <a:gd name="connsiteY7" fmla="*/ 3945158 h 4649709"/>
                <a:gd name="connsiteX8" fmla="*/ 445002 w 3095345"/>
                <a:gd name="connsiteY8" fmla="*/ 4256242 h 4649709"/>
                <a:gd name="connsiteX9" fmla="*/ 765514 w 3095345"/>
                <a:gd name="connsiteY9" fmla="*/ 4501339 h 4649709"/>
                <a:gd name="connsiteX10" fmla="*/ 1218000 w 3095345"/>
                <a:gd name="connsiteY10" fmla="*/ 4642741 h 4649709"/>
                <a:gd name="connsiteX11" fmla="*/ 1651633 w 3095345"/>
                <a:gd name="connsiteY11" fmla="*/ 4605034 h 4649709"/>
                <a:gd name="connsiteX12" fmla="*/ 2085266 w 3095345"/>
                <a:gd name="connsiteY12" fmla="*/ 4407071 h 4649709"/>
                <a:gd name="connsiteX13" fmla="*/ 2368070 w 3095345"/>
                <a:gd name="connsiteY13" fmla="*/ 4161974 h 4649709"/>
                <a:gd name="connsiteX14" fmla="*/ 2561172 w 3095345"/>
                <a:gd name="connsiteY14" fmla="*/ 3839082 h 4649709"/>
                <a:gd name="connsiteX15" fmla="*/ 2688582 w 3095345"/>
                <a:gd name="connsiteY15" fmla="*/ 3464391 h 4649709"/>
                <a:gd name="connsiteX16" fmla="*/ 2737998 w 3095345"/>
                <a:gd name="connsiteY16" fmla="*/ 3181587 h 4649709"/>
                <a:gd name="connsiteX17" fmla="*/ 2740479 w 3095345"/>
                <a:gd name="connsiteY17" fmla="*/ 2868121 h 4649709"/>
                <a:gd name="connsiteX18" fmla="*/ 2792276 w 3095345"/>
                <a:gd name="connsiteY18" fmla="*/ 2531137 h 4649709"/>
                <a:gd name="connsiteX19" fmla="*/ 2919588 w 3095345"/>
                <a:gd name="connsiteY19" fmla="*/ 2135310 h 4649709"/>
                <a:gd name="connsiteX20" fmla="*/ 3049083 w 3095345"/>
                <a:gd name="connsiteY20" fmla="*/ 1795847 h 4649709"/>
                <a:gd name="connsiteX21" fmla="*/ 3093934 w 3095345"/>
                <a:gd name="connsiteY21" fmla="*/ 1390494 h 4649709"/>
                <a:gd name="connsiteX22" fmla="*/ 3004232 w 3095345"/>
                <a:gd name="connsiteY22" fmla="*/ 866569 h 4649709"/>
                <a:gd name="connsiteX23" fmla="*/ 2759626 w 3095345"/>
                <a:gd name="connsiteY23" fmla="*/ 452871 h 4649709"/>
                <a:gd name="connsiteX24" fmla="*/ 2427110 w 3095345"/>
                <a:gd name="connsiteY24" fmla="*/ 153202 h 4649709"/>
                <a:gd name="connsiteX25" fmla="*/ 1943864 w 3095345"/>
                <a:gd name="connsiteY25" fmla="*/ 4754 h 4649709"/>
                <a:gd name="connsiteX26" fmla="*/ 1510231 w 3095345"/>
                <a:gd name="connsiteY26" fmla="*/ 51888 h 4649709"/>
                <a:gd name="connsiteX27" fmla="*/ 1142586 w 3095345"/>
                <a:gd name="connsiteY27" fmla="*/ 202717 h 4649709"/>
                <a:gd name="connsiteX28" fmla="*/ 869208 w 3095345"/>
                <a:gd name="connsiteY28" fmla="*/ 400680 h 4649709"/>
                <a:gd name="connsiteX29" fmla="*/ 680672 w 3095345"/>
                <a:gd name="connsiteY29" fmla="*/ 598642 h 4649709"/>
                <a:gd name="connsiteX0" fmla="*/ 680672 w 3095345"/>
                <a:gd name="connsiteY0" fmla="*/ 598642 h 4649709"/>
                <a:gd name="connsiteX1" fmla="*/ 445002 w 3095345"/>
                <a:gd name="connsiteY1" fmla="*/ 966288 h 4649709"/>
                <a:gd name="connsiteX2" fmla="*/ 256466 w 3095345"/>
                <a:gd name="connsiteY2" fmla="*/ 1390494 h 4649709"/>
                <a:gd name="connsiteX3" fmla="*/ 115064 w 3095345"/>
                <a:gd name="connsiteY3" fmla="*/ 1890115 h 4649709"/>
                <a:gd name="connsiteX4" fmla="*/ 30223 w 3095345"/>
                <a:gd name="connsiteY4" fmla="*/ 2427442 h 4649709"/>
                <a:gd name="connsiteX5" fmla="*/ 1942 w 3095345"/>
                <a:gd name="connsiteY5" fmla="*/ 2955343 h 4649709"/>
                <a:gd name="connsiteX6" fmla="*/ 77357 w 3095345"/>
                <a:gd name="connsiteY6" fmla="*/ 3577512 h 4649709"/>
                <a:gd name="connsiteX7" fmla="*/ 228186 w 3095345"/>
                <a:gd name="connsiteY7" fmla="*/ 3945158 h 4649709"/>
                <a:gd name="connsiteX8" fmla="*/ 445002 w 3095345"/>
                <a:gd name="connsiteY8" fmla="*/ 4256242 h 4649709"/>
                <a:gd name="connsiteX9" fmla="*/ 765514 w 3095345"/>
                <a:gd name="connsiteY9" fmla="*/ 4501339 h 4649709"/>
                <a:gd name="connsiteX10" fmla="*/ 1218000 w 3095345"/>
                <a:gd name="connsiteY10" fmla="*/ 4642741 h 4649709"/>
                <a:gd name="connsiteX11" fmla="*/ 1651633 w 3095345"/>
                <a:gd name="connsiteY11" fmla="*/ 4605034 h 4649709"/>
                <a:gd name="connsiteX12" fmla="*/ 2085266 w 3095345"/>
                <a:gd name="connsiteY12" fmla="*/ 4407071 h 4649709"/>
                <a:gd name="connsiteX13" fmla="*/ 2365689 w 3095345"/>
                <a:gd name="connsiteY13" fmla="*/ 4159593 h 4649709"/>
                <a:gd name="connsiteX14" fmla="*/ 2561172 w 3095345"/>
                <a:gd name="connsiteY14" fmla="*/ 3839082 h 4649709"/>
                <a:gd name="connsiteX15" fmla="*/ 2688582 w 3095345"/>
                <a:gd name="connsiteY15" fmla="*/ 3464391 h 4649709"/>
                <a:gd name="connsiteX16" fmla="*/ 2737998 w 3095345"/>
                <a:gd name="connsiteY16" fmla="*/ 3181587 h 4649709"/>
                <a:gd name="connsiteX17" fmla="*/ 2740479 w 3095345"/>
                <a:gd name="connsiteY17" fmla="*/ 2868121 h 4649709"/>
                <a:gd name="connsiteX18" fmla="*/ 2792276 w 3095345"/>
                <a:gd name="connsiteY18" fmla="*/ 2531137 h 4649709"/>
                <a:gd name="connsiteX19" fmla="*/ 2919588 w 3095345"/>
                <a:gd name="connsiteY19" fmla="*/ 2135310 h 4649709"/>
                <a:gd name="connsiteX20" fmla="*/ 3049083 w 3095345"/>
                <a:gd name="connsiteY20" fmla="*/ 1795847 h 4649709"/>
                <a:gd name="connsiteX21" fmla="*/ 3093934 w 3095345"/>
                <a:gd name="connsiteY21" fmla="*/ 1390494 h 4649709"/>
                <a:gd name="connsiteX22" fmla="*/ 3004232 w 3095345"/>
                <a:gd name="connsiteY22" fmla="*/ 866569 h 4649709"/>
                <a:gd name="connsiteX23" fmla="*/ 2759626 w 3095345"/>
                <a:gd name="connsiteY23" fmla="*/ 452871 h 4649709"/>
                <a:gd name="connsiteX24" fmla="*/ 2427110 w 3095345"/>
                <a:gd name="connsiteY24" fmla="*/ 153202 h 4649709"/>
                <a:gd name="connsiteX25" fmla="*/ 1943864 w 3095345"/>
                <a:gd name="connsiteY25" fmla="*/ 4754 h 4649709"/>
                <a:gd name="connsiteX26" fmla="*/ 1510231 w 3095345"/>
                <a:gd name="connsiteY26" fmla="*/ 51888 h 4649709"/>
                <a:gd name="connsiteX27" fmla="*/ 1142586 w 3095345"/>
                <a:gd name="connsiteY27" fmla="*/ 202717 h 4649709"/>
                <a:gd name="connsiteX28" fmla="*/ 869208 w 3095345"/>
                <a:gd name="connsiteY28" fmla="*/ 400680 h 4649709"/>
                <a:gd name="connsiteX29" fmla="*/ 680672 w 3095345"/>
                <a:gd name="connsiteY29" fmla="*/ 598642 h 4649709"/>
                <a:gd name="connsiteX0" fmla="*/ 680672 w 3095345"/>
                <a:gd name="connsiteY0" fmla="*/ 598642 h 4649709"/>
                <a:gd name="connsiteX1" fmla="*/ 445002 w 3095345"/>
                <a:gd name="connsiteY1" fmla="*/ 966288 h 4649709"/>
                <a:gd name="connsiteX2" fmla="*/ 256466 w 3095345"/>
                <a:gd name="connsiteY2" fmla="*/ 1390494 h 4649709"/>
                <a:gd name="connsiteX3" fmla="*/ 115064 w 3095345"/>
                <a:gd name="connsiteY3" fmla="*/ 1890115 h 4649709"/>
                <a:gd name="connsiteX4" fmla="*/ 30223 w 3095345"/>
                <a:gd name="connsiteY4" fmla="*/ 2427442 h 4649709"/>
                <a:gd name="connsiteX5" fmla="*/ 1942 w 3095345"/>
                <a:gd name="connsiteY5" fmla="*/ 2955343 h 4649709"/>
                <a:gd name="connsiteX6" fmla="*/ 77357 w 3095345"/>
                <a:gd name="connsiteY6" fmla="*/ 3577512 h 4649709"/>
                <a:gd name="connsiteX7" fmla="*/ 228186 w 3095345"/>
                <a:gd name="connsiteY7" fmla="*/ 3945158 h 4649709"/>
                <a:gd name="connsiteX8" fmla="*/ 445002 w 3095345"/>
                <a:gd name="connsiteY8" fmla="*/ 4256242 h 4649709"/>
                <a:gd name="connsiteX9" fmla="*/ 765514 w 3095345"/>
                <a:gd name="connsiteY9" fmla="*/ 4501339 h 4649709"/>
                <a:gd name="connsiteX10" fmla="*/ 1218000 w 3095345"/>
                <a:gd name="connsiteY10" fmla="*/ 4642741 h 4649709"/>
                <a:gd name="connsiteX11" fmla="*/ 1651633 w 3095345"/>
                <a:gd name="connsiteY11" fmla="*/ 4605034 h 4649709"/>
                <a:gd name="connsiteX12" fmla="*/ 2085266 w 3095345"/>
                <a:gd name="connsiteY12" fmla="*/ 4407071 h 4649709"/>
                <a:gd name="connsiteX13" fmla="*/ 2370451 w 3095345"/>
                <a:gd name="connsiteY13" fmla="*/ 4161974 h 4649709"/>
                <a:gd name="connsiteX14" fmla="*/ 2561172 w 3095345"/>
                <a:gd name="connsiteY14" fmla="*/ 3839082 h 4649709"/>
                <a:gd name="connsiteX15" fmla="*/ 2688582 w 3095345"/>
                <a:gd name="connsiteY15" fmla="*/ 3464391 h 4649709"/>
                <a:gd name="connsiteX16" fmla="*/ 2737998 w 3095345"/>
                <a:gd name="connsiteY16" fmla="*/ 3181587 h 4649709"/>
                <a:gd name="connsiteX17" fmla="*/ 2740479 w 3095345"/>
                <a:gd name="connsiteY17" fmla="*/ 2868121 h 4649709"/>
                <a:gd name="connsiteX18" fmla="*/ 2792276 w 3095345"/>
                <a:gd name="connsiteY18" fmla="*/ 2531137 h 4649709"/>
                <a:gd name="connsiteX19" fmla="*/ 2919588 w 3095345"/>
                <a:gd name="connsiteY19" fmla="*/ 2135310 h 4649709"/>
                <a:gd name="connsiteX20" fmla="*/ 3049083 w 3095345"/>
                <a:gd name="connsiteY20" fmla="*/ 1795847 h 4649709"/>
                <a:gd name="connsiteX21" fmla="*/ 3093934 w 3095345"/>
                <a:gd name="connsiteY21" fmla="*/ 1390494 h 4649709"/>
                <a:gd name="connsiteX22" fmla="*/ 3004232 w 3095345"/>
                <a:gd name="connsiteY22" fmla="*/ 866569 h 4649709"/>
                <a:gd name="connsiteX23" fmla="*/ 2759626 w 3095345"/>
                <a:gd name="connsiteY23" fmla="*/ 452871 h 4649709"/>
                <a:gd name="connsiteX24" fmla="*/ 2427110 w 3095345"/>
                <a:gd name="connsiteY24" fmla="*/ 153202 h 4649709"/>
                <a:gd name="connsiteX25" fmla="*/ 1943864 w 3095345"/>
                <a:gd name="connsiteY25" fmla="*/ 4754 h 4649709"/>
                <a:gd name="connsiteX26" fmla="*/ 1510231 w 3095345"/>
                <a:gd name="connsiteY26" fmla="*/ 51888 h 4649709"/>
                <a:gd name="connsiteX27" fmla="*/ 1142586 w 3095345"/>
                <a:gd name="connsiteY27" fmla="*/ 202717 h 4649709"/>
                <a:gd name="connsiteX28" fmla="*/ 869208 w 3095345"/>
                <a:gd name="connsiteY28" fmla="*/ 400680 h 4649709"/>
                <a:gd name="connsiteX29" fmla="*/ 680672 w 3095345"/>
                <a:gd name="connsiteY29" fmla="*/ 598642 h 4649709"/>
                <a:gd name="connsiteX0" fmla="*/ 679877 w 3094550"/>
                <a:gd name="connsiteY0" fmla="*/ 598642 h 4649709"/>
                <a:gd name="connsiteX1" fmla="*/ 444207 w 3094550"/>
                <a:gd name="connsiteY1" fmla="*/ 966288 h 4649709"/>
                <a:gd name="connsiteX2" fmla="*/ 255671 w 3094550"/>
                <a:gd name="connsiteY2" fmla="*/ 1390494 h 4649709"/>
                <a:gd name="connsiteX3" fmla="*/ 114269 w 3094550"/>
                <a:gd name="connsiteY3" fmla="*/ 1890115 h 4649709"/>
                <a:gd name="connsiteX4" fmla="*/ 29428 w 3094550"/>
                <a:gd name="connsiteY4" fmla="*/ 2427442 h 4649709"/>
                <a:gd name="connsiteX5" fmla="*/ 1147 w 3094550"/>
                <a:gd name="connsiteY5" fmla="*/ 2955343 h 4649709"/>
                <a:gd name="connsiteX6" fmla="*/ 62274 w 3094550"/>
                <a:gd name="connsiteY6" fmla="*/ 3522743 h 4649709"/>
                <a:gd name="connsiteX7" fmla="*/ 227391 w 3094550"/>
                <a:gd name="connsiteY7" fmla="*/ 3945158 h 4649709"/>
                <a:gd name="connsiteX8" fmla="*/ 444207 w 3094550"/>
                <a:gd name="connsiteY8" fmla="*/ 4256242 h 4649709"/>
                <a:gd name="connsiteX9" fmla="*/ 764719 w 3094550"/>
                <a:gd name="connsiteY9" fmla="*/ 4501339 h 4649709"/>
                <a:gd name="connsiteX10" fmla="*/ 1217205 w 3094550"/>
                <a:gd name="connsiteY10" fmla="*/ 4642741 h 4649709"/>
                <a:gd name="connsiteX11" fmla="*/ 1650838 w 3094550"/>
                <a:gd name="connsiteY11" fmla="*/ 4605034 h 4649709"/>
                <a:gd name="connsiteX12" fmla="*/ 2084471 w 3094550"/>
                <a:gd name="connsiteY12" fmla="*/ 4407071 h 4649709"/>
                <a:gd name="connsiteX13" fmla="*/ 2369656 w 3094550"/>
                <a:gd name="connsiteY13" fmla="*/ 4161974 h 4649709"/>
                <a:gd name="connsiteX14" fmla="*/ 2560377 w 3094550"/>
                <a:gd name="connsiteY14" fmla="*/ 3839082 h 4649709"/>
                <a:gd name="connsiteX15" fmla="*/ 2687787 w 3094550"/>
                <a:gd name="connsiteY15" fmla="*/ 3464391 h 4649709"/>
                <a:gd name="connsiteX16" fmla="*/ 2737203 w 3094550"/>
                <a:gd name="connsiteY16" fmla="*/ 3181587 h 4649709"/>
                <a:gd name="connsiteX17" fmla="*/ 2739684 w 3094550"/>
                <a:gd name="connsiteY17" fmla="*/ 2868121 h 4649709"/>
                <a:gd name="connsiteX18" fmla="*/ 2791481 w 3094550"/>
                <a:gd name="connsiteY18" fmla="*/ 2531137 h 4649709"/>
                <a:gd name="connsiteX19" fmla="*/ 2918793 w 3094550"/>
                <a:gd name="connsiteY19" fmla="*/ 2135310 h 4649709"/>
                <a:gd name="connsiteX20" fmla="*/ 3048288 w 3094550"/>
                <a:gd name="connsiteY20" fmla="*/ 1795847 h 4649709"/>
                <a:gd name="connsiteX21" fmla="*/ 3093139 w 3094550"/>
                <a:gd name="connsiteY21" fmla="*/ 1390494 h 4649709"/>
                <a:gd name="connsiteX22" fmla="*/ 3003437 w 3094550"/>
                <a:gd name="connsiteY22" fmla="*/ 866569 h 4649709"/>
                <a:gd name="connsiteX23" fmla="*/ 2758831 w 3094550"/>
                <a:gd name="connsiteY23" fmla="*/ 452871 h 4649709"/>
                <a:gd name="connsiteX24" fmla="*/ 2426315 w 3094550"/>
                <a:gd name="connsiteY24" fmla="*/ 153202 h 4649709"/>
                <a:gd name="connsiteX25" fmla="*/ 1943069 w 3094550"/>
                <a:gd name="connsiteY25" fmla="*/ 4754 h 4649709"/>
                <a:gd name="connsiteX26" fmla="*/ 1509436 w 3094550"/>
                <a:gd name="connsiteY26" fmla="*/ 51888 h 4649709"/>
                <a:gd name="connsiteX27" fmla="*/ 1141791 w 3094550"/>
                <a:gd name="connsiteY27" fmla="*/ 202717 h 4649709"/>
                <a:gd name="connsiteX28" fmla="*/ 868413 w 3094550"/>
                <a:gd name="connsiteY28" fmla="*/ 400680 h 4649709"/>
                <a:gd name="connsiteX29" fmla="*/ 679877 w 3094550"/>
                <a:gd name="connsiteY29" fmla="*/ 598642 h 4649709"/>
                <a:gd name="connsiteX0" fmla="*/ 673186 w 3087859"/>
                <a:gd name="connsiteY0" fmla="*/ 598642 h 4649709"/>
                <a:gd name="connsiteX1" fmla="*/ 437516 w 3087859"/>
                <a:gd name="connsiteY1" fmla="*/ 966288 h 4649709"/>
                <a:gd name="connsiteX2" fmla="*/ 248980 w 3087859"/>
                <a:gd name="connsiteY2" fmla="*/ 1390494 h 4649709"/>
                <a:gd name="connsiteX3" fmla="*/ 107578 w 3087859"/>
                <a:gd name="connsiteY3" fmla="*/ 1890115 h 4649709"/>
                <a:gd name="connsiteX4" fmla="*/ 22737 w 3087859"/>
                <a:gd name="connsiteY4" fmla="*/ 2427442 h 4649709"/>
                <a:gd name="connsiteX5" fmla="*/ 1600 w 3087859"/>
                <a:gd name="connsiteY5" fmla="*/ 2950581 h 4649709"/>
                <a:gd name="connsiteX6" fmla="*/ 55583 w 3087859"/>
                <a:gd name="connsiteY6" fmla="*/ 3522743 h 4649709"/>
                <a:gd name="connsiteX7" fmla="*/ 220700 w 3087859"/>
                <a:gd name="connsiteY7" fmla="*/ 3945158 h 4649709"/>
                <a:gd name="connsiteX8" fmla="*/ 437516 w 3087859"/>
                <a:gd name="connsiteY8" fmla="*/ 4256242 h 4649709"/>
                <a:gd name="connsiteX9" fmla="*/ 758028 w 3087859"/>
                <a:gd name="connsiteY9" fmla="*/ 4501339 h 4649709"/>
                <a:gd name="connsiteX10" fmla="*/ 1210514 w 3087859"/>
                <a:gd name="connsiteY10" fmla="*/ 4642741 h 4649709"/>
                <a:gd name="connsiteX11" fmla="*/ 1644147 w 3087859"/>
                <a:gd name="connsiteY11" fmla="*/ 4605034 h 4649709"/>
                <a:gd name="connsiteX12" fmla="*/ 2077780 w 3087859"/>
                <a:gd name="connsiteY12" fmla="*/ 4407071 h 4649709"/>
                <a:gd name="connsiteX13" fmla="*/ 2362965 w 3087859"/>
                <a:gd name="connsiteY13" fmla="*/ 4161974 h 4649709"/>
                <a:gd name="connsiteX14" fmla="*/ 2553686 w 3087859"/>
                <a:gd name="connsiteY14" fmla="*/ 3839082 h 4649709"/>
                <a:gd name="connsiteX15" fmla="*/ 2681096 w 3087859"/>
                <a:gd name="connsiteY15" fmla="*/ 3464391 h 4649709"/>
                <a:gd name="connsiteX16" fmla="*/ 2730512 w 3087859"/>
                <a:gd name="connsiteY16" fmla="*/ 3181587 h 4649709"/>
                <a:gd name="connsiteX17" fmla="*/ 2732993 w 3087859"/>
                <a:gd name="connsiteY17" fmla="*/ 2868121 h 4649709"/>
                <a:gd name="connsiteX18" fmla="*/ 2784790 w 3087859"/>
                <a:gd name="connsiteY18" fmla="*/ 2531137 h 4649709"/>
                <a:gd name="connsiteX19" fmla="*/ 2912102 w 3087859"/>
                <a:gd name="connsiteY19" fmla="*/ 2135310 h 4649709"/>
                <a:gd name="connsiteX20" fmla="*/ 3041597 w 3087859"/>
                <a:gd name="connsiteY20" fmla="*/ 1795847 h 4649709"/>
                <a:gd name="connsiteX21" fmla="*/ 3086448 w 3087859"/>
                <a:gd name="connsiteY21" fmla="*/ 1390494 h 4649709"/>
                <a:gd name="connsiteX22" fmla="*/ 2996746 w 3087859"/>
                <a:gd name="connsiteY22" fmla="*/ 866569 h 4649709"/>
                <a:gd name="connsiteX23" fmla="*/ 2752140 w 3087859"/>
                <a:gd name="connsiteY23" fmla="*/ 452871 h 4649709"/>
                <a:gd name="connsiteX24" fmla="*/ 2419624 w 3087859"/>
                <a:gd name="connsiteY24" fmla="*/ 153202 h 4649709"/>
                <a:gd name="connsiteX25" fmla="*/ 1936378 w 3087859"/>
                <a:gd name="connsiteY25" fmla="*/ 4754 h 4649709"/>
                <a:gd name="connsiteX26" fmla="*/ 1502745 w 3087859"/>
                <a:gd name="connsiteY26" fmla="*/ 51888 h 4649709"/>
                <a:gd name="connsiteX27" fmla="*/ 1135100 w 3087859"/>
                <a:gd name="connsiteY27" fmla="*/ 202717 h 4649709"/>
                <a:gd name="connsiteX28" fmla="*/ 861722 w 3087859"/>
                <a:gd name="connsiteY28" fmla="*/ 400680 h 4649709"/>
                <a:gd name="connsiteX29" fmla="*/ 673186 w 3087859"/>
                <a:gd name="connsiteY29" fmla="*/ 598642 h 4649709"/>
                <a:gd name="connsiteX0" fmla="*/ 672150 w 3086823"/>
                <a:gd name="connsiteY0" fmla="*/ 598642 h 4649709"/>
                <a:gd name="connsiteX1" fmla="*/ 436480 w 3086823"/>
                <a:gd name="connsiteY1" fmla="*/ 966288 h 4649709"/>
                <a:gd name="connsiteX2" fmla="*/ 247944 w 3086823"/>
                <a:gd name="connsiteY2" fmla="*/ 1390494 h 4649709"/>
                <a:gd name="connsiteX3" fmla="*/ 106542 w 3086823"/>
                <a:gd name="connsiteY3" fmla="*/ 1890115 h 4649709"/>
                <a:gd name="connsiteX4" fmla="*/ 31226 w 3086823"/>
                <a:gd name="connsiteY4" fmla="*/ 2425061 h 4649709"/>
                <a:gd name="connsiteX5" fmla="*/ 564 w 3086823"/>
                <a:gd name="connsiteY5" fmla="*/ 2950581 h 4649709"/>
                <a:gd name="connsiteX6" fmla="*/ 54547 w 3086823"/>
                <a:gd name="connsiteY6" fmla="*/ 3522743 h 4649709"/>
                <a:gd name="connsiteX7" fmla="*/ 219664 w 3086823"/>
                <a:gd name="connsiteY7" fmla="*/ 3945158 h 4649709"/>
                <a:gd name="connsiteX8" fmla="*/ 436480 w 3086823"/>
                <a:gd name="connsiteY8" fmla="*/ 4256242 h 4649709"/>
                <a:gd name="connsiteX9" fmla="*/ 756992 w 3086823"/>
                <a:gd name="connsiteY9" fmla="*/ 4501339 h 4649709"/>
                <a:gd name="connsiteX10" fmla="*/ 1209478 w 3086823"/>
                <a:gd name="connsiteY10" fmla="*/ 4642741 h 4649709"/>
                <a:gd name="connsiteX11" fmla="*/ 1643111 w 3086823"/>
                <a:gd name="connsiteY11" fmla="*/ 4605034 h 4649709"/>
                <a:gd name="connsiteX12" fmla="*/ 2076744 w 3086823"/>
                <a:gd name="connsiteY12" fmla="*/ 4407071 h 4649709"/>
                <a:gd name="connsiteX13" fmla="*/ 2361929 w 3086823"/>
                <a:gd name="connsiteY13" fmla="*/ 4161974 h 4649709"/>
                <a:gd name="connsiteX14" fmla="*/ 2552650 w 3086823"/>
                <a:gd name="connsiteY14" fmla="*/ 3839082 h 4649709"/>
                <a:gd name="connsiteX15" fmla="*/ 2680060 w 3086823"/>
                <a:gd name="connsiteY15" fmla="*/ 3464391 h 4649709"/>
                <a:gd name="connsiteX16" fmla="*/ 2729476 w 3086823"/>
                <a:gd name="connsiteY16" fmla="*/ 3181587 h 4649709"/>
                <a:gd name="connsiteX17" fmla="*/ 2731957 w 3086823"/>
                <a:gd name="connsiteY17" fmla="*/ 2868121 h 4649709"/>
                <a:gd name="connsiteX18" fmla="*/ 2783754 w 3086823"/>
                <a:gd name="connsiteY18" fmla="*/ 2531137 h 4649709"/>
                <a:gd name="connsiteX19" fmla="*/ 2911066 w 3086823"/>
                <a:gd name="connsiteY19" fmla="*/ 2135310 h 4649709"/>
                <a:gd name="connsiteX20" fmla="*/ 3040561 w 3086823"/>
                <a:gd name="connsiteY20" fmla="*/ 1795847 h 4649709"/>
                <a:gd name="connsiteX21" fmla="*/ 3085412 w 3086823"/>
                <a:gd name="connsiteY21" fmla="*/ 1390494 h 4649709"/>
                <a:gd name="connsiteX22" fmla="*/ 2995710 w 3086823"/>
                <a:gd name="connsiteY22" fmla="*/ 866569 h 4649709"/>
                <a:gd name="connsiteX23" fmla="*/ 2751104 w 3086823"/>
                <a:gd name="connsiteY23" fmla="*/ 452871 h 4649709"/>
                <a:gd name="connsiteX24" fmla="*/ 2418588 w 3086823"/>
                <a:gd name="connsiteY24" fmla="*/ 153202 h 4649709"/>
                <a:gd name="connsiteX25" fmla="*/ 1935342 w 3086823"/>
                <a:gd name="connsiteY25" fmla="*/ 4754 h 4649709"/>
                <a:gd name="connsiteX26" fmla="*/ 1501709 w 3086823"/>
                <a:gd name="connsiteY26" fmla="*/ 51888 h 4649709"/>
                <a:gd name="connsiteX27" fmla="*/ 1134064 w 3086823"/>
                <a:gd name="connsiteY27" fmla="*/ 202717 h 4649709"/>
                <a:gd name="connsiteX28" fmla="*/ 860686 w 3086823"/>
                <a:gd name="connsiteY28" fmla="*/ 400680 h 4649709"/>
                <a:gd name="connsiteX29" fmla="*/ 672150 w 3086823"/>
                <a:gd name="connsiteY29" fmla="*/ 598642 h 4649709"/>
                <a:gd name="connsiteX0" fmla="*/ 672139 w 3086812"/>
                <a:gd name="connsiteY0" fmla="*/ 598642 h 4649709"/>
                <a:gd name="connsiteX1" fmla="*/ 436469 w 3086812"/>
                <a:gd name="connsiteY1" fmla="*/ 966288 h 4649709"/>
                <a:gd name="connsiteX2" fmla="*/ 247933 w 3086812"/>
                <a:gd name="connsiteY2" fmla="*/ 1390494 h 4649709"/>
                <a:gd name="connsiteX3" fmla="*/ 104149 w 3086812"/>
                <a:gd name="connsiteY3" fmla="*/ 1866303 h 4649709"/>
                <a:gd name="connsiteX4" fmla="*/ 31215 w 3086812"/>
                <a:gd name="connsiteY4" fmla="*/ 2425061 h 4649709"/>
                <a:gd name="connsiteX5" fmla="*/ 553 w 3086812"/>
                <a:gd name="connsiteY5" fmla="*/ 2950581 h 4649709"/>
                <a:gd name="connsiteX6" fmla="*/ 54536 w 3086812"/>
                <a:gd name="connsiteY6" fmla="*/ 3522743 h 4649709"/>
                <a:gd name="connsiteX7" fmla="*/ 219653 w 3086812"/>
                <a:gd name="connsiteY7" fmla="*/ 3945158 h 4649709"/>
                <a:gd name="connsiteX8" fmla="*/ 436469 w 3086812"/>
                <a:gd name="connsiteY8" fmla="*/ 4256242 h 4649709"/>
                <a:gd name="connsiteX9" fmla="*/ 756981 w 3086812"/>
                <a:gd name="connsiteY9" fmla="*/ 4501339 h 4649709"/>
                <a:gd name="connsiteX10" fmla="*/ 1209467 w 3086812"/>
                <a:gd name="connsiteY10" fmla="*/ 4642741 h 4649709"/>
                <a:gd name="connsiteX11" fmla="*/ 1643100 w 3086812"/>
                <a:gd name="connsiteY11" fmla="*/ 4605034 h 4649709"/>
                <a:gd name="connsiteX12" fmla="*/ 2076733 w 3086812"/>
                <a:gd name="connsiteY12" fmla="*/ 4407071 h 4649709"/>
                <a:gd name="connsiteX13" fmla="*/ 2361918 w 3086812"/>
                <a:gd name="connsiteY13" fmla="*/ 4161974 h 4649709"/>
                <a:gd name="connsiteX14" fmla="*/ 2552639 w 3086812"/>
                <a:gd name="connsiteY14" fmla="*/ 3839082 h 4649709"/>
                <a:gd name="connsiteX15" fmla="*/ 2680049 w 3086812"/>
                <a:gd name="connsiteY15" fmla="*/ 3464391 h 4649709"/>
                <a:gd name="connsiteX16" fmla="*/ 2729465 w 3086812"/>
                <a:gd name="connsiteY16" fmla="*/ 3181587 h 4649709"/>
                <a:gd name="connsiteX17" fmla="*/ 2731946 w 3086812"/>
                <a:gd name="connsiteY17" fmla="*/ 2868121 h 4649709"/>
                <a:gd name="connsiteX18" fmla="*/ 2783743 w 3086812"/>
                <a:gd name="connsiteY18" fmla="*/ 2531137 h 4649709"/>
                <a:gd name="connsiteX19" fmla="*/ 2911055 w 3086812"/>
                <a:gd name="connsiteY19" fmla="*/ 2135310 h 4649709"/>
                <a:gd name="connsiteX20" fmla="*/ 3040550 w 3086812"/>
                <a:gd name="connsiteY20" fmla="*/ 1795847 h 4649709"/>
                <a:gd name="connsiteX21" fmla="*/ 3085401 w 3086812"/>
                <a:gd name="connsiteY21" fmla="*/ 1390494 h 4649709"/>
                <a:gd name="connsiteX22" fmla="*/ 2995699 w 3086812"/>
                <a:gd name="connsiteY22" fmla="*/ 866569 h 4649709"/>
                <a:gd name="connsiteX23" fmla="*/ 2751093 w 3086812"/>
                <a:gd name="connsiteY23" fmla="*/ 452871 h 4649709"/>
                <a:gd name="connsiteX24" fmla="*/ 2418577 w 3086812"/>
                <a:gd name="connsiteY24" fmla="*/ 153202 h 4649709"/>
                <a:gd name="connsiteX25" fmla="*/ 1935331 w 3086812"/>
                <a:gd name="connsiteY25" fmla="*/ 4754 h 4649709"/>
                <a:gd name="connsiteX26" fmla="*/ 1501698 w 3086812"/>
                <a:gd name="connsiteY26" fmla="*/ 51888 h 4649709"/>
                <a:gd name="connsiteX27" fmla="*/ 1134053 w 3086812"/>
                <a:gd name="connsiteY27" fmla="*/ 202717 h 4649709"/>
                <a:gd name="connsiteX28" fmla="*/ 860675 w 3086812"/>
                <a:gd name="connsiteY28" fmla="*/ 400680 h 4649709"/>
                <a:gd name="connsiteX29" fmla="*/ 672139 w 3086812"/>
                <a:gd name="connsiteY29" fmla="*/ 598642 h 4649709"/>
                <a:gd name="connsiteX0" fmla="*/ 672139 w 3086812"/>
                <a:gd name="connsiteY0" fmla="*/ 598642 h 4649709"/>
                <a:gd name="connsiteX1" fmla="*/ 436469 w 3086812"/>
                <a:gd name="connsiteY1" fmla="*/ 966288 h 4649709"/>
                <a:gd name="connsiteX2" fmla="*/ 247933 w 3086812"/>
                <a:gd name="connsiteY2" fmla="*/ 1378588 h 4649709"/>
                <a:gd name="connsiteX3" fmla="*/ 104149 w 3086812"/>
                <a:gd name="connsiteY3" fmla="*/ 1866303 h 4649709"/>
                <a:gd name="connsiteX4" fmla="*/ 31215 w 3086812"/>
                <a:gd name="connsiteY4" fmla="*/ 2425061 h 4649709"/>
                <a:gd name="connsiteX5" fmla="*/ 553 w 3086812"/>
                <a:gd name="connsiteY5" fmla="*/ 2950581 h 4649709"/>
                <a:gd name="connsiteX6" fmla="*/ 54536 w 3086812"/>
                <a:gd name="connsiteY6" fmla="*/ 3522743 h 4649709"/>
                <a:gd name="connsiteX7" fmla="*/ 219653 w 3086812"/>
                <a:gd name="connsiteY7" fmla="*/ 3945158 h 4649709"/>
                <a:gd name="connsiteX8" fmla="*/ 436469 w 3086812"/>
                <a:gd name="connsiteY8" fmla="*/ 4256242 h 4649709"/>
                <a:gd name="connsiteX9" fmla="*/ 756981 w 3086812"/>
                <a:gd name="connsiteY9" fmla="*/ 4501339 h 4649709"/>
                <a:gd name="connsiteX10" fmla="*/ 1209467 w 3086812"/>
                <a:gd name="connsiteY10" fmla="*/ 4642741 h 4649709"/>
                <a:gd name="connsiteX11" fmla="*/ 1643100 w 3086812"/>
                <a:gd name="connsiteY11" fmla="*/ 4605034 h 4649709"/>
                <a:gd name="connsiteX12" fmla="*/ 2076733 w 3086812"/>
                <a:gd name="connsiteY12" fmla="*/ 4407071 h 4649709"/>
                <a:gd name="connsiteX13" fmla="*/ 2361918 w 3086812"/>
                <a:gd name="connsiteY13" fmla="*/ 4161974 h 4649709"/>
                <a:gd name="connsiteX14" fmla="*/ 2552639 w 3086812"/>
                <a:gd name="connsiteY14" fmla="*/ 3839082 h 4649709"/>
                <a:gd name="connsiteX15" fmla="*/ 2680049 w 3086812"/>
                <a:gd name="connsiteY15" fmla="*/ 3464391 h 4649709"/>
                <a:gd name="connsiteX16" fmla="*/ 2729465 w 3086812"/>
                <a:gd name="connsiteY16" fmla="*/ 3181587 h 4649709"/>
                <a:gd name="connsiteX17" fmla="*/ 2731946 w 3086812"/>
                <a:gd name="connsiteY17" fmla="*/ 2868121 h 4649709"/>
                <a:gd name="connsiteX18" fmla="*/ 2783743 w 3086812"/>
                <a:gd name="connsiteY18" fmla="*/ 2531137 h 4649709"/>
                <a:gd name="connsiteX19" fmla="*/ 2911055 w 3086812"/>
                <a:gd name="connsiteY19" fmla="*/ 2135310 h 4649709"/>
                <a:gd name="connsiteX20" fmla="*/ 3040550 w 3086812"/>
                <a:gd name="connsiteY20" fmla="*/ 1795847 h 4649709"/>
                <a:gd name="connsiteX21" fmla="*/ 3085401 w 3086812"/>
                <a:gd name="connsiteY21" fmla="*/ 1390494 h 4649709"/>
                <a:gd name="connsiteX22" fmla="*/ 2995699 w 3086812"/>
                <a:gd name="connsiteY22" fmla="*/ 866569 h 4649709"/>
                <a:gd name="connsiteX23" fmla="*/ 2751093 w 3086812"/>
                <a:gd name="connsiteY23" fmla="*/ 452871 h 4649709"/>
                <a:gd name="connsiteX24" fmla="*/ 2418577 w 3086812"/>
                <a:gd name="connsiteY24" fmla="*/ 153202 h 4649709"/>
                <a:gd name="connsiteX25" fmla="*/ 1935331 w 3086812"/>
                <a:gd name="connsiteY25" fmla="*/ 4754 h 4649709"/>
                <a:gd name="connsiteX26" fmla="*/ 1501698 w 3086812"/>
                <a:gd name="connsiteY26" fmla="*/ 51888 h 4649709"/>
                <a:gd name="connsiteX27" fmla="*/ 1134053 w 3086812"/>
                <a:gd name="connsiteY27" fmla="*/ 202717 h 4649709"/>
                <a:gd name="connsiteX28" fmla="*/ 860675 w 3086812"/>
                <a:gd name="connsiteY28" fmla="*/ 400680 h 4649709"/>
                <a:gd name="connsiteX29" fmla="*/ 672139 w 3086812"/>
                <a:gd name="connsiteY29" fmla="*/ 598642 h 464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086812" h="4649709">
                  <a:moveTo>
                    <a:pt x="672139" y="598642"/>
                  </a:moveTo>
                  <a:cubicBezTo>
                    <a:pt x="601438" y="692910"/>
                    <a:pt x="507170" y="836297"/>
                    <a:pt x="436469" y="966288"/>
                  </a:cubicBezTo>
                  <a:cubicBezTo>
                    <a:pt x="365768" y="1096279"/>
                    <a:pt x="303320" y="1228586"/>
                    <a:pt x="247933" y="1378588"/>
                  </a:cubicBezTo>
                  <a:cubicBezTo>
                    <a:pt x="192546" y="1528590"/>
                    <a:pt x="140269" y="1691891"/>
                    <a:pt x="104149" y="1866303"/>
                  </a:cubicBezTo>
                  <a:cubicBezTo>
                    <a:pt x="68029" y="2040715"/>
                    <a:pt x="48481" y="2244348"/>
                    <a:pt x="31215" y="2425061"/>
                  </a:cubicBezTo>
                  <a:cubicBezTo>
                    <a:pt x="13949" y="2605774"/>
                    <a:pt x="-3334" y="2767634"/>
                    <a:pt x="553" y="2950581"/>
                  </a:cubicBezTo>
                  <a:cubicBezTo>
                    <a:pt x="4440" y="3133528"/>
                    <a:pt x="18019" y="3356980"/>
                    <a:pt x="54536" y="3522743"/>
                  </a:cubicBezTo>
                  <a:cubicBezTo>
                    <a:pt x="91053" y="3688506"/>
                    <a:pt x="155998" y="3822908"/>
                    <a:pt x="219653" y="3945158"/>
                  </a:cubicBezTo>
                  <a:cubicBezTo>
                    <a:pt x="283308" y="4067408"/>
                    <a:pt x="346914" y="4163545"/>
                    <a:pt x="436469" y="4256242"/>
                  </a:cubicBezTo>
                  <a:cubicBezTo>
                    <a:pt x="526024" y="4348939"/>
                    <a:pt x="628148" y="4436923"/>
                    <a:pt x="756981" y="4501339"/>
                  </a:cubicBezTo>
                  <a:cubicBezTo>
                    <a:pt x="885814" y="4565755"/>
                    <a:pt x="1061781" y="4625459"/>
                    <a:pt x="1209467" y="4642741"/>
                  </a:cubicBezTo>
                  <a:cubicBezTo>
                    <a:pt x="1357153" y="4660023"/>
                    <a:pt x="1498556" y="4644312"/>
                    <a:pt x="1643100" y="4605034"/>
                  </a:cubicBezTo>
                  <a:cubicBezTo>
                    <a:pt x="1787644" y="4565756"/>
                    <a:pt x="1956930" y="4480914"/>
                    <a:pt x="2076733" y="4407071"/>
                  </a:cubicBezTo>
                  <a:cubicBezTo>
                    <a:pt x="2196536" y="4333228"/>
                    <a:pt x="2282600" y="4256639"/>
                    <a:pt x="2361918" y="4161974"/>
                  </a:cubicBezTo>
                  <a:cubicBezTo>
                    <a:pt x="2441236" y="4067309"/>
                    <a:pt x="2499617" y="3955346"/>
                    <a:pt x="2552639" y="3839082"/>
                  </a:cubicBezTo>
                  <a:cubicBezTo>
                    <a:pt x="2605661" y="3722818"/>
                    <a:pt x="2650578" y="3573974"/>
                    <a:pt x="2680049" y="3464391"/>
                  </a:cubicBezTo>
                  <a:cubicBezTo>
                    <a:pt x="2709520" y="3354809"/>
                    <a:pt x="2720816" y="3280965"/>
                    <a:pt x="2729465" y="3181587"/>
                  </a:cubicBezTo>
                  <a:cubicBezTo>
                    <a:pt x="2738115" y="3082209"/>
                    <a:pt x="2722900" y="2976529"/>
                    <a:pt x="2731946" y="2868121"/>
                  </a:cubicBezTo>
                  <a:cubicBezTo>
                    <a:pt x="2740992" y="2759713"/>
                    <a:pt x="2753892" y="2653272"/>
                    <a:pt x="2783743" y="2531137"/>
                  </a:cubicBezTo>
                  <a:cubicBezTo>
                    <a:pt x="2813594" y="2409002"/>
                    <a:pt x="2868254" y="2257858"/>
                    <a:pt x="2911055" y="2135310"/>
                  </a:cubicBezTo>
                  <a:cubicBezTo>
                    <a:pt x="2953856" y="2012762"/>
                    <a:pt x="3011492" y="1919983"/>
                    <a:pt x="3040550" y="1795847"/>
                  </a:cubicBezTo>
                  <a:cubicBezTo>
                    <a:pt x="3069608" y="1671711"/>
                    <a:pt x="3092876" y="1545374"/>
                    <a:pt x="3085401" y="1390494"/>
                  </a:cubicBezTo>
                  <a:cubicBezTo>
                    <a:pt x="3077926" y="1235614"/>
                    <a:pt x="3051417" y="1022840"/>
                    <a:pt x="2995699" y="866569"/>
                  </a:cubicBezTo>
                  <a:cubicBezTo>
                    <a:pt x="2939981" y="710299"/>
                    <a:pt x="2847280" y="571765"/>
                    <a:pt x="2751093" y="452871"/>
                  </a:cubicBezTo>
                  <a:cubicBezTo>
                    <a:pt x="2654906" y="333977"/>
                    <a:pt x="2554537" y="227888"/>
                    <a:pt x="2418577" y="153202"/>
                  </a:cubicBezTo>
                  <a:cubicBezTo>
                    <a:pt x="2282617" y="78516"/>
                    <a:pt x="2088144" y="21640"/>
                    <a:pt x="1935331" y="4754"/>
                  </a:cubicBezTo>
                  <a:cubicBezTo>
                    <a:pt x="1782518" y="-12132"/>
                    <a:pt x="1635244" y="18894"/>
                    <a:pt x="1501698" y="51888"/>
                  </a:cubicBezTo>
                  <a:cubicBezTo>
                    <a:pt x="1368152" y="84882"/>
                    <a:pt x="1240890" y="144585"/>
                    <a:pt x="1134053" y="202717"/>
                  </a:cubicBezTo>
                  <a:cubicBezTo>
                    <a:pt x="1027216" y="260849"/>
                    <a:pt x="934518" y="336264"/>
                    <a:pt x="860675" y="400680"/>
                  </a:cubicBezTo>
                  <a:cubicBezTo>
                    <a:pt x="786832" y="465096"/>
                    <a:pt x="742840" y="504374"/>
                    <a:pt x="672139" y="598642"/>
                  </a:cubicBezTo>
                  <a:close/>
                </a:path>
              </a:pathLst>
            </a:custGeom>
            <a:gradFill flip="none" rotWithShape="1">
              <a:gsLst>
                <a:gs pos="0">
                  <a:srgbClr val="FBE6BB"/>
                </a:gs>
                <a:gs pos="50000">
                  <a:srgbClr val="F9E6BB"/>
                </a:gs>
                <a:gs pos="100000">
                  <a:srgbClr val="FBEDD3"/>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06" name="任意多边形 33">
              <a:extLst>
                <a:ext uri="{FF2B5EF4-FFF2-40B4-BE49-F238E27FC236}">
                  <a16:creationId xmlns:a16="http://schemas.microsoft.com/office/drawing/2014/main" id="{6000CD0C-15F2-C749-A1D2-7FC309F69064}"/>
                </a:ext>
              </a:extLst>
            </p:cNvPr>
            <p:cNvSpPr/>
            <p:nvPr/>
          </p:nvSpPr>
          <p:spPr>
            <a:xfrm>
              <a:off x="6213550" y="845135"/>
              <a:ext cx="4015320" cy="4942355"/>
            </a:xfrm>
            <a:custGeom>
              <a:avLst/>
              <a:gdLst>
                <a:gd name="connsiteX0" fmla="*/ 289490 w 4013865"/>
                <a:gd name="connsiteY0" fmla="*/ 1007999 h 4961760"/>
                <a:gd name="connsiteX1" fmla="*/ 91527 w 4013865"/>
                <a:gd name="connsiteY1" fmla="*/ 1545326 h 4961760"/>
                <a:gd name="connsiteX2" fmla="*/ 6686 w 4013865"/>
                <a:gd name="connsiteY2" fmla="*/ 2148642 h 4961760"/>
                <a:gd name="connsiteX3" fmla="*/ 16113 w 4013865"/>
                <a:gd name="connsiteY3" fmla="*/ 2808518 h 4961760"/>
                <a:gd name="connsiteX4" fmla="*/ 100954 w 4013865"/>
                <a:gd name="connsiteY4" fmla="*/ 3458968 h 4961760"/>
                <a:gd name="connsiteX5" fmla="*/ 459172 w 4013865"/>
                <a:gd name="connsiteY5" fmla="*/ 4194258 h 4961760"/>
                <a:gd name="connsiteX6" fmla="*/ 892805 w 4013865"/>
                <a:gd name="connsiteY6" fmla="*/ 4609038 h 4961760"/>
                <a:gd name="connsiteX7" fmla="*/ 1543255 w 4013865"/>
                <a:gd name="connsiteY7" fmla="*/ 4910695 h 4961760"/>
                <a:gd name="connsiteX8" fmla="*/ 2250265 w 4013865"/>
                <a:gd name="connsiteY8" fmla="*/ 4948403 h 4961760"/>
                <a:gd name="connsiteX9" fmla="*/ 2787593 w 4013865"/>
                <a:gd name="connsiteY9" fmla="*/ 4769293 h 4961760"/>
                <a:gd name="connsiteX10" fmla="*/ 3306067 w 4013865"/>
                <a:gd name="connsiteY10" fmla="*/ 4448782 h 4961760"/>
                <a:gd name="connsiteX11" fmla="*/ 3683139 w 4013865"/>
                <a:gd name="connsiteY11" fmla="*/ 3939735 h 4961760"/>
                <a:gd name="connsiteX12" fmla="*/ 3918809 w 4013865"/>
                <a:gd name="connsiteY12" fmla="*/ 3402407 h 4961760"/>
                <a:gd name="connsiteX13" fmla="*/ 4013077 w 4013865"/>
                <a:gd name="connsiteY13" fmla="*/ 2742530 h 4961760"/>
                <a:gd name="connsiteX14" fmla="*/ 3947090 w 4013865"/>
                <a:gd name="connsiteY14" fmla="*/ 2007240 h 4961760"/>
                <a:gd name="connsiteX15" fmla="*/ 3683139 w 4013865"/>
                <a:gd name="connsiteY15" fmla="*/ 1271949 h 4961760"/>
                <a:gd name="connsiteX16" fmla="*/ 3343774 w 4013865"/>
                <a:gd name="connsiteY16" fmla="*/ 781755 h 4961760"/>
                <a:gd name="connsiteX17" fmla="*/ 2966702 w 4013865"/>
                <a:gd name="connsiteY17" fmla="*/ 385829 h 4961760"/>
                <a:gd name="connsiteX18" fmla="*/ 2514216 w 4013865"/>
                <a:gd name="connsiteY18" fmla="*/ 103025 h 4961760"/>
                <a:gd name="connsiteX19" fmla="*/ 2061729 w 4013865"/>
                <a:gd name="connsiteY19" fmla="*/ 8757 h 4961760"/>
                <a:gd name="connsiteX20" fmla="*/ 1552682 w 4013865"/>
                <a:gd name="connsiteY20" fmla="*/ 27611 h 4961760"/>
                <a:gd name="connsiteX21" fmla="*/ 1053061 w 4013865"/>
                <a:gd name="connsiteY21" fmla="*/ 216147 h 4961760"/>
                <a:gd name="connsiteX22" fmla="*/ 675989 w 4013865"/>
                <a:gd name="connsiteY22" fmla="*/ 480097 h 4961760"/>
                <a:gd name="connsiteX23" fmla="*/ 393185 w 4013865"/>
                <a:gd name="connsiteY23" fmla="*/ 828889 h 4961760"/>
                <a:gd name="connsiteX24" fmla="*/ 289490 w 4013865"/>
                <a:gd name="connsiteY24" fmla="*/ 1007999 h 4961760"/>
                <a:gd name="connsiteX0" fmla="*/ 289490 w 4013865"/>
                <a:gd name="connsiteY0" fmla="*/ 1009020 h 4962781"/>
                <a:gd name="connsiteX1" fmla="*/ 91527 w 4013865"/>
                <a:gd name="connsiteY1" fmla="*/ 1546347 h 4962781"/>
                <a:gd name="connsiteX2" fmla="*/ 6686 w 4013865"/>
                <a:gd name="connsiteY2" fmla="*/ 2149663 h 4962781"/>
                <a:gd name="connsiteX3" fmla="*/ 16113 w 4013865"/>
                <a:gd name="connsiteY3" fmla="*/ 2809539 h 4962781"/>
                <a:gd name="connsiteX4" fmla="*/ 100954 w 4013865"/>
                <a:gd name="connsiteY4" fmla="*/ 3459989 h 4962781"/>
                <a:gd name="connsiteX5" fmla="*/ 459172 w 4013865"/>
                <a:gd name="connsiteY5" fmla="*/ 4195279 h 4962781"/>
                <a:gd name="connsiteX6" fmla="*/ 892805 w 4013865"/>
                <a:gd name="connsiteY6" fmla="*/ 4610059 h 4962781"/>
                <a:gd name="connsiteX7" fmla="*/ 1543255 w 4013865"/>
                <a:gd name="connsiteY7" fmla="*/ 4911716 h 4962781"/>
                <a:gd name="connsiteX8" fmla="*/ 2250265 w 4013865"/>
                <a:gd name="connsiteY8" fmla="*/ 4949424 h 4962781"/>
                <a:gd name="connsiteX9" fmla="*/ 2787593 w 4013865"/>
                <a:gd name="connsiteY9" fmla="*/ 4770314 h 4962781"/>
                <a:gd name="connsiteX10" fmla="*/ 3306067 w 4013865"/>
                <a:gd name="connsiteY10" fmla="*/ 4449803 h 4962781"/>
                <a:gd name="connsiteX11" fmla="*/ 3683139 w 4013865"/>
                <a:gd name="connsiteY11" fmla="*/ 3940756 h 4962781"/>
                <a:gd name="connsiteX12" fmla="*/ 3918809 w 4013865"/>
                <a:gd name="connsiteY12" fmla="*/ 3403428 h 4962781"/>
                <a:gd name="connsiteX13" fmla="*/ 4013077 w 4013865"/>
                <a:gd name="connsiteY13" fmla="*/ 2743551 h 4962781"/>
                <a:gd name="connsiteX14" fmla="*/ 3947090 w 4013865"/>
                <a:gd name="connsiteY14" fmla="*/ 2008261 h 4962781"/>
                <a:gd name="connsiteX15" fmla="*/ 3683139 w 4013865"/>
                <a:gd name="connsiteY15" fmla="*/ 1272970 h 4962781"/>
                <a:gd name="connsiteX16" fmla="*/ 3343774 w 4013865"/>
                <a:gd name="connsiteY16" fmla="*/ 782776 h 4962781"/>
                <a:gd name="connsiteX17" fmla="*/ 2966702 w 4013865"/>
                <a:gd name="connsiteY17" fmla="*/ 386850 h 4962781"/>
                <a:gd name="connsiteX18" fmla="*/ 2526122 w 4013865"/>
                <a:gd name="connsiteY18" fmla="*/ 118333 h 4962781"/>
                <a:gd name="connsiteX19" fmla="*/ 2061729 w 4013865"/>
                <a:gd name="connsiteY19" fmla="*/ 9778 h 4962781"/>
                <a:gd name="connsiteX20" fmla="*/ 1552682 w 4013865"/>
                <a:gd name="connsiteY20" fmla="*/ 28632 h 4962781"/>
                <a:gd name="connsiteX21" fmla="*/ 1053061 w 4013865"/>
                <a:gd name="connsiteY21" fmla="*/ 217168 h 4962781"/>
                <a:gd name="connsiteX22" fmla="*/ 675989 w 4013865"/>
                <a:gd name="connsiteY22" fmla="*/ 481118 h 4962781"/>
                <a:gd name="connsiteX23" fmla="*/ 393185 w 4013865"/>
                <a:gd name="connsiteY23" fmla="*/ 829910 h 4962781"/>
                <a:gd name="connsiteX24" fmla="*/ 289490 w 4013865"/>
                <a:gd name="connsiteY24" fmla="*/ 1009020 h 4962781"/>
                <a:gd name="connsiteX0" fmla="*/ 289490 w 4013865"/>
                <a:gd name="connsiteY0" fmla="*/ 1009020 h 4962781"/>
                <a:gd name="connsiteX1" fmla="*/ 91527 w 4013865"/>
                <a:gd name="connsiteY1" fmla="*/ 1546347 h 4962781"/>
                <a:gd name="connsiteX2" fmla="*/ 6686 w 4013865"/>
                <a:gd name="connsiteY2" fmla="*/ 2149663 h 4962781"/>
                <a:gd name="connsiteX3" fmla="*/ 16113 w 4013865"/>
                <a:gd name="connsiteY3" fmla="*/ 2809539 h 4962781"/>
                <a:gd name="connsiteX4" fmla="*/ 100954 w 4013865"/>
                <a:gd name="connsiteY4" fmla="*/ 3459989 h 4962781"/>
                <a:gd name="connsiteX5" fmla="*/ 459172 w 4013865"/>
                <a:gd name="connsiteY5" fmla="*/ 4195279 h 4962781"/>
                <a:gd name="connsiteX6" fmla="*/ 892805 w 4013865"/>
                <a:gd name="connsiteY6" fmla="*/ 4610059 h 4962781"/>
                <a:gd name="connsiteX7" fmla="*/ 1543255 w 4013865"/>
                <a:gd name="connsiteY7" fmla="*/ 4911716 h 4962781"/>
                <a:gd name="connsiteX8" fmla="*/ 2250265 w 4013865"/>
                <a:gd name="connsiteY8" fmla="*/ 4949424 h 4962781"/>
                <a:gd name="connsiteX9" fmla="*/ 2787593 w 4013865"/>
                <a:gd name="connsiteY9" fmla="*/ 4770314 h 4962781"/>
                <a:gd name="connsiteX10" fmla="*/ 3306067 w 4013865"/>
                <a:gd name="connsiteY10" fmla="*/ 4449803 h 4962781"/>
                <a:gd name="connsiteX11" fmla="*/ 3683139 w 4013865"/>
                <a:gd name="connsiteY11" fmla="*/ 3940756 h 4962781"/>
                <a:gd name="connsiteX12" fmla="*/ 3918809 w 4013865"/>
                <a:gd name="connsiteY12" fmla="*/ 3403428 h 4962781"/>
                <a:gd name="connsiteX13" fmla="*/ 4013077 w 4013865"/>
                <a:gd name="connsiteY13" fmla="*/ 2743551 h 4962781"/>
                <a:gd name="connsiteX14" fmla="*/ 3947090 w 4013865"/>
                <a:gd name="connsiteY14" fmla="*/ 2008261 h 4962781"/>
                <a:gd name="connsiteX15" fmla="*/ 3683139 w 4013865"/>
                <a:gd name="connsiteY15" fmla="*/ 1272970 h 4962781"/>
                <a:gd name="connsiteX16" fmla="*/ 3343774 w 4013865"/>
                <a:gd name="connsiteY16" fmla="*/ 782776 h 4962781"/>
                <a:gd name="connsiteX17" fmla="*/ 2966702 w 4013865"/>
                <a:gd name="connsiteY17" fmla="*/ 386850 h 4962781"/>
                <a:gd name="connsiteX18" fmla="*/ 2526122 w 4013865"/>
                <a:gd name="connsiteY18" fmla="*/ 118333 h 4962781"/>
                <a:gd name="connsiteX19" fmla="*/ 2061729 w 4013865"/>
                <a:gd name="connsiteY19" fmla="*/ 9778 h 4962781"/>
                <a:gd name="connsiteX20" fmla="*/ 1552682 w 4013865"/>
                <a:gd name="connsiteY20" fmla="*/ 28632 h 4962781"/>
                <a:gd name="connsiteX21" fmla="*/ 1053061 w 4013865"/>
                <a:gd name="connsiteY21" fmla="*/ 217168 h 4962781"/>
                <a:gd name="connsiteX22" fmla="*/ 673607 w 4013865"/>
                <a:gd name="connsiteY22" fmla="*/ 495405 h 4962781"/>
                <a:gd name="connsiteX23" fmla="*/ 393185 w 4013865"/>
                <a:gd name="connsiteY23" fmla="*/ 829910 h 4962781"/>
                <a:gd name="connsiteX24" fmla="*/ 289490 w 4013865"/>
                <a:gd name="connsiteY24" fmla="*/ 1009020 h 4962781"/>
                <a:gd name="connsiteX0" fmla="*/ 289490 w 4013865"/>
                <a:gd name="connsiteY0" fmla="*/ 1009020 h 4962781"/>
                <a:gd name="connsiteX1" fmla="*/ 91527 w 4013865"/>
                <a:gd name="connsiteY1" fmla="*/ 1546347 h 4962781"/>
                <a:gd name="connsiteX2" fmla="*/ 6686 w 4013865"/>
                <a:gd name="connsiteY2" fmla="*/ 2149663 h 4962781"/>
                <a:gd name="connsiteX3" fmla="*/ 16113 w 4013865"/>
                <a:gd name="connsiteY3" fmla="*/ 2809539 h 4962781"/>
                <a:gd name="connsiteX4" fmla="*/ 100954 w 4013865"/>
                <a:gd name="connsiteY4" fmla="*/ 3459989 h 4962781"/>
                <a:gd name="connsiteX5" fmla="*/ 459172 w 4013865"/>
                <a:gd name="connsiteY5" fmla="*/ 4195279 h 4962781"/>
                <a:gd name="connsiteX6" fmla="*/ 892805 w 4013865"/>
                <a:gd name="connsiteY6" fmla="*/ 4610059 h 4962781"/>
                <a:gd name="connsiteX7" fmla="*/ 1543255 w 4013865"/>
                <a:gd name="connsiteY7" fmla="*/ 4911716 h 4962781"/>
                <a:gd name="connsiteX8" fmla="*/ 2250265 w 4013865"/>
                <a:gd name="connsiteY8" fmla="*/ 4949424 h 4962781"/>
                <a:gd name="connsiteX9" fmla="*/ 2787593 w 4013865"/>
                <a:gd name="connsiteY9" fmla="*/ 4770314 h 4962781"/>
                <a:gd name="connsiteX10" fmla="*/ 3306067 w 4013865"/>
                <a:gd name="connsiteY10" fmla="*/ 4449803 h 4962781"/>
                <a:gd name="connsiteX11" fmla="*/ 3683139 w 4013865"/>
                <a:gd name="connsiteY11" fmla="*/ 3940756 h 4962781"/>
                <a:gd name="connsiteX12" fmla="*/ 3918809 w 4013865"/>
                <a:gd name="connsiteY12" fmla="*/ 3403428 h 4962781"/>
                <a:gd name="connsiteX13" fmla="*/ 4013077 w 4013865"/>
                <a:gd name="connsiteY13" fmla="*/ 2743551 h 4962781"/>
                <a:gd name="connsiteX14" fmla="*/ 3947090 w 4013865"/>
                <a:gd name="connsiteY14" fmla="*/ 2008261 h 4962781"/>
                <a:gd name="connsiteX15" fmla="*/ 3683139 w 4013865"/>
                <a:gd name="connsiteY15" fmla="*/ 1282495 h 4962781"/>
                <a:gd name="connsiteX16" fmla="*/ 3343774 w 4013865"/>
                <a:gd name="connsiteY16" fmla="*/ 782776 h 4962781"/>
                <a:gd name="connsiteX17" fmla="*/ 2966702 w 4013865"/>
                <a:gd name="connsiteY17" fmla="*/ 386850 h 4962781"/>
                <a:gd name="connsiteX18" fmla="*/ 2526122 w 4013865"/>
                <a:gd name="connsiteY18" fmla="*/ 118333 h 4962781"/>
                <a:gd name="connsiteX19" fmla="*/ 2061729 w 4013865"/>
                <a:gd name="connsiteY19" fmla="*/ 9778 h 4962781"/>
                <a:gd name="connsiteX20" fmla="*/ 1552682 w 4013865"/>
                <a:gd name="connsiteY20" fmla="*/ 28632 h 4962781"/>
                <a:gd name="connsiteX21" fmla="*/ 1053061 w 4013865"/>
                <a:gd name="connsiteY21" fmla="*/ 217168 h 4962781"/>
                <a:gd name="connsiteX22" fmla="*/ 673607 w 4013865"/>
                <a:gd name="connsiteY22" fmla="*/ 495405 h 4962781"/>
                <a:gd name="connsiteX23" fmla="*/ 393185 w 4013865"/>
                <a:gd name="connsiteY23" fmla="*/ 829910 h 4962781"/>
                <a:gd name="connsiteX24" fmla="*/ 289490 w 4013865"/>
                <a:gd name="connsiteY24" fmla="*/ 1009020 h 4962781"/>
                <a:gd name="connsiteX0" fmla="*/ 289490 w 4013865"/>
                <a:gd name="connsiteY0" fmla="*/ 1009020 h 4951415"/>
                <a:gd name="connsiteX1" fmla="*/ 91527 w 4013865"/>
                <a:gd name="connsiteY1" fmla="*/ 1546347 h 4951415"/>
                <a:gd name="connsiteX2" fmla="*/ 6686 w 4013865"/>
                <a:gd name="connsiteY2" fmla="*/ 2149663 h 4951415"/>
                <a:gd name="connsiteX3" fmla="*/ 16113 w 4013865"/>
                <a:gd name="connsiteY3" fmla="*/ 2809539 h 4951415"/>
                <a:gd name="connsiteX4" fmla="*/ 100954 w 4013865"/>
                <a:gd name="connsiteY4" fmla="*/ 3459989 h 4951415"/>
                <a:gd name="connsiteX5" fmla="*/ 459172 w 4013865"/>
                <a:gd name="connsiteY5" fmla="*/ 4195279 h 4951415"/>
                <a:gd name="connsiteX6" fmla="*/ 892805 w 4013865"/>
                <a:gd name="connsiteY6" fmla="*/ 4610059 h 4951415"/>
                <a:gd name="connsiteX7" fmla="*/ 1543255 w 4013865"/>
                <a:gd name="connsiteY7" fmla="*/ 4911716 h 4951415"/>
                <a:gd name="connsiteX8" fmla="*/ 2238359 w 4013865"/>
                <a:gd name="connsiteY8" fmla="*/ 4932755 h 4951415"/>
                <a:gd name="connsiteX9" fmla="*/ 2787593 w 4013865"/>
                <a:gd name="connsiteY9" fmla="*/ 4770314 h 4951415"/>
                <a:gd name="connsiteX10" fmla="*/ 3306067 w 4013865"/>
                <a:gd name="connsiteY10" fmla="*/ 4449803 h 4951415"/>
                <a:gd name="connsiteX11" fmla="*/ 3683139 w 4013865"/>
                <a:gd name="connsiteY11" fmla="*/ 3940756 h 4951415"/>
                <a:gd name="connsiteX12" fmla="*/ 3918809 w 4013865"/>
                <a:gd name="connsiteY12" fmla="*/ 3403428 h 4951415"/>
                <a:gd name="connsiteX13" fmla="*/ 4013077 w 4013865"/>
                <a:gd name="connsiteY13" fmla="*/ 2743551 h 4951415"/>
                <a:gd name="connsiteX14" fmla="*/ 3947090 w 4013865"/>
                <a:gd name="connsiteY14" fmla="*/ 2008261 h 4951415"/>
                <a:gd name="connsiteX15" fmla="*/ 3683139 w 4013865"/>
                <a:gd name="connsiteY15" fmla="*/ 1282495 h 4951415"/>
                <a:gd name="connsiteX16" fmla="*/ 3343774 w 4013865"/>
                <a:gd name="connsiteY16" fmla="*/ 782776 h 4951415"/>
                <a:gd name="connsiteX17" fmla="*/ 2966702 w 4013865"/>
                <a:gd name="connsiteY17" fmla="*/ 386850 h 4951415"/>
                <a:gd name="connsiteX18" fmla="*/ 2526122 w 4013865"/>
                <a:gd name="connsiteY18" fmla="*/ 118333 h 4951415"/>
                <a:gd name="connsiteX19" fmla="*/ 2061729 w 4013865"/>
                <a:gd name="connsiteY19" fmla="*/ 9778 h 4951415"/>
                <a:gd name="connsiteX20" fmla="*/ 1552682 w 4013865"/>
                <a:gd name="connsiteY20" fmla="*/ 28632 h 4951415"/>
                <a:gd name="connsiteX21" fmla="*/ 1053061 w 4013865"/>
                <a:gd name="connsiteY21" fmla="*/ 217168 h 4951415"/>
                <a:gd name="connsiteX22" fmla="*/ 673607 w 4013865"/>
                <a:gd name="connsiteY22" fmla="*/ 495405 h 4951415"/>
                <a:gd name="connsiteX23" fmla="*/ 393185 w 4013865"/>
                <a:gd name="connsiteY23" fmla="*/ 829910 h 4951415"/>
                <a:gd name="connsiteX24" fmla="*/ 289490 w 4013865"/>
                <a:gd name="connsiteY24" fmla="*/ 1009020 h 4951415"/>
                <a:gd name="connsiteX0" fmla="*/ 289490 w 4013865"/>
                <a:gd name="connsiteY0" fmla="*/ 1009020 h 4951415"/>
                <a:gd name="connsiteX1" fmla="*/ 91527 w 4013865"/>
                <a:gd name="connsiteY1" fmla="*/ 1546347 h 4951415"/>
                <a:gd name="connsiteX2" fmla="*/ 6686 w 4013865"/>
                <a:gd name="connsiteY2" fmla="*/ 2149663 h 4951415"/>
                <a:gd name="connsiteX3" fmla="*/ 16113 w 4013865"/>
                <a:gd name="connsiteY3" fmla="*/ 2809539 h 4951415"/>
                <a:gd name="connsiteX4" fmla="*/ 100954 w 4013865"/>
                <a:gd name="connsiteY4" fmla="*/ 3459989 h 4951415"/>
                <a:gd name="connsiteX5" fmla="*/ 459172 w 4013865"/>
                <a:gd name="connsiteY5" fmla="*/ 4195279 h 4951415"/>
                <a:gd name="connsiteX6" fmla="*/ 892805 w 4013865"/>
                <a:gd name="connsiteY6" fmla="*/ 4610059 h 4951415"/>
                <a:gd name="connsiteX7" fmla="*/ 1543255 w 4013865"/>
                <a:gd name="connsiteY7" fmla="*/ 4911716 h 4951415"/>
                <a:gd name="connsiteX8" fmla="*/ 2238359 w 4013865"/>
                <a:gd name="connsiteY8" fmla="*/ 4932755 h 4951415"/>
                <a:gd name="connsiteX9" fmla="*/ 2787593 w 4013865"/>
                <a:gd name="connsiteY9" fmla="*/ 4770314 h 4951415"/>
                <a:gd name="connsiteX10" fmla="*/ 3306067 w 4013865"/>
                <a:gd name="connsiteY10" fmla="*/ 4430753 h 4951415"/>
                <a:gd name="connsiteX11" fmla="*/ 3683139 w 4013865"/>
                <a:gd name="connsiteY11" fmla="*/ 3940756 h 4951415"/>
                <a:gd name="connsiteX12" fmla="*/ 3918809 w 4013865"/>
                <a:gd name="connsiteY12" fmla="*/ 3403428 h 4951415"/>
                <a:gd name="connsiteX13" fmla="*/ 4013077 w 4013865"/>
                <a:gd name="connsiteY13" fmla="*/ 2743551 h 4951415"/>
                <a:gd name="connsiteX14" fmla="*/ 3947090 w 4013865"/>
                <a:gd name="connsiteY14" fmla="*/ 2008261 h 4951415"/>
                <a:gd name="connsiteX15" fmla="*/ 3683139 w 4013865"/>
                <a:gd name="connsiteY15" fmla="*/ 1282495 h 4951415"/>
                <a:gd name="connsiteX16" fmla="*/ 3343774 w 4013865"/>
                <a:gd name="connsiteY16" fmla="*/ 782776 h 4951415"/>
                <a:gd name="connsiteX17" fmla="*/ 2966702 w 4013865"/>
                <a:gd name="connsiteY17" fmla="*/ 386850 h 4951415"/>
                <a:gd name="connsiteX18" fmla="*/ 2526122 w 4013865"/>
                <a:gd name="connsiteY18" fmla="*/ 118333 h 4951415"/>
                <a:gd name="connsiteX19" fmla="*/ 2061729 w 4013865"/>
                <a:gd name="connsiteY19" fmla="*/ 9778 h 4951415"/>
                <a:gd name="connsiteX20" fmla="*/ 1552682 w 4013865"/>
                <a:gd name="connsiteY20" fmla="*/ 28632 h 4951415"/>
                <a:gd name="connsiteX21" fmla="*/ 1053061 w 4013865"/>
                <a:gd name="connsiteY21" fmla="*/ 217168 h 4951415"/>
                <a:gd name="connsiteX22" fmla="*/ 673607 w 4013865"/>
                <a:gd name="connsiteY22" fmla="*/ 495405 h 4951415"/>
                <a:gd name="connsiteX23" fmla="*/ 393185 w 4013865"/>
                <a:gd name="connsiteY23" fmla="*/ 829910 h 4951415"/>
                <a:gd name="connsiteX24" fmla="*/ 289490 w 4013865"/>
                <a:gd name="connsiteY24" fmla="*/ 1009020 h 4951415"/>
                <a:gd name="connsiteX0" fmla="*/ 289490 w 4013865"/>
                <a:gd name="connsiteY0" fmla="*/ 1009020 h 4945076"/>
                <a:gd name="connsiteX1" fmla="*/ 91527 w 4013865"/>
                <a:gd name="connsiteY1" fmla="*/ 1546347 h 4945076"/>
                <a:gd name="connsiteX2" fmla="*/ 6686 w 4013865"/>
                <a:gd name="connsiteY2" fmla="*/ 2149663 h 4945076"/>
                <a:gd name="connsiteX3" fmla="*/ 16113 w 4013865"/>
                <a:gd name="connsiteY3" fmla="*/ 2809539 h 4945076"/>
                <a:gd name="connsiteX4" fmla="*/ 100954 w 4013865"/>
                <a:gd name="connsiteY4" fmla="*/ 3459989 h 4945076"/>
                <a:gd name="connsiteX5" fmla="*/ 459172 w 4013865"/>
                <a:gd name="connsiteY5" fmla="*/ 4195279 h 4945076"/>
                <a:gd name="connsiteX6" fmla="*/ 892805 w 4013865"/>
                <a:gd name="connsiteY6" fmla="*/ 4610059 h 4945076"/>
                <a:gd name="connsiteX7" fmla="*/ 1540874 w 4013865"/>
                <a:gd name="connsiteY7" fmla="*/ 4897429 h 4945076"/>
                <a:gd name="connsiteX8" fmla="*/ 2238359 w 4013865"/>
                <a:gd name="connsiteY8" fmla="*/ 4932755 h 4945076"/>
                <a:gd name="connsiteX9" fmla="*/ 2787593 w 4013865"/>
                <a:gd name="connsiteY9" fmla="*/ 4770314 h 4945076"/>
                <a:gd name="connsiteX10" fmla="*/ 3306067 w 4013865"/>
                <a:gd name="connsiteY10" fmla="*/ 4430753 h 4945076"/>
                <a:gd name="connsiteX11" fmla="*/ 3683139 w 4013865"/>
                <a:gd name="connsiteY11" fmla="*/ 3940756 h 4945076"/>
                <a:gd name="connsiteX12" fmla="*/ 3918809 w 4013865"/>
                <a:gd name="connsiteY12" fmla="*/ 3403428 h 4945076"/>
                <a:gd name="connsiteX13" fmla="*/ 4013077 w 4013865"/>
                <a:gd name="connsiteY13" fmla="*/ 2743551 h 4945076"/>
                <a:gd name="connsiteX14" fmla="*/ 3947090 w 4013865"/>
                <a:gd name="connsiteY14" fmla="*/ 2008261 h 4945076"/>
                <a:gd name="connsiteX15" fmla="*/ 3683139 w 4013865"/>
                <a:gd name="connsiteY15" fmla="*/ 1282495 h 4945076"/>
                <a:gd name="connsiteX16" fmla="*/ 3343774 w 4013865"/>
                <a:gd name="connsiteY16" fmla="*/ 782776 h 4945076"/>
                <a:gd name="connsiteX17" fmla="*/ 2966702 w 4013865"/>
                <a:gd name="connsiteY17" fmla="*/ 386850 h 4945076"/>
                <a:gd name="connsiteX18" fmla="*/ 2526122 w 4013865"/>
                <a:gd name="connsiteY18" fmla="*/ 118333 h 4945076"/>
                <a:gd name="connsiteX19" fmla="*/ 2061729 w 4013865"/>
                <a:gd name="connsiteY19" fmla="*/ 9778 h 4945076"/>
                <a:gd name="connsiteX20" fmla="*/ 1552682 w 4013865"/>
                <a:gd name="connsiteY20" fmla="*/ 28632 h 4945076"/>
                <a:gd name="connsiteX21" fmla="*/ 1053061 w 4013865"/>
                <a:gd name="connsiteY21" fmla="*/ 217168 h 4945076"/>
                <a:gd name="connsiteX22" fmla="*/ 673607 w 4013865"/>
                <a:gd name="connsiteY22" fmla="*/ 495405 h 4945076"/>
                <a:gd name="connsiteX23" fmla="*/ 393185 w 4013865"/>
                <a:gd name="connsiteY23" fmla="*/ 829910 h 4945076"/>
                <a:gd name="connsiteX24" fmla="*/ 289490 w 4013865"/>
                <a:gd name="connsiteY24" fmla="*/ 1009020 h 4945076"/>
                <a:gd name="connsiteX0" fmla="*/ 289490 w 4013865"/>
                <a:gd name="connsiteY0" fmla="*/ 1009020 h 4945076"/>
                <a:gd name="connsiteX1" fmla="*/ 91527 w 4013865"/>
                <a:gd name="connsiteY1" fmla="*/ 1546347 h 4945076"/>
                <a:gd name="connsiteX2" fmla="*/ 6686 w 4013865"/>
                <a:gd name="connsiteY2" fmla="*/ 2149663 h 4945076"/>
                <a:gd name="connsiteX3" fmla="*/ 16113 w 4013865"/>
                <a:gd name="connsiteY3" fmla="*/ 2809539 h 4945076"/>
                <a:gd name="connsiteX4" fmla="*/ 100954 w 4013865"/>
                <a:gd name="connsiteY4" fmla="*/ 3459989 h 4945076"/>
                <a:gd name="connsiteX5" fmla="*/ 468697 w 4013865"/>
                <a:gd name="connsiteY5" fmla="*/ 4192898 h 4945076"/>
                <a:gd name="connsiteX6" fmla="*/ 892805 w 4013865"/>
                <a:gd name="connsiteY6" fmla="*/ 4610059 h 4945076"/>
                <a:gd name="connsiteX7" fmla="*/ 1540874 w 4013865"/>
                <a:gd name="connsiteY7" fmla="*/ 4897429 h 4945076"/>
                <a:gd name="connsiteX8" fmla="*/ 2238359 w 4013865"/>
                <a:gd name="connsiteY8" fmla="*/ 4932755 h 4945076"/>
                <a:gd name="connsiteX9" fmla="*/ 2787593 w 4013865"/>
                <a:gd name="connsiteY9" fmla="*/ 4770314 h 4945076"/>
                <a:gd name="connsiteX10" fmla="*/ 3306067 w 4013865"/>
                <a:gd name="connsiteY10" fmla="*/ 4430753 h 4945076"/>
                <a:gd name="connsiteX11" fmla="*/ 3683139 w 4013865"/>
                <a:gd name="connsiteY11" fmla="*/ 3940756 h 4945076"/>
                <a:gd name="connsiteX12" fmla="*/ 3918809 w 4013865"/>
                <a:gd name="connsiteY12" fmla="*/ 3403428 h 4945076"/>
                <a:gd name="connsiteX13" fmla="*/ 4013077 w 4013865"/>
                <a:gd name="connsiteY13" fmla="*/ 2743551 h 4945076"/>
                <a:gd name="connsiteX14" fmla="*/ 3947090 w 4013865"/>
                <a:gd name="connsiteY14" fmla="*/ 2008261 h 4945076"/>
                <a:gd name="connsiteX15" fmla="*/ 3683139 w 4013865"/>
                <a:gd name="connsiteY15" fmla="*/ 1282495 h 4945076"/>
                <a:gd name="connsiteX16" fmla="*/ 3343774 w 4013865"/>
                <a:gd name="connsiteY16" fmla="*/ 782776 h 4945076"/>
                <a:gd name="connsiteX17" fmla="*/ 2966702 w 4013865"/>
                <a:gd name="connsiteY17" fmla="*/ 386850 h 4945076"/>
                <a:gd name="connsiteX18" fmla="*/ 2526122 w 4013865"/>
                <a:gd name="connsiteY18" fmla="*/ 118333 h 4945076"/>
                <a:gd name="connsiteX19" fmla="*/ 2061729 w 4013865"/>
                <a:gd name="connsiteY19" fmla="*/ 9778 h 4945076"/>
                <a:gd name="connsiteX20" fmla="*/ 1552682 w 4013865"/>
                <a:gd name="connsiteY20" fmla="*/ 28632 h 4945076"/>
                <a:gd name="connsiteX21" fmla="*/ 1053061 w 4013865"/>
                <a:gd name="connsiteY21" fmla="*/ 217168 h 4945076"/>
                <a:gd name="connsiteX22" fmla="*/ 673607 w 4013865"/>
                <a:gd name="connsiteY22" fmla="*/ 495405 h 4945076"/>
                <a:gd name="connsiteX23" fmla="*/ 393185 w 4013865"/>
                <a:gd name="connsiteY23" fmla="*/ 829910 h 4945076"/>
                <a:gd name="connsiteX24" fmla="*/ 289490 w 4013865"/>
                <a:gd name="connsiteY24" fmla="*/ 1009020 h 4945076"/>
                <a:gd name="connsiteX0" fmla="*/ 289490 w 4013865"/>
                <a:gd name="connsiteY0" fmla="*/ 1009020 h 4945076"/>
                <a:gd name="connsiteX1" fmla="*/ 91527 w 4013865"/>
                <a:gd name="connsiteY1" fmla="*/ 1546347 h 4945076"/>
                <a:gd name="connsiteX2" fmla="*/ 6686 w 4013865"/>
                <a:gd name="connsiteY2" fmla="*/ 2149663 h 4945076"/>
                <a:gd name="connsiteX3" fmla="*/ 16113 w 4013865"/>
                <a:gd name="connsiteY3" fmla="*/ 2809539 h 4945076"/>
                <a:gd name="connsiteX4" fmla="*/ 100954 w 4013865"/>
                <a:gd name="connsiteY4" fmla="*/ 3459989 h 4945076"/>
                <a:gd name="connsiteX5" fmla="*/ 468697 w 4013865"/>
                <a:gd name="connsiteY5" fmla="*/ 4192898 h 4945076"/>
                <a:gd name="connsiteX6" fmla="*/ 904712 w 4013865"/>
                <a:gd name="connsiteY6" fmla="*/ 4610059 h 4945076"/>
                <a:gd name="connsiteX7" fmla="*/ 1540874 w 4013865"/>
                <a:gd name="connsiteY7" fmla="*/ 4897429 h 4945076"/>
                <a:gd name="connsiteX8" fmla="*/ 2238359 w 4013865"/>
                <a:gd name="connsiteY8" fmla="*/ 4932755 h 4945076"/>
                <a:gd name="connsiteX9" fmla="*/ 2787593 w 4013865"/>
                <a:gd name="connsiteY9" fmla="*/ 4770314 h 4945076"/>
                <a:gd name="connsiteX10" fmla="*/ 3306067 w 4013865"/>
                <a:gd name="connsiteY10" fmla="*/ 4430753 h 4945076"/>
                <a:gd name="connsiteX11" fmla="*/ 3683139 w 4013865"/>
                <a:gd name="connsiteY11" fmla="*/ 3940756 h 4945076"/>
                <a:gd name="connsiteX12" fmla="*/ 3918809 w 4013865"/>
                <a:gd name="connsiteY12" fmla="*/ 3403428 h 4945076"/>
                <a:gd name="connsiteX13" fmla="*/ 4013077 w 4013865"/>
                <a:gd name="connsiteY13" fmla="*/ 2743551 h 4945076"/>
                <a:gd name="connsiteX14" fmla="*/ 3947090 w 4013865"/>
                <a:gd name="connsiteY14" fmla="*/ 2008261 h 4945076"/>
                <a:gd name="connsiteX15" fmla="*/ 3683139 w 4013865"/>
                <a:gd name="connsiteY15" fmla="*/ 1282495 h 4945076"/>
                <a:gd name="connsiteX16" fmla="*/ 3343774 w 4013865"/>
                <a:gd name="connsiteY16" fmla="*/ 782776 h 4945076"/>
                <a:gd name="connsiteX17" fmla="*/ 2966702 w 4013865"/>
                <a:gd name="connsiteY17" fmla="*/ 386850 h 4945076"/>
                <a:gd name="connsiteX18" fmla="*/ 2526122 w 4013865"/>
                <a:gd name="connsiteY18" fmla="*/ 118333 h 4945076"/>
                <a:gd name="connsiteX19" fmla="*/ 2061729 w 4013865"/>
                <a:gd name="connsiteY19" fmla="*/ 9778 h 4945076"/>
                <a:gd name="connsiteX20" fmla="*/ 1552682 w 4013865"/>
                <a:gd name="connsiteY20" fmla="*/ 28632 h 4945076"/>
                <a:gd name="connsiteX21" fmla="*/ 1053061 w 4013865"/>
                <a:gd name="connsiteY21" fmla="*/ 217168 h 4945076"/>
                <a:gd name="connsiteX22" fmla="*/ 673607 w 4013865"/>
                <a:gd name="connsiteY22" fmla="*/ 495405 h 4945076"/>
                <a:gd name="connsiteX23" fmla="*/ 393185 w 4013865"/>
                <a:gd name="connsiteY23" fmla="*/ 829910 h 4945076"/>
                <a:gd name="connsiteX24" fmla="*/ 289490 w 4013865"/>
                <a:gd name="connsiteY24" fmla="*/ 1009020 h 4945076"/>
                <a:gd name="connsiteX0" fmla="*/ 289909 w 4014284"/>
                <a:gd name="connsiteY0" fmla="*/ 1009020 h 4945076"/>
                <a:gd name="connsiteX1" fmla="*/ 91946 w 4014284"/>
                <a:gd name="connsiteY1" fmla="*/ 1546347 h 4945076"/>
                <a:gd name="connsiteX2" fmla="*/ 7105 w 4014284"/>
                <a:gd name="connsiteY2" fmla="*/ 2149663 h 4945076"/>
                <a:gd name="connsiteX3" fmla="*/ 16532 w 4014284"/>
                <a:gd name="connsiteY3" fmla="*/ 2809539 h 4945076"/>
                <a:gd name="connsiteX4" fmla="*/ 110898 w 4014284"/>
                <a:gd name="connsiteY4" fmla="*/ 3476658 h 4945076"/>
                <a:gd name="connsiteX5" fmla="*/ 469116 w 4014284"/>
                <a:gd name="connsiteY5" fmla="*/ 4192898 h 4945076"/>
                <a:gd name="connsiteX6" fmla="*/ 905131 w 4014284"/>
                <a:gd name="connsiteY6" fmla="*/ 4610059 h 4945076"/>
                <a:gd name="connsiteX7" fmla="*/ 1541293 w 4014284"/>
                <a:gd name="connsiteY7" fmla="*/ 4897429 h 4945076"/>
                <a:gd name="connsiteX8" fmla="*/ 2238778 w 4014284"/>
                <a:gd name="connsiteY8" fmla="*/ 4932755 h 4945076"/>
                <a:gd name="connsiteX9" fmla="*/ 2788012 w 4014284"/>
                <a:gd name="connsiteY9" fmla="*/ 4770314 h 4945076"/>
                <a:gd name="connsiteX10" fmla="*/ 3306486 w 4014284"/>
                <a:gd name="connsiteY10" fmla="*/ 4430753 h 4945076"/>
                <a:gd name="connsiteX11" fmla="*/ 3683558 w 4014284"/>
                <a:gd name="connsiteY11" fmla="*/ 3940756 h 4945076"/>
                <a:gd name="connsiteX12" fmla="*/ 3919228 w 4014284"/>
                <a:gd name="connsiteY12" fmla="*/ 3403428 h 4945076"/>
                <a:gd name="connsiteX13" fmla="*/ 4013496 w 4014284"/>
                <a:gd name="connsiteY13" fmla="*/ 2743551 h 4945076"/>
                <a:gd name="connsiteX14" fmla="*/ 3947509 w 4014284"/>
                <a:gd name="connsiteY14" fmla="*/ 2008261 h 4945076"/>
                <a:gd name="connsiteX15" fmla="*/ 3683558 w 4014284"/>
                <a:gd name="connsiteY15" fmla="*/ 1282495 h 4945076"/>
                <a:gd name="connsiteX16" fmla="*/ 3344193 w 4014284"/>
                <a:gd name="connsiteY16" fmla="*/ 782776 h 4945076"/>
                <a:gd name="connsiteX17" fmla="*/ 2967121 w 4014284"/>
                <a:gd name="connsiteY17" fmla="*/ 386850 h 4945076"/>
                <a:gd name="connsiteX18" fmla="*/ 2526541 w 4014284"/>
                <a:gd name="connsiteY18" fmla="*/ 118333 h 4945076"/>
                <a:gd name="connsiteX19" fmla="*/ 2062148 w 4014284"/>
                <a:gd name="connsiteY19" fmla="*/ 9778 h 4945076"/>
                <a:gd name="connsiteX20" fmla="*/ 1553101 w 4014284"/>
                <a:gd name="connsiteY20" fmla="*/ 28632 h 4945076"/>
                <a:gd name="connsiteX21" fmla="*/ 1053480 w 4014284"/>
                <a:gd name="connsiteY21" fmla="*/ 217168 h 4945076"/>
                <a:gd name="connsiteX22" fmla="*/ 674026 w 4014284"/>
                <a:gd name="connsiteY22" fmla="*/ 495405 h 4945076"/>
                <a:gd name="connsiteX23" fmla="*/ 393604 w 4014284"/>
                <a:gd name="connsiteY23" fmla="*/ 829910 h 4945076"/>
                <a:gd name="connsiteX24" fmla="*/ 289909 w 4014284"/>
                <a:gd name="connsiteY24" fmla="*/ 1009020 h 4945076"/>
                <a:gd name="connsiteX0" fmla="*/ 280384 w 4014284"/>
                <a:gd name="connsiteY0" fmla="*/ 1047120 h 4945076"/>
                <a:gd name="connsiteX1" fmla="*/ 91946 w 4014284"/>
                <a:gd name="connsiteY1" fmla="*/ 1546347 h 4945076"/>
                <a:gd name="connsiteX2" fmla="*/ 7105 w 4014284"/>
                <a:gd name="connsiteY2" fmla="*/ 2149663 h 4945076"/>
                <a:gd name="connsiteX3" fmla="*/ 16532 w 4014284"/>
                <a:gd name="connsiteY3" fmla="*/ 2809539 h 4945076"/>
                <a:gd name="connsiteX4" fmla="*/ 110898 w 4014284"/>
                <a:gd name="connsiteY4" fmla="*/ 3476658 h 4945076"/>
                <a:gd name="connsiteX5" fmla="*/ 469116 w 4014284"/>
                <a:gd name="connsiteY5" fmla="*/ 4192898 h 4945076"/>
                <a:gd name="connsiteX6" fmla="*/ 905131 w 4014284"/>
                <a:gd name="connsiteY6" fmla="*/ 4610059 h 4945076"/>
                <a:gd name="connsiteX7" fmla="*/ 1541293 w 4014284"/>
                <a:gd name="connsiteY7" fmla="*/ 4897429 h 4945076"/>
                <a:gd name="connsiteX8" fmla="*/ 2238778 w 4014284"/>
                <a:gd name="connsiteY8" fmla="*/ 4932755 h 4945076"/>
                <a:gd name="connsiteX9" fmla="*/ 2788012 w 4014284"/>
                <a:gd name="connsiteY9" fmla="*/ 4770314 h 4945076"/>
                <a:gd name="connsiteX10" fmla="*/ 3306486 w 4014284"/>
                <a:gd name="connsiteY10" fmla="*/ 4430753 h 4945076"/>
                <a:gd name="connsiteX11" fmla="*/ 3683558 w 4014284"/>
                <a:gd name="connsiteY11" fmla="*/ 3940756 h 4945076"/>
                <a:gd name="connsiteX12" fmla="*/ 3919228 w 4014284"/>
                <a:gd name="connsiteY12" fmla="*/ 3403428 h 4945076"/>
                <a:gd name="connsiteX13" fmla="*/ 4013496 w 4014284"/>
                <a:gd name="connsiteY13" fmla="*/ 2743551 h 4945076"/>
                <a:gd name="connsiteX14" fmla="*/ 3947509 w 4014284"/>
                <a:gd name="connsiteY14" fmla="*/ 2008261 h 4945076"/>
                <a:gd name="connsiteX15" fmla="*/ 3683558 w 4014284"/>
                <a:gd name="connsiteY15" fmla="*/ 1282495 h 4945076"/>
                <a:gd name="connsiteX16" fmla="*/ 3344193 w 4014284"/>
                <a:gd name="connsiteY16" fmla="*/ 782776 h 4945076"/>
                <a:gd name="connsiteX17" fmla="*/ 2967121 w 4014284"/>
                <a:gd name="connsiteY17" fmla="*/ 386850 h 4945076"/>
                <a:gd name="connsiteX18" fmla="*/ 2526541 w 4014284"/>
                <a:gd name="connsiteY18" fmla="*/ 118333 h 4945076"/>
                <a:gd name="connsiteX19" fmla="*/ 2062148 w 4014284"/>
                <a:gd name="connsiteY19" fmla="*/ 9778 h 4945076"/>
                <a:gd name="connsiteX20" fmla="*/ 1553101 w 4014284"/>
                <a:gd name="connsiteY20" fmla="*/ 28632 h 4945076"/>
                <a:gd name="connsiteX21" fmla="*/ 1053480 w 4014284"/>
                <a:gd name="connsiteY21" fmla="*/ 217168 h 4945076"/>
                <a:gd name="connsiteX22" fmla="*/ 674026 w 4014284"/>
                <a:gd name="connsiteY22" fmla="*/ 495405 h 4945076"/>
                <a:gd name="connsiteX23" fmla="*/ 393604 w 4014284"/>
                <a:gd name="connsiteY23" fmla="*/ 829910 h 4945076"/>
                <a:gd name="connsiteX24" fmla="*/ 280384 w 4014284"/>
                <a:gd name="connsiteY24" fmla="*/ 1047120 h 4945076"/>
                <a:gd name="connsiteX0" fmla="*/ 280384 w 4014284"/>
                <a:gd name="connsiteY0" fmla="*/ 1047120 h 4945076"/>
                <a:gd name="connsiteX1" fmla="*/ 91946 w 4014284"/>
                <a:gd name="connsiteY1" fmla="*/ 1546347 h 4945076"/>
                <a:gd name="connsiteX2" fmla="*/ 7105 w 4014284"/>
                <a:gd name="connsiteY2" fmla="*/ 2149663 h 4945076"/>
                <a:gd name="connsiteX3" fmla="*/ 16532 w 4014284"/>
                <a:gd name="connsiteY3" fmla="*/ 2809539 h 4945076"/>
                <a:gd name="connsiteX4" fmla="*/ 110898 w 4014284"/>
                <a:gd name="connsiteY4" fmla="*/ 3476658 h 4945076"/>
                <a:gd name="connsiteX5" fmla="*/ 469116 w 4014284"/>
                <a:gd name="connsiteY5" fmla="*/ 4192898 h 4945076"/>
                <a:gd name="connsiteX6" fmla="*/ 905131 w 4014284"/>
                <a:gd name="connsiteY6" fmla="*/ 4610059 h 4945076"/>
                <a:gd name="connsiteX7" fmla="*/ 1541293 w 4014284"/>
                <a:gd name="connsiteY7" fmla="*/ 4897429 h 4945076"/>
                <a:gd name="connsiteX8" fmla="*/ 2238778 w 4014284"/>
                <a:gd name="connsiteY8" fmla="*/ 4932755 h 4945076"/>
                <a:gd name="connsiteX9" fmla="*/ 2788012 w 4014284"/>
                <a:gd name="connsiteY9" fmla="*/ 4770314 h 4945076"/>
                <a:gd name="connsiteX10" fmla="*/ 3306486 w 4014284"/>
                <a:gd name="connsiteY10" fmla="*/ 4430753 h 4945076"/>
                <a:gd name="connsiteX11" fmla="*/ 3683558 w 4014284"/>
                <a:gd name="connsiteY11" fmla="*/ 3940756 h 4945076"/>
                <a:gd name="connsiteX12" fmla="*/ 3919228 w 4014284"/>
                <a:gd name="connsiteY12" fmla="*/ 3403428 h 4945076"/>
                <a:gd name="connsiteX13" fmla="*/ 4013496 w 4014284"/>
                <a:gd name="connsiteY13" fmla="*/ 2743551 h 4945076"/>
                <a:gd name="connsiteX14" fmla="*/ 3947509 w 4014284"/>
                <a:gd name="connsiteY14" fmla="*/ 2008261 h 4945076"/>
                <a:gd name="connsiteX15" fmla="*/ 3683558 w 4014284"/>
                <a:gd name="connsiteY15" fmla="*/ 1282495 h 4945076"/>
                <a:gd name="connsiteX16" fmla="*/ 3344193 w 4014284"/>
                <a:gd name="connsiteY16" fmla="*/ 782776 h 4945076"/>
                <a:gd name="connsiteX17" fmla="*/ 2967121 w 4014284"/>
                <a:gd name="connsiteY17" fmla="*/ 386850 h 4945076"/>
                <a:gd name="connsiteX18" fmla="*/ 2526541 w 4014284"/>
                <a:gd name="connsiteY18" fmla="*/ 118333 h 4945076"/>
                <a:gd name="connsiteX19" fmla="*/ 2062148 w 4014284"/>
                <a:gd name="connsiteY19" fmla="*/ 9778 h 4945076"/>
                <a:gd name="connsiteX20" fmla="*/ 1553101 w 4014284"/>
                <a:gd name="connsiteY20" fmla="*/ 28632 h 4945076"/>
                <a:gd name="connsiteX21" fmla="*/ 1053480 w 4014284"/>
                <a:gd name="connsiteY21" fmla="*/ 217168 h 4945076"/>
                <a:gd name="connsiteX22" fmla="*/ 674026 w 4014284"/>
                <a:gd name="connsiteY22" fmla="*/ 495405 h 4945076"/>
                <a:gd name="connsiteX23" fmla="*/ 417416 w 4014284"/>
                <a:gd name="connsiteY23" fmla="*/ 810860 h 4945076"/>
                <a:gd name="connsiteX24" fmla="*/ 280384 w 4014284"/>
                <a:gd name="connsiteY24" fmla="*/ 1047120 h 4945076"/>
                <a:gd name="connsiteX0" fmla="*/ 280384 w 4014284"/>
                <a:gd name="connsiteY0" fmla="*/ 1044399 h 4942355"/>
                <a:gd name="connsiteX1" fmla="*/ 91946 w 4014284"/>
                <a:gd name="connsiteY1" fmla="*/ 1543626 h 4942355"/>
                <a:gd name="connsiteX2" fmla="*/ 7105 w 4014284"/>
                <a:gd name="connsiteY2" fmla="*/ 2146942 h 4942355"/>
                <a:gd name="connsiteX3" fmla="*/ 16532 w 4014284"/>
                <a:gd name="connsiteY3" fmla="*/ 2806818 h 4942355"/>
                <a:gd name="connsiteX4" fmla="*/ 110898 w 4014284"/>
                <a:gd name="connsiteY4" fmla="*/ 3473937 h 4942355"/>
                <a:gd name="connsiteX5" fmla="*/ 469116 w 4014284"/>
                <a:gd name="connsiteY5" fmla="*/ 4190177 h 4942355"/>
                <a:gd name="connsiteX6" fmla="*/ 905131 w 4014284"/>
                <a:gd name="connsiteY6" fmla="*/ 4607338 h 4942355"/>
                <a:gd name="connsiteX7" fmla="*/ 1541293 w 4014284"/>
                <a:gd name="connsiteY7" fmla="*/ 4894708 h 4942355"/>
                <a:gd name="connsiteX8" fmla="*/ 2238778 w 4014284"/>
                <a:gd name="connsiteY8" fmla="*/ 4930034 h 4942355"/>
                <a:gd name="connsiteX9" fmla="*/ 2788012 w 4014284"/>
                <a:gd name="connsiteY9" fmla="*/ 4767593 h 4942355"/>
                <a:gd name="connsiteX10" fmla="*/ 3306486 w 4014284"/>
                <a:gd name="connsiteY10" fmla="*/ 4428032 h 4942355"/>
                <a:gd name="connsiteX11" fmla="*/ 3683558 w 4014284"/>
                <a:gd name="connsiteY11" fmla="*/ 3938035 h 4942355"/>
                <a:gd name="connsiteX12" fmla="*/ 3919228 w 4014284"/>
                <a:gd name="connsiteY12" fmla="*/ 3400707 h 4942355"/>
                <a:gd name="connsiteX13" fmla="*/ 4013496 w 4014284"/>
                <a:gd name="connsiteY13" fmla="*/ 2740830 h 4942355"/>
                <a:gd name="connsiteX14" fmla="*/ 3947509 w 4014284"/>
                <a:gd name="connsiteY14" fmla="*/ 2005540 h 4942355"/>
                <a:gd name="connsiteX15" fmla="*/ 3683558 w 4014284"/>
                <a:gd name="connsiteY15" fmla="*/ 1279774 h 4942355"/>
                <a:gd name="connsiteX16" fmla="*/ 3344193 w 4014284"/>
                <a:gd name="connsiteY16" fmla="*/ 780055 h 4942355"/>
                <a:gd name="connsiteX17" fmla="*/ 2967121 w 4014284"/>
                <a:gd name="connsiteY17" fmla="*/ 384129 h 4942355"/>
                <a:gd name="connsiteX18" fmla="*/ 2526541 w 4014284"/>
                <a:gd name="connsiteY18" fmla="*/ 115612 h 4942355"/>
                <a:gd name="connsiteX19" fmla="*/ 2062148 w 4014284"/>
                <a:gd name="connsiteY19" fmla="*/ 7057 h 4942355"/>
                <a:gd name="connsiteX20" fmla="*/ 1553101 w 4014284"/>
                <a:gd name="connsiteY20" fmla="*/ 33055 h 4942355"/>
                <a:gd name="connsiteX21" fmla="*/ 1053480 w 4014284"/>
                <a:gd name="connsiteY21" fmla="*/ 214447 h 4942355"/>
                <a:gd name="connsiteX22" fmla="*/ 674026 w 4014284"/>
                <a:gd name="connsiteY22" fmla="*/ 492684 h 4942355"/>
                <a:gd name="connsiteX23" fmla="*/ 417416 w 4014284"/>
                <a:gd name="connsiteY23" fmla="*/ 808139 h 4942355"/>
                <a:gd name="connsiteX24" fmla="*/ 280384 w 4014284"/>
                <a:gd name="connsiteY24" fmla="*/ 1044399 h 4942355"/>
                <a:gd name="connsiteX0" fmla="*/ 280384 w 4014284"/>
                <a:gd name="connsiteY0" fmla="*/ 1044399 h 4942355"/>
                <a:gd name="connsiteX1" fmla="*/ 91946 w 4014284"/>
                <a:gd name="connsiteY1" fmla="*/ 1543626 h 4942355"/>
                <a:gd name="connsiteX2" fmla="*/ 7105 w 4014284"/>
                <a:gd name="connsiteY2" fmla="*/ 2146942 h 4942355"/>
                <a:gd name="connsiteX3" fmla="*/ 16532 w 4014284"/>
                <a:gd name="connsiteY3" fmla="*/ 2806818 h 4942355"/>
                <a:gd name="connsiteX4" fmla="*/ 110898 w 4014284"/>
                <a:gd name="connsiteY4" fmla="*/ 3473937 h 4942355"/>
                <a:gd name="connsiteX5" fmla="*/ 469116 w 4014284"/>
                <a:gd name="connsiteY5" fmla="*/ 4190177 h 4942355"/>
                <a:gd name="connsiteX6" fmla="*/ 905131 w 4014284"/>
                <a:gd name="connsiteY6" fmla="*/ 4607338 h 4942355"/>
                <a:gd name="connsiteX7" fmla="*/ 1541293 w 4014284"/>
                <a:gd name="connsiteY7" fmla="*/ 4894708 h 4942355"/>
                <a:gd name="connsiteX8" fmla="*/ 2238778 w 4014284"/>
                <a:gd name="connsiteY8" fmla="*/ 4930034 h 4942355"/>
                <a:gd name="connsiteX9" fmla="*/ 2788012 w 4014284"/>
                <a:gd name="connsiteY9" fmla="*/ 4767593 h 4942355"/>
                <a:gd name="connsiteX10" fmla="*/ 3306486 w 4014284"/>
                <a:gd name="connsiteY10" fmla="*/ 4428032 h 4942355"/>
                <a:gd name="connsiteX11" fmla="*/ 3683558 w 4014284"/>
                <a:gd name="connsiteY11" fmla="*/ 3938035 h 4942355"/>
                <a:gd name="connsiteX12" fmla="*/ 3919228 w 4014284"/>
                <a:gd name="connsiteY12" fmla="*/ 3400707 h 4942355"/>
                <a:gd name="connsiteX13" fmla="*/ 4013496 w 4014284"/>
                <a:gd name="connsiteY13" fmla="*/ 2740830 h 4942355"/>
                <a:gd name="connsiteX14" fmla="*/ 3947509 w 4014284"/>
                <a:gd name="connsiteY14" fmla="*/ 2005540 h 4942355"/>
                <a:gd name="connsiteX15" fmla="*/ 3683558 w 4014284"/>
                <a:gd name="connsiteY15" fmla="*/ 1279774 h 4942355"/>
                <a:gd name="connsiteX16" fmla="*/ 3344193 w 4014284"/>
                <a:gd name="connsiteY16" fmla="*/ 780055 h 4942355"/>
                <a:gd name="connsiteX17" fmla="*/ 2967121 w 4014284"/>
                <a:gd name="connsiteY17" fmla="*/ 384129 h 4942355"/>
                <a:gd name="connsiteX18" fmla="*/ 2526541 w 4014284"/>
                <a:gd name="connsiteY18" fmla="*/ 115612 h 4942355"/>
                <a:gd name="connsiteX19" fmla="*/ 2062148 w 4014284"/>
                <a:gd name="connsiteY19" fmla="*/ 7057 h 4942355"/>
                <a:gd name="connsiteX20" fmla="*/ 1553101 w 4014284"/>
                <a:gd name="connsiteY20" fmla="*/ 33055 h 4942355"/>
                <a:gd name="connsiteX21" fmla="*/ 1053480 w 4014284"/>
                <a:gd name="connsiteY21" fmla="*/ 214447 h 4942355"/>
                <a:gd name="connsiteX22" fmla="*/ 674026 w 4014284"/>
                <a:gd name="connsiteY22" fmla="*/ 492684 h 4942355"/>
                <a:gd name="connsiteX23" fmla="*/ 443610 w 4014284"/>
                <a:gd name="connsiteY23" fmla="*/ 779564 h 4942355"/>
                <a:gd name="connsiteX24" fmla="*/ 280384 w 4014284"/>
                <a:gd name="connsiteY24" fmla="*/ 1044399 h 4942355"/>
                <a:gd name="connsiteX0" fmla="*/ 280384 w 4014284"/>
                <a:gd name="connsiteY0" fmla="*/ 1044399 h 4942355"/>
                <a:gd name="connsiteX1" fmla="*/ 91946 w 4014284"/>
                <a:gd name="connsiteY1" fmla="*/ 1543626 h 4942355"/>
                <a:gd name="connsiteX2" fmla="*/ 7105 w 4014284"/>
                <a:gd name="connsiteY2" fmla="*/ 2146942 h 4942355"/>
                <a:gd name="connsiteX3" fmla="*/ 16532 w 4014284"/>
                <a:gd name="connsiteY3" fmla="*/ 2806818 h 4942355"/>
                <a:gd name="connsiteX4" fmla="*/ 110898 w 4014284"/>
                <a:gd name="connsiteY4" fmla="*/ 3473937 h 4942355"/>
                <a:gd name="connsiteX5" fmla="*/ 469116 w 4014284"/>
                <a:gd name="connsiteY5" fmla="*/ 4190177 h 4942355"/>
                <a:gd name="connsiteX6" fmla="*/ 905131 w 4014284"/>
                <a:gd name="connsiteY6" fmla="*/ 4607338 h 4942355"/>
                <a:gd name="connsiteX7" fmla="*/ 1541293 w 4014284"/>
                <a:gd name="connsiteY7" fmla="*/ 4894708 h 4942355"/>
                <a:gd name="connsiteX8" fmla="*/ 2238778 w 4014284"/>
                <a:gd name="connsiteY8" fmla="*/ 4930034 h 4942355"/>
                <a:gd name="connsiteX9" fmla="*/ 2788012 w 4014284"/>
                <a:gd name="connsiteY9" fmla="*/ 4767593 h 4942355"/>
                <a:gd name="connsiteX10" fmla="*/ 3306486 w 4014284"/>
                <a:gd name="connsiteY10" fmla="*/ 4428032 h 4942355"/>
                <a:gd name="connsiteX11" fmla="*/ 3683558 w 4014284"/>
                <a:gd name="connsiteY11" fmla="*/ 3938035 h 4942355"/>
                <a:gd name="connsiteX12" fmla="*/ 3919228 w 4014284"/>
                <a:gd name="connsiteY12" fmla="*/ 3400707 h 4942355"/>
                <a:gd name="connsiteX13" fmla="*/ 4013496 w 4014284"/>
                <a:gd name="connsiteY13" fmla="*/ 2740830 h 4942355"/>
                <a:gd name="connsiteX14" fmla="*/ 3947509 w 4014284"/>
                <a:gd name="connsiteY14" fmla="*/ 2005540 h 4942355"/>
                <a:gd name="connsiteX15" fmla="*/ 3683558 w 4014284"/>
                <a:gd name="connsiteY15" fmla="*/ 1279774 h 4942355"/>
                <a:gd name="connsiteX16" fmla="*/ 3344193 w 4014284"/>
                <a:gd name="connsiteY16" fmla="*/ 780055 h 4942355"/>
                <a:gd name="connsiteX17" fmla="*/ 2967121 w 4014284"/>
                <a:gd name="connsiteY17" fmla="*/ 384129 h 4942355"/>
                <a:gd name="connsiteX18" fmla="*/ 2526541 w 4014284"/>
                <a:gd name="connsiteY18" fmla="*/ 115612 h 4942355"/>
                <a:gd name="connsiteX19" fmla="*/ 2062148 w 4014284"/>
                <a:gd name="connsiteY19" fmla="*/ 7057 h 4942355"/>
                <a:gd name="connsiteX20" fmla="*/ 1553101 w 4014284"/>
                <a:gd name="connsiteY20" fmla="*/ 33055 h 4942355"/>
                <a:gd name="connsiteX21" fmla="*/ 1053480 w 4014284"/>
                <a:gd name="connsiteY21" fmla="*/ 214447 h 4942355"/>
                <a:gd name="connsiteX22" fmla="*/ 674026 w 4014284"/>
                <a:gd name="connsiteY22" fmla="*/ 492684 h 4942355"/>
                <a:gd name="connsiteX23" fmla="*/ 445992 w 4014284"/>
                <a:gd name="connsiteY23" fmla="*/ 762895 h 4942355"/>
                <a:gd name="connsiteX24" fmla="*/ 280384 w 4014284"/>
                <a:gd name="connsiteY24" fmla="*/ 1044399 h 4942355"/>
                <a:gd name="connsiteX0" fmla="*/ 273240 w 4014284"/>
                <a:gd name="connsiteY0" fmla="*/ 1063449 h 4942355"/>
                <a:gd name="connsiteX1" fmla="*/ 91946 w 4014284"/>
                <a:gd name="connsiteY1" fmla="*/ 1543626 h 4942355"/>
                <a:gd name="connsiteX2" fmla="*/ 7105 w 4014284"/>
                <a:gd name="connsiteY2" fmla="*/ 2146942 h 4942355"/>
                <a:gd name="connsiteX3" fmla="*/ 16532 w 4014284"/>
                <a:gd name="connsiteY3" fmla="*/ 2806818 h 4942355"/>
                <a:gd name="connsiteX4" fmla="*/ 110898 w 4014284"/>
                <a:gd name="connsiteY4" fmla="*/ 3473937 h 4942355"/>
                <a:gd name="connsiteX5" fmla="*/ 469116 w 4014284"/>
                <a:gd name="connsiteY5" fmla="*/ 4190177 h 4942355"/>
                <a:gd name="connsiteX6" fmla="*/ 905131 w 4014284"/>
                <a:gd name="connsiteY6" fmla="*/ 4607338 h 4942355"/>
                <a:gd name="connsiteX7" fmla="*/ 1541293 w 4014284"/>
                <a:gd name="connsiteY7" fmla="*/ 4894708 h 4942355"/>
                <a:gd name="connsiteX8" fmla="*/ 2238778 w 4014284"/>
                <a:gd name="connsiteY8" fmla="*/ 4930034 h 4942355"/>
                <a:gd name="connsiteX9" fmla="*/ 2788012 w 4014284"/>
                <a:gd name="connsiteY9" fmla="*/ 4767593 h 4942355"/>
                <a:gd name="connsiteX10" fmla="*/ 3306486 w 4014284"/>
                <a:gd name="connsiteY10" fmla="*/ 4428032 h 4942355"/>
                <a:gd name="connsiteX11" fmla="*/ 3683558 w 4014284"/>
                <a:gd name="connsiteY11" fmla="*/ 3938035 h 4942355"/>
                <a:gd name="connsiteX12" fmla="*/ 3919228 w 4014284"/>
                <a:gd name="connsiteY12" fmla="*/ 3400707 h 4942355"/>
                <a:gd name="connsiteX13" fmla="*/ 4013496 w 4014284"/>
                <a:gd name="connsiteY13" fmla="*/ 2740830 h 4942355"/>
                <a:gd name="connsiteX14" fmla="*/ 3947509 w 4014284"/>
                <a:gd name="connsiteY14" fmla="*/ 2005540 h 4942355"/>
                <a:gd name="connsiteX15" fmla="*/ 3683558 w 4014284"/>
                <a:gd name="connsiteY15" fmla="*/ 1279774 h 4942355"/>
                <a:gd name="connsiteX16" fmla="*/ 3344193 w 4014284"/>
                <a:gd name="connsiteY16" fmla="*/ 780055 h 4942355"/>
                <a:gd name="connsiteX17" fmla="*/ 2967121 w 4014284"/>
                <a:gd name="connsiteY17" fmla="*/ 384129 h 4942355"/>
                <a:gd name="connsiteX18" fmla="*/ 2526541 w 4014284"/>
                <a:gd name="connsiteY18" fmla="*/ 115612 h 4942355"/>
                <a:gd name="connsiteX19" fmla="*/ 2062148 w 4014284"/>
                <a:gd name="connsiteY19" fmla="*/ 7057 h 4942355"/>
                <a:gd name="connsiteX20" fmla="*/ 1553101 w 4014284"/>
                <a:gd name="connsiteY20" fmla="*/ 33055 h 4942355"/>
                <a:gd name="connsiteX21" fmla="*/ 1053480 w 4014284"/>
                <a:gd name="connsiteY21" fmla="*/ 214447 h 4942355"/>
                <a:gd name="connsiteX22" fmla="*/ 674026 w 4014284"/>
                <a:gd name="connsiteY22" fmla="*/ 492684 h 4942355"/>
                <a:gd name="connsiteX23" fmla="*/ 445992 w 4014284"/>
                <a:gd name="connsiteY23" fmla="*/ 762895 h 4942355"/>
                <a:gd name="connsiteX24" fmla="*/ 273240 w 4014284"/>
                <a:gd name="connsiteY24" fmla="*/ 1063449 h 4942355"/>
                <a:gd name="connsiteX0" fmla="*/ 273800 w 4014844"/>
                <a:gd name="connsiteY0" fmla="*/ 1063449 h 4942355"/>
                <a:gd name="connsiteX1" fmla="*/ 92506 w 4014844"/>
                <a:gd name="connsiteY1" fmla="*/ 1543626 h 4942355"/>
                <a:gd name="connsiteX2" fmla="*/ 7665 w 4014844"/>
                <a:gd name="connsiteY2" fmla="*/ 2146942 h 4942355"/>
                <a:gd name="connsiteX3" fmla="*/ 17092 w 4014844"/>
                <a:gd name="connsiteY3" fmla="*/ 2806818 h 4942355"/>
                <a:gd name="connsiteX4" fmla="*/ 123364 w 4014844"/>
                <a:gd name="connsiteY4" fmla="*/ 3488224 h 4942355"/>
                <a:gd name="connsiteX5" fmla="*/ 469676 w 4014844"/>
                <a:gd name="connsiteY5" fmla="*/ 4190177 h 4942355"/>
                <a:gd name="connsiteX6" fmla="*/ 905691 w 4014844"/>
                <a:gd name="connsiteY6" fmla="*/ 4607338 h 4942355"/>
                <a:gd name="connsiteX7" fmla="*/ 1541853 w 4014844"/>
                <a:gd name="connsiteY7" fmla="*/ 4894708 h 4942355"/>
                <a:gd name="connsiteX8" fmla="*/ 2239338 w 4014844"/>
                <a:gd name="connsiteY8" fmla="*/ 4930034 h 4942355"/>
                <a:gd name="connsiteX9" fmla="*/ 2788572 w 4014844"/>
                <a:gd name="connsiteY9" fmla="*/ 4767593 h 4942355"/>
                <a:gd name="connsiteX10" fmla="*/ 3307046 w 4014844"/>
                <a:gd name="connsiteY10" fmla="*/ 4428032 h 4942355"/>
                <a:gd name="connsiteX11" fmla="*/ 3684118 w 4014844"/>
                <a:gd name="connsiteY11" fmla="*/ 3938035 h 4942355"/>
                <a:gd name="connsiteX12" fmla="*/ 3919788 w 4014844"/>
                <a:gd name="connsiteY12" fmla="*/ 3400707 h 4942355"/>
                <a:gd name="connsiteX13" fmla="*/ 4014056 w 4014844"/>
                <a:gd name="connsiteY13" fmla="*/ 2740830 h 4942355"/>
                <a:gd name="connsiteX14" fmla="*/ 3948069 w 4014844"/>
                <a:gd name="connsiteY14" fmla="*/ 2005540 h 4942355"/>
                <a:gd name="connsiteX15" fmla="*/ 3684118 w 4014844"/>
                <a:gd name="connsiteY15" fmla="*/ 1279774 h 4942355"/>
                <a:gd name="connsiteX16" fmla="*/ 3344753 w 4014844"/>
                <a:gd name="connsiteY16" fmla="*/ 780055 h 4942355"/>
                <a:gd name="connsiteX17" fmla="*/ 2967681 w 4014844"/>
                <a:gd name="connsiteY17" fmla="*/ 384129 h 4942355"/>
                <a:gd name="connsiteX18" fmla="*/ 2527101 w 4014844"/>
                <a:gd name="connsiteY18" fmla="*/ 115612 h 4942355"/>
                <a:gd name="connsiteX19" fmla="*/ 2062708 w 4014844"/>
                <a:gd name="connsiteY19" fmla="*/ 7057 h 4942355"/>
                <a:gd name="connsiteX20" fmla="*/ 1553661 w 4014844"/>
                <a:gd name="connsiteY20" fmla="*/ 33055 h 4942355"/>
                <a:gd name="connsiteX21" fmla="*/ 1054040 w 4014844"/>
                <a:gd name="connsiteY21" fmla="*/ 214447 h 4942355"/>
                <a:gd name="connsiteX22" fmla="*/ 674586 w 4014844"/>
                <a:gd name="connsiteY22" fmla="*/ 492684 h 4942355"/>
                <a:gd name="connsiteX23" fmla="*/ 446552 w 4014844"/>
                <a:gd name="connsiteY23" fmla="*/ 762895 h 4942355"/>
                <a:gd name="connsiteX24" fmla="*/ 273800 w 4014844"/>
                <a:gd name="connsiteY24" fmla="*/ 1063449 h 4942355"/>
                <a:gd name="connsiteX0" fmla="*/ 274276 w 4015320"/>
                <a:gd name="connsiteY0" fmla="*/ 1063449 h 4942355"/>
                <a:gd name="connsiteX1" fmla="*/ 92982 w 4015320"/>
                <a:gd name="connsiteY1" fmla="*/ 1543626 h 4942355"/>
                <a:gd name="connsiteX2" fmla="*/ 8141 w 4015320"/>
                <a:gd name="connsiteY2" fmla="*/ 2146942 h 4942355"/>
                <a:gd name="connsiteX3" fmla="*/ 17568 w 4015320"/>
                <a:gd name="connsiteY3" fmla="*/ 2806818 h 4942355"/>
                <a:gd name="connsiteX4" fmla="*/ 133365 w 4015320"/>
                <a:gd name="connsiteY4" fmla="*/ 3521562 h 4942355"/>
                <a:gd name="connsiteX5" fmla="*/ 470152 w 4015320"/>
                <a:gd name="connsiteY5" fmla="*/ 4190177 h 4942355"/>
                <a:gd name="connsiteX6" fmla="*/ 906167 w 4015320"/>
                <a:gd name="connsiteY6" fmla="*/ 4607338 h 4942355"/>
                <a:gd name="connsiteX7" fmla="*/ 1542329 w 4015320"/>
                <a:gd name="connsiteY7" fmla="*/ 4894708 h 4942355"/>
                <a:gd name="connsiteX8" fmla="*/ 2239814 w 4015320"/>
                <a:gd name="connsiteY8" fmla="*/ 4930034 h 4942355"/>
                <a:gd name="connsiteX9" fmla="*/ 2789048 w 4015320"/>
                <a:gd name="connsiteY9" fmla="*/ 4767593 h 4942355"/>
                <a:gd name="connsiteX10" fmla="*/ 3307522 w 4015320"/>
                <a:gd name="connsiteY10" fmla="*/ 4428032 h 4942355"/>
                <a:gd name="connsiteX11" fmla="*/ 3684594 w 4015320"/>
                <a:gd name="connsiteY11" fmla="*/ 3938035 h 4942355"/>
                <a:gd name="connsiteX12" fmla="*/ 3920264 w 4015320"/>
                <a:gd name="connsiteY12" fmla="*/ 3400707 h 4942355"/>
                <a:gd name="connsiteX13" fmla="*/ 4014532 w 4015320"/>
                <a:gd name="connsiteY13" fmla="*/ 2740830 h 4942355"/>
                <a:gd name="connsiteX14" fmla="*/ 3948545 w 4015320"/>
                <a:gd name="connsiteY14" fmla="*/ 2005540 h 4942355"/>
                <a:gd name="connsiteX15" fmla="*/ 3684594 w 4015320"/>
                <a:gd name="connsiteY15" fmla="*/ 1279774 h 4942355"/>
                <a:gd name="connsiteX16" fmla="*/ 3345229 w 4015320"/>
                <a:gd name="connsiteY16" fmla="*/ 780055 h 4942355"/>
                <a:gd name="connsiteX17" fmla="*/ 2968157 w 4015320"/>
                <a:gd name="connsiteY17" fmla="*/ 384129 h 4942355"/>
                <a:gd name="connsiteX18" fmla="*/ 2527577 w 4015320"/>
                <a:gd name="connsiteY18" fmla="*/ 115612 h 4942355"/>
                <a:gd name="connsiteX19" fmla="*/ 2063184 w 4015320"/>
                <a:gd name="connsiteY19" fmla="*/ 7057 h 4942355"/>
                <a:gd name="connsiteX20" fmla="*/ 1554137 w 4015320"/>
                <a:gd name="connsiteY20" fmla="*/ 33055 h 4942355"/>
                <a:gd name="connsiteX21" fmla="*/ 1054516 w 4015320"/>
                <a:gd name="connsiteY21" fmla="*/ 214447 h 4942355"/>
                <a:gd name="connsiteX22" fmla="*/ 675062 w 4015320"/>
                <a:gd name="connsiteY22" fmla="*/ 492684 h 4942355"/>
                <a:gd name="connsiteX23" fmla="*/ 447028 w 4015320"/>
                <a:gd name="connsiteY23" fmla="*/ 762895 h 4942355"/>
                <a:gd name="connsiteX24" fmla="*/ 274276 w 4015320"/>
                <a:gd name="connsiteY24" fmla="*/ 1063449 h 4942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15320" h="4942355">
                  <a:moveTo>
                    <a:pt x="274276" y="1063449"/>
                  </a:moveTo>
                  <a:cubicBezTo>
                    <a:pt x="215268" y="1193571"/>
                    <a:pt x="137338" y="1363044"/>
                    <a:pt x="92982" y="1543626"/>
                  </a:cubicBezTo>
                  <a:cubicBezTo>
                    <a:pt x="48626" y="1724208"/>
                    <a:pt x="20710" y="1936410"/>
                    <a:pt x="8141" y="2146942"/>
                  </a:cubicBezTo>
                  <a:cubicBezTo>
                    <a:pt x="-4428" y="2357474"/>
                    <a:pt x="-3303" y="2577715"/>
                    <a:pt x="17568" y="2806818"/>
                  </a:cubicBezTo>
                  <a:cubicBezTo>
                    <a:pt x="38439" y="3035921"/>
                    <a:pt x="57934" y="3291002"/>
                    <a:pt x="133365" y="3521562"/>
                  </a:cubicBezTo>
                  <a:cubicBezTo>
                    <a:pt x="208796" y="3752122"/>
                    <a:pt x="341352" y="4009214"/>
                    <a:pt x="470152" y="4190177"/>
                  </a:cubicBezTo>
                  <a:cubicBezTo>
                    <a:pt x="598952" y="4371140"/>
                    <a:pt x="727471" y="4489916"/>
                    <a:pt x="906167" y="4607338"/>
                  </a:cubicBezTo>
                  <a:cubicBezTo>
                    <a:pt x="1084863" y="4724760"/>
                    <a:pt x="1320055" y="4840925"/>
                    <a:pt x="1542329" y="4894708"/>
                  </a:cubicBezTo>
                  <a:cubicBezTo>
                    <a:pt x="1764604" y="4948491"/>
                    <a:pt x="2032028" y="4951220"/>
                    <a:pt x="2239814" y="4930034"/>
                  </a:cubicBezTo>
                  <a:cubicBezTo>
                    <a:pt x="2447601" y="4908848"/>
                    <a:pt x="2611097" y="4851260"/>
                    <a:pt x="2789048" y="4767593"/>
                  </a:cubicBezTo>
                  <a:cubicBezTo>
                    <a:pt x="2966999" y="4683926"/>
                    <a:pt x="3158264" y="4566292"/>
                    <a:pt x="3307522" y="4428032"/>
                  </a:cubicBezTo>
                  <a:cubicBezTo>
                    <a:pt x="3456780" y="4289772"/>
                    <a:pt x="3582470" y="4109256"/>
                    <a:pt x="3684594" y="3938035"/>
                  </a:cubicBezTo>
                  <a:cubicBezTo>
                    <a:pt x="3786718" y="3766814"/>
                    <a:pt x="3865274" y="3600241"/>
                    <a:pt x="3920264" y="3400707"/>
                  </a:cubicBezTo>
                  <a:cubicBezTo>
                    <a:pt x="3975254" y="3201173"/>
                    <a:pt x="4009819" y="2973358"/>
                    <a:pt x="4014532" y="2740830"/>
                  </a:cubicBezTo>
                  <a:cubicBezTo>
                    <a:pt x="4019245" y="2508302"/>
                    <a:pt x="4003535" y="2249049"/>
                    <a:pt x="3948545" y="2005540"/>
                  </a:cubicBezTo>
                  <a:cubicBezTo>
                    <a:pt x="3893555" y="1762031"/>
                    <a:pt x="3785147" y="1484021"/>
                    <a:pt x="3684594" y="1279774"/>
                  </a:cubicBezTo>
                  <a:cubicBezTo>
                    <a:pt x="3584041" y="1075527"/>
                    <a:pt x="3464635" y="929329"/>
                    <a:pt x="3345229" y="780055"/>
                  </a:cubicBezTo>
                  <a:cubicBezTo>
                    <a:pt x="3225823" y="630781"/>
                    <a:pt x="3104432" y="494869"/>
                    <a:pt x="2968157" y="384129"/>
                  </a:cubicBezTo>
                  <a:cubicBezTo>
                    <a:pt x="2831882" y="273389"/>
                    <a:pt x="2678406" y="178457"/>
                    <a:pt x="2527577" y="115612"/>
                  </a:cubicBezTo>
                  <a:cubicBezTo>
                    <a:pt x="2376748" y="52767"/>
                    <a:pt x="2225424" y="20817"/>
                    <a:pt x="2063184" y="7057"/>
                  </a:cubicBezTo>
                  <a:cubicBezTo>
                    <a:pt x="1900944" y="-6703"/>
                    <a:pt x="1722248" y="-1510"/>
                    <a:pt x="1554137" y="33055"/>
                  </a:cubicBezTo>
                  <a:cubicBezTo>
                    <a:pt x="1386026" y="67620"/>
                    <a:pt x="1201028" y="137842"/>
                    <a:pt x="1054516" y="214447"/>
                  </a:cubicBezTo>
                  <a:cubicBezTo>
                    <a:pt x="908004" y="291052"/>
                    <a:pt x="785041" y="390560"/>
                    <a:pt x="675062" y="492684"/>
                  </a:cubicBezTo>
                  <a:cubicBezTo>
                    <a:pt x="565083" y="594808"/>
                    <a:pt x="513826" y="667768"/>
                    <a:pt x="447028" y="762895"/>
                  </a:cubicBezTo>
                  <a:cubicBezTo>
                    <a:pt x="380230" y="858023"/>
                    <a:pt x="333284" y="933327"/>
                    <a:pt x="274276" y="1063449"/>
                  </a:cubicBezTo>
                  <a:close/>
                </a:path>
              </a:pathLst>
            </a:custGeom>
            <a:solidFill>
              <a:srgbClr val="DCCCC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07" name="任意多边形 34">
              <a:extLst>
                <a:ext uri="{FF2B5EF4-FFF2-40B4-BE49-F238E27FC236}">
                  <a16:creationId xmlns:a16="http://schemas.microsoft.com/office/drawing/2014/main" id="{7C374A68-980A-F563-3E69-4A0EA08FDD81}"/>
                </a:ext>
              </a:extLst>
            </p:cNvPr>
            <p:cNvSpPr/>
            <p:nvPr/>
          </p:nvSpPr>
          <p:spPr>
            <a:xfrm>
              <a:off x="6275781" y="893616"/>
              <a:ext cx="3880200" cy="4819744"/>
            </a:xfrm>
            <a:custGeom>
              <a:avLst/>
              <a:gdLst>
                <a:gd name="connsiteX0" fmla="*/ 370118 w 3881790"/>
                <a:gd name="connsiteY0" fmla="*/ 837474 h 4821948"/>
                <a:gd name="connsiteX1" fmla="*/ 125021 w 3881790"/>
                <a:gd name="connsiteY1" fmla="*/ 1374802 h 4821948"/>
                <a:gd name="connsiteX2" fmla="*/ 11899 w 3881790"/>
                <a:gd name="connsiteY2" fmla="*/ 2025251 h 4821948"/>
                <a:gd name="connsiteX3" fmla="*/ 11899 w 3881790"/>
                <a:gd name="connsiteY3" fmla="*/ 2732262 h 4821948"/>
                <a:gd name="connsiteX4" fmla="*/ 87314 w 3881790"/>
                <a:gd name="connsiteY4" fmla="*/ 3307297 h 4821948"/>
                <a:gd name="connsiteX5" fmla="*/ 294703 w 3881790"/>
                <a:gd name="connsiteY5" fmla="*/ 3854051 h 4821948"/>
                <a:gd name="connsiteX6" fmla="*/ 652922 w 3881790"/>
                <a:gd name="connsiteY6" fmla="*/ 4315965 h 4821948"/>
                <a:gd name="connsiteX7" fmla="*/ 1067701 w 3881790"/>
                <a:gd name="connsiteY7" fmla="*/ 4617623 h 4821948"/>
                <a:gd name="connsiteX8" fmla="*/ 1529615 w 3881790"/>
                <a:gd name="connsiteY8" fmla="*/ 4787305 h 4821948"/>
                <a:gd name="connsiteX9" fmla="*/ 2048089 w 3881790"/>
                <a:gd name="connsiteY9" fmla="*/ 4815585 h 4821948"/>
                <a:gd name="connsiteX10" fmla="*/ 2575990 w 3881790"/>
                <a:gd name="connsiteY10" fmla="*/ 4702464 h 4821948"/>
                <a:gd name="connsiteX11" fmla="*/ 3085037 w 3881790"/>
                <a:gd name="connsiteY11" fmla="*/ 4419660 h 4821948"/>
                <a:gd name="connsiteX12" fmla="*/ 3433829 w 3881790"/>
                <a:gd name="connsiteY12" fmla="*/ 4080295 h 4821948"/>
                <a:gd name="connsiteX13" fmla="*/ 3726060 w 3881790"/>
                <a:gd name="connsiteY13" fmla="*/ 3571247 h 4821948"/>
                <a:gd name="connsiteX14" fmla="*/ 3858035 w 3881790"/>
                <a:gd name="connsiteY14" fmla="*/ 2911371 h 4821948"/>
                <a:gd name="connsiteX15" fmla="*/ 3867462 w 3881790"/>
                <a:gd name="connsiteY15" fmla="*/ 2364616 h 4821948"/>
                <a:gd name="connsiteX16" fmla="*/ 3707207 w 3881790"/>
                <a:gd name="connsiteY16" fmla="*/ 1544484 h 4821948"/>
                <a:gd name="connsiteX17" fmla="*/ 3405549 w 3881790"/>
                <a:gd name="connsiteY17" fmla="*/ 988303 h 4821948"/>
                <a:gd name="connsiteX18" fmla="*/ 3009623 w 3881790"/>
                <a:gd name="connsiteY18" fmla="*/ 498109 h 4821948"/>
                <a:gd name="connsiteX19" fmla="*/ 2557136 w 3881790"/>
                <a:gd name="connsiteY19" fmla="*/ 158744 h 4821948"/>
                <a:gd name="connsiteX20" fmla="*/ 1972675 w 3881790"/>
                <a:gd name="connsiteY20" fmla="*/ 7915 h 4821948"/>
                <a:gd name="connsiteX21" fmla="*/ 1425920 w 3881790"/>
                <a:gd name="connsiteY21" fmla="*/ 45623 h 4821948"/>
                <a:gd name="connsiteX22" fmla="*/ 954580 w 3881790"/>
                <a:gd name="connsiteY22" fmla="*/ 253012 h 4821948"/>
                <a:gd name="connsiteX23" fmla="*/ 568081 w 3881790"/>
                <a:gd name="connsiteY23" fmla="*/ 564097 h 4821948"/>
                <a:gd name="connsiteX24" fmla="*/ 370118 w 3881790"/>
                <a:gd name="connsiteY24" fmla="*/ 837474 h 4821948"/>
                <a:gd name="connsiteX0" fmla="*/ 370118 w 3881790"/>
                <a:gd name="connsiteY0" fmla="*/ 837474 h 4821948"/>
                <a:gd name="connsiteX1" fmla="*/ 125021 w 3881790"/>
                <a:gd name="connsiteY1" fmla="*/ 1374802 h 4821948"/>
                <a:gd name="connsiteX2" fmla="*/ 11899 w 3881790"/>
                <a:gd name="connsiteY2" fmla="*/ 2025251 h 4821948"/>
                <a:gd name="connsiteX3" fmla="*/ 11899 w 3881790"/>
                <a:gd name="connsiteY3" fmla="*/ 2732262 h 4821948"/>
                <a:gd name="connsiteX4" fmla="*/ 87314 w 3881790"/>
                <a:gd name="connsiteY4" fmla="*/ 3307297 h 4821948"/>
                <a:gd name="connsiteX5" fmla="*/ 294703 w 3881790"/>
                <a:gd name="connsiteY5" fmla="*/ 3854051 h 4821948"/>
                <a:gd name="connsiteX6" fmla="*/ 652922 w 3881790"/>
                <a:gd name="connsiteY6" fmla="*/ 4315965 h 4821948"/>
                <a:gd name="connsiteX7" fmla="*/ 1067701 w 3881790"/>
                <a:gd name="connsiteY7" fmla="*/ 4617623 h 4821948"/>
                <a:gd name="connsiteX8" fmla="*/ 1529615 w 3881790"/>
                <a:gd name="connsiteY8" fmla="*/ 4787305 h 4821948"/>
                <a:gd name="connsiteX9" fmla="*/ 2048089 w 3881790"/>
                <a:gd name="connsiteY9" fmla="*/ 4815585 h 4821948"/>
                <a:gd name="connsiteX10" fmla="*/ 2575990 w 3881790"/>
                <a:gd name="connsiteY10" fmla="*/ 4702464 h 4821948"/>
                <a:gd name="connsiteX11" fmla="*/ 3085037 w 3881790"/>
                <a:gd name="connsiteY11" fmla="*/ 4419660 h 4821948"/>
                <a:gd name="connsiteX12" fmla="*/ 3433829 w 3881790"/>
                <a:gd name="connsiteY12" fmla="*/ 4080295 h 4821948"/>
                <a:gd name="connsiteX13" fmla="*/ 3726060 w 3881790"/>
                <a:gd name="connsiteY13" fmla="*/ 3571247 h 4821948"/>
                <a:gd name="connsiteX14" fmla="*/ 3858035 w 3881790"/>
                <a:gd name="connsiteY14" fmla="*/ 2911371 h 4821948"/>
                <a:gd name="connsiteX15" fmla="*/ 3867462 w 3881790"/>
                <a:gd name="connsiteY15" fmla="*/ 2364616 h 4821948"/>
                <a:gd name="connsiteX16" fmla="*/ 3707207 w 3881790"/>
                <a:gd name="connsiteY16" fmla="*/ 1544484 h 4821948"/>
                <a:gd name="connsiteX17" fmla="*/ 3405549 w 3881790"/>
                <a:gd name="connsiteY17" fmla="*/ 988303 h 4821948"/>
                <a:gd name="connsiteX18" fmla="*/ 3009623 w 3881790"/>
                <a:gd name="connsiteY18" fmla="*/ 498109 h 4821948"/>
                <a:gd name="connsiteX19" fmla="*/ 2557136 w 3881790"/>
                <a:gd name="connsiteY19" fmla="*/ 158744 h 4821948"/>
                <a:gd name="connsiteX20" fmla="*/ 1972675 w 3881790"/>
                <a:gd name="connsiteY20" fmla="*/ 7915 h 4821948"/>
                <a:gd name="connsiteX21" fmla="*/ 1425920 w 3881790"/>
                <a:gd name="connsiteY21" fmla="*/ 45623 h 4821948"/>
                <a:gd name="connsiteX22" fmla="*/ 954580 w 3881790"/>
                <a:gd name="connsiteY22" fmla="*/ 253012 h 4821948"/>
                <a:gd name="connsiteX23" fmla="*/ 606181 w 3881790"/>
                <a:gd name="connsiteY23" fmla="*/ 533141 h 4821948"/>
                <a:gd name="connsiteX24" fmla="*/ 370118 w 3881790"/>
                <a:gd name="connsiteY24" fmla="*/ 837474 h 4821948"/>
                <a:gd name="connsiteX0" fmla="*/ 358212 w 3881790"/>
                <a:gd name="connsiteY0" fmla="*/ 849380 h 4821948"/>
                <a:gd name="connsiteX1" fmla="*/ 125021 w 3881790"/>
                <a:gd name="connsiteY1" fmla="*/ 1374802 h 4821948"/>
                <a:gd name="connsiteX2" fmla="*/ 11899 w 3881790"/>
                <a:gd name="connsiteY2" fmla="*/ 2025251 h 4821948"/>
                <a:gd name="connsiteX3" fmla="*/ 11899 w 3881790"/>
                <a:gd name="connsiteY3" fmla="*/ 2732262 h 4821948"/>
                <a:gd name="connsiteX4" fmla="*/ 87314 w 3881790"/>
                <a:gd name="connsiteY4" fmla="*/ 3307297 h 4821948"/>
                <a:gd name="connsiteX5" fmla="*/ 294703 w 3881790"/>
                <a:gd name="connsiteY5" fmla="*/ 3854051 h 4821948"/>
                <a:gd name="connsiteX6" fmla="*/ 652922 w 3881790"/>
                <a:gd name="connsiteY6" fmla="*/ 4315965 h 4821948"/>
                <a:gd name="connsiteX7" fmla="*/ 1067701 w 3881790"/>
                <a:gd name="connsiteY7" fmla="*/ 4617623 h 4821948"/>
                <a:gd name="connsiteX8" fmla="*/ 1529615 w 3881790"/>
                <a:gd name="connsiteY8" fmla="*/ 4787305 h 4821948"/>
                <a:gd name="connsiteX9" fmla="*/ 2048089 w 3881790"/>
                <a:gd name="connsiteY9" fmla="*/ 4815585 h 4821948"/>
                <a:gd name="connsiteX10" fmla="*/ 2575990 w 3881790"/>
                <a:gd name="connsiteY10" fmla="*/ 4702464 h 4821948"/>
                <a:gd name="connsiteX11" fmla="*/ 3085037 w 3881790"/>
                <a:gd name="connsiteY11" fmla="*/ 4419660 h 4821948"/>
                <a:gd name="connsiteX12" fmla="*/ 3433829 w 3881790"/>
                <a:gd name="connsiteY12" fmla="*/ 4080295 h 4821948"/>
                <a:gd name="connsiteX13" fmla="*/ 3726060 w 3881790"/>
                <a:gd name="connsiteY13" fmla="*/ 3571247 h 4821948"/>
                <a:gd name="connsiteX14" fmla="*/ 3858035 w 3881790"/>
                <a:gd name="connsiteY14" fmla="*/ 2911371 h 4821948"/>
                <a:gd name="connsiteX15" fmla="*/ 3867462 w 3881790"/>
                <a:gd name="connsiteY15" fmla="*/ 2364616 h 4821948"/>
                <a:gd name="connsiteX16" fmla="*/ 3707207 w 3881790"/>
                <a:gd name="connsiteY16" fmla="*/ 1544484 h 4821948"/>
                <a:gd name="connsiteX17" fmla="*/ 3405549 w 3881790"/>
                <a:gd name="connsiteY17" fmla="*/ 988303 h 4821948"/>
                <a:gd name="connsiteX18" fmla="*/ 3009623 w 3881790"/>
                <a:gd name="connsiteY18" fmla="*/ 498109 h 4821948"/>
                <a:gd name="connsiteX19" fmla="*/ 2557136 w 3881790"/>
                <a:gd name="connsiteY19" fmla="*/ 158744 h 4821948"/>
                <a:gd name="connsiteX20" fmla="*/ 1972675 w 3881790"/>
                <a:gd name="connsiteY20" fmla="*/ 7915 h 4821948"/>
                <a:gd name="connsiteX21" fmla="*/ 1425920 w 3881790"/>
                <a:gd name="connsiteY21" fmla="*/ 45623 h 4821948"/>
                <a:gd name="connsiteX22" fmla="*/ 954580 w 3881790"/>
                <a:gd name="connsiteY22" fmla="*/ 253012 h 4821948"/>
                <a:gd name="connsiteX23" fmla="*/ 606181 w 3881790"/>
                <a:gd name="connsiteY23" fmla="*/ 533141 h 4821948"/>
                <a:gd name="connsiteX24" fmla="*/ 358212 w 3881790"/>
                <a:gd name="connsiteY24" fmla="*/ 849380 h 4821948"/>
                <a:gd name="connsiteX0" fmla="*/ 358212 w 3881790"/>
                <a:gd name="connsiteY0" fmla="*/ 847176 h 4819744"/>
                <a:gd name="connsiteX1" fmla="*/ 125021 w 3881790"/>
                <a:gd name="connsiteY1" fmla="*/ 1372598 h 4819744"/>
                <a:gd name="connsiteX2" fmla="*/ 11899 w 3881790"/>
                <a:gd name="connsiteY2" fmla="*/ 2023047 h 4819744"/>
                <a:gd name="connsiteX3" fmla="*/ 11899 w 3881790"/>
                <a:gd name="connsiteY3" fmla="*/ 2730058 h 4819744"/>
                <a:gd name="connsiteX4" fmla="*/ 87314 w 3881790"/>
                <a:gd name="connsiteY4" fmla="*/ 3305093 h 4819744"/>
                <a:gd name="connsiteX5" fmla="*/ 294703 w 3881790"/>
                <a:gd name="connsiteY5" fmla="*/ 3851847 h 4819744"/>
                <a:gd name="connsiteX6" fmla="*/ 652922 w 3881790"/>
                <a:gd name="connsiteY6" fmla="*/ 4313761 h 4819744"/>
                <a:gd name="connsiteX7" fmla="*/ 1067701 w 3881790"/>
                <a:gd name="connsiteY7" fmla="*/ 4615419 h 4819744"/>
                <a:gd name="connsiteX8" fmla="*/ 1529615 w 3881790"/>
                <a:gd name="connsiteY8" fmla="*/ 4785101 h 4819744"/>
                <a:gd name="connsiteX9" fmla="*/ 2048089 w 3881790"/>
                <a:gd name="connsiteY9" fmla="*/ 4813381 h 4819744"/>
                <a:gd name="connsiteX10" fmla="*/ 2575990 w 3881790"/>
                <a:gd name="connsiteY10" fmla="*/ 4700260 h 4819744"/>
                <a:gd name="connsiteX11" fmla="*/ 3085037 w 3881790"/>
                <a:gd name="connsiteY11" fmla="*/ 4417456 h 4819744"/>
                <a:gd name="connsiteX12" fmla="*/ 3433829 w 3881790"/>
                <a:gd name="connsiteY12" fmla="*/ 4078091 h 4819744"/>
                <a:gd name="connsiteX13" fmla="*/ 3726060 w 3881790"/>
                <a:gd name="connsiteY13" fmla="*/ 3569043 h 4819744"/>
                <a:gd name="connsiteX14" fmla="*/ 3858035 w 3881790"/>
                <a:gd name="connsiteY14" fmla="*/ 2909167 h 4819744"/>
                <a:gd name="connsiteX15" fmla="*/ 3867462 w 3881790"/>
                <a:gd name="connsiteY15" fmla="*/ 2362412 h 4819744"/>
                <a:gd name="connsiteX16" fmla="*/ 3707207 w 3881790"/>
                <a:gd name="connsiteY16" fmla="*/ 1542280 h 4819744"/>
                <a:gd name="connsiteX17" fmla="*/ 3405549 w 3881790"/>
                <a:gd name="connsiteY17" fmla="*/ 986099 h 4819744"/>
                <a:gd name="connsiteX18" fmla="*/ 3009623 w 3881790"/>
                <a:gd name="connsiteY18" fmla="*/ 495905 h 4819744"/>
                <a:gd name="connsiteX19" fmla="*/ 2557136 w 3881790"/>
                <a:gd name="connsiteY19" fmla="*/ 156540 h 4819744"/>
                <a:gd name="connsiteX20" fmla="*/ 1972675 w 3881790"/>
                <a:gd name="connsiteY20" fmla="*/ 5711 h 4819744"/>
                <a:gd name="connsiteX21" fmla="*/ 1430683 w 3881790"/>
                <a:gd name="connsiteY21" fmla="*/ 52944 h 4819744"/>
                <a:gd name="connsiteX22" fmla="*/ 954580 w 3881790"/>
                <a:gd name="connsiteY22" fmla="*/ 250808 h 4819744"/>
                <a:gd name="connsiteX23" fmla="*/ 606181 w 3881790"/>
                <a:gd name="connsiteY23" fmla="*/ 530937 h 4819744"/>
                <a:gd name="connsiteX24" fmla="*/ 358212 w 3881790"/>
                <a:gd name="connsiteY24" fmla="*/ 847176 h 4819744"/>
                <a:gd name="connsiteX0" fmla="*/ 386787 w 3881790"/>
                <a:gd name="connsiteY0" fmla="*/ 818601 h 4819744"/>
                <a:gd name="connsiteX1" fmla="*/ 125021 w 3881790"/>
                <a:gd name="connsiteY1" fmla="*/ 1372598 h 4819744"/>
                <a:gd name="connsiteX2" fmla="*/ 11899 w 3881790"/>
                <a:gd name="connsiteY2" fmla="*/ 2023047 h 4819744"/>
                <a:gd name="connsiteX3" fmla="*/ 11899 w 3881790"/>
                <a:gd name="connsiteY3" fmla="*/ 2730058 h 4819744"/>
                <a:gd name="connsiteX4" fmla="*/ 87314 w 3881790"/>
                <a:gd name="connsiteY4" fmla="*/ 3305093 h 4819744"/>
                <a:gd name="connsiteX5" fmla="*/ 294703 w 3881790"/>
                <a:gd name="connsiteY5" fmla="*/ 3851847 h 4819744"/>
                <a:gd name="connsiteX6" fmla="*/ 652922 w 3881790"/>
                <a:gd name="connsiteY6" fmla="*/ 4313761 h 4819744"/>
                <a:gd name="connsiteX7" fmla="*/ 1067701 w 3881790"/>
                <a:gd name="connsiteY7" fmla="*/ 4615419 h 4819744"/>
                <a:gd name="connsiteX8" fmla="*/ 1529615 w 3881790"/>
                <a:gd name="connsiteY8" fmla="*/ 4785101 h 4819744"/>
                <a:gd name="connsiteX9" fmla="*/ 2048089 w 3881790"/>
                <a:gd name="connsiteY9" fmla="*/ 4813381 h 4819744"/>
                <a:gd name="connsiteX10" fmla="*/ 2575990 w 3881790"/>
                <a:gd name="connsiteY10" fmla="*/ 4700260 h 4819744"/>
                <a:gd name="connsiteX11" fmla="*/ 3085037 w 3881790"/>
                <a:gd name="connsiteY11" fmla="*/ 4417456 h 4819744"/>
                <a:gd name="connsiteX12" fmla="*/ 3433829 w 3881790"/>
                <a:gd name="connsiteY12" fmla="*/ 4078091 h 4819744"/>
                <a:gd name="connsiteX13" fmla="*/ 3726060 w 3881790"/>
                <a:gd name="connsiteY13" fmla="*/ 3569043 h 4819744"/>
                <a:gd name="connsiteX14" fmla="*/ 3858035 w 3881790"/>
                <a:gd name="connsiteY14" fmla="*/ 2909167 h 4819744"/>
                <a:gd name="connsiteX15" fmla="*/ 3867462 w 3881790"/>
                <a:gd name="connsiteY15" fmla="*/ 2362412 h 4819744"/>
                <a:gd name="connsiteX16" fmla="*/ 3707207 w 3881790"/>
                <a:gd name="connsiteY16" fmla="*/ 1542280 h 4819744"/>
                <a:gd name="connsiteX17" fmla="*/ 3405549 w 3881790"/>
                <a:gd name="connsiteY17" fmla="*/ 986099 h 4819744"/>
                <a:gd name="connsiteX18" fmla="*/ 3009623 w 3881790"/>
                <a:gd name="connsiteY18" fmla="*/ 495905 h 4819744"/>
                <a:gd name="connsiteX19" fmla="*/ 2557136 w 3881790"/>
                <a:gd name="connsiteY19" fmla="*/ 156540 h 4819744"/>
                <a:gd name="connsiteX20" fmla="*/ 1972675 w 3881790"/>
                <a:gd name="connsiteY20" fmla="*/ 5711 h 4819744"/>
                <a:gd name="connsiteX21" fmla="*/ 1430683 w 3881790"/>
                <a:gd name="connsiteY21" fmla="*/ 52944 h 4819744"/>
                <a:gd name="connsiteX22" fmla="*/ 954580 w 3881790"/>
                <a:gd name="connsiteY22" fmla="*/ 250808 h 4819744"/>
                <a:gd name="connsiteX23" fmla="*/ 606181 w 3881790"/>
                <a:gd name="connsiteY23" fmla="*/ 530937 h 4819744"/>
                <a:gd name="connsiteX24" fmla="*/ 386787 w 3881790"/>
                <a:gd name="connsiteY24" fmla="*/ 818601 h 4819744"/>
                <a:gd name="connsiteX0" fmla="*/ 351069 w 3881790"/>
                <a:gd name="connsiteY0" fmla="*/ 866226 h 4819744"/>
                <a:gd name="connsiteX1" fmla="*/ 125021 w 3881790"/>
                <a:gd name="connsiteY1" fmla="*/ 1372598 h 4819744"/>
                <a:gd name="connsiteX2" fmla="*/ 11899 w 3881790"/>
                <a:gd name="connsiteY2" fmla="*/ 2023047 h 4819744"/>
                <a:gd name="connsiteX3" fmla="*/ 11899 w 3881790"/>
                <a:gd name="connsiteY3" fmla="*/ 2730058 h 4819744"/>
                <a:gd name="connsiteX4" fmla="*/ 87314 w 3881790"/>
                <a:gd name="connsiteY4" fmla="*/ 3305093 h 4819744"/>
                <a:gd name="connsiteX5" fmla="*/ 294703 w 3881790"/>
                <a:gd name="connsiteY5" fmla="*/ 3851847 h 4819744"/>
                <a:gd name="connsiteX6" fmla="*/ 652922 w 3881790"/>
                <a:gd name="connsiteY6" fmla="*/ 4313761 h 4819744"/>
                <a:gd name="connsiteX7" fmla="*/ 1067701 w 3881790"/>
                <a:gd name="connsiteY7" fmla="*/ 4615419 h 4819744"/>
                <a:gd name="connsiteX8" fmla="*/ 1529615 w 3881790"/>
                <a:gd name="connsiteY8" fmla="*/ 4785101 h 4819744"/>
                <a:gd name="connsiteX9" fmla="*/ 2048089 w 3881790"/>
                <a:gd name="connsiteY9" fmla="*/ 4813381 h 4819744"/>
                <a:gd name="connsiteX10" fmla="*/ 2575990 w 3881790"/>
                <a:gd name="connsiteY10" fmla="*/ 4700260 h 4819744"/>
                <a:gd name="connsiteX11" fmla="*/ 3085037 w 3881790"/>
                <a:gd name="connsiteY11" fmla="*/ 4417456 h 4819744"/>
                <a:gd name="connsiteX12" fmla="*/ 3433829 w 3881790"/>
                <a:gd name="connsiteY12" fmla="*/ 4078091 h 4819744"/>
                <a:gd name="connsiteX13" fmla="*/ 3726060 w 3881790"/>
                <a:gd name="connsiteY13" fmla="*/ 3569043 h 4819744"/>
                <a:gd name="connsiteX14" fmla="*/ 3858035 w 3881790"/>
                <a:gd name="connsiteY14" fmla="*/ 2909167 h 4819744"/>
                <a:gd name="connsiteX15" fmla="*/ 3867462 w 3881790"/>
                <a:gd name="connsiteY15" fmla="*/ 2362412 h 4819744"/>
                <a:gd name="connsiteX16" fmla="*/ 3707207 w 3881790"/>
                <a:gd name="connsiteY16" fmla="*/ 1542280 h 4819744"/>
                <a:gd name="connsiteX17" fmla="*/ 3405549 w 3881790"/>
                <a:gd name="connsiteY17" fmla="*/ 986099 h 4819744"/>
                <a:gd name="connsiteX18" fmla="*/ 3009623 w 3881790"/>
                <a:gd name="connsiteY18" fmla="*/ 495905 h 4819744"/>
                <a:gd name="connsiteX19" fmla="*/ 2557136 w 3881790"/>
                <a:gd name="connsiteY19" fmla="*/ 156540 h 4819744"/>
                <a:gd name="connsiteX20" fmla="*/ 1972675 w 3881790"/>
                <a:gd name="connsiteY20" fmla="*/ 5711 h 4819744"/>
                <a:gd name="connsiteX21" fmla="*/ 1430683 w 3881790"/>
                <a:gd name="connsiteY21" fmla="*/ 52944 h 4819744"/>
                <a:gd name="connsiteX22" fmla="*/ 954580 w 3881790"/>
                <a:gd name="connsiteY22" fmla="*/ 250808 h 4819744"/>
                <a:gd name="connsiteX23" fmla="*/ 606181 w 3881790"/>
                <a:gd name="connsiteY23" fmla="*/ 530937 h 4819744"/>
                <a:gd name="connsiteX24" fmla="*/ 351069 w 3881790"/>
                <a:gd name="connsiteY24" fmla="*/ 866226 h 4819744"/>
                <a:gd name="connsiteX0" fmla="*/ 350676 w 3881397"/>
                <a:gd name="connsiteY0" fmla="*/ 866226 h 4819744"/>
                <a:gd name="connsiteX1" fmla="*/ 124628 w 3881397"/>
                <a:gd name="connsiteY1" fmla="*/ 1372598 h 4819744"/>
                <a:gd name="connsiteX2" fmla="*/ 11506 w 3881397"/>
                <a:gd name="connsiteY2" fmla="*/ 2023047 h 4819744"/>
                <a:gd name="connsiteX3" fmla="*/ 11506 w 3881397"/>
                <a:gd name="connsiteY3" fmla="*/ 2730058 h 4819744"/>
                <a:gd name="connsiteX4" fmla="*/ 79778 w 3881397"/>
                <a:gd name="connsiteY4" fmla="*/ 3302712 h 4819744"/>
                <a:gd name="connsiteX5" fmla="*/ 294310 w 3881397"/>
                <a:gd name="connsiteY5" fmla="*/ 3851847 h 4819744"/>
                <a:gd name="connsiteX6" fmla="*/ 652529 w 3881397"/>
                <a:gd name="connsiteY6" fmla="*/ 4313761 h 4819744"/>
                <a:gd name="connsiteX7" fmla="*/ 1067308 w 3881397"/>
                <a:gd name="connsiteY7" fmla="*/ 4615419 h 4819744"/>
                <a:gd name="connsiteX8" fmla="*/ 1529222 w 3881397"/>
                <a:gd name="connsiteY8" fmla="*/ 4785101 h 4819744"/>
                <a:gd name="connsiteX9" fmla="*/ 2047696 w 3881397"/>
                <a:gd name="connsiteY9" fmla="*/ 4813381 h 4819744"/>
                <a:gd name="connsiteX10" fmla="*/ 2575597 w 3881397"/>
                <a:gd name="connsiteY10" fmla="*/ 4700260 h 4819744"/>
                <a:gd name="connsiteX11" fmla="*/ 3084644 w 3881397"/>
                <a:gd name="connsiteY11" fmla="*/ 4417456 h 4819744"/>
                <a:gd name="connsiteX12" fmla="*/ 3433436 w 3881397"/>
                <a:gd name="connsiteY12" fmla="*/ 4078091 h 4819744"/>
                <a:gd name="connsiteX13" fmla="*/ 3725667 w 3881397"/>
                <a:gd name="connsiteY13" fmla="*/ 3569043 h 4819744"/>
                <a:gd name="connsiteX14" fmla="*/ 3857642 w 3881397"/>
                <a:gd name="connsiteY14" fmla="*/ 2909167 h 4819744"/>
                <a:gd name="connsiteX15" fmla="*/ 3867069 w 3881397"/>
                <a:gd name="connsiteY15" fmla="*/ 2362412 h 4819744"/>
                <a:gd name="connsiteX16" fmla="*/ 3706814 w 3881397"/>
                <a:gd name="connsiteY16" fmla="*/ 1542280 h 4819744"/>
                <a:gd name="connsiteX17" fmla="*/ 3405156 w 3881397"/>
                <a:gd name="connsiteY17" fmla="*/ 986099 h 4819744"/>
                <a:gd name="connsiteX18" fmla="*/ 3009230 w 3881397"/>
                <a:gd name="connsiteY18" fmla="*/ 495905 h 4819744"/>
                <a:gd name="connsiteX19" fmla="*/ 2556743 w 3881397"/>
                <a:gd name="connsiteY19" fmla="*/ 156540 h 4819744"/>
                <a:gd name="connsiteX20" fmla="*/ 1972282 w 3881397"/>
                <a:gd name="connsiteY20" fmla="*/ 5711 h 4819744"/>
                <a:gd name="connsiteX21" fmla="*/ 1430290 w 3881397"/>
                <a:gd name="connsiteY21" fmla="*/ 52944 h 4819744"/>
                <a:gd name="connsiteX22" fmla="*/ 954187 w 3881397"/>
                <a:gd name="connsiteY22" fmla="*/ 250808 h 4819744"/>
                <a:gd name="connsiteX23" fmla="*/ 605788 w 3881397"/>
                <a:gd name="connsiteY23" fmla="*/ 530937 h 4819744"/>
                <a:gd name="connsiteX24" fmla="*/ 350676 w 3881397"/>
                <a:gd name="connsiteY24" fmla="*/ 866226 h 4819744"/>
                <a:gd name="connsiteX0" fmla="*/ 350676 w 3881397"/>
                <a:gd name="connsiteY0" fmla="*/ 866226 h 4819744"/>
                <a:gd name="connsiteX1" fmla="*/ 124628 w 3881397"/>
                <a:gd name="connsiteY1" fmla="*/ 1372598 h 4819744"/>
                <a:gd name="connsiteX2" fmla="*/ 11506 w 3881397"/>
                <a:gd name="connsiteY2" fmla="*/ 2023047 h 4819744"/>
                <a:gd name="connsiteX3" fmla="*/ 11506 w 3881397"/>
                <a:gd name="connsiteY3" fmla="*/ 2730058 h 4819744"/>
                <a:gd name="connsiteX4" fmla="*/ 79778 w 3881397"/>
                <a:gd name="connsiteY4" fmla="*/ 3302712 h 4819744"/>
                <a:gd name="connsiteX5" fmla="*/ 294310 w 3881397"/>
                <a:gd name="connsiteY5" fmla="*/ 3851847 h 4819744"/>
                <a:gd name="connsiteX6" fmla="*/ 652529 w 3881397"/>
                <a:gd name="connsiteY6" fmla="*/ 4313761 h 4819744"/>
                <a:gd name="connsiteX7" fmla="*/ 1067308 w 3881397"/>
                <a:gd name="connsiteY7" fmla="*/ 4615419 h 4819744"/>
                <a:gd name="connsiteX8" fmla="*/ 1529222 w 3881397"/>
                <a:gd name="connsiteY8" fmla="*/ 4785101 h 4819744"/>
                <a:gd name="connsiteX9" fmla="*/ 2047696 w 3881397"/>
                <a:gd name="connsiteY9" fmla="*/ 4813381 h 4819744"/>
                <a:gd name="connsiteX10" fmla="*/ 2575597 w 3881397"/>
                <a:gd name="connsiteY10" fmla="*/ 4700260 h 4819744"/>
                <a:gd name="connsiteX11" fmla="*/ 3084644 w 3881397"/>
                <a:gd name="connsiteY11" fmla="*/ 4417456 h 4819744"/>
                <a:gd name="connsiteX12" fmla="*/ 3423911 w 3881397"/>
                <a:gd name="connsiteY12" fmla="*/ 4075710 h 4819744"/>
                <a:gd name="connsiteX13" fmla="*/ 3725667 w 3881397"/>
                <a:gd name="connsiteY13" fmla="*/ 3569043 h 4819744"/>
                <a:gd name="connsiteX14" fmla="*/ 3857642 w 3881397"/>
                <a:gd name="connsiteY14" fmla="*/ 2909167 h 4819744"/>
                <a:gd name="connsiteX15" fmla="*/ 3867069 w 3881397"/>
                <a:gd name="connsiteY15" fmla="*/ 2362412 h 4819744"/>
                <a:gd name="connsiteX16" fmla="*/ 3706814 w 3881397"/>
                <a:gd name="connsiteY16" fmla="*/ 1542280 h 4819744"/>
                <a:gd name="connsiteX17" fmla="*/ 3405156 w 3881397"/>
                <a:gd name="connsiteY17" fmla="*/ 986099 h 4819744"/>
                <a:gd name="connsiteX18" fmla="*/ 3009230 w 3881397"/>
                <a:gd name="connsiteY18" fmla="*/ 495905 h 4819744"/>
                <a:gd name="connsiteX19" fmla="*/ 2556743 w 3881397"/>
                <a:gd name="connsiteY19" fmla="*/ 156540 h 4819744"/>
                <a:gd name="connsiteX20" fmla="*/ 1972282 w 3881397"/>
                <a:gd name="connsiteY20" fmla="*/ 5711 h 4819744"/>
                <a:gd name="connsiteX21" fmla="*/ 1430290 w 3881397"/>
                <a:gd name="connsiteY21" fmla="*/ 52944 h 4819744"/>
                <a:gd name="connsiteX22" fmla="*/ 954187 w 3881397"/>
                <a:gd name="connsiteY22" fmla="*/ 250808 h 4819744"/>
                <a:gd name="connsiteX23" fmla="*/ 605788 w 3881397"/>
                <a:gd name="connsiteY23" fmla="*/ 530937 h 4819744"/>
                <a:gd name="connsiteX24" fmla="*/ 350676 w 3881397"/>
                <a:gd name="connsiteY24" fmla="*/ 866226 h 4819744"/>
                <a:gd name="connsiteX0" fmla="*/ 350676 w 3881980"/>
                <a:gd name="connsiteY0" fmla="*/ 866226 h 4819744"/>
                <a:gd name="connsiteX1" fmla="*/ 124628 w 3881980"/>
                <a:gd name="connsiteY1" fmla="*/ 1372598 h 4819744"/>
                <a:gd name="connsiteX2" fmla="*/ 11506 w 3881980"/>
                <a:gd name="connsiteY2" fmla="*/ 2023047 h 4819744"/>
                <a:gd name="connsiteX3" fmla="*/ 11506 w 3881980"/>
                <a:gd name="connsiteY3" fmla="*/ 2730058 h 4819744"/>
                <a:gd name="connsiteX4" fmla="*/ 79778 w 3881980"/>
                <a:gd name="connsiteY4" fmla="*/ 3302712 h 4819744"/>
                <a:gd name="connsiteX5" fmla="*/ 294310 w 3881980"/>
                <a:gd name="connsiteY5" fmla="*/ 3851847 h 4819744"/>
                <a:gd name="connsiteX6" fmla="*/ 652529 w 3881980"/>
                <a:gd name="connsiteY6" fmla="*/ 4313761 h 4819744"/>
                <a:gd name="connsiteX7" fmla="*/ 1067308 w 3881980"/>
                <a:gd name="connsiteY7" fmla="*/ 4615419 h 4819744"/>
                <a:gd name="connsiteX8" fmla="*/ 1529222 w 3881980"/>
                <a:gd name="connsiteY8" fmla="*/ 4785101 h 4819744"/>
                <a:gd name="connsiteX9" fmla="*/ 2047696 w 3881980"/>
                <a:gd name="connsiteY9" fmla="*/ 4813381 h 4819744"/>
                <a:gd name="connsiteX10" fmla="*/ 2575597 w 3881980"/>
                <a:gd name="connsiteY10" fmla="*/ 4700260 h 4819744"/>
                <a:gd name="connsiteX11" fmla="*/ 3084644 w 3881980"/>
                <a:gd name="connsiteY11" fmla="*/ 4417456 h 4819744"/>
                <a:gd name="connsiteX12" fmla="*/ 3423911 w 3881980"/>
                <a:gd name="connsiteY12" fmla="*/ 4075710 h 4819744"/>
                <a:gd name="connsiteX13" fmla="*/ 3713761 w 3881980"/>
                <a:gd name="connsiteY13" fmla="*/ 3569043 h 4819744"/>
                <a:gd name="connsiteX14" fmla="*/ 3857642 w 3881980"/>
                <a:gd name="connsiteY14" fmla="*/ 2909167 h 4819744"/>
                <a:gd name="connsiteX15" fmla="*/ 3867069 w 3881980"/>
                <a:gd name="connsiteY15" fmla="*/ 2362412 h 4819744"/>
                <a:gd name="connsiteX16" fmla="*/ 3706814 w 3881980"/>
                <a:gd name="connsiteY16" fmla="*/ 1542280 h 4819744"/>
                <a:gd name="connsiteX17" fmla="*/ 3405156 w 3881980"/>
                <a:gd name="connsiteY17" fmla="*/ 986099 h 4819744"/>
                <a:gd name="connsiteX18" fmla="*/ 3009230 w 3881980"/>
                <a:gd name="connsiteY18" fmla="*/ 495905 h 4819744"/>
                <a:gd name="connsiteX19" fmla="*/ 2556743 w 3881980"/>
                <a:gd name="connsiteY19" fmla="*/ 156540 h 4819744"/>
                <a:gd name="connsiteX20" fmla="*/ 1972282 w 3881980"/>
                <a:gd name="connsiteY20" fmla="*/ 5711 h 4819744"/>
                <a:gd name="connsiteX21" fmla="*/ 1430290 w 3881980"/>
                <a:gd name="connsiteY21" fmla="*/ 52944 h 4819744"/>
                <a:gd name="connsiteX22" fmla="*/ 954187 w 3881980"/>
                <a:gd name="connsiteY22" fmla="*/ 250808 h 4819744"/>
                <a:gd name="connsiteX23" fmla="*/ 605788 w 3881980"/>
                <a:gd name="connsiteY23" fmla="*/ 530937 h 4819744"/>
                <a:gd name="connsiteX24" fmla="*/ 350676 w 3881980"/>
                <a:gd name="connsiteY24" fmla="*/ 866226 h 4819744"/>
                <a:gd name="connsiteX0" fmla="*/ 350676 w 3885433"/>
                <a:gd name="connsiteY0" fmla="*/ 866226 h 4819744"/>
                <a:gd name="connsiteX1" fmla="*/ 124628 w 3885433"/>
                <a:gd name="connsiteY1" fmla="*/ 1372598 h 4819744"/>
                <a:gd name="connsiteX2" fmla="*/ 11506 w 3885433"/>
                <a:gd name="connsiteY2" fmla="*/ 2023047 h 4819744"/>
                <a:gd name="connsiteX3" fmla="*/ 11506 w 3885433"/>
                <a:gd name="connsiteY3" fmla="*/ 2730058 h 4819744"/>
                <a:gd name="connsiteX4" fmla="*/ 79778 w 3885433"/>
                <a:gd name="connsiteY4" fmla="*/ 3302712 h 4819744"/>
                <a:gd name="connsiteX5" fmla="*/ 294310 w 3885433"/>
                <a:gd name="connsiteY5" fmla="*/ 3851847 h 4819744"/>
                <a:gd name="connsiteX6" fmla="*/ 652529 w 3885433"/>
                <a:gd name="connsiteY6" fmla="*/ 4313761 h 4819744"/>
                <a:gd name="connsiteX7" fmla="*/ 1067308 w 3885433"/>
                <a:gd name="connsiteY7" fmla="*/ 4615419 h 4819744"/>
                <a:gd name="connsiteX8" fmla="*/ 1529222 w 3885433"/>
                <a:gd name="connsiteY8" fmla="*/ 4785101 h 4819744"/>
                <a:gd name="connsiteX9" fmla="*/ 2047696 w 3885433"/>
                <a:gd name="connsiteY9" fmla="*/ 4813381 h 4819744"/>
                <a:gd name="connsiteX10" fmla="*/ 2575597 w 3885433"/>
                <a:gd name="connsiteY10" fmla="*/ 4700260 h 4819744"/>
                <a:gd name="connsiteX11" fmla="*/ 3084644 w 3885433"/>
                <a:gd name="connsiteY11" fmla="*/ 4417456 h 4819744"/>
                <a:gd name="connsiteX12" fmla="*/ 3423911 w 3885433"/>
                <a:gd name="connsiteY12" fmla="*/ 4075710 h 4819744"/>
                <a:gd name="connsiteX13" fmla="*/ 3713761 w 3885433"/>
                <a:gd name="connsiteY13" fmla="*/ 3569043 h 4819744"/>
                <a:gd name="connsiteX14" fmla="*/ 3864786 w 3885433"/>
                <a:gd name="connsiteY14" fmla="*/ 2925835 h 4819744"/>
                <a:gd name="connsiteX15" fmla="*/ 3867069 w 3885433"/>
                <a:gd name="connsiteY15" fmla="*/ 2362412 h 4819744"/>
                <a:gd name="connsiteX16" fmla="*/ 3706814 w 3885433"/>
                <a:gd name="connsiteY16" fmla="*/ 1542280 h 4819744"/>
                <a:gd name="connsiteX17" fmla="*/ 3405156 w 3885433"/>
                <a:gd name="connsiteY17" fmla="*/ 986099 h 4819744"/>
                <a:gd name="connsiteX18" fmla="*/ 3009230 w 3885433"/>
                <a:gd name="connsiteY18" fmla="*/ 495905 h 4819744"/>
                <a:gd name="connsiteX19" fmla="*/ 2556743 w 3885433"/>
                <a:gd name="connsiteY19" fmla="*/ 156540 h 4819744"/>
                <a:gd name="connsiteX20" fmla="*/ 1972282 w 3885433"/>
                <a:gd name="connsiteY20" fmla="*/ 5711 h 4819744"/>
                <a:gd name="connsiteX21" fmla="*/ 1430290 w 3885433"/>
                <a:gd name="connsiteY21" fmla="*/ 52944 h 4819744"/>
                <a:gd name="connsiteX22" fmla="*/ 954187 w 3885433"/>
                <a:gd name="connsiteY22" fmla="*/ 250808 h 4819744"/>
                <a:gd name="connsiteX23" fmla="*/ 605788 w 3885433"/>
                <a:gd name="connsiteY23" fmla="*/ 530937 h 4819744"/>
                <a:gd name="connsiteX24" fmla="*/ 350676 w 3885433"/>
                <a:gd name="connsiteY24" fmla="*/ 866226 h 4819744"/>
                <a:gd name="connsiteX0" fmla="*/ 350676 w 3889990"/>
                <a:gd name="connsiteY0" fmla="*/ 866226 h 4819744"/>
                <a:gd name="connsiteX1" fmla="*/ 124628 w 3889990"/>
                <a:gd name="connsiteY1" fmla="*/ 1372598 h 4819744"/>
                <a:gd name="connsiteX2" fmla="*/ 11506 w 3889990"/>
                <a:gd name="connsiteY2" fmla="*/ 2023047 h 4819744"/>
                <a:gd name="connsiteX3" fmla="*/ 11506 w 3889990"/>
                <a:gd name="connsiteY3" fmla="*/ 2730058 h 4819744"/>
                <a:gd name="connsiteX4" fmla="*/ 79778 w 3889990"/>
                <a:gd name="connsiteY4" fmla="*/ 3302712 h 4819744"/>
                <a:gd name="connsiteX5" fmla="*/ 294310 w 3889990"/>
                <a:gd name="connsiteY5" fmla="*/ 3851847 h 4819744"/>
                <a:gd name="connsiteX6" fmla="*/ 652529 w 3889990"/>
                <a:gd name="connsiteY6" fmla="*/ 4313761 h 4819744"/>
                <a:gd name="connsiteX7" fmla="*/ 1067308 w 3889990"/>
                <a:gd name="connsiteY7" fmla="*/ 4615419 h 4819744"/>
                <a:gd name="connsiteX8" fmla="*/ 1529222 w 3889990"/>
                <a:gd name="connsiteY8" fmla="*/ 4785101 h 4819744"/>
                <a:gd name="connsiteX9" fmla="*/ 2047696 w 3889990"/>
                <a:gd name="connsiteY9" fmla="*/ 4813381 h 4819744"/>
                <a:gd name="connsiteX10" fmla="*/ 2575597 w 3889990"/>
                <a:gd name="connsiteY10" fmla="*/ 4700260 h 4819744"/>
                <a:gd name="connsiteX11" fmla="*/ 3084644 w 3889990"/>
                <a:gd name="connsiteY11" fmla="*/ 4417456 h 4819744"/>
                <a:gd name="connsiteX12" fmla="*/ 3423911 w 3889990"/>
                <a:gd name="connsiteY12" fmla="*/ 4075710 h 4819744"/>
                <a:gd name="connsiteX13" fmla="*/ 3713761 w 3889990"/>
                <a:gd name="connsiteY13" fmla="*/ 3569043 h 4819744"/>
                <a:gd name="connsiteX14" fmla="*/ 3864786 w 3889990"/>
                <a:gd name="connsiteY14" fmla="*/ 2925835 h 4819744"/>
                <a:gd name="connsiteX15" fmla="*/ 3874213 w 3889990"/>
                <a:gd name="connsiteY15" fmla="*/ 2350506 h 4819744"/>
                <a:gd name="connsiteX16" fmla="*/ 3706814 w 3889990"/>
                <a:gd name="connsiteY16" fmla="*/ 1542280 h 4819744"/>
                <a:gd name="connsiteX17" fmla="*/ 3405156 w 3889990"/>
                <a:gd name="connsiteY17" fmla="*/ 986099 h 4819744"/>
                <a:gd name="connsiteX18" fmla="*/ 3009230 w 3889990"/>
                <a:gd name="connsiteY18" fmla="*/ 495905 h 4819744"/>
                <a:gd name="connsiteX19" fmla="*/ 2556743 w 3889990"/>
                <a:gd name="connsiteY19" fmla="*/ 156540 h 4819744"/>
                <a:gd name="connsiteX20" fmla="*/ 1972282 w 3889990"/>
                <a:gd name="connsiteY20" fmla="*/ 5711 h 4819744"/>
                <a:gd name="connsiteX21" fmla="*/ 1430290 w 3889990"/>
                <a:gd name="connsiteY21" fmla="*/ 52944 h 4819744"/>
                <a:gd name="connsiteX22" fmla="*/ 954187 w 3889990"/>
                <a:gd name="connsiteY22" fmla="*/ 250808 h 4819744"/>
                <a:gd name="connsiteX23" fmla="*/ 605788 w 3889990"/>
                <a:gd name="connsiteY23" fmla="*/ 530937 h 4819744"/>
                <a:gd name="connsiteX24" fmla="*/ 350676 w 3889990"/>
                <a:gd name="connsiteY24" fmla="*/ 866226 h 4819744"/>
                <a:gd name="connsiteX0" fmla="*/ 350676 w 3890837"/>
                <a:gd name="connsiteY0" fmla="*/ 866226 h 4819744"/>
                <a:gd name="connsiteX1" fmla="*/ 124628 w 3890837"/>
                <a:gd name="connsiteY1" fmla="*/ 1372598 h 4819744"/>
                <a:gd name="connsiteX2" fmla="*/ 11506 w 3890837"/>
                <a:gd name="connsiteY2" fmla="*/ 2023047 h 4819744"/>
                <a:gd name="connsiteX3" fmla="*/ 11506 w 3890837"/>
                <a:gd name="connsiteY3" fmla="*/ 2730058 h 4819744"/>
                <a:gd name="connsiteX4" fmla="*/ 79778 w 3890837"/>
                <a:gd name="connsiteY4" fmla="*/ 3302712 h 4819744"/>
                <a:gd name="connsiteX5" fmla="*/ 294310 w 3890837"/>
                <a:gd name="connsiteY5" fmla="*/ 3851847 h 4819744"/>
                <a:gd name="connsiteX6" fmla="*/ 652529 w 3890837"/>
                <a:gd name="connsiteY6" fmla="*/ 4313761 h 4819744"/>
                <a:gd name="connsiteX7" fmla="*/ 1067308 w 3890837"/>
                <a:gd name="connsiteY7" fmla="*/ 4615419 h 4819744"/>
                <a:gd name="connsiteX8" fmla="*/ 1529222 w 3890837"/>
                <a:gd name="connsiteY8" fmla="*/ 4785101 h 4819744"/>
                <a:gd name="connsiteX9" fmla="*/ 2047696 w 3890837"/>
                <a:gd name="connsiteY9" fmla="*/ 4813381 h 4819744"/>
                <a:gd name="connsiteX10" fmla="*/ 2575597 w 3890837"/>
                <a:gd name="connsiteY10" fmla="*/ 4700260 h 4819744"/>
                <a:gd name="connsiteX11" fmla="*/ 3084644 w 3890837"/>
                <a:gd name="connsiteY11" fmla="*/ 4417456 h 4819744"/>
                <a:gd name="connsiteX12" fmla="*/ 3423911 w 3890837"/>
                <a:gd name="connsiteY12" fmla="*/ 4075710 h 4819744"/>
                <a:gd name="connsiteX13" fmla="*/ 3713761 w 3890837"/>
                <a:gd name="connsiteY13" fmla="*/ 3569043 h 4819744"/>
                <a:gd name="connsiteX14" fmla="*/ 3864786 w 3890837"/>
                <a:gd name="connsiteY14" fmla="*/ 2925835 h 4819744"/>
                <a:gd name="connsiteX15" fmla="*/ 3874213 w 3890837"/>
                <a:gd name="connsiteY15" fmla="*/ 2350506 h 4819744"/>
                <a:gd name="connsiteX16" fmla="*/ 3694908 w 3890837"/>
                <a:gd name="connsiteY16" fmla="*/ 1544661 h 4819744"/>
                <a:gd name="connsiteX17" fmla="*/ 3405156 w 3890837"/>
                <a:gd name="connsiteY17" fmla="*/ 986099 h 4819744"/>
                <a:gd name="connsiteX18" fmla="*/ 3009230 w 3890837"/>
                <a:gd name="connsiteY18" fmla="*/ 495905 h 4819744"/>
                <a:gd name="connsiteX19" fmla="*/ 2556743 w 3890837"/>
                <a:gd name="connsiteY19" fmla="*/ 156540 h 4819744"/>
                <a:gd name="connsiteX20" fmla="*/ 1972282 w 3890837"/>
                <a:gd name="connsiteY20" fmla="*/ 5711 h 4819744"/>
                <a:gd name="connsiteX21" fmla="*/ 1430290 w 3890837"/>
                <a:gd name="connsiteY21" fmla="*/ 52944 h 4819744"/>
                <a:gd name="connsiteX22" fmla="*/ 954187 w 3890837"/>
                <a:gd name="connsiteY22" fmla="*/ 250808 h 4819744"/>
                <a:gd name="connsiteX23" fmla="*/ 605788 w 3890837"/>
                <a:gd name="connsiteY23" fmla="*/ 530937 h 4819744"/>
                <a:gd name="connsiteX24" fmla="*/ 350676 w 3890837"/>
                <a:gd name="connsiteY24" fmla="*/ 866226 h 4819744"/>
                <a:gd name="connsiteX0" fmla="*/ 350676 w 3879807"/>
                <a:gd name="connsiteY0" fmla="*/ 866226 h 4819744"/>
                <a:gd name="connsiteX1" fmla="*/ 124628 w 3879807"/>
                <a:gd name="connsiteY1" fmla="*/ 1372598 h 4819744"/>
                <a:gd name="connsiteX2" fmla="*/ 11506 w 3879807"/>
                <a:gd name="connsiteY2" fmla="*/ 2023047 h 4819744"/>
                <a:gd name="connsiteX3" fmla="*/ 11506 w 3879807"/>
                <a:gd name="connsiteY3" fmla="*/ 2730058 h 4819744"/>
                <a:gd name="connsiteX4" fmla="*/ 79778 w 3879807"/>
                <a:gd name="connsiteY4" fmla="*/ 3302712 h 4819744"/>
                <a:gd name="connsiteX5" fmla="*/ 294310 w 3879807"/>
                <a:gd name="connsiteY5" fmla="*/ 3851847 h 4819744"/>
                <a:gd name="connsiteX6" fmla="*/ 652529 w 3879807"/>
                <a:gd name="connsiteY6" fmla="*/ 4313761 h 4819744"/>
                <a:gd name="connsiteX7" fmla="*/ 1067308 w 3879807"/>
                <a:gd name="connsiteY7" fmla="*/ 4615419 h 4819744"/>
                <a:gd name="connsiteX8" fmla="*/ 1529222 w 3879807"/>
                <a:gd name="connsiteY8" fmla="*/ 4785101 h 4819744"/>
                <a:gd name="connsiteX9" fmla="*/ 2047696 w 3879807"/>
                <a:gd name="connsiteY9" fmla="*/ 4813381 h 4819744"/>
                <a:gd name="connsiteX10" fmla="*/ 2575597 w 3879807"/>
                <a:gd name="connsiteY10" fmla="*/ 4700260 h 4819744"/>
                <a:gd name="connsiteX11" fmla="*/ 3084644 w 3879807"/>
                <a:gd name="connsiteY11" fmla="*/ 4417456 h 4819744"/>
                <a:gd name="connsiteX12" fmla="*/ 3423911 w 3879807"/>
                <a:gd name="connsiteY12" fmla="*/ 4075710 h 4819744"/>
                <a:gd name="connsiteX13" fmla="*/ 3713761 w 3879807"/>
                <a:gd name="connsiteY13" fmla="*/ 3569043 h 4819744"/>
                <a:gd name="connsiteX14" fmla="*/ 3864786 w 3879807"/>
                <a:gd name="connsiteY14" fmla="*/ 2925835 h 4819744"/>
                <a:gd name="connsiteX15" fmla="*/ 3855163 w 3879807"/>
                <a:gd name="connsiteY15" fmla="*/ 2167150 h 4819744"/>
                <a:gd name="connsiteX16" fmla="*/ 3694908 w 3879807"/>
                <a:gd name="connsiteY16" fmla="*/ 1544661 h 4819744"/>
                <a:gd name="connsiteX17" fmla="*/ 3405156 w 3879807"/>
                <a:gd name="connsiteY17" fmla="*/ 986099 h 4819744"/>
                <a:gd name="connsiteX18" fmla="*/ 3009230 w 3879807"/>
                <a:gd name="connsiteY18" fmla="*/ 495905 h 4819744"/>
                <a:gd name="connsiteX19" fmla="*/ 2556743 w 3879807"/>
                <a:gd name="connsiteY19" fmla="*/ 156540 h 4819744"/>
                <a:gd name="connsiteX20" fmla="*/ 1972282 w 3879807"/>
                <a:gd name="connsiteY20" fmla="*/ 5711 h 4819744"/>
                <a:gd name="connsiteX21" fmla="*/ 1430290 w 3879807"/>
                <a:gd name="connsiteY21" fmla="*/ 52944 h 4819744"/>
                <a:gd name="connsiteX22" fmla="*/ 954187 w 3879807"/>
                <a:gd name="connsiteY22" fmla="*/ 250808 h 4819744"/>
                <a:gd name="connsiteX23" fmla="*/ 605788 w 3879807"/>
                <a:gd name="connsiteY23" fmla="*/ 530937 h 4819744"/>
                <a:gd name="connsiteX24" fmla="*/ 350676 w 3879807"/>
                <a:gd name="connsiteY24" fmla="*/ 866226 h 4819744"/>
                <a:gd name="connsiteX0" fmla="*/ 350676 w 3879807"/>
                <a:gd name="connsiteY0" fmla="*/ 866226 h 4819744"/>
                <a:gd name="connsiteX1" fmla="*/ 124628 w 3879807"/>
                <a:gd name="connsiteY1" fmla="*/ 1372598 h 4819744"/>
                <a:gd name="connsiteX2" fmla="*/ 11506 w 3879807"/>
                <a:gd name="connsiteY2" fmla="*/ 2023047 h 4819744"/>
                <a:gd name="connsiteX3" fmla="*/ 11506 w 3879807"/>
                <a:gd name="connsiteY3" fmla="*/ 2730058 h 4819744"/>
                <a:gd name="connsiteX4" fmla="*/ 79778 w 3879807"/>
                <a:gd name="connsiteY4" fmla="*/ 3302712 h 4819744"/>
                <a:gd name="connsiteX5" fmla="*/ 294310 w 3879807"/>
                <a:gd name="connsiteY5" fmla="*/ 3851847 h 4819744"/>
                <a:gd name="connsiteX6" fmla="*/ 643102 w 3879807"/>
                <a:gd name="connsiteY6" fmla="*/ 4313761 h 4819744"/>
                <a:gd name="connsiteX7" fmla="*/ 1067308 w 3879807"/>
                <a:gd name="connsiteY7" fmla="*/ 4615419 h 4819744"/>
                <a:gd name="connsiteX8" fmla="*/ 1529222 w 3879807"/>
                <a:gd name="connsiteY8" fmla="*/ 4785101 h 4819744"/>
                <a:gd name="connsiteX9" fmla="*/ 2047696 w 3879807"/>
                <a:gd name="connsiteY9" fmla="*/ 4813381 h 4819744"/>
                <a:gd name="connsiteX10" fmla="*/ 2575597 w 3879807"/>
                <a:gd name="connsiteY10" fmla="*/ 4700260 h 4819744"/>
                <a:gd name="connsiteX11" fmla="*/ 3084644 w 3879807"/>
                <a:gd name="connsiteY11" fmla="*/ 4417456 h 4819744"/>
                <a:gd name="connsiteX12" fmla="*/ 3423911 w 3879807"/>
                <a:gd name="connsiteY12" fmla="*/ 4075710 h 4819744"/>
                <a:gd name="connsiteX13" fmla="*/ 3713761 w 3879807"/>
                <a:gd name="connsiteY13" fmla="*/ 3569043 h 4819744"/>
                <a:gd name="connsiteX14" fmla="*/ 3864786 w 3879807"/>
                <a:gd name="connsiteY14" fmla="*/ 2925835 h 4819744"/>
                <a:gd name="connsiteX15" fmla="*/ 3855163 w 3879807"/>
                <a:gd name="connsiteY15" fmla="*/ 2167150 h 4819744"/>
                <a:gd name="connsiteX16" fmla="*/ 3694908 w 3879807"/>
                <a:gd name="connsiteY16" fmla="*/ 1544661 h 4819744"/>
                <a:gd name="connsiteX17" fmla="*/ 3405156 w 3879807"/>
                <a:gd name="connsiteY17" fmla="*/ 986099 h 4819744"/>
                <a:gd name="connsiteX18" fmla="*/ 3009230 w 3879807"/>
                <a:gd name="connsiteY18" fmla="*/ 495905 h 4819744"/>
                <a:gd name="connsiteX19" fmla="*/ 2556743 w 3879807"/>
                <a:gd name="connsiteY19" fmla="*/ 156540 h 4819744"/>
                <a:gd name="connsiteX20" fmla="*/ 1972282 w 3879807"/>
                <a:gd name="connsiteY20" fmla="*/ 5711 h 4819744"/>
                <a:gd name="connsiteX21" fmla="*/ 1430290 w 3879807"/>
                <a:gd name="connsiteY21" fmla="*/ 52944 h 4819744"/>
                <a:gd name="connsiteX22" fmla="*/ 954187 w 3879807"/>
                <a:gd name="connsiteY22" fmla="*/ 250808 h 4819744"/>
                <a:gd name="connsiteX23" fmla="*/ 605788 w 3879807"/>
                <a:gd name="connsiteY23" fmla="*/ 530937 h 4819744"/>
                <a:gd name="connsiteX24" fmla="*/ 350676 w 3879807"/>
                <a:gd name="connsiteY24" fmla="*/ 866226 h 4819744"/>
                <a:gd name="connsiteX0" fmla="*/ 351069 w 3880200"/>
                <a:gd name="connsiteY0" fmla="*/ 866226 h 4819744"/>
                <a:gd name="connsiteX1" fmla="*/ 125021 w 3880200"/>
                <a:gd name="connsiteY1" fmla="*/ 1372598 h 4819744"/>
                <a:gd name="connsiteX2" fmla="*/ 11899 w 3880200"/>
                <a:gd name="connsiteY2" fmla="*/ 2023047 h 4819744"/>
                <a:gd name="connsiteX3" fmla="*/ 11899 w 3880200"/>
                <a:gd name="connsiteY3" fmla="*/ 2730058 h 4819744"/>
                <a:gd name="connsiteX4" fmla="*/ 87315 w 3880200"/>
                <a:gd name="connsiteY4" fmla="*/ 3312237 h 4819744"/>
                <a:gd name="connsiteX5" fmla="*/ 294703 w 3880200"/>
                <a:gd name="connsiteY5" fmla="*/ 3851847 h 4819744"/>
                <a:gd name="connsiteX6" fmla="*/ 643495 w 3880200"/>
                <a:gd name="connsiteY6" fmla="*/ 4313761 h 4819744"/>
                <a:gd name="connsiteX7" fmla="*/ 1067701 w 3880200"/>
                <a:gd name="connsiteY7" fmla="*/ 4615419 h 4819744"/>
                <a:gd name="connsiteX8" fmla="*/ 1529615 w 3880200"/>
                <a:gd name="connsiteY8" fmla="*/ 4785101 h 4819744"/>
                <a:gd name="connsiteX9" fmla="*/ 2048089 w 3880200"/>
                <a:gd name="connsiteY9" fmla="*/ 4813381 h 4819744"/>
                <a:gd name="connsiteX10" fmla="*/ 2575990 w 3880200"/>
                <a:gd name="connsiteY10" fmla="*/ 4700260 h 4819744"/>
                <a:gd name="connsiteX11" fmla="*/ 3085037 w 3880200"/>
                <a:gd name="connsiteY11" fmla="*/ 4417456 h 4819744"/>
                <a:gd name="connsiteX12" fmla="*/ 3424304 w 3880200"/>
                <a:gd name="connsiteY12" fmla="*/ 4075710 h 4819744"/>
                <a:gd name="connsiteX13" fmla="*/ 3714154 w 3880200"/>
                <a:gd name="connsiteY13" fmla="*/ 3569043 h 4819744"/>
                <a:gd name="connsiteX14" fmla="*/ 3865179 w 3880200"/>
                <a:gd name="connsiteY14" fmla="*/ 2925835 h 4819744"/>
                <a:gd name="connsiteX15" fmla="*/ 3855556 w 3880200"/>
                <a:gd name="connsiteY15" fmla="*/ 2167150 h 4819744"/>
                <a:gd name="connsiteX16" fmla="*/ 3695301 w 3880200"/>
                <a:gd name="connsiteY16" fmla="*/ 1544661 h 4819744"/>
                <a:gd name="connsiteX17" fmla="*/ 3405549 w 3880200"/>
                <a:gd name="connsiteY17" fmla="*/ 986099 h 4819744"/>
                <a:gd name="connsiteX18" fmla="*/ 3009623 w 3880200"/>
                <a:gd name="connsiteY18" fmla="*/ 495905 h 4819744"/>
                <a:gd name="connsiteX19" fmla="*/ 2557136 w 3880200"/>
                <a:gd name="connsiteY19" fmla="*/ 156540 h 4819744"/>
                <a:gd name="connsiteX20" fmla="*/ 1972675 w 3880200"/>
                <a:gd name="connsiteY20" fmla="*/ 5711 h 4819744"/>
                <a:gd name="connsiteX21" fmla="*/ 1430683 w 3880200"/>
                <a:gd name="connsiteY21" fmla="*/ 52944 h 4819744"/>
                <a:gd name="connsiteX22" fmla="*/ 954580 w 3880200"/>
                <a:gd name="connsiteY22" fmla="*/ 250808 h 4819744"/>
                <a:gd name="connsiteX23" fmla="*/ 606181 w 3880200"/>
                <a:gd name="connsiteY23" fmla="*/ 530937 h 4819744"/>
                <a:gd name="connsiteX24" fmla="*/ 351069 w 3880200"/>
                <a:gd name="connsiteY24" fmla="*/ 866226 h 481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80200" h="4819744">
                  <a:moveTo>
                    <a:pt x="351069" y="866226"/>
                  </a:moveTo>
                  <a:cubicBezTo>
                    <a:pt x="270876" y="1006503"/>
                    <a:pt x="181549" y="1179795"/>
                    <a:pt x="125021" y="1372598"/>
                  </a:cubicBezTo>
                  <a:cubicBezTo>
                    <a:pt x="68493" y="1565402"/>
                    <a:pt x="30753" y="1796804"/>
                    <a:pt x="11899" y="2023047"/>
                  </a:cubicBezTo>
                  <a:cubicBezTo>
                    <a:pt x="-6955" y="2249290"/>
                    <a:pt x="-670" y="2515193"/>
                    <a:pt x="11899" y="2730058"/>
                  </a:cubicBezTo>
                  <a:cubicBezTo>
                    <a:pt x="24468" y="2944923"/>
                    <a:pt x="40181" y="3125272"/>
                    <a:pt x="87315" y="3312237"/>
                  </a:cubicBezTo>
                  <a:cubicBezTo>
                    <a:pt x="134449" y="3499202"/>
                    <a:pt x="202006" y="3684926"/>
                    <a:pt x="294703" y="3851847"/>
                  </a:cubicBezTo>
                  <a:cubicBezTo>
                    <a:pt x="387400" y="4018768"/>
                    <a:pt x="514662" y="4186499"/>
                    <a:pt x="643495" y="4313761"/>
                  </a:cubicBezTo>
                  <a:cubicBezTo>
                    <a:pt x="772328" y="4441023"/>
                    <a:pt x="920014" y="4536862"/>
                    <a:pt x="1067701" y="4615419"/>
                  </a:cubicBezTo>
                  <a:cubicBezTo>
                    <a:pt x="1215388" y="4693976"/>
                    <a:pt x="1366217" y="4752107"/>
                    <a:pt x="1529615" y="4785101"/>
                  </a:cubicBezTo>
                  <a:cubicBezTo>
                    <a:pt x="1693013" y="4818095"/>
                    <a:pt x="1873693" y="4827521"/>
                    <a:pt x="2048089" y="4813381"/>
                  </a:cubicBezTo>
                  <a:cubicBezTo>
                    <a:pt x="2222485" y="4799241"/>
                    <a:pt x="2403165" y="4766247"/>
                    <a:pt x="2575990" y="4700260"/>
                  </a:cubicBezTo>
                  <a:cubicBezTo>
                    <a:pt x="2748815" y="4634273"/>
                    <a:pt x="2943651" y="4521548"/>
                    <a:pt x="3085037" y="4417456"/>
                  </a:cubicBezTo>
                  <a:cubicBezTo>
                    <a:pt x="3226423" y="4313364"/>
                    <a:pt x="3319451" y="4217112"/>
                    <a:pt x="3424304" y="4075710"/>
                  </a:cubicBezTo>
                  <a:cubicBezTo>
                    <a:pt x="3529157" y="3934308"/>
                    <a:pt x="3640675" y="3760689"/>
                    <a:pt x="3714154" y="3569043"/>
                  </a:cubicBezTo>
                  <a:cubicBezTo>
                    <a:pt x="3787633" y="3377397"/>
                    <a:pt x="3841612" y="3159484"/>
                    <a:pt x="3865179" y="2925835"/>
                  </a:cubicBezTo>
                  <a:cubicBezTo>
                    <a:pt x="3888746" y="2692186"/>
                    <a:pt x="3883869" y="2397345"/>
                    <a:pt x="3855556" y="2167150"/>
                  </a:cubicBezTo>
                  <a:cubicBezTo>
                    <a:pt x="3827243" y="1936955"/>
                    <a:pt x="3770302" y="1741503"/>
                    <a:pt x="3695301" y="1544661"/>
                  </a:cubicBezTo>
                  <a:cubicBezTo>
                    <a:pt x="3620300" y="1347819"/>
                    <a:pt x="3519829" y="1160892"/>
                    <a:pt x="3405549" y="986099"/>
                  </a:cubicBezTo>
                  <a:cubicBezTo>
                    <a:pt x="3291269" y="811306"/>
                    <a:pt x="3151025" y="634165"/>
                    <a:pt x="3009623" y="495905"/>
                  </a:cubicBezTo>
                  <a:cubicBezTo>
                    <a:pt x="2868221" y="357645"/>
                    <a:pt x="2729961" y="238239"/>
                    <a:pt x="2557136" y="156540"/>
                  </a:cubicBezTo>
                  <a:cubicBezTo>
                    <a:pt x="2384311" y="74841"/>
                    <a:pt x="2160417" y="22977"/>
                    <a:pt x="1972675" y="5711"/>
                  </a:cubicBezTo>
                  <a:cubicBezTo>
                    <a:pt x="1784933" y="-11555"/>
                    <a:pt x="1600365" y="12095"/>
                    <a:pt x="1430683" y="52944"/>
                  </a:cubicBezTo>
                  <a:cubicBezTo>
                    <a:pt x="1261001" y="93793"/>
                    <a:pt x="1097553" y="164396"/>
                    <a:pt x="954580" y="250808"/>
                  </a:cubicBezTo>
                  <a:cubicBezTo>
                    <a:pt x="811607" y="337220"/>
                    <a:pt x="706766" y="428367"/>
                    <a:pt x="606181" y="530937"/>
                  </a:cubicBezTo>
                  <a:cubicBezTo>
                    <a:pt x="505596" y="633507"/>
                    <a:pt x="431262" y="725949"/>
                    <a:pt x="351069" y="866226"/>
                  </a:cubicBezTo>
                  <a:close/>
                </a:path>
              </a:pathLst>
            </a:custGeom>
            <a:gradFill flip="none" rotWithShape="1">
              <a:gsLst>
                <a:gs pos="0">
                  <a:srgbClr val="F3C953"/>
                </a:gs>
                <a:gs pos="50000">
                  <a:srgbClr val="F6D792"/>
                </a:gs>
                <a:gs pos="100000">
                  <a:srgbClr val="FBECC5"/>
                </a:gs>
              </a:gsLst>
              <a:lin ang="540000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08" name="任意多边形 36">
              <a:extLst>
                <a:ext uri="{FF2B5EF4-FFF2-40B4-BE49-F238E27FC236}">
                  <a16:creationId xmlns:a16="http://schemas.microsoft.com/office/drawing/2014/main" id="{886BF39F-5DE5-4A38-DFFA-AD31BC6CEA7C}"/>
                </a:ext>
              </a:extLst>
            </p:cNvPr>
            <p:cNvSpPr/>
            <p:nvPr/>
          </p:nvSpPr>
          <p:spPr>
            <a:xfrm>
              <a:off x="6534419" y="987412"/>
              <a:ext cx="3137482" cy="2994482"/>
            </a:xfrm>
            <a:custGeom>
              <a:avLst/>
              <a:gdLst>
                <a:gd name="connsiteX0" fmla="*/ 1169774 w 3140045"/>
                <a:gd name="connsiteY0" fmla="*/ 71370 h 2993679"/>
                <a:gd name="connsiteX1" fmla="*/ 754995 w 3140045"/>
                <a:gd name="connsiteY1" fmla="*/ 231626 h 2993679"/>
                <a:gd name="connsiteX2" fmla="*/ 406203 w 3140045"/>
                <a:gd name="connsiteY2" fmla="*/ 523857 h 2993679"/>
                <a:gd name="connsiteX3" fmla="*/ 123399 w 3140045"/>
                <a:gd name="connsiteY3" fmla="*/ 948063 h 2993679"/>
                <a:gd name="connsiteX4" fmla="*/ 19704 w 3140045"/>
                <a:gd name="connsiteY4" fmla="*/ 1353415 h 2993679"/>
                <a:gd name="connsiteX5" fmla="*/ 10277 w 3140045"/>
                <a:gd name="connsiteY5" fmla="*/ 1768195 h 2993679"/>
                <a:gd name="connsiteX6" fmla="*/ 132826 w 3140045"/>
                <a:gd name="connsiteY6" fmla="*/ 2154694 h 2993679"/>
                <a:gd name="connsiteX7" fmla="*/ 387349 w 3140045"/>
                <a:gd name="connsiteY7" fmla="*/ 2560046 h 2993679"/>
                <a:gd name="connsiteX8" fmla="*/ 886970 w 3140045"/>
                <a:gd name="connsiteY8" fmla="*/ 2889984 h 2993679"/>
                <a:gd name="connsiteX9" fmla="*/ 1565700 w 3140045"/>
                <a:gd name="connsiteY9" fmla="*/ 2993679 h 2993679"/>
                <a:gd name="connsiteX10" fmla="*/ 2131308 w 3140045"/>
                <a:gd name="connsiteY10" fmla="*/ 2889984 h 2993679"/>
                <a:gd name="connsiteX11" fmla="*/ 2498953 w 3140045"/>
                <a:gd name="connsiteY11" fmla="*/ 2682595 h 2993679"/>
                <a:gd name="connsiteX12" fmla="*/ 2828891 w 3140045"/>
                <a:gd name="connsiteY12" fmla="*/ 2333803 h 2993679"/>
                <a:gd name="connsiteX13" fmla="*/ 3064562 w 3140045"/>
                <a:gd name="connsiteY13" fmla="*/ 1928450 h 2993679"/>
                <a:gd name="connsiteX14" fmla="*/ 3139976 w 3140045"/>
                <a:gd name="connsiteY14" fmla="*/ 1447683 h 2993679"/>
                <a:gd name="connsiteX15" fmla="*/ 3055135 w 3140045"/>
                <a:gd name="connsiteY15" fmla="*/ 966916 h 2993679"/>
                <a:gd name="connsiteX16" fmla="*/ 2857172 w 3140045"/>
                <a:gd name="connsiteY16" fmla="*/ 599271 h 2993679"/>
                <a:gd name="connsiteX17" fmla="*/ 2546087 w 3140045"/>
                <a:gd name="connsiteY17" fmla="*/ 288186 h 2993679"/>
                <a:gd name="connsiteX18" fmla="*/ 2272710 w 3140045"/>
                <a:gd name="connsiteY18" fmla="*/ 127931 h 2993679"/>
                <a:gd name="connsiteX19" fmla="*/ 1857931 w 3140045"/>
                <a:gd name="connsiteY19" fmla="*/ 14809 h 2993679"/>
                <a:gd name="connsiteX20" fmla="*/ 1509139 w 3140045"/>
                <a:gd name="connsiteY20" fmla="*/ 5382 h 2993679"/>
                <a:gd name="connsiteX21" fmla="*/ 1169774 w 3140045"/>
                <a:gd name="connsiteY21" fmla="*/ 71370 h 2993679"/>
                <a:gd name="connsiteX0" fmla="*/ 1160249 w 3140045"/>
                <a:gd name="connsiteY0" fmla="*/ 65027 h 2994480"/>
                <a:gd name="connsiteX1" fmla="*/ 754995 w 3140045"/>
                <a:gd name="connsiteY1" fmla="*/ 232427 h 2994480"/>
                <a:gd name="connsiteX2" fmla="*/ 406203 w 3140045"/>
                <a:gd name="connsiteY2" fmla="*/ 524658 h 2994480"/>
                <a:gd name="connsiteX3" fmla="*/ 123399 w 3140045"/>
                <a:gd name="connsiteY3" fmla="*/ 948864 h 2994480"/>
                <a:gd name="connsiteX4" fmla="*/ 19704 w 3140045"/>
                <a:gd name="connsiteY4" fmla="*/ 1354216 h 2994480"/>
                <a:gd name="connsiteX5" fmla="*/ 10277 w 3140045"/>
                <a:gd name="connsiteY5" fmla="*/ 1768996 h 2994480"/>
                <a:gd name="connsiteX6" fmla="*/ 132826 w 3140045"/>
                <a:gd name="connsiteY6" fmla="*/ 2155495 h 2994480"/>
                <a:gd name="connsiteX7" fmla="*/ 387349 w 3140045"/>
                <a:gd name="connsiteY7" fmla="*/ 2560847 h 2994480"/>
                <a:gd name="connsiteX8" fmla="*/ 886970 w 3140045"/>
                <a:gd name="connsiteY8" fmla="*/ 2890785 h 2994480"/>
                <a:gd name="connsiteX9" fmla="*/ 1565700 w 3140045"/>
                <a:gd name="connsiteY9" fmla="*/ 2994480 h 2994480"/>
                <a:gd name="connsiteX10" fmla="*/ 2131308 w 3140045"/>
                <a:gd name="connsiteY10" fmla="*/ 2890785 h 2994480"/>
                <a:gd name="connsiteX11" fmla="*/ 2498953 w 3140045"/>
                <a:gd name="connsiteY11" fmla="*/ 2683396 h 2994480"/>
                <a:gd name="connsiteX12" fmla="*/ 2828891 w 3140045"/>
                <a:gd name="connsiteY12" fmla="*/ 2334604 h 2994480"/>
                <a:gd name="connsiteX13" fmla="*/ 3064562 w 3140045"/>
                <a:gd name="connsiteY13" fmla="*/ 1929251 h 2994480"/>
                <a:gd name="connsiteX14" fmla="*/ 3139976 w 3140045"/>
                <a:gd name="connsiteY14" fmla="*/ 1448484 h 2994480"/>
                <a:gd name="connsiteX15" fmla="*/ 3055135 w 3140045"/>
                <a:gd name="connsiteY15" fmla="*/ 967717 h 2994480"/>
                <a:gd name="connsiteX16" fmla="*/ 2857172 w 3140045"/>
                <a:gd name="connsiteY16" fmla="*/ 600072 h 2994480"/>
                <a:gd name="connsiteX17" fmla="*/ 2546087 w 3140045"/>
                <a:gd name="connsiteY17" fmla="*/ 288987 h 2994480"/>
                <a:gd name="connsiteX18" fmla="*/ 2272710 w 3140045"/>
                <a:gd name="connsiteY18" fmla="*/ 128732 h 2994480"/>
                <a:gd name="connsiteX19" fmla="*/ 1857931 w 3140045"/>
                <a:gd name="connsiteY19" fmla="*/ 15610 h 2994480"/>
                <a:gd name="connsiteX20" fmla="*/ 1509139 w 3140045"/>
                <a:gd name="connsiteY20" fmla="*/ 6183 h 2994480"/>
                <a:gd name="connsiteX21" fmla="*/ 1160249 w 3140045"/>
                <a:gd name="connsiteY21" fmla="*/ 65027 h 2994480"/>
                <a:gd name="connsiteX0" fmla="*/ 1160249 w 3140045"/>
                <a:gd name="connsiteY0" fmla="*/ 65027 h 2994480"/>
                <a:gd name="connsiteX1" fmla="*/ 754995 w 3140045"/>
                <a:gd name="connsiteY1" fmla="*/ 232427 h 2994480"/>
                <a:gd name="connsiteX2" fmla="*/ 406203 w 3140045"/>
                <a:gd name="connsiteY2" fmla="*/ 524658 h 2994480"/>
                <a:gd name="connsiteX3" fmla="*/ 123399 w 3140045"/>
                <a:gd name="connsiteY3" fmla="*/ 948864 h 2994480"/>
                <a:gd name="connsiteX4" fmla="*/ 19704 w 3140045"/>
                <a:gd name="connsiteY4" fmla="*/ 1354216 h 2994480"/>
                <a:gd name="connsiteX5" fmla="*/ 10277 w 3140045"/>
                <a:gd name="connsiteY5" fmla="*/ 1768996 h 2994480"/>
                <a:gd name="connsiteX6" fmla="*/ 132826 w 3140045"/>
                <a:gd name="connsiteY6" fmla="*/ 2155495 h 2994480"/>
                <a:gd name="connsiteX7" fmla="*/ 387349 w 3140045"/>
                <a:gd name="connsiteY7" fmla="*/ 2560847 h 2994480"/>
                <a:gd name="connsiteX8" fmla="*/ 886970 w 3140045"/>
                <a:gd name="connsiteY8" fmla="*/ 2890785 h 2994480"/>
                <a:gd name="connsiteX9" fmla="*/ 1565700 w 3140045"/>
                <a:gd name="connsiteY9" fmla="*/ 2994480 h 2994480"/>
                <a:gd name="connsiteX10" fmla="*/ 2131308 w 3140045"/>
                <a:gd name="connsiteY10" fmla="*/ 2890785 h 2994480"/>
                <a:gd name="connsiteX11" fmla="*/ 2498953 w 3140045"/>
                <a:gd name="connsiteY11" fmla="*/ 2683396 h 2994480"/>
                <a:gd name="connsiteX12" fmla="*/ 2828891 w 3140045"/>
                <a:gd name="connsiteY12" fmla="*/ 2334604 h 2994480"/>
                <a:gd name="connsiteX13" fmla="*/ 3064562 w 3140045"/>
                <a:gd name="connsiteY13" fmla="*/ 1929251 h 2994480"/>
                <a:gd name="connsiteX14" fmla="*/ 3139976 w 3140045"/>
                <a:gd name="connsiteY14" fmla="*/ 1448484 h 2994480"/>
                <a:gd name="connsiteX15" fmla="*/ 3055135 w 3140045"/>
                <a:gd name="connsiteY15" fmla="*/ 967717 h 2994480"/>
                <a:gd name="connsiteX16" fmla="*/ 2857172 w 3140045"/>
                <a:gd name="connsiteY16" fmla="*/ 600072 h 2994480"/>
                <a:gd name="connsiteX17" fmla="*/ 2546087 w 3140045"/>
                <a:gd name="connsiteY17" fmla="*/ 288987 h 2994480"/>
                <a:gd name="connsiteX18" fmla="*/ 2256042 w 3140045"/>
                <a:gd name="connsiteY18" fmla="*/ 126351 h 2994480"/>
                <a:gd name="connsiteX19" fmla="*/ 1857931 w 3140045"/>
                <a:gd name="connsiteY19" fmla="*/ 15610 h 2994480"/>
                <a:gd name="connsiteX20" fmla="*/ 1509139 w 3140045"/>
                <a:gd name="connsiteY20" fmla="*/ 6183 h 2994480"/>
                <a:gd name="connsiteX21" fmla="*/ 1160249 w 3140045"/>
                <a:gd name="connsiteY21" fmla="*/ 65027 h 2994480"/>
                <a:gd name="connsiteX0" fmla="*/ 1160249 w 3140045"/>
                <a:gd name="connsiteY0" fmla="*/ 65027 h 2994480"/>
                <a:gd name="connsiteX1" fmla="*/ 762139 w 3140045"/>
                <a:gd name="connsiteY1" fmla="*/ 237190 h 2994480"/>
                <a:gd name="connsiteX2" fmla="*/ 406203 w 3140045"/>
                <a:gd name="connsiteY2" fmla="*/ 524658 h 2994480"/>
                <a:gd name="connsiteX3" fmla="*/ 123399 w 3140045"/>
                <a:gd name="connsiteY3" fmla="*/ 948864 h 2994480"/>
                <a:gd name="connsiteX4" fmla="*/ 19704 w 3140045"/>
                <a:gd name="connsiteY4" fmla="*/ 1354216 h 2994480"/>
                <a:gd name="connsiteX5" fmla="*/ 10277 w 3140045"/>
                <a:gd name="connsiteY5" fmla="*/ 1768996 h 2994480"/>
                <a:gd name="connsiteX6" fmla="*/ 132826 w 3140045"/>
                <a:gd name="connsiteY6" fmla="*/ 2155495 h 2994480"/>
                <a:gd name="connsiteX7" fmla="*/ 387349 w 3140045"/>
                <a:gd name="connsiteY7" fmla="*/ 2560847 h 2994480"/>
                <a:gd name="connsiteX8" fmla="*/ 886970 w 3140045"/>
                <a:gd name="connsiteY8" fmla="*/ 2890785 h 2994480"/>
                <a:gd name="connsiteX9" fmla="*/ 1565700 w 3140045"/>
                <a:gd name="connsiteY9" fmla="*/ 2994480 h 2994480"/>
                <a:gd name="connsiteX10" fmla="*/ 2131308 w 3140045"/>
                <a:gd name="connsiteY10" fmla="*/ 2890785 h 2994480"/>
                <a:gd name="connsiteX11" fmla="*/ 2498953 w 3140045"/>
                <a:gd name="connsiteY11" fmla="*/ 2683396 h 2994480"/>
                <a:gd name="connsiteX12" fmla="*/ 2828891 w 3140045"/>
                <a:gd name="connsiteY12" fmla="*/ 2334604 h 2994480"/>
                <a:gd name="connsiteX13" fmla="*/ 3064562 w 3140045"/>
                <a:gd name="connsiteY13" fmla="*/ 1929251 h 2994480"/>
                <a:gd name="connsiteX14" fmla="*/ 3139976 w 3140045"/>
                <a:gd name="connsiteY14" fmla="*/ 1448484 h 2994480"/>
                <a:gd name="connsiteX15" fmla="*/ 3055135 w 3140045"/>
                <a:gd name="connsiteY15" fmla="*/ 967717 h 2994480"/>
                <a:gd name="connsiteX16" fmla="*/ 2857172 w 3140045"/>
                <a:gd name="connsiteY16" fmla="*/ 600072 h 2994480"/>
                <a:gd name="connsiteX17" fmla="*/ 2546087 w 3140045"/>
                <a:gd name="connsiteY17" fmla="*/ 288987 h 2994480"/>
                <a:gd name="connsiteX18" fmla="*/ 2256042 w 3140045"/>
                <a:gd name="connsiteY18" fmla="*/ 126351 h 2994480"/>
                <a:gd name="connsiteX19" fmla="*/ 1857931 w 3140045"/>
                <a:gd name="connsiteY19" fmla="*/ 15610 h 2994480"/>
                <a:gd name="connsiteX20" fmla="*/ 1509139 w 3140045"/>
                <a:gd name="connsiteY20" fmla="*/ 6183 h 2994480"/>
                <a:gd name="connsiteX21" fmla="*/ 1160249 w 3140045"/>
                <a:gd name="connsiteY21" fmla="*/ 65027 h 2994480"/>
                <a:gd name="connsiteX0" fmla="*/ 1156977 w 3136773"/>
                <a:gd name="connsiteY0" fmla="*/ 65027 h 2994480"/>
                <a:gd name="connsiteX1" fmla="*/ 758867 w 3136773"/>
                <a:gd name="connsiteY1" fmla="*/ 237190 h 2994480"/>
                <a:gd name="connsiteX2" fmla="*/ 402931 w 3136773"/>
                <a:gd name="connsiteY2" fmla="*/ 524658 h 2994480"/>
                <a:gd name="connsiteX3" fmla="*/ 120127 w 3136773"/>
                <a:gd name="connsiteY3" fmla="*/ 948864 h 2994480"/>
                <a:gd name="connsiteX4" fmla="*/ 16432 w 3136773"/>
                <a:gd name="connsiteY4" fmla="*/ 1354216 h 2994480"/>
                <a:gd name="connsiteX5" fmla="*/ 11767 w 3136773"/>
                <a:gd name="connsiteY5" fmla="*/ 1768996 h 2994480"/>
                <a:gd name="connsiteX6" fmla="*/ 129554 w 3136773"/>
                <a:gd name="connsiteY6" fmla="*/ 2155495 h 2994480"/>
                <a:gd name="connsiteX7" fmla="*/ 384077 w 3136773"/>
                <a:gd name="connsiteY7" fmla="*/ 2560847 h 2994480"/>
                <a:gd name="connsiteX8" fmla="*/ 883698 w 3136773"/>
                <a:gd name="connsiteY8" fmla="*/ 2890785 h 2994480"/>
                <a:gd name="connsiteX9" fmla="*/ 1562428 w 3136773"/>
                <a:gd name="connsiteY9" fmla="*/ 2994480 h 2994480"/>
                <a:gd name="connsiteX10" fmla="*/ 2128036 w 3136773"/>
                <a:gd name="connsiteY10" fmla="*/ 2890785 h 2994480"/>
                <a:gd name="connsiteX11" fmla="*/ 2495681 w 3136773"/>
                <a:gd name="connsiteY11" fmla="*/ 2683396 h 2994480"/>
                <a:gd name="connsiteX12" fmla="*/ 2825619 w 3136773"/>
                <a:gd name="connsiteY12" fmla="*/ 2334604 h 2994480"/>
                <a:gd name="connsiteX13" fmla="*/ 3061290 w 3136773"/>
                <a:gd name="connsiteY13" fmla="*/ 1929251 h 2994480"/>
                <a:gd name="connsiteX14" fmla="*/ 3136704 w 3136773"/>
                <a:gd name="connsiteY14" fmla="*/ 1448484 h 2994480"/>
                <a:gd name="connsiteX15" fmla="*/ 3051863 w 3136773"/>
                <a:gd name="connsiteY15" fmla="*/ 967717 h 2994480"/>
                <a:gd name="connsiteX16" fmla="*/ 2853900 w 3136773"/>
                <a:gd name="connsiteY16" fmla="*/ 600072 h 2994480"/>
                <a:gd name="connsiteX17" fmla="*/ 2542815 w 3136773"/>
                <a:gd name="connsiteY17" fmla="*/ 288987 h 2994480"/>
                <a:gd name="connsiteX18" fmla="*/ 2252770 w 3136773"/>
                <a:gd name="connsiteY18" fmla="*/ 126351 h 2994480"/>
                <a:gd name="connsiteX19" fmla="*/ 1854659 w 3136773"/>
                <a:gd name="connsiteY19" fmla="*/ 15610 h 2994480"/>
                <a:gd name="connsiteX20" fmla="*/ 1505867 w 3136773"/>
                <a:gd name="connsiteY20" fmla="*/ 6183 h 2994480"/>
                <a:gd name="connsiteX21" fmla="*/ 1156977 w 3136773"/>
                <a:gd name="connsiteY21" fmla="*/ 65027 h 2994480"/>
                <a:gd name="connsiteX0" fmla="*/ 1156977 w 3136773"/>
                <a:gd name="connsiteY0" fmla="*/ 65027 h 2994480"/>
                <a:gd name="connsiteX1" fmla="*/ 758867 w 3136773"/>
                <a:gd name="connsiteY1" fmla="*/ 237190 h 2994480"/>
                <a:gd name="connsiteX2" fmla="*/ 402931 w 3136773"/>
                <a:gd name="connsiteY2" fmla="*/ 524658 h 2994480"/>
                <a:gd name="connsiteX3" fmla="*/ 120127 w 3136773"/>
                <a:gd name="connsiteY3" fmla="*/ 948864 h 2994480"/>
                <a:gd name="connsiteX4" fmla="*/ 16432 w 3136773"/>
                <a:gd name="connsiteY4" fmla="*/ 1354216 h 2994480"/>
                <a:gd name="connsiteX5" fmla="*/ 11767 w 3136773"/>
                <a:gd name="connsiteY5" fmla="*/ 1768996 h 2994480"/>
                <a:gd name="connsiteX6" fmla="*/ 129554 w 3136773"/>
                <a:gd name="connsiteY6" fmla="*/ 2155495 h 2994480"/>
                <a:gd name="connsiteX7" fmla="*/ 398364 w 3136773"/>
                <a:gd name="connsiteY7" fmla="*/ 2565609 h 2994480"/>
                <a:gd name="connsiteX8" fmla="*/ 883698 w 3136773"/>
                <a:gd name="connsiteY8" fmla="*/ 2890785 h 2994480"/>
                <a:gd name="connsiteX9" fmla="*/ 1562428 w 3136773"/>
                <a:gd name="connsiteY9" fmla="*/ 2994480 h 2994480"/>
                <a:gd name="connsiteX10" fmla="*/ 2128036 w 3136773"/>
                <a:gd name="connsiteY10" fmla="*/ 2890785 h 2994480"/>
                <a:gd name="connsiteX11" fmla="*/ 2495681 w 3136773"/>
                <a:gd name="connsiteY11" fmla="*/ 2683396 h 2994480"/>
                <a:gd name="connsiteX12" fmla="*/ 2825619 w 3136773"/>
                <a:gd name="connsiteY12" fmla="*/ 2334604 h 2994480"/>
                <a:gd name="connsiteX13" fmla="*/ 3061290 w 3136773"/>
                <a:gd name="connsiteY13" fmla="*/ 1929251 h 2994480"/>
                <a:gd name="connsiteX14" fmla="*/ 3136704 w 3136773"/>
                <a:gd name="connsiteY14" fmla="*/ 1448484 h 2994480"/>
                <a:gd name="connsiteX15" fmla="*/ 3051863 w 3136773"/>
                <a:gd name="connsiteY15" fmla="*/ 967717 h 2994480"/>
                <a:gd name="connsiteX16" fmla="*/ 2853900 w 3136773"/>
                <a:gd name="connsiteY16" fmla="*/ 600072 h 2994480"/>
                <a:gd name="connsiteX17" fmla="*/ 2542815 w 3136773"/>
                <a:gd name="connsiteY17" fmla="*/ 288987 h 2994480"/>
                <a:gd name="connsiteX18" fmla="*/ 2252770 w 3136773"/>
                <a:gd name="connsiteY18" fmla="*/ 126351 h 2994480"/>
                <a:gd name="connsiteX19" fmla="*/ 1854659 w 3136773"/>
                <a:gd name="connsiteY19" fmla="*/ 15610 h 2994480"/>
                <a:gd name="connsiteX20" fmla="*/ 1505867 w 3136773"/>
                <a:gd name="connsiteY20" fmla="*/ 6183 h 2994480"/>
                <a:gd name="connsiteX21" fmla="*/ 1156977 w 3136773"/>
                <a:gd name="connsiteY21" fmla="*/ 65027 h 2994480"/>
                <a:gd name="connsiteX0" fmla="*/ 1156977 w 3136773"/>
                <a:gd name="connsiteY0" fmla="*/ 65027 h 2994480"/>
                <a:gd name="connsiteX1" fmla="*/ 758867 w 3136773"/>
                <a:gd name="connsiteY1" fmla="*/ 237190 h 2994480"/>
                <a:gd name="connsiteX2" fmla="*/ 402931 w 3136773"/>
                <a:gd name="connsiteY2" fmla="*/ 524658 h 2994480"/>
                <a:gd name="connsiteX3" fmla="*/ 120127 w 3136773"/>
                <a:gd name="connsiteY3" fmla="*/ 948864 h 2994480"/>
                <a:gd name="connsiteX4" fmla="*/ 16432 w 3136773"/>
                <a:gd name="connsiteY4" fmla="*/ 1354216 h 2994480"/>
                <a:gd name="connsiteX5" fmla="*/ 11767 w 3136773"/>
                <a:gd name="connsiteY5" fmla="*/ 1768996 h 2994480"/>
                <a:gd name="connsiteX6" fmla="*/ 129554 w 3136773"/>
                <a:gd name="connsiteY6" fmla="*/ 2155495 h 2994480"/>
                <a:gd name="connsiteX7" fmla="*/ 398364 w 3136773"/>
                <a:gd name="connsiteY7" fmla="*/ 2565609 h 2994480"/>
                <a:gd name="connsiteX8" fmla="*/ 883698 w 3136773"/>
                <a:gd name="connsiteY8" fmla="*/ 2890785 h 2994480"/>
                <a:gd name="connsiteX9" fmla="*/ 1562428 w 3136773"/>
                <a:gd name="connsiteY9" fmla="*/ 2994480 h 2994480"/>
                <a:gd name="connsiteX10" fmla="*/ 2128036 w 3136773"/>
                <a:gd name="connsiteY10" fmla="*/ 2890785 h 2994480"/>
                <a:gd name="connsiteX11" fmla="*/ 2517112 w 3136773"/>
                <a:gd name="connsiteY11" fmla="*/ 2669108 h 2994480"/>
                <a:gd name="connsiteX12" fmla="*/ 2825619 w 3136773"/>
                <a:gd name="connsiteY12" fmla="*/ 2334604 h 2994480"/>
                <a:gd name="connsiteX13" fmla="*/ 3061290 w 3136773"/>
                <a:gd name="connsiteY13" fmla="*/ 1929251 h 2994480"/>
                <a:gd name="connsiteX14" fmla="*/ 3136704 w 3136773"/>
                <a:gd name="connsiteY14" fmla="*/ 1448484 h 2994480"/>
                <a:gd name="connsiteX15" fmla="*/ 3051863 w 3136773"/>
                <a:gd name="connsiteY15" fmla="*/ 967717 h 2994480"/>
                <a:gd name="connsiteX16" fmla="*/ 2853900 w 3136773"/>
                <a:gd name="connsiteY16" fmla="*/ 600072 h 2994480"/>
                <a:gd name="connsiteX17" fmla="*/ 2542815 w 3136773"/>
                <a:gd name="connsiteY17" fmla="*/ 288987 h 2994480"/>
                <a:gd name="connsiteX18" fmla="*/ 2252770 w 3136773"/>
                <a:gd name="connsiteY18" fmla="*/ 126351 h 2994480"/>
                <a:gd name="connsiteX19" fmla="*/ 1854659 w 3136773"/>
                <a:gd name="connsiteY19" fmla="*/ 15610 h 2994480"/>
                <a:gd name="connsiteX20" fmla="*/ 1505867 w 3136773"/>
                <a:gd name="connsiteY20" fmla="*/ 6183 h 2994480"/>
                <a:gd name="connsiteX21" fmla="*/ 1156977 w 3136773"/>
                <a:gd name="connsiteY21" fmla="*/ 65027 h 2994480"/>
                <a:gd name="connsiteX0" fmla="*/ 1156977 w 3136740"/>
                <a:gd name="connsiteY0" fmla="*/ 65027 h 2994480"/>
                <a:gd name="connsiteX1" fmla="*/ 758867 w 3136740"/>
                <a:gd name="connsiteY1" fmla="*/ 237190 h 2994480"/>
                <a:gd name="connsiteX2" fmla="*/ 402931 w 3136740"/>
                <a:gd name="connsiteY2" fmla="*/ 524658 h 2994480"/>
                <a:gd name="connsiteX3" fmla="*/ 120127 w 3136740"/>
                <a:gd name="connsiteY3" fmla="*/ 948864 h 2994480"/>
                <a:gd name="connsiteX4" fmla="*/ 16432 w 3136740"/>
                <a:gd name="connsiteY4" fmla="*/ 1354216 h 2994480"/>
                <a:gd name="connsiteX5" fmla="*/ 11767 w 3136740"/>
                <a:gd name="connsiteY5" fmla="*/ 1768996 h 2994480"/>
                <a:gd name="connsiteX6" fmla="*/ 129554 w 3136740"/>
                <a:gd name="connsiteY6" fmla="*/ 2155495 h 2994480"/>
                <a:gd name="connsiteX7" fmla="*/ 398364 w 3136740"/>
                <a:gd name="connsiteY7" fmla="*/ 2565609 h 2994480"/>
                <a:gd name="connsiteX8" fmla="*/ 883698 w 3136740"/>
                <a:gd name="connsiteY8" fmla="*/ 2890785 h 2994480"/>
                <a:gd name="connsiteX9" fmla="*/ 1562428 w 3136740"/>
                <a:gd name="connsiteY9" fmla="*/ 2994480 h 2994480"/>
                <a:gd name="connsiteX10" fmla="*/ 2128036 w 3136740"/>
                <a:gd name="connsiteY10" fmla="*/ 2890785 h 2994480"/>
                <a:gd name="connsiteX11" fmla="*/ 2517112 w 3136740"/>
                <a:gd name="connsiteY11" fmla="*/ 2669108 h 2994480"/>
                <a:gd name="connsiteX12" fmla="*/ 2825619 w 3136740"/>
                <a:gd name="connsiteY12" fmla="*/ 2334604 h 2994480"/>
                <a:gd name="connsiteX13" fmla="*/ 3058909 w 3136740"/>
                <a:gd name="connsiteY13" fmla="*/ 1929251 h 2994480"/>
                <a:gd name="connsiteX14" fmla="*/ 3136704 w 3136740"/>
                <a:gd name="connsiteY14" fmla="*/ 1448484 h 2994480"/>
                <a:gd name="connsiteX15" fmla="*/ 3051863 w 3136740"/>
                <a:gd name="connsiteY15" fmla="*/ 967717 h 2994480"/>
                <a:gd name="connsiteX16" fmla="*/ 2853900 w 3136740"/>
                <a:gd name="connsiteY16" fmla="*/ 600072 h 2994480"/>
                <a:gd name="connsiteX17" fmla="*/ 2542815 w 3136740"/>
                <a:gd name="connsiteY17" fmla="*/ 288987 h 2994480"/>
                <a:gd name="connsiteX18" fmla="*/ 2252770 w 3136740"/>
                <a:gd name="connsiteY18" fmla="*/ 126351 h 2994480"/>
                <a:gd name="connsiteX19" fmla="*/ 1854659 w 3136740"/>
                <a:gd name="connsiteY19" fmla="*/ 15610 h 2994480"/>
                <a:gd name="connsiteX20" fmla="*/ 1505867 w 3136740"/>
                <a:gd name="connsiteY20" fmla="*/ 6183 h 2994480"/>
                <a:gd name="connsiteX21" fmla="*/ 1156977 w 3136740"/>
                <a:gd name="connsiteY21" fmla="*/ 65027 h 2994480"/>
                <a:gd name="connsiteX0" fmla="*/ 1156977 w 3136740"/>
                <a:gd name="connsiteY0" fmla="*/ 65027 h 2994480"/>
                <a:gd name="connsiteX1" fmla="*/ 758867 w 3136740"/>
                <a:gd name="connsiteY1" fmla="*/ 237190 h 2994480"/>
                <a:gd name="connsiteX2" fmla="*/ 402931 w 3136740"/>
                <a:gd name="connsiteY2" fmla="*/ 524658 h 2994480"/>
                <a:gd name="connsiteX3" fmla="*/ 120127 w 3136740"/>
                <a:gd name="connsiteY3" fmla="*/ 948864 h 2994480"/>
                <a:gd name="connsiteX4" fmla="*/ 16432 w 3136740"/>
                <a:gd name="connsiteY4" fmla="*/ 1354216 h 2994480"/>
                <a:gd name="connsiteX5" fmla="*/ 11767 w 3136740"/>
                <a:gd name="connsiteY5" fmla="*/ 1768996 h 2994480"/>
                <a:gd name="connsiteX6" fmla="*/ 129554 w 3136740"/>
                <a:gd name="connsiteY6" fmla="*/ 2155495 h 2994480"/>
                <a:gd name="connsiteX7" fmla="*/ 398364 w 3136740"/>
                <a:gd name="connsiteY7" fmla="*/ 2565609 h 2994480"/>
                <a:gd name="connsiteX8" fmla="*/ 883698 w 3136740"/>
                <a:gd name="connsiteY8" fmla="*/ 2890785 h 2994480"/>
                <a:gd name="connsiteX9" fmla="*/ 1562428 w 3136740"/>
                <a:gd name="connsiteY9" fmla="*/ 2994480 h 2994480"/>
                <a:gd name="connsiteX10" fmla="*/ 2128036 w 3136740"/>
                <a:gd name="connsiteY10" fmla="*/ 2890785 h 2994480"/>
                <a:gd name="connsiteX11" fmla="*/ 2517112 w 3136740"/>
                <a:gd name="connsiteY11" fmla="*/ 2669108 h 2994480"/>
                <a:gd name="connsiteX12" fmla="*/ 2825619 w 3136740"/>
                <a:gd name="connsiteY12" fmla="*/ 2334604 h 2994480"/>
                <a:gd name="connsiteX13" fmla="*/ 3058909 w 3136740"/>
                <a:gd name="connsiteY13" fmla="*/ 1929251 h 2994480"/>
                <a:gd name="connsiteX14" fmla="*/ 3136704 w 3136740"/>
                <a:gd name="connsiteY14" fmla="*/ 1448484 h 2994480"/>
                <a:gd name="connsiteX15" fmla="*/ 3051863 w 3136740"/>
                <a:gd name="connsiteY15" fmla="*/ 967717 h 2994480"/>
                <a:gd name="connsiteX16" fmla="*/ 2853900 w 3136740"/>
                <a:gd name="connsiteY16" fmla="*/ 600072 h 2994480"/>
                <a:gd name="connsiteX17" fmla="*/ 2557102 w 3136740"/>
                <a:gd name="connsiteY17" fmla="*/ 300893 h 2994480"/>
                <a:gd name="connsiteX18" fmla="*/ 2252770 w 3136740"/>
                <a:gd name="connsiteY18" fmla="*/ 126351 h 2994480"/>
                <a:gd name="connsiteX19" fmla="*/ 1854659 w 3136740"/>
                <a:gd name="connsiteY19" fmla="*/ 15610 h 2994480"/>
                <a:gd name="connsiteX20" fmla="*/ 1505867 w 3136740"/>
                <a:gd name="connsiteY20" fmla="*/ 6183 h 2994480"/>
                <a:gd name="connsiteX21" fmla="*/ 1156977 w 3136740"/>
                <a:gd name="connsiteY21" fmla="*/ 65027 h 2994480"/>
                <a:gd name="connsiteX0" fmla="*/ 1157755 w 3137518"/>
                <a:gd name="connsiteY0" fmla="*/ 65027 h 2994480"/>
                <a:gd name="connsiteX1" fmla="*/ 759645 w 3137518"/>
                <a:gd name="connsiteY1" fmla="*/ 237190 h 2994480"/>
                <a:gd name="connsiteX2" fmla="*/ 403709 w 3137518"/>
                <a:gd name="connsiteY2" fmla="*/ 524658 h 2994480"/>
                <a:gd name="connsiteX3" fmla="*/ 135193 w 3137518"/>
                <a:gd name="connsiteY3" fmla="*/ 941720 h 2994480"/>
                <a:gd name="connsiteX4" fmla="*/ 17210 w 3137518"/>
                <a:gd name="connsiteY4" fmla="*/ 1354216 h 2994480"/>
                <a:gd name="connsiteX5" fmla="*/ 12545 w 3137518"/>
                <a:gd name="connsiteY5" fmla="*/ 1768996 h 2994480"/>
                <a:gd name="connsiteX6" fmla="*/ 130332 w 3137518"/>
                <a:gd name="connsiteY6" fmla="*/ 2155495 h 2994480"/>
                <a:gd name="connsiteX7" fmla="*/ 399142 w 3137518"/>
                <a:gd name="connsiteY7" fmla="*/ 2565609 h 2994480"/>
                <a:gd name="connsiteX8" fmla="*/ 884476 w 3137518"/>
                <a:gd name="connsiteY8" fmla="*/ 2890785 h 2994480"/>
                <a:gd name="connsiteX9" fmla="*/ 1563206 w 3137518"/>
                <a:gd name="connsiteY9" fmla="*/ 2994480 h 2994480"/>
                <a:gd name="connsiteX10" fmla="*/ 2128814 w 3137518"/>
                <a:gd name="connsiteY10" fmla="*/ 2890785 h 2994480"/>
                <a:gd name="connsiteX11" fmla="*/ 2517890 w 3137518"/>
                <a:gd name="connsiteY11" fmla="*/ 2669108 h 2994480"/>
                <a:gd name="connsiteX12" fmla="*/ 2826397 w 3137518"/>
                <a:gd name="connsiteY12" fmla="*/ 2334604 h 2994480"/>
                <a:gd name="connsiteX13" fmla="*/ 3059687 w 3137518"/>
                <a:gd name="connsiteY13" fmla="*/ 1929251 h 2994480"/>
                <a:gd name="connsiteX14" fmla="*/ 3137482 w 3137518"/>
                <a:gd name="connsiteY14" fmla="*/ 1448484 h 2994480"/>
                <a:gd name="connsiteX15" fmla="*/ 3052641 w 3137518"/>
                <a:gd name="connsiteY15" fmla="*/ 967717 h 2994480"/>
                <a:gd name="connsiteX16" fmla="*/ 2854678 w 3137518"/>
                <a:gd name="connsiteY16" fmla="*/ 600072 h 2994480"/>
                <a:gd name="connsiteX17" fmla="*/ 2557880 w 3137518"/>
                <a:gd name="connsiteY17" fmla="*/ 300893 h 2994480"/>
                <a:gd name="connsiteX18" fmla="*/ 2253548 w 3137518"/>
                <a:gd name="connsiteY18" fmla="*/ 126351 h 2994480"/>
                <a:gd name="connsiteX19" fmla="*/ 1855437 w 3137518"/>
                <a:gd name="connsiteY19" fmla="*/ 15610 h 2994480"/>
                <a:gd name="connsiteX20" fmla="*/ 1506645 w 3137518"/>
                <a:gd name="connsiteY20" fmla="*/ 6183 h 2994480"/>
                <a:gd name="connsiteX21" fmla="*/ 1157755 w 3137518"/>
                <a:gd name="connsiteY21" fmla="*/ 65027 h 2994480"/>
                <a:gd name="connsiteX0" fmla="*/ 1157755 w 3137518"/>
                <a:gd name="connsiteY0" fmla="*/ 65027 h 2994480"/>
                <a:gd name="connsiteX1" fmla="*/ 759645 w 3137518"/>
                <a:gd name="connsiteY1" fmla="*/ 237190 h 2994480"/>
                <a:gd name="connsiteX2" fmla="*/ 403709 w 3137518"/>
                <a:gd name="connsiteY2" fmla="*/ 524658 h 2994480"/>
                <a:gd name="connsiteX3" fmla="*/ 135193 w 3137518"/>
                <a:gd name="connsiteY3" fmla="*/ 941720 h 2994480"/>
                <a:gd name="connsiteX4" fmla="*/ 17210 w 3137518"/>
                <a:gd name="connsiteY4" fmla="*/ 1354216 h 2994480"/>
                <a:gd name="connsiteX5" fmla="*/ 12545 w 3137518"/>
                <a:gd name="connsiteY5" fmla="*/ 1768996 h 2994480"/>
                <a:gd name="connsiteX6" fmla="*/ 130332 w 3137518"/>
                <a:gd name="connsiteY6" fmla="*/ 2155495 h 2994480"/>
                <a:gd name="connsiteX7" fmla="*/ 417996 w 3137518"/>
                <a:gd name="connsiteY7" fmla="*/ 2565609 h 2994480"/>
                <a:gd name="connsiteX8" fmla="*/ 884476 w 3137518"/>
                <a:gd name="connsiteY8" fmla="*/ 2890785 h 2994480"/>
                <a:gd name="connsiteX9" fmla="*/ 1563206 w 3137518"/>
                <a:gd name="connsiteY9" fmla="*/ 2994480 h 2994480"/>
                <a:gd name="connsiteX10" fmla="*/ 2128814 w 3137518"/>
                <a:gd name="connsiteY10" fmla="*/ 2890785 h 2994480"/>
                <a:gd name="connsiteX11" fmla="*/ 2517890 w 3137518"/>
                <a:gd name="connsiteY11" fmla="*/ 2669108 h 2994480"/>
                <a:gd name="connsiteX12" fmla="*/ 2826397 w 3137518"/>
                <a:gd name="connsiteY12" fmla="*/ 2334604 h 2994480"/>
                <a:gd name="connsiteX13" fmla="*/ 3059687 w 3137518"/>
                <a:gd name="connsiteY13" fmla="*/ 1929251 h 2994480"/>
                <a:gd name="connsiteX14" fmla="*/ 3137482 w 3137518"/>
                <a:gd name="connsiteY14" fmla="*/ 1448484 h 2994480"/>
                <a:gd name="connsiteX15" fmla="*/ 3052641 w 3137518"/>
                <a:gd name="connsiteY15" fmla="*/ 967717 h 2994480"/>
                <a:gd name="connsiteX16" fmla="*/ 2854678 w 3137518"/>
                <a:gd name="connsiteY16" fmla="*/ 600072 h 2994480"/>
                <a:gd name="connsiteX17" fmla="*/ 2557880 w 3137518"/>
                <a:gd name="connsiteY17" fmla="*/ 300893 h 2994480"/>
                <a:gd name="connsiteX18" fmla="*/ 2253548 w 3137518"/>
                <a:gd name="connsiteY18" fmla="*/ 126351 h 2994480"/>
                <a:gd name="connsiteX19" fmla="*/ 1855437 w 3137518"/>
                <a:gd name="connsiteY19" fmla="*/ 15610 h 2994480"/>
                <a:gd name="connsiteX20" fmla="*/ 1506645 w 3137518"/>
                <a:gd name="connsiteY20" fmla="*/ 6183 h 2994480"/>
                <a:gd name="connsiteX21" fmla="*/ 1157755 w 3137518"/>
                <a:gd name="connsiteY21" fmla="*/ 65027 h 2994480"/>
                <a:gd name="connsiteX0" fmla="*/ 1157755 w 3137482"/>
                <a:gd name="connsiteY0" fmla="*/ 65027 h 2994480"/>
                <a:gd name="connsiteX1" fmla="*/ 759645 w 3137482"/>
                <a:gd name="connsiteY1" fmla="*/ 237190 h 2994480"/>
                <a:gd name="connsiteX2" fmla="*/ 403709 w 3137482"/>
                <a:gd name="connsiteY2" fmla="*/ 524658 h 2994480"/>
                <a:gd name="connsiteX3" fmla="*/ 135193 w 3137482"/>
                <a:gd name="connsiteY3" fmla="*/ 941720 h 2994480"/>
                <a:gd name="connsiteX4" fmla="*/ 17210 w 3137482"/>
                <a:gd name="connsiteY4" fmla="*/ 1354216 h 2994480"/>
                <a:gd name="connsiteX5" fmla="*/ 12545 w 3137482"/>
                <a:gd name="connsiteY5" fmla="*/ 1768996 h 2994480"/>
                <a:gd name="connsiteX6" fmla="*/ 130332 w 3137482"/>
                <a:gd name="connsiteY6" fmla="*/ 2155495 h 2994480"/>
                <a:gd name="connsiteX7" fmla="*/ 417996 w 3137482"/>
                <a:gd name="connsiteY7" fmla="*/ 2565609 h 2994480"/>
                <a:gd name="connsiteX8" fmla="*/ 884476 w 3137482"/>
                <a:gd name="connsiteY8" fmla="*/ 2890785 h 2994480"/>
                <a:gd name="connsiteX9" fmla="*/ 1563206 w 3137482"/>
                <a:gd name="connsiteY9" fmla="*/ 2994480 h 2994480"/>
                <a:gd name="connsiteX10" fmla="*/ 2128814 w 3137482"/>
                <a:gd name="connsiteY10" fmla="*/ 2890785 h 2994480"/>
                <a:gd name="connsiteX11" fmla="*/ 2517890 w 3137482"/>
                <a:gd name="connsiteY11" fmla="*/ 2669108 h 2994480"/>
                <a:gd name="connsiteX12" fmla="*/ 2826397 w 3137482"/>
                <a:gd name="connsiteY12" fmla="*/ 2334604 h 2994480"/>
                <a:gd name="connsiteX13" fmla="*/ 3052544 w 3137482"/>
                <a:gd name="connsiteY13" fmla="*/ 1931633 h 2994480"/>
                <a:gd name="connsiteX14" fmla="*/ 3137482 w 3137482"/>
                <a:gd name="connsiteY14" fmla="*/ 1448484 h 2994480"/>
                <a:gd name="connsiteX15" fmla="*/ 3052641 w 3137482"/>
                <a:gd name="connsiteY15" fmla="*/ 967717 h 2994480"/>
                <a:gd name="connsiteX16" fmla="*/ 2854678 w 3137482"/>
                <a:gd name="connsiteY16" fmla="*/ 600072 h 2994480"/>
                <a:gd name="connsiteX17" fmla="*/ 2557880 w 3137482"/>
                <a:gd name="connsiteY17" fmla="*/ 300893 h 2994480"/>
                <a:gd name="connsiteX18" fmla="*/ 2253548 w 3137482"/>
                <a:gd name="connsiteY18" fmla="*/ 126351 h 2994480"/>
                <a:gd name="connsiteX19" fmla="*/ 1855437 w 3137482"/>
                <a:gd name="connsiteY19" fmla="*/ 15610 h 2994480"/>
                <a:gd name="connsiteX20" fmla="*/ 1506645 w 3137482"/>
                <a:gd name="connsiteY20" fmla="*/ 6183 h 2994480"/>
                <a:gd name="connsiteX21" fmla="*/ 1157755 w 3137482"/>
                <a:gd name="connsiteY21" fmla="*/ 65027 h 2994480"/>
                <a:gd name="connsiteX0" fmla="*/ 1157755 w 3137482"/>
                <a:gd name="connsiteY0" fmla="*/ 65027 h 2994482"/>
                <a:gd name="connsiteX1" fmla="*/ 759645 w 3137482"/>
                <a:gd name="connsiteY1" fmla="*/ 237190 h 2994482"/>
                <a:gd name="connsiteX2" fmla="*/ 403709 w 3137482"/>
                <a:gd name="connsiteY2" fmla="*/ 524658 h 2994482"/>
                <a:gd name="connsiteX3" fmla="*/ 135193 w 3137482"/>
                <a:gd name="connsiteY3" fmla="*/ 941720 h 2994482"/>
                <a:gd name="connsiteX4" fmla="*/ 17210 w 3137482"/>
                <a:gd name="connsiteY4" fmla="*/ 1354216 h 2994482"/>
                <a:gd name="connsiteX5" fmla="*/ 12545 w 3137482"/>
                <a:gd name="connsiteY5" fmla="*/ 1768996 h 2994482"/>
                <a:gd name="connsiteX6" fmla="*/ 130332 w 3137482"/>
                <a:gd name="connsiteY6" fmla="*/ 2155495 h 2994482"/>
                <a:gd name="connsiteX7" fmla="*/ 417996 w 3137482"/>
                <a:gd name="connsiteY7" fmla="*/ 2565609 h 2994482"/>
                <a:gd name="connsiteX8" fmla="*/ 889238 w 3137482"/>
                <a:gd name="connsiteY8" fmla="*/ 2888404 h 2994482"/>
                <a:gd name="connsiteX9" fmla="*/ 1563206 w 3137482"/>
                <a:gd name="connsiteY9" fmla="*/ 2994480 h 2994482"/>
                <a:gd name="connsiteX10" fmla="*/ 2128814 w 3137482"/>
                <a:gd name="connsiteY10" fmla="*/ 2890785 h 2994482"/>
                <a:gd name="connsiteX11" fmla="*/ 2517890 w 3137482"/>
                <a:gd name="connsiteY11" fmla="*/ 2669108 h 2994482"/>
                <a:gd name="connsiteX12" fmla="*/ 2826397 w 3137482"/>
                <a:gd name="connsiteY12" fmla="*/ 2334604 h 2994482"/>
                <a:gd name="connsiteX13" fmla="*/ 3052544 w 3137482"/>
                <a:gd name="connsiteY13" fmla="*/ 1931633 h 2994482"/>
                <a:gd name="connsiteX14" fmla="*/ 3137482 w 3137482"/>
                <a:gd name="connsiteY14" fmla="*/ 1448484 h 2994482"/>
                <a:gd name="connsiteX15" fmla="*/ 3052641 w 3137482"/>
                <a:gd name="connsiteY15" fmla="*/ 967717 h 2994482"/>
                <a:gd name="connsiteX16" fmla="*/ 2854678 w 3137482"/>
                <a:gd name="connsiteY16" fmla="*/ 600072 h 2994482"/>
                <a:gd name="connsiteX17" fmla="*/ 2557880 w 3137482"/>
                <a:gd name="connsiteY17" fmla="*/ 300893 h 2994482"/>
                <a:gd name="connsiteX18" fmla="*/ 2253548 w 3137482"/>
                <a:gd name="connsiteY18" fmla="*/ 126351 h 2994482"/>
                <a:gd name="connsiteX19" fmla="*/ 1855437 w 3137482"/>
                <a:gd name="connsiteY19" fmla="*/ 15610 h 2994482"/>
                <a:gd name="connsiteX20" fmla="*/ 1506645 w 3137482"/>
                <a:gd name="connsiteY20" fmla="*/ 6183 h 2994482"/>
                <a:gd name="connsiteX21" fmla="*/ 1157755 w 3137482"/>
                <a:gd name="connsiteY21" fmla="*/ 65027 h 2994482"/>
                <a:gd name="connsiteX0" fmla="*/ 1157755 w 3137482"/>
                <a:gd name="connsiteY0" fmla="*/ 65027 h 2994482"/>
                <a:gd name="connsiteX1" fmla="*/ 759645 w 3137482"/>
                <a:gd name="connsiteY1" fmla="*/ 237190 h 2994482"/>
                <a:gd name="connsiteX2" fmla="*/ 403709 w 3137482"/>
                <a:gd name="connsiteY2" fmla="*/ 524658 h 2994482"/>
                <a:gd name="connsiteX3" fmla="*/ 135193 w 3137482"/>
                <a:gd name="connsiteY3" fmla="*/ 941720 h 2994482"/>
                <a:gd name="connsiteX4" fmla="*/ 17210 w 3137482"/>
                <a:gd name="connsiteY4" fmla="*/ 1354216 h 2994482"/>
                <a:gd name="connsiteX5" fmla="*/ 12545 w 3137482"/>
                <a:gd name="connsiteY5" fmla="*/ 1768996 h 2994482"/>
                <a:gd name="connsiteX6" fmla="*/ 130332 w 3137482"/>
                <a:gd name="connsiteY6" fmla="*/ 2155495 h 2994482"/>
                <a:gd name="connsiteX7" fmla="*/ 417996 w 3137482"/>
                <a:gd name="connsiteY7" fmla="*/ 2565609 h 2994482"/>
                <a:gd name="connsiteX8" fmla="*/ 889238 w 3137482"/>
                <a:gd name="connsiteY8" fmla="*/ 2888404 h 2994482"/>
                <a:gd name="connsiteX9" fmla="*/ 1563206 w 3137482"/>
                <a:gd name="connsiteY9" fmla="*/ 2994480 h 2994482"/>
                <a:gd name="connsiteX10" fmla="*/ 2121670 w 3137482"/>
                <a:gd name="connsiteY10" fmla="*/ 2890785 h 2994482"/>
                <a:gd name="connsiteX11" fmla="*/ 2517890 w 3137482"/>
                <a:gd name="connsiteY11" fmla="*/ 2669108 h 2994482"/>
                <a:gd name="connsiteX12" fmla="*/ 2826397 w 3137482"/>
                <a:gd name="connsiteY12" fmla="*/ 2334604 h 2994482"/>
                <a:gd name="connsiteX13" fmla="*/ 3052544 w 3137482"/>
                <a:gd name="connsiteY13" fmla="*/ 1931633 h 2994482"/>
                <a:gd name="connsiteX14" fmla="*/ 3137482 w 3137482"/>
                <a:gd name="connsiteY14" fmla="*/ 1448484 h 2994482"/>
                <a:gd name="connsiteX15" fmla="*/ 3052641 w 3137482"/>
                <a:gd name="connsiteY15" fmla="*/ 967717 h 2994482"/>
                <a:gd name="connsiteX16" fmla="*/ 2854678 w 3137482"/>
                <a:gd name="connsiteY16" fmla="*/ 600072 h 2994482"/>
                <a:gd name="connsiteX17" fmla="*/ 2557880 w 3137482"/>
                <a:gd name="connsiteY17" fmla="*/ 300893 h 2994482"/>
                <a:gd name="connsiteX18" fmla="*/ 2253548 w 3137482"/>
                <a:gd name="connsiteY18" fmla="*/ 126351 h 2994482"/>
                <a:gd name="connsiteX19" fmla="*/ 1855437 w 3137482"/>
                <a:gd name="connsiteY19" fmla="*/ 15610 h 2994482"/>
                <a:gd name="connsiteX20" fmla="*/ 1506645 w 3137482"/>
                <a:gd name="connsiteY20" fmla="*/ 6183 h 2994482"/>
                <a:gd name="connsiteX21" fmla="*/ 1157755 w 3137482"/>
                <a:gd name="connsiteY21" fmla="*/ 65027 h 2994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37482" h="2994482">
                  <a:moveTo>
                    <a:pt x="1157755" y="65027"/>
                  </a:moveTo>
                  <a:cubicBezTo>
                    <a:pt x="1033255" y="103528"/>
                    <a:pt x="885319" y="160585"/>
                    <a:pt x="759645" y="237190"/>
                  </a:cubicBezTo>
                  <a:cubicBezTo>
                    <a:pt x="633971" y="313795"/>
                    <a:pt x="507784" y="407236"/>
                    <a:pt x="403709" y="524658"/>
                  </a:cubicBezTo>
                  <a:cubicBezTo>
                    <a:pt x="299634" y="642080"/>
                    <a:pt x="199609" y="803460"/>
                    <a:pt x="135193" y="941720"/>
                  </a:cubicBezTo>
                  <a:cubicBezTo>
                    <a:pt x="70777" y="1079980"/>
                    <a:pt x="37651" y="1216337"/>
                    <a:pt x="17210" y="1354216"/>
                  </a:cubicBezTo>
                  <a:cubicBezTo>
                    <a:pt x="-3231" y="1492095"/>
                    <a:pt x="-6309" y="1635450"/>
                    <a:pt x="12545" y="1768996"/>
                  </a:cubicBezTo>
                  <a:cubicBezTo>
                    <a:pt x="31399" y="1902542"/>
                    <a:pt x="62757" y="2022726"/>
                    <a:pt x="130332" y="2155495"/>
                  </a:cubicBezTo>
                  <a:cubicBezTo>
                    <a:pt x="197907" y="2288264"/>
                    <a:pt x="291512" y="2443458"/>
                    <a:pt x="417996" y="2565609"/>
                  </a:cubicBezTo>
                  <a:cubicBezTo>
                    <a:pt x="544480" y="2687760"/>
                    <a:pt x="698370" y="2816926"/>
                    <a:pt x="889238" y="2888404"/>
                  </a:cubicBezTo>
                  <a:cubicBezTo>
                    <a:pt x="1080106" y="2959883"/>
                    <a:pt x="1357801" y="2994083"/>
                    <a:pt x="1563206" y="2994480"/>
                  </a:cubicBezTo>
                  <a:cubicBezTo>
                    <a:pt x="1768611" y="2994877"/>
                    <a:pt x="1962556" y="2945014"/>
                    <a:pt x="2121670" y="2890785"/>
                  </a:cubicBezTo>
                  <a:cubicBezTo>
                    <a:pt x="2280784" y="2836556"/>
                    <a:pt x="2400436" y="2761805"/>
                    <a:pt x="2517890" y="2669108"/>
                  </a:cubicBezTo>
                  <a:cubicBezTo>
                    <a:pt x="2635344" y="2576411"/>
                    <a:pt x="2737288" y="2457517"/>
                    <a:pt x="2826397" y="2334604"/>
                  </a:cubicBezTo>
                  <a:cubicBezTo>
                    <a:pt x="2915506" y="2211692"/>
                    <a:pt x="3000697" y="2079320"/>
                    <a:pt x="3052544" y="1931633"/>
                  </a:cubicBezTo>
                  <a:cubicBezTo>
                    <a:pt x="3104392" y="1783946"/>
                    <a:pt x="3137466" y="1609137"/>
                    <a:pt x="3137482" y="1448484"/>
                  </a:cubicBezTo>
                  <a:cubicBezTo>
                    <a:pt x="3137498" y="1287831"/>
                    <a:pt x="3099775" y="1109119"/>
                    <a:pt x="3052641" y="967717"/>
                  </a:cubicBezTo>
                  <a:cubicBezTo>
                    <a:pt x="3005507" y="826315"/>
                    <a:pt x="2937138" y="711209"/>
                    <a:pt x="2854678" y="600072"/>
                  </a:cubicBezTo>
                  <a:cubicBezTo>
                    <a:pt x="2772218" y="488935"/>
                    <a:pt x="2658068" y="379846"/>
                    <a:pt x="2557880" y="300893"/>
                  </a:cubicBezTo>
                  <a:cubicBezTo>
                    <a:pt x="2457692" y="221940"/>
                    <a:pt x="2370622" y="173898"/>
                    <a:pt x="2253548" y="126351"/>
                  </a:cubicBezTo>
                  <a:cubicBezTo>
                    <a:pt x="2136474" y="78804"/>
                    <a:pt x="1982699" y="36035"/>
                    <a:pt x="1855437" y="15610"/>
                  </a:cubicBezTo>
                  <a:cubicBezTo>
                    <a:pt x="1728175" y="-4815"/>
                    <a:pt x="1622925" y="-2053"/>
                    <a:pt x="1506645" y="6183"/>
                  </a:cubicBezTo>
                  <a:cubicBezTo>
                    <a:pt x="1390365" y="14419"/>
                    <a:pt x="1282255" y="26526"/>
                    <a:pt x="1157755" y="65027"/>
                  </a:cubicBezTo>
                  <a:close/>
                </a:path>
              </a:pathLst>
            </a:custGeom>
            <a:solidFill>
              <a:srgbClr val="C9B2C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10" name="任意多边形 37">
              <a:extLst>
                <a:ext uri="{FF2B5EF4-FFF2-40B4-BE49-F238E27FC236}">
                  <a16:creationId xmlns:a16="http://schemas.microsoft.com/office/drawing/2014/main" id="{01B56656-4118-FFAD-3021-5D984A91C8A8}"/>
                </a:ext>
              </a:extLst>
            </p:cNvPr>
            <p:cNvSpPr/>
            <p:nvPr/>
          </p:nvSpPr>
          <p:spPr>
            <a:xfrm>
              <a:off x="6604884" y="1050147"/>
              <a:ext cx="2995829" cy="2857176"/>
            </a:xfrm>
            <a:custGeom>
              <a:avLst/>
              <a:gdLst>
                <a:gd name="connsiteX0" fmla="*/ 1158378 w 2996612"/>
                <a:gd name="connsiteY0" fmla="*/ 47134 h 2857099"/>
                <a:gd name="connsiteX1" fmla="*/ 847293 w 2996612"/>
                <a:gd name="connsiteY1" fmla="*/ 179109 h 2857099"/>
                <a:gd name="connsiteX2" fmla="*/ 507928 w 2996612"/>
                <a:gd name="connsiteY2" fmla="*/ 386499 h 2857099"/>
                <a:gd name="connsiteX3" fmla="*/ 281685 w 2996612"/>
                <a:gd name="connsiteY3" fmla="*/ 641023 h 2857099"/>
                <a:gd name="connsiteX4" fmla="*/ 130856 w 2996612"/>
                <a:gd name="connsiteY4" fmla="*/ 904973 h 2857099"/>
                <a:gd name="connsiteX5" fmla="*/ 27161 w 2996612"/>
                <a:gd name="connsiteY5" fmla="*/ 1234912 h 2857099"/>
                <a:gd name="connsiteX6" fmla="*/ 17734 w 2996612"/>
                <a:gd name="connsiteY6" fmla="*/ 1696825 h 2857099"/>
                <a:gd name="connsiteX7" fmla="*/ 8308 w 2996612"/>
                <a:gd name="connsiteY7" fmla="*/ 1696825 h 2857099"/>
                <a:gd name="connsiteX8" fmla="*/ 149710 w 2996612"/>
                <a:gd name="connsiteY8" fmla="*/ 2111604 h 2857099"/>
                <a:gd name="connsiteX9" fmla="*/ 385380 w 2996612"/>
                <a:gd name="connsiteY9" fmla="*/ 2432116 h 2857099"/>
                <a:gd name="connsiteX10" fmla="*/ 687038 w 2996612"/>
                <a:gd name="connsiteY10" fmla="*/ 2677213 h 2857099"/>
                <a:gd name="connsiteX11" fmla="*/ 1035829 w 2996612"/>
                <a:gd name="connsiteY11" fmla="*/ 2799761 h 2857099"/>
                <a:gd name="connsiteX12" fmla="*/ 1488316 w 2996612"/>
                <a:gd name="connsiteY12" fmla="*/ 2856322 h 2857099"/>
                <a:gd name="connsiteX13" fmla="*/ 2025644 w 2996612"/>
                <a:gd name="connsiteY13" fmla="*/ 2762054 h 2857099"/>
                <a:gd name="connsiteX14" fmla="*/ 2355582 w 2996612"/>
                <a:gd name="connsiteY14" fmla="*/ 2582944 h 2857099"/>
                <a:gd name="connsiteX15" fmla="*/ 2619532 w 2996612"/>
                <a:gd name="connsiteY15" fmla="*/ 2337848 h 2857099"/>
                <a:gd name="connsiteX16" fmla="*/ 2826922 w 2996612"/>
                <a:gd name="connsiteY16" fmla="*/ 2045617 h 2857099"/>
                <a:gd name="connsiteX17" fmla="*/ 2968324 w 2996612"/>
                <a:gd name="connsiteY17" fmla="*/ 1649691 h 2857099"/>
                <a:gd name="connsiteX18" fmla="*/ 2987178 w 2996612"/>
                <a:gd name="connsiteY18" fmla="*/ 1225485 h 2857099"/>
                <a:gd name="connsiteX19" fmla="*/ 2855203 w 2996612"/>
                <a:gd name="connsiteY19" fmla="*/ 735291 h 2857099"/>
                <a:gd name="connsiteX20" fmla="*/ 2562972 w 2996612"/>
                <a:gd name="connsiteY20" fmla="*/ 386499 h 2857099"/>
                <a:gd name="connsiteX21" fmla="*/ 2289594 w 2996612"/>
                <a:gd name="connsiteY21" fmla="*/ 197963 h 2857099"/>
                <a:gd name="connsiteX22" fmla="*/ 1921949 w 2996612"/>
                <a:gd name="connsiteY22" fmla="*/ 47134 h 2857099"/>
                <a:gd name="connsiteX23" fmla="*/ 1544877 w 2996612"/>
                <a:gd name="connsiteY23" fmla="*/ 0 h 2857099"/>
                <a:gd name="connsiteX24" fmla="*/ 1158378 w 2996612"/>
                <a:gd name="connsiteY24" fmla="*/ 47134 h 2857099"/>
                <a:gd name="connsiteX0" fmla="*/ 1158378 w 2996612"/>
                <a:gd name="connsiteY0" fmla="*/ 47143 h 2857108"/>
                <a:gd name="connsiteX1" fmla="*/ 847293 w 2996612"/>
                <a:gd name="connsiteY1" fmla="*/ 179118 h 2857108"/>
                <a:gd name="connsiteX2" fmla="*/ 507928 w 2996612"/>
                <a:gd name="connsiteY2" fmla="*/ 386508 h 2857108"/>
                <a:gd name="connsiteX3" fmla="*/ 281685 w 2996612"/>
                <a:gd name="connsiteY3" fmla="*/ 641032 h 2857108"/>
                <a:gd name="connsiteX4" fmla="*/ 130856 w 2996612"/>
                <a:gd name="connsiteY4" fmla="*/ 904982 h 2857108"/>
                <a:gd name="connsiteX5" fmla="*/ 27161 w 2996612"/>
                <a:gd name="connsiteY5" fmla="*/ 1234921 h 2857108"/>
                <a:gd name="connsiteX6" fmla="*/ 17734 w 2996612"/>
                <a:gd name="connsiteY6" fmla="*/ 1696834 h 2857108"/>
                <a:gd name="connsiteX7" fmla="*/ 8308 w 2996612"/>
                <a:gd name="connsiteY7" fmla="*/ 1696834 h 2857108"/>
                <a:gd name="connsiteX8" fmla="*/ 149710 w 2996612"/>
                <a:gd name="connsiteY8" fmla="*/ 2111613 h 2857108"/>
                <a:gd name="connsiteX9" fmla="*/ 385380 w 2996612"/>
                <a:gd name="connsiteY9" fmla="*/ 2432125 h 2857108"/>
                <a:gd name="connsiteX10" fmla="*/ 687038 w 2996612"/>
                <a:gd name="connsiteY10" fmla="*/ 2677222 h 2857108"/>
                <a:gd name="connsiteX11" fmla="*/ 1035829 w 2996612"/>
                <a:gd name="connsiteY11" fmla="*/ 2799770 h 2857108"/>
                <a:gd name="connsiteX12" fmla="*/ 1488316 w 2996612"/>
                <a:gd name="connsiteY12" fmla="*/ 2856331 h 2857108"/>
                <a:gd name="connsiteX13" fmla="*/ 2025644 w 2996612"/>
                <a:gd name="connsiteY13" fmla="*/ 2762063 h 2857108"/>
                <a:gd name="connsiteX14" fmla="*/ 2355582 w 2996612"/>
                <a:gd name="connsiteY14" fmla="*/ 2582953 h 2857108"/>
                <a:gd name="connsiteX15" fmla="*/ 2619532 w 2996612"/>
                <a:gd name="connsiteY15" fmla="*/ 2337857 h 2857108"/>
                <a:gd name="connsiteX16" fmla="*/ 2826922 w 2996612"/>
                <a:gd name="connsiteY16" fmla="*/ 2045626 h 2857108"/>
                <a:gd name="connsiteX17" fmla="*/ 2968324 w 2996612"/>
                <a:gd name="connsiteY17" fmla="*/ 1649700 h 2857108"/>
                <a:gd name="connsiteX18" fmla="*/ 2987178 w 2996612"/>
                <a:gd name="connsiteY18" fmla="*/ 1225494 h 2857108"/>
                <a:gd name="connsiteX19" fmla="*/ 2855203 w 2996612"/>
                <a:gd name="connsiteY19" fmla="*/ 735300 h 2857108"/>
                <a:gd name="connsiteX20" fmla="*/ 2562972 w 2996612"/>
                <a:gd name="connsiteY20" fmla="*/ 386508 h 2857108"/>
                <a:gd name="connsiteX21" fmla="*/ 2289594 w 2996612"/>
                <a:gd name="connsiteY21" fmla="*/ 197972 h 2857108"/>
                <a:gd name="connsiteX22" fmla="*/ 1936236 w 2996612"/>
                <a:gd name="connsiteY22" fmla="*/ 44762 h 2857108"/>
                <a:gd name="connsiteX23" fmla="*/ 1544877 w 2996612"/>
                <a:gd name="connsiteY23" fmla="*/ 9 h 2857108"/>
                <a:gd name="connsiteX24" fmla="*/ 1158378 w 2996612"/>
                <a:gd name="connsiteY24" fmla="*/ 47143 h 2857108"/>
                <a:gd name="connsiteX0" fmla="*/ 1158378 w 2996612"/>
                <a:gd name="connsiteY0" fmla="*/ 47143 h 2857108"/>
                <a:gd name="connsiteX1" fmla="*/ 847293 w 2996612"/>
                <a:gd name="connsiteY1" fmla="*/ 179118 h 2857108"/>
                <a:gd name="connsiteX2" fmla="*/ 507928 w 2996612"/>
                <a:gd name="connsiteY2" fmla="*/ 386508 h 2857108"/>
                <a:gd name="connsiteX3" fmla="*/ 281685 w 2996612"/>
                <a:gd name="connsiteY3" fmla="*/ 641032 h 2857108"/>
                <a:gd name="connsiteX4" fmla="*/ 130856 w 2996612"/>
                <a:gd name="connsiteY4" fmla="*/ 904982 h 2857108"/>
                <a:gd name="connsiteX5" fmla="*/ 27161 w 2996612"/>
                <a:gd name="connsiteY5" fmla="*/ 1234921 h 2857108"/>
                <a:gd name="connsiteX6" fmla="*/ 17734 w 2996612"/>
                <a:gd name="connsiteY6" fmla="*/ 1696834 h 2857108"/>
                <a:gd name="connsiteX7" fmla="*/ 8308 w 2996612"/>
                <a:gd name="connsiteY7" fmla="*/ 1696834 h 2857108"/>
                <a:gd name="connsiteX8" fmla="*/ 149710 w 2996612"/>
                <a:gd name="connsiteY8" fmla="*/ 2111613 h 2857108"/>
                <a:gd name="connsiteX9" fmla="*/ 385380 w 2996612"/>
                <a:gd name="connsiteY9" fmla="*/ 2432125 h 2857108"/>
                <a:gd name="connsiteX10" fmla="*/ 687038 w 2996612"/>
                <a:gd name="connsiteY10" fmla="*/ 2677222 h 2857108"/>
                <a:gd name="connsiteX11" fmla="*/ 1035829 w 2996612"/>
                <a:gd name="connsiteY11" fmla="*/ 2799770 h 2857108"/>
                <a:gd name="connsiteX12" fmla="*/ 1488316 w 2996612"/>
                <a:gd name="connsiteY12" fmla="*/ 2856331 h 2857108"/>
                <a:gd name="connsiteX13" fmla="*/ 2025644 w 2996612"/>
                <a:gd name="connsiteY13" fmla="*/ 2762063 h 2857108"/>
                <a:gd name="connsiteX14" fmla="*/ 2355582 w 2996612"/>
                <a:gd name="connsiteY14" fmla="*/ 2582953 h 2857108"/>
                <a:gd name="connsiteX15" fmla="*/ 2619532 w 2996612"/>
                <a:gd name="connsiteY15" fmla="*/ 2337857 h 2857108"/>
                <a:gd name="connsiteX16" fmla="*/ 2826922 w 2996612"/>
                <a:gd name="connsiteY16" fmla="*/ 2045626 h 2857108"/>
                <a:gd name="connsiteX17" fmla="*/ 2968324 w 2996612"/>
                <a:gd name="connsiteY17" fmla="*/ 1649700 h 2857108"/>
                <a:gd name="connsiteX18" fmla="*/ 2987178 w 2996612"/>
                <a:gd name="connsiteY18" fmla="*/ 1225494 h 2857108"/>
                <a:gd name="connsiteX19" fmla="*/ 2855203 w 2996612"/>
                <a:gd name="connsiteY19" fmla="*/ 735300 h 2857108"/>
                <a:gd name="connsiteX20" fmla="*/ 2562972 w 2996612"/>
                <a:gd name="connsiteY20" fmla="*/ 386508 h 2857108"/>
                <a:gd name="connsiteX21" fmla="*/ 2289594 w 2996612"/>
                <a:gd name="connsiteY21" fmla="*/ 186066 h 2857108"/>
                <a:gd name="connsiteX22" fmla="*/ 1936236 w 2996612"/>
                <a:gd name="connsiteY22" fmla="*/ 44762 h 2857108"/>
                <a:gd name="connsiteX23" fmla="*/ 1544877 w 2996612"/>
                <a:gd name="connsiteY23" fmla="*/ 9 h 2857108"/>
                <a:gd name="connsiteX24" fmla="*/ 1158378 w 2996612"/>
                <a:gd name="connsiteY24" fmla="*/ 47143 h 2857108"/>
                <a:gd name="connsiteX0" fmla="*/ 1158378 w 2996612"/>
                <a:gd name="connsiteY0" fmla="*/ 47143 h 2857108"/>
                <a:gd name="connsiteX1" fmla="*/ 837768 w 2996612"/>
                <a:gd name="connsiteY1" fmla="*/ 171974 h 2857108"/>
                <a:gd name="connsiteX2" fmla="*/ 507928 w 2996612"/>
                <a:gd name="connsiteY2" fmla="*/ 386508 h 2857108"/>
                <a:gd name="connsiteX3" fmla="*/ 281685 w 2996612"/>
                <a:gd name="connsiteY3" fmla="*/ 641032 h 2857108"/>
                <a:gd name="connsiteX4" fmla="*/ 130856 w 2996612"/>
                <a:gd name="connsiteY4" fmla="*/ 904982 h 2857108"/>
                <a:gd name="connsiteX5" fmla="*/ 27161 w 2996612"/>
                <a:gd name="connsiteY5" fmla="*/ 1234921 h 2857108"/>
                <a:gd name="connsiteX6" fmla="*/ 17734 w 2996612"/>
                <a:gd name="connsiteY6" fmla="*/ 1696834 h 2857108"/>
                <a:gd name="connsiteX7" fmla="*/ 8308 w 2996612"/>
                <a:gd name="connsiteY7" fmla="*/ 1696834 h 2857108"/>
                <a:gd name="connsiteX8" fmla="*/ 149710 w 2996612"/>
                <a:gd name="connsiteY8" fmla="*/ 2111613 h 2857108"/>
                <a:gd name="connsiteX9" fmla="*/ 385380 w 2996612"/>
                <a:gd name="connsiteY9" fmla="*/ 2432125 h 2857108"/>
                <a:gd name="connsiteX10" fmla="*/ 687038 w 2996612"/>
                <a:gd name="connsiteY10" fmla="*/ 2677222 h 2857108"/>
                <a:gd name="connsiteX11" fmla="*/ 1035829 w 2996612"/>
                <a:gd name="connsiteY11" fmla="*/ 2799770 h 2857108"/>
                <a:gd name="connsiteX12" fmla="*/ 1488316 w 2996612"/>
                <a:gd name="connsiteY12" fmla="*/ 2856331 h 2857108"/>
                <a:gd name="connsiteX13" fmla="*/ 2025644 w 2996612"/>
                <a:gd name="connsiteY13" fmla="*/ 2762063 h 2857108"/>
                <a:gd name="connsiteX14" fmla="*/ 2355582 w 2996612"/>
                <a:gd name="connsiteY14" fmla="*/ 2582953 h 2857108"/>
                <a:gd name="connsiteX15" fmla="*/ 2619532 w 2996612"/>
                <a:gd name="connsiteY15" fmla="*/ 2337857 h 2857108"/>
                <a:gd name="connsiteX16" fmla="*/ 2826922 w 2996612"/>
                <a:gd name="connsiteY16" fmla="*/ 2045626 h 2857108"/>
                <a:gd name="connsiteX17" fmla="*/ 2968324 w 2996612"/>
                <a:gd name="connsiteY17" fmla="*/ 1649700 h 2857108"/>
                <a:gd name="connsiteX18" fmla="*/ 2987178 w 2996612"/>
                <a:gd name="connsiteY18" fmla="*/ 1225494 h 2857108"/>
                <a:gd name="connsiteX19" fmla="*/ 2855203 w 2996612"/>
                <a:gd name="connsiteY19" fmla="*/ 735300 h 2857108"/>
                <a:gd name="connsiteX20" fmla="*/ 2562972 w 2996612"/>
                <a:gd name="connsiteY20" fmla="*/ 386508 h 2857108"/>
                <a:gd name="connsiteX21" fmla="*/ 2289594 w 2996612"/>
                <a:gd name="connsiteY21" fmla="*/ 186066 h 2857108"/>
                <a:gd name="connsiteX22" fmla="*/ 1936236 w 2996612"/>
                <a:gd name="connsiteY22" fmla="*/ 44762 h 2857108"/>
                <a:gd name="connsiteX23" fmla="*/ 1544877 w 2996612"/>
                <a:gd name="connsiteY23" fmla="*/ 9 h 2857108"/>
                <a:gd name="connsiteX24" fmla="*/ 1158378 w 2996612"/>
                <a:gd name="connsiteY24" fmla="*/ 47143 h 2857108"/>
                <a:gd name="connsiteX0" fmla="*/ 1158378 w 2996965"/>
                <a:gd name="connsiteY0" fmla="*/ 47143 h 2857108"/>
                <a:gd name="connsiteX1" fmla="*/ 837768 w 2996965"/>
                <a:gd name="connsiteY1" fmla="*/ 171974 h 2857108"/>
                <a:gd name="connsiteX2" fmla="*/ 507928 w 2996965"/>
                <a:gd name="connsiteY2" fmla="*/ 386508 h 2857108"/>
                <a:gd name="connsiteX3" fmla="*/ 281685 w 2996965"/>
                <a:gd name="connsiteY3" fmla="*/ 641032 h 2857108"/>
                <a:gd name="connsiteX4" fmla="*/ 130856 w 2996965"/>
                <a:gd name="connsiteY4" fmla="*/ 904982 h 2857108"/>
                <a:gd name="connsiteX5" fmla="*/ 27161 w 2996965"/>
                <a:gd name="connsiteY5" fmla="*/ 1234921 h 2857108"/>
                <a:gd name="connsiteX6" fmla="*/ 17734 w 2996965"/>
                <a:gd name="connsiteY6" fmla="*/ 1696834 h 2857108"/>
                <a:gd name="connsiteX7" fmla="*/ 8308 w 2996965"/>
                <a:gd name="connsiteY7" fmla="*/ 1696834 h 2857108"/>
                <a:gd name="connsiteX8" fmla="*/ 149710 w 2996965"/>
                <a:gd name="connsiteY8" fmla="*/ 2111613 h 2857108"/>
                <a:gd name="connsiteX9" fmla="*/ 385380 w 2996965"/>
                <a:gd name="connsiteY9" fmla="*/ 2432125 h 2857108"/>
                <a:gd name="connsiteX10" fmla="*/ 687038 w 2996965"/>
                <a:gd name="connsiteY10" fmla="*/ 2677222 h 2857108"/>
                <a:gd name="connsiteX11" fmla="*/ 1035829 w 2996965"/>
                <a:gd name="connsiteY11" fmla="*/ 2799770 h 2857108"/>
                <a:gd name="connsiteX12" fmla="*/ 1488316 w 2996965"/>
                <a:gd name="connsiteY12" fmla="*/ 2856331 h 2857108"/>
                <a:gd name="connsiteX13" fmla="*/ 2025644 w 2996965"/>
                <a:gd name="connsiteY13" fmla="*/ 2762063 h 2857108"/>
                <a:gd name="connsiteX14" fmla="*/ 2355582 w 2996965"/>
                <a:gd name="connsiteY14" fmla="*/ 2582953 h 2857108"/>
                <a:gd name="connsiteX15" fmla="*/ 2619532 w 2996965"/>
                <a:gd name="connsiteY15" fmla="*/ 2337857 h 2857108"/>
                <a:gd name="connsiteX16" fmla="*/ 2826922 w 2996965"/>
                <a:gd name="connsiteY16" fmla="*/ 2045626 h 2857108"/>
                <a:gd name="connsiteX17" fmla="*/ 2968324 w 2996965"/>
                <a:gd name="connsiteY17" fmla="*/ 1649700 h 2857108"/>
                <a:gd name="connsiteX18" fmla="*/ 2987178 w 2996965"/>
                <a:gd name="connsiteY18" fmla="*/ 1225494 h 2857108"/>
                <a:gd name="connsiteX19" fmla="*/ 2850440 w 2996965"/>
                <a:gd name="connsiteY19" fmla="*/ 751969 h 2857108"/>
                <a:gd name="connsiteX20" fmla="*/ 2562972 w 2996965"/>
                <a:gd name="connsiteY20" fmla="*/ 386508 h 2857108"/>
                <a:gd name="connsiteX21" fmla="*/ 2289594 w 2996965"/>
                <a:gd name="connsiteY21" fmla="*/ 186066 h 2857108"/>
                <a:gd name="connsiteX22" fmla="*/ 1936236 w 2996965"/>
                <a:gd name="connsiteY22" fmla="*/ 44762 h 2857108"/>
                <a:gd name="connsiteX23" fmla="*/ 1544877 w 2996965"/>
                <a:gd name="connsiteY23" fmla="*/ 9 h 2857108"/>
                <a:gd name="connsiteX24" fmla="*/ 1158378 w 2996965"/>
                <a:gd name="connsiteY24" fmla="*/ 47143 h 2857108"/>
                <a:gd name="connsiteX0" fmla="*/ 1158378 w 3000831"/>
                <a:gd name="connsiteY0" fmla="*/ 47143 h 2857108"/>
                <a:gd name="connsiteX1" fmla="*/ 837768 w 3000831"/>
                <a:gd name="connsiteY1" fmla="*/ 171974 h 2857108"/>
                <a:gd name="connsiteX2" fmla="*/ 507928 w 3000831"/>
                <a:gd name="connsiteY2" fmla="*/ 386508 h 2857108"/>
                <a:gd name="connsiteX3" fmla="*/ 281685 w 3000831"/>
                <a:gd name="connsiteY3" fmla="*/ 641032 h 2857108"/>
                <a:gd name="connsiteX4" fmla="*/ 130856 w 3000831"/>
                <a:gd name="connsiteY4" fmla="*/ 904982 h 2857108"/>
                <a:gd name="connsiteX5" fmla="*/ 27161 w 3000831"/>
                <a:gd name="connsiteY5" fmla="*/ 1234921 h 2857108"/>
                <a:gd name="connsiteX6" fmla="*/ 17734 w 3000831"/>
                <a:gd name="connsiteY6" fmla="*/ 1696834 h 2857108"/>
                <a:gd name="connsiteX7" fmla="*/ 8308 w 3000831"/>
                <a:gd name="connsiteY7" fmla="*/ 1696834 h 2857108"/>
                <a:gd name="connsiteX8" fmla="*/ 149710 w 3000831"/>
                <a:gd name="connsiteY8" fmla="*/ 2111613 h 2857108"/>
                <a:gd name="connsiteX9" fmla="*/ 385380 w 3000831"/>
                <a:gd name="connsiteY9" fmla="*/ 2432125 h 2857108"/>
                <a:gd name="connsiteX10" fmla="*/ 687038 w 3000831"/>
                <a:gd name="connsiteY10" fmla="*/ 2677222 h 2857108"/>
                <a:gd name="connsiteX11" fmla="*/ 1035829 w 3000831"/>
                <a:gd name="connsiteY11" fmla="*/ 2799770 h 2857108"/>
                <a:gd name="connsiteX12" fmla="*/ 1488316 w 3000831"/>
                <a:gd name="connsiteY12" fmla="*/ 2856331 h 2857108"/>
                <a:gd name="connsiteX13" fmla="*/ 2025644 w 3000831"/>
                <a:gd name="connsiteY13" fmla="*/ 2762063 h 2857108"/>
                <a:gd name="connsiteX14" fmla="*/ 2355582 w 3000831"/>
                <a:gd name="connsiteY14" fmla="*/ 2582953 h 2857108"/>
                <a:gd name="connsiteX15" fmla="*/ 2619532 w 3000831"/>
                <a:gd name="connsiteY15" fmla="*/ 2337857 h 2857108"/>
                <a:gd name="connsiteX16" fmla="*/ 2826922 w 3000831"/>
                <a:gd name="connsiteY16" fmla="*/ 2045626 h 2857108"/>
                <a:gd name="connsiteX17" fmla="*/ 2977849 w 3000831"/>
                <a:gd name="connsiteY17" fmla="*/ 1649700 h 2857108"/>
                <a:gd name="connsiteX18" fmla="*/ 2987178 w 3000831"/>
                <a:gd name="connsiteY18" fmla="*/ 1225494 h 2857108"/>
                <a:gd name="connsiteX19" fmla="*/ 2850440 w 3000831"/>
                <a:gd name="connsiteY19" fmla="*/ 751969 h 2857108"/>
                <a:gd name="connsiteX20" fmla="*/ 2562972 w 3000831"/>
                <a:gd name="connsiteY20" fmla="*/ 386508 h 2857108"/>
                <a:gd name="connsiteX21" fmla="*/ 2289594 w 3000831"/>
                <a:gd name="connsiteY21" fmla="*/ 186066 h 2857108"/>
                <a:gd name="connsiteX22" fmla="*/ 1936236 w 3000831"/>
                <a:gd name="connsiteY22" fmla="*/ 44762 h 2857108"/>
                <a:gd name="connsiteX23" fmla="*/ 1544877 w 3000831"/>
                <a:gd name="connsiteY23" fmla="*/ 9 h 2857108"/>
                <a:gd name="connsiteX24" fmla="*/ 1158378 w 3000831"/>
                <a:gd name="connsiteY24" fmla="*/ 47143 h 2857108"/>
                <a:gd name="connsiteX0" fmla="*/ 1158378 w 3000831"/>
                <a:gd name="connsiteY0" fmla="*/ 47143 h 2857108"/>
                <a:gd name="connsiteX1" fmla="*/ 837768 w 3000831"/>
                <a:gd name="connsiteY1" fmla="*/ 171974 h 2857108"/>
                <a:gd name="connsiteX2" fmla="*/ 507928 w 3000831"/>
                <a:gd name="connsiteY2" fmla="*/ 386508 h 2857108"/>
                <a:gd name="connsiteX3" fmla="*/ 281685 w 3000831"/>
                <a:gd name="connsiteY3" fmla="*/ 641032 h 2857108"/>
                <a:gd name="connsiteX4" fmla="*/ 130856 w 3000831"/>
                <a:gd name="connsiteY4" fmla="*/ 904982 h 2857108"/>
                <a:gd name="connsiteX5" fmla="*/ 27161 w 3000831"/>
                <a:gd name="connsiteY5" fmla="*/ 1234921 h 2857108"/>
                <a:gd name="connsiteX6" fmla="*/ 17734 w 3000831"/>
                <a:gd name="connsiteY6" fmla="*/ 1696834 h 2857108"/>
                <a:gd name="connsiteX7" fmla="*/ 8308 w 3000831"/>
                <a:gd name="connsiteY7" fmla="*/ 1696834 h 2857108"/>
                <a:gd name="connsiteX8" fmla="*/ 149710 w 3000831"/>
                <a:gd name="connsiteY8" fmla="*/ 2111613 h 2857108"/>
                <a:gd name="connsiteX9" fmla="*/ 385380 w 3000831"/>
                <a:gd name="connsiteY9" fmla="*/ 2432125 h 2857108"/>
                <a:gd name="connsiteX10" fmla="*/ 687038 w 3000831"/>
                <a:gd name="connsiteY10" fmla="*/ 2677222 h 2857108"/>
                <a:gd name="connsiteX11" fmla="*/ 1035829 w 3000831"/>
                <a:gd name="connsiteY11" fmla="*/ 2799770 h 2857108"/>
                <a:gd name="connsiteX12" fmla="*/ 1488316 w 3000831"/>
                <a:gd name="connsiteY12" fmla="*/ 2856331 h 2857108"/>
                <a:gd name="connsiteX13" fmla="*/ 2025644 w 3000831"/>
                <a:gd name="connsiteY13" fmla="*/ 2762063 h 2857108"/>
                <a:gd name="connsiteX14" fmla="*/ 2367488 w 3000831"/>
                <a:gd name="connsiteY14" fmla="*/ 2585334 h 2857108"/>
                <a:gd name="connsiteX15" fmla="*/ 2619532 w 3000831"/>
                <a:gd name="connsiteY15" fmla="*/ 2337857 h 2857108"/>
                <a:gd name="connsiteX16" fmla="*/ 2826922 w 3000831"/>
                <a:gd name="connsiteY16" fmla="*/ 2045626 h 2857108"/>
                <a:gd name="connsiteX17" fmla="*/ 2977849 w 3000831"/>
                <a:gd name="connsiteY17" fmla="*/ 1649700 h 2857108"/>
                <a:gd name="connsiteX18" fmla="*/ 2987178 w 3000831"/>
                <a:gd name="connsiteY18" fmla="*/ 1225494 h 2857108"/>
                <a:gd name="connsiteX19" fmla="*/ 2850440 w 3000831"/>
                <a:gd name="connsiteY19" fmla="*/ 751969 h 2857108"/>
                <a:gd name="connsiteX20" fmla="*/ 2562972 w 3000831"/>
                <a:gd name="connsiteY20" fmla="*/ 386508 h 2857108"/>
                <a:gd name="connsiteX21" fmla="*/ 2289594 w 3000831"/>
                <a:gd name="connsiteY21" fmla="*/ 186066 h 2857108"/>
                <a:gd name="connsiteX22" fmla="*/ 1936236 w 3000831"/>
                <a:gd name="connsiteY22" fmla="*/ 44762 h 2857108"/>
                <a:gd name="connsiteX23" fmla="*/ 1544877 w 3000831"/>
                <a:gd name="connsiteY23" fmla="*/ 9 h 2857108"/>
                <a:gd name="connsiteX24" fmla="*/ 1158378 w 3000831"/>
                <a:gd name="connsiteY24" fmla="*/ 47143 h 2857108"/>
                <a:gd name="connsiteX0" fmla="*/ 1158378 w 3000831"/>
                <a:gd name="connsiteY0" fmla="*/ 47143 h 2856668"/>
                <a:gd name="connsiteX1" fmla="*/ 837768 w 3000831"/>
                <a:gd name="connsiteY1" fmla="*/ 171974 h 2856668"/>
                <a:gd name="connsiteX2" fmla="*/ 507928 w 3000831"/>
                <a:gd name="connsiteY2" fmla="*/ 386508 h 2856668"/>
                <a:gd name="connsiteX3" fmla="*/ 281685 w 3000831"/>
                <a:gd name="connsiteY3" fmla="*/ 641032 h 2856668"/>
                <a:gd name="connsiteX4" fmla="*/ 130856 w 3000831"/>
                <a:gd name="connsiteY4" fmla="*/ 904982 h 2856668"/>
                <a:gd name="connsiteX5" fmla="*/ 27161 w 3000831"/>
                <a:gd name="connsiteY5" fmla="*/ 1234921 h 2856668"/>
                <a:gd name="connsiteX6" fmla="*/ 17734 w 3000831"/>
                <a:gd name="connsiteY6" fmla="*/ 1696834 h 2856668"/>
                <a:gd name="connsiteX7" fmla="*/ 8308 w 3000831"/>
                <a:gd name="connsiteY7" fmla="*/ 1696834 h 2856668"/>
                <a:gd name="connsiteX8" fmla="*/ 149710 w 3000831"/>
                <a:gd name="connsiteY8" fmla="*/ 2111613 h 2856668"/>
                <a:gd name="connsiteX9" fmla="*/ 385380 w 3000831"/>
                <a:gd name="connsiteY9" fmla="*/ 2432125 h 2856668"/>
                <a:gd name="connsiteX10" fmla="*/ 687038 w 3000831"/>
                <a:gd name="connsiteY10" fmla="*/ 2677222 h 2856668"/>
                <a:gd name="connsiteX11" fmla="*/ 1035829 w 3000831"/>
                <a:gd name="connsiteY11" fmla="*/ 2799770 h 2856668"/>
                <a:gd name="connsiteX12" fmla="*/ 1488316 w 3000831"/>
                <a:gd name="connsiteY12" fmla="*/ 2856331 h 2856668"/>
                <a:gd name="connsiteX13" fmla="*/ 1997069 w 3000831"/>
                <a:gd name="connsiteY13" fmla="*/ 2776350 h 2856668"/>
                <a:gd name="connsiteX14" fmla="*/ 2367488 w 3000831"/>
                <a:gd name="connsiteY14" fmla="*/ 2585334 h 2856668"/>
                <a:gd name="connsiteX15" fmla="*/ 2619532 w 3000831"/>
                <a:gd name="connsiteY15" fmla="*/ 2337857 h 2856668"/>
                <a:gd name="connsiteX16" fmla="*/ 2826922 w 3000831"/>
                <a:gd name="connsiteY16" fmla="*/ 2045626 h 2856668"/>
                <a:gd name="connsiteX17" fmla="*/ 2977849 w 3000831"/>
                <a:gd name="connsiteY17" fmla="*/ 1649700 h 2856668"/>
                <a:gd name="connsiteX18" fmla="*/ 2987178 w 3000831"/>
                <a:gd name="connsiteY18" fmla="*/ 1225494 h 2856668"/>
                <a:gd name="connsiteX19" fmla="*/ 2850440 w 3000831"/>
                <a:gd name="connsiteY19" fmla="*/ 751969 h 2856668"/>
                <a:gd name="connsiteX20" fmla="*/ 2562972 w 3000831"/>
                <a:gd name="connsiteY20" fmla="*/ 386508 h 2856668"/>
                <a:gd name="connsiteX21" fmla="*/ 2289594 w 3000831"/>
                <a:gd name="connsiteY21" fmla="*/ 186066 h 2856668"/>
                <a:gd name="connsiteX22" fmla="*/ 1936236 w 3000831"/>
                <a:gd name="connsiteY22" fmla="*/ 44762 h 2856668"/>
                <a:gd name="connsiteX23" fmla="*/ 1544877 w 3000831"/>
                <a:gd name="connsiteY23" fmla="*/ 9 h 2856668"/>
                <a:gd name="connsiteX24" fmla="*/ 1158378 w 3000831"/>
                <a:gd name="connsiteY24" fmla="*/ 47143 h 2856668"/>
                <a:gd name="connsiteX0" fmla="*/ 1158378 w 3000831"/>
                <a:gd name="connsiteY0" fmla="*/ 47143 h 2857154"/>
                <a:gd name="connsiteX1" fmla="*/ 837768 w 3000831"/>
                <a:gd name="connsiteY1" fmla="*/ 171974 h 2857154"/>
                <a:gd name="connsiteX2" fmla="*/ 507928 w 3000831"/>
                <a:gd name="connsiteY2" fmla="*/ 386508 h 2857154"/>
                <a:gd name="connsiteX3" fmla="*/ 281685 w 3000831"/>
                <a:gd name="connsiteY3" fmla="*/ 641032 h 2857154"/>
                <a:gd name="connsiteX4" fmla="*/ 130856 w 3000831"/>
                <a:gd name="connsiteY4" fmla="*/ 904982 h 2857154"/>
                <a:gd name="connsiteX5" fmla="*/ 27161 w 3000831"/>
                <a:gd name="connsiteY5" fmla="*/ 1234921 h 2857154"/>
                <a:gd name="connsiteX6" fmla="*/ 17734 w 3000831"/>
                <a:gd name="connsiteY6" fmla="*/ 1696834 h 2857154"/>
                <a:gd name="connsiteX7" fmla="*/ 8308 w 3000831"/>
                <a:gd name="connsiteY7" fmla="*/ 1696834 h 2857154"/>
                <a:gd name="connsiteX8" fmla="*/ 149710 w 3000831"/>
                <a:gd name="connsiteY8" fmla="*/ 2111613 h 2857154"/>
                <a:gd name="connsiteX9" fmla="*/ 385380 w 3000831"/>
                <a:gd name="connsiteY9" fmla="*/ 2432125 h 2857154"/>
                <a:gd name="connsiteX10" fmla="*/ 687038 w 3000831"/>
                <a:gd name="connsiteY10" fmla="*/ 2677222 h 2857154"/>
                <a:gd name="connsiteX11" fmla="*/ 1050117 w 3000831"/>
                <a:gd name="connsiteY11" fmla="*/ 2809295 h 2857154"/>
                <a:gd name="connsiteX12" fmla="*/ 1488316 w 3000831"/>
                <a:gd name="connsiteY12" fmla="*/ 2856331 h 2857154"/>
                <a:gd name="connsiteX13" fmla="*/ 1997069 w 3000831"/>
                <a:gd name="connsiteY13" fmla="*/ 2776350 h 2857154"/>
                <a:gd name="connsiteX14" fmla="*/ 2367488 w 3000831"/>
                <a:gd name="connsiteY14" fmla="*/ 2585334 h 2857154"/>
                <a:gd name="connsiteX15" fmla="*/ 2619532 w 3000831"/>
                <a:gd name="connsiteY15" fmla="*/ 2337857 h 2857154"/>
                <a:gd name="connsiteX16" fmla="*/ 2826922 w 3000831"/>
                <a:gd name="connsiteY16" fmla="*/ 2045626 h 2857154"/>
                <a:gd name="connsiteX17" fmla="*/ 2977849 w 3000831"/>
                <a:gd name="connsiteY17" fmla="*/ 1649700 h 2857154"/>
                <a:gd name="connsiteX18" fmla="*/ 2987178 w 3000831"/>
                <a:gd name="connsiteY18" fmla="*/ 1225494 h 2857154"/>
                <a:gd name="connsiteX19" fmla="*/ 2850440 w 3000831"/>
                <a:gd name="connsiteY19" fmla="*/ 751969 h 2857154"/>
                <a:gd name="connsiteX20" fmla="*/ 2562972 w 3000831"/>
                <a:gd name="connsiteY20" fmla="*/ 386508 h 2857154"/>
                <a:gd name="connsiteX21" fmla="*/ 2289594 w 3000831"/>
                <a:gd name="connsiteY21" fmla="*/ 186066 h 2857154"/>
                <a:gd name="connsiteX22" fmla="*/ 1936236 w 3000831"/>
                <a:gd name="connsiteY22" fmla="*/ 44762 h 2857154"/>
                <a:gd name="connsiteX23" fmla="*/ 1544877 w 3000831"/>
                <a:gd name="connsiteY23" fmla="*/ 9 h 2857154"/>
                <a:gd name="connsiteX24" fmla="*/ 1158378 w 3000831"/>
                <a:gd name="connsiteY24" fmla="*/ 47143 h 2857154"/>
                <a:gd name="connsiteX0" fmla="*/ 1143621 w 2986074"/>
                <a:gd name="connsiteY0" fmla="*/ 47143 h 2857154"/>
                <a:gd name="connsiteX1" fmla="*/ 823011 w 2986074"/>
                <a:gd name="connsiteY1" fmla="*/ 171974 h 2857154"/>
                <a:gd name="connsiteX2" fmla="*/ 493171 w 2986074"/>
                <a:gd name="connsiteY2" fmla="*/ 386508 h 2857154"/>
                <a:gd name="connsiteX3" fmla="*/ 266928 w 2986074"/>
                <a:gd name="connsiteY3" fmla="*/ 641032 h 2857154"/>
                <a:gd name="connsiteX4" fmla="*/ 116099 w 2986074"/>
                <a:gd name="connsiteY4" fmla="*/ 904982 h 2857154"/>
                <a:gd name="connsiteX5" fmla="*/ 12404 w 2986074"/>
                <a:gd name="connsiteY5" fmla="*/ 1234921 h 2857154"/>
                <a:gd name="connsiteX6" fmla="*/ 2977 w 2986074"/>
                <a:gd name="connsiteY6" fmla="*/ 1696834 h 2857154"/>
                <a:gd name="connsiteX7" fmla="*/ 22126 w 2986074"/>
                <a:gd name="connsiteY7" fmla="*/ 1794466 h 2857154"/>
                <a:gd name="connsiteX8" fmla="*/ 134953 w 2986074"/>
                <a:gd name="connsiteY8" fmla="*/ 2111613 h 2857154"/>
                <a:gd name="connsiteX9" fmla="*/ 370623 w 2986074"/>
                <a:gd name="connsiteY9" fmla="*/ 2432125 h 2857154"/>
                <a:gd name="connsiteX10" fmla="*/ 672281 w 2986074"/>
                <a:gd name="connsiteY10" fmla="*/ 2677222 h 2857154"/>
                <a:gd name="connsiteX11" fmla="*/ 1035360 w 2986074"/>
                <a:gd name="connsiteY11" fmla="*/ 2809295 h 2857154"/>
                <a:gd name="connsiteX12" fmla="*/ 1473559 w 2986074"/>
                <a:gd name="connsiteY12" fmla="*/ 2856331 h 2857154"/>
                <a:gd name="connsiteX13" fmla="*/ 1982312 w 2986074"/>
                <a:gd name="connsiteY13" fmla="*/ 2776350 h 2857154"/>
                <a:gd name="connsiteX14" fmla="*/ 2352731 w 2986074"/>
                <a:gd name="connsiteY14" fmla="*/ 2585334 h 2857154"/>
                <a:gd name="connsiteX15" fmla="*/ 2604775 w 2986074"/>
                <a:gd name="connsiteY15" fmla="*/ 2337857 h 2857154"/>
                <a:gd name="connsiteX16" fmla="*/ 2812165 w 2986074"/>
                <a:gd name="connsiteY16" fmla="*/ 2045626 h 2857154"/>
                <a:gd name="connsiteX17" fmla="*/ 2963092 w 2986074"/>
                <a:gd name="connsiteY17" fmla="*/ 1649700 h 2857154"/>
                <a:gd name="connsiteX18" fmla="*/ 2972421 w 2986074"/>
                <a:gd name="connsiteY18" fmla="*/ 1225494 h 2857154"/>
                <a:gd name="connsiteX19" fmla="*/ 2835683 w 2986074"/>
                <a:gd name="connsiteY19" fmla="*/ 751969 h 2857154"/>
                <a:gd name="connsiteX20" fmla="*/ 2548215 w 2986074"/>
                <a:gd name="connsiteY20" fmla="*/ 386508 h 2857154"/>
                <a:gd name="connsiteX21" fmla="*/ 2274837 w 2986074"/>
                <a:gd name="connsiteY21" fmla="*/ 186066 h 2857154"/>
                <a:gd name="connsiteX22" fmla="*/ 1921479 w 2986074"/>
                <a:gd name="connsiteY22" fmla="*/ 44762 h 2857154"/>
                <a:gd name="connsiteX23" fmla="*/ 1530120 w 2986074"/>
                <a:gd name="connsiteY23" fmla="*/ 9 h 2857154"/>
                <a:gd name="connsiteX24" fmla="*/ 1143621 w 2986074"/>
                <a:gd name="connsiteY24" fmla="*/ 47143 h 2857154"/>
                <a:gd name="connsiteX0" fmla="*/ 1152980 w 2995433"/>
                <a:gd name="connsiteY0" fmla="*/ 47143 h 2857154"/>
                <a:gd name="connsiteX1" fmla="*/ 832370 w 2995433"/>
                <a:gd name="connsiteY1" fmla="*/ 171974 h 2857154"/>
                <a:gd name="connsiteX2" fmla="*/ 502530 w 2995433"/>
                <a:gd name="connsiteY2" fmla="*/ 386508 h 2857154"/>
                <a:gd name="connsiteX3" fmla="*/ 276287 w 2995433"/>
                <a:gd name="connsiteY3" fmla="*/ 641032 h 2857154"/>
                <a:gd name="connsiteX4" fmla="*/ 125458 w 2995433"/>
                <a:gd name="connsiteY4" fmla="*/ 904982 h 2857154"/>
                <a:gd name="connsiteX5" fmla="*/ 21763 w 2995433"/>
                <a:gd name="connsiteY5" fmla="*/ 1234921 h 2857154"/>
                <a:gd name="connsiteX6" fmla="*/ 429 w 2995433"/>
                <a:gd name="connsiteY6" fmla="*/ 1568247 h 2857154"/>
                <a:gd name="connsiteX7" fmla="*/ 31485 w 2995433"/>
                <a:gd name="connsiteY7" fmla="*/ 1794466 h 2857154"/>
                <a:gd name="connsiteX8" fmla="*/ 144312 w 2995433"/>
                <a:gd name="connsiteY8" fmla="*/ 2111613 h 2857154"/>
                <a:gd name="connsiteX9" fmla="*/ 379982 w 2995433"/>
                <a:gd name="connsiteY9" fmla="*/ 2432125 h 2857154"/>
                <a:gd name="connsiteX10" fmla="*/ 681640 w 2995433"/>
                <a:gd name="connsiteY10" fmla="*/ 2677222 h 2857154"/>
                <a:gd name="connsiteX11" fmla="*/ 1044719 w 2995433"/>
                <a:gd name="connsiteY11" fmla="*/ 2809295 h 2857154"/>
                <a:gd name="connsiteX12" fmla="*/ 1482918 w 2995433"/>
                <a:gd name="connsiteY12" fmla="*/ 2856331 h 2857154"/>
                <a:gd name="connsiteX13" fmla="*/ 1991671 w 2995433"/>
                <a:gd name="connsiteY13" fmla="*/ 2776350 h 2857154"/>
                <a:gd name="connsiteX14" fmla="*/ 2362090 w 2995433"/>
                <a:gd name="connsiteY14" fmla="*/ 2585334 h 2857154"/>
                <a:gd name="connsiteX15" fmla="*/ 2614134 w 2995433"/>
                <a:gd name="connsiteY15" fmla="*/ 2337857 h 2857154"/>
                <a:gd name="connsiteX16" fmla="*/ 2821524 w 2995433"/>
                <a:gd name="connsiteY16" fmla="*/ 2045626 h 2857154"/>
                <a:gd name="connsiteX17" fmla="*/ 2972451 w 2995433"/>
                <a:gd name="connsiteY17" fmla="*/ 1649700 h 2857154"/>
                <a:gd name="connsiteX18" fmla="*/ 2981780 w 2995433"/>
                <a:gd name="connsiteY18" fmla="*/ 1225494 h 2857154"/>
                <a:gd name="connsiteX19" fmla="*/ 2845042 w 2995433"/>
                <a:gd name="connsiteY19" fmla="*/ 751969 h 2857154"/>
                <a:gd name="connsiteX20" fmla="*/ 2557574 w 2995433"/>
                <a:gd name="connsiteY20" fmla="*/ 386508 h 2857154"/>
                <a:gd name="connsiteX21" fmla="*/ 2284196 w 2995433"/>
                <a:gd name="connsiteY21" fmla="*/ 186066 h 2857154"/>
                <a:gd name="connsiteX22" fmla="*/ 1930838 w 2995433"/>
                <a:gd name="connsiteY22" fmla="*/ 44762 h 2857154"/>
                <a:gd name="connsiteX23" fmla="*/ 1539479 w 2995433"/>
                <a:gd name="connsiteY23" fmla="*/ 9 h 2857154"/>
                <a:gd name="connsiteX24" fmla="*/ 1152980 w 2995433"/>
                <a:gd name="connsiteY24" fmla="*/ 47143 h 2857154"/>
                <a:gd name="connsiteX0" fmla="*/ 1152980 w 2995433"/>
                <a:gd name="connsiteY0" fmla="*/ 47143 h 2857154"/>
                <a:gd name="connsiteX1" fmla="*/ 832370 w 2995433"/>
                <a:gd name="connsiteY1" fmla="*/ 171974 h 2857154"/>
                <a:gd name="connsiteX2" fmla="*/ 502530 w 2995433"/>
                <a:gd name="connsiteY2" fmla="*/ 386508 h 2857154"/>
                <a:gd name="connsiteX3" fmla="*/ 276287 w 2995433"/>
                <a:gd name="connsiteY3" fmla="*/ 641032 h 2857154"/>
                <a:gd name="connsiteX4" fmla="*/ 125458 w 2995433"/>
                <a:gd name="connsiteY4" fmla="*/ 904982 h 2857154"/>
                <a:gd name="connsiteX5" fmla="*/ 21763 w 2995433"/>
                <a:gd name="connsiteY5" fmla="*/ 1234921 h 2857154"/>
                <a:gd name="connsiteX6" fmla="*/ 429 w 2995433"/>
                <a:gd name="connsiteY6" fmla="*/ 1568247 h 2857154"/>
                <a:gd name="connsiteX7" fmla="*/ 31485 w 2995433"/>
                <a:gd name="connsiteY7" fmla="*/ 1811134 h 2857154"/>
                <a:gd name="connsiteX8" fmla="*/ 144312 w 2995433"/>
                <a:gd name="connsiteY8" fmla="*/ 2111613 h 2857154"/>
                <a:gd name="connsiteX9" fmla="*/ 379982 w 2995433"/>
                <a:gd name="connsiteY9" fmla="*/ 2432125 h 2857154"/>
                <a:gd name="connsiteX10" fmla="*/ 681640 w 2995433"/>
                <a:gd name="connsiteY10" fmla="*/ 2677222 h 2857154"/>
                <a:gd name="connsiteX11" fmla="*/ 1044719 w 2995433"/>
                <a:gd name="connsiteY11" fmla="*/ 2809295 h 2857154"/>
                <a:gd name="connsiteX12" fmla="*/ 1482918 w 2995433"/>
                <a:gd name="connsiteY12" fmla="*/ 2856331 h 2857154"/>
                <a:gd name="connsiteX13" fmla="*/ 1991671 w 2995433"/>
                <a:gd name="connsiteY13" fmla="*/ 2776350 h 2857154"/>
                <a:gd name="connsiteX14" fmla="*/ 2362090 w 2995433"/>
                <a:gd name="connsiteY14" fmla="*/ 2585334 h 2857154"/>
                <a:gd name="connsiteX15" fmla="*/ 2614134 w 2995433"/>
                <a:gd name="connsiteY15" fmla="*/ 2337857 h 2857154"/>
                <a:gd name="connsiteX16" fmla="*/ 2821524 w 2995433"/>
                <a:gd name="connsiteY16" fmla="*/ 2045626 h 2857154"/>
                <a:gd name="connsiteX17" fmla="*/ 2972451 w 2995433"/>
                <a:gd name="connsiteY17" fmla="*/ 1649700 h 2857154"/>
                <a:gd name="connsiteX18" fmla="*/ 2981780 w 2995433"/>
                <a:gd name="connsiteY18" fmla="*/ 1225494 h 2857154"/>
                <a:gd name="connsiteX19" fmla="*/ 2845042 w 2995433"/>
                <a:gd name="connsiteY19" fmla="*/ 751969 h 2857154"/>
                <a:gd name="connsiteX20" fmla="*/ 2557574 w 2995433"/>
                <a:gd name="connsiteY20" fmla="*/ 386508 h 2857154"/>
                <a:gd name="connsiteX21" fmla="*/ 2284196 w 2995433"/>
                <a:gd name="connsiteY21" fmla="*/ 186066 h 2857154"/>
                <a:gd name="connsiteX22" fmla="*/ 1930838 w 2995433"/>
                <a:gd name="connsiteY22" fmla="*/ 44762 h 2857154"/>
                <a:gd name="connsiteX23" fmla="*/ 1539479 w 2995433"/>
                <a:gd name="connsiteY23" fmla="*/ 9 h 2857154"/>
                <a:gd name="connsiteX24" fmla="*/ 1152980 w 2995433"/>
                <a:gd name="connsiteY24" fmla="*/ 47143 h 2857154"/>
                <a:gd name="connsiteX0" fmla="*/ 1153376 w 2995829"/>
                <a:gd name="connsiteY0" fmla="*/ 47143 h 2857154"/>
                <a:gd name="connsiteX1" fmla="*/ 832766 w 2995829"/>
                <a:gd name="connsiteY1" fmla="*/ 171974 h 2857154"/>
                <a:gd name="connsiteX2" fmla="*/ 502926 w 2995829"/>
                <a:gd name="connsiteY2" fmla="*/ 386508 h 2857154"/>
                <a:gd name="connsiteX3" fmla="*/ 276683 w 2995829"/>
                <a:gd name="connsiteY3" fmla="*/ 641032 h 2857154"/>
                <a:gd name="connsiteX4" fmla="*/ 125854 w 2995829"/>
                <a:gd name="connsiteY4" fmla="*/ 904982 h 2857154"/>
                <a:gd name="connsiteX5" fmla="*/ 19778 w 2995829"/>
                <a:gd name="connsiteY5" fmla="*/ 1234921 h 2857154"/>
                <a:gd name="connsiteX6" fmla="*/ 825 w 2995829"/>
                <a:gd name="connsiteY6" fmla="*/ 1568247 h 2857154"/>
                <a:gd name="connsiteX7" fmla="*/ 31881 w 2995829"/>
                <a:gd name="connsiteY7" fmla="*/ 1811134 h 2857154"/>
                <a:gd name="connsiteX8" fmla="*/ 144708 w 2995829"/>
                <a:gd name="connsiteY8" fmla="*/ 2111613 h 2857154"/>
                <a:gd name="connsiteX9" fmla="*/ 380378 w 2995829"/>
                <a:gd name="connsiteY9" fmla="*/ 2432125 h 2857154"/>
                <a:gd name="connsiteX10" fmla="*/ 682036 w 2995829"/>
                <a:gd name="connsiteY10" fmla="*/ 2677222 h 2857154"/>
                <a:gd name="connsiteX11" fmla="*/ 1045115 w 2995829"/>
                <a:gd name="connsiteY11" fmla="*/ 2809295 h 2857154"/>
                <a:gd name="connsiteX12" fmla="*/ 1483314 w 2995829"/>
                <a:gd name="connsiteY12" fmla="*/ 2856331 h 2857154"/>
                <a:gd name="connsiteX13" fmla="*/ 1992067 w 2995829"/>
                <a:gd name="connsiteY13" fmla="*/ 2776350 h 2857154"/>
                <a:gd name="connsiteX14" fmla="*/ 2362486 w 2995829"/>
                <a:gd name="connsiteY14" fmla="*/ 2585334 h 2857154"/>
                <a:gd name="connsiteX15" fmla="*/ 2614530 w 2995829"/>
                <a:gd name="connsiteY15" fmla="*/ 2337857 h 2857154"/>
                <a:gd name="connsiteX16" fmla="*/ 2821920 w 2995829"/>
                <a:gd name="connsiteY16" fmla="*/ 2045626 h 2857154"/>
                <a:gd name="connsiteX17" fmla="*/ 2972847 w 2995829"/>
                <a:gd name="connsiteY17" fmla="*/ 1649700 h 2857154"/>
                <a:gd name="connsiteX18" fmla="*/ 2982176 w 2995829"/>
                <a:gd name="connsiteY18" fmla="*/ 1225494 h 2857154"/>
                <a:gd name="connsiteX19" fmla="*/ 2845438 w 2995829"/>
                <a:gd name="connsiteY19" fmla="*/ 751969 h 2857154"/>
                <a:gd name="connsiteX20" fmla="*/ 2557970 w 2995829"/>
                <a:gd name="connsiteY20" fmla="*/ 386508 h 2857154"/>
                <a:gd name="connsiteX21" fmla="*/ 2284592 w 2995829"/>
                <a:gd name="connsiteY21" fmla="*/ 186066 h 2857154"/>
                <a:gd name="connsiteX22" fmla="*/ 1931234 w 2995829"/>
                <a:gd name="connsiteY22" fmla="*/ 44762 h 2857154"/>
                <a:gd name="connsiteX23" fmla="*/ 1539875 w 2995829"/>
                <a:gd name="connsiteY23" fmla="*/ 9 h 2857154"/>
                <a:gd name="connsiteX24" fmla="*/ 1153376 w 2995829"/>
                <a:gd name="connsiteY24" fmla="*/ 47143 h 2857154"/>
                <a:gd name="connsiteX0" fmla="*/ 1153376 w 2995829"/>
                <a:gd name="connsiteY0" fmla="*/ 47143 h 2857154"/>
                <a:gd name="connsiteX1" fmla="*/ 832766 w 2995829"/>
                <a:gd name="connsiteY1" fmla="*/ 171974 h 2857154"/>
                <a:gd name="connsiteX2" fmla="*/ 502926 w 2995829"/>
                <a:gd name="connsiteY2" fmla="*/ 386508 h 2857154"/>
                <a:gd name="connsiteX3" fmla="*/ 276683 w 2995829"/>
                <a:gd name="connsiteY3" fmla="*/ 641032 h 2857154"/>
                <a:gd name="connsiteX4" fmla="*/ 125854 w 2995829"/>
                <a:gd name="connsiteY4" fmla="*/ 904982 h 2857154"/>
                <a:gd name="connsiteX5" fmla="*/ 19778 w 2995829"/>
                <a:gd name="connsiteY5" fmla="*/ 1234921 h 2857154"/>
                <a:gd name="connsiteX6" fmla="*/ 825 w 2995829"/>
                <a:gd name="connsiteY6" fmla="*/ 1568247 h 2857154"/>
                <a:gd name="connsiteX7" fmla="*/ 31881 w 2995829"/>
                <a:gd name="connsiteY7" fmla="*/ 1811134 h 2857154"/>
                <a:gd name="connsiteX8" fmla="*/ 144708 w 2995829"/>
                <a:gd name="connsiteY8" fmla="*/ 2111613 h 2857154"/>
                <a:gd name="connsiteX9" fmla="*/ 380378 w 2995829"/>
                <a:gd name="connsiteY9" fmla="*/ 2432125 h 2857154"/>
                <a:gd name="connsiteX10" fmla="*/ 682036 w 2995829"/>
                <a:gd name="connsiteY10" fmla="*/ 2677222 h 2857154"/>
                <a:gd name="connsiteX11" fmla="*/ 1045115 w 2995829"/>
                <a:gd name="connsiteY11" fmla="*/ 2809295 h 2857154"/>
                <a:gd name="connsiteX12" fmla="*/ 1483314 w 2995829"/>
                <a:gd name="connsiteY12" fmla="*/ 2856331 h 2857154"/>
                <a:gd name="connsiteX13" fmla="*/ 1992067 w 2995829"/>
                <a:gd name="connsiteY13" fmla="*/ 2776350 h 2857154"/>
                <a:gd name="connsiteX14" fmla="*/ 2362486 w 2995829"/>
                <a:gd name="connsiteY14" fmla="*/ 2585334 h 2857154"/>
                <a:gd name="connsiteX15" fmla="*/ 2614530 w 2995829"/>
                <a:gd name="connsiteY15" fmla="*/ 2337857 h 2857154"/>
                <a:gd name="connsiteX16" fmla="*/ 2821920 w 2995829"/>
                <a:gd name="connsiteY16" fmla="*/ 2045626 h 2857154"/>
                <a:gd name="connsiteX17" fmla="*/ 2972847 w 2995829"/>
                <a:gd name="connsiteY17" fmla="*/ 1649700 h 2857154"/>
                <a:gd name="connsiteX18" fmla="*/ 2982176 w 2995829"/>
                <a:gd name="connsiteY18" fmla="*/ 1225494 h 2857154"/>
                <a:gd name="connsiteX19" fmla="*/ 2845438 w 2995829"/>
                <a:gd name="connsiteY19" fmla="*/ 751969 h 2857154"/>
                <a:gd name="connsiteX20" fmla="*/ 2562733 w 2995829"/>
                <a:gd name="connsiteY20" fmla="*/ 386508 h 2857154"/>
                <a:gd name="connsiteX21" fmla="*/ 2284592 w 2995829"/>
                <a:gd name="connsiteY21" fmla="*/ 186066 h 2857154"/>
                <a:gd name="connsiteX22" fmla="*/ 1931234 w 2995829"/>
                <a:gd name="connsiteY22" fmla="*/ 44762 h 2857154"/>
                <a:gd name="connsiteX23" fmla="*/ 1539875 w 2995829"/>
                <a:gd name="connsiteY23" fmla="*/ 9 h 2857154"/>
                <a:gd name="connsiteX24" fmla="*/ 1153376 w 2995829"/>
                <a:gd name="connsiteY24" fmla="*/ 47143 h 2857154"/>
                <a:gd name="connsiteX0" fmla="*/ 1153376 w 2995829"/>
                <a:gd name="connsiteY0" fmla="*/ 47143 h 2857176"/>
                <a:gd name="connsiteX1" fmla="*/ 832766 w 2995829"/>
                <a:gd name="connsiteY1" fmla="*/ 171974 h 2857176"/>
                <a:gd name="connsiteX2" fmla="*/ 502926 w 2995829"/>
                <a:gd name="connsiteY2" fmla="*/ 386508 h 2857176"/>
                <a:gd name="connsiteX3" fmla="*/ 276683 w 2995829"/>
                <a:gd name="connsiteY3" fmla="*/ 641032 h 2857176"/>
                <a:gd name="connsiteX4" fmla="*/ 125854 w 2995829"/>
                <a:gd name="connsiteY4" fmla="*/ 904982 h 2857176"/>
                <a:gd name="connsiteX5" fmla="*/ 19778 w 2995829"/>
                <a:gd name="connsiteY5" fmla="*/ 1234921 h 2857176"/>
                <a:gd name="connsiteX6" fmla="*/ 825 w 2995829"/>
                <a:gd name="connsiteY6" fmla="*/ 1568247 h 2857176"/>
                <a:gd name="connsiteX7" fmla="*/ 31881 w 2995829"/>
                <a:gd name="connsiteY7" fmla="*/ 1811134 h 2857176"/>
                <a:gd name="connsiteX8" fmla="*/ 144708 w 2995829"/>
                <a:gd name="connsiteY8" fmla="*/ 2111613 h 2857176"/>
                <a:gd name="connsiteX9" fmla="*/ 380378 w 2995829"/>
                <a:gd name="connsiteY9" fmla="*/ 2432125 h 2857176"/>
                <a:gd name="connsiteX10" fmla="*/ 682036 w 2995829"/>
                <a:gd name="connsiteY10" fmla="*/ 2672459 h 2857176"/>
                <a:gd name="connsiteX11" fmla="*/ 1045115 w 2995829"/>
                <a:gd name="connsiteY11" fmla="*/ 2809295 h 2857176"/>
                <a:gd name="connsiteX12" fmla="*/ 1483314 w 2995829"/>
                <a:gd name="connsiteY12" fmla="*/ 2856331 h 2857176"/>
                <a:gd name="connsiteX13" fmla="*/ 1992067 w 2995829"/>
                <a:gd name="connsiteY13" fmla="*/ 2776350 h 2857176"/>
                <a:gd name="connsiteX14" fmla="*/ 2362486 w 2995829"/>
                <a:gd name="connsiteY14" fmla="*/ 2585334 h 2857176"/>
                <a:gd name="connsiteX15" fmla="*/ 2614530 w 2995829"/>
                <a:gd name="connsiteY15" fmla="*/ 2337857 h 2857176"/>
                <a:gd name="connsiteX16" fmla="*/ 2821920 w 2995829"/>
                <a:gd name="connsiteY16" fmla="*/ 2045626 h 2857176"/>
                <a:gd name="connsiteX17" fmla="*/ 2972847 w 2995829"/>
                <a:gd name="connsiteY17" fmla="*/ 1649700 h 2857176"/>
                <a:gd name="connsiteX18" fmla="*/ 2982176 w 2995829"/>
                <a:gd name="connsiteY18" fmla="*/ 1225494 h 2857176"/>
                <a:gd name="connsiteX19" fmla="*/ 2845438 w 2995829"/>
                <a:gd name="connsiteY19" fmla="*/ 751969 h 2857176"/>
                <a:gd name="connsiteX20" fmla="*/ 2562733 w 2995829"/>
                <a:gd name="connsiteY20" fmla="*/ 386508 h 2857176"/>
                <a:gd name="connsiteX21" fmla="*/ 2284592 w 2995829"/>
                <a:gd name="connsiteY21" fmla="*/ 186066 h 2857176"/>
                <a:gd name="connsiteX22" fmla="*/ 1931234 w 2995829"/>
                <a:gd name="connsiteY22" fmla="*/ 44762 h 2857176"/>
                <a:gd name="connsiteX23" fmla="*/ 1539875 w 2995829"/>
                <a:gd name="connsiteY23" fmla="*/ 9 h 2857176"/>
                <a:gd name="connsiteX24" fmla="*/ 1153376 w 2995829"/>
                <a:gd name="connsiteY24" fmla="*/ 47143 h 2857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995829" h="2857176">
                  <a:moveTo>
                    <a:pt x="1153376" y="47143"/>
                  </a:moveTo>
                  <a:cubicBezTo>
                    <a:pt x="1035524" y="75804"/>
                    <a:pt x="941174" y="115413"/>
                    <a:pt x="832766" y="171974"/>
                  </a:cubicBezTo>
                  <a:cubicBezTo>
                    <a:pt x="724358" y="228535"/>
                    <a:pt x="595606" y="308332"/>
                    <a:pt x="502926" y="386508"/>
                  </a:cubicBezTo>
                  <a:cubicBezTo>
                    <a:pt x="410246" y="464684"/>
                    <a:pt x="339528" y="554620"/>
                    <a:pt x="276683" y="641032"/>
                  </a:cubicBezTo>
                  <a:cubicBezTo>
                    <a:pt x="213838" y="727444"/>
                    <a:pt x="168672" y="806001"/>
                    <a:pt x="125854" y="904982"/>
                  </a:cubicBezTo>
                  <a:cubicBezTo>
                    <a:pt x="83037" y="1003964"/>
                    <a:pt x="40616" y="1124377"/>
                    <a:pt x="19778" y="1234921"/>
                  </a:cubicBezTo>
                  <a:cubicBezTo>
                    <a:pt x="-1060" y="1345465"/>
                    <a:pt x="-1192" y="1472212"/>
                    <a:pt x="825" y="1568247"/>
                  </a:cubicBezTo>
                  <a:cubicBezTo>
                    <a:pt x="2842" y="1664282"/>
                    <a:pt x="7900" y="1720573"/>
                    <a:pt x="31881" y="1811134"/>
                  </a:cubicBezTo>
                  <a:cubicBezTo>
                    <a:pt x="55862" y="1901695"/>
                    <a:pt x="86625" y="2008115"/>
                    <a:pt x="144708" y="2111613"/>
                  </a:cubicBezTo>
                  <a:cubicBezTo>
                    <a:pt x="202791" y="2215112"/>
                    <a:pt x="290823" y="2338651"/>
                    <a:pt x="380378" y="2432125"/>
                  </a:cubicBezTo>
                  <a:cubicBezTo>
                    <a:pt x="469933" y="2525599"/>
                    <a:pt x="571246" y="2609597"/>
                    <a:pt x="682036" y="2672459"/>
                  </a:cubicBezTo>
                  <a:cubicBezTo>
                    <a:pt x="792826" y="2735321"/>
                    <a:pt x="911569" y="2778650"/>
                    <a:pt x="1045115" y="2809295"/>
                  </a:cubicBezTo>
                  <a:cubicBezTo>
                    <a:pt x="1178661" y="2839940"/>
                    <a:pt x="1325489" y="2861822"/>
                    <a:pt x="1483314" y="2856331"/>
                  </a:cubicBezTo>
                  <a:cubicBezTo>
                    <a:pt x="1641139" y="2850840"/>
                    <a:pt x="1845538" y="2821516"/>
                    <a:pt x="1992067" y="2776350"/>
                  </a:cubicBezTo>
                  <a:cubicBezTo>
                    <a:pt x="2138596" y="2731184"/>
                    <a:pt x="2258742" y="2658416"/>
                    <a:pt x="2362486" y="2585334"/>
                  </a:cubicBezTo>
                  <a:cubicBezTo>
                    <a:pt x="2466230" y="2512252"/>
                    <a:pt x="2537958" y="2427808"/>
                    <a:pt x="2614530" y="2337857"/>
                  </a:cubicBezTo>
                  <a:cubicBezTo>
                    <a:pt x="2691102" y="2247906"/>
                    <a:pt x="2762201" y="2160319"/>
                    <a:pt x="2821920" y="2045626"/>
                  </a:cubicBezTo>
                  <a:cubicBezTo>
                    <a:pt x="2881640" y="1930933"/>
                    <a:pt x="2946138" y="1786389"/>
                    <a:pt x="2972847" y="1649700"/>
                  </a:cubicBezTo>
                  <a:cubicBezTo>
                    <a:pt x="2999556" y="1513011"/>
                    <a:pt x="3003411" y="1375116"/>
                    <a:pt x="2982176" y="1225494"/>
                  </a:cubicBezTo>
                  <a:cubicBezTo>
                    <a:pt x="2960941" y="1075872"/>
                    <a:pt x="2915345" y="891800"/>
                    <a:pt x="2845438" y="751969"/>
                  </a:cubicBezTo>
                  <a:cubicBezTo>
                    <a:pt x="2775531" y="612138"/>
                    <a:pt x="2656207" y="480825"/>
                    <a:pt x="2562733" y="386508"/>
                  </a:cubicBezTo>
                  <a:cubicBezTo>
                    <a:pt x="2469259" y="292191"/>
                    <a:pt x="2389842" y="243024"/>
                    <a:pt x="2284592" y="186066"/>
                  </a:cubicBezTo>
                  <a:cubicBezTo>
                    <a:pt x="2179342" y="129108"/>
                    <a:pt x="2055353" y="77756"/>
                    <a:pt x="1931234" y="44762"/>
                  </a:cubicBezTo>
                  <a:cubicBezTo>
                    <a:pt x="1807115" y="11768"/>
                    <a:pt x="1669518" y="-388"/>
                    <a:pt x="1539875" y="9"/>
                  </a:cubicBezTo>
                  <a:cubicBezTo>
                    <a:pt x="1410232" y="406"/>
                    <a:pt x="1271228" y="18482"/>
                    <a:pt x="1153376" y="47143"/>
                  </a:cubicBezTo>
                  <a:close/>
                </a:path>
              </a:pathLst>
            </a:custGeom>
            <a:gradFill flip="none" rotWithShape="1">
              <a:gsLst>
                <a:gs pos="0">
                  <a:srgbClr val="C1A3C9"/>
                </a:gs>
                <a:gs pos="50000">
                  <a:srgbClr val="E1D3E5"/>
                </a:gs>
                <a:gs pos="100000">
                  <a:srgbClr val="EBE2EE"/>
                </a:gs>
              </a:gsLst>
              <a:path path="circle">
                <a:fillToRect r="100000" b="100000"/>
              </a:path>
              <a:tileRect l="-100000" t="-10000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11" name="任意多边形 38">
              <a:extLst>
                <a:ext uri="{FF2B5EF4-FFF2-40B4-BE49-F238E27FC236}">
                  <a16:creationId xmlns:a16="http://schemas.microsoft.com/office/drawing/2014/main" id="{EB4C3056-2397-6B59-50B7-0753CABAA70E}"/>
                </a:ext>
              </a:extLst>
            </p:cNvPr>
            <p:cNvSpPr/>
            <p:nvPr/>
          </p:nvSpPr>
          <p:spPr>
            <a:xfrm>
              <a:off x="7356581" y="3582953"/>
              <a:ext cx="1287454" cy="148190"/>
            </a:xfrm>
            <a:custGeom>
              <a:avLst/>
              <a:gdLst>
                <a:gd name="connsiteX0" fmla="*/ 245493 w 1288571"/>
                <a:gd name="connsiteY0" fmla="*/ 71501 h 143824"/>
                <a:gd name="connsiteX1" fmla="*/ 414562 w 1288571"/>
                <a:gd name="connsiteY1" fmla="*/ 104838 h 143824"/>
                <a:gd name="connsiteX2" fmla="*/ 600299 w 1288571"/>
                <a:gd name="connsiteY2" fmla="*/ 111982 h 143824"/>
                <a:gd name="connsiteX3" fmla="*/ 788418 w 1288571"/>
                <a:gd name="connsiteY3" fmla="*/ 114363 h 143824"/>
                <a:gd name="connsiteX4" fmla="*/ 974156 w 1288571"/>
                <a:gd name="connsiteY4" fmla="*/ 92932 h 143824"/>
                <a:gd name="connsiteX5" fmla="*/ 1171799 w 1288571"/>
                <a:gd name="connsiteY5" fmla="*/ 38163 h 143824"/>
                <a:gd name="connsiteX6" fmla="*/ 1257524 w 1288571"/>
                <a:gd name="connsiteY6" fmla="*/ 7207 h 143824"/>
                <a:gd name="connsiteX7" fmla="*/ 1288481 w 1288571"/>
                <a:gd name="connsiteY7" fmla="*/ 7207 h 143824"/>
                <a:gd name="connsiteX8" fmla="*/ 1264668 w 1288571"/>
                <a:gd name="connsiteY8" fmla="*/ 31019 h 143824"/>
                <a:gd name="connsiteX9" fmla="*/ 1202756 w 1288571"/>
                <a:gd name="connsiteY9" fmla="*/ 47688 h 143824"/>
                <a:gd name="connsiteX10" fmla="*/ 1086074 w 1288571"/>
                <a:gd name="connsiteY10" fmla="*/ 90551 h 143824"/>
                <a:gd name="connsiteX11" fmla="*/ 936056 w 1288571"/>
                <a:gd name="connsiteY11" fmla="*/ 126269 h 143824"/>
                <a:gd name="connsiteX12" fmla="*/ 764606 w 1288571"/>
                <a:gd name="connsiteY12" fmla="*/ 140557 h 143824"/>
                <a:gd name="connsiteX13" fmla="*/ 590774 w 1288571"/>
                <a:gd name="connsiteY13" fmla="*/ 142938 h 143824"/>
                <a:gd name="connsiteX14" fmla="*/ 445518 w 1288571"/>
                <a:gd name="connsiteY14" fmla="*/ 128651 h 143824"/>
                <a:gd name="connsiteX15" fmla="*/ 305024 w 1288571"/>
                <a:gd name="connsiteY15" fmla="*/ 109601 h 143824"/>
                <a:gd name="connsiteX16" fmla="*/ 176437 w 1288571"/>
                <a:gd name="connsiteY16" fmla="*/ 78644 h 143824"/>
                <a:gd name="connsiteX17" fmla="*/ 59756 w 1288571"/>
                <a:gd name="connsiteY17" fmla="*/ 35782 h 143824"/>
                <a:gd name="connsiteX18" fmla="*/ 2606 w 1288571"/>
                <a:gd name="connsiteY18" fmla="*/ 11969 h 143824"/>
                <a:gd name="connsiteX19" fmla="*/ 14512 w 1288571"/>
                <a:gd name="connsiteY19" fmla="*/ 63 h 143824"/>
                <a:gd name="connsiteX20" fmla="*/ 57374 w 1288571"/>
                <a:gd name="connsiteY20" fmla="*/ 16732 h 143824"/>
                <a:gd name="connsiteX21" fmla="*/ 157387 w 1288571"/>
                <a:gd name="connsiteY21" fmla="*/ 50069 h 143824"/>
                <a:gd name="connsiteX22" fmla="*/ 245493 w 1288571"/>
                <a:gd name="connsiteY22" fmla="*/ 71501 h 143824"/>
                <a:gd name="connsiteX0" fmla="*/ 245493 w 1288577"/>
                <a:gd name="connsiteY0" fmla="*/ 71501 h 143824"/>
                <a:gd name="connsiteX1" fmla="*/ 414562 w 1288577"/>
                <a:gd name="connsiteY1" fmla="*/ 104838 h 143824"/>
                <a:gd name="connsiteX2" fmla="*/ 600299 w 1288577"/>
                <a:gd name="connsiteY2" fmla="*/ 111982 h 143824"/>
                <a:gd name="connsiteX3" fmla="*/ 788418 w 1288577"/>
                <a:gd name="connsiteY3" fmla="*/ 114363 h 143824"/>
                <a:gd name="connsiteX4" fmla="*/ 974156 w 1288577"/>
                <a:gd name="connsiteY4" fmla="*/ 92932 h 143824"/>
                <a:gd name="connsiteX5" fmla="*/ 1171799 w 1288577"/>
                <a:gd name="connsiteY5" fmla="*/ 38163 h 143824"/>
                <a:gd name="connsiteX6" fmla="*/ 1257524 w 1288577"/>
                <a:gd name="connsiteY6" fmla="*/ 7207 h 143824"/>
                <a:gd name="connsiteX7" fmla="*/ 1288481 w 1288577"/>
                <a:gd name="connsiteY7" fmla="*/ 7207 h 143824"/>
                <a:gd name="connsiteX8" fmla="*/ 1264668 w 1288577"/>
                <a:gd name="connsiteY8" fmla="*/ 31019 h 143824"/>
                <a:gd name="connsiteX9" fmla="*/ 1197993 w 1288577"/>
                <a:gd name="connsiteY9" fmla="*/ 54832 h 143824"/>
                <a:gd name="connsiteX10" fmla="*/ 1086074 w 1288577"/>
                <a:gd name="connsiteY10" fmla="*/ 90551 h 143824"/>
                <a:gd name="connsiteX11" fmla="*/ 936056 w 1288577"/>
                <a:gd name="connsiteY11" fmla="*/ 126269 h 143824"/>
                <a:gd name="connsiteX12" fmla="*/ 764606 w 1288577"/>
                <a:gd name="connsiteY12" fmla="*/ 140557 h 143824"/>
                <a:gd name="connsiteX13" fmla="*/ 590774 w 1288577"/>
                <a:gd name="connsiteY13" fmla="*/ 142938 h 143824"/>
                <a:gd name="connsiteX14" fmla="*/ 445518 w 1288577"/>
                <a:gd name="connsiteY14" fmla="*/ 128651 h 143824"/>
                <a:gd name="connsiteX15" fmla="*/ 305024 w 1288577"/>
                <a:gd name="connsiteY15" fmla="*/ 109601 h 143824"/>
                <a:gd name="connsiteX16" fmla="*/ 176437 w 1288577"/>
                <a:gd name="connsiteY16" fmla="*/ 78644 h 143824"/>
                <a:gd name="connsiteX17" fmla="*/ 59756 w 1288577"/>
                <a:gd name="connsiteY17" fmla="*/ 35782 h 143824"/>
                <a:gd name="connsiteX18" fmla="*/ 2606 w 1288577"/>
                <a:gd name="connsiteY18" fmla="*/ 11969 h 143824"/>
                <a:gd name="connsiteX19" fmla="*/ 14512 w 1288577"/>
                <a:gd name="connsiteY19" fmla="*/ 63 h 143824"/>
                <a:gd name="connsiteX20" fmla="*/ 57374 w 1288577"/>
                <a:gd name="connsiteY20" fmla="*/ 16732 h 143824"/>
                <a:gd name="connsiteX21" fmla="*/ 157387 w 1288577"/>
                <a:gd name="connsiteY21" fmla="*/ 50069 h 143824"/>
                <a:gd name="connsiteX22" fmla="*/ 245493 w 1288577"/>
                <a:gd name="connsiteY22" fmla="*/ 71501 h 143824"/>
                <a:gd name="connsiteX0" fmla="*/ 245493 w 1288577"/>
                <a:gd name="connsiteY0" fmla="*/ 71501 h 143473"/>
                <a:gd name="connsiteX1" fmla="*/ 414562 w 1288577"/>
                <a:gd name="connsiteY1" fmla="*/ 104838 h 143473"/>
                <a:gd name="connsiteX2" fmla="*/ 600299 w 1288577"/>
                <a:gd name="connsiteY2" fmla="*/ 111982 h 143473"/>
                <a:gd name="connsiteX3" fmla="*/ 788418 w 1288577"/>
                <a:gd name="connsiteY3" fmla="*/ 114363 h 143473"/>
                <a:gd name="connsiteX4" fmla="*/ 974156 w 1288577"/>
                <a:gd name="connsiteY4" fmla="*/ 92932 h 143473"/>
                <a:gd name="connsiteX5" fmla="*/ 1171799 w 1288577"/>
                <a:gd name="connsiteY5" fmla="*/ 38163 h 143473"/>
                <a:gd name="connsiteX6" fmla="*/ 1257524 w 1288577"/>
                <a:gd name="connsiteY6" fmla="*/ 7207 h 143473"/>
                <a:gd name="connsiteX7" fmla="*/ 1288481 w 1288577"/>
                <a:gd name="connsiteY7" fmla="*/ 7207 h 143473"/>
                <a:gd name="connsiteX8" fmla="*/ 1264668 w 1288577"/>
                <a:gd name="connsiteY8" fmla="*/ 31019 h 143473"/>
                <a:gd name="connsiteX9" fmla="*/ 1197993 w 1288577"/>
                <a:gd name="connsiteY9" fmla="*/ 54832 h 143473"/>
                <a:gd name="connsiteX10" fmla="*/ 1086074 w 1288577"/>
                <a:gd name="connsiteY10" fmla="*/ 90551 h 143473"/>
                <a:gd name="connsiteX11" fmla="*/ 936056 w 1288577"/>
                <a:gd name="connsiteY11" fmla="*/ 126269 h 143473"/>
                <a:gd name="connsiteX12" fmla="*/ 764606 w 1288577"/>
                <a:gd name="connsiteY12" fmla="*/ 140557 h 143473"/>
                <a:gd name="connsiteX13" fmla="*/ 590774 w 1288577"/>
                <a:gd name="connsiteY13" fmla="*/ 142938 h 143473"/>
                <a:gd name="connsiteX14" fmla="*/ 443137 w 1288577"/>
                <a:gd name="connsiteY14" fmla="*/ 133413 h 143473"/>
                <a:gd name="connsiteX15" fmla="*/ 305024 w 1288577"/>
                <a:gd name="connsiteY15" fmla="*/ 109601 h 143473"/>
                <a:gd name="connsiteX16" fmla="*/ 176437 w 1288577"/>
                <a:gd name="connsiteY16" fmla="*/ 78644 h 143473"/>
                <a:gd name="connsiteX17" fmla="*/ 59756 w 1288577"/>
                <a:gd name="connsiteY17" fmla="*/ 35782 h 143473"/>
                <a:gd name="connsiteX18" fmla="*/ 2606 w 1288577"/>
                <a:gd name="connsiteY18" fmla="*/ 11969 h 143473"/>
                <a:gd name="connsiteX19" fmla="*/ 14512 w 1288577"/>
                <a:gd name="connsiteY19" fmla="*/ 63 h 143473"/>
                <a:gd name="connsiteX20" fmla="*/ 57374 w 1288577"/>
                <a:gd name="connsiteY20" fmla="*/ 16732 h 143473"/>
                <a:gd name="connsiteX21" fmla="*/ 157387 w 1288577"/>
                <a:gd name="connsiteY21" fmla="*/ 50069 h 143473"/>
                <a:gd name="connsiteX22" fmla="*/ 245493 w 1288577"/>
                <a:gd name="connsiteY22" fmla="*/ 71501 h 143473"/>
                <a:gd name="connsiteX0" fmla="*/ 245442 w 1288526"/>
                <a:gd name="connsiteY0" fmla="*/ 71438 h 143410"/>
                <a:gd name="connsiteX1" fmla="*/ 414511 w 1288526"/>
                <a:gd name="connsiteY1" fmla="*/ 104775 h 143410"/>
                <a:gd name="connsiteX2" fmla="*/ 600248 w 1288526"/>
                <a:gd name="connsiteY2" fmla="*/ 111919 h 143410"/>
                <a:gd name="connsiteX3" fmla="*/ 788367 w 1288526"/>
                <a:gd name="connsiteY3" fmla="*/ 114300 h 143410"/>
                <a:gd name="connsiteX4" fmla="*/ 974105 w 1288526"/>
                <a:gd name="connsiteY4" fmla="*/ 92869 h 143410"/>
                <a:gd name="connsiteX5" fmla="*/ 1171748 w 1288526"/>
                <a:gd name="connsiteY5" fmla="*/ 38100 h 143410"/>
                <a:gd name="connsiteX6" fmla="*/ 1257473 w 1288526"/>
                <a:gd name="connsiteY6" fmla="*/ 7144 h 143410"/>
                <a:gd name="connsiteX7" fmla="*/ 1288430 w 1288526"/>
                <a:gd name="connsiteY7" fmla="*/ 7144 h 143410"/>
                <a:gd name="connsiteX8" fmla="*/ 1264617 w 1288526"/>
                <a:gd name="connsiteY8" fmla="*/ 30956 h 143410"/>
                <a:gd name="connsiteX9" fmla="*/ 1197942 w 1288526"/>
                <a:gd name="connsiteY9" fmla="*/ 54769 h 143410"/>
                <a:gd name="connsiteX10" fmla="*/ 1086023 w 1288526"/>
                <a:gd name="connsiteY10" fmla="*/ 90488 h 143410"/>
                <a:gd name="connsiteX11" fmla="*/ 936005 w 1288526"/>
                <a:gd name="connsiteY11" fmla="*/ 126206 h 143410"/>
                <a:gd name="connsiteX12" fmla="*/ 764555 w 1288526"/>
                <a:gd name="connsiteY12" fmla="*/ 140494 h 143410"/>
                <a:gd name="connsiteX13" fmla="*/ 590723 w 1288526"/>
                <a:gd name="connsiteY13" fmla="*/ 142875 h 143410"/>
                <a:gd name="connsiteX14" fmla="*/ 443086 w 1288526"/>
                <a:gd name="connsiteY14" fmla="*/ 133350 h 143410"/>
                <a:gd name="connsiteX15" fmla="*/ 304973 w 1288526"/>
                <a:gd name="connsiteY15" fmla="*/ 109538 h 143410"/>
                <a:gd name="connsiteX16" fmla="*/ 176386 w 1288526"/>
                <a:gd name="connsiteY16" fmla="*/ 78581 h 143410"/>
                <a:gd name="connsiteX17" fmla="*/ 59705 w 1288526"/>
                <a:gd name="connsiteY17" fmla="*/ 35719 h 143410"/>
                <a:gd name="connsiteX18" fmla="*/ 2555 w 1288526"/>
                <a:gd name="connsiteY18" fmla="*/ 11906 h 143410"/>
                <a:gd name="connsiteX19" fmla="*/ 14461 w 1288526"/>
                <a:gd name="connsiteY19" fmla="*/ 0 h 143410"/>
                <a:gd name="connsiteX20" fmla="*/ 54942 w 1288526"/>
                <a:gd name="connsiteY20" fmla="*/ 11907 h 143410"/>
                <a:gd name="connsiteX21" fmla="*/ 157336 w 1288526"/>
                <a:gd name="connsiteY21" fmla="*/ 50006 h 143410"/>
                <a:gd name="connsiteX22" fmla="*/ 245442 w 1288526"/>
                <a:gd name="connsiteY22" fmla="*/ 71438 h 143410"/>
                <a:gd name="connsiteX0" fmla="*/ 245442 w 1288526"/>
                <a:gd name="connsiteY0" fmla="*/ 71438 h 143410"/>
                <a:gd name="connsiteX1" fmla="*/ 414511 w 1288526"/>
                <a:gd name="connsiteY1" fmla="*/ 104775 h 143410"/>
                <a:gd name="connsiteX2" fmla="*/ 600248 w 1288526"/>
                <a:gd name="connsiteY2" fmla="*/ 111919 h 143410"/>
                <a:gd name="connsiteX3" fmla="*/ 788367 w 1288526"/>
                <a:gd name="connsiteY3" fmla="*/ 114300 h 143410"/>
                <a:gd name="connsiteX4" fmla="*/ 974105 w 1288526"/>
                <a:gd name="connsiteY4" fmla="*/ 92869 h 143410"/>
                <a:gd name="connsiteX5" fmla="*/ 1171748 w 1288526"/>
                <a:gd name="connsiteY5" fmla="*/ 38100 h 143410"/>
                <a:gd name="connsiteX6" fmla="*/ 1257473 w 1288526"/>
                <a:gd name="connsiteY6" fmla="*/ 7144 h 143410"/>
                <a:gd name="connsiteX7" fmla="*/ 1288430 w 1288526"/>
                <a:gd name="connsiteY7" fmla="*/ 7144 h 143410"/>
                <a:gd name="connsiteX8" fmla="*/ 1264617 w 1288526"/>
                <a:gd name="connsiteY8" fmla="*/ 30956 h 143410"/>
                <a:gd name="connsiteX9" fmla="*/ 1197942 w 1288526"/>
                <a:gd name="connsiteY9" fmla="*/ 54769 h 143410"/>
                <a:gd name="connsiteX10" fmla="*/ 1086023 w 1288526"/>
                <a:gd name="connsiteY10" fmla="*/ 90488 h 143410"/>
                <a:gd name="connsiteX11" fmla="*/ 936005 w 1288526"/>
                <a:gd name="connsiteY11" fmla="*/ 126206 h 143410"/>
                <a:gd name="connsiteX12" fmla="*/ 764555 w 1288526"/>
                <a:gd name="connsiteY12" fmla="*/ 140494 h 143410"/>
                <a:gd name="connsiteX13" fmla="*/ 590723 w 1288526"/>
                <a:gd name="connsiteY13" fmla="*/ 142875 h 143410"/>
                <a:gd name="connsiteX14" fmla="*/ 443086 w 1288526"/>
                <a:gd name="connsiteY14" fmla="*/ 133350 h 143410"/>
                <a:gd name="connsiteX15" fmla="*/ 304973 w 1288526"/>
                <a:gd name="connsiteY15" fmla="*/ 109538 h 143410"/>
                <a:gd name="connsiteX16" fmla="*/ 176386 w 1288526"/>
                <a:gd name="connsiteY16" fmla="*/ 78581 h 143410"/>
                <a:gd name="connsiteX17" fmla="*/ 59705 w 1288526"/>
                <a:gd name="connsiteY17" fmla="*/ 35719 h 143410"/>
                <a:gd name="connsiteX18" fmla="*/ 2555 w 1288526"/>
                <a:gd name="connsiteY18" fmla="*/ 11906 h 143410"/>
                <a:gd name="connsiteX19" fmla="*/ 14461 w 1288526"/>
                <a:gd name="connsiteY19" fmla="*/ 0 h 143410"/>
                <a:gd name="connsiteX20" fmla="*/ 54942 w 1288526"/>
                <a:gd name="connsiteY20" fmla="*/ 11907 h 143410"/>
                <a:gd name="connsiteX21" fmla="*/ 157336 w 1288526"/>
                <a:gd name="connsiteY21" fmla="*/ 45244 h 143410"/>
                <a:gd name="connsiteX22" fmla="*/ 245442 w 1288526"/>
                <a:gd name="connsiteY22" fmla="*/ 71438 h 143410"/>
                <a:gd name="connsiteX0" fmla="*/ 245442 w 1288526"/>
                <a:gd name="connsiteY0" fmla="*/ 71438 h 143410"/>
                <a:gd name="connsiteX1" fmla="*/ 414511 w 1288526"/>
                <a:gd name="connsiteY1" fmla="*/ 104775 h 143410"/>
                <a:gd name="connsiteX2" fmla="*/ 602629 w 1288526"/>
                <a:gd name="connsiteY2" fmla="*/ 116681 h 143410"/>
                <a:gd name="connsiteX3" fmla="*/ 788367 w 1288526"/>
                <a:gd name="connsiteY3" fmla="*/ 114300 h 143410"/>
                <a:gd name="connsiteX4" fmla="*/ 974105 w 1288526"/>
                <a:gd name="connsiteY4" fmla="*/ 92869 h 143410"/>
                <a:gd name="connsiteX5" fmla="*/ 1171748 w 1288526"/>
                <a:gd name="connsiteY5" fmla="*/ 38100 h 143410"/>
                <a:gd name="connsiteX6" fmla="*/ 1257473 w 1288526"/>
                <a:gd name="connsiteY6" fmla="*/ 7144 h 143410"/>
                <a:gd name="connsiteX7" fmla="*/ 1288430 w 1288526"/>
                <a:gd name="connsiteY7" fmla="*/ 7144 h 143410"/>
                <a:gd name="connsiteX8" fmla="*/ 1264617 w 1288526"/>
                <a:gd name="connsiteY8" fmla="*/ 30956 h 143410"/>
                <a:gd name="connsiteX9" fmla="*/ 1197942 w 1288526"/>
                <a:gd name="connsiteY9" fmla="*/ 54769 h 143410"/>
                <a:gd name="connsiteX10" fmla="*/ 1086023 w 1288526"/>
                <a:gd name="connsiteY10" fmla="*/ 90488 h 143410"/>
                <a:gd name="connsiteX11" fmla="*/ 936005 w 1288526"/>
                <a:gd name="connsiteY11" fmla="*/ 126206 h 143410"/>
                <a:gd name="connsiteX12" fmla="*/ 764555 w 1288526"/>
                <a:gd name="connsiteY12" fmla="*/ 140494 h 143410"/>
                <a:gd name="connsiteX13" fmla="*/ 590723 w 1288526"/>
                <a:gd name="connsiteY13" fmla="*/ 142875 h 143410"/>
                <a:gd name="connsiteX14" fmla="*/ 443086 w 1288526"/>
                <a:gd name="connsiteY14" fmla="*/ 133350 h 143410"/>
                <a:gd name="connsiteX15" fmla="*/ 304973 w 1288526"/>
                <a:gd name="connsiteY15" fmla="*/ 109538 h 143410"/>
                <a:gd name="connsiteX16" fmla="*/ 176386 w 1288526"/>
                <a:gd name="connsiteY16" fmla="*/ 78581 h 143410"/>
                <a:gd name="connsiteX17" fmla="*/ 59705 w 1288526"/>
                <a:gd name="connsiteY17" fmla="*/ 35719 h 143410"/>
                <a:gd name="connsiteX18" fmla="*/ 2555 w 1288526"/>
                <a:gd name="connsiteY18" fmla="*/ 11906 h 143410"/>
                <a:gd name="connsiteX19" fmla="*/ 14461 w 1288526"/>
                <a:gd name="connsiteY19" fmla="*/ 0 h 143410"/>
                <a:gd name="connsiteX20" fmla="*/ 54942 w 1288526"/>
                <a:gd name="connsiteY20" fmla="*/ 11907 h 143410"/>
                <a:gd name="connsiteX21" fmla="*/ 157336 w 1288526"/>
                <a:gd name="connsiteY21" fmla="*/ 45244 h 143410"/>
                <a:gd name="connsiteX22" fmla="*/ 245442 w 1288526"/>
                <a:gd name="connsiteY22" fmla="*/ 71438 h 143410"/>
                <a:gd name="connsiteX0" fmla="*/ 244984 w 1288068"/>
                <a:gd name="connsiteY0" fmla="*/ 73819 h 145791"/>
                <a:gd name="connsiteX1" fmla="*/ 414053 w 1288068"/>
                <a:gd name="connsiteY1" fmla="*/ 107156 h 145791"/>
                <a:gd name="connsiteX2" fmla="*/ 602171 w 1288068"/>
                <a:gd name="connsiteY2" fmla="*/ 119062 h 145791"/>
                <a:gd name="connsiteX3" fmla="*/ 787909 w 1288068"/>
                <a:gd name="connsiteY3" fmla="*/ 116681 h 145791"/>
                <a:gd name="connsiteX4" fmla="*/ 973647 w 1288068"/>
                <a:gd name="connsiteY4" fmla="*/ 95250 h 145791"/>
                <a:gd name="connsiteX5" fmla="*/ 1171290 w 1288068"/>
                <a:gd name="connsiteY5" fmla="*/ 40481 h 145791"/>
                <a:gd name="connsiteX6" fmla="*/ 1257015 w 1288068"/>
                <a:gd name="connsiteY6" fmla="*/ 9525 h 145791"/>
                <a:gd name="connsiteX7" fmla="*/ 1287972 w 1288068"/>
                <a:gd name="connsiteY7" fmla="*/ 9525 h 145791"/>
                <a:gd name="connsiteX8" fmla="*/ 1264159 w 1288068"/>
                <a:gd name="connsiteY8" fmla="*/ 33337 h 145791"/>
                <a:gd name="connsiteX9" fmla="*/ 1197484 w 1288068"/>
                <a:gd name="connsiteY9" fmla="*/ 57150 h 145791"/>
                <a:gd name="connsiteX10" fmla="*/ 1085565 w 1288068"/>
                <a:gd name="connsiteY10" fmla="*/ 92869 h 145791"/>
                <a:gd name="connsiteX11" fmla="*/ 935547 w 1288068"/>
                <a:gd name="connsiteY11" fmla="*/ 128587 h 145791"/>
                <a:gd name="connsiteX12" fmla="*/ 764097 w 1288068"/>
                <a:gd name="connsiteY12" fmla="*/ 142875 h 145791"/>
                <a:gd name="connsiteX13" fmla="*/ 590265 w 1288068"/>
                <a:gd name="connsiteY13" fmla="*/ 145256 h 145791"/>
                <a:gd name="connsiteX14" fmla="*/ 442628 w 1288068"/>
                <a:gd name="connsiteY14" fmla="*/ 135731 h 145791"/>
                <a:gd name="connsiteX15" fmla="*/ 304515 w 1288068"/>
                <a:gd name="connsiteY15" fmla="*/ 111919 h 145791"/>
                <a:gd name="connsiteX16" fmla="*/ 175928 w 1288068"/>
                <a:gd name="connsiteY16" fmla="*/ 80962 h 145791"/>
                <a:gd name="connsiteX17" fmla="*/ 59247 w 1288068"/>
                <a:gd name="connsiteY17" fmla="*/ 38100 h 145791"/>
                <a:gd name="connsiteX18" fmla="*/ 2097 w 1288068"/>
                <a:gd name="connsiteY18" fmla="*/ 14287 h 145791"/>
                <a:gd name="connsiteX19" fmla="*/ 16385 w 1288068"/>
                <a:gd name="connsiteY19" fmla="*/ 0 h 145791"/>
                <a:gd name="connsiteX20" fmla="*/ 54484 w 1288068"/>
                <a:gd name="connsiteY20" fmla="*/ 14288 h 145791"/>
                <a:gd name="connsiteX21" fmla="*/ 156878 w 1288068"/>
                <a:gd name="connsiteY21" fmla="*/ 47625 h 145791"/>
                <a:gd name="connsiteX22" fmla="*/ 244984 w 1288068"/>
                <a:gd name="connsiteY22" fmla="*/ 73819 h 145791"/>
                <a:gd name="connsiteX0" fmla="*/ 245066 w 1288150"/>
                <a:gd name="connsiteY0" fmla="*/ 73819 h 145791"/>
                <a:gd name="connsiteX1" fmla="*/ 414135 w 1288150"/>
                <a:gd name="connsiteY1" fmla="*/ 107156 h 145791"/>
                <a:gd name="connsiteX2" fmla="*/ 602253 w 1288150"/>
                <a:gd name="connsiteY2" fmla="*/ 119062 h 145791"/>
                <a:gd name="connsiteX3" fmla="*/ 787991 w 1288150"/>
                <a:gd name="connsiteY3" fmla="*/ 116681 h 145791"/>
                <a:gd name="connsiteX4" fmla="*/ 973729 w 1288150"/>
                <a:gd name="connsiteY4" fmla="*/ 95250 h 145791"/>
                <a:gd name="connsiteX5" fmla="*/ 1171372 w 1288150"/>
                <a:gd name="connsiteY5" fmla="*/ 40481 h 145791"/>
                <a:gd name="connsiteX6" fmla="*/ 1257097 w 1288150"/>
                <a:gd name="connsiteY6" fmla="*/ 9525 h 145791"/>
                <a:gd name="connsiteX7" fmla="*/ 1288054 w 1288150"/>
                <a:gd name="connsiteY7" fmla="*/ 9525 h 145791"/>
                <a:gd name="connsiteX8" fmla="*/ 1264241 w 1288150"/>
                <a:gd name="connsiteY8" fmla="*/ 33337 h 145791"/>
                <a:gd name="connsiteX9" fmla="*/ 1197566 w 1288150"/>
                <a:gd name="connsiteY9" fmla="*/ 57150 h 145791"/>
                <a:gd name="connsiteX10" fmla="*/ 1085647 w 1288150"/>
                <a:gd name="connsiteY10" fmla="*/ 92869 h 145791"/>
                <a:gd name="connsiteX11" fmla="*/ 935629 w 1288150"/>
                <a:gd name="connsiteY11" fmla="*/ 128587 h 145791"/>
                <a:gd name="connsiteX12" fmla="*/ 764179 w 1288150"/>
                <a:gd name="connsiteY12" fmla="*/ 142875 h 145791"/>
                <a:gd name="connsiteX13" fmla="*/ 590347 w 1288150"/>
                <a:gd name="connsiteY13" fmla="*/ 145256 h 145791"/>
                <a:gd name="connsiteX14" fmla="*/ 442710 w 1288150"/>
                <a:gd name="connsiteY14" fmla="*/ 135731 h 145791"/>
                <a:gd name="connsiteX15" fmla="*/ 304597 w 1288150"/>
                <a:gd name="connsiteY15" fmla="*/ 111919 h 145791"/>
                <a:gd name="connsiteX16" fmla="*/ 176010 w 1288150"/>
                <a:gd name="connsiteY16" fmla="*/ 80962 h 145791"/>
                <a:gd name="connsiteX17" fmla="*/ 59329 w 1288150"/>
                <a:gd name="connsiteY17" fmla="*/ 38100 h 145791"/>
                <a:gd name="connsiteX18" fmla="*/ 2179 w 1288150"/>
                <a:gd name="connsiteY18" fmla="*/ 14287 h 145791"/>
                <a:gd name="connsiteX19" fmla="*/ 16467 w 1288150"/>
                <a:gd name="connsiteY19" fmla="*/ 0 h 145791"/>
                <a:gd name="connsiteX20" fmla="*/ 59329 w 1288150"/>
                <a:gd name="connsiteY20" fmla="*/ 14288 h 145791"/>
                <a:gd name="connsiteX21" fmla="*/ 156960 w 1288150"/>
                <a:gd name="connsiteY21" fmla="*/ 47625 h 145791"/>
                <a:gd name="connsiteX22" fmla="*/ 245066 w 1288150"/>
                <a:gd name="connsiteY22" fmla="*/ 73819 h 145791"/>
                <a:gd name="connsiteX0" fmla="*/ 245066 w 1288150"/>
                <a:gd name="connsiteY0" fmla="*/ 73819 h 145791"/>
                <a:gd name="connsiteX1" fmla="*/ 414135 w 1288150"/>
                <a:gd name="connsiteY1" fmla="*/ 107156 h 145791"/>
                <a:gd name="connsiteX2" fmla="*/ 602253 w 1288150"/>
                <a:gd name="connsiteY2" fmla="*/ 119062 h 145791"/>
                <a:gd name="connsiteX3" fmla="*/ 787991 w 1288150"/>
                <a:gd name="connsiteY3" fmla="*/ 116681 h 145791"/>
                <a:gd name="connsiteX4" fmla="*/ 973729 w 1288150"/>
                <a:gd name="connsiteY4" fmla="*/ 95250 h 145791"/>
                <a:gd name="connsiteX5" fmla="*/ 1171372 w 1288150"/>
                <a:gd name="connsiteY5" fmla="*/ 40481 h 145791"/>
                <a:gd name="connsiteX6" fmla="*/ 1257097 w 1288150"/>
                <a:gd name="connsiteY6" fmla="*/ 9525 h 145791"/>
                <a:gd name="connsiteX7" fmla="*/ 1288054 w 1288150"/>
                <a:gd name="connsiteY7" fmla="*/ 9525 h 145791"/>
                <a:gd name="connsiteX8" fmla="*/ 1264241 w 1288150"/>
                <a:gd name="connsiteY8" fmla="*/ 30955 h 145791"/>
                <a:gd name="connsiteX9" fmla="*/ 1197566 w 1288150"/>
                <a:gd name="connsiteY9" fmla="*/ 57150 h 145791"/>
                <a:gd name="connsiteX10" fmla="*/ 1085647 w 1288150"/>
                <a:gd name="connsiteY10" fmla="*/ 92869 h 145791"/>
                <a:gd name="connsiteX11" fmla="*/ 935629 w 1288150"/>
                <a:gd name="connsiteY11" fmla="*/ 128587 h 145791"/>
                <a:gd name="connsiteX12" fmla="*/ 764179 w 1288150"/>
                <a:gd name="connsiteY12" fmla="*/ 142875 h 145791"/>
                <a:gd name="connsiteX13" fmla="*/ 590347 w 1288150"/>
                <a:gd name="connsiteY13" fmla="*/ 145256 h 145791"/>
                <a:gd name="connsiteX14" fmla="*/ 442710 w 1288150"/>
                <a:gd name="connsiteY14" fmla="*/ 135731 h 145791"/>
                <a:gd name="connsiteX15" fmla="*/ 304597 w 1288150"/>
                <a:gd name="connsiteY15" fmla="*/ 111919 h 145791"/>
                <a:gd name="connsiteX16" fmla="*/ 176010 w 1288150"/>
                <a:gd name="connsiteY16" fmla="*/ 80962 h 145791"/>
                <a:gd name="connsiteX17" fmla="*/ 59329 w 1288150"/>
                <a:gd name="connsiteY17" fmla="*/ 38100 h 145791"/>
                <a:gd name="connsiteX18" fmla="*/ 2179 w 1288150"/>
                <a:gd name="connsiteY18" fmla="*/ 14287 h 145791"/>
                <a:gd name="connsiteX19" fmla="*/ 16467 w 1288150"/>
                <a:gd name="connsiteY19" fmla="*/ 0 h 145791"/>
                <a:gd name="connsiteX20" fmla="*/ 59329 w 1288150"/>
                <a:gd name="connsiteY20" fmla="*/ 14288 h 145791"/>
                <a:gd name="connsiteX21" fmla="*/ 156960 w 1288150"/>
                <a:gd name="connsiteY21" fmla="*/ 47625 h 145791"/>
                <a:gd name="connsiteX22" fmla="*/ 245066 w 1288150"/>
                <a:gd name="connsiteY22" fmla="*/ 73819 h 145791"/>
                <a:gd name="connsiteX0" fmla="*/ 244346 w 1287430"/>
                <a:gd name="connsiteY0" fmla="*/ 76201 h 148173"/>
                <a:gd name="connsiteX1" fmla="*/ 413415 w 1287430"/>
                <a:gd name="connsiteY1" fmla="*/ 109538 h 148173"/>
                <a:gd name="connsiteX2" fmla="*/ 601533 w 1287430"/>
                <a:gd name="connsiteY2" fmla="*/ 121444 h 148173"/>
                <a:gd name="connsiteX3" fmla="*/ 787271 w 1287430"/>
                <a:gd name="connsiteY3" fmla="*/ 119063 h 148173"/>
                <a:gd name="connsiteX4" fmla="*/ 973009 w 1287430"/>
                <a:gd name="connsiteY4" fmla="*/ 97632 h 148173"/>
                <a:gd name="connsiteX5" fmla="*/ 1170652 w 1287430"/>
                <a:gd name="connsiteY5" fmla="*/ 42863 h 148173"/>
                <a:gd name="connsiteX6" fmla="*/ 1256377 w 1287430"/>
                <a:gd name="connsiteY6" fmla="*/ 11907 h 148173"/>
                <a:gd name="connsiteX7" fmla="*/ 1287334 w 1287430"/>
                <a:gd name="connsiteY7" fmla="*/ 11907 h 148173"/>
                <a:gd name="connsiteX8" fmla="*/ 1263521 w 1287430"/>
                <a:gd name="connsiteY8" fmla="*/ 33337 h 148173"/>
                <a:gd name="connsiteX9" fmla="*/ 1196846 w 1287430"/>
                <a:gd name="connsiteY9" fmla="*/ 59532 h 148173"/>
                <a:gd name="connsiteX10" fmla="*/ 1084927 w 1287430"/>
                <a:gd name="connsiteY10" fmla="*/ 95251 h 148173"/>
                <a:gd name="connsiteX11" fmla="*/ 934909 w 1287430"/>
                <a:gd name="connsiteY11" fmla="*/ 130969 h 148173"/>
                <a:gd name="connsiteX12" fmla="*/ 763459 w 1287430"/>
                <a:gd name="connsiteY12" fmla="*/ 145257 h 148173"/>
                <a:gd name="connsiteX13" fmla="*/ 589627 w 1287430"/>
                <a:gd name="connsiteY13" fmla="*/ 147638 h 148173"/>
                <a:gd name="connsiteX14" fmla="*/ 441990 w 1287430"/>
                <a:gd name="connsiteY14" fmla="*/ 138113 h 148173"/>
                <a:gd name="connsiteX15" fmla="*/ 303877 w 1287430"/>
                <a:gd name="connsiteY15" fmla="*/ 114301 h 148173"/>
                <a:gd name="connsiteX16" fmla="*/ 175290 w 1287430"/>
                <a:gd name="connsiteY16" fmla="*/ 83344 h 148173"/>
                <a:gd name="connsiteX17" fmla="*/ 58609 w 1287430"/>
                <a:gd name="connsiteY17" fmla="*/ 40482 h 148173"/>
                <a:gd name="connsiteX18" fmla="*/ 1459 w 1287430"/>
                <a:gd name="connsiteY18" fmla="*/ 16669 h 148173"/>
                <a:gd name="connsiteX19" fmla="*/ 20510 w 1287430"/>
                <a:gd name="connsiteY19" fmla="*/ 0 h 148173"/>
                <a:gd name="connsiteX20" fmla="*/ 58609 w 1287430"/>
                <a:gd name="connsiteY20" fmla="*/ 16670 h 148173"/>
                <a:gd name="connsiteX21" fmla="*/ 156240 w 1287430"/>
                <a:gd name="connsiteY21" fmla="*/ 50007 h 148173"/>
                <a:gd name="connsiteX22" fmla="*/ 244346 w 1287430"/>
                <a:gd name="connsiteY22" fmla="*/ 76201 h 148173"/>
                <a:gd name="connsiteX0" fmla="*/ 244370 w 1287454"/>
                <a:gd name="connsiteY0" fmla="*/ 76218 h 148190"/>
                <a:gd name="connsiteX1" fmla="*/ 413439 w 1287454"/>
                <a:gd name="connsiteY1" fmla="*/ 109555 h 148190"/>
                <a:gd name="connsiteX2" fmla="*/ 601557 w 1287454"/>
                <a:gd name="connsiteY2" fmla="*/ 121461 h 148190"/>
                <a:gd name="connsiteX3" fmla="*/ 787295 w 1287454"/>
                <a:gd name="connsiteY3" fmla="*/ 119080 h 148190"/>
                <a:gd name="connsiteX4" fmla="*/ 973033 w 1287454"/>
                <a:gd name="connsiteY4" fmla="*/ 97649 h 148190"/>
                <a:gd name="connsiteX5" fmla="*/ 1170676 w 1287454"/>
                <a:gd name="connsiteY5" fmla="*/ 42880 h 148190"/>
                <a:gd name="connsiteX6" fmla="*/ 1256401 w 1287454"/>
                <a:gd name="connsiteY6" fmla="*/ 11924 h 148190"/>
                <a:gd name="connsiteX7" fmla="*/ 1287358 w 1287454"/>
                <a:gd name="connsiteY7" fmla="*/ 11924 h 148190"/>
                <a:gd name="connsiteX8" fmla="*/ 1263545 w 1287454"/>
                <a:gd name="connsiteY8" fmla="*/ 33354 h 148190"/>
                <a:gd name="connsiteX9" fmla="*/ 1196870 w 1287454"/>
                <a:gd name="connsiteY9" fmla="*/ 59549 h 148190"/>
                <a:gd name="connsiteX10" fmla="*/ 1084951 w 1287454"/>
                <a:gd name="connsiteY10" fmla="*/ 95268 h 148190"/>
                <a:gd name="connsiteX11" fmla="*/ 934933 w 1287454"/>
                <a:gd name="connsiteY11" fmla="*/ 130986 h 148190"/>
                <a:gd name="connsiteX12" fmla="*/ 763483 w 1287454"/>
                <a:gd name="connsiteY12" fmla="*/ 145274 h 148190"/>
                <a:gd name="connsiteX13" fmla="*/ 589651 w 1287454"/>
                <a:gd name="connsiteY13" fmla="*/ 147655 h 148190"/>
                <a:gd name="connsiteX14" fmla="*/ 442014 w 1287454"/>
                <a:gd name="connsiteY14" fmla="*/ 138130 h 148190"/>
                <a:gd name="connsiteX15" fmla="*/ 303901 w 1287454"/>
                <a:gd name="connsiteY15" fmla="*/ 114318 h 148190"/>
                <a:gd name="connsiteX16" fmla="*/ 175314 w 1287454"/>
                <a:gd name="connsiteY16" fmla="*/ 83361 h 148190"/>
                <a:gd name="connsiteX17" fmla="*/ 58633 w 1287454"/>
                <a:gd name="connsiteY17" fmla="*/ 40499 h 148190"/>
                <a:gd name="connsiteX18" fmla="*/ 1483 w 1287454"/>
                <a:gd name="connsiteY18" fmla="*/ 16686 h 148190"/>
                <a:gd name="connsiteX19" fmla="*/ 20534 w 1287454"/>
                <a:gd name="connsiteY19" fmla="*/ 17 h 148190"/>
                <a:gd name="connsiteX20" fmla="*/ 61014 w 1287454"/>
                <a:gd name="connsiteY20" fmla="*/ 14306 h 148190"/>
                <a:gd name="connsiteX21" fmla="*/ 156264 w 1287454"/>
                <a:gd name="connsiteY21" fmla="*/ 50024 h 148190"/>
                <a:gd name="connsiteX22" fmla="*/ 244370 w 1287454"/>
                <a:gd name="connsiteY22" fmla="*/ 76218 h 148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87454" h="148190">
                  <a:moveTo>
                    <a:pt x="244370" y="76218"/>
                  </a:moveTo>
                  <a:cubicBezTo>
                    <a:pt x="287233" y="86140"/>
                    <a:pt x="353908" y="102015"/>
                    <a:pt x="413439" y="109555"/>
                  </a:cubicBezTo>
                  <a:cubicBezTo>
                    <a:pt x="472970" y="117095"/>
                    <a:pt x="539248" y="119874"/>
                    <a:pt x="601557" y="121461"/>
                  </a:cubicBezTo>
                  <a:cubicBezTo>
                    <a:pt x="663866" y="123048"/>
                    <a:pt x="725382" y="123049"/>
                    <a:pt x="787295" y="119080"/>
                  </a:cubicBezTo>
                  <a:cubicBezTo>
                    <a:pt x="849208" y="115111"/>
                    <a:pt x="909136" y="110349"/>
                    <a:pt x="973033" y="97649"/>
                  </a:cubicBezTo>
                  <a:cubicBezTo>
                    <a:pt x="1036930" y="84949"/>
                    <a:pt x="1123448" y="57167"/>
                    <a:pt x="1170676" y="42880"/>
                  </a:cubicBezTo>
                  <a:cubicBezTo>
                    <a:pt x="1217904" y="28593"/>
                    <a:pt x="1236954" y="17083"/>
                    <a:pt x="1256401" y="11924"/>
                  </a:cubicBezTo>
                  <a:cubicBezTo>
                    <a:pt x="1275848" y="6765"/>
                    <a:pt x="1286167" y="8352"/>
                    <a:pt x="1287358" y="11924"/>
                  </a:cubicBezTo>
                  <a:cubicBezTo>
                    <a:pt x="1288549" y="15496"/>
                    <a:pt x="1278626" y="25417"/>
                    <a:pt x="1263545" y="33354"/>
                  </a:cubicBezTo>
                  <a:cubicBezTo>
                    <a:pt x="1248464" y="41292"/>
                    <a:pt x="1226636" y="49230"/>
                    <a:pt x="1196870" y="59549"/>
                  </a:cubicBezTo>
                  <a:cubicBezTo>
                    <a:pt x="1167104" y="69868"/>
                    <a:pt x="1128607" y="83362"/>
                    <a:pt x="1084951" y="95268"/>
                  </a:cubicBezTo>
                  <a:cubicBezTo>
                    <a:pt x="1041295" y="107174"/>
                    <a:pt x="988511" y="122652"/>
                    <a:pt x="934933" y="130986"/>
                  </a:cubicBezTo>
                  <a:cubicBezTo>
                    <a:pt x="881355" y="139320"/>
                    <a:pt x="821030" y="142496"/>
                    <a:pt x="763483" y="145274"/>
                  </a:cubicBezTo>
                  <a:cubicBezTo>
                    <a:pt x="705936" y="148052"/>
                    <a:pt x="643229" y="148846"/>
                    <a:pt x="589651" y="147655"/>
                  </a:cubicBezTo>
                  <a:cubicBezTo>
                    <a:pt x="536073" y="146464"/>
                    <a:pt x="489639" y="143686"/>
                    <a:pt x="442014" y="138130"/>
                  </a:cubicBezTo>
                  <a:cubicBezTo>
                    <a:pt x="394389" y="132574"/>
                    <a:pt x="348351" y="123446"/>
                    <a:pt x="303901" y="114318"/>
                  </a:cubicBezTo>
                  <a:cubicBezTo>
                    <a:pt x="259451" y="105190"/>
                    <a:pt x="216192" y="95664"/>
                    <a:pt x="175314" y="83361"/>
                  </a:cubicBezTo>
                  <a:cubicBezTo>
                    <a:pt x="134436" y="71058"/>
                    <a:pt x="87605" y="51611"/>
                    <a:pt x="58633" y="40499"/>
                  </a:cubicBezTo>
                  <a:cubicBezTo>
                    <a:pt x="29661" y="29387"/>
                    <a:pt x="7833" y="23433"/>
                    <a:pt x="1483" y="16686"/>
                  </a:cubicBezTo>
                  <a:cubicBezTo>
                    <a:pt x="-4867" y="9939"/>
                    <a:pt x="10612" y="414"/>
                    <a:pt x="20534" y="17"/>
                  </a:cubicBezTo>
                  <a:cubicBezTo>
                    <a:pt x="30456" y="-380"/>
                    <a:pt x="37202" y="5972"/>
                    <a:pt x="61014" y="14306"/>
                  </a:cubicBezTo>
                  <a:cubicBezTo>
                    <a:pt x="92764" y="26212"/>
                    <a:pt x="125705" y="39705"/>
                    <a:pt x="156264" y="50024"/>
                  </a:cubicBezTo>
                  <a:cubicBezTo>
                    <a:pt x="186823" y="60343"/>
                    <a:pt x="201508" y="66296"/>
                    <a:pt x="244370" y="76218"/>
                  </a:cubicBezTo>
                  <a:close/>
                </a:path>
              </a:pathLst>
            </a:custGeom>
            <a:solidFill>
              <a:srgbClr val="B4C75B"/>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12" name="任意多边形 142">
              <a:extLst>
                <a:ext uri="{FF2B5EF4-FFF2-40B4-BE49-F238E27FC236}">
                  <a16:creationId xmlns:a16="http://schemas.microsoft.com/office/drawing/2014/main" id="{E32B0880-FFD0-F0DD-6A9C-FE2DE90BF2A9}"/>
                </a:ext>
              </a:extLst>
            </p:cNvPr>
            <p:cNvSpPr/>
            <p:nvPr/>
          </p:nvSpPr>
          <p:spPr>
            <a:xfrm>
              <a:off x="7269557" y="3480478"/>
              <a:ext cx="126000" cy="144016"/>
            </a:xfrm>
            <a:custGeom>
              <a:avLst/>
              <a:gdLst>
                <a:gd name="connsiteX0" fmla="*/ 63000 w 126000"/>
                <a:gd name="connsiteY0" fmla="*/ 0 h 144016"/>
                <a:gd name="connsiteX1" fmla="*/ 126000 w 126000"/>
                <a:gd name="connsiteY1" fmla="*/ 72008 h 144016"/>
                <a:gd name="connsiteX2" fmla="*/ 63000 w 126000"/>
                <a:gd name="connsiteY2" fmla="*/ 144016 h 144016"/>
                <a:gd name="connsiteX3" fmla="*/ 0 w 126000"/>
                <a:gd name="connsiteY3" fmla="*/ 72008 h 144016"/>
                <a:gd name="connsiteX4" fmla="*/ 63000 w 126000"/>
                <a:gd name="connsiteY4" fmla="*/ 0 h 144016"/>
                <a:gd name="connsiteX5" fmla="*/ 61586 w 126000"/>
                <a:gd name="connsiteY5" fmla="*/ 34947 h 144016"/>
                <a:gd name="connsiteX6" fmla="*/ 25586 w 126000"/>
                <a:gd name="connsiteY6" fmla="*/ 70947 h 144016"/>
                <a:gd name="connsiteX7" fmla="*/ 61586 w 126000"/>
                <a:gd name="connsiteY7" fmla="*/ 106947 h 144016"/>
                <a:gd name="connsiteX8" fmla="*/ 97586 w 126000"/>
                <a:gd name="connsiteY8" fmla="*/ 70947 h 144016"/>
                <a:gd name="connsiteX9" fmla="*/ 61586 w 126000"/>
                <a:gd name="connsiteY9" fmla="*/ 34947 h 144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000" h="144016">
                  <a:moveTo>
                    <a:pt x="63000" y="0"/>
                  </a:moveTo>
                  <a:cubicBezTo>
                    <a:pt x="97794" y="0"/>
                    <a:pt x="126000" y="32239"/>
                    <a:pt x="126000" y="72008"/>
                  </a:cubicBezTo>
                  <a:cubicBezTo>
                    <a:pt x="126000" y="111777"/>
                    <a:pt x="97794" y="144016"/>
                    <a:pt x="63000" y="144016"/>
                  </a:cubicBezTo>
                  <a:cubicBezTo>
                    <a:pt x="28206" y="144016"/>
                    <a:pt x="0" y="111777"/>
                    <a:pt x="0" y="72008"/>
                  </a:cubicBezTo>
                  <a:cubicBezTo>
                    <a:pt x="0" y="32239"/>
                    <a:pt x="28206" y="0"/>
                    <a:pt x="63000" y="0"/>
                  </a:cubicBezTo>
                  <a:close/>
                  <a:moveTo>
                    <a:pt x="61586" y="34947"/>
                  </a:moveTo>
                  <a:cubicBezTo>
                    <a:pt x="41704" y="34947"/>
                    <a:pt x="25586" y="51065"/>
                    <a:pt x="25586" y="70947"/>
                  </a:cubicBezTo>
                  <a:cubicBezTo>
                    <a:pt x="25586" y="90829"/>
                    <a:pt x="41704" y="106947"/>
                    <a:pt x="61586" y="106947"/>
                  </a:cubicBezTo>
                  <a:cubicBezTo>
                    <a:pt x="81468" y="106947"/>
                    <a:pt x="97586" y="90829"/>
                    <a:pt x="97586" y="70947"/>
                  </a:cubicBezTo>
                  <a:cubicBezTo>
                    <a:pt x="97586" y="51065"/>
                    <a:pt x="81468" y="34947"/>
                    <a:pt x="61586" y="34947"/>
                  </a:cubicBezTo>
                  <a:close/>
                </a:path>
              </a:pathLst>
            </a:custGeom>
            <a:solidFill>
              <a:srgbClr val="B4C75B"/>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13" name="任意多边形 162">
              <a:extLst>
                <a:ext uri="{FF2B5EF4-FFF2-40B4-BE49-F238E27FC236}">
                  <a16:creationId xmlns:a16="http://schemas.microsoft.com/office/drawing/2014/main" id="{3F8F30A5-21E1-7D84-B77A-AFA8BED20463}"/>
                </a:ext>
              </a:extLst>
            </p:cNvPr>
            <p:cNvSpPr/>
            <p:nvPr/>
          </p:nvSpPr>
          <p:spPr>
            <a:xfrm rot="120000">
              <a:off x="7006042" y="2928568"/>
              <a:ext cx="232352" cy="36101"/>
            </a:xfrm>
            <a:custGeom>
              <a:avLst/>
              <a:gdLst>
                <a:gd name="connsiteX0" fmla="*/ 3698 w 232352"/>
                <a:gd name="connsiteY0" fmla="*/ 1095 h 36101"/>
                <a:gd name="connsiteX1" fmla="*/ 44237 w 232352"/>
                <a:gd name="connsiteY1" fmla="*/ 2062 h 36101"/>
                <a:gd name="connsiteX2" fmla="*/ 106196 w 232352"/>
                <a:gd name="connsiteY2" fmla="*/ 2281 h 36101"/>
                <a:gd name="connsiteX3" fmla="*/ 172144 w 232352"/>
                <a:gd name="connsiteY3" fmla="*/ 1617 h 36101"/>
                <a:gd name="connsiteX4" fmla="*/ 232352 w 232352"/>
                <a:gd name="connsiteY4" fmla="*/ 2037 h 36101"/>
                <a:gd name="connsiteX5" fmla="*/ 232352 w 232352"/>
                <a:gd name="connsiteY5" fmla="*/ 36101 h 36101"/>
                <a:gd name="connsiteX6" fmla="*/ 231275 w 232352"/>
                <a:gd name="connsiteY6" fmla="*/ 36036 h 36101"/>
                <a:gd name="connsiteX7" fmla="*/ 45401 w 232352"/>
                <a:gd name="connsiteY7" fmla="*/ 35379 h 36101"/>
                <a:gd name="connsiteX8" fmla="*/ 4778 w 232352"/>
                <a:gd name="connsiteY8" fmla="*/ 32033 h 36101"/>
                <a:gd name="connsiteX9" fmla="*/ 1983 w 232352"/>
                <a:gd name="connsiteY9" fmla="*/ 20217 h 36101"/>
                <a:gd name="connsiteX10" fmla="*/ 3698 w 232352"/>
                <a:gd name="connsiteY10" fmla="*/ 1095 h 3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352" h="36101">
                  <a:moveTo>
                    <a:pt x="3698" y="1095"/>
                  </a:moveTo>
                  <a:cubicBezTo>
                    <a:pt x="10740" y="-1930"/>
                    <a:pt x="25979" y="2303"/>
                    <a:pt x="44237" y="2062"/>
                  </a:cubicBezTo>
                  <a:cubicBezTo>
                    <a:pt x="62496" y="1822"/>
                    <a:pt x="72441" y="2268"/>
                    <a:pt x="106196" y="2281"/>
                  </a:cubicBezTo>
                  <a:cubicBezTo>
                    <a:pt x="123073" y="2287"/>
                    <a:pt x="146885" y="1853"/>
                    <a:pt x="172144" y="1617"/>
                  </a:cubicBezTo>
                  <a:lnTo>
                    <a:pt x="232352" y="2037"/>
                  </a:lnTo>
                  <a:lnTo>
                    <a:pt x="232352" y="36101"/>
                  </a:lnTo>
                  <a:lnTo>
                    <a:pt x="231275" y="36036"/>
                  </a:lnTo>
                  <a:cubicBezTo>
                    <a:pt x="175211" y="34023"/>
                    <a:pt x="83150" y="36046"/>
                    <a:pt x="45401" y="35379"/>
                  </a:cubicBezTo>
                  <a:cubicBezTo>
                    <a:pt x="7652" y="34712"/>
                    <a:pt x="12015" y="34560"/>
                    <a:pt x="4778" y="32033"/>
                  </a:cubicBezTo>
                  <a:cubicBezTo>
                    <a:pt x="-2458" y="29506"/>
                    <a:pt x="2163" y="25373"/>
                    <a:pt x="1983" y="20217"/>
                  </a:cubicBezTo>
                  <a:cubicBezTo>
                    <a:pt x="1803" y="15061"/>
                    <a:pt x="-3344" y="4121"/>
                    <a:pt x="3698" y="1095"/>
                  </a:cubicBezTo>
                  <a:close/>
                </a:path>
              </a:pathLst>
            </a:custGeom>
            <a:solidFill>
              <a:srgbClr val="B4C75B"/>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14" name="任意多边形 169">
              <a:extLst>
                <a:ext uri="{FF2B5EF4-FFF2-40B4-BE49-F238E27FC236}">
                  <a16:creationId xmlns:a16="http://schemas.microsoft.com/office/drawing/2014/main" id="{DE2373B9-2A66-C990-1202-6B39F0785D09}"/>
                </a:ext>
              </a:extLst>
            </p:cNvPr>
            <p:cNvSpPr/>
            <p:nvPr/>
          </p:nvSpPr>
          <p:spPr>
            <a:xfrm rot="-1380000">
              <a:off x="8303014" y="2690420"/>
              <a:ext cx="265563" cy="126935"/>
            </a:xfrm>
            <a:custGeom>
              <a:avLst/>
              <a:gdLst>
                <a:gd name="connsiteX0" fmla="*/ 166272 w 265563"/>
                <a:gd name="connsiteY0" fmla="*/ 41911 h 126935"/>
                <a:gd name="connsiteX1" fmla="*/ 236147 w 265563"/>
                <a:gd name="connsiteY1" fmla="*/ 84507 h 126935"/>
                <a:gd name="connsiteX2" fmla="*/ 265304 w 265563"/>
                <a:gd name="connsiteY2" fmla="*/ 107230 h 126935"/>
                <a:gd name="connsiteX3" fmla="*/ 249423 w 265563"/>
                <a:gd name="connsiteY3" fmla="*/ 126359 h 126935"/>
                <a:gd name="connsiteX4" fmla="*/ 231888 w 265563"/>
                <a:gd name="connsiteY4" fmla="*/ 118916 h 126935"/>
                <a:gd name="connsiteX5" fmla="*/ 185195 w 265563"/>
                <a:gd name="connsiteY5" fmla="*/ 88748 h 126935"/>
                <a:gd name="connsiteX6" fmla="*/ 113791 w 265563"/>
                <a:gd name="connsiteY6" fmla="*/ 55853 h 126935"/>
                <a:gd name="connsiteX7" fmla="*/ 29300 w 265563"/>
                <a:gd name="connsiteY7" fmla="*/ 35509 h 126935"/>
                <a:gd name="connsiteX8" fmla="*/ 0 w 265563"/>
                <a:gd name="connsiteY8" fmla="*/ 34024 h 126935"/>
                <a:gd name="connsiteX9" fmla="*/ 1 w 265563"/>
                <a:gd name="connsiteY9" fmla="*/ 0 h 126935"/>
                <a:gd name="connsiteX10" fmla="*/ 43255 w 265563"/>
                <a:gd name="connsiteY10" fmla="*/ 2629 h 126935"/>
                <a:gd name="connsiteX11" fmla="*/ 166272 w 265563"/>
                <a:gd name="connsiteY11" fmla="*/ 41911 h 12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563" h="126935">
                  <a:moveTo>
                    <a:pt x="166272" y="41911"/>
                  </a:moveTo>
                  <a:cubicBezTo>
                    <a:pt x="198420" y="55559"/>
                    <a:pt x="219642" y="73620"/>
                    <a:pt x="236147" y="84507"/>
                  </a:cubicBezTo>
                  <a:cubicBezTo>
                    <a:pt x="252652" y="95392"/>
                    <a:pt x="263091" y="100255"/>
                    <a:pt x="265304" y="107230"/>
                  </a:cubicBezTo>
                  <a:cubicBezTo>
                    <a:pt x="267517" y="114206"/>
                    <a:pt x="254993" y="124411"/>
                    <a:pt x="249423" y="126359"/>
                  </a:cubicBezTo>
                  <a:cubicBezTo>
                    <a:pt x="243856" y="128308"/>
                    <a:pt x="242593" y="125184"/>
                    <a:pt x="231888" y="118916"/>
                  </a:cubicBezTo>
                  <a:cubicBezTo>
                    <a:pt x="221184" y="112647"/>
                    <a:pt x="204879" y="99257"/>
                    <a:pt x="185195" y="88748"/>
                  </a:cubicBezTo>
                  <a:cubicBezTo>
                    <a:pt x="165512" y="78238"/>
                    <a:pt x="139773" y="64726"/>
                    <a:pt x="113791" y="55853"/>
                  </a:cubicBezTo>
                  <a:cubicBezTo>
                    <a:pt x="87810" y="46978"/>
                    <a:pt x="62247" y="39146"/>
                    <a:pt x="29300" y="35509"/>
                  </a:cubicBezTo>
                  <a:lnTo>
                    <a:pt x="0" y="34024"/>
                  </a:lnTo>
                  <a:lnTo>
                    <a:pt x="1" y="0"/>
                  </a:lnTo>
                  <a:lnTo>
                    <a:pt x="43255" y="2629"/>
                  </a:lnTo>
                  <a:cubicBezTo>
                    <a:pt x="86532" y="9357"/>
                    <a:pt x="134123" y="28266"/>
                    <a:pt x="166272" y="41911"/>
                  </a:cubicBezTo>
                  <a:close/>
                </a:path>
              </a:pathLst>
            </a:custGeom>
            <a:solidFill>
              <a:srgbClr val="B4C75B"/>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15" name="任意多边形 170">
              <a:extLst>
                <a:ext uri="{FF2B5EF4-FFF2-40B4-BE49-F238E27FC236}">
                  <a16:creationId xmlns:a16="http://schemas.microsoft.com/office/drawing/2014/main" id="{EBDA32AB-AC1B-B896-2146-1F7DE4A5BDA6}"/>
                </a:ext>
              </a:extLst>
            </p:cNvPr>
            <p:cNvSpPr/>
            <p:nvPr/>
          </p:nvSpPr>
          <p:spPr>
            <a:xfrm rot="19429629">
              <a:off x="7704426" y="2895043"/>
              <a:ext cx="355378" cy="147827"/>
            </a:xfrm>
            <a:custGeom>
              <a:avLst/>
              <a:gdLst>
                <a:gd name="connsiteX0" fmla="*/ 355378 w 355378"/>
                <a:gd name="connsiteY0" fmla="*/ 109194 h 147827"/>
                <a:gd name="connsiteX1" fmla="*/ 355378 w 355378"/>
                <a:gd name="connsiteY1" fmla="*/ 143364 h 147827"/>
                <a:gd name="connsiteX2" fmla="*/ 286284 w 355378"/>
                <a:gd name="connsiteY2" fmla="*/ 146987 h 147827"/>
                <a:gd name="connsiteX3" fmla="*/ 205758 w 355378"/>
                <a:gd name="connsiteY3" fmla="*/ 144156 h 147827"/>
                <a:gd name="connsiteX4" fmla="*/ 113925 w 355378"/>
                <a:gd name="connsiteY4" fmla="*/ 112409 h 147827"/>
                <a:gd name="connsiteX5" fmla="*/ 5763 w 355378"/>
                <a:gd name="connsiteY5" fmla="*/ 30376 h 147827"/>
                <a:gd name="connsiteX6" fmla="*/ 0 w 355378"/>
                <a:gd name="connsiteY6" fmla="*/ 25208 h 147827"/>
                <a:gd name="connsiteX7" fmla="*/ 21284 w 355378"/>
                <a:gd name="connsiteY7" fmla="*/ 0 h 147827"/>
                <a:gd name="connsiteX8" fmla="*/ 51523 w 355378"/>
                <a:gd name="connsiteY8" fmla="*/ 26038 h 147827"/>
                <a:gd name="connsiteX9" fmla="*/ 100923 w 355378"/>
                <a:gd name="connsiteY9" fmla="*/ 61605 h 147827"/>
                <a:gd name="connsiteX10" fmla="*/ 206729 w 355378"/>
                <a:gd name="connsiteY10" fmla="*/ 106516 h 147827"/>
                <a:gd name="connsiteX11" fmla="*/ 322971 w 355378"/>
                <a:gd name="connsiteY11" fmla="*/ 108913 h 147827"/>
                <a:gd name="connsiteX12" fmla="*/ 355378 w 355378"/>
                <a:gd name="connsiteY12" fmla="*/ 109194 h 147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378" h="147827">
                  <a:moveTo>
                    <a:pt x="355378" y="109194"/>
                  </a:moveTo>
                  <a:lnTo>
                    <a:pt x="355378" y="143364"/>
                  </a:lnTo>
                  <a:lnTo>
                    <a:pt x="286284" y="146987"/>
                  </a:lnTo>
                  <a:cubicBezTo>
                    <a:pt x="259059" y="147238"/>
                    <a:pt x="234483" y="149919"/>
                    <a:pt x="205758" y="144156"/>
                  </a:cubicBezTo>
                  <a:cubicBezTo>
                    <a:pt x="177032" y="138392"/>
                    <a:pt x="147258" y="131373"/>
                    <a:pt x="113925" y="112409"/>
                  </a:cubicBezTo>
                  <a:cubicBezTo>
                    <a:pt x="80592" y="93446"/>
                    <a:pt x="35755" y="55254"/>
                    <a:pt x="5763" y="30376"/>
                  </a:cubicBezTo>
                  <a:lnTo>
                    <a:pt x="0" y="25208"/>
                  </a:lnTo>
                  <a:lnTo>
                    <a:pt x="21284" y="0"/>
                  </a:lnTo>
                  <a:lnTo>
                    <a:pt x="51523" y="26038"/>
                  </a:lnTo>
                  <a:cubicBezTo>
                    <a:pt x="67708" y="39286"/>
                    <a:pt x="83850" y="51335"/>
                    <a:pt x="100923" y="61605"/>
                  </a:cubicBezTo>
                  <a:cubicBezTo>
                    <a:pt x="135070" y="82145"/>
                    <a:pt x="169721" y="98633"/>
                    <a:pt x="206729" y="106516"/>
                  </a:cubicBezTo>
                  <a:cubicBezTo>
                    <a:pt x="243736" y="114402"/>
                    <a:pt x="322971" y="108913"/>
                    <a:pt x="322971" y="108913"/>
                  </a:cubicBezTo>
                  <a:lnTo>
                    <a:pt x="355378" y="109194"/>
                  </a:lnTo>
                  <a:close/>
                </a:path>
              </a:pathLst>
            </a:custGeom>
            <a:solidFill>
              <a:srgbClr val="B4C75B"/>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16" name="任意多边形 176">
              <a:extLst>
                <a:ext uri="{FF2B5EF4-FFF2-40B4-BE49-F238E27FC236}">
                  <a16:creationId xmlns:a16="http://schemas.microsoft.com/office/drawing/2014/main" id="{043FE712-4841-6156-C816-9DB339DFB972}"/>
                </a:ext>
              </a:extLst>
            </p:cNvPr>
            <p:cNvSpPr/>
            <p:nvPr/>
          </p:nvSpPr>
          <p:spPr>
            <a:xfrm rot="426027">
              <a:off x="7195359" y="3311098"/>
              <a:ext cx="390616" cy="56732"/>
            </a:xfrm>
            <a:custGeom>
              <a:avLst/>
              <a:gdLst>
                <a:gd name="connsiteX0" fmla="*/ 10456 w 390616"/>
                <a:gd name="connsiteY0" fmla="*/ 125 h 56732"/>
                <a:gd name="connsiteX1" fmla="*/ 22453 w 390616"/>
                <a:gd name="connsiteY1" fmla="*/ 2531 h 56732"/>
                <a:gd name="connsiteX2" fmla="*/ 90971 w 390616"/>
                <a:gd name="connsiteY2" fmla="*/ 13193 h 56732"/>
                <a:gd name="connsiteX3" fmla="*/ 265522 w 390616"/>
                <a:gd name="connsiteY3" fmla="*/ 27444 h 56732"/>
                <a:gd name="connsiteX4" fmla="*/ 388095 w 390616"/>
                <a:gd name="connsiteY4" fmla="*/ 28973 h 56732"/>
                <a:gd name="connsiteX5" fmla="*/ 390616 w 390616"/>
                <a:gd name="connsiteY5" fmla="*/ 28928 h 56732"/>
                <a:gd name="connsiteX6" fmla="*/ 390616 w 390616"/>
                <a:gd name="connsiteY6" fmla="*/ 56379 h 56732"/>
                <a:gd name="connsiteX7" fmla="*/ 377154 w 390616"/>
                <a:gd name="connsiteY7" fmla="*/ 56732 h 56732"/>
                <a:gd name="connsiteX8" fmla="*/ 271123 w 390616"/>
                <a:gd name="connsiteY8" fmla="*/ 53143 h 56732"/>
                <a:gd name="connsiteX9" fmla="*/ 147667 w 390616"/>
                <a:gd name="connsiteY9" fmla="*/ 44524 h 56732"/>
                <a:gd name="connsiteX10" fmla="*/ 15944 w 390616"/>
                <a:gd name="connsiteY10" fmla="*/ 27337 h 56732"/>
                <a:gd name="connsiteX11" fmla="*/ 1178 w 390616"/>
                <a:gd name="connsiteY11" fmla="*/ 24377 h 56732"/>
                <a:gd name="connsiteX12" fmla="*/ 5618 w 390616"/>
                <a:gd name="connsiteY12" fmla="*/ 2227 h 56732"/>
                <a:gd name="connsiteX13" fmla="*/ 10456 w 390616"/>
                <a:gd name="connsiteY13" fmla="*/ 125 h 5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0616" h="56732">
                  <a:moveTo>
                    <a:pt x="10456" y="125"/>
                  </a:moveTo>
                  <a:cubicBezTo>
                    <a:pt x="12301" y="495"/>
                    <a:pt x="15340" y="1617"/>
                    <a:pt x="22453" y="2531"/>
                  </a:cubicBezTo>
                  <a:cubicBezTo>
                    <a:pt x="36678" y="4358"/>
                    <a:pt x="50460" y="9041"/>
                    <a:pt x="90971" y="13193"/>
                  </a:cubicBezTo>
                  <a:cubicBezTo>
                    <a:pt x="131483" y="17345"/>
                    <a:pt x="216001" y="24814"/>
                    <a:pt x="265522" y="27444"/>
                  </a:cubicBezTo>
                  <a:cubicBezTo>
                    <a:pt x="315042" y="30074"/>
                    <a:pt x="342560" y="29446"/>
                    <a:pt x="388095" y="28973"/>
                  </a:cubicBezTo>
                  <a:lnTo>
                    <a:pt x="390616" y="28928"/>
                  </a:lnTo>
                  <a:lnTo>
                    <a:pt x="390616" y="56379"/>
                  </a:lnTo>
                  <a:lnTo>
                    <a:pt x="377154" y="56732"/>
                  </a:lnTo>
                  <a:cubicBezTo>
                    <a:pt x="339151" y="56667"/>
                    <a:pt x="309371" y="55178"/>
                    <a:pt x="271123" y="53143"/>
                  </a:cubicBezTo>
                  <a:cubicBezTo>
                    <a:pt x="232875" y="51108"/>
                    <a:pt x="190197" y="48825"/>
                    <a:pt x="147667" y="44524"/>
                  </a:cubicBezTo>
                  <a:cubicBezTo>
                    <a:pt x="105137" y="40223"/>
                    <a:pt x="40359" y="30695"/>
                    <a:pt x="15944" y="27337"/>
                  </a:cubicBezTo>
                  <a:cubicBezTo>
                    <a:pt x="-8470" y="23979"/>
                    <a:pt x="2899" y="28562"/>
                    <a:pt x="1178" y="24377"/>
                  </a:cubicBezTo>
                  <a:cubicBezTo>
                    <a:pt x="-542" y="20191"/>
                    <a:pt x="940" y="6409"/>
                    <a:pt x="5618" y="2227"/>
                  </a:cubicBezTo>
                  <a:cubicBezTo>
                    <a:pt x="7957" y="136"/>
                    <a:pt x="8610" y="-245"/>
                    <a:pt x="10456" y="125"/>
                  </a:cubicBezTo>
                  <a:close/>
                </a:path>
              </a:pathLst>
            </a:custGeom>
            <a:solidFill>
              <a:srgbClr val="B4C75B"/>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17" name="任意多边形 186">
              <a:extLst>
                <a:ext uri="{FF2B5EF4-FFF2-40B4-BE49-F238E27FC236}">
                  <a16:creationId xmlns:a16="http://schemas.microsoft.com/office/drawing/2014/main" id="{3625F190-5B86-EFA1-9F57-3025E77B7D66}"/>
                </a:ext>
              </a:extLst>
            </p:cNvPr>
            <p:cNvSpPr/>
            <p:nvPr/>
          </p:nvSpPr>
          <p:spPr>
            <a:xfrm rot="21427939">
              <a:off x="8367729" y="3290084"/>
              <a:ext cx="407137" cy="84943"/>
            </a:xfrm>
            <a:custGeom>
              <a:avLst/>
              <a:gdLst>
                <a:gd name="connsiteX0" fmla="*/ 400011 w 407137"/>
                <a:gd name="connsiteY0" fmla="*/ 247 h 84943"/>
                <a:gd name="connsiteX1" fmla="*/ 403697 w 407137"/>
                <a:gd name="connsiteY1" fmla="*/ 21888 h 84943"/>
                <a:gd name="connsiteX2" fmla="*/ 377059 w 407137"/>
                <a:gd name="connsiteY2" fmla="*/ 30090 h 84943"/>
                <a:gd name="connsiteX3" fmla="*/ 314390 w 407137"/>
                <a:gd name="connsiteY3" fmla="*/ 43641 h 84943"/>
                <a:gd name="connsiteX4" fmla="*/ 184534 w 407137"/>
                <a:gd name="connsiteY4" fmla="*/ 65748 h 84943"/>
                <a:gd name="connsiteX5" fmla="*/ 38269 w 407137"/>
                <a:gd name="connsiteY5" fmla="*/ 82262 h 84943"/>
                <a:gd name="connsiteX6" fmla="*/ 1669 w 407137"/>
                <a:gd name="connsiteY6" fmla="*/ 84943 h 84943"/>
                <a:gd name="connsiteX7" fmla="*/ 0 w 407137"/>
                <a:gd name="connsiteY7" fmla="*/ 57672 h 84943"/>
                <a:gd name="connsiteX8" fmla="*/ 73232 w 407137"/>
                <a:gd name="connsiteY8" fmla="*/ 50634 h 84943"/>
                <a:gd name="connsiteX9" fmla="*/ 212363 w 407137"/>
                <a:gd name="connsiteY9" fmla="*/ 33763 h 84943"/>
                <a:gd name="connsiteX10" fmla="*/ 342219 w 407137"/>
                <a:gd name="connsiteY10" fmla="*/ 11656 h 84943"/>
                <a:gd name="connsiteX11" fmla="*/ 400011 w 407137"/>
                <a:gd name="connsiteY11" fmla="*/ 247 h 84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7137" h="84943">
                  <a:moveTo>
                    <a:pt x="400011" y="247"/>
                  </a:moveTo>
                  <a:cubicBezTo>
                    <a:pt x="410259" y="1952"/>
                    <a:pt x="407523" y="16915"/>
                    <a:pt x="403697" y="21888"/>
                  </a:cubicBezTo>
                  <a:cubicBezTo>
                    <a:pt x="399871" y="26861"/>
                    <a:pt x="391943" y="26466"/>
                    <a:pt x="377059" y="30090"/>
                  </a:cubicBezTo>
                  <a:cubicBezTo>
                    <a:pt x="362175" y="33717"/>
                    <a:pt x="346478" y="37699"/>
                    <a:pt x="314390" y="43641"/>
                  </a:cubicBezTo>
                  <a:cubicBezTo>
                    <a:pt x="282303" y="49584"/>
                    <a:pt x="230555" y="59311"/>
                    <a:pt x="184534" y="65748"/>
                  </a:cubicBezTo>
                  <a:cubicBezTo>
                    <a:pt x="138514" y="72184"/>
                    <a:pt x="87361" y="77968"/>
                    <a:pt x="38269" y="82262"/>
                  </a:cubicBezTo>
                  <a:lnTo>
                    <a:pt x="1669" y="84943"/>
                  </a:lnTo>
                  <a:lnTo>
                    <a:pt x="0" y="57672"/>
                  </a:lnTo>
                  <a:lnTo>
                    <a:pt x="73232" y="50634"/>
                  </a:lnTo>
                  <a:cubicBezTo>
                    <a:pt x="123156" y="45587"/>
                    <a:pt x="167532" y="40257"/>
                    <a:pt x="212363" y="33763"/>
                  </a:cubicBezTo>
                  <a:cubicBezTo>
                    <a:pt x="257195" y="27265"/>
                    <a:pt x="310944" y="17242"/>
                    <a:pt x="342219" y="11656"/>
                  </a:cubicBezTo>
                  <a:cubicBezTo>
                    <a:pt x="373493" y="6070"/>
                    <a:pt x="389765" y="-1460"/>
                    <a:pt x="400011" y="247"/>
                  </a:cubicBezTo>
                  <a:close/>
                </a:path>
              </a:pathLst>
            </a:custGeom>
            <a:solidFill>
              <a:srgbClr val="B4C75B"/>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18" name="任意多边形 21510">
              <a:extLst>
                <a:ext uri="{FF2B5EF4-FFF2-40B4-BE49-F238E27FC236}">
                  <a16:creationId xmlns:a16="http://schemas.microsoft.com/office/drawing/2014/main" id="{E638AF46-C8E9-86BD-84D6-BCF779A25C35}"/>
                </a:ext>
              </a:extLst>
            </p:cNvPr>
            <p:cNvSpPr/>
            <p:nvPr/>
          </p:nvSpPr>
          <p:spPr>
            <a:xfrm>
              <a:off x="9163050" y="2584082"/>
              <a:ext cx="369094" cy="89465"/>
            </a:xfrm>
            <a:custGeom>
              <a:avLst/>
              <a:gdLst>
                <a:gd name="connsiteX0" fmla="*/ 0 w 369094"/>
                <a:gd name="connsiteY0" fmla="*/ 44007 h 85642"/>
                <a:gd name="connsiteX1" fmla="*/ 50006 w 369094"/>
                <a:gd name="connsiteY1" fmla="*/ 13051 h 85642"/>
                <a:gd name="connsiteX2" fmla="*/ 100013 w 369094"/>
                <a:gd name="connsiteY2" fmla="*/ 36864 h 85642"/>
                <a:gd name="connsiteX3" fmla="*/ 169069 w 369094"/>
                <a:gd name="connsiteY3" fmla="*/ 74964 h 85642"/>
                <a:gd name="connsiteX4" fmla="*/ 238125 w 369094"/>
                <a:gd name="connsiteY4" fmla="*/ 84489 h 85642"/>
                <a:gd name="connsiteX5" fmla="*/ 269081 w 369094"/>
                <a:gd name="connsiteY5" fmla="*/ 53532 h 85642"/>
                <a:gd name="connsiteX6" fmla="*/ 311944 w 369094"/>
                <a:gd name="connsiteY6" fmla="*/ 13051 h 85642"/>
                <a:gd name="connsiteX7" fmla="*/ 340519 w 369094"/>
                <a:gd name="connsiteY7" fmla="*/ 1145 h 85642"/>
                <a:gd name="connsiteX8" fmla="*/ 369094 w 369094"/>
                <a:gd name="connsiteY8" fmla="*/ 1145 h 85642"/>
                <a:gd name="connsiteX0" fmla="*/ 0 w 369094"/>
                <a:gd name="connsiteY0" fmla="*/ 44007 h 85642"/>
                <a:gd name="connsiteX1" fmla="*/ 50006 w 369094"/>
                <a:gd name="connsiteY1" fmla="*/ 13051 h 85642"/>
                <a:gd name="connsiteX2" fmla="*/ 111920 w 369094"/>
                <a:gd name="connsiteY2" fmla="*/ 36864 h 85642"/>
                <a:gd name="connsiteX3" fmla="*/ 169069 w 369094"/>
                <a:gd name="connsiteY3" fmla="*/ 74964 h 85642"/>
                <a:gd name="connsiteX4" fmla="*/ 238125 w 369094"/>
                <a:gd name="connsiteY4" fmla="*/ 84489 h 85642"/>
                <a:gd name="connsiteX5" fmla="*/ 269081 w 369094"/>
                <a:gd name="connsiteY5" fmla="*/ 53532 h 85642"/>
                <a:gd name="connsiteX6" fmla="*/ 311944 w 369094"/>
                <a:gd name="connsiteY6" fmla="*/ 13051 h 85642"/>
                <a:gd name="connsiteX7" fmla="*/ 340519 w 369094"/>
                <a:gd name="connsiteY7" fmla="*/ 1145 h 85642"/>
                <a:gd name="connsiteX8" fmla="*/ 369094 w 369094"/>
                <a:gd name="connsiteY8" fmla="*/ 1145 h 85642"/>
                <a:gd name="connsiteX0" fmla="*/ 0 w 369094"/>
                <a:gd name="connsiteY0" fmla="*/ 44007 h 90046"/>
                <a:gd name="connsiteX1" fmla="*/ 50006 w 369094"/>
                <a:gd name="connsiteY1" fmla="*/ 13051 h 90046"/>
                <a:gd name="connsiteX2" fmla="*/ 111920 w 369094"/>
                <a:gd name="connsiteY2" fmla="*/ 36864 h 90046"/>
                <a:gd name="connsiteX3" fmla="*/ 169069 w 369094"/>
                <a:gd name="connsiteY3" fmla="*/ 74964 h 90046"/>
                <a:gd name="connsiteX4" fmla="*/ 230981 w 369094"/>
                <a:gd name="connsiteY4" fmla="*/ 89252 h 90046"/>
                <a:gd name="connsiteX5" fmla="*/ 269081 w 369094"/>
                <a:gd name="connsiteY5" fmla="*/ 53532 h 90046"/>
                <a:gd name="connsiteX6" fmla="*/ 311944 w 369094"/>
                <a:gd name="connsiteY6" fmla="*/ 13051 h 90046"/>
                <a:gd name="connsiteX7" fmla="*/ 340519 w 369094"/>
                <a:gd name="connsiteY7" fmla="*/ 1145 h 90046"/>
                <a:gd name="connsiteX8" fmla="*/ 369094 w 369094"/>
                <a:gd name="connsiteY8" fmla="*/ 1145 h 90046"/>
                <a:gd name="connsiteX0" fmla="*/ 0 w 369094"/>
                <a:gd name="connsiteY0" fmla="*/ 44007 h 90046"/>
                <a:gd name="connsiteX1" fmla="*/ 50006 w 369094"/>
                <a:gd name="connsiteY1" fmla="*/ 13051 h 90046"/>
                <a:gd name="connsiteX2" fmla="*/ 111920 w 369094"/>
                <a:gd name="connsiteY2" fmla="*/ 36864 h 90046"/>
                <a:gd name="connsiteX3" fmla="*/ 169069 w 369094"/>
                <a:gd name="connsiteY3" fmla="*/ 74964 h 90046"/>
                <a:gd name="connsiteX4" fmla="*/ 230981 w 369094"/>
                <a:gd name="connsiteY4" fmla="*/ 89252 h 90046"/>
                <a:gd name="connsiteX5" fmla="*/ 273844 w 369094"/>
                <a:gd name="connsiteY5" fmla="*/ 53532 h 90046"/>
                <a:gd name="connsiteX6" fmla="*/ 311944 w 369094"/>
                <a:gd name="connsiteY6" fmla="*/ 13051 h 90046"/>
                <a:gd name="connsiteX7" fmla="*/ 340519 w 369094"/>
                <a:gd name="connsiteY7" fmla="*/ 1145 h 90046"/>
                <a:gd name="connsiteX8" fmla="*/ 369094 w 369094"/>
                <a:gd name="connsiteY8" fmla="*/ 1145 h 90046"/>
                <a:gd name="connsiteX0" fmla="*/ 0 w 369094"/>
                <a:gd name="connsiteY0" fmla="*/ 43842 h 89881"/>
                <a:gd name="connsiteX1" fmla="*/ 50006 w 369094"/>
                <a:gd name="connsiteY1" fmla="*/ 12886 h 89881"/>
                <a:gd name="connsiteX2" fmla="*/ 111920 w 369094"/>
                <a:gd name="connsiteY2" fmla="*/ 36699 h 89881"/>
                <a:gd name="connsiteX3" fmla="*/ 169069 w 369094"/>
                <a:gd name="connsiteY3" fmla="*/ 74799 h 89881"/>
                <a:gd name="connsiteX4" fmla="*/ 230981 w 369094"/>
                <a:gd name="connsiteY4" fmla="*/ 89087 h 89881"/>
                <a:gd name="connsiteX5" fmla="*/ 273844 w 369094"/>
                <a:gd name="connsiteY5" fmla="*/ 53367 h 89881"/>
                <a:gd name="connsiteX6" fmla="*/ 302419 w 369094"/>
                <a:gd name="connsiteY6" fmla="*/ 10505 h 89881"/>
                <a:gd name="connsiteX7" fmla="*/ 340519 w 369094"/>
                <a:gd name="connsiteY7" fmla="*/ 980 h 89881"/>
                <a:gd name="connsiteX8" fmla="*/ 369094 w 369094"/>
                <a:gd name="connsiteY8" fmla="*/ 980 h 89881"/>
                <a:gd name="connsiteX0" fmla="*/ 0 w 369094"/>
                <a:gd name="connsiteY0" fmla="*/ 43842 h 89881"/>
                <a:gd name="connsiteX1" fmla="*/ 50006 w 369094"/>
                <a:gd name="connsiteY1" fmla="*/ 12886 h 89881"/>
                <a:gd name="connsiteX2" fmla="*/ 111920 w 369094"/>
                <a:gd name="connsiteY2" fmla="*/ 36699 h 89881"/>
                <a:gd name="connsiteX3" fmla="*/ 169069 w 369094"/>
                <a:gd name="connsiteY3" fmla="*/ 74799 h 89881"/>
                <a:gd name="connsiteX4" fmla="*/ 230981 w 369094"/>
                <a:gd name="connsiteY4" fmla="*/ 89087 h 89881"/>
                <a:gd name="connsiteX5" fmla="*/ 273844 w 369094"/>
                <a:gd name="connsiteY5" fmla="*/ 53367 h 89881"/>
                <a:gd name="connsiteX6" fmla="*/ 302419 w 369094"/>
                <a:gd name="connsiteY6" fmla="*/ 10505 h 89881"/>
                <a:gd name="connsiteX7" fmla="*/ 340519 w 369094"/>
                <a:gd name="connsiteY7" fmla="*/ 980 h 89881"/>
                <a:gd name="connsiteX8" fmla="*/ 369094 w 369094"/>
                <a:gd name="connsiteY8" fmla="*/ 980 h 89881"/>
                <a:gd name="connsiteX0" fmla="*/ 0 w 369094"/>
                <a:gd name="connsiteY0" fmla="*/ 43842 h 89466"/>
                <a:gd name="connsiteX1" fmla="*/ 50006 w 369094"/>
                <a:gd name="connsiteY1" fmla="*/ 12886 h 89466"/>
                <a:gd name="connsiteX2" fmla="*/ 111920 w 369094"/>
                <a:gd name="connsiteY2" fmla="*/ 36699 h 89466"/>
                <a:gd name="connsiteX3" fmla="*/ 169069 w 369094"/>
                <a:gd name="connsiteY3" fmla="*/ 70036 h 89466"/>
                <a:gd name="connsiteX4" fmla="*/ 230981 w 369094"/>
                <a:gd name="connsiteY4" fmla="*/ 89087 h 89466"/>
                <a:gd name="connsiteX5" fmla="*/ 273844 w 369094"/>
                <a:gd name="connsiteY5" fmla="*/ 53367 h 89466"/>
                <a:gd name="connsiteX6" fmla="*/ 302419 w 369094"/>
                <a:gd name="connsiteY6" fmla="*/ 10505 h 89466"/>
                <a:gd name="connsiteX7" fmla="*/ 340519 w 369094"/>
                <a:gd name="connsiteY7" fmla="*/ 980 h 89466"/>
                <a:gd name="connsiteX8" fmla="*/ 369094 w 369094"/>
                <a:gd name="connsiteY8" fmla="*/ 980 h 89466"/>
                <a:gd name="connsiteX0" fmla="*/ 0 w 369094"/>
                <a:gd name="connsiteY0" fmla="*/ 43842 h 89300"/>
                <a:gd name="connsiteX1" fmla="*/ 50006 w 369094"/>
                <a:gd name="connsiteY1" fmla="*/ 12886 h 89300"/>
                <a:gd name="connsiteX2" fmla="*/ 111920 w 369094"/>
                <a:gd name="connsiteY2" fmla="*/ 36699 h 89300"/>
                <a:gd name="connsiteX3" fmla="*/ 169069 w 369094"/>
                <a:gd name="connsiteY3" fmla="*/ 70036 h 89300"/>
                <a:gd name="connsiteX4" fmla="*/ 230981 w 369094"/>
                <a:gd name="connsiteY4" fmla="*/ 89087 h 89300"/>
                <a:gd name="connsiteX5" fmla="*/ 273844 w 369094"/>
                <a:gd name="connsiteY5" fmla="*/ 58129 h 89300"/>
                <a:gd name="connsiteX6" fmla="*/ 302419 w 369094"/>
                <a:gd name="connsiteY6" fmla="*/ 10505 h 89300"/>
                <a:gd name="connsiteX7" fmla="*/ 340519 w 369094"/>
                <a:gd name="connsiteY7" fmla="*/ 980 h 89300"/>
                <a:gd name="connsiteX8" fmla="*/ 369094 w 369094"/>
                <a:gd name="connsiteY8" fmla="*/ 980 h 89300"/>
                <a:gd name="connsiteX0" fmla="*/ 0 w 369094"/>
                <a:gd name="connsiteY0" fmla="*/ 44007 h 89465"/>
                <a:gd name="connsiteX1" fmla="*/ 50006 w 369094"/>
                <a:gd name="connsiteY1" fmla="*/ 13051 h 89465"/>
                <a:gd name="connsiteX2" fmla="*/ 111920 w 369094"/>
                <a:gd name="connsiteY2" fmla="*/ 36864 h 89465"/>
                <a:gd name="connsiteX3" fmla="*/ 169069 w 369094"/>
                <a:gd name="connsiteY3" fmla="*/ 70201 h 89465"/>
                <a:gd name="connsiteX4" fmla="*/ 230981 w 369094"/>
                <a:gd name="connsiteY4" fmla="*/ 89252 h 89465"/>
                <a:gd name="connsiteX5" fmla="*/ 273844 w 369094"/>
                <a:gd name="connsiteY5" fmla="*/ 58294 h 89465"/>
                <a:gd name="connsiteX6" fmla="*/ 302419 w 369094"/>
                <a:gd name="connsiteY6" fmla="*/ 13051 h 89465"/>
                <a:gd name="connsiteX7" fmla="*/ 340519 w 369094"/>
                <a:gd name="connsiteY7" fmla="*/ 1145 h 89465"/>
                <a:gd name="connsiteX8" fmla="*/ 369094 w 369094"/>
                <a:gd name="connsiteY8" fmla="*/ 1145 h 89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094" h="89465">
                  <a:moveTo>
                    <a:pt x="0" y="44007"/>
                  </a:moveTo>
                  <a:cubicBezTo>
                    <a:pt x="16668" y="29124"/>
                    <a:pt x="31353" y="14241"/>
                    <a:pt x="50006" y="13051"/>
                  </a:cubicBezTo>
                  <a:cubicBezTo>
                    <a:pt x="68659" y="11861"/>
                    <a:pt x="92076" y="27339"/>
                    <a:pt x="111920" y="36864"/>
                  </a:cubicBezTo>
                  <a:cubicBezTo>
                    <a:pt x="131764" y="46389"/>
                    <a:pt x="149226" y="61470"/>
                    <a:pt x="169069" y="70201"/>
                  </a:cubicBezTo>
                  <a:cubicBezTo>
                    <a:pt x="188913" y="78932"/>
                    <a:pt x="213519" y="91237"/>
                    <a:pt x="230981" y="89252"/>
                  </a:cubicBezTo>
                  <a:cubicBezTo>
                    <a:pt x="248444" y="87268"/>
                    <a:pt x="261938" y="70994"/>
                    <a:pt x="273844" y="58294"/>
                  </a:cubicBezTo>
                  <a:cubicBezTo>
                    <a:pt x="285750" y="45594"/>
                    <a:pt x="291307" y="22576"/>
                    <a:pt x="302419" y="13051"/>
                  </a:cubicBezTo>
                  <a:cubicBezTo>
                    <a:pt x="313531" y="3526"/>
                    <a:pt x="329407" y="3129"/>
                    <a:pt x="340519" y="1145"/>
                  </a:cubicBezTo>
                  <a:cubicBezTo>
                    <a:pt x="351632" y="-839"/>
                    <a:pt x="359569" y="153"/>
                    <a:pt x="369094" y="1145"/>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19" name="任意多边形 21511">
              <a:extLst>
                <a:ext uri="{FF2B5EF4-FFF2-40B4-BE49-F238E27FC236}">
                  <a16:creationId xmlns:a16="http://schemas.microsoft.com/office/drawing/2014/main" id="{1970227F-DFFB-0F9E-93CE-8E15C943C7B2}"/>
                </a:ext>
              </a:extLst>
            </p:cNvPr>
            <p:cNvSpPr/>
            <p:nvPr/>
          </p:nvSpPr>
          <p:spPr>
            <a:xfrm>
              <a:off x="9344025" y="2479832"/>
              <a:ext cx="150019" cy="148257"/>
            </a:xfrm>
            <a:custGeom>
              <a:avLst/>
              <a:gdLst>
                <a:gd name="connsiteX0" fmla="*/ 0 w 150019"/>
                <a:gd name="connsiteY0" fmla="*/ 150220 h 150220"/>
                <a:gd name="connsiteX1" fmla="*/ 16669 w 150019"/>
                <a:gd name="connsiteY1" fmla="*/ 78783 h 150220"/>
                <a:gd name="connsiteX2" fmla="*/ 23813 w 150019"/>
                <a:gd name="connsiteY2" fmla="*/ 28777 h 150220"/>
                <a:gd name="connsiteX3" fmla="*/ 52388 w 150019"/>
                <a:gd name="connsiteY3" fmla="*/ 202 h 150220"/>
                <a:gd name="connsiteX4" fmla="*/ 107156 w 150019"/>
                <a:gd name="connsiteY4" fmla="*/ 16870 h 150220"/>
                <a:gd name="connsiteX5" fmla="*/ 150019 w 150019"/>
                <a:gd name="connsiteY5" fmla="*/ 33539 h 150220"/>
                <a:gd name="connsiteX0" fmla="*/ 0 w 150019"/>
                <a:gd name="connsiteY0" fmla="*/ 150220 h 150220"/>
                <a:gd name="connsiteX1" fmla="*/ 11906 w 150019"/>
                <a:gd name="connsiteY1" fmla="*/ 78783 h 150220"/>
                <a:gd name="connsiteX2" fmla="*/ 23813 w 150019"/>
                <a:gd name="connsiteY2" fmla="*/ 28777 h 150220"/>
                <a:gd name="connsiteX3" fmla="*/ 52388 w 150019"/>
                <a:gd name="connsiteY3" fmla="*/ 202 h 150220"/>
                <a:gd name="connsiteX4" fmla="*/ 107156 w 150019"/>
                <a:gd name="connsiteY4" fmla="*/ 16870 h 150220"/>
                <a:gd name="connsiteX5" fmla="*/ 150019 w 150019"/>
                <a:gd name="connsiteY5" fmla="*/ 33539 h 150220"/>
                <a:gd name="connsiteX0" fmla="*/ 0 w 150019"/>
                <a:gd name="connsiteY0" fmla="*/ 147872 h 147872"/>
                <a:gd name="connsiteX1" fmla="*/ 11906 w 150019"/>
                <a:gd name="connsiteY1" fmla="*/ 76435 h 147872"/>
                <a:gd name="connsiteX2" fmla="*/ 23813 w 150019"/>
                <a:gd name="connsiteY2" fmla="*/ 26429 h 147872"/>
                <a:gd name="connsiteX3" fmla="*/ 52388 w 150019"/>
                <a:gd name="connsiteY3" fmla="*/ 235 h 147872"/>
                <a:gd name="connsiteX4" fmla="*/ 107156 w 150019"/>
                <a:gd name="connsiteY4" fmla="*/ 14522 h 147872"/>
                <a:gd name="connsiteX5" fmla="*/ 150019 w 150019"/>
                <a:gd name="connsiteY5" fmla="*/ 31191 h 147872"/>
                <a:gd name="connsiteX0" fmla="*/ 0 w 150019"/>
                <a:gd name="connsiteY0" fmla="*/ 148257 h 148257"/>
                <a:gd name="connsiteX1" fmla="*/ 11906 w 150019"/>
                <a:gd name="connsiteY1" fmla="*/ 76820 h 148257"/>
                <a:gd name="connsiteX2" fmla="*/ 23813 w 150019"/>
                <a:gd name="connsiteY2" fmla="*/ 26814 h 148257"/>
                <a:gd name="connsiteX3" fmla="*/ 52388 w 150019"/>
                <a:gd name="connsiteY3" fmla="*/ 620 h 148257"/>
                <a:gd name="connsiteX4" fmla="*/ 107156 w 150019"/>
                <a:gd name="connsiteY4" fmla="*/ 10145 h 148257"/>
                <a:gd name="connsiteX5" fmla="*/ 150019 w 150019"/>
                <a:gd name="connsiteY5" fmla="*/ 31576 h 14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019" h="148257">
                  <a:moveTo>
                    <a:pt x="0" y="148257"/>
                  </a:moveTo>
                  <a:cubicBezTo>
                    <a:pt x="6350" y="122658"/>
                    <a:pt x="7937" y="97060"/>
                    <a:pt x="11906" y="76820"/>
                  </a:cubicBezTo>
                  <a:cubicBezTo>
                    <a:pt x="15875" y="56579"/>
                    <a:pt x="17066" y="39514"/>
                    <a:pt x="23813" y="26814"/>
                  </a:cubicBezTo>
                  <a:cubicBezTo>
                    <a:pt x="30560" y="14114"/>
                    <a:pt x="38498" y="3398"/>
                    <a:pt x="52388" y="620"/>
                  </a:cubicBezTo>
                  <a:cubicBezTo>
                    <a:pt x="66279" y="-2158"/>
                    <a:pt x="90884" y="4986"/>
                    <a:pt x="107156" y="10145"/>
                  </a:cubicBezTo>
                  <a:cubicBezTo>
                    <a:pt x="123428" y="15304"/>
                    <a:pt x="136723" y="26019"/>
                    <a:pt x="150019" y="31576"/>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20" name="任意多边形 21513">
              <a:extLst>
                <a:ext uri="{FF2B5EF4-FFF2-40B4-BE49-F238E27FC236}">
                  <a16:creationId xmlns:a16="http://schemas.microsoft.com/office/drawing/2014/main" id="{E4F6EBB2-E3A2-F706-6CF9-BAC28DB8C001}"/>
                </a:ext>
              </a:extLst>
            </p:cNvPr>
            <p:cNvSpPr/>
            <p:nvPr/>
          </p:nvSpPr>
          <p:spPr>
            <a:xfrm>
              <a:off x="8079581" y="1813102"/>
              <a:ext cx="183357" cy="267377"/>
            </a:xfrm>
            <a:custGeom>
              <a:avLst/>
              <a:gdLst>
                <a:gd name="connsiteX0" fmla="*/ 0 w 183357"/>
                <a:gd name="connsiteY0" fmla="*/ 12507 h 267377"/>
                <a:gd name="connsiteX1" fmla="*/ 78582 w 183357"/>
                <a:gd name="connsiteY1" fmla="*/ 601 h 267377"/>
                <a:gd name="connsiteX2" fmla="*/ 128588 w 183357"/>
                <a:gd name="connsiteY2" fmla="*/ 29176 h 267377"/>
                <a:gd name="connsiteX3" fmla="*/ 121444 w 183357"/>
                <a:gd name="connsiteY3" fmla="*/ 114901 h 267377"/>
                <a:gd name="connsiteX4" fmla="*/ 119063 w 183357"/>
                <a:gd name="connsiteY4" fmla="*/ 188720 h 267377"/>
                <a:gd name="connsiteX5" fmla="*/ 119063 w 183357"/>
                <a:gd name="connsiteY5" fmla="*/ 236345 h 267377"/>
                <a:gd name="connsiteX6" fmla="*/ 145257 w 183357"/>
                <a:gd name="connsiteY6" fmla="*/ 262538 h 267377"/>
                <a:gd name="connsiteX7" fmla="*/ 183357 w 183357"/>
                <a:gd name="connsiteY7" fmla="*/ 267301 h 267377"/>
                <a:gd name="connsiteX0" fmla="*/ 0 w 183357"/>
                <a:gd name="connsiteY0" fmla="*/ 12507 h 267377"/>
                <a:gd name="connsiteX1" fmla="*/ 78582 w 183357"/>
                <a:gd name="connsiteY1" fmla="*/ 601 h 267377"/>
                <a:gd name="connsiteX2" fmla="*/ 128588 w 183357"/>
                <a:gd name="connsiteY2" fmla="*/ 29176 h 267377"/>
                <a:gd name="connsiteX3" fmla="*/ 126206 w 183357"/>
                <a:gd name="connsiteY3" fmla="*/ 114901 h 267377"/>
                <a:gd name="connsiteX4" fmla="*/ 119063 w 183357"/>
                <a:gd name="connsiteY4" fmla="*/ 188720 h 267377"/>
                <a:gd name="connsiteX5" fmla="*/ 119063 w 183357"/>
                <a:gd name="connsiteY5" fmla="*/ 236345 h 267377"/>
                <a:gd name="connsiteX6" fmla="*/ 145257 w 183357"/>
                <a:gd name="connsiteY6" fmla="*/ 262538 h 267377"/>
                <a:gd name="connsiteX7" fmla="*/ 183357 w 183357"/>
                <a:gd name="connsiteY7" fmla="*/ 267301 h 26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357" h="267377">
                  <a:moveTo>
                    <a:pt x="0" y="12507"/>
                  </a:moveTo>
                  <a:cubicBezTo>
                    <a:pt x="28575" y="5165"/>
                    <a:pt x="57151" y="-2177"/>
                    <a:pt x="78582" y="601"/>
                  </a:cubicBezTo>
                  <a:cubicBezTo>
                    <a:pt x="100013" y="3379"/>
                    <a:pt x="120651" y="10126"/>
                    <a:pt x="128588" y="29176"/>
                  </a:cubicBezTo>
                  <a:cubicBezTo>
                    <a:pt x="136525" y="48226"/>
                    <a:pt x="127794" y="88310"/>
                    <a:pt x="126206" y="114901"/>
                  </a:cubicBezTo>
                  <a:cubicBezTo>
                    <a:pt x="124618" y="141492"/>
                    <a:pt x="120253" y="168479"/>
                    <a:pt x="119063" y="188720"/>
                  </a:cubicBezTo>
                  <a:cubicBezTo>
                    <a:pt x="117873" y="208961"/>
                    <a:pt x="114697" y="224042"/>
                    <a:pt x="119063" y="236345"/>
                  </a:cubicBezTo>
                  <a:cubicBezTo>
                    <a:pt x="123429" y="248648"/>
                    <a:pt x="134541" y="257379"/>
                    <a:pt x="145257" y="262538"/>
                  </a:cubicBezTo>
                  <a:cubicBezTo>
                    <a:pt x="155973" y="267697"/>
                    <a:pt x="169665" y="267499"/>
                    <a:pt x="183357" y="267301"/>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21" name="任意多边形 21514">
              <a:extLst>
                <a:ext uri="{FF2B5EF4-FFF2-40B4-BE49-F238E27FC236}">
                  <a16:creationId xmlns:a16="http://schemas.microsoft.com/office/drawing/2014/main" id="{14FB3E2D-7B59-A99F-195D-2AAFB2AA0A8A}"/>
                </a:ext>
              </a:extLst>
            </p:cNvPr>
            <p:cNvSpPr/>
            <p:nvPr/>
          </p:nvSpPr>
          <p:spPr>
            <a:xfrm>
              <a:off x="8253413" y="1892284"/>
              <a:ext cx="173831" cy="278753"/>
            </a:xfrm>
            <a:custGeom>
              <a:avLst/>
              <a:gdLst>
                <a:gd name="connsiteX0" fmla="*/ 0 w 173831"/>
                <a:gd name="connsiteY0" fmla="*/ 0 h 278753"/>
                <a:gd name="connsiteX1" fmla="*/ 50006 w 173831"/>
                <a:gd name="connsiteY1" fmla="*/ 35719 h 278753"/>
                <a:gd name="connsiteX2" fmla="*/ 47625 w 173831"/>
                <a:gd name="connsiteY2" fmla="*/ 102394 h 278753"/>
                <a:gd name="connsiteX3" fmla="*/ 35718 w 173831"/>
                <a:gd name="connsiteY3" fmla="*/ 183356 h 278753"/>
                <a:gd name="connsiteX4" fmla="*/ 38100 w 173831"/>
                <a:gd name="connsiteY4" fmla="*/ 247650 h 278753"/>
                <a:gd name="connsiteX5" fmla="*/ 80962 w 173831"/>
                <a:gd name="connsiteY5" fmla="*/ 278606 h 278753"/>
                <a:gd name="connsiteX6" fmla="*/ 173831 w 173831"/>
                <a:gd name="connsiteY6" fmla="*/ 257175 h 278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831" h="278753">
                  <a:moveTo>
                    <a:pt x="0" y="0"/>
                  </a:moveTo>
                  <a:cubicBezTo>
                    <a:pt x="21034" y="9326"/>
                    <a:pt x="42069" y="18653"/>
                    <a:pt x="50006" y="35719"/>
                  </a:cubicBezTo>
                  <a:cubicBezTo>
                    <a:pt x="57943" y="52785"/>
                    <a:pt x="50006" y="77788"/>
                    <a:pt x="47625" y="102394"/>
                  </a:cubicBezTo>
                  <a:cubicBezTo>
                    <a:pt x="45244" y="127000"/>
                    <a:pt x="37305" y="159147"/>
                    <a:pt x="35718" y="183356"/>
                  </a:cubicBezTo>
                  <a:cubicBezTo>
                    <a:pt x="34131" y="207565"/>
                    <a:pt x="30559" y="231775"/>
                    <a:pt x="38100" y="247650"/>
                  </a:cubicBezTo>
                  <a:cubicBezTo>
                    <a:pt x="45641" y="263525"/>
                    <a:pt x="58340" y="277019"/>
                    <a:pt x="80962" y="278606"/>
                  </a:cubicBezTo>
                  <a:cubicBezTo>
                    <a:pt x="103584" y="280193"/>
                    <a:pt x="138707" y="268684"/>
                    <a:pt x="173831" y="257175"/>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22" name="任意多边形 21516">
              <a:extLst>
                <a:ext uri="{FF2B5EF4-FFF2-40B4-BE49-F238E27FC236}">
                  <a16:creationId xmlns:a16="http://schemas.microsoft.com/office/drawing/2014/main" id="{65656EDF-6EF0-97E1-0651-7614D66FE931}"/>
                </a:ext>
              </a:extLst>
            </p:cNvPr>
            <p:cNvSpPr/>
            <p:nvPr/>
          </p:nvSpPr>
          <p:spPr>
            <a:xfrm>
              <a:off x="8324850" y="2062964"/>
              <a:ext cx="178594" cy="272233"/>
            </a:xfrm>
            <a:custGeom>
              <a:avLst/>
              <a:gdLst>
                <a:gd name="connsiteX0" fmla="*/ 0 w 178594"/>
                <a:gd name="connsiteY0" fmla="*/ 5533 h 272233"/>
                <a:gd name="connsiteX1" fmla="*/ 83344 w 178594"/>
                <a:gd name="connsiteY1" fmla="*/ 770 h 272233"/>
                <a:gd name="connsiteX2" fmla="*/ 119063 w 178594"/>
                <a:gd name="connsiteY2" fmla="*/ 19820 h 272233"/>
                <a:gd name="connsiteX3" fmla="*/ 130969 w 178594"/>
                <a:gd name="connsiteY3" fmla="*/ 79351 h 272233"/>
                <a:gd name="connsiteX4" fmla="*/ 119063 w 178594"/>
                <a:gd name="connsiteY4" fmla="*/ 138883 h 272233"/>
                <a:gd name="connsiteX5" fmla="*/ 111919 w 178594"/>
                <a:gd name="connsiteY5" fmla="*/ 207939 h 272233"/>
                <a:gd name="connsiteX6" fmla="*/ 128588 w 178594"/>
                <a:gd name="connsiteY6" fmla="*/ 255564 h 272233"/>
                <a:gd name="connsiteX7" fmla="*/ 178594 w 178594"/>
                <a:gd name="connsiteY7" fmla="*/ 272233 h 272233"/>
                <a:gd name="connsiteX0" fmla="*/ 0 w 178594"/>
                <a:gd name="connsiteY0" fmla="*/ 5533 h 272233"/>
                <a:gd name="connsiteX1" fmla="*/ 83344 w 178594"/>
                <a:gd name="connsiteY1" fmla="*/ 770 h 272233"/>
                <a:gd name="connsiteX2" fmla="*/ 119063 w 178594"/>
                <a:gd name="connsiteY2" fmla="*/ 19820 h 272233"/>
                <a:gd name="connsiteX3" fmla="*/ 123826 w 178594"/>
                <a:gd name="connsiteY3" fmla="*/ 81732 h 272233"/>
                <a:gd name="connsiteX4" fmla="*/ 119063 w 178594"/>
                <a:gd name="connsiteY4" fmla="*/ 138883 h 272233"/>
                <a:gd name="connsiteX5" fmla="*/ 111919 w 178594"/>
                <a:gd name="connsiteY5" fmla="*/ 207939 h 272233"/>
                <a:gd name="connsiteX6" fmla="*/ 128588 w 178594"/>
                <a:gd name="connsiteY6" fmla="*/ 255564 h 272233"/>
                <a:gd name="connsiteX7" fmla="*/ 178594 w 178594"/>
                <a:gd name="connsiteY7" fmla="*/ 272233 h 27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594" h="272233">
                  <a:moveTo>
                    <a:pt x="0" y="5533"/>
                  </a:moveTo>
                  <a:cubicBezTo>
                    <a:pt x="31750" y="1961"/>
                    <a:pt x="63500" y="-1611"/>
                    <a:pt x="83344" y="770"/>
                  </a:cubicBezTo>
                  <a:cubicBezTo>
                    <a:pt x="103188" y="3151"/>
                    <a:pt x="112316" y="6326"/>
                    <a:pt x="119063" y="19820"/>
                  </a:cubicBezTo>
                  <a:cubicBezTo>
                    <a:pt x="125810" y="33314"/>
                    <a:pt x="123826" y="61888"/>
                    <a:pt x="123826" y="81732"/>
                  </a:cubicBezTo>
                  <a:cubicBezTo>
                    <a:pt x="123826" y="101576"/>
                    <a:pt x="121047" y="117849"/>
                    <a:pt x="119063" y="138883"/>
                  </a:cubicBezTo>
                  <a:cubicBezTo>
                    <a:pt x="117079" y="159917"/>
                    <a:pt x="110332" y="188492"/>
                    <a:pt x="111919" y="207939"/>
                  </a:cubicBezTo>
                  <a:cubicBezTo>
                    <a:pt x="113506" y="227386"/>
                    <a:pt x="117476" y="244848"/>
                    <a:pt x="128588" y="255564"/>
                  </a:cubicBezTo>
                  <a:cubicBezTo>
                    <a:pt x="139700" y="266280"/>
                    <a:pt x="159147" y="269256"/>
                    <a:pt x="178594" y="272233"/>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23" name="任意多边形 21517">
              <a:extLst>
                <a:ext uri="{FF2B5EF4-FFF2-40B4-BE49-F238E27FC236}">
                  <a16:creationId xmlns:a16="http://schemas.microsoft.com/office/drawing/2014/main" id="{3166649A-BB0B-E281-78BC-56CE22BF62E3}"/>
                </a:ext>
              </a:extLst>
            </p:cNvPr>
            <p:cNvSpPr/>
            <p:nvPr/>
          </p:nvSpPr>
          <p:spPr>
            <a:xfrm>
              <a:off x="8484394" y="2144697"/>
              <a:ext cx="195262" cy="240597"/>
            </a:xfrm>
            <a:custGeom>
              <a:avLst/>
              <a:gdLst>
                <a:gd name="connsiteX0" fmla="*/ 0 w 195262"/>
                <a:gd name="connsiteY0" fmla="*/ 0 h 240869"/>
                <a:gd name="connsiteX1" fmla="*/ 42862 w 195262"/>
                <a:gd name="connsiteY1" fmla="*/ 30956 h 240869"/>
                <a:gd name="connsiteX2" fmla="*/ 47625 w 195262"/>
                <a:gd name="connsiteY2" fmla="*/ 104775 h 240869"/>
                <a:gd name="connsiteX3" fmla="*/ 52387 w 195262"/>
                <a:gd name="connsiteY3" fmla="*/ 169068 h 240869"/>
                <a:gd name="connsiteX4" fmla="*/ 64294 w 195262"/>
                <a:gd name="connsiteY4" fmla="*/ 228600 h 240869"/>
                <a:gd name="connsiteX5" fmla="*/ 95250 w 195262"/>
                <a:gd name="connsiteY5" fmla="*/ 240506 h 240869"/>
                <a:gd name="connsiteX6" fmla="*/ 142875 w 195262"/>
                <a:gd name="connsiteY6" fmla="*/ 221456 h 240869"/>
                <a:gd name="connsiteX7" fmla="*/ 195262 w 195262"/>
                <a:gd name="connsiteY7" fmla="*/ 200025 h 240869"/>
                <a:gd name="connsiteX0" fmla="*/ 0 w 195262"/>
                <a:gd name="connsiteY0" fmla="*/ 0 h 240597"/>
                <a:gd name="connsiteX1" fmla="*/ 42862 w 195262"/>
                <a:gd name="connsiteY1" fmla="*/ 30956 h 240597"/>
                <a:gd name="connsiteX2" fmla="*/ 47625 w 195262"/>
                <a:gd name="connsiteY2" fmla="*/ 104775 h 240597"/>
                <a:gd name="connsiteX3" fmla="*/ 52387 w 195262"/>
                <a:gd name="connsiteY3" fmla="*/ 169068 h 240597"/>
                <a:gd name="connsiteX4" fmla="*/ 64294 w 195262"/>
                <a:gd name="connsiteY4" fmla="*/ 228600 h 240597"/>
                <a:gd name="connsiteX5" fmla="*/ 95250 w 195262"/>
                <a:gd name="connsiteY5" fmla="*/ 240506 h 240597"/>
                <a:gd name="connsiteX6" fmla="*/ 140494 w 195262"/>
                <a:gd name="connsiteY6" fmla="*/ 226218 h 240597"/>
                <a:gd name="connsiteX7" fmla="*/ 195262 w 195262"/>
                <a:gd name="connsiteY7" fmla="*/ 200025 h 240597"/>
                <a:gd name="connsiteX0" fmla="*/ 0 w 195262"/>
                <a:gd name="connsiteY0" fmla="*/ 0 h 240597"/>
                <a:gd name="connsiteX1" fmla="*/ 40480 w 195262"/>
                <a:gd name="connsiteY1" fmla="*/ 33338 h 240597"/>
                <a:gd name="connsiteX2" fmla="*/ 47625 w 195262"/>
                <a:gd name="connsiteY2" fmla="*/ 104775 h 240597"/>
                <a:gd name="connsiteX3" fmla="*/ 52387 w 195262"/>
                <a:gd name="connsiteY3" fmla="*/ 169068 h 240597"/>
                <a:gd name="connsiteX4" fmla="*/ 64294 w 195262"/>
                <a:gd name="connsiteY4" fmla="*/ 228600 h 240597"/>
                <a:gd name="connsiteX5" fmla="*/ 95250 w 195262"/>
                <a:gd name="connsiteY5" fmla="*/ 240506 h 240597"/>
                <a:gd name="connsiteX6" fmla="*/ 140494 w 195262"/>
                <a:gd name="connsiteY6" fmla="*/ 226218 h 240597"/>
                <a:gd name="connsiteX7" fmla="*/ 195262 w 195262"/>
                <a:gd name="connsiteY7" fmla="*/ 200025 h 240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262" h="240597">
                  <a:moveTo>
                    <a:pt x="0" y="0"/>
                  </a:moveTo>
                  <a:cubicBezTo>
                    <a:pt x="17462" y="6747"/>
                    <a:pt x="32543" y="15876"/>
                    <a:pt x="40480" y="33338"/>
                  </a:cubicBezTo>
                  <a:cubicBezTo>
                    <a:pt x="48417" y="50800"/>
                    <a:pt x="45641" y="82153"/>
                    <a:pt x="47625" y="104775"/>
                  </a:cubicBezTo>
                  <a:cubicBezTo>
                    <a:pt x="49610" y="127397"/>
                    <a:pt x="49609" y="148431"/>
                    <a:pt x="52387" y="169068"/>
                  </a:cubicBezTo>
                  <a:cubicBezTo>
                    <a:pt x="55165" y="189706"/>
                    <a:pt x="57150" y="216694"/>
                    <a:pt x="64294" y="228600"/>
                  </a:cubicBezTo>
                  <a:cubicBezTo>
                    <a:pt x="71438" y="240506"/>
                    <a:pt x="82550" y="240903"/>
                    <a:pt x="95250" y="240506"/>
                  </a:cubicBezTo>
                  <a:cubicBezTo>
                    <a:pt x="107950" y="240109"/>
                    <a:pt x="140494" y="226218"/>
                    <a:pt x="140494" y="226218"/>
                  </a:cubicBezTo>
                  <a:lnTo>
                    <a:pt x="195262" y="200025"/>
                  </a:ln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24" name="任意多边形 21518">
              <a:extLst>
                <a:ext uri="{FF2B5EF4-FFF2-40B4-BE49-F238E27FC236}">
                  <a16:creationId xmlns:a16="http://schemas.microsoft.com/office/drawing/2014/main" id="{B9667C6C-FB92-1EFF-584E-12D30556F47A}"/>
                </a:ext>
              </a:extLst>
            </p:cNvPr>
            <p:cNvSpPr/>
            <p:nvPr/>
          </p:nvSpPr>
          <p:spPr>
            <a:xfrm>
              <a:off x="8567738" y="2284527"/>
              <a:ext cx="252412" cy="205525"/>
            </a:xfrm>
            <a:custGeom>
              <a:avLst/>
              <a:gdLst>
                <a:gd name="connsiteX0" fmla="*/ 0 w 252412"/>
                <a:gd name="connsiteY0" fmla="*/ 37152 h 210101"/>
                <a:gd name="connsiteX1" fmla="*/ 54768 w 252412"/>
                <a:gd name="connsiteY1" fmla="*/ 1433 h 210101"/>
                <a:gd name="connsiteX2" fmla="*/ 109537 w 252412"/>
                <a:gd name="connsiteY2" fmla="*/ 13339 h 210101"/>
                <a:gd name="connsiteX3" fmla="*/ 140493 w 252412"/>
                <a:gd name="connsiteY3" fmla="*/ 70489 h 210101"/>
                <a:gd name="connsiteX4" fmla="*/ 166687 w 252412"/>
                <a:gd name="connsiteY4" fmla="*/ 158595 h 210101"/>
                <a:gd name="connsiteX5" fmla="*/ 188118 w 252412"/>
                <a:gd name="connsiteY5" fmla="*/ 203839 h 210101"/>
                <a:gd name="connsiteX6" fmla="*/ 252412 w 252412"/>
                <a:gd name="connsiteY6" fmla="*/ 208602 h 210101"/>
                <a:gd name="connsiteX0" fmla="*/ 0 w 252412"/>
                <a:gd name="connsiteY0" fmla="*/ 31620 h 204569"/>
                <a:gd name="connsiteX1" fmla="*/ 59530 w 252412"/>
                <a:gd name="connsiteY1" fmla="*/ 3045 h 204569"/>
                <a:gd name="connsiteX2" fmla="*/ 109537 w 252412"/>
                <a:gd name="connsiteY2" fmla="*/ 7807 h 204569"/>
                <a:gd name="connsiteX3" fmla="*/ 140493 w 252412"/>
                <a:gd name="connsiteY3" fmla="*/ 64957 h 204569"/>
                <a:gd name="connsiteX4" fmla="*/ 166687 w 252412"/>
                <a:gd name="connsiteY4" fmla="*/ 153063 h 204569"/>
                <a:gd name="connsiteX5" fmla="*/ 188118 w 252412"/>
                <a:gd name="connsiteY5" fmla="*/ 198307 h 204569"/>
                <a:gd name="connsiteX6" fmla="*/ 252412 w 252412"/>
                <a:gd name="connsiteY6" fmla="*/ 203070 h 204569"/>
                <a:gd name="connsiteX0" fmla="*/ 0 w 252412"/>
                <a:gd name="connsiteY0" fmla="*/ 31620 h 205525"/>
                <a:gd name="connsiteX1" fmla="*/ 59530 w 252412"/>
                <a:gd name="connsiteY1" fmla="*/ 3045 h 205525"/>
                <a:gd name="connsiteX2" fmla="*/ 109537 w 252412"/>
                <a:gd name="connsiteY2" fmla="*/ 7807 h 205525"/>
                <a:gd name="connsiteX3" fmla="*/ 140493 w 252412"/>
                <a:gd name="connsiteY3" fmla="*/ 64957 h 205525"/>
                <a:gd name="connsiteX4" fmla="*/ 161925 w 252412"/>
                <a:gd name="connsiteY4" fmla="*/ 136394 h 205525"/>
                <a:gd name="connsiteX5" fmla="*/ 188118 w 252412"/>
                <a:gd name="connsiteY5" fmla="*/ 198307 h 205525"/>
                <a:gd name="connsiteX6" fmla="*/ 252412 w 252412"/>
                <a:gd name="connsiteY6" fmla="*/ 203070 h 20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412" h="205525">
                  <a:moveTo>
                    <a:pt x="0" y="31620"/>
                  </a:moveTo>
                  <a:cubicBezTo>
                    <a:pt x="18256" y="15745"/>
                    <a:pt x="41274" y="7014"/>
                    <a:pt x="59530" y="3045"/>
                  </a:cubicBezTo>
                  <a:cubicBezTo>
                    <a:pt x="77786" y="-924"/>
                    <a:pt x="96043" y="-2512"/>
                    <a:pt x="109537" y="7807"/>
                  </a:cubicBezTo>
                  <a:cubicBezTo>
                    <a:pt x="123031" y="18126"/>
                    <a:pt x="131762" y="43526"/>
                    <a:pt x="140493" y="64957"/>
                  </a:cubicBezTo>
                  <a:cubicBezTo>
                    <a:pt x="149224" y="86388"/>
                    <a:pt x="153988" y="114169"/>
                    <a:pt x="161925" y="136394"/>
                  </a:cubicBezTo>
                  <a:cubicBezTo>
                    <a:pt x="169863" y="158619"/>
                    <a:pt x="173037" y="187194"/>
                    <a:pt x="188118" y="198307"/>
                  </a:cubicBezTo>
                  <a:cubicBezTo>
                    <a:pt x="203199" y="209420"/>
                    <a:pt x="227408" y="204855"/>
                    <a:pt x="252412" y="203070"/>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25" name="任意多边形 21519">
              <a:extLst>
                <a:ext uri="{FF2B5EF4-FFF2-40B4-BE49-F238E27FC236}">
                  <a16:creationId xmlns:a16="http://schemas.microsoft.com/office/drawing/2014/main" id="{AE05850D-44B8-DFCE-F58D-4475A72A272B}"/>
                </a:ext>
              </a:extLst>
            </p:cNvPr>
            <p:cNvSpPr/>
            <p:nvPr/>
          </p:nvSpPr>
          <p:spPr>
            <a:xfrm>
              <a:off x="8741569" y="2332815"/>
              <a:ext cx="250031" cy="173862"/>
            </a:xfrm>
            <a:custGeom>
              <a:avLst/>
              <a:gdLst>
                <a:gd name="connsiteX0" fmla="*/ 0 w 250031"/>
                <a:gd name="connsiteY0" fmla="*/ 0 h 176240"/>
                <a:gd name="connsiteX1" fmla="*/ 45244 w 250031"/>
                <a:gd name="connsiteY1" fmla="*/ 30957 h 176240"/>
                <a:gd name="connsiteX2" fmla="*/ 71437 w 250031"/>
                <a:gd name="connsiteY2" fmla="*/ 85725 h 176240"/>
                <a:gd name="connsiteX3" fmla="*/ 107156 w 250031"/>
                <a:gd name="connsiteY3" fmla="*/ 145257 h 176240"/>
                <a:gd name="connsiteX4" fmla="*/ 164306 w 250031"/>
                <a:gd name="connsiteY4" fmla="*/ 176213 h 176240"/>
                <a:gd name="connsiteX5" fmla="*/ 204787 w 250031"/>
                <a:gd name="connsiteY5" fmla="*/ 140494 h 176240"/>
                <a:gd name="connsiteX6" fmla="*/ 250031 w 250031"/>
                <a:gd name="connsiteY6" fmla="*/ 76200 h 176240"/>
                <a:gd name="connsiteX0" fmla="*/ 0 w 250031"/>
                <a:gd name="connsiteY0" fmla="*/ 0 h 176240"/>
                <a:gd name="connsiteX1" fmla="*/ 45244 w 250031"/>
                <a:gd name="connsiteY1" fmla="*/ 30957 h 176240"/>
                <a:gd name="connsiteX2" fmla="*/ 71437 w 250031"/>
                <a:gd name="connsiteY2" fmla="*/ 85725 h 176240"/>
                <a:gd name="connsiteX3" fmla="*/ 107156 w 250031"/>
                <a:gd name="connsiteY3" fmla="*/ 145257 h 176240"/>
                <a:gd name="connsiteX4" fmla="*/ 164306 w 250031"/>
                <a:gd name="connsiteY4" fmla="*/ 176213 h 176240"/>
                <a:gd name="connsiteX5" fmla="*/ 204787 w 250031"/>
                <a:gd name="connsiteY5" fmla="*/ 140494 h 176240"/>
                <a:gd name="connsiteX6" fmla="*/ 250031 w 250031"/>
                <a:gd name="connsiteY6" fmla="*/ 76200 h 176240"/>
                <a:gd name="connsiteX0" fmla="*/ 0 w 250031"/>
                <a:gd name="connsiteY0" fmla="*/ 0 h 176240"/>
                <a:gd name="connsiteX1" fmla="*/ 38100 w 250031"/>
                <a:gd name="connsiteY1" fmla="*/ 30957 h 176240"/>
                <a:gd name="connsiteX2" fmla="*/ 71437 w 250031"/>
                <a:gd name="connsiteY2" fmla="*/ 85725 h 176240"/>
                <a:gd name="connsiteX3" fmla="*/ 107156 w 250031"/>
                <a:gd name="connsiteY3" fmla="*/ 145257 h 176240"/>
                <a:gd name="connsiteX4" fmla="*/ 164306 w 250031"/>
                <a:gd name="connsiteY4" fmla="*/ 176213 h 176240"/>
                <a:gd name="connsiteX5" fmla="*/ 204787 w 250031"/>
                <a:gd name="connsiteY5" fmla="*/ 140494 h 176240"/>
                <a:gd name="connsiteX6" fmla="*/ 250031 w 250031"/>
                <a:gd name="connsiteY6" fmla="*/ 76200 h 176240"/>
                <a:gd name="connsiteX0" fmla="*/ 0 w 250031"/>
                <a:gd name="connsiteY0" fmla="*/ 0 h 176240"/>
                <a:gd name="connsiteX1" fmla="*/ 38100 w 250031"/>
                <a:gd name="connsiteY1" fmla="*/ 30957 h 176240"/>
                <a:gd name="connsiteX2" fmla="*/ 71437 w 250031"/>
                <a:gd name="connsiteY2" fmla="*/ 85725 h 176240"/>
                <a:gd name="connsiteX3" fmla="*/ 107156 w 250031"/>
                <a:gd name="connsiteY3" fmla="*/ 145257 h 176240"/>
                <a:gd name="connsiteX4" fmla="*/ 164306 w 250031"/>
                <a:gd name="connsiteY4" fmla="*/ 176213 h 176240"/>
                <a:gd name="connsiteX5" fmla="*/ 209549 w 250031"/>
                <a:gd name="connsiteY5" fmla="*/ 140494 h 176240"/>
                <a:gd name="connsiteX6" fmla="*/ 250031 w 250031"/>
                <a:gd name="connsiteY6" fmla="*/ 76200 h 176240"/>
                <a:gd name="connsiteX0" fmla="*/ 0 w 250031"/>
                <a:gd name="connsiteY0" fmla="*/ 0 h 173862"/>
                <a:gd name="connsiteX1" fmla="*/ 38100 w 250031"/>
                <a:gd name="connsiteY1" fmla="*/ 30957 h 173862"/>
                <a:gd name="connsiteX2" fmla="*/ 71437 w 250031"/>
                <a:gd name="connsiteY2" fmla="*/ 85725 h 173862"/>
                <a:gd name="connsiteX3" fmla="*/ 107156 w 250031"/>
                <a:gd name="connsiteY3" fmla="*/ 145257 h 173862"/>
                <a:gd name="connsiteX4" fmla="*/ 161925 w 250031"/>
                <a:gd name="connsiteY4" fmla="*/ 173832 h 173862"/>
                <a:gd name="connsiteX5" fmla="*/ 209549 w 250031"/>
                <a:gd name="connsiteY5" fmla="*/ 140494 h 173862"/>
                <a:gd name="connsiteX6" fmla="*/ 250031 w 250031"/>
                <a:gd name="connsiteY6" fmla="*/ 76200 h 173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031" h="173862">
                  <a:moveTo>
                    <a:pt x="0" y="0"/>
                  </a:moveTo>
                  <a:cubicBezTo>
                    <a:pt x="16669" y="8335"/>
                    <a:pt x="26194" y="16670"/>
                    <a:pt x="38100" y="30957"/>
                  </a:cubicBezTo>
                  <a:cubicBezTo>
                    <a:pt x="50006" y="45244"/>
                    <a:pt x="59928" y="66675"/>
                    <a:pt x="71437" y="85725"/>
                  </a:cubicBezTo>
                  <a:cubicBezTo>
                    <a:pt x="82946" y="104775"/>
                    <a:pt x="92075" y="130573"/>
                    <a:pt x="107156" y="145257"/>
                  </a:cubicBezTo>
                  <a:cubicBezTo>
                    <a:pt x="122237" y="159942"/>
                    <a:pt x="144860" y="174626"/>
                    <a:pt x="161925" y="173832"/>
                  </a:cubicBezTo>
                  <a:cubicBezTo>
                    <a:pt x="178990" y="173038"/>
                    <a:pt x="194865" y="156766"/>
                    <a:pt x="209549" y="140494"/>
                  </a:cubicBezTo>
                  <a:cubicBezTo>
                    <a:pt x="224233" y="124222"/>
                    <a:pt x="234552" y="100012"/>
                    <a:pt x="250031" y="76200"/>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26" name="任意多边形 21520">
              <a:extLst>
                <a:ext uri="{FF2B5EF4-FFF2-40B4-BE49-F238E27FC236}">
                  <a16:creationId xmlns:a16="http://schemas.microsoft.com/office/drawing/2014/main" id="{723B793E-B2AB-1C37-B105-671AE9337CE0}"/>
                </a:ext>
              </a:extLst>
            </p:cNvPr>
            <p:cNvSpPr/>
            <p:nvPr/>
          </p:nvSpPr>
          <p:spPr>
            <a:xfrm>
              <a:off x="8870156" y="2366035"/>
              <a:ext cx="302419" cy="107905"/>
            </a:xfrm>
            <a:custGeom>
              <a:avLst/>
              <a:gdLst>
                <a:gd name="connsiteX0" fmla="*/ 0 w 302419"/>
                <a:gd name="connsiteY0" fmla="*/ 78699 h 107905"/>
                <a:gd name="connsiteX1" fmla="*/ 35719 w 302419"/>
                <a:gd name="connsiteY1" fmla="*/ 26312 h 107905"/>
                <a:gd name="connsiteX2" fmla="*/ 90488 w 302419"/>
                <a:gd name="connsiteY2" fmla="*/ 118 h 107905"/>
                <a:gd name="connsiteX3" fmla="*/ 150019 w 302419"/>
                <a:gd name="connsiteY3" fmla="*/ 35837 h 107905"/>
                <a:gd name="connsiteX4" fmla="*/ 214313 w 302419"/>
                <a:gd name="connsiteY4" fmla="*/ 88224 h 107905"/>
                <a:gd name="connsiteX5" fmla="*/ 254794 w 302419"/>
                <a:gd name="connsiteY5" fmla="*/ 107274 h 107905"/>
                <a:gd name="connsiteX6" fmla="*/ 283369 w 302419"/>
                <a:gd name="connsiteY6" fmla="*/ 100130 h 107905"/>
                <a:gd name="connsiteX7" fmla="*/ 302419 w 302419"/>
                <a:gd name="connsiteY7" fmla="*/ 69174 h 107905"/>
                <a:gd name="connsiteX0" fmla="*/ 0 w 302419"/>
                <a:gd name="connsiteY0" fmla="*/ 78699 h 107905"/>
                <a:gd name="connsiteX1" fmla="*/ 40482 w 302419"/>
                <a:gd name="connsiteY1" fmla="*/ 26312 h 107905"/>
                <a:gd name="connsiteX2" fmla="*/ 90488 w 302419"/>
                <a:gd name="connsiteY2" fmla="*/ 118 h 107905"/>
                <a:gd name="connsiteX3" fmla="*/ 150019 w 302419"/>
                <a:gd name="connsiteY3" fmla="*/ 35837 h 107905"/>
                <a:gd name="connsiteX4" fmla="*/ 214313 w 302419"/>
                <a:gd name="connsiteY4" fmla="*/ 88224 h 107905"/>
                <a:gd name="connsiteX5" fmla="*/ 254794 w 302419"/>
                <a:gd name="connsiteY5" fmla="*/ 107274 h 107905"/>
                <a:gd name="connsiteX6" fmla="*/ 283369 w 302419"/>
                <a:gd name="connsiteY6" fmla="*/ 100130 h 107905"/>
                <a:gd name="connsiteX7" fmla="*/ 302419 w 302419"/>
                <a:gd name="connsiteY7" fmla="*/ 69174 h 10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19" h="107905">
                  <a:moveTo>
                    <a:pt x="0" y="78699"/>
                  </a:moveTo>
                  <a:cubicBezTo>
                    <a:pt x="10319" y="59054"/>
                    <a:pt x="25401" y="39409"/>
                    <a:pt x="40482" y="26312"/>
                  </a:cubicBezTo>
                  <a:cubicBezTo>
                    <a:pt x="55563" y="13215"/>
                    <a:pt x="72232" y="-1470"/>
                    <a:pt x="90488" y="118"/>
                  </a:cubicBezTo>
                  <a:cubicBezTo>
                    <a:pt x="108744" y="1706"/>
                    <a:pt x="129382" y="21153"/>
                    <a:pt x="150019" y="35837"/>
                  </a:cubicBezTo>
                  <a:cubicBezTo>
                    <a:pt x="170656" y="50521"/>
                    <a:pt x="196851" y="76318"/>
                    <a:pt x="214313" y="88224"/>
                  </a:cubicBezTo>
                  <a:cubicBezTo>
                    <a:pt x="231775" y="100130"/>
                    <a:pt x="243285" y="105290"/>
                    <a:pt x="254794" y="107274"/>
                  </a:cubicBezTo>
                  <a:cubicBezTo>
                    <a:pt x="266303" y="109258"/>
                    <a:pt x="275432" y="106480"/>
                    <a:pt x="283369" y="100130"/>
                  </a:cubicBezTo>
                  <a:cubicBezTo>
                    <a:pt x="291306" y="93780"/>
                    <a:pt x="296862" y="81477"/>
                    <a:pt x="302419" y="69174"/>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27" name="任意多边形 21521">
              <a:extLst>
                <a:ext uri="{FF2B5EF4-FFF2-40B4-BE49-F238E27FC236}">
                  <a16:creationId xmlns:a16="http://schemas.microsoft.com/office/drawing/2014/main" id="{BF3D31B5-536B-D612-0735-C395B148C5C7}"/>
                </a:ext>
              </a:extLst>
            </p:cNvPr>
            <p:cNvSpPr/>
            <p:nvPr/>
          </p:nvSpPr>
          <p:spPr>
            <a:xfrm>
              <a:off x="9022556" y="2280428"/>
              <a:ext cx="274942" cy="147518"/>
            </a:xfrm>
            <a:custGeom>
              <a:avLst/>
              <a:gdLst>
                <a:gd name="connsiteX0" fmla="*/ 0 w 275611"/>
                <a:gd name="connsiteY0" fmla="*/ 92869 h 147518"/>
                <a:gd name="connsiteX1" fmla="*/ 54769 w 275611"/>
                <a:gd name="connsiteY1" fmla="*/ 78581 h 147518"/>
                <a:gd name="connsiteX2" fmla="*/ 114300 w 275611"/>
                <a:gd name="connsiteY2" fmla="*/ 111919 h 147518"/>
                <a:gd name="connsiteX3" fmla="*/ 180975 w 275611"/>
                <a:gd name="connsiteY3" fmla="*/ 142875 h 147518"/>
                <a:gd name="connsiteX4" fmla="*/ 250032 w 275611"/>
                <a:gd name="connsiteY4" fmla="*/ 142875 h 147518"/>
                <a:gd name="connsiteX5" fmla="*/ 273844 w 275611"/>
                <a:gd name="connsiteY5" fmla="*/ 100012 h 147518"/>
                <a:gd name="connsiteX6" fmla="*/ 271463 w 275611"/>
                <a:gd name="connsiteY6" fmla="*/ 35719 h 147518"/>
                <a:gd name="connsiteX7" fmla="*/ 252413 w 275611"/>
                <a:gd name="connsiteY7" fmla="*/ 0 h 147518"/>
                <a:gd name="connsiteX0" fmla="*/ 0 w 275611"/>
                <a:gd name="connsiteY0" fmla="*/ 92869 h 147518"/>
                <a:gd name="connsiteX1" fmla="*/ 52388 w 275611"/>
                <a:gd name="connsiteY1" fmla="*/ 80962 h 147518"/>
                <a:gd name="connsiteX2" fmla="*/ 114300 w 275611"/>
                <a:gd name="connsiteY2" fmla="*/ 111919 h 147518"/>
                <a:gd name="connsiteX3" fmla="*/ 180975 w 275611"/>
                <a:gd name="connsiteY3" fmla="*/ 142875 h 147518"/>
                <a:gd name="connsiteX4" fmla="*/ 250032 w 275611"/>
                <a:gd name="connsiteY4" fmla="*/ 142875 h 147518"/>
                <a:gd name="connsiteX5" fmla="*/ 273844 w 275611"/>
                <a:gd name="connsiteY5" fmla="*/ 100012 h 147518"/>
                <a:gd name="connsiteX6" fmla="*/ 271463 w 275611"/>
                <a:gd name="connsiteY6" fmla="*/ 35719 h 147518"/>
                <a:gd name="connsiteX7" fmla="*/ 252413 w 275611"/>
                <a:gd name="connsiteY7" fmla="*/ 0 h 147518"/>
                <a:gd name="connsiteX0" fmla="*/ 0 w 274942"/>
                <a:gd name="connsiteY0" fmla="*/ 92869 h 147518"/>
                <a:gd name="connsiteX1" fmla="*/ 52388 w 274942"/>
                <a:gd name="connsiteY1" fmla="*/ 80962 h 147518"/>
                <a:gd name="connsiteX2" fmla="*/ 114300 w 274942"/>
                <a:gd name="connsiteY2" fmla="*/ 111919 h 147518"/>
                <a:gd name="connsiteX3" fmla="*/ 180975 w 274942"/>
                <a:gd name="connsiteY3" fmla="*/ 142875 h 147518"/>
                <a:gd name="connsiteX4" fmla="*/ 250032 w 274942"/>
                <a:gd name="connsiteY4" fmla="*/ 142875 h 147518"/>
                <a:gd name="connsiteX5" fmla="*/ 273844 w 274942"/>
                <a:gd name="connsiteY5" fmla="*/ 100012 h 147518"/>
                <a:gd name="connsiteX6" fmla="*/ 269082 w 274942"/>
                <a:gd name="connsiteY6" fmla="*/ 42862 h 147518"/>
                <a:gd name="connsiteX7" fmla="*/ 252413 w 274942"/>
                <a:gd name="connsiteY7" fmla="*/ 0 h 14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942" h="147518">
                  <a:moveTo>
                    <a:pt x="0" y="92869"/>
                  </a:moveTo>
                  <a:cubicBezTo>
                    <a:pt x="17859" y="84137"/>
                    <a:pt x="33338" y="77787"/>
                    <a:pt x="52388" y="80962"/>
                  </a:cubicBezTo>
                  <a:cubicBezTo>
                    <a:pt x="71438" y="84137"/>
                    <a:pt x="92869" y="101600"/>
                    <a:pt x="114300" y="111919"/>
                  </a:cubicBezTo>
                  <a:cubicBezTo>
                    <a:pt x="135731" y="122238"/>
                    <a:pt x="158353" y="137716"/>
                    <a:pt x="180975" y="142875"/>
                  </a:cubicBezTo>
                  <a:cubicBezTo>
                    <a:pt x="203597" y="148034"/>
                    <a:pt x="234554" y="150019"/>
                    <a:pt x="250032" y="142875"/>
                  </a:cubicBezTo>
                  <a:cubicBezTo>
                    <a:pt x="265510" y="135731"/>
                    <a:pt x="270669" y="116681"/>
                    <a:pt x="273844" y="100012"/>
                  </a:cubicBezTo>
                  <a:cubicBezTo>
                    <a:pt x="277019" y="83343"/>
                    <a:pt x="272654" y="59531"/>
                    <a:pt x="269082" y="42862"/>
                  </a:cubicBezTo>
                  <a:cubicBezTo>
                    <a:pt x="265510" y="26193"/>
                    <a:pt x="260152" y="9525"/>
                    <a:pt x="252413" y="0"/>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28" name="任意多边形 21522">
              <a:extLst>
                <a:ext uri="{FF2B5EF4-FFF2-40B4-BE49-F238E27FC236}">
                  <a16:creationId xmlns:a16="http://schemas.microsoft.com/office/drawing/2014/main" id="{64278A49-005A-CC0B-CA62-80A0174F0BD6}"/>
                </a:ext>
              </a:extLst>
            </p:cNvPr>
            <p:cNvSpPr/>
            <p:nvPr/>
          </p:nvSpPr>
          <p:spPr>
            <a:xfrm>
              <a:off x="9198769" y="2123265"/>
              <a:ext cx="212075" cy="259557"/>
            </a:xfrm>
            <a:custGeom>
              <a:avLst/>
              <a:gdLst>
                <a:gd name="connsiteX0" fmla="*/ 0 w 212075"/>
                <a:gd name="connsiteY0" fmla="*/ 259557 h 259557"/>
                <a:gd name="connsiteX1" fmla="*/ 9525 w 212075"/>
                <a:gd name="connsiteY1" fmla="*/ 197644 h 259557"/>
                <a:gd name="connsiteX2" fmla="*/ 23812 w 212075"/>
                <a:gd name="connsiteY2" fmla="*/ 150019 h 259557"/>
                <a:gd name="connsiteX3" fmla="*/ 83344 w 212075"/>
                <a:gd name="connsiteY3" fmla="*/ 121444 h 259557"/>
                <a:gd name="connsiteX4" fmla="*/ 164306 w 212075"/>
                <a:gd name="connsiteY4" fmla="*/ 88107 h 259557"/>
                <a:gd name="connsiteX5" fmla="*/ 202406 w 212075"/>
                <a:gd name="connsiteY5" fmla="*/ 66675 h 259557"/>
                <a:gd name="connsiteX6" fmla="*/ 211931 w 212075"/>
                <a:gd name="connsiteY6" fmla="*/ 23813 h 259557"/>
                <a:gd name="connsiteX7" fmla="*/ 197644 w 212075"/>
                <a:gd name="connsiteY7" fmla="*/ 0 h 259557"/>
                <a:gd name="connsiteX0" fmla="*/ 0 w 212075"/>
                <a:gd name="connsiteY0" fmla="*/ 259557 h 259557"/>
                <a:gd name="connsiteX1" fmla="*/ 9525 w 212075"/>
                <a:gd name="connsiteY1" fmla="*/ 197644 h 259557"/>
                <a:gd name="connsiteX2" fmla="*/ 23812 w 212075"/>
                <a:gd name="connsiteY2" fmla="*/ 150019 h 259557"/>
                <a:gd name="connsiteX3" fmla="*/ 83344 w 212075"/>
                <a:gd name="connsiteY3" fmla="*/ 121444 h 259557"/>
                <a:gd name="connsiteX4" fmla="*/ 164306 w 212075"/>
                <a:gd name="connsiteY4" fmla="*/ 88107 h 259557"/>
                <a:gd name="connsiteX5" fmla="*/ 202406 w 212075"/>
                <a:gd name="connsiteY5" fmla="*/ 66675 h 259557"/>
                <a:gd name="connsiteX6" fmla="*/ 211931 w 212075"/>
                <a:gd name="connsiteY6" fmla="*/ 35719 h 259557"/>
                <a:gd name="connsiteX7" fmla="*/ 197644 w 212075"/>
                <a:gd name="connsiteY7" fmla="*/ 0 h 259557"/>
                <a:gd name="connsiteX0" fmla="*/ 0 w 212075"/>
                <a:gd name="connsiteY0" fmla="*/ 259557 h 259557"/>
                <a:gd name="connsiteX1" fmla="*/ 4762 w 212075"/>
                <a:gd name="connsiteY1" fmla="*/ 197644 h 259557"/>
                <a:gd name="connsiteX2" fmla="*/ 23812 w 212075"/>
                <a:gd name="connsiteY2" fmla="*/ 150019 h 259557"/>
                <a:gd name="connsiteX3" fmla="*/ 83344 w 212075"/>
                <a:gd name="connsiteY3" fmla="*/ 121444 h 259557"/>
                <a:gd name="connsiteX4" fmla="*/ 164306 w 212075"/>
                <a:gd name="connsiteY4" fmla="*/ 88107 h 259557"/>
                <a:gd name="connsiteX5" fmla="*/ 202406 w 212075"/>
                <a:gd name="connsiteY5" fmla="*/ 66675 h 259557"/>
                <a:gd name="connsiteX6" fmla="*/ 211931 w 212075"/>
                <a:gd name="connsiteY6" fmla="*/ 35719 h 259557"/>
                <a:gd name="connsiteX7" fmla="*/ 197644 w 212075"/>
                <a:gd name="connsiteY7" fmla="*/ 0 h 259557"/>
                <a:gd name="connsiteX0" fmla="*/ 0 w 212075"/>
                <a:gd name="connsiteY0" fmla="*/ 259557 h 259557"/>
                <a:gd name="connsiteX1" fmla="*/ 4762 w 212075"/>
                <a:gd name="connsiteY1" fmla="*/ 197644 h 259557"/>
                <a:gd name="connsiteX2" fmla="*/ 28575 w 212075"/>
                <a:gd name="connsiteY2" fmla="*/ 152400 h 259557"/>
                <a:gd name="connsiteX3" fmla="*/ 83344 w 212075"/>
                <a:gd name="connsiteY3" fmla="*/ 121444 h 259557"/>
                <a:gd name="connsiteX4" fmla="*/ 164306 w 212075"/>
                <a:gd name="connsiteY4" fmla="*/ 88107 h 259557"/>
                <a:gd name="connsiteX5" fmla="*/ 202406 w 212075"/>
                <a:gd name="connsiteY5" fmla="*/ 66675 h 259557"/>
                <a:gd name="connsiteX6" fmla="*/ 211931 w 212075"/>
                <a:gd name="connsiteY6" fmla="*/ 35719 h 259557"/>
                <a:gd name="connsiteX7" fmla="*/ 197644 w 212075"/>
                <a:gd name="connsiteY7" fmla="*/ 0 h 25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075" h="259557">
                  <a:moveTo>
                    <a:pt x="0" y="259557"/>
                  </a:moveTo>
                  <a:cubicBezTo>
                    <a:pt x="2778" y="237728"/>
                    <a:pt x="0" y="215503"/>
                    <a:pt x="4762" y="197644"/>
                  </a:cubicBezTo>
                  <a:cubicBezTo>
                    <a:pt x="9524" y="179785"/>
                    <a:pt x="15478" y="165100"/>
                    <a:pt x="28575" y="152400"/>
                  </a:cubicBezTo>
                  <a:cubicBezTo>
                    <a:pt x="41672" y="139700"/>
                    <a:pt x="60722" y="132159"/>
                    <a:pt x="83344" y="121444"/>
                  </a:cubicBezTo>
                  <a:cubicBezTo>
                    <a:pt x="105966" y="110729"/>
                    <a:pt x="144462" y="97235"/>
                    <a:pt x="164306" y="88107"/>
                  </a:cubicBezTo>
                  <a:cubicBezTo>
                    <a:pt x="184150" y="78979"/>
                    <a:pt x="194469" y="75406"/>
                    <a:pt x="202406" y="66675"/>
                  </a:cubicBezTo>
                  <a:cubicBezTo>
                    <a:pt x="210343" y="57944"/>
                    <a:pt x="212725" y="46831"/>
                    <a:pt x="211931" y="35719"/>
                  </a:cubicBezTo>
                  <a:cubicBezTo>
                    <a:pt x="211137" y="24607"/>
                    <a:pt x="204390" y="6350"/>
                    <a:pt x="197644" y="0"/>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29" name="任意多边形 21523">
              <a:extLst>
                <a:ext uri="{FF2B5EF4-FFF2-40B4-BE49-F238E27FC236}">
                  <a16:creationId xmlns:a16="http://schemas.microsoft.com/office/drawing/2014/main" id="{ECC559C2-57E9-EB7C-78CB-D8565F99C371}"/>
                </a:ext>
              </a:extLst>
            </p:cNvPr>
            <p:cNvSpPr/>
            <p:nvPr/>
          </p:nvSpPr>
          <p:spPr>
            <a:xfrm>
              <a:off x="9245199" y="1973247"/>
              <a:ext cx="183724" cy="257175"/>
            </a:xfrm>
            <a:custGeom>
              <a:avLst/>
              <a:gdLst>
                <a:gd name="connsiteX0" fmla="*/ 5957 w 183724"/>
                <a:gd name="connsiteY0" fmla="*/ 257175 h 257175"/>
                <a:gd name="connsiteX1" fmla="*/ 5957 w 183724"/>
                <a:gd name="connsiteY1" fmla="*/ 183356 h 257175"/>
                <a:gd name="connsiteX2" fmla="*/ 67870 w 183724"/>
                <a:gd name="connsiteY2" fmla="*/ 157162 h 257175"/>
                <a:gd name="connsiteX3" fmla="*/ 132164 w 183724"/>
                <a:gd name="connsiteY3" fmla="*/ 121443 h 257175"/>
                <a:gd name="connsiteX4" fmla="*/ 179789 w 183724"/>
                <a:gd name="connsiteY4" fmla="*/ 78581 h 257175"/>
                <a:gd name="connsiteX5" fmla="*/ 175026 w 183724"/>
                <a:gd name="connsiteY5" fmla="*/ 33337 h 257175"/>
                <a:gd name="connsiteX6" fmla="*/ 127401 w 183724"/>
                <a:gd name="connsiteY6" fmla="*/ 0 h 257175"/>
                <a:gd name="connsiteX0" fmla="*/ 5957 w 183724"/>
                <a:gd name="connsiteY0" fmla="*/ 257175 h 257175"/>
                <a:gd name="connsiteX1" fmla="*/ 5957 w 183724"/>
                <a:gd name="connsiteY1" fmla="*/ 192881 h 257175"/>
                <a:gd name="connsiteX2" fmla="*/ 67870 w 183724"/>
                <a:gd name="connsiteY2" fmla="*/ 157162 h 257175"/>
                <a:gd name="connsiteX3" fmla="*/ 132164 w 183724"/>
                <a:gd name="connsiteY3" fmla="*/ 121443 h 257175"/>
                <a:gd name="connsiteX4" fmla="*/ 179789 w 183724"/>
                <a:gd name="connsiteY4" fmla="*/ 78581 h 257175"/>
                <a:gd name="connsiteX5" fmla="*/ 175026 w 183724"/>
                <a:gd name="connsiteY5" fmla="*/ 33337 h 257175"/>
                <a:gd name="connsiteX6" fmla="*/ 127401 w 183724"/>
                <a:gd name="connsiteY6" fmla="*/ 0 h 257175"/>
                <a:gd name="connsiteX0" fmla="*/ 5957 w 183724"/>
                <a:gd name="connsiteY0" fmla="*/ 257175 h 257175"/>
                <a:gd name="connsiteX1" fmla="*/ 5957 w 183724"/>
                <a:gd name="connsiteY1" fmla="*/ 192881 h 257175"/>
                <a:gd name="connsiteX2" fmla="*/ 67870 w 183724"/>
                <a:gd name="connsiteY2" fmla="*/ 152400 h 257175"/>
                <a:gd name="connsiteX3" fmla="*/ 132164 w 183724"/>
                <a:gd name="connsiteY3" fmla="*/ 121443 h 257175"/>
                <a:gd name="connsiteX4" fmla="*/ 179789 w 183724"/>
                <a:gd name="connsiteY4" fmla="*/ 78581 h 257175"/>
                <a:gd name="connsiteX5" fmla="*/ 175026 w 183724"/>
                <a:gd name="connsiteY5" fmla="*/ 33337 h 257175"/>
                <a:gd name="connsiteX6" fmla="*/ 127401 w 183724"/>
                <a:gd name="connsiteY6" fmla="*/ 0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4" h="257175">
                  <a:moveTo>
                    <a:pt x="5957" y="257175"/>
                  </a:moveTo>
                  <a:cubicBezTo>
                    <a:pt x="797" y="228600"/>
                    <a:pt x="-4362" y="210344"/>
                    <a:pt x="5957" y="192881"/>
                  </a:cubicBezTo>
                  <a:cubicBezTo>
                    <a:pt x="16276" y="175418"/>
                    <a:pt x="46836" y="164306"/>
                    <a:pt x="67870" y="152400"/>
                  </a:cubicBezTo>
                  <a:cubicBezTo>
                    <a:pt x="88904" y="140494"/>
                    <a:pt x="113511" y="133746"/>
                    <a:pt x="132164" y="121443"/>
                  </a:cubicBezTo>
                  <a:cubicBezTo>
                    <a:pt x="150817" y="109140"/>
                    <a:pt x="172645" y="93265"/>
                    <a:pt x="179789" y="78581"/>
                  </a:cubicBezTo>
                  <a:cubicBezTo>
                    <a:pt x="186933" y="63897"/>
                    <a:pt x="183757" y="46434"/>
                    <a:pt x="175026" y="33337"/>
                  </a:cubicBezTo>
                  <a:cubicBezTo>
                    <a:pt x="166295" y="20240"/>
                    <a:pt x="146848" y="10120"/>
                    <a:pt x="127401" y="0"/>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30" name="任意多边形 21524">
              <a:extLst>
                <a:ext uri="{FF2B5EF4-FFF2-40B4-BE49-F238E27FC236}">
                  <a16:creationId xmlns:a16="http://schemas.microsoft.com/office/drawing/2014/main" id="{602D0F5D-E8A8-792D-8136-E7C43B48570B}"/>
                </a:ext>
              </a:extLst>
            </p:cNvPr>
            <p:cNvSpPr/>
            <p:nvPr/>
          </p:nvSpPr>
          <p:spPr>
            <a:xfrm>
              <a:off x="9326610" y="1794653"/>
              <a:ext cx="68268" cy="273844"/>
            </a:xfrm>
            <a:custGeom>
              <a:avLst/>
              <a:gdLst>
                <a:gd name="connsiteX0" fmla="*/ 37175 w 73740"/>
                <a:gd name="connsiteY0" fmla="*/ 0 h 273844"/>
                <a:gd name="connsiteX1" fmla="*/ 70512 w 73740"/>
                <a:gd name="connsiteY1" fmla="*/ 38100 h 273844"/>
                <a:gd name="connsiteX2" fmla="*/ 68131 w 73740"/>
                <a:gd name="connsiteY2" fmla="*/ 85725 h 273844"/>
                <a:gd name="connsiteX3" fmla="*/ 32412 w 73740"/>
                <a:gd name="connsiteY3" fmla="*/ 147637 h 273844"/>
                <a:gd name="connsiteX4" fmla="*/ 8600 w 73740"/>
                <a:gd name="connsiteY4" fmla="*/ 195262 h 273844"/>
                <a:gd name="connsiteX5" fmla="*/ 1456 w 73740"/>
                <a:gd name="connsiteY5" fmla="*/ 235744 h 273844"/>
                <a:gd name="connsiteX6" fmla="*/ 34793 w 73740"/>
                <a:gd name="connsiteY6" fmla="*/ 273844 h 273844"/>
                <a:gd name="connsiteX0" fmla="*/ 31703 w 68268"/>
                <a:gd name="connsiteY0" fmla="*/ 0 h 273844"/>
                <a:gd name="connsiteX1" fmla="*/ 65040 w 68268"/>
                <a:gd name="connsiteY1" fmla="*/ 38100 h 273844"/>
                <a:gd name="connsiteX2" fmla="*/ 62659 w 68268"/>
                <a:gd name="connsiteY2" fmla="*/ 85725 h 273844"/>
                <a:gd name="connsiteX3" fmla="*/ 26940 w 68268"/>
                <a:gd name="connsiteY3" fmla="*/ 147637 h 273844"/>
                <a:gd name="connsiteX4" fmla="*/ 3128 w 68268"/>
                <a:gd name="connsiteY4" fmla="*/ 195262 h 273844"/>
                <a:gd name="connsiteX5" fmla="*/ 3128 w 68268"/>
                <a:gd name="connsiteY5" fmla="*/ 235744 h 273844"/>
                <a:gd name="connsiteX6" fmla="*/ 29321 w 68268"/>
                <a:gd name="connsiteY6" fmla="*/ 273844 h 27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68" h="273844">
                  <a:moveTo>
                    <a:pt x="31703" y="0"/>
                  </a:moveTo>
                  <a:cubicBezTo>
                    <a:pt x="45792" y="11906"/>
                    <a:pt x="59881" y="23813"/>
                    <a:pt x="65040" y="38100"/>
                  </a:cubicBezTo>
                  <a:cubicBezTo>
                    <a:pt x="70199" y="52387"/>
                    <a:pt x="69009" y="67469"/>
                    <a:pt x="62659" y="85725"/>
                  </a:cubicBezTo>
                  <a:cubicBezTo>
                    <a:pt x="56309" y="103981"/>
                    <a:pt x="36862" y="129381"/>
                    <a:pt x="26940" y="147637"/>
                  </a:cubicBezTo>
                  <a:cubicBezTo>
                    <a:pt x="17018" y="165893"/>
                    <a:pt x="7097" y="180578"/>
                    <a:pt x="3128" y="195262"/>
                  </a:cubicBezTo>
                  <a:cubicBezTo>
                    <a:pt x="-841" y="209946"/>
                    <a:pt x="-1237" y="222647"/>
                    <a:pt x="3128" y="235744"/>
                  </a:cubicBezTo>
                  <a:cubicBezTo>
                    <a:pt x="7493" y="248841"/>
                    <a:pt x="14835" y="261342"/>
                    <a:pt x="29321" y="273844"/>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31" name="任意多边形 21525">
              <a:extLst>
                <a:ext uri="{FF2B5EF4-FFF2-40B4-BE49-F238E27FC236}">
                  <a16:creationId xmlns:a16="http://schemas.microsoft.com/office/drawing/2014/main" id="{848FF6ED-75D0-442C-8944-13282F9629E2}"/>
                </a:ext>
              </a:extLst>
            </p:cNvPr>
            <p:cNvSpPr/>
            <p:nvPr/>
          </p:nvSpPr>
          <p:spPr>
            <a:xfrm>
              <a:off x="9232106" y="1673209"/>
              <a:ext cx="116688" cy="278606"/>
            </a:xfrm>
            <a:custGeom>
              <a:avLst/>
              <a:gdLst>
                <a:gd name="connsiteX0" fmla="*/ 0 w 116688"/>
                <a:gd name="connsiteY0" fmla="*/ 0 h 278606"/>
                <a:gd name="connsiteX1" fmla="*/ 88107 w 116688"/>
                <a:gd name="connsiteY1" fmla="*/ 16669 h 278606"/>
                <a:gd name="connsiteX2" fmla="*/ 116682 w 116688"/>
                <a:gd name="connsiteY2" fmla="*/ 69056 h 278606"/>
                <a:gd name="connsiteX3" fmla="*/ 90488 w 116688"/>
                <a:gd name="connsiteY3" fmla="*/ 126206 h 278606"/>
                <a:gd name="connsiteX4" fmla="*/ 64294 w 116688"/>
                <a:gd name="connsiteY4" fmla="*/ 192881 h 278606"/>
                <a:gd name="connsiteX5" fmla="*/ 54769 w 116688"/>
                <a:gd name="connsiteY5" fmla="*/ 230981 h 278606"/>
                <a:gd name="connsiteX6" fmla="*/ 85725 w 116688"/>
                <a:gd name="connsiteY6" fmla="*/ 278606 h 278606"/>
                <a:gd name="connsiteX0" fmla="*/ 0 w 116688"/>
                <a:gd name="connsiteY0" fmla="*/ 0 h 278606"/>
                <a:gd name="connsiteX1" fmla="*/ 88107 w 116688"/>
                <a:gd name="connsiteY1" fmla="*/ 16669 h 278606"/>
                <a:gd name="connsiteX2" fmla="*/ 116682 w 116688"/>
                <a:gd name="connsiteY2" fmla="*/ 69056 h 278606"/>
                <a:gd name="connsiteX3" fmla="*/ 90488 w 116688"/>
                <a:gd name="connsiteY3" fmla="*/ 126206 h 278606"/>
                <a:gd name="connsiteX4" fmla="*/ 59532 w 116688"/>
                <a:gd name="connsiteY4" fmla="*/ 183356 h 278606"/>
                <a:gd name="connsiteX5" fmla="*/ 54769 w 116688"/>
                <a:gd name="connsiteY5" fmla="*/ 230981 h 278606"/>
                <a:gd name="connsiteX6" fmla="*/ 85725 w 116688"/>
                <a:gd name="connsiteY6" fmla="*/ 278606 h 278606"/>
                <a:gd name="connsiteX0" fmla="*/ 0 w 116688"/>
                <a:gd name="connsiteY0" fmla="*/ 0 h 278606"/>
                <a:gd name="connsiteX1" fmla="*/ 88107 w 116688"/>
                <a:gd name="connsiteY1" fmla="*/ 21432 h 278606"/>
                <a:gd name="connsiteX2" fmla="*/ 116682 w 116688"/>
                <a:gd name="connsiteY2" fmla="*/ 69056 h 278606"/>
                <a:gd name="connsiteX3" fmla="*/ 90488 w 116688"/>
                <a:gd name="connsiteY3" fmla="*/ 126206 h 278606"/>
                <a:gd name="connsiteX4" fmla="*/ 59532 w 116688"/>
                <a:gd name="connsiteY4" fmla="*/ 183356 h 278606"/>
                <a:gd name="connsiteX5" fmla="*/ 54769 w 116688"/>
                <a:gd name="connsiteY5" fmla="*/ 230981 h 278606"/>
                <a:gd name="connsiteX6" fmla="*/ 85725 w 116688"/>
                <a:gd name="connsiteY6" fmla="*/ 278606 h 2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688" h="278606">
                  <a:moveTo>
                    <a:pt x="0" y="0"/>
                  </a:moveTo>
                  <a:cubicBezTo>
                    <a:pt x="34330" y="2580"/>
                    <a:pt x="68660" y="9923"/>
                    <a:pt x="88107" y="21432"/>
                  </a:cubicBezTo>
                  <a:cubicBezTo>
                    <a:pt x="107554" y="32941"/>
                    <a:pt x="116285" y="51594"/>
                    <a:pt x="116682" y="69056"/>
                  </a:cubicBezTo>
                  <a:cubicBezTo>
                    <a:pt x="117079" y="86518"/>
                    <a:pt x="100013" y="107156"/>
                    <a:pt x="90488" y="126206"/>
                  </a:cubicBezTo>
                  <a:cubicBezTo>
                    <a:pt x="80963" y="145256"/>
                    <a:pt x="65485" y="165894"/>
                    <a:pt x="59532" y="183356"/>
                  </a:cubicBezTo>
                  <a:cubicBezTo>
                    <a:pt x="53579" y="200819"/>
                    <a:pt x="50404" y="215106"/>
                    <a:pt x="54769" y="230981"/>
                  </a:cubicBezTo>
                  <a:cubicBezTo>
                    <a:pt x="59135" y="246856"/>
                    <a:pt x="72033" y="261937"/>
                    <a:pt x="85725" y="278606"/>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32" name="任意多边形 21526">
              <a:extLst>
                <a:ext uri="{FF2B5EF4-FFF2-40B4-BE49-F238E27FC236}">
                  <a16:creationId xmlns:a16="http://schemas.microsoft.com/office/drawing/2014/main" id="{5A715BC0-7C78-15E7-0BC1-1328E9B7EB93}"/>
                </a:ext>
              </a:extLst>
            </p:cNvPr>
            <p:cNvSpPr/>
            <p:nvPr/>
          </p:nvSpPr>
          <p:spPr>
            <a:xfrm>
              <a:off x="9120188" y="1508903"/>
              <a:ext cx="188118" cy="269081"/>
            </a:xfrm>
            <a:custGeom>
              <a:avLst/>
              <a:gdLst>
                <a:gd name="connsiteX0" fmla="*/ 0 w 188118"/>
                <a:gd name="connsiteY0" fmla="*/ 0 h 269081"/>
                <a:gd name="connsiteX1" fmla="*/ 69056 w 188118"/>
                <a:gd name="connsiteY1" fmla="*/ 21431 h 269081"/>
                <a:gd name="connsiteX2" fmla="*/ 73818 w 188118"/>
                <a:gd name="connsiteY2" fmla="*/ 80962 h 269081"/>
                <a:gd name="connsiteX3" fmla="*/ 76200 w 188118"/>
                <a:gd name="connsiteY3" fmla="*/ 161925 h 269081"/>
                <a:gd name="connsiteX4" fmla="*/ 88106 w 188118"/>
                <a:gd name="connsiteY4" fmla="*/ 226219 h 269081"/>
                <a:gd name="connsiteX5" fmla="*/ 126206 w 188118"/>
                <a:gd name="connsiteY5" fmla="*/ 254794 h 269081"/>
                <a:gd name="connsiteX6" fmla="*/ 188118 w 188118"/>
                <a:gd name="connsiteY6" fmla="*/ 269081 h 269081"/>
                <a:gd name="connsiteX0" fmla="*/ 0 w 188118"/>
                <a:gd name="connsiteY0" fmla="*/ 0 h 269081"/>
                <a:gd name="connsiteX1" fmla="*/ 69056 w 188118"/>
                <a:gd name="connsiteY1" fmla="*/ 21431 h 269081"/>
                <a:gd name="connsiteX2" fmla="*/ 80961 w 188118"/>
                <a:gd name="connsiteY2" fmla="*/ 80962 h 269081"/>
                <a:gd name="connsiteX3" fmla="*/ 76200 w 188118"/>
                <a:gd name="connsiteY3" fmla="*/ 161925 h 269081"/>
                <a:gd name="connsiteX4" fmla="*/ 88106 w 188118"/>
                <a:gd name="connsiteY4" fmla="*/ 226219 h 269081"/>
                <a:gd name="connsiteX5" fmla="*/ 126206 w 188118"/>
                <a:gd name="connsiteY5" fmla="*/ 254794 h 269081"/>
                <a:gd name="connsiteX6" fmla="*/ 188118 w 188118"/>
                <a:gd name="connsiteY6" fmla="*/ 269081 h 26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118" h="269081">
                  <a:moveTo>
                    <a:pt x="0" y="0"/>
                  </a:moveTo>
                  <a:cubicBezTo>
                    <a:pt x="28376" y="3968"/>
                    <a:pt x="55563" y="7937"/>
                    <a:pt x="69056" y="21431"/>
                  </a:cubicBezTo>
                  <a:cubicBezTo>
                    <a:pt x="82549" y="34925"/>
                    <a:pt x="79770" y="57546"/>
                    <a:pt x="80961" y="80962"/>
                  </a:cubicBezTo>
                  <a:cubicBezTo>
                    <a:pt x="82152" y="104378"/>
                    <a:pt x="75009" y="137716"/>
                    <a:pt x="76200" y="161925"/>
                  </a:cubicBezTo>
                  <a:cubicBezTo>
                    <a:pt x="77391" y="186134"/>
                    <a:pt x="79772" y="210741"/>
                    <a:pt x="88106" y="226219"/>
                  </a:cubicBezTo>
                  <a:cubicBezTo>
                    <a:pt x="96440" y="241697"/>
                    <a:pt x="109537" y="247650"/>
                    <a:pt x="126206" y="254794"/>
                  </a:cubicBezTo>
                  <a:cubicBezTo>
                    <a:pt x="142875" y="261938"/>
                    <a:pt x="165496" y="265509"/>
                    <a:pt x="188118" y="269081"/>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33" name="任意多边形 21527">
              <a:extLst>
                <a:ext uri="{FF2B5EF4-FFF2-40B4-BE49-F238E27FC236}">
                  <a16:creationId xmlns:a16="http://schemas.microsoft.com/office/drawing/2014/main" id="{673BA514-0F80-92F8-5321-6AE86585DEED}"/>
                </a:ext>
              </a:extLst>
            </p:cNvPr>
            <p:cNvSpPr/>
            <p:nvPr/>
          </p:nvSpPr>
          <p:spPr>
            <a:xfrm>
              <a:off x="8948738" y="1435010"/>
              <a:ext cx="219075" cy="252487"/>
            </a:xfrm>
            <a:custGeom>
              <a:avLst/>
              <a:gdLst>
                <a:gd name="connsiteX0" fmla="*/ 0 w 219075"/>
                <a:gd name="connsiteY0" fmla="*/ 21505 h 252487"/>
                <a:gd name="connsiteX1" fmla="*/ 76200 w 219075"/>
                <a:gd name="connsiteY1" fmla="*/ 74 h 252487"/>
                <a:gd name="connsiteX2" fmla="*/ 126206 w 219075"/>
                <a:gd name="connsiteY2" fmla="*/ 16743 h 252487"/>
                <a:gd name="connsiteX3" fmla="*/ 150018 w 219075"/>
                <a:gd name="connsiteY3" fmla="*/ 71512 h 252487"/>
                <a:gd name="connsiteX4" fmla="*/ 142875 w 219075"/>
                <a:gd name="connsiteY4" fmla="*/ 159618 h 252487"/>
                <a:gd name="connsiteX5" fmla="*/ 159543 w 219075"/>
                <a:gd name="connsiteY5" fmla="*/ 226293 h 252487"/>
                <a:gd name="connsiteX6" fmla="*/ 219075 w 219075"/>
                <a:gd name="connsiteY6" fmla="*/ 252487 h 252487"/>
                <a:gd name="connsiteX0" fmla="*/ 0 w 219075"/>
                <a:gd name="connsiteY0" fmla="*/ 21505 h 252487"/>
                <a:gd name="connsiteX1" fmla="*/ 76200 w 219075"/>
                <a:gd name="connsiteY1" fmla="*/ 74 h 252487"/>
                <a:gd name="connsiteX2" fmla="*/ 126206 w 219075"/>
                <a:gd name="connsiteY2" fmla="*/ 16743 h 252487"/>
                <a:gd name="connsiteX3" fmla="*/ 147637 w 219075"/>
                <a:gd name="connsiteY3" fmla="*/ 71512 h 252487"/>
                <a:gd name="connsiteX4" fmla="*/ 142875 w 219075"/>
                <a:gd name="connsiteY4" fmla="*/ 159618 h 252487"/>
                <a:gd name="connsiteX5" fmla="*/ 159543 w 219075"/>
                <a:gd name="connsiteY5" fmla="*/ 226293 h 252487"/>
                <a:gd name="connsiteX6" fmla="*/ 219075 w 219075"/>
                <a:gd name="connsiteY6" fmla="*/ 252487 h 252487"/>
                <a:gd name="connsiteX0" fmla="*/ 0 w 219075"/>
                <a:gd name="connsiteY0" fmla="*/ 21505 h 252487"/>
                <a:gd name="connsiteX1" fmla="*/ 76200 w 219075"/>
                <a:gd name="connsiteY1" fmla="*/ 74 h 252487"/>
                <a:gd name="connsiteX2" fmla="*/ 126206 w 219075"/>
                <a:gd name="connsiteY2" fmla="*/ 16743 h 252487"/>
                <a:gd name="connsiteX3" fmla="*/ 147637 w 219075"/>
                <a:gd name="connsiteY3" fmla="*/ 71512 h 252487"/>
                <a:gd name="connsiteX4" fmla="*/ 147638 w 219075"/>
                <a:gd name="connsiteY4" fmla="*/ 159618 h 252487"/>
                <a:gd name="connsiteX5" fmla="*/ 159543 w 219075"/>
                <a:gd name="connsiteY5" fmla="*/ 226293 h 252487"/>
                <a:gd name="connsiteX6" fmla="*/ 219075 w 219075"/>
                <a:gd name="connsiteY6" fmla="*/ 252487 h 25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075" h="252487">
                  <a:moveTo>
                    <a:pt x="0" y="21505"/>
                  </a:moveTo>
                  <a:cubicBezTo>
                    <a:pt x="27583" y="11186"/>
                    <a:pt x="55166" y="868"/>
                    <a:pt x="76200" y="74"/>
                  </a:cubicBezTo>
                  <a:cubicBezTo>
                    <a:pt x="97234" y="-720"/>
                    <a:pt x="114300" y="4837"/>
                    <a:pt x="126206" y="16743"/>
                  </a:cubicBezTo>
                  <a:cubicBezTo>
                    <a:pt x="138112" y="28649"/>
                    <a:pt x="144065" y="47700"/>
                    <a:pt x="147637" y="71512"/>
                  </a:cubicBezTo>
                  <a:cubicBezTo>
                    <a:pt x="151209" y="95324"/>
                    <a:pt x="145654" y="133821"/>
                    <a:pt x="147638" y="159618"/>
                  </a:cubicBezTo>
                  <a:cubicBezTo>
                    <a:pt x="149622" y="185415"/>
                    <a:pt x="147637" y="210815"/>
                    <a:pt x="159543" y="226293"/>
                  </a:cubicBezTo>
                  <a:cubicBezTo>
                    <a:pt x="171449" y="241771"/>
                    <a:pt x="195659" y="247129"/>
                    <a:pt x="219075" y="252487"/>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34" name="任意多边形 21528">
              <a:extLst>
                <a:ext uri="{FF2B5EF4-FFF2-40B4-BE49-F238E27FC236}">
                  <a16:creationId xmlns:a16="http://schemas.microsoft.com/office/drawing/2014/main" id="{2221D830-1196-A995-95C6-E96BBBE5F95F}"/>
                </a:ext>
              </a:extLst>
            </p:cNvPr>
            <p:cNvSpPr/>
            <p:nvPr/>
          </p:nvSpPr>
          <p:spPr>
            <a:xfrm>
              <a:off x="8808244" y="1315129"/>
              <a:ext cx="257175" cy="231904"/>
            </a:xfrm>
            <a:custGeom>
              <a:avLst/>
              <a:gdLst>
                <a:gd name="connsiteX0" fmla="*/ 0 w 257175"/>
                <a:gd name="connsiteY0" fmla="*/ 2381 h 233391"/>
                <a:gd name="connsiteX1" fmla="*/ 57150 w 257175"/>
                <a:gd name="connsiteY1" fmla="*/ 4762 h 233391"/>
                <a:gd name="connsiteX2" fmla="*/ 83344 w 257175"/>
                <a:gd name="connsiteY2" fmla="*/ 45243 h 233391"/>
                <a:gd name="connsiteX3" fmla="*/ 102394 w 257175"/>
                <a:gd name="connsiteY3" fmla="*/ 135731 h 233391"/>
                <a:gd name="connsiteX4" fmla="*/ 123825 w 257175"/>
                <a:gd name="connsiteY4" fmla="*/ 202406 h 233391"/>
                <a:gd name="connsiteX5" fmla="*/ 166687 w 257175"/>
                <a:gd name="connsiteY5" fmla="*/ 233362 h 233391"/>
                <a:gd name="connsiteX6" fmla="*/ 257175 w 257175"/>
                <a:gd name="connsiteY6" fmla="*/ 197643 h 233391"/>
                <a:gd name="connsiteX0" fmla="*/ 0 w 257175"/>
                <a:gd name="connsiteY0" fmla="*/ 894 h 231904"/>
                <a:gd name="connsiteX1" fmla="*/ 57150 w 257175"/>
                <a:gd name="connsiteY1" fmla="*/ 8038 h 231904"/>
                <a:gd name="connsiteX2" fmla="*/ 83344 w 257175"/>
                <a:gd name="connsiteY2" fmla="*/ 43756 h 231904"/>
                <a:gd name="connsiteX3" fmla="*/ 102394 w 257175"/>
                <a:gd name="connsiteY3" fmla="*/ 134244 h 231904"/>
                <a:gd name="connsiteX4" fmla="*/ 123825 w 257175"/>
                <a:gd name="connsiteY4" fmla="*/ 200919 h 231904"/>
                <a:gd name="connsiteX5" fmla="*/ 166687 w 257175"/>
                <a:gd name="connsiteY5" fmla="*/ 231875 h 231904"/>
                <a:gd name="connsiteX6" fmla="*/ 257175 w 257175"/>
                <a:gd name="connsiteY6" fmla="*/ 196156 h 23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7175" h="231904">
                  <a:moveTo>
                    <a:pt x="0" y="894"/>
                  </a:moveTo>
                  <a:cubicBezTo>
                    <a:pt x="21629" y="-1488"/>
                    <a:pt x="43259" y="894"/>
                    <a:pt x="57150" y="8038"/>
                  </a:cubicBezTo>
                  <a:cubicBezTo>
                    <a:pt x="71041" y="15182"/>
                    <a:pt x="75803" y="22722"/>
                    <a:pt x="83344" y="43756"/>
                  </a:cubicBezTo>
                  <a:cubicBezTo>
                    <a:pt x="90885" y="64790"/>
                    <a:pt x="95647" y="108050"/>
                    <a:pt x="102394" y="134244"/>
                  </a:cubicBezTo>
                  <a:cubicBezTo>
                    <a:pt x="109141" y="160438"/>
                    <a:pt x="113110" y="184647"/>
                    <a:pt x="123825" y="200919"/>
                  </a:cubicBezTo>
                  <a:cubicBezTo>
                    <a:pt x="134540" y="217191"/>
                    <a:pt x="144462" y="232669"/>
                    <a:pt x="166687" y="231875"/>
                  </a:cubicBezTo>
                  <a:cubicBezTo>
                    <a:pt x="188912" y="231081"/>
                    <a:pt x="223043" y="213618"/>
                    <a:pt x="257175" y="196156"/>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35" name="任意多边形 21529">
              <a:extLst>
                <a:ext uri="{FF2B5EF4-FFF2-40B4-BE49-F238E27FC236}">
                  <a16:creationId xmlns:a16="http://schemas.microsoft.com/office/drawing/2014/main" id="{76A8E831-9A52-358F-ADF8-C4AC496FF6F4}"/>
                </a:ext>
              </a:extLst>
            </p:cNvPr>
            <p:cNvSpPr/>
            <p:nvPr/>
          </p:nvSpPr>
          <p:spPr>
            <a:xfrm>
              <a:off x="8470106" y="1221991"/>
              <a:ext cx="292894" cy="179763"/>
            </a:xfrm>
            <a:custGeom>
              <a:avLst/>
              <a:gdLst>
                <a:gd name="connsiteX0" fmla="*/ 0 w 295275"/>
                <a:gd name="connsiteY0" fmla="*/ 15240 h 182083"/>
                <a:gd name="connsiteX1" fmla="*/ 59532 w 295275"/>
                <a:gd name="connsiteY1" fmla="*/ 953 h 182083"/>
                <a:gd name="connsiteX2" fmla="*/ 90488 w 295275"/>
                <a:gd name="connsiteY2" fmla="*/ 39053 h 182083"/>
                <a:gd name="connsiteX3" fmla="*/ 119063 w 295275"/>
                <a:gd name="connsiteY3" fmla="*/ 103346 h 182083"/>
                <a:gd name="connsiteX4" fmla="*/ 150019 w 295275"/>
                <a:gd name="connsiteY4" fmla="*/ 153353 h 182083"/>
                <a:gd name="connsiteX5" fmla="*/ 200025 w 295275"/>
                <a:gd name="connsiteY5" fmla="*/ 181928 h 182083"/>
                <a:gd name="connsiteX6" fmla="*/ 250032 w 295275"/>
                <a:gd name="connsiteY6" fmla="*/ 141446 h 182083"/>
                <a:gd name="connsiteX7" fmla="*/ 295275 w 295275"/>
                <a:gd name="connsiteY7" fmla="*/ 115253 h 182083"/>
                <a:gd name="connsiteX0" fmla="*/ 0 w 295275"/>
                <a:gd name="connsiteY0" fmla="*/ 15240 h 181935"/>
                <a:gd name="connsiteX1" fmla="*/ 59532 w 295275"/>
                <a:gd name="connsiteY1" fmla="*/ 953 h 181935"/>
                <a:gd name="connsiteX2" fmla="*/ 90488 w 295275"/>
                <a:gd name="connsiteY2" fmla="*/ 39053 h 181935"/>
                <a:gd name="connsiteX3" fmla="*/ 119063 w 295275"/>
                <a:gd name="connsiteY3" fmla="*/ 103346 h 181935"/>
                <a:gd name="connsiteX4" fmla="*/ 150019 w 295275"/>
                <a:gd name="connsiteY4" fmla="*/ 153353 h 181935"/>
                <a:gd name="connsiteX5" fmla="*/ 200025 w 295275"/>
                <a:gd name="connsiteY5" fmla="*/ 181928 h 181935"/>
                <a:gd name="connsiteX6" fmla="*/ 254794 w 295275"/>
                <a:gd name="connsiteY6" fmla="*/ 150971 h 181935"/>
                <a:gd name="connsiteX7" fmla="*/ 295275 w 295275"/>
                <a:gd name="connsiteY7" fmla="*/ 115253 h 181935"/>
                <a:gd name="connsiteX0" fmla="*/ 0 w 292894"/>
                <a:gd name="connsiteY0" fmla="*/ 15240 h 181935"/>
                <a:gd name="connsiteX1" fmla="*/ 59532 w 292894"/>
                <a:gd name="connsiteY1" fmla="*/ 953 h 181935"/>
                <a:gd name="connsiteX2" fmla="*/ 90488 w 292894"/>
                <a:gd name="connsiteY2" fmla="*/ 39053 h 181935"/>
                <a:gd name="connsiteX3" fmla="*/ 119063 w 292894"/>
                <a:gd name="connsiteY3" fmla="*/ 103346 h 181935"/>
                <a:gd name="connsiteX4" fmla="*/ 150019 w 292894"/>
                <a:gd name="connsiteY4" fmla="*/ 153353 h 181935"/>
                <a:gd name="connsiteX5" fmla="*/ 200025 w 292894"/>
                <a:gd name="connsiteY5" fmla="*/ 181928 h 181935"/>
                <a:gd name="connsiteX6" fmla="*/ 254794 w 292894"/>
                <a:gd name="connsiteY6" fmla="*/ 150971 h 181935"/>
                <a:gd name="connsiteX7" fmla="*/ 292894 w 292894"/>
                <a:gd name="connsiteY7" fmla="*/ 110490 h 181935"/>
                <a:gd name="connsiteX0" fmla="*/ 0 w 292894"/>
                <a:gd name="connsiteY0" fmla="*/ 15240 h 181935"/>
                <a:gd name="connsiteX1" fmla="*/ 59532 w 292894"/>
                <a:gd name="connsiteY1" fmla="*/ 953 h 181935"/>
                <a:gd name="connsiteX2" fmla="*/ 90488 w 292894"/>
                <a:gd name="connsiteY2" fmla="*/ 39053 h 181935"/>
                <a:gd name="connsiteX3" fmla="*/ 119063 w 292894"/>
                <a:gd name="connsiteY3" fmla="*/ 103346 h 181935"/>
                <a:gd name="connsiteX4" fmla="*/ 150019 w 292894"/>
                <a:gd name="connsiteY4" fmla="*/ 153353 h 181935"/>
                <a:gd name="connsiteX5" fmla="*/ 200025 w 292894"/>
                <a:gd name="connsiteY5" fmla="*/ 181928 h 181935"/>
                <a:gd name="connsiteX6" fmla="*/ 250032 w 292894"/>
                <a:gd name="connsiteY6" fmla="*/ 150971 h 181935"/>
                <a:gd name="connsiteX7" fmla="*/ 292894 w 292894"/>
                <a:gd name="connsiteY7" fmla="*/ 110490 h 181935"/>
                <a:gd name="connsiteX0" fmla="*/ 0 w 292894"/>
                <a:gd name="connsiteY0" fmla="*/ 13068 h 179763"/>
                <a:gd name="connsiteX1" fmla="*/ 57151 w 292894"/>
                <a:gd name="connsiteY1" fmla="*/ 1163 h 179763"/>
                <a:gd name="connsiteX2" fmla="*/ 90488 w 292894"/>
                <a:gd name="connsiteY2" fmla="*/ 36881 h 179763"/>
                <a:gd name="connsiteX3" fmla="*/ 119063 w 292894"/>
                <a:gd name="connsiteY3" fmla="*/ 101174 h 179763"/>
                <a:gd name="connsiteX4" fmla="*/ 150019 w 292894"/>
                <a:gd name="connsiteY4" fmla="*/ 151181 h 179763"/>
                <a:gd name="connsiteX5" fmla="*/ 200025 w 292894"/>
                <a:gd name="connsiteY5" fmla="*/ 179756 h 179763"/>
                <a:gd name="connsiteX6" fmla="*/ 250032 w 292894"/>
                <a:gd name="connsiteY6" fmla="*/ 148799 h 179763"/>
                <a:gd name="connsiteX7" fmla="*/ 292894 w 292894"/>
                <a:gd name="connsiteY7" fmla="*/ 108318 h 17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894" h="179763">
                  <a:moveTo>
                    <a:pt x="0" y="13068"/>
                  </a:moveTo>
                  <a:cubicBezTo>
                    <a:pt x="22225" y="3940"/>
                    <a:pt x="42070" y="-2806"/>
                    <a:pt x="57151" y="1163"/>
                  </a:cubicBezTo>
                  <a:cubicBezTo>
                    <a:pt x="72232" y="5132"/>
                    <a:pt x="80169" y="20213"/>
                    <a:pt x="90488" y="36881"/>
                  </a:cubicBezTo>
                  <a:cubicBezTo>
                    <a:pt x="100807" y="53549"/>
                    <a:pt x="109141" y="82124"/>
                    <a:pt x="119063" y="101174"/>
                  </a:cubicBezTo>
                  <a:cubicBezTo>
                    <a:pt x="128985" y="120224"/>
                    <a:pt x="136525" y="138084"/>
                    <a:pt x="150019" y="151181"/>
                  </a:cubicBezTo>
                  <a:cubicBezTo>
                    <a:pt x="163513" y="164278"/>
                    <a:pt x="183356" y="180153"/>
                    <a:pt x="200025" y="179756"/>
                  </a:cubicBezTo>
                  <a:cubicBezTo>
                    <a:pt x="216694" y="179359"/>
                    <a:pt x="234554" y="160705"/>
                    <a:pt x="250032" y="148799"/>
                  </a:cubicBezTo>
                  <a:cubicBezTo>
                    <a:pt x="265510" y="136893"/>
                    <a:pt x="278210" y="115858"/>
                    <a:pt x="292894" y="108318"/>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任意多边形 21530">
              <a:extLst>
                <a:ext uri="{FF2B5EF4-FFF2-40B4-BE49-F238E27FC236}">
                  <a16:creationId xmlns:a16="http://schemas.microsoft.com/office/drawing/2014/main" id="{A033072C-2E5A-5375-E67E-C6E19C4F8E08}"/>
                </a:ext>
              </a:extLst>
            </p:cNvPr>
            <p:cNvSpPr/>
            <p:nvPr/>
          </p:nvSpPr>
          <p:spPr>
            <a:xfrm>
              <a:off x="8622506" y="1276863"/>
              <a:ext cx="271463" cy="216058"/>
            </a:xfrm>
            <a:custGeom>
              <a:avLst/>
              <a:gdLst>
                <a:gd name="connsiteX0" fmla="*/ 0 w 271463"/>
                <a:gd name="connsiteY0" fmla="*/ 45821 h 217957"/>
                <a:gd name="connsiteX1" fmla="*/ 71438 w 271463"/>
                <a:gd name="connsiteY1" fmla="*/ 10102 h 217957"/>
                <a:gd name="connsiteX2" fmla="*/ 138113 w 271463"/>
                <a:gd name="connsiteY2" fmla="*/ 2959 h 217957"/>
                <a:gd name="connsiteX3" fmla="*/ 161925 w 271463"/>
                <a:gd name="connsiteY3" fmla="*/ 52965 h 217957"/>
                <a:gd name="connsiteX4" fmla="*/ 176213 w 271463"/>
                <a:gd name="connsiteY4" fmla="*/ 131546 h 217957"/>
                <a:gd name="connsiteX5" fmla="*/ 190500 w 271463"/>
                <a:gd name="connsiteY5" fmla="*/ 191077 h 217957"/>
                <a:gd name="connsiteX6" fmla="*/ 223838 w 271463"/>
                <a:gd name="connsiteY6" fmla="*/ 217271 h 217957"/>
                <a:gd name="connsiteX7" fmla="*/ 271463 w 271463"/>
                <a:gd name="connsiteY7" fmla="*/ 207746 h 217957"/>
                <a:gd name="connsiteX0" fmla="*/ 0 w 271463"/>
                <a:gd name="connsiteY0" fmla="*/ 43922 h 216058"/>
                <a:gd name="connsiteX1" fmla="*/ 71438 w 271463"/>
                <a:gd name="connsiteY1" fmla="*/ 8203 h 216058"/>
                <a:gd name="connsiteX2" fmla="*/ 135732 w 271463"/>
                <a:gd name="connsiteY2" fmla="*/ 3442 h 216058"/>
                <a:gd name="connsiteX3" fmla="*/ 161925 w 271463"/>
                <a:gd name="connsiteY3" fmla="*/ 51066 h 216058"/>
                <a:gd name="connsiteX4" fmla="*/ 176213 w 271463"/>
                <a:gd name="connsiteY4" fmla="*/ 129647 h 216058"/>
                <a:gd name="connsiteX5" fmla="*/ 190500 w 271463"/>
                <a:gd name="connsiteY5" fmla="*/ 189178 h 216058"/>
                <a:gd name="connsiteX6" fmla="*/ 223838 w 271463"/>
                <a:gd name="connsiteY6" fmla="*/ 215372 h 216058"/>
                <a:gd name="connsiteX7" fmla="*/ 271463 w 271463"/>
                <a:gd name="connsiteY7" fmla="*/ 205847 h 216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1463" h="216058">
                  <a:moveTo>
                    <a:pt x="0" y="43922"/>
                  </a:moveTo>
                  <a:cubicBezTo>
                    <a:pt x="24209" y="29634"/>
                    <a:pt x="48816" y="14950"/>
                    <a:pt x="71438" y="8203"/>
                  </a:cubicBezTo>
                  <a:cubicBezTo>
                    <a:pt x="94060" y="1456"/>
                    <a:pt x="120651" y="-3702"/>
                    <a:pt x="135732" y="3442"/>
                  </a:cubicBezTo>
                  <a:cubicBezTo>
                    <a:pt x="150813" y="10586"/>
                    <a:pt x="155178" y="30032"/>
                    <a:pt x="161925" y="51066"/>
                  </a:cubicBezTo>
                  <a:cubicBezTo>
                    <a:pt x="168672" y="72100"/>
                    <a:pt x="171451" y="106628"/>
                    <a:pt x="176213" y="129647"/>
                  </a:cubicBezTo>
                  <a:cubicBezTo>
                    <a:pt x="180976" y="152666"/>
                    <a:pt x="182563" y="174891"/>
                    <a:pt x="190500" y="189178"/>
                  </a:cubicBezTo>
                  <a:cubicBezTo>
                    <a:pt x="198437" y="203465"/>
                    <a:pt x="210344" y="212594"/>
                    <a:pt x="223838" y="215372"/>
                  </a:cubicBezTo>
                  <a:cubicBezTo>
                    <a:pt x="237332" y="218150"/>
                    <a:pt x="254397" y="211998"/>
                    <a:pt x="271463" y="205847"/>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任意多边形 21531">
              <a:extLst>
                <a:ext uri="{FF2B5EF4-FFF2-40B4-BE49-F238E27FC236}">
                  <a16:creationId xmlns:a16="http://schemas.microsoft.com/office/drawing/2014/main" id="{30A719A3-508B-85D0-9AE4-FC88418481B5}"/>
                </a:ext>
              </a:extLst>
            </p:cNvPr>
            <p:cNvSpPr/>
            <p:nvPr/>
          </p:nvSpPr>
          <p:spPr>
            <a:xfrm>
              <a:off x="8281988" y="1208542"/>
              <a:ext cx="302418" cy="180330"/>
            </a:xfrm>
            <a:custGeom>
              <a:avLst/>
              <a:gdLst>
                <a:gd name="connsiteX0" fmla="*/ 0 w 302418"/>
                <a:gd name="connsiteY0" fmla="*/ 83567 h 187374"/>
                <a:gd name="connsiteX1" fmla="*/ 57150 w 302418"/>
                <a:gd name="connsiteY1" fmla="*/ 28799 h 187374"/>
                <a:gd name="connsiteX2" fmla="*/ 109537 w 302418"/>
                <a:gd name="connsiteY2" fmla="*/ 224 h 187374"/>
                <a:gd name="connsiteX3" fmla="*/ 157162 w 302418"/>
                <a:gd name="connsiteY3" fmla="*/ 43086 h 187374"/>
                <a:gd name="connsiteX4" fmla="*/ 197643 w 302418"/>
                <a:gd name="connsiteY4" fmla="*/ 126430 h 187374"/>
                <a:gd name="connsiteX5" fmla="*/ 235743 w 302418"/>
                <a:gd name="connsiteY5" fmla="*/ 178817 h 187374"/>
                <a:gd name="connsiteX6" fmla="*/ 273843 w 302418"/>
                <a:gd name="connsiteY6" fmla="*/ 185961 h 187374"/>
                <a:gd name="connsiteX7" fmla="*/ 302418 w 302418"/>
                <a:gd name="connsiteY7" fmla="*/ 164530 h 187374"/>
                <a:gd name="connsiteX0" fmla="*/ 0 w 302418"/>
                <a:gd name="connsiteY0" fmla="*/ 76523 h 180330"/>
                <a:gd name="connsiteX1" fmla="*/ 57150 w 302418"/>
                <a:gd name="connsiteY1" fmla="*/ 21755 h 180330"/>
                <a:gd name="connsiteX2" fmla="*/ 109537 w 302418"/>
                <a:gd name="connsiteY2" fmla="*/ 324 h 180330"/>
                <a:gd name="connsiteX3" fmla="*/ 157162 w 302418"/>
                <a:gd name="connsiteY3" fmla="*/ 36042 h 180330"/>
                <a:gd name="connsiteX4" fmla="*/ 197643 w 302418"/>
                <a:gd name="connsiteY4" fmla="*/ 119386 h 180330"/>
                <a:gd name="connsiteX5" fmla="*/ 235743 w 302418"/>
                <a:gd name="connsiteY5" fmla="*/ 171773 h 180330"/>
                <a:gd name="connsiteX6" fmla="*/ 273843 w 302418"/>
                <a:gd name="connsiteY6" fmla="*/ 178917 h 180330"/>
                <a:gd name="connsiteX7" fmla="*/ 302418 w 302418"/>
                <a:gd name="connsiteY7" fmla="*/ 157486 h 180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18" h="180330">
                  <a:moveTo>
                    <a:pt x="0" y="76523"/>
                  </a:moveTo>
                  <a:cubicBezTo>
                    <a:pt x="19447" y="56084"/>
                    <a:pt x="38894" y="34455"/>
                    <a:pt x="57150" y="21755"/>
                  </a:cubicBezTo>
                  <a:cubicBezTo>
                    <a:pt x="75406" y="9055"/>
                    <a:pt x="92868" y="-2057"/>
                    <a:pt x="109537" y="324"/>
                  </a:cubicBezTo>
                  <a:cubicBezTo>
                    <a:pt x="126206" y="2705"/>
                    <a:pt x="142478" y="16198"/>
                    <a:pt x="157162" y="36042"/>
                  </a:cubicBezTo>
                  <a:cubicBezTo>
                    <a:pt x="171846" y="55886"/>
                    <a:pt x="184546" y="96764"/>
                    <a:pt x="197643" y="119386"/>
                  </a:cubicBezTo>
                  <a:cubicBezTo>
                    <a:pt x="210740" y="142008"/>
                    <a:pt x="223043" y="161851"/>
                    <a:pt x="235743" y="171773"/>
                  </a:cubicBezTo>
                  <a:cubicBezTo>
                    <a:pt x="248443" y="181695"/>
                    <a:pt x="262731" y="181298"/>
                    <a:pt x="273843" y="178917"/>
                  </a:cubicBezTo>
                  <a:cubicBezTo>
                    <a:pt x="284956" y="176536"/>
                    <a:pt x="293687" y="167011"/>
                    <a:pt x="302418" y="157486"/>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任意多边形 21532">
              <a:extLst>
                <a:ext uri="{FF2B5EF4-FFF2-40B4-BE49-F238E27FC236}">
                  <a16:creationId xmlns:a16="http://schemas.microsoft.com/office/drawing/2014/main" id="{9AF052C3-6C78-2356-075E-B5320CF48BD4}"/>
                </a:ext>
              </a:extLst>
            </p:cNvPr>
            <p:cNvSpPr/>
            <p:nvPr/>
          </p:nvSpPr>
          <p:spPr>
            <a:xfrm>
              <a:off x="8112919" y="1208429"/>
              <a:ext cx="304800" cy="154967"/>
            </a:xfrm>
            <a:custGeom>
              <a:avLst/>
              <a:gdLst>
                <a:gd name="connsiteX0" fmla="*/ 0 w 304800"/>
                <a:gd name="connsiteY0" fmla="*/ 26630 h 161203"/>
                <a:gd name="connsiteX1" fmla="*/ 61912 w 304800"/>
                <a:gd name="connsiteY1" fmla="*/ 436 h 161203"/>
                <a:gd name="connsiteX2" fmla="*/ 107156 w 304800"/>
                <a:gd name="connsiteY2" fmla="*/ 45680 h 161203"/>
                <a:gd name="connsiteX3" fmla="*/ 157162 w 304800"/>
                <a:gd name="connsiteY3" fmla="*/ 114736 h 161203"/>
                <a:gd name="connsiteX4" fmla="*/ 197644 w 304800"/>
                <a:gd name="connsiteY4" fmla="*/ 159980 h 161203"/>
                <a:gd name="connsiteX5" fmla="*/ 257175 w 304800"/>
                <a:gd name="connsiteY5" fmla="*/ 140930 h 161203"/>
                <a:gd name="connsiteX6" fmla="*/ 304800 w 304800"/>
                <a:gd name="connsiteY6" fmla="*/ 64730 h 161203"/>
                <a:gd name="connsiteX0" fmla="*/ 0 w 304800"/>
                <a:gd name="connsiteY0" fmla="*/ 26630 h 154967"/>
                <a:gd name="connsiteX1" fmla="*/ 61912 w 304800"/>
                <a:gd name="connsiteY1" fmla="*/ 436 h 154967"/>
                <a:gd name="connsiteX2" fmla="*/ 107156 w 304800"/>
                <a:gd name="connsiteY2" fmla="*/ 45680 h 154967"/>
                <a:gd name="connsiteX3" fmla="*/ 157162 w 304800"/>
                <a:gd name="connsiteY3" fmla="*/ 114736 h 154967"/>
                <a:gd name="connsiteX4" fmla="*/ 202407 w 304800"/>
                <a:gd name="connsiteY4" fmla="*/ 152837 h 154967"/>
                <a:gd name="connsiteX5" fmla="*/ 257175 w 304800"/>
                <a:gd name="connsiteY5" fmla="*/ 140930 h 154967"/>
                <a:gd name="connsiteX6" fmla="*/ 304800 w 304800"/>
                <a:gd name="connsiteY6" fmla="*/ 64730 h 154967"/>
                <a:gd name="connsiteX0" fmla="*/ 0 w 304800"/>
                <a:gd name="connsiteY0" fmla="*/ 26630 h 154967"/>
                <a:gd name="connsiteX1" fmla="*/ 61912 w 304800"/>
                <a:gd name="connsiteY1" fmla="*/ 436 h 154967"/>
                <a:gd name="connsiteX2" fmla="*/ 111919 w 304800"/>
                <a:gd name="connsiteY2" fmla="*/ 45680 h 154967"/>
                <a:gd name="connsiteX3" fmla="*/ 157162 w 304800"/>
                <a:gd name="connsiteY3" fmla="*/ 114736 h 154967"/>
                <a:gd name="connsiteX4" fmla="*/ 202407 w 304800"/>
                <a:gd name="connsiteY4" fmla="*/ 152837 h 154967"/>
                <a:gd name="connsiteX5" fmla="*/ 257175 w 304800"/>
                <a:gd name="connsiteY5" fmla="*/ 140930 h 154967"/>
                <a:gd name="connsiteX6" fmla="*/ 304800 w 304800"/>
                <a:gd name="connsiteY6" fmla="*/ 64730 h 154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 h="154967">
                  <a:moveTo>
                    <a:pt x="0" y="26630"/>
                  </a:moveTo>
                  <a:cubicBezTo>
                    <a:pt x="22026" y="11945"/>
                    <a:pt x="43259" y="-2739"/>
                    <a:pt x="61912" y="436"/>
                  </a:cubicBezTo>
                  <a:cubicBezTo>
                    <a:pt x="80565" y="3611"/>
                    <a:pt x="96044" y="26630"/>
                    <a:pt x="111919" y="45680"/>
                  </a:cubicBezTo>
                  <a:cubicBezTo>
                    <a:pt x="127794" y="64730"/>
                    <a:pt x="142081" y="96877"/>
                    <a:pt x="157162" y="114736"/>
                  </a:cubicBezTo>
                  <a:cubicBezTo>
                    <a:pt x="172243" y="132595"/>
                    <a:pt x="185738" y="148471"/>
                    <a:pt x="202407" y="152837"/>
                  </a:cubicBezTo>
                  <a:cubicBezTo>
                    <a:pt x="219076" y="157203"/>
                    <a:pt x="240110" y="155614"/>
                    <a:pt x="257175" y="140930"/>
                  </a:cubicBezTo>
                  <a:cubicBezTo>
                    <a:pt x="274240" y="126246"/>
                    <a:pt x="289917" y="94892"/>
                    <a:pt x="304800" y="64730"/>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21533">
              <a:extLst>
                <a:ext uri="{FF2B5EF4-FFF2-40B4-BE49-F238E27FC236}">
                  <a16:creationId xmlns:a16="http://schemas.microsoft.com/office/drawing/2014/main" id="{777F968A-E9D7-F9B2-0A5A-4D31BE53BDEF}"/>
                </a:ext>
              </a:extLst>
            </p:cNvPr>
            <p:cNvSpPr/>
            <p:nvPr/>
          </p:nvSpPr>
          <p:spPr>
            <a:xfrm>
              <a:off x="7943850" y="1213451"/>
              <a:ext cx="311944" cy="155715"/>
            </a:xfrm>
            <a:custGeom>
              <a:avLst/>
              <a:gdLst>
                <a:gd name="connsiteX0" fmla="*/ 0 w 311944"/>
                <a:gd name="connsiteY0" fmla="*/ 93269 h 155938"/>
                <a:gd name="connsiteX1" fmla="*/ 45244 w 311944"/>
                <a:gd name="connsiteY1" fmla="*/ 28975 h 155938"/>
                <a:gd name="connsiteX2" fmla="*/ 104775 w 311944"/>
                <a:gd name="connsiteY2" fmla="*/ 400 h 155938"/>
                <a:gd name="connsiteX3" fmla="*/ 159544 w 311944"/>
                <a:gd name="connsiteY3" fmla="*/ 48025 h 155938"/>
                <a:gd name="connsiteX4" fmla="*/ 209550 w 311944"/>
                <a:gd name="connsiteY4" fmla="*/ 121844 h 155938"/>
                <a:gd name="connsiteX5" fmla="*/ 252413 w 311944"/>
                <a:gd name="connsiteY5" fmla="*/ 155181 h 155938"/>
                <a:gd name="connsiteX6" fmla="*/ 295275 w 311944"/>
                <a:gd name="connsiteY6" fmla="*/ 143275 h 155938"/>
                <a:gd name="connsiteX7" fmla="*/ 311944 w 311944"/>
                <a:gd name="connsiteY7" fmla="*/ 121844 h 155938"/>
                <a:gd name="connsiteX0" fmla="*/ 0 w 311944"/>
                <a:gd name="connsiteY0" fmla="*/ 93269 h 155938"/>
                <a:gd name="connsiteX1" fmla="*/ 45244 w 311944"/>
                <a:gd name="connsiteY1" fmla="*/ 28975 h 155938"/>
                <a:gd name="connsiteX2" fmla="*/ 104775 w 311944"/>
                <a:gd name="connsiteY2" fmla="*/ 400 h 155938"/>
                <a:gd name="connsiteX3" fmla="*/ 159544 w 311944"/>
                <a:gd name="connsiteY3" fmla="*/ 48025 h 155938"/>
                <a:gd name="connsiteX4" fmla="*/ 209550 w 311944"/>
                <a:gd name="connsiteY4" fmla="*/ 121844 h 155938"/>
                <a:gd name="connsiteX5" fmla="*/ 252413 w 311944"/>
                <a:gd name="connsiteY5" fmla="*/ 155181 h 155938"/>
                <a:gd name="connsiteX6" fmla="*/ 288131 w 311944"/>
                <a:gd name="connsiteY6" fmla="*/ 143275 h 155938"/>
                <a:gd name="connsiteX7" fmla="*/ 311944 w 311944"/>
                <a:gd name="connsiteY7" fmla="*/ 121844 h 155938"/>
                <a:gd name="connsiteX0" fmla="*/ 0 w 311944"/>
                <a:gd name="connsiteY0" fmla="*/ 93046 h 155715"/>
                <a:gd name="connsiteX1" fmla="*/ 45244 w 311944"/>
                <a:gd name="connsiteY1" fmla="*/ 28752 h 155715"/>
                <a:gd name="connsiteX2" fmla="*/ 104775 w 311944"/>
                <a:gd name="connsiteY2" fmla="*/ 177 h 155715"/>
                <a:gd name="connsiteX3" fmla="*/ 157163 w 311944"/>
                <a:gd name="connsiteY3" fmla="*/ 40658 h 155715"/>
                <a:gd name="connsiteX4" fmla="*/ 209550 w 311944"/>
                <a:gd name="connsiteY4" fmla="*/ 121621 h 155715"/>
                <a:gd name="connsiteX5" fmla="*/ 252413 w 311944"/>
                <a:gd name="connsiteY5" fmla="*/ 154958 h 155715"/>
                <a:gd name="connsiteX6" fmla="*/ 288131 w 311944"/>
                <a:gd name="connsiteY6" fmla="*/ 143052 h 155715"/>
                <a:gd name="connsiteX7" fmla="*/ 311944 w 311944"/>
                <a:gd name="connsiteY7" fmla="*/ 121621 h 155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1944" h="155715">
                  <a:moveTo>
                    <a:pt x="0" y="93046"/>
                  </a:moveTo>
                  <a:cubicBezTo>
                    <a:pt x="13891" y="68638"/>
                    <a:pt x="27782" y="44230"/>
                    <a:pt x="45244" y="28752"/>
                  </a:cubicBezTo>
                  <a:cubicBezTo>
                    <a:pt x="62706" y="13274"/>
                    <a:pt x="86122" y="-1807"/>
                    <a:pt x="104775" y="177"/>
                  </a:cubicBezTo>
                  <a:cubicBezTo>
                    <a:pt x="123428" y="2161"/>
                    <a:pt x="139701" y="20417"/>
                    <a:pt x="157163" y="40658"/>
                  </a:cubicBezTo>
                  <a:cubicBezTo>
                    <a:pt x="174625" y="60899"/>
                    <a:pt x="193675" y="102571"/>
                    <a:pt x="209550" y="121621"/>
                  </a:cubicBezTo>
                  <a:cubicBezTo>
                    <a:pt x="225425" y="140671"/>
                    <a:pt x="239316" y="151386"/>
                    <a:pt x="252413" y="154958"/>
                  </a:cubicBezTo>
                  <a:cubicBezTo>
                    <a:pt x="265510" y="158530"/>
                    <a:pt x="278209" y="148608"/>
                    <a:pt x="288131" y="143052"/>
                  </a:cubicBezTo>
                  <a:cubicBezTo>
                    <a:pt x="298053" y="137496"/>
                    <a:pt x="308570" y="129558"/>
                    <a:pt x="311944" y="121621"/>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21534">
              <a:extLst>
                <a:ext uri="{FF2B5EF4-FFF2-40B4-BE49-F238E27FC236}">
                  <a16:creationId xmlns:a16="http://schemas.microsoft.com/office/drawing/2014/main" id="{945247DE-9984-11A9-78B5-E47A3FCF260D}"/>
                </a:ext>
              </a:extLst>
            </p:cNvPr>
            <p:cNvSpPr/>
            <p:nvPr/>
          </p:nvSpPr>
          <p:spPr>
            <a:xfrm>
              <a:off x="7774781" y="1250685"/>
              <a:ext cx="302419" cy="134476"/>
            </a:xfrm>
            <a:custGeom>
              <a:avLst/>
              <a:gdLst>
                <a:gd name="connsiteX0" fmla="*/ 0 w 302419"/>
                <a:gd name="connsiteY0" fmla="*/ 32375 h 139613"/>
                <a:gd name="connsiteX1" fmla="*/ 47625 w 302419"/>
                <a:gd name="connsiteY1" fmla="*/ 1418 h 139613"/>
                <a:gd name="connsiteX2" fmla="*/ 78582 w 302419"/>
                <a:gd name="connsiteY2" fmla="*/ 10943 h 139613"/>
                <a:gd name="connsiteX3" fmla="*/ 123825 w 302419"/>
                <a:gd name="connsiteY3" fmla="*/ 60950 h 139613"/>
                <a:gd name="connsiteX4" fmla="*/ 166688 w 302419"/>
                <a:gd name="connsiteY4" fmla="*/ 115718 h 139613"/>
                <a:gd name="connsiteX5" fmla="*/ 214313 w 302419"/>
                <a:gd name="connsiteY5" fmla="*/ 139531 h 139613"/>
                <a:gd name="connsiteX6" fmla="*/ 259557 w 302419"/>
                <a:gd name="connsiteY6" fmla="*/ 108575 h 139613"/>
                <a:gd name="connsiteX7" fmla="*/ 302419 w 302419"/>
                <a:gd name="connsiteY7" fmla="*/ 41900 h 139613"/>
                <a:gd name="connsiteX0" fmla="*/ 0 w 302419"/>
                <a:gd name="connsiteY0" fmla="*/ 27238 h 134476"/>
                <a:gd name="connsiteX1" fmla="*/ 45244 w 302419"/>
                <a:gd name="connsiteY1" fmla="*/ 3424 h 134476"/>
                <a:gd name="connsiteX2" fmla="*/ 78582 w 302419"/>
                <a:gd name="connsiteY2" fmla="*/ 5806 h 134476"/>
                <a:gd name="connsiteX3" fmla="*/ 123825 w 302419"/>
                <a:gd name="connsiteY3" fmla="*/ 55813 h 134476"/>
                <a:gd name="connsiteX4" fmla="*/ 166688 w 302419"/>
                <a:gd name="connsiteY4" fmla="*/ 110581 h 134476"/>
                <a:gd name="connsiteX5" fmla="*/ 214313 w 302419"/>
                <a:gd name="connsiteY5" fmla="*/ 134394 h 134476"/>
                <a:gd name="connsiteX6" fmla="*/ 259557 w 302419"/>
                <a:gd name="connsiteY6" fmla="*/ 103438 h 134476"/>
                <a:gd name="connsiteX7" fmla="*/ 302419 w 302419"/>
                <a:gd name="connsiteY7" fmla="*/ 36763 h 13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19" h="134476">
                  <a:moveTo>
                    <a:pt x="0" y="27238"/>
                  </a:moveTo>
                  <a:cubicBezTo>
                    <a:pt x="17264" y="13545"/>
                    <a:pt x="32147" y="6996"/>
                    <a:pt x="45244" y="3424"/>
                  </a:cubicBezTo>
                  <a:cubicBezTo>
                    <a:pt x="58341" y="-148"/>
                    <a:pt x="65485" y="-2925"/>
                    <a:pt x="78582" y="5806"/>
                  </a:cubicBezTo>
                  <a:cubicBezTo>
                    <a:pt x="91679" y="14537"/>
                    <a:pt x="109141" y="38351"/>
                    <a:pt x="123825" y="55813"/>
                  </a:cubicBezTo>
                  <a:cubicBezTo>
                    <a:pt x="138509" y="73276"/>
                    <a:pt x="151607" y="97484"/>
                    <a:pt x="166688" y="110581"/>
                  </a:cubicBezTo>
                  <a:cubicBezTo>
                    <a:pt x="181769" y="123678"/>
                    <a:pt x="198835" y="135585"/>
                    <a:pt x="214313" y="134394"/>
                  </a:cubicBezTo>
                  <a:cubicBezTo>
                    <a:pt x="229791" y="133204"/>
                    <a:pt x="244873" y="119710"/>
                    <a:pt x="259557" y="103438"/>
                  </a:cubicBezTo>
                  <a:cubicBezTo>
                    <a:pt x="274241" y="87166"/>
                    <a:pt x="288330" y="61964"/>
                    <a:pt x="302419" y="36763"/>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21535">
              <a:extLst>
                <a:ext uri="{FF2B5EF4-FFF2-40B4-BE49-F238E27FC236}">
                  <a16:creationId xmlns:a16="http://schemas.microsoft.com/office/drawing/2014/main" id="{69751D2A-1CD3-70DF-5321-43E9E30EC854}"/>
                </a:ext>
              </a:extLst>
            </p:cNvPr>
            <p:cNvSpPr/>
            <p:nvPr/>
          </p:nvSpPr>
          <p:spPr>
            <a:xfrm>
              <a:off x="7622381" y="1261074"/>
              <a:ext cx="295275" cy="149952"/>
            </a:xfrm>
            <a:custGeom>
              <a:avLst/>
              <a:gdLst>
                <a:gd name="connsiteX0" fmla="*/ 0 w 295275"/>
                <a:gd name="connsiteY0" fmla="*/ 109744 h 149610"/>
                <a:gd name="connsiteX1" fmla="*/ 35719 w 295275"/>
                <a:gd name="connsiteY1" fmla="*/ 31163 h 149610"/>
                <a:gd name="connsiteX2" fmla="*/ 80963 w 295275"/>
                <a:gd name="connsiteY2" fmla="*/ 207 h 149610"/>
                <a:gd name="connsiteX3" fmla="*/ 128588 w 295275"/>
                <a:gd name="connsiteY3" fmla="*/ 21638 h 149610"/>
                <a:gd name="connsiteX4" fmla="*/ 176213 w 295275"/>
                <a:gd name="connsiteY4" fmla="*/ 93076 h 149610"/>
                <a:gd name="connsiteX5" fmla="*/ 233363 w 295275"/>
                <a:gd name="connsiteY5" fmla="*/ 140701 h 149610"/>
                <a:gd name="connsiteX6" fmla="*/ 261938 w 295275"/>
                <a:gd name="connsiteY6" fmla="*/ 147844 h 149610"/>
                <a:gd name="connsiteX7" fmla="*/ 295275 w 295275"/>
                <a:gd name="connsiteY7" fmla="*/ 119269 h 149610"/>
                <a:gd name="connsiteX0" fmla="*/ 0 w 295275"/>
                <a:gd name="connsiteY0" fmla="*/ 109744 h 149610"/>
                <a:gd name="connsiteX1" fmla="*/ 35719 w 295275"/>
                <a:gd name="connsiteY1" fmla="*/ 31163 h 149610"/>
                <a:gd name="connsiteX2" fmla="*/ 80963 w 295275"/>
                <a:gd name="connsiteY2" fmla="*/ 207 h 149610"/>
                <a:gd name="connsiteX3" fmla="*/ 128588 w 295275"/>
                <a:gd name="connsiteY3" fmla="*/ 21638 h 149610"/>
                <a:gd name="connsiteX4" fmla="*/ 176213 w 295275"/>
                <a:gd name="connsiteY4" fmla="*/ 93076 h 149610"/>
                <a:gd name="connsiteX5" fmla="*/ 221457 w 295275"/>
                <a:gd name="connsiteY5" fmla="*/ 140701 h 149610"/>
                <a:gd name="connsiteX6" fmla="*/ 261938 w 295275"/>
                <a:gd name="connsiteY6" fmla="*/ 147844 h 149610"/>
                <a:gd name="connsiteX7" fmla="*/ 295275 w 295275"/>
                <a:gd name="connsiteY7" fmla="*/ 119269 h 149610"/>
                <a:gd name="connsiteX0" fmla="*/ 0 w 295275"/>
                <a:gd name="connsiteY0" fmla="*/ 109716 h 149952"/>
                <a:gd name="connsiteX1" fmla="*/ 35719 w 295275"/>
                <a:gd name="connsiteY1" fmla="*/ 31135 h 149952"/>
                <a:gd name="connsiteX2" fmla="*/ 80963 w 295275"/>
                <a:gd name="connsiteY2" fmla="*/ 179 h 149952"/>
                <a:gd name="connsiteX3" fmla="*/ 128588 w 295275"/>
                <a:gd name="connsiteY3" fmla="*/ 21610 h 149952"/>
                <a:gd name="connsiteX4" fmla="*/ 176213 w 295275"/>
                <a:gd name="connsiteY4" fmla="*/ 83523 h 149952"/>
                <a:gd name="connsiteX5" fmla="*/ 221457 w 295275"/>
                <a:gd name="connsiteY5" fmla="*/ 140673 h 149952"/>
                <a:gd name="connsiteX6" fmla="*/ 261938 w 295275"/>
                <a:gd name="connsiteY6" fmla="*/ 147816 h 149952"/>
                <a:gd name="connsiteX7" fmla="*/ 295275 w 295275"/>
                <a:gd name="connsiteY7" fmla="*/ 119241 h 1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275" h="149952">
                  <a:moveTo>
                    <a:pt x="0" y="109716"/>
                  </a:moveTo>
                  <a:cubicBezTo>
                    <a:pt x="11112" y="79553"/>
                    <a:pt x="22225" y="49391"/>
                    <a:pt x="35719" y="31135"/>
                  </a:cubicBezTo>
                  <a:cubicBezTo>
                    <a:pt x="49213" y="12879"/>
                    <a:pt x="65485" y="1766"/>
                    <a:pt x="80963" y="179"/>
                  </a:cubicBezTo>
                  <a:cubicBezTo>
                    <a:pt x="96441" y="-1409"/>
                    <a:pt x="112713" y="7719"/>
                    <a:pt x="128588" y="21610"/>
                  </a:cubicBezTo>
                  <a:cubicBezTo>
                    <a:pt x="144463" y="35501"/>
                    <a:pt x="160735" y="63679"/>
                    <a:pt x="176213" y="83523"/>
                  </a:cubicBezTo>
                  <a:cubicBezTo>
                    <a:pt x="191691" y="103367"/>
                    <a:pt x="207170" y="129958"/>
                    <a:pt x="221457" y="140673"/>
                  </a:cubicBezTo>
                  <a:cubicBezTo>
                    <a:pt x="235744" y="151388"/>
                    <a:pt x="249635" y="151388"/>
                    <a:pt x="261938" y="147816"/>
                  </a:cubicBezTo>
                  <a:cubicBezTo>
                    <a:pt x="274241" y="144244"/>
                    <a:pt x="283766" y="131742"/>
                    <a:pt x="295275" y="119241"/>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任意多边形 21536">
              <a:extLst>
                <a:ext uri="{FF2B5EF4-FFF2-40B4-BE49-F238E27FC236}">
                  <a16:creationId xmlns:a16="http://schemas.microsoft.com/office/drawing/2014/main" id="{73FB5974-0925-F472-1DD0-91FEB7F3E412}"/>
                </a:ext>
              </a:extLst>
            </p:cNvPr>
            <p:cNvSpPr/>
            <p:nvPr/>
          </p:nvSpPr>
          <p:spPr>
            <a:xfrm>
              <a:off x="7431881" y="1327929"/>
              <a:ext cx="316707" cy="99374"/>
            </a:xfrm>
            <a:custGeom>
              <a:avLst/>
              <a:gdLst>
                <a:gd name="connsiteX0" fmla="*/ 0 w 316707"/>
                <a:gd name="connsiteY0" fmla="*/ 59531 h 98667"/>
                <a:gd name="connsiteX1" fmla="*/ 50007 w 316707"/>
                <a:gd name="connsiteY1" fmla="*/ 9525 h 98667"/>
                <a:gd name="connsiteX2" fmla="*/ 128588 w 316707"/>
                <a:gd name="connsiteY2" fmla="*/ 35719 h 98667"/>
                <a:gd name="connsiteX3" fmla="*/ 204788 w 316707"/>
                <a:gd name="connsiteY3" fmla="*/ 90487 h 98667"/>
                <a:gd name="connsiteX4" fmla="*/ 259557 w 316707"/>
                <a:gd name="connsiteY4" fmla="*/ 95250 h 98667"/>
                <a:gd name="connsiteX5" fmla="*/ 295275 w 316707"/>
                <a:gd name="connsiteY5" fmla="*/ 59531 h 98667"/>
                <a:gd name="connsiteX6" fmla="*/ 316707 w 316707"/>
                <a:gd name="connsiteY6" fmla="*/ 0 h 98667"/>
                <a:gd name="connsiteX0" fmla="*/ 0 w 316707"/>
                <a:gd name="connsiteY0" fmla="*/ 59531 h 99005"/>
                <a:gd name="connsiteX1" fmla="*/ 50007 w 316707"/>
                <a:gd name="connsiteY1" fmla="*/ 9525 h 99005"/>
                <a:gd name="connsiteX2" fmla="*/ 128588 w 316707"/>
                <a:gd name="connsiteY2" fmla="*/ 35719 h 99005"/>
                <a:gd name="connsiteX3" fmla="*/ 204788 w 316707"/>
                <a:gd name="connsiteY3" fmla="*/ 90487 h 99005"/>
                <a:gd name="connsiteX4" fmla="*/ 259557 w 316707"/>
                <a:gd name="connsiteY4" fmla="*/ 95250 h 99005"/>
                <a:gd name="connsiteX5" fmla="*/ 290512 w 316707"/>
                <a:gd name="connsiteY5" fmla="*/ 54769 h 99005"/>
                <a:gd name="connsiteX6" fmla="*/ 316707 w 316707"/>
                <a:gd name="connsiteY6" fmla="*/ 0 h 99005"/>
                <a:gd name="connsiteX0" fmla="*/ 0 w 316707"/>
                <a:gd name="connsiteY0" fmla="*/ 59531 h 99374"/>
                <a:gd name="connsiteX1" fmla="*/ 50007 w 316707"/>
                <a:gd name="connsiteY1" fmla="*/ 9525 h 99374"/>
                <a:gd name="connsiteX2" fmla="*/ 119063 w 316707"/>
                <a:gd name="connsiteY2" fmla="*/ 28575 h 99374"/>
                <a:gd name="connsiteX3" fmla="*/ 204788 w 316707"/>
                <a:gd name="connsiteY3" fmla="*/ 90487 h 99374"/>
                <a:gd name="connsiteX4" fmla="*/ 259557 w 316707"/>
                <a:gd name="connsiteY4" fmla="*/ 95250 h 99374"/>
                <a:gd name="connsiteX5" fmla="*/ 290512 w 316707"/>
                <a:gd name="connsiteY5" fmla="*/ 54769 h 99374"/>
                <a:gd name="connsiteX6" fmla="*/ 316707 w 316707"/>
                <a:gd name="connsiteY6" fmla="*/ 0 h 99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707" h="99374">
                  <a:moveTo>
                    <a:pt x="0" y="59531"/>
                  </a:moveTo>
                  <a:cubicBezTo>
                    <a:pt x="14288" y="36512"/>
                    <a:pt x="30163" y="14684"/>
                    <a:pt x="50007" y="9525"/>
                  </a:cubicBezTo>
                  <a:cubicBezTo>
                    <a:pt x="69851" y="4366"/>
                    <a:pt x="93266" y="15081"/>
                    <a:pt x="119063" y="28575"/>
                  </a:cubicBezTo>
                  <a:cubicBezTo>
                    <a:pt x="144860" y="42069"/>
                    <a:pt x="181372" y="79375"/>
                    <a:pt x="204788" y="90487"/>
                  </a:cubicBezTo>
                  <a:cubicBezTo>
                    <a:pt x="228204" y="101600"/>
                    <a:pt x="245270" y="101203"/>
                    <a:pt x="259557" y="95250"/>
                  </a:cubicBezTo>
                  <a:cubicBezTo>
                    <a:pt x="273844" y="89297"/>
                    <a:pt x="280987" y="70644"/>
                    <a:pt x="290512" y="54769"/>
                  </a:cubicBezTo>
                  <a:cubicBezTo>
                    <a:pt x="300037" y="38894"/>
                    <a:pt x="310753" y="21828"/>
                    <a:pt x="316707" y="0"/>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任意多边形 21537">
              <a:extLst>
                <a:ext uri="{FF2B5EF4-FFF2-40B4-BE49-F238E27FC236}">
                  <a16:creationId xmlns:a16="http://schemas.microsoft.com/office/drawing/2014/main" id="{F1D4EF81-0365-F694-06FF-C72590A9793E}"/>
                </a:ext>
              </a:extLst>
            </p:cNvPr>
            <p:cNvSpPr/>
            <p:nvPr/>
          </p:nvSpPr>
          <p:spPr>
            <a:xfrm>
              <a:off x="7318552" y="1406825"/>
              <a:ext cx="291923" cy="133034"/>
            </a:xfrm>
            <a:custGeom>
              <a:avLst/>
              <a:gdLst>
                <a:gd name="connsiteX0" fmla="*/ 3207 w 288957"/>
                <a:gd name="connsiteY0" fmla="*/ 135415 h 135415"/>
                <a:gd name="connsiteX1" fmla="*/ 3207 w 288957"/>
                <a:gd name="connsiteY1" fmla="*/ 52072 h 135415"/>
                <a:gd name="connsiteX2" fmla="*/ 36545 w 288957"/>
                <a:gd name="connsiteY2" fmla="*/ 2065 h 135415"/>
                <a:gd name="connsiteX3" fmla="*/ 112745 w 288957"/>
                <a:gd name="connsiteY3" fmla="*/ 13972 h 135415"/>
                <a:gd name="connsiteX4" fmla="*/ 196088 w 288957"/>
                <a:gd name="connsiteY4" fmla="*/ 54453 h 135415"/>
                <a:gd name="connsiteX5" fmla="*/ 258001 w 288957"/>
                <a:gd name="connsiteY5" fmla="*/ 59215 h 135415"/>
                <a:gd name="connsiteX6" fmla="*/ 288957 w 288957"/>
                <a:gd name="connsiteY6" fmla="*/ 18734 h 135415"/>
                <a:gd name="connsiteX0" fmla="*/ 1411 w 291923"/>
                <a:gd name="connsiteY0" fmla="*/ 133034 h 133034"/>
                <a:gd name="connsiteX1" fmla="*/ 6173 w 291923"/>
                <a:gd name="connsiteY1" fmla="*/ 52072 h 133034"/>
                <a:gd name="connsiteX2" fmla="*/ 39511 w 291923"/>
                <a:gd name="connsiteY2" fmla="*/ 2065 h 133034"/>
                <a:gd name="connsiteX3" fmla="*/ 115711 w 291923"/>
                <a:gd name="connsiteY3" fmla="*/ 13972 h 133034"/>
                <a:gd name="connsiteX4" fmla="*/ 199054 w 291923"/>
                <a:gd name="connsiteY4" fmla="*/ 54453 h 133034"/>
                <a:gd name="connsiteX5" fmla="*/ 260967 w 291923"/>
                <a:gd name="connsiteY5" fmla="*/ 59215 h 133034"/>
                <a:gd name="connsiteX6" fmla="*/ 291923 w 291923"/>
                <a:gd name="connsiteY6" fmla="*/ 18734 h 133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923" h="133034">
                  <a:moveTo>
                    <a:pt x="1411" y="133034"/>
                  </a:moveTo>
                  <a:cubicBezTo>
                    <a:pt x="-1367" y="102475"/>
                    <a:pt x="-177" y="73900"/>
                    <a:pt x="6173" y="52072"/>
                  </a:cubicBezTo>
                  <a:cubicBezTo>
                    <a:pt x="12523" y="30244"/>
                    <a:pt x="21255" y="8415"/>
                    <a:pt x="39511" y="2065"/>
                  </a:cubicBezTo>
                  <a:cubicBezTo>
                    <a:pt x="57767" y="-4285"/>
                    <a:pt x="89121" y="5241"/>
                    <a:pt x="115711" y="13972"/>
                  </a:cubicBezTo>
                  <a:cubicBezTo>
                    <a:pt x="142301" y="22703"/>
                    <a:pt x="174845" y="46912"/>
                    <a:pt x="199054" y="54453"/>
                  </a:cubicBezTo>
                  <a:cubicBezTo>
                    <a:pt x="223263" y="61993"/>
                    <a:pt x="245489" y="65168"/>
                    <a:pt x="260967" y="59215"/>
                  </a:cubicBezTo>
                  <a:cubicBezTo>
                    <a:pt x="276445" y="53262"/>
                    <a:pt x="284184" y="35998"/>
                    <a:pt x="291923" y="18734"/>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任意多边形 21538">
              <a:extLst>
                <a:ext uri="{FF2B5EF4-FFF2-40B4-BE49-F238E27FC236}">
                  <a16:creationId xmlns:a16="http://schemas.microsoft.com/office/drawing/2014/main" id="{CDF7F604-B6CA-01D0-E56A-87733471F235}"/>
                </a:ext>
              </a:extLst>
            </p:cNvPr>
            <p:cNvSpPr/>
            <p:nvPr/>
          </p:nvSpPr>
          <p:spPr>
            <a:xfrm>
              <a:off x="7165349" y="1449372"/>
              <a:ext cx="259389" cy="195262"/>
            </a:xfrm>
            <a:custGeom>
              <a:avLst/>
              <a:gdLst>
                <a:gd name="connsiteX0" fmla="*/ 4183 w 261358"/>
                <a:gd name="connsiteY0" fmla="*/ 195262 h 195262"/>
                <a:gd name="connsiteX1" fmla="*/ 6564 w 261358"/>
                <a:gd name="connsiteY1" fmla="*/ 138112 h 195262"/>
                <a:gd name="connsiteX2" fmla="*/ 66095 w 261358"/>
                <a:gd name="connsiteY2" fmla="*/ 121443 h 195262"/>
                <a:gd name="connsiteX3" fmla="*/ 149439 w 261358"/>
                <a:gd name="connsiteY3" fmla="*/ 128587 h 195262"/>
                <a:gd name="connsiteX4" fmla="*/ 232783 w 261358"/>
                <a:gd name="connsiteY4" fmla="*/ 126206 h 195262"/>
                <a:gd name="connsiteX5" fmla="*/ 256595 w 261358"/>
                <a:gd name="connsiteY5" fmla="*/ 90487 h 195262"/>
                <a:gd name="connsiteX6" fmla="*/ 261358 w 261358"/>
                <a:gd name="connsiteY6" fmla="*/ 0 h 195262"/>
                <a:gd name="connsiteX0" fmla="*/ 4183 w 261358"/>
                <a:gd name="connsiteY0" fmla="*/ 195262 h 195262"/>
                <a:gd name="connsiteX1" fmla="*/ 6564 w 261358"/>
                <a:gd name="connsiteY1" fmla="*/ 138112 h 195262"/>
                <a:gd name="connsiteX2" fmla="*/ 66095 w 261358"/>
                <a:gd name="connsiteY2" fmla="*/ 121443 h 195262"/>
                <a:gd name="connsiteX3" fmla="*/ 149439 w 261358"/>
                <a:gd name="connsiteY3" fmla="*/ 128587 h 195262"/>
                <a:gd name="connsiteX4" fmla="*/ 232783 w 261358"/>
                <a:gd name="connsiteY4" fmla="*/ 126206 h 195262"/>
                <a:gd name="connsiteX5" fmla="*/ 256595 w 261358"/>
                <a:gd name="connsiteY5" fmla="*/ 80962 h 195262"/>
                <a:gd name="connsiteX6" fmla="*/ 261358 w 261358"/>
                <a:gd name="connsiteY6" fmla="*/ 0 h 195262"/>
                <a:gd name="connsiteX0" fmla="*/ 2214 w 259389"/>
                <a:gd name="connsiteY0" fmla="*/ 195262 h 195262"/>
                <a:gd name="connsiteX1" fmla="*/ 9357 w 259389"/>
                <a:gd name="connsiteY1" fmla="*/ 138112 h 195262"/>
                <a:gd name="connsiteX2" fmla="*/ 64126 w 259389"/>
                <a:gd name="connsiteY2" fmla="*/ 121443 h 195262"/>
                <a:gd name="connsiteX3" fmla="*/ 147470 w 259389"/>
                <a:gd name="connsiteY3" fmla="*/ 128587 h 195262"/>
                <a:gd name="connsiteX4" fmla="*/ 230814 w 259389"/>
                <a:gd name="connsiteY4" fmla="*/ 126206 h 195262"/>
                <a:gd name="connsiteX5" fmla="*/ 254626 w 259389"/>
                <a:gd name="connsiteY5" fmla="*/ 80962 h 195262"/>
                <a:gd name="connsiteX6" fmla="*/ 259389 w 259389"/>
                <a:gd name="connsiteY6" fmla="*/ 0 h 1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389" h="195262">
                  <a:moveTo>
                    <a:pt x="2214" y="195262"/>
                  </a:moveTo>
                  <a:cubicBezTo>
                    <a:pt x="-1755" y="172838"/>
                    <a:pt x="-962" y="150415"/>
                    <a:pt x="9357" y="138112"/>
                  </a:cubicBezTo>
                  <a:cubicBezTo>
                    <a:pt x="19676" y="125809"/>
                    <a:pt x="41107" y="123030"/>
                    <a:pt x="64126" y="121443"/>
                  </a:cubicBezTo>
                  <a:cubicBezTo>
                    <a:pt x="87145" y="119856"/>
                    <a:pt x="119689" y="127793"/>
                    <a:pt x="147470" y="128587"/>
                  </a:cubicBezTo>
                  <a:cubicBezTo>
                    <a:pt x="175251" y="129381"/>
                    <a:pt x="212955" y="134143"/>
                    <a:pt x="230814" y="126206"/>
                  </a:cubicBezTo>
                  <a:cubicBezTo>
                    <a:pt x="248673" y="118269"/>
                    <a:pt x="249864" y="101996"/>
                    <a:pt x="254626" y="80962"/>
                  </a:cubicBezTo>
                  <a:cubicBezTo>
                    <a:pt x="259388" y="59928"/>
                    <a:pt x="259388" y="34726"/>
                    <a:pt x="259389" y="0"/>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21539">
              <a:extLst>
                <a:ext uri="{FF2B5EF4-FFF2-40B4-BE49-F238E27FC236}">
                  <a16:creationId xmlns:a16="http://schemas.microsoft.com/office/drawing/2014/main" id="{4450C1E7-9713-88AB-17EF-906DA05492A2}"/>
                </a:ext>
              </a:extLst>
            </p:cNvPr>
            <p:cNvSpPr/>
            <p:nvPr/>
          </p:nvSpPr>
          <p:spPr>
            <a:xfrm>
              <a:off x="7098756" y="1606534"/>
              <a:ext cx="242638" cy="233363"/>
            </a:xfrm>
            <a:custGeom>
              <a:avLst/>
              <a:gdLst>
                <a:gd name="connsiteX0" fmla="*/ 42214 w 244620"/>
                <a:gd name="connsiteY0" fmla="*/ 233363 h 233363"/>
                <a:gd name="connsiteX1" fmla="*/ 1732 w 244620"/>
                <a:gd name="connsiteY1" fmla="*/ 161925 h 233363"/>
                <a:gd name="connsiteX2" fmla="*/ 16020 w 244620"/>
                <a:gd name="connsiteY2" fmla="*/ 88106 h 233363"/>
                <a:gd name="connsiteX3" fmla="*/ 92220 w 244620"/>
                <a:gd name="connsiteY3" fmla="*/ 66675 h 233363"/>
                <a:gd name="connsiteX4" fmla="*/ 175564 w 244620"/>
                <a:gd name="connsiteY4" fmla="*/ 66675 h 233363"/>
                <a:gd name="connsiteX5" fmla="*/ 227951 w 244620"/>
                <a:gd name="connsiteY5" fmla="*/ 54769 h 233363"/>
                <a:gd name="connsiteX6" fmla="*/ 244620 w 244620"/>
                <a:gd name="connsiteY6" fmla="*/ 0 h 233363"/>
                <a:gd name="connsiteX0" fmla="*/ 40232 w 242638"/>
                <a:gd name="connsiteY0" fmla="*/ 233363 h 233363"/>
                <a:gd name="connsiteX1" fmla="*/ 2132 w 242638"/>
                <a:gd name="connsiteY1" fmla="*/ 157162 h 233363"/>
                <a:gd name="connsiteX2" fmla="*/ 14038 w 242638"/>
                <a:gd name="connsiteY2" fmla="*/ 88106 h 233363"/>
                <a:gd name="connsiteX3" fmla="*/ 90238 w 242638"/>
                <a:gd name="connsiteY3" fmla="*/ 66675 h 233363"/>
                <a:gd name="connsiteX4" fmla="*/ 173582 w 242638"/>
                <a:gd name="connsiteY4" fmla="*/ 66675 h 233363"/>
                <a:gd name="connsiteX5" fmla="*/ 225969 w 242638"/>
                <a:gd name="connsiteY5" fmla="*/ 54769 h 233363"/>
                <a:gd name="connsiteX6" fmla="*/ 242638 w 242638"/>
                <a:gd name="connsiteY6" fmla="*/ 0 h 23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638" h="233363">
                  <a:moveTo>
                    <a:pt x="40232" y="233363"/>
                  </a:moveTo>
                  <a:cubicBezTo>
                    <a:pt x="22174" y="209749"/>
                    <a:pt x="6498" y="181372"/>
                    <a:pt x="2132" y="157162"/>
                  </a:cubicBezTo>
                  <a:cubicBezTo>
                    <a:pt x="-2234" y="132952"/>
                    <a:pt x="-646" y="103187"/>
                    <a:pt x="14038" y="88106"/>
                  </a:cubicBezTo>
                  <a:cubicBezTo>
                    <a:pt x="28722" y="73025"/>
                    <a:pt x="63647" y="70247"/>
                    <a:pt x="90238" y="66675"/>
                  </a:cubicBezTo>
                  <a:cubicBezTo>
                    <a:pt x="116829" y="63103"/>
                    <a:pt x="150960" y="68659"/>
                    <a:pt x="173582" y="66675"/>
                  </a:cubicBezTo>
                  <a:cubicBezTo>
                    <a:pt x="196204" y="64691"/>
                    <a:pt x="214460" y="65881"/>
                    <a:pt x="225969" y="54769"/>
                  </a:cubicBezTo>
                  <a:cubicBezTo>
                    <a:pt x="237478" y="43657"/>
                    <a:pt x="240058" y="21828"/>
                    <a:pt x="242638" y="0"/>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21540">
              <a:extLst>
                <a:ext uri="{FF2B5EF4-FFF2-40B4-BE49-F238E27FC236}">
                  <a16:creationId xmlns:a16="http://schemas.microsoft.com/office/drawing/2014/main" id="{593146E6-A66B-3EFD-91C7-37DBC6037F95}"/>
                </a:ext>
              </a:extLst>
            </p:cNvPr>
            <p:cNvSpPr/>
            <p:nvPr/>
          </p:nvSpPr>
          <p:spPr>
            <a:xfrm>
              <a:off x="7031562" y="1706547"/>
              <a:ext cx="194141" cy="309562"/>
            </a:xfrm>
            <a:custGeom>
              <a:avLst/>
              <a:gdLst>
                <a:gd name="connsiteX0" fmla="*/ 16938 w 194141"/>
                <a:gd name="connsiteY0" fmla="*/ 309562 h 309562"/>
                <a:gd name="connsiteX1" fmla="*/ 269 w 194141"/>
                <a:gd name="connsiteY1" fmla="*/ 252412 h 309562"/>
                <a:gd name="connsiteX2" fmla="*/ 28844 w 194141"/>
                <a:gd name="connsiteY2" fmla="*/ 197643 h 309562"/>
                <a:gd name="connsiteX3" fmla="*/ 114569 w 194141"/>
                <a:gd name="connsiteY3" fmla="*/ 164306 h 309562"/>
                <a:gd name="connsiteX4" fmla="*/ 183626 w 194141"/>
                <a:gd name="connsiteY4" fmla="*/ 135731 h 309562"/>
                <a:gd name="connsiteX5" fmla="*/ 190769 w 194141"/>
                <a:gd name="connsiteY5" fmla="*/ 85725 h 309562"/>
                <a:gd name="connsiteX6" fmla="*/ 152669 w 194141"/>
                <a:gd name="connsiteY6" fmla="*/ 0 h 30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141" h="309562">
                  <a:moveTo>
                    <a:pt x="16938" y="309562"/>
                  </a:moveTo>
                  <a:cubicBezTo>
                    <a:pt x="7611" y="290313"/>
                    <a:pt x="-1715" y="271065"/>
                    <a:pt x="269" y="252412"/>
                  </a:cubicBezTo>
                  <a:cubicBezTo>
                    <a:pt x="2253" y="233759"/>
                    <a:pt x="9794" y="212327"/>
                    <a:pt x="28844" y="197643"/>
                  </a:cubicBezTo>
                  <a:cubicBezTo>
                    <a:pt x="47894" y="182959"/>
                    <a:pt x="88772" y="174625"/>
                    <a:pt x="114569" y="164306"/>
                  </a:cubicBezTo>
                  <a:cubicBezTo>
                    <a:pt x="140366" y="153987"/>
                    <a:pt x="170926" y="148828"/>
                    <a:pt x="183626" y="135731"/>
                  </a:cubicBezTo>
                  <a:cubicBezTo>
                    <a:pt x="196326" y="122634"/>
                    <a:pt x="195929" y="108347"/>
                    <a:pt x="190769" y="85725"/>
                  </a:cubicBezTo>
                  <a:cubicBezTo>
                    <a:pt x="185610" y="63103"/>
                    <a:pt x="169139" y="31551"/>
                    <a:pt x="152669" y="0"/>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任意多边形 21541">
              <a:extLst>
                <a:ext uri="{FF2B5EF4-FFF2-40B4-BE49-F238E27FC236}">
                  <a16:creationId xmlns:a16="http://schemas.microsoft.com/office/drawing/2014/main" id="{67635189-CE7C-4BA5-4AEC-6AD967FC9031}"/>
                </a:ext>
              </a:extLst>
            </p:cNvPr>
            <p:cNvSpPr/>
            <p:nvPr/>
          </p:nvSpPr>
          <p:spPr>
            <a:xfrm>
              <a:off x="7031206" y="1897047"/>
              <a:ext cx="156667" cy="292893"/>
            </a:xfrm>
            <a:custGeom>
              <a:avLst/>
              <a:gdLst>
                <a:gd name="connsiteX0" fmla="*/ 114925 w 156667"/>
                <a:gd name="connsiteY0" fmla="*/ 292893 h 292893"/>
                <a:gd name="connsiteX1" fmla="*/ 38725 w 156667"/>
                <a:gd name="connsiteY1" fmla="*/ 259556 h 292893"/>
                <a:gd name="connsiteX2" fmla="*/ 625 w 156667"/>
                <a:gd name="connsiteY2" fmla="*/ 214312 h 292893"/>
                <a:gd name="connsiteX3" fmla="*/ 22057 w 156667"/>
                <a:gd name="connsiteY3" fmla="*/ 152400 h 292893"/>
                <a:gd name="connsiteX4" fmla="*/ 107782 w 156667"/>
                <a:gd name="connsiteY4" fmla="*/ 100012 h 292893"/>
                <a:gd name="connsiteX5" fmla="*/ 153025 w 156667"/>
                <a:gd name="connsiteY5" fmla="*/ 54768 h 292893"/>
                <a:gd name="connsiteX6" fmla="*/ 150644 w 156667"/>
                <a:gd name="connsiteY6" fmla="*/ 0 h 29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667" h="292893">
                  <a:moveTo>
                    <a:pt x="114925" y="292893"/>
                  </a:moveTo>
                  <a:cubicBezTo>
                    <a:pt x="86350" y="282773"/>
                    <a:pt x="57775" y="272653"/>
                    <a:pt x="38725" y="259556"/>
                  </a:cubicBezTo>
                  <a:cubicBezTo>
                    <a:pt x="19675" y="246459"/>
                    <a:pt x="3403" y="232171"/>
                    <a:pt x="625" y="214312"/>
                  </a:cubicBezTo>
                  <a:cubicBezTo>
                    <a:pt x="-2153" y="196453"/>
                    <a:pt x="4198" y="171450"/>
                    <a:pt x="22057" y="152400"/>
                  </a:cubicBezTo>
                  <a:cubicBezTo>
                    <a:pt x="39916" y="133350"/>
                    <a:pt x="85954" y="116284"/>
                    <a:pt x="107782" y="100012"/>
                  </a:cubicBezTo>
                  <a:cubicBezTo>
                    <a:pt x="129610" y="83740"/>
                    <a:pt x="145881" y="71437"/>
                    <a:pt x="153025" y="54768"/>
                  </a:cubicBezTo>
                  <a:cubicBezTo>
                    <a:pt x="160169" y="38099"/>
                    <a:pt x="155406" y="19049"/>
                    <a:pt x="150644" y="0"/>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任意多边形 21542">
              <a:extLst>
                <a:ext uri="{FF2B5EF4-FFF2-40B4-BE49-F238E27FC236}">
                  <a16:creationId xmlns:a16="http://schemas.microsoft.com/office/drawing/2014/main" id="{6B49DB58-7CE6-8B95-B5D9-7B8FF898D7F1}"/>
                </a:ext>
              </a:extLst>
            </p:cNvPr>
            <p:cNvSpPr/>
            <p:nvPr/>
          </p:nvSpPr>
          <p:spPr>
            <a:xfrm>
              <a:off x="7105650" y="2058972"/>
              <a:ext cx="95994" cy="333375"/>
            </a:xfrm>
            <a:custGeom>
              <a:avLst/>
              <a:gdLst>
                <a:gd name="connsiteX0" fmla="*/ 0 w 96298"/>
                <a:gd name="connsiteY0" fmla="*/ 0 h 333375"/>
                <a:gd name="connsiteX1" fmla="*/ 85725 w 96298"/>
                <a:gd name="connsiteY1" fmla="*/ 42862 h 333375"/>
                <a:gd name="connsiteX2" fmla="*/ 90488 w 96298"/>
                <a:gd name="connsiteY2" fmla="*/ 111918 h 333375"/>
                <a:gd name="connsiteX3" fmla="*/ 45244 w 96298"/>
                <a:gd name="connsiteY3" fmla="*/ 178593 h 333375"/>
                <a:gd name="connsiteX4" fmla="*/ 21431 w 96298"/>
                <a:gd name="connsiteY4" fmla="*/ 252412 h 333375"/>
                <a:gd name="connsiteX5" fmla="*/ 33338 w 96298"/>
                <a:gd name="connsiteY5" fmla="*/ 316706 h 333375"/>
                <a:gd name="connsiteX6" fmla="*/ 85725 w 96298"/>
                <a:gd name="connsiteY6" fmla="*/ 333375 h 333375"/>
                <a:gd name="connsiteX0" fmla="*/ 0 w 95994"/>
                <a:gd name="connsiteY0" fmla="*/ 0 h 333375"/>
                <a:gd name="connsiteX1" fmla="*/ 85725 w 95994"/>
                <a:gd name="connsiteY1" fmla="*/ 42862 h 333375"/>
                <a:gd name="connsiteX2" fmla="*/ 90488 w 95994"/>
                <a:gd name="connsiteY2" fmla="*/ 111918 h 333375"/>
                <a:gd name="connsiteX3" fmla="*/ 50007 w 95994"/>
                <a:gd name="connsiteY3" fmla="*/ 185737 h 333375"/>
                <a:gd name="connsiteX4" fmla="*/ 21431 w 95994"/>
                <a:gd name="connsiteY4" fmla="*/ 252412 h 333375"/>
                <a:gd name="connsiteX5" fmla="*/ 33338 w 95994"/>
                <a:gd name="connsiteY5" fmla="*/ 316706 h 333375"/>
                <a:gd name="connsiteX6" fmla="*/ 85725 w 95994"/>
                <a:gd name="connsiteY6" fmla="*/ 333375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994" h="333375">
                  <a:moveTo>
                    <a:pt x="0" y="0"/>
                  </a:moveTo>
                  <a:cubicBezTo>
                    <a:pt x="35322" y="12104"/>
                    <a:pt x="70644" y="24209"/>
                    <a:pt x="85725" y="42862"/>
                  </a:cubicBezTo>
                  <a:cubicBezTo>
                    <a:pt x="100806" y="61515"/>
                    <a:pt x="96441" y="88106"/>
                    <a:pt x="90488" y="111918"/>
                  </a:cubicBezTo>
                  <a:cubicBezTo>
                    <a:pt x="84535" y="135730"/>
                    <a:pt x="61516" y="162321"/>
                    <a:pt x="50007" y="185737"/>
                  </a:cubicBezTo>
                  <a:cubicBezTo>
                    <a:pt x="38498" y="209153"/>
                    <a:pt x="24209" y="230584"/>
                    <a:pt x="21431" y="252412"/>
                  </a:cubicBezTo>
                  <a:cubicBezTo>
                    <a:pt x="18653" y="274240"/>
                    <a:pt x="22622" y="303212"/>
                    <a:pt x="33338" y="316706"/>
                  </a:cubicBezTo>
                  <a:cubicBezTo>
                    <a:pt x="44054" y="330200"/>
                    <a:pt x="64889" y="331787"/>
                    <a:pt x="85725" y="333375"/>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任意多边形 21543">
              <a:extLst>
                <a:ext uri="{FF2B5EF4-FFF2-40B4-BE49-F238E27FC236}">
                  <a16:creationId xmlns:a16="http://schemas.microsoft.com/office/drawing/2014/main" id="{56E048EA-1003-E3F1-7700-BFDC5652AD5A}"/>
                </a:ext>
              </a:extLst>
            </p:cNvPr>
            <p:cNvSpPr/>
            <p:nvPr/>
          </p:nvSpPr>
          <p:spPr>
            <a:xfrm>
              <a:off x="7208044" y="2208990"/>
              <a:ext cx="130969" cy="265037"/>
            </a:xfrm>
            <a:custGeom>
              <a:avLst/>
              <a:gdLst>
                <a:gd name="connsiteX0" fmla="*/ 0 w 130969"/>
                <a:gd name="connsiteY0" fmla="*/ 0 h 265037"/>
                <a:gd name="connsiteX1" fmla="*/ 40481 w 130969"/>
                <a:gd name="connsiteY1" fmla="*/ 33338 h 265037"/>
                <a:gd name="connsiteX2" fmla="*/ 30956 w 130969"/>
                <a:gd name="connsiteY2" fmla="*/ 95250 h 265037"/>
                <a:gd name="connsiteX3" fmla="*/ 7144 w 130969"/>
                <a:gd name="connsiteY3" fmla="*/ 192882 h 265037"/>
                <a:gd name="connsiteX4" fmla="*/ 11906 w 130969"/>
                <a:gd name="connsiteY4" fmla="*/ 254794 h 265037"/>
                <a:gd name="connsiteX5" fmla="*/ 73819 w 130969"/>
                <a:gd name="connsiteY5" fmla="*/ 264319 h 265037"/>
                <a:gd name="connsiteX6" fmla="*/ 130969 w 130969"/>
                <a:gd name="connsiteY6" fmla="*/ 247650 h 265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69" h="265037">
                  <a:moveTo>
                    <a:pt x="0" y="0"/>
                  </a:moveTo>
                  <a:cubicBezTo>
                    <a:pt x="17661" y="8731"/>
                    <a:pt x="35322" y="17463"/>
                    <a:pt x="40481" y="33338"/>
                  </a:cubicBezTo>
                  <a:cubicBezTo>
                    <a:pt x="45640" y="49213"/>
                    <a:pt x="36512" y="68660"/>
                    <a:pt x="30956" y="95250"/>
                  </a:cubicBezTo>
                  <a:cubicBezTo>
                    <a:pt x="25400" y="121840"/>
                    <a:pt x="10319" y="166291"/>
                    <a:pt x="7144" y="192882"/>
                  </a:cubicBezTo>
                  <a:cubicBezTo>
                    <a:pt x="3969" y="219473"/>
                    <a:pt x="794" y="242888"/>
                    <a:pt x="11906" y="254794"/>
                  </a:cubicBezTo>
                  <a:cubicBezTo>
                    <a:pt x="23018" y="266700"/>
                    <a:pt x="53975" y="265510"/>
                    <a:pt x="73819" y="264319"/>
                  </a:cubicBezTo>
                  <a:cubicBezTo>
                    <a:pt x="93663" y="263128"/>
                    <a:pt x="130969" y="247650"/>
                    <a:pt x="130969" y="247650"/>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矩形 79">
              <a:extLst>
                <a:ext uri="{FF2B5EF4-FFF2-40B4-BE49-F238E27FC236}">
                  <a16:creationId xmlns:a16="http://schemas.microsoft.com/office/drawing/2014/main" id="{F1218647-722C-1F2F-B625-93C5D2C8A6BA}"/>
                </a:ext>
              </a:extLst>
            </p:cNvPr>
            <p:cNvSpPr/>
            <p:nvPr/>
          </p:nvSpPr>
          <p:spPr>
            <a:xfrm>
              <a:off x="5581477" y="555326"/>
              <a:ext cx="2192040" cy="476819"/>
            </a:xfrm>
            <a:prstGeom prst="rect">
              <a:avLst/>
            </a:prstGeom>
          </p:spPr>
          <p:txBody>
            <a:bodyPr wrap="none">
              <a:spAutoFit/>
            </a:bodyPr>
            <a:lstStyle/>
            <a:p>
              <a:r>
                <a:rPr lang="zh-CN" altLang="en-US" dirty="0">
                  <a:ea typeface="方正姚体" panose="02010601030101010101" pitchFamily="2" charset="-122"/>
                </a:rPr>
                <a:t>（</a:t>
              </a:r>
              <a:r>
                <a:rPr lang="en-US" altLang="zh-CN" dirty="0">
                  <a:ea typeface="方正姚体" panose="02010601030101010101" pitchFamily="2" charset="-122"/>
                </a:rPr>
                <a:t>b</a:t>
              </a:r>
              <a:r>
                <a:rPr lang="zh-CN" altLang="en-US" dirty="0">
                  <a:ea typeface="方正姚体" panose="02010601030101010101" pitchFamily="2" charset="-122"/>
                </a:rPr>
                <a:t>）真核生物</a:t>
              </a:r>
            </a:p>
          </p:txBody>
        </p:sp>
        <p:sp>
          <p:nvSpPr>
            <p:cNvPr id="82" name="矩形 81">
              <a:extLst>
                <a:ext uri="{FF2B5EF4-FFF2-40B4-BE49-F238E27FC236}">
                  <a16:creationId xmlns:a16="http://schemas.microsoft.com/office/drawing/2014/main" id="{41EDA1FC-D8C3-C961-1C3E-952BFAA99098}"/>
                </a:ext>
              </a:extLst>
            </p:cNvPr>
            <p:cNvSpPr/>
            <p:nvPr/>
          </p:nvSpPr>
          <p:spPr>
            <a:xfrm>
              <a:off x="1581716" y="569879"/>
              <a:ext cx="2192040" cy="476819"/>
            </a:xfrm>
            <a:prstGeom prst="rect">
              <a:avLst/>
            </a:prstGeom>
          </p:spPr>
          <p:txBody>
            <a:bodyPr wrap="none">
              <a:spAutoFit/>
            </a:bodyPr>
            <a:lstStyle/>
            <a:p>
              <a:r>
                <a:rPr lang="zh-CN" altLang="en-US" dirty="0">
                  <a:ea typeface="方正姚体" panose="02010601030101010101" pitchFamily="2" charset="-122"/>
                </a:rPr>
                <a:t>（</a:t>
              </a:r>
              <a:r>
                <a:rPr lang="en-US" altLang="zh-CN" dirty="0">
                  <a:ea typeface="方正姚体" panose="02010601030101010101" pitchFamily="2" charset="-122"/>
                </a:rPr>
                <a:t>a</a:t>
              </a:r>
              <a:r>
                <a:rPr lang="zh-CN" altLang="en-US" dirty="0">
                  <a:ea typeface="方正姚体" panose="02010601030101010101" pitchFamily="2" charset="-122"/>
                </a:rPr>
                <a:t>）原核生物</a:t>
              </a:r>
            </a:p>
          </p:txBody>
        </p:sp>
        <p:grpSp>
          <p:nvGrpSpPr>
            <p:cNvPr id="84" name="组合 83">
              <a:extLst>
                <a:ext uri="{FF2B5EF4-FFF2-40B4-BE49-F238E27FC236}">
                  <a16:creationId xmlns:a16="http://schemas.microsoft.com/office/drawing/2014/main" id="{18C873E6-92B0-B9DC-45E2-B851EE3D0E53}"/>
                </a:ext>
              </a:extLst>
            </p:cNvPr>
            <p:cNvGrpSpPr/>
            <p:nvPr/>
          </p:nvGrpSpPr>
          <p:grpSpPr>
            <a:xfrm>
              <a:off x="2433233" y="4382510"/>
              <a:ext cx="502975" cy="543574"/>
              <a:chOff x="2433233" y="4623826"/>
              <a:chExt cx="502975" cy="543574"/>
            </a:xfrm>
          </p:grpSpPr>
          <p:sp>
            <p:nvSpPr>
              <p:cNvPr id="21616" name="任意多边形 21558">
                <a:extLst>
                  <a:ext uri="{FF2B5EF4-FFF2-40B4-BE49-F238E27FC236}">
                    <a16:creationId xmlns:a16="http://schemas.microsoft.com/office/drawing/2014/main" id="{4FBC7E5B-6CC3-BD11-9CA9-C74859D2E2CE}"/>
                  </a:ext>
                </a:extLst>
              </p:cNvPr>
              <p:cNvSpPr/>
              <p:nvPr/>
            </p:nvSpPr>
            <p:spPr>
              <a:xfrm>
                <a:off x="2458892" y="4623826"/>
                <a:ext cx="477316" cy="388795"/>
              </a:xfrm>
              <a:custGeom>
                <a:avLst/>
                <a:gdLst>
                  <a:gd name="connsiteX0" fmla="*/ 334193 w 477195"/>
                  <a:gd name="connsiteY0" fmla="*/ 12322 h 388649"/>
                  <a:gd name="connsiteX1" fmla="*/ 191318 w 477195"/>
                  <a:gd name="connsiteY1" fmla="*/ 2797 h 388649"/>
                  <a:gd name="connsiteX2" fmla="*/ 79400 w 477195"/>
                  <a:gd name="connsiteY2" fmla="*/ 52803 h 388649"/>
                  <a:gd name="connsiteX3" fmla="*/ 12725 w 477195"/>
                  <a:gd name="connsiteY3" fmla="*/ 140909 h 388649"/>
                  <a:gd name="connsiteX4" fmla="*/ 818 w 477195"/>
                  <a:gd name="connsiteY4" fmla="*/ 214728 h 388649"/>
                  <a:gd name="connsiteX5" fmla="*/ 24631 w 477195"/>
                  <a:gd name="connsiteY5" fmla="*/ 293309 h 388649"/>
                  <a:gd name="connsiteX6" fmla="*/ 129406 w 477195"/>
                  <a:gd name="connsiteY6" fmla="*/ 331409 h 388649"/>
                  <a:gd name="connsiteX7" fmla="*/ 274662 w 477195"/>
                  <a:gd name="connsiteY7" fmla="*/ 369509 h 388649"/>
                  <a:gd name="connsiteX8" fmla="*/ 369912 w 477195"/>
                  <a:gd name="connsiteY8" fmla="*/ 388559 h 388649"/>
                  <a:gd name="connsiteX9" fmla="*/ 429443 w 477195"/>
                  <a:gd name="connsiteY9" fmla="*/ 362366 h 388649"/>
                  <a:gd name="connsiteX10" fmla="*/ 467543 w 477195"/>
                  <a:gd name="connsiteY10" fmla="*/ 271878 h 388649"/>
                  <a:gd name="connsiteX11" fmla="*/ 474687 w 477195"/>
                  <a:gd name="connsiteY11" fmla="*/ 159959 h 388649"/>
                  <a:gd name="connsiteX12" fmla="*/ 431825 w 477195"/>
                  <a:gd name="connsiteY12" fmla="*/ 62328 h 388649"/>
                  <a:gd name="connsiteX13" fmla="*/ 334193 w 477195"/>
                  <a:gd name="connsiteY13" fmla="*/ 12322 h 388649"/>
                  <a:gd name="connsiteX0" fmla="*/ 334193 w 477195"/>
                  <a:gd name="connsiteY0" fmla="*/ 12468 h 388795"/>
                  <a:gd name="connsiteX1" fmla="*/ 191318 w 477195"/>
                  <a:gd name="connsiteY1" fmla="*/ 2943 h 388795"/>
                  <a:gd name="connsiteX2" fmla="*/ 79400 w 477195"/>
                  <a:gd name="connsiteY2" fmla="*/ 52949 h 388795"/>
                  <a:gd name="connsiteX3" fmla="*/ 12725 w 477195"/>
                  <a:gd name="connsiteY3" fmla="*/ 141055 h 388795"/>
                  <a:gd name="connsiteX4" fmla="*/ 818 w 477195"/>
                  <a:gd name="connsiteY4" fmla="*/ 214874 h 388795"/>
                  <a:gd name="connsiteX5" fmla="*/ 24631 w 477195"/>
                  <a:gd name="connsiteY5" fmla="*/ 293455 h 388795"/>
                  <a:gd name="connsiteX6" fmla="*/ 129406 w 477195"/>
                  <a:gd name="connsiteY6" fmla="*/ 331555 h 388795"/>
                  <a:gd name="connsiteX7" fmla="*/ 274662 w 477195"/>
                  <a:gd name="connsiteY7" fmla="*/ 369655 h 388795"/>
                  <a:gd name="connsiteX8" fmla="*/ 369912 w 477195"/>
                  <a:gd name="connsiteY8" fmla="*/ 388705 h 388795"/>
                  <a:gd name="connsiteX9" fmla="*/ 429443 w 477195"/>
                  <a:gd name="connsiteY9" fmla="*/ 362512 h 388795"/>
                  <a:gd name="connsiteX10" fmla="*/ 467543 w 477195"/>
                  <a:gd name="connsiteY10" fmla="*/ 272024 h 388795"/>
                  <a:gd name="connsiteX11" fmla="*/ 474687 w 477195"/>
                  <a:gd name="connsiteY11" fmla="*/ 160105 h 388795"/>
                  <a:gd name="connsiteX12" fmla="*/ 427062 w 477195"/>
                  <a:gd name="connsiteY12" fmla="*/ 67237 h 388795"/>
                  <a:gd name="connsiteX13" fmla="*/ 334193 w 477195"/>
                  <a:gd name="connsiteY13" fmla="*/ 12468 h 388795"/>
                  <a:gd name="connsiteX0" fmla="*/ 334314 w 477316"/>
                  <a:gd name="connsiteY0" fmla="*/ 12468 h 388795"/>
                  <a:gd name="connsiteX1" fmla="*/ 191439 w 477316"/>
                  <a:gd name="connsiteY1" fmla="*/ 2943 h 388795"/>
                  <a:gd name="connsiteX2" fmla="*/ 84283 w 477316"/>
                  <a:gd name="connsiteY2" fmla="*/ 52949 h 388795"/>
                  <a:gd name="connsiteX3" fmla="*/ 12846 w 477316"/>
                  <a:gd name="connsiteY3" fmla="*/ 141055 h 388795"/>
                  <a:gd name="connsiteX4" fmla="*/ 939 w 477316"/>
                  <a:gd name="connsiteY4" fmla="*/ 214874 h 388795"/>
                  <a:gd name="connsiteX5" fmla="*/ 24752 w 477316"/>
                  <a:gd name="connsiteY5" fmla="*/ 293455 h 388795"/>
                  <a:gd name="connsiteX6" fmla="*/ 129527 w 477316"/>
                  <a:gd name="connsiteY6" fmla="*/ 331555 h 388795"/>
                  <a:gd name="connsiteX7" fmla="*/ 274783 w 477316"/>
                  <a:gd name="connsiteY7" fmla="*/ 369655 h 388795"/>
                  <a:gd name="connsiteX8" fmla="*/ 370033 w 477316"/>
                  <a:gd name="connsiteY8" fmla="*/ 388705 h 388795"/>
                  <a:gd name="connsiteX9" fmla="*/ 429564 w 477316"/>
                  <a:gd name="connsiteY9" fmla="*/ 362512 h 388795"/>
                  <a:gd name="connsiteX10" fmla="*/ 467664 w 477316"/>
                  <a:gd name="connsiteY10" fmla="*/ 272024 h 388795"/>
                  <a:gd name="connsiteX11" fmla="*/ 474808 w 477316"/>
                  <a:gd name="connsiteY11" fmla="*/ 160105 h 388795"/>
                  <a:gd name="connsiteX12" fmla="*/ 427183 w 477316"/>
                  <a:gd name="connsiteY12" fmla="*/ 67237 h 388795"/>
                  <a:gd name="connsiteX13" fmla="*/ 334314 w 477316"/>
                  <a:gd name="connsiteY13" fmla="*/ 12468 h 388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7316" h="388795">
                    <a:moveTo>
                      <a:pt x="334314" y="12468"/>
                    </a:moveTo>
                    <a:cubicBezTo>
                      <a:pt x="295023" y="1752"/>
                      <a:pt x="233111" y="-3804"/>
                      <a:pt x="191439" y="2943"/>
                    </a:cubicBezTo>
                    <a:cubicBezTo>
                      <a:pt x="149767" y="9690"/>
                      <a:pt x="114048" y="29931"/>
                      <a:pt x="84283" y="52949"/>
                    </a:cubicBezTo>
                    <a:cubicBezTo>
                      <a:pt x="54518" y="75967"/>
                      <a:pt x="26737" y="114068"/>
                      <a:pt x="12846" y="141055"/>
                    </a:cubicBezTo>
                    <a:cubicBezTo>
                      <a:pt x="-1045" y="168042"/>
                      <a:pt x="-1045" y="189474"/>
                      <a:pt x="939" y="214874"/>
                    </a:cubicBezTo>
                    <a:cubicBezTo>
                      <a:pt x="2923" y="240274"/>
                      <a:pt x="3321" y="274008"/>
                      <a:pt x="24752" y="293455"/>
                    </a:cubicBezTo>
                    <a:cubicBezTo>
                      <a:pt x="46183" y="312902"/>
                      <a:pt x="87855" y="318855"/>
                      <a:pt x="129527" y="331555"/>
                    </a:cubicBezTo>
                    <a:cubicBezTo>
                      <a:pt x="171199" y="344255"/>
                      <a:pt x="234699" y="360130"/>
                      <a:pt x="274783" y="369655"/>
                    </a:cubicBezTo>
                    <a:cubicBezTo>
                      <a:pt x="314867" y="379180"/>
                      <a:pt x="344236" y="389895"/>
                      <a:pt x="370033" y="388705"/>
                    </a:cubicBezTo>
                    <a:cubicBezTo>
                      <a:pt x="395830" y="387515"/>
                      <a:pt x="413292" y="381959"/>
                      <a:pt x="429564" y="362512"/>
                    </a:cubicBezTo>
                    <a:cubicBezTo>
                      <a:pt x="445836" y="343065"/>
                      <a:pt x="460123" y="305758"/>
                      <a:pt x="467664" y="272024"/>
                    </a:cubicBezTo>
                    <a:cubicBezTo>
                      <a:pt x="475205" y="238290"/>
                      <a:pt x="480761" y="195030"/>
                      <a:pt x="474808" y="160105"/>
                    </a:cubicBezTo>
                    <a:cubicBezTo>
                      <a:pt x="468855" y="125180"/>
                      <a:pt x="449805" y="92240"/>
                      <a:pt x="427183" y="67237"/>
                    </a:cubicBezTo>
                    <a:cubicBezTo>
                      <a:pt x="404561" y="42234"/>
                      <a:pt x="373605" y="23184"/>
                      <a:pt x="334314" y="12468"/>
                    </a:cubicBezTo>
                    <a:close/>
                  </a:path>
                </a:pathLst>
              </a:custGeom>
              <a:solidFill>
                <a:srgbClr val="A3C7E5"/>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17" name="任意多边形 21559">
                <a:extLst>
                  <a:ext uri="{FF2B5EF4-FFF2-40B4-BE49-F238E27FC236}">
                    <a16:creationId xmlns:a16="http://schemas.microsoft.com/office/drawing/2014/main" id="{1AC0F78C-5DA4-5CA9-9A08-A8798BE1D484}"/>
                  </a:ext>
                </a:extLst>
              </p:cNvPr>
              <p:cNvSpPr/>
              <p:nvPr/>
            </p:nvSpPr>
            <p:spPr>
              <a:xfrm>
                <a:off x="2433233" y="4945975"/>
                <a:ext cx="419537" cy="221425"/>
              </a:xfrm>
              <a:custGeom>
                <a:avLst/>
                <a:gdLst>
                  <a:gd name="connsiteX0" fmla="*/ 112155 w 421750"/>
                  <a:gd name="connsiteY0" fmla="*/ 180788 h 221357"/>
                  <a:gd name="connsiteX1" fmla="*/ 235980 w 421750"/>
                  <a:gd name="connsiteY1" fmla="*/ 214126 h 221357"/>
                  <a:gd name="connsiteX2" fmla="*/ 352661 w 421750"/>
                  <a:gd name="connsiteY2" fmla="*/ 218888 h 221357"/>
                  <a:gd name="connsiteX3" fmla="*/ 412193 w 421750"/>
                  <a:gd name="connsiteY3" fmla="*/ 183170 h 221357"/>
                  <a:gd name="connsiteX4" fmla="*/ 419336 w 421750"/>
                  <a:gd name="connsiteY4" fmla="*/ 130782 h 221357"/>
                  <a:gd name="connsiteX5" fmla="*/ 388380 w 421750"/>
                  <a:gd name="connsiteY5" fmla="*/ 80776 h 221357"/>
                  <a:gd name="connsiteX6" fmla="*/ 324086 w 421750"/>
                  <a:gd name="connsiteY6" fmla="*/ 61726 h 221357"/>
                  <a:gd name="connsiteX7" fmla="*/ 252649 w 421750"/>
                  <a:gd name="connsiteY7" fmla="*/ 42676 h 221357"/>
                  <a:gd name="connsiteX8" fmla="*/ 112155 w 421750"/>
                  <a:gd name="connsiteY8" fmla="*/ 2195 h 221357"/>
                  <a:gd name="connsiteX9" fmla="*/ 55005 w 421750"/>
                  <a:gd name="connsiteY9" fmla="*/ 9338 h 221357"/>
                  <a:gd name="connsiteX10" fmla="*/ 4999 w 421750"/>
                  <a:gd name="connsiteY10" fmla="*/ 42676 h 221357"/>
                  <a:gd name="connsiteX11" fmla="*/ 4999 w 421750"/>
                  <a:gd name="connsiteY11" fmla="*/ 106970 h 221357"/>
                  <a:gd name="connsiteX12" fmla="*/ 33574 w 421750"/>
                  <a:gd name="connsiteY12" fmla="*/ 149832 h 221357"/>
                  <a:gd name="connsiteX13" fmla="*/ 112155 w 421750"/>
                  <a:gd name="connsiteY13" fmla="*/ 180788 h 221357"/>
                  <a:gd name="connsiteX0" fmla="*/ 109942 w 419537"/>
                  <a:gd name="connsiteY0" fmla="*/ 180856 h 221425"/>
                  <a:gd name="connsiteX1" fmla="*/ 233767 w 419537"/>
                  <a:gd name="connsiteY1" fmla="*/ 214194 h 221425"/>
                  <a:gd name="connsiteX2" fmla="*/ 350448 w 419537"/>
                  <a:gd name="connsiteY2" fmla="*/ 218956 h 221425"/>
                  <a:gd name="connsiteX3" fmla="*/ 409980 w 419537"/>
                  <a:gd name="connsiteY3" fmla="*/ 183238 h 221425"/>
                  <a:gd name="connsiteX4" fmla="*/ 417123 w 419537"/>
                  <a:gd name="connsiteY4" fmla="*/ 130850 h 221425"/>
                  <a:gd name="connsiteX5" fmla="*/ 386167 w 419537"/>
                  <a:gd name="connsiteY5" fmla="*/ 80844 h 221425"/>
                  <a:gd name="connsiteX6" fmla="*/ 321873 w 419537"/>
                  <a:gd name="connsiteY6" fmla="*/ 61794 h 221425"/>
                  <a:gd name="connsiteX7" fmla="*/ 250436 w 419537"/>
                  <a:gd name="connsiteY7" fmla="*/ 42744 h 221425"/>
                  <a:gd name="connsiteX8" fmla="*/ 109942 w 419537"/>
                  <a:gd name="connsiteY8" fmla="*/ 2263 h 221425"/>
                  <a:gd name="connsiteX9" fmla="*/ 52792 w 419537"/>
                  <a:gd name="connsiteY9" fmla="*/ 9406 h 221425"/>
                  <a:gd name="connsiteX10" fmla="*/ 7548 w 419537"/>
                  <a:gd name="connsiteY10" fmla="*/ 45125 h 221425"/>
                  <a:gd name="connsiteX11" fmla="*/ 2786 w 419537"/>
                  <a:gd name="connsiteY11" fmla="*/ 107038 h 221425"/>
                  <a:gd name="connsiteX12" fmla="*/ 31361 w 419537"/>
                  <a:gd name="connsiteY12" fmla="*/ 149900 h 221425"/>
                  <a:gd name="connsiteX13" fmla="*/ 109942 w 419537"/>
                  <a:gd name="connsiteY13" fmla="*/ 180856 h 22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537" h="221425">
                    <a:moveTo>
                      <a:pt x="109942" y="180856"/>
                    </a:moveTo>
                    <a:cubicBezTo>
                      <a:pt x="143676" y="191572"/>
                      <a:pt x="193683" y="207844"/>
                      <a:pt x="233767" y="214194"/>
                    </a:cubicBezTo>
                    <a:cubicBezTo>
                      <a:pt x="273851" y="220544"/>
                      <a:pt x="321079" y="224115"/>
                      <a:pt x="350448" y="218956"/>
                    </a:cubicBezTo>
                    <a:cubicBezTo>
                      <a:pt x="379817" y="213797"/>
                      <a:pt x="398868" y="197922"/>
                      <a:pt x="409980" y="183238"/>
                    </a:cubicBezTo>
                    <a:cubicBezTo>
                      <a:pt x="421093" y="168554"/>
                      <a:pt x="421092" y="147916"/>
                      <a:pt x="417123" y="130850"/>
                    </a:cubicBezTo>
                    <a:cubicBezTo>
                      <a:pt x="413154" y="113784"/>
                      <a:pt x="402042" y="92353"/>
                      <a:pt x="386167" y="80844"/>
                    </a:cubicBezTo>
                    <a:cubicBezTo>
                      <a:pt x="370292" y="69335"/>
                      <a:pt x="344495" y="68144"/>
                      <a:pt x="321873" y="61794"/>
                    </a:cubicBezTo>
                    <a:cubicBezTo>
                      <a:pt x="299251" y="55444"/>
                      <a:pt x="250436" y="42744"/>
                      <a:pt x="250436" y="42744"/>
                    </a:cubicBezTo>
                    <a:cubicBezTo>
                      <a:pt x="215114" y="32822"/>
                      <a:pt x="142883" y="7819"/>
                      <a:pt x="109942" y="2263"/>
                    </a:cubicBezTo>
                    <a:cubicBezTo>
                      <a:pt x="77001" y="-3293"/>
                      <a:pt x="69858" y="2262"/>
                      <a:pt x="52792" y="9406"/>
                    </a:cubicBezTo>
                    <a:cubicBezTo>
                      <a:pt x="35726" y="16550"/>
                      <a:pt x="15882" y="28853"/>
                      <a:pt x="7548" y="45125"/>
                    </a:cubicBezTo>
                    <a:cubicBezTo>
                      <a:pt x="-786" y="61397"/>
                      <a:pt x="-1976" y="89179"/>
                      <a:pt x="2786" y="107038"/>
                    </a:cubicBezTo>
                    <a:cubicBezTo>
                      <a:pt x="7548" y="124897"/>
                      <a:pt x="13898" y="137200"/>
                      <a:pt x="31361" y="149900"/>
                    </a:cubicBezTo>
                    <a:cubicBezTo>
                      <a:pt x="48823" y="162600"/>
                      <a:pt x="76208" y="170140"/>
                      <a:pt x="109942" y="180856"/>
                    </a:cubicBezTo>
                    <a:close/>
                  </a:path>
                </a:pathLst>
              </a:custGeom>
              <a:solidFill>
                <a:srgbClr val="A3C7E5"/>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5" name="任意多边形 21554">
              <a:extLst>
                <a:ext uri="{FF2B5EF4-FFF2-40B4-BE49-F238E27FC236}">
                  <a16:creationId xmlns:a16="http://schemas.microsoft.com/office/drawing/2014/main" id="{05714AFD-902D-C8F2-AB85-F763D1F60B41}"/>
                </a:ext>
              </a:extLst>
            </p:cNvPr>
            <p:cNvSpPr/>
            <p:nvPr/>
          </p:nvSpPr>
          <p:spPr>
            <a:xfrm>
              <a:off x="2662238" y="4297346"/>
              <a:ext cx="80962" cy="435769"/>
            </a:xfrm>
            <a:custGeom>
              <a:avLst/>
              <a:gdLst>
                <a:gd name="connsiteX0" fmla="*/ 21431 w 80962"/>
                <a:gd name="connsiteY0" fmla="*/ 0 h 435769"/>
                <a:gd name="connsiteX1" fmla="*/ 69056 w 80962"/>
                <a:gd name="connsiteY1" fmla="*/ 85725 h 435769"/>
                <a:gd name="connsiteX2" fmla="*/ 80962 w 80962"/>
                <a:gd name="connsiteY2" fmla="*/ 166687 h 435769"/>
                <a:gd name="connsiteX3" fmla="*/ 69056 w 80962"/>
                <a:gd name="connsiteY3" fmla="*/ 228600 h 435769"/>
                <a:gd name="connsiteX4" fmla="*/ 35718 w 80962"/>
                <a:gd name="connsiteY4" fmla="*/ 321469 h 435769"/>
                <a:gd name="connsiteX5" fmla="*/ 9525 w 80962"/>
                <a:gd name="connsiteY5" fmla="*/ 378619 h 435769"/>
                <a:gd name="connsiteX6" fmla="*/ 0 w 80962"/>
                <a:gd name="connsiteY6" fmla="*/ 435769 h 435769"/>
                <a:gd name="connsiteX0" fmla="*/ 21431 w 80962"/>
                <a:gd name="connsiteY0" fmla="*/ 0 h 435769"/>
                <a:gd name="connsiteX1" fmla="*/ 69056 w 80962"/>
                <a:gd name="connsiteY1" fmla="*/ 85725 h 435769"/>
                <a:gd name="connsiteX2" fmla="*/ 80962 w 80962"/>
                <a:gd name="connsiteY2" fmla="*/ 166687 h 435769"/>
                <a:gd name="connsiteX3" fmla="*/ 69056 w 80962"/>
                <a:gd name="connsiteY3" fmla="*/ 228600 h 435769"/>
                <a:gd name="connsiteX4" fmla="*/ 35718 w 80962"/>
                <a:gd name="connsiteY4" fmla="*/ 321469 h 435769"/>
                <a:gd name="connsiteX5" fmla="*/ 11906 w 80962"/>
                <a:gd name="connsiteY5" fmla="*/ 378619 h 435769"/>
                <a:gd name="connsiteX6" fmla="*/ 0 w 80962"/>
                <a:gd name="connsiteY6" fmla="*/ 435769 h 435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962" h="435769">
                  <a:moveTo>
                    <a:pt x="21431" y="0"/>
                  </a:moveTo>
                  <a:cubicBezTo>
                    <a:pt x="40282" y="28972"/>
                    <a:pt x="59134" y="57944"/>
                    <a:pt x="69056" y="85725"/>
                  </a:cubicBezTo>
                  <a:cubicBezTo>
                    <a:pt x="78978" y="113506"/>
                    <a:pt x="80962" y="142875"/>
                    <a:pt x="80962" y="166687"/>
                  </a:cubicBezTo>
                  <a:cubicBezTo>
                    <a:pt x="80962" y="190499"/>
                    <a:pt x="76597" y="202803"/>
                    <a:pt x="69056" y="228600"/>
                  </a:cubicBezTo>
                  <a:cubicBezTo>
                    <a:pt x="61515" y="254397"/>
                    <a:pt x="45243" y="296466"/>
                    <a:pt x="35718" y="321469"/>
                  </a:cubicBezTo>
                  <a:cubicBezTo>
                    <a:pt x="26193" y="346472"/>
                    <a:pt x="17859" y="359569"/>
                    <a:pt x="11906" y="378619"/>
                  </a:cubicBezTo>
                  <a:cubicBezTo>
                    <a:pt x="5953" y="397669"/>
                    <a:pt x="1786" y="416719"/>
                    <a:pt x="0" y="435769"/>
                  </a:cubicBezTo>
                </a:path>
              </a:pathLst>
            </a:custGeom>
            <a:noFill/>
            <a:ln w="28575">
              <a:solidFill>
                <a:srgbClr val="A57AA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任意多边形 21560">
              <a:extLst>
                <a:ext uri="{FF2B5EF4-FFF2-40B4-BE49-F238E27FC236}">
                  <a16:creationId xmlns:a16="http://schemas.microsoft.com/office/drawing/2014/main" id="{ED1D0DE9-5DE5-E676-61E7-B5E5D77D7CF7}"/>
                </a:ext>
              </a:extLst>
            </p:cNvPr>
            <p:cNvSpPr/>
            <p:nvPr/>
          </p:nvSpPr>
          <p:spPr>
            <a:xfrm>
              <a:off x="2890838" y="2317884"/>
              <a:ext cx="1605075" cy="399094"/>
            </a:xfrm>
            <a:custGeom>
              <a:avLst/>
              <a:gdLst>
                <a:gd name="connsiteX0" fmla="*/ 0 w 1605755"/>
                <a:gd name="connsiteY0" fmla="*/ 369738 h 398590"/>
                <a:gd name="connsiteX1" fmla="*/ 133350 w 1605755"/>
                <a:gd name="connsiteY1" fmla="*/ 338781 h 398590"/>
                <a:gd name="connsiteX2" fmla="*/ 319087 w 1605755"/>
                <a:gd name="connsiteY2" fmla="*/ 319731 h 398590"/>
                <a:gd name="connsiteX3" fmla="*/ 485775 w 1605755"/>
                <a:gd name="connsiteY3" fmla="*/ 317350 h 398590"/>
                <a:gd name="connsiteX4" fmla="*/ 638175 w 1605755"/>
                <a:gd name="connsiteY4" fmla="*/ 286394 h 398590"/>
                <a:gd name="connsiteX5" fmla="*/ 745331 w 1605755"/>
                <a:gd name="connsiteY5" fmla="*/ 219719 h 398590"/>
                <a:gd name="connsiteX6" fmla="*/ 828675 w 1605755"/>
                <a:gd name="connsiteY6" fmla="*/ 124469 h 398590"/>
                <a:gd name="connsiteX7" fmla="*/ 926306 w 1605755"/>
                <a:gd name="connsiteY7" fmla="*/ 29219 h 398590"/>
                <a:gd name="connsiteX8" fmla="*/ 1042987 w 1605755"/>
                <a:gd name="connsiteY8" fmla="*/ 644 h 398590"/>
                <a:gd name="connsiteX9" fmla="*/ 1176337 w 1605755"/>
                <a:gd name="connsiteY9" fmla="*/ 50650 h 398590"/>
                <a:gd name="connsiteX10" fmla="*/ 1302543 w 1605755"/>
                <a:gd name="connsiteY10" fmla="*/ 172094 h 398590"/>
                <a:gd name="connsiteX11" fmla="*/ 1412081 w 1605755"/>
                <a:gd name="connsiteY11" fmla="*/ 281631 h 398590"/>
                <a:gd name="connsiteX12" fmla="*/ 1497806 w 1605755"/>
                <a:gd name="connsiteY12" fmla="*/ 374500 h 398590"/>
                <a:gd name="connsiteX13" fmla="*/ 1547812 w 1605755"/>
                <a:gd name="connsiteY13" fmla="*/ 398313 h 398590"/>
                <a:gd name="connsiteX14" fmla="*/ 1597818 w 1605755"/>
                <a:gd name="connsiteY14" fmla="*/ 386406 h 398590"/>
                <a:gd name="connsiteX15" fmla="*/ 1604962 w 1605755"/>
                <a:gd name="connsiteY15" fmla="*/ 369738 h 398590"/>
                <a:gd name="connsiteX0" fmla="*/ 0 w 1605075"/>
                <a:gd name="connsiteY0" fmla="*/ 369738 h 399094"/>
                <a:gd name="connsiteX1" fmla="*/ 133350 w 1605075"/>
                <a:gd name="connsiteY1" fmla="*/ 338781 h 399094"/>
                <a:gd name="connsiteX2" fmla="*/ 319087 w 1605075"/>
                <a:gd name="connsiteY2" fmla="*/ 319731 h 399094"/>
                <a:gd name="connsiteX3" fmla="*/ 485775 w 1605075"/>
                <a:gd name="connsiteY3" fmla="*/ 317350 h 399094"/>
                <a:gd name="connsiteX4" fmla="*/ 638175 w 1605075"/>
                <a:gd name="connsiteY4" fmla="*/ 286394 h 399094"/>
                <a:gd name="connsiteX5" fmla="*/ 745331 w 1605075"/>
                <a:gd name="connsiteY5" fmla="*/ 219719 h 399094"/>
                <a:gd name="connsiteX6" fmla="*/ 828675 w 1605075"/>
                <a:gd name="connsiteY6" fmla="*/ 124469 h 399094"/>
                <a:gd name="connsiteX7" fmla="*/ 926306 w 1605075"/>
                <a:gd name="connsiteY7" fmla="*/ 29219 h 399094"/>
                <a:gd name="connsiteX8" fmla="*/ 1042987 w 1605075"/>
                <a:gd name="connsiteY8" fmla="*/ 644 h 399094"/>
                <a:gd name="connsiteX9" fmla="*/ 1176337 w 1605075"/>
                <a:gd name="connsiteY9" fmla="*/ 50650 h 399094"/>
                <a:gd name="connsiteX10" fmla="*/ 1302543 w 1605075"/>
                <a:gd name="connsiteY10" fmla="*/ 172094 h 399094"/>
                <a:gd name="connsiteX11" fmla="*/ 1412081 w 1605075"/>
                <a:gd name="connsiteY11" fmla="*/ 281631 h 399094"/>
                <a:gd name="connsiteX12" fmla="*/ 1497806 w 1605075"/>
                <a:gd name="connsiteY12" fmla="*/ 374500 h 399094"/>
                <a:gd name="connsiteX13" fmla="*/ 1547812 w 1605075"/>
                <a:gd name="connsiteY13" fmla="*/ 398313 h 399094"/>
                <a:gd name="connsiteX14" fmla="*/ 1588293 w 1605075"/>
                <a:gd name="connsiteY14" fmla="*/ 391168 h 399094"/>
                <a:gd name="connsiteX15" fmla="*/ 1604962 w 1605075"/>
                <a:gd name="connsiteY15" fmla="*/ 369738 h 39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5075" h="399094">
                  <a:moveTo>
                    <a:pt x="0" y="369738"/>
                  </a:moveTo>
                  <a:cubicBezTo>
                    <a:pt x="40084" y="358427"/>
                    <a:pt x="80169" y="347116"/>
                    <a:pt x="133350" y="338781"/>
                  </a:cubicBezTo>
                  <a:cubicBezTo>
                    <a:pt x="186531" y="330446"/>
                    <a:pt x="260350" y="323303"/>
                    <a:pt x="319087" y="319731"/>
                  </a:cubicBezTo>
                  <a:cubicBezTo>
                    <a:pt x="377824" y="316159"/>
                    <a:pt x="432594" y="322906"/>
                    <a:pt x="485775" y="317350"/>
                  </a:cubicBezTo>
                  <a:cubicBezTo>
                    <a:pt x="538956" y="311794"/>
                    <a:pt x="594916" y="302666"/>
                    <a:pt x="638175" y="286394"/>
                  </a:cubicBezTo>
                  <a:cubicBezTo>
                    <a:pt x="681434" y="270122"/>
                    <a:pt x="713581" y="246706"/>
                    <a:pt x="745331" y="219719"/>
                  </a:cubicBezTo>
                  <a:cubicBezTo>
                    <a:pt x="777081" y="192732"/>
                    <a:pt x="798513" y="156219"/>
                    <a:pt x="828675" y="124469"/>
                  </a:cubicBezTo>
                  <a:cubicBezTo>
                    <a:pt x="858837" y="92719"/>
                    <a:pt x="890587" y="49856"/>
                    <a:pt x="926306" y="29219"/>
                  </a:cubicBezTo>
                  <a:cubicBezTo>
                    <a:pt x="962025" y="8581"/>
                    <a:pt x="1001315" y="-2928"/>
                    <a:pt x="1042987" y="644"/>
                  </a:cubicBezTo>
                  <a:cubicBezTo>
                    <a:pt x="1084659" y="4216"/>
                    <a:pt x="1133078" y="22075"/>
                    <a:pt x="1176337" y="50650"/>
                  </a:cubicBezTo>
                  <a:cubicBezTo>
                    <a:pt x="1219596" y="79225"/>
                    <a:pt x="1263252" y="133597"/>
                    <a:pt x="1302543" y="172094"/>
                  </a:cubicBezTo>
                  <a:cubicBezTo>
                    <a:pt x="1341834" y="210591"/>
                    <a:pt x="1379537" y="247897"/>
                    <a:pt x="1412081" y="281631"/>
                  </a:cubicBezTo>
                  <a:cubicBezTo>
                    <a:pt x="1444625" y="315365"/>
                    <a:pt x="1475184" y="355053"/>
                    <a:pt x="1497806" y="374500"/>
                  </a:cubicBezTo>
                  <a:cubicBezTo>
                    <a:pt x="1520428" y="393947"/>
                    <a:pt x="1532731" y="395535"/>
                    <a:pt x="1547812" y="398313"/>
                  </a:cubicBezTo>
                  <a:cubicBezTo>
                    <a:pt x="1562893" y="401091"/>
                    <a:pt x="1578768" y="395931"/>
                    <a:pt x="1588293" y="391168"/>
                  </a:cubicBezTo>
                  <a:cubicBezTo>
                    <a:pt x="1597818" y="386405"/>
                    <a:pt x="1606152" y="375690"/>
                    <a:pt x="1604962" y="369738"/>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任意多边形 21561">
              <a:extLst>
                <a:ext uri="{FF2B5EF4-FFF2-40B4-BE49-F238E27FC236}">
                  <a16:creationId xmlns:a16="http://schemas.microsoft.com/office/drawing/2014/main" id="{83BFE234-C759-C707-121A-C998DB937E8A}"/>
                </a:ext>
              </a:extLst>
            </p:cNvPr>
            <p:cNvSpPr/>
            <p:nvPr/>
          </p:nvSpPr>
          <p:spPr>
            <a:xfrm>
              <a:off x="2721769" y="2645856"/>
              <a:ext cx="1321594" cy="466038"/>
            </a:xfrm>
            <a:custGeom>
              <a:avLst/>
              <a:gdLst>
                <a:gd name="connsiteX0" fmla="*/ 0 w 1321594"/>
                <a:gd name="connsiteY0" fmla="*/ 3666 h 466885"/>
                <a:gd name="connsiteX1" fmla="*/ 76200 w 1321594"/>
                <a:gd name="connsiteY1" fmla="*/ 3666 h 466885"/>
                <a:gd name="connsiteX2" fmla="*/ 119062 w 1321594"/>
                <a:gd name="connsiteY2" fmla="*/ 41766 h 466885"/>
                <a:gd name="connsiteX3" fmla="*/ 166687 w 1321594"/>
                <a:gd name="connsiteY3" fmla="*/ 110822 h 466885"/>
                <a:gd name="connsiteX4" fmla="*/ 283369 w 1321594"/>
                <a:gd name="connsiteY4" fmla="*/ 225122 h 466885"/>
                <a:gd name="connsiteX5" fmla="*/ 435769 w 1321594"/>
                <a:gd name="connsiteY5" fmla="*/ 329897 h 466885"/>
                <a:gd name="connsiteX6" fmla="*/ 597694 w 1321594"/>
                <a:gd name="connsiteY6" fmla="*/ 406097 h 466885"/>
                <a:gd name="connsiteX7" fmla="*/ 816769 w 1321594"/>
                <a:gd name="connsiteY7" fmla="*/ 458484 h 466885"/>
                <a:gd name="connsiteX8" fmla="*/ 1035844 w 1321594"/>
                <a:gd name="connsiteY8" fmla="*/ 463247 h 466885"/>
                <a:gd name="connsiteX9" fmla="*/ 1173956 w 1321594"/>
                <a:gd name="connsiteY9" fmla="*/ 422766 h 466885"/>
                <a:gd name="connsiteX10" fmla="*/ 1240631 w 1321594"/>
                <a:gd name="connsiteY10" fmla="*/ 375141 h 466885"/>
                <a:gd name="connsiteX11" fmla="*/ 1321594 w 1321594"/>
                <a:gd name="connsiteY11" fmla="*/ 279891 h 466885"/>
                <a:gd name="connsiteX0" fmla="*/ 0 w 1321594"/>
                <a:gd name="connsiteY0" fmla="*/ 3666 h 466885"/>
                <a:gd name="connsiteX1" fmla="*/ 76200 w 1321594"/>
                <a:gd name="connsiteY1" fmla="*/ 3666 h 466885"/>
                <a:gd name="connsiteX2" fmla="*/ 119062 w 1321594"/>
                <a:gd name="connsiteY2" fmla="*/ 41766 h 466885"/>
                <a:gd name="connsiteX3" fmla="*/ 166687 w 1321594"/>
                <a:gd name="connsiteY3" fmla="*/ 110822 h 466885"/>
                <a:gd name="connsiteX4" fmla="*/ 283369 w 1321594"/>
                <a:gd name="connsiteY4" fmla="*/ 225122 h 466885"/>
                <a:gd name="connsiteX5" fmla="*/ 435769 w 1321594"/>
                <a:gd name="connsiteY5" fmla="*/ 329897 h 466885"/>
                <a:gd name="connsiteX6" fmla="*/ 597694 w 1321594"/>
                <a:gd name="connsiteY6" fmla="*/ 406097 h 466885"/>
                <a:gd name="connsiteX7" fmla="*/ 816769 w 1321594"/>
                <a:gd name="connsiteY7" fmla="*/ 458484 h 466885"/>
                <a:gd name="connsiteX8" fmla="*/ 1035844 w 1321594"/>
                <a:gd name="connsiteY8" fmla="*/ 463247 h 466885"/>
                <a:gd name="connsiteX9" fmla="*/ 1173956 w 1321594"/>
                <a:gd name="connsiteY9" fmla="*/ 422766 h 466885"/>
                <a:gd name="connsiteX10" fmla="*/ 1240631 w 1321594"/>
                <a:gd name="connsiteY10" fmla="*/ 370379 h 466885"/>
                <a:gd name="connsiteX11" fmla="*/ 1321594 w 1321594"/>
                <a:gd name="connsiteY11" fmla="*/ 279891 h 466885"/>
                <a:gd name="connsiteX0" fmla="*/ 0 w 1321594"/>
                <a:gd name="connsiteY0" fmla="*/ 3666 h 466038"/>
                <a:gd name="connsiteX1" fmla="*/ 76200 w 1321594"/>
                <a:gd name="connsiteY1" fmla="*/ 3666 h 466038"/>
                <a:gd name="connsiteX2" fmla="*/ 119062 w 1321594"/>
                <a:gd name="connsiteY2" fmla="*/ 41766 h 466038"/>
                <a:gd name="connsiteX3" fmla="*/ 166687 w 1321594"/>
                <a:gd name="connsiteY3" fmla="*/ 110822 h 466038"/>
                <a:gd name="connsiteX4" fmla="*/ 283369 w 1321594"/>
                <a:gd name="connsiteY4" fmla="*/ 225122 h 466038"/>
                <a:gd name="connsiteX5" fmla="*/ 435769 w 1321594"/>
                <a:gd name="connsiteY5" fmla="*/ 329897 h 466038"/>
                <a:gd name="connsiteX6" fmla="*/ 597694 w 1321594"/>
                <a:gd name="connsiteY6" fmla="*/ 406097 h 466038"/>
                <a:gd name="connsiteX7" fmla="*/ 816769 w 1321594"/>
                <a:gd name="connsiteY7" fmla="*/ 458484 h 466038"/>
                <a:gd name="connsiteX8" fmla="*/ 1035844 w 1321594"/>
                <a:gd name="connsiteY8" fmla="*/ 463247 h 466038"/>
                <a:gd name="connsiteX9" fmla="*/ 1154906 w 1321594"/>
                <a:gd name="connsiteY9" fmla="*/ 434672 h 466038"/>
                <a:gd name="connsiteX10" fmla="*/ 1240631 w 1321594"/>
                <a:gd name="connsiteY10" fmla="*/ 370379 h 466038"/>
                <a:gd name="connsiteX11" fmla="*/ 1321594 w 1321594"/>
                <a:gd name="connsiteY11" fmla="*/ 279891 h 466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1594" h="466038">
                  <a:moveTo>
                    <a:pt x="0" y="3666"/>
                  </a:moveTo>
                  <a:cubicBezTo>
                    <a:pt x="28178" y="491"/>
                    <a:pt x="56356" y="-2684"/>
                    <a:pt x="76200" y="3666"/>
                  </a:cubicBezTo>
                  <a:cubicBezTo>
                    <a:pt x="96044" y="10016"/>
                    <a:pt x="103981" y="23907"/>
                    <a:pt x="119062" y="41766"/>
                  </a:cubicBezTo>
                  <a:cubicBezTo>
                    <a:pt x="134143" y="59625"/>
                    <a:pt x="139303" y="80263"/>
                    <a:pt x="166687" y="110822"/>
                  </a:cubicBezTo>
                  <a:cubicBezTo>
                    <a:pt x="194072" y="141381"/>
                    <a:pt x="238522" y="188610"/>
                    <a:pt x="283369" y="225122"/>
                  </a:cubicBezTo>
                  <a:cubicBezTo>
                    <a:pt x="328216" y="261634"/>
                    <a:pt x="383382" y="299735"/>
                    <a:pt x="435769" y="329897"/>
                  </a:cubicBezTo>
                  <a:cubicBezTo>
                    <a:pt x="488156" y="360059"/>
                    <a:pt x="534194" y="384666"/>
                    <a:pt x="597694" y="406097"/>
                  </a:cubicBezTo>
                  <a:cubicBezTo>
                    <a:pt x="661194" y="427528"/>
                    <a:pt x="743744" y="448959"/>
                    <a:pt x="816769" y="458484"/>
                  </a:cubicBezTo>
                  <a:cubicBezTo>
                    <a:pt x="889794" y="468009"/>
                    <a:pt x="979488" y="467216"/>
                    <a:pt x="1035844" y="463247"/>
                  </a:cubicBezTo>
                  <a:cubicBezTo>
                    <a:pt x="1092200" y="459278"/>
                    <a:pt x="1120775" y="450150"/>
                    <a:pt x="1154906" y="434672"/>
                  </a:cubicBezTo>
                  <a:cubicBezTo>
                    <a:pt x="1189037" y="419194"/>
                    <a:pt x="1212850" y="396176"/>
                    <a:pt x="1240631" y="370379"/>
                  </a:cubicBezTo>
                  <a:cubicBezTo>
                    <a:pt x="1268412" y="344582"/>
                    <a:pt x="1293415" y="315610"/>
                    <a:pt x="1321594" y="279891"/>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任意多边形 21562">
              <a:extLst>
                <a:ext uri="{FF2B5EF4-FFF2-40B4-BE49-F238E27FC236}">
                  <a16:creationId xmlns:a16="http://schemas.microsoft.com/office/drawing/2014/main" id="{26ABC9B7-30E3-74A5-D18E-553BAE2DE4CF}"/>
                </a:ext>
              </a:extLst>
            </p:cNvPr>
            <p:cNvSpPr/>
            <p:nvPr/>
          </p:nvSpPr>
          <p:spPr>
            <a:xfrm>
              <a:off x="4348163" y="2544747"/>
              <a:ext cx="274198" cy="142149"/>
            </a:xfrm>
            <a:custGeom>
              <a:avLst/>
              <a:gdLst>
                <a:gd name="connsiteX0" fmla="*/ 0 w 279425"/>
                <a:gd name="connsiteY0" fmla="*/ 64293 h 142149"/>
                <a:gd name="connsiteX1" fmla="*/ 66675 w 279425"/>
                <a:gd name="connsiteY1" fmla="*/ 57150 h 142149"/>
                <a:gd name="connsiteX2" fmla="*/ 123825 w 279425"/>
                <a:gd name="connsiteY2" fmla="*/ 102393 h 142149"/>
                <a:gd name="connsiteX3" fmla="*/ 209550 w 279425"/>
                <a:gd name="connsiteY3" fmla="*/ 140493 h 142149"/>
                <a:gd name="connsiteX4" fmla="*/ 269081 w 279425"/>
                <a:gd name="connsiteY4" fmla="*/ 128587 h 142149"/>
                <a:gd name="connsiteX5" fmla="*/ 278606 w 279425"/>
                <a:gd name="connsiteY5" fmla="*/ 69056 h 142149"/>
                <a:gd name="connsiteX6" fmla="*/ 259556 w 279425"/>
                <a:gd name="connsiteY6" fmla="*/ 0 h 142149"/>
                <a:gd name="connsiteX0" fmla="*/ 0 w 279425"/>
                <a:gd name="connsiteY0" fmla="*/ 64293 h 142149"/>
                <a:gd name="connsiteX1" fmla="*/ 64294 w 279425"/>
                <a:gd name="connsiteY1" fmla="*/ 64294 h 142149"/>
                <a:gd name="connsiteX2" fmla="*/ 123825 w 279425"/>
                <a:gd name="connsiteY2" fmla="*/ 102393 h 142149"/>
                <a:gd name="connsiteX3" fmla="*/ 209550 w 279425"/>
                <a:gd name="connsiteY3" fmla="*/ 140493 h 142149"/>
                <a:gd name="connsiteX4" fmla="*/ 269081 w 279425"/>
                <a:gd name="connsiteY4" fmla="*/ 128587 h 142149"/>
                <a:gd name="connsiteX5" fmla="*/ 278606 w 279425"/>
                <a:gd name="connsiteY5" fmla="*/ 69056 h 142149"/>
                <a:gd name="connsiteX6" fmla="*/ 259556 w 279425"/>
                <a:gd name="connsiteY6" fmla="*/ 0 h 142149"/>
                <a:gd name="connsiteX0" fmla="*/ 0 w 278711"/>
                <a:gd name="connsiteY0" fmla="*/ 64293 h 142149"/>
                <a:gd name="connsiteX1" fmla="*/ 64294 w 278711"/>
                <a:gd name="connsiteY1" fmla="*/ 64294 h 142149"/>
                <a:gd name="connsiteX2" fmla="*/ 123825 w 278711"/>
                <a:gd name="connsiteY2" fmla="*/ 102393 h 142149"/>
                <a:gd name="connsiteX3" fmla="*/ 209550 w 278711"/>
                <a:gd name="connsiteY3" fmla="*/ 140493 h 142149"/>
                <a:gd name="connsiteX4" fmla="*/ 264319 w 278711"/>
                <a:gd name="connsiteY4" fmla="*/ 128587 h 142149"/>
                <a:gd name="connsiteX5" fmla="*/ 278606 w 278711"/>
                <a:gd name="connsiteY5" fmla="*/ 69056 h 142149"/>
                <a:gd name="connsiteX6" fmla="*/ 259556 w 278711"/>
                <a:gd name="connsiteY6" fmla="*/ 0 h 142149"/>
                <a:gd name="connsiteX0" fmla="*/ 0 w 274198"/>
                <a:gd name="connsiteY0" fmla="*/ 64293 h 142149"/>
                <a:gd name="connsiteX1" fmla="*/ 64294 w 274198"/>
                <a:gd name="connsiteY1" fmla="*/ 64294 h 142149"/>
                <a:gd name="connsiteX2" fmla="*/ 123825 w 274198"/>
                <a:gd name="connsiteY2" fmla="*/ 102393 h 142149"/>
                <a:gd name="connsiteX3" fmla="*/ 209550 w 274198"/>
                <a:gd name="connsiteY3" fmla="*/ 140493 h 142149"/>
                <a:gd name="connsiteX4" fmla="*/ 264319 w 274198"/>
                <a:gd name="connsiteY4" fmla="*/ 128587 h 142149"/>
                <a:gd name="connsiteX5" fmla="*/ 273843 w 274198"/>
                <a:gd name="connsiteY5" fmla="*/ 69056 h 142149"/>
                <a:gd name="connsiteX6" fmla="*/ 259556 w 274198"/>
                <a:gd name="connsiteY6" fmla="*/ 0 h 142149"/>
                <a:gd name="connsiteX0" fmla="*/ 0 w 274198"/>
                <a:gd name="connsiteY0" fmla="*/ 64293 h 142149"/>
                <a:gd name="connsiteX1" fmla="*/ 64294 w 274198"/>
                <a:gd name="connsiteY1" fmla="*/ 64294 h 142149"/>
                <a:gd name="connsiteX2" fmla="*/ 133350 w 274198"/>
                <a:gd name="connsiteY2" fmla="*/ 102393 h 142149"/>
                <a:gd name="connsiteX3" fmla="*/ 209550 w 274198"/>
                <a:gd name="connsiteY3" fmla="*/ 140493 h 142149"/>
                <a:gd name="connsiteX4" fmla="*/ 264319 w 274198"/>
                <a:gd name="connsiteY4" fmla="*/ 128587 h 142149"/>
                <a:gd name="connsiteX5" fmla="*/ 273843 w 274198"/>
                <a:gd name="connsiteY5" fmla="*/ 69056 h 142149"/>
                <a:gd name="connsiteX6" fmla="*/ 259556 w 274198"/>
                <a:gd name="connsiteY6" fmla="*/ 0 h 14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198" h="142149">
                  <a:moveTo>
                    <a:pt x="0" y="64293"/>
                  </a:moveTo>
                  <a:cubicBezTo>
                    <a:pt x="23019" y="57546"/>
                    <a:pt x="42069" y="57944"/>
                    <a:pt x="64294" y="64294"/>
                  </a:cubicBezTo>
                  <a:cubicBezTo>
                    <a:pt x="86519" y="70644"/>
                    <a:pt x="109141" y="89693"/>
                    <a:pt x="133350" y="102393"/>
                  </a:cubicBezTo>
                  <a:cubicBezTo>
                    <a:pt x="157559" y="115093"/>
                    <a:pt x="187722" y="136127"/>
                    <a:pt x="209550" y="140493"/>
                  </a:cubicBezTo>
                  <a:cubicBezTo>
                    <a:pt x="231378" y="144859"/>
                    <a:pt x="253604" y="140493"/>
                    <a:pt x="264319" y="128587"/>
                  </a:cubicBezTo>
                  <a:cubicBezTo>
                    <a:pt x="275034" y="116681"/>
                    <a:pt x="274637" y="90487"/>
                    <a:pt x="273843" y="69056"/>
                  </a:cubicBezTo>
                  <a:cubicBezTo>
                    <a:pt x="273049" y="47625"/>
                    <a:pt x="268287" y="23812"/>
                    <a:pt x="259556" y="0"/>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任意多边形 21563">
              <a:extLst>
                <a:ext uri="{FF2B5EF4-FFF2-40B4-BE49-F238E27FC236}">
                  <a16:creationId xmlns:a16="http://schemas.microsoft.com/office/drawing/2014/main" id="{C6188BC3-3AFF-438C-06F4-8ADC7F2C44A6}"/>
                </a:ext>
              </a:extLst>
            </p:cNvPr>
            <p:cNvSpPr/>
            <p:nvPr/>
          </p:nvSpPr>
          <p:spPr>
            <a:xfrm>
              <a:off x="4521994" y="2392347"/>
              <a:ext cx="225251" cy="250031"/>
            </a:xfrm>
            <a:custGeom>
              <a:avLst/>
              <a:gdLst>
                <a:gd name="connsiteX0" fmla="*/ 221456 w 225251"/>
                <a:gd name="connsiteY0" fmla="*/ 0 h 250031"/>
                <a:gd name="connsiteX1" fmla="*/ 223837 w 225251"/>
                <a:gd name="connsiteY1" fmla="*/ 52387 h 250031"/>
                <a:gd name="connsiteX2" fmla="*/ 202406 w 225251"/>
                <a:gd name="connsiteY2" fmla="*/ 83343 h 250031"/>
                <a:gd name="connsiteX3" fmla="*/ 142875 w 225251"/>
                <a:gd name="connsiteY3" fmla="*/ 97631 h 250031"/>
                <a:gd name="connsiteX4" fmla="*/ 71437 w 225251"/>
                <a:gd name="connsiteY4" fmla="*/ 126206 h 250031"/>
                <a:gd name="connsiteX5" fmla="*/ 30956 w 225251"/>
                <a:gd name="connsiteY5" fmla="*/ 147637 h 250031"/>
                <a:gd name="connsiteX6" fmla="*/ 9525 w 225251"/>
                <a:gd name="connsiteY6" fmla="*/ 192881 h 250031"/>
                <a:gd name="connsiteX7" fmla="*/ 0 w 225251"/>
                <a:gd name="connsiteY7" fmla="*/ 250031 h 250031"/>
                <a:gd name="connsiteX0" fmla="*/ 221456 w 225251"/>
                <a:gd name="connsiteY0" fmla="*/ 0 h 250031"/>
                <a:gd name="connsiteX1" fmla="*/ 223837 w 225251"/>
                <a:gd name="connsiteY1" fmla="*/ 52387 h 250031"/>
                <a:gd name="connsiteX2" fmla="*/ 202406 w 225251"/>
                <a:gd name="connsiteY2" fmla="*/ 83343 h 250031"/>
                <a:gd name="connsiteX3" fmla="*/ 142875 w 225251"/>
                <a:gd name="connsiteY3" fmla="*/ 97631 h 250031"/>
                <a:gd name="connsiteX4" fmla="*/ 66674 w 225251"/>
                <a:gd name="connsiteY4" fmla="*/ 121443 h 250031"/>
                <a:gd name="connsiteX5" fmla="*/ 30956 w 225251"/>
                <a:gd name="connsiteY5" fmla="*/ 147637 h 250031"/>
                <a:gd name="connsiteX6" fmla="*/ 9525 w 225251"/>
                <a:gd name="connsiteY6" fmla="*/ 192881 h 250031"/>
                <a:gd name="connsiteX7" fmla="*/ 0 w 225251"/>
                <a:gd name="connsiteY7" fmla="*/ 250031 h 250031"/>
                <a:gd name="connsiteX0" fmla="*/ 221456 w 225251"/>
                <a:gd name="connsiteY0" fmla="*/ 0 h 250031"/>
                <a:gd name="connsiteX1" fmla="*/ 223837 w 225251"/>
                <a:gd name="connsiteY1" fmla="*/ 52387 h 250031"/>
                <a:gd name="connsiteX2" fmla="*/ 202406 w 225251"/>
                <a:gd name="connsiteY2" fmla="*/ 83343 h 250031"/>
                <a:gd name="connsiteX3" fmla="*/ 138113 w 225251"/>
                <a:gd name="connsiteY3" fmla="*/ 102393 h 250031"/>
                <a:gd name="connsiteX4" fmla="*/ 66674 w 225251"/>
                <a:gd name="connsiteY4" fmla="*/ 121443 h 250031"/>
                <a:gd name="connsiteX5" fmla="*/ 30956 w 225251"/>
                <a:gd name="connsiteY5" fmla="*/ 147637 h 250031"/>
                <a:gd name="connsiteX6" fmla="*/ 9525 w 225251"/>
                <a:gd name="connsiteY6" fmla="*/ 192881 h 250031"/>
                <a:gd name="connsiteX7" fmla="*/ 0 w 225251"/>
                <a:gd name="connsiteY7" fmla="*/ 250031 h 25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251" h="250031">
                  <a:moveTo>
                    <a:pt x="221456" y="0"/>
                  </a:moveTo>
                  <a:cubicBezTo>
                    <a:pt x="224234" y="19248"/>
                    <a:pt x="227012" y="38497"/>
                    <a:pt x="223837" y="52387"/>
                  </a:cubicBezTo>
                  <a:cubicBezTo>
                    <a:pt x="220662" y="66278"/>
                    <a:pt x="216693" y="75009"/>
                    <a:pt x="202406" y="83343"/>
                  </a:cubicBezTo>
                  <a:cubicBezTo>
                    <a:pt x="188119" y="91677"/>
                    <a:pt x="160735" y="96043"/>
                    <a:pt x="138113" y="102393"/>
                  </a:cubicBezTo>
                  <a:cubicBezTo>
                    <a:pt x="115491" y="108743"/>
                    <a:pt x="84534" y="113902"/>
                    <a:pt x="66674" y="121443"/>
                  </a:cubicBezTo>
                  <a:cubicBezTo>
                    <a:pt x="48815" y="128984"/>
                    <a:pt x="40481" y="135731"/>
                    <a:pt x="30956" y="147637"/>
                  </a:cubicBezTo>
                  <a:cubicBezTo>
                    <a:pt x="21431" y="159543"/>
                    <a:pt x="14684" y="175815"/>
                    <a:pt x="9525" y="192881"/>
                  </a:cubicBezTo>
                  <a:cubicBezTo>
                    <a:pt x="4366" y="209947"/>
                    <a:pt x="2183" y="229989"/>
                    <a:pt x="0" y="250031"/>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任意多边形 21564">
              <a:extLst>
                <a:ext uri="{FF2B5EF4-FFF2-40B4-BE49-F238E27FC236}">
                  <a16:creationId xmlns:a16="http://schemas.microsoft.com/office/drawing/2014/main" id="{8A797505-62CF-002C-D167-C5877882943E}"/>
                </a:ext>
              </a:extLst>
            </p:cNvPr>
            <p:cNvSpPr/>
            <p:nvPr/>
          </p:nvSpPr>
          <p:spPr>
            <a:xfrm>
              <a:off x="4578221" y="2247090"/>
              <a:ext cx="200454" cy="247650"/>
            </a:xfrm>
            <a:custGeom>
              <a:avLst/>
              <a:gdLst>
                <a:gd name="connsiteX0" fmla="*/ 156663 w 203794"/>
                <a:gd name="connsiteY0" fmla="*/ 0 h 247650"/>
                <a:gd name="connsiteX1" fmla="*/ 199525 w 203794"/>
                <a:gd name="connsiteY1" fmla="*/ 42863 h 247650"/>
                <a:gd name="connsiteX2" fmla="*/ 197144 w 203794"/>
                <a:gd name="connsiteY2" fmla="*/ 88107 h 247650"/>
                <a:gd name="connsiteX3" fmla="*/ 154282 w 203794"/>
                <a:gd name="connsiteY3" fmla="*/ 121444 h 247650"/>
                <a:gd name="connsiteX4" fmla="*/ 75700 w 203794"/>
                <a:gd name="connsiteY4" fmla="*/ 152400 h 247650"/>
                <a:gd name="connsiteX5" fmla="*/ 6644 w 203794"/>
                <a:gd name="connsiteY5" fmla="*/ 190500 h 247650"/>
                <a:gd name="connsiteX6" fmla="*/ 6644 w 203794"/>
                <a:gd name="connsiteY6" fmla="*/ 247650 h 247650"/>
                <a:gd name="connsiteX0" fmla="*/ 153323 w 200454"/>
                <a:gd name="connsiteY0" fmla="*/ 0 h 247650"/>
                <a:gd name="connsiteX1" fmla="*/ 196185 w 200454"/>
                <a:gd name="connsiteY1" fmla="*/ 42863 h 247650"/>
                <a:gd name="connsiteX2" fmla="*/ 193804 w 200454"/>
                <a:gd name="connsiteY2" fmla="*/ 88107 h 247650"/>
                <a:gd name="connsiteX3" fmla="*/ 150942 w 200454"/>
                <a:gd name="connsiteY3" fmla="*/ 121444 h 247650"/>
                <a:gd name="connsiteX4" fmla="*/ 72360 w 200454"/>
                <a:gd name="connsiteY4" fmla="*/ 152400 h 247650"/>
                <a:gd name="connsiteX5" fmla="*/ 10448 w 200454"/>
                <a:gd name="connsiteY5" fmla="*/ 190500 h 247650"/>
                <a:gd name="connsiteX6" fmla="*/ 3304 w 200454"/>
                <a:gd name="connsiteY6" fmla="*/ 24765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454" h="247650">
                  <a:moveTo>
                    <a:pt x="153323" y="0"/>
                  </a:moveTo>
                  <a:cubicBezTo>
                    <a:pt x="171380" y="14089"/>
                    <a:pt x="189438" y="28179"/>
                    <a:pt x="196185" y="42863"/>
                  </a:cubicBezTo>
                  <a:cubicBezTo>
                    <a:pt x="202932" y="57548"/>
                    <a:pt x="201344" y="75010"/>
                    <a:pt x="193804" y="88107"/>
                  </a:cubicBezTo>
                  <a:cubicBezTo>
                    <a:pt x="186264" y="101204"/>
                    <a:pt x="171183" y="110728"/>
                    <a:pt x="150942" y="121444"/>
                  </a:cubicBezTo>
                  <a:cubicBezTo>
                    <a:pt x="130701" y="132160"/>
                    <a:pt x="95776" y="140891"/>
                    <a:pt x="72360" y="152400"/>
                  </a:cubicBezTo>
                  <a:cubicBezTo>
                    <a:pt x="48944" y="163909"/>
                    <a:pt x="21957" y="174625"/>
                    <a:pt x="10448" y="190500"/>
                  </a:cubicBezTo>
                  <a:cubicBezTo>
                    <a:pt x="-1061" y="206375"/>
                    <a:pt x="-2451" y="227012"/>
                    <a:pt x="3304" y="247650"/>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任意多边形 21565">
              <a:extLst>
                <a:ext uri="{FF2B5EF4-FFF2-40B4-BE49-F238E27FC236}">
                  <a16:creationId xmlns:a16="http://schemas.microsoft.com/office/drawing/2014/main" id="{4ABCCBC6-30D6-83E6-8CE5-554AFF4F579D}"/>
                </a:ext>
              </a:extLst>
            </p:cNvPr>
            <p:cNvSpPr/>
            <p:nvPr/>
          </p:nvSpPr>
          <p:spPr>
            <a:xfrm>
              <a:off x="4677754" y="2066115"/>
              <a:ext cx="87157" cy="271463"/>
            </a:xfrm>
            <a:custGeom>
              <a:avLst/>
              <a:gdLst>
                <a:gd name="connsiteX0" fmla="*/ 60557 w 91543"/>
                <a:gd name="connsiteY0" fmla="*/ 0 h 271463"/>
                <a:gd name="connsiteX1" fmla="*/ 91513 w 91543"/>
                <a:gd name="connsiteY1" fmla="*/ 52388 h 271463"/>
                <a:gd name="connsiteX2" fmla="*/ 65320 w 91543"/>
                <a:gd name="connsiteY2" fmla="*/ 111919 h 271463"/>
                <a:gd name="connsiteX3" fmla="*/ 17695 w 91543"/>
                <a:gd name="connsiteY3" fmla="*/ 178594 h 271463"/>
                <a:gd name="connsiteX4" fmla="*/ 1026 w 91543"/>
                <a:gd name="connsiteY4" fmla="*/ 233363 h 271463"/>
                <a:gd name="connsiteX5" fmla="*/ 43888 w 91543"/>
                <a:gd name="connsiteY5" fmla="*/ 271463 h 271463"/>
                <a:gd name="connsiteX0" fmla="*/ 56171 w 87157"/>
                <a:gd name="connsiteY0" fmla="*/ 0 h 271463"/>
                <a:gd name="connsiteX1" fmla="*/ 87127 w 87157"/>
                <a:gd name="connsiteY1" fmla="*/ 52388 h 271463"/>
                <a:gd name="connsiteX2" fmla="*/ 60934 w 87157"/>
                <a:gd name="connsiteY2" fmla="*/ 111919 h 271463"/>
                <a:gd name="connsiteX3" fmla="*/ 13309 w 87157"/>
                <a:gd name="connsiteY3" fmla="*/ 178594 h 271463"/>
                <a:gd name="connsiteX4" fmla="*/ 1402 w 87157"/>
                <a:gd name="connsiteY4" fmla="*/ 233363 h 271463"/>
                <a:gd name="connsiteX5" fmla="*/ 39502 w 87157"/>
                <a:gd name="connsiteY5" fmla="*/ 271463 h 27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7" h="271463">
                  <a:moveTo>
                    <a:pt x="56171" y="0"/>
                  </a:moveTo>
                  <a:cubicBezTo>
                    <a:pt x="71252" y="16867"/>
                    <a:pt x="86333" y="33735"/>
                    <a:pt x="87127" y="52388"/>
                  </a:cubicBezTo>
                  <a:cubicBezTo>
                    <a:pt x="87921" y="71041"/>
                    <a:pt x="73237" y="90885"/>
                    <a:pt x="60934" y="111919"/>
                  </a:cubicBezTo>
                  <a:cubicBezTo>
                    <a:pt x="48631" y="132953"/>
                    <a:pt x="23231" y="158353"/>
                    <a:pt x="13309" y="178594"/>
                  </a:cubicBezTo>
                  <a:cubicBezTo>
                    <a:pt x="3387" y="198835"/>
                    <a:pt x="-2963" y="217885"/>
                    <a:pt x="1402" y="233363"/>
                  </a:cubicBezTo>
                  <a:cubicBezTo>
                    <a:pt x="5767" y="248841"/>
                    <a:pt x="20253" y="260152"/>
                    <a:pt x="39502" y="271463"/>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任意多边形 21566">
              <a:extLst>
                <a:ext uri="{FF2B5EF4-FFF2-40B4-BE49-F238E27FC236}">
                  <a16:creationId xmlns:a16="http://schemas.microsoft.com/office/drawing/2014/main" id="{41DA8B66-461E-73C8-28C8-704A1A26853C}"/>
                </a:ext>
              </a:extLst>
            </p:cNvPr>
            <p:cNvSpPr/>
            <p:nvPr/>
          </p:nvSpPr>
          <p:spPr>
            <a:xfrm>
              <a:off x="4617244" y="1932765"/>
              <a:ext cx="107197" cy="288132"/>
            </a:xfrm>
            <a:custGeom>
              <a:avLst/>
              <a:gdLst>
                <a:gd name="connsiteX0" fmla="*/ 0 w 107156"/>
                <a:gd name="connsiteY0" fmla="*/ 0 h 288132"/>
                <a:gd name="connsiteX1" fmla="*/ 80962 w 107156"/>
                <a:gd name="connsiteY1" fmla="*/ 33338 h 288132"/>
                <a:gd name="connsiteX2" fmla="*/ 107156 w 107156"/>
                <a:gd name="connsiteY2" fmla="*/ 69057 h 288132"/>
                <a:gd name="connsiteX3" fmla="*/ 80962 w 107156"/>
                <a:gd name="connsiteY3" fmla="*/ 133350 h 288132"/>
                <a:gd name="connsiteX4" fmla="*/ 38100 w 107156"/>
                <a:gd name="connsiteY4" fmla="*/ 204788 h 288132"/>
                <a:gd name="connsiteX5" fmla="*/ 30956 w 107156"/>
                <a:gd name="connsiteY5" fmla="*/ 259557 h 288132"/>
                <a:gd name="connsiteX6" fmla="*/ 71437 w 107156"/>
                <a:gd name="connsiteY6" fmla="*/ 288132 h 288132"/>
                <a:gd name="connsiteX0" fmla="*/ 0 w 107197"/>
                <a:gd name="connsiteY0" fmla="*/ 0 h 288132"/>
                <a:gd name="connsiteX1" fmla="*/ 80962 w 107197"/>
                <a:gd name="connsiteY1" fmla="*/ 33338 h 288132"/>
                <a:gd name="connsiteX2" fmla="*/ 107156 w 107197"/>
                <a:gd name="connsiteY2" fmla="*/ 69057 h 288132"/>
                <a:gd name="connsiteX3" fmla="*/ 85724 w 107197"/>
                <a:gd name="connsiteY3" fmla="*/ 130969 h 288132"/>
                <a:gd name="connsiteX4" fmla="*/ 38100 w 107197"/>
                <a:gd name="connsiteY4" fmla="*/ 204788 h 288132"/>
                <a:gd name="connsiteX5" fmla="*/ 30956 w 107197"/>
                <a:gd name="connsiteY5" fmla="*/ 259557 h 288132"/>
                <a:gd name="connsiteX6" fmla="*/ 71437 w 107197"/>
                <a:gd name="connsiteY6" fmla="*/ 288132 h 288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97" h="288132">
                  <a:moveTo>
                    <a:pt x="0" y="0"/>
                  </a:moveTo>
                  <a:cubicBezTo>
                    <a:pt x="31551" y="10914"/>
                    <a:pt x="63103" y="21829"/>
                    <a:pt x="80962" y="33338"/>
                  </a:cubicBezTo>
                  <a:cubicBezTo>
                    <a:pt x="98821" y="44847"/>
                    <a:pt x="106362" y="52785"/>
                    <a:pt x="107156" y="69057"/>
                  </a:cubicBezTo>
                  <a:cubicBezTo>
                    <a:pt x="107950" y="85329"/>
                    <a:pt x="97233" y="108347"/>
                    <a:pt x="85724" y="130969"/>
                  </a:cubicBezTo>
                  <a:cubicBezTo>
                    <a:pt x="74215" y="153591"/>
                    <a:pt x="47228" y="183357"/>
                    <a:pt x="38100" y="204788"/>
                  </a:cubicBezTo>
                  <a:cubicBezTo>
                    <a:pt x="28972" y="226219"/>
                    <a:pt x="25400" y="245667"/>
                    <a:pt x="30956" y="259557"/>
                  </a:cubicBezTo>
                  <a:cubicBezTo>
                    <a:pt x="36512" y="273447"/>
                    <a:pt x="53974" y="280789"/>
                    <a:pt x="71437" y="288132"/>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66">
              <a:extLst>
                <a:ext uri="{FF2B5EF4-FFF2-40B4-BE49-F238E27FC236}">
                  <a16:creationId xmlns:a16="http://schemas.microsoft.com/office/drawing/2014/main" id="{4D6024BD-4750-4E67-C058-5FF622DA2161}"/>
                </a:ext>
              </a:extLst>
            </p:cNvPr>
            <p:cNvSpPr/>
            <p:nvPr/>
          </p:nvSpPr>
          <p:spPr>
            <a:xfrm>
              <a:off x="4510088" y="1749409"/>
              <a:ext cx="171450" cy="297656"/>
            </a:xfrm>
            <a:custGeom>
              <a:avLst/>
              <a:gdLst>
                <a:gd name="connsiteX0" fmla="*/ 0 w 171450"/>
                <a:gd name="connsiteY0" fmla="*/ 0 h 297656"/>
                <a:gd name="connsiteX1" fmla="*/ 54768 w 171450"/>
                <a:gd name="connsiteY1" fmla="*/ 14288 h 297656"/>
                <a:gd name="connsiteX2" fmla="*/ 73818 w 171450"/>
                <a:gd name="connsiteY2" fmla="*/ 59531 h 297656"/>
                <a:gd name="connsiteX3" fmla="*/ 71437 w 171450"/>
                <a:gd name="connsiteY3" fmla="*/ 142875 h 297656"/>
                <a:gd name="connsiteX4" fmla="*/ 69056 w 171450"/>
                <a:gd name="connsiteY4" fmla="*/ 209550 h 297656"/>
                <a:gd name="connsiteX5" fmla="*/ 78581 w 171450"/>
                <a:gd name="connsiteY5" fmla="*/ 245269 h 297656"/>
                <a:gd name="connsiteX6" fmla="*/ 121443 w 171450"/>
                <a:gd name="connsiteY6" fmla="*/ 278606 h 297656"/>
                <a:gd name="connsiteX7" fmla="*/ 171450 w 171450"/>
                <a:gd name="connsiteY7" fmla="*/ 297656 h 297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50" h="297656">
                  <a:moveTo>
                    <a:pt x="0" y="0"/>
                  </a:moveTo>
                  <a:cubicBezTo>
                    <a:pt x="21232" y="2183"/>
                    <a:pt x="42465" y="4366"/>
                    <a:pt x="54768" y="14288"/>
                  </a:cubicBezTo>
                  <a:cubicBezTo>
                    <a:pt x="67071" y="24210"/>
                    <a:pt x="71040" y="38100"/>
                    <a:pt x="73818" y="59531"/>
                  </a:cubicBezTo>
                  <a:cubicBezTo>
                    <a:pt x="76596" y="80962"/>
                    <a:pt x="72231" y="117872"/>
                    <a:pt x="71437" y="142875"/>
                  </a:cubicBezTo>
                  <a:cubicBezTo>
                    <a:pt x="70643" y="167878"/>
                    <a:pt x="67865" y="192484"/>
                    <a:pt x="69056" y="209550"/>
                  </a:cubicBezTo>
                  <a:cubicBezTo>
                    <a:pt x="70247" y="226616"/>
                    <a:pt x="69850" y="233760"/>
                    <a:pt x="78581" y="245269"/>
                  </a:cubicBezTo>
                  <a:cubicBezTo>
                    <a:pt x="87312" y="256778"/>
                    <a:pt x="105965" y="269875"/>
                    <a:pt x="121443" y="278606"/>
                  </a:cubicBezTo>
                  <a:cubicBezTo>
                    <a:pt x="136921" y="287337"/>
                    <a:pt x="154185" y="292496"/>
                    <a:pt x="171450" y="297656"/>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77">
              <a:extLst>
                <a:ext uri="{FF2B5EF4-FFF2-40B4-BE49-F238E27FC236}">
                  <a16:creationId xmlns:a16="http://schemas.microsoft.com/office/drawing/2014/main" id="{EA5DD069-A701-2F2E-C5D6-A722AE0BCE44}"/>
                </a:ext>
              </a:extLst>
            </p:cNvPr>
            <p:cNvSpPr/>
            <p:nvPr/>
          </p:nvSpPr>
          <p:spPr>
            <a:xfrm>
              <a:off x="4343400" y="1673005"/>
              <a:ext cx="207169" cy="266904"/>
            </a:xfrm>
            <a:custGeom>
              <a:avLst/>
              <a:gdLst>
                <a:gd name="connsiteX0" fmla="*/ 0 w 207169"/>
                <a:gd name="connsiteY0" fmla="*/ 14492 h 266904"/>
                <a:gd name="connsiteX1" fmla="*/ 85725 w 207169"/>
                <a:gd name="connsiteY1" fmla="*/ 204 h 266904"/>
                <a:gd name="connsiteX2" fmla="*/ 140494 w 207169"/>
                <a:gd name="connsiteY2" fmla="*/ 24017 h 266904"/>
                <a:gd name="connsiteX3" fmla="*/ 147638 w 207169"/>
                <a:gd name="connsiteY3" fmla="*/ 93073 h 266904"/>
                <a:gd name="connsiteX4" fmla="*/ 142875 w 207169"/>
                <a:gd name="connsiteY4" fmla="*/ 181179 h 266904"/>
                <a:gd name="connsiteX5" fmla="*/ 147638 w 207169"/>
                <a:gd name="connsiteY5" fmla="*/ 240710 h 266904"/>
                <a:gd name="connsiteX6" fmla="*/ 207169 w 207169"/>
                <a:gd name="connsiteY6" fmla="*/ 266904 h 266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169" h="266904">
                  <a:moveTo>
                    <a:pt x="0" y="14492"/>
                  </a:moveTo>
                  <a:cubicBezTo>
                    <a:pt x="31154" y="6554"/>
                    <a:pt x="62309" y="-1384"/>
                    <a:pt x="85725" y="204"/>
                  </a:cubicBezTo>
                  <a:cubicBezTo>
                    <a:pt x="109141" y="1791"/>
                    <a:pt x="130175" y="8539"/>
                    <a:pt x="140494" y="24017"/>
                  </a:cubicBezTo>
                  <a:cubicBezTo>
                    <a:pt x="150813" y="39495"/>
                    <a:pt x="147241" y="66879"/>
                    <a:pt x="147638" y="93073"/>
                  </a:cubicBezTo>
                  <a:cubicBezTo>
                    <a:pt x="148035" y="119267"/>
                    <a:pt x="142875" y="156573"/>
                    <a:pt x="142875" y="181179"/>
                  </a:cubicBezTo>
                  <a:cubicBezTo>
                    <a:pt x="142875" y="205785"/>
                    <a:pt x="136922" y="226422"/>
                    <a:pt x="147638" y="240710"/>
                  </a:cubicBezTo>
                  <a:cubicBezTo>
                    <a:pt x="158354" y="254998"/>
                    <a:pt x="182761" y="260951"/>
                    <a:pt x="207169" y="266904"/>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78">
              <a:extLst>
                <a:ext uri="{FF2B5EF4-FFF2-40B4-BE49-F238E27FC236}">
                  <a16:creationId xmlns:a16="http://schemas.microsoft.com/office/drawing/2014/main" id="{B6CFFC56-C73A-E05C-27BB-A7BEB3A7637E}"/>
                </a:ext>
              </a:extLst>
            </p:cNvPr>
            <p:cNvSpPr/>
            <p:nvPr/>
          </p:nvSpPr>
          <p:spPr>
            <a:xfrm>
              <a:off x="2659856" y="2473309"/>
              <a:ext cx="157163" cy="267303"/>
            </a:xfrm>
            <a:custGeom>
              <a:avLst/>
              <a:gdLst>
                <a:gd name="connsiteX0" fmla="*/ 0 w 157163"/>
                <a:gd name="connsiteY0" fmla="*/ 0 h 267303"/>
                <a:gd name="connsiteX1" fmla="*/ 50007 w 157163"/>
                <a:gd name="connsiteY1" fmla="*/ 16669 h 267303"/>
                <a:gd name="connsiteX2" fmla="*/ 52388 w 157163"/>
                <a:gd name="connsiteY2" fmla="*/ 64294 h 267303"/>
                <a:gd name="connsiteX3" fmla="*/ 33338 w 157163"/>
                <a:gd name="connsiteY3" fmla="*/ 147638 h 267303"/>
                <a:gd name="connsiteX4" fmla="*/ 26194 w 157163"/>
                <a:gd name="connsiteY4" fmla="*/ 230981 h 267303"/>
                <a:gd name="connsiteX5" fmla="*/ 69057 w 157163"/>
                <a:gd name="connsiteY5" fmla="*/ 266700 h 267303"/>
                <a:gd name="connsiteX6" fmla="*/ 157163 w 157163"/>
                <a:gd name="connsiteY6" fmla="*/ 250031 h 267303"/>
                <a:gd name="connsiteX0" fmla="*/ 0 w 157163"/>
                <a:gd name="connsiteY0" fmla="*/ 0 h 267303"/>
                <a:gd name="connsiteX1" fmla="*/ 50007 w 157163"/>
                <a:gd name="connsiteY1" fmla="*/ 16669 h 267303"/>
                <a:gd name="connsiteX2" fmla="*/ 47626 w 157163"/>
                <a:gd name="connsiteY2" fmla="*/ 88107 h 267303"/>
                <a:gd name="connsiteX3" fmla="*/ 33338 w 157163"/>
                <a:gd name="connsiteY3" fmla="*/ 147638 h 267303"/>
                <a:gd name="connsiteX4" fmla="*/ 26194 w 157163"/>
                <a:gd name="connsiteY4" fmla="*/ 230981 h 267303"/>
                <a:gd name="connsiteX5" fmla="*/ 69057 w 157163"/>
                <a:gd name="connsiteY5" fmla="*/ 266700 h 267303"/>
                <a:gd name="connsiteX6" fmla="*/ 157163 w 157163"/>
                <a:gd name="connsiteY6" fmla="*/ 250031 h 267303"/>
                <a:gd name="connsiteX0" fmla="*/ 0 w 157163"/>
                <a:gd name="connsiteY0" fmla="*/ 0 h 267303"/>
                <a:gd name="connsiteX1" fmla="*/ 52388 w 157163"/>
                <a:gd name="connsiteY1" fmla="*/ 33338 h 267303"/>
                <a:gd name="connsiteX2" fmla="*/ 47626 w 157163"/>
                <a:gd name="connsiteY2" fmla="*/ 88107 h 267303"/>
                <a:gd name="connsiteX3" fmla="*/ 33338 w 157163"/>
                <a:gd name="connsiteY3" fmla="*/ 147638 h 267303"/>
                <a:gd name="connsiteX4" fmla="*/ 26194 w 157163"/>
                <a:gd name="connsiteY4" fmla="*/ 230981 h 267303"/>
                <a:gd name="connsiteX5" fmla="*/ 69057 w 157163"/>
                <a:gd name="connsiteY5" fmla="*/ 266700 h 267303"/>
                <a:gd name="connsiteX6" fmla="*/ 157163 w 157163"/>
                <a:gd name="connsiteY6" fmla="*/ 250031 h 26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63" h="267303">
                  <a:moveTo>
                    <a:pt x="0" y="0"/>
                  </a:moveTo>
                  <a:cubicBezTo>
                    <a:pt x="20638" y="2976"/>
                    <a:pt x="44450" y="18654"/>
                    <a:pt x="52388" y="33338"/>
                  </a:cubicBezTo>
                  <a:cubicBezTo>
                    <a:pt x="60326" y="48022"/>
                    <a:pt x="50801" y="69057"/>
                    <a:pt x="47626" y="88107"/>
                  </a:cubicBezTo>
                  <a:cubicBezTo>
                    <a:pt x="44451" y="107157"/>
                    <a:pt x="36910" y="123826"/>
                    <a:pt x="33338" y="147638"/>
                  </a:cubicBezTo>
                  <a:cubicBezTo>
                    <a:pt x="29766" y="171450"/>
                    <a:pt x="20241" y="211137"/>
                    <a:pt x="26194" y="230981"/>
                  </a:cubicBezTo>
                  <a:cubicBezTo>
                    <a:pt x="32147" y="250825"/>
                    <a:pt x="47229" y="263525"/>
                    <a:pt x="69057" y="266700"/>
                  </a:cubicBezTo>
                  <a:cubicBezTo>
                    <a:pt x="90885" y="269875"/>
                    <a:pt x="124024" y="259953"/>
                    <a:pt x="157163" y="250031"/>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79">
              <a:extLst>
                <a:ext uri="{FF2B5EF4-FFF2-40B4-BE49-F238E27FC236}">
                  <a16:creationId xmlns:a16="http://schemas.microsoft.com/office/drawing/2014/main" id="{E651CD21-9862-BDB3-D9C9-1EBC47B04F3E}"/>
                </a:ext>
              </a:extLst>
            </p:cNvPr>
            <p:cNvSpPr/>
            <p:nvPr/>
          </p:nvSpPr>
          <p:spPr>
            <a:xfrm>
              <a:off x="2552700" y="2325672"/>
              <a:ext cx="102450" cy="330993"/>
            </a:xfrm>
            <a:custGeom>
              <a:avLst/>
              <a:gdLst>
                <a:gd name="connsiteX0" fmla="*/ 0 w 102450"/>
                <a:gd name="connsiteY0" fmla="*/ 0 h 330993"/>
                <a:gd name="connsiteX1" fmla="*/ 78581 w 102450"/>
                <a:gd name="connsiteY1" fmla="*/ 40481 h 330993"/>
                <a:gd name="connsiteX2" fmla="*/ 102394 w 102450"/>
                <a:gd name="connsiteY2" fmla="*/ 90487 h 330993"/>
                <a:gd name="connsiteX3" fmla="*/ 73819 w 102450"/>
                <a:gd name="connsiteY3" fmla="*/ 164306 h 330993"/>
                <a:gd name="connsiteX4" fmla="*/ 42863 w 102450"/>
                <a:gd name="connsiteY4" fmla="*/ 228600 h 330993"/>
                <a:gd name="connsiteX5" fmla="*/ 42863 w 102450"/>
                <a:gd name="connsiteY5" fmla="*/ 292893 h 330993"/>
                <a:gd name="connsiteX6" fmla="*/ 102394 w 102450"/>
                <a:gd name="connsiteY6" fmla="*/ 330993 h 330993"/>
                <a:gd name="connsiteX0" fmla="*/ 0 w 102450"/>
                <a:gd name="connsiteY0" fmla="*/ 0 h 330993"/>
                <a:gd name="connsiteX1" fmla="*/ 78581 w 102450"/>
                <a:gd name="connsiteY1" fmla="*/ 40481 h 330993"/>
                <a:gd name="connsiteX2" fmla="*/ 102394 w 102450"/>
                <a:gd name="connsiteY2" fmla="*/ 90487 h 330993"/>
                <a:gd name="connsiteX3" fmla="*/ 73819 w 102450"/>
                <a:gd name="connsiteY3" fmla="*/ 164306 h 330993"/>
                <a:gd name="connsiteX4" fmla="*/ 42863 w 102450"/>
                <a:gd name="connsiteY4" fmla="*/ 228600 h 330993"/>
                <a:gd name="connsiteX5" fmla="*/ 47625 w 102450"/>
                <a:gd name="connsiteY5" fmla="*/ 292893 h 330993"/>
                <a:gd name="connsiteX6" fmla="*/ 102394 w 102450"/>
                <a:gd name="connsiteY6" fmla="*/ 330993 h 330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450" h="330993">
                  <a:moveTo>
                    <a:pt x="0" y="0"/>
                  </a:moveTo>
                  <a:cubicBezTo>
                    <a:pt x="30757" y="12700"/>
                    <a:pt x="61515" y="25400"/>
                    <a:pt x="78581" y="40481"/>
                  </a:cubicBezTo>
                  <a:cubicBezTo>
                    <a:pt x="95647" y="55562"/>
                    <a:pt x="103188" y="69850"/>
                    <a:pt x="102394" y="90487"/>
                  </a:cubicBezTo>
                  <a:cubicBezTo>
                    <a:pt x="101600" y="111124"/>
                    <a:pt x="83741" y="141287"/>
                    <a:pt x="73819" y="164306"/>
                  </a:cubicBezTo>
                  <a:cubicBezTo>
                    <a:pt x="63897" y="187325"/>
                    <a:pt x="47229" y="207169"/>
                    <a:pt x="42863" y="228600"/>
                  </a:cubicBezTo>
                  <a:cubicBezTo>
                    <a:pt x="38497" y="250031"/>
                    <a:pt x="37703" y="275828"/>
                    <a:pt x="47625" y="292893"/>
                  </a:cubicBezTo>
                  <a:cubicBezTo>
                    <a:pt x="57547" y="309959"/>
                    <a:pt x="77589" y="320476"/>
                    <a:pt x="102394" y="330993"/>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81">
              <a:extLst>
                <a:ext uri="{FF2B5EF4-FFF2-40B4-BE49-F238E27FC236}">
                  <a16:creationId xmlns:a16="http://schemas.microsoft.com/office/drawing/2014/main" id="{6B11C718-1E0C-D59F-9CD0-92D459B7681E}"/>
                </a:ext>
              </a:extLst>
            </p:cNvPr>
            <p:cNvSpPr/>
            <p:nvPr/>
          </p:nvSpPr>
          <p:spPr>
            <a:xfrm>
              <a:off x="2486616" y="2163747"/>
              <a:ext cx="138099" cy="300037"/>
            </a:xfrm>
            <a:custGeom>
              <a:avLst/>
              <a:gdLst>
                <a:gd name="connsiteX0" fmla="*/ 127997 w 136243"/>
                <a:gd name="connsiteY0" fmla="*/ 0 h 300037"/>
                <a:gd name="connsiteX1" fmla="*/ 132759 w 136243"/>
                <a:gd name="connsiteY1" fmla="*/ 78581 h 300037"/>
                <a:gd name="connsiteX2" fmla="*/ 82753 w 136243"/>
                <a:gd name="connsiteY2" fmla="*/ 111918 h 300037"/>
                <a:gd name="connsiteX3" fmla="*/ 11315 w 136243"/>
                <a:gd name="connsiteY3" fmla="*/ 171450 h 300037"/>
                <a:gd name="connsiteX4" fmla="*/ 4172 w 136243"/>
                <a:gd name="connsiteY4" fmla="*/ 233362 h 300037"/>
                <a:gd name="connsiteX5" fmla="*/ 51797 w 136243"/>
                <a:gd name="connsiteY5" fmla="*/ 269081 h 300037"/>
                <a:gd name="connsiteX6" fmla="*/ 120853 w 136243"/>
                <a:gd name="connsiteY6" fmla="*/ 300037 h 300037"/>
                <a:gd name="connsiteX0" fmla="*/ 127997 w 138099"/>
                <a:gd name="connsiteY0" fmla="*/ 0 h 300037"/>
                <a:gd name="connsiteX1" fmla="*/ 135141 w 138099"/>
                <a:gd name="connsiteY1" fmla="*/ 61912 h 300037"/>
                <a:gd name="connsiteX2" fmla="*/ 82753 w 138099"/>
                <a:gd name="connsiteY2" fmla="*/ 111918 h 300037"/>
                <a:gd name="connsiteX3" fmla="*/ 11315 w 138099"/>
                <a:gd name="connsiteY3" fmla="*/ 171450 h 300037"/>
                <a:gd name="connsiteX4" fmla="*/ 4172 w 138099"/>
                <a:gd name="connsiteY4" fmla="*/ 233362 h 300037"/>
                <a:gd name="connsiteX5" fmla="*/ 51797 w 138099"/>
                <a:gd name="connsiteY5" fmla="*/ 269081 h 300037"/>
                <a:gd name="connsiteX6" fmla="*/ 120853 w 138099"/>
                <a:gd name="connsiteY6" fmla="*/ 300037 h 300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099" h="300037">
                  <a:moveTo>
                    <a:pt x="127997" y="0"/>
                  </a:moveTo>
                  <a:cubicBezTo>
                    <a:pt x="134148" y="29964"/>
                    <a:pt x="142682" y="43259"/>
                    <a:pt x="135141" y="61912"/>
                  </a:cubicBezTo>
                  <a:cubicBezTo>
                    <a:pt x="127600" y="80565"/>
                    <a:pt x="103391" y="93662"/>
                    <a:pt x="82753" y="111918"/>
                  </a:cubicBezTo>
                  <a:cubicBezTo>
                    <a:pt x="62115" y="130174"/>
                    <a:pt x="24412" y="151209"/>
                    <a:pt x="11315" y="171450"/>
                  </a:cubicBezTo>
                  <a:cubicBezTo>
                    <a:pt x="-1782" y="191691"/>
                    <a:pt x="-2575" y="217090"/>
                    <a:pt x="4172" y="233362"/>
                  </a:cubicBezTo>
                  <a:cubicBezTo>
                    <a:pt x="10919" y="249634"/>
                    <a:pt x="32350" y="257969"/>
                    <a:pt x="51797" y="269081"/>
                  </a:cubicBezTo>
                  <a:cubicBezTo>
                    <a:pt x="71244" y="280193"/>
                    <a:pt x="96048" y="290115"/>
                    <a:pt x="120853" y="300037"/>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83">
              <a:extLst>
                <a:ext uri="{FF2B5EF4-FFF2-40B4-BE49-F238E27FC236}">
                  <a16:creationId xmlns:a16="http://schemas.microsoft.com/office/drawing/2014/main" id="{9987CA87-4641-EE2C-1D69-AD58028EA707}"/>
                </a:ext>
              </a:extLst>
            </p:cNvPr>
            <p:cNvSpPr/>
            <p:nvPr/>
          </p:nvSpPr>
          <p:spPr>
            <a:xfrm>
              <a:off x="2478691" y="1973248"/>
              <a:ext cx="175259" cy="316706"/>
            </a:xfrm>
            <a:custGeom>
              <a:avLst/>
              <a:gdLst>
                <a:gd name="connsiteX0" fmla="*/ 140607 w 179602"/>
                <a:gd name="connsiteY0" fmla="*/ 0 h 321469"/>
                <a:gd name="connsiteX1" fmla="*/ 176325 w 179602"/>
                <a:gd name="connsiteY1" fmla="*/ 76200 h 321469"/>
                <a:gd name="connsiteX2" fmla="*/ 173944 w 179602"/>
                <a:gd name="connsiteY2" fmla="*/ 135731 h 321469"/>
                <a:gd name="connsiteX3" fmla="*/ 140607 w 179602"/>
                <a:gd name="connsiteY3" fmla="*/ 161925 h 321469"/>
                <a:gd name="connsiteX4" fmla="*/ 71550 w 179602"/>
                <a:gd name="connsiteY4" fmla="*/ 195263 h 321469"/>
                <a:gd name="connsiteX5" fmla="*/ 19163 w 179602"/>
                <a:gd name="connsiteY5" fmla="*/ 226219 h 321469"/>
                <a:gd name="connsiteX6" fmla="*/ 113 w 179602"/>
                <a:gd name="connsiteY6" fmla="*/ 276225 h 321469"/>
                <a:gd name="connsiteX7" fmla="*/ 26307 w 179602"/>
                <a:gd name="connsiteY7" fmla="*/ 321469 h 321469"/>
                <a:gd name="connsiteX0" fmla="*/ 135844 w 179944"/>
                <a:gd name="connsiteY0" fmla="*/ 0 h 316706"/>
                <a:gd name="connsiteX1" fmla="*/ 176325 w 179944"/>
                <a:gd name="connsiteY1" fmla="*/ 71437 h 316706"/>
                <a:gd name="connsiteX2" fmla="*/ 173944 w 179944"/>
                <a:gd name="connsiteY2" fmla="*/ 130968 h 316706"/>
                <a:gd name="connsiteX3" fmla="*/ 140607 w 179944"/>
                <a:gd name="connsiteY3" fmla="*/ 157162 h 316706"/>
                <a:gd name="connsiteX4" fmla="*/ 71550 w 179944"/>
                <a:gd name="connsiteY4" fmla="*/ 190500 h 316706"/>
                <a:gd name="connsiteX5" fmla="*/ 19163 w 179944"/>
                <a:gd name="connsiteY5" fmla="*/ 221456 h 316706"/>
                <a:gd name="connsiteX6" fmla="*/ 113 w 179944"/>
                <a:gd name="connsiteY6" fmla="*/ 271462 h 316706"/>
                <a:gd name="connsiteX7" fmla="*/ 26307 w 179944"/>
                <a:gd name="connsiteY7" fmla="*/ 316706 h 316706"/>
                <a:gd name="connsiteX0" fmla="*/ 131159 w 175259"/>
                <a:gd name="connsiteY0" fmla="*/ 0 h 316706"/>
                <a:gd name="connsiteX1" fmla="*/ 171640 w 175259"/>
                <a:gd name="connsiteY1" fmla="*/ 71437 h 316706"/>
                <a:gd name="connsiteX2" fmla="*/ 169259 w 175259"/>
                <a:gd name="connsiteY2" fmla="*/ 130968 h 316706"/>
                <a:gd name="connsiteX3" fmla="*/ 135922 w 175259"/>
                <a:gd name="connsiteY3" fmla="*/ 157162 h 316706"/>
                <a:gd name="connsiteX4" fmla="*/ 66865 w 175259"/>
                <a:gd name="connsiteY4" fmla="*/ 190500 h 316706"/>
                <a:gd name="connsiteX5" fmla="*/ 14478 w 175259"/>
                <a:gd name="connsiteY5" fmla="*/ 221456 h 316706"/>
                <a:gd name="connsiteX6" fmla="*/ 190 w 175259"/>
                <a:gd name="connsiteY6" fmla="*/ 271462 h 316706"/>
                <a:gd name="connsiteX7" fmla="*/ 21622 w 175259"/>
                <a:gd name="connsiteY7" fmla="*/ 316706 h 31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59" h="316706">
                  <a:moveTo>
                    <a:pt x="131159" y="0"/>
                  </a:moveTo>
                  <a:cubicBezTo>
                    <a:pt x="146240" y="26789"/>
                    <a:pt x="165290" y="49609"/>
                    <a:pt x="171640" y="71437"/>
                  </a:cubicBezTo>
                  <a:cubicBezTo>
                    <a:pt x="177990" y="93265"/>
                    <a:pt x="175212" y="116681"/>
                    <a:pt x="169259" y="130968"/>
                  </a:cubicBezTo>
                  <a:cubicBezTo>
                    <a:pt x="163306" y="145255"/>
                    <a:pt x="152988" y="147240"/>
                    <a:pt x="135922" y="157162"/>
                  </a:cubicBezTo>
                  <a:cubicBezTo>
                    <a:pt x="118856" y="167084"/>
                    <a:pt x="87106" y="179784"/>
                    <a:pt x="66865" y="190500"/>
                  </a:cubicBezTo>
                  <a:cubicBezTo>
                    <a:pt x="46624" y="201216"/>
                    <a:pt x="25591" y="207962"/>
                    <a:pt x="14478" y="221456"/>
                  </a:cubicBezTo>
                  <a:cubicBezTo>
                    <a:pt x="3366" y="234950"/>
                    <a:pt x="-1001" y="255587"/>
                    <a:pt x="190" y="271462"/>
                  </a:cubicBezTo>
                  <a:cubicBezTo>
                    <a:pt x="1381" y="287337"/>
                    <a:pt x="9120" y="302021"/>
                    <a:pt x="21622" y="316706"/>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84">
              <a:extLst>
                <a:ext uri="{FF2B5EF4-FFF2-40B4-BE49-F238E27FC236}">
                  <a16:creationId xmlns:a16="http://schemas.microsoft.com/office/drawing/2014/main" id="{A6B08B61-D3BE-80B4-ED0F-C27C296318C6}"/>
                </a:ext>
              </a:extLst>
            </p:cNvPr>
            <p:cNvSpPr/>
            <p:nvPr/>
          </p:nvSpPr>
          <p:spPr>
            <a:xfrm>
              <a:off x="2522786" y="1858947"/>
              <a:ext cx="230529" cy="250031"/>
            </a:xfrm>
            <a:custGeom>
              <a:avLst/>
              <a:gdLst>
                <a:gd name="connsiteX0" fmla="*/ 53727 w 231483"/>
                <a:gd name="connsiteY0" fmla="*/ 250031 h 250031"/>
                <a:gd name="connsiteX1" fmla="*/ 6102 w 231483"/>
                <a:gd name="connsiteY1" fmla="*/ 180975 h 250031"/>
                <a:gd name="connsiteX2" fmla="*/ 6102 w 231483"/>
                <a:gd name="connsiteY2" fmla="*/ 123825 h 250031"/>
                <a:gd name="connsiteX3" fmla="*/ 56108 w 231483"/>
                <a:gd name="connsiteY3" fmla="*/ 83343 h 250031"/>
                <a:gd name="connsiteX4" fmla="*/ 163264 w 231483"/>
                <a:gd name="connsiteY4" fmla="*/ 83343 h 250031"/>
                <a:gd name="connsiteX5" fmla="*/ 222795 w 231483"/>
                <a:gd name="connsiteY5" fmla="*/ 57150 h 250031"/>
                <a:gd name="connsiteX6" fmla="*/ 229939 w 231483"/>
                <a:gd name="connsiteY6" fmla="*/ 0 h 250031"/>
                <a:gd name="connsiteX0" fmla="*/ 53727 w 230529"/>
                <a:gd name="connsiteY0" fmla="*/ 250031 h 250031"/>
                <a:gd name="connsiteX1" fmla="*/ 6102 w 230529"/>
                <a:gd name="connsiteY1" fmla="*/ 180975 h 250031"/>
                <a:gd name="connsiteX2" fmla="*/ 6102 w 230529"/>
                <a:gd name="connsiteY2" fmla="*/ 123825 h 250031"/>
                <a:gd name="connsiteX3" fmla="*/ 56108 w 230529"/>
                <a:gd name="connsiteY3" fmla="*/ 83343 h 250031"/>
                <a:gd name="connsiteX4" fmla="*/ 163264 w 230529"/>
                <a:gd name="connsiteY4" fmla="*/ 83343 h 250031"/>
                <a:gd name="connsiteX5" fmla="*/ 218032 w 230529"/>
                <a:gd name="connsiteY5" fmla="*/ 57150 h 250031"/>
                <a:gd name="connsiteX6" fmla="*/ 229939 w 230529"/>
                <a:gd name="connsiteY6" fmla="*/ 0 h 250031"/>
                <a:gd name="connsiteX0" fmla="*/ 53727 w 230529"/>
                <a:gd name="connsiteY0" fmla="*/ 250031 h 250031"/>
                <a:gd name="connsiteX1" fmla="*/ 6102 w 230529"/>
                <a:gd name="connsiteY1" fmla="*/ 180975 h 250031"/>
                <a:gd name="connsiteX2" fmla="*/ 6102 w 230529"/>
                <a:gd name="connsiteY2" fmla="*/ 123825 h 250031"/>
                <a:gd name="connsiteX3" fmla="*/ 56108 w 230529"/>
                <a:gd name="connsiteY3" fmla="*/ 88105 h 250031"/>
                <a:gd name="connsiteX4" fmla="*/ 163264 w 230529"/>
                <a:gd name="connsiteY4" fmla="*/ 83343 h 250031"/>
                <a:gd name="connsiteX5" fmla="*/ 218032 w 230529"/>
                <a:gd name="connsiteY5" fmla="*/ 57150 h 250031"/>
                <a:gd name="connsiteX6" fmla="*/ 229939 w 230529"/>
                <a:gd name="connsiteY6" fmla="*/ 0 h 25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529" h="250031">
                  <a:moveTo>
                    <a:pt x="53727" y="250031"/>
                  </a:moveTo>
                  <a:cubicBezTo>
                    <a:pt x="33883" y="226020"/>
                    <a:pt x="14039" y="202009"/>
                    <a:pt x="6102" y="180975"/>
                  </a:cubicBezTo>
                  <a:cubicBezTo>
                    <a:pt x="-1835" y="159941"/>
                    <a:pt x="-2232" y="139303"/>
                    <a:pt x="6102" y="123825"/>
                  </a:cubicBezTo>
                  <a:cubicBezTo>
                    <a:pt x="14436" y="108347"/>
                    <a:pt x="29914" y="94852"/>
                    <a:pt x="56108" y="88105"/>
                  </a:cubicBezTo>
                  <a:cubicBezTo>
                    <a:pt x="82302" y="81358"/>
                    <a:pt x="136277" y="88502"/>
                    <a:pt x="163264" y="83343"/>
                  </a:cubicBezTo>
                  <a:cubicBezTo>
                    <a:pt x="190251" y="78184"/>
                    <a:pt x="206920" y="71040"/>
                    <a:pt x="218032" y="57150"/>
                  </a:cubicBezTo>
                  <a:cubicBezTo>
                    <a:pt x="229145" y="43259"/>
                    <a:pt x="231923" y="21629"/>
                    <a:pt x="229939" y="0"/>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85">
              <a:extLst>
                <a:ext uri="{FF2B5EF4-FFF2-40B4-BE49-F238E27FC236}">
                  <a16:creationId xmlns:a16="http://schemas.microsoft.com/office/drawing/2014/main" id="{9B73C4F2-AE37-6E95-98FD-33E65C853657}"/>
                </a:ext>
              </a:extLst>
            </p:cNvPr>
            <p:cNvSpPr/>
            <p:nvPr/>
          </p:nvSpPr>
          <p:spPr>
            <a:xfrm>
              <a:off x="2587525" y="1697022"/>
              <a:ext cx="253083" cy="219075"/>
            </a:xfrm>
            <a:custGeom>
              <a:avLst/>
              <a:gdLst>
                <a:gd name="connsiteX0" fmla="*/ 2381 w 254570"/>
                <a:gd name="connsiteY0" fmla="*/ 219075 h 219075"/>
                <a:gd name="connsiteX1" fmla="*/ 4762 w 254570"/>
                <a:gd name="connsiteY1" fmla="*/ 164306 h 219075"/>
                <a:gd name="connsiteX2" fmla="*/ 45243 w 254570"/>
                <a:gd name="connsiteY2" fmla="*/ 130968 h 219075"/>
                <a:gd name="connsiteX3" fmla="*/ 128587 w 254570"/>
                <a:gd name="connsiteY3" fmla="*/ 130968 h 219075"/>
                <a:gd name="connsiteX4" fmla="*/ 211931 w 254570"/>
                <a:gd name="connsiteY4" fmla="*/ 133350 h 219075"/>
                <a:gd name="connsiteX5" fmla="*/ 250031 w 254570"/>
                <a:gd name="connsiteY5" fmla="*/ 95250 h 219075"/>
                <a:gd name="connsiteX6" fmla="*/ 252412 w 254570"/>
                <a:gd name="connsiteY6" fmla="*/ 0 h 219075"/>
                <a:gd name="connsiteX0" fmla="*/ 894 w 253083"/>
                <a:gd name="connsiteY0" fmla="*/ 219075 h 219075"/>
                <a:gd name="connsiteX1" fmla="*/ 8038 w 253083"/>
                <a:gd name="connsiteY1" fmla="*/ 169069 h 219075"/>
                <a:gd name="connsiteX2" fmla="*/ 43756 w 253083"/>
                <a:gd name="connsiteY2" fmla="*/ 130968 h 219075"/>
                <a:gd name="connsiteX3" fmla="*/ 127100 w 253083"/>
                <a:gd name="connsiteY3" fmla="*/ 130968 h 219075"/>
                <a:gd name="connsiteX4" fmla="*/ 210444 w 253083"/>
                <a:gd name="connsiteY4" fmla="*/ 133350 h 219075"/>
                <a:gd name="connsiteX5" fmla="*/ 248544 w 253083"/>
                <a:gd name="connsiteY5" fmla="*/ 95250 h 219075"/>
                <a:gd name="connsiteX6" fmla="*/ 250925 w 253083"/>
                <a:gd name="connsiteY6" fmla="*/ 0 h 219075"/>
                <a:gd name="connsiteX0" fmla="*/ 894 w 253083"/>
                <a:gd name="connsiteY0" fmla="*/ 219075 h 219075"/>
                <a:gd name="connsiteX1" fmla="*/ 8038 w 253083"/>
                <a:gd name="connsiteY1" fmla="*/ 169069 h 219075"/>
                <a:gd name="connsiteX2" fmla="*/ 43756 w 253083"/>
                <a:gd name="connsiteY2" fmla="*/ 135731 h 219075"/>
                <a:gd name="connsiteX3" fmla="*/ 127100 w 253083"/>
                <a:gd name="connsiteY3" fmla="*/ 130968 h 219075"/>
                <a:gd name="connsiteX4" fmla="*/ 210444 w 253083"/>
                <a:gd name="connsiteY4" fmla="*/ 133350 h 219075"/>
                <a:gd name="connsiteX5" fmla="*/ 248544 w 253083"/>
                <a:gd name="connsiteY5" fmla="*/ 95250 h 219075"/>
                <a:gd name="connsiteX6" fmla="*/ 250925 w 253083"/>
                <a:gd name="connsiteY6" fmla="*/ 0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083" h="219075">
                  <a:moveTo>
                    <a:pt x="894" y="219075"/>
                  </a:moveTo>
                  <a:cubicBezTo>
                    <a:pt x="-1488" y="199032"/>
                    <a:pt x="894" y="182960"/>
                    <a:pt x="8038" y="169069"/>
                  </a:cubicBezTo>
                  <a:cubicBezTo>
                    <a:pt x="15182" y="155178"/>
                    <a:pt x="23912" y="142081"/>
                    <a:pt x="43756" y="135731"/>
                  </a:cubicBezTo>
                  <a:cubicBezTo>
                    <a:pt x="63600" y="129381"/>
                    <a:pt x="99319" y="131365"/>
                    <a:pt x="127100" y="130968"/>
                  </a:cubicBezTo>
                  <a:cubicBezTo>
                    <a:pt x="154881" y="130571"/>
                    <a:pt x="190203" y="139303"/>
                    <a:pt x="210444" y="133350"/>
                  </a:cubicBezTo>
                  <a:cubicBezTo>
                    <a:pt x="230685" y="127397"/>
                    <a:pt x="241797" y="117475"/>
                    <a:pt x="248544" y="95250"/>
                  </a:cubicBezTo>
                  <a:cubicBezTo>
                    <a:pt x="255291" y="73025"/>
                    <a:pt x="253108" y="36512"/>
                    <a:pt x="250925" y="0"/>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86">
              <a:extLst>
                <a:ext uri="{FF2B5EF4-FFF2-40B4-BE49-F238E27FC236}">
                  <a16:creationId xmlns:a16="http://schemas.microsoft.com/office/drawing/2014/main" id="{0E25D500-60BA-D11E-6182-0E866602CE4F}"/>
                </a:ext>
              </a:extLst>
            </p:cNvPr>
            <p:cNvSpPr/>
            <p:nvPr/>
          </p:nvSpPr>
          <p:spPr>
            <a:xfrm>
              <a:off x="2731703" y="1660231"/>
              <a:ext cx="275816" cy="139184"/>
            </a:xfrm>
            <a:custGeom>
              <a:avLst/>
              <a:gdLst>
                <a:gd name="connsiteX0" fmla="*/ 6735 w 275816"/>
                <a:gd name="connsiteY0" fmla="*/ 143934 h 143934"/>
                <a:gd name="connsiteX1" fmla="*/ 1972 w 275816"/>
                <a:gd name="connsiteY1" fmla="*/ 53447 h 143934"/>
                <a:gd name="connsiteX2" fmla="*/ 35310 w 275816"/>
                <a:gd name="connsiteY2" fmla="*/ 3441 h 143934"/>
                <a:gd name="connsiteX3" fmla="*/ 94841 w 275816"/>
                <a:gd name="connsiteY3" fmla="*/ 8203 h 143934"/>
                <a:gd name="connsiteX4" fmla="*/ 173422 w 275816"/>
                <a:gd name="connsiteY4" fmla="*/ 39159 h 143934"/>
                <a:gd name="connsiteX5" fmla="*/ 240097 w 275816"/>
                <a:gd name="connsiteY5" fmla="*/ 53447 h 143934"/>
                <a:gd name="connsiteX6" fmla="*/ 275816 w 275816"/>
                <a:gd name="connsiteY6" fmla="*/ 5822 h 143934"/>
                <a:gd name="connsiteX0" fmla="*/ 6735 w 275816"/>
                <a:gd name="connsiteY0" fmla="*/ 139184 h 139184"/>
                <a:gd name="connsiteX1" fmla="*/ 1972 w 275816"/>
                <a:gd name="connsiteY1" fmla="*/ 48697 h 139184"/>
                <a:gd name="connsiteX2" fmla="*/ 35310 w 275816"/>
                <a:gd name="connsiteY2" fmla="*/ 5835 h 139184"/>
                <a:gd name="connsiteX3" fmla="*/ 94841 w 275816"/>
                <a:gd name="connsiteY3" fmla="*/ 3453 h 139184"/>
                <a:gd name="connsiteX4" fmla="*/ 173422 w 275816"/>
                <a:gd name="connsiteY4" fmla="*/ 34409 h 139184"/>
                <a:gd name="connsiteX5" fmla="*/ 240097 w 275816"/>
                <a:gd name="connsiteY5" fmla="*/ 48697 h 139184"/>
                <a:gd name="connsiteX6" fmla="*/ 275816 w 275816"/>
                <a:gd name="connsiteY6" fmla="*/ 1072 h 139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5816" h="139184">
                  <a:moveTo>
                    <a:pt x="6735" y="139184"/>
                  </a:moveTo>
                  <a:cubicBezTo>
                    <a:pt x="1972" y="105648"/>
                    <a:pt x="-2791" y="70922"/>
                    <a:pt x="1972" y="48697"/>
                  </a:cubicBezTo>
                  <a:cubicBezTo>
                    <a:pt x="6735" y="26472"/>
                    <a:pt x="19832" y="13376"/>
                    <a:pt x="35310" y="5835"/>
                  </a:cubicBezTo>
                  <a:cubicBezTo>
                    <a:pt x="50788" y="-1706"/>
                    <a:pt x="71822" y="-1309"/>
                    <a:pt x="94841" y="3453"/>
                  </a:cubicBezTo>
                  <a:cubicBezTo>
                    <a:pt x="117860" y="8215"/>
                    <a:pt x="149213" y="26868"/>
                    <a:pt x="173422" y="34409"/>
                  </a:cubicBezTo>
                  <a:cubicBezTo>
                    <a:pt x="197631" y="41950"/>
                    <a:pt x="223031" y="54253"/>
                    <a:pt x="240097" y="48697"/>
                  </a:cubicBezTo>
                  <a:cubicBezTo>
                    <a:pt x="257163" y="43141"/>
                    <a:pt x="266489" y="22106"/>
                    <a:pt x="275816" y="1072"/>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1" name="任意多边形 87">
              <a:extLst>
                <a:ext uri="{FF2B5EF4-FFF2-40B4-BE49-F238E27FC236}">
                  <a16:creationId xmlns:a16="http://schemas.microsoft.com/office/drawing/2014/main" id="{9FCE8017-FA47-57BF-4511-E6A92DD673E1}"/>
                </a:ext>
              </a:extLst>
            </p:cNvPr>
            <p:cNvSpPr/>
            <p:nvPr/>
          </p:nvSpPr>
          <p:spPr>
            <a:xfrm>
              <a:off x="2833688" y="1558909"/>
              <a:ext cx="319087" cy="103345"/>
            </a:xfrm>
            <a:custGeom>
              <a:avLst/>
              <a:gdLst>
                <a:gd name="connsiteX0" fmla="*/ 0 w 319087"/>
                <a:gd name="connsiteY0" fmla="*/ 73819 h 103098"/>
                <a:gd name="connsiteX1" fmla="*/ 28575 w 319087"/>
                <a:gd name="connsiteY1" fmla="*/ 21431 h 103098"/>
                <a:gd name="connsiteX2" fmla="*/ 80962 w 319087"/>
                <a:gd name="connsiteY2" fmla="*/ 11906 h 103098"/>
                <a:gd name="connsiteX3" fmla="*/ 152400 w 319087"/>
                <a:gd name="connsiteY3" fmla="*/ 57150 h 103098"/>
                <a:gd name="connsiteX4" fmla="*/ 226218 w 319087"/>
                <a:gd name="connsiteY4" fmla="*/ 102394 h 103098"/>
                <a:gd name="connsiteX5" fmla="*/ 280987 w 319087"/>
                <a:gd name="connsiteY5" fmla="*/ 78581 h 103098"/>
                <a:gd name="connsiteX6" fmla="*/ 319087 w 319087"/>
                <a:gd name="connsiteY6" fmla="*/ 0 h 103098"/>
                <a:gd name="connsiteX0" fmla="*/ 0 w 319087"/>
                <a:gd name="connsiteY0" fmla="*/ 73819 h 103345"/>
                <a:gd name="connsiteX1" fmla="*/ 28575 w 319087"/>
                <a:gd name="connsiteY1" fmla="*/ 21431 h 103345"/>
                <a:gd name="connsiteX2" fmla="*/ 80962 w 319087"/>
                <a:gd name="connsiteY2" fmla="*/ 11906 h 103345"/>
                <a:gd name="connsiteX3" fmla="*/ 152400 w 319087"/>
                <a:gd name="connsiteY3" fmla="*/ 52388 h 103345"/>
                <a:gd name="connsiteX4" fmla="*/ 226218 w 319087"/>
                <a:gd name="connsiteY4" fmla="*/ 102394 h 103345"/>
                <a:gd name="connsiteX5" fmla="*/ 280987 w 319087"/>
                <a:gd name="connsiteY5" fmla="*/ 78581 h 103345"/>
                <a:gd name="connsiteX6" fmla="*/ 319087 w 319087"/>
                <a:gd name="connsiteY6" fmla="*/ 0 h 10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087" h="103345">
                  <a:moveTo>
                    <a:pt x="0" y="73819"/>
                  </a:moveTo>
                  <a:cubicBezTo>
                    <a:pt x="7540" y="52784"/>
                    <a:pt x="15081" y="31750"/>
                    <a:pt x="28575" y="21431"/>
                  </a:cubicBezTo>
                  <a:cubicBezTo>
                    <a:pt x="42069" y="11112"/>
                    <a:pt x="60325" y="6747"/>
                    <a:pt x="80962" y="11906"/>
                  </a:cubicBezTo>
                  <a:cubicBezTo>
                    <a:pt x="101599" y="17065"/>
                    <a:pt x="128191" y="37307"/>
                    <a:pt x="152400" y="52388"/>
                  </a:cubicBezTo>
                  <a:cubicBezTo>
                    <a:pt x="176609" y="67469"/>
                    <a:pt x="204787" y="98029"/>
                    <a:pt x="226218" y="102394"/>
                  </a:cubicBezTo>
                  <a:cubicBezTo>
                    <a:pt x="247649" y="106759"/>
                    <a:pt x="265509" y="95647"/>
                    <a:pt x="280987" y="78581"/>
                  </a:cubicBezTo>
                  <a:cubicBezTo>
                    <a:pt x="296465" y="61515"/>
                    <a:pt x="307776" y="30757"/>
                    <a:pt x="319087" y="0"/>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2" name="任意多边形 88">
              <a:extLst>
                <a:ext uri="{FF2B5EF4-FFF2-40B4-BE49-F238E27FC236}">
                  <a16:creationId xmlns:a16="http://schemas.microsoft.com/office/drawing/2014/main" id="{0CA06249-A4CA-A509-F3DD-05E6F50B30A1}"/>
                </a:ext>
              </a:extLst>
            </p:cNvPr>
            <p:cNvSpPr/>
            <p:nvPr/>
          </p:nvSpPr>
          <p:spPr>
            <a:xfrm>
              <a:off x="3028950" y="1489776"/>
              <a:ext cx="295275" cy="150602"/>
            </a:xfrm>
            <a:custGeom>
              <a:avLst/>
              <a:gdLst>
                <a:gd name="connsiteX0" fmla="*/ 0 w 295275"/>
                <a:gd name="connsiteY0" fmla="*/ 102471 h 150602"/>
                <a:gd name="connsiteX1" fmla="*/ 35719 w 295275"/>
                <a:gd name="connsiteY1" fmla="*/ 28652 h 150602"/>
                <a:gd name="connsiteX2" fmla="*/ 80963 w 295275"/>
                <a:gd name="connsiteY2" fmla="*/ 77 h 150602"/>
                <a:gd name="connsiteX3" fmla="*/ 130969 w 295275"/>
                <a:gd name="connsiteY3" fmla="*/ 35796 h 150602"/>
                <a:gd name="connsiteX4" fmla="*/ 190500 w 295275"/>
                <a:gd name="connsiteY4" fmla="*/ 109614 h 150602"/>
                <a:gd name="connsiteX5" fmla="*/ 230981 w 295275"/>
                <a:gd name="connsiteY5" fmla="*/ 150096 h 150602"/>
                <a:gd name="connsiteX6" fmla="*/ 295275 w 295275"/>
                <a:gd name="connsiteY6" fmla="*/ 128664 h 150602"/>
                <a:gd name="connsiteX0" fmla="*/ 0 w 295275"/>
                <a:gd name="connsiteY0" fmla="*/ 102471 h 150602"/>
                <a:gd name="connsiteX1" fmla="*/ 35719 w 295275"/>
                <a:gd name="connsiteY1" fmla="*/ 28652 h 150602"/>
                <a:gd name="connsiteX2" fmla="*/ 80963 w 295275"/>
                <a:gd name="connsiteY2" fmla="*/ 77 h 150602"/>
                <a:gd name="connsiteX3" fmla="*/ 130969 w 295275"/>
                <a:gd name="connsiteY3" fmla="*/ 35796 h 150602"/>
                <a:gd name="connsiteX4" fmla="*/ 183356 w 295275"/>
                <a:gd name="connsiteY4" fmla="*/ 109614 h 150602"/>
                <a:gd name="connsiteX5" fmla="*/ 230981 w 295275"/>
                <a:gd name="connsiteY5" fmla="*/ 150096 h 150602"/>
                <a:gd name="connsiteX6" fmla="*/ 295275 w 295275"/>
                <a:gd name="connsiteY6" fmla="*/ 128664 h 15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275" h="150602">
                  <a:moveTo>
                    <a:pt x="0" y="102471"/>
                  </a:moveTo>
                  <a:cubicBezTo>
                    <a:pt x="11112" y="74094"/>
                    <a:pt x="22225" y="45718"/>
                    <a:pt x="35719" y="28652"/>
                  </a:cubicBezTo>
                  <a:cubicBezTo>
                    <a:pt x="49213" y="11586"/>
                    <a:pt x="65088" y="-1114"/>
                    <a:pt x="80963" y="77"/>
                  </a:cubicBezTo>
                  <a:cubicBezTo>
                    <a:pt x="96838" y="1268"/>
                    <a:pt x="113904" y="17540"/>
                    <a:pt x="130969" y="35796"/>
                  </a:cubicBezTo>
                  <a:cubicBezTo>
                    <a:pt x="148034" y="54052"/>
                    <a:pt x="166687" y="90564"/>
                    <a:pt x="183356" y="109614"/>
                  </a:cubicBezTo>
                  <a:cubicBezTo>
                    <a:pt x="200025" y="128664"/>
                    <a:pt x="212328" y="146921"/>
                    <a:pt x="230981" y="150096"/>
                  </a:cubicBezTo>
                  <a:cubicBezTo>
                    <a:pt x="249634" y="153271"/>
                    <a:pt x="271859" y="140967"/>
                    <a:pt x="295275" y="128664"/>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任意多边形 89">
              <a:extLst>
                <a:ext uri="{FF2B5EF4-FFF2-40B4-BE49-F238E27FC236}">
                  <a16:creationId xmlns:a16="http://schemas.microsoft.com/office/drawing/2014/main" id="{1A704E3F-3827-88D0-F086-37D43DA8C5B6}"/>
                </a:ext>
              </a:extLst>
            </p:cNvPr>
            <p:cNvSpPr/>
            <p:nvPr/>
          </p:nvSpPr>
          <p:spPr>
            <a:xfrm>
              <a:off x="3186113" y="1480315"/>
              <a:ext cx="297656" cy="133623"/>
            </a:xfrm>
            <a:custGeom>
              <a:avLst/>
              <a:gdLst>
                <a:gd name="connsiteX0" fmla="*/ 0 w 297656"/>
                <a:gd name="connsiteY0" fmla="*/ 31060 h 138476"/>
                <a:gd name="connsiteX1" fmla="*/ 45243 w 297656"/>
                <a:gd name="connsiteY1" fmla="*/ 103 h 138476"/>
                <a:gd name="connsiteX2" fmla="*/ 92868 w 297656"/>
                <a:gd name="connsiteY2" fmla="*/ 23916 h 138476"/>
                <a:gd name="connsiteX3" fmla="*/ 138112 w 297656"/>
                <a:gd name="connsiteY3" fmla="*/ 95353 h 138476"/>
                <a:gd name="connsiteX4" fmla="*/ 197643 w 297656"/>
                <a:gd name="connsiteY4" fmla="*/ 138216 h 138476"/>
                <a:gd name="connsiteX5" fmla="*/ 250031 w 297656"/>
                <a:gd name="connsiteY5" fmla="*/ 109641 h 138476"/>
                <a:gd name="connsiteX6" fmla="*/ 297656 w 297656"/>
                <a:gd name="connsiteY6" fmla="*/ 38203 h 138476"/>
                <a:gd name="connsiteX0" fmla="*/ 0 w 297656"/>
                <a:gd name="connsiteY0" fmla="*/ 26359 h 133775"/>
                <a:gd name="connsiteX1" fmla="*/ 45243 w 297656"/>
                <a:gd name="connsiteY1" fmla="*/ 165 h 133775"/>
                <a:gd name="connsiteX2" fmla="*/ 92868 w 297656"/>
                <a:gd name="connsiteY2" fmla="*/ 19215 h 133775"/>
                <a:gd name="connsiteX3" fmla="*/ 138112 w 297656"/>
                <a:gd name="connsiteY3" fmla="*/ 90652 h 133775"/>
                <a:gd name="connsiteX4" fmla="*/ 197643 w 297656"/>
                <a:gd name="connsiteY4" fmla="*/ 133515 h 133775"/>
                <a:gd name="connsiteX5" fmla="*/ 250031 w 297656"/>
                <a:gd name="connsiteY5" fmla="*/ 104940 h 133775"/>
                <a:gd name="connsiteX6" fmla="*/ 297656 w 297656"/>
                <a:gd name="connsiteY6" fmla="*/ 33502 h 133775"/>
                <a:gd name="connsiteX0" fmla="*/ 0 w 297656"/>
                <a:gd name="connsiteY0" fmla="*/ 26207 h 133623"/>
                <a:gd name="connsiteX1" fmla="*/ 45243 w 297656"/>
                <a:gd name="connsiteY1" fmla="*/ 13 h 133623"/>
                <a:gd name="connsiteX2" fmla="*/ 90486 w 297656"/>
                <a:gd name="connsiteY2" fmla="*/ 23826 h 133623"/>
                <a:gd name="connsiteX3" fmla="*/ 138112 w 297656"/>
                <a:gd name="connsiteY3" fmla="*/ 90500 h 133623"/>
                <a:gd name="connsiteX4" fmla="*/ 197643 w 297656"/>
                <a:gd name="connsiteY4" fmla="*/ 133363 h 133623"/>
                <a:gd name="connsiteX5" fmla="*/ 250031 w 297656"/>
                <a:gd name="connsiteY5" fmla="*/ 104788 h 133623"/>
                <a:gd name="connsiteX6" fmla="*/ 297656 w 297656"/>
                <a:gd name="connsiteY6" fmla="*/ 33350 h 13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656" h="133623">
                  <a:moveTo>
                    <a:pt x="0" y="26207"/>
                  </a:moveTo>
                  <a:cubicBezTo>
                    <a:pt x="14882" y="11324"/>
                    <a:pt x="30162" y="410"/>
                    <a:pt x="45243" y="13"/>
                  </a:cubicBezTo>
                  <a:cubicBezTo>
                    <a:pt x="60324" y="-384"/>
                    <a:pt x="75008" y="8745"/>
                    <a:pt x="90486" y="23826"/>
                  </a:cubicBezTo>
                  <a:cubicBezTo>
                    <a:pt x="105964" y="38907"/>
                    <a:pt x="120253" y="72244"/>
                    <a:pt x="138112" y="90500"/>
                  </a:cubicBezTo>
                  <a:cubicBezTo>
                    <a:pt x="155971" y="108756"/>
                    <a:pt x="178990" y="130982"/>
                    <a:pt x="197643" y="133363"/>
                  </a:cubicBezTo>
                  <a:cubicBezTo>
                    <a:pt x="216296" y="135744"/>
                    <a:pt x="233362" y="121457"/>
                    <a:pt x="250031" y="104788"/>
                  </a:cubicBezTo>
                  <a:cubicBezTo>
                    <a:pt x="266700" y="88119"/>
                    <a:pt x="282178" y="60734"/>
                    <a:pt x="297656" y="33350"/>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任意多边形 96">
              <a:extLst>
                <a:ext uri="{FF2B5EF4-FFF2-40B4-BE49-F238E27FC236}">
                  <a16:creationId xmlns:a16="http://schemas.microsoft.com/office/drawing/2014/main" id="{1B622FD2-AB78-21A1-5776-63E294F7C401}"/>
                </a:ext>
              </a:extLst>
            </p:cNvPr>
            <p:cNvSpPr/>
            <p:nvPr/>
          </p:nvSpPr>
          <p:spPr>
            <a:xfrm>
              <a:off x="3348038" y="1446903"/>
              <a:ext cx="309562" cy="154947"/>
            </a:xfrm>
            <a:custGeom>
              <a:avLst/>
              <a:gdLst>
                <a:gd name="connsiteX0" fmla="*/ 0 w 309562"/>
                <a:gd name="connsiteY0" fmla="*/ 97719 h 154947"/>
                <a:gd name="connsiteX1" fmla="*/ 47625 w 309562"/>
                <a:gd name="connsiteY1" fmla="*/ 26281 h 154947"/>
                <a:gd name="connsiteX2" fmla="*/ 102393 w 309562"/>
                <a:gd name="connsiteY2" fmla="*/ 87 h 154947"/>
                <a:gd name="connsiteX3" fmla="*/ 152400 w 309562"/>
                <a:gd name="connsiteY3" fmla="*/ 33425 h 154947"/>
                <a:gd name="connsiteX4" fmla="*/ 209550 w 309562"/>
                <a:gd name="connsiteY4" fmla="*/ 123912 h 154947"/>
                <a:gd name="connsiteX5" fmla="*/ 254793 w 309562"/>
                <a:gd name="connsiteY5" fmla="*/ 154869 h 154947"/>
                <a:gd name="connsiteX6" fmla="*/ 309562 w 309562"/>
                <a:gd name="connsiteY6" fmla="*/ 131056 h 15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9562" h="154947">
                  <a:moveTo>
                    <a:pt x="0" y="97719"/>
                  </a:moveTo>
                  <a:cubicBezTo>
                    <a:pt x="15279" y="70136"/>
                    <a:pt x="30559" y="42553"/>
                    <a:pt x="47625" y="26281"/>
                  </a:cubicBezTo>
                  <a:cubicBezTo>
                    <a:pt x="64691" y="10009"/>
                    <a:pt x="84931" y="-1104"/>
                    <a:pt x="102393" y="87"/>
                  </a:cubicBezTo>
                  <a:cubicBezTo>
                    <a:pt x="119856" y="1278"/>
                    <a:pt x="134541" y="12788"/>
                    <a:pt x="152400" y="33425"/>
                  </a:cubicBezTo>
                  <a:cubicBezTo>
                    <a:pt x="170259" y="54062"/>
                    <a:pt x="192485" y="103671"/>
                    <a:pt x="209550" y="123912"/>
                  </a:cubicBezTo>
                  <a:cubicBezTo>
                    <a:pt x="226615" y="144153"/>
                    <a:pt x="238124" y="153678"/>
                    <a:pt x="254793" y="154869"/>
                  </a:cubicBezTo>
                  <a:cubicBezTo>
                    <a:pt x="271462" y="156060"/>
                    <a:pt x="290512" y="143558"/>
                    <a:pt x="309562" y="131056"/>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任意多边形 97">
              <a:extLst>
                <a:ext uri="{FF2B5EF4-FFF2-40B4-BE49-F238E27FC236}">
                  <a16:creationId xmlns:a16="http://schemas.microsoft.com/office/drawing/2014/main" id="{BFE5C562-C694-2CF6-DD91-5DE2C6C3668C}"/>
                </a:ext>
              </a:extLst>
            </p:cNvPr>
            <p:cNvSpPr/>
            <p:nvPr/>
          </p:nvSpPr>
          <p:spPr>
            <a:xfrm>
              <a:off x="3519488" y="1442048"/>
              <a:ext cx="307181" cy="154859"/>
            </a:xfrm>
            <a:custGeom>
              <a:avLst/>
              <a:gdLst>
                <a:gd name="connsiteX0" fmla="*/ 0 w 307181"/>
                <a:gd name="connsiteY0" fmla="*/ 21611 h 157689"/>
                <a:gd name="connsiteX1" fmla="*/ 54768 w 307181"/>
                <a:gd name="connsiteY1" fmla="*/ 180 h 157689"/>
                <a:gd name="connsiteX2" fmla="*/ 88106 w 307181"/>
                <a:gd name="connsiteY2" fmla="*/ 16849 h 157689"/>
                <a:gd name="connsiteX3" fmla="*/ 145256 w 307181"/>
                <a:gd name="connsiteY3" fmla="*/ 97811 h 157689"/>
                <a:gd name="connsiteX4" fmla="*/ 188118 w 307181"/>
                <a:gd name="connsiteY4" fmla="*/ 152580 h 157689"/>
                <a:gd name="connsiteX5" fmla="*/ 238125 w 307181"/>
                <a:gd name="connsiteY5" fmla="*/ 150199 h 157689"/>
                <a:gd name="connsiteX6" fmla="*/ 278606 w 307181"/>
                <a:gd name="connsiteY6" fmla="*/ 107336 h 157689"/>
                <a:gd name="connsiteX7" fmla="*/ 307181 w 307181"/>
                <a:gd name="connsiteY7" fmla="*/ 64474 h 157689"/>
                <a:gd name="connsiteX0" fmla="*/ 0 w 307181"/>
                <a:gd name="connsiteY0" fmla="*/ 21611 h 154859"/>
                <a:gd name="connsiteX1" fmla="*/ 54768 w 307181"/>
                <a:gd name="connsiteY1" fmla="*/ 180 h 154859"/>
                <a:gd name="connsiteX2" fmla="*/ 88106 w 307181"/>
                <a:gd name="connsiteY2" fmla="*/ 16849 h 154859"/>
                <a:gd name="connsiteX3" fmla="*/ 145256 w 307181"/>
                <a:gd name="connsiteY3" fmla="*/ 97811 h 154859"/>
                <a:gd name="connsiteX4" fmla="*/ 188118 w 307181"/>
                <a:gd name="connsiteY4" fmla="*/ 147818 h 154859"/>
                <a:gd name="connsiteX5" fmla="*/ 238125 w 307181"/>
                <a:gd name="connsiteY5" fmla="*/ 150199 h 154859"/>
                <a:gd name="connsiteX6" fmla="*/ 278606 w 307181"/>
                <a:gd name="connsiteY6" fmla="*/ 107336 h 154859"/>
                <a:gd name="connsiteX7" fmla="*/ 307181 w 307181"/>
                <a:gd name="connsiteY7" fmla="*/ 64474 h 15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181" h="154859">
                  <a:moveTo>
                    <a:pt x="0" y="21611"/>
                  </a:moveTo>
                  <a:cubicBezTo>
                    <a:pt x="20042" y="11292"/>
                    <a:pt x="40084" y="974"/>
                    <a:pt x="54768" y="180"/>
                  </a:cubicBezTo>
                  <a:cubicBezTo>
                    <a:pt x="69452" y="-614"/>
                    <a:pt x="73025" y="577"/>
                    <a:pt x="88106" y="16849"/>
                  </a:cubicBezTo>
                  <a:cubicBezTo>
                    <a:pt x="103187" y="33121"/>
                    <a:pt x="128587" y="75983"/>
                    <a:pt x="145256" y="97811"/>
                  </a:cubicBezTo>
                  <a:cubicBezTo>
                    <a:pt x="161925" y="119639"/>
                    <a:pt x="172640" y="139087"/>
                    <a:pt x="188118" y="147818"/>
                  </a:cubicBezTo>
                  <a:cubicBezTo>
                    <a:pt x="203596" y="156549"/>
                    <a:pt x="223044" y="156946"/>
                    <a:pt x="238125" y="150199"/>
                  </a:cubicBezTo>
                  <a:cubicBezTo>
                    <a:pt x="253206" y="143452"/>
                    <a:pt x="267097" y="121623"/>
                    <a:pt x="278606" y="107336"/>
                  </a:cubicBezTo>
                  <a:cubicBezTo>
                    <a:pt x="290115" y="93049"/>
                    <a:pt x="298648" y="78761"/>
                    <a:pt x="307181" y="64474"/>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 name="任意多边形 120">
              <a:extLst>
                <a:ext uri="{FF2B5EF4-FFF2-40B4-BE49-F238E27FC236}">
                  <a16:creationId xmlns:a16="http://schemas.microsoft.com/office/drawing/2014/main" id="{0C16CF13-01E7-C739-7342-A02F9A5A6AE3}"/>
                </a:ext>
              </a:extLst>
            </p:cNvPr>
            <p:cNvSpPr/>
            <p:nvPr/>
          </p:nvSpPr>
          <p:spPr>
            <a:xfrm>
              <a:off x="3695700" y="1438791"/>
              <a:ext cx="295275" cy="182067"/>
            </a:xfrm>
            <a:custGeom>
              <a:avLst/>
              <a:gdLst>
                <a:gd name="connsiteX0" fmla="*/ 0 w 295275"/>
                <a:gd name="connsiteY0" fmla="*/ 77603 h 184789"/>
                <a:gd name="connsiteX1" fmla="*/ 59531 w 295275"/>
                <a:gd name="connsiteY1" fmla="*/ 15690 h 184789"/>
                <a:gd name="connsiteX2" fmla="*/ 111919 w 295275"/>
                <a:gd name="connsiteY2" fmla="*/ 3784 h 184789"/>
                <a:gd name="connsiteX3" fmla="*/ 161925 w 295275"/>
                <a:gd name="connsiteY3" fmla="*/ 70459 h 184789"/>
                <a:gd name="connsiteX4" fmla="*/ 207169 w 295275"/>
                <a:gd name="connsiteY4" fmla="*/ 151421 h 184789"/>
                <a:gd name="connsiteX5" fmla="*/ 259556 w 295275"/>
                <a:gd name="connsiteY5" fmla="*/ 184759 h 184789"/>
                <a:gd name="connsiteX6" fmla="*/ 295275 w 295275"/>
                <a:gd name="connsiteY6" fmla="*/ 156184 h 184789"/>
                <a:gd name="connsiteX0" fmla="*/ 0 w 295275"/>
                <a:gd name="connsiteY0" fmla="*/ 77603 h 182414"/>
                <a:gd name="connsiteX1" fmla="*/ 59531 w 295275"/>
                <a:gd name="connsiteY1" fmla="*/ 15690 h 182414"/>
                <a:gd name="connsiteX2" fmla="*/ 111919 w 295275"/>
                <a:gd name="connsiteY2" fmla="*/ 3784 h 182414"/>
                <a:gd name="connsiteX3" fmla="*/ 161925 w 295275"/>
                <a:gd name="connsiteY3" fmla="*/ 70459 h 182414"/>
                <a:gd name="connsiteX4" fmla="*/ 207169 w 295275"/>
                <a:gd name="connsiteY4" fmla="*/ 151421 h 182414"/>
                <a:gd name="connsiteX5" fmla="*/ 252412 w 295275"/>
                <a:gd name="connsiteY5" fmla="*/ 182378 h 182414"/>
                <a:gd name="connsiteX6" fmla="*/ 295275 w 295275"/>
                <a:gd name="connsiteY6" fmla="*/ 156184 h 182414"/>
                <a:gd name="connsiteX0" fmla="*/ 0 w 295275"/>
                <a:gd name="connsiteY0" fmla="*/ 77256 h 182067"/>
                <a:gd name="connsiteX1" fmla="*/ 59531 w 295275"/>
                <a:gd name="connsiteY1" fmla="*/ 15343 h 182067"/>
                <a:gd name="connsiteX2" fmla="*/ 111919 w 295275"/>
                <a:gd name="connsiteY2" fmla="*/ 3437 h 182067"/>
                <a:gd name="connsiteX3" fmla="*/ 161925 w 295275"/>
                <a:gd name="connsiteY3" fmla="*/ 65350 h 182067"/>
                <a:gd name="connsiteX4" fmla="*/ 207169 w 295275"/>
                <a:gd name="connsiteY4" fmla="*/ 151074 h 182067"/>
                <a:gd name="connsiteX5" fmla="*/ 252412 w 295275"/>
                <a:gd name="connsiteY5" fmla="*/ 182031 h 182067"/>
                <a:gd name="connsiteX6" fmla="*/ 295275 w 295275"/>
                <a:gd name="connsiteY6" fmla="*/ 155837 h 182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275" h="182067">
                  <a:moveTo>
                    <a:pt x="0" y="77256"/>
                  </a:moveTo>
                  <a:cubicBezTo>
                    <a:pt x="20439" y="52451"/>
                    <a:pt x="40878" y="27646"/>
                    <a:pt x="59531" y="15343"/>
                  </a:cubicBezTo>
                  <a:cubicBezTo>
                    <a:pt x="78184" y="3040"/>
                    <a:pt x="94853" y="-4897"/>
                    <a:pt x="111919" y="3437"/>
                  </a:cubicBezTo>
                  <a:cubicBezTo>
                    <a:pt x="128985" y="11771"/>
                    <a:pt x="146050" y="40744"/>
                    <a:pt x="161925" y="65350"/>
                  </a:cubicBezTo>
                  <a:cubicBezTo>
                    <a:pt x="177800" y="89956"/>
                    <a:pt x="192088" y="131627"/>
                    <a:pt x="207169" y="151074"/>
                  </a:cubicBezTo>
                  <a:cubicBezTo>
                    <a:pt x="222250" y="170521"/>
                    <a:pt x="237728" y="181237"/>
                    <a:pt x="252412" y="182031"/>
                  </a:cubicBezTo>
                  <a:cubicBezTo>
                    <a:pt x="267096" y="182825"/>
                    <a:pt x="284757" y="170521"/>
                    <a:pt x="295275" y="155837"/>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 name="任意多边形 189">
              <a:extLst>
                <a:ext uri="{FF2B5EF4-FFF2-40B4-BE49-F238E27FC236}">
                  <a16:creationId xmlns:a16="http://schemas.microsoft.com/office/drawing/2014/main" id="{7F996B58-603D-1B6D-FF3B-D86E6D6C0372}"/>
                </a:ext>
              </a:extLst>
            </p:cNvPr>
            <p:cNvSpPr/>
            <p:nvPr/>
          </p:nvSpPr>
          <p:spPr>
            <a:xfrm>
              <a:off x="3871913" y="1455231"/>
              <a:ext cx="292893" cy="170355"/>
            </a:xfrm>
            <a:custGeom>
              <a:avLst/>
              <a:gdLst>
                <a:gd name="connsiteX0" fmla="*/ 0 w 292893"/>
                <a:gd name="connsiteY0" fmla="*/ 11259 h 174678"/>
                <a:gd name="connsiteX1" fmla="*/ 80962 w 292893"/>
                <a:gd name="connsiteY1" fmla="*/ 8878 h 174678"/>
                <a:gd name="connsiteX2" fmla="*/ 126206 w 292893"/>
                <a:gd name="connsiteY2" fmla="*/ 108890 h 174678"/>
                <a:gd name="connsiteX3" fmla="*/ 169068 w 292893"/>
                <a:gd name="connsiteY3" fmla="*/ 166040 h 174678"/>
                <a:gd name="connsiteX4" fmla="*/ 233362 w 292893"/>
                <a:gd name="connsiteY4" fmla="*/ 170803 h 174678"/>
                <a:gd name="connsiteX5" fmla="*/ 292893 w 292893"/>
                <a:gd name="connsiteY5" fmla="*/ 130322 h 174678"/>
                <a:gd name="connsiteX0" fmla="*/ 0 w 292893"/>
                <a:gd name="connsiteY0" fmla="*/ 8427 h 171846"/>
                <a:gd name="connsiteX1" fmla="*/ 78580 w 292893"/>
                <a:gd name="connsiteY1" fmla="*/ 10808 h 171846"/>
                <a:gd name="connsiteX2" fmla="*/ 126206 w 292893"/>
                <a:gd name="connsiteY2" fmla="*/ 106058 h 171846"/>
                <a:gd name="connsiteX3" fmla="*/ 169068 w 292893"/>
                <a:gd name="connsiteY3" fmla="*/ 163208 h 171846"/>
                <a:gd name="connsiteX4" fmla="*/ 233362 w 292893"/>
                <a:gd name="connsiteY4" fmla="*/ 167971 h 171846"/>
                <a:gd name="connsiteX5" fmla="*/ 292893 w 292893"/>
                <a:gd name="connsiteY5" fmla="*/ 127490 h 171846"/>
                <a:gd name="connsiteX0" fmla="*/ 0 w 292893"/>
                <a:gd name="connsiteY0" fmla="*/ 8427 h 170355"/>
                <a:gd name="connsiteX1" fmla="*/ 78580 w 292893"/>
                <a:gd name="connsiteY1" fmla="*/ 10808 h 170355"/>
                <a:gd name="connsiteX2" fmla="*/ 126206 w 292893"/>
                <a:gd name="connsiteY2" fmla="*/ 106058 h 170355"/>
                <a:gd name="connsiteX3" fmla="*/ 169068 w 292893"/>
                <a:gd name="connsiteY3" fmla="*/ 163208 h 170355"/>
                <a:gd name="connsiteX4" fmla="*/ 226218 w 292893"/>
                <a:gd name="connsiteY4" fmla="*/ 165590 h 170355"/>
                <a:gd name="connsiteX5" fmla="*/ 292893 w 292893"/>
                <a:gd name="connsiteY5" fmla="*/ 127490 h 17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2893" h="170355">
                  <a:moveTo>
                    <a:pt x="0" y="8427"/>
                  </a:moveTo>
                  <a:cubicBezTo>
                    <a:pt x="29964" y="-900"/>
                    <a:pt x="57546" y="-5464"/>
                    <a:pt x="78580" y="10808"/>
                  </a:cubicBezTo>
                  <a:cubicBezTo>
                    <a:pt x="99614" y="27080"/>
                    <a:pt x="111125" y="80658"/>
                    <a:pt x="126206" y="106058"/>
                  </a:cubicBezTo>
                  <a:cubicBezTo>
                    <a:pt x="141287" y="131458"/>
                    <a:pt x="152399" y="153286"/>
                    <a:pt x="169068" y="163208"/>
                  </a:cubicBezTo>
                  <a:cubicBezTo>
                    <a:pt x="185737" y="173130"/>
                    <a:pt x="205581" y="171543"/>
                    <a:pt x="226218" y="165590"/>
                  </a:cubicBezTo>
                  <a:cubicBezTo>
                    <a:pt x="246856" y="159637"/>
                    <a:pt x="273446" y="144754"/>
                    <a:pt x="292893" y="127490"/>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 name="任意多边形 190">
              <a:extLst>
                <a:ext uri="{FF2B5EF4-FFF2-40B4-BE49-F238E27FC236}">
                  <a16:creationId xmlns:a16="http://schemas.microsoft.com/office/drawing/2014/main" id="{88D197E8-DAF4-C802-C6AA-64924E2CF15B}"/>
                </a:ext>
              </a:extLst>
            </p:cNvPr>
            <p:cNvSpPr/>
            <p:nvPr/>
          </p:nvSpPr>
          <p:spPr>
            <a:xfrm>
              <a:off x="4033838" y="1504439"/>
              <a:ext cx="266700" cy="226222"/>
            </a:xfrm>
            <a:custGeom>
              <a:avLst/>
              <a:gdLst>
                <a:gd name="connsiteX0" fmla="*/ 0 w 266700"/>
                <a:gd name="connsiteY0" fmla="*/ 52034 h 226167"/>
                <a:gd name="connsiteX1" fmla="*/ 80962 w 266700"/>
                <a:gd name="connsiteY1" fmla="*/ 2028 h 226167"/>
                <a:gd name="connsiteX2" fmla="*/ 135731 w 266700"/>
                <a:gd name="connsiteY2" fmla="*/ 18696 h 226167"/>
                <a:gd name="connsiteX3" fmla="*/ 157162 w 266700"/>
                <a:gd name="connsiteY3" fmla="*/ 99659 h 226167"/>
                <a:gd name="connsiteX4" fmla="*/ 188118 w 266700"/>
                <a:gd name="connsiteY4" fmla="*/ 199671 h 226167"/>
                <a:gd name="connsiteX5" fmla="*/ 221456 w 266700"/>
                <a:gd name="connsiteY5" fmla="*/ 225865 h 226167"/>
                <a:gd name="connsiteX6" fmla="*/ 266700 w 266700"/>
                <a:gd name="connsiteY6" fmla="*/ 211578 h 226167"/>
                <a:gd name="connsiteX0" fmla="*/ 0 w 266700"/>
                <a:gd name="connsiteY0" fmla="*/ 52089 h 226222"/>
                <a:gd name="connsiteX1" fmla="*/ 80962 w 266700"/>
                <a:gd name="connsiteY1" fmla="*/ 2083 h 226222"/>
                <a:gd name="connsiteX2" fmla="*/ 135731 w 266700"/>
                <a:gd name="connsiteY2" fmla="*/ 18751 h 226222"/>
                <a:gd name="connsiteX3" fmla="*/ 161925 w 266700"/>
                <a:gd name="connsiteY3" fmla="*/ 102095 h 226222"/>
                <a:gd name="connsiteX4" fmla="*/ 188118 w 266700"/>
                <a:gd name="connsiteY4" fmla="*/ 199726 h 226222"/>
                <a:gd name="connsiteX5" fmla="*/ 221456 w 266700"/>
                <a:gd name="connsiteY5" fmla="*/ 225920 h 226222"/>
                <a:gd name="connsiteX6" fmla="*/ 266700 w 266700"/>
                <a:gd name="connsiteY6" fmla="*/ 211633 h 22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700" h="226222">
                  <a:moveTo>
                    <a:pt x="0" y="52089"/>
                  </a:moveTo>
                  <a:cubicBezTo>
                    <a:pt x="29170" y="29864"/>
                    <a:pt x="58340" y="7639"/>
                    <a:pt x="80962" y="2083"/>
                  </a:cubicBezTo>
                  <a:cubicBezTo>
                    <a:pt x="103584" y="-3473"/>
                    <a:pt x="122237" y="2082"/>
                    <a:pt x="135731" y="18751"/>
                  </a:cubicBezTo>
                  <a:cubicBezTo>
                    <a:pt x="149225" y="35420"/>
                    <a:pt x="153194" y="71933"/>
                    <a:pt x="161925" y="102095"/>
                  </a:cubicBezTo>
                  <a:cubicBezTo>
                    <a:pt x="170656" y="132257"/>
                    <a:pt x="178196" y="179088"/>
                    <a:pt x="188118" y="199726"/>
                  </a:cubicBezTo>
                  <a:cubicBezTo>
                    <a:pt x="198040" y="220364"/>
                    <a:pt x="208359" y="223935"/>
                    <a:pt x="221456" y="225920"/>
                  </a:cubicBezTo>
                  <a:cubicBezTo>
                    <a:pt x="234553" y="227905"/>
                    <a:pt x="250626" y="219769"/>
                    <a:pt x="266700" y="211633"/>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 name="任意多边形 191">
              <a:extLst>
                <a:ext uri="{FF2B5EF4-FFF2-40B4-BE49-F238E27FC236}">
                  <a16:creationId xmlns:a16="http://schemas.microsoft.com/office/drawing/2014/main" id="{E7CEF114-58A4-8530-5C7A-B0931F03B0C6}"/>
                </a:ext>
              </a:extLst>
            </p:cNvPr>
            <p:cNvSpPr/>
            <p:nvPr/>
          </p:nvSpPr>
          <p:spPr>
            <a:xfrm>
              <a:off x="4205288" y="1554763"/>
              <a:ext cx="259556" cy="223930"/>
            </a:xfrm>
            <a:custGeom>
              <a:avLst/>
              <a:gdLst>
                <a:gd name="connsiteX0" fmla="*/ 0 w 259556"/>
                <a:gd name="connsiteY0" fmla="*/ 8909 h 219780"/>
                <a:gd name="connsiteX1" fmla="*/ 61912 w 259556"/>
                <a:gd name="connsiteY1" fmla="*/ 4146 h 219780"/>
                <a:gd name="connsiteX2" fmla="*/ 92868 w 259556"/>
                <a:gd name="connsiteY2" fmla="*/ 61296 h 219780"/>
                <a:gd name="connsiteX3" fmla="*/ 119062 w 259556"/>
                <a:gd name="connsiteY3" fmla="*/ 163690 h 219780"/>
                <a:gd name="connsiteX4" fmla="*/ 152400 w 259556"/>
                <a:gd name="connsiteY4" fmla="*/ 216077 h 219780"/>
                <a:gd name="connsiteX5" fmla="*/ 259556 w 259556"/>
                <a:gd name="connsiteY5" fmla="*/ 211315 h 219780"/>
                <a:gd name="connsiteX0" fmla="*/ 0 w 259556"/>
                <a:gd name="connsiteY0" fmla="*/ 8909 h 223930"/>
                <a:gd name="connsiteX1" fmla="*/ 61912 w 259556"/>
                <a:gd name="connsiteY1" fmla="*/ 4146 h 223930"/>
                <a:gd name="connsiteX2" fmla="*/ 92868 w 259556"/>
                <a:gd name="connsiteY2" fmla="*/ 61296 h 223930"/>
                <a:gd name="connsiteX3" fmla="*/ 119062 w 259556"/>
                <a:gd name="connsiteY3" fmla="*/ 163690 h 223930"/>
                <a:gd name="connsiteX4" fmla="*/ 152400 w 259556"/>
                <a:gd name="connsiteY4" fmla="*/ 216077 h 223930"/>
                <a:gd name="connsiteX5" fmla="*/ 204787 w 259556"/>
                <a:gd name="connsiteY5" fmla="*/ 223221 h 223930"/>
                <a:gd name="connsiteX6" fmla="*/ 259556 w 259556"/>
                <a:gd name="connsiteY6" fmla="*/ 211315 h 223930"/>
                <a:gd name="connsiteX0" fmla="*/ 0 w 259556"/>
                <a:gd name="connsiteY0" fmla="*/ 8909 h 223930"/>
                <a:gd name="connsiteX1" fmla="*/ 61912 w 259556"/>
                <a:gd name="connsiteY1" fmla="*/ 4146 h 223930"/>
                <a:gd name="connsiteX2" fmla="*/ 95249 w 259556"/>
                <a:gd name="connsiteY2" fmla="*/ 61296 h 223930"/>
                <a:gd name="connsiteX3" fmla="*/ 119062 w 259556"/>
                <a:gd name="connsiteY3" fmla="*/ 163690 h 223930"/>
                <a:gd name="connsiteX4" fmla="*/ 152400 w 259556"/>
                <a:gd name="connsiteY4" fmla="*/ 216077 h 223930"/>
                <a:gd name="connsiteX5" fmla="*/ 204787 w 259556"/>
                <a:gd name="connsiteY5" fmla="*/ 223221 h 223930"/>
                <a:gd name="connsiteX6" fmla="*/ 259556 w 259556"/>
                <a:gd name="connsiteY6" fmla="*/ 211315 h 22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56" h="223930">
                  <a:moveTo>
                    <a:pt x="0" y="8909"/>
                  </a:moveTo>
                  <a:cubicBezTo>
                    <a:pt x="23217" y="2162"/>
                    <a:pt x="46037" y="-4585"/>
                    <a:pt x="61912" y="4146"/>
                  </a:cubicBezTo>
                  <a:cubicBezTo>
                    <a:pt x="77787" y="12877"/>
                    <a:pt x="85724" y="34705"/>
                    <a:pt x="95249" y="61296"/>
                  </a:cubicBezTo>
                  <a:cubicBezTo>
                    <a:pt x="104774" y="87887"/>
                    <a:pt x="109537" y="137893"/>
                    <a:pt x="119062" y="163690"/>
                  </a:cubicBezTo>
                  <a:cubicBezTo>
                    <a:pt x="128587" y="189487"/>
                    <a:pt x="138113" y="206155"/>
                    <a:pt x="152400" y="216077"/>
                  </a:cubicBezTo>
                  <a:cubicBezTo>
                    <a:pt x="166688" y="225999"/>
                    <a:pt x="186928" y="224015"/>
                    <a:pt x="204787" y="223221"/>
                  </a:cubicBezTo>
                  <a:cubicBezTo>
                    <a:pt x="222646" y="222427"/>
                    <a:pt x="250031" y="212109"/>
                    <a:pt x="259556" y="211315"/>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70" name="组合 169">
              <a:extLst>
                <a:ext uri="{FF2B5EF4-FFF2-40B4-BE49-F238E27FC236}">
                  <a16:creationId xmlns:a16="http://schemas.microsoft.com/office/drawing/2014/main" id="{BFD34F9A-ED6E-6D80-5B63-C2D6ACF6AD5E}"/>
                </a:ext>
              </a:extLst>
            </p:cNvPr>
            <p:cNvGrpSpPr/>
            <p:nvPr/>
          </p:nvGrpSpPr>
          <p:grpSpPr>
            <a:xfrm rot="-1080000">
              <a:off x="2942901" y="4432759"/>
              <a:ext cx="502975" cy="543574"/>
              <a:chOff x="2433233" y="4623826"/>
              <a:chExt cx="502975" cy="543574"/>
            </a:xfrm>
          </p:grpSpPr>
          <p:sp>
            <p:nvSpPr>
              <p:cNvPr id="21614" name="任意多边形 280">
                <a:extLst>
                  <a:ext uri="{FF2B5EF4-FFF2-40B4-BE49-F238E27FC236}">
                    <a16:creationId xmlns:a16="http://schemas.microsoft.com/office/drawing/2014/main" id="{A1AA7F21-A094-1FEB-533E-5DCC062C2102}"/>
                  </a:ext>
                </a:extLst>
              </p:cNvPr>
              <p:cNvSpPr/>
              <p:nvPr/>
            </p:nvSpPr>
            <p:spPr>
              <a:xfrm>
                <a:off x="2458892" y="4623826"/>
                <a:ext cx="477316" cy="388795"/>
              </a:xfrm>
              <a:custGeom>
                <a:avLst/>
                <a:gdLst>
                  <a:gd name="connsiteX0" fmla="*/ 334193 w 477195"/>
                  <a:gd name="connsiteY0" fmla="*/ 12322 h 388649"/>
                  <a:gd name="connsiteX1" fmla="*/ 191318 w 477195"/>
                  <a:gd name="connsiteY1" fmla="*/ 2797 h 388649"/>
                  <a:gd name="connsiteX2" fmla="*/ 79400 w 477195"/>
                  <a:gd name="connsiteY2" fmla="*/ 52803 h 388649"/>
                  <a:gd name="connsiteX3" fmla="*/ 12725 w 477195"/>
                  <a:gd name="connsiteY3" fmla="*/ 140909 h 388649"/>
                  <a:gd name="connsiteX4" fmla="*/ 818 w 477195"/>
                  <a:gd name="connsiteY4" fmla="*/ 214728 h 388649"/>
                  <a:gd name="connsiteX5" fmla="*/ 24631 w 477195"/>
                  <a:gd name="connsiteY5" fmla="*/ 293309 h 388649"/>
                  <a:gd name="connsiteX6" fmla="*/ 129406 w 477195"/>
                  <a:gd name="connsiteY6" fmla="*/ 331409 h 388649"/>
                  <a:gd name="connsiteX7" fmla="*/ 274662 w 477195"/>
                  <a:gd name="connsiteY7" fmla="*/ 369509 h 388649"/>
                  <a:gd name="connsiteX8" fmla="*/ 369912 w 477195"/>
                  <a:gd name="connsiteY8" fmla="*/ 388559 h 388649"/>
                  <a:gd name="connsiteX9" fmla="*/ 429443 w 477195"/>
                  <a:gd name="connsiteY9" fmla="*/ 362366 h 388649"/>
                  <a:gd name="connsiteX10" fmla="*/ 467543 w 477195"/>
                  <a:gd name="connsiteY10" fmla="*/ 271878 h 388649"/>
                  <a:gd name="connsiteX11" fmla="*/ 474687 w 477195"/>
                  <a:gd name="connsiteY11" fmla="*/ 159959 h 388649"/>
                  <a:gd name="connsiteX12" fmla="*/ 431825 w 477195"/>
                  <a:gd name="connsiteY12" fmla="*/ 62328 h 388649"/>
                  <a:gd name="connsiteX13" fmla="*/ 334193 w 477195"/>
                  <a:gd name="connsiteY13" fmla="*/ 12322 h 388649"/>
                  <a:gd name="connsiteX0" fmla="*/ 334193 w 477195"/>
                  <a:gd name="connsiteY0" fmla="*/ 12468 h 388795"/>
                  <a:gd name="connsiteX1" fmla="*/ 191318 w 477195"/>
                  <a:gd name="connsiteY1" fmla="*/ 2943 h 388795"/>
                  <a:gd name="connsiteX2" fmla="*/ 79400 w 477195"/>
                  <a:gd name="connsiteY2" fmla="*/ 52949 h 388795"/>
                  <a:gd name="connsiteX3" fmla="*/ 12725 w 477195"/>
                  <a:gd name="connsiteY3" fmla="*/ 141055 h 388795"/>
                  <a:gd name="connsiteX4" fmla="*/ 818 w 477195"/>
                  <a:gd name="connsiteY4" fmla="*/ 214874 h 388795"/>
                  <a:gd name="connsiteX5" fmla="*/ 24631 w 477195"/>
                  <a:gd name="connsiteY5" fmla="*/ 293455 h 388795"/>
                  <a:gd name="connsiteX6" fmla="*/ 129406 w 477195"/>
                  <a:gd name="connsiteY6" fmla="*/ 331555 h 388795"/>
                  <a:gd name="connsiteX7" fmla="*/ 274662 w 477195"/>
                  <a:gd name="connsiteY7" fmla="*/ 369655 h 388795"/>
                  <a:gd name="connsiteX8" fmla="*/ 369912 w 477195"/>
                  <a:gd name="connsiteY8" fmla="*/ 388705 h 388795"/>
                  <a:gd name="connsiteX9" fmla="*/ 429443 w 477195"/>
                  <a:gd name="connsiteY9" fmla="*/ 362512 h 388795"/>
                  <a:gd name="connsiteX10" fmla="*/ 467543 w 477195"/>
                  <a:gd name="connsiteY10" fmla="*/ 272024 h 388795"/>
                  <a:gd name="connsiteX11" fmla="*/ 474687 w 477195"/>
                  <a:gd name="connsiteY11" fmla="*/ 160105 h 388795"/>
                  <a:gd name="connsiteX12" fmla="*/ 427062 w 477195"/>
                  <a:gd name="connsiteY12" fmla="*/ 67237 h 388795"/>
                  <a:gd name="connsiteX13" fmla="*/ 334193 w 477195"/>
                  <a:gd name="connsiteY13" fmla="*/ 12468 h 388795"/>
                  <a:gd name="connsiteX0" fmla="*/ 334314 w 477316"/>
                  <a:gd name="connsiteY0" fmla="*/ 12468 h 388795"/>
                  <a:gd name="connsiteX1" fmla="*/ 191439 w 477316"/>
                  <a:gd name="connsiteY1" fmla="*/ 2943 h 388795"/>
                  <a:gd name="connsiteX2" fmla="*/ 84283 w 477316"/>
                  <a:gd name="connsiteY2" fmla="*/ 52949 h 388795"/>
                  <a:gd name="connsiteX3" fmla="*/ 12846 w 477316"/>
                  <a:gd name="connsiteY3" fmla="*/ 141055 h 388795"/>
                  <a:gd name="connsiteX4" fmla="*/ 939 w 477316"/>
                  <a:gd name="connsiteY4" fmla="*/ 214874 h 388795"/>
                  <a:gd name="connsiteX5" fmla="*/ 24752 w 477316"/>
                  <a:gd name="connsiteY5" fmla="*/ 293455 h 388795"/>
                  <a:gd name="connsiteX6" fmla="*/ 129527 w 477316"/>
                  <a:gd name="connsiteY6" fmla="*/ 331555 h 388795"/>
                  <a:gd name="connsiteX7" fmla="*/ 274783 w 477316"/>
                  <a:gd name="connsiteY7" fmla="*/ 369655 h 388795"/>
                  <a:gd name="connsiteX8" fmla="*/ 370033 w 477316"/>
                  <a:gd name="connsiteY8" fmla="*/ 388705 h 388795"/>
                  <a:gd name="connsiteX9" fmla="*/ 429564 w 477316"/>
                  <a:gd name="connsiteY9" fmla="*/ 362512 h 388795"/>
                  <a:gd name="connsiteX10" fmla="*/ 467664 w 477316"/>
                  <a:gd name="connsiteY10" fmla="*/ 272024 h 388795"/>
                  <a:gd name="connsiteX11" fmla="*/ 474808 w 477316"/>
                  <a:gd name="connsiteY11" fmla="*/ 160105 h 388795"/>
                  <a:gd name="connsiteX12" fmla="*/ 427183 w 477316"/>
                  <a:gd name="connsiteY12" fmla="*/ 67237 h 388795"/>
                  <a:gd name="connsiteX13" fmla="*/ 334314 w 477316"/>
                  <a:gd name="connsiteY13" fmla="*/ 12468 h 388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7316" h="388795">
                    <a:moveTo>
                      <a:pt x="334314" y="12468"/>
                    </a:moveTo>
                    <a:cubicBezTo>
                      <a:pt x="295023" y="1752"/>
                      <a:pt x="233111" y="-3804"/>
                      <a:pt x="191439" y="2943"/>
                    </a:cubicBezTo>
                    <a:cubicBezTo>
                      <a:pt x="149767" y="9690"/>
                      <a:pt x="114048" y="29931"/>
                      <a:pt x="84283" y="52949"/>
                    </a:cubicBezTo>
                    <a:cubicBezTo>
                      <a:pt x="54518" y="75967"/>
                      <a:pt x="26737" y="114068"/>
                      <a:pt x="12846" y="141055"/>
                    </a:cubicBezTo>
                    <a:cubicBezTo>
                      <a:pt x="-1045" y="168042"/>
                      <a:pt x="-1045" y="189474"/>
                      <a:pt x="939" y="214874"/>
                    </a:cubicBezTo>
                    <a:cubicBezTo>
                      <a:pt x="2923" y="240274"/>
                      <a:pt x="3321" y="274008"/>
                      <a:pt x="24752" y="293455"/>
                    </a:cubicBezTo>
                    <a:cubicBezTo>
                      <a:pt x="46183" y="312902"/>
                      <a:pt x="87855" y="318855"/>
                      <a:pt x="129527" y="331555"/>
                    </a:cubicBezTo>
                    <a:cubicBezTo>
                      <a:pt x="171199" y="344255"/>
                      <a:pt x="234699" y="360130"/>
                      <a:pt x="274783" y="369655"/>
                    </a:cubicBezTo>
                    <a:cubicBezTo>
                      <a:pt x="314867" y="379180"/>
                      <a:pt x="344236" y="389895"/>
                      <a:pt x="370033" y="388705"/>
                    </a:cubicBezTo>
                    <a:cubicBezTo>
                      <a:pt x="395830" y="387515"/>
                      <a:pt x="413292" y="381959"/>
                      <a:pt x="429564" y="362512"/>
                    </a:cubicBezTo>
                    <a:cubicBezTo>
                      <a:pt x="445836" y="343065"/>
                      <a:pt x="460123" y="305758"/>
                      <a:pt x="467664" y="272024"/>
                    </a:cubicBezTo>
                    <a:cubicBezTo>
                      <a:pt x="475205" y="238290"/>
                      <a:pt x="480761" y="195030"/>
                      <a:pt x="474808" y="160105"/>
                    </a:cubicBezTo>
                    <a:cubicBezTo>
                      <a:pt x="468855" y="125180"/>
                      <a:pt x="449805" y="92240"/>
                      <a:pt x="427183" y="67237"/>
                    </a:cubicBezTo>
                    <a:cubicBezTo>
                      <a:pt x="404561" y="42234"/>
                      <a:pt x="373605" y="23184"/>
                      <a:pt x="334314" y="12468"/>
                    </a:cubicBezTo>
                    <a:close/>
                  </a:path>
                </a:pathLst>
              </a:custGeom>
              <a:solidFill>
                <a:srgbClr val="A3C7E5"/>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15" name="任意多边形 281">
                <a:extLst>
                  <a:ext uri="{FF2B5EF4-FFF2-40B4-BE49-F238E27FC236}">
                    <a16:creationId xmlns:a16="http://schemas.microsoft.com/office/drawing/2014/main" id="{A0700CB7-A038-A332-CDF5-7D36EC24A316}"/>
                  </a:ext>
                </a:extLst>
              </p:cNvPr>
              <p:cNvSpPr/>
              <p:nvPr/>
            </p:nvSpPr>
            <p:spPr>
              <a:xfrm>
                <a:off x="2433233" y="4945975"/>
                <a:ext cx="419537" cy="221425"/>
              </a:xfrm>
              <a:custGeom>
                <a:avLst/>
                <a:gdLst>
                  <a:gd name="connsiteX0" fmla="*/ 112155 w 421750"/>
                  <a:gd name="connsiteY0" fmla="*/ 180788 h 221357"/>
                  <a:gd name="connsiteX1" fmla="*/ 235980 w 421750"/>
                  <a:gd name="connsiteY1" fmla="*/ 214126 h 221357"/>
                  <a:gd name="connsiteX2" fmla="*/ 352661 w 421750"/>
                  <a:gd name="connsiteY2" fmla="*/ 218888 h 221357"/>
                  <a:gd name="connsiteX3" fmla="*/ 412193 w 421750"/>
                  <a:gd name="connsiteY3" fmla="*/ 183170 h 221357"/>
                  <a:gd name="connsiteX4" fmla="*/ 419336 w 421750"/>
                  <a:gd name="connsiteY4" fmla="*/ 130782 h 221357"/>
                  <a:gd name="connsiteX5" fmla="*/ 388380 w 421750"/>
                  <a:gd name="connsiteY5" fmla="*/ 80776 h 221357"/>
                  <a:gd name="connsiteX6" fmla="*/ 324086 w 421750"/>
                  <a:gd name="connsiteY6" fmla="*/ 61726 h 221357"/>
                  <a:gd name="connsiteX7" fmla="*/ 252649 w 421750"/>
                  <a:gd name="connsiteY7" fmla="*/ 42676 h 221357"/>
                  <a:gd name="connsiteX8" fmla="*/ 112155 w 421750"/>
                  <a:gd name="connsiteY8" fmla="*/ 2195 h 221357"/>
                  <a:gd name="connsiteX9" fmla="*/ 55005 w 421750"/>
                  <a:gd name="connsiteY9" fmla="*/ 9338 h 221357"/>
                  <a:gd name="connsiteX10" fmla="*/ 4999 w 421750"/>
                  <a:gd name="connsiteY10" fmla="*/ 42676 h 221357"/>
                  <a:gd name="connsiteX11" fmla="*/ 4999 w 421750"/>
                  <a:gd name="connsiteY11" fmla="*/ 106970 h 221357"/>
                  <a:gd name="connsiteX12" fmla="*/ 33574 w 421750"/>
                  <a:gd name="connsiteY12" fmla="*/ 149832 h 221357"/>
                  <a:gd name="connsiteX13" fmla="*/ 112155 w 421750"/>
                  <a:gd name="connsiteY13" fmla="*/ 180788 h 221357"/>
                  <a:gd name="connsiteX0" fmla="*/ 109942 w 419537"/>
                  <a:gd name="connsiteY0" fmla="*/ 180856 h 221425"/>
                  <a:gd name="connsiteX1" fmla="*/ 233767 w 419537"/>
                  <a:gd name="connsiteY1" fmla="*/ 214194 h 221425"/>
                  <a:gd name="connsiteX2" fmla="*/ 350448 w 419537"/>
                  <a:gd name="connsiteY2" fmla="*/ 218956 h 221425"/>
                  <a:gd name="connsiteX3" fmla="*/ 409980 w 419537"/>
                  <a:gd name="connsiteY3" fmla="*/ 183238 h 221425"/>
                  <a:gd name="connsiteX4" fmla="*/ 417123 w 419537"/>
                  <a:gd name="connsiteY4" fmla="*/ 130850 h 221425"/>
                  <a:gd name="connsiteX5" fmla="*/ 386167 w 419537"/>
                  <a:gd name="connsiteY5" fmla="*/ 80844 h 221425"/>
                  <a:gd name="connsiteX6" fmla="*/ 321873 w 419537"/>
                  <a:gd name="connsiteY6" fmla="*/ 61794 h 221425"/>
                  <a:gd name="connsiteX7" fmla="*/ 250436 w 419537"/>
                  <a:gd name="connsiteY7" fmla="*/ 42744 h 221425"/>
                  <a:gd name="connsiteX8" fmla="*/ 109942 w 419537"/>
                  <a:gd name="connsiteY8" fmla="*/ 2263 h 221425"/>
                  <a:gd name="connsiteX9" fmla="*/ 52792 w 419537"/>
                  <a:gd name="connsiteY9" fmla="*/ 9406 h 221425"/>
                  <a:gd name="connsiteX10" fmla="*/ 7548 w 419537"/>
                  <a:gd name="connsiteY10" fmla="*/ 45125 h 221425"/>
                  <a:gd name="connsiteX11" fmla="*/ 2786 w 419537"/>
                  <a:gd name="connsiteY11" fmla="*/ 107038 h 221425"/>
                  <a:gd name="connsiteX12" fmla="*/ 31361 w 419537"/>
                  <a:gd name="connsiteY12" fmla="*/ 149900 h 221425"/>
                  <a:gd name="connsiteX13" fmla="*/ 109942 w 419537"/>
                  <a:gd name="connsiteY13" fmla="*/ 180856 h 22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537" h="221425">
                    <a:moveTo>
                      <a:pt x="109942" y="180856"/>
                    </a:moveTo>
                    <a:cubicBezTo>
                      <a:pt x="143676" y="191572"/>
                      <a:pt x="193683" y="207844"/>
                      <a:pt x="233767" y="214194"/>
                    </a:cubicBezTo>
                    <a:cubicBezTo>
                      <a:pt x="273851" y="220544"/>
                      <a:pt x="321079" y="224115"/>
                      <a:pt x="350448" y="218956"/>
                    </a:cubicBezTo>
                    <a:cubicBezTo>
                      <a:pt x="379817" y="213797"/>
                      <a:pt x="398868" y="197922"/>
                      <a:pt x="409980" y="183238"/>
                    </a:cubicBezTo>
                    <a:cubicBezTo>
                      <a:pt x="421093" y="168554"/>
                      <a:pt x="421092" y="147916"/>
                      <a:pt x="417123" y="130850"/>
                    </a:cubicBezTo>
                    <a:cubicBezTo>
                      <a:pt x="413154" y="113784"/>
                      <a:pt x="402042" y="92353"/>
                      <a:pt x="386167" y="80844"/>
                    </a:cubicBezTo>
                    <a:cubicBezTo>
                      <a:pt x="370292" y="69335"/>
                      <a:pt x="344495" y="68144"/>
                      <a:pt x="321873" y="61794"/>
                    </a:cubicBezTo>
                    <a:cubicBezTo>
                      <a:pt x="299251" y="55444"/>
                      <a:pt x="250436" y="42744"/>
                      <a:pt x="250436" y="42744"/>
                    </a:cubicBezTo>
                    <a:cubicBezTo>
                      <a:pt x="215114" y="32822"/>
                      <a:pt x="142883" y="7819"/>
                      <a:pt x="109942" y="2263"/>
                    </a:cubicBezTo>
                    <a:cubicBezTo>
                      <a:pt x="77001" y="-3293"/>
                      <a:pt x="69858" y="2262"/>
                      <a:pt x="52792" y="9406"/>
                    </a:cubicBezTo>
                    <a:cubicBezTo>
                      <a:pt x="35726" y="16550"/>
                      <a:pt x="15882" y="28853"/>
                      <a:pt x="7548" y="45125"/>
                    </a:cubicBezTo>
                    <a:cubicBezTo>
                      <a:pt x="-786" y="61397"/>
                      <a:pt x="-1976" y="89179"/>
                      <a:pt x="2786" y="107038"/>
                    </a:cubicBezTo>
                    <a:cubicBezTo>
                      <a:pt x="7548" y="124897"/>
                      <a:pt x="13898" y="137200"/>
                      <a:pt x="31361" y="149900"/>
                    </a:cubicBezTo>
                    <a:cubicBezTo>
                      <a:pt x="48823" y="162600"/>
                      <a:pt x="76208" y="170140"/>
                      <a:pt x="109942" y="180856"/>
                    </a:cubicBezTo>
                    <a:close/>
                  </a:path>
                </a:pathLst>
              </a:custGeom>
              <a:solidFill>
                <a:srgbClr val="A3C7E5"/>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71" name="组合 170">
              <a:extLst>
                <a:ext uri="{FF2B5EF4-FFF2-40B4-BE49-F238E27FC236}">
                  <a16:creationId xmlns:a16="http://schemas.microsoft.com/office/drawing/2014/main" id="{883B4070-63E8-4C25-8970-B0C7381D687A}"/>
                </a:ext>
              </a:extLst>
            </p:cNvPr>
            <p:cNvGrpSpPr/>
            <p:nvPr/>
          </p:nvGrpSpPr>
          <p:grpSpPr>
            <a:xfrm rot="-2520000">
              <a:off x="3478267" y="4305102"/>
              <a:ext cx="502975" cy="543574"/>
              <a:chOff x="2433233" y="4623826"/>
              <a:chExt cx="502975" cy="543574"/>
            </a:xfrm>
          </p:grpSpPr>
          <p:sp>
            <p:nvSpPr>
              <p:cNvPr id="21612" name="任意多边形 283">
                <a:extLst>
                  <a:ext uri="{FF2B5EF4-FFF2-40B4-BE49-F238E27FC236}">
                    <a16:creationId xmlns:a16="http://schemas.microsoft.com/office/drawing/2014/main" id="{87D434D9-E350-9350-0B58-87C5DDF73F4C}"/>
                  </a:ext>
                </a:extLst>
              </p:cNvPr>
              <p:cNvSpPr/>
              <p:nvPr/>
            </p:nvSpPr>
            <p:spPr>
              <a:xfrm>
                <a:off x="2458892" y="4623826"/>
                <a:ext cx="477316" cy="388795"/>
              </a:xfrm>
              <a:custGeom>
                <a:avLst/>
                <a:gdLst>
                  <a:gd name="connsiteX0" fmla="*/ 334193 w 477195"/>
                  <a:gd name="connsiteY0" fmla="*/ 12322 h 388649"/>
                  <a:gd name="connsiteX1" fmla="*/ 191318 w 477195"/>
                  <a:gd name="connsiteY1" fmla="*/ 2797 h 388649"/>
                  <a:gd name="connsiteX2" fmla="*/ 79400 w 477195"/>
                  <a:gd name="connsiteY2" fmla="*/ 52803 h 388649"/>
                  <a:gd name="connsiteX3" fmla="*/ 12725 w 477195"/>
                  <a:gd name="connsiteY3" fmla="*/ 140909 h 388649"/>
                  <a:gd name="connsiteX4" fmla="*/ 818 w 477195"/>
                  <a:gd name="connsiteY4" fmla="*/ 214728 h 388649"/>
                  <a:gd name="connsiteX5" fmla="*/ 24631 w 477195"/>
                  <a:gd name="connsiteY5" fmla="*/ 293309 h 388649"/>
                  <a:gd name="connsiteX6" fmla="*/ 129406 w 477195"/>
                  <a:gd name="connsiteY6" fmla="*/ 331409 h 388649"/>
                  <a:gd name="connsiteX7" fmla="*/ 274662 w 477195"/>
                  <a:gd name="connsiteY7" fmla="*/ 369509 h 388649"/>
                  <a:gd name="connsiteX8" fmla="*/ 369912 w 477195"/>
                  <a:gd name="connsiteY8" fmla="*/ 388559 h 388649"/>
                  <a:gd name="connsiteX9" fmla="*/ 429443 w 477195"/>
                  <a:gd name="connsiteY9" fmla="*/ 362366 h 388649"/>
                  <a:gd name="connsiteX10" fmla="*/ 467543 w 477195"/>
                  <a:gd name="connsiteY10" fmla="*/ 271878 h 388649"/>
                  <a:gd name="connsiteX11" fmla="*/ 474687 w 477195"/>
                  <a:gd name="connsiteY11" fmla="*/ 159959 h 388649"/>
                  <a:gd name="connsiteX12" fmla="*/ 431825 w 477195"/>
                  <a:gd name="connsiteY12" fmla="*/ 62328 h 388649"/>
                  <a:gd name="connsiteX13" fmla="*/ 334193 w 477195"/>
                  <a:gd name="connsiteY13" fmla="*/ 12322 h 388649"/>
                  <a:gd name="connsiteX0" fmla="*/ 334193 w 477195"/>
                  <a:gd name="connsiteY0" fmla="*/ 12468 h 388795"/>
                  <a:gd name="connsiteX1" fmla="*/ 191318 w 477195"/>
                  <a:gd name="connsiteY1" fmla="*/ 2943 h 388795"/>
                  <a:gd name="connsiteX2" fmla="*/ 79400 w 477195"/>
                  <a:gd name="connsiteY2" fmla="*/ 52949 h 388795"/>
                  <a:gd name="connsiteX3" fmla="*/ 12725 w 477195"/>
                  <a:gd name="connsiteY3" fmla="*/ 141055 h 388795"/>
                  <a:gd name="connsiteX4" fmla="*/ 818 w 477195"/>
                  <a:gd name="connsiteY4" fmla="*/ 214874 h 388795"/>
                  <a:gd name="connsiteX5" fmla="*/ 24631 w 477195"/>
                  <a:gd name="connsiteY5" fmla="*/ 293455 h 388795"/>
                  <a:gd name="connsiteX6" fmla="*/ 129406 w 477195"/>
                  <a:gd name="connsiteY6" fmla="*/ 331555 h 388795"/>
                  <a:gd name="connsiteX7" fmla="*/ 274662 w 477195"/>
                  <a:gd name="connsiteY7" fmla="*/ 369655 h 388795"/>
                  <a:gd name="connsiteX8" fmla="*/ 369912 w 477195"/>
                  <a:gd name="connsiteY8" fmla="*/ 388705 h 388795"/>
                  <a:gd name="connsiteX9" fmla="*/ 429443 w 477195"/>
                  <a:gd name="connsiteY9" fmla="*/ 362512 h 388795"/>
                  <a:gd name="connsiteX10" fmla="*/ 467543 w 477195"/>
                  <a:gd name="connsiteY10" fmla="*/ 272024 h 388795"/>
                  <a:gd name="connsiteX11" fmla="*/ 474687 w 477195"/>
                  <a:gd name="connsiteY11" fmla="*/ 160105 h 388795"/>
                  <a:gd name="connsiteX12" fmla="*/ 427062 w 477195"/>
                  <a:gd name="connsiteY12" fmla="*/ 67237 h 388795"/>
                  <a:gd name="connsiteX13" fmla="*/ 334193 w 477195"/>
                  <a:gd name="connsiteY13" fmla="*/ 12468 h 388795"/>
                  <a:gd name="connsiteX0" fmla="*/ 334314 w 477316"/>
                  <a:gd name="connsiteY0" fmla="*/ 12468 h 388795"/>
                  <a:gd name="connsiteX1" fmla="*/ 191439 w 477316"/>
                  <a:gd name="connsiteY1" fmla="*/ 2943 h 388795"/>
                  <a:gd name="connsiteX2" fmla="*/ 84283 w 477316"/>
                  <a:gd name="connsiteY2" fmla="*/ 52949 h 388795"/>
                  <a:gd name="connsiteX3" fmla="*/ 12846 w 477316"/>
                  <a:gd name="connsiteY3" fmla="*/ 141055 h 388795"/>
                  <a:gd name="connsiteX4" fmla="*/ 939 w 477316"/>
                  <a:gd name="connsiteY4" fmla="*/ 214874 h 388795"/>
                  <a:gd name="connsiteX5" fmla="*/ 24752 w 477316"/>
                  <a:gd name="connsiteY5" fmla="*/ 293455 h 388795"/>
                  <a:gd name="connsiteX6" fmla="*/ 129527 w 477316"/>
                  <a:gd name="connsiteY6" fmla="*/ 331555 h 388795"/>
                  <a:gd name="connsiteX7" fmla="*/ 274783 w 477316"/>
                  <a:gd name="connsiteY7" fmla="*/ 369655 h 388795"/>
                  <a:gd name="connsiteX8" fmla="*/ 370033 w 477316"/>
                  <a:gd name="connsiteY8" fmla="*/ 388705 h 388795"/>
                  <a:gd name="connsiteX9" fmla="*/ 429564 w 477316"/>
                  <a:gd name="connsiteY9" fmla="*/ 362512 h 388795"/>
                  <a:gd name="connsiteX10" fmla="*/ 467664 w 477316"/>
                  <a:gd name="connsiteY10" fmla="*/ 272024 h 388795"/>
                  <a:gd name="connsiteX11" fmla="*/ 474808 w 477316"/>
                  <a:gd name="connsiteY11" fmla="*/ 160105 h 388795"/>
                  <a:gd name="connsiteX12" fmla="*/ 427183 w 477316"/>
                  <a:gd name="connsiteY12" fmla="*/ 67237 h 388795"/>
                  <a:gd name="connsiteX13" fmla="*/ 334314 w 477316"/>
                  <a:gd name="connsiteY13" fmla="*/ 12468 h 388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7316" h="388795">
                    <a:moveTo>
                      <a:pt x="334314" y="12468"/>
                    </a:moveTo>
                    <a:cubicBezTo>
                      <a:pt x="295023" y="1752"/>
                      <a:pt x="233111" y="-3804"/>
                      <a:pt x="191439" y="2943"/>
                    </a:cubicBezTo>
                    <a:cubicBezTo>
                      <a:pt x="149767" y="9690"/>
                      <a:pt x="114048" y="29931"/>
                      <a:pt x="84283" y="52949"/>
                    </a:cubicBezTo>
                    <a:cubicBezTo>
                      <a:pt x="54518" y="75967"/>
                      <a:pt x="26737" y="114068"/>
                      <a:pt x="12846" y="141055"/>
                    </a:cubicBezTo>
                    <a:cubicBezTo>
                      <a:pt x="-1045" y="168042"/>
                      <a:pt x="-1045" y="189474"/>
                      <a:pt x="939" y="214874"/>
                    </a:cubicBezTo>
                    <a:cubicBezTo>
                      <a:pt x="2923" y="240274"/>
                      <a:pt x="3321" y="274008"/>
                      <a:pt x="24752" y="293455"/>
                    </a:cubicBezTo>
                    <a:cubicBezTo>
                      <a:pt x="46183" y="312902"/>
                      <a:pt x="87855" y="318855"/>
                      <a:pt x="129527" y="331555"/>
                    </a:cubicBezTo>
                    <a:cubicBezTo>
                      <a:pt x="171199" y="344255"/>
                      <a:pt x="234699" y="360130"/>
                      <a:pt x="274783" y="369655"/>
                    </a:cubicBezTo>
                    <a:cubicBezTo>
                      <a:pt x="314867" y="379180"/>
                      <a:pt x="344236" y="389895"/>
                      <a:pt x="370033" y="388705"/>
                    </a:cubicBezTo>
                    <a:cubicBezTo>
                      <a:pt x="395830" y="387515"/>
                      <a:pt x="413292" y="381959"/>
                      <a:pt x="429564" y="362512"/>
                    </a:cubicBezTo>
                    <a:cubicBezTo>
                      <a:pt x="445836" y="343065"/>
                      <a:pt x="460123" y="305758"/>
                      <a:pt x="467664" y="272024"/>
                    </a:cubicBezTo>
                    <a:cubicBezTo>
                      <a:pt x="475205" y="238290"/>
                      <a:pt x="480761" y="195030"/>
                      <a:pt x="474808" y="160105"/>
                    </a:cubicBezTo>
                    <a:cubicBezTo>
                      <a:pt x="468855" y="125180"/>
                      <a:pt x="449805" y="92240"/>
                      <a:pt x="427183" y="67237"/>
                    </a:cubicBezTo>
                    <a:cubicBezTo>
                      <a:pt x="404561" y="42234"/>
                      <a:pt x="373605" y="23184"/>
                      <a:pt x="334314" y="12468"/>
                    </a:cubicBezTo>
                    <a:close/>
                  </a:path>
                </a:pathLst>
              </a:custGeom>
              <a:solidFill>
                <a:srgbClr val="A3C7E5"/>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13" name="任意多边形 284">
                <a:extLst>
                  <a:ext uri="{FF2B5EF4-FFF2-40B4-BE49-F238E27FC236}">
                    <a16:creationId xmlns:a16="http://schemas.microsoft.com/office/drawing/2014/main" id="{A38E031C-B050-0023-7679-CC501BE03372}"/>
                  </a:ext>
                </a:extLst>
              </p:cNvPr>
              <p:cNvSpPr/>
              <p:nvPr/>
            </p:nvSpPr>
            <p:spPr>
              <a:xfrm>
                <a:off x="2433233" y="4945975"/>
                <a:ext cx="419537" cy="221425"/>
              </a:xfrm>
              <a:custGeom>
                <a:avLst/>
                <a:gdLst>
                  <a:gd name="connsiteX0" fmla="*/ 112155 w 421750"/>
                  <a:gd name="connsiteY0" fmla="*/ 180788 h 221357"/>
                  <a:gd name="connsiteX1" fmla="*/ 235980 w 421750"/>
                  <a:gd name="connsiteY1" fmla="*/ 214126 h 221357"/>
                  <a:gd name="connsiteX2" fmla="*/ 352661 w 421750"/>
                  <a:gd name="connsiteY2" fmla="*/ 218888 h 221357"/>
                  <a:gd name="connsiteX3" fmla="*/ 412193 w 421750"/>
                  <a:gd name="connsiteY3" fmla="*/ 183170 h 221357"/>
                  <a:gd name="connsiteX4" fmla="*/ 419336 w 421750"/>
                  <a:gd name="connsiteY4" fmla="*/ 130782 h 221357"/>
                  <a:gd name="connsiteX5" fmla="*/ 388380 w 421750"/>
                  <a:gd name="connsiteY5" fmla="*/ 80776 h 221357"/>
                  <a:gd name="connsiteX6" fmla="*/ 324086 w 421750"/>
                  <a:gd name="connsiteY6" fmla="*/ 61726 h 221357"/>
                  <a:gd name="connsiteX7" fmla="*/ 252649 w 421750"/>
                  <a:gd name="connsiteY7" fmla="*/ 42676 h 221357"/>
                  <a:gd name="connsiteX8" fmla="*/ 112155 w 421750"/>
                  <a:gd name="connsiteY8" fmla="*/ 2195 h 221357"/>
                  <a:gd name="connsiteX9" fmla="*/ 55005 w 421750"/>
                  <a:gd name="connsiteY9" fmla="*/ 9338 h 221357"/>
                  <a:gd name="connsiteX10" fmla="*/ 4999 w 421750"/>
                  <a:gd name="connsiteY10" fmla="*/ 42676 h 221357"/>
                  <a:gd name="connsiteX11" fmla="*/ 4999 w 421750"/>
                  <a:gd name="connsiteY11" fmla="*/ 106970 h 221357"/>
                  <a:gd name="connsiteX12" fmla="*/ 33574 w 421750"/>
                  <a:gd name="connsiteY12" fmla="*/ 149832 h 221357"/>
                  <a:gd name="connsiteX13" fmla="*/ 112155 w 421750"/>
                  <a:gd name="connsiteY13" fmla="*/ 180788 h 221357"/>
                  <a:gd name="connsiteX0" fmla="*/ 109942 w 419537"/>
                  <a:gd name="connsiteY0" fmla="*/ 180856 h 221425"/>
                  <a:gd name="connsiteX1" fmla="*/ 233767 w 419537"/>
                  <a:gd name="connsiteY1" fmla="*/ 214194 h 221425"/>
                  <a:gd name="connsiteX2" fmla="*/ 350448 w 419537"/>
                  <a:gd name="connsiteY2" fmla="*/ 218956 h 221425"/>
                  <a:gd name="connsiteX3" fmla="*/ 409980 w 419537"/>
                  <a:gd name="connsiteY3" fmla="*/ 183238 h 221425"/>
                  <a:gd name="connsiteX4" fmla="*/ 417123 w 419537"/>
                  <a:gd name="connsiteY4" fmla="*/ 130850 h 221425"/>
                  <a:gd name="connsiteX5" fmla="*/ 386167 w 419537"/>
                  <a:gd name="connsiteY5" fmla="*/ 80844 h 221425"/>
                  <a:gd name="connsiteX6" fmla="*/ 321873 w 419537"/>
                  <a:gd name="connsiteY6" fmla="*/ 61794 h 221425"/>
                  <a:gd name="connsiteX7" fmla="*/ 250436 w 419537"/>
                  <a:gd name="connsiteY7" fmla="*/ 42744 h 221425"/>
                  <a:gd name="connsiteX8" fmla="*/ 109942 w 419537"/>
                  <a:gd name="connsiteY8" fmla="*/ 2263 h 221425"/>
                  <a:gd name="connsiteX9" fmla="*/ 52792 w 419537"/>
                  <a:gd name="connsiteY9" fmla="*/ 9406 h 221425"/>
                  <a:gd name="connsiteX10" fmla="*/ 7548 w 419537"/>
                  <a:gd name="connsiteY10" fmla="*/ 45125 h 221425"/>
                  <a:gd name="connsiteX11" fmla="*/ 2786 w 419537"/>
                  <a:gd name="connsiteY11" fmla="*/ 107038 h 221425"/>
                  <a:gd name="connsiteX12" fmla="*/ 31361 w 419537"/>
                  <a:gd name="connsiteY12" fmla="*/ 149900 h 221425"/>
                  <a:gd name="connsiteX13" fmla="*/ 109942 w 419537"/>
                  <a:gd name="connsiteY13" fmla="*/ 180856 h 22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537" h="221425">
                    <a:moveTo>
                      <a:pt x="109942" y="180856"/>
                    </a:moveTo>
                    <a:cubicBezTo>
                      <a:pt x="143676" y="191572"/>
                      <a:pt x="193683" y="207844"/>
                      <a:pt x="233767" y="214194"/>
                    </a:cubicBezTo>
                    <a:cubicBezTo>
                      <a:pt x="273851" y="220544"/>
                      <a:pt x="321079" y="224115"/>
                      <a:pt x="350448" y="218956"/>
                    </a:cubicBezTo>
                    <a:cubicBezTo>
                      <a:pt x="379817" y="213797"/>
                      <a:pt x="398868" y="197922"/>
                      <a:pt x="409980" y="183238"/>
                    </a:cubicBezTo>
                    <a:cubicBezTo>
                      <a:pt x="421093" y="168554"/>
                      <a:pt x="421092" y="147916"/>
                      <a:pt x="417123" y="130850"/>
                    </a:cubicBezTo>
                    <a:cubicBezTo>
                      <a:pt x="413154" y="113784"/>
                      <a:pt x="402042" y="92353"/>
                      <a:pt x="386167" y="80844"/>
                    </a:cubicBezTo>
                    <a:cubicBezTo>
                      <a:pt x="370292" y="69335"/>
                      <a:pt x="344495" y="68144"/>
                      <a:pt x="321873" y="61794"/>
                    </a:cubicBezTo>
                    <a:cubicBezTo>
                      <a:pt x="299251" y="55444"/>
                      <a:pt x="250436" y="42744"/>
                      <a:pt x="250436" y="42744"/>
                    </a:cubicBezTo>
                    <a:cubicBezTo>
                      <a:pt x="215114" y="32822"/>
                      <a:pt x="142883" y="7819"/>
                      <a:pt x="109942" y="2263"/>
                    </a:cubicBezTo>
                    <a:cubicBezTo>
                      <a:pt x="77001" y="-3293"/>
                      <a:pt x="69858" y="2262"/>
                      <a:pt x="52792" y="9406"/>
                    </a:cubicBezTo>
                    <a:cubicBezTo>
                      <a:pt x="35726" y="16550"/>
                      <a:pt x="15882" y="28853"/>
                      <a:pt x="7548" y="45125"/>
                    </a:cubicBezTo>
                    <a:cubicBezTo>
                      <a:pt x="-786" y="61397"/>
                      <a:pt x="-1976" y="89179"/>
                      <a:pt x="2786" y="107038"/>
                    </a:cubicBezTo>
                    <a:cubicBezTo>
                      <a:pt x="7548" y="124897"/>
                      <a:pt x="13898" y="137200"/>
                      <a:pt x="31361" y="149900"/>
                    </a:cubicBezTo>
                    <a:cubicBezTo>
                      <a:pt x="48823" y="162600"/>
                      <a:pt x="76208" y="170140"/>
                      <a:pt x="109942" y="180856"/>
                    </a:cubicBezTo>
                    <a:close/>
                  </a:path>
                </a:pathLst>
              </a:custGeom>
              <a:solidFill>
                <a:srgbClr val="A3C7E5"/>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72" name="组合 171">
              <a:extLst>
                <a:ext uri="{FF2B5EF4-FFF2-40B4-BE49-F238E27FC236}">
                  <a16:creationId xmlns:a16="http://schemas.microsoft.com/office/drawing/2014/main" id="{1E79D725-A7ED-77C5-519B-9036269A8AD0}"/>
                </a:ext>
              </a:extLst>
            </p:cNvPr>
            <p:cNvGrpSpPr/>
            <p:nvPr/>
          </p:nvGrpSpPr>
          <p:grpSpPr>
            <a:xfrm rot="-4620000">
              <a:off x="3885823" y="3912633"/>
              <a:ext cx="534531" cy="550629"/>
              <a:chOff x="2406288" y="4620240"/>
              <a:chExt cx="534531" cy="550629"/>
            </a:xfrm>
          </p:grpSpPr>
          <p:sp>
            <p:nvSpPr>
              <p:cNvPr id="21610" name="任意多边形 286">
                <a:extLst>
                  <a:ext uri="{FF2B5EF4-FFF2-40B4-BE49-F238E27FC236}">
                    <a16:creationId xmlns:a16="http://schemas.microsoft.com/office/drawing/2014/main" id="{7D8A65D5-E8F0-1D70-E405-9C3BA7586A7A}"/>
                  </a:ext>
                </a:extLst>
              </p:cNvPr>
              <p:cNvSpPr/>
              <p:nvPr/>
            </p:nvSpPr>
            <p:spPr>
              <a:xfrm>
                <a:off x="2463503" y="4620240"/>
                <a:ext cx="477316" cy="388795"/>
              </a:xfrm>
              <a:custGeom>
                <a:avLst/>
                <a:gdLst>
                  <a:gd name="connsiteX0" fmla="*/ 334193 w 477195"/>
                  <a:gd name="connsiteY0" fmla="*/ 12322 h 388649"/>
                  <a:gd name="connsiteX1" fmla="*/ 191318 w 477195"/>
                  <a:gd name="connsiteY1" fmla="*/ 2797 h 388649"/>
                  <a:gd name="connsiteX2" fmla="*/ 79400 w 477195"/>
                  <a:gd name="connsiteY2" fmla="*/ 52803 h 388649"/>
                  <a:gd name="connsiteX3" fmla="*/ 12725 w 477195"/>
                  <a:gd name="connsiteY3" fmla="*/ 140909 h 388649"/>
                  <a:gd name="connsiteX4" fmla="*/ 818 w 477195"/>
                  <a:gd name="connsiteY4" fmla="*/ 214728 h 388649"/>
                  <a:gd name="connsiteX5" fmla="*/ 24631 w 477195"/>
                  <a:gd name="connsiteY5" fmla="*/ 293309 h 388649"/>
                  <a:gd name="connsiteX6" fmla="*/ 129406 w 477195"/>
                  <a:gd name="connsiteY6" fmla="*/ 331409 h 388649"/>
                  <a:gd name="connsiteX7" fmla="*/ 274662 w 477195"/>
                  <a:gd name="connsiteY7" fmla="*/ 369509 h 388649"/>
                  <a:gd name="connsiteX8" fmla="*/ 369912 w 477195"/>
                  <a:gd name="connsiteY8" fmla="*/ 388559 h 388649"/>
                  <a:gd name="connsiteX9" fmla="*/ 429443 w 477195"/>
                  <a:gd name="connsiteY9" fmla="*/ 362366 h 388649"/>
                  <a:gd name="connsiteX10" fmla="*/ 467543 w 477195"/>
                  <a:gd name="connsiteY10" fmla="*/ 271878 h 388649"/>
                  <a:gd name="connsiteX11" fmla="*/ 474687 w 477195"/>
                  <a:gd name="connsiteY11" fmla="*/ 159959 h 388649"/>
                  <a:gd name="connsiteX12" fmla="*/ 431825 w 477195"/>
                  <a:gd name="connsiteY12" fmla="*/ 62328 h 388649"/>
                  <a:gd name="connsiteX13" fmla="*/ 334193 w 477195"/>
                  <a:gd name="connsiteY13" fmla="*/ 12322 h 388649"/>
                  <a:gd name="connsiteX0" fmla="*/ 334193 w 477195"/>
                  <a:gd name="connsiteY0" fmla="*/ 12468 h 388795"/>
                  <a:gd name="connsiteX1" fmla="*/ 191318 w 477195"/>
                  <a:gd name="connsiteY1" fmla="*/ 2943 h 388795"/>
                  <a:gd name="connsiteX2" fmla="*/ 79400 w 477195"/>
                  <a:gd name="connsiteY2" fmla="*/ 52949 h 388795"/>
                  <a:gd name="connsiteX3" fmla="*/ 12725 w 477195"/>
                  <a:gd name="connsiteY3" fmla="*/ 141055 h 388795"/>
                  <a:gd name="connsiteX4" fmla="*/ 818 w 477195"/>
                  <a:gd name="connsiteY4" fmla="*/ 214874 h 388795"/>
                  <a:gd name="connsiteX5" fmla="*/ 24631 w 477195"/>
                  <a:gd name="connsiteY5" fmla="*/ 293455 h 388795"/>
                  <a:gd name="connsiteX6" fmla="*/ 129406 w 477195"/>
                  <a:gd name="connsiteY6" fmla="*/ 331555 h 388795"/>
                  <a:gd name="connsiteX7" fmla="*/ 274662 w 477195"/>
                  <a:gd name="connsiteY7" fmla="*/ 369655 h 388795"/>
                  <a:gd name="connsiteX8" fmla="*/ 369912 w 477195"/>
                  <a:gd name="connsiteY8" fmla="*/ 388705 h 388795"/>
                  <a:gd name="connsiteX9" fmla="*/ 429443 w 477195"/>
                  <a:gd name="connsiteY9" fmla="*/ 362512 h 388795"/>
                  <a:gd name="connsiteX10" fmla="*/ 467543 w 477195"/>
                  <a:gd name="connsiteY10" fmla="*/ 272024 h 388795"/>
                  <a:gd name="connsiteX11" fmla="*/ 474687 w 477195"/>
                  <a:gd name="connsiteY11" fmla="*/ 160105 h 388795"/>
                  <a:gd name="connsiteX12" fmla="*/ 427062 w 477195"/>
                  <a:gd name="connsiteY12" fmla="*/ 67237 h 388795"/>
                  <a:gd name="connsiteX13" fmla="*/ 334193 w 477195"/>
                  <a:gd name="connsiteY13" fmla="*/ 12468 h 388795"/>
                  <a:gd name="connsiteX0" fmla="*/ 334314 w 477316"/>
                  <a:gd name="connsiteY0" fmla="*/ 12468 h 388795"/>
                  <a:gd name="connsiteX1" fmla="*/ 191439 w 477316"/>
                  <a:gd name="connsiteY1" fmla="*/ 2943 h 388795"/>
                  <a:gd name="connsiteX2" fmla="*/ 84283 w 477316"/>
                  <a:gd name="connsiteY2" fmla="*/ 52949 h 388795"/>
                  <a:gd name="connsiteX3" fmla="*/ 12846 w 477316"/>
                  <a:gd name="connsiteY3" fmla="*/ 141055 h 388795"/>
                  <a:gd name="connsiteX4" fmla="*/ 939 w 477316"/>
                  <a:gd name="connsiteY4" fmla="*/ 214874 h 388795"/>
                  <a:gd name="connsiteX5" fmla="*/ 24752 w 477316"/>
                  <a:gd name="connsiteY5" fmla="*/ 293455 h 388795"/>
                  <a:gd name="connsiteX6" fmla="*/ 129527 w 477316"/>
                  <a:gd name="connsiteY6" fmla="*/ 331555 h 388795"/>
                  <a:gd name="connsiteX7" fmla="*/ 274783 w 477316"/>
                  <a:gd name="connsiteY7" fmla="*/ 369655 h 388795"/>
                  <a:gd name="connsiteX8" fmla="*/ 370033 w 477316"/>
                  <a:gd name="connsiteY8" fmla="*/ 388705 h 388795"/>
                  <a:gd name="connsiteX9" fmla="*/ 429564 w 477316"/>
                  <a:gd name="connsiteY9" fmla="*/ 362512 h 388795"/>
                  <a:gd name="connsiteX10" fmla="*/ 467664 w 477316"/>
                  <a:gd name="connsiteY10" fmla="*/ 272024 h 388795"/>
                  <a:gd name="connsiteX11" fmla="*/ 474808 w 477316"/>
                  <a:gd name="connsiteY11" fmla="*/ 160105 h 388795"/>
                  <a:gd name="connsiteX12" fmla="*/ 427183 w 477316"/>
                  <a:gd name="connsiteY12" fmla="*/ 67237 h 388795"/>
                  <a:gd name="connsiteX13" fmla="*/ 334314 w 477316"/>
                  <a:gd name="connsiteY13" fmla="*/ 12468 h 388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7316" h="388795">
                    <a:moveTo>
                      <a:pt x="334314" y="12468"/>
                    </a:moveTo>
                    <a:cubicBezTo>
                      <a:pt x="295023" y="1752"/>
                      <a:pt x="233111" y="-3804"/>
                      <a:pt x="191439" y="2943"/>
                    </a:cubicBezTo>
                    <a:cubicBezTo>
                      <a:pt x="149767" y="9690"/>
                      <a:pt x="114048" y="29931"/>
                      <a:pt x="84283" y="52949"/>
                    </a:cubicBezTo>
                    <a:cubicBezTo>
                      <a:pt x="54518" y="75967"/>
                      <a:pt x="26737" y="114068"/>
                      <a:pt x="12846" y="141055"/>
                    </a:cubicBezTo>
                    <a:cubicBezTo>
                      <a:pt x="-1045" y="168042"/>
                      <a:pt x="-1045" y="189474"/>
                      <a:pt x="939" y="214874"/>
                    </a:cubicBezTo>
                    <a:cubicBezTo>
                      <a:pt x="2923" y="240274"/>
                      <a:pt x="3321" y="274008"/>
                      <a:pt x="24752" y="293455"/>
                    </a:cubicBezTo>
                    <a:cubicBezTo>
                      <a:pt x="46183" y="312902"/>
                      <a:pt x="87855" y="318855"/>
                      <a:pt x="129527" y="331555"/>
                    </a:cubicBezTo>
                    <a:cubicBezTo>
                      <a:pt x="171199" y="344255"/>
                      <a:pt x="234699" y="360130"/>
                      <a:pt x="274783" y="369655"/>
                    </a:cubicBezTo>
                    <a:cubicBezTo>
                      <a:pt x="314867" y="379180"/>
                      <a:pt x="344236" y="389895"/>
                      <a:pt x="370033" y="388705"/>
                    </a:cubicBezTo>
                    <a:cubicBezTo>
                      <a:pt x="395830" y="387515"/>
                      <a:pt x="413292" y="381959"/>
                      <a:pt x="429564" y="362512"/>
                    </a:cubicBezTo>
                    <a:cubicBezTo>
                      <a:pt x="445836" y="343065"/>
                      <a:pt x="460123" y="305758"/>
                      <a:pt x="467664" y="272024"/>
                    </a:cubicBezTo>
                    <a:cubicBezTo>
                      <a:pt x="475205" y="238290"/>
                      <a:pt x="480761" y="195030"/>
                      <a:pt x="474808" y="160105"/>
                    </a:cubicBezTo>
                    <a:cubicBezTo>
                      <a:pt x="468855" y="125180"/>
                      <a:pt x="449805" y="92240"/>
                      <a:pt x="427183" y="67237"/>
                    </a:cubicBezTo>
                    <a:cubicBezTo>
                      <a:pt x="404561" y="42234"/>
                      <a:pt x="373605" y="23184"/>
                      <a:pt x="334314" y="12468"/>
                    </a:cubicBezTo>
                    <a:close/>
                  </a:path>
                </a:pathLst>
              </a:custGeom>
              <a:solidFill>
                <a:srgbClr val="A3C7E5"/>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11" name="任意多边形 287">
                <a:extLst>
                  <a:ext uri="{FF2B5EF4-FFF2-40B4-BE49-F238E27FC236}">
                    <a16:creationId xmlns:a16="http://schemas.microsoft.com/office/drawing/2014/main" id="{BF328F6F-6A7F-499A-1278-2AF09E967ED5}"/>
                  </a:ext>
                </a:extLst>
              </p:cNvPr>
              <p:cNvSpPr/>
              <p:nvPr/>
            </p:nvSpPr>
            <p:spPr>
              <a:xfrm>
                <a:off x="2406288" y="4949444"/>
                <a:ext cx="419537" cy="221425"/>
              </a:xfrm>
              <a:custGeom>
                <a:avLst/>
                <a:gdLst>
                  <a:gd name="connsiteX0" fmla="*/ 112155 w 421750"/>
                  <a:gd name="connsiteY0" fmla="*/ 180788 h 221357"/>
                  <a:gd name="connsiteX1" fmla="*/ 235980 w 421750"/>
                  <a:gd name="connsiteY1" fmla="*/ 214126 h 221357"/>
                  <a:gd name="connsiteX2" fmla="*/ 352661 w 421750"/>
                  <a:gd name="connsiteY2" fmla="*/ 218888 h 221357"/>
                  <a:gd name="connsiteX3" fmla="*/ 412193 w 421750"/>
                  <a:gd name="connsiteY3" fmla="*/ 183170 h 221357"/>
                  <a:gd name="connsiteX4" fmla="*/ 419336 w 421750"/>
                  <a:gd name="connsiteY4" fmla="*/ 130782 h 221357"/>
                  <a:gd name="connsiteX5" fmla="*/ 388380 w 421750"/>
                  <a:gd name="connsiteY5" fmla="*/ 80776 h 221357"/>
                  <a:gd name="connsiteX6" fmla="*/ 324086 w 421750"/>
                  <a:gd name="connsiteY6" fmla="*/ 61726 h 221357"/>
                  <a:gd name="connsiteX7" fmla="*/ 252649 w 421750"/>
                  <a:gd name="connsiteY7" fmla="*/ 42676 h 221357"/>
                  <a:gd name="connsiteX8" fmla="*/ 112155 w 421750"/>
                  <a:gd name="connsiteY8" fmla="*/ 2195 h 221357"/>
                  <a:gd name="connsiteX9" fmla="*/ 55005 w 421750"/>
                  <a:gd name="connsiteY9" fmla="*/ 9338 h 221357"/>
                  <a:gd name="connsiteX10" fmla="*/ 4999 w 421750"/>
                  <a:gd name="connsiteY10" fmla="*/ 42676 h 221357"/>
                  <a:gd name="connsiteX11" fmla="*/ 4999 w 421750"/>
                  <a:gd name="connsiteY11" fmla="*/ 106970 h 221357"/>
                  <a:gd name="connsiteX12" fmla="*/ 33574 w 421750"/>
                  <a:gd name="connsiteY12" fmla="*/ 149832 h 221357"/>
                  <a:gd name="connsiteX13" fmla="*/ 112155 w 421750"/>
                  <a:gd name="connsiteY13" fmla="*/ 180788 h 221357"/>
                  <a:gd name="connsiteX0" fmla="*/ 109942 w 419537"/>
                  <a:gd name="connsiteY0" fmla="*/ 180856 h 221425"/>
                  <a:gd name="connsiteX1" fmla="*/ 233767 w 419537"/>
                  <a:gd name="connsiteY1" fmla="*/ 214194 h 221425"/>
                  <a:gd name="connsiteX2" fmla="*/ 350448 w 419537"/>
                  <a:gd name="connsiteY2" fmla="*/ 218956 h 221425"/>
                  <a:gd name="connsiteX3" fmla="*/ 409980 w 419537"/>
                  <a:gd name="connsiteY3" fmla="*/ 183238 h 221425"/>
                  <a:gd name="connsiteX4" fmla="*/ 417123 w 419537"/>
                  <a:gd name="connsiteY4" fmla="*/ 130850 h 221425"/>
                  <a:gd name="connsiteX5" fmla="*/ 386167 w 419537"/>
                  <a:gd name="connsiteY5" fmla="*/ 80844 h 221425"/>
                  <a:gd name="connsiteX6" fmla="*/ 321873 w 419537"/>
                  <a:gd name="connsiteY6" fmla="*/ 61794 h 221425"/>
                  <a:gd name="connsiteX7" fmla="*/ 250436 w 419537"/>
                  <a:gd name="connsiteY7" fmla="*/ 42744 h 221425"/>
                  <a:gd name="connsiteX8" fmla="*/ 109942 w 419537"/>
                  <a:gd name="connsiteY8" fmla="*/ 2263 h 221425"/>
                  <a:gd name="connsiteX9" fmla="*/ 52792 w 419537"/>
                  <a:gd name="connsiteY9" fmla="*/ 9406 h 221425"/>
                  <a:gd name="connsiteX10" fmla="*/ 7548 w 419537"/>
                  <a:gd name="connsiteY10" fmla="*/ 45125 h 221425"/>
                  <a:gd name="connsiteX11" fmla="*/ 2786 w 419537"/>
                  <a:gd name="connsiteY11" fmla="*/ 107038 h 221425"/>
                  <a:gd name="connsiteX12" fmla="*/ 31361 w 419537"/>
                  <a:gd name="connsiteY12" fmla="*/ 149900 h 221425"/>
                  <a:gd name="connsiteX13" fmla="*/ 109942 w 419537"/>
                  <a:gd name="connsiteY13" fmla="*/ 180856 h 22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537" h="221425">
                    <a:moveTo>
                      <a:pt x="109942" y="180856"/>
                    </a:moveTo>
                    <a:cubicBezTo>
                      <a:pt x="143676" y="191572"/>
                      <a:pt x="193683" y="207844"/>
                      <a:pt x="233767" y="214194"/>
                    </a:cubicBezTo>
                    <a:cubicBezTo>
                      <a:pt x="273851" y="220544"/>
                      <a:pt x="321079" y="224115"/>
                      <a:pt x="350448" y="218956"/>
                    </a:cubicBezTo>
                    <a:cubicBezTo>
                      <a:pt x="379817" y="213797"/>
                      <a:pt x="398868" y="197922"/>
                      <a:pt x="409980" y="183238"/>
                    </a:cubicBezTo>
                    <a:cubicBezTo>
                      <a:pt x="421093" y="168554"/>
                      <a:pt x="421092" y="147916"/>
                      <a:pt x="417123" y="130850"/>
                    </a:cubicBezTo>
                    <a:cubicBezTo>
                      <a:pt x="413154" y="113784"/>
                      <a:pt x="402042" y="92353"/>
                      <a:pt x="386167" y="80844"/>
                    </a:cubicBezTo>
                    <a:cubicBezTo>
                      <a:pt x="370292" y="69335"/>
                      <a:pt x="344495" y="68144"/>
                      <a:pt x="321873" y="61794"/>
                    </a:cubicBezTo>
                    <a:cubicBezTo>
                      <a:pt x="299251" y="55444"/>
                      <a:pt x="250436" y="42744"/>
                      <a:pt x="250436" y="42744"/>
                    </a:cubicBezTo>
                    <a:cubicBezTo>
                      <a:pt x="215114" y="32822"/>
                      <a:pt x="142883" y="7819"/>
                      <a:pt x="109942" y="2263"/>
                    </a:cubicBezTo>
                    <a:cubicBezTo>
                      <a:pt x="77001" y="-3293"/>
                      <a:pt x="69858" y="2262"/>
                      <a:pt x="52792" y="9406"/>
                    </a:cubicBezTo>
                    <a:cubicBezTo>
                      <a:pt x="35726" y="16550"/>
                      <a:pt x="15882" y="28853"/>
                      <a:pt x="7548" y="45125"/>
                    </a:cubicBezTo>
                    <a:cubicBezTo>
                      <a:pt x="-786" y="61397"/>
                      <a:pt x="-1976" y="89179"/>
                      <a:pt x="2786" y="107038"/>
                    </a:cubicBezTo>
                    <a:cubicBezTo>
                      <a:pt x="7548" y="124897"/>
                      <a:pt x="13898" y="137200"/>
                      <a:pt x="31361" y="149900"/>
                    </a:cubicBezTo>
                    <a:cubicBezTo>
                      <a:pt x="48823" y="162600"/>
                      <a:pt x="76208" y="170140"/>
                      <a:pt x="109942" y="180856"/>
                    </a:cubicBezTo>
                    <a:close/>
                  </a:path>
                </a:pathLst>
              </a:custGeom>
              <a:solidFill>
                <a:srgbClr val="A3C7E5"/>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73" name="任意多边形 21557">
              <a:extLst>
                <a:ext uri="{FF2B5EF4-FFF2-40B4-BE49-F238E27FC236}">
                  <a16:creationId xmlns:a16="http://schemas.microsoft.com/office/drawing/2014/main" id="{26C93D50-6FF3-6716-60CE-22ED75638ED3}"/>
                </a:ext>
              </a:extLst>
            </p:cNvPr>
            <p:cNvSpPr/>
            <p:nvPr/>
          </p:nvSpPr>
          <p:spPr>
            <a:xfrm>
              <a:off x="3733763" y="3781535"/>
              <a:ext cx="478668" cy="456280"/>
            </a:xfrm>
            <a:custGeom>
              <a:avLst/>
              <a:gdLst>
                <a:gd name="connsiteX0" fmla="*/ 138143 w 478661"/>
                <a:gd name="connsiteY0" fmla="*/ 94330 h 456280"/>
                <a:gd name="connsiteX1" fmla="*/ 119093 w 478661"/>
                <a:gd name="connsiteY1" fmla="*/ 177674 h 456280"/>
                <a:gd name="connsiteX2" fmla="*/ 147668 w 478661"/>
                <a:gd name="connsiteY2" fmla="*/ 220537 h 456280"/>
                <a:gd name="connsiteX3" fmla="*/ 209580 w 478661"/>
                <a:gd name="connsiteY3" fmla="*/ 218155 h 456280"/>
                <a:gd name="connsiteX4" fmla="*/ 250061 w 478661"/>
                <a:gd name="connsiteY4" fmla="*/ 153862 h 456280"/>
                <a:gd name="connsiteX5" fmla="*/ 261968 w 478661"/>
                <a:gd name="connsiteY5" fmla="*/ 75280 h 456280"/>
                <a:gd name="connsiteX6" fmla="*/ 204818 w 478661"/>
                <a:gd name="connsiteY6" fmla="*/ 10987 h 456280"/>
                <a:gd name="connsiteX7" fmla="*/ 109568 w 478661"/>
                <a:gd name="connsiteY7" fmla="*/ 3843 h 456280"/>
                <a:gd name="connsiteX8" fmla="*/ 50036 w 478661"/>
                <a:gd name="connsiteY8" fmla="*/ 51468 h 456280"/>
                <a:gd name="connsiteX9" fmla="*/ 40511 w 478661"/>
                <a:gd name="connsiteY9" fmla="*/ 137193 h 456280"/>
                <a:gd name="connsiteX10" fmla="*/ 64324 w 478661"/>
                <a:gd name="connsiteY10" fmla="*/ 234824 h 456280"/>
                <a:gd name="connsiteX11" fmla="*/ 116711 w 478661"/>
                <a:gd name="connsiteY11" fmla="*/ 284830 h 456280"/>
                <a:gd name="connsiteX12" fmla="*/ 185768 w 478661"/>
                <a:gd name="connsiteY12" fmla="*/ 282449 h 456280"/>
                <a:gd name="connsiteX13" fmla="*/ 209580 w 478661"/>
                <a:gd name="connsiteY13" fmla="*/ 230062 h 456280"/>
                <a:gd name="connsiteX14" fmla="*/ 176243 w 478661"/>
                <a:gd name="connsiteY14" fmla="*/ 158624 h 456280"/>
                <a:gd name="connsiteX15" fmla="*/ 85755 w 478661"/>
                <a:gd name="connsiteY15" fmla="*/ 137193 h 456280"/>
                <a:gd name="connsiteX16" fmla="*/ 28605 w 478661"/>
                <a:gd name="connsiteY16" fmla="*/ 180055 h 456280"/>
                <a:gd name="connsiteX17" fmla="*/ 30 w 478661"/>
                <a:gd name="connsiteY17" fmla="*/ 253874 h 456280"/>
                <a:gd name="connsiteX18" fmla="*/ 33368 w 478661"/>
                <a:gd name="connsiteY18" fmla="*/ 346743 h 456280"/>
                <a:gd name="connsiteX19" fmla="*/ 76230 w 478661"/>
                <a:gd name="connsiteY19" fmla="*/ 387224 h 456280"/>
                <a:gd name="connsiteX20" fmla="*/ 181005 w 478661"/>
                <a:gd name="connsiteY20" fmla="*/ 406274 h 456280"/>
                <a:gd name="connsiteX21" fmla="*/ 247680 w 478661"/>
                <a:gd name="connsiteY21" fmla="*/ 361030 h 456280"/>
                <a:gd name="connsiteX22" fmla="*/ 285780 w 478661"/>
                <a:gd name="connsiteY22" fmla="*/ 280068 h 456280"/>
                <a:gd name="connsiteX23" fmla="*/ 290543 w 478661"/>
                <a:gd name="connsiteY23" fmla="*/ 201487 h 456280"/>
                <a:gd name="connsiteX24" fmla="*/ 233393 w 478661"/>
                <a:gd name="connsiteY24" fmla="*/ 161005 h 456280"/>
                <a:gd name="connsiteX25" fmla="*/ 161955 w 478661"/>
                <a:gd name="connsiteY25" fmla="*/ 175293 h 456280"/>
                <a:gd name="connsiteX26" fmla="*/ 109568 w 478661"/>
                <a:gd name="connsiteY26" fmla="*/ 244349 h 456280"/>
                <a:gd name="connsiteX27" fmla="*/ 102424 w 478661"/>
                <a:gd name="connsiteY27" fmla="*/ 315787 h 456280"/>
                <a:gd name="connsiteX28" fmla="*/ 183386 w 478661"/>
                <a:gd name="connsiteY28" fmla="*/ 377699 h 456280"/>
                <a:gd name="connsiteX29" fmla="*/ 278636 w 478661"/>
                <a:gd name="connsiteY29" fmla="*/ 365793 h 456280"/>
                <a:gd name="connsiteX30" fmla="*/ 335786 w 478661"/>
                <a:gd name="connsiteY30" fmla="*/ 308643 h 456280"/>
                <a:gd name="connsiteX31" fmla="*/ 338168 w 478661"/>
                <a:gd name="connsiteY31" fmla="*/ 237205 h 456280"/>
                <a:gd name="connsiteX32" fmla="*/ 264349 w 478661"/>
                <a:gd name="connsiteY32" fmla="*/ 237205 h 456280"/>
                <a:gd name="connsiteX33" fmla="*/ 233393 w 478661"/>
                <a:gd name="connsiteY33" fmla="*/ 303880 h 456280"/>
                <a:gd name="connsiteX34" fmla="*/ 288161 w 478661"/>
                <a:gd name="connsiteY34" fmla="*/ 346743 h 456280"/>
                <a:gd name="connsiteX35" fmla="*/ 371505 w 478661"/>
                <a:gd name="connsiteY35" fmla="*/ 334837 h 456280"/>
                <a:gd name="connsiteX36" fmla="*/ 428655 w 478661"/>
                <a:gd name="connsiteY36" fmla="*/ 337218 h 456280"/>
                <a:gd name="connsiteX37" fmla="*/ 459611 w 478661"/>
                <a:gd name="connsiteY37" fmla="*/ 387224 h 456280"/>
                <a:gd name="connsiteX38" fmla="*/ 473899 w 478661"/>
                <a:gd name="connsiteY38" fmla="*/ 425324 h 456280"/>
                <a:gd name="connsiteX39" fmla="*/ 478661 w 478661"/>
                <a:gd name="connsiteY39" fmla="*/ 456280 h 456280"/>
                <a:gd name="connsiteX0" fmla="*/ 138143 w 478661"/>
                <a:gd name="connsiteY0" fmla="*/ 94330 h 456280"/>
                <a:gd name="connsiteX1" fmla="*/ 119093 w 478661"/>
                <a:gd name="connsiteY1" fmla="*/ 177674 h 456280"/>
                <a:gd name="connsiteX2" fmla="*/ 147668 w 478661"/>
                <a:gd name="connsiteY2" fmla="*/ 220537 h 456280"/>
                <a:gd name="connsiteX3" fmla="*/ 209580 w 478661"/>
                <a:gd name="connsiteY3" fmla="*/ 218155 h 456280"/>
                <a:gd name="connsiteX4" fmla="*/ 250061 w 478661"/>
                <a:gd name="connsiteY4" fmla="*/ 153862 h 456280"/>
                <a:gd name="connsiteX5" fmla="*/ 261968 w 478661"/>
                <a:gd name="connsiteY5" fmla="*/ 75280 h 456280"/>
                <a:gd name="connsiteX6" fmla="*/ 204818 w 478661"/>
                <a:gd name="connsiteY6" fmla="*/ 10987 h 456280"/>
                <a:gd name="connsiteX7" fmla="*/ 109568 w 478661"/>
                <a:gd name="connsiteY7" fmla="*/ 3843 h 456280"/>
                <a:gd name="connsiteX8" fmla="*/ 50036 w 478661"/>
                <a:gd name="connsiteY8" fmla="*/ 51468 h 456280"/>
                <a:gd name="connsiteX9" fmla="*/ 40511 w 478661"/>
                <a:gd name="connsiteY9" fmla="*/ 137193 h 456280"/>
                <a:gd name="connsiteX10" fmla="*/ 64324 w 478661"/>
                <a:gd name="connsiteY10" fmla="*/ 234824 h 456280"/>
                <a:gd name="connsiteX11" fmla="*/ 116711 w 478661"/>
                <a:gd name="connsiteY11" fmla="*/ 284830 h 456280"/>
                <a:gd name="connsiteX12" fmla="*/ 185768 w 478661"/>
                <a:gd name="connsiteY12" fmla="*/ 282449 h 456280"/>
                <a:gd name="connsiteX13" fmla="*/ 209580 w 478661"/>
                <a:gd name="connsiteY13" fmla="*/ 230062 h 456280"/>
                <a:gd name="connsiteX14" fmla="*/ 176243 w 478661"/>
                <a:gd name="connsiteY14" fmla="*/ 158624 h 456280"/>
                <a:gd name="connsiteX15" fmla="*/ 85755 w 478661"/>
                <a:gd name="connsiteY15" fmla="*/ 137193 h 456280"/>
                <a:gd name="connsiteX16" fmla="*/ 28605 w 478661"/>
                <a:gd name="connsiteY16" fmla="*/ 180055 h 456280"/>
                <a:gd name="connsiteX17" fmla="*/ 30 w 478661"/>
                <a:gd name="connsiteY17" fmla="*/ 253874 h 456280"/>
                <a:gd name="connsiteX18" fmla="*/ 33368 w 478661"/>
                <a:gd name="connsiteY18" fmla="*/ 346743 h 456280"/>
                <a:gd name="connsiteX19" fmla="*/ 76230 w 478661"/>
                <a:gd name="connsiteY19" fmla="*/ 387224 h 456280"/>
                <a:gd name="connsiteX20" fmla="*/ 181005 w 478661"/>
                <a:gd name="connsiteY20" fmla="*/ 406274 h 456280"/>
                <a:gd name="connsiteX21" fmla="*/ 247680 w 478661"/>
                <a:gd name="connsiteY21" fmla="*/ 361030 h 456280"/>
                <a:gd name="connsiteX22" fmla="*/ 285780 w 478661"/>
                <a:gd name="connsiteY22" fmla="*/ 280068 h 456280"/>
                <a:gd name="connsiteX23" fmla="*/ 290543 w 478661"/>
                <a:gd name="connsiteY23" fmla="*/ 201487 h 456280"/>
                <a:gd name="connsiteX24" fmla="*/ 233393 w 478661"/>
                <a:gd name="connsiteY24" fmla="*/ 161005 h 456280"/>
                <a:gd name="connsiteX25" fmla="*/ 161955 w 478661"/>
                <a:gd name="connsiteY25" fmla="*/ 175293 h 456280"/>
                <a:gd name="connsiteX26" fmla="*/ 109568 w 478661"/>
                <a:gd name="connsiteY26" fmla="*/ 244349 h 456280"/>
                <a:gd name="connsiteX27" fmla="*/ 102424 w 478661"/>
                <a:gd name="connsiteY27" fmla="*/ 315787 h 456280"/>
                <a:gd name="connsiteX28" fmla="*/ 183386 w 478661"/>
                <a:gd name="connsiteY28" fmla="*/ 377699 h 456280"/>
                <a:gd name="connsiteX29" fmla="*/ 278636 w 478661"/>
                <a:gd name="connsiteY29" fmla="*/ 365793 h 456280"/>
                <a:gd name="connsiteX30" fmla="*/ 335786 w 478661"/>
                <a:gd name="connsiteY30" fmla="*/ 308643 h 456280"/>
                <a:gd name="connsiteX31" fmla="*/ 338168 w 478661"/>
                <a:gd name="connsiteY31" fmla="*/ 237205 h 456280"/>
                <a:gd name="connsiteX32" fmla="*/ 264349 w 478661"/>
                <a:gd name="connsiteY32" fmla="*/ 237205 h 456280"/>
                <a:gd name="connsiteX33" fmla="*/ 233393 w 478661"/>
                <a:gd name="connsiteY33" fmla="*/ 303880 h 456280"/>
                <a:gd name="connsiteX34" fmla="*/ 288161 w 478661"/>
                <a:gd name="connsiteY34" fmla="*/ 346743 h 456280"/>
                <a:gd name="connsiteX35" fmla="*/ 371505 w 478661"/>
                <a:gd name="connsiteY35" fmla="*/ 334837 h 456280"/>
                <a:gd name="connsiteX36" fmla="*/ 421511 w 478661"/>
                <a:gd name="connsiteY36" fmla="*/ 339600 h 456280"/>
                <a:gd name="connsiteX37" fmla="*/ 459611 w 478661"/>
                <a:gd name="connsiteY37" fmla="*/ 387224 h 456280"/>
                <a:gd name="connsiteX38" fmla="*/ 473899 w 478661"/>
                <a:gd name="connsiteY38" fmla="*/ 425324 h 456280"/>
                <a:gd name="connsiteX39" fmla="*/ 478661 w 478661"/>
                <a:gd name="connsiteY39" fmla="*/ 456280 h 456280"/>
                <a:gd name="connsiteX0" fmla="*/ 138150 w 478668"/>
                <a:gd name="connsiteY0" fmla="*/ 94330 h 456280"/>
                <a:gd name="connsiteX1" fmla="*/ 119100 w 478668"/>
                <a:gd name="connsiteY1" fmla="*/ 177674 h 456280"/>
                <a:gd name="connsiteX2" fmla="*/ 147675 w 478668"/>
                <a:gd name="connsiteY2" fmla="*/ 220537 h 456280"/>
                <a:gd name="connsiteX3" fmla="*/ 209587 w 478668"/>
                <a:gd name="connsiteY3" fmla="*/ 218155 h 456280"/>
                <a:gd name="connsiteX4" fmla="*/ 250068 w 478668"/>
                <a:gd name="connsiteY4" fmla="*/ 153862 h 456280"/>
                <a:gd name="connsiteX5" fmla="*/ 261975 w 478668"/>
                <a:gd name="connsiteY5" fmla="*/ 75280 h 456280"/>
                <a:gd name="connsiteX6" fmla="*/ 204825 w 478668"/>
                <a:gd name="connsiteY6" fmla="*/ 10987 h 456280"/>
                <a:gd name="connsiteX7" fmla="*/ 109575 w 478668"/>
                <a:gd name="connsiteY7" fmla="*/ 3843 h 456280"/>
                <a:gd name="connsiteX8" fmla="*/ 50043 w 478668"/>
                <a:gd name="connsiteY8" fmla="*/ 51468 h 456280"/>
                <a:gd name="connsiteX9" fmla="*/ 40518 w 478668"/>
                <a:gd name="connsiteY9" fmla="*/ 137193 h 456280"/>
                <a:gd name="connsiteX10" fmla="*/ 64331 w 478668"/>
                <a:gd name="connsiteY10" fmla="*/ 234824 h 456280"/>
                <a:gd name="connsiteX11" fmla="*/ 116718 w 478668"/>
                <a:gd name="connsiteY11" fmla="*/ 284830 h 456280"/>
                <a:gd name="connsiteX12" fmla="*/ 185775 w 478668"/>
                <a:gd name="connsiteY12" fmla="*/ 282449 h 456280"/>
                <a:gd name="connsiteX13" fmla="*/ 209587 w 478668"/>
                <a:gd name="connsiteY13" fmla="*/ 230062 h 456280"/>
                <a:gd name="connsiteX14" fmla="*/ 176250 w 478668"/>
                <a:gd name="connsiteY14" fmla="*/ 158624 h 456280"/>
                <a:gd name="connsiteX15" fmla="*/ 85762 w 478668"/>
                <a:gd name="connsiteY15" fmla="*/ 137193 h 456280"/>
                <a:gd name="connsiteX16" fmla="*/ 28612 w 478668"/>
                <a:gd name="connsiteY16" fmla="*/ 180055 h 456280"/>
                <a:gd name="connsiteX17" fmla="*/ 37 w 478668"/>
                <a:gd name="connsiteY17" fmla="*/ 253874 h 456280"/>
                <a:gd name="connsiteX18" fmla="*/ 23850 w 478668"/>
                <a:gd name="connsiteY18" fmla="*/ 341980 h 456280"/>
                <a:gd name="connsiteX19" fmla="*/ 76237 w 478668"/>
                <a:gd name="connsiteY19" fmla="*/ 387224 h 456280"/>
                <a:gd name="connsiteX20" fmla="*/ 181012 w 478668"/>
                <a:gd name="connsiteY20" fmla="*/ 406274 h 456280"/>
                <a:gd name="connsiteX21" fmla="*/ 247687 w 478668"/>
                <a:gd name="connsiteY21" fmla="*/ 361030 h 456280"/>
                <a:gd name="connsiteX22" fmla="*/ 285787 w 478668"/>
                <a:gd name="connsiteY22" fmla="*/ 280068 h 456280"/>
                <a:gd name="connsiteX23" fmla="*/ 290550 w 478668"/>
                <a:gd name="connsiteY23" fmla="*/ 201487 h 456280"/>
                <a:gd name="connsiteX24" fmla="*/ 233400 w 478668"/>
                <a:gd name="connsiteY24" fmla="*/ 161005 h 456280"/>
                <a:gd name="connsiteX25" fmla="*/ 161962 w 478668"/>
                <a:gd name="connsiteY25" fmla="*/ 175293 h 456280"/>
                <a:gd name="connsiteX26" fmla="*/ 109575 w 478668"/>
                <a:gd name="connsiteY26" fmla="*/ 244349 h 456280"/>
                <a:gd name="connsiteX27" fmla="*/ 102431 w 478668"/>
                <a:gd name="connsiteY27" fmla="*/ 315787 h 456280"/>
                <a:gd name="connsiteX28" fmla="*/ 183393 w 478668"/>
                <a:gd name="connsiteY28" fmla="*/ 377699 h 456280"/>
                <a:gd name="connsiteX29" fmla="*/ 278643 w 478668"/>
                <a:gd name="connsiteY29" fmla="*/ 365793 h 456280"/>
                <a:gd name="connsiteX30" fmla="*/ 335793 w 478668"/>
                <a:gd name="connsiteY30" fmla="*/ 308643 h 456280"/>
                <a:gd name="connsiteX31" fmla="*/ 338175 w 478668"/>
                <a:gd name="connsiteY31" fmla="*/ 237205 h 456280"/>
                <a:gd name="connsiteX32" fmla="*/ 264356 w 478668"/>
                <a:gd name="connsiteY32" fmla="*/ 237205 h 456280"/>
                <a:gd name="connsiteX33" fmla="*/ 233400 w 478668"/>
                <a:gd name="connsiteY33" fmla="*/ 303880 h 456280"/>
                <a:gd name="connsiteX34" fmla="*/ 288168 w 478668"/>
                <a:gd name="connsiteY34" fmla="*/ 346743 h 456280"/>
                <a:gd name="connsiteX35" fmla="*/ 371512 w 478668"/>
                <a:gd name="connsiteY35" fmla="*/ 334837 h 456280"/>
                <a:gd name="connsiteX36" fmla="*/ 421518 w 478668"/>
                <a:gd name="connsiteY36" fmla="*/ 339600 h 456280"/>
                <a:gd name="connsiteX37" fmla="*/ 459618 w 478668"/>
                <a:gd name="connsiteY37" fmla="*/ 387224 h 456280"/>
                <a:gd name="connsiteX38" fmla="*/ 473906 w 478668"/>
                <a:gd name="connsiteY38" fmla="*/ 425324 h 456280"/>
                <a:gd name="connsiteX39" fmla="*/ 478668 w 478668"/>
                <a:gd name="connsiteY39" fmla="*/ 456280 h 456280"/>
                <a:gd name="connsiteX0" fmla="*/ 138150 w 478668"/>
                <a:gd name="connsiteY0" fmla="*/ 94330 h 456280"/>
                <a:gd name="connsiteX1" fmla="*/ 119100 w 478668"/>
                <a:gd name="connsiteY1" fmla="*/ 177674 h 456280"/>
                <a:gd name="connsiteX2" fmla="*/ 147675 w 478668"/>
                <a:gd name="connsiteY2" fmla="*/ 220537 h 456280"/>
                <a:gd name="connsiteX3" fmla="*/ 209587 w 478668"/>
                <a:gd name="connsiteY3" fmla="*/ 218155 h 456280"/>
                <a:gd name="connsiteX4" fmla="*/ 250068 w 478668"/>
                <a:gd name="connsiteY4" fmla="*/ 153862 h 456280"/>
                <a:gd name="connsiteX5" fmla="*/ 261975 w 478668"/>
                <a:gd name="connsiteY5" fmla="*/ 75280 h 456280"/>
                <a:gd name="connsiteX6" fmla="*/ 204825 w 478668"/>
                <a:gd name="connsiteY6" fmla="*/ 10987 h 456280"/>
                <a:gd name="connsiteX7" fmla="*/ 109575 w 478668"/>
                <a:gd name="connsiteY7" fmla="*/ 3843 h 456280"/>
                <a:gd name="connsiteX8" fmla="*/ 50043 w 478668"/>
                <a:gd name="connsiteY8" fmla="*/ 51468 h 456280"/>
                <a:gd name="connsiteX9" fmla="*/ 40518 w 478668"/>
                <a:gd name="connsiteY9" fmla="*/ 137193 h 456280"/>
                <a:gd name="connsiteX10" fmla="*/ 64331 w 478668"/>
                <a:gd name="connsiteY10" fmla="*/ 234824 h 456280"/>
                <a:gd name="connsiteX11" fmla="*/ 116718 w 478668"/>
                <a:gd name="connsiteY11" fmla="*/ 284830 h 456280"/>
                <a:gd name="connsiteX12" fmla="*/ 185775 w 478668"/>
                <a:gd name="connsiteY12" fmla="*/ 282449 h 456280"/>
                <a:gd name="connsiteX13" fmla="*/ 209587 w 478668"/>
                <a:gd name="connsiteY13" fmla="*/ 230062 h 456280"/>
                <a:gd name="connsiteX14" fmla="*/ 176250 w 478668"/>
                <a:gd name="connsiteY14" fmla="*/ 158624 h 456280"/>
                <a:gd name="connsiteX15" fmla="*/ 85762 w 478668"/>
                <a:gd name="connsiteY15" fmla="*/ 137193 h 456280"/>
                <a:gd name="connsiteX16" fmla="*/ 28612 w 478668"/>
                <a:gd name="connsiteY16" fmla="*/ 180055 h 456280"/>
                <a:gd name="connsiteX17" fmla="*/ 37 w 478668"/>
                <a:gd name="connsiteY17" fmla="*/ 253874 h 456280"/>
                <a:gd name="connsiteX18" fmla="*/ 23850 w 478668"/>
                <a:gd name="connsiteY18" fmla="*/ 341980 h 456280"/>
                <a:gd name="connsiteX19" fmla="*/ 76237 w 478668"/>
                <a:gd name="connsiteY19" fmla="*/ 387224 h 456280"/>
                <a:gd name="connsiteX20" fmla="*/ 173868 w 478668"/>
                <a:gd name="connsiteY20" fmla="*/ 403892 h 456280"/>
                <a:gd name="connsiteX21" fmla="*/ 247687 w 478668"/>
                <a:gd name="connsiteY21" fmla="*/ 361030 h 456280"/>
                <a:gd name="connsiteX22" fmla="*/ 285787 w 478668"/>
                <a:gd name="connsiteY22" fmla="*/ 280068 h 456280"/>
                <a:gd name="connsiteX23" fmla="*/ 290550 w 478668"/>
                <a:gd name="connsiteY23" fmla="*/ 201487 h 456280"/>
                <a:gd name="connsiteX24" fmla="*/ 233400 w 478668"/>
                <a:gd name="connsiteY24" fmla="*/ 161005 h 456280"/>
                <a:gd name="connsiteX25" fmla="*/ 161962 w 478668"/>
                <a:gd name="connsiteY25" fmla="*/ 175293 h 456280"/>
                <a:gd name="connsiteX26" fmla="*/ 109575 w 478668"/>
                <a:gd name="connsiteY26" fmla="*/ 244349 h 456280"/>
                <a:gd name="connsiteX27" fmla="*/ 102431 w 478668"/>
                <a:gd name="connsiteY27" fmla="*/ 315787 h 456280"/>
                <a:gd name="connsiteX28" fmla="*/ 183393 w 478668"/>
                <a:gd name="connsiteY28" fmla="*/ 377699 h 456280"/>
                <a:gd name="connsiteX29" fmla="*/ 278643 w 478668"/>
                <a:gd name="connsiteY29" fmla="*/ 365793 h 456280"/>
                <a:gd name="connsiteX30" fmla="*/ 335793 w 478668"/>
                <a:gd name="connsiteY30" fmla="*/ 308643 h 456280"/>
                <a:gd name="connsiteX31" fmla="*/ 338175 w 478668"/>
                <a:gd name="connsiteY31" fmla="*/ 237205 h 456280"/>
                <a:gd name="connsiteX32" fmla="*/ 264356 w 478668"/>
                <a:gd name="connsiteY32" fmla="*/ 237205 h 456280"/>
                <a:gd name="connsiteX33" fmla="*/ 233400 w 478668"/>
                <a:gd name="connsiteY33" fmla="*/ 303880 h 456280"/>
                <a:gd name="connsiteX34" fmla="*/ 288168 w 478668"/>
                <a:gd name="connsiteY34" fmla="*/ 346743 h 456280"/>
                <a:gd name="connsiteX35" fmla="*/ 371512 w 478668"/>
                <a:gd name="connsiteY35" fmla="*/ 334837 h 456280"/>
                <a:gd name="connsiteX36" fmla="*/ 421518 w 478668"/>
                <a:gd name="connsiteY36" fmla="*/ 339600 h 456280"/>
                <a:gd name="connsiteX37" fmla="*/ 459618 w 478668"/>
                <a:gd name="connsiteY37" fmla="*/ 387224 h 456280"/>
                <a:gd name="connsiteX38" fmla="*/ 473906 w 478668"/>
                <a:gd name="connsiteY38" fmla="*/ 425324 h 456280"/>
                <a:gd name="connsiteX39" fmla="*/ 478668 w 478668"/>
                <a:gd name="connsiteY39" fmla="*/ 456280 h 456280"/>
                <a:gd name="connsiteX0" fmla="*/ 138150 w 478668"/>
                <a:gd name="connsiteY0" fmla="*/ 94330 h 456280"/>
                <a:gd name="connsiteX1" fmla="*/ 119100 w 478668"/>
                <a:gd name="connsiteY1" fmla="*/ 177674 h 456280"/>
                <a:gd name="connsiteX2" fmla="*/ 147675 w 478668"/>
                <a:gd name="connsiteY2" fmla="*/ 220537 h 456280"/>
                <a:gd name="connsiteX3" fmla="*/ 209587 w 478668"/>
                <a:gd name="connsiteY3" fmla="*/ 218155 h 456280"/>
                <a:gd name="connsiteX4" fmla="*/ 250068 w 478668"/>
                <a:gd name="connsiteY4" fmla="*/ 153862 h 456280"/>
                <a:gd name="connsiteX5" fmla="*/ 261975 w 478668"/>
                <a:gd name="connsiteY5" fmla="*/ 75280 h 456280"/>
                <a:gd name="connsiteX6" fmla="*/ 204825 w 478668"/>
                <a:gd name="connsiteY6" fmla="*/ 10987 h 456280"/>
                <a:gd name="connsiteX7" fmla="*/ 109575 w 478668"/>
                <a:gd name="connsiteY7" fmla="*/ 3843 h 456280"/>
                <a:gd name="connsiteX8" fmla="*/ 50043 w 478668"/>
                <a:gd name="connsiteY8" fmla="*/ 51468 h 456280"/>
                <a:gd name="connsiteX9" fmla="*/ 40518 w 478668"/>
                <a:gd name="connsiteY9" fmla="*/ 137193 h 456280"/>
                <a:gd name="connsiteX10" fmla="*/ 64331 w 478668"/>
                <a:gd name="connsiteY10" fmla="*/ 234824 h 456280"/>
                <a:gd name="connsiteX11" fmla="*/ 116718 w 478668"/>
                <a:gd name="connsiteY11" fmla="*/ 284830 h 456280"/>
                <a:gd name="connsiteX12" fmla="*/ 185775 w 478668"/>
                <a:gd name="connsiteY12" fmla="*/ 282449 h 456280"/>
                <a:gd name="connsiteX13" fmla="*/ 209587 w 478668"/>
                <a:gd name="connsiteY13" fmla="*/ 230062 h 456280"/>
                <a:gd name="connsiteX14" fmla="*/ 176250 w 478668"/>
                <a:gd name="connsiteY14" fmla="*/ 158624 h 456280"/>
                <a:gd name="connsiteX15" fmla="*/ 85762 w 478668"/>
                <a:gd name="connsiteY15" fmla="*/ 137193 h 456280"/>
                <a:gd name="connsiteX16" fmla="*/ 28612 w 478668"/>
                <a:gd name="connsiteY16" fmla="*/ 180055 h 456280"/>
                <a:gd name="connsiteX17" fmla="*/ 37 w 478668"/>
                <a:gd name="connsiteY17" fmla="*/ 253874 h 456280"/>
                <a:gd name="connsiteX18" fmla="*/ 23850 w 478668"/>
                <a:gd name="connsiteY18" fmla="*/ 341980 h 456280"/>
                <a:gd name="connsiteX19" fmla="*/ 76237 w 478668"/>
                <a:gd name="connsiteY19" fmla="*/ 387224 h 456280"/>
                <a:gd name="connsiteX20" fmla="*/ 173868 w 478668"/>
                <a:gd name="connsiteY20" fmla="*/ 403892 h 456280"/>
                <a:gd name="connsiteX21" fmla="*/ 247687 w 478668"/>
                <a:gd name="connsiteY21" fmla="*/ 361030 h 456280"/>
                <a:gd name="connsiteX22" fmla="*/ 285787 w 478668"/>
                <a:gd name="connsiteY22" fmla="*/ 280068 h 456280"/>
                <a:gd name="connsiteX23" fmla="*/ 290550 w 478668"/>
                <a:gd name="connsiteY23" fmla="*/ 201487 h 456280"/>
                <a:gd name="connsiteX24" fmla="*/ 233400 w 478668"/>
                <a:gd name="connsiteY24" fmla="*/ 161005 h 456280"/>
                <a:gd name="connsiteX25" fmla="*/ 161962 w 478668"/>
                <a:gd name="connsiteY25" fmla="*/ 175293 h 456280"/>
                <a:gd name="connsiteX26" fmla="*/ 109575 w 478668"/>
                <a:gd name="connsiteY26" fmla="*/ 244349 h 456280"/>
                <a:gd name="connsiteX27" fmla="*/ 102431 w 478668"/>
                <a:gd name="connsiteY27" fmla="*/ 315787 h 456280"/>
                <a:gd name="connsiteX28" fmla="*/ 183393 w 478668"/>
                <a:gd name="connsiteY28" fmla="*/ 377699 h 456280"/>
                <a:gd name="connsiteX29" fmla="*/ 278643 w 478668"/>
                <a:gd name="connsiteY29" fmla="*/ 365793 h 456280"/>
                <a:gd name="connsiteX30" fmla="*/ 335793 w 478668"/>
                <a:gd name="connsiteY30" fmla="*/ 308643 h 456280"/>
                <a:gd name="connsiteX31" fmla="*/ 331031 w 478668"/>
                <a:gd name="connsiteY31" fmla="*/ 241968 h 456280"/>
                <a:gd name="connsiteX32" fmla="*/ 264356 w 478668"/>
                <a:gd name="connsiteY32" fmla="*/ 237205 h 456280"/>
                <a:gd name="connsiteX33" fmla="*/ 233400 w 478668"/>
                <a:gd name="connsiteY33" fmla="*/ 303880 h 456280"/>
                <a:gd name="connsiteX34" fmla="*/ 288168 w 478668"/>
                <a:gd name="connsiteY34" fmla="*/ 346743 h 456280"/>
                <a:gd name="connsiteX35" fmla="*/ 371512 w 478668"/>
                <a:gd name="connsiteY35" fmla="*/ 334837 h 456280"/>
                <a:gd name="connsiteX36" fmla="*/ 421518 w 478668"/>
                <a:gd name="connsiteY36" fmla="*/ 339600 h 456280"/>
                <a:gd name="connsiteX37" fmla="*/ 459618 w 478668"/>
                <a:gd name="connsiteY37" fmla="*/ 387224 h 456280"/>
                <a:gd name="connsiteX38" fmla="*/ 473906 w 478668"/>
                <a:gd name="connsiteY38" fmla="*/ 425324 h 456280"/>
                <a:gd name="connsiteX39" fmla="*/ 478668 w 478668"/>
                <a:gd name="connsiteY39" fmla="*/ 456280 h 456280"/>
                <a:gd name="connsiteX0" fmla="*/ 138150 w 478668"/>
                <a:gd name="connsiteY0" fmla="*/ 94330 h 456280"/>
                <a:gd name="connsiteX1" fmla="*/ 119100 w 478668"/>
                <a:gd name="connsiteY1" fmla="*/ 177674 h 456280"/>
                <a:gd name="connsiteX2" fmla="*/ 147675 w 478668"/>
                <a:gd name="connsiteY2" fmla="*/ 220537 h 456280"/>
                <a:gd name="connsiteX3" fmla="*/ 209587 w 478668"/>
                <a:gd name="connsiteY3" fmla="*/ 218155 h 456280"/>
                <a:gd name="connsiteX4" fmla="*/ 250068 w 478668"/>
                <a:gd name="connsiteY4" fmla="*/ 153862 h 456280"/>
                <a:gd name="connsiteX5" fmla="*/ 261975 w 478668"/>
                <a:gd name="connsiteY5" fmla="*/ 75280 h 456280"/>
                <a:gd name="connsiteX6" fmla="*/ 204825 w 478668"/>
                <a:gd name="connsiteY6" fmla="*/ 10987 h 456280"/>
                <a:gd name="connsiteX7" fmla="*/ 109575 w 478668"/>
                <a:gd name="connsiteY7" fmla="*/ 3843 h 456280"/>
                <a:gd name="connsiteX8" fmla="*/ 50043 w 478668"/>
                <a:gd name="connsiteY8" fmla="*/ 51468 h 456280"/>
                <a:gd name="connsiteX9" fmla="*/ 40518 w 478668"/>
                <a:gd name="connsiteY9" fmla="*/ 137193 h 456280"/>
                <a:gd name="connsiteX10" fmla="*/ 64331 w 478668"/>
                <a:gd name="connsiteY10" fmla="*/ 234824 h 456280"/>
                <a:gd name="connsiteX11" fmla="*/ 116718 w 478668"/>
                <a:gd name="connsiteY11" fmla="*/ 284830 h 456280"/>
                <a:gd name="connsiteX12" fmla="*/ 185775 w 478668"/>
                <a:gd name="connsiteY12" fmla="*/ 282449 h 456280"/>
                <a:gd name="connsiteX13" fmla="*/ 209587 w 478668"/>
                <a:gd name="connsiteY13" fmla="*/ 230062 h 456280"/>
                <a:gd name="connsiteX14" fmla="*/ 176250 w 478668"/>
                <a:gd name="connsiteY14" fmla="*/ 158624 h 456280"/>
                <a:gd name="connsiteX15" fmla="*/ 85762 w 478668"/>
                <a:gd name="connsiteY15" fmla="*/ 137193 h 456280"/>
                <a:gd name="connsiteX16" fmla="*/ 28612 w 478668"/>
                <a:gd name="connsiteY16" fmla="*/ 180055 h 456280"/>
                <a:gd name="connsiteX17" fmla="*/ 37 w 478668"/>
                <a:gd name="connsiteY17" fmla="*/ 253874 h 456280"/>
                <a:gd name="connsiteX18" fmla="*/ 23850 w 478668"/>
                <a:gd name="connsiteY18" fmla="*/ 341980 h 456280"/>
                <a:gd name="connsiteX19" fmla="*/ 76237 w 478668"/>
                <a:gd name="connsiteY19" fmla="*/ 387224 h 456280"/>
                <a:gd name="connsiteX20" fmla="*/ 173868 w 478668"/>
                <a:gd name="connsiteY20" fmla="*/ 403892 h 456280"/>
                <a:gd name="connsiteX21" fmla="*/ 247687 w 478668"/>
                <a:gd name="connsiteY21" fmla="*/ 361030 h 456280"/>
                <a:gd name="connsiteX22" fmla="*/ 285787 w 478668"/>
                <a:gd name="connsiteY22" fmla="*/ 280068 h 456280"/>
                <a:gd name="connsiteX23" fmla="*/ 290550 w 478668"/>
                <a:gd name="connsiteY23" fmla="*/ 201487 h 456280"/>
                <a:gd name="connsiteX24" fmla="*/ 233400 w 478668"/>
                <a:gd name="connsiteY24" fmla="*/ 161005 h 456280"/>
                <a:gd name="connsiteX25" fmla="*/ 161962 w 478668"/>
                <a:gd name="connsiteY25" fmla="*/ 175293 h 456280"/>
                <a:gd name="connsiteX26" fmla="*/ 109575 w 478668"/>
                <a:gd name="connsiteY26" fmla="*/ 244349 h 456280"/>
                <a:gd name="connsiteX27" fmla="*/ 102431 w 478668"/>
                <a:gd name="connsiteY27" fmla="*/ 315787 h 456280"/>
                <a:gd name="connsiteX28" fmla="*/ 183393 w 478668"/>
                <a:gd name="connsiteY28" fmla="*/ 377699 h 456280"/>
                <a:gd name="connsiteX29" fmla="*/ 278643 w 478668"/>
                <a:gd name="connsiteY29" fmla="*/ 365793 h 456280"/>
                <a:gd name="connsiteX30" fmla="*/ 335793 w 478668"/>
                <a:gd name="connsiteY30" fmla="*/ 308643 h 456280"/>
                <a:gd name="connsiteX31" fmla="*/ 331031 w 478668"/>
                <a:gd name="connsiteY31" fmla="*/ 241968 h 456280"/>
                <a:gd name="connsiteX32" fmla="*/ 264356 w 478668"/>
                <a:gd name="connsiteY32" fmla="*/ 237205 h 456280"/>
                <a:gd name="connsiteX33" fmla="*/ 235782 w 478668"/>
                <a:gd name="connsiteY33" fmla="*/ 301499 h 456280"/>
                <a:gd name="connsiteX34" fmla="*/ 288168 w 478668"/>
                <a:gd name="connsiteY34" fmla="*/ 346743 h 456280"/>
                <a:gd name="connsiteX35" fmla="*/ 371512 w 478668"/>
                <a:gd name="connsiteY35" fmla="*/ 334837 h 456280"/>
                <a:gd name="connsiteX36" fmla="*/ 421518 w 478668"/>
                <a:gd name="connsiteY36" fmla="*/ 339600 h 456280"/>
                <a:gd name="connsiteX37" fmla="*/ 459618 w 478668"/>
                <a:gd name="connsiteY37" fmla="*/ 387224 h 456280"/>
                <a:gd name="connsiteX38" fmla="*/ 473906 w 478668"/>
                <a:gd name="connsiteY38" fmla="*/ 425324 h 456280"/>
                <a:gd name="connsiteX39" fmla="*/ 478668 w 478668"/>
                <a:gd name="connsiteY39" fmla="*/ 456280 h 45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78668" h="456280">
                  <a:moveTo>
                    <a:pt x="138150" y="94330"/>
                  </a:moveTo>
                  <a:cubicBezTo>
                    <a:pt x="127831" y="125485"/>
                    <a:pt x="117513" y="156640"/>
                    <a:pt x="119100" y="177674"/>
                  </a:cubicBezTo>
                  <a:cubicBezTo>
                    <a:pt x="120687" y="198708"/>
                    <a:pt x="132594" y="213790"/>
                    <a:pt x="147675" y="220537"/>
                  </a:cubicBezTo>
                  <a:cubicBezTo>
                    <a:pt x="162756" y="227284"/>
                    <a:pt x="192522" y="229267"/>
                    <a:pt x="209587" y="218155"/>
                  </a:cubicBezTo>
                  <a:cubicBezTo>
                    <a:pt x="226652" y="207043"/>
                    <a:pt x="241337" y="177674"/>
                    <a:pt x="250068" y="153862"/>
                  </a:cubicBezTo>
                  <a:cubicBezTo>
                    <a:pt x="258799" y="130050"/>
                    <a:pt x="269515" y="99092"/>
                    <a:pt x="261975" y="75280"/>
                  </a:cubicBezTo>
                  <a:cubicBezTo>
                    <a:pt x="254435" y="51468"/>
                    <a:pt x="230225" y="22893"/>
                    <a:pt x="204825" y="10987"/>
                  </a:cubicBezTo>
                  <a:cubicBezTo>
                    <a:pt x="179425" y="-919"/>
                    <a:pt x="135372" y="-2904"/>
                    <a:pt x="109575" y="3843"/>
                  </a:cubicBezTo>
                  <a:cubicBezTo>
                    <a:pt x="83778" y="10590"/>
                    <a:pt x="61552" y="29243"/>
                    <a:pt x="50043" y="51468"/>
                  </a:cubicBezTo>
                  <a:cubicBezTo>
                    <a:pt x="38534" y="73693"/>
                    <a:pt x="38137" y="106634"/>
                    <a:pt x="40518" y="137193"/>
                  </a:cubicBezTo>
                  <a:cubicBezTo>
                    <a:pt x="42899" y="167752"/>
                    <a:pt x="51631" y="210218"/>
                    <a:pt x="64331" y="234824"/>
                  </a:cubicBezTo>
                  <a:cubicBezTo>
                    <a:pt x="77031" y="259430"/>
                    <a:pt x="96477" y="276893"/>
                    <a:pt x="116718" y="284830"/>
                  </a:cubicBezTo>
                  <a:cubicBezTo>
                    <a:pt x="136959" y="292767"/>
                    <a:pt x="170297" y="291577"/>
                    <a:pt x="185775" y="282449"/>
                  </a:cubicBezTo>
                  <a:cubicBezTo>
                    <a:pt x="201253" y="273321"/>
                    <a:pt x="211174" y="250699"/>
                    <a:pt x="209587" y="230062"/>
                  </a:cubicBezTo>
                  <a:cubicBezTo>
                    <a:pt x="208000" y="209425"/>
                    <a:pt x="196887" y="174102"/>
                    <a:pt x="176250" y="158624"/>
                  </a:cubicBezTo>
                  <a:cubicBezTo>
                    <a:pt x="155613" y="143146"/>
                    <a:pt x="110368" y="133621"/>
                    <a:pt x="85762" y="137193"/>
                  </a:cubicBezTo>
                  <a:cubicBezTo>
                    <a:pt x="61156" y="140765"/>
                    <a:pt x="42899" y="160608"/>
                    <a:pt x="28612" y="180055"/>
                  </a:cubicBezTo>
                  <a:cubicBezTo>
                    <a:pt x="14325" y="199502"/>
                    <a:pt x="831" y="226887"/>
                    <a:pt x="37" y="253874"/>
                  </a:cubicBezTo>
                  <a:cubicBezTo>
                    <a:pt x="-757" y="280861"/>
                    <a:pt x="11150" y="319755"/>
                    <a:pt x="23850" y="341980"/>
                  </a:cubicBezTo>
                  <a:cubicBezTo>
                    <a:pt x="36550" y="364205"/>
                    <a:pt x="51234" y="376905"/>
                    <a:pt x="76237" y="387224"/>
                  </a:cubicBezTo>
                  <a:cubicBezTo>
                    <a:pt x="101240" y="397543"/>
                    <a:pt x="145293" y="408258"/>
                    <a:pt x="173868" y="403892"/>
                  </a:cubicBezTo>
                  <a:cubicBezTo>
                    <a:pt x="202443" y="399526"/>
                    <a:pt x="229034" y="381667"/>
                    <a:pt x="247687" y="361030"/>
                  </a:cubicBezTo>
                  <a:cubicBezTo>
                    <a:pt x="266340" y="340393"/>
                    <a:pt x="278643" y="306659"/>
                    <a:pt x="285787" y="280068"/>
                  </a:cubicBezTo>
                  <a:cubicBezTo>
                    <a:pt x="292931" y="253478"/>
                    <a:pt x="299281" y="221331"/>
                    <a:pt x="290550" y="201487"/>
                  </a:cubicBezTo>
                  <a:cubicBezTo>
                    <a:pt x="281819" y="181643"/>
                    <a:pt x="254831" y="165371"/>
                    <a:pt x="233400" y="161005"/>
                  </a:cubicBezTo>
                  <a:cubicBezTo>
                    <a:pt x="211969" y="156639"/>
                    <a:pt x="182600" y="161402"/>
                    <a:pt x="161962" y="175293"/>
                  </a:cubicBezTo>
                  <a:cubicBezTo>
                    <a:pt x="141325" y="189184"/>
                    <a:pt x="119497" y="220933"/>
                    <a:pt x="109575" y="244349"/>
                  </a:cubicBezTo>
                  <a:cubicBezTo>
                    <a:pt x="99653" y="267765"/>
                    <a:pt x="90128" y="293562"/>
                    <a:pt x="102431" y="315787"/>
                  </a:cubicBezTo>
                  <a:cubicBezTo>
                    <a:pt x="114734" y="338012"/>
                    <a:pt x="154024" y="369365"/>
                    <a:pt x="183393" y="377699"/>
                  </a:cubicBezTo>
                  <a:cubicBezTo>
                    <a:pt x="212762" y="386033"/>
                    <a:pt x="253243" y="377302"/>
                    <a:pt x="278643" y="365793"/>
                  </a:cubicBezTo>
                  <a:cubicBezTo>
                    <a:pt x="304043" y="354284"/>
                    <a:pt x="327062" y="329281"/>
                    <a:pt x="335793" y="308643"/>
                  </a:cubicBezTo>
                  <a:cubicBezTo>
                    <a:pt x="344524" y="288005"/>
                    <a:pt x="342937" y="253874"/>
                    <a:pt x="331031" y="241968"/>
                  </a:cubicBezTo>
                  <a:cubicBezTo>
                    <a:pt x="319125" y="230062"/>
                    <a:pt x="280231" y="227283"/>
                    <a:pt x="264356" y="237205"/>
                  </a:cubicBezTo>
                  <a:cubicBezTo>
                    <a:pt x="248481" y="247127"/>
                    <a:pt x="231813" y="283243"/>
                    <a:pt x="235782" y="301499"/>
                  </a:cubicBezTo>
                  <a:cubicBezTo>
                    <a:pt x="239751" y="319755"/>
                    <a:pt x="265546" y="341187"/>
                    <a:pt x="288168" y="346743"/>
                  </a:cubicBezTo>
                  <a:cubicBezTo>
                    <a:pt x="310790" y="352299"/>
                    <a:pt x="349287" y="336027"/>
                    <a:pt x="371512" y="334837"/>
                  </a:cubicBezTo>
                  <a:cubicBezTo>
                    <a:pt x="393737" y="333647"/>
                    <a:pt x="406834" y="330869"/>
                    <a:pt x="421518" y="339600"/>
                  </a:cubicBezTo>
                  <a:cubicBezTo>
                    <a:pt x="436202" y="348331"/>
                    <a:pt x="450887" y="372937"/>
                    <a:pt x="459618" y="387224"/>
                  </a:cubicBezTo>
                  <a:cubicBezTo>
                    <a:pt x="468349" y="401511"/>
                    <a:pt x="470731" y="413815"/>
                    <a:pt x="473906" y="425324"/>
                  </a:cubicBezTo>
                  <a:cubicBezTo>
                    <a:pt x="477081" y="436833"/>
                    <a:pt x="477874" y="446556"/>
                    <a:pt x="478668" y="456280"/>
                  </a:cubicBezTo>
                </a:path>
              </a:pathLst>
            </a:custGeom>
            <a:noFill/>
            <a:ln w="28575">
              <a:solidFill>
                <a:srgbClr val="A57AA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 name="任意多边形 21556">
              <a:extLst>
                <a:ext uri="{FF2B5EF4-FFF2-40B4-BE49-F238E27FC236}">
                  <a16:creationId xmlns:a16="http://schemas.microsoft.com/office/drawing/2014/main" id="{DDD30ED1-086B-51C6-F676-71E4A6DB84FA}"/>
                </a:ext>
              </a:extLst>
            </p:cNvPr>
            <p:cNvSpPr/>
            <p:nvPr/>
          </p:nvSpPr>
          <p:spPr>
            <a:xfrm>
              <a:off x="3419771" y="4141871"/>
              <a:ext cx="374246" cy="517426"/>
            </a:xfrm>
            <a:custGeom>
              <a:avLst/>
              <a:gdLst>
                <a:gd name="connsiteX0" fmla="*/ 244973 w 374246"/>
                <a:gd name="connsiteY0" fmla="*/ 34032 h 517426"/>
                <a:gd name="connsiteX1" fmla="*/ 154485 w 374246"/>
                <a:gd name="connsiteY1" fmla="*/ 694 h 517426"/>
                <a:gd name="connsiteX2" fmla="*/ 61617 w 374246"/>
                <a:gd name="connsiteY2" fmla="*/ 17363 h 517426"/>
                <a:gd name="connsiteX3" fmla="*/ 6848 w 374246"/>
                <a:gd name="connsiteY3" fmla="*/ 84038 h 517426"/>
                <a:gd name="connsiteX4" fmla="*/ 9229 w 374246"/>
                <a:gd name="connsiteY4" fmla="*/ 174526 h 517426"/>
                <a:gd name="connsiteX5" fmla="*/ 83048 w 374246"/>
                <a:gd name="connsiteY5" fmla="*/ 248344 h 517426"/>
                <a:gd name="connsiteX6" fmla="*/ 194967 w 374246"/>
                <a:gd name="connsiteY6" fmla="*/ 276919 h 517426"/>
                <a:gd name="connsiteX7" fmla="*/ 297360 w 374246"/>
                <a:gd name="connsiteY7" fmla="*/ 248344 h 517426"/>
                <a:gd name="connsiteX8" fmla="*/ 344985 w 374246"/>
                <a:gd name="connsiteY8" fmla="*/ 195957 h 517426"/>
                <a:gd name="connsiteX9" fmla="*/ 337842 w 374246"/>
                <a:gd name="connsiteY9" fmla="*/ 129282 h 517426"/>
                <a:gd name="connsiteX10" fmla="*/ 280692 w 374246"/>
                <a:gd name="connsiteY10" fmla="*/ 103088 h 517426"/>
                <a:gd name="connsiteX11" fmla="*/ 204492 w 374246"/>
                <a:gd name="connsiteY11" fmla="*/ 110232 h 517426"/>
                <a:gd name="connsiteX12" fmla="*/ 152104 w 374246"/>
                <a:gd name="connsiteY12" fmla="*/ 162619 h 517426"/>
                <a:gd name="connsiteX13" fmla="*/ 154485 w 374246"/>
                <a:gd name="connsiteY13" fmla="*/ 215007 h 517426"/>
                <a:gd name="connsiteX14" fmla="*/ 223542 w 374246"/>
                <a:gd name="connsiteY14" fmla="*/ 265013 h 517426"/>
                <a:gd name="connsiteX15" fmla="*/ 302123 w 374246"/>
                <a:gd name="connsiteY15" fmla="*/ 281682 h 517426"/>
                <a:gd name="connsiteX16" fmla="*/ 368798 w 374246"/>
                <a:gd name="connsiteY16" fmla="*/ 243582 h 517426"/>
                <a:gd name="connsiteX17" fmla="*/ 361654 w 374246"/>
                <a:gd name="connsiteY17" fmla="*/ 188813 h 517426"/>
                <a:gd name="connsiteX18" fmla="*/ 292598 w 374246"/>
                <a:gd name="connsiteY18" fmla="*/ 167382 h 517426"/>
                <a:gd name="connsiteX19" fmla="*/ 221160 w 374246"/>
                <a:gd name="connsiteY19" fmla="*/ 205482 h 517426"/>
                <a:gd name="connsiteX20" fmla="*/ 211635 w 374246"/>
                <a:gd name="connsiteY20" fmla="*/ 276919 h 517426"/>
                <a:gd name="connsiteX21" fmla="*/ 254498 w 374246"/>
                <a:gd name="connsiteY21" fmla="*/ 343594 h 517426"/>
                <a:gd name="connsiteX22" fmla="*/ 321173 w 374246"/>
                <a:gd name="connsiteY22" fmla="*/ 362644 h 517426"/>
                <a:gd name="connsiteX23" fmla="*/ 342604 w 374246"/>
                <a:gd name="connsiteY23" fmla="*/ 412651 h 517426"/>
                <a:gd name="connsiteX24" fmla="*/ 330698 w 374246"/>
                <a:gd name="connsiteY24" fmla="*/ 450751 h 517426"/>
                <a:gd name="connsiteX25" fmla="*/ 325935 w 374246"/>
                <a:gd name="connsiteY25" fmla="*/ 488851 h 517426"/>
                <a:gd name="connsiteX26" fmla="*/ 342604 w 374246"/>
                <a:gd name="connsiteY26" fmla="*/ 517426 h 517426"/>
                <a:gd name="connsiteX0" fmla="*/ 244973 w 374246"/>
                <a:gd name="connsiteY0" fmla="*/ 34032 h 517426"/>
                <a:gd name="connsiteX1" fmla="*/ 154485 w 374246"/>
                <a:gd name="connsiteY1" fmla="*/ 694 h 517426"/>
                <a:gd name="connsiteX2" fmla="*/ 61617 w 374246"/>
                <a:gd name="connsiteY2" fmla="*/ 17363 h 517426"/>
                <a:gd name="connsiteX3" fmla="*/ 6848 w 374246"/>
                <a:gd name="connsiteY3" fmla="*/ 84038 h 517426"/>
                <a:gd name="connsiteX4" fmla="*/ 9229 w 374246"/>
                <a:gd name="connsiteY4" fmla="*/ 174526 h 517426"/>
                <a:gd name="connsiteX5" fmla="*/ 83048 w 374246"/>
                <a:gd name="connsiteY5" fmla="*/ 248344 h 517426"/>
                <a:gd name="connsiteX6" fmla="*/ 194967 w 374246"/>
                <a:gd name="connsiteY6" fmla="*/ 276919 h 517426"/>
                <a:gd name="connsiteX7" fmla="*/ 297360 w 374246"/>
                <a:gd name="connsiteY7" fmla="*/ 248344 h 517426"/>
                <a:gd name="connsiteX8" fmla="*/ 344985 w 374246"/>
                <a:gd name="connsiteY8" fmla="*/ 195957 h 517426"/>
                <a:gd name="connsiteX9" fmla="*/ 337842 w 374246"/>
                <a:gd name="connsiteY9" fmla="*/ 129282 h 517426"/>
                <a:gd name="connsiteX10" fmla="*/ 280692 w 374246"/>
                <a:gd name="connsiteY10" fmla="*/ 103088 h 517426"/>
                <a:gd name="connsiteX11" fmla="*/ 204492 w 374246"/>
                <a:gd name="connsiteY11" fmla="*/ 110232 h 517426"/>
                <a:gd name="connsiteX12" fmla="*/ 152104 w 374246"/>
                <a:gd name="connsiteY12" fmla="*/ 162619 h 517426"/>
                <a:gd name="connsiteX13" fmla="*/ 154485 w 374246"/>
                <a:gd name="connsiteY13" fmla="*/ 215007 h 517426"/>
                <a:gd name="connsiteX14" fmla="*/ 223542 w 374246"/>
                <a:gd name="connsiteY14" fmla="*/ 265013 h 517426"/>
                <a:gd name="connsiteX15" fmla="*/ 302123 w 374246"/>
                <a:gd name="connsiteY15" fmla="*/ 281682 h 517426"/>
                <a:gd name="connsiteX16" fmla="*/ 368798 w 374246"/>
                <a:gd name="connsiteY16" fmla="*/ 243582 h 517426"/>
                <a:gd name="connsiteX17" fmla="*/ 361654 w 374246"/>
                <a:gd name="connsiteY17" fmla="*/ 188813 h 517426"/>
                <a:gd name="connsiteX18" fmla="*/ 292598 w 374246"/>
                <a:gd name="connsiteY18" fmla="*/ 167382 h 517426"/>
                <a:gd name="connsiteX19" fmla="*/ 221160 w 374246"/>
                <a:gd name="connsiteY19" fmla="*/ 205482 h 517426"/>
                <a:gd name="connsiteX20" fmla="*/ 211635 w 374246"/>
                <a:gd name="connsiteY20" fmla="*/ 276919 h 517426"/>
                <a:gd name="connsiteX21" fmla="*/ 254498 w 374246"/>
                <a:gd name="connsiteY21" fmla="*/ 343594 h 517426"/>
                <a:gd name="connsiteX22" fmla="*/ 316411 w 374246"/>
                <a:gd name="connsiteY22" fmla="*/ 365026 h 517426"/>
                <a:gd name="connsiteX23" fmla="*/ 342604 w 374246"/>
                <a:gd name="connsiteY23" fmla="*/ 412651 h 517426"/>
                <a:gd name="connsiteX24" fmla="*/ 330698 w 374246"/>
                <a:gd name="connsiteY24" fmla="*/ 450751 h 517426"/>
                <a:gd name="connsiteX25" fmla="*/ 325935 w 374246"/>
                <a:gd name="connsiteY25" fmla="*/ 488851 h 517426"/>
                <a:gd name="connsiteX26" fmla="*/ 342604 w 374246"/>
                <a:gd name="connsiteY26" fmla="*/ 517426 h 517426"/>
                <a:gd name="connsiteX0" fmla="*/ 244973 w 374246"/>
                <a:gd name="connsiteY0" fmla="*/ 34032 h 517426"/>
                <a:gd name="connsiteX1" fmla="*/ 154485 w 374246"/>
                <a:gd name="connsiteY1" fmla="*/ 694 h 517426"/>
                <a:gd name="connsiteX2" fmla="*/ 61617 w 374246"/>
                <a:gd name="connsiteY2" fmla="*/ 17363 h 517426"/>
                <a:gd name="connsiteX3" fmla="*/ 6848 w 374246"/>
                <a:gd name="connsiteY3" fmla="*/ 84038 h 517426"/>
                <a:gd name="connsiteX4" fmla="*/ 9229 w 374246"/>
                <a:gd name="connsiteY4" fmla="*/ 174526 h 517426"/>
                <a:gd name="connsiteX5" fmla="*/ 83048 w 374246"/>
                <a:gd name="connsiteY5" fmla="*/ 248344 h 517426"/>
                <a:gd name="connsiteX6" fmla="*/ 194967 w 374246"/>
                <a:gd name="connsiteY6" fmla="*/ 276919 h 517426"/>
                <a:gd name="connsiteX7" fmla="*/ 297360 w 374246"/>
                <a:gd name="connsiteY7" fmla="*/ 248344 h 517426"/>
                <a:gd name="connsiteX8" fmla="*/ 344985 w 374246"/>
                <a:gd name="connsiteY8" fmla="*/ 195957 h 517426"/>
                <a:gd name="connsiteX9" fmla="*/ 337842 w 374246"/>
                <a:gd name="connsiteY9" fmla="*/ 129282 h 517426"/>
                <a:gd name="connsiteX10" fmla="*/ 280692 w 374246"/>
                <a:gd name="connsiteY10" fmla="*/ 103088 h 517426"/>
                <a:gd name="connsiteX11" fmla="*/ 204492 w 374246"/>
                <a:gd name="connsiteY11" fmla="*/ 110232 h 517426"/>
                <a:gd name="connsiteX12" fmla="*/ 152104 w 374246"/>
                <a:gd name="connsiteY12" fmla="*/ 162619 h 517426"/>
                <a:gd name="connsiteX13" fmla="*/ 154485 w 374246"/>
                <a:gd name="connsiteY13" fmla="*/ 215007 h 517426"/>
                <a:gd name="connsiteX14" fmla="*/ 223542 w 374246"/>
                <a:gd name="connsiteY14" fmla="*/ 265013 h 517426"/>
                <a:gd name="connsiteX15" fmla="*/ 302123 w 374246"/>
                <a:gd name="connsiteY15" fmla="*/ 281682 h 517426"/>
                <a:gd name="connsiteX16" fmla="*/ 368798 w 374246"/>
                <a:gd name="connsiteY16" fmla="*/ 243582 h 517426"/>
                <a:gd name="connsiteX17" fmla="*/ 361654 w 374246"/>
                <a:gd name="connsiteY17" fmla="*/ 188813 h 517426"/>
                <a:gd name="connsiteX18" fmla="*/ 292598 w 374246"/>
                <a:gd name="connsiteY18" fmla="*/ 167382 h 517426"/>
                <a:gd name="connsiteX19" fmla="*/ 221160 w 374246"/>
                <a:gd name="connsiteY19" fmla="*/ 205482 h 517426"/>
                <a:gd name="connsiteX20" fmla="*/ 211635 w 374246"/>
                <a:gd name="connsiteY20" fmla="*/ 276919 h 517426"/>
                <a:gd name="connsiteX21" fmla="*/ 254498 w 374246"/>
                <a:gd name="connsiteY21" fmla="*/ 343594 h 517426"/>
                <a:gd name="connsiteX22" fmla="*/ 316411 w 374246"/>
                <a:gd name="connsiteY22" fmla="*/ 365026 h 517426"/>
                <a:gd name="connsiteX23" fmla="*/ 340223 w 374246"/>
                <a:gd name="connsiteY23" fmla="*/ 410270 h 517426"/>
                <a:gd name="connsiteX24" fmla="*/ 330698 w 374246"/>
                <a:gd name="connsiteY24" fmla="*/ 450751 h 517426"/>
                <a:gd name="connsiteX25" fmla="*/ 325935 w 374246"/>
                <a:gd name="connsiteY25" fmla="*/ 488851 h 517426"/>
                <a:gd name="connsiteX26" fmla="*/ 342604 w 374246"/>
                <a:gd name="connsiteY26" fmla="*/ 517426 h 517426"/>
                <a:gd name="connsiteX0" fmla="*/ 244973 w 374246"/>
                <a:gd name="connsiteY0" fmla="*/ 34032 h 517426"/>
                <a:gd name="connsiteX1" fmla="*/ 154485 w 374246"/>
                <a:gd name="connsiteY1" fmla="*/ 694 h 517426"/>
                <a:gd name="connsiteX2" fmla="*/ 61617 w 374246"/>
                <a:gd name="connsiteY2" fmla="*/ 17363 h 517426"/>
                <a:gd name="connsiteX3" fmla="*/ 6848 w 374246"/>
                <a:gd name="connsiteY3" fmla="*/ 84038 h 517426"/>
                <a:gd name="connsiteX4" fmla="*/ 9229 w 374246"/>
                <a:gd name="connsiteY4" fmla="*/ 174526 h 517426"/>
                <a:gd name="connsiteX5" fmla="*/ 83048 w 374246"/>
                <a:gd name="connsiteY5" fmla="*/ 248344 h 517426"/>
                <a:gd name="connsiteX6" fmla="*/ 194967 w 374246"/>
                <a:gd name="connsiteY6" fmla="*/ 276919 h 517426"/>
                <a:gd name="connsiteX7" fmla="*/ 297360 w 374246"/>
                <a:gd name="connsiteY7" fmla="*/ 248344 h 517426"/>
                <a:gd name="connsiteX8" fmla="*/ 344985 w 374246"/>
                <a:gd name="connsiteY8" fmla="*/ 195957 h 517426"/>
                <a:gd name="connsiteX9" fmla="*/ 337842 w 374246"/>
                <a:gd name="connsiteY9" fmla="*/ 129282 h 517426"/>
                <a:gd name="connsiteX10" fmla="*/ 280692 w 374246"/>
                <a:gd name="connsiteY10" fmla="*/ 103088 h 517426"/>
                <a:gd name="connsiteX11" fmla="*/ 204492 w 374246"/>
                <a:gd name="connsiteY11" fmla="*/ 114995 h 517426"/>
                <a:gd name="connsiteX12" fmla="*/ 152104 w 374246"/>
                <a:gd name="connsiteY12" fmla="*/ 162619 h 517426"/>
                <a:gd name="connsiteX13" fmla="*/ 154485 w 374246"/>
                <a:gd name="connsiteY13" fmla="*/ 215007 h 517426"/>
                <a:gd name="connsiteX14" fmla="*/ 223542 w 374246"/>
                <a:gd name="connsiteY14" fmla="*/ 265013 h 517426"/>
                <a:gd name="connsiteX15" fmla="*/ 302123 w 374246"/>
                <a:gd name="connsiteY15" fmla="*/ 281682 h 517426"/>
                <a:gd name="connsiteX16" fmla="*/ 368798 w 374246"/>
                <a:gd name="connsiteY16" fmla="*/ 243582 h 517426"/>
                <a:gd name="connsiteX17" fmla="*/ 361654 w 374246"/>
                <a:gd name="connsiteY17" fmla="*/ 188813 h 517426"/>
                <a:gd name="connsiteX18" fmla="*/ 292598 w 374246"/>
                <a:gd name="connsiteY18" fmla="*/ 167382 h 517426"/>
                <a:gd name="connsiteX19" fmla="*/ 221160 w 374246"/>
                <a:gd name="connsiteY19" fmla="*/ 205482 h 517426"/>
                <a:gd name="connsiteX20" fmla="*/ 211635 w 374246"/>
                <a:gd name="connsiteY20" fmla="*/ 276919 h 517426"/>
                <a:gd name="connsiteX21" fmla="*/ 254498 w 374246"/>
                <a:gd name="connsiteY21" fmla="*/ 343594 h 517426"/>
                <a:gd name="connsiteX22" fmla="*/ 316411 w 374246"/>
                <a:gd name="connsiteY22" fmla="*/ 365026 h 517426"/>
                <a:gd name="connsiteX23" fmla="*/ 340223 w 374246"/>
                <a:gd name="connsiteY23" fmla="*/ 410270 h 517426"/>
                <a:gd name="connsiteX24" fmla="*/ 330698 w 374246"/>
                <a:gd name="connsiteY24" fmla="*/ 450751 h 517426"/>
                <a:gd name="connsiteX25" fmla="*/ 325935 w 374246"/>
                <a:gd name="connsiteY25" fmla="*/ 488851 h 517426"/>
                <a:gd name="connsiteX26" fmla="*/ 342604 w 374246"/>
                <a:gd name="connsiteY26" fmla="*/ 517426 h 517426"/>
                <a:gd name="connsiteX0" fmla="*/ 244973 w 374246"/>
                <a:gd name="connsiteY0" fmla="*/ 34032 h 517426"/>
                <a:gd name="connsiteX1" fmla="*/ 154485 w 374246"/>
                <a:gd name="connsiteY1" fmla="*/ 694 h 517426"/>
                <a:gd name="connsiteX2" fmla="*/ 61617 w 374246"/>
                <a:gd name="connsiteY2" fmla="*/ 17363 h 517426"/>
                <a:gd name="connsiteX3" fmla="*/ 6848 w 374246"/>
                <a:gd name="connsiteY3" fmla="*/ 84038 h 517426"/>
                <a:gd name="connsiteX4" fmla="*/ 9229 w 374246"/>
                <a:gd name="connsiteY4" fmla="*/ 174526 h 517426"/>
                <a:gd name="connsiteX5" fmla="*/ 83048 w 374246"/>
                <a:gd name="connsiteY5" fmla="*/ 248344 h 517426"/>
                <a:gd name="connsiteX6" fmla="*/ 194967 w 374246"/>
                <a:gd name="connsiteY6" fmla="*/ 276919 h 517426"/>
                <a:gd name="connsiteX7" fmla="*/ 297360 w 374246"/>
                <a:gd name="connsiteY7" fmla="*/ 248344 h 517426"/>
                <a:gd name="connsiteX8" fmla="*/ 344985 w 374246"/>
                <a:gd name="connsiteY8" fmla="*/ 195957 h 517426"/>
                <a:gd name="connsiteX9" fmla="*/ 337842 w 374246"/>
                <a:gd name="connsiteY9" fmla="*/ 129282 h 517426"/>
                <a:gd name="connsiteX10" fmla="*/ 280692 w 374246"/>
                <a:gd name="connsiteY10" fmla="*/ 103088 h 517426"/>
                <a:gd name="connsiteX11" fmla="*/ 204492 w 374246"/>
                <a:gd name="connsiteY11" fmla="*/ 114995 h 517426"/>
                <a:gd name="connsiteX12" fmla="*/ 152104 w 374246"/>
                <a:gd name="connsiteY12" fmla="*/ 162619 h 517426"/>
                <a:gd name="connsiteX13" fmla="*/ 161629 w 374246"/>
                <a:gd name="connsiteY13" fmla="*/ 224532 h 517426"/>
                <a:gd name="connsiteX14" fmla="*/ 223542 w 374246"/>
                <a:gd name="connsiteY14" fmla="*/ 265013 h 517426"/>
                <a:gd name="connsiteX15" fmla="*/ 302123 w 374246"/>
                <a:gd name="connsiteY15" fmla="*/ 281682 h 517426"/>
                <a:gd name="connsiteX16" fmla="*/ 368798 w 374246"/>
                <a:gd name="connsiteY16" fmla="*/ 243582 h 517426"/>
                <a:gd name="connsiteX17" fmla="*/ 361654 w 374246"/>
                <a:gd name="connsiteY17" fmla="*/ 188813 h 517426"/>
                <a:gd name="connsiteX18" fmla="*/ 292598 w 374246"/>
                <a:gd name="connsiteY18" fmla="*/ 167382 h 517426"/>
                <a:gd name="connsiteX19" fmla="*/ 221160 w 374246"/>
                <a:gd name="connsiteY19" fmla="*/ 205482 h 517426"/>
                <a:gd name="connsiteX20" fmla="*/ 211635 w 374246"/>
                <a:gd name="connsiteY20" fmla="*/ 276919 h 517426"/>
                <a:gd name="connsiteX21" fmla="*/ 254498 w 374246"/>
                <a:gd name="connsiteY21" fmla="*/ 343594 h 517426"/>
                <a:gd name="connsiteX22" fmla="*/ 316411 w 374246"/>
                <a:gd name="connsiteY22" fmla="*/ 365026 h 517426"/>
                <a:gd name="connsiteX23" fmla="*/ 340223 w 374246"/>
                <a:gd name="connsiteY23" fmla="*/ 410270 h 517426"/>
                <a:gd name="connsiteX24" fmla="*/ 330698 w 374246"/>
                <a:gd name="connsiteY24" fmla="*/ 450751 h 517426"/>
                <a:gd name="connsiteX25" fmla="*/ 325935 w 374246"/>
                <a:gd name="connsiteY25" fmla="*/ 488851 h 517426"/>
                <a:gd name="connsiteX26" fmla="*/ 342604 w 374246"/>
                <a:gd name="connsiteY26" fmla="*/ 517426 h 517426"/>
                <a:gd name="connsiteX0" fmla="*/ 244973 w 374246"/>
                <a:gd name="connsiteY0" fmla="*/ 34032 h 517426"/>
                <a:gd name="connsiteX1" fmla="*/ 154485 w 374246"/>
                <a:gd name="connsiteY1" fmla="*/ 694 h 517426"/>
                <a:gd name="connsiteX2" fmla="*/ 61617 w 374246"/>
                <a:gd name="connsiteY2" fmla="*/ 17363 h 517426"/>
                <a:gd name="connsiteX3" fmla="*/ 6848 w 374246"/>
                <a:gd name="connsiteY3" fmla="*/ 84038 h 517426"/>
                <a:gd name="connsiteX4" fmla="*/ 9229 w 374246"/>
                <a:gd name="connsiteY4" fmla="*/ 174526 h 517426"/>
                <a:gd name="connsiteX5" fmla="*/ 83048 w 374246"/>
                <a:gd name="connsiteY5" fmla="*/ 248344 h 517426"/>
                <a:gd name="connsiteX6" fmla="*/ 194967 w 374246"/>
                <a:gd name="connsiteY6" fmla="*/ 276919 h 517426"/>
                <a:gd name="connsiteX7" fmla="*/ 297360 w 374246"/>
                <a:gd name="connsiteY7" fmla="*/ 248344 h 517426"/>
                <a:gd name="connsiteX8" fmla="*/ 344985 w 374246"/>
                <a:gd name="connsiteY8" fmla="*/ 195957 h 517426"/>
                <a:gd name="connsiteX9" fmla="*/ 337842 w 374246"/>
                <a:gd name="connsiteY9" fmla="*/ 129282 h 517426"/>
                <a:gd name="connsiteX10" fmla="*/ 280692 w 374246"/>
                <a:gd name="connsiteY10" fmla="*/ 103088 h 517426"/>
                <a:gd name="connsiteX11" fmla="*/ 204492 w 374246"/>
                <a:gd name="connsiteY11" fmla="*/ 114995 h 517426"/>
                <a:gd name="connsiteX12" fmla="*/ 152104 w 374246"/>
                <a:gd name="connsiteY12" fmla="*/ 162619 h 517426"/>
                <a:gd name="connsiteX13" fmla="*/ 161629 w 374246"/>
                <a:gd name="connsiteY13" fmla="*/ 224532 h 517426"/>
                <a:gd name="connsiteX14" fmla="*/ 223542 w 374246"/>
                <a:gd name="connsiteY14" fmla="*/ 265013 h 517426"/>
                <a:gd name="connsiteX15" fmla="*/ 302123 w 374246"/>
                <a:gd name="connsiteY15" fmla="*/ 281682 h 517426"/>
                <a:gd name="connsiteX16" fmla="*/ 368798 w 374246"/>
                <a:gd name="connsiteY16" fmla="*/ 243582 h 517426"/>
                <a:gd name="connsiteX17" fmla="*/ 361654 w 374246"/>
                <a:gd name="connsiteY17" fmla="*/ 188813 h 517426"/>
                <a:gd name="connsiteX18" fmla="*/ 292598 w 374246"/>
                <a:gd name="connsiteY18" fmla="*/ 167382 h 517426"/>
                <a:gd name="connsiteX19" fmla="*/ 221160 w 374246"/>
                <a:gd name="connsiteY19" fmla="*/ 205482 h 517426"/>
                <a:gd name="connsiteX20" fmla="*/ 211635 w 374246"/>
                <a:gd name="connsiteY20" fmla="*/ 276919 h 517426"/>
                <a:gd name="connsiteX21" fmla="*/ 247354 w 374246"/>
                <a:gd name="connsiteY21" fmla="*/ 334069 h 517426"/>
                <a:gd name="connsiteX22" fmla="*/ 316411 w 374246"/>
                <a:gd name="connsiteY22" fmla="*/ 365026 h 517426"/>
                <a:gd name="connsiteX23" fmla="*/ 340223 w 374246"/>
                <a:gd name="connsiteY23" fmla="*/ 410270 h 517426"/>
                <a:gd name="connsiteX24" fmla="*/ 330698 w 374246"/>
                <a:gd name="connsiteY24" fmla="*/ 450751 h 517426"/>
                <a:gd name="connsiteX25" fmla="*/ 325935 w 374246"/>
                <a:gd name="connsiteY25" fmla="*/ 488851 h 517426"/>
                <a:gd name="connsiteX26" fmla="*/ 342604 w 374246"/>
                <a:gd name="connsiteY26" fmla="*/ 517426 h 517426"/>
                <a:gd name="connsiteX0" fmla="*/ 244973 w 374246"/>
                <a:gd name="connsiteY0" fmla="*/ 34032 h 517426"/>
                <a:gd name="connsiteX1" fmla="*/ 154485 w 374246"/>
                <a:gd name="connsiteY1" fmla="*/ 694 h 517426"/>
                <a:gd name="connsiteX2" fmla="*/ 61617 w 374246"/>
                <a:gd name="connsiteY2" fmla="*/ 17363 h 517426"/>
                <a:gd name="connsiteX3" fmla="*/ 6848 w 374246"/>
                <a:gd name="connsiteY3" fmla="*/ 84038 h 517426"/>
                <a:gd name="connsiteX4" fmla="*/ 9229 w 374246"/>
                <a:gd name="connsiteY4" fmla="*/ 174526 h 517426"/>
                <a:gd name="connsiteX5" fmla="*/ 83048 w 374246"/>
                <a:gd name="connsiteY5" fmla="*/ 248344 h 517426"/>
                <a:gd name="connsiteX6" fmla="*/ 194967 w 374246"/>
                <a:gd name="connsiteY6" fmla="*/ 276919 h 517426"/>
                <a:gd name="connsiteX7" fmla="*/ 297360 w 374246"/>
                <a:gd name="connsiteY7" fmla="*/ 248344 h 517426"/>
                <a:gd name="connsiteX8" fmla="*/ 344985 w 374246"/>
                <a:gd name="connsiteY8" fmla="*/ 195957 h 517426"/>
                <a:gd name="connsiteX9" fmla="*/ 337842 w 374246"/>
                <a:gd name="connsiteY9" fmla="*/ 129282 h 517426"/>
                <a:gd name="connsiteX10" fmla="*/ 280692 w 374246"/>
                <a:gd name="connsiteY10" fmla="*/ 103088 h 517426"/>
                <a:gd name="connsiteX11" fmla="*/ 204492 w 374246"/>
                <a:gd name="connsiteY11" fmla="*/ 114995 h 517426"/>
                <a:gd name="connsiteX12" fmla="*/ 152104 w 374246"/>
                <a:gd name="connsiteY12" fmla="*/ 162619 h 517426"/>
                <a:gd name="connsiteX13" fmla="*/ 161629 w 374246"/>
                <a:gd name="connsiteY13" fmla="*/ 224532 h 517426"/>
                <a:gd name="connsiteX14" fmla="*/ 223542 w 374246"/>
                <a:gd name="connsiteY14" fmla="*/ 265013 h 517426"/>
                <a:gd name="connsiteX15" fmla="*/ 302123 w 374246"/>
                <a:gd name="connsiteY15" fmla="*/ 281682 h 517426"/>
                <a:gd name="connsiteX16" fmla="*/ 368798 w 374246"/>
                <a:gd name="connsiteY16" fmla="*/ 243582 h 517426"/>
                <a:gd name="connsiteX17" fmla="*/ 361654 w 374246"/>
                <a:gd name="connsiteY17" fmla="*/ 188813 h 517426"/>
                <a:gd name="connsiteX18" fmla="*/ 292598 w 374246"/>
                <a:gd name="connsiteY18" fmla="*/ 167382 h 517426"/>
                <a:gd name="connsiteX19" fmla="*/ 221160 w 374246"/>
                <a:gd name="connsiteY19" fmla="*/ 205482 h 517426"/>
                <a:gd name="connsiteX20" fmla="*/ 211635 w 374246"/>
                <a:gd name="connsiteY20" fmla="*/ 276919 h 517426"/>
                <a:gd name="connsiteX21" fmla="*/ 247354 w 374246"/>
                <a:gd name="connsiteY21" fmla="*/ 334069 h 517426"/>
                <a:gd name="connsiteX22" fmla="*/ 316411 w 374246"/>
                <a:gd name="connsiteY22" fmla="*/ 365026 h 517426"/>
                <a:gd name="connsiteX23" fmla="*/ 337842 w 374246"/>
                <a:gd name="connsiteY23" fmla="*/ 407889 h 517426"/>
                <a:gd name="connsiteX24" fmla="*/ 330698 w 374246"/>
                <a:gd name="connsiteY24" fmla="*/ 450751 h 517426"/>
                <a:gd name="connsiteX25" fmla="*/ 325935 w 374246"/>
                <a:gd name="connsiteY25" fmla="*/ 488851 h 517426"/>
                <a:gd name="connsiteX26" fmla="*/ 342604 w 374246"/>
                <a:gd name="connsiteY26" fmla="*/ 517426 h 51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4246" h="517426">
                  <a:moveTo>
                    <a:pt x="244973" y="34032"/>
                  </a:moveTo>
                  <a:cubicBezTo>
                    <a:pt x="215008" y="18752"/>
                    <a:pt x="185044" y="3472"/>
                    <a:pt x="154485" y="694"/>
                  </a:cubicBezTo>
                  <a:cubicBezTo>
                    <a:pt x="123926" y="-2084"/>
                    <a:pt x="86223" y="3472"/>
                    <a:pt x="61617" y="17363"/>
                  </a:cubicBezTo>
                  <a:cubicBezTo>
                    <a:pt x="37011" y="31254"/>
                    <a:pt x="15579" y="57844"/>
                    <a:pt x="6848" y="84038"/>
                  </a:cubicBezTo>
                  <a:cubicBezTo>
                    <a:pt x="-1883" y="110232"/>
                    <a:pt x="-3471" y="147142"/>
                    <a:pt x="9229" y="174526"/>
                  </a:cubicBezTo>
                  <a:cubicBezTo>
                    <a:pt x="21929" y="201910"/>
                    <a:pt x="52092" y="231279"/>
                    <a:pt x="83048" y="248344"/>
                  </a:cubicBezTo>
                  <a:cubicBezTo>
                    <a:pt x="114004" y="265409"/>
                    <a:pt x="159248" y="276919"/>
                    <a:pt x="194967" y="276919"/>
                  </a:cubicBezTo>
                  <a:cubicBezTo>
                    <a:pt x="230686" y="276919"/>
                    <a:pt x="272357" y="261838"/>
                    <a:pt x="297360" y="248344"/>
                  </a:cubicBezTo>
                  <a:cubicBezTo>
                    <a:pt x="322363" y="234850"/>
                    <a:pt x="338238" y="215801"/>
                    <a:pt x="344985" y="195957"/>
                  </a:cubicBezTo>
                  <a:cubicBezTo>
                    <a:pt x="351732" y="176113"/>
                    <a:pt x="348557" y="144760"/>
                    <a:pt x="337842" y="129282"/>
                  </a:cubicBezTo>
                  <a:cubicBezTo>
                    <a:pt x="327127" y="113804"/>
                    <a:pt x="302917" y="105469"/>
                    <a:pt x="280692" y="103088"/>
                  </a:cubicBezTo>
                  <a:cubicBezTo>
                    <a:pt x="258467" y="100707"/>
                    <a:pt x="225923" y="105073"/>
                    <a:pt x="204492" y="114995"/>
                  </a:cubicBezTo>
                  <a:cubicBezTo>
                    <a:pt x="183061" y="124917"/>
                    <a:pt x="159248" y="144363"/>
                    <a:pt x="152104" y="162619"/>
                  </a:cubicBezTo>
                  <a:cubicBezTo>
                    <a:pt x="144960" y="180875"/>
                    <a:pt x="149723" y="207466"/>
                    <a:pt x="161629" y="224532"/>
                  </a:cubicBezTo>
                  <a:cubicBezTo>
                    <a:pt x="173535" y="241598"/>
                    <a:pt x="200126" y="255488"/>
                    <a:pt x="223542" y="265013"/>
                  </a:cubicBezTo>
                  <a:cubicBezTo>
                    <a:pt x="246958" y="274538"/>
                    <a:pt x="277914" y="285254"/>
                    <a:pt x="302123" y="281682"/>
                  </a:cubicBezTo>
                  <a:cubicBezTo>
                    <a:pt x="326332" y="278110"/>
                    <a:pt x="358876" y="259060"/>
                    <a:pt x="368798" y="243582"/>
                  </a:cubicBezTo>
                  <a:cubicBezTo>
                    <a:pt x="378720" y="228104"/>
                    <a:pt x="374354" y="201513"/>
                    <a:pt x="361654" y="188813"/>
                  </a:cubicBezTo>
                  <a:cubicBezTo>
                    <a:pt x="348954" y="176113"/>
                    <a:pt x="316014" y="164604"/>
                    <a:pt x="292598" y="167382"/>
                  </a:cubicBezTo>
                  <a:cubicBezTo>
                    <a:pt x="269182" y="170160"/>
                    <a:pt x="234654" y="187226"/>
                    <a:pt x="221160" y="205482"/>
                  </a:cubicBezTo>
                  <a:cubicBezTo>
                    <a:pt x="207666" y="223738"/>
                    <a:pt x="207269" y="255488"/>
                    <a:pt x="211635" y="276919"/>
                  </a:cubicBezTo>
                  <a:cubicBezTo>
                    <a:pt x="216001" y="298350"/>
                    <a:pt x="229891" y="319385"/>
                    <a:pt x="247354" y="334069"/>
                  </a:cubicBezTo>
                  <a:cubicBezTo>
                    <a:pt x="264817" y="348753"/>
                    <a:pt x="301330" y="352723"/>
                    <a:pt x="316411" y="365026"/>
                  </a:cubicBezTo>
                  <a:cubicBezTo>
                    <a:pt x="331492" y="377329"/>
                    <a:pt x="335461" y="393602"/>
                    <a:pt x="337842" y="407889"/>
                  </a:cubicBezTo>
                  <a:cubicBezTo>
                    <a:pt x="340223" y="422177"/>
                    <a:pt x="332682" y="437257"/>
                    <a:pt x="330698" y="450751"/>
                  </a:cubicBezTo>
                  <a:cubicBezTo>
                    <a:pt x="328714" y="464245"/>
                    <a:pt x="323951" y="477739"/>
                    <a:pt x="325935" y="488851"/>
                  </a:cubicBezTo>
                  <a:cubicBezTo>
                    <a:pt x="327919" y="499964"/>
                    <a:pt x="335261" y="508695"/>
                    <a:pt x="342604" y="517426"/>
                  </a:cubicBezTo>
                </a:path>
              </a:pathLst>
            </a:custGeom>
            <a:noFill/>
            <a:ln w="28575">
              <a:solidFill>
                <a:srgbClr val="A57AA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任意多边形 21555">
              <a:extLst>
                <a:ext uri="{FF2B5EF4-FFF2-40B4-BE49-F238E27FC236}">
                  <a16:creationId xmlns:a16="http://schemas.microsoft.com/office/drawing/2014/main" id="{C39E38E9-C4F3-55E9-FBB9-E1321B7900EF}"/>
                </a:ext>
              </a:extLst>
            </p:cNvPr>
            <p:cNvSpPr/>
            <p:nvPr/>
          </p:nvSpPr>
          <p:spPr>
            <a:xfrm>
              <a:off x="3044398" y="4235434"/>
              <a:ext cx="206339" cy="557213"/>
            </a:xfrm>
            <a:custGeom>
              <a:avLst/>
              <a:gdLst>
                <a:gd name="connsiteX0" fmla="*/ 117902 w 206203"/>
                <a:gd name="connsiteY0" fmla="*/ 0 h 557213"/>
                <a:gd name="connsiteX1" fmla="*/ 189340 w 206203"/>
                <a:gd name="connsiteY1" fmla="*/ 57150 h 557213"/>
                <a:gd name="connsiteX2" fmla="*/ 206008 w 206203"/>
                <a:gd name="connsiteY2" fmla="*/ 135731 h 557213"/>
                <a:gd name="connsiteX3" fmla="*/ 194102 w 206203"/>
                <a:gd name="connsiteY3" fmla="*/ 219075 h 557213"/>
                <a:gd name="connsiteX4" fmla="*/ 136952 w 206203"/>
                <a:gd name="connsiteY4" fmla="*/ 259556 h 557213"/>
                <a:gd name="connsiteX5" fmla="*/ 75040 w 206203"/>
                <a:gd name="connsiteY5" fmla="*/ 261938 h 557213"/>
                <a:gd name="connsiteX6" fmla="*/ 15508 w 206203"/>
                <a:gd name="connsiteY6" fmla="*/ 226219 h 557213"/>
                <a:gd name="connsiteX7" fmla="*/ 1221 w 206203"/>
                <a:gd name="connsiteY7" fmla="*/ 171450 h 557213"/>
                <a:gd name="connsiteX8" fmla="*/ 39321 w 206203"/>
                <a:gd name="connsiteY8" fmla="*/ 140494 h 557213"/>
                <a:gd name="connsiteX9" fmla="*/ 120283 w 206203"/>
                <a:gd name="connsiteY9" fmla="*/ 166688 h 557213"/>
                <a:gd name="connsiteX10" fmla="*/ 163146 w 206203"/>
                <a:gd name="connsiteY10" fmla="*/ 223838 h 557213"/>
                <a:gd name="connsiteX11" fmla="*/ 163146 w 206203"/>
                <a:gd name="connsiteY11" fmla="*/ 292894 h 557213"/>
                <a:gd name="connsiteX12" fmla="*/ 134571 w 206203"/>
                <a:gd name="connsiteY12" fmla="*/ 371475 h 557213"/>
                <a:gd name="connsiteX13" fmla="*/ 117902 w 206203"/>
                <a:gd name="connsiteY13" fmla="*/ 450056 h 557213"/>
                <a:gd name="connsiteX14" fmla="*/ 120283 w 206203"/>
                <a:gd name="connsiteY14" fmla="*/ 495300 h 557213"/>
                <a:gd name="connsiteX15" fmla="*/ 153621 w 206203"/>
                <a:gd name="connsiteY15" fmla="*/ 557213 h 557213"/>
                <a:gd name="connsiteX0" fmla="*/ 117902 w 206339"/>
                <a:gd name="connsiteY0" fmla="*/ 0 h 557213"/>
                <a:gd name="connsiteX1" fmla="*/ 186959 w 206339"/>
                <a:gd name="connsiteY1" fmla="*/ 61913 h 557213"/>
                <a:gd name="connsiteX2" fmla="*/ 206008 w 206339"/>
                <a:gd name="connsiteY2" fmla="*/ 135731 h 557213"/>
                <a:gd name="connsiteX3" fmla="*/ 194102 w 206339"/>
                <a:gd name="connsiteY3" fmla="*/ 219075 h 557213"/>
                <a:gd name="connsiteX4" fmla="*/ 136952 w 206339"/>
                <a:gd name="connsiteY4" fmla="*/ 259556 h 557213"/>
                <a:gd name="connsiteX5" fmla="*/ 75040 w 206339"/>
                <a:gd name="connsiteY5" fmla="*/ 261938 h 557213"/>
                <a:gd name="connsiteX6" fmla="*/ 15508 w 206339"/>
                <a:gd name="connsiteY6" fmla="*/ 226219 h 557213"/>
                <a:gd name="connsiteX7" fmla="*/ 1221 w 206339"/>
                <a:gd name="connsiteY7" fmla="*/ 171450 h 557213"/>
                <a:gd name="connsiteX8" fmla="*/ 39321 w 206339"/>
                <a:gd name="connsiteY8" fmla="*/ 140494 h 557213"/>
                <a:gd name="connsiteX9" fmla="*/ 120283 w 206339"/>
                <a:gd name="connsiteY9" fmla="*/ 166688 h 557213"/>
                <a:gd name="connsiteX10" fmla="*/ 163146 w 206339"/>
                <a:gd name="connsiteY10" fmla="*/ 223838 h 557213"/>
                <a:gd name="connsiteX11" fmla="*/ 163146 w 206339"/>
                <a:gd name="connsiteY11" fmla="*/ 292894 h 557213"/>
                <a:gd name="connsiteX12" fmla="*/ 134571 w 206339"/>
                <a:gd name="connsiteY12" fmla="*/ 371475 h 557213"/>
                <a:gd name="connsiteX13" fmla="*/ 117902 w 206339"/>
                <a:gd name="connsiteY13" fmla="*/ 450056 h 557213"/>
                <a:gd name="connsiteX14" fmla="*/ 120283 w 206339"/>
                <a:gd name="connsiteY14" fmla="*/ 495300 h 557213"/>
                <a:gd name="connsiteX15" fmla="*/ 153621 w 206339"/>
                <a:gd name="connsiteY15" fmla="*/ 557213 h 557213"/>
                <a:gd name="connsiteX0" fmla="*/ 117902 w 206339"/>
                <a:gd name="connsiteY0" fmla="*/ 0 h 557213"/>
                <a:gd name="connsiteX1" fmla="*/ 186959 w 206339"/>
                <a:gd name="connsiteY1" fmla="*/ 61913 h 557213"/>
                <a:gd name="connsiteX2" fmla="*/ 206008 w 206339"/>
                <a:gd name="connsiteY2" fmla="*/ 135731 h 557213"/>
                <a:gd name="connsiteX3" fmla="*/ 194102 w 206339"/>
                <a:gd name="connsiteY3" fmla="*/ 219075 h 557213"/>
                <a:gd name="connsiteX4" fmla="*/ 136952 w 206339"/>
                <a:gd name="connsiteY4" fmla="*/ 259556 h 557213"/>
                <a:gd name="connsiteX5" fmla="*/ 75040 w 206339"/>
                <a:gd name="connsiteY5" fmla="*/ 261938 h 557213"/>
                <a:gd name="connsiteX6" fmla="*/ 15508 w 206339"/>
                <a:gd name="connsiteY6" fmla="*/ 226219 h 557213"/>
                <a:gd name="connsiteX7" fmla="*/ 1221 w 206339"/>
                <a:gd name="connsiteY7" fmla="*/ 171450 h 557213"/>
                <a:gd name="connsiteX8" fmla="*/ 39321 w 206339"/>
                <a:gd name="connsiteY8" fmla="*/ 140494 h 557213"/>
                <a:gd name="connsiteX9" fmla="*/ 120283 w 206339"/>
                <a:gd name="connsiteY9" fmla="*/ 166688 h 557213"/>
                <a:gd name="connsiteX10" fmla="*/ 163146 w 206339"/>
                <a:gd name="connsiteY10" fmla="*/ 223838 h 557213"/>
                <a:gd name="connsiteX11" fmla="*/ 163146 w 206339"/>
                <a:gd name="connsiteY11" fmla="*/ 292894 h 557213"/>
                <a:gd name="connsiteX12" fmla="*/ 134571 w 206339"/>
                <a:gd name="connsiteY12" fmla="*/ 371475 h 557213"/>
                <a:gd name="connsiteX13" fmla="*/ 117902 w 206339"/>
                <a:gd name="connsiteY13" fmla="*/ 450056 h 557213"/>
                <a:gd name="connsiteX14" fmla="*/ 127427 w 206339"/>
                <a:gd name="connsiteY14" fmla="*/ 497682 h 557213"/>
                <a:gd name="connsiteX15" fmla="*/ 153621 w 206339"/>
                <a:gd name="connsiteY15" fmla="*/ 557213 h 557213"/>
                <a:gd name="connsiteX0" fmla="*/ 117902 w 206339"/>
                <a:gd name="connsiteY0" fmla="*/ 0 h 557213"/>
                <a:gd name="connsiteX1" fmla="*/ 186959 w 206339"/>
                <a:gd name="connsiteY1" fmla="*/ 61913 h 557213"/>
                <a:gd name="connsiteX2" fmla="*/ 206008 w 206339"/>
                <a:gd name="connsiteY2" fmla="*/ 135731 h 557213"/>
                <a:gd name="connsiteX3" fmla="*/ 194102 w 206339"/>
                <a:gd name="connsiteY3" fmla="*/ 219075 h 557213"/>
                <a:gd name="connsiteX4" fmla="*/ 136952 w 206339"/>
                <a:gd name="connsiteY4" fmla="*/ 259556 h 557213"/>
                <a:gd name="connsiteX5" fmla="*/ 75040 w 206339"/>
                <a:gd name="connsiteY5" fmla="*/ 261938 h 557213"/>
                <a:gd name="connsiteX6" fmla="*/ 15508 w 206339"/>
                <a:gd name="connsiteY6" fmla="*/ 226219 h 557213"/>
                <a:gd name="connsiteX7" fmla="*/ 1221 w 206339"/>
                <a:gd name="connsiteY7" fmla="*/ 171450 h 557213"/>
                <a:gd name="connsiteX8" fmla="*/ 39321 w 206339"/>
                <a:gd name="connsiteY8" fmla="*/ 140494 h 557213"/>
                <a:gd name="connsiteX9" fmla="*/ 113140 w 206339"/>
                <a:gd name="connsiteY9" fmla="*/ 164307 h 557213"/>
                <a:gd name="connsiteX10" fmla="*/ 163146 w 206339"/>
                <a:gd name="connsiteY10" fmla="*/ 223838 h 557213"/>
                <a:gd name="connsiteX11" fmla="*/ 163146 w 206339"/>
                <a:gd name="connsiteY11" fmla="*/ 292894 h 557213"/>
                <a:gd name="connsiteX12" fmla="*/ 134571 w 206339"/>
                <a:gd name="connsiteY12" fmla="*/ 371475 h 557213"/>
                <a:gd name="connsiteX13" fmla="*/ 117902 w 206339"/>
                <a:gd name="connsiteY13" fmla="*/ 450056 h 557213"/>
                <a:gd name="connsiteX14" fmla="*/ 127427 w 206339"/>
                <a:gd name="connsiteY14" fmla="*/ 497682 h 557213"/>
                <a:gd name="connsiteX15" fmla="*/ 153621 w 206339"/>
                <a:gd name="connsiteY15" fmla="*/ 557213 h 557213"/>
                <a:gd name="connsiteX0" fmla="*/ 117902 w 206339"/>
                <a:gd name="connsiteY0" fmla="*/ 0 h 557213"/>
                <a:gd name="connsiteX1" fmla="*/ 186959 w 206339"/>
                <a:gd name="connsiteY1" fmla="*/ 61913 h 557213"/>
                <a:gd name="connsiteX2" fmla="*/ 206008 w 206339"/>
                <a:gd name="connsiteY2" fmla="*/ 135731 h 557213"/>
                <a:gd name="connsiteX3" fmla="*/ 194102 w 206339"/>
                <a:gd name="connsiteY3" fmla="*/ 219075 h 557213"/>
                <a:gd name="connsiteX4" fmla="*/ 136952 w 206339"/>
                <a:gd name="connsiteY4" fmla="*/ 259556 h 557213"/>
                <a:gd name="connsiteX5" fmla="*/ 75040 w 206339"/>
                <a:gd name="connsiteY5" fmla="*/ 261938 h 557213"/>
                <a:gd name="connsiteX6" fmla="*/ 15508 w 206339"/>
                <a:gd name="connsiteY6" fmla="*/ 226219 h 557213"/>
                <a:gd name="connsiteX7" fmla="*/ 1221 w 206339"/>
                <a:gd name="connsiteY7" fmla="*/ 171450 h 557213"/>
                <a:gd name="connsiteX8" fmla="*/ 39321 w 206339"/>
                <a:gd name="connsiteY8" fmla="*/ 140494 h 557213"/>
                <a:gd name="connsiteX9" fmla="*/ 113140 w 206339"/>
                <a:gd name="connsiteY9" fmla="*/ 164307 h 557213"/>
                <a:gd name="connsiteX10" fmla="*/ 163146 w 206339"/>
                <a:gd name="connsiteY10" fmla="*/ 223838 h 557213"/>
                <a:gd name="connsiteX11" fmla="*/ 163146 w 206339"/>
                <a:gd name="connsiteY11" fmla="*/ 292894 h 557213"/>
                <a:gd name="connsiteX12" fmla="*/ 134571 w 206339"/>
                <a:gd name="connsiteY12" fmla="*/ 376237 h 557213"/>
                <a:gd name="connsiteX13" fmla="*/ 117902 w 206339"/>
                <a:gd name="connsiteY13" fmla="*/ 450056 h 557213"/>
                <a:gd name="connsiteX14" fmla="*/ 127427 w 206339"/>
                <a:gd name="connsiteY14" fmla="*/ 497682 h 557213"/>
                <a:gd name="connsiteX15" fmla="*/ 153621 w 206339"/>
                <a:gd name="connsiteY15" fmla="*/ 557213 h 557213"/>
                <a:gd name="connsiteX0" fmla="*/ 117902 w 206339"/>
                <a:gd name="connsiteY0" fmla="*/ 0 h 557213"/>
                <a:gd name="connsiteX1" fmla="*/ 186959 w 206339"/>
                <a:gd name="connsiteY1" fmla="*/ 61913 h 557213"/>
                <a:gd name="connsiteX2" fmla="*/ 206008 w 206339"/>
                <a:gd name="connsiteY2" fmla="*/ 135731 h 557213"/>
                <a:gd name="connsiteX3" fmla="*/ 194102 w 206339"/>
                <a:gd name="connsiteY3" fmla="*/ 219075 h 557213"/>
                <a:gd name="connsiteX4" fmla="*/ 136952 w 206339"/>
                <a:gd name="connsiteY4" fmla="*/ 259556 h 557213"/>
                <a:gd name="connsiteX5" fmla="*/ 75040 w 206339"/>
                <a:gd name="connsiteY5" fmla="*/ 261938 h 557213"/>
                <a:gd name="connsiteX6" fmla="*/ 15508 w 206339"/>
                <a:gd name="connsiteY6" fmla="*/ 226219 h 557213"/>
                <a:gd name="connsiteX7" fmla="*/ 1221 w 206339"/>
                <a:gd name="connsiteY7" fmla="*/ 171450 h 557213"/>
                <a:gd name="connsiteX8" fmla="*/ 39321 w 206339"/>
                <a:gd name="connsiteY8" fmla="*/ 140494 h 557213"/>
                <a:gd name="connsiteX9" fmla="*/ 113140 w 206339"/>
                <a:gd name="connsiteY9" fmla="*/ 164307 h 557213"/>
                <a:gd name="connsiteX10" fmla="*/ 163146 w 206339"/>
                <a:gd name="connsiteY10" fmla="*/ 223838 h 557213"/>
                <a:gd name="connsiteX11" fmla="*/ 163146 w 206339"/>
                <a:gd name="connsiteY11" fmla="*/ 292894 h 557213"/>
                <a:gd name="connsiteX12" fmla="*/ 134571 w 206339"/>
                <a:gd name="connsiteY12" fmla="*/ 376237 h 557213"/>
                <a:gd name="connsiteX13" fmla="*/ 120283 w 206339"/>
                <a:gd name="connsiteY13" fmla="*/ 442912 h 557213"/>
                <a:gd name="connsiteX14" fmla="*/ 127427 w 206339"/>
                <a:gd name="connsiteY14" fmla="*/ 497682 h 557213"/>
                <a:gd name="connsiteX15" fmla="*/ 153621 w 206339"/>
                <a:gd name="connsiteY15" fmla="*/ 557213 h 55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6339" h="557213">
                  <a:moveTo>
                    <a:pt x="117902" y="0"/>
                  </a:moveTo>
                  <a:cubicBezTo>
                    <a:pt x="146279" y="17264"/>
                    <a:pt x="172275" y="39291"/>
                    <a:pt x="186959" y="61913"/>
                  </a:cubicBezTo>
                  <a:cubicBezTo>
                    <a:pt x="201643" y="84535"/>
                    <a:pt x="204818" y="109537"/>
                    <a:pt x="206008" y="135731"/>
                  </a:cubicBezTo>
                  <a:cubicBezTo>
                    <a:pt x="207199" y="161925"/>
                    <a:pt x="205611" y="198438"/>
                    <a:pt x="194102" y="219075"/>
                  </a:cubicBezTo>
                  <a:cubicBezTo>
                    <a:pt x="182593" y="239712"/>
                    <a:pt x="156796" y="252412"/>
                    <a:pt x="136952" y="259556"/>
                  </a:cubicBezTo>
                  <a:cubicBezTo>
                    <a:pt x="117108" y="266700"/>
                    <a:pt x="95281" y="267494"/>
                    <a:pt x="75040" y="261938"/>
                  </a:cubicBezTo>
                  <a:cubicBezTo>
                    <a:pt x="54799" y="256382"/>
                    <a:pt x="27811" y="241300"/>
                    <a:pt x="15508" y="226219"/>
                  </a:cubicBezTo>
                  <a:cubicBezTo>
                    <a:pt x="3205" y="211138"/>
                    <a:pt x="-2748" y="185737"/>
                    <a:pt x="1221" y="171450"/>
                  </a:cubicBezTo>
                  <a:cubicBezTo>
                    <a:pt x="5190" y="157163"/>
                    <a:pt x="20668" y="141684"/>
                    <a:pt x="39321" y="140494"/>
                  </a:cubicBezTo>
                  <a:cubicBezTo>
                    <a:pt x="57974" y="139304"/>
                    <a:pt x="92502" y="150416"/>
                    <a:pt x="113140" y="164307"/>
                  </a:cubicBezTo>
                  <a:cubicBezTo>
                    <a:pt x="133778" y="178198"/>
                    <a:pt x="154812" y="202407"/>
                    <a:pt x="163146" y="223838"/>
                  </a:cubicBezTo>
                  <a:cubicBezTo>
                    <a:pt x="171480" y="245269"/>
                    <a:pt x="167908" y="267494"/>
                    <a:pt x="163146" y="292894"/>
                  </a:cubicBezTo>
                  <a:cubicBezTo>
                    <a:pt x="158384" y="318294"/>
                    <a:pt x="141715" y="351234"/>
                    <a:pt x="134571" y="376237"/>
                  </a:cubicBezTo>
                  <a:cubicBezTo>
                    <a:pt x="127427" y="401240"/>
                    <a:pt x="121474" y="422671"/>
                    <a:pt x="120283" y="442912"/>
                  </a:cubicBezTo>
                  <a:cubicBezTo>
                    <a:pt x="119092" y="463153"/>
                    <a:pt x="121871" y="478632"/>
                    <a:pt x="127427" y="497682"/>
                  </a:cubicBezTo>
                  <a:cubicBezTo>
                    <a:pt x="132983" y="516732"/>
                    <a:pt x="139928" y="535186"/>
                    <a:pt x="153621" y="557213"/>
                  </a:cubicBezTo>
                </a:path>
              </a:pathLst>
            </a:custGeom>
            <a:noFill/>
            <a:ln w="28575">
              <a:solidFill>
                <a:srgbClr val="A57AA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 name="矩形 175">
              <a:extLst>
                <a:ext uri="{FF2B5EF4-FFF2-40B4-BE49-F238E27FC236}">
                  <a16:creationId xmlns:a16="http://schemas.microsoft.com/office/drawing/2014/main" id="{A2D17BB5-9C56-2428-77C4-4F768DF1C9CB}"/>
                </a:ext>
              </a:extLst>
            </p:cNvPr>
            <p:cNvSpPr/>
            <p:nvPr/>
          </p:nvSpPr>
          <p:spPr>
            <a:xfrm>
              <a:off x="9423010" y="1203398"/>
              <a:ext cx="1761579" cy="476819"/>
            </a:xfrm>
            <a:prstGeom prst="rect">
              <a:avLst/>
            </a:prstGeom>
          </p:spPr>
          <p:txBody>
            <a:bodyPr wrap="none">
              <a:spAutoFit/>
            </a:bodyPr>
            <a:lstStyle/>
            <a:p>
              <a:r>
                <a:rPr lang="en-US" altLang="zh-CN" dirty="0">
                  <a:ea typeface="方正姚体" panose="02010601030101010101" pitchFamily="2" charset="-122"/>
                </a:rPr>
                <a:t>RNA</a:t>
              </a:r>
              <a:r>
                <a:rPr lang="zh-CN" altLang="en-US" dirty="0">
                  <a:ea typeface="方正姚体" panose="02010601030101010101" pitchFamily="2" charset="-122"/>
                </a:rPr>
                <a:t>聚合酶</a:t>
              </a:r>
            </a:p>
          </p:txBody>
        </p:sp>
        <p:sp>
          <p:nvSpPr>
            <p:cNvPr id="177" name="任意多边形 21552">
              <a:extLst>
                <a:ext uri="{FF2B5EF4-FFF2-40B4-BE49-F238E27FC236}">
                  <a16:creationId xmlns:a16="http://schemas.microsoft.com/office/drawing/2014/main" id="{3020381F-AF53-83A7-00E3-5DC2FF993144}"/>
                </a:ext>
              </a:extLst>
            </p:cNvPr>
            <p:cNvSpPr/>
            <p:nvPr/>
          </p:nvSpPr>
          <p:spPr>
            <a:xfrm>
              <a:off x="2237342" y="2776241"/>
              <a:ext cx="2092391" cy="2042896"/>
            </a:xfrm>
            <a:custGeom>
              <a:avLst/>
              <a:gdLst>
                <a:gd name="connsiteX0" fmla="*/ 1648858 w 2093057"/>
                <a:gd name="connsiteY0" fmla="*/ 406466 h 2042681"/>
                <a:gd name="connsiteX1" fmla="*/ 1748871 w 2093057"/>
                <a:gd name="connsiteY1" fmla="*/ 568391 h 2042681"/>
                <a:gd name="connsiteX2" fmla="*/ 1867933 w 2093057"/>
                <a:gd name="connsiteY2" fmla="*/ 682691 h 2042681"/>
                <a:gd name="connsiteX3" fmla="*/ 1958421 w 2093057"/>
                <a:gd name="connsiteY3" fmla="*/ 806516 h 2042681"/>
                <a:gd name="connsiteX4" fmla="*/ 2029858 w 2093057"/>
                <a:gd name="connsiteY4" fmla="*/ 954153 h 2042681"/>
                <a:gd name="connsiteX5" fmla="*/ 2063196 w 2093057"/>
                <a:gd name="connsiteY5" fmla="*/ 1144653 h 2042681"/>
                <a:gd name="connsiteX6" fmla="*/ 2006046 w 2093057"/>
                <a:gd name="connsiteY6" fmla="*/ 1392303 h 2042681"/>
                <a:gd name="connsiteX7" fmla="*/ 1896508 w 2093057"/>
                <a:gd name="connsiteY7" fmla="*/ 1582803 h 2042681"/>
                <a:gd name="connsiteX8" fmla="*/ 1734583 w 2093057"/>
                <a:gd name="connsiteY8" fmla="*/ 1744728 h 2042681"/>
                <a:gd name="connsiteX9" fmla="*/ 1548846 w 2093057"/>
                <a:gd name="connsiteY9" fmla="*/ 1863791 h 2042681"/>
                <a:gd name="connsiteX10" fmla="*/ 1339296 w 2093057"/>
                <a:gd name="connsiteY10" fmla="*/ 1944753 h 2042681"/>
                <a:gd name="connsiteX11" fmla="*/ 1082121 w 2093057"/>
                <a:gd name="connsiteY11" fmla="*/ 2006666 h 2042681"/>
                <a:gd name="connsiteX12" fmla="*/ 791608 w 2093057"/>
                <a:gd name="connsiteY12" fmla="*/ 2006666 h 2042681"/>
                <a:gd name="connsiteX13" fmla="*/ 543958 w 2093057"/>
                <a:gd name="connsiteY13" fmla="*/ 1973328 h 2042681"/>
                <a:gd name="connsiteX14" fmla="*/ 258208 w 2093057"/>
                <a:gd name="connsiteY14" fmla="*/ 1897128 h 2042681"/>
                <a:gd name="connsiteX15" fmla="*/ 81996 w 2093057"/>
                <a:gd name="connsiteY15" fmla="*/ 1825691 h 2042681"/>
                <a:gd name="connsiteX16" fmla="*/ 15321 w 2093057"/>
                <a:gd name="connsiteY16" fmla="*/ 1806641 h 2042681"/>
                <a:gd name="connsiteX17" fmla="*/ 1033 w 2093057"/>
                <a:gd name="connsiteY17" fmla="*/ 1830453 h 2042681"/>
                <a:gd name="connsiteX18" fmla="*/ 34371 w 2093057"/>
                <a:gd name="connsiteY18" fmla="*/ 1844741 h 2042681"/>
                <a:gd name="connsiteX19" fmla="*/ 134383 w 2093057"/>
                <a:gd name="connsiteY19" fmla="*/ 1882841 h 2042681"/>
                <a:gd name="connsiteX20" fmla="*/ 339171 w 2093057"/>
                <a:gd name="connsiteY20" fmla="*/ 1949516 h 2042681"/>
                <a:gd name="connsiteX21" fmla="*/ 567771 w 2093057"/>
                <a:gd name="connsiteY21" fmla="*/ 2006666 h 2042681"/>
                <a:gd name="connsiteX22" fmla="*/ 810658 w 2093057"/>
                <a:gd name="connsiteY22" fmla="*/ 2040003 h 2042681"/>
                <a:gd name="connsiteX23" fmla="*/ 1072596 w 2093057"/>
                <a:gd name="connsiteY23" fmla="*/ 2035241 h 2042681"/>
                <a:gd name="connsiteX24" fmla="*/ 1315483 w 2093057"/>
                <a:gd name="connsiteY24" fmla="*/ 1992378 h 2042681"/>
                <a:gd name="connsiteX25" fmla="*/ 1505983 w 2093057"/>
                <a:gd name="connsiteY25" fmla="*/ 1920941 h 2042681"/>
                <a:gd name="connsiteX26" fmla="*/ 1720296 w 2093057"/>
                <a:gd name="connsiteY26" fmla="*/ 1797116 h 2042681"/>
                <a:gd name="connsiteX27" fmla="*/ 1925083 w 2093057"/>
                <a:gd name="connsiteY27" fmla="*/ 1587566 h 2042681"/>
                <a:gd name="connsiteX28" fmla="*/ 2029858 w 2093057"/>
                <a:gd name="connsiteY28" fmla="*/ 1406591 h 2042681"/>
                <a:gd name="connsiteX29" fmla="*/ 2087008 w 2093057"/>
                <a:gd name="connsiteY29" fmla="*/ 1230378 h 2042681"/>
                <a:gd name="connsiteX30" fmla="*/ 2082246 w 2093057"/>
                <a:gd name="connsiteY30" fmla="*/ 1011303 h 2042681"/>
                <a:gd name="connsiteX31" fmla="*/ 2006046 w 2093057"/>
                <a:gd name="connsiteY31" fmla="*/ 811278 h 2042681"/>
                <a:gd name="connsiteX32" fmla="*/ 1910796 w 2093057"/>
                <a:gd name="connsiteY32" fmla="*/ 687453 h 2042681"/>
                <a:gd name="connsiteX33" fmla="*/ 1791733 w 2093057"/>
                <a:gd name="connsiteY33" fmla="*/ 573153 h 2042681"/>
                <a:gd name="connsiteX34" fmla="*/ 1658383 w 2093057"/>
                <a:gd name="connsiteY34" fmla="*/ 339791 h 2042681"/>
                <a:gd name="connsiteX35" fmla="*/ 1615521 w 2093057"/>
                <a:gd name="connsiteY35" fmla="*/ 196916 h 2042681"/>
                <a:gd name="connsiteX36" fmla="*/ 1644096 w 2093057"/>
                <a:gd name="connsiteY36" fmla="*/ 92141 h 2042681"/>
                <a:gd name="connsiteX37" fmla="*/ 1720296 w 2093057"/>
                <a:gd name="connsiteY37" fmla="*/ 34991 h 2042681"/>
                <a:gd name="connsiteX38" fmla="*/ 1729821 w 2093057"/>
                <a:gd name="connsiteY38" fmla="*/ 1653 h 2042681"/>
                <a:gd name="connsiteX39" fmla="*/ 1706008 w 2093057"/>
                <a:gd name="connsiteY39" fmla="*/ 11178 h 2042681"/>
                <a:gd name="connsiteX40" fmla="*/ 1629808 w 2093057"/>
                <a:gd name="connsiteY40" fmla="*/ 63566 h 2042681"/>
                <a:gd name="connsiteX41" fmla="*/ 1591708 w 2093057"/>
                <a:gd name="connsiteY41" fmla="*/ 163578 h 2042681"/>
                <a:gd name="connsiteX42" fmla="*/ 1615521 w 2093057"/>
                <a:gd name="connsiteY42" fmla="*/ 320741 h 2042681"/>
                <a:gd name="connsiteX43" fmla="*/ 1648858 w 2093057"/>
                <a:gd name="connsiteY43" fmla="*/ 406466 h 2042681"/>
                <a:gd name="connsiteX0" fmla="*/ 1648858 w 2093057"/>
                <a:gd name="connsiteY0" fmla="*/ 406466 h 2042681"/>
                <a:gd name="connsiteX1" fmla="*/ 1748871 w 2093057"/>
                <a:gd name="connsiteY1" fmla="*/ 568391 h 2042681"/>
                <a:gd name="connsiteX2" fmla="*/ 1867933 w 2093057"/>
                <a:gd name="connsiteY2" fmla="*/ 682691 h 2042681"/>
                <a:gd name="connsiteX3" fmla="*/ 1958421 w 2093057"/>
                <a:gd name="connsiteY3" fmla="*/ 806516 h 2042681"/>
                <a:gd name="connsiteX4" fmla="*/ 2029858 w 2093057"/>
                <a:gd name="connsiteY4" fmla="*/ 954153 h 2042681"/>
                <a:gd name="connsiteX5" fmla="*/ 2063196 w 2093057"/>
                <a:gd name="connsiteY5" fmla="*/ 1144653 h 2042681"/>
                <a:gd name="connsiteX6" fmla="*/ 2006046 w 2093057"/>
                <a:gd name="connsiteY6" fmla="*/ 1392303 h 2042681"/>
                <a:gd name="connsiteX7" fmla="*/ 1896508 w 2093057"/>
                <a:gd name="connsiteY7" fmla="*/ 1582803 h 2042681"/>
                <a:gd name="connsiteX8" fmla="*/ 1734583 w 2093057"/>
                <a:gd name="connsiteY8" fmla="*/ 1744728 h 2042681"/>
                <a:gd name="connsiteX9" fmla="*/ 1548846 w 2093057"/>
                <a:gd name="connsiteY9" fmla="*/ 1863791 h 2042681"/>
                <a:gd name="connsiteX10" fmla="*/ 1339296 w 2093057"/>
                <a:gd name="connsiteY10" fmla="*/ 1944753 h 2042681"/>
                <a:gd name="connsiteX11" fmla="*/ 1082121 w 2093057"/>
                <a:gd name="connsiteY11" fmla="*/ 2006666 h 2042681"/>
                <a:gd name="connsiteX12" fmla="*/ 791608 w 2093057"/>
                <a:gd name="connsiteY12" fmla="*/ 2006666 h 2042681"/>
                <a:gd name="connsiteX13" fmla="*/ 543958 w 2093057"/>
                <a:gd name="connsiteY13" fmla="*/ 1973328 h 2042681"/>
                <a:gd name="connsiteX14" fmla="*/ 258208 w 2093057"/>
                <a:gd name="connsiteY14" fmla="*/ 1897128 h 2042681"/>
                <a:gd name="connsiteX15" fmla="*/ 81996 w 2093057"/>
                <a:gd name="connsiteY15" fmla="*/ 1825691 h 2042681"/>
                <a:gd name="connsiteX16" fmla="*/ 15321 w 2093057"/>
                <a:gd name="connsiteY16" fmla="*/ 1806641 h 2042681"/>
                <a:gd name="connsiteX17" fmla="*/ 1033 w 2093057"/>
                <a:gd name="connsiteY17" fmla="*/ 1830453 h 2042681"/>
                <a:gd name="connsiteX18" fmla="*/ 34371 w 2093057"/>
                <a:gd name="connsiteY18" fmla="*/ 1844741 h 2042681"/>
                <a:gd name="connsiteX19" fmla="*/ 134383 w 2093057"/>
                <a:gd name="connsiteY19" fmla="*/ 1882841 h 2042681"/>
                <a:gd name="connsiteX20" fmla="*/ 339171 w 2093057"/>
                <a:gd name="connsiteY20" fmla="*/ 1949516 h 2042681"/>
                <a:gd name="connsiteX21" fmla="*/ 567771 w 2093057"/>
                <a:gd name="connsiteY21" fmla="*/ 2006666 h 2042681"/>
                <a:gd name="connsiteX22" fmla="*/ 810658 w 2093057"/>
                <a:gd name="connsiteY22" fmla="*/ 2040003 h 2042681"/>
                <a:gd name="connsiteX23" fmla="*/ 1072596 w 2093057"/>
                <a:gd name="connsiteY23" fmla="*/ 2035241 h 2042681"/>
                <a:gd name="connsiteX24" fmla="*/ 1315483 w 2093057"/>
                <a:gd name="connsiteY24" fmla="*/ 1992378 h 2042681"/>
                <a:gd name="connsiteX25" fmla="*/ 1505983 w 2093057"/>
                <a:gd name="connsiteY25" fmla="*/ 1920941 h 2042681"/>
                <a:gd name="connsiteX26" fmla="*/ 1720296 w 2093057"/>
                <a:gd name="connsiteY26" fmla="*/ 1797116 h 2042681"/>
                <a:gd name="connsiteX27" fmla="*/ 1925083 w 2093057"/>
                <a:gd name="connsiteY27" fmla="*/ 1587566 h 2042681"/>
                <a:gd name="connsiteX28" fmla="*/ 2029858 w 2093057"/>
                <a:gd name="connsiteY28" fmla="*/ 1406591 h 2042681"/>
                <a:gd name="connsiteX29" fmla="*/ 2087008 w 2093057"/>
                <a:gd name="connsiteY29" fmla="*/ 1230378 h 2042681"/>
                <a:gd name="connsiteX30" fmla="*/ 2082246 w 2093057"/>
                <a:gd name="connsiteY30" fmla="*/ 1011303 h 2042681"/>
                <a:gd name="connsiteX31" fmla="*/ 2006046 w 2093057"/>
                <a:gd name="connsiteY31" fmla="*/ 811278 h 2042681"/>
                <a:gd name="connsiteX32" fmla="*/ 1910796 w 2093057"/>
                <a:gd name="connsiteY32" fmla="*/ 687453 h 2042681"/>
                <a:gd name="connsiteX33" fmla="*/ 1791733 w 2093057"/>
                <a:gd name="connsiteY33" fmla="*/ 573153 h 2042681"/>
                <a:gd name="connsiteX34" fmla="*/ 1658383 w 2093057"/>
                <a:gd name="connsiteY34" fmla="*/ 339791 h 2042681"/>
                <a:gd name="connsiteX35" fmla="*/ 1615521 w 2093057"/>
                <a:gd name="connsiteY35" fmla="*/ 196916 h 2042681"/>
                <a:gd name="connsiteX36" fmla="*/ 1651240 w 2093057"/>
                <a:gd name="connsiteY36" fmla="*/ 89760 h 2042681"/>
                <a:gd name="connsiteX37" fmla="*/ 1720296 w 2093057"/>
                <a:gd name="connsiteY37" fmla="*/ 34991 h 2042681"/>
                <a:gd name="connsiteX38" fmla="*/ 1729821 w 2093057"/>
                <a:gd name="connsiteY38" fmla="*/ 1653 h 2042681"/>
                <a:gd name="connsiteX39" fmla="*/ 1706008 w 2093057"/>
                <a:gd name="connsiteY39" fmla="*/ 11178 h 2042681"/>
                <a:gd name="connsiteX40" fmla="*/ 1629808 w 2093057"/>
                <a:gd name="connsiteY40" fmla="*/ 63566 h 2042681"/>
                <a:gd name="connsiteX41" fmla="*/ 1591708 w 2093057"/>
                <a:gd name="connsiteY41" fmla="*/ 163578 h 2042681"/>
                <a:gd name="connsiteX42" fmla="*/ 1615521 w 2093057"/>
                <a:gd name="connsiteY42" fmla="*/ 320741 h 2042681"/>
                <a:gd name="connsiteX43" fmla="*/ 1648858 w 2093057"/>
                <a:gd name="connsiteY43" fmla="*/ 406466 h 2042681"/>
                <a:gd name="connsiteX0" fmla="*/ 1648858 w 2093057"/>
                <a:gd name="connsiteY0" fmla="*/ 406466 h 2042681"/>
                <a:gd name="connsiteX1" fmla="*/ 1748871 w 2093057"/>
                <a:gd name="connsiteY1" fmla="*/ 568391 h 2042681"/>
                <a:gd name="connsiteX2" fmla="*/ 1867933 w 2093057"/>
                <a:gd name="connsiteY2" fmla="*/ 682691 h 2042681"/>
                <a:gd name="connsiteX3" fmla="*/ 1958421 w 2093057"/>
                <a:gd name="connsiteY3" fmla="*/ 806516 h 2042681"/>
                <a:gd name="connsiteX4" fmla="*/ 2029858 w 2093057"/>
                <a:gd name="connsiteY4" fmla="*/ 954153 h 2042681"/>
                <a:gd name="connsiteX5" fmla="*/ 2063196 w 2093057"/>
                <a:gd name="connsiteY5" fmla="*/ 1144653 h 2042681"/>
                <a:gd name="connsiteX6" fmla="*/ 2006046 w 2093057"/>
                <a:gd name="connsiteY6" fmla="*/ 1392303 h 2042681"/>
                <a:gd name="connsiteX7" fmla="*/ 1896508 w 2093057"/>
                <a:gd name="connsiteY7" fmla="*/ 1582803 h 2042681"/>
                <a:gd name="connsiteX8" fmla="*/ 1734583 w 2093057"/>
                <a:gd name="connsiteY8" fmla="*/ 1744728 h 2042681"/>
                <a:gd name="connsiteX9" fmla="*/ 1548846 w 2093057"/>
                <a:gd name="connsiteY9" fmla="*/ 1863791 h 2042681"/>
                <a:gd name="connsiteX10" fmla="*/ 1339296 w 2093057"/>
                <a:gd name="connsiteY10" fmla="*/ 1944753 h 2042681"/>
                <a:gd name="connsiteX11" fmla="*/ 1082121 w 2093057"/>
                <a:gd name="connsiteY11" fmla="*/ 2006666 h 2042681"/>
                <a:gd name="connsiteX12" fmla="*/ 791608 w 2093057"/>
                <a:gd name="connsiteY12" fmla="*/ 2006666 h 2042681"/>
                <a:gd name="connsiteX13" fmla="*/ 543958 w 2093057"/>
                <a:gd name="connsiteY13" fmla="*/ 1973328 h 2042681"/>
                <a:gd name="connsiteX14" fmla="*/ 258208 w 2093057"/>
                <a:gd name="connsiteY14" fmla="*/ 1897128 h 2042681"/>
                <a:gd name="connsiteX15" fmla="*/ 81996 w 2093057"/>
                <a:gd name="connsiteY15" fmla="*/ 1825691 h 2042681"/>
                <a:gd name="connsiteX16" fmla="*/ 15321 w 2093057"/>
                <a:gd name="connsiteY16" fmla="*/ 1806641 h 2042681"/>
                <a:gd name="connsiteX17" fmla="*/ 1033 w 2093057"/>
                <a:gd name="connsiteY17" fmla="*/ 1830453 h 2042681"/>
                <a:gd name="connsiteX18" fmla="*/ 34371 w 2093057"/>
                <a:gd name="connsiteY18" fmla="*/ 1844741 h 2042681"/>
                <a:gd name="connsiteX19" fmla="*/ 134383 w 2093057"/>
                <a:gd name="connsiteY19" fmla="*/ 1882841 h 2042681"/>
                <a:gd name="connsiteX20" fmla="*/ 339171 w 2093057"/>
                <a:gd name="connsiteY20" fmla="*/ 1949516 h 2042681"/>
                <a:gd name="connsiteX21" fmla="*/ 567771 w 2093057"/>
                <a:gd name="connsiteY21" fmla="*/ 2006666 h 2042681"/>
                <a:gd name="connsiteX22" fmla="*/ 810658 w 2093057"/>
                <a:gd name="connsiteY22" fmla="*/ 2040003 h 2042681"/>
                <a:gd name="connsiteX23" fmla="*/ 1072596 w 2093057"/>
                <a:gd name="connsiteY23" fmla="*/ 2035241 h 2042681"/>
                <a:gd name="connsiteX24" fmla="*/ 1315483 w 2093057"/>
                <a:gd name="connsiteY24" fmla="*/ 1992378 h 2042681"/>
                <a:gd name="connsiteX25" fmla="*/ 1505983 w 2093057"/>
                <a:gd name="connsiteY25" fmla="*/ 1920941 h 2042681"/>
                <a:gd name="connsiteX26" fmla="*/ 1720296 w 2093057"/>
                <a:gd name="connsiteY26" fmla="*/ 1797116 h 2042681"/>
                <a:gd name="connsiteX27" fmla="*/ 1925083 w 2093057"/>
                <a:gd name="connsiteY27" fmla="*/ 1587566 h 2042681"/>
                <a:gd name="connsiteX28" fmla="*/ 2029858 w 2093057"/>
                <a:gd name="connsiteY28" fmla="*/ 1406591 h 2042681"/>
                <a:gd name="connsiteX29" fmla="*/ 2087008 w 2093057"/>
                <a:gd name="connsiteY29" fmla="*/ 1230378 h 2042681"/>
                <a:gd name="connsiteX30" fmla="*/ 2082246 w 2093057"/>
                <a:gd name="connsiteY30" fmla="*/ 1011303 h 2042681"/>
                <a:gd name="connsiteX31" fmla="*/ 2006046 w 2093057"/>
                <a:gd name="connsiteY31" fmla="*/ 811278 h 2042681"/>
                <a:gd name="connsiteX32" fmla="*/ 1910796 w 2093057"/>
                <a:gd name="connsiteY32" fmla="*/ 687453 h 2042681"/>
                <a:gd name="connsiteX33" fmla="*/ 1791733 w 2093057"/>
                <a:gd name="connsiteY33" fmla="*/ 573153 h 2042681"/>
                <a:gd name="connsiteX34" fmla="*/ 1658383 w 2093057"/>
                <a:gd name="connsiteY34" fmla="*/ 339791 h 2042681"/>
                <a:gd name="connsiteX35" fmla="*/ 1622665 w 2093057"/>
                <a:gd name="connsiteY35" fmla="*/ 199297 h 2042681"/>
                <a:gd name="connsiteX36" fmla="*/ 1651240 w 2093057"/>
                <a:gd name="connsiteY36" fmla="*/ 89760 h 2042681"/>
                <a:gd name="connsiteX37" fmla="*/ 1720296 w 2093057"/>
                <a:gd name="connsiteY37" fmla="*/ 34991 h 2042681"/>
                <a:gd name="connsiteX38" fmla="*/ 1729821 w 2093057"/>
                <a:gd name="connsiteY38" fmla="*/ 1653 h 2042681"/>
                <a:gd name="connsiteX39" fmla="*/ 1706008 w 2093057"/>
                <a:gd name="connsiteY39" fmla="*/ 11178 h 2042681"/>
                <a:gd name="connsiteX40" fmla="*/ 1629808 w 2093057"/>
                <a:gd name="connsiteY40" fmla="*/ 63566 h 2042681"/>
                <a:gd name="connsiteX41" fmla="*/ 1591708 w 2093057"/>
                <a:gd name="connsiteY41" fmla="*/ 163578 h 2042681"/>
                <a:gd name="connsiteX42" fmla="*/ 1615521 w 2093057"/>
                <a:gd name="connsiteY42" fmla="*/ 320741 h 2042681"/>
                <a:gd name="connsiteX43" fmla="*/ 1648858 w 2093057"/>
                <a:gd name="connsiteY43" fmla="*/ 406466 h 2042681"/>
                <a:gd name="connsiteX0" fmla="*/ 1648858 w 2093057"/>
                <a:gd name="connsiteY0" fmla="*/ 406466 h 2042681"/>
                <a:gd name="connsiteX1" fmla="*/ 1748871 w 2093057"/>
                <a:gd name="connsiteY1" fmla="*/ 568391 h 2042681"/>
                <a:gd name="connsiteX2" fmla="*/ 1867933 w 2093057"/>
                <a:gd name="connsiteY2" fmla="*/ 682691 h 2042681"/>
                <a:gd name="connsiteX3" fmla="*/ 1958421 w 2093057"/>
                <a:gd name="connsiteY3" fmla="*/ 806516 h 2042681"/>
                <a:gd name="connsiteX4" fmla="*/ 2029858 w 2093057"/>
                <a:gd name="connsiteY4" fmla="*/ 954153 h 2042681"/>
                <a:gd name="connsiteX5" fmla="*/ 2063196 w 2093057"/>
                <a:gd name="connsiteY5" fmla="*/ 1144653 h 2042681"/>
                <a:gd name="connsiteX6" fmla="*/ 2006046 w 2093057"/>
                <a:gd name="connsiteY6" fmla="*/ 1392303 h 2042681"/>
                <a:gd name="connsiteX7" fmla="*/ 1896508 w 2093057"/>
                <a:gd name="connsiteY7" fmla="*/ 1582803 h 2042681"/>
                <a:gd name="connsiteX8" fmla="*/ 1734583 w 2093057"/>
                <a:gd name="connsiteY8" fmla="*/ 1744728 h 2042681"/>
                <a:gd name="connsiteX9" fmla="*/ 1548846 w 2093057"/>
                <a:gd name="connsiteY9" fmla="*/ 1863791 h 2042681"/>
                <a:gd name="connsiteX10" fmla="*/ 1339296 w 2093057"/>
                <a:gd name="connsiteY10" fmla="*/ 1944753 h 2042681"/>
                <a:gd name="connsiteX11" fmla="*/ 1082121 w 2093057"/>
                <a:gd name="connsiteY11" fmla="*/ 2006666 h 2042681"/>
                <a:gd name="connsiteX12" fmla="*/ 791608 w 2093057"/>
                <a:gd name="connsiteY12" fmla="*/ 2006666 h 2042681"/>
                <a:gd name="connsiteX13" fmla="*/ 543958 w 2093057"/>
                <a:gd name="connsiteY13" fmla="*/ 1973328 h 2042681"/>
                <a:gd name="connsiteX14" fmla="*/ 258208 w 2093057"/>
                <a:gd name="connsiteY14" fmla="*/ 1897128 h 2042681"/>
                <a:gd name="connsiteX15" fmla="*/ 81996 w 2093057"/>
                <a:gd name="connsiteY15" fmla="*/ 1825691 h 2042681"/>
                <a:gd name="connsiteX16" fmla="*/ 15321 w 2093057"/>
                <a:gd name="connsiteY16" fmla="*/ 1806641 h 2042681"/>
                <a:gd name="connsiteX17" fmla="*/ 1033 w 2093057"/>
                <a:gd name="connsiteY17" fmla="*/ 1830453 h 2042681"/>
                <a:gd name="connsiteX18" fmla="*/ 34371 w 2093057"/>
                <a:gd name="connsiteY18" fmla="*/ 1844741 h 2042681"/>
                <a:gd name="connsiteX19" fmla="*/ 134383 w 2093057"/>
                <a:gd name="connsiteY19" fmla="*/ 1882841 h 2042681"/>
                <a:gd name="connsiteX20" fmla="*/ 339171 w 2093057"/>
                <a:gd name="connsiteY20" fmla="*/ 1949516 h 2042681"/>
                <a:gd name="connsiteX21" fmla="*/ 567771 w 2093057"/>
                <a:gd name="connsiteY21" fmla="*/ 2006666 h 2042681"/>
                <a:gd name="connsiteX22" fmla="*/ 810658 w 2093057"/>
                <a:gd name="connsiteY22" fmla="*/ 2040003 h 2042681"/>
                <a:gd name="connsiteX23" fmla="*/ 1072596 w 2093057"/>
                <a:gd name="connsiteY23" fmla="*/ 2035241 h 2042681"/>
                <a:gd name="connsiteX24" fmla="*/ 1315483 w 2093057"/>
                <a:gd name="connsiteY24" fmla="*/ 1992378 h 2042681"/>
                <a:gd name="connsiteX25" fmla="*/ 1505983 w 2093057"/>
                <a:gd name="connsiteY25" fmla="*/ 1920941 h 2042681"/>
                <a:gd name="connsiteX26" fmla="*/ 1720296 w 2093057"/>
                <a:gd name="connsiteY26" fmla="*/ 1797116 h 2042681"/>
                <a:gd name="connsiteX27" fmla="*/ 1925083 w 2093057"/>
                <a:gd name="connsiteY27" fmla="*/ 1587566 h 2042681"/>
                <a:gd name="connsiteX28" fmla="*/ 2029858 w 2093057"/>
                <a:gd name="connsiteY28" fmla="*/ 1406591 h 2042681"/>
                <a:gd name="connsiteX29" fmla="*/ 2087008 w 2093057"/>
                <a:gd name="connsiteY29" fmla="*/ 1230378 h 2042681"/>
                <a:gd name="connsiteX30" fmla="*/ 2082246 w 2093057"/>
                <a:gd name="connsiteY30" fmla="*/ 1011303 h 2042681"/>
                <a:gd name="connsiteX31" fmla="*/ 2006046 w 2093057"/>
                <a:gd name="connsiteY31" fmla="*/ 811278 h 2042681"/>
                <a:gd name="connsiteX32" fmla="*/ 1910796 w 2093057"/>
                <a:gd name="connsiteY32" fmla="*/ 687453 h 2042681"/>
                <a:gd name="connsiteX33" fmla="*/ 1791733 w 2093057"/>
                <a:gd name="connsiteY33" fmla="*/ 573153 h 2042681"/>
                <a:gd name="connsiteX34" fmla="*/ 1658383 w 2093057"/>
                <a:gd name="connsiteY34" fmla="*/ 339791 h 2042681"/>
                <a:gd name="connsiteX35" fmla="*/ 1622665 w 2093057"/>
                <a:gd name="connsiteY35" fmla="*/ 199297 h 2042681"/>
                <a:gd name="connsiteX36" fmla="*/ 1651240 w 2093057"/>
                <a:gd name="connsiteY36" fmla="*/ 89760 h 2042681"/>
                <a:gd name="connsiteX37" fmla="*/ 1720296 w 2093057"/>
                <a:gd name="connsiteY37" fmla="*/ 34991 h 2042681"/>
                <a:gd name="connsiteX38" fmla="*/ 1729821 w 2093057"/>
                <a:gd name="connsiteY38" fmla="*/ 1653 h 2042681"/>
                <a:gd name="connsiteX39" fmla="*/ 1706008 w 2093057"/>
                <a:gd name="connsiteY39" fmla="*/ 11178 h 2042681"/>
                <a:gd name="connsiteX40" fmla="*/ 1629808 w 2093057"/>
                <a:gd name="connsiteY40" fmla="*/ 63566 h 2042681"/>
                <a:gd name="connsiteX41" fmla="*/ 1589327 w 2093057"/>
                <a:gd name="connsiteY41" fmla="*/ 175484 h 2042681"/>
                <a:gd name="connsiteX42" fmla="*/ 1615521 w 2093057"/>
                <a:gd name="connsiteY42" fmla="*/ 320741 h 2042681"/>
                <a:gd name="connsiteX43" fmla="*/ 1648858 w 2093057"/>
                <a:gd name="connsiteY43" fmla="*/ 406466 h 2042681"/>
                <a:gd name="connsiteX0" fmla="*/ 1648858 w 2093057"/>
                <a:gd name="connsiteY0" fmla="*/ 406681 h 2042896"/>
                <a:gd name="connsiteX1" fmla="*/ 1748871 w 2093057"/>
                <a:gd name="connsiteY1" fmla="*/ 568606 h 2042896"/>
                <a:gd name="connsiteX2" fmla="*/ 1867933 w 2093057"/>
                <a:gd name="connsiteY2" fmla="*/ 682906 h 2042896"/>
                <a:gd name="connsiteX3" fmla="*/ 1958421 w 2093057"/>
                <a:gd name="connsiteY3" fmla="*/ 806731 h 2042896"/>
                <a:gd name="connsiteX4" fmla="*/ 2029858 w 2093057"/>
                <a:gd name="connsiteY4" fmla="*/ 954368 h 2042896"/>
                <a:gd name="connsiteX5" fmla="*/ 2063196 w 2093057"/>
                <a:gd name="connsiteY5" fmla="*/ 1144868 h 2042896"/>
                <a:gd name="connsiteX6" fmla="*/ 2006046 w 2093057"/>
                <a:gd name="connsiteY6" fmla="*/ 1392518 h 2042896"/>
                <a:gd name="connsiteX7" fmla="*/ 1896508 w 2093057"/>
                <a:gd name="connsiteY7" fmla="*/ 1583018 h 2042896"/>
                <a:gd name="connsiteX8" fmla="*/ 1734583 w 2093057"/>
                <a:gd name="connsiteY8" fmla="*/ 1744943 h 2042896"/>
                <a:gd name="connsiteX9" fmla="*/ 1548846 w 2093057"/>
                <a:gd name="connsiteY9" fmla="*/ 1864006 h 2042896"/>
                <a:gd name="connsiteX10" fmla="*/ 1339296 w 2093057"/>
                <a:gd name="connsiteY10" fmla="*/ 1944968 h 2042896"/>
                <a:gd name="connsiteX11" fmla="*/ 1082121 w 2093057"/>
                <a:gd name="connsiteY11" fmla="*/ 2006881 h 2042896"/>
                <a:gd name="connsiteX12" fmla="*/ 791608 w 2093057"/>
                <a:gd name="connsiteY12" fmla="*/ 2006881 h 2042896"/>
                <a:gd name="connsiteX13" fmla="*/ 543958 w 2093057"/>
                <a:gd name="connsiteY13" fmla="*/ 1973543 h 2042896"/>
                <a:gd name="connsiteX14" fmla="*/ 258208 w 2093057"/>
                <a:gd name="connsiteY14" fmla="*/ 1897343 h 2042896"/>
                <a:gd name="connsiteX15" fmla="*/ 81996 w 2093057"/>
                <a:gd name="connsiteY15" fmla="*/ 1825906 h 2042896"/>
                <a:gd name="connsiteX16" fmla="*/ 15321 w 2093057"/>
                <a:gd name="connsiteY16" fmla="*/ 1806856 h 2042896"/>
                <a:gd name="connsiteX17" fmla="*/ 1033 w 2093057"/>
                <a:gd name="connsiteY17" fmla="*/ 1830668 h 2042896"/>
                <a:gd name="connsiteX18" fmla="*/ 34371 w 2093057"/>
                <a:gd name="connsiteY18" fmla="*/ 1844956 h 2042896"/>
                <a:gd name="connsiteX19" fmla="*/ 134383 w 2093057"/>
                <a:gd name="connsiteY19" fmla="*/ 1883056 h 2042896"/>
                <a:gd name="connsiteX20" fmla="*/ 339171 w 2093057"/>
                <a:gd name="connsiteY20" fmla="*/ 1949731 h 2042896"/>
                <a:gd name="connsiteX21" fmla="*/ 567771 w 2093057"/>
                <a:gd name="connsiteY21" fmla="*/ 2006881 h 2042896"/>
                <a:gd name="connsiteX22" fmla="*/ 810658 w 2093057"/>
                <a:gd name="connsiteY22" fmla="*/ 2040218 h 2042896"/>
                <a:gd name="connsiteX23" fmla="*/ 1072596 w 2093057"/>
                <a:gd name="connsiteY23" fmla="*/ 2035456 h 2042896"/>
                <a:gd name="connsiteX24" fmla="*/ 1315483 w 2093057"/>
                <a:gd name="connsiteY24" fmla="*/ 1992593 h 2042896"/>
                <a:gd name="connsiteX25" fmla="*/ 1505983 w 2093057"/>
                <a:gd name="connsiteY25" fmla="*/ 1921156 h 2042896"/>
                <a:gd name="connsiteX26" fmla="*/ 1720296 w 2093057"/>
                <a:gd name="connsiteY26" fmla="*/ 1797331 h 2042896"/>
                <a:gd name="connsiteX27" fmla="*/ 1925083 w 2093057"/>
                <a:gd name="connsiteY27" fmla="*/ 1587781 h 2042896"/>
                <a:gd name="connsiteX28" fmla="*/ 2029858 w 2093057"/>
                <a:gd name="connsiteY28" fmla="*/ 1406806 h 2042896"/>
                <a:gd name="connsiteX29" fmla="*/ 2087008 w 2093057"/>
                <a:gd name="connsiteY29" fmla="*/ 1230593 h 2042896"/>
                <a:gd name="connsiteX30" fmla="*/ 2082246 w 2093057"/>
                <a:gd name="connsiteY30" fmla="*/ 1011518 h 2042896"/>
                <a:gd name="connsiteX31" fmla="*/ 2006046 w 2093057"/>
                <a:gd name="connsiteY31" fmla="*/ 811493 h 2042896"/>
                <a:gd name="connsiteX32" fmla="*/ 1910796 w 2093057"/>
                <a:gd name="connsiteY32" fmla="*/ 687668 h 2042896"/>
                <a:gd name="connsiteX33" fmla="*/ 1791733 w 2093057"/>
                <a:gd name="connsiteY33" fmla="*/ 573368 h 2042896"/>
                <a:gd name="connsiteX34" fmla="*/ 1658383 w 2093057"/>
                <a:gd name="connsiteY34" fmla="*/ 340006 h 2042896"/>
                <a:gd name="connsiteX35" fmla="*/ 1622665 w 2093057"/>
                <a:gd name="connsiteY35" fmla="*/ 199512 h 2042896"/>
                <a:gd name="connsiteX36" fmla="*/ 1651240 w 2093057"/>
                <a:gd name="connsiteY36" fmla="*/ 89975 h 2042896"/>
                <a:gd name="connsiteX37" fmla="*/ 1720296 w 2093057"/>
                <a:gd name="connsiteY37" fmla="*/ 35206 h 2042896"/>
                <a:gd name="connsiteX38" fmla="*/ 1729821 w 2093057"/>
                <a:gd name="connsiteY38" fmla="*/ 1868 h 2042896"/>
                <a:gd name="connsiteX39" fmla="*/ 1706008 w 2093057"/>
                <a:gd name="connsiteY39" fmla="*/ 11393 h 2042896"/>
                <a:gd name="connsiteX40" fmla="*/ 1629808 w 2093057"/>
                <a:gd name="connsiteY40" fmla="*/ 70925 h 2042896"/>
                <a:gd name="connsiteX41" fmla="*/ 1589327 w 2093057"/>
                <a:gd name="connsiteY41" fmla="*/ 175699 h 2042896"/>
                <a:gd name="connsiteX42" fmla="*/ 1615521 w 2093057"/>
                <a:gd name="connsiteY42" fmla="*/ 320956 h 2042896"/>
                <a:gd name="connsiteX43" fmla="*/ 1648858 w 2093057"/>
                <a:gd name="connsiteY43" fmla="*/ 406681 h 2042896"/>
                <a:gd name="connsiteX0" fmla="*/ 1648858 w 2093057"/>
                <a:gd name="connsiteY0" fmla="*/ 406681 h 2042896"/>
                <a:gd name="connsiteX1" fmla="*/ 1748871 w 2093057"/>
                <a:gd name="connsiteY1" fmla="*/ 568606 h 2042896"/>
                <a:gd name="connsiteX2" fmla="*/ 1867933 w 2093057"/>
                <a:gd name="connsiteY2" fmla="*/ 682906 h 2042896"/>
                <a:gd name="connsiteX3" fmla="*/ 1958421 w 2093057"/>
                <a:gd name="connsiteY3" fmla="*/ 806731 h 2042896"/>
                <a:gd name="connsiteX4" fmla="*/ 2029858 w 2093057"/>
                <a:gd name="connsiteY4" fmla="*/ 954368 h 2042896"/>
                <a:gd name="connsiteX5" fmla="*/ 2063196 w 2093057"/>
                <a:gd name="connsiteY5" fmla="*/ 1144868 h 2042896"/>
                <a:gd name="connsiteX6" fmla="*/ 2006046 w 2093057"/>
                <a:gd name="connsiteY6" fmla="*/ 1392518 h 2042896"/>
                <a:gd name="connsiteX7" fmla="*/ 1896508 w 2093057"/>
                <a:gd name="connsiteY7" fmla="*/ 1583018 h 2042896"/>
                <a:gd name="connsiteX8" fmla="*/ 1734583 w 2093057"/>
                <a:gd name="connsiteY8" fmla="*/ 1744943 h 2042896"/>
                <a:gd name="connsiteX9" fmla="*/ 1548846 w 2093057"/>
                <a:gd name="connsiteY9" fmla="*/ 1864006 h 2042896"/>
                <a:gd name="connsiteX10" fmla="*/ 1339296 w 2093057"/>
                <a:gd name="connsiteY10" fmla="*/ 1944968 h 2042896"/>
                <a:gd name="connsiteX11" fmla="*/ 1082121 w 2093057"/>
                <a:gd name="connsiteY11" fmla="*/ 2006881 h 2042896"/>
                <a:gd name="connsiteX12" fmla="*/ 791608 w 2093057"/>
                <a:gd name="connsiteY12" fmla="*/ 2006881 h 2042896"/>
                <a:gd name="connsiteX13" fmla="*/ 543958 w 2093057"/>
                <a:gd name="connsiteY13" fmla="*/ 1973543 h 2042896"/>
                <a:gd name="connsiteX14" fmla="*/ 258208 w 2093057"/>
                <a:gd name="connsiteY14" fmla="*/ 1897343 h 2042896"/>
                <a:gd name="connsiteX15" fmla="*/ 81996 w 2093057"/>
                <a:gd name="connsiteY15" fmla="*/ 1825906 h 2042896"/>
                <a:gd name="connsiteX16" fmla="*/ 15321 w 2093057"/>
                <a:gd name="connsiteY16" fmla="*/ 1806856 h 2042896"/>
                <a:gd name="connsiteX17" fmla="*/ 1033 w 2093057"/>
                <a:gd name="connsiteY17" fmla="*/ 1830668 h 2042896"/>
                <a:gd name="connsiteX18" fmla="*/ 34371 w 2093057"/>
                <a:gd name="connsiteY18" fmla="*/ 1844956 h 2042896"/>
                <a:gd name="connsiteX19" fmla="*/ 134383 w 2093057"/>
                <a:gd name="connsiteY19" fmla="*/ 1883056 h 2042896"/>
                <a:gd name="connsiteX20" fmla="*/ 339171 w 2093057"/>
                <a:gd name="connsiteY20" fmla="*/ 1949731 h 2042896"/>
                <a:gd name="connsiteX21" fmla="*/ 567771 w 2093057"/>
                <a:gd name="connsiteY21" fmla="*/ 2006881 h 2042896"/>
                <a:gd name="connsiteX22" fmla="*/ 810658 w 2093057"/>
                <a:gd name="connsiteY22" fmla="*/ 2040218 h 2042896"/>
                <a:gd name="connsiteX23" fmla="*/ 1072596 w 2093057"/>
                <a:gd name="connsiteY23" fmla="*/ 2035456 h 2042896"/>
                <a:gd name="connsiteX24" fmla="*/ 1315483 w 2093057"/>
                <a:gd name="connsiteY24" fmla="*/ 1992593 h 2042896"/>
                <a:gd name="connsiteX25" fmla="*/ 1505983 w 2093057"/>
                <a:gd name="connsiteY25" fmla="*/ 1921156 h 2042896"/>
                <a:gd name="connsiteX26" fmla="*/ 1720296 w 2093057"/>
                <a:gd name="connsiteY26" fmla="*/ 1797331 h 2042896"/>
                <a:gd name="connsiteX27" fmla="*/ 1925083 w 2093057"/>
                <a:gd name="connsiteY27" fmla="*/ 1587781 h 2042896"/>
                <a:gd name="connsiteX28" fmla="*/ 2029858 w 2093057"/>
                <a:gd name="connsiteY28" fmla="*/ 1406806 h 2042896"/>
                <a:gd name="connsiteX29" fmla="*/ 2087008 w 2093057"/>
                <a:gd name="connsiteY29" fmla="*/ 1230593 h 2042896"/>
                <a:gd name="connsiteX30" fmla="*/ 2082246 w 2093057"/>
                <a:gd name="connsiteY30" fmla="*/ 1011518 h 2042896"/>
                <a:gd name="connsiteX31" fmla="*/ 2006046 w 2093057"/>
                <a:gd name="connsiteY31" fmla="*/ 811493 h 2042896"/>
                <a:gd name="connsiteX32" fmla="*/ 1910796 w 2093057"/>
                <a:gd name="connsiteY32" fmla="*/ 687668 h 2042896"/>
                <a:gd name="connsiteX33" fmla="*/ 1791733 w 2093057"/>
                <a:gd name="connsiteY33" fmla="*/ 573368 h 2042896"/>
                <a:gd name="connsiteX34" fmla="*/ 1658383 w 2093057"/>
                <a:gd name="connsiteY34" fmla="*/ 340006 h 2042896"/>
                <a:gd name="connsiteX35" fmla="*/ 1622665 w 2093057"/>
                <a:gd name="connsiteY35" fmla="*/ 199512 h 2042896"/>
                <a:gd name="connsiteX36" fmla="*/ 1651240 w 2093057"/>
                <a:gd name="connsiteY36" fmla="*/ 89975 h 2042896"/>
                <a:gd name="connsiteX37" fmla="*/ 1720296 w 2093057"/>
                <a:gd name="connsiteY37" fmla="*/ 35206 h 2042896"/>
                <a:gd name="connsiteX38" fmla="*/ 1729821 w 2093057"/>
                <a:gd name="connsiteY38" fmla="*/ 1868 h 2042896"/>
                <a:gd name="connsiteX39" fmla="*/ 1706008 w 2093057"/>
                <a:gd name="connsiteY39" fmla="*/ 11393 h 2042896"/>
                <a:gd name="connsiteX40" fmla="*/ 1629808 w 2093057"/>
                <a:gd name="connsiteY40" fmla="*/ 70925 h 2042896"/>
                <a:gd name="connsiteX41" fmla="*/ 1589327 w 2093057"/>
                <a:gd name="connsiteY41" fmla="*/ 175699 h 2042896"/>
                <a:gd name="connsiteX42" fmla="*/ 1613140 w 2093057"/>
                <a:gd name="connsiteY42" fmla="*/ 318575 h 2042896"/>
                <a:gd name="connsiteX43" fmla="*/ 1648858 w 2093057"/>
                <a:gd name="connsiteY43" fmla="*/ 406681 h 2042896"/>
                <a:gd name="connsiteX0" fmla="*/ 1648858 w 2093057"/>
                <a:gd name="connsiteY0" fmla="*/ 406681 h 2042896"/>
                <a:gd name="connsiteX1" fmla="*/ 1748871 w 2093057"/>
                <a:gd name="connsiteY1" fmla="*/ 568606 h 2042896"/>
                <a:gd name="connsiteX2" fmla="*/ 1867933 w 2093057"/>
                <a:gd name="connsiteY2" fmla="*/ 682906 h 2042896"/>
                <a:gd name="connsiteX3" fmla="*/ 1958421 w 2093057"/>
                <a:gd name="connsiteY3" fmla="*/ 806731 h 2042896"/>
                <a:gd name="connsiteX4" fmla="*/ 2029858 w 2093057"/>
                <a:gd name="connsiteY4" fmla="*/ 954368 h 2042896"/>
                <a:gd name="connsiteX5" fmla="*/ 2063196 w 2093057"/>
                <a:gd name="connsiteY5" fmla="*/ 1144868 h 2042896"/>
                <a:gd name="connsiteX6" fmla="*/ 2006046 w 2093057"/>
                <a:gd name="connsiteY6" fmla="*/ 1392518 h 2042896"/>
                <a:gd name="connsiteX7" fmla="*/ 1896508 w 2093057"/>
                <a:gd name="connsiteY7" fmla="*/ 1583018 h 2042896"/>
                <a:gd name="connsiteX8" fmla="*/ 1734583 w 2093057"/>
                <a:gd name="connsiteY8" fmla="*/ 1744943 h 2042896"/>
                <a:gd name="connsiteX9" fmla="*/ 1548846 w 2093057"/>
                <a:gd name="connsiteY9" fmla="*/ 1864006 h 2042896"/>
                <a:gd name="connsiteX10" fmla="*/ 1339296 w 2093057"/>
                <a:gd name="connsiteY10" fmla="*/ 1944968 h 2042896"/>
                <a:gd name="connsiteX11" fmla="*/ 1082121 w 2093057"/>
                <a:gd name="connsiteY11" fmla="*/ 2006881 h 2042896"/>
                <a:gd name="connsiteX12" fmla="*/ 791608 w 2093057"/>
                <a:gd name="connsiteY12" fmla="*/ 2006881 h 2042896"/>
                <a:gd name="connsiteX13" fmla="*/ 543958 w 2093057"/>
                <a:gd name="connsiteY13" fmla="*/ 1973543 h 2042896"/>
                <a:gd name="connsiteX14" fmla="*/ 258208 w 2093057"/>
                <a:gd name="connsiteY14" fmla="*/ 1897343 h 2042896"/>
                <a:gd name="connsiteX15" fmla="*/ 81996 w 2093057"/>
                <a:gd name="connsiteY15" fmla="*/ 1825906 h 2042896"/>
                <a:gd name="connsiteX16" fmla="*/ 15321 w 2093057"/>
                <a:gd name="connsiteY16" fmla="*/ 1806856 h 2042896"/>
                <a:gd name="connsiteX17" fmla="*/ 1033 w 2093057"/>
                <a:gd name="connsiteY17" fmla="*/ 1830668 h 2042896"/>
                <a:gd name="connsiteX18" fmla="*/ 34371 w 2093057"/>
                <a:gd name="connsiteY18" fmla="*/ 1844956 h 2042896"/>
                <a:gd name="connsiteX19" fmla="*/ 134383 w 2093057"/>
                <a:gd name="connsiteY19" fmla="*/ 1883056 h 2042896"/>
                <a:gd name="connsiteX20" fmla="*/ 339171 w 2093057"/>
                <a:gd name="connsiteY20" fmla="*/ 1949731 h 2042896"/>
                <a:gd name="connsiteX21" fmla="*/ 567771 w 2093057"/>
                <a:gd name="connsiteY21" fmla="*/ 2006881 h 2042896"/>
                <a:gd name="connsiteX22" fmla="*/ 810658 w 2093057"/>
                <a:gd name="connsiteY22" fmla="*/ 2040218 h 2042896"/>
                <a:gd name="connsiteX23" fmla="*/ 1072596 w 2093057"/>
                <a:gd name="connsiteY23" fmla="*/ 2035456 h 2042896"/>
                <a:gd name="connsiteX24" fmla="*/ 1315483 w 2093057"/>
                <a:gd name="connsiteY24" fmla="*/ 1992593 h 2042896"/>
                <a:gd name="connsiteX25" fmla="*/ 1505983 w 2093057"/>
                <a:gd name="connsiteY25" fmla="*/ 1921156 h 2042896"/>
                <a:gd name="connsiteX26" fmla="*/ 1720296 w 2093057"/>
                <a:gd name="connsiteY26" fmla="*/ 1797331 h 2042896"/>
                <a:gd name="connsiteX27" fmla="*/ 1925083 w 2093057"/>
                <a:gd name="connsiteY27" fmla="*/ 1587781 h 2042896"/>
                <a:gd name="connsiteX28" fmla="*/ 2029858 w 2093057"/>
                <a:gd name="connsiteY28" fmla="*/ 1406806 h 2042896"/>
                <a:gd name="connsiteX29" fmla="*/ 2087008 w 2093057"/>
                <a:gd name="connsiteY29" fmla="*/ 1230593 h 2042896"/>
                <a:gd name="connsiteX30" fmla="*/ 2082246 w 2093057"/>
                <a:gd name="connsiteY30" fmla="*/ 1011518 h 2042896"/>
                <a:gd name="connsiteX31" fmla="*/ 2006046 w 2093057"/>
                <a:gd name="connsiteY31" fmla="*/ 811493 h 2042896"/>
                <a:gd name="connsiteX32" fmla="*/ 1910796 w 2093057"/>
                <a:gd name="connsiteY32" fmla="*/ 687668 h 2042896"/>
                <a:gd name="connsiteX33" fmla="*/ 1791733 w 2093057"/>
                <a:gd name="connsiteY33" fmla="*/ 573368 h 2042896"/>
                <a:gd name="connsiteX34" fmla="*/ 1658383 w 2093057"/>
                <a:gd name="connsiteY34" fmla="*/ 347150 h 2042896"/>
                <a:gd name="connsiteX35" fmla="*/ 1622665 w 2093057"/>
                <a:gd name="connsiteY35" fmla="*/ 199512 h 2042896"/>
                <a:gd name="connsiteX36" fmla="*/ 1651240 w 2093057"/>
                <a:gd name="connsiteY36" fmla="*/ 89975 h 2042896"/>
                <a:gd name="connsiteX37" fmla="*/ 1720296 w 2093057"/>
                <a:gd name="connsiteY37" fmla="*/ 35206 h 2042896"/>
                <a:gd name="connsiteX38" fmla="*/ 1729821 w 2093057"/>
                <a:gd name="connsiteY38" fmla="*/ 1868 h 2042896"/>
                <a:gd name="connsiteX39" fmla="*/ 1706008 w 2093057"/>
                <a:gd name="connsiteY39" fmla="*/ 11393 h 2042896"/>
                <a:gd name="connsiteX40" fmla="*/ 1629808 w 2093057"/>
                <a:gd name="connsiteY40" fmla="*/ 70925 h 2042896"/>
                <a:gd name="connsiteX41" fmla="*/ 1589327 w 2093057"/>
                <a:gd name="connsiteY41" fmla="*/ 175699 h 2042896"/>
                <a:gd name="connsiteX42" fmla="*/ 1613140 w 2093057"/>
                <a:gd name="connsiteY42" fmla="*/ 318575 h 2042896"/>
                <a:gd name="connsiteX43" fmla="*/ 1648858 w 2093057"/>
                <a:gd name="connsiteY43" fmla="*/ 406681 h 2042896"/>
                <a:gd name="connsiteX0" fmla="*/ 1648858 w 2093057"/>
                <a:gd name="connsiteY0" fmla="*/ 406681 h 2042896"/>
                <a:gd name="connsiteX1" fmla="*/ 1748871 w 2093057"/>
                <a:gd name="connsiteY1" fmla="*/ 568606 h 2042896"/>
                <a:gd name="connsiteX2" fmla="*/ 1867933 w 2093057"/>
                <a:gd name="connsiteY2" fmla="*/ 682906 h 2042896"/>
                <a:gd name="connsiteX3" fmla="*/ 1958421 w 2093057"/>
                <a:gd name="connsiteY3" fmla="*/ 806731 h 2042896"/>
                <a:gd name="connsiteX4" fmla="*/ 2029858 w 2093057"/>
                <a:gd name="connsiteY4" fmla="*/ 954368 h 2042896"/>
                <a:gd name="connsiteX5" fmla="*/ 2063196 w 2093057"/>
                <a:gd name="connsiteY5" fmla="*/ 1144868 h 2042896"/>
                <a:gd name="connsiteX6" fmla="*/ 2006046 w 2093057"/>
                <a:gd name="connsiteY6" fmla="*/ 1392518 h 2042896"/>
                <a:gd name="connsiteX7" fmla="*/ 1896508 w 2093057"/>
                <a:gd name="connsiteY7" fmla="*/ 1583018 h 2042896"/>
                <a:gd name="connsiteX8" fmla="*/ 1734583 w 2093057"/>
                <a:gd name="connsiteY8" fmla="*/ 1744943 h 2042896"/>
                <a:gd name="connsiteX9" fmla="*/ 1548846 w 2093057"/>
                <a:gd name="connsiteY9" fmla="*/ 1864006 h 2042896"/>
                <a:gd name="connsiteX10" fmla="*/ 1339296 w 2093057"/>
                <a:gd name="connsiteY10" fmla="*/ 1944968 h 2042896"/>
                <a:gd name="connsiteX11" fmla="*/ 1082121 w 2093057"/>
                <a:gd name="connsiteY11" fmla="*/ 2006881 h 2042896"/>
                <a:gd name="connsiteX12" fmla="*/ 791608 w 2093057"/>
                <a:gd name="connsiteY12" fmla="*/ 2006881 h 2042896"/>
                <a:gd name="connsiteX13" fmla="*/ 543958 w 2093057"/>
                <a:gd name="connsiteY13" fmla="*/ 1973543 h 2042896"/>
                <a:gd name="connsiteX14" fmla="*/ 258208 w 2093057"/>
                <a:gd name="connsiteY14" fmla="*/ 1897343 h 2042896"/>
                <a:gd name="connsiteX15" fmla="*/ 81996 w 2093057"/>
                <a:gd name="connsiteY15" fmla="*/ 1825906 h 2042896"/>
                <a:gd name="connsiteX16" fmla="*/ 15321 w 2093057"/>
                <a:gd name="connsiteY16" fmla="*/ 1806856 h 2042896"/>
                <a:gd name="connsiteX17" fmla="*/ 1033 w 2093057"/>
                <a:gd name="connsiteY17" fmla="*/ 1830668 h 2042896"/>
                <a:gd name="connsiteX18" fmla="*/ 34371 w 2093057"/>
                <a:gd name="connsiteY18" fmla="*/ 1844956 h 2042896"/>
                <a:gd name="connsiteX19" fmla="*/ 134383 w 2093057"/>
                <a:gd name="connsiteY19" fmla="*/ 1883056 h 2042896"/>
                <a:gd name="connsiteX20" fmla="*/ 339171 w 2093057"/>
                <a:gd name="connsiteY20" fmla="*/ 1949731 h 2042896"/>
                <a:gd name="connsiteX21" fmla="*/ 567771 w 2093057"/>
                <a:gd name="connsiteY21" fmla="*/ 2006881 h 2042896"/>
                <a:gd name="connsiteX22" fmla="*/ 810658 w 2093057"/>
                <a:gd name="connsiteY22" fmla="*/ 2040218 h 2042896"/>
                <a:gd name="connsiteX23" fmla="*/ 1072596 w 2093057"/>
                <a:gd name="connsiteY23" fmla="*/ 2035456 h 2042896"/>
                <a:gd name="connsiteX24" fmla="*/ 1315483 w 2093057"/>
                <a:gd name="connsiteY24" fmla="*/ 1992593 h 2042896"/>
                <a:gd name="connsiteX25" fmla="*/ 1505983 w 2093057"/>
                <a:gd name="connsiteY25" fmla="*/ 1921156 h 2042896"/>
                <a:gd name="connsiteX26" fmla="*/ 1720296 w 2093057"/>
                <a:gd name="connsiteY26" fmla="*/ 1797331 h 2042896"/>
                <a:gd name="connsiteX27" fmla="*/ 1925083 w 2093057"/>
                <a:gd name="connsiteY27" fmla="*/ 1587781 h 2042896"/>
                <a:gd name="connsiteX28" fmla="*/ 2029858 w 2093057"/>
                <a:gd name="connsiteY28" fmla="*/ 1406806 h 2042896"/>
                <a:gd name="connsiteX29" fmla="*/ 2087008 w 2093057"/>
                <a:gd name="connsiteY29" fmla="*/ 1230593 h 2042896"/>
                <a:gd name="connsiteX30" fmla="*/ 2082246 w 2093057"/>
                <a:gd name="connsiteY30" fmla="*/ 1011518 h 2042896"/>
                <a:gd name="connsiteX31" fmla="*/ 2006046 w 2093057"/>
                <a:gd name="connsiteY31" fmla="*/ 811493 h 2042896"/>
                <a:gd name="connsiteX32" fmla="*/ 1910796 w 2093057"/>
                <a:gd name="connsiteY32" fmla="*/ 687668 h 2042896"/>
                <a:gd name="connsiteX33" fmla="*/ 1791733 w 2093057"/>
                <a:gd name="connsiteY33" fmla="*/ 573368 h 2042896"/>
                <a:gd name="connsiteX34" fmla="*/ 1658383 w 2093057"/>
                <a:gd name="connsiteY34" fmla="*/ 347150 h 2042896"/>
                <a:gd name="connsiteX35" fmla="*/ 1622665 w 2093057"/>
                <a:gd name="connsiteY35" fmla="*/ 199512 h 2042896"/>
                <a:gd name="connsiteX36" fmla="*/ 1651240 w 2093057"/>
                <a:gd name="connsiteY36" fmla="*/ 94738 h 2042896"/>
                <a:gd name="connsiteX37" fmla="*/ 1720296 w 2093057"/>
                <a:gd name="connsiteY37" fmla="*/ 35206 h 2042896"/>
                <a:gd name="connsiteX38" fmla="*/ 1729821 w 2093057"/>
                <a:gd name="connsiteY38" fmla="*/ 1868 h 2042896"/>
                <a:gd name="connsiteX39" fmla="*/ 1706008 w 2093057"/>
                <a:gd name="connsiteY39" fmla="*/ 11393 h 2042896"/>
                <a:gd name="connsiteX40" fmla="*/ 1629808 w 2093057"/>
                <a:gd name="connsiteY40" fmla="*/ 70925 h 2042896"/>
                <a:gd name="connsiteX41" fmla="*/ 1589327 w 2093057"/>
                <a:gd name="connsiteY41" fmla="*/ 175699 h 2042896"/>
                <a:gd name="connsiteX42" fmla="*/ 1613140 w 2093057"/>
                <a:gd name="connsiteY42" fmla="*/ 318575 h 2042896"/>
                <a:gd name="connsiteX43" fmla="*/ 1648858 w 2093057"/>
                <a:gd name="connsiteY43" fmla="*/ 406681 h 2042896"/>
                <a:gd name="connsiteX0" fmla="*/ 1648858 w 2093057"/>
                <a:gd name="connsiteY0" fmla="*/ 406681 h 2042896"/>
                <a:gd name="connsiteX1" fmla="*/ 1748871 w 2093057"/>
                <a:gd name="connsiteY1" fmla="*/ 568606 h 2042896"/>
                <a:gd name="connsiteX2" fmla="*/ 1867933 w 2093057"/>
                <a:gd name="connsiteY2" fmla="*/ 682906 h 2042896"/>
                <a:gd name="connsiteX3" fmla="*/ 1958421 w 2093057"/>
                <a:gd name="connsiteY3" fmla="*/ 806731 h 2042896"/>
                <a:gd name="connsiteX4" fmla="*/ 2029858 w 2093057"/>
                <a:gd name="connsiteY4" fmla="*/ 954368 h 2042896"/>
                <a:gd name="connsiteX5" fmla="*/ 2063196 w 2093057"/>
                <a:gd name="connsiteY5" fmla="*/ 1144868 h 2042896"/>
                <a:gd name="connsiteX6" fmla="*/ 2006046 w 2093057"/>
                <a:gd name="connsiteY6" fmla="*/ 1392518 h 2042896"/>
                <a:gd name="connsiteX7" fmla="*/ 1896508 w 2093057"/>
                <a:gd name="connsiteY7" fmla="*/ 1583018 h 2042896"/>
                <a:gd name="connsiteX8" fmla="*/ 1734583 w 2093057"/>
                <a:gd name="connsiteY8" fmla="*/ 1744943 h 2042896"/>
                <a:gd name="connsiteX9" fmla="*/ 1548846 w 2093057"/>
                <a:gd name="connsiteY9" fmla="*/ 1864006 h 2042896"/>
                <a:gd name="connsiteX10" fmla="*/ 1339296 w 2093057"/>
                <a:gd name="connsiteY10" fmla="*/ 1944968 h 2042896"/>
                <a:gd name="connsiteX11" fmla="*/ 1082121 w 2093057"/>
                <a:gd name="connsiteY11" fmla="*/ 2006881 h 2042896"/>
                <a:gd name="connsiteX12" fmla="*/ 791608 w 2093057"/>
                <a:gd name="connsiteY12" fmla="*/ 2006881 h 2042896"/>
                <a:gd name="connsiteX13" fmla="*/ 543958 w 2093057"/>
                <a:gd name="connsiteY13" fmla="*/ 1973543 h 2042896"/>
                <a:gd name="connsiteX14" fmla="*/ 258208 w 2093057"/>
                <a:gd name="connsiteY14" fmla="*/ 1897343 h 2042896"/>
                <a:gd name="connsiteX15" fmla="*/ 81996 w 2093057"/>
                <a:gd name="connsiteY15" fmla="*/ 1825906 h 2042896"/>
                <a:gd name="connsiteX16" fmla="*/ 15321 w 2093057"/>
                <a:gd name="connsiteY16" fmla="*/ 1806856 h 2042896"/>
                <a:gd name="connsiteX17" fmla="*/ 1033 w 2093057"/>
                <a:gd name="connsiteY17" fmla="*/ 1830668 h 2042896"/>
                <a:gd name="connsiteX18" fmla="*/ 34371 w 2093057"/>
                <a:gd name="connsiteY18" fmla="*/ 1844956 h 2042896"/>
                <a:gd name="connsiteX19" fmla="*/ 134383 w 2093057"/>
                <a:gd name="connsiteY19" fmla="*/ 1883056 h 2042896"/>
                <a:gd name="connsiteX20" fmla="*/ 339171 w 2093057"/>
                <a:gd name="connsiteY20" fmla="*/ 1949731 h 2042896"/>
                <a:gd name="connsiteX21" fmla="*/ 567771 w 2093057"/>
                <a:gd name="connsiteY21" fmla="*/ 2006881 h 2042896"/>
                <a:gd name="connsiteX22" fmla="*/ 810658 w 2093057"/>
                <a:gd name="connsiteY22" fmla="*/ 2040218 h 2042896"/>
                <a:gd name="connsiteX23" fmla="*/ 1072596 w 2093057"/>
                <a:gd name="connsiteY23" fmla="*/ 2035456 h 2042896"/>
                <a:gd name="connsiteX24" fmla="*/ 1315483 w 2093057"/>
                <a:gd name="connsiteY24" fmla="*/ 1992593 h 2042896"/>
                <a:gd name="connsiteX25" fmla="*/ 1505983 w 2093057"/>
                <a:gd name="connsiteY25" fmla="*/ 1921156 h 2042896"/>
                <a:gd name="connsiteX26" fmla="*/ 1720296 w 2093057"/>
                <a:gd name="connsiteY26" fmla="*/ 1797331 h 2042896"/>
                <a:gd name="connsiteX27" fmla="*/ 1925083 w 2093057"/>
                <a:gd name="connsiteY27" fmla="*/ 1587781 h 2042896"/>
                <a:gd name="connsiteX28" fmla="*/ 2029858 w 2093057"/>
                <a:gd name="connsiteY28" fmla="*/ 1406806 h 2042896"/>
                <a:gd name="connsiteX29" fmla="*/ 2087008 w 2093057"/>
                <a:gd name="connsiteY29" fmla="*/ 1230593 h 2042896"/>
                <a:gd name="connsiteX30" fmla="*/ 2082246 w 2093057"/>
                <a:gd name="connsiteY30" fmla="*/ 1011518 h 2042896"/>
                <a:gd name="connsiteX31" fmla="*/ 2006046 w 2093057"/>
                <a:gd name="connsiteY31" fmla="*/ 811493 h 2042896"/>
                <a:gd name="connsiteX32" fmla="*/ 1910796 w 2093057"/>
                <a:gd name="connsiteY32" fmla="*/ 687668 h 2042896"/>
                <a:gd name="connsiteX33" fmla="*/ 1777445 w 2093057"/>
                <a:gd name="connsiteY33" fmla="*/ 551937 h 2042896"/>
                <a:gd name="connsiteX34" fmla="*/ 1658383 w 2093057"/>
                <a:gd name="connsiteY34" fmla="*/ 347150 h 2042896"/>
                <a:gd name="connsiteX35" fmla="*/ 1622665 w 2093057"/>
                <a:gd name="connsiteY35" fmla="*/ 199512 h 2042896"/>
                <a:gd name="connsiteX36" fmla="*/ 1651240 w 2093057"/>
                <a:gd name="connsiteY36" fmla="*/ 94738 h 2042896"/>
                <a:gd name="connsiteX37" fmla="*/ 1720296 w 2093057"/>
                <a:gd name="connsiteY37" fmla="*/ 35206 h 2042896"/>
                <a:gd name="connsiteX38" fmla="*/ 1729821 w 2093057"/>
                <a:gd name="connsiteY38" fmla="*/ 1868 h 2042896"/>
                <a:gd name="connsiteX39" fmla="*/ 1706008 w 2093057"/>
                <a:gd name="connsiteY39" fmla="*/ 11393 h 2042896"/>
                <a:gd name="connsiteX40" fmla="*/ 1629808 w 2093057"/>
                <a:gd name="connsiteY40" fmla="*/ 70925 h 2042896"/>
                <a:gd name="connsiteX41" fmla="*/ 1589327 w 2093057"/>
                <a:gd name="connsiteY41" fmla="*/ 175699 h 2042896"/>
                <a:gd name="connsiteX42" fmla="*/ 1613140 w 2093057"/>
                <a:gd name="connsiteY42" fmla="*/ 318575 h 2042896"/>
                <a:gd name="connsiteX43" fmla="*/ 1648858 w 2093057"/>
                <a:gd name="connsiteY43" fmla="*/ 406681 h 2042896"/>
                <a:gd name="connsiteX0" fmla="*/ 1658383 w 2093057"/>
                <a:gd name="connsiteY0" fmla="*/ 428112 h 2042896"/>
                <a:gd name="connsiteX1" fmla="*/ 1748871 w 2093057"/>
                <a:gd name="connsiteY1" fmla="*/ 568606 h 2042896"/>
                <a:gd name="connsiteX2" fmla="*/ 1867933 w 2093057"/>
                <a:gd name="connsiteY2" fmla="*/ 682906 h 2042896"/>
                <a:gd name="connsiteX3" fmla="*/ 1958421 w 2093057"/>
                <a:gd name="connsiteY3" fmla="*/ 806731 h 2042896"/>
                <a:gd name="connsiteX4" fmla="*/ 2029858 w 2093057"/>
                <a:gd name="connsiteY4" fmla="*/ 954368 h 2042896"/>
                <a:gd name="connsiteX5" fmla="*/ 2063196 w 2093057"/>
                <a:gd name="connsiteY5" fmla="*/ 1144868 h 2042896"/>
                <a:gd name="connsiteX6" fmla="*/ 2006046 w 2093057"/>
                <a:gd name="connsiteY6" fmla="*/ 1392518 h 2042896"/>
                <a:gd name="connsiteX7" fmla="*/ 1896508 w 2093057"/>
                <a:gd name="connsiteY7" fmla="*/ 1583018 h 2042896"/>
                <a:gd name="connsiteX8" fmla="*/ 1734583 w 2093057"/>
                <a:gd name="connsiteY8" fmla="*/ 1744943 h 2042896"/>
                <a:gd name="connsiteX9" fmla="*/ 1548846 w 2093057"/>
                <a:gd name="connsiteY9" fmla="*/ 1864006 h 2042896"/>
                <a:gd name="connsiteX10" fmla="*/ 1339296 w 2093057"/>
                <a:gd name="connsiteY10" fmla="*/ 1944968 h 2042896"/>
                <a:gd name="connsiteX11" fmla="*/ 1082121 w 2093057"/>
                <a:gd name="connsiteY11" fmla="*/ 2006881 h 2042896"/>
                <a:gd name="connsiteX12" fmla="*/ 791608 w 2093057"/>
                <a:gd name="connsiteY12" fmla="*/ 2006881 h 2042896"/>
                <a:gd name="connsiteX13" fmla="*/ 543958 w 2093057"/>
                <a:gd name="connsiteY13" fmla="*/ 1973543 h 2042896"/>
                <a:gd name="connsiteX14" fmla="*/ 258208 w 2093057"/>
                <a:gd name="connsiteY14" fmla="*/ 1897343 h 2042896"/>
                <a:gd name="connsiteX15" fmla="*/ 81996 w 2093057"/>
                <a:gd name="connsiteY15" fmla="*/ 1825906 h 2042896"/>
                <a:gd name="connsiteX16" fmla="*/ 15321 w 2093057"/>
                <a:gd name="connsiteY16" fmla="*/ 1806856 h 2042896"/>
                <a:gd name="connsiteX17" fmla="*/ 1033 w 2093057"/>
                <a:gd name="connsiteY17" fmla="*/ 1830668 h 2042896"/>
                <a:gd name="connsiteX18" fmla="*/ 34371 w 2093057"/>
                <a:gd name="connsiteY18" fmla="*/ 1844956 h 2042896"/>
                <a:gd name="connsiteX19" fmla="*/ 134383 w 2093057"/>
                <a:gd name="connsiteY19" fmla="*/ 1883056 h 2042896"/>
                <a:gd name="connsiteX20" fmla="*/ 339171 w 2093057"/>
                <a:gd name="connsiteY20" fmla="*/ 1949731 h 2042896"/>
                <a:gd name="connsiteX21" fmla="*/ 567771 w 2093057"/>
                <a:gd name="connsiteY21" fmla="*/ 2006881 h 2042896"/>
                <a:gd name="connsiteX22" fmla="*/ 810658 w 2093057"/>
                <a:gd name="connsiteY22" fmla="*/ 2040218 h 2042896"/>
                <a:gd name="connsiteX23" fmla="*/ 1072596 w 2093057"/>
                <a:gd name="connsiteY23" fmla="*/ 2035456 h 2042896"/>
                <a:gd name="connsiteX24" fmla="*/ 1315483 w 2093057"/>
                <a:gd name="connsiteY24" fmla="*/ 1992593 h 2042896"/>
                <a:gd name="connsiteX25" fmla="*/ 1505983 w 2093057"/>
                <a:gd name="connsiteY25" fmla="*/ 1921156 h 2042896"/>
                <a:gd name="connsiteX26" fmla="*/ 1720296 w 2093057"/>
                <a:gd name="connsiteY26" fmla="*/ 1797331 h 2042896"/>
                <a:gd name="connsiteX27" fmla="*/ 1925083 w 2093057"/>
                <a:gd name="connsiteY27" fmla="*/ 1587781 h 2042896"/>
                <a:gd name="connsiteX28" fmla="*/ 2029858 w 2093057"/>
                <a:gd name="connsiteY28" fmla="*/ 1406806 h 2042896"/>
                <a:gd name="connsiteX29" fmla="*/ 2087008 w 2093057"/>
                <a:gd name="connsiteY29" fmla="*/ 1230593 h 2042896"/>
                <a:gd name="connsiteX30" fmla="*/ 2082246 w 2093057"/>
                <a:gd name="connsiteY30" fmla="*/ 1011518 h 2042896"/>
                <a:gd name="connsiteX31" fmla="*/ 2006046 w 2093057"/>
                <a:gd name="connsiteY31" fmla="*/ 811493 h 2042896"/>
                <a:gd name="connsiteX32" fmla="*/ 1910796 w 2093057"/>
                <a:gd name="connsiteY32" fmla="*/ 687668 h 2042896"/>
                <a:gd name="connsiteX33" fmla="*/ 1777445 w 2093057"/>
                <a:gd name="connsiteY33" fmla="*/ 551937 h 2042896"/>
                <a:gd name="connsiteX34" fmla="*/ 1658383 w 2093057"/>
                <a:gd name="connsiteY34" fmla="*/ 347150 h 2042896"/>
                <a:gd name="connsiteX35" fmla="*/ 1622665 w 2093057"/>
                <a:gd name="connsiteY35" fmla="*/ 199512 h 2042896"/>
                <a:gd name="connsiteX36" fmla="*/ 1651240 w 2093057"/>
                <a:gd name="connsiteY36" fmla="*/ 94738 h 2042896"/>
                <a:gd name="connsiteX37" fmla="*/ 1720296 w 2093057"/>
                <a:gd name="connsiteY37" fmla="*/ 35206 h 2042896"/>
                <a:gd name="connsiteX38" fmla="*/ 1729821 w 2093057"/>
                <a:gd name="connsiteY38" fmla="*/ 1868 h 2042896"/>
                <a:gd name="connsiteX39" fmla="*/ 1706008 w 2093057"/>
                <a:gd name="connsiteY39" fmla="*/ 11393 h 2042896"/>
                <a:gd name="connsiteX40" fmla="*/ 1629808 w 2093057"/>
                <a:gd name="connsiteY40" fmla="*/ 70925 h 2042896"/>
                <a:gd name="connsiteX41" fmla="*/ 1589327 w 2093057"/>
                <a:gd name="connsiteY41" fmla="*/ 175699 h 2042896"/>
                <a:gd name="connsiteX42" fmla="*/ 1613140 w 2093057"/>
                <a:gd name="connsiteY42" fmla="*/ 318575 h 2042896"/>
                <a:gd name="connsiteX43" fmla="*/ 1658383 w 2093057"/>
                <a:gd name="connsiteY43" fmla="*/ 428112 h 2042896"/>
                <a:gd name="connsiteX0" fmla="*/ 1658383 w 2093057"/>
                <a:gd name="connsiteY0" fmla="*/ 428112 h 2042896"/>
                <a:gd name="connsiteX1" fmla="*/ 1748871 w 2093057"/>
                <a:gd name="connsiteY1" fmla="*/ 568606 h 2042896"/>
                <a:gd name="connsiteX2" fmla="*/ 1867933 w 2093057"/>
                <a:gd name="connsiteY2" fmla="*/ 682906 h 2042896"/>
                <a:gd name="connsiteX3" fmla="*/ 1958421 w 2093057"/>
                <a:gd name="connsiteY3" fmla="*/ 806731 h 2042896"/>
                <a:gd name="connsiteX4" fmla="*/ 2029858 w 2093057"/>
                <a:gd name="connsiteY4" fmla="*/ 954368 h 2042896"/>
                <a:gd name="connsiteX5" fmla="*/ 2063196 w 2093057"/>
                <a:gd name="connsiteY5" fmla="*/ 1144868 h 2042896"/>
                <a:gd name="connsiteX6" fmla="*/ 2006046 w 2093057"/>
                <a:gd name="connsiteY6" fmla="*/ 1392518 h 2042896"/>
                <a:gd name="connsiteX7" fmla="*/ 1896508 w 2093057"/>
                <a:gd name="connsiteY7" fmla="*/ 1583018 h 2042896"/>
                <a:gd name="connsiteX8" fmla="*/ 1734583 w 2093057"/>
                <a:gd name="connsiteY8" fmla="*/ 1744943 h 2042896"/>
                <a:gd name="connsiteX9" fmla="*/ 1548846 w 2093057"/>
                <a:gd name="connsiteY9" fmla="*/ 1864006 h 2042896"/>
                <a:gd name="connsiteX10" fmla="*/ 1339296 w 2093057"/>
                <a:gd name="connsiteY10" fmla="*/ 1944968 h 2042896"/>
                <a:gd name="connsiteX11" fmla="*/ 1082121 w 2093057"/>
                <a:gd name="connsiteY11" fmla="*/ 2006881 h 2042896"/>
                <a:gd name="connsiteX12" fmla="*/ 791608 w 2093057"/>
                <a:gd name="connsiteY12" fmla="*/ 2006881 h 2042896"/>
                <a:gd name="connsiteX13" fmla="*/ 543958 w 2093057"/>
                <a:gd name="connsiteY13" fmla="*/ 1973543 h 2042896"/>
                <a:gd name="connsiteX14" fmla="*/ 258208 w 2093057"/>
                <a:gd name="connsiteY14" fmla="*/ 1897343 h 2042896"/>
                <a:gd name="connsiteX15" fmla="*/ 81996 w 2093057"/>
                <a:gd name="connsiteY15" fmla="*/ 1825906 h 2042896"/>
                <a:gd name="connsiteX16" fmla="*/ 15321 w 2093057"/>
                <a:gd name="connsiteY16" fmla="*/ 1806856 h 2042896"/>
                <a:gd name="connsiteX17" fmla="*/ 1033 w 2093057"/>
                <a:gd name="connsiteY17" fmla="*/ 1830668 h 2042896"/>
                <a:gd name="connsiteX18" fmla="*/ 34371 w 2093057"/>
                <a:gd name="connsiteY18" fmla="*/ 1844956 h 2042896"/>
                <a:gd name="connsiteX19" fmla="*/ 134383 w 2093057"/>
                <a:gd name="connsiteY19" fmla="*/ 1883056 h 2042896"/>
                <a:gd name="connsiteX20" fmla="*/ 339171 w 2093057"/>
                <a:gd name="connsiteY20" fmla="*/ 1949731 h 2042896"/>
                <a:gd name="connsiteX21" fmla="*/ 567771 w 2093057"/>
                <a:gd name="connsiteY21" fmla="*/ 2006881 h 2042896"/>
                <a:gd name="connsiteX22" fmla="*/ 810658 w 2093057"/>
                <a:gd name="connsiteY22" fmla="*/ 2040218 h 2042896"/>
                <a:gd name="connsiteX23" fmla="*/ 1072596 w 2093057"/>
                <a:gd name="connsiteY23" fmla="*/ 2035456 h 2042896"/>
                <a:gd name="connsiteX24" fmla="*/ 1315483 w 2093057"/>
                <a:gd name="connsiteY24" fmla="*/ 1992593 h 2042896"/>
                <a:gd name="connsiteX25" fmla="*/ 1505983 w 2093057"/>
                <a:gd name="connsiteY25" fmla="*/ 1921156 h 2042896"/>
                <a:gd name="connsiteX26" fmla="*/ 1720296 w 2093057"/>
                <a:gd name="connsiteY26" fmla="*/ 1797331 h 2042896"/>
                <a:gd name="connsiteX27" fmla="*/ 1925083 w 2093057"/>
                <a:gd name="connsiteY27" fmla="*/ 1587781 h 2042896"/>
                <a:gd name="connsiteX28" fmla="*/ 2029858 w 2093057"/>
                <a:gd name="connsiteY28" fmla="*/ 1406806 h 2042896"/>
                <a:gd name="connsiteX29" fmla="*/ 2087008 w 2093057"/>
                <a:gd name="connsiteY29" fmla="*/ 1230593 h 2042896"/>
                <a:gd name="connsiteX30" fmla="*/ 2082246 w 2093057"/>
                <a:gd name="connsiteY30" fmla="*/ 1011518 h 2042896"/>
                <a:gd name="connsiteX31" fmla="*/ 2006046 w 2093057"/>
                <a:gd name="connsiteY31" fmla="*/ 811493 h 2042896"/>
                <a:gd name="connsiteX32" fmla="*/ 1910796 w 2093057"/>
                <a:gd name="connsiteY32" fmla="*/ 687668 h 2042896"/>
                <a:gd name="connsiteX33" fmla="*/ 1777445 w 2093057"/>
                <a:gd name="connsiteY33" fmla="*/ 551937 h 2042896"/>
                <a:gd name="connsiteX34" fmla="*/ 1658383 w 2093057"/>
                <a:gd name="connsiteY34" fmla="*/ 347150 h 2042896"/>
                <a:gd name="connsiteX35" fmla="*/ 1622665 w 2093057"/>
                <a:gd name="connsiteY35" fmla="*/ 199512 h 2042896"/>
                <a:gd name="connsiteX36" fmla="*/ 1651240 w 2093057"/>
                <a:gd name="connsiteY36" fmla="*/ 94738 h 2042896"/>
                <a:gd name="connsiteX37" fmla="*/ 1720296 w 2093057"/>
                <a:gd name="connsiteY37" fmla="*/ 35206 h 2042896"/>
                <a:gd name="connsiteX38" fmla="*/ 1729821 w 2093057"/>
                <a:gd name="connsiteY38" fmla="*/ 1868 h 2042896"/>
                <a:gd name="connsiteX39" fmla="*/ 1706008 w 2093057"/>
                <a:gd name="connsiteY39" fmla="*/ 11393 h 2042896"/>
                <a:gd name="connsiteX40" fmla="*/ 1629808 w 2093057"/>
                <a:gd name="connsiteY40" fmla="*/ 70925 h 2042896"/>
                <a:gd name="connsiteX41" fmla="*/ 1589327 w 2093057"/>
                <a:gd name="connsiteY41" fmla="*/ 175699 h 2042896"/>
                <a:gd name="connsiteX42" fmla="*/ 1608378 w 2093057"/>
                <a:gd name="connsiteY42" fmla="*/ 313812 h 2042896"/>
                <a:gd name="connsiteX43" fmla="*/ 1658383 w 2093057"/>
                <a:gd name="connsiteY43" fmla="*/ 428112 h 2042896"/>
                <a:gd name="connsiteX0" fmla="*/ 1658383 w 2093057"/>
                <a:gd name="connsiteY0" fmla="*/ 428112 h 2042896"/>
                <a:gd name="connsiteX1" fmla="*/ 1748871 w 2093057"/>
                <a:gd name="connsiteY1" fmla="*/ 568606 h 2042896"/>
                <a:gd name="connsiteX2" fmla="*/ 1860789 w 2093057"/>
                <a:gd name="connsiteY2" fmla="*/ 682906 h 2042896"/>
                <a:gd name="connsiteX3" fmla="*/ 1958421 w 2093057"/>
                <a:gd name="connsiteY3" fmla="*/ 806731 h 2042896"/>
                <a:gd name="connsiteX4" fmla="*/ 2029858 w 2093057"/>
                <a:gd name="connsiteY4" fmla="*/ 954368 h 2042896"/>
                <a:gd name="connsiteX5" fmla="*/ 2063196 w 2093057"/>
                <a:gd name="connsiteY5" fmla="*/ 1144868 h 2042896"/>
                <a:gd name="connsiteX6" fmla="*/ 2006046 w 2093057"/>
                <a:gd name="connsiteY6" fmla="*/ 1392518 h 2042896"/>
                <a:gd name="connsiteX7" fmla="*/ 1896508 w 2093057"/>
                <a:gd name="connsiteY7" fmla="*/ 1583018 h 2042896"/>
                <a:gd name="connsiteX8" fmla="*/ 1734583 w 2093057"/>
                <a:gd name="connsiteY8" fmla="*/ 1744943 h 2042896"/>
                <a:gd name="connsiteX9" fmla="*/ 1548846 w 2093057"/>
                <a:gd name="connsiteY9" fmla="*/ 1864006 h 2042896"/>
                <a:gd name="connsiteX10" fmla="*/ 1339296 w 2093057"/>
                <a:gd name="connsiteY10" fmla="*/ 1944968 h 2042896"/>
                <a:gd name="connsiteX11" fmla="*/ 1082121 w 2093057"/>
                <a:gd name="connsiteY11" fmla="*/ 2006881 h 2042896"/>
                <a:gd name="connsiteX12" fmla="*/ 791608 w 2093057"/>
                <a:gd name="connsiteY12" fmla="*/ 2006881 h 2042896"/>
                <a:gd name="connsiteX13" fmla="*/ 543958 w 2093057"/>
                <a:gd name="connsiteY13" fmla="*/ 1973543 h 2042896"/>
                <a:gd name="connsiteX14" fmla="*/ 258208 w 2093057"/>
                <a:gd name="connsiteY14" fmla="*/ 1897343 h 2042896"/>
                <a:gd name="connsiteX15" fmla="*/ 81996 w 2093057"/>
                <a:gd name="connsiteY15" fmla="*/ 1825906 h 2042896"/>
                <a:gd name="connsiteX16" fmla="*/ 15321 w 2093057"/>
                <a:gd name="connsiteY16" fmla="*/ 1806856 h 2042896"/>
                <a:gd name="connsiteX17" fmla="*/ 1033 w 2093057"/>
                <a:gd name="connsiteY17" fmla="*/ 1830668 h 2042896"/>
                <a:gd name="connsiteX18" fmla="*/ 34371 w 2093057"/>
                <a:gd name="connsiteY18" fmla="*/ 1844956 h 2042896"/>
                <a:gd name="connsiteX19" fmla="*/ 134383 w 2093057"/>
                <a:gd name="connsiteY19" fmla="*/ 1883056 h 2042896"/>
                <a:gd name="connsiteX20" fmla="*/ 339171 w 2093057"/>
                <a:gd name="connsiteY20" fmla="*/ 1949731 h 2042896"/>
                <a:gd name="connsiteX21" fmla="*/ 567771 w 2093057"/>
                <a:gd name="connsiteY21" fmla="*/ 2006881 h 2042896"/>
                <a:gd name="connsiteX22" fmla="*/ 810658 w 2093057"/>
                <a:gd name="connsiteY22" fmla="*/ 2040218 h 2042896"/>
                <a:gd name="connsiteX23" fmla="*/ 1072596 w 2093057"/>
                <a:gd name="connsiteY23" fmla="*/ 2035456 h 2042896"/>
                <a:gd name="connsiteX24" fmla="*/ 1315483 w 2093057"/>
                <a:gd name="connsiteY24" fmla="*/ 1992593 h 2042896"/>
                <a:gd name="connsiteX25" fmla="*/ 1505983 w 2093057"/>
                <a:gd name="connsiteY25" fmla="*/ 1921156 h 2042896"/>
                <a:gd name="connsiteX26" fmla="*/ 1720296 w 2093057"/>
                <a:gd name="connsiteY26" fmla="*/ 1797331 h 2042896"/>
                <a:gd name="connsiteX27" fmla="*/ 1925083 w 2093057"/>
                <a:gd name="connsiteY27" fmla="*/ 1587781 h 2042896"/>
                <a:gd name="connsiteX28" fmla="*/ 2029858 w 2093057"/>
                <a:gd name="connsiteY28" fmla="*/ 1406806 h 2042896"/>
                <a:gd name="connsiteX29" fmla="*/ 2087008 w 2093057"/>
                <a:gd name="connsiteY29" fmla="*/ 1230593 h 2042896"/>
                <a:gd name="connsiteX30" fmla="*/ 2082246 w 2093057"/>
                <a:gd name="connsiteY30" fmla="*/ 1011518 h 2042896"/>
                <a:gd name="connsiteX31" fmla="*/ 2006046 w 2093057"/>
                <a:gd name="connsiteY31" fmla="*/ 811493 h 2042896"/>
                <a:gd name="connsiteX32" fmla="*/ 1910796 w 2093057"/>
                <a:gd name="connsiteY32" fmla="*/ 687668 h 2042896"/>
                <a:gd name="connsiteX33" fmla="*/ 1777445 w 2093057"/>
                <a:gd name="connsiteY33" fmla="*/ 551937 h 2042896"/>
                <a:gd name="connsiteX34" fmla="*/ 1658383 w 2093057"/>
                <a:gd name="connsiteY34" fmla="*/ 347150 h 2042896"/>
                <a:gd name="connsiteX35" fmla="*/ 1622665 w 2093057"/>
                <a:gd name="connsiteY35" fmla="*/ 199512 h 2042896"/>
                <a:gd name="connsiteX36" fmla="*/ 1651240 w 2093057"/>
                <a:gd name="connsiteY36" fmla="*/ 94738 h 2042896"/>
                <a:gd name="connsiteX37" fmla="*/ 1720296 w 2093057"/>
                <a:gd name="connsiteY37" fmla="*/ 35206 h 2042896"/>
                <a:gd name="connsiteX38" fmla="*/ 1729821 w 2093057"/>
                <a:gd name="connsiteY38" fmla="*/ 1868 h 2042896"/>
                <a:gd name="connsiteX39" fmla="*/ 1706008 w 2093057"/>
                <a:gd name="connsiteY39" fmla="*/ 11393 h 2042896"/>
                <a:gd name="connsiteX40" fmla="*/ 1629808 w 2093057"/>
                <a:gd name="connsiteY40" fmla="*/ 70925 h 2042896"/>
                <a:gd name="connsiteX41" fmla="*/ 1589327 w 2093057"/>
                <a:gd name="connsiteY41" fmla="*/ 175699 h 2042896"/>
                <a:gd name="connsiteX42" fmla="*/ 1608378 w 2093057"/>
                <a:gd name="connsiteY42" fmla="*/ 313812 h 2042896"/>
                <a:gd name="connsiteX43" fmla="*/ 1658383 w 2093057"/>
                <a:gd name="connsiteY43" fmla="*/ 428112 h 2042896"/>
                <a:gd name="connsiteX0" fmla="*/ 1658383 w 2093057"/>
                <a:gd name="connsiteY0" fmla="*/ 428112 h 2042896"/>
                <a:gd name="connsiteX1" fmla="*/ 1748871 w 2093057"/>
                <a:gd name="connsiteY1" fmla="*/ 568606 h 2042896"/>
                <a:gd name="connsiteX2" fmla="*/ 1860789 w 2093057"/>
                <a:gd name="connsiteY2" fmla="*/ 682906 h 2042896"/>
                <a:gd name="connsiteX3" fmla="*/ 1958421 w 2093057"/>
                <a:gd name="connsiteY3" fmla="*/ 806731 h 2042896"/>
                <a:gd name="connsiteX4" fmla="*/ 2029858 w 2093057"/>
                <a:gd name="connsiteY4" fmla="*/ 954368 h 2042896"/>
                <a:gd name="connsiteX5" fmla="*/ 2063196 w 2093057"/>
                <a:gd name="connsiteY5" fmla="*/ 1144868 h 2042896"/>
                <a:gd name="connsiteX6" fmla="*/ 2006046 w 2093057"/>
                <a:gd name="connsiteY6" fmla="*/ 1392518 h 2042896"/>
                <a:gd name="connsiteX7" fmla="*/ 1896508 w 2093057"/>
                <a:gd name="connsiteY7" fmla="*/ 1583018 h 2042896"/>
                <a:gd name="connsiteX8" fmla="*/ 1734583 w 2093057"/>
                <a:gd name="connsiteY8" fmla="*/ 1744943 h 2042896"/>
                <a:gd name="connsiteX9" fmla="*/ 1548846 w 2093057"/>
                <a:gd name="connsiteY9" fmla="*/ 1864006 h 2042896"/>
                <a:gd name="connsiteX10" fmla="*/ 1339296 w 2093057"/>
                <a:gd name="connsiteY10" fmla="*/ 1944968 h 2042896"/>
                <a:gd name="connsiteX11" fmla="*/ 1082121 w 2093057"/>
                <a:gd name="connsiteY11" fmla="*/ 2006881 h 2042896"/>
                <a:gd name="connsiteX12" fmla="*/ 791608 w 2093057"/>
                <a:gd name="connsiteY12" fmla="*/ 2006881 h 2042896"/>
                <a:gd name="connsiteX13" fmla="*/ 543958 w 2093057"/>
                <a:gd name="connsiteY13" fmla="*/ 1973543 h 2042896"/>
                <a:gd name="connsiteX14" fmla="*/ 258208 w 2093057"/>
                <a:gd name="connsiteY14" fmla="*/ 1897343 h 2042896"/>
                <a:gd name="connsiteX15" fmla="*/ 81996 w 2093057"/>
                <a:gd name="connsiteY15" fmla="*/ 1825906 h 2042896"/>
                <a:gd name="connsiteX16" fmla="*/ 15321 w 2093057"/>
                <a:gd name="connsiteY16" fmla="*/ 1806856 h 2042896"/>
                <a:gd name="connsiteX17" fmla="*/ 1033 w 2093057"/>
                <a:gd name="connsiteY17" fmla="*/ 1830668 h 2042896"/>
                <a:gd name="connsiteX18" fmla="*/ 34371 w 2093057"/>
                <a:gd name="connsiteY18" fmla="*/ 1844956 h 2042896"/>
                <a:gd name="connsiteX19" fmla="*/ 134383 w 2093057"/>
                <a:gd name="connsiteY19" fmla="*/ 1883056 h 2042896"/>
                <a:gd name="connsiteX20" fmla="*/ 339171 w 2093057"/>
                <a:gd name="connsiteY20" fmla="*/ 1949731 h 2042896"/>
                <a:gd name="connsiteX21" fmla="*/ 567771 w 2093057"/>
                <a:gd name="connsiteY21" fmla="*/ 2006881 h 2042896"/>
                <a:gd name="connsiteX22" fmla="*/ 810658 w 2093057"/>
                <a:gd name="connsiteY22" fmla="*/ 2040218 h 2042896"/>
                <a:gd name="connsiteX23" fmla="*/ 1072596 w 2093057"/>
                <a:gd name="connsiteY23" fmla="*/ 2035456 h 2042896"/>
                <a:gd name="connsiteX24" fmla="*/ 1315483 w 2093057"/>
                <a:gd name="connsiteY24" fmla="*/ 1992593 h 2042896"/>
                <a:gd name="connsiteX25" fmla="*/ 1505983 w 2093057"/>
                <a:gd name="connsiteY25" fmla="*/ 1921156 h 2042896"/>
                <a:gd name="connsiteX26" fmla="*/ 1720296 w 2093057"/>
                <a:gd name="connsiteY26" fmla="*/ 1797331 h 2042896"/>
                <a:gd name="connsiteX27" fmla="*/ 1925083 w 2093057"/>
                <a:gd name="connsiteY27" fmla="*/ 1587781 h 2042896"/>
                <a:gd name="connsiteX28" fmla="*/ 2029858 w 2093057"/>
                <a:gd name="connsiteY28" fmla="*/ 1406806 h 2042896"/>
                <a:gd name="connsiteX29" fmla="*/ 2087008 w 2093057"/>
                <a:gd name="connsiteY29" fmla="*/ 1230593 h 2042896"/>
                <a:gd name="connsiteX30" fmla="*/ 2082246 w 2093057"/>
                <a:gd name="connsiteY30" fmla="*/ 1011518 h 2042896"/>
                <a:gd name="connsiteX31" fmla="*/ 2006046 w 2093057"/>
                <a:gd name="connsiteY31" fmla="*/ 818637 h 2042896"/>
                <a:gd name="connsiteX32" fmla="*/ 1910796 w 2093057"/>
                <a:gd name="connsiteY32" fmla="*/ 687668 h 2042896"/>
                <a:gd name="connsiteX33" fmla="*/ 1777445 w 2093057"/>
                <a:gd name="connsiteY33" fmla="*/ 551937 h 2042896"/>
                <a:gd name="connsiteX34" fmla="*/ 1658383 w 2093057"/>
                <a:gd name="connsiteY34" fmla="*/ 347150 h 2042896"/>
                <a:gd name="connsiteX35" fmla="*/ 1622665 w 2093057"/>
                <a:gd name="connsiteY35" fmla="*/ 199512 h 2042896"/>
                <a:gd name="connsiteX36" fmla="*/ 1651240 w 2093057"/>
                <a:gd name="connsiteY36" fmla="*/ 94738 h 2042896"/>
                <a:gd name="connsiteX37" fmla="*/ 1720296 w 2093057"/>
                <a:gd name="connsiteY37" fmla="*/ 35206 h 2042896"/>
                <a:gd name="connsiteX38" fmla="*/ 1729821 w 2093057"/>
                <a:gd name="connsiteY38" fmla="*/ 1868 h 2042896"/>
                <a:gd name="connsiteX39" fmla="*/ 1706008 w 2093057"/>
                <a:gd name="connsiteY39" fmla="*/ 11393 h 2042896"/>
                <a:gd name="connsiteX40" fmla="*/ 1629808 w 2093057"/>
                <a:gd name="connsiteY40" fmla="*/ 70925 h 2042896"/>
                <a:gd name="connsiteX41" fmla="*/ 1589327 w 2093057"/>
                <a:gd name="connsiteY41" fmla="*/ 175699 h 2042896"/>
                <a:gd name="connsiteX42" fmla="*/ 1608378 w 2093057"/>
                <a:gd name="connsiteY42" fmla="*/ 313812 h 2042896"/>
                <a:gd name="connsiteX43" fmla="*/ 1658383 w 2093057"/>
                <a:gd name="connsiteY43" fmla="*/ 428112 h 2042896"/>
                <a:gd name="connsiteX0" fmla="*/ 1658383 w 2093057"/>
                <a:gd name="connsiteY0" fmla="*/ 428112 h 2042896"/>
                <a:gd name="connsiteX1" fmla="*/ 1748871 w 2093057"/>
                <a:gd name="connsiteY1" fmla="*/ 568606 h 2042896"/>
                <a:gd name="connsiteX2" fmla="*/ 1860789 w 2093057"/>
                <a:gd name="connsiteY2" fmla="*/ 682906 h 2042896"/>
                <a:gd name="connsiteX3" fmla="*/ 1958421 w 2093057"/>
                <a:gd name="connsiteY3" fmla="*/ 806731 h 2042896"/>
                <a:gd name="connsiteX4" fmla="*/ 2029858 w 2093057"/>
                <a:gd name="connsiteY4" fmla="*/ 954368 h 2042896"/>
                <a:gd name="connsiteX5" fmla="*/ 2063196 w 2093057"/>
                <a:gd name="connsiteY5" fmla="*/ 1144868 h 2042896"/>
                <a:gd name="connsiteX6" fmla="*/ 2006046 w 2093057"/>
                <a:gd name="connsiteY6" fmla="*/ 1392518 h 2042896"/>
                <a:gd name="connsiteX7" fmla="*/ 1896508 w 2093057"/>
                <a:gd name="connsiteY7" fmla="*/ 1583018 h 2042896"/>
                <a:gd name="connsiteX8" fmla="*/ 1734583 w 2093057"/>
                <a:gd name="connsiteY8" fmla="*/ 1744943 h 2042896"/>
                <a:gd name="connsiteX9" fmla="*/ 1548846 w 2093057"/>
                <a:gd name="connsiteY9" fmla="*/ 1864006 h 2042896"/>
                <a:gd name="connsiteX10" fmla="*/ 1339296 w 2093057"/>
                <a:gd name="connsiteY10" fmla="*/ 1944968 h 2042896"/>
                <a:gd name="connsiteX11" fmla="*/ 1082121 w 2093057"/>
                <a:gd name="connsiteY11" fmla="*/ 2006881 h 2042896"/>
                <a:gd name="connsiteX12" fmla="*/ 791608 w 2093057"/>
                <a:gd name="connsiteY12" fmla="*/ 2006881 h 2042896"/>
                <a:gd name="connsiteX13" fmla="*/ 543958 w 2093057"/>
                <a:gd name="connsiteY13" fmla="*/ 1973543 h 2042896"/>
                <a:gd name="connsiteX14" fmla="*/ 258208 w 2093057"/>
                <a:gd name="connsiteY14" fmla="*/ 1897343 h 2042896"/>
                <a:gd name="connsiteX15" fmla="*/ 81996 w 2093057"/>
                <a:gd name="connsiteY15" fmla="*/ 1825906 h 2042896"/>
                <a:gd name="connsiteX16" fmla="*/ 15321 w 2093057"/>
                <a:gd name="connsiteY16" fmla="*/ 1806856 h 2042896"/>
                <a:gd name="connsiteX17" fmla="*/ 1033 w 2093057"/>
                <a:gd name="connsiteY17" fmla="*/ 1830668 h 2042896"/>
                <a:gd name="connsiteX18" fmla="*/ 34371 w 2093057"/>
                <a:gd name="connsiteY18" fmla="*/ 1844956 h 2042896"/>
                <a:gd name="connsiteX19" fmla="*/ 134383 w 2093057"/>
                <a:gd name="connsiteY19" fmla="*/ 1883056 h 2042896"/>
                <a:gd name="connsiteX20" fmla="*/ 339171 w 2093057"/>
                <a:gd name="connsiteY20" fmla="*/ 1949731 h 2042896"/>
                <a:gd name="connsiteX21" fmla="*/ 567771 w 2093057"/>
                <a:gd name="connsiteY21" fmla="*/ 2006881 h 2042896"/>
                <a:gd name="connsiteX22" fmla="*/ 810658 w 2093057"/>
                <a:gd name="connsiteY22" fmla="*/ 2040218 h 2042896"/>
                <a:gd name="connsiteX23" fmla="*/ 1072596 w 2093057"/>
                <a:gd name="connsiteY23" fmla="*/ 2035456 h 2042896"/>
                <a:gd name="connsiteX24" fmla="*/ 1315483 w 2093057"/>
                <a:gd name="connsiteY24" fmla="*/ 1992593 h 2042896"/>
                <a:gd name="connsiteX25" fmla="*/ 1505983 w 2093057"/>
                <a:gd name="connsiteY25" fmla="*/ 1921156 h 2042896"/>
                <a:gd name="connsiteX26" fmla="*/ 1720296 w 2093057"/>
                <a:gd name="connsiteY26" fmla="*/ 1797331 h 2042896"/>
                <a:gd name="connsiteX27" fmla="*/ 1925083 w 2093057"/>
                <a:gd name="connsiteY27" fmla="*/ 1587781 h 2042896"/>
                <a:gd name="connsiteX28" fmla="*/ 2029858 w 2093057"/>
                <a:gd name="connsiteY28" fmla="*/ 1406806 h 2042896"/>
                <a:gd name="connsiteX29" fmla="*/ 2087008 w 2093057"/>
                <a:gd name="connsiteY29" fmla="*/ 1230593 h 2042896"/>
                <a:gd name="connsiteX30" fmla="*/ 2082246 w 2093057"/>
                <a:gd name="connsiteY30" fmla="*/ 1011518 h 2042896"/>
                <a:gd name="connsiteX31" fmla="*/ 2006046 w 2093057"/>
                <a:gd name="connsiteY31" fmla="*/ 818637 h 2042896"/>
                <a:gd name="connsiteX32" fmla="*/ 1910796 w 2093057"/>
                <a:gd name="connsiteY32" fmla="*/ 692431 h 2042896"/>
                <a:gd name="connsiteX33" fmla="*/ 1777445 w 2093057"/>
                <a:gd name="connsiteY33" fmla="*/ 551937 h 2042896"/>
                <a:gd name="connsiteX34" fmla="*/ 1658383 w 2093057"/>
                <a:gd name="connsiteY34" fmla="*/ 347150 h 2042896"/>
                <a:gd name="connsiteX35" fmla="*/ 1622665 w 2093057"/>
                <a:gd name="connsiteY35" fmla="*/ 199512 h 2042896"/>
                <a:gd name="connsiteX36" fmla="*/ 1651240 w 2093057"/>
                <a:gd name="connsiteY36" fmla="*/ 94738 h 2042896"/>
                <a:gd name="connsiteX37" fmla="*/ 1720296 w 2093057"/>
                <a:gd name="connsiteY37" fmla="*/ 35206 h 2042896"/>
                <a:gd name="connsiteX38" fmla="*/ 1729821 w 2093057"/>
                <a:gd name="connsiteY38" fmla="*/ 1868 h 2042896"/>
                <a:gd name="connsiteX39" fmla="*/ 1706008 w 2093057"/>
                <a:gd name="connsiteY39" fmla="*/ 11393 h 2042896"/>
                <a:gd name="connsiteX40" fmla="*/ 1629808 w 2093057"/>
                <a:gd name="connsiteY40" fmla="*/ 70925 h 2042896"/>
                <a:gd name="connsiteX41" fmla="*/ 1589327 w 2093057"/>
                <a:gd name="connsiteY41" fmla="*/ 175699 h 2042896"/>
                <a:gd name="connsiteX42" fmla="*/ 1608378 w 2093057"/>
                <a:gd name="connsiteY42" fmla="*/ 313812 h 2042896"/>
                <a:gd name="connsiteX43" fmla="*/ 1658383 w 2093057"/>
                <a:gd name="connsiteY43" fmla="*/ 428112 h 2042896"/>
                <a:gd name="connsiteX0" fmla="*/ 1658383 w 2093057"/>
                <a:gd name="connsiteY0" fmla="*/ 428112 h 2042896"/>
                <a:gd name="connsiteX1" fmla="*/ 1748871 w 2093057"/>
                <a:gd name="connsiteY1" fmla="*/ 568606 h 2042896"/>
                <a:gd name="connsiteX2" fmla="*/ 1860789 w 2093057"/>
                <a:gd name="connsiteY2" fmla="*/ 682906 h 2042896"/>
                <a:gd name="connsiteX3" fmla="*/ 1958421 w 2093057"/>
                <a:gd name="connsiteY3" fmla="*/ 806731 h 2042896"/>
                <a:gd name="connsiteX4" fmla="*/ 2029858 w 2093057"/>
                <a:gd name="connsiteY4" fmla="*/ 954368 h 2042896"/>
                <a:gd name="connsiteX5" fmla="*/ 2063196 w 2093057"/>
                <a:gd name="connsiteY5" fmla="*/ 1144868 h 2042896"/>
                <a:gd name="connsiteX6" fmla="*/ 2006046 w 2093057"/>
                <a:gd name="connsiteY6" fmla="*/ 1392518 h 2042896"/>
                <a:gd name="connsiteX7" fmla="*/ 1896508 w 2093057"/>
                <a:gd name="connsiteY7" fmla="*/ 1583018 h 2042896"/>
                <a:gd name="connsiteX8" fmla="*/ 1734583 w 2093057"/>
                <a:gd name="connsiteY8" fmla="*/ 1744943 h 2042896"/>
                <a:gd name="connsiteX9" fmla="*/ 1548846 w 2093057"/>
                <a:gd name="connsiteY9" fmla="*/ 1864006 h 2042896"/>
                <a:gd name="connsiteX10" fmla="*/ 1339296 w 2093057"/>
                <a:gd name="connsiteY10" fmla="*/ 1944968 h 2042896"/>
                <a:gd name="connsiteX11" fmla="*/ 1082121 w 2093057"/>
                <a:gd name="connsiteY11" fmla="*/ 2006881 h 2042896"/>
                <a:gd name="connsiteX12" fmla="*/ 791608 w 2093057"/>
                <a:gd name="connsiteY12" fmla="*/ 2006881 h 2042896"/>
                <a:gd name="connsiteX13" fmla="*/ 543958 w 2093057"/>
                <a:gd name="connsiteY13" fmla="*/ 1973543 h 2042896"/>
                <a:gd name="connsiteX14" fmla="*/ 258208 w 2093057"/>
                <a:gd name="connsiteY14" fmla="*/ 1897343 h 2042896"/>
                <a:gd name="connsiteX15" fmla="*/ 81996 w 2093057"/>
                <a:gd name="connsiteY15" fmla="*/ 1825906 h 2042896"/>
                <a:gd name="connsiteX16" fmla="*/ 15321 w 2093057"/>
                <a:gd name="connsiteY16" fmla="*/ 1806856 h 2042896"/>
                <a:gd name="connsiteX17" fmla="*/ 1033 w 2093057"/>
                <a:gd name="connsiteY17" fmla="*/ 1830668 h 2042896"/>
                <a:gd name="connsiteX18" fmla="*/ 34371 w 2093057"/>
                <a:gd name="connsiteY18" fmla="*/ 1844956 h 2042896"/>
                <a:gd name="connsiteX19" fmla="*/ 134383 w 2093057"/>
                <a:gd name="connsiteY19" fmla="*/ 1883056 h 2042896"/>
                <a:gd name="connsiteX20" fmla="*/ 339171 w 2093057"/>
                <a:gd name="connsiteY20" fmla="*/ 1949731 h 2042896"/>
                <a:gd name="connsiteX21" fmla="*/ 567771 w 2093057"/>
                <a:gd name="connsiteY21" fmla="*/ 2006881 h 2042896"/>
                <a:gd name="connsiteX22" fmla="*/ 810658 w 2093057"/>
                <a:gd name="connsiteY22" fmla="*/ 2040218 h 2042896"/>
                <a:gd name="connsiteX23" fmla="*/ 1072596 w 2093057"/>
                <a:gd name="connsiteY23" fmla="*/ 2035456 h 2042896"/>
                <a:gd name="connsiteX24" fmla="*/ 1315483 w 2093057"/>
                <a:gd name="connsiteY24" fmla="*/ 1992593 h 2042896"/>
                <a:gd name="connsiteX25" fmla="*/ 1505983 w 2093057"/>
                <a:gd name="connsiteY25" fmla="*/ 1921156 h 2042896"/>
                <a:gd name="connsiteX26" fmla="*/ 1720296 w 2093057"/>
                <a:gd name="connsiteY26" fmla="*/ 1797331 h 2042896"/>
                <a:gd name="connsiteX27" fmla="*/ 1925083 w 2093057"/>
                <a:gd name="connsiteY27" fmla="*/ 1587781 h 2042896"/>
                <a:gd name="connsiteX28" fmla="*/ 2029858 w 2093057"/>
                <a:gd name="connsiteY28" fmla="*/ 1416331 h 2042896"/>
                <a:gd name="connsiteX29" fmla="*/ 2087008 w 2093057"/>
                <a:gd name="connsiteY29" fmla="*/ 1230593 h 2042896"/>
                <a:gd name="connsiteX30" fmla="*/ 2082246 w 2093057"/>
                <a:gd name="connsiteY30" fmla="*/ 1011518 h 2042896"/>
                <a:gd name="connsiteX31" fmla="*/ 2006046 w 2093057"/>
                <a:gd name="connsiteY31" fmla="*/ 818637 h 2042896"/>
                <a:gd name="connsiteX32" fmla="*/ 1910796 w 2093057"/>
                <a:gd name="connsiteY32" fmla="*/ 692431 h 2042896"/>
                <a:gd name="connsiteX33" fmla="*/ 1777445 w 2093057"/>
                <a:gd name="connsiteY33" fmla="*/ 551937 h 2042896"/>
                <a:gd name="connsiteX34" fmla="*/ 1658383 w 2093057"/>
                <a:gd name="connsiteY34" fmla="*/ 347150 h 2042896"/>
                <a:gd name="connsiteX35" fmla="*/ 1622665 w 2093057"/>
                <a:gd name="connsiteY35" fmla="*/ 199512 h 2042896"/>
                <a:gd name="connsiteX36" fmla="*/ 1651240 w 2093057"/>
                <a:gd name="connsiteY36" fmla="*/ 94738 h 2042896"/>
                <a:gd name="connsiteX37" fmla="*/ 1720296 w 2093057"/>
                <a:gd name="connsiteY37" fmla="*/ 35206 h 2042896"/>
                <a:gd name="connsiteX38" fmla="*/ 1729821 w 2093057"/>
                <a:gd name="connsiteY38" fmla="*/ 1868 h 2042896"/>
                <a:gd name="connsiteX39" fmla="*/ 1706008 w 2093057"/>
                <a:gd name="connsiteY39" fmla="*/ 11393 h 2042896"/>
                <a:gd name="connsiteX40" fmla="*/ 1629808 w 2093057"/>
                <a:gd name="connsiteY40" fmla="*/ 70925 h 2042896"/>
                <a:gd name="connsiteX41" fmla="*/ 1589327 w 2093057"/>
                <a:gd name="connsiteY41" fmla="*/ 175699 h 2042896"/>
                <a:gd name="connsiteX42" fmla="*/ 1608378 w 2093057"/>
                <a:gd name="connsiteY42" fmla="*/ 313812 h 2042896"/>
                <a:gd name="connsiteX43" fmla="*/ 1658383 w 2093057"/>
                <a:gd name="connsiteY43" fmla="*/ 428112 h 2042896"/>
                <a:gd name="connsiteX0" fmla="*/ 1658383 w 2093057"/>
                <a:gd name="connsiteY0" fmla="*/ 428112 h 2042896"/>
                <a:gd name="connsiteX1" fmla="*/ 1748871 w 2093057"/>
                <a:gd name="connsiteY1" fmla="*/ 568606 h 2042896"/>
                <a:gd name="connsiteX2" fmla="*/ 1860789 w 2093057"/>
                <a:gd name="connsiteY2" fmla="*/ 682906 h 2042896"/>
                <a:gd name="connsiteX3" fmla="*/ 1958421 w 2093057"/>
                <a:gd name="connsiteY3" fmla="*/ 806731 h 2042896"/>
                <a:gd name="connsiteX4" fmla="*/ 2029858 w 2093057"/>
                <a:gd name="connsiteY4" fmla="*/ 954368 h 2042896"/>
                <a:gd name="connsiteX5" fmla="*/ 2063196 w 2093057"/>
                <a:gd name="connsiteY5" fmla="*/ 1144868 h 2042896"/>
                <a:gd name="connsiteX6" fmla="*/ 2006046 w 2093057"/>
                <a:gd name="connsiteY6" fmla="*/ 1392518 h 2042896"/>
                <a:gd name="connsiteX7" fmla="*/ 1896508 w 2093057"/>
                <a:gd name="connsiteY7" fmla="*/ 1583018 h 2042896"/>
                <a:gd name="connsiteX8" fmla="*/ 1734583 w 2093057"/>
                <a:gd name="connsiteY8" fmla="*/ 1744943 h 2042896"/>
                <a:gd name="connsiteX9" fmla="*/ 1548846 w 2093057"/>
                <a:gd name="connsiteY9" fmla="*/ 1864006 h 2042896"/>
                <a:gd name="connsiteX10" fmla="*/ 1339296 w 2093057"/>
                <a:gd name="connsiteY10" fmla="*/ 1944968 h 2042896"/>
                <a:gd name="connsiteX11" fmla="*/ 1082121 w 2093057"/>
                <a:gd name="connsiteY11" fmla="*/ 2006881 h 2042896"/>
                <a:gd name="connsiteX12" fmla="*/ 791608 w 2093057"/>
                <a:gd name="connsiteY12" fmla="*/ 2006881 h 2042896"/>
                <a:gd name="connsiteX13" fmla="*/ 543958 w 2093057"/>
                <a:gd name="connsiteY13" fmla="*/ 1973543 h 2042896"/>
                <a:gd name="connsiteX14" fmla="*/ 258208 w 2093057"/>
                <a:gd name="connsiteY14" fmla="*/ 1897343 h 2042896"/>
                <a:gd name="connsiteX15" fmla="*/ 81996 w 2093057"/>
                <a:gd name="connsiteY15" fmla="*/ 1825906 h 2042896"/>
                <a:gd name="connsiteX16" fmla="*/ 15321 w 2093057"/>
                <a:gd name="connsiteY16" fmla="*/ 1806856 h 2042896"/>
                <a:gd name="connsiteX17" fmla="*/ 1033 w 2093057"/>
                <a:gd name="connsiteY17" fmla="*/ 1830668 h 2042896"/>
                <a:gd name="connsiteX18" fmla="*/ 34371 w 2093057"/>
                <a:gd name="connsiteY18" fmla="*/ 1844956 h 2042896"/>
                <a:gd name="connsiteX19" fmla="*/ 134383 w 2093057"/>
                <a:gd name="connsiteY19" fmla="*/ 1883056 h 2042896"/>
                <a:gd name="connsiteX20" fmla="*/ 339171 w 2093057"/>
                <a:gd name="connsiteY20" fmla="*/ 1949731 h 2042896"/>
                <a:gd name="connsiteX21" fmla="*/ 567771 w 2093057"/>
                <a:gd name="connsiteY21" fmla="*/ 2006881 h 2042896"/>
                <a:gd name="connsiteX22" fmla="*/ 810658 w 2093057"/>
                <a:gd name="connsiteY22" fmla="*/ 2040218 h 2042896"/>
                <a:gd name="connsiteX23" fmla="*/ 1072596 w 2093057"/>
                <a:gd name="connsiteY23" fmla="*/ 2035456 h 2042896"/>
                <a:gd name="connsiteX24" fmla="*/ 1315483 w 2093057"/>
                <a:gd name="connsiteY24" fmla="*/ 1992593 h 2042896"/>
                <a:gd name="connsiteX25" fmla="*/ 1505983 w 2093057"/>
                <a:gd name="connsiteY25" fmla="*/ 1921156 h 2042896"/>
                <a:gd name="connsiteX26" fmla="*/ 1720296 w 2093057"/>
                <a:gd name="connsiteY26" fmla="*/ 1797331 h 2042896"/>
                <a:gd name="connsiteX27" fmla="*/ 1925083 w 2093057"/>
                <a:gd name="connsiteY27" fmla="*/ 1597306 h 2042896"/>
                <a:gd name="connsiteX28" fmla="*/ 2029858 w 2093057"/>
                <a:gd name="connsiteY28" fmla="*/ 1416331 h 2042896"/>
                <a:gd name="connsiteX29" fmla="*/ 2087008 w 2093057"/>
                <a:gd name="connsiteY29" fmla="*/ 1230593 h 2042896"/>
                <a:gd name="connsiteX30" fmla="*/ 2082246 w 2093057"/>
                <a:gd name="connsiteY30" fmla="*/ 1011518 h 2042896"/>
                <a:gd name="connsiteX31" fmla="*/ 2006046 w 2093057"/>
                <a:gd name="connsiteY31" fmla="*/ 818637 h 2042896"/>
                <a:gd name="connsiteX32" fmla="*/ 1910796 w 2093057"/>
                <a:gd name="connsiteY32" fmla="*/ 692431 h 2042896"/>
                <a:gd name="connsiteX33" fmla="*/ 1777445 w 2093057"/>
                <a:gd name="connsiteY33" fmla="*/ 551937 h 2042896"/>
                <a:gd name="connsiteX34" fmla="*/ 1658383 w 2093057"/>
                <a:gd name="connsiteY34" fmla="*/ 347150 h 2042896"/>
                <a:gd name="connsiteX35" fmla="*/ 1622665 w 2093057"/>
                <a:gd name="connsiteY35" fmla="*/ 199512 h 2042896"/>
                <a:gd name="connsiteX36" fmla="*/ 1651240 w 2093057"/>
                <a:gd name="connsiteY36" fmla="*/ 94738 h 2042896"/>
                <a:gd name="connsiteX37" fmla="*/ 1720296 w 2093057"/>
                <a:gd name="connsiteY37" fmla="*/ 35206 h 2042896"/>
                <a:gd name="connsiteX38" fmla="*/ 1729821 w 2093057"/>
                <a:gd name="connsiteY38" fmla="*/ 1868 h 2042896"/>
                <a:gd name="connsiteX39" fmla="*/ 1706008 w 2093057"/>
                <a:gd name="connsiteY39" fmla="*/ 11393 h 2042896"/>
                <a:gd name="connsiteX40" fmla="*/ 1629808 w 2093057"/>
                <a:gd name="connsiteY40" fmla="*/ 70925 h 2042896"/>
                <a:gd name="connsiteX41" fmla="*/ 1589327 w 2093057"/>
                <a:gd name="connsiteY41" fmla="*/ 175699 h 2042896"/>
                <a:gd name="connsiteX42" fmla="*/ 1608378 w 2093057"/>
                <a:gd name="connsiteY42" fmla="*/ 313812 h 2042896"/>
                <a:gd name="connsiteX43" fmla="*/ 1658383 w 2093057"/>
                <a:gd name="connsiteY43" fmla="*/ 428112 h 2042896"/>
                <a:gd name="connsiteX0" fmla="*/ 1658383 w 2092548"/>
                <a:gd name="connsiteY0" fmla="*/ 428112 h 2042896"/>
                <a:gd name="connsiteX1" fmla="*/ 1748871 w 2092548"/>
                <a:gd name="connsiteY1" fmla="*/ 568606 h 2042896"/>
                <a:gd name="connsiteX2" fmla="*/ 1860789 w 2092548"/>
                <a:gd name="connsiteY2" fmla="*/ 682906 h 2042896"/>
                <a:gd name="connsiteX3" fmla="*/ 1958421 w 2092548"/>
                <a:gd name="connsiteY3" fmla="*/ 806731 h 2042896"/>
                <a:gd name="connsiteX4" fmla="*/ 2029858 w 2092548"/>
                <a:gd name="connsiteY4" fmla="*/ 954368 h 2042896"/>
                <a:gd name="connsiteX5" fmla="*/ 2063196 w 2092548"/>
                <a:gd name="connsiteY5" fmla="*/ 1144868 h 2042896"/>
                <a:gd name="connsiteX6" fmla="*/ 2006046 w 2092548"/>
                <a:gd name="connsiteY6" fmla="*/ 1392518 h 2042896"/>
                <a:gd name="connsiteX7" fmla="*/ 1896508 w 2092548"/>
                <a:gd name="connsiteY7" fmla="*/ 1583018 h 2042896"/>
                <a:gd name="connsiteX8" fmla="*/ 1734583 w 2092548"/>
                <a:gd name="connsiteY8" fmla="*/ 1744943 h 2042896"/>
                <a:gd name="connsiteX9" fmla="*/ 1548846 w 2092548"/>
                <a:gd name="connsiteY9" fmla="*/ 1864006 h 2042896"/>
                <a:gd name="connsiteX10" fmla="*/ 1339296 w 2092548"/>
                <a:gd name="connsiteY10" fmla="*/ 1944968 h 2042896"/>
                <a:gd name="connsiteX11" fmla="*/ 1082121 w 2092548"/>
                <a:gd name="connsiteY11" fmla="*/ 2006881 h 2042896"/>
                <a:gd name="connsiteX12" fmla="*/ 791608 w 2092548"/>
                <a:gd name="connsiteY12" fmla="*/ 2006881 h 2042896"/>
                <a:gd name="connsiteX13" fmla="*/ 543958 w 2092548"/>
                <a:gd name="connsiteY13" fmla="*/ 1973543 h 2042896"/>
                <a:gd name="connsiteX14" fmla="*/ 258208 w 2092548"/>
                <a:gd name="connsiteY14" fmla="*/ 1897343 h 2042896"/>
                <a:gd name="connsiteX15" fmla="*/ 81996 w 2092548"/>
                <a:gd name="connsiteY15" fmla="*/ 1825906 h 2042896"/>
                <a:gd name="connsiteX16" fmla="*/ 15321 w 2092548"/>
                <a:gd name="connsiteY16" fmla="*/ 1806856 h 2042896"/>
                <a:gd name="connsiteX17" fmla="*/ 1033 w 2092548"/>
                <a:gd name="connsiteY17" fmla="*/ 1830668 h 2042896"/>
                <a:gd name="connsiteX18" fmla="*/ 34371 w 2092548"/>
                <a:gd name="connsiteY18" fmla="*/ 1844956 h 2042896"/>
                <a:gd name="connsiteX19" fmla="*/ 134383 w 2092548"/>
                <a:gd name="connsiteY19" fmla="*/ 1883056 h 2042896"/>
                <a:gd name="connsiteX20" fmla="*/ 339171 w 2092548"/>
                <a:gd name="connsiteY20" fmla="*/ 1949731 h 2042896"/>
                <a:gd name="connsiteX21" fmla="*/ 567771 w 2092548"/>
                <a:gd name="connsiteY21" fmla="*/ 2006881 h 2042896"/>
                <a:gd name="connsiteX22" fmla="*/ 810658 w 2092548"/>
                <a:gd name="connsiteY22" fmla="*/ 2040218 h 2042896"/>
                <a:gd name="connsiteX23" fmla="*/ 1072596 w 2092548"/>
                <a:gd name="connsiteY23" fmla="*/ 2035456 h 2042896"/>
                <a:gd name="connsiteX24" fmla="*/ 1315483 w 2092548"/>
                <a:gd name="connsiteY24" fmla="*/ 1992593 h 2042896"/>
                <a:gd name="connsiteX25" fmla="*/ 1505983 w 2092548"/>
                <a:gd name="connsiteY25" fmla="*/ 1921156 h 2042896"/>
                <a:gd name="connsiteX26" fmla="*/ 1720296 w 2092548"/>
                <a:gd name="connsiteY26" fmla="*/ 1797331 h 2042896"/>
                <a:gd name="connsiteX27" fmla="*/ 1925083 w 2092548"/>
                <a:gd name="connsiteY27" fmla="*/ 1597306 h 2042896"/>
                <a:gd name="connsiteX28" fmla="*/ 2029858 w 2092548"/>
                <a:gd name="connsiteY28" fmla="*/ 1416331 h 2042896"/>
                <a:gd name="connsiteX29" fmla="*/ 2087008 w 2092548"/>
                <a:gd name="connsiteY29" fmla="*/ 1230593 h 2042896"/>
                <a:gd name="connsiteX30" fmla="*/ 2082246 w 2092548"/>
                <a:gd name="connsiteY30" fmla="*/ 1011518 h 2042896"/>
                <a:gd name="connsiteX31" fmla="*/ 2015571 w 2092548"/>
                <a:gd name="connsiteY31" fmla="*/ 835306 h 2042896"/>
                <a:gd name="connsiteX32" fmla="*/ 1910796 w 2092548"/>
                <a:gd name="connsiteY32" fmla="*/ 692431 h 2042896"/>
                <a:gd name="connsiteX33" fmla="*/ 1777445 w 2092548"/>
                <a:gd name="connsiteY33" fmla="*/ 551937 h 2042896"/>
                <a:gd name="connsiteX34" fmla="*/ 1658383 w 2092548"/>
                <a:gd name="connsiteY34" fmla="*/ 347150 h 2042896"/>
                <a:gd name="connsiteX35" fmla="*/ 1622665 w 2092548"/>
                <a:gd name="connsiteY35" fmla="*/ 199512 h 2042896"/>
                <a:gd name="connsiteX36" fmla="*/ 1651240 w 2092548"/>
                <a:gd name="connsiteY36" fmla="*/ 94738 h 2042896"/>
                <a:gd name="connsiteX37" fmla="*/ 1720296 w 2092548"/>
                <a:gd name="connsiteY37" fmla="*/ 35206 h 2042896"/>
                <a:gd name="connsiteX38" fmla="*/ 1729821 w 2092548"/>
                <a:gd name="connsiteY38" fmla="*/ 1868 h 2042896"/>
                <a:gd name="connsiteX39" fmla="*/ 1706008 w 2092548"/>
                <a:gd name="connsiteY39" fmla="*/ 11393 h 2042896"/>
                <a:gd name="connsiteX40" fmla="*/ 1629808 w 2092548"/>
                <a:gd name="connsiteY40" fmla="*/ 70925 h 2042896"/>
                <a:gd name="connsiteX41" fmla="*/ 1589327 w 2092548"/>
                <a:gd name="connsiteY41" fmla="*/ 175699 h 2042896"/>
                <a:gd name="connsiteX42" fmla="*/ 1608378 w 2092548"/>
                <a:gd name="connsiteY42" fmla="*/ 313812 h 2042896"/>
                <a:gd name="connsiteX43" fmla="*/ 1658383 w 2092548"/>
                <a:gd name="connsiteY43" fmla="*/ 428112 h 2042896"/>
                <a:gd name="connsiteX0" fmla="*/ 1658383 w 2091044"/>
                <a:gd name="connsiteY0" fmla="*/ 428112 h 2042896"/>
                <a:gd name="connsiteX1" fmla="*/ 1748871 w 2091044"/>
                <a:gd name="connsiteY1" fmla="*/ 568606 h 2042896"/>
                <a:gd name="connsiteX2" fmla="*/ 1860789 w 2091044"/>
                <a:gd name="connsiteY2" fmla="*/ 682906 h 2042896"/>
                <a:gd name="connsiteX3" fmla="*/ 1958421 w 2091044"/>
                <a:gd name="connsiteY3" fmla="*/ 806731 h 2042896"/>
                <a:gd name="connsiteX4" fmla="*/ 2029858 w 2091044"/>
                <a:gd name="connsiteY4" fmla="*/ 954368 h 2042896"/>
                <a:gd name="connsiteX5" fmla="*/ 2063196 w 2091044"/>
                <a:gd name="connsiteY5" fmla="*/ 1144868 h 2042896"/>
                <a:gd name="connsiteX6" fmla="*/ 2006046 w 2091044"/>
                <a:gd name="connsiteY6" fmla="*/ 1392518 h 2042896"/>
                <a:gd name="connsiteX7" fmla="*/ 1896508 w 2091044"/>
                <a:gd name="connsiteY7" fmla="*/ 1583018 h 2042896"/>
                <a:gd name="connsiteX8" fmla="*/ 1734583 w 2091044"/>
                <a:gd name="connsiteY8" fmla="*/ 1744943 h 2042896"/>
                <a:gd name="connsiteX9" fmla="*/ 1548846 w 2091044"/>
                <a:gd name="connsiteY9" fmla="*/ 1864006 h 2042896"/>
                <a:gd name="connsiteX10" fmla="*/ 1339296 w 2091044"/>
                <a:gd name="connsiteY10" fmla="*/ 1944968 h 2042896"/>
                <a:gd name="connsiteX11" fmla="*/ 1082121 w 2091044"/>
                <a:gd name="connsiteY11" fmla="*/ 2006881 h 2042896"/>
                <a:gd name="connsiteX12" fmla="*/ 791608 w 2091044"/>
                <a:gd name="connsiteY12" fmla="*/ 2006881 h 2042896"/>
                <a:gd name="connsiteX13" fmla="*/ 543958 w 2091044"/>
                <a:gd name="connsiteY13" fmla="*/ 1973543 h 2042896"/>
                <a:gd name="connsiteX14" fmla="*/ 258208 w 2091044"/>
                <a:gd name="connsiteY14" fmla="*/ 1897343 h 2042896"/>
                <a:gd name="connsiteX15" fmla="*/ 81996 w 2091044"/>
                <a:gd name="connsiteY15" fmla="*/ 1825906 h 2042896"/>
                <a:gd name="connsiteX16" fmla="*/ 15321 w 2091044"/>
                <a:gd name="connsiteY16" fmla="*/ 1806856 h 2042896"/>
                <a:gd name="connsiteX17" fmla="*/ 1033 w 2091044"/>
                <a:gd name="connsiteY17" fmla="*/ 1830668 h 2042896"/>
                <a:gd name="connsiteX18" fmla="*/ 34371 w 2091044"/>
                <a:gd name="connsiteY18" fmla="*/ 1844956 h 2042896"/>
                <a:gd name="connsiteX19" fmla="*/ 134383 w 2091044"/>
                <a:gd name="connsiteY19" fmla="*/ 1883056 h 2042896"/>
                <a:gd name="connsiteX20" fmla="*/ 339171 w 2091044"/>
                <a:gd name="connsiteY20" fmla="*/ 1949731 h 2042896"/>
                <a:gd name="connsiteX21" fmla="*/ 567771 w 2091044"/>
                <a:gd name="connsiteY21" fmla="*/ 2006881 h 2042896"/>
                <a:gd name="connsiteX22" fmla="*/ 810658 w 2091044"/>
                <a:gd name="connsiteY22" fmla="*/ 2040218 h 2042896"/>
                <a:gd name="connsiteX23" fmla="*/ 1072596 w 2091044"/>
                <a:gd name="connsiteY23" fmla="*/ 2035456 h 2042896"/>
                <a:gd name="connsiteX24" fmla="*/ 1315483 w 2091044"/>
                <a:gd name="connsiteY24" fmla="*/ 1992593 h 2042896"/>
                <a:gd name="connsiteX25" fmla="*/ 1505983 w 2091044"/>
                <a:gd name="connsiteY25" fmla="*/ 1921156 h 2042896"/>
                <a:gd name="connsiteX26" fmla="*/ 1720296 w 2091044"/>
                <a:gd name="connsiteY26" fmla="*/ 1797331 h 2042896"/>
                <a:gd name="connsiteX27" fmla="*/ 1925083 w 2091044"/>
                <a:gd name="connsiteY27" fmla="*/ 1597306 h 2042896"/>
                <a:gd name="connsiteX28" fmla="*/ 2029858 w 2091044"/>
                <a:gd name="connsiteY28" fmla="*/ 1416331 h 2042896"/>
                <a:gd name="connsiteX29" fmla="*/ 2084627 w 2091044"/>
                <a:gd name="connsiteY29" fmla="*/ 1221068 h 2042896"/>
                <a:gd name="connsiteX30" fmla="*/ 2082246 w 2091044"/>
                <a:gd name="connsiteY30" fmla="*/ 1011518 h 2042896"/>
                <a:gd name="connsiteX31" fmla="*/ 2015571 w 2091044"/>
                <a:gd name="connsiteY31" fmla="*/ 835306 h 2042896"/>
                <a:gd name="connsiteX32" fmla="*/ 1910796 w 2091044"/>
                <a:gd name="connsiteY32" fmla="*/ 692431 h 2042896"/>
                <a:gd name="connsiteX33" fmla="*/ 1777445 w 2091044"/>
                <a:gd name="connsiteY33" fmla="*/ 551937 h 2042896"/>
                <a:gd name="connsiteX34" fmla="*/ 1658383 w 2091044"/>
                <a:gd name="connsiteY34" fmla="*/ 347150 h 2042896"/>
                <a:gd name="connsiteX35" fmla="*/ 1622665 w 2091044"/>
                <a:gd name="connsiteY35" fmla="*/ 199512 h 2042896"/>
                <a:gd name="connsiteX36" fmla="*/ 1651240 w 2091044"/>
                <a:gd name="connsiteY36" fmla="*/ 94738 h 2042896"/>
                <a:gd name="connsiteX37" fmla="*/ 1720296 w 2091044"/>
                <a:gd name="connsiteY37" fmla="*/ 35206 h 2042896"/>
                <a:gd name="connsiteX38" fmla="*/ 1729821 w 2091044"/>
                <a:gd name="connsiteY38" fmla="*/ 1868 h 2042896"/>
                <a:gd name="connsiteX39" fmla="*/ 1706008 w 2091044"/>
                <a:gd name="connsiteY39" fmla="*/ 11393 h 2042896"/>
                <a:gd name="connsiteX40" fmla="*/ 1629808 w 2091044"/>
                <a:gd name="connsiteY40" fmla="*/ 70925 h 2042896"/>
                <a:gd name="connsiteX41" fmla="*/ 1589327 w 2091044"/>
                <a:gd name="connsiteY41" fmla="*/ 175699 h 2042896"/>
                <a:gd name="connsiteX42" fmla="*/ 1608378 w 2091044"/>
                <a:gd name="connsiteY42" fmla="*/ 313812 h 2042896"/>
                <a:gd name="connsiteX43" fmla="*/ 1658383 w 2091044"/>
                <a:gd name="connsiteY43" fmla="*/ 428112 h 2042896"/>
                <a:gd name="connsiteX0" fmla="*/ 1658383 w 2092391"/>
                <a:gd name="connsiteY0" fmla="*/ 428112 h 2042896"/>
                <a:gd name="connsiteX1" fmla="*/ 1748871 w 2092391"/>
                <a:gd name="connsiteY1" fmla="*/ 568606 h 2042896"/>
                <a:gd name="connsiteX2" fmla="*/ 1860789 w 2092391"/>
                <a:gd name="connsiteY2" fmla="*/ 682906 h 2042896"/>
                <a:gd name="connsiteX3" fmla="*/ 1958421 w 2092391"/>
                <a:gd name="connsiteY3" fmla="*/ 806731 h 2042896"/>
                <a:gd name="connsiteX4" fmla="*/ 2029858 w 2092391"/>
                <a:gd name="connsiteY4" fmla="*/ 954368 h 2042896"/>
                <a:gd name="connsiteX5" fmla="*/ 2063196 w 2092391"/>
                <a:gd name="connsiteY5" fmla="*/ 1144868 h 2042896"/>
                <a:gd name="connsiteX6" fmla="*/ 2006046 w 2092391"/>
                <a:gd name="connsiteY6" fmla="*/ 1392518 h 2042896"/>
                <a:gd name="connsiteX7" fmla="*/ 1896508 w 2092391"/>
                <a:gd name="connsiteY7" fmla="*/ 1583018 h 2042896"/>
                <a:gd name="connsiteX8" fmla="*/ 1734583 w 2092391"/>
                <a:gd name="connsiteY8" fmla="*/ 1744943 h 2042896"/>
                <a:gd name="connsiteX9" fmla="*/ 1548846 w 2092391"/>
                <a:gd name="connsiteY9" fmla="*/ 1864006 h 2042896"/>
                <a:gd name="connsiteX10" fmla="*/ 1339296 w 2092391"/>
                <a:gd name="connsiteY10" fmla="*/ 1944968 h 2042896"/>
                <a:gd name="connsiteX11" fmla="*/ 1082121 w 2092391"/>
                <a:gd name="connsiteY11" fmla="*/ 2006881 h 2042896"/>
                <a:gd name="connsiteX12" fmla="*/ 791608 w 2092391"/>
                <a:gd name="connsiteY12" fmla="*/ 2006881 h 2042896"/>
                <a:gd name="connsiteX13" fmla="*/ 543958 w 2092391"/>
                <a:gd name="connsiteY13" fmla="*/ 1973543 h 2042896"/>
                <a:gd name="connsiteX14" fmla="*/ 258208 w 2092391"/>
                <a:gd name="connsiteY14" fmla="*/ 1897343 h 2042896"/>
                <a:gd name="connsiteX15" fmla="*/ 81996 w 2092391"/>
                <a:gd name="connsiteY15" fmla="*/ 1825906 h 2042896"/>
                <a:gd name="connsiteX16" fmla="*/ 15321 w 2092391"/>
                <a:gd name="connsiteY16" fmla="*/ 1806856 h 2042896"/>
                <a:gd name="connsiteX17" fmla="*/ 1033 w 2092391"/>
                <a:gd name="connsiteY17" fmla="*/ 1830668 h 2042896"/>
                <a:gd name="connsiteX18" fmla="*/ 34371 w 2092391"/>
                <a:gd name="connsiteY18" fmla="*/ 1844956 h 2042896"/>
                <a:gd name="connsiteX19" fmla="*/ 134383 w 2092391"/>
                <a:gd name="connsiteY19" fmla="*/ 1883056 h 2042896"/>
                <a:gd name="connsiteX20" fmla="*/ 339171 w 2092391"/>
                <a:gd name="connsiteY20" fmla="*/ 1949731 h 2042896"/>
                <a:gd name="connsiteX21" fmla="*/ 567771 w 2092391"/>
                <a:gd name="connsiteY21" fmla="*/ 2006881 h 2042896"/>
                <a:gd name="connsiteX22" fmla="*/ 810658 w 2092391"/>
                <a:gd name="connsiteY22" fmla="*/ 2040218 h 2042896"/>
                <a:gd name="connsiteX23" fmla="*/ 1072596 w 2092391"/>
                <a:gd name="connsiteY23" fmla="*/ 2035456 h 2042896"/>
                <a:gd name="connsiteX24" fmla="*/ 1315483 w 2092391"/>
                <a:gd name="connsiteY24" fmla="*/ 1992593 h 2042896"/>
                <a:gd name="connsiteX25" fmla="*/ 1505983 w 2092391"/>
                <a:gd name="connsiteY25" fmla="*/ 1921156 h 2042896"/>
                <a:gd name="connsiteX26" fmla="*/ 1720296 w 2092391"/>
                <a:gd name="connsiteY26" fmla="*/ 1797331 h 2042896"/>
                <a:gd name="connsiteX27" fmla="*/ 1925083 w 2092391"/>
                <a:gd name="connsiteY27" fmla="*/ 1597306 h 2042896"/>
                <a:gd name="connsiteX28" fmla="*/ 2029858 w 2092391"/>
                <a:gd name="connsiteY28" fmla="*/ 1416331 h 2042896"/>
                <a:gd name="connsiteX29" fmla="*/ 2084627 w 2092391"/>
                <a:gd name="connsiteY29" fmla="*/ 1221068 h 2042896"/>
                <a:gd name="connsiteX30" fmla="*/ 2084627 w 2092391"/>
                <a:gd name="connsiteY30" fmla="*/ 1028187 h 2042896"/>
                <a:gd name="connsiteX31" fmla="*/ 2015571 w 2092391"/>
                <a:gd name="connsiteY31" fmla="*/ 835306 h 2042896"/>
                <a:gd name="connsiteX32" fmla="*/ 1910796 w 2092391"/>
                <a:gd name="connsiteY32" fmla="*/ 692431 h 2042896"/>
                <a:gd name="connsiteX33" fmla="*/ 1777445 w 2092391"/>
                <a:gd name="connsiteY33" fmla="*/ 551937 h 2042896"/>
                <a:gd name="connsiteX34" fmla="*/ 1658383 w 2092391"/>
                <a:gd name="connsiteY34" fmla="*/ 347150 h 2042896"/>
                <a:gd name="connsiteX35" fmla="*/ 1622665 w 2092391"/>
                <a:gd name="connsiteY35" fmla="*/ 199512 h 2042896"/>
                <a:gd name="connsiteX36" fmla="*/ 1651240 w 2092391"/>
                <a:gd name="connsiteY36" fmla="*/ 94738 h 2042896"/>
                <a:gd name="connsiteX37" fmla="*/ 1720296 w 2092391"/>
                <a:gd name="connsiteY37" fmla="*/ 35206 h 2042896"/>
                <a:gd name="connsiteX38" fmla="*/ 1729821 w 2092391"/>
                <a:gd name="connsiteY38" fmla="*/ 1868 h 2042896"/>
                <a:gd name="connsiteX39" fmla="*/ 1706008 w 2092391"/>
                <a:gd name="connsiteY39" fmla="*/ 11393 h 2042896"/>
                <a:gd name="connsiteX40" fmla="*/ 1629808 w 2092391"/>
                <a:gd name="connsiteY40" fmla="*/ 70925 h 2042896"/>
                <a:gd name="connsiteX41" fmla="*/ 1589327 w 2092391"/>
                <a:gd name="connsiteY41" fmla="*/ 175699 h 2042896"/>
                <a:gd name="connsiteX42" fmla="*/ 1608378 w 2092391"/>
                <a:gd name="connsiteY42" fmla="*/ 313812 h 2042896"/>
                <a:gd name="connsiteX43" fmla="*/ 1658383 w 2092391"/>
                <a:gd name="connsiteY43" fmla="*/ 428112 h 2042896"/>
                <a:gd name="connsiteX0" fmla="*/ 1658383 w 2092391"/>
                <a:gd name="connsiteY0" fmla="*/ 428112 h 2042896"/>
                <a:gd name="connsiteX1" fmla="*/ 1748871 w 2092391"/>
                <a:gd name="connsiteY1" fmla="*/ 568606 h 2042896"/>
                <a:gd name="connsiteX2" fmla="*/ 1860789 w 2092391"/>
                <a:gd name="connsiteY2" fmla="*/ 682906 h 2042896"/>
                <a:gd name="connsiteX3" fmla="*/ 1958421 w 2092391"/>
                <a:gd name="connsiteY3" fmla="*/ 806731 h 2042896"/>
                <a:gd name="connsiteX4" fmla="*/ 2029858 w 2092391"/>
                <a:gd name="connsiteY4" fmla="*/ 954368 h 2042896"/>
                <a:gd name="connsiteX5" fmla="*/ 2063196 w 2092391"/>
                <a:gd name="connsiteY5" fmla="*/ 1144868 h 2042896"/>
                <a:gd name="connsiteX6" fmla="*/ 2006046 w 2092391"/>
                <a:gd name="connsiteY6" fmla="*/ 1392518 h 2042896"/>
                <a:gd name="connsiteX7" fmla="*/ 1896508 w 2092391"/>
                <a:gd name="connsiteY7" fmla="*/ 1583018 h 2042896"/>
                <a:gd name="connsiteX8" fmla="*/ 1734583 w 2092391"/>
                <a:gd name="connsiteY8" fmla="*/ 1744943 h 2042896"/>
                <a:gd name="connsiteX9" fmla="*/ 1548846 w 2092391"/>
                <a:gd name="connsiteY9" fmla="*/ 1864006 h 2042896"/>
                <a:gd name="connsiteX10" fmla="*/ 1339296 w 2092391"/>
                <a:gd name="connsiteY10" fmla="*/ 1944968 h 2042896"/>
                <a:gd name="connsiteX11" fmla="*/ 1082121 w 2092391"/>
                <a:gd name="connsiteY11" fmla="*/ 2006881 h 2042896"/>
                <a:gd name="connsiteX12" fmla="*/ 791608 w 2092391"/>
                <a:gd name="connsiteY12" fmla="*/ 2006881 h 2042896"/>
                <a:gd name="connsiteX13" fmla="*/ 543958 w 2092391"/>
                <a:gd name="connsiteY13" fmla="*/ 1973543 h 2042896"/>
                <a:gd name="connsiteX14" fmla="*/ 258208 w 2092391"/>
                <a:gd name="connsiteY14" fmla="*/ 1890199 h 2042896"/>
                <a:gd name="connsiteX15" fmla="*/ 81996 w 2092391"/>
                <a:gd name="connsiteY15" fmla="*/ 1825906 h 2042896"/>
                <a:gd name="connsiteX16" fmla="*/ 15321 w 2092391"/>
                <a:gd name="connsiteY16" fmla="*/ 1806856 h 2042896"/>
                <a:gd name="connsiteX17" fmla="*/ 1033 w 2092391"/>
                <a:gd name="connsiteY17" fmla="*/ 1830668 h 2042896"/>
                <a:gd name="connsiteX18" fmla="*/ 34371 w 2092391"/>
                <a:gd name="connsiteY18" fmla="*/ 1844956 h 2042896"/>
                <a:gd name="connsiteX19" fmla="*/ 134383 w 2092391"/>
                <a:gd name="connsiteY19" fmla="*/ 1883056 h 2042896"/>
                <a:gd name="connsiteX20" fmla="*/ 339171 w 2092391"/>
                <a:gd name="connsiteY20" fmla="*/ 1949731 h 2042896"/>
                <a:gd name="connsiteX21" fmla="*/ 567771 w 2092391"/>
                <a:gd name="connsiteY21" fmla="*/ 2006881 h 2042896"/>
                <a:gd name="connsiteX22" fmla="*/ 810658 w 2092391"/>
                <a:gd name="connsiteY22" fmla="*/ 2040218 h 2042896"/>
                <a:gd name="connsiteX23" fmla="*/ 1072596 w 2092391"/>
                <a:gd name="connsiteY23" fmla="*/ 2035456 h 2042896"/>
                <a:gd name="connsiteX24" fmla="*/ 1315483 w 2092391"/>
                <a:gd name="connsiteY24" fmla="*/ 1992593 h 2042896"/>
                <a:gd name="connsiteX25" fmla="*/ 1505983 w 2092391"/>
                <a:gd name="connsiteY25" fmla="*/ 1921156 h 2042896"/>
                <a:gd name="connsiteX26" fmla="*/ 1720296 w 2092391"/>
                <a:gd name="connsiteY26" fmla="*/ 1797331 h 2042896"/>
                <a:gd name="connsiteX27" fmla="*/ 1925083 w 2092391"/>
                <a:gd name="connsiteY27" fmla="*/ 1597306 h 2042896"/>
                <a:gd name="connsiteX28" fmla="*/ 2029858 w 2092391"/>
                <a:gd name="connsiteY28" fmla="*/ 1416331 h 2042896"/>
                <a:gd name="connsiteX29" fmla="*/ 2084627 w 2092391"/>
                <a:gd name="connsiteY29" fmla="*/ 1221068 h 2042896"/>
                <a:gd name="connsiteX30" fmla="*/ 2084627 w 2092391"/>
                <a:gd name="connsiteY30" fmla="*/ 1028187 h 2042896"/>
                <a:gd name="connsiteX31" fmla="*/ 2015571 w 2092391"/>
                <a:gd name="connsiteY31" fmla="*/ 835306 h 2042896"/>
                <a:gd name="connsiteX32" fmla="*/ 1910796 w 2092391"/>
                <a:gd name="connsiteY32" fmla="*/ 692431 h 2042896"/>
                <a:gd name="connsiteX33" fmla="*/ 1777445 w 2092391"/>
                <a:gd name="connsiteY33" fmla="*/ 551937 h 2042896"/>
                <a:gd name="connsiteX34" fmla="*/ 1658383 w 2092391"/>
                <a:gd name="connsiteY34" fmla="*/ 347150 h 2042896"/>
                <a:gd name="connsiteX35" fmla="*/ 1622665 w 2092391"/>
                <a:gd name="connsiteY35" fmla="*/ 199512 h 2042896"/>
                <a:gd name="connsiteX36" fmla="*/ 1651240 w 2092391"/>
                <a:gd name="connsiteY36" fmla="*/ 94738 h 2042896"/>
                <a:gd name="connsiteX37" fmla="*/ 1720296 w 2092391"/>
                <a:gd name="connsiteY37" fmla="*/ 35206 h 2042896"/>
                <a:gd name="connsiteX38" fmla="*/ 1729821 w 2092391"/>
                <a:gd name="connsiteY38" fmla="*/ 1868 h 2042896"/>
                <a:gd name="connsiteX39" fmla="*/ 1706008 w 2092391"/>
                <a:gd name="connsiteY39" fmla="*/ 11393 h 2042896"/>
                <a:gd name="connsiteX40" fmla="*/ 1629808 w 2092391"/>
                <a:gd name="connsiteY40" fmla="*/ 70925 h 2042896"/>
                <a:gd name="connsiteX41" fmla="*/ 1589327 w 2092391"/>
                <a:gd name="connsiteY41" fmla="*/ 175699 h 2042896"/>
                <a:gd name="connsiteX42" fmla="*/ 1608378 w 2092391"/>
                <a:gd name="connsiteY42" fmla="*/ 313812 h 2042896"/>
                <a:gd name="connsiteX43" fmla="*/ 1658383 w 2092391"/>
                <a:gd name="connsiteY43" fmla="*/ 428112 h 2042896"/>
                <a:gd name="connsiteX0" fmla="*/ 1658383 w 2092391"/>
                <a:gd name="connsiteY0" fmla="*/ 428112 h 2042896"/>
                <a:gd name="connsiteX1" fmla="*/ 1748871 w 2092391"/>
                <a:gd name="connsiteY1" fmla="*/ 568606 h 2042896"/>
                <a:gd name="connsiteX2" fmla="*/ 1860789 w 2092391"/>
                <a:gd name="connsiteY2" fmla="*/ 682906 h 2042896"/>
                <a:gd name="connsiteX3" fmla="*/ 1958421 w 2092391"/>
                <a:gd name="connsiteY3" fmla="*/ 806731 h 2042896"/>
                <a:gd name="connsiteX4" fmla="*/ 2029858 w 2092391"/>
                <a:gd name="connsiteY4" fmla="*/ 954368 h 2042896"/>
                <a:gd name="connsiteX5" fmla="*/ 2063196 w 2092391"/>
                <a:gd name="connsiteY5" fmla="*/ 1144868 h 2042896"/>
                <a:gd name="connsiteX6" fmla="*/ 2006046 w 2092391"/>
                <a:gd name="connsiteY6" fmla="*/ 1392518 h 2042896"/>
                <a:gd name="connsiteX7" fmla="*/ 1896508 w 2092391"/>
                <a:gd name="connsiteY7" fmla="*/ 1583018 h 2042896"/>
                <a:gd name="connsiteX8" fmla="*/ 1734583 w 2092391"/>
                <a:gd name="connsiteY8" fmla="*/ 1744943 h 2042896"/>
                <a:gd name="connsiteX9" fmla="*/ 1548846 w 2092391"/>
                <a:gd name="connsiteY9" fmla="*/ 1864006 h 2042896"/>
                <a:gd name="connsiteX10" fmla="*/ 1334534 w 2092391"/>
                <a:gd name="connsiteY10" fmla="*/ 1949730 h 2042896"/>
                <a:gd name="connsiteX11" fmla="*/ 1082121 w 2092391"/>
                <a:gd name="connsiteY11" fmla="*/ 2006881 h 2042896"/>
                <a:gd name="connsiteX12" fmla="*/ 791608 w 2092391"/>
                <a:gd name="connsiteY12" fmla="*/ 2006881 h 2042896"/>
                <a:gd name="connsiteX13" fmla="*/ 543958 w 2092391"/>
                <a:gd name="connsiteY13" fmla="*/ 1973543 h 2042896"/>
                <a:gd name="connsiteX14" fmla="*/ 258208 w 2092391"/>
                <a:gd name="connsiteY14" fmla="*/ 1890199 h 2042896"/>
                <a:gd name="connsiteX15" fmla="*/ 81996 w 2092391"/>
                <a:gd name="connsiteY15" fmla="*/ 1825906 h 2042896"/>
                <a:gd name="connsiteX16" fmla="*/ 15321 w 2092391"/>
                <a:gd name="connsiteY16" fmla="*/ 1806856 h 2042896"/>
                <a:gd name="connsiteX17" fmla="*/ 1033 w 2092391"/>
                <a:gd name="connsiteY17" fmla="*/ 1830668 h 2042896"/>
                <a:gd name="connsiteX18" fmla="*/ 34371 w 2092391"/>
                <a:gd name="connsiteY18" fmla="*/ 1844956 h 2042896"/>
                <a:gd name="connsiteX19" fmla="*/ 134383 w 2092391"/>
                <a:gd name="connsiteY19" fmla="*/ 1883056 h 2042896"/>
                <a:gd name="connsiteX20" fmla="*/ 339171 w 2092391"/>
                <a:gd name="connsiteY20" fmla="*/ 1949731 h 2042896"/>
                <a:gd name="connsiteX21" fmla="*/ 567771 w 2092391"/>
                <a:gd name="connsiteY21" fmla="*/ 2006881 h 2042896"/>
                <a:gd name="connsiteX22" fmla="*/ 810658 w 2092391"/>
                <a:gd name="connsiteY22" fmla="*/ 2040218 h 2042896"/>
                <a:gd name="connsiteX23" fmla="*/ 1072596 w 2092391"/>
                <a:gd name="connsiteY23" fmla="*/ 2035456 h 2042896"/>
                <a:gd name="connsiteX24" fmla="*/ 1315483 w 2092391"/>
                <a:gd name="connsiteY24" fmla="*/ 1992593 h 2042896"/>
                <a:gd name="connsiteX25" fmla="*/ 1505983 w 2092391"/>
                <a:gd name="connsiteY25" fmla="*/ 1921156 h 2042896"/>
                <a:gd name="connsiteX26" fmla="*/ 1720296 w 2092391"/>
                <a:gd name="connsiteY26" fmla="*/ 1797331 h 2042896"/>
                <a:gd name="connsiteX27" fmla="*/ 1925083 w 2092391"/>
                <a:gd name="connsiteY27" fmla="*/ 1597306 h 2042896"/>
                <a:gd name="connsiteX28" fmla="*/ 2029858 w 2092391"/>
                <a:gd name="connsiteY28" fmla="*/ 1416331 h 2042896"/>
                <a:gd name="connsiteX29" fmla="*/ 2084627 w 2092391"/>
                <a:gd name="connsiteY29" fmla="*/ 1221068 h 2042896"/>
                <a:gd name="connsiteX30" fmla="*/ 2084627 w 2092391"/>
                <a:gd name="connsiteY30" fmla="*/ 1028187 h 2042896"/>
                <a:gd name="connsiteX31" fmla="*/ 2015571 w 2092391"/>
                <a:gd name="connsiteY31" fmla="*/ 835306 h 2042896"/>
                <a:gd name="connsiteX32" fmla="*/ 1910796 w 2092391"/>
                <a:gd name="connsiteY32" fmla="*/ 692431 h 2042896"/>
                <a:gd name="connsiteX33" fmla="*/ 1777445 w 2092391"/>
                <a:gd name="connsiteY33" fmla="*/ 551937 h 2042896"/>
                <a:gd name="connsiteX34" fmla="*/ 1658383 w 2092391"/>
                <a:gd name="connsiteY34" fmla="*/ 347150 h 2042896"/>
                <a:gd name="connsiteX35" fmla="*/ 1622665 w 2092391"/>
                <a:gd name="connsiteY35" fmla="*/ 199512 h 2042896"/>
                <a:gd name="connsiteX36" fmla="*/ 1651240 w 2092391"/>
                <a:gd name="connsiteY36" fmla="*/ 94738 h 2042896"/>
                <a:gd name="connsiteX37" fmla="*/ 1720296 w 2092391"/>
                <a:gd name="connsiteY37" fmla="*/ 35206 h 2042896"/>
                <a:gd name="connsiteX38" fmla="*/ 1729821 w 2092391"/>
                <a:gd name="connsiteY38" fmla="*/ 1868 h 2042896"/>
                <a:gd name="connsiteX39" fmla="*/ 1706008 w 2092391"/>
                <a:gd name="connsiteY39" fmla="*/ 11393 h 2042896"/>
                <a:gd name="connsiteX40" fmla="*/ 1629808 w 2092391"/>
                <a:gd name="connsiteY40" fmla="*/ 70925 h 2042896"/>
                <a:gd name="connsiteX41" fmla="*/ 1589327 w 2092391"/>
                <a:gd name="connsiteY41" fmla="*/ 175699 h 2042896"/>
                <a:gd name="connsiteX42" fmla="*/ 1608378 w 2092391"/>
                <a:gd name="connsiteY42" fmla="*/ 313812 h 2042896"/>
                <a:gd name="connsiteX43" fmla="*/ 1658383 w 2092391"/>
                <a:gd name="connsiteY43" fmla="*/ 428112 h 2042896"/>
                <a:gd name="connsiteX0" fmla="*/ 1658383 w 2092391"/>
                <a:gd name="connsiteY0" fmla="*/ 428112 h 2042896"/>
                <a:gd name="connsiteX1" fmla="*/ 1748871 w 2092391"/>
                <a:gd name="connsiteY1" fmla="*/ 568606 h 2042896"/>
                <a:gd name="connsiteX2" fmla="*/ 1860789 w 2092391"/>
                <a:gd name="connsiteY2" fmla="*/ 682906 h 2042896"/>
                <a:gd name="connsiteX3" fmla="*/ 1958421 w 2092391"/>
                <a:gd name="connsiteY3" fmla="*/ 806731 h 2042896"/>
                <a:gd name="connsiteX4" fmla="*/ 2029858 w 2092391"/>
                <a:gd name="connsiteY4" fmla="*/ 954368 h 2042896"/>
                <a:gd name="connsiteX5" fmla="*/ 2063196 w 2092391"/>
                <a:gd name="connsiteY5" fmla="*/ 1144868 h 2042896"/>
                <a:gd name="connsiteX6" fmla="*/ 2006046 w 2092391"/>
                <a:gd name="connsiteY6" fmla="*/ 1392518 h 2042896"/>
                <a:gd name="connsiteX7" fmla="*/ 1896508 w 2092391"/>
                <a:gd name="connsiteY7" fmla="*/ 1583018 h 2042896"/>
                <a:gd name="connsiteX8" fmla="*/ 1734583 w 2092391"/>
                <a:gd name="connsiteY8" fmla="*/ 1744943 h 2042896"/>
                <a:gd name="connsiteX9" fmla="*/ 1548846 w 2092391"/>
                <a:gd name="connsiteY9" fmla="*/ 1864006 h 2042896"/>
                <a:gd name="connsiteX10" fmla="*/ 1339296 w 2092391"/>
                <a:gd name="connsiteY10" fmla="*/ 1954493 h 2042896"/>
                <a:gd name="connsiteX11" fmla="*/ 1082121 w 2092391"/>
                <a:gd name="connsiteY11" fmla="*/ 2006881 h 2042896"/>
                <a:gd name="connsiteX12" fmla="*/ 791608 w 2092391"/>
                <a:gd name="connsiteY12" fmla="*/ 2006881 h 2042896"/>
                <a:gd name="connsiteX13" fmla="*/ 543958 w 2092391"/>
                <a:gd name="connsiteY13" fmla="*/ 1973543 h 2042896"/>
                <a:gd name="connsiteX14" fmla="*/ 258208 w 2092391"/>
                <a:gd name="connsiteY14" fmla="*/ 1890199 h 2042896"/>
                <a:gd name="connsiteX15" fmla="*/ 81996 w 2092391"/>
                <a:gd name="connsiteY15" fmla="*/ 1825906 h 2042896"/>
                <a:gd name="connsiteX16" fmla="*/ 15321 w 2092391"/>
                <a:gd name="connsiteY16" fmla="*/ 1806856 h 2042896"/>
                <a:gd name="connsiteX17" fmla="*/ 1033 w 2092391"/>
                <a:gd name="connsiteY17" fmla="*/ 1830668 h 2042896"/>
                <a:gd name="connsiteX18" fmla="*/ 34371 w 2092391"/>
                <a:gd name="connsiteY18" fmla="*/ 1844956 h 2042896"/>
                <a:gd name="connsiteX19" fmla="*/ 134383 w 2092391"/>
                <a:gd name="connsiteY19" fmla="*/ 1883056 h 2042896"/>
                <a:gd name="connsiteX20" fmla="*/ 339171 w 2092391"/>
                <a:gd name="connsiteY20" fmla="*/ 1949731 h 2042896"/>
                <a:gd name="connsiteX21" fmla="*/ 567771 w 2092391"/>
                <a:gd name="connsiteY21" fmla="*/ 2006881 h 2042896"/>
                <a:gd name="connsiteX22" fmla="*/ 810658 w 2092391"/>
                <a:gd name="connsiteY22" fmla="*/ 2040218 h 2042896"/>
                <a:gd name="connsiteX23" fmla="*/ 1072596 w 2092391"/>
                <a:gd name="connsiteY23" fmla="*/ 2035456 h 2042896"/>
                <a:gd name="connsiteX24" fmla="*/ 1315483 w 2092391"/>
                <a:gd name="connsiteY24" fmla="*/ 1992593 h 2042896"/>
                <a:gd name="connsiteX25" fmla="*/ 1505983 w 2092391"/>
                <a:gd name="connsiteY25" fmla="*/ 1921156 h 2042896"/>
                <a:gd name="connsiteX26" fmla="*/ 1720296 w 2092391"/>
                <a:gd name="connsiteY26" fmla="*/ 1797331 h 2042896"/>
                <a:gd name="connsiteX27" fmla="*/ 1925083 w 2092391"/>
                <a:gd name="connsiteY27" fmla="*/ 1597306 h 2042896"/>
                <a:gd name="connsiteX28" fmla="*/ 2029858 w 2092391"/>
                <a:gd name="connsiteY28" fmla="*/ 1416331 h 2042896"/>
                <a:gd name="connsiteX29" fmla="*/ 2084627 w 2092391"/>
                <a:gd name="connsiteY29" fmla="*/ 1221068 h 2042896"/>
                <a:gd name="connsiteX30" fmla="*/ 2084627 w 2092391"/>
                <a:gd name="connsiteY30" fmla="*/ 1028187 h 2042896"/>
                <a:gd name="connsiteX31" fmla="*/ 2015571 w 2092391"/>
                <a:gd name="connsiteY31" fmla="*/ 835306 h 2042896"/>
                <a:gd name="connsiteX32" fmla="*/ 1910796 w 2092391"/>
                <a:gd name="connsiteY32" fmla="*/ 692431 h 2042896"/>
                <a:gd name="connsiteX33" fmla="*/ 1777445 w 2092391"/>
                <a:gd name="connsiteY33" fmla="*/ 551937 h 2042896"/>
                <a:gd name="connsiteX34" fmla="*/ 1658383 w 2092391"/>
                <a:gd name="connsiteY34" fmla="*/ 347150 h 2042896"/>
                <a:gd name="connsiteX35" fmla="*/ 1622665 w 2092391"/>
                <a:gd name="connsiteY35" fmla="*/ 199512 h 2042896"/>
                <a:gd name="connsiteX36" fmla="*/ 1651240 w 2092391"/>
                <a:gd name="connsiteY36" fmla="*/ 94738 h 2042896"/>
                <a:gd name="connsiteX37" fmla="*/ 1720296 w 2092391"/>
                <a:gd name="connsiteY37" fmla="*/ 35206 h 2042896"/>
                <a:gd name="connsiteX38" fmla="*/ 1729821 w 2092391"/>
                <a:gd name="connsiteY38" fmla="*/ 1868 h 2042896"/>
                <a:gd name="connsiteX39" fmla="*/ 1706008 w 2092391"/>
                <a:gd name="connsiteY39" fmla="*/ 11393 h 2042896"/>
                <a:gd name="connsiteX40" fmla="*/ 1629808 w 2092391"/>
                <a:gd name="connsiteY40" fmla="*/ 70925 h 2042896"/>
                <a:gd name="connsiteX41" fmla="*/ 1589327 w 2092391"/>
                <a:gd name="connsiteY41" fmla="*/ 175699 h 2042896"/>
                <a:gd name="connsiteX42" fmla="*/ 1608378 w 2092391"/>
                <a:gd name="connsiteY42" fmla="*/ 313812 h 2042896"/>
                <a:gd name="connsiteX43" fmla="*/ 1658383 w 2092391"/>
                <a:gd name="connsiteY43" fmla="*/ 428112 h 2042896"/>
                <a:gd name="connsiteX0" fmla="*/ 1658383 w 2092391"/>
                <a:gd name="connsiteY0" fmla="*/ 428112 h 2042896"/>
                <a:gd name="connsiteX1" fmla="*/ 1748871 w 2092391"/>
                <a:gd name="connsiteY1" fmla="*/ 568606 h 2042896"/>
                <a:gd name="connsiteX2" fmla="*/ 1860789 w 2092391"/>
                <a:gd name="connsiteY2" fmla="*/ 682906 h 2042896"/>
                <a:gd name="connsiteX3" fmla="*/ 1958421 w 2092391"/>
                <a:gd name="connsiteY3" fmla="*/ 806731 h 2042896"/>
                <a:gd name="connsiteX4" fmla="*/ 2029858 w 2092391"/>
                <a:gd name="connsiteY4" fmla="*/ 954368 h 2042896"/>
                <a:gd name="connsiteX5" fmla="*/ 2063196 w 2092391"/>
                <a:gd name="connsiteY5" fmla="*/ 1144868 h 2042896"/>
                <a:gd name="connsiteX6" fmla="*/ 2006046 w 2092391"/>
                <a:gd name="connsiteY6" fmla="*/ 1392518 h 2042896"/>
                <a:gd name="connsiteX7" fmla="*/ 1896508 w 2092391"/>
                <a:gd name="connsiteY7" fmla="*/ 1583018 h 2042896"/>
                <a:gd name="connsiteX8" fmla="*/ 1734583 w 2092391"/>
                <a:gd name="connsiteY8" fmla="*/ 1744943 h 2042896"/>
                <a:gd name="connsiteX9" fmla="*/ 1548846 w 2092391"/>
                <a:gd name="connsiteY9" fmla="*/ 1864006 h 2042896"/>
                <a:gd name="connsiteX10" fmla="*/ 1339296 w 2092391"/>
                <a:gd name="connsiteY10" fmla="*/ 1954493 h 2042896"/>
                <a:gd name="connsiteX11" fmla="*/ 1082121 w 2092391"/>
                <a:gd name="connsiteY11" fmla="*/ 2006881 h 2042896"/>
                <a:gd name="connsiteX12" fmla="*/ 827326 w 2092391"/>
                <a:gd name="connsiteY12" fmla="*/ 2011644 h 2042896"/>
                <a:gd name="connsiteX13" fmla="*/ 543958 w 2092391"/>
                <a:gd name="connsiteY13" fmla="*/ 1973543 h 2042896"/>
                <a:gd name="connsiteX14" fmla="*/ 258208 w 2092391"/>
                <a:gd name="connsiteY14" fmla="*/ 1890199 h 2042896"/>
                <a:gd name="connsiteX15" fmla="*/ 81996 w 2092391"/>
                <a:gd name="connsiteY15" fmla="*/ 1825906 h 2042896"/>
                <a:gd name="connsiteX16" fmla="*/ 15321 w 2092391"/>
                <a:gd name="connsiteY16" fmla="*/ 1806856 h 2042896"/>
                <a:gd name="connsiteX17" fmla="*/ 1033 w 2092391"/>
                <a:gd name="connsiteY17" fmla="*/ 1830668 h 2042896"/>
                <a:gd name="connsiteX18" fmla="*/ 34371 w 2092391"/>
                <a:gd name="connsiteY18" fmla="*/ 1844956 h 2042896"/>
                <a:gd name="connsiteX19" fmla="*/ 134383 w 2092391"/>
                <a:gd name="connsiteY19" fmla="*/ 1883056 h 2042896"/>
                <a:gd name="connsiteX20" fmla="*/ 339171 w 2092391"/>
                <a:gd name="connsiteY20" fmla="*/ 1949731 h 2042896"/>
                <a:gd name="connsiteX21" fmla="*/ 567771 w 2092391"/>
                <a:gd name="connsiteY21" fmla="*/ 2006881 h 2042896"/>
                <a:gd name="connsiteX22" fmla="*/ 810658 w 2092391"/>
                <a:gd name="connsiteY22" fmla="*/ 2040218 h 2042896"/>
                <a:gd name="connsiteX23" fmla="*/ 1072596 w 2092391"/>
                <a:gd name="connsiteY23" fmla="*/ 2035456 h 2042896"/>
                <a:gd name="connsiteX24" fmla="*/ 1315483 w 2092391"/>
                <a:gd name="connsiteY24" fmla="*/ 1992593 h 2042896"/>
                <a:gd name="connsiteX25" fmla="*/ 1505983 w 2092391"/>
                <a:gd name="connsiteY25" fmla="*/ 1921156 h 2042896"/>
                <a:gd name="connsiteX26" fmla="*/ 1720296 w 2092391"/>
                <a:gd name="connsiteY26" fmla="*/ 1797331 h 2042896"/>
                <a:gd name="connsiteX27" fmla="*/ 1925083 w 2092391"/>
                <a:gd name="connsiteY27" fmla="*/ 1597306 h 2042896"/>
                <a:gd name="connsiteX28" fmla="*/ 2029858 w 2092391"/>
                <a:gd name="connsiteY28" fmla="*/ 1416331 h 2042896"/>
                <a:gd name="connsiteX29" fmla="*/ 2084627 w 2092391"/>
                <a:gd name="connsiteY29" fmla="*/ 1221068 h 2042896"/>
                <a:gd name="connsiteX30" fmla="*/ 2084627 w 2092391"/>
                <a:gd name="connsiteY30" fmla="*/ 1028187 h 2042896"/>
                <a:gd name="connsiteX31" fmla="*/ 2015571 w 2092391"/>
                <a:gd name="connsiteY31" fmla="*/ 835306 h 2042896"/>
                <a:gd name="connsiteX32" fmla="*/ 1910796 w 2092391"/>
                <a:gd name="connsiteY32" fmla="*/ 692431 h 2042896"/>
                <a:gd name="connsiteX33" fmla="*/ 1777445 w 2092391"/>
                <a:gd name="connsiteY33" fmla="*/ 551937 h 2042896"/>
                <a:gd name="connsiteX34" fmla="*/ 1658383 w 2092391"/>
                <a:gd name="connsiteY34" fmla="*/ 347150 h 2042896"/>
                <a:gd name="connsiteX35" fmla="*/ 1622665 w 2092391"/>
                <a:gd name="connsiteY35" fmla="*/ 199512 h 2042896"/>
                <a:gd name="connsiteX36" fmla="*/ 1651240 w 2092391"/>
                <a:gd name="connsiteY36" fmla="*/ 94738 h 2042896"/>
                <a:gd name="connsiteX37" fmla="*/ 1720296 w 2092391"/>
                <a:gd name="connsiteY37" fmla="*/ 35206 h 2042896"/>
                <a:gd name="connsiteX38" fmla="*/ 1729821 w 2092391"/>
                <a:gd name="connsiteY38" fmla="*/ 1868 h 2042896"/>
                <a:gd name="connsiteX39" fmla="*/ 1706008 w 2092391"/>
                <a:gd name="connsiteY39" fmla="*/ 11393 h 2042896"/>
                <a:gd name="connsiteX40" fmla="*/ 1629808 w 2092391"/>
                <a:gd name="connsiteY40" fmla="*/ 70925 h 2042896"/>
                <a:gd name="connsiteX41" fmla="*/ 1589327 w 2092391"/>
                <a:gd name="connsiteY41" fmla="*/ 175699 h 2042896"/>
                <a:gd name="connsiteX42" fmla="*/ 1608378 w 2092391"/>
                <a:gd name="connsiteY42" fmla="*/ 313812 h 2042896"/>
                <a:gd name="connsiteX43" fmla="*/ 1658383 w 2092391"/>
                <a:gd name="connsiteY43" fmla="*/ 428112 h 2042896"/>
                <a:gd name="connsiteX0" fmla="*/ 1658383 w 2092391"/>
                <a:gd name="connsiteY0" fmla="*/ 428112 h 2042896"/>
                <a:gd name="connsiteX1" fmla="*/ 1748871 w 2092391"/>
                <a:gd name="connsiteY1" fmla="*/ 568606 h 2042896"/>
                <a:gd name="connsiteX2" fmla="*/ 1860789 w 2092391"/>
                <a:gd name="connsiteY2" fmla="*/ 682906 h 2042896"/>
                <a:gd name="connsiteX3" fmla="*/ 1958421 w 2092391"/>
                <a:gd name="connsiteY3" fmla="*/ 806731 h 2042896"/>
                <a:gd name="connsiteX4" fmla="*/ 2029858 w 2092391"/>
                <a:gd name="connsiteY4" fmla="*/ 954368 h 2042896"/>
                <a:gd name="connsiteX5" fmla="*/ 2063196 w 2092391"/>
                <a:gd name="connsiteY5" fmla="*/ 1144868 h 2042896"/>
                <a:gd name="connsiteX6" fmla="*/ 2006046 w 2092391"/>
                <a:gd name="connsiteY6" fmla="*/ 1392518 h 2042896"/>
                <a:gd name="connsiteX7" fmla="*/ 1896508 w 2092391"/>
                <a:gd name="connsiteY7" fmla="*/ 1583018 h 2042896"/>
                <a:gd name="connsiteX8" fmla="*/ 1734583 w 2092391"/>
                <a:gd name="connsiteY8" fmla="*/ 1744943 h 2042896"/>
                <a:gd name="connsiteX9" fmla="*/ 1548846 w 2092391"/>
                <a:gd name="connsiteY9" fmla="*/ 1864006 h 2042896"/>
                <a:gd name="connsiteX10" fmla="*/ 1339296 w 2092391"/>
                <a:gd name="connsiteY10" fmla="*/ 1954493 h 2042896"/>
                <a:gd name="connsiteX11" fmla="*/ 1082121 w 2092391"/>
                <a:gd name="connsiteY11" fmla="*/ 2006881 h 2042896"/>
                <a:gd name="connsiteX12" fmla="*/ 827326 w 2092391"/>
                <a:gd name="connsiteY12" fmla="*/ 2011644 h 2042896"/>
                <a:gd name="connsiteX13" fmla="*/ 543958 w 2092391"/>
                <a:gd name="connsiteY13" fmla="*/ 1973543 h 2042896"/>
                <a:gd name="connsiteX14" fmla="*/ 258208 w 2092391"/>
                <a:gd name="connsiteY14" fmla="*/ 1890199 h 2042896"/>
                <a:gd name="connsiteX15" fmla="*/ 81996 w 2092391"/>
                <a:gd name="connsiteY15" fmla="*/ 1825906 h 2042896"/>
                <a:gd name="connsiteX16" fmla="*/ 15321 w 2092391"/>
                <a:gd name="connsiteY16" fmla="*/ 1806856 h 2042896"/>
                <a:gd name="connsiteX17" fmla="*/ 1033 w 2092391"/>
                <a:gd name="connsiteY17" fmla="*/ 1830668 h 2042896"/>
                <a:gd name="connsiteX18" fmla="*/ 34371 w 2092391"/>
                <a:gd name="connsiteY18" fmla="*/ 1844956 h 2042896"/>
                <a:gd name="connsiteX19" fmla="*/ 134383 w 2092391"/>
                <a:gd name="connsiteY19" fmla="*/ 1883056 h 2042896"/>
                <a:gd name="connsiteX20" fmla="*/ 339171 w 2092391"/>
                <a:gd name="connsiteY20" fmla="*/ 1949731 h 2042896"/>
                <a:gd name="connsiteX21" fmla="*/ 567771 w 2092391"/>
                <a:gd name="connsiteY21" fmla="*/ 2006881 h 2042896"/>
                <a:gd name="connsiteX22" fmla="*/ 810658 w 2092391"/>
                <a:gd name="connsiteY22" fmla="*/ 2040218 h 2042896"/>
                <a:gd name="connsiteX23" fmla="*/ 1072596 w 2092391"/>
                <a:gd name="connsiteY23" fmla="*/ 2035456 h 2042896"/>
                <a:gd name="connsiteX24" fmla="*/ 1315483 w 2092391"/>
                <a:gd name="connsiteY24" fmla="*/ 1992593 h 2042896"/>
                <a:gd name="connsiteX25" fmla="*/ 1503601 w 2092391"/>
                <a:gd name="connsiteY25" fmla="*/ 1925918 h 2042896"/>
                <a:gd name="connsiteX26" fmla="*/ 1720296 w 2092391"/>
                <a:gd name="connsiteY26" fmla="*/ 1797331 h 2042896"/>
                <a:gd name="connsiteX27" fmla="*/ 1925083 w 2092391"/>
                <a:gd name="connsiteY27" fmla="*/ 1597306 h 2042896"/>
                <a:gd name="connsiteX28" fmla="*/ 2029858 w 2092391"/>
                <a:gd name="connsiteY28" fmla="*/ 1416331 h 2042896"/>
                <a:gd name="connsiteX29" fmla="*/ 2084627 w 2092391"/>
                <a:gd name="connsiteY29" fmla="*/ 1221068 h 2042896"/>
                <a:gd name="connsiteX30" fmla="*/ 2084627 w 2092391"/>
                <a:gd name="connsiteY30" fmla="*/ 1028187 h 2042896"/>
                <a:gd name="connsiteX31" fmla="*/ 2015571 w 2092391"/>
                <a:gd name="connsiteY31" fmla="*/ 835306 h 2042896"/>
                <a:gd name="connsiteX32" fmla="*/ 1910796 w 2092391"/>
                <a:gd name="connsiteY32" fmla="*/ 692431 h 2042896"/>
                <a:gd name="connsiteX33" fmla="*/ 1777445 w 2092391"/>
                <a:gd name="connsiteY33" fmla="*/ 551937 h 2042896"/>
                <a:gd name="connsiteX34" fmla="*/ 1658383 w 2092391"/>
                <a:gd name="connsiteY34" fmla="*/ 347150 h 2042896"/>
                <a:gd name="connsiteX35" fmla="*/ 1622665 w 2092391"/>
                <a:gd name="connsiteY35" fmla="*/ 199512 h 2042896"/>
                <a:gd name="connsiteX36" fmla="*/ 1651240 w 2092391"/>
                <a:gd name="connsiteY36" fmla="*/ 94738 h 2042896"/>
                <a:gd name="connsiteX37" fmla="*/ 1720296 w 2092391"/>
                <a:gd name="connsiteY37" fmla="*/ 35206 h 2042896"/>
                <a:gd name="connsiteX38" fmla="*/ 1729821 w 2092391"/>
                <a:gd name="connsiteY38" fmla="*/ 1868 h 2042896"/>
                <a:gd name="connsiteX39" fmla="*/ 1706008 w 2092391"/>
                <a:gd name="connsiteY39" fmla="*/ 11393 h 2042896"/>
                <a:gd name="connsiteX40" fmla="*/ 1629808 w 2092391"/>
                <a:gd name="connsiteY40" fmla="*/ 70925 h 2042896"/>
                <a:gd name="connsiteX41" fmla="*/ 1589327 w 2092391"/>
                <a:gd name="connsiteY41" fmla="*/ 175699 h 2042896"/>
                <a:gd name="connsiteX42" fmla="*/ 1608378 w 2092391"/>
                <a:gd name="connsiteY42" fmla="*/ 313812 h 2042896"/>
                <a:gd name="connsiteX43" fmla="*/ 1658383 w 2092391"/>
                <a:gd name="connsiteY43" fmla="*/ 428112 h 2042896"/>
                <a:gd name="connsiteX0" fmla="*/ 1658383 w 2092391"/>
                <a:gd name="connsiteY0" fmla="*/ 428112 h 2042896"/>
                <a:gd name="connsiteX1" fmla="*/ 1753633 w 2092391"/>
                <a:gd name="connsiteY1" fmla="*/ 568606 h 2042896"/>
                <a:gd name="connsiteX2" fmla="*/ 1860789 w 2092391"/>
                <a:gd name="connsiteY2" fmla="*/ 682906 h 2042896"/>
                <a:gd name="connsiteX3" fmla="*/ 1958421 w 2092391"/>
                <a:gd name="connsiteY3" fmla="*/ 806731 h 2042896"/>
                <a:gd name="connsiteX4" fmla="*/ 2029858 w 2092391"/>
                <a:gd name="connsiteY4" fmla="*/ 954368 h 2042896"/>
                <a:gd name="connsiteX5" fmla="*/ 2063196 w 2092391"/>
                <a:gd name="connsiteY5" fmla="*/ 1144868 h 2042896"/>
                <a:gd name="connsiteX6" fmla="*/ 2006046 w 2092391"/>
                <a:gd name="connsiteY6" fmla="*/ 1392518 h 2042896"/>
                <a:gd name="connsiteX7" fmla="*/ 1896508 w 2092391"/>
                <a:gd name="connsiteY7" fmla="*/ 1583018 h 2042896"/>
                <a:gd name="connsiteX8" fmla="*/ 1734583 w 2092391"/>
                <a:gd name="connsiteY8" fmla="*/ 1744943 h 2042896"/>
                <a:gd name="connsiteX9" fmla="*/ 1548846 w 2092391"/>
                <a:gd name="connsiteY9" fmla="*/ 1864006 h 2042896"/>
                <a:gd name="connsiteX10" fmla="*/ 1339296 w 2092391"/>
                <a:gd name="connsiteY10" fmla="*/ 1954493 h 2042896"/>
                <a:gd name="connsiteX11" fmla="*/ 1082121 w 2092391"/>
                <a:gd name="connsiteY11" fmla="*/ 2006881 h 2042896"/>
                <a:gd name="connsiteX12" fmla="*/ 827326 w 2092391"/>
                <a:gd name="connsiteY12" fmla="*/ 2011644 h 2042896"/>
                <a:gd name="connsiteX13" fmla="*/ 543958 w 2092391"/>
                <a:gd name="connsiteY13" fmla="*/ 1973543 h 2042896"/>
                <a:gd name="connsiteX14" fmla="*/ 258208 w 2092391"/>
                <a:gd name="connsiteY14" fmla="*/ 1890199 h 2042896"/>
                <a:gd name="connsiteX15" fmla="*/ 81996 w 2092391"/>
                <a:gd name="connsiteY15" fmla="*/ 1825906 h 2042896"/>
                <a:gd name="connsiteX16" fmla="*/ 15321 w 2092391"/>
                <a:gd name="connsiteY16" fmla="*/ 1806856 h 2042896"/>
                <a:gd name="connsiteX17" fmla="*/ 1033 w 2092391"/>
                <a:gd name="connsiteY17" fmla="*/ 1830668 h 2042896"/>
                <a:gd name="connsiteX18" fmla="*/ 34371 w 2092391"/>
                <a:gd name="connsiteY18" fmla="*/ 1844956 h 2042896"/>
                <a:gd name="connsiteX19" fmla="*/ 134383 w 2092391"/>
                <a:gd name="connsiteY19" fmla="*/ 1883056 h 2042896"/>
                <a:gd name="connsiteX20" fmla="*/ 339171 w 2092391"/>
                <a:gd name="connsiteY20" fmla="*/ 1949731 h 2042896"/>
                <a:gd name="connsiteX21" fmla="*/ 567771 w 2092391"/>
                <a:gd name="connsiteY21" fmla="*/ 2006881 h 2042896"/>
                <a:gd name="connsiteX22" fmla="*/ 810658 w 2092391"/>
                <a:gd name="connsiteY22" fmla="*/ 2040218 h 2042896"/>
                <a:gd name="connsiteX23" fmla="*/ 1072596 w 2092391"/>
                <a:gd name="connsiteY23" fmla="*/ 2035456 h 2042896"/>
                <a:gd name="connsiteX24" fmla="*/ 1315483 w 2092391"/>
                <a:gd name="connsiteY24" fmla="*/ 1992593 h 2042896"/>
                <a:gd name="connsiteX25" fmla="*/ 1503601 w 2092391"/>
                <a:gd name="connsiteY25" fmla="*/ 1925918 h 2042896"/>
                <a:gd name="connsiteX26" fmla="*/ 1720296 w 2092391"/>
                <a:gd name="connsiteY26" fmla="*/ 1797331 h 2042896"/>
                <a:gd name="connsiteX27" fmla="*/ 1925083 w 2092391"/>
                <a:gd name="connsiteY27" fmla="*/ 1597306 h 2042896"/>
                <a:gd name="connsiteX28" fmla="*/ 2029858 w 2092391"/>
                <a:gd name="connsiteY28" fmla="*/ 1416331 h 2042896"/>
                <a:gd name="connsiteX29" fmla="*/ 2084627 w 2092391"/>
                <a:gd name="connsiteY29" fmla="*/ 1221068 h 2042896"/>
                <a:gd name="connsiteX30" fmla="*/ 2084627 w 2092391"/>
                <a:gd name="connsiteY30" fmla="*/ 1028187 h 2042896"/>
                <a:gd name="connsiteX31" fmla="*/ 2015571 w 2092391"/>
                <a:gd name="connsiteY31" fmla="*/ 835306 h 2042896"/>
                <a:gd name="connsiteX32" fmla="*/ 1910796 w 2092391"/>
                <a:gd name="connsiteY32" fmla="*/ 692431 h 2042896"/>
                <a:gd name="connsiteX33" fmla="*/ 1777445 w 2092391"/>
                <a:gd name="connsiteY33" fmla="*/ 551937 h 2042896"/>
                <a:gd name="connsiteX34" fmla="*/ 1658383 w 2092391"/>
                <a:gd name="connsiteY34" fmla="*/ 347150 h 2042896"/>
                <a:gd name="connsiteX35" fmla="*/ 1622665 w 2092391"/>
                <a:gd name="connsiteY35" fmla="*/ 199512 h 2042896"/>
                <a:gd name="connsiteX36" fmla="*/ 1651240 w 2092391"/>
                <a:gd name="connsiteY36" fmla="*/ 94738 h 2042896"/>
                <a:gd name="connsiteX37" fmla="*/ 1720296 w 2092391"/>
                <a:gd name="connsiteY37" fmla="*/ 35206 h 2042896"/>
                <a:gd name="connsiteX38" fmla="*/ 1729821 w 2092391"/>
                <a:gd name="connsiteY38" fmla="*/ 1868 h 2042896"/>
                <a:gd name="connsiteX39" fmla="*/ 1706008 w 2092391"/>
                <a:gd name="connsiteY39" fmla="*/ 11393 h 2042896"/>
                <a:gd name="connsiteX40" fmla="*/ 1629808 w 2092391"/>
                <a:gd name="connsiteY40" fmla="*/ 70925 h 2042896"/>
                <a:gd name="connsiteX41" fmla="*/ 1589327 w 2092391"/>
                <a:gd name="connsiteY41" fmla="*/ 175699 h 2042896"/>
                <a:gd name="connsiteX42" fmla="*/ 1608378 w 2092391"/>
                <a:gd name="connsiteY42" fmla="*/ 313812 h 2042896"/>
                <a:gd name="connsiteX43" fmla="*/ 1658383 w 2092391"/>
                <a:gd name="connsiteY43" fmla="*/ 428112 h 2042896"/>
                <a:gd name="connsiteX0" fmla="*/ 1658383 w 2092391"/>
                <a:gd name="connsiteY0" fmla="*/ 428112 h 2042896"/>
                <a:gd name="connsiteX1" fmla="*/ 1753633 w 2092391"/>
                <a:gd name="connsiteY1" fmla="*/ 568606 h 2042896"/>
                <a:gd name="connsiteX2" fmla="*/ 1860789 w 2092391"/>
                <a:gd name="connsiteY2" fmla="*/ 682906 h 2042896"/>
                <a:gd name="connsiteX3" fmla="*/ 1958421 w 2092391"/>
                <a:gd name="connsiteY3" fmla="*/ 806731 h 2042896"/>
                <a:gd name="connsiteX4" fmla="*/ 2029858 w 2092391"/>
                <a:gd name="connsiteY4" fmla="*/ 954368 h 2042896"/>
                <a:gd name="connsiteX5" fmla="*/ 2063196 w 2092391"/>
                <a:gd name="connsiteY5" fmla="*/ 1144868 h 2042896"/>
                <a:gd name="connsiteX6" fmla="*/ 2006046 w 2092391"/>
                <a:gd name="connsiteY6" fmla="*/ 1392518 h 2042896"/>
                <a:gd name="connsiteX7" fmla="*/ 1896508 w 2092391"/>
                <a:gd name="connsiteY7" fmla="*/ 1583018 h 2042896"/>
                <a:gd name="connsiteX8" fmla="*/ 1734583 w 2092391"/>
                <a:gd name="connsiteY8" fmla="*/ 1744943 h 2042896"/>
                <a:gd name="connsiteX9" fmla="*/ 1548846 w 2092391"/>
                <a:gd name="connsiteY9" fmla="*/ 1864006 h 2042896"/>
                <a:gd name="connsiteX10" fmla="*/ 1339296 w 2092391"/>
                <a:gd name="connsiteY10" fmla="*/ 1954493 h 2042896"/>
                <a:gd name="connsiteX11" fmla="*/ 1082121 w 2092391"/>
                <a:gd name="connsiteY11" fmla="*/ 2006881 h 2042896"/>
                <a:gd name="connsiteX12" fmla="*/ 827326 w 2092391"/>
                <a:gd name="connsiteY12" fmla="*/ 2011644 h 2042896"/>
                <a:gd name="connsiteX13" fmla="*/ 543958 w 2092391"/>
                <a:gd name="connsiteY13" fmla="*/ 1973543 h 2042896"/>
                <a:gd name="connsiteX14" fmla="*/ 258208 w 2092391"/>
                <a:gd name="connsiteY14" fmla="*/ 1890199 h 2042896"/>
                <a:gd name="connsiteX15" fmla="*/ 81996 w 2092391"/>
                <a:gd name="connsiteY15" fmla="*/ 1825906 h 2042896"/>
                <a:gd name="connsiteX16" fmla="*/ 15321 w 2092391"/>
                <a:gd name="connsiteY16" fmla="*/ 1806856 h 2042896"/>
                <a:gd name="connsiteX17" fmla="*/ 1033 w 2092391"/>
                <a:gd name="connsiteY17" fmla="*/ 1830668 h 2042896"/>
                <a:gd name="connsiteX18" fmla="*/ 34371 w 2092391"/>
                <a:gd name="connsiteY18" fmla="*/ 1844956 h 2042896"/>
                <a:gd name="connsiteX19" fmla="*/ 134383 w 2092391"/>
                <a:gd name="connsiteY19" fmla="*/ 1883056 h 2042896"/>
                <a:gd name="connsiteX20" fmla="*/ 339171 w 2092391"/>
                <a:gd name="connsiteY20" fmla="*/ 1949731 h 2042896"/>
                <a:gd name="connsiteX21" fmla="*/ 567771 w 2092391"/>
                <a:gd name="connsiteY21" fmla="*/ 2006881 h 2042896"/>
                <a:gd name="connsiteX22" fmla="*/ 810658 w 2092391"/>
                <a:gd name="connsiteY22" fmla="*/ 2040218 h 2042896"/>
                <a:gd name="connsiteX23" fmla="*/ 1072596 w 2092391"/>
                <a:gd name="connsiteY23" fmla="*/ 2035456 h 2042896"/>
                <a:gd name="connsiteX24" fmla="*/ 1315483 w 2092391"/>
                <a:gd name="connsiteY24" fmla="*/ 1992593 h 2042896"/>
                <a:gd name="connsiteX25" fmla="*/ 1503601 w 2092391"/>
                <a:gd name="connsiteY25" fmla="*/ 1925918 h 2042896"/>
                <a:gd name="connsiteX26" fmla="*/ 1720296 w 2092391"/>
                <a:gd name="connsiteY26" fmla="*/ 1797331 h 2042896"/>
                <a:gd name="connsiteX27" fmla="*/ 1925083 w 2092391"/>
                <a:gd name="connsiteY27" fmla="*/ 1597306 h 2042896"/>
                <a:gd name="connsiteX28" fmla="*/ 2029858 w 2092391"/>
                <a:gd name="connsiteY28" fmla="*/ 1416331 h 2042896"/>
                <a:gd name="connsiteX29" fmla="*/ 2084627 w 2092391"/>
                <a:gd name="connsiteY29" fmla="*/ 1221068 h 2042896"/>
                <a:gd name="connsiteX30" fmla="*/ 2084627 w 2092391"/>
                <a:gd name="connsiteY30" fmla="*/ 1028187 h 2042896"/>
                <a:gd name="connsiteX31" fmla="*/ 2015571 w 2092391"/>
                <a:gd name="connsiteY31" fmla="*/ 835306 h 2042896"/>
                <a:gd name="connsiteX32" fmla="*/ 1910796 w 2092391"/>
                <a:gd name="connsiteY32" fmla="*/ 692431 h 2042896"/>
                <a:gd name="connsiteX33" fmla="*/ 1777445 w 2092391"/>
                <a:gd name="connsiteY33" fmla="*/ 551937 h 2042896"/>
                <a:gd name="connsiteX34" fmla="*/ 1658383 w 2092391"/>
                <a:gd name="connsiteY34" fmla="*/ 359056 h 2042896"/>
                <a:gd name="connsiteX35" fmla="*/ 1622665 w 2092391"/>
                <a:gd name="connsiteY35" fmla="*/ 199512 h 2042896"/>
                <a:gd name="connsiteX36" fmla="*/ 1651240 w 2092391"/>
                <a:gd name="connsiteY36" fmla="*/ 94738 h 2042896"/>
                <a:gd name="connsiteX37" fmla="*/ 1720296 w 2092391"/>
                <a:gd name="connsiteY37" fmla="*/ 35206 h 2042896"/>
                <a:gd name="connsiteX38" fmla="*/ 1729821 w 2092391"/>
                <a:gd name="connsiteY38" fmla="*/ 1868 h 2042896"/>
                <a:gd name="connsiteX39" fmla="*/ 1706008 w 2092391"/>
                <a:gd name="connsiteY39" fmla="*/ 11393 h 2042896"/>
                <a:gd name="connsiteX40" fmla="*/ 1629808 w 2092391"/>
                <a:gd name="connsiteY40" fmla="*/ 70925 h 2042896"/>
                <a:gd name="connsiteX41" fmla="*/ 1589327 w 2092391"/>
                <a:gd name="connsiteY41" fmla="*/ 175699 h 2042896"/>
                <a:gd name="connsiteX42" fmla="*/ 1608378 w 2092391"/>
                <a:gd name="connsiteY42" fmla="*/ 313812 h 2042896"/>
                <a:gd name="connsiteX43" fmla="*/ 1658383 w 2092391"/>
                <a:gd name="connsiteY43" fmla="*/ 428112 h 204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092391" h="2042896">
                  <a:moveTo>
                    <a:pt x="1658383" y="428112"/>
                  </a:moveTo>
                  <a:cubicBezTo>
                    <a:pt x="1682592" y="470578"/>
                    <a:pt x="1719899" y="526140"/>
                    <a:pt x="1753633" y="568606"/>
                  </a:cubicBezTo>
                  <a:cubicBezTo>
                    <a:pt x="1787367" y="611072"/>
                    <a:pt x="1826658" y="643219"/>
                    <a:pt x="1860789" y="682906"/>
                  </a:cubicBezTo>
                  <a:cubicBezTo>
                    <a:pt x="1894920" y="722593"/>
                    <a:pt x="1930243" y="761487"/>
                    <a:pt x="1958421" y="806731"/>
                  </a:cubicBezTo>
                  <a:cubicBezTo>
                    <a:pt x="1986599" y="851975"/>
                    <a:pt x="2012396" y="898012"/>
                    <a:pt x="2029858" y="954368"/>
                  </a:cubicBezTo>
                  <a:cubicBezTo>
                    <a:pt x="2047320" y="1010724"/>
                    <a:pt x="2067165" y="1071843"/>
                    <a:pt x="2063196" y="1144868"/>
                  </a:cubicBezTo>
                  <a:cubicBezTo>
                    <a:pt x="2059227" y="1217893"/>
                    <a:pt x="2033827" y="1319493"/>
                    <a:pt x="2006046" y="1392518"/>
                  </a:cubicBezTo>
                  <a:cubicBezTo>
                    <a:pt x="1978265" y="1465543"/>
                    <a:pt x="1941752" y="1524281"/>
                    <a:pt x="1896508" y="1583018"/>
                  </a:cubicBezTo>
                  <a:cubicBezTo>
                    <a:pt x="1851264" y="1641755"/>
                    <a:pt x="1792527" y="1698112"/>
                    <a:pt x="1734583" y="1744943"/>
                  </a:cubicBezTo>
                  <a:cubicBezTo>
                    <a:pt x="1676639" y="1791774"/>
                    <a:pt x="1614727" y="1829081"/>
                    <a:pt x="1548846" y="1864006"/>
                  </a:cubicBezTo>
                  <a:cubicBezTo>
                    <a:pt x="1482965" y="1898931"/>
                    <a:pt x="1417084" y="1930680"/>
                    <a:pt x="1339296" y="1954493"/>
                  </a:cubicBezTo>
                  <a:cubicBezTo>
                    <a:pt x="1261508" y="1978306"/>
                    <a:pt x="1167449" y="1997356"/>
                    <a:pt x="1082121" y="2006881"/>
                  </a:cubicBezTo>
                  <a:cubicBezTo>
                    <a:pt x="996793" y="2016406"/>
                    <a:pt x="917020" y="2017200"/>
                    <a:pt x="827326" y="2011644"/>
                  </a:cubicBezTo>
                  <a:cubicBezTo>
                    <a:pt x="737632" y="2006088"/>
                    <a:pt x="638811" y="1993784"/>
                    <a:pt x="543958" y="1973543"/>
                  </a:cubicBezTo>
                  <a:cubicBezTo>
                    <a:pt x="449105" y="1953302"/>
                    <a:pt x="335202" y="1914805"/>
                    <a:pt x="258208" y="1890199"/>
                  </a:cubicBezTo>
                  <a:cubicBezTo>
                    <a:pt x="181214" y="1865593"/>
                    <a:pt x="122477" y="1839796"/>
                    <a:pt x="81996" y="1825906"/>
                  </a:cubicBezTo>
                  <a:cubicBezTo>
                    <a:pt x="41515" y="1812016"/>
                    <a:pt x="28815" y="1806062"/>
                    <a:pt x="15321" y="1806856"/>
                  </a:cubicBezTo>
                  <a:cubicBezTo>
                    <a:pt x="1827" y="1807650"/>
                    <a:pt x="-2142" y="1824318"/>
                    <a:pt x="1033" y="1830668"/>
                  </a:cubicBezTo>
                  <a:cubicBezTo>
                    <a:pt x="4208" y="1837018"/>
                    <a:pt x="12146" y="1836225"/>
                    <a:pt x="34371" y="1844956"/>
                  </a:cubicBezTo>
                  <a:cubicBezTo>
                    <a:pt x="56596" y="1853687"/>
                    <a:pt x="83583" y="1865594"/>
                    <a:pt x="134383" y="1883056"/>
                  </a:cubicBezTo>
                  <a:cubicBezTo>
                    <a:pt x="185183" y="1900518"/>
                    <a:pt x="266940" y="1929094"/>
                    <a:pt x="339171" y="1949731"/>
                  </a:cubicBezTo>
                  <a:cubicBezTo>
                    <a:pt x="411402" y="1970368"/>
                    <a:pt x="489190" y="1991800"/>
                    <a:pt x="567771" y="2006881"/>
                  </a:cubicBezTo>
                  <a:cubicBezTo>
                    <a:pt x="646352" y="2021962"/>
                    <a:pt x="726521" y="2035456"/>
                    <a:pt x="810658" y="2040218"/>
                  </a:cubicBezTo>
                  <a:cubicBezTo>
                    <a:pt x="894795" y="2044980"/>
                    <a:pt x="988458" y="2043394"/>
                    <a:pt x="1072596" y="2035456"/>
                  </a:cubicBezTo>
                  <a:cubicBezTo>
                    <a:pt x="1156733" y="2027519"/>
                    <a:pt x="1243649" y="2010849"/>
                    <a:pt x="1315483" y="1992593"/>
                  </a:cubicBezTo>
                  <a:cubicBezTo>
                    <a:pt x="1387317" y="1974337"/>
                    <a:pt x="1436132" y="1958462"/>
                    <a:pt x="1503601" y="1925918"/>
                  </a:cubicBezTo>
                  <a:cubicBezTo>
                    <a:pt x="1571070" y="1893374"/>
                    <a:pt x="1650049" y="1852100"/>
                    <a:pt x="1720296" y="1797331"/>
                  </a:cubicBezTo>
                  <a:cubicBezTo>
                    <a:pt x="1790543" y="1742562"/>
                    <a:pt x="1873489" y="1660806"/>
                    <a:pt x="1925083" y="1597306"/>
                  </a:cubicBezTo>
                  <a:cubicBezTo>
                    <a:pt x="1976677" y="1533806"/>
                    <a:pt x="2003267" y="1479037"/>
                    <a:pt x="2029858" y="1416331"/>
                  </a:cubicBezTo>
                  <a:cubicBezTo>
                    <a:pt x="2056449" y="1353625"/>
                    <a:pt x="2075499" y="1285759"/>
                    <a:pt x="2084627" y="1221068"/>
                  </a:cubicBezTo>
                  <a:cubicBezTo>
                    <a:pt x="2093755" y="1156377"/>
                    <a:pt x="2096136" y="1092481"/>
                    <a:pt x="2084627" y="1028187"/>
                  </a:cubicBezTo>
                  <a:cubicBezTo>
                    <a:pt x="2073118" y="963893"/>
                    <a:pt x="2044543" y="891265"/>
                    <a:pt x="2015571" y="835306"/>
                  </a:cubicBezTo>
                  <a:cubicBezTo>
                    <a:pt x="1986599" y="779347"/>
                    <a:pt x="1950484" y="739659"/>
                    <a:pt x="1910796" y="692431"/>
                  </a:cubicBezTo>
                  <a:cubicBezTo>
                    <a:pt x="1871108" y="645203"/>
                    <a:pt x="1819514" y="607500"/>
                    <a:pt x="1777445" y="551937"/>
                  </a:cubicBezTo>
                  <a:cubicBezTo>
                    <a:pt x="1735376" y="496375"/>
                    <a:pt x="1684180" y="417793"/>
                    <a:pt x="1658383" y="359056"/>
                  </a:cubicBezTo>
                  <a:cubicBezTo>
                    <a:pt x="1632586" y="300319"/>
                    <a:pt x="1623856" y="243565"/>
                    <a:pt x="1622665" y="199512"/>
                  </a:cubicBezTo>
                  <a:cubicBezTo>
                    <a:pt x="1621475" y="155459"/>
                    <a:pt x="1634968" y="122122"/>
                    <a:pt x="1651240" y="94738"/>
                  </a:cubicBezTo>
                  <a:cubicBezTo>
                    <a:pt x="1667512" y="67354"/>
                    <a:pt x="1707199" y="50684"/>
                    <a:pt x="1720296" y="35206"/>
                  </a:cubicBezTo>
                  <a:cubicBezTo>
                    <a:pt x="1733393" y="19728"/>
                    <a:pt x="1732202" y="5837"/>
                    <a:pt x="1729821" y="1868"/>
                  </a:cubicBezTo>
                  <a:cubicBezTo>
                    <a:pt x="1727440" y="-2101"/>
                    <a:pt x="1722677" y="-116"/>
                    <a:pt x="1706008" y="11393"/>
                  </a:cubicBezTo>
                  <a:cubicBezTo>
                    <a:pt x="1689339" y="22902"/>
                    <a:pt x="1649255" y="43541"/>
                    <a:pt x="1629808" y="70925"/>
                  </a:cubicBezTo>
                  <a:cubicBezTo>
                    <a:pt x="1610361" y="98309"/>
                    <a:pt x="1591708" y="132836"/>
                    <a:pt x="1589327" y="175699"/>
                  </a:cubicBezTo>
                  <a:cubicBezTo>
                    <a:pt x="1586946" y="218561"/>
                    <a:pt x="1596869" y="271743"/>
                    <a:pt x="1608378" y="313812"/>
                  </a:cubicBezTo>
                  <a:cubicBezTo>
                    <a:pt x="1619887" y="355881"/>
                    <a:pt x="1634174" y="385646"/>
                    <a:pt x="1658383" y="428112"/>
                  </a:cubicBezTo>
                  <a:close/>
                </a:path>
              </a:pathLst>
            </a:custGeom>
            <a:solidFill>
              <a:srgbClr val="B4C75B"/>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78" name="组合 177">
              <a:extLst>
                <a:ext uri="{FF2B5EF4-FFF2-40B4-BE49-F238E27FC236}">
                  <a16:creationId xmlns:a16="http://schemas.microsoft.com/office/drawing/2014/main" id="{77950B4D-1AAE-73A3-6707-1CC3D4BA1CB9}"/>
                </a:ext>
              </a:extLst>
            </p:cNvPr>
            <p:cNvGrpSpPr/>
            <p:nvPr/>
          </p:nvGrpSpPr>
          <p:grpSpPr>
            <a:xfrm rot="19020000">
              <a:off x="3884946" y="2582712"/>
              <a:ext cx="456368" cy="358724"/>
              <a:chOff x="8491888" y="2852557"/>
              <a:chExt cx="456368" cy="358724"/>
            </a:xfrm>
          </p:grpSpPr>
          <p:sp>
            <p:nvSpPr>
              <p:cNvPr id="21608" name="椭圆 21607">
                <a:extLst>
                  <a:ext uri="{FF2B5EF4-FFF2-40B4-BE49-F238E27FC236}">
                    <a16:creationId xmlns:a16="http://schemas.microsoft.com/office/drawing/2014/main" id="{ED17DC9F-DE1B-E26F-94BB-204A8FA0F252}"/>
                  </a:ext>
                </a:extLst>
              </p:cNvPr>
              <p:cNvSpPr/>
              <p:nvPr/>
            </p:nvSpPr>
            <p:spPr>
              <a:xfrm rot="600000">
                <a:off x="8516256" y="2887281"/>
                <a:ext cx="432000" cy="324000"/>
              </a:xfrm>
              <a:prstGeom prst="ellipse">
                <a:avLst/>
              </a:prstGeom>
              <a:solidFill>
                <a:srgbClr val="F9D45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09" name="椭圆 21608">
                <a:extLst>
                  <a:ext uri="{FF2B5EF4-FFF2-40B4-BE49-F238E27FC236}">
                    <a16:creationId xmlns:a16="http://schemas.microsoft.com/office/drawing/2014/main" id="{5BB15981-848B-C5F8-E92D-73583620555F}"/>
                  </a:ext>
                </a:extLst>
              </p:cNvPr>
              <p:cNvSpPr/>
              <p:nvPr/>
            </p:nvSpPr>
            <p:spPr>
              <a:xfrm rot="600000">
                <a:off x="8491888" y="2852557"/>
                <a:ext cx="432000" cy="324000"/>
              </a:xfrm>
              <a:prstGeom prst="ellipse">
                <a:avLst/>
              </a:prstGeom>
              <a:solidFill>
                <a:schemeClr val="bg1"/>
              </a:solidFill>
              <a:ln w="3175">
                <a:no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79" name="矩形 178">
              <a:extLst>
                <a:ext uri="{FF2B5EF4-FFF2-40B4-BE49-F238E27FC236}">
                  <a16:creationId xmlns:a16="http://schemas.microsoft.com/office/drawing/2014/main" id="{BAD67986-6EF8-E343-E080-AED948F1684A}"/>
                </a:ext>
              </a:extLst>
            </p:cNvPr>
            <p:cNvSpPr/>
            <p:nvPr/>
          </p:nvSpPr>
          <p:spPr>
            <a:xfrm>
              <a:off x="2770564" y="5131900"/>
              <a:ext cx="1132443" cy="476819"/>
            </a:xfrm>
            <a:prstGeom prst="rect">
              <a:avLst/>
            </a:prstGeom>
          </p:spPr>
          <p:txBody>
            <a:bodyPr wrap="none">
              <a:spAutoFit/>
            </a:bodyPr>
            <a:lstStyle/>
            <a:p>
              <a:r>
                <a:rPr lang="zh-CN" altLang="en-US" dirty="0">
                  <a:ea typeface="方正姚体" panose="02010601030101010101" pitchFamily="2" charset="-122"/>
                </a:rPr>
                <a:t>核糖体</a:t>
              </a:r>
            </a:p>
          </p:txBody>
        </p:sp>
        <p:sp>
          <p:nvSpPr>
            <p:cNvPr id="180" name="矩形 179">
              <a:extLst>
                <a:ext uri="{FF2B5EF4-FFF2-40B4-BE49-F238E27FC236}">
                  <a16:creationId xmlns:a16="http://schemas.microsoft.com/office/drawing/2014/main" id="{F0280A2C-1AEA-E42F-B711-3F10E4B23742}"/>
                </a:ext>
              </a:extLst>
            </p:cNvPr>
            <p:cNvSpPr/>
            <p:nvPr/>
          </p:nvSpPr>
          <p:spPr>
            <a:xfrm>
              <a:off x="3118456" y="1874029"/>
              <a:ext cx="1761579" cy="476819"/>
            </a:xfrm>
            <a:prstGeom prst="rect">
              <a:avLst/>
            </a:prstGeom>
          </p:spPr>
          <p:txBody>
            <a:bodyPr wrap="none">
              <a:spAutoFit/>
            </a:bodyPr>
            <a:lstStyle/>
            <a:p>
              <a:r>
                <a:rPr lang="en-US" altLang="zh-CN" dirty="0">
                  <a:ea typeface="方正姚体" panose="02010601030101010101" pitchFamily="2" charset="-122"/>
                </a:rPr>
                <a:t>RNA</a:t>
              </a:r>
              <a:r>
                <a:rPr lang="zh-CN" altLang="en-US" dirty="0">
                  <a:ea typeface="方正姚体" panose="02010601030101010101" pitchFamily="2" charset="-122"/>
                </a:rPr>
                <a:t>聚合酶</a:t>
              </a:r>
            </a:p>
          </p:txBody>
        </p:sp>
        <p:sp>
          <p:nvSpPr>
            <p:cNvPr id="181" name="矩形 180">
              <a:extLst>
                <a:ext uri="{FF2B5EF4-FFF2-40B4-BE49-F238E27FC236}">
                  <a16:creationId xmlns:a16="http://schemas.microsoft.com/office/drawing/2014/main" id="{BB085934-204B-1346-D194-3035A5E8A747}"/>
                </a:ext>
              </a:extLst>
            </p:cNvPr>
            <p:cNvSpPr/>
            <p:nvPr/>
          </p:nvSpPr>
          <p:spPr>
            <a:xfrm>
              <a:off x="4930725" y="4180221"/>
              <a:ext cx="1430456" cy="834433"/>
            </a:xfrm>
            <a:prstGeom prst="rect">
              <a:avLst/>
            </a:prstGeom>
          </p:spPr>
          <p:txBody>
            <a:bodyPr wrap="none">
              <a:spAutoFit/>
            </a:bodyPr>
            <a:lstStyle/>
            <a:p>
              <a:r>
                <a:rPr lang="zh-CN" altLang="en-US" dirty="0">
                  <a:ea typeface="方正姚体" panose="02010601030101010101" pitchFamily="2" charset="-122"/>
                </a:rPr>
                <a:t>正在合成</a:t>
              </a:r>
              <a:endParaRPr lang="en-US" altLang="zh-CN" dirty="0">
                <a:ea typeface="方正姚体" panose="02010601030101010101" pitchFamily="2" charset="-122"/>
              </a:endParaRPr>
            </a:p>
            <a:p>
              <a:r>
                <a:rPr lang="zh-CN" altLang="en-US" dirty="0">
                  <a:ea typeface="方正姚体" panose="02010601030101010101" pitchFamily="2" charset="-122"/>
                </a:rPr>
                <a:t>的多肽链</a:t>
              </a:r>
            </a:p>
          </p:txBody>
        </p:sp>
        <p:grpSp>
          <p:nvGrpSpPr>
            <p:cNvPr id="182" name="组合 181">
              <a:extLst>
                <a:ext uri="{FF2B5EF4-FFF2-40B4-BE49-F238E27FC236}">
                  <a16:creationId xmlns:a16="http://schemas.microsoft.com/office/drawing/2014/main" id="{C46301B7-1808-23C4-96F4-3BD0BF151F88}"/>
                </a:ext>
              </a:extLst>
            </p:cNvPr>
            <p:cNvGrpSpPr/>
            <p:nvPr/>
          </p:nvGrpSpPr>
          <p:grpSpPr>
            <a:xfrm rot="780000">
              <a:off x="7029402" y="4659051"/>
              <a:ext cx="502975" cy="543574"/>
              <a:chOff x="2433233" y="4623826"/>
              <a:chExt cx="502975" cy="543574"/>
            </a:xfrm>
          </p:grpSpPr>
          <p:sp>
            <p:nvSpPr>
              <p:cNvPr id="21606" name="任意多边形 293">
                <a:extLst>
                  <a:ext uri="{FF2B5EF4-FFF2-40B4-BE49-F238E27FC236}">
                    <a16:creationId xmlns:a16="http://schemas.microsoft.com/office/drawing/2014/main" id="{33F4E84A-8202-039B-A53E-3DDD453CDF57}"/>
                  </a:ext>
                </a:extLst>
              </p:cNvPr>
              <p:cNvSpPr/>
              <p:nvPr/>
            </p:nvSpPr>
            <p:spPr>
              <a:xfrm>
                <a:off x="2458892" y="4623826"/>
                <a:ext cx="477316" cy="388795"/>
              </a:xfrm>
              <a:custGeom>
                <a:avLst/>
                <a:gdLst>
                  <a:gd name="connsiteX0" fmla="*/ 334193 w 477195"/>
                  <a:gd name="connsiteY0" fmla="*/ 12322 h 388649"/>
                  <a:gd name="connsiteX1" fmla="*/ 191318 w 477195"/>
                  <a:gd name="connsiteY1" fmla="*/ 2797 h 388649"/>
                  <a:gd name="connsiteX2" fmla="*/ 79400 w 477195"/>
                  <a:gd name="connsiteY2" fmla="*/ 52803 h 388649"/>
                  <a:gd name="connsiteX3" fmla="*/ 12725 w 477195"/>
                  <a:gd name="connsiteY3" fmla="*/ 140909 h 388649"/>
                  <a:gd name="connsiteX4" fmla="*/ 818 w 477195"/>
                  <a:gd name="connsiteY4" fmla="*/ 214728 h 388649"/>
                  <a:gd name="connsiteX5" fmla="*/ 24631 w 477195"/>
                  <a:gd name="connsiteY5" fmla="*/ 293309 h 388649"/>
                  <a:gd name="connsiteX6" fmla="*/ 129406 w 477195"/>
                  <a:gd name="connsiteY6" fmla="*/ 331409 h 388649"/>
                  <a:gd name="connsiteX7" fmla="*/ 274662 w 477195"/>
                  <a:gd name="connsiteY7" fmla="*/ 369509 h 388649"/>
                  <a:gd name="connsiteX8" fmla="*/ 369912 w 477195"/>
                  <a:gd name="connsiteY8" fmla="*/ 388559 h 388649"/>
                  <a:gd name="connsiteX9" fmla="*/ 429443 w 477195"/>
                  <a:gd name="connsiteY9" fmla="*/ 362366 h 388649"/>
                  <a:gd name="connsiteX10" fmla="*/ 467543 w 477195"/>
                  <a:gd name="connsiteY10" fmla="*/ 271878 h 388649"/>
                  <a:gd name="connsiteX11" fmla="*/ 474687 w 477195"/>
                  <a:gd name="connsiteY11" fmla="*/ 159959 h 388649"/>
                  <a:gd name="connsiteX12" fmla="*/ 431825 w 477195"/>
                  <a:gd name="connsiteY12" fmla="*/ 62328 h 388649"/>
                  <a:gd name="connsiteX13" fmla="*/ 334193 w 477195"/>
                  <a:gd name="connsiteY13" fmla="*/ 12322 h 388649"/>
                  <a:gd name="connsiteX0" fmla="*/ 334193 w 477195"/>
                  <a:gd name="connsiteY0" fmla="*/ 12468 h 388795"/>
                  <a:gd name="connsiteX1" fmla="*/ 191318 w 477195"/>
                  <a:gd name="connsiteY1" fmla="*/ 2943 h 388795"/>
                  <a:gd name="connsiteX2" fmla="*/ 79400 w 477195"/>
                  <a:gd name="connsiteY2" fmla="*/ 52949 h 388795"/>
                  <a:gd name="connsiteX3" fmla="*/ 12725 w 477195"/>
                  <a:gd name="connsiteY3" fmla="*/ 141055 h 388795"/>
                  <a:gd name="connsiteX4" fmla="*/ 818 w 477195"/>
                  <a:gd name="connsiteY4" fmla="*/ 214874 h 388795"/>
                  <a:gd name="connsiteX5" fmla="*/ 24631 w 477195"/>
                  <a:gd name="connsiteY5" fmla="*/ 293455 h 388795"/>
                  <a:gd name="connsiteX6" fmla="*/ 129406 w 477195"/>
                  <a:gd name="connsiteY6" fmla="*/ 331555 h 388795"/>
                  <a:gd name="connsiteX7" fmla="*/ 274662 w 477195"/>
                  <a:gd name="connsiteY7" fmla="*/ 369655 h 388795"/>
                  <a:gd name="connsiteX8" fmla="*/ 369912 w 477195"/>
                  <a:gd name="connsiteY8" fmla="*/ 388705 h 388795"/>
                  <a:gd name="connsiteX9" fmla="*/ 429443 w 477195"/>
                  <a:gd name="connsiteY9" fmla="*/ 362512 h 388795"/>
                  <a:gd name="connsiteX10" fmla="*/ 467543 w 477195"/>
                  <a:gd name="connsiteY10" fmla="*/ 272024 h 388795"/>
                  <a:gd name="connsiteX11" fmla="*/ 474687 w 477195"/>
                  <a:gd name="connsiteY11" fmla="*/ 160105 h 388795"/>
                  <a:gd name="connsiteX12" fmla="*/ 427062 w 477195"/>
                  <a:gd name="connsiteY12" fmla="*/ 67237 h 388795"/>
                  <a:gd name="connsiteX13" fmla="*/ 334193 w 477195"/>
                  <a:gd name="connsiteY13" fmla="*/ 12468 h 388795"/>
                  <a:gd name="connsiteX0" fmla="*/ 334314 w 477316"/>
                  <a:gd name="connsiteY0" fmla="*/ 12468 h 388795"/>
                  <a:gd name="connsiteX1" fmla="*/ 191439 w 477316"/>
                  <a:gd name="connsiteY1" fmla="*/ 2943 h 388795"/>
                  <a:gd name="connsiteX2" fmla="*/ 84283 w 477316"/>
                  <a:gd name="connsiteY2" fmla="*/ 52949 h 388795"/>
                  <a:gd name="connsiteX3" fmla="*/ 12846 w 477316"/>
                  <a:gd name="connsiteY3" fmla="*/ 141055 h 388795"/>
                  <a:gd name="connsiteX4" fmla="*/ 939 w 477316"/>
                  <a:gd name="connsiteY4" fmla="*/ 214874 h 388795"/>
                  <a:gd name="connsiteX5" fmla="*/ 24752 w 477316"/>
                  <a:gd name="connsiteY5" fmla="*/ 293455 h 388795"/>
                  <a:gd name="connsiteX6" fmla="*/ 129527 w 477316"/>
                  <a:gd name="connsiteY6" fmla="*/ 331555 h 388795"/>
                  <a:gd name="connsiteX7" fmla="*/ 274783 w 477316"/>
                  <a:gd name="connsiteY7" fmla="*/ 369655 h 388795"/>
                  <a:gd name="connsiteX8" fmla="*/ 370033 w 477316"/>
                  <a:gd name="connsiteY8" fmla="*/ 388705 h 388795"/>
                  <a:gd name="connsiteX9" fmla="*/ 429564 w 477316"/>
                  <a:gd name="connsiteY9" fmla="*/ 362512 h 388795"/>
                  <a:gd name="connsiteX10" fmla="*/ 467664 w 477316"/>
                  <a:gd name="connsiteY10" fmla="*/ 272024 h 388795"/>
                  <a:gd name="connsiteX11" fmla="*/ 474808 w 477316"/>
                  <a:gd name="connsiteY11" fmla="*/ 160105 h 388795"/>
                  <a:gd name="connsiteX12" fmla="*/ 427183 w 477316"/>
                  <a:gd name="connsiteY12" fmla="*/ 67237 h 388795"/>
                  <a:gd name="connsiteX13" fmla="*/ 334314 w 477316"/>
                  <a:gd name="connsiteY13" fmla="*/ 12468 h 388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7316" h="388795">
                    <a:moveTo>
                      <a:pt x="334314" y="12468"/>
                    </a:moveTo>
                    <a:cubicBezTo>
                      <a:pt x="295023" y="1752"/>
                      <a:pt x="233111" y="-3804"/>
                      <a:pt x="191439" y="2943"/>
                    </a:cubicBezTo>
                    <a:cubicBezTo>
                      <a:pt x="149767" y="9690"/>
                      <a:pt x="114048" y="29931"/>
                      <a:pt x="84283" y="52949"/>
                    </a:cubicBezTo>
                    <a:cubicBezTo>
                      <a:pt x="54518" y="75967"/>
                      <a:pt x="26737" y="114068"/>
                      <a:pt x="12846" y="141055"/>
                    </a:cubicBezTo>
                    <a:cubicBezTo>
                      <a:pt x="-1045" y="168042"/>
                      <a:pt x="-1045" y="189474"/>
                      <a:pt x="939" y="214874"/>
                    </a:cubicBezTo>
                    <a:cubicBezTo>
                      <a:pt x="2923" y="240274"/>
                      <a:pt x="3321" y="274008"/>
                      <a:pt x="24752" y="293455"/>
                    </a:cubicBezTo>
                    <a:cubicBezTo>
                      <a:pt x="46183" y="312902"/>
                      <a:pt x="87855" y="318855"/>
                      <a:pt x="129527" y="331555"/>
                    </a:cubicBezTo>
                    <a:cubicBezTo>
                      <a:pt x="171199" y="344255"/>
                      <a:pt x="234699" y="360130"/>
                      <a:pt x="274783" y="369655"/>
                    </a:cubicBezTo>
                    <a:cubicBezTo>
                      <a:pt x="314867" y="379180"/>
                      <a:pt x="344236" y="389895"/>
                      <a:pt x="370033" y="388705"/>
                    </a:cubicBezTo>
                    <a:cubicBezTo>
                      <a:pt x="395830" y="387515"/>
                      <a:pt x="413292" y="381959"/>
                      <a:pt x="429564" y="362512"/>
                    </a:cubicBezTo>
                    <a:cubicBezTo>
                      <a:pt x="445836" y="343065"/>
                      <a:pt x="460123" y="305758"/>
                      <a:pt x="467664" y="272024"/>
                    </a:cubicBezTo>
                    <a:cubicBezTo>
                      <a:pt x="475205" y="238290"/>
                      <a:pt x="480761" y="195030"/>
                      <a:pt x="474808" y="160105"/>
                    </a:cubicBezTo>
                    <a:cubicBezTo>
                      <a:pt x="468855" y="125180"/>
                      <a:pt x="449805" y="92240"/>
                      <a:pt x="427183" y="67237"/>
                    </a:cubicBezTo>
                    <a:cubicBezTo>
                      <a:pt x="404561" y="42234"/>
                      <a:pt x="373605" y="23184"/>
                      <a:pt x="334314" y="12468"/>
                    </a:cubicBezTo>
                    <a:close/>
                  </a:path>
                </a:pathLst>
              </a:custGeom>
              <a:solidFill>
                <a:srgbClr val="A3C7E5"/>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07" name="任意多边形 294">
                <a:extLst>
                  <a:ext uri="{FF2B5EF4-FFF2-40B4-BE49-F238E27FC236}">
                    <a16:creationId xmlns:a16="http://schemas.microsoft.com/office/drawing/2014/main" id="{38F316A7-23A9-45DE-0AE7-9F40DFBBA405}"/>
                  </a:ext>
                </a:extLst>
              </p:cNvPr>
              <p:cNvSpPr/>
              <p:nvPr/>
            </p:nvSpPr>
            <p:spPr>
              <a:xfrm>
                <a:off x="2433233" y="4945975"/>
                <a:ext cx="419537" cy="221425"/>
              </a:xfrm>
              <a:custGeom>
                <a:avLst/>
                <a:gdLst>
                  <a:gd name="connsiteX0" fmla="*/ 112155 w 421750"/>
                  <a:gd name="connsiteY0" fmla="*/ 180788 h 221357"/>
                  <a:gd name="connsiteX1" fmla="*/ 235980 w 421750"/>
                  <a:gd name="connsiteY1" fmla="*/ 214126 h 221357"/>
                  <a:gd name="connsiteX2" fmla="*/ 352661 w 421750"/>
                  <a:gd name="connsiteY2" fmla="*/ 218888 h 221357"/>
                  <a:gd name="connsiteX3" fmla="*/ 412193 w 421750"/>
                  <a:gd name="connsiteY3" fmla="*/ 183170 h 221357"/>
                  <a:gd name="connsiteX4" fmla="*/ 419336 w 421750"/>
                  <a:gd name="connsiteY4" fmla="*/ 130782 h 221357"/>
                  <a:gd name="connsiteX5" fmla="*/ 388380 w 421750"/>
                  <a:gd name="connsiteY5" fmla="*/ 80776 h 221357"/>
                  <a:gd name="connsiteX6" fmla="*/ 324086 w 421750"/>
                  <a:gd name="connsiteY6" fmla="*/ 61726 h 221357"/>
                  <a:gd name="connsiteX7" fmla="*/ 252649 w 421750"/>
                  <a:gd name="connsiteY7" fmla="*/ 42676 h 221357"/>
                  <a:gd name="connsiteX8" fmla="*/ 112155 w 421750"/>
                  <a:gd name="connsiteY8" fmla="*/ 2195 h 221357"/>
                  <a:gd name="connsiteX9" fmla="*/ 55005 w 421750"/>
                  <a:gd name="connsiteY9" fmla="*/ 9338 h 221357"/>
                  <a:gd name="connsiteX10" fmla="*/ 4999 w 421750"/>
                  <a:gd name="connsiteY10" fmla="*/ 42676 h 221357"/>
                  <a:gd name="connsiteX11" fmla="*/ 4999 w 421750"/>
                  <a:gd name="connsiteY11" fmla="*/ 106970 h 221357"/>
                  <a:gd name="connsiteX12" fmla="*/ 33574 w 421750"/>
                  <a:gd name="connsiteY12" fmla="*/ 149832 h 221357"/>
                  <a:gd name="connsiteX13" fmla="*/ 112155 w 421750"/>
                  <a:gd name="connsiteY13" fmla="*/ 180788 h 221357"/>
                  <a:gd name="connsiteX0" fmla="*/ 109942 w 419537"/>
                  <a:gd name="connsiteY0" fmla="*/ 180856 h 221425"/>
                  <a:gd name="connsiteX1" fmla="*/ 233767 w 419537"/>
                  <a:gd name="connsiteY1" fmla="*/ 214194 h 221425"/>
                  <a:gd name="connsiteX2" fmla="*/ 350448 w 419537"/>
                  <a:gd name="connsiteY2" fmla="*/ 218956 h 221425"/>
                  <a:gd name="connsiteX3" fmla="*/ 409980 w 419537"/>
                  <a:gd name="connsiteY3" fmla="*/ 183238 h 221425"/>
                  <a:gd name="connsiteX4" fmla="*/ 417123 w 419537"/>
                  <a:gd name="connsiteY4" fmla="*/ 130850 h 221425"/>
                  <a:gd name="connsiteX5" fmla="*/ 386167 w 419537"/>
                  <a:gd name="connsiteY5" fmla="*/ 80844 h 221425"/>
                  <a:gd name="connsiteX6" fmla="*/ 321873 w 419537"/>
                  <a:gd name="connsiteY6" fmla="*/ 61794 h 221425"/>
                  <a:gd name="connsiteX7" fmla="*/ 250436 w 419537"/>
                  <a:gd name="connsiteY7" fmla="*/ 42744 h 221425"/>
                  <a:gd name="connsiteX8" fmla="*/ 109942 w 419537"/>
                  <a:gd name="connsiteY8" fmla="*/ 2263 h 221425"/>
                  <a:gd name="connsiteX9" fmla="*/ 52792 w 419537"/>
                  <a:gd name="connsiteY9" fmla="*/ 9406 h 221425"/>
                  <a:gd name="connsiteX10" fmla="*/ 7548 w 419537"/>
                  <a:gd name="connsiteY10" fmla="*/ 45125 h 221425"/>
                  <a:gd name="connsiteX11" fmla="*/ 2786 w 419537"/>
                  <a:gd name="connsiteY11" fmla="*/ 107038 h 221425"/>
                  <a:gd name="connsiteX12" fmla="*/ 31361 w 419537"/>
                  <a:gd name="connsiteY12" fmla="*/ 149900 h 221425"/>
                  <a:gd name="connsiteX13" fmla="*/ 109942 w 419537"/>
                  <a:gd name="connsiteY13" fmla="*/ 180856 h 22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537" h="221425">
                    <a:moveTo>
                      <a:pt x="109942" y="180856"/>
                    </a:moveTo>
                    <a:cubicBezTo>
                      <a:pt x="143676" y="191572"/>
                      <a:pt x="193683" y="207844"/>
                      <a:pt x="233767" y="214194"/>
                    </a:cubicBezTo>
                    <a:cubicBezTo>
                      <a:pt x="273851" y="220544"/>
                      <a:pt x="321079" y="224115"/>
                      <a:pt x="350448" y="218956"/>
                    </a:cubicBezTo>
                    <a:cubicBezTo>
                      <a:pt x="379817" y="213797"/>
                      <a:pt x="398868" y="197922"/>
                      <a:pt x="409980" y="183238"/>
                    </a:cubicBezTo>
                    <a:cubicBezTo>
                      <a:pt x="421093" y="168554"/>
                      <a:pt x="421092" y="147916"/>
                      <a:pt x="417123" y="130850"/>
                    </a:cubicBezTo>
                    <a:cubicBezTo>
                      <a:pt x="413154" y="113784"/>
                      <a:pt x="402042" y="92353"/>
                      <a:pt x="386167" y="80844"/>
                    </a:cubicBezTo>
                    <a:cubicBezTo>
                      <a:pt x="370292" y="69335"/>
                      <a:pt x="344495" y="68144"/>
                      <a:pt x="321873" y="61794"/>
                    </a:cubicBezTo>
                    <a:cubicBezTo>
                      <a:pt x="299251" y="55444"/>
                      <a:pt x="250436" y="42744"/>
                      <a:pt x="250436" y="42744"/>
                    </a:cubicBezTo>
                    <a:cubicBezTo>
                      <a:pt x="215114" y="32822"/>
                      <a:pt x="142883" y="7819"/>
                      <a:pt x="109942" y="2263"/>
                    </a:cubicBezTo>
                    <a:cubicBezTo>
                      <a:pt x="77001" y="-3293"/>
                      <a:pt x="69858" y="2262"/>
                      <a:pt x="52792" y="9406"/>
                    </a:cubicBezTo>
                    <a:cubicBezTo>
                      <a:pt x="35726" y="16550"/>
                      <a:pt x="15882" y="28853"/>
                      <a:pt x="7548" y="45125"/>
                    </a:cubicBezTo>
                    <a:cubicBezTo>
                      <a:pt x="-786" y="61397"/>
                      <a:pt x="-1976" y="89179"/>
                      <a:pt x="2786" y="107038"/>
                    </a:cubicBezTo>
                    <a:cubicBezTo>
                      <a:pt x="7548" y="124897"/>
                      <a:pt x="13898" y="137200"/>
                      <a:pt x="31361" y="149900"/>
                    </a:cubicBezTo>
                    <a:cubicBezTo>
                      <a:pt x="48823" y="162600"/>
                      <a:pt x="76208" y="170140"/>
                      <a:pt x="109942" y="180856"/>
                    </a:cubicBezTo>
                    <a:close/>
                  </a:path>
                </a:pathLst>
              </a:custGeom>
              <a:solidFill>
                <a:srgbClr val="A3C7E5"/>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3" name="组合 182">
              <a:extLst>
                <a:ext uri="{FF2B5EF4-FFF2-40B4-BE49-F238E27FC236}">
                  <a16:creationId xmlns:a16="http://schemas.microsoft.com/office/drawing/2014/main" id="{1021D517-C668-01D8-3D62-AFCCF44A83D7}"/>
                </a:ext>
              </a:extLst>
            </p:cNvPr>
            <p:cNvGrpSpPr/>
            <p:nvPr/>
          </p:nvGrpSpPr>
          <p:grpSpPr>
            <a:xfrm rot="21180000">
              <a:off x="7569459" y="4848725"/>
              <a:ext cx="502975" cy="543574"/>
              <a:chOff x="2433233" y="4623826"/>
              <a:chExt cx="502975" cy="543574"/>
            </a:xfrm>
          </p:grpSpPr>
          <p:sp>
            <p:nvSpPr>
              <p:cNvPr id="21604" name="任意多边形 296">
                <a:extLst>
                  <a:ext uri="{FF2B5EF4-FFF2-40B4-BE49-F238E27FC236}">
                    <a16:creationId xmlns:a16="http://schemas.microsoft.com/office/drawing/2014/main" id="{E33C4593-0733-8DD0-5FE4-07AF58A170B5}"/>
                  </a:ext>
                </a:extLst>
              </p:cNvPr>
              <p:cNvSpPr/>
              <p:nvPr/>
            </p:nvSpPr>
            <p:spPr>
              <a:xfrm>
                <a:off x="2458892" y="4623826"/>
                <a:ext cx="477316" cy="388795"/>
              </a:xfrm>
              <a:custGeom>
                <a:avLst/>
                <a:gdLst>
                  <a:gd name="connsiteX0" fmla="*/ 334193 w 477195"/>
                  <a:gd name="connsiteY0" fmla="*/ 12322 h 388649"/>
                  <a:gd name="connsiteX1" fmla="*/ 191318 w 477195"/>
                  <a:gd name="connsiteY1" fmla="*/ 2797 h 388649"/>
                  <a:gd name="connsiteX2" fmla="*/ 79400 w 477195"/>
                  <a:gd name="connsiteY2" fmla="*/ 52803 h 388649"/>
                  <a:gd name="connsiteX3" fmla="*/ 12725 w 477195"/>
                  <a:gd name="connsiteY3" fmla="*/ 140909 h 388649"/>
                  <a:gd name="connsiteX4" fmla="*/ 818 w 477195"/>
                  <a:gd name="connsiteY4" fmla="*/ 214728 h 388649"/>
                  <a:gd name="connsiteX5" fmla="*/ 24631 w 477195"/>
                  <a:gd name="connsiteY5" fmla="*/ 293309 h 388649"/>
                  <a:gd name="connsiteX6" fmla="*/ 129406 w 477195"/>
                  <a:gd name="connsiteY6" fmla="*/ 331409 h 388649"/>
                  <a:gd name="connsiteX7" fmla="*/ 274662 w 477195"/>
                  <a:gd name="connsiteY7" fmla="*/ 369509 h 388649"/>
                  <a:gd name="connsiteX8" fmla="*/ 369912 w 477195"/>
                  <a:gd name="connsiteY8" fmla="*/ 388559 h 388649"/>
                  <a:gd name="connsiteX9" fmla="*/ 429443 w 477195"/>
                  <a:gd name="connsiteY9" fmla="*/ 362366 h 388649"/>
                  <a:gd name="connsiteX10" fmla="*/ 467543 w 477195"/>
                  <a:gd name="connsiteY10" fmla="*/ 271878 h 388649"/>
                  <a:gd name="connsiteX11" fmla="*/ 474687 w 477195"/>
                  <a:gd name="connsiteY11" fmla="*/ 159959 h 388649"/>
                  <a:gd name="connsiteX12" fmla="*/ 431825 w 477195"/>
                  <a:gd name="connsiteY12" fmla="*/ 62328 h 388649"/>
                  <a:gd name="connsiteX13" fmla="*/ 334193 w 477195"/>
                  <a:gd name="connsiteY13" fmla="*/ 12322 h 388649"/>
                  <a:gd name="connsiteX0" fmla="*/ 334193 w 477195"/>
                  <a:gd name="connsiteY0" fmla="*/ 12468 h 388795"/>
                  <a:gd name="connsiteX1" fmla="*/ 191318 w 477195"/>
                  <a:gd name="connsiteY1" fmla="*/ 2943 h 388795"/>
                  <a:gd name="connsiteX2" fmla="*/ 79400 w 477195"/>
                  <a:gd name="connsiteY2" fmla="*/ 52949 h 388795"/>
                  <a:gd name="connsiteX3" fmla="*/ 12725 w 477195"/>
                  <a:gd name="connsiteY3" fmla="*/ 141055 h 388795"/>
                  <a:gd name="connsiteX4" fmla="*/ 818 w 477195"/>
                  <a:gd name="connsiteY4" fmla="*/ 214874 h 388795"/>
                  <a:gd name="connsiteX5" fmla="*/ 24631 w 477195"/>
                  <a:gd name="connsiteY5" fmla="*/ 293455 h 388795"/>
                  <a:gd name="connsiteX6" fmla="*/ 129406 w 477195"/>
                  <a:gd name="connsiteY6" fmla="*/ 331555 h 388795"/>
                  <a:gd name="connsiteX7" fmla="*/ 274662 w 477195"/>
                  <a:gd name="connsiteY7" fmla="*/ 369655 h 388795"/>
                  <a:gd name="connsiteX8" fmla="*/ 369912 w 477195"/>
                  <a:gd name="connsiteY8" fmla="*/ 388705 h 388795"/>
                  <a:gd name="connsiteX9" fmla="*/ 429443 w 477195"/>
                  <a:gd name="connsiteY9" fmla="*/ 362512 h 388795"/>
                  <a:gd name="connsiteX10" fmla="*/ 467543 w 477195"/>
                  <a:gd name="connsiteY10" fmla="*/ 272024 h 388795"/>
                  <a:gd name="connsiteX11" fmla="*/ 474687 w 477195"/>
                  <a:gd name="connsiteY11" fmla="*/ 160105 h 388795"/>
                  <a:gd name="connsiteX12" fmla="*/ 427062 w 477195"/>
                  <a:gd name="connsiteY12" fmla="*/ 67237 h 388795"/>
                  <a:gd name="connsiteX13" fmla="*/ 334193 w 477195"/>
                  <a:gd name="connsiteY13" fmla="*/ 12468 h 388795"/>
                  <a:gd name="connsiteX0" fmla="*/ 334314 w 477316"/>
                  <a:gd name="connsiteY0" fmla="*/ 12468 h 388795"/>
                  <a:gd name="connsiteX1" fmla="*/ 191439 w 477316"/>
                  <a:gd name="connsiteY1" fmla="*/ 2943 h 388795"/>
                  <a:gd name="connsiteX2" fmla="*/ 84283 w 477316"/>
                  <a:gd name="connsiteY2" fmla="*/ 52949 h 388795"/>
                  <a:gd name="connsiteX3" fmla="*/ 12846 w 477316"/>
                  <a:gd name="connsiteY3" fmla="*/ 141055 h 388795"/>
                  <a:gd name="connsiteX4" fmla="*/ 939 w 477316"/>
                  <a:gd name="connsiteY4" fmla="*/ 214874 h 388795"/>
                  <a:gd name="connsiteX5" fmla="*/ 24752 w 477316"/>
                  <a:gd name="connsiteY5" fmla="*/ 293455 h 388795"/>
                  <a:gd name="connsiteX6" fmla="*/ 129527 w 477316"/>
                  <a:gd name="connsiteY6" fmla="*/ 331555 h 388795"/>
                  <a:gd name="connsiteX7" fmla="*/ 274783 w 477316"/>
                  <a:gd name="connsiteY7" fmla="*/ 369655 h 388795"/>
                  <a:gd name="connsiteX8" fmla="*/ 370033 w 477316"/>
                  <a:gd name="connsiteY8" fmla="*/ 388705 h 388795"/>
                  <a:gd name="connsiteX9" fmla="*/ 429564 w 477316"/>
                  <a:gd name="connsiteY9" fmla="*/ 362512 h 388795"/>
                  <a:gd name="connsiteX10" fmla="*/ 467664 w 477316"/>
                  <a:gd name="connsiteY10" fmla="*/ 272024 h 388795"/>
                  <a:gd name="connsiteX11" fmla="*/ 474808 w 477316"/>
                  <a:gd name="connsiteY11" fmla="*/ 160105 h 388795"/>
                  <a:gd name="connsiteX12" fmla="*/ 427183 w 477316"/>
                  <a:gd name="connsiteY12" fmla="*/ 67237 h 388795"/>
                  <a:gd name="connsiteX13" fmla="*/ 334314 w 477316"/>
                  <a:gd name="connsiteY13" fmla="*/ 12468 h 388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7316" h="388795">
                    <a:moveTo>
                      <a:pt x="334314" y="12468"/>
                    </a:moveTo>
                    <a:cubicBezTo>
                      <a:pt x="295023" y="1752"/>
                      <a:pt x="233111" y="-3804"/>
                      <a:pt x="191439" y="2943"/>
                    </a:cubicBezTo>
                    <a:cubicBezTo>
                      <a:pt x="149767" y="9690"/>
                      <a:pt x="114048" y="29931"/>
                      <a:pt x="84283" y="52949"/>
                    </a:cubicBezTo>
                    <a:cubicBezTo>
                      <a:pt x="54518" y="75967"/>
                      <a:pt x="26737" y="114068"/>
                      <a:pt x="12846" y="141055"/>
                    </a:cubicBezTo>
                    <a:cubicBezTo>
                      <a:pt x="-1045" y="168042"/>
                      <a:pt x="-1045" y="189474"/>
                      <a:pt x="939" y="214874"/>
                    </a:cubicBezTo>
                    <a:cubicBezTo>
                      <a:pt x="2923" y="240274"/>
                      <a:pt x="3321" y="274008"/>
                      <a:pt x="24752" y="293455"/>
                    </a:cubicBezTo>
                    <a:cubicBezTo>
                      <a:pt x="46183" y="312902"/>
                      <a:pt x="87855" y="318855"/>
                      <a:pt x="129527" y="331555"/>
                    </a:cubicBezTo>
                    <a:cubicBezTo>
                      <a:pt x="171199" y="344255"/>
                      <a:pt x="234699" y="360130"/>
                      <a:pt x="274783" y="369655"/>
                    </a:cubicBezTo>
                    <a:cubicBezTo>
                      <a:pt x="314867" y="379180"/>
                      <a:pt x="344236" y="389895"/>
                      <a:pt x="370033" y="388705"/>
                    </a:cubicBezTo>
                    <a:cubicBezTo>
                      <a:pt x="395830" y="387515"/>
                      <a:pt x="413292" y="381959"/>
                      <a:pt x="429564" y="362512"/>
                    </a:cubicBezTo>
                    <a:cubicBezTo>
                      <a:pt x="445836" y="343065"/>
                      <a:pt x="460123" y="305758"/>
                      <a:pt x="467664" y="272024"/>
                    </a:cubicBezTo>
                    <a:cubicBezTo>
                      <a:pt x="475205" y="238290"/>
                      <a:pt x="480761" y="195030"/>
                      <a:pt x="474808" y="160105"/>
                    </a:cubicBezTo>
                    <a:cubicBezTo>
                      <a:pt x="468855" y="125180"/>
                      <a:pt x="449805" y="92240"/>
                      <a:pt x="427183" y="67237"/>
                    </a:cubicBezTo>
                    <a:cubicBezTo>
                      <a:pt x="404561" y="42234"/>
                      <a:pt x="373605" y="23184"/>
                      <a:pt x="334314" y="12468"/>
                    </a:cubicBezTo>
                    <a:close/>
                  </a:path>
                </a:pathLst>
              </a:custGeom>
              <a:solidFill>
                <a:srgbClr val="A3C7E5"/>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05" name="任意多边形 297">
                <a:extLst>
                  <a:ext uri="{FF2B5EF4-FFF2-40B4-BE49-F238E27FC236}">
                    <a16:creationId xmlns:a16="http://schemas.microsoft.com/office/drawing/2014/main" id="{CA8D8612-8E79-B243-7CAB-E615B0F3C19D}"/>
                  </a:ext>
                </a:extLst>
              </p:cNvPr>
              <p:cNvSpPr/>
              <p:nvPr/>
            </p:nvSpPr>
            <p:spPr>
              <a:xfrm>
                <a:off x="2433233" y="4945975"/>
                <a:ext cx="419537" cy="221425"/>
              </a:xfrm>
              <a:custGeom>
                <a:avLst/>
                <a:gdLst>
                  <a:gd name="connsiteX0" fmla="*/ 112155 w 421750"/>
                  <a:gd name="connsiteY0" fmla="*/ 180788 h 221357"/>
                  <a:gd name="connsiteX1" fmla="*/ 235980 w 421750"/>
                  <a:gd name="connsiteY1" fmla="*/ 214126 h 221357"/>
                  <a:gd name="connsiteX2" fmla="*/ 352661 w 421750"/>
                  <a:gd name="connsiteY2" fmla="*/ 218888 h 221357"/>
                  <a:gd name="connsiteX3" fmla="*/ 412193 w 421750"/>
                  <a:gd name="connsiteY3" fmla="*/ 183170 h 221357"/>
                  <a:gd name="connsiteX4" fmla="*/ 419336 w 421750"/>
                  <a:gd name="connsiteY4" fmla="*/ 130782 h 221357"/>
                  <a:gd name="connsiteX5" fmla="*/ 388380 w 421750"/>
                  <a:gd name="connsiteY5" fmla="*/ 80776 h 221357"/>
                  <a:gd name="connsiteX6" fmla="*/ 324086 w 421750"/>
                  <a:gd name="connsiteY6" fmla="*/ 61726 h 221357"/>
                  <a:gd name="connsiteX7" fmla="*/ 252649 w 421750"/>
                  <a:gd name="connsiteY7" fmla="*/ 42676 h 221357"/>
                  <a:gd name="connsiteX8" fmla="*/ 112155 w 421750"/>
                  <a:gd name="connsiteY8" fmla="*/ 2195 h 221357"/>
                  <a:gd name="connsiteX9" fmla="*/ 55005 w 421750"/>
                  <a:gd name="connsiteY9" fmla="*/ 9338 h 221357"/>
                  <a:gd name="connsiteX10" fmla="*/ 4999 w 421750"/>
                  <a:gd name="connsiteY10" fmla="*/ 42676 h 221357"/>
                  <a:gd name="connsiteX11" fmla="*/ 4999 w 421750"/>
                  <a:gd name="connsiteY11" fmla="*/ 106970 h 221357"/>
                  <a:gd name="connsiteX12" fmla="*/ 33574 w 421750"/>
                  <a:gd name="connsiteY12" fmla="*/ 149832 h 221357"/>
                  <a:gd name="connsiteX13" fmla="*/ 112155 w 421750"/>
                  <a:gd name="connsiteY13" fmla="*/ 180788 h 221357"/>
                  <a:gd name="connsiteX0" fmla="*/ 109942 w 419537"/>
                  <a:gd name="connsiteY0" fmla="*/ 180856 h 221425"/>
                  <a:gd name="connsiteX1" fmla="*/ 233767 w 419537"/>
                  <a:gd name="connsiteY1" fmla="*/ 214194 h 221425"/>
                  <a:gd name="connsiteX2" fmla="*/ 350448 w 419537"/>
                  <a:gd name="connsiteY2" fmla="*/ 218956 h 221425"/>
                  <a:gd name="connsiteX3" fmla="*/ 409980 w 419537"/>
                  <a:gd name="connsiteY3" fmla="*/ 183238 h 221425"/>
                  <a:gd name="connsiteX4" fmla="*/ 417123 w 419537"/>
                  <a:gd name="connsiteY4" fmla="*/ 130850 h 221425"/>
                  <a:gd name="connsiteX5" fmla="*/ 386167 w 419537"/>
                  <a:gd name="connsiteY5" fmla="*/ 80844 h 221425"/>
                  <a:gd name="connsiteX6" fmla="*/ 321873 w 419537"/>
                  <a:gd name="connsiteY6" fmla="*/ 61794 h 221425"/>
                  <a:gd name="connsiteX7" fmla="*/ 250436 w 419537"/>
                  <a:gd name="connsiteY7" fmla="*/ 42744 h 221425"/>
                  <a:gd name="connsiteX8" fmla="*/ 109942 w 419537"/>
                  <a:gd name="connsiteY8" fmla="*/ 2263 h 221425"/>
                  <a:gd name="connsiteX9" fmla="*/ 52792 w 419537"/>
                  <a:gd name="connsiteY9" fmla="*/ 9406 h 221425"/>
                  <a:gd name="connsiteX10" fmla="*/ 7548 w 419537"/>
                  <a:gd name="connsiteY10" fmla="*/ 45125 h 221425"/>
                  <a:gd name="connsiteX11" fmla="*/ 2786 w 419537"/>
                  <a:gd name="connsiteY11" fmla="*/ 107038 h 221425"/>
                  <a:gd name="connsiteX12" fmla="*/ 31361 w 419537"/>
                  <a:gd name="connsiteY12" fmla="*/ 149900 h 221425"/>
                  <a:gd name="connsiteX13" fmla="*/ 109942 w 419537"/>
                  <a:gd name="connsiteY13" fmla="*/ 180856 h 22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537" h="221425">
                    <a:moveTo>
                      <a:pt x="109942" y="180856"/>
                    </a:moveTo>
                    <a:cubicBezTo>
                      <a:pt x="143676" y="191572"/>
                      <a:pt x="193683" y="207844"/>
                      <a:pt x="233767" y="214194"/>
                    </a:cubicBezTo>
                    <a:cubicBezTo>
                      <a:pt x="273851" y="220544"/>
                      <a:pt x="321079" y="224115"/>
                      <a:pt x="350448" y="218956"/>
                    </a:cubicBezTo>
                    <a:cubicBezTo>
                      <a:pt x="379817" y="213797"/>
                      <a:pt x="398868" y="197922"/>
                      <a:pt x="409980" y="183238"/>
                    </a:cubicBezTo>
                    <a:cubicBezTo>
                      <a:pt x="421093" y="168554"/>
                      <a:pt x="421092" y="147916"/>
                      <a:pt x="417123" y="130850"/>
                    </a:cubicBezTo>
                    <a:cubicBezTo>
                      <a:pt x="413154" y="113784"/>
                      <a:pt x="402042" y="92353"/>
                      <a:pt x="386167" y="80844"/>
                    </a:cubicBezTo>
                    <a:cubicBezTo>
                      <a:pt x="370292" y="69335"/>
                      <a:pt x="344495" y="68144"/>
                      <a:pt x="321873" y="61794"/>
                    </a:cubicBezTo>
                    <a:cubicBezTo>
                      <a:pt x="299251" y="55444"/>
                      <a:pt x="250436" y="42744"/>
                      <a:pt x="250436" y="42744"/>
                    </a:cubicBezTo>
                    <a:cubicBezTo>
                      <a:pt x="215114" y="32822"/>
                      <a:pt x="142883" y="7819"/>
                      <a:pt x="109942" y="2263"/>
                    </a:cubicBezTo>
                    <a:cubicBezTo>
                      <a:pt x="77001" y="-3293"/>
                      <a:pt x="69858" y="2262"/>
                      <a:pt x="52792" y="9406"/>
                    </a:cubicBezTo>
                    <a:cubicBezTo>
                      <a:pt x="35726" y="16550"/>
                      <a:pt x="15882" y="28853"/>
                      <a:pt x="7548" y="45125"/>
                    </a:cubicBezTo>
                    <a:cubicBezTo>
                      <a:pt x="-786" y="61397"/>
                      <a:pt x="-1976" y="89179"/>
                      <a:pt x="2786" y="107038"/>
                    </a:cubicBezTo>
                    <a:cubicBezTo>
                      <a:pt x="7548" y="124897"/>
                      <a:pt x="13898" y="137200"/>
                      <a:pt x="31361" y="149900"/>
                    </a:cubicBezTo>
                    <a:cubicBezTo>
                      <a:pt x="48823" y="162600"/>
                      <a:pt x="76208" y="170140"/>
                      <a:pt x="109942" y="180856"/>
                    </a:cubicBezTo>
                    <a:close/>
                  </a:path>
                </a:pathLst>
              </a:custGeom>
              <a:solidFill>
                <a:srgbClr val="A3C7E5"/>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4" name="组合 183">
              <a:extLst>
                <a:ext uri="{FF2B5EF4-FFF2-40B4-BE49-F238E27FC236}">
                  <a16:creationId xmlns:a16="http://schemas.microsoft.com/office/drawing/2014/main" id="{25C22B1A-CE31-B36B-C7B0-2CE289569669}"/>
                </a:ext>
              </a:extLst>
            </p:cNvPr>
            <p:cNvGrpSpPr/>
            <p:nvPr/>
          </p:nvGrpSpPr>
          <p:grpSpPr>
            <a:xfrm rot="20160000">
              <a:off x="8126043" y="4852224"/>
              <a:ext cx="502975" cy="543574"/>
              <a:chOff x="2433233" y="4623826"/>
              <a:chExt cx="502975" cy="543574"/>
            </a:xfrm>
          </p:grpSpPr>
          <p:sp>
            <p:nvSpPr>
              <p:cNvPr id="21602" name="任意多边形 299">
                <a:extLst>
                  <a:ext uri="{FF2B5EF4-FFF2-40B4-BE49-F238E27FC236}">
                    <a16:creationId xmlns:a16="http://schemas.microsoft.com/office/drawing/2014/main" id="{C223D160-F69F-DE76-2E6F-1CC9A42F1AAE}"/>
                  </a:ext>
                </a:extLst>
              </p:cNvPr>
              <p:cNvSpPr/>
              <p:nvPr/>
            </p:nvSpPr>
            <p:spPr>
              <a:xfrm>
                <a:off x="2458892" y="4623826"/>
                <a:ext cx="477316" cy="388795"/>
              </a:xfrm>
              <a:custGeom>
                <a:avLst/>
                <a:gdLst>
                  <a:gd name="connsiteX0" fmla="*/ 334193 w 477195"/>
                  <a:gd name="connsiteY0" fmla="*/ 12322 h 388649"/>
                  <a:gd name="connsiteX1" fmla="*/ 191318 w 477195"/>
                  <a:gd name="connsiteY1" fmla="*/ 2797 h 388649"/>
                  <a:gd name="connsiteX2" fmla="*/ 79400 w 477195"/>
                  <a:gd name="connsiteY2" fmla="*/ 52803 h 388649"/>
                  <a:gd name="connsiteX3" fmla="*/ 12725 w 477195"/>
                  <a:gd name="connsiteY3" fmla="*/ 140909 h 388649"/>
                  <a:gd name="connsiteX4" fmla="*/ 818 w 477195"/>
                  <a:gd name="connsiteY4" fmla="*/ 214728 h 388649"/>
                  <a:gd name="connsiteX5" fmla="*/ 24631 w 477195"/>
                  <a:gd name="connsiteY5" fmla="*/ 293309 h 388649"/>
                  <a:gd name="connsiteX6" fmla="*/ 129406 w 477195"/>
                  <a:gd name="connsiteY6" fmla="*/ 331409 h 388649"/>
                  <a:gd name="connsiteX7" fmla="*/ 274662 w 477195"/>
                  <a:gd name="connsiteY7" fmla="*/ 369509 h 388649"/>
                  <a:gd name="connsiteX8" fmla="*/ 369912 w 477195"/>
                  <a:gd name="connsiteY8" fmla="*/ 388559 h 388649"/>
                  <a:gd name="connsiteX9" fmla="*/ 429443 w 477195"/>
                  <a:gd name="connsiteY9" fmla="*/ 362366 h 388649"/>
                  <a:gd name="connsiteX10" fmla="*/ 467543 w 477195"/>
                  <a:gd name="connsiteY10" fmla="*/ 271878 h 388649"/>
                  <a:gd name="connsiteX11" fmla="*/ 474687 w 477195"/>
                  <a:gd name="connsiteY11" fmla="*/ 159959 h 388649"/>
                  <a:gd name="connsiteX12" fmla="*/ 431825 w 477195"/>
                  <a:gd name="connsiteY12" fmla="*/ 62328 h 388649"/>
                  <a:gd name="connsiteX13" fmla="*/ 334193 w 477195"/>
                  <a:gd name="connsiteY13" fmla="*/ 12322 h 388649"/>
                  <a:gd name="connsiteX0" fmla="*/ 334193 w 477195"/>
                  <a:gd name="connsiteY0" fmla="*/ 12468 h 388795"/>
                  <a:gd name="connsiteX1" fmla="*/ 191318 w 477195"/>
                  <a:gd name="connsiteY1" fmla="*/ 2943 h 388795"/>
                  <a:gd name="connsiteX2" fmla="*/ 79400 w 477195"/>
                  <a:gd name="connsiteY2" fmla="*/ 52949 h 388795"/>
                  <a:gd name="connsiteX3" fmla="*/ 12725 w 477195"/>
                  <a:gd name="connsiteY3" fmla="*/ 141055 h 388795"/>
                  <a:gd name="connsiteX4" fmla="*/ 818 w 477195"/>
                  <a:gd name="connsiteY4" fmla="*/ 214874 h 388795"/>
                  <a:gd name="connsiteX5" fmla="*/ 24631 w 477195"/>
                  <a:gd name="connsiteY5" fmla="*/ 293455 h 388795"/>
                  <a:gd name="connsiteX6" fmla="*/ 129406 w 477195"/>
                  <a:gd name="connsiteY6" fmla="*/ 331555 h 388795"/>
                  <a:gd name="connsiteX7" fmla="*/ 274662 w 477195"/>
                  <a:gd name="connsiteY7" fmla="*/ 369655 h 388795"/>
                  <a:gd name="connsiteX8" fmla="*/ 369912 w 477195"/>
                  <a:gd name="connsiteY8" fmla="*/ 388705 h 388795"/>
                  <a:gd name="connsiteX9" fmla="*/ 429443 w 477195"/>
                  <a:gd name="connsiteY9" fmla="*/ 362512 h 388795"/>
                  <a:gd name="connsiteX10" fmla="*/ 467543 w 477195"/>
                  <a:gd name="connsiteY10" fmla="*/ 272024 h 388795"/>
                  <a:gd name="connsiteX11" fmla="*/ 474687 w 477195"/>
                  <a:gd name="connsiteY11" fmla="*/ 160105 h 388795"/>
                  <a:gd name="connsiteX12" fmla="*/ 427062 w 477195"/>
                  <a:gd name="connsiteY12" fmla="*/ 67237 h 388795"/>
                  <a:gd name="connsiteX13" fmla="*/ 334193 w 477195"/>
                  <a:gd name="connsiteY13" fmla="*/ 12468 h 388795"/>
                  <a:gd name="connsiteX0" fmla="*/ 334314 w 477316"/>
                  <a:gd name="connsiteY0" fmla="*/ 12468 h 388795"/>
                  <a:gd name="connsiteX1" fmla="*/ 191439 w 477316"/>
                  <a:gd name="connsiteY1" fmla="*/ 2943 h 388795"/>
                  <a:gd name="connsiteX2" fmla="*/ 84283 w 477316"/>
                  <a:gd name="connsiteY2" fmla="*/ 52949 h 388795"/>
                  <a:gd name="connsiteX3" fmla="*/ 12846 w 477316"/>
                  <a:gd name="connsiteY3" fmla="*/ 141055 h 388795"/>
                  <a:gd name="connsiteX4" fmla="*/ 939 w 477316"/>
                  <a:gd name="connsiteY4" fmla="*/ 214874 h 388795"/>
                  <a:gd name="connsiteX5" fmla="*/ 24752 w 477316"/>
                  <a:gd name="connsiteY5" fmla="*/ 293455 h 388795"/>
                  <a:gd name="connsiteX6" fmla="*/ 129527 w 477316"/>
                  <a:gd name="connsiteY6" fmla="*/ 331555 h 388795"/>
                  <a:gd name="connsiteX7" fmla="*/ 274783 w 477316"/>
                  <a:gd name="connsiteY7" fmla="*/ 369655 h 388795"/>
                  <a:gd name="connsiteX8" fmla="*/ 370033 w 477316"/>
                  <a:gd name="connsiteY8" fmla="*/ 388705 h 388795"/>
                  <a:gd name="connsiteX9" fmla="*/ 429564 w 477316"/>
                  <a:gd name="connsiteY9" fmla="*/ 362512 h 388795"/>
                  <a:gd name="connsiteX10" fmla="*/ 467664 w 477316"/>
                  <a:gd name="connsiteY10" fmla="*/ 272024 h 388795"/>
                  <a:gd name="connsiteX11" fmla="*/ 474808 w 477316"/>
                  <a:gd name="connsiteY11" fmla="*/ 160105 h 388795"/>
                  <a:gd name="connsiteX12" fmla="*/ 427183 w 477316"/>
                  <a:gd name="connsiteY12" fmla="*/ 67237 h 388795"/>
                  <a:gd name="connsiteX13" fmla="*/ 334314 w 477316"/>
                  <a:gd name="connsiteY13" fmla="*/ 12468 h 388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7316" h="388795">
                    <a:moveTo>
                      <a:pt x="334314" y="12468"/>
                    </a:moveTo>
                    <a:cubicBezTo>
                      <a:pt x="295023" y="1752"/>
                      <a:pt x="233111" y="-3804"/>
                      <a:pt x="191439" y="2943"/>
                    </a:cubicBezTo>
                    <a:cubicBezTo>
                      <a:pt x="149767" y="9690"/>
                      <a:pt x="114048" y="29931"/>
                      <a:pt x="84283" y="52949"/>
                    </a:cubicBezTo>
                    <a:cubicBezTo>
                      <a:pt x="54518" y="75967"/>
                      <a:pt x="26737" y="114068"/>
                      <a:pt x="12846" y="141055"/>
                    </a:cubicBezTo>
                    <a:cubicBezTo>
                      <a:pt x="-1045" y="168042"/>
                      <a:pt x="-1045" y="189474"/>
                      <a:pt x="939" y="214874"/>
                    </a:cubicBezTo>
                    <a:cubicBezTo>
                      <a:pt x="2923" y="240274"/>
                      <a:pt x="3321" y="274008"/>
                      <a:pt x="24752" y="293455"/>
                    </a:cubicBezTo>
                    <a:cubicBezTo>
                      <a:pt x="46183" y="312902"/>
                      <a:pt x="87855" y="318855"/>
                      <a:pt x="129527" y="331555"/>
                    </a:cubicBezTo>
                    <a:cubicBezTo>
                      <a:pt x="171199" y="344255"/>
                      <a:pt x="234699" y="360130"/>
                      <a:pt x="274783" y="369655"/>
                    </a:cubicBezTo>
                    <a:cubicBezTo>
                      <a:pt x="314867" y="379180"/>
                      <a:pt x="344236" y="389895"/>
                      <a:pt x="370033" y="388705"/>
                    </a:cubicBezTo>
                    <a:cubicBezTo>
                      <a:pt x="395830" y="387515"/>
                      <a:pt x="413292" y="381959"/>
                      <a:pt x="429564" y="362512"/>
                    </a:cubicBezTo>
                    <a:cubicBezTo>
                      <a:pt x="445836" y="343065"/>
                      <a:pt x="460123" y="305758"/>
                      <a:pt x="467664" y="272024"/>
                    </a:cubicBezTo>
                    <a:cubicBezTo>
                      <a:pt x="475205" y="238290"/>
                      <a:pt x="480761" y="195030"/>
                      <a:pt x="474808" y="160105"/>
                    </a:cubicBezTo>
                    <a:cubicBezTo>
                      <a:pt x="468855" y="125180"/>
                      <a:pt x="449805" y="92240"/>
                      <a:pt x="427183" y="67237"/>
                    </a:cubicBezTo>
                    <a:cubicBezTo>
                      <a:pt x="404561" y="42234"/>
                      <a:pt x="373605" y="23184"/>
                      <a:pt x="334314" y="12468"/>
                    </a:cubicBezTo>
                    <a:close/>
                  </a:path>
                </a:pathLst>
              </a:custGeom>
              <a:solidFill>
                <a:srgbClr val="A3C7E5"/>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03" name="任意多边形 300">
                <a:extLst>
                  <a:ext uri="{FF2B5EF4-FFF2-40B4-BE49-F238E27FC236}">
                    <a16:creationId xmlns:a16="http://schemas.microsoft.com/office/drawing/2014/main" id="{CFFF2EAE-91E6-1AC8-DFE7-33F415BE2082}"/>
                  </a:ext>
                </a:extLst>
              </p:cNvPr>
              <p:cNvSpPr/>
              <p:nvPr/>
            </p:nvSpPr>
            <p:spPr>
              <a:xfrm>
                <a:off x="2433233" y="4945975"/>
                <a:ext cx="419537" cy="221425"/>
              </a:xfrm>
              <a:custGeom>
                <a:avLst/>
                <a:gdLst>
                  <a:gd name="connsiteX0" fmla="*/ 112155 w 421750"/>
                  <a:gd name="connsiteY0" fmla="*/ 180788 h 221357"/>
                  <a:gd name="connsiteX1" fmla="*/ 235980 w 421750"/>
                  <a:gd name="connsiteY1" fmla="*/ 214126 h 221357"/>
                  <a:gd name="connsiteX2" fmla="*/ 352661 w 421750"/>
                  <a:gd name="connsiteY2" fmla="*/ 218888 h 221357"/>
                  <a:gd name="connsiteX3" fmla="*/ 412193 w 421750"/>
                  <a:gd name="connsiteY3" fmla="*/ 183170 h 221357"/>
                  <a:gd name="connsiteX4" fmla="*/ 419336 w 421750"/>
                  <a:gd name="connsiteY4" fmla="*/ 130782 h 221357"/>
                  <a:gd name="connsiteX5" fmla="*/ 388380 w 421750"/>
                  <a:gd name="connsiteY5" fmla="*/ 80776 h 221357"/>
                  <a:gd name="connsiteX6" fmla="*/ 324086 w 421750"/>
                  <a:gd name="connsiteY6" fmla="*/ 61726 h 221357"/>
                  <a:gd name="connsiteX7" fmla="*/ 252649 w 421750"/>
                  <a:gd name="connsiteY7" fmla="*/ 42676 h 221357"/>
                  <a:gd name="connsiteX8" fmla="*/ 112155 w 421750"/>
                  <a:gd name="connsiteY8" fmla="*/ 2195 h 221357"/>
                  <a:gd name="connsiteX9" fmla="*/ 55005 w 421750"/>
                  <a:gd name="connsiteY9" fmla="*/ 9338 h 221357"/>
                  <a:gd name="connsiteX10" fmla="*/ 4999 w 421750"/>
                  <a:gd name="connsiteY10" fmla="*/ 42676 h 221357"/>
                  <a:gd name="connsiteX11" fmla="*/ 4999 w 421750"/>
                  <a:gd name="connsiteY11" fmla="*/ 106970 h 221357"/>
                  <a:gd name="connsiteX12" fmla="*/ 33574 w 421750"/>
                  <a:gd name="connsiteY12" fmla="*/ 149832 h 221357"/>
                  <a:gd name="connsiteX13" fmla="*/ 112155 w 421750"/>
                  <a:gd name="connsiteY13" fmla="*/ 180788 h 221357"/>
                  <a:gd name="connsiteX0" fmla="*/ 109942 w 419537"/>
                  <a:gd name="connsiteY0" fmla="*/ 180856 h 221425"/>
                  <a:gd name="connsiteX1" fmla="*/ 233767 w 419537"/>
                  <a:gd name="connsiteY1" fmla="*/ 214194 h 221425"/>
                  <a:gd name="connsiteX2" fmla="*/ 350448 w 419537"/>
                  <a:gd name="connsiteY2" fmla="*/ 218956 h 221425"/>
                  <a:gd name="connsiteX3" fmla="*/ 409980 w 419537"/>
                  <a:gd name="connsiteY3" fmla="*/ 183238 h 221425"/>
                  <a:gd name="connsiteX4" fmla="*/ 417123 w 419537"/>
                  <a:gd name="connsiteY4" fmla="*/ 130850 h 221425"/>
                  <a:gd name="connsiteX5" fmla="*/ 386167 w 419537"/>
                  <a:gd name="connsiteY5" fmla="*/ 80844 h 221425"/>
                  <a:gd name="connsiteX6" fmla="*/ 321873 w 419537"/>
                  <a:gd name="connsiteY6" fmla="*/ 61794 h 221425"/>
                  <a:gd name="connsiteX7" fmla="*/ 250436 w 419537"/>
                  <a:gd name="connsiteY7" fmla="*/ 42744 h 221425"/>
                  <a:gd name="connsiteX8" fmla="*/ 109942 w 419537"/>
                  <a:gd name="connsiteY8" fmla="*/ 2263 h 221425"/>
                  <a:gd name="connsiteX9" fmla="*/ 52792 w 419537"/>
                  <a:gd name="connsiteY9" fmla="*/ 9406 h 221425"/>
                  <a:gd name="connsiteX10" fmla="*/ 7548 w 419537"/>
                  <a:gd name="connsiteY10" fmla="*/ 45125 h 221425"/>
                  <a:gd name="connsiteX11" fmla="*/ 2786 w 419537"/>
                  <a:gd name="connsiteY11" fmla="*/ 107038 h 221425"/>
                  <a:gd name="connsiteX12" fmla="*/ 31361 w 419537"/>
                  <a:gd name="connsiteY12" fmla="*/ 149900 h 221425"/>
                  <a:gd name="connsiteX13" fmla="*/ 109942 w 419537"/>
                  <a:gd name="connsiteY13" fmla="*/ 180856 h 22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537" h="221425">
                    <a:moveTo>
                      <a:pt x="109942" y="180856"/>
                    </a:moveTo>
                    <a:cubicBezTo>
                      <a:pt x="143676" y="191572"/>
                      <a:pt x="193683" y="207844"/>
                      <a:pt x="233767" y="214194"/>
                    </a:cubicBezTo>
                    <a:cubicBezTo>
                      <a:pt x="273851" y="220544"/>
                      <a:pt x="321079" y="224115"/>
                      <a:pt x="350448" y="218956"/>
                    </a:cubicBezTo>
                    <a:cubicBezTo>
                      <a:pt x="379817" y="213797"/>
                      <a:pt x="398868" y="197922"/>
                      <a:pt x="409980" y="183238"/>
                    </a:cubicBezTo>
                    <a:cubicBezTo>
                      <a:pt x="421093" y="168554"/>
                      <a:pt x="421092" y="147916"/>
                      <a:pt x="417123" y="130850"/>
                    </a:cubicBezTo>
                    <a:cubicBezTo>
                      <a:pt x="413154" y="113784"/>
                      <a:pt x="402042" y="92353"/>
                      <a:pt x="386167" y="80844"/>
                    </a:cubicBezTo>
                    <a:cubicBezTo>
                      <a:pt x="370292" y="69335"/>
                      <a:pt x="344495" y="68144"/>
                      <a:pt x="321873" y="61794"/>
                    </a:cubicBezTo>
                    <a:cubicBezTo>
                      <a:pt x="299251" y="55444"/>
                      <a:pt x="250436" y="42744"/>
                      <a:pt x="250436" y="42744"/>
                    </a:cubicBezTo>
                    <a:cubicBezTo>
                      <a:pt x="215114" y="32822"/>
                      <a:pt x="142883" y="7819"/>
                      <a:pt x="109942" y="2263"/>
                    </a:cubicBezTo>
                    <a:cubicBezTo>
                      <a:pt x="77001" y="-3293"/>
                      <a:pt x="69858" y="2262"/>
                      <a:pt x="52792" y="9406"/>
                    </a:cubicBezTo>
                    <a:cubicBezTo>
                      <a:pt x="35726" y="16550"/>
                      <a:pt x="15882" y="28853"/>
                      <a:pt x="7548" y="45125"/>
                    </a:cubicBezTo>
                    <a:cubicBezTo>
                      <a:pt x="-786" y="61397"/>
                      <a:pt x="-1976" y="89179"/>
                      <a:pt x="2786" y="107038"/>
                    </a:cubicBezTo>
                    <a:cubicBezTo>
                      <a:pt x="7548" y="124897"/>
                      <a:pt x="13898" y="137200"/>
                      <a:pt x="31361" y="149900"/>
                    </a:cubicBezTo>
                    <a:cubicBezTo>
                      <a:pt x="48823" y="162600"/>
                      <a:pt x="76208" y="170140"/>
                      <a:pt x="109942" y="180856"/>
                    </a:cubicBezTo>
                    <a:close/>
                  </a:path>
                </a:pathLst>
              </a:custGeom>
              <a:solidFill>
                <a:srgbClr val="A3C7E5"/>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5" name="组合 184">
              <a:extLst>
                <a:ext uri="{FF2B5EF4-FFF2-40B4-BE49-F238E27FC236}">
                  <a16:creationId xmlns:a16="http://schemas.microsoft.com/office/drawing/2014/main" id="{88F241F6-9858-8056-B808-CA5781EA28E6}"/>
                </a:ext>
              </a:extLst>
            </p:cNvPr>
            <p:cNvGrpSpPr/>
            <p:nvPr/>
          </p:nvGrpSpPr>
          <p:grpSpPr>
            <a:xfrm rot="19380000">
              <a:off x="8660093" y="4692826"/>
              <a:ext cx="502975" cy="543574"/>
              <a:chOff x="2433233" y="4623826"/>
              <a:chExt cx="502975" cy="543574"/>
            </a:xfrm>
          </p:grpSpPr>
          <p:sp>
            <p:nvSpPr>
              <p:cNvPr id="21600" name="任意多边形 302">
                <a:extLst>
                  <a:ext uri="{FF2B5EF4-FFF2-40B4-BE49-F238E27FC236}">
                    <a16:creationId xmlns:a16="http://schemas.microsoft.com/office/drawing/2014/main" id="{7EED824A-426E-F456-B300-3C0C494AED70}"/>
                  </a:ext>
                </a:extLst>
              </p:cNvPr>
              <p:cNvSpPr/>
              <p:nvPr/>
            </p:nvSpPr>
            <p:spPr>
              <a:xfrm>
                <a:off x="2458892" y="4623826"/>
                <a:ext cx="477316" cy="388795"/>
              </a:xfrm>
              <a:custGeom>
                <a:avLst/>
                <a:gdLst>
                  <a:gd name="connsiteX0" fmla="*/ 334193 w 477195"/>
                  <a:gd name="connsiteY0" fmla="*/ 12322 h 388649"/>
                  <a:gd name="connsiteX1" fmla="*/ 191318 w 477195"/>
                  <a:gd name="connsiteY1" fmla="*/ 2797 h 388649"/>
                  <a:gd name="connsiteX2" fmla="*/ 79400 w 477195"/>
                  <a:gd name="connsiteY2" fmla="*/ 52803 h 388649"/>
                  <a:gd name="connsiteX3" fmla="*/ 12725 w 477195"/>
                  <a:gd name="connsiteY3" fmla="*/ 140909 h 388649"/>
                  <a:gd name="connsiteX4" fmla="*/ 818 w 477195"/>
                  <a:gd name="connsiteY4" fmla="*/ 214728 h 388649"/>
                  <a:gd name="connsiteX5" fmla="*/ 24631 w 477195"/>
                  <a:gd name="connsiteY5" fmla="*/ 293309 h 388649"/>
                  <a:gd name="connsiteX6" fmla="*/ 129406 w 477195"/>
                  <a:gd name="connsiteY6" fmla="*/ 331409 h 388649"/>
                  <a:gd name="connsiteX7" fmla="*/ 274662 w 477195"/>
                  <a:gd name="connsiteY7" fmla="*/ 369509 h 388649"/>
                  <a:gd name="connsiteX8" fmla="*/ 369912 w 477195"/>
                  <a:gd name="connsiteY8" fmla="*/ 388559 h 388649"/>
                  <a:gd name="connsiteX9" fmla="*/ 429443 w 477195"/>
                  <a:gd name="connsiteY9" fmla="*/ 362366 h 388649"/>
                  <a:gd name="connsiteX10" fmla="*/ 467543 w 477195"/>
                  <a:gd name="connsiteY10" fmla="*/ 271878 h 388649"/>
                  <a:gd name="connsiteX11" fmla="*/ 474687 w 477195"/>
                  <a:gd name="connsiteY11" fmla="*/ 159959 h 388649"/>
                  <a:gd name="connsiteX12" fmla="*/ 431825 w 477195"/>
                  <a:gd name="connsiteY12" fmla="*/ 62328 h 388649"/>
                  <a:gd name="connsiteX13" fmla="*/ 334193 w 477195"/>
                  <a:gd name="connsiteY13" fmla="*/ 12322 h 388649"/>
                  <a:gd name="connsiteX0" fmla="*/ 334193 w 477195"/>
                  <a:gd name="connsiteY0" fmla="*/ 12468 h 388795"/>
                  <a:gd name="connsiteX1" fmla="*/ 191318 w 477195"/>
                  <a:gd name="connsiteY1" fmla="*/ 2943 h 388795"/>
                  <a:gd name="connsiteX2" fmla="*/ 79400 w 477195"/>
                  <a:gd name="connsiteY2" fmla="*/ 52949 h 388795"/>
                  <a:gd name="connsiteX3" fmla="*/ 12725 w 477195"/>
                  <a:gd name="connsiteY3" fmla="*/ 141055 h 388795"/>
                  <a:gd name="connsiteX4" fmla="*/ 818 w 477195"/>
                  <a:gd name="connsiteY4" fmla="*/ 214874 h 388795"/>
                  <a:gd name="connsiteX5" fmla="*/ 24631 w 477195"/>
                  <a:gd name="connsiteY5" fmla="*/ 293455 h 388795"/>
                  <a:gd name="connsiteX6" fmla="*/ 129406 w 477195"/>
                  <a:gd name="connsiteY6" fmla="*/ 331555 h 388795"/>
                  <a:gd name="connsiteX7" fmla="*/ 274662 w 477195"/>
                  <a:gd name="connsiteY7" fmla="*/ 369655 h 388795"/>
                  <a:gd name="connsiteX8" fmla="*/ 369912 w 477195"/>
                  <a:gd name="connsiteY8" fmla="*/ 388705 h 388795"/>
                  <a:gd name="connsiteX9" fmla="*/ 429443 w 477195"/>
                  <a:gd name="connsiteY9" fmla="*/ 362512 h 388795"/>
                  <a:gd name="connsiteX10" fmla="*/ 467543 w 477195"/>
                  <a:gd name="connsiteY10" fmla="*/ 272024 h 388795"/>
                  <a:gd name="connsiteX11" fmla="*/ 474687 w 477195"/>
                  <a:gd name="connsiteY11" fmla="*/ 160105 h 388795"/>
                  <a:gd name="connsiteX12" fmla="*/ 427062 w 477195"/>
                  <a:gd name="connsiteY12" fmla="*/ 67237 h 388795"/>
                  <a:gd name="connsiteX13" fmla="*/ 334193 w 477195"/>
                  <a:gd name="connsiteY13" fmla="*/ 12468 h 388795"/>
                  <a:gd name="connsiteX0" fmla="*/ 334314 w 477316"/>
                  <a:gd name="connsiteY0" fmla="*/ 12468 h 388795"/>
                  <a:gd name="connsiteX1" fmla="*/ 191439 w 477316"/>
                  <a:gd name="connsiteY1" fmla="*/ 2943 h 388795"/>
                  <a:gd name="connsiteX2" fmla="*/ 84283 w 477316"/>
                  <a:gd name="connsiteY2" fmla="*/ 52949 h 388795"/>
                  <a:gd name="connsiteX3" fmla="*/ 12846 w 477316"/>
                  <a:gd name="connsiteY3" fmla="*/ 141055 h 388795"/>
                  <a:gd name="connsiteX4" fmla="*/ 939 w 477316"/>
                  <a:gd name="connsiteY4" fmla="*/ 214874 h 388795"/>
                  <a:gd name="connsiteX5" fmla="*/ 24752 w 477316"/>
                  <a:gd name="connsiteY5" fmla="*/ 293455 h 388795"/>
                  <a:gd name="connsiteX6" fmla="*/ 129527 w 477316"/>
                  <a:gd name="connsiteY6" fmla="*/ 331555 h 388795"/>
                  <a:gd name="connsiteX7" fmla="*/ 274783 w 477316"/>
                  <a:gd name="connsiteY7" fmla="*/ 369655 h 388795"/>
                  <a:gd name="connsiteX8" fmla="*/ 370033 w 477316"/>
                  <a:gd name="connsiteY8" fmla="*/ 388705 h 388795"/>
                  <a:gd name="connsiteX9" fmla="*/ 429564 w 477316"/>
                  <a:gd name="connsiteY9" fmla="*/ 362512 h 388795"/>
                  <a:gd name="connsiteX10" fmla="*/ 467664 w 477316"/>
                  <a:gd name="connsiteY10" fmla="*/ 272024 h 388795"/>
                  <a:gd name="connsiteX11" fmla="*/ 474808 w 477316"/>
                  <a:gd name="connsiteY11" fmla="*/ 160105 h 388795"/>
                  <a:gd name="connsiteX12" fmla="*/ 427183 w 477316"/>
                  <a:gd name="connsiteY12" fmla="*/ 67237 h 388795"/>
                  <a:gd name="connsiteX13" fmla="*/ 334314 w 477316"/>
                  <a:gd name="connsiteY13" fmla="*/ 12468 h 388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7316" h="388795">
                    <a:moveTo>
                      <a:pt x="334314" y="12468"/>
                    </a:moveTo>
                    <a:cubicBezTo>
                      <a:pt x="295023" y="1752"/>
                      <a:pt x="233111" y="-3804"/>
                      <a:pt x="191439" y="2943"/>
                    </a:cubicBezTo>
                    <a:cubicBezTo>
                      <a:pt x="149767" y="9690"/>
                      <a:pt x="114048" y="29931"/>
                      <a:pt x="84283" y="52949"/>
                    </a:cubicBezTo>
                    <a:cubicBezTo>
                      <a:pt x="54518" y="75967"/>
                      <a:pt x="26737" y="114068"/>
                      <a:pt x="12846" y="141055"/>
                    </a:cubicBezTo>
                    <a:cubicBezTo>
                      <a:pt x="-1045" y="168042"/>
                      <a:pt x="-1045" y="189474"/>
                      <a:pt x="939" y="214874"/>
                    </a:cubicBezTo>
                    <a:cubicBezTo>
                      <a:pt x="2923" y="240274"/>
                      <a:pt x="3321" y="274008"/>
                      <a:pt x="24752" y="293455"/>
                    </a:cubicBezTo>
                    <a:cubicBezTo>
                      <a:pt x="46183" y="312902"/>
                      <a:pt x="87855" y="318855"/>
                      <a:pt x="129527" y="331555"/>
                    </a:cubicBezTo>
                    <a:cubicBezTo>
                      <a:pt x="171199" y="344255"/>
                      <a:pt x="234699" y="360130"/>
                      <a:pt x="274783" y="369655"/>
                    </a:cubicBezTo>
                    <a:cubicBezTo>
                      <a:pt x="314867" y="379180"/>
                      <a:pt x="344236" y="389895"/>
                      <a:pt x="370033" y="388705"/>
                    </a:cubicBezTo>
                    <a:cubicBezTo>
                      <a:pt x="395830" y="387515"/>
                      <a:pt x="413292" y="381959"/>
                      <a:pt x="429564" y="362512"/>
                    </a:cubicBezTo>
                    <a:cubicBezTo>
                      <a:pt x="445836" y="343065"/>
                      <a:pt x="460123" y="305758"/>
                      <a:pt x="467664" y="272024"/>
                    </a:cubicBezTo>
                    <a:cubicBezTo>
                      <a:pt x="475205" y="238290"/>
                      <a:pt x="480761" y="195030"/>
                      <a:pt x="474808" y="160105"/>
                    </a:cubicBezTo>
                    <a:cubicBezTo>
                      <a:pt x="468855" y="125180"/>
                      <a:pt x="449805" y="92240"/>
                      <a:pt x="427183" y="67237"/>
                    </a:cubicBezTo>
                    <a:cubicBezTo>
                      <a:pt x="404561" y="42234"/>
                      <a:pt x="373605" y="23184"/>
                      <a:pt x="334314" y="12468"/>
                    </a:cubicBezTo>
                    <a:close/>
                  </a:path>
                </a:pathLst>
              </a:custGeom>
              <a:solidFill>
                <a:srgbClr val="A3C7E5"/>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01" name="任意多边形 303">
                <a:extLst>
                  <a:ext uri="{FF2B5EF4-FFF2-40B4-BE49-F238E27FC236}">
                    <a16:creationId xmlns:a16="http://schemas.microsoft.com/office/drawing/2014/main" id="{E23C7849-1C78-2B71-C7EF-F35F0AC2F267}"/>
                  </a:ext>
                </a:extLst>
              </p:cNvPr>
              <p:cNvSpPr/>
              <p:nvPr/>
            </p:nvSpPr>
            <p:spPr>
              <a:xfrm>
                <a:off x="2433233" y="4945975"/>
                <a:ext cx="419537" cy="221425"/>
              </a:xfrm>
              <a:custGeom>
                <a:avLst/>
                <a:gdLst>
                  <a:gd name="connsiteX0" fmla="*/ 112155 w 421750"/>
                  <a:gd name="connsiteY0" fmla="*/ 180788 h 221357"/>
                  <a:gd name="connsiteX1" fmla="*/ 235980 w 421750"/>
                  <a:gd name="connsiteY1" fmla="*/ 214126 h 221357"/>
                  <a:gd name="connsiteX2" fmla="*/ 352661 w 421750"/>
                  <a:gd name="connsiteY2" fmla="*/ 218888 h 221357"/>
                  <a:gd name="connsiteX3" fmla="*/ 412193 w 421750"/>
                  <a:gd name="connsiteY3" fmla="*/ 183170 h 221357"/>
                  <a:gd name="connsiteX4" fmla="*/ 419336 w 421750"/>
                  <a:gd name="connsiteY4" fmla="*/ 130782 h 221357"/>
                  <a:gd name="connsiteX5" fmla="*/ 388380 w 421750"/>
                  <a:gd name="connsiteY5" fmla="*/ 80776 h 221357"/>
                  <a:gd name="connsiteX6" fmla="*/ 324086 w 421750"/>
                  <a:gd name="connsiteY6" fmla="*/ 61726 h 221357"/>
                  <a:gd name="connsiteX7" fmla="*/ 252649 w 421750"/>
                  <a:gd name="connsiteY7" fmla="*/ 42676 h 221357"/>
                  <a:gd name="connsiteX8" fmla="*/ 112155 w 421750"/>
                  <a:gd name="connsiteY8" fmla="*/ 2195 h 221357"/>
                  <a:gd name="connsiteX9" fmla="*/ 55005 w 421750"/>
                  <a:gd name="connsiteY9" fmla="*/ 9338 h 221357"/>
                  <a:gd name="connsiteX10" fmla="*/ 4999 w 421750"/>
                  <a:gd name="connsiteY10" fmla="*/ 42676 h 221357"/>
                  <a:gd name="connsiteX11" fmla="*/ 4999 w 421750"/>
                  <a:gd name="connsiteY11" fmla="*/ 106970 h 221357"/>
                  <a:gd name="connsiteX12" fmla="*/ 33574 w 421750"/>
                  <a:gd name="connsiteY12" fmla="*/ 149832 h 221357"/>
                  <a:gd name="connsiteX13" fmla="*/ 112155 w 421750"/>
                  <a:gd name="connsiteY13" fmla="*/ 180788 h 221357"/>
                  <a:gd name="connsiteX0" fmla="*/ 109942 w 419537"/>
                  <a:gd name="connsiteY0" fmla="*/ 180856 h 221425"/>
                  <a:gd name="connsiteX1" fmla="*/ 233767 w 419537"/>
                  <a:gd name="connsiteY1" fmla="*/ 214194 h 221425"/>
                  <a:gd name="connsiteX2" fmla="*/ 350448 w 419537"/>
                  <a:gd name="connsiteY2" fmla="*/ 218956 h 221425"/>
                  <a:gd name="connsiteX3" fmla="*/ 409980 w 419537"/>
                  <a:gd name="connsiteY3" fmla="*/ 183238 h 221425"/>
                  <a:gd name="connsiteX4" fmla="*/ 417123 w 419537"/>
                  <a:gd name="connsiteY4" fmla="*/ 130850 h 221425"/>
                  <a:gd name="connsiteX5" fmla="*/ 386167 w 419537"/>
                  <a:gd name="connsiteY5" fmla="*/ 80844 h 221425"/>
                  <a:gd name="connsiteX6" fmla="*/ 321873 w 419537"/>
                  <a:gd name="connsiteY6" fmla="*/ 61794 h 221425"/>
                  <a:gd name="connsiteX7" fmla="*/ 250436 w 419537"/>
                  <a:gd name="connsiteY7" fmla="*/ 42744 h 221425"/>
                  <a:gd name="connsiteX8" fmla="*/ 109942 w 419537"/>
                  <a:gd name="connsiteY8" fmla="*/ 2263 h 221425"/>
                  <a:gd name="connsiteX9" fmla="*/ 52792 w 419537"/>
                  <a:gd name="connsiteY9" fmla="*/ 9406 h 221425"/>
                  <a:gd name="connsiteX10" fmla="*/ 7548 w 419537"/>
                  <a:gd name="connsiteY10" fmla="*/ 45125 h 221425"/>
                  <a:gd name="connsiteX11" fmla="*/ 2786 w 419537"/>
                  <a:gd name="connsiteY11" fmla="*/ 107038 h 221425"/>
                  <a:gd name="connsiteX12" fmla="*/ 31361 w 419537"/>
                  <a:gd name="connsiteY12" fmla="*/ 149900 h 221425"/>
                  <a:gd name="connsiteX13" fmla="*/ 109942 w 419537"/>
                  <a:gd name="connsiteY13" fmla="*/ 180856 h 22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537" h="221425">
                    <a:moveTo>
                      <a:pt x="109942" y="180856"/>
                    </a:moveTo>
                    <a:cubicBezTo>
                      <a:pt x="143676" y="191572"/>
                      <a:pt x="193683" y="207844"/>
                      <a:pt x="233767" y="214194"/>
                    </a:cubicBezTo>
                    <a:cubicBezTo>
                      <a:pt x="273851" y="220544"/>
                      <a:pt x="321079" y="224115"/>
                      <a:pt x="350448" y="218956"/>
                    </a:cubicBezTo>
                    <a:cubicBezTo>
                      <a:pt x="379817" y="213797"/>
                      <a:pt x="398868" y="197922"/>
                      <a:pt x="409980" y="183238"/>
                    </a:cubicBezTo>
                    <a:cubicBezTo>
                      <a:pt x="421093" y="168554"/>
                      <a:pt x="421092" y="147916"/>
                      <a:pt x="417123" y="130850"/>
                    </a:cubicBezTo>
                    <a:cubicBezTo>
                      <a:pt x="413154" y="113784"/>
                      <a:pt x="402042" y="92353"/>
                      <a:pt x="386167" y="80844"/>
                    </a:cubicBezTo>
                    <a:cubicBezTo>
                      <a:pt x="370292" y="69335"/>
                      <a:pt x="344495" y="68144"/>
                      <a:pt x="321873" y="61794"/>
                    </a:cubicBezTo>
                    <a:cubicBezTo>
                      <a:pt x="299251" y="55444"/>
                      <a:pt x="250436" y="42744"/>
                      <a:pt x="250436" y="42744"/>
                    </a:cubicBezTo>
                    <a:cubicBezTo>
                      <a:pt x="215114" y="32822"/>
                      <a:pt x="142883" y="7819"/>
                      <a:pt x="109942" y="2263"/>
                    </a:cubicBezTo>
                    <a:cubicBezTo>
                      <a:pt x="77001" y="-3293"/>
                      <a:pt x="69858" y="2262"/>
                      <a:pt x="52792" y="9406"/>
                    </a:cubicBezTo>
                    <a:cubicBezTo>
                      <a:pt x="35726" y="16550"/>
                      <a:pt x="15882" y="28853"/>
                      <a:pt x="7548" y="45125"/>
                    </a:cubicBezTo>
                    <a:cubicBezTo>
                      <a:pt x="-786" y="61397"/>
                      <a:pt x="-1976" y="89179"/>
                      <a:pt x="2786" y="107038"/>
                    </a:cubicBezTo>
                    <a:cubicBezTo>
                      <a:pt x="7548" y="124897"/>
                      <a:pt x="13898" y="137200"/>
                      <a:pt x="31361" y="149900"/>
                    </a:cubicBezTo>
                    <a:cubicBezTo>
                      <a:pt x="48823" y="162600"/>
                      <a:pt x="76208" y="170140"/>
                      <a:pt x="109942" y="180856"/>
                    </a:cubicBezTo>
                    <a:close/>
                  </a:path>
                </a:pathLst>
              </a:custGeom>
              <a:solidFill>
                <a:srgbClr val="A3C7E5"/>
              </a:solidFill>
              <a:ln w="3175">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86" name="任意多边形 21545">
              <a:extLst>
                <a:ext uri="{FF2B5EF4-FFF2-40B4-BE49-F238E27FC236}">
                  <a16:creationId xmlns:a16="http://schemas.microsoft.com/office/drawing/2014/main" id="{2766DA0C-ECDA-6D37-5568-C06FECF9769C}"/>
                </a:ext>
              </a:extLst>
            </p:cNvPr>
            <p:cNvSpPr/>
            <p:nvPr/>
          </p:nvSpPr>
          <p:spPr>
            <a:xfrm>
              <a:off x="7239000" y="4592622"/>
              <a:ext cx="155902" cy="407193"/>
            </a:xfrm>
            <a:custGeom>
              <a:avLst/>
              <a:gdLst>
                <a:gd name="connsiteX0" fmla="*/ 130969 w 155902"/>
                <a:gd name="connsiteY0" fmla="*/ 0 h 407193"/>
                <a:gd name="connsiteX1" fmla="*/ 154781 w 155902"/>
                <a:gd name="connsiteY1" fmla="*/ 95250 h 407193"/>
                <a:gd name="connsiteX2" fmla="*/ 147638 w 155902"/>
                <a:gd name="connsiteY2" fmla="*/ 169068 h 407193"/>
                <a:gd name="connsiteX3" fmla="*/ 109538 w 155902"/>
                <a:gd name="connsiteY3" fmla="*/ 245268 h 407193"/>
                <a:gd name="connsiteX4" fmla="*/ 59531 w 155902"/>
                <a:gd name="connsiteY4" fmla="*/ 309562 h 407193"/>
                <a:gd name="connsiteX5" fmla="*/ 19050 w 155902"/>
                <a:gd name="connsiteY5" fmla="*/ 354806 h 407193"/>
                <a:gd name="connsiteX6" fmla="*/ 0 w 155902"/>
                <a:gd name="connsiteY6" fmla="*/ 407193 h 407193"/>
                <a:gd name="connsiteX0" fmla="*/ 130969 w 155902"/>
                <a:gd name="connsiteY0" fmla="*/ 0 h 407193"/>
                <a:gd name="connsiteX1" fmla="*/ 154781 w 155902"/>
                <a:gd name="connsiteY1" fmla="*/ 95250 h 407193"/>
                <a:gd name="connsiteX2" fmla="*/ 147638 w 155902"/>
                <a:gd name="connsiteY2" fmla="*/ 169068 h 407193"/>
                <a:gd name="connsiteX3" fmla="*/ 109538 w 155902"/>
                <a:gd name="connsiteY3" fmla="*/ 245268 h 407193"/>
                <a:gd name="connsiteX4" fmla="*/ 59531 w 155902"/>
                <a:gd name="connsiteY4" fmla="*/ 309562 h 407193"/>
                <a:gd name="connsiteX5" fmla="*/ 21431 w 155902"/>
                <a:gd name="connsiteY5" fmla="*/ 357188 h 407193"/>
                <a:gd name="connsiteX6" fmla="*/ 0 w 155902"/>
                <a:gd name="connsiteY6" fmla="*/ 407193 h 40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2" h="407193">
                  <a:moveTo>
                    <a:pt x="130969" y="0"/>
                  </a:moveTo>
                  <a:cubicBezTo>
                    <a:pt x="141486" y="33536"/>
                    <a:pt x="152003" y="67072"/>
                    <a:pt x="154781" y="95250"/>
                  </a:cubicBezTo>
                  <a:cubicBezTo>
                    <a:pt x="157559" y="123428"/>
                    <a:pt x="155178" y="144065"/>
                    <a:pt x="147638" y="169068"/>
                  </a:cubicBezTo>
                  <a:cubicBezTo>
                    <a:pt x="140098" y="194071"/>
                    <a:pt x="124222" y="221852"/>
                    <a:pt x="109538" y="245268"/>
                  </a:cubicBezTo>
                  <a:cubicBezTo>
                    <a:pt x="94854" y="268684"/>
                    <a:pt x="74216" y="290909"/>
                    <a:pt x="59531" y="309562"/>
                  </a:cubicBezTo>
                  <a:cubicBezTo>
                    <a:pt x="44847" y="328215"/>
                    <a:pt x="31353" y="340916"/>
                    <a:pt x="21431" y="357188"/>
                  </a:cubicBezTo>
                  <a:cubicBezTo>
                    <a:pt x="11509" y="373460"/>
                    <a:pt x="4564" y="389135"/>
                    <a:pt x="0" y="407193"/>
                  </a:cubicBezTo>
                </a:path>
              </a:pathLst>
            </a:custGeom>
            <a:noFill/>
            <a:ln w="28575">
              <a:solidFill>
                <a:srgbClr val="A57AA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7" name="任意多边形 21546">
              <a:extLst>
                <a:ext uri="{FF2B5EF4-FFF2-40B4-BE49-F238E27FC236}">
                  <a16:creationId xmlns:a16="http://schemas.microsoft.com/office/drawing/2014/main" id="{B3C4ACDF-4C9E-13F7-7DD3-6EC9990707A4}"/>
                </a:ext>
              </a:extLst>
            </p:cNvPr>
            <p:cNvSpPr/>
            <p:nvPr/>
          </p:nvSpPr>
          <p:spPr>
            <a:xfrm>
              <a:off x="7787467" y="4618815"/>
              <a:ext cx="214502" cy="576263"/>
            </a:xfrm>
            <a:custGeom>
              <a:avLst/>
              <a:gdLst>
                <a:gd name="connsiteX0" fmla="*/ 134953 w 214167"/>
                <a:gd name="connsiteY0" fmla="*/ 0 h 576263"/>
                <a:gd name="connsiteX1" fmla="*/ 194484 w 214167"/>
                <a:gd name="connsiteY1" fmla="*/ 47625 h 576263"/>
                <a:gd name="connsiteX2" fmla="*/ 213534 w 214167"/>
                <a:gd name="connsiteY2" fmla="*/ 121444 h 576263"/>
                <a:gd name="connsiteX3" fmla="*/ 204009 w 214167"/>
                <a:gd name="connsiteY3" fmla="*/ 190500 h 576263"/>
                <a:gd name="connsiteX4" fmla="*/ 151622 w 214167"/>
                <a:gd name="connsiteY4" fmla="*/ 250032 h 576263"/>
                <a:gd name="connsiteX5" fmla="*/ 70659 w 214167"/>
                <a:gd name="connsiteY5" fmla="*/ 257175 h 576263"/>
                <a:gd name="connsiteX6" fmla="*/ 8747 w 214167"/>
                <a:gd name="connsiteY6" fmla="*/ 204788 h 576263"/>
                <a:gd name="connsiteX7" fmla="*/ 13509 w 214167"/>
                <a:gd name="connsiteY7" fmla="*/ 142875 h 576263"/>
                <a:gd name="connsiteX8" fmla="*/ 68278 w 214167"/>
                <a:gd name="connsiteY8" fmla="*/ 126207 h 576263"/>
                <a:gd name="connsiteX9" fmla="*/ 127809 w 214167"/>
                <a:gd name="connsiteY9" fmla="*/ 169069 h 576263"/>
                <a:gd name="connsiteX10" fmla="*/ 151622 w 214167"/>
                <a:gd name="connsiteY10" fmla="*/ 238125 h 576263"/>
                <a:gd name="connsiteX11" fmla="*/ 134953 w 214167"/>
                <a:gd name="connsiteY11" fmla="*/ 292894 h 576263"/>
                <a:gd name="connsiteX12" fmla="*/ 94472 w 214167"/>
                <a:gd name="connsiteY12" fmla="*/ 366713 h 576263"/>
                <a:gd name="connsiteX13" fmla="*/ 58753 w 214167"/>
                <a:gd name="connsiteY13" fmla="*/ 416719 h 576263"/>
                <a:gd name="connsiteX14" fmla="*/ 18272 w 214167"/>
                <a:gd name="connsiteY14" fmla="*/ 481013 h 576263"/>
                <a:gd name="connsiteX15" fmla="*/ 1603 w 214167"/>
                <a:gd name="connsiteY15" fmla="*/ 540544 h 576263"/>
                <a:gd name="connsiteX16" fmla="*/ 1603 w 214167"/>
                <a:gd name="connsiteY16" fmla="*/ 576263 h 576263"/>
                <a:gd name="connsiteX0" fmla="*/ 134953 w 214502"/>
                <a:gd name="connsiteY0" fmla="*/ 0 h 576263"/>
                <a:gd name="connsiteX1" fmla="*/ 189722 w 214502"/>
                <a:gd name="connsiteY1" fmla="*/ 47625 h 576263"/>
                <a:gd name="connsiteX2" fmla="*/ 213534 w 214502"/>
                <a:gd name="connsiteY2" fmla="*/ 121444 h 576263"/>
                <a:gd name="connsiteX3" fmla="*/ 204009 w 214502"/>
                <a:gd name="connsiteY3" fmla="*/ 190500 h 576263"/>
                <a:gd name="connsiteX4" fmla="*/ 151622 w 214502"/>
                <a:gd name="connsiteY4" fmla="*/ 250032 h 576263"/>
                <a:gd name="connsiteX5" fmla="*/ 70659 w 214502"/>
                <a:gd name="connsiteY5" fmla="*/ 257175 h 576263"/>
                <a:gd name="connsiteX6" fmla="*/ 8747 w 214502"/>
                <a:gd name="connsiteY6" fmla="*/ 204788 h 576263"/>
                <a:gd name="connsiteX7" fmla="*/ 13509 w 214502"/>
                <a:gd name="connsiteY7" fmla="*/ 142875 h 576263"/>
                <a:gd name="connsiteX8" fmla="*/ 68278 w 214502"/>
                <a:gd name="connsiteY8" fmla="*/ 126207 h 576263"/>
                <a:gd name="connsiteX9" fmla="*/ 127809 w 214502"/>
                <a:gd name="connsiteY9" fmla="*/ 169069 h 576263"/>
                <a:gd name="connsiteX10" fmla="*/ 151622 w 214502"/>
                <a:gd name="connsiteY10" fmla="*/ 238125 h 576263"/>
                <a:gd name="connsiteX11" fmla="*/ 134953 w 214502"/>
                <a:gd name="connsiteY11" fmla="*/ 292894 h 576263"/>
                <a:gd name="connsiteX12" fmla="*/ 94472 w 214502"/>
                <a:gd name="connsiteY12" fmla="*/ 366713 h 576263"/>
                <a:gd name="connsiteX13" fmla="*/ 58753 w 214502"/>
                <a:gd name="connsiteY13" fmla="*/ 416719 h 576263"/>
                <a:gd name="connsiteX14" fmla="*/ 18272 w 214502"/>
                <a:gd name="connsiteY14" fmla="*/ 481013 h 576263"/>
                <a:gd name="connsiteX15" fmla="*/ 1603 w 214502"/>
                <a:gd name="connsiteY15" fmla="*/ 540544 h 576263"/>
                <a:gd name="connsiteX16" fmla="*/ 1603 w 214502"/>
                <a:gd name="connsiteY16" fmla="*/ 576263 h 57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4502" h="576263">
                  <a:moveTo>
                    <a:pt x="134953" y="0"/>
                  </a:moveTo>
                  <a:cubicBezTo>
                    <a:pt x="158170" y="13692"/>
                    <a:pt x="176625" y="27384"/>
                    <a:pt x="189722" y="47625"/>
                  </a:cubicBezTo>
                  <a:cubicBezTo>
                    <a:pt x="202819" y="67866"/>
                    <a:pt x="211153" y="97631"/>
                    <a:pt x="213534" y="121444"/>
                  </a:cubicBezTo>
                  <a:cubicBezTo>
                    <a:pt x="215915" y="145257"/>
                    <a:pt x="214328" y="169069"/>
                    <a:pt x="204009" y="190500"/>
                  </a:cubicBezTo>
                  <a:cubicBezTo>
                    <a:pt x="193690" y="211931"/>
                    <a:pt x="173847" y="238920"/>
                    <a:pt x="151622" y="250032"/>
                  </a:cubicBezTo>
                  <a:cubicBezTo>
                    <a:pt x="129397" y="261144"/>
                    <a:pt x="94471" y="264716"/>
                    <a:pt x="70659" y="257175"/>
                  </a:cubicBezTo>
                  <a:cubicBezTo>
                    <a:pt x="46847" y="249634"/>
                    <a:pt x="18272" y="223838"/>
                    <a:pt x="8747" y="204788"/>
                  </a:cubicBezTo>
                  <a:cubicBezTo>
                    <a:pt x="-778" y="185738"/>
                    <a:pt x="3587" y="155972"/>
                    <a:pt x="13509" y="142875"/>
                  </a:cubicBezTo>
                  <a:cubicBezTo>
                    <a:pt x="23431" y="129778"/>
                    <a:pt x="49228" y="121841"/>
                    <a:pt x="68278" y="126207"/>
                  </a:cubicBezTo>
                  <a:cubicBezTo>
                    <a:pt x="87328" y="130573"/>
                    <a:pt x="113918" y="150416"/>
                    <a:pt x="127809" y="169069"/>
                  </a:cubicBezTo>
                  <a:cubicBezTo>
                    <a:pt x="141700" y="187722"/>
                    <a:pt x="150431" y="217488"/>
                    <a:pt x="151622" y="238125"/>
                  </a:cubicBezTo>
                  <a:cubicBezTo>
                    <a:pt x="152813" y="258762"/>
                    <a:pt x="144478" y="271463"/>
                    <a:pt x="134953" y="292894"/>
                  </a:cubicBezTo>
                  <a:cubicBezTo>
                    <a:pt x="125428" y="314325"/>
                    <a:pt x="107172" y="346076"/>
                    <a:pt x="94472" y="366713"/>
                  </a:cubicBezTo>
                  <a:cubicBezTo>
                    <a:pt x="81772" y="387350"/>
                    <a:pt x="71453" y="397669"/>
                    <a:pt x="58753" y="416719"/>
                  </a:cubicBezTo>
                  <a:cubicBezTo>
                    <a:pt x="46053" y="435769"/>
                    <a:pt x="27797" y="460376"/>
                    <a:pt x="18272" y="481013"/>
                  </a:cubicBezTo>
                  <a:cubicBezTo>
                    <a:pt x="8747" y="501650"/>
                    <a:pt x="4381" y="524669"/>
                    <a:pt x="1603" y="540544"/>
                  </a:cubicBezTo>
                  <a:cubicBezTo>
                    <a:pt x="-1175" y="556419"/>
                    <a:pt x="214" y="566341"/>
                    <a:pt x="1603" y="576263"/>
                  </a:cubicBezTo>
                </a:path>
              </a:pathLst>
            </a:custGeom>
            <a:noFill/>
            <a:ln w="28575">
              <a:solidFill>
                <a:srgbClr val="A57AA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8" name="任意多边形 21547">
              <a:extLst>
                <a:ext uri="{FF2B5EF4-FFF2-40B4-BE49-F238E27FC236}">
                  <a16:creationId xmlns:a16="http://schemas.microsoft.com/office/drawing/2014/main" id="{34C924F1-589E-7BE3-AD6E-FCE05E0342EF}"/>
                </a:ext>
              </a:extLst>
            </p:cNvPr>
            <p:cNvSpPr/>
            <p:nvPr/>
          </p:nvSpPr>
          <p:spPr>
            <a:xfrm>
              <a:off x="8150630" y="4590328"/>
              <a:ext cx="301471" cy="621419"/>
            </a:xfrm>
            <a:custGeom>
              <a:avLst/>
              <a:gdLst>
                <a:gd name="connsiteX0" fmla="*/ 247904 w 308480"/>
                <a:gd name="connsiteY0" fmla="*/ 57062 h 621419"/>
                <a:gd name="connsiteX1" fmla="*/ 205042 w 308480"/>
                <a:gd name="connsiteY1" fmla="*/ 9437 h 621419"/>
                <a:gd name="connsiteX2" fmla="*/ 119317 w 308480"/>
                <a:gd name="connsiteY2" fmla="*/ 2294 h 621419"/>
                <a:gd name="connsiteX3" fmla="*/ 43117 w 308480"/>
                <a:gd name="connsiteY3" fmla="*/ 38012 h 621419"/>
                <a:gd name="connsiteX4" fmla="*/ 254 w 308480"/>
                <a:gd name="connsiteY4" fmla="*/ 116594 h 621419"/>
                <a:gd name="connsiteX5" fmla="*/ 28829 w 308480"/>
                <a:gd name="connsiteY5" fmla="*/ 211844 h 621419"/>
                <a:gd name="connsiteX6" fmla="*/ 97885 w 308480"/>
                <a:gd name="connsiteY6" fmla="*/ 276137 h 621419"/>
                <a:gd name="connsiteX7" fmla="*/ 176467 w 308480"/>
                <a:gd name="connsiteY7" fmla="*/ 307094 h 621419"/>
                <a:gd name="connsiteX8" fmla="*/ 266954 w 308480"/>
                <a:gd name="connsiteY8" fmla="*/ 276137 h 621419"/>
                <a:gd name="connsiteX9" fmla="*/ 293148 w 308480"/>
                <a:gd name="connsiteY9" fmla="*/ 199937 h 621419"/>
                <a:gd name="connsiteX10" fmla="*/ 240760 w 308480"/>
                <a:gd name="connsiteY10" fmla="*/ 149931 h 621419"/>
                <a:gd name="connsiteX11" fmla="*/ 162179 w 308480"/>
                <a:gd name="connsiteY11" fmla="*/ 149931 h 621419"/>
                <a:gd name="connsiteX12" fmla="*/ 95504 w 308480"/>
                <a:gd name="connsiteY12" fmla="*/ 185650 h 621419"/>
                <a:gd name="connsiteX13" fmla="*/ 95504 w 308480"/>
                <a:gd name="connsiteY13" fmla="*/ 240419 h 621419"/>
                <a:gd name="connsiteX14" fmla="*/ 131223 w 308480"/>
                <a:gd name="connsiteY14" fmla="*/ 295187 h 621419"/>
                <a:gd name="connsiteX15" fmla="*/ 214567 w 308480"/>
                <a:gd name="connsiteY15" fmla="*/ 340431 h 621419"/>
                <a:gd name="connsiteX16" fmla="*/ 288385 w 308480"/>
                <a:gd name="connsiteY16" fmla="*/ 330906 h 621419"/>
                <a:gd name="connsiteX17" fmla="*/ 307435 w 308480"/>
                <a:gd name="connsiteY17" fmla="*/ 273756 h 621419"/>
                <a:gd name="connsiteX18" fmla="*/ 264573 w 308480"/>
                <a:gd name="connsiteY18" fmla="*/ 228512 h 621419"/>
                <a:gd name="connsiteX19" fmla="*/ 202660 w 308480"/>
                <a:gd name="connsiteY19" fmla="*/ 245181 h 621419"/>
                <a:gd name="connsiteX20" fmla="*/ 181229 w 308480"/>
                <a:gd name="connsiteY20" fmla="*/ 309475 h 621419"/>
                <a:gd name="connsiteX21" fmla="*/ 205042 w 308480"/>
                <a:gd name="connsiteY21" fmla="*/ 380912 h 621419"/>
                <a:gd name="connsiteX22" fmla="*/ 245523 w 308480"/>
                <a:gd name="connsiteY22" fmla="*/ 414250 h 621419"/>
                <a:gd name="connsiteX23" fmla="*/ 278860 w 308480"/>
                <a:gd name="connsiteY23" fmla="*/ 459494 h 621419"/>
                <a:gd name="connsiteX24" fmla="*/ 276479 w 308480"/>
                <a:gd name="connsiteY24" fmla="*/ 504737 h 621419"/>
                <a:gd name="connsiteX25" fmla="*/ 240760 w 308480"/>
                <a:gd name="connsiteY25" fmla="*/ 559506 h 621419"/>
                <a:gd name="connsiteX26" fmla="*/ 226473 w 308480"/>
                <a:gd name="connsiteY26" fmla="*/ 597606 h 621419"/>
                <a:gd name="connsiteX27" fmla="*/ 228854 w 308480"/>
                <a:gd name="connsiteY27" fmla="*/ 621419 h 621419"/>
                <a:gd name="connsiteX28" fmla="*/ 228854 w 308480"/>
                <a:gd name="connsiteY28" fmla="*/ 621419 h 621419"/>
                <a:gd name="connsiteX29" fmla="*/ 228854 w 308480"/>
                <a:gd name="connsiteY29" fmla="*/ 621419 h 621419"/>
                <a:gd name="connsiteX30" fmla="*/ 228854 w 308480"/>
                <a:gd name="connsiteY30" fmla="*/ 621419 h 621419"/>
                <a:gd name="connsiteX0" fmla="*/ 247904 w 308480"/>
                <a:gd name="connsiteY0" fmla="*/ 57062 h 621419"/>
                <a:gd name="connsiteX1" fmla="*/ 205042 w 308480"/>
                <a:gd name="connsiteY1" fmla="*/ 9437 h 621419"/>
                <a:gd name="connsiteX2" fmla="*/ 119317 w 308480"/>
                <a:gd name="connsiteY2" fmla="*/ 2294 h 621419"/>
                <a:gd name="connsiteX3" fmla="*/ 43117 w 308480"/>
                <a:gd name="connsiteY3" fmla="*/ 38012 h 621419"/>
                <a:gd name="connsiteX4" fmla="*/ 254 w 308480"/>
                <a:gd name="connsiteY4" fmla="*/ 116594 h 621419"/>
                <a:gd name="connsiteX5" fmla="*/ 28829 w 308480"/>
                <a:gd name="connsiteY5" fmla="*/ 211844 h 621419"/>
                <a:gd name="connsiteX6" fmla="*/ 97885 w 308480"/>
                <a:gd name="connsiteY6" fmla="*/ 276137 h 621419"/>
                <a:gd name="connsiteX7" fmla="*/ 176467 w 308480"/>
                <a:gd name="connsiteY7" fmla="*/ 307094 h 621419"/>
                <a:gd name="connsiteX8" fmla="*/ 266954 w 308480"/>
                <a:gd name="connsiteY8" fmla="*/ 276137 h 621419"/>
                <a:gd name="connsiteX9" fmla="*/ 293148 w 308480"/>
                <a:gd name="connsiteY9" fmla="*/ 199937 h 621419"/>
                <a:gd name="connsiteX10" fmla="*/ 240760 w 308480"/>
                <a:gd name="connsiteY10" fmla="*/ 149931 h 621419"/>
                <a:gd name="connsiteX11" fmla="*/ 162179 w 308480"/>
                <a:gd name="connsiteY11" fmla="*/ 149931 h 621419"/>
                <a:gd name="connsiteX12" fmla="*/ 95504 w 308480"/>
                <a:gd name="connsiteY12" fmla="*/ 185650 h 621419"/>
                <a:gd name="connsiteX13" fmla="*/ 95504 w 308480"/>
                <a:gd name="connsiteY13" fmla="*/ 240419 h 621419"/>
                <a:gd name="connsiteX14" fmla="*/ 131223 w 308480"/>
                <a:gd name="connsiteY14" fmla="*/ 295187 h 621419"/>
                <a:gd name="connsiteX15" fmla="*/ 214567 w 308480"/>
                <a:gd name="connsiteY15" fmla="*/ 340431 h 621419"/>
                <a:gd name="connsiteX16" fmla="*/ 288385 w 308480"/>
                <a:gd name="connsiteY16" fmla="*/ 330906 h 621419"/>
                <a:gd name="connsiteX17" fmla="*/ 307435 w 308480"/>
                <a:gd name="connsiteY17" fmla="*/ 273756 h 621419"/>
                <a:gd name="connsiteX18" fmla="*/ 264573 w 308480"/>
                <a:gd name="connsiteY18" fmla="*/ 228512 h 621419"/>
                <a:gd name="connsiteX19" fmla="*/ 202660 w 308480"/>
                <a:gd name="connsiteY19" fmla="*/ 245181 h 621419"/>
                <a:gd name="connsiteX20" fmla="*/ 181229 w 308480"/>
                <a:gd name="connsiteY20" fmla="*/ 309475 h 621419"/>
                <a:gd name="connsiteX21" fmla="*/ 200279 w 308480"/>
                <a:gd name="connsiteY21" fmla="*/ 371387 h 621419"/>
                <a:gd name="connsiteX22" fmla="*/ 245523 w 308480"/>
                <a:gd name="connsiteY22" fmla="*/ 414250 h 621419"/>
                <a:gd name="connsiteX23" fmla="*/ 278860 w 308480"/>
                <a:gd name="connsiteY23" fmla="*/ 459494 h 621419"/>
                <a:gd name="connsiteX24" fmla="*/ 276479 w 308480"/>
                <a:gd name="connsiteY24" fmla="*/ 504737 h 621419"/>
                <a:gd name="connsiteX25" fmla="*/ 240760 w 308480"/>
                <a:gd name="connsiteY25" fmla="*/ 559506 h 621419"/>
                <a:gd name="connsiteX26" fmla="*/ 226473 w 308480"/>
                <a:gd name="connsiteY26" fmla="*/ 597606 h 621419"/>
                <a:gd name="connsiteX27" fmla="*/ 228854 w 308480"/>
                <a:gd name="connsiteY27" fmla="*/ 621419 h 621419"/>
                <a:gd name="connsiteX28" fmla="*/ 228854 w 308480"/>
                <a:gd name="connsiteY28" fmla="*/ 621419 h 621419"/>
                <a:gd name="connsiteX29" fmla="*/ 228854 w 308480"/>
                <a:gd name="connsiteY29" fmla="*/ 621419 h 621419"/>
                <a:gd name="connsiteX30" fmla="*/ 228854 w 308480"/>
                <a:gd name="connsiteY30" fmla="*/ 621419 h 621419"/>
                <a:gd name="connsiteX0" fmla="*/ 247904 w 308480"/>
                <a:gd name="connsiteY0" fmla="*/ 57062 h 621419"/>
                <a:gd name="connsiteX1" fmla="*/ 205042 w 308480"/>
                <a:gd name="connsiteY1" fmla="*/ 9437 h 621419"/>
                <a:gd name="connsiteX2" fmla="*/ 119317 w 308480"/>
                <a:gd name="connsiteY2" fmla="*/ 2294 h 621419"/>
                <a:gd name="connsiteX3" fmla="*/ 43117 w 308480"/>
                <a:gd name="connsiteY3" fmla="*/ 38012 h 621419"/>
                <a:gd name="connsiteX4" fmla="*/ 254 w 308480"/>
                <a:gd name="connsiteY4" fmla="*/ 116594 h 621419"/>
                <a:gd name="connsiteX5" fmla="*/ 28829 w 308480"/>
                <a:gd name="connsiteY5" fmla="*/ 211844 h 621419"/>
                <a:gd name="connsiteX6" fmla="*/ 97885 w 308480"/>
                <a:gd name="connsiteY6" fmla="*/ 276137 h 621419"/>
                <a:gd name="connsiteX7" fmla="*/ 176467 w 308480"/>
                <a:gd name="connsiteY7" fmla="*/ 307094 h 621419"/>
                <a:gd name="connsiteX8" fmla="*/ 266954 w 308480"/>
                <a:gd name="connsiteY8" fmla="*/ 276137 h 621419"/>
                <a:gd name="connsiteX9" fmla="*/ 293148 w 308480"/>
                <a:gd name="connsiteY9" fmla="*/ 199937 h 621419"/>
                <a:gd name="connsiteX10" fmla="*/ 240760 w 308480"/>
                <a:gd name="connsiteY10" fmla="*/ 149931 h 621419"/>
                <a:gd name="connsiteX11" fmla="*/ 162179 w 308480"/>
                <a:gd name="connsiteY11" fmla="*/ 149931 h 621419"/>
                <a:gd name="connsiteX12" fmla="*/ 102648 w 308480"/>
                <a:gd name="connsiteY12" fmla="*/ 183269 h 621419"/>
                <a:gd name="connsiteX13" fmla="*/ 95504 w 308480"/>
                <a:gd name="connsiteY13" fmla="*/ 240419 h 621419"/>
                <a:gd name="connsiteX14" fmla="*/ 131223 w 308480"/>
                <a:gd name="connsiteY14" fmla="*/ 295187 h 621419"/>
                <a:gd name="connsiteX15" fmla="*/ 214567 w 308480"/>
                <a:gd name="connsiteY15" fmla="*/ 340431 h 621419"/>
                <a:gd name="connsiteX16" fmla="*/ 288385 w 308480"/>
                <a:gd name="connsiteY16" fmla="*/ 330906 h 621419"/>
                <a:gd name="connsiteX17" fmla="*/ 307435 w 308480"/>
                <a:gd name="connsiteY17" fmla="*/ 273756 h 621419"/>
                <a:gd name="connsiteX18" fmla="*/ 264573 w 308480"/>
                <a:gd name="connsiteY18" fmla="*/ 228512 h 621419"/>
                <a:gd name="connsiteX19" fmla="*/ 202660 w 308480"/>
                <a:gd name="connsiteY19" fmla="*/ 245181 h 621419"/>
                <a:gd name="connsiteX20" fmla="*/ 181229 w 308480"/>
                <a:gd name="connsiteY20" fmla="*/ 309475 h 621419"/>
                <a:gd name="connsiteX21" fmla="*/ 200279 w 308480"/>
                <a:gd name="connsiteY21" fmla="*/ 371387 h 621419"/>
                <a:gd name="connsiteX22" fmla="*/ 245523 w 308480"/>
                <a:gd name="connsiteY22" fmla="*/ 414250 h 621419"/>
                <a:gd name="connsiteX23" fmla="*/ 278860 w 308480"/>
                <a:gd name="connsiteY23" fmla="*/ 459494 h 621419"/>
                <a:gd name="connsiteX24" fmla="*/ 276479 w 308480"/>
                <a:gd name="connsiteY24" fmla="*/ 504737 h 621419"/>
                <a:gd name="connsiteX25" fmla="*/ 240760 w 308480"/>
                <a:gd name="connsiteY25" fmla="*/ 559506 h 621419"/>
                <a:gd name="connsiteX26" fmla="*/ 226473 w 308480"/>
                <a:gd name="connsiteY26" fmla="*/ 597606 h 621419"/>
                <a:gd name="connsiteX27" fmla="*/ 228854 w 308480"/>
                <a:gd name="connsiteY27" fmla="*/ 621419 h 621419"/>
                <a:gd name="connsiteX28" fmla="*/ 228854 w 308480"/>
                <a:gd name="connsiteY28" fmla="*/ 621419 h 621419"/>
                <a:gd name="connsiteX29" fmla="*/ 228854 w 308480"/>
                <a:gd name="connsiteY29" fmla="*/ 621419 h 621419"/>
                <a:gd name="connsiteX30" fmla="*/ 228854 w 308480"/>
                <a:gd name="connsiteY30" fmla="*/ 621419 h 621419"/>
                <a:gd name="connsiteX0" fmla="*/ 247904 w 308480"/>
                <a:gd name="connsiteY0" fmla="*/ 57062 h 621419"/>
                <a:gd name="connsiteX1" fmla="*/ 197898 w 308480"/>
                <a:gd name="connsiteY1" fmla="*/ 9437 h 621419"/>
                <a:gd name="connsiteX2" fmla="*/ 119317 w 308480"/>
                <a:gd name="connsiteY2" fmla="*/ 2294 h 621419"/>
                <a:gd name="connsiteX3" fmla="*/ 43117 w 308480"/>
                <a:gd name="connsiteY3" fmla="*/ 38012 h 621419"/>
                <a:gd name="connsiteX4" fmla="*/ 254 w 308480"/>
                <a:gd name="connsiteY4" fmla="*/ 116594 h 621419"/>
                <a:gd name="connsiteX5" fmla="*/ 28829 w 308480"/>
                <a:gd name="connsiteY5" fmla="*/ 211844 h 621419"/>
                <a:gd name="connsiteX6" fmla="*/ 97885 w 308480"/>
                <a:gd name="connsiteY6" fmla="*/ 276137 h 621419"/>
                <a:gd name="connsiteX7" fmla="*/ 176467 w 308480"/>
                <a:gd name="connsiteY7" fmla="*/ 307094 h 621419"/>
                <a:gd name="connsiteX8" fmla="*/ 266954 w 308480"/>
                <a:gd name="connsiteY8" fmla="*/ 276137 h 621419"/>
                <a:gd name="connsiteX9" fmla="*/ 293148 w 308480"/>
                <a:gd name="connsiteY9" fmla="*/ 199937 h 621419"/>
                <a:gd name="connsiteX10" fmla="*/ 240760 w 308480"/>
                <a:gd name="connsiteY10" fmla="*/ 149931 h 621419"/>
                <a:gd name="connsiteX11" fmla="*/ 162179 w 308480"/>
                <a:gd name="connsiteY11" fmla="*/ 149931 h 621419"/>
                <a:gd name="connsiteX12" fmla="*/ 102648 w 308480"/>
                <a:gd name="connsiteY12" fmla="*/ 183269 h 621419"/>
                <a:gd name="connsiteX13" fmla="*/ 95504 w 308480"/>
                <a:gd name="connsiteY13" fmla="*/ 240419 h 621419"/>
                <a:gd name="connsiteX14" fmla="*/ 131223 w 308480"/>
                <a:gd name="connsiteY14" fmla="*/ 295187 h 621419"/>
                <a:gd name="connsiteX15" fmla="*/ 214567 w 308480"/>
                <a:gd name="connsiteY15" fmla="*/ 340431 h 621419"/>
                <a:gd name="connsiteX16" fmla="*/ 288385 w 308480"/>
                <a:gd name="connsiteY16" fmla="*/ 330906 h 621419"/>
                <a:gd name="connsiteX17" fmla="*/ 307435 w 308480"/>
                <a:gd name="connsiteY17" fmla="*/ 273756 h 621419"/>
                <a:gd name="connsiteX18" fmla="*/ 264573 w 308480"/>
                <a:gd name="connsiteY18" fmla="*/ 228512 h 621419"/>
                <a:gd name="connsiteX19" fmla="*/ 202660 w 308480"/>
                <a:gd name="connsiteY19" fmla="*/ 245181 h 621419"/>
                <a:gd name="connsiteX20" fmla="*/ 181229 w 308480"/>
                <a:gd name="connsiteY20" fmla="*/ 309475 h 621419"/>
                <a:gd name="connsiteX21" fmla="*/ 200279 w 308480"/>
                <a:gd name="connsiteY21" fmla="*/ 371387 h 621419"/>
                <a:gd name="connsiteX22" fmla="*/ 245523 w 308480"/>
                <a:gd name="connsiteY22" fmla="*/ 414250 h 621419"/>
                <a:gd name="connsiteX23" fmla="*/ 278860 w 308480"/>
                <a:gd name="connsiteY23" fmla="*/ 459494 h 621419"/>
                <a:gd name="connsiteX24" fmla="*/ 276479 w 308480"/>
                <a:gd name="connsiteY24" fmla="*/ 504737 h 621419"/>
                <a:gd name="connsiteX25" fmla="*/ 240760 w 308480"/>
                <a:gd name="connsiteY25" fmla="*/ 559506 h 621419"/>
                <a:gd name="connsiteX26" fmla="*/ 226473 w 308480"/>
                <a:gd name="connsiteY26" fmla="*/ 597606 h 621419"/>
                <a:gd name="connsiteX27" fmla="*/ 228854 w 308480"/>
                <a:gd name="connsiteY27" fmla="*/ 621419 h 621419"/>
                <a:gd name="connsiteX28" fmla="*/ 228854 w 308480"/>
                <a:gd name="connsiteY28" fmla="*/ 621419 h 621419"/>
                <a:gd name="connsiteX29" fmla="*/ 228854 w 308480"/>
                <a:gd name="connsiteY29" fmla="*/ 621419 h 621419"/>
                <a:gd name="connsiteX30" fmla="*/ 228854 w 308480"/>
                <a:gd name="connsiteY30" fmla="*/ 621419 h 621419"/>
                <a:gd name="connsiteX0" fmla="*/ 240895 w 301471"/>
                <a:gd name="connsiteY0" fmla="*/ 57062 h 621419"/>
                <a:gd name="connsiteX1" fmla="*/ 190889 w 301471"/>
                <a:gd name="connsiteY1" fmla="*/ 9437 h 621419"/>
                <a:gd name="connsiteX2" fmla="*/ 112308 w 301471"/>
                <a:gd name="connsiteY2" fmla="*/ 2294 h 621419"/>
                <a:gd name="connsiteX3" fmla="*/ 36108 w 301471"/>
                <a:gd name="connsiteY3" fmla="*/ 38012 h 621419"/>
                <a:gd name="connsiteX4" fmla="*/ 389 w 301471"/>
                <a:gd name="connsiteY4" fmla="*/ 116594 h 621419"/>
                <a:gd name="connsiteX5" fmla="*/ 21820 w 301471"/>
                <a:gd name="connsiteY5" fmla="*/ 211844 h 621419"/>
                <a:gd name="connsiteX6" fmla="*/ 90876 w 301471"/>
                <a:gd name="connsiteY6" fmla="*/ 276137 h 621419"/>
                <a:gd name="connsiteX7" fmla="*/ 169458 w 301471"/>
                <a:gd name="connsiteY7" fmla="*/ 307094 h 621419"/>
                <a:gd name="connsiteX8" fmla="*/ 259945 w 301471"/>
                <a:gd name="connsiteY8" fmla="*/ 276137 h 621419"/>
                <a:gd name="connsiteX9" fmla="*/ 286139 w 301471"/>
                <a:gd name="connsiteY9" fmla="*/ 199937 h 621419"/>
                <a:gd name="connsiteX10" fmla="*/ 233751 w 301471"/>
                <a:gd name="connsiteY10" fmla="*/ 149931 h 621419"/>
                <a:gd name="connsiteX11" fmla="*/ 155170 w 301471"/>
                <a:gd name="connsiteY11" fmla="*/ 149931 h 621419"/>
                <a:gd name="connsiteX12" fmla="*/ 95639 w 301471"/>
                <a:gd name="connsiteY12" fmla="*/ 183269 h 621419"/>
                <a:gd name="connsiteX13" fmla="*/ 88495 w 301471"/>
                <a:gd name="connsiteY13" fmla="*/ 240419 h 621419"/>
                <a:gd name="connsiteX14" fmla="*/ 124214 w 301471"/>
                <a:gd name="connsiteY14" fmla="*/ 295187 h 621419"/>
                <a:gd name="connsiteX15" fmla="*/ 207558 w 301471"/>
                <a:gd name="connsiteY15" fmla="*/ 340431 h 621419"/>
                <a:gd name="connsiteX16" fmla="*/ 281376 w 301471"/>
                <a:gd name="connsiteY16" fmla="*/ 330906 h 621419"/>
                <a:gd name="connsiteX17" fmla="*/ 300426 w 301471"/>
                <a:gd name="connsiteY17" fmla="*/ 273756 h 621419"/>
                <a:gd name="connsiteX18" fmla="*/ 257564 w 301471"/>
                <a:gd name="connsiteY18" fmla="*/ 228512 h 621419"/>
                <a:gd name="connsiteX19" fmla="*/ 195651 w 301471"/>
                <a:gd name="connsiteY19" fmla="*/ 245181 h 621419"/>
                <a:gd name="connsiteX20" fmla="*/ 174220 w 301471"/>
                <a:gd name="connsiteY20" fmla="*/ 309475 h 621419"/>
                <a:gd name="connsiteX21" fmla="*/ 193270 w 301471"/>
                <a:gd name="connsiteY21" fmla="*/ 371387 h 621419"/>
                <a:gd name="connsiteX22" fmla="*/ 238514 w 301471"/>
                <a:gd name="connsiteY22" fmla="*/ 414250 h 621419"/>
                <a:gd name="connsiteX23" fmla="*/ 271851 w 301471"/>
                <a:gd name="connsiteY23" fmla="*/ 459494 h 621419"/>
                <a:gd name="connsiteX24" fmla="*/ 269470 w 301471"/>
                <a:gd name="connsiteY24" fmla="*/ 504737 h 621419"/>
                <a:gd name="connsiteX25" fmla="*/ 233751 w 301471"/>
                <a:gd name="connsiteY25" fmla="*/ 559506 h 621419"/>
                <a:gd name="connsiteX26" fmla="*/ 219464 w 301471"/>
                <a:gd name="connsiteY26" fmla="*/ 597606 h 621419"/>
                <a:gd name="connsiteX27" fmla="*/ 221845 w 301471"/>
                <a:gd name="connsiteY27" fmla="*/ 621419 h 621419"/>
                <a:gd name="connsiteX28" fmla="*/ 221845 w 301471"/>
                <a:gd name="connsiteY28" fmla="*/ 621419 h 621419"/>
                <a:gd name="connsiteX29" fmla="*/ 221845 w 301471"/>
                <a:gd name="connsiteY29" fmla="*/ 621419 h 621419"/>
                <a:gd name="connsiteX30" fmla="*/ 221845 w 301471"/>
                <a:gd name="connsiteY30" fmla="*/ 621419 h 621419"/>
                <a:gd name="connsiteX0" fmla="*/ 240895 w 301471"/>
                <a:gd name="connsiteY0" fmla="*/ 57062 h 621419"/>
                <a:gd name="connsiteX1" fmla="*/ 190889 w 301471"/>
                <a:gd name="connsiteY1" fmla="*/ 9437 h 621419"/>
                <a:gd name="connsiteX2" fmla="*/ 112308 w 301471"/>
                <a:gd name="connsiteY2" fmla="*/ 2294 h 621419"/>
                <a:gd name="connsiteX3" fmla="*/ 36108 w 301471"/>
                <a:gd name="connsiteY3" fmla="*/ 38012 h 621419"/>
                <a:gd name="connsiteX4" fmla="*/ 389 w 301471"/>
                <a:gd name="connsiteY4" fmla="*/ 116594 h 621419"/>
                <a:gd name="connsiteX5" fmla="*/ 21820 w 301471"/>
                <a:gd name="connsiteY5" fmla="*/ 211844 h 621419"/>
                <a:gd name="connsiteX6" fmla="*/ 90876 w 301471"/>
                <a:gd name="connsiteY6" fmla="*/ 276137 h 621419"/>
                <a:gd name="connsiteX7" fmla="*/ 169458 w 301471"/>
                <a:gd name="connsiteY7" fmla="*/ 307094 h 621419"/>
                <a:gd name="connsiteX8" fmla="*/ 259945 w 301471"/>
                <a:gd name="connsiteY8" fmla="*/ 276137 h 621419"/>
                <a:gd name="connsiteX9" fmla="*/ 286139 w 301471"/>
                <a:gd name="connsiteY9" fmla="*/ 199937 h 621419"/>
                <a:gd name="connsiteX10" fmla="*/ 233751 w 301471"/>
                <a:gd name="connsiteY10" fmla="*/ 149931 h 621419"/>
                <a:gd name="connsiteX11" fmla="*/ 155170 w 301471"/>
                <a:gd name="connsiteY11" fmla="*/ 149931 h 621419"/>
                <a:gd name="connsiteX12" fmla="*/ 95639 w 301471"/>
                <a:gd name="connsiteY12" fmla="*/ 183269 h 621419"/>
                <a:gd name="connsiteX13" fmla="*/ 88495 w 301471"/>
                <a:gd name="connsiteY13" fmla="*/ 240419 h 621419"/>
                <a:gd name="connsiteX14" fmla="*/ 124214 w 301471"/>
                <a:gd name="connsiteY14" fmla="*/ 295187 h 621419"/>
                <a:gd name="connsiteX15" fmla="*/ 207558 w 301471"/>
                <a:gd name="connsiteY15" fmla="*/ 340431 h 621419"/>
                <a:gd name="connsiteX16" fmla="*/ 281376 w 301471"/>
                <a:gd name="connsiteY16" fmla="*/ 330906 h 621419"/>
                <a:gd name="connsiteX17" fmla="*/ 300426 w 301471"/>
                <a:gd name="connsiteY17" fmla="*/ 273756 h 621419"/>
                <a:gd name="connsiteX18" fmla="*/ 257564 w 301471"/>
                <a:gd name="connsiteY18" fmla="*/ 228512 h 621419"/>
                <a:gd name="connsiteX19" fmla="*/ 195651 w 301471"/>
                <a:gd name="connsiteY19" fmla="*/ 245181 h 621419"/>
                <a:gd name="connsiteX20" fmla="*/ 174220 w 301471"/>
                <a:gd name="connsiteY20" fmla="*/ 309475 h 621419"/>
                <a:gd name="connsiteX21" fmla="*/ 195651 w 301471"/>
                <a:gd name="connsiteY21" fmla="*/ 371387 h 621419"/>
                <a:gd name="connsiteX22" fmla="*/ 238514 w 301471"/>
                <a:gd name="connsiteY22" fmla="*/ 414250 h 621419"/>
                <a:gd name="connsiteX23" fmla="*/ 271851 w 301471"/>
                <a:gd name="connsiteY23" fmla="*/ 459494 h 621419"/>
                <a:gd name="connsiteX24" fmla="*/ 269470 w 301471"/>
                <a:gd name="connsiteY24" fmla="*/ 504737 h 621419"/>
                <a:gd name="connsiteX25" fmla="*/ 233751 w 301471"/>
                <a:gd name="connsiteY25" fmla="*/ 559506 h 621419"/>
                <a:gd name="connsiteX26" fmla="*/ 219464 w 301471"/>
                <a:gd name="connsiteY26" fmla="*/ 597606 h 621419"/>
                <a:gd name="connsiteX27" fmla="*/ 221845 w 301471"/>
                <a:gd name="connsiteY27" fmla="*/ 621419 h 621419"/>
                <a:gd name="connsiteX28" fmla="*/ 221845 w 301471"/>
                <a:gd name="connsiteY28" fmla="*/ 621419 h 621419"/>
                <a:gd name="connsiteX29" fmla="*/ 221845 w 301471"/>
                <a:gd name="connsiteY29" fmla="*/ 621419 h 621419"/>
                <a:gd name="connsiteX30" fmla="*/ 221845 w 301471"/>
                <a:gd name="connsiteY30" fmla="*/ 621419 h 621419"/>
                <a:gd name="connsiteX0" fmla="*/ 240895 w 301471"/>
                <a:gd name="connsiteY0" fmla="*/ 57062 h 621419"/>
                <a:gd name="connsiteX1" fmla="*/ 190889 w 301471"/>
                <a:gd name="connsiteY1" fmla="*/ 9437 h 621419"/>
                <a:gd name="connsiteX2" fmla="*/ 112308 w 301471"/>
                <a:gd name="connsiteY2" fmla="*/ 2294 h 621419"/>
                <a:gd name="connsiteX3" fmla="*/ 36108 w 301471"/>
                <a:gd name="connsiteY3" fmla="*/ 38012 h 621419"/>
                <a:gd name="connsiteX4" fmla="*/ 389 w 301471"/>
                <a:gd name="connsiteY4" fmla="*/ 116594 h 621419"/>
                <a:gd name="connsiteX5" fmla="*/ 21820 w 301471"/>
                <a:gd name="connsiteY5" fmla="*/ 211844 h 621419"/>
                <a:gd name="connsiteX6" fmla="*/ 90876 w 301471"/>
                <a:gd name="connsiteY6" fmla="*/ 276137 h 621419"/>
                <a:gd name="connsiteX7" fmla="*/ 169458 w 301471"/>
                <a:gd name="connsiteY7" fmla="*/ 307094 h 621419"/>
                <a:gd name="connsiteX8" fmla="*/ 259945 w 301471"/>
                <a:gd name="connsiteY8" fmla="*/ 276137 h 621419"/>
                <a:gd name="connsiteX9" fmla="*/ 286139 w 301471"/>
                <a:gd name="connsiteY9" fmla="*/ 199937 h 621419"/>
                <a:gd name="connsiteX10" fmla="*/ 233751 w 301471"/>
                <a:gd name="connsiteY10" fmla="*/ 149931 h 621419"/>
                <a:gd name="connsiteX11" fmla="*/ 155170 w 301471"/>
                <a:gd name="connsiteY11" fmla="*/ 149931 h 621419"/>
                <a:gd name="connsiteX12" fmla="*/ 95639 w 301471"/>
                <a:gd name="connsiteY12" fmla="*/ 183269 h 621419"/>
                <a:gd name="connsiteX13" fmla="*/ 88495 w 301471"/>
                <a:gd name="connsiteY13" fmla="*/ 240419 h 621419"/>
                <a:gd name="connsiteX14" fmla="*/ 124214 w 301471"/>
                <a:gd name="connsiteY14" fmla="*/ 295187 h 621419"/>
                <a:gd name="connsiteX15" fmla="*/ 207558 w 301471"/>
                <a:gd name="connsiteY15" fmla="*/ 340431 h 621419"/>
                <a:gd name="connsiteX16" fmla="*/ 281376 w 301471"/>
                <a:gd name="connsiteY16" fmla="*/ 330906 h 621419"/>
                <a:gd name="connsiteX17" fmla="*/ 300426 w 301471"/>
                <a:gd name="connsiteY17" fmla="*/ 273756 h 621419"/>
                <a:gd name="connsiteX18" fmla="*/ 257564 w 301471"/>
                <a:gd name="connsiteY18" fmla="*/ 228512 h 621419"/>
                <a:gd name="connsiteX19" fmla="*/ 193269 w 301471"/>
                <a:gd name="connsiteY19" fmla="*/ 249943 h 621419"/>
                <a:gd name="connsiteX20" fmla="*/ 174220 w 301471"/>
                <a:gd name="connsiteY20" fmla="*/ 309475 h 621419"/>
                <a:gd name="connsiteX21" fmla="*/ 195651 w 301471"/>
                <a:gd name="connsiteY21" fmla="*/ 371387 h 621419"/>
                <a:gd name="connsiteX22" fmla="*/ 238514 w 301471"/>
                <a:gd name="connsiteY22" fmla="*/ 414250 h 621419"/>
                <a:gd name="connsiteX23" fmla="*/ 271851 w 301471"/>
                <a:gd name="connsiteY23" fmla="*/ 459494 h 621419"/>
                <a:gd name="connsiteX24" fmla="*/ 269470 w 301471"/>
                <a:gd name="connsiteY24" fmla="*/ 504737 h 621419"/>
                <a:gd name="connsiteX25" fmla="*/ 233751 w 301471"/>
                <a:gd name="connsiteY25" fmla="*/ 559506 h 621419"/>
                <a:gd name="connsiteX26" fmla="*/ 219464 w 301471"/>
                <a:gd name="connsiteY26" fmla="*/ 597606 h 621419"/>
                <a:gd name="connsiteX27" fmla="*/ 221845 w 301471"/>
                <a:gd name="connsiteY27" fmla="*/ 621419 h 621419"/>
                <a:gd name="connsiteX28" fmla="*/ 221845 w 301471"/>
                <a:gd name="connsiteY28" fmla="*/ 621419 h 621419"/>
                <a:gd name="connsiteX29" fmla="*/ 221845 w 301471"/>
                <a:gd name="connsiteY29" fmla="*/ 621419 h 621419"/>
                <a:gd name="connsiteX30" fmla="*/ 221845 w 301471"/>
                <a:gd name="connsiteY30" fmla="*/ 621419 h 621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01471" h="621419">
                  <a:moveTo>
                    <a:pt x="240895" y="57062"/>
                  </a:moveTo>
                  <a:cubicBezTo>
                    <a:pt x="230179" y="37813"/>
                    <a:pt x="212320" y="18565"/>
                    <a:pt x="190889" y="9437"/>
                  </a:cubicBezTo>
                  <a:cubicBezTo>
                    <a:pt x="169458" y="309"/>
                    <a:pt x="138105" y="-2468"/>
                    <a:pt x="112308" y="2294"/>
                  </a:cubicBezTo>
                  <a:cubicBezTo>
                    <a:pt x="86511" y="7056"/>
                    <a:pt x="54761" y="18962"/>
                    <a:pt x="36108" y="38012"/>
                  </a:cubicBezTo>
                  <a:cubicBezTo>
                    <a:pt x="17455" y="57062"/>
                    <a:pt x="2770" y="87622"/>
                    <a:pt x="389" y="116594"/>
                  </a:cubicBezTo>
                  <a:cubicBezTo>
                    <a:pt x="-1992" y="145566"/>
                    <a:pt x="6739" y="185254"/>
                    <a:pt x="21820" y="211844"/>
                  </a:cubicBezTo>
                  <a:cubicBezTo>
                    <a:pt x="36901" y="238434"/>
                    <a:pt x="66270" y="260262"/>
                    <a:pt x="90876" y="276137"/>
                  </a:cubicBezTo>
                  <a:cubicBezTo>
                    <a:pt x="115482" y="292012"/>
                    <a:pt x="141280" y="307094"/>
                    <a:pt x="169458" y="307094"/>
                  </a:cubicBezTo>
                  <a:cubicBezTo>
                    <a:pt x="197636" y="307094"/>
                    <a:pt x="240498" y="293996"/>
                    <a:pt x="259945" y="276137"/>
                  </a:cubicBezTo>
                  <a:cubicBezTo>
                    <a:pt x="279392" y="258278"/>
                    <a:pt x="290505" y="220971"/>
                    <a:pt x="286139" y="199937"/>
                  </a:cubicBezTo>
                  <a:cubicBezTo>
                    <a:pt x="281773" y="178903"/>
                    <a:pt x="255579" y="158265"/>
                    <a:pt x="233751" y="149931"/>
                  </a:cubicBezTo>
                  <a:cubicBezTo>
                    <a:pt x="211923" y="141597"/>
                    <a:pt x="178189" y="144375"/>
                    <a:pt x="155170" y="149931"/>
                  </a:cubicBezTo>
                  <a:cubicBezTo>
                    <a:pt x="132151" y="155487"/>
                    <a:pt x="106752" y="168188"/>
                    <a:pt x="95639" y="183269"/>
                  </a:cubicBezTo>
                  <a:cubicBezTo>
                    <a:pt x="84526" y="198350"/>
                    <a:pt x="83733" y="221766"/>
                    <a:pt x="88495" y="240419"/>
                  </a:cubicBezTo>
                  <a:cubicBezTo>
                    <a:pt x="93257" y="259072"/>
                    <a:pt x="104370" y="278518"/>
                    <a:pt x="124214" y="295187"/>
                  </a:cubicBezTo>
                  <a:cubicBezTo>
                    <a:pt x="144058" y="311856"/>
                    <a:pt x="181364" y="334478"/>
                    <a:pt x="207558" y="340431"/>
                  </a:cubicBezTo>
                  <a:cubicBezTo>
                    <a:pt x="233752" y="346384"/>
                    <a:pt x="265898" y="342019"/>
                    <a:pt x="281376" y="330906"/>
                  </a:cubicBezTo>
                  <a:cubicBezTo>
                    <a:pt x="296854" y="319794"/>
                    <a:pt x="304395" y="290822"/>
                    <a:pt x="300426" y="273756"/>
                  </a:cubicBezTo>
                  <a:cubicBezTo>
                    <a:pt x="296457" y="256690"/>
                    <a:pt x="275424" y="232481"/>
                    <a:pt x="257564" y="228512"/>
                  </a:cubicBezTo>
                  <a:cubicBezTo>
                    <a:pt x="239705" y="224543"/>
                    <a:pt x="207160" y="236449"/>
                    <a:pt x="193269" y="249943"/>
                  </a:cubicBezTo>
                  <a:cubicBezTo>
                    <a:pt x="179378" y="263437"/>
                    <a:pt x="173823" y="289234"/>
                    <a:pt x="174220" y="309475"/>
                  </a:cubicBezTo>
                  <a:cubicBezTo>
                    <a:pt x="174617" y="329716"/>
                    <a:pt x="184935" y="353925"/>
                    <a:pt x="195651" y="371387"/>
                  </a:cubicBezTo>
                  <a:cubicBezTo>
                    <a:pt x="206367" y="388849"/>
                    <a:pt x="225814" y="399566"/>
                    <a:pt x="238514" y="414250"/>
                  </a:cubicBezTo>
                  <a:cubicBezTo>
                    <a:pt x="251214" y="428934"/>
                    <a:pt x="266692" y="444413"/>
                    <a:pt x="271851" y="459494"/>
                  </a:cubicBezTo>
                  <a:cubicBezTo>
                    <a:pt x="277010" y="474575"/>
                    <a:pt x="275820" y="488068"/>
                    <a:pt x="269470" y="504737"/>
                  </a:cubicBezTo>
                  <a:cubicBezTo>
                    <a:pt x="263120" y="521406"/>
                    <a:pt x="242085" y="544028"/>
                    <a:pt x="233751" y="559506"/>
                  </a:cubicBezTo>
                  <a:cubicBezTo>
                    <a:pt x="225417" y="574984"/>
                    <a:pt x="221448" y="587287"/>
                    <a:pt x="219464" y="597606"/>
                  </a:cubicBezTo>
                  <a:cubicBezTo>
                    <a:pt x="217480" y="607925"/>
                    <a:pt x="221845" y="621419"/>
                    <a:pt x="221845" y="621419"/>
                  </a:cubicBezTo>
                  <a:lnTo>
                    <a:pt x="221845" y="621419"/>
                  </a:lnTo>
                  <a:lnTo>
                    <a:pt x="221845" y="621419"/>
                  </a:lnTo>
                  <a:lnTo>
                    <a:pt x="221845" y="621419"/>
                  </a:lnTo>
                </a:path>
              </a:pathLst>
            </a:custGeom>
            <a:noFill/>
            <a:ln w="28575">
              <a:solidFill>
                <a:srgbClr val="A57AA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9" name="任意多边形 21548">
              <a:extLst>
                <a:ext uri="{FF2B5EF4-FFF2-40B4-BE49-F238E27FC236}">
                  <a16:creationId xmlns:a16="http://schemas.microsoft.com/office/drawing/2014/main" id="{35ABE5CC-2442-3C01-5BB9-FCB3406120CE}"/>
                </a:ext>
              </a:extLst>
            </p:cNvPr>
            <p:cNvSpPr/>
            <p:nvPr/>
          </p:nvSpPr>
          <p:spPr>
            <a:xfrm>
              <a:off x="8639695" y="4430608"/>
              <a:ext cx="314980" cy="609690"/>
            </a:xfrm>
            <a:custGeom>
              <a:avLst/>
              <a:gdLst>
                <a:gd name="connsiteX0" fmla="*/ 62010 w 312890"/>
                <a:gd name="connsiteY0" fmla="*/ 27281 h 613069"/>
                <a:gd name="connsiteX1" fmla="*/ 47722 w 312890"/>
                <a:gd name="connsiteY1" fmla="*/ 93956 h 613069"/>
                <a:gd name="connsiteX2" fmla="*/ 59629 w 312890"/>
                <a:gd name="connsiteY2" fmla="*/ 165394 h 613069"/>
                <a:gd name="connsiteX3" fmla="*/ 109635 w 312890"/>
                <a:gd name="connsiteY3" fmla="*/ 220162 h 613069"/>
                <a:gd name="connsiteX4" fmla="*/ 223935 w 312890"/>
                <a:gd name="connsiteY4" fmla="*/ 232069 h 613069"/>
                <a:gd name="connsiteX5" fmla="*/ 297754 w 312890"/>
                <a:gd name="connsiteY5" fmla="*/ 189206 h 613069"/>
                <a:gd name="connsiteX6" fmla="*/ 312041 w 312890"/>
                <a:gd name="connsiteY6" fmla="*/ 127294 h 613069"/>
                <a:gd name="connsiteX7" fmla="*/ 283466 w 312890"/>
                <a:gd name="connsiteY7" fmla="*/ 43950 h 613069"/>
                <a:gd name="connsiteX8" fmla="*/ 214410 w 312890"/>
                <a:gd name="connsiteY8" fmla="*/ 5850 h 613069"/>
                <a:gd name="connsiteX9" fmla="*/ 162022 w 312890"/>
                <a:gd name="connsiteY9" fmla="*/ 5850 h 613069"/>
                <a:gd name="connsiteX10" fmla="*/ 121541 w 312890"/>
                <a:gd name="connsiteY10" fmla="*/ 60619 h 613069"/>
                <a:gd name="connsiteX11" fmla="*/ 85822 w 312890"/>
                <a:gd name="connsiteY11" fmla="*/ 139200 h 613069"/>
                <a:gd name="connsiteX12" fmla="*/ 76297 w 312890"/>
                <a:gd name="connsiteY12" fmla="*/ 222544 h 613069"/>
                <a:gd name="connsiteX13" fmla="*/ 100110 w 312890"/>
                <a:gd name="connsiteY13" fmla="*/ 293981 h 613069"/>
                <a:gd name="connsiteX14" fmla="*/ 138210 w 312890"/>
                <a:gd name="connsiteY14" fmla="*/ 298744 h 613069"/>
                <a:gd name="connsiteX15" fmla="*/ 159641 w 312890"/>
                <a:gd name="connsiteY15" fmla="*/ 234450 h 613069"/>
                <a:gd name="connsiteX16" fmla="*/ 138210 w 312890"/>
                <a:gd name="connsiteY16" fmla="*/ 151106 h 613069"/>
                <a:gd name="connsiteX17" fmla="*/ 85822 w 312890"/>
                <a:gd name="connsiteY17" fmla="*/ 117769 h 613069"/>
                <a:gd name="connsiteX18" fmla="*/ 26291 w 312890"/>
                <a:gd name="connsiteY18" fmla="*/ 136819 h 613069"/>
                <a:gd name="connsiteX19" fmla="*/ 97 w 312890"/>
                <a:gd name="connsiteY19" fmla="*/ 198731 h 613069"/>
                <a:gd name="connsiteX20" fmla="*/ 19147 w 312890"/>
                <a:gd name="connsiteY20" fmla="*/ 274931 h 613069"/>
                <a:gd name="connsiteX21" fmla="*/ 62010 w 312890"/>
                <a:gd name="connsiteY21" fmla="*/ 348750 h 613069"/>
                <a:gd name="connsiteX22" fmla="*/ 169166 w 312890"/>
                <a:gd name="connsiteY22" fmla="*/ 358275 h 613069"/>
                <a:gd name="connsiteX23" fmla="*/ 250129 w 312890"/>
                <a:gd name="connsiteY23" fmla="*/ 324937 h 613069"/>
                <a:gd name="connsiteX24" fmla="*/ 300135 w 312890"/>
                <a:gd name="connsiteY24" fmla="*/ 284456 h 613069"/>
                <a:gd name="connsiteX25" fmla="*/ 290610 w 312890"/>
                <a:gd name="connsiteY25" fmla="*/ 227306 h 613069"/>
                <a:gd name="connsiteX26" fmla="*/ 240604 w 312890"/>
                <a:gd name="connsiteY26" fmla="*/ 193969 h 613069"/>
                <a:gd name="connsiteX27" fmla="*/ 150116 w 312890"/>
                <a:gd name="connsiteY27" fmla="*/ 198731 h 613069"/>
                <a:gd name="connsiteX28" fmla="*/ 85822 w 312890"/>
                <a:gd name="connsiteY28" fmla="*/ 232069 h 613069"/>
                <a:gd name="connsiteX29" fmla="*/ 73916 w 312890"/>
                <a:gd name="connsiteY29" fmla="*/ 289219 h 613069"/>
                <a:gd name="connsiteX30" fmla="*/ 116779 w 312890"/>
                <a:gd name="connsiteY30" fmla="*/ 370181 h 613069"/>
                <a:gd name="connsiteX31" fmla="*/ 202504 w 312890"/>
                <a:gd name="connsiteY31" fmla="*/ 401137 h 613069"/>
                <a:gd name="connsiteX32" fmla="*/ 276322 w 312890"/>
                <a:gd name="connsiteY32" fmla="*/ 377325 h 613069"/>
                <a:gd name="connsiteX33" fmla="*/ 295372 w 312890"/>
                <a:gd name="connsiteY33" fmla="*/ 341606 h 613069"/>
                <a:gd name="connsiteX34" fmla="*/ 264416 w 312890"/>
                <a:gd name="connsiteY34" fmla="*/ 296362 h 613069"/>
                <a:gd name="connsiteX35" fmla="*/ 221554 w 312890"/>
                <a:gd name="connsiteY35" fmla="*/ 293981 h 613069"/>
                <a:gd name="connsiteX36" fmla="*/ 190597 w 312890"/>
                <a:gd name="connsiteY36" fmla="*/ 334462 h 613069"/>
                <a:gd name="connsiteX37" fmla="*/ 200122 w 312890"/>
                <a:gd name="connsiteY37" fmla="*/ 379706 h 613069"/>
                <a:gd name="connsiteX38" fmla="*/ 262035 w 312890"/>
                <a:gd name="connsiteY38" fmla="*/ 429712 h 613069"/>
                <a:gd name="connsiteX39" fmla="*/ 307279 w 312890"/>
                <a:gd name="connsiteY39" fmla="*/ 465431 h 613069"/>
                <a:gd name="connsiteX40" fmla="*/ 309660 w 312890"/>
                <a:gd name="connsiteY40" fmla="*/ 529725 h 613069"/>
                <a:gd name="connsiteX41" fmla="*/ 288229 w 312890"/>
                <a:gd name="connsiteY41" fmla="*/ 574969 h 613069"/>
                <a:gd name="connsiteX42" fmla="*/ 297754 w 312890"/>
                <a:gd name="connsiteY42" fmla="*/ 613069 h 613069"/>
                <a:gd name="connsiteX0" fmla="*/ 62010 w 312890"/>
                <a:gd name="connsiteY0" fmla="*/ 23902 h 609690"/>
                <a:gd name="connsiteX1" fmla="*/ 47722 w 312890"/>
                <a:gd name="connsiteY1" fmla="*/ 90577 h 609690"/>
                <a:gd name="connsiteX2" fmla="*/ 59629 w 312890"/>
                <a:gd name="connsiteY2" fmla="*/ 162015 h 609690"/>
                <a:gd name="connsiteX3" fmla="*/ 109635 w 312890"/>
                <a:gd name="connsiteY3" fmla="*/ 216783 h 609690"/>
                <a:gd name="connsiteX4" fmla="*/ 223935 w 312890"/>
                <a:gd name="connsiteY4" fmla="*/ 228690 h 609690"/>
                <a:gd name="connsiteX5" fmla="*/ 297754 w 312890"/>
                <a:gd name="connsiteY5" fmla="*/ 185827 h 609690"/>
                <a:gd name="connsiteX6" fmla="*/ 312041 w 312890"/>
                <a:gd name="connsiteY6" fmla="*/ 123915 h 609690"/>
                <a:gd name="connsiteX7" fmla="*/ 283466 w 312890"/>
                <a:gd name="connsiteY7" fmla="*/ 40571 h 609690"/>
                <a:gd name="connsiteX8" fmla="*/ 214410 w 312890"/>
                <a:gd name="connsiteY8" fmla="*/ 2471 h 609690"/>
                <a:gd name="connsiteX9" fmla="*/ 162022 w 312890"/>
                <a:gd name="connsiteY9" fmla="*/ 9615 h 609690"/>
                <a:gd name="connsiteX10" fmla="*/ 121541 w 312890"/>
                <a:gd name="connsiteY10" fmla="*/ 57240 h 609690"/>
                <a:gd name="connsiteX11" fmla="*/ 85822 w 312890"/>
                <a:gd name="connsiteY11" fmla="*/ 135821 h 609690"/>
                <a:gd name="connsiteX12" fmla="*/ 76297 w 312890"/>
                <a:gd name="connsiteY12" fmla="*/ 219165 h 609690"/>
                <a:gd name="connsiteX13" fmla="*/ 100110 w 312890"/>
                <a:gd name="connsiteY13" fmla="*/ 290602 h 609690"/>
                <a:gd name="connsiteX14" fmla="*/ 138210 w 312890"/>
                <a:gd name="connsiteY14" fmla="*/ 295365 h 609690"/>
                <a:gd name="connsiteX15" fmla="*/ 159641 w 312890"/>
                <a:gd name="connsiteY15" fmla="*/ 231071 h 609690"/>
                <a:gd name="connsiteX16" fmla="*/ 138210 w 312890"/>
                <a:gd name="connsiteY16" fmla="*/ 147727 h 609690"/>
                <a:gd name="connsiteX17" fmla="*/ 85822 w 312890"/>
                <a:gd name="connsiteY17" fmla="*/ 114390 h 609690"/>
                <a:gd name="connsiteX18" fmla="*/ 26291 w 312890"/>
                <a:gd name="connsiteY18" fmla="*/ 133440 h 609690"/>
                <a:gd name="connsiteX19" fmla="*/ 97 w 312890"/>
                <a:gd name="connsiteY19" fmla="*/ 195352 h 609690"/>
                <a:gd name="connsiteX20" fmla="*/ 19147 w 312890"/>
                <a:gd name="connsiteY20" fmla="*/ 271552 h 609690"/>
                <a:gd name="connsiteX21" fmla="*/ 62010 w 312890"/>
                <a:gd name="connsiteY21" fmla="*/ 345371 h 609690"/>
                <a:gd name="connsiteX22" fmla="*/ 169166 w 312890"/>
                <a:gd name="connsiteY22" fmla="*/ 354896 h 609690"/>
                <a:gd name="connsiteX23" fmla="*/ 250129 w 312890"/>
                <a:gd name="connsiteY23" fmla="*/ 321558 h 609690"/>
                <a:gd name="connsiteX24" fmla="*/ 300135 w 312890"/>
                <a:gd name="connsiteY24" fmla="*/ 281077 h 609690"/>
                <a:gd name="connsiteX25" fmla="*/ 290610 w 312890"/>
                <a:gd name="connsiteY25" fmla="*/ 223927 h 609690"/>
                <a:gd name="connsiteX26" fmla="*/ 240604 w 312890"/>
                <a:gd name="connsiteY26" fmla="*/ 190590 h 609690"/>
                <a:gd name="connsiteX27" fmla="*/ 150116 w 312890"/>
                <a:gd name="connsiteY27" fmla="*/ 195352 h 609690"/>
                <a:gd name="connsiteX28" fmla="*/ 85822 w 312890"/>
                <a:gd name="connsiteY28" fmla="*/ 228690 h 609690"/>
                <a:gd name="connsiteX29" fmla="*/ 73916 w 312890"/>
                <a:gd name="connsiteY29" fmla="*/ 285840 h 609690"/>
                <a:gd name="connsiteX30" fmla="*/ 116779 w 312890"/>
                <a:gd name="connsiteY30" fmla="*/ 366802 h 609690"/>
                <a:gd name="connsiteX31" fmla="*/ 202504 w 312890"/>
                <a:gd name="connsiteY31" fmla="*/ 397758 h 609690"/>
                <a:gd name="connsiteX32" fmla="*/ 276322 w 312890"/>
                <a:gd name="connsiteY32" fmla="*/ 373946 h 609690"/>
                <a:gd name="connsiteX33" fmla="*/ 295372 w 312890"/>
                <a:gd name="connsiteY33" fmla="*/ 338227 h 609690"/>
                <a:gd name="connsiteX34" fmla="*/ 264416 w 312890"/>
                <a:gd name="connsiteY34" fmla="*/ 292983 h 609690"/>
                <a:gd name="connsiteX35" fmla="*/ 221554 w 312890"/>
                <a:gd name="connsiteY35" fmla="*/ 290602 h 609690"/>
                <a:gd name="connsiteX36" fmla="*/ 190597 w 312890"/>
                <a:gd name="connsiteY36" fmla="*/ 331083 h 609690"/>
                <a:gd name="connsiteX37" fmla="*/ 200122 w 312890"/>
                <a:gd name="connsiteY37" fmla="*/ 376327 h 609690"/>
                <a:gd name="connsiteX38" fmla="*/ 262035 w 312890"/>
                <a:gd name="connsiteY38" fmla="*/ 426333 h 609690"/>
                <a:gd name="connsiteX39" fmla="*/ 307279 w 312890"/>
                <a:gd name="connsiteY39" fmla="*/ 462052 h 609690"/>
                <a:gd name="connsiteX40" fmla="*/ 309660 w 312890"/>
                <a:gd name="connsiteY40" fmla="*/ 526346 h 609690"/>
                <a:gd name="connsiteX41" fmla="*/ 288229 w 312890"/>
                <a:gd name="connsiteY41" fmla="*/ 571590 h 609690"/>
                <a:gd name="connsiteX42" fmla="*/ 297754 w 312890"/>
                <a:gd name="connsiteY42" fmla="*/ 609690 h 609690"/>
                <a:gd name="connsiteX0" fmla="*/ 62010 w 313216"/>
                <a:gd name="connsiteY0" fmla="*/ 23902 h 609690"/>
                <a:gd name="connsiteX1" fmla="*/ 47722 w 313216"/>
                <a:gd name="connsiteY1" fmla="*/ 90577 h 609690"/>
                <a:gd name="connsiteX2" fmla="*/ 59629 w 313216"/>
                <a:gd name="connsiteY2" fmla="*/ 162015 h 609690"/>
                <a:gd name="connsiteX3" fmla="*/ 109635 w 313216"/>
                <a:gd name="connsiteY3" fmla="*/ 216783 h 609690"/>
                <a:gd name="connsiteX4" fmla="*/ 223935 w 313216"/>
                <a:gd name="connsiteY4" fmla="*/ 228690 h 609690"/>
                <a:gd name="connsiteX5" fmla="*/ 297754 w 313216"/>
                <a:gd name="connsiteY5" fmla="*/ 185827 h 609690"/>
                <a:gd name="connsiteX6" fmla="*/ 312041 w 313216"/>
                <a:gd name="connsiteY6" fmla="*/ 123915 h 609690"/>
                <a:gd name="connsiteX7" fmla="*/ 278704 w 313216"/>
                <a:gd name="connsiteY7" fmla="*/ 40571 h 609690"/>
                <a:gd name="connsiteX8" fmla="*/ 214410 w 313216"/>
                <a:gd name="connsiteY8" fmla="*/ 2471 h 609690"/>
                <a:gd name="connsiteX9" fmla="*/ 162022 w 313216"/>
                <a:gd name="connsiteY9" fmla="*/ 9615 h 609690"/>
                <a:gd name="connsiteX10" fmla="*/ 121541 w 313216"/>
                <a:gd name="connsiteY10" fmla="*/ 57240 h 609690"/>
                <a:gd name="connsiteX11" fmla="*/ 85822 w 313216"/>
                <a:gd name="connsiteY11" fmla="*/ 135821 h 609690"/>
                <a:gd name="connsiteX12" fmla="*/ 76297 w 313216"/>
                <a:gd name="connsiteY12" fmla="*/ 219165 h 609690"/>
                <a:gd name="connsiteX13" fmla="*/ 100110 w 313216"/>
                <a:gd name="connsiteY13" fmla="*/ 290602 h 609690"/>
                <a:gd name="connsiteX14" fmla="*/ 138210 w 313216"/>
                <a:gd name="connsiteY14" fmla="*/ 295365 h 609690"/>
                <a:gd name="connsiteX15" fmla="*/ 159641 w 313216"/>
                <a:gd name="connsiteY15" fmla="*/ 231071 h 609690"/>
                <a:gd name="connsiteX16" fmla="*/ 138210 w 313216"/>
                <a:gd name="connsiteY16" fmla="*/ 147727 h 609690"/>
                <a:gd name="connsiteX17" fmla="*/ 85822 w 313216"/>
                <a:gd name="connsiteY17" fmla="*/ 114390 h 609690"/>
                <a:gd name="connsiteX18" fmla="*/ 26291 w 313216"/>
                <a:gd name="connsiteY18" fmla="*/ 133440 h 609690"/>
                <a:gd name="connsiteX19" fmla="*/ 97 w 313216"/>
                <a:gd name="connsiteY19" fmla="*/ 195352 h 609690"/>
                <a:gd name="connsiteX20" fmla="*/ 19147 w 313216"/>
                <a:gd name="connsiteY20" fmla="*/ 271552 h 609690"/>
                <a:gd name="connsiteX21" fmla="*/ 62010 w 313216"/>
                <a:gd name="connsiteY21" fmla="*/ 345371 h 609690"/>
                <a:gd name="connsiteX22" fmla="*/ 169166 w 313216"/>
                <a:gd name="connsiteY22" fmla="*/ 354896 h 609690"/>
                <a:gd name="connsiteX23" fmla="*/ 250129 w 313216"/>
                <a:gd name="connsiteY23" fmla="*/ 321558 h 609690"/>
                <a:gd name="connsiteX24" fmla="*/ 300135 w 313216"/>
                <a:gd name="connsiteY24" fmla="*/ 281077 h 609690"/>
                <a:gd name="connsiteX25" fmla="*/ 290610 w 313216"/>
                <a:gd name="connsiteY25" fmla="*/ 223927 h 609690"/>
                <a:gd name="connsiteX26" fmla="*/ 240604 w 313216"/>
                <a:gd name="connsiteY26" fmla="*/ 190590 h 609690"/>
                <a:gd name="connsiteX27" fmla="*/ 150116 w 313216"/>
                <a:gd name="connsiteY27" fmla="*/ 195352 h 609690"/>
                <a:gd name="connsiteX28" fmla="*/ 85822 w 313216"/>
                <a:gd name="connsiteY28" fmla="*/ 228690 h 609690"/>
                <a:gd name="connsiteX29" fmla="*/ 73916 w 313216"/>
                <a:gd name="connsiteY29" fmla="*/ 285840 h 609690"/>
                <a:gd name="connsiteX30" fmla="*/ 116779 w 313216"/>
                <a:gd name="connsiteY30" fmla="*/ 366802 h 609690"/>
                <a:gd name="connsiteX31" fmla="*/ 202504 w 313216"/>
                <a:gd name="connsiteY31" fmla="*/ 397758 h 609690"/>
                <a:gd name="connsiteX32" fmla="*/ 276322 w 313216"/>
                <a:gd name="connsiteY32" fmla="*/ 373946 h 609690"/>
                <a:gd name="connsiteX33" fmla="*/ 295372 w 313216"/>
                <a:gd name="connsiteY33" fmla="*/ 338227 h 609690"/>
                <a:gd name="connsiteX34" fmla="*/ 264416 w 313216"/>
                <a:gd name="connsiteY34" fmla="*/ 292983 h 609690"/>
                <a:gd name="connsiteX35" fmla="*/ 221554 w 313216"/>
                <a:gd name="connsiteY35" fmla="*/ 290602 h 609690"/>
                <a:gd name="connsiteX36" fmla="*/ 190597 w 313216"/>
                <a:gd name="connsiteY36" fmla="*/ 331083 h 609690"/>
                <a:gd name="connsiteX37" fmla="*/ 200122 w 313216"/>
                <a:gd name="connsiteY37" fmla="*/ 376327 h 609690"/>
                <a:gd name="connsiteX38" fmla="*/ 262035 w 313216"/>
                <a:gd name="connsiteY38" fmla="*/ 426333 h 609690"/>
                <a:gd name="connsiteX39" fmla="*/ 307279 w 313216"/>
                <a:gd name="connsiteY39" fmla="*/ 462052 h 609690"/>
                <a:gd name="connsiteX40" fmla="*/ 309660 w 313216"/>
                <a:gd name="connsiteY40" fmla="*/ 526346 h 609690"/>
                <a:gd name="connsiteX41" fmla="*/ 288229 w 313216"/>
                <a:gd name="connsiteY41" fmla="*/ 571590 h 609690"/>
                <a:gd name="connsiteX42" fmla="*/ 297754 w 313216"/>
                <a:gd name="connsiteY42" fmla="*/ 609690 h 609690"/>
                <a:gd name="connsiteX0" fmla="*/ 63774 w 314980"/>
                <a:gd name="connsiteY0" fmla="*/ 23902 h 609690"/>
                <a:gd name="connsiteX1" fmla="*/ 49486 w 314980"/>
                <a:gd name="connsiteY1" fmla="*/ 90577 h 609690"/>
                <a:gd name="connsiteX2" fmla="*/ 61393 w 314980"/>
                <a:gd name="connsiteY2" fmla="*/ 162015 h 609690"/>
                <a:gd name="connsiteX3" fmla="*/ 111399 w 314980"/>
                <a:gd name="connsiteY3" fmla="*/ 216783 h 609690"/>
                <a:gd name="connsiteX4" fmla="*/ 225699 w 314980"/>
                <a:gd name="connsiteY4" fmla="*/ 228690 h 609690"/>
                <a:gd name="connsiteX5" fmla="*/ 299518 w 314980"/>
                <a:gd name="connsiteY5" fmla="*/ 185827 h 609690"/>
                <a:gd name="connsiteX6" fmla="*/ 313805 w 314980"/>
                <a:gd name="connsiteY6" fmla="*/ 123915 h 609690"/>
                <a:gd name="connsiteX7" fmla="*/ 280468 w 314980"/>
                <a:gd name="connsiteY7" fmla="*/ 40571 h 609690"/>
                <a:gd name="connsiteX8" fmla="*/ 216174 w 314980"/>
                <a:gd name="connsiteY8" fmla="*/ 2471 h 609690"/>
                <a:gd name="connsiteX9" fmla="*/ 163786 w 314980"/>
                <a:gd name="connsiteY9" fmla="*/ 9615 h 609690"/>
                <a:gd name="connsiteX10" fmla="*/ 123305 w 314980"/>
                <a:gd name="connsiteY10" fmla="*/ 57240 h 609690"/>
                <a:gd name="connsiteX11" fmla="*/ 87586 w 314980"/>
                <a:gd name="connsiteY11" fmla="*/ 135821 h 609690"/>
                <a:gd name="connsiteX12" fmla="*/ 78061 w 314980"/>
                <a:gd name="connsiteY12" fmla="*/ 219165 h 609690"/>
                <a:gd name="connsiteX13" fmla="*/ 101874 w 314980"/>
                <a:gd name="connsiteY13" fmla="*/ 290602 h 609690"/>
                <a:gd name="connsiteX14" fmla="*/ 139974 w 314980"/>
                <a:gd name="connsiteY14" fmla="*/ 295365 h 609690"/>
                <a:gd name="connsiteX15" fmla="*/ 161405 w 314980"/>
                <a:gd name="connsiteY15" fmla="*/ 231071 h 609690"/>
                <a:gd name="connsiteX16" fmla="*/ 139974 w 314980"/>
                <a:gd name="connsiteY16" fmla="*/ 147727 h 609690"/>
                <a:gd name="connsiteX17" fmla="*/ 87586 w 314980"/>
                <a:gd name="connsiteY17" fmla="*/ 114390 h 609690"/>
                <a:gd name="connsiteX18" fmla="*/ 28055 w 314980"/>
                <a:gd name="connsiteY18" fmla="*/ 133440 h 609690"/>
                <a:gd name="connsiteX19" fmla="*/ 1861 w 314980"/>
                <a:gd name="connsiteY19" fmla="*/ 195352 h 609690"/>
                <a:gd name="connsiteX20" fmla="*/ 9005 w 314980"/>
                <a:gd name="connsiteY20" fmla="*/ 276314 h 609690"/>
                <a:gd name="connsiteX21" fmla="*/ 63774 w 314980"/>
                <a:gd name="connsiteY21" fmla="*/ 345371 h 609690"/>
                <a:gd name="connsiteX22" fmla="*/ 170930 w 314980"/>
                <a:gd name="connsiteY22" fmla="*/ 354896 h 609690"/>
                <a:gd name="connsiteX23" fmla="*/ 251893 w 314980"/>
                <a:gd name="connsiteY23" fmla="*/ 321558 h 609690"/>
                <a:gd name="connsiteX24" fmla="*/ 301899 w 314980"/>
                <a:gd name="connsiteY24" fmla="*/ 281077 h 609690"/>
                <a:gd name="connsiteX25" fmla="*/ 292374 w 314980"/>
                <a:gd name="connsiteY25" fmla="*/ 223927 h 609690"/>
                <a:gd name="connsiteX26" fmla="*/ 242368 w 314980"/>
                <a:gd name="connsiteY26" fmla="*/ 190590 h 609690"/>
                <a:gd name="connsiteX27" fmla="*/ 151880 w 314980"/>
                <a:gd name="connsiteY27" fmla="*/ 195352 h 609690"/>
                <a:gd name="connsiteX28" fmla="*/ 87586 w 314980"/>
                <a:gd name="connsiteY28" fmla="*/ 228690 h 609690"/>
                <a:gd name="connsiteX29" fmla="*/ 75680 w 314980"/>
                <a:gd name="connsiteY29" fmla="*/ 285840 h 609690"/>
                <a:gd name="connsiteX30" fmla="*/ 118543 w 314980"/>
                <a:gd name="connsiteY30" fmla="*/ 366802 h 609690"/>
                <a:gd name="connsiteX31" fmla="*/ 204268 w 314980"/>
                <a:gd name="connsiteY31" fmla="*/ 397758 h 609690"/>
                <a:gd name="connsiteX32" fmla="*/ 278086 w 314980"/>
                <a:gd name="connsiteY32" fmla="*/ 373946 h 609690"/>
                <a:gd name="connsiteX33" fmla="*/ 297136 w 314980"/>
                <a:gd name="connsiteY33" fmla="*/ 338227 h 609690"/>
                <a:gd name="connsiteX34" fmla="*/ 266180 w 314980"/>
                <a:gd name="connsiteY34" fmla="*/ 292983 h 609690"/>
                <a:gd name="connsiteX35" fmla="*/ 223318 w 314980"/>
                <a:gd name="connsiteY35" fmla="*/ 290602 h 609690"/>
                <a:gd name="connsiteX36" fmla="*/ 192361 w 314980"/>
                <a:gd name="connsiteY36" fmla="*/ 331083 h 609690"/>
                <a:gd name="connsiteX37" fmla="*/ 201886 w 314980"/>
                <a:gd name="connsiteY37" fmla="*/ 376327 h 609690"/>
                <a:gd name="connsiteX38" fmla="*/ 263799 w 314980"/>
                <a:gd name="connsiteY38" fmla="*/ 426333 h 609690"/>
                <a:gd name="connsiteX39" fmla="*/ 309043 w 314980"/>
                <a:gd name="connsiteY39" fmla="*/ 462052 h 609690"/>
                <a:gd name="connsiteX40" fmla="*/ 311424 w 314980"/>
                <a:gd name="connsiteY40" fmla="*/ 526346 h 609690"/>
                <a:gd name="connsiteX41" fmla="*/ 289993 w 314980"/>
                <a:gd name="connsiteY41" fmla="*/ 571590 h 609690"/>
                <a:gd name="connsiteX42" fmla="*/ 299518 w 314980"/>
                <a:gd name="connsiteY42" fmla="*/ 609690 h 609690"/>
                <a:gd name="connsiteX0" fmla="*/ 63774 w 314980"/>
                <a:gd name="connsiteY0" fmla="*/ 23902 h 609690"/>
                <a:gd name="connsiteX1" fmla="*/ 49486 w 314980"/>
                <a:gd name="connsiteY1" fmla="*/ 90577 h 609690"/>
                <a:gd name="connsiteX2" fmla="*/ 61393 w 314980"/>
                <a:gd name="connsiteY2" fmla="*/ 162015 h 609690"/>
                <a:gd name="connsiteX3" fmla="*/ 111399 w 314980"/>
                <a:gd name="connsiteY3" fmla="*/ 216783 h 609690"/>
                <a:gd name="connsiteX4" fmla="*/ 225699 w 314980"/>
                <a:gd name="connsiteY4" fmla="*/ 228690 h 609690"/>
                <a:gd name="connsiteX5" fmla="*/ 299518 w 314980"/>
                <a:gd name="connsiteY5" fmla="*/ 185827 h 609690"/>
                <a:gd name="connsiteX6" fmla="*/ 313805 w 314980"/>
                <a:gd name="connsiteY6" fmla="*/ 123915 h 609690"/>
                <a:gd name="connsiteX7" fmla="*/ 280468 w 314980"/>
                <a:gd name="connsiteY7" fmla="*/ 40571 h 609690"/>
                <a:gd name="connsiteX8" fmla="*/ 216174 w 314980"/>
                <a:gd name="connsiteY8" fmla="*/ 2471 h 609690"/>
                <a:gd name="connsiteX9" fmla="*/ 163786 w 314980"/>
                <a:gd name="connsiteY9" fmla="*/ 9615 h 609690"/>
                <a:gd name="connsiteX10" fmla="*/ 123305 w 314980"/>
                <a:gd name="connsiteY10" fmla="*/ 57240 h 609690"/>
                <a:gd name="connsiteX11" fmla="*/ 87586 w 314980"/>
                <a:gd name="connsiteY11" fmla="*/ 135821 h 609690"/>
                <a:gd name="connsiteX12" fmla="*/ 78061 w 314980"/>
                <a:gd name="connsiteY12" fmla="*/ 219165 h 609690"/>
                <a:gd name="connsiteX13" fmla="*/ 101874 w 314980"/>
                <a:gd name="connsiteY13" fmla="*/ 290602 h 609690"/>
                <a:gd name="connsiteX14" fmla="*/ 139974 w 314980"/>
                <a:gd name="connsiteY14" fmla="*/ 295365 h 609690"/>
                <a:gd name="connsiteX15" fmla="*/ 161405 w 314980"/>
                <a:gd name="connsiteY15" fmla="*/ 231071 h 609690"/>
                <a:gd name="connsiteX16" fmla="*/ 139974 w 314980"/>
                <a:gd name="connsiteY16" fmla="*/ 147727 h 609690"/>
                <a:gd name="connsiteX17" fmla="*/ 87586 w 314980"/>
                <a:gd name="connsiteY17" fmla="*/ 114390 h 609690"/>
                <a:gd name="connsiteX18" fmla="*/ 28055 w 314980"/>
                <a:gd name="connsiteY18" fmla="*/ 133440 h 609690"/>
                <a:gd name="connsiteX19" fmla="*/ 1861 w 314980"/>
                <a:gd name="connsiteY19" fmla="*/ 195352 h 609690"/>
                <a:gd name="connsiteX20" fmla="*/ 9005 w 314980"/>
                <a:gd name="connsiteY20" fmla="*/ 276314 h 609690"/>
                <a:gd name="connsiteX21" fmla="*/ 63774 w 314980"/>
                <a:gd name="connsiteY21" fmla="*/ 345371 h 609690"/>
                <a:gd name="connsiteX22" fmla="*/ 170930 w 314980"/>
                <a:gd name="connsiteY22" fmla="*/ 354896 h 609690"/>
                <a:gd name="connsiteX23" fmla="*/ 251893 w 314980"/>
                <a:gd name="connsiteY23" fmla="*/ 321558 h 609690"/>
                <a:gd name="connsiteX24" fmla="*/ 301899 w 314980"/>
                <a:gd name="connsiteY24" fmla="*/ 281077 h 609690"/>
                <a:gd name="connsiteX25" fmla="*/ 292374 w 314980"/>
                <a:gd name="connsiteY25" fmla="*/ 223927 h 609690"/>
                <a:gd name="connsiteX26" fmla="*/ 242368 w 314980"/>
                <a:gd name="connsiteY26" fmla="*/ 190590 h 609690"/>
                <a:gd name="connsiteX27" fmla="*/ 151880 w 314980"/>
                <a:gd name="connsiteY27" fmla="*/ 195352 h 609690"/>
                <a:gd name="connsiteX28" fmla="*/ 87586 w 314980"/>
                <a:gd name="connsiteY28" fmla="*/ 228690 h 609690"/>
                <a:gd name="connsiteX29" fmla="*/ 75680 w 314980"/>
                <a:gd name="connsiteY29" fmla="*/ 285840 h 609690"/>
                <a:gd name="connsiteX30" fmla="*/ 118543 w 314980"/>
                <a:gd name="connsiteY30" fmla="*/ 366802 h 609690"/>
                <a:gd name="connsiteX31" fmla="*/ 204268 w 314980"/>
                <a:gd name="connsiteY31" fmla="*/ 397758 h 609690"/>
                <a:gd name="connsiteX32" fmla="*/ 278086 w 314980"/>
                <a:gd name="connsiteY32" fmla="*/ 373946 h 609690"/>
                <a:gd name="connsiteX33" fmla="*/ 297136 w 314980"/>
                <a:gd name="connsiteY33" fmla="*/ 338227 h 609690"/>
                <a:gd name="connsiteX34" fmla="*/ 266180 w 314980"/>
                <a:gd name="connsiteY34" fmla="*/ 292983 h 609690"/>
                <a:gd name="connsiteX35" fmla="*/ 223318 w 314980"/>
                <a:gd name="connsiteY35" fmla="*/ 290602 h 609690"/>
                <a:gd name="connsiteX36" fmla="*/ 192361 w 314980"/>
                <a:gd name="connsiteY36" fmla="*/ 331083 h 609690"/>
                <a:gd name="connsiteX37" fmla="*/ 201886 w 314980"/>
                <a:gd name="connsiteY37" fmla="*/ 376327 h 609690"/>
                <a:gd name="connsiteX38" fmla="*/ 263799 w 314980"/>
                <a:gd name="connsiteY38" fmla="*/ 426333 h 609690"/>
                <a:gd name="connsiteX39" fmla="*/ 309043 w 314980"/>
                <a:gd name="connsiteY39" fmla="*/ 462052 h 609690"/>
                <a:gd name="connsiteX40" fmla="*/ 306662 w 314980"/>
                <a:gd name="connsiteY40" fmla="*/ 523965 h 609690"/>
                <a:gd name="connsiteX41" fmla="*/ 289993 w 314980"/>
                <a:gd name="connsiteY41" fmla="*/ 571590 h 609690"/>
                <a:gd name="connsiteX42" fmla="*/ 299518 w 314980"/>
                <a:gd name="connsiteY42" fmla="*/ 609690 h 609690"/>
                <a:gd name="connsiteX0" fmla="*/ 63774 w 314980"/>
                <a:gd name="connsiteY0" fmla="*/ 23902 h 609690"/>
                <a:gd name="connsiteX1" fmla="*/ 49486 w 314980"/>
                <a:gd name="connsiteY1" fmla="*/ 90577 h 609690"/>
                <a:gd name="connsiteX2" fmla="*/ 61393 w 314980"/>
                <a:gd name="connsiteY2" fmla="*/ 162015 h 609690"/>
                <a:gd name="connsiteX3" fmla="*/ 111399 w 314980"/>
                <a:gd name="connsiteY3" fmla="*/ 216783 h 609690"/>
                <a:gd name="connsiteX4" fmla="*/ 225699 w 314980"/>
                <a:gd name="connsiteY4" fmla="*/ 228690 h 609690"/>
                <a:gd name="connsiteX5" fmla="*/ 299518 w 314980"/>
                <a:gd name="connsiteY5" fmla="*/ 185827 h 609690"/>
                <a:gd name="connsiteX6" fmla="*/ 313805 w 314980"/>
                <a:gd name="connsiteY6" fmla="*/ 123915 h 609690"/>
                <a:gd name="connsiteX7" fmla="*/ 280468 w 314980"/>
                <a:gd name="connsiteY7" fmla="*/ 40571 h 609690"/>
                <a:gd name="connsiteX8" fmla="*/ 216174 w 314980"/>
                <a:gd name="connsiteY8" fmla="*/ 2471 h 609690"/>
                <a:gd name="connsiteX9" fmla="*/ 163786 w 314980"/>
                <a:gd name="connsiteY9" fmla="*/ 9615 h 609690"/>
                <a:gd name="connsiteX10" fmla="*/ 123305 w 314980"/>
                <a:gd name="connsiteY10" fmla="*/ 57240 h 609690"/>
                <a:gd name="connsiteX11" fmla="*/ 87586 w 314980"/>
                <a:gd name="connsiteY11" fmla="*/ 135821 h 609690"/>
                <a:gd name="connsiteX12" fmla="*/ 78061 w 314980"/>
                <a:gd name="connsiteY12" fmla="*/ 219165 h 609690"/>
                <a:gd name="connsiteX13" fmla="*/ 101874 w 314980"/>
                <a:gd name="connsiteY13" fmla="*/ 290602 h 609690"/>
                <a:gd name="connsiteX14" fmla="*/ 139974 w 314980"/>
                <a:gd name="connsiteY14" fmla="*/ 295365 h 609690"/>
                <a:gd name="connsiteX15" fmla="*/ 161405 w 314980"/>
                <a:gd name="connsiteY15" fmla="*/ 231071 h 609690"/>
                <a:gd name="connsiteX16" fmla="*/ 139974 w 314980"/>
                <a:gd name="connsiteY16" fmla="*/ 147727 h 609690"/>
                <a:gd name="connsiteX17" fmla="*/ 87586 w 314980"/>
                <a:gd name="connsiteY17" fmla="*/ 114390 h 609690"/>
                <a:gd name="connsiteX18" fmla="*/ 28055 w 314980"/>
                <a:gd name="connsiteY18" fmla="*/ 133440 h 609690"/>
                <a:gd name="connsiteX19" fmla="*/ 1861 w 314980"/>
                <a:gd name="connsiteY19" fmla="*/ 195352 h 609690"/>
                <a:gd name="connsiteX20" fmla="*/ 9005 w 314980"/>
                <a:gd name="connsiteY20" fmla="*/ 276314 h 609690"/>
                <a:gd name="connsiteX21" fmla="*/ 63774 w 314980"/>
                <a:gd name="connsiteY21" fmla="*/ 345371 h 609690"/>
                <a:gd name="connsiteX22" fmla="*/ 170930 w 314980"/>
                <a:gd name="connsiteY22" fmla="*/ 354896 h 609690"/>
                <a:gd name="connsiteX23" fmla="*/ 251893 w 314980"/>
                <a:gd name="connsiteY23" fmla="*/ 321558 h 609690"/>
                <a:gd name="connsiteX24" fmla="*/ 301899 w 314980"/>
                <a:gd name="connsiteY24" fmla="*/ 281077 h 609690"/>
                <a:gd name="connsiteX25" fmla="*/ 292374 w 314980"/>
                <a:gd name="connsiteY25" fmla="*/ 223927 h 609690"/>
                <a:gd name="connsiteX26" fmla="*/ 242368 w 314980"/>
                <a:gd name="connsiteY26" fmla="*/ 190590 h 609690"/>
                <a:gd name="connsiteX27" fmla="*/ 151880 w 314980"/>
                <a:gd name="connsiteY27" fmla="*/ 195352 h 609690"/>
                <a:gd name="connsiteX28" fmla="*/ 87586 w 314980"/>
                <a:gd name="connsiteY28" fmla="*/ 228690 h 609690"/>
                <a:gd name="connsiteX29" fmla="*/ 75680 w 314980"/>
                <a:gd name="connsiteY29" fmla="*/ 285840 h 609690"/>
                <a:gd name="connsiteX30" fmla="*/ 118543 w 314980"/>
                <a:gd name="connsiteY30" fmla="*/ 366802 h 609690"/>
                <a:gd name="connsiteX31" fmla="*/ 204268 w 314980"/>
                <a:gd name="connsiteY31" fmla="*/ 397758 h 609690"/>
                <a:gd name="connsiteX32" fmla="*/ 263798 w 314980"/>
                <a:gd name="connsiteY32" fmla="*/ 381090 h 609690"/>
                <a:gd name="connsiteX33" fmla="*/ 297136 w 314980"/>
                <a:gd name="connsiteY33" fmla="*/ 338227 h 609690"/>
                <a:gd name="connsiteX34" fmla="*/ 266180 w 314980"/>
                <a:gd name="connsiteY34" fmla="*/ 292983 h 609690"/>
                <a:gd name="connsiteX35" fmla="*/ 223318 w 314980"/>
                <a:gd name="connsiteY35" fmla="*/ 290602 h 609690"/>
                <a:gd name="connsiteX36" fmla="*/ 192361 w 314980"/>
                <a:gd name="connsiteY36" fmla="*/ 331083 h 609690"/>
                <a:gd name="connsiteX37" fmla="*/ 201886 w 314980"/>
                <a:gd name="connsiteY37" fmla="*/ 376327 h 609690"/>
                <a:gd name="connsiteX38" fmla="*/ 263799 w 314980"/>
                <a:gd name="connsiteY38" fmla="*/ 426333 h 609690"/>
                <a:gd name="connsiteX39" fmla="*/ 309043 w 314980"/>
                <a:gd name="connsiteY39" fmla="*/ 462052 h 609690"/>
                <a:gd name="connsiteX40" fmla="*/ 306662 w 314980"/>
                <a:gd name="connsiteY40" fmla="*/ 523965 h 609690"/>
                <a:gd name="connsiteX41" fmla="*/ 289993 w 314980"/>
                <a:gd name="connsiteY41" fmla="*/ 571590 h 609690"/>
                <a:gd name="connsiteX42" fmla="*/ 299518 w 314980"/>
                <a:gd name="connsiteY42" fmla="*/ 609690 h 609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14980" h="609690">
                  <a:moveTo>
                    <a:pt x="63774" y="23902"/>
                  </a:moveTo>
                  <a:cubicBezTo>
                    <a:pt x="56828" y="45730"/>
                    <a:pt x="49883" y="67558"/>
                    <a:pt x="49486" y="90577"/>
                  </a:cubicBezTo>
                  <a:cubicBezTo>
                    <a:pt x="49089" y="113596"/>
                    <a:pt x="51074" y="140981"/>
                    <a:pt x="61393" y="162015"/>
                  </a:cubicBezTo>
                  <a:cubicBezTo>
                    <a:pt x="71712" y="183049"/>
                    <a:pt x="84015" y="205671"/>
                    <a:pt x="111399" y="216783"/>
                  </a:cubicBezTo>
                  <a:cubicBezTo>
                    <a:pt x="138783" y="227895"/>
                    <a:pt x="194346" y="233849"/>
                    <a:pt x="225699" y="228690"/>
                  </a:cubicBezTo>
                  <a:cubicBezTo>
                    <a:pt x="257052" y="223531"/>
                    <a:pt x="284834" y="203290"/>
                    <a:pt x="299518" y="185827"/>
                  </a:cubicBezTo>
                  <a:cubicBezTo>
                    <a:pt x="314202" y="168365"/>
                    <a:pt x="316980" y="148124"/>
                    <a:pt x="313805" y="123915"/>
                  </a:cubicBezTo>
                  <a:cubicBezTo>
                    <a:pt x="310630" y="99706"/>
                    <a:pt x="296740" y="60812"/>
                    <a:pt x="280468" y="40571"/>
                  </a:cubicBezTo>
                  <a:cubicBezTo>
                    <a:pt x="264196" y="20330"/>
                    <a:pt x="235621" y="7630"/>
                    <a:pt x="216174" y="2471"/>
                  </a:cubicBezTo>
                  <a:cubicBezTo>
                    <a:pt x="196727" y="-2688"/>
                    <a:pt x="179264" y="487"/>
                    <a:pt x="163786" y="9615"/>
                  </a:cubicBezTo>
                  <a:cubicBezTo>
                    <a:pt x="148308" y="18743"/>
                    <a:pt x="136005" y="36206"/>
                    <a:pt x="123305" y="57240"/>
                  </a:cubicBezTo>
                  <a:cubicBezTo>
                    <a:pt x="110605" y="78274"/>
                    <a:pt x="95127" y="108834"/>
                    <a:pt x="87586" y="135821"/>
                  </a:cubicBezTo>
                  <a:cubicBezTo>
                    <a:pt x="80045" y="162808"/>
                    <a:pt x="75680" y="193368"/>
                    <a:pt x="78061" y="219165"/>
                  </a:cubicBezTo>
                  <a:cubicBezTo>
                    <a:pt x="80442" y="244962"/>
                    <a:pt x="91555" y="277902"/>
                    <a:pt x="101874" y="290602"/>
                  </a:cubicBezTo>
                  <a:cubicBezTo>
                    <a:pt x="112193" y="303302"/>
                    <a:pt x="130052" y="305287"/>
                    <a:pt x="139974" y="295365"/>
                  </a:cubicBezTo>
                  <a:cubicBezTo>
                    <a:pt x="149896" y="285443"/>
                    <a:pt x="161405" y="255677"/>
                    <a:pt x="161405" y="231071"/>
                  </a:cubicBezTo>
                  <a:cubicBezTo>
                    <a:pt x="161405" y="206465"/>
                    <a:pt x="152277" y="167174"/>
                    <a:pt x="139974" y="147727"/>
                  </a:cubicBezTo>
                  <a:cubicBezTo>
                    <a:pt x="127671" y="128280"/>
                    <a:pt x="106239" y="116771"/>
                    <a:pt x="87586" y="114390"/>
                  </a:cubicBezTo>
                  <a:cubicBezTo>
                    <a:pt x="68933" y="112009"/>
                    <a:pt x="42342" y="119946"/>
                    <a:pt x="28055" y="133440"/>
                  </a:cubicBezTo>
                  <a:cubicBezTo>
                    <a:pt x="13768" y="146934"/>
                    <a:pt x="5036" y="171540"/>
                    <a:pt x="1861" y="195352"/>
                  </a:cubicBezTo>
                  <a:cubicBezTo>
                    <a:pt x="-1314" y="219164"/>
                    <a:pt x="-1314" y="251311"/>
                    <a:pt x="9005" y="276314"/>
                  </a:cubicBezTo>
                  <a:cubicBezTo>
                    <a:pt x="19324" y="301317"/>
                    <a:pt x="36787" y="332274"/>
                    <a:pt x="63774" y="345371"/>
                  </a:cubicBezTo>
                  <a:cubicBezTo>
                    <a:pt x="90762" y="358468"/>
                    <a:pt x="139577" y="358865"/>
                    <a:pt x="170930" y="354896"/>
                  </a:cubicBezTo>
                  <a:cubicBezTo>
                    <a:pt x="202283" y="350927"/>
                    <a:pt x="230065" y="333861"/>
                    <a:pt x="251893" y="321558"/>
                  </a:cubicBezTo>
                  <a:cubicBezTo>
                    <a:pt x="273721" y="309255"/>
                    <a:pt x="295152" y="297349"/>
                    <a:pt x="301899" y="281077"/>
                  </a:cubicBezTo>
                  <a:cubicBezTo>
                    <a:pt x="308646" y="264805"/>
                    <a:pt x="302296" y="239008"/>
                    <a:pt x="292374" y="223927"/>
                  </a:cubicBezTo>
                  <a:cubicBezTo>
                    <a:pt x="282452" y="208846"/>
                    <a:pt x="265784" y="195352"/>
                    <a:pt x="242368" y="190590"/>
                  </a:cubicBezTo>
                  <a:cubicBezTo>
                    <a:pt x="218952" y="185828"/>
                    <a:pt x="177677" y="189002"/>
                    <a:pt x="151880" y="195352"/>
                  </a:cubicBezTo>
                  <a:cubicBezTo>
                    <a:pt x="126083" y="201702"/>
                    <a:pt x="100286" y="213609"/>
                    <a:pt x="87586" y="228690"/>
                  </a:cubicBezTo>
                  <a:cubicBezTo>
                    <a:pt x="74886" y="243771"/>
                    <a:pt x="70521" y="262821"/>
                    <a:pt x="75680" y="285840"/>
                  </a:cubicBezTo>
                  <a:cubicBezTo>
                    <a:pt x="80839" y="308859"/>
                    <a:pt x="97112" y="348149"/>
                    <a:pt x="118543" y="366802"/>
                  </a:cubicBezTo>
                  <a:cubicBezTo>
                    <a:pt x="139974" y="385455"/>
                    <a:pt x="180059" y="395377"/>
                    <a:pt x="204268" y="397758"/>
                  </a:cubicBezTo>
                  <a:cubicBezTo>
                    <a:pt x="228477" y="400139"/>
                    <a:pt x="248320" y="391012"/>
                    <a:pt x="263798" y="381090"/>
                  </a:cubicBezTo>
                  <a:cubicBezTo>
                    <a:pt x="279276" y="371168"/>
                    <a:pt x="296739" y="352911"/>
                    <a:pt x="297136" y="338227"/>
                  </a:cubicBezTo>
                  <a:cubicBezTo>
                    <a:pt x="297533" y="323543"/>
                    <a:pt x="278483" y="300920"/>
                    <a:pt x="266180" y="292983"/>
                  </a:cubicBezTo>
                  <a:cubicBezTo>
                    <a:pt x="253877" y="285046"/>
                    <a:pt x="235621" y="284252"/>
                    <a:pt x="223318" y="290602"/>
                  </a:cubicBezTo>
                  <a:cubicBezTo>
                    <a:pt x="211015" y="296952"/>
                    <a:pt x="195933" y="316796"/>
                    <a:pt x="192361" y="331083"/>
                  </a:cubicBezTo>
                  <a:cubicBezTo>
                    <a:pt x="188789" y="345370"/>
                    <a:pt x="189980" y="360452"/>
                    <a:pt x="201886" y="376327"/>
                  </a:cubicBezTo>
                  <a:cubicBezTo>
                    <a:pt x="213792" y="392202"/>
                    <a:pt x="245940" y="412046"/>
                    <a:pt x="263799" y="426333"/>
                  </a:cubicBezTo>
                  <a:cubicBezTo>
                    <a:pt x="281659" y="440621"/>
                    <a:pt x="301899" y="445780"/>
                    <a:pt x="309043" y="462052"/>
                  </a:cubicBezTo>
                  <a:cubicBezTo>
                    <a:pt x="316187" y="478324"/>
                    <a:pt x="309837" y="505709"/>
                    <a:pt x="306662" y="523965"/>
                  </a:cubicBezTo>
                  <a:cubicBezTo>
                    <a:pt x="303487" y="542221"/>
                    <a:pt x="291184" y="557303"/>
                    <a:pt x="289993" y="571590"/>
                  </a:cubicBezTo>
                  <a:cubicBezTo>
                    <a:pt x="288802" y="585877"/>
                    <a:pt x="293763" y="597585"/>
                    <a:pt x="299518" y="609690"/>
                  </a:cubicBezTo>
                </a:path>
              </a:pathLst>
            </a:custGeom>
            <a:noFill/>
            <a:ln w="28575">
              <a:solidFill>
                <a:srgbClr val="A57AA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0" name="任意多边形 21544">
              <a:extLst>
                <a:ext uri="{FF2B5EF4-FFF2-40B4-BE49-F238E27FC236}">
                  <a16:creationId xmlns:a16="http://schemas.microsoft.com/office/drawing/2014/main" id="{32A3F6F8-98C1-61B2-A58E-7BB5282F83CB}"/>
                </a:ext>
              </a:extLst>
            </p:cNvPr>
            <p:cNvSpPr/>
            <p:nvPr/>
          </p:nvSpPr>
          <p:spPr>
            <a:xfrm>
              <a:off x="6790861" y="4631613"/>
              <a:ext cx="2725613" cy="613668"/>
            </a:xfrm>
            <a:custGeom>
              <a:avLst/>
              <a:gdLst>
                <a:gd name="connsiteX0" fmla="*/ 652927 w 2725613"/>
                <a:gd name="connsiteY0" fmla="*/ 453597 h 613484"/>
                <a:gd name="connsiteX1" fmla="*/ 786277 w 2725613"/>
                <a:gd name="connsiteY1" fmla="*/ 503604 h 613484"/>
                <a:gd name="connsiteX2" fmla="*/ 941058 w 2725613"/>
                <a:gd name="connsiteY2" fmla="*/ 551229 h 613484"/>
                <a:gd name="connsiteX3" fmla="*/ 1150608 w 2725613"/>
                <a:gd name="connsiteY3" fmla="*/ 579804 h 613484"/>
                <a:gd name="connsiteX4" fmla="*/ 1348252 w 2725613"/>
                <a:gd name="connsiteY4" fmla="*/ 586947 h 613484"/>
                <a:gd name="connsiteX5" fmla="*/ 1605427 w 2725613"/>
                <a:gd name="connsiteY5" fmla="*/ 567897 h 613484"/>
                <a:gd name="connsiteX6" fmla="*/ 1841170 w 2725613"/>
                <a:gd name="connsiteY6" fmla="*/ 520272 h 613484"/>
                <a:gd name="connsiteX7" fmla="*/ 2091202 w 2725613"/>
                <a:gd name="connsiteY7" fmla="*/ 429785 h 613484"/>
                <a:gd name="connsiteX8" fmla="*/ 2298370 w 2725613"/>
                <a:gd name="connsiteY8" fmla="*/ 325010 h 613484"/>
                <a:gd name="connsiteX9" fmla="*/ 2500777 w 2725613"/>
                <a:gd name="connsiteY9" fmla="*/ 184516 h 613484"/>
                <a:gd name="connsiteX10" fmla="*/ 2615077 w 2725613"/>
                <a:gd name="connsiteY10" fmla="*/ 91647 h 613484"/>
                <a:gd name="connsiteX11" fmla="*/ 2676989 w 2725613"/>
                <a:gd name="connsiteY11" fmla="*/ 27354 h 613484"/>
                <a:gd name="connsiteX12" fmla="*/ 2707945 w 2725613"/>
                <a:gd name="connsiteY12" fmla="*/ 1160 h 613484"/>
                <a:gd name="connsiteX13" fmla="*/ 2719852 w 2725613"/>
                <a:gd name="connsiteY13" fmla="*/ 5922 h 613484"/>
                <a:gd name="connsiteX14" fmla="*/ 2724614 w 2725613"/>
                <a:gd name="connsiteY14" fmla="*/ 17829 h 613484"/>
                <a:gd name="connsiteX15" fmla="*/ 2700802 w 2725613"/>
                <a:gd name="connsiteY15" fmla="*/ 34497 h 613484"/>
                <a:gd name="connsiteX16" fmla="*/ 2641270 w 2725613"/>
                <a:gd name="connsiteY16" fmla="*/ 98791 h 613484"/>
                <a:gd name="connsiteX17" fmla="*/ 2560308 w 2725613"/>
                <a:gd name="connsiteY17" fmla="*/ 167847 h 613484"/>
                <a:gd name="connsiteX18" fmla="*/ 2465058 w 2725613"/>
                <a:gd name="connsiteY18" fmla="*/ 244047 h 613484"/>
                <a:gd name="connsiteX19" fmla="*/ 2353139 w 2725613"/>
                <a:gd name="connsiteY19" fmla="*/ 315485 h 613484"/>
                <a:gd name="connsiteX20" fmla="*/ 2253127 w 2725613"/>
                <a:gd name="connsiteY20" fmla="*/ 377397 h 613484"/>
                <a:gd name="connsiteX21" fmla="*/ 2124539 w 2725613"/>
                <a:gd name="connsiteY21" fmla="*/ 439310 h 613484"/>
                <a:gd name="connsiteX22" fmla="*/ 1976902 w 2725613"/>
                <a:gd name="connsiteY22" fmla="*/ 505985 h 613484"/>
                <a:gd name="connsiteX23" fmla="*/ 1848314 w 2725613"/>
                <a:gd name="connsiteY23" fmla="*/ 544085 h 613484"/>
                <a:gd name="connsiteX24" fmla="*/ 1645908 w 2725613"/>
                <a:gd name="connsiteY24" fmla="*/ 589329 h 613484"/>
                <a:gd name="connsiteX25" fmla="*/ 1491127 w 2725613"/>
                <a:gd name="connsiteY25" fmla="*/ 608379 h 613484"/>
                <a:gd name="connsiteX26" fmla="*/ 1319677 w 2725613"/>
                <a:gd name="connsiteY26" fmla="*/ 613141 h 613484"/>
                <a:gd name="connsiteX27" fmla="*/ 1148227 w 2725613"/>
                <a:gd name="connsiteY27" fmla="*/ 601235 h 613484"/>
                <a:gd name="connsiteX28" fmla="*/ 924389 w 2725613"/>
                <a:gd name="connsiteY28" fmla="*/ 572660 h 613484"/>
                <a:gd name="connsiteX29" fmla="*/ 738652 w 2725613"/>
                <a:gd name="connsiteY29" fmla="*/ 517891 h 613484"/>
                <a:gd name="connsiteX30" fmla="*/ 595777 w 2725613"/>
                <a:gd name="connsiteY30" fmla="*/ 458360 h 613484"/>
                <a:gd name="connsiteX31" fmla="*/ 429089 w 2725613"/>
                <a:gd name="connsiteY31" fmla="*/ 382160 h 613484"/>
                <a:gd name="connsiteX32" fmla="*/ 288595 w 2725613"/>
                <a:gd name="connsiteY32" fmla="*/ 298816 h 613484"/>
                <a:gd name="connsiteX33" fmla="*/ 169533 w 2725613"/>
                <a:gd name="connsiteY33" fmla="*/ 217854 h 613484"/>
                <a:gd name="connsiteX34" fmla="*/ 67139 w 2725613"/>
                <a:gd name="connsiteY34" fmla="*/ 136891 h 613484"/>
                <a:gd name="connsiteX35" fmla="*/ 2845 w 2725613"/>
                <a:gd name="connsiteY35" fmla="*/ 77360 h 613484"/>
                <a:gd name="connsiteX36" fmla="*/ 12370 w 2725613"/>
                <a:gd name="connsiteY36" fmla="*/ 67835 h 613484"/>
                <a:gd name="connsiteX37" fmla="*/ 21895 w 2725613"/>
                <a:gd name="connsiteY37" fmla="*/ 60691 h 613484"/>
                <a:gd name="connsiteX38" fmla="*/ 36183 w 2725613"/>
                <a:gd name="connsiteY38" fmla="*/ 86885 h 613484"/>
                <a:gd name="connsiteX39" fmla="*/ 93333 w 2725613"/>
                <a:gd name="connsiteY39" fmla="*/ 127366 h 613484"/>
                <a:gd name="connsiteX40" fmla="*/ 169533 w 2725613"/>
                <a:gd name="connsiteY40" fmla="*/ 184516 h 613484"/>
                <a:gd name="connsiteX41" fmla="*/ 269545 w 2725613"/>
                <a:gd name="connsiteY41" fmla="*/ 258335 h 613484"/>
                <a:gd name="connsiteX42" fmla="*/ 379083 w 2725613"/>
                <a:gd name="connsiteY42" fmla="*/ 327391 h 613484"/>
                <a:gd name="connsiteX43" fmla="*/ 469570 w 2725613"/>
                <a:gd name="connsiteY43" fmla="*/ 375016 h 613484"/>
                <a:gd name="connsiteX44" fmla="*/ 574345 w 2725613"/>
                <a:gd name="connsiteY44" fmla="*/ 420260 h 613484"/>
                <a:gd name="connsiteX45" fmla="*/ 652927 w 2725613"/>
                <a:gd name="connsiteY45" fmla="*/ 453597 h 613484"/>
                <a:gd name="connsiteX0" fmla="*/ 652927 w 2725613"/>
                <a:gd name="connsiteY0" fmla="*/ 453597 h 613484"/>
                <a:gd name="connsiteX1" fmla="*/ 786277 w 2725613"/>
                <a:gd name="connsiteY1" fmla="*/ 503604 h 613484"/>
                <a:gd name="connsiteX2" fmla="*/ 941058 w 2725613"/>
                <a:gd name="connsiteY2" fmla="*/ 551229 h 613484"/>
                <a:gd name="connsiteX3" fmla="*/ 1150608 w 2725613"/>
                <a:gd name="connsiteY3" fmla="*/ 579804 h 613484"/>
                <a:gd name="connsiteX4" fmla="*/ 1348252 w 2725613"/>
                <a:gd name="connsiteY4" fmla="*/ 586947 h 613484"/>
                <a:gd name="connsiteX5" fmla="*/ 1605427 w 2725613"/>
                <a:gd name="connsiteY5" fmla="*/ 567897 h 613484"/>
                <a:gd name="connsiteX6" fmla="*/ 1841170 w 2725613"/>
                <a:gd name="connsiteY6" fmla="*/ 520272 h 613484"/>
                <a:gd name="connsiteX7" fmla="*/ 2091202 w 2725613"/>
                <a:gd name="connsiteY7" fmla="*/ 429785 h 613484"/>
                <a:gd name="connsiteX8" fmla="*/ 2298370 w 2725613"/>
                <a:gd name="connsiteY8" fmla="*/ 325010 h 613484"/>
                <a:gd name="connsiteX9" fmla="*/ 2500777 w 2725613"/>
                <a:gd name="connsiteY9" fmla="*/ 184516 h 613484"/>
                <a:gd name="connsiteX10" fmla="*/ 2615077 w 2725613"/>
                <a:gd name="connsiteY10" fmla="*/ 91647 h 613484"/>
                <a:gd name="connsiteX11" fmla="*/ 2676989 w 2725613"/>
                <a:gd name="connsiteY11" fmla="*/ 27354 h 613484"/>
                <a:gd name="connsiteX12" fmla="*/ 2707945 w 2725613"/>
                <a:gd name="connsiteY12" fmla="*/ 1160 h 613484"/>
                <a:gd name="connsiteX13" fmla="*/ 2719852 w 2725613"/>
                <a:gd name="connsiteY13" fmla="*/ 5922 h 613484"/>
                <a:gd name="connsiteX14" fmla="*/ 2724614 w 2725613"/>
                <a:gd name="connsiteY14" fmla="*/ 17829 h 613484"/>
                <a:gd name="connsiteX15" fmla="*/ 2700802 w 2725613"/>
                <a:gd name="connsiteY15" fmla="*/ 34497 h 613484"/>
                <a:gd name="connsiteX16" fmla="*/ 2641270 w 2725613"/>
                <a:gd name="connsiteY16" fmla="*/ 98791 h 613484"/>
                <a:gd name="connsiteX17" fmla="*/ 2560308 w 2725613"/>
                <a:gd name="connsiteY17" fmla="*/ 167847 h 613484"/>
                <a:gd name="connsiteX18" fmla="*/ 2465058 w 2725613"/>
                <a:gd name="connsiteY18" fmla="*/ 244047 h 613484"/>
                <a:gd name="connsiteX19" fmla="*/ 2353139 w 2725613"/>
                <a:gd name="connsiteY19" fmla="*/ 320248 h 613484"/>
                <a:gd name="connsiteX20" fmla="*/ 2253127 w 2725613"/>
                <a:gd name="connsiteY20" fmla="*/ 377397 h 613484"/>
                <a:gd name="connsiteX21" fmla="*/ 2124539 w 2725613"/>
                <a:gd name="connsiteY21" fmla="*/ 439310 h 613484"/>
                <a:gd name="connsiteX22" fmla="*/ 1976902 w 2725613"/>
                <a:gd name="connsiteY22" fmla="*/ 505985 h 613484"/>
                <a:gd name="connsiteX23" fmla="*/ 1848314 w 2725613"/>
                <a:gd name="connsiteY23" fmla="*/ 544085 h 613484"/>
                <a:gd name="connsiteX24" fmla="*/ 1645908 w 2725613"/>
                <a:gd name="connsiteY24" fmla="*/ 589329 h 613484"/>
                <a:gd name="connsiteX25" fmla="*/ 1491127 w 2725613"/>
                <a:gd name="connsiteY25" fmla="*/ 608379 h 613484"/>
                <a:gd name="connsiteX26" fmla="*/ 1319677 w 2725613"/>
                <a:gd name="connsiteY26" fmla="*/ 613141 h 613484"/>
                <a:gd name="connsiteX27" fmla="*/ 1148227 w 2725613"/>
                <a:gd name="connsiteY27" fmla="*/ 601235 h 613484"/>
                <a:gd name="connsiteX28" fmla="*/ 924389 w 2725613"/>
                <a:gd name="connsiteY28" fmla="*/ 572660 h 613484"/>
                <a:gd name="connsiteX29" fmla="*/ 738652 w 2725613"/>
                <a:gd name="connsiteY29" fmla="*/ 517891 h 613484"/>
                <a:gd name="connsiteX30" fmla="*/ 595777 w 2725613"/>
                <a:gd name="connsiteY30" fmla="*/ 458360 h 613484"/>
                <a:gd name="connsiteX31" fmla="*/ 429089 w 2725613"/>
                <a:gd name="connsiteY31" fmla="*/ 382160 h 613484"/>
                <a:gd name="connsiteX32" fmla="*/ 288595 w 2725613"/>
                <a:gd name="connsiteY32" fmla="*/ 298816 h 613484"/>
                <a:gd name="connsiteX33" fmla="*/ 169533 w 2725613"/>
                <a:gd name="connsiteY33" fmla="*/ 217854 h 613484"/>
                <a:gd name="connsiteX34" fmla="*/ 67139 w 2725613"/>
                <a:gd name="connsiteY34" fmla="*/ 136891 h 613484"/>
                <a:gd name="connsiteX35" fmla="*/ 2845 w 2725613"/>
                <a:gd name="connsiteY35" fmla="*/ 77360 h 613484"/>
                <a:gd name="connsiteX36" fmla="*/ 12370 w 2725613"/>
                <a:gd name="connsiteY36" fmla="*/ 67835 h 613484"/>
                <a:gd name="connsiteX37" fmla="*/ 21895 w 2725613"/>
                <a:gd name="connsiteY37" fmla="*/ 60691 h 613484"/>
                <a:gd name="connsiteX38" fmla="*/ 36183 w 2725613"/>
                <a:gd name="connsiteY38" fmla="*/ 86885 h 613484"/>
                <a:gd name="connsiteX39" fmla="*/ 93333 w 2725613"/>
                <a:gd name="connsiteY39" fmla="*/ 127366 h 613484"/>
                <a:gd name="connsiteX40" fmla="*/ 169533 w 2725613"/>
                <a:gd name="connsiteY40" fmla="*/ 184516 h 613484"/>
                <a:gd name="connsiteX41" fmla="*/ 269545 w 2725613"/>
                <a:gd name="connsiteY41" fmla="*/ 258335 h 613484"/>
                <a:gd name="connsiteX42" fmla="*/ 379083 w 2725613"/>
                <a:gd name="connsiteY42" fmla="*/ 327391 h 613484"/>
                <a:gd name="connsiteX43" fmla="*/ 469570 w 2725613"/>
                <a:gd name="connsiteY43" fmla="*/ 375016 h 613484"/>
                <a:gd name="connsiteX44" fmla="*/ 574345 w 2725613"/>
                <a:gd name="connsiteY44" fmla="*/ 420260 h 613484"/>
                <a:gd name="connsiteX45" fmla="*/ 652927 w 2725613"/>
                <a:gd name="connsiteY45" fmla="*/ 453597 h 613484"/>
                <a:gd name="connsiteX0" fmla="*/ 652927 w 2725613"/>
                <a:gd name="connsiteY0" fmla="*/ 453597 h 613484"/>
                <a:gd name="connsiteX1" fmla="*/ 786277 w 2725613"/>
                <a:gd name="connsiteY1" fmla="*/ 503604 h 613484"/>
                <a:gd name="connsiteX2" fmla="*/ 941058 w 2725613"/>
                <a:gd name="connsiteY2" fmla="*/ 551229 h 613484"/>
                <a:gd name="connsiteX3" fmla="*/ 1150608 w 2725613"/>
                <a:gd name="connsiteY3" fmla="*/ 579804 h 613484"/>
                <a:gd name="connsiteX4" fmla="*/ 1348252 w 2725613"/>
                <a:gd name="connsiteY4" fmla="*/ 586947 h 613484"/>
                <a:gd name="connsiteX5" fmla="*/ 1605427 w 2725613"/>
                <a:gd name="connsiteY5" fmla="*/ 567897 h 613484"/>
                <a:gd name="connsiteX6" fmla="*/ 1841170 w 2725613"/>
                <a:gd name="connsiteY6" fmla="*/ 520272 h 613484"/>
                <a:gd name="connsiteX7" fmla="*/ 2091202 w 2725613"/>
                <a:gd name="connsiteY7" fmla="*/ 429785 h 613484"/>
                <a:gd name="connsiteX8" fmla="*/ 2298370 w 2725613"/>
                <a:gd name="connsiteY8" fmla="*/ 325010 h 613484"/>
                <a:gd name="connsiteX9" fmla="*/ 2500777 w 2725613"/>
                <a:gd name="connsiteY9" fmla="*/ 184516 h 613484"/>
                <a:gd name="connsiteX10" fmla="*/ 2615077 w 2725613"/>
                <a:gd name="connsiteY10" fmla="*/ 91647 h 613484"/>
                <a:gd name="connsiteX11" fmla="*/ 2676989 w 2725613"/>
                <a:gd name="connsiteY11" fmla="*/ 27354 h 613484"/>
                <a:gd name="connsiteX12" fmla="*/ 2707945 w 2725613"/>
                <a:gd name="connsiteY12" fmla="*/ 1160 h 613484"/>
                <a:gd name="connsiteX13" fmla="*/ 2719852 w 2725613"/>
                <a:gd name="connsiteY13" fmla="*/ 5922 h 613484"/>
                <a:gd name="connsiteX14" fmla="*/ 2724614 w 2725613"/>
                <a:gd name="connsiteY14" fmla="*/ 17829 h 613484"/>
                <a:gd name="connsiteX15" fmla="*/ 2700802 w 2725613"/>
                <a:gd name="connsiteY15" fmla="*/ 39260 h 613484"/>
                <a:gd name="connsiteX16" fmla="*/ 2641270 w 2725613"/>
                <a:gd name="connsiteY16" fmla="*/ 98791 h 613484"/>
                <a:gd name="connsiteX17" fmla="*/ 2560308 w 2725613"/>
                <a:gd name="connsiteY17" fmla="*/ 167847 h 613484"/>
                <a:gd name="connsiteX18" fmla="*/ 2465058 w 2725613"/>
                <a:gd name="connsiteY18" fmla="*/ 244047 h 613484"/>
                <a:gd name="connsiteX19" fmla="*/ 2353139 w 2725613"/>
                <a:gd name="connsiteY19" fmla="*/ 320248 h 613484"/>
                <a:gd name="connsiteX20" fmla="*/ 2253127 w 2725613"/>
                <a:gd name="connsiteY20" fmla="*/ 377397 h 613484"/>
                <a:gd name="connsiteX21" fmla="*/ 2124539 w 2725613"/>
                <a:gd name="connsiteY21" fmla="*/ 439310 h 613484"/>
                <a:gd name="connsiteX22" fmla="*/ 1976902 w 2725613"/>
                <a:gd name="connsiteY22" fmla="*/ 505985 h 613484"/>
                <a:gd name="connsiteX23" fmla="*/ 1848314 w 2725613"/>
                <a:gd name="connsiteY23" fmla="*/ 544085 h 613484"/>
                <a:gd name="connsiteX24" fmla="*/ 1645908 w 2725613"/>
                <a:gd name="connsiteY24" fmla="*/ 589329 h 613484"/>
                <a:gd name="connsiteX25" fmla="*/ 1491127 w 2725613"/>
                <a:gd name="connsiteY25" fmla="*/ 608379 h 613484"/>
                <a:gd name="connsiteX26" fmla="*/ 1319677 w 2725613"/>
                <a:gd name="connsiteY26" fmla="*/ 613141 h 613484"/>
                <a:gd name="connsiteX27" fmla="*/ 1148227 w 2725613"/>
                <a:gd name="connsiteY27" fmla="*/ 601235 h 613484"/>
                <a:gd name="connsiteX28" fmla="*/ 924389 w 2725613"/>
                <a:gd name="connsiteY28" fmla="*/ 572660 h 613484"/>
                <a:gd name="connsiteX29" fmla="*/ 738652 w 2725613"/>
                <a:gd name="connsiteY29" fmla="*/ 517891 h 613484"/>
                <a:gd name="connsiteX30" fmla="*/ 595777 w 2725613"/>
                <a:gd name="connsiteY30" fmla="*/ 458360 h 613484"/>
                <a:gd name="connsiteX31" fmla="*/ 429089 w 2725613"/>
                <a:gd name="connsiteY31" fmla="*/ 382160 h 613484"/>
                <a:gd name="connsiteX32" fmla="*/ 288595 w 2725613"/>
                <a:gd name="connsiteY32" fmla="*/ 298816 h 613484"/>
                <a:gd name="connsiteX33" fmla="*/ 169533 w 2725613"/>
                <a:gd name="connsiteY33" fmla="*/ 217854 h 613484"/>
                <a:gd name="connsiteX34" fmla="*/ 67139 w 2725613"/>
                <a:gd name="connsiteY34" fmla="*/ 136891 h 613484"/>
                <a:gd name="connsiteX35" fmla="*/ 2845 w 2725613"/>
                <a:gd name="connsiteY35" fmla="*/ 77360 h 613484"/>
                <a:gd name="connsiteX36" fmla="*/ 12370 w 2725613"/>
                <a:gd name="connsiteY36" fmla="*/ 67835 h 613484"/>
                <a:gd name="connsiteX37" fmla="*/ 21895 w 2725613"/>
                <a:gd name="connsiteY37" fmla="*/ 60691 h 613484"/>
                <a:gd name="connsiteX38" fmla="*/ 36183 w 2725613"/>
                <a:gd name="connsiteY38" fmla="*/ 86885 h 613484"/>
                <a:gd name="connsiteX39" fmla="*/ 93333 w 2725613"/>
                <a:gd name="connsiteY39" fmla="*/ 127366 h 613484"/>
                <a:gd name="connsiteX40" fmla="*/ 169533 w 2725613"/>
                <a:gd name="connsiteY40" fmla="*/ 184516 h 613484"/>
                <a:gd name="connsiteX41" fmla="*/ 269545 w 2725613"/>
                <a:gd name="connsiteY41" fmla="*/ 258335 h 613484"/>
                <a:gd name="connsiteX42" fmla="*/ 379083 w 2725613"/>
                <a:gd name="connsiteY42" fmla="*/ 327391 h 613484"/>
                <a:gd name="connsiteX43" fmla="*/ 469570 w 2725613"/>
                <a:gd name="connsiteY43" fmla="*/ 375016 h 613484"/>
                <a:gd name="connsiteX44" fmla="*/ 574345 w 2725613"/>
                <a:gd name="connsiteY44" fmla="*/ 420260 h 613484"/>
                <a:gd name="connsiteX45" fmla="*/ 652927 w 2725613"/>
                <a:gd name="connsiteY45" fmla="*/ 453597 h 613484"/>
                <a:gd name="connsiteX0" fmla="*/ 652927 w 2725613"/>
                <a:gd name="connsiteY0" fmla="*/ 453926 h 613813"/>
                <a:gd name="connsiteX1" fmla="*/ 786277 w 2725613"/>
                <a:gd name="connsiteY1" fmla="*/ 503933 h 613813"/>
                <a:gd name="connsiteX2" fmla="*/ 941058 w 2725613"/>
                <a:gd name="connsiteY2" fmla="*/ 551558 h 613813"/>
                <a:gd name="connsiteX3" fmla="*/ 1150608 w 2725613"/>
                <a:gd name="connsiteY3" fmla="*/ 580133 h 613813"/>
                <a:gd name="connsiteX4" fmla="*/ 1348252 w 2725613"/>
                <a:gd name="connsiteY4" fmla="*/ 587276 h 613813"/>
                <a:gd name="connsiteX5" fmla="*/ 1605427 w 2725613"/>
                <a:gd name="connsiteY5" fmla="*/ 568226 h 613813"/>
                <a:gd name="connsiteX6" fmla="*/ 1841170 w 2725613"/>
                <a:gd name="connsiteY6" fmla="*/ 520601 h 613813"/>
                <a:gd name="connsiteX7" fmla="*/ 2091202 w 2725613"/>
                <a:gd name="connsiteY7" fmla="*/ 430114 h 613813"/>
                <a:gd name="connsiteX8" fmla="*/ 2298370 w 2725613"/>
                <a:gd name="connsiteY8" fmla="*/ 325339 h 613813"/>
                <a:gd name="connsiteX9" fmla="*/ 2500777 w 2725613"/>
                <a:gd name="connsiteY9" fmla="*/ 184845 h 613813"/>
                <a:gd name="connsiteX10" fmla="*/ 2615077 w 2725613"/>
                <a:gd name="connsiteY10" fmla="*/ 91976 h 613813"/>
                <a:gd name="connsiteX11" fmla="*/ 2676989 w 2725613"/>
                <a:gd name="connsiteY11" fmla="*/ 32446 h 613813"/>
                <a:gd name="connsiteX12" fmla="*/ 2707945 w 2725613"/>
                <a:gd name="connsiteY12" fmla="*/ 1489 h 613813"/>
                <a:gd name="connsiteX13" fmla="*/ 2719852 w 2725613"/>
                <a:gd name="connsiteY13" fmla="*/ 6251 h 613813"/>
                <a:gd name="connsiteX14" fmla="*/ 2724614 w 2725613"/>
                <a:gd name="connsiteY14" fmla="*/ 18158 h 613813"/>
                <a:gd name="connsiteX15" fmla="*/ 2700802 w 2725613"/>
                <a:gd name="connsiteY15" fmla="*/ 39589 h 613813"/>
                <a:gd name="connsiteX16" fmla="*/ 2641270 w 2725613"/>
                <a:gd name="connsiteY16" fmla="*/ 99120 h 613813"/>
                <a:gd name="connsiteX17" fmla="*/ 2560308 w 2725613"/>
                <a:gd name="connsiteY17" fmla="*/ 168176 h 613813"/>
                <a:gd name="connsiteX18" fmla="*/ 2465058 w 2725613"/>
                <a:gd name="connsiteY18" fmla="*/ 244376 h 613813"/>
                <a:gd name="connsiteX19" fmla="*/ 2353139 w 2725613"/>
                <a:gd name="connsiteY19" fmla="*/ 320577 h 613813"/>
                <a:gd name="connsiteX20" fmla="*/ 2253127 w 2725613"/>
                <a:gd name="connsiteY20" fmla="*/ 377726 h 613813"/>
                <a:gd name="connsiteX21" fmla="*/ 2124539 w 2725613"/>
                <a:gd name="connsiteY21" fmla="*/ 439639 h 613813"/>
                <a:gd name="connsiteX22" fmla="*/ 1976902 w 2725613"/>
                <a:gd name="connsiteY22" fmla="*/ 506314 h 613813"/>
                <a:gd name="connsiteX23" fmla="*/ 1848314 w 2725613"/>
                <a:gd name="connsiteY23" fmla="*/ 544414 h 613813"/>
                <a:gd name="connsiteX24" fmla="*/ 1645908 w 2725613"/>
                <a:gd name="connsiteY24" fmla="*/ 589658 h 613813"/>
                <a:gd name="connsiteX25" fmla="*/ 1491127 w 2725613"/>
                <a:gd name="connsiteY25" fmla="*/ 608708 h 613813"/>
                <a:gd name="connsiteX26" fmla="*/ 1319677 w 2725613"/>
                <a:gd name="connsiteY26" fmla="*/ 613470 h 613813"/>
                <a:gd name="connsiteX27" fmla="*/ 1148227 w 2725613"/>
                <a:gd name="connsiteY27" fmla="*/ 601564 h 613813"/>
                <a:gd name="connsiteX28" fmla="*/ 924389 w 2725613"/>
                <a:gd name="connsiteY28" fmla="*/ 572989 h 613813"/>
                <a:gd name="connsiteX29" fmla="*/ 738652 w 2725613"/>
                <a:gd name="connsiteY29" fmla="*/ 518220 h 613813"/>
                <a:gd name="connsiteX30" fmla="*/ 595777 w 2725613"/>
                <a:gd name="connsiteY30" fmla="*/ 458689 h 613813"/>
                <a:gd name="connsiteX31" fmla="*/ 429089 w 2725613"/>
                <a:gd name="connsiteY31" fmla="*/ 382489 h 613813"/>
                <a:gd name="connsiteX32" fmla="*/ 288595 w 2725613"/>
                <a:gd name="connsiteY32" fmla="*/ 299145 h 613813"/>
                <a:gd name="connsiteX33" fmla="*/ 169533 w 2725613"/>
                <a:gd name="connsiteY33" fmla="*/ 218183 h 613813"/>
                <a:gd name="connsiteX34" fmla="*/ 67139 w 2725613"/>
                <a:gd name="connsiteY34" fmla="*/ 137220 h 613813"/>
                <a:gd name="connsiteX35" fmla="*/ 2845 w 2725613"/>
                <a:gd name="connsiteY35" fmla="*/ 77689 h 613813"/>
                <a:gd name="connsiteX36" fmla="*/ 12370 w 2725613"/>
                <a:gd name="connsiteY36" fmla="*/ 68164 h 613813"/>
                <a:gd name="connsiteX37" fmla="*/ 21895 w 2725613"/>
                <a:gd name="connsiteY37" fmla="*/ 61020 h 613813"/>
                <a:gd name="connsiteX38" fmla="*/ 36183 w 2725613"/>
                <a:gd name="connsiteY38" fmla="*/ 87214 h 613813"/>
                <a:gd name="connsiteX39" fmla="*/ 93333 w 2725613"/>
                <a:gd name="connsiteY39" fmla="*/ 127695 h 613813"/>
                <a:gd name="connsiteX40" fmla="*/ 169533 w 2725613"/>
                <a:gd name="connsiteY40" fmla="*/ 184845 h 613813"/>
                <a:gd name="connsiteX41" fmla="*/ 269545 w 2725613"/>
                <a:gd name="connsiteY41" fmla="*/ 258664 h 613813"/>
                <a:gd name="connsiteX42" fmla="*/ 379083 w 2725613"/>
                <a:gd name="connsiteY42" fmla="*/ 327720 h 613813"/>
                <a:gd name="connsiteX43" fmla="*/ 469570 w 2725613"/>
                <a:gd name="connsiteY43" fmla="*/ 375345 h 613813"/>
                <a:gd name="connsiteX44" fmla="*/ 574345 w 2725613"/>
                <a:gd name="connsiteY44" fmla="*/ 420589 h 613813"/>
                <a:gd name="connsiteX45" fmla="*/ 652927 w 2725613"/>
                <a:gd name="connsiteY45" fmla="*/ 453926 h 613813"/>
                <a:gd name="connsiteX0" fmla="*/ 652927 w 2725613"/>
                <a:gd name="connsiteY0" fmla="*/ 453926 h 613813"/>
                <a:gd name="connsiteX1" fmla="*/ 786277 w 2725613"/>
                <a:gd name="connsiteY1" fmla="*/ 503933 h 613813"/>
                <a:gd name="connsiteX2" fmla="*/ 941058 w 2725613"/>
                <a:gd name="connsiteY2" fmla="*/ 551558 h 613813"/>
                <a:gd name="connsiteX3" fmla="*/ 1150608 w 2725613"/>
                <a:gd name="connsiteY3" fmla="*/ 580133 h 613813"/>
                <a:gd name="connsiteX4" fmla="*/ 1348252 w 2725613"/>
                <a:gd name="connsiteY4" fmla="*/ 587276 h 613813"/>
                <a:gd name="connsiteX5" fmla="*/ 1605427 w 2725613"/>
                <a:gd name="connsiteY5" fmla="*/ 568226 h 613813"/>
                <a:gd name="connsiteX6" fmla="*/ 1841170 w 2725613"/>
                <a:gd name="connsiteY6" fmla="*/ 520601 h 613813"/>
                <a:gd name="connsiteX7" fmla="*/ 2091202 w 2725613"/>
                <a:gd name="connsiteY7" fmla="*/ 430114 h 613813"/>
                <a:gd name="connsiteX8" fmla="*/ 2298370 w 2725613"/>
                <a:gd name="connsiteY8" fmla="*/ 325339 h 613813"/>
                <a:gd name="connsiteX9" fmla="*/ 2500777 w 2725613"/>
                <a:gd name="connsiteY9" fmla="*/ 184845 h 613813"/>
                <a:gd name="connsiteX10" fmla="*/ 2615077 w 2725613"/>
                <a:gd name="connsiteY10" fmla="*/ 91976 h 613813"/>
                <a:gd name="connsiteX11" fmla="*/ 2676989 w 2725613"/>
                <a:gd name="connsiteY11" fmla="*/ 32446 h 613813"/>
                <a:gd name="connsiteX12" fmla="*/ 2707945 w 2725613"/>
                <a:gd name="connsiteY12" fmla="*/ 1489 h 613813"/>
                <a:gd name="connsiteX13" fmla="*/ 2719852 w 2725613"/>
                <a:gd name="connsiteY13" fmla="*/ 6251 h 613813"/>
                <a:gd name="connsiteX14" fmla="*/ 2724614 w 2725613"/>
                <a:gd name="connsiteY14" fmla="*/ 18158 h 613813"/>
                <a:gd name="connsiteX15" fmla="*/ 2700802 w 2725613"/>
                <a:gd name="connsiteY15" fmla="*/ 39589 h 613813"/>
                <a:gd name="connsiteX16" fmla="*/ 2641270 w 2725613"/>
                <a:gd name="connsiteY16" fmla="*/ 99120 h 613813"/>
                <a:gd name="connsiteX17" fmla="*/ 2560308 w 2725613"/>
                <a:gd name="connsiteY17" fmla="*/ 168176 h 613813"/>
                <a:gd name="connsiteX18" fmla="*/ 2465058 w 2725613"/>
                <a:gd name="connsiteY18" fmla="*/ 244376 h 613813"/>
                <a:gd name="connsiteX19" fmla="*/ 2353139 w 2725613"/>
                <a:gd name="connsiteY19" fmla="*/ 320577 h 613813"/>
                <a:gd name="connsiteX20" fmla="*/ 2253127 w 2725613"/>
                <a:gd name="connsiteY20" fmla="*/ 377726 h 613813"/>
                <a:gd name="connsiteX21" fmla="*/ 2124539 w 2725613"/>
                <a:gd name="connsiteY21" fmla="*/ 444402 h 613813"/>
                <a:gd name="connsiteX22" fmla="*/ 1976902 w 2725613"/>
                <a:gd name="connsiteY22" fmla="*/ 506314 h 613813"/>
                <a:gd name="connsiteX23" fmla="*/ 1848314 w 2725613"/>
                <a:gd name="connsiteY23" fmla="*/ 544414 h 613813"/>
                <a:gd name="connsiteX24" fmla="*/ 1645908 w 2725613"/>
                <a:gd name="connsiteY24" fmla="*/ 589658 h 613813"/>
                <a:gd name="connsiteX25" fmla="*/ 1491127 w 2725613"/>
                <a:gd name="connsiteY25" fmla="*/ 608708 h 613813"/>
                <a:gd name="connsiteX26" fmla="*/ 1319677 w 2725613"/>
                <a:gd name="connsiteY26" fmla="*/ 613470 h 613813"/>
                <a:gd name="connsiteX27" fmla="*/ 1148227 w 2725613"/>
                <a:gd name="connsiteY27" fmla="*/ 601564 h 613813"/>
                <a:gd name="connsiteX28" fmla="*/ 924389 w 2725613"/>
                <a:gd name="connsiteY28" fmla="*/ 572989 h 613813"/>
                <a:gd name="connsiteX29" fmla="*/ 738652 w 2725613"/>
                <a:gd name="connsiteY29" fmla="*/ 518220 h 613813"/>
                <a:gd name="connsiteX30" fmla="*/ 595777 w 2725613"/>
                <a:gd name="connsiteY30" fmla="*/ 458689 h 613813"/>
                <a:gd name="connsiteX31" fmla="*/ 429089 w 2725613"/>
                <a:gd name="connsiteY31" fmla="*/ 382489 h 613813"/>
                <a:gd name="connsiteX32" fmla="*/ 288595 w 2725613"/>
                <a:gd name="connsiteY32" fmla="*/ 299145 h 613813"/>
                <a:gd name="connsiteX33" fmla="*/ 169533 w 2725613"/>
                <a:gd name="connsiteY33" fmla="*/ 218183 h 613813"/>
                <a:gd name="connsiteX34" fmla="*/ 67139 w 2725613"/>
                <a:gd name="connsiteY34" fmla="*/ 137220 h 613813"/>
                <a:gd name="connsiteX35" fmla="*/ 2845 w 2725613"/>
                <a:gd name="connsiteY35" fmla="*/ 77689 h 613813"/>
                <a:gd name="connsiteX36" fmla="*/ 12370 w 2725613"/>
                <a:gd name="connsiteY36" fmla="*/ 68164 h 613813"/>
                <a:gd name="connsiteX37" fmla="*/ 21895 w 2725613"/>
                <a:gd name="connsiteY37" fmla="*/ 61020 h 613813"/>
                <a:gd name="connsiteX38" fmla="*/ 36183 w 2725613"/>
                <a:gd name="connsiteY38" fmla="*/ 87214 h 613813"/>
                <a:gd name="connsiteX39" fmla="*/ 93333 w 2725613"/>
                <a:gd name="connsiteY39" fmla="*/ 127695 h 613813"/>
                <a:gd name="connsiteX40" fmla="*/ 169533 w 2725613"/>
                <a:gd name="connsiteY40" fmla="*/ 184845 h 613813"/>
                <a:gd name="connsiteX41" fmla="*/ 269545 w 2725613"/>
                <a:gd name="connsiteY41" fmla="*/ 258664 h 613813"/>
                <a:gd name="connsiteX42" fmla="*/ 379083 w 2725613"/>
                <a:gd name="connsiteY42" fmla="*/ 327720 h 613813"/>
                <a:gd name="connsiteX43" fmla="*/ 469570 w 2725613"/>
                <a:gd name="connsiteY43" fmla="*/ 375345 h 613813"/>
                <a:gd name="connsiteX44" fmla="*/ 574345 w 2725613"/>
                <a:gd name="connsiteY44" fmla="*/ 420589 h 613813"/>
                <a:gd name="connsiteX45" fmla="*/ 652927 w 2725613"/>
                <a:gd name="connsiteY45" fmla="*/ 453926 h 613813"/>
                <a:gd name="connsiteX0" fmla="*/ 652927 w 2725613"/>
                <a:gd name="connsiteY0" fmla="*/ 453926 h 613813"/>
                <a:gd name="connsiteX1" fmla="*/ 786277 w 2725613"/>
                <a:gd name="connsiteY1" fmla="*/ 503933 h 613813"/>
                <a:gd name="connsiteX2" fmla="*/ 941058 w 2725613"/>
                <a:gd name="connsiteY2" fmla="*/ 551558 h 613813"/>
                <a:gd name="connsiteX3" fmla="*/ 1150608 w 2725613"/>
                <a:gd name="connsiteY3" fmla="*/ 580133 h 613813"/>
                <a:gd name="connsiteX4" fmla="*/ 1348252 w 2725613"/>
                <a:gd name="connsiteY4" fmla="*/ 587276 h 613813"/>
                <a:gd name="connsiteX5" fmla="*/ 1605427 w 2725613"/>
                <a:gd name="connsiteY5" fmla="*/ 568226 h 613813"/>
                <a:gd name="connsiteX6" fmla="*/ 1841170 w 2725613"/>
                <a:gd name="connsiteY6" fmla="*/ 520601 h 613813"/>
                <a:gd name="connsiteX7" fmla="*/ 2086439 w 2725613"/>
                <a:gd name="connsiteY7" fmla="*/ 434877 h 613813"/>
                <a:gd name="connsiteX8" fmla="*/ 2298370 w 2725613"/>
                <a:gd name="connsiteY8" fmla="*/ 325339 h 613813"/>
                <a:gd name="connsiteX9" fmla="*/ 2500777 w 2725613"/>
                <a:gd name="connsiteY9" fmla="*/ 184845 h 613813"/>
                <a:gd name="connsiteX10" fmla="*/ 2615077 w 2725613"/>
                <a:gd name="connsiteY10" fmla="*/ 91976 h 613813"/>
                <a:gd name="connsiteX11" fmla="*/ 2676989 w 2725613"/>
                <a:gd name="connsiteY11" fmla="*/ 32446 h 613813"/>
                <a:gd name="connsiteX12" fmla="*/ 2707945 w 2725613"/>
                <a:gd name="connsiteY12" fmla="*/ 1489 h 613813"/>
                <a:gd name="connsiteX13" fmla="*/ 2719852 w 2725613"/>
                <a:gd name="connsiteY13" fmla="*/ 6251 h 613813"/>
                <a:gd name="connsiteX14" fmla="*/ 2724614 w 2725613"/>
                <a:gd name="connsiteY14" fmla="*/ 18158 h 613813"/>
                <a:gd name="connsiteX15" fmla="*/ 2700802 w 2725613"/>
                <a:gd name="connsiteY15" fmla="*/ 39589 h 613813"/>
                <a:gd name="connsiteX16" fmla="*/ 2641270 w 2725613"/>
                <a:gd name="connsiteY16" fmla="*/ 99120 h 613813"/>
                <a:gd name="connsiteX17" fmla="*/ 2560308 w 2725613"/>
                <a:gd name="connsiteY17" fmla="*/ 168176 h 613813"/>
                <a:gd name="connsiteX18" fmla="*/ 2465058 w 2725613"/>
                <a:gd name="connsiteY18" fmla="*/ 244376 h 613813"/>
                <a:gd name="connsiteX19" fmla="*/ 2353139 w 2725613"/>
                <a:gd name="connsiteY19" fmla="*/ 320577 h 613813"/>
                <a:gd name="connsiteX20" fmla="*/ 2253127 w 2725613"/>
                <a:gd name="connsiteY20" fmla="*/ 377726 h 613813"/>
                <a:gd name="connsiteX21" fmla="*/ 2124539 w 2725613"/>
                <a:gd name="connsiteY21" fmla="*/ 444402 h 613813"/>
                <a:gd name="connsiteX22" fmla="*/ 1976902 w 2725613"/>
                <a:gd name="connsiteY22" fmla="*/ 506314 h 613813"/>
                <a:gd name="connsiteX23" fmla="*/ 1848314 w 2725613"/>
                <a:gd name="connsiteY23" fmla="*/ 544414 h 613813"/>
                <a:gd name="connsiteX24" fmla="*/ 1645908 w 2725613"/>
                <a:gd name="connsiteY24" fmla="*/ 589658 h 613813"/>
                <a:gd name="connsiteX25" fmla="*/ 1491127 w 2725613"/>
                <a:gd name="connsiteY25" fmla="*/ 608708 h 613813"/>
                <a:gd name="connsiteX26" fmla="*/ 1319677 w 2725613"/>
                <a:gd name="connsiteY26" fmla="*/ 613470 h 613813"/>
                <a:gd name="connsiteX27" fmla="*/ 1148227 w 2725613"/>
                <a:gd name="connsiteY27" fmla="*/ 601564 h 613813"/>
                <a:gd name="connsiteX28" fmla="*/ 924389 w 2725613"/>
                <a:gd name="connsiteY28" fmla="*/ 572989 h 613813"/>
                <a:gd name="connsiteX29" fmla="*/ 738652 w 2725613"/>
                <a:gd name="connsiteY29" fmla="*/ 518220 h 613813"/>
                <a:gd name="connsiteX30" fmla="*/ 595777 w 2725613"/>
                <a:gd name="connsiteY30" fmla="*/ 458689 h 613813"/>
                <a:gd name="connsiteX31" fmla="*/ 429089 w 2725613"/>
                <a:gd name="connsiteY31" fmla="*/ 382489 h 613813"/>
                <a:gd name="connsiteX32" fmla="*/ 288595 w 2725613"/>
                <a:gd name="connsiteY32" fmla="*/ 299145 h 613813"/>
                <a:gd name="connsiteX33" fmla="*/ 169533 w 2725613"/>
                <a:gd name="connsiteY33" fmla="*/ 218183 h 613813"/>
                <a:gd name="connsiteX34" fmla="*/ 67139 w 2725613"/>
                <a:gd name="connsiteY34" fmla="*/ 137220 h 613813"/>
                <a:gd name="connsiteX35" fmla="*/ 2845 w 2725613"/>
                <a:gd name="connsiteY35" fmla="*/ 77689 h 613813"/>
                <a:gd name="connsiteX36" fmla="*/ 12370 w 2725613"/>
                <a:gd name="connsiteY36" fmla="*/ 68164 h 613813"/>
                <a:gd name="connsiteX37" fmla="*/ 21895 w 2725613"/>
                <a:gd name="connsiteY37" fmla="*/ 61020 h 613813"/>
                <a:gd name="connsiteX38" fmla="*/ 36183 w 2725613"/>
                <a:gd name="connsiteY38" fmla="*/ 87214 h 613813"/>
                <a:gd name="connsiteX39" fmla="*/ 93333 w 2725613"/>
                <a:gd name="connsiteY39" fmla="*/ 127695 h 613813"/>
                <a:gd name="connsiteX40" fmla="*/ 169533 w 2725613"/>
                <a:gd name="connsiteY40" fmla="*/ 184845 h 613813"/>
                <a:gd name="connsiteX41" fmla="*/ 269545 w 2725613"/>
                <a:gd name="connsiteY41" fmla="*/ 258664 h 613813"/>
                <a:gd name="connsiteX42" fmla="*/ 379083 w 2725613"/>
                <a:gd name="connsiteY42" fmla="*/ 327720 h 613813"/>
                <a:gd name="connsiteX43" fmla="*/ 469570 w 2725613"/>
                <a:gd name="connsiteY43" fmla="*/ 375345 h 613813"/>
                <a:gd name="connsiteX44" fmla="*/ 574345 w 2725613"/>
                <a:gd name="connsiteY44" fmla="*/ 420589 h 613813"/>
                <a:gd name="connsiteX45" fmla="*/ 652927 w 2725613"/>
                <a:gd name="connsiteY45" fmla="*/ 453926 h 613813"/>
                <a:gd name="connsiteX0" fmla="*/ 652927 w 2725613"/>
                <a:gd name="connsiteY0" fmla="*/ 453926 h 613813"/>
                <a:gd name="connsiteX1" fmla="*/ 786277 w 2725613"/>
                <a:gd name="connsiteY1" fmla="*/ 503933 h 613813"/>
                <a:gd name="connsiteX2" fmla="*/ 941058 w 2725613"/>
                <a:gd name="connsiteY2" fmla="*/ 551558 h 613813"/>
                <a:gd name="connsiteX3" fmla="*/ 1150608 w 2725613"/>
                <a:gd name="connsiteY3" fmla="*/ 580133 h 613813"/>
                <a:gd name="connsiteX4" fmla="*/ 1348252 w 2725613"/>
                <a:gd name="connsiteY4" fmla="*/ 587276 h 613813"/>
                <a:gd name="connsiteX5" fmla="*/ 1603045 w 2725613"/>
                <a:gd name="connsiteY5" fmla="*/ 572989 h 613813"/>
                <a:gd name="connsiteX6" fmla="*/ 1841170 w 2725613"/>
                <a:gd name="connsiteY6" fmla="*/ 520601 h 613813"/>
                <a:gd name="connsiteX7" fmla="*/ 2086439 w 2725613"/>
                <a:gd name="connsiteY7" fmla="*/ 434877 h 613813"/>
                <a:gd name="connsiteX8" fmla="*/ 2298370 w 2725613"/>
                <a:gd name="connsiteY8" fmla="*/ 325339 h 613813"/>
                <a:gd name="connsiteX9" fmla="*/ 2500777 w 2725613"/>
                <a:gd name="connsiteY9" fmla="*/ 184845 h 613813"/>
                <a:gd name="connsiteX10" fmla="*/ 2615077 w 2725613"/>
                <a:gd name="connsiteY10" fmla="*/ 91976 h 613813"/>
                <a:gd name="connsiteX11" fmla="*/ 2676989 w 2725613"/>
                <a:gd name="connsiteY11" fmla="*/ 32446 h 613813"/>
                <a:gd name="connsiteX12" fmla="*/ 2707945 w 2725613"/>
                <a:gd name="connsiteY12" fmla="*/ 1489 h 613813"/>
                <a:gd name="connsiteX13" fmla="*/ 2719852 w 2725613"/>
                <a:gd name="connsiteY13" fmla="*/ 6251 h 613813"/>
                <a:gd name="connsiteX14" fmla="*/ 2724614 w 2725613"/>
                <a:gd name="connsiteY14" fmla="*/ 18158 h 613813"/>
                <a:gd name="connsiteX15" fmla="*/ 2700802 w 2725613"/>
                <a:gd name="connsiteY15" fmla="*/ 39589 h 613813"/>
                <a:gd name="connsiteX16" fmla="*/ 2641270 w 2725613"/>
                <a:gd name="connsiteY16" fmla="*/ 99120 h 613813"/>
                <a:gd name="connsiteX17" fmla="*/ 2560308 w 2725613"/>
                <a:gd name="connsiteY17" fmla="*/ 168176 h 613813"/>
                <a:gd name="connsiteX18" fmla="*/ 2465058 w 2725613"/>
                <a:gd name="connsiteY18" fmla="*/ 244376 h 613813"/>
                <a:gd name="connsiteX19" fmla="*/ 2353139 w 2725613"/>
                <a:gd name="connsiteY19" fmla="*/ 320577 h 613813"/>
                <a:gd name="connsiteX20" fmla="*/ 2253127 w 2725613"/>
                <a:gd name="connsiteY20" fmla="*/ 377726 h 613813"/>
                <a:gd name="connsiteX21" fmla="*/ 2124539 w 2725613"/>
                <a:gd name="connsiteY21" fmla="*/ 444402 h 613813"/>
                <a:gd name="connsiteX22" fmla="*/ 1976902 w 2725613"/>
                <a:gd name="connsiteY22" fmla="*/ 506314 h 613813"/>
                <a:gd name="connsiteX23" fmla="*/ 1848314 w 2725613"/>
                <a:gd name="connsiteY23" fmla="*/ 544414 h 613813"/>
                <a:gd name="connsiteX24" fmla="*/ 1645908 w 2725613"/>
                <a:gd name="connsiteY24" fmla="*/ 589658 h 613813"/>
                <a:gd name="connsiteX25" fmla="*/ 1491127 w 2725613"/>
                <a:gd name="connsiteY25" fmla="*/ 608708 h 613813"/>
                <a:gd name="connsiteX26" fmla="*/ 1319677 w 2725613"/>
                <a:gd name="connsiteY26" fmla="*/ 613470 h 613813"/>
                <a:gd name="connsiteX27" fmla="*/ 1148227 w 2725613"/>
                <a:gd name="connsiteY27" fmla="*/ 601564 h 613813"/>
                <a:gd name="connsiteX28" fmla="*/ 924389 w 2725613"/>
                <a:gd name="connsiteY28" fmla="*/ 572989 h 613813"/>
                <a:gd name="connsiteX29" fmla="*/ 738652 w 2725613"/>
                <a:gd name="connsiteY29" fmla="*/ 518220 h 613813"/>
                <a:gd name="connsiteX30" fmla="*/ 595777 w 2725613"/>
                <a:gd name="connsiteY30" fmla="*/ 458689 h 613813"/>
                <a:gd name="connsiteX31" fmla="*/ 429089 w 2725613"/>
                <a:gd name="connsiteY31" fmla="*/ 382489 h 613813"/>
                <a:gd name="connsiteX32" fmla="*/ 288595 w 2725613"/>
                <a:gd name="connsiteY32" fmla="*/ 299145 h 613813"/>
                <a:gd name="connsiteX33" fmla="*/ 169533 w 2725613"/>
                <a:gd name="connsiteY33" fmla="*/ 218183 h 613813"/>
                <a:gd name="connsiteX34" fmla="*/ 67139 w 2725613"/>
                <a:gd name="connsiteY34" fmla="*/ 137220 h 613813"/>
                <a:gd name="connsiteX35" fmla="*/ 2845 w 2725613"/>
                <a:gd name="connsiteY35" fmla="*/ 77689 h 613813"/>
                <a:gd name="connsiteX36" fmla="*/ 12370 w 2725613"/>
                <a:gd name="connsiteY36" fmla="*/ 68164 h 613813"/>
                <a:gd name="connsiteX37" fmla="*/ 21895 w 2725613"/>
                <a:gd name="connsiteY37" fmla="*/ 61020 h 613813"/>
                <a:gd name="connsiteX38" fmla="*/ 36183 w 2725613"/>
                <a:gd name="connsiteY38" fmla="*/ 87214 h 613813"/>
                <a:gd name="connsiteX39" fmla="*/ 93333 w 2725613"/>
                <a:gd name="connsiteY39" fmla="*/ 127695 h 613813"/>
                <a:gd name="connsiteX40" fmla="*/ 169533 w 2725613"/>
                <a:gd name="connsiteY40" fmla="*/ 184845 h 613813"/>
                <a:gd name="connsiteX41" fmla="*/ 269545 w 2725613"/>
                <a:gd name="connsiteY41" fmla="*/ 258664 h 613813"/>
                <a:gd name="connsiteX42" fmla="*/ 379083 w 2725613"/>
                <a:gd name="connsiteY42" fmla="*/ 327720 h 613813"/>
                <a:gd name="connsiteX43" fmla="*/ 469570 w 2725613"/>
                <a:gd name="connsiteY43" fmla="*/ 375345 h 613813"/>
                <a:gd name="connsiteX44" fmla="*/ 574345 w 2725613"/>
                <a:gd name="connsiteY44" fmla="*/ 420589 h 613813"/>
                <a:gd name="connsiteX45" fmla="*/ 652927 w 2725613"/>
                <a:gd name="connsiteY45" fmla="*/ 453926 h 613813"/>
                <a:gd name="connsiteX0" fmla="*/ 652927 w 2725613"/>
                <a:gd name="connsiteY0" fmla="*/ 453926 h 613813"/>
                <a:gd name="connsiteX1" fmla="*/ 786277 w 2725613"/>
                <a:gd name="connsiteY1" fmla="*/ 503933 h 613813"/>
                <a:gd name="connsiteX2" fmla="*/ 941058 w 2725613"/>
                <a:gd name="connsiteY2" fmla="*/ 551558 h 613813"/>
                <a:gd name="connsiteX3" fmla="*/ 1150608 w 2725613"/>
                <a:gd name="connsiteY3" fmla="*/ 580133 h 613813"/>
                <a:gd name="connsiteX4" fmla="*/ 1355396 w 2725613"/>
                <a:gd name="connsiteY4" fmla="*/ 589657 h 613813"/>
                <a:gd name="connsiteX5" fmla="*/ 1603045 w 2725613"/>
                <a:gd name="connsiteY5" fmla="*/ 572989 h 613813"/>
                <a:gd name="connsiteX6" fmla="*/ 1841170 w 2725613"/>
                <a:gd name="connsiteY6" fmla="*/ 520601 h 613813"/>
                <a:gd name="connsiteX7" fmla="*/ 2086439 w 2725613"/>
                <a:gd name="connsiteY7" fmla="*/ 434877 h 613813"/>
                <a:gd name="connsiteX8" fmla="*/ 2298370 w 2725613"/>
                <a:gd name="connsiteY8" fmla="*/ 325339 h 613813"/>
                <a:gd name="connsiteX9" fmla="*/ 2500777 w 2725613"/>
                <a:gd name="connsiteY9" fmla="*/ 184845 h 613813"/>
                <a:gd name="connsiteX10" fmla="*/ 2615077 w 2725613"/>
                <a:gd name="connsiteY10" fmla="*/ 91976 h 613813"/>
                <a:gd name="connsiteX11" fmla="*/ 2676989 w 2725613"/>
                <a:gd name="connsiteY11" fmla="*/ 32446 h 613813"/>
                <a:gd name="connsiteX12" fmla="*/ 2707945 w 2725613"/>
                <a:gd name="connsiteY12" fmla="*/ 1489 h 613813"/>
                <a:gd name="connsiteX13" fmla="*/ 2719852 w 2725613"/>
                <a:gd name="connsiteY13" fmla="*/ 6251 h 613813"/>
                <a:gd name="connsiteX14" fmla="*/ 2724614 w 2725613"/>
                <a:gd name="connsiteY14" fmla="*/ 18158 h 613813"/>
                <a:gd name="connsiteX15" fmla="*/ 2700802 w 2725613"/>
                <a:gd name="connsiteY15" fmla="*/ 39589 h 613813"/>
                <a:gd name="connsiteX16" fmla="*/ 2641270 w 2725613"/>
                <a:gd name="connsiteY16" fmla="*/ 99120 h 613813"/>
                <a:gd name="connsiteX17" fmla="*/ 2560308 w 2725613"/>
                <a:gd name="connsiteY17" fmla="*/ 168176 h 613813"/>
                <a:gd name="connsiteX18" fmla="*/ 2465058 w 2725613"/>
                <a:gd name="connsiteY18" fmla="*/ 244376 h 613813"/>
                <a:gd name="connsiteX19" fmla="*/ 2353139 w 2725613"/>
                <a:gd name="connsiteY19" fmla="*/ 320577 h 613813"/>
                <a:gd name="connsiteX20" fmla="*/ 2253127 w 2725613"/>
                <a:gd name="connsiteY20" fmla="*/ 377726 h 613813"/>
                <a:gd name="connsiteX21" fmla="*/ 2124539 w 2725613"/>
                <a:gd name="connsiteY21" fmla="*/ 444402 h 613813"/>
                <a:gd name="connsiteX22" fmla="*/ 1976902 w 2725613"/>
                <a:gd name="connsiteY22" fmla="*/ 506314 h 613813"/>
                <a:gd name="connsiteX23" fmla="*/ 1848314 w 2725613"/>
                <a:gd name="connsiteY23" fmla="*/ 544414 h 613813"/>
                <a:gd name="connsiteX24" fmla="*/ 1645908 w 2725613"/>
                <a:gd name="connsiteY24" fmla="*/ 589658 h 613813"/>
                <a:gd name="connsiteX25" fmla="*/ 1491127 w 2725613"/>
                <a:gd name="connsiteY25" fmla="*/ 608708 h 613813"/>
                <a:gd name="connsiteX26" fmla="*/ 1319677 w 2725613"/>
                <a:gd name="connsiteY26" fmla="*/ 613470 h 613813"/>
                <a:gd name="connsiteX27" fmla="*/ 1148227 w 2725613"/>
                <a:gd name="connsiteY27" fmla="*/ 601564 h 613813"/>
                <a:gd name="connsiteX28" fmla="*/ 924389 w 2725613"/>
                <a:gd name="connsiteY28" fmla="*/ 572989 h 613813"/>
                <a:gd name="connsiteX29" fmla="*/ 738652 w 2725613"/>
                <a:gd name="connsiteY29" fmla="*/ 518220 h 613813"/>
                <a:gd name="connsiteX30" fmla="*/ 595777 w 2725613"/>
                <a:gd name="connsiteY30" fmla="*/ 458689 h 613813"/>
                <a:gd name="connsiteX31" fmla="*/ 429089 w 2725613"/>
                <a:gd name="connsiteY31" fmla="*/ 382489 h 613813"/>
                <a:gd name="connsiteX32" fmla="*/ 288595 w 2725613"/>
                <a:gd name="connsiteY32" fmla="*/ 299145 h 613813"/>
                <a:gd name="connsiteX33" fmla="*/ 169533 w 2725613"/>
                <a:gd name="connsiteY33" fmla="*/ 218183 h 613813"/>
                <a:gd name="connsiteX34" fmla="*/ 67139 w 2725613"/>
                <a:gd name="connsiteY34" fmla="*/ 137220 h 613813"/>
                <a:gd name="connsiteX35" fmla="*/ 2845 w 2725613"/>
                <a:gd name="connsiteY35" fmla="*/ 77689 h 613813"/>
                <a:gd name="connsiteX36" fmla="*/ 12370 w 2725613"/>
                <a:gd name="connsiteY36" fmla="*/ 68164 h 613813"/>
                <a:gd name="connsiteX37" fmla="*/ 21895 w 2725613"/>
                <a:gd name="connsiteY37" fmla="*/ 61020 h 613813"/>
                <a:gd name="connsiteX38" fmla="*/ 36183 w 2725613"/>
                <a:gd name="connsiteY38" fmla="*/ 87214 h 613813"/>
                <a:gd name="connsiteX39" fmla="*/ 93333 w 2725613"/>
                <a:gd name="connsiteY39" fmla="*/ 127695 h 613813"/>
                <a:gd name="connsiteX40" fmla="*/ 169533 w 2725613"/>
                <a:gd name="connsiteY40" fmla="*/ 184845 h 613813"/>
                <a:gd name="connsiteX41" fmla="*/ 269545 w 2725613"/>
                <a:gd name="connsiteY41" fmla="*/ 258664 h 613813"/>
                <a:gd name="connsiteX42" fmla="*/ 379083 w 2725613"/>
                <a:gd name="connsiteY42" fmla="*/ 327720 h 613813"/>
                <a:gd name="connsiteX43" fmla="*/ 469570 w 2725613"/>
                <a:gd name="connsiteY43" fmla="*/ 375345 h 613813"/>
                <a:gd name="connsiteX44" fmla="*/ 574345 w 2725613"/>
                <a:gd name="connsiteY44" fmla="*/ 420589 h 613813"/>
                <a:gd name="connsiteX45" fmla="*/ 652927 w 2725613"/>
                <a:gd name="connsiteY45" fmla="*/ 453926 h 613813"/>
                <a:gd name="connsiteX0" fmla="*/ 652927 w 2725613"/>
                <a:gd name="connsiteY0" fmla="*/ 453926 h 613668"/>
                <a:gd name="connsiteX1" fmla="*/ 786277 w 2725613"/>
                <a:gd name="connsiteY1" fmla="*/ 503933 h 613668"/>
                <a:gd name="connsiteX2" fmla="*/ 941058 w 2725613"/>
                <a:gd name="connsiteY2" fmla="*/ 551558 h 613668"/>
                <a:gd name="connsiteX3" fmla="*/ 1150608 w 2725613"/>
                <a:gd name="connsiteY3" fmla="*/ 580133 h 613668"/>
                <a:gd name="connsiteX4" fmla="*/ 1355396 w 2725613"/>
                <a:gd name="connsiteY4" fmla="*/ 589657 h 613668"/>
                <a:gd name="connsiteX5" fmla="*/ 1603045 w 2725613"/>
                <a:gd name="connsiteY5" fmla="*/ 572989 h 613668"/>
                <a:gd name="connsiteX6" fmla="*/ 1841170 w 2725613"/>
                <a:gd name="connsiteY6" fmla="*/ 520601 h 613668"/>
                <a:gd name="connsiteX7" fmla="*/ 2086439 w 2725613"/>
                <a:gd name="connsiteY7" fmla="*/ 434877 h 613668"/>
                <a:gd name="connsiteX8" fmla="*/ 2298370 w 2725613"/>
                <a:gd name="connsiteY8" fmla="*/ 325339 h 613668"/>
                <a:gd name="connsiteX9" fmla="*/ 2500777 w 2725613"/>
                <a:gd name="connsiteY9" fmla="*/ 184845 h 613668"/>
                <a:gd name="connsiteX10" fmla="*/ 2615077 w 2725613"/>
                <a:gd name="connsiteY10" fmla="*/ 91976 h 613668"/>
                <a:gd name="connsiteX11" fmla="*/ 2676989 w 2725613"/>
                <a:gd name="connsiteY11" fmla="*/ 32446 h 613668"/>
                <a:gd name="connsiteX12" fmla="*/ 2707945 w 2725613"/>
                <a:gd name="connsiteY12" fmla="*/ 1489 h 613668"/>
                <a:gd name="connsiteX13" fmla="*/ 2719852 w 2725613"/>
                <a:gd name="connsiteY13" fmla="*/ 6251 h 613668"/>
                <a:gd name="connsiteX14" fmla="*/ 2724614 w 2725613"/>
                <a:gd name="connsiteY14" fmla="*/ 18158 h 613668"/>
                <a:gd name="connsiteX15" fmla="*/ 2700802 w 2725613"/>
                <a:gd name="connsiteY15" fmla="*/ 39589 h 613668"/>
                <a:gd name="connsiteX16" fmla="*/ 2641270 w 2725613"/>
                <a:gd name="connsiteY16" fmla="*/ 99120 h 613668"/>
                <a:gd name="connsiteX17" fmla="*/ 2560308 w 2725613"/>
                <a:gd name="connsiteY17" fmla="*/ 168176 h 613668"/>
                <a:gd name="connsiteX18" fmla="*/ 2465058 w 2725613"/>
                <a:gd name="connsiteY18" fmla="*/ 244376 h 613668"/>
                <a:gd name="connsiteX19" fmla="*/ 2353139 w 2725613"/>
                <a:gd name="connsiteY19" fmla="*/ 320577 h 613668"/>
                <a:gd name="connsiteX20" fmla="*/ 2253127 w 2725613"/>
                <a:gd name="connsiteY20" fmla="*/ 377726 h 613668"/>
                <a:gd name="connsiteX21" fmla="*/ 2124539 w 2725613"/>
                <a:gd name="connsiteY21" fmla="*/ 444402 h 613668"/>
                <a:gd name="connsiteX22" fmla="*/ 1976902 w 2725613"/>
                <a:gd name="connsiteY22" fmla="*/ 506314 h 613668"/>
                <a:gd name="connsiteX23" fmla="*/ 1848314 w 2725613"/>
                <a:gd name="connsiteY23" fmla="*/ 544414 h 613668"/>
                <a:gd name="connsiteX24" fmla="*/ 1645908 w 2725613"/>
                <a:gd name="connsiteY24" fmla="*/ 589658 h 613668"/>
                <a:gd name="connsiteX25" fmla="*/ 1491127 w 2725613"/>
                <a:gd name="connsiteY25" fmla="*/ 608708 h 613668"/>
                <a:gd name="connsiteX26" fmla="*/ 1319677 w 2725613"/>
                <a:gd name="connsiteY26" fmla="*/ 613470 h 613668"/>
                <a:gd name="connsiteX27" fmla="*/ 1148227 w 2725613"/>
                <a:gd name="connsiteY27" fmla="*/ 603945 h 613668"/>
                <a:gd name="connsiteX28" fmla="*/ 924389 w 2725613"/>
                <a:gd name="connsiteY28" fmla="*/ 572989 h 613668"/>
                <a:gd name="connsiteX29" fmla="*/ 738652 w 2725613"/>
                <a:gd name="connsiteY29" fmla="*/ 518220 h 613668"/>
                <a:gd name="connsiteX30" fmla="*/ 595777 w 2725613"/>
                <a:gd name="connsiteY30" fmla="*/ 458689 h 613668"/>
                <a:gd name="connsiteX31" fmla="*/ 429089 w 2725613"/>
                <a:gd name="connsiteY31" fmla="*/ 382489 h 613668"/>
                <a:gd name="connsiteX32" fmla="*/ 288595 w 2725613"/>
                <a:gd name="connsiteY32" fmla="*/ 299145 h 613668"/>
                <a:gd name="connsiteX33" fmla="*/ 169533 w 2725613"/>
                <a:gd name="connsiteY33" fmla="*/ 218183 h 613668"/>
                <a:gd name="connsiteX34" fmla="*/ 67139 w 2725613"/>
                <a:gd name="connsiteY34" fmla="*/ 137220 h 613668"/>
                <a:gd name="connsiteX35" fmla="*/ 2845 w 2725613"/>
                <a:gd name="connsiteY35" fmla="*/ 77689 h 613668"/>
                <a:gd name="connsiteX36" fmla="*/ 12370 w 2725613"/>
                <a:gd name="connsiteY36" fmla="*/ 68164 h 613668"/>
                <a:gd name="connsiteX37" fmla="*/ 21895 w 2725613"/>
                <a:gd name="connsiteY37" fmla="*/ 61020 h 613668"/>
                <a:gd name="connsiteX38" fmla="*/ 36183 w 2725613"/>
                <a:gd name="connsiteY38" fmla="*/ 87214 h 613668"/>
                <a:gd name="connsiteX39" fmla="*/ 93333 w 2725613"/>
                <a:gd name="connsiteY39" fmla="*/ 127695 h 613668"/>
                <a:gd name="connsiteX40" fmla="*/ 169533 w 2725613"/>
                <a:gd name="connsiteY40" fmla="*/ 184845 h 613668"/>
                <a:gd name="connsiteX41" fmla="*/ 269545 w 2725613"/>
                <a:gd name="connsiteY41" fmla="*/ 258664 h 613668"/>
                <a:gd name="connsiteX42" fmla="*/ 379083 w 2725613"/>
                <a:gd name="connsiteY42" fmla="*/ 327720 h 613668"/>
                <a:gd name="connsiteX43" fmla="*/ 469570 w 2725613"/>
                <a:gd name="connsiteY43" fmla="*/ 375345 h 613668"/>
                <a:gd name="connsiteX44" fmla="*/ 574345 w 2725613"/>
                <a:gd name="connsiteY44" fmla="*/ 420589 h 613668"/>
                <a:gd name="connsiteX45" fmla="*/ 652927 w 2725613"/>
                <a:gd name="connsiteY45" fmla="*/ 453926 h 613668"/>
                <a:gd name="connsiteX0" fmla="*/ 652927 w 2725613"/>
                <a:gd name="connsiteY0" fmla="*/ 453926 h 613668"/>
                <a:gd name="connsiteX1" fmla="*/ 786277 w 2725613"/>
                <a:gd name="connsiteY1" fmla="*/ 503933 h 613668"/>
                <a:gd name="connsiteX2" fmla="*/ 941058 w 2725613"/>
                <a:gd name="connsiteY2" fmla="*/ 551558 h 613668"/>
                <a:gd name="connsiteX3" fmla="*/ 1150608 w 2725613"/>
                <a:gd name="connsiteY3" fmla="*/ 582515 h 613668"/>
                <a:gd name="connsiteX4" fmla="*/ 1355396 w 2725613"/>
                <a:gd name="connsiteY4" fmla="*/ 589657 h 613668"/>
                <a:gd name="connsiteX5" fmla="*/ 1603045 w 2725613"/>
                <a:gd name="connsiteY5" fmla="*/ 572989 h 613668"/>
                <a:gd name="connsiteX6" fmla="*/ 1841170 w 2725613"/>
                <a:gd name="connsiteY6" fmla="*/ 520601 h 613668"/>
                <a:gd name="connsiteX7" fmla="*/ 2086439 w 2725613"/>
                <a:gd name="connsiteY7" fmla="*/ 434877 h 613668"/>
                <a:gd name="connsiteX8" fmla="*/ 2298370 w 2725613"/>
                <a:gd name="connsiteY8" fmla="*/ 325339 h 613668"/>
                <a:gd name="connsiteX9" fmla="*/ 2500777 w 2725613"/>
                <a:gd name="connsiteY9" fmla="*/ 184845 h 613668"/>
                <a:gd name="connsiteX10" fmla="*/ 2615077 w 2725613"/>
                <a:gd name="connsiteY10" fmla="*/ 91976 h 613668"/>
                <a:gd name="connsiteX11" fmla="*/ 2676989 w 2725613"/>
                <a:gd name="connsiteY11" fmla="*/ 32446 h 613668"/>
                <a:gd name="connsiteX12" fmla="*/ 2707945 w 2725613"/>
                <a:gd name="connsiteY12" fmla="*/ 1489 h 613668"/>
                <a:gd name="connsiteX13" fmla="*/ 2719852 w 2725613"/>
                <a:gd name="connsiteY13" fmla="*/ 6251 h 613668"/>
                <a:gd name="connsiteX14" fmla="*/ 2724614 w 2725613"/>
                <a:gd name="connsiteY14" fmla="*/ 18158 h 613668"/>
                <a:gd name="connsiteX15" fmla="*/ 2700802 w 2725613"/>
                <a:gd name="connsiteY15" fmla="*/ 39589 h 613668"/>
                <a:gd name="connsiteX16" fmla="*/ 2641270 w 2725613"/>
                <a:gd name="connsiteY16" fmla="*/ 99120 h 613668"/>
                <a:gd name="connsiteX17" fmla="*/ 2560308 w 2725613"/>
                <a:gd name="connsiteY17" fmla="*/ 168176 h 613668"/>
                <a:gd name="connsiteX18" fmla="*/ 2465058 w 2725613"/>
                <a:gd name="connsiteY18" fmla="*/ 244376 h 613668"/>
                <a:gd name="connsiteX19" fmla="*/ 2353139 w 2725613"/>
                <a:gd name="connsiteY19" fmla="*/ 320577 h 613668"/>
                <a:gd name="connsiteX20" fmla="*/ 2253127 w 2725613"/>
                <a:gd name="connsiteY20" fmla="*/ 377726 h 613668"/>
                <a:gd name="connsiteX21" fmla="*/ 2124539 w 2725613"/>
                <a:gd name="connsiteY21" fmla="*/ 444402 h 613668"/>
                <a:gd name="connsiteX22" fmla="*/ 1976902 w 2725613"/>
                <a:gd name="connsiteY22" fmla="*/ 506314 h 613668"/>
                <a:gd name="connsiteX23" fmla="*/ 1848314 w 2725613"/>
                <a:gd name="connsiteY23" fmla="*/ 544414 h 613668"/>
                <a:gd name="connsiteX24" fmla="*/ 1645908 w 2725613"/>
                <a:gd name="connsiteY24" fmla="*/ 589658 h 613668"/>
                <a:gd name="connsiteX25" fmla="*/ 1491127 w 2725613"/>
                <a:gd name="connsiteY25" fmla="*/ 608708 h 613668"/>
                <a:gd name="connsiteX26" fmla="*/ 1319677 w 2725613"/>
                <a:gd name="connsiteY26" fmla="*/ 613470 h 613668"/>
                <a:gd name="connsiteX27" fmla="*/ 1148227 w 2725613"/>
                <a:gd name="connsiteY27" fmla="*/ 603945 h 613668"/>
                <a:gd name="connsiteX28" fmla="*/ 924389 w 2725613"/>
                <a:gd name="connsiteY28" fmla="*/ 572989 h 613668"/>
                <a:gd name="connsiteX29" fmla="*/ 738652 w 2725613"/>
                <a:gd name="connsiteY29" fmla="*/ 518220 h 613668"/>
                <a:gd name="connsiteX30" fmla="*/ 595777 w 2725613"/>
                <a:gd name="connsiteY30" fmla="*/ 458689 h 613668"/>
                <a:gd name="connsiteX31" fmla="*/ 429089 w 2725613"/>
                <a:gd name="connsiteY31" fmla="*/ 382489 h 613668"/>
                <a:gd name="connsiteX32" fmla="*/ 288595 w 2725613"/>
                <a:gd name="connsiteY32" fmla="*/ 299145 h 613668"/>
                <a:gd name="connsiteX33" fmla="*/ 169533 w 2725613"/>
                <a:gd name="connsiteY33" fmla="*/ 218183 h 613668"/>
                <a:gd name="connsiteX34" fmla="*/ 67139 w 2725613"/>
                <a:gd name="connsiteY34" fmla="*/ 137220 h 613668"/>
                <a:gd name="connsiteX35" fmla="*/ 2845 w 2725613"/>
                <a:gd name="connsiteY35" fmla="*/ 77689 h 613668"/>
                <a:gd name="connsiteX36" fmla="*/ 12370 w 2725613"/>
                <a:gd name="connsiteY36" fmla="*/ 68164 h 613668"/>
                <a:gd name="connsiteX37" fmla="*/ 21895 w 2725613"/>
                <a:gd name="connsiteY37" fmla="*/ 61020 h 613668"/>
                <a:gd name="connsiteX38" fmla="*/ 36183 w 2725613"/>
                <a:gd name="connsiteY38" fmla="*/ 87214 h 613668"/>
                <a:gd name="connsiteX39" fmla="*/ 93333 w 2725613"/>
                <a:gd name="connsiteY39" fmla="*/ 127695 h 613668"/>
                <a:gd name="connsiteX40" fmla="*/ 169533 w 2725613"/>
                <a:gd name="connsiteY40" fmla="*/ 184845 h 613668"/>
                <a:gd name="connsiteX41" fmla="*/ 269545 w 2725613"/>
                <a:gd name="connsiteY41" fmla="*/ 258664 h 613668"/>
                <a:gd name="connsiteX42" fmla="*/ 379083 w 2725613"/>
                <a:gd name="connsiteY42" fmla="*/ 327720 h 613668"/>
                <a:gd name="connsiteX43" fmla="*/ 469570 w 2725613"/>
                <a:gd name="connsiteY43" fmla="*/ 375345 h 613668"/>
                <a:gd name="connsiteX44" fmla="*/ 574345 w 2725613"/>
                <a:gd name="connsiteY44" fmla="*/ 420589 h 613668"/>
                <a:gd name="connsiteX45" fmla="*/ 652927 w 2725613"/>
                <a:gd name="connsiteY45" fmla="*/ 453926 h 613668"/>
                <a:gd name="connsiteX0" fmla="*/ 652927 w 2725613"/>
                <a:gd name="connsiteY0" fmla="*/ 453926 h 613668"/>
                <a:gd name="connsiteX1" fmla="*/ 786277 w 2725613"/>
                <a:gd name="connsiteY1" fmla="*/ 503933 h 613668"/>
                <a:gd name="connsiteX2" fmla="*/ 941058 w 2725613"/>
                <a:gd name="connsiteY2" fmla="*/ 551558 h 613668"/>
                <a:gd name="connsiteX3" fmla="*/ 1150608 w 2725613"/>
                <a:gd name="connsiteY3" fmla="*/ 582515 h 613668"/>
                <a:gd name="connsiteX4" fmla="*/ 1355396 w 2725613"/>
                <a:gd name="connsiteY4" fmla="*/ 589657 h 613668"/>
                <a:gd name="connsiteX5" fmla="*/ 1603045 w 2725613"/>
                <a:gd name="connsiteY5" fmla="*/ 572989 h 613668"/>
                <a:gd name="connsiteX6" fmla="*/ 1841170 w 2725613"/>
                <a:gd name="connsiteY6" fmla="*/ 520601 h 613668"/>
                <a:gd name="connsiteX7" fmla="*/ 2086439 w 2725613"/>
                <a:gd name="connsiteY7" fmla="*/ 434877 h 613668"/>
                <a:gd name="connsiteX8" fmla="*/ 2298370 w 2725613"/>
                <a:gd name="connsiteY8" fmla="*/ 325339 h 613668"/>
                <a:gd name="connsiteX9" fmla="*/ 2500777 w 2725613"/>
                <a:gd name="connsiteY9" fmla="*/ 184845 h 613668"/>
                <a:gd name="connsiteX10" fmla="*/ 2615077 w 2725613"/>
                <a:gd name="connsiteY10" fmla="*/ 91976 h 613668"/>
                <a:gd name="connsiteX11" fmla="*/ 2676989 w 2725613"/>
                <a:gd name="connsiteY11" fmla="*/ 32446 h 613668"/>
                <a:gd name="connsiteX12" fmla="*/ 2707945 w 2725613"/>
                <a:gd name="connsiteY12" fmla="*/ 1489 h 613668"/>
                <a:gd name="connsiteX13" fmla="*/ 2719852 w 2725613"/>
                <a:gd name="connsiteY13" fmla="*/ 6251 h 613668"/>
                <a:gd name="connsiteX14" fmla="*/ 2724614 w 2725613"/>
                <a:gd name="connsiteY14" fmla="*/ 18158 h 613668"/>
                <a:gd name="connsiteX15" fmla="*/ 2700802 w 2725613"/>
                <a:gd name="connsiteY15" fmla="*/ 39589 h 613668"/>
                <a:gd name="connsiteX16" fmla="*/ 2641270 w 2725613"/>
                <a:gd name="connsiteY16" fmla="*/ 99120 h 613668"/>
                <a:gd name="connsiteX17" fmla="*/ 2560308 w 2725613"/>
                <a:gd name="connsiteY17" fmla="*/ 168176 h 613668"/>
                <a:gd name="connsiteX18" fmla="*/ 2465058 w 2725613"/>
                <a:gd name="connsiteY18" fmla="*/ 244376 h 613668"/>
                <a:gd name="connsiteX19" fmla="*/ 2353139 w 2725613"/>
                <a:gd name="connsiteY19" fmla="*/ 320577 h 613668"/>
                <a:gd name="connsiteX20" fmla="*/ 2253127 w 2725613"/>
                <a:gd name="connsiteY20" fmla="*/ 377726 h 613668"/>
                <a:gd name="connsiteX21" fmla="*/ 2124539 w 2725613"/>
                <a:gd name="connsiteY21" fmla="*/ 444402 h 613668"/>
                <a:gd name="connsiteX22" fmla="*/ 1976902 w 2725613"/>
                <a:gd name="connsiteY22" fmla="*/ 506314 h 613668"/>
                <a:gd name="connsiteX23" fmla="*/ 1843552 w 2725613"/>
                <a:gd name="connsiteY23" fmla="*/ 549176 h 613668"/>
                <a:gd name="connsiteX24" fmla="*/ 1645908 w 2725613"/>
                <a:gd name="connsiteY24" fmla="*/ 589658 h 613668"/>
                <a:gd name="connsiteX25" fmla="*/ 1491127 w 2725613"/>
                <a:gd name="connsiteY25" fmla="*/ 608708 h 613668"/>
                <a:gd name="connsiteX26" fmla="*/ 1319677 w 2725613"/>
                <a:gd name="connsiteY26" fmla="*/ 613470 h 613668"/>
                <a:gd name="connsiteX27" fmla="*/ 1148227 w 2725613"/>
                <a:gd name="connsiteY27" fmla="*/ 603945 h 613668"/>
                <a:gd name="connsiteX28" fmla="*/ 924389 w 2725613"/>
                <a:gd name="connsiteY28" fmla="*/ 572989 h 613668"/>
                <a:gd name="connsiteX29" fmla="*/ 738652 w 2725613"/>
                <a:gd name="connsiteY29" fmla="*/ 518220 h 613668"/>
                <a:gd name="connsiteX30" fmla="*/ 595777 w 2725613"/>
                <a:gd name="connsiteY30" fmla="*/ 458689 h 613668"/>
                <a:gd name="connsiteX31" fmla="*/ 429089 w 2725613"/>
                <a:gd name="connsiteY31" fmla="*/ 382489 h 613668"/>
                <a:gd name="connsiteX32" fmla="*/ 288595 w 2725613"/>
                <a:gd name="connsiteY32" fmla="*/ 299145 h 613668"/>
                <a:gd name="connsiteX33" fmla="*/ 169533 w 2725613"/>
                <a:gd name="connsiteY33" fmla="*/ 218183 h 613668"/>
                <a:gd name="connsiteX34" fmla="*/ 67139 w 2725613"/>
                <a:gd name="connsiteY34" fmla="*/ 137220 h 613668"/>
                <a:gd name="connsiteX35" fmla="*/ 2845 w 2725613"/>
                <a:gd name="connsiteY35" fmla="*/ 77689 h 613668"/>
                <a:gd name="connsiteX36" fmla="*/ 12370 w 2725613"/>
                <a:gd name="connsiteY36" fmla="*/ 68164 h 613668"/>
                <a:gd name="connsiteX37" fmla="*/ 21895 w 2725613"/>
                <a:gd name="connsiteY37" fmla="*/ 61020 h 613668"/>
                <a:gd name="connsiteX38" fmla="*/ 36183 w 2725613"/>
                <a:gd name="connsiteY38" fmla="*/ 87214 h 613668"/>
                <a:gd name="connsiteX39" fmla="*/ 93333 w 2725613"/>
                <a:gd name="connsiteY39" fmla="*/ 127695 h 613668"/>
                <a:gd name="connsiteX40" fmla="*/ 169533 w 2725613"/>
                <a:gd name="connsiteY40" fmla="*/ 184845 h 613668"/>
                <a:gd name="connsiteX41" fmla="*/ 269545 w 2725613"/>
                <a:gd name="connsiteY41" fmla="*/ 258664 h 613668"/>
                <a:gd name="connsiteX42" fmla="*/ 379083 w 2725613"/>
                <a:gd name="connsiteY42" fmla="*/ 327720 h 613668"/>
                <a:gd name="connsiteX43" fmla="*/ 469570 w 2725613"/>
                <a:gd name="connsiteY43" fmla="*/ 375345 h 613668"/>
                <a:gd name="connsiteX44" fmla="*/ 574345 w 2725613"/>
                <a:gd name="connsiteY44" fmla="*/ 420589 h 613668"/>
                <a:gd name="connsiteX45" fmla="*/ 652927 w 2725613"/>
                <a:gd name="connsiteY45" fmla="*/ 453926 h 613668"/>
                <a:gd name="connsiteX0" fmla="*/ 652927 w 2725613"/>
                <a:gd name="connsiteY0" fmla="*/ 453926 h 613668"/>
                <a:gd name="connsiteX1" fmla="*/ 786277 w 2725613"/>
                <a:gd name="connsiteY1" fmla="*/ 503933 h 613668"/>
                <a:gd name="connsiteX2" fmla="*/ 941058 w 2725613"/>
                <a:gd name="connsiteY2" fmla="*/ 551558 h 613668"/>
                <a:gd name="connsiteX3" fmla="*/ 1150608 w 2725613"/>
                <a:gd name="connsiteY3" fmla="*/ 582515 h 613668"/>
                <a:gd name="connsiteX4" fmla="*/ 1355396 w 2725613"/>
                <a:gd name="connsiteY4" fmla="*/ 589657 h 613668"/>
                <a:gd name="connsiteX5" fmla="*/ 1603045 w 2725613"/>
                <a:gd name="connsiteY5" fmla="*/ 572989 h 613668"/>
                <a:gd name="connsiteX6" fmla="*/ 1848314 w 2725613"/>
                <a:gd name="connsiteY6" fmla="*/ 522982 h 613668"/>
                <a:gd name="connsiteX7" fmla="*/ 2086439 w 2725613"/>
                <a:gd name="connsiteY7" fmla="*/ 434877 h 613668"/>
                <a:gd name="connsiteX8" fmla="*/ 2298370 w 2725613"/>
                <a:gd name="connsiteY8" fmla="*/ 325339 h 613668"/>
                <a:gd name="connsiteX9" fmla="*/ 2500777 w 2725613"/>
                <a:gd name="connsiteY9" fmla="*/ 184845 h 613668"/>
                <a:gd name="connsiteX10" fmla="*/ 2615077 w 2725613"/>
                <a:gd name="connsiteY10" fmla="*/ 91976 h 613668"/>
                <a:gd name="connsiteX11" fmla="*/ 2676989 w 2725613"/>
                <a:gd name="connsiteY11" fmla="*/ 32446 h 613668"/>
                <a:gd name="connsiteX12" fmla="*/ 2707945 w 2725613"/>
                <a:gd name="connsiteY12" fmla="*/ 1489 h 613668"/>
                <a:gd name="connsiteX13" fmla="*/ 2719852 w 2725613"/>
                <a:gd name="connsiteY13" fmla="*/ 6251 h 613668"/>
                <a:gd name="connsiteX14" fmla="*/ 2724614 w 2725613"/>
                <a:gd name="connsiteY14" fmla="*/ 18158 h 613668"/>
                <a:gd name="connsiteX15" fmla="*/ 2700802 w 2725613"/>
                <a:gd name="connsiteY15" fmla="*/ 39589 h 613668"/>
                <a:gd name="connsiteX16" fmla="*/ 2641270 w 2725613"/>
                <a:gd name="connsiteY16" fmla="*/ 99120 h 613668"/>
                <a:gd name="connsiteX17" fmla="*/ 2560308 w 2725613"/>
                <a:gd name="connsiteY17" fmla="*/ 168176 h 613668"/>
                <a:gd name="connsiteX18" fmla="*/ 2465058 w 2725613"/>
                <a:gd name="connsiteY18" fmla="*/ 244376 h 613668"/>
                <a:gd name="connsiteX19" fmla="*/ 2353139 w 2725613"/>
                <a:gd name="connsiteY19" fmla="*/ 320577 h 613668"/>
                <a:gd name="connsiteX20" fmla="*/ 2253127 w 2725613"/>
                <a:gd name="connsiteY20" fmla="*/ 377726 h 613668"/>
                <a:gd name="connsiteX21" fmla="*/ 2124539 w 2725613"/>
                <a:gd name="connsiteY21" fmla="*/ 444402 h 613668"/>
                <a:gd name="connsiteX22" fmla="*/ 1976902 w 2725613"/>
                <a:gd name="connsiteY22" fmla="*/ 506314 h 613668"/>
                <a:gd name="connsiteX23" fmla="*/ 1843552 w 2725613"/>
                <a:gd name="connsiteY23" fmla="*/ 549176 h 613668"/>
                <a:gd name="connsiteX24" fmla="*/ 1645908 w 2725613"/>
                <a:gd name="connsiteY24" fmla="*/ 589658 h 613668"/>
                <a:gd name="connsiteX25" fmla="*/ 1491127 w 2725613"/>
                <a:gd name="connsiteY25" fmla="*/ 608708 h 613668"/>
                <a:gd name="connsiteX26" fmla="*/ 1319677 w 2725613"/>
                <a:gd name="connsiteY26" fmla="*/ 613470 h 613668"/>
                <a:gd name="connsiteX27" fmla="*/ 1148227 w 2725613"/>
                <a:gd name="connsiteY27" fmla="*/ 603945 h 613668"/>
                <a:gd name="connsiteX28" fmla="*/ 924389 w 2725613"/>
                <a:gd name="connsiteY28" fmla="*/ 572989 h 613668"/>
                <a:gd name="connsiteX29" fmla="*/ 738652 w 2725613"/>
                <a:gd name="connsiteY29" fmla="*/ 518220 h 613668"/>
                <a:gd name="connsiteX30" fmla="*/ 595777 w 2725613"/>
                <a:gd name="connsiteY30" fmla="*/ 458689 h 613668"/>
                <a:gd name="connsiteX31" fmla="*/ 429089 w 2725613"/>
                <a:gd name="connsiteY31" fmla="*/ 382489 h 613668"/>
                <a:gd name="connsiteX32" fmla="*/ 288595 w 2725613"/>
                <a:gd name="connsiteY32" fmla="*/ 299145 h 613668"/>
                <a:gd name="connsiteX33" fmla="*/ 169533 w 2725613"/>
                <a:gd name="connsiteY33" fmla="*/ 218183 h 613668"/>
                <a:gd name="connsiteX34" fmla="*/ 67139 w 2725613"/>
                <a:gd name="connsiteY34" fmla="*/ 137220 h 613668"/>
                <a:gd name="connsiteX35" fmla="*/ 2845 w 2725613"/>
                <a:gd name="connsiteY35" fmla="*/ 77689 h 613668"/>
                <a:gd name="connsiteX36" fmla="*/ 12370 w 2725613"/>
                <a:gd name="connsiteY36" fmla="*/ 68164 h 613668"/>
                <a:gd name="connsiteX37" fmla="*/ 21895 w 2725613"/>
                <a:gd name="connsiteY37" fmla="*/ 61020 h 613668"/>
                <a:gd name="connsiteX38" fmla="*/ 36183 w 2725613"/>
                <a:gd name="connsiteY38" fmla="*/ 87214 h 613668"/>
                <a:gd name="connsiteX39" fmla="*/ 93333 w 2725613"/>
                <a:gd name="connsiteY39" fmla="*/ 127695 h 613668"/>
                <a:gd name="connsiteX40" fmla="*/ 169533 w 2725613"/>
                <a:gd name="connsiteY40" fmla="*/ 184845 h 613668"/>
                <a:gd name="connsiteX41" fmla="*/ 269545 w 2725613"/>
                <a:gd name="connsiteY41" fmla="*/ 258664 h 613668"/>
                <a:gd name="connsiteX42" fmla="*/ 379083 w 2725613"/>
                <a:gd name="connsiteY42" fmla="*/ 327720 h 613668"/>
                <a:gd name="connsiteX43" fmla="*/ 469570 w 2725613"/>
                <a:gd name="connsiteY43" fmla="*/ 375345 h 613668"/>
                <a:gd name="connsiteX44" fmla="*/ 574345 w 2725613"/>
                <a:gd name="connsiteY44" fmla="*/ 420589 h 613668"/>
                <a:gd name="connsiteX45" fmla="*/ 652927 w 2725613"/>
                <a:gd name="connsiteY45" fmla="*/ 453926 h 613668"/>
                <a:gd name="connsiteX0" fmla="*/ 652927 w 2725613"/>
                <a:gd name="connsiteY0" fmla="*/ 453926 h 613668"/>
                <a:gd name="connsiteX1" fmla="*/ 779134 w 2725613"/>
                <a:gd name="connsiteY1" fmla="*/ 506314 h 613668"/>
                <a:gd name="connsiteX2" fmla="*/ 941058 w 2725613"/>
                <a:gd name="connsiteY2" fmla="*/ 551558 h 613668"/>
                <a:gd name="connsiteX3" fmla="*/ 1150608 w 2725613"/>
                <a:gd name="connsiteY3" fmla="*/ 582515 h 613668"/>
                <a:gd name="connsiteX4" fmla="*/ 1355396 w 2725613"/>
                <a:gd name="connsiteY4" fmla="*/ 589657 h 613668"/>
                <a:gd name="connsiteX5" fmla="*/ 1603045 w 2725613"/>
                <a:gd name="connsiteY5" fmla="*/ 572989 h 613668"/>
                <a:gd name="connsiteX6" fmla="*/ 1848314 w 2725613"/>
                <a:gd name="connsiteY6" fmla="*/ 522982 h 613668"/>
                <a:gd name="connsiteX7" fmla="*/ 2086439 w 2725613"/>
                <a:gd name="connsiteY7" fmla="*/ 434877 h 613668"/>
                <a:gd name="connsiteX8" fmla="*/ 2298370 w 2725613"/>
                <a:gd name="connsiteY8" fmla="*/ 325339 h 613668"/>
                <a:gd name="connsiteX9" fmla="*/ 2500777 w 2725613"/>
                <a:gd name="connsiteY9" fmla="*/ 184845 h 613668"/>
                <a:gd name="connsiteX10" fmla="*/ 2615077 w 2725613"/>
                <a:gd name="connsiteY10" fmla="*/ 91976 h 613668"/>
                <a:gd name="connsiteX11" fmla="*/ 2676989 w 2725613"/>
                <a:gd name="connsiteY11" fmla="*/ 32446 h 613668"/>
                <a:gd name="connsiteX12" fmla="*/ 2707945 w 2725613"/>
                <a:gd name="connsiteY12" fmla="*/ 1489 h 613668"/>
                <a:gd name="connsiteX13" fmla="*/ 2719852 w 2725613"/>
                <a:gd name="connsiteY13" fmla="*/ 6251 h 613668"/>
                <a:gd name="connsiteX14" fmla="*/ 2724614 w 2725613"/>
                <a:gd name="connsiteY14" fmla="*/ 18158 h 613668"/>
                <a:gd name="connsiteX15" fmla="*/ 2700802 w 2725613"/>
                <a:gd name="connsiteY15" fmla="*/ 39589 h 613668"/>
                <a:gd name="connsiteX16" fmla="*/ 2641270 w 2725613"/>
                <a:gd name="connsiteY16" fmla="*/ 99120 h 613668"/>
                <a:gd name="connsiteX17" fmla="*/ 2560308 w 2725613"/>
                <a:gd name="connsiteY17" fmla="*/ 168176 h 613668"/>
                <a:gd name="connsiteX18" fmla="*/ 2465058 w 2725613"/>
                <a:gd name="connsiteY18" fmla="*/ 244376 h 613668"/>
                <a:gd name="connsiteX19" fmla="*/ 2353139 w 2725613"/>
                <a:gd name="connsiteY19" fmla="*/ 320577 h 613668"/>
                <a:gd name="connsiteX20" fmla="*/ 2253127 w 2725613"/>
                <a:gd name="connsiteY20" fmla="*/ 377726 h 613668"/>
                <a:gd name="connsiteX21" fmla="*/ 2124539 w 2725613"/>
                <a:gd name="connsiteY21" fmla="*/ 444402 h 613668"/>
                <a:gd name="connsiteX22" fmla="*/ 1976902 w 2725613"/>
                <a:gd name="connsiteY22" fmla="*/ 506314 h 613668"/>
                <a:gd name="connsiteX23" fmla="*/ 1843552 w 2725613"/>
                <a:gd name="connsiteY23" fmla="*/ 549176 h 613668"/>
                <a:gd name="connsiteX24" fmla="*/ 1645908 w 2725613"/>
                <a:gd name="connsiteY24" fmla="*/ 589658 h 613668"/>
                <a:gd name="connsiteX25" fmla="*/ 1491127 w 2725613"/>
                <a:gd name="connsiteY25" fmla="*/ 608708 h 613668"/>
                <a:gd name="connsiteX26" fmla="*/ 1319677 w 2725613"/>
                <a:gd name="connsiteY26" fmla="*/ 613470 h 613668"/>
                <a:gd name="connsiteX27" fmla="*/ 1148227 w 2725613"/>
                <a:gd name="connsiteY27" fmla="*/ 603945 h 613668"/>
                <a:gd name="connsiteX28" fmla="*/ 924389 w 2725613"/>
                <a:gd name="connsiteY28" fmla="*/ 572989 h 613668"/>
                <a:gd name="connsiteX29" fmla="*/ 738652 w 2725613"/>
                <a:gd name="connsiteY29" fmla="*/ 518220 h 613668"/>
                <a:gd name="connsiteX30" fmla="*/ 595777 w 2725613"/>
                <a:gd name="connsiteY30" fmla="*/ 458689 h 613668"/>
                <a:gd name="connsiteX31" fmla="*/ 429089 w 2725613"/>
                <a:gd name="connsiteY31" fmla="*/ 382489 h 613668"/>
                <a:gd name="connsiteX32" fmla="*/ 288595 w 2725613"/>
                <a:gd name="connsiteY32" fmla="*/ 299145 h 613668"/>
                <a:gd name="connsiteX33" fmla="*/ 169533 w 2725613"/>
                <a:gd name="connsiteY33" fmla="*/ 218183 h 613668"/>
                <a:gd name="connsiteX34" fmla="*/ 67139 w 2725613"/>
                <a:gd name="connsiteY34" fmla="*/ 137220 h 613668"/>
                <a:gd name="connsiteX35" fmla="*/ 2845 w 2725613"/>
                <a:gd name="connsiteY35" fmla="*/ 77689 h 613668"/>
                <a:gd name="connsiteX36" fmla="*/ 12370 w 2725613"/>
                <a:gd name="connsiteY36" fmla="*/ 68164 h 613668"/>
                <a:gd name="connsiteX37" fmla="*/ 21895 w 2725613"/>
                <a:gd name="connsiteY37" fmla="*/ 61020 h 613668"/>
                <a:gd name="connsiteX38" fmla="*/ 36183 w 2725613"/>
                <a:gd name="connsiteY38" fmla="*/ 87214 h 613668"/>
                <a:gd name="connsiteX39" fmla="*/ 93333 w 2725613"/>
                <a:gd name="connsiteY39" fmla="*/ 127695 h 613668"/>
                <a:gd name="connsiteX40" fmla="*/ 169533 w 2725613"/>
                <a:gd name="connsiteY40" fmla="*/ 184845 h 613668"/>
                <a:gd name="connsiteX41" fmla="*/ 269545 w 2725613"/>
                <a:gd name="connsiteY41" fmla="*/ 258664 h 613668"/>
                <a:gd name="connsiteX42" fmla="*/ 379083 w 2725613"/>
                <a:gd name="connsiteY42" fmla="*/ 327720 h 613668"/>
                <a:gd name="connsiteX43" fmla="*/ 469570 w 2725613"/>
                <a:gd name="connsiteY43" fmla="*/ 375345 h 613668"/>
                <a:gd name="connsiteX44" fmla="*/ 574345 w 2725613"/>
                <a:gd name="connsiteY44" fmla="*/ 420589 h 613668"/>
                <a:gd name="connsiteX45" fmla="*/ 652927 w 2725613"/>
                <a:gd name="connsiteY45" fmla="*/ 453926 h 613668"/>
                <a:gd name="connsiteX0" fmla="*/ 652927 w 2725613"/>
                <a:gd name="connsiteY0" fmla="*/ 453926 h 613668"/>
                <a:gd name="connsiteX1" fmla="*/ 779134 w 2725613"/>
                <a:gd name="connsiteY1" fmla="*/ 506314 h 613668"/>
                <a:gd name="connsiteX2" fmla="*/ 941058 w 2725613"/>
                <a:gd name="connsiteY2" fmla="*/ 551558 h 613668"/>
                <a:gd name="connsiteX3" fmla="*/ 1150608 w 2725613"/>
                <a:gd name="connsiteY3" fmla="*/ 582515 h 613668"/>
                <a:gd name="connsiteX4" fmla="*/ 1355396 w 2725613"/>
                <a:gd name="connsiteY4" fmla="*/ 589657 h 613668"/>
                <a:gd name="connsiteX5" fmla="*/ 1603045 w 2725613"/>
                <a:gd name="connsiteY5" fmla="*/ 572989 h 613668"/>
                <a:gd name="connsiteX6" fmla="*/ 1848314 w 2725613"/>
                <a:gd name="connsiteY6" fmla="*/ 522982 h 613668"/>
                <a:gd name="connsiteX7" fmla="*/ 2086439 w 2725613"/>
                <a:gd name="connsiteY7" fmla="*/ 434877 h 613668"/>
                <a:gd name="connsiteX8" fmla="*/ 2298370 w 2725613"/>
                <a:gd name="connsiteY8" fmla="*/ 325339 h 613668"/>
                <a:gd name="connsiteX9" fmla="*/ 2500777 w 2725613"/>
                <a:gd name="connsiteY9" fmla="*/ 184845 h 613668"/>
                <a:gd name="connsiteX10" fmla="*/ 2615077 w 2725613"/>
                <a:gd name="connsiteY10" fmla="*/ 91976 h 613668"/>
                <a:gd name="connsiteX11" fmla="*/ 2676989 w 2725613"/>
                <a:gd name="connsiteY11" fmla="*/ 32446 h 613668"/>
                <a:gd name="connsiteX12" fmla="*/ 2707945 w 2725613"/>
                <a:gd name="connsiteY12" fmla="*/ 1489 h 613668"/>
                <a:gd name="connsiteX13" fmla="*/ 2719852 w 2725613"/>
                <a:gd name="connsiteY13" fmla="*/ 6251 h 613668"/>
                <a:gd name="connsiteX14" fmla="*/ 2724614 w 2725613"/>
                <a:gd name="connsiteY14" fmla="*/ 18158 h 613668"/>
                <a:gd name="connsiteX15" fmla="*/ 2700802 w 2725613"/>
                <a:gd name="connsiteY15" fmla="*/ 39589 h 613668"/>
                <a:gd name="connsiteX16" fmla="*/ 2641270 w 2725613"/>
                <a:gd name="connsiteY16" fmla="*/ 99120 h 613668"/>
                <a:gd name="connsiteX17" fmla="*/ 2560308 w 2725613"/>
                <a:gd name="connsiteY17" fmla="*/ 168176 h 613668"/>
                <a:gd name="connsiteX18" fmla="*/ 2465058 w 2725613"/>
                <a:gd name="connsiteY18" fmla="*/ 244376 h 613668"/>
                <a:gd name="connsiteX19" fmla="*/ 2353139 w 2725613"/>
                <a:gd name="connsiteY19" fmla="*/ 320577 h 613668"/>
                <a:gd name="connsiteX20" fmla="*/ 2253127 w 2725613"/>
                <a:gd name="connsiteY20" fmla="*/ 377726 h 613668"/>
                <a:gd name="connsiteX21" fmla="*/ 2124539 w 2725613"/>
                <a:gd name="connsiteY21" fmla="*/ 444402 h 613668"/>
                <a:gd name="connsiteX22" fmla="*/ 1976902 w 2725613"/>
                <a:gd name="connsiteY22" fmla="*/ 506314 h 613668"/>
                <a:gd name="connsiteX23" fmla="*/ 1843552 w 2725613"/>
                <a:gd name="connsiteY23" fmla="*/ 549176 h 613668"/>
                <a:gd name="connsiteX24" fmla="*/ 1645908 w 2725613"/>
                <a:gd name="connsiteY24" fmla="*/ 589658 h 613668"/>
                <a:gd name="connsiteX25" fmla="*/ 1491127 w 2725613"/>
                <a:gd name="connsiteY25" fmla="*/ 608708 h 613668"/>
                <a:gd name="connsiteX26" fmla="*/ 1319677 w 2725613"/>
                <a:gd name="connsiteY26" fmla="*/ 613470 h 613668"/>
                <a:gd name="connsiteX27" fmla="*/ 1148227 w 2725613"/>
                <a:gd name="connsiteY27" fmla="*/ 603945 h 613668"/>
                <a:gd name="connsiteX28" fmla="*/ 924389 w 2725613"/>
                <a:gd name="connsiteY28" fmla="*/ 572989 h 613668"/>
                <a:gd name="connsiteX29" fmla="*/ 738652 w 2725613"/>
                <a:gd name="connsiteY29" fmla="*/ 518220 h 613668"/>
                <a:gd name="connsiteX30" fmla="*/ 595777 w 2725613"/>
                <a:gd name="connsiteY30" fmla="*/ 458689 h 613668"/>
                <a:gd name="connsiteX31" fmla="*/ 429089 w 2725613"/>
                <a:gd name="connsiteY31" fmla="*/ 382489 h 613668"/>
                <a:gd name="connsiteX32" fmla="*/ 288595 w 2725613"/>
                <a:gd name="connsiteY32" fmla="*/ 299145 h 613668"/>
                <a:gd name="connsiteX33" fmla="*/ 169533 w 2725613"/>
                <a:gd name="connsiteY33" fmla="*/ 218183 h 613668"/>
                <a:gd name="connsiteX34" fmla="*/ 67139 w 2725613"/>
                <a:gd name="connsiteY34" fmla="*/ 137220 h 613668"/>
                <a:gd name="connsiteX35" fmla="*/ 2845 w 2725613"/>
                <a:gd name="connsiteY35" fmla="*/ 77689 h 613668"/>
                <a:gd name="connsiteX36" fmla="*/ 12370 w 2725613"/>
                <a:gd name="connsiteY36" fmla="*/ 68164 h 613668"/>
                <a:gd name="connsiteX37" fmla="*/ 21895 w 2725613"/>
                <a:gd name="connsiteY37" fmla="*/ 61020 h 613668"/>
                <a:gd name="connsiteX38" fmla="*/ 36183 w 2725613"/>
                <a:gd name="connsiteY38" fmla="*/ 87214 h 613668"/>
                <a:gd name="connsiteX39" fmla="*/ 93333 w 2725613"/>
                <a:gd name="connsiteY39" fmla="*/ 127695 h 613668"/>
                <a:gd name="connsiteX40" fmla="*/ 169533 w 2725613"/>
                <a:gd name="connsiteY40" fmla="*/ 184845 h 613668"/>
                <a:gd name="connsiteX41" fmla="*/ 269545 w 2725613"/>
                <a:gd name="connsiteY41" fmla="*/ 258664 h 613668"/>
                <a:gd name="connsiteX42" fmla="*/ 379083 w 2725613"/>
                <a:gd name="connsiteY42" fmla="*/ 322958 h 613668"/>
                <a:gd name="connsiteX43" fmla="*/ 469570 w 2725613"/>
                <a:gd name="connsiteY43" fmla="*/ 375345 h 613668"/>
                <a:gd name="connsiteX44" fmla="*/ 574345 w 2725613"/>
                <a:gd name="connsiteY44" fmla="*/ 420589 h 613668"/>
                <a:gd name="connsiteX45" fmla="*/ 652927 w 2725613"/>
                <a:gd name="connsiteY45" fmla="*/ 453926 h 613668"/>
                <a:gd name="connsiteX0" fmla="*/ 652927 w 2725613"/>
                <a:gd name="connsiteY0" fmla="*/ 453926 h 613668"/>
                <a:gd name="connsiteX1" fmla="*/ 779134 w 2725613"/>
                <a:gd name="connsiteY1" fmla="*/ 506314 h 613668"/>
                <a:gd name="connsiteX2" fmla="*/ 941058 w 2725613"/>
                <a:gd name="connsiteY2" fmla="*/ 551558 h 613668"/>
                <a:gd name="connsiteX3" fmla="*/ 1150608 w 2725613"/>
                <a:gd name="connsiteY3" fmla="*/ 582515 h 613668"/>
                <a:gd name="connsiteX4" fmla="*/ 1355396 w 2725613"/>
                <a:gd name="connsiteY4" fmla="*/ 589657 h 613668"/>
                <a:gd name="connsiteX5" fmla="*/ 1603045 w 2725613"/>
                <a:gd name="connsiteY5" fmla="*/ 572989 h 613668"/>
                <a:gd name="connsiteX6" fmla="*/ 1848314 w 2725613"/>
                <a:gd name="connsiteY6" fmla="*/ 522982 h 613668"/>
                <a:gd name="connsiteX7" fmla="*/ 2086439 w 2725613"/>
                <a:gd name="connsiteY7" fmla="*/ 434877 h 613668"/>
                <a:gd name="connsiteX8" fmla="*/ 2298370 w 2725613"/>
                <a:gd name="connsiteY8" fmla="*/ 325339 h 613668"/>
                <a:gd name="connsiteX9" fmla="*/ 2500777 w 2725613"/>
                <a:gd name="connsiteY9" fmla="*/ 184845 h 613668"/>
                <a:gd name="connsiteX10" fmla="*/ 2615077 w 2725613"/>
                <a:gd name="connsiteY10" fmla="*/ 91976 h 613668"/>
                <a:gd name="connsiteX11" fmla="*/ 2676989 w 2725613"/>
                <a:gd name="connsiteY11" fmla="*/ 32446 h 613668"/>
                <a:gd name="connsiteX12" fmla="*/ 2707945 w 2725613"/>
                <a:gd name="connsiteY12" fmla="*/ 1489 h 613668"/>
                <a:gd name="connsiteX13" fmla="*/ 2719852 w 2725613"/>
                <a:gd name="connsiteY13" fmla="*/ 6251 h 613668"/>
                <a:gd name="connsiteX14" fmla="*/ 2724614 w 2725613"/>
                <a:gd name="connsiteY14" fmla="*/ 18158 h 613668"/>
                <a:gd name="connsiteX15" fmla="*/ 2700802 w 2725613"/>
                <a:gd name="connsiteY15" fmla="*/ 39589 h 613668"/>
                <a:gd name="connsiteX16" fmla="*/ 2641270 w 2725613"/>
                <a:gd name="connsiteY16" fmla="*/ 99120 h 613668"/>
                <a:gd name="connsiteX17" fmla="*/ 2560308 w 2725613"/>
                <a:gd name="connsiteY17" fmla="*/ 168176 h 613668"/>
                <a:gd name="connsiteX18" fmla="*/ 2465058 w 2725613"/>
                <a:gd name="connsiteY18" fmla="*/ 244376 h 613668"/>
                <a:gd name="connsiteX19" fmla="*/ 2353139 w 2725613"/>
                <a:gd name="connsiteY19" fmla="*/ 320577 h 613668"/>
                <a:gd name="connsiteX20" fmla="*/ 2253127 w 2725613"/>
                <a:gd name="connsiteY20" fmla="*/ 377726 h 613668"/>
                <a:gd name="connsiteX21" fmla="*/ 2124539 w 2725613"/>
                <a:gd name="connsiteY21" fmla="*/ 444402 h 613668"/>
                <a:gd name="connsiteX22" fmla="*/ 1976902 w 2725613"/>
                <a:gd name="connsiteY22" fmla="*/ 506314 h 613668"/>
                <a:gd name="connsiteX23" fmla="*/ 1843552 w 2725613"/>
                <a:gd name="connsiteY23" fmla="*/ 549176 h 613668"/>
                <a:gd name="connsiteX24" fmla="*/ 1645908 w 2725613"/>
                <a:gd name="connsiteY24" fmla="*/ 589658 h 613668"/>
                <a:gd name="connsiteX25" fmla="*/ 1491127 w 2725613"/>
                <a:gd name="connsiteY25" fmla="*/ 608708 h 613668"/>
                <a:gd name="connsiteX26" fmla="*/ 1319677 w 2725613"/>
                <a:gd name="connsiteY26" fmla="*/ 613470 h 613668"/>
                <a:gd name="connsiteX27" fmla="*/ 1148227 w 2725613"/>
                <a:gd name="connsiteY27" fmla="*/ 603945 h 613668"/>
                <a:gd name="connsiteX28" fmla="*/ 924389 w 2725613"/>
                <a:gd name="connsiteY28" fmla="*/ 572989 h 613668"/>
                <a:gd name="connsiteX29" fmla="*/ 738652 w 2725613"/>
                <a:gd name="connsiteY29" fmla="*/ 518220 h 613668"/>
                <a:gd name="connsiteX30" fmla="*/ 595777 w 2725613"/>
                <a:gd name="connsiteY30" fmla="*/ 458689 h 613668"/>
                <a:gd name="connsiteX31" fmla="*/ 429089 w 2725613"/>
                <a:gd name="connsiteY31" fmla="*/ 382489 h 613668"/>
                <a:gd name="connsiteX32" fmla="*/ 288595 w 2725613"/>
                <a:gd name="connsiteY32" fmla="*/ 299145 h 613668"/>
                <a:gd name="connsiteX33" fmla="*/ 169533 w 2725613"/>
                <a:gd name="connsiteY33" fmla="*/ 218183 h 613668"/>
                <a:gd name="connsiteX34" fmla="*/ 67139 w 2725613"/>
                <a:gd name="connsiteY34" fmla="*/ 137220 h 613668"/>
                <a:gd name="connsiteX35" fmla="*/ 2845 w 2725613"/>
                <a:gd name="connsiteY35" fmla="*/ 77689 h 613668"/>
                <a:gd name="connsiteX36" fmla="*/ 12370 w 2725613"/>
                <a:gd name="connsiteY36" fmla="*/ 68164 h 613668"/>
                <a:gd name="connsiteX37" fmla="*/ 21895 w 2725613"/>
                <a:gd name="connsiteY37" fmla="*/ 61020 h 613668"/>
                <a:gd name="connsiteX38" fmla="*/ 36183 w 2725613"/>
                <a:gd name="connsiteY38" fmla="*/ 87214 h 613668"/>
                <a:gd name="connsiteX39" fmla="*/ 93333 w 2725613"/>
                <a:gd name="connsiteY39" fmla="*/ 127695 h 613668"/>
                <a:gd name="connsiteX40" fmla="*/ 169533 w 2725613"/>
                <a:gd name="connsiteY40" fmla="*/ 184845 h 613668"/>
                <a:gd name="connsiteX41" fmla="*/ 269545 w 2725613"/>
                <a:gd name="connsiteY41" fmla="*/ 258664 h 613668"/>
                <a:gd name="connsiteX42" fmla="*/ 379083 w 2725613"/>
                <a:gd name="connsiteY42" fmla="*/ 322958 h 613668"/>
                <a:gd name="connsiteX43" fmla="*/ 469570 w 2725613"/>
                <a:gd name="connsiteY43" fmla="*/ 375345 h 613668"/>
                <a:gd name="connsiteX44" fmla="*/ 569583 w 2725613"/>
                <a:gd name="connsiteY44" fmla="*/ 422971 h 613668"/>
                <a:gd name="connsiteX45" fmla="*/ 652927 w 2725613"/>
                <a:gd name="connsiteY45" fmla="*/ 453926 h 613668"/>
                <a:gd name="connsiteX0" fmla="*/ 652927 w 2725613"/>
                <a:gd name="connsiteY0" fmla="*/ 456307 h 613668"/>
                <a:gd name="connsiteX1" fmla="*/ 779134 w 2725613"/>
                <a:gd name="connsiteY1" fmla="*/ 506314 h 613668"/>
                <a:gd name="connsiteX2" fmla="*/ 941058 w 2725613"/>
                <a:gd name="connsiteY2" fmla="*/ 551558 h 613668"/>
                <a:gd name="connsiteX3" fmla="*/ 1150608 w 2725613"/>
                <a:gd name="connsiteY3" fmla="*/ 582515 h 613668"/>
                <a:gd name="connsiteX4" fmla="*/ 1355396 w 2725613"/>
                <a:gd name="connsiteY4" fmla="*/ 589657 h 613668"/>
                <a:gd name="connsiteX5" fmla="*/ 1603045 w 2725613"/>
                <a:gd name="connsiteY5" fmla="*/ 572989 h 613668"/>
                <a:gd name="connsiteX6" fmla="*/ 1848314 w 2725613"/>
                <a:gd name="connsiteY6" fmla="*/ 522982 h 613668"/>
                <a:gd name="connsiteX7" fmla="*/ 2086439 w 2725613"/>
                <a:gd name="connsiteY7" fmla="*/ 434877 h 613668"/>
                <a:gd name="connsiteX8" fmla="*/ 2298370 w 2725613"/>
                <a:gd name="connsiteY8" fmla="*/ 325339 h 613668"/>
                <a:gd name="connsiteX9" fmla="*/ 2500777 w 2725613"/>
                <a:gd name="connsiteY9" fmla="*/ 184845 h 613668"/>
                <a:gd name="connsiteX10" fmla="*/ 2615077 w 2725613"/>
                <a:gd name="connsiteY10" fmla="*/ 91976 h 613668"/>
                <a:gd name="connsiteX11" fmla="*/ 2676989 w 2725613"/>
                <a:gd name="connsiteY11" fmla="*/ 32446 h 613668"/>
                <a:gd name="connsiteX12" fmla="*/ 2707945 w 2725613"/>
                <a:gd name="connsiteY12" fmla="*/ 1489 h 613668"/>
                <a:gd name="connsiteX13" fmla="*/ 2719852 w 2725613"/>
                <a:gd name="connsiteY13" fmla="*/ 6251 h 613668"/>
                <a:gd name="connsiteX14" fmla="*/ 2724614 w 2725613"/>
                <a:gd name="connsiteY14" fmla="*/ 18158 h 613668"/>
                <a:gd name="connsiteX15" fmla="*/ 2700802 w 2725613"/>
                <a:gd name="connsiteY15" fmla="*/ 39589 h 613668"/>
                <a:gd name="connsiteX16" fmla="*/ 2641270 w 2725613"/>
                <a:gd name="connsiteY16" fmla="*/ 99120 h 613668"/>
                <a:gd name="connsiteX17" fmla="*/ 2560308 w 2725613"/>
                <a:gd name="connsiteY17" fmla="*/ 168176 h 613668"/>
                <a:gd name="connsiteX18" fmla="*/ 2465058 w 2725613"/>
                <a:gd name="connsiteY18" fmla="*/ 244376 h 613668"/>
                <a:gd name="connsiteX19" fmla="*/ 2353139 w 2725613"/>
                <a:gd name="connsiteY19" fmla="*/ 320577 h 613668"/>
                <a:gd name="connsiteX20" fmla="*/ 2253127 w 2725613"/>
                <a:gd name="connsiteY20" fmla="*/ 377726 h 613668"/>
                <a:gd name="connsiteX21" fmla="*/ 2124539 w 2725613"/>
                <a:gd name="connsiteY21" fmla="*/ 444402 h 613668"/>
                <a:gd name="connsiteX22" fmla="*/ 1976902 w 2725613"/>
                <a:gd name="connsiteY22" fmla="*/ 506314 h 613668"/>
                <a:gd name="connsiteX23" fmla="*/ 1843552 w 2725613"/>
                <a:gd name="connsiteY23" fmla="*/ 549176 h 613668"/>
                <a:gd name="connsiteX24" fmla="*/ 1645908 w 2725613"/>
                <a:gd name="connsiteY24" fmla="*/ 589658 h 613668"/>
                <a:gd name="connsiteX25" fmla="*/ 1491127 w 2725613"/>
                <a:gd name="connsiteY25" fmla="*/ 608708 h 613668"/>
                <a:gd name="connsiteX26" fmla="*/ 1319677 w 2725613"/>
                <a:gd name="connsiteY26" fmla="*/ 613470 h 613668"/>
                <a:gd name="connsiteX27" fmla="*/ 1148227 w 2725613"/>
                <a:gd name="connsiteY27" fmla="*/ 603945 h 613668"/>
                <a:gd name="connsiteX28" fmla="*/ 924389 w 2725613"/>
                <a:gd name="connsiteY28" fmla="*/ 572989 h 613668"/>
                <a:gd name="connsiteX29" fmla="*/ 738652 w 2725613"/>
                <a:gd name="connsiteY29" fmla="*/ 518220 h 613668"/>
                <a:gd name="connsiteX30" fmla="*/ 595777 w 2725613"/>
                <a:gd name="connsiteY30" fmla="*/ 458689 h 613668"/>
                <a:gd name="connsiteX31" fmla="*/ 429089 w 2725613"/>
                <a:gd name="connsiteY31" fmla="*/ 382489 h 613668"/>
                <a:gd name="connsiteX32" fmla="*/ 288595 w 2725613"/>
                <a:gd name="connsiteY32" fmla="*/ 299145 h 613668"/>
                <a:gd name="connsiteX33" fmla="*/ 169533 w 2725613"/>
                <a:gd name="connsiteY33" fmla="*/ 218183 h 613668"/>
                <a:gd name="connsiteX34" fmla="*/ 67139 w 2725613"/>
                <a:gd name="connsiteY34" fmla="*/ 137220 h 613668"/>
                <a:gd name="connsiteX35" fmla="*/ 2845 w 2725613"/>
                <a:gd name="connsiteY35" fmla="*/ 77689 h 613668"/>
                <a:gd name="connsiteX36" fmla="*/ 12370 w 2725613"/>
                <a:gd name="connsiteY36" fmla="*/ 68164 h 613668"/>
                <a:gd name="connsiteX37" fmla="*/ 21895 w 2725613"/>
                <a:gd name="connsiteY37" fmla="*/ 61020 h 613668"/>
                <a:gd name="connsiteX38" fmla="*/ 36183 w 2725613"/>
                <a:gd name="connsiteY38" fmla="*/ 87214 h 613668"/>
                <a:gd name="connsiteX39" fmla="*/ 93333 w 2725613"/>
                <a:gd name="connsiteY39" fmla="*/ 127695 h 613668"/>
                <a:gd name="connsiteX40" fmla="*/ 169533 w 2725613"/>
                <a:gd name="connsiteY40" fmla="*/ 184845 h 613668"/>
                <a:gd name="connsiteX41" fmla="*/ 269545 w 2725613"/>
                <a:gd name="connsiteY41" fmla="*/ 258664 h 613668"/>
                <a:gd name="connsiteX42" fmla="*/ 379083 w 2725613"/>
                <a:gd name="connsiteY42" fmla="*/ 322958 h 613668"/>
                <a:gd name="connsiteX43" fmla="*/ 469570 w 2725613"/>
                <a:gd name="connsiteY43" fmla="*/ 375345 h 613668"/>
                <a:gd name="connsiteX44" fmla="*/ 569583 w 2725613"/>
                <a:gd name="connsiteY44" fmla="*/ 422971 h 613668"/>
                <a:gd name="connsiteX45" fmla="*/ 652927 w 2725613"/>
                <a:gd name="connsiteY45" fmla="*/ 456307 h 613668"/>
                <a:gd name="connsiteX0" fmla="*/ 652927 w 2725613"/>
                <a:gd name="connsiteY0" fmla="*/ 456307 h 613668"/>
                <a:gd name="connsiteX1" fmla="*/ 779134 w 2725613"/>
                <a:gd name="connsiteY1" fmla="*/ 506314 h 613668"/>
                <a:gd name="connsiteX2" fmla="*/ 941058 w 2725613"/>
                <a:gd name="connsiteY2" fmla="*/ 551558 h 613668"/>
                <a:gd name="connsiteX3" fmla="*/ 1150608 w 2725613"/>
                <a:gd name="connsiteY3" fmla="*/ 582515 h 613668"/>
                <a:gd name="connsiteX4" fmla="*/ 1355396 w 2725613"/>
                <a:gd name="connsiteY4" fmla="*/ 589657 h 613668"/>
                <a:gd name="connsiteX5" fmla="*/ 1603045 w 2725613"/>
                <a:gd name="connsiteY5" fmla="*/ 572989 h 613668"/>
                <a:gd name="connsiteX6" fmla="*/ 1848314 w 2725613"/>
                <a:gd name="connsiteY6" fmla="*/ 522982 h 613668"/>
                <a:gd name="connsiteX7" fmla="*/ 2086439 w 2725613"/>
                <a:gd name="connsiteY7" fmla="*/ 434877 h 613668"/>
                <a:gd name="connsiteX8" fmla="*/ 2298370 w 2725613"/>
                <a:gd name="connsiteY8" fmla="*/ 325339 h 613668"/>
                <a:gd name="connsiteX9" fmla="*/ 2500777 w 2725613"/>
                <a:gd name="connsiteY9" fmla="*/ 184845 h 613668"/>
                <a:gd name="connsiteX10" fmla="*/ 2615077 w 2725613"/>
                <a:gd name="connsiteY10" fmla="*/ 91976 h 613668"/>
                <a:gd name="connsiteX11" fmla="*/ 2676989 w 2725613"/>
                <a:gd name="connsiteY11" fmla="*/ 32446 h 613668"/>
                <a:gd name="connsiteX12" fmla="*/ 2707945 w 2725613"/>
                <a:gd name="connsiteY12" fmla="*/ 1489 h 613668"/>
                <a:gd name="connsiteX13" fmla="*/ 2719852 w 2725613"/>
                <a:gd name="connsiteY13" fmla="*/ 6251 h 613668"/>
                <a:gd name="connsiteX14" fmla="*/ 2724614 w 2725613"/>
                <a:gd name="connsiteY14" fmla="*/ 18158 h 613668"/>
                <a:gd name="connsiteX15" fmla="*/ 2700802 w 2725613"/>
                <a:gd name="connsiteY15" fmla="*/ 39589 h 613668"/>
                <a:gd name="connsiteX16" fmla="*/ 2641270 w 2725613"/>
                <a:gd name="connsiteY16" fmla="*/ 99120 h 613668"/>
                <a:gd name="connsiteX17" fmla="*/ 2560308 w 2725613"/>
                <a:gd name="connsiteY17" fmla="*/ 168176 h 613668"/>
                <a:gd name="connsiteX18" fmla="*/ 2465058 w 2725613"/>
                <a:gd name="connsiteY18" fmla="*/ 244376 h 613668"/>
                <a:gd name="connsiteX19" fmla="*/ 2353139 w 2725613"/>
                <a:gd name="connsiteY19" fmla="*/ 320577 h 613668"/>
                <a:gd name="connsiteX20" fmla="*/ 2253127 w 2725613"/>
                <a:gd name="connsiteY20" fmla="*/ 377726 h 613668"/>
                <a:gd name="connsiteX21" fmla="*/ 2124539 w 2725613"/>
                <a:gd name="connsiteY21" fmla="*/ 444402 h 613668"/>
                <a:gd name="connsiteX22" fmla="*/ 1976902 w 2725613"/>
                <a:gd name="connsiteY22" fmla="*/ 506314 h 613668"/>
                <a:gd name="connsiteX23" fmla="*/ 1843552 w 2725613"/>
                <a:gd name="connsiteY23" fmla="*/ 549176 h 613668"/>
                <a:gd name="connsiteX24" fmla="*/ 1645908 w 2725613"/>
                <a:gd name="connsiteY24" fmla="*/ 589658 h 613668"/>
                <a:gd name="connsiteX25" fmla="*/ 1491127 w 2725613"/>
                <a:gd name="connsiteY25" fmla="*/ 608708 h 613668"/>
                <a:gd name="connsiteX26" fmla="*/ 1319677 w 2725613"/>
                <a:gd name="connsiteY26" fmla="*/ 613470 h 613668"/>
                <a:gd name="connsiteX27" fmla="*/ 1148227 w 2725613"/>
                <a:gd name="connsiteY27" fmla="*/ 603945 h 613668"/>
                <a:gd name="connsiteX28" fmla="*/ 924389 w 2725613"/>
                <a:gd name="connsiteY28" fmla="*/ 572989 h 613668"/>
                <a:gd name="connsiteX29" fmla="*/ 738652 w 2725613"/>
                <a:gd name="connsiteY29" fmla="*/ 518220 h 613668"/>
                <a:gd name="connsiteX30" fmla="*/ 595777 w 2725613"/>
                <a:gd name="connsiteY30" fmla="*/ 458689 h 613668"/>
                <a:gd name="connsiteX31" fmla="*/ 429089 w 2725613"/>
                <a:gd name="connsiteY31" fmla="*/ 382489 h 613668"/>
                <a:gd name="connsiteX32" fmla="*/ 288595 w 2725613"/>
                <a:gd name="connsiteY32" fmla="*/ 299145 h 613668"/>
                <a:gd name="connsiteX33" fmla="*/ 169533 w 2725613"/>
                <a:gd name="connsiteY33" fmla="*/ 218183 h 613668"/>
                <a:gd name="connsiteX34" fmla="*/ 67139 w 2725613"/>
                <a:gd name="connsiteY34" fmla="*/ 137220 h 613668"/>
                <a:gd name="connsiteX35" fmla="*/ 2845 w 2725613"/>
                <a:gd name="connsiteY35" fmla="*/ 77689 h 613668"/>
                <a:gd name="connsiteX36" fmla="*/ 12370 w 2725613"/>
                <a:gd name="connsiteY36" fmla="*/ 68164 h 613668"/>
                <a:gd name="connsiteX37" fmla="*/ 21895 w 2725613"/>
                <a:gd name="connsiteY37" fmla="*/ 61020 h 613668"/>
                <a:gd name="connsiteX38" fmla="*/ 40946 w 2725613"/>
                <a:gd name="connsiteY38" fmla="*/ 84833 h 613668"/>
                <a:gd name="connsiteX39" fmla="*/ 93333 w 2725613"/>
                <a:gd name="connsiteY39" fmla="*/ 127695 h 613668"/>
                <a:gd name="connsiteX40" fmla="*/ 169533 w 2725613"/>
                <a:gd name="connsiteY40" fmla="*/ 184845 h 613668"/>
                <a:gd name="connsiteX41" fmla="*/ 269545 w 2725613"/>
                <a:gd name="connsiteY41" fmla="*/ 258664 h 613668"/>
                <a:gd name="connsiteX42" fmla="*/ 379083 w 2725613"/>
                <a:gd name="connsiteY42" fmla="*/ 322958 h 613668"/>
                <a:gd name="connsiteX43" fmla="*/ 469570 w 2725613"/>
                <a:gd name="connsiteY43" fmla="*/ 375345 h 613668"/>
                <a:gd name="connsiteX44" fmla="*/ 569583 w 2725613"/>
                <a:gd name="connsiteY44" fmla="*/ 422971 h 613668"/>
                <a:gd name="connsiteX45" fmla="*/ 652927 w 2725613"/>
                <a:gd name="connsiteY45" fmla="*/ 456307 h 613668"/>
                <a:gd name="connsiteX0" fmla="*/ 652927 w 2725613"/>
                <a:gd name="connsiteY0" fmla="*/ 456307 h 613668"/>
                <a:gd name="connsiteX1" fmla="*/ 779134 w 2725613"/>
                <a:gd name="connsiteY1" fmla="*/ 506314 h 613668"/>
                <a:gd name="connsiteX2" fmla="*/ 941058 w 2725613"/>
                <a:gd name="connsiteY2" fmla="*/ 551558 h 613668"/>
                <a:gd name="connsiteX3" fmla="*/ 1150608 w 2725613"/>
                <a:gd name="connsiteY3" fmla="*/ 582515 h 613668"/>
                <a:gd name="connsiteX4" fmla="*/ 1355396 w 2725613"/>
                <a:gd name="connsiteY4" fmla="*/ 589657 h 613668"/>
                <a:gd name="connsiteX5" fmla="*/ 1603045 w 2725613"/>
                <a:gd name="connsiteY5" fmla="*/ 572989 h 613668"/>
                <a:gd name="connsiteX6" fmla="*/ 1848314 w 2725613"/>
                <a:gd name="connsiteY6" fmla="*/ 522982 h 613668"/>
                <a:gd name="connsiteX7" fmla="*/ 2086439 w 2725613"/>
                <a:gd name="connsiteY7" fmla="*/ 434877 h 613668"/>
                <a:gd name="connsiteX8" fmla="*/ 2298370 w 2725613"/>
                <a:gd name="connsiteY8" fmla="*/ 325339 h 613668"/>
                <a:gd name="connsiteX9" fmla="*/ 2500777 w 2725613"/>
                <a:gd name="connsiteY9" fmla="*/ 184845 h 613668"/>
                <a:gd name="connsiteX10" fmla="*/ 2615077 w 2725613"/>
                <a:gd name="connsiteY10" fmla="*/ 91976 h 613668"/>
                <a:gd name="connsiteX11" fmla="*/ 2676989 w 2725613"/>
                <a:gd name="connsiteY11" fmla="*/ 32446 h 613668"/>
                <a:gd name="connsiteX12" fmla="*/ 2707945 w 2725613"/>
                <a:gd name="connsiteY12" fmla="*/ 1489 h 613668"/>
                <a:gd name="connsiteX13" fmla="*/ 2719852 w 2725613"/>
                <a:gd name="connsiteY13" fmla="*/ 6251 h 613668"/>
                <a:gd name="connsiteX14" fmla="*/ 2724614 w 2725613"/>
                <a:gd name="connsiteY14" fmla="*/ 18158 h 613668"/>
                <a:gd name="connsiteX15" fmla="*/ 2700802 w 2725613"/>
                <a:gd name="connsiteY15" fmla="*/ 39589 h 613668"/>
                <a:gd name="connsiteX16" fmla="*/ 2641270 w 2725613"/>
                <a:gd name="connsiteY16" fmla="*/ 99120 h 613668"/>
                <a:gd name="connsiteX17" fmla="*/ 2560308 w 2725613"/>
                <a:gd name="connsiteY17" fmla="*/ 168176 h 613668"/>
                <a:gd name="connsiteX18" fmla="*/ 2465058 w 2725613"/>
                <a:gd name="connsiteY18" fmla="*/ 244376 h 613668"/>
                <a:gd name="connsiteX19" fmla="*/ 2353139 w 2725613"/>
                <a:gd name="connsiteY19" fmla="*/ 320577 h 613668"/>
                <a:gd name="connsiteX20" fmla="*/ 2253127 w 2725613"/>
                <a:gd name="connsiteY20" fmla="*/ 377726 h 613668"/>
                <a:gd name="connsiteX21" fmla="*/ 2124539 w 2725613"/>
                <a:gd name="connsiteY21" fmla="*/ 444402 h 613668"/>
                <a:gd name="connsiteX22" fmla="*/ 1976902 w 2725613"/>
                <a:gd name="connsiteY22" fmla="*/ 506314 h 613668"/>
                <a:gd name="connsiteX23" fmla="*/ 1843552 w 2725613"/>
                <a:gd name="connsiteY23" fmla="*/ 549176 h 613668"/>
                <a:gd name="connsiteX24" fmla="*/ 1645908 w 2725613"/>
                <a:gd name="connsiteY24" fmla="*/ 589658 h 613668"/>
                <a:gd name="connsiteX25" fmla="*/ 1491127 w 2725613"/>
                <a:gd name="connsiteY25" fmla="*/ 608708 h 613668"/>
                <a:gd name="connsiteX26" fmla="*/ 1319677 w 2725613"/>
                <a:gd name="connsiteY26" fmla="*/ 613470 h 613668"/>
                <a:gd name="connsiteX27" fmla="*/ 1148227 w 2725613"/>
                <a:gd name="connsiteY27" fmla="*/ 603945 h 613668"/>
                <a:gd name="connsiteX28" fmla="*/ 924389 w 2725613"/>
                <a:gd name="connsiteY28" fmla="*/ 572989 h 613668"/>
                <a:gd name="connsiteX29" fmla="*/ 738652 w 2725613"/>
                <a:gd name="connsiteY29" fmla="*/ 518220 h 613668"/>
                <a:gd name="connsiteX30" fmla="*/ 595777 w 2725613"/>
                <a:gd name="connsiteY30" fmla="*/ 458689 h 613668"/>
                <a:gd name="connsiteX31" fmla="*/ 429089 w 2725613"/>
                <a:gd name="connsiteY31" fmla="*/ 382489 h 613668"/>
                <a:gd name="connsiteX32" fmla="*/ 288595 w 2725613"/>
                <a:gd name="connsiteY32" fmla="*/ 299145 h 613668"/>
                <a:gd name="connsiteX33" fmla="*/ 169533 w 2725613"/>
                <a:gd name="connsiteY33" fmla="*/ 218183 h 613668"/>
                <a:gd name="connsiteX34" fmla="*/ 67139 w 2725613"/>
                <a:gd name="connsiteY34" fmla="*/ 137220 h 613668"/>
                <a:gd name="connsiteX35" fmla="*/ 2845 w 2725613"/>
                <a:gd name="connsiteY35" fmla="*/ 77689 h 613668"/>
                <a:gd name="connsiteX36" fmla="*/ 12370 w 2725613"/>
                <a:gd name="connsiteY36" fmla="*/ 68164 h 613668"/>
                <a:gd name="connsiteX37" fmla="*/ 21895 w 2725613"/>
                <a:gd name="connsiteY37" fmla="*/ 61020 h 613668"/>
                <a:gd name="connsiteX38" fmla="*/ 45708 w 2725613"/>
                <a:gd name="connsiteY38" fmla="*/ 84833 h 613668"/>
                <a:gd name="connsiteX39" fmla="*/ 93333 w 2725613"/>
                <a:gd name="connsiteY39" fmla="*/ 127695 h 613668"/>
                <a:gd name="connsiteX40" fmla="*/ 169533 w 2725613"/>
                <a:gd name="connsiteY40" fmla="*/ 184845 h 613668"/>
                <a:gd name="connsiteX41" fmla="*/ 269545 w 2725613"/>
                <a:gd name="connsiteY41" fmla="*/ 258664 h 613668"/>
                <a:gd name="connsiteX42" fmla="*/ 379083 w 2725613"/>
                <a:gd name="connsiteY42" fmla="*/ 322958 h 613668"/>
                <a:gd name="connsiteX43" fmla="*/ 469570 w 2725613"/>
                <a:gd name="connsiteY43" fmla="*/ 375345 h 613668"/>
                <a:gd name="connsiteX44" fmla="*/ 569583 w 2725613"/>
                <a:gd name="connsiteY44" fmla="*/ 422971 h 613668"/>
                <a:gd name="connsiteX45" fmla="*/ 652927 w 2725613"/>
                <a:gd name="connsiteY45" fmla="*/ 456307 h 613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725613" h="613668">
                  <a:moveTo>
                    <a:pt x="652927" y="456307"/>
                  </a:moveTo>
                  <a:cubicBezTo>
                    <a:pt x="687852" y="470198"/>
                    <a:pt x="731112" y="490439"/>
                    <a:pt x="779134" y="506314"/>
                  </a:cubicBezTo>
                  <a:cubicBezTo>
                    <a:pt x="827156" y="522189"/>
                    <a:pt x="879146" y="538858"/>
                    <a:pt x="941058" y="551558"/>
                  </a:cubicBezTo>
                  <a:cubicBezTo>
                    <a:pt x="1002970" y="564258"/>
                    <a:pt x="1081552" y="576165"/>
                    <a:pt x="1150608" y="582515"/>
                  </a:cubicBezTo>
                  <a:cubicBezTo>
                    <a:pt x="1219664" y="588865"/>
                    <a:pt x="1279990" y="591245"/>
                    <a:pt x="1355396" y="589657"/>
                  </a:cubicBezTo>
                  <a:cubicBezTo>
                    <a:pt x="1430802" y="588069"/>
                    <a:pt x="1520892" y="584101"/>
                    <a:pt x="1603045" y="572989"/>
                  </a:cubicBezTo>
                  <a:cubicBezTo>
                    <a:pt x="1685198" y="561877"/>
                    <a:pt x="1767748" y="546001"/>
                    <a:pt x="1848314" y="522982"/>
                  </a:cubicBezTo>
                  <a:cubicBezTo>
                    <a:pt x="1928880" y="499963"/>
                    <a:pt x="2011430" y="467818"/>
                    <a:pt x="2086439" y="434877"/>
                  </a:cubicBezTo>
                  <a:cubicBezTo>
                    <a:pt x="2161448" y="401937"/>
                    <a:pt x="2229314" y="367011"/>
                    <a:pt x="2298370" y="325339"/>
                  </a:cubicBezTo>
                  <a:cubicBezTo>
                    <a:pt x="2367426" y="283667"/>
                    <a:pt x="2447993" y="223739"/>
                    <a:pt x="2500777" y="184845"/>
                  </a:cubicBezTo>
                  <a:cubicBezTo>
                    <a:pt x="2553561" y="145951"/>
                    <a:pt x="2585708" y="117376"/>
                    <a:pt x="2615077" y="91976"/>
                  </a:cubicBezTo>
                  <a:cubicBezTo>
                    <a:pt x="2644446" y="66576"/>
                    <a:pt x="2661511" y="47527"/>
                    <a:pt x="2676989" y="32446"/>
                  </a:cubicBezTo>
                  <a:cubicBezTo>
                    <a:pt x="2692467" y="17365"/>
                    <a:pt x="2700801" y="5855"/>
                    <a:pt x="2707945" y="1489"/>
                  </a:cubicBezTo>
                  <a:cubicBezTo>
                    <a:pt x="2715089" y="-2877"/>
                    <a:pt x="2717074" y="3473"/>
                    <a:pt x="2719852" y="6251"/>
                  </a:cubicBezTo>
                  <a:cubicBezTo>
                    <a:pt x="2722630" y="9029"/>
                    <a:pt x="2727789" y="12602"/>
                    <a:pt x="2724614" y="18158"/>
                  </a:cubicBezTo>
                  <a:cubicBezTo>
                    <a:pt x="2721439" y="23714"/>
                    <a:pt x="2714693" y="26095"/>
                    <a:pt x="2700802" y="39589"/>
                  </a:cubicBezTo>
                  <a:cubicBezTo>
                    <a:pt x="2686911" y="53083"/>
                    <a:pt x="2664686" y="77689"/>
                    <a:pt x="2641270" y="99120"/>
                  </a:cubicBezTo>
                  <a:cubicBezTo>
                    <a:pt x="2617854" y="120551"/>
                    <a:pt x="2589676" y="143967"/>
                    <a:pt x="2560308" y="168176"/>
                  </a:cubicBezTo>
                  <a:cubicBezTo>
                    <a:pt x="2530940" y="192385"/>
                    <a:pt x="2499586" y="218976"/>
                    <a:pt x="2465058" y="244376"/>
                  </a:cubicBezTo>
                  <a:cubicBezTo>
                    <a:pt x="2430530" y="269776"/>
                    <a:pt x="2388461" y="298352"/>
                    <a:pt x="2353139" y="320577"/>
                  </a:cubicBezTo>
                  <a:cubicBezTo>
                    <a:pt x="2317817" y="342802"/>
                    <a:pt x="2291227" y="357089"/>
                    <a:pt x="2253127" y="377726"/>
                  </a:cubicBezTo>
                  <a:cubicBezTo>
                    <a:pt x="2215027" y="398363"/>
                    <a:pt x="2170577" y="422971"/>
                    <a:pt x="2124539" y="444402"/>
                  </a:cubicBezTo>
                  <a:cubicBezTo>
                    <a:pt x="2078502" y="465833"/>
                    <a:pt x="2023733" y="488852"/>
                    <a:pt x="1976902" y="506314"/>
                  </a:cubicBezTo>
                  <a:cubicBezTo>
                    <a:pt x="1930071" y="523776"/>
                    <a:pt x="1898717" y="535285"/>
                    <a:pt x="1843552" y="549176"/>
                  </a:cubicBezTo>
                  <a:cubicBezTo>
                    <a:pt x="1788387" y="563067"/>
                    <a:pt x="1704645" y="579736"/>
                    <a:pt x="1645908" y="589658"/>
                  </a:cubicBezTo>
                  <a:cubicBezTo>
                    <a:pt x="1587171" y="599580"/>
                    <a:pt x="1545499" y="604739"/>
                    <a:pt x="1491127" y="608708"/>
                  </a:cubicBezTo>
                  <a:cubicBezTo>
                    <a:pt x="1436755" y="612677"/>
                    <a:pt x="1376827" y="614264"/>
                    <a:pt x="1319677" y="613470"/>
                  </a:cubicBezTo>
                  <a:cubicBezTo>
                    <a:pt x="1262527" y="612676"/>
                    <a:pt x="1214108" y="610692"/>
                    <a:pt x="1148227" y="603945"/>
                  </a:cubicBezTo>
                  <a:cubicBezTo>
                    <a:pt x="1082346" y="597198"/>
                    <a:pt x="992651" y="587276"/>
                    <a:pt x="924389" y="572989"/>
                  </a:cubicBezTo>
                  <a:cubicBezTo>
                    <a:pt x="856127" y="558702"/>
                    <a:pt x="793421" y="537270"/>
                    <a:pt x="738652" y="518220"/>
                  </a:cubicBezTo>
                  <a:cubicBezTo>
                    <a:pt x="683883" y="499170"/>
                    <a:pt x="647371" y="481311"/>
                    <a:pt x="595777" y="458689"/>
                  </a:cubicBezTo>
                  <a:cubicBezTo>
                    <a:pt x="544183" y="436067"/>
                    <a:pt x="480286" y="409080"/>
                    <a:pt x="429089" y="382489"/>
                  </a:cubicBezTo>
                  <a:cubicBezTo>
                    <a:pt x="377892" y="355898"/>
                    <a:pt x="331854" y="326529"/>
                    <a:pt x="288595" y="299145"/>
                  </a:cubicBezTo>
                  <a:cubicBezTo>
                    <a:pt x="245336" y="271761"/>
                    <a:pt x="206442" y="245171"/>
                    <a:pt x="169533" y="218183"/>
                  </a:cubicBezTo>
                  <a:cubicBezTo>
                    <a:pt x="132624" y="191195"/>
                    <a:pt x="94920" y="160636"/>
                    <a:pt x="67139" y="137220"/>
                  </a:cubicBezTo>
                  <a:cubicBezTo>
                    <a:pt x="39358" y="113804"/>
                    <a:pt x="11973" y="89198"/>
                    <a:pt x="2845" y="77689"/>
                  </a:cubicBezTo>
                  <a:cubicBezTo>
                    <a:pt x="-6283" y="66180"/>
                    <a:pt x="9195" y="70942"/>
                    <a:pt x="12370" y="68164"/>
                  </a:cubicBezTo>
                  <a:cubicBezTo>
                    <a:pt x="15545" y="65386"/>
                    <a:pt x="16339" y="58242"/>
                    <a:pt x="21895" y="61020"/>
                  </a:cubicBezTo>
                  <a:cubicBezTo>
                    <a:pt x="27451" y="63798"/>
                    <a:pt x="33802" y="73721"/>
                    <a:pt x="45708" y="84833"/>
                  </a:cubicBezTo>
                  <a:cubicBezTo>
                    <a:pt x="57614" y="95945"/>
                    <a:pt x="72696" y="111026"/>
                    <a:pt x="93333" y="127695"/>
                  </a:cubicBezTo>
                  <a:cubicBezTo>
                    <a:pt x="113970" y="144364"/>
                    <a:pt x="169533" y="184845"/>
                    <a:pt x="169533" y="184845"/>
                  </a:cubicBezTo>
                  <a:cubicBezTo>
                    <a:pt x="198902" y="206673"/>
                    <a:pt x="234620" y="235645"/>
                    <a:pt x="269545" y="258664"/>
                  </a:cubicBezTo>
                  <a:cubicBezTo>
                    <a:pt x="304470" y="281683"/>
                    <a:pt x="345745" y="303511"/>
                    <a:pt x="379083" y="322958"/>
                  </a:cubicBezTo>
                  <a:cubicBezTo>
                    <a:pt x="412421" y="342405"/>
                    <a:pt x="437026" y="359867"/>
                    <a:pt x="469570" y="375345"/>
                  </a:cubicBezTo>
                  <a:cubicBezTo>
                    <a:pt x="502114" y="390823"/>
                    <a:pt x="539024" y="409477"/>
                    <a:pt x="569583" y="422971"/>
                  </a:cubicBezTo>
                  <a:cubicBezTo>
                    <a:pt x="600143" y="436465"/>
                    <a:pt x="618002" y="442417"/>
                    <a:pt x="652927" y="456307"/>
                  </a:cubicBezTo>
                  <a:close/>
                </a:path>
              </a:pathLst>
            </a:custGeom>
            <a:solidFill>
              <a:srgbClr val="B4C75B"/>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1" name="任意多边形 216">
              <a:extLst>
                <a:ext uri="{FF2B5EF4-FFF2-40B4-BE49-F238E27FC236}">
                  <a16:creationId xmlns:a16="http://schemas.microsoft.com/office/drawing/2014/main" id="{3F72364C-4C14-8C74-6FE2-9586D8E6A74F}"/>
                </a:ext>
              </a:extLst>
            </p:cNvPr>
            <p:cNvSpPr/>
            <p:nvPr/>
          </p:nvSpPr>
          <p:spPr>
            <a:xfrm>
              <a:off x="6708368" y="4596891"/>
              <a:ext cx="126000" cy="144016"/>
            </a:xfrm>
            <a:custGeom>
              <a:avLst/>
              <a:gdLst>
                <a:gd name="connsiteX0" fmla="*/ 63000 w 126000"/>
                <a:gd name="connsiteY0" fmla="*/ 0 h 144016"/>
                <a:gd name="connsiteX1" fmla="*/ 126000 w 126000"/>
                <a:gd name="connsiteY1" fmla="*/ 72008 h 144016"/>
                <a:gd name="connsiteX2" fmla="*/ 63000 w 126000"/>
                <a:gd name="connsiteY2" fmla="*/ 144016 h 144016"/>
                <a:gd name="connsiteX3" fmla="*/ 0 w 126000"/>
                <a:gd name="connsiteY3" fmla="*/ 72008 h 144016"/>
                <a:gd name="connsiteX4" fmla="*/ 63000 w 126000"/>
                <a:gd name="connsiteY4" fmla="*/ 0 h 144016"/>
                <a:gd name="connsiteX5" fmla="*/ 61586 w 126000"/>
                <a:gd name="connsiteY5" fmla="*/ 34947 h 144016"/>
                <a:gd name="connsiteX6" fmla="*/ 25586 w 126000"/>
                <a:gd name="connsiteY6" fmla="*/ 70947 h 144016"/>
                <a:gd name="connsiteX7" fmla="*/ 61586 w 126000"/>
                <a:gd name="connsiteY7" fmla="*/ 106947 h 144016"/>
                <a:gd name="connsiteX8" fmla="*/ 97586 w 126000"/>
                <a:gd name="connsiteY8" fmla="*/ 70947 h 144016"/>
                <a:gd name="connsiteX9" fmla="*/ 61586 w 126000"/>
                <a:gd name="connsiteY9" fmla="*/ 34947 h 144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000" h="144016">
                  <a:moveTo>
                    <a:pt x="63000" y="0"/>
                  </a:moveTo>
                  <a:cubicBezTo>
                    <a:pt x="97794" y="0"/>
                    <a:pt x="126000" y="32239"/>
                    <a:pt x="126000" y="72008"/>
                  </a:cubicBezTo>
                  <a:cubicBezTo>
                    <a:pt x="126000" y="111777"/>
                    <a:pt x="97794" y="144016"/>
                    <a:pt x="63000" y="144016"/>
                  </a:cubicBezTo>
                  <a:cubicBezTo>
                    <a:pt x="28206" y="144016"/>
                    <a:pt x="0" y="111777"/>
                    <a:pt x="0" y="72008"/>
                  </a:cubicBezTo>
                  <a:cubicBezTo>
                    <a:pt x="0" y="32239"/>
                    <a:pt x="28206" y="0"/>
                    <a:pt x="63000" y="0"/>
                  </a:cubicBezTo>
                  <a:close/>
                  <a:moveTo>
                    <a:pt x="61586" y="34947"/>
                  </a:moveTo>
                  <a:cubicBezTo>
                    <a:pt x="41704" y="34947"/>
                    <a:pt x="25586" y="51065"/>
                    <a:pt x="25586" y="70947"/>
                  </a:cubicBezTo>
                  <a:cubicBezTo>
                    <a:pt x="25586" y="90829"/>
                    <a:pt x="41704" y="106947"/>
                    <a:pt x="61586" y="106947"/>
                  </a:cubicBezTo>
                  <a:cubicBezTo>
                    <a:pt x="81468" y="106947"/>
                    <a:pt x="97586" y="90829"/>
                    <a:pt x="97586" y="70947"/>
                  </a:cubicBezTo>
                  <a:cubicBezTo>
                    <a:pt x="97586" y="51065"/>
                    <a:pt x="81468" y="34947"/>
                    <a:pt x="61586" y="34947"/>
                  </a:cubicBezTo>
                  <a:close/>
                </a:path>
              </a:pathLst>
            </a:custGeom>
            <a:solidFill>
              <a:srgbClr val="B4C75B"/>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36" name="任意多边形 165">
              <a:extLst>
                <a:ext uri="{FF2B5EF4-FFF2-40B4-BE49-F238E27FC236}">
                  <a16:creationId xmlns:a16="http://schemas.microsoft.com/office/drawing/2014/main" id="{B85676D0-C278-64E2-685E-06620390E6E1}"/>
                </a:ext>
              </a:extLst>
            </p:cNvPr>
            <p:cNvSpPr/>
            <p:nvPr/>
          </p:nvSpPr>
          <p:spPr>
            <a:xfrm rot="240000">
              <a:off x="7235988" y="2950817"/>
              <a:ext cx="476866" cy="67146"/>
            </a:xfrm>
            <a:custGeom>
              <a:avLst/>
              <a:gdLst>
                <a:gd name="connsiteX0" fmla="*/ 0 w 476866"/>
                <a:gd name="connsiteY0" fmla="*/ 402 h 67146"/>
                <a:gd name="connsiteX1" fmla="*/ 14414 w 476866"/>
                <a:gd name="connsiteY1" fmla="*/ 0 h 67146"/>
                <a:gd name="connsiteX2" fmla="*/ 146059 w 476866"/>
                <a:gd name="connsiteY2" fmla="*/ 5116 h 67146"/>
                <a:gd name="connsiteX3" fmla="*/ 302622 w 476866"/>
                <a:gd name="connsiteY3" fmla="*/ 25200 h 67146"/>
                <a:gd name="connsiteX4" fmla="*/ 451229 w 476866"/>
                <a:gd name="connsiteY4" fmla="*/ 33904 h 67146"/>
                <a:gd name="connsiteX5" fmla="*/ 476866 w 476866"/>
                <a:gd name="connsiteY5" fmla="*/ 34154 h 67146"/>
                <a:gd name="connsiteX6" fmla="*/ 476865 w 476866"/>
                <a:gd name="connsiteY6" fmla="*/ 67146 h 67146"/>
                <a:gd name="connsiteX7" fmla="*/ 435266 w 476866"/>
                <a:gd name="connsiteY7" fmla="*/ 65903 h 67146"/>
                <a:gd name="connsiteX8" fmla="*/ 386378 w 476866"/>
                <a:gd name="connsiteY8" fmla="*/ 62311 h 67146"/>
                <a:gd name="connsiteX9" fmla="*/ 254399 w 476866"/>
                <a:gd name="connsiteY9" fmla="*/ 52443 h 67146"/>
                <a:gd name="connsiteX10" fmla="*/ 150926 w 476866"/>
                <a:gd name="connsiteY10" fmla="*/ 40582 h 67146"/>
                <a:gd name="connsiteX11" fmla="*/ 80663 w 476866"/>
                <a:gd name="connsiteY11" fmla="*/ 36395 h 67146"/>
                <a:gd name="connsiteX12" fmla="*/ 1189 w 476866"/>
                <a:gd name="connsiteY12" fmla="*/ 34445 h 67146"/>
                <a:gd name="connsiteX13" fmla="*/ 0 w 476866"/>
                <a:gd name="connsiteY13" fmla="*/ 402 h 6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866" h="67146">
                  <a:moveTo>
                    <a:pt x="0" y="402"/>
                  </a:moveTo>
                  <a:lnTo>
                    <a:pt x="14414" y="0"/>
                  </a:lnTo>
                  <a:cubicBezTo>
                    <a:pt x="59769" y="11"/>
                    <a:pt x="98024" y="917"/>
                    <a:pt x="146059" y="5116"/>
                  </a:cubicBezTo>
                  <a:cubicBezTo>
                    <a:pt x="194094" y="9315"/>
                    <a:pt x="251760" y="20402"/>
                    <a:pt x="302622" y="25200"/>
                  </a:cubicBezTo>
                  <a:cubicBezTo>
                    <a:pt x="353484" y="29997"/>
                    <a:pt x="405424" y="33129"/>
                    <a:pt x="451229" y="33904"/>
                  </a:cubicBezTo>
                  <a:lnTo>
                    <a:pt x="476866" y="34154"/>
                  </a:lnTo>
                  <a:lnTo>
                    <a:pt x="476865" y="67146"/>
                  </a:lnTo>
                  <a:lnTo>
                    <a:pt x="435266" y="65903"/>
                  </a:lnTo>
                  <a:cubicBezTo>
                    <a:pt x="420377" y="64906"/>
                    <a:pt x="405562" y="63555"/>
                    <a:pt x="386378" y="62311"/>
                  </a:cubicBezTo>
                  <a:cubicBezTo>
                    <a:pt x="348011" y="59822"/>
                    <a:pt x="293641" y="56064"/>
                    <a:pt x="254399" y="52443"/>
                  </a:cubicBezTo>
                  <a:cubicBezTo>
                    <a:pt x="215157" y="48821"/>
                    <a:pt x="193309" y="43586"/>
                    <a:pt x="150926" y="40582"/>
                  </a:cubicBezTo>
                  <a:cubicBezTo>
                    <a:pt x="129736" y="39079"/>
                    <a:pt x="106057" y="37553"/>
                    <a:pt x="80663" y="36395"/>
                  </a:cubicBezTo>
                  <a:lnTo>
                    <a:pt x="1189" y="34445"/>
                  </a:lnTo>
                  <a:lnTo>
                    <a:pt x="0" y="402"/>
                  </a:lnTo>
                  <a:close/>
                </a:path>
              </a:pathLst>
            </a:custGeom>
            <a:solidFill>
              <a:srgbClr val="EBC6B3"/>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37" name="任意多边形 172">
              <a:extLst>
                <a:ext uri="{FF2B5EF4-FFF2-40B4-BE49-F238E27FC236}">
                  <a16:creationId xmlns:a16="http://schemas.microsoft.com/office/drawing/2014/main" id="{0D04283F-EF76-4A45-B2CF-3B623B519314}"/>
                </a:ext>
              </a:extLst>
            </p:cNvPr>
            <p:cNvSpPr/>
            <p:nvPr/>
          </p:nvSpPr>
          <p:spPr>
            <a:xfrm rot="19429629">
              <a:off x="8036661" y="2803837"/>
              <a:ext cx="281379" cy="58974"/>
            </a:xfrm>
            <a:custGeom>
              <a:avLst/>
              <a:gdLst>
                <a:gd name="connsiteX0" fmla="*/ 281379 w 281379"/>
                <a:gd name="connsiteY0" fmla="*/ 25846 h 58974"/>
                <a:gd name="connsiteX1" fmla="*/ 273624 w 281379"/>
                <a:gd name="connsiteY1" fmla="*/ 58974 h 58974"/>
                <a:gd name="connsiteX2" fmla="*/ 247296 w 281379"/>
                <a:gd name="connsiteY2" fmla="*/ 51387 h 58974"/>
                <a:gd name="connsiteX3" fmla="*/ 191936 w 281379"/>
                <a:gd name="connsiteY3" fmla="*/ 39855 h 58974"/>
                <a:gd name="connsiteX4" fmla="*/ 107566 w 281379"/>
                <a:gd name="connsiteY4" fmla="*/ 34215 h 58974"/>
                <a:gd name="connsiteX5" fmla="*/ 13728 w 281379"/>
                <a:gd name="connsiteY5" fmla="*/ 33450 h 58974"/>
                <a:gd name="connsiteX6" fmla="*/ 0 w 281379"/>
                <a:gd name="connsiteY6" fmla="*/ 34170 h 58974"/>
                <a:gd name="connsiteX7" fmla="*/ 0 w 281379"/>
                <a:gd name="connsiteY7" fmla="*/ 0 h 58974"/>
                <a:gd name="connsiteX8" fmla="*/ 81914 w 281379"/>
                <a:gd name="connsiteY8" fmla="*/ 709 h 58974"/>
                <a:gd name="connsiteX9" fmla="*/ 190095 w 281379"/>
                <a:gd name="connsiteY9" fmla="*/ 6062 h 58974"/>
                <a:gd name="connsiteX10" fmla="*/ 256331 w 281379"/>
                <a:gd name="connsiteY10" fmla="*/ 18354 h 58974"/>
                <a:gd name="connsiteX11" fmla="*/ 281379 w 281379"/>
                <a:gd name="connsiteY11" fmla="*/ 25846 h 5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1379" h="58974">
                  <a:moveTo>
                    <a:pt x="281379" y="25846"/>
                  </a:moveTo>
                  <a:lnTo>
                    <a:pt x="273624" y="58974"/>
                  </a:lnTo>
                  <a:lnTo>
                    <a:pt x="247296" y="51387"/>
                  </a:lnTo>
                  <a:cubicBezTo>
                    <a:pt x="227780" y="46644"/>
                    <a:pt x="208124" y="42596"/>
                    <a:pt x="191936" y="39855"/>
                  </a:cubicBezTo>
                  <a:cubicBezTo>
                    <a:pt x="159562" y="34377"/>
                    <a:pt x="137265" y="35282"/>
                    <a:pt x="107566" y="34215"/>
                  </a:cubicBezTo>
                  <a:cubicBezTo>
                    <a:pt x="77864" y="33149"/>
                    <a:pt x="43170" y="32855"/>
                    <a:pt x="13728" y="33450"/>
                  </a:cubicBezTo>
                  <a:lnTo>
                    <a:pt x="0" y="34170"/>
                  </a:lnTo>
                  <a:lnTo>
                    <a:pt x="0" y="0"/>
                  </a:lnTo>
                  <a:lnTo>
                    <a:pt x="81914" y="709"/>
                  </a:lnTo>
                  <a:cubicBezTo>
                    <a:pt x="118997" y="1767"/>
                    <a:pt x="149932" y="-197"/>
                    <a:pt x="190095" y="6062"/>
                  </a:cubicBezTo>
                  <a:cubicBezTo>
                    <a:pt x="210178" y="9191"/>
                    <a:pt x="233227" y="13138"/>
                    <a:pt x="256331" y="18354"/>
                  </a:cubicBezTo>
                  <a:lnTo>
                    <a:pt x="281379" y="25846"/>
                  </a:lnTo>
                  <a:close/>
                </a:path>
              </a:pathLst>
            </a:custGeom>
            <a:solidFill>
              <a:srgbClr val="EBC6B3"/>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38" name="矩形 21537">
              <a:extLst>
                <a:ext uri="{FF2B5EF4-FFF2-40B4-BE49-F238E27FC236}">
                  <a16:creationId xmlns:a16="http://schemas.microsoft.com/office/drawing/2014/main" id="{17999F07-FD8B-29A6-BE5B-7F49E13DE42E}"/>
                </a:ext>
              </a:extLst>
            </p:cNvPr>
            <p:cNvSpPr/>
            <p:nvPr/>
          </p:nvSpPr>
          <p:spPr>
            <a:xfrm>
              <a:off x="5144576" y="5059892"/>
              <a:ext cx="1132443" cy="476819"/>
            </a:xfrm>
            <a:prstGeom prst="rect">
              <a:avLst/>
            </a:prstGeom>
          </p:spPr>
          <p:txBody>
            <a:bodyPr wrap="none">
              <a:spAutoFit/>
            </a:bodyPr>
            <a:lstStyle/>
            <a:p>
              <a:r>
                <a:rPr lang="zh-CN" altLang="en-US" dirty="0">
                  <a:ea typeface="方正姚体" panose="02010601030101010101" pitchFamily="2" charset="-122"/>
                </a:rPr>
                <a:t>细胞质</a:t>
              </a:r>
            </a:p>
          </p:txBody>
        </p:sp>
        <p:sp>
          <p:nvSpPr>
            <p:cNvPr id="21539" name="矩形 21538">
              <a:extLst>
                <a:ext uri="{FF2B5EF4-FFF2-40B4-BE49-F238E27FC236}">
                  <a16:creationId xmlns:a16="http://schemas.microsoft.com/office/drawing/2014/main" id="{398FFEAC-A752-C01A-1DFF-DBB2DD9548BB}"/>
                </a:ext>
              </a:extLst>
            </p:cNvPr>
            <p:cNvSpPr/>
            <p:nvPr/>
          </p:nvSpPr>
          <p:spPr>
            <a:xfrm>
              <a:off x="5231905" y="1666223"/>
              <a:ext cx="1132443" cy="476819"/>
            </a:xfrm>
            <a:prstGeom prst="rect">
              <a:avLst/>
            </a:prstGeom>
          </p:spPr>
          <p:txBody>
            <a:bodyPr wrap="none">
              <a:spAutoFit/>
            </a:bodyPr>
            <a:lstStyle/>
            <a:p>
              <a:r>
                <a:rPr lang="zh-CN" altLang="en-US" dirty="0">
                  <a:ea typeface="方正姚体" panose="02010601030101010101" pitchFamily="2" charset="-122"/>
                </a:rPr>
                <a:t>细胞核</a:t>
              </a:r>
            </a:p>
          </p:txBody>
        </p:sp>
        <p:sp>
          <p:nvSpPr>
            <p:cNvPr id="21540" name="矩形 21539">
              <a:extLst>
                <a:ext uri="{FF2B5EF4-FFF2-40B4-BE49-F238E27FC236}">
                  <a16:creationId xmlns:a16="http://schemas.microsoft.com/office/drawing/2014/main" id="{B9F33FBB-6F76-1D59-3532-7ED561A15909}"/>
                </a:ext>
              </a:extLst>
            </p:cNvPr>
            <p:cNvSpPr/>
            <p:nvPr/>
          </p:nvSpPr>
          <p:spPr>
            <a:xfrm>
              <a:off x="5280005" y="1315476"/>
              <a:ext cx="867545" cy="476819"/>
            </a:xfrm>
            <a:prstGeom prst="rect">
              <a:avLst/>
            </a:prstGeom>
          </p:spPr>
          <p:txBody>
            <a:bodyPr wrap="none">
              <a:spAutoFit/>
            </a:bodyPr>
            <a:lstStyle/>
            <a:p>
              <a:r>
                <a:rPr lang="en-US" altLang="zh-CN" dirty="0">
                  <a:ea typeface="方正姚体" panose="02010601030101010101" pitchFamily="2" charset="-122"/>
                </a:rPr>
                <a:t>DNA</a:t>
              </a:r>
              <a:endParaRPr lang="zh-CN" altLang="en-US" dirty="0">
                <a:ea typeface="方正姚体" panose="02010601030101010101" pitchFamily="2" charset="-122"/>
              </a:endParaRPr>
            </a:p>
          </p:txBody>
        </p:sp>
        <p:sp>
          <p:nvSpPr>
            <p:cNvPr id="21541" name="矩形 21540">
              <a:extLst>
                <a:ext uri="{FF2B5EF4-FFF2-40B4-BE49-F238E27FC236}">
                  <a16:creationId xmlns:a16="http://schemas.microsoft.com/office/drawing/2014/main" id="{2FE6DFA5-B8FD-5A95-237D-9BF15CAD8FC3}"/>
                </a:ext>
              </a:extLst>
            </p:cNvPr>
            <p:cNvSpPr/>
            <p:nvPr/>
          </p:nvSpPr>
          <p:spPr>
            <a:xfrm>
              <a:off x="5023690" y="3622434"/>
              <a:ext cx="1115887" cy="476819"/>
            </a:xfrm>
            <a:prstGeom prst="rect">
              <a:avLst/>
            </a:prstGeom>
          </p:spPr>
          <p:txBody>
            <a:bodyPr wrap="none">
              <a:spAutoFit/>
            </a:bodyPr>
            <a:lstStyle/>
            <a:p>
              <a:r>
                <a:rPr lang="en-US" altLang="zh-CN" dirty="0">
                  <a:ea typeface="方正姚体" panose="02010601030101010101" pitchFamily="2" charset="-122"/>
                </a:rPr>
                <a:t>mRNA</a:t>
              </a:r>
              <a:endParaRPr lang="zh-CN" altLang="en-US" dirty="0">
                <a:ea typeface="方正姚体" panose="02010601030101010101" pitchFamily="2" charset="-122"/>
              </a:endParaRPr>
            </a:p>
          </p:txBody>
        </p:sp>
        <p:sp>
          <p:nvSpPr>
            <p:cNvPr id="21542" name="矩形 21541">
              <a:extLst>
                <a:ext uri="{FF2B5EF4-FFF2-40B4-BE49-F238E27FC236}">
                  <a16:creationId xmlns:a16="http://schemas.microsoft.com/office/drawing/2014/main" id="{48B24C00-4168-CBEA-CFC6-DAD6ECB53374}"/>
                </a:ext>
              </a:extLst>
            </p:cNvPr>
            <p:cNvSpPr/>
            <p:nvPr/>
          </p:nvSpPr>
          <p:spPr>
            <a:xfrm>
              <a:off x="4930725" y="2692788"/>
              <a:ext cx="1711910" cy="476819"/>
            </a:xfrm>
            <a:prstGeom prst="rect">
              <a:avLst/>
            </a:prstGeom>
          </p:spPr>
          <p:txBody>
            <a:bodyPr wrap="none">
              <a:spAutoFit/>
            </a:bodyPr>
            <a:lstStyle/>
            <a:p>
              <a:r>
                <a:rPr lang="en-US" altLang="zh-CN" dirty="0">
                  <a:ea typeface="方正姚体" panose="02010601030101010101" pitchFamily="2" charset="-122"/>
                </a:rPr>
                <a:t>mRNA</a:t>
              </a:r>
              <a:r>
                <a:rPr lang="zh-CN" altLang="en-US" dirty="0">
                  <a:ea typeface="方正姚体" panose="02010601030101010101" pitchFamily="2" charset="-122"/>
                </a:rPr>
                <a:t>前体</a:t>
              </a:r>
            </a:p>
          </p:txBody>
        </p:sp>
        <p:sp>
          <p:nvSpPr>
            <p:cNvPr id="21543" name="矩形 21542">
              <a:extLst>
                <a:ext uri="{FF2B5EF4-FFF2-40B4-BE49-F238E27FC236}">
                  <a16:creationId xmlns:a16="http://schemas.microsoft.com/office/drawing/2014/main" id="{3016AD66-1D1D-454C-A757-DD0807996806}"/>
                </a:ext>
              </a:extLst>
            </p:cNvPr>
            <p:cNvSpPr/>
            <p:nvPr/>
          </p:nvSpPr>
          <p:spPr>
            <a:xfrm>
              <a:off x="10587512" y="2614877"/>
              <a:ext cx="2319386" cy="1192048"/>
            </a:xfrm>
            <a:prstGeom prst="rect">
              <a:avLst/>
            </a:prstGeom>
          </p:spPr>
          <p:txBody>
            <a:bodyPr wrap="square">
              <a:spAutoFit/>
            </a:bodyPr>
            <a:lstStyle/>
            <a:p>
              <a:r>
                <a:rPr lang="zh-CN" altLang="en-US" dirty="0">
                  <a:ea typeface="方正姚体" panose="02010601030101010101" pitchFamily="2" charset="-122"/>
                </a:rPr>
                <a:t>加工</a:t>
              </a:r>
              <a:r>
                <a:rPr lang="en-US" altLang="zh-CN" dirty="0">
                  <a:ea typeface="方正姚体" panose="02010601030101010101" pitchFamily="2" charset="-122"/>
                </a:rPr>
                <a:t>(</a:t>
              </a:r>
              <a:r>
                <a:rPr lang="zh-CN" altLang="en-US" dirty="0">
                  <a:ea typeface="方正姚体" panose="02010601030101010101" pitchFamily="2" charset="-122"/>
                </a:rPr>
                <a:t>加</a:t>
              </a:r>
              <a:r>
                <a:rPr lang="en-US" altLang="zh-CN" dirty="0">
                  <a:ea typeface="方正姚体" panose="02010601030101010101" pitchFamily="2" charset="-122"/>
                </a:rPr>
                <a:t>5´</a:t>
              </a:r>
              <a:r>
                <a:rPr lang="zh-CN" altLang="en-US" dirty="0">
                  <a:ea typeface="方正姚体" panose="02010601030101010101" pitchFamily="2" charset="-122"/>
                </a:rPr>
                <a:t>帽，加</a:t>
              </a:r>
              <a:r>
                <a:rPr lang="en-US" altLang="zh-CN" dirty="0">
                  <a:ea typeface="方正姚体" panose="02010601030101010101" pitchFamily="2" charset="-122"/>
                </a:rPr>
                <a:t>3´</a:t>
              </a:r>
              <a:r>
                <a:rPr lang="zh-CN" altLang="en-US" dirty="0">
                  <a:ea typeface="方正姚体" panose="02010601030101010101" pitchFamily="2" charset="-122"/>
                </a:rPr>
                <a:t>聚腺苷酸尾，去除内含子</a:t>
              </a:r>
              <a:r>
                <a:rPr lang="en-US" altLang="zh-CN" dirty="0">
                  <a:ea typeface="方正姚体" panose="02010601030101010101" pitchFamily="2" charset="-122"/>
                </a:rPr>
                <a:t>)</a:t>
              </a:r>
              <a:endParaRPr lang="zh-CN" altLang="en-US" dirty="0">
                <a:ea typeface="方正姚体" panose="02010601030101010101" pitchFamily="2" charset="-122"/>
              </a:endParaRPr>
            </a:p>
          </p:txBody>
        </p:sp>
        <p:sp>
          <p:nvSpPr>
            <p:cNvPr id="21544" name="Text Box 16">
              <a:extLst>
                <a:ext uri="{FF2B5EF4-FFF2-40B4-BE49-F238E27FC236}">
                  <a16:creationId xmlns:a16="http://schemas.microsoft.com/office/drawing/2014/main" id="{86935B6B-42CD-AC95-04EE-F45834E6E28E}"/>
                </a:ext>
              </a:extLst>
            </p:cNvPr>
            <p:cNvSpPr txBox="1">
              <a:spLocks noChangeArrowheads="1"/>
            </p:cNvSpPr>
            <p:nvPr/>
          </p:nvSpPr>
          <p:spPr bwMode="auto">
            <a:xfrm>
              <a:off x="8423119" y="2481845"/>
              <a:ext cx="329339" cy="3576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lIns="0" tIns="0" rIns="0" bIns="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spcBef>
                  <a:spcPct val="50000"/>
                </a:spcBef>
                <a:defRPr/>
              </a:pPr>
              <a:r>
                <a:rPr kumimoji="1" lang="en-US" altLang="zh-CN" b="1" dirty="0">
                  <a:effectLst>
                    <a:outerShdw blurRad="38100" dist="38100" dir="2700000" algn="tl">
                      <a:srgbClr val="C0C0C0"/>
                    </a:outerShdw>
                  </a:effectLst>
                  <a:latin typeface="Times New Roman" panose="02020603050405020304" pitchFamily="18" charset="0"/>
                  <a:ea typeface="_x000B__x000C_"/>
                  <a:cs typeface="_x000B__x000C_"/>
                </a:rPr>
                <a:t>3´</a:t>
              </a:r>
              <a:r>
                <a:rPr kumimoji="1" lang="zh-CN" altLang="en-US" b="1" dirty="0">
                  <a:effectLst>
                    <a:outerShdw blurRad="38100" dist="38100" dir="2700000" algn="tl">
                      <a:srgbClr val="C0C0C0"/>
                    </a:outerShdw>
                  </a:effectLst>
                  <a:latin typeface="Times New Roman" panose="02020603050405020304" pitchFamily="18" charset="0"/>
                  <a:ea typeface="_x000B__x000C_"/>
                  <a:cs typeface="_x000B__x000C_"/>
                </a:rPr>
                <a:t> </a:t>
              </a:r>
              <a:endParaRPr kumimoji="1" lang="zh-CN" altLang="en-US" dirty="0">
                <a:effectLst>
                  <a:outerShdw blurRad="38100" dist="38100" dir="2700000" algn="tl">
                    <a:srgbClr val="C0C0C0"/>
                  </a:outerShdw>
                </a:effectLst>
                <a:latin typeface="Times New Roman" panose="02020603050405020304" pitchFamily="18" charset="0"/>
              </a:endParaRPr>
            </a:p>
          </p:txBody>
        </p:sp>
        <p:sp>
          <p:nvSpPr>
            <p:cNvPr id="21545" name="Text Box 16">
              <a:extLst>
                <a:ext uri="{FF2B5EF4-FFF2-40B4-BE49-F238E27FC236}">
                  <a16:creationId xmlns:a16="http://schemas.microsoft.com/office/drawing/2014/main" id="{64B0D606-080A-D935-2F0E-25191263CCE1}"/>
                </a:ext>
              </a:extLst>
            </p:cNvPr>
            <p:cNvSpPr txBox="1">
              <a:spLocks noChangeArrowheads="1"/>
            </p:cNvSpPr>
            <p:nvPr/>
          </p:nvSpPr>
          <p:spPr bwMode="auto">
            <a:xfrm>
              <a:off x="2109328" y="4391900"/>
              <a:ext cx="329339" cy="3576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lIns="0" tIns="0" rIns="0" bIns="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spcBef>
                  <a:spcPct val="50000"/>
                </a:spcBef>
                <a:defRPr/>
              </a:pPr>
              <a:r>
                <a:rPr kumimoji="1" lang="en-US" altLang="zh-CN" b="1" dirty="0">
                  <a:effectLst>
                    <a:outerShdw blurRad="38100" dist="38100" dir="2700000" algn="tl">
                      <a:srgbClr val="C0C0C0"/>
                    </a:outerShdw>
                  </a:effectLst>
                  <a:latin typeface="Times New Roman" panose="02020603050405020304" pitchFamily="18" charset="0"/>
                  <a:ea typeface="_x000B__x000C_"/>
                  <a:cs typeface="_x000B__x000C_"/>
                </a:rPr>
                <a:t>5´</a:t>
              </a:r>
              <a:r>
                <a:rPr kumimoji="1" lang="zh-CN" altLang="en-US" b="1" dirty="0">
                  <a:effectLst>
                    <a:outerShdw blurRad="38100" dist="38100" dir="2700000" algn="tl">
                      <a:srgbClr val="C0C0C0"/>
                    </a:outerShdw>
                  </a:effectLst>
                  <a:latin typeface="Times New Roman" panose="02020603050405020304" pitchFamily="18" charset="0"/>
                  <a:ea typeface="_x000B__x000C_"/>
                  <a:cs typeface="_x000B__x000C_"/>
                </a:rPr>
                <a:t> </a:t>
              </a:r>
              <a:endParaRPr kumimoji="1" lang="zh-CN" altLang="en-US" dirty="0">
                <a:effectLst>
                  <a:outerShdw blurRad="38100" dist="38100" dir="2700000" algn="tl">
                    <a:srgbClr val="C0C0C0"/>
                  </a:outerShdw>
                </a:effectLst>
                <a:latin typeface="Times New Roman" panose="02020603050405020304" pitchFamily="18" charset="0"/>
              </a:endParaRPr>
            </a:p>
          </p:txBody>
        </p:sp>
        <p:sp>
          <p:nvSpPr>
            <p:cNvPr id="21546" name="Text Box 16">
              <a:extLst>
                <a:ext uri="{FF2B5EF4-FFF2-40B4-BE49-F238E27FC236}">
                  <a16:creationId xmlns:a16="http://schemas.microsoft.com/office/drawing/2014/main" id="{57B837D7-AC65-185E-BCEA-FB778B9E0F7A}"/>
                </a:ext>
              </a:extLst>
            </p:cNvPr>
            <p:cNvSpPr txBox="1">
              <a:spLocks noChangeArrowheads="1"/>
            </p:cNvSpPr>
            <p:nvPr/>
          </p:nvSpPr>
          <p:spPr bwMode="auto">
            <a:xfrm>
              <a:off x="3805702" y="2538705"/>
              <a:ext cx="329339" cy="3576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lIns="0" tIns="0" rIns="0" bIns="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spcBef>
                  <a:spcPct val="50000"/>
                </a:spcBef>
                <a:defRPr/>
              </a:pPr>
              <a:r>
                <a:rPr kumimoji="1" lang="en-US" altLang="zh-CN" b="1" dirty="0">
                  <a:effectLst>
                    <a:outerShdw blurRad="38100" dist="38100" dir="2700000" algn="tl">
                      <a:srgbClr val="C0C0C0"/>
                    </a:outerShdw>
                  </a:effectLst>
                  <a:latin typeface="Times New Roman" panose="02020603050405020304" pitchFamily="18" charset="0"/>
                  <a:ea typeface="_x000B__x000C_"/>
                  <a:cs typeface="_x000B__x000C_"/>
                </a:rPr>
                <a:t>3´</a:t>
              </a:r>
              <a:r>
                <a:rPr kumimoji="1" lang="zh-CN" altLang="en-US" b="1" dirty="0">
                  <a:effectLst>
                    <a:outerShdw blurRad="38100" dist="38100" dir="2700000" algn="tl">
                      <a:srgbClr val="C0C0C0"/>
                    </a:outerShdw>
                  </a:effectLst>
                  <a:latin typeface="Times New Roman" panose="02020603050405020304" pitchFamily="18" charset="0"/>
                  <a:ea typeface="_x000B__x000C_"/>
                  <a:cs typeface="_x000B__x000C_"/>
                </a:rPr>
                <a:t> </a:t>
              </a:r>
              <a:endParaRPr kumimoji="1" lang="zh-CN" altLang="en-US" dirty="0">
                <a:effectLst>
                  <a:outerShdw blurRad="38100" dist="38100" dir="2700000" algn="tl">
                    <a:srgbClr val="C0C0C0"/>
                  </a:outerShdw>
                </a:effectLst>
                <a:latin typeface="Times New Roman" panose="02020603050405020304" pitchFamily="18" charset="0"/>
              </a:endParaRPr>
            </a:p>
          </p:txBody>
        </p:sp>
        <p:sp>
          <p:nvSpPr>
            <p:cNvPr id="21547" name="Text Box 16">
              <a:extLst>
                <a:ext uri="{FF2B5EF4-FFF2-40B4-BE49-F238E27FC236}">
                  <a16:creationId xmlns:a16="http://schemas.microsoft.com/office/drawing/2014/main" id="{E34F9AAD-0EEA-DA64-EFD0-E8AB37AAEE56}"/>
                </a:ext>
              </a:extLst>
            </p:cNvPr>
            <p:cNvSpPr txBox="1">
              <a:spLocks noChangeArrowheads="1"/>
            </p:cNvSpPr>
            <p:nvPr/>
          </p:nvSpPr>
          <p:spPr bwMode="auto">
            <a:xfrm rot="18279839">
              <a:off x="9335122" y="4105409"/>
              <a:ext cx="84186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lIns="0" tIns="0" rIns="0" bIns="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spcBef>
                  <a:spcPct val="50000"/>
                </a:spcBef>
                <a:defRPr/>
              </a:pPr>
              <a:r>
                <a:rPr kumimoji="1" lang="en-US" altLang="zh-CN" b="1" dirty="0">
                  <a:effectLst>
                    <a:outerShdw blurRad="38100" dist="38100" dir="2700000" algn="tl">
                      <a:srgbClr val="C0C0C0"/>
                    </a:outerShdw>
                  </a:effectLst>
                  <a:latin typeface="Times New Roman" panose="02020603050405020304" pitchFamily="18" charset="0"/>
                  <a:ea typeface="_x000B__x000C_"/>
                  <a:cs typeface="_x000B__x000C_"/>
                </a:rPr>
                <a:t>AAA…</a:t>
              </a:r>
              <a:endParaRPr kumimoji="1" lang="zh-CN" altLang="en-US" dirty="0">
                <a:effectLst>
                  <a:outerShdw blurRad="38100" dist="38100" dir="2700000" algn="tl">
                    <a:srgbClr val="C0C0C0"/>
                  </a:outerShdw>
                </a:effectLst>
                <a:latin typeface="Times New Roman" panose="02020603050405020304" pitchFamily="18" charset="0"/>
              </a:endParaRPr>
            </a:p>
          </p:txBody>
        </p:sp>
        <p:sp>
          <p:nvSpPr>
            <p:cNvPr id="21548" name="Text Box 16">
              <a:extLst>
                <a:ext uri="{FF2B5EF4-FFF2-40B4-BE49-F238E27FC236}">
                  <a16:creationId xmlns:a16="http://schemas.microsoft.com/office/drawing/2014/main" id="{0D01CE58-7D72-1678-E0FE-8A1943C7DA3D}"/>
                </a:ext>
              </a:extLst>
            </p:cNvPr>
            <p:cNvSpPr txBox="1">
              <a:spLocks noChangeArrowheads="1"/>
            </p:cNvSpPr>
            <p:nvPr/>
          </p:nvSpPr>
          <p:spPr bwMode="auto">
            <a:xfrm rot="19626904">
              <a:off x="8527806" y="3252148"/>
              <a:ext cx="84186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lIns="0" tIns="0" rIns="0" bIns="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spcBef>
                  <a:spcPct val="50000"/>
                </a:spcBef>
                <a:defRPr/>
              </a:pPr>
              <a:r>
                <a:rPr kumimoji="1" lang="en-US" altLang="zh-CN" sz="1600" b="1" dirty="0">
                  <a:effectLst>
                    <a:outerShdw blurRad="38100" dist="38100" dir="2700000" algn="tl">
                      <a:srgbClr val="C0C0C0"/>
                    </a:outerShdw>
                  </a:effectLst>
                  <a:latin typeface="Times New Roman" panose="02020603050405020304" pitchFamily="18" charset="0"/>
                  <a:ea typeface="_x000B__x000C_"/>
                  <a:cs typeface="_x000B__x000C_"/>
                </a:rPr>
                <a:t>AAA…</a:t>
              </a:r>
              <a:endParaRPr kumimoji="1" lang="zh-CN" altLang="en-US" sz="1600" dirty="0">
                <a:effectLst>
                  <a:outerShdw blurRad="38100" dist="38100" dir="2700000" algn="tl">
                    <a:srgbClr val="C0C0C0"/>
                  </a:outerShdw>
                </a:effectLst>
                <a:latin typeface="Times New Roman" panose="02020603050405020304" pitchFamily="18" charset="0"/>
              </a:endParaRPr>
            </a:p>
          </p:txBody>
        </p:sp>
        <p:sp>
          <p:nvSpPr>
            <p:cNvPr id="21549" name="Text Box 16">
              <a:extLst>
                <a:ext uri="{FF2B5EF4-FFF2-40B4-BE49-F238E27FC236}">
                  <a16:creationId xmlns:a16="http://schemas.microsoft.com/office/drawing/2014/main" id="{18F10794-729E-F93A-FF61-69571E32E108}"/>
                </a:ext>
              </a:extLst>
            </p:cNvPr>
            <p:cNvSpPr txBox="1">
              <a:spLocks noChangeArrowheads="1"/>
            </p:cNvSpPr>
            <p:nvPr/>
          </p:nvSpPr>
          <p:spPr bwMode="auto">
            <a:xfrm rot="20389655">
              <a:off x="8675834" y="3012919"/>
              <a:ext cx="84186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lIns="0" tIns="0" rIns="0" bIns="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spcBef>
                  <a:spcPct val="50000"/>
                </a:spcBef>
                <a:defRPr/>
              </a:pPr>
              <a:r>
                <a:rPr kumimoji="1" lang="en-US" altLang="zh-CN" sz="1600" b="1" dirty="0">
                  <a:effectLst>
                    <a:outerShdw blurRad="38100" dist="38100" dir="2700000" algn="tl">
                      <a:srgbClr val="C0C0C0"/>
                    </a:outerShdw>
                  </a:effectLst>
                  <a:latin typeface="Times New Roman" panose="02020603050405020304" pitchFamily="18" charset="0"/>
                  <a:ea typeface="_x000B__x000C_"/>
                  <a:cs typeface="_x000B__x000C_"/>
                </a:rPr>
                <a:t>AAA…</a:t>
              </a:r>
              <a:endParaRPr kumimoji="1" lang="zh-CN" altLang="en-US" sz="1600" dirty="0">
                <a:effectLst>
                  <a:outerShdw blurRad="38100" dist="38100" dir="2700000" algn="tl">
                    <a:srgbClr val="C0C0C0"/>
                  </a:outerShdw>
                </a:effectLst>
                <a:latin typeface="Times New Roman" panose="02020603050405020304" pitchFamily="18" charset="0"/>
              </a:endParaRPr>
            </a:p>
          </p:txBody>
        </p:sp>
        <p:sp>
          <p:nvSpPr>
            <p:cNvPr id="21550" name="Text Box 16">
              <a:extLst>
                <a:ext uri="{FF2B5EF4-FFF2-40B4-BE49-F238E27FC236}">
                  <a16:creationId xmlns:a16="http://schemas.microsoft.com/office/drawing/2014/main" id="{90EE4B8F-1C2E-1336-09CB-0A6EF14F8705}"/>
                </a:ext>
              </a:extLst>
            </p:cNvPr>
            <p:cNvSpPr txBox="1">
              <a:spLocks noChangeArrowheads="1"/>
            </p:cNvSpPr>
            <p:nvPr/>
          </p:nvSpPr>
          <p:spPr bwMode="auto">
            <a:xfrm>
              <a:off x="6909246" y="2628089"/>
              <a:ext cx="329339" cy="3576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969696"/>
                    </a:outerShdw>
                  </a:effectLst>
                </a14:hiddenEffects>
              </a:ext>
            </a:extLst>
          </p:spPr>
          <p:txBody>
            <a:bodyPr wrap="square" lIns="0" tIns="0" rIns="0" bIns="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spcBef>
                  <a:spcPct val="50000"/>
                </a:spcBef>
                <a:defRPr/>
              </a:pPr>
              <a:r>
                <a:rPr kumimoji="1" lang="en-US" altLang="zh-CN" b="1" dirty="0">
                  <a:effectLst>
                    <a:outerShdw blurRad="38100" dist="38100" dir="2700000" algn="tl">
                      <a:srgbClr val="C0C0C0"/>
                    </a:outerShdw>
                  </a:effectLst>
                  <a:latin typeface="Times New Roman" panose="02020603050405020304" pitchFamily="18" charset="0"/>
                  <a:ea typeface="_x000B__x000C_"/>
                  <a:cs typeface="_x000B__x000C_"/>
                </a:rPr>
                <a:t>5´</a:t>
              </a:r>
              <a:r>
                <a:rPr kumimoji="1" lang="zh-CN" altLang="en-US" b="1" dirty="0">
                  <a:effectLst>
                    <a:outerShdw blurRad="38100" dist="38100" dir="2700000" algn="tl">
                      <a:srgbClr val="C0C0C0"/>
                    </a:outerShdw>
                  </a:effectLst>
                  <a:latin typeface="Times New Roman" panose="02020603050405020304" pitchFamily="18" charset="0"/>
                  <a:ea typeface="_x000B__x000C_"/>
                  <a:cs typeface="_x000B__x000C_"/>
                </a:rPr>
                <a:t> </a:t>
              </a:r>
              <a:endParaRPr kumimoji="1" lang="zh-CN" altLang="en-US" dirty="0">
                <a:effectLst>
                  <a:outerShdw blurRad="38100" dist="38100" dir="2700000" algn="tl">
                    <a:srgbClr val="C0C0C0"/>
                  </a:outerShdw>
                </a:effectLst>
                <a:latin typeface="Times New Roman" panose="02020603050405020304" pitchFamily="18" charset="0"/>
              </a:endParaRPr>
            </a:p>
          </p:txBody>
        </p:sp>
        <p:sp>
          <p:nvSpPr>
            <p:cNvPr id="21551" name="任意多边形 145">
              <a:extLst>
                <a:ext uri="{FF2B5EF4-FFF2-40B4-BE49-F238E27FC236}">
                  <a16:creationId xmlns:a16="http://schemas.microsoft.com/office/drawing/2014/main" id="{3E437665-E9A2-D9C0-FA6E-702D82319C60}"/>
                </a:ext>
              </a:extLst>
            </p:cNvPr>
            <p:cNvSpPr/>
            <p:nvPr/>
          </p:nvSpPr>
          <p:spPr>
            <a:xfrm>
              <a:off x="6902374" y="2875842"/>
              <a:ext cx="126000" cy="144016"/>
            </a:xfrm>
            <a:custGeom>
              <a:avLst/>
              <a:gdLst>
                <a:gd name="connsiteX0" fmla="*/ 63000 w 126000"/>
                <a:gd name="connsiteY0" fmla="*/ 0 h 144016"/>
                <a:gd name="connsiteX1" fmla="*/ 126000 w 126000"/>
                <a:gd name="connsiteY1" fmla="*/ 72008 h 144016"/>
                <a:gd name="connsiteX2" fmla="*/ 63000 w 126000"/>
                <a:gd name="connsiteY2" fmla="*/ 144016 h 144016"/>
                <a:gd name="connsiteX3" fmla="*/ 0 w 126000"/>
                <a:gd name="connsiteY3" fmla="*/ 72008 h 144016"/>
                <a:gd name="connsiteX4" fmla="*/ 63000 w 126000"/>
                <a:gd name="connsiteY4" fmla="*/ 0 h 144016"/>
                <a:gd name="connsiteX5" fmla="*/ 61586 w 126000"/>
                <a:gd name="connsiteY5" fmla="*/ 34947 h 144016"/>
                <a:gd name="connsiteX6" fmla="*/ 25586 w 126000"/>
                <a:gd name="connsiteY6" fmla="*/ 70947 h 144016"/>
                <a:gd name="connsiteX7" fmla="*/ 61586 w 126000"/>
                <a:gd name="connsiteY7" fmla="*/ 106947 h 144016"/>
                <a:gd name="connsiteX8" fmla="*/ 97586 w 126000"/>
                <a:gd name="connsiteY8" fmla="*/ 70947 h 144016"/>
                <a:gd name="connsiteX9" fmla="*/ 61586 w 126000"/>
                <a:gd name="connsiteY9" fmla="*/ 34947 h 144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000" h="144016">
                  <a:moveTo>
                    <a:pt x="63000" y="0"/>
                  </a:moveTo>
                  <a:cubicBezTo>
                    <a:pt x="97794" y="0"/>
                    <a:pt x="126000" y="32239"/>
                    <a:pt x="126000" y="72008"/>
                  </a:cubicBezTo>
                  <a:cubicBezTo>
                    <a:pt x="126000" y="111777"/>
                    <a:pt x="97794" y="144016"/>
                    <a:pt x="63000" y="144016"/>
                  </a:cubicBezTo>
                  <a:cubicBezTo>
                    <a:pt x="28206" y="144016"/>
                    <a:pt x="0" y="111777"/>
                    <a:pt x="0" y="72008"/>
                  </a:cubicBezTo>
                  <a:cubicBezTo>
                    <a:pt x="0" y="32239"/>
                    <a:pt x="28206" y="0"/>
                    <a:pt x="63000" y="0"/>
                  </a:cubicBezTo>
                  <a:close/>
                  <a:moveTo>
                    <a:pt x="61586" y="34947"/>
                  </a:moveTo>
                  <a:cubicBezTo>
                    <a:pt x="41704" y="34947"/>
                    <a:pt x="25586" y="51065"/>
                    <a:pt x="25586" y="70947"/>
                  </a:cubicBezTo>
                  <a:cubicBezTo>
                    <a:pt x="25586" y="90829"/>
                    <a:pt x="41704" y="106947"/>
                    <a:pt x="61586" y="106947"/>
                  </a:cubicBezTo>
                  <a:cubicBezTo>
                    <a:pt x="81468" y="106947"/>
                    <a:pt x="97586" y="90829"/>
                    <a:pt x="97586" y="70947"/>
                  </a:cubicBezTo>
                  <a:cubicBezTo>
                    <a:pt x="97586" y="51065"/>
                    <a:pt x="81468" y="34947"/>
                    <a:pt x="61586" y="34947"/>
                  </a:cubicBezTo>
                  <a:close/>
                </a:path>
              </a:pathLst>
            </a:custGeom>
            <a:solidFill>
              <a:srgbClr val="B4C75B"/>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52" name="任意多边形 144">
              <a:extLst>
                <a:ext uri="{FF2B5EF4-FFF2-40B4-BE49-F238E27FC236}">
                  <a16:creationId xmlns:a16="http://schemas.microsoft.com/office/drawing/2014/main" id="{706CCC26-C803-BE6B-41F2-88F62B33C719}"/>
                </a:ext>
              </a:extLst>
            </p:cNvPr>
            <p:cNvSpPr/>
            <p:nvPr/>
          </p:nvSpPr>
          <p:spPr>
            <a:xfrm>
              <a:off x="7094588" y="3218072"/>
              <a:ext cx="126000" cy="144016"/>
            </a:xfrm>
            <a:custGeom>
              <a:avLst/>
              <a:gdLst>
                <a:gd name="connsiteX0" fmla="*/ 63000 w 126000"/>
                <a:gd name="connsiteY0" fmla="*/ 0 h 144016"/>
                <a:gd name="connsiteX1" fmla="*/ 126000 w 126000"/>
                <a:gd name="connsiteY1" fmla="*/ 72008 h 144016"/>
                <a:gd name="connsiteX2" fmla="*/ 63000 w 126000"/>
                <a:gd name="connsiteY2" fmla="*/ 144016 h 144016"/>
                <a:gd name="connsiteX3" fmla="*/ 0 w 126000"/>
                <a:gd name="connsiteY3" fmla="*/ 72008 h 144016"/>
                <a:gd name="connsiteX4" fmla="*/ 63000 w 126000"/>
                <a:gd name="connsiteY4" fmla="*/ 0 h 144016"/>
                <a:gd name="connsiteX5" fmla="*/ 61586 w 126000"/>
                <a:gd name="connsiteY5" fmla="*/ 34947 h 144016"/>
                <a:gd name="connsiteX6" fmla="*/ 25586 w 126000"/>
                <a:gd name="connsiteY6" fmla="*/ 70947 h 144016"/>
                <a:gd name="connsiteX7" fmla="*/ 61586 w 126000"/>
                <a:gd name="connsiteY7" fmla="*/ 106947 h 144016"/>
                <a:gd name="connsiteX8" fmla="*/ 97586 w 126000"/>
                <a:gd name="connsiteY8" fmla="*/ 70947 h 144016"/>
                <a:gd name="connsiteX9" fmla="*/ 61586 w 126000"/>
                <a:gd name="connsiteY9" fmla="*/ 34947 h 144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000" h="144016">
                  <a:moveTo>
                    <a:pt x="63000" y="0"/>
                  </a:moveTo>
                  <a:cubicBezTo>
                    <a:pt x="97794" y="0"/>
                    <a:pt x="126000" y="32239"/>
                    <a:pt x="126000" y="72008"/>
                  </a:cubicBezTo>
                  <a:cubicBezTo>
                    <a:pt x="126000" y="111777"/>
                    <a:pt x="97794" y="144016"/>
                    <a:pt x="63000" y="144016"/>
                  </a:cubicBezTo>
                  <a:cubicBezTo>
                    <a:pt x="28206" y="144016"/>
                    <a:pt x="0" y="111777"/>
                    <a:pt x="0" y="72008"/>
                  </a:cubicBezTo>
                  <a:cubicBezTo>
                    <a:pt x="0" y="32239"/>
                    <a:pt x="28206" y="0"/>
                    <a:pt x="63000" y="0"/>
                  </a:cubicBezTo>
                  <a:close/>
                  <a:moveTo>
                    <a:pt x="61586" y="34947"/>
                  </a:moveTo>
                  <a:cubicBezTo>
                    <a:pt x="41704" y="34947"/>
                    <a:pt x="25586" y="51065"/>
                    <a:pt x="25586" y="70947"/>
                  </a:cubicBezTo>
                  <a:cubicBezTo>
                    <a:pt x="25586" y="90829"/>
                    <a:pt x="41704" y="106947"/>
                    <a:pt x="61586" y="106947"/>
                  </a:cubicBezTo>
                  <a:cubicBezTo>
                    <a:pt x="81468" y="106947"/>
                    <a:pt x="97586" y="90829"/>
                    <a:pt x="97586" y="70947"/>
                  </a:cubicBezTo>
                  <a:cubicBezTo>
                    <a:pt x="97586" y="51065"/>
                    <a:pt x="81468" y="34947"/>
                    <a:pt x="61586" y="34947"/>
                  </a:cubicBezTo>
                  <a:close/>
                </a:path>
              </a:pathLst>
            </a:custGeom>
            <a:solidFill>
              <a:srgbClr val="B4C75B"/>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53" name="任意多边形 319">
              <a:extLst>
                <a:ext uri="{FF2B5EF4-FFF2-40B4-BE49-F238E27FC236}">
                  <a16:creationId xmlns:a16="http://schemas.microsoft.com/office/drawing/2014/main" id="{E3B02470-7027-9C0B-2F5E-A0C09286A8F2}"/>
                </a:ext>
              </a:extLst>
            </p:cNvPr>
            <p:cNvSpPr/>
            <p:nvPr/>
          </p:nvSpPr>
          <p:spPr>
            <a:xfrm rot="19295346">
              <a:off x="6530125" y="982232"/>
              <a:ext cx="3140574" cy="3012958"/>
            </a:xfrm>
            <a:custGeom>
              <a:avLst/>
              <a:gdLst>
                <a:gd name="connsiteX0" fmla="*/ 2589868 w 3140574"/>
                <a:gd name="connsiteY0" fmla="*/ 399136 h 3012958"/>
                <a:gd name="connsiteX1" fmla="*/ 2720142 w 3140574"/>
                <a:gd name="connsiteY1" fmla="*/ 522160 h 3012958"/>
                <a:gd name="connsiteX2" fmla="*/ 2963289 w 3140574"/>
                <a:gd name="connsiteY2" fmla="*/ 856279 h 3012958"/>
                <a:gd name="connsiteX3" fmla="*/ 3093314 w 3140574"/>
                <a:gd name="connsiteY3" fmla="*/ 1182126 h 3012958"/>
                <a:gd name="connsiteX4" fmla="*/ 3139998 w 3140574"/>
                <a:gd name="connsiteY4" fmla="*/ 1600955 h 3012958"/>
                <a:gd name="connsiteX5" fmla="*/ 3066700 w 3140574"/>
                <a:gd name="connsiteY5" fmla="*/ 2012027 h 3012958"/>
                <a:gd name="connsiteX6" fmla="*/ 2834480 w 3140574"/>
                <a:gd name="connsiteY6" fmla="*/ 2441455 h 3012958"/>
                <a:gd name="connsiteX7" fmla="*/ 2467746 w 3140574"/>
                <a:gd name="connsiteY7" fmla="*/ 2767268 h 3012958"/>
                <a:gd name="connsiteX8" fmla="*/ 2040178 w 3140574"/>
                <a:gd name="connsiteY8" fmla="*/ 2942520 h 3012958"/>
                <a:gd name="connsiteX9" fmla="*/ 1590614 w 3140574"/>
                <a:gd name="connsiteY9" fmla="*/ 3012956 h 3012958"/>
                <a:gd name="connsiteX10" fmla="*/ 1479730 w 3140574"/>
                <a:gd name="connsiteY10" fmla="*/ 3009416 h 3012958"/>
                <a:gd name="connsiteX11" fmla="*/ 1457577 w 3140574"/>
                <a:gd name="connsiteY11" fmla="*/ 3007061 h 3012958"/>
                <a:gd name="connsiteX12" fmla="*/ 1457577 w 3140574"/>
                <a:gd name="connsiteY12" fmla="*/ 2937332 h 3012958"/>
                <a:gd name="connsiteX13" fmla="*/ 1537129 w 3140574"/>
                <a:gd name="connsiteY13" fmla="*/ 2943698 h 3012958"/>
                <a:gd name="connsiteX14" fmla="*/ 1888381 w 3140574"/>
                <a:gd name="connsiteY14" fmla="*/ 2906374 h 3012958"/>
                <a:gd name="connsiteX15" fmla="*/ 2232449 w 3140574"/>
                <a:gd name="connsiteY15" fmla="*/ 2806240 h 3012958"/>
                <a:gd name="connsiteX16" fmla="*/ 2596699 w 3140574"/>
                <a:gd name="connsiteY16" fmla="*/ 2589773 h 3012958"/>
                <a:gd name="connsiteX17" fmla="*/ 2867567 w 3140574"/>
                <a:gd name="connsiteY17" fmla="*/ 2263171 h 3012958"/>
                <a:gd name="connsiteX18" fmla="*/ 3054622 w 3140574"/>
                <a:gd name="connsiteY18" fmla="*/ 1807175 h 3012958"/>
                <a:gd name="connsiteX19" fmla="*/ 3060162 w 3140574"/>
                <a:gd name="connsiteY19" fmla="*/ 1345165 h 3012958"/>
                <a:gd name="connsiteX20" fmla="*/ 2966750 w 3140574"/>
                <a:gd name="connsiteY20" fmla="*/ 1015294 h 3012958"/>
                <a:gd name="connsiteX21" fmla="*/ 2777660 w 3140574"/>
                <a:gd name="connsiteY21" fmla="*/ 685032 h 3012958"/>
                <a:gd name="connsiteX22" fmla="*/ 2498806 w 3140574"/>
                <a:gd name="connsiteY22" fmla="*/ 406815 h 3012958"/>
                <a:gd name="connsiteX23" fmla="*/ 2166671 w 3140574"/>
                <a:gd name="connsiteY23" fmla="*/ 203617 h 3012958"/>
                <a:gd name="connsiteX24" fmla="*/ 1837891 w 3140574"/>
                <a:gd name="connsiteY24" fmla="*/ 102239 h 3012958"/>
                <a:gd name="connsiteX25" fmla="*/ 1446147 w 3140574"/>
                <a:gd name="connsiteY25" fmla="*/ 65412 h 3012958"/>
                <a:gd name="connsiteX26" fmla="*/ 1110734 w 3140574"/>
                <a:gd name="connsiteY26" fmla="*/ 124287 h 3012958"/>
                <a:gd name="connsiteX27" fmla="*/ 828556 w 3140574"/>
                <a:gd name="connsiteY27" fmla="*/ 237402 h 3012958"/>
                <a:gd name="connsiteX28" fmla="*/ 540448 w 3140574"/>
                <a:gd name="connsiteY28" fmla="*/ 430029 h 3012958"/>
                <a:gd name="connsiteX29" fmla="*/ 318502 w 3140574"/>
                <a:gd name="connsiteY29" fmla="*/ 679441 h 3012958"/>
                <a:gd name="connsiteX30" fmla="*/ 191933 w 3140574"/>
                <a:gd name="connsiteY30" fmla="*/ 889056 h 3012958"/>
                <a:gd name="connsiteX31" fmla="*/ 93654 w 3140574"/>
                <a:gd name="connsiteY31" fmla="*/ 1194602 h 3012958"/>
                <a:gd name="connsiteX32" fmla="*/ 79186 w 3140574"/>
                <a:gd name="connsiteY32" fmla="*/ 1592169 h 3012958"/>
                <a:gd name="connsiteX33" fmla="*/ 166239 w 3140574"/>
                <a:gd name="connsiteY33" fmla="*/ 1967908 h 3012958"/>
                <a:gd name="connsiteX34" fmla="*/ 365723 w 3140574"/>
                <a:gd name="connsiteY34" fmla="*/ 2300709 h 3012958"/>
                <a:gd name="connsiteX35" fmla="*/ 679862 w 3140574"/>
                <a:gd name="connsiteY35" fmla="*/ 2609817 h 3012958"/>
                <a:gd name="connsiteX36" fmla="*/ 1128199 w 3140574"/>
                <a:gd name="connsiteY36" fmla="*/ 2863233 h 3012958"/>
                <a:gd name="connsiteX37" fmla="*/ 1234555 w 3140574"/>
                <a:gd name="connsiteY37" fmla="*/ 2898272 h 3012958"/>
                <a:gd name="connsiteX38" fmla="*/ 1312354 w 3140574"/>
                <a:gd name="connsiteY38" fmla="*/ 2915721 h 3012958"/>
                <a:gd name="connsiteX39" fmla="*/ 1308693 w 3140574"/>
                <a:gd name="connsiteY39" fmla="*/ 2985579 h 3012958"/>
                <a:gd name="connsiteX40" fmla="*/ 1258220 w 3140574"/>
                <a:gd name="connsiteY40" fmla="*/ 2975541 h 3012958"/>
                <a:gd name="connsiteX41" fmla="*/ 1142418 w 3140574"/>
                <a:gd name="connsiteY41" fmla="*/ 2940486 h 3012958"/>
                <a:gd name="connsiteX42" fmla="*/ 640394 w 3140574"/>
                <a:gd name="connsiteY42" fmla="*/ 2674768 h 3012958"/>
                <a:gd name="connsiteX43" fmla="*/ 178194 w 3140574"/>
                <a:gd name="connsiteY43" fmla="*/ 2172913 h 3012958"/>
                <a:gd name="connsiteX44" fmla="*/ 9492 w 3140574"/>
                <a:gd name="connsiteY44" fmla="*/ 1627199 h 3012958"/>
                <a:gd name="connsiteX45" fmla="*/ 38887 w 3140574"/>
                <a:gd name="connsiteY45" fmla="*/ 1127119 h 3012958"/>
                <a:gd name="connsiteX46" fmla="*/ 186724 w 3140574"/>
                <a:gd name="connsiteY46" fmla="*/ 751087 h 3012958"/>
                <a:gd name="connsiteX47" fmla="*/ 448080 w 3140574"/>
                <a:gd name="connsiteY47" fmla="*/ 428973 h 3012958"/>
                <a:gd name="connsiteX48" fmla="*/ 796812 w 3140574"/>
                <a:gd name="connsiteY48" fmla="*/ 179055 h 3012958"/>
                <a:gd name="connsiteX49" fmla="*/ 1266334 w 3140574"/>
                <a:gd name="connsiteY49" fmla="*/ 19083 h 3012958"/>
                <a:gd name="connsiteX50" fmla="*/ 1723838 w 3140574"/>
                <a:gd name="connsiteY50" fmla="*/ 14973 h 3012958"/>
                <a:gd name="connsiteX51" fmla="*/ 2142753 w 3140574"/>
                <a:gd name="connsiteY51" fmla="*/ 127414 h 3012958"/>
                <a:gd name="connsiteX52" fmla="*/ 2452694 w 3140574"/>
                <a:gd name="connsiteY52" fmla="*/ 298069 h 3012958"/>
                <a:gd name="connsiteX53" fmla="*/ 2589868 w 3140574"/>
                <a:gd name="connsiteY53" fmla="*/ 399136 h 301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140574" h="3012958">
                  <a:moveTo>
                    <a:pt x="2589868" y="399136"/>
                  </a:moveTo>
                  <a:cubicBezTo>
                    <a:pt x="2633822" y="435049"/>
                    <a:pt x="2676626" y="474624"/>
                    <a:pt x="2720142" y="522160"/>
                  </a:cubicBezTo>
                  <a:cubicBezTo>
                    <a:pt x="2807171" y="617231"/>
                    <a:pt x="2901093" y="746284"/>
                    <a:pt x="2963289" y="856279"/>
                  </a:cubicBezTo>
                  <a:cubicBezTo>
                    <a:pt x="3025485" y="966273"/>
                    <a:pt x="3063861" y="1058014"/>
                    <a:pt x="3093314" y="1182126"/>
                  </a:cubicBezTo>
                  <a:cubicBezTo>
                    <a:pt x="3122764" y="1306238"/>
                    <a:pt x="3144432" y="1462639"/>
                    <a:pt x="3139998" y="1600955"/>
                  </a:cubicBezTo>
                  <a:cubicBezTo>
                    <a:pt x="3135562" y="1739271"/>
                    <a:pt x="3117620" y="1871943"/>
                    <a:pt x="3066700" y="2012027"/>
                  </a:cubicBezTo>
                  <a:cubicBezTo>
                    <a:pt x="3015781" y="2152110"/>
                    <a:pt x="2934306" y="2315581"/>
                    <a:pt x="2834480" y="2441455"/>
                  </a:cubicBezTo>
                  <a:cubicBezTo>
                    <a:pt x="2734655" y="2567329"/>
                    <a:pt x="2600129" y="2683756"/>
                    <a:pt x="2467746" y="2767268"/>
                  </a:cubicBezTo>
                  <a:cubicBezTo>
                    <a:pt x="2335363" y="2850779"/>
                    <a:pt x="2186366" y="2901573"/>
                    <a:pt x="2040178" y="2942520"/>
                  </a:cubicBezTo>
                  <a:cubicBezTo>
                    <a:pt x="1893990" y="2983469"/>
                    <a:pt x="1740240" y="3013294"/>
                    <a:pt x="1590614" y="3012956"/>
                  </a:cubicBezTo>
                  <a:cubicBezTo>
                    <a:pt x="1553206" y="3012871"/>
                    <a:pt x="1516389" y="3011822"/>
                    <a:pt x="1479730" y="3009416"/>
                  </a:cubicBezTo>
                  <a:lnTo>
                    <a:pt x="1457577" y="3007061"/>
                  </a:lnTo>
                  <a:lnTo>
                    <a:pt x="1457577" y="2937332"/>
                  </a:lnTo>
                  <a:lnTo>
                    <a:pt x="1537129" y="2943698"/>
                  </a:lnTo>
                  <a:cubicBezTo>
                    <a:pt x="1663825" y="2950888"/>
                    <a:pt x="1772494" y="2929284"/>
                    <a:pt x="1888381" y="2906374"/>
                  </a:cubicBezTo>
                  <a:cubicBezTo>
                    <a:pt x="2004268" y="2883465"/>
                    <a:pt x="2114397" y="2859008"/>
                    <a:pt x="2232449" y="2806240"/>
                  </a:cubicBezTo>
                  <a:cubicBezTo>
                    <a:pt x="2350502" y="2753473"/>
                    <a:pt x="2490845" y="2680285"/>
                    <a:pt x="2596699" y="2589773"/>
                  </a:cubicBezTo>
                  <a:cubicBezTo>
                    <a:pt x="2702552" y="2499261"/>
                    <a:pt x="2791246" y="2393605"/>
                    <a:pt x="2867567" y="2263171"/>
                  </a:cubicBezTo>
                  <a:cubicBezTo>
                    <a:pt x="2943886" y="2132739"/>
                    <a:pt x="3022523" y="1960176"/>
                    <a:pt x="3054622" y="1807175"/>
                  </a:cubicBezTo>
                  <a:cubicBezTo>
                    <a:pt x="3086721" y="1654173"/>
                    <a:pt x="3074807" y="1477144"/>
                    <a:pt x="3060162" y="1345165"/>
                  </a:cubicBezTo>
                  <a:cubicBezTo>
                    <a:pt x="3045516" y="1213184"/>
                    <a:pt x="3013834" y="1125317"/>
                    <a:pt x="2966750" y="1015294"/>
                  </a:cubicBezTo>
                  <a:cubicBezTo>
                    <a:pt x="2919667" y="905272"/>
                    <a:pt x="2854417" y="788000"/>
                    <a:pt x="2777660" y="685032"/>
                  </a:cubicBezTo>
                  <a:cubicBezTo>
                    <a:pt x="2700902" y="582064"/>
                    <a:pt x="2600637" y="487050"/>
                    <a:pt x="2498806" y="406815"/>
                  </a:cubicBezTo>
                  <a:cubicBezTo>
                    <a:pt x="2396974" y="326579"/>
                    <a:pt x="2276824" y="254380"/>
                    <a:pt x="2166671" y="203617"/>
                  </a:cubicBezTo>
                  <a:cubicBezTo>
                    <a:pt x="2056518" y="152854"/>
                    <a:pt x="1957979" y="125272"/>
                    <a:pt x="1837891" y="102239"/>
                  </a:cubicBezTo>
                  <a:cubicBezTo>
                    <a:pt x="1717804" y="79204"/>
                    <a:pt x="1567340" y="61738"/>
                    <a:pt x="1446147" y="65412"/>
                  </a:cubicBezTo>
                  <a:cubicBezTo>
                    <a:pt x="1324955" y="69088"/>
                    <a:pt x="1213666" y="95623"/>
                    <a:pt x="1110734" y="124287"/>
                  </a:cubicBezTo>
                  <a:cubicBezTo>
                    <a:pt x="1007802" y="152953"/>
                    <a:pt x="923605" y="186446"/>
                    <a:pt x="828556" y="237402"/>
                  </a:cubicBezTo>
                  <a:cubicBezTo>
                    <a:pt x="733510" y="288360"/>
                    <a:pt x="625457" y="356356"/>
                    <a:pt x="540448" y="430029"/>
                  </a:cubicBezTo>
                  <a:cubicBezTo>
                    <a:pt x="455440" y="503703"/>
                    <a:pt x="376587" y="602937"/>
                    <a:pt x="318502" y="679441"/>
                  </a:cubicBezTo>
                  <a:cubicBezTo>
                    <a:pt x="260416" y="755944"/>
                    <a:pt x="229406" y="803195"/>
                    <a:pt x="191933" y="889056"/>
                  </a:cubicBezTo>
                  <a:cubicBezTo>
                    <a:pt x="154457" y="974917"/>
                    <a:pt x="112444" y="1077417"/>
                    <a:pt x="93654" y="1194602"/>
                  </a:cubicBezTo>
                  <a:cubicBezTo>
                    <a:pt x="74863" y="1311789"/>
                    <a:pt x="67087" y="1463285"/>
                    <a:pt x="79186" y="1592169"/>
                  </a:cubicBezTo>
                  <a:cubicBezTo>
                    <a:pt x="91285" y="1721053"/>
                    <a:pt x="118483" y="1849818"/>
                    <a:pt x="166239" y="1967908"/>
                  </a:cubicBezTo>
                  <a:cubicBezTo>
                    <a:pt x="213996" y="2085999"/>
                    <a:pt x="280120" y="2193725"/>
                    <a:pt x="365723" y="2300709"/>
                  </a:cubicBezTo>
                  <a:cubicBezTo>
                    <a:pt x="451327" y="2407694"/>
                    <a:pt x="552782" y="2516063"/>
                    <a:pt x="679862" y="2609817"/>
                  </a:cubicBezTo>
                  <a:cubicBezTo>
                    <a:pt x="806942" y="2703571"/>
                    <a:pt x="985322" y="2807586"/>
                    <a:pt x="1128199" y="2863233"/>
                  </a:cubicBezTo>
                  <a:cubicBezTo>
                    <a:pt x="1163919" y="2877145"/>
                    <a:pt x="1199419" y="2888680"/>
                    <a:pt x="1234555" y="2898272"/>
                  </a:cubicBezTo>
                  <a:lnTo>
                    <a:pt x="1312354" y="2915721"/>
                  </a:lnTo>
                  <a:lnTo>
                    <a:pt x="1308693" y="2985579"/>
                  </a:lnTo>
                  <a:lnTo>
                    <a:pt x="1258220" y="2975541"/>
                  </a:lnTo>
                  <a:cubicBezTo>
                    <a:pt x="1220468" y="2966131"/>
                    <a:pt x="1182010" y="2954577"/>
                    <a:pt x="1142418" y="2940486"/>
                  </a:cubicBezTo>
                  <a:cubicBezTo>
                    <a:pt x="984048" y="2884121"/>
                    <a:pt x="801097" y="2802695"/>
                    <a:pt x="640394" y="2674768"/>
                  </a:cubicBezTo>
                  <a:cubicBezTo>
                    <a:pt x="479691" y="2546838"/>
                    <a:pt x="283344" y="2347510"/>
                    <a:pt x="178194" y="2172913"/>
                  </a:cubicBezTo>
                  <a:cubicBezTo>
                    <a:pt x="73043" y="1998321"/>
                    <a:pt x="32710" y="1801497"/>
                    <a:pt x="9492" y="1627199"/>
                  </a:cubicBezTo>
                  <a:cubicBezTo>
                    <a:pt x="-13725" y="1452900"/>
                    <a:pt x="9349" y="1273137"/>
                    <a:pt x="38887" y="1127119"/>
                  </a:cubicBezTo>
                  <a:cubicBezTo>
                    <a:pt x="68427" y="981099"/>
                    <a:pt x="118526" y="867444"/>
                    <a:pt x="186724" y="751087"/>
                  </a:cubicBezTo>
                  <a:cubicBezTo>
                    <a:pt x="254922" y="634730"/>
                    <a:pt x="346399" y="524313"/>
                    <a:pt x="448080" y="428973"/>
                  </a:cubicBezTo>
                  <a:cubicBezTo>
                    <a:pt x="549761" y="333635"/>
                    <a:pt x="660437" y="247370"/>
                    <a:pt x="796812" y="179055"/>
                  </a:cubicBezTo>
                  <a:cubicBezTo>
                    <a:pt x="933187" y="110738"/>
                    <a:pt x="1111829" y="46430"/>
                    <a:pt x="1266334" y="19083"/>
                  </a:cubicBezTo>
                  <a:cubicBezTo>
                    <a:pt x="1420837" y="-8264"/>
                    <a:pt x="1577769" y="-3083"/>
                    <a:pt x="1723838" y="14973"/>
                  </a:cubicBezTo>
                  <a:cubicBezTo>
                    <a:pt x="1869909" y="33028"/>
                    <a:pt x="2021277" y="80232"/>
                    <a:pt x="2142753" y="127414"/>
                  </a:cubicBezTo>
                  <a:cubicBezTo>
                    <a:pt x="2264228" y="174597"/>
                    <a:pt x="2356463" y="232279"/>
                    <a:pt x="2452694" y="298069"/>
                  </a:cubicBezTo>
                  <a:cubicBezTo>
                    <a:pt x="2500810" y="330965"/>
                    <a:pt x="2545915" y="363220"/>
                    <a:pt x="2589868" y="399136"/>
                  </a:cubicBezTo>
                  <a:close/>
                </a:path>
              </a:pathLst>
            </a:custGeom>
            <a:gradFill flip="none" rotWithShape="1">
              <a:gsLst>
                <a:gs pos="0">
                  <a:srgbClr val="B18DBD"/>
                </a:gs>
                <a:gs pos="50000">
                  <a:srgbClr val="BA9BC4"/>
                </a:gs>
                <a:gs pos="100000">
                  <a:srgbClr val="CCB5D2"/>
                </a:gs>
              </a:gsLst>
              <a:lin ang="27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54" name="任意多边形 320">
              <a:extLst>
                <a:ext uri="{FF2B5EF4-FFF2-40B4-BE49-F238E27FC236}">
                  <a16:creationId xmlns:a16="http://schemas.microsoft.com/office/drawing/2014/main" id="{96B78B5E-B209-9123-F8A7-E93F2C4F399B}"/>
                </a:ext>
              </a:extLst>
            </p:cNvPr>
            <p:cNvSpPr/>
            <p:nvPr/>
          </p:nvSpPr>
          <p:spPr>
            <a:xfrm>
              <a:off x="8771547" y="3680579"/>
              <a:ext cx="170096" cy="131105"/>
            </a:xfrm>
            <a:custGeom>
              <a:avLst/>
              <a:gdLst>
                <a:gd name="connsiteX0" fmla="*/ 129562 w 170096"/>
                <a:gd name="connsiteY0" fmla="*/ 0 h 131105"/>
                <a:gd name="connsiteX1" fmla="*/ 170096 w 170096"/>
                <a:gd name="connsiteY1" fmla="*/ 51120 h 131105"/>
                <a:gd name="connsiteX2" fmla="*/ 170048 w 170096"/>
                <a:gd name="connsiteY2" fmla="*/ 52412 h 131105"/>
                <a:gd name="connsiteX3" fmla="*/ 136709 w 170096"/>
                <a:gd name="connsiteY3" fmla="*/ 107181 h 131105"/>
                <a:gd name="connsiteX4" fmla="*/ 79560 w 170096"/>
                <a:gd name="connsiteY4" fmla="*/ 130992 h 131105"/>
                <a:gd name="connsiteX5" fmla="*/ 45777 w 170096"/>
                <a:gd name="connsiteY5" fmla="*/ 126676 h 131105"/>
                <a:gd name="connsiteX6" fmla="*/ 37731 w 170096"/>
                <a:gd name="connsiteY6" fmla="*/ 123419 h 131105"/>
                <a:gd name="connsiteX7" fmla="*/ 0 w 170096"/>
                <a:gd name="connsiteY7" fmla="*/ 70348 h 131105"/>
                <a:gd name="connsiteX8" fmla="*/ 22411 w 170096"/>
                <a:gd name="connsiteY8" fmla="*/ 71461 h 131105"/>
                <a:gd name="connsiteX9" fmla="*/ 70036 w 170096"/>
                <a:gd name="connsiteY9" fmla="*/ 64318 h 131105"/>
                <a:gd name="connsiteX10" fmla="*/ 108136 w 170096"/>
                <a:gd name="connsiteY10" fmla="*/ 38124 h 131105"/>
                <a:gd name="connsiteX11" fmla="*/ 129566 w 170096"/>
                <a:gd name="connsiteY11" fmla="*/ 24 h 131105"/>
                <a:gd name="connsiteX12" fmla="*/ 129562 w 170096"/>
                <a:gd name="connsiteY12" fmla="*/ 0 h 131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0096" h="131105">
                  <a:moveTo>
                    <a:pt x="129562" y="0"/>
                  </a:moveTo>
                  <a:lnTo>
                    <a:pt x="170096" y="51120"/>
                  </a:lnTo>
                  <a:lnTo>
                    <a:pt x="170048" y="52412"/>
                  </a:lnTo>
                  <a:cubicBezTo>
                    <a:pt x="165285" y="70668"/>
                    <a:pt x="151790" y="94084"/>
                    <a:pt x="136709" y="107181"/>
                  </a:cubicBezTo>
                  <a:cubicBezTo>
                    <a:pt x="121628" y="120278"/>
                    <a:pt x="99800" y="129802"/>
                    <a:pt x="79560" y="130992"/>
                  </a:cubicBezTo>
                  <a:cubicBezTo>
                    <a:pt x="69440" y="131587"/>
                    <a:pt x="57336" y="129801"/>
                    <a:pt x="45777" y="126676"/>
                  </a:cubicBezTo>
                  <a:lnTo>
                    <a:pt x="37731" y="123419"/>
                  </a:lnTo>
                  <a:lnTo>
                    <a:pt x="0" y="70348"/>
                  </a:lnTo>
                  <a:lnTo>
                    <a:pt x="22411" y="71461"/>
                  </a:lnTo>
                  <a:cubicBezTo>
                    <a:pt x="36698" y="70667"/>
                    <a:pt x="55749" y="69874"/>
                    <a:pt x="70036" y="64318"/>
                  </a:cubicBezTo>
                  <a:cubicBezTo>
                    <a:pt x="84324" y="58762"/>
                    <a:pt x="98214" y="48840"/>
                    <a:pt x="108136" y="38124"/>
                  </a:cubicBezTo>
                  <a:cubicBezTo>
                    <a:pt x="118058" y="27408"/>
                    <a:pt x="127185" y="13518"/>
                    <a:pt x="129566" y="24"/>
                  </a:cubicBezTo>
                  <a:lnTo>
                    <a:pt x="129562" y="0"/>
                  </a:lnTo>
                  <a:close/>
                </a:path>
              </a:pathLst>
            </a:custGeom>
            <a:solidFill>
              <a:srgbClr val="BC9FBE"/>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55" name="椭圆 21554">
              <a:extLst>
                <a:ext uri="{FF2B5EF4-FFF2-40B4-BE49-F238E27FC236}">
                  <a16:creationId xmlns:a16="http://schemas.microsoft.com/office/drawing/2014/main" id="{906BADFA-F29F-926A-B2F7-26043C6B520A}"/>
                </a:ext>
              </a:extLst>
            </p:cNvPr>
            <p:cNvSpPr/>
            <p:nvPr/>
          </p:nvSpPr>
          <p:spPr>
            <a:xfrm>
              <a:off x="8203280" y="2963951"/>
              <a:ext cx="172800" cy="151200"/>
            </a:xfrm>
            <a:prstGeom prst="ellipse">
              <a:avLst/>
            </a:prstGeom>
            <a:solidFill>
              <a:srgbClr val="BC9EBB"/>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56" name="椭圆 21555">
              <a:extLst>
                <a:ext uri="{FF2B5EF4-FFF2-40B4-BE49-F238E27FC236}">
                  <a16:creationId xmlns:a16="http://schemas.microsoft.com/office/drawing/2014/main" id="{CF8B8DAF-3FAE-26A5-7CB6-94072885F7D7}"/>
                </a:ext>
              </a:extLst>
            </p:cNvPr>
            <p:cNvSpPr/>
            <p:nvPr/>
          </p:nvSpPr>
          <p:spPr>
            <a:xfrm rot="-300000">
              <a:off x="8341517" y="3531492"/>
              <a:ext cx="144000" cy="108000"/>
            </a:xfrm>
            <a:prstGeom prst="ellipse">
              <a:avLst/>
            </a:prstGeom>
            <a:solidFill>
              <a:srgbClr val="BC9EBB"/>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57" name="椭圆 21556">
              <a:extLst>
                <a:ext uri="{FF2B5EF4-FFF2-40B4-BE49-F238E27FC236}">
                  <a16:creationId xmlns:a16="http://schemas.microsoft.com/office/drawing/2014/main" id="{D3B7043C-91FE-483F-9E26-A90C1C487C20}"/>
                </a:ext>
              </a:extLst>
            </p:cNvPr>
            <p:cNvSpPr/>
            <p:nvPr/>
          </p:nvSpPr>
          <p:spPr>
            <a:xfrm rot="17935772">
              <a:off x="8738912" y="3038271"/>
              <a:ext cx="144000" cy="108000"/>
            </a:xfrm>
            <a:prstGeom prst="ellipse">
              <a:avLst/>
            </a:prstGeom>
            <a:solidFill>
              <a:srgbClr val="BC9EBB"/>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58" name="椭圆 21557">
              <a:extLst>
                <a:ext uri="{FF2B5EF4-FFF2-40B4-BE49-F238E27FC236}">
                  <a16:creationId xmlns:a16="http://schemas.microsoft.com/office/drawing/2014/main" id="{B01E2CD3-1E63-383B-DEDD-C134E3C0543B}"/>
                </a:ext>
              </a:extLst>
            </p:cNvPr>
            <p:cNvSpPr/>
            <p:nvPr/>
          </p:nvSpPr>
          <p:spPr>
            <a:xfrm>
              <a:off x="7963286" y="3795221"/>
              <a:ext cx="144000" cy="72000"/>
            </a:xfrm>
            <a:prstGeom prst="ellipse">
              <a:avLst/>
            </a:prstGeom>
            <a:solidFill>
              <a:srgbClr val="BC9EBB"/>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59" name="椭圆 21558">
              <a:extLst>
                <a:ext uri="{FF2B5EF4-FFF2-40B4-BE49-F238E27FC236}">
                  <a16:creationId xmlns:a16="http://schemas.microsoft.com/office/drawing/2014/main" id="{D863DAEC-8492-53DA-A266-E15A98A9BAF2}"/>
                </a:ext>
              </a:extLst>
            </p:cNvPr>
            <p:cNvSpPr/>
            <p:nvPr/>
          </p:nvSpPr>
          <p:spPr>
            <a:xfrm rot="1302725">
              <a:off x="7637250" y="3307243"/>
              <a:ext cx="144000" cy="108000"/>
            </a:xfrm>
            <a:prstGeom prst="ellipse">
              <a:avLst/>
            </a:prstGeom>
            <a:solidFill>
              <a:srgbClr val="BC9EBB"/>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60" name="椭圆 21559">
              <a:extLst>
                <a:ext uri="{FF2B5EF4-FFF2-40B4-BE49-F238E27FC236}">
                  <a16:creationId xmlns:a16="http://schemas.microsoft.com/office/drawing/2014/main" id="{D0015FDD-B1F1-1C6F-D51F-0F87D97BF64F}"/>
                </a:ext>
              </a:extLst>
            </p:cNvPr>
            <p:cNvSpPr/>
            <p:nvPr/>
          </p:nvSpPr>
          <p:spPr>
            <a:xfrm rot="4129313">
              <a:off x="7252608" y="2802318"/>
              <a:ext cx="144000" cy="108000"/>
            </a:xfrm>
            <a:prstGeom prst="ellipse">
              <a:avLst/>
            </a:prstGeom>
            <a:solidFill>
              <a:srgbClr val="BC9EBB"/>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61" name="椭圆 21560">
              <a:extLst>
                <a:ext uri="{FF2B5EF4-FFF2-40B4-BE49-F238E27FC236}">
                  <a16:creationId xmlns:a16="http://schemas.microsoft.com/office/drawing/2014/main" id="{B438DB3D-0C7C-B2AE-A507-AAC28CB603F1}"/>
                </a:ext>
              </a:extLst>
            </p:cNvPr>
            <p:cNvSpPr/>
            <p:nvPr/>
          </p:nvSpPr>
          <p:spPr>
            <a:xfrm rot="4225881">
              <a:off x="7603335" y="2594093"/>
              <a:ext cx="172800" cy="151200"/>
            </a:xfrm>
            <a:prstGeom prst="ellipse">
              <a:avLst/>
            </a:prstGeom>
            <a:solidFill>
              <a:srgbClr val="BC9EBB"/>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62" name="椭圆 21561">
              <a:extLst>
                <a:ext uri="{FF2B5EF4-FFF2-40B4-BE49-F238E27FC236}">
                  <a16:creationId xmlns:a16="http://schemas.microsoft.com/office/drawing/2014/main" id="{17D5A308-774B-3698-EE54-2F926E7770C4}"/>
                </a:ext>
              </a:extLst>
            </p:cNvPr>
            <p:cNvSpPr/>
            <p:nvPr/>
          </p:nvSpPr>
          <p:spPr>
            <a:xfrm>
              <a:off x="8067870" y="2349850"/>
              <a:ext cx="172800" cy="172800"/>
            </a:xfrm>
            <a:prstGeom prst="ellipse">
              <a:avLst/>
            </a:prstGeom>
            <a:solidFill>
              <a:srgbClr val="BC9EBB"/>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63" name="椭圆 21562">
              <a:extLst>
                <a:ext uri="{FF2B5EF4-FFF2-40B4-BE49-F238E27FC236}">
                  <a16:creationId xmlns:a16="http://schemas.microsoft.com/office/drawing/2014/main" id="{B5B4D7C3-0DFA-6AA8-5AD3-16A7F6D0C8DF}"/>
                </a:ext>
              </a:extLst>
            </p:cNvPr>
            <p:cNvSpPr/>
            <p:nvPr/>
          </p:nvSpPr>
          <p:spPr>
            <a:xfrm rot="6715073">
              <a:off x="7343289" y="2242161"/>
              <a:ext cx="144000" cy="108000"/>
            </a:xfrm>
            <a:prstGeom prst="ellipse">
              <a:avLst/>
            </a:prstGeom>
            <a:solidFill>
              <a:srgbClr val="BC9EBB"/>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64" name="椭圆 21563">
              <a:extLst>
                <a:ext uri="{FF2B5EF4-FFF2-40B4-BE49-F238E27FC236}">
                  <a16:creationId xmlns:a16="http://schemas.microsoft.com/office/drawing/2014/main" id="{3A1B234C-9F91-A358-A7AB-FE391D722B01}"/>
                </a:ext>
              </a:extLst>
            </p:cNvPr>
            <p:cNvSpPr/>
            <p:nvPr/>
          </p:nvSpPr>
          <p:spPr>
            <a:xfrm rot="2815409">
              <a:off x="9011278" y="1787222"/>
              <a:ext cx="144000" cy="72000"/>
            </a:xfrm>
            <a:prstGeom prst="ellipse">
              <a:avLst/>
            </a:prstGeom>
            <a:solidFill>
              <a:srgbClr val="BC9EBB"/>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65" name="椭圆 21564">
              <a:extLst>
                <a:ext uri="{FF2B5EF4-FFF2-40B4-BE49-F238E27FC236}">
                  <a16:creationId xmlns:a16="http://schemas.microsoft.com/office/drawing/2014/main" id="{EDB9CF53-9C86-F6D0-C600-D3D509ECEAD6}"/>
                </a:ext>
              </a:extLst>
            </p:cNvPr>
            <p:cNvSpPr/>
            <p:nvPr/>
          </p:nvSpPr>
          <p:spPr>
            <a:xfrm rot="3456743">
              <a:off x="8644018" y="1941170"/>
              <a:ext cx="144000" cy="108000"/>
            </a:xfrm>
            <a:prstGeom prst="ellipse">
              <a:avLst/>
            </a:prstGeom>
            <a:solidFill>
              <a:srgbClr val="BC9EBB"/>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66" name="椭圆 21565">
              <a:extLst>
                <a:ext uri="{FF2B5EF4-FFF2-40B4-BE49-F238E27FC236}">
                  <a16:creationId xmlns:a16="http://schemas.microsoft.com/office/drawing/2014/main" id="{D3C1ADC0-CF50-8181-A422-5963DBD427B2}"/>
                </a:ext>
              </a:extLst>
            </p:cNvPr>
            <p:cNvSpPr/>
            <p:nvPr/>
          </p:nvSpPr>
          <p:spPr>
            <a:xfrm rot="883544">
              <a:off x="7922656" y="1834530"/>
              <a:ext cx="144000" cy="108000"/>
            </a:xfrm>
            <a:prstGeom prst="ellipse">
              <a:avLst/>
            </a:prstGeom>
            <a:solidFill>
              <a:srgbClr val="BC9EBB"/>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67" name="椭圆 21566">
              <a:extLst>
                <a:ext uri="{FF2B5EF4-FFF2-40B4-BE49-F238E27FC236}">
                  <a16:creationId xmlns:a16="http://schemas.microsoft.com/office/drawing/2014/main" id="{D4CDDA4A-B7D4-33C6-CEFB-83ABEA02A3B8}"/>
                </a:ext>
              </a:extLst>
            </p:cNvPr>
            <p:cNvSpPr/>
            <p:nvPr/>
          </p:nvSpPr>
          <p:spPr>
            <a:xfrm rot="6205362">
              <a:off x="9205094" y="2761472"/>
              <a:ext cx="144000" cy="72000"/>
            </a:xfrm>
            <a:prstGeom prst="ellipse">
              <a:avLst/>
            </a:prstGeom>
            <a:solidFill>
              <a:srgbClr val="BC9EBB"/>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68" name="椭圆 21567">
              <a:extLst>
                <a:ext uri="{FF2B5EF4-FFF2-40B4-BE49-F238E27FC236}">
                  <a16:creationId xmlns:a16="http://schemas.microsoft.com/office/drawing/2014/main" id="{8588F0E4-F9E4-2F6D-0D4F-C96A35168BD5}"/>
                </a:ext>
              </a:extLst>
            </p:cNvPr>
            <p:cNvSpPr/>
            <p:nvPr/>
          </p:nvSpPr>
          <p:spPr>
            <a:xfrm rot="5959135">
              <a:off x="8821969" y="2576225"/>
              <a:ext cx="144000" cy="108000"/>
            </a:xfrm>
            <a:prstGeom prst="ellipse">
              <a:avLst/>
            </a:prstGeom>
            <a:solidFill>
              <a:srgbClr val="BC9EBB"/>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569" name="组合 21568">
              <a:extLst>
                <a:ext uri="{FF2B5EF4-FFF2-40B4-BE49-F238E27FC236}">
                  <a16:creationId xmlns:a16="http://schemas.microsoft.com/office/drawing/2014/main" id="{5204B079-BC29-0854-62C0-FEAD1C5C2F56}"/>
                </a:ext>
              </a:extLst>
            </p:cNvPr>
            <p:cNvGrpSpPr/>
            <p:nvPr/>
          </p:nvGrpSpPr>
          <p:grpSpPr>
            <a:xfrm>
              <a:off x="8491888" y="2611241"/>
              <a:ext cx="456368" cy="358724"/>
              <a:chOff x="8491888" y="2852557"/>
              <a:chExt cx="456368" cy="358724"/>
            </a:xfrm>
          </p:grpSpPr>
          <p:sp>
            <p:nvSpPr>
              <p:cNvPr id="21598" name="椭圆 21597">
                <a:extLst>
                  <a:ext uri="{FF2B5EF4-FFF2-40B4-BE49-F238E27FC236}">
                    <a16:creationId xmlns:a16="http://schemas.microsoft.com/office/drawing/2014/main" id="{C16EC2A7-8877-A8C7-0C53-8FBAC89AF718}"/>
                  </a:ext>
                </a:extLst>
              </p:cNvPr>
              <p:cNvSpPr/>
              <p:nvPr/>
            </p:nvSpPr>
            <p:spPr>
              <a:xfrm rot="600000">
                <a:off x="8516256" y="2887281"/>
                <a:ext cx="432000" cy="324000"/>
              </a:xfrm>
              <a:prstGeom prst="ellipse">
                <a:avLst/>
              </a:prstGeom>
              <a:solidFill>
                <a:srgbClr val="F9D45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99" name="椭圆 21598">
                <a:extLst>
                  <a:ext uri="{FF2B5EF4-FFF2-40B4-BE49-F238E27FC236}">
                    <a16:creationId xmlns:a16="http://schemas.microsoft.com/office/drawing/2014/main" id="{416B8326-4BB8-D36C-E61A-24DEB93F7C6C}"/>
                  </a:ext>
                </a:extLst>
              </p:cNvPr>
              <p:cNvSpPr/>
              <p:nvPr/>
            </p:nvSpPr>
            <p:spPr>
              <a:xfrm rot="600000">
                <a:off x="8491888" y="2852557"/>
                <a:ext cx="432000" cy="324000"/>
              </a:xfrm>
              <a:prstGeom prst="ellipse">
                <a:avLst/>
              </a:prstGeom>
              <a:solidFill>
                <a:schemeClr val="bg1"/>
              </a:solidFill>
              <a:ln w="3175">
                <a:no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1570" name="任意多边形 21506">
              <a:extLst>
                <a:ext uri="{FF2B5EF4-FFF2-40B4-BE49-F238E27FC236}">
                  <a16:creationId xmlns:a16="http://schemas.microsoft.com/office/drawing/2014/main" id="{AFF07CBC-C26E-5513-0096-7667C8FE5713}"/>
                </a:ext>
              </a:extLst>
            </p:cNvPr>
            <p:cNvSpPr/>
            <p:nvPr/>
          </p:nvSpPr>
          <p:spPr>
            <a:xfrm>
              <a:off x="7236619" y="2363722"/>
              <a:ext cx="1721644" cy="563016"/>
            </a:xfrm>
            <a:custGeom>
              <a:avLst/>
              <a:gdLst>
                <a:gd name="connsiteX0" fmla="*/ 0 w 1721644"/>
                <a:gd name="connsiteY0" fmla="*/ 16718 h 563016"/>
                <a:gd name="connsiteX1" fmla="*/ 92869 w 1721644"/>
                <a:gd name="connsiteY1" fmla="*/ 50 h 563016"/>
                <a:gd name="connsiteX2" fmla="*/ 135731 w 1721644"/>
                <a:gd name="connsiteY2" fmla="*/ 21481 h 563016"/>
                <a:gd name="connsiteX3" fmla="*/ 140494 w 1721644"/>
                <a:gd name="connsiteY3" fmla="*/ 66725 h 563016"/>
                <a:gd name="connsiteX4" fmla="*/ 128587 w 1721644"/>
                <a:gd name="connsiteY4" fmla="*/ 147687 h 563016"/>
                <a:gd name="connsiteX5" fmla="*/ 142875 w 1721644"/>
                <a:gd name="connsiteY5" fmla="*/ 231031 h 563016"/>
                <a:gd name="connsiteX6" fmla="*/ 226219 w 1721644"/>
                <a:gd name="connsiteY6" fmla="*/ 335806 h 563016"/>
                <a:gd name="connsiteX7" fmla="*/ 364331 w 1721644"/>
                <a:gd name="connsiteY7" fmla="*/ 442962 h 563016"/>
                <a:gd name="connsiteX8" fmla="*/ 566737 w 1721644"/>
                <a:gd name="connsiteY8" fmla="*/ 519162 h 563016"/>
                <a:gd name="connsiteX9" fmla="*/ 788194 w 1721644"/>
                <a:gd name="connsiteY9" fmla="*/ 550118 h 563016"/>
                <a:gd name="connsiteX10" fmla="*/ 978694 w 1721644"/>
                <a:gd name="connsiteY10" fmla="*/ 562025 h 563016"/>
                <a:gd name="connsiteX11" fmla="*/ 1176337 w 1721644"/>
                <a:gd name="connsiteY11" fmla="*/ 559643 h 563016"/>
                <a:gd name="connsiteX12" fmla="*/ 1378744 w 1721644"/>
                <a:gd name="connsiteY12" fmla="*/ 538212 h 563016"/>
                <a:gd name="connsiteX13" fmla="*/ 1562100 w 1721644"/>
                <a:gd name="connsiteY13" fmla="*/ 497731 h 563016"/>
                <a:gd name="connsiteX14" fmla="*/ 1678781 w 1721644"/>
                <a:gd name="connsiteY14" fmla="*/ 442962 h 563016"/>
                <a:gd name="connsiteX15" fmla="*/ 1721644 w 1721644"/>
                <a:gd name="connsiteY15" fmla="*/ 400100 h 563016"/>
                <a:gd name="connsiteX0" fmla="*/ 0 w 1721644"/>
                <a:gd name="connsiteY0" fmla="*/ 16718 h 563016"/>
                <a:gd name="connsiteX1" fmla="*/ 92869 w 1721644"/>
                <a:gd name="connsiteY1" fmla="*/ 50 h 563016"/>
                <a:gd name="connsiteX2" fmla="*/ 135731 w 1721644"/>
                <a:gd name="connsiteY2" fmla="*/ 21481 h 563016"/>
                <a:gd name="connsiteX3" fmla="*/ 140494 w 1721644"/>
                <a:gd name="connsiteY3" fmla="*/ 66725 h 563016"/>
                <a:gd name="connsiteX4" fmla="*/ 128587 w 1721644"/>
                <a:gd name="connsiteY4" fmla="*/ 147687 h 563016"/>
                <a:gd name="connsiteX5" fmla="*/ 142875 w 1721644"/>
                <a:gd name="connsiteY5" fmla="*/ 231031 h 563016"/>
                <a:gd name="connsiteX6" fmla="*/ 226219 w 1721644"/>
                <a:gd name="connsiteY6" fmla="*/ 335806 h 563016"/>
                <a:gd name="connsiteX7" fmla="*/ 364331 w 1721644"/>
                <a:gd name="connsiteY7" fmla="*/ 442962 h 563016"/>
                <a:gd name="connsiteX8" fmla="*/ 566737 w 1721644"/>
                <a:gd name="connsiteY8" fmla="*/ 519162 h 563016"/>
                <a:gd name="connsiteX9" fmla="*/ 788194 w 1721644"/>
                <a:gd name="connsiteY9" fmla="*/ 550118 h 563016"/>
                <a:gd name="connsiteX10" fmla="*/ 978694 w 1721644"/>
                <a:gd name="connsiteY10" fmla="*/ 562025 h 563016"/>
                <a:gd name="connsiteX11" fmla="*/ 1176337 w 1721644"/>
                <a:gd name="connsiteY11" fmla="*/ 559643 h 563016"/>
                <a:gd name="connsiteX12" fmla="*/ 1378744 w 1721644"/>
                <a:gd name="connsiteY12" fmla="*/ 538212 h 563016"/>
                <a:gd name="connsiteX13" fmla="*/ 1562100 w 1721644"/>
                <a:gd name="connsiteY13" fmla="*/ 497731 h 563016"/>
                <a:gd name="connsiteX14" fmla="*/ 1664493 w 1721644"/>
                <a:gd name="connsiteY14" fmla="*/ 452487 h 563016"/>
                <a:gd name="connsiteX15" fmla="*/ 1721644 w 1721644"/>
                <a:gd name="connsiteY15" fmla="*/ 400100 h 563016"/>
                <a:gd name="connsiteX0" fmla="*/ 0 w 1721644"/>
                <a:gd name="connsiteY0" fmla="*/ 16718 h 563016"/>
                <a:gd name="connsiteX1" fmla="*/ 92869 w 1721644"/>
                <a:gd name="connsiteY1" fmla="*/ 50 h 563016"/>
                <a:gd name="connsiteX2" fmla="*/ 135731 w 1721644"/>
                <a:gd name="connsiteY2" fmla="*/ 21481 h 563016"/>
                <a:gd name="connsiteX3" fmla="*/ 140494 w 1721644"/>
                <a:gd name="connsiteY3" fmla="*/ 66725 h 563016"/>
                <a:gd name="connsiteX4" fmla="*/ 128587 w 1721644"/>
                <a:gd name="connsiteY4" fmla="*/ 147687 h 563016"/>
                <a:gd name="connsiteX5" fmla="*/ 152400 w 1721644"/>
                <a:gd name="connsiteY5" fmla="*/ 238175 h 563016"/>
                <a:gd name="connsiteX6" fmla="*/ 226219 w 1721644"/>
                <a:gd name="connsiteY6" fmla="*/ 335806 h 563016"/>
                <a:gd name="connsiteX7" fmla="*/ 364331 w 1721644"/>
                <a:gd name="connsiteY7" fmla="*/ 442962 h 563016"/>
                <a:gd name="connsiteX8" fmla="*/ 566737 w 1721644"/>
                <a:gd name="connsiteY8" fmla="*/ 519162 h 563016"/>
                <a:gd name="connsiteX9" fmla="*/ 788194 w 1721644"/>
                <a:gd name="connsiteY9" fmla="*/ 550118 h 563016"/>
                <a:gd name="connsiteX10" fmla="*/ 978694 w 1721644"/>
                <a:gd name="connsiteY10" fmla="*/ 562025 h 563016"/>
                <a:gd name="connsiteX11" fmla="*/ 1176337 w 1721644"/>
                <a:gd name="connsiteY11" fmla="*/ 559643 h 563016"/>
                <a:gd name="connsiteX12" fmla="*/ 1378744 w 1721644"/>
                <a:gd name="connsiteY12" fmla="*/ 538212 h 563016"/>
                <a:gd name="connsiteX13" fmla="*/ 1562100 w 1721644"/>
                <a:gd name="connsiteY13" fmla="*/ 497731 h 563016"/>
                <a:gd name="connsiteX14" fmla="*/ 1664493 w 1721644"/>
                <a:gd name="connsiteY14" fmla="*/ 452487 h 563016"/>
                <a:gd name="connsiteX15" fmla="*/ 1721644 w 1721644"/>
                <a:gd name="connsiteY15" fmla="*/ 400100 h 56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1644" h="563016">
                  <a:moveTo>
                    <a:pt x="0" y="16718"/>
                  </a:moveTo>
                  <a:cubicBezTo>
                    <a:pt x="35123" y="7987"/>
                    <a:pt x="70247" y="-744"/>
                    <a:pt x="92869" y="50"/>
                  </a:cubicBezTo>
                  <a:cubicBezTo>
                    <a:pt x="115491" y="844"/>
                    <a:pt x="127794" y="10368"/>
                    <a:pt x="135731" y="21481"/>
                  </a:cubicBezTo>
                  <a:cubicBezTo>
                    <a:pt x="143669" y="32594"/>
                    <a:pt x="141685" y="45691"/>
                    <a:pt x="140494" y="66725"/>
                  </a:cubicBezTo>
                  <a:cubicBezTo>
                    <a:pt x="139303" y="87759"/>
                    <a:pt x="126603" y="119112"/>
                    <a:pt x="128587" y="147687"/>
                  </a:cubicBezTo>
                  <a:cubicBezTo>
                    <a:pt x="130571" y="176262"/>
                    <a:pt x="136128" y="206822"/>
                    <a:pt x="152400" y="238175"/>
                  </a:cubicBezTo>
                  <a:cubicBezTo>
                    <a:pt x="168672" y="269528"/>
                    <a:pt x="190897" y="301675"/>
                    <a:pt x="226219" y="335806"/>
                  </a:cubicBezTo>
                  <a:cubicBezTo>
                    <a:pt x="261541" y="369937"/>
                    <a:pt x="307578" y="412403"/>
                    <a:pt x="364331" y="442962"/>
                  </a:cubicBezTo>
                  <a:cubicBezTo>
                    <a:pt x="421084" y="473521"/>
                    <a:pt x="496093" y="501303"/>
                    <a:pt x="566737" y="519162"/>
                  </a:cubicBezTo>
                  <a:cubicBezTo>
                    <a:pt x="637381" y="537021"/>
                    <a:pt x="719535" y="542974"/>
                    <a:pt x="788194" y="550118"/>
                  </a:cubicBezTo>
                  <a:cubicBezTo>
                    <a:pt x="856854" y="557262"/>
                    <a:pt x="914004" y="560438"/>
                    <a:pt x="978694" y="562025"/>
                  </a:cubicBezTo>
                  <a:cubicBezTo>
                    <a:pt x="1043385" y="563613"/>
                    <a:pt x="1109662" y="563612"/>
                    <a:pt x="1176337" y="559643"/>
                  </a:cubicBezTo>
                  <a:cubicBezTo>
                    <a:pt x="1243012" y="555674"/>
                    <a:pt x="1314450" y="548531"/>
                    <a:pt x="1378744" y="538212"/>
                  </a:cubicBezTo>
                  <a:cubicBezTo>
                    <a:pt x="1443038" y="527893"/>
                    <a:pt x="1514475" y="512018"/>
                    <a:pt x="1562100" y="497731"/>
                  </a:cubicBezTo>
                  <a:cubicBezTo>
                    <a:pt x="1609725" y="483444"/>
                    <a:pt x="1637902" y="468759"/>
                    <a:pt x="1664493" y="452487"/>
                  </a:cubicBezTo>
                  <a:cubicBezTo>
                    <a:pt x="1691084" y="436215"/>
                    <a:pt x="1713508" y="413395"/>
                    <a:pt x="1721644" y="400100"/>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71" name="任意多边形 184">
              <a:extLst>
                <a:ext uri="{FF2B5EF4-FFF2-40B4-BE49-F238E27FC236}">
                  <a16:creationId xmlns:a16="http://schemas.microsoft.com/office/drawing/2014/main" id="{C5DCF7CE-8E95-D479-E153-C3682F5B7AB9}"/>
                </a:ext>
              </a:extLst>
            </p:cNvPr>
            <p:cNvSpPr/>
            <p:nvPr/>
          </p:nvSpPr>
          <p:spPr>
            <a:xfrm rot="21427939">
              <a:off x="7722605" y="3365214"/>
              <a:ext cx="502809" cy="47962"/>
            </a:xfrm>
            <a:custGeom>
              <a:avLst/>
              <a:gdLst>
                <a:gd name="connsiteX0" fmla="*/ 502809 w 502809"/>
                <a:gd name="connsiteY0" fmla="*/ 20622 h 47962"/>
                <a:gd name="connsiteX1" fmla="*/ 502809 w 502809"/>
                <a:gd name="connsiteY1" fmla="*/ 47460 h 47962"/>
                <a:gd name="connsiteX2" fmla="*/ 481236 w 502809"/>
                <a:gd name="connsiteY2" fmla="*/ 47865 h 47962"/>
                <a:gd name="connsiteX3" fmla="*/ 422677 w 502809"/>
                <a:gd name="connsiteY3" fmla="*/ 47763 h 47962"/>
                <a:gd name="connsiteX4" fmla="*/ 253582 w 502809"/>
                <a:gd name="connsiteY4" fmla="*/ 44063 h 47962"/>
                <a:gd name="connsiteX5" fmla="*/ 101374 w 502809"/>
                <a:gd name="connsiteY5" fmla="*/ 36438 h 47962"/>
                <a:gd name="connsiteX6" fmla="*/ 0 w 502809"/>
                <a:gd name="connsiteY6" fmla="*/ 25996 h 47962"/>
                <a:gd name="connsiteX7" fmla="*/ 3720 w 502809"/>
                <a:gd name="connsiteY7" fmla="*/ 0 h 47962"/>
                <a:gd name="connsiteX8" fmla="*/ 10170 w 502809"/>
                <a:gd name="connsiteY8" fmla="*/ 872 h 47962"/>
                <a:gd name="connsiteX9" fmla="*/ 171534 w 502809"/>
                <a:gd name="connsiteY9" fmla="*/ 16107 h 47962"/>
                <a:gd name="connsiteX10" fmla="*/ 409719 w 502809"/>
                <a:gd name="connsiteY10" fmla="*/ 20887 h 47962"/>
                <a:gd name="connsiteX11" fmla="*/ 489733 w 502809"/>
                <a:gd name="connsiteY11" fmla="*/ 21021 h 47962"/>
                <a:gd name="connsiteX12" fmla="*/ 502809 w 502809"/>
                <a:gd name="connsiteY12" fmla="*/ 20622 h 4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2809" h="47962">
                  <a:moveTo>
                    <a:pt x="502809" y="20622"/>
                  </a:moveTo>
                  <a:lnTo>
                    <a:pt x="502809" y="47460"/>
                  </a:lnTo>
                  <a:lnTo>
                    <a:pt x="481236" y="47865"/>
                  </a:lnTo>
                  <a:cubicBezTo>
                    <a:pt x="463990" y="48045"/>
                    <a:pt x="446312" y="47954"/>
                    <a:pt x="422677" y="47763"/>
                  </a:cubicBezTo>
                  <a:cubicBezTo>
                    <a:pt x="375409" y="47382"/>
                    <a:pt x="307133" y="45949"/>
                    <a:pt x="253582" y="44063"/>
                  </a:cubicBezTo>
                  <a:cubicBezTo>
                    <a:pt x="200031" y="42173"/>
                    <a:pt x="152111" y="38978"/>
                    <a:pt x="101374" y="36438"/>
                  </a:cubicBezTo>
                  <a:lnTo>
                    <a:pt x="0" y="25996"/>
                  </a:lnTo>
                  <a:lnTo>
                    <a:pt x="3720" y="0"/>
                  </a:lnTo>
                  <a:lnTo>
                    <a:pt x="10170" y="872"/>
                  </a:lnTo>
                  <a:cubicBezTo>
                    <a:pt x="63959" y="5950"/>
                    <a:pt x="104942" y="12773"/>
                    <a:pt x="171534" y="16107"/>
                  </a:cubicBezTo>
                  <a:cubicBezTo>
                    <a:pt x="238125" y="19444"/>
                    <a:pt x="344970" y="20425"/>
                    <a:pt x="409719" y="20887"/>
                  </a:cubicBezTo>
                  <a:cubicBezTo>
                    <a:pt x="442094" y="21118"/>
                    <a:pt x="466724" y="21259"/>
                    <a:pt x="489733" y="21021"/>
                  </a:cubicBezTo>
                  <a:lnTo>
                    <a:pt x="502809" y="20622"/>
                  </a:lnTo>
                  <a:close/>
                </a:path>
              </a:pathLst>
            </a:custGeom>
            <a:solidFill>
              <a:srgbClr val="B4C75B"/>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72" name="任意多边形 21504">
              <a:extLst>
                <a:ext uri="{FF2B5EF4-FFF2-40B4-BE49-F238E27FC236}">
                  <a16:creationId xmlns:a16="http://schemas.microsoft.com/office/drawing/2014/main" id="{2918DB3E-AB55-21A7-3AD1-3095D296AF68}"/>
                </a:ext>
              </a:extLst>
            </p:cNvPr>
            <p:cNvSpPr/>
            <p:nvPr/>
          </p:nvSpPr>
          <p:spPr>
            <a:xfrm>
              <a:off x="7516176" y="3127479"/>
              <a:ext cx="286660" cy="274776"/>
            </a:xfrm>
            <a:custGeom>
              <a:avLst/>
              <a:gdLst>
                <a:gd name="connsiteX0" fmla="*/ 13042 w 283331"/>
                <a:gd name="connsiteY0" fmla="*/ 212435 h 277075"/>
                <a:gd name="connsiteX1" fmla="*/ 1135 w 283331"/>
                <a:gd name="connsiteY1" fmla="*/ 131472 h 277075"/>
                <a:gd name="connsiteX2" fmla="*/ 39235 w 283331"/>
                <a:gd name="connsiteY2" fmla="*/ 43366 h 277075"/>
                <a:gd name="connsiteX3" fmla="*/ 134485 w 283331"/>
                <a:gd name="connsiteY3" fmla="*/ 503 h 277075"/>
                <a:gd name="connsiteX4" fmla="*/ 222592 w 283331"/>
                <a:gd name="connsiteY4" fmla="*/ 24316 h 277075"/>
                <a:gd name="connsiteX5" fmla="*/ 277360 w 283331"/>
                <a:gd name="connsiteY5" fmla="*/ 88610 h 277075"/>
                <a:gd name="connsiteX6" fmla="*/ 279742 w 283331"/>
                <a:gd name="connsiteY6" fmla="*/ 176716 h 277075"/>
                <a:gd name="connsiteX7" fmla="*/ 258310 w 283331"/>
                <a:gd name="connsiteY7" fmla="*/ 233866 h 277075"/>
                <a:gd name="connsiteX8" fmla="*/ 227354 w 283331"/>
                <a:gd name="connsiteY8" fmla="*/ 267203 h 277075"/>
                <a:gd name="connsiteX9" fmla="*/ 201160 w 283331"/>
                <a:gd name="connsiteY9" fmla="*/ 276728 h 277075"/>
                <a:gd name="connsiteX10" fmla="*/ 189254 w 283331"/>
                <a:gd name="connsiteY10" fmla="*/ 257678 h 277075"/>
                <a:gd name="connsiteX11" fmla="*/ 208304 w 283331"/>
                <a:gd name="connsiteY11" fmla="*/ 231485 h 277075"/>
                <a:gd name="connsiteX12" fmla="*/ 239260 w 283331"/>
                <a:gd name="connsiteY12" fmla="*/ 195766 h 277075"/>
                <a:gd name="connsiteX13" fmla="*/ 244023 w 283331"/>
                <a:gd name="connsiteY13" fmla="*/ 140997 h 277075"/>
                <a:gd name="connsiteX14" fmla="*/ 229735 w 283331"/>
                <a:gd name="connsiteY14" fmla="*/ 81466 h 277075"/>
                <a:gd name="connsiteX15" fmla="*/ 179729 w 283331"/>
                <a:gd name="connsiteY15" fmla="*/ 45747 h 277075"/>
                <a:gd name="connsiteX16" fmla="*/ 108292 w 283331"/>
                <a:gd name="connsiteY16" fmla="*/ 48128 h 277075"/>
                <a:gd name="connsiteX17" fmla="*/ 53523 w 283331"/>
                <a:gd name="connsiteY17" fmla="*/ 86228 h 277075"/>
                <a:gd name="connsiteX18" fmla="*/ 39235 w 283331"/>
                <a:gd name="connsiteY18" fmla="*/ 150522 h 277075"/>
                <a:gd name="connsiteX19" fmla="*/ 67810 w 283331"/>
                <a:gd name="connsiteY19" fmla="*/ 224341 h 277075"/>
                <a:gd name="connsiteX20" fmla="*/ 82098 w 283331"/>
                <a:gd name="connsiteY20" fmla="*/ 245772 h 277075"/>
                <a:gd name="connsiteX21" fmla="*/ 67810 w 283331"/>
                <a:gd name="connsiteY21" fmla="*/ 269585 h 277075"/>
                <a:gd name="connsiteX22" fmla="*/ 43998 w 283331"/>
                <a:gd name="connsiteY22" fmla="*/ 260060 h 277075"/>
                <a:gd name="connsiteX23" fmla="*/ 13042 w 283331"/>
                <a:gd name="connsiteY23" fmla="*/ 212435 h 277075"/>
                <a:gd name="connsiteX0" fmla="*/ 13042 w 286365"/>
                <a:gd name="connsiteY0" fmla="*/ 212435 h 277075"/>
                <a:gd name="connsiteX1" fmla="*/ 1135 w 286365"/>
                <a:gd name="connsiteY1" fmla="*/ 131472 h 277075"/>
                <a:gd name="connsiteX2" fmla="*/ 39235 w 286365"/>
                <a:gd name="connsiteY2" fmla="*/ 43366 h 277075"/>
                <a:gd name="connsiteX3" fmla="*/ 134485 w 286365"/>
                <a:gd name="connsiteY3" fmla="*/ 503 h 277075"/>
                <a:gd name="connsiteX4" fmla="*/ 222592 w 286365"/>
                <a:gd name="connsiteY4" fmla="*/ 24316 h 277075"/>
                <a:gd name="connsiteX5" fmla="*/ 277360 w 286365"/>
                <a:gd name="connsiteY5" fmla="*/ 88610 h 277075"/>
                <a:gd name="connsiteX6" fmla="*/ 284504 w 286365"/>
                <a:gd name="connsiteY6" fmla="*/ 176716 h 277075"/>
                <a:gd name="connsiteX7" fmla="*/ 258310 w 286365"/>
                <a:gd name="connsiteY7" fmla="*/ 233866 h 277075"/>
                <a:gd name="connsiteX8" fmla="*/ 227354 w 286365"/>
                <a:gd name="connsiteY8" fmla="*/ 267203 h 277075"/>
                <a:gd name="connsiteX9" fmla="*/ 201160 w 286365"/>
                <a:gd name="connsiteY9" fmla="*/ 276728 h 277075"/>
                <a:gd name="connsiteX10" fmla="*/ 189254 w 286365"/>
                <a:gd name="connsiteY10" fmla="*/ 257678 h 277075"/>
                <a:gd name="connsiteX11" fmla="*/ 208304 w 286365"/>
                <a:gd name="connsiteY11" fmla="*/ 231485 h 277075"/>
                <a:gd name="connsiteX12" fmla="*/ 239260 w 286365"/>
                <a:gd name="connsiteY12" fmla="*/ 195766 h 277075"/>
                <a:gd name="connsiteX13" fmla="*/ 244023 w 286365"/>
                <a:gd name="connsiteY13" fmla="*/ 140997 h 277075"/>
                <a:gd name="connsiteX14" fmla="*/ 229735 w 286365"/>
                <a:gd name="connsiteY14" fmla="*/ 81466 h 277075"/>
                <a:gd name="connsiteX15" fmla="*/ 179729 w 286365"/>
                <a:gd name="connsiteY15" fmla="*/ 45747 h 277075"/>
                <a:gd name="connsiteX16" fmla="*/ 108292 w 286365"/>
                <a:gd name="connsiteY16" fmla="*/ 48128 h 277075"/>
                <a:gd name="connsiteX17" fmla="*/ 53523 w 286365"/>
                <a:gd name="connsiteY17" fmla="*/ 86228 h 277075"/>
                <a:gd name="connsiteX18" fmla="*/ 39235 w 286365"/>
                <a:gd name="connsiteY18" fmla="*/ 150522 h 277075"/>
                <a:gd name="connsiteX19" fmla="*/ 67810 w 286365"/>
                <a:gd name="connsiteY19" fmla="*/ 224341 h 277075"/>
                <a:gd name="connsiteX20" fmla="*/ 82098 w 286365"/>
                <a:gd name="connsiteY20" fmla="*/ 245772 h 277075"/>
                <a:gd name="connsiteX21" fmla="*/ 67810 w 286365"/>
                <a:gd name="connsiteY21" fmla="*/ 269585 h 277075"/>
                <a:gd name="connsiteX22" fmla="*/ 43998 w 286365"/>
                <a:gd name="connsiteY22" fmla="*/ 260060 h 277075"/>
                <a:gd name="connsiteX23" fmla="*/ 13042 w 286365"/>
                <a:gd name="connsiteY23" fmla="*/ 212435 h 277075"/>
                <a:gd name="connsiteX0" fmla="*/ 13042 w 286365"/>
                <a:gd name="connsiteY0" fmla="*/ 212435 h 277075"/>
                <a:gd name="connsiteX1" fmla="*/ 1135 w 286365"/>
                <a:gd name="connsiteY1" fmla="*/ 131472 h 277075"/>
                <a:gd name="connsiteX2" fmla="*/ 39235 w 286365"/>
                <a:gd name="connsiteY2" fmla="*/ 43366 h 277075"/>
                <a:gd name="connsiteX3" fmla="*/ 134485 w 286365"/>
                <a:gd name="connsiteY3" fmla="*/ 503 h 277075"/>
                <a:gd name="connsiteX4" fmla="*/ 222592 w 286365"/>
                <a:gd name="connsiteY4" fmla="*/ 24316 h 277075"/>
                <a:gd name="connsiteX5" fmla="*/ 277360 w 286365"/>
                <a:gd name="connsiteY5" fmla="*/ 88610 h 277075"/>
                <a:gd name="connsiteX6" fmla="*/ 284504 w 286365"/>
                <a:gd name="connsiteY6" fmla="*/ 176716 h 277075"/>
                <a:gd name="connsiteX7" fmla="*/ 258310 w 286365"/>
                <a:gd name="connsiteY7" fmla="*/ 233866 h 277075"/>
                <a:gd name="connsiteX8" fmla="*/ 227354 w 286365"/>
                <a:gd name="connsiteY8" fmla="*/ 267203 h 277075"/>
                <a:gd name="connsiteX9" fmla="*/ 201160 w 286365"/>
                <a:gd name="connsiteY9" fmla="*/ 276728 h 277075"/>
                <a:gd name="connsiteX10" fmla="*/ 189254 w 286365"/>
                <a:gd name="connsiteY10" fmla="*/ 257678 h 277075"/>
                <a:gd name="connsiteX11" fmla="*/ 208304 w 286365"/>
                <a:gd name="connsiteY11" fmla="*/ 231485 h 277075"/>
                <a:gd name="connsiteX12" fmla="*/ 239260 w 286365"/>
                <a:gd name="connsiteY12" fmla="*/ 195766 h 277075"/>
                <a:gd name="connsiteX13" fmla="*/ 248786 w 286365"/>
                <a:gd name="connsiteY13" fmla="*/ 138616 h 277075"/>
                <a:gd name="connsiteX14" fmla="*/ 229735 w 286365"/>
                <a:gd name="connsiteY14" fmla="*/ 81466 h 277075"/>
                <a:gd name="connsiteX15" fmla="*/ 179729 w 286365"/>
                <a:gd name="connsiteY15" fmla="*/ 45747 h 277075"/>
                <a:gd name="connsiteX16" fmla="*/ 108292 w 286365"/>
                <a:gd name="connsiteY16" fmla="*/ 48128 h 277075"/>
                <a:gd name="connsiteX17" fmla="*/ 53523 w 286365"/>
                <a:gd name="connsiteY17" fmla="*/ 86228 h 277075"/>
                <a:gd name="connsiteX18" fmla="*/ 39235 w 286365"/>
                <a:gd name="connsiteY18" fmla="*/ 150522 h 277075"/>
                <a:gd name="connsiteX19" fmla="*/ 67810 w 286365"/>
                <a:gd name="connsiteY19" fmla="*/ 224341 h 277075"/>
                <a:gd name="connsiteX20" fmla="*/ 82098 w 286365"/>
                <a:gd name="connsiteY20" fmla="*/ 245772 h 277075"/>
                <a:gd name="connsiteX21" fmla="*/ 67810 w 286365"/>
                <a:gd name="connsiteY21" fmla="*/ 269585 h 277075"/>
                <a:gd name="connsiteX22" fmla="*/ 43998 w 286365"/>
                <a:gd name="connsiteY22" fmla="*/ 260060 h 277075"/>
                <a:gd name="connsiteX23" fmla="*/ 13042 w 286365"/>
                <a:gd name="connsiteY23" fmla="*/ 212435 h 277075"/>
                <a:gd name="connsiteX0" fmla="*/ 13042 w 286365"/>
                <a:gd name="connsiteY0" fmla="*/ 212435 h 277075"/>
                <a:gd name="connsiteX1" fmla="*/ 1135 w 286365"/>
                <a:gd name="connsiteY1" fmla="*/ 131472 h 277075"/>
                <a:gd name="connsiteX2" fmla="*/ 39235 w 286365"/>
                <a:gd name="connsiteY2" fmla="*/ 43366 h 277075"/>
                <a:gd name="connsiteX3" fmla="*/ 134485 w 286365"/>
                <a:gd name="connsiteY3" fmla="*/ 503 h 277075"/>
                <a:gd name="connsiteX4" fmla="*/ 222592 w 286365"/>
                <a:gd name="connsiteY4" fmla="*/ 24316 h 277075"/>
                <a:gd name="connsiteX5" fmla="*/ 277360 w 286365"/>
                <a:gd name="connsiteY5" fmla="*/ 88610 h 277075"/>
                <a:gd name="connsiteX6" fmla="*/ 284504 w 286365"/>
                <a:gd name="connsiteY6" fmla="*/ 176716 h 277075"/>
                <a:gd name="connsiteX7" fmla="*/ 258310 w 286365"/>
                <a:gd name="connsiteY7" fmla="*/ 233866 h 277075"/>
                <a:gd name="connsiteX8" fmla="*/ 227354 w 286365"/>
                <a:gd name="connsiteY8" fmla="*/ 267203 h 277075"/>
                <a:gd name="connsiteX9" fmla="*/ 201160 w 286365"/>
                <a:gd name="connsiteY9" fmla="*/ 276728 h 277075"/>
                <a:gd name="connsiteX10" fmla="*/ 189254 w 286365"/>
                <a:gd name="connsiteY10" fmla="*/ 257678 h 277075"/>
                <a:gd name="connsiteX11" fmla="*/ 210685 w 286365"/>
                <a:gd name="connsiteY11" fmla="*/ 231485 h 277075"/>
                <a:gd name="connsiteX12" fmla="*/ 239260 w 286365"/>
                <a:gd name="connsiteY12" fmla="*/ 195766 h 277075"/>
                <a:gd name="connsiteX13" fmla="*/ 248786 w 286365"/>
                <a:gd name="connsiteY13" fmla="*/ 138616 h 277075"/>
                <a:gd name="connsiteX14" fmla="*/ 229735 w 286365"/>
                <a:gd name="connsiteY14" fmla="*/ 81466 h 277075"/>
                <a:gd name="connsiteX15" fmla="*/ 179729 w 286365"/>
                <a:gd name="connsiteY15" fmla="*/ 45747 h 277075"/>
                <a:gd name="connsiteX16" fmla="*/ 108292 w 286365"/>
                <a:gd name="connsiteY16" fmla="*/ 48128 h 277075"/>
                <a:gd name="connsiteX17" fmla="*/ 53523 w 286365"/>
                <a:gd name="connsiteY17" fmla="*/ 86228 h 277075"/>
                <a:gd name="connsiteX18" fmla="*/ 39235 w 286365"/>
                <a:gd name="connsiteY18" fmla="*/ 150522 h 277075"/>
                <a:gd name="connsiteX19" fmla="*/ 67810 w 286365"/>
                <a:gd name="connsiteY19" fmla="*/ 224341 h 277075"/>
                <a:gd name="connsiteX20" fmla="*/ 82098 w 286365"/>
                <a:gd name="connsiteY20" fmla="*/ 245772 h 277075"/>
                <a:gd name="connsiteX21" fmla="*/ 67810 w 286365"/>
                <a:gd name="connsiteY21" fmla="*/ 269585 h 277075"/>
                <a:gd name="connsiteX22" fmla="*/ 43998 w 286365"/>
                <a:gd name="connsiteY22" fmla="*/ 260060 h 277075"/>
                <a:gd name="connsiteX23" fmla="*/ 13042 w 286365"/>
                <a:gd name="connsiteY23" fmla="*/ 212435 h 277075"/>
                <a:gd name="connsiteX0" fmla="*/ 13042 w 286365"/>
                <a:gd name="connsiteY0" fmla="*/ 212435 h 277075"/>
                <a:gd name="connsiteX1" fmla="*/ 1135 w 286365"/>
                <a:gd name="connsiteY1" fmla="*/ 131472 h 277075"/>
                <a:gd name="connsiteX2" fmla="*/ 39235 w 286365"/>
                <a:gd name="connsiteY2" fmla="*/ 43366 h 277075"/>
                <a:gd name="connsiteX3" fmla="*/ 134485 w 286365"/>
                <a:gd name="connsiteY3" fmla="*/ 503 h 277075"/>
                <a:gd name="connsiteX4" fmla="*/ 222592 w 286365"/>
                <a:gd name="connsiteY4" fmla="*/ 24316 h 277075"/>
                <a:gd name="connsiteX5" fmla="*/ 277360 w 286365"/>
                <a:gd name="connsiteY5" fmla="*/ 88610 h 277075"/>
                <a:gd name="connsiteX6" fmla="*/ 284504 w 286365"/>
                <a:gd name="connsiteY6" fmla="*/ 176716 h 277075"/>
                <a:gd name="connsiteX7" fmla="*/ 258310 w 286365"/>
                <a:gd name="connsiteY7" fmla="*/ 233866 h 277075"/>
                <a:gd name="connsiteX8" fmla="*/ 227354 w 286365"/>
                <a:gd name="connsiteY8" fmla="*/ 267203 h 277075"/>
                <a:gd name="connsiteX9" fmla="*/ 201160 w 286365"/>
                <a:gd name="connsiteY9" fmla="*/ 276728 h 277075"/>
                <a:gd name="connsiteX10" fmla="*/ 189254 w 286365"/>
                <a:gd name="connsiteY10" fmla="*/ 257678 h 277075"/>
                <a:gd name="connsiteX11" fmla="*/ 210685 w 286365"/>
                <a:gd name="connsiteY11" fmla="*/ 231485 h 277075"/>
                <a:gd name="connsiteX12" fmla="*/ 239260 w 286365"/>
                <a:gd name="connsiteY12" fmla="*/ 195766 h 277075"/>
                <a:gd name="connsiteX13" fmla="*/ 248786 w 286365"/>
                <a:gd name="connsiteY13" fmla="*/ 138616 h 277075"/>
                <a:gd name="connsiteX14" fmla="*/ 229735 w 286365"/>
                <a:gd name="connsiteY14" fmla="*/ 81466 h 277075"/>
                <a:gd name="connsiteX15" fmla="*/ 179729 w 286365"/>
                <a:gd name="connsiteY15" fmla="*/ 45747 h 277075"/>
                <a:gd name="connsiteX16" fmla="*/ 108292 w 286365"/>
                <a:gd name="connsiteY16" fmla="*/ 48128 h 277075"/>
                <a:gd name="connsiteX17" fmla="*/ 53523 w 286365"/>
                <a:gd name="connsiteY17" fmla="*/ 86228 h 277075"/>
                <a:gd name="connsiteX18" fmla="*/ 39235 w 286365"/>
                <a:gd name="connsiteY18" fmla="*/ 150522 h 277075"/>
                <a:gd name="connsiteX19" fmla="*/ 60666 w 286365"/>
                <a:gd name="connsiteY19" fmla="*/ 214816 h 277075"/>
                <a:gd name="connsiteX20" fmla="*/ 82098 w 286365"/>
                <a:gd name="connsiteY20" fmla="*/ 245772 h 277075"/>
                <a:gd name="connsiteX21" fmla="*/ 67810 w 286365"/>
                <a:gd name="connsiteY21" fmla="*/ 269585 h 277075"/>
                <a:gd name="connsiteX22" fmla="*/ 43998 w 286365"/>
                <a:gd name="connsiteY22" fmla="*/ 260060 h 277075"/>
                <a:gd name="connsiteX23" fmla="*/ 13042 w 286365"/>
                <a:gd name="connsiteY23" fmla="*/ 212435 h 277075"/>
                <a:gd name="connsiteX0" fmla="*/ 13042 w 286365"/>
                <a:gd name="connsiteY0" fmla="*/ 212435 h 277075"/>
                <a:gd name="connsiteX1" fmla="*/ 1135 w 286365"/>
                <a:gd name="connsiteY1" fmla="*/ 124328 h 277075"/>
                <a:gd name="connsiteX2" fmla="*/ 39235 w 286365"/>
                <a:gd name="connsiteY2" fmla="*/ 43366 h 277075"/>
                <a:gd name="connsiteX3" fmla="*/ 134485 w 286365"/>
                <a:gd name="connsiteY3" fmla="*/ 503 h 277075"/>
                <a:gd name="connsiteX4" fmla="*/ 222592 w 286365"/>
                <a:gd name="connsiteY4" fmla="*/ 24316 h 277075"/>
                <a:gd name="connsiteX5" fmla="*/ 277360 w 286365"/>
                <a:gd name="connsiteY5" fmla="*/ 88610 h 277075"/>
                <a:gd name="connsiteX6" fmla="*/ 284504 w 286365"/>
                <a:gd name="connsiteY6" fmla="*/ 176716 h 277075"/>
                <a:gd name="connsiteX7" fmla="*/ 258310 w 286365"/>
                <a:gd name="connsiteY7" fmla="*/ 233866 h 277075"/>
                <a:gd name="connsiteX8" fmla="*/ 227354 w 286365"/>
                <a:gd name="connsiteY8" fmla="*/ 267203 h 277075"/>
                <a:gd name="connsiteX9" fmla="*/ 201160 w 286365"/>
                <a:gd name="connsiteY9" fmla="*/ 276728 h 277075"/>
                <a:gd name="connsiteX10" fmla="*/ 189254 w 286365"/>
                <a:gd name="connsiteY10" fmla="*/ 257678 h 277075"/>
                <a:gd name="connsiteX11" fmla="*/ 210685 w 286365"/>
                <a:gd name="connsiteY11" fmla="*/ 231485 h 277075"/>
                <a:gd name="connsiteX12" fmla="*/ 239260 w 286365"/>
                <a:gd name="connsiteY12" fmla="*/ 195766 h 277075"/>
                <a:gd name="connsiteX13" fmla="*/ 248786 w 286365"/>
                <a:gd name="connsiteY13" fmla="*/ 138616 h 277075"/>
                <a:gd name="connsiteX14" fmla="*/ 229735 w 286365"/>
                <a:gd name="connsiteY14" fmla="*/ 81466 h 277075"/>
                <a:gd name="connsiteX15" fmla="*/ 179729 w 286365"/>
                <a:gd name="connsiteY15" fmla="*/ 45747 h 277075"/>
                <a:gd name="connsiteX16" fmla="*/ 108292 w 286365"/>
                <a:gd name="connsiteY16" fmla="*/ 48128 h 277075"/>
                <a:gd name="connsiteX17" fmla="*/ 53523 w 286365"/>
                <a:gd name="connsiteY17" fmla="*/ 86228 h 277075"/>
                <a:gd name="connsiteX18" fmla="*/ 39235 w 286365"/>
                <a:gd name="connsiteY18" fmla="*/ 150522 h 277075"/>
                <a:gd name="connsiteX19" fmla="*/ 60666 w 286365"/>
                <a:gd name="connsiteY19" fmla="*/ 214816 h 277075"/>
                <a:gd name="connsiteX20" fmla="*/ 82098 w 286365"/>
                <a:gd name="connsiteY20" fmla="*/ 245772 h 277075"/>
                <a:gd name="connsiteX21" fmla="*/ 67810 w 286365"/>
                <a:gd name="connsiteY21" fmla="*/ 269585 h 277075"/>
                <a:gd name="connsiteX22" fmla="*/ 43998 w 286365"/>
                <a:gd name="connsiteY22" fmla="*/ 260060 h 277075"/>
                <a:gd name="connsiteX23" fmla="*/ 13042 w 286365"/>
                <a:gd name="connsiteY23" fmla="*/ 212435 h 277075"/>
                <a:gd name="connsiteX0" fmla="*/ 13042 w 286365"/>
                <a:gd name="connsiteY0" fmla="*/ 207844 h 272484"/>
                <a:gd name="connsiteX1" fmla="*/ 1135 w 286365"/>
                <a:gd name="connsiteY1" fmla="*/ 119737 h 272484"/>
                <a:gd name="connsiteX2" fmla="*/ 39235 w 286365"/>
                <a:gd name="connsiteY2" fmla="*/ 38775 h 272484"/>
                <a:gd name="connsiteX3" fmla="*/ 134485 w 286365"/>
                <a:gd name="connsiteY3" fmla="*/ 674 h 272484"/>
                <a:gd name="connsiteX4" fmla="*/ 222592 w 286365"/>
                <a:gd name="connsiteY4" fmla="*/ 19725 h 272484"/>
                <a:gd name="connsiteX5" fmla="*/ 277360 w 286365"/>
                <a:gd name="connsiteY5" fmla="*/ 84019 h 272484"/>
                <a:gd name="connsiteX6" fmla="*/ 284504 w 286365"/>
                <a:gd name="connsiteY6" fmla="*/ 172125 h 272484"/>
                <a:gd name="connsiteX7" fmla="*/ 258310 w 286365"/>
                <a:gd name="connsiteY7" fmla="*/ 229275 h 272484"/>
                <a:gd name="connsiteX8" fmla="*/ 227354 w 286365"/>
                <a:gd name="connsiteY8" fmla="*/ 262612 h 272484"/>
                <a:gd name="connsiteX9" fmla="*/ 201160 w 286365"/>
                <a:gd name="connsiteY9" fmla="*/ 272137 h 272484"/>
                <a:gd name="connsiteX10" fmla="*/ 189254 w 286365"/>
                <a:gd name="connsiteY10" fmla="*/ 253087 h 272484"/>
                <a:gd name="connsiteX11" fmla="*/ 210685 w 286365"/>
                <a:gd name="connsiteY11" fmla="*/ 226894 h 272484"/>
                <a:gd name="connsiteX12" fmla="*/ 239260 w 286365"/>
                <a:gd name="connsiteY12" fmla="*/ 191175 h 272484"/>
                <a:gd name="connsiteX13" fmla="*/ 248786 w 286365"/>
                <a:gd name="connsiteY13" fmla="*/ 134025 h 272484"/>
                <a:gd name="connsiteX14" fmla="*/ 229735 w 286365"/>
                <a:gd name="connsiteY14" fmla="*/ 76875 h 272484"/>
                <a:gd name="connsiteX15" fmla="*/ 179729 w 286365"/>
                <a:gd name="connsiteY15" fmla="*/ 41156 h 272484"/>
                <a:gd name="connsiteX16" fmla="*/ 108292 w 286365"/>
                <a:gd name="connsiteY16" fmla="*/ 43537 h 272484"/>
                <a:gd name="connsiteX17" fmla="*/ 53523 w 286365"/>
                <a:gd name="connsiteY17" fmla="*/ 81637 h 272484"/>
                <a:gd name="connsiteX18" fmla="*/ 39235 w 286365"/>
                <a:gd name="connsiteY18" fmla="*/ 145931 h 272484"/>
                <a:gd name="connsiteX19" fmla="*/ 60666 w 286365"/>
                <a:gd name="connsiteY19" fmla="*/ 210225 h 272484"/>
                <a:gd name="connsiteX20" fmla="*/ 82098 w 286365"/>
                <a:gd name="connsiteY20" fmla="*/ 241181 h 272484"/>
                <a:gd name="connsiteX21" fmla="*/ 67810 w 286365"/>
                <a:gd name="connsiteY21" fmla="*/ 264994 h 272484"/>
                <a:gd name="connsiteX22" fmla="*/ 43998 w 286365"/>
                <a:gd name="connsiteY22" fmla="*/ 255469 h 272484"/>
                <a:gd name="connsiteX23" fmla="*/ 13042 w 286365"/>
                <a:gd name="connsiteY23" fmla="*/ 207844 h 272484"/>
                <a:gd name="connsiteX0" fmla="*/ 13337 w 286660"/>
                <a:gd name="connsiteY0" fmla="*/ 207844 h 272484"/>
                <a:gd name="connsiteX1" fmla="*/ 1430 w 286660"/>
                <a:gd name="connsiteY1" fmla="*/ 119737 h 272484"/>
                <a:gd name="connsiteX2" fmla="*/ 44292 w 286660"/>
                <a:gd name="connsiteY2" fmla="*/ 38775 h 272484"/>
                <a:gd name="connsiteX3" fmla="*/ 134780 w 286660"/>
                <a:gd name="connsiteY3" fmla="*/ 674 h 272484"/>
                <a:gd name="connsiteX4" fmla="*/ 222887 w 286660"/>
                <a:gd name="connsiteY4" fmla="*/ 19725 h 272484"/>
                <a:gd name="connsiteX5" fmla="*/ 277655 w 286660"/>
                <a:gd name="connsiteY5" fmla="*/ 84019 h 272484"/>
                <a:gd name="connsiteX6" fmla="*/ 284799 w 286660"/>
                <a:gd name="connsiteY6" fmla="*/ 172125 h 272484"/>
                <a:gd name="connsiteX7" fmla="*/ 258605 w 286660"/>
                <a:gd name="connsiteY7" fmla="*/ 229275 h 272484"/>
                <a:gd name="connsiteX8" fmla="*/ 227649 w 286660"/>
                <a:gd name="connsiteY8" fmla="*/ 262612 h 272484"/>
                <a:gd name="connsiteX9" fmla="*/ 201455 w 286660"/>
                <a:gd name="connsiteY9" fmla="*/ 272137 h 272484"/>
                <a:gd name="connsiteX10" fmla="*/ 189549 w 286660"/>
                <a:gd name="connsiteY10" fmla="*/ 253087 h 272484"/>
                <a:gd name="connsiteX11" fmla="*/ 210980 w 286660"/>
                <a:gd name="connsiteY11" fmla="*/ 226894 h 272484"/>
                <a:gd name="connsiteX12" fmla="*/ 239555 w 286660"/>
                <a:gd name="connsiteY12" fmla="*/ 191175 h 272484"/>
                <a:gd name="connsiteX13" fmla="*/ 249081 w 286660"/>
                <a:gd name="connsiteY13" fmla="*/ 134025 h 272484"/>
                <a:gd name="connsiteX14" fmla="*/ 230030 w 286660"/>
                <a:gd name="connsiteY14" fmla="*/ 76875 h 272484"/>
                <a:gd name="connsiteX15" fmla="*/ 180024 w 286660"/>
                <a:gd name="connsiteY15" fmla="*/ 41156 h 272484"/>
                <a:gd name="connsiteX16" fmla="*/ 108587 w 286660"/>
                <a:gd name="connsiteY16" fmla="*/ 43537 h 272484"/>
                <a:gd name="connsiteX17" fmla="*/ 53818 w 286660"/>
                <a:gd name="connsiteY17" fmla="*/ 81637 h 272484"/>
                <a:gd name="connsiteX18" fmla="*/ 39530 w 286660"/>
                <a:gd name="connsiteY18" fmla="*/ 145931 h 272484"/>
                <a:gd name="connsiteX19" fmla="*/ 60961 w 286660"/>
                <a:gd name="connsiteY19" fmla="*/ 210225 h 272484"/>
                <a:gd name="connsiteX20" fmla="*/ 82393 w 286660"/>
                <a:gd name="connsiteY20" fmla="*/ 241181 h 272484"/>
                <a:gd name="connsiteX21" fmla="*/ 68105 w 286660"/>
                <a:gd name="connsiteY21" fmla="*/ 264994 h 272484"/>
                <a:gd name="connsiteX22" fmla="*/ 44293 w 286660"/>
                <a:gd name="connsiteY22" fmla="*/ 255469 h 272484"/>
                <a:gd name="connsiteX23" fmla="*/ 13337 w 286660"/>
                <a:gd name="connsiteY23" fmla="*/ 207844 h 272484"/>
                <a:gd name="connsiteX0" fmla="*/ 13337 w 286660"/>
                <a:gd name="connsiteY0" fmla="*/ 207844 h 274776"/>
                <a:gd name="connsiteX1" fmla="*/ 1430 w 286660"/>
                <a:gd name="connsiteY1" fmla="*/ 119737 h 274776"/>
                <a:gd name="connsiteX2" fmla="*/ 44292 w 286660"/>
                <a:gd name="connsiteY2" fmla="*/ 38775 h 274776"/>
                <a:gd name="connsiteX3" fmla="*/ 134780 w 286660"/>
                <a:gd name="connsiteY3" fmla="*/ 674 h 274776"/>
                <a:gd name="connsiteX4" fmla="*/ 222887 w 286660"/>
                <a:gd name="connsiteY4" fmla="*/ 19725 h 274776"/>
                <a:gd name="connsiteX5" fmla="*/ 277655 w 286660"/>
                <a:gd name="connsiteY5" fmla="*/ 84019 h 274776"/>
                <a:gd name="connsiteX6" fmla="*/ 284799 w 286660"/>
                <a:gd name="connsiteY6" fmla="*/ 172125 h 274776"/>
                <a:gd name="connsiteX7" fmla="*/ 258605 w 286660"/>
                <a:gd name="connsiteY7" fmla="*/ 229275 h 274776"/>
                <a:gd name="connsiteX8" fmla="*/ 227649 w 286660"/>
                <a:gd name="connsiteY8" fmla="*/ 262612 h 274776"/>
                <a:gd name="connsiteX9" fmla="*/ 201455 w 286660"/>
                <a:gd name="connsiteY9" fmla="*/ 274518 h 274776"/>
                <a:gd name="connsiteX10" fmla="*/ 189549 w 286660"/>
                <a:gd name="connsiteY10" fmla="*/ 253087 h 274776"/>
                <a:gd name="connsiteX11" fmla="*/ 210980 w 286660"/>
                <a:gd name="connsiteY11" fmla="*/ 226894 h 274776"/>
                <a:gd name="connsiteX12" fmla="*/ 239555 w 286660"/>
                <a:gd name="connsiteY12" fmla="*/ 191175 h 274776"/>
                <a:gd name="connsiteX13" fmla="*/ 249081 w 286660"/>
                <a:gd name="connsiteY13" fmla="*/ 134025 h 274776"/>
                <a:gd name="connsiteX14" fmla="*/ 230030 w 286660"/>
                <a:gd name="connsiteY14" fmla="*/ 76875 h 274776"/>
                <a:gd name="connsiteX15" fmla="*/ 180024 w 286660"/>
                <a:gd name="connsiteY15" fmla="*/ 41156 h 274776"/>
                <a:gd name="connsiteX16" fmla="*/ 108587 w 286660"/>
                <a:gd name="connsiteY16" fmla="*/ 43537 h 274776"/>
                <a:gd name="connsiteX17" fmla="*/ 53818 w 286660"/>
                <a:gd name="connsiteY17" fmla="*/ 81637 h 274776"/>
                <a:gd name="connsiteX18" fmla="*/ 39530 w 286660"/>
                <a:gd name="connsiteY18" fmla="*/ 145931 h 274776"/>
                <a:gd name="connsiteX19" fmla="*/ 60961 w 286660"/>
                <a:gd name="connsiteY19" fmla="*/ 210225 h 274776"/>
                <a:gd name="connsiteX20" fmla="*/ 82393 w 286660"/>
                <a:gd name="connsiteY20" fmla="*/ 241181 h 274776"/>
                <a:gd name="connsiteX21" fmla="*/ 68105 w 286660"/>
                <a:gd name="connsiteY21" fmla="*/ 264994 h 274776"/>
                <a:gd name="connsiteX22" fmla="*/ 44293 w 286660"/>
                <a:gd name="connsiteY22" fmla="*/ 255469 h 274776"/>
                <a:gd name="connsiteX23" fmla="*/ 13337 w 286660"/>
                <a:gd name="connsiteY23" fmla="*/ 207844 h 274776"/>
                <a:gd name="connsiteX0" fmla="*/ 13337 w 286660"/>
                <a:gd name="connsiteY0" fmla="*/ 207844 h 274776"/>
                <a:gd name="connsiteX1" fmla="*/ 1430 w 286660"/>
                <a:gd name="connsiteY1" fmla="*/ 119737 h 274776"/>
                <a:gd name="connsiteX2" fmla="*/ 44292 w 286660"/>
                <a:gd name="connsiteY2" fmla="*/ 38775 h 274776"/>
                <a:gd name="connsiteX3" fmla="*/ 134780 w 286660"/>
                <a:gd name="connsiteY3" fmla="*/ 674 h 274776"/>
                <a:gd name="connsiteX4" fmla="*/ 222887 w 286660"/>
                <a:gd name="connsiteY4" fmla="*/ 19725 h 274776"/>
                <a:gd name="connsiteX5" fmla="*/ 277655 w 286660"/>
                <a:gd name="connsiteY5" fmla="*/ 84019 h 274776"/>
                <a:gd name="connsiteX6" fmla="*/ 284799 w 286660"/>
                <a:gd name="connsiteY6" fmla="*/ 167363 h 274776"/>
                <a:gd name="connsiteX7" fmla="*/ 258605 w 286660"/>
                <a:gd name="connsiteY7" fmla="*/ 229275 h 274776"/>
                <a:gd name="connsiteX8" fmla="*/ 227649 w 286660"/>
                <a:gd name="connsiteY8" fmla="*/ 262612 h 274776"/>
                <a:gd name="connsiteX9" fmla="*/ 201455 w 286660"/>
                <a:gd name="connsiteY9" fmla="*/ 274518 h 274776"/>
                <a:gd name="connsiteX10" fmla="*/ 189549 w 286660"/>
                <a:gd name="connsiteY10" fmla="*/ 253087 h 274776"/>
                <a:gd name="connsiteX11" fmla="*/ 210980 w 286660"/>
                <a:gd name="connsiteY11" fmla="*/ 226894 h 274776"/>
                <a:gd name="connsiteX12" fmla="*/ 239555 w 286660"/>
                <a:gd name="connsiteY12" fmla="*/ 191175 h 274776"/>
                <a:gd name="connsiteX13" fmla="*/ 249081 w 286660"/>
                <a:gd name="connsiteY13" fmla="*/ 134025 h 274776"/>
                <a:gd name="connsiteX14" fmla="*/ 230030 w 286660"/>
                <a:gd name="connsiteY14" fmla="*/ 76875 h 274776"/>
                <a:gd name="connsiteX15" fmla="*/ 180024 w 286660"/>
                <a:gd name="connsiteY15" fmla="*/ 41156 h 274776"/>
                <a:gd name="connsiteX16" fmla="*/ 108587 w 286660"/>
                <a:gd name="connsiteY16" fmla="*/ 43537 h 274776"/>
                <a:gd name="connsiteX17" fmla="*/ 53818 w 286660"/>
                <a:gd name="connsiteY17" fmla="*/ 81637 h 274776"/>
                <a:gd name="connsiteX18" fmla="*/ 39530 w 286660"/>
                <a:gd name="connsiteY18" fmla="*/ 145931 h 274776"/>
                <a:gd name="connsiteX19" fmla="*/ 60961 w 286660"/>
                <a:gd name="connsiteY19" fmla="*/ 210225 h 274776"/>
                <a:gd name="connsiteX20" fmla="*/ 82393 w 286660"/>
                <a:gd name="connsiteY20" fmla="*/ 241181 h 274776"/>
                <a:gd name="connsiteX21" fmla="*/ 68105 w 286660"/>
                <a:gd name="connsiteY21" fmla="*/ 264994 h 274776"/>
                <a:gd name="connsiteX22" fmla="*/ 44293 w 286660"/>
                <a:gd name="connsiteY22" fmla="*/ 255469 h 274776"/>
                <a:gd name="connsiteX23" fmla="*/ 13337 w 286660"/>
                <a:gd name="connsiteY23" fmla="*/ 207844 h 27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6660" h="274776">
                  <a:moveTo>
                    <a:pt x="13337" y="207844"/>
                  </a:moveTo>
                  <a:cubicBezTo>
                    <a:pt x="6193" y="185222"/>
                    <a:pt x="-3729" y="147915"/>
                    <a:pt x="1430" y="119737"/>
                  </a:cubicBezTo>
                  <a:cubicBezTo>
                    <a:pt x="6589" y="91559"/>
                    <a:pt x="22067" y="58619"/>
                    <a:pt x="44292" y="38775"/>
                  </a:cubicBezTo>
                  <a:cubicBezTo>
                    <a:pt x="66517" y="18931"/>
                    <a:pt x="105014" y="3849"/>
                    <a:pt x="134780" y="674"/>
                  </a:cubicBezTo>
                  <a:cubicBezTo>
                    <a:pt x="164546" y="-2501"/>
                    <a:pt x="199075" y="5834"/>
                    <a:pt x="222887" y="19725"/>
                  </a:cubicBezTo>
                  <a:cubicBezTo>
                    <a:pt x="246699" y="33616"/>
                    <a:pt x="267336" y="59413"/>
                    <a:pt x="277655" y="84019"/>
                  </a:cubicBezTo>
                  <a:cubicBezTo>
                    <a:pt x="287974" y="108625"/>
                    <a:pt x="287974" y="143154"/>
                    <a:pt x="284799" y="167363"/>
                  </a:cubicBezTo>
                  <a:cubicBezTo>
                    <a:pt x="281624" y="191572"/>
                    <a:pt x="268130" y="213400"/>
                    <a:pt x="258605" y="229275"/>
                  </a:cubicBezTo>
                  <a:cubicBezTo>
                    <a:pt x="249080" y="245150"/>
                    <a:pt x="237174" y="255072"/>
                    <a:pt x="227649" y="262612"/>
                  </a:cubicBezTo>
                  <a:cubicBezTo>
                    <a:pt x="218124" y="270152"/>
                    <a:pt x="207805" y="276106"/>
                    <a:pt x="201455" y="274518"/>
                  </a:cubicBezTo>
                  <a:cubicBezTo>
                    <a:pt x="195105" y="272931"/>
                    <a:pt x="187961" y="261024"/>
                    <a:pt x="189549" y="253087"/>
                  </a:cubicBezTo>
                  <a:cubicBezTo>
                    <a:pt x="191137" y="245150"/>
                    <a:pt x="202646" y="237213"/>
                    <a:pt x="210980" y="226894"/>
                  </a:cubicBezTo>
                  <a:cubicBezTo>
                    <a:pt x="219314" y="216575"/>
                    <a:pt x="233205" y="206653"/>
                    <a:pt x="239555" y="191175"/>
                  </a:cubicBezTo>
                  <a:cubicBezTo>
                    <a:pt x="245905" y="175697"/>
                    <a:pt x="250668" y="153075"/>
                    <a:pt x="249081" y="134025"/>
                  </a:cubicBezTo>
                  <a:cubicBezTo>
                    <a:pt x="247494" y="114975"/>
                    <a:pt x="241539" y="92353"/>
                    <a:pt x="230030" y="76875"/>
                  </a:cubicBezTo>
                  <a:cubicBezTo>
                    <a:pt x="218521" y="61397"/>
                    <a:pt x="200265" y="46712"/>
                    <a:pt x="180024" y="41156"/>
                  </a:cubicBezTo>
                  <a:cubicBezTo>
                    <a:pt x="159783" y="35600"/>
                    <a:pt x="129621" y="36790"/>
                    <a:pt x="108587" y="43537"/>
                  </a:cubicBezTo>
                  <a:cubicBezTo>
                    <a:pt x="87553" y="50284"/>
                    <a:pt x="65328" y="64571"/>
                    <a:pt x="53818" y="81637"/>
                  </a:cubicBezTo>
                  <a:cubicBezTo>
                    <a:pt x="42309" y="98703"/>
                    <a:pt x="38340" y="124500"/>
                    <a:pt x="39530" y="145931"/>
                  </a:cubicBezTo>
                  <a:cubicBezTo>
                    <a:pt x="40721" y="167362"/>
                    <a:pt x="53817" y="194350"/>
                    <a:pt x="60961" y="210225"/>
                  </a:cubicBezTo>
                  <a:cubicBezTo>
                    <a:pt x="68105" y="226100"/>
                    <a:pt x="81202" y="232053"/>
                    <a:pt x="82393" y="241181"/>
                  </a:cubicBezTo>
                  <a:cubicBezTo>
                    <a:pt x="83584" y="250309"/>
                    <a:pt x="74455" y="262613"/>
                    <a:pt x="68105" y="264994"/>
                  </a:cubicBezTo>
                  <a:cubicBezTo>
                    <a:pt x="61755" y="267375"/>
                    <a:pt x="53024" y="264200"/>
                    <a:pt x="44293" y="255469"/>
                  </a:cubicBezTo>
                  <a:cubicBezTo>
                    <a:pt x="35562" y="246738"/>
                    <a:pt x="20481" y="230466"/>
                    <a:pt x="13337" y="207844"/>
                  </a:cubicBezTo>
                  <a:close/>
                </a:path>
              </a:pathLst>
            </a:custGeom>
            <a:solidFill>
              <a:srgbClr val="EBC6B3"/>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73" name="任意多边形 146">
              <a:extLst>
                <a:ext uri="{FF2B5EF4-FFF2-40B4-BE49-F238E27FC236}">
                  <a16:creationId xmlns:a16="http://schemas.microsoft.com/office/drawing/2014/main" id="{522FE916-DD4F-2B05-FF59-3D49391316A5}"/>
                </a:ext>
              </a:extLst>
            </p:cNvPr>
            <p:cNvSpPr/>
            <p:nvPr/>
          </p:nvSpPr>
          <p:spPr>
            <a:xfrm rot="21023723">
              <a:off x="8142226" y="3125191"/>
              <a:ext cx="285549" cy="274776"/>
            </a:xfrm>
            <a:custGeom>
              <a:avLst/>
              <a:gdLst>
                <a:gd name="connsiteX0" fmla="*/ 13042 w 283331"/>
                <a:gd name="connsiteY0" fmla="*/ 212435 h 277075"/>
                <a:gd name="connsiteX1" fmla="*/ 1135 w 283331"/>
                <a:gd name="connsiteY1" fmla="*/ 131472 h 277075"/>
                <a:gd name="connsiteX2" fmla="*/ 39235 w 283331"/>
                <a:gd name="connsiteY2" fmla="*/ 43366 h 277075"/>
                <a:gd name="connsiteX3" fmla="*/ 134485 w 283331"/>
                <a:gd name="connsiteY3" fmla="*/ 503 h 277075"/>
                <a:gd name="connsiteX4" fmla="*/ 222592 w 283331"/>
                <a:gd name="connsiteY4" fmla="*/ 24316 h 277075"/>
                <a:gd name="connsiteX5" fmla="*/ 277360 w 283331"/>
                <a:gd name="connsiteY5" fmla="*/ 88610 h 277075"/>
                <a:gd name="connsiteX6" fmla="*/ 279742 w 283331"/>
                <a:gd name="connsiteY6" fmla="*/ 176716 h 277075"/>
                <a:gd name="connsiteX7" fmla="*/ 258310 w 283331"/>
                <a:gd name="connsiteY7" fmla="*/ 233866 h 277075"/>
                <a:gd name="connsiteX8" fmla="*/ 227354 w 283331"/>
                <a:gd name="connsiteY8" fmla="*/ 267203 h 277075"/>
                <a:gd name="connsiteX9" fmla="*/ 201160 w 283331"/>
                <a:gd name="connsiteY9" fmla="*/ 276728 h 277075"/>
                <a:gd name="connsiteX10" fmla="*/ 189254 w 283331"/>
                <a:gd name="connsiteY10" fmla="*/ 257678 h 277075"/>
                <a:gd name="connsiteX11" fmla="*/ 208304 w 283331"/>
                <a:gd name="connsiteY11" fmla="*/ 231485 h 277075"/>
                <a:gd name="connsiteX12" fmla="*/ 239260 w 283331"/>
                <a:gd name="connsiteY12" fmla="*/ 195766 h 277075"/>
                <a:gd name="connsiteX13" fmla="*/ 244023 w 283331"/>
                <a:gd name="connsiteY13" fmla="*/ 140997 h 277075"/>
                <a:gd name="connsiteX14" fmla="*/ 229735 w 283331"/>
                <a:gd name="connsiteY14" fmla="*/ 81466 h 277075"/>
                <a:gd name="connsiteX15" fmla="*/ 179729 w 283331"/>
                <a:gd name="connsiteY15" fmla="*/ 45747 h 277075"/>
                <a:gd name="connsiteX16" fmla="*/ 108292 w 283331"/>
                <a:gd name="connsiteY16" fmla="*/ 48128 h 277075"/>
                <a:gd name="connsiteX17" fmla="*/ 53523 w 283331"/>
                <a:gd name="connsiteY17" fmla="*/ 86228 h 277075"/>
                <a:gd name="connsiteX18" fmla="*/ 39235 w 283331"/>
                <a:gd name="connsiteY18" fmla="*/ 150522 h 277075"/>
                <a:gd name="connsiteX19" fmla="*/ 67810 w 283331"/>
                <a:gd name="connsiteY19" fmla="*/ 224341 h 277075"/>
                <a:gd name="connsiteX20" fmla="*/ 82098 w 283331"/>
                <a:gd name="connsiteY20" fmla="*/ 245772 h 277075"/>
                <a:gd name="connsiteX21" fmla="*/ 67810 w 283331"/>
                <a:gd name="connsiteY21" fmla="*/ 269585 h 277075"/>
                <a:gd name="connsiteX22" fmla="*/ 43998 w 283331"/>
                <a:gd name="connsiteY22" fmla="*/ 260060 h 277075"/>
                <a:gd name="connsiteX23" fmla="*/ 13042 w 283331"/>
                <a:gd name="connsiteY23" fmla="*/ 212435 h 277075"/>
                <a:gd name="connsiteX0" fmla="*/ 13042 w 286365"/>
                <a:gd name="connsiteY0" fmla="*/ 212435 h 277075"/>
                <a:gd name="connsiteX1" fmla="*/ 1135 w 286365"/>
                <a:gd name="connsiteY1" fmla="*/ 131472 h 277075"/>
                <a:gd name="connsiteX2" fmla="*/ 39235 w 286365"/>
                <a:gd name="connsiteY2" fmla="*/ 43366 h 277075"/>
                <a:gd name="connsiteX3" fmla="*/ 134485 w 286365"/>
                <a:gd name="connsiteY3" fmla="*/ 503 h 277075"/>
                <a:gd name="connsiteX4" fmla="*/ 222592 w 286365"/>
                <a:gd name="connsiteY4" fmla="*/ 24316 h 277075"/>
                <a:gd name="connsiteX5" fmla="*/ 277360 w 286365"/>
                <a:gd name="connsiteY5" fmla="*/ 88610 h 277075"/>
                <a:gd name="connsiteX6" fmla="*/ 284504 w 286365"/>
                <a:gd name="connsiteY6" fmla="*/ 176716 h 277075"/>
                <a:gd name="connsiteX7" fmla="*/ 258310 w 286365"/>
                <a:gd name="connsiteY7" fmla="*/ 233866 h 277075"/>
                <a:gd name="connsiteX8" fmla="*/ 227354 w 286365"/>
                <a:gd name="connsiteY8" fmla="*/ 267203 h 277075"/>
                <a:gd name="connsiteX9" fmla="*/ 201160 w 286365"/>
                <a:gd name="connsiteY9" fmla="*/ 276728 h 277075"/>
                <a:gd name="connsiteX10" fmla="*/ 189254 w 286365"/>
                <a:gd name="connsiteY10" fmla="*/ 257678 h 277075"/>
                <a:gd name="connsiteX11" fmla="*/ 208304 w 286365"/>
                <a:gd name="connsiteY11" fmla="*/ 231485 h 277075"/>
                <a:gd name="connsiteX12" fmla="*/ 239260 w 286365"/>
                <a:gd name="connsiteY12" fmla="*/ 195766 h 277075"/>
                <a:gd name="connsiteX13" fmla="*/ 244023 w 286365"/>
                <a:gd name="connsiteY13" fmla="*/ 140997 h 277075"/>
                <a:gd name="connsiteX14" fmla="*/ 229735 w 286365"/>
                <a:gd name="connsiteY14" fmla="*/ 81466 h 277075"/>
                <a:gd name="connsiteX15" fmla="*/ 179729 w 286365"/>
                <a:gd name="connsiteY15" fmla="*/ 45747 h 277075"/>
                <a:gd name="connsiteX16" fmla="*/ 108292 w 286365"/>
                <a:gd name="connsiteY16" fmla="*/ 48128 h 277075"/>
                <a:gd name="connsiteX17" fmla="*/ 53523 w 286365"/>
                <a:gd name="connsiteY17" fmla="*/ 86228 h 277075"/>
                <a:gd name="connsiteX18" fmla="*/ 39235 w 286365"/>
                <a:gd name="connsiteY18" fmla="*/ 150522 h 277075"/>
                <a:gd name="connsiteX19" fmla="*/ 67810 w 286365"/>
                <a:gd name="connsiteY19" fmla="*/ 224341 h 277075"/>
                <a:gd name="connsiteX20" fmla="*/ 82098 w 286365"/>
                <a:gd name="connsiteY20" fmla="*/ 245772 h 277075"/>
                <a:gd name="connsiteX21" fmla="*/ 67810 w 286365"/>
                <a:gd name="connsiteY21" fmla="*/ 269585 h 277075"/>
                <a:gd name="connsiteX22" fmla="*/ 43998 w 286365"/>
                <a:gd name="connsiteY22" fmla="*/ 260060 h 277075"/>
                <a:gd name="connsiteX23" fmla="*/ 13042 w 286365"/>
                <a:gd name="connsiteY23" fmla="*/ 212435 h 277075"/>
                <a:gd name="connsiteX0" fmla="*/ 13042 w 286365"/>
                <a:gd name="connsiteY0" fmla="*/ 212435 h 277075"/>
                <a:gd name="connsiteX1" fmla="*/ 1135 w 286365"/>
                <a:gd name="connsiteY1" fmla="*/ 131472 h 277075"/>
                <a:gd name="connsiteX2" fmla="*/ 39235 w 286365"/>
                <a:gd name="connsiteY2" fmla="*/ 43366 h 277075"/>
                <a:gd name="connsiteX3" fmla="*/ 134485 w 286365"/>
                <a:gd name="connsiteY3" fmla="*/ 503 h 277075"/>
                <a:gd name="connsiteX4" fmla="*/ 222592 w 286365"/>
                <a:gd name="connsiteY4" fmla="*/ 24316 h 277075"/>
                <a:gd name="connsiteX5" fmla="*/ 277360 w 286365"/>
                <a:gd name="connsiteY5" fmla="*/ 88610 h 277075"/>
                <a:gd name="connsiteX6" fmla="*/ 284504 w 286365"/>
                <a:gd name="connsiteY6" fmla="*/ 176716 h 277075"/>
                <a:gd name="connsiteX7" fmla="*/ 258310 w 286365"/>
                <a:gd name="connsiteY7" fmla="*/ 233866 h 277075"/>
                <a:gd name="connsiteX8" fmla="*/ 227354 w 286365"/>
                <a:gd name="connsiteY8" fmla="*/ 267203 h 277075"/>
                <a:gd name="connsiteX9" fmla="*/ 201160 w 286365"/>
                <a:gd name="connsiteY9" fmla="*/ 276728 h 277075"/>
                <a:gd name="connsiteX10" fmla="*/ 189254 w 286365"/>
                <a:gd name="connsiteY10" fmla="*/ 257678 h 277075"/>
                <a:gd name="connsiteX11" fmla="*/ 208304 w 286365"/>
                <a:gd name="connsiteY11" fmla="*/ 231485 h 277075"/>
                <a:gd name="connsiteX12" fmla="*/ 239260 w 286365"/>
                <a:gd name="connsiteY12" fmla="*/ 195766 h 277075"/>
                <a:gd name="connsiteX13" fmla="*/ 248786 w 286365"/>
                <a:gd name="connsiteY13" fmla="*/ 138616 h 277075"/>
                <a:gd name="connsiteX14" fmla="*/ 229735 w 286365"/>
                <a:gd name="connsiteY14" fmla="*/ 81466 h 277075"/>
                <a:gd name="connsiteX15" fmla="*/ 179729 w 286365"/>
                <a:gd name="connsiteY15" fmla="*/ 45747 h 277075"/>
                <a:gd name="connsiteX16" fmla="*/ 108292 w 286365"/>
                <a:gd name="connsiteY16" fmla="*/ 48128 h 277075"/>
                <a:gd name="connsiteX17" fmla="*/ 53523 w 286365"/>
                <a:gd name="connsiteY17" fmla="*/ 86228 h 277075"/>
                <a:gd name="connsiteX18" fmla="*/ 39235 w 286365"/>
                <a:gd name="connsiteY18" fmla="*/ 150522 h 277075"/>
                <a:gd name="connsiteX19" fmla="*/ 67810 w 286365"/>
                <a:gd name="connsiteY19" fmla="*/ 224341 h 277075"/>
                <a:gd name="connsiteX20" fmla="*/ 82098 w 286365"/>
                <a:gd name="connsiteY20" fmla="*/ 245772 h 277075"/>
                <a:gd name="connsiteX21" fmla="*/ 67810 w 286365"/>
                <a:gd name="connsiteY21" fmla="*/ 269585 h 277075"/>
                <a:gd name="connsiteX22" fmla="*/ 43998 w 286365"/>
                <a:gd name="connsiteY22" fmla="*/ 260060 h 277075"/>
                <a:gd name="connsiteX23" fmla="*/ 13042 w 286365"/>
                <a:gd name="connsiteY23" fmla="*/ 212435 h 277075"/>
                <a:gd name="connsiteX0" fmla="*/ 13042 w 286365"/>
                <a:gd name="connsiteY0" fmla="*/ 212435 h 277075"/>
                <a:gd name="connsiteX1" fmla="*/ 1135 w 286365"/>
                <a:gd name="connsiteY1" fmla="*/ 131472 h 277075"/>
                <a:gd name="connsiteX2" fmla="*/ 39235 w 286365"/>
                <a:gd name="connsiteY2" fmla="*/ 43366 h 277075"/>
                <a:gd name="connsiteX3" fmla="*/ 134485 w 286365"/>
                <a:gd name="connsiteY3" fmla="*/ 503 h 277075"/>
                <a:gd name="connsiteX4" fmla="*/ 222592 w 286365"/>
                <a:gd name="connsiteY4" fmla="*/ 24316 h 277075"/>
                <a:gd name="connsiteX5" fmla="*/ 277360 w 286365"/>
                <a:gd name="connsiteY5" fmla="*/ 88610 h 277075"/>
                <a:gd name="connsiteX6" fmla="*/ 284504 w 286365"/>
                <a:gd name="connsiteY6" fmla="*/ 176716 h 277075"/>
                <a:gd name="connsiteX7" fmla="*/ 258310 w 286365"/>
                <a:gd name="connsiteY7" fmla="*/ 233866 h 277075"/>
                <a:gd name="connsiteX8" fmla="*/ 227354 w 286365"/>
                <a:gd name="connsiteY8" fmla="*/ 267203 h 277075"/>
                <a:gd name="connsiteX9" fmla="*/ 201160 w 286365"/>
                <a:gd name="connsiteY9" fmla="*/ 276728 h 277075"/>
                <a:gd name="connsiteX10" fmla="*/ 189254 w 286365"/>
                <a:gd name="connsiteY10" fmla="*/ 257678 h 277075"/>
                <a:gd name="connsiteX11" fmla="*/ 210685 w 286365"/>
                <a:gd name="connsiteY11" fmla="*/ 231485 h 277075"/>
                <a:gd name="connsiteX12" fmla="*/ 239260 w 286365"/>
                <a:gd name="connsiteY12" fmla="*/ 195766 h 277075"/>
                <a:gd name="connsiteX13" fmla="*/ 248786 w 286365"/>
                <a:gd name="connsiteY13" fmla="*/ 138616 h 277075"/>
                <a:gd name="connsiteX14" fmla="*/ 229735 w 286365"/>
                <a:gd name="connsiteY14" fmla="*/ 81466 h 277075"/>
                <a:gd name="connsiteX15" fmla="*/ 179729 w 286365"/>
                <a:gd name="connsiteY15" fmla="*/ 45747 h 277075"/>
                <a:gd name="connsiteX16" fmla="*/ 108292 w 286365"/>
                <a:gd name="connsiteY16" fmla="*/ 48128 h 277075"/>
                <a:gd name="connsiteX17" fmla="*/ 53523 w 286365"/>
                <a:gd name="connsiteY17" fmla="*/ 86228 h 277075"/>
                <a:gd name="connsiteX18" fmla="*/ 39235 w 286365"/>
                <a:gd name="connsiteY18" fmla="*/ 150522 h 277075"/>
                <a:gd name="connsiteX19" fmla="*/ 67810 w 286365"/>
                <a:gd name="connsiteY19" fmla="*/ 224341 h 277075"/>
                <a:gd name="connsiteX20" fmla="*/ 82098 w 286365"/>
                <a:gd name="connsiteY20" fmla="*/ 245772 h 277075"/>
                <a:gd name="connsiteX21" fmla="*/ 67810 w 286365"/>
                <a:gd name="connsiteY21" fmla="*/ 269585 h 277075"/>
                <a:gd name="connsiteX22" fmla="*/ 43998 w 286365"/>
                <a:gd name="connsiteY22" fmla="*/ 260060 h 277075"/>
                <a:gd name="connsiteX23" fmla="*/ 13042 w 286365"/>
                <a:gd name="connsiteY23" fmla="*/ 212435 h 277075"/>
                <a:gd name="connsiteX0" fmla="*/ 13042 w 286365"/>
                <a:gd name="connsiteY0" fmla="*/ 212435 h 277075"/>
                <a:gd name="connsiteX1" fmla="*/ 1135 w 286365"/>
                <a:gd name="connsiteY1" fmla="*/ 131472 h 277075"/>
                <a:gd name="connsiteX2" fmla="*/ 39235 w 286365"/>
                <a:gd name="connsiteY2" fmla="*/ 43366 h 277075"/>
                <a:gd name="connsiteX3" fmla="*/ 134485 w 286365"/>
                <a:gd name="connsiteY3" fmla="*/ 503 h 277075"/>
                <a:gd name="connsiteX4" fmla="*/ 222592 w 286365"/>
                <a:gd name="connsiteY4" fmla="*/ 24316 h 277075"/>
                <a:gd name="connsiteX5" fmla="*/ 277360 w 286365"/>
                <a:gd name="connsiteY5" fmla="*/ 88610 h 277075"/>
                <a:gd name="connsiteX6" fmla="*/ 284504 w 286365"/>
                <a:gd name="connsiteY6" fmla="*/ 176716 h 277075"/>
                <a:gd name="connsiteX7" fmla="*/ 258310 w 286365"/>
                <a:gd name="connsiteY7" fmla="*/ 233866 h 277075"/>
                <a:gd name="connsiteX8" fmla="*/ 227354 w 286365"/>
                <a:gd name="connsiteY8" fmla="*/ 267203 h 277075"/>
                <a:gd name="connsiteX9" fmla="*/ 201160 w 286365"/>
                <a:gd name="connsiteY9" fmla="*/ 276728 h 277075"/>
                <a:gd name="connsiteX10" fmla="*/ 189254 w 286365"/>
                <a:gd name="connsiteY10" fmla="*/ 257678 h 277075"/>
                <a:gd name="connsiteX11" fmla="*/ 210685 w 286365"/>
                <a:gd name="connsiteY11" fmla="*/ 231485 h 277075"/>
                <a:gd name="connsiteX12" fmla="*/ 239260 w 286365"/>
                <a:gd name="connsiteY12" fmla="*/ 195766 h 277075"/>
                <a:gd name="connsiteX13" fmla="*/ 248786 w 286365"/>
                <a:gd name="connsiteY13" fmla="*/ 138616 h 277075"/>
                <a:gd name="connsiteX14" fmla="*/ 229735 w 286365"/>
                <a:gd name="connsiteY14" fmla="*/ 81466 h 277075"/>
                <a:gd name="connsiteX15" fmla="*/ 179729 w 286365"/>
                <a:gd name="connsiteY15" fmla="*/ 45747 h 277075"/>
                <a:gd name="connsiteX16" fmla="*/ 108292 w 286365"/>
                <a:gd name="connsiteY16" fmla="*/ 48128 h 277075"/>
                <a:gd name="connsiteX17" fmla="*/ 53523 w 286365"/>
                <a:gd name="connsiteY17" fmla="*/ 86228 h 277075"/>
                <a:gd name="connsiteX18" fmla="*/ 39235 w 286365"/>
                <a:gd name="connsiteY18" fmla="*/ 150522 h 277075"/>
                <a:gd name="connsiteX19" fmla="*/ 60666 w 286365"/>
                <a:gd name="connsiteY19" fmla="*/ 214816 h 277075"/>
                <a:gd name="connsiteX20" fmla="*/ 82098 w 286365"/>
                <a:gd name="connsiteY20" fmla="*/ 245772 h 277075"/>
                <a:gd name="connsiteX21" fmla="*/ 67810 w 286365"/>
                <a:gd name="connsiteY21" fmla="*/ 269585 h 277075"/>
                <a:gd name="connsiteX22" fmla="*/ 43998 w 286365"/>
                <a:gd name="connsiteY22" fmla="*/ 260060 h 277075"/>
                <a:gd name="connsiteX23" fmla="*/ 13042 w 286365"/>
                <a:gd name="connsiteY23" fmla="*/ 212435 h 277075"/>
                <a:gd name="connsiteX0" fmla="*/ 13042 w 286365"/>
                <a:gd name="connsiteY0" fmla="*/ 212435 h 277075"/>
                <a:gd name="connsiteX1" fmla="*/ 1135 w 286365"/>
                <a:gd name="connsiteY1" fmla="*/ 124328 h 277075"/>
                <a:gd name="connsiteX2" fmla="*/ 39235 w 286365"/>
                <a:gd name="connsiteY2" fmla="*/ 43366 h 277075"/>
                <a:gd name="connsiteX3" fmla="*/ 134485 w 286365"/>
                <a:gd name="connsiteY3" fmla="*/ 503 h 277075"/>
                <a:gd name="connsiteX4" fmla="*/ 222592 w 286365"/>
                <a:gd name="connsiteY4" fmla="*/ 24316 h 277075"/>
                <a:gd name="connsiteX5" fmla="*/ 277360 w 286365"/>
                <a:gd name="connsiteY5" fmla="*/ 88610 h 277075"/>
                <a:gd name="connsiteX6" fmla="*/ 284504 w 286365"/>
                <a:gd name="connsiteY6" fmla="*/ 176716 h 277075"/>
                <a:gd name="connsiteX7" fmla="*/ 258310 w 286365"/>
                <a:gd name="connsiteY7" fmla="*/ 233866 h 277075"/>
                <a:gd name="connsiteX8" fmla="*/ 227354 w 286365"/>
                <a:gd name="connsiteY8" fmla="*/ 267203 h 277075"/>
                <a:gd name="connsiteX9" fmla="*/ 201160 w 286365"/>
                <a:gd name="connsiteY9" fmla="*/ 276728 h 277075"/>
                <a:gd name="connsiteX10" fmla="*/ 189254 w 286365"/>
                <a:gd name="connsiteY10" fmla="*/ 257678 h 277075"/>
                <a:gd name="connsiteX11" fmla="*/ 210685 w 286365"/>
                <a:gd name="connsiteY11" fmla="*/ 231485 h 277075"/>
                <a:gd name="connsiteX12" fmla="*/ 239260 w 286365"/>
                <a:gd name="connsiteY12" fmla="*/ 195766 h 277075"/>
                <a:gd name="connsiteX13" fmla="*/ 248786 w 286365"/>
                <a:gd name="connsiteY13" fmla="*/ 138616 h 277075"/>
                <a:gd name="connsiteX14" fmla="*/ 229735 w 286365"/>
                <a:gd name="connsiteY14" fmla="*/ 81466 h 277075"/>
                <a:gd name="connsiteX15" fmla="*/ 179729 w 286365"/>
                <a:gd name="connsiteY15" fmla="*/ 45747 h 277075"/>
                <a:gd name="connsiteX16" fmla="*/ 108292 w 286365"/>
                <a:gd name="connsiteY16" fmla="*/ 48128 h 277075"/>
                <a:gd name="connsiteX17" fmla="*/ 53523 w 286365"/>
                <a:gd name="connsiteY17" fmla="*/ 86228 h 277075"/>
                <a:gd name="connsiteX18" fmla="*/ 39235 w 286365"/>
                <a:gd name="connsiteY18" fmla="*/ 150522 h 277075"/>
                <a:gd name="connsiteX19" fmla="*/ 60666 w 286365"/>
                <a:gd name="connsiteY19" fmla="*/ 214816 h 277075"/>
                <a:gd name="connsiteX20" fmla="*/ 82098 w 286365"/>
                <a:gd name="connsiteY20" fmla="*/ 245772 h 277075"/>
                <a:gd name="connsiteX21" fmla="*/ 67810 w 286365"/>
                <a:gd name="connsiteY21" fmla="*/ 269585 h 277075"/>
                <a:gd name="connsiteX22" fmla="*/ 43998 w 286365"/>
                <a:gd name="connsiteY22" fmla="*/ 260060 h 277075"/>
                <a:gd name="connsiteX23" fmla="*/ 13042 w 286365"/>
                <a:gd name="connsiteY23" fmla="*/ 212435 h 277075"/>
                <a:gd name="connsiteX0" fmla="*/ 13042 w 286365"/>
                <a:gd name="connsiteY0" fmla="*/ 207844 h 272484"/>
                <a:gd name="connsiteX1" fmla="*/ 1135 w 286365"/>
                <a:gd name="connsiteY1" fmla="*/ 119737 h 272484"/>
                <a:gd name="connsiteX2" fmla="*/ 39235 w 286365"/>
                <a:gd name="connsiteY2" fmla="*/ 38775 h 272484"/>
                <a:gd name="connsiteX3" fmla="*/ 134485 w 286365"/>
                <a:gd name="connsiteY3" fmla="*/ 674 h 272484"/>
                <a:gd name="connsiteX4" fmla="*/ 222592 w 286365"/>
                <a:gd name="connsiteY4" fmla="*/ 19725 h 272484"/>
                <a:gd name="connsiteX5" fmla="*/ 277360 w 286365"/>
                <a:gd name="connsiteY5" fmla="*/ 84019 h 272484"/>
                <a:gd name="connsiteX6" fmla="*/ 284504 w 286365"/>
                <a:gd name="connsiteY6" fmla="*/ 172125 h 272484"/>
                <a:gd name="connsiteX7" fmla="*/ 258310 w 286365"/>
                <a:gd name="connsiteY7" fmla="*/ 229275 h 272484"/>
                <a:gd name="connsiteX8" fmla="*/ 227354 w 286365"/>
                <a:gd name="connsiteY8" fmla="*/ 262612 h 272484"/>
                <a:gd name="connsiteX9" fmla="*/ 201160 w 286365"/>
                <a:gd name="connsiteY9" fmla="*/ 272137 h 272484"/>
                <a:gd name="connsiteX10" fmla="*/ 189254 w 286365"/>
                <a:gd name="connsiteY10" fmla="*/ 253087 h 272484"/>
                <a:gd name="connsiteX11" fmla="*/ 210685 w 286365"/>
                <a:gd name="connsiteY11" fmla="*/ 226894 h 272484"/>
                <a:gd name="connsiteX12" fmla="*/ 239260 w 286365"/>
                <a:gd name="connsiteY12" fmla="*/ 191175 h 272484"/>
                <a:gd name="connsiteX13" fmla="*/ 248786 w 286365"/>
                <a:gd name="connsiteY13" fmla="*/ 134025 h 272484"/>
                <a:gd name="connsiteX14" fmla="*/ 229735 w 286365"/>
                <a:gd name="connsiteY14" fmla="*/ 76875 h 272484"/>
                <a:gd name="connsiteX15" fmla="*/ 179729 w 286365"/>
                <a:gd name="connsiteY15" fmla="*/ 41156 h 272484"/>
                <a:gd name="connsiteX16" fmla="*/ 108292 w 286365"/>
                <a:gd name="connsiteY16" fmla="*/ 43537 h 272484"/>
                <a:gd name="connsiteX17" fmla="*/ 53523 w 286365"/>
                <a:gd name="connsiteY17" fmla="*/ 81637 h 272484"/>
                <a:gd name="connsiteX18" fmla="*/ 39235 w 286365"/>
                <a:gd name="connsiteY18" fmla="*/ 145931 h 272484"/>
                <a:gd name="connsiteX19" fmla="*/ 60666 w 286365"/>
                <a:gd name="connsiteY19" fmla="*/ 210225 h 272484"/>
                <a:gd name="connsiteX20" fmla="*/ 82098 w 286365"/>
                <a:gd name="connsiteY20" fmla="*/ 241181 h 272484"/>
                <a:gd name="connsiteX21" fmla="*/ 67810 w 286365"/>
                <a:gd name="connsiteY21" fmla="*/ 264994 h 272484"/>
                <a:gd name="connsiteX22" fmla="*/ 43998 w 286365"/>
                <a:gd name="connsiteY22" fmla="*/ 255469 h 272484"/>
                <a:gd name="connsiteX23" fmla="*/ 13042 w 286365"/>
                <a:gd name="connsiteY23" fmla="*/ 207844 h 272484"/>
                <a:gd name="connsiteX0" fmla="*/ 13337 w 286660"/>
                <a:gd name="connsiteY0" fmla="*/ 207844 h 272484"/>
                <a:gd name="connsiteX1" fmla="*/ 1430 w 286660"/>
                <a:gd name="connsiteY1" fmla="*/ 119737 h 272484"/>
                <a:gd name="connsiteX2" fmla="*/ 44292 w 286660"/>
                <a:gd name="connsiteY2" fmla="*/ 38775 h 272484"/>
                <a:gd name="connsiteX3" fmla="*/ 134780 w 286660"/>
                <a:gd name="connsiteY3" fmla="*/ 674 h 272484"/>
                <a:gd name="connsiteX4" fmla="*/ 222887 w 286660"/>
                <a:gd name="connsiteY4" fmla="*/ 19725 h 272484"/>
                <a:gd name="connsiteX5" fmla="*/ 277655 w 286660"/>
                <a:gd name="connsiteY5" fmla="*/ 84019 h 272484"/>
                <a:gd name="connsiteX6" fmla="*/ 284799 w 286660"/>
                <a:gd name="connsiteY6" fmla="*/ 172125 h 272484"/>
                <a:gd name="connsiteX7" fmla="*/ 258605 w 286660"/>
                <a:gd name="connsiteY7" fmla="*/ 229275 h 272484"/>
                <a:gd name="connsiteX8" fmla="*/ 227649 w 286660"/>
                <a:gd name="connsiteY8" fmla="*/ 262612 h 272484"/>
                <a:gd name="connsiteX9" fmla="*/ 201455 w 286660"/>
                <a:gd name="connsiteY9" fmla="*/ 272137 h 272484"/>
                <a:gd name="connsiteX10" fmla="*/ 189549 w 286660"/>
                <a:gd name="connsiteY10" fmla="*/ 253087 h 272484"/>
                <a:gd name="connsiteX11" fmla="*/ 210980 w 286660"/>
                <a:gd name="connsiteY11" fmla="*/ 226894 h 272484"/>
                <a:gd name="connsiteX12" fmla="*/ 239555 w 286660"/>
                <a:gd name="connsiteY12" fmla="*/ 191175 h 272484"/>
                <a:gd name="connsiteX13" fmla="*/ 249081 w 286660"/>
                <a:gd name="connsiteY13" fmla="*/ 134025 h 272484"/>
                <a:gd name="connsiteX14" fmla="*/ 230030 w 286660"/>
                <a:gd name="connsiteY14" fmla="*/ 76875 h 272484"/>
                <a:gd name="connsiteX15" fmla="*/ 180024 w 286660"/>
                <a:gd name="connsiteY15" fmla="*/ 41156 h 272484"/>
                <a:gd name="connsiteX16" fmla="*/ 108587 w 286660"/>
                <a:gd name="connsiteY16" fmla="*/ 43537 h 272484"/>
                <a:gd name="connsiteX17" fmla="*/ 53818 w 286660"/>
                <a:gd name="connsiteY17" fmla="*/ 81637 h 272484"/>
                <a:gd name="connsiteX18" fmla="*/ 39530 w 286660"/>
                <a:gd name="connsiteY18" fmla="*/ 145931 h 272484"/>
                <a:gd name="connsiteX19" fmla="*/ 60961 w 286660"/>
                <a:gd name="connsiteY19" fmla="*/ 210225 h 272484"/>
                <a:gd name="connsiteX20" fmla="*/ 82393 w 286660"/>
                <a:gd name="connsiteY20" fmla="*/ 241181 h 272484"/>
                <a:gd name="connsiteX21" fmla="*/ 68105 w 286660"/>
                <a:gd name="connsiteY21" fmla="*/ 264994 h 272484"/>
                <a:gd name="connsiteX22" fmla="*/ 44293 w 286660"/>
                <a:gd name="connsiteY22" fmla="*/ 255469 h 272484"/>
                <a:gd name="connsiteX23" fmla="*/ 13337 w 286660"/>
                <a:gd name="connsiteY23" fmla="*/ 207844 h 272484"/>
                <a:gd name="connsiteX0" fmla="*/ 13337 w 286660"/>
                <a:gd name="connsiteY0" fmla="*/ 207844 h 274776"/>
                <a:gd name="connsiteX1" fmla="*/ 1430 w 286660"/>
                <a:gd name="connsiteY1" fmla="*/ 119737 h 274776"/>
                <a:gd name="connsiteX2" fmla="*/ 44292 w 286660"/>
                <a:gd name="connsiteY2" fmla="*/ 38775 h 274776"/>
                <a:gd name="connsiteX3" fmla="*/ 134780 w 286660"/>
                <a:gd name="connsiteY3" fmla="*/ 674 h 274776"/>
                <a:gd name="connsiteX4" fmla="*/ 222887 w 286660"/>
                <a:gd name="connsiteY4" fmla="*/ 19725 h 274776"/>
                <a:gd name="connsiteX5" fmla="*/ 277655 w 286660"/>
                <a:gd name="connsiteY5" fmla="*/ 84019 h 274776"/>
                <a:gd name="connsiteX6" fmla="*/ 284799 w 286660"/>
                <a:gd name="connsiteY6" fmla="*/ 172125 h 274776"/>
                <a:gd name="connsiteX7" fmla="*/ 258605 w 286660"/>
                <a:gd name="connsiteY7" fmla="*/ 229275 h 274776"/>
                <a:gd name="connsiteX8" fmla="*/ 227649 w 286660"/>
                <a:gd name="connsiteY8" fmla="*/ 262612 h 274776"/>
                <a:gd name="connsiteX9" fmla="*/ 201455 w 286660"/>
                <a:gd name="connsiteY9" fmla="*/ 274518 h 274776"/>
                <a:gd name="connsiteX10" fmla="*/ 189549 w 286660"/>
                <a:gd name="connsiteY10" fmla="*/ 253087 h 274776"/>
                <a:gd name="connsiteX11" fmla="*/ 210980 w 286660"/>
                <a:gd name="connsiteY11" fmla="*/ 226894 h 274776"/>
                <a:gd name="connsiteX12" fmla="*/ 239555 w 286660"/>
                <a:gd name="connsiteY12" fmla="*/ 191175 h 274776"/>
                <a:gd name="connsiteX13" fmla="*/ 249081 w 286660"/>
                <a:gd name="connsiteY13" fmla="*/ 134025 h 274776"/>
                <a:gd name="connsiteX14" fmla="*/ 230030 w 286660"/>
                <a:gd name="connsiteY14" fmla="*/ 76875 h 274776"/>
                <a:gd name="connsiteX15" fmla="*/ 180024 w 286660"/>
                <a:gd name="connsiteY15" fmla="*/ 41156 h 274776"/>
                <a:gd name="connsiteX16" fmla="*/ 108587 w 286660"/>
                <a:gd name="connsiteY16" fmla="*/ 43537 h 274776"/>
                <a:gd name="connsiteX17" fmla="*/ 53818 w 286660"/>
                <a:gd name="connsiteY17" fmla="*/ 81637 h 274776"/>
                <a:gd name="connsiteX18" fmla="*/ 39530 w 286660"/>
                <a:gd name="connsiteY18" fmla="*/ 145931 h 274776"/>
                <a:gd name="connsiteX19" fmla="*/ 60961 w 286660"/>
                <a:gd name="connsiteY19" fmla="*/ 210225 h 274776"/>
                <a:gd name="connsiteX20" fmla="*/ 82393 w 286660"/>
                <a:gd name="connsiteY20" fmla="*/ 241181 h 274776"/>
                <a:gd name="connsiteX21" fmla="*/ 68105 w 286660"/>
                <a:gd name="connsiteY21" fmla="*/ 264994 h 274776"/>
                <a:gd name="connsiteX22" fmla="*/ 44293 w 286660"/>
                <a:gd name="connsiteY22" fmla="*/ 255469 h 274776"/>
                <a:gd name="connsiteX23" fmla="*/ 13337 w 286660"/>
                <a:gd name="connsiteY23" fmla="*/ 207844 h 274776"/>
                <a:gd name="connsiteX0" fmla="*/ 13337 w 285549"/>
                <a:gd name="connsiteY0" fmla="*/ 207844 h 274776"/>
                <a:gd name="connsiteX1" fmla="*/ 1430 w 285549"/>
                <a:gd name="connsiteY1" fmla="*/ 119737 h 274776"/>
                <a:gd name="connsiteX2" fmla="*/ 44292 w 285549"/>
                <a:gd name="connsiteY2" fmla="*/ 38775 h 274776"/>
                <a:gd name="connsiteX3" fmla="*/ 134780 w 285549"/>
                <a:gd name="connsiteY3" fmla="*/ 674 h 274776"/>
                <a:gd name="connsiteX4" fmla="*/ 222887 w 285549"/>
                <a:gd name="connsiteY4" fmla="*/ 19725 h 274776"/>
                <a:gd name="connsiteX5" fmla="*/ 277655 w 285549"/>
                <a:gd name="connsiteY5" fmla="*/ 84019 h 274776"/>
                <a:gd name="connsiteX6" fmla="*/ 283245 w 285549"/>
                <a:gd name="connsiteY6" fmla="*/ 167032 h 274776"/>
                <a:gd name="connsiteX7" fmla="*/ 258605 w 285549"/>
                <a:gd name="connsiteY7" fmla="*/ 229275 h 274776"/>
                <a:gd name="connsiteX8" fmla="*/ 227649 w 285549"/>
                <a:gd name="connsiteY8" fmla="*/ 262612 h 274776"/>
                <a:gd name="connsiteX9" fmla="*/ 201455 w 285549"/>
                <a:gd name="connsiteY9" fmla="*/ 274518 h 274776"/>
                <a:gd name="connsiteX10" fmla="*/ 189549 w 285549"/>
                <a:gd name="connsiteY10" fmla="*/ 253087 h 274776"/>
                <a:gd name="connsiteX11" fmla="*/ 210980 w 285549"/>
                <a:gd name="connsiteY11" fmla="*/ 226894 h 274776"/>
                <a:gd name="connsiteX12" fmla="*/ 239555 w 285549"/>
                <a:gd name="connsiteY12" fmla="*/ 191175 h 274776"/>
                <a:gd name="connsiteX13" fmla="*/ 249081 w 285549"/>
                <a:gd name="connsiteY13" fmla="*/ 134025 h 274776"/>
                <a:gd name="connsiteX14" fmla="*/ 230030 w 285549"/>
                <a:gd name="connsiteY14" fmla="*/ 76875 h 274776"/>
                <a:gd name="connsiteX15" fmla="*/ 180024 w 285549"/>
                <a:gd name="connsiteY15" fmla="*/ 41156 h 274776"/>
                <a:gd name="connsiteX16" fmla="*/ 108587 w 285549"/>
                <a:gd name="connsiteY16" fmla="*/ 43537 h 274776"/>
                <a:gd name="connsiteX17" fmla="*/ 53818 w 285549"/>
                <a:gd name="connsiteY17" fmla="*/ 81637 h 274776"/>
                <a:gd name="connsiteX18" fmla="*/ 39530 w 285549"/>
                <a:gd name="connsiteY18" fmla="*/ 145931 h 274776"/>
                <a:gd name="connsiteX19" fmla="*/ 60961 w 285549"/>
                <a:gd name="connsiteY19" fmla="*/ 210225 h 274776"/>
                <a:gd name="connsiteX20" fmla="*/ 82393 w 285549"/>
                <a:gd name="connsiteY20" fmla="*/ 241181 h 274776"/>
                <a:gd name="connsiteX21" fmla="*/ 68105 w 285549"/>
                <a:gd name="connsiteY21" fmla="*/ 264994 h 274776"/>
                <a:gd name="connsiteX22" fmla="*/ 44293 w 285549"/>
                <a:gd name="connsiteY22" fmla="*/ 255469 h 274776"/>
                <a:gd name="connsiteX23" fmla="*/ 13337 w 285549"/>
                <a:gd name="connsiteY23" fmla="*/ 207844 h 27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5549" h="274776">
                  <a:moveTo>
                    <a:pt x="13337" y="207844"/>
                  </a:moveTo>
                  <a:cubicBezTo>
                    <a:pt x="6193" y="185222"/>
                    <a:pt x="-3729" y="147915"/>
                    <a:pt x="1430" y="119737"/>
                  </a:cubicBezTo>
                  <a:cubicBezTo>
                    <a:pt x="6589" y="91559"/>
                    <a:pt x="22067" y="58619"/>
                    <a:pt x="44292" y="38775"/>
                  </a:cubicBezTo>
                  <a:cubicBezTo>
                    <a:pt x="66517" y="18931"/>
                    <a:pt x="105014" y="3849"/>
                    <a:pt x="134780" y="674"/>
                  </a:cubicBezTo>
                  <a:cubicBezTo>
                    <a:pt x="164546" y="-2501"/>
                    <a:pt x="199075" y="5834"/>
                    <a:pt x="222887" y="19725"/>
                  </a:cubicBezTo>
                  <a:cubicBezTo>
                    <a:pt x="246699" y="33616"/>
                    <a:pt x="267595" y="59468"/>
                    <a:pt x="277655" y="84019"/>
                  </a:cubicBezTo>
                  <a:cubicBezTo>
                    <a:pt x="287715" y="108570"/>
                    <a:pt x="286420" y="142823"/>
                    <a:pt x="283245" y="167032"/>
                  </a:cubicBezTo>
                  <a:cubicBezTo>
                    <a:pt x="280070" y="191241"/>
                    <a:pt x="267871" y="213345"/>
                    <a:pt x="258605" y="229275"/>
                  </a:cubicBezTo>
                  <a:cubicBezTo>
                    <a:pt x="249339" y="245205"/>
                    <a:pt x="237174" y="255072"/>
                    <a:pt x="227649" y="262612"/>
                  </a:cubicBezTo>
                  <a:cubicBezTo>
                    <a:pt x="218124" y="270152"/>
                    <a:pt x="207805" y="276106"/>
                    <a:pt x="201455" y="274518"/>
                  </a:cubicBezTo>
                  <a:cubicBezTo>
                    <a:pt x="195105" y="272931"/>
                    <a:pt x="187961" y="261024"/>
                    <a:pt x="189549" y="253087"/>
                  </a:cubicBezTo>
                  <a:cubicBezTo>
                    <a:pt x="191137" y="245150"/>
                    <a:pt x="202646" y="237213"/>
                    <a:pt x="210980" y="226894"/>
                  </a:cubicBezTo>
                  <a:cubicBezTo>
                    <a:pt x="219314" y="216575"/>
                    <a:pt x="233205" y="206653"/>
                    <a:pt x="239555" y="191175"/>
                  </a:cubicBezTo>
                  <a:cubicBezTo>
                    <a:pt x="245905" y="175697"/>
                    <a:pt x="250668" y="153075"/>
                    <a:pt x="249081" y="134025"/>
                  </a:cubicBezTo>
                  <a:cubicBezTo>
                    <a:pt x="247494" y="114975"/>
                    <a:pt x="241539" y="92353"/>
                    <a:pt x="230030" y="76875"/>
                  </a:cubicBezTo>
                  <a:cubicBezTo>
                    <a:pt x="218521" y="61397"/>
                    <a:pt x="200265" y="46712"/>
                    <a:pt x="180024" y="41156"/>
                  </a:cubicBezTo>
                  <a:cubicBezTo>
                    <a:pt x="159783" y="35600"/>
                    <a:pt x="129621" y="36790"/>
                    <a:pt x="108587" y="43537"/>
                  </a:cubicBezTo>
                  <a:cubicBezTo>
                    <a:pt x="87553" y="50284"/>
                    <a:pt x="65328" y="64571"/>
                    <a:pt x="53818" y="81637"/>
                  </a:cubicBezTo>
                  <a:cubicBezTo>
                    <a:pt x="42309" y="98703"/>
                    <a:pt x="38340" y="124500"/>
                    <a:pt x="39530" y="145931"/>
                  </a:cubicBezTo>
                  <a:cubicBezTo>
                    <a:pt x="40721" y="167362"/>
                    <a:pt x="53817" y="194350"/>
                    <a:pt x="60961" y="210225"/>
                  </a:cubicBezTo>
                  <a:cubicBezTo>
                    <a:pt x="68105" y="226100"/>
                    <a:pt x="81202" y="232053"/>
                    <a:pt x="82393" y="241181"/>
                  </a:cubicBezTo>
                  <a:cubicBezTo>
                    <a:pt x="83584" y="250309"/>
                    <a:pt x="74455" y="262613"/>
                    <a:pt x="68105" y="264994"/>
                  </a:cubicBezTo>
                  <a:cubicBezTo>
                    <a:pt x="61755" y="267375"/>
                    <a:pt x="53024" y="264200"/>
                    <a:pt x="44293" y="255469"/>
                  </a:cubicBezTo>
                  <a:cubicBezTo>
                    <a:pt x="35562" y="246738"/>
                    <a:pt x="20481" y="230466"/>
                    <a:pt x="13337" y="207844"/>
                  </a:cubicBezTo>
                  <a:close/>
                </a:path>
              </a:pathLst>
            </a:custGeom>
            <a:solidFill>
              <a:srgbClr val="EBC6B3"/>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74" name="任意多边形 21507">
              <a:extLst>
                <a:ext uri="{FF2B5EF4-FFF2-40B4-BE49-F238E27FC236}">
                  <a16:creationId xmlns:a16="http://schemas.microsoft.com/office/drawing/2014/main" id="{02153AA5-DE34-6090-5ED0-9EA971EE1AD2}"/>
                </a:ext>
              </a:extLst>
            </p:cNvPr>
            <p:cNvSpPr/>
            <p:nvPr/>
          </p:nvSpPr>
          <p:spPr>
            <a:xfrm>
              <a:off x="7424738" y="2375571"/>
              <a:ext cx="1716881" cy="408111"/>
            </a:xfrm>
            <a:custGeom>
              <a:avLst/>
              <a:gdLst>
                <a:gd name="connsiteX0" fmla="*/ 0 w 1716881"/>
                <a:gd name="connsiteY0" fmla="*/ 57257 h 408111"/>
                <a:gd name="connsiteX1" fmla="*/ 135731 w 1716881"/>
                <a:gd name="connsiteY1" fmla="*/ 16776 h 408111"/>
                <a:gd name="connsiteX2" fmla="*/ 350043 w 1716881"/>
                <a:gd name="connsiteY2" fmla="*/ 107 h 408111"/>
                <a:gd name="connsiteX3" fmla="*/ 597693 w 1716881"/>
                <a:gd name="connsiteY3" fmla="*/ 12013 h 408111"/>
                <a:gd name="connsiteX4" fmla="*/ 873918 w 1716881"/>
                <a:gd name="connsiteY4" fmla="*/ 54876 h 408111"/>
                <a:gd name="connsiteX5" fmla="*/ 1116806 w 1716881"/>
                <a:gd name="connsiteY5" fmla="*/ 116788 h 408111"/>
                <a:gd name="connsiteX6" fmla="*/ 1314450 w 1716881"/>
                <a:gd name="connsiteY6" fmla="*/ 185844 h 408111"/>
                <a:gd name="connsiteX7" fmla="*/ 1454943 w 1716881"/>
                <a:gd name="connsiteY7" fmla="*/ 250138 h 408111"/>
                <a:gd name="connsiteX8" fmla="*/ 1507331 w 1716881"/>
                <a:gd name="connsiteY8" fmla="*/ 293001 h 408111"/>
                <a:gd name="connsiteX9" fmla="*/ 1552575 w 1716881"/>
                <a:gd name="connsiteY9" fmla="*/ 350151 h 408111"/>
                <a:gd name="connsiteX10" fmla="*/ 1602581 w 1716881"/>
                <a:gd name="connsiteY10" fmla="*/ 402538 h 408111"/>
                <a:gd name="connsiteX11" fmla="*/ 1659731 w 1716881"/>
                <a:gd name="connsiteY11" fmla="*/ 400157 h 408111"/>
                <a:gd name="connsiteX12" fmla="*/ 1700212 w 1716881"/>
                <a:gd name="connsiteY12" fmla="*/ 345388 h 408111"/>
                <a:gd name="connsiteX13" fmla="*/ 1716881 w 1716881"/>
                <a:gd name="connsiteY13" fmla="*/ 304907 h 408111"/>
                <a:gd name="connsiteX0" fmla="*/ 0 w 1716881"/>
                <a:gd name="connsiteY0" fmla="*/ 57257 h 408111"/>
                <a:gd name="connsiteX1" fmla="*/ 152400 w 1716881"/>
                <a:gd name="connsiteY1" fmla="*/ 16776 h 408111"/>
                <a:gd name="connsiteX2" fmla="*/ 350043 w 1716881"/>
                <a:gd name="connsiteY2" fmla="*/ 107 h 408111"/>
                <a:gd name="connsiteX3" fmla="*/ 597693 w 1716881"/>
                <a:gd name="connsiteY3" fmla="*/ 12013 h 408111"/>
                <a:gd name="connsiteX4" fmla="*/ 873918 w 1716881"/>
                <a:gd name="connsiteY4" fmla="*/ 54876 h 408111"/>
                <a:gd name="connsiteX5" fmla="*/ 1116806 w 1716881"/>
                <a:gd name="connsiteY5" fmla="*/ 116788 h 408111"/>
                <a:gd name="connsiteX6" fmla="*/ 1314450 w 1716881"/>
                <a:gd name="connsiteY6" fmla="*/ 185844 h 408111"/>
                <a:gd name="connsiteX7" fmla="*/ 1454943 w 1716881"/>
                <a:gd name="connsiteY7" fmla="*/ 250138 h 408111"/>
                <a:gd name="connsiteX8" fmla="*/ 1507331 w 1716881"/>
                <a:gd name="connsiteY8" fmla="*/ 293001 h 408111"/>
                <a:gd name="connsiteX9" fmla="*/ 1552575 w 1716881"/>
                <a:gd name="connsiteY9" fmla="*/ 350151 h 408111"/>
                <a:gd name="connsiteX10" fmla="*/ 1602581 w 1716881"/>
                <a:gd name="connsiteY10" fmla="*/ 402538 h 408111"/>
                <a:gd name="connsiteX11" fmla="*/ 1659731 w 1716881"/>
                <a:gd name="connsiteY11" fmla="*/ 400157 h 408111"/>
                <a:gd name="connsiteX12" fmla="*/ 1700212 w 1716881"/>
                <a:gd name="connsiteY12" fmla="*/ 345388 h 408111"/>
                <a:gd name="connsiteX13" fmla="*/ 1716881 w 1716881"/>
                <a:gd name="connsiteY13" fmla="*/ 304907 h 40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6881" h="408111">
                  <a:moveTo>
                    <a:pt x="0" y="57257"/>
                  </a:moveTo>
                  <a:cubicBezTo>
                    <a:pt x="38695" y="41779"/>
                    <a:pt x="94060" y="26301"/>
                    <a:pt x="152400" y="16776"/>
                  </a:cubicBezTo>
                  <a:cubicBezTo>
                    <a:pt x="210740" y="7251"/>
                    <a:pt x="275828" y="901"/>
                    <a:pt x="350043" y="107"/>
                  </a:cubicBezTo>
                  <a:cubicBezTo>
                    <a:pt x="424258" y="-687"/>
                    <a:pt x="510381" y="2885"/>
                    <a:pt x="597693" y="12013"/>
                  </a:cubicBezTo>
                  <a:cubicBezTo>
                    <a:pt x="685005" y="21141"/>
                    <a:pt x="787399" y="37414"/>
                    <a:pt x="873918" y="54876"/>
                  </a:cubicBezTo>
                  <a:cubicBezTo>
                    <a:pt x="960437" y="72338"/>
                    <a:pt x="1043384" y="94960"/>
                    <a:pt x="1116806" y="116788"/>
                  </a:cubicBezTo>
                  <a:cubicBezTo>
                    <a:pt x="1190228" y="138616"/>
                    <a:pt x="1258094" y="163619"/>
                    <a:pt x="1314450" y="185844"/>
                  </a:cubicBezTo>
                  <a:cubicBezTo>
                    <a:pt x="1370806" y="208069"/>
                    <a:pt x="1422796" y="232279"/>
                    <a:pt x="1454943" y="250138"/>
                  </a:cubicBezTo>
                  <a:cubicBezTo>
                    <a:pt x="1487090" y="267997"/>
                    <a:pt x="1491059" y="276332"/>
                    <a:pt x="1507331" y="293001"/>
                  </a:cubicBezTo>
                  <a:cubicBezTo>
                    <a:pt x="1523603" y="309670"/>
                    <a:pt x="1536700" y="331895"/>
                    <a:pt x="1552575" y="350151"/>
                  </a:cubicBezTo>
                  <a:cubicBezTo>
                    <a:pt x="1568450" y="368407"/>
                    <a:pt x="1584722" y="394204"/>
                    <a:pt x="1602581" y="402538"/>
                  </a:cubicBezTo>
                  <a:cubicBezTo>
                    <a:pt x="1620440" y="410872"/>
                    <a:pt x="1643459" y="409682"/>
                    <a:pt x="1659731" y="400157"/>
                  </a:cubicBezTo>
                  <a:cubicBezTo>
                    <a:pt x="1676003" y="390632"/>
                    <a:pt x="1690687" y="361263"/>
                    <a:pt x="1700212" y="345388"/>
                  </a:cubicBezTo>
                  <a:cubicBezTo>
                    <a:pt x="1709737" y="329513"/>
                    <a:pt x="1713309" y="317210"/>
                    <a:pt x="1716881" y="304907"/>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75" name="任意多边形 21509">
              <a:extLst>
                <a:ext uri="{FF2B5EF4-FFF2-40B4-BE49-F238E27FC236}">
                  <a16:creationId xmlns:a16="http://schemas.microsoft.com/office/drawing/2014/main" id="{8153F422-AEF3-8591-E49E-EA6D85AF2664}"/>
                </a:ext>
              </a:extLst>
            </p:cNvPr>
            <p:cNvSpPr/>
            <p:nvPr/>
          </p:nvSpPr>
          <p:spPr>
            <a:xfrm>
              <a:off x="9005888" y="2616156"/>
              <a:ext cx="321468" cy="122098"/>
            </a:xfrm>
            <a:custGeom>
              <a:avLst/>
              <a:gdLst>
                <a:gd name="connsiteX0" fmla="*/ 0 w 321468"/>
                <a:gd name="connsiteY0" fmla="*/ 80969 h 122199"/>
                <a:gd name="connsiteX1" fmla="*/ 45243 w 321468"/>
                <a:gd name="connsiteY1" fmla="*/ 30962 h 122199"/>
                <a:gd name="connsiteX2" fmla="*/ 92868 w 321468"/>
                <a:gd name="connsiteY2" fmla="*/ 6 h 122199"/>
                <a:gd name="connsiteX3" fmla="*/ 142875 w 321468"/>
                <a:gd name="connsiteY3" fmla="*/ 33344 h 122199"/>
                <a:gd name="connsiteX4" fmla="*/ 190500 w 321468"/>
                <a:gd name="connsiteY4" fmla="*/ 85731 h 122199"/>
                <a:gd name="connsiteX5" fmla="*/ 257175 w 321468"/>
                <a:gd name="connsiteY5" fmla="*/ 121450 h 122199"/>
                <a:gd name="connsiteX6" fmla="*/ 307181 w 321468"/>
                <a:gd name="connsiteY6" fmla="*/ 107162 h 122199"/>
                <a:gd name="connsiteX7" fmla="*/ 321468 w 321468"/>
                <a:gd name="connsiteY7" fmla="*/ 73825 h 122199"/>
                <a:gd name="connsiteX0" fmla="*/ 0 w 321468"/>
                <a:gd name="connsiteY0" fmla="*/ 80991 h 122221"/>
                <a:gd name="connsiteX1" fmla="*/ 42862 w 321468"/>
                <a:gd name="connsiteY1" fmla="*/ 28603 h 122221"/>
                <a:gd name="connsiteX2" fmla="*/ 92868 w 321468"/>
                <a:gd name="connsiteY2" fmla="*/ 28 h 122221"/>
                <a:gd name="connsiteX3" fmla="*/ 142875 w 321468"/>
                <a:gd name="connsiteY3" fmla="*/ 33366 h 122221"/>
                <a:gd name="connsiteX4" fmla="*/ 190500 w 321468"/>
                <a:gd name="connsiteY4" fmla="*/ 85753 h 122221"/>
                <a:gd name="connsiteX5" fmla="*/ 257175 w 321468"/>
                <a:gd name="connsiteY5" fmla="*/ 121472 h 122221"/>
                <a:gd name="connsiteX6" fmla="*/ 307181 w 321468"/>
                <a:gd name="connsiteY6" fmla="*/ 107184 h 122221"/>
                <a:gd name="connsiteX7" fmla="*/ 321468 w 321468"/>
                <a:gd name="connsiteY7" fmla="*/ 73847 h 122221"/>
                <a:gd name="connsiteX0" fmla="*/ 0 w 321468"/>
                <a:gd name="connsiteY0" fmla="*/ 80991 h 122098"/>
                <a:gd name="connsiteX1" fmla="*/ 42862 w 321468"/>
                <a:gd name="connsiteY1" fmla="*/ 28603 h 122098"/>
                <a:gd name="connsiteX2" fmla="*/ 92868 w 321468"/>
                <a:gd name="connsiteY2" fmla="*/ 28 h 122098"/>
                <a:gd name="connsiteX3" fmla="*/ 142875 w 321468"/>
                <a:gd name="connsiteY3" fmla="*/ 33366 h 122098"/>
                <a:gd name="connsiteX4" fmla="*/ 197644 w 321468"/>
                <a:gd name="connsiteY4" fmla="*/ 88135 h 122098"/>
                <a:gd name="connsiteX5" fmla="*/ 257175 w 321468"/>
                <a:gd name="connsiteY5" fmla="*/ 121472 h 122098"/>
                <a:gd name="connsiteX6" fmla="*/ 307181 w 321468"/>
                <a:gd name="connsiteY6" fmla="*/ 107184 h 122098"/>
                <a:gd name="connsiteX7" fmla="*/ 321468 w 321468"/>
                <a:gd name="connsiteY7" fmla="*/ 73847 h 122098"/>
                <a:gd name="connsiteX0" fmla="*/ 0 w 321468"/>
                <a:gd name="connsiteY0" fmla="*/ 80991 h 122098"/>
                <a:gd name="connsiteX1" fmla="*/ 42862 w 321468"/>
                <a:gd name="connsiteY1" fmla="*/ 28603 h 122098"/>
                <a:gd name="connsiteX2" fmla="*/ 92868 w 321468"/>
                <a:gd name="connsiteY2" fmla="*/ 28 h 122098"/>
                <a:gd name="connsiteX3" fmla="*/ 142875 w 321468"/>
                <a:gd name="connsiteY3" fmla="*/ 33366 h 122098"/>
                <a:gd name="connsiteX4" fmla="*/ 197644 w 321468"/>
                <a:gd name="connsiteY4" fmla="*/ 88135 h 122098"/>
                <a:gd name="connsiteX5" fmla="*/ 257175 w 321468"/>
                <a:gd name="connsiteY5" fmla="*/ 121472 h 122098"/>
                <a:gd name="connsiteX6" fmla="*/ 302419 w 321468"/>
                <a:gd name="connsiteY6" fmla="*/ 107184 h 122098"/>
                <a:gd name="connsiteX7" fmla="*/ 321468 w 321468"/>
                <a:gd name="connsiteY7" fmla="*/ 73847 h 12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468" h="122098">
                  <a:moveTo>
                    <a:pt x="0" y="80991"/>
                  </a:moveTo>
                  <a:cubicBezTo>
                    <a:pt x="14882" y="62734"/>
                    <a:pt x="27384" y="42097"/>
                    <a:pt x="42862" y="28603"/>
                  </a:cubicBezTo>
                  <a:cubicBezTo>
                    <a:pt x="58340" y="15109"/>
                    <a:pt x="76199" y="-766"/>
                    <a:pt x="92868" y="28"/>
                  </a:cubicBezTo>
                  <a:cubicBezTo>
                    <a:pt x="109537" y="822"/>
                    <a:pt x="125412" y="18682"/>
                    <a:pt x="142875" y="33366"/>
                  </a:cubicBezTo>
                  <a:cubicBezTo>
                    <a:pt x="160338" y="48050"/>
                    <a:pt x="178594" y="73451"/>
                    <a:pt x="197644" y="88135"/>
                  </a:cubicBezTo>
                  <a:cubicBezTo>
                    <a:pt x="216694" y="102819"/>
                    <a:pt x="239713" y="118297"/>
                    <a:pt x="257175" y="121472"/>
                  </a:cubicBezTo>
                  <a:cubicBezTo>
                    <a:pt x="274637" y="124647"/>
                    <a:pt x="291704" y="115122"/>
                    <a:pt x="302419" y="107184"/>
                  </a:cubicBezTo>
                  <a:cubicBezTo>
                    <a:pt x="313135" y="99247"/>
                    <a:pt x="319682" y="86547"/>
                    <a:pt x="321468" y="73847"/>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76" name="任意多边形 21512">
              <a:extLst>
                <a:ext uri="{FF2B5EF4-FFF2-40B4-BE49-F238E27FC236}">
                  <a16:creationId xmlns:a16="http://schemas.microsoft.com/office/drawing/2014/main" id="{A3B1E5D5-BDA9-3F23-93E1-78B64C157E00}"/>
                </a:ext>
              </a:extLst>
            </p:cNvPr>
            <p:cNvSpPr/>
            <p:nvPr/>
          </p:nvSpPr>
          <p:spPr>
            <a:xfrm>
              <a:off x="7972425" y="1661303"/>
              <a:ext cx="214313" cy="264376"/>
            </a:xfrm>
            <a:custGeom>
              <a:avLst/>
              <a:gdLst>
                <a:gd name="connsiteX0" fmla="*/ 0 w 214313"/>
                <a:gd name="connsiteY0" fmla="*/ 0 h 264376"/>
                <a:gd name="connsiteX1" fmla="*/ 61913 w 214313"/>
                <a:gd name="connsiteY1" fmla="*/ 23812 h 264376"/>
                <a:gd name="connsiteX2" fmla="*/ 66675 w 214313"/>
                <a:gd name="connsiteY2" fmla="*/ 73819 h 264376"/>
                <a:gd name="connsiteX3" fmla="*/ 66675 w 214313"/>
                <a:gd name="connsiteY3" fmla="*/ 188119 h 264376"/>
                <a:gd name="connsiteX4" fmla="*/ 71438 w 214313"/>
                <a:gd name="connsiteY4" fmla="*/ 245269 h 264376"/>
                <a:gd name="connsiteX5" fmla="*/ 109538 w 214313"/>
                <a:gd name="connsiteY5" fmla="*/ 264319 h 264376"/>
                <a:gd name="connsiteX6" fmla="*/ 214313 w 214313"/>
                <a:gd name="connsiteY6" fmla="*/ 250031 h 264376"/>
                <a:gd name="connsiteX0" fmla="*/ 0 w 214313"/>
                <a:gd name="connsiteY0" fmla="*/ 0 h 264376"/>
                <a:gd name="connsiteX1" fmla="*/ 61913 w 214313"/>
                <a:gd name="connsiteY1" fmla="*/ 23812 h 264376"/>
                <a:gd name="connsiteX2" fmla="*/ 73819 w 214313"/>
                <a:gd name="connsiteY2" fmla="*/ 80963 h 264376"/>
                <a:gd name="connsiteX3" fmla="*/ 66675 w 214313"/>
                <a:gd name="connsiteY3" fmla="*/ 188119 h 264376"/>
                <a:gd name="connsiteX4" fmla="*/ 71438 w 214313"/>
                <a:gd name="connsiteY4" fmla="*/ 245269 h 264376"/>
                <a:gd name="connsiteX5" fmla="*/ 109538 w 214313"/>
                <a:gd name="connsiteY5" fmla="*/ 264319 h 264376"/>
                <a:gd name="connsiteX6" fmla="*/ 214313 w 214313"/>
                <a:gd name="connsiteY6" fmla="*/ 250031 h 264376"/>
                <a:gd name="connsiteX0" fmla="*/ 0 w 214313"/>
                <a:gd name="connsiteY0" fmla="*/ 0 h 264376"/>
                <a:gd name="connsiteX1" fmla="*/ 61913 w 214313"/>
                <a:gd name="connsiteY1" fmla="*/ 23812 h 264376"/>
                <a:gd name="connsiteX2" fmla="*/ 73819 w 214313"/>
                <a:gd name="connsiteY2" fmla="*/ 80963 h 264376"/>
                <a:gd name="connsiteX3" fmla="*/ 66675 w 214313"/>
                <a:gd name="connsiteY3" fmla="*/ 188119 h 264376"/>
                <a:gd name="connsiteX4" fmla="*/ 76201 w 214313"/>
                <a:gd name="connsiteY4" fmla="*/ 245269 h 264376"/>
                <a:gd name="connsiteX5" fmla="*/ 109538 w 214313"/>
                <a:gd name="connsiteY5" fmla="*/ 264319 h 264376"/>
                <a:gd name="connsiteX6" fmla="*/ 214313 w 214313"/>
                <a:gd name="connsiteY6" fmla="*/ 250031 h 264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313" h="264376">
                  <a:moveTo>
                    <a:pt x="0" y="0"/>
                  </a:moveTo>
                  <a:cubicBezTo>
                    <a:pt x="25400" y="5754"/>
                    <a:pt x="49610" y="10318"/>
                    <a:pt x="61913" y="23812"/>
                  </a:cubicBezTo>
                  <a:cubicBezTo>
                    <a:pt x="74216" y="37306"/>
                    <a:pt x="73025" y="53579"/>
                    <a:pt x="73819" y="80963"/>
                  </a:cubicBezTo>
                  <a:cubicBezTo>
                    <a:pt x="74613" y="108347"/>
                    <a:pt x="66278" y="160735"/>
                    <a:pt x="66675" y="188119"/>
                  </a:cubicBezTo>
                  <a:cubicBezTo>
                    <a:pt x="67072" y="215503"/>
                    <a:pt x="69057" y="232569"/>
                    <a:pt x="76201" y="245269"/>
                  </a:cubicBezTo>
                  <a:cubicBezTo>
                    <a:pt x="83345" y="257969"/>
                    <a:pt x="86519" y="263525"/>
                    <a:pt x="109538" y="264319"/>
                  </a:cubicBezTo>
                  <a:cubicBezTo>
                    <a:pt x="132557" y="265113"/>
                    <a:pt x="173831" y="257572"/>
                    <a:pt x="214313" y="250031"/>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77" name="任意多边形 21515">
              <a:extLst>
                <a:ext uri="{FF2B5EF4-FFF2-40B4-BE49-F238E27FC236}">
                  <a16:creationId xmlns:a16="http://schemas.microsoft.com/office/drawing/2014/main" id="{56B2D443-16DE-05F1-70AB-3CBED5F54200}"/>
                </a:ext>
              </a:extLst>
            </p:cNvPr>
            <p:cNvSpPr/>
            <p:nvPr/>
          </p:nvSpPr>
          <p:spPr>
            <a:xfrm>
              <a:off x="7936706" y="1732740"/>
              <a:ext cx="76200" cy="111919"/>
            </a:xfrm>
            <a:custGeom>
              <a:avLst/>
              <a:gdLst>
                <a:gd name="connsiteX0" fmla="*/ 0 w 76200"/>
                <a:gd name="connsiteY0" fmla="*/ 0 h 111919"/>
                <a:gd name="connsiteX1" fmla="*/ 11907 w 76200"/>
                <a:gd name="connsiteY1" fmla="*/ 71438 h 111919"/>
                <a:gd name="connsiteX2" fmla="*/ 21432 w 76200"/>
                <a:gd name="connsiteY2" fmla="*/ 104775 h 111919"/>
                <a:gd name="connsiteX3" fmla="*/ 76200 w 76200"/>
                <a:gd name="connsiteY3" fmla="*/ 111919 h 111919"/>
                <a:gd name="connsiteX0" fmla="*/ 0 w 76200"/>
                <a:gd name="connsiteY0" fmla="*/ 0 h 111919"/>
                <a:gd name="connsiteX1" fmla="*/ 4763 w 76200"/>
                <a:gd name="connsiteY1" fmla="*/ 61913 h 111919"/>
                <a:gd name="connsiteX2" fmla="*/ 21432 w 76200"/>
                <a:gd name="connsiteY2" fmla="*/ 104775 h 111919"/>
                <a:gd name="connsiteX3" fmla="*/ 76200 w 76200"/>
                <a:gd name="connsiteY3" fmla="*/ 111919 h 111919"/>
              </a:gdLst>
              <a:ahLst/>
              <a:cxnLst>
                <a:cxn ang="0">
                  <a:pos x="connsiteX0" y="connsiteY0"/>
                </a:cxn>
                <a:cxn ang="0">
                  <a:pos x="connsiteX1" y="connsiteY1"/>
                </a:cxn>
                <a:cxn ang="0">
                  <a:pos x="connsiteX2" y="connsiteY2"/>
                </a:cxn>
                <a:cxn ang="0">
                  <a:pos x="connsiteX3" y="connsiteY3"/>
                </a:cxn>
              </a:cxnLst>
              <a:rect l="l" t="t" r="r" b="b"/>
              <a:pathLst>
                <a:path w="76200" h="111919">
                  <a:moveTo>
                    <a:pt x="0" y="0"/>
                  </a:moveTo>
                  <a:cubicBezTo>
                    <a:pt x="4167" y="26988"/>
                    <a:pt x="1191" y="44451"/>
                    <a:pt x="4763" y="61913"/>
                  </a:cubicBezTo>
                  <a:cubicBezTo>
                    <a:pt x="8335" y="79375"/>
                    <a:pt x="9526" y="96441"/>
                    <a:pt x="21432" y="104775"/>
                  </a:cubicBezTo>
                  <a:cubicBezTo>
                    <a:pt x="33338" y="113109"/>
                    <a:pt x="54174" y="111720"/>
                    <a:pt x="76200" y="111919"/>
                  </a:cubicBezTo>
                </a:path>
              </a:pathLst>
            </a:custGeom>
            <a:noFill/>
            <a:ln w="28575">
              <a:solidFill>
                <a:srgbClr val="36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78" name="任意多边形 338">
              <a:extLst>
                <a:ext uri="{FF2B5EF4-FFF2-40B4-BE49-F238E27FC236}">
                  <a16:creationId xmlns:a16="http://schemas.microsoft.com/office/drawing/2014/main" id="{44AA7899-51E1-314E-A5D1-178974C6A6FF}"/>
                </a:ext>
              </a:extLst>
            </p:cNvPr>
            <p:cNvSpPr/>
            <p:nvPr/>
          </p:nvSpPr>
          <p:spPr>
            <a:xfrm>
              <a:off x="1904090" y="2466176"/>
              <a:ext cx="3137995" cy="3587714"/>
            </a:xfrm>
            <a:custGeom>
              <a:avLst/>
              <a:gdLst>
                <a:gd name="connsiteX0" fmla="*/ 3136538 w 3137995"/>
                <a:gd name="connsiteY0" fmla="*/ 0 h 3587714"/>
                <a:gd name="connsiteX1" fmla="*/ 3137615 w 3137995"/>
                <a:gd name="connsiteY1" fmla="*/ 16057 h 3587714"/>
                <a:gd name="connsiteX2" fmla="*/ 3115334 w 3137995"/>
                <a:gd name="connsiteY2" fmla="*/ 412779 h 3587714"/>
                <a:gd name="connsiteX3" fmla="*/ 3054108 w 3137995"/>
                <a:gd name="connsiteY3" fmla="*/ 747579 h 3587714"/>
                <a:gd name="connsiteX4" fmla="*/ 2983359 w 3137995"/>
                <a:gd name="connsiteY4" fmla="*/ 1034948 h 3587714"/>
                <a:gd name="connsiteX5" fmla="*/ 2936225 w 3137995"/>
                <a:gd name="connsiteY5" fmla="*/ 1383740 h 3587714"/>
                <a:gd name="connsiteX6" fmla="*/ 2898517 w 3137995"/>
                <a:gd name="connsiteY6" fmla="*/ 1732532 h 3587714"/>
                <a:gd name="connsiteX7" fmla="*/ 2879664 w 3137995"/>
                <a:gd name="connsiteY7" fmla="*/ 2128458 h 3587714"/>
                <a:gd name="connsiteX8" fmla="*/ 2785396 w 3137995"/>
                <a:gd name="connsiteY8" fmla="*/ 2590371 h 3587714"/>
                <a:gd name="connsiteX9" fmla="*/ 2578006 w 3137995"/>
                <a:gd name="connsiteY9" fmla="*/ 3012490 h 3587714"/>
                <a:gd name="connsiteX10" fmla="*/ 2229214 w 3137995"/>
                <a:gd name="connsiteY10" fmla="*/ 3372796 h 3587714"/>
                <a:gd name="connsiteX11" fmla="*/ 1767301 w 3137995"/>
                <a:gd name="connsiteY11" fmla="*/ 3561332 h 3587714"/>
                <a:gd name="connsiteX12" fmla="*/ 1328905 w 3137995"/>
                <a:gd name="connsiteY12" fmla="*/ 3575324 h 3587714"/>
                <a:gd name="connsiteX13" fmla="*/ 956596 w 3137995"/>
                <a:gd name="connsiteY13" fmla="*/ 3457637 h 3587714"/>
                <a:gd name="connsiteX14" fmla="*/ 598377 w 3137995"/>
                <a:gd name="connsiteY14" fmla="*/ 3221967 h 3587714"/>
                <a:gd name="connsiteX15" fmla="*/ 341571 w 3137995"/>
                <a:gd name="connsiteY15" fmla="*/ 2910882 h 3587714"/>
                <a:gd name="connsiteX16" fmla="*/ 155317 w 3137995"/>
                <a:gd name="connsiteY16" fmla="*/ 2562091 h 3587714"/>
                <a:gd name="connsiteX17" fmla="*/ 20961 w 3137995"/>
                <a:gd name="connsiteY17" fmla="*/ 2119031 h 3587714"/>
                <a:gd name="connsiteX18" fmla="*/ 9625 w 3137995"/>
                <a:gd name="connsiteY18" fmla="*/ 2050284 h 3587714"/>
                <a:gd name="connsiteX19" fmla="*/ 0 w 3137995"/>
                <a:gd name="connsiteY19" fmla="*/ 1976705 h 3587714"/>
                <a:gd name="connsiteX20" fmla="*/ 18480 w 3137995"/>
                <a:gd name="connsiteY20" fmla="*/ 2071898 h 3587714"/>
                <a:gd name="connsiteX21" fmla="*/ 221304 w 3137995"/>
                <a:gd name="connsiteY21" fmla="*/ 2543238 h 3587714"/>
                <a:gd name="connsiteX22" fmla="*/ 570096 w 3137995"/>
                <a:gd name="connsiteY22" fmla="*/ 2948590 h 3587714"/>
                <a:gd name="connsiteX23" fmla="*/ 1018016 w 3137995"/>
                <a:gd name="connsiteY23" fmla="*/ 3163026 h 3587714"/>
                <a:gd name="connsiteX24" fmla="*/ 1531630 w 3137995"/>
                <a:gd name="connsiteY24" fmla="*/ 3193687 h 3587714"/>
                <a:gd name="connsiteX25" fmla="*/ 2012397 w 3137995"/>
                <a:gd name="connsiteY25" fmla="*/ 3014578 h 3587714"/>
                <a:gd name="connsiteX26" fmla="*/ 2417651 w 3137995"/>
                <a:gd name="connsiteY26" fmla="*/ 2684640 h 3587714"/>
                <a:gd name="connsiteX27" fmla="*/ 2643993 w 3137995"/>
                <a:gd name="connsiteY27" fmla="*/ 2260434 h 3587714"/>
                <a:gd name="connsiteX28" fmla="*/ 2775968 w 3137995"/>
                <a:gd name="connsiteY28" fmla="*/ 1779667 h 3587714"/>
                <a:gd name="connsiteX29" fmla="*/ 2794821 w 3137995"/>
                <a:gd name="connsiteY29" fmla="*/ 1308327 h 3587714"/>
                <a:gd name="connsiteX30" fmla="*/ 2907943 w 3137995"/>
                <a:gd name="connsiteY30" fmla="*/ 799279 h 3587714"/>
                <a:gd name="connsiteX31" fmla="*/ 3115333 w 3137995"/>
                <a:gd name="connsiteY31" fmla="*/ 214817 h 3587714"/>
                <a:gd name="connsiteX32" fmla="*/ 3134115 w 3137995"/>
                <a:gd name="connsiteY32" fmla="*/ 67048 h 3587714"/>
                <a:gd name="connsiteX33" fmla="*/ 3136538 w 3137995"/>
                <a:gd name="connsiteY33" fmla="*/ 0 h 358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137995" h="3587714">
                  <a:moveTo>
                    <a:pt x="3136538" y="0"/>
                  </a:moveTo>
                  <a:lnTo>
                    <a:pt x="3137615" y="16057"/>
                  </a:lnTo>
                  <a:cubicBezTo>
                    <a:pt x="3140682" y="127014"/>
                    <a:pt x="3124464" y="311245"/>
                    <a:pt x="3115334" y="412779"/>
                  </a:cubicBezTo>
                  <a:cubicBezTo>
                    <a:pt x="3103162" y="548159"/>
                    <a:pt x="3076104" y="643884"/>
                    <a:pt x="3054108" y="747579"/>
                  </a:cubicBezTo>
                  <a:cubicBezTo>
                    <a:pt x="3032112" y="851274"/>
                    <a:pt x="3003006" y="928921"/>
                    <a:pt x="2983359" y="1034948"/>
                  </a:cubicBezTo>
                  <a:cubicBezTo>
                    <a:pt x="2963712" y="1140975"/>
                    <a:pt x="2950365" y="1267476"/>
                    <a:pt x="2936225" y="1383740"/>
                  </a:cubicBezTo>
                  <a:cubicBezTo>
                    <a:pt x="2922085" y="1500004"/>
                    <a:pt x="2907944" y="1608412"/>
                    <a:pt x="2898517" y="1732532"/>
                  </a:cubicBezTo>
                  <a:cubicBezTo>
                    <a:pt x="2889090" y="1856652"/>
                    <a:pt x="2898518" y="1985485"/>
                    <a:pt x="2879664" y="2128458"/>
                  </a:cubicBezTo>
                  <a:cubicBezTo>
                    <a:pt x="2860811" y="2271431"/>
                    <a:pt x="2835672" y="2443032"/>
                    <a:pt x="2785396" y="2590371"/>
                  </a:cubicBezTo>
                  <a:cubicBezTo>
                    <a:pt x="2735120" y="2737710"/>
                    <a:pt x="2670703" y="2882086"/>
                    <a:pt x="2578006" y="3012490"/>
                  </a:cubicBezTo>
                  <a:cubicBezTo>
                    <a:pt x="2485309" y="3142894"/>
                    <a:pt x="2364331" y="3281322"/>
                    <a:pt x="2229214" y="3372796"/>
                  </a:cubicBezTo>
                  <a:cubicBezTo>
                    <a:pt x="2094097" y="3464270"/>
                    <a:pt x="1917352" y="3527577"/>
                    <a:pt x="1767301" y="3561332"/>
                  </a:cubicBezTo>
                  <a:cubicBezTo>
                    <a:pt x="1617250" y="3595087"/>
                    <a:pt x="1464023" y="3592607"/>
                    <a:pt x="1328905" y="3575324"/>
                  </a:cubicBezTo>
                  <a:cubicBezTo>
                    <a:pt x="1193788" y="3558042"/>
                    <a:pt x="1078351" y="3516530"/>
                    <a:pt x="956596" y="3457637"/>
                  </a:cubicBezTo>
                  <a:cubicBezTo>
                    <a:pt x="834841" y="3398744"/>
                    <a:pt x="700881" y="3313093"/>
                    <a:pt x="598377" y="3221967"/>
                  </a:cubicBezTo>
                  <a:cubicBezTo>
                    <a:pt x="495873" y="3130841"/>
                    <a:pt x="415414" y="3020861"/>
                    <a:pt x="341571" y="2910882"/>
                  </a:cubicBezTo>
                  <a:cubicBezTo>
                    <a:pt x="267728" y="2800903"/>
                    <a:pt x="208752" y="2694066"/>
                    <a:pt x="155317" y="2562091"/>
                  </a:cubicBezTo>
                  <a:cubicBezTo>
                    <a:pt x="101882" y="2430116"/>
                    <a:pt x="52384" y="2284000"/>
                    <a:pt x="20961" y="2119031"/>
                  </a:cubicBezTo>
                  <a:cubicBezTo>
                    <a:pt x="17033" y="2098410"/>
                    <a:pt x="13246" y="2075205"/>
                    <a:pt x="9625" y="2050284"/>
                  </a:cubicBezTo>
                  <a:lnTo>
                    <a:pt x="0" y="1976705"/>
                  </a:lnTo>
                  <a:lnTo>
                    <a:pt x="18480" y="2071898"/>
                  </a:lnTo>
                  <a:cubicBezTo>
                    <a:pt x="62472" y="2262005"/>
                    <a:pt x="129368" y="2397123"/>
                    <a:pt x="221304" y="2543238"/>
                  </a:cubicBezTo>
                  <a:cubicBezTo>
                    <a:pt x="313240" y="2689353"/>
                    <a:pt x="437311" y="2845292"/>
                    <a:pt x="570096" y="2948590"/>
                  </a:cubicBezTo>
                  <a:cubicBezTo>
                    <a:pt x="702881" y="3051888"/>
                    <a:pt x="857760" y="3122177"/>
                    <a:pt x="1018016" y="3163026"/>
                  </a:cubicBezTo>
                  <a:cubicBezTo>
                    <a:pt x="1178272" y="3203876"/>
                    <a:pt x="1365900" y="3218428"/>
                    <a:pt x="1531630" y="3193687"/>
                  </a:cubicBezTo>
                  <a:cubicBezTo>
                    <a:pt x="1697360" y="3168946"/>
                    <a:pt x="1864727" y="3099419"/>
                    <a:pt x="2012397" y="3014578"/>
                  </a:cubicBezTo>
                  <a:cubicBezTo>
                    <a:pt x="2160067" y="2929737"/>
                    <a:pt x="2312385" y="2810331"/>
                    <a:pt x="2417651" y="2684640"/>
                  </a:cubicBezTo>
                  <a:cubicBezTo>
                    <a:pt x="2522917" y="2558949"/>
                    <a:pt x="2584273" y="2411263"/>
                    <a:pt x="2643993" y="2260434"/>
                  </a:cubicBezTo>
                  <a:cubicBezTo>
                    <a:pt x="2703713" y="2109605"/>
                    <a:pt x="2750830" y="1938352"/>
                    <a:pt x="2775968" y="1779667"/>
                  </a:cubicBezTo>
                  <a:cubicBezTo>
                    <a:pt x="2801106" y="1620983"/>
                    <a:pt x="2772825" y="1471725"/>
                    <a:pt x="2794821" y="1308327"/>
                  </a:cubicBezTo>
                  <a:cubicBezTo>
                    <a:pt x="2816817" y="1144929"/>
                    <a:pt x="2854524" y="981531"/>
                    <a:pt x="2907943" y="799279"/>
                  </a:cubicBezTo>
                  <a:cubicBezTo>
                    <a:pt x="2961362" y="617027"/>
                    <a:pt x="3080768" y="409638"/>
                    <a:pt x="3115333" y="214817"/>
                  </a:cubicBezTo>
                  <a:cubicBezTo>
                    <a:pt x="3123974" y="166112"/>
                    <a:pt x="3130162" y="116672"/>
                    <a:pt x="3134115" y="67048"/>
                  </a:cubicBezTo>
                  <a:lnTo>
                    <a:pt x="3136538" y="0"/>
                  </a:lnTo>
                  <a:close/>
                </a:path>
              </a:pathLst>
            </a:custGeom>
            <a:gradFill flip="none" rotWithShape="1">
              <a:gsLst>
                <a:gs pos="0">
                  <a:srgbClr val="F5B605"/>
                </a:gs>
                <a:gs pos="50000">
                  <a:srgbClr val="F8D05F"/>
                </a:gs>
                <a:gs pos="100000">
                  <a:srgbClr val="FCD675"/>
                </a:gs>
              </a:gsLst>
              <a:lin ang="1080000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79" name="任意多边形 339">
              <a:extLst>
                <a:ext uri="{FF2B5EF4-FFF2-40B4-BE49-F238E27FC236}">
                  <a16:creationId xmlns:a16="http://schemas.microsoft.com/office/drawing/2014/main" id="{F05EF63D-AE1F-7195-5CD0-165D46703055}"/>
                </a:ext>
              </a:extLst>
            </p:cNvPr>
            <p:cNvSpPr/>
            <p:nvPr/>
          </p:nvSpPr>
          <p:spPr>
            <a:xfrm>
              <a:off x="6322177" y="3967276"/>
              <a:ext cx="3868852" cy="2139322"/>
            </a:xfrm>
            <a:custGeom>
              <a:avLst/>
              <a:gdLst>
                <a:gd name="connsiteX0" fmla="*/ 3868852 w 3868852"/>
                <a:gd name="connsiteY0" fmla="*/ 0 h 2139322"/>
                <a:gd name="connsiteX1" fmla="*/ 3863942 w 3868852"/>
                <a:gd name="connsiteY1" fmla="*/ 59490 h 2139322"/>
                <a:gd name="connsiteX2" fmla="*/ 3842683 w 3868852"/>
                <a:gd name="connsiteY2" fmla="*/ 240860 h 2139322"/>
                <a:gd name="connsiteX3" fmla="*/ 3809737 w 3868852"/>
                <a:gd name="connsiteY3" fmla="*/ 429396 h 2139322"/>
                <a:gd name="connsiteX4" fmla="*/ 3715469 w 3868852"/>
                <a:gd name="connsiteY4" fmla="*/ 778187 h 2139322"/>
                <a:gd name="connsiteX5" fmla="*/ 3538839 w 3868852"/>
                <a:gd name="connsiteY5" fmla="*/ 1190586 h 2139322"/>
                <a:gd name="connsiteX6" fmla="*/ 3234702 w 3868852"/>
                <a:gd name="connsiteY6" fmla="*/ 1570039 h 2139322"/>
                <a:gd name="connsiteX7" fmla="*/ 2763362 w 3868852"/>
                <a:gd name="connsiteY7" fmla="*/ 1911883 h 2139322"/>
                <a:gd name="connsiteX8" fmla="*/ 2263742 w 3868852"/>
                <a:gd name="connsiteY8" fmla="*/ 2097940 h 2139322"/>
                <a:gd name="connsiteX9" fmla="*/ 1679280 w 3868852"/>
                <a:gd name="connsiteY9" fmla="*/ 2135647 h 2139322"/>
                <a:gd name="connsiteX10" fmla="*/ 1243364 w 3868852"/>
                <a:gd name="connsiteY10" fmla="*/ 2036616 h 2139322"/>
                <a:gd name="connsiteX11" fmla="*/ 821441 w 3868852"/>
                <a:gd name="connsiteY11" fmla="*/ 1798565 h 2139322"/>
                <a:gd name="connsiteX12" fmla="*/ 540920 w 3868852"/>
                <a:gd name="connsiteY12" fmla="*/ 1513478 h 2139322"/>
                <a:gd name="connsiteX13" fmla="*/ 328963 w 3868852"/>
                <a:gd name="connsiteY13" fmla="*/ 1204776 h 2139322"/>
                <a:gd name="connsiteX14" fmla="*/ 161564 w 3868852"/>
                <a:gd name="connsiteY14" fmla="*/ 863029 h 2139322"/>
                <a:gd name="connsiteX15" fmla="*/ 50627 w 3868852"/>
                <a:gd name="connsiteY15" fmla="*/ 518803 h 2139322"/>
                <a:gd name="connsiteX16" fmla="*/ 4269 w 3868852"/>
                <a:gd name="connsiteY16" fmla="*/ 333150 h 2139322"/>
                <a:gd name="connsiteX17" fmla="*/ 0 w 3868852"/>
                <a:gd name="connsiteY17" fmla="*/ 313509 h 2139322"/>
                <a:gd name="connsiteX18" fmla="*/ 22838 w 3868852"/>
                <a:gd name="connsiteY18" fmla="*/ 399421 h 2139322"/>
                <a:gd name="connsiteX19" fmla="*/ 359625 w 3868852"/>
                <a:gd name="connsiteY19" fmla="*/ 1068036 h 2139322"/>
                <a:gd name="connsiteX20" fmla="*/ 795640 w 3868852"/>
                <a:gd name="connsiteY20" fmla="*/ 1485197 h 2139322"/>
                <a:gd name="connsiteX21" fmla="*/ 1431802 w 3868852"/>
                <a:gd name="connsiteY21" fmla="*/ 1772567 h 2139322"/>
                <a:gd name="connsiteX22" fmla="*/ 2129287 w 3868852"/>
                <a:gd name="connsiteY22" fmla="*/ 1807893 h 2139322"/>
                <a:gd name="connsiteX23" fmla="*/ 2678521 w 3868852"/>
                <a:gd name="connsiteY23" fmla="*/ 1645452 h 2139322"/>
                <a:gd name="connsiteX24" fmla="*/ 3196995 w 3868852"/>
                <a:gd name="connsiteY24" fmla="*/ 1305891 h 2139322"/>
                <a:gd name="connsiteX25" fmla="*/ 3574067 w 3868852"/>
                <a:gd name="connsiteY25" fmla="*/ 815894 h 2139322"/>
                <a:gd name="connsiteX26" fmla="*/ 3809737 w 3868852"/>
                <a:gd name="connsiteY26" fmla="*/ 278566 h 2139322"/>
                <a:gd name="connsiteX27" fmla="*/ 3847003 w 3868852"/>
                <a:gd name="connsiteY27" fmla="*/ 123981 h 2139322"/>
                <a:gd name="connsiteX28" fmla="*/ 3868852 w 3868852"/>
                <a:gd name="connsiteY28" fmla="*/ 0 h 2139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868852" h="2139322">
                  <a:moveTo>
                    <a:pt x="3868852" y="0"/>
                  </a:moveTo>
                  <a:lnTo>
                    <a:pt x="3863942" y="59490"/>
                  </a:lnTo>
                  <a:cubicBezTo>
                    <a:pt x="3857046" y="126355"/>
                    <a:pt x="3847793" y="196621"/>
                    <a:pt x="3842683" y="240860"/>
                  </a:cubicBezTo>
                  <a:cubicBezTo>
                    <a:pt x="3832462" y="329339"/>
                    <a:pt x="3830939" y="339842"/>
                    <a:pt x="3809737" y="429396"/>
                  </a:cubicBezTo>
                  <a:cubicBezTo>
                    <a:pt x="3788535" y="518950"/>
                    <a:pt x="3760619" y="651322"/>
                    <a:pt x="3715469" y="778187"/>
                  </a:cubicBezTo>
                  <a:cubicBezTo>
                    <a:pt x="3670319" y="905052"/>
                    <a:pt x="3618967" y="1058611"/>
                    <a:pt x="3538839" y="1190586"/>
                  </a:cubicBezTo>
                  <a:cubicBezTo>
                    <a:pt x="3458711" y="1322561"/>
                    <a:pt x="3363948" y="1449823"/>
                    <a:pt x="3234702" y="1570039"/>
                  </a:cubicBezTo>
                  <a:cubicBezTo>
                    <a:pt x="3105456" y="1690255"/>
                    <a:pt x="2925189" y="1823900"/>
                    <a:pt x="2763362" y="1911883"/>
                  </a:cubicBezTo>
                  <a:cubicBezTo>
                    <a:pt x="2601535" y="1999866"/>
                    <a:pt x="2444422" y="2060646"/>
                    <a:pt x="2263742" y="2097940"/>
                  </a:cubicBezTo>
                  <a:cubicBezTo>
                    <a:pt x="2083062" y="2135234"/>
                    <a:pt x="1849343" y="2145868"/>
                    <a:pt x="1679280" y="2135647"/>
                  </a:cubicBezTo>
                  <a:cubicBezTo>
                    <a:pt x="1509217" y="2125426"/>
                    <a:pt x="1386337" y="2092796"/>
                    <a:pt x="1243364" y="2036616"/>
                  </a:cubicBezTo>
                  <a:cubicBezTo>
                    <a:pt x="1100391" y="1980436"/>
                    <a:pt x="938515" y="1885755"/>
                    <a:pt x="821441" y="1798565"/>
                  </a:cubicBezTo>
                  <a:cubicBezTo>
                    <a:pt x="704367" y="1711375"/>
                    <a:pt x="623000" y="1612443"/>
                    <a:pt x="540920" y="1513478"/>
                  </a:cubicBezTo>
                  <a:cubicBezTo>
                    <a:pt x="458840" y="1414513"/>
                    <a:pt x="392189" y="1313184"/>
                    <a:pt x="328963" y="1204776"/>
                  </a:cubicBezTo>
                  <a:cubicBezTo>
                    <a:pt x="265737" y="1096368"/>
                    <a:pt x="203985" y="974580"/>
                    <a:pt x="161564" y="863029"/>
                  </a:cubicBezTo>
                  <a:cubicBezTo>
                    <a:pt x="119143" y="751478"/>
                    <a:pt x="82843" y="636241"/>
                    <a:pt x="50627" y="518803"/>
                  </a:cubicBezTo>
                  <a:cubicBezTo>
                    <a:pt x="34519" y="460084"/>
                    <a:pt x="18531" y="395709"/>
                    <a:pt x="4269" y="333150"/>
                  </a:cubicBezTo>
                  <a:lnTo>
                    <a:pt x="0" y="313509"/>
                  </a:lnTo>
                  <a:lnTo>
                    <a:pt x="22838" y="399421"/>
                  </a:lnTo>
                  <a:cubicBezTo>
                    <a:pt x="98269" y="629981"/>
                    <a:pt x="230825" y="887073"/>
                    <a:pt x="359625" y="1068036"/>
                  </a:cubicBezTo>
                  <a:cubicBezTo>
                    <a:pt x="488425" y="1248999"/>
                    <a:pt x="616944" y="1367775"/>
                    <a:pt x="795640" y="1485197"/>
                  </a:cubicBezTo>
                  <a:cubicBezTo>
                    <a:pt x="974336" y="1602619"/>
                    <a:pt x="1209528" y="1718784"/>
                    <a:pt x="1431802" y="1772567"/>
                  </a:cubicBezTo>
                  <a:cubicBezTo>
                    <a:pt x="1654077" y="1826350"/>
                    <a:pt x="1921501" y="1829079"/>
                    <a:pt x="2129287" y="1807893"/>
                  </a:cubicBezTo>
                  <a:cubicBezTo>
                    <a:pt x="2337074" y="1786707"/>
                    <a:pt x="2500570" y="1729119"/>
                    <a:pt x="2678521" y="1645452"/>
                  </a:cubicBezTo>
                  <a:cubicBezTo>
                    <a:pt x="2856472" y="1561785"/>
                    <a:pt x="3047737" y="1444151"/>
                    <a:pt x="3196995" y="1305891"/>
                  </a:cubicBezTo>
                  <a:cubicBezTo>
                    <a:pt x="3346253" y="1167631"/>
                    <a:pt x="3471943" y="987115"/>
                    <a:pt x="3574067" y="815894"/>
                  </a:cubicBezTo>
                  <a:cubicBezTo>
                    <a:pt x="3676191" y="644673"/>
                    <a:pt x="3754747" y="478100"/>
                    <a:pt x="3809737" y="278566"/>
                  </a:cubicBezTo>
                  <a:cubicBezTo>
                    <a:pt x="3823485" y="228683"/>
                    <a:pt x="3835955" y="177032"/>
                    <a:pt x="3847003" y="123981"/>
                  </a:cubicBezTo>
                  <a:lnTo>
                    <a:pt x="3868852" y="0"/>
                  </a:lnTo>
                  <a:close/>
                </a:path>
              </a:pathLst>
            </a:custGeom>
            <a:gradFill flip="none" rotWithShape="1">
              <a:gsLst>
                <a:gs pos="0">
                  <a:srgbClr val="B1968D">
                    <a:shade val="30000"/>
                    <a:satMod val="115000"/>
                  </a:srgbClr>
                </a:gs>
                <a:gs pos="50000">
                  <a:srgbClr val="BCA19A"/>
                </a:gs>
                <a:gs pos="100000">
                  <a:srgbClr val="CCB8B1"/>
                </a:gs>
              </a:gsLst>
              <a:lin ang="1080000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80" name="矩形 21579">
              <a:extLst>
                <a:ext uri="{FF2B5EF4-FFF2-40B4-BE49-F238E27FC236}">
                  <a16:creationId xmlns:a16="http://schemas.microsoft.com/office/drawing/2014/main" id="{6CD51186-4F32-7E09-7A72-F9535C2BBB1C}"/>
                </a:ext>
              </a:extLst>
            </p:cNvPr>
            <p:cNvSpPr/>
            <p:nvPr/>
          </p:nvSpPr>
          <p:spPr>
            <a:xfrm>
              <a:off x="3575720" y="6135687"/>
              <a:ext cx="5850959" cy="516554"/>
            </a:xfrm>
            <a:prstGeom prst="rect">
              <a:avLst/>
            </a:prstGeom>
          </p:spPr>
          <p:txBody>
            <a:bodyPr wrap="none">
              <a:spAutoFit/>
            </a:bodyPr>
            <a:lstStyle/>
            <a:p>
              <a:r>
                <a:rPr lang="zh-CN" altLang="en-US" sz="2000" dirty="0">
                  <a:ea typeface="方正姚体" panose="02010601030101010101" pitchFamily="2" charset="-122"/>
                </a:rPr>
                <a:t>真核生物和原核生物</a:t>
              </a:r>
              <a:r>
                <a:rPr lang="en-US" altLang="zh-CN" sz="2000" dirty="0">
                  <a:ea typeface="方正姚体" panose="02010601030101010101" pitchFamily="2" charset="-122"/>
                </a:rPr>
                <a:t>mRNA</a:t>
              </a:r>
              <a:r>
                <a:rPr lang="zh-CN" altLang="en-US" sz="2000" dirty="0">
                  <a:ea typeface="方正姚体" panose="02010601030101010101" pitchFamily="2" charset="-122"/>
                </a:rPr>
                <a:t>合成的区别</a:t>
              </a:r>
            </a:p>
          </p:txBody>
        </p:sp>
        <p:cxnSp>
          <p:nvCxnSpPr>
            <p:cNvPr id="21581" name="直接连接符 21580">
              <a:extLst>
                <a:ext uri="{FF2B5EF4-FFF2-40B4-BE49-F238E27FC236}">
                  <a16:creationId xmlns:a16="http://schemas.microsoft.com/office/drawing/2014/main" id="{22738A60-9639-6D6F-2A2B-88003E20813F}"/>
                </a:ext>
              </a:extLst>
            </p:cNvPr>
            <p:cNvCxnSpPr/>
            <p:nvPr/>
          </p:nvCxnSpPr>
          <p:spPr>
            <a:xfrm>
              <a:off x="4033838" y="2215628"/>
              <a:ext cx="0" cy="468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82" name="直接连接符 21581">
              <a:extLst>
                <a:ext uri="{FF2B5EF4-FFF2-40B4-BE49-F238E27FC236}">
                  <a16:creationId xmlns:a16="http://schemas.microsoft.com/office/drawing/2014/main" id="{C5F30E93-69B1-5AFE-FA95-2CC55E667D60}"/>
                </a:ext>
              </a:extLst>
            </p:cNvPr>
            <p:cNvCxnSpPr/>
            <p:nvPr/>
          </p:nvCxnSpPr>
          <p:spPr>
            <a:xfrm>
              <a:off x="3215680" y="4879916"/>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583" name="任意多边形 344">
              <a:extLst>
                <a:ext uri="{FF2B5EF4-FFF2-40B4-BE49-F238E27FC236}">
                  <a16:creationId xmlns:a16="http://schemas.microsoft.com/office/drawing/2014/main" id="{B2383BF3-51DC-F192-6BF8-DD2A6E791979}"/>
                </a:ext>
              </a:extLst>
            </p:cNvPr>
            <p:cNvSpPr/>
            <p:nvPr/>
          </p:nvSpPr>
          <p:spPr>
            <a:xfrm>
              <a:off x="6551664" y="2323588"/>
              <a:ext cx="3140990" cy="1929400"/>
            </a:xfrm>
            <a:custGeom>
              <a:avLst/>
              <a:gdLst>
                <a:gd name="connsiteX0" fmla="*/ 3112592 w 3140990"/>
                <a:gd name="connsiteY0" fmla="*/ 0 h 1929400"/>
                <a:gd name="connsiteX1" fmla="*/ 3117939 w 3140990"/>
                <a:gd name="connsiteY1" fmla="*/ 31577 h 1929400"/>
                <a:gd name="connsiteX2" fmla="*/ 3139719 w 3140990"/>
                <a:gd name="connsiteY2" fmla="*/ 224241 h 1929400"/>
                <a:gd name="connsiteX3" fmla="*/ 3118583 w 3140990"/>
                <a:gd name="connsiteY3" fmla="*/ 505057 h 1929400"/>
                <a:gd name="connsiteX4" fmla="*/ 3047932 w 3140990"/>
                <a:gd name="connsiteY4" fmla="*/ 764146 h 1929400"/>
                <a:gd name="connsiteX5" fmla="*/ 2866342 w 3140990"/>
                <a:gd name="connsiteY5" fmla="*/ 1145981 h 1929400"/>
                <a:gd name="connsiteX6" fmla="*/ 2536503 w 3140990"/>
                <a:gd name="connsiteY6" fmla="*/ 1532283 h 1929400"/>
                <a:gd name="connsiteX7" fmla="*/ 2147622 w 3140990"/>
                <a:gd name="connsiteY7" fmla="*/ 1784524 h 1929400"/>
                <a:gd name="connsiteX8" fmla="*/ 1638673 w 3140990"/>
                <a:gd name="connsiteY8" fmla="*/ 1923545 h 1929400"/>
                <a:gd name="connsiteX9" fmla="*/ 1167235 w 3140990"/>
                <a:gd name="connsiteY9" fmla="*/ 1883555 h 1929400"/>
                <a:gd name="connsiteX10" fmla="*/ 752455 w 3140990"/>
                <a:gd name="connsiteY10" fmla="*/ 1704445 h 1929400"/>
                <a:gd name="connsiteX11" fmla="*/ 394335 w 3140990"/>
                <a:gd name="connsiteY11" fmla="*/ 1395742 h 1929400"/>
                <a:gd name="connsiteX12" fmla="*/ 130286 w 3140990"/>
                <a:gd name="connsiteY12" fmla="*/ 959728 h 1929400"/>
                <a:gd name="connsiteX13" fmla="*/ 0 w 3140990"/>
                <a:gd name="connsiteY13" fmla="*/ 470535 h 1929400"/>
                <a:gd name="connsiteX14" fmla="*/ 117 w 3140990"/>
                <a:gd name="connsiteY14" fmla="*/ 469473 h 1929400"/>
                <a:gd name="connsiteX15" fmla="*/ 10502 w 3140990"/>
                <a:gd name="connsiteY15" fmla="*/ 529887 h 1929400"/>
                <a:gd name="connsiteX16" fmla="*/ 111433 w 3140990"/>
                <a:gd name="connsiteY16" fmla="*/ 818326 h 1929400"/>
                <a:gd name="connsiteX17" fmla="*/ 399097 w 3140990"/>
                <a:gd name="connsiteY17" fmla="*/ 1228440 h 1929400"/>
                <a:gd name="connsiteX18" fmla="*/ 870339 w 3140990"/>
                <a:gd name="connsiteY18" fmla="*/ 1551235 h 1929400"/>
                <a:gd name="connsiteX19" fmla="*/ 1544307 w 3140990"/>
                <a:gd name="connsiteY19" fmla="*/ 1657311 h 1929400"/>
                <a:gd name="connsiteX20" fmla="*/ 2102771 w 3140990"/>
                <a:gd name="connsiteY20" fmla="*/ 1553616 h 1929400"/>
                <a:gd name="connsiteX21" fmla="*/ 2498991 w 3140990"/>
                <a:gd name="connsiteY21" fmla="*/ 1331939 h 1929400"/>
                <a:gd name="connsiteX22" fmla="*/ 2807498 w 3140990"/>
                <a:gd name="connsiteY22" fmla="*/ 997435 h 1929400"/>
                <a:gd name="connsiteX23" fmla="*/ 3033645 w 3140990"/>
                <a:gd name="connsiteY23" fmla="*/ 594464 h 1929400"/>
                <a:gd name="connsiteX24" fmla="*/ 3118583 w 3140990"/>
                <a:gd name="connsiteY24" fmla="*/ 111315 h 1929400"/>
                <a:gd name="connsiteX25" fmla="*/ 3112592 w 3140990"/>
                <a:gd name="connsiteY25" fmla="*/ 0 h 19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140990" h="1929400">
                  <a:moveTo>
                    <a:pt x="3112592" y="0"/>
                  </a:moveTo>
                  <a:lnTo>
                    <a:pt x="3117939" y="31577"/>
                  </a:lnTo>
                  <a:cubicBezTo>
                    <a:pt x="3128238" y="97374"/>
                    <a:pt x="3137164" y="174288"/>
                    <a:pt x="3139719" y="224241"/>
                  </a:cubicBezTo>
                  <a:cubicBezTo>
                    <a:pt x="3144829" y="324147"/>
                    <a:pt x="3133881" y="415073"/>
                    <a:pt x="3118583" y="505057"/>
                  </a:cubicBezTo>
                  <a:cubicBezTo>
                    <a:pt x="3103285" y="595041"/>
                    <a:pt x="3089972" y="657325"/>
                    <a:pt x="3047932" y="764146"/>
                  </a:cubicBezTo>
                  <a:cubicBezTo>
                    <a:pt x="3005892" y="870967"/>
                    <a:pt x="2951580" y="1017958"/>
                    <a:pt x="2866342" y="1145981"/>
                  </a:cubicBezTo>
                  <a:cubicBezTo>
                    <a:pt x="2781104" y="1274004"/>
                    <a:pt x="2656290" y="1425859"/>
                    <a:pt x="2536503" y="1532283"/>
                  </a:cubicBezTo>
                  <a:cubicBezTo>
                    <a:pt x="2416716" y="1638707"/>
                    <a:pt x="2297260" y="1719314"/>
                    <a:pt x="2147622" y="1784524"/>
                  </a:cubicBezTo>
                  <a:cubicBezTo>
                    <a:pt x="1997984" y="1849734"/>
                    <a:pt x="1802071" y="1907040"/>
                    <a:pt x="1638673" y="1923545"/>
                  </a:cubicBezTo>
                  <a:cubicBezTo>
                    <a:pt x="1475275" y="1940050"/>
                    <a:pt x="1314938" y="1920072"/>
                    <a:pt x="1167235" y="1883555"/>
                  </a:cubicBezTo>
                  <a:cubicBezTo>
                    <a:pt x="1019532" y="1847038"/>
                    <a:pt x="881272" y="1785747"/>
                    <a:pt x="752455" y="1704445"/>
                  </a:cubicBezTo>
                  <a:cubicBezTo>
                    <a:pt x="623638" y="1623143"/>
                    <a:pt x="498030" y="1519861"/>
                    <a:pt x="394335" y="1395742"/>
                  </a:cubicBezTo>
                  <a:cubicBezTo>
                    <a:pt x="290640" y="1271623"/>
                    <a:pt x="195496" y="1118576"/>
                    <a:pt x="130286" y="959728"/>
                  </a:cubicBezTo>
                  <a:cubicBezTo>
                    <a:pt x="73227" y="820736"/>
                    <a:pt x="2986" y="561573"/>
                    <a:pt x="0" y="470535"/>
                  </a:cubicBezTo>
                  <a:lnTo>
                    <a:pt x="117" y="469473"/>
                  </a:lnTo>
                  <a:lnTo>
                    <a:pt x="10502" y="529887"/>
                  </a:lnTo>
                  <a:cubicBezTo>
                    <a:pt x="30443" y="626252"/>
                    <a:pt x="60752" y="718749"/>
                    <a:pt x="111433" y="818326"/>
                  </a:cubicBezTo>
                  <a:cubicBezTo>
                    <a:pt x="179008" y="951095"/>
                    <a:pt x="272613" y="1106289"/>
                    <a:pt x="399097" y="1228440"/>
                  </a:cubicBezTo>
                  <a:cubicBezTo>
                    <a:pt x="525581" y="1350591"/>
                    <a:pt x="679471" y="1479757"/>
                    <a:pt x="870339" y="1551235"/>
                  </a:cubicBezTo>
                  <a:cubicBezTo>
                    <a:pt x="1061207" y="1622714"/>
                    <a:pt x="1338902" y="1656914"/>
                    <a:pt x="1544307" y="1657311"/>
                  </a:cubicBezTo>
                  <a:cubicBezTo>
                    <a:pt x="1749712" y="1657708"/>
                    <a:pt x="1943657" y="1607845"/>
                    <a:pt x="2102771" y="1553616"/>
                  </a:cubicBezTo>
                  <a:cubicBezTo>
                    <a:pt x="2261885" y="1499387"/>
                    <a:pt x="2381537" y="1424636"/>
                    <a:pt x="2498991" y="1331939"/>
                  </a:cubicBezTo>
                  <a:cubicBezTo>
                    <a:pt x="2616445" y="1239242"/>
                    <a:pt x="2718389" y="1120348"/>
                    <a:pt x="2807498" y="997435"/>
                  </a:cubicBezTo>
                  <a:cubicBezTo>
                    <a:pt x="2896607" y="874523"/>
                    <a:pt x="2981798" y="742151"/>
                    <a:pt x="3033645" y="594464"/>
                  </a:cubicBezTo>
                  <a:cubicBezTo>
                    <a:pt x="3085493" y="446777"/>
                    <a:pt x="3118567" y="271968"/>
                    <a:pt x="3118583" y="111315"/>
                  </a:cubicBezTo>
                  <a:lnTo>
                    <a:pt x="3112592" y="0"/>
                  </a:lnTo>
                  <a:close/>
                </a:path>
              </a:pathLst>
            </a:custGeom>
            <a:gradFill flip="none" rotWithShape="1">
              <a:gsLst>
                <a:gs pos="0">
                  <a:srgbClr val="D5B7BF">
                    <a:shade val="30000"/>
                    <a:satMod val="115000"/>
                  </a:srgbClr>
                </a:gs>
                <a:gs pos="50000">
                  <a:srgbClr val="D3B5BF"/>
                </a:gs>
                <a:gs pos="100000">
                  <a:srgbClr val="D6BDC0"/>
                </a:gs>
              </a:gsLst>
              <a:lin ang="1080000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84" name="椭圆 21583">
              <a:extLst>
                <a:ext uri="{FF2B5EF4-FFF2-40B4-BE49-F238E27FC236}">
                  <a16:creationId xmlns:a16="http://schemas.microsoft.com/office/drawing/2014/main" id="{0056329D-4EEC-D467-06DA-8C329E3E1A79}"/>
                </a:ext>
              </a:extLst>
            </p:cNvPr>
            <p:cNvSpPr/>
            <p:nvPr/>
          </p:nvSpPr>
          <p:spPr>
            <a:xfrm rot="20520000">
              <a:off x="8378678" y="4046263"/>
              <a:ext cx="144000" cy="90000"/>
            </a:xfrm>
            <a:prstGeom prst="ellipse">
              <a:avLst/>
            </a:prstGeom>
            <a:solidFill>
              <a:srgbClr val="BC9EBB"/>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85" name="椭圆 21584">
              <a:extLst>
                <a:ext uri="{FF2B5EF4-FFF2-40B4-BE49-F238E27FC236}">
                  <a16:creationId xmlns:a16="http://schemas.microsoft.com/office/drawing/2014/main" id="{03EFCCFE-D090-F4C7-E7BF-DABFF19833FE}"/>
                </a:ext>
              </a:extLst>
            </p:cNvPr>
            <p:cNvSpPr/>
            <p:nvPr/>
          </p:nvSpPr>
          <p:spPr>
            <a:xfrm rot="900000">
              <a:off x="7415161" y="3945654"/>
              <a:ext cx="144000" cy="72000"/>
            </a:xfrm>
            <a:prstGeom prst="ellipse">
              <a:avLst/>
            </a:prstGeom>
            <a:solidFill>
              <a:srgbClr val="BC9EBB"/>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1586" name="直接连接符 21585">
              <a:extLst>
                <a:ext uri="{FF2B5EF4-FFF2-40B4-BE49-F238E27FC236}">
                  <a16:creationId xmlns:a16="http://schemas.microsoft.com/office/drawing/2014/main" id="{994227B6-49B7-1C55-C7C4-32F25449E32D}"/>
                </a:ext>
              </a:extLst>
            </p:cNvPr>
            <p:cNvCxnSpPr/>
            <p:nvPr/>
          </p:nvCxnSpPr>
          <p:spPr>
            <a:xfrm>
              <a:off x="4151896" y="1531500"/>
              <a:ext cx="108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87" name="直接连接符 21586">
              <a:extLst>
                <a:ext uri="{FF2B5EF4-FFF2-40B4-BE49-F238E27FC236}">
                  <a16:creationId xmlns:a16="http://schemas.microsoft.com/office/drawing/2014/main" id="{8513ADB6-A4DE-8FED-AA52-E5B1FF52A874}"/>
                </a:ext>
              </a:extLst>
            </p:cNvPr>
            <p:cNvCxnSpPr/>
            <p:nvPr/>
          </p:nvCxnSpPr>
          <p:spPr>
            <a:xfrm>
              <a:off x="6046443" y="1531500"/>
              <a:ext cx="130135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88" name="直接连接符 21587">
              <a:extLst>
                <a:ext uri="{FF2B5EF4-FFF2-40B4-BE49-F238E27FC236}">
                  <a16:creationId xmlns:a16="http://schemas.microsoft.com/office/drawing/2014/main" id="{A279D299-D00D-DFBB-718F-CCF635537BB5}"/>
                </a:ext>
              </a:extLst>
            </p:cNvPr>
            <p:cNvCxnSpPr/>
            <p:nvPr/>
          </p:nvCxnSpPr>
          <p:spPr>
            <a:xfrm>
              <a:off x="6278787" y="1856107"/>
              <a:ext cx="69715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89" name="直接连接符 21588">
              <a:extLst>
                <a:ext uri="{FF2B5EF4-FFF2-40B4-BE49-F238E27FC236}">
                  <a16:creationId xmlns:a16="http://schemas.microsoft.com/office/drawing/2014/main" id="{89FEA6C8-6C9E-99AC-D10B-F91F79F8529B}"/>
                </a:ext>
              </a:extLst>
            </p:cNvPr>
            <p:cNvCxnSpPr/>
            <p:nvPr/>
          </p:nvCxnSpPr>
          <p:spPr>
            <a:xfrm>
              <a:off x="6511173" y="2971682"/>
              <a:ext cx="4647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590" name="左大括号 21589">
              <a:extLst>
                <a:ext uri="{FF2B5EF4-FFF2-40B4-BE49-F238E27FC236}">
                  <a16:creationId xmlns:a16="http://schemas.microsoft.com/office/drawing/2014/main" id="{EBA54B72-DA1A-8E02-909B-BE2A14322D22}"/>
                </a:ext>
              </a:extLst>
            </p:cNvPr>
            <p:cNvSpPr/>
            <p:nvPr/>
          </p:nvSpPr>
          <p:spPr>
            <a:xfrm flipH="1">
              <a:off x="9671865" y="3157611"/>
              <a:ext cx="185977" cy="360000"/>
            </a:xfrm>
            <a:prstGeom prst="leftBrace">
              <a:avLst>
                <a:gd name="adj1" fmla="val 24978"/>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cxnSp>
          <p:nvCxnSpPr>
            <p:cNvPr id="21591" name="直接连接符 21590">
              <a:extLst>
                <a:ext uri="{FF2B5EF4-FFF2-40B4-BE49-F238E27FC236}">
                  <a16:creationId xmlns:a16="http://schemas.microsoft.com/office/drawing/2014/main" id="{E614A6A6-8B76-EB0B-E398-AB6F4A6CA18F}"/>
                </a:ext>
              </a:extLst>
            </p:cNvPr>
            <p:cNvCxnSpPr/>
            <p:nvPr/>
          </p:nvCxnSpPr>
          <p:spPr>
            <a:xfrm>
              <a:off x="9824592" y="3343540"/>
              <a:ext cx="684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92" name="直接连接符 21591">
              <a:extLst>
                <a:ext uri="{FF2B5EF4-FFF2-40B4-BE49-F238E27FC236}">
                  <a16:creationId xmlns:a16="http://schemas.microsoft.com/office/drawing/2014/main" id="{3E0E8803-92E8-0445-9FD0-4ACB0EC2569D}"/>
                </a:ext>
              </a:extLst>
            </p:cNvPr>
            <p:cNvCxnSpPr/>
            <p:nvPr/>
          </p:nvCxnSpPr>
          <p:spPr>
            <a:xfrm flipV="1">
              <a:off x="6046299" y="3622434"/>
              <a:ext cx="1394312" cy="2323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93" name="直接连接符 21592">
              <a:extLst>
                <a:ext uri="{FF2B5EF4-FFF2-40B4-BE49-F238E27FC236}">
                  <a16:creationId xmlns:a16="http://schemas.microsoft.com/office/drawing/2014/main" id="{5BC6F0F9-3FCD-FE20-7059-43942F391434}"/>
                </a:ext>
              </a:extLst>
            </p:cNvPr>
            <p:cNvCxnSpPr/>
            <p:nvPr/>
          </p:nvCxnSpPr>
          <p:spPr>
            <a:xfrm flipH="1" flipV="1">
              <a:off x="4309965" y="3921109"/>
              <a:ext cx="74363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94" name="直接连接符 21593">
              <a:extLst>
                <a:ext uri="{FF2B5EF4-FFF2-40B4-BE49-F238E27FC236}">
                  <a16:creationId xmlns:a16="http://schemas.microsoft.com/office/drawing/2014/main" id="{FBF964B5-A04E-BD06-1367-7458FE009D78}"/>
                </a:ext>
              </a:extLst>
            </p:cNvPr>
            <p:cNvCxnSpPr/>
            <p:nvPr/>
          </p:nvCxnSpPr>
          <p:spPr>
            <a:xfrm>
              <a:off x="3755864" y="4555836"/>
              <a:ext cx="126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95" name="直接连接符 21594">
              <a:extLst>
                <a:ext uri="{FF2B5EF4-FFF2-40B4-BE49-F238E27FC236}">
                  <a16:creationId xmlns:a16="http://schemas.microsoft.com/office/drawing/2014/main" id="{567AAAB0-DAD2-6290-53E2-E6ACB8EDB014}"/>
                </a:ext>
              </a:extLst>
            </p:cNvPr>
            <p:cNvCxnSpPr/>
            <p:nvPr/>
          </p:nvCxnSpPr>
          <p:spPr>
            <a:xfrm>
              <a:off x="6232228" y="4627844"/>
              <a:ext cx="116192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96" name="直接连接符 21595">
              <a:extLst>
                <a:ext uri="{FF2B5EF4-FFF2-40B4-BE49-F238E27FC236}">
                  <a16:creationId xmlns:a16="http://schemas.microsoft.com/office/drawing/2014/main" id="{EB37160E-49A3-58C0-C7BC-571E8CA82151}"/>
                </a:ext>
              </a:extLst>
            </p:cNvPr>
            <p:cNvCxnSpPr/>
            <p:nvPr/>
          </p:nvCxnSpPr>
          <p:spPr>
            <a:xfrm>
              <a:off x="3935760" y="5275916"/>
              <a:ext cx="126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97" name="直接连接符 21596">
              <a:extLst>
                <a:ext uri="{FF2B5EF4-FFF2-40B4-BE49-F238E27FC236}">
                  <a16:creationId xmlns:a16="http://schemas.microsoft.com/office/drawing/2014/main" id="{42C43855-AE70-D297-4BCF-D6289EBAC5A8}"/>
                </a:ext>
              </a:extLst>
            </p:cNvPr>
            <p:cNvCxnSpPr/>
            <p:nvPr/>
          </p:nvCxnSpPr>
          <p:spPr>
            <a:xfrm>
              <a:off x="6185875" y="5275917"/>
              <a:ext cx="116192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97278614"/>
      </p:ext>
    </p:extLst>
  </p:cSld>
  <p:clrMapOvr>
    <a:masterClrMapping/>
  </p:clrMapOvr>
  <p:transition advTm="2100">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500"/>
                                  </p:stCondLst>
                                  <p:iterate type="lt">
                                    <p:tmPct val="100000"/>
                                  </p:iterate>
                                  <p:childTnLst>
                                    <p:set>
                                      <p:cBhvr>
                                        <p:cTn id="6" dur="1" fill="hold">
                                          <p:stCondLst>
                                            <p:cond delay="0"/>
                                          </p:stCondLst>
                                        </p:cTn>
                                        <p:tgtEl>
                                          <p:spTgt spid="21509">
                                            <p:txEl>
                                              <p:pRg st="0" end="0"/>
                                            </p:txEl>
                                          </p:spTgt>
                                        </p:tgtEl>
                                        <p:attrNameLst>
                                          <p:attrName>style.visibility</p:attrName>
                                        </p:attrNameLst>
                                      </p:cBhvr>
                                      <p:to>
                                        <p:strVal val="visible"/>
                                      </p:to>
                                    </p:set>
                                    <p:animEffect transition="in" filter="wipe(up)">
                                      <p:cBhvr>
                                        <p:cTn id="7" dur="75"/>
                                        <p:tgtEl>
                                          <p:spTgt spid="2150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9" grpId="0" build="p" advAuto="50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30" name="Rectangle 2"/>
          <p:cNvSpPr>
            <a:spLocks noGrp="1" noChangeArrowheads="1"/>
          </p:cNvSpPr>
          <p:nvPr>
            <p:ph type="title"/>
          </p:nvPr>
        </p:nvSpPr>
        <p:spPr>
          <a:xfrm>
            <a:off x="1055688" y="610394"/>
            <a:ext cx="5851525" cy="576000"/>
          </a:xfrm>
        </p:spPr>
        <p:txBody>
          <a:bodyPr/>
          <a:lstStyle/>
          <a:p>
            <a:pPr eaLnBrk="1" fontAlgn="auto" hangingPunct="1">
              <a:spcAft>
                <a:spcPts val="0"/>
              </a:spcAft>
              <a:defRPr/>
            </a:pPr>
            <a:r>
              <a:rPr lang="zh-CN" altLang="en-US" sz="2800" dirty="0">
                <a:effectLst>
                  <a:outerShdw blurRad="38100" dist="38100" dir="2700000" algn="tl">
                    <a:srgbClr val="C0C0C0"/>
                  </a:outerShdw>
                </a:effectLst>
                <a:latin typeface="Times New Roman" panose="02020603050405020304" pitchFamily="18" charset="0"/>
              </a:rPr>
              <a:t>一、参与蛋白质生物合成的物质</a:t>
            </a:r>
          </a:p>
        </p:txBody>
      </p:sp>
      <p:sp>
        <p:nvSpPr>
          <p:cNvPr id="355331" name="Rectangle 3"/>
          <p:cNvSpPr>
            <a:spLocks noGrp="1" noChangeArrowheads="1"/>
          </p:cNvSpPr>
          <p:nvPr>
            <p:ph sz="half" idx="1"/>
          </p:nvPr>
        </p:nvSpPr>
        <p:spPr>
          <a:xfrm>
            <a:off x="1416050" y="1340197"/>
            <a:ext cx="9504486" cy="4537075"/>
          </a:xfrm>
          <a:extLst>
            <a:ext uri="{91240B29-F687-4F45-9708-019B960494DF}">
              <a14:hiddenLine xmlns:a14="http://schemas.microsoft.com/office/drawing/2010/main" w="9525">
                <a:solidFill>
                  <a:schemeClr val="folHlink"/>
                </a:solidFill>
                <a:miter lim="800000"/>
                <a:headEnd/>
                <a:tailEnd/>
              </a14:hiddenLine>
            </a:ext>
          </a:extLst>
        </p:spPr>
        <p:txBody>
          <a:bodyPr rtlCol="0">
            <a:normAutofit/>
          </a:bodyPr>
          <a:lstStyle/>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rPr>
              <a:t>原料：氨基酸</a:t>
            </a:r>
            <a:r>
              <a:rPr lang="en-US" altLang="zh-CN" sz="2800" dirty="0">
                <a:effectLst>
                  <a:outerShdw blurRad="38100" dist="38100" dir="2700000" algn="tl">
                    <a:srgbClr val="C0C0C0"/>
                  </a:outerShdw>
                </a:effectLst>
                <a:latin typeface="Times New Roman" panose="02020603050405020304" pitchFamily="18" charset="0"/>
              </a:rPr>
              <a:t>(20</a:t>
            </a:r>
            <a:r>
              <a:rPr lang="zh-CN" altLang="en-US" sz="2800" dirty="0">
                <a:effectLst>
                  <a:outerShdw blurRad="38100" dist="38100" dir="2700000" algn="tl">
                    <a:srgbClr val="C0C0C0"/>
                  </a:outerShdw>
                </a:effectLst>
                <a:latin typeface="Times New Roman" panose="02020603050405020304" pitchFamily="18" charset="0"/>
              </a:rPr>
              <a:t>种</a:t>
            </a:r>
            <a:r>
              <a:rPr lang="en-US" altLang="zh-CN" sz="2800" dirty="0">
                <a:effectLst>
                  <a:outerShdw blurRad="38100" dist="38100" dir="2700000" algn="tl">
                    <a:srgbClr val="C0C0C0"/>
                  </a:outerShdw>
                </a:effectLst>
                <a:latin typeface="Times New Roman" panose="02020603050405020304" pitchFamily="18" charset="0"/>
              </a:rPr>
              <a:t>)</a:t>
            </a:r>
            <a:endParaRPr lang="zh-CN" altLang="en-US" sz="2800" dirty="0">
              <a:effectLst>
                <a:outerShdw blurRad="38100" dist="38100" dir="2700000" algn="tl">
                  <a:srgbClr val="C0C0C0"/>
                </a:outerShdw>
              </a:effectLst>
              <a:latin typeface="Times New Roman" panose="02020603050405020304" pitchFamily="18" charset="0"/>
            </a:endParaRP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rPr>
              <a:t>模板：</a:t>
            </a:r>
            <a:r>
              <a:rPr lang="en-US" altLang="zh-CN" sz="2800" dirty="0">
                <a:effectLst>
                  <a:outerShdw blurRad="38100" dist="38100" dir="2700000" algn="tl">
                    <a:srgbClr val="C0C0C0"/>
                  </a:outerShdw>
                </a:effectLst>
                <a:latin typeface="Times New Roman" panose="02020603050405020304" pitchFamily="18" charset="0"/>
              </a:rPr>
              <a:t>mRNA</a:t>
            </a: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rPr>
              <a:t>氨基酸搬运工具</a:t>
            </a:r>
            <a:r>
              <a:rPr lang="en-US" altLang="zh-CN" sz="2800" dirty="0">
                <a:effectLst>
                  <a:outerShdw blurRad="38100" dist="38100" dir="2700000" algn="tl">
                    <a:srgbClr val="C0C0C0"/>
                  </a:outerShdw>
                </a:effectLst>
                <a:latin typeface="Times New Roman" panose="02020603050405020304" pitchFamily="18" charset="0"/>
              </a:rPr>
              <a:t>(</a:t>
            </a:r>
            <a:r>
              <a:rPr lang="zh-CN" altLang="en-US" sz="2800" dirty="0">
                <a:effectLst>
                  <a:outerShdw blurRad="38100" dist="38100" dir="2700000" algn="tl">
                    <a:srgbClr val="C0C0C0"/>
                  </a:outerShdw>
                </a:effectLst>
                <a:latin typeface="Times New Roman" panose="02020603050405020304" pitchFamily="18" charset="0"/>
              </a:rPr>
              <a:t>适配器</a:t>
            </a:r>
            <a:r>
              <a:rPr lang="en-US" altLang="zh-CN" sz="2800" dirty="0">
                <a:effectLst>
                  <a:outerShdw blurRad="38100" dist="38100" dir="2700000" algn="tl">
                    <a:srgbClr val="C0C0C0"/>
                  </a:outerShdw>
                </a:effectLst>
                <a:latin typeface="Times New Roman" panose="02020603050405020304" pitchFamily="18" charset="0"/>
              </a:rPr>
              <a:t>)</a:t>
            </a:r>
            <a:r>
              <a:rPr lang="zh-CN" altLang="en-US" sz="2800" dirty="0">
                <a:effectLst>
                  <a:outerShdw blurRad="38100" dist="38100" dir="2700000" algn="tl">
                    <a:srgbClr val="C0C0C0"/>
                  </a:outerShdw>
                </a:effectLst>
                <a:latin typeface="Times New Roman" panose="02020603050405020304" pitchFamily="18" charset="0"/>
              </a:rPr>
              <a:t>：</a:t>
            </a:r>
            <a:r>
              <a:rPr lang="en-US" altLang="zh-CN" sz="2800" dirty="0" err="1">
                <a:effectLst>
                  <a:outerShdw blurRad="38100" dist="38100" dir="2700000" algn="tl">
                    <a:srgbClr val="C0C0C0"/>
                  </a:outerShdw>
                </a:effectLst>
                <a:latin typeface="Times New Roman" panose="02020603050405020304" pitchFamily="18" charset="0"/>
              </a:rPr>
              <a:t>tRNA</a:t>
            </a:r>
            <a:endParaRPr lang="en-US" altLang="zh-CN" sz="2800" dirty="0">
              <a:effectLst>
                <a:outerShdw blurRad="38100" dist="38100" dir="2700000" algn="tl">
                  <a:srgbClr val="C0C0C0"/>
                </a:outerShdw>
              </a:effectLst>
              <a:latin typeface="Times New Roman" panose="02020603050405020304" pitchFamily="18" charset="0"/>
            </a:endParaRP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rPr>
              <a:t>合成场所：核糖体</a:t>
            </a:r>
            <a:r>
              <a:rPr lang="en-US" altLang="zh-CN" sz="2800" dirty="0">
                <a:effectLst>
                  <a:outerShdw blurRad="38100" dist="38100" dir="2700000" algn="tl">
                    <a:srgbClr val="C0C0C0"/>
                  </a:outerShdw>
                </a:effectLst>
                <a:latin typeface="Times New Roman" panose="02020603050405020304" pitchFamily="18" charset="0"/>
              </a:rPr>
              <a:t>(rRNA</a:t>
            </a:r>
            <a:r>
              <a:rPr lang="zh-CN" altLang="en-US" sz="2800" dirty="0">
                <a:effectLst>
                  <a:outerShdw blurRad="38100" dist="38100" dir="2700000" algn="tl">
                    <a:srgbClr val="C0C0C0"/>
                  </a:outerShdw>
                </a:effectLst>
                <a:latin typeface="Times New Roman" panose="02020603050405020304" pitchFamily="18" charset="0"/>
              </a:rPr>
              <a:t>与蛋白质组成</a:t>
            </a:r>
            <a:r>
              <a:rPr lang="en-US" altLang="zh-CN" sz="2800" dirty="0">
                <a:effectLst>
                  <a:outerShdw blurRad="38100" dist="38100" dir="2700000" algn="tl">
                    <a:srgbClr val="C0C0C0"/>
                  </a:outerShdw>
                </a:effectLst>
                <a:latin typeface="Times New Roman" panose="02020603050405020304" pitchFamily="18" charset="0"/>
              </a:rPr>
              <a:t>)</a:t>
            </a:r>
            <a:endParaRPr lang="zh-CN" altLang="en-US" sz="2800" dirty="0">
              <a:effectLst>
                <a:outerShdw blurRad="38100" dist="38100" dir="2700000" algn="tl">
                  <a:srgbClr val="C0C0C0"/>
                </a:outerShdw>
              </a:effectLst>
              <a:latin typeface="Times New Roman" panose="02020603050405020304" pitchFamily="18" charset="0"/>
            </a:endParaRP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rPr>
              <a:t>酶及蛋白质因子</a:t>
            </a: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n"/>
              <a:defRPr/>
            </a:pPr>
            <a:r>
              <a:rPr lang="en-US" altLang="zh-CN" sz="2800" dirty="0">
                <a:effectLst>
                  <a:outerShdw blurRad="38100" dist="38100" dir="2700000" algn="tl">
                    <a:srgbClr val="C0C0C0"/>
                  </a:outerShdw>
                </a:effectLst>
                <a:latin typeface="Times New Roman" panose="02020603050405020304" pitchFamily="18" charset="0"/>
              </a:rPr>
              <a:t>ATP</a:t>
            </a:r>
            <a:r>
              <a:rPr lang="zh-CN" altLang="en-US" sz="2800" dirty="0">
                <a:effectLst>
                  <a:outerShdw blurRad="38100" dist="38100" dir="2700000" algn="tl">
                    <a:srgbClr val="C0C0C0"/>
                  </a:outerShdw>
                </a:effectLst>
                <a:latin typeface="Times New Roman" panose="02020603050405020304" pitchFamily="18" charset="0"/>
              </a:rPr>
              <a:t>、</a:t>
            </a:r>
            <a:r>
              <a:rPr lang="en-US" altLang="zh-CN" sz="2800" dirty="0">
                <a:effectLst>
                  <a:outerShdw blurRad="38100" dist="38100" dir="2700000" algn="tl">
                    <a:srgbClr val="C0C0C0"/>
                  </a:outerShdw>
                </a:effectLst>
                <a:latin typeface="Times New Roman" panose="02020603050405020304" pitchFamily="18" charset="0"/>
              </a:rPr>
              <a:t>GTP</a:t>
            </a:r>
          </a:p>
          <a:p>
            <a:pPr marL="360000" indent="-360000" eaLnBrk="1" fontAlgn="auto" hangingPunct="1">
              <a:lnSpc>
                <a:spcPts val="4000"/>
              </a:lnSpc>
              <a:spcBef>
                <a:spcPts val="600"/>
              </a:spcBef>
              <a:spcAft>
                <a:spcPts val="0"/>
              </a:spcAft>
              <a:buClr>
                <a:srgbClr val="C00000"/>
              </a:buClr>
              <a:buSzPct val="80000"/>
              <a:buFont typeface="Wingdings" panose="05000000000000000000" pitchFamily="2" charset="2"/>
              <a:buChar char="n"/>
              <a:defRPr/>
            </a:pPr>
            <a:r>
              <a:rPr lang="en-US" altLang="zh-CN" sz="2800" dirty="0">
                <a:effectLst>
                  <a:outerShdw blurRad="38100" dist="38100" dir="2700000" algn="tl">
                    <a:srgbClr val="C0C0C0"/>
                  </a:outerShdw>
                </a:effectLst>
                <a:latin typeface="Times New Roman" panose="02020603050405020304" pitchFamily="18" charset="0"/>
              </a:rPr>
              <a:t>Mg</a:t>
            </a:r>
            <a:r>
              <a:rPr lang="en-US" altLang="zh-CN" sz="2800" baseline="30000" dirty="0">
                <a:effectLst>
                  <a:outerShdw blurRad="38100" dist="38100" dir="2700000" algn="tl">
                    <a:srgbClr val="C0C0C0"/>
                  </a:outerShdw>
                </a:effectLst>
                <a:latin typeface="Times New Roman" panose="02020603050405020304" pitchFamily="18" charset="0"/>
              </a:rPr>
              <a:t>2+</a:t>
            </a:r>
            <a:r>
              <a:rPr lang="zh-CN" altLang="en-US" sz="2800" dirty="0">
                <a:effectLst>
                  <a:outerShdw blurRad="38100" dist="38100" dir="2700000" algn="tl">
                    <a:srgbClr val="C0C0C0"/>
                  </a:outerShdw>
                </a:effectLst>
                <a:latin typeface="Times New Roman" panose="02020603050405020304" pitchFamily="18" charset="0"/>
              </a:rPr>
              <a:t>、</a:t>
            </a:r>
            <a:r>
              <a:rPr lang="en-US" altLang="zh-CN" sz="2800" dirty="0">
                <a:effectLst>
                  <a:outerShdw blurRad="38100" dist="38100" dir="2700000" algn="tl">
                    <a:srgbClr val="C0C0C0"/>
                  </a:outerShdw>
                </a:effectLst>
                <a:latin typeface="Times New Roman" panose="02020603050405020304" pitchFamily="18" charset="0"/>
              </a:rPr>
              <a:t>K</a:t>
            </a:r>
            <a:r>
              <a:rPr lang="en-US" altLang="zh-CN" sz="2800" baseline="30000" dirty="0">
                <a:effectLst>
                  <a:outerShdw blurRad="38100" dist="38100" dir="2700000" algn="tl">
                    <a:srgbClr val="C0C0C0"/>
                  </a:outerShdw>
                </a:effectLst>
                <a:latin typeface="Times New Roman" panose="02020603050405020304" pitchFamily="18" charset="0"/>
              </a:rPr>
              <a:t>+</a:t>
            </a:r>
            <a:endParaRPr lang="zh-CN" altLang="en-US" sz="2800" baseline="30000" dirty="0">
              <a:effectLst>
                <a:outerShdw blurRad="38100" dist="38100" dir="2700000" algn="tl">
                  <a:srgbClr val="C0C0C0"/>
                </a:outerShdw>
              </a:effectLst>
              <a:latin typeface="Times New Roman" panose="02020603050405020304" pitchFamily="18" charset="0"/>
            </a:endParaRPr>
          </a:p>
        </p:txBody>
      </p:sp>
      <p:cxnSp>
        <p:nvCxnSpPr>
          <p:cNvPr id="5" name="直接连接符 4"/>
          <p:cNvCxnSpPr/>
          <p:nvPr/>
        </p:nvCxnSpPr>
        <p:spPr>
          <a:xfrm>
            <a:off x="1077912" y="1196975"/>
            <a:ext cx="522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plus/>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任意多边形 1"/>
          <p:cNvSpPr/>
          <p:nvPr/>
        </p:nvSpPr>
        <p:spPr>
          <a:xfrm>
            <a:off x="4374037" y="5354205"/>
            <a:ext cx="1875934" cy="716657"/>
          </a:xfrm>
          <a:custGeom>
            <a:avLst/>
            <a:gdLst>
              <a:gd name="connsiteX0" fmla="*/ 0 w 1875934"/>
              <a:gd name="connsiteY0" fmla="*/ 718608 h 718608"/>
              <a:gd name="connsiteX1" fmla="*/ 245097 w 1875934"/>
              <a:gd name="connsiteY1" fmla="*/ 530072 h 718608"/>
              <a:gd name="connsiteX2" fmla="*/ 452487 w 1875934"/>
              <a:gd name="connsiteY2" fmla="*/ 388670 h 718608"/>
              <a:gd name="connsiteX3" fmla="*/ 754144 w 1875934"/>
              <a:gd name="connsiteY3" fmla="*/ 209560 h 718608"/>
              <a:gd name="connsiteX4" fmla="*/ 895547 w 1875934"/>
              <a:gd name="connsiteY4" fmla="*/ 134146 h 718608"/>
              <a:gd name="connsiteX5" fmla="*/ 1065229 w 1875934"/>
              <a:gd name="connsiteY5" fmla="*/ 21024 h 718608"/>
              <a:gd name="connsiteX6" fmla="*/ 1329179 w 1875934"/>
              <a:gd name="connsiteY6" fmla="*/ 2171 h 718608"/>
              <a:gd name="connsiteX7" fmla="*/ 1564850 w 1875934"/>
              <a:gd name="connsiteY7" fmla="*/ 49305 h 718608"/>
              <a:gd name="connsiteX8" fmla="*/ 1875934 w 1875934"/>
              <a:gd name="connsiteY8" fmla="*/ 162426 h 718608"/>
              <a:gd name="connsiteX0" fmla="*/ 0 w 1875934"/>
              <a:gd name="connsiteY0" fmla="*/ 718137 h 718137"/>
              <a:gd name="connsiteX1" fmla="*/ 245097 w 1875934"/>
              <a:gd name="connsiteY1" fmla="*/ 529601 h 718137"/>
              <a:gd name="connsiteX2" fmla="*/ 452487 w 1875934"/>
              <a:gd name="connsiteY2" fmla="*/ 388199 h 718137"/>
              <a:gd name="connsiteX3" fmla="*/ 754144 w 1875934"/>
              <a:gd name="connsiteY3" fmla="*/ 209089 h 718137"/>
              <a:gd name="connsiteX4" fmla="*/ 876693 w 1875934"/>
              <a:gd name="connsiteY4" fmla="*/ 114821 h 718137"/>
              <a:gd name="connsiteX5" fmla="*/ 1065229 w 1875934"/>
              <a:gd name="connsiteY5" fmla="*/ 20553 h 718137"/>
              <a:gd name="connsiteX6" fmla="*/ 1329179 w 1875934"/>
              <a:gd name="connsiteY6" fmla="*/ 1700 h 718137"/>
              <a:gd name="connsiteX7" fmla="*/ 1564850 w 1875934"/>
              <a:gd name="connsiteY7" fmla="*/ 48834 h 718137"/>
              <a:gd name="connsiteX8" fmla="*/ 1875934 w 1875934"/>
              <a:gd name="connsiteY8" fmla="*/ 161955 h 718137"/>
              <a:gd name="connsiteX0" fmla="*/ 0 w 1875934"/>
              <a:gd name="connsiteY0" fmla="*/ 718137 h 718137"/>
              <a:gd name="connsiteX1" fmla="*/ 245097 w 1875934"/>
              <a:gd name="connsiteY1" fmla="*/ 529601 h 718137"/>
              <a:gd name="connsiteX2" fmla="*/ 452487 w 1875934"/>
              <a:gd name="connsiteY2" fmla="*/ 388199 h 718137"/>
              <a:gd name="connsiteX3" fmla="*/ 744717 w 1875934"/>
              <a:gd name="connsiteY3" fmla="*/ 209089 h 718137"/>
              <a:gd name="connsiteX4" fmla="*/ 876693 w 1875934"/>
              <a:gd name="connsiteY4" fmla="*/ 114821 h 718137"/>
              <a:gd name="connsiteX5" fmla="*/ 1065229 w 1875934"/>
              <a:gd name="connsiteY5" fmla="*/ 20553 h 718137"/>
              <a:gd name="connsiteX6" fmla="*/ 1329179 w 1875934"/>
              <a:gd name="connsiteY6" fmla="*/ 1700 h 718137"/>
              <a:gd name="connsiteX7" fmla="*/ 1564850 w 1875934"/>
              <a:gd name="connsiteY7" fmla="*/ 48834 h 718137"/>
              <a:gd name="connsiteX8" fmla="*/ 1875934 w 1875934"/>
              <a:gd name="connsiteY8" fmla="*/ 161955 h 718137"/>
              <a:gd name="connsiteX0" fmla="*/ 0 w 1875934"/>
              <a:gd name="connsiteY0" fmla="*/ 716657 h 716657"/>
              <a:gd name="connsiteX1" fmla="*/ 245097 w 1875934"/>
              <a:gd name="connsiteY1" fmla="*/ 528121 h 716657"/>
              <a:gd name="connsiteX2" fmla="*/ 452487 w 1875934"/>
              <a:gd name="connsiteY2" fmla="*/ 386719 h 716657"/>
              <a:gd name="connsiteX3" fmla="*/ 744717 w 1875934"/>
              <a:gd name="connsiteY3" fmla="*/ 207609 h 716657"/>
              <a:gd name="connsiteX4" fmla="*/ 876693 w 1875934"/>
              <a:gd name="connsiteY4" fmla="*/ 113341 h 716657"/>
              <a:gd name="connsiteX5" fmla="*/ 1065229 w 1875934"/>
              <a:gd name="connsiteY5" fmla="*/ 33361 h 716657"/>
              <a:gd name="connsiteX6" fmla="*/ 1329179 w 1875934"/>
              <a:gd name="connsiteY6" fmla="*/ 220 h 716657"/>
              <a:gd name="connsiteX7" fmla="*/ 1564850 w 1875934"/>
              <a:gd name="connsiteY7" fmla="*/ 47354 h 716657"/>
              <a:gd name="connsiteX8" fmla="*/ 1875934 w 1875934"/>
              <a:gd name="connsiteY8" fmla="*/ 160475 h 71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5934" h="716657">
                <a:moveTo>
                  <a:pt x="0" y="716657"/>
                </a:moveTo>
                <a:cubicBezTo>
                  <a:pt x="84841" y="649884"/>
                  <a:pt x="169683" y="583111"/>
                  <a:pt x="245097" y="528121"/>
                </a:cubicBezTo>
                <a:cubicBezTo>
                  <a:pt x="320512" y="473131"/>
                  <a:pt x="369217" y="440138"/>
                  <a:pt x="452487" y="386719"/>
                </a:cubicBezTo>
                <a:cubicBezTo>
                  <a:pt x="535757" y="333300"/>
                  <a:pt x="674016" y="253172"/>
                  <a:pt x="744717" y="207609"/>
                </a:cubicBezTo>
                <a:cubicBezTo>
                  <a:pt x="815418" y="162046"/>
                  <a:pt x="823274" y="142382"/>
                  <a:pt x="876693" y="113341"/>
                </a:cubicBezTo>
                <a:cubicBezTo>
                  <a:pt x="930112" y="84300"/>
                  <a:pt x="989815" y="52214"/>
                  <a:pt x="1065229" y="33361"/>
                </a:cubicBezTo>
                <a:cubicBezTo>
                  <a:pt x="1140643" y="14508"/>
                  <a:pt x="1245909" y="-2112"/>
                  <a:pt x="1329179" y="220"/>
                </a:cubicBezTo>
                <a:cubicBezTo>
                  <a:pt x="1412449" y="2552"/>
                  <a:pt x="1473724" y="20645"/>
                  <a:pt x="1564850" y="47354"/>
                </a:cubicBezTo>
                <a:cubicBezTo>
                  <a:pt x="1655976" y="74063"/>
                  <a:pt x="1765955" y="117269"/>
                  <a:pt x="1875934" y="160475"/>
                </a:cubicBezTo>
              </a:path>
            </a:pathLst>
          </a:custGeom>
          <a:no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 name="任意多边形 168"/>
          <p:cNvSpPr>
            <a:spLocks noChangeAspect="1"/>
          </p:cNvSpPr>
          <p:nvPr/>
        </p:nvSpPr>
        <p:spPr>
          <a:xfrm rot="720000" flipV="1">
            <a:off x="5428562" y="3744601"/>
            <a:ext cx="1566862" cy="517525"/>
          </a:xfrm>
          <a:custGeom>
            <a:avLst/>
            <a:gdLst>
              <a:gd name="connsiteX0" fmla="*/ 255550 w 1566000"/>
              <a:gd name="connsiteY0" fmla="*/ 370 h 518480"/>
              <a:gd name="connsiteX1" fmla="*/ 351924 w 1566000"/>
              <a:gd name="connsiteY1" fmla="*/ 4751 h 518480"/>
              <a:gd name="connsiteX2" fmla="*/ 440276 w 1566000"/>
              <a:gd name="connsiteY2" fmla="*/ 15970 h 518480"/>
              <a:gd name="connsiteX3" fmla="*/ 442117 w 1566000"/>
              <a:gd name="connsiteY3" fmla="*/ 18350 h 518480"/>
              <a:gd name="connsiteX4" fmla="*/ 518201 w 1566000"/>
              <a:gd name="connsiteY4" fmla="*/ 33076 h 518480"/>
              <a:gd name="connsiteX5" fmla="*/ 597972 w 1566000"/>
              <a:gd name="connsiteY5" fmla="*/ 49031 h 518480"/>
              <a:gd name="connsiteX6" fmla="*/ 684996 w 1566000"/>
              <a:gd name="connsiteY6" fmla="*/ 63534 h 518480"/>
              <a:gd name="connsiteX7" fmla="*/ 694778 w 1566000"/>
              <a:gd name="connsiteY7" fmla="*/ 63557 h 518480"/>
              <a:gd name="connsiteX8" fmla="*/ 702378 w 1566000"/>
              <a:gd name="connsiteY8" fmla="*/ 64620 h 518480"/>
              <a:gd name="connsiteX9" fmla="*/ 781229 w 1566000"/>
              <a:gd name="connsiteY9" fmla="*/ 61699 h 518480"/>
              <a:gd name="connsiteX10" fmla="*/ 871763 w 1566000"/>
              <a:gd name="connsiteY10" fmla="*/ 51478 h 518480"/>
              <a:gd name="connsiteX11" fmla="*/ 944774 w 1566000"/>
              <a:gd name="connsiteY11" fmla="*/ 41256 h 518480"/>
              <a:gd name="connsiteX12" fmla="*/ 1041149 w 1566000"/>
              <a:gd name="connsiteY12" fmla="*/ 29574 h 518480"/>
              <a:gd name="connsiteX13" fmla="*/ 1135915 w 1566000"/>
              <a:gd name="connsiteY13" fmla="*/ 27624 h 518480"/>
              <a:gd name="connsiteX14" fmla="*/ 1151662 w 1566000"/>
              <a:gd name="connsiteY14" fmla="*/ 27901 h 518480"/>
              <a:gd name="connsiteX15" fmla="*/ 1183205 w 1566000"/>
              <a:gd name="connsiteY15" fmla="*/ 30266 h 518480"/>
              <a:gd name="connsiteX16" fmla="*/ 1217289 w 1566000"/>
              <a:gd name="connsiteY16" fmla="*/ 34527 h 518480"/>
              <a:gd name="connsiteX17" fmla="*/ 1292710 w 1566000"/>
              <a:gd name="connsiteY17" fmla="*/ 43228 h 518480"/>
              <a:gd name="connsiteX18" fmla="*/ 1337762 w 1566000"/>
              <a:gd name="connsiteY18" fmla="*/ 50934 h 518480"/>
              <a:gd name="connsiteX19" fmla="*/ 1342972 w 1566000"/>
              <a:gd name="connsiteY19" fmla="*/ 52150 h 518480"/>
              <a:gd name="connsiteX20" fmla="*/ 1347693 w 1566000"/>
              <a:gd name="connsiteY20" fmla="*/ 49903 h 518480"/>
              <a:gd name="connsiteX21" fmla="*/ 1359568 w 1566000"/>
              <a:gd name="connsiteY21" fmla="*/ 51934 h 518480"/>
              <a:gd name="connsiteX22" fmla="*/ 1407665 w 1566000"/>
              <a:gd name="connsiteY22" fmla="*/ 63160 h 518480"/>
              <a:gd name="connsiteX23" fmla="*/ 1505499 w 1566000"/>
              <a:gd name="connsiteY23" fmla="*/ 99665 h 518480"/>
              <a:gd name="connsiteX24" fmla="*/ 1550766 w 1566000"/>
              <a:gd name="connsiteY24" fmla="*/ 146392 h 518480"/>
              <a:gd name="connsiteX25" fmla="*/ 1565369 w 1566000"/>
              <a:gd name="connsiteY25" fmla="*/ 204801 h 518480"/>
              <a:gd name="connsiteX26" fmla="*/ 1559528 w 1566000"/>
              <a:gd name="connsiteY26" fmla="*/ 260290 h 518480"/>
              <a:gd name="connsiteX27" fmla="*/ 1525942 w 1566000"/>
              <a:gd name="connsiteY27" fmla="*/ 309937 h 518480"/>
              <a:gd name="connsiteX28" fmla="*/ 1464613 w 1566000"/>
              <a:gd name="connsiteY28" fmla="*/ 350823 h 518480"/>
              <a:gd name="connsiteX29" fmla="*/ 1382840 w 1566000"/>
              <a:gd name="connsiteY29" fmla="*/ 382948 h 518480"/>
              <a:gd name="connsiteX30" fmla="*/ 1282085 w 1566000"/>
              <a:gd name="connsiteY30" fmla="*/ 409232 h 518480"/>
              <a:gd name="connsiteX31" fmla="*/ 1156507 w 1566000"/>
              <a:gd name="connsiteY31" fmla="*/ 423835 h 518480"/>
              <a:gd name="connsiteX32" fmla="*/ 1020706 w 1566000"/>
              <a:gd name="connsiteY32" fmla="*/ 426755 h 518480"/>
              <a:gd name="connsiteX33" fmla="*/ 899508 w 1566000"/>
              <a:gd name="connsiteY33" fmla="*/ 420914 h 518480"/>
              <a:gd name="connsiteX34" fmla="*/ 797292 w 1566000"/>
              <a:gd name="connsiteY34" fmla="*/ 407772 h 518480"/>
              <a:gd name="connsiteX35" fmla="*/ 708218 w 1566000"/>
              <a:gd name="connsiteY35" fmla="*/ 385868 h 518480"/>
              <a:gd name="connsiteX36" fmla="*/ 642509 w 1566000"/>
              <a:gd name="connsiteY36" fmla="*/ 380028 h 518480"/>
              <a:gd name="connsiteX37" fmla="*/ 565116 w 1566000"/>
              <a:gd name="connsiteY37" fmla="*/ 399010 h 518480"/>
              <a:gd name="connsiteX38" fmla="*/ 497947 w 1566000"/>
              <a:gd name="connsiteY38" fmla="*/ 434056 h 518480"/>
              <a:gd name="connsiteX39" fmla="*/ 413253 w 1566000"/>
              <a:gd name="connsiteY39" fmla="*/ 482243 h 518480"/>
              <a:gd name="connsiteX40" fmla="*/ 308118 w 1566000"/>
              <a:gd name="connsiteY40" fmla="*/ 514368 h 518480"/>
              <a:gd name="connsiteX41" fmla="*/ 210283 w 1566000"/>
              <a:gd name="connsiteY41" fmla="*/ 515828 h 518480"/>
              <a:gd name="connsiteX42" fmla="*/ 135812 w 1566000"/>
              <a:gd name="connsiteY42" fmla="*/ 493925 h 518480"/>
              <a:gd name="connsiteX43" fmla="*/ 81784 w 1566000"/>
              <a:gd name="connsiteY43" fmla="*/ 450118 h 518480"/>
              <a:gd name="connsiteX44" fmla="*/ 36517 w 1566000"/>
              <a:gd name="connsiteY44" fmla="*/ 385868 h 518480"/>
              <a:gd name="connsiteX45" fmla="*/ 11693 w 1566000"/>
              <a:gd name="connsiteY45" fmla="*/ 317238 h 518480"/>
              <a:gd name="connsiteX46" fmla="*/ 11 w 1566000"/>
              <a:gd name="connsiteY46" fmla="*/ 234005 h 518480"/>
              <a:gd name="connsiteX47" fmla="*/ 10232 w 1566000"/>
              <a:gd name="connsiteY47" fmla="*/ 158074 h 518480"/>
              <a:gd name="connsiteX48" fmla="*/ 40897 w 1566000"/>
              <a:gd name="connsiteY48" fmla="*/ 90904 h 518480"/>
              <a:gd name="connsiteX49" fmla="*/ 90545 w 1566000"/>
              <a:gd name="connsiteY49" fmla="*/ 45637 h 518480"/>
              <a:gd name="connsiteX50" fmla="*/ 159175 w 1566000"/>
              <a:gd name="connsiteY50" fmla="*/ 13512 h 518480"/>
              <a:gd name="connsiteX51" fmla="*/ 255550 w 1566000"/>
              <a:gd name="connsiteY51" fmla="*/ 370 h 5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566000" h="518480">
                <a:moveTo>
                  <a:pt x="255550" y="370"/>
                </a:moveTo>
                <a:cubicBezTo>
                  <a:pt x="287674" y="-1090"/>
                  <a:pt x="320530" y="2073"/>
                  <a:pt x="351924" y="4751"/>
                </a:cubicBezTo>
                <a:lnTo>
                  <a:pt x="440276" y="15970"/>
                </a:lnTo>
                <a:lnTo>
                  <a:pt x="442117" y="18350"/>
                </a:lnTo>
                <a:lnTo>
                  <a:pt x="518201" y="33076"/>
                </a:lnTo>
                <a:cubicBezTo>
                  <a:pt x="518201" y="33076"/>
                  <a:pt x="570173" y="43955"/>
                  <a:pt x="597972" y="49031"/>
                </a:cubicBezTo>
                <a:cubicBezTo>
                  <a:pt x="625772" y="54107"/>
                  <a:pt x="657438" y="61601"/>
                  <a:pt x="684996" y="63534"/>
                </a:cubicBezTo>
                <a:lnTo>
                  <a:pt x="694778" y="63557"/>
                </a:lnTo>
                <a:lnTo>
                  <a:pt x="702378" y="64620"/>
                </a:lnTo>
                <a:cubicBezTo>
                  <a:pt x="730122" y="66567"/>
                  <a:pt x="752999" y="63890"/>
                  <a:pt x="781229" y="61699"/>
                </a:cubicBezTo>
                <a:cubicBezTo>
                  <a:pt x="809460" y="59509"/>
                  <a:pt x="844506" y="54885"/>
                  <a:pt x="871763" y="51478"/>
                </a:cubicBezTo>
                <a:cubicBezTo>
                  <a:pt x="899021" y="48071"/>
                  <a:pt x="916543" y="44906"/>
                  <a:pt x="944774" y="41256"/>
                </a:cubicBezTo>
                <a:cubicBezTo>
                  <a:pt x="973005" y="37606"/>
                  <a:pt x="1004644" y="31765"/>
                  <a:pt x="1041149" y="29574"/>
                </a:cubicBezTo>
                <a:cubicBezTo>
                  <a:pt x="1068528" y="27932"/>
                  <a:pt x="1105353" y="27384"/>
                  <a:pt x="1135915" y="27624"/>
                </a:cubicBezTo>
                <a:lnTo>
                  <a:pt x="1151662" y="27901"/>
                </a:lnTo>
                <a:lnTo>
                  <a:pt x="1183205" y="30266"/>
                </a:lnTo>
                <a:cubicBezTo>
                  <a:pt x="1194506" y="31626"/>
                  <a:pt x="1204840" y="33198"/>
                  <a:pt x="1217289" y="34527"/>
                </a:cubicBezTo>
                <a:cubicBezTo>
                  <a:pt x="1242188" y="37185"/>
                  <a:pt x="1267569" y="39360"/>
                  <a:pt x="1292710" y="43228"/>
                </a:cubicBezTo>
                <a:cubicBezTo>
                  <a:pt x="1306730" y="45525"/>
                  <a:pt x="1322019" y="47942"/>
                  <a:pt x="1337762" y="50934"/>
                </a:cubicBezTo>
                <a:lnTo>
                  <a:pt x="1342972" y="52150"/>
                </a:lnTo>
                <a:lnTo>
                  <a:pt x="1347693" y="49903"/>
                </a:lnTo>
                <a:lnTo>
                  <a:pt x="1359568" y="51934"/>
                </a:lnTo>
                <a:cubicBezTo>
                  <a:pt x="1375418" y="54946"/>
                  <a:pt x="1391724" y="58536"/>
                  <a:pt x="1407665" y="63160"/>
                </a:cubicBezTo>
                <a:cubicBezTo>
                  <a:pt x="1439546" y="72408"/>
                  <a:pt x="1481649" y="85793"/>
                  <a:pt x="1505499" y="99665"/>
                </a:cubicBezTo>
                <a:cubicBezTo>
                  <a:pt x="1529349" y="113537"/>
                  <a:pt x="1540788" y="128869"/>
                  <a:pt x="1550766" y="146392"/>
                </a:cubicBezTo>
                <a:cubicBezTo>
                  <a:pt x="1560744" y="163915"/>
                  <a:pt x="1563909" y="185818"/>
                  <a:pt x="1565369" y="204801"/>
                </a:cubicBezTo>
                <a:cubicBezTo>
                  <a:pt x="1566829" y="223784"/>
                  <a:pt x="1566099" y="242767"/>
                  <a:pt x="1559528" y="260290"/>
                </a:cubicBezTo>
                <a:cubicBezTo>
                  <a:pt x="1552956" y="277812"/>
                  <a:pt x="1541762" y="294848"/>
                  <a:pt x="1525942" y="309937"/>
                </a:cubicBezTo>
                <a:cubicBezTo>
                  <a:pt x="1510123" y="325026"/>
                  <a:pt x="1488463" y="338654"/>
                  <a:pt x="1464613" y="350823"/>
                </a:cubicBezTo>
                <a:cubicBezTo>
                  <a:pt x="1440762" y="362992"/>
                  <a:pt x="1413261" y="373213"/>
                  <a:pt x="1382840" y="382948"/>
                </a:cubicBezTo>
                <a:cubicBezTo>
                  <a:pt x="1352419" y="392683"/>
                  <a:pt x="1319807" y="402418"/>
                  <a:pt x="1282085" y="409232"/>
                </a:cubicBezTo>
                <a:cubicBezTo>
                  <a:pt x="1244363" y="416046"/>
                  <a:pt x="1200070" y="420914"/>
                  <a:pt x="1156507" y="423835"/>
                </a:cubicBezTo>
                <a:cubicBezTo>
                  <a:pt x="1112943" y="426755"/>
                  <a:pt x="1063539" y="427242"/>
                  <a:pt x="1020706" y="426755"/>
                </a:cubicBezTo>
                <a:cubicBezTo>
                  <a:pt x="977872" y="426268"/>
                  <a:pt x="936743" y="424077"/>
                  <a:pt x="899508" y="420914"/>
                </a:cubicBezTo>
                <a:cubicBezTo>
                  <a:pt x="862272" y="417750"/>
                  <a:pt x="829173" y="413613"/>
                  <a:pt x="797292" y="407772"/>
                </a:cubicBezTo>
                <a:cubicBezTo>
                  <a:pt x="765411" y="401931"/>
                  <a:pt x="734016" y="390493"/>
                  <a:pt x="708218" y="385868"/>
                </a:cubicBezTo>
                <a:cubicBezTo>
                  <a:pt x="682421" y="381244"/>
                  <a:pt x="666359" y="377837"/>
                  <a:pt x="642509" y="380028"/>
                </a:cubicBezTo>
                <a:cubicBezTo>
                  <a:pt x="618658" y="382218"/>
                  <a:pt x="589210" y="390006"/>
                  <a:pt x="565116" y="399010"/>
                </a:cubicBezTo>
                <a:cubicBezTo>
                  <a:pt x="541023" y="408015"/>
                  <a:pt x="523257" y="420183"/>
                  <a:pt x="497947" y="434056"/>
                </a:cubicBezTo>
                <a:cubicBezTo>
                  <a:pt x="472636" y="447928"/>
                  <a:pt x="444892" y="468858"/>
                  <a:pt x="413253" y="482243"/>
                </a:cubicBezTo>
                <a:cubicBezTo>
                  <a:pt x="381615" y="495629"/>
                  <a:pt x="341946" y="508771"/>
                  <a:pt x="308118" y="514368"/>
                </a:cubicBezTo>
                <a:cubicBezTo>
                  <a:pt x="274289" y="519965"/>
                  <a:pt x="239001" y="519235"/>
                  <a:pt x="210283" y="515828"/>
                </a:cubicBezTo>
                <a:cubicBezTo>
                  <a:pt x="181566" y="512421"/>
                  <a:pt x="157228" y="504877"/>
                  <a:pt x="135812" y="493925"/>
                </a:cubicBezTo>
                <a:cubicBezTo>
                  <a:pt x="114395" y="482974"/>
                  <a:pt x="98333" y="468128"/>
                  <a:pt x="81784" y="450118"/>
                </a:cubicBezTo>
                <a:cubicBezTo>
                  <a:pt x="65234" y="432109"/>
                  <a:pt x="48198" y="408015"/>
                  <a:pt x="36517" y="385868"/>
                </a:cubicBezTo>
                <a:cubicBezTo>
                  <a:pt x="24835" y="363722"/>
                  <a:pt x="17777" y="342548"/>
                  <a:pt x="11693" y="317238"/>
                </a:cubicBezTo>
                <a:cubicBezTo>
                  <a:pt x="5609" y="291927"/>
                  <a:pt x="255" y="260532"/>
                  <a:pt x="11" y="234005"/>
                </a:cubicBezTo>
                <a:cubicBezTo>
                  <a:pt x="-232" y="207478"/>
                  <a:pt x="3418" y="181924"/>
                  <a:pt x="10232" y="158074"/>
                </a:cubicBezTo>
                <a:cubicBezTo>
                  <a:pt x="17046" y="134223"/>
                  <a:pt x="27512" y="109643"/>
                  <a:pt x="40897" y="90904"/>
                </a:cubicBezTo>
                <a:cubicBezTo>
                  <a:pt x="54283" y="72165"/>
                  <a:pt x="70832" y="58536"/>
                  <a:pt x="90545" y="45637"/>
                </a:cubicBezTo>
                <a:cubicBezTo>
                  <a:pt x="110258" y="32738"/>
                  <a:pt x="131674" y="21056"/>
                  <a:pt x="159175" y="13512"/>
                </a:cubicBezTo>
                <a:cubicBezTo>
                  <a:pt x="186676" y="5967"/>
                  <a:pt x="223425" y="1830"/>
                  <a:pt x="255550" y="370"/>
                </a:cubicBezTo>
                <a:close/>
              </a:path>
            </a:pathLst>
          </a:custGeom>
          <a:solidFill>
            <a:srgbClr val="EE9697"/>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66" name="任意多边形 165"/>
          <p:cNvSpPr>
            <a:spLocks noChangeAspect="1"/>
          </p:cNvSpPr>
          <p:nvPr/>
        </p:nvSpPr>
        <p:spPr>
          <a:xfrm rot="720000" flipV="1">
            <a:off x="5110342" y="4135559"/>
            <a:ext cx="1630084" cy="1080000"/>
          </a:xfrm>
          <a:custGeom>
            <a:avLst/>
            <a:gdLst>
              <a:gd name="connsiteX0" fmla="*/ 1050299 w 1411430"/>
              <a:gd name="connsiteY0" fmla="*/ 232 h 935422"/>
              <a:gd name="connsiteX1" fmla="*/ 1103872 w 1411430"/>
              <a:gd name="connsiteY1" fmla="*/ 6125 h 935422"/>
              <a:gd name="connsiteX2" fmla="*/ 1211202 w 1411430"/>
              <a:gd name="connsiteY2" fmla="*/ 46736 h 935422"/>
              <a:gd name="connsiteX3" fmla="*/ 1302576 w 1411430"/>
              <a:gd name="connsiteY3" fmla="*/ 116355 h 935422"/>
              <a:gd name="connsiteX4" fmla="*/ 1356241 w 1411430"/>
              <a:gd name="connsiteY4" fmla="*/ 201928 h 935422"/>
              <a:gd name="connsiteX5" fmla="*/ 1391050 w 1411430"/>
              <a:gd name="connsiteY5" fmla="*/ 316509 h 935422"/>
              <a:gd name="connsiteX6" fmla="*/ 1409905 w 1411430"/>
              <a:gd name="connsiteY6" fmla="*/ 449945 h 935422"/>
              <a:gd name="connsiteX7" fmla="*/ 1407005 w 1411430"/>
              <a:gd name="connsiteY7" fmla="*/ 565977 h 935422"/>
              <a:gd name="connsiteX8" fmla="*/ 1380897 w 1411430"/>
              <a:gd name="connsiteY8" fmla="*/ 677657 h 935422"/>
              <a:gd name="connsiteX9" fmla="*/ 1330546 w 1411430"/>
              <a:gd name="connsiteY9" fmla="*/ 786436 h 935422"/>
              <a:gd name="connsiteX10" fmla="*/ 1289935 w 1411430"/>
              <a:gd name="connsiteY10" fmla="*/ 846725 h 935422"/>
              <a:gd name="connsiteX11" fmla="*/ 1214102 w 1411430"/>
              <a:gd name="connsiteY11" fmla="*/ 912621 h 935422"/>
              <a:gd name="connsiteX12" fmla="*/ 1195032 w 1411430"/>
              <a:gd name="connsiteY12" fmla="*/ 921700 h 935422"/>
              <a:gd name="connsiteX13" fmla="*/ 1161549 w 1411430"/>
              <a:gd name="connsiteY13" fmla="*/ 915973 h 935422"/>
              <a:gd name="connsiteX14" fmla="*/ 1085618 w 1411430"/>
              <a:gd name="connsiteY14" fmla="*/ 907212 h 935422"/>
              <a:gd name="connsiteX15" fmla="*/ 1011147 w 1411430"/>
              <a:gd name="connsiteY15" fmla="*/ 899911 h 935422"/>
              <a:gd name="connsiteX16" fmla="*/ 999001 w 1411430"/>
              <a:gd name="connsiteY16" fmla="*/ 899698 h 935422"/>
              <a:gd name="connsiteX17" fmla="*/ 990658 w 1411430"/>
              <a:gd name="connsiteY17" fmla="*/ 899072 h 935422"/>
              <a:gd name="connsiteX18" fmla="*/ 868825 w 1411430"/>
              <a:gd name="connsiteY18" fmla="*/ 900522 h 935422"/>
              <a:gd name="connsiteX19" fmla="*/ 773099 w 1411430"/>
              <a:gd name="connsiteY19" fmla="*/ 912125 h 935422"/>
              <a:gd name="connsiteX20" fmla="*/ 700580 w 1411430"/>
              <a:gd name="connsiteY20" fmla="*/ 922278 h 935422"/>
              <a:gd name="connsiteX21" fmla="*/ 610655 w 1411430"/>
              <a:gd name="connsiteY21" fmla="*/ 932431 h 935422"/>
              <a:gd name="connsiteX22" fmla="*/ 571314 w 1411430"/>
              <a:gd name="connsiteY22" fmla="*/ 935422 h 935422"/>
              <a:gd name="connsiteX23" fmla="*/ 542117 w 1411430"/>
              <a:gd name="connsiteY23" fmla="*/ 935354 h 935422"/>
              <a:gd name="connsiteX24" fmla="*/ 506001 w 1411430"/>
              <a:gd name="connsiteY24" fmla="*/ 930302 h 935422"/>
              <a:gd name="connsiteX25" fmla="*/ 462103 w 1411430"/>
              <a:gd name="connsiteY25" fmla="*/ 921815 h 935422"/>
              <a:gd name="connsiteX26" fmla="*/ 381791 w 1411430"/>
              <a:gd name="connsiteY26" fmla="*/ 905752 h 935422"/>
              <a:gd name="connsiteX27" fmla="*/ 291258 w 1411430"/>
              <a:gd name="connsiteY27" fmla="*/ 888229 h 935422"/>
              <a:gd name="connsiteX28" fmla="*/ 287615 w 1411430"/>
              <a:gd name="connsiteY28" fmla="*/ 887767 h 935422"/>
              <a:gd name="connsiteX29" fmla="*/ 284402 w 1411430"/>
              <a:gd name="connsiteY29" fmla="*/ 883613 h 935422"/>
              <a:gd name="connsiteX30" fmla="*/ 255394 w 1411430"/>
              <a:gd name="connsiteY30" fmla="*/ 821246 h 935422"/>
              <a:gd name="connsiteX31" fmla="*/ 239439 w 1411430"/>
              <a:gd name="connsiteY31" fmla="*/ 799490 h 935422"/>
              <a:gd name="connsiteX32" fmla="*/ 219134 w 1411430"/>
              <a:gd name="connsiteY32" fmla="*/ 793688 h 935422"/>
              <a:gd name="connsiteX33" fmla="*/ 175622 w 1411430"/>
              <a:gd name="connsiteY33" fmla="*/ 799490 h 935422"/>
              <a:gd name="connsiteX34" fmla="*/ 106003 w 1411430"/>
              <a:gd name="connsiteY34" fmla="*/ 798040 h 935422"/>
              <a:gd name="connsiteX35" fmla="*/ 47988 w 1411430"/>
              <a:gd name="connsiteY35" fmla="*/ 767582 h 935422"/>
              <a:gd name="connsiteX36" fmla="*/ 14629 w 1411430"/>
              <a:gd name="connsiteY36" fmla="*/ 729871 h 935422"/>
              <a:gd name="connsiteX37" fmla="*/ 125 w 1411430"/>
              <a:gd name="connsiteY37" fmla="*/ 667504 h 935422"/>
              <a:gd name="connsiteX38" fmla="*/ 21881 w 1411430"/>
              <a:gd name="connsiteY38" fmla="*/ 574679 h 935422"/>
              <a:gd name="connsiteX39" fmla="*/ 66843 w 1411430"/>
              <a:gd name="connsiteY39" fmla="*/ 500709 h 935422"/>
              <a:gd name="connsiteX40" fmla="*/ 129210 w 1411430"/>
              <a:gd name="connsiteY40" fmla="*/ 431090 h 935422"/>
              <a:gd name="connsiteX41" fmla="*/ 219134 w 1411430"/>
              <a:gd name="connsiteY41" fmla="*/ 348417 h 935422"/>
              <a:gd name="connsiteX42" fmla="*/ 325013 w 1411430"/>
              <a:gd name="connsiteY42" fmla="*/ 271547 h 935422"/>
              <a:gd name="connsiteX43" fmla="*/ 445395 w 1411430"/>
              <a:gd name="connsiteY43" fmla="*/ 194676 h 935422"/>
              <a:gd name="connsiteX44" fmla="*/ 561427 w 1411430"/>
              <a:gd name="connsiteY44" fmla="*/ 130859 h 935422"/>
              <a:gd name="connsiteX45" fmla="*/ 660053 w 1411430"/>
              <a:gd name="connsiteY45" fmla="*/ 85896 h 935422"/>
              <a:gd name="connsiteX46" fmla="*/ 784786 w 1411430"/>
              <a:gd name="connsiteY46" fmla="*/ 42384 h 935422"/>
              <a:gd name="connsiteX47" fmla="*/ 926925 w 1411430"/>
              <a:gd name="connsiteY47" fmla="*/ 7575 h 935422"/>
              <a:gd name="connsiteX48" fmla="*/ 1000895 w 1411430"/>
              <a:gd name="connsiteY48" fmla="*/ 323 h 935422"/>
              <a:gd name="connsiteX49" fmla="*/ 1050299 w 1411430"/>
              <a:gd name="connsiteY49" fmla="*/ 232 h 935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411430" h="935422">
                <a:moveTo>
                  <a:pt x="1050299" y="232"/>
                </a:moveTo>
                <a:cubicBezTo>
                  <a:pt x="1067975" y="746"/>
                  <a:pt x="1086347" y="2257"/>
                  <a:pt x="1103872" y="6125"/>
                </a:cubicBezTo>
                <a:cubicBezTo>
                  <a:pt x="1138924" y="13860"/>
                  <a:pt x="1178084" y="28364"/>
                  <a:pt x="1211202" y="46736"/>
                </a:cubicBezTo>
                <a:cubicBezTo>
                  <a:pt x="1244319" y="65108"/>
                  <a:pt x="1278404" y="90490"/>
                  <a:pt x="1302576" y="116355"/>
                </a:cubicBezTo>
                <a:cubicBezTo>
                  <a:pt x="1326749" y="142221"/>
                  <a:pt x="1341495" y="168569"/>
                  <a:pt x="1356241" y="201928"/>
                </a:cubicBezTo>
                <a:cubicBezTo>
                  <a:pt x="1370986" y="235287"/>
                  <a:pt x="1382106" y="275173"/>
                  <a:pt x="1391050" y="316509"/>
                </a:cubicBezTo>
                <a:cubicBezTo>
                  <a:pt x="1399994" y="357846"/>
                  <a:pt x="1407246" y="408368"/>
                  <a:pt x="1409905" y="449945"/>
                </a:cubicBezTo>
                <a:cubicBezTo>
                  <a:pt x="1412564" y="491523"/>
                  <a:pt x="1411839" y="528025"/>
                  <a:pt x="1407005" y="565977"/>
                </a:cubicBezTo>
                <a:cubicBezTo>
                  <a:pt x="1402170" y="603928"/>
                  <a:pt x="1393641" y="640914"/>
                  <a:pt x="1380897" y="677657"/>
                </a:cubicBezTo>
                <a:cubicBezTo>
                  <a:pt x="1368154" y="714400"/>
                  <a:pt x="1345707" y="758258"/>
                  <a:pt x="1330546" y="786436"/>
                </a:cubicBezTo>
                <a:cubicBezTo>
                  <a:pt x="1315386" y="814614"/>
                  <a:pt x="1309343" y="825695"/>
                  <a:pt x="1289935" y="846725"/>
                </a:cubicBezTo>
                <a:cubicBezTo>
                  <a:pt x="1270528" y="867756"/>
                  <a:pt x="1267525" y="887723"/>
                  <a:pt x="1214102" y="912621"/>
                </a:cubicBezTo>
                <a:lnTo>
                  <a:pt x="1195032" y="921700"/>
                </a:lnTo>
                <a:lnTo>
                  <a:pt x="1161549" y="915973"/>
                </a:lnTo>
                <a:cubicBezTo>
                  <a:pt x="1136239" y="912079"/>
                  <a:pt x="1110685" y="909889"/>
                  <a:pt x="1085618" y="907212"/>
                </a:cubicBezTo>
                <a:cubicBezTo>
                  <a:pt x="1060551" y="904535"/>
                  <a:pt x="1044001" y="900884"/>
                  <a:pt x="1011147" y="899911"/>
                </a:cubicBezTo>
                <a:lnTo>
                  <a:pt x="999001" y="899698"/>
                </a:lnTo>
                <a:lnTo>
                  <a:pt x="990658" y="899072"/>
                </a:lnTo>
                <a:cubicBezTo>
                  <a:pt x="958024" y="898105"/>
                  <a:pt x="905085" y="898346"/>
                  <a:pt x="868825" y="900522"/>
                </a:cubicBezTo>
                <a:cubicBezTo>
                  <a:pt x="832566" y="902698"/>
                  <a:pt x="801140" y="908499"/>
                  <a:pt x="773099" y="912125"/>
                </a:cubicBezTo>
                <a:cubicBezTo>
                  <a:pt x="745059" y="915751"/>
                  <a:pt x="727654" y="918894"/>
                  <a:pt x="700580" y="922278"/>
                </a:cubicBezTo>
                <a:cubicBezTo>
                  <a:pt x="673506" y="925662"/>
                  <a:pt x="638696" y="930255"/>
                  <a:pt x="610655" y="932431"/>
                </a:cubicBezTo>
                <a:cubicBezTo>
                  <a:pt x="596635" y="933519"/>
                  <a:pt x="583944" y="934728"/>
                  <a:pt x="571314" y="935422"/>
                </a:cubicBezTo>
                <a:lnTo>
                  <a:pt x="542117" y="935354"/>
                </a:lnTo>
                <a:lnTo>
                  <a:pt x="506001" y="930302"/>
                </a:lnTo>
                <a:cubicBezTo>
                  <a:pt x="491064" y="927534"/>
                  <a:pt x="476097" y="924370"/>
                  <a:pt x="462103" y="921815"/>
                </a:cubicBezTo>
                <a:cubicBezTo>
                  <a:pt x="434116" y="916704"/>
                  <a:pt x="381791" y="905752"/>
                  <a:pt x="381791" y="905752"/>
                </a:cubicBezTo>
                <a:cubicBezTo>
                  <a:pt x="353317" y="900155"/>
                  <a:pt x="321922" y="893340"/>
                  <a:pt x="291258" y="888229"/>
                </a:cubicBezTo>
                <a:lnTo>
                  <a:pt x="287615" y="887767"/>
                </a:lnTo>
                <a:lnTo>
                  <a:pt x="284402" y="883613"/>
                </a:lnTo>
                <a:cubicBezTo>
                  <a:pt x="255878" y="857264"/>
                  <a:pt x="262888" y="835267"/>
                  <a:pt x="255394" y="821246"/>
                </a:cubicBezTo>
                <a:cubicBezTo>
                  <a:pt x="247900" y="807225"/>
                  <a:pt x="245483" y="804083"/>
                  <a:pt x="239439" y="799490"/>
                </a:cubicBezTo>
                <a:cubicBezTo>
                  <a:pt x="233396" y="794897"/>
                  <a:pt x="229770" y="793688"/>
                  <a:pt x="219134" y="793688"/>
                </a:cubicBezTo>
                <a:cubicBezTo>
                  <a:pt x="208498" y="793688"/>
                  <a:pt x="194477" y="798765"/>
                  <a:pt x="175622" y="799490"/>
                </a:cubicBezTo>
                <a:cubicBezTo>
                  <a:pt x="156767" y="800215"/>
                  <a:pt x="127276" y="803358"/>
                  <a:pt x="106003" y="798040"/>
                </a:cubicBezTo>
                <a:cubicBezTo>
                  <a:pt x="84731" y="792722"/>
                  <a:pt x="63217" y="778943"/>
                  <a:pt x="47988" y="767582"/>
                </a:cubicBezTo>
                <a:cubicBezTo>
                  <a:pt x="32759" y="756220"/>
                  <a:pt x="22607" y="746550"/>
                  <a:pt x="14629" y="729871"/>
                </a:cubicBezTo>
                <a:cubicBezTo>
                  <a:pt x="6652" y="713192"/>
                  <a:pt x="-1083" y="693370"/>
                  <a:pt x="125" y="667504"/>
                </a:cubicBezTo>
                <a:cubicBezTo>
                  <a:pt x="1334" y="641638"/>
                  <a:pt x="10762" y="602478"/>
                  <a:pt x="21881" y="574679"/>
                </a:cubicBezTo>
                <a:cubicBezTo>
                  <a:pt x="33001" y="546880"/>
                  <a:pt x="48955" y="524640"/>
                  <a:pt x="66843" y="500709"/>
                </a:cubicBezTo>
                <a:cubicBezTo>
                  <a:pt x="84732" y="476778"/>
                  <a:pt x="103828" y="456472"/>
                  <a:pt x="129210" y="431090"/>
                </a:cubicBezTo>
                <a:cubicBezTo>
                  <a:pt x="154592" y="405708"/>
                  <a:pt x="186501" y="375008"/>
                  <a:pt x="219134" y="348417"/>
                </a:cubicBezTo>
                <a:cubicBezTo>
                  <a:pt x="251768" y="321827"/>
                  <a:pt x="287303" y="297171"/>
                  <a:pt x="325013" y="271547"/>
                </a:cubicBezTo>
                <a:cubicBezTo>
                  <a:pt x="362723" y="245923"/>
                  <a:pt x="405993" y="218124"/>
                  <a:pt x="445395" y="194676"/>
                </a:cubicBezTo>
                <a:cubicBezTo>
                  <a:pt x="484798" y="171228"/>
                  <a:pt x="525650" y="148989"/>
                  <a:pt x="561427" y="130859"/>
                </a:cubicBezTo>
                <a:cubicBezTo>
                  <a:pt x="597203" y="112729"/>
                  <a:pt x="622826" y="100642"/>
                  <a:pt x="660053" y="85896"/>
                </a:cubicBezTo>
                <a:cubicBezTo>
                  <a:pt x="697280" y="71151"/>
                  <a:pt x="740308" y="55438"/>
                  <a:pt x="784786" y="42384"/>
                </a:cubicBezTo>
                <a:cubicBezTo>
                  <a:pt x="829265" y="29331"/>
                  <a:pt x="890907" y="14585"/>
                  <a:pt x="926925" y="7575"/>
                </a:cubicBezTo>
                <a:cubicBezTo>
                  <a:pt x="962943" y="565"/>
                  <a:pt x="971404" y="565"/>
                  <a:pt x="1000895" y="323"/>
                </a:cubicBezTo>
                <a:cubicBezTo>
                  <a:pt x="1015641" y="202"/>
                  <a:pt x="1032623" y="-281"/>
                  <a:pt x="1050299" y="232"/>
                </a:cubicBezTo>
                <a:close/>
              </a:path>
            </a:pathLst>
          </a:custGeom>
          <a:solidFill>
            <a:srgbClr val="FEDFDD"/>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3" name="任意多边形 152"/>
          <p:cNvSpPr/>
          <p:nvPr/>
        </p:nvSpPr>
        <p:spPr>
          <a:xfrm>
            <a:off x="2423592" y="2132856"/>
            <a:ext cx="6971144" cy="1930885"/>
          </a:xfrm>
          <a:custGeom>
            <a:avLst/>
            <a:gdLst>
              <a:gd name="connsiteX0" fmla="*/ 0 w 6971144"/>
              <a:gd name="connsiteY0" fmla="*/ 0 h 1930885"/>
              <a:gd name="connsiteX1" fmla="*/ 6971144 w 6971144"/>
              <a:gd name="connsiteY1" fmla="*/ 0 h 1930885"/>
              <a:gd name="connsiteX2" fmla="*/ 6963853 w 6971144"/>
              <a:gd name="connsiteY2" fmla="*/ 40697 h 1930885"/>
              <a:gd name="connsiteX3" fmla="*/ 3479826 w 6971144"/>
              <a:gd name="connsiteY3" fmla="*/ 1874629 h 1930885"/>
              <a:gd name="connsiteX4" fmla="*/ 166840 w 6971144"/>
              <a:gd name="connsiteY4" fmla="*/ 1541297 h 1930885"/>
              <a:gd name="connsiteX5" fmla="*/ 0 w 6971144"/>
              <a:gd name="connsiteY5" fmla="*/ 1469661 h 1930885"/>
              <a:gd name="connsiteX6" fmla="*/ 0 w 6971144"/>
              <a:gd name="connsiteY6" fmla="*/ 0 h 193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1144" h="1930885">
                <a:moveTo>
                  <a:pt x="0" y="0"/>
                </a:moveTo>
                <a:lnTo>
                  <a:pt x="6971144" y="0"/>
                </a:lnTo>
                <a:lnTo>
                  <a:pt x="6963853" y="40697"/>
                </a:lnTo>
                <a:cubicBezTo>
                  <a:pt x="6767573" y="888872"/>
                  <a:pt x="5352060" y="1660399"/>
                  <a:pt x="3479826" y="1874629"/>
                </a:cubicBezTo>
                <a:cubicBezTo>
                  <a:pt x="2257344" y="2014510"/>
                  <a:pt x="1037208" y="1889897"/>
                  <a:pt x="166840" y="1541297"/>
                </a:cubicBezTo>
                <a:lnTo>
                  <a:pt x="0" y="1469661"/>
                </a:lnTo>
                <a:lnTo>
                  <a:pt x="0" y="0"/>
                </a:lnTo>
                <a:close/>
              </a:path>
            </a:pathLst>
          </a:custGeom>
          <a:solidFill>
            <a:srgbClr val="B7DBF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6" name="Freeform 5602"/>
          <p:cNvSpPr>
            <a:spLocks noChangeAspect="1"/>
          </p:cNvSpPr>
          <p:nvPr/>
        </p:nvSpPr>
        <p:spPr bwMode="auto">
          <a:xfrm>
            <a:off x="6897373" y="2753833"/>
            <a:ext cx="425104" cy="395138"/>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0" name="Freeform 5596"/>
          <p:cNvSpPr>
            <a:spLocks noChangeAspect="1"/>
          </p:cNvSpPr>
          <p:nvPr/>
        </p:nvSpPr>
        <p:spPr bwMode="auto">
          <a:xfrm>
            <a:off x="6653178" y="2753833"/>
            <a:ext cx="425104" cy="395138"/>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6355" name="Text Box 3"/>
          <p:cNvSpPr txBox="1">
            <a:spLocks noChangeArrowheads="1"/>
          </p:cNvSpPr>
          <p:nvPr/>
        </p:nvSpPr>
        <p:spPr bwMode="auto">
          <a:xfrm>
            <a:off x="1775520" y="1370037"/>
            <a:ext cx="9199239" cy="52322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marL="360000" indent="-360000">
              <a:buClr>
                <a:srgbClr val="C00000"/>
              </a:buClr>
              <a:buSzPct val="80000"/>
              <a:buFont typeface="Wingdings" panose="05000000000000000000" pitchFamily="2" charset="2"/>
              <a:buChar char="n"/>
              <a:defRPr/>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mRNA</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(messenger RNA)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：蛋白质生物合成的直接模板。</a:t>
            </a:r>
          </a:p>
        </p:txBody>
      </p:sp>
      <p:sp>
        <p:nvSpPr>
          <p:cNvPr id="356356" name="Text Box 4"/>
          <p:cNvSpPr txBox="1">
            <a:spLocks noChangeArrowheads="1"/>
          </p:cNvSpPr>
          <p:nvPr/>
        </p:nvSpPr>
        <p:spPr bwMode="auto">
          <a:xfrm>
            <a:off x="5087888" y="2132856"/>
            <a:ext cx="792000" cy="40011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defRPr/>
            </a:pPr>
            <a:r>
              <a:rPr kumimoji="1" lang="en-US" altLang="zh-CN" sz="2000" dirty="0">
                <a:effectLst>
                  <a:outerShdw blurRad="38100" dist="38100" dir="2700000" algn="tl">
                    <a:srgbClr val="C0C0C0"/>
                  </a:outerShdw>
                </a:effectLst>
                <a:latin typeface="Times New Roman" panose="02020603050405020304" pitchFamily="18" charset="0"/>
                <a:ea typeface="_x001A_"/>
                <a:cs typeface="_x001A_"/>
              </a:rPr>
              <a:t>DNA</a:t>
            </a:r>
            <a:endParaRPr kumimoji="1" lang="en-US" altLang="zh-CN" sz="2000" dirty="0">
              <a:effectLst>
                <a:outerShdw blurRad="38100" dist="38100" dir="2700000" algn="tl">
                  <a:srgbClr val="C0C0C0"/>
                </a:outerShdw>
              </a:effectLst>
              <a:latin typeface="Times New Roman" panose="02020603050405020304" pitchFamily="18" charset="0"/>
            </a:endParaRPr>
          </a:p>
        </p:txBody>
      </p:sp>
      <p:sp>
        <p:nvSpPr>
          <p:cNvPr id="356357" name="Text Box 5"/>
          <p:cNvSpPr txBox="1">
            <a:spLocks noChangeArrowheads="1"/>
          </p:cNvSpPr>
          <p:nvPr/>
        </p:nvSpPr>
        <p:spPr bwMode="auto">
          <a:xfrm>
            <a:off x="5232016" y="3388930"/>
            <a:ext cx="10080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2000" dirty="0">
                <a:effectLst>
                  <a:outerShdw blurRad="38100" dist="38100" dir="2700000" algn="tl">
                    <a:srgbClr val="C0C0C0"/>
                  </a:outerShdw>
                </a:effectLst>
                <a:latin typeface="Times New Roman" panose="02020603050405020304" pitchFamily="18" charset="0"/>
                <a:ea typeface=""/>
              </a:rPr>
              <a:t>mRNA</a:t>
            </a:r>
            <a:endParaRPr lang="en-US" altLang="zh-CN" sz="2000" dirty="0">
              <a:effectLst>
                <a:outerShdw blurRad="38100" dist="38100" dir="2700000" algn="tl">
                  <a:srgbClr val="C0C0C0"/>
                </a:outerShdw>
              </a:effectLst>
              <a:latin typeface="Times New Roman" panose="02020603050405020304" pitchFamily="18" charset="0"/>
            </a:endParaRPr>
          </a:p>
        </p:txBody>
      </p:sp>
      <p:sp>
        <p:nvSpPr>
          <p:cNvPr id="356358" name="Text Box 6"/>
          <p:cNvSpPr txBox="1">
            <a:spLocks noChangeArrowheads="1"/>
          </p:cNvSpPr>
          <p:nvPr/>
        </p:nvSpPr>
        <p:spPr bwMode="auto">
          <a:xfrm>
            <a:off x="4007768" y="5229200"/>
            <a:ext cx="958916" cy="40011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蛋白质</a:t>
            </a:r>
          </a:p>
        </p:txBody>
      </p:sp>
      <p:sp>
        <p:nvSpPr>
          <p:cNvPr id="356359" name="Text Box 7"/>
          <p:cNvSpPr txBox="1">
            <a:spLocks noChangeArrowheads="1"/>
          </p:cNvSpPr>
          <p:nvPr/>
        </p:nvSpPr>
        <p:spPr bwMode="auto">
          <a:xfrm>
            <a:off x="1055688" y="601662"/>
            <a:ext cx="295275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（一）</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mRNA</a:t>
            </a:r>
          </a:p>
        </p:txBody>
      </p:sp>
      <p:cxnSp>
        <p:nvCxnSpPr>
          <p:cNvPr id="9" name="直接连接符 8"/>
          <p:cNvCxnSpPr/>
          <p:nvPr/>
        </p:nvCxnSpPr>
        <p:spPr>
          <a:xfrm>
            <a:off x="1077913" y="1196975"/>
            <a:ext cx="3852862" cy="0"/>
          </a:xfrm>
          <a:prstGeom prst="line">
            <a:avLst/>
          </a:prstGeom>
          <a:ln w="19050"/>
        </p:spPr>
        <p:style>
          <a:lnRef idx="1">
            <a:schemeClr val="accent1"/>
          </a:lnRef>
          <a:fillRef idx="0">
            <a:schemeClr val="accent1"/>
          </a:fillRef>
          <a:effectRef idx="0">
            <a:schemeClr val="accent1"/>
          </a:effectRef>
          <a:fontRef idx="minor">
            <a:schemeClr val="tx1"/>
          </a:fontRef>
        </p:style>
      </p:cxnSp>
      <p:grpSp>
        <p:nvGrpSpPr>
          <p:cNvPr id="11" name="组合 6"/>
          <p:cNvGrpSpPr>
            <a:grpSpLocks/>
          </p:cNvGrpSpPr>
          <p:nvPr/>
        </p:nvGrpSpPr>
        <p:grpSpPr bwMode="auto">
          <a:xfrm rot="507160" flipV="1">
            <a:off x="6142161" y="4446638"/>
            <a:ext cx="612000" cy="785719"/>
            <a:chOff x="4991940" y="2552357"/>
            <a:chExt cx="1044000" cy="1424068"/>
          </a:xfrm>
        </p:grpSpPr>
        <p:grpSp>
          <p:nvGrpSpPr>
            <p:cNvPr id="15" name="组合 1"/>
            <p:cNvGrpSpPr>
              <a:grpSpLocks noChangeAspect="1"/>
            </p:cNvGrpSpPr>
            <p:nvPr/>
          </p:nvGrpSpPr>
          <p:grpSpPr bwMode="auto">
            <a:xfrm>
              <a:off x="4991940" y="2552357"/>
              <a:ext cx="1044000" cy="1278706"/>
              <a:chOff x="9526" y="1581557"/>
              <a:chExt cx="2603500" cy="3188795"/>
            </a:xfrm>
          </p:grpSpPr>
          <p:sp>
            <p:nvSpPr>
              <p:cNvPr id="19" name="矩形 18"/>
              <p:cNvSpPr/>
              <p:nvPr/>
            </p:nvSpPr>
            <p:spPr bwMode="auto">
              <a:xfrm>
                <a:off x="1441213" y="1581557"/>
                <a:ext cx="122407" cy="360040"/>
              </a:xfrm>
              <a:prstGeom prst="rect">
                <a:avLst/>
              </a:prstGeom>
              <a:solidFill>
                <a:srgbClr val="FF85C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cxnSp>
            <p:nvCxnSpPr>
              <p:cNvPr id="22" name="直接连接符 21"/>
              <p:cNvCxnSpPr/>
              <p:nvPr/>
            </p:nvCxnSpPr>
            <p:spPr bwMode="auto">
              <a:xfrm rot="5400000">
                <a:off x="946327" y="3366807"/>
                <a:ext cx="18214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bwMode="auto">
              <a:xfrm rot="5400000">
                <a:off x="677055" y="3366807"/>
                <a:ext cx="18214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bwMode="auto">
              <a:xfrm rot="5400000">
                <a:off x="815652" y="3366807"/>
                <a:ext cx="18214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5" name="直接连接符 24"/>
              <p:cNvCxnSpPr/>
              <p:nvPr/>
            </p:nvCxnSpPr>
            <p:spPr bwMode="auto">
              <a:xfrm rot="5400000">
                <a:off x="1548230" y="3259893"/>
                <a:ext cx="18214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6" name="直接连接符 25"/>
              <p:cNvCxnSpPr/>
              <p:nvPr/>
            </p:nvCxnSpPr>
            <p:spPr bwMode="auto">
              <a:xfrm rot="5400000">
                <a:off x="1667027" y="3259893"/>
                <a:ext cx="18214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7" name="直接连接符 26"/>
              <p:cNvCxnSpPr/>
              <p:nvPr/>
            </p:nvCxnSpPr>
            <p:spPr bwMode="auto">
              <a:xfrm rot="5400000">
                <a:off x="1781865" y="3259893"/>
                <a:ext cx="18214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8" name="直接连接符 27"/>
              <p:cNvCxnSpPr/>
              <p:nvPr/>
            </p:nvCxnSpPr>
            <p:spPr bwMode="auto">
              <a:xfrm rot="5400000">
                <a:off x="1896700" y="3259893"/>
                <a:ext cx="18214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9" name="直接连接符 28"/>
              <p:cNvCxnSpPr/>
              <p:nvPr/>
            </p:nvCxnSpPr>
            <p:spPr bwMode="auto">
              <a:xfrm rot="5400000">
                <a:off x="2007577" y="3259893"/>
                <a:ext cx="18214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0" name="直接连接符 29"/>
              <p:cNvCxnSpPr/>
              <p:nvPr/>
            </p:nvCxnSpPr>
            <p:spPr bwMode="auto">
              <a:xfrm>
                <a:off x="1207679" y="3723181"/>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1" name="直接连接符 30"/>
              <p:cNvCxnSpPr/>
              <p:nvPr/>
            </p:nvCxnSpPr>
            <p:spPr bwMode="auto">
              <a:xfrm>
                <a:off x="1207679" y="3865732"/>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 name="直接连接符 31"/>
              <p:cNvCxnSpPr/>
              <p:nvPr/>
            </p:nvCxnSpPr>
            <p:spPr bwMode="auto">
              <a:xfrm>
                <a:off x="1207679" y="4008283"/>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3" name="直接连接符 32"/>
              <p:cNvCxnSpPr/>
              <p:nvPr/>
            </p:nvCxnSpPr>
            <p:spPr bwMode="auto">
              <a:xfrm>
                <a:off x="1207679" y="4154795"/>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4" name="直接连接符 33"/>
              <p:cNvCxnSpPr/>
              <p:nvPr/>
            </p:nvCxnSpPr>
            <p:spPr bwMode="auto">
              <a:xfrm>
                <a:off x="1207679" y="4297345"/>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5" name="直接连接符 34"/>
              <p:cNvCxnSpPr/>
              <p:nvPr/>
            </p:nvCxnSpPr>
            <p:spPr bwMode="auto">
              <a:xfrm>
                <a:off x="1294797" y="2163042"/>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6" name="直接连接符 35"/>
              <p:cNvCxnSpPr/>
              <p:nvPr/>
            </p:nvCxnSpPr>
            <p:spPr bwMode="auto">
              <a:xfrm>
                <a:off x="1294797" y="2305593"/>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7" name="直接连接符 36"/>
              <p:cNvCxnSpPr/>
              <p:nvPr/>
            </p:nvCxnSpPr>
            <p:spPr bwMode="auto">
              <a:xfrm>
                <a:off x="1298755" y="2452105"/>
                <a:ext cx="178196"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8" name="直接连接符 37"/>
              <p:cNvCxnSpPr/>
              <p:nvPr/>
            </p:nvCxnSpPr>
            <p:spPr bwMode="auto">
              <a:xfrm>
                <a:off x="1290836" y="3026266"/>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9" name="直接连接符 38"/>
              <p:cNvCxnSpPr/>
              <p:nvPr/>
            </p:nvCxnSpPr>
            <p:spPr bwMode="auto">
              <a:xfrm>
                <a:off x="1294797" y="2883716"/>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0" name="直接连接符 39"/>
              <p:cNvCxnSpPr/>
              <p:nvPr/>
            </p:nvCxnSpPr>
            <p:spPr bwMode="auto">
              <a:xfrm>
                <a:off x="1294797" y="2737206"/>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41" name="任意多边形 40"/>
              <p:cNvSpPr/>
              <p:nvPr/>
            </p:nvSpPr>
            <p:spPr bwMode="auto">
              <a:xfrm>
                <a:off x="9526" y="1946329"/>
                <a:ext cx="2603500" cy="2824023"/>
              </a:xfrm>
              <a:custGeom>
                <a:avLst/>
                <a:gdLst>
                  <a:gd name="connsiteX0" fmla="*/ 1432622 w 2603361"/>
                  <a:gd name="connsiteY0" fmla="*/ 0 h 2823711"/>
                  <a:gd name="connsiteX1" fmla="*/ 1555022 w 2603361"/>
                  <a:gd name="connsiteY1" fmla="*/ 0 h 2823711"/>
                  <a:gd name="connsiteX2" fmla="*/ 1555022 w 2603361"/>
                  <a:gd name="connsiteY2" fmla="*/ 216000 h 2823711"/>
                  <a:gd name="connsiteX3" fmla="*/ 1554469 w 2603361"/>
                  <a:gd name="connsiteY3" fmla="*/ 216000 h 2823711"/>
                  <a:gd name="connsiteX4" fmla="*/ 1554469 w 2603361"/>
                  <a:gd name="connsiteY4" fmla="*/ 1008711 h 2823711"/>
                  <a:gd name="connsiteX5" fmla="*/ 1559127 w 2603361"/>
                  <a:gd name="connsiteY5" fmla="*/ 1019956 h 2823711"/>
                  <a:gd name="connsiteX6" fmla="*/ 1574845 w 2603361"/>
                  <a:gd name="connsiteY6" fmla="*/ 1070613 h 2823711"/>
                  <a:gd name="connsiteX7" fmla="*/ 1653417 w 2603361"/>
                  <a:gd name="connsiteY7" fmla="*/ 1129891 h 2823711"/>
                  <a:gd name="connsiteX8" fmla="*/ 1655821 w 2603361"/>
                  <a:gd name="connsiteY8" fmla="*/ 1129812 h 2823711"/>
                  <a:gd name="connsiteX9" fmla="*/ 1661201 w 2603361"/>
                  <a:gd name="connsiteY9" fmla="*/ 1127582 h 2823711"/>
                  <a:gd name="connsiteX10" fmla="*/ 2029739 w 2603361"/>
                  <a:gd name="connsiteY10" fmla="*/ 1127582 h 2823711"/>
                  <a:gd name="connsiteX11" fmla="*/ 2063095 w 2603361"/>
                  <a:gd name="connsiteY11" fmla="*/ 1087135 h 2823711"/>
                  <a:gd name="connsiteX12" fmla="*/ 2286881 w 2603361"/>
                  <a:gd name="connsiteY12" fmla="*/ 994398 h 2823711"/>
                  <a:gd name="connsiteX13" fmla="*/ 2603361 w 2603361"/>
                  <a:gd name="connsiteY13" fmla="*/ 1311024 h 2823711"/>
                  <a:gd name="connsiteX14" fmla="*/ 2286881 w 2603361"/>
                  <a:gd name="connsiteY14" fmla="*/ 1627650 h 2823711"/>
                  <a:gd name="connsiteX15" fmla="*/ 2024450 w 2603361"/>
                  <a:gd name="connsiteY15" fmla="*/ 1488053 h 2823711"/>
                  <a:gd name="connsiteX16" fmla="*/ 2023652 w 2603361"/>
                  <a:gd name="connsiteY16" fmla="*/ 1486581 h 2823711"/>
                  <a:gd name="connsiteX17" fmla="*/ 1659192 w 2603361"/>
                  <a:gd name="connsiteY17" fmla="*/ 1486581 h 2823711"/>
                  <a:gd name="connsiteX18" fmla="*/ 1766016 w 2603361"/>
                  <a:gd name="connsiteY18" fmla="*/ 1597252 h 2823711"/>
                  <a:gd name="connsiteX19" fmla="*/ 1769360 w 2603361"/>
                  <a:gd name="connsiteY19" fmla="*/ 1605745 h 2823711"/>
                  <a:gd name="connsiteX20" fmla="*/ 1772044 w 2603361"/>
                  <a:gd name="connsiteY20" fmla="*/ 1605519 h 2823711"/>
                  <a:gd name="connsiteX21" fmla="*/ 1702907 w 2603361"/>
                  <a:gd name="connsiteY21" fmla="*/ 1803463 h 2823711"/>
                  <a:gd name="connsiteX22" fmla="*/ 1662699 w 2603361"/>
                  <a:gd name="connsiteY22" fmla="*/ 1810546 h 2823711"/>
                  <a:gd name="connsiteX23" fmla="*/ 1669294 w 2603361"/>
                  <a:gd name="connsiteY23" fmla="*/ 1807121 h 2823711"/>
                  <a:gd name="connsiteX24" fmla="*/ 1633301 w 2603361"/>
                  <a:gd name="connsiteY24" fmla="*/ 1810705 h 2823711"/>
                  <a:gd name="connsiteX25" fmla="*/ 1583866 w 2603361"/>
                  <a:gd name="connsiteY25" fmla="*/ 1805582 h 2823711"/>
                  <a:gd name="connsiteX26" fmla="*/ 1561869 w 2603361"/>
                  <a:gd name="connsiteY26" fmla="*/ 1803967 h 2823711"/>
                  <a:gd name="connsiteX27" fmla="*/ 1531085 w 2603361"/>
                  <a:gd name="connsiteY27" fmla="*/ 1795262 h 2823711"/>
                  <a:gd name="connsiteX28" fmla="*/ 1531862 w 2603361"/>
                  <a:gd name="connsiteY28" fmla="*/ 1793126 h 2823711"/>
                  <a:gd name="connsiteX29" fmla="*/ 1488063 w 2603361"/>
                  <a:gd name="connsiteY29" fmla="*/ 1782635 h 2823711"/>
                  <a:gd name="connsiteX30" fmla="*/ 1466389 w 2603361"/>
                  <a:gd name="connsiteY30" fmla="*/ 1801105 h 2823711"/>
                  <a:gd name="connsiteX31" fmla="*/ 1453964 w 2603361"/>
                  <a:gd name="connsiteY31" fmla="*/ 1838053 h 2823711"/>
                  <a:gd name="connsiteX32" fmla="*/ 1455401 w 2603361"/>
                  <a:gd name="connsiteY32" fmla="*/ 1848459 h 2823711"/>
                  <a:gd name="connsiteX33" fmla="*/ 1454629 w 2603361"/>
                  <a:gd name="connsiteY33" fmla="*/ 1852281 h 2823711"/>
                  <a:gd name="connsiteX34" fmla="*/ 1454629 w 2603361"/>
                  <a:gd name="connsiteY34" fmla="*/ 1883668 h 2823711"/>
                  <a:gd name="connsiteX35" fmla="*/ 1453473 w 2603361"/>
                  <a:gd name="connsiteY35" fmla="*/ 1883641 h 2823711"/>
                  <a:gd name="connsiteX36" fmla="*/ 1453473 w 2603361"/>
                  <a:gd name="connsiteY36" fmla="*/ 2237663 h 2823711"/>
                  <a:gd name="connsiteX37" fmla="*/ 1466127 w 2603361"/>
                  <a:gd name="connsiteY37" fmla="*/ 2244534 h 2823711"/>
                  <a:gd name="connsiteX38" fmla="*/ 1605661 w 2603361"/>
                  <a:gd name="connsiteY38" fmla="*/ 2507085 h 2823711"/>
                  <a:gd name="connsiteX39" fmla="*/ 1289180 w 2603361"/>
                  <a:gd name="connsiteY39" fmla="*/ 2823711 h 2823711"/>
                  <a:gd name="connsiteX40" fmla="*/ 972700 w 2603361"/>
                  <a:gd name="connsiteY40" fmla="*/ 2507085 h 2823711"/>
                  <a:gd name="connsiteX41" fmla="*/ 1065395 w 2603361"/>
                  <a:gd name="connsiteY41" fmla="*/ 2283197 h 2823711"/>
                  <a:gd name="connsiteX42" fmla="*/ 1104625 w 2603361"/>
                  <a:gd name="connsiteY42" fmla="*/ 2250815 h 2823711"/>
                  <a:gd name="connsiteX43" fmla="*/ 1104625 w 2603361"/>
                  <a:gd name="connsiteY43" fmla="*/ 1754484 h 2823711"/>
                  <a:gd name="connsiteX44" fmla="*/ 1103324 w 2603361"/>
                  <a:gd name="connsiteY44" fmla="*/ 1753835 h 2823711"/>
                  <a:gd name="connsiteX45" fmla="*/ 1106364 w 2603361"/>
                  <a:gd name="connsiteY45" fmla="*/ 1703002 h 2823711"/>
                  <a:gd name="connsiteX46" fmla="*/ 998891 w 2603361"/>
                  <a:gd name="connsiteY46" fmla="*/ 1605748 h 2823711"/>
                  <a:gd name="connsiteX47" fmla="*/ 993282 w 2603361"/>
                  <a:gd name="connsiteY47" fmla="*/ 1605970 h 2823711"/>
                  <a:gd name="connsiteX48" fmla="*/ 981216 w 2603361"/>
                  <a:gd name="connsiteY48" fmla="*/ 1603534 h 2823711"/>
                  <a:gd name="connsiteX49" fmla="*/ 940401 w 2603361"/>
                  <a:gd name="connsiteY49" fmla="*/ 1603534 h 2823711"/>
                  <a:gd name="connsiteX50" fmla="*/ 940305 w 2603361"/>
                  <a:gd name="connsiteY50" fmla="*/ 1602959 h 2823711"/>
                  <a:gd name="connsiteX51" fmla="*/ 622591 w 2603361"/>
                  <a:gd name="connsiteY51" fmla="*/ 1602959 h 2823711"/>
                  <a:gd name="connsiteX52" fmla="*/ 612965 w 2603361"/>
                  <a:gd name="connsiteY52" fmla="*/ 1620704 h 2823711"/>
                  <a:gd name="connsiteX53" fmla="*/ 335096 w 2603361"/>
                  <a:gd name="connsiteY53" fmla="*/ 1768513 h 2823711"/>
                  <a:gd name="connsiteX54" fmla="*/ 0 w 2603361"/>
                  <a:gd name="connsiteY54" fmla="*/ 1433262 h 2823711"/>
                  <a:gd name="connsiteX55" fmla="*/ 335096 w 2603361"/>
                  <a:gd name="connsiteY55" fmla="*/ 1098011 h 2823711"/>
                  <a:gd name="connsiteX56" fmla="*/ 572045 w 2603361"/>
                  <a:gd name="connsiteY56" fmla="*/ 1196205 h 2823711"/>
                  <a:gd name="connsiteX57" fmla="*/ 600632 w 2603361"/>
                  <a:gd name="connsiteY57" fmla="*/ 1230867 h 2823711"/>
                  <a:gd name="connsiteX58" fmla="*/ 1030784 w 2603361"/>
                  <a:gd name="connsiteY58" fmla="*/ 1230867 h 2823711"/>
                  <a:gd name="connsiteX59" fmla="*/ 1030858 w 2603361"/>
                  <a:gd name="connsiteY59" fmla="*/ 1230488 h 2823711"/>
                  <a:gd name="connsiteX60" fmla="*/ 1065143 w 2603361"/>
                  <a:gd name="connsiteY60" fmla="*/ 1230488 h 2823711"/>
                  <a:gd name="connsiteX61" fmla="*/ 1071373 w 2603361"/>
                  <a:gd name="connsiteY61" fmla="*/ 1229231 h 2823711"/>
                  <a:gd name="connsiteX62" fmla="*/ 1089272 w 2603361"/>
                  <a:gd name="connsiteY62" fmla="*/ 1230415 h 2823711"/>
                  <a:gd name="connsiteX63" fmla="*/ 1199282 w 2603361"/>
                  <a:gd name="connsiteY63" fmla="*/ 1136041 h 2823711"/>
                  <a:gd name="connsiteX64" fmla="*/ 1199026 w 2603361"/>
                  <a:gd name="connsiteY64" fmla="*/ 1128316 h 2823711"/>
                  <a:gd name="connsiteX65" fmla="*/ 1201986 w 2603361"/>
                  <a:gd name="connsiteY65" fmla="*/ 1121170 h 2823711"/>
                  <a:gd name="connsiteX66" fmla="*/ 1201986 w 2603361"/>
                  <a:gd name="connsiteY66" fmla="*/ 1083095 h 2823711"/>
                  <a:gd name="connsiteX67" fmla="*/ 1204264 w 2603361"/>
                  <a:gd name="connsiteY67" fmla="*/ 1082032 h 2823711"/>
                  <a:gd name="connsiteX68" fmla="*/ 1201986 w 2603361"/>
                  <a:gd name="connsiteY68" fmla="*/ 1076528 h 2823711"/>
                  <a:gd name="connsiteX69" fmla="*/ 1201986 w 2603361"/>
                  <a:gd name="connsiteY69" fmla="*/ 330842 h 2823711"/>
                  <a:gd name="connsiteX70" fmla="*/ 1203110 w 2603361"/>
                  <a:gd name="connsiteY70" fmla="*/ 328127 h 2823711"/>
                  <a:gd name="connsiteX71" fmla="*/ 1203103 w 2603361"/>
                  <a:gd name="connsiteY71" fmla="*/ 328127 h 2823711"/>
                  <a:gd name="connsiteX72" fmla="*/ 1203103 w 2603361"/>
                  <a:gd name="connsiteY72" fmla="*/ 148127 h 2823711"/>
                  <a:gd name="connsiteX73" fmla="*/ 1321903 w 2603361"/>
                  <a:gd name="connsiteY73" fmla="*/ 148127 h 2823711"/>
                  <a:gd name="connsiteX74" fmla="*/ 1321903 w 2603361"/>
                  <a:gd name="connsiteY74" fmla="*/ 328127 h 2823711"/>
                  <a:gd name="connsiteX75" fmla="*/ 1321726 w 2603361"/>
                  <a:gd name="connsiteY75" fmla="*/ 328127 h 2823711"/>
                  <a:gd name="connsiteX76" fmla="*/ 1321726 w 2603361"/>
                  <a:gd name="connsiteY76" fmla="*/ 1167160 h 2823711"/>
                  <a:gd name="connsiteX77" fmla="*/ 1309188 w 2603361"/>
                  <a:gd name="connsiteY77" fmla="*/ 1209695 h 2823711"/>
                  <a:gd name="connsiteX78" fmla="*/ 1195529 w 2603361"/>
                  <a:gd name="connsiteY78" fmla="*/ 1332555 h 2823711"/>
                  <a:gd name="connsiteX79" fmla="*/ 1144711 w 2603361"/>
                  <a:gd name="connsiteY79" fmla="*/ 1351496 h 2823711"/>
                  <a:gd name="connsiteX80" fmla="*/ 478347 w 2603361"/>
                  <a:gd name="connsiteY80" fmla="*/ 1351496 h 2823711"/>
                  <a:gd name="connsiteX81" fmla="*/ 453571 w 2603361"/>
                  <a:gd name="connsiteY81" fmla="*/ 1314733 h 2823711"/>
                  <a:gd name="connsiteX82" fmla="*/ 335096 w 2603361"/>
                  <a:gd name="connsiteY82" fmla="*/ 1265637 h 2823711"/>
                  <a:gd name="connsiteX83" fmla="*/ 167548 w 2603361"/>
                  <a:gd name="connsiteY83" fmla="*/ 1433262 h 2823711"/>
                  <a:gd name="connsiteX84" fmla="*/ 335096 w 2603361"/>
                  <a:gd name="connsiteY84" fmla="*/ 1600887 h 2823711"/>
                  <a:gd name="connsiteX85" fmla="*/ 489478 w 2603361"/>
                  <a:gd name="connsiteY85" fmla="*/ 1498510 h 2823711"/>
                  <a:gd name="connsiteX86" fmla="*/ 493996 w 2603361"/>
                  <a:gd name="connsiteY86" fmla="*/ 1476123 h 2823711"/>
                  <a:gd name="connsiteX87" fmla="*/ 1007572 w 2603361"/>
                  <a:gd name="connsiteY87" fmla="*/ 1476123 h 2823711"/>
                  <a:gd name="connsiteX88" fmla="*/ 1011391 w 2603361"/>
                  <a:gd name="connsiteY88" fmla="*/ 1477706 h 2823711"/>
                  <a:gd name="connsiteX89" fmla="*/ 1027469 w 2603361"/>
                  <a:gd name="connsiteY89" fmla="*/ 1478862 h 2823711"/>
                  <a:gd name="connsiteX90" fmla="*/ 1205241 w 2603361"/>
                  <a:gd name="connsiteY90" fmla="*/ 1603583 h 2823711"/>
                  <a:gd name="connsiteX91" fmla="*/ 1227206 w 2603361"/>
                  <a:gd name="connsiteY91" fmla="*/ 1668324 h 2823711"/>
                  <a:gd name="connsiteX92" fmla="*/ 1227206 w 2603361"/>
                  <a:gd name="connsiteY92" fmla="*/ 2361470 h 2823711"/>
                  <a:gd name="connsiteX93" fmla="*/ 1177288 w 2603361"/>
                  <a:gd name="connsiteY93" fmla="*/ 2395142 h 2823711"/>
                  <a:gd name="connsiteX94" fmla="*/ 1130941 w 2603361"/>
                  <a:gd name="connsiteY94" fmla="*/ 2507085 h 2823711"/>
                  <a:gd name="connsiteX95" fmla="*/ 1289180 w 2603361"/>
                  <a:gd name="connsiteY95" fmla="*/ 2665398 h 2823711"/>
                  <a:gd name="connsiteX96" fmla="*/ 1447421 w 2603361"/>
                  <a:gd name="connsiteY96" fmla="*/ 2507085 h 2823711"/>
                  <a:gd name="connsiteX97" fmla="*/ 1350775 w 2603361"/>
                  <a:gd name="connsiteY97" fmla="*/ 2361213 h 2823711"/>
                  <a:gd name="connsiteX98" fmla="*/ 1338905 w 2603361"/>
                  <a:gd name="connsiteY98" fmla="*/ 2358816 h 2823711"/>
                  <a:gd name="connsiteX99" fmla="*/ 1338905 w 2603361"/>
                  <a:gd name="connsiteY99" fmla="*/ 1776605 h 2823711"/>
                  <a:gd name="connsiteX100" fmla="*/ 1349543 w 2603361"/>
                  <a:gd name="connsiteY100" fmla="*/ 1742845 h 2823711"/>
                  <a:gd name="connsiteX101" fmla="*/ 1503346 w 2603361"/>
                  <a:gd name="connsiteY101" fmla="*/ 1667237 h 2823711"/>
                  <a:gd name="connsiteX102" fmla="*/ 1600343 w 2603361"/>
                  <a:gd name="connsiteY102" fmla="*/ 1686581 h 2823711"/>
                  <a:gd name="connsiteX103" fmla="*/ 1629504 w 2603361"/>
                  <a:gd name="connsiteY103" fmla="*/ 1699804 h 2823711"/>
                  <a:gd name="connsiteX104" fmla="*/ 1628617 w 2603361"/>
                  <a:gd name="connsiteY104" fmla="*/ 1701391 h 2823711"/>
                  <a:gd name="connsiteX105" fmla="*/ 1650149 w 2603361"/>
                  <a:gd name="connsiteY105" fmla="*/ 1706549 h 2823711"/>
                  <a:gd name="connsiteX106" fmla="*/ 1651429 w 2603361"/>
                  <a:gd name="connsiteY106" fmla="*/ 1707479 h 2823711"/>
                  <a:gd name="connsiteX107" fmla="*/ 1668734 w 2603361"/>
                  <a:gd name="connsiteY107" fmla="*/ 1688915 h 2823711"/>
                  <a:gd name="connsiteX108" fmla="*/ 1670617 w 2603361"/>
                  <a:gd name="connsiteY108" fmla="*/ 1675378 h 2823711"/>
                  <a:gd name="connsiteX109" fmla="*/ 1550896 w 2603361"/>
                  <a:gd name="connsiteY109" fmla="*/ 1551346 h 2823711"/>
                  <a:gd name="connsiteX110" fmla="*/ 1547538 w 2603361"/>
                  <a:gd name="connsiteY110" fmla="*/ 1542816 h 2823711"/>
                  <a:gd name="connsiteX111" fmla="*/ 1536280 w 2603361"/>
                  <a:gd name="connsiteY111" fmla="*/ 1541551 h 2823711"/>
                  <a:gd name="connsiteX112" fmla="*/ 1573033 w 2603361"/>
                  <a:gd name="connsiteY112" fmla="*/ 1382648 h 2823711"/>
                  <a:gd name="connsiteX113" fmla="*/ 1590506 w 2603361"/>
                  <a:gd name="connsiteY113" fmla="*/ 1374553 h 2823711"/>
                  <a:gd name="connsiteX114" fmla="*/ 1592533 w 2603361"/>
                  <a:gd name="connsiteY114" fmla="*/ 1369658 h 2823711"/>
                  <a:gd name="connsiteX115" fmla="*/ 1604816 w 2603361"/>
                  <a:gd name="connsiteY115" fmla="*/ 1364568 h 2823711"/>
                  <a:gd name="connsiteX116" fmla="*/ 2139445 w 2603361"/>
                  <a:gd name="connsiteY116" fmla="*/ 1364568 h 2823711"/>
                  <a:gd name="connsiteX117" fmla="*/ 2141075 w 2603361"/>
                  <a:gd name="connsiteY117" fmla="*/ 1372647 h 2823711"/>
                  <a:gd name="connsiteX118" fmla="*/ 2286881 w 2603361"/>
                  <a:gd name="connsiteY118" fmla="*/ 1469337 h 2823711"/>
                  <a:gd name="connsiteX119" fmla="*/ 2445121 w 2603361"/>
                  <a:gd name="connsiteY119" fmla="*/ 1311024 h 2823711"/>
                  <a:gd name="connsiteX120" fmla="*/ 2286881 w 2603361"/>
                  <a:gd name="connsiteY120" fmla="*/ 1152711 h 2823711"/>
                  <a:gd name="connsiteX121" fmla="*/ 2164775 w 2603361"/>
                  <a:gd name="connsiteY121" fmla="*/ 1210322 h 2823711"/>
                  <a:gd name="connsiteX122" fmla="*/ 2141883 w 2603361"/>
                  <a:gd name="connsiteY122" fmla="*/ 1248069 h 2823711"/>
                  <a:gd name="connsiteX123" fmla="*/ 1609993 w 2603361"/>
                  <a:gd name="connsiteY123" fmla="*/ 1248069 h 2823711"/>
                  <a:gd name="connsiteX124" fmla="*/ 1559710 w 2603361"/>
                  <a:gd name="connsiteY124" fmla="*/ 1230630 h 2823711"/>
                  <a:gd name="connsiteX125" fmla="*/ 1439741 w 2603361"/>
                  <a:gd name="connsiteY125" fmla="*/ 1082691 h 2823711"/>
                  <a:gd name="connsiteX126" fmla="*/ 1433425 w 2603361"/>
                  <a:gd name="connsiteY126" fmla="*/ 1051881 h 2823711"/>
                  <a:gd name="connsiteX127" fmla="*/ 1433425 w 2603361"/>
                  <a:gd name="connsiteY127" fmla="*/ 216000 h 2823711"/>
                  <a:gd name="connsiteX128" fmla="*/ 1432622 w 2603361"/>
                  <a:gd name="connsiteY128" fmla="*/ 216000 h 2823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603361" h="2823711">
                    <a:moveTo>
                      <a:pt x="1432622" y="0"/>
                    </a:moveTo>
                    <a:lnTo>
                      <a:pt x="1555022" y="0"/>
                    </a:lnTo>
                    <a:lnTo>
                      <a:pt x="1555022" y="216000"/>
                    </a:lnTo>
                    <a:lnTo>
                      <a:pt x="1554469" y="216000"/>
                    </a:lnTo>
                    <a:lnTo>
                      <a:pt x="1554469" y="1008711"/>
                    </a:lnTo>
                    <a:lnTo>
                      <a:pt x="1559127" y="1019956"/>
                    </a:lnTo>
                    <a:lnTo>
                      <a:pt x="1574845" y="1070613"/>
                    </a:lnTo>
                    <a:cubicBezTo>
                      <a:pt x="1591225" y="1100969"/>
                      <a:pt x="1618710" y="1123127"/>
                      <a:pt x="1653417" y="1129891"/>
                    </a:cubicBezTo>
                    <a:lnTo>
                      <a:pt x="1655821" y="1129812"/>
                    </a:lnTo>
                    <a:lnTo>
                      <a:pt x="1661201" y="1127582"/>
                    </a:lnTo>
                    <a:lnTo>
                      <a:pt x="2029739" y="1127582"/>
                    </a:lnTo>
                    <a:lnTo>
                      <a:pt x="2063095" y="1087135"/>
                    </a:lnTo>
                    <a:cubicBezTo>
                      <a:pt x="2120367" y="1029838"/>
                      <a:pt x="2199487" y="994398"/>
                      <a:pt x="2286881" y="994398"/>
                    </a:cubicBezTo>
                    <a:cubicBezTo>
                      <a:pt x="2461667" y="994398"/>
                      <a:pt x="2603361" y="1136157"/>
                      <a:pt x="2603361" y="1311024"/>
                    </a:cubicBezTo>
                    <a:cubicBezTo>
                      <a:pt x="2603361" y="1485891"/>
                      <a:pt x="2461667" y="1627650"/>
                      <a:pt x="2286881" y="1627650"/>
                    </a:cubicBezTo>
                    <a:cubicBezTo>
                      <a:pt x="2177639" y="1627650"/>
                      <a:pt x="2081323" y="1572275"/>
                      <a:pt x="2024450" y="1488053"/>
                    </a:cubicBezTo>
                    <a:lnTo>
                      <a:pt x="2023652" y="1486581"/>
                    </a:lnTo>
                    <a:lnTo>
                      <a:pt x="1659192" y="1486581"/>
                    </a:lnTo>
                    <a:lnTo>
                      <a:pt x="1766016" y="1597252"/>
                    </a:lnTo>
                    <a:lnTo>
                      <a:pt x="1769360" y="1605745"/>
                    </a:lnTo>
                    <a:lnTo>
                      <a:pt x="1772044" y="1605519"/>
                    </a:lnTo>
                    <a:cubicBezTo>
                      <a:pt x="1827510" y="1695583"/>
                      <a:pt x="1795834" y="1777319"/>
                      <a:pt x="1702907" y="1803463"/>
                    </a:cubicBezTo>
                    <a:lnTo>
                      <a:pt x="1662699" y="1810546"/>
                    </a:lnTo>
                    <a:lnTo>
                      <a:pt x="1669294" y="1807121"/>
                    </a:lnTo>
                    <a:lnTo>
                      <a:pt x="1633301" y="1810705"/>
                    </a:lnTo>
                    <a:lnTo>
                      <a:pt x="1583866" y="1805582"/>
                    </a:lnTo>
                    <a:lnTo>
                      <a:pt x="1561869" y="1803967"/>
                    </a:lnTo>
                    <a:lnTo>
                      <a:pt x="1531085" y="1795262"/>
                    </a:lnTo>
                    <a:lnTo>
                      <a:pt x="1531862" y="1793126"/>
                    </a:lnTo>
                    <a:lnTo>
                      <a:pt x="1488063" y="1782635"/>
                    </a:lnTo>
                    <a:lnTo>
                      <a:pt x="1466389" y="1801105"/>
                    </a:lnTo>
                    <a:cubicBezTo>
                      <a:pt x="1459400" y="1811543"/>
                      <a:pt x="1455120" y="1824065"/>
                      <a:pt x="1453964" y="1838053"/>
                    </a:cubicBezTo>
                    <a:lnTo>
                      <a:pt x="1455401" y="1848459"/>
                    </a:lnTo>
                    <a:lnTo>
                      <a:pt x="1454629" y="1852281"/>
                    </a:lnTo>
                    <a:lnTo>
                      <a:pt x="1454629" y="1883668"/>
                    </a:lnTo>
                    <a:lnTo>
                      <a:pt x="1453473" y="1883641"/>
                    </a:lnTo>
                    <a:lnTo>
                      <a:pt x="1453473" y="2237663"/>
                    </a:lnTo>
                    <a:lnTo>
                      <a:pt x="1466127" y="2244534"/>
                    </a:lnTo>
                    <a:cubicBezTo>
                      <a:pt x="1550312" y="2301435"/>
                      <a:pt x="1605661" y="2397794"/>
                      <a:pt x="1605661" y="2507085"/>
                    </a:cubicBezTo>
                    <a:cubicBezTo>
                      <a:pt x="1605661" y="2681953"/>
                      <a:pt x="1463968" y="2823711"/>
                      <a:pt x="1289180" y="2823711"/>
                    </a:cubicBezTo>
                    <a:cubicBezTo>
                      <a:pt x="1114394" y="2823711"/>
                      <a:pt x="972700" y="2681953"/>
                      <a:pt x="972700" y="2507085"/>
                    </a:cubicBezTo>
                    <a:cubicBezTo>
                      <a:pt x="972700" y="2419652"/>
                      <a:pt x="1008123" y="2340496"/>
                      <a:pt x="1065395" y="2283197"/>
                    </a:cubicBezTo>
                    <a:lnTo>
                      <a:pt x="1104625" y="2250815"/>
                    </a:lnTo>
                    <a:lnTo>
                      <a:pt x="1104625" y="1754484"/>
                    </a:lnTo>
                    <a:lnTo>
                      <a:pt x="1103324" y="1753835"/>
                    </a:lnTo>
                    <a:lnTo>
                      <a:pt x="1106364" y="1703002"/>
                    </a:lnTo>
                    <a:cubicBezTo>
                      <a:pt x="1097604" y="1650667"/>
                      <a:pt x="1053807" y="1613667"/>
                      <a:pt x="998891" y="1605748"/>
                    </a:cubicBezTo>
                    <a:lnTo>
                      <a:pt x="993282" y="1605970"/>
                    </a:lnTo>
                    <a:lnTo>
                      <a:pt x="981216" y="1603534"/>
                    </a:lnTo>
                    <a:lnTo>
                      <a:pt x="940401" y="1603534"/>
                    </a:lnTo>
                    <a:cubicBezTo>
                      <a:pt x="940369" y="1603342"/>
                      <a:pt x="940337" y="1603151"/>
                      <a:pt x="940305" y="1602959"/>
                    </a:cubicBezTo>
                    <a:lnTo>
                      <a:pt x="622591" y="1602959"/>
                    </a:lnTo>
                    <a:lnTo>
                      <a:pt x="612965" y="1620704"/>
                    </a:lnTo>
                    <a:cubicBezTo>
                      <a:pt x="552744" y="1709882"/>
                      <a:pt x="450764" y="1768513"/>
                      <a:pt x="335096" y="1768513"/>
                    </a:cubicBezTo>
                    <a:cubicBezTo>
                      <a:pt x="150028" y="1768513"/>
                      <a:pt x="0" y="1618416"/>
                      <a:pt x="0" y="1433262"/>
                    </a:cubicBezTo>
                    <a:cubicBezTo>
                      <a:pt x="0" y="1248109"/>
                      <a:pt x="150028" y="1098011"/>
                      <a:pt x="335096" y="1098011"/>
                    </a:cubicBezTo>
                    <a:cubicBezTo>
                      <a:pt x="427631" y="1098011"/>
                      <a:pt x="511406" y="1135536"/>
                      <a:pt x="572045" y="1196205"/>
                    </a:cubicBezTo>
                    <a:lnTo>
                      <a:pt x="600632" y="1230867"/>
                    </a:lnTo>
                    <a:lnTo>
                      <a:pt x="1030784" y="1230867"/>
                    </a:lnTo>
                    <a:cubicBezTo>
                      <a:pt x="1030809" y="1230741"/>
                      <a:pt x="1030833" y="1230615"/>
                      <a:pt x="1030858" y="1230488"/>
                    </a:cubicBezTo>
                    <a:lnTo>
                      <a:pt x="1065143" y="1230488"/>
                    </a:lnTo>
                    <a:lnTo>
                      <a:pt x="1071373" y="1229231"/>
                    </a:lnTo>
                    <a:lnTo>
                      <a:pt x="1089272" y="1230415"/>
                    </a:lnTo>
                    <a:cubicBezTo>
                      <a:pt x="1144379" y="1223954"/>
                      <a:pt x="1189141" y="1188127"/>
                      <a:pt x="1199282" y="1136041"/>
                    </a:cubicBezTo>
                    <a:cubicBezTo>
                      <a:pt x="1199197" y="1133466"/>
                      <a:pt x="1199112" y="1130892"/>
                      <a:pt x="1199026" y="1128316"/>
                    </a:cubicBezTo>
                    <a:lnTo>
                      <a:pt x="1201986" y="1121170"/>
                    </a:lnTo>
                    <a:lnTo>
                      <a:pt x="1201986" y="1083095"/>
                    </a:lnTo>
                    <a:lnTo>
                      <a:pt x="1204264" y="1082032"/>
                    </a:lnTo>
                    <a:lnTo>
                      <a:pt x="1201986" y="1076528"/>
                    </a:lnTo>
                    <a:lnTo>
                      <a:pt x="1201986" y="330842"/>
                    </a:lnTo>
                    <a:lnTo>
                      <a:pt x="1203110" y="328127"/>
                    </a:lnTo>
                    <a:lnTo>
                      <a:pt x="1203103" y="328127"/>
                    </a:lnTo>
                    <a:lnTo>
                      <a:pt x="1203103" y="148127"/>
                    </a:lnTo>
                    <a:lnTo>
                      <a:pt x="1321903" y="148127"/>
                    </a:lnTo>
                    <a:lnTo>
                      <a:pt x="1321903" y="328127"/>
                    </a:lnTo>
                    <a:lnTo>
                      <a:pt x="1321726" y="328127"/>
                    </a:lnTo>
                    <a:lnTo>
                      <a:pt x="1321726" y="1167160"/>
                    </a:lnTo>
                    <a:lnTo>
                      <a:pt x="1309188" y="1209695"/>
                    </a:lnTo>
                    <a:cubicBezTo>
                      <a:pt x="1287364" y="1263949"/>
                      <a:pt x="1246601" y="1306603"/>
                      <a:pt x="1195529" y="1332555"/>
                    </a:cubicBezTo>
                    <a:lnTo>
                      <a:pt x="1144711" y="1351496"/>
                    </a:lnTo>
                    <a:lnTo>
                      <a:pt x="478347" y="1351496"/>
                    </a:lnTo>
                    <a:lnTo>
                      <a:pt x="453571" y="1314733"/>
                    </a:lnTo>
                    <a:cubicBezTo>
                      <a:pt x="423251" y="1284399"/>
                      <a:pt x="381364" y="1265637"/>
                      <a:pt x="335096" y="1265637"/>
                    </a:cubicBezTo>
                    <a:cubicBezTo>
                      <a:pt x="242562" y="1265637"/>
                      <a:pt x="167548" y="1340685"/>
                      <a:pt x="167548" y="1433262"/>
                    </a:cubicBezTo>
                    <a:cubicBezTo>
                      <a:pt x="167548" y="1525839"/>
                      <a:pt x="242562" y="1600887"/>
                      <a:pt x="335096" y="1600887"/>
                    </a:cubicBezTo>
                    <a:cubicBezTo>
                      <a:pt x="404498" y="1600887"/>
                      <a:pt x="464043" y="1558673"/>
                      <a:pt x="489478" y="1498510"/>
                    </a:cubicBezTo>
                    <a:lnTo>
                      <a:pt x="493996" y="1476123"/>
                    </a:lnTo>
                    <a:lnTo>
                      <a:pt x="1007572" y="1476123"/>
                    </a:lnTo>
                    <a:lnTo>
                      <a:pt x="1011391" y="1477706"/>
                    </a:lnTo>
                    <a:lnTo>
                      <a:pt x="1027469" y="1478862"/>
                    </a:lnTo>
                    <a:cubicBezTo>
                      <a:pt x="1104305" y="1491946"/>
                      <a:pt x="1169869" y="1537478"/>
                      <a:pt x="1205241" y="1603583"/>
                    </a:cubicBezTo>
                    <a:lnTo>
                      <a:pt x="1227206" y="1668324"/>
                    </a:lnTo>
                    <a:lnTo>
                      <a:pt x="1227206" y="2361470"/>
                    </a:lnTo>
                    <a:lnTo>
                      <a:pt x="1177288" y="2395142"/>
                    </a:lnTo>
                    <a:cubicBezTo>
                      <a:pt x="1148652" y="2423790"/>
                      <a:pt x="1130941" y="2463369"/>
                      <a:pt x="1130941" y="2507085"/>
                    </a:cubicBezTo>
                    <a:cubicBezTo>
                      <a:pt x="1130941" y="2594520"/>
                      <a:pt x="1201786" y="2665398"/>
                      <a:pt x="1289180" y="2665398"/>
                    </a:cubicBezTo>
                    <a:cubicBezTo>
                      <a:pt x="1376575" y="2665398"/>
                      <a:pt x="1447421" y="2594520"/>
                      <a:pt x="1447421" y="2507085"/>
                    </a:cubicBezTo>
                    <a:cubicBezTo>
                      <a:pt x="1447421" y="2441510"/>
                      <a:pt x="1407570" y="2385247"/>
                      <a:pt x="1350775" y="2361213"/>
                    </a:cubicBezTo>
                    <a:lnTo>
                      <a:pt x="1338905" y="2358816"/>
                    </a:lnTo>
                    <a:lnTo>
                      <a:pt x="1338905" y="1776605"/>
                    </a:lnTo>
                    <a:lnTo>
                      <a:pt x="1349543" y="1742845"/>
                    </a:lnTo>
                    <a:cubicBezTo>
                      <a:pt x="1376047" y="1695108"/>
                      <a:pt x="1430576" y="1665552"/>
                      <a:pt x="1503346" y="1667237"/>
                    </a:cubicBezTo>
                    <a:cubicBezTo>
                      <a:pt x="1535688" y="1667986"/>
                      <a:pt x="1568571" y="1674836"/>
                      <a:pt x="1600343" y="1686581"/>
                    </a:cubicBezTo>
                    <a:lnTo>
                      <a:pt x="1629504" y="1699804"/>
                    </a:lnTo>
                    <a:lnTo>
                      <a:pt x="1628617" y="1701391"/>
                    </a:lnTo>
                    <a:lnTo>
                      <a:pt x="1650149" y="1706549"/>
                    </a:lnTo>
                    <a:lnTo>
                      <a:pt x="1651429" y="1707479"/>
                    </a:lnTo>
                    <a:lnTo>
                      <a:pt x="1668734" y="1688915"/>
                    </a:lnTo>
                    <a:lnTo>
                      <a:pt x="1670617" y="1675378"/>
                    </a:lnTo>
                    <a:lnTo>
                      <a:pt x="1550896" y="1551346"/>
                    </a:lnTo>
                    <a:lnTo>
                      <a:pt x="1547538" y="1542816"/>
                    </a:lnTo>
                    <a:lnTo>
                      <a:pt x="1536280" y="1541551"/>
                    </a:lnTo>
                    <a:cubicBezTo>
                      <a:pt x="1509957" y="1470728"/>
                      <a:pt x="1526411" y="1412742"/>
                      <a:pt x="1573033" y="1382648"/>
                    </a:cubicBezTo>
                    <a:lnTo>
                      <a:pt x="1590506" y="1374553"/>
                    </a:lnTo>
                    <a:lnTo>
                      <a:pt x="1592533" y="1369658"/>
                    </a:lnTo>
                    <a:lnTo>
                      <a:pt x="1604816" y="1364568"/>
                    </a:lnTo>
                    <a:lnTo>
                      <a:pt x="2139445" y="1364568"/>
                    </a:lnTo>
                    <a:lnTo>
                      <a:pt x="2141075" y="1372647"/>
                    </a:lnTo>
                    <a:cubicBezTo>
                      <a:pt x="2165098" y="1429468"/>
                      <a:pt x="2221335" y="1469337"/>
                      <a:pt x="2286881" y="1469337"/>
                    </a:cubicBezTo>
                    <a:cubicBezTo>
                      <a:pt x="2374275" y="1469337"/>
                      <a:pt x="2445121" y="1398458"/>
                      <a:pt x="2445121" y="1311024"/>
                    </a:cubicBezTo>
                    <a:cubicBezTo>
                      <a:pt x="2445121" y="1223590"/>
                      <a:pt x="2374275" y="1152711"/>
                      <a:pt x="2286881" y="1152711"/>
                    </a:cubicBezTo>
                    <a:cubicBezTo>
                      <a:pt x="2237721" y="1152711"/>
                      <a:pt x="2193798" y="1175137"/>
                      <a:pt x="2164775" y="1210322"/>
                    </a:cubicBezTo>
                    <a:lnTo>
                      <a:pt x="2141883" y="1248069"/>
                    </a:lnTo>
                    <a:lnTo>
                      <a:pt x="1609993" y="1248069"/>
                    </a:lnTo>
                    <a:lnTo>
                      <a:pt x="1559710" y="1230630"/>
                    </a:lnTo>
                    <a:cubicBezTo>
                      <a:pt x="1501194" y="1200336"/>
                      <a:pt x="1458667" y="1146727"/>
                      <a:pt x="1439741" y="1082691"/>
                    </a:cubicBezTo>
                    <a:lnTo>
                      <a:pt x="1433425" y="1051881"/>
                    </a:lnTo>
                    <a:lnTo>
                      <a:pt x="1433425" y="216000"/>
                    </a:lnTo>
                    <a:lnTo>
                      <a:pt x="1432622" y="216000"/>
                    </a:lnTo>
                    <a:close/>
                  </a:path>
                </a:pathLst>
              </a:custGeom>
              <a:solidFill>
                <a:srgbClr val="92D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2" name="Text Box 5"/>
              <p:cNvSpPr txBox="1">
                <a:spLocks noChangeArrowheads="1"/>
              </p:cNvSpPr>
              <p:nvPr/>
            </p:nvSpPr>
            <p:spPr bwMode="auto">
              <a:xfrm>
                <a:off x="1330434" y="2404588"/>
                <a:ext cx="138597" cy="1544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solidFill>
                      <a:srgbClr val="D34817"/>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kumimoji="1" lang="zh-CN" altLang="en-US" sz="1000" b="1" dirty="0">
                  <a:solidFill>
                    <a:srgbClr val="D34817"/>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grpSp>
        <p:cxnSp>
          <p:nvCxnSpPr>
            <p:cNvPr id="16" name="直接连接符 15"/>
            <p:cNvCxnSpPr/>
            <p:nvPr/>
          </p:nvCxnSpPr>
          <p:spPr>
            <a:xfrm flipH="1">
              <a:off x="5250091" y="3801762"/>
              <a:ext cx="173082" cy="166725"/>
            </a:xfrm>
            <a:prstGeom prst="line">
              <a:avLst/>
            </a:prstGeom>
            <a:ln w="19050">
              <a:solidFill>
                <a:schemeClr val="tx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a:off x="5508919" y="3831931"/>
              <a:ext cx="0" cy="144494"/>
            </a:xfrm>
            <a:prstGeom prst="line">
              <a:avLst/>
            </a:prstGeom>
            <a:ln w="19050">
              <a:solidFill>
                <a:schemeClr val="tx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8" name="直接连接符 17"/>
            <p:cNvCxnSpPr/>
            <p:nvPr/>
          </p:nvCxnSpPr>
          <p:spPr>
            <a:xfrm>
              <a:off x="5597842" y="3798586"/>
              <a:ext cx="171494" cy="168313"/>
            </a:xfrm>
            <a:prstGeom prst="line">
              <a:avLst/>
            </a:prstGeom>
            <a:ln w="19050">
              <a:solidFill>
                <a:schemeClr val="tx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grpSp>
        <p:nvGrpSpPr>
          <p:cNvPr id="43" name="组合 6"/>
          <p:cNvGrpSpPr>
            <a:grpSpLocks/>
          </p:cNvGrpSpPr>
          <p:nvPr/>
        </p:nvGrpSpPr>
        <p:grpSpPr bwMode="auto">
          <a:xfrm rot="962571" flipV="1">
            <a:off x="5539326" y="4322237"/>
            <a:ext cx="612000" cy="785719"/>
            <a:chOff x="4991940" y="2552357"/>
            <a:chExt cx="1044000" cy="1424068"/>
          </a:xfrm>
        </p:grpSpPr>
        <p:grpSp>
          <p:nvGrpSpPr>
            <p:cNvPr id="44" name="组合 1"/>
            <p:cNvGrpSpPr>
              <a:grpSpLocks noChangeAspect="1"/>
            </p:cNvGrpSpPr>
            <p:nvPr/>
          </p:nvGrpSpPr>
          <p:grpSpPr bwMode="auto">
            <a:xfrm>
              <a:off x="4991940" y="2552357"/>
              <a:ext cx="1044000" cy="1278706"/>
              <a:chOff x="9526" y="1581557"/>
              <a:chExt cx="2603500" cy="3188795"/>
            </a:xfrm>
          </p:grpSpPr>
          <p:sp>
            <p:nvSpPr>
              <p:cNvPr id="48" name="矩形 47"/>
              <p:cNvSpPr/>
              <p:nvPr/>
            </p:nvSpPr>
            <p:spPr bwMode="auto">
              <a:xfrm>
                <a:off x="1441213" y="1581557"/>
                <a:ext cx="122407" cy="360040"/>
              </a:xfrm>
              <a:prstGeom prst="rect">
                <a:avLst/>
              </a:prstGeom>
              <a:solidFill>
                <a:srgbClr val="FF85C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cxnSp>
            <p:nvCxnSpPr>
              <p:cNvPr id="49" name="直接连接符 48"/>
              <p:cNvCxnSpPr/>
              <p:nvPr/>
            </p:nvCxnSpPr>
            <p:spPr bwMode="auto">
              <a:xfrm rot="5400000">
                <a:off x="946327" y="3366807"/>
                <a:ext cx="18214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0" name="直接连接符 49"/>
              <p:cNvCxnSpPr/>
              <p:nvPr/>
            </p:nvCxnSpPr>
            <p:spPr bwMode="auto">
              <a:xfrm rot="5400000">
                <a:off x="677055" y="3366807"/>
                <a:ext cx="18214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1" name="直接连接符 50"/>
              <p:cNvCxnSpPr/>
              <p:nvPr/>
            </p:nvCxnSpPr>
            <p:spPr bwMode="auto">
              <a:xfrm rot="5400000">
                <a:off x="815652" y="3366807"/>
                <a:ext cx="18214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2" name="直接连接符 51"/>
              <p:cNvCxnSpPr/>
              <p:nvPr/>
            </p:nvCxnSpPr>
            <p:spPr bwMode="auto">
              <a:xfrm rot="5400000">
                <a:off x="1548230" y="3259893"/>
                <a:ext cx="18214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3" name="直接连接符 52"/>
              <p:cNvCxnSpPr/>
              <p:nvPr/>
            </p:nvCxnSpPr>
            <p:spPr bwMode="auto">
              <a:xfrm rot="5400000">
                <a:off x="1667027" y="3259893"/>
                <a:ext cx="18214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4" name="直接连接符 53"/>
              <p:cNvCxnSpPr/>
              <p:nvPr/>
            </p:nvCxnSpPr>
            <p:spPr bwMode="auto">
              <a:xfrm rot="5400000">
                <a:off x="1781865" y="3259893"/>
                <a:ext cx="18214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5" name="直接连接符 54"/>
              <p:cNvCxnSpPr/>
              <p:nvPr/>
            </p:nvCxnSpPr>
            <p:spPr bwMode="auto">
              <a:xfrm rot="5400000">
                <a:off x="1896700" y="3259893"/>
                <a:ext cx="18214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6" name="直接连接符 55"/>
              <p:cNvCxnSpPr/>
              <p:nvPr/>
            </p:nvCxnSpPr>
            <p:spPr bwMode="auto">
              <a:xfrm rot="5400000">
                <a:off x="2007577" y="3259893"/>
                <a:ext cx="18214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7" name="直接连接符 56"/>
              <p:cNvCxnSpPr/>
              <p:nvPr/>
            </p:nvCxnSpPr>
            <p:spPr bwMode="auto">
              <a:xfrm>
                <a:off x="1207679" y="3723181"/>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8" name="直接连接符 57"/>
              <p:cNvCxnSpPr/>
              <p:nvPr/>
            </p:nvCxnSpPr>
            <p:spPr bwMode="auto">
              <a:xfrm>
                <a:off x="1207679" y="3865732"/>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9" name="直接连接符 58"/>
              <p:cNvCxnSpPr/>
              <p:nvPr/>
            </p:nvCxnSpPr>
            <p:spPr bwMode="auto">
              <a:xfrm>
                <a:off x="1207679" y="4008283"/>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0" name="直接连接符 59"/>
              <p:cNvCxnSpPr/>
              <p:nvPr/>
            </p:nvCxnSpPr>
            <p:spPr bwMode="auto">
              <a:xfrm>
                <a:off x="1207679" y="4154795"/>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1" name="直接连接符 60"/>
              <p:cNvCxnSpPr/>
              <p:nvPr/>
            </p:nvCxnSpPr>
            <p:spPr bwMode="auto">
              <a:xfrm>
                <a:off x="1207679" y="4297345"/>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2" name="直接连接符 61"/>
              <p:cNvCxnSpPr/>
              <p:nvPr/>
            </p:nvCxnSpPr>
            <p:spPr bwMode="auto">
              <a:xfrm>
                <a:off x="1294797" y="2163042"/>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3" name="直接连接符 62"/>
              <p:cNvCxnSpPr/>
              <p:nvPr/>
            </p:nvCxnSpPr>
            <p:spPr bwMode="auto">
              <a:xfrm>
                <a:off x="1294797" y="2305593"/>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4" name="直接连接符 63"/>
              <p:cNvCxnSpPr/>
              <p:nvPr/>
            </p:nvCxnSpPr>
            <p:spPr bwMode="auto">
              <a:xfrm>
                <a:off x="1298755" y="2452105"/>
                <a:ext cx="178196"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5" name="直接连接符 64"/>
              <p:cNvCxnSpPr/>
              <p:nvPr/>
            </p:nvCxnSpPr>
            <p:spPr bwMode="auto">
              <a:xfrm>
                <a:off x="1290836" y="3026266"/>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6" name="直接连接符 65"/>
              <p:cNvCxnSpPr/>
              <p:nvPr/>
            </p:nvCxnSpPr>
            <p:spPr bwMode="auto">
              <a:xfrm>
                <a:off x="1294797" y="2883716"/>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7" name="直接连接符 66"/>
              <p:cNvCxnSpPr/>
              <p:nvPr/>
            </p:nvCxnSpPr>
            <p:spPr bwMode="auto">
              <a:xfrm>
                <a:off x="1294797" y="2737206"/>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8" name="任意多边形 67"/>
              <p:cNvSpPr/>
              <p:nvPr/>
            </p:nvSpPr>
            <p:spPr bwMode="auto">
              <a:xfrm>
                <a:off x="9526" y="1946329"/>
                <a:ext cx="2603500" cy="2824023"/>
              </a:xfrm>
              <a:custGeom>
                <a:avLst/>
                <a:gdLst>
                  <a:gd name="connsiteX0" fmla="*/ 1432622 w 2603361"/>
                  <a:gd name="connsiteY0" fmla="*/ 0 h 2823711"/>
                  <a:gd name="connsiteX1" fmla="*/ 1555022 w 2603361"/>
                  <a:gd name="connsiteY1" fmla="*/ 0 h 2823711"/>
                  <a:gd name="connsiteX2" fmla="*/ 1555022 w 2603361"/>
                  <a:gd name="connsiteY2" fmla="*/ 216000 h 2823711"/>
                  <a:gd name="connsiteX3" fmla="*/ 1554469 w 2603361"/>
                  <a:gd name="connsiteY3" fmla="*/ 216000 h 2823711"/>
                  <a:gd name="connsiteX4" fmla="*/ 1554469 w 2603361"/>
                  <a:gd name="connsiteY4" fmla="*/ 1008711 h 2823711"/>
                  <a:gd name="connsiteX5" fmla="*/ 1559127 w 2603361"/>
                  <a:gd name="connsiteY5" fmla="*/ 1019956 h 2823711"/>
                  <a:gd name="connsiteX6" fmla="*/ 1574845 w 2603361"/>
                  <a:gd name="connsiteY6" fmla="*/ 1070613 h 2823711"/>
                  <a:gd name="connsiteX7" fmla="*/ 1653417 w 2603361"/>
                  <a:gd name="connsiteY7" fmla="*/ 1129891 h 2823711"/>
                  <a:gd name="connsiteX8" fmla="*/ 1655821 w 2603361"/>
                  <a:gd name="connsiteY8" fmla="*/ 1129812 h 2823711"/>
                  <a:gd name="connsiteX9" fmla="*/ 1661201 w 2603361"/>
                  <a:gd name="connsiteY9" fmla="*/ 1127582 h 2823711"/>
                  <a:gd name="connsiteX10" fmla="*/ 2029739 w 2603361"/>
                  <a:gd name="connsiteY10" fmla="*/ 1127582 h 2823711"/>
                  <a:gd name="connsiteX11" fmla="*/ 2063095 w 2603361"/>
                  <a:gd name="connsiteY11" fmla="*/ 1087135 h 2823711"/>
                  <a:gd name="connsiteX12" fmla="*/ 2286881 w 2603361"/>
                  <a:gd name="connsiteY12" fmla="*/ 994398 h 2823711"/>
                  <a:gd name="connsiteX13" fmla="*/ 2603361 w 2603361"/>
                  <a:gd name="connsiteY13" fmla="*/ 1311024 h 2823711"/>
                  <a:gd name="connsiteX14" fmla="*/ 2286881 w 2603361"/>
                  <a:gd name="connsiteY14" fmla="*/ 1627650 h 2823711"/>
                  <a:gd name="connsiteX15" fmla="*/ 2024450 w 2603361"/>
                  <a:gd name="connsiteY15" fmla="*/ 1488053 h 2823711"/>
                  <a:gd name="connsiteX16" fmla="*/ 2023652 w 2603361"/>
                  <a:gd name="connsiteY16" fmla="*/ 1486581 h 2823711"/>
                  <a:gd name="connsiteX17" fmla="*/ 1659192 w 2603361"/>
                  <a:gd name="connsiteY17" fmla="*/ 1486581 h 2823711"/>
                  <a:gd name="connsiteX18" fmla="*/ 1766016 w 2603361"/>
                  <a:gd name="connsiteY18" fmla="*/ 1597252 h 2823711"/>
                  <a:gd name="connsiteX19" fmla="*/ 1769360 w 2603361"/>
                  <a:gd name="connsiteY19" fmla="*/ 1605745 h 2823711"/>
                  <a:gd name="connsiteX20" fmla="*/ 1772044 w 2603361"/>
                  <a:gd name="connsiteY20" fmla="*/ 1605519 h 2823711"/>
                  <a:gd name="connsiteX21" fmla="*/ 1702907 w 2603361"/>
                  <a:gd name="connsiteY21" fmla="*/ 1803463 h 2823711"/>
                  <a:gd name="connsiteX22" fmla="*/ 1662699 w 2603361"/>
                  <a:gd name="connsiteY22" fmla="*/ 1810546 h 2823711"/>
                  <a:gd name="connsiteX23" fmla="*/ 1669294 w 2603361"/>
                  <a:gd name="connsiteY23" fmla="*/ 1807121 h 2823711"/>
                  <a:gd name="connsiteX24" fmla="*/ 1633301 w 2603361"/>
                  <a:gd name="connsiteY24" fmla="*/ 1810705 h 2823711"/>
                  <a:gd name="connsiteX25" fmla="*/ 1583866 w 2603361"/>
                  <a:gd name="connsiteY25" fmla="*/ 1805582 h 2823711"/>
                  <a:gd name="connsiteX26" fmla="*/ 1561869 w 2603361"/>
                  <a:gd name="connsiteY26" fmla="*/ 1803967 h 2823711"/>
                  <a:gd name="connsiteX27" fmla="*/ 1531085 w 2603361"/>
                  <a:gd name="connsiteY27" fmla="*/ 1795262 h 2823711"/>
                  <a:gd name="connsiteX28" fmla="*/ 1531862 w 2603361"/>
                  <a:gd name="connsiteY28" fmla="*/ 1793126 h 2823711"/>
                  <a:gd name="connsiteX29" fmla="*/ 1488063 w 2603361"/>
                  <a:gd name="connsiteY29" fmla="*/ 1782635 h 2823711"/>
                  <a:gd name="connsiteX30" fmla="*/ 1466389 w 2603361"/>
                  <a:gd name="connsiteY30" fmla="*/ 1801105 h 2823711"/>
                  <a:gd name="connsiteX31" fmla="*/ 1453964 w 2603361"/>
                  <a:gd name="connsiteY31" fmla="*/ 1838053 h 2823711"/>
                  <a:gd name="connsiteX32" fmla="*/ 1455401 w 2603361"/>
                  <a:gd name="connsiteY32" fmla="*/ 1848459 h 2823711"/>
                  <a:gd name="connsiteX33" fmla="*/ 1454629 w 2603361"/>
                  <a:gd name="connsiteY33" fmla="*/ 1852281 h 2823711"/>
                  <a:gd name="connsiteX34" fmla="*/ 1454629 w 2603361"/>
                  <a:gd name="connsiteY34" fmla="*/ 1883668 h 2823711"/>
                  <a:gd name="connsiteX35" fmla="*/ 1453473 w 2603361"/>
                  <a:gd name="connsiteY35" fmla="*/ 1883641 h 2823711"/>
                  <a:gd name="connsiteX36" fmla="*/ 1453473 w 2603361"/>
                  <a:gd name="connsiteY36" fmla="*/ 2237663 h 2823711"/>
                  <a:gd name="connsiteX37" fmla="*/ 1466127 w 2603361"/>
                  <a:gd name="connsiteY37" fmla="*/ 2244534 h 2823711"/>
                  <a:gd name="connsiteX38" fmla="*/ 1605661 w 2603361"/>
                  <a:gd name="connsiteY38" fmla="*/ 2507085 h 2823711"/>
                  <a:gd name="connsiteX39" fmla="*/ 1289180 w 2603361"/>
                  <a:gd name="connsiteY39" fmla="*/ 2823711 h 2823711"/>
                  <a:gd name="connsiteX40" fmla="*/ 972700 w 2603361"/>
                  <a:gd name="connsiteY40" fmla="*/ 2507085 h 2823711"/>
                  <a:gd name="connsiteX41" fmla="*/ 1065395 w 2603361"/>
                  <a:gd name="connsiteY41" fmla="*/ 2283197 h 2823711"/>
                  <a:gd name="connsiteX42" fmla="*/ 1104625 w 2603361"/>
                  <a:gd name="connsiteY42" fmla="*/ 2250815 h 2823711"/>
                  <a:gd name="connsiteX43" fmla="*/ 1104625 w 2603361"/>
                  <a:gd name="connsiteY43" fmla="*/ 1754484 h 2823711"/>
                  <a:gd name="connsiteX44" fmla="*/ 1103324 w 2603361"/>
                  <a:gd name="connsiteY44" fmla="*/ 1753835 h 2823711"/>
                  <a:gd name="connsiteX45" fmla="*/ 1106364 w 2603361"/>
                  <a:gd name="connsiteY45" fmla="*/ 1703002 h 2823711"/>
                  <a:gd name="connsiteX46" fmla="*/ 998891 w 2603361"/>
                  <a:gd name="connsiteY46" fmla="*/ 1605748 h 2823711"/>
                  <a:gd name="connsiteX47" fmla="*/ 993282 w 2603361"/>
                  <a:gd name="connsiteY47" fmla="*/ 1605970 h 2823711"/>
                  <a:gd name="connsiteX48" fmla="*/ 981216 w 2603361"/>
                  <a:gd name="connsiteY48" fmla="*/ 1603534 h 2823711"/>
                  <a:gd name="connsiteX49" fmla="*/ 940401 w 2603361"/>
                  <a:gd name="connsiteY49" fmla="*/ 1603534 h 2823711"/>
                  <a:gd name="connsiteX50" fmla="*/ 940305 w 2603361"/>
                  <a:gd name="connsiteY50" fmla="*/ 1602959 h 2823711"/>
                  <a:gd name="connsiteX51" fmla="*/ 622591 w 2603361"/>
                  <a:gd name="connsiteY51" fmla="*/ 1602959 h 2823711"/>
                  <a:gd name="connsiteX52" fmla="*/ 612965 w 2603361"/>
                  <a:gd name="connsiteY52" fmla="*/ 1620704 h 2823711"/>
                  <a:gd name="connsiteX53" fmla="*/ 335096 w 2603361"/>
                  <a:gd name="connsiteY53" fmla="*/ 1768513 h 2823711"/>
                  <a:gd name="connsiteX54" fmla="*/ 0 w 2603361"/>
                  <a:gd name="connsiteY54" fmla="*/ 1433262 h 2823711"/>
                  <a:gd name="connsiteX55" fmla="*/ 335096 w 2603361"/>
                  <a:gd name="connsiteY55" fmla="*/ 1098011 h 2823711"/>
                  <a:gd name="connsiteX56" fmla="*/ 572045 w 2603361"/>
                  <a:gd name="connsiteY56" fmla="*/ 1196205 h 2823711"/>
                  <a:gd name="connsiteX57" fmla="*/ 600632 w 2603361"/>
                  <a:gd name="connsiteY57" fmla="*/ 1230867 h 2823711"/>
                  <a:gd name="connsiteX58" fmla="*/ 1030784 w 2603361"/>
                  <a:gd name="connsiteY58" fmla="*/ 1230867 h 2823711"/>
                  <a:gd name="connsiteX59" fmla="*/ 1030858 w 2603361"/>
                  <a:gd name="connsiteY59" fmla="*/ 1230488 h 2823711"/>
                  <a:gd name="connsiteX60" fmla="*/ 1065143 w 2603361"/>
                  <a:gd name="connsiteY60" fmla="*/ 1230488 h 2823711"/>
                  <a:gd name="connsiteX61" fmla="*/ 1071373 w 2603361"/>
                  <a:gd name="connsiteY61" fmla="*/ 1229231 h 2823711"/>
                  <a:gd name="connsiteX62" fmla="*/ 1089272 w 2603361"/>
                  <a:gd name="connsiteY62" fmla="*/ 1230415 h 2823711"/>
                  <a:gd name="connsiteX63" fmla="*/ 1199282 w 2603361"/>
                  <a:gd name="connsiteY63" fmla="*/ 1136041 h 2823711"/>
                  <a:gd name="connsiteX64" fmla="*/ 1199026 w 2603361"/>
                  <a:gd name="connsiteY64" fmla="*/ 1128316 h 2823711"/>
                  <a:gd name="connsiteX65" fmla="*/ 1201986 w 2603361"/>
                  <a:gd name="connsiteY65" fmla="*/ 1121170 h 2823711"/>
                  <a:gd name="connsiteX66" fmla="*/ 1201986 w 2603361"/>
                  <a:gd name="connsiteY66" fmla="*/ 1083095 h 2823711"/>
                  <a:gd name="connsiteX67" fmla="*/ 1204264 w 2603361"/>
                  <a:gd name="connsiteY67" fmla="*/ 1082032 h 2823711"/>
                  <a:gd name="connsiteX68" fmla="*/ 1201986 w 2603361"/>
                  <a:gd name="connsiteY68" fmla="*/ 1076528 h 2823711"/>
                  <a:gd name="connsiteX69" fmla="*/ 1201986 w 2603361"/>
                  <a:gd name="connsiteY69" fmla="*/ 330842 h 2823711"/>
                  <a:gd name="connsiteX70" fmla="*/ 1203110 w 2603361"/>
                  <a:gd name="connsiteY70" fmla="*/ 328127 h 2823711"/>
                  <a:gd name="connsiteX71" fmla="*/ 1203103 w 2603361"/>
                  <a:gd name="connsiteY71" fmla="*/ 328127 h 2823711"/>
                  <a:gd name="connsiteX72" fmla="*/ 1203103 w 2603361"/>
                  <a:gd name="connsiteY72" fmla="*/ 148127 h 2823711"/>
                  <a:gd name="connsiteX73" fmla="*/ 1321903 w 2603361"/>
                  <a:gd name="connsiteY73" fmla="*/ 148127 h 2823711"/>
                  <a:gd name="connsiteX74" fmla="*/ 1321903 w 2603361"/>
                  <a:gd name="connsiteY74" fmla="*/ 328127 h 2823711"/>
                  <a:gd name="connsiteX75" fmla="*/ 1321726 w 2603361"/>
                  <a:gd name="connsiteY75" fmla="*/ 328127 h 2823711"/>
                  <a:gd name="connsiteX76" fmla="*/ 1321726 w 2603361"/>
                  <a:gd name="connsiteY76" fmla="*/ 1167160 h 2823711"/>
                  <a:gd name="connsiteX77" fmla="*/ 1309188 w 2603361"/>
                  <a:gd name="connsiteY77" fmla="*/ 1209695 h 2823711"/>
                  <a:gd name="connsiteX78" fmla="*/ 1195529 w 2603361"/>
                  <a:gd name="connsiteY78" fmla="*/ 1332555 h 2823711"/>
                  <a:gd name="connsiteX79" fmla="*/ 1144711 w 2603361"/>
                  <a:gd name="connsiteY79" fmla="*/ 1351496 h 2823711"/>
                  <a:gd name="connsiteX80" fmla="*/ 478347 w 2603361"/>
                  <a:gd name="connsiteY80" fmla="*/ 1351496 h 2823711"/>
                  <a:gd name="connsiteX81" fmla="*/ 453571 w 2603361"/>
                  <a:gd name="connsiteY81" fmla="*/ 1314733 h 2823711"/>
                  <a:gd name="connsiteX82" fmla="*/ 335096 w 2603361"/>
                  <a:gd name="connsiteY82" fmla="*/ 1265637 h 2823711"/>
                  <a:gd name="connsiteX83" fmla="*/ 167548 w 2603361"/>
                  <a:gd name="connsiteY83" fmla="*/ 1433262 h 2823711"/>
                  <a:gd name="connsiteX84" fmla="*/ 335096 w 2603361"/>
                  <a:gd name="connsiteY84" fmla="*/ 1600887 h 2823711"/>
                  <a:gd name="connsiteX85" fmla="*/ 489478 w 2603361"/>
                  <a:gd name="connsiteY85" fmla="*/ 1498510 h 2823711"/>
                  <a:gd name="connsiteX86" fmla="*/ 493996 w 2603361"/>
                  <a:gd name="connsiteY86" fmla="*/ 1476123 h 2823711"/>
                  <a:gd name="connsiteX87" fmla="*/ 1007572 w 2603361"/>
                  <a:gd name="connsiteY87" fmla="*/ 1476123 h 2823711"/>
                  <a:gd name="connsiteX88" fmla="*/ 1011391 w 2603361"/>
                  <a:gd name="connsiteY88" fmla="*/ 1477706 h 2823711"/>
                  <a:gd name="connsiteX89" fmla="*/ 1027469 w 2603361"/>
                  <a:gd name="connsiteY89" fmla="*/ 1478862 h 2823711"/>
                  <a:gd name="connsiteX90" fmla="*/ 1205241 w 2603361"/>
                  <a:gd name="connsiteY90" fmla="*/ 1603583 h 2823711"/>
                  <a:gd name="connsiteX91" fmla="*/ 1227206 w 2603361"/>
                  <a:gd name="connsiteY91" fmla="*/ 1668324 h 2823711"/>
                  <a:gd name="connsiteX92" fmla="*/ 1227206 w 2603361"/>
                  <a:gd name="connsiteY92" fmla="*/ 2361470 h 2823711"/>
                  <a:gd name="connsiteX93" fmla="*/ 1177288 w 2603361"/>
                  <a:gd name="connsiteY93" fmla="*/ 2395142 h 2823711"/>
                  <a:gd name="connsiteX94" fmla="*/ 1130941 w 2603361"/>
                  <a:gd name="connsiteY94" fmla="*/ 2507085 h 2823711"/>
                  <a:gd name="connsiteX95" fmla="*/ 1289180 w 2603361"/>
                  <a:gd name="connsiteY95" fmla="*/ 2665398 h 2823711"/>
                  <a:gd name="connsiteX96" fmla="*/ 1447421 w 2603361"/>
                  <a:gd name="connsiteY96" fmla="*/ 2507085 h 2823711"/>
                  <a:gd name="connsiteX97" fmla="*/ 1350775 w 2603361"/>
                  <a:gd name="connsiteY97" fmla="*/ 2361213 h 2823711"/>
                  <a:gd name="connsiteX98" fmla="*/ 1338905 w 2603361"/>
                  <a:gd name="connsiteY98" fmla="*/ 2358816 h 2823711"/>
                  <a:gd name="connsiteX99" fmla="*/ 1338905 w 2603361"/>
                  <a:gd name="connsiteY99" fmla="*/ 1776605 h 2823711"/>
                  <a:gd name="connsiteX100" fmla="*/ 1349543 w 2603361"/>
                  <a:gd name="connsiteY100" fmla="*/ 1742845 h 2823711"/>
                  <a:gd name="connsiteX101" fmla="*/ 1503346 w 2603361"/>
                  <a:gd name="connsiteY101" fmla="*/ 1667237 h 2823711"/>
                  <a:gd name="connsiteX102" fmla="*/ 1600343 w 2603361"/>
                  <a:gd name="connsiteY102" fmla="*/ 1686581 h 2823711"/>
                  <a:gd name="connsiteX103" fmla="*/ 1629504 w 2603361"/>
                  <a:gd name="connsiteY103" fmla="*/ 1699804 h 2823711"/>
                  <a:gd name="connsiteX104" fmla="*/ 1628617 w 2603361"/>
                  <a:gd name="connsiteY104" fmla="*/ 1701391 h 2823711"/>
                  <a:gd name="connsiteX105" fmla="*/ 1650149 w 2603361"/>
                  <a:gd name="connsiteY105" fmla="*/ 1706549 h 2823711"/>
                  <a:gd name="connsiteX106" fmla="*/ 1651429 w 2603361"/>
                  <a:gd name="connsiteY106" fmla="*/ 1707479 h 2823711"/>
                  <a:gd name="connsiteX107" fmla="*/ 1668734 w 2603361"/>
                  <a:gd name="connsiteY107" fmla="*/ 1688915 h 2823711"/>
                  <a:gd name="connsiteX108" fmla="*/ 1670617 w 2603361"/>
                  <a:gd name="connsiteY108" fmla="*/ 1675378 h 2823711"/>
                  <a:gd name="connsiteX109" fmla="*/ 1550896 w 2603361"/>
                  <a:gd name="connsiteY109" fmla="*/ 1551346 h 2823711"/>
                  <a:gd name="connsiteX110" fmla="*/ 1547538 w 2603361"/>
                  <a:gd name="connsiteY110" fmla="*/ 1542816 h 2823711"/>
                  <a:gd name="connsiteX111" fmla="*/ 1536280 w 2603361"/>
                  <a:gd name="connsiteY111" fmla="*/ 1541551 h 2823711"/>
                  <a:gd name="connsiteX112" fmla="*/ 1573033 w 2603361"/>
                  <a:gd name="connsiteY112" fmla="*/ 1382648 h 2823711"/>
                  <a:gd name="connsiteX113" fmla="*/ 1590506 w 2603361"/>
                  <a:gd name="connsiteY113" fmla="*/ 1374553 h 2823711"/>
                  <a:gd name="connsiteX114" fmla="*/ 1592533 w 2603361"/>
                  <a:gd name="connsiteY114" fmla="*/ 1369658 h 2823711"/>
                  <a:gd name="connsiteX115" fmla="*/ 1604816 w 2603361"/>
                  <a:gd name="connsiteY115" fmla="*/ 1364568 h 2823711"/>
                  <a:gd name="connsiteX116" fmla="*/ 2139445 w 2603361"/>
                  <a:gd name="connsiteY116" fmla="*/ 1364568 h 2823711"/>
                  <a:gd name="connsiteX117" fmla="*/ 2141075 w 2603361"/>
                  <a:gd name="connsiteY117" fmla="*/ 1372647 h 2823711"/>
                  <a:gd name="connsiteX118" fmla="*/ 2286881 w 2603361"/>
                  <a:gd name="connsiteY118" fmla="*/ 1469337 h 2823711"/>
                  <a:gd name="connsiteX119" fmla="*/ 2445121 w 2603361"/>
                  <a:gd name="connsiteY119" fmla="*/ 1311024 h 2823711"/>
                  <a:gd name="connsiteX120" fmla="*/ 2286881 w 2603361"/>
                  <a:gd name="connsiteY120" fmla="*/ 1152711 h 2823711"/>
                  <a:gd name="connsiteX121" fmla="*/ 2164775 w 2603361"/>
                  <a:gd name="connsiteY121" fmla="*/ 1210322 h 2823711"/>
                  <a:gd name="connsiteX122" fmla="*/ 2141883 w 2603361"/>
                  <a:gd name="connsiteY122" fmla="*/ 1248069 h 2823711"/>
                  <a:gd name="connsiteX123" fmla="*/ 1609993 w 2603361"/>
                  <a:gd name="connsiteY123" fmla="*/ 1248069 h 2823711"/>
                  <a:gd name="connsiteX124" fmla="*/ 1559710 w 2603361"/>
                  <a:gd name="connsiteY124" fmla="*/ 1230630 h 2823711"/>
                  <a:gd name="connsiteX125" fmla="*/ 1439741 w 2603361"/>
                  <a:gd name="connsiteY125" fmla="*/ 1082691 h 2823711"/>
                  <a:gd name="connsiteX126" fmla="*/ 1433425 w 2603361"/>
                  <a:gd name="connsiteY126" fmla="*/ 1051881 h 2823711"/>
                  <a:gd name="connsiteX127" fmla="*/ 1433425 w 2603361"/>
                  <a:gd name="connsiteY127" fmla="*/ 216000 h 2823711"/>
                  <a:gd name="connsiteX128" fmla="*/ 1432622 w 2603361"/>
                  <a:gd name="connsiteY128" fmla="*/ 216000 h 2823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603361" h="2823711">
                    <a:moveTo>
                      <a:pt x="1432622" y="0"/>
                    </a:moveTo>
                    <a:lnTo>
                      <a:pt x="1555022" y="0"/>
                    </a:lnTo>
                    <a:lnTo>
                      <a:pt x="1555022" y="216000"/>
                    </a:lnTo>
                    <a:lnTo>
                      <a:pt x="1554469" y="216000"/>
                    </a:lnTo>
                    <a:lnTo>
                      <a:pt x="1554469" y="1008711"/>
                    </a:lnTo>
                    <a:lnTo>
                      <a:pt x="1559127" y="1019956"/>
                    </a:lnTo>
                    <a:lnTo>
                      <a:pt x="1574845" y="1070613"/>
                    </a:lnTo>
                    <a:cubicBezTo>
                      <a:pt x="1591225" y="1100969"/>
                      <a:pt x="1618710" y="1123127"/>
                      <a:pt x="1653417" y="1129891"/>
                    </a:cubicBezTo>
                    <a:lnTo>
                      <a:pt x="1655821" y="1129812"/>
                    </a:lnTo>
                    <a:lnTo>
                      <a:pt x="1661201" y="1127582"/>
                    </a:lnTo>
                    <a:lnTo>
                      <a:pt x="2029739" y="1127582"/>
                    </a:lnTo>
                    <a:lnTo>
                      <a:pt x="2063095" y="1087135"/>
                    </a:lnTo>
                    <a:cubicBezTo>
                      <a:pt x="2120367" y="1029838"/>
                      <a:pt x="2199487" y="994398"/>
                      <a:pt x="2286881" y="994398"/>
                    </a:cubicBezTo>
                    <a:cubicBezTo>
                      <a:pt x="2461667" y="994398"/>
                      <a:pt x="2603361" y="1136157"/>
                      <a:pt x="2603361" y="1311024"/>
                    </a:cubicBezTo>
                    <a:cubicBezTo>
                      <a:pt x="2603361" y="1485891"/>
                      <a:pt x="2461667" y="1627650"/>
                      <a:pt x="2286881" y="1627650"/>
                    </a:cubicBezTo>
                    <a:cubicBezTo>
                      <a:pt x="2177639" y="1627650"/>
                      <a:pt x="2081323" y="1572275"/>
                      <a:pt x="2024450" y="1488053"/>
                    </a:cubicBezTo>
                    <a:lnTo>
                      <a:pt x="2023652" y="1486581"/>
                    </a:lnTo>
                    <a:lnTo>
                      <a:pt x="1659192" y="1486581"/>
                    </a:lnTo>
                    <a:lnTo>
                      <a:pt x="1766016" y="1597252"/>
                    </a:lnTo>
                    <a:lnTo>
                      <a:pt x="1769360" y="1605745"/>
                    </a:lnTo>
                    <a:lnTo>
                      <a:pt x="1772044" y="1605519"/>
                    </a:lnTo>
                    <a:cubicBezTo>
                      <a:pt x="1827510" y="1695583"/>
                      <a:pt x="1795834" y="1777319"/>
                      <a:pt x="1702907" y="1803463"/>
                    </a:cubicBezTo>
                    <a:lnTo>
                      <a:pt x="1662699" y="1810546"/>
                    </a:lnTo>
                    <a:lnTo>
                      <a:pt x="1669294" y="1807121"/>
                    </a:lnTo>
                    <a:lnTo>
                      <a:pt x="1633301" y="1810705"/>
                    </a:lnTo>
                    <a:lnTo>
                      <a:pt x="1583866" y="1805582"/>
                    </a:lnTo>
                    <a:lnTo>
                      <a:pt x="1561869" y="1803967"/>
                    </a:lnTo>
                    <a:lnTo>
                      <a:pt x="1531085" y="1795262"/>
                    </a:lnTo>
                    <a:lnTo>
                      <a:pt x="1531862" y="1793126"/>
                    </a:lnTo>
                    <a:lnTo>
                      <a:pt x="1488063" y="1782635"/>
                    </a:lnTo>
                    <a:lnTo>
                      <a:pt x="1466389" y="1801105"/>
                    </a:lnTo>
                    <a:cubicBezTo>
                      <a:pt x="1459400" y="1811543"/>
                      <a:pt x="1455120" y="1824065"/>
                      <a:pt x="1453964" y="1838053"/>
                    </a:cubicBezTo>
                    <a:lnTo>
                      <a:pt x="1455401" y="1848459"/>
                    </a:lnTo>
                    <a:lnTo>
                      <a:pt x="1454629" y="1852281"/>
                    </a:lnTo>
                    <a:lnTo>
                      <a:pt x="1454629" y="1883668"/>
                    </a:lnTo>
                    <a:lnTo>
                      <a:pt x="1453473" y="1883641"/>
                    </a:lnTo>
                    <a:lnTo>
                      <a:pt x="1453473" y="2237663"/>
                    </a:lnTo>
                    <a:lnTo>
                      <a:pt x="1466127" y="2244534"/>
                    </a:lnTo>
                    <a:cubicBezTo>
                      <a:pt x="1550312" y="2301435"/>
                      <a:pt x="1605661" y="2397794"/>
                      <a:pt x="1605661" y="2507085"/>
                    </a:cubicBezTo>
                    <a:cubicBezTo>
                      <a:pt x="1605661" y="2681953"/>
                      <a:pt x="1463968" y="2823711"/>
                      <a:pt x="1289180" y="2823711"/>
                    </a:cubicBezTo>
                    <a:cubicBezTo>
                      <a:pt x="1114394" y="2823711"/>
                      <a:pt x="972700" y="2681953"/>
                      <a:pt x="972700" y="2507085"/>
                    </a:cubicBezTo>
                    <a:cubicBezTo>
                      <a:pt x="972700" y="2419652"/>
                      <a:pt x="1008123" y="2340496"/>
                      <a:pt x="1065395" y="2283197"/>
                    </a:cubicBezTo>
                    <a:lnTo>
                      <a:pt x="1104625" y="2250815"/>
                    </a:lnTo>
                    <a:lnTo>
                      <a:pt x="1104625" y="1754484"/>
                    </a:lnTo>
                    <a:lnTo>
                      <a:pt x="1103324" y="1753835"/>
                    </a:lnTo>
                    <a:lnTo>
                      <a:pt x="1106364" y="1703002"/>
                    </a:lnTo>
                    <a:cubicBezTo>
                      <a:pt x="1097604" y="1650667"/>
                      <a:pt x="1053807" y="1613667"/>
                      <a:pt x="998891" y="1605748"/>
                    </a:cubicBezTo>
                    <a:lnTo>
                      <a:pt x="993282" y="1605970"/>
                    </a:lnTo>
                    <a:lnTo>
                      <a:pt x="981216" y="1603534"/>
                    </a:lnTo>
                    <a:lnTo>
                      <a:pt x="940401" y="1603534"/>
                    </a:lnTo>
                    <a:cubicBezTo>
                      <a:pt x="940369" y="1603342"/>
                      <a:pt x="940337" y="1603151"/>
                      <a:pt x="940305" y="1602959"/>
                    </a:cubicBezTo>
                    <a:lnTo>
                      <a:pt x="622591" y="1602959"/>
                    </a:lnTo>
                    <a:lnTo>
                      <a:pt x="612965" y="1620704"/>
                    </a:lnTo>
                    <a:cubicBezTo>
                      <a:pt x="552744" y="1709882"/>
                      <a:pt x="450764" y="1768513"/>
                      <a:pt x="335096" y="1768513"/>
                    </a:cubicBezTo>
                    <a:cubicBezTo>
                      <a:pt x="150028" y="1768513"/>
                      <a:pt x="0" y="1618416"/>
                      <a:pt x="0" y="1433262"/>
                    </a:cubicBezTo>
                    <a:cubicBezTo>
                      <a:pt x="0" y="1248109"/>
                      <a:pt x="150028" y="1098011"/>
                      <a:pt x="335096" y="1098011"/>
                    </a:cubicBezTo>
                    <a:cubicBezTo>
                      <a:pt x="427631" y="1098011"/>
                      <a:pt x="511406" y="1135536"/>
                      <a:pt x="572045" y="1196205"/>
                    </a:cubicBezTo>
                    <a:lnTo>
                      <a:pt x="600632" y="1230867"/>
                    </a:lnTo>
                    <a:lnTo>
                      <a:pt x="1030784" y="1230867"/>
                    </a:lnTo>
                    <a:cubicBezTo>
                      <a:pt x="1030809" y="1230741"/>
                      <a:pt x="1030833" y="1230615"/>
                      <a:pt x="1030858" y="1230488"/>
                    </a:cubicBezTo>
                    <a:lnTo>
                      <a:pt x="1065143" y="1230488"/>
                    </a:lnTo>
                    <a:lnTo>
                      <a:pt x="1071373" y="1229231"/>
                    </a:lnTo>
                    <a:lnTo>
                      <a:pt x="1089272" y="1230415"/>
                    </a:lnTo>
                    <a:cubicBezTo>
                      <a:pt x="1144379" y="1223954"/>
                      <a:pt x="1189141" y="1188127"/>
                      <a:pt x="1199282" y="1136041"/>
                    </a:cubicBezTo>
                    <a:cubicBezTo>
                      <a:pt x="1199197" y="1133466"/>
                      <a:pt x="1199112" y="1130892"/>
                      <a:pt x="1199026" y="1128316"/>
                    </a:cubicBezTo>
                    <a:lnTo>
                      <a:pt x="1201986" y="1121170"/>
                    </a:lnTo>
                    <a:lnTo>
                      <a:pt x="1201986" y="1083095"/>
                    </a:lnTo>
                    <a:lnTo>
                      <a:pt x="1204264" y="1082032"/>
                    </a:lnTo>
                    <a:lnTo>
                      <a:pt x="1201986" y="1076528"/>
                    </a:lnTo>
                    <a:lnTo>
                      <a:pt x="1201986" y="330842"/>
                    </a:lnTo>
                    <a:lnTo>
                      <a:pt x="1203110" y="328127"/>
                    </a:lnTo>
                    <a:lnTo>
                      <a:pt x="1203103" y="328127"/>
                    </a:lnTo>
                    <a:lnTo>
                      <a:pt x="1203103" y="148127"/>
                    </a:lnTo>
                    <a:lnTo>
                      <a:pt x="1321903" y="148127"/>
                    </a:lnTo>
                    <a:lnTo>
                      <a:pt x="1321903" y="328127"/>
                    </a:lnTo>
                    <a:lnTo>
                      <a:pt x="1321726" y="328127"/>
                    </a:lnTo>
                    <a:lnTo>
                      <a:pt x="1321726" y="1167160"/>
                    </a:lnTo>
                    <a:lnTo>
                      <a:pt x="1309188" y="1209695"/>
                    </a:lnTo>
                    <a:cubicBezTo>
                      <a:pt x="1287364" y="1263949"/>
                      <a:pt x="1246601" y="1306603"/>
                      <a:pt x="1195529" y="1332555"/>
                    </a:cubicBezTo>
                    <a:lnTo>
                      <a:pt x="1144711" y="1351496"/>
                    </a:lnTo>
                    <a:lnTo>
                      <a:pt x="478347" y="1351496"/>
                    </a:lnTo>
                    <a:lnTo>
                      <a:pt x="453571" y="1314733"/>
                    </a:lnTo>
                    <a:cubicBezTo>
                      <a:pt x="423251" y="1284399"/>
                      <a:pt x="381364" y="1265637"/>
                      <a:pt x="335096" y="1265637"/>
                    </a:cubicBezTo>
                    <a:cubicBezTo>
                      <a:pt x="242562" y="1265637"/>
                      <a:pt x="167548" y="1340685"/>
                      <a:pt x="167548" y="1433262"/>
                    </a:cubicBezTo>
                    <a:cubicBezTo>
                      <a:pt x="167548" y="1525839"/>
                      <a:pt x="242562" y="1600887"/>
                      <a:pt x="335096" y="1600887"/>
                    </a:cubicBezTo>
                    <a:cubicBezTo>
                      <a:pt x="404498" y="1600887"/>
                      <a:pt x="464043" y="1558673"/>
                      <a:pt x="489478" y="1498510"/>
                    </a:cubicBezTo>
                    <a:lnTo>
                      <a:pt x="493996" y="1476123"/>
                    </a:lnTo>
                    <a:lnTo>
                      <a:pt x="1007572" y="1476123"/>
                    </a:lnTo>
                    <a:lnTo>
                      <a:pt x="1011391" y="1477706"/>
                    </a:lnTo>
                    <a:lnTo>
                      <a:pt x="1027469" y="1478862"/>
                    </a:lnTo>
                    <a:cubicBezTo>
                      <a:pt x="1104305" y="1491946"/>
                      <a:pt x="1169869" y="1537478"/>
                      <a:pt x="1205241" y="1603583"/>
                    </a:cubicBezTo>
                    <a:lnTo>
                      <a:pt x="1227206" y="1668324"/>
                    </a:lnTo>
                    <a:lnTo>
                      <a:pt x="1227206" y="2361470"/>
                    </a:lnTo>
                    <a:lnTo>
                      <a:pt x="1177288" y="2395142"/>
                    </a:lnTo>
                    <a:cubicBezTo>
                      <a:pt x="1148652" y="2423790"/>
                      <a:pt x="1130941" y="2463369"/>
                      <a:pt x="1130941" y="2507085"/>
                    </a:cubicBezTo>
                    <a:cubicBezTo>
                      <a:pt x="1130941" y="2594520"/>
                      <a:pt x="1201786" y="2665398"/>
                      <a:pt x="1289180" y="2665398"/>
                    </a:cubicBezTo>
                    <a:cubicBezTo>
                      <a:pt x="1376575" y="2665398"/>
                      <a:pt x="1447421" y="2594520"/>
                      <a:pt x="1447421" y="2507085"/>
                    </a:cubicBezTo>
                    <a:cubicBezTo>
                      <a:pt x="1447421" y="2441510"/>
                      <a:pt x="1407570" y="2385247"/>
                      <a:pt x="1350775" y="2361213"/>
                    </a:cubicBezTo>
                    <a:lnTo>
                      <a:pt x="1338905" y="2358816"/>
                    </a:lnTo>
                    <a:lnTo>
                      <a:pt x="1338905" y="1776605"/>
                    </a:lnTo>
                    <a:lnTo>
                      <a:pt x="1349543" y="1742845"/>
                    </a:lnTo>
                    <a:cubicBezTo>
                      <a:pt x="1376047" y="1695108"/>
                      <a:pt x="1430576" y="1665552"/>
                      <a:pt x="1503346" y="1667237"/>
                    </a:cubicBezTo>
                    <a:cubicBezTo>
                      <a:pt x="1535688" y="1667986"/>
                      <a:pt x="1568571" y="1674836"/>
                      <a:pt x="1600343" y="1686581"/>
                    </a:cubicBezTo>
                    <a:lnTo>
                      <a:pt x="1629504" y="1699804"/>
                    </a:lnTo>
                    <a:lnTo>
                      <a:pt x="1628617" y="1701391"/>
                    </a:lnTo>
                    <a:lnTo>
                      <a:pt x="1650149" y="1706549"/>
                    </a:lnTo>
                    <a:lnTo>
                      <a:pt x="1651429" y="1707479"/>
                    </a:lnTo>
                    <a:lnTo>
                      <a:pt x="1668734" y="1688915"/>
                    </a:lnTo>
                    <a:lnTo>
                      <a:pt x="1670617" y="1675378"/>
                    </a:lnTo>
                    <a:lnTo>
                      <a:pt x="1550896" y="1551346"/>
                    </a:lnTo>
                    <a:lnTo>
                      <a:pt x="1547538" y="1542816"/>
                    </a:lnTo>
                    <a:lnTo>
                      <a:pt x="1536280" y="1541551"/>
                    </a:lnTo>
                    <a:cubicBezTo>
                      <a:pt x="1509957" y="1470728"/>
                      <a:pt x="1526411" y="1412742"/>
                      <a:pt x="1573033" y="1382648"/>
                    </a:cubicBezTo>
                    <a:lnTo>
                      <a:pt x="1590506" y="1374553"/>
                    </a:lnTo>
                    <a:lnTo>
                      <a:pt x="1592533" y="1369658"/>
                    </a:lnTo>
                    <a:lnTo>
                      <a:pt x="1604816" y="1364568"/>
                    </a:lnTo>
                    <a:lnTo>
                      <a:pt x="2139445" y="1364568"/>
                    </a:lnTo>
                    <a:lnTo>
                      <a:pt x="2141075" y="1372647"/>
                    </a:lnTo>
                    <a:cubicBezTo>
                      <a:pt x="2165098" y="1429468"/>
                      <a:pt x="2221335" y="1469337"/>
                      <a:pt x="2286881" y="1469337"/>
                    </a:cubicBezTo>
                    <a:cubicBezTo>
                      <a:pt x="2374275" y="1469337"/>
                      <a:pt x="2445121" y="1398458"/>
                      <a:pt x="2445121" y="1311024"/>
                    </a:cubicBezTo>
                    <a:cubicBezTo>
                      <a:pt x="2445121" y="1223590"/>
                      <a:pt x="2374275" y="1152711"/>
                      <a:pt x="2286881" y="1152711"/>
                    </a:cubicBezTo>
                    <a:cubicBezTo>
                      <a:pt x="2237721" y="1152711"/>
                      <a:pt x="2193798" y="1175137"/>
                      <a:pt x="2164775" y="1210322"/>
                    </a:cubicBezTo>
                    <a:lnTo>
                      <a:pt x="2141883" y="1248069"/>
                    </a:lnTo>
                    <a:lnTo>
                      <a:pt x="1609993" y="1248069"/>
                    </a:lnTo>
                    <a:lnTo>
                      <a:pt x="1559710" y="1230630"/>
                    </a:lnTo>
                    <a:cubicBezTo>
                      <a:pt x="1501194" y="1200336"/>
                      <a:pt x="1458667" y="1146727"/>
                      <a:pt x="1439741" y="1082691"/>
                    </a:cubicBezTo>
                    <a:lnTo>
                      <a:pt x="1433425" y="1051881"/>
                    </a:lnTo>
                    <a:lnTo>
                      <a:pt x="1433425" y="216000"/>
                    </a:lnTo>
                    <a:lnTo>
                      <a:pt x="1432622" y="216000"/>
                    </a:lnTo>
                    <a:close/>
                  </a:path>
                </a:pathLst>
              </a:custGeom>
              <a:solidFill>
                <a:srgbClr val="92D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9" name="Text Box 5"/>
              <p:cNvSpPr txBox="1">
                <a:spLocks noChangeArrowheads="1"/>
              </p:cNvSpPr>
              <p:nvPr/>
            </p:nvSpPr>
            <p:spPr bwMode="auto">
              <a:xfrm>
                <a:off x="1330434" y="2404588"/>
                <a:ext cx="138597" cy="1544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solidFill>
                      <a:srgbClr val="D34817"/>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kumimoji="1" lang="zh-CN" altLang="en-US" sz="1000" b="1" dirty="0">
                  <a:solidFill>
                    <a:srgbClr val="D34817"/>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grpSp>
        <p:cxnSp>
          <p:nvCxnSpPr>
            <p:cNvPr id="45" name="直接连接符 44"/>
            <p:cNvCxnSpPr/>
            <p:nvPr/>
          </p:nvCxnSpPr>
          <p:spPr>
            <a:xfrm flipH="1">
              <a:off x="5250091" y="3801762"/>
              <a:ext cx="173082" cy="166725"/>
            </a:xfrm>
            <a:prstGeom prst="line">
              <a:avLst/>
            </a:prstGeom>
            <a:ln w="19050">
              <a:solidFill>
                <a:schemeClr val="tx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46" name="直接连接符 45"/>
            <p:cNvCxnSpPr/>
            <p:nvPr/>
          </p:nvCxnSpPr>
          <p:spPr>
            <a:xfrm>
              <a:off x="5508919" y="3831931"/>
              <a:ext cx="0" cy="144494"/>
            </a:xfrm>
            <a:prstGeom prst="line">
              <a:avLst/>
            </a:prstGeom>
            <a:ln w="19050">
              <a:solidFill>
                <a:schemeClr val="tx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47" name="直接连接符 46"/>
            <p:cNvCxnSpPr/>
            <p:nvPr/>
          </p:nvCxnSpPr>
          <p:spPr>
            <a:xfrm>
              <a:off x="5597842" y="3798586"/>
              <a:ext cx="171494" cy="168313"/>
            </a:xfrm>
            <a:prstGeom prst="line">
              <a:avLst/>
            </a:prstGeom>
            <a:ln w="19050">
              <a:solidFill>
                <a:schemeClr val="tx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210" name="AutoShape 5627"/>
          <p:cNvSpPr>
            <a:spLocks noChangeArrowheads="1"/>
          </p:cNvSpPr>
          <p:nvPr/>
        </p:nvSpPr>
        <p:spPr bwMode="auto">
          <a:xfrm>
            <a:off x="6823351" y="3060215"/>
            <a:ext cx="36000" cy="55055"/>
          </a:xfrm>
          <a:prstGeom prst="roundRect">
            <a:avLst>
              <a:gd name="adj" fmla="val 16667"/>
            </a:avLst>
          </a:prstGeom>
          <a:gradFill flip="none" rotWithShape="1">
            <a:gsLst>
              <a:gs pos="0">
                <a:srgbClr val="FFF200"/>
              </a:gs>
              <a:gs pos="45000">
                <a:srgbClr val="FF7A00"/>
              </a:gs>
              <a:gs pos="70000">
                <a:srgbClr val="FF0300"/>
              </a:gs>
              <a:gs pos="100000">
                <a:srgbClr val="4D0808"/>
              </a:gs>
            </a:gsLst>
            <a:lin ang="10800000" scaled="1"/>
            <a:tileRect/>
          </a:gradFill>
          <a:ln>
            <a:noFill/>
          </a:ln>
          <a:effectLst/>
        </p:spPr>
        <p:txBody>
          <a:bodyPr wrap="none" anchor="ctr"/>
          <a:lstStyle/>
          <a:p>
            <a:endParaRPr lang="zh-CN" altLang="en-US"/>
          </a:p>
        </p:txBody>
      </p:sp>
      <p:sp>
        <p:nvSpPr>
          <p:cNvPr id="211" name="AutoShape 5626"/>
          <p:cNvSpPr>
            <a:spLocks noChangeArrowheads="1"/>
          </p:cNvSpPr>
          <p:nvPr/>
        </p:nvSpPr>
        <p:spPr bwMode="auto">
          <a:xfrm>
            <a:off x="6823351" y="3004464"/>
            <a:ext cx="36000" cy="55751"/>
          </a:xfrm>
          <a:prstGeom prst="roundRect">
            <a:avLst>
              <a:gd name="adj" fmla="val 16667"/>
            </a:avLst>
          </a:prstGeom>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0" scaled="1"/>
            <a:tileRect/>
          </a:gradFill>
          <a:ln>
            <a:noFill/>
          </a:ln>
          <a:effectLst/>
        </p:spPr>
        <p:txBody>
          <a:bodyPr wrap="none" anchor="ctr"/>
          <a:lstStyle/>
          <a:p>
            <a:endParaRPr lang="zh-CN" altLang="en-US"/>
          </a:p>
        </p:txBody>
      </p:sp>
      <p:sp>
        <p:nvSpPr>
          <p:cNvPr id="212" name="Freeform 5586"/>
          <p:cNvSpPr>
            <a:spLocks noChangeAspect="1"/>
          </p:cNvSpPr>
          <p:nvPr/>
        </p:nvSpPr>
        <p:spPr bwMode="auto">
          <a:xfrm>
            <a:off x="2495600" y="2718041"/>
            <a:ext cx="425104" cy="395138"/>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3" name="AutoShape 5587"/>
          <p:cNvSpPr>
            <a:spLocks noChangeArrowheads="1"/>
          </p:cNvSpPr>
          <p:nvPr/>
        </p:nvSpPr>
        <p:spPr bwMode="auto">
          <a:xfrm>
            <a:off x="3218275" y="3035824"/>
            <a:ext cx="36000" cy="42511"/>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14" name="Freeform 5588"/>
          <p:cNvSpPr>
            <a:spLocks noChangeAspect="1"/>
          </p:cNvSpPr>
          <p:nvPr/>
        </p:nvSpPr>
        <p:spPr bwMode="auto">
          <a:xfrm>
            <a:off x="3073323" y="2718041"/>
            <a:ext cx="425104" cy="395138"/>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8" name="AutoShape 5594"/>
          <p:cNvSpPr>
            <a:spLocks noChangeArrowheads="1"/>
          </p:cNvSpPr>
          <p:nvPr/>
        </p:nvSpPr>
        <p:spPr bwMode="auto">
          <a:xfrm>
            <a:off x="6709452" y="3059038"/>
            <a:ext cx="36000" cy="55055"/>
          </a:xfrm>
          <a:prstGeom prst="roundRect">
            <a:avLst>
              <a:gd name="adj" fmla="val 16667"/>
            </a:avLst>
          </a:prstGeom>
          <a:gradFill flip="none" rotWithShape="1">
            <a:gsLst>
              <a:gs pos="0">
                <a:srgbClr val="FFF200"/>
              </a:gs>
              <a:gs pos="45000">
                <a:srgbClr val="FF7A00"/>
              </a:gs>
              <a:gs pos="70000">
                <a:srgbClr val="FF0300"/>
              </a:gs>
              <a:gs pos="100000">
                <a:srgbClr val="4D0808"/>
              </a:gs>
            </a:gsLst>
            <a:lin ang="10800000" scaled="1"/>
            <a:tileRect/>
          </a:gradFill>
          <a:ln>
            <a:noFill/>
          </a:ln>
          <a:effectLst/>
        </p:spPr>
        <p:txBody>
          <a:bodyPr wrap="none" anchor="ctr"/>
          <a:lstStyle/>
          <a:p>
            <a:endParaRPr lang="zh-CN" altLang="en-US"/>
          </a:p>
        </p:txBody>
      </p:sp>
      <p:sp>
        <p:nvSpPr>
          <p:cNvPr id="219" name="Freeform 5595"/>
          <p:cNvSpPr>
            <a:spLocks noChangeAspect="1"/>
          </p:cNvSpPr>
          <p:nvPr/>
        </p:nvSpPr>
        <p:spPr bwMode="auto">
          <a:xfrm>
            <a:off x="6084798" y="2753833"/>
            <a:ext cx="425104" cy="395138"/>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1" name="AutoShape 5597"/>
          <p:cNvSpPr>
            <a:spLocks noChangeArrowheads="1"/>
          </p:cNvSpPr>
          <p:nvPr/>
        </p:nvSpPr>
        <p:spPr bwMode="auto">
          <a:xfrm>
            <a:off x="7068068" y="2881364"/>
            <a:ext cx="36000" cy="119169"/>
          </a:xfrm>
          <a:prstGeom prst="roundRect">
            <a:avLst>
              <a:gd name="adj" fmla="val 16667"/>
            </a:avLst>
          </a:prstGeom>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0" scaled="1"/>
            <a:tileRect/>
          </a:gradFill>
          <a:ln>
            <a:noFill/>
          </a:ln>
          <a:effectLst/>
        </p:spPr>
        <p:txBody>
          <a:bodyPr wrap="none" anchor="ctr"/>
          <a:lstStyle/>
          <a:p>
            <a:endParaRPr lang="zh-CN" altLang="en-US"/>
          </a:p>
        </p:txBody>
      </p:sp>
      <p:sp>
        <p:nvSpPr>
          <p:cNvPr id="222" name="AutoShape 5598"/>
          <p:cNvSpPr>
            <a:spLocks noChangeArrowheads="1"/>
          </p:cNvSpPr>
          <p:nvPr/>
        </p:nvSpPr>
        <p:spPr bwMode="auto">
          <a:xfrm>
            <a:off x="6989068" y="2945478"/>
            <a:ext cx="36000" cy="155407"/>
          </a:xfrm>
          <a:prstGeom prst="roundRect">
            <a:avLst>
              <a:gd name="adj" fmla="val 16667"/>
            </a:avLst>
          </a:prstGeom>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0" scaled="1"/>
            <a:tileRect/>
          </a:gradFill>
          <a:ln>
            <a:noFill/>
          </a:ln>
          <a:effectLst/>
        </p:spPr>
        <p:txBody>
          <a:bodyPr wrap="none" anchor="ctr"/>
          <a:lstStyle/>
          <a:p>
            <a:endParaRPr lang="zh-CN" altLang="en-US"/>
          </a:p>
        </p:txBody>
      </p:sp>
      <p:sp>
        <p:nvSpPr>
          <p:cNvPr id="223" name="AutoShape 5599"/>
          <p:cNvSpPr>
            <a:spLocks noChangeArrowheads="1"/>
          </p:cNvSpPr>
          <p:nvPr/>
        </p:nvSpPr>
        <p:spPr bwMode="auto">
          <a:xfrm>
            <a:off x="6989068" y="2789375"/>
            <a:ext cx="36000" cy="156104"/>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4" name="AutoShape 5600"/>
          <p:cNvSpPr>
            <a:spLocks noChangeArrowheads="1"/>
          </p:cNvSpPr>
          <p:nvPr/>
        </p:nvSpPr>
        <p:spPr bwMode="auto">
          <a:xfrm>
            <a:off x="6902252" y="2921087"/>
            <a:ext cx="36000" cy="110109"/>
          </a:xfrm>
          <a:prstGeom prst="roundRect">
            <a:avLst>
              <a:gd name="adj" fmla="val 16667"/>
            </a:avLst>
          </a:prstGeom>
          <a:gradFill flip="none" rotWithShape="1">
            <a:gsLst>
              <a:gs pos="0">
                <a:srgbClr val="FFF200"/>
              </a:gs>
              <a:gs pos="45000">
                <a:srgbClr val="FF7A00"/>
              </a:gs>
              <a:gs pos="70000">
                <a:srgbClr val="FF0300"/>
              </a:gs>
              <a:gs pos="100000">
                <a:srgbClr val="4D0808"/>
              </a:gs>
            </a:gsLst>
            <a:lin ang="10800000" scaled="1"/>
            <a:tileRect/>
          </a:gradFill>
          <a:ln>
            <a:noFill/>
          </a:ln>
          <a:effectLst/>
        </p:spPr>
        <p:txBody>
          <a:bodyPr wrap="none" anchor="ctr"/>
          <a:lstStyle/>
          <a:p>
            <a:endParaRPr lang="zh-CN" altLang="en-US"/>
          </a:p>
        </p:txBody>
      </p:sp>
      <p:sp>
        <p:nvSpPr>
          <p:cNvPr id="228" name="AutoShape 5605"/>
          <p:cNvSpPr>
            <a:spLocks noChangeArrowheads="1"/>
          </p:cNvSpPr>
          <p:nvPr/>
        </p:nvSpPr>
        <p:spPr bwMode="auto">
          <a:xfrm>
            <a:off x="2896311" y="2719435"/>
            <a:ext cx="36000" cy="131713"/>
          </a:xfrm>
          <a:prstGeom prst="roundRect">
            <a:avLst>
              <a:gd name="adj" fmla="val 16667"/>
            </a:avLst>
          </a:prstGeom>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0" scaled="1"/>
            <a:tileRect/>
          </a:gradFill>
          <a:ln>
            <a:noFill/>
          </a:ln>
          <a:effectLst/>
        </p:spPr>
        <p:txBody>
          <a:bodyPr wrap="none" anchor="ctr"/>
          <a:lstStyle/>
          <a:p>
            <a:endParaRPr lang="zh-CN" altLang="en-US"/>
          </a:p>
        </p:txBody>
      </p:sp>
      <p:sp>
        <p:nvSpPr>
          <p:cNvPr id="229" name="AutoShape 5606"/>
          <p:cNvSpPr>
            <a:spLocks noChangeArrowheads="1"/>
          </p:cNvSpPr>
          <p:nvPr/>
        </p:nvSpPr>
        <p:spPr bwMode="auto">
          <a:xfrm>
            <a:off x="2896311" y="2846966"/>
            <a:ext cx="36000" cy="131713"/>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0" name="AutoShape 5607"/>
          <p:cNvSpPr>
            <a:spLocks noChangeArrowheads="1"/>
          </p:cNvSpPr>
          <p:nvPr/>
        </p:nvSpPr>
        <p:spPr bwMode="auto">
          <a:xfrm>
            <a:off x="3388318" y="2759680"/>
            <a:ext cx="36000" cy="144000"/>
          </a:xfrm>
          <a:prstGeom prst="roundRect">
            <a:avLst>
              <a:gd name="adj" fmla="val 16667"/>
            </a:avLst>
          </a:prstGeom>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0" scaled="1"/>
            <a:tileRect/>
          </a:gradFill>
          <a:ln>
            <a:noFill/>
          </a:ln>
          <a:effectLst/>
        </p:spPr>
        <p:txBody>
          <a:bodyPr wrap="none" anchor="ctr"/>
          <a:lstStyle/>
          <a:p>
            <a:endParaRPr lang="zh-CN" altLang="en-US"/>
          </a:p>
        </p:txBody>
      </p:sp>
      <p:sp>
        <p:nvSpPr>
          <p:cNvPr id="232" name="AutoShape 5609"/>
          <p:cNvSpPr>
            <a:spLocks noChangeArrowheads="1"/>
          </p:cNvSpPr>
          <p:nvPr/>
        </p:nvSpPr>
        <p:spPr bwMode="auto">
          <a:xfrm>
            <a:off x="2993181" y="2916655"/>
            <a:ext cx="36000" cy="159588"/>
          </a:xfrm>
          <a:prstGeom prst="roundRect">
            <a:avLst>
              <a:gd name="adj" fmla="val 16667"/>
            </a:avLst>
          </a:prstGeom>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0" scaled="1"/>
            <a:tileRect/>
          </a:gradFill>
          <a:ln>
            <a:noFill/>
          </a:ln>
          <a:effectLst/>
        </p:spPr>
        <p:txBody>
          <a:bodyPr wrap="none" anchor="ctr"/>
          <a:lstStyle/>
          <a:p>
            <a:endParaRPr lang="zh-CN" altLang="en-US"/>
          </a:p>
        </p:txBody>
      </p:sp>
      <p:sp>
        <p:nvSpPr>
          <p:cNvPr id="233" name="AutoShape 5610"/>
          <p:cNvSpPr>
            <a:spLocks noChangeArrowheads="1"/>
          </p:cNvSpPr>
          <p:nvPr/>
        </p:nvSpPr>
        <p:spPr bwMode="auto">
          <a:xfrm>
            <a:off x="2993181" y="2759158"/>
            <a:ext cx="36000" cy="159588"/>
          </a:xfrm>
          <a:prstGeom prst="roundRect">
            <a:avLst>
              <a:gd name="adj" fmla="val 16667"/>
            </a:avLst>
          </a:prstGeom>
          <a:gradFill flip="none" rotWithShape="1">
            <a:gsLst>
              <a:gs pos="0">
                <a:srgbClr val="FFF200"/>
              </a:gs>
              <a:gs pos="45000">
                <a:srgbClr val="FF7A00"/>
              </a:gs>
              <a:gs pos="70000">
                <a:srgbClr val="FF0300"/>
              </a:gs>
              <a:gs pos="100000">
                <a:srgbClr val="4D0808"/>
              </a:gs>
            </a:gsLst>
            <a:lin ang="10800000" scaled="1"/>
            <a:tileRect/>
          </a:gradFill>
          <a:ln>
            <a:noFill/>
          </a:ln>
          <a:effectLst/>
        </p:spPr>
        <p:txBody>
          <a:bodyPr wrap="none" anchor="ctr"/>
          <a:lstStyle/>
          <a:p>
            <a:endParaRPr lang="zh-CN" altLang="en-US"/>
          </a:p>
        </p:txBody>
      </p:sp>
      <p:sp>
        <p:nvSpPr>
          <p:cNvPr id="234" name="AutoShape 5611"/>
          <p:cNvSpPr>
            <a:spLocks noChangeArrowheads="1"/>
          </p:cNvSpPr>
          <p:nvPr/>
        </p:nvSpPr>
        <p:spPr bwMode="auto">
          <a:xfrm>
            <a:off x="3478217" y="2728611"/>
            <a:ext cx="36000" cy="108000"/>
          </a:xfrm>
          <a:prstGeom prst="roundRect">
            <a:avLst>
              <a:gd name="adj" fmla="val 16667"/>
            </a:avLst>
          </a:prstGeom>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0" scaled="1"/>
            <a:tileRect/>
          </a:gradFill>
          <a:ln>
            <a:noFill/>
          </a:ln>
          <a:effectLst/>
        </p:spPr>
        <p:txBody>
          <a:bodyPr wrap="none" anchor="ctr"/>
          <a:lstStyle/>
          <a:p>
            <a:endParaRPr lang="zh-CN" altLang="en-US"/>
          </a:p>
        </p:txBody>
      </p:sp>
      <p:sp>
        <p:nvSpPr>
          <p:cNvPr id="236" name="AutoShape 5613"/>
          <p:cNvSpPr>
            <a:spLocks noChangeArrowheads="1"/>
          </p:cNvSpPr>
          <p:nvPr/>
        </p:nvSpPr>
        <p:spPr bwMode="auto">
          <a:xfrm>
            <a:off x="3087958" y="2987158"/>
            <a:ext cx="36000" cy="117078"/>
          </a:xfrm>
          <a:prstGeom prst="roundRect">
            <a:avLst>
              <a:gd name="adj" fmla="val 16667"/>
            </a:avLst>
          </a:prstGeom>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0" scaled="1"/>
            <a:tileRect/>
          </a:gradFill>
          <a:ln>
            <a:noFill/>
          </a:ln>
          <a:effectLst/>
        </p:spPr>
        <p:txBody>
          <a:bodyPr wrap="none" anchor="ctr"/>
          <a:lstStyle/>
          <a:p>
            <a:endParaRPr lang="zh-CN" altLang="en-US"/>
          </a:p>
        </p:txBody>
      </p:sp>
      <p:sp>
        <p:nvSpPr>
          <p:cNvPr id="237" name="AutoShape 5614"/>
          <p:cNvSpPr>
            <a:spLocks noChangeArrowheads="1"/>
          </p:cNvSpPr>
          <p:nvPr/>
        </p:nvSpPr>
        <p:spPr bwMode="auto">
          <a:xfrm>
            <a:off x="3087958" y="2869383"/>
            <a:ext cx="36000" cy="11707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8" name="AutoShape 5615"/>
          <p:cNvSpPr>
            <a:spLocks noChangeArrowheads="1"/>
          </p:cNvSpPr>
          <p:nvPr/>
        </p:nvSpPr>
        <p:spPr bwMode="auto">
          <a:xfrm>
            <a:off x="3297722" y="2860904"/>
            <a:ext cx="36000" cy="124047"/>
          </a:xfrm>
          <a:prstGeom prst="roundRect">
            <a:avLst>
              <a:gd name="adj" fmla="val 16667"/>
            </a:avLst>
          </a:prstGeom>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0" scaled="1"/>
            <a:tileRect/>
          </a:gradFill>
          <a:ln>
            <a:noFill/>
          </a:ln>
          <a:effectLst/>
        </p:spPr>
        <p:txBody>
          <a:bodyPr wrap="none" anchor="ctr"/>
          <a:lstStyle/>
          <a:p>
            <a:endParaRPr lang="zh-CN" altLang="en-US"/>
          </a:p>
        </p:txBody>
      </p:sp>
      <p:sp>
        <p:nvSpPr>
          <p:cNvPr id="239" name="AutoShape 5616"/>
          <p:cNvSpPr>
            <a:spLocks noChangeArrowheads="1"/>
          </p:cNvSpPr>
          <p:nvPr/>
        </p:nvSpPr>
        <p:spPr bwMode="auto">
          <a:xfrm>
            <a:off x="3297722" y="2984254"/>
            <a:ext cx="36000" cy="124047"/>
          </a:xfrm>
          <a:prstGeom prst="roundRect">
            <a:avLst>
              <a:gd name="adj" fmla="val 16667"/>
            </a:avLst>
          </a:prstGeom>
          <a:gradFill flip="none" rotWithShape="1">
            <a:gsLst>
              <a:gs pos="0">
                <a:srgbClr val="FFF200"/>
              </a:gs>
              <a:gs pos="45000">
                <a:srgbClr val="FF7A00"/>
              </a:gs>
              <a:gs pos="70000">
                <a:srgbClr val="FF0300"/>
              </a:gs>
              <a:gs pos="100000">
                <a:srgbClr val="4D0808"/>
              </a:gs>
            </a:gsLst>
            <a:lin ang="10800000" scaled="1"/>
            <a:tileRect/>
          </a:gradFill>
          <a:ln>
            <a:noFill/>
          </a:ln>
          <a:effectLst/>
        </p:spPr>
        <p:txBody>
          <a:bodyPr wrap="none" anchor="ctr"/>
          <a:lstStyle/>
          <a:p>
            <a:endParaRPr lang="zh-CN" altLang="en-US"/>
          </a:p>
        </p:txBody>
      </p:sp>
      <p:sp>
        <p:nvSpPr>
          <p:cNvPr id="240" name="AutoShape 5617"/>
          <p:cNvSpPr>
            <a:spLocks noChangeArrowheads="1"/>
          </p:cNvSpPr>
          <p:nvPr/>
        </p:nvSpPr>
        <p:spPr bwMode="auto">
          <a:xfrm>
            <a:off x="3218275" y="2992616"/>
            <a:ext cx="36000" cy="43207"/>
          </a:xfrm>
          <a:prstGeom prst="roundRect">
            <a:avLst>
              <a:gd name="adj" fmla="val 16667"/>
            </a:avLst>
          </a:prstGeom>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0" scaled="1"/>
            <a:tileRect/>
          </a:gradFill>
          <a:ln>
            <a:noFill/>
          </a:ln>
          <a:effectLst/>
        </p:spPr>
        <p:txBody>
          <a:bodyPr wrap="none" anchor="ctr"/>
          <a:lstStyle/>
          <a:p>
            <a:endParaRPr lang="zh-CN" altLang="en-US"/>
          </a:p>
        </p:txBody>
      </p:sp>
      <p:sp>
        <p:nvSpPr>
          <p:cNvPr id="241" name="AutoShape 5622"/>
          <p:cNvSpPr>
            <a:spLocks noChangeArrowheads="1"/>
          </p:cNvSpPr>
          <p:nvPr/>
        </p:nvSpPr>
        <p:spPr bwMode="auto">
          <a:xfrm>
            <a:off x="3560941" y="2781262"/>
            <a:ext cx="36000" cy="55751"/>
          </a:xfrm>
          <a:prstGeom prst="roundRect">
            <a:avLst>
              <a:gd name="adj" fmla="val 16667"/>
            </a:avLst>
          </a:prstGeom>
          <a:gradFill rotWithShape="1">
            <a:gsLst>
              <a:gs pos="0">
                <a:srgbClr val="8C3D91"/>
              </a:gs>
              <a:gs pos="12000">
                <a:srgbClr val="7005D4"/>
              </a:gs>
              <a:gs pos="30000">
                <a:srgbClr val="181CC7"/>
              </a:gs>
              <a:gs pos="60001">
                <a:srgbClr val="0A128C"/>
              </a:gs>
              <a:gs pos="100000">
                <a:srgbClr val="00000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43" name="AutoShape 5635"/>
          <p:cNvSpPr>
            <a:spLocks noChangeArrowheads="1"/>
          </p:cNvSpPr>
          <p:nvPr/>
        </p:nvSpPr>
        <p:spPr bwMode="auto">
          <a:xfrm flipV="1">
            <a:off x="6227986" y="2896064"/>
            <a:ext cx="36000" cy="142232"/>
          </a:xfrm>
          <a:prstGeom prst="roundRect">
            <a:avLst>
              <a:gd name="adj" fmla="val 16667"/>
            </a:avLst>
          </a:prstGeom>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0" scaled="1"/>
            <a:tileRect/>
          </a:gradFill>
          <a:ln>
            <a:noFill/>
          </a:ln>
          <a:effectLst/>
        </p:spPr>
        <p:txBody>
          <a:bodyPr wrap="none" anchor="ctr"/>
          <a:lstStyle/>
          <a:p>
            <a:endParaRPr lang="zh-CN" altLang="en-US"/>
          </a:p>
        </p:txBody>
      </p:sp>
      <p:sp>
        <p:nvSpPr>
          <p:cNvPr id="244" name="AutoShape 5636"/>
          <p:cNvSpPr>
            <a:spLocks noChangeArrowheads="1"/>
          </p:cNvSpPr>
          <p:nvPr/>
        </p:nvSpPr>
        <p:spPr bwMode="auto">
          <a:xfrm>
            <a:off x="6132459" y="2977579"/>
            <a:ext cx="34147" cy="152620"/>
          </a:xfrm>
          <a:prstGeom prst="roundRect">
            <a:avLst>
              <a:gd name="adj" fmla="val 16667"/>
            </a:avLst>
          </a:prstGeom>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0" scaled="1"/>
            <a:tileRect/>
          </a:gradFill>
          <a:ln>
            <a:noFill/>
          </a:ln>
          <a:effectLst/>
        </p:spPr>
        <p:txBody>
          <a:bodyPr wrap="none" anchor="ctr"/>
          <a:lstStyle/>
          <a:p>
            <a:endParaRPr lang="zh-CN" altLang="en-US"/>
          </a:p>
        </p:txBody>
      </p:sp>
      <p:sp>
        <p:nvSpPr>
          <p:cNvPr id="245" name="AutoShape 5639"/>
          <p:cNvSpPr>
            <a:spLocks noChangeArrowheads="1"/>
          </p:cNvSpPr>
          <p:nvPr/>
        </p:nvSpPr>
        <p:spPr bwMode="auto">
          <a:xfrm>
            <a:off x="6035983" y="3045018"/>
            <a:ext cx="36000" cy="90000"/>
          </a:xfrm>
          <a:prstGeom prst="roundRect">
            <a:avLst>
              <a:gd name="adj" fmla="val 16667"/>
            </a:avLst>
          </a:prstGeom>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0" scaled="1"/>
            <a:tileRect/>
          </a:gradFill>
          <a:ln>
            <a:noFill/>
          </a:ln>
          <a:effectLst/>
        </p:spPr>
        <p:txBody>
          <a:bodyPr wrap="none" anchor="ctr"/>
          <a:lstStyle/>
          <a:p>
            <a:endParaRPr lang="zh-CN" altLang="en-US"/>
          </a:p>
        </p:txBody>
      </p:sp>
      <p:sp>
        <p:nvSpPr>
          <p:cNvPr id="247" name="AutoShape 5641"/>
          <p:cNvSpPr>
            <a:spLocks noChangeArrowheads="1"/>
          </p:cNvSpPr>
          <p:nvPr/>
        </p:nvSpPr>
        <p:spPr bwMode="auto">
          <a:xfrm flipV="1">
            <a:off x="6307542" y="2842038"/>
            <a:ext cx="36000" cy="79018"/>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48" name="AutoShape 5642"/>
          <p:cNvSpPr>
            <a:spLocks noChangeArrowheads="1"/>
          </p:cNvSpPr>
          <p:nvPr/>
        </p:nvSpPr>
        <p:spPr bwMode="auto">
          <a:xfrm>
            <a:off x="6467467" y="2762196"/>
            <a:ext cx="36000" cy="95474"/>
          </a:xfrm>
          <a:prstGeom prst="roundRect">
            <a:avLst>
              <a:gd name="adj" fmla="val 16667"/>
            </a:avLst>
          </a:prstGeom>
          <a:gradFill flip="none" rotWithShape="1">
            <a:gsLst>
              <a:gs pos="0">
                <a:srgbClr val="FFF200"/>
              </a:gs>
              <a:gs pos="45000">
                <a:srgbClr val="FF7A00"/>
              </a:gs>
              <a:gs pos="70000">
                <a:srgbClr val="FF0300"/>
              </a:gs>
              <a:gs pos="100000">
                <a:srgbClr val="4D0808"/>
              </a:gs>
            </a:gsLst>
            <a:lin ang="10800000" scaled="1"/>
            <a:tileRect/>
          </a:gradFill>
          <a:ln>
            <a:noFill/>
          </a:ln>
          <a:effectLst/>
        </p:spPr>
        <p:txBody>
          <a:bodyPr wrap="none" anchor="ctr"/>
          <a:lstStyle/>
          <a:p>
            <a:endParaRPr lang="zh-CN" altLang="en-US"/>
          </a:p>
        </p:txBody>
      </p:sp>
      <p:sp>
        <p:nvSpPr>
          <p:cNvPr id="249" name="AutoShape 5643"/>
          <p:cNvSpPr>
            <a:spLocks noChangeArrowheads="1"/>
          </p:cNvSpPr>
          <p:nvPr/>
        </p:nvSpPr>
        <p:spPr bwMode="auto">
          <a:xfrm>
            <a:off x="6709452" y="3003287"/>
            <a:ext cx="36000" cy="55751"/>
          </a:xfrm>
          <a:prstGeom prst="roundRect">
            <a:avLst>
              <a:gd name="adj" fmla="val 16667"/>
            </a:avLst>
          </a:prstGeom>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0" scaled="1"/>
            <a:tileRect/>
          </a:gradFill>
          <a:ln>
            <a:noFill/>
          </a:ln>
          <a:effectLst/>
        </p:spPr>
        <p:txBody>
          <a:bodyPr wrap="none" anchor="ctr"/>
          <a:lstStyle/>
          <a:p>
            <a:endParaRPr lang="zh-CN" altLang="en-US"/>
          </a:p>
        </p:txBody>
      </p:sp>
      <p:sp>
        <p:nvSpPr>
          <p:cNvPr id="250" name="AutoShape 5644"/>
          <p:cNvSpPr>
            <a:spLocks noChangeArrowheads="1"/>
          </p:cNvSpPr>
          <p:nvPr/>
        </p:nvSpPr>
        <p:spPr bwMode="auto">
          <a:xfrm>
            <a:off x="6902252" y="3029802"/>
            <a:ext cx="36000" cy="110109"/>
          </a:xfrm>
          <a:prstGeom prst="roundRect">
            <a:avLst>
              <a:gd name="adj" fmla="val 16667"/>
            </a:avLst>
          </a:prstGeom>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0" scaled="1"/>
            <a:tileRect/>
          </a:gradFill>
          <a:ln>
            <a:noFill/>
          </a:ln>
          <a:effectLst/>
        </p:spPr>
        <p:txBody>
          <a:bodyPr wrap="none" anchor="ctr"/>
          <a:lstStyle/>
          <a:p>
            <a:endParaRPr lang="zh-CN" altLang="en-US"/>
          </a:p>
        </p:txBody>
      </p:sp>
      <p:sp>
        <p:nvSpPr>
          <p:cNvPr id="251" name="AutoShape 5645"/>
          <p:cNvSpPr>
            <a:spLocks noChangeArrowheads="1"/>
          </p:cNvSpPr>
          <p:nvPr/>
        </p:nvSpPr>
        <p:spPr bwMode="auto">
          <a:xfrm>
            <a:off x="7068068" y="2764286"/>
            <a:ext cx="36000" cy="119169"/>
          </a:xfrm>
          <a:prstGeom prst="roundRect">
            <a:avLst>
              <a:gd name="adj" fmla="val 16667"/>
            </a:avLst>
          </a:prstGeom>
          <a:gradFill flip="none" rotWithShape="1">
            <a:gsLst>
              <a:gs pos="0">
                <a:srgbClr val="FFF200"/>
              </a:gs>
              <a:gs pos="45000">
                <a:srgbClr val="FF7A00"/>
              </a:gs>
              <a:gs pos="70000">
                <a:srgbClr val="FF0300"/>
              </a:gs>
              <a:gs pos="100000">
                <a:srgbClr val="4D0808"/>
              </a:gs>
            </a:gsLst>
            <a:lin ang="10800000" scaled="1"/>
            <a:tileRect/>
          </a:gradFill>
          <a:ln>
            <a:noFill/>
          </a:ln>
          <a:effectLst/>
        </p:spPr>
        <p:txBody>
          <a:bodyPr wrap="none" anchor="ctr"/>
          <a:lstStyle/>
          <a:p>
            <a:endParaRPr lang="zh-CN" altLang="en-US"/>
          </a:p>
        </p:txBody>
      </p:sp>
      <p:sp>
        <p:nvSpPr>
          <p:cNvPr id="252" name="AutoShape 5646"/>
          <p:cNvSpPr>
            <a:spLocks noChangeArrowheads="1"/>
          </p:cNvSpPr>
          <p:nvPr/>
        </p:nvSpPr>
        <p:spPr bwMode="auto">
          <a:xfrm>
            <a:off x="6467467" y="2856276"/>
            <a:ext cx="36000" cy="95474"/>
          </a:xfrm>
          <a:prstGeom prst="roundRect">
            <a:avLst>
              <a:gd name="adj" fmla="val 16667"/>
            </a:avLst>
          </a:prstGeom>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0" scaled="1"/>
            <a:tileRect/>
          </a:gradFill>
          <a:ln>
            <a:noFill/>
          </a:ln>
          <a:effectLst/>
        </p:spPr>
        <p:txBody>
          <a:bodyPr wrap="none" anchor="ctr"/>
          <a:lstStyle/>
          <a:p>
            <a:endParaRPr lang="zh-CN" altLang="en-US"/>
          </a:p>
        </p:txBody>
      </p:sp>
      <p:sp>
        <p:nvSpPr>
          <p:cNvPr id="253" name="AutoShape 5647"/>
          <p:cNvSpPr>
            <a:spLocks noChangeArrowheads="1"/>
          </p:cNvSpPr>
          <p:nvPr/>
        </p:nvSpPr>
        <p:spPr bwMode="auto">
          <a:xfrm>
            <a:off x="6545127" y="2928056"/>
            <a:ext cx="36000" cy="154013"/>
          </a:xfrm>
          <a:prstGeom prst="roundRect">
            <a:avLst>
              <a:gd name="adj" fmla="val 16667"/>
            </a:avLst>
          </a:prstGeom>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0" scaled="1"/>
            <a:tileRect/>
          </a:gradFill>
          <a:ln>
            <a:noFill/>
          </a:ln>
          <a:effectLst/>
        </p:spPr>
        <p:txBody>
          <a:bodyPr wrap="none" anchor="ctr"/>
          <a:lstStyle/>
          <a:p>
            <a:endParaRPr lang="zh-CN" altLang="en-US"/>
          </a:p>
        </p:txBody>
      </p:sp>
      <p:sp>
        <p:nvSpPr>
          <p:cNvPr id="254" name="AutoShape 5648"/>
          <p:cNvSpPr>
            <a:spLocks noChangeArrowheads="1"/>
          </p:cNvSpPr>
          <p:nvPr/>
        </p:nvSpPr>
        <p:spPr bwMode="auto">
          <a:xfrm>
            <a:off x="6545127" y="2774043"/>
            <a:ext cx="36000" cy="154013"/>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55" name="AutoShape 5649"/>
          <p:cNvSpPr>
            <a:spLocks noChangeArrowheads="1"/>
          </p:cNvSpPr>
          <p:nvPr/>
        </p:nvSpPr>
        <p:spPr bwMode="auto">
          <a:xfrm>
            <a:off x="6627165" y="2864724"/>
            <a:ext cx="36000" cy="142232"/>
          </a:xfrm>
          <a:prstGeom prst="roundRect">
            <a:avLst>
              <a:gd name="adj" fmla="val 16667"/>
            </a:avLst>
          </a:prstGeom>
          <a:gradFill flip="none" rotWithShape="1">
            <a:gsLst>
              <a:gs pos="0">
                <a:srgbClr val="FFF200"/>
              </a:gs>
              <a:gs pos="45000">
                <a:srgbClr val="FF7A00"/>
              </a:gs>
              <a:gs pos="70000">
                <a:srgbClr val="FF0300"/>
              </a:gs>
              <a:gs pos="100000">
                <a:srgbClr val="4D0808"/>
              </a:gs>
            </a:gsLst>
            <a:lin ang="10800000" scaled="1"/>
            <a:tileRect/>
          </a:gradFill>
          <a:ln>
            <a:noFill/>
          </a:ln>
          <a:effectLst/>
        </p:spPr>
        <p:txBody>
          <a:bodyPr wrap="none" anchor="ctr"/>
          <a:lstStyle/>
          <a:p>
            <a:endParaRPr lang="zh-CN" altLang="en-US"/>
          </a:p>
        </p:txBody>
      </p:sp>
      <p:sp>
        <p:nvSpPr>
          <p:cNvPr id="256" name="AutoShape 5650"/>
          <p:cNvSpPr>
            <a:spLocks noChangeArrowheads="1"/>
          </p:cNvSpPr>
          <p:nvPr/>
        </p:nvSpPr>
        <p:spPr bwMode="auto">
          <a:xfrm>
            <a:off x="6627165" y="3006805"/>
            <a:ext cx="36000" cy="135197"/>
          </a:xfrm>
          <a:prstGeom prst="roundRect">
            <a:avLst>
              <a:gd name="adj" fmla="val 16667"/>
            </a:avLst>
          </a:prstGeom>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0" scaled="1"/>
            <a:tileRect/>
          </a:gradFill>
          <a:ln>
            <a:noFill/>
          </a:ln>
          <a:effectLst/>
        </p:spPr>
        <p:txBody>
          <a:bodyPr wrap="none" anchor="ctr"/>
          <a:lstStyle/>
          <a:p>
            <a:endParaRPr lang="zh-CN" altLang="en-US"/>
          </a:p>
        </p:txBody>
      </p:sp>
      <p:sp>
        <p:nvSpPr>
          <p:cNvPr id="257" name="Freeform 5656"/>
          <p:cNvSpPr>
            <a:spLocks noChangeAspect="1"/>
          </p:cNvSpPr>
          <p:nvPr/>
        </p:nvSpPr>
        <p:spPr bwMode="auto">
          <a:xfrm flipH="1">
            <a:off x="2902585" y="2718041"/>
            <a:ext cx="425104" cy="395138"/>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8" name="AutoShape 5657"/>
          <p:cNvSpPr>
            <a:spLocks noChangeArrowheads="1"/>
          </p:cNvSpPr>
          <p:nvPr/>
        </p:nvSpPr>
        <p:spPr bwMode="auto">
          <a:xfrm>
            <a:off x="2816170" y="2803759"/>
            <a:ext cx="29966" cy="55055"/>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59" name="AutoShape 5658"/>
          <p:cNvSpPr>
            <a:spLocks noChangeArrowheads="1"/>
          </p:cNvSpPr>
          <p:nvPr/>
        </p:nvSpPr>
        <p:spPr bwMode="auto">
          <a:xfrm>
            <a:off x="2816170" y="2748007"/>
            <a:ext cx="36000" cy="55751"/>
          </a:xfrm>
          <a:prstGeom prst="roundRect">
            <a:avLst>
              <a:gd name="adj" fmla="val 16667"/>
            </a:avLst>
          </a:prstGeom>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0" scaled="1"/>
            <a:tileRect/>
          </a:gradFill>
          <a:ln>
            <a:noFill/>
          </a:ln>
          <a:effectLst/>
        </p:spPr>
        <p:txBody>
          <a:bodyPr wrap="none" anchor="ctr"/>
          <a:lstStyle/>
          <a:p>
            <a:endParaRPr lang="zh-CN" altLang="en-US"/>
          </a:p>
        </p:txBody>
      </p:sp>
      <p:sp>
        <p:nvSpPr>
          <p:cNvPr id="260" name="Freeform 5659"/>
          <p:cNvSpPr>
            <a:spLocks noChangeAspect="1"/>
          </p:cNvSpPr>
          <p:nvPr/>
        </p:nvSpPr>
        <p:spPr bwMode="auto">
          <a:xfrm flipH="1">
            <a:off x="2667035" y="2718041"/>
            <a:ext cx="425104" cy="395138"/>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2" name="任意多边形 261"/>
          <p:cNvSpPr/>
          <p:nvPr/>
        </p:nvSpPr>
        <p:spPr>
          <a:xfrm>
            <a:off x="3306412" y="2374506"/>
            <a:ext cx="2785499" cy="772465"/>
          </a:xfrm>
          <a:custGeom>
            <a:avLst/>
            <a:gdLst>
              <a:gd name="connsiteX0" fmla="*/ 164 w 6331095"/>
              <a:gd name="connsiteY0" fmla="*/ 1659642 h 1759654"/>
              <a:gd name="connsiteX1" fmla="*/ 81127 w 6331095"/>
              <a:gd name="connsiteY1" fmla="*/ 1688217 h 1759654"/>
              <a:gd name="connsiteX2" fmla="*/ 176377 w 6331095"/>
              <a:gd name="connsiteY2" fmla="*/ 1645354 h 1759654"/>
              <a:gd name="connsiteX3" fmla="*/ 271627 w 6331095"/>
              <a:gd name="connsiteY3" fmla="*/ 1545342 h 1759654"/>
              <a:gd name="connsiteX4" fmla="*/ 371639 w 6331095"/>
              <a:gd name="connsiteY4" fmla="*/ 1426279 h 1759654"/>
              <a:gd name="connsiteX5" fmla="*/ 485939 w 6331095"/>
              <a:gd name="connsiteY5" fmla="*/ 1278642 h 1759654"/>
              <a:gd name="connsiteX6" fmla="*/ 638339 w 6331095"/>
              <a:gd name="connsiteY6" fmla="*/ 1116717 h 1759654"/>
              <a:gd name="connsiteX7" fmla="*/ 781214 w 6331095"/>
              <a:gd name="connsiteY7" fmla="*/ 978604 h 1759654"/>
              <a:gd name="connsiteX8" fmla="*/ 933614 w 6331095"/>
              <a:gd name="connsiteY8" fmla="*/ 864304 h 1759654"/>
              <a:gd name="connsiteX9" fmla="*/ 1119352 w 6331095"/>
              <a:gd name="connsiteY9" fmla="*/ 735717 h 1759654"/>
              <a:gd name="connsiteX10" fmla="*/ 1295564 w 6331095"/>
              <a:gd name="connsiteY10" fmla="*/ 621417 h 1759654"/>
              <a:gd name="connsiteX11" fmla="*/ 1476539 w 6331095"/>
              <a:gd name="connsiteY11" fmla="*/ 521404 h 1759654"/>
              <a:gd name="connsiteX12" fmla="*/ 1671802 w 6331095"/>
              <a:gd name="connsiteY12" fmla="*/ 430917 h 1759654"/>
              <a:gd name="connsiteX13" fmla="*/ 1871827 w 6331095"/>
              <a:gd name="connsiteY13" fmla="*/ 345192 h 1759654"/>
              <a:gd name="connsiteX14" fmla="*/ 2105189 w 6331095"/>
              <a:gd name="connsiteY14" fmla="*/ 254704 h 1759654"/>
              <a:gd name="connsiteX15" fmla="*/ 2276639 w 6331095"/>
              <a:gd name="connsiteY15" fmla="*/ 197554 h 1759654"/>
              <a:gd name="connsiteX16" fmla="*/ 2490952 w 6331095"/>
              <a:gd name="connsiteY16" fmla="*/ 149929 h 1759654"/>
              <a:gd name="connsiteX17" fmla="*/ 2724314 w 6331095"/>
              <a:gd name="connsiteY17" fmla="*/ 111829 h 1759654"/>
              <a:gd name="connsiteX18" fmla="*/ 2995777 w 6331095"/>
              <a:gd name="connsiteY18" fmla="*/ 92779 h 1759654"/>
              <a:gd name="connsiteX19" fmla="*/ 3229139 w 6331095"/>
              <a:gd name="connsiteY19" fmla="*/ 88017 h 1759654"/>
              <a:gd name="connsiteX20" fmla="*/ 3486314 w 6331095"/>
              <a:gd name="connsiteY20" fmla="*/ 107067 h 1759654"/>
              <a:gd name="connsiteX21" fmla="*/ 3700627 w 6331095"/>
              <a:gd name="connsiteY21" fmla="*/ 130879 h 1759654"/>
              <a:gd name="connsiteX22" fmla="*/ 3957802 w 6331095"/>
              <a:gd name="connsiteY22" fmla="*/ 178504 h 1759654"/>
              <a:gd name="connsiteX23" fmla="*/ 4148302 w 6331095"/>
              <a:gd name="connsiteY23" fmla="*/ 221367 h 1759654"/>
              <a:gd name="connsiteX24" fmla="*/ 4338802 w 6331095"/>
              <a:gd name="connsiteY24" fmla="*/ 288042 h 1759654"/>
              <a:gd name="connsiteX25" fmla="*/ 4519777 w 6331095"/>
              <a:gd name="connsiteY25" fmla="*/ 354717 h 1759654"/>
              <a:gd name="connsiteX26" fmla="*/ 4772189 w 6331095"/>
              <a:gd name="connsiteY26" fmla="*/ 449967 h 1759654"/>
              <a:gd name="connsiteX27" fmla="*/ 4929352 w 6331095"/>
              <a:gd name="connsiteY27" fmla="*/ 545217 h 1759654"/>
              <a:gd name="connsiteX28" fmla="*/ 5124614 w 6331095"/>
              <a:gd name="connsiteY28" fmla="*/ 654754 h 1759654"/>
              <a:gd name="connsiteX29" fmla="*/ 5281777 w 6331095"/>
              <a:gd name="connsiteY29" fmla="*/ 764292 h 1759654"/>
              <a:gd name="connsiteX30" fmla="*/ 5481802 w 6331095"/>
              <a:gd name="connsiteY30" fmla="*/ 916692 h 1759654"/>
              <a:gd name="connsiteX31" fmla="*/ 5619914 w 6331095"/>
              <a:gd name="connsiteY31" fmla="*/ 1045279 h 1759654"/>
              <a:gd name="connsiteX32" fmla="*/ 5748502 w 6331095"/>
              <a:gd name="connsiteY32" fmla="*/ 1169104 h 1759654"/>
              <a:gd name="connsiteX33" fmla="*/ 5891377 w 6331095"/>
              <a:gd name="connsiteY33" fmla="*/ 1350079 h 1759654"/>
              <a:gd name="connsiteX34" fmla="*/ 5981864 w 6331095"/>
              <a:gd name="connsiteY34" fmla="*/ 1483429 h 1759654"/>
              <a:gd name="connsiteX35" fmla="*/ 6100927 w 6331095"/>
              <a:gd name="connsiteY35" fmla="*/ 1640592 h 1759654"/>
              <a:gd name="connsiteX36" fmla="*/ 6200939 w 6331095"/>
              <a:gd name="connsiteY36" fmla="*/ 1735842 h 1759654"/>
              <a:gd name="connsiteX37" fmla="*/ 6329527 w 6331095"/>
              <a:gd name="connsiteY37" fmla="*/ 1759654 h 1759654"/>
              <a:gd name="connsiteX38" fmla="*/ 6267614 w 6331095"/>
              <a:gd name="connsiteY38" fmla="*/ 1735842 h 1759654"/>
              <a:gd name="connsiteX39" fmla="*/ 6196177 w 6331095"/>
              <a:gd name="connsiteY39" fmla="*/ 1654879 h 1759654"/>
              <a:gd name="connsiteX40" fmla="*/ 6096164 w 6331095"/>
              <a:gd name="connsiteY40" fmla="*/ 1502479 h 1759654"/>
              <a:gd name="connsiteX41" fmla="*/ 5977102 w 6331095"/>
              <a:gd name="connsiteY41" fmla="*/ 1331029 h 1759654"/>
              <a:gd name="connsiteX42" fmla="*/ 5834227 w 6331095"/>
              <a:gd name="connsiteY42" fmla="*/ 1145292 h 1759654"/>
              <a:gd name="connsiteX43" fmla="*/ 5600864 w 6331095"/>
              <a:gd name="connsiteY43" fmla="*/ 883354 h 1759654"/>
              <a:gd name="connsiteX44" fmla="*/ 5357977 w 6331095"/>
              <a:gd name="connsiteY44" fmla="*/ 702379 h 1759654"/>
              <a:gd name="connsiteX45" fmla="*/ 5096039 w 6331095"/>
              <a:gd name="connsiteY45" fmla="*/ 526167 h 1759654"/>
              <a:gd name="connsiteX46" fmla="*/ 4676939 w 6331095"/>
              <a:gd name="connsiteY46" fmla="*/ 316617 h 1759654"/>
              <a:gd name="connsiteX47" fmla="*/ 4362614 w 6331095"/>
              <a:gd name="connsiteY47" fmla="*/ 202317 h 1759654"/>
              <a:gd name="connsiteX48" fmla="*/ 4072102 w 6331095"/>
              <a:gd name="connsiteY48" fmla="*/ 116592 h 1759654"/>
              <a:gd name="connsiteX49" fmla="*/ 3657764 w 6331095"/>
              <a:gd name="connsiteY49" fmla="*/ 35629 h 1759654"/>
              <a:gd name="connsiteX50" fmla="*/ 3295814 w 6331095"/>
              <a:gd name="connsiteY50" fmla="*/ 2292 h 1759654"/>
              <a:gd name="connsiteX51" fmla="*/ 2986252 w 6331095"/>
              <a:gd name="connsiteY51" fmla="*/ 7054 h 1759654"/>
              <a:gd name="connsiteX52" fmla="*/ 2590964 w 6331095"/>
              <a:gd name="connsiteY52" fmla="*/ 40392 h 1759654"/>
              <a:gd name="connsiteX53" fmla="*/ 2233777 w 6331095"/>
              <a:gd name="connsiteY53" fmla="*/ 116592 h 1759654"/>
              <a:gd name="connsiteX54" fmla="*/ 1862302 w 6331095"/>
              <a:gd name="connsiteY54" fmla="*/ 249942 h 1759654"/>
              <a:gd name="connsiteX55" fmla="*/ 1552739 w 6331095"/>
              <a:gd name="connsiteY55" fmla="*/ 378529 h 1759654"/>
              <a:gd name="connsiteX56" fmla="*/ 1257464 w 6331095"/>
              <a:gd name="connsiteY56" fmla="*/ 540454 h 1759654"/>
              <a:gd name="connsiteX57" fmla="*/ 995527 w 6331095"/>
              <a:gd name="connsiteY57" fmla="*/ 707142 h 1759654"/>
              <a:gd name="connsiteX58" fmla="*/ 800264 w 6331095"/>
              <a:gd name="connsiteY58" fmla="*/ 840492 h 1759654"/>
              <a:gd name="connsiteX59" fmla="*/ 600239 w 6331095"/>
              <a:gd name="connsiteY59" fmla="*/ 1021467 h 1759654"/>
              <a:gd name="connsiteX60" fmla="*/ 362114 w 6331095"/>
              <a:gd name="connsiteY60" fmla="*/ 1283404 h 1759654"/>
              <a:gd name="connsiteX61" fmla="*/ 257339 w 6331095"/>
              <a:gd name="connsiteY61" fmla="*/ 1411992 h 1759654"/>
              <a:gd name="connsiteX62" fmla="*/ 166852 w 6331095"/>
              <a:gd name="connsiteY62" fmla="*/ 1526292 h 1759654"/>
              <a:gd name="connsiteX63" fmla="*/ 114464 w 6331095"/>
              <a:gd name="connsiteY63" fmla="*/ 1597729 h 1759654"/>
              <a:gd name="connsiteX64" fmla="*/ 62077 w 6331095"/>
              <a:gd name="connsiteY64" fmla="*/ 1635829 h 1759654"/>
              <a:gd name="connsiteX65" fmla="*/ 164 w 6331095"/>
              <a:gd name="connsiteY65" fmla="*/ 1659642 h 1759654"/>
              <a:gd name="connsiteX0" fmla="*/ 125 w 6345344"/>
              <a:gd name="connsiteY0" fmla="*/ 1664404 h 1759654"/>
              <a:gd name="connsiteX1" fmla="*/ 95376 w 6345344"/>
              <a:gd name="connsiteY1" fmla="*/ 1688217 h 1759654"/>
              <a:gd name="connsiteX2" fmla="*/ 190626 w 6345344"/>
              <a:gd name="connsiteY2" fmla="*/ 1645354 h 1759654"/>
              <a:gd name="connsiteX3" fmla="*/ 285876 w 6345344"/>
              <a:gd name="connsiteY3" fmla="*/ 1545342 h 1759654"/>
              <a:gd name="connsiteX4" fmla="*/ 385888 w 6345344"/>
              <a:gd name="connsiteY4" fmla="*/ 1426279 h 1759654"/>
              <a:gd name="connsiteX5" fmla="*/ 500188 w 6345344"/>
              <a:gd name="connsiteY5" fmla="*/ 1278642 h 1759654"/>
              <a:gd name="connsiteX6" fmla="*/ 652588 w 6345344"/>
              <a:gd name="connsiteY6" fmla="*/ 1116717 h 1759654"/>
              <a:gd name="connsiteX7" fmla="*/ 795463 w 6345344"/>
              <a:gd name="connsiteY7" fmla="*/ 978604 h 1759654"/>
              <a:gd name="connsiteX8" fmla="*/ 947863 w 6345344"/>
              <a:gd name="connsiteY8" fmla="*/ 864304 h 1759654"/>
              <a:gd name="connsiteX9" fmla="*/ 1133601 w 6345344"/>
              <a:gd name="connsiteY9" fmla="*/ 735717 h 1759654"/>
              <a:gd name="connsiteX10" fmla="*/ 1309813 w 6345344"/>
              <a:gd name="connsiteY10" fmla="*/ 621417 h 1759654"/>
              <a:gd name="connsiteX11" fmla="*/ 1490788 w 6345344"/>
              <a:gd name="connsiteY11" fmla="*/ 521404 h 1759654"/>
              <a:gd name="connsiteX12" fmla="*/ 1686051 w 6345344"/>
              <a:gd name="connsiteY12" fmla="*/ 430917 h 1759654"/>
              <a:gd name="connsiteX13" fmla="*/ 1886076 w 6345344"/>
              <a:gd name="connsiteY13" fmla="*/ 345192 h 1759654"/>
              <a:gd name="connsiteX14" fmla="*/ 2119438 w 6345344"/>
              <a:gd name="connsiteY14" fmla="*/ 254704 h 1759654"/>
              <a:gd name="connsiteX15" fmla="*/ 2290888 w 6345344"/>
              <a:gd name="connsiteY15" fmla="*/ 197554 h 1759654"/>
              <a:gd name="connsiteX16" fmla="*/ 2505201 w 6345344"/>
              <a:gd name="connsiteY16" fmla="*/ 149929 h 1759654"/>
              <a:gd name="connsiteX17" fmla="*/ 2738563 w 6345344"/>
              <a:gd name="connsiteY17" fmla="*/ 111829 h 1759654"/>
              <a:gd name="connsiteX18" fmla="*/ 3010026 w 6345344"/>
              <a:gd name="connsiteY18" fmla="*/ 92779 h 1759654"/>
              <a:gd name="connsiteX19" fmla="*/ 3243388 w 6345344"/>
              <a:gd name="connsiteY19" fmla="*/ 88017 h 1759654"/>
              <a:gd name="connsiteX20" fmla="*/ 3500563 w 6345344"/>
              <a:gd name="connsiteY20" fmla="*/ 107067 h 1759654"/>
              <a:gd name="connsiteX21" fmla="*/ 3714876 w 6345344"/>
              <a:gd name="connsiteY21" fmla="*/ 130879 h 1759654"/>
              <a:gd name="connsiteX22" fmla="*/ 3972051 w 6345344"/>
              <a:gd name="connsiteY22" fmla="*/ 178504 h 1759654"/>
              <a:gd name="connsiteX23" fmla="*/ 4162551 w 6345344"/>
              <a:gd name="connsiteY23" fmla="*/ 221367 h 1759654"/>
              <a:gd name="connsiteX24" fmla="*/ 4353051 w 6345344"/>
              <a:gd name="connsiteY24" fmla="*/ 288042 h 1759654"/>
              <a:gd name="connsiteX25" fmla="*/ 4534026 w 6345344"/>
              <a:gd name="connsiteY25" fmla="*/ 354717 h 1759654"/>
              <a:gd name="connsiteX26" fmla="*/ 4786438 w 6345344"/>
              <a:gd name="connsiteY26" fmla="*/ 449967 h 1759654"/>
              <a:gd name="connsiteX27" fmla="*/ 4943601 w 6345344"/>
              <a:gd name="connsiteY27" fmla="*/ 545217 h 1759654"/>
              <a:gd name="connsiteX28" fmla="*/ 5138863 w 6345344"/>
              <a:gd name="connsiteY28" fmla="*/ 654754 h 1759654"/>
              <a:gd name="connsiteX29" fmla="*/ 5296026 w 6345344"/>
              <a:gd name="connsiteY29" fmla="*/ 764292 h 1759654"/>
              <a:gd name="connsiteX30" fmla="*/ 5496051 w 6345344"/>
              <a:gd name="connsiteY30" fmla="*/ 916692 h 1759654"/>
              <a:gd name="connsiteX31" fmla="*/ 5634163 w 6345344"/>
              <a:gd name="connsiteY31" fmla="*/ 1045279 h 1759654"/>
              <a:gd name="connsiteX32" fmla="*/ 5762751 w 6345344"/>
              <a:gd name="connsiteY32" fmla="*/ 1169104 h 1759654"/>
              <a:gd name="connsiteX33" fmla="*/ 5905626 w 6345344"/>
              <a:gd name="connsiteY33" fmla="*/ 1350079 h 1759654"/>
              <a:gd name="connsiteX34" fmla="*/ 5996113 w 6345344"/>
              <a:gd name="connsiteY34" fmla="*/ 1483429 h 1759654"/>
              <a:gd name="connsiteX35" fmla="*/ 6115176 w 6345344"/>
              <a:gd name="connsiteY35" fmla="*/ 1640592 h 1759654"/>
              <a:gd name="connsiteX36" fmla="*/ 6215188 w 6345344"/>
              <a:gd name="connsiteY36" fmla="*/ 1735842 h 1759654"/>
              <a:gd name="connsiteX37" fmla="*/ 6343776 w 6345344"/>
              <a:gd name="connsiteY37" fmla="*/ 1759654 h 1759654"/>
              <a:gd name="connsiteX38" fmla="*/ 6281863 w 6345344"/>
              <a:gd name="connsiteY38" fmla="*/ 1735842 h 1759654"/>
              <a:gd name="connsiteX39" fmla="*/ 6210426 w 6345344"/>
              <a:gd name="connsiteY39" fmla="*/ 1654879 h 1759654"/>
              <a:gd name="connsiteX40" fmla="*/ 6110413 w 6345344"/>
              <a:gd name="connsiteY40" fmla="*/ 1502479 h 1759654"/>
              <a:gd name="connsiteX41" fmla="*/ 5991351 w 6345344"/>
              <a:gd name="connsiteY41" fmla="*/ 1331029 h 1759654"/>
              <a:gd name="connsiteX42" fmla="*/ 5848476 w 6345344"/>
              <a:gd name="connsiteY42" fmla="*/ 1145292 h 1759654"/>
              <a:gd name="connsiteX43" fmla="*/ 5615113 w 6345344"/>
              <a:gd name="connsiteY43" fmla="*/ 883354 h 1759654"/>
              <a:gd name="connsiteX44" fmla="*/ 5372226 w 6345344"/>
              <a:gd name="connsiteY44" fmla="*/ 702379 h 1759654"/>
              <a:gd name="connsiteX45" fmla="*/ 5110288 w 6345344"/>
              <a:gd name="connsiteY45" fmla="*/ 526167 h 1759654"/>
              <a:gd name="connsiteX46" fmla="*/ 4691188 w 6345344"/>
              <a:gd name="connsiteY46" fmla="*/ 316617 h 1759654"/>
              <a:gd name="connsiteX47" fmla="*/ 4376863 w 6345344"/>
              <a:gd name="connsiteY47" fmla="*/ 202317 h 1759654"/>
              <a:gd name="connsiteX48" fmla="*/ 4086351 w 6345344"/>
              <a:gd name="connsiteY48" fmla="*/ 116592 h 1759654"/>
              <a:gd name="connsiteX49" fmla="*/ 3672013 w 6345344"/>
              <a:gd name="connsiteY49" fmla="*/ 35629 h 1759654"/>
              <a:gd name="connsiteX50" fmla="*/ 3310063 w 6345344"/>
              <a:gd name="connsiteY50" fmla="*/ 2292 h 1759654"/>
              <a:gd name="connsiteX51" fmla="*/ 3000501 w 6345344"/>
              <a:gd name="connsiteY51" fmla="*/ 7054 h 1759654"/>
              <a:gd name="connsiteX52" fmla="*/ 2605213 w 6345344"/>
              <a:gd name="connsiteY52" fmla="*/ 40392 h 1759654"/>
              <a:gd name="connsiteX53" fmla="*/ 2248026 w 6345344"/>
              <a:gd name="connsiteY53" fmla="*/ 116592 h 1759654"/>
              <a:gd name="connsiteX54" fmla="*/ 1876551 w 6345344"/>
              <a:gd name="connsiteY54" fmla="*/ 249942 h 1759654"/>
              <a:gd name="connsiteX55" fmla="*/ 1566988 w 6345344"/>
              <a:gd name="connsiteY55" fmla="*/ 378529 h 1759654"/>
              <a:gd name="connsiteX56" fmla="*/ 1271713 w 6345344"/>
              <a:gd name="connsiteY56" fmla="*/ 540454 h 1759654"/>
              <a:gd name="connsiteX57" fmla="*/ 1009776 w 6345344"/>
              <a:gd name="connsiteY57" fmla="*/ 707142 h 1759654"/>
              <a:gd name="connsiteX58" fmla="*/ 814513 w 6345344"/>
              <a:gd name="connsiteY58" fmla="*/ 840492 h 1759654"/>
              <a:gd name="connsiteX59" fmla="*/ 614488 w 6345344"/>
              <a:gd name="connsiteY59" fmla="*/ 1021467 h 1759654"/>
              <a:gd name="connsiteX60" fmla="*/ 376363 w 6345344"/>
              <a:gd name="connsiteY60" fmla="*/ 1283404 h 1759654"/>
              <a:gd name="connsiteX61" fmla="*/ 271588 w 6345344"/>
              <a:gd name="connsiteY61" fmla="*/ 1411992 h 1759654"/>
              <a:gd name="connsiteX62" fmla="*/ 181101 w 6345344"/>
              <a:gd name="connsiteY62" fmla="*/ 1526292 h 1759654"/>
              <a:gd name="connsiteX63" fmla="*/ 128713 w 6345344"/>
              <a:gd name="connsiteY63" fmla="*/ 1597729 h 1759654"/>
              <a:gd name="connsiteX64" fmla="*/ 76326 w 6345344"/>
              <a:gd name="connsiteY64" fmla="*/ 1635829 h 1759654"/>
              <a:gd name="connsiteX65" fmla="*/ 125 w 6345344"/>
              <a:gd name="connsiteY65" fmla="*/ 1664404 h 1759654"/>
              <a:gd name="connsiteX0" fmla="*/ 73 w 6345292"/>
              <a:gd name="connsiteY0" fmla="*/ 1664404 h 1759654"/>
              <a:gd name="connsiteX1" fmla="*/ 90562 w 6345292"/>
              <a:gd name="connsiteY1" fmla="*/ 1683455 h 1759654"/>
              <a:gd name="connsiteX2" fmla="*/ 190574 w 6345292"/>
              <a:gd name="connsiteY2" fmla="*/ 1645354 h 1759654"/>
              <a:gd name="connsiteX3" fmla="*/ 285824 w 6345292"/>
              <a:gd name="connsiteY3" fmla="*/ 1545342 h 1759654"/>
              <a:gd name="connsiteX4" fmla="*/ 385836 w 6345292"/>
              <a:gd name="connsiteY4" fmla="*/ 1426279 h 1759654"/>
              <a:gd name="connsiteX5" fmla="*/ 500136 w 6345292"/>
              <a:gd name="connsiteY5" fmla="*/ 1278642 h 1759654"/>
              <a:gd name="connsiteX6" fmla="*/ 652536 w 6345292"/>
              <a:gd name="connsiteY6" fmla="*/ 1116717 h 1759654"/>
              <a:gd name="connsiteX7" fmla="*/ 795411 w 6345292"/>
              <a:gd name="connsiteY7" fmla="*/ 978604 h 1759654"/>
              <a:gd name="connsiteX8" fmla="*/ 947811 w 6345292"/>
              <a:gd name="connsiteY8" fmla="*/ 864304 h 1759654"/>
              <a:gd name="connsiteX9" fmla="*/ 1133549 w 6345292"/>
              <a:gd name="connsiteY9" fmla="*/ 735717 h 1759654"/>
              <a:gd name="connsiteX10" fmla="*/ 1309761 w 6345292"/>
              <a:gd name="connsiteY10" fmla="*/ 621417 h 1759654"/>
              <a:gd name="connsiteX11" fmla="*/ 1490736 w 6345292"/>
              <a:gd name="connsiteY11" fmla="*/ 521404 h 1759654"/>
              <a:gd name="connsiteX12" fmla="*/ 1685999 w 6345292"/>
              <a:gd name="connsiteY12" fmla="*/ 430917 h 1759654"/>
              <a:gd name="connsiteX13" fmla="*/ 1886024 w 6345292"/>
              <a:gd name="connsiteY13" fmla="*/ 345192 h 1759654"/>
              <a:gd name="connsiteX14" fmla="*/ 2119386 w 6345292"/>
              <a:gd name="connsiteY14" fmla="*/ 254704 h 1759654"/>
              <a:gd name="connsiteX15" fmla="*/ 2290836 w 6345292"/>
              <a:gd name="connsiteY15" fmla="*/ 197554 h 1759654"/>
              <a:gd name="connsiteX16" fmla="*/ 2505149 w 6345292"/>
              <a:gd name="connsiteY16" fmla="*/ 149929 h 1759654"/>
              <a:gd name="connsiteX17" fmla="*/ 2738511 w 6345292"/>
              <a:gd name="connsiteY17" fmla="*/ 111829 h 1759654"/>
              <a:gd name="connsiteX18" fmla="*/ 3009974 w 6345292"/>
              <a:gd name="connsiteY18" fmla="*/ 92779 h 1759654"/>
              <a:gd name="connsiteX19" fmla="*/ 3243336 w 6345292"/>
              <a:gd name="connsiteY19" fmla="*/ 88017 h 1759654"/>
              <a:gd name="connsiteX20" fmla="*/ 3500511 w 6345292"/>
              <a:gd name="connsiteY20" fmla="*/ 107067 h 1759654"/>
              <a:gd name="connsiteX21" fmla="*/ 3714824 w 6345292"/>
              <a:gd name="connsiteY21" fmla="*/ 130879 h 1759654"/>
              <a:gd name="connsiteX22" fmla="*/ 3971999 w 6345292"/>
              <a:gd name="connsiteY22" fmla="*/ 178504 h 1759654"/>
              <a:gd name="connsiteX23" fmla="*/ 4162499 w 6345292"/>
              <a:gd name="connsiteY23" fmla="*/ 221367 h 1759654"/>
              <a:gd name="connsiteX24" fmla="*/ 4352999 w 6345292"/>
              <a:gd name="connsiteY24" fmla="*/ 288042 h 1759654"/>
              <a:gd name="connsiteX25" fmla="*/ 4533974 w 6345292"/>
              <a:gd name="connsiteY25" fmla="*/ 354717 h 1759654"/>
              <a:gd name="connsiteX26" fmla="*/ 4786386 w 6345292"/>
              <a:gd name="connsiteY26" fmla="*/ 449967 h 1759654"/>
              <a:gd name="connsiteX27" fmla="*/ 4943549 w 6345292"/>
              <a:gd name="connsiteY27" fmla="*/ 545217 h 1759654"/>
              <a:gd name="connsiteX28" fmla="*/ 5138811 w 6345292"/>
              <a:gd name="connsiteY28" fmla="*/ 654754 h 1759654"/>
              <a:gd name="connsiteX29" fmla="*/ 5295974 w 6345292"/>
              <a:gd name="connsiteY29" fmla="*/ 764292 h 1759654"/>
              <a:gd name="connsiteX30" fmla="*/ 5495999 w 6345292"/>
              <a:gd name="connsiteY30" fmla="*/ 916692 h 1759654"/>
              <a:gd name="connsiteX31" fmla="*/ 5634111 w 6345292"/>
              <a:gd name="connsiteY31" fmla="*/ 1045279 h 1759654"/>
              <a:gd name="connsiteX32" fmla="*/ 5762699 w 6345292"/>
              <a:gd name="connsiteY32" fmla="*/ 1169104 h 1759654"/>
              <a:gd name="connsiteX33" fmla="*/ 5905574 w 6345292"/>
              <a:gd name="connsiteY33" fmla="*/ 1350079 h 1759654"/>
              <a:gd name="connsiteX34" fmla="*/ 5996061 w 6345292"/>
              <a:gd name="connsiteY34" fmla="*/ 1483429 h 1759654"/>
              <a:gd name="connsiteX35" fmla="*/ 6115124 w 6345292"/>
              <a:gd name="connsiteY35" fmla="*/ 1640592 h 1759654"/>
              <a:gd name="connsiteX36" fmla="*/ 6215136 w 6345292"/>
              <a:gd name="connsiteY36" fmla="*/ 1735842 h 1759654"/>
              <a:gd name="connsiteX37" fmla="*/ 6343724 w 6345292"/>
              <a:gd name="connsiteY37" fmla="*/ 1759654 h 1759654"/>
              <a:gd name="connsiteX38" fmla="*/ 6281811 w 6345292"/>
              <a:gd name="connsiteY38" fmla="*/ 1735842 h 1759654"/>
              <a:gd name="connsiteX39" fmla="*/ 6210374 w 6345292"/>
              <a:gd name="connsiteY39" fmla="*/ 1654879 h 1759654"/>
              <a:gd name="connsiteX40" fmla="*/ 6110361 w 6345292"/>
              <a:gd name="connsiteY40" fmla="*/ 1502479 h 1759654"/>
              <a:gd name="connsiteX41" fmla="*/ 5991299 w 6345292"/>
              <a:gd name="connsiteY41" fmla="*/ 1331029 h 1759654"/>
              <a:gd name="connsiteX42" fmla="*/ 5848424 w 6345292"/>
              <a:gd name="connsiteY42" fmla="*/ 1145292 h 1759654"/>
              <a:gd name="connsiteX43" fmla="*/ 5615061 w 6345292"/>
              <a:gd name="connsiteY43" fmla="*/ 883354 h 1759654"/>
              <a:gd name="connsiteX44" fmla="*/ 5372174 w 6345292"/>
              <a:gd name="connsiteY44" fmla="*/ 702379 h 1759654"/>
              <a:gd name="connsiteX45" fmla="*/ 5110236 w 6345292"/>
              <a:gd name="connsiteY45" fmla="*/ 526167 h 1759654"/>
              <a:gd name="connsiteX46" fmla="*/ 4691136 w 6345292"/>
              <a:gd name="connsiteY46" fmla="*/ 316617 h 1759654"/>
              <a:gd name="connsiteX47" fmla="*/ 4376811 w 6345292"/>
              <a:gd name="connsiteY47" fmla="*/ 202317 h 1759654"/>
              <a:gd name="connsiteX48" fmla="*/ 4086299 w 6345292"/>
              <a:gd name="connsiteY48" fmla="*/ 116592 h 1759654"/>
              <a:gd name="connsiteX49" fmla="*/ 3671961 w 6345292"/>
              <a:gd name="connsiteY49" fmla="*/ 35629 h 1759654"/>
              <a:gd name="connsiteX50" fmla="*/ 3310011 w 6345292"/>
              <a:gd name="connsiteY50" fmla="*/ 2292 h 1759654"/>
              <a:gd name="connsiteX51" fmla="*/ 3000449 w 6345292"/>
              <a:gd name="connsiteY51" fmla="*/ 7054 h 1759654"/>
              <a:gd name="connsiteX52" fmla="*/ 2605161 w 6345292"/>
              <a:gd name="connsiteY52" fmla="*/ 40392 h 1759654"/>
              <a:gd name="connsiteX53" fmla="*/ 2247974 w 6345292"/>
              <a:gd name="connsiteY53" fmla="*/ 116592 h 1759654"/>
              <a:gd name="connsiteX54" fmla="*/ 1876499 w 6345292"/>
              <a:gd name="connsiteY54" fmla="*/ 249942 h 1759654"/>
              <a:gd name="connsiteX55" fmla="*/ 1566936 w 6345292"/>
              <a:gd name="connsiteY55" fmla="*/ 378529 h 1759654"/>
              <a:gd name="connsiteX56" fmla="*/ 1271661 w 6345292"/>
              <a:gd name="connsiteY56" fmla="*/ 540454 h 1759654"/>
              <a:gd name="connsiteX57" fmla="*/ 1009724 w 6345292"/>
              <a:gd name="connsiteY57" fmla="*/ 707142 h 1759654"/>
              <a:gd name="connsiteX58" fmla="*/ 814461 w 6345292"/>
              <a:gd name="connsiteY58" fmla="*/ 840492 h 1759654"/>
              <a:gd name="connsiteX59" fmla="*/ 614436 w 6345292"/>
              <a:gd name="connsiteY59" fmla="*/ 1021467 h 1759654"/>
              <a:gd name="connsiteX60" fmla="*/ 376311 w 6345292"/>
              <a:gd name="connsiteY60" fmla="*/ 1283404 h 1759654"/>
              <a:gd name="connsiteX61" fmla="*/ 271536 w 6345292"/>
              <a:gd name="connsiteY61" fmla="*/ 1411992 h 1759654"/>
              <a:gd name="connsiteX62" fmla="*/ 181049 w 6345292"/>
              <a:gd name="connsiteY62" fmla="*/ 1526292 h 1759654"/>
              <a:gd name="connsiteX63" fmla="*/ 128661 w 6345292"/>
              <a:gd name="connsiteY63" fmla="*/ 1597729 h 1759654"/>
              <a:gd name="connsiteX64" fmla="*/ 76274 w 6345292"/>
              <a:gd name="connsiteY64" fmla="*/ 1635829 h 1759654"/>
              <a:gd name="connsiteX65" fmla="*/ 73 w 6345292"/>
              <a:gd name="connsiteY65" fmla="*/ 1664404 h 1759654"/>
              <a:gd name="connsiteX0" fmla="*/ 73 w 6345292"/>
              <a:gd name="connsiteY0" fmla="*/ 1664404 h 1759654"/>
              <a:gd name="connsiteX1" fmla="*/ 90562 w 6345292"/>
              <a:gd name="connsiteY1" fmla="*/ 1683455 h 1759654"/>
              <a:gd name="connsiteX2" fmla="*/ 190574 w 6345292"/>
              <a:gd name="connsiteY2" fmla="*/ 1645354 h 1759654"/>
              <a:gd name="connsiteX3" fmla="*/ 285824 w 6345292"/>
              <a:gd name="connsiteY3" fmla="*/ 1545342 h 1759654"/>
              <a:gd name="connsiteX4" fmla="*/ 385836 w 6345292"/>
              <a:gd name="connsiteY4" fmla="*/ 1426279 h 1759654"/>
              <a:gd name="connsiteX5" fmla="*/ 500136 w 6345292"/>
              <a:gd name="connsiteY5" fmla="*/ 1278642 h 1759654"/>
              <a:gd name="connsiteX6" fmla="*/ 652536 w 6345292"/>
              <a:gd name="connsiteY6" fmla="*/ 1116717 h 1759654"/>
              <a:gd name="connsiteX7" fmla="*/ 795411 w 6345292"/>
              <a:gd name="connsiteY7" fmla="*/ 978604 h 1759654"/>
              <a:gd name="connsiteX8" fmla="*/ 947811 w 6345292"/>
              <a:gd name="connsiteY8" fmla="*/ 864304 h 1759654"/>
              <a:gd name="connsiteX9" fmla="*/ 1133549 w 6345292"/>
              <a:gd name="connsiteY9" fmla="*/ 735717 h 1759654"/>
              <a:gd name="connsiteX10" fmla="*/ 1309761 w 6345292"/>
              <a:gd name="connsiteY10" fmla="*/ 621417 h 1759654"/>
              <a:gd name="connsiteX11" fmla="*/ 1490736 w 6345292"/>
              <a:gd name="connsiteY11" fmla="*/ 521404 h 1759654"/>
              <a:gd name="connsiteX12" fmla="*/ 1685999 w 6345292"/>
              <a:gd name="connsiteY12" fmla="*/ 430917 h 1759654"/>
              <a:gd name="connsiteX13" fmla="*/ 1886024 w 6345292"/>
              <a:gd name="connsiteY13" fmla="*/ 345192 h 1759654"/>
              <a:gd name="connsiteX14" fmla="*/ 2119386 w 6345292"/>
              <a:gd name="connsiteY14" fmla="*/ 254704 h 1759654"/>
              <a:gd name="connsiteX15" fmla="*/ 2290836 w 6345292"/>
              <a:gd name="connsiteY15" fmla="*/ 197554 h 1759654"/>
              <a:gd name="connsiteX16" fmla="*/ 2505149 w 6345292"/>
              <a:gd name="connsiteY16" fmla="*/ 149929 h 1759654"/>
              <a:gd name="connsiteX17" fmla="*/ 2738511 w 6345292"/>
              <a:gd name="connsiteY17" fmla="*/ 111829 h 1759654"/>
              <a:gd name="connsiteX18" fmla="*/ 3009974 w 6345292"/>
              <a:gd name="connsiteY18" fmla="*/ 92779 h 1759654"/>
              <a:gd name="connsiteX19" fmla="*/ 3243336 w 6345292"/>
              <a:gd name="connsiteY19" fmla="*/ 88017 h 1759654"/>
              <a:gd name="connsiteX20" fmla="*/ 3500511 w 6345292"/>
              <a:gd name="connsiteY20" fmla="*/ 107067 h 1759654"/>
              <a:gd name="connsiteX21" fmla="*/ 3714824 w 6345292"/>
              <a:gd name="connsiteY21" fmla="*/ 130879 h 1759654"/>
              <a:gd name="connsiteX22" fmla="*/ 3971999 w 6345292"/>
              <a:gd name="connsiteY22" fmla="*/ 178504 h 1759654"/>
              <a:gd name="connsiteX23" fmla="*/ 4162499 w 6345292"/>
              <a:gd name="connsiteY23" fmla="*/ 221367 h 1759654"/>
              <a:gd name="connsiteX24" fmla="*/ 4352999 w 6345292"/>
              <a:gd name="connsiteY24" fmla="*/ 288042 h 1759654"/>
              <a:gd name="connsiteX25" fmla="*/ 4533974 w 6345292"/>
              <a:gd name="connsiteY25" fmla="*/ 354717 h 1759654"/>
              <a:gd name="connsiteX26" fmla="*/ 4786386 w 6345292"/>
              <a:gd name="connsiteY26" fmla="*/ 449967 h 1759654"/>
              <a:gd name="connsiteX27" fmla="*/ 4943549 w 6345292"/>
              <a:gd name="connsiteY27" fmla="*/ 545217 h 1759654"/>
              <a:gd name="connsiteX28" fmla="*/ 5138811 w 6345292"/>
              <a:gd name="connsiteY28" fmla="*/ 654754 h 1759654"/>
              <a:gd name="connsiteX29" fmla="*/ 5295974 w 6345292"/>
              <a:gd name="connsiteY29" fmla="*/ 764292 h 1759654"/>
              <a:gd name="connsiteX30" fmla="*/ 5495999 w 6345292"/>
              <a:gd name="connsiteY30" fmla="*/ 916692 h 1759654"/>
              <a:gd name="connsiteX31" fmla="*/ 5634111 w 6345292"/>
              <a:gd name="connsiteY31" fmla="*/ 1045279 h 1759654"/>
              <a:gd name="connsiteX32" fmla="*/ 5762699 w 6345292"/>
              <a:gd name="connsiteY32" fmla="*/ 1169104 h 1759654"/>
              <a:gd name="connsiteX33" fmla="*/ 5905574 w 6345292"/>
              <a:gd name="connsiteY33" fmla="*/ 1350079 h 1759654"/>
              <a:gd name="connsiteX34" fmla="*/ 5996061 w 6345292"/>
              <a:gd name="connsiteY34" fmla="*/ 1483429 h 1759654"/>
              <a:gd name="connsiteX35" fmla="*/ 6115124 w 6345292"/>
              <a:gd name="connsiteY35" fmla="*/ 1640592 h 1759654"/>
              <a:gd name="connsiteX36" fmla="*/ 6215136 w 6345292"/>
              <a:gd name="connsiteY36" fmla="*/ 1735842 h 1759654"/>
              <a:gd name="connsiteX37" fmla="*/ 6343724 w 6345292"/>
              <a:gd name="connsiteY37" fmla="*/ 1759654 h 1759654"/>
              <a:gd name="connsiteX38" fmla="*/ 6281811 w 6345292"/>
              <a:gd name="connsiteY38" fmla="*/ 1735842 h 1759654"/>
              <a:gd name="connsiteX39" fmla="*/ 6210374 w 6345292"/>
              <a:gd name="connsiteY39" fmla="*/ 1654879 h 1759654"/>
              <a:gd name="connsiteX40" fmla="*/ 6110361 w 6345292"/>
              <a:gd name="connsiteY40" fmla="*/ 1502479 h 1759654"/>
              <a:gd name="connsiteX41" fmla="*/ 5991299 w 6345292"/>
              <a:gd name="connsiteY41" fmla="*/ 1331029 h 1759654"/>
              <a:gd name="connsiteX42" fmla="*/ 5848424 w 6345292"/>
              <a:gd name="connsiteY42" fmla="*/ 1145292 h 1759654"/>
              <a:gd name="connsiteX43" fmla="*/ 5615061 w 6345292"/>
              <a:gd name="connsiteY43" fmla="*/ 883354 h 1759654"/>
              <a:gd name="connsiteX44" fmla="*/ 5372174 w 6345292"/>
              <a:gd name="connsiteY44" fmla="*/ 702379 h 1759654"/>
              <a:gd name="connsiteX45" fmla="*/ 5110236 w 6345292"/>
              <a:gd name="connsiteY45" fmla="*/ 526167 h 1759654"/>
              <a:gd name="connsiteX46" fmla="*/ 4691136 w 6345292"/>
              <a:gd name="connsiteY46" fmla="*/ 316617 h 1759654"/>
              <a:gd name="connsiteX47" fmla="*/ 4376811 w 6345292"/>
              <a:gd name="connsiteY47" fmla="*/ 202317 h 1759654"/>
              <a:gd name="connsiteX48" fmla="*/ 4086299 w 6345292"/>
              <a:gd name="connsiteY48" fmla="*/ 116592 h 1759654"/>
              <a:gd name="connsiteX49" fmla="*/ 3671961 w 6345292"/>
              <a:gd name="connsiteY49" fmla="*/ 35629 h 1759654"/>
              <a:gd name="connsiteX50" fmla="*/ 3310011 w 6345292"/>
              <a:gd name="connsiteY50" fmla="*/ 2292 h 1759654"/>
              <a:gd name="connsiteX51" fmla="*/ 3000449 w 6345292"/>
              <a:gd name="connsiteY51" fmla="*/ 7054 h 1759654"/>
              <a:gd name="connsiteX52" fmla="*/ 2605161 w 6345292"/>
              <a:gd name="connsiteY52" fmla="*/ 40392 h 1759654"/>
              <a:gd name="connsiteX53" fmla="*/ 2247974 w 6345292"/>
              <a:gd name="connsiteY53" fmla="*/ 116592 h 1759654"/>
              <a:gd name="connsiteX54" fmla="*/ 1876499 w 6345292"/>
              <a:gd name="connsiteY54" fmla="*/ 249942 h 1759654"/>
              <a:gd name="connsiteX55" fmla="*/ 1566936 w 6345292"/>
              <a:gd name="connsiteY55" fmla="*/ 378529 h 1759654"/>
              <a:gd name="connsiteX56" fmla="*/ 1271661 w 6345292"/>
              <a:gd name="connsiteY56" fmla="*/ 540454 h 1759654"/>
              <a:gd name="connsiteX57" fmla="*/ 1019249 w 6345292"/>
              <a:gd name="connsiteY57" fmla="*/ 692854 h 1759654"/>
              <a:gd name="connsiteX58" fmla="*/ 814461 w 6345292"/>
              <a:gd name="connsiteY58" fmla="*/ 840492 h 1759654"/>
              <a:gd name="connsiteX59" fmla="*/ 614436 w 6345292"/>
              <a:gd name="connsiteY59" fmla="*/ 1021467 h 1759654"/>
              <a:gd name="connsiteX60" fmla="*/ 376311 w 6345292"/>
              <a:gd name="connsiteY60" fmla="*/ 1283404 h 1759654"/>
              <a:gd name="connsiteX61" fmla="*/ 271536 w 6345292"/>
              <a:gd name="connsiteY61" fmla="*/ 1411992 h 1759654"/>
              <a:gd name="connsiteX62" fmla="*/ 181049 w 6345292"/>
              <a:gd name="connsiteY62" fmla="*/ 1526292 h 1759654"/>
              <a:gd name="connsiteX63" fmla="*/ 128661 w 6345292"/>
              <a:gd name="connsiteY63" fmla="*/ 1597729 h 1759654"/>
              <a:gd name="connsiteX64" fmla="*/ 76274 w 6345292"/>
              <a:gd name="connsiteY64" fmla="*/ 1635829 h 1759654"/>
              <a:gd name="connsiteX65" fmla="*/ 73 w 6345292"/>
              <a:gd name="connsiteY65" fmla="*/ 1664404 h 1759654"/>
              <a:gd name="connsiteX0" fmla="*/ 73 w 6345292"/>
              <a:gd name="connsiteY0" fmla="*/ 1664404 h 1759654"/>
              <a:gd name="connsiteX1" fmla="*/ 90562 w 6345292"/>
              <a:gd name="connsiteY1" fmla="*/ 1683455 h 1759654"/>
              <a:gd name="connsiteX2" fmla="*/ 190574 w 6345292"/>
              <a:gd name="connsiteY2" fmla="*/ 1645354 h 1759654"/>
              <a:gd name="connsiteX3" fmla="*/ 285824 w 6345292"/>
              <a:gd name="connsiteY3" fmla="*/ 1545342 h 1759654"/>
              <a:gd name="connsiteX4" fmla="*/ 385836 w 6345292"/>
              <a:gd name="connsiteY4" fmla="*/ 1426279 h 1759654"/>
              <a:gd name="connsiteX5" fmla="*/ 500136 w 6345292"/>
              <a:gd name="connsiteY5" fmla="*/ 1278642 h 1759654"/>
              <a:gd name="connsiteX6" fmla="*/ 652536 w 6345292"/>
              <a:gd name="connsiteY6" fmla="*/ 1116717 h 1759654"/>
              <a:gd name="connsiteX7" fmla="*/ 795411 w 6345292"/>
              <a:gd name="connsiteY7" fmla="*/ 978604 h 1759654"/>
              <a:gd name="connsiteX8" fmla="*/ 952573 w 6345292"/>
              <a:gd name="connsiteY8" fmla="*/ 854779 h 1759654"/>
              <a:gd name="connsiteX9" fmla="*/ 1133549 w 6345292"/>
              <a:gd name="connsiteY9" fmla="*/ 735717 h 1759654"/>
              <a:gd name="connsiteX10" fmla="*/ 1309761 w 6345292"/>
              <a:gd name="connsiteY10" fmla="*/ 621417 h 1759654"/>
              <a:gd name="connsiteX11" fmla="*/ 1490736 w 6345292"/>
              <a:gd name="connsiteY11" fmla="*/ 521404 h 1759654"/>
              <a:gd name="connsiteX12" fmla="*/ 1685999 w 6345292"/>
              <a:gd name="connsiteY12" fmla="*/ 430917 h 1759654"/>
              <a:gd name="connsiteX13" fmla="*/ 1886024 w 6345292"/>
              <a:gd name="connsiteY13" fmla="*/ 345192 h 1759654"/>
              <a:gd name="connsiteX14" fmla="*/ 2119386 w 6345292"/>
              <a:gd name="connsiteY14" fmla="*/ 254704 h 1759654"/>
              <a:gd name="connsiteX15" fmla="*/ 2290836 w 6345292"/>
              <a:gd name="connsiteY15" fmla="*/ 197554 h 1759654"/>
              <a:gd name="connsiteX16" fmla="*/ 2505149 w 6345292"/>
              <a:gd name="connsiteY16" fmla="*/ 149929 h 1759654"/>
              <a:gd name="connsiteX17" fmla="*/ 2738511 w 6345292"/>
              <a:gd name="connsiteY17" fmla="*/ 111829 h 1759654"/>
              <a:gd name="connsiteX18" fmla="*/ 3009974 w 6345292"/>
              <a:gd name="connsiteY18" fmla="*/ 92779 h 1759654"/>
              <a:gd name="connsiteX19" fmla="*/ 3243336 w 6345292"/>
              <a:gd name="connsiteY19" fmla="*/ 88017 h 1759654"/>
              <a:gd name="connsiteX20" fmla="*/ 3500511 w 6345292"/>
              <a:gd name="connsiteY20" fmla="*/ 107067 h 1759654"/>
              <a:gd name="connsiteX21" fmla="*/ 3714824 w 6345292"/>
              <a:gd name="connsiteY21" fmla="*/ 130879 h 1759654"/>
              <a:gd name="connsiteX22" fmla="*/ 3971999 w 6345292"/>
              <a:gd name="connsiteY22" fmla="*/ 178504 h 1759654"/>
              <a:gd name="connsiteX23" fmla="*/ 4162499 w 6345292"/>
              <a:gd name="connsiteY23" fmla="*/ 221367 h 1759654"/>
              <a:gd name="connsiteX24" fmla="*/ 4352999 w 6345292"/>
              <a:gd name="connsiteY24" fmla="*/ 288042 h 1759654"/>
              <a:gd name="connsiteX25" fmla="*/ 4533974 w 6345292"/>
              <a:gd name="connsiteY25" fmla="*/ 354717 h 1759654"/>
              <a:gd name="connsiteX26" fmla="*/ 4786386 w 6345292"/>
              <a:gd name="connsiteY26" fmla="*/ 449967 h 1759654"/>
              <a:gd name="connsiteX27" fmla="*/ 4943549 w 6345292"/>
              <a:gd name="connsiteY27" fmla="*/ 545217 h 1759654"/>
              <a:gd name="connsiteX28" fmla="*/ 5138811 w 6345292"/>
              <a:gd name="connsiteY28" fmla="*/ 654754 h 1759654"/>
              <a:gd name="connsiteX29" fmla="*/ 5295974 w 6345292"/>
              <a:gd name="connsiteY29" fmla="*/ 764292 h 1759654"/>
              <a:gd name="connsiteX30" fmla="*/ 5495999 w 6345292"/>
              <a:gd name="connsiteY30" fmla="*/ 916692 h 1759654"/>
              <a:gd name="connsiteX31" fmla="*/ 5634111 w 6345292"/>
              <a:gd name="connsiteY31" fmla="*/ 1045279 h 1759654"/>
              <a:gd name="connsiteX32" fmla="*/ 5762699 w 6345292"/>
              <a:gd name="connsiteY32" fmla="*/ 1169104 h 1759654"/>
              <a:gd name="connsiteX33" fmla="*/ 5905574 w 6345292"/>
              <a:gd name="connsiteY33" fmla="*/ 1350079 h 1759654"/>
              <a:gd name="connsiteX34" fmla="*/ 5996061 w 6345292"/>
              <a:gd name="connsiteY34" fmla="*/ 1483429 h 1759654"/>
              <a:gd name="connsiteX35" fmla="*/ 6115124 w 6345292"/>
              <a:gd name="connsiteY35" fmla="*/ 1640592 h 1759654"/>
              <a:gd name="connsiteX36" fmla="*/ 6215136 w 6345292"/>
              <a:gd name="connsiteY36" fmla="*/ 1735842 h 1759654"/>
              <a:gd name="connsiteX37" fmla="*/ 6343724 w 6345292"/>
              <a:gd name="connsiteY37" fmla="*/ 1759654 h 1759654"/>
              <a:gd name="connsiteX38" fmla="*/ 6281811 w 6345292"/>
              <a:gd name="connsiteY38" fmla="*/ 1735842 h 1759654"/>
              <a:gd name="connsiteX39" fmla="*/ 6210374 w 6345292"/>
              <a:gd name="connsiteY39" fmla="*/ 1654879 h 1759654"/>
              <a:gd name="connsiteX40" fmla="*/ 6110361 w 6345292"/>
              <a:gd name="connsiteY40" fmla="*/ 1502479 h 1759654"/>
              <a:gd name="connsiteX41" fmla="*/ 5991299 w 6345292"/>
              <a:gd name="connsiteY41" fmla="*/ 1331029 h 1759654"/>
              <a:gd name="connsiteX42" fmla="*/ 5848424 w 6345292"/>
              <a:gd name="connsiteY42" fmla="*/ 1145292 h 1759654"/>
              <a:gd name="connsiteX43" fmla="*/ 5615061 w 6345292"/>
              <a:gd name="connsiteY43" fmla="*/ 883354 h 1759654"/>
              <a:gd name="connsiteX44" fmla="*/ 5372174 w 6345292"/>
              <a:gd name="connsiteY44" fmla="*/ 702379 h 1759654"/>
              <a:gd name="connsiteX45" fmla="*/ 5110236 w 6345292"/>
              <a:gd name="connsiteY45" fmla="*/ 526167 h 1759654"/>
              <a:gd name="connsiteX46" fmla="*/ 4691136 w 6345292"/>
              <a:gd name="connsiteY46" fmla="*/ 316617 h 1759654"/>
              <a:gd name="connsiteX47" fmla="*/ 4376811 w 6345292"/>
              <a:gd name="connsiteY47" fmla="*/ 202317 h 1759654"/>
              <a:gd name="connsiteX48" fmla="*/ 4086299 w 6345292"/>
              <a:gd name="connsiteY48" fmla="*/ 116592 h 1759654"/>
              <a:gd name="connsiteX49" fmla="*/ 3671961 w 6345292"/>
              <a:gd name="connsiteY49" fmla="*/ 35629 h 1759654"/>
              <a:gd name="connsiteX50" fmla="*/ 3310011 w 6345292"/>
              <a:gd name="connsiteY50" fmla="*/ 2292 h 1759654"/>
              <a:gd name="connsiteX51" fmla="*/ 3000449 w 6345292"/>
              <a:gd name="connsiteY51" fmla="*/ 7054 h 1759654"/>
              <a:gd name="connsiteX52" fmla="*/ 2605161 w 6345292"/>
              <a:gd name="connsiteY52" fmla="*/ 40392 h 1759654"/>
              <a:gd name="connsiteX53" fmla="*/ 2247974 w 6345292"/>
              <a:gd name="connsiteY53" fmla="*/ 116592 h 1759654"/>
              <a:gd name="connsiteX54" fmla="*/ 1876499 w 6345292"/>
              <a:gd name="connsiteY54" fmla="*/ 249942 h 1759654"/>
              <a:gd name="connsiteX55" fmla="*/ 1566936 w 6345292"/>
              <a:gd name="connsiteY55" fmla="*/ 378529 h 1759654"/>
              <a:gd name="connsiteX56" fmla="*/ 1271661 w 6345292"/>
              <a:gd name="connsiteY56" fmla="*/ 540454 h 1759654"/>
              <a:gd name="connsiteX57" fmla="*/ 1019249 w 6345292"/>
              <a:gd name="connsiteY57" fmla="*/ 692854 h 1759654"/>
              <a:gd name="connsiteX58" fmla="*/ 814461 w 6345292"/>
              <a:gd name="connsiteY58" fmla="*/ 840492 h 1759654"/>
              <a:gd name="connsiteX59" fmla="*/ 614436 w 6345292"/>
              <a:gd name="connsiteY59" fmla="*/ 1021467 h 1759654"/>
              <a:gd name="connsiteX60" fmla="*/ 376311 w 6345292"/>
              <a:gd name="connsiteY60" fmla="*/ 1283404 h 1759654"/>
              <a:gd name="connsiteX61" fmla="*/ 271536 w 6345292"/>
              <a:gd name="connsiteY61" fmla="*/ 1411992 h 1759654"/>
              <a:gd name="connsiteX62" fmla="*/ 181049 w 6345292"/>
              <a:gd name="connsiteY62" fmla="*/ 1526292 h 1759654"/>
              <a:gd name="connsiteX63" fmla="*/ 128661 w 6345292"/>
              <a:gd name="connsiteY63" fmla="*/ 1597729 h 1759654"/>
              <a:gd name="connsiteX64" fmla="*/ 76274 w 6345292"/>
              <a:gd name="connsiteY64" fmla="*/ 1635829 h 1759654"/>
              <a:gd name="connsiteX65" fmla="*/ 73 w 6345292"/>
              <a:gd name="connsiteY65" fmla="*/ 1664404 h 1759654"/>
              <a:gd name="connsiteX0" fmla="*/ 73 w 6345292"/>
              <a:gd name="connsiteY0" fmla="*/ 1664404 h 1759654"/>
              <a:gd name="connsiteX1" fmla="*/ 90562 w 6345292"/>
              <a:gd name="connsiteY1" fmla="*/ 1683455 h 1759654"/>
              <a:gd name="connsiteX2" fmla="*/ 190574 w 6345292"/>
              <a:gd name="connsiteY2" fmla="*/ 1645354 h 1759654"/>
              <a:gd name="connsiteX3" fmla="*/ 285824 w 6345292"/>
              <a:gd name="connsiteY3" fmla="*/ 1545342 h 1759654"/>
              <a:gd name="connsiteX4" fmla="*/ 385836 w 6345292"/>
              <a:gd name="connsiteY4" fmla="*/ 1426279 h 1759654"/>
              <a:gd name="connsiteX5" fmla="*/ 500136 w 6345292"/>
              <a:gd name="connsiteY5" fmla="*/ 1278642 h 1759654"/>
              <a:gd name="connsiteX6" fmla="*/ 652536 w 6345292"/>
              <a:gd name="connsiteY6" fmla="*/ 1116717 h 1759654"/>
              <a:gd name="connsiteX7" fmla="*/ 795411 w 6345292"/>
              <a:gd name="connsiteY7" fmla="*/ 978604 h 1759654"/>
              <a:gd name="connsiteX8" fmla="*/ 952573 w 6345292"/>
              <a:gd name="connsiteY8" fmla="*/ 854779 h 1759654"/>
              <a:gd name="connsiteX9" fmla="*/ 1124024 w 6345292"/>
              <a:gd name="connsiteY9" fmla="*/ 735717 h 1759654"/>
              <a:gd name="connsiteX10" fmla="*/ 1309761 w 6345292"/>
              <a:gd name="connsiteY10" fmla="*/ 621417 h 1759654"/>
              <a:gd name="connsiteX11" fmla="*/ 1490736 w 6345292"/>
              <a:gd name="connsiteY11" fmla="*/ 521404 h 1759654"/>
              <a:gd name="connsiteX12" fmla="*/ 1685999 w 6345292"/>
              <a:gd name="connsiteY12" fmla="*/ 430917 h 1759654"/>
              <a:gd name="connsiteX13" fmla="*/ 1886024 w 6345292"/>
              <a:gd name="connsiteY13" fmla="*/ 345192 h 1759654"/>
              <a:gd name="connsiteX14" fmla="*/ 2119386 w 6345292"/>
              <a:gd name="connsiteY14" fmla="*/ 254704 h 1759654"/>
              <a:gd name="connsiteX15" fmla="*/ 2290836 w 6345292"/>
              <a:gd name="connsiteY15" fmla="*/ 197554 h 1759654"/>
              <a:gd name="connsiteX16" fmla="*/ 2505149 w 6345292"/>
              <a:gd name="connsiteY16" fmla="*/ 149929 h 1759654"/>
              <a:gd name="connsiteX17" fmla="*/ 2738511 w 6345292"/>
              <a:gd name="connsiteY17" fmla="*/ 111829 h 1759654"/>
              <a:gd name="connsiteX18" fmla="*/ 3009974 w 6345292"/>
              <a:gd name="connsiteY18" fmla="*/ 92779 h 1759654"/>
              <a:gd name="connsiteX19" fmla="*/ 3243336 w 6345292"/>
              <a:gd name="connsiteY19" fmla="*/ 88017 h 1759654"/>
              <a:gd name="connsiteX20" fmla="*/ 3500511 w 6345292"/>
              <a:gd name="connsiteY20" fmla="*/ 107067 h 1759654"/>
              <a:gd name="connsiteX21" fmla="*/ 3714824 w 6345292"/>
              <a:gd name="connsiteY21" fmla="*/ 130879 h 1759654"/>
              <a:gd name="connsiteX22" fmla="*/ 3971999 w 6345292"/>
              <a:gd name="connsiteY22" fmla="*/ 178504 h 1759654"/>
              <a:gd name="connsiteX23" fmla="*/ 4162499 w 6345292"/>
              <a:gd name="connsiteY23" fmla="*/ 221367 h 1759654"/>
              <a:gd name="connsiteX24" fmla="*/ 4352999 w 6345292"/>
              <a:gd name="connsiteY24" fmla="*/ 288042 h 1759654"/>
              <a:gd name="connsiteX25" fmla="*/ 4533974 w 6345292"/>
              <a:gd name="connsiteY25" fmla="*/ 354717 h 1759654"/>
              <a:gd name="connsiteX26" fmla="*/ 4786386 w 6345292"/>
              <a:gd name="connsiteY26" fmla="*/ 449967 h 1759654"/>
              <a:gd name="connsiteX27" fmla="*/ 4943549 w 6345292"/>
              <a:gd name="connsiteY27" fmla="*/ 545217 h 1759654"/>
              <a:gd name="connsiteX28" fmla="*/ 5138811 w 6345292"/>
              <a:gd name="connsiteY28" fmla="*/ 654754 h 1759654"/>
              <a:gd name="connsiteX29" fmla="*/ 5295974 w 6345292"/>
              <a:gd name="connsiteY29" fmla="*/ 764292 h 1759654"/>
              <a:gd name="connsiteX30" fmla="*/ 5495999 w 6345292"/>
              <a:gd name="connsiteY30" fmla="*/ 916692 h 1759654"/>
              <a:gd name="connsiteX31" fmla="*/ 5634111 w 6345292"/>
              <a:gd name="connsiteY31" fmla="*/ 1045279 h 1759654"/>
              <a:gd name="connsiteX32" fmla="*/ 5762699 w 6345292"/>
              <a:gd name="connsiteY32" fmla="*/ 1169104 h 1759654"/>
              <a:gd name="connsiteX33" fmla="*/ 5905574 w 6345292"/>
              <a:gd name="connsiteY33" fmla="*/ 1350079 h 1759654"/>
              <a:gd name="connsiteX34" fmla="*/ 5996061 w 6345292"/>
              <a:gd name="connsiteY34" fmla="*/ 1483429 h 1759654"/>
              <a:gd name="connsiteX35" fmla="*/ 6115124 w 6345292"/>
              <a:gd name="connsiteY35" fmla="*/ 1640592 h 1759654"/>
              <a:gd name="connsiteX36" fmla="*/ 6215136 w 6345292"/>
              <a:gd name="connsiteY36" fmla="*/ 1735842 h 1759654"/>
              <a:gd name="connsiteX37" fmla="*/ 6343724 w 6345292"/>
              <a:gd name="connsiteY37" fmla="*/ 1759654 h 1759654"/>
              <a:gd name="connsiteX38" fmla="*/ 6281811 w 6345292"/>
              <a:gd name="connsiteY38" fmla="*/ 1735842 h 1759654"/>
              <a:gd name="connsiteX39" fmla="*/ 6210374 w 6345292"/>
              <a:gd name="connsiteY39" fmla="*/ 1654879 h 1759654"/>
              <a:gd name="connsiteX40" fmla="*/ 6110361 w 6345292"/>
              <a:gd name="connsiteY40" fmla="*/ 1502479 h 1759654"/>
              <a:gd name="connsiteX41" fmla="*/ 5991299 w 6345292"/>
              <a:gd name="connsiteY41" fmla="*/ 1331029 h 1759654"/>
              <a:gd name="connsiteX42" fmla="*/ 5848424 w 6345292"/>
              <a:gd name="connsiteY42" fmla="*/ 1145292 h 1759654"/>
              <a:gd name="connsiteX43" fmla="*/ 5615061 w 6345292"/>
              <a:gd name="connsiteY43" fmla="*/ 883354 h 1759654"/>
              <a:gd name="connsiteX44" fmla="*/ 5372174 w 6345292"/>
              <a:gd name="connsiteY44" fmla="*/ 702379 h 1759654"/>
              <a:gd name="connsiteX45" fmla="*/ 5110236 w 6345292"/>
              <a:gd name="connsiteY45" fmla="*/ 526167 h 1759654"/>
              <a:gd name="connsiteX46" fmla="*/ 4691136 w 6345292"/>
              <a:gd name="connsiteY46" fmla="*/ 316617 h 1759654"/>
              <a:gd name="connsiteX47" fmla="*/ 4376811 w 6345292"/>
              <a:gd name="connsiteY47" fmla="*/ 202317 h 1759654"/>
              <a:gd name="connsiteX48" fmla="*/ 4086299 w 6345292"/>
              <a:gd name="connsiteY48" fmla="*/ 116592 h 1759654"/>
              <a:gd name="connsiteX49" fmla="*/ 3671961 w 6345292"/>
              <a:gd name="connsiteY49" fmla="*/ 35629 h 1759654"/>
              <a:gd name="connsiteX50" fmla="*/ 3310011 w 6345292"/>
              <a:gd name="connsiteY50" fmla="*/ 2292 h 1759654"/>
              <a:gd name="connsiteX51" fmla="*/ 3000449 w 6345292"/>
              <a:gd name="connsiteY51" fmla="*/ 7054 h 1759654"/>
              <a:gd name="connsiteX52" fmla="*/ 2605161 w 6345292"/>
              <a:gd name="connsiteY52" fmla="*/ 40392 h 1759654"/>
              <a:gd name="connsiteX53" fmla="*/ 2247974 w 6345292"/>
              <a:gd name="connsiteY53" fmla="*/ 116592 h 1759654"/>
              <a:gd name="connsiteX54" fmla="*/ 1876499 w 6345292"/>
              <a:gd name="connsiteY54" fmla="*/ 249942 h 1759654"/>
              <a:gd name="connsiteX55" fmla="*/ 1566936 w 6345292"/>
              <a:gd name="connsiteY55" fmla="*/ 378529 h 1759654"/>
              <a:gd name="connsiteX56" fmla="*/ 1271661 w 6345292"/>
              <a:gd name="connsiteY56" fmla="*/ 540454 h 1759654"/>
              <a:gd name="connsiteX57" fmla="*/ 1019249 w 6345292"/>
              <a:gd name="connsiteY57" fmla="*/ 692854 h 1759654"/>
              <a:gd name="connsiteX58" fmla="*/ 814461 w 6345292"/>
              <a:gd name="connsiteY58" fmla="*/ 840492 h 1759654"/>
              <a:gd name="connsiteX59" fmla="*/ 614436 w 6345292"/>
              <a:gd name="connsiteY59" fmla="*/ 1021467 h 1759654"/>
              <a:gd name="connsiteX60" fmla="*/ 376311 w 6345292"/>
              <a:gd name="connsiteY60" fmla="*/ 1283404 h 1759654"/>
              <a:gd name="connsiteX61" fmla="*/ 271536 w 6345292"/>
              <a:gd name="connsiteY61" fmla="*/ 1411992 h 1759654"/>
              <a:gd name="connsiteX62" fmla="*/ 181049 w 6345292"/>
              <a:gd name="connsiteY62" fmla="*/ 1526292 h 1759654"/>
              <a:gd name="connsiteX63" fmla="*/ 128661 w 6345292"/>
              <a:gd name="connsiteY63" fmla="*/ 1597729 h 1759654"/>
              <a:gd name="connsiteX64" fmla="*/ 76274 w 6345292"/>
              <a:gd name="connsiteY64" fmla="*/ 1635829 h 1759654"/>
              <a:gd name="connsiteX65" fmla="*/ 73 w 6345292"/>
              <a:gd name="connsiteY65" fmla="*/ 1664404 h 1759654"/>
              <a:gd name="connsiteX0" fmla="*/ 73 w 6345292"/>
              <a:gd name="connsiteY0" fmla="*/ 1664404 h 1759654"/>
              <a:gd name="connsiteX1" fmla="*/ 90562 w 6345292"/>
              <a:gd name="connsiteY1" fmla="*/ 1683455 h 1759654"/>
              <a:gd name="connsiteX2" fmla="*/ 190574 w 6345292"/>
              <a:gd name="connsiteY2" fmla="*/ 1645354 h 1759654"/>
              <a:gd name="connsiteX3" fmla="*/ 285824 w 6345292"/>
              <a:gd name="connsiteY3" fmla="*/ 1545342 h 1759654"/>
              <a:gd name="connsiteX4" fmla="*/ 385836 w 6345292"/>
              <a:gd name="connsiteY4" fmla="*/ 1426279 h 1759654"/>
              <a:gd name="connsiteX5" fmla="*/ 500136 w 6345292"/>
              <a:gd name="connsiteY5" fmla="*/ 1278642 h 1759654"/>
              <a:gd name="connsiteX6" fmla="*/ 652536 w 6345292"/>
              <a:gd name="connsiteY6" fmla="*/ 1116717 h 1759654"/>
              <a:gd name="connsiteX7" fmla="*/ 795411 w 6345292"/>
              <a:gd name="connsiteY7" fmla="*/ 978604 h 1759654"/>
              <a:gd name="connsiteX8" fmla="*/ 952573 w 6345292"/>
              <a:gd name="connsiteY8" fmla="*/ 854779 h 1759654"/>
              <a:gd name="connsiteX9" fmla="*/ 1124024 w 6345292"/>
              <a:gd name="connsiteY9" fmla="*/ 735717 h 1759654"/>
              <a:gd name="connsiteX10" fmla="*/ 1309761 w 6345292"/>
              <a:gd name="connsiteY10" fmla="*/ 621417 h 1759654"/>
              <a:gd name="connsiteX11" fmla="*/ 1490736 w 6345292"/>
              <a:gd name="connsiteY11" fmla="*/ 521404 h 1759654"/>
              <a:gd name="connsiteX12" fmla="*/ 1685999 w 6345292"/>
              <a:gd name="connsiteY12" fmla="*/ 430917 h 1759654"/>
              <a:gd name="connsiteX13" fmla="*/ 1886024 w 6345292"/>
              <a:gd name="connsiteY13" fmla="*/ 345192 h 1759654"/>
              <a:gd name="connsiteX14" fmla="*/ 2119386 w 6345292"/>
              <a:gd name="connsiteY14" fmla="*/ 254704 h 1759654"/>
              <a:gd name="connsiteX15" fmla="*/ 2290836 w 6345292"/>
              <a:gd name="connsiteY15" fmla="*/ 197554 h 1759654"/>
              <a:gd name="connsiteX16" fmla="*/ 2505149 w 6345292"/>
              <a:gd name="connsiteY16" fmla="*/ 149929 h 1759654"/>
              <a:gd name="connsiteX17" fmla="*/ 2738511 w 6345292"/>
              <a:gd name="connsiteY17" fmla="*/ 111829 h 1759654"/>
              <a:gd name="connsiteX18" fmla="*/ 3009974 w 6345292"/>
              <a:gd name="connsiteY18" fmla="*/ 92779 h 1759654"/>
              <a:gd name="connsiteX19" fmla="*/ 3243336 w 6345292"/>
              <a:gd name="connsiteY19" fmla="*/ 88017 h 1759654"/>
              <a:gd name="connsiteX20" fmla="*/ 3500511 w 6345292"/>
              <a:gd name="connsiteY20" fmla="*/ 107067 h 1759654"/>
              <a:gd name="connsiteX21" fmla="*/ 3714824 w 6345292"/>
              <a:gd name="connsiteY21" fmla="*/ 130879 h 1759654"/>
              <a:gd name="connsiteX22" fmla="*/ 3971999 w 6345292"/>
              <a:gd name="connsiteY22" fmla="*/ 178504 h 1759654"/>
              <a:gd name="connsiteX23" fmla="*/ 4162499 w 6345292"/>
              <a:gd name="connsiteY23" fmla="*/ 221367 h 1759654"/>
              <a:gd name="connsiteX24" fmla="*/ 4352999 w 6345292"/>
              <a:gd name="connsiteY24" fmla="*/ 288042 h 1759654"/>
              <a:gd name="connsiteX25" fmla="*/ 4533974 w 6345292"/>
              <a:gd name="connsiteY25" fmla="*/ 354717 h 1759654"/>
              <a:gd name="connsiteX26" fmla="*/ 4786386 w 6345292"/>
              <a:gd name="connsiteY26" fmla="*/ 449967 h 1759654"/>
              <a:gd name="connsiteX27" fmla="*/ 4943549 w 6345292"/>
              <a:gd name="connsiteY27" fmla="*/ 545217 h 1759654"/>
              <a:gd name="connsiteX28" fmla="*/ 5138811 w 6345292"/>
              <a:gd name="connsiteY28" fmla="*/ 654754 h 1759654"/>
              <a:gd name="connsiteX29" fmla="*/ 5295974 w 6345292"/>
              <a:gd name="connsiteY29" fmla="*/ 764292 h 1759654"/>
              <a:gd name="connsiteX30" fmla="*/ 5495999 w 6345292"/>
              <a:gd name="connsiteY30" fmla="*/ 916692 h 1759654"/>
              <a:gd name="connsiteX31" fmla="*/ 5634111 w 6345292"/>
              <a:gd name="connsiteY31" fmla="*/ 1045279 h 1759654"/>
              <a:gd name="connsiteX32" fmla="*/ 5762699 w 6345292"/>
              <a:gd name="connsiteY32" fmla="*/ 1169104 h 1759654"/>
              <a:gd name="connsiteX33" fmla="*/ 5905574 w 6345292"/>
              <a:gd name="connsiteY33" fmla="*/ 1350079 h 1759654"/>
              <a:gd name="connsiteX34" fmla="*/ 5996061 w 6345292"/>
              <a:gd name="connsiteY34" fmla="*/ 1483429 h 1759654"/>
              <a:gd name="connsiteX35" fmla="*/ 6115124 w 6345292"/>
              <a:gd name="connsiteY35" fmla="*/ 1640592 h 1759654"/>
              <a:gd name="connsiteX36" fmla="*/ 6215136 w 6345292"/>
              <a:gd name="connsiteY36" fmla="*/ 1735842 h 1759654"/>
              <a:gd name="connsiteX37" fmla="*/ 6343724 w 6345292"/>
              <a:gd name="connsiteY37" fmla="*/ 1759654 h 1759654"/>
              <a:gd name="connsiteX38" fmla="*/ 6281811 w 6345292"/>
              <a:gd name="connsiteY38" fmla="*/ 1735842 h 1759654"/>
              <a:gd name="connsiteX39" fmla="*/ 6210374 w 6345292"/>
              <a:gd name="connsiteY39" fmla="*/ 1654879 h 1759654"/>
              <a:gd name="connsiteX40" fmla="*/ 6110361 w 6345292"/>
              <a:gd name="connsiteY40" fmla="*/ 1502479 h 1759654"/>
              <a:gd name="connsiteX41" fmla="*/ 5991299 w 6345292"/>
              <a:gd name="connsiteY41" fmla="*/ 1331029 h 1759654"/>
              <a:gd name="connsiteX42" fmla="*/ 5848424 w 6345292"/>
              <a:gd name="connsiteY42" fmla="*/ 1145292 h 1759654"/>
              <a:gd name="connsiteX43" fmla="*/ 5615061 w 6345292"/>
              <a:gd name="connsiteY43" fmla="*/ 883354 h 1759654"/>
              <a:gd name="connsiteX44" fmla="*/ 5372174 w 6345292"/>
              <a:gd name="connsiteY44" fmla="*/ 702379 h 1759654"/>
              <a:gd name="connsiteX45" fmla="*/ 5110236 w 6345292"/>
              <a:gd name="connsiteY45" fmla="*/ 526167 h 1759654"/>
              <a:gd name="connsiteX46" fmla="*/ 4691136 w 6345292"/>
              <a:gd name="connsiteY46" fmla="*/ 316617 h 1759654"/>
              <a:gd name="connsiteX47" fmla="*/ 4376811 w 6345292"/>
              <a:gd name="connsiteY47" fmla="*/ 202317 h 1759654"/>
              <a:gd name="connsiteX48" fmla="*/ 4086299 w 6345292"/>
              <a:gd name="connsiteY48" fmla="*/ 116592 h 1759654"/>
              <a:gd name="connsiteX49" fmla="*/ 3671961 w 6345292"/>
              <a:gd name="connsiteY49" fmla="*/ 35629 h 1759654"/>
              <a:gd name="connsiteX50" fmla="*/ 3310011 w 6345292"/>
              <a:gd name="connsiteY50" fmla="*/ 2292 h 1759654"/>
              <a:gd name="connsiteX51" fmla="*/ 3000449 w 6345292"/>
              <a:gd name="connsiteY51" fmla="*/ 7054 h 1759654"/>
              <a:gd name="connsiteX52" fmla="*/ 2605161 w 6345292"/>
              <a:gd name="connsiteY52" fmla="*/ 40392 h 1759654"/>
              <a:gd name="connsiteX53" fmla="*/ 2247974 w 6345292"/>
              <a:gd name="connsiteY53" fmla="*/ 116592 h 1759654"/>
              <a:gd name="connsiteX54" fmla="*/ 1876499 w 6345292"/>
              <a:gd name="connsiteY54" fmla="*/ 249942 h 1759654"/>
              <a:gd name="connsiteX55" fmla="*/ 1566936 w 6345292"/>
              <a:gd name="connsiteY55" fmla="*/ 378529 h 1759654"/>
              <a:gd name="connsiteX56" fmla="*/ 1262136 w 6345292"/>
              <a:gd name="connsiteY56" fmla="*/ 540454 h 1759654"/>
              <a:gd name="connsiteX57" fmla="*/ 1019249 w 6345292"/>
              <a:gd name="connsiteY57" fmla="*/ 692854 h 1759654"/>
              <a:gd name="connsiteX58" fmla="*/ 814461 w 6345292"/>
              <a:gd name="connsiteY58" fmla="*/ 840492 h 1759654"/>
              <a:gd name="connsiteX59" fmla="*/ 614436 w 6345292"/>
              <a:gd name="connsiteY59" fmla="*/ 1021467 h 1759654"/>
              <a:gd name="connsiteX60" fmla="*/ 376311 w 6345292"/>
              <a:gd name="connsiteY60" fmla="*/ 1283404 h 1759654"/>
              <a:gd name="connsiteX61" fmla="*/ 271536 w 6345292"/>
              <a:gd name="connsiteY61" fmla="*/ 1411992 h 1759654"/>
              <a:gd name="connsiteX62" fmla="*/ 181049 w 6345292"/>
              <a:gd name="connsiteY62" fmla="*/ 1526292 h 1759654"/>
              <a:gd name="connsiteX63" fmla="*/ 128661 w 6345292"/>
              <a:gd name="connsiteY63" fmla="*/ 1597729 h 1759654"/>
              <a:gd name="connsiteX64" fmla="*/ 76274 w 6345292"/>
              <a:gd name="connsiteY64" fmla="*/ 1635829 h 1759654"/>
              <a:gd name="connsiteX65" fmla="*/ 73 w 6345292"/>
              <a:gd name="connsiteY65" fmla="*/ 1664404 h 1759654"/>
              <a:gd name="connsiteX0" fmla="*/ 73 w 6345292"/>
              <a:gd name="connsiteY0" fmla="*/ 1664404 h 1759654"/>
              <a:gd name="connsiteX1" fmla="*/ 90562 w 6345292"/>
              <a:gd name="connsiteY1" fmla="*/ 1683455 h 1759654"/>
              <a:gd name="connsiteX2" fmla="*/ 190574 w 6345292"/>
              <a:gd name="connsiteY2" fmla="*/ 1645354 h 1759654"/>
              <a:gd name="connsiteX3" fmla="*/ 285824 w 6345292"/>
              <a:gd name="connsiteY3" fmla="*/ 1545342 h 1759654"/>
              <a:gd name="connsiteX4" fmla="*/ 385836 w 6345292"/>
              <a:gd name="connsiteY4" fmla="*/ 1426279 h 1759654"/>
              <a:gd name="connsiteX5" fmla="*/ 500136 w 6345292"/>
              <a:gd name="connsiteY5" fmla="*/ 1278642 h 1759654"/>
              <a:gd name="connsiteX6" fmla="*/ 652536 w 6345292"/>
              <a:gd name="connsiteY6" fmla="*/ 1116717 h 1759654"/>
              <a:gd name="connsiteX7" fmla="*/ 795411 w 6345292"/>
              <a:gd name="connsiteY7" fmla="*/ 978604 h 1759654"/>
              <a:gd name="connsiteX8" fmla="*/ 952573 w 6345292"/>
              <a:gd name="connsiteY8" fmla="*/ 854779 h 1759654"/>
              <a:gd name="connsiteX9" fmla="*/ 1124024 w 6345292"/>
              <a:gd name="connsiteY9" fmla="*/ 735717 h 1759654"/>
              <a:gd name="connsiteX10" fmla="*/ 1309761 w 6345292"/>
              <a:gd name="connsiteY10" fmla="*/ 621417 h 1759654"/>
              <a:gd name="connsiteX11" fmla="*/ 1490736 w 6345292"/>
              <a:gd name="connsiteY11" fmla="*/ 521404 h 1759654"/>
              <a:gd name="connsiteX12" fmla="*/ 1685999 w 6345292"/>
              <a:gd name="connsiteY12" fmla="*/ 430917 h 1759654"/>
              <a:gd name="connsiteX13" fmla="*/ 1886024 w 6345292"/>
              <a:gd name="connsiteY13" fmla="*/ 345192 h 1759654"/>
              <a:gd name="connsiteX14" fmla="*/ 2119386 w 6345292"/>
              <a:gd name="connsiteY14" fmla="*/ 254704 h 1759654"/>
              <a:gd name="connsiteX15" fmla="*/ 2290836 w 6345292"/>
              <a:gd name="connsiteY15" fmla="*/ 197554 h 1759654"/>
              <a:gd name="connsiteX16" fmla="*/ 2505149 w 6345292"/>
              <a:gd name="connsiteY16" fmla="*/ 149929 h 1759654"/>
              <a:gd name="connsiteX17" fmla="*/ 2738511 w 6345292"/>
              <a:gd name="connsiteY17" fmla="*/ 111829 h 1759654"/>
              <a:gd name="connsiteX18" fmla="*/ 3009974 w 6345292"/>
              <a:gd name="connsiteY18" fmla="*/ 92779 h 1759654"/>
              <a:gd name="connsiteX19" fmla="*/ 3243336 w 6345292"/>
              <a:gd name="connsiteY19" fmla="*/ 88017 h 1759654"/>
              <a:gd name="connsiteX20" fmla="*/ 3500511 w 6345292"/>
              <a:gd name="connsiteY20" fmla="*/ 107067 h 1759654"/>
              <a:gd name="connsiteX21" fmla="*/ 3714824 w 6345292"/>
              <a:gd name="connsiteY21" fmla="*/ 130879 h 1759654"/>
              <a:gd name="connsiteX22" fmla="*/ 3971999 w 6345292"/>
              <a:gd name="connsiteY22" fmla="*/ 178504 h 1759654"/>
              <a:gd name="connsiteX23" fmla="*/ 4162499 w 6345292"/>
              <a:gd name="connsiteY23" fmla="*/ 221367 h 1759654"/>
              <a:gd name="connsiteX24" fmla="*/ 4352999 w 6345292"/>
              <a:gd name="connsiteY24" fmla="*/ 288042 h 1759654"/>
              <a:gd name="connsiteX25" fmla="*/ 4533974 w 6345292"/>
              <a:gd name="connsiteY25" fmla="*/ 354717 h 1759654"/>
              <a:gd name="connsiteX26" fmla="*/ 4786386 w 6345292"/>
              <a:gd name="connsiteY26" fmla="*/ 449967 h 1759654"/>
              <a:gd name="connsiteX27" fmla="*/ 4943549 w 6345292"/>
              <a:gd name="connsiteY27" fmla="*/ 545217 h 1759654"/>
              <a:gd name="connsiteX28" fmla="*/ 5138811 w 6345292"/>
              <a:gd name="connsiteY28" fmla="*/ 654754 h 1759654"/>
              <a:gd name="connsiteX29" fmla="*/ 5295974 w 6345292"/>
              <a:gd name="connsiteY29" fmla="*/ 764292 h 1759654"/>
              <a:gd name="connsiteX30" fmla="*/ 5495999 w 6345292"/>
              <a:gd name="connsiteY30" fmla="*/ 916692 h 1759654"/>
              <a:gd name="connsiteX31" fmla="*/ 5634111 w 6345292"/>
              <a:gd name="connsiteY31" fmla="*/ 1045279 h 1759654"/>
              <a:gd name="connsiteX32" fmla="*/ 5762699 w 6345292"/>
              <a:gd name="connsiteY32" fmla="*/ 1169104 h 1759654"/>
              <a:gd name="connsiteX33" fmla="*/ 5905574 w 6345292"/>
              <a:gd name="connsiteY33" fmla="*/ 1350079 h 1759654"/>
              <a:gd name="connsiteX34" fmla="*/ 5996061 w 6345292"/>
              <a:gd name="connsiteY34" fmla="*/ 1483429 h 1759654"/>
              <a:gd name="connsiteX35" fmla="*/ 6115124 w 6345292"/>
              <a:gd name="connsiteY35" fmla="*/ 1640592 h 1759654"/>
              <a:gd name="connsiteX36" fmla="*/ 6215136 w 6345292"/>
              <a:gd name="connsiteY36" fmla="*/ 1735842 h 1759654"/>
              <a:gd name="connsiteX37" fmla="*/ 6343724 w 6345292"/>
              <a:gd name="connsiteY37" fmla="*/ 1759654 h 1759654"/>
              <a:gd name="connsiteX38" fmla="*/ 6281811 w 6345292"/>
              <a:gd name="connsiteY38" fmla="*/ 1735842 h 1759654"/>
              <a:gd name="connsiteX39" fmla="*/ 6210374 w 6345292"/>
              <a:gd name="connsiteY39" fmla="*/ 1654879 h 1759654"/>
              <a:gd name="connsiteX40" fmla="*/ 6110361 w 6345292"/>
              <a:gd name="connsiteY40" fmla="*/ 1502479 h 1759654"/>
              <a:gd name="connsiteX41" fmla="*/ 5991299 w 6345292"/>
              <a:gd name="connsiteY41" fmla="*/ 1331029 h 1759654"/>
              <a:gd name="connsiteX42" fmla="*/ 5848424 w 6345292"/>
              <a:gd name="connsiteY42" fmla="*/ 1145292 h 1759654"/>
              <a:gd name="connsiteX43" fmla="*/ 5615061 w 6345292"/>
              <a:gd name="connsiteY43" fmla="*/ 883354 h 1759654"/>
              <a:gd name="connsiteX44" fmla="*/ 5372174 w 6345292"/>
              <a:gd name="connsiteY44" fmla="*/ 702379 h 1759654"/>
              <a:gd name="connsiteX45" fmla="*/ 5110236 w 6345292"/>
              <a:gd name="connsiteY45" fmla="*/ 526167 h 1759654"/>
              <a:gd name="connsiteX46" fmla="*/ 4691136 w 6345292"/>
              <a:gd name="connsiteY46" fmla="*/ 316617 h 1759654"/>
              <a:gd name="connsiteX47" fmla="*/ 4376811 w 6345292"/>
              <a:gd name="connsiteY47" fmla="*/ 202317 h 1759654"/>
              <a:gd name="connsiteX48" fmla="*/ 4086299 w 6345292"/>
              <a:gd name="connsiteY48" fmla="*/ 116592 h 1759654"/>
              <a:gd name="connsiteX49" fmla="*/ 3671961 w 6345292"/>
              <a:gd name="connsiteY49" fmla="*/ 35629 h 1759654"/>
              <a:gd name="connsiteX50" fmla="*/ 3310011 w 6345292"/>
              <a:gd name="connsiteY50" fmla="*/ 2292 h 1759654"/>
              <a:gd name="connsiteX51" fmla="*/ 3000449 w 6345292"/>
              <a:gd name="connsiteY51" fmla="*/ 7054 h 1759654"/>
              <a:gd name="connsiteX52" fmla="*/ 2605161 w 6345292"/>
              <a:gd name="connsiteY52" fmla="*/ 40392 h 1759654"/>
              <a:gd name="connsiteX53" fmla="*/ 2247974 w 6345292"/>
              <a:gd name="connsiteY53" fmla="*/ 116592 h 1759654"/>
              <a:gd name="connsiteX54" fmla="*/ 1871736 w 6345292"/>
              <a:gd name="connsiteY54" fmla="*/ 240417 h 1759654"/>
              <a:gd name="connsiteX55" fmla="*/ 1566936 w 6345292"/>
              <a:gd name="connsiteY55" fmla="*/ 378529 h 1759654"/>
              <a:gd name="connsiteX56" fmla="*/ 1262136 w 6345292"/>
              <a:gd name="connsiteY56" fmla="*/ 540454 h 1759654"/>
              <a:gd name="connsiteX57" fmla="*/ 1019249 w 6345292"/>
              <a:gd name="connsiteY57" fmla="*/ 692854 h 1759654"/>
              <a:gd name="connsiteX58" fmla="*/ 814461 w 6345292"/>
              <a:gd name="connsiteY58" fmla="*/ 840492 h 1759654"/>
              <a:gd name="connsiteX59" fmla="*/ 614436 w 6345292"/>
              <a:gd name="connsiteY59" fmla="*/ 1021467 h 1759654"/>
              <a:gd name="connsiteX60" fmla="*/ 376311 w 6345292"/>
              <a:gd name="connsiteY60" fmla="*/ 1283404 h 1759654"/>
              <a:gd name="connsiteX61" fmla="*/ 271536 w 6345292"/>
              <a:gd name="connsiteY61" fmla="*/ 1411992 h 1759654"/>
              <a:gd name="connsiteX62" fmla="*/ 181049 w 6345292"/>
              <a:gd name="connsiteY62" fmla="*/ 1526292 h 1759654"/>
              <a:gd name="connsiteX63" fmla="*/ 128661 w 6345292"/>
              <a:gd name="connsiteY63" fmla="*/ 1597729 h 1759654"/>
              <a:gd name="connsiteX64" fmla="*/ 76274 w 6345292"/>
              <a:gd name="connsiteY64" fmla="*/ 1635829 h 1759654"/>
              <a:gd name="connsiteX65" fmla="*/ 73 w 6345292"/>
              <a:gd name="connsiteY65" fmla="*/ 1664404 h 1759654"/>
              <a:gd name="connsiteX0" fmla="*/ 73 w 6345292"/>
              <a:gd name="connsiteY0" fmla="*/ 1664404 h 1759654"/>
              <a:gd name="connsiteX1" fmla="*/ 90562 w 6345292"/>
              <a:gd name="connsiteY1" fmla="*/ 1683455 h 1759654"/>
              <a:gd name="connsiteX2" fmla="*/ 190574 w 6345292"/>
              <a:gd name="connsiteY2" fmla="*/ 1645354 h 1759654"/>
              <a:gd name="connsiteX3" fmla="*/ 285824 w 6345292"/>
              <a:gd name="connsiteY3" fmla="*/ 1545342 h 1759654"/>
              <a:gd name="connsiteX4" fmla="*/ 385836 w 6345292"/>
              <a:gd name="connsiteY4" fmla="*/ 1426279 h 1759654"/>
              <a:gd name="connsiteX5" fmla="*/ 500136 w 6345292"/>
              <a:gd name="connsiteY5" fmla="*/ 1278642 h 1759654"/>
              <a:gd name="connsiteX6" fmla="*/ 652536 w 6345292"/>
              <a:gd name="connsiteY6" fmla="*/ 1116717 h 1759654"/>
              <a:gd name="connsiteX7" fmla="*/ 795411 w 6345292"/>
              <a:gd name="connsiteY7" fmla="*/ 978604 h 1759654"/>
              <a:gd name="connsiteX8" fmla="*/ 952573 w 6345292"/>
              <a:gd name="connsiteY8" fmla="*/ 854779 h 1759654"/>
              <a:gd name="connsiteX9" fmla="*/ 1124024 w 6345292"/>
              <a:gd name="connsiteY9" fmla="*/ 735717 h 1759654"/>
              <a:gd name="connsiteX10" fmla="*/ 1309761 w 6345292"/>
              <a:gd name="connsiteY10" fmla="*/ 621417 h 1759654"/>
              <a:gd name="connsiteX11" fmla="*/ 1490736 w 6345292"/>
              <a:gd name="connsiteY11" fmla="*/ 521404 h 1759654"/>
              <a:gd name="connsiteX12" fmla="*/ 1685999 w 6345292"/>
              <a:gd name="connsiteY12" fmla="*/ 430917 h 1759654"/>
              <a:gd name="connsiteX13" fmla="*/ 1881262 w 6345292"/>
              <a:gd name="connsiteY13" fmla="*/ 345192 h 1759654"/>
              <a:gd name="connsiteX14" fmla="*/ 2119386 w 6345292"/>
              <a:gd name="connsiteY14" fmla="*/ 254704 h 1759654"/>
              <a:gd name="connsiteX15" fmla="*/ 2290836 w 6345292"/>
              <a:gd name="connsiteY15" fmla="*/ 197554 h 1759654"/>
              <a:gd name="connsiteX16" fmla="*/ 2505149 w 6345292"/>
              <a:gd name="connsiteY16" fmla="*/ 149929 h 1759654"/>
              <a:gd name="connsiteX17" fmla="*/ 2738511 w 6345292"/>
              <a:gd name="connsiteY17" fmla="*/ 111829 h 1759654"/>
              <a:gd name="connsiteX18" fmla="*/ 3009974 w 6345292"/>
              <a:gd name="connsiteY18" fmla="*/ 92779 h 1759654"/>
              <a:gd name="connsiteX19" fmla="*/ 3243336 w 6345292"/>
              <a:gd name="connsiteY19" fmla="*/ 88017 h 1759654"/>
              <a:gd name="connsiteX20" fmla="*/ 3500511 w 6345292"/>
              <a:gd name="connsiteY20" fmla="*/ 107067 h 1759654"/>
              <a:gd name="connsiteX21" fmla="*/ 3714824 w 6345292"/>
              <a:gd name="connsiteY21" fmla="*/ 130879 h 1759654"/>
              <a:gd name="connsiteX22" fmla="*/ 3971999 w 6345292"/>
              <a:gd name="connsiteY22" fmla="*/ 178504 h 1759654"/>
              <a:gd name="connsiteX23" fmla="*/ 4162499 w 6345292"/>
              <a:gd name="connsiteY23" fmla="*/ 221367 h 1759654"/>
              <a:gd name="connsiteX24" fmla="*/ 4352999 w 6345292"/>
              <a:gd name="connsiteY24" fmla="*/ 288042 h 1759654"/>
              <a:gd name="connsiteX25" fmla="*/ 4533974 w 6345292"/>
              <a:gd name="connsiteY25" fmla="*/ 354717 h 1759654"/>
              <a:gd name="connsiteX26" fmla="*/ 4786386 w 6345292"/>
              <a:gd name="connsiteY26" fmla="*/ 449967 h 1759654"/>
              <a:gd name="connsiteX27" fmla="*/ 4943549 w 6345292"/>
              <a:gd name="connsiteY27" fmla="*/ 545217 h 1759654"/>
              <a:gd name="connsiteX28" fmla="*/ 5138811 w 6345292"/>
              <a:gd name="connsiteY28" fmla="*/ 654754 h 1759654"/>
              <a:gd name="connsiteX29" fmla="*/ 5295974 w 6345292"/>
              <a:gd name="connsiteY29" fmla="*/ 764292 h 1759654"/>
              <a:gd name="connsiteX30" fmla="*/ 5495999 w 6345292"/>
              <a:gd name="connsiteY30" fmla="*/ 916692 h 1759654"/>
              <a:gd name="connsiteX31" fmla="*/ 5634111 w 6345292"/>
              <a:gd name="connsiteY31" fmla="*/ 1045279 h 1759654"/>
              <a:gd name="connsiteX32" fmla="*/ 5762699 w 6345292"/>
              <a:gd name="connsiteY32" fmla="*/ 1169104 h 1759654"/>
              <a:gd name="connsiteX33" fmla="*/ 5905574 w 6345292"/>
              <a:gd name="connsiteY33" fmla="*/ 1350079 h 1759654"/>
              <a:gd name="connsiteX34" fmla="*/ 5996061 w 6345292"/>
              <a:gd name="connsiteY34" fmla="*/ 1483429 h 1759654"/>
              <a:gd name="connsiteX35" fmla="*/ 6115124 w 6345292"/>
              <a:gd name="connsiteY35" fmla="*/ 1640592 h 1759654"/>
              <a:gd name="connsiteX36" fmla="*/ 6215136 w 6345292"/>
              <a:gd name="connsiteY36" fmla="*/ 1735842 h 1759654"/>
              <a:gd name="connsiteX37" fmla="*/ 6343724 w 6345292"/>
              <a:gd name="connsiteY37" fmla="*/ 1759654 h 1759654"/>
              <a:gd name="connsiteX38" fmla="*/ 6281811 w 6345292"/>
              <a:gd name="connsiteY38" fmla="*/ 1735842 h 1759654"/>
              <a:gd name="connsiteX39" fmla="*/ 6210374 w 6345292"/>
              <a:gd name="connsiteY39" fmla="*/ 1654879 h 1759654"/>
              <a:gd name="connsiteX40" fmla="*/ 6110361 w 6345292"/>
              <a:gd name="connsiteY40" fmla="*/ 1502479 h 1759654"/>
              <a:gd name="connsiteX41" fmla="*/ 5991299 w 6345292"/>
              <a:gd name="connsiteY41" fmla="*/ 1331029 h 1759654"/>
              <a:gd name="connsiteX42" fmla="*/ 5848424 w 6345292"/>
              <a:gd name="connsiteY42" fmla="*/ 1145292 h 1759654"/>
              <a:gd name="connsiteX43" fmla="*/ 5615061 w 6345292"/>
              <a:gd name="connsiteY43" fmla="*/ 883354 h 1759654"/>
              <a:gd name="connsiteX44" fmla="*/ 5372174 w 6345292"/>
              <a:gd name="connsiteY44" fmla="*/ 702379 h 1759654"/>
              <a:gd name="connsiteX45" fmla="*/ 5110236 w 6345292"/>
              <a:gd name="connsiteY45" fmla="*/ 526167 h 1759654"/>
              <a:gd name="connsiteX46" fmla="*/ 4691136 w 6345292"/>
              <a:gd name="connsiteY46" fmla="*/ 316617 h 1759654"/>
              <a:gd name="connsiteX47" fmla="*/ 4376811 w 6345292"/>
              <a:gd name="connsiteY47" fmla="*/ 202317 h 1759654"/>
              <a:gd name="connsiteX48" fmla="*/ 4086299 w 6345292"/>
              <a:gd name="connsiteY48" fmla="*/ 116592 h 1759654"/>
              <a:gd name="connsiteX49" fmla="*/ 3671961 w 6345292"/>
              <a:gd name="connsiteY49" fmla="*/ 35629 h 1759654"/>
              <a:gd name="connsiteX50" fmla="*/ 3310011 w 6345292"/>
              <a:gd name="connsiteY50" fmla="*/ 2292 h 1759654"/>
              <a:gd name="connsiteX51" fmla="*/ 3000449 w 6345292"/>
              <a:gd name="connsiteY51" fmla="*/ 7054 h 1759654"/>
              <a:gd name="connsiteX52" fmla="*/ 2605161 w 6345292"/>
              <a:gd name="connsiteY52" fmla="*/ 40392 h 1759654"/>
              <a:gd name="connsiteX53" fmla="*/ 2247974 w 6345292"/>
              <a:gd name="connsiteY53" fmla="*/ 116592 h 1759654"/>
              <a:gd name="connsiteX54" fmla="*/ 1871736 w 6345292"/>
              <a:gd name="connsiteY54" fmla="*/ 240417 h 1759654"/>
              <a:gd name="connsiteX55" fmla="*/ 1566936 w 6345292"/>
              <a:gd name="connsiteY55" fmla="*/ 378529 h 1759654"/>
              <a:gd name="connsiteX56" fmla="*/ 1262136 w 6345292"/>
              <a:gd name="connsiteY56" fmla="*/ 540454 h 1759654"/>
              <a:gd name="connsiteX57" fmla="*/ 1019249 w 6345292"/>
              <a:gd name="connsiteY57" fmla="*/ 692854 h 1759654"/>
              <a:gd name="connsiteX58" fmla="*/ 814461 w 6345292"/>
              <a:gd name="connsiteY58" fmla="*/ 840492 h 1759654"/>
              <a:gd name="connsiteX59" fmla="*/ 614436 w 6345292"/>
              <a:gd name="connsiteY59" fmla="*/ 1021467 h 1759654"/>
              <a:gd name="connsiteX60" fmla="*/ 376311 w 6345292"/>
              <a:gd name="connsiteY60" fmla="*/ 1283404 h 1759654"/>
              <a:gd name="connsiteX61" fmla="*/ 271536 w 6345292"/>
              <a:gd name="connsiteY61" fmla="*/ 1411992 h 1759654"/>
              <a:gd name="connsiteX62" fmla="*/ 181049 w 6345292"/>
              <a:gd name="connsiteY62" fmla="*/ 1526292 h 1759654"/>
              <a:gd name="connsiteX63" fmla="*/ 128661 w 6345292"/>
              <a:gd name="connsiteY63" fmla="*/ 1597729 h 1759654"/>
              <a:gd name="connsiteX64" fmla="*/ 76274 w 6345292"/>
              <a:gd name="connsiteY64" fmla="*/ 1635829 h 1759654"/>
              <a:gd name="connsiteX65" fmla="*/ 73 w 6345292"/>
              <a:gd name="connsiteY65" fmla="*/ 1664404 h 1759654"/>
              <a:gd name="connsiteX0" fmla="*/ 73 w 6345292"/>
              <a:gd name="connsiteY0" fmla="*/ 1664404 h 1759654"/>
              <a:gd name="connsiteX1" fmla="*/ 90562 w 6345292"/>
              <a:gd name="connsiteY1" fmla="*/ 1683455 h 1759654"/>
              <a:gd name="connsiteX2" fmla="*/ 190574 w 6345292"/>
              <a:gd name="connsiteY2" fmla="*/ 1645354 h 1759654"/>
              <a:gd name="connsiteX3" fmla="*/ 285824 w 6345292"/>
              <a:gd name="connsiteY3" fmla="*/ 1545342 h 1759654"/>
              <a:gd name="connsiteX4" fmla="*/ 385836 w 6345292"/>
              <a:gd name="connsiteY4" fmla="*/ 1426279 h 1759654"/>
              <a:gd name="connsiteX5" fmla="*/ 500136 w 6345292"/>
              <a:gd name="connsiteY5" fmla="*/ 1278642 h 1759654"/>
              <a:gd name="connsiteX6" fmla="*/ 652536 w 6345292"/>
              <a:gd name="connsiteY6" fmla="*/ 1116717 h 1759654"/>
              <a:gd name="connsiteX7" fmla="*/ 795411 w 6345292"/>
              <a:gd name="connsiteY7" fmla="*/ 978604 h 1759654"/>
              <a:gd name="connsiteX8" fmla="*/ 952573 w 6345292"/>
              <a:gd name="connsiteY8" fmla="*/ 854779 h 1759654"/>
              <a:gd name="connsiteX9" fmla="*/ 1124024 w 6345292"/>
              <a:gd name="connsiteY9" fmla="*/ 735717 h 1759654"/>
              <a:gd name="connsiteX10" fmla="*/ 1309761 w 6345292"/>
              <a:gd name="connsiteY10" fmla="*/ 621417 h 1759654"/>
              <a:gd name="connsiteX11" fmla="*/ 1490736 w 6345292"/>
              <a:gd name="connsiteY11" fmla="*/ 521404 h 1759654"/>
              <a:gd name="connsiteX12" fmla="*/ 1681236 w 6345292"/>
              <a:gd name="connsiteY12" fmla="*/ 430917 h 1759654"/>
              <a:gd name="connsiteX13" fmla="*/ 1881262 w 6345292"/>
              <a:gd name="connsiteY13" fmla="*/ 345192 h 1759654"/>
              <a:gd name="connsiteX14" fmla="*/ 2119386 w 6345292"/>
              <a:gd name="connsiteY14" fmla="*/ 254704 h 1759654"/>
              <a:gd name="connsiteX15" fmla="*/ 2290836 w 6345292"/>
              <a:gd name="connsiteY15" fmla="*/ 197554 h 1759654"/>
              <a:gd name="connsiteX16" fmla="*/ 2505149 w 6345292"/>
              <a:gd name="connsiteY16" fmla="*/ 149929 h 1759654"/>
              <a:gd name="connsiteX17" fmla="*/ 2738511 w 6345292"/>
              <a:gd name="connsiteY17" fmla="*/ 111829 h 1759654"/>
              <a:gd name="connsiteX18" fmla="*/ 3009974 w 6345292"/>
              <a:gd name="connsiteY18" fmla="*/ 92779 h 1759654"/>
              <a:gd name="connsiteX19" fmla="*/ 3243336 w 6345292"/>
              <a:gd name="connsiteY19" fmla="*/ 88017 h 1759654"/>
              <a:gd name="connsiteX20" fmla="*/ 3500511 w 6345292"/>
              <a:gd name="connsiteY20" fmla="*/ 107067 h 1759654"/>
              <a:gd name="connsiteX21" fmla="*/ 3714824 w 6345292"/>
              <a:gd name="connsiteY21" fmla="*/ 130879 h 1759654"/>
              <a:gd name="connsiteX22" fmla="*/ 3971999 w 6345292"/>
              <a:gd name="connsiteY22" fmla="*/ 178504 h 1759654"/>
              <a:gd name="connsiteX23" fmla="*/ 4162499 w 6345292"/>
              <a:gd name="connsiteY23" fmla="*/ 221367 h 1759654"/>
              <a:gd name="connsiteX24" fmla="*/ 4352999 w 6345292"/>
              <a:gd name="connsiteY24" fmla="*/ 288042 h 1759654"/>
              <a:gd name="connsiteX25" fmla="*/ 4533974 w 6345292"/>
              <a:gd name="connsiteY25" fmla="*/ 354717 h 1759654"/>
              <a:gd name="connsiteX26" fmla="*/ 4786386 w 6345292"/>
              <a:gd name="connsiteY26" fmla="*/ 449967 h 1759654"/>
              <a:gd name="connsiteX27" fmla="*/ 4943549 w 6345292"/>
              <a:gd name="connsiteY27" fmla="*/ 545217 h 1759654"/>
              <a:gd name="connsiteX28" fmla="*/ 5138811 w 6345292"/>
              <a:gd name="connsiteY28" fmla="*/ 654754 h 1759654"/>
              <a:gd name="connsiteX29" fmla="*/ 5295974 w 6345292"/>
              <a:gd name="connsiteY29" fmla="*/ 764292 h 1759654"/>
              <a:gd name="connsiteX30" fmla="*/ 5495999 w 6345292"/>
              <a:gd name="connsiteY30" fmla="*/ 916692 h 1759654"/>
              <a:gd name="connsiteX31" fmla="*/ 5634111 w 6345292"/>
              <a:gd name="connsiteY31" fmla="*/ 1045279 h 1759654"/>
              <a:gd name="connsiteX32" fmla="*/ 5762699 w 6345292"/>
              <a:gd name="connsiteY32" fmla="*/ 1169104 h 1759654"/>
              <a:gd name="connsiteX33" fmla="*/ 5905574 w 6345292"/>
              <a:gd name="connsiteY33" fmla="*/ 1350079 h 1759654"/>
              <a:gd name="connsiteX34" fmla="*/ 5996061 w 6345292"/>
              <a:gd name="connsiteY34" fmla="*/ 1483429 h 1759654"/>
              <a:gd name="connsiteX35" fmla="*/ 6115124 w 6345292"/>
              <a:gd name="connsiteY35" fmla="*/ 1640592 h 1759654"/>
              <a:gd name="connsiteX36" fmla="*/ 6215136 w 6345292"/>
              <a:gd name="connsiteY36" fmla="*/ 1735842 h 1759654"/>
              <a:gd name="connsiteX37" fmla="*/ 6343724 w 6345292"/>
              <a:gd name="connsiteY37" fmla="*/ 1759654 h 1759654"/>
              <a:gd name="connsiteX38" fmla="*/ 6281811 w 6345292"/>
              <a:gd name="connsiteY38" fmla="*/ 1735842 h 1759654"/>
              <a:gd name="connsiteX39" fmla="*/ 6210374 w 6345292"/>
              <a:gd name="connsiteY39" fmla="*/ 1654879 h 1759654"/>
              <a:gd name="connsiteX40" fmla="*/ 6110361 w 6345292"/>
              <a:gd name="connsiteY40" fmla="*/ 1502479 h 1759654"/>
              <a:gd name="connsiteX41" fmla="*/ 5991299 w 6345292"/>
              <a:gd name="connsiteY41" fmla="*/ 1331029 h 1759654"/>
              <a:gd name="connsiteX42" fmla="*/ 5848424 w 6345292"/>
              <a:gd name="connsiteY42" fmla="*/ 1145292 h 1759654"/>
              <a:gd name="connsiteX43" fmla="*/ 5615061 w 6345292"/>
              <a:gd name="connsiteY43" fmla="*/ 883354 h 1759654"/>
              <a:gd name="connsiteX44" fmla="*/ 5372174 w 6345292"/>
              <a:gd name="connsiteY44" fmla="*/ 702379 h 1759654"/>
              <a:gd name="connsiteX45" fmla="*/ 5110236 w 6345292"/>
              <a:gd name="connsiteY45" fmla="*/ 526167 h 1759654"/>
              <a:gd name="connsiteX46" fmla="*/ 4691136 w 6345292"/>
              <a:gd name="connsiteY46" fmla="*/ 316617 h 1759654"/>
              <a:gd name="connsiteX47" fmla="*/ 4376811 w 6345292"/>
              <a:gd name="connsiteY47" fmla="*/ 202317 h 1759654"/>
              <a:gd name="connsiteX48" fmla="*/ 4086299 w 6345292"/>
              <a:gd name="connsiteY48" fmla="*/ 116592 h 1759654"/>
              <a:gd name="connsiteX49" fmla="*/ 3671961 w 6345292"/>
              <a:gd name="connsiteY49" fmla="*/ 35629 h 1759654"/>
              <a:gd name="connsiteX50" fmla="*/ 3310011 w 6345292"/>
              <a:gd name="connsiteY50" fmla="*/ 2292 h 1759654"/>
              <a:gd name="connsiteX51" fmla="*/ 3000449 w 6345292"/>
              <a:gd name="connsiteY51" fmla="*/ 7054 h 1759654"/>
              <a:gd name="connsiteX52" fmla="*/ 2605161 w 6345292"/>
              <a:gd name="connsiteY52" fmla="*/ 40392 h 1759654"/>
              <a:gd name="connsiteX53" fmla="*/ 2247974 w 6345292"/>
              <a:gd name="connsiteY53" fmla="*/ 116592 h 1759654"/>
              <a:gd name="connsiteX54" fmla="*/ 1871736 w 6345292"/>
              <a:gd name="connsiteY54" fmla="*/ 240417 h 1759654"/>
              <a:gd name="connsiteX55" fmla="*/ 1566936 w 6345292"/>
              <a:gd name="connsiteY55" fmla="*/ 378529 h 1759654"/>
              <a:gd name="connsiteX56" fmla="*/ 1262136 w 6345292"/>
              <a:gd name="connsiteY56" fmla="*/ 540454 h 1759654"/>
              <a:gd name="connsiteX57" fmla="*/ 1019249 w 6345292"/>
              <a:gd name="connsiteY57" fmla="*/ 692854 h 1759654"/>
              <a:gd name="connsiteX58" fmla="*/ 814461 w 6345292"/>
              <a:gd name="connsiteY58" fmla="*/ 840492 h 1759654"/>
              <a:gd name="connsiteX59" fmla="*/ 614436 w 6345292"/>
              <a:gd name="connsiteY59" fmla="*/ 1021467 h 1759654"/>
              <a:gd name="connsiteX60" fmla="*/ 376311 w 6345292"/>
              <a:gd name="connsiteY60" fmla="*/ 1283404 h 1759654"/>
              <a:gd name="connsiteX61" fmla="*/ 271536 w 6345292"/>
              <a:gd name="connsiteY61" fmla="*/ 1411992 h 1759654"/>
              <a:gd name="connsiteX62" fmla="*/ 181049 w 6345292"/>
              <a:gd name="connsiteY62" fmla="*/ 1526292 h 1759654"/>
              <a:gd name="connsiteX63" fmla="*/ 128661 w 6345292"/>
              <a:gd name="connsiteY63" fmla="*/ 1597729 h 1759654"/>
              <a:gd name="connsiteX64" fmla="*/ 76274 w 6345292"/>
              <a:gd name="connsiteY64" fmla="*/ 1635829 h 1759654"/>
              <a:gd name="connsiteX65" fmla="*/ 73 w 6345292"/>
              <a:gd name="connsiteY65" fmla="*/ 1664404 h 1759654"/>
              <a:gd name="connsiteX0" fmla="*/ 73 w 6345292"/>
              <a:gd name="connsiteY0" fmla="*/ 1664404 h 1759654"/>
              <a:gd name="connsiteX1" fmla="*/ 90562 w 6345292"/>
              <a:gd name="connsiteY1" fmla="*/ 1683455 h 1759654"/>
              <a:gd name="connsiteX2" fmla="*/ 190574 w 6345292"/>
              <a:gd name="connsiteY2" fmla="*/ 1645354 h 1759654"/>
              <a:gd name="connsiteX3" fmla="*/ 285824 w 6345292"/>
              <a:gd name="connsiteY3" fmla="*/ 1545342 h 1759654"/>
              <a:gd name="connsiteX4" fmla="*/ 385836 w 6345292"/>
              <a:gd name="connsiteY4" fmla="*/ 1426279 h 1759654"/>
              <a:gd name="connsiteX5" fmla="*/ 500136 w 6345292"/>
              <a:gd name="connsiteY5" fmla="*/ 1278642 h 1759654"/>
              <a:gd name="connsiteX6" fmla="*/ 652536 w 6345292"/>
              <a:gd name="connsiteY6" fmla="*/ 1116717 h 1759654"/>
              <a:gd name="connsiteX7" fmla="*/ 795411 w 6345292"/>
              <a:gd name="connsiteY7" fmla="*/ 978604 h 1759654"/>
              <a:gd name="connsiteX8" fmla="*/ 952573 w 6345292"/>
              <a:gd name="connsiteY8" fmla="*/ 854779 h 1759654"/>
              <a:gd name="connsiteX9" fmla="*/ 1124024 w 6345292"/>
              <a:gd name="connsiteY9" fmla="*/ 735717 h 1759654"/>
              <a:gd name="connsiteX10" fmla="*/ 1309761 w 6345292"/>
              <a:gd name="connsiteY10" fmla="*/ 621417 h 1759654"/>
              <a:gd name="connsiteX11" fmla="*/ 1490736 w 6345292"/>
              <a:gd name="connsiteY11" fmla="*/ 521404 h 1759654"/>
              <a:gd name="connsiteX12" fmla="*/ 1681236 w 6345292"/>
              <a:gd name="connsiteY12" fmla="*/ 430917 h 1759654"/>
              <a:gd name="connsiteX13" fmla="*/ 1886025 w 6345292"/>
              <a:gd name="connsiteY13" fmla="*/ 335667 h 1759654"/>
              <a:gd name="connsiteX14" fmla="*/ 2119386 w 6345292"/>
              <a:gd name="connsiteY14" fmla="*/ 254704 h 1759654"/>
              <a:gd name="connsiteX15" fmla="*/ 2290836 w 6345292"/>
              <a:gd name="connsiteY15" fmla="*/ 197554 h 1759654"/>
              <a:gd name="connsiteX16" fmla="*/ 2505149 w 6345292"/>
              <a:gd name="connsiteY16" fmla="*/ 149929 h 1759654"/>
              <a:gd name="connsiteX17" fmla="*/ 2738511 w 6345292"/>
              <a:gd name="connsiteY17" fmla="*/ 111829 h 1759654"/>
              <a:gd name="connsiteX18" fmla="*/ 3009974 w 6345292"/>
              <a:gd name="connsiteY18" fmla="*/ 92779 h 1759654"/>
              <a:gd name="connsiteX19" fmla="*/ 3243336 w 6345292"/>
              <a:gd name="connsiteY19" fmla="*/ 88017 h 1759654"/>
              <a:gd name="connsiteX20" fmla="*/ 3500511 w 6345292"/>
              <a:gd name="connsiteY20" fmla="*/ 107067 h 1759654"/>
              <a:gd name="connsiteX21" fmla="*/ 3714824 w 6345292"/>
              <a:gd name="connsiteY21" fmla="*/ 130879 h 1759654"/>
              <a:gd name="connsiteX22" fmla="*/ 3971999 w 6345292"/>
              <a:gd name="connsiteY22" fmla="*/ 178504 h 1759654"/>
              <a:gd name="connsiteX23" fmla="*/ 4162499 w 6345292"/>
              <a:gd name="connsiteY23" fmla="*/ 221367 h 1759654"/>
              <a:gd name="connsiteX24" fmla="*/ 4352999 w 6345292"/>
              <a:gd name="connsiteY24" fmla="*/ 288042 h 1759654"/>
              <a:gd name="connsiteX25" fmla="*/ 4533974 w 6345292"/>
              <a:gd name="connsiteY25" fmla="*/ 354717 h 1759654"/>
              <a:gd name="connsiteX26" fmla="*/ 4786386 w 6345292"/>
              <a:gd name="connsiteY26" fmla="*/ 449967 h 1759654"/>
              <a:gd name="connsiteX27" fmla="*/ 4943549 w 6345292"/>
              <a:gd name="connsiteY27" fmla="*/ 545217 h 1759654"/>
              <a:gd name="connsiteX28" fmla="*/ 5138811 w 6345292"/>
              <a:gd name="connsiteY28" fmla="*/ 654754 h 1759654"/>
              <a:gd name="connsiteX29" fmla="*/ 5295974 w 6345292"/>
              <a:gd name="connsiteY29" fmla="*/ 764292 h 1759654"/>
              <a:gd name="connsiteX30" fmla="*/ 5495999 w 6345292"/>
              <a:gd name="connsiteY30" fmla="*/ 916692 h 1759654"/>
              <a:gd name="connsiteX31" fmla="*/ 5634111 w 6345292"/>
              <a:gd name="connsiteY31" fmla="*/ 1045279 h 1759654"/>
              <a:gd name="connsiteX32" fmla="*/ 5762699 w 6345292"/>
              <a:gd name="connsiteY32" fmla="*/ 1169104 h 1759654"/>
              <a:gd name="connsiteX33" fmla="*/ 5905574 w 6345292"/>
              <a:gd name="connsiteY33" fmla="*/ 1350079 h 1759654"/>
              <a:gd name="connsiteX34" fmla="*/ 5996061 w 6345292"/>
              <a:gd name="connsiteY34" fmla="*/ 1483429 h 1759654"/>
              <a:gd name="connsiteX35" fmla="*/ 6115124 w 6345292"/>
              <a:gd name="connsiteY35" fmla="*/ 1640592 h 1759654"/>
              <a:gd name="connsiteX36" fmla="*/ 6215136 w 6345292"/>
              <a:gd name="connsiteY36" fmla="*/ 1735842 h 1759654"/>
              <a:gd name="connsiteX37" fmla="*/ 6343724 w 6345292"/>
              <a:gd name="connsiteY37" fmla="*/ 1759654 h 1759654"/>
              <a:gd name="connsiteX38" fmla="*/ 6281811 w 6345292"/>
              <a:gd name="connsiteY38" fmla="*/ 1735842 h 1759654"/>
              <a:gd name="connsiteX39" fmla="*/ 6210374 w 6345292"/>
              <a:gd name="connsiteY39" fmla="*/ 1654879 h 1759654"/>
              <a:gd name="connsiteX40" fmla="*/ 6110361 w 6345292"/>
              <a:gd name="connsiteY40" fmla="*/ 1502479 h 1759654"/>
              <a:gd name="connsiteX41" fmla="*/ 5991299 w 6345292"/>
              <a:gd name="connsiteY41" fmla="*/ 1331029 h 1759654"/>
              <a:gd name="connsiteX42" fmla="*/ 5848424 w 6345292"/>
              <a:gd name="connsiteY42" fmla="*/ 1145292 h 1759654"/>
              <a:gd name="connsiteX43" fmla="*/ 5615061 w 6345292"/>
              <a:gd name="connsiteY43" fmla="*/ 883354 h 1759654"/>
              <a:gd name="connsiteX44" fmla="*/ 5372174 w 6345292"/>
              <a:gd name="connsiteY44" fmla="*/ 702379 h 1759654"/>
              <a:gd name="connsiteX45" fmla="*/ 5110236 w 6345292"/>
              <a:gd name="connsiteY45" fmla="*/ 526167 h 1759654"/>
              <a:gd name="connsiteX46" fmla="*/ 4691136 w 6345292"/>
              <a:gd name="connsiteY46" fmla="*/ 316617 h 1759654"/>
              <a:gd name="connsiteX47" fmla="*/ 4376811 w 6345292"/>
              <a:gd name="connsiteY47" fmla="*/ 202317 h 1759654"/>
              <a:gd name="connsiteX48" fmla="*/ 4086299 w 6345292"/>
              <a:gd name="connsiteY48" fmla="*/ 116592 h 1759654"/>
              <a:gd name="connsiteX49" fmla="*/ 3671961 w 6345292"/>
              <a:gd name="connsiteY49" fmla="*/ 35629 h 1759654"/>
              <a:gd name="connsiteX50" fmla="*/ 3310011 w 6345292"/>
              <a:gd name="connsiteY50" fmla="*/ 2292 h 1759654"/>
              <a:gd name="connsiteX51" fmla="*/ 3000449 w 6345292"/>
              <a:gd name="connsiteY51" fmla="*/ 7054 h 1759654"/>
              <a:gd name="connsiteX52" fmla="*/ 2605161 w 6345292"/>
              <a:gd name="connsiteY52" fmla="*/ 40392 h 1759654"/>
              <a:gd name="connsiteX53" fmla="*/ 2247974 w 6345292"/>
              <a:gd name="connsiteY53" fmla="*/ 116592 h 1759654"/>
              <a:gd name="connsiteX54" fmla="*/ 1871736 w 6345292"/>
              <a:gd name="connsiteY54" fmla="*/ 240417 h 1759654"/>
              <a:gd name="connsiteX55" fmla="*/ 1566936 w 6345292"/>
              <a:gd name="connsiteY55" fmla="*/ 378529 h 1759654"/>
              <a:gd name="connsiteX56" fmla="*/ 1262136 w 6345292"/>
              <a:gd name="connsiteY56" fmla="*/ 540454 h 1759654"/>
              <a:gd name="connsiteX57" fmla="*/ 1019249 w 6345292"/>
              <a:gd name="connsiteY57" fmla="*/ 692854 h 1759654"/>
              <a:gd name="connsiteX58" fmla="*/ 814461 w 6345292"/>
              <a:gd name="connsiteY58" fmla="*/ 840492 h 1759654"/>
              <a:gd name="connsiteX59" fmla="*/ 614436 w 6345292"/>
              <a:gd name="connsiteY59" fmla="*/ 1021467 h 1759654"/>
              <a:gd name="connsiteX60" fmla="*/ 376311 w 6345292"/>
              <a:gd name="connsiteY60" fmla="*/ 1283404 h 1759654"/>
              <a:gd name="connsiteX61" fmla="*/ 271536 w 6345292"/>
              <a:gd name="connsiteY61" fmla="*/ 1411992 h 1759654"/>
              <a:gd name="connsiteX62" fmla="*/ 181049 w 6345292"/>
              <a:gd name="connsiteY62" fmla="*/ 1526292 h 1759654"/>
              <a:gd name="connsiteX63" fmla="*/ 128661 w 6345292"/>
              <a:gd name="connsiteY63" fmla="*/ 1597729 h 1759654"/>
              <a:gd name="connsiteX64" fmla="*/ 76274 w 6345292"/>
              <a:gd name="connsiteY64" fmla="*/ 1635829 h 1759654"/>
              <a:gd name="connsiteX65" fmla="*/ 73 w 6345292"/>
              <a:gd name="connsiteY65" fmla="*/ 1664404 h 1759654"/>
              <a:gd name="connsiteX0" fmla="*/ 73 w 6345292"/>
              <a:gd name="connsiteY0" fmla="*/ 1664404 h 1759654"/>
              <a:gd name="connsiteX1" fmla="*/ 90562 w 6345292"/>
              <a:gd name="connsiteY1" fmla="*/ 1683455 h 1759654"/>
              <a:gd name="connsiteX2" fmla="*/ 190574 w 6345292"/>
              <a:gd name="connsiteY2" fmla="*/ 1645354 h 1759654"/>
              <a:gd name="connsiteX3" fmla="*/ 285824 w 6345292"/>
              <a:gd name="connsiteY3" fmla="*/ 1545342 h 1759654"/>
              <a:gd name="connsiteX4" fmla="*/ 385836 w 6345292"/>
              <a:gd name="connsiteY4" fmla="*/ 1426279 h 1759654"/>
              <a:gd name="connsiteX5" fmla="*/ 500136 w 6345292"/>
              <a:gd name="connsiteY5" fmla="*/ 1278642 h 1759654"/>
              <a:gd name="connsiteX6" fmla="*/ 652536 w 6345292"/>
              <a:gd name="connsiteY6" fmla="*/ 1116717 h 1759654"/>
              <a:gd name="connsiteX7" fmla="*/ 795411 w 6345292"/>
              <a:gd name="connsiteY7" fmla="*/ 978604 h 1759654"/>
              <a:gd name="connsiteX8" fmla="*/ 952573 w 6345292"/>
              <a:gd name="connsiteY8" fmla="*/ 854779 h 1759654"/>
              <a:gd name="connsiteX9" fmla="*/ 1124024 w 6345292"/>
              <a:gd name="connsiteY9" fmla="*/ 735717 h 1759654"/>
              <a:gd name="connsiteX10" fmla="*/ 1309761 w 6345292"/>
              <a:gd name="connsiteY10" fmla="*/ 621417 h 1759654"/>
              <a:gd name="connsiteX11" fmla="*/ 1490736 w 6345292"/>
              <a:gd name="connsiteY11" fmla="*/ 521404 h 1759654"/>
              <a:gd name="connsiteX12" fmla="*/ 1681236 w 6345292"/>
              <a:gd name="connsiteY12" fmla="*/ 430917 h 1759654"/>
              <a:gd name="connsiteX13" fmla="*/ 1886025 w 6345292"/>
              <a:gd name="connsiteY13" fmla="*/ 335667 h 1759654"/>
              <a:gd name="connsiteX14" fmla="*/ 2119386 w 6345292"/>
              <a:gd name="connsiteY14" fmla="*/ 254704 h 1759654"/>
              <a:gd name="connsiteX15" fmla="*/ 2290836 w 6345292"/>
              <a:gd name="connsiteY15" fmla="*/ 197554 h 1759654"/>
              <a:gd name="connsiteX16" fmla="*/ 2505149 w 6345292"/>
              <a:gd name="connsiteY16" fmla="*/ 149929 h 1759654"/>
              <a:gd name="connsiteX17" fmla="*/ 2738511 w 6345292"/>
              <a:gd name="connsiteY17" fmla="*/ 111829 h 1759654"/>
              <a:gd name="connsiteX18" fmla="*/ 3009974 w 6345292"/>
              <a:gd name="connsiteY18" fmla="*/ 92779 h 1759654"/>
              <a:gd name="connsiteX19" fmla="*/ 3243336 w 6345292"/>
              <a:gd name="connsiteY19" fmla="*/ 88017 h 1759654"/>
              <a:gd name="connsiteX20" fmla="*/ 3500511 w 6345292"/>
              <a:gd name="connsiteY20" fmla="*/ 107067 h 1759654"/>
              <a:gd name="connsiteX21" fmla="*/ 3714824 w 6345292"/>
              <a:gd name="connsiteY21" fmla="*/ 130879 h 1759654"/>
              <a:gd name="connsiteX22" fmla="*/ 3971999 w 6345292"/>
              <a:gd name="connsiteY22" fmla="*/ 178504 h 1759654"/>
              <a:gd name="connsiteX23" fmla="*/ 4162499 w 6345292"/>
              <a:gd name="connsiteY23" fmla="*/ 221367 h 1759654"/>
              <a:gd name="connsiteX24" fmla="*/ 4352999 w 6345292"/>
              <a:gd name="connsiteY24" fmla="*/ 288042 h 1759654"/>
              <a:gd name="connsiteX25" fmla="*/ 4548262 w 6345292"/>
              <a:gd name="connsiteY25" fmla="*/ 354717 h 1759654"/>
              <a:gd name="connsiteX26" fmla="*/ 4786386 w 6345292"/>
              <a:gd name="connsiteY26" fmla="*/ 449967 h 1759654"/>
              <a:gd name="connsiteX27" fmla="*/ 4943549 w 6345292"/>
              <a:gd name="connsiteY27" fmla="*/ 545217 h 1759654"/>
              <a:gd name="connsiteX28" fmla="*/ 5138811 w 6345292"/>
              <a:gd name="connsiteY28" fmla="*/ 654754 h 1759654"/>
              <a:gd name="connsiteX29" fmla="*/ 5295974 w 6345292"/>
              <a:gd name="connsiteY29" fmla="*/ 764292 h 1759654"/>
              <a:gd name="connsiteX30" fmla="*/ 5495999 w 6345292"/>
              <a:gd name="connsiteY30" fmla="*/ 916692 h 1759654"/>
              <a:gd name="connsiteX31" fmla="*/ 5634111 w 6345292"/>
              <a:gd name="connsiteY31" fmla="*/ 1045279 h 1759654"/>
              <a:gd name="connsiteX32" fmla="*/ 5762699 w 6345292"/>
              <a:gd name="connsiteY32" fmla="*/ 1169104 h 1759654"/>
              <a:gd name="connsiteX33" fmla="*/ 5905574 w 6345292"/>
              <a:gd name="connsiteY33" fmla="*/ 1350079 h 1759654"/>
              <a:gd name="connsiteX34" fmla="*/ 5996061 w 6345292"/>
              <a:gd name="connsiteY34" fmla="*/ 1483429 h 1759654"/>
              <a:gd name="connsiteX35" fmla="*/ 6115124 w 6345292"/>
              <a:gd name="connsiteY35" fmla="*/ 1640592 h 1759654"/>
              <a:gd name="connsiteX36" fmla="*/ 6215136 w 6345292"/>
              <a:gd name="connsiteY36" fmla="*/ 1735842 h 1759654"/>
              <a:gd name="connsiteX37" fmla="*/ 6343724 w 6345292"/>
              <a:gd name="connsiteY37" fmla="*/ 1759654 h 1759654"/>
              <a:gd name="connsiteX38" fmla="*/ 6281811 w 6345292"/>
              <a:gd name="connsiteY38" fmla="*/ 1735842 h 1759654"/>
              <a:gd name="connsiteX39" fmla="*/ 6210374 w 6345292"/>
              <a:gd name="connsiteY39" fmla="*/ 1654879 h 1759654"/>
              <a:gd name="connsiteX40" fmla="*/ 6110361 w 6345292"/>
              <a:gd name="connsiteY40" fmla="*/ 1502479 h 1759654"/>
              <a:gd name="connsiteX41" fmla="*/ 5991299 w 6345292"/>
              <a:gd name="connsiteY41" fmla="*/ 1331029 h 1759654"/>
              <a:gd name="connsiteX42" fmla="*/ 5848424 w 6345292"/>
              <a:gd name="connsiteY42" fmla="*/ 1145292 h 1759654"/>
              <a:gd name="connsiteX43" fmla="*/ 5615061 w 6345292"/>
              <a:gd name="connsiteY43" fmla="*/ 883354 h 1759654"/>
              <a:gd name="connsiteX44" fmla="*/ 5372174 w 6345292"/>
              <a:gd name="connsiteY44" fmla="*/ 702379 h 1759654"/>
              <a:gd name="connsiteX45" fmla="*/ 5110236 w 6345292"/>
              <a:gd name="connsiteY45" fmla="*/ 526167 h 1759654"/>
              <a:gd name="connsiteX46" fmla="*/ 4691136 w 6345292"/>
              <a:gd name="connsiteY46" fmla="*/ 316617 h 1759654"/>
              <a:gd name="connsiteX47" fmla="*/ 4376811 w 6345292"/>
              <a:gd name="connsiteY47" fmla="*/ 202317 h 1759654"/>
              <a:gd name="connsiteX48" fmla="*/ 4086299 w 6345292"/>
              <a:gd name="connsiteY48" fmla="*/ 116592 h 1759654"/>
              <a:gd name="connsiteX49" fmla="*/ 3671961 w 6345292"/>
              <a:gd name="connsiteY49" fmla="*/ 35629 h 1759654"/>
              <a:gd name="connsiteX50" fmla="*/ 3310011 w 6345292"/>
              <a:gd name="connsiteY50" fmla="*/ 2292 h 1759654"/>
              <a:gd name="connsiteX51" fmla="*/ 3000449 w 6345292"/>
              <a:gd name="connsiteY51" fmla="*/ 7054 h 1759654"/>
              <a:gd name="connsiteX52" fmla="*/ 2605161 w 6345292"/>
              <a:gd name="connsiteY52" fmla="*/ 40392 h 1759654"/>
              <a:gd name="connsiteX53" fmla="*/ 2247974 w 6345292"/>
              <a:gd name="connsiteY53" fmla="*/ 116592 h 1759654"/>
              <a:gd name="connsiteX54" fmla="*/ 1871736 w 6345292"/>
              <a:gd name="connsiteY54" fmla="*/ 240417 h 1759654"/>
              <a:gd name="connsiteX55" fmla="*/ 1566936 w 6345292"/>
              <a:gd name="connsiteY55" fmla="*/ 378529 h 1759654"/>
              <a:gd name="connsiteX56" fmla="*/ 1262136 w 6345292"/>
              <a:gd name="connsiteY56" fmla="*/ 540454 h 1759654"/>
              <a:gd name="connsiteX57" fmla="*/ 1019249 w 6345292"/>
              <a:gd name="connsiteY57" fmla="*/ 692854 h 1759654"/>
              <a:gd name="connsiteX58" fmla="*/ 814461 w 6345292"/>
              <a:gd name="connsiteY58" fmla="*/ 840492 h 1759654"/>
              <a:gd name="connsiteX59" fmla="*/ 614436 w 6345292"/>
              <a:gd name="connsiteY59" fmla="*/ 1021467 h 1759654"/>
              <a:gd name="connsiteX60" fmla="*/ 376311 w 6345292"/>
              <a:gd name="connsiteY60" fmla="*/ 1283404 h 1759654"/>
              <a:gd name="connsiteX61" fmla="*/ 271536 w 6345292"/>
              <a:gd name="connsiteY61" fmla="*/ 1411992 h 1759654"/>
              <a:gd name="connsiteX62" fmla="*/ 181049 w 6345292"/>
              <a:gd name="connsiteY62" fmla="*/ 1526292 h 1759654"/>
              <a:gd name="connsiteX63" fmla="*/ 128661 w 6345292"/>
              <a:gd name="connsiteY63" fmla="*/ 1597729 h 1759654"/>
              <a:gd name="connsiteX64" fmla="*/ 76274 w 6345292"/>
              <a:gd name="connsiteY64" fmla="*/ 1635829 h 1759654"/>
              <a:gd name="connsiteX65" fmla="*/ 73 w 6345292"/>
              <a:gd name="connsiteY65" fmla="*/ 1664404 h 1759654"/>
              <a:gd name="connsiteX0" fmla="*/ 73 w 6345292"/>
              <a:gd name="connsiteY0" fmla="*/ 1664404 h 1759654"/>
              <a:gd name="connsiteX1" fmla="*/ 90562 w 6345292"/>
              <a:gd name="connsiteY1" fmla="*/ 1683455 h 1759654"/>
              <a:gd name="connsiteX2" fmla="*/ 190574 w 6345292"/>
              <a:gd name="connsiteY2" fmla="*/ 1645354 h 1759654"/>
              <a:gd name="connsiteX3" fmla="*/ 285824 w 6345292"/>
              <a:gd name="connsiteY3" fmla="*/ 1545342 h 1759654"/>
              <a:gd name="connsiteX4" fmla="*/ 385836 w 6345292"/>
              <a:gd name="connsiteY4" fmla="*/ 1426279 h 1759654"/>
              <a:gd name="connsiteX5" fmla="*/ 500136 w 6345292"/>
              <a:gd name="connsiteY5" fmla="*/ 1278642 h 1759654"/>
              <a:gd name="connsiteX6" fmla="*/ 652536 w 6345292"/>
              <a:gd name="connsiteY6" fmla="*/ 1116717 h 1759654"/>
              <a:gd name="connsiteX7" fmla="*/ 795411 w 6345292"/>
              <a:gd name="connsiteY7" fmla="*/ 978604 h 1759654"/>
              <a:gd name="connsiteX8" fmla="*/ 952573 w 6345292"/>
              <a:gd name="connsiteY8" fmla="*/ 854779 h 1759654"/>
              <a:gd name="connsiteX9" fmla="*/ 1124024 w 6345292"/>
              <a:gd name="connsiteY9" fmla="*/ 735717 h 1759654"/>
              <a:gd name="connsiteX10" fmla="*/ 1309761 w 6345292"/>
              <a:gd name="connsiteY10" fmla="*/ 621417 h 1759654"/>
              <a:gd name="connsiteX11" fmla="*/ 1490736 w 6345292"/>
              <a:gd name="connsiteY11" fmla="*/ 521404 h 1759654"/>
              <a:gd name="connsiteX12" fmla="*/ 1681236 w 6345292"/>
              <a:gd name="connsiteY12" fmla="*/ 430917 h 1759654"/>
              <a:gd name="connsiteX13" fmla="*/ 1886025 w 6345292"/>
              <a:gd name="connsiteY13" fmla="*/ 335667 h 1759654"/>
              <a:gd name="connsiteX14" fmla="*/ 2119386 w 6345292"/>
              <a:gd name="connsiteY14" fmla="*/ 254704 h 1759654"/>
              <a:gd name="connsiteX15" fmla="*/ 2290836 w 6345292"/>
              <a:gd name="connsiteY15" fmla="*/ 197554 h 1759654"/>
              <a:gd name="connsiteX16" fmla="*/ 2505149 w 6345292"/>
              <a:gd name="connsiteY16" fmla="*/ 149929 h 1759654"/>
              <a:gd name="connsiteX17" fmla="*/ 2738511 w 6345292"/>
              <a:gd name="connsiteY17" fmla="*/ 111829 h 1759654"/>
              <a:gd name="connsiteX18" fmla="*/ 3009974 w 6345292"/>
              <a:gd name="connsiteY18" fmla="*/ 92779 h 1759654"/>
              <a:gd name="connsiteX19" fmla="*/ 3243336 w 6345292"/>
              <a:gd name="connsiteY19" fmla="*/ 88017 h 1759654"/>
              <a:gd name="connsiteX20" fmla="*/ 3500511 w 6345292"/>
              <a:gd name="connsiteY20" fmla="*/ 107067 h 1759654"/>
              <a:gd name="connsiteX21" fmla="*/ 3714824 w 6345292"/>
              <a:gd name="connsiteY21" fmla="*/ 130879 h 1759654"/>
              <a:gd name="connsiteX22" fmla="*/ 3971999 w 6345292"/>
              <a:gd name="connsiteY22" fmla="*/ 178504 h 1759654"/>
              <a:gd name="connsiteX23" fmla="*/ 4162499 w 6345292"/>
              <a:gd name="connsiteY23" fmla="*/ 221367 h 1759654"/>
              <a:gd name="connsiteX24" fmla="*/ 4352999 w 6345292"/>
              <a:gd name="connsiteY24" fmla="*/ 288042 h 1759654"/>
              <a:gd name="connsiteX25" fmla="*/ 4548262 w 6345292"/>
              <a:gd name="connsiteY25" fmla="*/ 354717 h 1759654"/>
              <a:gd name="connsiteX26" fmla="*/ 4786386 w 6345292"/>
              <a:gd name="connsiteY26" fmla="*/ 449967 h 1759654"/>
              <a:gd name="connsiteX27" fmla="*/ 4957837 w 6345292"/>
              <a:gd name="connsiteY27" fmla="*/ 545217 h 1759654"/>
              <a:gd name="connsiteX28" fmla="*/ 5138811 w 6345292"/>
              <a:gd name="connsiteY28" fmla="*/ 654754 h 1759654"/>
              <a:gd name="connsiteX29" fmla="*/ 5295974 w 6345292"/>
              <a:gd name="connsiteY29" fmla="*/ 764292 h 1759654"/>
              <a:gd name="connsiteX30" fmla="*/ 5495999 w 6345292"/>
              <a:gd name="connsiteY30" fmla="*/ 916692 h 1759654"/>
              <a:gd name="connsiteX31" fmla="*/ 5634111 w 6345292"/>
              <a:gd name="connsiteY31" fmla="*/ 1045279 h 1759654"/>
              <a:gd name="connsiteX32" fmla="*/ 5762699 w 6345292"/>
              <a:gd name="connsiteY32" fmla="*/ 1169104 h 1759654"/>
              <a:gd name="connsiteX33" fmla="*/ 5905574 w 6345292"/>
              <a:gd name="connsiteY33" fmla="*/ 1350079 h 1759654"/>
              <a:gd name="connsiteX34" fmla="*/ 5996061 w 6345292"/>
              <a:gd name="connsiteY34" fmla="*/ 1483429 h 1759654"/>
              <a:gd name="connsiteX35" fmla="*/ 6115124 w 6345292"/>
              <a:gd name="connsiteY35" fmla="*/ 1640592 h 1759654"/>
              <a:gd name="connsiteX36" fmla="*/ 6215136 w 6345292"/>
              <a:gd name="connsiteY36" fmla="*/ 1735842 h 1759654"/>
              <a:gd name="connsiteX37" fmla="*/ 6343724 w 6345292"/>
              <a:gd name="connsiteY37" fmla="*/ 1759654 h 1759654"/>
              <a:gd name="connsiteX38" fmla="*/ 6281811 w 6345292"/>
              <a:gd name="connsiteY38" fmla="*/ 1735842 h 1759654"/>
              <a:gd name="connsiteX39" fmla="*/ 6210374 w 6345292"/>
              <a:gd name="connsiteY39" fmla="*/ 1654879 h 1759654"/>
              <a:gd name="connsiteX40" fmla="*/ 6110361 w 6345292"/>
              <a:gd name="connsiteY40" fmla="*/ 1502479 h 1759654"/>
              <a:gd name="connsiteX41" fmla="*/ 5991299 w 6345292"/>
              <a:gd name="connsiteY41" fmla="*/ 1331029 h 1759654"/>
              <a:gd name="connsiteX42" fmla="*/ 5848424 w 6345292"/>
              <a:gd name="connsiteY42" fmla="*/ 1145292 h 1759654"/>
              <a:gd name="connsiteX43" fmla="*/ 5615061 w 6345292"/>
              <a:gd name="connsiteY43" fmla="*/ 883354 h 1759654"/>
              <a:gd name="connsiteX44" fmla="*/ 5372174 w 6345292"/>
              <a:gd name="connsiteY44" fmla="*/ 702379 h 1759654"/>
              <a:gd name="connsiteX45" fmla="*/ 5110236 w 6345292"/>
              <a:gd name="connsiteY45" fmla="*/ 526167 h 1759654"/>
              <a:gd name="connsiteX46" fmla="*/ 4691136 w 6345292"/>
              <a:gd name="connsiteY46" fmla="*/ 316617 h 1759654"/>
              <a:gd name="connsiteX47" fmla="*/ 4376811 w 6345292"/>
              <a:gd name="connsiteY47" fmla="*/ 202317 h 1759654"/>
              <a:gd name="connsiteX48" fmla="*/ 4086299 w 6345292"/>
              <a:gd name="connsiteY48" fmla="*/ 116592 h 1759654"/>
              <a:gd name="connsiteX49" fmla="*/ 3671961 w 6345292"/>
              <a:gd name="connsiteY49" fmla="*/ 35629 h 1759654"/>
              <a:gd name="connsiteX50" fmla="*/ 3310011 w 6345292"/>
              <a:gd name="connsiteY50" fmla="*/ 2292 h 1759654"/>
              <a:gd name="connsiteX51" fmla="*/ 3000449 w 6345292"/>
              <a:gd name="connsiteY51" fmla="*/ 7054 h 1759654"/>
              <a:gd name="connsiteX52" fmla="*/ 2605161 w 6345292"/>
              <a:gd name="connsiteY52" fmla="*/ 40392 h 1759654"/>
              <a:gd name="connsiteX53" fmla="*/ 2247974 w 6345292"/>
              <a:gd name="connsiteY53" fmla="*/ 116592 h 1759654"/>
              <a:gd name="connsiteX54" fmla="*/ 1871736 w 6345292"/>
              <a:gd name="connsiteY54" fmla="*/ 240417 h 1759654"/>
              <a:gd name="connsiteX55" fmla="*/ 1566936 w 6345292"/>
              <a:gd name="connsiteY55" fmla="*/ 378529 h 1759654"/>
              <a:gd name="connsiteX56" fmla="*/ 1262136 w 6345292"/>
              <a:gd name="connsiteY56" fmla="*/ 540454 h 1759654"/>
              <a:gd name="connsiteX57" fmla="*/ 1019249 w 6345292"/>
              <a:gd name="connsiteY57" fmla="*/ 692854 h 1759654"/>
              <a:gd name="connsiteX58" fmla="*/ 814461 w 6345292"/>
              <a:gd name="connsiteY58" fmla="*/ 840492 h 1759654"/>
              <a:gd name="connsiteX59" fmla="*/ 614436 w 6345292"/>
              <a:gd name="connsiteY59" fmla="*/ 1021467 h 1759654"/>
              <a:gd name="connsiteX60" fmla="*/ 376311 w 6345292"/>
              <a:gd name="connsiteY60" fmla="*/ 1283404 h 1759654"/>
              <a:gd name="connsiteX61" fmla="*/ 271536 w 6345292"/>
              <a:gd name="connsiteY61" fmla="*/ 1411992 h 1759654"/>
              <a:gd name="connsiteX62" fmla="*/ 181049 w 6345292"/>
              <a:gd name="connsiteY62" fmla="*/ 1526292 h 1759654"/>
              <a:gd name="connsiteX63" fmla="*/ 128661 w 6345292"/>
              <a:gd name="connsiteY63" fmla="*/ 1597729 h 1759654"/>
              <a:gd name="connsiteX64" fmla="*/ 76274 w 6345292"/>
              <a:gd name="connsiteY64" fmla="*/ 1635829 h 1759654"/>
              <a:gd name="connsiteX65" fmla="*/ 73 w 6345292"/>
              <a:gd name="connsiteY65" fmla="*/ 1664404 h 1759654"/>
              <a:gd name="connsiteX0" fmla="*/ 73 w 6345292"/>
              <a:gd name="connsiteY0" fmla="*/ 1664404 h 1759654"/>
              <a:gd name="connsiteX1" fmla="*/ 90562 w 6345292"/>
              <a:gd name="connsiteY1" fmla="*/ 1683455 h 1759654"/>
              <a:gd name="connsiteX2" fmla="*/ 190574 w 6345292"/>
              <a:gd name="connsiteY2" fmla="*/ 1645354 h 1759654"/>
              <a:gd name="connsiteX3" fmla="*/ 285824 w 6345292"/>
              <a:gd name="connsiteY3" fmla="*/ 1545342 h 1759654"/>
              <a:gd name="connsiteX4" fmla="*/ 385836 w 6345292"/>
              <a:gd name="connsiteY4" fmla="*/ 1426279 h 1759654"/>
              <a:gd name="connsiteX5" fmla="*/ 500136 w 6345292"/>
              <a:gd name="connsiteY5" fmla="*/ 1278642 h 1759654"/>
              <a:gd name="connsiteX6" fmla="*/ 652536 w 6345292"/>
              <a:gd name="connsiteY6" fmla="*/ 1116717 h 1759654"/>
              <a:gd name="connsiteX7" fmla="*/ 795411 w 6345292"/>
              <a:gd name="connsiteY7" fmla="*/ 978604 h 1759654"/>
              <a:gd name="connsiteX8" fmla="*/ 952573 w 6345292"/>
              <a:gd name="connsiteY8" fmla="*/ 854779 h 1759654"/>
              <a:gd name="connsiteX9" fmla="*/ 1124024 w 6345292"/>
              <a:gd name="connsiteY9" fmla="*/ 735717 h 1759654"/>
              <a:gd name="connsiteX10" fmla="*/ 1309761 w 6345292"/>
              <a:gd name="connsiteY10" fmla="*/ 621417 h 1759654"/>
              <a:gd name="connsiteX11" fmla="*/ 1490736 w 6345292"/>
              <a:gd name="connsiteY11" fmla="*/ 521404 h 1759654"/>
              <a:gd name="connsiteX12" fmla="*/ 1681236 w 6345292"/>
              <a:gd name="connsiteY12" fmla="*/ 430917 h 1759654"/>
              <a:gd name="connsiteX13" fmla="*/ 1886025 w 6345292"/>
              <a:gd name="connsiteY13" fmla="*/ 335667 h 1759654"/>
              <a:gd name="connsiteX14" fmla="*/ 2119386 w 6345292"/>
              <a:gd name="connsiteY14" fmla="*/ 254704 h 1759654"/>
              <a:gd name="connsiteX15" fmla="*/ 2290836 w 6345292"/>
              <a:gd name="connsiteY15" fmla="*/ 197554 h 1759654"/>
              <a:gd name="connsiteX16" fmla="*/ 2505149 w 6345292"/>
              <a:gd name="connsiteY16" fmla="*/ 149929 h 1759654"/>
              <a:gd name="connsiteX17" fmla="*/ 2738511 w 6345292"/>
              <a:gd name="connsiteY17" fmla="*/ 111829 h 1759654"/>
              <a:gd name="connsiteX18" fmla="*/ 3009974 w 6345292"/>
              <a:gd name="connsiteY18" fmla="*/ 92779 h 1759654"/>
              <a:gd name="connsiteX19" fmla="*/ 3243336 w 6345292"/>
              <a:gd name="connsiteY19" fmla="*/ 88017 h 1759654"/>
              <a:gd name="connsiteX20" fmla="*/ 3500511 w 6345292"/>
              <a:gd name="connsiteY20" fmla="*/ 107067 h 1759654"/>
              <a:gd name="connsiteX21" fmla="*/ 3714824 w 6345292"/>
              <a:gd name="connsiteY21" fmla="*/ 130879 h 1759654"/>
              <a:gd name="connsiteX22" fmla="*/ 3971999 w 6345292"/>
              <a:gd name="connsiteY22" fmla="*/ 178504 h 1759654"/>
              <a:gd name="connsiteX23" fmla="*/ 4162499 w 6345292"/>
              <a:gd name="connsiteY23" fmla="*/ 221367 h 1759654"/>
              <a:gd name="connsiteX24" fmla="*/ 4352999 w 6345292"/>
              <a:gd name="connsiteY24" fmla="*/ 288042 h 1759654"/>
              <a:gd name="connsiteX25" fmla="*/ 4548262 w 6345292"/>
              <a:gd name="connsiteY25" fmla="*/ 354717 h 1759654"/>
              <a:gd name="connsiteX26" fmla="*/ 4786386 w 6345292"/>
              <a:gd name="connsiteY26" fmla="*/ 449967 h 1759654"/>
              <a:gd name="connsiteX27" fmla="*/ 4957837 w 6345292"/>
              <a:gd name="connsiteY27" fmla="*/ 545217 h 1759654"/>
              <a:gd name="connsiteX28" fmla="*/ 5138811 w 6345292"/>
              <a:gd name="connsiteY28" fmla="*/ 654754 h 1759654"/>
              <a:gd name="connsiteX29" fmla="*/ 5295974 w 6345292"/>
              <a:gd name="connsiteY29" fmla="*/ 764292 h 1759654"/>
              <a:gd name="connsiteX30" fmla="*/ 5495999 w 6345292"/>
              <a:gd name="connsiteY30" fmla="*/ 916692 h 1759654"/>
              <a:gd name="connsiteX31" fmla="*/ 5634111 w 6345292"/>
              <a:gd name="connsiteY31" fmla="*/ 1045279 h 1759654"/>
              <a:gd name="connsiteX32" fmla="*/ 5762699 w 6345292"/>
              <a:gd name="connsiteY32" fmla="*/ 1169104 h 1759654"/>
              <a:gd name="connsiteX33" fmla="*/ 5905574 w 6345292"/>
              <a:gd name="connsiteY33" fmla="*/ 1350079 h 1759654"/>
              <a:gd name="connsiteX34" fmla="*/ 5996061 w 6345292"/>
              <a:gd name="connsiteY34" fmla="*/ 1483429 h 1759654"/>
              <a:gd name="connsiteX35" fmla="*/ 6115124 w 6345292"/>
              <a:gd name="connsiteY35" fmla="*/ 1640592 h 1759654"/>
              <a:gd name="connsiteX36" fmla="*/ 6215136 w 6345292"/>
              <a:gd name="connsiteY36" fmla="*/ 1735842 h 1759654"/>
              <a:gd name="connsiteX37" fmla="*/ 6343724 w 6345292"/>
              <a:gd name="connsiteY37" fmla="*/ 1759654 h 1759654"/>
              <a:gd name="connsiteX38" fmla="*/ 6281811 w 6345292"/>
              <a:gd name="connsiteY38" fmla="*/ 1735842 h 1759654"/>
              <a:gd name="connsiteX39" fmla="*/ 6210374 w 6345292"/>
              <a:gd name="connsiteY39" fmla="*/ 1654879 h 1759654"/>
              <a:gd name="connsiteX40" fmla="*/ 6110361 w 6345292"/>
              <a:gd name="connsiteY40" fmla="*/ 1502479 h 1759654"/>
              <a:gd name="connsiteX41" fmla="*/ 5991299 w 6345292"/>
              <a:gd name="connsiteY41" fmla="*/ 1331029 h 1759654"/>
              <a:gd name="connsiteX42" fmla="*/ 5848424 w 6345292"/>
              <a:gd name="connsiteY42" fmla="*/ 1145292 h 1759654"/>
              <a:gd name="connsiteX43" fmla="*/ 5615061 w 6345292"/>
              <a:gd name="connsiteY43" fmla="*/ 883354 h 1759654"/>
              <a:gd name="connsiteX44" fmla="*/ 5381699 w 6345292"/>
              <a:gd name="connsiteY44" fmla="*/ 702379 h 1759654"/>
              <a:gd name="connsiteX45" fmla="*/ 5110236 w 6345292"/>
              <a:gd name="connsiteY45" fmla="*/ 526167 h 1759654"/>
              <a:gd name="connsiteX46" fmla="*/ 4691136 w 6345292"/>
              <a:gd name="connsiteY46" fmla="*/ 316617 h 1759654"/>
              <a:gd name="connsiteX47" fmla="*/ 4376811 w 6345292"/>
              <a:gd name="connsiteY47" fmla="*/ 202317 h 1759654"/>
              <a:gd name="connsiteX48" fmla="*/ 4086299 w 6345292"/>
              <a:gd name="connsiteY48" fmla="*/ 116592 h 1759654"/>
              <a:gd name="connsiteX49" fmla="*/ 3671961 w 6345292"/>
              <a:gd name="connsiteY49" fmla="*/ 35629 h 1759654"/>
              <a:gd name="connsiteX50" fmla="*/ 3310011 w 6345292"/>
              <a:gd name="connsiteY50" fmla="*/ 2292 h 1759654"/>
              <a:gd name="connsiteX51" fmla="*/ 3000449 w 6345292"/>
              <a:gd name="connsiteY51" fmla="*/ 7054 h 1759654"/>
              <a:gd name="connsiteX52" fmla="*/ 2605161 w 6345292"/>
              <a:gd name="connsiteY52" fmla="*/ 40392 h 1759654"/>
              <a:gd name="connsiteX53" fmla="*/ 2247974 w 6345292"/>
              <a:gd name="connsiteY53" fmla="*/ 116592 h 1759654"/>
              <a:gd name="connsiteX54" fmla="*/ 1871736 w 6345292"/>
              <a:gd name="connsiteY54" fmla="*/ 240417 h 1759654"/>
              <a:gd name="connsiteX55" fmla="*/ 1566936 w 6345292"/>
              <a:gd name="connsiteY55" fmla="*/ 378529 h 1759654"/>
              <a:gd name="connsiteX56" fmla="*/ 1262136 w 6345292"/>
              <a:gd name="connsiteY56" fmla="*/ 540454 h 1759654"/>
              <a:gd name="connsiteX57" fmla="*/ 1019249 w 6345292"/>
              <a:gd name="connsiteY57" fmla="*/ 692854 h 1759654"/>
              <a:gd name="connsiteX58" fmla="*/ 814461 w 6345292"/>
              <a:gd name="connsiteY58" fmla="*/ 840492 h 1759654"/>
              <a:gd name="connsiteX59" fmla="*/ 614436 w 6345292"/>
              <a:gd name="connsiteY59" fmla="*/ 1021467 h 1759654"/>
              <a:gd name="connsiteX60" fmla="*/ 376311 w 6345292"/>
              <a:gd name="connsiteY60" fmla="*/ 1283404 h 1759654"/>
              <a:gd name="connsiteX61" fmla="*/ 271536 w 6345292"/>
              <a:gd name="connsiteY61" fmla="*/ 1411992 h 1759654"/>
              <a:gd name="connsiteX62" fmla="*/ 181049 w 6345292"/>
              <a:gd name="connsiteY62" fmla="*/ 1526292 h 1759654"/>
              <a:gd name="connsiteX63" fmla="*/ 128661 w 6345292"/>
              <a:gd name="connsiteY63" fmla="*/ 1597729 h 1759654"/>
              <a:gd name="connsiteX64" fmla="*/ 76274 w 6345292"/>
              <a:gd name="connsiteY64" fmla="*/ 1635829 h 1759654"/>
              <a:gd name="connsiteX65" fmla="*/ 73 w 6345292"/>
              <a:gd name="connsiteY65" fmla="*/ 1664404 h 1759654"/>
              <a:gd name="connsiteX0" fmla="*/ 73 w 6345292"/>
              <a:gd name="connsiteY0" fmla="*/ 1664404 h 1759654"/>
              <a:gd name="connsiteX1" fmla="*/ 90562 w 6345292"/>
              <a:gd name="connsiteY1" fmla="*/ 1683455 h 1759654"/>
              <a:gd name="connsiteX2" fmla="*/ 190574 w 6345292"/>
              <a:gd name="connsiteY2" fmla="*/ 1645354 h 1759654"/>
              <a:gd name="connsiteX3" fmla="*/ 285824 w 6345292"/>
              <a:gd name="connsiteY3" fmla="*/ 1545342 h 1759654"/>
              <a:gd name="connsiteX4" fmla="*/ 385836 w 6345292"/>
              <a:gd name="connsiteY4" fmla="*/ 1426279 h 1759654"/>
              <a:gd name="connsiteX5" fmla="*/ 500136 w 6345292"/>
              <a:gd name="connsiteY5" fmla="*/ 1278642 h 1759654"/>
              <a:gd name="connsiteX6" fmla="*/ 652536 w 6345292"/>
              <a:gd name="connsiteY6" fmla="*/ 1116717 h 1759654"/>
              <a:gd name="connsiteX7" fmla="*/ 795411 w 6345292"/>
              <a:gd name="connsiteY7" fmla="*/ 978604 h 1759654"/>
              <a:gd name="connsiteX8" fmla="*/ 952573 w 6345292"/>
              <a:gd name="connsiteY8" fmla="*/ 854779 h 1759654"/>
              <a:gd name="connsiteX9" fmla="*/ 1124024 w 6345292"/>
              <a:gd name="connsiteY9" fmla="*/ 735717 h 1759654"/>
              <a:gd name="connsiteX10" fmla="*/ 1309761 w 6345292"/>
              <a:gd name="connsiteY10" fmla="*/ 621417 h 1759654"/>
              <a:gd name="connsiteX11" fmla="*/ 1490736 w 6345292"/>
              <a:gd name="connsiteY11" fmla="*/ 521404 h 1759654"/>
              <a:gd name="connsiteX12" fmla="*/ 1681236 w 6345292"/>
              <a:gd name="connsiteY12" fmla="*/ 430917 h 1759654"/>
              <a:gd name="connsiteX13" fmla="*/ 1886025 w 6345292"/>
              <a:gd name="connsiteY13" fmla="*/ 335667 h 1759654"/>
              <a:gd name="connsiteX14" fmla="*/ 2119386 w 6345292"/>
              <a:gd name="connsiteY14" fmla="*/ 254704 h 1759654"/>
              <a:gd name="connsiteX15" fmla="*/ 2290836 w 6345292"/>
              <a:gd name="connsiteY15" fmla="*/ 197554 h 1759654"/>
              <a:gd name="connsiteX16" fmla="*/ 2505149 w 6345292"/>
              <a:gd name="connsiteY16" fmla="*/ 149929 h 1759654"/>
              <a:gd name="connsiteX17" fmla="*/ 2738511 w 6345292"/>
              <a:gd name="connsiteY17" fmla="*/ 111829 h 1759654"/>
              <a:gd name="connsiteX18" fmla="*/ 3009974 w 6345292"/>
              <a:gd name="connsiteY18" fmla="*/ 92779 h 1759654"/>
              <a:gd name="connsiteX19" fmla="*/ 3243336 w 6345292"/>
              <a:gd name="connsiteY19" fmla="*/ 88017 h 1759654"/>
              <a:gd name="connsiteX20" fmla="*/ 3500511 w 6345292"/>
              <a:gd name="connsiteY20" fmla="*/ 107067 h 1759654"/>
              <a:gd name="connsiteX21" fmla="*/ 3714824 w 6345292"/>
              <a:gd name="connsiteY21" fmla="*/ 130879 h 1759654"/>
              <a:gd name="connsiteX22" fmla="*/ 3971999 w 6345292"/>
              <a:gd name="connsiteY22" fmla="*/ 178504 h 1759654"/>
              <a:gd name="connsiteX23" fmla="*/ 4162499 w 6345292"/>
              <a:gd name="connsiteY23" fmla="*/ 221367 h 1759654"/>
              <a:gd name="connsiteX24" fmla="*/ 4352999 w 6345292"/>
              <a:gd name="connsiteY24" fmla="*/ 288042 h 1759654"/>
              <a:gd name="connsiteX25" fmla="*/ 4548262 w 6345292"/>
              <a:gd name="connsiteY25" fmla="*/ 354717 h 1759654"/>
              <a:gd name="connsiteX26" fmla="*/ 4786386 w 6345292"/>
              <a:gd name="connsiteY26" fmla="*/ 449967 h 1759654"/>
              <a:gd name="connsiteX27" fmla="*/ 4957837 w 6345292"/>
              <a:gd name="connsiteY27" fmla="*/ 545217 h 1759654"/>
              <a:gd name="connsiteX28" fmla="*/ 5138811 w 6345292"/>
              <a:gd name="connsiteY28" fmla="*/ 654754 h 1759654"/>
              <a:gd name="connsiteX29" fmla="*/ 5295974 w 6345292"/>
              <a:gd name="connsiteY29" fmla="*/ 764292 h 1759654"/>
              <a:gd name="connsiteX30" fmla="*/ 5495999 w 6345292"/>
              <a:gd name="connsiteY30" fmla="*/ 916692 h 1759654"/>
              <a:gd name="connsiteX31" fmla="*/ 5634111 w 6345292"/>
              <a:gd name="connsiteY31" fmla="*/ 1045279 h 1759654"/>
              <a:gd name="connsiteX32" fmla="*/ 5762699 w 6345292"/>
              <a:gd name="connsiteY32" fmla="*/ 1169104 h 1759654"/>
              <a:gd name="connsiteX33" fmla="*/ 5905574 w 6345292"/>
              <a:gd name="connsiteY33" fmla="*/ 1350079 h 1759654"/>
              <a:gd name="connsiteX34" fmla="*/ 5996061 w 6345292"/>
              <a:gd name="connsiteY34" fmla="*/ 1483429 h 1759654"/>
              <a:gd name="connsiteX35" fmla="*/ 6115124 w 6345292"/>
              <a:gd name="connsiteY35" fmla="*/ 1640592 h 1759654"/>
              <a:gd name="connsiteX36" fmla="*/ 6215136 w 6345292"/>
              <a:gd name="connsiteY36" fmla="*/ 1735842 h 1759654"/>
              <a:gd name="connsiteX37" fmla="*/ 6343724 w 6345292"/>
              <a:gd name="connsiteY37" fmla="*/ 1759654 h 1759654"/>
              <a:gd name="connsiteX38" fmla="*/ 6281811 w 6345292"/>
              <a:gd name="connsiteY38" fmla="*/ 1735842 h 1759654"/>
              <a:gd name="connsiteX39" fmla="*/ 6210374 w 6345292"/>
              <a:gd name="connsiteY39" fmla="*/ 1654879 h 1759654"/>
              <a:gd name="connsiteX40" fmla="*/ 6110361 w 6345292"/>
              <a:gd name="connsiteY40" fmla="*/ 1502479 h 1759654"/>
              <a:gd name="connsiteX41" fmla="*/ 5991299 w 6345292"/>
              <a:gd name="connsiteY41" fmla="*/ 1331029 h 1759654"/>
              <a:gd name="connsiteX42" fmla="*/ 5848424 w 6345292"/>
              <a:gd name="connsiteY42" fmla="*/ 1145292 h 1759654"/>
              <a:gd name="connsiteX43" fmla="*/ 5615061 w 6345292"/>
              <a:gd name="connsiteY43" fmla="*/ 883354 h 1759654"/>
              <a:gd name="connsiteX44" fmla="*/ 5381699 w 6345292"/>
              <a:gd name="connsiteY44" fmla="*/ 702379 h 1759654"/>
              <a:gd name="connsiteX45" fmla="*/ 5105473 w 6345292"/>
              <a:gd name="connsiteY45" fmla="*/ 516642 h 1759654"/>
              <a:gd name="connsiteX46" fmla="*/ 4691136 w 6345292"/>
              <a:gd name="connsiteY46" fmla="*/ 316617 h 1759654"/>
              <a:gd name="connsiteX47" fmla="*/ 4376811 w 6345292"/>
              <a:gd name="connsiteY47" fmla="*/ 202317 h 1759654"/>
              <a:gd name="connsiteX48" fmla="*/ 4086299 w 6345292"/>
              <a:gd name="connsiteY48" fmla="*/ 116592 h 1759654"/>
              <a:gd name="connsiteX49" fmla="*/ 3671961 w 6345292"/>
              <a:gd name="connsiteY49" fmla="*/ 35629 h 1759654"/>
              <a:gd name="connsiteX50" fmla="*/ 3310011 w 6345292"/>
              <a:gd name="connsiteY50" fmla="*/ 2292 h 1759654"/>
              <a:gd name="connsiteX51" fmla="*/ 3000449 w 6345292"/>
              <a:gd name="connsiteY51" fmla="*/ 7054 h 1759654"/>
              <a:gd name="connsiteX52" fmla="*/ 2605161 w 6345292"/>
              <a:gd name="connsiteY52" fmla="*/ 40392 h 1759654"/>
              <a:gd name="connsiteX53" fmla="*/ 2247974 w 6345292"/>
              <a:gd name="connsiteY53" fmla="*/ 116592 h 1759654"/>
              <a:gd name="connsiteX54" fmla="*/ 1871736 w 6345292"/>
              <a:gd name="connsiteY54" fmla="*/ 240417 h 1759654"/>
              <a:gd name="connsiteX55" fmla="*/ 1566936 w 6345292"/>
              <a:gd name="connsiteY55" fmla="*/ 378529 h 1759654"/>
              <a:gd name="connsiteX56" fmla="*/ 1262136 w 6345292"/>
              <a:gd name="connsiteY56" fmla="*/ 540454 h 1759654"/>
              <a:gd name="connsiteX57" fmla="*/ 1019249 w 6345292"/>
              <a:gd name="connsiteY57" fmla="*/ 692854 h 1759654"/>
              <a:gd name="connsiteX58" fmla="*/ 814461 w 6345292"/>
              <a:gd name="connsiteY58" fmla="*/ 840492 h 1759654"/>
              <a:gd name="connsiteX59" fmla="*/ 614436 w 6345292"/>
              <a:gd name="connsiteY59" fmla="*/ 1021467 h 1759654"/>
              <a:gd name="connsiteX60" fmla="*/ 376311 w 6345292"/>
              <a:gd name="connsiteY60" fmla="*/ 1283404 h 1759654"/>
              <a:gd name="connsiteX61" fmla="*/ 271536 w 6345292"/>
              <a:gd name="connsiteY61" fmla="*/ 1411992 h 1759654"/>
              <a:gd name="connsiteX62" fmla="*/ 181049 w 6345292"/>
              <a:gd name="connsiteY62" fmla="*/ 1526292 h 1759654"/>
              <a:gd name="connsiteX63" fmla="*/ 128661 w 6345292"/>
              <a:gd name="connsiteY63" fmla="*/ 1597729 h 1759654"/>
              <a:gd name="connsiteX64" fmla="*/ 76274 w 6345292"/>
              <a:gd name="connsiteY64" fmla="*/ 1635829 h 1759654"/>
              <a:gd name="connsiteX65" fmla="*/ 73 w 6345292"/>
              <a:gd name="connsiteY65" fmla="*/ 1664404 h 1759654"/>
              <a:gd name="connsiteX0" fmla="*/ 73 w 6345292"/>
              <a:gd name="connsiteY0" fmla="*/ 1664404 h 1759654"/>
              <a:gd name="connsiteX1" fmla="*/ 90562 w 6345292"/>
              <a:gd name="connsiteY1" fmla="*/ 1683455 h 1759654"/>
              <a:gd name="connsiteX2" fmla="*/ 190574 w 6345292"/>
              <a:gd name="connsiteY2" fmla="*/ 1645354 h 1759654"/>
              <a:gd name="connsiteX3" fmla="*/ 285824 w 6345292"/>
              <a:gd name="connsiteY3" fmla="*/ 1545342 h 1759654"/>
              <a:gd name="connsiteX4" fmla="*/ 385836 w 6345292"/>
              <a:gd name="connsiteY4" fmla="*/ 1426279 h 1759654"/>
              <a:gd name="connsiteX5" fmla="*/ 500136 w 6345292"/>
              <a:gd name="connsiteY5" fmla="*/ 1278642 h 1759654"/>
              <a:gd name="connsiteX6" fmla="*/ 652536 w 6345292"/>
              <a:gd name="connsiteY6" fmla="*/ 1116717 h 1759654"/>
              <a:gd name="connsiteX7" fmla="*/ 795411 w 6345292"/>
              <a:gd name="connsiteY7" fmla="*/ 978604 h 1759654"/>
              <a:gd name="connsiteX8" fmla="*/ 952573 w 6345292"/>
              <a:gd name="connsiteY8" fmla="*/ 854779 h 1759654"/>
              <a:gd name="connsiteX9" fmla="*/ 1124024 w 6345292"/>
              <a:gd name="connsiteY9" fmla="*/ 735717 h 1759654"/>
              <a:gd name="connsiteX10" fmla="*/ 1309761 w 6345292"/>
              <a:gd name="connsiteY10" fmla="*/ 621417 h 1759654"/>
              <a:gd name="connsiteX11" fmla="*/ 1490736 w 6345292"/>
              <a:gd name="connsiteY11" fmla="*/ 521404 h 1759654"/>
              <a:gd name="connsiteX12" fmla="*/ 1681236 w 6345292"/>
              <a:gd name="connsiteY12" fmla="*/ 430917 h 1759654"/>
              <a:gd name="connsiteX13" fmla="*/ 1886025 w 6345292"/>
              <a:gd name="connsiteY13" fmla="*/ 335667 h 1759654"/>
              <a:gd name="connsiteX14" fmla="*/ 2119386 w 6345292"/>
              <a:gd name="connsiteY14" fmla="*/ 254704 h 1759654"/>
              <a:gd name="connsiteX15" fmla="*/ 2290836 w 6345292"/>
              <a:gd name="connsiteY15" fmla="*/ 197554 h 1759654"/>
              <a:gd name="connsiteX16" fmla="*/ 2505149 w 6345292"/>
              <a:gd name="connsiteY16" fmla="*/ 149929 h 1759654"/>
              <a:gd name="connsiteX17" fmla="*/ 2738511 w 6345292"/>
              <a:gd name="connsiteY17" fmla="*/ 111829 h 1759654"/>
              <a:gd name="connsiteX18" fmla="*/ 3009974 w 6345292"/>
              <a:gd name="connsiteY18" fmla="*/ 92779 h 1759654"/>
              <a:gd name="connsiteX19" fmla="*/ 3243336 w 6345292"/>
              <a:gd name="connsiteY19" fmla="*/ 88017 h 1759654"/>
              <a:gd name="connsiteX20" fmla="*/ 3500511 w 6345292"/>
              <a:gd name="connsiteY20" fmla="*/ 107067 h 1759654"/>
              <a:gd name="connsiteX21" fmla="*/ 3714824 w 6345292"/>
              <a:gd name="connsiteY21" fmla="*/ 130879 h 1759654"/>
              <a:gd name="connsiteX22" fmla="*/ 3971999 w 6345292"/>
              <a:gd name="connsiteY22" fmla="*/ 178504 h 1759654"/>
              <a:gd name="connsiteX23" fmla="*/ 4162499 w 6345292"/>
              <a:gd name="connsiteY23" fmla="*/ 221367 h 1759654"/>
              <a:gd name="connsiteX24" fmla="*/ 4352999 w 6345292"/>
              <a:gd name="connsiteY24" fmla="*/ 288042 h 1759654"/>
              <a:gd name="connsiteX25" fmla="*/ 4548262 w 6345292"/>
              <a:gd name="connsiteY25" fmla="*/ 354717 h 1759654"/>
              <a:gd name="connsiteX26" fmla="*/ 4786386 w 6345292"/>
              <a:gd name="connsiteY26" fmla="*/ 449967 h 1759654"/>
              <a:gd name="connsiteX27" fmla="*/ 4957837 w 6345292"/>
              <a:gd name="connsiteY27" fmla="*/ 545217 h 1759654"/>
              <a:gd name="connsiteX28" fmla="*/ 5148336 w 6345292"/>
              <a:gd name="connsiteY28" fmla="*/ 649992 h 1759654"/>
              <a:gd name="connsiteX29" fmla="*/ 5295974 w 6345292"/>
              <a:gd name="connsiteY29" fmla="*/ 764292 h 1759654"/>
              <a:gd name="connsiteX30" fmla="*/ 5495999 w 6345292"/>
              <a:gd name="connsiteY30" fmla="*/ 916692 h 1759654"/>
              <a:gd name="connsiteX31" fmla="*/ 5634111 w 6345292"/>
              <a:gd name="connsiteY31" fmla="*/ 1045279 h 1759654"/>
              <a:gd name="connsiteX32" fmla="*/ 5762699 w 6345292"/>
              <a:gd name="connsiteY32" fmla="*/ 1169104 h 1759654"/>
              <a:gd name="connsiteX33" fmla="*/ 5905574 w 6345292"/>
              <a:gd name="connsiteY33" fmla="*/ 1350079 h 1759654"/>
              <a:gd name="connsiteX34" fmla="*/ 5996061 w 6345292"/>
              <a:gd name="connsiteY34" fmla="*/ 1483429 h 1759654"/>
              <a:gd name="connsiteX35" fmla="*/ 6115124 w 6345292"/>
              <a:gd name="connsiteY35" fmla="*/ 1640592 h 1759654"/>
              <a:gd name="connsiteX36" fmla="*/ 6215136 w 6345292"/>
              <a:gd name="connsiteY36" fmla="*/ 1735842 h 1759654"/>
              <a:gd name="connsiteX37" fmla="*/ 6343724 w 6345292"/>
              <a:gd name="connsiteY37" fmla="*/ 1759654 h 1759654"/>
              <a:gd name="connsiteX38" fmla="*/ 6281811 w 6345292"/>
              <a:gd name="connsiteY38" fmla="*/ 1735842 h 1759654"/>
              <a:gd name="connsiteX39" fmla="*/ 6210374 w 6345292"/>
              <a:gd name="connsiteY39" fmla="*/ 1654879 h 1759654"/>
              <a:gd name="connsiteX40" fmla="*/ 6110361 w 6345292"/>
              <a:gd name="connsiteY40" fmla="*/ 1502479 h 1759654"/>
              <a:gd name="connsiteX41" fmla="*/ 5991299 w 6345292"/>
              <a:gd name="connsiteY41" fmla="*/ 1331029 h 1759654"/>
              <a:gd name="connsiteX42" fmla="*/ 5848424 w 6345292"/>
              <a:gd name="connsiteY42" fmla="*/ 1145292 h 1759654"/>
              <a:gd name="connsiteX43" fmla="*/ 5615061 w 6345292"/>
              <a:gd name="connsiteY43" fmla="*/ 883354 h 1759654"/>
              <a:gd name="connsiteX44" fmla="*/ 5381699 w 6345292"/>
              <a:gd name="connsiteY44" fmla="*/ 702379 h 1759654"/>
              <a:gd name="connsiteX45" fmla="*/ 5105473 w 6345292"/>
              <a:gd name="connsiteY45" fmla="*/ 516642 h 1759654"/>
              <a:gd name="connsiteX46" fmla="*/ 4691136 w 6345292"/>
              <a:gd name="connsiteY46" fmla="*/ 316617 h 1759654"/>
              <a:gd name="connsiteX47" fmla="*/ 4376811 w 6345292"/>
              <a:gd name="connsiteY47" fmla="*/ 202317 h 1759654"/>
              <a:gd name="connsiteX48" fmla="*/ 4086299 w 6345292"/>
              <a:gd name="connsiteY48" fmla="*/ 116592 h 1759654"/>
              <a:gd name="connsiteX49" fmla="*/ 3671961 w 6345292"/>
              <a:gd name="connsiteY49" fmla="*/ 35629 h 1759654"/>
              <a:gd name="connsiteX50" fmla="*/ 3310011 w 6345292"/>
              <a:gd name="connsiteY50" fmla="*/ 2292 h 1759654"/>
              <a:gd name="connsiteX51" fmla="*/ 3000449 w 6345292"/>
              <a:gd name="connsiteY51" fmla="*/ 7054 h 1759654"/>
              <a:gd name="connsiteX52" fmla="*/ 2605161 w 6345292"/>
              <a:gd name="connsiteY52" fmla="*/ 40392 h 1759654"/>
              <a:gd name="connsiteX53" fmla="*/ 2247974 w 6345292"/>
              <a:gd name="connsiteY53" fmla="*/ 116592 h 1759654"/>
              <a:gd name="connsiteX54" fmla="*/ 1871736 w 6345292"/>
              <a:gd name="connsiteY54" fmla="*/ 240417 h 1759654"/>
              <a:gd name="connsiteX55" fmla="*/ 1566936 w 6345292"/>
              <a:gd name="connsiteY55" fmla="*/ 378529 h 1759654"/>
              <a:gd name="connsiteX56" fmla="*/ 1262136 w 6345292"/>
              <a:gd name="connsiteY56" fmla="*/ 540454 h 1759654"/>
              <a:gd name="connsiteX57" fmla="*/ 1019249 w 6345292"/>
              <a:gd name="connsiteY57" fmla="*/ 692854 h 1759654"/>
              <a:gd name="connsiteX58" fmla="*/ 814461 w 6345292"/>
              <a:gd name="connsiteY58" fmla="*/ 840492 h 1759654"/>
              <a:gd name="connsiteX59" fmla="*/ 614436 w 6345292"/>
              <a:gd name="connsiteY59" fmla="*/ 1021467 h 1759654"/>
              <a:gd name="connsiteX60" fmla="*/ 376311 w 6345292"/>
              <a:gd name="connsiteY60" fmla="*/ 1283404 h 1759654"/>
              <a:gd name="connsiteX61" fmla="*/ 271536 w 6345292"/>
              <a:gd name="connsiteY61" fmla="*/ 1411992 h 1759654"/>
              <a:gd name="connsiteX62" fmla="*/ 181049 w 6345292"/>
              <a:gd name="connsiteY62" fmla="*/ 1526292 h 1759654"/>
              <a:gd name="connsiteX63" fmla="*/ 128661 w 6345292"/>
              <a:gd name="connsiteY63" fmla="*/ 1597729 h 1759654"/>
              <a:gd name="connsiteX64" fmla="*/ 76274 w 6345292"/>
              <a:gd name="connsiteY64" fmla="*/ 1635829 h 1759654"/>
              <a:gd name="connsiteX65" fmla="*/ 73 w 6345292"/>
              <a:gd name="connsiteY65" fmla="*/ 1664404 h 1759654"/>
              <a:gd name="connsiteX0" fmla="*/ 73 w 6345292"/>
              <a:gd name="connsiteY0" fmla="*/ 1664404 h 1759654"/>
              <a:gd name="connsiteX1" fmla="*/ 90562 w 6345292"/>
              <a:gd name="connsiteY1" fmla="*/ 1683455 h 1759654"/>
              <a:gd name="connsiteX2" fmla="*/ 190574 w 6345292"/>
              <a:gd name="connsiteY2" fmla="*/ 1645354 h 1759654"/>
              <a:gd name="connsiteX3" fmla="*/ 285824 w 6345292"/>
              <a:gd name="connsiteY3" fmla="*/ 1545342 h 1759654"/>
              <a:gd name="connsiteX4" fmla="*/ 385836 w 6345292"/>
              <a:gd name="connsiteY4" fmla="*/ 1426279 h 1759654"/>
              <a:gd name="connsiteX5" fmla="*/ 500136 w 6345292"/>
              <a:gd name="connsiteY5" fmla="*/ 1278642 h 1759654"/>
              <a:gd name="connsiteX6" fmla="*/ 652536 w 6345292"/>
              <a:gd name="connsiteY6" fmla="*/ 1116717 h 1759654"/>
              <a:gd name="connsiteX7" fmla="*/ 795411 w 6345292"/>
              <a:gd name="connsiteY7" fmla="*/ 978604 h 1759654"/>
              <a:gd name="connsiteX8" fmla="*/ 952573 w 6345292"/>
              <a:gd name="connsiteY8" fmla="*/ 854779 h 1759654"/>
              <a:gd name="connsiteX9" fmla="*/ 1124024 w 6345292"/>
              <a:gd name="connsiteY9" fmla="*/ 735717 h 1759654"/>
              <a:gd name="connsiteX10" fmla="*/ 1309761 w 6345292"/>
              <a:gd name="connsiteY10" fmla="*/ 621417 h 1759654"/>
              <a:gd name="connsiteX11" fmla="*/ 1490736 w 6345292"/>
              <a:gd name="connsiteY11" fmla="*/ 521404 h 1759654"/>
              <a:gd name="connsiteX12" fmla="*/ 1681236 w 6345292"/>
              <a:gd name="connsiteY12" fmla="*/ 430917 h 1759654"/>
              <a:gd name="connsiteX13" fmla="*/ 1886025 w 6345292"/>
              <a:gd name="connsiteY13" fmla="*/ 335667 h 1759654"/>
              <a:gd name="connsiteX14" fmla="*/ 2119386 w 6345292"/>
              <a:gd name="connsiteY14" fmla="*/ 254704 h 1759654"/>
              <a:gd name="connsiteX15" fmla="*/ 2290836 w 6345292"/>
              <a:gd name="connsiteY15" fmla="*/ 197554 h 1759654"/>
              <a:gd name="connsiteX16" fmla="*/ 2505149 w 6345292"/>
              <a:gd name="connsiteY16" fmla="*/ 149929 h 1759654"/>
              <a:gd name="connsiteX17" fmla="*/ 2738511 w 6345292"/>
              <a:gd name="connsiteY17" fmla="*/ 111829 h 1759654"/>
              <a:gd name="connsiteX18" fmla="*/ 3009974 w 6345292"/>
              <a:gd name="connsiteY18" fmla="*/ 92779 h 1759654"/>
              <a:gd name="connsiteX19" fmla="*/ 3243336 w 6345292"/>
              <a:gd name="connsiteY19" fmla="*/ 88017 h 1759654"/>
              <a:gd name="connsiteX20" fmla="*/ 3500511 w 6345292"/>
              <a:gd name="connsiteY20" fmla="*/ 107067 h 1759654"/>
              <a:gd name="connsiteX21" fmla="*/ 3714824 w 6345292"/>
              <a:gd name="connsiteY21" fmla="*/ 130879 h 1759654"/>
              <a:gd name="connsiteX22" fmla="*/ 3971999 w 6345292"/>
              <a:gd name="connsiteY22" fmla="*/ 178504 h 1759654"/>
              <a:gd name="connsiteX23" fmla="*/ 4162499 w 6345292"/>
              <a:gd name="connsiteY23" fmla="*/ 221367 h 1759654"/>
              <a:gd name="connsiteX24" fmla="*/ 4352999 w 6345292"/>
              <a:gd name="connsiteY24" fmla="*/ 288042 h 1759654"/>
              <a:gd name="connsiteX25" fmla="*/ 4548262 w 6345292"/>
              <a:gd name="connsiteY25" fmla="*/ 354717 h 1759654"/>
              <a:gd name="connsiteX26" fmla="*/ 4786386 w 6345292"/>
              <a:gd name="connsiteY26" fmla="*/ 449967 h 1759654"/>
              <a:gd name="connsiteX27" fmla="*/ 4967362 w 6345292"/>
              <a:gd name="connsiteY27" fmla="*/ 540454 h 1759654"/>
              <a:gd name="connsiteX28" fmla="*/ 5148336 w 6345292"/>
              <a:gd name="connsiteY28" fmla="*/ 649992 h 1759654"/>
              <a:gd name="connsiteX29" fmla="*/ 5295974 w 6345292"/>
              <a:gd name="connsiteY29" fmla="*/ 764292 h 1759654"/>
              <a:gd name="connsiteX30" fmla="*/ 5495999 w 6345292"/>
              <a:gd name="connsiteY30" fmla="*/ 916692 h 1759654"/>
              <a:gd name="connsiteX31" fmla="*/ 5634111 w 6345292"/>
              <a:gd name="connsiteY31" fmla="*/ 1045279 h 1759654"/>
              <a:gd name="connsiteX32" fmla="*/ 5762699 w 6345292"/>
              <a:gd name="connsiteY32" fmla="*/ 1169104 h 1759654"/>
              <a:gd name="connsiteX33" fmla="*/ 5905574 w 6345292"/>
              <a:gd name="connsiteY33" fmla="*/ 1350079 h 1759654"/>
              <a:gd name="connsiteX34" fmla="*/ 5996061 w 6345292"/>
              <a:gd name="connsiteY34" fmla="*/ 1483429 h 1759654"/>
              <a:gd name="connsiteX35" fmla="*/ 6115124 w 6345292"/>
              <a:gd name="connsiteY35" fmla="*/ 1640592 h 1759654"/>
              <a:gd name="connsiteX36" fmla="*/ 6215136 w 6345292"/>
              <a:gd name="connsiteY36" fmla="*/ 1735842 h 1759654"/>
              <a:gd name="connsiteX37" fmla="*/ 6343724 w 6345292"/>
              <a:gd name="connsiteY37" fmla="*/ 1759654 h 1759654"/>
              <a:gd name="connsiteX38" fmla="*/ 6281811 w 6345292"/>
              <a:gd name="connsiteY38" fmla="*/ 1735842 h 1759654"/>
              <a:gd name="connsiteX39" fmla="*/ 6210374 w 6345292"/>
              <a:gd name="connsiteY39" fmla="*/ 1654879 h 1759654"/>
              <a:gd name="connsiteX40" fmla="*/ 6110361 w 6345292"/>
              <a:gd name="connsiteY40" fmla="*/ 1502479 h 1759654"/>
              <a:gd name="connsiteX41" fmla="*/ 5991299 w 6345292"/>
              <a:gd name="connsiteY41" fmla="*/ 1331029 h 1759654"/>
              <a:gd name="connsiteX42" fmla="*/ 5848424 w 6345292"/>
              <a:gd name="connsiteY42" fmla="*/ 1145292 h 1759654"/>
              <a:gd name="connsiteX43" fmla="*/ 5615061 w 6345292"/>
              <a:gd name="connsiteY43" fmla="*/ 883354 h 1759654"/>
              <a:gd name="connsiteX44" fmla="*/ 5381699 w 6345292"/>
              <a:gd name="connsiteY44" fmla="*/ 702379 h 1759654"/>
              <a:gd name="connsiteX45" fmla="*/ 5105473 w 6345292"/>
              <a:gd name="connsiteY45" fmla="*/ 516642 h 1759654"/>
              <a:gd name="connsiteX46" fmla="*/ 4691136 w 6345292"/>
              <a:gd name="connsiteY46" fmla="*/ 316617 h 1759654"/>
              <a:gd name="connsiteX47" fmla="*/ 4376811 w 6345292"/>
              <a:gd name="connsiteY47" fmla="*/ 202317 h 1759654"/>
              <a:gd name="connsiteX48" fmla="*/ 4086299 w 6345292"/>
              <a:gd name="connsiteY48" fmla="*/ 116592 h 1759654"/>
              <a:gd name="connsiteX49" fmla="*/ 3671961 w 6345292"/>
              <a:gd name="connsiteY49" fmla="*/ 35629 h 1759654"/>
              <a:gd name="connsiteX50" fmla="*/ 3310011 w 6345292"/>
              <a:gd name="connsiteY50" fmla="*/ 2292 h 1759654"/>
              <a:gd name="connsiteX51" fmla="*/ 3000449 w 6345292"/>
              <a:gd name="connsiteY51" fmla="*/ 7054 h 1759654"/>
              <a:gd name="connsiteX52" fmla="*/ 2605161 w 6345292"/>
              <a:gd name="connsiteY52" fmla="*/ 40392 h 1759654"/>
              <a:gd name="connsiteX53" fmla="*/ 2247974 w 6345292"/>
              <a:gd name="connsiteY53" fmla="*/ 116592 h 1759654"/>
              <a:gd name="connsiteX54" fmla="*/ 1871736 w 6345292"/>
              <a:gd name="connsiteY54" fmla="*/ 240417 h 1759654"/>
              <a:gd name="connsiteX55" fmla="*/ 1566936 w 6345292"/>
              <a:gd name="connsiteY55" fmla="*/ 378529 h 1759654"/>
              <a:gd name="connsiteX56" fmla="*/ 1262136 w 6345292"/>
              <a:gd name="connsiteY56" fmla="*/ 540454 h 1759654"/>
              <a:gd name="connsiteX57" fmla="*/ 1019249 w 6345292"/>
              <a:gd name="connsiteY57" fmla="*/ 692854 h 1759654"/>
              <a:gd name="connsiteX58" fmla="*/ 814461 w 6345292"/>
              <a:gd name="connsiteY58" fmla="*/ 840492 h 1759654"/>
              <a:gd name="connsiteX59" fmla="*/ 614436 w 6345292"/>
              <a:gd name="connsiteY59" fmla="*/ 1021467 h 1759654"/>
              <a:gd name="connsiteX60" fmla="*/ 376311 w 6345292"/>
              <a:gd name="connsiteY60" fmla="*/ 1283404 h 1759654"/>
              <a:gd name="connsiteX61" fmla="*/ 271536 w 6345292"/>
              <a:gd name="connsiteY61" fmla="*/ 1411992 h 1759654"/>
              <a:gd name="connsiteX62" fmla="*/ 181049 w 6345292"/>
              <a:gd name="connsiteY62" fmla="*/ 1526292 h 1759654"/>
              <a:gd name="connsiteX63" fmla="*/ 128661 w 6345292"/>
              <a:gd name="connsiteY63" fmla="*/ 1597729 h 1759654"/>
              <a:gd name="connsiteX64" fmla="*/ 76274 w 6345292"/>
              <a:gd name="connsiteY64" fmla="*/ 1635829 h 1759654"/>
              <a:gd name="connsiteX65" fmla="*/ 73 w 6345292"/>
              <a:gd name="connsiteY65" fmla="*/ 1664404 h 1759654"/>
              <a:gd name="connsiteX0" fmla="*/ 73 w 6345292"/>
              <a:gd name="connsiteY0" fmla="*/ 1664404 h 1759654"/>
              <a:gd name="connsiteX1" fmla="*/ 90562 w 6345292"/>
              <a:gd name="connsiteY1" fmla="*/ 1683455 h 1759654"/>
              <a:gd name="connsiteX2" fmla="*/ 190574 w 6345292"/>
              <a:gd name="connsiteY2" fmla="*/ 1645354 h 1759654"/>
              <a:gd name="connsiteX3" fmla="*/ 285824 w 6345292"/>
              <a:gd name="connsiteY3" fmla="*/ 1545342 h 1759654"/>
              <a:gd name="connsiteX4" fmla="*/ 385836 w 6345292"/>
              <a:gd name="connsiteY4" fmla="*/ 1426279 h 1759654"/>
              <a:gd name="connsiteX5" fmla="*/ 500136 w 6345292"/>
              <a:gd name="connsiteY5" fmla="*/ 1278642 h 1759654"/>
              <a:gd name="connsiteX6" fmla="*/ 652536 w 6345292"/>
              <a:gd name="connsiteY6" fmla="*/ 1116717 h 1759654"/>
              <a:gd name="connsiteX7" fmla="*/ 795411 w 6345292"/>
              <a:gd name="connsiteY7" fmla="*/ 978604 h 1759654"/>
              <a:gd name="connsiteX8" fmla="*/ 952573 w 6345292"/>
              <a:gd name="connsiteY8" fmla="*/ 854779 h 1759654"/>
              <a:gd name="connsiteX9" fmla="*/ 1124024 w 6345292"/>
              <a:gd name="connsiteY9" fmla="*/ 735717 h 1759654"/>
              <a:gd name="connsiteX10" fmla="*/ 1309761 w 6345292"/>
              <a:gd name="connsiteY10" fmla="*/ 621417 h 1759654"/>
              <a:gd name="connsiteX11" fmla="*/ 1490736 w 6345292"/>
              <a:gd name="connsiteY11" fmla="*/ 521404 h 1759654"/>
              <a:gd name="connsiteX12" fmla="*/ 1681236 w 6345292"/>
              <a:gd name="connsiteY12" fmla="*/ 430917 h 1759654"/>
              <a:gd name="connsiteX13" fmla="*/ 1886025 w 6345292"/>
              <a:gd name="connsiteY13" fmla="*/ 335667 h 1759654"/>
              <a:gd name="connsiteX14" fmla="*/ 2119386 w 6345292"/>
              <a:gd name="connsiteY14" fmla="*/ 254704 h 1759654"/>
              <a:gd name="connsiteX15" fmla="*/ 2290836 w 6345292"/>
              <a:gd name="connsiteY15" fmla="*/ 197554 h 1759654"/>
              <a:gd name="connsiteX16" fmla="*/ 2505149 w 6345292"/>
              <a:gd name="connsiteY16" fmla="*/ 149929 h 1759654"/>
              <a:gd name="connsiteX17" fmla="*/ 2738511 w 6345292"/>
              <a:gd name="connsiteY17" fmla="*/ 111829 h 1759654"/>
              <a:gd name="connsiteX18" fmla="*/ 3009974 w 6345292"/>
              <a:gd name="connsiteY18" fmla="*/ 92779 h 1759654"/>
              <a:gd name="connsiteX19" fmla="*/ 3243336 w 6345292"/>
              <a:gd name="connsiteY19" fmla="*/ 88017 h 1759654"/>
              <a:gd name="connsiteX20" fmla="*/ 3500511 w 6345292"/>
              <a:gd name="connsiteY20" fmla="*/ 107067 h 1759654"/>
              <a:gd name="connsiteX21" fmla="*/ 3714824 w 6345292"/>
              <a:gd name="connsiteY21" fmla="*/ 130879 h 1759654"/>
              <a:gd name="connsiteX22" fmla="*/ 3971999 w 6345292"/>
              <a:gd name="connsiteY22" fmla="*/ 178504 h 1759654"/>
              <a:gd name="connsiteX23" fmla="*/ 4162499 w 6345292"/>
              <a:gd name="connsiteY23" fmla="*/ 221367 h 1759654"/>
              <a:gd name="connsiteX24" fmla="*/ 4352999 w 6345292"/>
              <a:gd name="connsiteY24" fmla="*/ 288042 h 1759654"/>
              <a:gd name="connsiteX25" fmla="*/ 4548262 w 6345292"/>
              <a:gd name="connsiteY25" fmla="*/ 354717 h 1759654"/>
              <a:gd name="connsiteX26" fmla="*/ 4786386 w 6345292"/>
              <a:gd name="connsiteY26" fmla="*/ 449967 h 1759654"/>
              <a:gd name="connsiteX27" fmla="*/ 4967362 w 6345292"/>
              <a:gd name="connsiteY27" fmla="*/ 540454 h 1759654"/>
              <a:gd name="connsiteX28" fmla="*/ 5148336 w 6345292"/>
              <a:gd name="connsiteY28" fmla="*/ 649992 h 1759654"/>
              <a:gd name="connsiteX29" fmla="*/ 5310262 w 6345292"/>
              <a:gd name="connsiteY29" fmla="*/ 764292 h 1759654"/>
              <a:gd name="connsiteX30" fmla="*/ 5495999 w 6345292"/>
              <a:gd name="connsiteY30" fmla="*/ 916692 h 1759654"/>
              <a:gd name="connsiteX31" fmla="*/ 5634111 w 6345292"/>
              <a:gd name="connsiteY31" fmla="*/ 1045279 h 1759654"/>
              <a:gd name="connsiteX32" fmla="*/ 5762699 w 6345292"/>
              <a:gd name="connsiteY32" fmla="*/ 1169104 h 1759654"/>
              <a:gd name="connsiteX33" fmla="*/ 5905574 w 6345292"/>
              <a:gd name="connsiteY33" fmla="*/ 1350079 h 1759654"/>
              <a:gd name="connsiteX34" fmla="*/ 5996061 w 6345292"/>
              <a:gd name="connsiteY34" fmla="*/ 1483429 h 1759654"/>
              <a:gd name="connsiteX35" fmla="*/ 6115124 w 6345292"/>
              <a:gd name="connsiteY35" fmla="*/ 1640592 h 1759654"/>
              <a:gd name="connsiteX36" fmla="*/ 6215136 w 6345292"/>
              <a:gd name="connsiteY36" fmla="*/ 1735842 h 1759654"/>
              <a:gd name="connsiteX37" fmla="*/ 6343724 w 6345292"/>
              <a:gd name="connsiteY37" fmla="*/ 1759654 h 1759654"/>
              <a:gd name="connsiteX38" fmla="*/ 6281811 w 6345292"/>
              <a:gd name="connsiteY38" fmla="*/ 1735842 h 1759654"/>
              <a:gd name="connsiteX39" fmla="*/ 6210374 w 6345292"/>
              <a:gd name="connsiteY39" fmla="*/ 1654879 h 1759654"/>
              <a:gd name="connsiteX40" fmla="*/ 6110361 w 6345292"/>
              <a:gd name="connsiteY40" fmla="*/ 1502479 h 1759654"/>
              <a:gd name="connsiteX41" fmla="*/ 5991299 w 6345292"/>
              <a:gd name="connsiteY41" fmla="*/ 1331029 h 1759654"/>
              <a:gd name="connsiteX42" fmla="*/ 5848424 w 6345292"/>
              <a:gd name="connsiteY42" fmla="*/ 1145292 h 1759654"/>
              <a:gd name="connsiteX43" fmla="*/ 5615061 w 6345292"/>
              <a:gd name="connsiteY43" fmla="*/ 883354 h 1759654"/>
              <a:gd name="connsiteX44" fmla="*/ 5381699 w 6345292"/>
              <a:gd name="connsiteY44" fmla="*/ 702379 h 1759654"/>
              <a:gd name="connsiteX45" fmla="*/ 5105473 w 6345292"/>
              <a:gd name="connsiteY45" fmla="*/ 516642 h 1759654"/>
              <a:gd name="connsiteX46" fmla="*/ 4691136 w 6345292"/>
              <a:gd name="connsiteY46" fmla="*/ 316617 h 1759654"/>
              <a:gd name="connsiteX47" fmla="*/ 4376811 w 6345292"/>
              <a:gd name="connsiteY47" fmla="*/ 202317 h 1759654"/>
              <a:gd name="connsiteX48" fmla="*/ 4086299 w 6345292"/>
              <a:gd name="connsiteY48" fmla="*/ 116592 h 1759654"/>
              <a:gd name="connsiteX49" fmla="*/ 3671961 w 6345292"/>
              <a:gd name="connsiteY49" fmla="*/ 35629 h 1759654"/>
              <a:gd name="connsiteX50" fmla="*/ 3310011 w 6345292"/>
              <a:gd name="connsiteY50" fmla="*/ 2292 h 1759654"/>
              <a:gd name="connsiteX51" fmla="*/ 3000449 w 6345292"/>
              <a:gd name="connsiteY51" fmla="*/ 7054 h 1759654"/>
              <a:gd name="connsiteX52" fmla="*/ 2605161 w 6345292"/>
              <a:gd name="connsiteY52" fmla="*/ 40392 h 1759654"/>
              <a:gd name="connsiteX53" fmla="*/ 2247974 w 6345292"/>
              <a:gd name="connsiteY53" fmla="*/ 116592 h 1759654"/>
              <a:gd name="connsiteX54" fmla="*/ 1871736 w 6345292"/>
              <a:gd name="connsiteY54" fmla="*/ 240417 h 1759654"/>
              <a:gd name="connsiteX55" fmla="*/ 1566936 w 6345292"/>
              <a:gd name="connsiteY55" fmla="*/ 378529 h 1759654"/>
              <a:gd name="connsiteX56" fmla="*/ 1262136 w 6345292"/>
              <a:gd name="connsiteY56" fmla="*/ 540454 h 1759654"/>
              <a:gd name="connsiteX57" fmla="*/ 1019249 w 6345292"/>
              <a:gd name="connsiteY57" fmla="*/ 692854 h 1759654"/>
              <a:gd name="connsiteX58" fmla="*/ 814461 w 6345292"/>
              <a:gd name="connsiteY58" fmla="*/ 840492 h 1759654"/>
              <a:gd name="connsiteX59" fmla="*/ 614436 w 6345292"/>
              <a:gd name="connsiteY59" fmla="*/ 1021467 h 1759654"/>
              <a:gd name="connsiteX60" fmla="*/ 376311 w 6345292"/>
              <a:gd name="connsiteY60" fmla="*/ 1283404 h 1759654"/>
              <a:gd name="connsiteX61" fmla="*/ 271536 w 6345292"/>
              <a:gd name="connsiteY61" fmla="*/ 1411992 h 1759654"/>
              <a:gd name="connsiteX62" fmla="*/ 181049 w 6345292"/>
              <a:gd name="connsiteY62" fmla="*/ 1526292 h 1759654"/>
              <a:gd name="connsiteX63" fmla="*/ 128661 w 6345292"/>
              <a:gd name="connsiteY63" fmla="*/ 1597729 h 1759654"/>
              <a:gd name="connsiteX64" fmla="*/ 76274 w 6345292"/>
              <a:gd name="connsiteY64" fmla="*/ 1635829 h 1759654"/>
              <a:gd name="connsiteX65" fmla="*/ 73 w 6345292"/>
              <a:gd name="connsiteY65" fmla="*/ 1664404 h 1759654"/>
              <a:gd name="connsiteX0" fmla="*/ 73 w 6345292"/>
              <a:gd name="connsiteY0" fmla="*/ 1664404 h 1759654"/>
              <a:gd name="connsiteX1" fmla="*/ 90562 w 6345292"/>
              <a:gd name="connsiteY1" fmla="*/ 1683455 h 1759654"/>
              <a:gd name="connsiteX2" fmla="*/ 190574 w 6345292"/>
              <a:gd name="connsiteY2" fmla="*/ 1645354 h 1759654"/>
              <a:gd name="connsiteX3" fmla="*/ 285824 w 6345292"/>
              <a:gd name="connsiteY3" fmla="*/ 1545342 h 1759654"/>
              <a:gd name="connsiteX4" fmla="*/ 385836 w 6345292"/>
              <a:gd name="connsiteY4" fmla="*/ 1426279 h 1759654"/>
              <a:gd name="connsiteX5" fmla="*/ 500136 w 6345292"/>
              <a:gd name="connsiteY5" fmla="*/ 1278642 h 1759654"/>
              <a:gd name="connsiteX6" fmla="*/ 652536 w 6345292"/>
              <a:gd name="connsiteY6" fmla="*/ 1116717 h 1759654"/>
              <a:gd name="connsiteX7" fmla="*/ 795411 w 6345292"/>
              <a:gd name="connsiteY7" fmla="*/ 978604 h 1759654"/>
              <a:gd name="connsiteX8" fmla="*/ 952573 w 6345292"/>
              <a:gd name="connsiteY8" fmla="*/ 854779 h 1759654"/>
              <a:gd name="connsiteX9" fmla="*/ 1124024 w 6345292"/>
              <a:gd name="connsiteY9" fmla="*/ 735717 h 1759654"/>
              <a:gd name="connsiteX10" fmla="*/ 1309761 w 6345292"/>
              <a:gd name="connsiteY10" fmla="*/ 621417 h 1759654"/>
              <a:gd name="connsiteX11" fmla="*/ 1490736 w 6345292"/>
              <a:gd name="connsiteY11" fmla="*/ 521404 h 1759654"/>
              <a:gd name="connsiteX12" fmla="*/ 1681236 w 6345292"/>
              <a:gd name="connsiteY12" fmla="*/ 430917 h 1759654"/>
              <a:gd name="connsiteX13" fmla="*/ 1886025 w 6345292"/>
              <a:gd name="connsiteY13" fmla="*/ 335667 h 1759654"/>
              <a:gd name="connsiteX14" fmla="*/ 2119386 w 6345292"/>
              <a:gd name="connsiteY14" fmla="*/ 254704 h 1759654"/>
              <a:gd name="connsiteX15" fmla="*/ 2290836 w 6345292"/>
              <a:gd name="connsiteY15" fmla="*/ 197554 h 1759654"/>
              <a:gd name="connsiteX16" fmla="*/ 2505149 w 6345292"/>
              <a:gd name="connsiteY16" fmla="*/ 149929 h 1759654"/>
              <a:gd name="connsiteX17" fmla="*/ 2738511 w 6345292"/>
              <a:gd name="connsiteY17" fmla="*/ 111829 h 1759654"/>
              <a:gd name="connsiteX18" fmla="*/ 3009974 w 6345292"/>
              <a:gd name="connsiteY18" fmla="*/ 92779 h 1759654"/>
              <a:gd name="connsiteX19" fmla="*/ 3243336 w 6345292"/>
              <a:gd name="connsiteY19" fmla="*/ 88017 h 1759654"/>
              <a:gd name="connsiteX20" fmla="*/ 3500511 w 6345292"/>
              <a:gd name="connsiteY20" fmla="*/ 107067 h 1759654"/>
              <a:gd name="connsiteX21" fmla="*/ 3714824 w 6345292"/>
              <a:gd name="connsiteY21" fmla="*/ 130879 h 1759654"/>
              <a:gd name="connsiteX22" fmla="*/ 3971999 w 6345292"/>
              <a:gd name="connsiteY22" fmla="*/ 178504 h 1759654"/>
              <a:gd name="connsiteX23" fmla="*/ 4162499 w 6345292"/>
              <a:gd name="connsiteY23" fmla="*/ 221367 h 1759654"/>
              <a:gd name="connsiteX24" fmla="*/ 4357762 w 6345292"/>
              <a:gd name="connsiteY24" fmla="*/ 283279 h 1759654"/>
              <a:gd name="connsiteX25" fmla="*/ 4548262 w 6345292"/>
              <a:gd name="connsiteY25" fmla="*/ 354717 h 1759654"/>
              <a:gd name="connsiteX26" fmla="*/ 4786386 w 6345292"/>
              <a:gd name="connsiteY26" fmla="*/ 449967 h 1759654"/>
              <a:gd name="connsiteX27" fmla="*/ 4967362 w 6345292"/>
              <a:gd name="connsiteY27" fmla="*/ 540454 h 1759654"/>
              <a:gd name="connsiteX28" fmla="*/ 5148336 w 6345292"/>
              <a:gd name="connsiteY28" fmla="*/ 649992 h 1759654"/>
              <a:gd name="connsiteX29" fmla="*/ 5310262 w 6345292"/>
              <a:gd name="connsiteY29" fmla="*/ 764292 h 1759654"/>
              <a:gd name="connsiteX30" fmla="*/ 5495999 w 6345292"/>
              <a:gd name="connsiteY30" fmla="*/ 916692 h 1759654"/>
              <a:gd name="connsiteX31" fmla="*/ 5634111 w 6345292"/>
              <a:gd name="connsiteY31" fmla="*/ 1045279 h 1759654"/>
              <a:gd name="connsiteX32" fmla="*/ 5762699 w 6345292"/>
              <a:gd name="connsiteY32" fmla="*/ 1169104 h 1759654"/>
              <a:gd name="connsiteX33" fmla="*/ 5905574 w 6345292"/>
              <a:gd name="connsiteY33" fmla="*/ 1350079 h 1759654"/>
              <a:gd name="connsiteX34" fmla="*/ 5996061 w 6345292"/>
              <a:gd name="connsiteY34" fmla="*/ 1483429 h 1759654"/>
              <a:gd name="connsiteX35" fmla="*/ 6115124 w 6345292"/>
              <a:gd name="connsiteY35" fmla="*/ 1640592 h 1759654"/>
              <a:gd name="connsiteX36" fmla="*/ 6215136 w 6345292"/>
              <a:gd name="connsiteY36" fmla="*/ 1735842 h 1759654"/>
              <a:gd name="connsiteX37" fmla="*/ 6343724 w 6345292"/>
              <a:gd name="connsiteY37" fmla="*/ 1759654 h 1759654"/>
              <a:gd name="connsiteX38" fmla="*/ 6281811 w 6345292"/>
              <a:gd name="connsiteY38" fmla="*/ 1735842 h 1759654"/>
              <a:gd name="connsiteX39" fmla="*/ 6210374 w 6345292"/>
              <a:gd name="connsiteY39" fmla="*/ 1654879 h 1759654"/>
              <a:gd name="connsiteX40" fmla="*/ 6110361 w 6345292"/>
              <a:gd name="connsiteY40" fmla="*/ 1502479 h 1759654"/>
              <a:gd name="connsiteX41" fmla="*/ 5991299 w 6345292"/>
              <a:gd name="connsiteY41" fmla="*/ 1331029 h 1759654"/>
              <a:gd name="connsiteX42" fmla="*/ 5848424 w 6345292"/>
              <a:gd name="connsiteY42" fmla="*/ 1145292 h 1759654"/>
              <a:gd name="connsiteX43" fmla="*/ 5615061 w 6345292"/>
              <a:gd name="connsiteY43" fmla="*/ 883354 h 1759654"/>
              <a:gd name="connsiteX44" fmla="*/ 5381699 w 6345292"/>
              <a:gd name="connsiteY44" fmla="*/ 702379 h 1759654"/>
              <a:gd name="connsiteX45" fmla="*/ 5105473 w 6345292"/>
              <a:gd name="connsiteY45" fmla="*/ 516642 h 1759654"/>
              <a:gd name="connsiteX46" fmla="*/ 4691136 w 6345292"/>
              <a:gd name="connsiteY46" fmla="*/ 316617 h 1759654"/>
              <a:gd name="connsiteX47" fmla="*/ 4376811 w 6345292"/>
              <a:gd name="connsiteY47" fmla="*/ 202317 h 1759654"/>
              <a:gd name="connsiteX48" fmla="*/ 4086299 w 6345292"/>
              <a:gd name="connsiteY48" fmla="*/ 116592 h 1759654"/>
              <a:gd name="connsiteX49" fmla="*/ 3671961 w 6345292"/>
              <a:gd name="connsiteY49" fmla="*/ 35629 h 1759654"/>
              <a:gd name="connsiteX50" fmla="*/ 3310011 w 6345292"/>
              <a:gd name="connsiteY50" fmla="*/ 2292 h 1759654"/>
              <a:gd name="connsiteX51" fmla="*/ 3000449 w 6345292"/>
              <a:gd name="connsiteY51" fmla="*/ 7054 h 1759654"/>
              <a:gd name="connsiteX52" fmla="*/ 2605161 w 6345292"/>
              <a:gd name="connsiteY52" fmla="*/ 40392 h 1759654"/>
              <a:gd name="connsiteX53" fmla="*/ 2247974 w 6345292"/>
              <a:gd name="connsiteY53" fmla="*/ 116592 h 1759654"/>
              <a:gd name="connsiteX54" fmla="*/ 1871736 w 6345292"/>
              <a:gd name="connsiteY54" fmla="*/ 240417 h 1759654"/>
              <a:gd name="connsiteX55" fmla="*/ 1566936 w 6345292"/>
              <a:gd name="connsiteY55" fmla="*/ 378529 h 1759654"/>
              <a:gd name="connsiteX56" fmla="*/ 1262136 w 6345292"/>
              <a:gd name="connsiteY56" fmla="*/ 540454 h 1759654"/>
              <a:gd name="connsiteX57" fmla="*/ 1019249 w 6345292"/>
              <a:gd name="connsiteY57" fmla="*/ 692854 h 1759654"/>
              <a:gd name="connsiteX58" fmla="*/ 814461 w 6345292"/>
              <a:gd name="connsiteY58" fmla="*/ 840492 h 1759654"/>
              <a:gd name="connsiteX59" fmla="*/ 614436 w 6345292"/>
              <a:gd name="connsiteY59" fmla="*/ 1021467 h 1759654"/>
              <a:gd name="connsiteX60" fmla="*/ 376311 w 6345292"/>
              <a:gd name="connsiteY60" fmla="*/ 1283404 h 1759654"/>
              <a:gd name="connsiteX61" fmla="*/ 271536 w 6345292"/>
              <a:gd name="connsiteY61" fmla="*/ 1411992 h 1759654"/>
              <a:gd name="connsiteX62" fmla="*/ 181049 w 6345292"/>
              <a:gd name="connsiteY62" fmla="*/ 1526292 h 1759654"/>
              <a:gd name="connsiteX63" fmla="*/ 128661 w 6345292"/>
              <a:gd name="connsiteY63" fmla="*/ 1597729 h 1759654"/>
              <a:gd name="connsiteX64" fmla="*/ 76274 w 6345292"/>
              <a:gd name="connsiteY64" fmla="*/ 1635829 h 1759654"/>
              <a:gd name="connsiteX65" fmla="*/ 73 w 6345292"/>
              <a:gd name="connsiteY65" fmla="*/ 1664404 h 1759654"/>
              <a:gd name="connsiteX0" fmla="*/ 73 w 6345292"/>
              <a:gd name="connsiteY0" fmla="*/ 1664404 h 1759654"/>
              <a:gd name="connsiteX1" fmla="*/ 90562 w 6345292"/>
              <a:gd name="connsiteY1" fmla="*/ 1683455 h 1759654"/>
              <a:gd name="connsiteX2" fmla="*/ 190574 w 6345292"/>
              <a:gd name="connsiteY2" fmla="*/ 1645354 h 1759654"/>
              <a:gd name="connsiteX3" fmla="*/ 285824 w 6345292"/>
              <a:gd name="connsiteY3" fmla="*/ 1545342 h 1759654"/>
              <a:gd name="connsiteX4" fmla="*/ 385836 w 6345292"/>
              <a:gd name="connsiteY4" fmla="*/ 1426279 h 1759654"/>
              <a:gd name="connsiteX5" fmla="*/ 500136 w 6345292"/>
              <a:gd name="connsiteY5" fmla="*/ 1278642 h 1759654"/>
              <a:gd name="connsiteX6" fmla="*/ 652536 w 6345292"/>
              <a:gd name="connsiteY6" fmla="*/ 1116717 h 1759654"/>
              <a:gd name="connsiteX7" fmla="*/ 795411 w 6345292"/>
              <a:gd name="connsiteY7" fmla="*/ 978604 h 1759654"/>
              <a:gd name="connsiteX8" fmla="*/ 952573 w 6345292"/>
              <a:gd name="connsiteY8" fmla="*/ 854779 h 1759654"/>
              <a:gd name="connsiteX9" fmla="*/ 1124024 w 6345292"/>
              <a:gd name="connsiteY9" fmla="*/ 735717 h 1759654"/>
              <a:gd name="connsiteX10" fmla="*/ 1309761 w 6345292"/>
              <a:gd name="connsiteY10" fmla="*/ 621417 h 1759654"/>
              <a:gd name="connsiteX11" fmla="*/ 1490736 w 6345292"/>
              <a:gd name="connsiteY11" fmla="*/ 521404 h 1759654"/>
              <a:gd name="connsiteX12" fmla="*/ 1681236 w 6345292"/>
              <a:gd name="connsiteY12" fmla="*/ 430917 h 1759654"/>
              <a:gd name="connsiteX13" fmla="*/ 1886025 w 6345292"/>
              <a:gd name="connsiteY13" fmla="*/ 335667 h 1759654"/>
              <a:gd name="connsiteX14" fmla="*/ 2119386 w 6345292"/>
              <a:gd name="connsiteY14" fmla="*/ 254704 h 1759654"/>
              <a:gd name="connsiteX15" fmla="*/ 2290836 w 6345292"/>
              <a:gd name="connsiteY15" fmla="*/ 197554 h 1759654"/>
              <a:gd name="connsiteX16" fmla="*/ 2505149 w 6345292"/>
              <a:gd name="connsiteY16" fmla="*/ 149929 h 1759654"/>
              <a:gd name="connsiteX17" fmla="*/ 2738511 w 6345292"/>
              <a:gd name="connsiteY17" fmla="*/ 111829 h 1759654"/>
              <a:gd name="connsiteX18" fmla="*/ 3009974 w 6345292"/>
              <a:gd name="connsiteY18" fmla="*/ 92779 h 1759654"/>
              <a:gd name="connsiteX19" fmla="*/ 3243336 w 6345292"/>
              <a:gd name="connsiteY19" fmla="*/ 88017 h 1759654"/>
              <a:gd name="connsiteX20" fmla="*/ 3500511 w 6345292"/>
              <a:gd name="connsiteY20" fmla="*/ 107067 h 1759654"/>
              <a:gd name="connsiteX21" fmla="*/ 3714824 w 6345292"/>
              <a:gd name="connsiteY21" fmla="*/ 130879 h 1759654"/>
              <a:gd name="connsiteX22" fmla="*/ 3971999 w 6345292"/>
              <a:gd name="connsiteY22" fmla="*/ 178504 h 1759654"/>
              <a:gd name="connsiteX23" fmla="*/ 4162499 w 6345292"/>
              <a:gd name="connsiteY23" fmla="*/ 221367 h 1759654"/>
              <a:gd name="connsiteX24" fmla="*/ 4357762 w 6345292"/>
              <a:gd name="connsiteY24" fmla="*/ 283279 h 1759654"/>
              <a:gd name="connsiteX25" fmla="*/ 4548262 w 6345292"/>
              <a:gd name="connsiteY25" fmla="*/ 354717 h 1759654"/>
              <a:gd name="connsiteX26" fmla="*/ 4786386 w 6345292"/>
              <a:gd name="connsiteY26" fmla="*/ 449967 h 1759654"/>
              <a:gd name="connsiteX27" fmla="*/ 4967362 w 6345292"/>
              <a:gd name="connsiteY27" fmla="*/ 540454 h 1759654"/>
              <a:gd name="connsiteX28" fmla="*/ 5148336 w 6345292"/>
              <a:gd name="connsiteY28" fmla="*/ 649992 h 1759654"/>
              <a:gd name="connsiteX29" fmla="*/ 5310262 w 6345292"/>
              <a:gd name="connsiteY29" fmla="*/ 764292 h 1759654"/>
              <a:gd name="connsiteX30" fmla="*/ 5495999 w 6345292"/>
              <a:gd name="connsiteY30" fmla="*/ 916692 h 1759654"/>
              <a:gd name="connsiteX31" fmla="*/ 5634111 w 6345292"/>
              <a:gd name="connsiteY31" fmla="*/ 1045279 h 1759654"/>
              <a:gd name="connsiteX32" fmla="*/ 5762699 w 6345292"/>
              <a:gd name="connsiteY32" fmla="*/ 1169104 h 1759654"/>
              <a:gd name="connsiteX33" fmla="*/ 5905574 w 6345292"/>
              <a:gd name="connsiteY33" fmla="*/ 1350079 h 1759654"/>
              <a:gd name="connsiteX34" fmla="*/ 5996061 w 6345292"/>
              <a:gd name="connsiteY34" fmla="*/ 1483429 h 1759654"/>
              <a:gd name="connsiteX35" fmla="*/ 6115124 w 6345292"/>
              <a:gd name="connsiteY35" fmla="*/ 1640592 h 1759654"/>
              <a:gd name="connsiteX36" fmla="*/ 6215136 w 6345292"/>
              <a:gd name="connsiteY36" fmla="*/ 1735842 h 1759654"/>
              <a:gd name="connsiteX37" fmla="*/ 6343724 w 6345292"/>
              <a:gd name="connsiteY37" fmla="*/ 1759654 h 1759654"/>
              <a:gd name="connsiteX38" fmla="*/ 6281811 w 6345292"/>
              <a:gd name="connsiteY38" fmla="*/ 1735842 h 1759654"/>
              <a:gd name="connsiteX39" fmla="*/ 6210374 w 6345292"/>
              <a:gd name="connsiteY39" fmla="*/ 1654879 h 1759654"/>
              <a:gd name="connsiteX40" fmla="*/ 6110361 w 6345292"/>
              <a:gd name="connsiteY40" fmla="*/ 1502479 h 1759654"/>
              <a:gd name="connsiteX41" fmla="*/ 5991299 w 6345292"/>
              <a:gd name="connsiteY41" fmla="*/ 1331029 h 1759654"/>
              <a:gd name="connsiteX42" fmla="*/ 5848424 w 6345292"/>
              <a:gd name="connsiteY42" fmla="*/ 1145292 h 1759654"/>
              <a:gd name="connsiteX43" fmla="*/ 5615061 w 6345292"/>
              <a:gd name="connsiteY43" fmla="*/ 883354 h 1759654"/>
              <a:gd name="connsiteX44" fmla="*/ 5381699 w 6345292"/>
              <a:gd name="connsiteY44" fmla="*/ 702379 h 1759654"/>
              <a:gd name="connsiteX45" fmla="*/ 5105473 w 6345292"/>
              <a:gd name="connsiteY45" fmla="*/ 516642 h 1759654"/>
              <a:gd name="connsiteX46" fmla="*/ 4691136 w 6345292"/>
              <a:gd name="connsiteY46" fmla="*/ 316617 h 1759654"/>
              <a:gd name="connsiteX47" fmla="*/ 4395861 w 6345292"/>
              <a:gd name="connsiteY47" fmla="*/ 202317 h 1759654"/>
              <a:gd name="connsiteX48" fmla="*/ 4086299 w 6345292"/>
              <a:gd name="connsiteY48" fmla="*/ 116592 h 1759654"/>
              <a:gd name="connsiteX49" fmla="*/ 3671961 w 6345292"/>
              <a:gd name="connsiteY49" fmla="*/ 35629 h 1759654"/>
              <a:gd name="connsiteX50" fmla="*/ 3310011 w 6345292"/>
              <a:gd name="connsiteY50" fmla="*/ 2292 h 1759654"/>
              <a:gd name="connsiteX51" fmla="*/ 3000449 w 6345292"/>
              <a:gd name="connsiteY51" fmla="*/ 7054 h 1759654"/>
              <a:gd name="connsiteX52" fmla="*/ 2605161 w 6345292"/>
              <a:gd name="connsiteY52" fmla="*/ 40392 h 1759654"/>
              <a:gd name="connsiteX53" fmla="*/ 2247974 w 6345292"/>
              <a:gd name="connsiteY53" fmla="*/ 116592 h 1759654"/>
              <a:gd name="connsiteX54" fmla="*/ 1871736 w 6345292"/>
              <a:gd name="connsiteY54" fmla="*/ 240417 h 1759654"/>
              <a:gd name="connsiteX55" fmla="*/ 1566936 w 6345292"/>
              <a:gd name="connsiteY55" fmla="*/ 378529 h 1759654"/>
              <a:gd name="connsiteX56" fmla="*/ 1262136 w 6345292"/>
              <a:gd name="connsiteY56" fmla="*/ 540454 h 1759654"/>
              <a:gd name="connsiteX57" fmla="*/ 1019249 w 6345292"/>
              <a:gd name="connsiteY57" fmla="*/ 692854 h 1759654"/>
              <a:gd name="connsiteX58" fmla="*/ 814461 w 6345292"/>
              <a:gd name="connsiteY58" fmla="*/ 840492 h 1759654"/>
              <a:gd name="connsiteX59" fmla="*/ 614436 w 6345292"/>
              <a:gd name="connsiteY59" fmla="*/ 1021467 h 1759654"/>
              <a:gd name="connsiteX60" fmla="*/ 376311 w 6345292"/>
              <a:gd name="connsiteY60" fmla="*/ 1283404 h 1759654"/>
              <a:gd name="connsiteX61" fmla="*/ 271536 w 6345292"/>
              <a:gd name="connsiteY61" fmla="*/ 1411992 h 1759654"/>
              <a:gd name="connsiteX62" fmla="*/ 181049 w 6345292"/>
              <a:gd name="connsiteY62" fmla="*/ 1526292 h 1759654"/>
              <a:gd name="connsiteX63" fmla="*/ 128661 w 6345292"/>
              <a:gd name="connsiteY63" fmla="*/ 1597729 h 1759654"/>
              <a:gd name="connsiteX64" fmla="*/ 76274 w 6345292"/>
              <a:gd name="connsiteY64" fmla="*/ 1635829 h 1759654"/>
              <a:gd name="connsiteX65" fmla="*/ 73 w 6345292"/>
              <a:gd name="connsiteY65" fmla="*/ 1664404 h 1759654"/>
              <a:gd name="connsiteX0" fmla="*/ 73 w 6345292"/>
              <a:gd name="connsiteY0" fmla="*/ 1664404 h 1759654"/>
              <a:gd name="connsiteX1" fmla="*/ 90562 w 6345292"/>
              <a:gd name="connsiteY1" fmla="*/ 1683455 h 1759654"/>
              <a:gd name="connsiteX2" fmla="*/ 190574 w 6345292"/>
              <a:gd name="connsiteY2" fmla="*/ 1645354 h 1759654"/>
              <a:gd name="connsiteX3" fmla="*/ 285824 w 6345292"/>
              <a:gd name="connsiteY3" fmla="*/ 1545342 h 1759654"/>
              <a:gd name="connsiteX4" fmla="*/ 385836 w 6345292"/>
              <a:gd name="connsiteY4" fmla="*/ 1426279 h 1759654"/>
              <a:gd name="connsiteX5" fmla="*/ 500136 w 6345292"/>
              <a:gd name="connsiteY5" fmla="*/ 1278642 h 1759654"/>
              <a:gd name="connsiteX6" fmla="*/ 652536 w 6345292"/>
              <a:gd name="connsiteY6" fmla="*/ 1116717 h 1759654"/>
              <a:gd name="connsiteX7" fmla="*/ 795411 w 6345292"/>
              <a:gd name="connsiteY7" fmla="*/ 978604 h 1759654"/>
              <a:gd name="connsiteX8" fmla="*/ 952573 w 6345292"/>
              <a:gd name="connsiteY8" fmla="*/ 854779 h 1759654"/>
              <a:gd name="connsiteX9" fmla="*/ 1124024 w 6345292"/>
              <a:gd name="connsiteY9" fmla="*/ 735717 h 1759654"/>
              <a:gd name="connsiteX10" fmla="*/ 1309761 w 6345292"/>
              <a:gd name="connsiteY10" fmla="*/ 621417 h 1759654"/>
              <a:gd name="connsiteX11" fmla="*/ 1490736 w 6345292"/>
              <a:gd name="connsiteY11" fmla="*/ 521404 h 1759654"/>
              <a:gd name="connsiteX12" fmla="*/ 1681236 w 6345292"/>
              <a:gd name="connsiteY12" fmla="*/ 430917 h 1759654"/>
              <a:gd name="connsiteX13" fmla="*/ 1886025 w 6345292"/>
              <a:gd name="connsiteY13" fmla="*/ 335667 h 1759654"/>
              <a:gd name="connsiteX14" fmla="*/ 2119386 w 6345292"/>
              <a:gd name="connsiteY14" fmla="*/ 254704 h 1759654"/>
              <a:gd name="connsiteX15" fmla="*/ 2290836 w 6345292"/>
              <a:gd name="connsiteY15" fmla="*/ 197554 h 1759654"/>
              <a:gd name="connsiteX16" fmla="*/ 2505149 w 6345292"/>
              <a:gd name="connsiteY16" fmla="*/ 149929 h 1759654"/>
              <a:gd name="connsiteX17" fmla="*/ 2738511 w 6345292"/>
              <a:gd name="connsiteY17" fmla="*/ 111829 h 1759654"/>
              <a:gd name="connsiteX18" fmla="*/ 3009974 w 6345292"/>
              <a:gd name="connsiteY18" fmla="*/ 92779 h 1759654"/>
              <a:gd name="connsiteX19" fmla="*/ 3243336 w 6345292"/>
              <a:gd name="connsiteY19" fmla="*/ 88017 h 1759654"/>
              <a:gd name="connsiteX20" fmla="*/ 3500511 w 6345292"/>
              <a:gd name="connsiteY20" fmla="*/ 107067 h 1759654"/>
              <a:gd name="connsiteX21" fmla="*/ 3714824 w 6345292"/>
              <a:gd name="connsiteY21" fmla="*/ 130879 h 1759654"/>
              <a:gd name="connsiteX22" fmla="*/ 3971999 w 6345292"/>
              <a:gd name="connsiteY22" fmla="*/ 178504 h 1759654"/>
              <a:gd name="connsiteX23" fmla="*/ 4162499 w 6345292"/>
              <a:gd name="connsiteY23" fmla="*/ 221367 h 1759654"/>
              <a:gd name="connsiteX24" fmla="*/ 4357762 w 6345292"/>
              <a:gd name="connsiteY24" fmla="*/ 283279 h 1759654"/>
              <a:gd name="connsiteX25" fmla="*/ 4548262 w 6345292"/>
              <a:gd name="connsiteY25" fmla="*/ 354717 h 1759654"/>
              <a:gd name="connsiteX26" fmla="*/ 4786386 w 6345292"/>
              <a:gd name="connsiteY26" fmla="*/ 449967 h 1759654"/>
              <a:gd name="connsiteX27" fmla="*/ 4967362 w 6345292"/>
              <a:gd name="connsiteY27" fmla="*/ 540454 h 1759654"/>
              <a:gd name="connsiteX28" fmla="*/ 5148336 w 6345292"/>
              <a:gd name="connsiteY28" fmla="*/ 649992 h 1759654"/>
              <a:gd name="connsiteX29" fmla="*/ 5310262 w 6345292"/>
              <a:gd name="connsiteY29" fmla="*/ 764292 h 1759654"/>
              <a:gd name="connsiteX30" fmla="*/ 5495999 w 6345292"/>
              <a:gd name="connsiteY30" fmla="*/ 916692 h 1759654"/>
              <a:gd name="connsiteX31" fmla="*/ 5634111 w 6345292"/>
              <a:gd name="connsiteY31" fmla="*/ 1045279 h 1759654"/>
              <a:gd name="connsiteX32" fmla="*/ 5762699 w 6345292"/>
              <a:gd name="connsiteY32" fmla="*/ 1169104 h 1759654"/>
              <a:gd name="connsiteX33" fmla="*/ 5905574 w 6345292"/>
              <a:gd name="connsiteY33" fmla="*/ 1350079 h 1759654"/>
              <a:gd name="connsiteX34" fmla="*/ 5996061 w 6345292"/>
              <a:gd name="connsiteY34" fmla="*/ 1483429 h 1759654"/>
              <a:gd name="connsiteX35" fmla="*/ 6115124 w 6345292"/>
              <a:gd name="connsiteY35" fmla="*/ 1640592 h 1759654"/>
              <a:gd name="connsiteX36" fmla="*/ 6215136 w 6345292"/>
              <a:gd name="connsiteY36" fmla="*/ 1735842 h 1759654"/>
              <a:gd name="connsiteX37" fmla="*/ 6343724 w 6345292"/>
              <a:gd name="connsiteY37" fmla="*/ 1759654 h 1759654"/>
              <a:gd name="connsiteX38" fmla="*/ 6281811 w 6345292"/>
              <a:gd name="connsiteY38" fmla="*/ 1735842 h 1759654"/>
              <a:gd name="connsiteX39" fmla="*/ 6210374 w 6345292"/>
              <a:gd name="connsiteY39" fmla="*/ 1654879 h 1759654"/>
              <a:gd name="connsiteX40" fmla="*/ 6110361 w 6345292"/>
              <a:gd name="connsiteY40" fmla="*/ 1502479 h 1759654"/>
              <a:gd name="connsiteX41" fmla="*/ 5991299 w 6345292"/>
              <a:gd name="connsiteY41" fmla="*/ 1331029 h 1759654"/>
              <a:gd name="connsiteX42" fmla="*/ 5848424 w 6345292"/>
              <a:gd name="connsiteY42" fmla="*/ 1145292 h 1759654"/>
              <a:gd name="connsiteX43" fmla="*/ 5610298 w 6345292"/>
              <a:gd name="connsiteY43" fmla="*/ 897641 h 1759654"/>
              <a:gd name="connsiteX44" fmla="*/ 5381699 w 6345292"/>
              <a:gd name="connsiteY44" fmla="*/ 702379 h 1759654"/>
              <a:gd name="connsiteX45" fmla="*/ 5105473 w 6345292"/>
              <a:gd name="connsiteY45" fmla="*/ 516642 h 1759654"/>
              <a:gd name="connsiteX46" fmla="*/ 4691136 w 6345292"/>
              <a:gd name="connsiteY46" fmla="*/ 316617 h 1759654"/>
              <a:gd name="connsiteX47" fmla="*/ 4395861 w 6345292"/>
              <a:gd name="connsiteY47" fmla="*/ 202317 h 1759654"/>
              <a:gd name="connsiteX48" fmla="*/ 4086299 w 6345292"/>
              <a:gd name="connsiteY48" fmla="*/ 116592 h 1759654"/>
              <a:gd name="connsiteX49" fmla="*/ 3671961 w 6345292"/>
              <a:gd name="connsiteY49" fmla="*/ 35629 h 1759654"/>
              <a:gd name="connsiteX50" fmla="*/ 3310011 w 6345292"/>
              <a:gd name="connsiteY50" fmla="*/ 2292 h 1759654"/>
              <a:gd name="connsiteX51" fmla="*/ 3000449 w 6345292"/>
              <a:gd name="connsiteY51" fmla="*/ 7054 h 1759654"/>
              <a:gd name="connsiteX52" fmla="*/ 2605161 w 6345292"/>
              <a:gd name="connsiteY52" fmla="*/ 40392 h 1759654"/>
              <a:gd name="connsiteX53" fmla="*/ 2247974 w 6345292"/>
              <a:gd name="connsiteY53" fmla="*/ 116592 h 1759654"/>
              <a:gd name="connsiteX54" fmla="*/ 1871736 w 6345292"/>
              <a:gd name="connsiteY54" fmla="*/ 240417 h 1759654"/>
              <a:gd name="connsiteX55" fmla="*/ 1566936 w 6345292"/>
              <a:gd name="connsiteY55" fmla="*/ 378529 h 1759654"/>
              <a:gd name="connsiteX56" fmla="*/ 1262136 w 6345292"/>
              <a:gd name="connsiteY56" fmla="*/ 540454 h 1759654"/>
              <a:gd name="connsiteX57" fmla="*/ 1019249 w 6345292"/>
              <a:gd name="connsiteY57" fmla="*/ 692854 h 1759654"/>
              <a:gd name="connsiteX58" fmla="*/ 814461 w 6345292"/>
              <a:gd name="connsiteY58" fmla="*/ 840492 h 1759654"/>
              <a:gd name="connsiteX59" fmla="*/ 614436 w 6345292"/>
              <a:gd name="connsiteY59" fmla="*/ 1021467 h 1759654"/>
              <a:gd name="connsiteX60" fmla="*/ 376311 w 6345292"/>
              <a:gd name="connsiteY60" fmla="*/ 1283404 h 1759654"/>
              <a:gd name="connsiteX61" fmla="*/ 271536 w 6345292"/>
              <a:gd name="connsiteY61" fmla="*/ 1411992 h 1759654"/>
              <a:gd name="connsiteX62" fmla="*/ 181049 w 6345292"/>
              <a:gd name="connsiteY62" fmla="*/ 1526292 h 1759654"/>
              <a:gd name="connsiteX63" fmla="*/ 128661 w 6345292"/>
              <a:gd name="connsiteY63" fmla="*/ 1597729 h 1759654"/>
              <a:gd name="connsiteX64" fmla="*/ 76274 w 6345292"/>
              <a:gd name="connsiteY64" fmla="*/ 1635829 h 1759654"/>
              <a:gd name="connsiteX65" fmla="*/ 73 w 6345292"/>
              <a:gd name="connsiteY65" fmla="*/ 1664404 h 1759654"/>
              <a:gd name="connsiteX0" fmla="*/ 73 w 6345292"/>
              <a:gd name="connsiteY0" fmla="*/ 1664404 h 1759654"/>
              <a:gd name="connsiteX1" fmla="*/ 90562 w 6345292"/>
              <a:gd name="connsiteY1" fmla="*/ 1683455 h 1759654"/>
              <a:gd name="connsiteX2" fmla="*/ 190574 w 6345292"/>
              <a:gd name="connsiteY2" fmla="*/ 1645354 h 1759654"/>
              <a:gd name="connsiteX3" fmla="*/ 285824 w 6345292"/>
              <a:gd name="connsiteY3" fmla="*/ 1545342 h 1759654"/>
              <a:gd name="connsiteX4" fmla="*/ 385836 w 6345292"/>
              <a:gd name="connsiteY4" fmla="*/ 1426279 h 1759654"/>
              <a:gd name="connsiteX5" fmla="*/ 500136 w 6345292"/>
              <a:gd name="connsiteY5" fmla="*/ 1278642 h 1759654"/>
              <a:gd name="connsiteX6" fmla="*/ 652536 w 6345292"/>
              <a:gd name="connsiteY6" fmla="*/ 1116717 h 1759654"/>
              <a:gd name="connsiteX7" fmla="*/ 795411 w 6345292"/>
              <a:gd name="connsiteY7" fmla="*/ 978604 h 1759654"/>
              <a:gd name="connsiteX8" fmla="*/ 952573 w 6345292"/>
              <a:gd name="connsiteY8" fmla="*/ 854779 h 1759654"/>
              <a:gd name="connsiteX9" fmla="*/ 1124024 w 6345292"/>
              <a:gd name="connsiteY9" fmla="*/ 735717 h 1759654"/>
              <a:gd name="connsiteX10" fmla="*/ 1309761 w 6345292"/>
              <a:gd name="connsiteY10" fmla="*/ 621417 h 1759654"/>
              <a:gd name="connsiteX11" fmla="*/ 1490736 w 6345292"/>
              <a:gd name="connsiteY11" fmla="*/ 521404 h 1759654"/>
              <a:gd name="connsiteX12" fmla="*/ 1685999 w 6345292"/>
              <a:gd name="connsiteY12" fmla="*/ 421392 h 1759654"/>
              <a:gd name="connsiteX13" fmla="*/ 1886025 w 6345292"/>
              <a:gd name="connsiteY13" fmla="*/ 335667 h 1759654"/>
              <a:gd name="connsiteX14" fmla="*/ 2119386 w 6345292"/>
              <a:gd name="connsiteY14" fmla="*/ 254704 h 1759654"/>
              <a:gd name="connsiteX15" fmla="*/ 2290836 w 6345292"/>
              <a:gd name="connsiteY15" fmla="*/ 197554 h 1759654"/>
              <a:gd name="connsiteX16" fmla="*/ 2505149 w 6345292"/>
              <a:gd name="connsiteY16" fmla="*/ 149929 h 1759654"/>
              <a:gd name="connsiteX17" fmla="*/ 2738511 w 6345292"/>
              <a:gd name="connsiteY17" fmla="*/ 111829 h 1759654"/>
              <a:gd name="connsiteX18" fmla="*/ 3009974 w 6345292"/>
              <a:gd name="connsiteY18" fmla="*/ 92779 h 1759654"/>
              <a:gd name="connsiteX19" fmla="*/ 3243336 w 6345292"/>
              <a:gd name="connsiteY19" fmla="*/ 88017 h 1759654"/>
              <a:gd name="connsiteX20" fmla="*/ 3500511 w 6345292"/>
              <a:gd name="connsiteY20" fmla="*/ 107067 h 1759654"/>
              <a:gd name="connsiteX21" fmla="*/ 3714824 w 6345292"/>
              <a:gd name="connsiteY21" fmla="*/ 130879 h 1759654"/>
              <a:gd name="connsiteX22" fmla="*/ 3971999 w 6345292"/>
              <a:gd name="connsiteY22" fmla="*/ 178504 h 1759654"/>
              <a:gd name="connsiteX23" fmla="*/ 4162499 w 6345292"/>
              <a:gd name="connsiteY23" fmla="*/ 221367 h 1759654"/>
              <a:gd name="connsiteX24" fmla="*/ 4357762 w 6345292"/>
              <a:gd name="connsiteY24" fmla="*/ 283279 h 1759654"/>
              <a:gd name="connsiteX25" fmla="*/ 4548262 w 6345292"/>
              <a:gd name="connsiteY25" fmla="*/ 354717 h 1759654"/>
              <a:gd name="connsiteX26" fmla="*/ 4786386 w 6345292"/>
              <a:gd name="connsiteY26" fmla="*/ 449967 h 1759654"/>
              <a:gd name="connsiteX27" fmla="*/ 4967362 w 6345292"/>
              <a:gd name="connsiteY27" fmla="*/ 540454 h 1759654"/>
              <a:gd name="connsiteX28" fmla="*/ 5148336 w 6345292"/>
              <a:gd name="connsiteY28" fmla="*/ 649992 h 1759654"/>
              <a:gd name="connsiteX29" fmla="*/ 5310262 w 6345292"/>
              <a:gd name="connsiteY29" fmla="*/ 764292 h 1759654"/>
              <a:gd name="connsiteX30" fmla="*/ 5495999 w 6345292"/>
              <a:gd name="connsiteY30" fmla="*/ 916692 h 1759654"/>
              <a:gd name="connsiteX31" fmla="*/ 5634111 w 6345292"/>
              <a:gd name="connsiteY31" fmla="*/ 1045279 h 1759654"/>
              <a:gd name="connsiteX32" fmla="*/ 5762699 w 6345292"/>
              <a:gd name="connsiteY32" fmla="*/ 1169104 h 1759654"/>
              <a:gd name="connsiteX33" fmla="*/ 5905574 w 6345292"/>
              <a:gd name="connsiteY33" fmla="*/ 1350079 h 1759654"/>
              <a:gd name="connsiteX34" fmla="*/ 5996061 w 6345292"/>
              <a:gd name="connsiteY34" fmla="*/ 1483429 h 1759654"/>
              <a:gd name="connsiteX35" fmla="*/ 6115124 w 6345292"/>
              <a:gd name="connsiteY35" fmla="*/ 1640592 h 1759654"/>
              <a:gd name="connsiteX36" fmla="*/ 6215136 w 6345292"/>
              <a:gd name="connsiteY36" fmla="*/ 1735842 h 1759654"/>
              <a:gd name="connsiteX37" fmla="*/ 6343724 w 6345292"/>
              <a:gd name="connsiteY37" fmla="*/ 1759654 h 1759654"/>
              <a:gd name="connsiteX38" fmla="*/ 6281811 w 6345292"/>
              <a:gd name="connsiteY38" fmla="*/ 1735842 h 1759654"/>
              <a:gd name="connsiteX39" fmla="*/ 6210374 w 6345292"/>
              <a:gd name="connsiteY39" fmla="*/ 1654879 h 1759654"/>
              <a:gd name="connsiteX40" fmla="*/ 6110361 w 6345292"/>
              <a:gd name="connsiteY40" fmla="*/ 1502479 h 1759654"/>
              <a:gd name="connsiteX41" fmla="*/ 5991299 w 6345292"/>
              <a:gd name="connsiteY41" fmla="*/ 1331029 h 1759654"/>
              <a:gd name="connsiteX42" fmla="*/ 5848424 w 6345292"/>
              <a:gd name="connsiteY42" fmla="*/ 1145292 h 1759654"/>
              <a:gd name="connsiteX43" fmla="*/ 5610298 w 6345292"/>
              <a:gd name="connsiteY43" fmla="*/ 897641 h 1759654"/>
              <a:gd name="connsiteX44" fmla="*/ 5381699 w 6345292"/>
              <a:gd name="connsiteY44" fmla="*/ 702379 h 1759654"/>
              <a:gd name="connsiteX45" fmla="*/ 5105473 w 6345292"/>
              <a:gd name="connsiteY45" fmla="*/ 516642 h 1759654"/>
              <a:gd name="connsiteX46" fmla="*/ 4691136 w 6345292"/>
              <a:gd name="connsiteY46" fmla="*/ 316617 h 1759654"/>
              <a:gd name="connsiteX47" fmla="*/ 4395861 w 6345292"/>
              <a:gd name="connsiteY47" fmla="*/ 202317 h 1759654"/>
              <a:gd name="connsiteX48" fmla="*/ 4086299 w 6345292"/>
              <a:gd name="connsiteY48" fmla="*/ 116592 h 1759654"/>
              <a:gd name="connsiteX49" fmla="*/ 3671961 w 6345292"/>
              <a:gd name="connsiteY49" fmla="*/ 35629 h 1759654"/>
              <a:gd name="connsiteX50" fmla="*/ 3310011 w 6345292"/>
              <a:gd name="connsiteY50" fmla="*/ 2292 h 1759654"/>
              <a:gd name="connsiteX51" fmla="*/ 3000449 w 6345292"/>
              <a:gd name="connsiteY51" fmla="*/ 7054 h 1759654"/>
              <a:gd name="connsiteX52" fmla="*/ 2605161 w 6345292"/>
              <a:gd name="connsiteY52" fmla="*/ 40392 h 1759654"/>
              <a:gd name="connsiteX53" fmla="*/ 2247974 w 6345292"/>
              <a:gd name="connsiteY53" fmla="*/ 116592 h 1759654"/>
              <a:gd name="connsiteX54" fmla="*/ 1871736 w 6345292"/>
              <a:gd name="connsiteY54" fmla="*/ 240417 h 1759654"/>
              <a:gd name="connsiteX55" fmla="*/ 1566936 w 6345292"/>
              <a:gd name="connsiteY55" fmla="*/ 378529 h 1759654"/>
              <a:gd name="connsiteX56" fmla="*/ 1262136 w 6345292"/>
              <a:gd name="connsiteY56" fmla="*/ 540454 h 1759654"/>
              <a:gd name="connsiteX57" fmla="*/ 1019249 w 6345292"/>
              <a:gd name="connsiteY57" fmla="*/ 692854 h 1759654"/>
              <a:gd name="connsiteX58" fmla="*/ 814461 w 6345292"/>
              <a:gd name="connsiteY58" fmla="*/ 840492 h 1759654"/>
              <a:gd name="connsiteX59" fmla="*/ 614436 w 6345292"/>
              <a:gd name="connsiteY59" fmla="*/ 1021467 h 1759654"/>
              <a:gd name="connsiteX60" fmla="*/ 376311 w 6345292"/>
              <a:gd name="connsiteY60" fmla="*/ 1283404 h 1759654"/>
              <a:gd name="connsiteX61" fmla="*/ 271536 w 6345292"/>
              <a:gd name="connsiteY61" fmla="*/ 1411992 h 1759654"/>
              <a:gd name="connsiteX62" fmla="*/ 181049 w 6345292"/>
              <a:gd name="connsiteY62" fmla="*/ 1526292 h 1759654"/>
              <a:gd name="connsiteX63" fmla="*/ 128661 w 6345292"/>
              <a:gd name="connsiteY63" fmla="*/ 1597729 h 1759654"/>
              <a:gd name="connsiteX64" fmla="*/ 76274 w 6345292"/>
              <a:gd name="connsiteY64" fmla="*/ 1635829 h 1759654"/>
              <a:gd name="connsiteX65" fmla="*/ 73 w 6345292"/>
              <a:gd name="connsiteY65" fmla="*/ 1664404 h 1759654"/>
              <a:gd name="connsiteX0" fmla="*/ 73 w 6345292"/>
              <a:gd name="connsiteY0" fmla="*/ 1664404 h 1759654"/>
              <a:gd name="connsiteX1" fmla="*/ 90562 w 6345292"/>
              <a:gd name="connsiteY1" fmla="*/ 1683455 h 1759654"/>
              <a:gd name="connsiteX2" fmla="*/ 190574 w 6345292"/>
              <a:gd name="connsiteY2" fmla="*/ 1645354 h 1759654"/>
              <a:gd name="connsiteX3" fmla="*/ 285824 w 6345292"/>
              <a:gd name="connsiteY3" fmla="*/ 1545342 h 1759654"/>
              <a:gd name="connsiteX4" fmla="*/ 385836 w 6345292"/>
              <a:gd name="connsiteY4" fmla="*/ 1426279 h 1759654"/>
              <a:gd name="connsiteX5" fmla="*/ 500136 w 6345292"/>
              <a:gd name="connsiteY5" fmla="*/ 1278642 h 1759654"/>
              <a:gd name="connsiteX6" fmla="*/ 652536 w 6345292"/>
              <a:gd name="connsiteY6" fmla="*/ 1116717 h 1759654"/>
              <a:gd name="connsiteX7" fmla="*/ 795411 w 6345292"/>
              <a:gd name="connsiteY7" fmla="*/ 978604 h 1759654"/>
              <a:gd name="connsiteX8" fmla="*/ 952573 w 6345292"/>
              <a:gd name="connsiteY8" fmla="*/ 854779 h 1759654"/>
              <a:gd name="connsiteX9" fmla="*/ 1124024 w 6345292"/>
              <a:gd name="connsiteY9" fmla="*/ 735717 h 1759654"/>
              <a:gd name="connsiteX10" fmla="*/ 1309761 w 6345292"/>
              <a:gd name="connsiteY10" fmla="*/ 621417 h 1759654"/>
              <a:gd name="connsiteX11" fmla="*/ 1490736 w 6345292"/>
              <a:gd name="connsiteY11" fmla="*/ 521404 h 1759654"/>
              <a:gd name="connsiteX12" fmla="*/ 1685999 w 6345292"/>
              <a:gd name="connsiteY12" fmla="*/ 421392 h 1759654"/>
              <a:gd name="connsiteX13" fmla="*/ 1886025 w 6345292"/>
              <a:gd name="connsiteY13" fmla="*/ 335667 h 1759654"/>
              <a:gd name="connsiteX14" fmla="*/ 2109861 w 6345292"/>
              <a:gd name="connsiteY14" fmla="*/ 254704 h 1759654"/>
              <a:gd name="connsiteX15" fmla="*/ 2290836 w 6345292"/>
              <a:gd name="connsiteY15" fmla="*/ 197554 h 1759654"/>
              <a:gd name="connsiteX16" fmla="*/ 2505149 w 6345292"/>
              <a:gd name="connsiteY16" fmla="*/ 149929 h 1759654"/>
              <a:gd name="connsiteX17" fmla="*/ 2738511 w 6345292"/>
              <a:gd name="connsiteY17" fmla="*/ 111829 h 1759654"/>
              <a:gd name="connsiteX18" fmla="*/ 3009974 w 6345292"/>
              <a:gd name="connsiteY18" fmla="*/ 92779 h 1759654"/>
              <a:gd name="connsiteX19" fmla="*/ 3243336 w 6345292"/>
              <a:gd name="connsiteY19" fmla="*/ 88017 h 1759654"/>
              <a:gd name="connsiteX20" fmla="*/ 3500511 w 6345292"/>
              <a:gd name="connsiteY20" fmla="*/ 107067 h 1759654"/>
              <a:gd name="connsiteX21" fmla="*/ 3714824 w 6345292"/>
              <a:gd name="connsiteY21" fmla="*/ 130879 h 1759654"/>
              <a:gd name="connsiteX22" fmla="*/ 3971999 w 6345292"/>
              <a:gd name="connsiteY22" fmla="*/ 178504 h 1759654"/>
              <a:gd name="connsiteX23" fmla="*/ 4162499 w 6345292"/>
              <a:gd name="connsiteY23" fmla="*/ 221367 h 1759654"/>
              <a:gd name="connsiteX24" fmla="*/ 4357762 w 6345292"/>
              <a:gd name="connsiteY24" fmla="*/ 283279 h 1759654"/>
              <a:gd name="connsiteX25" fmla="*/ 4548262 w 6345292"/>
              <a:gd name="connsiteY25" fmla="*/ 354717 h 1759654"/>
              <a:gd name="connsiteX26" fmla="*/ 4786386 w 6345292"/>
              <a:gd name="connsiteY26" fmla="*/ 449967 h 1759654"/>
              <a:gd name="connsiteX27" fmla="*/ 4967362 w 6345292"/>
              <a:gd name="connsiteY27" fmla="*/ 540454 h 1759654"/>
              <a:gd name="connsiteX28" fmla="*/ 5148336 w 6345292"/>
              <a:gd name="connsiteY28" fmla="*/ 649992 h 1759654"/>
              <a:gd name="connsiteX29" fmla="*/ 5310262 w 6345292"/>
              <a:gd name="connsiteY29" fmla="*/ 764292 h 1759654"/>
              <a:gd name="connsiteX30" fmla="*/ 5495999 w 6345292"/>
              <a:gd name="connsiteY30" fmla="*/ 916692 h 1759654"/>
              <a:gd name="connsiteX31" fmla="*/ 5634111 w 6345292"/>
              <a:gd name="connsiteY31" fmla="*/ 1045279 h 1759654"/>
              <a:gd name="connsiteX32" fmla="*/ 5762699 w 6345292"/>
              <a:gd name="connsiteY32" fmla="*/ 1169104 h 1759654"/>
              <a:gd name="connsiteX33" fmla="*/ 5905574 w 6345292"/>
              <a:gd name="connsiteY33" fmla="*/ 1350079 h 1759654"/>
              <a:gd name="connsiteX34" fmla="*/ 5996061 w 6345292"/>
              <a:gd name="connsiteY34" fmla="*/ 1483429 h 1759654"/>
              <a:gd name="connsiteX35" fmla="*/ 6115124 w 6345292"/>
              <a:gd name="connsiteY35" fmla="*/ 1640592 h 1759654"/>
              <a:gd name="connsiteX36" fmla="*/ 6215136 w 6345292"/>
              <a:gd name="connsiteY36" fmla="*/ 1735842 h 1759654"/>
              <a:gd name="connsiteX37" fmla="*/ 6343724 w 6345292"/>
              <a:gd name="connsiteY37" fmla="*/ 1759654 h 1759654"/>
              <a:gd name="connsiteX38" fmla="*/ 6281811 w 6345292"/>
              <a:gd name="connsiteY38" fmla="*/ 1735842 h 1759654"/>
              <a:gd name="connsiteX39" fmla="*/ 6210374 w 6345292"/>
              <a:gd name="connsiteY39" fmla="*/ 1654879 h 1759654"/>
              <a:gd name="connsiteX40" fmla="*/ 6110361 w 6345292"/>
              <a:gd name="connsiteY40" fmla="*/ 1502479 h 1759654"/>
              <a:gd name="connsiteX41" fmla="*/ 5991299 w 6345292"/>
              <a:gd name="connsiteY41" fmla="*/ 1331029 h 1759654"/>
              <a:gd name="connsiteX42" fmla="*/ 5848424 w 6345292"/>
              <a:gd name="connsiteY42" fmla="*/ 1145292 h 1759654"/>
              <a:gd name="connsiteX43" fmla="*/ 5610298 w 6345292"/>
              <a:gd name="connsiteY43" fmla="*/ 897641 h 1759654"/>
              <a:gd name="connsiteX44" fmla="*/ 5381699 w 6345292"/>
              <a:gd name="connsiteY44" fmla="*/ 702379 h 1759654"/>
              <a:gd name="connsiteX45" fmla="*/ 5105473 w 6345292"/>
              <a:gd name="connsiteY45" fmla="*/ 516642 h 1759654"/>
              <a:gd name="connsiteX46" fmla="*/ 4691136 w 6345292"/>
              <a:gd name="connsiteY46" fmla="*/ 316617 h 1759654"/>
              <a:gd name="connsiteX47" fmla="*/ 4395861 w 6345292"/>
              <a:gd name="connsiteY47" fmla="*/ 202317 h 1759654"/>
              <a:gd name="connsiteX48" fmla="*/ 4086299 w 6345292"/>
              <a:gd name="connsiteY48" fmla="*/ 116592 h 1759654"/>
              <a:gd name="connsiteX49" fmla="*/ 3671961 w 6345292"/>
              <a:gd name="connsiteY49" fmla="*/ 35629 h 1759654"/>
              <a:gd name="connsiteX50" fmla="*/ 3310011 w 6345292"/>
              <a:gd name="connsiteY50" fmla="*/ 2292 h 1759654"/>
              <a:gd name="connsiteX51" fmla="*/ 3000449 w 6345292"/>
              <a:gd name="connsiteY51" fmla="*/ 7054 h 1759654"/>
              <a:gd name="connsiteX52" fmla="*/ 2605161 w 6345292"/>
              <a:gd name="connsiteY52" fmla="*/ 40392 h 1759654"/>
              <a:gd name="connsiteX53" fmla="*/ 2247974 w 6345292"/>
              <a:gd name="connsiteY53" fmla="*/ 116592 h 1759654"/>
              <a:gd name="connsiteX54" fmla="*/ 1871736 w 6345292"/>
              <a:gd name="connsiteY54" fmla="*/ 240417 h 1759654"/>
              <a:gd name="connsiteX55" fmla="*/ 1566936 w 6345292"/>
              <a:gd name="connsiteY55" fmla="*/ 378529 h 1759654"/>
              <a:gd name="connsiteX56" fmla="*/ 1262136 w 6345292"/>
              <a:gd name="connsiteY56" fmla="*/ 540454 h 1759654"/>
              <a:gd name="connsiteX57" fmla="*/ 1019249 w 6345292"/>
              <a:gd name="connsiteY57" fmla="*/ 692854 h 1759654"/>
              <a:gd name="connsiteX58" fmla="*/ 814461 w 6345292"/>
              <a:gd name="connsiteY58" fmla="*/ 840492 h 1759654"/>
              <a:gd name="connsiteX59" fmla="*/ 614436 w 6345292"/>
              <a:gd name="connsiteY59" fmla="*/ 1021467 h 1759654"/>
              <a:gd name="connsiteX60" fmla="*/ 376311 w 6345292"/>
              <a:gd name="connsiteY60" fmla="*/ 1283404 h 1759654"/>
              <a:gd name="connsiteX61" fmla="*/ 271536 w 6345292"/>
              <a:gd name="connsiteY61" fmla="*/ 1411992 h 1759654"/>
              <a:gd name="connsiteX62" fmla="*/ 181049 w 6345292"/>
              <a:gd name="connsiteY62" fmla="*/ 1526292 h 1759654"/>
              <a:gd name="connsiteX63" fmla="*/ 128661 w 6345292"/>
              <a:gd name="connsiteY63" fmla="*/ 1597729 h 1759654"/>
              <a:gd name="connsiteX64" fmla="*/ 76274 w 6345292"/>
              <a:gd name="connsiteY64" fmla="*/ 1635829 h 1759654"/>
              <a:gd name="connsiteX65" fmla="*/ 73 w 6345292"/>
              <a:gd name="connsiteY65" fmla="*/ 1664404 h 1759654"/>
              <a:gd name="connsiteX0" fmla="*/ 73 w 6345292"/>
              <a:gd name="connsiteY0" fmla="*/ 1664404 h 1759654"/>
              <a:gd name="connsiteX1" fmla="*/ 90562 w 6345292"/>
              <a:gd name="connsiteY1" fmla="*/ 1683455 h 1759654"/>
              <a:gd name="connsiteX2" fmla="*/ 190574 w 6345292"/>
              <a:gd name="connsiteY2" fmla="*/ 1645354 h 1759654"/>
              <a:gd name="connsiteX3" fmla="*/ 285824 w 6345292"/>
              <a:gd name="connsiteY3" fmla="*/ 1545342 h 1759654"/>
              <a:gd name="connsiteX4" fmla="*/ 385836 w 6345292"/>
              <a:gd name="connsiteY4" fmla="*/ 1426279 h 1759654"/>
              <a:gd name="connsiteX5" fmla="*/ 500136 w 6345292"/>
              <a:gd name="connsiteY5" fmla="*/ 1278642 h 1759654"/>
              <a:gd name="connsiteX6" fmla="*/ 652536 w 6345292"/>
              <a:gd name="connsiteY6" fmla="*/ 1116717 h 1759654"/>
              <a:gd name="connsiteX7" fmla="*/ 795411 w 6345292"/>
              <a:gd name="connsiteY7" fmla="*/ 978604 h 1759654"/>
              <a:gd name="connsiteX8" fmla="*/ 952573 w 6345292"/>
              <a:gd name="connsiteY8" fmla="*/ 854779 h 1759654"/>
              <a:gd name="connsiteX9" fmla="*/ 1124024 w 6345292"/>
              <a:gd name="connsiteY9" fmla="*/ 735717 h 1759654"/>
              <a:gd name="connsiteX10" fmla="*/ 1309761 w 6345292"/>
              <a:gd name="connsiteY10" fmla="*/ 621417 h 1759654"/>
              <a:gd name="connsiteX11" fmla="*/ 1490736 w 6345292"/>
              <a:gd name="connsiteY11" fmla="*/ 521404 h 1759654"/>
              <a:gd name="connsiteX12" fmla="*/ 1685999 w 6345292"/>
              <a:gd name="connsiteY12" fmla="*/ 421392 h 1759654"/>
              <a:gd name="connsiteX13" fmla="*/ 1886025 w 6345292"/>
              <a:gd name="connsiteY13" fmla="*/ 335667 h 1759654"/>
              <a:gd name="connsiteX14" fmla="*/ 2109861 w 6345292"/>
              <a:gd name="connsiteY14" fmla="*/ 254704 h 1759654"/>
              <a:gd name="connsiteX15" fmla="*/ 2290836 w 6345292"/>
              <a:gd name="connsiteY15" fmla="*/ 197554 h 1759654"/>
              <a:gd name="connsiteX16" fmla="*/ 2505149 w 6345292"/>
              <a:gd name="connsiteY16" fmla="*/ 149929 h 1759654"/>
              <a:gd name="connsiteX17" fmla="*/ 2738511 w 6345292"/>
              <a:gd name="connsiteY17" fmla="*/ 111829 h 1759654"/>
              <a:gd name="connsiteX18" fmla="*/ 3009974 w 6345292"/>
              <a:gd name="connsiteY18" fmla="*/ 92779 h 1759654"/>
              <a:gd name="connsiteX19" fmla="*/ 3243336 w 6345292"/>
              <a:gd name="connsiteY19" fmla="*/ 88017 h 1759654"/>
              <a:gd name="connsiteX20" fmla="*/ 3500511 w 6345292"/>
              <a:gd name="connsiteY20" fmla="*/ 107067 h 1759654"/>
              <a:gd name="connsiteX21" fmla="*/ 3714824 w 6345292"/>
              <a:gd name="connsiteY21" fmla="*/ 130879 h 1759654"/>
              <a:gd name="connsiteX22" fmla="*/ 3971999 w 6345292"/>
              <a:gd name="connsiteY22" fmla="*/ 178504 h 1759654"/>
              <a:gd name="connsiteX23" fmla="*/ 4162499 w 6345292"/>
              <a:gd name="connsiteY23" fmla="*/ 221367 h 1759654"/>
              <a:gd name="connsiteX24" fmla="*/ 4357762 w 6345292"/>
              <a:gd name="connsiteY24" fmla="*/ 283279 h 1759654"/>
              <a:gd name="connsiteX25" fmla="*/ 4548262 w 6345292"/>
              <a:gd name="connsiteY25" fmla="*/ 354717 h 1759654"/>
              <a:gd name="connsiteX26" fmla="*/ 4786386 w 6345292"/>
              <a:gd name="connsiteY26" fmla="*/ 449967 h 1759654"/>
              <a:gd name="connsiteX27" fmla="*/ 4967362 w 6345292"/>
              <a:gd name="connsiteY27" fmla="*/ 540454 h 1759654"/>
              <a:gd name="connsiteX28" fmla="*/ 5148336 w 6345292"/>
              <a:gd name="connsiteY28" fmla="*/ 649992 h 1759654"/>
              <a:gd name="connsiteX29" fmla="*/ 5310262 w 6345292"/>
              <a:gd name="connsiteY29" fmla="*/ 764292 h 1759654"/>
              <a:gd name="connsiteX30" fmla="*/ 5495999 w 6345292"/>
              <a:gd name="connsiteY30" fmla="*/ 916692 h 1759654"/>
              <a:gd name="connsiteX31" fmla="*/ 5634111 w 6345292"/>
              <a:gd name="connsiteY31" fmla="*/ 1045279 h 1759654"/>
              <a:gd name="connsiteX32" fmla="*/ 5762699 w 6345292"/>
              <a:gd name="connsiteY32" fmla="*/ 1169104 h 1759654"/>
              <a:gd name="connsiteX33" fmla="*/ 5905574 w 6345292"/>
              <a:gd name="connsiteY33" fmla="*/ 1350079 h 1759654"/>
              <a:gd name="connsiteX34" fmla="*/ 5996061 w 6345292"/>
              <a:gd name="connsiteY34" fmla="*/ 1483429 h 1759654"/>
              <a:gd name="connsiteX35" fmla="*/ 6115124 w 6345292"/>
              <a:gd name="connsiteY35" fmla="*/ 1640592 h 1759654"/>
              <a:gd name="connsiteX36" fmla="*/ 6215136 w 6345292"/>
              <a:gd name="connsiteY36" fmla="*/ 1735842 h 1759654"/>
              <a:gd name="connsiteX37" fmla="*/ 6343724 w 6345292"/>
              <a:gd name="connsiteY37" fmla="*/ 1759654 h 1759654"/>
              <a:gd name="connsiteX38" fmla="*/ 6281811 w 6345292"/>
              <a:gd name="connsiteY38" fmla="*/ 1735842 h 1759654"/>
              <a:gd name="connsiteX39" fmla="*/ 6210374 w 6345292"/>
              <a:gd name="connsiteY39" fmla="*/ 1654879 h 1759654"/>
              <a:gd name="connsiteX40" fmla="*/ 6110361 w 6345292"/>
              <a:gd name="connsiteY40" fmla="*/ 1502479 h 1759654"/>
              <a:gd name="connsiteX41" fmla="*/ 5991299 w 6345292"/>
              <a:gd name="connsiteY41" fmla="*/ 1331029 h 1759654"/>
              <a:gd name="connsiteX42" fmla="*/ 5848424 w 6345292"/>
              <a:gd name="connsiteY42" fmla="*/ 1145292 h 1759654"/>
              <a:gd name="connsiteX43" fmla="*/ 5610298 w 6345292"/>
              <a:gd name="connsiteY43" fmla="*/ 897641 h 1759654"/>
              <a:gd name="connsiteX44" fmla="*/ 5381699 w 6345292"/>
              <a:gd name="connsiteY44" fmla="*/ 702379 h 1759654"/>
              <a:gd name="connsiteX45" fmla="*/ 5105473 w 6345292"/>
              <a:gd name="connsiteY45" fmla="*/ 516642 h 1759654"/>
              <a:gd name="connsiteX46" fmla="*/ 4914974 w 6345292"/>
              <a:gd name="connsiteY46" fmla="*/ 416629 h 1759654"/>
              <a:gd name="connsiteX47" fmla="*/ 4691136 w 6345292"/>
              <a:gd name="connsiteY47" fmla="*/ 316617 h 1759654"/>
              <a:gd name="connsiteX48" fmla="*/ 4395861 w 6345292"/>
              <a:gd name="connsiteY48" fmla="*/ 202317 h 1759654"/>
              <a:gd name="connsiteX49" fmla="*/ 4086299 w 6345292"/>
              <a:gd name="connsiteY49" fmla="*/ 116592 h 1759654"/>
              <a:gd name="connsiteX50" fmla="*/ 3671961 w 6345292"/>
              <a:gd name="connsiteY50" fmla="*/ 35629 h 1759654"/>
              <a:gd name="connsiteX51" fmla="*/ 3310011 w 6345292"/>
              <a:gd name="connsiteY51" fmla="*/ 2292 h 1759654"/>
              <a:gd name="connsiteX52" fmla="*/ 3000449 w 6345292"/>
              <a:gd name="connsiteY52" fmla="*/ 7054 h 1759654"/>
              <a:gd name="connsiteX53" fmla="*/ 2605161 w 6345292"/>
              <a:gd name="connsiteY53" fmla="*/ 40392 h 1759654"/>
              <a:gd name="connsiteX54" fmla="*/ 2247974 w 6345292"/>
              <a:gd name="connsiteY54" fmla="*/ 116592 h 1759654"/>
              <a:gd name="connsiteX55" fmla="*/ 1871736 w 6345292"/>
              <a:gd name="connsiteY55" fmla="*/ 240417 h 1759654"/>
              <a:gd name="connsiteX56" fmla="*/ 1566936 w 6345292"/>
              <a:gd name="connsiteY56" fmla="*/ 378529 h 1759654"/>
              <a:gd name="connsiteX57" fmla="*/ 1262136 w 6345292"/>
              <a:gd name="connsiteY57" fmla="*/ 540454 h 1759654"/>
              <a:gd name="connsiteX58" fmla="*/ 1019249 w 6345292"/>
              <a:gd name="connsiteY58" fmla="*/ 692854 h 1759654"/>
              <a:gd name="connsiteX59" fmla="*/ 814461 w 6345292"/>
              <a:gd name="connsiteY59" fmla="*/ 840492 h 1759654"/>
              <a:gd name="connsiteX60" fmla="*/ 614436 w 6345292"/>
              <a:gd name="connsiteY60" fmla="*/ 1021467 h 1759654"/>
              <a:gd name="connsiteX61" fmla="*/ 376311 w 6345292"/>
              <a:gd name="connsiteY61" fmla="*/ 1283404 h 1759654"/>
              <a:gd name="connsiteX62" fmla="*/ 271536 w 6345292"/>
              <a:gd name="connsiteY62" fmla="*/ 1411992 h 1759654"/>
              <a:gd name="connsiteX63" fmla="*/ 181049 w 6345292"/>
              <a:gd name="connsiteY63" fmla="*/ 1526292 h 1759654"/>
              <a:gd name="connsiteX64" fmla="*/ 128661 w 6345292"/>
              <a:gd name="connsiteY64" fmla="*/ 1597729 h 1759654"/>
              <a:gd name="connsiteX65" fmla="*/ 76274 w 6345292"/>
              <a:gd name="connsiteY65" fmla="*/ 1635829 h 1759654"/>
              <a:gd name="connsiteX66" fmla="*/ 73 w 6345292"/>
              <a:gd name="connsiteY66" fmla="*/ 1664404 h 1759654"/>
              <a:gd name="connsiteX0" fmla="*/ 73 w 6345292"/>
              <a:gd name="connsiteY0" fmla="*/ 1664404 h 1759654"/>
              <a:gd name="connsiteX1" fmla="*/ 90562 w 6345292"/>
              <a:gd name="connsiteY1" fmla="*/ 1683455 h 1759654"/>
              <a:gd name="connsiteX2" fmla="*/ 190574 w 6345292"/>
              <a:gd name="connsiteY2" fmla="*/ 1645354 h 1759654"/>
              <a:gd name="connsiteX3" fmla="*/ 285824 w 6345292"/>
              <a:gd name="connsiteY3" fmla="*/ 1545342 h 1759654"/>
              <a:gd name="connsiteX4" fmla="*/ 385836 w 6345292"/>
              <a:gd name="connsiteY4" fmla="*/ 1426279 h 1759654"/>
              <a:gd name="connsiteX5" fmla="*/ 500136 w 6345292"/>
              <a:gd name="connsiteY5" fmla="*/ 1278642 h 1759654"/>
              <a:gd name="connsiteX6" fmla="*/ 652536 w 6345292"/>
              <a:gd name="connsiteY6" fmla="*/ 1116717 h 1759654"/>
              <a:gd name="connsiteX7" fmla="*/ 795411 w 6345292"/>
              <a:gd name="connsiteY7" fmla="*/ 978604 h 1759654"/>
              <a:gd name="connsiteX8" fmla="*/ 952573 w 6345292"/>
              <a:gd name="connsiteY8" fmla="*/ 854779 h 1759654"/>
              <a:gd name="connsiteX9" fmla="*/ 1124024 w 6345292"/>
              <a:gd name="connsiteY9" fmla="*/ 735717 h 1759654"/>
              <a:gd name="connsiteX10" fmla="*/ 1309761 w 6345292"/>
              <a:gd name="connsiteY10" fmla="*/ 621417 h 1759654"/>
              <a:gd name="connsiteX11" fmla="*/ 1490736 w 6345292"/>
              <a:gd name="connsiteY11" fmla="*/ 521404 h 1759654"/>
              <a:gd name="connsiteX12" fmla="*/ 1685999 w 6345292"/>
              <a:gd name="connsiteY12" fmla="*/ 421392 h 1759654"/>
              <a:gd name="connsiteX13" fmla="*/ 1886025 w 6345292"/>
              <a:gd name="connsiteY13" fmla="*/ 335667 h 1759654"/>
              <a:gd name="connsiteX14" fmla="*/ 2109861 w 6345292"/>
              <a:gd name="connsiteY14" fmla="*/ 254704 h 1759654"/>
              <a:gd name="connsiteX15" fmla="*/ 2290836 w 6345292"/>
              <a:gd name="connsiteY15" fmla="*/ 197554 h 1759654"/>
              <a:gd name="connsiteX16" fmla="*/ 2505149 w 6345292"/>
              <a:gd name="connsiteY16" fmla="*/ 149929 h 1759654"/>
              <a:gd name="connsiteX17" fmla="*/ 2738511 w 6345292"/>
              <a:gd name="connsiteY17" fmla="*/ 111829 h 1759654"/>
              <a:gd name="connsiteX18" fmla="*/ 3009974 w 6345292"/>
              <a:gd name="connsiteY18" fmla="*/ 92779 h 1759654"/>
              <a:gd name="connsiteX19" fmla="*/ 3243336 w 6345292"/>
              <a:gd name="connsiteY19" fmla="*/ 88017 h 1759654"/>
              <a:gd name="connsiteX20" fmla="*/ 3500511 w 6345292"/>
              <a:gd name="connsiteY20" fmla="*/ 107067 h 1759654"/>
              <a:gd name="connsiteX21" fmla="*/ 3714824 w 6345292"/>
              <a:gd name="connsiteY21" fmla="*/ 130879 h 1759654"/>
              <a:gd name="connsiteX22" fmla="*/ 3971999 w 6345292"/>
              <a:gd name="connsiteY22" fmla="*/ 178504 h 1759654"/>
              <a:gd name="connsiteX23" fmla="*/ 4162499 w 6345292"/>
              <a:gd name="connsiteY23" fmla="*/ 221367 h 1759654"/>
              <a:gd name="connsiteX24" fmla="*/ 4357762 w 6345292"/>
              <a:gd name="connsiteY24" fmla="*/ 283279 h 1759654"/>
              <a:gd name="connsiteX25" fmla="*/ 4553025 w 6345292"/>
              <a:gd name="connsiteY25" fmla="*/ 354717 h 1759654"/>
              <a:gd name="connsiteX26" fmla="*/ 4786386 w 6345292"/>
              <a:gd name="connsiteY26" fmla="*/ 449967 h 1759654"/>
              <a:gd name="connsiteX27" fmla="*/ 4967362 w 6345292"/>
              <a:gd name="connsiteY27" fmla="*/ 540454 h 1759654"/>
              <a:gd name="connsiteX28" fmla="*/ 5148336 w 6345292"/>
              <a:gd name="connsiteY28" fmla="*/ 649992 h 1759654"/>
              <a:gd name="connsiteX29" fmla="*/ 5310262 w 6345292"/>
              <a:gd name="connsiteY29" fmla="*/ 764292 h 1759654"/>
              <a:gd name="connsiteX30" fmla="*/ 5495999 w 6345292"/>
              <a:gd name="connsiteY30" fmla="*/ 916692 h 1759654"/>
              <a:gd name="connsiteX31" fmla="*/ 5634111 w 6345292"/>
              <a:gd name="connsiteY31" fmla="*/ 1045279 h 1759654"/>
              <a:gd name="connsiteX32" fmla="*/ 5762699 w 6345292"/>
              <a:gd name="connsiteY32" fmla="*/ 1169104 h 1759654"/>
              <a:gd name="connsiteX33" fmla="*/ 5905574 w 6345292"/>
              <a:gd name="connsiteY33" fmla="*/ 1350079 h 1759654"/>
              <a:gd name="connsiteX34" fmla="*/ 5996061 w 6345292"/>
              <a:gd name="connsiteY34" fmla="*/ 1483429 h 1759654"/>
              <a:gd name="connsiteX35" fmla="*/ 6115124 w 6345292"/>
              <a:gd name="connsiteY35" fmla="*/ 1640592 h 1759654"/>
              <a:gd name="connsiteX36" fmla="*/ 6215136 w 6345292"/>
              <a:gd name="connsiteY36" fmla="*/ 1735842 h 1759654"/>
              <a:gd name="connsiteX37" fmla="*/ 6343724 w 6345292"/>
              <a:gd name="connsiteY37" fmla="*/ 1759654 h 1759654"/>
              <a:gd name="connsiteX38" fmla="*/ 6281811 w 6345292"/>
              <a:gd name="connsiteY38" fmla="*/ 1735842 h 1759654"/>
              <a:gd name="connsiteX39" fmla="*/ 6210374 w 6345292"/>
              <a:gd name="connsiteY39" fmla="*/ 1654879 h 1759654"/>
              <a:gd name="connsiteX40" fmla="*/ 6110361 w 6345292"/>
              <a:gd name="connsiteY40" fmla="*/ 1502479 h 1759654"/>
              <a:gd name="connsiteX41" fmla="*/ 5991299 w 6345292"/>
              <a:gd name="connsiteY41" fmla="*/ 1331029 h 1759654"/>
              <a:gd name="connsiteX42" fmla="*/ 5848424 w 6345292"/>
              <a:gd name="connsiteY42" fmla="*/ 1145292 h 1759654"/>
              <a:gd name="connsiteX43" fmla="*/ 5610298 w 6345292"/>
              <a:gd name="connsiteY43" fmla="*/ 897641 h 1759654"/>
              <a:gd name="connsiteX44" fmla="*/ 5381699 w 6345292"/>
              <a:gd name="connsiteY44" fmla="*/ 702379 h 1759654"/>
              <a:gd name="connsiteX45" fmla="*/ 5105473 w 6345292"/>
              <a:gd name="connsiteY45" fmla="*/ 516642 h 1759654"/>
              <a:gd name="connsiteX46" fmla="*/ 4914974 w 6345292"/>
              <a:gd name="connsiteY46" fmla="*/ 416629 h 1759654"/>
              <a:gd name="connsiteX47" fmla="*/ 4691136 w 6345292"/>
              <a:gd name="connsiteY47" fmla="*/ 316617 h 1759654"/>
              <a:gd name="connsiteX48" fmla="*/ 4395861 w 6345292"/>
              <a:gd name="connsiteY48" fmla="*/ 202317 h 1759654"/>
              <a:gd name="connsiteX49" fmla="*/ 4086299 w 6345292"/>
              <a:gd name="connsiteY49" fmla="*/ 116592 h 1759654"/>
              <a:gd name="connsiteX50" fmla="*/ 3671961 w 6345292"/>
              <a:gd name="connsiteY50" fmla="*/ 35629 h 1759654"/>
              <a:gd name="connsiteX51" fmla="*/ 3310011 w 6345292"/>
              <a:gd name="connsiteY51" fmla="*/ 2292 h 1759654"/>
              <a:gd name="connsiteX52" fmla="*/ 3000449 w 6345292"/>
              <a:gd name="connsiteY52" fmla="*/ 7054 h 1759654"/>
              <a:gd name="connsiteX53" fmla="*/ 2605161 w 6345292"/>
              <a:gd name="connsiteY53" fmla="*/ 40392 h 1759654"/>
              <a:gd name="connsiteX54" fmla="*/ 2247974 w 6345292"/>
              <a:gd name="connsiteY54" fmla="*/ 116592 h 1759654"/>
              <a:gd name="connsiteX55" fmla="*/ 1871736 w 6345292"/>
              <a:gd name="connsiteY55" fmla="*/ 240417 h 1759654"/>
              <a:gd name="connsiteX56" fmla="*/ 1566936 w 6345292"/>
              <a:gd name="connsiteY56" fmla="*/ 378529 h 1759654"/>
              <a:gd name="connsiteX57" fmla="*/ 1262136 w 6345292"/>
              <a:gd name="connsiteY57" fmla="*/ 540454 h 1759654"/>
              <a:gd name="connsiteX58" fmla="*/ 1019249 w 6345292"/>
              <a:gd name="connsiteY58" fmla="*/ 692854 h 1759654"/>
              <a:gd name="connsiteX59" fmla="*/ 814461 w 6345292"/>
              <a:gd name="connsiteY59" fmla="*/ 840492 h 1759654"/>
              <a:gd name="connsiteX60" fmla="*/ 614436 w 6345292"/>
              <a:gd name="connsiteY60" fmla="*/ 1021467 h 1759654"/>
              <a:gd name="connsiteX61" fmla="*/ 376311 w 6345292"/>
              <a:gd name="connsiteY61" fmla="*/ 1283404 h 1759654"/>
              <a:gd name="connsiteX62" fmla="*/ 271536 w 6345292"/>
              <a:gd name="connsiteY62" fmla="*/ 1411992 h 1759654"/>
              <a:gd name="connsiteX63" fmla="*/ 181049 w 6345292"/>
              <a:gd name="connsiteY63" fmla="*/ 1526292 h 1759654"/>
              <a:gd name="connsiteX64" fmla="*/ 128661 w 6345292"/>
              <a:gd name="connsiteY64" fmla="*/ 1597729 h 1759654"/>
              <a:gd name="connsiteX65" fmla="*/ 76274 w 6345292"/>
              <a:gd name="connsiteY65" fmla="*/ 1635829 h 1759654"/>
              <a:gd name="connsiteX66" fmla="*/ 73 w 6345292"/>
              <a:gd name="connsiteY66" fmla="*/ 1664404 h 1759654"/>
              <a:gd name="connsiteX0" fmla="*/ 73 w 6345292"/>
              <a:gd name="connsiteY0" fmla="*/ 1664404 h 1759654"/>
              <a:gd name="connsiteX1" fmla="*/ 90562 w 6345292"/>
              <a:gd name="connsiteY1" fmla="*/ 1683455 h 1759654"/>
              <a:gd name="connsiteX2" fmla="*/ 190574 w 6345292"/>
              <a:gd name="connsiteY2" fmla="*/ 1645354 h 1759654"/>
              <a:gd name="connsiteX3" fmla="*/ 285824 w 6345292"/>
              <a:gd name="connsiteY3" fmla="*/ 1545342 h 1759654"/>
              <a:gd name="connsiteX4" fmla="*/ 385836 w 6345292"/>
              <a:gd name="connsiteY4" fmla="*/ 1426279 h 1759654"/>
              <a:gd name="connsiteX5" fmla="*/ 500136 w 6345292"/>
              <a:gd name="connsiteY5" fmla="*/ 1278642 h 1759654"/>
              <a:gd name="connsiteX6" fmla="*/ 652536 w 6345292"/>
              <a:gd name="connsiteY6" fmla="*/ 1116717 h 1759654"/>
              <a:gd name="connsiteX7" fmla="*/ 795411 w 6345292"/>
              <a:gd name="connsiteY7" fmla="*/ 978604 h 1759654"/>
              <a:gd name="connsiteX8" fmla="*/ 952573 w 6345292"/>
              <a:gd name="connsiteY8" fmla="*/ 854779 h 1759654"/>
              <a:gd name="connsiteX9" fmla="*/ 1124024 w 6345292"/>
              <a:gd name="connsiteY9" fmla="*/ 735717 h 1759654"/>
              <a:gd name="connsiteX10" fmla="*/ 1309761 w 6345292"/>
              <a:gd name="connsiteY10" fmla="*/ 621417 h 1759654"/>
              <a:gd name="connsiteX11" fmla="*/ 1490736 w 6345292"/>
              <a:gd name="connsiteY11" fmla="*/ 521404 h 1759654"/>
              <a:gd name="connsiteX12" fmla="*/ 1685999 w 6345292"/>
              <a:gd name="connsiteY12" fmla="*/ 421392 h 1759654"/>
              <a:gd name="connsiteX13" fmla="*/ 1886025 w 6345292"/>
              <a:gd name="connsiteY13" fmla="*/ 335667 h 1759654"/>
              <a:gd name="connsiteX14" fmla="*/ 2109861 w 6345292"/>
              <a:gd name="connsiteY14" fmla="*/ 254704 h 1759654"/>
              <a:gd name="connsiteX15" fmla="*/ 2290836 w 6345292"/>
              <a:gd name="connsiteY15" fmla="*/ 197554 h 1759654"/>
              <a:gd name="connsiteX16" fmla="*/ 2505149 w 6345292"/>
              <a:gd name="connsiteY16" fmla="*/ 149929 h 1759654"/>
              <a:gd name="connsiteX17" fmla="*/ 2738511 w 6345292"/>
              <a:gd name="connsiteY17" fmla="*/ 111829 h 1759654"/>
              <a:gd name="connsiteX18" fmla="*/ 3009974 w 6345292"/>
              <a:gd name="connsiteY18" fmla="*/ 92779 h 1759654"/>
              <a:gd name="connsiteX19" fmla="*/ 3243336 w 6345292"/>
              <a:gd name="connsiteY19" fmla="*/ 88017 h 1759654"/>
              <a:gd name="connsiteX20" fmla="*/ 3500511 w 6345292"/>
              <a:gd name="connsiteY20" fmla="*/ 107067 h 1759654"/>
              <a:gd name="connsiteX21" fmla="*/ 3714824 w 6345292"/>
              <a:gd name="connsiteY21" fmla="*/ 130879 h 1759654"/>
              <a:gd name="connsiteX22" fmla="*/ 3971999 w 6345292"/>
              <a:gd name="connsiteY22" fmla="*/ 178504 h 1759654"/>
              <a:gd name="connsiteX23" fmla="*/ 4162499 w 6345292"/>
              <a:gd name="connsiteY23" fmla="*/ 221367 h 1759654"/>
              <a:gd name="connsiteX24" fmla="*/ 4357762 w 6345292"/>
              <a:gd name="connsiteY24" fmla="*/ 283279 h 1759654"/>
              <a:gd name="connsiteX25" fmla="*/ 4553025 w 6345292"/>
              <a:gd name="connsiteY25" fmla="*/ 354717 h 1759654"/>
              <a:gd name="connsiteX26" fmla="*/ 4786386 w 6345292"/>
              <a:gd name="connsiteY26" fmla="*/ 449967 h 1759654"/>
              <a:gd name="connsiteX27" fmla="*/ 4967362 w 6345292"/>
              <a:gd name="connsiteY27" fmla="*/ 540454 h 1759654"/>
              <a:gd name="connsiteX28" fmla="*/ 5148336 w 6345292"/>
              <a:gd name="connsiteY28" fmla="*/ 649992 h 1759654"/>
              <a:gd name="connsiteX29" fmla="*/ 5310262 w 6345292"/>
              <a:gd name="connsiteY29" fmla="*/ 764292 h 1759654"/>
              <a:gd name="connsiteX30" fmla="*/ 5495999 w 6345292"/>
              <a:gd name="connsiteY30" fmla="*/ 916692 h 1759654"/>
              <a:gd name="connsiteX31" fmla="*/ 5634111 w 6345292"/>
              <a:gd name="connsiteY31" fmla="*/ 1040517 h 1759654"/>
              <a:gd name="connsiteX32" fmla="*/ 5762699 w 6345292"/>
              <a:gd name="connsiteY32" fmla="*/ 1169104 h 1759654"/>
              <a:gd name="connsiteX33" fmla="*/ 5905574 w 6345292"/>
              <a:gd name="connsiteY33" fmla="*/ 1350079 h 1759654"/>
              <a:gd name="connsiteX34" fmla="*/ 5996061 w 6345292"/>
              <a:gd name="connsiteY34" fmla="*/ 1483429 h 1759654"/>
              <a:gd name="connsiteX35" fmla="*/ 6115124 w 6345292"/>
              <a:gd name="connsiteY35" fmla="*/ 1640592 h 1759654"/>
              <a:gd name="connsiteX36" fmla="*/ 6215136 w 6345292"/>
              <a:gd name="connsiteY36" fmla="*/ 1735842 h 1759654"/>
              <a:gd name="connsiteX37" fmla="*/ 6343724 w 6345292"/>
              <a:gd name="connsiteY37" fmla="*/ 1759654 h 1759654"/>
              <a:gd name="connsiteX38" fmla="*/ 6281811 w 6345292"/>
              <a:gd name="connsiteY38" fmla="*/ 1735842 h 1759654"/>
              <a:gd name="connsiteX39" fmla="*/ 6210374 w 6345292"/>
              <a:gd name="connsiteY39" fmla="*/ 1654879 h 1759654"/>
              <a:gd name="connsiteX40" fmla="*/ 6110361 w 6345292"/>
              <a:gd name="connsiteY40" fmla="*/ 1502479 h 1759654"/>
              <a:gd name="connsiteX41" fmla="*/ 5991299 w 6345292"/>
              <a:gd name="connsiteY41" fmla="*/ 1331029 h 1759654"/>
              <a:gd name="connsiteX42" fmla="*/ 5848424 w 6345292"/>
              <a:gd name="connsiteY42" fmla="*/ 1145292 h 1759654"/>
              <a:gd name="connsiteX43" fmla="*/ 5610298 w 6345292"/>
              <a:gd name="connsiteY43" fmla="*/ 897641 h 1759654"/>
              <a:gd name="connsiteX44" fmla="*/ 5381699 w 6345292"/>
              <a:gd name="connsiteY44" fmla="*/ 702379 h 1759654"/>
              <a:gd name="connsiteX45" fmla="*/ 5105473 w 6345292"/>
              <a:gd name="connsiteY45" fmla="*/ 516642 h 1759654"/>
              <a:gd name="connsiteX46" fmla="*/ 4914974 w 6345292"/>
              <a:gd name="connsiteY46" fmla="*/ 416629 h 1759654"/>
              <a:gd name="connsiteX47" fmla="*/ 4691136 w 6345292"/>
              <a:gd name="connsiteY47" fmla="*/ 316617 h 1759654"/>
              <a:gd name="connsiteX48" fmla="*/ 4395861 w 6345292"/>
              <a:gd name="connsiteY48" fmla="*/ 202317 h 1759654"/>
              <a:gd name="connsiteX49" fmla="*/ 4086299 w 6345292"/>
              <a:gd name="connsiteY49" fmla="*/ 116592 h 1759654"/>
              <a:gd name="connsiteX50" fmla="*/ 3671961 w 6345292"/>
              <a:gd name="connsiteY50" fmla="*/ 35629 h 1759654"/>
              <a:gd name="connsiteX51" fmla="*/ 3310011 w 6345292"/>
              <a:gd name="connsiteY51" fmla="*/ 2292 h 1759654"/>
              <a:gd name="connsiteX52" fmla="*/ 3000449 w 6345292"/>
              <a:gd name="connsiteY52" fmla="*/ 7054 h 1759654"/>
              <a:gd name="connsiteX53" fmla="*/ 2605161 w 6345292"/>
              <a:gd name="connsiteY53" fmla="*/ 40392 h 1759654"/>
              <a:gd name="connsiteX54" fmla="*/ 2247974 w 6345292"/>
              <a:gd name="connsiteY54" fmla="*/ 116592 h 1759654"/>
              <a:gd name="connsiteX55" fmla="*/ 1871736 w 6345292"/>
              <a:gd name="connsiteY55" fmla="*/ 240417 h 1759654"/>
              <a:gd name="connsiteX56" fmla="*/ 1566936 w 6345292"/>
              <a:gd name="connsiteY56" fmla="*/ 378529 h 1759654"/>
              <a:gd name="connsiteX57" fmla="*/ 1262136 w 6345292"/>
              <a:gd name="connsiteY57" fmla="*/ 540454 h 1759654"/>
              <a:gd name="connsiteX58" fmla="*/ 1019249 w 6345292"/>
              <a:gd name="connsiteY58" fmla="*/ 692854 h 1759654"/>
              <a:gd name="connsiteX59" fmla="*/ 814461 w 6345292"/>
              <a:gd name="connsiteY59" fmla="*/ 840492 h 1759654"/>
              <a:gd name="connsiteX60" fmla="*/ 614436 w 6345292"/>
              <a:gd name="connsiteY60" fmla="*/ 1021467 h 1759654"/>
              <a:gd name="connsiteX61" fmla="*/ 376311 w 6345292"/>
              <a:gd name="connsiteY61" fmla="*/ 1283404 h 1759654"/>
              <a:gd name="connsiteX62" fmla="*/ 271536 w 6345292"/>
              <a:gd name="connsiteY62" fmla="*/ 1411992 h 1759654"/>
              <a:gd name="connsiteX63" fmla="*/ 181049 w 6345292"/>
              <a:gd name="connsiteY63" fmla="*/ 1526292 h 1759654"/>
              <a:gd name="connsiteX64" fmla="*/ 128661 w 6345292"/>
              <a:gd name="connsiteY64" fmla="*/ 1597729 h 1759654"/>
              <a:gd name="connsiteX65" fmla="*/ 76274 w 6345292"/>
              <a:gd name="connsiteY65" fmla="*/ 1635829 h 1759654"/>
              <a:gd name="connsiteX66" fmla="*/ 73 w 6345292"/>
              <a:gd name="connsiteY66" fmla="*/ 1664404 h 175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345292" h="1759654">
                <a:moveTo>
                  <a:pt x="73" y="1664404"/>
                </a:moveTo>
                <a:cubicBezTo>
                  <a:pt x="2454" y="1672342"/>
                  <a:pt x="58812" y="1686630"/>
                  <a:pt x="90562" y="1683455"/>
                </a:cubicBezTo>
                <a:cubicBezTo>
                  <a:pt x="122312" y="1680280"/>
                  <a:pt x="158030" y="1668373"/>
                  <a:pt x="190574" y="1645354"/>
                </a:cubicBezTo>
                <a:cubicBezTo>
                  <a:pt x="223118" y="1622335"/>
                  <a:pt x="253280" y="1581854"/>
                  <a:pt x="285824" y="1545342"/>
                </a:cubicBezTo>
                <a:cubicBezTo>
                  <a:pt x="318368" y="1508830"/>
                  <a:pt x="350117" y="1470729"/>
                  <a:pt x="385836" y="1426279"/>
                </a:cubicBezTo>
                <a:cubicBezTo>
                  <a:pt x="421555" y="1381829"/>
                  <a:pt x="455686" y="1330236"/>
                  <a:pt x="500136" y="1278642"/>
                </a:cubicBezTo>
                <a:cubicBezTo>
                  <a:pt x="544586" y="1227048"/>
                  <a:pt x="603323" y="1166723"/>
                  <a:pt x="652536" y="1116717"/>
                </a:cubicBezTo>
                <a:cubicBezTo>
                  <a:pt x="701749" y="1066711"/>
                  <a:pt x="745405" y="1022260"/>
                  <a:pt x="795411" y="978604"/>
                </a:cubicBezTo>
                <a:cubicBezTo>
                  <a:pt x="845417" y="934948"/>
                  <a:pt x="897804" y="895260"/>
                  <a:pt x="952573" y="854779"/>
                </a:cubicBezTo>
                <a:cubicBezTo>
                  <a:pt x="1007342" y="814298"/>
                  <a:pt x="1064493" y="774611"/>
                  <a:pt x="1124024" y="735717"/>
                </a:cubicBezTo>
                <a:cubicBezTo>
                  <a:pt x="1183555" y="696823"/>
                  <a:pt x="1248642" y="657136"/>
                  <a:pt x="1309761" y="621417"/>
                </a:cubicBezTo>
                <a:cubicBezTo>
                  <a:pt x="1370880" y="585698"/>
                  <a:pt x="1428030" y="554741"/>
                  <a:pt x="1490736" y="521404"/>
                </a:cubicBezTo>
                <a:cubicBezTo>
                  <a:pt x="1553442" y="488067"/>
                  <a:pt x="1620118" y="452348"/>
                  <a:pt x="1685999" y="421392"/>
                </a:cubicBezTo>
                <a:cubicBezTo>
                  <a:pt x="1751881" y="390436"/>
                  <a:pt x="1815381" y="363448"/>
                  <a:pt x="1886025" y="335667"/>
                </a:cubicBezTo>
                <a:cubicBezTo>
                  <a:pt x="1956669" y="307886"/>
                  <a:pt x="2042392" y="277723"/>
                  <a:pt x="2109861" y="254704"/>
                </a:cubicBezTo>
                <a:cubicBezTo>
                  <a:pt x="2177330" y="231685"/>
                  <a:pt x="2224955" y="215016"/>
                  <a:pt x="2290836" y="197554"/>
                </a:cubicBezTo>
                <a:cubicBezTo>
                  <a:pt x="2356717" y="180092"/>
                  <a:pt x="2430537" y="164216"/>
                  <a:pt x="2505149" y="149929"/>
                </a:cubicBezTo>
                <a:cubicBezTo>
                  <a:pt x="2579761" y="135642"/>
                  <a:pt x="2654374" y="121354"/>
                  <a:pt x="2738511" y="111829"/>
                </a:cubicBezTo>
                <a:cubicBezTo>
                  <a:pt x="2822649" y="102304"/>
                  <a:pt x="2925837" y="96748"/>
                  <a:pt x="3009974" y="92779"/>
                </a:cubicBezTo>
                <a:cubicBezTo>
                  <a:pt x="3094112" y="88810"/>
                  <a:pt x="3161580" y="85636"/>
                  <a:pt x="3243336" y="88017"/>
                </a:cubicBezTo>
                <a:cubicBezTo>
                  <a:pt x="3325092" y="90398"/>
                  <a:pt x="3421930" y="99923"/>
                  <a:pt x="3500511" y="107067"/>
                </a:cubicBezTo>
                <a:cubicBezTo>
                  <a:pt x="3579092" y="114211"/>
                  <a:pt x="3636243" y="118973"/>
                  <a:pt x="3714824" y="130879"/>
                </a:cubicBezTo>
                <a:cubicBezTo>
                  <a:pt x="3793405" y="142785"/>
                  <a:pt x="3897387" y="163423"/>
                  <a:pt x="3971999" y="178504"/>
                </a:cubicBezTo>
                <a:cubicBezTo>
                  <a:pt x="4046611" y="193585"/>
                  <a:pt x="4098205" y="203905"/>
                  <a:pt x="4162499" y="221367"/>
                </a:cubicBezTo>
                <a:cubicBezTo>
                  <a:pt x="4226793" y="238830"/>
                  <a:pt x="4292674" y="261054"/>
                  <a:pt x="4357762" y="283279"/>
                </a:cubicBezTo>
                <a:cubicBezTo>
                  <a:pt x="4422850" y="305504"/>
                  <a:pt x="4487937" y="330904"/>
                  <a:pt x="4553025" y="354717"/>
                </a:cubicBezTo>
                <a:cubicBezTo>
                  <a:pt x="4624462" y="382498"/>
                  <a:pt x="4717330" y="419011"/>
                  <a:pt x="4786386" y="449967"/>
                </a:cubicBezTo>
                <a:cubicBezTo>
                  <a:pt x="4855442" y="480923"/>
                  <a:pt x="4907037" y="507116"/>
                  <a:pt x="4967362" y="540454"/>
                </a:cubicBezTo>
                <a:cubicBezTo>
                  <a:pt x="5027687" y="573792"/>
                  <a:pt x="5091186" y="612686"/>
                  <a:pt x="5148336" y="649992"/>
                </a:cubicBezTo>
                <a:cubicBezTo>
                  <a:pt x="5205486" y="687298"/>
                  <a:pt x="5252318" y="719842"/>
                  <a:pt x="5310262" y="764292"/>
                </a:cubicBezTo>
                <a:cubicBezTo>
                  <a:pt x="5368206" y="808742"/>
                  <a:pt x="5442024" y="870655"/>
                  <a:pt x="5495999" y="916692"/>
                </a:cubicBezTo>
                <a:cubicBezTo>
                  <a:pt x="5549974" y="962730"/>
                  <a:pt x="5589661" y="998448"/>
                  <a:pt x="5634111" y="1040517"/>
                </a:cubicBezTo>
                <a:cubicBezTo>
                  <a:pt x="5678561" y="1082586"/>
                  <a:pt x="5717455" y="1117510"/>
                  <a:pt x="5762699" y="1169104"/>
                </a:cubicBezTo>
                <a:cubicBezTo>
                  <a:pt x="5807943" y="1220698"/>
                  <a:pt x="5866680" y="1297691"/>
                  <a:pt x="5905574" y="1350079"/>
                </a:cubicBezTo>
                <a:cubicBezTo>
                  <a:pt x="5944468" y="1402466"/>
                  <a:pt x="5961136" y="1435010"/>
                  <a:pt x="5996061" y="1483429"/>
                </a:cubicBezTo>
                <a:cubicBezTo>
                  <a:pt x="6030986" y="1531848"/>
                  <a:pt x="6078612" y="1598523"/>
                  <a:pt x="6115124" y="1640592"/>
                </a:cubicBezTo>
                <a:cubicBezTo>
                  <a:pt x="6151636" y="1682661"/>
                  <a:pt x="6177036" y="1715998"/>
                  <a:pt x="6215136" y="1735842"/>
                </a:cubicBezTo>
                <a:cubicBezTo>
                  <a:pt x="6253236" y="1755686"/>
                  <a:pt x="6332612" y="1759654"/>
                  <a:pt x="6343724" y="1759654"/>
                </a:cubicBezTo>
                <a:cubicBezTo>
                  <a:pt x="6354836" y="1759654"/>
                  <a:pt x="6304036" y="1753304"/>
                  <a:pt x="6281811" y="1735842"/>
                </a:cubicBezTo>
                <a:cubicBezTo>
                  <a:pt x="6259586" y="1718380"/>
                  <a:pt x="6238949" y="1693773"/>
                  <a:pt x="6210374" y="1654879"/>
                </a:cubicBezTo>
                <a:cubicBezTo>
                  <a:pt x="6181799" y="1615985"/>
                  <a:pt x="6146873" y="1556454"/>
                  <a:pt x="6110361" y="1502479"/>
                </a:cubicBezTo>
                <a:cubicBezTo>
                  <a:pt x="6073849" y="1448504"/>
                  <a:pt x="6034955" y="1390560"/>
                  <a:pt x="5991299" y="1331029"/>
                </a:cubicBezTo>
                <a:cubicBezTo>
                  <a:pt x="5947643" y="1271498"/>
                  <a:pt x="5911924" y="1217523"/>
                  <a:pt x="5848424" y="1145292"/>
                </a:cubicBezTo>
                <a:cubicBezTo>
                  <a:pt x="5784924" y="1073061"/>
                  <a:pt x="5688085" y="971460"/>
                  <a:pt x="5610298" y="897641"/>
                </a:cubicBezTo>
                <a:cubicBezTo>
                  <a:pt x="5532511" y="823822"/>
                  <a:pt x="5465836" y="765879"/>
                  <a:pt x="5381699" y="702379"/>
                </a:cubicBezTo>
                <a:cubicBezTo>
                  <a:pt x="5297562" y="638879"/>
                  <a:pt x="5183261" y="564267"/>
                  <a:pt x="5105473" y="516642"/>
                </a:cubicBezTo>
                <a:cubicBezTo>
                  <a:pt x="5027685" y="469017"/>
                  <a:pt x="4984030" y="449966"/>
                  <a:pt x="4914974" y="416629"/>
                </a:cubicBezTo>
                <a:cubicBezTo>
                  <a:pt x="4845918" y="383292"/>
                  <a:pt x="4777655" y="352336"/>
                  <a:pt x="4691136" y="316617"/>
                </a:cubicBezTo>
                <a:cubicBezTo>
                  <a:pt x="4604617" y="280898"/>
                  <a:pt x="4496667" y="235654"/>
                  <a:pt x="4395861" y="202317"/>
                </a:cubicBezTo>
                <a:cubicBezTo>
                  <a:pt x="4295055" y="168980"/>
                  <a:pt x="4206949" y="144373"/>
                  <a:pt x="4086299" y="116592"/>
                </a:cubicBezTo>
                <a:cubicBezTo>
                  <a:pt x="3965649" y="88811"/>
                  <a:pt x="3801342" y="54679"/>
                  <a:pt x="3671961" y="35629"/>
                </a:cubicBezTo>
                <a:cubicBezTo>
                  <a:pt x="3542580" y="16579"/>
                  <a:pt x="3421930" y="7054"/>
                  <a:pt x="3310011" y="2292"/>
                </a:cubicBezTo>
                <a:cubicBezTo>
                  <a:pt x="3198092" y="-2470"/>
                  <a:pt x="3117924" y="704"/>
                  <a:pt x="3000449" y="7054"/>
                </a:cubicBezTo>
                <a:cubicBezTo>
                  <a:pt x="2882974" y="13404"/>
                  <a:pt x="2730574" y="22136"/>
                  <a:pt x="2605161" y="40392"/>
                </a:cubicBezTo>
                <a:cubicBezTo>
                  <a:pt x="2479748" y="58648"/>
                  <a:pt x="2370212" y="83255"/>
                  <a:pt x="2247974" y="116592"/>
                </a:cubicBezTo>
                <a:cubicBezTo>
                  <a:pt x="2125737" y="149930"/>
                  <a:pt x="1985242" y="196761"/>
                  <a:pt x="1871736" y="240417"/>
                </a:cubicBezTo>
                <a:cubicBezTo>
                  <a:pt x="1758230" y="284073"/>
                  <a:pt x="1668536" y="328523"/>
                  <a:pt x="1566936" y="378529"/>
                </a:cubicBezTo>
                <a:cubicBezTo>
                  <a:pt x="1465336" y="428535"/>
                  <a:pt x="1353417" y="488067"/>
                  <a:pt x="1262136" y="540454"/>
                </a:cubicBezTo>
                <a:cubicBezTo>
                  <a:pt x="1170855" y="592842"/>
                  <a:pt x="1093862" y="642848"/>
                  <a:pt x="1019249" y="692854"/>
                </a:cubicBezTo>
                <a:cubicBezTo>
                  <a:pt x="944637" y="742860"/>
                  <a:pt x="881930" y="785723"/>
                  <a:pt x="814461" y="840492"/>
                </a:cubicBezTo>
                <a:cubicBezTo>
                  <a:pt x="746992" y="895261"/>
                  <a:pt x="687461" y="947648"/>
                  <a:pt x="614436" y="1021467"/>
                </a:cubicBezTo>
                <a:cubicBezTo>
                  <a:pt x="541411" y="1095286"/>
                  <a:pt x="433461" y="1218317"/>
                  <a:pt x="376311" y="1283404"/>
                </a:cubicBezTo>
                <a:cubicBezTo>
                  <a:pt x="319161" y="1348491"/>
                  <a:pt x="304080" y="1371511"/>
                  <a:pt x="271536" y="1411992"/>
                </a:cubicBezTo>
                <a:cubicBezTo>
                  <a:pt x="238992" y="1452473"/>
                  <a:pt x="204862" y="1495336"/>
                  <a:pt x="181049" y="1526292"/>
                </a:cubicBezTo>
                <a:cubicBezTo>
                  <a:pt x="157237" y="1557248"/>
                  <a:pt x="146123" y="1579473"/>
                  <a:pt x="128661" y="1597729"/>
                </a:cubicBezTo>
                <a:cubicBezTo>
                  <a:pt x="111199" y="1615985"/>
                  <a:pt x="97705" y="1624717"/>
                  <a:pt x="76274" y="1635829"/>
                </a:cubicBezTo>
                <a:cubicBezTo>
                  <a:pt x="54843" y="1646941"/>
                  <a:pt x="-2308" y="1656466"/>
                  <a:pt x="73" y="1664404"/>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6" name="AutoShape 5640"/>
          <p:cNvSpPr>
            <a:spLocks noChangeArrowheads="1"/>
          </p:cNvSpPr>
          <p:nvPr/>
        </p:nvSpPr>
        <p:spPr bwMode="auto">
          <a:xfrm flipV="1">
            <a:off x="6307542" y="2780015"/>
            <a:ext cx="36000" cy="79018"/>
          </a:xfrm>
          <a:prstGeom prst="roundRect">
            <a:avLst>
              <a:gd name="adj" fmla="val 16667"/>
            </a:avLst>
          </a:prstGeom>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0" scaled="1"/>
            <a:tileRect/>
          </a:gradFill>
          <a:ln>
            <a:noFill/>
          </a:ln>
          <a:effectLst/>
        </p:spPr>
        <p:txBody>
          <a:bodyPr wrap="none" anchor="ctr"/>
          <a:lstStyle/>
          <a:p>
            <a:endParaRPr lang="zh-CN" altLang="en-US"/>
          </a:p>
        </p:txBody>
      </p:sp>
      <p:sp>
        <p:nvSpPr>
          <p:cNvPr id="231" name="AutoShape 5608"/>
          <p:cNvSpPr>
            <a:spLocks noChangeArrowheads="1"/>
          </p:cNvSpPr>
          <p:nvPr/>
        </p:nvSpPr>
        <p:spPr bwMode="auto">
          <a:xfrm>
            <a:off x="3388318" y="2905563"/>
            <a:ext cx="36000" cy="144000"/>
          </a:xfrm>
          <a:prstGeom prst="roundRect">
            <a:avLst>
              <a:gd name="adj" fmla="val 16667"/>
            </a:avLst>
          </a:prstGeom>
          <a:gradFill flip="none" rotWithShape="1">
            <a:gsLst>
              <a:gs pos="0">
                <a:srgbClr val="FFF200"/>
              </a:gs>
              <a:gs pos="45000">
                <a:srgbClr val="FF7A00"/>
              </a:gs>
              <a:gs pos="70000">
                <a:srgbClr val="FF0300"/>
              </a:gs>
              <a:gs pos="100000">
                <a:srgbClr val="4D0808"/>
              </a:gs>
            </a:gsLst>
            <a:lin ang="10800000" scaled="1"/>
            <a:tileRect/>
          </a:gradFill>
          <a:ln>
            <a:noFill/>
          </a:ln>
          <a:effectLst/>
        </p:spPr>
        <p:txBody>
          <a:bodyPr wrap="none" anchor="ctr"/>
          <a:lstStyle/>
          <a:p>
            <a:endParaRPr lang="zh-CN" altLang="en-US"/>
          </a:p>
        </p:txBody>
      </p:sp>
      <p:sp>
        <p:nvSpPr>
          <p:cNvPr id="235" name="AutoShape 5612"/>
          <p:cNvSpPr>
            <a:spLocks noChangeArrowheads="1"/>
          </p:cNvSpPr>
          <p:nvPr/>
        </p:nvSpPr>
        <p:spPr bwMode="auto">
          <a:xfrm>
            <a:off x="3478217" y="2837442"/>
            <a:ext cx="36000" cy="108000"/>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1" name="任意多边形 130"/>
          <p:cNvSpPr/>
          <p:nvPr/>
        </p:nvSpPr>
        <p:spPr>
          <a:xfrm rot="488760">
            <a:off x="4084661" y="3145249"/>
            <a:ext cx="3180710" cy="999482"/>
          </a:xfrm>
          <a:custGeom>
            <a:avLst/>
            <a:gdLst>
              <a:gd name="connsiteX0" fmla="*/ 4046 w 3180710"/>
              <a:gd name="connsiteY0" fmla="*/ 0 h 999482"/>
              <a:gd name="connsiteX1" fmla="*/ 10425 w 3180710"/>
              <a:gd name="connsiteY1" fmla="*/ 1000 h 999482"/>
              <a:gd name="connsiteX2" fmla="*/ 215866 w 3180710"/>
              <a:gd name="connsiteY2" fmla="*/ 47666 h 999482"/>
              <a:gd name="connsiteX3" fmla="*/ 350491 w 3180710"/>
              <a:gd name="connsiteY3" fmla="*/ 82904 h 999482"/>
              <a:gd name="connsiteX4" fmla="*/ 485368 w 3180710"/>
              <a:gd name="connsiteY4" fmla="*/ 124640 h 999482"/>
              <a:gd name="connsiteX5" fmla="*/ 602963 w 3180710"/>
              <a:gd name="connsiteY5" fmla="*/ 174341 h 999482"/>
              <a:gd name="connsiteX6" fmla="*/ 700642 w 3180710"/>
              <a:gd name="connsiteY6" fmla="*/ 226956 h 999482"/>
              <a:gd name="connsiteX7" fmla="*/ 808629 w 3180710"/>
              <a:gd name="connsiteY7" fmla="*/ 296729 h 999482"/>
              <a:gd name="connsiteX8" fmla="*/ 916217 w 3180710"/>
              <a:gd name="connsiteY8" fmla="*/ 371112 h 999482"/>
              <a:gd name="connsiteX9" fmla="*/ 1008192 w 3180710"/>
              <a:gd name="connsiteY9" fmla="*/ 444140 h 999482"/>
              <a:gd name="connsiteX10" fmla="*/ 1123522 w 3180710"/>
              <a:gd name="connsiteY10" fmla="*/ 536559 h 999482"/>
              <a:gd name="connsiteX11" fmla="*/ 1251785 w 3180710"/>
              <a:gd name="connsiteY11" fmla="*/ 622187 h 999482"/>
              <a:gd name="connsiteX12" fmla="*/ 1403794 w 3180710"/>
              <a:gd name="connsiteY12" fmla="*/ 713649 h 999482"/>
              <a:gd name="connsiteX13" fmla="*/ 1612868 w 3180710"/>
              <a:gd name="connsiteY13" fmla="*/ 808996 h 999482"/>
              <a:gd name="connsiteX14" fmla="*/ 1806447 w 3180710"/>
              <a:gd name="connsiteY14" fmla="*/ 875134 h 999482"/>
              <a:gd name="connsiteX15" fmla="*/ 2011722 w 3180710"/>
              <a:gd name="connsiteY15" fmla="*/ 919748 h 999482"/>
              <a:gd name="connsiteX16" fmla="*/ 2223252 w 3180710"/>
              <a:gd name="connsiteY16" fmla="*/ 952211 h 999482"/>
              <a:gd name="connsiteX17" fmla="*/ 2499203 w 3180710"/>
              <a:gd name="connsiteY17" fmla="*/ 970005 h 999482"/>
              <a:gd name="connsiteX18" fmla="*/ 3163310 w 3180710"/>
              <a:gd name="connsiteY18" fmla="*/ 971438 h 999482"/>
              <a:gd name="connsiteX19" fmla="*/ 3180710 w 3180710"/>
              <a:gd name="connsiteY19" fmla="*/ 972614 h 999482"/>
              <a:gd name="connsiteX20" fmla="*/ 3180710 w 3180710"/>
              <a:gd name="connsiteY20" fmla="*/ 999366 h 999482"/>
              <a:gd name="connsiteX21" fmla="*/ 3180503 w 3180710"/>
              <a:gd name="connsiteY21" fmla="*/ 999473 h 999482"/>
              <a:gd name="connsiteX22" fmla="*/ 3091260 w 3180710"/>
              <a:gd name="connsiteY22" fmla="*/ 996437 h 999482"/>
              <a:gd name="connsiteX23" fmla="*/ 2479830 w 3180710"/>
              <a:gd name="connsiteY23" fmla="*/ 996915 h 999482"/>
              <a:gd name="connsiteX24" fmla="*/ 2258880 w 3180710"/>
              <a:gd name="connsiteY24" fmla="*/ 984402 h 999482"/>
              <a:gd name="connsiteX25" fmla="*/ 2066880 w 3180710"/>
              <a:gd name="connsiteY25" fmla="*/ 957899 h 999482"/>
              <a:gd name="connsiteX26" fmla="*/ 1846462 w 3180710"/>
              <a:gd name="connsiteY26" fmla="*/ 912503 h 999482"/>
              <a:gd name="connsiteX27" fmla="*/ 1686481 w 3180710"/>
              <a:gd name="connsiteY27" fmla="*/ 867337 h 999482"/>
              <a:gd name="connsiteX28" fmla="*/ 1543111 w 3180710"/>
              <a:gd name="connsiteY28" fmla="*/ 811999 h 999482"/>
              <a:gd name="connsiteX29" fmla="*/ 1394684 w 3180710"/>
              <a:gd name="connsiteY29" fmla="*/ 742822 h 999482"/>
              <a:gd name="connsiteX30" fmla="*/ 1207318 w 3180710"/>
              <a:gd name="connsiteY30" fmla="*/ 631699 h 999482"/>
              <a:gd name="connsiteX31" fmla="*/ 1089972 w 3180710"/>
              <a:gd name="connsiteY31" fmla="*/ 548419 h 999482"/>
              <a:gd name="connsiteX32" fmla="*/ 972491 w 3180710"/>
              <a:gd name="connsiteY32" fmla="*/ 456536 h 999482"/>
              <a:gd name="connsiteX33" fmla="*/ 862329 w 3180710"/>
              <a:gd name="connsiteY33" fmla="*/ 370140 h 999482"/>
              <a:gd name="connsiteX34" fmla="*/ 743776 w 3180710"/>
              <a:gd name="connsiteY34" fmla="*/ 288543 h 999482"/>
              <a:gd name="connsiteX35" fmla="*/ 617879 w 3180710"/>
              <a:gd name="connsiteY35" fmla="*/ 214728 h 999482"/>
              <a:gd name="connsiteX36" fmla="*/ 471068 w 3180710"/>
              <a:gd name="connsiteY36" fmla="*/ 147472 h 999482"/>
              <a:gd name="connsiteX37" fmla="*/ 299089 w 3180710"/>
              <a:gd name="connsiteY37" fmla="*/ 98088 h 999482"/>
              <a:gd name="connsiteX38" fmla="*/ 156402 w 3180710"/>
              <a:gd name="connsiteY38" fmla="*/ 63559 h 999482"/>
              <a:gd name="connsiteX39" fmla="*/ 129 w 3180710"/>
              <a:gd name="connsiteY39" fmla="*/ 22797 h 999482"/>
              <a:gd name="connsiteX40" fmla="*/ 0 w 3180710"/>
              <a:gd name="connsiteY40" fmla="*/ 22724 h 999482"/>
              <a:gd name="connsiteX41" fmla="*/ 4046 w 3180710"/>
              <a:gd name="connsiteY41" fmla="*/ 0 h 999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180710" h="999482">
                <a:moveTo>
                  <a:pt x="4046" y="0"/>
                </a:moveTo>
                <a:lnTo>
                  <a:pt x="10425" y="1000"/>
                </a:lnTo>
                <a:cubicBezTo>
                  <a:pt x="59705" y="9932"/>
                  <a:pt x="163728" y="35323"/>
                  <a:pt x="215866" y="47666"/>
                </a:cubicBezTo>
                <a:cubicBezTo>
                  <a:pt x="275453" y="61772"/>
                  <a:pt x="305573" y="70074"/>
                  <a:pt x="350491" y="82904"/>
                </a:cubicBezTo>
                <a:cubicBezTo>
                  <a:pt x="395407" y="95732"/>
                  <a:pt x="443290" y="109401"/>
                  <a:pt x="485368" y="124640"/>
                </a:cubicBezTo>
                <a:cubicBezTo>
                  <a:pt x="527446" y="139880"/>
                  <a:pt x="567083" y="157288"/>
                  <a:pt x="602963" y="174341"/>
                </a:cubicBezTo>
                <a:cubicBezTo>
                  <a:pt x="638842" y="191394"/>
                  <a:pt x="666366" y="206559"/>
                  <a:pt x="700642" y="226956"/>
                </a:cubicBezTo>
                <a:cubicBezTo>
                  <a:pt x="734920" y="247355"/>
                  <a:pt x="772700" y="272703"/>
                  <a:pt x="808629" y="296729"/>
                </a:cubicBezTo>
                <a:cubicBezTo>
                  <a:pt x="844558" y="320755"/>
                  <a:pt x="882955" y="346544"/>
                  <a:pt x="916217" y="371112"/>
                </a:cubicBezTo>
                <a:cubicBezTo>
                  <a:pt x="949478" y="395681"/>
                  <a:pt x="973641" y="416564"/>
                  <a:pt x="1008192" y="444140"/>
                </a:cubicBezTo>
                <a:cubicBezTo>
                  <a:pt x="1042743" y="471713"/>
                  <a:pt x="1082924" y="506883"/>
                  <a:pt x="1123522" y="536559"/>
                </a:cubicBezTo>
                <a:cubicBezTo>
                  <a:pt x="1164121" y="566234"/>
                  <a:pt x="1205072" y="592672"/>
                  <a:pt x="1251785" y="622187"/>
                </a:cubicBezTo>
                <a:cubicBezTo>
                  <a:pt x="1298497" y="651702"/>
                  <a:pt x="1343612" y="682514"/>
                  <a:pt x="1403794" y="713649"/>
                </a:cubicBezTo>
                <a:cubicBezTo>
                  <a:pt x="1463975" y="744783"/>
                  <a:pt x="1545759" y="782083"/>
                  <a:pt x="1612868" y="808996"/>
                </a:cubicBezTo>
                <a:cubicBezTo>
                  <a:pt x="1679978" y="835911"/>
                  <a:pt x="1739971" y="856676"/>
                  <a:pt x="1806447" y="875134"/>
                </a:cubicBezTo>
                <a:cubicBezTo>
                  <a:pt x="1872922" y="893593"/>
                  <a:pt x="1942256" y="906901"/>
                  <a:pt x="2011722" y="919748"/>
                </a:cubicBezTo>
                <a:cubicBezTo>
                  <a:pt x="2081190" y="932595"/>
                  <a:pt x="2142006" y="943835"/>
                  <a:pt x="2223252" y="952211"/>
                </a:cubicBezTo>
                <a:cubicBezTo>
                  <a:pt x="2304498" y="960588"/>
                  <a:pt x="2342527" y="966801"/>
                  <a:pt x="2499203" y="970005"/>
                </a:cubicBezTo>
                <a:cubicBezTo>
                  <a:pt x="2655878" y="973209"/>
                  <a:pt x="3049261" y="966784"/>
                  <a:pt x="3163310" y="971438"/>
                </a:cubicBezTo>
                <a:lnTo>
                  <a:pt x="3180710" y="972614"/>
                </a:lnTo>
                <a:lnTo>
                  <a:pt x="3180710" y="999366"/>
                </a:lnTo>
                <a:lnTo>
                  <a:pt x="3180503" y="999473"/>
                </a:lnTo>
                <a:cubicBezTo>
                  <a:pt x="3180362" y="999680"/>
                  <a:pt x="3179217" y="996563"/>
                  <a:pt x="3091260" y="996437"/>
                </a:cubicBezTo>
                <a:lnTo>
                  <a:pt x="2479830" y="996915"/>
                </a:lnTo>
                <a:cubicBezTo>
                  <a:pt x="2341101" y="994910"/>
                  <a:pt x="2327705" y="990905"/>
                  <a:pt x="2258880" y="984402"/>
                </a:cubicBezTo>
                <a:cubicBezTo>
                  <a:pt x="2190055" y="977900"/>
                  <a:pt x="2135617" y="969883"/>
                  <a:pt x="2066880" y="957899"/>
                </a:cubicBezTo>
                <a:cubicBezTo>
                  <a:pt x="1998143" y="945917"/>
                  <a:pt x="1909862" y="927598"/>
                  <a:pt x="1846462" y="912503"/>
                </a:cubicBezTo>
                <a:cubicBezTo>
                  <a:pt x="1783062" y="897410"/>
                  <a:pt x="1737040" y="884088"/>
                  <a:pt x="1686481" y="867337"/>
                </a:cubicBezTo>
                <a:cubicBezTo>
                  <a:pt x="1635923" y="850586"/>
                  <a:pt x="1591743" y="832751"/>
                  <a:pt x="1543111" y="811999"/>
                </a:cubicBezTo>
                <a:cubicBezTo>
                  <a:pt x="1494477" y="791247"/>
                  <a:pt x="1450650" y="772872"/>
                  <a:pt x="1394684" y="742822"/>
                </a:cubicBezTo>
                <a:cubicBezTo>
                  <a:pt x="1338719" y="712773"/>
                  <a:pt x="1258104" y="664098"/>
                  <a:pt x="1207318" y="631699"/>
                </a:cubicBezTo>
                <a:cubicBezTo>
                  <a:pt x="1156532" y="599297"/>
                  <a:pt x="1129111" y="577614"/>
                  <a:pt x="1089972" y="548419"/>
                </a:cubicBezTo>
                <a:cubicBezTo>
                  <a:pt x="1050833" y="519225"/>
                  <a:pt x="1010431" y="486249"/>
                  <a:pt x="972491" y="456536"/>
                </a:cubicBezTo>
                <a:cubicBezTo>
                  <a:pt x="934551" y="426823"/>
                  <a:pt x="900446" y="398137"/>
                  <a:pt x="862329" y="370140"/>
                </a:cubicBezTo>
                <a:cubicBezTo>
                  <a:pt x="824209" y="342139"/>
                  <a:pt x="784518" y="314445"/>
                  <a:pt x="743776" y="288543"/>
                </a:cubicBezTo>
                <a:cubicBezTo>
                  <a:pt x="703034" y="262641"/>
                  <a:pt x="663331" y="238239"/>
                  <a:pt x="617879" y="214728"/>
                </a:cubicBezTo>
                <a:cubicBezTo>
                  <a:pt x="572429" y="191215"/>
                  <a:pt x="524200" y="166911"/>
                  <a:pt x="471068" y="147472"/>
                </a:cubicBezTo>
                <a:cubicBezTo>
                  <a:pt x="417937" y="128032"/>
                  <a:pt x="351534" y="112073"/>
                  <a:pt x="299089" y="98088"/>
                </a:cubicBezTo>
                <a:cubicBezTo>
                  <a:pt x="246644" y="84103"/>
                  <a:pt x="192948" y="72927"/>
                  <a:pt x="156402" y="63559"/>
                </a:cubicBezTo>
                <a:cubicBezTo>
                  <a:pt x="119855" y="54192"/>
                  <a:pt x="27367" y="33678"/>
                  <a:pt x="129" y="22797"/>
                </a:cubicBezTo>
                <a:lnTo>
                  <a:pt x="0" y="22724"/>
                </a:lnTo>
                <a:lnTo>
                  <a:pt x="4046" y="0"/>
                </a:lnTo>
                <a:close/>
              </a:path>
            </a:pathLst>
          </a:custGeom>
          <a:solidFill>
            <a:srgbClr val="D3481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3" name="AutoShape 5590"/>
          <p:cNvSpPr>
            <a:spLocks noChangeArrowheads="1"/>
          </p:cNvSpPr>
          <p:nvPr/>
        </p:nvSpPr>
        <p:spPr bwMode="auto">
          <a:xfrm>
            <a:off x="4242844" y="2975257"/>
            <a:ext cx="34147" cy="180000"/>
          </a:xfrm>
          <a:prstGeom prst="roundRect">
            <a:avLst>
              <a:gd name="adj" fmla="val 16667"/>
            </a:avLst>
          </a:prstGeom>
          <a:gradFill flip="none" rotWithShape="1">
            <a:gsLst>
              <a:gs pos="0">
                <a:srgbClr val="FFF200"/>
              </a:gs>
              <a:gs pos="45000">
                <a:srgbClr val="FF7A00"/>
              </a:gs>
              <a:gs pos="70000">
                <a:srgbClr val="FF0300"/>
              </a:gs>
              <a:gs pos="100000">
                <a:srgbClr val="4D0808"/>
              </a:gs>
            </a:gsLst>
            <a:lin ang="10800000" scaled="1"/>
            <a:tileRect/>
          </a:gradFill>
          <a:ln>
            <a:noFill/>
          </a:ln>
          <a:effectLst/>
        </p:spPr>
        <p:txBody>
          <a:bodyPr wrap="none" lIns="0" rIns="0" anchor="ctr"/>
          <a:lstStyle/>
          <a:p>
            <a:r>
              <a:rPr lang="en-US" altLang="zh-CN" sz="300" dirty="0"/>
              <a:t>A</a:t>
            </a:r>
            <a:endParaRPr lang="zh-CN" altLang="en-US" sz="300" dirty="0"/>
          </a:p>
        </p:txBody>
      </p:sp>
      <p:sp>
        <p:nvSpPr>
          <p:cNvPr id="134" name="AutoShape 5636"/>
          <p:cNvSpPr>
            <a:spLocks noChangeArrowheads="1"/>
          </p:cNvSpPr>
          <p:nvPr/>
        </p:nvSpPr>
        <p:spPr bwMode="auto">
          <a:xfrm>
            <a:off x="4242844" y="3157704"/>
            <a:ext cx="34147" cy="180000"/>
          </a:xfrm>
          <a:prstGeom prst="roundRect">
            <a:avLst>
              <a:gd name="adj" fmla="val 16667"/>
            </a:avLst>
          </a:prstGeom>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0" scaled="1"/>
            <a:tileRect/>
          </a:gradFill>
          <a:ln>
            <a:noFill/>
          </a:ln>
          <a:effectLst/>
        </p:spPr>
        <p:txBody>
          <a:bodyPr wrap="none" lIns="0" rIns="0" anchor="ctr"/>
          <a:lstStyle/>
          <a:p>
            <a:r>
              <a:rPr lang="en-US" altLang="zh-CN" sz="300" dirty="0"/>
              <a:t>T</a:t>
            </a:r>
            <a:endParaRPr lang="zh-CN" altLang="en-US" sz="300" dirty="0"/>
          </a:p>
        </p:txBody>
      </p:sp>
      <p:sp>
        <p:nvSpPr>
          <p:cNvPr id="135" name="AutoShape 5590"/>
          <p:cNvSpPr>
            <a:spLocks noChangeArrowheads="1"/>
          </p:cNvSpPr>
          <p:nvPr/>
        </p:nvSpPr>
        <p:spPr bwMode="auto">
          <a:xfrm>
            <a:off x="4871864" y="3316800"/>
            <a:ext cx="34147" cy="90000"/>
          </a:xfrm>
          <a:prstGeom prst="roundRect">
            <a:avLst>
              <a:gd name="adj" fmla="val 16667"/>
            </a:avLst>
          </a:prstGeom>
          <a:gradFill flip="none" rotWithShape="1">
            <a:gsLst>
              <a:gs pos="0">
                <a:srgbClr val="FFF200"/>
              </a:gs>
              <a:gs pos="45000">
                <a:srgbClr val="FF7A00"/>
              </a:gs>
              <a:gs pos="70000">
                <a:srgbClr val="FF0300"/>
              </a:gs>
              <a:gs pos="100000">
                <a:srgbClr val="4D0808"/>
              </a:gs>
            </a:gsLst>
            <a:lin ang="10800000" scaled="1"/>
            <a:tileRect/>
          </a:gradFill>
          <a:ln>
            <a:noFill/>
          </a:ln>
          <a:effectLst/>
        </p:spPr>
        <p:txBody>
          <a:bodyPr wrap="none" lIns="0" rIns="0" anchor="ctr"/>
          <a:lstStyle/>
          <a:p>
            <a:r>
              <a:rPr lang="en-US" altLang="zh-CN" sz="300" dirty="0"/>
              <a:t>A</a:t>
            </a:r>
            <a:endParaRPr lang="zh-CN" altLang="en-US" sz="300" dirty="0"/>
          </a:p>
        </p:txBody>
      </p:sp>
      <p:sp>
        <p:nvSpPr>
          <p:cNvPr id="136" name="AutoShape 5636"/>
          <p:cNvSpPr>
            <a:spLocks noChangeArrowheads="1"/>
          </p:cNvSpPr>
          <p:nvPr/>
        </p:nvSpPr>
        <p:spPr bwMode="auto">
          <a:xfrm>
            <a:off x="4871864" y="3387055"/>
            <a:ext cx="34147" cy="90000"/>
          </a:xfrm>
          <a:prstGeom prst="roundRect">
            <a:avLst>
              <a:gd name="adj" fmla="val 16667"/>
            </a:avLst>
          </a:prstGeom>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0" scaled="1"/>
            <a:tileRect/>
          </a:gradFill>
          <a:ln>
            <a:noFill/>
          </a:ln>
          <a:effectLst/>
        </p:spPr>
        <p:txBody>
          <a:bodyPr wrap="none" lIns="0" rIns="0" anchor="ctr"/>
          <a:lstStyle/>
          <a:p>
            <a:r>
              <a:rPr lang="en-US" altLang="zh-CN" sz="300" dirty="0"/>
              <a:t>T</a:t>
            </a:r>
            <a:endParaRPr lang="zh-CN" altLang="en-US" sz="300" dirty="0"/>
          </a:p>
        </p:txBody>
      </p:sp>
      <p:sp>
        <p:nvSpPr>
          <p:cNvPr id="137" name="AutoShape 5647"/>
          <p:cNvSpPr>
            <a:spLocks noChangeArrowheads="1"/>
          </p:cNvSpPr>
          <p:nvPr/>
        </p:nvSpPr>
        <p:spPr bwMode="auto">
          <a:xfrm>
            <a:off x="4397651" y="3217267"/>
            <a:ext cx="36000" cy="180000"/>
          </a:xfrm>
          <a:prstGeom prst="roundRect">
            <a:avLst>
              <a:gd name="adj" fmla="val 16667"/>
            </a:avLst>
          </a:prstGeom>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0" scaled="1"/>
            <a:tileRect/>
          </a:gradFill>
          <a:ln>
            <a:noFill/>
          </a:ln>
          <a:effectLst/>
        </p:spPr>
        <p:txBody>
          <a:bodyPr wrap="none" lIns="0" rIns="0" anchor="ctr"/>
          <a:lstStyle/>
          <a:p>
            <a:r>
              <a:rPr lang="en-US" altLang="zh-CN" sz="300" dirty="0"/>
              <a:t>G</a:t>
            </a:r>
            <a:endParaRPr lang="zh-CN" altLang="en-US" sz="300" dirty="0"/>
          </a:p>
        </p:txBody>
      </p:sp>
      <p:sp>
        <p:nvSpPr>
          <p:cNvPr id="138" name="AutoShape 5648"/>
          <p:cNvSpPr>
            <a:spLocks noChangeArrowheads="1"/>
          </p:cNvSpPr>
          <p:nvPr/>
        </p:nvSpPr>
        <p:spPr bwMode="auto">
          <a:xfrm>
            <a:off x="4397651" y="3039439"/>
            <a:ext cx="36000" cy="180000"/>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rIns="0" anchor="ctr"/>
          <a:lstStyle/>
          <a:p>
            <a:r>
              <a:rPr lang="en-US" altLang="zh-CN" sz="300" dirty="0"/>
              <a:t>C</a:t>
            </a:r>
            <a:endParaRPr lang="zh-CN" altLang="en-US" sz="300" dirty="0"/>
          </a:p>
        </p:txBody>
      </p:sp>
      <p:sp>
        <p:nvSpPr>
          <p:cNvPr id="139" name="AutoShape 5647"/>
          <p:cNvSpPr>
            <a:spLocks noChangeArrowheads="1"/>
          </p:cNvSpPr>
          <p:nvPr/>
        </p:nvSpPr>
        <p:spPr bwMode="auto">
          <a:xfrm>
            <a:off x="4555956" y="3265460"/>
            <a:ext cx="36000" cy="180000"/>
          </a:xfrm>
          <a:prstGeom prst="roundRect">
            <a:avLst>
              <a:gd name="adj" fmla="val 16667"/>
            </a:avLst>
          </a:prstGeom>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0" scaled="1"/>
            <a:tileRect/>
          </a:gradFill>
          <a:ln>
            <a:noFill/>
          </a:ln>
          <a:effectLst/>
        </p:spPr>
        <p:txBody>
          <a:bodyPr wrap="none" lIns="0" rIns="0" anchor="ctr"/>
          <a:lstStyle/>
          <a:p>
            <a:r>
              <a:rPr lang="en-US" altLang="zh-CN" sz="300" dirty="0"/>
              <a:t>G</a:t>
            </a:r>
            <a:endParaRPr lang="zh-CN" altLang="en-US" sz="300" dirty="0"/>
          </a:p>
        </p:txBody>
      </p:sp>
      <p:sp>
        <p:nvSpPr>
          <p:cNvPr id="140" name="AutoShape 5648"/>
          <p:cNvSpPr>
            <a:spLocks noChangeArrowheads="1"/>
          </p:cNvSpPr>
          <p:nvPr/>
        </p:nvSpPr>
        <p:spPr bwMode="auto">
          <a:xfrm>
            <a:off x="4555956" y="3106684"/>
            <a:ext cx="36000" cy="180000"/>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rIns="0" anchor="ctr"/>
          <a:lstStyle/>
          <a:p>
            <a:r>
              <a:rPr lang="en-US" altLang="zh-CN" sz="300" dirty="0"/>
              <a:t>C</a:t>
            </a:r>
            <a:endParaRPr lang="zh-CN" altLang="en-US" sz="300" dirty="0"/>
          </a:p>
        </p:txBody>
      </p:sp>
      <p:sp>
        <p:nvSpPr>
          <p:cNvPr id="141" name="AutoShape 5647"/>
          <p:cNvSpPr>
            <a:spLocks noChangeArrowheads="1"/>
          </p:cNvSpPr>
          <p:nvPr/>
        </p:nvSpPr>
        <p:spPr bwMode="auto">
          <a:xfrm>
            <a:off x="4714261" y="3183835"/>
            <a:ext cx="36000" cy="154013"/>
          </a:xfrm>
          <a:prstGeom prst="roundRect">
            <a:avLst>
              <a:gd name="adj" fmla="val 16667"/>
            </a:avLst>
          </a:prstGeom>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0" scaled="1"/>
            <a:tileRect/>
          </a:gradFill>
          <a:ln>
            <a:noFill/>
          </a:ln>
          <a:effectLst/>
        </p:spPr>
        <p:txBody>
          <a:bodyPr wrap="none" lIns="0" rIns="0" anchor="ctr"/>
          <a:lstStyle/>
          <a:p>
            <a:r>
              <a:rPr lang="en-US" altLang="zh-CN" sz="300" dirty="0"/>
              <a:t>G</a:t>
            </a:r>
            <a:endParaRPr lang="zh-CN" altLang="en-US" sz="300" dirty="0"/>
          </a:p>
        </p:txBody>
      </p:sp>
      <p:sp>
        <p:nvSpPr>
          <p:cNvPr id="142" name="AutoShape 5648"/>
          <p:cNvSpPr>
            <a:spLocks noChangeArrowheads="1"/>
          </p:cNvSpPr>
          <p:nvPr/>
        </p:nvSpPr>
        <p:spPr bwMode="auto">
          <a:xfrm>
            <a:off x="4714261" y="3318796"/>
            <a:ext cx="36000" cy="154013"/>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rIns="0" anchor="ctr"/>
          <a:lstStyle/>
          <a:p>
            <a:r>
              <a:rPr lang="en-US" altLang="zh-CN" sz="300" dirty="0"/>
              <a:t>C</a:t>
            </a:r>
            <a:endParaRPr lang="zh-CN" altLang="en-US" sz="300" dirty="0"/>
          </a:p>
        </p:txBody>
      </p:sp>
      <p:sp>
        <p:nvSpPr>
          <p:cNvPr id="144" name="AutoShape 5648"/>
          <p:cNvSpPr>
            <a:spLocks noChangeArrowheads="1"/>
          </p:cNvSpPr>
          <p:nvPr/>
        </p:nvSpPr>
        <p:spPr bwMode="auto">
          <a:xfrm>
            <a:off x="5231904" y="3688454"/>
            <a:ext cx="36000" cy="154013"/>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rIns="0" anchor="ctr"/>
          <a:lstStyle/>
          <a:p>
            <a:r>
              <a:rPr lang="en-US" altLang="zh-CN" sz="300" dirty="0"/>
              <a:t>C</a:t>
            </a:r>
            <a:endParaRPr lang="zh-CN" altLang="en-US" sz="300" dirty="0"/>
          </a:p>
        </p:txBody>
      </p:sp>
      <p:sp>
        <p:nvSpPr>
          <p:cNvPr id="145" name="AutoShape 5647"/>
          <p:cNvSpPr>
            <a:spLocks noChangeArrowheads="1"/>
          </p:cNvSpPr>
          <p:nvPr/>
        </p:nvSpPr>
        <p:spPr bwMode="auto">
          <a:xfrm>
            <a:off x="5415289" y="3831528"/>
            <a:ext cx="36000" cy="154013"/>
          </a:xfrm>
          <a:prstGeom prst="roundRect">
            <a:avLst>
              <a:gd name="adj" fmla="val 16667"/>
            </a:avLst>
          </a:prstGeom>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0" scaled="1"/>
            <a:tileRect/>
          </a:gradFill>
          <a:ln>
            <a:noFill/>
          </a:ln>
          <a:effectLst/>
        </p:spPr>
        <p:txBody>
          <a:bodyPr wrap="none" lIns="0" rIns="0" anchor="ctr"/>
          <a:lstStyle/>
          <a:p>
            <a:r>
              <a:rPr lang="en-US" altLang="zh-CN" sz="300" dirty="0"/>
              <a:t>G</a:t>
            </a:r>
            <a:endParaRPr lang="zh-CN" altLang="en-US" sz="300" dirty="0"/>
          </a:p>
        </p:txBody>
      </p:sp>
      <p:sp>
        <p:nvSpPr>
          <p:cNvPr id="147" name="AutoShape 5647"/>
          <p:cNvSpPr>
            <a:spLocks noChangeArrowheads="1"/>
          </p:cNvSpPr>
          <p:nvPr/>
        </p:nvSpPr>
        <p:spPr bwMode="auto">
          <a:xfrm>
            <a:off x="5780092" y="4052315"/>
            <a:ext cx="36000" cy="154013"/>
          </a:xfrm>
          <a:prstGeom prst="roundRect">
            <a:avLst>
              <a:gd name="adj" fmla="val 16667"/>
            </a:avLst>
          </a:prstGeom>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0" scaled="1"/>
            <a:tileRect/>
          </a:gradFill>
          <a:ln>
            <a:noFill/>
          </a:ln>
          <a:effectLst/>
        </p:spPr>
        <p:txBody>
          <a:bodyPr wrap="none" lIns="0" rIns="0" anchor="ctr"/>
          <a:lstStyle/>
          <a:p>
            <a:r>
              <a:rPr lang="en-US" altLang="zh-CN" sz="300" dirty="0"/>
              <a:t>G</a:t>
            </a:r>
            <a:endParaRPr lang="zh-CN" altLang="en-US" sz="300" dirty="0"/>
          </a:p>
        </p:txBody>
      </p:sp>
      <p:sp>
        <p:nvSpPr>
          <p:cNvPr id="149" name="AutoShape 5647"/>
          <p:cNvSpPr>
            <a:spLocks noChangeArrowheads="1"/>
          </p:cNvSpPr>
          <p:nvPr/>
        </p:nvSpPr>
        <p:spPr bwMode="auto">
          <a:xfrm>
            <a:off x="5951984" y="4119560"/>
            <a:ext cx="36000" cy="154013"/>
          </a:xfrm>
          <a:prstGeom prst="roundRect">
            <a:avLst>
              <a:gd name="adj" fmla="val 16667"/>
            </a:avLst>
          </a:prstGeom>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0" scaled="1"/>
            <a:tileRect/>
          </a:gradFill>
          <a:ln>
            <a:noFill/>
          </a:ln>
          <a:effectLst/>
        </p:spPr>
        <p:txBody>
          <a:bodyPr wrap="none" lIns="0" rIns="0" anchor="ctr"/>
          <a:lstStyle/>
          <a:p>
            <a:r>
              <a:rPr lang="en-US" altLang="zh-CN" sz="300" dirty="0"/>
              <a:t>G</a:t>
            </a:r>
            <a:endParaRPr lang="zh-CN" altLang="en-US" sz="300" dirty="0"/>
          </a:p>
        </p:txBody>
      </p:sp>
      <p:sp>
        <p:nvSpPr>
          <p:cNvPr id="150" name="AutoShape 5648"/>
          <p:cNvSpPr>
            <a:spLocks noChangeArrowheads="1"/>
          </p:cNvSpPr>
          <p:nvPr/>
        </p:nvSpPr>
        <p:spPr bwMode="auto">
          <a:xfrm>
            <a:off x="6135369" y="4182513"/>
            <a:ext cx="36000" cy="154013"/>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rIns="0" anchor="ctr"/>
          <a:lstStyle/>
          <a:p>
            <a:r>
              <a:rPr lang="en-US" altLang="zh-CN" sz="300" dirty="0"/>
              <a:t>C</a:t>
            </a:r>
            <a:endParaRPr lang="zh-CN" altLang="en-US" sz="300" dirty="0"/>
          </a:p>
        </p:txBody>
      </p:sp>
      <p:sp>
        <p:nvSpPr>
          <p:cNvPr id="151" name="AutoShape 5647"/>
          <p:cNvSpPr>
            <a:spLocks noChangeArrowheads="1"/>
          </p:cNvSpPr>
          <p:nvPr/>
        </p:nvSpPr>
        <p:spPr bwMode="auto">
          <a:xfrm>
            <a:off x="6830369" y="4307385"/>
            <a:ext cx="36000" cy="154013"/>
          </a:xfrm>
          <a:prstGeom prst="roundRect">
            <a:avLst>
              <a:gd name="adj" fmla="val 16667"/>
            </a:avLst>
          </a:prstGeom>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0" scaled="1"/>
            <a:tileRect/>
          </a:gradFill>
          <a:ln>
            <a:noFill/>
          </a:ln>
          <a:effectLst/>
        </p:spPr>
        <p:txBody>
          <a:bodyPr wrap="none" lIns="0" rIns="0" anchor="ctr"/>
          <a:lstStyle/>
          <a:p>
            <a:r>
              <a:rPr lang="en-US" altLang="zh-CN" sz="300" dirty="0"/>
              <a:t>G</a:t>
            </a:r>
            <a:endParaRPr lang="zh-CN" altLang="en-US" sz="300" dirty="0"/>
          </a:p>
        </p:txBody>
      </p:sp>
      <p:sp>
        <p:nvSpPr>
          <p:cNvPr id="154" name="AutoShape 5648"/>
          <p:cNvSpPr>
            <a:spLocks noChangeArrowheads="1"/>
          </p:cNvSpPr>
          <p:nvPr/>
        </p:nvSpPr>
        <p:spPr bwMode="auto">
          <a:xfrm>
            <a:off x="6667301" y="4283570"/>
            <a:ext cx="36000" cy="154013"/>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rIns="0" anchor="ctr"/>
          <a:lstStyle/>
          <a:p>
            <a:r>
              <a:rPr lang="en-US" altLang="zh-CN" sz="300" dirty="0"/>
              <a:t>C</a:t>
            </a:r>
            <a:endParaRPr lang="zh-CN" altLang="en-US" sz="300" dirty="0"/>
          </a:p>
        </p:txBody>
      </p:sp>
      <p:sp>
        <p:nvSpPr>
          <p:cNvPr id="155" name="AutoShape 5590"/>
          <p:cNvSpPr>
            <a:spLocks noChangeArrowheads="1"/>
          </p:cNvSpPr>
          <p:nvPr/>
        </p:nvSpPr>
        <p:spPr bwMode="auto">
          <a:xfrm>
            <a:off x="5053741" y="3485194"/>
            <a:ext cx="34147" cy="152620"/>
          </a:xfrm>
          <a:prstGeom prst="roundRect">
            <a:avLst>
              <a:gd name="adj" fmla="val 16667"/>
            </a:avLst>
          </a:prstGeom>
          <a:gradFill flip="none" rotWithShape="1">
            <a:gsLst>
              <a:gs pos="0">
                <a:srgbClr val="FEABCC">
                  <a:shade val="30000"/>
                  <a:satMod val="115000"/>
                </a:srgbClr>
              </a:gs>
              <a:gs pos="50000">
                <a:srgbClr val="FEABCC">
                  <a:shade val="67500"/>
                  <a:satMod val="115000"/>
                </a:srgbClr>
              </a:gs>
              <a:gs pos="100000">
                <a:srgbClr val="FEABCC">
                  <a:shade val="100000"/>
                  <a:satMod val="115000"/>
                </a:srgbClr>
              </a:gs>
            </a:gsLst>
            <a:lin ang="0" scaled="1"/>
            <a:tileRect/>
          </a:gradFill>
          <a:ln>
            <a:noFill/>
          </a:ln>
          <a:effectLst/>
        </p:spPr>
        <p:txBody>
          <a:bodyPr wrap="none" lIns="0" rIns="0" anchor="ctr"/>
          <a:lstStyle/>
          <a:p>
            <a:r>
              <a:rPr lang="en-US" altLang="zh-CN" sz="300" dirty="0"/>
              <a:t>U</a:t>
            </a:r>
            <a:endParaRPr lang="zh-CN" altLang="en-US" sz="300" dirty="0"/>
          </a:p>
        </p:txBody>
      </p:sp>
      <p:sp>
        <p:nvSpPr>
          <p:cNvPr id="157" name="AutoShape 5590"/>
          <p:cNvSpPr>
            <a:spLocks noChangeArrowheads="1"/>
          </p:cNvSpPr>
          <p:nvPr/>
        </p:nvSpPr>
        <p:spPr bwMode="auto">
          <a:xfrm>
            <a:off x="5596707" y="3946383"/>
            <a:ext cx="34147" cy="152620"/>
          </a:xfrm>
          <a:prstGeom prst="roundRect">
            <a:avLst>
              <a:gd name="adj" fmla="val 16667"/>
            </a:avLst>
          </a:prstGeom>
          <a:gradFill flip="none" rotWithShape="1">
            <a:gsLst>
              <a:gs pos="0">
                <a:srgbClr val="FEABCC">
                  <a:shade val="30000"/>
                  <a:satMod val="115000"/>
                </a:srgbClr>
              </a:gs>
              <a:gs pos="50000">
                <a:srgbClr val="FEABCC">
                  <a:shade val="67500"/>
                  <a:satMod val="115000"/>
                </a:srgbClr>
              </a:gs>
              <a:gs pos="100000">
                <a:srgbClr val="FEABCC">
                  <a:shade val="100000"/>
                  <a:satMod val="115000"/>
                </a:srgbClr>
              </a:gs>
            </a:gsLst>
            <a:lin ang="0" scaled="1"/>
            <a:tileRect/>
          </a:gradFill>
          <a:ln>
            <a:noFill/>
          </a:ln>
          <a:effectLst/>
        </p:spPr>
        <p:txBody>
          <a:bodyPr wrap="none" lIns="0" rIns="0" anchor="ctr"/>
          <a:lstStyle/>
          <a:p>
            <a:r>
              <a:rPr lang="en-US" altLang="zh-CN" sz="300" dirty="0"/>
              <a:t>U</a:t>
            </a:r>
            <a:endParaRPr lang="zh-CN" altLang="en-US" sz="300" dirty="0"/>
          </a:p>
        </p:txBody>
      </p:sp>
      <p:sp>
        <p:nvSpPr>
          <p:cNvPr id="152" name="AutoShape 5590"/>
          <p:cNvSpPr>
            <a:spLocks noChangeArrowheads="1"/>
          </p:cNvSpPr>
          <p:nvPr/>
        </p:nvSpPr>
        <p:spPr bwMode="auto">
          <a:xfrm>
            <a:off x="7002720" y="4327922"/>
            <a:ext cx="34147" cy="152620"/>
          </a:xfrm>
          <a:prstGeom prst="roundRect">
            <a:avLst>
              <a:gd name="adj" fmla="val 16667"/>
            </a:avLst>
          </a:prstGeom>
          <a:gradFill flip="none" rotWithShape="1">
            <a:gsLst>
              <a:gs pos="0">
                <a:srgbClr val="FEABCC">
                  <a:shade val="30000"/>
                  <a:satMod val="115000"/>
                </a:srgbClr>
              </a:gs>
              <a:gs pos="50000">
                <a:srgbClr val="FEABCC">
                  <a:shade val="67500"/>
                  <a:satMod val="115000"/>
                </a:srgbClr>
              </a:gs>
              <a:gs pos="100000">
                <a:srgbClr val="FEABCC">
                  <a:shade val="100000"/>
                  <a:satMod val="115000"/>
                </a:srgbClr>
              </a:gs>
            </a:gsLst>
            <a:lin ang="0" scaled="1"/>
            <a:tileRect/>
          </a:gradFill>
          <a:ln>
            <a:noFill/>
          </a:ln>
          <a:effectLst/>
        </p:spPr>
        <p:txBody>
          <a:bodyPr wrap="none" lIns="0" rIns="0" anchor="ctr"/>
          <a:lstStyle/>
          <a:p>
            <a:r>
              <a:rPr lang="en-US" altLang="zh-CN" sz="300" dirty="0"/>
              <a:t>U</a:t>
            </a:r>
            <a:endParaRPr lang="zh-CN" altLang="en-US" sz="300" dirty="0"/>
          </a:p>
        </p:txBody>
      </p:sp>
      <p:sp>
        <p:nvSpPr>
          <p:cNvPr id="159" name="AutoShape 5590"/>
          <p:cNvSpPr>
            <a:spLocks noChangeArrowheads="1"/>
          </p:cNvSpPr>
          <p:nvPr/>
        </p:nvSpPr>
        <p:spPr bwMode="auto">
          <a:xfrm>
            <a:off x="6493901" y="4255914"/>
            <a:ext cx="34147" cy="152620"/>
          </a:xfrm>
          <a:prstGeom prst="roundRect">
            <a:avLst>
              <a:gd name="adj" fmla="val 16667"/>
            </a:avLst>
          </a:prstGeom>
          <a:gradFill flip="none" rotWithShape="1">
            <a:gsLst>
              <a:gs pos="0">
                <a:srgbClr val="FFF200"/>
              </a:gs>
              <a:gs pos="45000">
                <a:srgbClr val="FF7A00"/>
              </a:gs>
              <a:gs pos="70000">
                <a:srgbClr val="FF0300"/>
              </a:gs>
              <a:gs pos="100000">
                <a:srgbClr val="4D0808"/>
              </a:gs>
            </a:gsLst>
            <a:lin ang="10800000" scaled="1"/>
            <a:tileRect/>
          </a:gradFill>
          <a:ln>
            <a:noFill/>
          </a:ln>
          <a:effectLst/>
        </p:spPr>
        <p:txBody>
          <a:bodyPr wrap="none" lIns="0" rIns="0" anchor="ctr"/>
          <a:lstStyle/>
          <a:p>
            <a:r>
              <a:rPr lang="en-US" altLang="zh-CN" sz="300" dirty="0"/>
              <a:t>A</a:t>
            </a:r>
            <a:endParaRPr lang="zh-CN" altLang="en-US" sz="300" dirty="0"/>
          </a:p>
        </p:txBody>
      </p:sp>
      <p:sp>
        <p:nvSpPr>
          <p:cNvPr id="160" name="AutoShape 5590"/>
          <p:cNvSpPr>
            <a:spLocks noChangeArrowheads="1"/>
          </p:cNvSpPr>
          <p:nvPr/>
        </p:nvSpPr>
        <p:spPr bwMode="auto">
          <a:xfrm>
            <a:off x="6312024" y="4230614"/>
            <a:ext cx="34147" cy="152620"/>
          </a:xfrm>
          <a:prstGeom prst="roundRect">
            <a:avLst>
              <a:gd name="adj" fmla="val 16667"/>
            </a:avLst>
          </a:prstGeom>
          <a:gradFill flip="none" rotWithShape="1">
            <a:gsLst>
              <a:gs pos="0">
                <a:srgbClr val="FFF200"/>
              </a:gs>
              <a:gs pos="45000">
                <a:srgbClr val="FF7A00"/>
              </a:gs>
              <a:gs pos="70000">
                <a:srgbClr val="FF0300"/>
              </a:gs>
              <a:gs pos="100000">
                <a:srgbClr val="4D0808"/>
              </a:gs>
            </a:gsLst>
            <a:lin ang="10800000" scaled="1"/>
            <a:tileRect/>
          </a:gradFill>
          <a:ln>
            <a:noFill/>
          </a:ln>
          <a:effectLst/>
        </p:spPr>
        <p:txBody>
          <a:bodyPr wrap="none" lIns="0" rIns="0" anchor="ctr"/>
          <a:lstStyle/>
          <a:p>
            <a:r>
              <a:rPr lang="en-US" altLang="zh-CN" sz="300" dirty="0"/>
              <a:t>A</a:t>
            </a:r>
            <a:endParaRPr lang="zh-CN" altLang="en-US" sz="300" dirty="0"/>
          </a:p>
        </p:txBody>
      </p:sp>
      <p:sp>
        <p:nvSpPr>
          <p:cNvPr id="171" name="Text Box 6"/>
          <p:cNvSpPr txBox="1">
            <a:spLocks noChangeArrowheads="1"/>
          </p:cNvSpPr>
          <p:nvPr/>
        </p:nvSpPr>
        <p:spPr bwMode="auto">
          <a:xfrm>
            <a:off x="2400779" y="3212976"/>
            <a:ext cx="958917" cy="40011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细胞核</a:t>
            </a:r>
          </a:p>
        </p:txBody>
      </p:sp>
      <p:sp>
        <p:nvSpPr>
          <p:cNvPr id="172" name="Text Box 6"/>
          <p:cNvSpPr txBox="1">
            <a:spLocks noChangeArrowheads="1"/>
          </p:cNvSpPr>
          <p:nvPr/>
        </p:nvSpPr>
        <p:spPr bwMode="auto">
          <a:xfrm>
            <a:off x="2390499" y="3908986"/>
            <a:ext cx="954107" cy="40011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细胞质</a:t>
            </a:r>
          </a:p>
        </p:txBody>
      </p:sp>
      <p:sp>
        <p:nvSpPr>
          <p:cNvPr id="173" name="Text Box 6"/>
          <p:cNvSpPr txBox="1">
            <a:spLocks noChangeArrowheads="1"/>
          </p:cNvSpPr>
          <p:nvPr/>
        </p:nvSpPr>
        <p:spPr bwMode="auto">
          <a:xfrm>
            <a:off x="5715552" y="5805264"/>
            <a:ext cx="954108" cy="40011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氨基酸</a:t>
            </a:r>
          </a:p>
        </p:txBody>
      </p:sp>
      <p:sp>
        <p:nvSpPr>
          <p:cNvPr id="174" name="Text Box 6"/>
          <p:cNvSpPr txBox="1">
            <a:spLocks noChangeArrowheads="1"/>
          </p:cNvSpPr>
          <p:nvPr/>
        </p:nvSpPr>
        <p:spPr bwMode="auto">
          <a:xfrm>
            <a:off x="6818484" y="5045114"/>
            <a:ext cx="954107" cy="40011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核糖体</a:t>
            </a:r>
          </a:p>
        </p:txBody>
      </p:sp>
      <p:sp>
        <p:nvSpPr>
          <p:cNvPr id="163" name="Text Box 5"/>
          <p:cNvSpPr txBox="1">
            <a:spLocks noChangeArrowheads="1"/>
          </p:cNvSpPr>
          <p:nvPr/>
        </p:nvSpPr>
        <p:spPr bwMode="auto">
          <a:xfrm>
            <a:off x="5745486" y="4244903"/>
            <a:ext cx="108000" cy="461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300" dirty="0">
                <a:effectLst>
                  <a:outerShdw blurRad="38100" dist="38100" dir="2700000" algn="tl">
                    <a:srgbClr val="C0C0C0"/>
                  </a:outerShdw>
                </a:effectLst>
                <a:ea typeface=""/>
                <a:cs typeface="Arial" panose="020B0604020202020204" pitchFamily="34" charset="0"/>
              </a:rPr>
              <a:t>C</a:t>
            </a:r>
            <a:endParaRPr lang="en-US" altLang="zh-CN" sz="300" dirty="0">
              <a:effectLst>
                <a:outerShdw blurRad="38100" dist="38100" dir="2700000" algn="tl">
                  <a:srgbClr val="C0C0C0"/>
                </a:outerShdw>
              </a:effectLst>
              <a:cs typeface="Arial" panose="020B0604020202020204" pitchFamily="34" charset="0"/>
            </a:endParaRPr>
          </a:p>
        </p:txBody>
      </p:sp>
      <p:sp>
        <p:nvSpPr>
          <p:cNvPr id="167" name="Text Box 5"/>
          <p:cNvSpPr txBox="1">
            <a:spLocks noChangeArrowheads="1"/>
          </p:cNvSpPr>
          <p:nvPr/>
        </p:nvSpPr>
        <p:spPr bwMode="auto">
          <a:xfrm>
            <a:off x="5912175" y="4288333"/>
            <a:ext cx="108000" cy="461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300" dirty="0">
                <a:effectLst>
                  <a:outerShdw blurRad="38100" dist="38100" dir="2700000" algn="tl">
                    <a:srgbClr val="C0C0C0"/>
                  </a:outerShdw>
                </a:effectLst>
                <a:ea typeface=""/>
                <a:cs typeface="Arial" panose="020B0604020202020204" pitchFamily="34" charset="0"/>
              </a:rPr>
              <a:t>C</a:t>
            </a:r>
            <a:endParaRPr lang="en-US" altLang="zh-CN" sz="300" dirty="0">
              <a:effectLst>
                <a:outerShdw blurRad="38100" dist="38100" dir="2700000" algn="tl">
                  <a:srgbClr val="C0C0C0"/>
                </a:outerShdw>
              </a:effectLst>
              <a:cs typeface="Arial" panose="020B0604020202020204" pitchFamily="34" charset="0"/>
            </a:endParaRPr>
          </a:p>
        </p:txBody>
      </p:sp>
      <p:sp>
        <p:nvSpPr>
          <p:cNvPr id="168" name="Text Box 5"/>
          <p:cNvSpPr txBox="1">
            <a:spLocks noChangeArrowheads="1"/>
          </p:cNvSpPr>
          <p:nvPr/>
        </p:nvSpPr>
        <p:spPr bwMode="auto">
          <a:xfrm>
            <a:off x="6093912" y="4349673"/>
            <a:ext cx="108000" cy="461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en-US" altLang="zh-CN" sz="300" dirty="0">
                <a:effectLst>
                  <a:outerShdw blurRad="38100" dist="38100" dir="2700000" algn="tl">
                    <a:srgbClr val="C0C0C0"/>
                  </a:outerShdw>
                </a:effectLst>
                <a:ea typeface=""/>
                <a:cs typeface="Arial" panose="020B0604020202020204" pitchFamily="34" charset="0"/>
              </a:rPr>
              <a:t>G</a:t>
            </a:r>
            <a:endParaRPr lang="en-US" altLang="zh-CN" sz="300" dirty="0">
              <a:effectLst>
                <a:outerShdw blurRad="38100" dist="38100" dir="2700000" algn="tl">
                  <a:srgbClr val="C0C0C0"/>
                </a:outerShdw>
              </a:effectLst>
              <a:cs typeface="Arial" panose="020B0604020202020204" pitchFamily="34" charset="0"/>
            </a:endParaRPr>
          </a:p>
        </p:txBody>
      </p:sp>
      <p:sp>
        <p:nvSpPr>
          <p:cNvPr id="164" name="Rectangle 58"/>
          <p:cNvSpPr>
            <a:spLocks noChangeArrowheads="1"/>
          </p:cNvSpPr>
          <p:nvPr/>
        </p:nvSpPr>
        <p:spPr bwMode="auto">
          <a:xfrm>
            <a:off x="7148154" y="4170566"/>
            <a:ext cx="40107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600" dirty="0">
                <a:effectLst>
                  <a:outerShdw blurRad="38100" dist="38100" dir="2700000" algn="tl">
                    <a:srgbClr val="C0C0C0"/>
                  </a:outerShdw>
                </a:effectLst>
              </a:rPr>
              <a:t>5´</a:t>
            </a:r>
          </a:p>
        </p:txBody>
      </p:sp>
      <p:sp>
        <p:nvSpPr>
          <p:cNvPr id="165" name="Rectangle 58"/>
          <p:cNvSpPr>
            <a:spLocks noChangeArrowheads="1"/>
          </p:cNvSpPr>
          <p:nvPr/>
        </p:nvSpPr>
        <p:spPr bwMode="auto">
          <a:xfrm>
            <a:off x="3955787" y="2672928"/>
            <a:ext cx="40107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600" dirty="0">
                <a:effectLst>
                  <a:outerShdw blurRad="38100" dist="38100" dir="2700000" algn="tl">
                    <a:srgbClr val="C0C0C0"/>
                  </a:outerShdw>
                </a:effectLst>
              </a:rPr>
              <a:t>3</a:t>
            </a:r>
            <a:r>
              <a:rPr kumimoji="1" lang="zh-CN" altLang="en-US" sz="1600" dirty="0">
                <a:effectLst>
                  <a:outerShdw blurRad="38100" dist="38100" dir="2700000" algn="tl">
                    <a:srgbClr val="C0C0C0"/>
                  </a:outerShdw>
                </a:effectLst>
              </a:rPr>
              <a:t>´</a:t>
            </a:r>
          </a:p>
        </p:txBody>
      </p:sp>
      <p:sp>
        <p:nvSpPr>
          <p:cNvPr id="170" name="AutoShape 5590"/>
          <p:cNvSpPr>
            <a:spLocks noChangeArrowheads="1"/>
          </p:cNvSpPr>
          <p:nvPr/>
        </p:nvSpPr>
        <p:spPr bwMode="auto">
          <a:xfrm>
            <a:off x="5735960" y="2776165"/>
            <a:ext cx="34147" cy="180000"/>
          </a:xfrm>
          <a:prstGeom prst="roundRect">
            <a:avLst>
              <a:gd name="adj" fmla="val 16667"/>
            </a:avLst>
          </a:prstGeom>
          <a:gradFill flip="none" rotWithShape="1">
            <a:gsLst>
              <a:gs pos="0">
                <a:srgbClr val="FFF200"/>
              </a:gs>
              <a:gs pos="45000">
                <a:srgbClr val="FF7A00"/>
              </a:gs>
              <a:gs pos="70000">
                <a:srgbClr val="FF0300"/>
              </a:gs>
              <a:gs pos="100000">
                <a:srgbClr val="4D0808"/>
              </a:gs>
            </a:gsLst>
            <a:lin ang="10800000" scaled="1"/>
            <a:tileRect/>
          </a:gradFill>
          <a:ln>
            <a:noFill/>
          </a:ln>
          <a:effectLst/>
        </p:spPr>
        <p:txBody>
          <a:bodyPr wrap="none" lIns="0" rIns="0" anchor="ctr"/>
          <a:lstStyle/>
          <a:p>
            <a:r>
              <a:rPr lang="en-US" altLang="zh-CN" sz="300" dirty="0"/>
              <a:t>A</a:t>
            </a:r>
            <a:endParaRPr lang="zh-CN" altLang="en-US" sz="300" dirty="0"/>
          </a:p>
        </p:txBody>
      </p:sp>
      <p:sp>
        <p:nvSpPr>
          <p:cNvPr id="175" name="AutoShape 5636"/>
          <p:cNvSpPr>
            <a:spLocks noChangeArrowheads="1"/>
          </p:cNvSpPr>
          <p:nvPr/>
        </p:nvSpPr>
        <p:spPr bwMode="auto">
          <a:xfrm>
            <a:off x="5735960" y="3025294"/>
            <a:ext cx="34147" cy="180000"/>
          </a:xfrm>
          <a:prstGeom prst="roundRect">
            <a:avLst>
              <a:gd name="adj" fmla="val 16667"/>
            </a:avLst>
          </a:prstGeom>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0" scaled="1"/>
            <a:tileRect/>
          </a:gradFill>
          <a:ln>
            <a:noFill/>
          </a:ln>
          <a:effectLst/>
        </p:spPr>
        <p:txBody>
          <a:bodyPr wrap="none" lIns="0" rIns="0" anchor="ctr"/>
          <a:lstStyle/>
          <a:p>
            <a:r>
              <a:rPr lang="en-US" altLang="zh-CN" sz="300" dirty="0"/>
              <a:t>T</a:t>
            </a:r>
            <a:endParaRPr lang="zh-CN" altLang="en-US" sz="300" dirty="0"/>
          </a:p>
        </p:txBody>
      </p:sp>
      <p:sp>
        <p:nvSpPr>
          <p:cNvPr id="176" name="椭圆 175"/>
          <p:cNvSpPr/>
          <p:nvPr/>
        </p:nvSpPr>
        <p:spPr>
          <a:xfrm>
            <a:off x="5047721" y="5386709"/>
            <a:ext cx="288000" cy="288000"/>
          </a:xfrm>
          <a:prstGeom prst="ellipse">
            <a:avLst/>
          </a:prstGeom>
          <a:solidFill>
            <a:srgbClr val="C723B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 name="菱形 176"/>
          <p:cNvSpPr/>
          <p:nvPr/>
        </p:nvSpPr>
        <p:spPr>
          <a:xfrm>
            <a:off x="4524883" y="5654575"/>
            <a:ext cx="432000" cy="288000"/>
          </a:xfrm>
          <a:prstGeom prst="diamond">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 name="矩形 177"/>
          <p:cNvSpPr/>
          <p:nvPr/>
        </p:nvSpPr>
        <p:spPr>
          <a:xfrm>
            <a:off x="4151784" y="5977561"/>
            <a:ext cx="252000" cy="180000"/>
          </a:xfrm>
          <a:prstGeom prst="rect">
            <a:avLst/>
          </a:prstGeom>
          <a:solidFill>
            <a:srgbClr val="E0890A"/>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 name="AutoShape 5611"/>
          <p:cNvSpPr>
            <a:spLocks noChangeArrowheads="1"/>
          </p:cNvSpPr>
          <p:nvPr/>
        </p:nvSpPr>
        <p:spPr bwMode="auto">
          <a:xfrm>
            <a:off x="5858067" y="2904628"/>
            <a:ext cx="36000" cy="113594"/>
          </a:xfrm>
          <a:prstGeom prst="roundRect">
            <a:avLst>
              <a:gd name="adj" fmla="val 16667"/>
            </a:avLst>
          </a:prstGeom>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0" scaled="1"/>
            <a:tileRect/>
          </a:gradFill>
          <a:ln>
            <a:noFill/>
          </a:ln>
          <a:effectLst/>
        </p:spPr>
        <p:txBody>
          <a:bodyPr wrap="none" anchor="ctr"/>
          <a:lstStyle/>
          <a:p>
            <a:endParaRPr lang="zh-CN" altLang="en-US"/>
          </a:p>
        </p:txBody>
      </p:sp>
      <p:sp>
        <p:nvSpPr>
          <p:cNvPr id="180" name="AutoShape 5612"/>
          <p:cNvSpPr>
            <a:spLocks noChangeArrowheads="1"/>
          </p:cNvSpPr>
          <p:nvPr/>
        </p:nvSpPr>
        <p:spPr bwMode="auto">
          <a:xfrm>
            <a:off x="5858067" y="3018221"/>
            <a:ext cx="36000" cy="113594"/>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cxnSp>
        <p:nvCxnSpPr>
          <p:cNvPr id="4" name="直接连接符 3"/>
          <p:cNvCxnSpPr/>
          <p:nvPr/>
        </p:nvCxnSpPr>
        <p:spPr>
          <a:xfrm flipH="1">
            <a:off x="6306092" y="5239016"/>
            <a:ext cx="126000" cy="216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直接连接符 5"/>
          <p:cNvCxnSpPr/>
          <p:nvPr/>
        </p:nvCxnSpPr>
        <p:spPr>
          <a:xfrm flipH="1">
            <a:off x="5678994" y="5100552"/>
            <a:ext cx="107916" cy="13341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61" name="矩形 160"/>
          <p:cNvSpPr/>
          <p:nvPr/>
        </p:nvSpPr>
        <p:spPr>
          <a:xfrm rot="-780000">
            <a:off x="6083165" y="5464078"/>
            <a:ext cx="252000" cy="252000"/>
          </a:xfrm>
          <a:prstGeom prst="rect">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2" name="等腰三角形 161"/>
          <p:cNvSpPr/>
          <p:nvPr/>
        </p:nvSpPr>
        <p:spPr>
          <a:xfrm>
            <a:off x="5476231" y="5229200"/>
            <a:ext cx="396000" cy="252000"/>
          </a:xfrm>
          <a:prstGeom prst="triangle">
            <a:avLst/>
          </a:prstGeom>
          <a:solidFill>
            <a:srgbClr val="F6CA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3" name="AutoShape 5609"/>
          <p:cNvSpPr>
            <a:spLocks noChangeArrowheads="1"/>
          </p:cNvSpPr>
          <p:nvPr/>
        </p:nvSpPr>
        <p:spPr bwMode="auto">
          <a:xfrm>
            <a:off x="3791744" y="2909372"/>
            <a:ext cx="36000" cy="159588"/>
          </a:xfrm>
          <a:prstGeom prst="roundRect">
            <a:avLst>
              <a:gd name="adj" fmla="val 16667"/>
            </a:avLst>
          </a:prstGeom>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0" scaled="1"/>
            <a:tileRect/>
          </a:gradFill>
          <a:ln>
            <a:noFill/>
          </a:ln>
          <a:effectLst/>
        </p:spPr>
        <p:txBody>
          <a:bodyPr wrap="none" anchor="ctr"/>
          <a:lstStyle/>
          <a:p>
            <a:endParaRPr lang="zh-CN" altLang="en-US"/>
          </a:p>
        </p:txBody>
      </p:sp>
      <p:sp>
        <p:nvSpPr>
          <p:cNvPr id="184" name="AutoShape 5610"/>
          <p:cNvSpPr>
            <a:spLocks noChangeArrowheads="1"/>
          </p:cNvSpPr>
          <p:nvPr/>
        </p:nvSpPr>
        <p:spPr bwMode="auto">
          <a:xfrm>
            <a:off x="3791744" y="2670341"/>
            <a:ext cx="36000" cy="159588"/>
          </a:xfrm>
          <a:prstGeom prst="roundRect">
            <a:avLst>
              <a:gd name="adj" fmla="val 16667"/>
            </a:avLst>
          </a:prstGeom>
          <a:gradFill flip="none" rotWithShape="1">
            <a:gsLst>
              <a:gs pos="0">
                <a:srgbClr val="FFF200"/>
              </a:gs>
              <a:gs pos="45000">
                <a:srgbClr val="FF7A00"/>
              </a:gs>
              <a:gs pos="70000">
                <a:srgbClr val="FF0300"/>
              </a:gs>
              <a:gs pos="100000">
                <a:srgbClr val="4D0808"/>
              </a:gs>
            </a:gsLst>
            <a:lin ang="10800000" scaled="1"/>
            <a:tileRect/>
          </a:gradFill>
          <a:ln>
            <a:noFill/>
          </a:ln>
          <a:effectLst/>
        </p:spPr>
        <p:txBody>
          <a:bodyPr wrap="none" anchor="ctr"/>
          <a:lstStyle/>
          <a:p>
            <a:endParaRPr lang="zh-CN" altLang="en-US"/>
          </a:p>
        </p:txBody>
      </p:sp>
      <p:sp>
        <p:nvSpPr>
          <p:cNvPr id="185" name="AutoShape 5611"/>
          <p:cNvSpPr>
            <a:spLocks noChangeArrowheads="1"/>
          </p:cNvSpPr>
          <p:nvPr/>
        </p:nvSpPr>
        <p:spPr bwMode="auto">
          <a:xfrm>
            <a:off x="3683736" y="2731661"/>
            <a:ext cx="36000" cy="113594"/>
          </a:xfrm>
          <a:prstGeom prst="roundRect">
            <a:avLst>
              <a:gd name="adj" fmla="val 16667"/>
            </a:avLst>
          </a:prstGeom>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0" scaled="1"/>
            <a:tileRect/>
          </a:gradFill>
          <a:ln>
            <a:noFill/>
          </a:ln>
          <a:effectLst/>
        </p:spPr>
        <p:txBody>
          <a:bodyPr wrap="none" anchor="ctr"/>
          <a:lstStyle/>
          <a:p>
            <a:endParaRPr lang="zh-CN" altLang="en-US"/>
          </a:p>
        </p:txBody>
      </p:sp>
      <p:sp>
        <p:nvSpPr>
          <p:cNvPr id="186" name="AutoShape 5612"/>
          <p:cNvSpPr>
            <a:spLocks noChangeArrowheads="1"/>
          </p:cNvSpPr>
          <p:nvPr/>
        </p:nvSpPr>
        <p:spPr bwMode="auto">
          <a:xfrm>
            <a:off x="3683736" y="2845254"/>
            <a:ext cx="36000" cy="113594"/>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7" name="AutoShape 5607"/>
          <p:cNvSpPr>
            <a:spLocks noChangeArrowheads="1"/>
          </p:cNvSpPr>
          <p:nvPr/>
        </p:nvSpPr>
        <p:spPr bwMode="auto">
          <a:xfrm>
            <a:off x="3899760" y="2611232"/>
            <a:ext cx="36000" cy="155407"/>
          </a:xfrm>
          <a:prstGeom prst="roundRect">
            <a:avLst>
              <a:gd name="adj" fmla="val 16667"/>
            </a:avLst>
          </a:prstGeom>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0" scaled="1"/>
            <a:tileRect/>
          </a:gradFill>
          <a:ln>
            <a:noFill/>
          </a:ln>
          <a:effectLst/>
        </p:spPr>
        <p:txBody>
          <a:bodyPr wrap="none" anchor="ctr"/>
          <a:lstStyle/>
          <a:p>
            <a:endParaRPr lang="zh-CN" altLang="en-US"/>
          </a:p>
        </p:txBody>
      </p:sp>
      <p:sp>
        <p:nvSpPr>
          <p:cNvPr id="188" name="AutoShape 5608"/>
          <p:cNvSpPr>
            <a:spLocks noChangeArrowheads="1"/>
          </p:cNvSpPr>
          <p:nvPr/>
        </p:nvSpPr>
        <p:spPr bwMode="auto">
          <a:xfrm>
            <a:off x="3899760" y="2994390"/>
            <a:ext cx="36000" cy="156104"/>
          </a:xfrm>
          <a:prstGeom prst="roundRect">
            <a:avLst>
              <a:gd name="adj" fmla="val 16667"/>
            </a:avLst>
          </a:prstGeom>
          <a:gradFill flip="none" rotWithShape="1">
            <a:gsLst>
              <a:gs pos="0">
                <a:srgbClr val="FFF200"/>
              </a:gs>
              <a:gs pos="45000">
                <a:srgbClr val="FF7A00"/>
              </a:gs>
              <a:gs pos="70000">
                <a:srgbClr val="FF0300"/>
              </a:gs>
              <a:gs pos="100000">
                <a:srgbClr val="4D0808"/>
              </a:gs>
            </a:gsLst>
            <a:lin ang="10800000" scaled="1"/>
            <a:tileRect/>
          </a:gradFill>
          <a:ln>
            <a:noFill/>
          </a:ln>
          <a:effectLst/>
        </p:spPr>
        <p:txBody>
          <a:bodyPr wrap="none" anchor="ctr"/>
          <a:lstStyle/>
          <a:p>
            <a:endParaRPr lang="zh-CN" altLang="en-US"/>
          </a:p>
        </p:txBody>
      </p:sp>
      <p:sp>
        <p:nvSpPr>
          <p:cNvPr id="189" name="AutoShape 5607"/>
          <p:cNvSpPr>
            <a:spLocks noChangeArrowheads="1"/>
          </p:cNvSpPr>
          <p:nvPr/>
        </p:nvSpPr>
        <p:spPr bwMode="auto">
          <a:xfrm>
            <a:off x="4007768" y="2543987"/>
            <a:ext cx="36000" cy="155407"/>
          </a:xfrm>
          <a:prstGeom prst="roundRect">
            <a:avLst>
              <a:gd name="adj" fmla="val 16667"/>
            </a:avLst>
          </a:prstGeom>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0" scaled="1"/>
            <a:tileRect/>
          </a:gradFill>
          <a:ln>
            <a:noFill/>
          </a:ln>
          <a:effectLst/>
        </p:spPr>
        <p:txBody>
          <a:bodyPr wrap="none" anchor="ctr"/>
          <a:lstStyle/>
          <a:p>
            <a:endParaRPr lang="zh-CN" altLang="en-US"/>
          </a:p>
        </p:txBody>
      </p:sp>
      <p:sp>
        <p:nvSpPr>
          <p:cNvPr id="190" name="AutoShape 5608"/>
          <p:cNvSpPr>
            <a:spLocks noChangeArrowheads="1"/>
          </p:cNvSpPr>
          <p:nvPr/>
        </p:nvSpPr>
        <p:spPr bwMode="auto">
          <a:xfrm>
            <a:off x="4007768" y="3074632"/>
            <a:ext cx="36000" cy="156104"/>
          </a:xfrm>
          <a:prstGeom prst="roundRect">
            <a:avLst>
              <a:gd name="adj" fmla="val 16667"/>
            </a:avLst>
          </a:prstGeom>
          <a:gradFill flip="none" rotWithShape="1">
            <a:gsLst>
              <a:gs pos="0">
                <a:srgbClr val="FFF200"/>
              </a:gs>
              <a:gs pos="45000">
                <a:srgbClr val="FF7A00"/>
              </a:gs>
              <a:gs pos="70000">
                <a:srgbClr val="FF0300"/>
              </a:gs>
              <a:gs pos="100000">
                <a:srgbClr val="4D0808"/>
              </a:gs>
            </a:gsLst>
            <a:lin ang="10800000" scaled="1"/>
            <a:tileRect/>
          </a:gradFill>
          <a:ln>
            <a:noFill/>
          </a:ln>
          <a:effectLst/>
        </p:spPr>
        <p:txBody>
          <a:bodyPr wrap="none" anchor="ctr"/>
          <a:lstStyle/>
          <a:p>
            <a:endParaRPr lang="zh-CN" altLang="en-US"/>
          </a:p>
        </p:txBody>
      </p:sp>
      <p:sp>
        <p:nvSpPr>
          <p:cNvPr id="191" name="AutoShape 5591"/>
          <p:cNvSpPr>
            <a:spLocks noChangeArrowheads="1"/>
          </p:cNvSpPr>
          <p:nvPr/>
        </p:nvSpPr>
        <p:spPr bwMode="auto">
          <a:xfrm flipV="1">
            <a:off x="4115784" y="2502422"/>
            <a:ext cx="36000" cy="155407"/>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2" name="AutoShape 5635"/>
          <p:cNvSpPr>
            <a:spLocks noChangeArrowheads="1"/>
          </p:cNvSpPr>
          <p:nvPr/>
        </p:nvSpPr>
        <p:spPr bwMode="auto">
          <a:xfrm flipV="1">
            <a:off x="4115784" y="3152278"/>
            <a:ext cx="36000" cy="142232"/>
          </a:xfrm>
          <a:prstGeom prst="roundRect">
            <a:avLst>
              <a:gd name="adj" fmla="val 16667"/>
            </a:avLst>
          </a:prstGeom>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0" scaled="1"/>
            <a:tileRect/>
          </a:gradFill>
          <a:ln>
            <a:noFill/>
          </a:ln>
          <a:effectLst/>
        </p:spPr>
        <p:txBody>
          <a:bodyPr wrap="none" anchor="ctr"/>
          <a:lstStyle/>
          <a:p>
            <a:endParaRPr lang="zh-CN" altLang="en-US"/>
          </a:p>
        </p:txBody>
      </p:sp>
      <p:sp>
        <p:nvSpPr>
          <p:cNvPr id="193" name="AutoShape 5590"/>
          <p:cNvSpPr>
            <a:spLocks noChangeArrowheads="1"/>
          </p:cNvSpPr>
          <p:nvPr/>
        </p:nvSpPr>
        <p:spPr bwMode="auto">
          <a:xfrm>
            <a:off x="4242844" y="2454229"/>
            <a:ext cx="34147" cy="180000"/>
          </a:xfrm>
          <a:prstGeom prst="roundRect">
            <a:avLst>
              <a:gd name="adj" fmla="val 16667"/>
            </a:avLst>
          </a:prstGeom>
          <a:gradFill flip="none" rotWithShape="1">
            <a:gsLst>
              <a:gs pos="0">
                <a:srgbClr val="FFF200"/>
              </a:gs>
              <a:gs pos="45000">
                <a:srgbClr val="FF7A00"/>
              </a:gs>
              <a:gs pos="70000">
                <a:srgbClr val="FF0300"/>
              </a:gs>
              <a:gs pos="100000">
                <a:srgbClr val="4D0808"/>
              </a:gs>
            </a:gsLst>
            <a:lin ang="10800000" scaled="1"/>
            <a:tileRect/>
          </a:gradFill>
          <a:ln>
            <a:noFill/>
          </a:ln>
          <a:effectLst/>
        </p:spPr>
        <p:txBody>
          <a:bodyPr wrap="none" lIns="0" rIns="0" anchor="ctr"/>
          <a:lstStyle/>
          <a:p>
            <a:r>
              <a:rPr lang="en-US" altLang="zh-CN" sz="300" dirty="0"/>
              <a:t>A</a:t>
            </a:r>
            <a:endParaRPr lang="zh-CN" altLang="en-US" sz="300" dirty="0"/>
          </a:p>
        </p:txBody>
      </p:sp>
      <p:sp>
        <p:nvSpPr>
          <p:cNvPr id="194" name="AutoShape 5648"/>
          <p:cNvSpPr>
            <a:spLocks noChangeArrowheads="1"/>
          </p:cNvSpPr>
          <p:nvPr/>
        </p:nvSpPr>
        <p:spPr bwMode="auto">
          <a:xfrm>
            <a:off x="4391623" y="2420888"/>
            <a:ext cx="36000" cy="180000"/>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rIns="0" anchor="ctr"/>
          <a:lstStyle/>
          <a:p>
            <a:r>
              <a:rPr lang="en-US" altLang="zh-CN" sz="300" dirty="0"/>
              <a:t>C</a:t>
            </a:r>
            <a:endParaRPr lang="zh-CN" altLang="en-US" sz="300" dirty="0"/>
          </a:p>
        </p:txBody>
      </p:sp>
      <p:sp>
        <p:nvSpPr>
          <p:cNvPr id="195" name="AutoShape 5648"/>
          <p:cNvSpPr>
            <a:spLocks noChangeArrowheads="1"/>
          </p:cNvSpPr>
          <p:nvPr/>
        </p:nvSpPr>
        <p:spPr bwMode="auto">
          <a:xfrm>
            <a:off x="4554814" y="2399193"/>
            <a:ext cx="36000" cy="180000"/>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rIns="0" anchor="ctr"/>
          <a:lstStyle/>
          <a:p>
            <a:r>
              <a:rPr lang="en-US" altLang="zh-CN" sz="300" dirty="0"/>
              <a:t>C</a:t>
            </a:r>
            <a:endParaRPr lang="zh-CN" altLang="en-US" sz="300" dirty="0"/>
          </a:p>
        </p:txBody>
      </p:sp>
      <p:sp>
        <p:nvSpPr>
          <p:cNvPr id="196" name="AutoShape 5647"/>
          <p:cNvSpPr>
            <a:spLocks noChangeArrowheads="1"/>
          </p:cNvSpPr>
          <p:nvPr/>
        </p:nvSpPr>
        <p:spPr bwMode="auto">
          <a:xfrm>
            <a:off x="4713119" y="2384904"/>
            <a:ext cx="36000" cy="180000"/>
          </a:xfrm>
          <a:prstGeom prst="roundRect">
            <a:avLst>
              <a:gd name="adj" fmla="val 16667"/>
            </a:avLst>
          </a:prstGeom>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0" scaled="1"/>
            <a:tileRect/>
          </a:gradFill>
          <a:ln>
            <a:noFill/>
          </a:ln>
          <a:effectLst/>
        </p:spPr>
        <p:txBody>
          <a:bodyPr wrap="none" lIns="0" rIns="0" anchor="ctr"/>
          <a:lstStyle/>
          <a:p>
            <a:r>
              <a:rPr lang="en-US" altLang="zh-CN" sz="300" dirty="0"/>
              <a:t>G</a:t>
            </a:r>
            <a:endParaRPr lang="zh-CN" altLang="en-US" sz="300" dirty="0"/>
          </a:p>
        </p:txBody>
      </p:sp>
      <p:sp>
        <p:nvSpPr>
          <p:cNvPr id="197" name="AutoShape 5590"/>
          <p:cNvSpPr>
            <a:spLocks noChangeArrowheads="1"/>
          </p:cNvSpPr>
          <p:nvPr/>
        </p:nvSpPr>
        <p:spPr bwMode="auto">
          <a:xfrm>
            <a:off x="4871864" y="2401836"/>
            <a:ext cx="34147" cy="180000"/>
          </a:xfrm>
          <a:prstGeom prst="roundRect">
            <a:avLst>
              <a:gd name="adj" fmla="val 16667"/>
            </a:avLst>
          </a:prstGeom>
          <a:gradFill flip="none" rotWithShape="1">
            <a:gsLst>
              <a:gs pos="0">
                <a:srgbClr val="FFF200"/>
              </a:gs>
              <a:gs pos="45000">
                <a:srgbClr val="FF7A00"/>
              </a:gs>
              <a:gs pos="70000">
                <a:srgbClr val="FF0300"/>
              </a:gs>
              <a:gs pos="100000">
                <a:srgbClr val="4D0808"/>
              </a:gs>
            </a:gsLst>
            <a:lin ang="10800000" scaled="1"/>
            <a:tileRect/>
          </a:gradFill>
          <a:ln>
            <a:noFill/>
          </a:ln>
          <a:effectLst/>
        </p:spPr>
        <p:txBody>
          <a:bodyPr wrap="none" lIns="0" rIns="0" anchor="ctr"/>
          <a:lstStyle/>
          <a:p>
            <a:r>
              <a:rPr lang="en-US" altLang="zh-CN" sz="300" dirty="0"/>
              <a:t>A</a:t>
            </a:r>
            <a:endParaRPr lang="zh-CN" altLang="en-US" sz="300" dirty="0"/>
          </a:p>
        </p:txBody>
      </p:sp>
      <p:sp>
        <p:nvSpPr>
          <p:cNvPr id="198" name="AutoShape 5590"/>
          <p:cNvSpPr>
            <a:spLocks noChangeArrowheads="1"/>
          </p:cNvSpPr>
          <p:nvPr/>
        </p:nvSpPr>
        <p:spPr bwMode="auto">
          <a:xfrm>
            <a:off x="5053741" y="2435177"/>
            <a:ext cx="34147" cy="180000"/>
          </a:xfrm>
          <a:prstGeom prst="roundRect">
            <a:avLst>
              <a:gd name="adj" fmla="val 16667"/>
            </a:avLst>
          </a:prstGeom>
          <a:gradFill flip="none" rotWithShape="1">
            <a:gsLst>
              <a:gs pos="0">
                <a:srgbClr val="FFF200"/>
              </a:gs>
              <a:gs pos="45000">
                <a:srgbClr val="FF7A00"/>
              </a:gs>
              <a:gs pos="70000">
                <a:srgbClr val="FF0300"/>
              </a:gs>
              <a:gs pos="100000">
                <a:srgbClr val="4D0808"/>
              </a:gs>
            </a:gsLst>
            <a:lin ang="10800000" scaled="1"/>
            <a:tileRect/>
          </a:gradFill>
          <a:ln>
            <a:noFill/>
          </a:ln>
          <a:effectLst/>
        </p:spPr>
        <p:txBody>
          <a:bodyPr wrap="none" lIns="0" rIns="0" anchor="ctr"/>
          <a:lstStyle/>
          <a:p>
            <a:r>
              <a:rPr lang="en-US" altLang="zh-CN" sz="300" dirty="0"/>
              <a:t>A</a:t>
            </a:r>
            <a:endParaRPr lang="zh-CN" altLang="en-US" sz="300" dirty="0"/>
          </a:p>
        </p:txBody>
      </p:sp>
      <p:sp>
        <p:nvSpPr>
          <p:cNvPr id="199" name="AutoShape 5648"/>
          <p:cNvSpPr>
            <a:spLocks noChangeArrowheads="1"/>
          </p:cNvSpPr>
          <p:nvPr/>
        </p:nvSpPr>
        <p:spPr bwMode="auto">
          <a:xfrm>
            <a:off x="5231904" y="2488133"/>
            <a:ext cx="36000" cy="180000"/>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rIns="0" anchor="ctr"/>
          <a:lstStyle/>
          <a:p>
            <a:r>
              <a:rPr lang="en-US" altLang="zh-CN" sz="300" dirty="0"/>
              <a:t>C</a:t>
            </a:r>
            <a:endParaRPr lang="zh-CN" altLang="en-US" sz="300" dirty="0"/>
          </a:p>
        </p:txBody>
      </p:sp>
      <p:sp>
        <p:nvSpPr>
          <p:cNvPr id="200" name="AutoShape 5647"/>
          <p:cNvSpPr>
            <a:spLocks noChangeArrowheads="1"/>
          </p:cNvSpPr>
          <p:nvPr/>
        </p:nvSpPr>
        <p:spPr bwMode="auto">
          <a:xfrm>
            <a:off x="5411928" y="2560141"/>
            <a:ext cx="36000" cy="180000"/>
          </a:xfrm>
          <a:prstGeom prst="roundRect">
            <a:avLst>
              <a:gd name="adj" fmla="val 16667"/>
            </a:avLst>
          </a:prstGeom>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0" scaled="1"/>
            <a:tileRect/>
          </a:gradFill>
          <a:ln>
            <a:noFill/>
          </a:ln>
          <a:effectLst/>
        </p:spPr>
        <p:txBody>
          <a:bodyPr wrap="none" lIns="0" rIns="0" anchor="ctr"/>
          <a:lstStyle/>
          <a:p>
            <a:r>
              <a:rPr lang="en-US" altLang="zh-CN" sz="300" dirty="0"/>
              <a:t>G</a:t>
            </a:r>
            <a:endParaRPr lang="zh-CN" altLang="en-US" sz="300" dirty="0"/>
          </a:p>
        </p:txBody>
      </p:sp>
      <p:sp>
        <p:nvSpPr>
          <p:cNvPr id="201" name="AutoShape 5590"/>
          <p:cNvSpPr>
            <a:spLocks noChangeArrowheads="1"/>
          </p:cNvSpPr>
          <p:nvPr/>
        </p:nvSpPr>
        <p:spPr bwMode="auto">
          <a:xfrm>
            <a:off x="5591944" y="2663410"/>
            <a:ext cx="34147" cy="180000"/>
          </a:xfrm>
          <a:prstGeom prst="roundRect">
            <a:avLst>
              <a:gd name="adj" fmla="val 16667"/>
            </a:avLst>
          </a:prstGeom>
          <a:gradFill flip="none" rotWithShape="1">
            <a:gsLst>
              <a:gs pos="0">
                <a:srgbClr val="FFF200"/>
              </a:gs>
              <a:gs pos="45000">
                <a:srgbClr val="FF7A00"/>
              </a:gs>
              <a:gs pos="70000">
                <a:srgbClr val="FF0300"/>
              </a:gs>
              <a:gs pos="100000">
                <a:srgbClr val="4D0808"/>
              </a:gs>
            </a:gsLst>
            <a:lin ang="10800000" scaled="1"/>
            <a:tileRect/>
          </a:gradFill>
          <a:ln>
            <a:noFill/>
          </a:ln>
          <a:effectLst/>
        </p:spPr>
        <p:txBody>
          <a:bodyPr wrap="none" lIns="0" rIns="0" anchor="ctr"/>
          <a:lstStyle/>
          <a:p>
            <a:r>
              <a:rPr lang="en-US" altLang="zh-CN" sz="300" dirty="0"/>
              <a:t>A</a:t>
            </a:r>
            <a:endParaRPr lang="zh-CN" altLang="en-US" sz="300" dirty="0"/>
          </a:p>
        </p:txBody>
      </p:sp>
      <p:sp>
        <p:nvSpPr>
          <p:cNvPr id="202" name="任意多边形 201"/>
          <p:cNvSpPr/>
          <p:nvPr/>
        </p:nvSpPr>
        <p:spPr>
          <a:xfrm>
            <a:off x="5973296" y="2749477"/>
            <a:ext cx="297654" cy="295106"/>
          </a:xfrm>
          <a:custGeom>
            <a:avLst/>
            <a:gdLst>
              <a:gd name="connsiteX0" fmla="*/ 590278 w 680839"/>
              <a:gd name="connsiteY0" fmla="*/ 453 h 675012"/>
              <a:gd name="connsiteX1" fmla="*/ 680767 w 680839"/>
              <a:gd name="connsiteY1" fmla="*/ 19504 h 675012"/>
              <a:gd name="connsiteX2" fmla="*/ 604566 w 680839"/>
              <a:gd name="connsiteY2" fmla="*/ 48079 h 675012"/>
              <a:gd name="connsiteX3" fmla="*/ 552179 w 680839"/>
              <a:gd name="connsiteY3" fmla="*/ 86179 h 675012"/>
              <a:gd name="connsiteX4" fmla="*/ 499791 w 680839"/>
              <a:gd name="connsiteY4" fmla="*/ 157616 h 675012"/>
              <a:gd name="connsiteX5" fmla="*/ 409304 w 680839"/>
              <a:gd name="connsiteY5" fmla="*/ 271916 h 675012"/>
              <a:gd name="connsiteX6" fmla="*/ 304529 w 680839"/>
              <a:gd name="connsiteY6" fmla="*/ 400504 h 675012"/>
              <a:gd name="connsiteX7" fmla="*/ 66404 w 680839"/>
              <a:gd name="connsiteY7" fmla="*/ 662441 h 675012"/>
              <a:gd name="connsiteX8" fmla="*/ 53626 w 680839"/>
              <a:gd name="connsiteY8" fmla="*/ 675012 h 675012"/>
              <a:gd name="connsiteX9" fmla="*/ 32887 w 680839"/>
              <a:gd name="connsiteY9" fmla="*/ 642972 h 675012"/>
              <a:gd name="connsiteX10" fmla="*/ 0 w 680839"/>
              <a:gd name="connsiteY10" fmla="*/ 595614 h 675012"/>
              <a:gd name="connsiteX11" fmla="*/ 28304 w 680839"/>
              <a:gd name="connsiteY11" fmla="*/ 567191 h 675012"/>
              <a:gd name="connsiteX12" fmla="*/ 180704 w 680839"/>
              <a:gd name="connsiteY12" fmla="*/ 405266 h 675012"/>
              <a:gd name="connsiteX13" fmla="*/ 295004 w 680839"/>
              <a:gd name="connsiteY13" fmla="*/ 257629 h 675012"/>
              <a:gd name="connsiteX14" fmla="*/ 395016 w 680839"/>
              <a:gd name="connsiteY14" fmla="*/ 138566 h 675012"/>
              <a:gd name="connsiteX15" fmla="*/ 490266 w 680839"/>
              <a:gd name="connsiteY15" fmla="*/ 38554 h 675012"/>
              <a:gd name="connsiteX16" fmla="*/ 590278 w 680839"/>
              <a:gd name="connsiteY16" fmla="*/ 453 h 67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0839" h="675012">
                <a:moveTo>
                  <a:pt x="590278" y="453"/>
                </a:moveTo>
                <a:cubicBezTo>
                  <a:pt x="622028" y="-2722"/>
                  <a:pt x="678386" y="11566"/>
                  <a:pt x="680767" y="19504"/>
                </a:cubicBezTo>
                <a:cubicBezTo>
                  <a:pt x="683148" y="27442"/>
                  <a:pt x="625997" y="36967"/>
                  <a:pt x="604566" y="48079"/>
                </a:cubicBezTo>
                <a:cubicBezTo>
                  <a:pt x="583135" y="59191"/>
                  <a:pt x="569641" y="67923"/>
                  <a:pt x="552179" y="86179"/>
                </a:cubicBezTo>
                <a:cubicBezTo>
                  <a:pt x="534717" y="104435"/>
                  <a:pt x="523603" y="126660"/>
                  <a:pt x="499791" y="157616"/>
                </a:cubicBezTo>
                <a:cubicBezTo>
                  <a:pt x="475978" y="188572"/>
                  <a:pt x="441848" y="231435"/>
                  <a:pt x="409304" y="271916"/>
                </a:cubicBezTo>
                <a:cubicBezTo>
                  <a:pt x="376760" y="312397"/>
                  <a:pt x="361679" y="335417"/>
                  <a:pt x="304529" y="400504"/>
                </a:cubicBezTo>
                <a:cubicBezTo>
                  <a:pt x="247379" y="465591"/>
                  <a:pt x="139429" y="588622"/>
                  <a:pt x="66404" y="662441"/>
                </a:cubicBezTo>
                <a:lnTo>
                  <a:pt x="53626" y="675012"/>
                </a:lnTo>
                <a:lnTo>
                  <a:pt x="32887" y="642972"/>
                </a:lnTo>
                <a:lnTo>
                  <a:pt x="0" y="595614"/>
                </a:lnTo>
                <a:lnTo>
                  <a:pt x="28304" y="567191"/>
                </a:lnTo>
                <a:cubicBezTo>
                  <a:pt x="77517" y="517185"/>
                  <a:pt x="136254" y="456860"/>
                  <a:pt x="180704" y="405266"/>
                </a:cubicBezTo>
                <a:cubicBezTo>
                  <a:pt x="225154" y="353672"/>
                  <a:pt x="259285" y="302079"/>
                  <a:pt x="295004" y="257629"/>
                </a:cubicBezTo>
                <a:cubicBezTo>
                  <a:pt x="330723" y="213179"/>
                  <a:pt x="362472" y="175078"/>
                  <a:pt x="395016" y="138566"/>
                </a:cubicBezTo>
                <a:cubicBezTo>
                  <a:pt x="427560" y="102054"/>
                  <a:pt x="457722" y="61573"/>
                  <a:pt x="490266" y="38554"/>
                </a:cubicBezTo>
                <a:cubicBezTo>
                  <a:pt x="522810" y="15535"/>
                  <a:pt x="558528" y="3628"/>
                  <a:pt x="590278" y="453"/>
                </a:cubicBezTo>
                <a:close/>
              </a:path>
            </a:pathLst>
          </a:custGeom>
          <a:gradFill rotWithShape="1">
            <a:gsLst>
              <a:gs pos="0">
                <a:srgbClr val="9DD0BD"/>
              </a:gs>
              <a:gs pos="50000">
                <a:srgbClr val="FDFAFF"/>
              </a:gs>
              <a:gs pos="100000">
                <a:srgbClr val="B3D4CD"/>
              </a:gs>
            </a:gsLst>
            <a:lin ang="5400000" scaled="1"/>
          </a:gradFill>
          <a:ln w="9525">
            <a:solidFill>
              <a:srgbClr val="92B4A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oAutofit/>
          </a:bodyPr>
          <a:lstStyle/>
          <a:p>
            <a:endParaRPr lang="zh-CN" altLang="en-US"/>
          </a:p>
        </p:txBody>
      </p:sp>
      <p:sp>
        <p:nvSpPr>
          <p:cNvPr id="227" name="Freeform 5603"/>
          <p:cNvSpPr>
            <a:spLocks noChangeAspect="1"/>
          </p:cNvSpPr>
          <p:nvPr/>
        </p:nvSpPr>
        <p:spPr bwMode="auto">
          <a:xfrm flipH="1">
            <a:off x="7059466" y="2753833"/>
            <a:ext cx="425104" cy="395138"/>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5" name="Freeform 5601"/>
          <p:cNvSpPr>
            <a:spLocks noChangeAspect="1"/>
          </p:cNvSpPr>
          <p:nvPr/>
        </p:nvSpPr>
        <p:spPr bwMode="auto">
          <a:xfrm flipH="1">
            <a:off x="6491086" y="2753833"/>
            <a:ext cx="425104" cy="395138"/>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7" name="AutoShape 5591"/>
          <p:cNvSpPr>
            <a:spLocks noChangeArrowheads="1"/>
          </p:cNvSpPr>
          <p:nvPr/>
        </p:nvSpPr>
        <p:spPr bwMode="auto">
          <a:xfrm flipV="1">
            <a:off x="6227986" y="2758137"/>
            <a:ext cx="36000" cy="144000"/>
          </a:xfrm>
          <a:prstGeom prst="roundRect">
            <a:avLst>
              <a:gd name="adj" fmla="val 16667"/>
            </a:avLst>
          </a:prstGeom>
          <a:gradFill rotWithShape="1">
            <a:gsLst>
              <a:gs pos="0">
                <a:srgbClr val="8488C4"/>
              </a:gs>
              <a:gs pos="53000">
                <a:srgbClr val="D4DEFF"/>
              </a:gs>
              <a:gs pos="83000">
                <a:srgbClr val="D4DEFF"/>
              </a:gs>
              <a:gs pos="100000">
                <a:srgbClr val="96AB94"/>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61" name="Freeform 5604"/>
          <p:cNvSpPr>
            <a:spLocks noChangeAspect="1"/>
          </p:cNvSpPr>
          <p:nvPr/>
        </p:nvSpPr>
        <p:spPr bwMode="auto">
          <a:xfrm flipH="1">
            <a:off x="6246194" y="2753833"/>
            <a:ext cx="425104" cy="395138"/>
          </a:xfrm>
          <a:custGeom>
            <a:avLst/>
            <a:gdLst>
              <a:gd name="T0" fmla="*/ 41 w 2730"/>
              <a:gd name="T1" fmla="*/ 2512 h 2533"/>
              <a:gd name="T2" fmla="*/ 310 w 2730"/>
              <a:gd name="T3" fmla="*/ 2397 h 2533"/>
              <a:gd name="T4" fmla="*/ 550 w 2730"/>
              <a:gd name="T5" fmla="*/ 2186 h 2533"/>
              <a:gd name="T6" fmla="*/ 742 w 2730"/>
              <a:gd name="T7" fmla="*/ 1924 h 2533"/>
              <a:gd name="T8" fmla="*/ 1261 w 2730"/>
              <a:gd name="T9" fmla="*/ 1084 h 2533"/>
              <a:gd name="T10" fmla="*/ 1831 w 2730"/>
              <a:gd name="T11" fmla="*/ 342 h 2533"/>
              <a:gd name="T12" fmla="*/ 2282 w 2730"/>
              <a:gd name="T13" fmla="*/ 54 h 2533"/>
              <a:gd name="T14" fmla="*/ 2703 w 2730"/>
              <a:gd name="T15" fmla="*/ 18 h 2533"/>
              <a:gd name="T16" fmla="*/ 2441 w 2730"/>
              <a:gd name="T17" fmla="*/ 126 h 2533"/>
              <a:gd name="T18" fmla="*/ 2214 w 2730"/>
              <a:gd name="T19" fmla="*/ 314 h 2533"/>
              <a:gd name="T20" fmla="*/ 1971 w 2730"/>
              <a:gd name="T21" fmla="*/ 623 h 2533"/>
              <a:gd name="T22" fmla="*/ 1678 w 2730"/>
              <a:gd name="T23" fmla="*/ 1089 h 2533"/>
              <a:gd name="T24" fmla="*/ 1102 w 2730"/>
              <a:gd name="T25" fmla="*/ 1953 h 2533"/>
              <a:gd name="T26" fmla="*/ 554 w 2730"/>
              <a:gd name="T27" fmla="*/ 2440 h 2533"/>
              <a:gd name="T28" fmla="*/ 41 w 2730"/>
              <a:gd name="T29" fmla="*/ 2512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30" h="2533">
                <a:moveTo>
                  <a:pt x="41" y="2512"/>
                </a:moveTo>
                <a:cubicBezTo>
                  <a:pt x="0" y="2505"/>
                  <a:pt x="225" y="2451"/>
                  <a:pt x="310" y="2397"/>
                </a:cubicBezTo>
                <a:cubicBezTo>
                  <a:pt x="395" y="2343"/>
                  <a:pt x="478" y="2265"/>
                  <a:pt x="550" y="2186"/>
                </a:cubicBezTo>
                <a:cubicBezTo>
                  <a:pt x="622" y="2107"/>
                  <a:pt x="624" y="2108"/>
                  <a:pt x="742" y="1924"/>
                </a:cubicBezTo>
                <a:cubicBezTo>
                  <a:pt x="860" y="1740"/>
                  <a:pt x="1080" y="1348"/>
                  <a:pt x="1261" y="1084"/>
                </a:cubicBezTo>
                <a:cubicBezTo>
                  <a:pt x="1442" y="820"/>
                  <a:pt x="1661" y="514"/>
                  <a:pt x="1831" y="342"/>
                </a:cubicBezTo>
                <a:cubicBezTo>
                  <a:pt x="2001" y="170"/>
                  <a:pt x="2137" y="108"/>
                  <a:pt x="2282" y="54"/>
                </a:cubicBezTo>
                <a:cubicBezTo>
                  <a:pt x="2427" y="0"/>
                  <a:pt x="2676" y="6"/>
                  <a:pt x="2703" y="18"/>
                </a:cubicBezTo>
                <a:cubicBezTo>
                  <a:pt x="2730" y="30"/>
                  <a:pt x="2522" y="77"/>
                  <a:pt x="2441" y="126"/>
                </a:cubicBezTo>
                <a:cubicBezTo>
                  <a:pt x="2360" y="175"/>
                  <a:pt x="2292" y="231"/>
                  <a:pt x="2214" y="314"/>
                </a:cubicBezTo>
                <a:cubicBezTo>
                  <a:pt x="2136" y="397"/>
                  <a:pt x="2060" y="494"/>
                  <a:pt x="1971" y="623"/>
                </a:cubicBezTo>
                <a:cubicBezTo>
                  <a:pt x="1882" y="752"/>
                  <a:pt x="1823" y="867"/>
                  <a:pt x="1678" y="1089"/>
                </a:cubicBezTo>
                <a:cubicBezTo>
                  <a:pt x="1533" y="1311"/>
                  <a:pt x="1289" y="1728"/>
                  <a:pt x="1102" y="1953"/>
                </a:cubicBezTo>
                <a:cubicBezTo>
                  <a:pt x="915" y="2178"/>
                  <a:pt x="731" y="2347"/>
                  <a:pt x="554" y="2440"/>
                </a:cubicBezTo>
                <a:cubicBezTo>
                  <a:pt x="377" y="2533"/>
                  <a:pt x="82" y="2519"/>
                  <a:pt x="41" y="2512"/>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6" name="AutoShape 5590"/>
          <p:cNvSpPr>
            <a:spLocks noChangeArrowheads="1"/>
          </p:cNvSpPr>
          <p:nvPr/>
        </p:nvSpPr>
        <p:spPr bwMode="auto">
          <a:xfrm>
            <a:off x="6132459" y="2831115"/>
            <a:ext cx="34147" cy="144000"/>
          </a:xfrm>
          <a:prstGeom prst="roundRect">
            <a:avLst>
              <a:gd name="adj" fmla="val 16667"/>
            </a:avLst>
          </a:prstGeom>
          <a:gradFill flip="none" rotWithShape="1">
            <a:gsLst>
              <a:gs pos="0">
                <a:srgbClr val="FFF200"/>
              </a:gs>
              <a:gs pos="45000">
                <a:srgbClr val="FF7A00"/>
              </a:gs>
              <a:gs pos="70000">
                <a:srgbClr val="FF0300"/>
              </a:gs>
              <a:gs pos="100000">
                <a:srgbClr val="4D0808"/>
              </a:gs>
            </a:gsLst>
            <a:lin ang="10800000" scaled="1"/>
            <a:tileRect/>
          </a:gradFill>
          <a:ln>
            <a:noFill/>
          </a:ln>
          <a:effectLst/>
        </p:spPr>
        <p:txBody>
          <a:bodyPr wrap="none" anchor="ctr"/>
          <a:lstStyle/>
          <a:p>
            <a:endParaRPr lang="zh-CN" altLang="en-US"/>
          </a:p>
        </p:txBody>
      </p:sp>
      <p:sp>
        <p:nvSpPr>
          <p:cNvPr id="215" name="AutoShape 5589"/>
          <p:cNvSpPr>
            <a:spLocks noChangeArrowheads="1"/>
          </p:cNvSpPr>
          <p:nvPr/>
        </p:nvSpPr>
        <p:spPr bwMode="auto">
          <a:xfrm>
            <a:off x="6035983" y="2953318"/>
            <a:ext cx="36000" cy="90000"/>
          </a:xfrm>
          <a:prstGeom prst="roundRect">
            <a:avLst>
              <a:gd name="adj" fmla="val 16667"/>
            </a:avLst>
          </a:prstGeom>
          <a:gradFill flip="none" rotWithShape="1">
            <a:gsLst>
              <a:gs pos="0">
                <a:srgbClr val="FFF200"/>
              </a:gs>
              <a:gs pos="45000">
                <a:srgbClr val="FF7A00"/>
              </a:gs>
              <a:gs pos="70000">
                <a:srgbClr val="FF0300"/>
              </a:gs>
              <a:gs pos="100000">
                <a:srgbClr val="4D0808"/>
              </a:gs>
            </a:gsLst>
            <a:lin ang="10800000" scaled="1"/>
            <a:tileRect/>
          </a:gradFill>
          <a:ln>
            <a:noFill/>
          </a:ln>
          <a:effectLst/>
        </p:spPr>
        <p:txBody>
          <a:bodyPr wrap="none" anchor="ctr"/>
          <a:lstStyle/>
          <a:p>
            <a:endParaRPr lang="zh-CN" altLang="en-US"/>
          </a:p>
        </p:txBody>
      </p:sp>
      <p:sp>
        <p:nvSpPr>
          <p:cNvPr id="242" name="AutoShape 5623"/>
          <p:cNvSpPr>
            <a:spLocks noChangeArrowheads="1"/>
          </p:cNvSpPr>
          <p:nvPr/>
        </p:nvSpPr>
        <p:spPr bwMode="auto">
          <a:xfrm>
            <a:off x="3560566" y="2801668"/>
            <a:ext cx="36000" cy="55055"/>
          </a:xfrm>
          <a:prstGeom prst="roundRect">
            <a:avLst>
              <a:gd name="adj" fmla="val 16667"/>
            </a:avLst>
          </a:prstGeom>
          <a:gradFill rotWithShape="1">
            <a:gsLst>
              <a:gs pos="0">
                <a:srgbClr val="FFF200"/>
              </a:gs>
              <a:gs pos="45000">
                <a:srgbClr val="FF7A00"/>
              </a:gs>
              <a:gs pos="70000">
                <a:srgbClr val="FF0300"/>
              </a:gs>
              <a:gs pos="100000">
                <a:srgbClr val="4D080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3" name="任意多边形 202"/>
          <p:cNvSpPr/>
          <p:nvPr/>
        </p:nvSpPr>
        <p:spPr>
          <a:xfrm>
            <a:off x="3494188" y="2720825"/>
            <a:ext cx="2472435" cy="767216"/>
          </a:xfrm>
          <a:custGeom>
            <a:avLst/>
            <a:gdLst>
              <a:gd name="connsiteX0" fmla="*/ 1569 w 5655320"/>
              <a:gd name="connsiteY0" fmla="*/ 0 h 1754892"/>
              <a:gd name="connsiteX1" fmla="*/ 130157 w 5655320"/>
              <a:gd name="connsiteY1" fmla="*/ 23812 h 1754892"/>
              <a:gd name="connsiteX2" fmla="*/ 230169 w 5655320"/>
              <a:gd name="connsiteY2" fmla="*/ 119062 h 1754892"/>
              <a:gd name="connsiteX3" fmla="*/ 259265 w 5655320"/>
              <a:gd name="connsiteY3" fmla="*/ 154558 h 1754892"/>
              <a:gd name="connsiteX4" fmla="*/ 271275 w 5655320"/>
              <a:gd name="connsiteY4" fmla="*/ 170312 h 1754892"/>
              <a:gd name="connsiteX5" fmla="*/ 271275 w 5655320"/>
              <a:gd name="connsiteY5" fmla="*/ 170313 h 1754892"/>
              <a:gd name="connsiteX6" fmla="*/ 290295 w 5655320"/>
              <a:gd name="connsiteY6" fmla="*/ 195262 h 1754892"/>
              <a:gd name="connsiteX7" fmla="*/ 327429 w 5655320"/>
              <a:gd name="connsiteY7" fmla="*/ 246275 h 1754892"/>
              <a:gd name="connsiteX8" fmla="*/ 326656 w 5655320"/>
              <a:gd name="connsiteY8" fmla="*/ 246994 h 1754892"/>
              <a:gd name="connsiteX9" fmla="*/ 344468 w 5655320"/>
              <a:gd name="connsiteY9" fmla="*/ 271463 h 1754892"/>
              <a:gd name="connsiteX10" fmla="*/ 434955 w 5655320"/>
              <a:gd name="connsiteY10" fmla="*/ 404813 h 1754892"/>
              <a:gd name="connsiteX11" fmla="*/ 577830 w 5655320"/>
              <a:gd name="connsiteY11" fmla="*/ 585788 h 1754892"/>
              <a:gd name="connsiteX12" fmla="*/ 706418 w 5655320"/>
              <a:gd name="connsiteY12" fmla="*/ 714375 h 1754892"/>
              <a:gd name="connsiteX13" fmla="*/ 844530 w 5655320"/>
              <a:gd name="connsiteY13" fmla="*/ 838200 h 1754892"/>
              <a:gd name="connsiteX14" fmla="*/ 1030267 w 5655320"/>
              <a:gd name="connsiteY14" fmla="*/ 990600 h 1754892"/>
              <a:gd name="connsiteX15" fmla="*/ 1192193 w 5655320"/>
              <a:gd name="connsiteY15" fmla="*/ 1104900 h 1754892"/>
              <a:gd name="connsiteX16" fmla="*/ 1373167 w 5655320"/>
              <a:gd name="connsiteY16" fmla="*/ 1214438 h 1754892"/>
              <a:gd name="connsiteX17" fmla="*/ 1554143 w 5655320"/>
              <a:gd name="connsiteY17" fmla="*/ 1304925 h 1754892"/>
              <a:gd name="connsiteX18" fmla="*/ 1787504 w 5655320"/>
              <a:gd name="connsiteY18" fmla="*/ 1400175 h 1754892"/>
              <a:gd name="connsiteX19" fmla="*/ 1982767 w 5655320"/>
              <a:gd name="connsiteY19" fmla="*/ 1471613 h 1754892"/>
              <a:gd name="connsiteX20" fmla="*/ 2178030 w 5655320"/>
              <a:gd name="connsiteY20" fmla="*/ 1533525 h 1754892"/>
              <a:gd name="connsiteX21" fmla="*/ 2368530 w 5655320"/>
              <a:gd name="connsiteY21" fmla="*/ 1576388 h 1754892"/>
              <a:gd name="connsiteX22" fmla="*/ 2625705 w 5655320"/>
              <a:gd name="connsiteY22" fmla="*/ 1624013 h 1754892"/>
              <a:gd name="connsiteX23" fmla="*/ 2840018 w 5655320"/>
              <a:gd name="connsiteY23" fmla="*/ 1647825 h 1754892"/>
              <a:gd name="connsiteX24" fmla="*/ 3097193 w 5655320"/>
              <a:gd name="connsiteY24" fmla="*/ 1666875 h 1754892"/>
              <a:gd name="connsiteX25" fmla="*/ 3330555 w 5655320"/>
              <a:gd name="connsiteY25" fmla="*/ 1662113 h 1754892"/>
              <a:gd name="connsiteX26" fmla="*/ 3602018 w 5655320"/>
              <a:gd name="connsiteY26" fmla="*/ 1643063 h 1754892"/>
              <a:gd name="connsiteX27" fmla="*/ 3835380 w 5655320"/>
              <a:gd name="connsiteY27" fmla="*/ 1604963 h 1754892"/>
              <a:gd name="connsiteX28" fmla="*/ 4049693 w 5655320"/>
              <a:gd name="connsiteY28" fmla="*/ 1557338 h 1754892"/>
              <a:gd name="connsiteX29" fmla="*/ 4230668 w 5655320"/>
              <a:gd name="connsiteY29" fmla="*/ 1500188 h 1754892"/>
              <a:gd name="connsiteX30" fmla="*/ 4454504 w 5655320"/>
              <a:gd name="connsiteY30" fmla="*/ 1419225 h 1754892"/>
              <a:gd name="connsiteX31" fmla="*/ 4654530 w 5655320"/>
              <a:gd name="connsiteY31" fmla="*/ 1333500 h 1754892"/>
              <a:gd name="connsiteX32" fmla="*/ 4849793 w 5655320"/>
              <a:gd name="connsiteY32" fmla="*/ 1233488 h 1754892"/>
              <a:gd name="connsiteX33" fmla="*/ 5030768 w 5655320"/>
              <a:gd name="connsiteY33" fmla="*/ 1133475 h 1754892"/>
              <a:gd name="connsiteX34" fmla="*/ 5216505 w 5655320"/>
              <a:gd name="connsiteY34" fmla="*/ 1019175 h 1754892"/>
              <a:gd name="connsiteX35" fmla="*/ 5387956 w 5655320"/>
              <a:gd name="connsiteY35" fmla="*/ 900113 h 1754892"/>
              <a:gd name="connsiteX36" fmla="*/ 5545118 w 5655320"/>
              <a:gd name="connsiteY36" fmla="*/ 776288 h 1754892"/>
              <a:gd name="connsiteX37" fmla="*/ 5599165 w 5655320"/>
              <a:gd name="connsiteY37" fmla="*/ 726054 h 1754892"/>
              <a:gd name="connsiteX38" fmla="*/ 5636299 w 5655320"/>
              <a:gd name="connsiteY38" fmla="*/ 777066 h 1754892"/>
              <a:gd name="connsiteX39" fmla="*/ 5655320 w 5655320"/>
              <a:gd name="connsiteY39" fmla="*/ 802017 h 1754892"/>
              <a:gd name="connsiteX40" fmla="*/ 5623997 w 5655320"/>
              <a:gd name="connsiteY40" fmla="*/ 831056 h 1754892"/>
              <a:gd name="connsiteX41" fmla="*/ 5526068 w 5655320"/>
              <a:gd name="connsiteY41" fmla="*/ 914400 h 1754892"/>
              <a:gd name="connsiteX42" fmla="*/ 5321280 w 5655320"/>
              <a:gd name="connsiteY42" fmla="*/ 1062038 h 1754892"/>
              <a:gd name="connsiteX43" fmla="*/ 5078393 w 5655320"/>
              <a:gd name="connsiteY43" fmla="*/ 1214438 h 1754892"/>
              <a:gd name="connsiteX44" fmla="*/ 4773593 w 5655320"/>
              <a:gd name="connsiteY44" fmla="*/ 1376363 h 1754892"/>
              <a:gd name="connsiteX45" fmla="*/ 4468793 w 5655320"/>
              <a:gd name="connsiteY45" fmla="*/ 1514475 h 1754892"/>
              <a:gd name="connsiteX46" fmla="*/ 4092555 w 5655320"/>
              <a:gd name="connsiteY46" fmla="*/ 1638300 h 1754892"/>
              <a:gd name="connsiteX47" fmla="*/ 3735368 w 5655320"/>
              <a:gd name="connsiteY47" fmla="*/ 1714500 h 1754892"/>
              <a:gd name="connsiteX48" fmla="*/ 3340080 w 5655320"/>
              <a:gd name="connsiteY48" fmla="*/ 1747838 h 1754892"/>
              <a:gd name="connsiteX49" fmla="*/ 3030518 w 5655320"/>
              <a:gd name="connsiteY49" fmla="*/ 1752600 h 1754892"/>
              <a:gd name="connsiteX50" fmla="*/ 2668568 w 5655320"/>
              <a:gd name="connsiteY50" fmla="*/ 1719263 h 1754892"/>
              <a:gd name="connsiteX51" fmla="*/ 2254230 w 5655320"/>
              <a:gd name="connsiteY51" fmla="*/ 1638300 h 1754892"/>
              <a:gd name="connsiteX52" fmla="*/ 1944668 w 5655320"/>
              <a:gd name="connsiteY52" fmla="*/ 1552575 h 1754892"/>
              <a:gd name="connsiteX53" fmla="*/ 1649393 w 5655320"/>
              <a:gd name="connsiteY53" fmla="*/ 1438275 h 1754892"/>
              <a:gd name="connsiteX54" fmla="*/ 1425555 w 5655320"/>
              <a:gd name="connsiteY54" fmla="*/ 1338263 h 1754892"/>
              <a:gd name="connsiteX55" fmla="*/ 1235056 w 5655320"/>
              <a:gd name="connsiteY55" fmla="*/ 1238250 h 1754892"/>
              <a:gd name="connsiteX56" fmla="*/ 958830 w 5655320"/>
              <a:gd name="connsiteY56" fmla="*/ 1052513 h 1754892"/>
              <a:gd name="connsiteX57" fmla="*/ 730231 w 5655320"/>
              <a:gd name="connsiteY57" fmla="*/ 857251 h 1754892"/>
              <a:gd name="connsiteX58" fmla="*/ 492105 w 5655320"/>
              <a:gd name="connsiteY58" fmla="*/ 609600 h 1754892"/>
              <a:gd name="connsiteX59" fmla="*/ 349230 w 5655320"/>
              <a:gd name="connsiteY59" fmla="*/ 423863 h 1754892"/>
              <a:gd name="connsiteX60" fmla="*/ 263170 w 5655320"/>
              <a:gd name="connsiteY60" fmla="*/ 299936 h 1754892"/>
              <a:gd name="connsiteX61" fmla="*/ 264028 w 5655320"/>
              <a:gd name="connsiteY61" fmla="*/ 299075 h 1754892"/>
              <a:gd name="connsiteX62" fmla="*/ 234931 w 5655320"/>
              <a:gd name="connsiteY62" fmla="*/ 257175 h 1754892"/>
              <a:gd name="connsiteX63" fmla="*/ 214311 w 5655320"/>
              <a:gd name="connsiteY63" fmla="*/ 225318 h 1754892"/>
              <a:gd name="connsiteX64" fmla="*/ 214312 w 5655320"/>
              <a:gd name="connsiteY64" fmla="*/ 225318 h 1754892"/>
              <a:gd name="connsiteX65" fmla="*/ 181949 w 5655320"/>
              <a:gd name="connsiteY65" fmla="*/ 175320 h 1754892"/>
              <a:gd name="connsiteX66" fmla="*/ 134919 w 5655320"/>
              <a:gd name="connsiteY66" fmla="*/ 104775 h 1754892"/>
              <a:gd name="connsiteX67" fmla="*/ 63482 w 5655320"/>
              <a:gd name="connsiteY67" fmla="*/ 23812 h 1754892"/>
              <a:gd name="connsiteX68" fmla="*/ 1569 w 5655320"/>
              <a:gd name="connsiteY68" fmla="*/ 0 h 175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55320" h="1754892">
                <a:moveTo>
                  <a:pt x="1569" y="0"/>
                </a:moveTo>
                <a:cubicBezTo>
                  <a:pt x="12681" y="0"/>
                  <a:pt x="92057" y="3968"/>
                  <a:pt x="130157" y="23812"/>
                </a:cubicBezTo>
                <a:cubicBezTo>
                  <a:pt x="168257" y="43656"/>
                  <a:pt x="193657" y="76993"/>
                  <a:pt x="230169" y="119062"/>
                </a:cubicBezTo>
                <a:cubicBezTo>
                  <a:pt x="239297" y="129579"/>
                  <a:pt x="249120" y="141635"/>
                  <a:pt x="259265" y="154558"/>
                </a:cubicBezTo>
                <a:lnTo>
                  <a:pt x="271275" y="170312"/>
                </a:lnTo>
                <a:lnTo>
                  <a:pt x="271275" y="170313"/>
                </a:lnTo>
                <a:lnTo>
                  <a:pt x="290295" y="195262"/>
                </a:lnTo>
                <a:lnTo>
                  <a:pt x="327429" y="246275"/>
                </a:lnTo>
                <a:lnTo>
                  <a:pt x="326656" y="246994"/>
                </a:lnTo>
                <a:lnTo>
                  <a:pt x="344468" y="271463"/>
                </a:lnTo>
                <a:cubicBezTo>
                  <a:pt x="379393" y="319882"/>
                  <a:pt x="396061" y="352426"/>
                  <a:pt x="434955" y="404813"/>
                </a:cubicBezTo>
                <a:cubicBezTo>
                  <a:pt x="473849" y="457201"/>
                  <a:pt x="532586" y="534194"/>
                  <a:pt x="577830" y="585788"/>
                </a:cubicBezTo>
                <a:cubicBezTo>
                  <a:pt x="623074" y="637382"/>
                  <a:pt x="661968" y="672306"/>
                  <a:pt x="706418" y="714375"/>
                </a:cubicBezTo>
                <a:cubicBezTo>
                  <a:pt x="750868" y="756444"/>
                  <a:pt x="790555" y="792162"/>
                  <a:pt x="844530" y="838200"/>
                </a:cubicBezTo>
                <a:cubicBezTo>
                  <a:pt x="898505" y="884237"/>
                  <a:pt x="972323" y="946150"/>
                  <a:pt x="1030267" y="990600"/>
                </a:cubicBezTo>
                <a:cubicBezTo>
                  <a:pt x="1088211" y="1035050"/>
                  <a:pt x="1135043" y="1067594"/>
                  <a:pt x="1192193" y="1104900"/>
                </a:cubicBezTo>
                <a:cubicBezTo>
                  <a:pt x="1249343" y="1142206"/>
                  <a:pt x="1312842" y="1181100"/>
                  <a:pt x="1373167" y="1214438"/>
                </a:cubicBezTo>
                <a:cubicBezTo>
                  <a:pt x="1433492" y="1247776"/>
                  <a:pt x="1485087" y="1273969"/>
                  <a:pt x="1554143" y="1304925"/>
                </a:cubicBezTo>
                <a:cubicBezTo>
                  <a:pt x="1623199" y="1335881"/>
                  <a:pt x="1716067" y="1372394"/>
                  <a:pt x="1787504" y="1400175"/>
                </a:cubicBezTo>
                <a:cubicBezTo>
                  <a:pt x="1852592" y="1423988"/>
                  <a:pt x="1917679" y="1449388"/>
                  <a:pt x="1982767" y="1471613"/>
                </a:cubicBezTo>
                <a:cubicBezTo>
                  <a:pt x="2047855" y="1493838"/>
                  <a:pt x="2113736" y="1516062"/>
                  <a:pt x="2178030" y="1533525"/>
                </a:cubicBezTo>
                <a:cubicBezTo>
                  <a:pt x="2242324" y="1550987"/>
                  <a:pt x="2293918" y="1561307"/>
                  <a:pt x="2368530" y="1576388"/>
                </a:cubicBezTo>
                <a:cubicBezTo>
                  <a:pt x="2443142" y="1591469"/>
                  <a:pt x="2547124" y="1612107"/>
                  <a:pt x="2625705" y="1624013"/>
                </a:cubicBezTo>
                <a:cubicBezTo>
                  <a:pt x="2704286" y="1635919"/>
                  <a:pt x="2761437" y="1640681"/>
                  <a:pt x="2840018" y="1647825"/>
                </a:cubicBezTo>
                <a:cubicBezTo>
                  <a:pt x="2918599" y="1654969"/>
                  <a:pt x="3015437" y="1664494"/>
                  <a:pt x="3097193" y="1666875"/>
                </a:cubicBezTo>
                <a:cubicBezTo>
                  <a:pt x="3178949" y="1669256"/>
                  <a:pt x="3246417" y="1666082"/>
                  <a:pt x="3330555" y="1662113"/>
                </a:cubicBezTo>
                <a:cubicBezTo>
                  <a:pt x="3414692" y="1658144"/>
                  <a:pt x="3517880" y="1652588"/>
                  <a:pt x="3602018" y="1643063"/>
                </a:cubicBezTo>
                <a:cubicBezTo>
                  <a:pt x="3686155" y="1633538"/>
                  <a:pt x="3760768" y="1619250"/>
                  <a:pt x="3835380" y="1604963"/>
                </a:cubicBezTo>
                <a:cubicBezTo>
                  <a:pt x="3909992" y="1590676"/>
                  <a:pt x="3983812" y="1574800"/>
                  <a:pt x="4049693" y="1557338"/>
                </a:cubicBezTo>
                <a:cubicBezTo>
                  <a:pt x="4115574" y="1539876"/>
                  <a:pt x="4163199" y="1523207"/>
                  <a:pt x="4230668" y="1500188"/>
                </a:cubicBezTo>
                <a:cubicBezTo>
                  <a:pt x="4298137" y="1477169"/>
                  <a:pt x="4383860" y="1447006"/>
                  <a:pt x="4454504" y="1419225"/>
                </a:cubicBezTo>
                <a:cubicBezTo>
                  <a:pt x="4525148" y="1391444"/>
                  <a:pt x="4588648" y="1364456"/>
                  <a:pt x="4654530" y="1333500"/>
                </a:cubicBezTo>
                <a:cubicBezTo>
                  <a:pt x="4720411" y="1302544"/>
                  <a:pt x="4787087" y="1266825"/>
                  <a:pt x="4849793" y="1233488"/>
                </a:cubicBezTo>
                <a:cubicBezTo>
                  <a:pt x="4912499" y="1200151"/>
                  <a:pt x="4969649" y="1169194"/>
                  <a:pt x="5030768" y="1133475"/>
                </a:cubicBezTo>
                <a:cubicBezTo>
                  <a:pt x="5091887" y="1097756"/>
                  <a:pt x="5156974" y="1058069"/>
                  <a:pt x="5216505" y="1019175"/>
                </a:cubicBezTo>
                <a:cubicBezTo>
                  <a:pt x="5276036" y="980281"/>
                  <a:pt x="5333187" y="940594"/>
                  <a:pt x="5387956" y="900113"/>
                </a:cubicBezTo>
                <a:cubicBezTo>
                  <a:pt x="5442725" y="859632"/>
                  <a:pt x="5495112" y="819944"/>
                  <a:pt x="5545118" y="776288"/>
                </a:cubicBezTo>
                <a:lnTo>
                  <a:pt x="5599165" y="726054"/>
                </a:lnTo>
                <a:lnTo>
                  <a:pt x="5636299" y="777066"/>
                </a:lnTo>
                <a:lnTo>
                  <a:pt x="5655320" y="802017"/>
                </a:lnTo>
                <a:lnTo>
                  <a:pt x="5623997" y="831056"/>
                </a:lnTo>
                <a:cubicBezTo>
                  <a:pt x="5591553" y="860227"/>
                  <a:pt x="5559803" y="887016"/>
                  <a:pt x="5526068" y="914400"/>
                </a:cubicBezTo>
                <a:cubicBezTo>
                  <a:pt x="5458599" y="969169"/>
                  <a:pt x="5395892" y="1012032"/>
                  <a:pt x="5321280" y="1062038"/>
                </a:cubicBezTo>
                <a:cubicBezTo>
                  <a:pt x="5246667" y="1112044"/>
                  <a:pt x="5169674" y="1162050"/>
                  <a:pt x="5078393" y="1214438"/>
                </a:cubicBezTo>
                <a:cubicBezTo>
                  <a:pt x="4987112" y="1266825"/>
                  <a:pt x="4875193" y="1326357"/>
                  <a:pt x="4773593" y="1376363"/>
                </a:cubicBezTo>
                <a:cubicBezTo>
                  <a:pt x="4671993" y="1426369"/>
                  <a:pt x="4582299" y="1470819"/>
                  <a:pt x="4468793" y="1514475"/>
                </a:cubicBezTo>
                <a:cubicBezTo>
                  <a:pt x="4355287" y="1558131"/>
                  <a:pt x="4214792" y="1604962"/>
                  <a:pt x="4092555" y="1638300"/>
                </a:cubicBezTo>
                <a:cubicBezTo>
                  <a:pt x="3970317" y="1671637"/>
                  <a:pt x="3860781" y="1696244"/>
                  <a:pt x="3735368" y="1714500"/>
                </a:cubicBezTo>
                <a:cubicBezTo>
                  <a:pt x="3609955" y="1732756"/>
                  <a:pt x="3457555" y="1741488"/>
                  <a:pt x="3340080" y="1747838"/>
                </a:cubicBezTo>
                <a:cubicBezTo>
                  <a:pt x="3222605" y="1754188"/>
                  <a:pt x="3142437" y="1757362"/>
                  <a:pt x="3030518" y="1752600"/>
                </a:cubicBezTo>
                <a:cubicBezTo>
                  <a:pt x="2918599" y="1747838"/>
                  <a:pt x="2797949" y="1738313"/>
                  <a:pt x="2668568" y="1719263"/>
                </a:cubicBezTo>
                <a:cubicBezTo>
                  <a:pt x="2539187" y="1700213"/>
                  <a:pt x="2374880" y="1666081"/>
                  <a:pt x="2254230" y="1638300"/>
                </a:cubicBezTo>
                <a:cubicBezTo>
                  <a:pt x="2133580" y="1610519"/>
                  <a:pt x="2045474" y="1585912"/>
                  <a:pt x="1944668" y="1552575"/>
                </a:cubicBezTo>
                <a:cubicBezTo>
                  <a:pt x="1843862" y="1519238"/>
                  <a:pt x="1735912" y="1473994"/>
                  <a:pt x="1649393" y="1438275"/>
                </a:cubicBezTo>
                <a:cubicBezTo>
                  <a:pt x="1562874" y="1402556"/>
                  <a:pt x="1494611" y="1371600"/>
                  <a:pt x="1425555" y="1338263"/>
                </a:cubicBezTo>
                <a:cubicBezTo>
                  <a:pt x="1356499" y="1304926"/>
                  <a:pt x="1312844" y="1285875"/>
                  <a:pt x="1235056" y="1238250"/>
                </a:cubicBezTo>
                <a:cubicBezTo>
                  <a:pt x="1157268" y="1190625"/>
                  <a:pt x="1042967" y="1116013"/>
                  <a:pt x="958830" y="1052513"/>
                </a:cubicBezTo>
                <a:cubicBezTo>
                  <a:pt x="874693" y="989013"/>
                  <a:pt x="808018" y="931070"/>
                  <a:pt x="730231" y="857251"/>
                </a:cubicBezTo>
                <a:cubicBezTo>
                  <a:pt x="652444" y="783432"/>
                  <a:pt x="555605" y="681831"/>
                  <a:pt x="492105" y="609600"/>
                </a:cubicBezTo>
                <a:cubicBezTo>
                  <a:pt x="428605" y="537369"/>
                  <a:pt x="392886" y="483394"/>
                  <a:pt x="349230" y="423863"/>
                </a:cubicBezTo>
                <a:lnTo>
                  <a:pt x="263170" y="299936"/>
                </a:lnTo>
                <a:lnTo>
                  <a:pt x="264028" y="299075"/>
                </a:lnTo>
                <a:lnTo>
                  <a:pt x="234931" y="257175"/>
                </a:lnTo>
                <a:lnTo>
                  <a:pt x="214311" y="225318"/>
                </a:lnTo>
                <a:lnTo>
                  <a:pt x="214312" y="225318"/>
                </a:lnTo>
                <a:lnTo>
                  <a:pt x="181949" y="175320"/>
                </a:lnTo>
                <a:cubicBezTo>
                  <a:pt x="165082" y="148828"/>
                  <a:pt x="149207" y="124222"/>
                  <a:pt x="134919" y="104775"/>
                </a:cubicBezTo>
                <a:cubicBezTo>
                  <a:pt x="106344" y="65881"/>
                  <a:pt x="85707" y="41274"/>
                  <a:pt x="63482" y="23812"/>
                </a:cubicBezTo>
                <a:cubicBezTo>
                  <a:pt x="41257" y="6350"/>
                  <a:pt x="-9543" y="0"/>
                  <a:pt x="1569" y="0"/>
                </a:cubicBezTo>
                <a:close/>
              </a:path>
            </a:pathLst>
          </a:custGeom>
          <a:gradFill rotWithShape="1">
            <a:gsLst>
              <a:gs pos="0">
                <a:srgbClr val="008E73"/>
              </a:gs>
              <a:gs pos="50000">
                <a:srgbClr val="B9DCD5"/>
              </a:gs>
              <a:gs pos="100000">
                <a:srgbClr val="019483"/>
              </a:gs>
            </a:gsLst>
            <a:lin ang="5400000" scaled="1"/>
          </a:gradFill>
          <a:ln w="9525">
            <a:solidFill>
              <a:srgbClr val="2D938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Tree>
    <p:extLst>
      <p:ext uri="{BB962C8B-B14F-4D97-AF65-F5344CB8AC3E}">
        <p14:creationId xmlns:p14="http://schemas.microsoft.com/office/powerpoint/2010/main" val="76630873"/>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356355"/>
                                        </p:tgtEl>
                                        <p:attrNameLst>
                                          <p:attrName>style.visibility</p:attrName>
                                        </p:attrNameLst>
                                      </p:cBhvr>
                                      <p:to>
                                        <p:strVal val="visible"/>
                                      </p:to>
                                    </p:set>
                                    <p:animEffect transition="in" filter="box(out)">
                                      <p:cBhvr>
                                        <p:cTn id="7" dur="500"/>
                                        <p:tgtEl>
                                          <p:spTgt spid="35635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42" fill="hold" grpId="0" nodeType="clickEffect">
                                  <p:stCondLst>
                                    <p:cond delay="0"/>
                                  </p:stCondLst>
                                  <p:childTnLst>
                                    <p:set>
                                      <p:cBhvr>
                                        <p:cTn id="11" dur="1" fill="hold">
                                          <p:stCondLst>
                                            <p:cond delay="0"/>
                                          </p:stCondLst>
                                        </p:cTn>
                                        <p:tgtEl>
                                          <p:spTgt spid="356359"/>
                                        </p:tgtEl>
                                        <p:attrNameLst>
                                          <p:attrName>style.visibility</p:attrName>
                                        </p:attrNameLst>
                                      </p:cBhvr>
                                      <p:to>
                                        <p:strVal val="visible"/>
                                      </p:to>
                                    </p:set>
                                    <p:animEffect transition="in" filter="barn(outHorizontal)">
                                      <p:cBhvr>
                                        <p:cTn id="12" dur="500"/>
                                        <p:tgtEl>
                                          <p:spTgt spid="3563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355" grpId="0"/>
      <p:bldP spid="356359"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8" name="Text Box 2"/>
          <p:cNvSpPr txBox="1">
            <a:spLocks noChangeArrowheads="1"/>
          </p:cNvSpPr>
          <p:nvPr/>
        </p:nvSpPr>
        <p:spPr bwMode="auto">
          <a:xfrm>
            <a:off x="1487488" y="1370295"/>
            <a:ext cx="9793288" cy="1201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folHlink"/>
                </a:solidFill>
                <a:miter lim="800000"/>
                <a:headEnd/>
                <a:tailEnd/>
              </a14:hiddenLine>
            </a:ext>
          </a:extLst>
        </p:spPr>
        <p:txBody>
          <a:bodyPr>
            <a:normAutofit/>
          </a:bodyPr>
          <a:lstStyle>
            <a:lvl1pPr marL="360000" indent="-360000" fontAlgn="auto">
              <a:lnSpc>
                <a:spcPts val="3800"/>
              </a:lnSpc>
              <a:spcBef>
                <a:spcPts val="600"/>
              </a:spcBef>
              <a:spcAft>
                <a:spcPts val="0"/>
              </a:spcAft>
              <a:buClr>
                <a:srgbClr val="C00000"/>
              </a:buClr>
              <a:buSzPct val="80000"/>
              <a:buFont typeface="Wingdings" panose="05000000000000000000" pitchFamily="2" charset="2"/>
              <a:buChar char="n"/>
              <a:defRPr sz="2800" b="1">
                <a:effectLst>
                  <a:outerShdw blurRad="38100" dist="38100" dir="2700000" algn="tl">
                    <a:srgbClr val="C0C0C0"/>
                  </a:outerShdw>
                </a:effectLst>
                <a:latin typeface="Times New Roman" panose="02020603050405020304" pitchFamily="18" charset="0"/>
                <a:ea typeface="+mn-ea"/>
              </a:defRPr>
            </a:lvl1pPr>
            <a:lvl2pPr marL="685800" indent="-228600">
              <a:lnSpc>
                <a:spcPct val="90000"/>
              </a:lnSpc>
              <a:spcBef>
                <a:spcPts val="500"/>
              </a:spcBef>
              <a:buFont typeface="Arial" panose="020B0604020202020204" pitchFamily="34" charset="0"/>
              <a:buChar char="•"/>
              <a:defRPr sz="2400">
                <a:latin typeface="+mn-lt"/>
                <a:ea typeface="+mn-ea"/>
              </a:defRPr>
            </a:lvl2pPr>
            <a:lvl3pPr marL="1143000" indent="-228600">
              <a:lnSpc>
                <a:spcPct val="90000"/>
              </a:lnSpc>
              <a:spcBef>
                <a:spcPts val="500"/>
              </a:spcBef>
              <a:buFont typeface="Arial" panose="020B0604020202020204" pitchFamily="34" charset="0"/>
              <a:buChar char="•"/>
              <a:defRPr sz="2000">
                <a:latin typeface="+mn-lt"/>
                <a:ea typeface="+mn-ea"/>
              </a:defRPr>
            </a:lvl3pPr>
            <a:lvl4pPr marL="1600200" indent="-228600">
              <a:lnSpc>
                <a:spcPct val="90000"/>
              </a:lnSpc>
              <a:spcBef>
                <a:spcPts val="500"/>
              </a:spcBef>
              <a:buFont typeface="Arial" panose="020B0604020202020204" pitchFamily="34" charset="0"/>
              <a:buChar char="•"/>
              <a:defRPr>
                <a:latin typeface="+mn-lt"/>
                <a:ea typeface="+mn-ea"/>
              </a:defRPr>
            </a:lvl4pPr>
            <a:lvl5pPr marL="2057400" indent="-228600">
              <a:lnSpc>
                <a:spcPct val="90000"/>
              </a:lnSpc>
              <a:spcBef>
                <a:spcPts val="500"/>
              </a:spcBef>
              <a:buFont typeface="Arial" panose="020B0604020202020204" pitchFamily="34" charset="0"/>
              <a:buChar char="•"/>
              <a:defRPr>
                <a:latin typeface="+mn-lt"/>
                <a:ea typeface="+mn-ea"/>
              </a:defRPr>
            </a:lvl5pPr>
            <a:lvl6pPr marL="2514600" indent="-228600">
              <a:lnSpc>
                <a:spcPct val="90000"/>
              </a:lnSpc>
              <a:spcBef>
                <a:spcPts val="500"/>
              </a:spcBef>
              <a:buFont typeface="Arial" panose="020B0604020202020204" pitchFamily="34" charset="0"/>
              <a:buChar char="•"/>
              <a:defRPr sz="1800">
                <a:latin typeface="+mn-lt"/>
                <a:ea typeface="+mn-ea"/>
              </a:defRPr>
            </a:lvl6pPr>
            <a:lvl7pPr marL="2971800" indent="-228600">
              <a:lnSpc>
                <a:spcPct val="90000"/>
              </a:lnSpc>
              <a:spcBef>
                <a:spcPts val="500"/>
              </a:spcBef>
              <a:buFont typeface="Arial" panose="020B0604020202020204" pitchFamily="34" charset="0"/>
              <a:buChar char="•"/>
              <a:defRPr sz="1800">
                <a:latin typeface="+mn-lt"/>
                <a:ea typeface="+mn-ea"/>
              </a:defRPr>
            </a:lvl7pPr>
            <a:lvl8pPr marL="3429000" indent="-228600">
              <a:lnSpc>
                <a:spcPct val="90000"/>
              </a:lnSpc>
              <a:spcBef>
                <a:spcPts val="500"/>
              </a:spcBef>
              <a:buFont typeface="Arial" panose="020B0604020202020204" pitchFamily="34" charset="0"/>
              <a:buChar char="•"/>
              <a:defRPr sz="1800">
                <a:latin typeface="+mn-lt"/>
                <a:ea typeface="+mn-ea"/>
              </a:defRPr>
            </a:lvl8pPr>
            <a:lvl9pPr marL="3886200" indent="-228600">
              <a:lnSpc>
                <a:spcPct val="90000"/>
              </a:lnSpc>
              <a:spcBef>
                <a:spcPts val="500"/>
              </a:spcBef>
              <a:buFont typeface="Arial" panose="020B0604020202020204" pitchFamily="34" charset="0"/>
              <a:buChar char="•"/>
              <a:defRPr sz="1800">
                <a:latin typeface="+mn-lt"/>
                <a:ea typeface="+mn-ea"/>
              </a:defRPr>
            </a:lvl9pPr>
          </a:lstStyle>
          <a:p>
            <a:pPr>
              <a:lnSpc>
                <a:spcPts val="4000"/>
              </a:lnSpc>
              <a:buFont typeface="Wingdings" panose="05000000000000000000" pitchFamily="2" charset="2"/>
              <a:buChar char="l"/>
              <a:defRPr/>
            </a:pPr>
            <a:r>
              <a:rPr lang="zh-CN" altLang="en-US" b="0" dirty="0"/>
              <a:t>沿</a:t>
            </a:r>
            <a:r>
              <a:rPr lang="en-US" altLang="zh-CN" b="0" dirty="0"/>
              <a:t>mRNA </a:t>
            </a:r>
            <a:r>
              <a:rPr lang="zh-CN" altLang="en-US" b="0" dirty="0"/>
              <a:t>5´→3´方向，从</a:t>
            </a:r>
            <a:r>
              <a:rPr lang="en-US" altLang="zh-CN" b="0" dirty="0"/>
              <a:t>AUG</a:t>
            </a:r>
            <a:r>
              <a:rPr lang="zh-CN" altLang="en-US" b="0" dirty="0"/>
              <a:t>开始，每三个相邻碱基组成一个遗传密码</a:t>
            </a:r>
            <a:r>
              <a:rPr lang="en-US" altLang="zh-CN" sz="2000" b="0" dirty="0"/>
              <a:t>(genetic codon)</a:t>
            </a:r>
            <a:r>
              <a:rPr lang="zh-CN" altLang="en-US" b="0" dirty="0"/>
              <a:t>或称密码子。</a:t>
            </a:r>
          </a:p>
        </p:txBody>
      </p:sp>
      <p:grpSp>
        <p:nvGrpSpPr>
          <p:cNvPr id="3" name="组合 2"/>
          <p:cNvGrpSpPr/>
          <p:nvPr/>
        </p:nvGrpSpPr>
        <p:grpSpPr>
          <a:xfrm>
            <a:off x="1343472" y="2708920"/>
            <a:ext cx="10128249" cy="1763687"/>
            <a:chOff x="2208213" y="1982813"/>
            <a:chExt cx="10128249" cy="1763687"/>
          </a:xfrm>
        </p:grpSpPr>
        <p:sp>
          <p:nvSpPr>
            <p:cNvPr id="4" name="Text Box 32"/>
            <p:cNvSpPr txBox="1">
              <a:spLocks noChangeArrowheads="1"/>
            </p:cNvSpPr>
            <p:nvPr/>
          </p:nvSpPr>
          <p:spPr bwMode="auto">
            <a:xfrm>
              <a:off x="9958387" y="3284538"/>
              <a:ext cx="2378075"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kumimoji="1" lang="en-US" altLang="zh-TW"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mRNA</a:t>
              </a:r>
              <a:r>
                <a:rPr kumimoji="1" lang="zh-TW" altLang="zh-CN"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模板）</a:t>
              </a:r>
              <a:endParaRPr kumimoji="1" lang="zh-TW"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 name="AutoShape 35"/>
            <p:cNvSpPr>
              <a:spLocks/>
            </p:cNvSpPr>
            <p:nvPr/>
          </p:nvSpPr>
          <p:spPr bwMode="auto">
            <a:xfrm rot="5373375">
              <a:off x="3897497" y="2013401"/>
              <a:ext cx="288000" cy="1368425"/>
            </a:xfrm>
            <a:prstGeom prst="leftBrace">
              <a:avLst>
                <a:gd name="adj1" fmla="val 19145"/>
                <a:gd name="adj2" fmla="val 50000"/>
              </a:avLst>
            </a:prstGeom>
            <a:noFill/>
            <a:ln w="19050">
              <a:solidFill>
                <a:srgbClr val="0E5894"/>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6" name="Text Box 36"/>
            <p:cNvSpPr txBox="1">
              <a:spLocks noChangeArrowheads="1"/>
            </p:cNvSpPr>
            <p:nvPr/>
          </p:nvSpPr>
          <p:spPr bwMode="auto">
            <a:xfrm>
              <a:off x="3371850" y="1982813"/>
              <a:ext cx="1354138" cy="466725"/>
            </a:xfrm>
            <a:prstGeom prst="rect">
              <a:avLst/>
            </a:prstGeom>
            <a:solidFill>
              <a:srgbClr val="FFFF00"/>
            </a:solidFill>
            <a:ln w="9525">
              <a:noFill/>
              <a:miter lim="800000"/>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spAutoFit/>
            </a:bodyPr>
            <a:lstStyle/>
            <a:p>
              <a:pPr algn="ctr" eaLnBrk="1" hangingPunct="1">
                <a:spcBef>
                  <a:spcPct val="50000"/>
                </a:spcBef>
                <a:defRPr/>
              </a:pPr>
              <a:r>
                <a:rPr kumimoji="1" lang="en-US" altLang="zh-TW" sz="2400" dirty="0">
                  <a:effectLst>
                    <a:outerShdw blurRad="38100" dist="38100" dir="2700000" algn="tl">
                      <a:srgbClr val="FFFFFF"/>
                    </a:outerShdw>
                  </a:effectLst>
                  <a:latin typeface="Times New Roman" panose="02020603050405020304" pitchFamily="18" charset="0"/>
                  <a:ea typeface="方正姚体" panose="02010601030101010101" pitchFamily="2" charset="-122"/>
                </a:rPr>
                <a:t> </a:t>
              </a:r>
              <a:r>
                <a:rPr kumimoji="1" lang="zh-CN" altLang="en-US" sz="2400" dirty="0">
                  <a:effectLst>
                    <a:outerShdw blurRad="38100" dist="38100" dir="2700000" algn="tl">
                      <a:srgbClr val="FFFFFF"/>
                    </a:outerShdw>
                  </a:effectLst>
                  <a:latin typeface="Times New Roman" panose="02020603050405020304" pitchFamily="18" charset="0"/>
                  <a:ea typeface="方正姚体" panose="02010601030101010101" pitchFamily="2" charset="-122"/>
                </a:rPr>
                <a:t>密码子</a:t>
              </a:r>
              <a:endParaRPr kumimoji="1" lang="zh-TW" altLang="en-US" sz="2400" dirty="0">
                <a:effectLst>
                  <a:outerShdw blurRad="38100" dist="38100" dir="2700000" algn="tl">
                    <a:srgbClr val="FFFFFF"/>
                  </a:outerShdw>
                </a:effectLst>
                <a:latin typeface="Times New Roman" panose="02020603050405020304" pitchFamily="18" charset="0"/>
                <a:ea typeface="方正姚体" panose="02010601030101010101" pitchFamily="2" charset="-122"/>
              </a:endParaRPr>
            </a:p>
          </p:txBody>
        </p:sp>
        <p:sp>
          <p:nvSpPr>
            <p:cNvPr id="7" name="AutoShape 39"/>
            <p:cNvSpPr>
              <a:spLocks/>
            </p:cNvSpPr>
            <p:nvPr/>
          </p:nvSpPr>
          <p:spPr bwMode="auto">
            <a:xfrm rot="5373375">
              <a:off x="5885046" y="2021400"/>
              <a:ext cx="288000" cy="1352550"/>
            </a:xfrm>
            <a:prstGeom prst="leftBrace">
              <a:avLst>
                <a:gd name="adj1" fmla="val 19149"/>
                <a:gd name="adj2" fmla="val 50000"/>
              </a:avLst>
            </a:prstGeom>
            <a:noFill/>
            <a:ln w="19050">
              <a:solidFill>
                <a:srgbClr val="0E5894"/>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8" name="Text Box 40"/>
            <p:cNvSpPr txBox="1">
              <a:spLocks noChangeArrowheads="1"/>
            </p:cNvSpPr>
            <p:nvPr/>
          </p:nvSpPr>
          <p:spPr bwMode="auto">
            <a:xfrm>
              <a:off x="5351463" y="1982813"/>
              <a:ext cx="1354137" cy="466725"/>
            </a:xfrm>
            <a:prstGeom prst="rect">
              <a:avLst/>
            </a:prstGeom>
            <a:solidFill>
              <a:srgbClr val="FFFF00"/>
            </a:solidFill>
            <a:ln w="9525">
              <a:noFill/>
              <a:miter lim="800000"/>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spAutoFit/>
            </a:bodyPr>
            <a:lstStyle>
              <a:defPPr>
                <a:defRPr lang="en-US"/>
              </a:defPPr>
              <a:lvl1pPr algn="ctr" eaLnBrk="1" hangingPunct="1">
                <a:spcBef>
                  <a:spcPct val="50000"/>
                </a:spcBef>
                <a:defRPr kumimoji="1" sz="2400">
                  <a:effectLst>
                    <a:outerShdw blurRad="38100" dist="38100" dir="2700000" algn="tl">
                      <a:srgbClr val="FFFFFF"/>
                    </a:outerShdw>
                  </a:effectLst>
                  <a:latin typeface="Times New Roman" panose="02020603050405020304" pitchFamily="18" charset="0"/>
                  <a:ea typeface="方正姚体" panose="02010601030101010101" pitchFamily="2" charset="-122"/>
                </a:defRPr>
              </a:lvl1pPr>
            </a:lstStyle>
            <a:p>
              <a:pPr>
                <a:defRPr/>
              </a:pPr>
              <a:r>
                <a:rPr lang="en-US" altLang="zh-TW" dirty="0"/>
                <a:t> </a:t>
              </a:r>
              <a:r>
                <a:rPr lang="zh-CN" altLang="en-US" dirty="0"/>
                <a:t>密码子</a:t>
              </a:r>
              <a:endParaRPr lang="zh-TW" altLang="en-US" dirty="0"/>
            </a:p>
          </p:txBody>
        </p:sp>
        <p:sp>
          <p:nvSpPr>
            <p:cNvPr id="9" name="AutoShape 42"/>
            <p:cNvSpPr>
              <a:spLocks/>
            </p:cNvSpPr>
            <p:nvPr/>
          </p:nvSpPr>
          <p:spPr bwMode="auto">
            <a:xfrm rot="5373375">
              <a:off x="7853546" y="2021400"/>
              <a:ext cx="288000" cy="1352550"/>
            </a:xfrm>
            <a:prstGeom prst="leftBrace">
              <a:avLst>
                <a:gd name="adj1" fmla="val 19149"/>
                <a:gd name="adj2" fmla="val 50000"/>
              </a:avLst>
            </a:prstGeom>
            <a:noFill/>
            <a:ln w="19050">
              <a:solidFill>
                <a:srgbClr val="0E5894"/>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10" name="Text Box 43"/>
            <p:cNvSpPr txBox="1">
              <a:spLocks noChangeArrowheads="1"/>
            </p:cNvSpPr>
            <p:nvPr/>
          </p:nvSpPr>
          <p:spPr bwMode="auto">
            <a:xfrm>
              <a:off x="7321550" y="1982813"/>
              <a:ext cx="1354138" cy="466725"/>
            </a:xfrm>
            <a:prstGeom prst="rect">
              <a:avLst/>
            </a:prstGeom>
            <a:solidFill>
              <a:srgbClr val="FFFF00"/>
            </a:solidFill>
            <a:ln w="9525">
              <a:noFill/>
              <a:miter lim="800000"/>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spAutoFit/>
            </a:bodyPr>
            <a:lstStyle>
              <a:defPPr>
                <a:defRPr lang="en-US"/>
              </a:defPPr>
              <a:lvl1pPr algn="ctr" eaLnBrk="1" hangingPunct="1">
                <a:spcBef>
                  <a:spcPct val="50000"/>
                </a:spcBef>
                <a:defRPr kumimoji="1" sz="2400">
                  <a:effectLst>
                    <a:outerShdw blurRad="38100" dist="38100" dir="2700000" algn="tl">
                      <a:srgbClr val="FFFFFF"/>
                    </a:outerShdw>
                  </a:effectLst>
                  <a:latin typeface="Times New Roman" panose="02020603050405020304" pitchFamily="18" charset="0"/>
                  <a:ea typeface="方正姚体" panose="02010601030101010101" pitchFamily="2" charset="-122"/>
                </a:defRPr>
              </a:lvl1pPr>
            </a:lstStyle>
            <a:p>
              <a:pPr>
                <a:defRPr/>
              </a:pPr>
              <a:r>
                <a:rPr lang="en-US" altLang="zh-TW" dirty="0"/>
                <a:t> </a:t>
              </a:r>
              <a:r>
                <a:rPr lang="zh-CN" altLang="en-US" dirty="0"/>
                <a:t>密码子</a:t>
              </a:r>
              <a:endParaRPr lang="zh-TW" altLang="en-US" dirty="0"/>
            </a:p>
          </p:txBody>
        </p:sp>
        <p:sp>
          <p:nvSpPr>
            <p:cNvPr id="11" name="Rectangle 58"/>
            <p:cNvSpPr>
              <a:spLocks noChangeArrowheads="1"/>
            </p:cNvSpPr>
            <p:nvPr/>
          </p:nvSpPr>
          <p:spPr bwMode="auto">
            <a:xfrm>
              <a:off x="2208213" y="3284538"/>
              <a:ext cx="511175"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2400" b="1" dirty="0">
                  <a:effectLst>
                    <a:outerShdw blurRad="38100" dist="38100" dir="2700000" algn="tl">
                      <a:srgbClr val="C0C0C0"/>
                    </a:outerShdw>
                  </a:effectLst>
                </a:rPr>
                <a:t>5´</a:t>
              </a:r>
            </a:p>
          </p:txBody>
        </p:sp>
        <p:sp>
          <p:nvSpPr>
            <p:cNvPr id="12" name="Rectangle 59"/>
            <p:cNvSpPr>
              <a:spLocks noChangeArrowheads="1"/>
            </p:cNvSpPr>
            <p:nvPr/>
          </p:nvSpPr>
          <p:spPr bwMode="auto">
            <a:xfrm>
              <a:off x="9617075" y="3255963"/>
              <a:ext cx="511175" cy="460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2400" b="1" dirty="0">
                  <a:effectLst>
                    <a:outerShdw blurRad="38100" dist="38100" dir="2700000" algn="tl">
                      <a:srgbClr val="C0C0C0"/>
                    </a:outerShdw>
                  </a:effectLst>
                </a:rPr>
                <a:t>3´</a:t>
              </a:r>
            </a:p>
          </p:txBody>
        </p:sp>
        <p:sp>
          <p:nvSpPr>
            <p:cNvPr id="13" name="矩形 12"/>
            <p:cNvSpPr/>
            <p:nvPr/>
          </p:nvSpPr>
          <p:spPr bwMode="auto">
            <a:xfrm>
              <a:off x="2719388" y="3402013"/>
              <a:ext cx="6660000" cy="180975"/>
            </a:xfrm>
            <a:prstGeom prst="rect">
              <a:avLst/>
            </a:prstGeom>
            <a:solidFill>
              <a:srgbClr val="0E5894"/>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14" name="组合 2"/>
            <p:cNvGrpSpPr>
              <a:grpSpLocks/>
            </p:cNvGrpSpPr>
            <p:nvPr/>
          </p:nvGrpSpPr>
          <p:grpSpPr bwMode="auto">
            <a:xfrm>
              <a:off x="7869238" y="3140075"/>
              <a:ext cx="314325" cy="414338"/>
              <a:chOff x="5500753" y="4589065"/>
              <a:chExt cx="314510" cy="412750"/>
            </a:xfrm>
          </p:grpSpPr>
          <p:sp>
            <p:nvSpPr>
              <p:cNvPr id="39" name="任意多边形 38"/>
              <p:cNvSpPr/>
              <p:nvPr/>
            </p:nvSpPr>
            <p:spPr>
              <a:xfrm rot="5400000" flipV="1">
                <a:off x="5448456" y="4646127"/>
                <a:ext cx="412750" cy="298626"/>
              </a:xfrm>
              <a:custGeom>
                <a:avLst/>
                <a:gdLst>
                  <a:gd name="connsiteX0" fmla="*/ 259174 w 412996"/>
                  <a:gd name="connsiteY0" fmla="*/ 0 h 299296"/>
                  <a:gd name="connsiteX1" fmla="*/ 412996 w 412996"/>
                  <a:gd name="connsiteY1" fmla="*/ 0 h 299296"/>
                  <a:gd name="connsiteX2" fmla="*/ 412996 w 412996"/>
                  <a:gd name="connsiteY2" fmla="*/ 299296 h 299296"/>
                  <a:gd name="connsiteX3" fmla="*/ 259174 w 412996"/>
                  <a:gd name="connsiteY3" fmla="*/ 299296 h 299296"/>
                  <a:gd name="connsiteX4" fmla="*/ 259174 w 412996"/>
                  <a:gd name="connsiteY4" fmla="*/ 264900 h 299296"/>
                  <a:gd name="connsiteX5" fmla="*/ 0 w 412996"/>
                  <a:gd name="connsiteY5" fmla="*/ 264900 h 299296"/>
                  <a:gd name="connsiteX6" fmla="*/ 107697 w 412996"/>
                  <a:gd name="connsiteY6" fmla="*/ 147901 h 299296"/>
                  <a:gd name="connsiteX7" fmla="*/ 0 w 412996"/>
                  <a:gd name="connsiteY7" fmla="*/ 30900 h 299296"/>
                  <a:gd name="connsiteX8" fmla="*/ 259174 w 412996"/>
                  <a:gd name="connsiteY8" fmla="*/ 30900 h 299296"/>
                  <a:gd name="connsiteX9" fmla="*/ 259174 w 412996"/>
                  <a:gd name="connsiteY9" fmla="*/ 0 h 29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996" h="299296">
                    <a:moveTo>
                      <a:pt x="259174" y="0"/>
                    </a:moveTo>
                    <a:lnTo>
                      <a:pt x="412996" y="0"/>
                    </a:lnTo>
                    <a:lnTo>
                      <a:pt x="412996" y="299296"/>
                    </a:lnTo>
                    <a:lnTo>
                      <a:pt x="259174" y="299296"/>
                    </a:lnTo>
                    <a:lnTo>
                      <a:pt x="259174" y="264900"/>
                    </a:lnTo>
                    <a:lnTo>
                      <a:pt x="0" y="264900"/>
                    </a:lnTo>
                    <a:lnTo>
                      <a:pt x="107697" y="147901"/>
                    </a:lnTo>
                    <a:lnTo>
                      <a:pt x="0" y="30900"/>
                    </a:lnTo>
                    <a:lnTo>
                      <a:pt x="259174" y="30900"/>
                    </a:lnTo>
                    <a:lnTo>
                      <a:pt x="259174" y="0"/>
                    </a:lnTo>
                    <a:close/>
                  </a:path>
                </a:pathLst>
              </a:custGeom>
              <a:solidFill>
                <a:srgbClr val="0E58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0" name="矩形 39"/>
              <p:cNvSpPr/>
              <p:nvPr/>
            </p:nvSpPr>
            <p:spPr bwMode="auto">
              <a:xfrm>
                <a:off x="5500753" y="4638089"/>
                <a:ext cx="314510" cy="308376"/>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U</a:t>
                </a:r>
                <a:endParaRPr lang="zh-CN" altLang="en-US" sz="1400" dirty="0">
                  <a:solidFill>
                    <a:schemeClr val="bg1"/>
                  </a:solidFill>
                </a:endParaRPr>
              </a:p>
            </p:txBody>
          </p:sp>
        </p:grpSp>
        <p:grpSp>
          <p:nvGrpSpPr>
            <p:cNvPr id="15" name="组合 3"/>
            <p:cNvGrpSpPr>
              <a:grpSpLocks/>
            </p:cNvGrpSpPr>
            <p:nvPr/>
          </p:nvGrpSpPr>
          <p:grpSpPr bwMode="auto">
            <a:xfrm>
              <a:off x="8516938" y="3130550"/>
              <a:ext cx="315912" cy="423863"/>
              <a:chOff x="3532237" y="4581128"/>
              <a:chExt cx="315912" cy="422275"/>
            </a:xfrm>
          </p:grpSpPr>
          <p:sp>
            <p:nvSpPr>
              <p:cNvPr id="37" name="任意多边形 36"/>
              <p:cNvSpPr/>
              <p:nvPr/>
            </p:nvSpPr>
            <p:spPr>
              <a:xfrm rot="5400000" flipV="1">
                <a:off x="3479055" y="4634310"/>
                <a:ext cx="422275" cy="315912"/>
              </a:xfrm>
              <a:custGeom>
                <a:avLst/>
                <a:gdLst>
                  <a:gd name="connsiteX0" fmla="*/ 268908 w 422730"/>
                  <a:gd name="connsiteY0" fmla="*/ 0 h 315888"/>
                  <a:gd name="connsiteX1" fmla="*/ 422730 w 422730"/>
                  <a:gd name="connsiteY1" fmla="*/ 0 h 315888"/>
                  <a:gd name="connsiteX2" fmla="*/ 422730 w 422730"/>
                  <a:gd name="connsiteY2" fmla="*/ 315888 h 315888"/>
                  <a:gd name="connsiteX3" fmla="*/ 268908 w 422730"/>
                  <a:gd name="connsiteY3" fmla="*/ 315888 h 315888"/>
                  <a:gd name="connsiteX4" fmla="*/ 268908 w 422730"/>
                  <a:gd name="connsiteY4" fmla="*/ 269088 h 315888"/>
                  <a:gd name="connsiteX5" fmla="*/ 0 w 422730"/>
                  <a:gd name="connsiteY5" fmla="*/ 269088 h 315888"/>
                  <a:gd name="connsiteX6" fmla="*/ 102020 w 422730"/>
                  <a:gd name="connsiteY6" fmla="*/ 152088 h 315888"/>
                  <a:gd name="connsiteX7" fmla="*/ 0 w 422730"/>
                  <a:gd name="connsiteY7" fmla="*/ 35088 h 315888"/>
                  <a:gd name="connsiteX8" fmla="*/ 268908 w 422730"/>
                  <a:gd name="connsiteY8" fmla="*/ 35088 h 315888"/>
                  <a:gd name="connsiteX9" fmla="*/ 268908 w 422730"/>
                  <a:gd name="connsiteY9" fmla="*/ 0 h 315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730" h="315888">
                    <a:moveTo>
                      <a:pt x="268908" y="0"/>
                    </a:moveTo>
                    <a:lnTo>
                      <a:pt x="422730" y="0"/>
                    </a:lnTo>
                    <a:lnTo>
                      <a:pt x="422730" y="315888"/>
                    </a:lnTo>
                    <a:lnTo>
                      <a:pt x="268908" y="315888"/>
                    </a:lnTo>
                    <a:lnTo>
                      <a:pt x="268908" y="269088"/>
                    </a:lnTo>
                    <a:lnTo>
                      <a:pt x="0" y="269088"/>
                    </a:lnTo>
                    <a:cubicBezTo>
                      <a:pt x="56365" y="269088"/>
                      <a:pt x="102020" y="216695"/>
                      <a:pt x="102020" y="152088"/>
                    </a:cubicBezTo>
                    <a:cubicBezTo>
                      <a:pt x="102020" y="87481"/>
                      <a:pt x="56365" y="35088"/>
                      <a:pt x="0" y="35088"/>
                    </a:cubicBezTo>
                    <a:lnTo>
                      <a:pt x="268908" y="35088"/>
                    </a:lnTo>
                    <a:lnTo>
                      <a:pt x="268908" y="0"/>
                    </a:lnTo>
                    <a:close/>
                  </a:path>
                </a:pathLst>
              </a:custGeom>
              <a:solidFill>
                <a:srgbClr val="0E58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8" name="矩形 37"/>
              <p:cNvSpPr/>
              <p:nvPr/>
            </p:nvSpPr>
            <p:spPr bwMode="auto">
              <a:xfrm>
                <a:off x="3532237" y="4630157"/>
                <a:ext cx="315912" cy="306821"/>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grpSp>
        <p:grpSp>
          <p:nvGrpSpPr>
            <p:cNvPr id="16" name="组合 56"/>
            <p:cNvGrpSpPr>
              <a:grpSpLocks/>
            </p:cNvGrpSpPr>
            <p:nvPr/>
          </p:nvGrpSpPr>
          <p:grpSpPr bwMode="auto">
            <a:xfrm>
              <a:off x="3216275" y="2924175"/>
              <a:ext cx="366713" cy="635000"/>
              <a:chOff x="6153199" y="4589065"/>
              <a:chExt cx="366713" cy="633413"/>
            </a:xfrm>
          </p:grpSpPr>
          <p:sp>
            <p:nvSpPr>
              <p:cNvPr id="35" name="任意多边形 34"/>
              <p:cNvSpPr/>
              <p:nvPr/>
            </p:nvSpPr>
            <p:spPr>
              <a:xfrm rot="16200000" flipV="1">
                <a:off x="6019850" y="4722415"/>
                <a:ext cx="633413" cy="366713"/>
              </a:xfrm>
              <a:custGeom>
                <a:avLst/>
                <a:gdLst>
                  <a:gd name="connsiteX0" fmla="*/ 0 w 634205"/>
                  <a:gd name="connsiteY0" fmla="*/ 0 h 366334"/>
                  <a:gd name="connsiteX1" fmla="*/ 153822 w 634205"/>
                  <a:gd name="connsiteY1" fmla="*/ 0 h 366334"/>
                  <a:gd name="connsiteX2" fmla="*/ 153822 w 634205"/>
                  <a:gd name="connsiteY2" fmla="*/ 100888 h 366334"/>
                  <a:gd name="connsiteX3" fmla="*/ 517205 w 634205"/>
                  <a:gd name="connsiteY3" fmla="*/ 100888 h 366334"/>
                  <a:gd name="connsiteX4" fmla="*/ 634205 w 634205"/>
                  <a:gd name="connsiteY4" fmla="*/ 217888 h 366334"/>
                  <a:gd name="connsiteX5" fmla="*/ 517205 w 634205"/>
                  <a:gd name="connsiteY5" fmla="*/ 334888 h 366334"/>
                  <a:gd name="connsiteX6" fmla="*/ 153822 w 634205"/>
                  <a:gd name="connsiteY6" fmla="*/ 334888 h 366334"/>
                  <a:gd name="connsiteX7" fmla="*/ 153822 w 634205"/>
                  <a:gd name="connsiteY7" fmla="*/ 366334 h 366334"/>
                  <a:gd name="connsiteX8" fmla="*/ 0 w 634205"/>
                  <a:gd name="connsiteY8" fmla="*/ 366334 h 366334"/>
                  <a:gd name="connsiteX9" fmla="*/ 0 w 634205"/>
                  <a:gd name="connsiteY9" fmla="*/ 0 h 366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205" h="366334">
                    <a:moveTo>
                      <a:pt x="0" y="0"/>
                    </a:moveTo>
                    <a:lnTo>
                      <a:pt x="153822" y="0"/>
                    </a:lnTo>
                    <a:lnTo>
                      <a:pt x="153822" y="100888"/>
                    </a:lnTo>
                    <a:lnTo>
                      <a:pt x="517205" y="100888"/>
                    </a:lnTo>
                    <a:lnTo>
                      <a:pt x="634205" y="217888"/>
                    </a:lnTo>
                    <a:lnTo>
                      <a:pt x="517205" y="334888"/>
                    </a:lnTo>
                    <a:lnTo>
                      <a:pt x="153822" y="334888"/>
                    </a:lnTo>
                    <a:lnTo>
                      <a:pt x="153822" y="366334"/>
                    </a:lnTo>
                    <a:lnTo>
                      <a:pt x="0" y="366334"/>
                    </a:lnTo>
                    <a:lnTo>
                      <a:pt x="0" y="0"/>
                    </a:lnTo>
                    <a:close/>
                  </a:path>
                </a:pathLst>
              </a:custGeom>
              <a:solidFill>
                <a:srgbClr val="0E58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6" name="矩形 35"/>
              <p:cNvSpPr/>
              <p:nvPr/>
            </p:nvSpPr>
            <p:spPr bwMode="auto">
              <a:xfrm>
                <a:off x="6153199" y="4733167"/>
                <a:ext cx="304800" cy="3087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grpSp>
        <p:grpSp>
          <p:nvGrpSpPr>
            <p:cNvPr id="17" name="组合 59"/>
            <p:cNvGrpSpPr>
              <a:grpSpLocks/>
            </p:cNvGrpSpPr>
            <p:nvPr/>
          </p:nvGrpSpPr>
          <p:grpSpPr bwMode="auto">
            <a:xfrm>
              <a:off x="3935413" y="3140075"/>
              <a:ext cx="314325" cy="414338"/>
              <a:chOff x="5500753" y="4589065"/>
              <a:chExt cx="314510" cy="412750"/>
            </a:xfrm>
          </p:grpSpPr>
          <p:sp>
            <p:nvSpPr>
              <p:cNvPr id="33" name="任意多边形 32"/>
              <p:cNvSpPr/>
              <p:nvPr/>
            </p:nvSpPr>
            <p:spPr>
              <a:xfrm rot="5400000" flipV="1">
                <a:off x="5448456" y="4646127"/>
                <a:ext cx="412750" cy="298626"/>
              </a:xfrm>
              <a:custGeom>
                <a:avLst/>
                <a:gdLst>
                  <a:gd name="connsiteX0" fmla="*/ 259174 w 412996"/>
                  <a:gd name="connsiteY0" fmla="*/ 0 h 299296"/>
                  <a:gd name="connsiteX1" fmla="*/ 412996 w 412996"/>
                  <a:gd name="connsiteY1" fmla="*/ 0 h 299296"/>
                  <a:gd name="connsiteX2" fmla="*/ 412996 w 412996"/>
                  <a:gd name="connsiteY2" fmla="*/ 299296 h 299296"/>
                  <a:gd name="connsiteX3" fmla="*/ 259174 w 412996"/>
                  <a:gd name="connsiteY3" fmla="*/ 299296 h 299296"/>
                  <a:gd name="connsiteX4" fmla="*/ 259174 w 412996"/>
                  <a:gd name="connsiteY4" fmla="*/ 264900 h 299296"/>
                  <a:gd name="connsiteX5" fmla="*/ 0 w 412996"/>
                  <a:gd name="connsiteY5" fmla="*/ 264900 h 299296"/>
                  <a:gd name="connsiteX6" fmla="*/ 107697 w 412996"/>
                  <a:gd name="connsiteY6" fmla="*/ 147901 h 299296"/>
                  <a:gd name="connsiteX7" fmla="*/ 0 w 412996"/>
                  <a:gd name="connsiteY7" fmla="*/ 30900 h 299296"/>
                  <a:gd name="connsiteX8" fmla="*/ 259174 w 412996"/>
                  <a:gd name="connsiteY8" fmla="*/ 30900 h 299296"/>
                  <a:gd name="connsiteX9" fmla="*/ 259174 w 412996"/>
                  <a:gd name="connsiteY9" fmla="*/ 0 h 29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996" h="299296">
                    <a:moveTo>
                      <a:pt x="259174" y="0"/>
                    </a:moveTo>
                    <a:lnTo>
                      <a:pt x="412996" y="0"/>
                    </a:lnTo>
                    <a:lnTo>
                      <a:pt x="412996" y="299296"/>
                    </a:lnTo>
                    <a:lnTo>
                      <a:pt x="259174" y="299296"/>
                    </a:lnTo>
                    <a:lnTo>
                      <a:pt x="259174" y="264900"/>
                    </a:lnTo>
                    <a:lnTo>
                      <a:pt x="0" y="264900"/>
                    </a:lnTo>
                    <a:lnTo>
                      <a:pt x="107697" y="147901"/>
                    </a:lnTo>
                    <a:lnTo>
                      <a:pt x="0" y="30900"/>
                    </a:lnTo>
                    <a:lnTo>
                      <a:pt x="259174" y="30900"/>
                    </a:lnTo>
                    <a:lnTo>
                      <a:pt x="259174" y="0"/>
                    </a:lnTo>
                    <a:close/>
                  </a:path>
                </a:pathLst>
              </a:custGeom>
              <a:solidFill>
                <a:srgbClr val="0E58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4" name="矩形 33"/>
              <p:cNvSpPr/>
              <p:nvPr/>
            </p:nvSpPr>
            <p:spPr bwMode="auto">
              <a:xfrm>
                <a:off x="5500753" y="4638089"/>
                <a:ext cx="314510" cy="308376"/>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U</a:t>
                </a:r>
                <a:endParaRPr lang="zh-CN" altLang="en-US" sz="1400" dirty="0">
                  <a:solidFill>
                    <a:schemeClr val="bg1"/>
                  </a:solidFill>
                </a:endParaRPr>
              </a:p>
            </p:txBody>
          </p:sp>
        </p:grpSp>
        <p:grpSp>
          <p:nvGrpSpPr>
            <p:cNvPr id="18" name="组合 62"/>
            <p:cNvGrpSpPr>
              <a:grpSpLocks/>
            </p:cNvGrpSpPr>
            <p:nvPr/>
          </p:nvGrpSpPr>
          <p:grpSpPr bwMode="auto">
            <a:xfrm>
              <a:off x="4619625" y="2938463"/>
              <a:ext cx="323850" cy="620712"/>
              <a:chOff x="6790580" y="4589065"/>
              <a:chExt cx="323850" cy="619125"/>
            </a:xfrm>
          </p:grpSpPr>
          <p:sp>
            <p:nvSpPr>
              <p:cNvPr id="31" name="任意多边形 30"/>
              <p:cNvSpPr/>
              <p:nvPr/>
            </p:nvSpPr>
            <p:spPr>
              <a:xfrm rot="5400000" flipV="1">
                <a:off x="6643737" y="4747022"/>
                <a:ext cx="619125" cy="303212"/>
              </a:xfrm>
              <a:custGeom>
                <a:avLst/>
                <a:gdLst>
                  <a:gd name="connsiteX0" fmla="*/ 465767 w 619589"/>
                  <a:gd name="connsiteY0" fmla="*/ 0 h 303480"/>
                  <a:gd name="connsiteX1" fmla="*/ 619589 w 619589"/>
                  <a:gd name="connsiteY1" fmla="*/ 0 h 303480"/>
                  <a:gd name="connsiteX2" fmla="*/ 619589 w 619589"/>
                  <a:gd name="connsiteY2" fmla="*/ 303480 h 303480"/>
                  <a:gd name="connsiteX3" fmla="*/ 465767 w 619589"/>
                  <a:gd name="connsiteY3" fmla="*/ 303480 h 303480"/>
                  <a:gd name="connsiteX4" fmla="*/ 465767 w 619589"/>
                  <a:gd name="connsiteY4" fmla="*/ 264750 h 303480"/>
                  <a:gd name="connsiteX5" fmla="*/ 275365 w 619589"/>
                  <a:gd name="connsiteY5" fmla="*/ 264750 h 303480"/>
                  <a:gd name="connsiteX6" fmla="*/ 275365 w 619589"/>
                  <a:gd name="connsiteY6" fmla="*/ 265832 h 303480"/>
                  <a:gd name="connsiteX7" fmla="*/ 102021 w 619589"/>
                  <a:gd name="connsiteY7" fmla="*/ 265832 h 303480"/>
                  <a:gd name="connsiteX8" fmla="*/ 0 w 619589"/>
                  <a:gd name="connsiteY8" fmla="*/ 148832 h 303480"/>
                  <a:gd name="connsiteX9" fmla="*/ 102021 w 619589"/>
                  <a:gd name="connsiteY9" fmla="*/ 31832 h 303480"/>
                  <a:gd name="connsiteX10" fmla="*/ 272408 w 619589"/>
                  <a:gd name="connsiteY10" fmla="*/ 31832 h 303480"/>
                  <a:gd name="connsiteX11" fmla="*/ 272408 w 619589"/>
                  <a:gd name="connsiteY11" fmla="*/ 30750 h 303480"/>
                  <a:gd name="connsiteX12" fmla="*/ 465767 w 619589"/>
                  <a:gd name="connsiteY12" fmla="*/ 30750 h 303480"/>
                  <a:gd name="connsiteX13" fmla="*/ 465767 w 619589"/>
                  <a:gd name="connsiteY13" fmla="*/ 0 h 30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03480">
                    <a:moveTo>
                      <a:pt x="465767" y="0"/>
                    </a:moveTo>
                    <a:lnTo>
                      <a:pt x="619589" y="0"/>
                    </a:lnTo>
                    <a:lnTo>
                      <a:pt x="619589" y="303480"/>
                    </a:lnTo>
                    <a:lnTo>
                      <a:pt x="465767" y="303480"/>
                    </a:lnTo>
                    <a:lnTo>
                      <a:pt x="465767" y="264750"/>
                    </a:lnTo>
                    <a:lnTo>
                      <a:pt x="275365" y="264750"/>
                    </a:lnTo>
                    <a:lnTo>
                      <a:pt x="275365" y="265832"/>
                    </a:lnTo>
                    <a:lnTo>
                      <a:pt x="102021" y="265832"/>
                    </a:lnTo>
                    <a:cubicBezTo>
                      <a:pt x="45655" y="265832"/>
                      <a:pt x="0" y="213439"/>
                      <a:pt x="0" y="148832"/>
                    </a:cubicBezTo>
                    <a:cubicBezTo>
                      <a:pt x="0" y="84225"/>
                      <a:pt x="45655" y="31832"/>
                      <a:pt x="102021" y="31832"/>
                    </a:cubicBezTo>
                    <a:lnTo>
                      <a:pt x="272408" y="31832"/>
                    </a:lnTo>
                    <a:lnTo>
                      <a:pt x="272408" y="30750"/>
                    </a:lnTo>
                    <a:lnTo>
                      <a:pt x="465767" y="30750"/>
                    </a:lnTo>
                    <a:lnTo>
                      <a:pt x="465767" y="0"/>
                    </a:lnTo>
                    <a:close/>
                  </a:path>
                </a:pathLst>
              </a:custGeom>
              <a:solidFill>
                <a:srgbClr val="0E58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2" name="矩形 31"/>
              <p:cNvSpPr/>
              <p:nvPr/>
            </p:nvSpPr>
            <p:spPr bwMode="auto">
              <a:xfrm>
                <a:off x="6790580" y="4733158"/>
                <a:ext cx="323850" cy="30877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grpSp>
        <p:grpSp>
          <p:nvGrpSpPr>
            <p:cNvPr id="19" name="组合 65"/>
            <p:cNvGrpSpPr>
              <a:grpSpLocks/>
            </p:cNvGrpSpPr>
            <p:nvPr/>
          </p:nvGrpSpPr>
          <p:grpSpPr bwMode="auto">
            <a:xfrm>
              <a:off x="5303838" y="2938463"/>
              <a:ext cx="323850" cy="620712"/>
              <a:chOff x="6790580" y="4589065"/>
              <a:chExt cx="323850" cy="619125"/>
            </a:xfrm>
          </p:grpSpPr>
          <p:sp>
            <p:nvSpPr>
              <p:cNvPr id="29" name="任意多边形 28"/>
              <p:cNvSpPr/>
              <p:nvPr/>
            </p:nvSpPr>
            <p:spPr>
              <a:xfrm rot="5400000" flipV="1">
                <a:off x="6643737" y="4747021"/>
                <a:ext cx="619125" cy="303213"/>
              </a:xfrm>
              <a:custGeom>
                <a:avLst/>
                <a:gdLst>
                  <a:gd name="connsiteX0" fmla="*/ 465767 w 619589"/>
                  <a:gd name="connsiteY0" fmla="*/ 0 h 303480"/>
                  <a:gd name="connsiteX1" fmla="*/ 619589 w 619589"/>
                  <a:gd name="connsiteY1" fmla="*/ 0 h 303480"/>
                  <a:gd name="connsiteX2" fmla="*/ 619589 w 619589"/>
                  <a:gd name="connsiteY2" fmla="*/ 303480 h 303480"/>
                  <a:gd name="connsiteX3" fmla="*/ 465767 w 619589"/>
                  <a:gd name="connsiteY3" fmla="*/ 303480 h 303480"/>
                  <a:gd name="connsiteX4" fmla="*/ 465767 w 619589"/>
                  <a:gd name="connsiteY4" fmla="*/ 264750 h 303480"/>
                  <a:gd name="connsiteX5" fmla="*/ 275365 w 619589"/>
                  <a:gd name="connsiteY5" fmla="*/ 264750 h 303480"/>
                  <a:gd name="connsiteX6" fmla="*/ 275365 w 619589"/>
                  <a:gd name="connsiteY6" fmla="*/ 265832 h 303480"/>
                  <a:gd name="connsiteX7" fmla="*/ 102021 w 619589"/>
                  <a:gd name="connsiteY7" fmla="*/ 265832 h 303480"/>
                  <a:gd name="connsiteX8" fmla="*/ 0 w 619589"/>
                  <a:gd name="connsiteY8" fmla="*/ 148832 h 303480"/>
                  <a:gd name="connsiteX9" fmla="*/ 102021 w 619589"/>
                  <a:gd name="connsiteY9" fmla="*/ 31832 h 303480"/>
                  <a:gd name="connsiteX10" fmla="*/ 272408 w 619589"/>
                  <a:gd name="connsiteY10" fmla="*/ 31832 h 303480"/>
                  <a:gd name="connsiteX11" fmla="*/ 272408 w 619589"/>
                  <a:gd name="connsiteY11" fmla="*/ 30750 h 303480"/>
                  <a:gd name="connsiteX12" fmla="*/ 465767 w 619589"/>
                  <a:gd name="connsiteY12" fmla="*/ 30750 h 303480"/>
                  <a:gd name="connsiteX13" fmla="*/ 465767 w 619589"/>
                  <a:gd name="connsiteY13" fmla="*/ 0 h 30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03480">
                    <a:moveTo>
                      <a:pt x="465767" y="0"/>
                    </a:moveTo>
                    <a:lnTo>
                      <a:pt x="619589" y="0"/>
                    </a:lnTo>
                    <a:lnTo>
                      <a:pt x="619589" y="303480"/>
                    </a:lnTo>
                    <a:lnTo>
                      <a:pt x="465767" y="303480"/>
                    </a:lnTo>
                    <a:lnTo>
                      <a:pt x="465767" y="264750"/>
                    </a:lnTo>
                    <a:lnTo>
                      <a:pt x="275365" y="264750"/>
                    </a:lnTo>
                    <a:lnTo>
                      <a:pt x="275365" y="265832"/>
                    </a:lnTo>
                    <a:lnTo>
                      <a:pt x="102021" y="265832"/>
                    </a:lnTo>
                    <a:cubicBezTo>
                      <a:pt x="45655" y="265832"/>
                      <a:pt x="0" y="213439"/>
                      <a:pt x="0" y="148832"/>
                    </a:cubicBezTo>
                    <a:cubicBezTo>
                      <a:pt x="0" y="84225"/>
                      <a:pt x="45655" y="31832"/>
                      <a:pt x="102021" y="31832"/>
                    </a:cubicBezTo>
                    <a:lnTo>
                      <a:pt x="272408" y="31832"/>
                    </a:lnTo>
                    <a:lnTo>
                      <a:pt x="272408" y="30750"/>
                    </a:lnTo>
                    <a:lnTo>
                      <a:pt x="465767" y="30750"/>
                    </a:lnTo>
                    <a:lnTo>
                      <a:pt x="465767" y="0"/>
                    </a:lnTo>
                    <a:close/>
                  </a:path>
                </a:pathLst>
              </a:custGeom>
              <a:solidFill>
                <a:srgbClr val="0E58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0" name="矩形 29"/>
              <p:cNvSpPr/>
              <p:nvPr/>
            </p:nvSpPr>
            <p:spPr bwMode="auto">
              <a:xfrm>
                <a:off x="6790580" y="4733158"/>
                <a:ext cx="323850" cy="308772"/>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grpSp>
        <p:grpSp>
          <p:nvGrpSpPr>
            <p:cNvPr id="20" name="组合 68"/>
            <p:cNvGrpSpPr>
              <a:grpSpLocks/>
            </p:cNvGrpSpPr>
            <p:nvPr/>
          </p:nvGrpSpPr>
          <p:grpSpPr bwMode="auto">
            <a:xfrm>
              <a:off x="5951538" y="2924175"/>
              <a:ext cx="366712" cy="635000"/>
              <a:chOff x="6153199" y="4589065"/>
              <a:chExt cx="366713" cy="633413"/>
            </a:xfrm>
          </p:grpSpPr>
          <p:sp>
            <p:nvSpPr>
              <p:cNvPr id="27" name="任意多边形 26"/>
              <p:cNvSpPr/>
              <p:nvPr/>
            </p:nvSpPr>
            <p:spPr>
              <a:xfrm rot="16200000" flipV="1">
                <a:off x="6019849" y="4722415"/>
                <a:ext cx="633413" cy="366713"/>
              </a:xfrm>
              <a:custGeom>
                <a:avLst/>
                <a:gdLst>
                  <a:gd name="connsiteX0" fmla="*/ 0 w 634205"/>
                  <a:gd name="connsiteY0" fmla="*/ 0 h 366334"/>
                  <a:gd name="connsiteX1" fmla="*/ 153822 w 634205"/>
                  <a:gd name="connsiteY1" fmla="*/ 0 h 366334"/>
                  <a:gd name="connsiteX2" fmla="*/ 153822 w 634205"/>
                  <a:gd name="connsiteY2" fmla="*/ 100888 h 366334"/>
                  <a:gd name="connsiteX3" fmla="*/ 517205 w 634205"/>
                  <a:gd name="connsiteY3" fmla="*/ 100888 h 366334"/>
                  <a:gd name="connsiteX4" fmla="*/ 634205 w 634205"/>
                  <a:gd name="connsiteY4" fmla="*/ 217888 h 366334"/>
                  <a:gd name="connsiteX5" fmla="*/ 517205 w 634205"/>
                  <a:gd name="connsiteY5" fmla="*/ 334888 h 366334"/>
                  <a:gd name="connsiteX6" fmla="*/ 153822 w 634205"/>
                  <a:gd name="connsiteY6" fmla="*/ 334888 h 366334"/>
                  <a:gd name="connsiteX7" fmla="*/ 153822 w 634205"/>
                  <a:gd name="connsiteY7" fmla="*/ 366334 h 366334"/>
                  <a:gd name="connsiteX8" fmla="*/ 0 w 634205"/>
                  <a:gd name="connsiteY8" fmla="*/ 366334 h 366334"/>
                  <a:gd name="connsiteX9" fmla="*/ 0 w 634205"/>
                  <a:gd name="connsiteY9" fmla="*/ 0 h 366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205" h="366334">
                    <a:moveTo>
                      <a:pt x="0" y="0"/>
                    </a:moveTo>
                    <a:lnTo>
                      <a:pt x="153822" y="0"/>
                    </a:lnTo>
                    <a:lnTo>
                      <a:pt x="153822" y="100888"/>
                    </a:lnTo>
                    <a:lnTo>
                      <a:pt x="517205" y="100888"/>
                    </a:lnTo>
                    <a:lnTo>
                      <a:pt x="634205" y="217888"/>
                    </a:lnTo>
                    <a:lnTo>
                      <a:pt x="517205" y="334888"/>
                    </a:lnTo>
                    <a:lnTo>
                      <a:pt x="153822" y="334888"/>
                    </a:lnTo>
                    <a:lnTo>
                      <a:pt x="153822" y="366334"/>
                    </a:lnTo>
                    <a:lnTo>
                      <a:pt x="0" y="366334"/>
                    </a:lnTo>
                    <a:lnTo>
                      <a:pt x="0" y="0"/>
                    </a:lnTo>
                    <a:close/>
                  </a:path>
                </a:pathLst>
              </a:custGeom>
              <a:solidFill>
                <a:srgbClr val="0E58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8" name="矩形 27"/>
              <p:cNvSpPr/>
              <p:nvPr/>
            </p:nvSpPr>
            <p:spPr bwMode="auto">
              <a:xfrm>
                <a:off x="6153199" y="4733167"/>
                <a:ext cx="304801" cy="3087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grpSp>
        <p:grpSp>
          <p:nvGrpSpPr>
            <p:cNvPr id="21" name="组合 71"/>
            <p:cNvGrpSpPr>
              <a:grpSpLocks/>
            </p:cNvGrpSpPr>
            <p:nvPr/>
          </p:nvGrpSpPr>
          <p:grpSpPr bwMode="auto">
            <a:xfrm>
              <a:off x="6600825" y="3140075"/>
              <a:ext cx="314325" cy="414338"/>
              <a:chOff x="5500753" y="4589065"/>
              <a:chExt cx="314510" cy="412750"/>
            </a:xfrm>
          </p:grpSpPr>
          <p:sp>
            <p:nvSpPr>
              <p:cNvPr id="25" name="任意多边形 24"/>
              <p:cNvSpPr/>
              <p:nvPr/>
            </p:nvSpPr>
            <p:spPr>
              <a:xfrm rot="5400000" flipV="1">
                <a:off x="5448457" y="4646127"/>
                <a:ext cx="412750" cy="298626"/>
              </a:xfrm>
              <a:custGeom>
                <a:avLst/>
                <a:gdLst>
                  <a:gd name="connsiteX0" fmla="*/ 259174 w 412996"/>
                  <a:gd name="connsiteY0" fmla="*/ 0 h 299296"/>
                  <a:gd name="connsiteX1" fmla="*/ 412996 w 412996"/>
                  <a:gd name="connsiteY1" fmla="*/ 0 h 299296"/>
                  <a:gd name="connsiteX2" fmla="*/ 412996 w 412996"/>
                  <a:gd name="connsiteY2" fmla="*/ 299296 h 299296"/>
                  <a:gd name="connsiteX3" fmla="*/ 259174 w 412996"/>
                  <a:gd name="connsiteY3" fmla="*/ 299296 h 299296"/>
                  <a:gd name="connsiteX4" fmla="*/ 259174 w 412996"/>
                  <a:gd name="connsiteY4" fmla="*/ 264900 h 299296"/>
                  <a:gd name="connsiteX5" fmla="*/ 0 w 412996"/>
                  <a:gd name="connsiteY5" fmla="*/ 264900 h 299296"/>
                  <a:gd name="connsiteX6" fmla="*/ 107697 w 412996"/>
                  <a:gd name="connsiteY6" fmla="*/ 147901 h 299296"/>
                  <a:gd name="connsiteX7" fmla="*/ 0 w 412996"/>
                  <a:gd name="connsiteY7" fmla="*/ 30900 h 299296"/>
                  <a:gd name="connsiteX8" fmla="*/ 259174 w 412996"/>
                  <a:gd name="connsiteY8" fmla="*/ 30900 h 299296"/>
                  <a:gd name="connsiteX9" fmla="*/ 259174 w 412996"/>
                  <a:gd name="connsiteY9" fmla="*/ 0 h 29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996" h="299296">
                    <a:moveTo>
                      <a:pt x="259174" y="0"/>
                    </a:moveTo>
                    <a:lnTo>
                      <a:pt x="412996" y="0"/>
                    </a:lnTo>
                    <a:lnTo>
                      <a:pt x="412996" y="299296"/>
                    </a:lnTo>
                    <a:lnTo>
                      <a:pt x="259174" y="299296"/>
                    </a:lnTo>
                    <a:lnTo>
                      <a:pt x="259174" y="264900"/>
                    </a:lnTo>
                    <a:lnTo>
                      <a:pt x="0" y="264900"/>
                    </a:lnTo>
                    <a:lnTo>
                      <a:pt x="107697" y="147901"/>
                    </a:lnTo>
                    <a:lnTo>
                      <a:pt x="0" y="30900"/>
                    </a:lnTo>
                    <a:lnTo>
                      <a:pt x="259174" y="30900"/>
                    </a:lnTo>
                    <a:lnTo>
                      <a:pt x="259174" y="0"/>
                    </a:lnTo>
                    <a:close/>
                  </a:path>
                </a:pathLst>
              </a:custGeom>
              <a:solidFill>
                <a:srgbClr val="0E58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6" name="矩形 25"/>
              <p:cNvSpPr/>
              <p:nvPr/>
            </p:nvSpPr>
            <p:spPr bwMode="auto">
              <a:xfrm>
                <a:off x="5500753" y="4638089"/>
                <a:ext cx="314510" cy="308376"/>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U</a:t>
                </a:r>
                <a:endParaRPr lang="zh-CN" altLang="en-US" sz="1400" dirty="0">
                  <a:solidFill>
                    <a:schemeClr val="bg1"/>
                  </a:solidFill>
                </a:endParaRPr>
              </a:p>
            </p:txBody>
          </p:sp>
        </p:grpSp>
        <p:grpSp>
          <p:nvGrpSpPr>
            <p:cNvPr id="22" name="组合 74"/>
            <p:cNvGrpSpPr>
              <a:grpSpLocks/>
            </p:cNvGrpSpPr>
            <p:nvPr/>
          </p:nvGrpSpPr>
          <p:grpSpPr bwMode="auto">
            <a:xfrm>
              <a:off x="7248525" y="2924175"/>
              <a:ext cx="366713" cy="635000"/>
              <a:chOff x="6153199" y="4589065"/>
              <a:chExt cx="366713" cy="633413"/>
            </a:xfrm>
          </p:grpSpPr>
          <p:sp>
            <p:nvSpPr>
              <p:cNvPr id="23" name="任意多边形 22"/>
              <p:cNvSpPr/>
              <p:nvPr/>
            </p:nvSpPr>
            <p:spPr>
              <a:xfrm rot="16200000" flipV="1">
                <a:off x="6019850" y="4722415"/>
                <a:ext cx="633413" cy="366713"/>
              </a:xfrm>
              <a:custGeom>
                <a:avLst/>
                <a:gdLst>
                  <a:gd name="connsiteX0" fmla="*/ 0 w 634205"/>
                  <a:gd name="connsiteY0" fmla="*/ 0 h 366334"/>
                  <a:gd name="connsiteX1" fmla="*/ 153822 w 634205"/>
                  <a:gd name="connsiteY1" fmla="*/ 0 h 366334"/>
                  <a:gd name="connsiteX2" fmla="*/ 153822 w 634205"/>
                  <a:gd name="connsiteY2" fmla="*/ 100888 h 366334"/>
                  <a:gd name="connsiteX3" fmla="*/ 517205 w 634205"/>
                  <a:gd name="connsiteY3" fmla="*/ 100888 h 366334"/>
                  <a:gd name="connsiteX4" fmla="*/ 634205 w 634205"/>
                  <a:gd name="connsiteY4" fmla="*/ 217888 h 366334"/>
                  <a:gd name="connsiteX5" fmla="*/ 517205 w 634205"/>
                  <a:gd name="connsiteY5" fmla="*/ 334888 h 366334"/>
                  <a:gd name="connsiteX6" fmla="*/ 153822 w 634205"/>
                  <a:gd name="connsiteY6" fmla="*/ 334888 h 366334"/>
                  <a:gd name="connsiteX7" fmla="*/ 153822 w 634205"/>
                  <a:gd name="connsiteY7" fmla="*/ 366334 h 366334"/>
                  <a:gd name="connsiteX8" fmla="*/ 0 w 634205"/>
                  <a:gd name="connsiteY8" fmla="*/ 366334 h 366334"/>
                  <a:gd name="connsiteX9" fmla="*/ 0 w 634205"/>
                  <a:gd name="connsiteY9" fmla="*/ 0 h 366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205" h="366334">
                    <a:moveTo>
                      <a:pt x="0" y="0"/>
                    </a:moveTo>
                    <a:lnTo>
                      <a:pt x="153822" y="0"/>
                    </a:lnTo>
                    <a:lnTo>
                      <a:pt x="153822" y="100888"/>
                    </a:lnTo>
                    <a:lnTo>
                      <a:pt x="517205" y="100888"/>
                    </a:lnTo>
                    <a:lnTo>
                      <a:pt x="634205" y="217888"/>
                    </a:lnTo>
                    <a:lnTo>
                      <a:pt x="517205" y="334888"/>
                    </a:lnTo>
                    <a:lnTo>
                      <a:pt x="153822" y="334888"/>
                    </a:lnTo>
                    <a:lnTo>
                      <a:pt x="153822" y="366334"/>
                    </a:lnTo>
                    <a:lnTo>
                      <a:pt x="0" y="366334"/>
                    </a:lnTo>
                    <a:lnTo>
                      <a:pt x="0" y="0"/>
                    </a:lnTo>
                    <a:close/>
                  </a:path>
                </a:pathLst>
              </a:custGeom>
              <a:solidFill>
                <a:srgbClr val="0E58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4" name="矩形 23"/>
              <p:cNvSpPr/>
              <p:nvPr/>
            </p:nvSpPr>
            <p:spPr bwMode="auto">
              <a:xfrm>
                <a:off x="6153199" y="4733167"/>
                <a:ext cx="304800" cy="3087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grpSp>
      </p:grpSp>
      <p:sp>
        <p:nvSpPr>
          <p:cNvPr id="41" name="Text Box 2"/>
          <p:cNvSpPr txBox="1">
            <a:spLocks noChangeArrowheads="1"/>
          </p:cNvSpPr>
          <p:nvPr/>
        </p:nvSpPr>
        <p:spPr bwMode="auto">
          <a:xfrm>
            <a:off x="1487287" y="4869160"/>
            <a:ext cx="9984433" cy="1224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folHlink"/>
                </a:solidFill>
                <a:miter lim="800000"/>
                <a:headEnd/>
                <a:tailEnd/>
              </a14:hiddenLine>
            </a:ext>
          </a:extLst>
        </p:spPr>
        <p:txBody>
          <a:bodyPr>
            <a:noAutofit/>
          </a:bodyPr>
          <a:lstStyle>
            <a:lvl1pPr marL="360000" indent="-360000" fontAlgn="auto">
              <a:lnSpc>
                <a:spcPts val="3800"/>
              </a:lnSpc>
              <a:spcBef>
                <a:spcPts val="600"/>
              </a:spcBef>
              <a:spcAft>
                <a:spcPts val="0"/>
              </a:spcAft>
              <a:buClr>
                <a:srgbClr val="C00000"/>
              </a:buClr>
              <a:buSzPct val="80000"/>
              <a:buFont typeface="Wingdings" panose="05000000000000000000" pitchFamily="2" charset="2"/>
              <a:buChar char="n"/>
              <a:defRPr sz="2800" b="1">
                <a:effectLst>
                  <a:outerShdw blurRad="38100" dist="38100" dir="2700000" algn="tl">
                    <a:srgbClr val="C0C0C0"/>
                  </a:outerShdw>
                </a:effectLst>
                <a:latin typeface="Times New Roman" panose="02020603050405020304" pitchFamily="18" charset="0"/>
                <a:ea typeface="+mn-ea"/>
              </a:defRPr>
            </a:lvl1pPr>
            <a:lvl2pPr marL="685800" indent="-228600">
              <a:lnSpc>
                <a:spcPct val="90000"/>
              </a:lnSpc>
              <a:spcBef>
                <a:spcPts val="500"/>
              </a:spcBef>
              <a:buFont typeface="Arial" panose="020B0604020202020204" pitchFamily="34" charset="0"/>
              <a:buChar char="•"/>
              <a:defRPr sz="2400">
                <a:latin typeface="+mn-lt"/>
                <a:ea typeface="+mn-ea"/>
              </a:defRPr>
            </a:lvl2pPr>
            <a:lvl3pPr marL="1143000" indent="-228600">
              <a:lnSpc>
                <a:spcPct val="90000"/>
              </a:lnSpc>
              <a:spcBef>
                <a:spcPts val="500"/>
              </a:spcBef>
              <a:buFont typeface="Arial" panose="020B0604020202020204" pitchFamily="34" charset="0"/>
              <a:buChar char="•"/>
              <a:defRPr sz="2000">
                <a:latin typeface="+mn-lt"/>
                <a:ea typeface="+mn-ea"/>
              </a:defRPr>
            </a:lvl3pPr>
            <a:lvl4pPr marL="1600200" indent="-228600">
              <a:lnSpc>
                <a:spcPct val="90000"/>
              </a:lnSpc>
              <a:spcBef>
                <a:spcPts val="500"/>
              </a:spcBef>
              <a:buFont typeface="Arial" panose="020B0604020202020204" pitchFamily="34" charset="0"/>
              <a:buChar char="•"/>
              <a:defRPr>
                <a:latin typeface="+mn-lt"/>
                <a:ea typeface="+mn-ea"/>
              </a:defRPr>
            </a:lvl4pPr>
            <a:lvl5pPr marL="2057400" indent="-228600">
              <a:lnSpc>
                <a:spcPct val="90000"/>
              </a:lnSpc>
              <a:spcBef>
                <a:spcPts val="500"/>
              </a:spcBef>
              <a:buFont typeface="Arial" panose="020B0604020202020204" pitchFamily="34" charset="0"/>
              <a:buChar char="•"/>
              <a:defRPr>
                <a:latin typeface="+mn-lt"/>
                <a:ea typeface="+mn-ea"/>
              </a:defRPr>
            </a:lvl5pPr>
            <a:lvl6pPr marL="2514600" indent="-228600">
              <a:lnSpc>
                <a:spcPct val="90000"/>
              </a:lnSpc>
              <a:spcBef>
                <a:spcPts val="500"/>
              </a:spcBef>
              <a:buFont typeface="Arial" panose="020B0604020202020204" pitchFamily="34" charset="0"/>
              <a:buChar char="•"/>
              <a:defRPr sz="1800">
                <a:latin typeface="+mn-lt"/>
                <a:ea typeface="+mn-ea"/>
              </a:defRPr>
            </a:lvl6pPr>
            <a:lvl7pPr marL="2971800" indent="-228600">
              <a:lnSpc>
                <a:spcPct val="90000"/>
              </a:lnSpc>
              <a:spcBef>
                <a:spcPts val="500"/>
              </a:spcBef>
              <a:buFont typeface="Arial" panose="020B0604020202020204" pitchFamily="34" charset="0"/>
              <a:buChar char="•"/>
              <a:defRPr sz="1800">
                <a:latin typeface="+mn-lt"/>
                <a:ea typeface="+mn-ea"/>
              </a:defRPr>
            </a:lvl7pPr>
            <a:lvl8pPr marL="3429000" indent="-228600">
              <a:lnSpc>
                <a:spcPct val="90000"/>
              </a:lnSpc>
              <a:spcBef>
                <a:spcPts val="500"/>
              </a:spcBef>
              <a:buFont typeface="Arial" panose="020B0604020202020204" pitchFamily="34" charset="0"/>
              <a:buChar char="•"/>
              <a:defRPr sz="1800">
                <a:latin typeface="+mn-lt"/>
                <a:ea typeface="+mn-ea"/>
              </a:defRPr>
            </a:lvl8pPr>
            <a:lvl9pPr marL="3886200" indent="-228600">
              <a:lnSpc>
                <a:spcPct val="90000"/>
              </a:lnSpc>
              <a:spcBef>
                <a:spcPts val="500"/>
              </a:spcBef>
              <a:buFont typeface="Arial" panose="020B0604020202020204" pitchFamily="34" charset="0"/>
              <a:buChar char="•"/>
              <a:defRPr sz="1800">
                <a:latin typeface="+mn-lt"/>
                <a:ea typeface="+mn-ea"/>
              </a:defRPr>
            </a:lvl9pPr>
          </a:lstStyle>
          <a:p>
            <a:pPr>
              <a:lnSpc>
                <a:spcPts val="4000"/>
              </a:lnSpc>
              <a:buFont typeface="Wingdings" panose="05000000000000000000" pitchFamily="2" charset="2"/>
              <a:buChar char="l"/>
              <a:defRPr/>
            </a:pPr>
            <a:r>
              <a:rPr lang="zh-CN" altLang="en-US" b="0" dirty="0"/>
              <a:t>密码子共64个，其中61个代表氨基酸信号，其余</a:t>
            </a:r>
            <a:r>
              <a:rPr lang="en-US" altLang="zh-CN" b="0" dirty="0"/>
              <a:t>3</a:t>
            </a:r>
            <a:r>
              <a:rPr lang="zh-CN" altLang="en-US" b="0" dirty="0"/>
              <a:t>个代表终止信号。起始密码：</a:t>
            </a:r>
            <a:r>
              <a:rPr lang="en-US" altLang="zh-CN" b="0" dirty="0"/>
              <a:t>AUG</a:t>
            </a:r>
            <a:r>
              <a:rPr lang="zh-CN" altLang="en-US" b="0" dirty="0"/>
              <a:t>；终止密码：</a:t>
            </a:r>
            <a:r>
              <a:rPr lang="en-US" altLang="zh-CN" b="0" dirty="0"/>
              <a:t>UAA</a:t>
            </a:r>
            <a:r>
              <a:rPr lang="zh-CN" altLang="en-US" b="0" dirty="0"/>
              <a:t>、</a:t>
            </a:r>
            <a:r>
              <a:rPr lang="en-US" altLang="zh-CN" b="0" dirty="0"/>
              <a:t>UGA</a:t>
            </a:r>
            <a:r>
              <a:rPr lang="zh-CN" altLang="en-US" b="0" dirty="0"/>
              <a:t>、</a:t>
            </a:r>
            <a:r>
              <a:rPr lang="en-US" altLang="zh-CN" b="0" dirty="0"/>
              <a:t>UAG</a:t>
            </a:r>
            <a:r>
              <a:rPr lang="zh-CN" altLang="en-US" b="0" dirty="0"/>
              <a:t>。</a:t>
            </a:r>
            <a:endParaRPr lang="en-US" altLang="zh-CN" b="0" dirty="0"/>
          </a:p>
        </p:txBody>
      </p:sp>
      <p:sp>
        <p:nvSpPr>
          <p:cNvPr id="42" name="Text Box 44"/>
          <p:cNvSpPr txBox="1">
            <a:spLocks noChangeArrowheads="1"/>
          </p:cNvSpPr>
          <p:nvPr/>
        </p:nvSpPr>
        <p:spPr bwMode="auto">
          <a:xfrm>
            <a:off x="1127125" y="620752"/>
            <a:ext cx="4046538" cy="57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folHlink"/>
                </a:solidFill>
                <a:miter lim="800000"/>
                <a:headEnd/>
                <a:tailEnd/>
              </a14:hiddenLine>
            </a:ext>
          </a:extLst>
        </p:spPr>
        <p:txBody>
          <a:bodyPr/>
          <a:lstStyle>
            <a:defPPr>
              <a:defRPr lang="en-US"/>
            </a:defPPr>
            <a:lvl1pPr marL="360000" indent="-360000" fontAlgn="auto">
              <a:lnSpc>
                <a:spcPts val="3800"/>
              </a:lnSpc>
              <a:spcBef>
                <a:spcPts val="600"/>
              </a:spcBef>
              <a:spcAft>
                <a:spcPts val="0"/>
              </a:spcAft>
              <a:buClr>
                <a:srgbClr val="C00000"/>
              </a:buClr>
              <a:buSzPct val="80000"/>
              <a:buFont typeface="Wingdings" panose="05000000000000000000" pitchFamily="2" charset="2"/>
              <a:buChar char="n"/>
              <a:defRPr sz="2800" b="1">
                <a:effectLst>
                  <a:outerShdw blurRad="38100" dist="38100" dir="2700000" algn="tl">
                    <a:srgbClr val="C0C0C0"/>
                  </a:outerShdw>
                </a:effectLst>
                <a:latin typeface="Times New Roman" panose="02020603050405020304" pitchFamily="18" charset="0"/>
                <a:ea typeface="+mn-ea"/>
              </a:defRPr>
            </a:lvl1pPr>
            <a:lvl2pPr marL="685800" indent="-228600">
              <a:lnSpc>
                <a:spcPct val="90000"/>
              </a:lnSpc>
              <a:spcBef>
                <a:spcPts val="500"/>
              </a:spcBef>
              <a:buFont typeface="Arial" panose="020B0604020202020204" pitchFamily="34" charset="0"/>
              <a:buChar char="•"/>
              <a:defRPr sz="2400">
                <a:latin typeface="+mn-lt"/>
                <a:ea typeface="+mn-ea"/>
              </a:defRPr>
            </a:lvl2pPr>
            <a:lvl3pPr marL="1143000" indent="-228600">
              <a:lnSpc>
                <a:spcPct val="90000"/>
              </a:lnSpc>
              <a:spcBef>
                <a:spcPts val="500"/>
              </a:spcBef>
              <a:buFont typeface="Arial" panose="020B0604020202020204" pitchFamily="34" charset="0"/>
              <a:buChar char="•"/>
              <a:defRPr sz="2000">
                <a:latin typeface="+mn-lt"/>
                <a:ea typeface="+mn-ea"/>
              </a:defRPr>
            </a:lvl3pPr>
            <a:lvl4pPr marL="1600200" indent="-228600">
              <a:lnSpc>
                <a:spcPct val="90000"/>
              </a:lnSpc>
              <a:spcBef>
                <a:spcPts val="500"/>
              </a:spcBef>
              <a:buFont typeface="Arial" panose="020B0604020202020204" pitchFamily="34" charset="0"/>
              <a:buChar char="•"/>
              <a:defRPr>
                <a:latin typeface="+mn-lt"/>
                <a:ea typeface="+mn-ea"/>
              </a:defRPr>
            </a:lvl4pPr>
            <a:lvl5pPr marL="2057400" indent="-228600">
              <a:lnSpc>
                <a:spcPct val="90000"/>
              </a:lnSpc>
              <a:spcBef>
                <a:spcPts val="500"/>
              </a:spcBef>
              <a:buFont typeface="Arial" panose="020B0604020202020204" pitchFamily="34" charset="0"/>
              <a:buChar char="•"/>
              <a:defRPr>
                <a:latin typeface="+mn-lt"/>
                <a:ea typeface="+mn-ea"/>
              </a:defRPr>
            </a:lvl5pPr>
            <a:lvl6pPr marL="2514600" indent="-228600">
              <a:lnSpc>
                <a:spcPct val="90000"/>
              </a:lnSpc>
              <a:spcBef>
                <a:spcPts val="500"/>
              </a:spcBef>
              <a:buFont typeface="Arial" panose="020B0604020202020204" pitchFamily="34" charset="0"/>
              <a:buChar char="•"/>
              <a:defRPr sz="1800">
                <a:latin typeface="+mn-lt"/>
                <a:ea typeface="+mn-ea"/>
              </a:defRPr>
            </a:lvl6pPr>
            <a:lvl7pPr marL="2971800" indent="-228600">
              <a:lnSpc>
                <a:spcPct val="90000"/>
              </a:lnSpc>
              <a:spcBef>
                <a:spcPts val="500"/>
              </a:spcBef>
              <a:buFont typeface="Arial" panose="020B0604020202020204" pitchFamily="34" charset="0"/>
              <a:buChar char="•"/>
              <a:defRPr sz="1800">
                <a:latin typeface="+mn-lt"/>
                <a:ea typeface="+mn-ea"/>
              </a:defRPr>
            </a:lvl7pPr>
            <a:lvl8pPr marL="3429000" indent="-228600">
              <a:lnSpc>
                <a:spcPct val="90000"/>
              </a:lnSpc>
              <a:spcBef>
                <a:spcPts val="500"/>
              </a:spcBef>
              <a:buFont typeface="Arial" panose="020B0604020202020204" pitchFamily="34" charset="0"/>
              <a:buChar char="•"/>
              <a:defRPr sz="1800">
                <a:latin typeface="+mn-lt"/>
                <a:ea typeface="+mn-ea"/>
              </a:defRPr>
            </a:lvl8pPr>
            <a:lvl9pPr marL="3886200" indent="-228600">
              <a:lnSpc>
                <a:spcPct val="90000"/>
              </a:lnSpc>
              <a:spcBef>
                <a:spcPts val="500"/>
              </a:spcBef>
              <a:buFont typeface="Arial" panose="020B0604020202020204" pitchFamily="34" charset="0"/>
              <a:buChar char="•"/>
              <a:defRPr sz="1800">
                <a:latin typeface="+mn-lt"/>
                <a:ea typeface="+mn-ea"/>
              </a:defRPr>
            </a:lvl9pPr>
          </a:lstStyle>
          <a:p>
            <a:pPr>
              <a:lnSpc>
                <a:spcPct val="100000"/>
              </a:lnSpc>
              <a:spcBef>
                <a:spcPts val="0"/>
              </a:spcBef>
              <a:defRPr/>
            </a:pPr>
            <a:r>
              <a:rPr lang="zh-CN" altLang="en-US" b="0" dirty="0"/>
              <a:t>遗传密码</a:t>
            </a:r>
            <a:r>
              <a:rPr lang="en-US" altLang="zh-CN" b="0" dirty="0"/>
              <a:t>(</a:t>
            </a:r>
            <a:r>
              <a:rPr lang="zh-CN" altLang="en-US" b="0" dirty="0"/>
              <a:t>密码子</a:t>
            </a:r>
            <a:r>
              <a:rPr lang="en-US" altLang="zh-CN" b="0" dirty="0"/>
              <a:t>)</a:t>
            </a:r>
          </a:p>
        </p:txBody>
      </p:sp>
      <p:cxnSp>
        <p:nvCxnSpPr>
          <p:cNvPr id="43" name="直接连接符 42"/>
          <p:cNvCxnSpPr/>
          <p:nvPr/>
        </p:nvCxnSpPr>
        <p:spPr>
          <a:xfrm>
            <a:off x="1077913" y="1196975"/>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4" name="直接箭头连接符 43"/>
          <p:cNvCxnSpPr/>
          <p:nvPr/>
        </p:nvCxnSpPr>
        <p:spPr>
          <a:xfrm>
            <a:off x="1919536" y="4472607"/>
            <a:ext cx="4320000" cy="0"/>
          </a:xfrm>
          <a:prstGeom prst="straightConnector1">
            <a:avLst/>
          </a:prstGeom>
          <a:ln w="190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5" fill="hold" grpId="0" nodeType="clickEffect">
                                  <p:stCondLst>
                                    <p:cond delay="0"/>
                                  </p:stCondLst>
                                  <p:childTnLst>
                                    <p:set>
                                      <p:cBhvr>
                                        <p:cTn id="6" dur="1" fill="hold">
                                          <p:stCondLst>
                                            <p:cond delay="0"/>
                                          </p:stCondLst>
                                        </p:cTn>
                                        <p:tgtEl>
                                          <p:spTgt spid="357378"/>
                                        </p:tgtEl>
                                        <p:attrNameLst>
                                          <p:attrName>style.visibility</p:attrName>
                                        </p:attrNameLst>
                                      </p:cBhvr>
                                      <p:to>
                                        <p:strVal val="visible"/>
                                      </p:to>
                                    </p:set>
                                    <p:animEffect transition="in" filter="checkerboard(down)">
                                      <p:cBhvr>
                                        <p:cTn id="7" dur="500"/>
                                        <p:tgtEl>
                                          <p:spTgt spid="357378"/>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5" fill="hold" grpId="0" nodeType="click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checkerboard(down)">
                                      <p:cBhvr>
                                        <p:cTn id="12" dur="500"/>
                                        <p:tgtEl>
                                          <p:spTgt spid="41"/>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42">
                                            <p:txEl>
                                              <p:pRg st="0" end="0"/>
                                            </p:txEl>
                                          </p:spTgt>
                                        </p:tgtEl>
                                        <p:attrNameLst>
                                          <p:attrName>style.visibility</p:attrName>
                                        </p:attrNameLst>
                                      </p:cBhvr>
                                      <p:to>
                                        <p:strVal val="visible"/>
                                      </p:to>
                                    </p:set>
                                    <p:anim calcmode="lin" valueType="num">
                                      <p:cBhvr additive="base">
                                        <p:cTn id="17" dur="500" fill="hold"/>
                                        <p:tgtEl>
                                          <p:spTgt spid="42">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7378" grpId="0"/>
      <p:bldP spid="41" grpId="0"/>
      <p:bldP spid="42"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2"/>
          <p:cNvSpPr>
            <a:spLocks noChangeArrowheads="1"/>
          </p:cNvSpPr>
          <p:nvPr/>
        </p:nvSpPr>
        <p:spPr bwMode="auto">
          <a:xfrm>
            <a:off x="1055688" y="548744"/>
            <a:ext cx="3875087"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eaLnBrk="1" hangingPunct="1">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一、</a:t>
            </a:r>
            <a:r>
              <a:rPr kumimoji="1" lang="en-US" altLang="zh-TW"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的半保留复制</a:t>
            </a:r>
          </a:p>
        </p:txBody>
      </p:sp>
      <p:cxnSp>
        <p:nvCxnSpPr>
          <p:cNvPr id="6" name="直接连接符 5"/>
          <p:cNvCxnSpPr/>
          <p:nvPr/>
        </p:nvCxnSpPr>
        <p:spPr>
          <a:xfrm>
            <a:off x="1077913" y="1125538"/>
            <a:ext cx="396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7" name="Rectangle 2"/>
          <p:cNvSpPr>
            <a:spLocks noChangeArrowheads="1"/>
          </p:cNvSpPr>
          <p:nvPr/>
        </p:nvSpPr>
        <p:spPr bwMode="auto">
          <a:xfrm>
            <a:off x="1343025" y="1269851"/>
            <a:ext cx="10009188" cy="44541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复制：以亲代</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为模板，在一系列酶的作用下，合成子代</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的过程。</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化学本质：</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聚合酶催化的核苷酸聚合反应。</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分子基础：碱基互补配对原则和</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双螺旋结构。</a:t>
            </a:r>
          </a:p>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复制的方式：半保留复制</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(semi-conservative replication)</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eaLnBrk="1" hangingPunct="1">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半保留复制：以亲代</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双链的每条单链为模板，按碱基互补配对合成子代</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，新合成的子代</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中，一条链来自亲代</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，而另一条链是新合成的，该复制方式叫半保留复制。</a:t>
            </a:r>
            <a:endPar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Tree>
  </p:cSld>
  <p:clrMapOvr>
    <a:masterClrMapping/>
  </p:clrMapOvr>
  <p:transition>
    <p:plus/>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Text Box 2"/>
          <p:cNvSpPr txBox="1">
            <a:spLocks noChangeArrowheads="1"/>
          </p:cNvSpPr>
          <p:nvPr/>
        </p:nvSpPr>
        <p:spPr bwMode="auto">
          <a:xfrm>
            <a:off x="1635125" y="982663"/>
            <a:ext cx="1841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sz="2400">
              <a:latin typeface="Times New Roman" panose="02020603050405020304" pitchFamily="18" charset="0"/>
            </a:endParaRPr>
          </a:p>
        </p:txBody>
      </p:sp>
      <p:sp>
        <p:nvSpPr>
          <p:cNvPr id="359427" name="Text Box 3"/>
          <p:cNvSpPr txBox="1">
            <a:spLocks noChangeArrowheads="1"/>
          </p:cNvSpPr>
          <p:nvPr/>
        </p:nvSpPr>
        <p:spPr bwMode="auto">
          <a:xfrm>
            <a:off x="1055688" y="620752"/>
            <a:ext cx="3479800" cy="57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folHlink"/>
                </a:solidFill>
                <a:miter lim="800000"/>
                <a:headEnd/>
                <a:tailEnd/>
              </a14:hiddenLine>
            </a:ext>
          </a:extLst>
        </p:spPr>
        <p:txBody>
          <a:bodyPr/>
          <a:lstStyle>
            <a:defPPr>
              <a:defRPr lang="en-US"/>
            </a:defPPr>
            <a:lvl1pPr marL="360000" indent="-360000" fontAlgn="auto">
              <a:lnSpc>
                <a:spcPct val="100000"/>
              </a:lnSpc>
              <a:spcBef>
                <a:spcPts val="0"/>
              </a:spcBef>
              <a:spcAft>
                <a:spcPts val="0"/>
              </a:spcAft>
              <a:buClr>
                <a:srgbClr val="C00000"/>
              </a:buClr>
              <a:buSzPct val="80000"/>
              <a:buFont typeface="Wingdings" panose="05000000000000000000" pitchFamily="2" charset="2"/>
              <a:buChar char="n"/>
              <a:defRPr sz="2800" b="0">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vl2pPr marL="685800" indent="-228600">
              <a:lnSpc>
                <a:spcPct val="90000"/>
              </a:lnSpc>
              <a:spcBef>
                <a:spcPts val="500"/>
              </a:spcBef>
              <a:buFont typeface="Arial" panose="020B0604020202020204" pitchFamily="34" charset="0"/>
              <a:buChar char="•"/>
              <a:defRPr sz="2400">
                <a:latin typeface="+mn-lt"/>
                <a:ea typeface="+mn-ea"/>
              </a:defRPr>
            </a:lvl2pPr>
            <a:lvl3pPr marL="1143000" indent="-228600">
              <a:lnSpc>
                <a:spcPct val="90000"/>
              </a:lnSpc>
              <a:spcBef>
                <a:spcPts val="500"/>
              </a:spcBef>
              <a:buFont typeface="Arial" panose="020B0604020202020204" pitchFamily="34" charset="0"/>
              <a:buChar char="•"/>
              <a:defRPr sz="2000">
                <a:latin typeface="+mn-lt"/>
                <a:ea typeface="+mn-ea"/>
              </a:defRPr>
            </a:lvl3pPr>
            <a:lvl4pPr marL="1600200" indent="-228600">
              <a:lnSpc>
                <a:spcPct val="90000"/>
              </a:lnSpc>
              <a:spcBef>
                <a:spcPts val="500"/>
              </a:spcBef>
              <a:buFont typeface="Arial" panose="020B0604020202020204" pitchFamily="34" charset="0"/>
              <a:buChar char="•"/>
              <a:defRPr>
                <a:latin typeface="+mn-lt"/>
                <a:ea typeface="+mn-ea"/>
              </a:defRPr>
            </a:lvl4pPr>
            <a:lvl5pPr marL="2057400" indent="-228600">
              <a:lnSpc>
                <a:spcPct val="90000"/>
              </a:lnSpc>
              <a:spcBef>
                <a:spcPts val="500"/>
              </a:spcBef>
              <a:buFont typeface="Arial" panose="020B0604020202020204" pitchFamily="34" charset="0"/>
              <a:buChar char="•"/>
              <a:defRPr>
                <a:latin typeface="+mn-lt"/>
                <a:ea typeface="+mn-ea"/>
              </a:defRPr>
            </a:lvl5pPr>
            <a:lvl6pPr marL="2514600" indent="-228600">
              <a:lnSpc>
                <a:spcPct val="90000"/>
              </a:lnSpc>
              <a:spcBef>
                <a:spcPts val="500"/>
              </a:spcBef>
              <a:buFont typeface="Arial" panose="020B0604020202020204" pitchFamily="34" charset="0"/>
              <a:buChar char="•"/>
              <a:defRPr sz="1800">
                <a:latin typeface="+mn-lt"/>
                <a:ea typeface="+mn-ea"/>
              </a:defRPr>
            </a:lvl6pPr>
            <a:lvl7pPr marL="2971800" indent="-228600">
              <a:lnSpc>
                <a:spcPct val="90000"/>
              </a:lnSpc>
              <a:spcBef>
                <a:spcPts val="500"/>
              </a:spcBef>
              <a:buFont typeface="Arial" panose="020B0604020202020204" pitchFamily="34" charset="0"/>
              <a:buChar char="•"/>
              <a:defRPr sz="1800">
                <a:latin typeface="+mn-lt"/>
                <a:ea typeface="+mn-ea"/>
              </a:defRPr>
            </a:lvl7pPr>
            <a:lvl8pPr marL="3429000" indent="-228600">
              <a:lnSpc>
                <a:spcPct val="90000"/>
              </a:lnSpc>
              <a:spcBef>
                <a:spcPts val="500"/>
              </a:spcBef>
              <a:buFont typeface="Arial" panose="020B0604020202020204" pitchFamily="34" charset="0"/>
              <a:buChar char="•"/>
              <a:defRPr sz="1800">
                <a:latin typeface="+mn-lt"/>
                <a:ea typeface="+mn-ea"/>
              </a:defRPr>
            </a:lvl8pPr>
            <a:lvl9pPr marL="3886200" indent="-228600">
              <a:lnSpc>
                <a:spcPct val="90000"/>
              </a:lnSpc>
              <a:spcBef>
                <a:spcPts val="500"/>
              </a:spcBef>
              <a:buFont typeface="Arial" panose="020B0604020202020204" pitchFamily="34" charset="0"/>
              <a:buChar char="•"/>
              <a:defRPr sz="1800">
                <a:latin typeface="+mn-lt"/>
                <a:ea typeface="+mn-ea"/>
              </a:defRPr>
            </a:lvl9pPr>
          </a:lstStyle>
          <a:p>
            <a:pPr>
              <a:defRPr/>
            </a:pPr>
            <a:r>
              <a:rPr lang="zh-CN" altLang="en-US" dirty="0"/>
              <a:t>通用遗传密码</a:t>
            </a:r>
          </a:p>
        </p:txBody>
      </p:sp>
      <p:cxnSp>
        <p:nvCxnSpPr>
          <p:cNvPr id="5" name="直接连接符 4"/>
          <p:cNvCxnSpPr/>
          <p:nvPr/>
        </p:nvCxnSpPr>
        <p:spPr>
          <a:xfrm>
            <a:off x="1077913" y="1196975"/>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graphicFrame>
        <p:nvGraphicFramePr>
          <p:cNvPr id="2" name="表格 1"/>
          <p:cNvGraphicFramePr>
            <a:graphicFrameLocks noGrp="1"/>
          </p:cNvGraphicFramePr>
          <p:nvPr>
            <p:extLst>
              <p:ext uri="{D42A27DB-BD31-4B8C-83A1-F6EECF244321}">
                <p14:modId xmlns:p14="http://schemas.microsoft.com/office/powerpoint/2010/main" val="1056187037"/>
              </p:ext>
            </p:extLst>
          </p:nvPr>
        </p:nvGraphicFramePr>
        <p:xfrm>
          <a:off x="2032000" y="1620838"/>
          <a:ext cx="8167688" cy="4394200"/>
        </p:xfrm>
        <a:graphic>
          <a:graphicData uri="http://schemas.openxmlformats.org/drawingml/2006/table">
            <a:tbl>
              <a:tblPr firstRow="1" bandRow="1">
                <a:tableStyleId>{5C22544A-7EE6-4342-B048-85BDC9FD1C3A}</a:tableStyleId>
              </a:tblPr>
              <a:tblGrid>
                <a:gridCol w="391555">
                  <a:extLst>
                    <a:ext uri="{9D8B030D-6E8A-4147-A177-3AD203B41FA5}">
                      <a16:colId xmlns:a16="http://schemas.microsoft.com/office/drawing/2014/main" val="20000"/>
                    </a:ext>
                  </a:extLst>
                </a:gridCol>
                <a:gridCol w="1872032">
                  <a:extLst>
                    <a:ext uri="{9D8B030D-6E8A-4147-A177-3AD203B41FA5}">
                      <a16:colId xmlns:a16="http://schemas.microsoft.com/office/drawing/2014/main" val="20001"/>
                    </a:ext>
                  </a:extLst>
                </a:gridCol>
                <a:gridCol w="1800032">
                  <a:extLst>
                    <a:ext uri="{9D8B030D-6E8A-4147-A177-3AD203B41FA5}">
                      <a16:colId xmlns:a16="http://schemas.microsoft.com/office/drawing/2014/main" val="20002"/>
                    </a:ext>
                  </a:extLst>
                </a:gridCol>
                <a:gridCol w="1872031">
                  <a:extLst>
                    <a:ext uri="{9D8B030D-6E8A-4147-A177-3AD203B41FA5}">
                      <a16:colId xmlns:a16="http://schemas.microsoft.com/office/drawing/2014/main" val="20003"/>
                    </a:ext>
                  </a:extLst>
                </a:gridCol>
                <a:gridCol w="1872032">
                  <a:extLst>
                    <a:ext uri="{9D8B030D-6E8A-4147-A177-3AD203B41FA5}">
                      <a16:colId xmlns:a16="http://schemas.microsoft.com/office/drawing/2014/main" val="20004"/>
                    </a:ext>
                  </a:extLst>
                </a:gridCol>
                <a:gridCol w="360006">
                  <a:extLst>
                    <a:ext uri="{9D8B030D-6E8A-4147-A177-3AD203B41FA5}">
                      <a16:colId xmlns:a16="http://schemas.microsoft.com/office/drawing/2014/main" val="20005"/>
                    </a:ext>
                  </a:extLst>
                </a:gridCol>
              </a:tblGrid>
              <a:tr h="370840">
                <a:tc>
                  <a:txBody>
                    <a:bodyPr/>
                    <a:lstStyle/>
                    <a:p>
                      <a:pPr algn="ctr">
                        <a:lnSpc>
                          <a:spcPts val="1800"/>
                        </a:lnSpc>
                      </a:pPr>
                      <a:endParaRPr lang="zh-CN" altLang="en-US" sz="1600" baseline="0" dirty="0">
                        <a:latin typeface="Arial" panose="020B0604020202020204" pitchFamily="34" charset="0"/>
                        <a:ea typeface="方正姚体" panose="02010601030101010101" pitchFamily="2" charset="-122"/>
                      </a:endParaRPr>
                    </a:p>
                  </a:txBody>
                  <a:tcPr marL="91431" marR="91431">
                    <a:noFill/>
                  </a:tcPr>
                </a:tc>
                <a:tc>
                  <a:txBody>
                    <a:bodyPr/>
                    <a:lstStyle/>
                    <a:p>
                      <a:pPr algn="ctr">
                        <a:lnSpc>
                          <a:spcPts val="1800"/>
                        </a:lnSpc>
                      </a:pPr>
                      <a:r>
                        <a:rPr lang="en-US" altLang="zh-CN" sz="16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U</a:t>
                      </a:r>
                      <a:endParaRPr lang="zh-CN" altLang="en-US" sz="16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a:txBody>
                  <a:tcPr marL="91431" marR="91431" anchor="ctr">
                    <a:solidFill>
                      <a:srgbClr val="0070C0"/>
                    </a:solidFill>
                  </a:tcPr>
                </a:tc>
                <a:tc>
                  <a:txBody>
                    <a:bodyPr/>
                    <a:lstStyle/>
                    <a:p>
                      <a:pPr algn="ctr">
                        <a:lnSpc>
                          <a:spcPts val="1800"/>
                        </a:lnSpc>
                      </a:pPr>
                      <a:r>
                        <a:rPr lang="en-US" altLang="zh-CN" sz="16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C</a:t>
                      </a:r>
                      <a:endParaRPr lang="zh-CN" altLang="en-US" sz="16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a:txBody>
                  <a:tcPr marL="91431" marR="91431" anchor="ctr">
                    <a:solidFill>
                      <a:srgbClr val="0070C0"/>
                    </a:solidFill>
                  </a:tcPr>
                </a:tc>
                <a:tc>
                  <a:txBody>
                    <a:bodyPr/>
                    <a:lstStyle/>
                    <a:p>
                      <a:pPr algn="ctr">
                        <a:lnSpc>
                          <a:spcPts val="1800"/>
                        </a:lnSpc>
                      </a:pPr>
                      <a:r>
                        <a:rPr lang="en-US" altLang="zh-CN" sz="16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A</a:t>
                      </a:r>
                      <a:endParaRPr lang="zh-CN" altLang="en-US" sz="16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a:txBody>
                  <a:tcPr marL="91431" marR="91431" anchor="ctr">
                    <a:solidFill>
                      <a:srgbClr val="0070C0"/>
                    </a:solidFill>
                  </a:tcPr>
                </a:tc>
                <a:tc>
                  <a:txBody>
                    <a:bodyPr/>
                    <a:lstStyle/>
                    <a:p>
                      <a:pPr algn="ctr">
                        <a:lnSpc>
                          <a:spcPts val="1800"/>
                        </a:lnSpc>
                      </a:pPr>
                      <a:r>
                        <a:rPr lang="en-US" altLang="zh-CN" sz="16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G</a:t>
                      </a:r>
                      <a:endParaRPr lang="zh-CN" altLang="en-US" sz="1600" baseline="0" dirty="0">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a:txBody>
                  <a:tcPr marL="91431" marR="91431" anchor="ctr">
                    <a:solidFill>
                      <a:srgbClr val="0070C0"/>
                    </a:solidFill>
                  </a:tcPr>
                </a:tc>
                <a:tc>
                  <a:txBody>
                    <a:bodyPr/>
                    <a:lstStyle/>
                    <a:p>
                      <a:pPr algn="ctr">
                        <a:lnSpc>
                          <a:spcPts val="1800"/>
                        </a:lnSpc>
                      </a:pPr>
                      <a:endParaRPr lang="zh-CN" altLang="en-US" sz="1600" baseline="0" dirty="0">
                        <a:latin typeface="Arial" panose="020B0604020202020204" pitchFamily="34" charset="0"/>
                        <a:ea typeface="方正姚体" panose="02010601030101010101" pitchFamily="2" charset="-122"/>
                      </a:endParaRPr>
                    </a:p>
                  </a:txBody>
                  <a:tcPr marL="91431" marR="91431">
                    <a:noFill/>
                  </a:tcPr>
                </a:tc>
                <a:extLst>
                  <a:ext uri="{0D108BD9-81ED-4DB2-BD59-A6C34878D82A}">
                    <a16:rowId xmlns:a16="http://schemas.microsoft.com/office/drawing/2014/main" val="10000"/>
                  </a:ext>
                </a:extLst>
              </a:tr>
              <a:tr h="370840">
                <a:tc>
                  <a:txBody>
                    <a:bodyPr/>
                    <a:lstStyle/>
                    <a:p>
                      <a:pPr>
                        <a:lnSpc>
                          <a:spcPts val="1800"/>
                        </a:lnSpc>
                      </a:pPr>
                      <a:r>
                        <a:rPr lang="en-US" altLang="zh-CN" sz="1600" b="1" baseline="0" dirty="0">
                          <a:solidFill>
                            <a:schemeClr val="bg1"/>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U</a:t>
                      </a:r>
                      <a:endParaRPr lang="zh-CN" altLang="en-US" sz="1600" b="1" baseline="0" dirty="0">
                        <a:solidFill>
                          <a:schemeClr val="bg1"/>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a:txBody>
                  <a:tcPr marL="91431" marR="91431" anchor="ctr">
                    <a:solidFill>
                      <a:srgbClr val="FF0000"/>
                    </a:solidFill>
                  </a:tcPr>
                </a:tc>
                <a:tc>
                  <a:txBody>
                    <a:bodyPr/>
                    <a:lstStyle/>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U</a:t>
                      </a:r>
                      <a:r>
                        <a:rPr lang="en-US" altLang="zh-CN" sz="1600" baseline="0" dirty="0">
                          <a:solidFill>
                            <a:srgbClr val="0070C0"/>
                          </a:solidFill>
                          <a:latin typeface="Arial" panose="020B0604020202020204" pitchFamily="34" charset="0"/>
                          <a:ea typeface="方正姚体" panose="02010601030101010101" pitchFamily="2" charset="-122"/>
                        </a:rPr>
                        <a:t>U</a:t>
                      </a:r>
                      <a:r>
                        <a:rPr lang="en-US" altLang="zh-CN" sz="1600" baseline="0" dirty="0">
                          <a:solidFill>
                            <a:srgbClr val="00B050"/>
                          </a:solidFill>
                          <a:latin typeface="Arial" panose="020B0604020202020204" pitchFamily="34" charset="0"/>
                          <a:ea typeface="方正姚体" panose="02010601030101010101" pitchFamily="2" charset="-122"/>
                        </a:rPr>
                        <a:t>U</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U</a:t>
                      </a:r>
                      <a:r>
                        <a:rPr lang="en-US" altLang="zh-CN" sz="1600" baseline="0" dirty="0">
                          <a:solidFill>
                            <a:srgbClr val="0070C0"/>
                          </a:solidFill>
                          <a:latin typeface="Arial" panose="020B0604020202020204" pitchFamily="34" charset="0"/>
                          <a:ea typeface="方正姚体" panose="02010601030101010101" pitchFamily="2" charset="-122"/>
                        </a:rPr>
                        <a:t>U</a:t>
                      </a:r>
                      <a:r>
                        <a:rPr lang="en-US" altLang="zh-CN" sz="1600" baseline="0" dirty="0">
                          <a:solidFill>
                            <a:srgbClr val="00B050"/>
                          </a:solidFill>
                          <a:latin typeface="Arial" panose="020B0604020202020204" pitchFamily="34" charset="0"/>
                          <a:ea typeface="方正姚体" panose="02010601030101010101" pitchFamily="2" charset="-122"/>
                        </a:rPr>
                        <a:t>C</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U</a:t>
                      </a:r>
                      <a:r>
                        <a:rPr lang="en-US" altLang="zh-CN" sz="1600" baseline="0" dirty="0">
                          <a:solidFill>
                            <a:srgbClr val="0070C0"/>
                          </a:solidFill>
                          <a:latin typeface="Arial" panose="020B0604020202020204" pitchFamily="34" charset="0"/>
                          <a:ea typeface="方正姚体" panose="02010601030101010101" pitchFamily="2" charset="-122"/>
                        </a:rPr>
                        <a:t>U</a:t>
                      </a:r>
                      <a:r>
                        <a:rPr lang="en-US" altLang="zh-CN" sz="1600" baseline="0" dirty="0">
                          <a:solidFill>
                            <a:srgbClr val="00B050"/>
                          </a:solidFill>
                          <a:latin typeface="Arial" panose="020B0604020202020204" pitchFamily="34" charset="0"/>
                          <a:ea typeface="方正姚体" panose="02010601030101010101" pitchFamily="2" charset="-122"/>
                        </a:rPr>
                        <a:t>A</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U</a:t>
                      </a:r>
                      <a:r>
                        <a:rPr lang="en-US" altLang="zh-CN" sz="1600" baseline="0" dirty="0">
                          <a:solidFill>
                            <a:srgbClr val="0070C0"/>
                          </a:solidFill>
                          <a:latin typeface="Arial" panose="020B0604020202020204" pitchFamily="34" charset="0"/>
                          <a:ea typeface="方正姚体" panose="02010601030101010101" pitchFamily="2" charset="-122"/>
                        </a:rPr>
                        <a:t>U</a:t>
                      </a:r>
                      <a:r>
                        <a:rPr lang="en-US" altLang="zh-CN" sz="1600" baseline="0" dirty="0">
                          <a:solidFill>
                            <a:srgbClr val="00B050"/>
                          </a:solidFill>
                          <a:latin typeface="Arial" panose="020B0604020202020204" pitchFamily="34" charset="0"/>
                          <a:ea typeface="方正姚体" panose="02010601030101010101" pitchFamily="2" charset="-122"/>
                        </a:rPr>
                        <a:t>G</a:t>
                      </a:r>
                      <a:endParaRPr lang="zh-CN" altLang="en-US" sz="1600" baseline="0" dirty="0">
                        <a:solidFill>
                          <a:srgbClr val="00B050"/>
                        </a:solidFill>
                        <a:latin typeface="Arial" panose="020B0604020202020204" pitchFamily="34" charset="0"/>
                        <a:ea typeface="方正姚体" panose="02010601030101010101" pitchFamily="2" charset="-122"/>
                      </a:endParaRPr>
                    </a:p>
                  </a:txBody>
                  <a:tcPr marL="91431" marR="91431">
                    <a:noFill/>
                  </a:tcPr>
                </a:tc>
                <a:tc>
                  <a:txBody>
                    <a:bodyPr/>
                    <a:lstStyle/>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U</a:t>
                      </a:r>
                      <a:r>
                        <a:rPr lang="en-US" altLang="zh-CN" sz="1600" baseline="0" dirty="0">
                          <a:solidFill>
                            <a:srgbClr val="0070C0"/>
                          </a:solidFill>
                          <a:latin typeface="Arial" panose="020B0604020202020204" pitchFamily="34" charset="0"/>
                          <a:ea typeface="方正姚体" panose="02010601030101010101" pitchFamily="2" charset="-122"/>
                        </a:rPr>
                        <a:t>C</a:t>
                      </a:r>
                      <a:r>
                        <a:rPr lang="en-US" altLang="zh-CN" sz="1600" baseline="0" dirty="0">
                          <a:solidFill>
                            <a:srgbClr val="00B050"/>
                          </a:solidFill>
                          <a:latin typeface="Arial" panose="020B0604020202020204" pitchFamily="34" charset="0"/>
                          <a:ea typeface="方正姚体" panose="02010601030101010101" pitchFamily="2" charset="-122"/>
                        </a:rPr>
                        <a:t>U</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U</a:t>
                      </a:r>
                      <a:r>
                        <a:rPr lang="en-US" altLang="zh-CN" sz="1600" baseline="0" dirty="0">
                          <a:solidFill>
                            <a:srgbClr val="0070C0"/>
                          </a:solidFill>
                          <a:latin typeface="Arial" panose="020B0604020202020204" pitchFamily="34" charset="0"/>
                          <a:ea typeface="方正姚体" panose="02010601030101010101" pitchFamily="2" charset="-122"/>
                        </a:rPr>
                        <a:t>C</a:t>
                      </a:r>
                      <a:r>
                        <a:rPr lang="en-US" altLang="zh-CN" sz="1600" baseline="0" dirty="0">
                          <a:solidFill>
                            <a:srgbClr val="00B050"/>
                          </a:solidFill>
                          <a:latin typeface="Arial" panose="020B0604020202020204" pitchFamily="34" charset="0"/>
                          <a:ea typeface="方正姚体" panose="02010601030101010101" pitchFamily="2" charset="-122"/>
                        </a:rPr>
                        <a:t>C</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U</a:t>
                      </a:r>
                      <a:r>
                        <a:rPr lang="en-US" altLang="zh-CN" sz="1600" baseline="0" dirty="0">
                          <a:solidFill>
                            <a:srgbClr val="0070C0"/>
                          </a:solidFill>
                          <a:latin typeface="Arial" panose="020B0604020202020204" pitchFamily="34" charset="0"/>
                          <a:ea typeface="方正姚体" panose="02010601030101010101" pitchFamily="2" charset="-122"/>
                        </a:rPr>
                        <a:t>C</a:t>
                      </a:r>
                      <a:r>
                        <a:rPr lang="en-US" altLang="zh-CN" sz="1600" baseline="0" dirty="0">
                          <a:solidFill>
                            <a:srgbClr val="00B050"/>
                          </a:solidFill>
                          <a:latin typeface="Arial" panose="020B0604020202020204" pitchFamily="34" charset="0"/>
                          <a:ea typeface="方正姚体" panose="02010601030101010101" pitchFamily="2" charset="-122"/>
                        </a:rPr>
                        <a:t>A</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U</a:t>
                      </a:r>
                      <a:r>
                        <a:rPr lang="en-US" altLang="zh-CN" sz="1600" baseline="0" dirty="0">
                          <a:solidFill>
                            <a:srgbClr val="0070C0"/>
                          </a:solidFill>
                          <a:latin typeface="Arial" panose="020B0604020202020204" pitchFamily="34" charset="0"/>
                          <a:ea typeface="方正姚体" panose="02010601030101010101" pitchFamily="2" charset="-122"/>
                        </a:rPr>
                        <a:t>C</a:t>
                      </a:r>
                      <a:r>
                        <a:rPr lang="en-US" altLang="zh-CN" sz="1600" baseline="0" dirty="0">
                          <a:solidFill>
                            <a:srgbClr val="00B050"/>
                          </a:solidFill>
                          <a:latin typeface="Arial" panose="020B0604020202020204" pitchFamily="34" charset="0"/>
                          <a:ea typeface="方正姚体" panose="02010601030101010101" pitchFamily="2" charset="-122"/>
                        </a:rPr>
                        <a:t>G</a:t>
                      </a:r>
                      <a:endParaRPr lang="zh-CN" altLang="en-US" sz="1600" baseline="0" dirty="0">
                        <a:solidFill>
                          <a:srgbClr val="00B050"/>
                        </a:solidFill>
                        <a:latin typeface="Arial" panose="020B0604020202020204" pitchFamily="34" charset="0"/>
                        <a:ea typeface="方正姚体" panose="02010601030101010101" pitchFamily="2" charset="-122"/>
                      </a:endParaRPr>
                    </a:p>
                  </a:txBody>
                  <a:tcPr marL="91431" marR="91431">
                    <a:noFill/>
                  </a:tcPr>
                </a:tc>
                <a:tc>
                  <a:txBody>
                    <a:bodyPr/>
                    <a:lstStyle/>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U</a:t>
                      </a:r>
                      <a:r>
                        <a:rPr lang="en-US" altLang="zh-CN" sz="1600" baseline="0" dirty="0">
                          <a:solidFill>
                            <a:srgbClr val="0070C0"/>
                          </a:solidFill>
                          <a:latin typeface="Arial" panose="020B0604020202020204" pitchFamily="34" charset="0"/>
                          <a:ea typeface="方正姚体" panose="02010601030101010101" pitchFamily="2" charset="-122"/>
                        </a:rPr>
                        <a:t>A</a:t>
                      </a:r>
                      <a:r>
                        <a:rPr lang="en-US" altLang="zh-CN" sz="1600" baseline="0" dirty="0">
                          <a:solidFill>
                            <a:srgbClr val="00B050"/>
                          </a:solidFill>
                          <a:latin typeface="Arial" panose="020B0604020202020204" pitchFamily="34" charset="0"/>
                          <a:ea typeface="方正姚体" panose="02010601030101010101" pitchFamily="2" charset="-122"/>
                        </a:rPr>
                        <a:t>U</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U</a:t>
                      </a:r>
                      <a:r>
                        <a:rPr lang="en-US" altLang="zh-CN" sz="1600" baseline="0" dirty="0">
                          <a:solidFill>
                            <a:srgbClr val="0070C0"/>
                          </a:solidFill>
                          <a:latin typeface="Arial" panose="020B0604020202020204" pitchFamily="34" charset="0"/>
                          <a:ea typeface="方正姚体" panose="02010601030101010101" pitchFamily="2" charset="-122"/>
                        </a:rPr>
                        <a:t>A</a:t>
                      </a:r>
                      <a:r>
                        <a:rPr lang="en-US" altLang="zh-CN" sz="1600" baseline="0" dirty="0">
                          <a:solidFill>
                            <a:srgbClr val="00B050"/>
                          </a:solidFill>
                          <a:latin typeface="Arial" panose="020B0604020202020204" pitchFamily="34" charset="0"/>
                          <a:ea typeface="方正姚体" panose="02010601030101010101" pitchFamily="2" charset="-122"/>
                        </a:rPr>
                        <a:t>C</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U</a:t>
                      </a:r>
                      <a:r>
                        <a:rPr lang="en-US" altLang="zh-CN" sz="1600" baseline="0" dirty="0">
                          <a:solidFill>
                            <a:srgbClr val="0070C0"/>
                          </a:solidFill>
                          <a:latin typeface="Arial" panose="020B0604020202020204" pitchFamily="34" charset="0"/>
                          <a:ea typeface="方正姚体" panose="02010601030101010101" pitchFamily="2" charset="-122"/>
                        </a:rPr>
                        <a:t>A</a:t>
                      </a:r>
                      <a:r>
                        <a:rPr lang="en-US" altLang="zh-CN" sz="1600" baseline="0" dirty="0">
                          <a:solidFill>
                            <a:srgbClr val="00B050"/>
                          </a:solidFill>
                          <a:latin typeface="Arial" panose="020B0604020202020204" pitchFamily="34" charset="0"/>
                          <a:ea typeface="方正姚体" panose="02010601030101010101" pitchFamily="2" charset="-122"/>
                        </a:rPr>
                        <a:t>A</a:t>
                      </a:r>
                      <a:r>
                        <a:rPr lang="en-US" altLang="zh-CN" sz="1600" baseline="0" dirty="0">
                          <a:latin typeface="Arial" panose="020B0604020202020204" pitchFamily="34" charset="0"/>
                          <a:ea typeface="方正姚体" panose="02010601030101010101" pitchFamily="2" charset="-122"/>
                        </a:rPr>
                        <a:t>     </a:t>
                      </a:r>
                      <a:r>
                        <a:rPr lang="zh-CN" altLang="en-US" sz="1600" baseline="0" dirty="0">
                          <a:solidFill>
                            <a:srgbClr val="FF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终止密码</a:t>
                      </a:r>
                      <a:endParaRPr lang="en-US" altLang="zh-CN" sz="1600" baseline="0" dirty="0">
                        <a:solidFill>
                          <a:srgbClr val="FF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U</a:t>
                      </a:r>
                      <a:r>
                        <a:rPr lang="en-US" altLang="zh-CN" sz="1600" baseline="0" dirty="0">
                          <a:solidFill>
                            <a:srgbClr val="0070C0"/>
                          </a:solidFill>
                          <a:latin typeface="Arial" panose="020B0604020202020204" pitchFamily="34" charset="0"/>
                          <a:ea typeface="方正姚体" panose="02010601030101010101" pitchFamily="2" charset="-122"/>
                        </a:rPr>
                        <a:t>A</a:t>
                      </a:r>
                      <a:r>
                        <a:rPr lang="en-US" altLang="zh-CN" sz="1600" baseline="0" dirty="0">
                          <a:solidFill>
                            <a:srgbClr val="00B050"/>
                          </a:solidFill>
                          <a:latin typeface="Arial" panose="020B0604020202020204" pitchFamily="34" charset="0"/>
                          <a:ea typeface="方正姚体" panose="02010601030101010101" pitchFamily="2" charset="-122"/>
                        </a:rPr>
                        <a:t>G</a:t>
                      </a:r>
                      <a:r>
                        <a:rPr lang="en-US" altLang="zh-CN" sz="1600" baseline="0" dirty="0">
                          <a:latin typeface="Arial" panose="020B0604020202020204" pitchFamily="34" charset="0"/>
                          <a:ea typeface="方正姚体" panose="02010601030101010101" pitchFamily="2" charset="-122"/>
                        </a:rPr>
                        <a:t>    </a:t>
                      </a:r>
                      <a:r>
                        <a:rPr lang="zh-CN" altLang="en-US" sz="1600" baseline="0" dirty="0">
                          <a:solidFill>
                            <a:srgbClr val="FF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终止密码</a:t>
                      </a:r>
                    </a:p>
                  </a:txBody>
                  <a:tcPr marL="91431" marR="91431">
                    <a:noFill/>
                  </a:tcPr>
                </a:tc>
                <a:tc>
                  <a:txBody>
                    <a:bodyPr/>
                    <a:lstStyle/>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U</a:t>
                      </a:r>
                      <a:r>
                        <a:rPr lang="en-US" altLang="zh-CN" sz="1600" baseline="0" dirty="0">
                          <a:solidFill>
                            <a:srgbClr val="0070C0"/>
                          </a:solidFill>
                          <a:latin typeface="Arial" panose="020B0604020202020204" pitchFamily="34" charset="0"/>
                          <a:ea typeface="方正姚体" panose="02010601030101010101" pitchFamily="2" charset="-122"/>
                        </a:rPr>
                        <a:t>G</a:t>
                      </a:r>
                      <a:r>
                        <a:rPr lang="en-US" altLang="zh-CN" sz="1600" baseline="0" dirty="0">
                          <a:solidFill>
                            <a:srgbClr val="00B050"/>
                          </a:solidFill>
                          <a:latin typeface="Arial" panose="020B0604020202020204" pitchFamily="34" charset="0"/>
                          <a:ea typeface="方正姚体" panose="02010601030101010101" pitchFamily="2" charset="-122"/>
                        </a:rPr>
                        <a:t>U</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U</a:t>
                      </a:r>
                      <a:r>
                        <a:rPr lang="en-US" altLang="zh-CN" sz="1600" baseline="0" dirty="0">
                          <a:solidFill>
                            <a:srgbClr val="0070C0"/>
                          </a:solidFill>
                          <a:latin typeface="Arial" panose="020B0604020202020204" pitchFamily="34" charset="0"/>
                          <a:ea typeface="方正姚体" panose="02010601030101010101" pitchFamily="2" charset="-122"/>
                        </a:rPr>
                        <a:t>G</a:t>
                      </a:r>
                      <a:r>
                        <a:rPr lang="en-US" altLang="zh-CN" sz="1600" baseline="0" dirty="0">
                          <a:solidFill>
                            <a:srgbClr val="00B050"/>
                          </a:solidFill>
                          <a:latin typeface="Arial" panose="020B0604020202020204" pitchFamily="34" charset="0"/>
                          <a:ea typeface="方正姚体" panose="02010601030101010101" pitchFamily="2" charset="-122"/>
                        </a:rPr>
                        <a:t>C</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U</a:t>
                      </a:r>
                      <a:r>
                        <a:rPr lang="en-US" altLang="zh-CN" sz="1600" baseline="0" dirty="0">
                          <a:solidFill>
                            <a:srgbClr val="0070C0"/>
                          </a:solidFill>
                          <a:latin typeface="Arial" panose="020B0604020202020204" pitchFamily="34" charset="0"/>
                          <a:ea typeface="方正姚体" panose="02010601030101010101" pitchFamily="2" charset="-122"/>
                        </a:rPr>
                        <a:t>G</a:t>
                      </a:r>
                      <a:r>
                        <a:rPr lang="en-US" altLang="zh-CN" sz="1600" baseline="0" dirty="0">
                          <a:solidFill>
                            <a:srgbClr val="00B050"/>
                          </a:solidFill>
                          <a:latin typeface="Arial" panose="020B0604020202020204" pitchFamily="34" charset="0"/>
                          <a:ea typeface="方正姚体" panose="02010601030101010101" pitchFamily="2" charset="-122"/>
                        </a:rPr>
                        <a:t>A</a:t>
                      </a:r>
                      <a:r>
                        <a:rPr lang="en-US" altLang="zh-CN" sz="1600" baseline="0" dirty="0">
                          <a:latin typeface="Arial" panose="020B0604020202020204" pitchFamily="34" charset="0"/>
                          <a:ea typeface="方正姚体" panose="02010601030101010101" pitchFamily="2" charset="-122"/>
                        </a:rPr>
                        <a:t>     </a:t>
                      </a:r>
                      <a:r>
                        <a:rPr lang="zh-CN" altLang="en-US" sz="1600" baseline="0" dirty="0">
                          <a:solidFill>
                            <a:srgbClr val="FF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终止密码</a:t>
                      </a:r>
                      <a:endParaRPr lang="en-US" altLang="zh-CN" sz="1600" baseline="0" dirty="0">
                        <a:solidFill>
                          <a:srgbClr val="FF0000"/>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U</a:t>
                      </a:r>
                      <a:r>
                        <a:rPr lang="en-US" altLang="zh-CN" sz="1600" baseline="0" dirty="0">
                          <a:solidFill>
                            <a:srgbClr val="0070C0"/>
                          </a:solidFill>
                          <a:latin typeface="Arial" panose="020B0604020202020204" pitchFamily="34" charset="0"/>
                          <a:ea typeface="方正姚体" panose="02010601030101010101" pitchFamily="2" charset="-122"/>
                        </a:rPr>
                        <a:t>G</a:t>
                      </a:r>
                      <a:r>
                        <a:rPr lang="en-US" altLang="zh-CN" sz="1600" baseline="0" dirty="0">
                          <a:solidFill>
                            <a:srgbClr val="00B050"/>
                          </a:solidFill>
                          <a:latin typeface="Arial" panose="020B0604020202020204" pitchFamily="34" charset="0"/>
                          <a:ea typeface="方正姚体" panose="02010601030101010101" pitchFamily="2" charset="-122"/>
                        </a:rPr>
                        <a:t>G</a:t>
                      </a:r>
                      <a:r>
                        <a:rPr lang="en-US" altLang="zh-CN" sz="1600" baseline="0" dirty="0">
                          <a:latin typeface="Arial" panose="020B0604020202020204" pitchFamily="34" charset="0"/>
                          <a:ea typeface="方正姚体" panose="02010601030101010101" pitchFamily="2" charset="-122"/>
                        </a:rPr>
                        <a:t>     </a:t>
                      </a:r>
                      <a:r>
                        <a:rPr lang="zh-CN" altLang="en-US" sz="1600" baseline="0" dirty="0">
                          <a:solidFill>
                            <a:schemeClr val="tx1"/>
                          </a:solidFill>
                          <a:latin typeface="Arial" panose="020B0604020202020204" pitchFamily="34" charset="0"/>
                          <a:ea typeface="方正姚体" panose="02010601030101010101" pitchFamily="2" charset="-122"/>
                        </a:rPr>
                        <a:t>色氨酸</a:t>
                      </a:r>
                    </a:p>
                  </a:txBody>
                  <a:tcPr marL="91431" marR="91431">
                    <a:noFill/>
                  </a:tcPr>
                </a:tc>
                <a:tc>
                  <a:txBody>
                    <a:bodyPr/>
                    <a:lstStyle/>
                    <a:p>
                      <a:pPr>
                        <a:lnSpc>
                          <a:spcPts val="1800"/>
                        </a:lnSpc>
                      </a:pPr>
                      <a:r>
                        <a:rPr lang="en-US" altLang="zh-CN" sz="1600" b="1" baseline="0" dirty="0">
                          <a:solidFill>
                            <a:schemeClr val="bg1"/>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UCAG</a:t>
                      </a:r>
                      <a:endParaRPr lang="zh-CN" altLang="en-US" sz="1600" b="1" baseline="0" dirty="0">
                        <a:solidFill>
                          <a:schemeClr val="bg1"/>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a:txBody>
                  <a:tcPr marL="91431" marR="91431" anchor="ctr">
                    <a:solidFill>
                      <a:srgbClr val="00B050"/>
                    </a:solidFill>
                  </a:tcPr>
                </a:tc>
                <a:extLst>
                  <a:ext uri="{0D108BD9-81ED-4DB2-BD59-A6C34878D82A}">
                    <a16:rowId xmlns:a16="http://schemas.microsoft.com/office/drawing/2014/main" val="10001"/>
                  </a:ext>
                </a:extLst>
              </a:tr>
              <a:tr h="370840">
                <a:tc>
                  <a:txBody>
                    <a:bodyPr/>
                    <a:lstStyle/>
                    <a:p>
                      <a:pPr>
                        <a:lnSpc>
                          <a:spcPts val="1800"/>
                        </a:lnSpc>
                      </a:pPr>
                      <a:r>
                        <a:rPr lang="en-US" altLang="zh-CN" sz="1600" b="1" baseline="0" dirty="0">
                          <a:solidFill>
                            <a:schemeClr val="bg1"/>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C</a:t>
                      </a:r>
                      <a:endParaRPr lang="zh-CN" altLang="en-US" sz="1600" b="1" baseline="0" dirty="0">
                        <a:solidFill>
                          <a:schemeClr val="bg1"/>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a:txBody>
                  <a:tcPr marL="91431" marR="91431" anchor="ctr">
                    <a:solidFill>
                      <a:srgbClr val="FF0000"/>
                    </a:solidFill>
                  </a:tcPr>
                </a:tc>
                <a:tc>
                  <a:txBody>
                    <a:bodyPr/>
                    <a:lstStyle/>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C</a:t>
                      </a:r>
                      <a:r>
                        <a:rPr lang="en-US" altLang="zh-CN" sz="1600" baseline="0" dirty="0">
                          <a:solidFill>
                            <a:srgbClr val="0070C0"/>
                          </a:solidFill>
                          <a:latin typeface="Arial" panose="020B0604020202020204" pitchFamily="34" charset="0"/>
                          <a:ea typeface="方正姚体" panose="02010601030101010101" pitchFamily="2" charset="-122"/>
                        </a:rPr>
                        <a:t>U</a:t>
                      </a:r>
                      <a:r>
                        <a:rPr lang="en-US" altLang="zh-CN" sz="1600" baseline="0" dirty="0">
                          <a:solidFill>
                            <a:srgbClr val="00B050"/>
                          </a:solidFill>
                          <a:latin typeface="Arial" panose="020B0604020202020204" pitchFamily="34" charset="0"/>
                          <a:ea typeface="方正姚体" panose="02010601030101010101" pitchFamily="2" charset="-122"/>
                        </a:rPr>
                        <a:t>U</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C</a:t>
                      </a:r>
                      <a:r>
                        <a:rPr lang="en-US" altLang="zh-CN" sz="1600" baseline="0" dirty="0">
                          <a:solidFill>
                            <a:srgbClr val="0070C0"/>
                          </a:solidFill>
                          <a:latin typeface="Arial" panose="020B0604020202020204" pitchFamily="34" charset="0"/>
                          <a:ea typeface="方正姚体" panose="02010601030101010101" pitchFamily="2" charset="-122"/>
                        </a:rPr>
                        <a:t>U</a:t>
                      </a:r>
                      <a:r>
                        <a:rPr lang="en-US" altLang="zh-CN" sz="1600" baseline="0" dirty="0">
                          <a:solidFill>
                            <a:srgbClr val="00B050"/>
                          </a:solidFill>
                          <a:latin typeface="Arial" panose="020B0604020202020204" pitchFamily="34" charset="0"/>
                          <a:ea typeface="方正姚体" panose="02010601030101010101" pitchFamily="2" charset="-122"/>
                        </a:rPr>
                        <a:t>C</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C</a:t>
                      </a:r>
                      <a:r>
                        <a:rPr lang="en-US" altLang="zh-CN" sz="1600" baseline="0" dirty="0">
                          <a:solidFill>
                            <a:srgbClr val="0070C0"/>
                          </a:solidFill>
                          <a:latin typeface="Arial" panose="020B0604020202020204" pitchFamily="34" charset="0"/>
                          <a:ea typeface="方正姚体" panose="02010601030101010101" pitchFamily="2" charset="-122"/>
                        </a:rPr>
                        <a:t>U</a:t>
                      </a:r>
                      <a:r>
                        <a:rPr lang="en-US" altLang="zh-CN" sz="1600" baseline="0" dirty="0">
                          <a:solidFill>
                            <a:srgbClr val="00B050"/>
                          </a:solidFill>
                          <a:latin typeface="Arial" panose="020B0604020202020204" pitchFamily="34" charset="0"/>
                          <a:ea typeface="方正姚体" panose="02010601030101010101" pitchFamily="2" charset="-122"/>
                        </a:rPr>
                        <a:t>A</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C</a:t>
                      </a:r>
                      <a:r>
                        <a:rPr lang="en-US" altLang="zh-CN" sz="1600" baseline="0" dirty="0">
                          <a:solidFill>
                            <a:srgbClr val="0070C0"/>
                          </a:solidFill>
                          <a:latin typeface="Arial" panose="020B0604020202020204" pitchFamily="34" charset="0"/>
                          <a:ea typeface="方正姚体" panose="02010601030101010101" pitchFamily="2" charset="-122"/>
                        </a:rPr>
                        <a:t>U</a:t>
                      </a:r>
                      <a:r>
                        <a:rPr lang="en-US" altLang="zh-CN" sz="1600" baseline="0" dirty="0">
                          <a:solidFill>
                            <a:srgbClr val="00B050"/>
                          </a:solidFill>
                          <a:latin typeface="Arial" panose="020B0604020202020204" pitchFamily="34" charset="0"/>
                          <a:ea typeface="方正姚体" panose="02010601030101010101" pitchFamily="2" charset="-122"/>
                        </a:rPr>
                        <a:t>G</a:t>
                      </a:r>
                      <a:endParaRPr lang="zh-CN" altLang="en-US" sz="1600" baseline="0" dirty="0">
                        <a:solidFill>
                          <a:srgbClr val="00B050"/>
                        </a:solidFill>
                        <a:latin typeface="Arial" panose="020B0604020202020204" pitchFamily="34" charset="0"/>
                        <a:ea typeface="方正姚体" panose="02010601030101010101" pitchFamily="2" charset="-122"/>
                      </a:endParaRPr>
                    </a:p>
                  </a:txBody>
                  <a:tcPr marL="91431" marR="91431"/>
                </a:tc>
                <a:tc>
                  <a:txBody>
                    <a:bodyPr/>
                    <a:lstStyle/>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C</a:t>
                      </a:r>
                      <a:r>
                        <a:rPr lang="en-US" altLang="zh-CN" sz="1600" baseline="0" dirty="0">
                          <a:solidFill>
                            <a:srgbClr val="0070C0"/>
                          </a:solidFill>
                          <a:latin typeface="Arial" panose="020B0604020202020204" pitchFamily="34" charset="0"/>
                          <a:ea typeface="方正姚体" panose="02010601030101010101" pitchFamily="2" charset="-122"/>
                        </a:rPr>
                        <a:t>C</a:t>
                      </a:r>
                      <a:r>
                        <a:rPr lang="en-US" altLang="zh-CN" sz="1600" baseline="0" dirty="0">
                          <a:solidFill>
                            <a:srgbClr val="00B050"/>
                          </a:solidFill>
                          <a:latin typeface="Arial" panose="020B0604020202020204" pitchFamily="34" charset="0"/>
                          <a:ea typeface="方正姚体" panose="02010601030101010101" pitchFamily="2" charset="-122"/>
                        </a:rPr>
                        <a:t>U</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C</a:t>
                      </a:r>
                      <a:r>
                        <a:rPr lang="en-US" altLang="zh-CN" sz="1600" baseline="0" dirty="0">
                          <a:solidFill>
                            <a:srgbClr val="0070C0"/>
                          </a:solidFill>
                          <a:latin typeface="Arial" panose="020B0604020202020204" pitchFamily="34" charset="0"/>
                          <a:ea typeface="方正姚体" panose="02010601030101010101" pitchFamily="2" charset="-122"/>
                        </a:rPr>
                        <a:t>C</a:t>
                      </a:r>
                      <a:r>
                        <a:rPr lang="en-US" altLang="zh-CN" sz="1600" baseline="0" dirty="0">
                          <a:solidFill>
                            <a:srgbClr val="00B050"/>
                          </a:solidFill>
                          <a:latin typeface="Arial" panose="020B0604020202020204" pitchFamily="34" charset="0"/>
                          <a:ea typeface="方正姚体" panose="02010601030101010101" pitchFamily="2" charset="-122"/>
                        </a:rPr>
                        <a:t>C</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C</a:t>
                      </a:r>
                      <a:r>
                        <a:rPr lang="en-US" altLang="zh-CN" sz="1600" baseline="0" dirty="0">
                          <a:solidFill>
                            <a:srgbClr val="0070C0"/>
                          </a:solidFill>
                          <a:latin typeface="Arial" panose="020B0604020202020204" pitchFamily="34" charset="0"/>
                          <a:ea typeface="方正姚体" panose="02010601030101010101" pitchFamily="2" charset="-122"/>
                        </a:rPr>
                        <a:t>C</a:t>
                      </a:r>
                      <a:r>
                        <a:rPr lang="en-US" altLang="zh-CN" sz="1600" baseline="0" dirty="0">
                          <a:solidFill>
                            <a:srgbClr val="00B050"/>
                          </a:solidFill>
                          <a:latin typeface="Arial" panose="020B0604020202020204" pitchFamily="34" charset="0"/>
                          <a:ea typeface="方正姚体" panose="02010601030101010101" pitchFamily="2" charset="-122"/>
                        </a:rPr>
                        <a:t>A</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C</a:t>
                      </a:r>
                      <a:r>
                        <a:rPr lang="en-US" altLang="zh-CN" sz="1600" baseline="0" dirty="0">
                          <a:solidFill>
                            <a:srgbClr val="0070C0"/>
                          </a:solidFill>
                          <a:latin typeface="Arial" panose="020B0604020202020204" pitchFamily="34" charset="0"/>
                          <a:ea typeface="方正姚体" panose="02010601030101010101" pitchFamily="2" charset="-122"/>
                        </a:rPr>
                        <a:t>C</a:t>
                      </a:r>
                      <a:r>
                        <a:rPr lang="en-US" altLang="zh-CN" sz="1600" baseline="0" dirty="0">
                          <a:solidFill>
                            <a:srgbClr val="00B050"/>
                          </a:solidFill>
                          <a:latin typeface="Arial" panose="020B0604020202020204" pitchFamily="34" charset="0"/>
                          <a:ea typeface="方正姚体" panose="02010601030101010101" pitchFamily="2" charset="-122"/>
                        </a:rPr>
                        <a:t>G</a:t>
                      </a:r>
                      <a:endParaRPr lang="zh-CN" altLang="en-US" sz="1600" baseline="0" dirty="0">
                        <a:solidFill>
                          <a:srgbClr val="00B050"/>
                        </a:solidFill>
                        <a:latin typeface="Arial" panose="020B0604020202020204" pitchFamily="34" charset="0"/>
                        <a:ea typeface="方正姚体" panose="02010601030101010101" pitchFamily="2" charset="-122"/>
                      </a:endParaRPr>
                    </a:p>
                  </a:txBody>
                  <a:tcPr marL="91431" marR="91431"/>
                </a:tc>
                <a:tc>
                  <a:txBody>
                    <a:bodyPr/>
                    <a:lstStyle/>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C</a:t>
                      </a:r>
                      <a:r>
                        <a:rPr lang="en-US" altLang="zh-CN" sz="1600" baseline="0" dirty="0">
                          <a:solidFill>
                            <a:srgbClr val="0070C0"/>
                          </a:solidFill>
                          <a:latin typeface="Arial" panose="020B0604020202020204" pitchFamily="34" charset="0"/>
                          <a:ea typeface="方正姚体" panose="02010601030101010101" pitchFamily="2" charset="-122"/>
                        </a:rPr>
                        <a:t>A</a:t>
                      </a:r>
                      <a:r>
                        <a:rPr lang="en-US" altLang="zh-CN" sz="1600" baseline="0" dirty="0">
                          <a:solidFill>
                            <a:srgbClr val="00B050"/>
                          </a:solidFill>
                          <a:latin typeface="Arial" panose="020B0604020202020204" pitchFamily="34" charset="0"/>
                          <a:ea typeface="方正姚体" panose="02010601030101010101" pitchFamily="2" charset="-122"/>
                        </a:rPr>
                        <a:t>U</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C</a:t>
                      </a:r>
                      <a:r>
                        <a:rPr lang="en-US" altLang="zh-CN" sz="1600" baseline="0" dirty="0">
                          <a:solidFill>
                            <a:srgbClr val="0070C0"/>
                          </a:solidFill>
                          <a:latin typeface="Arial" panose="020B0604020202020204" pitchFamily="34" charset="0"/>
                          <a:ea typeface="方正姚体" panose="02010601030101010101" pitchFamily="2" charset="-122"/>
                        </a:rPr>
                        <a:t>A</a:t>
                      </a:r>
                      <a:r>
                        <a:rPr lang="en-US" altLang="zh-CN" sz="1600" baseline="0" dirty="0">
                          <a:solidFill>
                            <a:srgbClr val="00B050"/>
                          </a:solidFill>
                          <a:latin typeface="Arial" panose="020B0604020202020204" pitchFamily="34" charset="0"/>
                          <a:ea typeface="方正姚体" panose="02010601030101010101" pitchFamily="2" charset="-122"/>
                        </a:rPr>
                        <a:t>C</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C</a:t>
                      </a:r>
                      <a:r>
                        <a:rPr lang="en-US" altLang="zh-CN" sz="1600" baseline="0" dirty="0">
                          <a:solidFill>
                            <a:srgbClr val="0070C0"/>
                          </a:solidFill>
                          <a:latin typeface="Arial" panose="020B0604020202020204" pitchFamily="34" charset="0"/>
                          <a:ea typeface="方正姚体" panose="02010601030101010101" pitchFamily="2" charset="-122"/>
                        </a:rPr>
                        <a:t>A</a:t>
                      </a:r>
                      <a:r>
                        <a:rPr lang="en-US" altLang="zh-CN" sz="1600" baseline="0" dirty="0">
                          <a:solidFill>
                            <a:srgbClr val="00B050"/>
                          </a:solidFill>
                          <a:latin typeface="Arial" panose="020B0604020202020204" pitchFamily="34" charset="0"/>
                          <a:ea typeface="方正姚体" panose="02010601030101010101" pitchFamily="2" charset="-122"/>
                        </a:rPr>
                        <a:t>A</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C</a:t>
                      </a:r>
                      <a:r>
                        <a:rPr lang="en-US" altLang="zh-CN" sz="1600" baseline="0" dirty="0">
                          <a:solidFill>
                            <a:srgbClr val="0070C0"/>
                          </a:solidFill>
                          <a:latin typeface="Arial" panose="020B0604020202020204" pitchFamily="34" charset="0"/>
                          <a:ea typeface="方正姚体" panose="02010601030101010101" pitchFamily="2" charset="-122"/>
                        </a:rPr>
                        <a:t>A</a:t>
                      </a:r>
                      <a:r>
                        <a:rPr lang="en-US" altLang="zh-CN" sz="1600" baseline="0" dirty="0">
                          <a:solidFill>
                            <a:srgbClr val="00B050"/>
                          </a:solidFill>
                          <a:latin typeface="Arial" panose="020B0604020202020204" pitchFamily="34" charset="0"/>
                          <a:ea typeface="方正姚体" panose="02010601030101010101" pitchFamily="2" charset="-122"/>
                        </a:rPr>
                        <a:t>G</a:t>
                      </a:r>
                      <a:endParaRPr lang="zh-CN" altLang="en-US" sz="1600" baseline="0" dirty="0">
                        <a:solidFill>
                          <a:srgbClr val="00B050"/>
                        </a:solidFill>
                        <a:latin typeface="Arial" panose="020B0604020202020204" pitchFamily="34" charset="0"/>
                        <a:ea typeface="方正姚体" panose="02010601030101010101" pitchFamily="2" charset="-122"/>
                      </a:endParaRPr>
                    </a:p>
                  </a:txBody>
                  <a:tcPr marL="91431" marR="91431"/>
                </a:tc>
                <a:tc>
                  <a:txBody>
                    <a:bodyPr/>
                    <a:lstStyle/>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C</a:t>
                      </a:r>
                      <a:r>
                        <a:rPr lang="en-US" altLang="zh-CN" sz="1600" baseline="0" dirty="0">
                          <a:solidFill>
                            <a:srgbClr val="0070C0"/>
                          </a:solidFill>
                          <a:latin typeface="Arial" panose="020B0604020202020204" pitchFamily="34" charset="0"/>
                          <a:ea typeface="方正姚体" panose="02010601030101010101" pitchFamily="2" charset="-122"/>
                        </a:rPr>
                        <a:t>G</a:t>
                      </a:r>
                      <a:r>
                        <a:rPr lang="en-US" altLang="zh-CN" sz="1600" baseline="0" dirty="0">
                          <a:solidFill>
                            <a:srgbClr val="00B050"/>
                          </a:solidFill>
                          <a:latin typeface="Arial" panose="020B0604020202020204" pitchFamily="34" charset="0"/>
                          <a:ea typeface="方正姚体" panose="02010601030101010101" pitchFamily="2" charset="-122"/>
                        </a:rPr>
                        <a:t>U</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C</a:t>
                      </a:r>
                      <a:r>
                        <a:rPr lang="en-US" altLang="zh-CN" sz="1600" baseline="0" dirty="0">
                          <a:solidFill>
                            <a:srgbClr val="0070C0"/>
                          </a:solidFill>
                          <a:latin typeface="Arial" panose="020B0604020202020204" pitchFamily="34" charset="0"/>
                          <a:ea typeface="方正姚体" panose="02010601030101010101" pitchFamily="2" charset="-122"/>
                        </a:rPr>
                        <a:t>G</a:t>
                      </a:r>
                      <a:r>
                        <a:rPr lang="en-US" altLang="zh-CN" sz="1600" baseline="0" dirty="0">
                          <a:solidFill>
                            <a:srgbClr val="00B050"/>
                          </a:solidFill>
                          <a:latin typeface="Arial" panose="020B0604020202020204" pitchFamily="34" charset="0"/>
                          <a:ea typeface="方正姚体" panose="02010601030101010101" pitchFamily="2" charset="-122"/>
                        </a:rPr>
                        <a:t>C</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C</a:t>
                      </a:r>
                      <a:r>
                        <a:rPr lang="en-US" altLang="zh-CN" sz="1600" baseline="0" dirty="0">
                          <a:solidFill>
                            <a:srgbClr val="0070C0"/>
                          </a:solidFill>
                          <a:latin typeface="Arial" panose="020B0604020202020204" pitchFamily="34" charset="0"/>
                          <a:ea typeface="方正姚体" panose="02010601030101010101" pitchFamily="2" charset="-122"/>
                        </a:rPr>
                        <a:t>G</a:t>
                      </a:r>
                      <a:r>
                        <a:rPr lang="en-US" altLang="zh-CN" sz="1600" baseline="0" dirty="0">
                          <a:solidFill>
                            <a:srgbClr val="00B050"/>
                          </a:solidFill>
                          <a:latin typeface="Arial" panose="020B0604020202020204" pitchFamily="34" charset="0"/>
                          <a:ea typeface="方正姚体" panose="02010601030101010101" pitchFamily="2" charset="-122"/>
                        </a:rPr>
                        <a:t>A</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C</a:t>
                      </a:r>
                      <a:r>
                        <a:rPr lang="en-US" altLang="zh-CN" sz="1600" baseline="0" dirty="0">
                          <a:solidFill>
                            <a:srgbClr val="0070C0"/>
                          </a:solidFill>
                          <a:latin typeface="Arial" panose="020B0604020202020204" pitchFamily="34" charset="0"/>
                          <a:ea typeface="方正姚体" panose="02010601030101010101" pitchFamily="2" charset="-122"/>
                        </a:rPr>
                        <a:t>G</a:t>
                      </a:r>
                      <a:r>
                        <a:rPr lang="en-US" altLang="zh-CN" sz="1600" baseline="0" dirty="0">
                          <a:solidFill>
                            <a:srgbClr val="00B050"/>
                          </a:solidFill>
                          <a:latin typeface="Arial" panose="020B0604020202020204" pitchFamily="34" charset="0"/>
                          <a:ea typeface="方正姚体" panose="02010601030101010101" pitchFamily="2" charset="-122"/>
                        </a:rPr>
                        <a:t>G</a:t>
                      </a:r>
                      <a:endParaRPr lang="zh-CN" altLang="en-US" sz="1600" baseline="0" dirty="0">
                        <a:solidFill>
                          <a:srgbClr val="00B050"/>
                        </a:solidFill>
                        <a:latin typeface="Arial" panose="020B0604020202020204" pitchFamily="34" charset="0"/>
                        <a:ea typeface="方正姚体" panose="02010601030101010101" pitchFamily="2" charset="-122"/>
                      </a:endParaRPr>
                    </a:p>
                  </a:txBody>
                  <a:tcPr marL="91431" marR="91431"/>
                </a:tc>
                <a:tc>
                  <a:txBody>
                    <a:bodyPr/>
                    <a:lstStyle/>
                    <a:p>
                      <a:pPr>
                        <a:lnSpc>
                          <a:spcPts val="1800"/>
                        </a:lnSpc>
                      </a:pPr>
                      <a:r>
                        <a:rPr lang="en-US" altLang="zh-CN" sz="1600" b="1" baseline="0" dirty="0">
                          <a:solidFill>
                            <a:schemeClr val="bg1"/>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UCAG</a:t>
                      </a:r>
                      <a:endParaRPr lang="zh-CN" altLang="en-US" sz="1600" b="1" baseline="0" dirty="0">
                        <a:solidFill>
                          <a:schemeClr val="bg1"/>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a:txBody>
                  <a:tcPr marL="91431" marR="91431" anchor="ctr">
                    <a:solidFill>
                      <a:srgbClr val="00B050"/>
                    </a:solidFill>
                  </a:tcPr>
                </a:tc>
                <a:extLst>
                  <a:ext uri="{0D108BD9-81ED-4DB2-BD59-A6C34878D82A}">
                    <a16:rowId xmlns:a16="http://schemas.microsoft.com/office/drawing/2014/main" val="10002"/>
                  </a:ext>
                </a:extLst>
              </a:tr>
              <a:tr h="370840">
                <a:tc>
                  <a:txBody>
                    <a:bodyPr/>
                    <a:lstStyle/>
                    <a:p>
                      <a:pPr>
                        <a:lnSpc>
                          <a:spcPts val="1800"/>
                        </a:lnSpc>
                      </a:pPr>
                      <a:r>
                        <a:rPr lang="en-US" altLang="zh-CN" sz="1600" b="1" baseline="0" dirty="0">
                          <a:solidFill>
                            <a:schemeClr val="bg1"/>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A</a:t>
                      </a:r>
                      <a:endParaRPr lang="zh-CN" altLang="en-US" sz="1600" b="1" baseline="0" dirty="0">
                        <a:solidFill>
                          <a:schemeClr val="bg1"/>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a:txBody>
                  <a:tcPr marL="91431" marR="91431" anchor="ctr">
                    <a:solidFill>
                      <a:srgbClr val="FF0000"/>
                    </a:solidFill>
                  </a:tcPr>
                </a:tc>
                <a:tc>
                  <a:txBody>
                    <a:bodyPr/>
                    <a:lstStyle/>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A</a:t>
                      </a:r>
                      <a:r>
                        <a:rPr lang="en-US" altLang="zh-CN" sz="1600" baseline="0" dirty="0">
                          <a:solidFill>
                            <a:srgbClr val="0070C0"/>
                          </a:solidFill>
                          <a:latin typeface="Arial" panose="020B0604020202020204" pitchFamily="34" charset="0"/>
                          <a:ea typeface="方正姚体" panose="02010601030101010101" pitchFamily="2" charset="-122"/>
                        </a:rPr>
                        <a:t>U</a:t>
                      </a:r>
                      <a:r>
                        <a:rPr lang="en-US" altLang="zh-CN" sz="1600" baseline="0" dirty="0">
                          <a:solidFill>
                            <a:srgbClr val="00B050"/>
                          </a:solidFill>
                          <a:latin typeface="Arial" panose="020B0604020202020204" pitchFamily="34" charset="0"/>
                          <a:ea typeface="方正姚体" panose="02010601030101010101" pitchFamily="2" charset="-122"/>
                        </a:rPr>
                        <a:t>U</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A</a:t>
                      </a:r>
                      <a:r>
                        <a:rPr lang="en-US" altLang="zh-CN" sz="1600" baseline="0" dirty="0">
                          <a:solidFill>
                            <a:srgbClr val="0070C0"/>
                          </a:solidFill>
                          <a:latin typeface="Arial" panose="020B0604020202020204" pitchFamily="34" charset="0"/>
                          <a:ea typeface="方正姚体" panose="02010601030101010101" pitchFamily="2" charset="-122"/>
                        </a:rPr>
                        <a:t>U</a:t>
                      </a:r>
                      <a:r>
                        <a:rPr lang="en-US" altLang="zh-CN" sz="1600" baseline="0" dirty="0">
                          <a:solidFill>
                            <a:srgbClr val="00B050"/>
                          </a:solidFill>
                          <a:latin typeface="Arial" panose="020B0604020202020204" pitchFamily="34" charset="0"/>
                          <a:ea typeface="方正姚体" panose="02010601030101010101" pitchFamily="2" charset="-122"/>
                        </a:rPr>
                        <a:t>C</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A</a:t>
                      </a:r>
                      <a:r>
                        <a:rPr lang="en-US" altLang="zh-CN" sz="1600" baseline="0" dirty="0">
                          <a:solidFill>
                            <a:srgbClr val="0070C0"/>
                          </a:solidFill>
                          <a:latin typeface="Arial" panose="020B0604020202020204" pitchFamily="34" charset="0"/>
                          <a:ea typeface="方正姚体" panose="02010601030101010101" pitchFamily="2" charset="-122"/>
                        </a:rPr>
                        <a:t>U</a:t>
                      </a:r>
                      <a:r>
                        <a:rPr lang="en-US" altLang="zh-CN" sz="1600" baseline="0" dirty="0">
                          <a:solidFill>
                            <a:srgbClr val="00B050"/>
                          </a:solidFill>
                          <a:latin typeface="Arial" panose="020B0604020202020204" pitchFamily="34" charset="0"/>
                          <a:ea typeface="方正姚体" panose="02010601030101010101" pitchFamily="2" charset="-122"/>
                        </a:rPr>
                        <a:t>A</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A</a:t>
                      </a:r>
                      <a:r>
                        <a:rPr lang="en-US" altLang="zh-CN" sz="1600" baseline="0" dirty="0">
                          <a:solidFill>
                            <a:srgbClr val="0070C0"/>
                          </a:solidFill>
                          <a:latin typeface="Arial" panose="020B0604020202020204" pitchFamily="34" charset="0"/>
                          <a:ea typeface="方正姚体" panose="02010601030101010101" pitchFamily="2" charset="-122"/>
                        </a:rPr>
                        <a:t>U</a:t>
                      </a:r>
                      <a:r>
                        <a:rPr lang="en-US" altLang="zh-CN" sz="1600" baseline="0" dirty="0">
                          <a:solidFill>
                            <a:srgbClr val="00B050"/>
                          </a:solidFill>
                          <a:latin typeface="Arial" panose="020B0604020202020204" pitchFamily="34" charset="0"/>
                          <a:ea typeface="方正姚体" panose="02010601030101010101" pitchFamily="2" charset="-122"/>
                        </a:rPr>
                        <a:t>G</a:t>
                      </a:r>
                      <a:endParaRPr lang="zh-CN" altLang="en-US" sz="1600" baseline="0" dirty="0">
                        <a:solidFill>
                          <a:srgbClr val="00B050"/>
                        </a:solidFill>
                        <a:latin typeface="Arial" panose="020B0604020202020204" pitchFamily="34" charset="0"/>
                        <a:ea typeface="方正姚体" panose="02010601030101010101" pitchFamily="2" charset="-122"/>
                      </a:endParaRPr>
                    </a:p>
                  </a:txBody>
                  <a:tcPr marL="91431" marR="91431">
                    <a:noFill/>
                  </a:tcPr>
                </a:tc>
                <a:tc>
                  <a:txBody>
                    <a:bodyPr/>
                    <a:lstStyle/>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A</a:t>
                      </a:r>
                      <a:r>
                        <a:rPr lang="en-US" altLang="zh-CN" sz="1600" baseline="0" dirty="0">
                          <a:solidFill>
                            <a:srgbClr val="0070C0"/>
                          </a:solidFill>
                          <a:latin typeface="Arial" panose="020B0604020202020204" pitchFamily="34" charset="0"/>
                          <a:ea typeface="方正姚体" panose="02010601030101010101" pitchFamily="2" charset="-122"/>
                        </a:rPr>
                        <a:t>C</a:t>
                      </a:r>
                      <a:r>
                        <a:rPr lang="en-US" altLang="zh-CN" sz="1600" baseline="0" dirty="0">
                          <a:solidFill>
                            <a:srgbClr val="00B050"/>
                          </a:solidFill>
                          <a:latin typeface="Arial" panose="020B0604020202020204" pitchFamily="34" charset="0"/>
                          <a:ea typeface="方正姚体" panose="02010601030101010101" pitchFamily="2" charset="-122"/>
                        </a:rPr>
                        <a:t>U</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A</a:t>
                      </a:r>
                      <a:r>
                        <a:rPr lang="en-US" altLang="zh-CN" sz="1600" baseline="0" dirty="0">
                          <a:solidFill>
                            <a:srgbClr val="0070C0"/>
                          </a:solidFill>
                          <a:latin typeface="Arial" panose="020B0604020202020204" pitchFamily="34" charset="0"/>
                          <a:ea typeface="方正姚体" panose="02010601030101010101" pitchFamily="2" charset="-122"/>
                        </a:rPr>
                        <a:t>C</a:t>
                      </a:r>
                      <a:r>
                        <a:rPr lang="en-US" altLang="zh-CN" sz="1600" baseline="0" dirty="0">
                          <a:solidFill>
                            <a:srgbClr val="00B050"/>
                          </a:solidFill>
                          <a:latin typeface="Arial" panose="020B0604020202020204" pitchFamily="34" charset="0"/>
                          <a:ea typeface="方正姚体" panose="02010601030101010101" pitchFamily="2" charset="-122"/>
                        </a:rPr>
                        <a:t>C</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A</a:t>
                      </a:r>
                      <a:r>
                        <a:rPr lang="en-US" altLang="zh-CN" sz="1600" baseline="0" dirty="0">
                          <a:solidFill>
                            <a:srgbClr val="0070C0"/>
                          </a:solidFill>
                          <a:latin typeface="Arial" panose="020B0604020202020204" pitchFamily="34" charset="0"/>
                          <a:ea typeface="方正姚体" panose="02010601030101010101" pitchFamily="2" charset="-122"/>
                        </a:rPr>
                        <a:t>C</a:t>
                      </a:r>
                      <a:r>
                        <a:rPr lang="en-US" altLang="zh-CN" sz="1600" baseline="0" dirty="0">
                          <a:solidFill>
                            <a:srgbClr val="00B050"/>
                          </a:solidFill>
                          <a:latin typeface="Arial" panose="020B0604020202020204" pitchFamily="34" charset="0"/>
                          <a:ea typeface="方正姚体" panose="02010601030101010101" pitchFamily="2" charset="-122"/>
                        </a:rPr>
                        <a:t>A</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A</a:t>
                      </a:r>
                      <a:r>
                        <a:rPr lang="en-US" altLang="zh-CN" sz="1600" baseline="0" dirty="0">
                          <a:solidFill>
                            <a:srgbClr val="0070C0"/>
                          </a:solidFill>
                          <a:latin typeface="Arial" panose="020B0604020202020204" pitchFamily="34" charset="0"/>
                          <a:ea typeface="方正姚体" panose="02010601030101010101" pitchFamily="2" charset="-122"/>
                        </a:rPr>
                        <a:t>C</a:t>
                      </a:r>
                      <a:r>
                        <a:rPr lang="en-US" altLang="zh-CN" sz="1600" baseline="0" dirty="0">
                          <a:solidFill>
                            <a:srgbClr val="00B050"/>
                          </a:solidFill>
                          <a:latin typeface="Arial" panose="020B0604020202020204" pitchFamily="34" charset="0"/>
                          <a:ea typeface="方正姚体" panose="02010601030101010101" pitchFamily="2" charset="-122"/>
                        </a:rPr>
                        <a:t>G</a:t>
                      </a:r>
                      <a:endParaRPr lang="zh-CN" altLang="en-US" sz="1600" baseline="0" dirty="0">
                        <a:solidFill>
                          <a:srgbClr val="00B050"/>
                        </a:solidFill>
                        <a:latin typeface="Arial" panose="020B0604020202020204" pitchFamily="34" charset="0"/>
                        <a:ea typeface="方正姚体" panose="02010601030101010101" pitchFamily="2" charset="-122"/>
                      </a:endParaRPr>
                    </a:p>
                  </a:txBody>
                  <a:tcPr marL="91431" marR="91431">
                    <a:noFill/>
                  </a:tcPr>
                </a:tc>
                <a:tc>
                  <a:txBody>
                    <a:bodyPr/>
                    <a:lstStyle/>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A</a:t>
                      </a:r>
                      <a:r>
                        <a:rPr lang="en-US" altLang="zh-CN" sz="1600" baseline="0" dirty="0">
                          <a:solidFill>
                            <a:srgbClr val="0070C0"/>
                          </a:solidFill>
                          <a:latin typeface="Arial" panose="020B0604020202020204" pitchFamily="34" charset="0"/>
                          <a:ea typeface="方正姚体" panose="02010601030101010101" pitchFamily="2" charset="-122"/>
                        </a:rPr>
                        <a:t>A</a:t>
                      </a:r>
                      <a:r>
                        <a:rPr lang="en-US" altLang="zh-CN" sz="1600" baseline="0" dirty="0">
                          <a:solidFill>
                            <a:srgbClr val="00B050"/>
                          </a:solidFill>
                          <a:latin typeface="Arial" panose="020B0604020202020204" pitchFamily="34" charset="0"/>
                          <a:ea typeface="方正姚体" panose="02010601030101010101" pitchFamily="2" charset="-122"/>
                        </a:rPr>
                        <a:t>U</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A</a:t>
                      </a:r>
                      <a:r>
                        <a:rPr lang="en-US" altLang="zh-CN" sz="1600" baseline="0" dirty="0">
                          <a:solidFill>
                            <a:srgbClr val="0070C0"/>
                          </a:solidFill>
                          <a:latin typeface="Arial" panose="020B0604020202020204" pitchFamily="34" charset="0"/>
                          <a:ea typeface="方正姚体" panose="02010601030101010101" pitchFamily="2" charset="-122"/>
                        </a:rPr>
                        <a:t>A</a:t>
                      </a:r>
                      <a:r>
                        <a:rPr lang="en-US" altLang="zh-CN" sz="1600" baseline="0" dirty="0">
                          <a:solidFill>
                            <a:srgbClr val="00B050"/>
                          </a:solidFill>
                          <a:latin typeface="Arial" panose="020B0604020202020204" pitchFamily="34" charset="0"/>
                          <a:ea typeface="方正姚体" panose="02010601030101010101" pitchFamily="2" charset="-122"/>
                        </a:rPr>
                        <a:t>C</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A</a:t>
                      </a:r>
                      <a:r>
                        <a:rPr lang="en-US" altLang="zh-CN" sz="1600" baseline="0" dirty="0">
                          <a:solidFill>
                            <a:srgbClr val="0070C0"/>
                          </a:solidFill>
                          <a:latin typeface="Arial" panose="020B0604020202020204" pitchFamily="34" charset="0"/>
                          <a:ea typeface="方正姚体" panose="02010601030101010101" pitchFamily="2" charset="-122"/>
                        </a:rPr>
                        <a:t>A</a:t>
                      </a:r>
                      <a:r>
                        <a:rPr lang="en-US" altLang="zh-CN" sz="1600" baseline="0" dirty="0">
                          <a:solidFill>
                            <a:srgbClr val="00B050"/>
                          </a:solidFill>
                          <a:latin typeface="Arial" panose="020B0604020202020204" pitchFamily="34" charset="0"/>
                          <a:ea typeface="方正姚体" panose="02010601030101010101" pitchFamily="2" charset="-122"/>
                        </a:rPr>
                        <a:t>A</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A</a:t>
                      </a:r>
                      <a:r>
                        <a:rPr lang="en-US" altLang="zh-CN" sz="1600" baseline="0" dirty="0">
                          <a:solidFill>
                            <a:srgbClr val="0070C0"/>
                          </a:solidFill>
                          <a:latin typeface="Arial" panose="020B0604020202020204" pitchFamily="34" charset="0"/>
                          <a:ea typeface="方正姚体" panose="02010601030101010101" pitchFamily="2" charset="-122"/>
                        </a:rPr>
                        <a:t>A</a:t>
                      </a:r>
                      <a:r>
                        <a:rPr lang="en-US" altLang="zh-CN" sz="1600" baseline="0" dirty="0">
                          <a:solidFill>
                            <a:srgbClr val="00B050"/>
                          </a:solidFill>
                          <a:latin typeface="Arial" panose="020B0604020202020204" pitchFamily="34" charset="0"/>
                          <a:ea typeface="方正姚体" panose="02010601030101010101" pitchFamily="2" charset="-122"/>
                        </a:rPr>
                        <a:t>G</a:t>
                      </a:r>
                      <a:endParaRPr lang="zh-CN" altLang="en-US" sz="1600" baseline="0" dirty="0">
                        <a:solidFill>
                          <a:srgbClr val="00B050"/>
                        </a:solidFill>
                        <a:latin typeface="Arial" panose="020B0604020202020204" pitchFamily="34" charset="0"/>
                        <a:ea typeface="方正姚体" panose="02010601030101010101" pitchFamily="2" charset="-122"/>
                      </a:endParaRPr>
                    </a:p>
                  </a:txBody>
                  <a:tcPr marL="91431" marR="91431">
                    <a:noFill/>
                  </a:tcPr>
                </a:tc>
                <a:tc>
                  <a:txBody>
                    <a:bodyPr/>
                    <a:lstStyle/>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A</a:t>
                      </a:r>
                      <a:r>
                        <a:rPr lang="en-US" altLang="zh-CN" sz="1600" baseline="0" dirty="0">
                          <a:solidFill>
                            <a:srgbClr val="0070C0"/>
                          </a:solidFill>
                          <a:latin typeface="Arial" panose="020B0604020202020204" pitchFamily="34" charset="0"/>
                          <a:ea typeface="方正姚体" panose="02010601030101010101" pitchFamily="2" charset="-122"/>
                        </a:rPr>
                        <a:t>G</a:t>
                      </a:r>
                      <a:r>
                        <a:rPr lang="en-US" altLang="zh-CN" sz="1600" baseline="0" dirty="0">
                          <a:solidFill>
                            <a:srgbClr val="00B050"/>
                          </a:solidFill>
                          <a:latin typeface="Arial" panose="020B0604020202020204" pitchFamily="34" charset="0"/>
                          <a:ea typeface="方正姚体" panose="02010601030101010101" pitchFamily="2" charset="-122"/>
                        </a:rPr>
                        <a:t>U</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A</a:t>
                      </a:r>
                      <a:r>
                        <a:rPr lang="en-US" altLang="zh-CN" sz="1600" baseline="0" dirty="0">
                          <a:solidFill>
                            <a:srgbClr val="0070C0"/>
                          </a:solidFill>
                          <a:latin typeface="Arial" panose="020B0604020202020204" pitchFamily="34" charset="0"/>
                          <a:ea typeface="方正姚体" panose="02010601030101010101" pitchFamily="2" charset="-122"/>
                        </a:rPr>
                        <a:t>G</a:t>
                      </a:r>
                      <a:r>
                        <a:rPr lang="en-US" altLang="zh-CN" sz="1600" baseline="0" dirty="0">
                          <a:solidFill>
                            <a:srgbClr val="00B050"/>
                          </a:solidFill>
                          <a:latin typeface="Arial" panose="020B0604020202020204" pitchFamily="34" charset="0"/>
                          <a:ea typeface="方正姚体" panose="02010601030101010101" pitchFamily="2" charset="-122"/>
                        </a:rPr>
                        <a:t>C</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A</a:t>
                      </a:r>
                      <a:r>
                        <a:rPr lang="en-US" altLang="zh-CN" sz="1600" baseline="0" dirty="0">
                          <a:solidFill>
                            <a:srgbClr val="0070C0"/>
                          </a:solidFill>
                          <a:latin typeface="Arial" panose="020B0604020202020204" pitchFamily="34" charset="0"/>
                          <a:ea typeface="方正姚体" panose="02010601030101010101" pitchFamily="2" charset="-122"/>
                        </a:rPr>
                        <a:t>G</a:t>
                      </a:r>
                      <a:r>
                        <a:rPr lang="en-US" altLang="zh-CN" sz="1600" baseline="0" dirty="0">
                          <a:solidFill>
                            <a:srgbClr val="00B050"/>
                          </a:solidFill>
                          <a:latin typeface="Arial" panose="020B0604020202020204" pitchFamily="34" charset="0"/>
                          <a:ea typeface="方正姚体" panose="02010601030101010101" pitchFamily="2" charset="-122"/>
                        </a:rPr>
                        <a:t>A</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A</a:t>
                      </a:r>
                      <a:r>
                        <a:rPr lang="en-US" altLang="zh-CN" sz="1600" baseline="0" dirty="0">
                          <a:solidFill>
                            <a:srgbClr val="0070C0"/>
                          </a:solidFill>
                          <a:latin typeface="Arial" panose="020B0604020202020204" pitchFamily="34" charset="0"/>
                          <a:ea typeface="方正姚体" panose="02010601030101010101" pitchFamily="2" charset="-122"/>
                        </a:rPr>
                        <a:t>G</a:t>
                      </a:r>
                      <a:r>
                        <a:rPr lang="en-US" altLang="zh-CN" sz="1600" baseline="0" dirty="0">
                          <a:solidFill>
                            <a:srgbClr val="00B050"/>
                          </a:solidFill>
                          <a:latin typeface="Arial" panose="020B0604020202020204" pitchFamily="34" charset="0"/>
                          <a:ea typeface="方正姚体" panose="02010601030101010101" pitchFamily="2" charset="-122"/>
                        </a:rPr>
                        <a:t>G</a:t>
                      </a:r>
                      <a:endParaRPr lang="zh-CN" altLang="en-US" sz="1600" baseline="0" dirty="0">
                        <a:solidFill>
                          <a:srgbClr val="00B050"/>
                        </a:solidFill>
                        <a:latin typeface="Arial" panose="020B0604020202020204" pitchFamily="34" charset="0"/>
                        <a:ea typeface="方正姚体" panose="02010601030101010101" pitchFamily="2" charset="-122"/>
                      </a:endParaRPr>
                    </a:p>
                  </a:txBody>
                  <a:tcPr marL="91431" marR="91431">
                    <a:noFill/>
                  </a:tcPr>
                </a:tc>
                <a:tc>
                  <a:txBody>
                    <a:bodyPr/>
                    <a:lstStyle/>
                    <a:p>
                      <a:pPr>
                        <a:lnSpc>
                          <a:spcPts val="1800"/>
                        </a:lnSpc>
                      </a:pPr>
                      <a:r>
                        <a:rPr lang="en-US" altLang="zh-CN" sz="1600" b="1" baseline="0" dirty="0">
                          <a:solidFill>
                            <a:schemeClr val="bg1"/>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UCAG</a:t>
                      </a:r>
                      <a:endParaRPr lang="zh-CN" altLang="en-US" sz="1600" b="1" baseline="0" dirty="0">
                        <a:solidFill>
                          <a:schemeClr val="bg1"/>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a:txBody>
                  <a:tcPr marL="91431" marR="91431" anchor="ctr">
                    <a:solidFill>
                      <a:srgbClr val="00B050"/>
                    </a:solidFill>
                  </a:tcPr>
                </a:tc>
                <a:extLst>
                  <a:ext uri="{0D108BD9-81ED-4DB2-BD59-A6C34878D82A}">
                    <a16:rowId xmlns:a16="http://schemas.microsoft.com/office/drawing/2014/main" val="10003"/>
                  </a:ext>
                </a:extLst>
              </a:tr>
              <a:tr h="370840">
                <a:tc>
                  <a:txBody>
                    <a:bodyPr/>
                    <a:lstStyle/>
                    <a:p>
                      <a:pPr>
                        <a:lnSpc>
                          <a:spcPts val="1800"/>
                        </a:lnSpc>
                      </a:pPr>
                      <a:r>
                        <a:rPr lang="en-US" altLang="zh-CN" sz="1600" b="1" baseline="0" dirty="0">
                          <a:solidFill>
                            <a:schemeClr val="bg1"/>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G</a:t>
                      </a:r>
                      <a:endParaRPr lang="zh-CN" altLang="en-US" sz="1600" b="1" baseline="0" dirty="0">
                        <a:solidFill>
                          <a:schemeClr val="bg1"/>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a:txBody>
                  <a:tcPr marL="91431" marR="91431" anchor="ctr">
                    <a:solidFill>
                      <a:srgbClr val="FF0000"/>
                    </a:solidFill>
                  </a:tcPr>
                </a:tc>
                <a:tc>
                  <a:txBody>
                    <a:bodyPr/>
                    <a:lstStyle/>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G</a:t>
                      </a:r>
                      <a:r>
                        <a:rPr lang="en-US" altLang="zh-CN" sz="1600" baseline="0" dirty="0">
                          <a:solidFill>
                            <a:srgbClr val="0070C0"/>
                          </a:solidFill>
                          <a:latin typeface="Arial" panose="020B0604020202020204" pitchFamily="34" charset="0"/>
                          <a:ea typeface="方正姚体" panose="02010601030101010101" pitchFamily="2" charset="-122"/>
                        </a:rPr>
                        <a:t>U</a:t>
                      </a:r>
                      <a:r>
                        <a:rPr lang="en-US" altLang="zh-CN" sz="1600" baseline="0" dirty="0">
                          <a:solidFill>
                            <a:srgbClr val="00B050"/>
                          </a:solidFill>
                          <a:latin typeface="Arial" panose="020B0604020202020204" pitchFamily="34" charset="0"/>
                          <a:ea typeface="方正姚体" panose="02010601030101010101" pitchFamily="2" charset="-122"/>
                        </a:rPr>
                        <a:t>U</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G</a:t>
                      </a:r>
                      <a:r>
                        <a:rPr lang="en-US" altLang="zh-CN" sz="1600" baseline="0" dirty="0">
                          <a:solidFill>
                            <a:srgbClr val="0070C0"/>
                          </a:solidFill>
                          <a:latin typeface="Arial" panose="020B0604020202020204" pitchFamily="34" charset="0"/>
                          <a:ea typeface="方正姚体" panose="02010601030101010101" pitchFamily="2" charset="-122"/>
                        </a:rPr>
                        <a:t>U</a:t>
                      </a:r>
                      <a:r>
                        <a:rPr lang="en-US" altLang="zh-CN" sz="1600" baseline="0" dirty="0">
                          <a:solidFill>
                            <a:srgbClr val="00B050"/>
                          </a:solidFill>
                          <a:latin typeface="Arial" panose="020B0604020202020204" pitchFamily="34" charset="0"/>
                          <a:ea typeface="方正姚体" panose="02010601030101010101" pitchFamily="2" charset="-122"/>
                        </a:rPr>
                        <a:t>C</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G</a:t>
                      </a:r>
                      <a:r>
                        <a:rPr lang="en-US" altLang="zh-CN" sz="1600" baseline="0" dirty="0">
                          <a:solidFill>
                            <a:srgbClr val="0070C0"/>
                          </a:solidFill>
                          <a:latin typeface="Arial" panose="020B0604020202020204" pitchFamily="34" charset="0"/>
                          <a:ea typeface="方正姚体" panose="02010601030101010101" pitchFamily="2" charset="-122"/>
                        </a:rPr>
                        <a:t>U</a:t>
                      </a:r>
                      <a:r>
                        <a:rPr lang="en-US" altLang="zh-CN" sz="1600" baseline="0" dirty="0">
                          <a:solidFill>
                            <a:srgbClr val="00B050"/>
                          </a:solidFill>
                          <a:latin typeface="Arial" panose="020B0604020202020204" pitchFamily="34" charset="0"/>
                          <a:ea typeface="方正姚体" panose="02010601030101010101" pitchFamily="2" charset="-122"/>
                        </a:rPr>
                        <a:t>A</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G</a:t>
                      </a:r>
                      <a:r>
                        <a:rPr lang="en-US" altLang="zh-CN" sz="1600" baseline="0" dirty="0">
                          <a:solidFill>
                            <a:srgbClr val="0070C0"/>
                          </a:solidFill>
                          <a:latin typeface="Arial" panose="020B0604020202020204" pitchFamily="34" charset="0"/>
                          <a:ea typeface="方正姚体" panose="02010601030101010101" pitchFamily="2" charset="-122"/>
                        </a:rPr>
                        <a:t>U</a:t>
                      </a:r>
                      <a:r>
                        <a:rPr lang="en-US" altLang="zh-CN" sz="1600" baseline="0" dirty="0">
                          <a:solidFill>
                            <a:srgbClr val="00B050"/>
                          </a:solidFill>
                          <a:latin typeface="Arial" panose="020B0604020202020204" pitchFamily="34" charset="0"/>
                          <a:ea typeface="方正姚体" panose="02010601030101010101" pitchFamily="2" charset="-122"/>
                        </a:rPr>
                        <a:t>G</a:t>
                      </a:r>
                      <a:endParaRPr lang="zh-CN" altLang="en-US" sz="1600" baseline="0" dirty="0">
                        <a:solidFill>
                          <a:srgbClr val="00B050"/>
                        </a:solidFill>
                        <a:latin typeface="Arial" panose="020B0604020202020204" pitchFamily="34" charset="0"/>
                        <a:ea typeface="方正姚体" panose="02010601030101010101" pitchFamily="2" charset="-122"/>
                      </a:endParaRPr>
                    </a:p>
                  </a:txBody>
                  <a:tcPr marL="91431" marR="91431"/>
                </a:tc>
                <a:tc>
                  <a:txBody>
                    <a:bodyPr/>
                    <a:lstStyle/>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G</a:t>
                      </a:r>
                      <a:r>
                        <a:rPr lang="en-US" altLang="zh-CN" sz="1600" baseline="0" dirty="0">
                          <a:solidFill>
                            <a:srgbClr val="0070C0"/>
                          </a:solidFill>
                          <a:latin typeface="Arial" panose="020B0604020202020204" pitchFamily="34" charset="0"/>
                          <a:ea typeface="方正姚体" panose="02010601030101010101" pitchFamily="2" charset="-122"/>
                        </a:rPr>
                        <a:t>C</a:t>
                      </a:r>
                      <a:r>
                        <a:rPr lang="en-US" altLang="zh-CN" sz="1600" baseline="0" dirty="0">
                          <a:solidFill>
                            <a:srgbClr val="00B050"/>
                          </a:solidFill>
                          <a:latin typeface="Arial" panose="020B0604020202020204" pitchFamily="34" charset="0"/>
                          <a:ea typeface="方正姚体" panose="02010601030101010101" pitchFamily="2" charset="-122"/>
                        </a:rPr>
                        <a:t>U</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G</a:t>
                      </a:r>
                      <a:r>
                        <a:rPr lang="en-US" altLang="zh-CN" sz="1600" baseline="0" dirty="0">
                          <a:solidFill>
                            <a:srgbClr val="0070C0"/>
                          </a:solidFill>
                          <a:latin typeface="Arial" panose="020B0604020202020204" pitchFamily="34" charset="0"/>
                          <a:ea typeface="方正姚体" panose="02010601030101010101" pitchFamily="2" charset="-122"/>
                        </a:rPr>
                        <a:t>C</a:t>
                      </a:r>
                      <a:r>
                        <a:rPr lang="en-US" altLang="zh-CN" sz="1600" baseline="0" dirty="0">
                          <a:solidFill>
                            <a:srgbClr val="00B050"/>
                          </a:solidFill>
                          <a:latin typeface="Arial" panose="020B0604020202020204" pitchFamily="34" charset="0"/>
                          <a:ea typeface="方正姚体" panose="02010601030101010101" pitchFamily="2" charset="-122"/>
                        </a:rPr>
                        <a:t>C</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G</a:t>
                      </a:r>
                      <a:r>
                        <a:rPr lang="en-US" altLang="zh-CN" sz="1600" baseline="0" dirty="0">
                          <a:solidFill>
                            <a:srgbClr val="0070C0"/>
                          </a:solidFill>
                          <a:latin typeface="Arial" panose="020B0604020202020204" pitchFamily="34" charset="0"/>
                          <a:ea typeface="方正姚体" panose="02010601030101010101" pitchFamily="2" charset="-122"/>
                        </a:rPr>
                        <a:t>C</a:t>
                      </a:r>
                      <a:r>
                        <a:rPr lang="en-US" altLang="zh-CN" sz="1600" baseline="0" dirty="0">
                          <a:solidFill>
                            <a:srgbClr val="00B050"/>
                          </a:solidFill>
                          <a:latin typeface="Arial" panose="020B0604020202020204" pitchFamily="34" charset="0"/>
                          <a:ea typeface="方正姚体" panose="02010601030101010101" pitchFamily="2" charset="-122"/>
                        </a:rPr>
                        <a:t>A</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G</a:t>
                      </a:r>
                      <a:r>
                        <a:rPr lang="en-US" altLang="zh-CN" sz="1600" baseline="0" dirty="0">
                          <a:solidFill>
                            <a:srgbClr val="0070C0"/>
                          </a:solidFill>
                          <a:latin typeface="Arial" panose="020B0604020202020204" pitchFamily="34" charset="0"/>
                          <a:ea typeface="方正姚体" panose="02010601030101010101" pitchFamily="2" charset="-122"/>
                        </a:rPr>
                        <a:t>C</a:t>
                      </a:r>
                      <a:r>
                        <a:rPr lang="en-US" altLang="zh-CN" sz="1600" baseline="0" dirty="0">
                          <a:solidFill>
                            <a:srgbClr val="00B050"/>
                          </a:solidFill>
                          <a:latin typeface="Arial" panose="020B0604020202020204" pitchFamily="34" charset="0"/>
                          <a:ea typeface="方正姚体" panose="02010601030101010101" pitchFamily="2" charset="-122"/>
                        </a:rPr>
                        <a:t>G</a:t>
                      </a:r>
                      <a:endParaRPr lang="zh-CN" altLang="en-US" sz="1600" baseline="0" dirty="0">
                        <a:solidFill>
                          <a:srgbClr val="00B050"/>
                        </a:solidFill>
                        <a:latin typeface="Arial" panose="020B0604020202020204" pitchFamily="34" charset="0"/>
                        <a:ea typeface="方正姚体" panose="02010601030101010101" pitchFamily="2" charset="-122"/>
                      </a:endParaRPr>
                    </a:p>
                  </a:txBody>
                  <a:tcPr marL="91431" marR="91431"/>
                </a:tc>
                <a:tc>
                  <a:txBody>
                    <a:bodyPr/>
                    <a:lstStyle/>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G</a:t>
                      </a:r>
                      <a:r>
                        <a:rPr lang="en-US" altLang="zh-CN" sz="1600" baseline="0" dirty="0">
                          <a:solidFill>
                            <a:srgbClr val="0070C0"/>
                          </a:solidFill>
                          <a:latin typeface="Arial" panose="020B0604020202020204" pitchFamily="34" charset="0"/>
                          <a:ea typeface="方正姚体" panose="02010601030101010101" pitchFamily="2" charset="-122"/>
                        </a:rPr>
                        <a:t>A</a:t>
                      </a:r>
                      <a:r>
                        <a:rPr lang="en-US" altLang="zh-CN" sz="1600" baseline="0" dirty="0">
                          <a:solidFill>
                            <a:srgbClr val="00B050"/>
                          </a:solidFill>
                          <a:latin typeface="Arial" panose="020B0604020202020204" pitchFamily="34" charset="0"/>
                          <a:ea typeface="方正姚体" panose="02010601030101010101" pitchFamily="2" charset="-122"/>
                        </a:rPr>
                        <a:t>U</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G</a:t>
                      </a:r>
                      <a:r>
                        <a:rPr lang="en-US" altLang="zh-CN" sz="1600" baseline="0" dirty="0">
                          <a:solidFill>
                            <a:srgbClr val="0070C0"/>
                          </a:solidFill>
                          <a:latin typeface="Arial" panose="020B0604020202020204" pitchFamily="34" charset="0"/>
                          <a:ea typeface="方正姚体" panose="02010601030101010101" pitchFamily="2" charset="-122"/>
                        </a:rPr>
                        <a:t>A</a:t>
                      </a:r>
                      <a:r>
                        <a:rPr lang="en-US" altLang="zh-CN" sz="1600" baseline="0" dirty="0">
                          <a:solidFill>
                            <a:srgbClr val="00B050"/>
                          </a:solidFill>
                          <a:latin typeface="Arial" panose="020B0604020202020204" pitchFamily="34" charset="0"/>
                          <a:ea typeface="方正姚体" panose="02010601030101010101" pitchFamily="2" charset="-122"/>
                        </a:rPr>
                        <a:t>C</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G</a:t>
                      </a:r>
                      <a:r>
                        <a:rPr lang="en-US" altLang="zh-CN" sz="1600" baseline="0" dirty="0">
                          <a:solidFill>
                            <a:srgbClr val="0070C0"/>
                          </a:solidFill>
                          <a:latin typeface="Arial" panose="020B0604020202020204" pitchFamily="34" charset="0"/>
                          <a:ea typeface="方正姚体" panose="02010601030101010101" pitchFamily="2" charset="-122"/>
                        </a:rPr>
                        <a:t>A</a:t>
                      </a:r>
                      <a:r>
                        <a:rPr lang="en-US" altLang="zh-CN" sz="1600" baseline="0" dirty="0">
                          <a:solidFill>
                            <a:srgbClr val="00B050"/>
                          </a:solidFill>
                          <a:latin typeface="Arial" panose="020B0604020202020204" pitchFamily="34" charset="0"/>
                          <a:ea typeface="方正姚体" panose="02010601030101010101" pitchFamily="2" charset="-122"/>
                        </a:rPr>
                        <a:t>A</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G</a:t>
                      </a:r>
                      <a:r>
                        <a:rPr lang="en-US" altLang="zh-CN" sz="1600" baseline="0" dirty="0">
                          <a:solidFill>
                            <a:srgbClr val="0070C0"/>
                          </a:solidFill>
                          <a:latin typeface="Arial" panose="020B0604020202020204" pitchFamily="34" charset="0"/>
                          <a:ea typeface="方正姚体" panose="02010601030101010101" pitchFamily="2" charset="-122"/>
                        </a:rPr>
                        <a:t>A</a:t>
                      </a:r>
                      <a:r>
                        <a:rPr lang="en-US" altLang="zh-CN" sz="1600" baseline="0" dirty="0">
                          <a:solidFill>
                            <a:srgbClr val="00B050"/>
                          </a:solidFill>
                          <a:latin typeface="Arial" panose="020B0604020202020204" pitchFamily="34" charset="0"/>
                          <a:ea typeface="方正姚体" panose="02010601030101010101" pitchFamily="2" charset="-122"/>
                        </a:rPr>
                        <a:t>G</a:t>
                      </a:r>
                      <a:endParaRPr lang="zh-CN" altLang="en-US" sz="1600" baseline="0" dirty="0">
                        <a:solidFill>
                          <a:srgbClr val="00B050"/>
                        </a:solidFill>
                        <a:latin typeface="Arial" panose="020B0604020202020204" pitchFamily="34" charset="0"/>
                        <a:ea typeface="方正姚体" panose="02010601030101010101" pitchFamily="2" charset="-122"/>
                      </a:endParaRPr>
                    </a:p>
                  </a:txBody>
                  <a:tcPr marL="91431" marR="91431"/>
                </a:tc>
                <a:tc>
                  <a:txBody>
                    <a:bodyPr/>
                    <a:lstStyle/>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G</a:t>
                      </a:r>
                      <a:r>
                        <a:rPr lang="en-US" altLang="zh-CN" sz="1600" baseline="0" dirty="0">
                          <a:solidFill>
                            <a:srgbClr val="0070C0"/>
                          </a:solidFill>
                          <a:latin typeface="Arial" panose="020B0604020202020204" pitchFamily="34" charset="0"/>
                          <a:ea typeface="方正姚体" panose="02010601030101010101" pitchFamily="2" charset="-122"/>
                        </a:rPr>
                        <a:t>G</a:t>
                      </a:r>
                      <a:r>
                        <a:rPr lang="en-US" altLang="zh-CN" sz="1600" baseline="0" dirty="0">
                          <a:solidFill>
                            <a:srgbClr val="00B050"/>
                          </a:solidFill>
                          <a:latin typeface="Arial" panose="020B0604020202020204" pitchFamily="34" charset="0"/>
                          <a:ea typeface="方正姚体" panose="02010601030101010101" pitchFamily="2" charset="-122"/>
                        </a:rPr>
                        <a:t>U</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G</a:t>
                      </a:r>
                      <a:r>
                        <a:rPr lang="en-US" altLang="zh-CN" sz="1600" baseline="0" dirty="0">
                          <a:solidFill>
                            <a:srgbClr val="0070C0"/>
                          </a:solidFill>
                          <a:latin typeface="Arial" panose="020B0604020202020204" pitchFamily="34" charset="0"/>
                          <a:ea typeface="方正姚体" panose="02010601030101010101" pitchFamily="2" charset="-122"/>
                        </a:rPr>
                        <a:t>G</a:t>
                      </a:r>
                      <a:r>
                        <a:rPr lang="en-US" altLang="zh-CN" sz="1600" baseline="0" dirty="0">
                          <a:solidFill>
                            <a:srgbClr val="00B050"/>
                          </a:solidFill>
                          <a:latin typeface="Arial" panose="020B0604020202020204" pitchFamily="34" charset="0"/>
                          <a:ea typeface="方正姚体" panose="02010601030101010101" pitchFamily="2" charset="-122"/>
                        </a:rPr>
                        <a:t>C</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G</a:t>
                      </a:r>
                      <a:r>
                        <a:rPr lang="en-US" altLang="zh-CN" sz="1600" baseline="0" dirty="0">
                          <a:solidFill>
                            <a:srgbClr val="0070C0"/>
                          </a:solidFill>
                          <a:latin typeface="Arial" panose="020B0604020202020204" pitchFamily="34" charset="0"/>
                          <a:ea typeface="方正姚体" panose="02010601030101010101" pitchFamily="2" charset="-122"/>
                        </a:rPr>
                        <a:t>G</a:t>
                      </a:r>
                      <a:r>
                        <a:rPr lang="en-US" altLang="zh-CN" sz="1600" baseline="0" dirty="0">
                          <a:solidFill>
                            <a:srgbClr val="00B050"/>
                          </a:solidFill>
                          <a:latin typeface="Arial" panose="020B0604020202020204" pitchFamily="34" charset="0"/>
                          <a:ea typeface="方正姚体" panose="02010601030101010101" pitchFamily="2" charset="-122"/>
                        </a:rPr>
                        <a:t>A</a:t>
                      </a:r>
                    </a:p>
                    <a:p>
                      <a:pPr>
                        <a:lnSpc>
                          <a:spcPts val="1800"/>
                        </a:lnSpc>
                      </a:pPr>
                      <a:r>
                        <a:rPr lang="en-US" altLang="zh-CN" sz="1600" baseline="0" dirty="0">
                          <a:solidFill>
                            <a:srgbClr val="FF0000"/>
                          </a:solidFill>
                          <a:latin typeface="Arial" panose="020B0604020202020204" pitchFamily="34" charset="0"/>
                          <a:ea typeface="方正姚体" panose="02010601030101010101" pitchFamily="2" charset="-122"/>
                        </a:rPr>
                        <a:t>G</a:t>
                      </a:r>
                      <a:r>
                        <a:rPr lang="en-US" altLang="zh-CN" sz="1600" baseline="0" dirty="0">
                          <a:solidFill>
                            <a:srgbClr val="0070C0"/>
                          </a:solidFill>
                          <a:latin typeface="Arial" panose="020B0604020202020204" pitchFamily="34" charset="0"/>
                          <a:ea typeface="方正姚体" panose="02010601030101010101" pitchFamily="2" charset="-122"/>
                        </a:rPr>
                        <a:t>G</a:t>
                      </a:r>
                      <a:r>
                        <a:rPr lang="en-US" altLang="zh-CN" sz="1600" baseline="0" dirty="0">
                          <a:solidFill>
                            <a:srgbClr val="00B050"/>
                          </a:solidFill>
                          <a:latin typeface="Arial" panose="020B0604020202020204" pitchFamily="34" charset="0"/>
                          <a:ea typeface="方正姚体" panose="02010601030101010101" pitchFamily="2" charset="-122"/>
                        </a:rPr>
                        <a:t>G</a:t>
                      </a:r>
                      <a:endParaRPr lang="zh-CN" altLang="en-US" sz="1600" baseline="0" dirty="0">
                        <a:solidFill>
                          <a:srgbClr val="00B050"/>
                        </a:solidFill>
                        <a:latin typeface="Arial" panose="020B0604020202020204" pitchFamily="34" charset="0"/>
                        <a:ea typeface="方正姚体" panose="02010601030101010101" pitchFamily="2" charset="-122"/>
                      </a:endParaRPr>
                    </a:p>
                  </a:txBody>
                  <a:tcPr marL="91431" marR="91431"/>
                </a:tc>
                <a:tc>
                  <a:txBody>
                    <a:bodyPr/>
                    <a:lstStyle/>
                    <a:p>
                      <a:pPr>
                        <a:lnSpc>
                          <a:spcPts val="1800"/>
                        </a:lnSpc>
                      </a:pPr>
                      <a:r>
                        <a:rPr lang="en-US" altLang="zh-CN" sz="1600" b="1" baseline="0" dirty="0">
                          <a:solidFill>
                            <a:schemeClr val="bg1"/>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rPr>
                        <a:t>UCAG</a:t>
                      </a:r>
                      <a:endParaRPr lang="zh-CN" altLang="en-US" sz="1600" b="1" baseline="0" dirty="0">
                        <a:solidFill>
                          <a:schemeClr val="bg1"/>
                        </a:solidFill>
                        <a:effectLst>
                          <a:outerShdw blurRad="38100" dist="38100" dir="2700000" algn="tl">
                            <a:srgbClr val="000000">
                              <a:alpha val="43137"/>
                            </a:srgbClr>
                          </a:outerShdw>
                        </a:effectLst>
                        <a:latin typeface="Arial" panose="020B0604020202020204" pitchFamily="34" charset="0"/>
                        <a:ea typeface="方正姚体" panose="02010601030101010101" pitchFamily="2" charset="-122"/>
                      </a:endParaRPr>
                    </a:p>
                  </a:txBody>
                  <a:tcPr marL="91431" marR="91431" anchor="ctr">
                    <a:solidFill>
                      <a:srgbClr val="00B050"/>
                    </a:solidFill>
                  </a:tcPr>
                </a:tc>
                <a:extLst>
                  <a:ext uri="{0D108BD9-81ED-4DB2-BD59-A6C34878D82A}">
                    <a16:rowId xmlns:a16="http://schemas.microsoft.com/office/drawing/2014/main" val="10004"/>
                  </a:ext>
                </a:extLst>
              </a:tr>
            </a:tbl>
          </a:graphicData>
        </a:graphic>
      </p:graphicFrame>
      <p:sp>
        <p:nvSpPr>
          <p:cNvPr id="7" name="Text Box 6"/>
          <p:cNvSpPr txBox="1">
            <a:spLocks noChangeArrowheads="1"/>
          </p:cNvSpPr>
          <p:nvPr/>
        </p:nvSpPr>
        <p:spPr bwMode="auto">
          <a:xfrm rot="16200000">
            <a:off x="665956" y="3850482"/>
            <a:ext cx="2106613" cy="4000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第一个字母</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(5’</a:t>
            </a: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端</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8" name="Text Box 6"/>
          <p:cNvSpPr txBox="1">
            <a:spLocks noChangeArrowheads="1"/>
          </p:cNvSpPr>
          <p:nvPr/>
        </p:nvSpPr>
        <p:spPr bwMode="auto">
          <a:xfrm>
            <a:off x="5348288" y="1125538"/>
            <a:ext cx="1468437" cy="4000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第二个字母</a:t>
            </a:r>
          </a:p>
        </p:txBody>
      </p:sp>
      <p:sp>
        <p:nvSpPr>
          <p:cNvPr id="9" name="Text Box 6"/>
          <p:cNvSpPr txBox="1">
            <a:spLocks noChangeArrowheads="1"/>
          </p:cNvSpPr>
          <p:nvPr/>
        </p:nvSpPr>
        <p:spPr bwMode="auto">
          <a:xfrm rot="5400000">
            <a:off x="9419431" y="3786982"/>
            <a:ext cx="2106613" cy="4000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第三个字母</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(3’</a:t>
            </a: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端</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0" name="Text Box 6"/>
          <p:cNvSpPr txBox="1">
            <a:spLocks noChangeArrowheads="1"/>
          </p:cNvSpPr>
          <p:nvPr/>
        </p:nvSpPr>
        <p:spPr bwMode="auto">
          <a:xfrm>
            <a:off x="3043238" y="2060575"/>
            <a:ext cx="1108075" cy="3698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苯丙氨酸</a:t>
            </a:r>
          </a:p>
        </p:txBody>
      </p:sp>
      <p:sp>
        <p:nvSpPr>
          <p:cNvPr id="3" name="右大括号 2"/>
          <p:cNvSpPr/>
          <p:nvPr/>
        </p:nvSpPr>
        <p:spPr>
          <a:xfrm>
            <a:off x="3000375" y="2133600"/>
            <a:ext cx="88900" cy="287338"/>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12" name="右大括号 11"/>
          <p:cNvSpPr/>
          <p:nvPr/>
        </p:nvSpPr>
        <p:spPr>
          <a:xfrm>
            <a:off x="3000375" y="2565400"/>
            <a:ext cx="88900" cy="287338"/>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13" name="Text Box 6"/>
          <p:cNvSpPr txBox="1">
            <a:spLocks noChangeArrowheads="1"/>
          </p:cNvSpPr>
          <p:nvPr/>
        </p:nvSpPr>
        <p:spPr bwMode="auto">
          <a:xfrm>
            <a:off x="3059113" y="2492375"/>
            <a:ext cx="876300" cy="3698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亮氨酸</a:t>
            </a:r>
          </a:p>
        </p:txBody>
      </p:sp>
      <p:sp>
        <p:nvSpPr>
          <p:cNvPr id="14" name="右大括号 13"/>
          <p:cNvSpPr/>
          <p:nvPr/>
        </p:nvSpPr>
        <p:spPr>
          <a:xfrm>
            <a:off x="3000375" y="3068638"/>
            <a:ext cx="88900" cy="792162"/>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15" name="Text Box 6"/>
          <p:cNvSpPr txBox="1">
            <a:spLocks noChangeArrowheads="1"/>
          </p:cNvSpPr>
          <p:nvPr/>
        </p:nvSpPr>
        <p:spPr bwMode="auto">
          <a:xfrm>
            <a:off x="3059113" y="3275013"/>
            <a:ext cx="876300" cy="369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亮氨酸</a:t>
            </a:r>
          </a:p>
        </p:txBody>
      </p:sp>
      <p:sp>
        <p:nvSpPr>
          <p:cNvPr id="16" name="右大括号 15"/>
          <p:cNvSpPr/>
          <p:nvPr/>
        </p:nvSpPr>
        <p:spPr>
          <a:xfrm>
            <a:off x="3000375" y="4113213"/>
            <a:ext cx="88900" cy="539750"/>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17" name="Text Box 6"/>
          <p:cNvSpPr txBox="1">
            <a:spLocks noChangeArrowheads="1"/>
          </p:cNvSpPr>
          <p:nvPr/>
        </p:nvSpPr>
        <p:spPr bwMode="auto">
          <a:xfrm>
            <a:off x="3043238" y="4181475"/>
            <a:ext cx="1108075" cy="3683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异亮氨酸</a:t>
            </a:r>
          </a:p>
        </p:txBody>
      </p:sp>
      <p:sp>
        <p:nvSpPr>
          <p:cNvPr id="18" name="Text Box 6"/>
          <p:cNvSpPr txBox="1">
            <a:spLocks noChangeArrowheads="1"/>
          </p:cNvSpPr>
          <p:nvPr/>
        </p:nvSpPr>
        <p:spPr bwMode="auto">
          <a:xfrm>
            <a:off x="3071813" y="4581525"/>
            <a:ext cx="800100" cy="4619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sz="12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甲硫氨酸</a:t>
            </a:r>
            <a:endParaRPr lang="en-US" altLang="zh-CN" sz="12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eaLnBrk="1" hangingPunct="1">
              <a:buFont typeface="Arial" panose="020B0604020202020204" pitchFamily="34" charset="0"/>
              <a:buNone/>
              <a:defRPr/>
            </a:pPr>
            <a:r>
              <a:rPr lang="zh-CN" altLang="en-US" sz="1200" dirty="0">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起始密码</a:t>
            </a:r>
          </a:p>
        </p:txBody>
      </p:sp>
      <p:sp>
        <p:nvSpPr>
          <p:cNvPr id="19" name="右大括号 18"/>
          <p:cNvSpPr/>
          <p:nvPr/>
        </p:nvSpPr>
        <p:spPr>
          <a:xfrm>
            <a:off x="3000375" y="5084763"/>
            <a:ext cx="88900" cy="792162"/>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20" name="Text Box 6"/>
          <p:cNvSpPr txBox="1">
            <a:spLocks noChangeArrowheads="1"/>
          </p:cNvSpPr>
          <p:nvPr/>
        </p:nvSpPr>
        <p:spPr bwMode="auto">
          <a:xfrm>
            <a:off x="3059113" y="5291138"/>
            <a:ext cx="876300" cy="369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缬氨酸</a:t>
            </a:r>
          </a:p>
        </p:txBody>
      </p:sp>
      <p:sp>
        <p:nvSpPr>
          <p:cNvPr id="21" name="右大括号 20"/>
          <p:cNvSpPr/>
          <p:nvPr/>
        </p:nvSpPr>
        <p:spPr>
          <a:xfrm>
            <a:off x="4872038" y="2060575"/>
            <a:ext cx="90487" cy="792163"/>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22" name="Text Box 6"/>
          <p:cNvSpPr txBox="1">
            <a:spLocks noChangeArrowheads="1"/>
          </p:cNvSpPr>
          <p:nvPr/>
        </p:nvSpPr>
        <p:spPr bwMode="auto">
          <a:xfrm>
            <a:off x="4930775" y="2266950"/>
            <a:ext cx="877888" cy="3698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丝氨酸</a:t>
            </a:r>
          </a:p>
        </p:txBody>
      </p:sp>
      <p:sp>
        <p:nvSpPr>
          <p:cNvPr id="23" name="右大括号 22"/>
          <p:cNvSpPr/>
          <p:nvPr/>
        </p:nvSpPr>
        <p:spPr>
          <a:xfrm>
            <a:off x="4872038" y="3068638"/>
            <a:ext cx="90487" cy="792162"/>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24" name="Text Box 6"/>
          <p:cNvSpPr txBox="1">
            <a:spLocks noChangeArrowheads="1"/>
          </p:cNvSpPr>
          <p:nvPr/>
        </p:nvSpPr>
        <p:spPr bwMode="auto">
          <a:xfrm>
            <a:off x="4930775" y="3275013"/>
            <a:ext cx="877888" cy="369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脯氨酸</a:t>
            </a:r>
          </a:p>
        </p:txBody>
      </p:sp>
      <p:sp>
        <p:nvSpPr>
          <p:cNvPr id="25" name="右大括号 24"/>
          <p:cNvSpPr/>
          <p:nvPr/>
        </p:nvSpPr>
        <p:spPr>
          <a:xfrm>
            <a:off x="4872038" y="4076700"/>
            <a:ext cx="90487" cy="792163"/>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26" name="Text Box 6"/>
          <p:cNvSpPr txBox="1">
            <a:spLocks noChangeArrowheads="1"/>
          </p:cNvSpPr>
          <p:nvPr/>
        </p:nvSpPr>
        <p:spPr bwMode="auto">
          <a:xfrm>
            <a:off x="4930775" y="4283075"/>
            <a:ext cx="877888" cy="3698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苏氨酸</a:t>
            </a:r>
          </a:p>
        </p:txBody>
      </p:sp>
      <p:sp>
        <p:nvSpPr>
          <p:cNvPr id="27" name="右大括号 26"/>
          <p:cNvSpPr/>
          <p:nvPr/>
        </p:nvSpPr>
        <p:spPr>
          <a:xfrm>
            <a:off x="4872038" y="5084763"/>
            <a:ext cx="90487" cy="792162"/>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28" name="Text Box 6"/>
          <p:cNvSpPr txBox="1">
            <a:spLocks noChangeArrowheads="1"/>
          </p:cNvSpPr>
          <p:nvPr/>
        </p:nvSpPr>
        <p:spPr bwMode="auto">
          <a:xfrm>
            <a:off x="4930775" y="5291138"/>
            <a:ext cx="877888" cy="369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丙氨酸</a:t>
            </a:r>
          </a:p>
        </p:txBody>
      </p:sp>
      <p:sp>
        <p:nvSpPr>
          <p:cNvPr id="29" name="Text Box 6"/>
          <p:cNvSpPr txBox="1">
            <a:spLocks noChangeArrowheads="1"/>
          </p:cNvSpPr>
          <p:nvPr/>
        </p:nvSpPr>
        <p:spPr bwMode="auto">
          <a:xfrm>
            <a:off x="6731000" y="2060575"/>
            <a:ext cx="877888" cy="3698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酪氨酸</a:t>
            </a:r>
          </a:p>
        </p:txBody>
      </p:sp>
      <p:sp>
        <p:nvSpPr>
          <p:cNvPr id="30" name="右大括号 29"/>
          <p:cNvSpPr/>
          <p:nvPr/>
        </p:nvSpPr>
        <p:spPr>
          <a:xfrm>
            <a:off x="6672263" y="2133600"/>
            <a:ext cx="90487" cy="287338"/>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31" name="Text Box 6"/>
          <p:cNvSpPr txBox="1">
            <a:spLocks noChangeArrowheads="1"/>
          </p:cNvSpPr>
          <p:nvPr/>
        </p:nvSpPr>
        <p:spPr bwMode="auto">
          <a:xfrm>
            <a:off x="6731000" y="3059113"/>
            <a:ext cx="877888" cy="369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组氨酸</a:t>
            </a:r>
          </a:p>
        </p:txBody>
      </p:sp>
      <p:sp>
        <p:nvSpPr>
          <p:cNvPr id="32" name="右大括号 31"/>
          <p:cNvSpPr/>
          <p:nvPr/>
        </p:nvSpPr>
        <p:spPr>
          <a:xfrm>
            <a:off x="6672263" y="3100388"/>
            <a:ext cx="90487" cy="288925"/>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33" name="Text Box 6"/>
          <p:cNvSpPr txBox="1">
            <a:spLocks noChangeArrowheads="1"/>
          </p:cNvSpPr>
          <p:nvPr/>
        </p:nvSpPr>
        <p:spPr bwMode="auto">
          <a:xfrm>
            <a:off x="6716713" y="3500438"/>
            <a:ext cx="1108075" cy="369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谷氨酰胺</a:t>
            </a:r>
          </a:p>
        </p:txBody>
      </p:sp>
      <p:sp>
        <p:nvSpPr>
          <p:cNvPr id="34" name="右大括号 33"/>
          <p:cNvSpPr/>
          <p:nvPr/>
        </p:nvSpPr>
        <p:spPr>
          <a:xfrm>
            <a:off x="6672263" y="3573463"/>
            <a:ext cx="90487" cy="287337"/>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35" name="Text Box 6"/>
          <p:cNvSpPr txBox="1">
            <a:spLocks noChangeArrowheads="1"/>
          </p:cNvSpPr>
          <p:nvPr/>
        </p:nvSpPr>
        <p:spPr bwMode="auto">
          <a:xfrm>
            <a:off x="6716713" y="4067175"/>
            <a:ext cx="1108075" cy="3698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天冬酰胺</a:t>
            </a:r>
          </a:p>
        </p:txBody>
      </p:sp>
      <p:sp>
        <p:nvSpPr>
          <p:cNvPr id="36" name="右大括号 35"/>
          <p:cNvSpPr/>
          <p:nvPr/>
        </p:nvSpPr>
        <p:spPr>
          <a:xfrm>
            <a:off x="6672263" y="4108450"/>
            <a:ext cx="90487" cy="288925"/>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37" name="Text Box 6"/>
          <p:cNvSpPr txBox="1">
            <a:spLocks noChangeArrowheads="1"/>
          </p:cNvSpPr>
          <p:nvPr/>
        </p:nvSpPr>
        <p:spPr bwMode="auto">
          <a:xfrm>
            <a:off x="6731000" y="4508500"/>
            <a:ext cx="877888" cy="3698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赖氨酸</a:t>
            </a:r>
          </a:p>
        </p:txBody>
      </p:sp>
      <p:sp>
        <p:nvSpPr>
          <p:cNvPr id="38" name="右大括号 37"/>
          <p:cNvSpPr/>
          <p:nvPr/>
        </p:nvSpPr>
        <p:spPr>
          <a:xfrm>
            <a:off x="6672263" y="4581525"/>
            <a:ext cx="90487" cy="287338"/>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39" name="Text Box 6"/>
          <p:cNvSpPr txBox="1">
            <a:spLocks noChangeArrowheads="1"/>
          </p:cNvSpPr>
          <p:nvPr/>
        </p:nvSpPr>
        <p:spPr bwMode="auto">
          <a:xfrm>
            <a:off x="6716713" y="5075238"/>
            <a:ext cx="1108075" cy="369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天冬氨酸</a:t>
            </a:r>
          </a:p>
        </p:txBody>
      </p:sp>
      <p:sp>
        <p:nvSpPr>
          <p:cNvPr id="40" name="右大括号 39"/>
          <p:cNvSpPr/>
          <p:nvPr/>
        </p:nvSpPr>
        <p:spPr>
          <a:xfrm>
            <a:off x="6672263" y="5116513"/>
            <a:ext cx="90487" cy="288925"/>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41" name="Text Box 6"/>
          <p:cNvSpPr txBox="1">
            <a:spLocks noChangeArrowheads="1"/>
          </p:cNvSpPr>
          <p:nvPr/>
        </p:nvSpPr>
        <p:spPr bwMode="auto">
          <a:xfrm>
            <a:off x="6731000" y="5516563"/>
            <a:ext cx="877888" cy="369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谷氨酸</a:t>
            </a:r>
          </a:p>
        </p:txBody>
      </p:sp>
      <p:sp>
        <p:nvSpPr>
          <p:cNvPr id="42" name="右大括号 41"/>
          <p:cNvSpPr/>
          <p:nvPr/>
        </p:nvSpPr>
        <p:spPr>
          <a:xfrm>
            <a:off x="6672263" y="5589588"/>
            <a:ext cx="90487" cy="287337"/>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43" name="Text Box 6"/>
          <p:cNvSpPr txBox="1">
            <a:spLocks noChangeArrowheads="1"/>
          </p:cNvSpPr>
          <p:nvPr/>
        </p:nvSpPr>
        <p:spPr bwMode="auto">
          <a:xfrm>
            <a:off x="8588375" y="2051050"/>
            <a:ext cx="1108075" cy="3698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半胱氨酸</a:t>
            </a:r>
          </a:p>
        </p:txBody>
      </p:sp>
      <p:sp>
        <p:nvSpPr>
          <p:cNvPr id="44" name="右大括号 43"/>
          <p:cNvSpPr/>
          <p:nvPr/>
        </p:nvSpPr>
        <p:spPr>
          <a:xfrm>
            <a:off x="8543925" y="2092325"/>
            <a:ext cx="90488" cy="288925"/>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45" name="右大括号 44"/>
          <p:cNvSpPr/>
          <p:nvPr/>
        </p:nvSpPr>
        <p:spPr>
          <a:xfrm>
            <a:off x="8543925" y="3068638"/>
            <a:ext cx="90488" cy="792162"/>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46" name="Text Box 6"/>
          <p:cNvSpPr txBox="1">
            <a:spLocks noChangeArrowheads="1"/>
          </p:cNvSpPr>
          <p:nvPr/>
        </p:nvSpPr>
        <p:spPr bwMode="auto">
          <a:xfrm>
            <a:off x="8602663" y="3275013"/>
            <a:ext cx="877887" cy="369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精氨酸</a:t>
            </a:r>
          </a:p>
        </p:txBody>
      </p:sp>
      <p:sp>
        <p:nvSpPr>
          <p:cNvPr id="47" name="右大括号 46"/>
          <p:cNvSpPr/>
          <p:nvPr/>
        </p:nvSpPr>
        <p:spPr>
          <a:xfrm>
            <a:off x="8543925" y="5084763"/>
            <a:ext cx="90488" cy="792162"/>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48" name="Text Box 6"/>
          <p:cNvSpPr txBox="1">
            <a:spLocks noChangeArrowheads="1"/>
          </p:cNvSpPr>
          <p:nvPr/>
        </p:nvSpPr>
        <p:spPr bwMode="auto">
          <a:xfrm>
            <a:off x="8602663" y="5291138"/>
            <a:ext cx="877887" cy="369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甘氨酸</a:t>
            </a:r>
          </a:p>
        </p:txBody>
      </p:sp>
      <p:sp>
        <p:nvSpPr>
          <p:cNvPr id="49" name="Text Box 6"/>
          <p:cNvSpPr txBox="1">
            <a:spLocks noChangeArrowheads="1"/>
          </p:cNvSpPr>
          <p:nvPr/>
        </p:nvSpPr>
        <p:spPr bwMode="auto">
          <a:xfrm>
            <a:off x="8602663" y="4037013"/>
            <a:ext cx="877887" cy="369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丝氨酸</a:t>
            </a:r>
          </a:p>
        </p:txBody>
      </p:sp>
      <p:sp>
        <p:nvSpPr>
          <p:cNvPr id="50" name="右大括号 49"/>
          <p:cNvSpPr/>
          <p:nvPr/>
        </p:nvSpPr>
        <p:spPr>
          <a:xfrm>
            <a:off x="8543925" y="4108450"/>
            <a:ext cx="90488" cy="288925"/>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51" name="Text Box 6"/>
          <p:cNvSpPr txBox="1">
            <a:spLocks noChangeArrowheads="1"/>
          </p:cNvSpPr>
          <p:nvPr/>
        </p:nvSpPr>
        <p:spPr bwMode="auto">
          <a:xfrm>
            <a:off x="8602663" y="4508500"/>
            <a:ext cx="877887" cy="3698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rPr>
              <a:t>精氨酸</a:t>
            </a:r>
          </a:p>
        </p:txBody>
      </p:sp>
      <p:sp>
        <p:nvSpPr>
          <p:cNvPr id="52" name="右大括号 51"/>
          <p:cNvSpPr/>
          <p:nvPr/>
        </p:nvSpPr>
        <p:spPr>
          <a:xfrm>
            <a:off x="8543925" y="4581525"/>
            <a:ext cx="90488" cy="287338"/>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Tree>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5" fill="hold" grpId="0" nodeType="clickEffect">
                                  <p:stCondLst>
                                    <p:cond delay="0"/>
                                  </p:stCondLst>
                                  <p:childTnLst>
                                    <p:set>
                                      <p:cBhvr>
                                        <p:cTn id="6" dur="1" fill="hold">
                                          <p:stCondLst>
                                            <p:cond delay="0"/>
                                          </p:stCondLst>
                                        </p:cTn>
                                        <p:tgtEl>
                                          <p:spTgt spid="359427"/>
                                        </p:tgtEl>
                                        <p:attrNameLst>
                                          <p:attrName>style.visibility</p:attrName>
                                        </p:attrNameLst>
                                      </p:cBhvr>
                                      <p:to>
                                        <p:strVal val="visible"/>
                                      </p:to>
                                    </p:set>
                                    <p:animEffect transition="in" filter="blinds(vertical)">
                                      <p:cBhvr>
                                        <p:cTn id="7" dur="500"/>
                                        <p:tgtEl>
                                          <p:spTgt spid="35942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heckerboard(across)">
                                      <p:cBhvr>
                                        <p:cTn id="12" dur="500"/>
                                        <p:tgtEl>
                                          <p:spTgt spid="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checkerboard(across)">
                                      <p:cBhvr>
                                        <p:cTn id="17" dur="500"/>
                                        <p:tgtEl>
                                          <p:spTgt spid="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checkerboard(across)">
                                      <p:cBhvr>
                                        <p:cTn id="22" dur="500"/>
                                        <p:tgtEl>
                                          <p:spTgt spid="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checkerboard(across)">
                                      <p:cBhvr>
                                        <p:cTn id="27" dur="500"/>
                                        <p:tgtEl>
                                          <p:spTgt spid="1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ntr" presetSubtype="10" fill="hold" grpId="0" nodeType="click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checkerboard(across)">
                                      <p:cBhvr>
                                        <p:cTn id="32" dur="500"/>
                                        <p:tgtEl>
                                          <p:spTgt spid="1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checkerboard(across)">
                                      <p:cBhvr>
                                        <p:cTn id="37" dur="500"/>
                                        <p:tgtEl>
                                          <p:spTgt spid="15"/>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 presetClass="entr" presetSubtype="10" fill="hold" grpId="0" nodeType="click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checkerboard(across)">
                                      <p:cBhvr>
                                        <p:cTn id="42" dur="500"/>
                                        <p:tgtEl>
                                          <p:spTgt spid="17"/>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5" presetClass="entr" presetSubtype="10" fill="hold" grpId="0" nodeType="click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checkerboard(across)">
                                      <p:cBhvr>
                                        <p:cTn id="47" dur="500"/>
                                        <p:tgtEl>
                                          <p:spTgt spid="18"/>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5" presetClass="entr" presetSubtype="10" fill="hold" grpId="0" nodeType="click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checkerboard(across)">
                                      <p:cBhvr>
                                        <p:cTn id="52" dur="500"/>
                                        <p:tgtEl>
                                          <p:spTgt spid="20"/>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5" presetClass="entr" presetSubtype="10" fill="hold" grpId="0" nodeType="click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checkerboard(across)">
                                      <p:cBhvr>
                                        <p:cTn id="57" dur="500"/>
                                        <p:tgtEl>
                                          <p:spTgt spid="22"/>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5" presetClass="entr" presetSubtype="10" fill="hold" grpId="0" nodeType="clickEffect">
                                  <p:stCondLst>
                                    <p:cond delay="0"/>
                                  </p:stCondLst>
                                  <p:childTnLst>
                                    <p:set>
                                      <p:cBhvr>
                                        <p:cTn id="61" dur="1" fill="hold">
                                          <p:stCondLst>
                                            <p:cond delay="0"/>
                                          </p:stCondLst>
                                        </p:cTn>
                                        <p:tgtEl>
                                          <p:spTgt spid="24"/>
                                        </p:tgtEl>
                                        <p:attrNameLst>
                                          <p:attrName>style.visibility</p:attrName>
                                        </p:attrNameLst>
                                      </p:cBhvr>
                                      <p:to>
                                        <p:strVal val="visible"/>
                                      </p:to>
                                    </p:set>
                                    <p:animEffect transition="in" filter="checkerboard(across)">
                                      <p:cBhvr>
                                        <p:cTn id="62" dur="500"/>
                                        <p:tgtEl>
                                          <p:spTgt spid="24"/>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5" presetClass="entr" presetSubtype="10" fill="hold" grpId="0" nodeType="click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checkerboard(across)">
                                      <p:cBhvr>
                                        <p:cTn id="67" dur="500"/>
                                        <p:tgtEl>
                                          <p:spTgt spid="26"/>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5" presetClass="entr" presetSubtype="10" fill="hold" grpId="0" nodeType="click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checkerboard(across)">
                                      <p:cBhvr>
                                        <p:cTn id="72" dur="500"/>
                                        <p:tgtEl>
                                          <p:spTgt spid="28"/>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5" presetClass="entr" presetSubtype="10" fill="hold" grpId="0" nodeType="clickEffect">
                                  <p:stCondLst>
                                    <p:cond delay="0"/>
                                  </p:stCondLst>
                                  <p:childTnLst>
                                    <p:set>
                                      <p:cBhvr>
                                        <p:cTn id="76" dur="1" fill="hold">
                                          <p:stCondLst>
                                            <p:cond delay="0"/>
                                          </p:stCondLst>
                                        </p:cTn>
                                        <p:tgtEl>
                                          <p:spTgt spid="29"/>
                                        </p:tgtEl>
                                        <p:attrNameLst>
                                          <p:attrName>style.visibility</p:attrName>
                                        </p:attrNameLst>
                                      </p:cBhvr>
                                      <p:to>
                                        <p:strVal val="visible"/>
                                      </p:to>
                                    </p:set>
                                    <p:animEffect transition="in" filter="checkerboard(across)">
                                      <p:cBhvr>
                                        <p:cTn id="77" dur="500"/>
                                        <p:tgtEl>
                                          <p:spTgt spid="29"/>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5" presetClass="entr" presetSubtype="10" fill="hold" grpId="0" nodeType="clickEffect">
                                  <p:stCondLst>
                                    <p:cond delay="0"/>
                                  </p:stCondLst>
                                  <p:childTnLst>
                                    <p:set>
                                      <p:cBhvr>
                                        <p:cTn id="81" dur="1" fill="hold">
                                          <p:stCondLst>
                                            <p:cond delay="0"/>
                                          </p:stCondLst>
                                        </p:cTn>
                                        <p:tgtEl>
                                          <p:spTgt spid="31"/>
                                        </p:tgtEl>
                                        <p:attrNameLst>
                                          <p:attrName>style.visibility</p:attrName>
                                        </p:attrNameLst>
                                      </p:cBhvr>
                                      <p:to>
                                        <p:strVal val="visible"/>
                                      </p:to>
                                    </p:set>
                                    <p:animEffect transition="in" filter="checkerboard(across)">
                                      <p:cBhvr>
                                        <p:cTn id="82" dur="500"/>
                                        <p:tgtEl>
                                          <p:spTgt spid="31"/>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5" presetClass="entr" presetSubtype="10" fill="hold" grpId="0" nodeType="clickEffect">
                                  <p:stCondLst>
                                    <p:cond delay="0"/>
                                  </p:stCondLst>
                                  <p:childTnLst>
                                    <p:set>
                                      <p:cBhvr>
                                        <p:cTn id="86" dur="1" fill="hold">
                                          <p:stCondLst>
                                            <p:cond delay="0"/>
                                          </p:stCondLst>
                                        </p:cTn>
                                        <p:tgtEl>
                                          <p:spTgt spid="33"/>
                                        </p:tgtEl>
                                        <p:attrNameLst>
                                          <p:attrName>style.visibility</p:attrName>
                                        </p:attrNameLst>
                                      </p:cBhvr>
                                      <p:to>
                                        <p:strVal val="visible"/>
                                      </p:to>
                                    </p:set>
                                    <p:animEffect transition="in" filter="checkerboard(across)">
                                      <p:cBhvr>
                                        <p:cTn id="87" dur="500"/>
                                        <p:tgtEl>
                                          <p:spTgt spid="33"/>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5" presetClass="entr" presetSubtype="10" fill="hold" grpId="0" nodeType="click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checkerboard(across)">
                                      <p:cBhvr>
                                        <p:cTn id="92" dur="500"/>
                                        <p:tgtEl>
                                          <p:spTgt spid="35"/>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5" presetClass="entr" presetSubtype="10" fill="hold" grpId="0" nodeType="clickEffect">
                                  <p:stCondLst>
                                    <p:cond delay="0"/>
                                  </p:stCondLst>
                                  <p:childTnLst>
                                    <p:set>
                                      <p:cBhvr>
                                        <p:cTn id="96" dur="1" fill="hold">
                                          <p:stCondLst>
                                            <p:cond delay="0"/>
                                          </p:stCondLst>
                                        </p:cTn>
                                        <p:tgtEl>
                                          <p:spTgt spid="37"/>
                                        </p:tgtEl>
                                        <p:attrNameLst>
                                          <p:attrName>style.visibility</p:attrName>
                                        </p:attrNameLst>
                                      </p:cBhvr>
                                      <p:to>
                                        <p:strVal val="visible"/>
                                      </p:to>
                                    </p:set>
                                    <p:animEffect transition="in" filter="checkerboard(across)">
                                      <p:cBhvr>
                                        <p:cTn id="97" dur="500"/>
                                        <p:tgtEl>
                                          <p:spTgt spid="37"/>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5" presetClass="entr" presetSubtype="10" fill="hold" grpId="0" nodeType="clickEffect">
                                  <p:stCondLst>
                                    <p:cond delay="0"/>
                                  </p:stCondLst>
                                  <p:childTnLst>
                                    <p:set>
                                      <p:cBhvr>
                                        <p:cTn id="101" dur="1" fill="hold">
                                          <p:stCondLst>
                                            <p:cond delay="0"/>
                                          </p:stCondLst>
                                        </p:cTn>
                                        <p:tgtEl>
                                          <p:spTgt spid="39"/>
                                        </p:tgtEl>
                                        <p:attrNameLst>
                                          <p:attrName>style.visibility</p:attrName>
                                        </p:attrNameLst>
                                      </p:cBhvr>
                                      <p:to>
                                        <p:strVal val="visible"/>
                                      </p:to>
                                    </p:set>
                                    <p:animEffect transition="in" filter="checkerboard(across)">
                                      <p:cBhvr>
                                        <p:cTn id="102" dur="500"/>
                                        <p:tgtEl>
                                          <p:spTgt spid="39"/>
                                        </p:tgtEl>
                                      </p:cBhvr>
                                    </p:animEffec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5" presetClass="entr" presetSubtype="10" fill="hold" grpId="0" nodeType="clickEffect">
                                  <p:stCondLst>
                                    <p:cond delay="0"/>
                                  </p:stCondLst>
                                  <p:childTnLst>
                                    <p:set>
                                      <p:cBhvr>
                                        <p:cTn id="106" dur="1" fill="hold">
                                          <p:stCondLst>
                                            <p:cond delay="0"/>
                                          </p:stCondLst>
                                        </p:cTn>
                                        <p:tgtEl>
                                          <p:spTgt spid="41"/>
                                        </p:tgtEl>
                                        <p:attrNameLst>
                                          <p:attrName>style.visibility</p:attrName>
                                        </p:attrNameLst>
                                      </p:cBhvr>
                                      <p:to>
                                        <p:strVal val="visible"/>
                                      </p:to>
                                    </p:set>
                                    <p:animEffect transition="in" filter="checkerboard(across)">
                                      <p:cBhvr>
                                        <p:cTn id="107" dur="500"/>
                                        <p:tgtEl>
                                          <p:spTgt spid="41"/>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5" presetClass="entr" presetSubtype="10" fill="hold" grpId="0" nodeType="clickEffect">
                                  <p:stCondLst>
                                    <p:cond delay="0"/>
                                  </p:stCondLst>
                                  <p:childTnLst>
                                    <p:set>
                                      <p:cBhvr>
                                        <p:cTn id="111" dur="1" fill="hold">
                                          <p:stCondLst>
                                            <p:cond delay="0"/>
                                          </p:stCondLst>
                                        </p:cTn>
                                        <p:tgtEl>
                                          <p:spTgt spid="43"/>
                                        </p:tgtEl>
                                        <p:attrNameLst>
                                          <p:attrName>style.visibility</p:attrName>
                                        </p:attrNameLst>
                                      </p:cBhvr>
                                      <p:to>
                                        <p:strVal val="visible"/>
                                      </p:to>
                                    </p:set>
                                    <p:animEffect transition="in" filter="checkerboard(across)">
                                      <p:cBhvr>
                                        <p:cTn id="112" dur="500"/>
                                        <p:tgtEl>
                                          <p:spTgt spid="43"/>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5" presetClass="entr" presetSubtype="10" fill="hold" grpId="0" nodeType="clickEffect">
                                  <p:stCondLst>
                                    <p:cond delay="0"/>
                                  </p:stCondLst>
                                  <p:childTnLst>
                                    <p:set>
                                      <p:cBhvr>
                                        <p:cTn id="116" dur="1" fill="hold">
                                          <p:stCondLst>
                                            <p:cond delay="0"/>
                                          </p:stCondLst>
                                        </p:cTn>
                                        <p:tgtEl>
                                          <p:spTgt spid="46"/>
                                        </p:tgtEl>
                                        <p:attrNameLst>
                                          <p:attrName>style.visibility</p:attrName>
                                        </p:attrNameLst>
                                      </p:cBhvr>
                                      <p:to>
                                        <p:strVal val="visible"/>
                                      </p:to>
                                    </p:set>
                                    <p:animEffect transition="in" filter="checkerboard(across)">
                                      <p:cBhvr>
                                        <p:cTn id="117" dur="500"/>
                                        <p:tgtEl>
                                          <p:spTgt spid="46"/>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5" presetClass="entr" presetSubtype="10" fill="hold" grpId="0" nodeType="clickEffect">
                                  <p:stCondLst>
                                    <p:cond delay="0"/>
                                  </p:stCondLst>
                                  <p:childTnLst>
                                    <p:set>
                                      <p:cBhvr>
                                        <p:cTn id="121" dur="1" fill="hold">
                                          <p:stCondLst>
                                            <p:cond delay="0"/>
                                          </p:stCondLst>
                                        </p:cTn>
                                        <p:tgtEl>
                                          <p:spTgt spid="48"/>
                                        </p:tgtEl>
                                        <p:attrNameLst>
                                          <p:attrName>style.visibility</p:attrName>
                                        </p:attrNameLst>
                                      </p:cBhvr>
                                      <p:to>
                                        <p:strVal val="visible"/>
                                      </p:to>
                                    </p:set>
                                    <p:animEffect transition="in" filter="checkerboard(across)">
                                      <p:cBhvr>
                                        <p:cTn id="122" dur="500"/>
                                        <p:tgtEl>
                                          <p:spTgt spid="48"/>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5" presetClass="entr" presetSubtype="10" fill="hold" grpId="0" nodeType="clickEffect">
                                  <p:stCondLst>
                                    <p:cond delay="0"/>
                                  </p:stCondLst>
                                  <p:childTnLst>
                                    <p:set>
                                      <p:cBhvr>
                                        <p:cTn id="126" dur="1" fill="hold">
                                          <p:stCondLst>
                                            <p:cond delay="0"/>
                                          </p:stCondLst>
                                        </p:cTn>
                                        <p:tgtEl>
                                          <p:spTgt spid="49"/>
                                        </p:tgtEl>
                                        <p:attrNameLst>
                                          <p:attrName>style.visibility</p:attrName>
                                        </p:attrNameLst>
                                      </p:cBhvr>
                                      <p:to>
                                        <p:strVal val="visible"/>
                                      </p:to>
                                    </p:set>
                                    <p:animEffect transition="in" filter="checkerboard(across)">
                                      <p:cBhvr>
                                        <p:cTn id="127" dur="500"/>
                                        <p:tgtEl>
                                          <p:spTgt spid="49"/>
                                        </p:tgtEl>
                                      </p:cBhvr>
                                    </p:animEffect>
                                  </p:childTnLst>
                                </p:cTn>
                              </p:par>
                            </p:childTnLst>
                          </p:cTn>
                        </p:par>
                      </p:childTnLst>
                    </p:cTn>
                  </p:par>
                  <p:par>
                    <p:cTn id="128" fill="hold" nodeType="clickPar">
                      <p:stCondLst>
                        <p:cond delay="indefinite"/>
                      </p:stCondLst>
                      <p:childTnLst>
                        <p:par>
                          <p:cTn id="129" fill="hold" nodeType="withGroup">
                            <p:stCondLst>
                              <p:cond delay="0"/>
                            </p:stCondLst>
                            <p:childTnLst>
                              <p:par>
                                <p:cTn id="130" presetID="5" presetClass="entr" presetSubtype="10" fill="hold" grpId="0" nodeType="clickEffect">
                                  <p:stCondLst>
                                    <p:cond delay="0"/>
                                  </p:stCondLst>
                                  <p:childTnLst>
                                    <p:set>
                                      <p:cBhvr>
                                        <p:cTn id="131" dur="1" fill="hold">
                                          <p:stCondLst>
                                            <p:cond delay="0"/>
                                          </p:stCondLst>
                                        </p:cTn>
                                        <p:tgtEl>
                                          <p:spTgt spid="51"/>
                                        </p:tgtEl>
                                        <p:attrNameLst>
                                          <p:attrName>style.visibility</p:attrName>
                                        </p:attrNameLst>
                                      </p:cBhvr>
                                      <p:to>
                                        <p:strVal val="visible"/>
                                      </p:to>
                                    </p:set>
                                    <p:animEffect transition="in" filter="checkerboard(across)">
                                      <p:cBhvr>
                                        <p:cTn id="132"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9427" grpId="0"/>
      <p:bldP spid="7" grpId="0"/>
      <p:bldP spid="8" grpId="0"/>
      <p:bldP spid="9" grpId="0"/>
      <p:bldP spid="10" grpId="0"/>
      <p:bldP spid="13" grpId="0"/>
      <p:bldP spid="15" grpId="0"/>
      <p:bldP spid="17" grpId="0"/>
      <p:bldP spid="18" grpId="0"/>
      <p:bldP spid="20" grpId="0"/>
      <p:bldP spid="22" grpId="0"/>
      <p:bldP spid="24" grpId="0"/>
      <p:bldP spid="26" grpId="0"/>
      <p:bldP spid="28" grpId="0"/>
      <p:bldP spid="29" grpId="0"/>
      <p:bldP spid="31" grpId="0"/>
      <p:bldP spid="33" grpId="0"/>
      <p:bldP spid="35" grpId="0"/>
      <p:bldP spid="37" grpId="0"/>
      <p:bldP spid="39" grpId="0"/>
      <p:bldP spid="41" grpId="0"/>
      <p:bldP spid="43" grpId="0"/>
      <p:bldP spid="46" grpId="0"/>
      <p:bldP spid="48" grpId="0"/>
      <p:bldP spid="49" grpId="0"/>
      <p:bldP spid="51"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50" name="Rectangle 2"/>
          <p:cNvSpPr>
            <a:spLocks noGrp="1" noChangeArrowheads="1"/>
          </p:cNvSpPr>
          <p:nvPr>
            <p:ph type="title"/>
          </p:nvPr>
        </p:nvSpPr>
        <p:spPr>
          <a:xfrm>
            <a:off x="1055688" y="620752"/>
            <a:ext cx="3803650" cy="576000"/>
          </a:xfr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folHlink"/>
                </a:solidFill>
                <a:miter lim="800000"/>
                <a:headEnd/>
                <a:tailEnd/>
              </a14:hiddenLine>
            </a:ext>
          </a:extLst>
        </p:spPr>
        <p:txBody>
          <a:bodyPr/>
          <a:lstStyle/>
          <a:p>
            <a:pPr marL="360000" indent="-360000" fontAlgn="auto">
              <a:lnSpc>
                <a:spcPct val="100000"/>
              </a:lnSpc>
              <a:spcBef>
                <a:spcPts val="0"/>
              </a:spcBef>
              <a:spcAft>
                <a:spcPts val="0"/>
              </a:spcAft>
              <a:buClr>
                <a:srgbClr val="C00000"/>
              </a:buClr>
              <a:buSzPct val="80000"/>
              <a:buFont typeface="Wingdings" panose="05000000000000000000" pitchFamily="2" charset="2"/>
              <a:buChar char="n"/>
              <a:defRPr/>
            </a:pPr>
            <a:r>
              <a:rPr lang="zh-CN" altLang="en-US" sz="2800" dirty="0">
                <a:solidFill>
                  <a:schemeClr val="tx1"/>
                </a:solidFill>
                <a:effectLst>
                  <a:outerShdw blurRad="38100" dist="38100" dir="2700000" algn="tl">
                    <a:srgbClr val="C0C0C0"/>
                  </a:outerShdw>
                </a:effectLst>
                <a:latin typeface="Times New Roman" panose="02020603050405020304" pitchFamily="18" charset="0"/>
                <a:cs typeface="+mn-cs"/>
              </a:rPr>
              <a:t>遗传密码的基本特点</a:t>
            </a:r>
          </a:p>
        </p:txBody>
      </p:sp>
      <p:cxnSp>
        <p:nvCxnSpPr>
          <p:cNvPr id="4" name="直接连接符 3"/>
          <p:cNvCxnSpPr/>
          <p:nvPr/>
        </p:nvCxnSpPr>
        <p:spPr>
          <a:xfrm>
            <a:off x="1077913" y="1196975"/>
            <a:ext cx="3852862" cy="0"/>
          </a:xfrm>
          <a:prstGeom prst="line">
            <a:avLst/>
          </a:prstGeom>
          <a:ln w="19050"/>
        </p:spPr>
        <p:style>
          <a:lnRef idx="1">
            <a:schemeClr val="accent1"/>
          </a:lnRef>
          <a:fillRef idx="0">
            <a:schemeClr val="accent1"/>
          </a:fillRef>
          <a:effectRef idx="0">
            <a:schemeClr val="accent1"/>
          </a:effectRef>
          <a:fontRef idx="minor">
            <a:schemeClr val="tx1"/>
          </a:fontRef>
        </p:style>
      </p:cxnSp>
      <p:graphicFrame>
        <p:nvGraphicFramePr>
          <p:cNvPr id="3" name="表格 2"/>
          <p:cNvGraphicFramePr>
            <a:graphicFrameLocks noGrp="1"/>
          </p:cNvGraphicFramePr>
          <p:nvPr>
            <p:extLst>
              <p:ext uri="{D42A27DB-BD31-4B8C-83A1-F6EECF244321}">
                <p14:modId xmlns:p14="http://schemas.microsoft.com/office/powerpoint/2010/main" val="1024205363"/>
              </p:ext>
            </p:extLst>
          </p:nvPr>
        </p:nvGraphicFramePr>
        <p:xfrm>
          <a:off x="1631950" y="1430338"/>
          <a:ext cx="8959850" cy="3873374"/>
        </p:xfrm>
        <a:graphic>
          <a:graphicData uri="http://schemas.openxmlformats.org/drawingml/2006/table">
            <a:tbl>
              <a:tblPr firstRow="1" bandRow="1">
                <a:tableStyleId>{5C22544A-7EE6-4342-B048-85BDC9FD1C3A}</a:tableStyleId>
              </a:tblPr>
              <a:tblGrid>
                <a:gridCol w="1255591">
                  <a:extLst>
                    <a:ext uri="{9D8B030D-6E8A-4147-A177-3AD203B41FA5}">
                      <a16:colId xmlns:a16="http://schemas.microsoft.com/office/drawing/2014/main" val="20000"/>
                    </a:ext>
                  </a:extLst>
                </a:gridCol>
                <a:gridCol w="7704259">
                  <a:extLst>
                    <a:ext uri="{9D8B030D-6E8A-4147-A177-3AD203B41FA5}">
                      <a16:colId xmlns:a16="http://schemas.microsoft.com/office/drawing/2014/main" val="20001"/>
                    </a:ext>
                  </a:extLst>
                </a:gridCol>
              </a:tblGrid>
              <a:tr h="558416">
                <a:tc>
                  <a:txBody>
                    <a:bodyPr/>
                    <a:lstStyle>
                      <a:lvl1pPr>
                        <a:lnSpc>
                          <a:spcPct val="90000"/>
                        </a:lnSpc>
                        <a:spcBef>
                          <a:spcPts val="1200"/>
                        </a:spcBef>
                        <a:buClr>
                          <a:srgbClr val="9E3611"/>
                        </a:buClr>
                        <a:buSzPct val="85000"/>
                        <a:buFont typeface="Wingdings" panose="05000000000000000000" pitchFamily="2" charset="2"/>
                        <a:defRPr>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defRPr sz="1600">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9pPr>
                    </a:lstStyle>
                    <a:p>
                      <a:pPr marL="0" marR="0" lvl="0" indent="0" algn="ctr"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None/>
                        <a:tabLst/>
                        <a:defRPr/>
                      </a:pPr>
                      <a:r>
                        <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rPr>
                        <a:t>方向性</a:t>
                      </a:r>
                    </a:p>
                  </a:txBody>
                  <a:tcPr marL="91427" marR="91427" marT="45792" marB="45792" anchor="ctr" anchorCtr="1" horzOverflow="overflow">
                    <a:solidFill>
                      <a:srgbClr val="F7E9E7"/>
                    </a:solidFill>
                  </a:tcPr>
                </a:tc>
                <a:tc>
                  <a:txBody>
                    <a:bodyPr/>
                    <a:lstStyle>
                      <a:lvl1pPr marL="361950" indent="-361950">
                        <a:lnSpc>
                          <a:spcPct val="90000"/>
                        </a:lnSpc>
                        <a:spcBef>
                          <a:spcPts val="1200"/>
                        </a:spcBef>
                        <a:buClr>
                          <a:srgbClr val="9E3611"/>
                        </a:buClr>
                        <a:buSzPct val="85000"/>
                        <a:buFont typeface="Wingdings" panose="05000000000000000000" pitchFamily="2" charset="2"/>
                        <a:defRPr>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defRPr sz="1600">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9pPr>
                    </a:lstStyle>
                    <a:p>
                      <a:pPr marL="361950" marR="0" lvl="0" indent="-361950" algn="l"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Char char="n"/>
                        <a:tabLst/>
                        <a:defRPr/>
                      </a:pPr>
                      <a:r>
                        <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rPr>
                        <a:t>阅读从</a:t>
                      </a: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rPr>
                        <a:t>mRNA 5’</a:t>
                      </a:r>
                      <a:r>
                        <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cs typeface="Times New Roman" panose="02020603050405020304" pitchFamily="18" charset="0"/>
                        </a:rPr>
                        <a:t>→</a:t>
                      </a:r>
                      <a:r>
                        <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rPr>
                        <a:t> </a:t>
                      </a: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rPr>
                        <a:t>3’</a:t>
                      </a:r>
                      <a:r>
                        <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rPr>
                        <a:t>，肽链合成从</a:t>
                      </a: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rPr>
                        <a:t>N</a:t>
                      </a:r>
                      <a:r>
                        <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rPr>
                        <a:t>端→</a:t>
                      </a: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rPr>
                        <a:t>C</a:t>
                      </a:r>
                      <a:r>
                        <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rPr>
                        <a:t>端</a:t>
                      </a:r>
                    </a:p>
                  </a:txBody>
                  <a:tcPr marL="91427" marR="91427" marT="45792" marB="45792" horzOverflow="overflow">
                    <a:solidFill>
                      <a:srgbClr val="F7E9E7"/>
                    </a:solidFill>
                  </a:tcPr>
                </a:tc>
                <a:extLst>
                  <a:ext uri="{0D108BD9-81ED-4DB2-BD59-A6C34878D82A}">
                    <a16:rowId xmlns:a16="http://schemas.microsoft.com/office/drawing/2014/main" val="10000"/>
                  </a:ext>
                </a:extLst>
              </a:tr>
              <a:tr h="896256">
                <a:tc>
                  <a:txBody>
                    <a:bodyPr/>
                    <a:lstStyle>
                      <a:lvl1pPr>
                        <a:lnSpc>
                          <a:spcPct val="90000"/>
                        </a:lnSpc>
                        <a:spcBef>
                          <a:spcPts val="1200"/>
                        </a:spcBef>
                        <a:buClr>
                          <a:srgbClr val="9E3611"/>
                        </a:buClr>
                        <a:buSzPct val="85000"/>
                        <a:buFont typeface="Wingdings" panose="05000000000000000000" pitchFamily="2" charset="2"/>
                        <a:defRPr>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defRPr sz="1600">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9pPr>
                    </a:lstStyle>
                    <a:p>
                      <a:pPr marL="0" marR="0" lvl="0" indent="0" algn="ctr"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None/>
                        <a:tabLst/>
                      </a:pPr>
                      <a:r>
                        <a:rPr kumimoji="0" lang="zh-CN" altLang="en-US" sz="2400" b="0" i="0" u="none" strike="noStrike" cap="none" normalizeH="0" baseline="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连续性</a:t>
                      </a:r>
                    </a:p>
                  </a:txBody>
                  <a:tcPr marL="91427" marR="91427" marT="45792" marB="45792" anchor="ctr" anchorCtr="1" horzOverflow="overflow"/>
                </a:tc>
                <a:tc>
                  <a:txBody>
                    <a:bodyPr/>
                    <a:lstStyle>
                      <a:lvl1pPr marL="361950" indent="-361950">
                        <a:lnSpc>
                          <a:spcPct val="90000"/>
                        </a:lnSpc>
                        <a:spcBef>
                          <a:spcPts val="1200"/>
                        </a:spcBef>
                        <a:buClr>
                          <a:srgbClr val="9E3611"/>
                        </a:buClr>
                        <a:buSzPct val="85000"/>
                        <a:buFont typeface="Wingdings" panose="05000000000000000000" pitchFamily="2" charset="2"/>
                        <a:defRPr>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defRPr sz="1600">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9pPr>
                    </a:lstStyle>
                    <a:p>
                      <a:pPr marL="361950" marR="0" lvl="0" indent="-361950" algn="l" defTabSz="914400" rtl="0" eaLnBrk="1" fontAlgn="base" latinLnBrk="0" hangingPunct="1">
                        <a:lnSpc>
                          <a:spcPct val="100000"/>
                        </a:lnSpc>
                        <a:spcBef>
                          <a:spcPts val="600"/>
                        </a:spcBef>
                        <a:spcAft>
                          <a:spcPct val="0"/>
                        </a:spcAft>
                        <a:buClr>
                          <a:schemeClr val="accent1"/>
                        </a:buClr>
                        <a:buSzPct val="65000"/>
                        <a:buFont typeface="Wingdings" panose="05000000000000000000" pitchFamily="2" charset="2"/>
                        <a:buChar char="n"/>
                        <a:tabLst/>
                      </a:pPr>
                      <a:r>
                        <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密码子的排列是连续的，不间隔，也不重叠。</a:t>
                      </a:r>
                    </a:p>
                    <a:p>
                      <a:pPr marL="361950" marR="0" lvl="0" indent="-361950" algn="l" defTabSz="914400" rtl="0" eaLnBrk="1" fontAlgn="base" latinLnBrk="0" hangingPunct="1">
                        <a:lnSpc>
                          <a:spcPct val="100000"/>
                        </a:lnSpc>
                        <a:spcBef>
                          <a:spcPts val="600"/>
                        </a:spcBef>
                        <a:spcAft>
                          <a:spcPct val="0"/>
                        </a:spcAft>
                        <a:buClr>
                          <a:schemeClr val="accent1"/>
                        </a:buClr>
                        <a:buSzPct val="65000"/>
                        <a:buFont typeface="Wingdings" panose="05000000000000000000" pitchFamily="2" charset="2"/>
                        <a:buChar char="n"/>
                        <a:tabLst/>
                      </a:pPr>
                      <a:r>
                        <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阅读框移位，蛋白功能丧失。</a:t>
                      </a:r>
                    </a:p>
                  </a:txBody>
                  <a:tcPr marL="91427" marR="91427" marT="45792" marB="45792" horzOverflow="overflow"/>
                </a:tc>
                <a:extLst>
                  <a:ext uri="{0D108BD9-81ED-4DB2-BD59-A6C34878D82A}">
                    <a16:rowId xmlns:a16="http://schemas.microsoft.com/office/drawing/2014/main" val="10001"/>
                  </a:ext>
                </a:extLst>
              </a:tr>
              <a:tr h="615707">
                <a:tc>
                  <a:txBody>
                    <a:bodyPr/>
                    <a:lstStyle>
                      <a:lvl1pPr>
                        <a:lnSpc>
                          <a:spcPct val="90000"/>
                        </a:lnSpc>
                        <a:spcBef>
                          <a:spcPts val="1200"/>
                        </a:spcBef>
                        <a:buClr>
                          <a:srgbClr val="9E3611"/>
                        </a:buClr>
                        <a:buSzPct val="85000"/>
                        <a:buFont typeface="Wingdings" panose="05000000000000000000" pitchFamily="2" charset="2"/>
                        <a:defRPr>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defRPr sz="1600">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9pPr>
                    </a:lstStyle>
                    <a:p>
                      <a:pPr marL="0" marR="0" lvl="0" indent="0" algn="ctr"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None/>
                        <a:tabLst/>
                        <a:defRPr/>
                      </a:pPr>
                      <a:r>
                        <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rPr>
                        <a:t>简并性</a:t>
                      </a:r>
                    </a:p>
                  </a:txBody>
                  <a:tcPr marL="91427" marR="91427" marT="45792" marB="45792" anchor="ctr" anchorCtr="1" horzOverflow="overflow"/>
                </a:tc>
                <a:tc>
                  <a:txBody>
                    <a:bodyPr/>
                    <a:lstStyle>
                      <a:lvl1pPr marL="361950" indent="-361950">
                        <a:lnSpc>
                          <a:spcPct val="90000"/>
                        </a:lnSpc>
                        <a:spcBef>
                          <a:spcPts val="1200"/>
                        </a:spcBef>
                        <a:buClr>
                          <a:srgbClr val="9E3611"/>
                        </a:buClr>
                        <a:buSzPct val="85000"/>
                        <a:buFont typeface="Wingdings" panose="05000000000000000000" pitchFamily="2" charset="2"/>
                        <a:defRPr>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defRPr sz="1600">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9pPr>
                    </a:lstStyle>
                    <a:p>
                      <a:pPr marL="361950" marR="0" lvl="0" indent="-361950" algn="l"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Char char="n"/>
                        <a:tabLst/>
                        <a:defRPr/>
                      </a:pPr>
                      <a:r>
                        <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rPr>
                        <a:t>一个氨基酸</a:t>
                      </a: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rPr>
                        <a:t>(</a:t>
                      </a:r>
                      <a:r>
                        <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rPr>
                        <a:t>除</a:t>
                      </a:r>
                      <a:r>
                        <a:rPr kumimoji="0" lang="en-US" altLang="zh-CN" sz="2400" b="0" i="0" u="none" strike="noStrike" cap="none" normalizeH="0" baseline="0" dirty="0" err="1">
                          <a:ln>
                            <a:noFill/>
                          </a:ln>
                          <a:solidFill>
                            <a:schemeClr val="tx1"/>
                          </a:solidFill>
                          <a:effectLst>
                            <a:outerShdw blurRad="38100" dist="38100" dir="2700000" algn="tl">
                              <a:srgbClr val="C0C0C0"/>
                            </a:outerShdw>
                          </a:effectLst>
                          <a:latin typeface="Times New Roman" panose="02020603050405020304" pitchFamily="18" charset="0"/>
                          <a:ea typeface="+mn-ea"/>
                        </a:rPr>
                        <a:t>Met，Trp</a:t>
                      </a:r>
                      <a:r>
                        <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rPr>
                        <a:t>外</a:t>
                      </a: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rPr>
                        <a:t>)</a:t>
                      </a:r>
                      <a:r>
                        <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rPr>
                        <a:t>有多个密码</a:t>
                      </a: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rPr>
                        <a:t>(</a:t>
                      </a:r>
                      <a:r>
                        <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rPr>
                        <a:t>同义密码子</a:t>
                      </a: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rPr>
                        <a:t>)</a:t>
                      </a:r>
                      <a:r>
                        <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rPr>
                        <a:t>。</a:t>
                      </a:r>
                    </a:p>
                  </a:txBody>
                  <a:tcPr marL="91427" marR="91427" marT="45792" marB="45792" anchor="ctr" horzOverflow="overflow"/>
                </a:tc>
                <a:extLst>
                  <a:ext uri="{0D108BD9-81ED-4DB2-BD59-A6C34878D82A}">
                    <a16:rowId xmlns:a16="http://schemas.microsoft.com/office/drawing/2014/main" val="10002"/>
                  </a:ext>
                </a:extLst>
              </a:tr>
              <a:tr h="823104">
                <a:tc>
                  <a:txBody>
                    <a:bodyPr/>
                    <a:lstStyle>
                      <a:lvl1pPr>
                        <a:lnSpc>
                          <a:spcPct val="90000"/>
                        </a:lnSpc>
                        <a:spcBef>
                          <a:spcPts val="1200"/>
                        </a:spcBef>
                        <a:buClr>
                          <a:srgbClr val="9E3611"/>
                        </a:buClr>
                        <a:buSzPct val="85000"/>
                        <a:buFont typeface="Wingdings" panose="05000000000000000000" pitchFamily="2" charset="2"/>
                        <a:defRPr>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defRPr sz="1600">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9pPr>
                    </a:lstStyle>
                    <a:p>
                      <a:pPr marL="0" marR="0" lvl="0" indent="0" algn="ctr"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None/>
                        <a:tabLst/>
                      </a:pPr>
                      <a:r>
                        <a:rPr kumimoji="0" lang="zh-CN" altLang="en-US" sz="2400" b="0" i="0" u="none" strike="noStrike" cap="none" normalizeH="0" baseline="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摆动性</a:t>
                      </a:r>
                    </a:p>
                  </a:txBody>
                  <a:tcPr marL="91427" marR="91427" marT="45792" marB="45792" anchor="ctr" anchorCtr="1" horzOverflow="overflow"/>
                </a:tc>
                <a:tc>
                  <a:txBody>
                    <a:bodyPr/>
                    <a:lstStyle>
                      <a:lvl1pPr marL="361950" indent="-361950">
                        <a:lnSpc>
                          <a:spcPct val="90000"/>
                        </a:lnSpc>
                        <a:spcBef>
                          <a:spcPts val="1200"/>
                        </a:spcBef>
                        <a:buClr>
                          <a:srgbClr val="9E3611"/>
                        </a:buClr>
                        <a:buSzPct val="85000"/>
                        <a:buFont typeface="Wingdings" panose="05000000000000000000" pitchFamily="2" charset="2"/>
                        <a:defRPr>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defRPr sz="1600">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9pPr>
                    </a:lstStyle>
                    <a:p>
                      <a:pPr marL="361950" marR="0" lvl="0" indent="-361950" algn="l" defTabSz="914400" rtl="0" eaLnBrk="1" fontAlgn="base" latinLnBrk="0" hangingPunct="1">
                        <a:lnSpc>
                          <a:spcPct val="100000"/>
                        </a:lnSpc>
                        <a:spcBef>
                          <a:spcPts val="600"/>
                        </a:spcBef>
                        <a:spcAft>
                          <a:spcPct val="0"/>
                        </a:spcAft>
                        <a:buClr>
                          <a:schemeClr val="accent1"/>
                        </a:buClr>
                        <a:buSzPct val="65000"/>
                        <a:buFont typeface="Wingdings" panose="05000000000000000000" pitchFamily="2" charset="2"/>
                        <a:buChar char="n"/>
                        <a:tabLst/>
                      </a:pPr>
                      <a:r>
                        <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密码子与反密码子的配对有时不遵守碱基配对原则，但也能相互辨认。</a:t>
                      </a:r>
                    </a:p>
                  </a:txBody>
                  <a:tcPr marL="91427" marR="91427" marT="45792" marB="45792" horzOverflow="overflow"/>
                </a:tc>
                <a:extLst>
                  <a:ext uri="{0D108BD9-81ED-4DB2-BD59-A6C34878D82A}">
                    <a16:rowId xmlns:a16="http://schemas.microsoft.com/office/drawing/2014/main" val="10003"/>
                  </a:ext>
                </a:extLst>
              </a:tr>
              <a:tr h="976843">
                <a:tc>
                  <a:txBody>
                    <a:bodyPr/>
                    <a:lstStyle>
                      <a:lvl1pPr>
                        <a:lnSpc>
                          <a:spcPct val="90000"/>
                        </a:lnSpc>
                        <a:spcBef>
                          <a:spcPts val="1200"/>
                        </a:spcBef>
                        <a:buClr>
                          <a:srgbClr val="9E3611"/>
                        </a:buClr>
                        <a:buSzPct val="85000"/>
                        <a:buFont typeface="Wingdings" panose="05000000000000000000" pitchFamily="2" charset="2"/>
                        <a:defRPr>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defRPr sz="1600">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9pPr>
                    </a:lstStyle>
                    <a:p>
                      <a:pPr marL="0" marR="0" lvl="0" indent="0" algn="ctr"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None/>
                        <a:tabLst/>
                      </a:pPr>
                      <a:r>
                        <a:rPr kumimoji="0" lang="zh-CN" altLang="en-US" sz="2400" b="0" i="0" u="none" strike="noStrike" cap="none" normalizeH="0" baseline="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通用性</a:t>
                      </a:r>
                    </a:p>
                  </a:txBody>
                  <a:tcPr marL="91427" marR="91427" marT="45792" marB="45792" anchor="ctr" anchorCtr="1" horzOverflow="overflow"/>
                </a:tc>
                <a:tc>
                  <a:txBody>
                    <a:bodyPr/>
                    <a:lstStyle>
                      <a:lvl1pPr marL="361950" indent="-361950">
                        <a:lnSpc>
                          <a:spcPct val="90000"/>
                        </a:lnSpc>
                        <a:spcBef>
                          <a:spcPts val="1200"/>
                        </a:spcBef>
                        <a:buClr>
                          <a:srgbClr val="9E3611"/>
                        </a:buClr>
                        <a:buSzPct val="85000"/>
                        <a:buFont typeface="Wingdings" panose="05000000000000000000" pitchFamily="2" charset="2"/>
                        <a:defRPr>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defRPr sz="1600">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9pPr>
                    </a:lstStyle>
                    <a:p>
                      <a:pPr marL="361950" marR="0" lvl="0" indent="-361950" algn="l" defTabSz="914400" rtl="0" eaLnBrk="1" fontAlgn="base" latinLnBrk="0" hangingPunct="1">
                        <a:lnSpc>
                          <a:spcPct val="100000"/>
                        </a:lnSpc>
                        <a:spcBef>
                          <a:spcPts val="600"/>
                        </a:spcBef>
                        <a:spcAft>
                          <a:spcPct val="0"/>
                        </a:spcAft>
                        <a:buClr>
                          <a:schemeClr val="accent1"/>
                        </a:buClr>
                        <a:buSzPct val="65000"/>
                        <a:buFont typeface="Wingdings" panose="05000000000000000000" pitchFamily="2" charset="2"/>
                        <a:buChar char="n"/>
                        <a:tabLst/>
                      </a:pPr>
                      <a:r>
                        <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从最简单的生物（病毒）到人类，使用同一套遗传密码，由此可推测所有生物来源于一个共同的祖先。</a:t>
                      </a:r>
                    </a:p>
                  </a:txBody>
                  <a:tcPr marL="91427" marR="91427" marT="45792" marB="45792" anchor="ctr" horzOverflow="overflow"/>
                </a:tc>
                <a:extLst>
                  <a:ext uri="{0D108BD9-81ED-4DB2-BD59-A6C34878D82A}">
                    <a16:rowId xmlns:a16="http://schemas.microsoft.com/office/drawing/2014/main" val="10004"/>
                  </a:ext>
                </a:extLst>
              </a:tr>
            </a:tbl>
          </a:graphicData>
        </a:graphic>
      </p:graphicFrame>
    </p:spTree>
  </p:cSld>
  <p:clrMapOvr>
    <a:masterClrMapping/>
  </p:clrMapOvr>
  <p:transition>
    <p:plus/>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Text Box 2"/>
          <p:cNvSpPr txBox="1">
            <a:spLocks noChangeArrowheads="1"/>
          </p:cNvSpPr>
          <p:nvPr/>
        </p:nvSpPr>
        <p:spPr bwMode="auto">
          <a:xfrm>
            <a:off x="5696347" y="4350047"/>
            <a:ext cx="8985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sz="2800">
                <a:effectLst>
                  <a:outerShdw blurRad="38100" dist="38100" dir="2700000" algn="tl">
                    <a:srgbClr val="C0C0C0"/>
                  </a:outerShdw>
                </a:effectLst>
                <a:latin typeface="Times New Roman" panose="02020603050405020304" pitchFamily="18" charset="0"/>
                <a:ea typeface="方正姚体" panose="02010601030101010101" pitchFamily="2" charset="-122"/>
              </a:rPr>
              <a:t>异亮</a:t>
            </a:r>
          </a:p>
        </p:txBody>
      </p:sp>
      <p:sp>
        <p:nvSpPr>
          <p:cNvPr id="361475" name="Text Box 3"/>
          <p:cNvSpPr txBox="1">
            <a:spLocks noChangeArrowheads="1"/>
          </p:cNvSpPr>
          <p:nvPr/>
        </p:nvSpPr>
        <p:spPr bwMode="auto">
          <a:xfrm>
            <a:off x="3237732" y="3838872"/>
            <a:ext cx="609282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800" b="1">
                <a:effectLst>
                  <a:outerShdw blurRad="38100" dist="38100" dir="2700000" algn="tl">
                    <a:srgbClr val="C0C0C0"/>
                  </a:outerShdw>
                </a:effectLst>
                <a:latin typeface="Times New Roman" panose="02020603050405020304" pitchFamily="18" charset="0"/>
                <a:ea typeface=""/>
              </a:rPr>
              <a:t>5′…. </a:t>
            </a:r>
            <a:r>
              <a:rPr lang="en-US" altLang="zh-CN" sz="2800" b="1">
                <a:effectLst>
                  <a:outerShdw blurRad="38100" dist="38100" dir="2700000" algn="tl">
                    <a:srgbClr val="C0C0C0"/>
                  </a:outerShdw>
                </a:effectLst>
                <a:latin typeface="Times New Roman" panose="02020603050405020304" pitchFamily="18" charset="0"/>
                <a:ea typeface=""/>
              </a:rPr>
              <a:t>UCAGACAUAUG ….  3′</a:t>
            </a:r>
          </a:p>
        </p:txBody>
      </p:sp>
      <p:sp>
        <p:nvSpPr>
          <p:cNvPr id="361476" name="Text Box 4"/>
          <p:cNvSpPr txBox="1">
            <a:spLocks noChangeArrowheads="1"/>
          </p:cNvSpPr>
          <p:nvPr/>
        </p:nvSpPr>
        <p:spPr bwMode="auto">
          <a:xfrm>
            <a:off x="4261247" y="4350047"/>
            <a:ext cx="5413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sz="2800">
                <a:effectLst>
                  <a:outerShdw blurRad="38100" dist="38100" dir="2700000" algn="tl">
                    <a:srgbClr val="C0C0C0"/>
                  </a:outerShdw>
                </a:effectLst>
                <a:latin typeface="Times New Roman" panose="02020603050405020304" pitchFamily="18" charset="0"/>
                <a:ea typeface="方正姚体" panose="02010601030101010101" pitchFamily="2" charset="-122"/>
              </a:rPr>
              <a:t>丝</a:t>
            </a:r>
          </a:p>
        </p:txBody>
      </p:sp>
      <p:sp>
        <p:nvSpPr>
          <p:cNvPr id="361477" name="Text Box 5"/>
          <p:cNvSpPr txBox="1">
            <a:spLocks noChangeArrowheads="1"/>
          </p:cNvSpPr>
          <p:nvPr/>
        </p:nvSpPr>
        <p:spPr bwMode="auto">
          <a:xfrm>
            <a:off x="6666459" y="3207047"/>
            <a:ext cx="54133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sz="2800">
                <a:effectLst>
                  <a:outerShdw blurRad="38100" dist="38100" dir="2700000" algn="tl">
                    <a:srgbClr val="C0C0C0"/>
                  </a:outerShdw>
                </a:effectLst>
                <a:latin typeface="Times New Roman" panose="02020603050405020304" pitchFamily="18" charset="0"/>
                <a:ea typeface="方正姚体" panose="02010601030101010101" pitchFamily="2" charset="-122"/>
              </a:rPr>
              <a:t>酪</a:t>
            </a:r>
          </a:p>
        </p:txBody>
      </p:sp>
      <p:sp>
        <p:nvSpPr>
          <p:cNvPr id="361478" name="Text Box 6"/>
          <p:cNvSpPr txBox="1">
            <a:spLocks noChangeArrowheads="1"/>
          </p:cNvSpPr>
          <p:nvPr/>
        </p:nvSpPr>
        <p:spPr bwMode="auto">
          <a:xfrm>
            <a:off x="5081985" y="3214985"/>
            <a:ext cx="54133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sz="2800">
                <a:effectLst>
                  <a:outerShdw blurRad="38100" dist="38100" dir="2700000" algn="tl">
                    <a:srgbClr val="C0C0C0"/>
                  </a:outerShdw>
                </a:effectLst>
                <a:latin typeface="Times New Roman" panose="02020603050405020304" pitchFamily="18" charset="0"/>
                <a:ea typeface="方正姚体" panose="02010601030101010101" pitchFamily="2" charset="-122"/>
              </a:rPr>
              <a:t>丙</a:t>
            </a:r>
          </a:p>
        </p:txBody>
      </p:sp>
      <p:sp>
        <p:nvSpPr>
          <p:cNvPr id="361479" name="Text Box 7"/>
          <p:cNvSpPr txBox="1">
            <a:spLocks noChangeArrowheads="1"/>
          </p:cNvSpPr>
          <p:nvPr/>
        </p:nvSpPr>
        <p:spPr bwMode="auto">
          <a:xfrm>
            <a:off x="4291410" y="3214985"/>
            <a:ext cx="54133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sz="2800">
                <a:effectLst>
                  <a:outerShdw blurRad="38100" dist="38100" dir="2700000" algn="tl">
                    <a:srgbClr val="C0C0C0"/>
                  </a:outerShdw>
                </a:effectLst>
                <a:latin typeface="Times New Roman" panose="02020603050405020304" pitchFamily="18" charset="0"/>
                <a:ea typeface="方正姚体" panose="02010601030101010101" pitchFamily="2" charset="-122"/>
              </a:rPr>
              <a:t>丝</a:t>
            </a:r>
          </a:p>
        </p:txBody>
      </p:sp>
      <p:sp>
        <p:nvSpPr>
          <p:cNvPr id="361480" name="Text Box 8"/>
          <p:cNvSpPr txBox="1">
            <a:spLocks noChangeArrowheads="1"/>
          </p:cNvSpPr>
          <p:nvPr/>
        </p:nvSpPr>
        <p:spPr bwMode="auto">
          <a:xfrm>
            <a:off x="4290393" y="1984672"/>
            <a:ext cx="541338"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丝</a:t>
            </a:r>
          </a:p>
        </p:txBody>
      </p:sp>
      <p:sp>
        <p:nvSpPr>
          <p:cNvPr id="361481" name="Text Box 9"/>
          <p:cNvSpPr txBox="1">
            <a:spLocks noChangeArrowheads="1"/>
          </p:cNvSpPr>
          <p:nvPr/>
        </p:nvSpPr>
        <p:spPr bwMode="auto">
          <a:xfrm>
            <a:off x="3293294" y="1521122"/>
            <a:ext cx="6253163"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800" b="1" dirty="0">
                <a:effectLst>
                  <a:outerShdw blurRad="38100" dist="38100" dir="2700000" algn="tl">
                    <a:srgbClr val="C0C0C0"/>
                  </a:outerShdw>
                </a:effectLst>
                <a:latin typeface="Times New Roman" panose="02020603050405020304" pitchFamily="18" charset="0"/>
                <a:ea typeface=""/>
              </a:rPr>
              <a:t>5′…. </a:t>
            </a:r>
            <a:r>
              <a:rPr lang="en-US" altLang="zh-CN" sz="2800" b="1" dirty="0">
                <a:effectLst>
                  <a:outerShdw blurRad="38100" dist="38100" dir="2700000" algn="tl">
                    <a:srgbClr val="C0C0C0"/>
                  </a:outerShdw>
                </a:effectLst>
                <a:latin typeface="Times New Roman" panose="02020603050405020304" pitchFamily="18" charset="0"/>
                <a:ea typeface=""/>
              </a:rPr>
              <a:t>UCA</a:t>
            </a:r>
            <a:r>
              <a:rPr lang="en-US" altLang="zh-CN" sz="2800" b="1" dirty="0">
                <a:solidFill>
                  <a:srgbClr val="FF0000"/>
                </a:solidFill>
                <a:effectLst>
                  <a:outerShdw blurRad="38100" dist="38100" dir="2700000" algn="tl">
                    <a:srgbClr val="C0C0C0"/>
                  </a:outerShdw>
                </a:effectLst>
                <a:latin typeface="Times New Roman" panose="02020603050405020304" pitchFamily="18" charset="0"/>
                <a:ea typeface=""/>
              </a:rPr>
              <a:t>C</a:t>
            </a:r>
            <a:r>
              <a:rPr lang="en-US" altLang="zh-CN" sz="2800" b="1" dirty="0">
                <a:effectLst>
                  <a:outerShdw blurRad="38100" dist="38100" dir="2700000" algn="tl">
                    <a:srgbClr val="C0C0C0"/>
                  </a:outerShdw>
                </a:effectLst>
                <a:latin typeface="Times New Roman" panose="02020603050405020304" pitchFamily="18" charset="0"/>
                <a:ea typeface=""/>
              </a:rPr>
              <a:t>GACAUAUG ….  3′</a:t>
            </a:r>
          </a:p>
        </p:txBody>
      </p:sp>
      <p:sp>
        <p:nvSpPr>
          <p:cNvPr id="361482" name="Text Box 10"/>
          <p:cNvSpPr txBox="1">
            <a:spLocks noChangeArrowheads="1"/>
          </p:cNvSpPr>
          <p:nvPr/>
        </p:nvSpPr>
        <p:spPr bwMode="auto">
          <a:xfrm>
            <a:off x="3266307" y="2695872"/>
            <a:ext cx="6424612"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800" b="1" dirty="0">
                <a:effectLst>
                  <a:outerShdw blurRad="38100" dist="38100" dir="2700000" algn="tl">
                    <a:srgbClr val="C0C0C0"/>
                  </a:outerShdw>
                </a:effectLst>
                <a:latin typeface="Times New Roman" panose="02020603050405020304" pitchFamily="18" charset="0"/>
                <a:ea typeface=""/>
              </a:rPr>
              <a:t>5′…. </a:t>
            </a:r>
            <a:r>
              <a:rPr lang="en-US" altLang="zh-CN" sz="2800" b="1" dirty="0">
                <a:effectLst>
                  <a:outerShdw blurRad="38100" dist="38100" dir="2700000" algn="tl">
                    <a:srgbClr val="C0C0C0"/>
                  </a:outerShdw>
                </a:effectLst>
                <a:latin typeface="Times New Roman" panose="02020603050405020304" pitchFamily="18" charset="0"/>
                <a:ea typeface=""/>
              </a:rPr>
              <a:t>UCA</a:t>
            </a:r>
            <a:r>
              <a:rPr lang="en-US" altLang="zh-CN" sz="2800" b="1" dirty="0">
                <a:solidFill>
                  <a:srgbClr val="0070C0"/>
                </a:solidFill>
                <a:effectLst>
                  <a:outerShdw blurRad="38100" dist="38100" dir="2700000" algn="tl">
                    <a:srgbClr val="C0C0C0"/>
                  </a:outerShdw>
                </a:effectLst>
                <a:latin typeface="Times New Roman" panose="02020603050405020304" pitchFamily="18" charset="0"/>
                <a:ea typeface=""/>
              </a:rPr>
              <a:t>G</a:t>
            </a:r>
            <a:r>
              <a:rPr lang="en-US" altLang="zh-CN" sz="2800" b="1" dirty="0">
                <a:solidFill>
                  <a:srgbClr val="FF0000"/>
                </a:solidFill>
                <a:effectLst>
                  <a:outerShdw blurRad="38100" dist="38100" dir="2700000" algn="tl">
                    <a:srgbClr val="C0C0C0"/>
                  </a:outerShdw>
                </a:effectLst>
                <a:latin typeface="Times New Roman" panose="02020603050405020304" pitchFamily="18" charset="0"/>
                <a:ea typeface=""/>
              </a:rPr>
              <a:t>C</a:t>
            </a:r>
            <a:r>
              <a:rPr lang="en-US" altLang="zh-CN" sz="2800" b="1" dirty="0">
                <a:effectLst>
                  <a:outerShdw blurRad="38100" dist="38100" dir="2700000" algn="tl">
                    <a:srgbClr val="C0C0C0"/>
                  </a:outerShdw>
                </a:effectLst>
                <a:latin typeface="Times New Roman" panose="02020603050405020304" pitchFamily="18" charset="0"/>
                <a:ea typeface=""/>
              </a:rPr>
              <a:t>GACAUAUG ….  3′</a:t>
            </a:r>
          </a:p>
        </p:txBody>
      </p:sp>
      <p:sp>
        <p:nvSpPr>
          <p:cNvPr id="361483" name="Line 11"/>
          <p:cNvSpPr>
            <a:spLocks noChangeShapeType="1"/>
          </p:cNvSpPr>
          <p:nvPr/>
        </p:nvSpPr>
        <p:spPr bwMode="auto">
          <a:xfrm>
            <a:off x="4218385" y="1987847"/>
            <a:ext cx="647700"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61484" name="Text Box 12"/>
          <p:cNvSpPr txBox="1">
            <a:spLocks noChangeArrowheads="1"/>
          </p:cNvSpPr>
          <p:nvPr/>
        </p:nvSpPr>
        <p:spPr bwMode="auto">
          <a:xfrm>
            <a:off x="5083126" y="1978322"/>
            <a:ext cx="5413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sz="2800">
                <a:effectLst>
                  <a:outerShdw blurRad="38100" dist="38100" dir="2700000" algn="tl">
                    <a:srgbClr val="C0C0C0"/>
                  </a:outerShdw>
                </a:effectLst>
                <a:latin typeface="Times New Roman" panose="02020603050405020304" pitchFamily="18" charset="0"/>
                <a:ea typeface="方正姚体" panose="02010601030101010101" pitchFamily="2" charset="-122"/>
              </a:rPr>
              <a:t>精</a:t>
            </a:r>
          </a:p>
        </p:txBody>
      </p:sp>
      <p:sp>
        <p:nvSpPr>
          <p:cNvPr id="361485" name="Text Box 13"/>
          <p:cNvSpPr txBox="1">
            <a:spLocks noChangeArrowheads="1"/>
          </p:cNvSpPr>
          <p:nvPr/>
        </p:nvSpPr>
        <p:spPr bwMode="auto">
          <a:xfrm>
            <a:off x="5874569" y="1978322"/>
            <a:ext cx="54133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组</a:t>
            </a:r>
          </a:p>
        </p:txBody>
      </p:sp>
      <p:sp>
        <p:nvSpPr>
          <p:cNvPr id="361486" name="Text Box 14"/>
          <p:cNvSpPr txBox="1">
            <a:spLocks noChangeArrowheads="1"/>
          </p:cNvSpPr>
          <p:nvPr/>
        </p:nvSpPr>
        <p:spPr bwMode="auto">
          <a:xfrm>
            <a:off x="6666657" y="1978322"/>
            <a:ext cx="54133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蛋</a:t>
            </a:r>
          </a:p>
        </p:txBody>
      </p:sp>
      <p:sp>
        <p:nvSpPr>
          <p:cNvPr id="361487" name="Line 15"/>
          <p:cNvSpPr>
            <a:spLocks noChangeShapeType="1"/>
          </p:cNvSpPr>
          <p:nvPr/>
        </p:nvSpPr>
        <p:spPr bwMode="auto">
          <a:xfrm>
            <a:off x="6594873" y="1987847"/>
            <a:ext cx="647700"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61488" name="Line 16"/>
          <p:cNvSpPr>
            <a:spLocks noChangeShapeType="1"/>
          </p:cNvSpPr>
          <p:nvPr/>
        </p:nvSpPr>
        <p:spPr bwMode="auto">
          <a:xfrm>
            <a:off x="5802710" y="1987847"/>
            <a:ext cx="647700"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61489" name="Line 17"/>
          <p:cNvSpPr>
            <a:spLocks noChangeShapeType="1"/>
          </p:cNvSpPr>
          <p:nvPr/>
        </p:nvSpPr>
        <p:spPr bwMode="auto">
          <a:xfrm>
            <a:off x="5010548" y="1987847"/>
            <a:ext cx="647700"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61490" name="Line 18"/>
          <p:cNvSpPr>
            <a:spLocks noChangeShapeType="1"/>
          </p:cNvSpPr>
          <p:nvPr/>
        </p:nvSpPr>
        <p:spPr bwMode="auto">
          <a:xfrm>
            <a:off x="4218385" y="3207047"/>
            <a:ext cx="647700"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61491" name="Line 19"/>
          <p:cNvSpPr>
            <a:spLocks noChangeShapeType="1"/>
          </p:cNvSpPr>
          <p:nvPr/>
        </p:nvSpPr>
        <p:spPr bwMode="auto">
          <a:xfrm>
            <a:off x="5010548" y="3207047"/>
            <a:ext cx="647700"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61492" name="Line 20"/>
          <p:cNvSpPr>
            <a:spLocks noChangeShapeType="1"/>
          </p:cNvSpPr>
          <p:nvPr/>
        </p:nvSpPr>
        <p:spPr bwMode="auto">
          <a:xfrm>
            <a:off x="4218385" y="4350047"/>
            <a:ext cx="647700"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61493" name="Line 21"/>
          <p:cNvSpPr>
            <a:spLocks noChangeShapeType="1"/>
          </p:cNvSpPr>
          <p:nvPr/>
        </p:nvSpPr>
        <p:spPr bwMode="auto">
          <a:xfrm>
            <a:off x="6595021" y="3207047"/>
            <a:ext cx="647700"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61494" name="Line 22"/>
          <p:cNvSpPr>
            <a:spLocks noChangeShapeType="1"/>
          </p:cNvSpPr>
          <p:nvPr/>
        </p:nvSpPr>
        <p:spPr bwMode="auto">
          <a:xfrm>
            <a:off x="5802710" y="3207047"/>
            <a:ext cx="647700"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61495" name="Text Box 23"/>
          <p:cNvSpPr txBox="1">
            <a:spLocks noChangeArrowheads="1"/>
          </p:cNvSpPr>
          <p:nvPr/>
        </p:nvSpPr>
        <p:spPr bwMode="auto">
          <a:xfrm>
            <a:off x="5837635" y="3214985"/>
            <a:ext cx="54133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sz="2800">
                <a:effectLst>
                  <a:outerShdw blurRad="38100" dist="38100" dir="2700000" algn="tl">
                    <a:srgbClr val="C0C0C0"/>
                  </a:outerShdw>
                </a:effectLst>
                <a:latin typeface="Times New Roman" panose="02020603050405020304" pitchFamily="18" charset="0"/>
                <a:ea typeface="方正姚体" panose="02010601030101010101" pitchFamily="2" charset="-122"/>
              </a:rPr>
              <a:t>苏</a:t>
            </a:r>
          </a:p>
        </p:txBody>
      </p:sp>
      <p:sp>
        <p:nvSpPr>
          <p:cNvPr id="361496" name="Line 24"/>
          <p:cNvSpPr>
            <a:spLocks noChangeShapeType="1"/>
          </p:cNvSpPr>
          <p:nvPr/>
        </p:nvSpPr>
        <p:spPr bwMode="auto">
          <a:xfrm>
            <a:off x="5010547" y="4350047"/>
            <a:ext cx="647700"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61497" name="Line 25"/>
          <p:cNvSpPr>
            <a:spLocks noChangeShapeType="1"/>
          </p:cNvSpPr>
          <p:nvPr/>
        </p:nvSpPr>
        <p:spPr bwMode="auto">
          <a:xfrm>
            <a:off x="5802710" y="4350047"/>
            <a:ext cx="647700"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61498" name="Text Box 26"/>
          <p:cNvSpPr txBox="1">
            <a:spLocks noChangeArrowheads="1"/>
          </p:cNvSpPr>
          <p:nvPr/>
        </p:nvSpPr>
        <p:spPr bwMode="auto">
          <a:xfrm>
            <a:off x="5081985" y="4350047"/>
            <a:ext cx="54133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sz="2800">
                <a:effectLst>
                  <a:outerShdw blurRad="38100" dist="38100" dir="2700000" algn="tl">
                    <a:srgbClr val="C0C0C0"/>
                  </a:outerShdw>
                </a:effectLst>
                <a:latin typeface="Times New Roman" panose="02020603050405020304" pitchFamily="18" charset="0"/>
                <a:ea typeface="方正姚体" panose="02010601030101010101" pitchFamily="2" charset="-122"/>
              </a:rPr>
              <a:t>天</a:t>
            </a:r>
          </a:p>
        </p:txBody>
      </p:sp>
      <p:sp>
        <p:nvSpPr>
          <p:cNvPr id="361500" name="Text Box 28"/>
          <p:cNvSpPr txBox="1">
            <a:spLocks noChangeArrowheads="1"/>
          </p:cNvSpPr>
          <p:nvPr/>
        </p:nvSpPr>
        <p:spPr bwMode="auto">
          <a:xfrm>
            <a:off x="1991544" y="2683172"/>
            <a:ext cx="121920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插入</a:t>
            </a:r>
          </a:p>
        </p:txBody>
      </p:sp>
      <p:sp>
        <p:nvSpPr>
          <p:cNvPr id="361501" name="Text Box 29"/>
          <p:cNvSpPr txBox="1">
            <a:spLocks noChangeArrowheads="1"/>
          </p:cNvSpPr>
          <p:nvPr/>
        </p:nvSpPr>
        <p:spPr bwMode="auto">
          <a:xfrm>
            <a:off x="1991544" y="3835697"/>
            <a:ext cx="1219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800">
                <a:effectLst>
                  <a:outerShdw blurRad="38100" dist="38100" dir="2700000" algn="tl">
                    <a:srgbClr val="C0C0C0"/>
                  </a:outerShdw>
                </a:effectLst>
                <a:latin typeface="Times New Roman" panose="02020603050405020304" pitchFamily="18" charset="0"/>
                <a:ea typeface="方正姚体" panose="02010601030101010101" pitchFamily="2" charset="-122"/>
              </a:rPr>
              <a:t>缺失</a:t>
            </a:r>
          </a:p>
        </p:txBody>
      </p:sp>
      <p:sp>
        <p:nvSpPr>
          <p:cNvPr id="30" name="Text Box 28"/>
          <p:cNvSpPr txBox="1">
            <a:spLocks noChangeArrowheads="1"/>
          </p:cNvSpPr>
          <p:nvPr/>
        </p:nvSpPr>
        <p:spPr bwMode="auto">
          <a:xfrm>
            <a:off x="9047857" y="1517284"/>
            <a:ext cx="1219200" cy="52322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RNA</a:t>
            </a:r>
            <a:endPar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1" name="Text Box 28"/>
          <p:cNvSpPr txBox="1">
            <a:spLocks noChangeArrowheads="1"/>
          </p:cNvSpPr>
          <p:nvPr/>
        </p:nvSpPr>
        <p:spPr bwMode="auto">
          <a:xfrm>
            <a:off x="9047857" y="2673027"/>
            <a:ext cx="1219200" cy="52322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RNA</a:t>
            </a:r>
            <a:endPar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2" name="Text Box 28"/>
          <p:cNvSpPr txBox="1">
            <a:spLocks noChangeArrowheads="1"/>
          </p:cNvSpPr>
          <p:nvPr/>
        </p:nvSpPr>
        <p:spPr bwMode="auto">
          <a:xfrm>
            <a:off x="9042921" y="3825155"/>
            <a:ext cx="1219200" cy="52322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RNA</a:t>
            </a:r>
            <a:endPar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 name="Rectangle 2">
            <a:extLst>
              <a:ext uri="{FF2B5EF4-FFF2-40B4-BE49-F238E27FC236}">
                <a16:creationId xmlns:a16="http://schemas.microsoft.com/office/drawing/2014/main" id="{DE2D9ADE-63F2-5D8C-F54C-BEA4ED5AE338}"/>
              </a:ext>
            </a:extLst>
          </p:cNvPr>
          <p:cNvSpPr txBox="1">
            <a:spLocks noChangeArrowheads="1"/>
          </p:cNvSpPr>
          <p:nvPr/>
        </p:nvSpPr>
        <p:spPr>
          <a:xfrm>
            <a:off x="1055688" y="620752"/>
            <a:ext cx="4896296" cy="57600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folHlink"/>
                </a:solidFill>
                <a:miter lim="800000"/>
                <a:headEnd/>
                <a:tailEnd/>
              </a14:hiddenLine>
            </a:ext>
          </a:extLst>
        </p:spPr>
        <p:txBody>
          <a:bodyPr vert="horz" lIns="91440" tIns="45720" rIns="91440" bIns="45720" rtlCol="0" anchor="ctr">
            <a:noAutofit/>
          </a:bodyPr>
          <a:lstStyle>
            <a:lvl1pPr marL="360000" indent="-360000" fontAlgn="auto">
              <a:lnSpc>
                <a:spcPct val="100000"/>
              </a:lnSpc>
              <a:spcBef>
                <a:spcPts val="0"/>
              </a:spcBef>
              <a:spcAft>
                <a:spcPts val="0"/>
              </a:spcAft>
              <a:buClr>
                <a:srgbClr val="C00000"/>
              </a:buClr>
              <a:buSzPct val="80000"/>
              <a:buFont typeface="Wingdings" panose="05000000000000000000" pitchFamily="2" charset="2"/>
              <a:buChar char="n"/>
              <a:defRPr sz="2800" cap="all">
                <a:effectLst>
                  <a:outerShdw blurRad="38100" dist="38100" dir="2700000" algn="tl">
                    <a:srgbClr val="C0C0C0"/>
                  </a:outerShdw>
                </a:effectLst>
                <a:latin typeface="Times New Roman" panose="02020603050405020304" pitchFamily="18" charset="0"/>
                <a:ea typeface="+mj-ea"/>
              </a:defRPr>
            </a:lvl1pPr>
            <a:lvl2pPr>
              <a:lnSpc>
                <a:spcPct val="90000"/>
              </a:lnSpc>
              <a:defRPr sz="5400">
                <a:latin typeface="Rockwell Condensed" panose="02060603050405020104" pitchFamily="18" charset="0"/>
              </a:defRPr>
            </a:lvl2pPr>
            <a:lvl3pPr>
              <a:lnSpc>
                <a:spcPct val="90000"/>
              </a:lnSpc>
              <a:defRPr sz="5400">
                <a:latin typeface="Rockwell Condensed" panose="02060603050405020104" pitchFamily="18" charset="0"/>
              </a:defRPr>
            </a:lvl3pPr>
            <a:lvl4pPr>
              <a:lnSpc>
                <a:spcPct val="90000"/>
              </a:lnSpc>
              <a:defRPr sz="5400">
                <a:latin typeface="Rockwell Condensed" panose="02060603050405020104" pitchFamily="18" charset="0"/>
              </a:defRPr>
            </a:lvl4pPr>
            <a:lvl5pPr>
              <a:lnSpc>
                <a:spcPct val="90000"/>
              </a:lnSpc>
              <a:defRPr sz="5400">
                <a:latin typeface="Rockwell Condensed" panose="02060603050405020104" pitchFamily="18" charset="0"/>
              </a:defRPr>
            </a:lvl5pPr>
            <a:lvl6pPr marL="457200" fontAlgn="base">
              <a:lnSpc>
                <a:spcPct val="90000"/>
              </a:lnSpc>
              <a:spcBef>
                <a:spcPct val="0"/>
              </a:spcBef>
              <a:spcAft>
                <a:spcPct val="0"/>
              </a:spcAft>
              <a:defRPr sz="5400">
                <a:latin typeface="Rockwell Condensed" panose="02060603050405020104" pitchFamily="18" charset="0"/>
              </a:defRPr>
            </a:lvl6pPr>
            <a:lvl7pPr marL="914400" fontAlgn="base">
              <a:lnSpc>
                <a:spcPct val="90000"/>
              </a:lnSpc>
              <a:spcBef>
                <a:spcPct val="0"/>
              </a:spcBef>
              <a:spcAft>
                <a:spcPct val="0"/>
              </a:spcAft>
              <a:defRPr sz="5400">
                <a:latin typeface="Rockwell Condensed" panose="02060603050405020104" pitchFamily="18" charset="0"/>
              </a:defRPr>
            </a:lvl7pPr>
            <a:lvl8pPr marL="1371600" fontAlgn="base">
              <a:lnSpc>
                <a:spcPct val="90000"/>
              </a:lnSpc>
              <a:spcBef>
                <a:spcPct val="0"/>
              </a:spcBef>
              <a:spcAft>
                <a:spcPct val="0"/>
              </a:spcAft>
              <a:defRPr sz="5400">
                <a:latin typeface="Rockwell Condensed" panose="02060603050405020104" pitchFamily="18" charset="0"/>
              </a:defRPr>
            </a:lvl8pPr>
            <a:lvl9pPr marL="1828800" fontAlgn="base">
              <a:lnSpc>
                <a:spcPct val="90000"/>
              </a:lnSpc>
              <a:spcBef>
                <a:spcPct val="0"/>
              </a:spcBef>
              <a:spcAft>
                <a:spcPct val="0"/>
              </a:spcAft>
              <a:defRPr sz="5400">
                <a:latin typeface="Rockwell Condensed" panose="02060603050405020104" pitchFamily="18" charset="0"/>
              </a:defRPr>
            </a:lvl9pPr>
          </a:lstStyle>
          <a:p>
            <a:r>
              <a:rPr lang="zh-CN" altLang="en-US" dirty="0"/>
              <a:t>移码突变是最严重的突变！</a:t>
            </a:r>
          </a:p>
        </p:txBody>
      </p:sp>
      <p:cxnSp>
        <p:nvCxnSpPr>
          <p:cNvPr id="3" name="直接连接符 2">
            <a:extLst>
              <a:ext uri="{FF2B5EF4-FFF2-40B4-BE49-F238E27FC236}">
                <a16:creationId xmlns:a16="http://schemas.microsoft.com/office/drawing/2014/main" id="{C1A2BF33-199B-55F9-E515-FBC152FB341F}"/>
              </a:ext>
            </a:extLst>
          </p:cNvPr>
          <p:cNvCxnSpPr/>
          <p:nvPr/>
        </p:nvCxnSpPr>
        <p:spPr>
          <a:xfrm>
            <a:off x="1077913" y="1196975"/>
            <a:ext cx="468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61481">
                                            <p:txEl>
                                              <p:pRg st="0" end="0"/>
                                            </p:txEl>
                                          </p:spTgt>
                                        </p:tgtEl>
                                        <p:attrNameLst>
                                          <p:attrName>style.visibility</p:attrName>
                                        </p:attrNameLst>
                                      </p:cBhvr>
                                      <p:to>
                                        <p:strVal val="visible"/>
                                      </p:to>
                                    </p:set>
                                    <p:animEffect transition="in" filter="wipe(left)">
                                      <p:cBhvr>
                                        <p:cTn id="7" dur="500"/>
                                        <p:tgtEl>
                                          <p:spTgt spid="361481">
                                            <p:txEl>
                                              <p:pRg st="0" end="0"/>
                                            </p:txEl>
                                          </p:spTgt>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1483"/>
                                        </p:tgtEl>
                                        <p:attrNameLst>
                                          <p:attrName>style.visibility</p:attrName>
                                        </p:attrNameLst>
                                      </p:cBhvr>
                                      <p:to>
                                        <p:strVal val="visible"/>
                                      </p:to>
                                    </p:set>
                                    <p:animEffect transition="in" filter="wipe(left)">
                                      <p:cBhvr>
                                        <p:cTn id="11" dur="500"/>
                                        <p:tgtEl>
                                          <p:spTgt spid="361483"/>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61480">
                                            <p:txEl>
                                              <p:pRg st="0" end="0"/>
                                            </p:txEl>
                                          </p:spTgt>
                                        </p:tgtEl>
                                        <p:attrNameLst>
                                          <p:attrName>style.visibility</p:attrName>
                                        </p:attrNameLst>
                                      </p:cBhvr>
                                      <p:to>
                                        <p:strVal val="visible"/>
                                      </p:to>
                                    </p:set>
                                    <p:animEffect transition="in" filter="wipe(left)">
                                      <p:cBhvr>
                                        <p:cTn id="15" dur="500"/>
                                        <p:tgtEl>
                                          <p:spTgt spid="361480">
                                            <p:txEl>
                                              <p:pRg st="0" end="0"/>
                                            </p:txEl>
                                          </p:spTgt>
                                        </p:tgtEl>
                                      </p:cBhvr>
                                    </p:animEffect>
                                  </p:childTnLst>
                                </p:cTn>
                              </p:par>
                            </p:childTnLst>
                          </p:cTn>
                        </p:par>
                        <p:par>
                          <p:cTn id="16" fill="hold" nodeType="afterGroup">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361489"/>
                                        </p:tgtEl>
                                        <p:attrNameLst>
                                          <p:attrName>style.visibility</p:attrName>
                                        </p:attrNameLst>
                                      </p:cBhvr>
                                      <p:to>
                                        <p:strVal val="visible"/>
                                      </p:to>
                                    </p:set>
                                    <p:animEffect transition="in" filter="wipe(left)">
                                      <p:cBhvr>
                                        <p:cTn id="19" dur="500"/>
                                        <p:tgtEl>
                                          <p:spTgt spid="361489"/>
                                        </p:tgtEl>
                                      </p:cBhvr>
                                    </p:animEffect>
                                  </p:childTnLst>
                                </p:cTn>
                              </p:par>
                            </p:childTnLst>
                          </p:cTn>
                        </p:par>
                        <p:par>
                          <p:cTn id="20" fill="hold" nodeType="afterGroup">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361484">
                                            <p:txEl>
                                              <p:pRg st="0" end="0"/>
                                            </p:txEl>
                                          </p:spTgt>
                                        </p:tgtEl>
                                        <p:attrNameLst>
                                          <p:attrName>style.visibility</p:attrName>
                                        </p:attrNameLst>
                                      </p:cBhvr>
                                      <p:to>
                                        <p:strVal val="visible"/>
                                      </p:to>
                                    </p:set>
                                    <p:animEffect transition="in" filter="wipe(left)">
                                      <p:cBhvr>
                                        <p:cTn id="23" dur="500"/>
                                        <p:tgtEl>
                                          <p:spTgt spid="361484">
                                            <p:txEl>
                                              <p:pRg st="0" end="0"/>
                                            </p:txEl>
                                          </p:spTgt>
                                        </p:tgtEl>
                                      </p:cBhvr>
                                    </p:animEffect>
                                  </p:childTnLst>
                                </p:cTn>
                              </p:par>
                            </p:childTnLst>
                          </p:cTn>
                        </p:par>
                        <p:par>
                          <p:cTn id="24" fill="hold" nodeType="afterGroup">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361488"/>
                                        </p:tgtEl>
                                        <p:attrNameLst>
                                          <p:attrName>style.visibility</p:attrName>
                                        </p:attrNameLst>
                                      </p:cBhvr>
                                      <p:to>
                                        <p:strVal val="visible"/>
                                      </p:to>
                                    </p:set>
                                    <p:animEffect transition="in" filter="wipe(left)">
                                      <p:cBhvr>
                                        <p:cTn id="27" dur="500"/>
                                        <p:tgtEl>
                                          <p:spTgt spid="361488"/>
                                        </p:tgtEl>
                                      </p:cBhvr>
                                    </p:animEffect>
                                  </p:childTnLst>
                                </p:cTn>
                              </p:par>
                            </p:childTnLst>
                          </p:cTn>
                        </p:par>
                        <p:par>
                          <p:cTn id="28" fill="hold" nodeType="afterGroup">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361485">
                                            <p:txEl>
                                              <p:pRg st="0" end="0"/>
                                            </p:txEl>
                                          </p:spTgt>
                                        </p:tgtEl>
                                        <p:attrNameLst>
                                          <p:attrName>style.visibility</p:attrName>
                                        </p:attrNameLst>
                                      </p:cBhvr>
                                      <p:to>
                                        <p:strVal val="visible"/>
                                      </p:to>
                                    </p:set>
                                    <p:animEffect transition="in" filter="wipe(left)">
                                      <p:cBhvr>
                                        <p:cTn id="31" dur="500"/>
                                        <p:tgtEl>
                                          <p:spTgt spid="361485">
                                            <p:txEl>
                                              <p:pRg st="0" end="0"/>
                                            </p:txEl>
                                          </p:spTgt>
                                        </p:tgtEl>
                                      </p:cBhvr>
                                    </p:animEffect>
                                  </p:childTnLst>
                                </p:cTn>
                              </p:par>
                            </p:childTnLst>
                          </p:cTn>
                        </p:par>
                        <p:par>
                          <p:cTn id="32" fill="hold" nodeType="afterGroup">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361487"/>
                                        </p:tgtEl>
                                        <p:attrNameLst>
                                          <p:attrName>style.visibility</p:attrName>
                                        </p:attrNameLst>
                                      </p:cBhvr>
                                      <p:to>
                                        <p:strVal val="visible"/>
                                      </p:to>
                                    </p:set>
                                    <p:animEffect transition="in" filter="wipe(left)">
                                      <p:cBhvr>
                                        <p:cTn id="35" dur="500"/>
                                        <p:tgtEl>
                                          <p:spTgt spid="361487"/>
                                        </p:tgtEl>
                                      </p:cBhvr>
                                    </p:animEffect>
                                  </p:childTnLst>
                                </p:cTn>
                              </p:par>
                            </p:childTnLst>
                          </p:cTn>
                        </p:par>
                        <p:par>
                          <p:cTn id="36" fill="hold" nodeType="afterGroup">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361486">
                                            <p:txEl>
                                              <p:pRg st="0" end="0"/>
                                            </p:txEl>
                                          </p:spTgt>
                                        </p:tgtEl>
                                        <p:attrNameLst>
                                          <p:attrName>style.visibility</p:attrName>
                                        </p:attrNameLst>
                                      </p:cBhvr>
                                      <p:to>
                                        <p:strVal val="visible"/>
                                      </p:to>
                                    </p:set>
                                    <p:animEffect transition="in" filter="wipe(left)">
                                      <p:cBhvr>
                                        <p:cTn id="39" dur="500"/>
                                        <p:tgtEl>
                                          <p:spTgt spid="361486">
                                            <p:txEl>
                                              <p:pRg st="0" end="0"/>
                                            </p:txEl>
                                          </p:spTgt>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361500">
                                            <p:txEl>
                                              <p:pRg st="0" end="0"/>
                                            </p:txEl>
                                          </p:spTgt>
                                        </p:tgtEl>
                                        <p:attrNameLst>
                                          <p:attrName>style.visibility</p:attrName>
                                        </p:attrNameLst>
                                      </p:cBhvr>
                                      <p:to>
                                        <p:strVal val="visible"/>
                                      </p:to>
                                    </p:set>
                                    <p:animEffect transition="in" filter="wipe(left)">
                                      <p:cBhvr>
                                        <p:cTn id="44" dur="500"/>
                                        <p:tgtEl>
                                          <p:spTgt spid="361500">
                                            <p:txEl>
                                              <p:pRg st="0" end="0"/>
                                            </p:txEl>
                                          </p:spTgt>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361482">
                                            <p:txEl>
                                              <p:pRg st="0" end="0"/>
                                            </p:txEl>
                                          </p:spTgt>
                                        </p:tgtEl>
                                        <p:attrNameLst>
                                          <p:attrName>style.visibility</p:attrName>
                                        </p:attrNameLst>
                                      </p:cBhvr>
                                      <p:to>
                                        <p:strVal val="visible"/>
                                      </p:to>
                                    </p:set>
                                    <p:animEffect transition="in" filter="wipe(left)">
                                      <p:cBhvr>
                                        <p:cTn id="49" dur="500"/>
                                        <p:tgtEl>
                                          <p:spTgt spid="361482">
                                            <p:txEl>
                                              <p:pRg st="0" end="0"/>
                                            </p:txEl>
                                          </p:spTgt>
                                        </p:tgtEl>
                                      </p:cBhvr>
                                    </p:animEffect>
                                  </p:childTnLst>
                                </p:cTn>
                              </p:par>
                            </p:childTnLst>
                          </p:cTn>
                        </p:par>
                        <p:par>
                          <p:cTn id="50" fill="hold" nodeType="afterGroup">
                            <p:stCondLst>
                              <p:cond delay="500"/>
                            </p:stCondLst>
                            <p:childTnLst>
                              <p:par>
                                <p:cTn id="51" presetID="22" presetClass="entr" presetSubtype="8" fill="hold" grpId="0" nodeType="afterEffect">
                                  <p:stCondLst>
                                    <p:cond delay="0"/>
                                  </p:stCondLst>
                                  <p:childTnLst>
                                    <p:set>
                                      <p:cBhvr>
                                        <p:cTn id="52" dur="1" fill="hold">
                                          <p:stCondLst>
                                            <p:cond delay="0"/>
                                          </p:stCondLst>
                                        </p:cTn>
                                        <p:tgtEl>
                                          <p:spTgt spid="361490"/>
                                        </p:tgtEl>
                                        <p:attrNameLst>
                                          <p:attrName>style.visibility</p:attrName>
                                        </p:attrNameLst>
                                      </p:cBhvr>
                                      <p:to>
                                        <p:strVal val="visible"/>
                                      </p:to>
                                    </p:set>
                                    <p:animEffect transition="in" filter="wipe(left)">
                                      <p:cBhvr>
                                        <p:cTn id="53" dur="500"/>
                                        <p:tgtEl>
                                          <p:spTgt spid="361490"/>
                                        </p:tgtEl>
                                      </p:cBhvr>
                                    </p:animEffect>
                                  </p:childTnLst>
                                </p:cTn>
                              </p:par>
                            </p:childTnLst>
                          </p:cTn>
                        </p:par>
                        <p:par>
                          <p:cTn id="54" fill="hold" nodeType="afterGroup">
                            <p:stCondLst>
                              <p:cond delay="1000"/>
                            </p:stCondLst>
                            <p:childTnLst>
                              <p:par>
                                <p:cTn id="55" presetID="22" presetClass="entr" presetSubtype="8" fill="hold" grpId="0" nodeType="afterEffect">
                                  <p:stCondLst>
                                    <p:cond delay="0"/>
                                  </p:stCondLst>
                                  <p:childTnLst>
                                    <p:set>
                                      <p:cBhvr>
                                        <p:cTn id="56" dur="1" fill="hold">
                                          <p:stCondLst>
                                            <p:cond delay="0"/>
                                          </p:stCondLst>
                                        </p:cTn>
                                        <p:tgtEl>
                                          <p:spTgt spid="361479">
                                            <p:txEl>
                                              <p:pRg st="0" end="0"/>
                                            </p:txEl>
                                          </p:spTgt>
                                        </p:tgtEl>
                                        <p:attrNameLst>
                                          <p:attrName>style.visibility</p:attrName>
                                        </p:attrNameLst>
                                      </p:cBhvr>
                                      <p:to>
                                        <p:strVal val="visible"/>
                                      </p:to>
                                    </p:set>
                                    <p:animEffect transition="in" filter="wipe(left)">
                                      <p:cBhvr>
                                        <p:cTn id="57" dur="500"/>
                                        <p:tgtEl>
                                          <p:spTgt spid="361479">
                                            <p:txEl>
                                              <p:pRg st="0" end="0"/>
                                            </p:txEl>
                                          </p:spTgt>
                                        </p:tgtEl>
                                      </p:cBhvr>
                                    </p:animEffect>
                                  </p:childTnLst>
                                </p:cTn>
                              </p:par>
                            </p:childTnLst>
                          </p:cTn>
                        </p:par>
                        <p:par>
                          <p:cTn id="58" fill="hold" nodeType="afterGroup">
                            <p:stCondLst>
                              <p:cond delay="1500"/>
                            </p:stCondLst>
                            <p:childTnLst>
                              <p:par>
                                <p:cTn id="59" presetID="22" presetClass="entr" presetSubtype="8" fill="hold" grpId="0" nodeType="afterEffect">
                                  <p:stCondLst>
                                    <p:cond delay="0"/>
                                  </p:stCondLst>
                                  <p:childTnLst>
                                    <p:set>
                                      <p:cBhvr>
                                        <p:cTn id="60" dur="1" fill="hold">
                                          <p:stCondLst>
                                            <p:cond delay="0"/>
                                          </p:stCondLst>
                                        </p:cTn>
                                        <p:tgtEl>
                                          <p:spTgt spid="361491"/>
                                        </p:tgtEl>
                                        <p:attrNameLst>
                                          <p:attrName>style.visibility</p:attrName>
                                        </p:attrNameLst>
                                      </p:cBhvr>
                                      <p:to>
                                        <p:strVal val="visible"/>
                                      </p:to>
                                    </p:set>
                                    <p:animEffect transition="in" filter="wipe(left)">
                                      <p:cBhvr>
                                        <p:cTn id="61" dur="500"/>
                                        <p:tgtEl>
                                          <p:spTgt spid="361491"/>
                                        </p:tgtEl>
                                      </p:cBhvr>
                                    </p:animEffect>
                                  </p:childTnLst>
                                </p:cTn>
                              </p:par>
                            </p:childTnLst>
                          </p:cTn>
                        </p:par>
                        <p:par>
                          <p:cTn id="62" fill="hold" nodeType="afterGroup">
                            <p:stCondLst>
                              <p:cond delay="2000"/>
                            </p:stCondLst>
                            <p:childTnLst>
                              <p:par>
                                <p:cTn id="63" presetID="22" presetClass="entr" presetSubtype="8" fill="hold" grpId="0" nodeType="afterEffect">
                                  <p:stCondLst>
                                    <p:cond delay="0"/>
                                  </p:stCondLst>
                                  <p:childTnLst>
                                    <p:set>
                                      <p:cBhvr>
                                        <p:cTn id="64" dur="1" fill="hold">
                                          <p:stCondLst>
                                            <p:cond delay="0"/>
                                          </p:stCondLst>
                                        </p:cTn>
                                        <p:tgtEl>
                                          <p:spTgt spid="361478">
                                            <p:txEl>
                                              <p:pRg st="0" end="0"/>
                                            </p:txEl>
                                          </p:spTgt>
                                        </p:tgtEl>
                                        <p:attrNameLst>
                                          <p:attrName>style.visibility</p:attrName>
                                        </p:attrNameLst>
                                      </p:cBhvr>
                                      <p:to>
                                        <p:strVal val="visible"/>
                                      </p:to>
                                    </p:set>
                                    <p:animEffect transition="in" filter="wipe(left)">
                                      <p:cBhvr>
                                        <p:cTn id="65" dur="500"/>
                                        <p:tgtEl>
                                          <p:spTgt spid="361478">
                                            <p:txEl>
                                              <p:pRg st="0" end="0"/>
                                            </p:txEl>
                                          </p:spTgt>
                                        </p:tgtEl>
                                      </p:cBhvr>
                                    </p:animEffect>
                                  </p:childTnLst>
                                </p:cTn>
                              </p:par>
                            </p:childTnLst>
                          </p:cTn>
                        </p:par>
                        <p:par>
                          <p:cTn id="66" fill="hold" nodeType="afterGroup">
                            <p:stCondLst>
                              <p:cond delay="2500"/>
                            </p:stCondLst>
                            <p:childTnLst>
                              <p:par>
                                <p:cTn id="67" presetID="22" presetClass="entr" presetSubtype="8" fill="hold" grpId="0" nodeType="afterEffect">
                                  <p:stCondLst>
                                    <p:cond delay="0"/>
                                  </p:stCondLst>
                                  <p:childTnLst>
                                    <p:set>
                                      <p:cBhvr>
                                        <p:cTn id="68" dur="1" fill="hold">
                                          <p:stCondLst>
                                            <p:cond delay="0"/>
                                          </p:stCondLst>
                                        </p:cTn>
                                        <p:tgtEl>
                                          <p:spTgt spid="361494"/>
                                        </p:tgtEl>
                                        <p:attrNameLst>
                                          <p:attrName>style.visibility</p:attrName>
                                        </p:attrNameLst>
                                      </p:cBhvr>
                                      <p:to>
                                        <p:strVal val="visible"/>
                                      </p:to>
                                    </p:set>
                                    <p:animEffect transition="in" filter="wipe(left)">
                                      <p:cBhvr>
                                        <p:cTn id="69" dur="500"/>
                                        <p:tgtEl>
                                          <p:spTgt spid="361494"/>
                                        </p:tgtEl>
                                      </p:cBhvr>
                                    </p:animEffect>
                                  </p:childTnLst>
                                </p:cTn>
                              </p:par>
                            </p:childTnLst>
                          </p:cTn>
                        </p:par>
                        <p:par>
                          <p:cTn id="70" fill="hold" nodeType="afterGroup">
                            <p:stCondLst>
                              <p:cond delay="3000"/>
                            </p:stCondLst>
                            <p:childTnLst>
                              <p:par>
                                <p:cTn id="71" presetID="22" presetClass="entr" presetSubtype="8" fill="hold" grpId="0" nodeType="afterEffect">
                                  <p:stCondLst>
                                    <p:cond delay="0"/>
                                  </p:stCondLst>
                                  <p:childTnLst>
                                    <p:set>
                                      <p:cBhvr>
                                        <p:cTn id="72" dur="1" fill="hold">
                                          <p:stCondLst>
                                            <p:cond delay="0"/>
                                          </p:stCondLst>
                                        </p:cTn>
                                        <p:tgtEl>
                                          <p:spTgt spid="361495">
                                            <p:txEl>
                                              <p:pRg st="0" end="0"/>
                                            </p:txEl>
                                          </p:spTgt>
                                        </p:tgtEl>
                                        <p:attrNameLst>
                                          <p:attrName>style.visibility</p:attrName>
                                        </p:attrNameLst>
                                      </p:cBhvr>
                                      <p:to>
                                        <p:strVal val="visible"/>
                                      </p:to>
                                    </p:set>
                                    <p:animEffect transition="in" filter="wipe(left)">
                                      <p:cBhvr>
                                        <p:cTn id="73" dur="500"/>
                                        <p:tgtEl>
                                          <p:spTgt spid="361495">
                                            <p:txEl>
                                              <p:pRg st="0" end="0"/>
                                            </p:txEl>
                                          </p:spTgt>
                                        </p:tgtEl>
                                      </p:cBhvr>
                                    </p:animEffect>
                                  </p:childTnLst>
                                </p:cTn>
                              </p:par>
                            </p:childTnLst>
                          </p:cTn>
                        </p:par>
                        <p:par>
                          <p:cTn id="74" fill="hold" nodeType="afterGroup">
                            <p:stCondLst>
                              <p:cond delay="3500"/>
                            </p:stCondLst>
                            <p:childTnLst>
                              <p:par>
                                <p:cTn id="75" presetID="22" presetClass="entr" presetSubtype="8" fill="hold" grpId="0" nodeType="afterEffect">
                                  <p:stCondLst>
                                    <p:cond delay="0"/>
                                  </p:stCondLst>
                                  <p:childTnLst>
                                    <p:set>
                                      <p:cBhvr>
                                        <p:cTn id="76" dur="1" fill="hold">
                                          <p:stCondLst>
                                            <p:cond delay="0"/>
                                          </p:stCondLst>
                                        </p:cTn>
                                        <p:tgtEl>
                                          <p:spTgt spid="361493"/>
                                        </p:tgtEl>
                                        <p:attrNameLst>
                                          <p:attrName>style.visibility</p:attrName>
                                        </p:attrNameLst>
                                      </p:cBhvr>
                                      <p:to>
                                        <p:strVal val="visible"/>
                                      </p:to>
                                    </p:set>
                                    <p:animEffect transition="in" filter="wipe(left)">
                                      <p:cBhvr>
                                        <p:cTn id="77" dur="500"/>
                                        <p:tgtEl>
                                          <p:spTgt spid="361493"/>
                                        </p:tgtEl>
                                      </p:cBhvr>
                                    </p:animEffect>
                                  </p:childTnLst>
                                </p:cTn>
                              </p:par>
                            </p:childTnLst>
                          </p:cTn>
                        </p:par>
                        <p:par>
                          <p:cTn id="78" fill="hold" nodeType="afterGroup">
                            <p:stCondLst>
                              <p:cond delay="4000"/>
                            </p:stCondLst>
                            <p:childTnLst>
                              <p:par>
                                <p:cTn id="79" presetID="22" presetClass="entr" presetSubtype="8" fill="hold" grpId="0" nodeType="afterEffect">
                                  <p:stCondLst>
                                    <p:cond delay="0"/>
                                  </p:stCondLst>
                                  <p:childTnLst>
                                    <p:set>
                                      <p:cBhvr>
                                        <p:cTn id="80" dur="1" fill="hold">
                                          <p:stCondLst>
                                            <p:cond delay="0"/>
                                          </p:stCondLst>
                                        </p:cTn>
                                        <p:tgtEl>
                                          <p:spTgt spid="361477">
                                            <p:txEl>
                                              <p:pRg st="0" end="0"/>
                                            </p:txEl>
                                          </p:spTgt>
                                        </p:tgtEl>
                                        <p:attrNameLst>
                                          <p:attrName>style.visibility</p:attrName>
                                        </p:attrNameLst>
                                      </p:cBhvr>
                                      <p:to>
                                        <p:strVal val="visible"/>
                                      </p:to>
                                    </p:set>
                                    <p:animEffect transition="in" filter="wipe(left)">
                                      <p:cBhvr>
                                        <p:cTn id="81" dur="500"/>
                                        <p:tgtEl>
                                          <p:spTgt spid="361477">
                                            <p:txEl>
                                              <p:pRg st="0" end="0"/>
                                            </p:txEl>
                                          </p:spTgt>
                                        </p:tgtEl>
                                      </p:cBhvr>
                                    </p:animEffect>
                                  </p:childTnLst>
                                </p:cTn>
                              </p:par>
                            </p:childTnLst>
                          </p:cTn>
                        </p:par>
                      </p:childTnLst>
                    </p:cTn>
                  </p:par>
                  <p:par>
                    <p:cTn id="82" fill="hold" nodeType="clickPar">
                      <p:stCondLst>
                        <p:cond delay="indefinite"/>
                      </p:stCondLst>
                      <p:childTnLst>
                        <p:par>
                          <p:cTn id="83" fill="hold" nodeType="withGroup">
                            <p:stCondLst>
                              <p:cond delay="0"/>
                            </p:stCondLst>
                            <p:childTnLst>
                              <p:par>
                                <p:cTn id="84" presetID="22" presetClass="entr" presetSubtype="8" fill="hold" grpId="0" nodeType="clickEffect">
                                  <p:stCondLst>
                                    <p:cond delay="0"/>
                                  </p:stCondLst>
                                  <p:childTnLst>
                                    <p:set>
                                      <p:cBhvr>
                                        <p:cTn id="85" dur="1" fill="hold">
                                          <p:stCondLst>
                                            <p:cond delay="0"/>
                                          </p:stCondLst>
                                        </p:cTn>
                                        <p:tgtEl>
                                          <p:spTgt spid="361501">
                                            <p:txEl>
                                              <p:pRg st="0" end="0"/>
                                            </p:txEl>
                                          </p:spTgt>
                                        </p:tgtEl>
                                        <p:attrNameLst>
                                          <p:attrName>style.visibility</p:attrName>
                                        </p:attrNameLst>
                                      </p:cBhvr>
                                      <p:to>
                                        <p:strVal val="visible"/>
                                      </p:to>
                                    </p:set>
                                    <p:animEffect transition="in" filter="wipe(left)">
                                      <p:cBhvr>
                                        <p:cTn id="86" dur="500"/>
                                        <p:tgtEl>
                                          <p:spTgt spid="361501">
                                            <p:txEl>
                                              <p:pRg st="0" end="0"/>
                                            </p:txEl>
                                          </p:spTgt>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22" presetClass="entr" presetSubtype="8" fill="hold" grpId="0" nodeType="clickEffect">
                                  <p:stCondLst>
                                    <p:cond delay="0"/>
                                  </p:stCondLst>
                                  <p:childTnLst>
                                    <p:set>
                                      <p:cBhvr>
                                        <p:cTn id="90" dur="1" fill="hold">
                                          <p:stCondLst>
                                            <p:cond delay="0"/>
                                          </p:stCondLst>
                                        </p:cTn>
                                        <p:tgtEl>
                                          <p:spTgt spid="361475">
                                            <p:txEl>
                                              <p:pRg st="0" end="0"/>
                                            </p:txEl>
                                          </p:spTgt>
                                        </p:tgtEl>
                                        <p:attrNameLst>
                                          <p:attrName>style.visibility</p:attrName>
                                        </p:attrNameLst>
                                      </p:cBhvr>
                                      <p:to>
                                        <p:strVal val="visible"/>
                                      </p:to>
                                    </p:set>
                                    <p:animEffect transition="in" filter="wipe(left)">
                                      <p:cBhvr>
                                        <p:cTn id="91" dur="500"/>
                                        <p:tgtEl>
                                          <p:spTgt spid="361475">
                                            <p:txEl>
                                              <p:pRg st="0" end="0"/>
                                            </p:txEl>
                                          </p:spTgt>
                                        </p:tgtEl>
                                      </p:cBhvr>
                                    </p:animEffect>
                                  </p:childTnLst>
                                </p:cTn>
                              </p:par>
                            </p:childTnLst>
                          </p:cTn>
                        </p:par>
                        <p:par>
                          <p:cTn id="92" fill="hold" nodeType="afterGroup">
                            <p:stCondLst>
                              <p:cond delay="500"/>
                            </p:stCondLst>
                            <p:childTnLst>
                              <p:par>
                                <p:cTn id="93" presetID="22" presetClass="entr" presetSubtype="8" fill="hold" grpId="0" nodeType="afterEffect">
                                  <p:stCondLst>
                                    <p:cond delay="0"/>
                                  </p:stCondLst>
                                  <p:childTnLst>
                                    <p:set>
                                      <p:cBhvr>
                                        <p:cTn id="94" dur="1" fill="hold">
                                          <p:stCondLst>
                                            <p:cond delay="0"/>
                                          </p:stCondLst>
                                        </p:cTn>
                                        <p:tgtEl>
                                          <p:spTgt spid="361492"/>
                                        </p:tgtEl>
                                        <p:attrNameLst>
                                          <p:attrName>style.visibility</p:attrName>
                                        </p:attrNameLst>
                                      </p:cBhvr>
                                      <p:to>
                                        <p:strVal val="visible"/>
                                      </p:to>
                                    </p:set>
                                    <p:animEffect transition="in" filter="wipe(left)">
                                      <p:cBhvr>
                                        <p:cTn id="95" dur="500"/>
                                        <p:tgtEl>
                                          <p:spTgt spid="361492"/>
                                        </p:tgtEl>
                                      </p:cBhvr>
                                    </p:animEffect>
                                  </p:childTnLst>
                                </p:cTn>
                              </p:par>
                            </p:childTnLst>
                          </p:cTn>
                        </p:par>
                        <p:par>
                          <p:cTn id="96" fill="hold" nodeType="afterGroup">
                            <p:stCondLst>
                              <p:cond delay="1000"/>
                            </p:stCondLst>
                            <p:childTnLst>
                              <p:par>
                                <p:cTn id="97" presetID="22" presetClass="entr" presetSubtype="8" fill="hold" grpId="0" nodeType="afterEffect">
                                  <p:stCondLst>
                                    <p:cond delay="0"/>
                                  </p:stCondLst>
                                  <p:childTnLst>
                                    <p:set>
                                      <p:cBhvr>
                                        <p:cTn id="98" dur="1" fill="hold">
                                          <p:stCondLst>
                                            <p:cond delay="0"/>
                                          </p:stCondLst>
                                        </p:cTn>
                                        <p:tgtEl>
                                          <p:spTgt spid="361476">
                                            <p:txEl>
                                              <p:pRg st="0" end="0"/>
                                            </p:txEl>
                                          </p:spTgt>
                                        </p:tgtEl>
                                        <p:attrNameLst>
                                          <p:attrName>style.visibility</p:attrName>
                                        </p:attrNameLst>
                                      </p:cBhvr>
                                      <p:to>
                                        <p:strVal val="visible"/>
                                      </p:to>
                                    </p:set>
                                    <p:animEffect transition="in" filter="wipe(left)">
                                      <p:cBhvr>
                                        <p:cTn id="99" dur="500"/>
                                        <p:tgtEl>
                                          <p:spTgt spid="361476">
                                            <p:txEl>
                                              <p:pRg st="0" end="0"/>
                                            </p:txEl>
                                          </p:spTgt>
                                        </p:tgtEl>
                                      </p:cBhvr>
                                    </p:animEffect>
                                  </p:childTnLst>
                                </p:cTn>
                              </p:par>
                            </p:childTnLst>
                          </p:cTn>
                        </p:par>
                        <p:par>
                          <p:cTn id="100" fill="hold" nodeType="afterGroup">
                            <p:stCondLst>
                              <p:cond delay="1500"/>
                            </p:stCondLst>
                            <p:childTnLst>
                              <p:par>
                                <p:cTn id="101" presetID="22" presetClass="entr" presetSubtype="8" fill="hold" grpId="0" nodeType="afterEffect">
                                  <p:stCondLst>
                                    <p:cond delay="0"/>
                                  </p:stCondLst>
                                  <p:childTnLst>
                                    <p:set>
                                      <p:cBhvr>
                                        <p:cTn id="102" dur="1" fill="hold">
                                          <p:stCondLst>
                                            <p:cond delay="0"/>
                                          </p:stCondLst>
                                        </p:cTn>
                                        <p:tgtEl>
                                          <p:spTgt spid="361496"/>
                                        </p:tgtEl>
                                        <p:attrNameLst>
                                          <p:attrName>style.visibility</p:attrName>
                                        </p:attrNameLst>
                                      </p:cBhvr>
                                      <p:to>
                                        <p:strVal val="visible"/>
                                      </p:to>
                                    </p:set>
                                    <p:animEffect transition="in" filter="wipe(left)">
                                      <p:cBhvr>
                                        <p:cTn id="103" dur="500"/>
                                        <p:tgtEl>
                                          <p:spTgt spid="361496"/>
                                        </p:tgtEl>
                                      </p:cBhvr>
                                    </p:animEffect>
                                  </p:childTnLst>
                                </p:cTn>
                              </p:par>
                            </p:childTnLst>
                          </p:cTn>
                        </p:par>
                        <p:par>
                          <p:cTn id="104" fill="hold" nodeType="afterGroup">
                            <p:stCondLst>
                              <p:cond delay="2000"/>
                            </p:stCondLst>
                            <p:childTnLst>
                              <p:par>
                                <p:cTn id="105" presetID="22" presetClass="entr" presetSubtype="8" fill="hold" grpId="0" nodeType="afterEffect">
                                  <p:stCondLst>
                                    <p:cond delay="0"/>
                                  </p:stCondLst>
                                  <p:childTnLst>
                                    <p:set>
                                      <p:cBhvr>
                                        <p:cTn id="106" dur="1" fill="hold">
                                          <p:stCondLst>
                                            <p:cond delay="0"/>
                                          </p:stCondLst>
                                        </p:cTn>
                                        <p:tgtEl>
                                          <p:spTgt spid="361498">
                                            <p:txEl>
                                              <p:pRg st="0" end="0"/>
                                            </p:txEl>
                                          </p:spTgt>
                                        </p:tgtEl>
                                        <p:attrNameLst>
                                          <p:attrName>style.visibility</p:attrName>
                                        </p:attrNameLst>
                                      </p:cBhvr>
                                      <p:to>
                                        <p:strVal val="visible"/>
                                      </p:to>
                                    </p:set>
                                    <p:animEffect transition="in" filter="wipe(left)">
                                      <p:cBhvr>
                                        <p:cTn id="107" dur="500"/>
                                        <p:tgtEl>
                                          <p:spTgt spid="361498">
                                            <p:txEl>
                                              <p:pRg st="0" end="0"/>
                                            </p:txEl>
                                          </p:spTgt>
                                        </p:tgtEl>
                                      </p:cBhvr>
                                    </p:animEffect>
                                  </p:childTnLst>
                                </p:cTn>
                              </p:par>
                            </p:childTnLst>
                          </p:cTn>
                        </p:par>
                        <p:par>
                          <p:cTn id="108" fill="hold" nodeType="afterGroup">
                            <p:stCondLst>
                              <p:cond delay="2500"/>
                            </p:stCondLst>
                            <p:childTnLst>
                              <p:par>
                                <p:cTn id="109" presetID="22" presetClass="entr" presetSubtype="8" fill="hold" grpId="0" nodeType="afterEffect">
                                  <p:stCondLst>
                                    <p:cond delay="0"/>
                                  </p:stCondLst>
                                  <p:childTnLst>
                                    <p:set>
                                      <p:cBhvr>
                                        <p:cTn id="110" dur="1" fill="hold">
                                          <p:stCondLst>
                                            <p:cond delay="0"/>
                                          </p:stCondLst>
                                        </p:cTn>
                                        <p:tgtEl>
                                          <p:spTgt spid="361497"/>
                                        </p:tgtEl>
                                        <p:attrNameLst>
                                          <p:attrName>style.visibility</p:attrName>
                                        </p:attrNameLst>
                                      </p:cBhvr>
                                      <p:to>
                                        <p:strVal val="visible"/>
                                      </p:to>
                                    </p:set>
                                    <p:animEffect transition="in" filter="wipe(left)">
                                      <p:cBhvr>
                                        <p:cTn id="111" dur="500"/>
                                        <p:tgtEl>
                                          <p:spTgt spid="361497"/>
                                        </p:tgtEl>
                                      </p:cBhvr>
                                    </p:animEffect>
                                  </p:childTnLst>
                                </p:cTn>
                              </p:par>
                            </p:childTnLst>
                          </p:cTn>
                        </p:par>
                        <p:par>
                          <p:cTn id="112" fill="hold" nodeType="afterGroup">
                            <p:stCondLst>
                              <p:cond delay="3000"/>
                            </p:stCondLst>
                            <p:childTnLst>
                              <p:par>
                                <p:cTn id="113" presetID="22" presetClass="entr" presetSubtype="8" fill="hold" grpId="0" nodeType="afterEffect">
                                  <p:stCondLst>
                                    <p:cond delay="0"/>
                                  </p:stCondLst>
                                  <p:childTnLst>
                                    <p:set>
                                      <p:cBhvr>
                                        <p:cTn id="114" dur="1" fill="hold">
                                          <p:stCondLst>
                                            <p:cond delay="0"/>
                                          </p:stCondLst>
                                        </p:cTn>
                                        <p:tgtEl>
                                          <p:spTgt spid="361474">
                                            <p:txEl>
                                              <p:pRg st="0" end="0"/>
                                            </p:txEl>
                                          </p:spTgt>
                                        </p:tgtEl>
                                        <p:attrNameLst>
                                          <p:attrName>style.visibility</p:attrName>
                                        </p:attrNameLst>
                                      </p:cBhvr>
                                      <p:to>
                                        <p:strVal val="visible"/>
                                      </p:to>
                                    </p:set>
                                    <p:animEffect transition="in" filter="wipe(left)">
                                      <p:cBhvr>
                                        <p:cTn id="115" dur="500"/>
                                        <p:tgtEl>
                                          <p:spTgt spid="361474">
                                            <p:txEl>
                                              <p:pRg st="0" end="0"/>
                                            </p:txEl>
                                          </p:spTgt>
                                        </p:tgtEl>
                                      </p:cBhvr>
                                    </p:animEffect>
                                  </p:childTnLst>
                                </p:cTn>
                              </p:par>
                            </p:childTnLst>
                          </p:cTn>
                        </p:par>
                      </p:childTnLst>
                    </p:cTn>
                  </p:par>
                  <p:par>
                    <p:cTn id="116" fill="hold">
                      <p:stCondLst>
                        <p:cond delay="indefinite"/>
                      </p:stCondLst>
                      <p:childTnLst>
                        <p:par>
                          <p:cTn id="117" fill="hold">
                            <p:stCondLst>
                              <p:cond delay="0"/>
                            </p:stCondLst>
                            <p:childTnLst>
                              <p:par>
                                <p:cTn id="118" presetID="22" presetClass="entr" presetSubtype="8" fill="hold" grpId="0" nodeType="clickEffect">
                                  <p:stCondLst>
                                    <p:cond delay="0"/>
                                  </p:stCondLst>
                                  <p:childTnLst>
                                    <p:set>
                                      <p:cBhvr>
                                        <p:cTn id="119" dur="1" fill="hold">
                                          <p:stCondLst>
                                            <p:cond delay="0"/>
                                          </p:stCondLst>
                                        </p:cTn>
                                        <p:tgtEl>
                                          <p:spTgt spid="30">
                                            <p:txEl>
                                              <p:pRg st="0" end="0"/>
                                            </p:txEl>
                                          </p:spTgt>
                                        </p:tgtEl>
                                        <p:attrNameLst>
                                          <p:attrName>style.visibility</p:attrName>
                                        </p:attrNameLst>
                                      </p:cBhvr>
                                      <p:to>
                                        <p:strVal val="visible"/>
                                      </p:to>
                                    </p:set>
                                    <p:animEffect transition="in" filter="wipe(left)">
                                      <p:cBhvr>
                                        <p:cTn id="120" dur="500"/>
                                        <p:tgtEl>
                                          <p:spTgt spid="30">
                                            <p:txEl>
                                              <p:pRg st="0" end="0"/>
                                            </p:txEl>
                                          </p:spTgt>
                                        </p:tgtEl>
                                      </p:cBhvr>
                                    </p:animEffect>
                                  </p:childTnLst>
                                </p:cTn>
                              </p:par>
                            </p:childTnLst>
                          </p:cTn>
                        </p:par>
                      </p:childTnLst>
                    </p:cTn>
                  </p:par>
                  <p:par>
                    <p:cTn id="121" fill="hold">
                      <p:stCondLst>
                        <p:cond delay="indefinite"/>
                      </p:stCondLst>
                      <p:childTnLst>
                        <p:par>
                          <p:cTn id="122" fill="hold">
                            <p:stCondLst>
                              <p:cond delay="0"/>
                            </p:stCondLst>
                            <p:childTnLst>
                              <p:par>
                                <p:cTn id="123" presetID="22" presetClass="entr" presetSubtype="8" fill="hold" grpId="0" nodeType="clickEffect">
                                  <p:stCondLst>
                                    <p:cond delay="0"/>
                                  </p:stCondLst>
                                  <p:childTnLst>
                                    <p:set>
                                      <p:cBhvr>
                                        <p:cTn id="124" dur="1" fill="hold">
                                          <p:stCondLst>
                                            <p:cond delay="0"/>
                                          </p:stCondLst>
                                        </p:cTn>
                                        <p:tgtEl>
                                          <p:spTgt spid="31">
                                            <p:txEl>
                                              <p:pRg st="0" end="0"/>
                                            </p:txEl>
                                          </p:spTgt>
                                        </p:tgtEl>
                                        <p:attrNameLst>
                                          <p:attrName>style.visibility</p:attrName>
                                        </p:attrNameLst>
                                      </p:cBhvr>
                                      <p:to>
                                        <p:strVal val="visible"/>
                                      </p:to>
                                    </p:set>
                                    <p:animEffect transition="in" filter="wipe(left)">
                                      <p:cBhvr>
                                        <p:cTn id="125" dur="500"/>
                                        <p:tgtEl>
                                          <p:spTgt spid="31">
                                            <p:txEl>
                                              <p:pRg st="0" end="0"/>
                                            </p:txEl>
                                          </p:spTgt>
                                        </p:tgtEl>
                                      </p:cBhvr>
                                    </p:animEffect>
                                  </p:childTnLst>
                                </p:cTn>
                              </p:par>
                            </p:childTnLst>
                          </p:cTn>
                        </p:par>
                      </p:childTnLst>
                    </p:cTn>
                  </p:par>
                  <p:par>
                    <p:cTn id="126" fill="hold">
                      <p:stCondLst>
                        <p:cond delay="indefinite"/>
                      </p:stCondLst>
                      <p:childTnLst>
                        <p:par>
                          <p:cTn id="127" fill="hold">
                            <p:stCondLst>
                              <p:cond delay="0"/>
                            </p:stCondLst>
                            <p:childTnLst>
                              <p:par>
                                <p:cTn id="128" presetID="22" presetClass="entr" presetSubtype="8" fill="hold" grpId="0" nodeType="clickEffect">
                                  <p:stCondLst>
                                    <p:cond delay="0"/>
                                  </p:stCondLst>
                                  <p:childTnLst>
                                    <p:set>
                                      <p:cBhvr>
                                        <p:cTn id="129" dur="1" fill="hold">
                                          <p:stCondLst>
                                            <p:cond delay="0"/>
                                          </p:stCondLst>
                                        </p:cTn>
                                        <p:tgtEl>
                                          <p:spTgt spid="32">
                                            <p:txEl>
                                              <p:pRg st="0" end="0"/>
                                            </p:txEl>
                                          </p:spTgt>
                                        </p:tgtEl>
                                        <p:attrNameLst>
                                          <p:attrName>style.visibility</p:attrName>
                                        </p:attrNameLst>
                                      </p:cBhvr>
                                      <p:to>
                                        <p:strVal val="visible"/>
                                      </p:to>
                                    </p:set>
                                    <p:animEffect transition="in" filter="wipe(left)">
                                      <p:cBhvr>
                                        <p:cTn id="130" dur="500"/>
                                        <p:tgtEl>
                                          <p:spTgt spid="3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474" grpId="0" build="p" advAuto="0"/>
      <p:bldP spid="361475" grpId="0" build="p"/>
      <p:bldP spid="361476" grpId="0" build="p" advAuto="0"/>
      <p:bldP spid="361477" grpId="0" build="p" advAuto="0"/>
      <p:bldP spid="361478" grpId="0" build="p" advAuto="0"/>
      <p:bldP spid="361479" grpId="0" build="p" advAuto="0"/>
      <p:bldP spid="361480" grpId="0" build="p" advAuto="0"/>
      <p:bldP spid="361481" grpId="0" build="p"/>
      <p:bldP spid="361482" grpId="0" build="p"/>
      <p:bldP spid="361483" grpId="0" animBg="1"/>
      <p:bldP spid="361484" grpId="0" build="p" advAuto="0"/>
      <p:bldP spid="361485" grpId="0" build="p" advAuto="0"/>
      <p:bldP spid="361486" grpId="0" build="p" advAuto="0"/>
      <p:bldP spid="361487" grpId="0" animBg="1"/>
      <p:bldP spid="361488" grpId="0" animBg="1"/>
      <p:bldP spid="361489" grpId="0" animBg="1"/>
      <p:bldP spid="361490" grpId="0" animBg="1"/>
      <p:bldP spid="361491" grpId="0" animBg="1"/>
      <p:bldP spid="361492" grpId="0" animBg="1"/>
      <p:bldP spid="361493" grpId="0" animBg="1"/>
      <p:bldP spid="361494" grpId="0" animBg="1"/>
      <p:bldP spid="361495" grpId="0" build="p" advAuto="0"/>
      <p:bldP spid="361496" grpId="0" animBg="1"/>
      <p:bldP spid="361497" grpId="0" animBg="1"/>
      <p:bldP spid="361498" grpId="0" build="p" advAuto="0"/>
      <p:bldP spid="361500" grpId="0" build="p"/>
      <p:bldP spid="361501" grpId="0" build="p"/>
      <p:bldP spid="30" grpId="0" build="p"/>
      <p:bldP spid="31" grpId="0" build="p"/>
      <p:bldP spid="32" grpId="0" build="p"/>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50" name="Rectangle 2"/>
          <p:cNvSpPr>
            <a:spLocks noGrp="1" noChangeArrowheads="1"/>
          </p:cNvSpPr>
          <p:nvPr>
            <p:ph type="title"/>
          </p:nvPr>
        </p:nvSpPr>
        <p:spPr>
          <a:xfrm>
            <a:off x="1055688" y="620752"/>
            <a:ext cx="3803650" cy="576000"/>
          </a:xfr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folHlink"/>
                </a:solidFill>
                <a:miter lim="800000"/>
                <a:headEnd/>
                <a:tailEnd/>
              </a14:hiddenLine>
            </a:ext>
          </a:extLst>
        </p:spPr>
        <p:txBody>
          <a:bodyPr/>
          <a:lstStyle/>
          <a:p>
            <a:pPr marL="360000" indent="-360000" fontAlgn="auto">
              <a:lnSpc>
                <a:spcPct val="100000"/>
              </a:lnSpc>
              <a:spcBef>
                <a:spcPts val="0"/>
              </a:spcBef>
              <a:spcAft>
                <a:spcPts val="0"/>
              </a:spcAft>
              <a:buClr>
                <a:srgbClr val="C00000"/>
              </a:buClr>
              <a:buSzPct val="80000"/>
              <a:buFont typeface="Wingdings" panose="05000000000000000000" pitchFamily="2" charset="2"/>
              <a:buChar char="n"/>
              <a:defRPr/>
            </a:pPr>
            <a:r>
              <a:rPr lang="zh-CN" altLang="en-US" sz="2800" dirty="0">
                <a:solidFill>
                  <a:schemeClr val="tx1"/>
                </a:solidFill>
                <a:effectLst>
                  <a:outerShdw blurRad="38100" dist="38100" dir="2700000" algn="tl">
                    <a:srgbClr val="C0C0C0"/>
                  </a:outerShdw>
                </a:effectLst>
                <a:latin typeface="Times New Roman" panose="02020603050405020304" pitchFamily="18" charset="0"/>
                <a:cs typeface="+mn-cs"/>
              </a:rPr>
              <a:t>遗传密码的基本特点</a:t>
            </a:r>
          </a:p>
        </p:txBody>
      </p:sp>
      <p:cxnSp>
        <p:nvCxnSpPr>
          <p:cNvPr id="4" name="直接连接符 3"/>
          <p:cNvCxnSpPr/>
          <p:nvPr/>
        </p:nvCxnSpPr>
        <p:spPr>
          <a:xfrm>
            <a:off x="1077913" y="1196975"/>
            <a:ext cx="3852862" cy="0"/>
          </a:xfrm>
          <a:prstGeom prst="line">
            <a:avLst/>
          </a:prstGeom>
          <a:ln w="19050"/>
        </p:spPr>
        <p:style>
          <a:lnRef idx="1">
            <a:schemeClr val="accent1"/>
          </a:lnRef>
          <a:fillRef idx="0">
            <a:schemeClr val="accent1"/>
          </a:fillRef>
          <a:effectRef idx="0">
            <a:schemeClr val="accent1"/>
          </a:effectRef>
          <a:fontRef idx="minor">
            <a:schemeClr val="tx1"/>
          </a:fontRef>
        </p:style>
      </p:cxnSp>
      <p:graphicFrame>
        <p:nvGraphicFramePr>
          <p:cNvPr id="3" name="表格 2"/>
          <p:cNvGraphicFramePr>
            <a:graphicFrameLocks noGrp="1"/>
          </p:cNvGraphicFramePr>
          <p:nvPr>
            <p:extLst>
              <p:ext uri="{D42A27DB-BD31-4B8C-83A1-F6EECF244321}">
                <p14:modId xmlns:p14="http://schemas.microsoft.com/office/powerpoint/2010/main" val="363734492"/>
              </p:ext>
            </p:extLst>
          </p:nvPr>
        </p:nvGraphicFramePr>
        <p:xfrm>
          <a:off x="1631950" y="2132856"/>
          <a:ext cx="8959850" cy="961400"/>
        </p:xfrm>
        <a:graphic>
          <a:graphicData uri="http://schemas.openxmlformats.org/drawingml/2006/table">
            <a:tbl>
              <a:tblPr firstRow="1" bandRow="1">
                <a:tableStyleId>{5C22544A-7EE6-4342-B048-85BDC9FD1C3A}</a:tableStyleId>
              </a:tblPr>
              <a:tblGrid>
                <a:gridCol w="3887986">
                  <a:extLst>
                    <a:ext uri="{9D8B030D-6E8A-4147-A177-3AD203B41FA5}">
                      <a16:colId xmlns:a16="http://schemas.microsoft.com/office/drawing/2014/main" val="20000"/>
                    </a:ext>
                  </a:extLst>
                </a:gridCol>
                <a:gridCol w="5071864">
                  <a:extLst>
                    <a:ext uri="{9D8B030D-6E8A-4147-A177-3AD203B41FA5}">
                      <a16:colId xmlns:a16="http://schemas.microsoft.com/office/drawing/2014/main" val="20001"/>
                    </a:ext>
                  </a:extLst>
                </a:gridCol>
              </a:tblGrid>
              <a:tr h="504056">
                <a:tc>
                  <a:txBody>
                    <a:bodyPr/>
                    <a:lstStyle>
                      <a:lvl1pPr>
                        <a:lnSpc>
                          <a:spcPct val="90000"/>
                        </a:lnSpc>
                        <a:spcBef>
                          <a:spcPts val="1200"/>
                        </a:spcBef>
                        <a:buClr>
                          <a:srgbClr val="9E3611"/>
                        </a:buClr>
                        <a:buSzPct val="85000"/>
                        <a:buFont typeface="Wingdings" panose="05000000000000000000" pitchFamily="2" charset="2"/>
                        <a:defRPr>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defRPr sz="1600">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9pPr>
                    </a:lstStyle>
                    <a:p>
                      <a:pPr marL="0" marR="0" lvl="0" indent="0" algn="ctr"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None/>
                        <a:tabLst/>
                        <a:defRPr/>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rPr>
                        <a:t>tRNA</a:t>
                      </a:r>
                      <a:r>
                        <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rPr>
                        <a:t>反密码子第</a:t>
                      </a: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rPr>
                        <a:t>1</a:t>
                      </a:r>
                      <a:r>
                        <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rPr>
                        <a:t>位碱基</a:t>
                      </a:r>
                    </a:p>
                  </a:txBody>
                  <a:tcPr marL="91427" marR="91427" marT="45792" marB="45792" anchor="ctr" anchorCtr="1" horzOverflow="overflow">
                    <a:solidFill>
                      <a:srgbClr val="F7E9E7"/>
                    </a:solidFill>
                  </a:tcPr>
                </a:tc>
                <a:tc>
                  <a:txBody>
                    <a:bodyPr/>
                    <a:lstStyle>
                      <a:lvl1pPr marL="361950" indent="-361950">
                        <a:lnSpc>
                          <a:spcPct val="90000"/>
                        </a:lnSpc>
                        <a:spcBef>
                          <a:spcPts val="1200"/>
                        </a:spcBef>
                        <a:buClr>
                          <a:srgbClr val="9E3611"/>
                        </a:buClr>
                        <a:buSzPct val="85000"/>
                        <a:buFont typeface="Wingdings" panose="05000000000000000000" pitchFamily="2" charset="2"/>
                        <a:defRPr>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defRPr sz="1600">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9pPr>
                    </a:lstStyle>
                    <a:p>
                      <a:pPr marL="0" marR="0" lvl="0" indent="0" algn="l"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None/>
                        <a:tabLst/>
                        <a:defRPr/>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rPr>
                        <a:t>     I            U         G        A       C</a:t>
                      </a:r>
                      <a:endPar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mn-ea"/>
                      </a:endParaRPr>
                    </a:p>
                  </a:txBody>
                  <a:tcPr marL="91427" marR="91427" marT="45792" marB="45792" horzOverflow="overflow">
                    <a:solidFill>
                      <a:srgbClr val="F7E9E7"/>
                    </a:solidFill>
                  </a:tcPr>
                </a:tc>
                <a:extLst>
                  <a:ext uri="{0D108BD9-81ED-4DB2-BD59-A6C34878D82A}">
                    <a16:rowId xmlns:a16="http://schemas.microsoft.com/office/drawing/2014/main" val="10000"/>
                  </a:ext>
                </a:extLst>
              </a:tr>
              <a:tr h="434638">
                <a:tc>
                  <a:txBody>
                    <a:bodyPr/>
                    <a:lstStyle>
                      <a:lvl1pPr>
                        <a:lnSpc>
                          <a:spcPct val="90000"/>
                        </a:lnSpc>
                        <a:spcBef>
                          <a:spcPts val="1200"/>
                        </a:spcBef>
                        <a:buClr>
                          <a:srgbClr val="9E3611"/>
                        </a:buClr>
                        <a:buSzPct val="85000"/>
                        <a:buFont typeface="Wingdings" panose="05000000000000000000" pitchFamily="2" charset="2"/>
                        <a:defRPr>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defRPr sz="1600">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9pPr>
                    </a:lstStyle>
                    <a:p>
                      <a:pPr marL="0" marR="0" lvl="0" indent="0" algn="ctr" defTabSz="914400" rtl="0" eaLnBrk="1" fontAlgn="base" latinLnBrk="0" hangingPunct="1">
                        <a:lnSpc>
                          <a:spcPct val="100000"/>
                        </a:lnSpc>
                        <a:spcBef>
                          <a:spcPct val="20000"/>
                        </a:spcBef>
                        <a:spcAft>
                          <a:spcPct val="0"/>
                        </a:spcAft>
                        <a:buClr>
                          <a:schemeClr val="accent1"/>
                        </a:buClr>
                        <a:buSzPct val="65000"/>
                        <a:buFont typeface="Wingdings" panose="05000000000000000000"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mRNA</a:t>
                      </a:r>
                      <a:r>
                        <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密码子第</a:t>
                      </a: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3</a:t>
                      </a:r>
                      <a:r>
                        <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位碱基</a:t>
                      </a:r>
                    </a:p>
                  </a:txBody>
                  <a:tcPr marL="91427" marR="91427" marT="45792" marB="45792" anchor="ctr" anchorCtr="1" horzOverflow="overflow"/>
                </a:tc>
                <a:tc>
                  <a:txBody>
                    <a:bodyPr/>
                    <a:lstStyle>
                      <a:lvl1pPr marL="361950" indent="-361950">
                        <a:lnSpc>
                          <a:spcPct val="90000"/>
                        </a:lnSpc>
                        <a:spcBef>
                          <a:spcPts val="1200"/>
                        </a:spcBef>
                        <a:buClr>
                          <a:srgbClr val="9E3611"/>
                        </a:buClr>
                        <a:buSzPct val="85000"/>
                        <a:buFont typeface="Wingdings" panose="05000000000000000000" pitchFamily="2" charset="2"/>
                        <a:defRPr>
                          <a:solidFill>
                            <a:schemeClr val="tx1"/>
                          </a:solidFill>
                          <a:latin typeface="Rockwell" panose="02060603020205020403" pitchFamily="18" charset="0"/>
                        </a:defRPr>
                      </a:lvl1pPr>
                      <a:lvl2pPr marL="742950" indent="-285750">
                        <a:lnSpc>
                          <a:spcPct val="90000"/>
                        </a:lnSpc>
                        <a:spcBef>
                          <a:spcPts val="400"/>
                        </a:spcBef>
                        <a:spcAft>
                          <a:spcPts val="200"/>
                        </a:spcAft>
                        <a:buClr>
                          <a:srgbClr val="9E3611"/>
                        </a:buClr>
                        <a:buSzPct val="85000"/>
                        <a:buFont typeface="Wingdings" panose="05000000000000000000" pitchFamily="2" charset="2"/>
                        <a:defRPr sz="1600">
                          <a:solidFill>
                            <a:schemeClr val="tx1"/>
                          </a:solidFill>
                          <a:latin typeface="Rockwell" panose="02060603020205020403" pitchFamily="18" charset="0"/>
                        </a:defRPr>
                      </a:lvl2pPr>
                      <a:lvl3pPr marL="11430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3pPr>
                      <a:lvl4pPr marL="16002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4pPr>
                      <a:lvl5pPr marL="2057400" indent="-22860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5pPr>
                      <a:lvl6pPr marL="25146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6pPr>
                      <a:lvl7pPr marL="29718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7pPr>
                      <a:lvl8pPr marL="34290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8pPr>
                      <a:lvl9pPr marL="3886200" indent="-228600" eaLnBrk="0" fontAlgn="base" hangingPunct="0">
                        <a:lnSpc>
                          <a:spcPct val="90000"/>
                        </a:lnSpc>
                        <a:spcBef>
                          <a:spcPts val="400"/>
                        </a:spcBef>
                        <a:spcAft>
                          <a:spcPts val="200"/>
                        </a:spcAft>
                        <a:buClr>
                          <a:srgbClr val="9E3611"/>
                        </a:buClr>
                        <a:buSzPct val="85000"/>
                        <a:buFont typeface="Wingdings" panose="05000000000000000000" pitchFamily="2" charset="2"/>
                        <a:defRPr sz="1400">
                          <a:solidFill>
                            <a:schemeClr val="tx1"/>
                          </a:solidFill>
                          <a:latin typeface="Rockwell" panose="02060603020205020403" pitchFamily="18" charset="0"/>
                        </a:defRPr>
                      </a:lvl9pPr>
                    </a:lstStyle>
                    <a:p>
                      <a:pPr marL="0" marR="0" lvl="0" indent="0" algn="l" defTabSz="914400" rtl="0" eaLnBrk="1" fontAlgn="base" latinLnBrk="0" hangingPunct="1">
                        <a:lnSpc>
                          <a:spcPct val="100000"/>
                        </a:lnSpc>
                        <a:spcBef>
                          <a:spcPts val="600"/>
                        </a:spcBef>
                        <a:spcAft>
                          <a:spcPct val="0"/>
                        </a:spcAft>
                        <a:buClr>
                          <a:schemeClr val="accent1"/>
                        </a:buClr>
                        <a:buSzPct val="65000"/>
                        <a:buFont typeface="Wingdings" panose="05000000000000000000" pitchFamily="2" charset="2"/>
                        <a:buNone/>
                        <a:tabLst/>
                      </a:pP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U,C,A      A,</a:t>
                      </a:r>
                      <a:r>
                        <a:rPr kumimoji="0" lang="en-US" altLang="zh-CN" sz="2400" b="0" i="0" u="none" strike="noStrike" cap="none" normalizeH="0" baseline="0" dirty="0">
                          <a:ln>
                            <a:noFill/>
                          </a:ln>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G</a:t>
                      </a: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      </a:t>
                      </a:r>
                      <a:r>
                        <a:rPr kumimoji="0" lang="en-US" altLang="zh-CN" sz="2400" b="0" i="0" u="none" strike="noStrike" cap="none" normalizeH="0" baseline="0" dirty="0">
                          <a:ln>
                            <a:noFill/>
                          </a:ln>
                          <a:solidFill>
                            <a:srgbClr val="FF000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U</a:t>
                      </a:r>
                      <a:r>
                        <a:rPr kumimoji="0" lang="en-US" altLang="zh-CN"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,C      U      G</a:t>
                      </a:r>
                      <a:endParaRPr kumimoji="0" lang="zh-CN" altLang="en-US" sz="2400" b="0" i="0" u="none" strike="noStrike" cap="none" normalizeH="0" baseline="0" dirty="0">
                        <a:ln>
                          <a:noFill/>
                        </a:ln>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a:txBody>
                  <a:tcPr marL="91427" marR="91427" marT="45792" marB="45792" horzOverflow="overflow"/>
                </a:tc>
                <a:extLst>
                  <a:ext uri="{0D108BD9-81ED-4DB2-BD59-A6C34878D82A}">
                    <a16:rowId xmlns:a16="http://schemas.microsoft.com/office/drawing/2014/main" val="10001"/>
                  </a:ext>
                </a:extLst>
              </a:tr>
            </a:tbl>
          </a:graphicData>
        </a:graphic>
      </p:graphicFrame>
      <p:sp>
        <p:nvSpPr>
          <p:cNvPr id="2" name="Text Box 28">
            <a:extLst>
              <a:ext uri="{FF2B5EF4-FFF2-40B4-BE49-F238E27FC236}">
                <a16:creationId xmlns:a16="http://schemas.microsoft.com/office/drawing/2014/main" id="{12A12797-D74E-A7E5-62B2-3DE68FA937AA}"/>
              </a:ext>
            </a:extLst>
          </p:cNvPr>
          <p:cNvSpPr txBox="1">
            <a:spLocks noChangeArrowheads="1"/>
          </p:cNvSpPr>
          <p:nvPr/>
        </p:nvSpPr>
        <p:spPr bwMode="auto">
          <a:xfrm>
            <a:off x="3719736" y="1556792"/>
            <a:ext cx="4824536" cy="46166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 typeface="Arial" panose="020B0604020202020204" pitchFamily="34" charset="0"/>
              <a:buNone/>
              <a:defRPr/>
            </a:pPr>
            <a:r>
              <a:rPr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密码子与反密码子的摆动配对</a:t>
            </a:r>
          </a:p>
        </p:txBody>
      </p:sp>
    </p:spTree>
    <p:extLst>
      <p:ext uri="{BB962C8B-B14F-4D97-AF65-F5344CB8AC3E}">
        <p14:creationId xmlns:p14="http://schemas.microsoft.com/office/powerpoint/2010/main" val="525005588"/>
      </p:ext>
    </p:extLst>
  </p:cSld>
  <p:clrMapOvr>
    <a:masterClrMapping/>
  </p:clrMapOvr>
  <p:transition>
    <p:plus/>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wipe(left)">
                                      <p:cBhvr>
                                        <p:cTn id="7"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73" name="直接连接符 372"/>
          <p:cNvCxnSpPr/>
          <p:nvPr/>
        </p:nvCxnSpPr>
        <p:spPr>
          <a:xfrm rot="-660000" flipV="1">
            <a:off x="6605073" y="4141008"/>
            <a:ext cx="720000" cy="55392"/>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sp>
        <p:nvSpPr>
          <p:cNvPr id="381" name="任意多边形 380"/>
          <p:cNvSpPr/>
          <p:nvPr/>
        </p:nvSpPr>
        <p:spPr>
          <a:xfrm rot="-1680000">
            <a:off x="7134969" y="4295910"/>
            <a:ext cx="134388" cy="85097"/>
          </a:xfrm>
          <a:custGeom>
            <a:avLst/>
            <a:gdLst>
              <a:gd name="connsiteX0" fmla="*/ 134388 w 134388"/>
              <a:gd name="connsiteY0" fmla="*/ 17945 h 85097"/>
              <a:gd name="connsiteX1" fmla="*/ 134388 w 134388"/>
              <a:gd name="connsiteY1" fmla="*/ 85097 h 85097"/>
              <a:gd name="connsiteX2" fmla="*/ 23353 w 134388"/>
              <a:gd name="connsiteY2" fmla="*/ 65519 h 85097"/>
              <a:gd name="connsiteX3" fmla="*/ 577 w 134388"/>
              <a:gd name="connsiteY3" fmla="*/ 27927 h 85097"/>
              <a:gd name="connsiteX4" fmla="*/ 34837 w 134388"/>
              <a:gd name="connsiteY4" fmla="*/ 391 h 85097"/>
              <a:gd name="connsiteX5" fmla="*/ 134388 w 134388"/>
              <a:gd name="connsiteY5" fmla="*/ 17945 h 8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388" h="85097">
                <a:moveTo>
                  <a:pt x="134388" y="17945"/>
                </a:moveTo>
                <a:lnTo>
                  <a:pt x="134388" y="85097"/>
                </a:lnTo>
                <a:lnTo>
                  <a:pt x="23353" y="65519"/>
                </a:lnTo>
                <a:cubicBezTo>
                  <a:pt x="7605" y="62741"/>
                  <a:pt x="-2594" y="45912"/>
                  <a:pt x="577" y="27927"/>
                </a:cubicBezTo>
                <a:cubicBezTo>
                  <a:pt x="3748" y="9942"/>
                  <a:pt x="19088" y="-2386"/>
                  <a:pt x="34837" y="391"/>
                </a:cubicBezTo>
                <a:lnTo>
                  <a:pt x="134388" y="17945"/>
                </a:ln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9" name="任意多边形 228"/>
          <p:cNvSpPr/>
          <p:nvPr/>
        </p:nvSpPr>
        <p:spPr bwMode="auto">
          <a:xfrm flipV="1">
            <a:off x="8904316" y="5487037"/>
            <a:ext cx="216000" cy="504000"/>
          </a:xfrm>
          <a:custGeom>
            <a:avLst/>
            <a:gdLst>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97441 h 319771"/>
              <a:gd name="connsiteX5" fmla="*/ 90000 w 180000"/>
              <a:gd name="connsiteY5" fmla="*/ 0 h 319771"/>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8862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5409 h 319771"/>
              <a:gd name="connsiteX5" fmla="*/ 90000 w 180000"/>
              <a:gd name="connsiteY5" fmla="*/ 0 h 31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771">
                <a:moveTo>
                  <a:pt x="90000" y="0"/>
                </a:moveTo>
                <a:lnTo>
                  <a:pt x="180000" y="75409"/>
                </a:lnTo>
                <a:lnTo>
                  <a:pt x="180000" y="319771"/>
                </a:lnTo>
                <a:lnTo>
                  <a:pt x="0" y="319771"/>
                </a:lnTo>
                <a:lnTo>
                  <a:pt x="0" y="75409"/>
                </a:lnTo>
                <a:lnTo>
                  <a:pt x="90000" y="0"/>
                </a:lnTo>
                <a:close/>
              </a:path>
            </a:pathLst>
          </a:custGeom>
          <a:solidFill>
            <a:srgbClr val="017E84"/>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30" name="任意多边形 229"/>
          <p:cNvSpPr/>
          <p:nvPr/>
        </p:nvSpPr>
        <p:spPr bwMode="auto">
          <a:xfrm flipV="1">
            <a:off x="9216750" y="5487093"/>
            <a:ext cx="216000" cy="504000"/>
          </a:xfrm>
          <a:custGeom>
            <a:avLst/>
            <a:gdLst>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97441 h 319771"/>
              <a:gd name="connsiteX5" fmla="*/ 90000 w 180000"/>
              <a:gd name="connsiteY5" fmla="*/ 0 h 319771"/>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8862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5409 h 319771"/>
              <a:gd name="connsiteX5" fmla="*/ 90000 w 180000"/>
              <a:gd name="connsiteY5" fmla="*/ 0 h 31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771">
                <a:moveTo>
                  <a:pt x="90000" y="0"/>
                </a:moveTo>
                <a:lnTo>
                  <a:pt x="180000" y="75409"/>
                </a:lnTo>
                <a:lnTo>
                  <a:pt x="180000" y="319771"/>
                </a:lnTo>
                <a:lnTo>
                  <a:pt x="0" y="319771"/>
                </a:lnTo>
                <a:lnTo>
                  <a:pt x="0" y="75409"/>
                </a:lnTo>
                <a:lnTo>
                  <a:pt x="90000" y="0"/>
                </a:lnTo>
                <a:close/>
              </a:path>
            </a:pathLst>
          </a:custGeom>
          <a:solidFill>
            <a:srgbClr val="017E84"/>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31" name="任意多边形 230"/>
          <p:cNvSpPr/>
          <p:nvPr/>
        </p:nvSpPr>
        <p:spPr bwMode="auto">
          <a:xfrm flipV="1">
            <a:off x="9521431" y="5487093"/>
            <a:ext cx="216000" cy="506110"/>
          </a:xfrm>
          <a:custGeom>
            <a:avLst/>
            <a:gdLst>
              <a:gd name="connsiteX0" fmla="*/ 0 w 216000"/>
              <a:gd name="connsiteY0" fmla="*/ 506110 h 506110"/>
              <a:gd name="connsiteX1" fmla="*/ 216000 w 216000"/>
              <a:gd name="connsiteY1" fmla="*/ 506110 h 506110"/>
              <a:gd name="connsiteX2" fmla="*/ 216000 w 216000"/>
              <a:gd name="connsiteY2" fmla="*/ 56193 h 506110"/>
              <a:gd name="connsiteX3" fmla="*/ 204773 w 216000"/>
              <a:gd name="connsiteY3" fmla="*/ 39541 h 506110"/>
              <a:gd name="connsiteX4" fmla="*/ 109314 w 216000"/>
              <a:gd name="connsiteY4" fmla="*/ 0 h 506110"/>
              <a:gd name="connsiteX5" fmla="*/ 13855 w 216000"/>
              <a:gd name="connsiteY5" fmla="*/ 39541 h 506110"/>
              <a:gd name="connsiteX6" fmla="*/ 0 w 216000"/>
              <a:gd name="connsiteY6" fmla="*/ 60091 h 506110"/>
              <a:gd name="connsiteX7" fmla="*/ 0 w 216000"/>
              <a:gd name="connsiteY7" fmla="*/ 506110 h 506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00" h="506110">
                <a:moveTo>
                  <a:pt x="0" y="506110"/>
                </a:moveTo>
                <a:lnTo>
                  <a:pt x="216000" y="506110"/>
                </a:lnTo>
                <a:lnTo>
                  <a:pt x="216000" y="56193"/>
                </a:lnTo>
                <a:lnTo>
                  <a:pt x="204773" y="39541"/>
                </a:lnTo>
                <a:cubicBezTo>
                  <a:pt x="180343" y="15111"/>
                  <a:pt x="146593" y="0"/>
                  <a:pt x="109314" y="0"/>
                </a:cubicBezTo>
                <a:cubicBezTo>
                  <a:pt x="72035" y="0"/>
                  <a:pt x="38285" y="15111"/>
                  <a:pt x="13855" y="39541"/>
                </a:cubicBezTo>
                <a:lnTo>
                  <a:pt x="0" y="60091"/>
                </a:lnTo>
                <a:lnTo>
                  <a:pt x="0" y="506110"/>
                </a:lnTo>
                <a:close/>
              </a:path>
            </a:pathLst>
          </a:custGeom>
          <a:solidFill>
            <a:srgbClr val="017E84"/>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defRPr/>
            </a:pPr>
            <a:endParaRPr lang="zh-CN" altLang="en-US"/>
          </a:p>
        </p:txBody>
      </p:sp>
      <p:cxnSp>
        <p:nvCxnSpPr>
          <p:cNvPr id="7" name="直接连接符 6"/>
          <p:cNvCxnSpPr/>
          <p:nvPr/>
        </p:nvCxnSpPr>
        <p:spPr>
          <a:xfrm>
            <a:off x="1077913" y="1196975"/>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grpSp>
        <p:nvGrpSpPr>
          <p:cNvPr id="25" name="组合 24">
            <a:extLst>
              <a:ext uri="{FF2B5EF4-FFF2-40B4-BE49-F238E27FC236}">
                <a16:creationId xmlns:a16="http://schemas.microsoft.com/office/drawing/2014/main" id="{B678C533-2D75-483A-17A5-92E86CA2BA1A}"/>
              </a:ext>
            </a:extLst>
          </p:cNvPr>
          <p:cNvGrpSpPr>
            <a:grpSpLocks noChangeAspect="1"/>
          </p:cNvGrpSpPr>
          <p:nvPr/>
        </p:nvGrpSpPr>
        <p:grpSpPr>
          <a:xfrm>
            <a:off x="767408" y="2050395"/>
            <a:ext cx="4320480" cy="4500000"/>
            <a:chOff x="752054" y="2050395"/>
            <a:chExt cx="4780383" cy="4979005"/>
          </a:xfrm>
        </p:grpSpPr>
        <p:grpSp>
          <p:nvGrpSpPr>
            <p:cNvPr id="222" name="组合 221"/>
            <p:cNvGrpSpPr/>
            <p:nvPr/>
          </p:nvGrpSpPr>
          <p:grpSpPr>
            <a:xfrm>
              <a:off x="3393996" y="2845891"/>
              <a:ext cx="269626" cy="425758"/>
              <a:chOff x="7320495" y="1733992"/>
              <a:chExt cx="269626" cy="425758"/>
            </a:xfrm>
          </p:grpSpPr>
          <p:sp>
            <p:nvSpPr>
              <p:cNvPr id="223" name="椭圆 222"/>
              <p:cNvSpPr/>
              <p:nvPr/>
            </p:nvSpPr>
            <p:spPr>
              <a:xfrm>
                <a:off x="7355035" y="1761069"/>
                <a:ext cx="180000" cy="180000"/>
              </a:xfrm>
              <a:prstGeom prst="ellipse">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p>
            </p:txBody>
          </p:sp>
          <p:sp>
            <p:nvSpPr>
              <p:cNvPr id="224" name="矩形 223"/>
              <p:cNvSpPr/>
              <p:nvPr/>
            </p:nvSpPr>
            <p:spPr bwMode="auto">
              <a:xfrm>
                <a:off x="7320495" y="1733992"/>
                <a:ext cx="269626" cy="425758"/>
              </a:xfrm>
              <a:prstGeom prst="rect">
                <a:avLst/>
              </a:prstGeom>
            </p:spPr>
            <p:txBody>
              <a:bodyPr wrap="non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nSpc>
                    <a:spcPts val="1300"/>
                  </a:lnSpc>
                  <a:defRPr/>
                </a:pPr>
                <a:r>
                  <a:rPr kumimoji="1" lang="en-US" altLang="zh-CN" sz="1000" dirty="0">
                    <a:effectLst>
                      <a:outerShdw blurRad="38100" dist="38100" dir="2700000" algn="tl">
                        <a:srgbClr val="C0C0C0"/>
                      </a:outerShdw>
                    </a:effectLst>
                    <a:ea typeface="方正姚体" panose="02010601030101010101" pitchFamily="2" charset="-122"/>
                  </a:rPr>
                  <a:t>P</a:t>
                </a:r>
              </a:p>
              <a:p>
                <a:pPr>
                  <a:lnSpc>
                    <a:spcPts val="1300"/>
                  </a:lnSpc>
                  <a:defRPr/>
                </a:pPr>
                <a:r>
                  <a:rPr kumimoji="1" lang="en-US" altLang="zh-CN" sz="1400" dirty="0">
                    <a:effectLst>
                      <a:outerShdw blurRad="38100" dist="38100" dir="2700000" algn="tl">
                        <a:srgbClr val="C0C0C0"/>
                      </a:outerShdw>
                    </a:effectLst>
                    <a:ea typeface="方正姚体" panose="02010601030101010101" pitchFamily="2" charset="-122"/>
                  </a:rPr>
                  <a:t>ǀ</a:t>
                </a:r>
                <a:endParaRPr lang="zh-CN" altLang="en-US" sz="1400" dirty="0"/>
              </a:p>
            </p:txBody>
          </p:sp>
        </p:grpSp>
        <p:cxnSp>
          <p:nvCxnSpPr>
            <p:cNvPr id="218" name="直接连接符 217"/>
            <p:cNvCxnSpPr/>
            <p:nvPr/>
          </p:nvCxnSpPr>
          <p:spPr>
            <a:xfrm rot="5400000" flipV="1">
              <a:off x="3651419" y="6404534"/>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19" name="直接连接符 218"/>
            <p:cNvCxnSpPr/>
            <p:nvPr/>
          </p:nvCxnSpPr>
          <p:spPr>
            <a:xfrm rot="5400000" flipV="1">
              <a:off x="3482006" y="6406867"/>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20" name="直接连接符 219"/>
            <p:cNvCxnSpPr/>
            <p:nvPr/>
          </p:nvCxnSpPr>
          <p:spPr>
            <a:xfrm rot="5400000" flipV="1">
              <a:off x="3299894" y="6406915"/>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53" name="直接连接符 152"/>
            <p:cNvCxnSpPr/>
            <p:nvPr/>
          </p:nvCxnSpPr>
          <p:spPr>
            <a:xfrm rot="5400000" flipV="1">
              <a:off x="3705172" y="4762612"/>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55" name="直接连接符 154"/>
            <p:cNvCxnSpPr/>
            <p:nvPr/>
          </p:nvCxnSpPr>
          <p:spPr>
            <a:xfrm rot="5400000" flipV="1">
              <a:off x="3862334" y="4757826"/>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56" name="直接连接符 155"/>
            <p:cNvCxnSpPr/>
            <p:nvPr/>
          </p:nvCxnSpPr>
          <p:spPr>
            <a:xfrm rot="5400000" flipV="1">
              <a:off x="4015211" y="4757826"/>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57" name="直接连接符 156"/>
            <p:cNvCxnSpPr/>
            <p:nvPr/>
          </p:nvCxnSpPr>
          <p:spPr>
            <a:xfrm rot="5400000" flipV="1">
              <a:off x="4180657" y="4762612"/>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45" name="直接连接符 144"/>
            <p:cNvCxnSpPr/>
            <p:nvPr/>
          </p:nvCxnSpPr>
          <p:spPr>
            <a:xfrm rot="5400000" flipV="1">
              <a:off x="3047577" y="4378461"/>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46" name="直接连接符 145"/>
            <p:cNvCxnSpPr/>
            <p:nvPr/>
          </p:nvCxnSpPr>
          <p:spPr>
            <a:xfrm rot="5400000" flipV="1">
              <a:off x="2428655" y="4383500"/>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47" name="直接连接符 146"/>
            <p:cNvCxnSpPr/>
            <p:nvPr/>
          </p:nvCxnSpPr>
          <p:spPr>
            <a:xfrm rot="5400000" flipV="1">
              <a:off x="2583436" y="4383500"/>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51" name="直接连接符 150"/>
            <p:cNvCxnSpPr/>
            <p:nvPr/>
          </p:nvCxnSpPr>
          <p:spPr>
            <a:xfrm rot="5400000" flipV="1">
              <a:off x="2738116" y="4383500"/>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52" name="直接连接符 151"/>
            <p:cNvCxnSpPr/>
            <p:nvPr/>
          </p:nvCxnSpPr>
          <p:spPr>
            <a:xfrm rot="5400000" flipV="1">
              <a:off x="2891656" y="4390643"/>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31" name="直接连接符 130"/>
            <p:cNvCxnSpPr/>
            <p:nvPr/>
          </p:nvCxnSpPr>
          <p:spPr>
            <a:xfrm flipV="1">
              <a:off x="3259140" y="3240619"/>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32" name="直接连接符 131"/>
            <p:cNvCxnSpPr/>
            <p:nvPr/>
          </p:nvCxnSpPr>
          <p:spPr>
            <a:xfrm flipV="1">
              <a:off x="3260919" y="3393019"/>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35" name="直接连接符 134"/>
            <p:cNvCxnSpPr/>
            <p:nvPr/>
          </p:nvCxnSpPr>
          <p:spPr>
            <a:xfrm flipV="1">
              <a:off x="3261521" y="3548277"/>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36" name="直接连接符 135"/>
            <p:cNvCxnSpPr/>
            <p:nvPr/>
          </p:nvCxnSpPr>
          <p:spPr>
            <a:xfrm flipV="1">
              <a:off x="3259140" y="3706579"/>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41" name="直接连接符 140"/>
            <p:cNvCxnSpPr/>
            <p:nvPr/>
          </p:nvCxnSpPr>
          <p:spPr>
            <a:xfrm flipV="1">
              <a:off x="3259140" y="3860119"/>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43" name="直接连接符 142"/>
            <p:cNvCxnSpPr/>
            <p:nvPr/>
          </p:nvCxnSpPr>
          <p:spPr>
            <a:xfrm flipV="1">
              <a:off x="3259140" y="4016040"/>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44" name="直接连接符 143"/>
            <p:cNvCxnSpPr/>
            <p:nvPr/>
          </p:nvCxnSpPr>
          <p:spPr>
            <a:xfrm flipV="1">
              <a:off x="3259140" y="4172539"/>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06" name="直接连接符 105"/>
            <p:cNvCxnSpPr/>
            <p:nvPr/>
          </p:nvCxnSpPr>
          <p:spPr>
            <a:xfrm flipV="1">
              <a:off x="3487045" y="5274949"/>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07" name="直接连接符 106"/>
            <p:cNvCxnSpPr/>
            <p:nvPr/>
          </p:nvCxnSpPr>
          <p:spPr>
            <a:xfrm flipV="1">
              <a:off x="3484692" y="5434771"/>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08" name="直接连接符 107"/>
            <p:cNvCxnSpPr/>
            <p:nvPr/>
          </p:nvCxnSpPr>
          <p:spPr>
            <a:xfrm flipV="1">
              <a:off x="3484664" y="5746613"/>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10" name="直接连接符 109"/>
            <p:cNvCxnSpPr/>
            <p:nvPr/>
          </p:nvCxnSpPr>
          <p:spPr>
            <a:xfrm flipV="1">
              <a:off x="3487069" y="5590692"/>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4" name="直接连接符 3"/>
            <p:cNvCxnSpPr/>
            <p:nvPr/>
          </p:nvCxnSpPr>
          <p:spPr>
            <a:xfrm flipV="1">
              <a:off x="3479926" y="5122549"/>
              <a:ext cx="216000" cy="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365573" name="Text Box 5"/>
            <p:cNvSpPr txBox="1">
              <a:spLocks noChangeArrowheads="1"/>
            </p:cNvSpPr>
            <p:nvPr/>
          </p:nvSpPr>
          <p:spPr bwMode="auto">
            <a:xfrm>
              <a:off x="1861076" y="3104718"/>
              <a:ext cx="1210588" cy="400110"/>
            </a:xfrm>
            <a:prstGeom prst="rect">
              <a:avLst/>
            </a:prstGeom>
            <a:noFill/>
            <a:ln>
              <a:noFill/>
            </a:ln>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氨基酸臂</a:t>
              </a:r>
            </a:p>
          </p:txBody>
        </p:sp>
        <p:sp>
          <p:nvSpPr>
            <p:cNvPr id="365574" name="Text Box 6"/>
            <p:cNvSpPr txBox="1">
              <a:spLocks noChangeArrowheads="1"/>
            </p:cNvSpPr>
            <p:nvPr/>
          </p:nvSpPr>
          <p:spPr bwMode="auto">
            <a:xfrm>
              <a:off x="2026823" y="5826749"/>
              <a:ext cx="1210588" cy="400110"/>
            </a:xfrm>
            <a:prstGeom prst="rect">
              <a:avLst/>
            </a:prstGeom>
            <a:noFill/>
            <a:ln>
              <a:noFill/>
            </a:ln>
            <a:effec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反密码环</a:t>
              </a:r>
            </a:p>
          </p:txBody>
        </p:sp>
        <p:sp>
          <p:nvSpPr>
            <p:cNvPr id="8" name="矩形 7"/>
            <p:cNvSpPr/>
            <p:nvPr/>
          </p:nvSpPr>
          <p:spPr bwMode="auto">
            <a:xfrm>
              <a:off x="3138910" y="2464459"/>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A</a:t>
              </a:r>
              <a:endParaRPr lang="zh-CN" altLang="en-US" sz="1000" dirty="0">
                <a:latin typeface="Arial" panose="020B0604020202020204" pitchFamily="34" charset="0"/>
                <a:cs typeface="Arial" panose="020B0604020202020204" pitchFamily="34" charset="0"/>
              </a:endParaRPr>
            </a:p>
          </p:txBody>
        </p:sp>
        <p:sp>
          <p:nvSpPr>
            <p:cNvPr id="34" name="任意多边形 33"/>
            <p:cNvSpPr/>
            <p:nvPr/>
          </p:nvSpPr>
          <p:spPr>
            <a:xfrm>
              <a:off x="3025945" y="4152355"/>
              <a:ext cx="13296" cy="1415"/>
            </a:xfrm>
            <a:custGeom>
              <a:avLst/>
              <a:gdLst>
                <a:gd name="connsiteX0" fmla="*/ 0 w 13296"/>
                <a:gd name="connsiteY0" fmla="*/ 0 h 1415"/>
                <a:gd name="connsiteX1" fmla="*/ 13296 w 13296"/>
                <a:gd name="connsiteY1" fmla="*/ 117 h 1415"/>
                <a:gd name="connsiteX2" fmla="*/ 0 w 13296"/>
                <a:gd name="connsiteY2" fmla="*/ 1415 h 1415"/>
                <a:gd name="connsiteX3" fmla="*/ 0 w 13296"/>
                <a:gd name="connsiteY3" fmla="*/ 0 h 1415"/>
              </a:gdLst>
              <a:ahLst/>
              <a:cxnLst>
                <a:cxn ang="0">
                  <a:pos x="connsiteX0" y="connsiteY0"/>
                </a:cxn>
                <a:cxn ang="0">
                  <a:pos x="connsiteX1" y="connsiteY1"/>
                </a:cxn>
                <a:cxn ang="0">
                  <a:pos x="connsiteX2" y="connsiteY2"/>
                </a:cxn>
                <a:cxn ang="0">
                  <a:pos x="connsiteX3" y="connsiteY3"/>
                </a:cxn>
              </a:cxnLst>
              <a:rect l="l" t="t" r="r" b="b"/>
              <a:pathLst>
                <a:path w="13296" h="1415">
                  <a:moveTo>
                    <a:pt x="0" y="0"/>
                  </a:moveTo>
                  <a:lnTo>
                    <a:pt x="13296" y="117"/>
                  </a:lnTo>
                  <a:lnTo>
                    <a:pt x="0" y="1415"/>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任意多边形 32"/>
            <p:cNvSpPr/>
            <p:nvPr/>
          </p:nvSpPr>
          <p:spPr>
            <a:xfrm>
              <a:off x="3013781" y="4153770"/>
              <a:ext cx="12164" cy="1188"/>
            </a:xfrm>
            <a:custGeom>
              <a:avLst/>
              <a:gdLst>
                <a:gd name="connsiteX0" fmla="*/ 12164 w 12164"/>
                <a:gd name="connsiteY0" fmla="*/ 0 h 1188"/>
                <a:gd name="connsiteX1" fmla="*/ 12164 w 12164"/>
                <a:gd name="connsiteY1" fmla="*/ 241 h 1188"/>
                <a:gd name="connsiteX2" fmla="*/ 0 w 12164"/>
                <a:gd name="connsiteY2" fmla="*/ 1188 h 1188"/>
                <a:gd name="connsiteX3" fmla="*/ 12164 w 12164"/>
                <a:gd name="connsiteY3" fmla="*/ 0 h 1188"/>
              </a:gdLst>
              <a:ahLst/>
              <a:cxnLst>
                <a:cxn ang="0">
                  <a:pos x="connsiteX0" y="connsiteY0"/>
                </a:cxn>
                <a:cxn ang="0">
                  <a:pos x="connsiteX1" y="connsiteY1"/>
                </a:cxn>
                <a:cxn ang="0">
                  <a:pos x="connsiteX2" y="connsiteY2"/>
                </a:cxn>
                <a:cxn ang="0">
                  <a:pos x="connsiteX3" y="connsiteY3"/>
                </a:cxn>
              </a:cxnLst>
              <a:rect l="l" t="t" r="r" b="b"/>
              <a:pathLst>
                <a:path w="12164" h="1188">
                  <a:moveTo>
                    <a:pt x="12164" y="0"/>
                  </a:moveTo>
                  <a:lnTo>
                    <a:pt x="12164" y="241"/>
                  </a:lnTo>
                  <a:lnTo>
                    <a:pt x="0" y="1188"/>
                  </a:lnTo>
                  <a:lnTo>
                    <a:pt x="12164"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任意多边形 39"/>
            <p:cNvSpPr/>
            <p:nvPr/>
          </p:nvSpPr>
          <p:spPr>
            <a:xfrm rot="-2700000">
              <a:off x="3149528" y="4035613"/>
              <a:ext cx="160797" cy="189512"/>
            </a:xfrm>
            <a:custGeom>
              <a:avLst/>
              <a:gdLst>
                <a:gd name="connsiteX0" fmla="*/ 46778 w 160797"/>
                <a:gd name="connsiteY0" fmla="*/ 0 h 189512"/>
                <a:gd name="connsiteX1" fmla="*/ 160797 w 160797"/>
                <a:gd name="connsiteY1" fmla="*/ 114019 h 189512"/>
                <a:gd name="connsiteX2" fmla="*/ 153589 w 160797"/>
                <a:gd name="connsiteY2" fmla="*/ 120922 h 189512"/>
                <a:gd name="connsiteX3" fmla="*/ 103248 w 160797"/>
                <a:gd name="connsiteY3" fmla="*/ 158121 h 189512"/>
                <a:gd name="connsiteX4" fmla="*/ 19058 w 160797"/>
                <a:gd name="connsiteY4" fmla="*/ 188428 h 189512"/>
                <a:gd name="connsiteX5" fmla="*/ 0 w 160797"/>
                <a:gd name="connsiteY5" fmla="*/ 189512 h 189512"/>
                <a:gd name="connsiteX6" fmla="*/ 0 w 160797"/>
                <a:gd name="connsiteY6" fmla="*/ 22793 h 189512"/>
                <a:gd name="connsiteX7" fmla="*/ 7488 w 160797"/>
                <a:gd name="connsiteY7" fmla="*/ 22814 h 189512"/>
                <a:gd name="connsiteX8" fmla="*/ 44833 w 160797"/>
                <a:gd name="connsiteY8" fmla="*/ 1554 h 189512"/>
                <a:gd name="connsiteX9" fmla="*/ 46778 w 160797"/>
                <a:gd name="connsiteY9" fmla="*/ 0 h 18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797" h="189512">
                  <a:moveTo>
                    <a:pt x="46778" y="0"/>
                  </a:moveTo>
                  <a:lnTo>
                    <a:pt x="160797" y="114019"/>
                  </a:lnTo>
                  <a:lnTo>
                    <a:pt x="153589" y="120922"/>
                  </a:lnTo>
                  <a:cubicBezTo>
                    <a:pt x="139403" y="130427"/>
                    <a:pt x="124547" y="145747"/>
                    <a:pt x="103248" y="158121"/>
                  </a:cubicBezTo>
                  <a:cubicBezTo>
                    <a:pt x="81948" y="170495"/>
                    <a:pt x="52186" y="189188"/>
                    <a:pt x="19058" y="188428"/>
                  </a:cubicBezTo>
                  <a:lnTo>
                    <a:pt x="0" y="189512"/>
                  </a:lnTo>
                  <a:lnTo>
                    <a:pt x="0" y="22793"/>
                  </a:lnTo>
                  <a:lnTo>
                    <a:pt x="7488" y="22814"/>
                  </a:lnTo>
                  <a:cubicBezTo>
                    <a:pt x="23724" y="16990"/>
                    <a:pt x="34909" y="9482"/>
                    <a:pt x="44833" y="1554"/>
                  </a:cubicBezTo>
                  <a:lnTo>
                    <a:pt x="46778" y="0"/>
                  </a:ln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9" name="任意多边形 38"/>
            <p:cNvSpPr/>
            <p:nvPr/>
          </p:nvSpPr>
          <p:spPr>
            <a:xfrm rot="-2700000">
              <a:off x="3037981" y="4150472"/>
              <a:ext cx="159840" cy="188075"/>
            </a:xfrm>
            <a:custGeom>
              <a:avLst/>
              <a:gdLst>
                <a:gd name="connsiteX0" fmla="*/ 159840 w 159840"/>
                <a:gd name="connsiteY0" fmla="*/ 20915 h 188075"/>
                <a:gd name="connsiteX1" fmla="*/ 159840 w 159840"/>
                <a:gd name="connsiteY1" fmla="*/ 187849 h 188075"/>
                <a:gd name="connsiteX2" fmla="*/ 155860 w 159840"/>
                <a:gd name="connsiteY2" fmla="*/ 188075 h 188075"/>
                <a:gd name="connsiteX3" fmla="*/ 96545 w 159840"/>
                <a:gd name="connsiteY3" fmla="*/ 176944 h 188075"/>
                <a:gd name="connsiteX4" fmla="*/ 47794 w 159840"/>
                <a:gd name="connsiteY4" fmla="*/ 149517 h 188075"/>
                <a:gd name="connsiteX5" fmla="*/ 23250 w 159840"/>
                <a:gd name="connsiteY5" fmla="*/ 130718 h 188075"/>
                <a:gd name="connsiteX6" fmla="*/ 0 w 159840"/>
                <a:gd name="connsiteY6" fmla="*/ 112911 h 188075"/>
                <a:gd name="connsiteX7" fmla="*/ 112911 w 159840"/>
                <a:gd name="connsiteY7" fmla="*/ 0 h 188075"/>
                <a:gd name="connsiteX8" fmla="*/ 118490 w 159840"/>
                <a:gd name="connsiteY8" fmla="*/ 5567 h 188075"/>
                <a:gd name="connsiteX9" fmla="*/ 142161 w 159840"/>
                <a:gd name="connsiteY9" fmla="*/ 20866 h 188075"/>
                <a:gd name="connsiteX10" fmla="*/ 159840 w 159840"/>
                <a:gd name="connsiteY10" fmla="*/ 20915 h 18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840" h="188075">
                  <a:moveTo>
                    <a:pt x="159840" y="20915"/>
                  </a:moveTo>
                  <a:lnTo>
                    <a:pt x="159840" y="187849"/>
                  </a:lnTo>
                  <a:lnTo>
                    <a:pt x="155860" y="188075"/>
                  </a:lnTo>
                  <a:cubicBezTo>
                    <a:pt x="133027" y="187657"/>
                    <a:pt x="119519" y="182065"/>
                    <a:pt x="96545" y="176944"/>
                  </a:cubicBezTo>
                  <a:lnTo>
                    <a:pt x="47794" y="149517"/>
                  </a:lnTo>
                  <a:cubicBezTo>
                    <a:pt x="38771" y="144093"/>
                    <a:pt x="31011" y="137406"/>
                    <a:pt x="23250" y="130718"/>
                  </a:cubicBezTo>
                  <a:lnTo>
                    <a:pt x="0" y="112911"/>
                  </a:lnTo>
                  <a:lnTo>
                    <a:pt x="112911" y="0"/>
                  </a:lnTo>
                  <a:lnTo>
                    <a:pt x="118490" y="5567"/>
                  </a:lnTo>
                  <a:cubicBezTo>
                    <a:pt x="125984" y="12324"/>
                    <a:pt x="133648" y="17863"/>
                    <a:pt x="142161" y="20866"/>
                  </a:cubicBezTo>
                  <a:lnTo>
                    <a:pt x="159840" y="20915"/>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矩形 43"/>
            <p:cNvSpPr/>
            <p:nvPr/>
          </p:nvSpPr>
          <p:spPr bwMode="auto">
            <a:xfrm>
              <a:off x="3137593" y="3926154"/>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U</a:t>
              </a:r>
              <a:endParaRPr lang="zh-CN" altLang="en-US" sz="1000" dirty="0">
                <a:latin typeface="Arial" panose="020B0604020202020204" pitchFamily="34" charset="0"/>
                <a:cs typeface="Arial" panose="020B0604020202020204" pitchFamily="34" charset="0"/>
              </a:endParaRPr>
            </a:p>
          </p:txBody>
        </p:sp>
        <p:sp>
          <p:nvSpPr>
            <p:cNvPr id="45" name="矩形 44"/>
            <p:cNvSpPr/>
            <p:nvPr/>
          </p:nvSpPr>
          <p:spPr bwMode="auto">
            <a:xfrm>
              <a:off x="2912045" y="4150532"/>
              <a:ext cx="162000" cy="162000"/>
            </a:xfrm>
            <a:prstGeom prst="rect">
              <a:avLst/>
            </a:prstGeom>
            <a:solidFill>
              <a:srgbClr val="00B0F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G</a:t>
              </a:r>
              <a:endParaRPr lang="zh-CN" altLang="en-US" sz="10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6" name="矩形 45"/>
            <p:cNvSpPr/>
            <p:nvPr/>
          </p:nvSpPr>
          <p:spPr bwMode="auto">
            <a:xfrm>
              <a:off x="2754558" y="4150532"/>
              <a:ext cx="162000" cy="162000"/>
            </a:xfrm>
            <a:prstGeom prst="rect">
              <a:avLst/>
            </a:prstGeom>
            <a:solidFill>
              <a:srgbClr val="00B0F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G</a:t>
              </a:r>
              <a:endParaRPr lang="zh-CN" altLang="en-US" sz="10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7" name="矩形 46"/>
            <p:cNvSpPr/>
            <p:nvPr/>
          </p:nvSpPr>
          <p:spPr bwMode="auto">
            <a:xfrm>
              <a:off x="2599102" y="4151695"/>
              <a:ext cx="162000" cy="162000"/>
            </a:xfrm>
            <a:prstGeom prst="rect">
              <a:avLst/>
            </a:prstGeom>
            <a:solidFill>
              <a:srgbClr val="00B0F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C</a:t>
              </a:r>
              <a:endParaRPr lang="zh-CN" altLang="en-US" sz="10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8" name="矩形 47"/>
            <p:cNvSpPr/>
            <p:nvPr/>
          </p:nvSpPr>
          <p:spPr bwMode="auto">
            <a:xfrm>
              <a:off x="2435497" y="4151636"/>
              <a:ext cx="162000" cy="162000"/>
            </a:xfrm>
            <a:prstGeom prst="rect">
              <a:avLst/>
            </a:prstGeom>
            <a:solidFill>
              <a:srgbClr val="00B0F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C</a:t>
              </a:r>
              <a:endParaRPr lang="zh-CN" altLang="en-US" sz="10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50" name="矩形 49"/>
            <p:cNvSpPr/>
            <p:nvPr/>
          </p:nvSpPr>
          <p:spPr bwMode="auto">
            <a:xfrm>
              <a:off x="2428505" y="4443326"/>
              <a:ext cx="162000" cy="162000"/>
            </a:xfrm>
            <a:prstGeom prst="rect">
              <a:avLst/>
            </a:prstGeom>
            <a:solidFill>
              <a:srgbClr val="00B0F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G</a:t>
              </a:r>
              <a:endParaRPr lang="zh-CN" altLang="en-US" sz="10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80" name="任意多边形 79"/>
            <p:cNvSpPr/>
            <p:nvPr/>
          </p:nvSpPr>
          <p:spPr>
            <a:xfrm rot="6720000">
              <a:off x="2081848" y="4019101"/>
              <a:ext cx="207707" cy="246914"/>
            </a:xfrm>
            <a:custGeom>
              <a:avLst/>
              <a:gdLst>
                <a:gd name="connsiteX0" fmla="*/ 18019 w 207707"/>
                <a:gd name="connsiteY0" fmla="*/ 121868 h 246914"/>
                <a:gd name="connsiteX1" fmla="*/ 0 w 207707"/>
                <a:gd name="connsiteY1" fmla="*/ 26417 h 246914"/>
                <a:gd name="connsiteX2" fmla="*/ 1197 w 207707"/>
                <a:gd name="connsiteY2" fmla="*/ 0 h 246914"/>
                <a:gd name="connsiteX3" fmla="*/ 163017 w 207707"/>
                <a:gd name="connsiteY3" fmla="*/ 8480 h 246914"/>
                <a:gd name="connsiteX4" fmla="*/ 167059 w 207707"/>
                <a:gd name="connsiteY4" fmla="*/ 40623 h 246914"/>
                <a:gd name="connsiteX5" fmla="*/ 177497 w 207707"/>
                <a:gd name="connsiteY5" fmla="*/ 77981 h 246914"/>
                <a:gd name="connsiteX6" fmla="*/ 206845 w 207707"/>
                <a:gd name="connsiteY6" fmla="*/ 125192 h 246914"/>
                <a:gd name="connsiteX7" fmla="*/ 207707 w 207707"/>
                <a:gd name="connsiteY7" fmla="*/ 125853 h 246914"/>
                <a:gd name="connsiteX8" fmla="*/ 98703 w 207707"/>
                <a:gd name="connsiteY8" fmla="*/ 246914 h 246914"/>
                <a:gd name="connsiteX9" fmla="*/ 83153 w 207707"/>
                <a:gd name="connsiteY9" fmla="*/ 231829 h 246914"/>
                <a:gd name="connsiteX10" fmla="*/ 55863 w 207707"/>
                <a:gd name="connsiteY10" fmla="*/ 196466 h 246914"/>
                <a:gd name="connsiteX11" fmla="*/ 18019 w 207707"/>
                <a:gd name="connsiteY11" fmla="*/ 121868 h 246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707" h="246914">
                  <a:moveTo>
                    <a:pt x="18019" y="121868"/>
                  </a:moveTo>
                  <a:cubicBezTo>
                    <a:pt x="8708" y="93526"/>
                    <a:pt x="1859" y="52205"/>
                    <a:pt x="0" y="26417"/>
                  </a:cubicBezTo>
                  <a:lnTo>
                    <a:pt x="1197" y="0"/>
                  </a:lnTo>
                  <a:lnTo>
                    <a:pt x="163017" y="8480"/>
                  </a:lnTo>
                  <a:lnTo>
                    <a:pt x="167059" y="40623"/>
                  </a:lnTo>
                  <a:cubicBezTo>
                    <a:pt x="169953" y="54276"/>
                    <a:pt x="173776" y="67713"/>
                    <a:pt x="177497" y="77981"/>
                  </a:cubicBezTo>
                  <a:cubicBezTo>
                    <a:pt x="184937" y="98517"/>
                    <a:pt x="190431" y="109994"/>
                    <a:pt x="206845" y="125192"/>
                  </a:cubicBezTo>
                  <a:lnTo>
                    <a:pt x="207707" y="125853"/>
                  </a:lnTo>
                  <a:lnTo>
                    <a:pt x="98703" y="246914"/>
                  </a:lnTo>
                  <a:lnTo>
                    <a:pt x="83153" y="231829"/>
                  </a:lnTo>
                  <a:cubicBezTo>
                    <a:pt x="73099" y="220321"/>
                    <a:pt x="64085" y="208340"/>
                    <a:pt x="55863" y="196466"/>
                  </a:cubicBezTo>
                  <a:cubicBezTo>
                    <a:pt x="39420" y="172719"/>
                    <a:pt x="27329" y="150209"/>
                    <a:pt x="18019" y="121868"/>
                  </a:cubicBezTo>
                  <a:close/>
                </a:path>
              </a:pathLst>
            </a:custGeom>
            <a:solidFill>
              <a:srgbClr val="6103F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77" name="任意多边形 76"/>
            <p:cNvSpPr/>
            <p:nvPr/>
          </p:nvSpPr>
          <p:spPr>
            <a:xfrm rot="6720000">
              <a:off x="1941705" y="4093499"/>
              <a:ext cx="210374" cy="207316"/>
            </a:xfrm>
            <a:custGeom>
              <a:avLst/>
              <a:gdLst>
                <a:gd name="connsiteX0" fmla="*/ 0 w 210374"/>
                <a:gd name="connsiteY0" fmla="*/ 121376 h 207316"/>
                <a:gd name="connsiteX1" fmla="*/ 109287 w 210374"/>
                <a:gd name="connsiteY1" fmla="*/ 0 h 207316"/>
                <a:gd name="connsiteX2" fmla="*/ 138089 w 210374"/>
                <a:gd name="connsiteY2" fmla="*/ 22044 h 207316"/>
                <a:gd name="connsiteX3" fmla="*/ 174691 w 210374"/>
                <a:gd name="connsiteY3" fmla="*/ 41125 h 207316"/>
                <a:gd name="connsiteX4" fmla="*/ 206267 w 210374"/>
                <a:gd name="connsiteY4" fmla="*/ 45382 h 207316"/>
                <a:gd name="connsiteX5" fmla="*/ 210374 w 210374"/>
                <a:gd name="connsiteY5" fmla="*/ 44896 h 207316"/>
                <a:gd name="connsiteX6" fmla="*/ 210374 w 210374"/>
                <a:gd name="connsiteY6" fmla="*/ 207123 h 207316"/>
                <a:gd name="connsiteX7" fmla="*/ 195607 w 210374"/>
                <a:gd name="connsiteY7" fmla="*/ 207316 h 207316"/>
                <a:gd name="connsiteX8" fmla="*/ 103124 w 210374"/>
                <a:gd name="connsiteY8" fmla="*/ 188180 h 207316"/>
                <a:gd name="connsiteX9" fmla="*/ 15390 w 210374"/>
                <a:gd name="connsiteY9" fmla="*/ 136305 h 207316"/>
                <a:gd name="connsiteX10" fmla="*/ 0 w 210374"/>
                <a:gd name="connsiteY10" fmla="*/ 121376 h 207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0374" h="207316">
                  <a:moveTo>
                    <a:pt x="0" y="121376"/>
                  </a:moveTo>
                  <a:lnTo>
                    <a:pt x="109287" y="0"/>
                  </a:lnTo>
                  <a:lnTo>
                    <a:pt x="138089" y="22044"/>
                  </a:lnTo>
                  <a:cubicBezTo>
                    <a:pt x="150591" y="30209"/>
                    <a:pt x="163771" y="37404"/>
                    <a:pt x="174691" y="41125"/>
                  </a:cubicBezTo>
                  <a:cubicBezTo>
                    <a:pt x="185611" y="44845"/>
                    <a:pt x="196043" y="45768"/>
                    <a:pt x="206267" y="45382"/>
                  </a:cubicBezTo>
                  <a:lnTo>
                    <a:pt x="210374" y="44896"/>
                  </a:lnTo>
                  <a:lnTo>
                    <a:pt x="210374" y="207123"/>
                  </a:lnTo>
                  <a:lnTo>
                    <a:pt x="195607" y="207316"/>
                  </a:lnTo>
                  <a:cubicBezTo>
                    <a:pt x="163173" y="205438"/>
                    <a:pt x="133160" y="200015"/>
                    <a:pt x="103124" y="188180"/>
                  </a:cubicBezTo>
                  <a:cubicBezTo>
                    <a:pt x="73089" y="176345"/>
                    <a:pt x="40148" y="156265"/>
                    <a:pt x="15390" y="136305"/>
                  </a:cubicBezTo>
                  <a:lnTo>
                    <a:pt x="0" y="121376"/>
                  </a:lnTo>
                  <a:close/>
                </a:path>
              </a:pathLst>
            </a:custGeom>
            <a:solidFill>
              <a:srgbClr val="6103F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76" name="任意多边形 75"/>
            <p:cNvSpPr/>
            <p:nvPr/>
          </p:nvSpPr>
          <p:spPr>
            <a:xfrm rot="6720000">
              <a:off x="2283232" y="4122259"/>
              <a:ext cx="191862" cy="179933"/>
            </a:xfrm>
            <a:custGeom>
              <a:avLst/>
              <a:gdLst>
                <a:gd name="connsiteX0" fmla="*/ 0 w 191862"/>
                <a:gd name="connsiteY0" fmla="*/ 171485 h 179933"/>
                <a:gd name="connsiteX1" fmla="*/ 129 w 191862"/>
                <a:gd name="connsiteY1" fmla="*/ 168634 h 179933"/>
                <a:gd name="connsiteX2" fmla="*/ 5510 w 191862"/>
                <a:gd name="connsiteY2" fmla="*/ 142222 h 179933"/>
                <a:gd name="connsiteX3" fmla="*/ 18623 w 191862"/>
                <a:gd name="connsiteY3" fmla="*/ 98399 h 179933"/>
                <a:gd name="connsiteX4" fmla="*/ 18041 w 191862"/>
                <a:gd name="connsiteY4" fmla="*/ 73915 h 179933"/>
                <a:gd name="connsiteX5" fmla="*/ 17239 w 191862"/>
                <a:gd name="connsiteY5" fmla="*/ 62385 h 179933"/>
                <a:gd name="connsiteX6" fmla="*/ 171649 w 191862"/>
                <a:gd name="connsiteY6" fmla="*/ 0 h 179933"/>
                <a:gd name="connsiteX7" fmla="*/ 176184 w 191862"/>
                <a:gd name="connsiteY7" fmla="*/ 11627 h 179933"/>
                <a:gd name="connsiteX8" fmla="*/ 191861 w 191862"/>
                <a:gd name="connsiteY8" fmla="*/ 69499 h 179933"/>
                <a:gd name="connsiteX9" fmla="*/ 176117 w 191862"/>
                <a:gd name="connsiteY9" fmla="*/ 119521 h 179933"/>
                <a:gd name="connsiteX10" fmla="*/ 160839 w 191862"/>
                <a:gd name="connsiteY10" fmla="*/ 177059 h 179933"/>
                <a:gd name="connsiteX11" fmla="*/ 161201 w 191862"/>
                <a:gd name="connsiteY11" fmla="*/ 179933 h 179933"/>
                <a:gd name="connsiteX12" fmla="*/ 0 w 191862"/>
                <a:gd name="connsiteY12" fmla="*/ 171485 h 179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62" h="179933">
                  <a:moveTo>
                    <a:pt x="0" y="171485"/>
                  </a:moveTo>
                  <a:lnTo>
                    <a:pt x="129" y="168634"/>
                  </a:lnTo>
                  <a:cubicBezTo>
                    <a:pt x="1662" y="159186"/>
                    <a:pt x="3844" y="150813"/>
                    <a:pt x="5510" y="142222"/>
                  </a:cubicBezTo>
                  <a:cubicBezTo>
                    <a:pt x="8840" y="125039"/>
                    <a:pt x="16835" y="114103"/>
                    <a:pt x="18623" y="98399"/>
                  </a:cubicBezTo>
                  <a:cubicBezTo>
                    <a:pt x="19518" y="90547"/>
                    <a:pt x="18881" y="82351"/>
                    <a:pt x="18041" y="73915"/>
                  </a:cubicBezTo>
                  <a:lnTo>
                    <a:pt x="17239" y="62385"/>
                  </a:lnTo>
                  <a:lnTo>
                    <a:pt x="171649" y="0"/>
                  </a:lnTo>
                  <a:lnTo>
                    <a:pt x="176184" y="11627"/>
                  </a:lnTo>
                  <a:cubicBezTo>
                    <a:pt x="183015" y="26416"/>
                    <a:pt x="191873" y="51516"/>
                    <a:pt x="191861" y="69499"/>
                  </a:cubicBezTo>
                  <a:cubicBezTo>
                    <a:pt x="191850" y="87481"/>
                    <a:pt x="181287" y="101595"/>
                    <a:pt x="176117" y="119521"/>
                  </a:cubicBezTo>
                  <a:cubicBezTo>
                    <a:pt x="170947" y="137447"/>
                    <a:pt x="160836" y="154803"/>
                    <a:pt x="160839" y="177059"/>
                  </a:cubicBezTo>
                  <a:lnTo>
                    <a:pt x="161201" y="179933"/>
                  </a:lnTo>
                  <a:lnTo>
                    <a:pt x="0" y="171485"/>
                  </a:lnTo>
                  <a:close/>
                </a:path>
              </a:pathLst>
            </a:custGeom>
            <a:solidFill>
              <a:srgbClr val="6103F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72" name="任意多边形 71"/>
            <p:cNvSpPr/>
            <p:nvPr/>
          </p:nvSpPr>
          <p:spPr>
            <a:xfrm rot="6720000">
              <a:off x="1846644" y="4302186"/>
              <a:ext cx="232090" cy="206880"/>
            </a:xfrm>
            <a:custGeom>
              <a:avLst/>
              <a:gdLst>
                <a:gd name="connsiteX0" fmla="*/ 0 w 232090"/>
                <a:gd name="connsiteY0" fmla="*/ 206880 h 206880"/>
                <a:gd name="connsiteX1" fmla="*/ 0 w 232090"/>
                <a:gd name="connsiteY1" fmla="*/ 44275 h 206880"/>
                <a:gd name="connsiteX2" fmla="*/ 22625 w 232090"/>
                <a:gd name="connsiteY2" fmla="*/ 41599 h 206880"/>
                <a:gd name="connsiteX3" fmla="*/ 81813 w 232090"/>
                <a:gd name="connsiteY3" fmla="*/ 22820 h 206880"/>
                <a:gd name="connsiteX4" fmla="*/ 108259 w 232090"/>
                <a:gd name="connsiteY4" fmla="*/ 6036 h 206880"/>
                <a:gd name="connsiteX5" fmla="*/ 113888 w 232090"/>
                <a:gd name="connsiteY5" fmla="*/ 0 h 206880"/>
                <a:gd name="connsiteX6" fmla="*/ 232090 w 232090"/>
                <a:gd name="connsiteY6" fmla="*/ 114147 h 206880"/>
                <a:gd name="connsiteX7" fmla="*/ 206302 w 232090"/>
                <a:gd name="connsiteY7" fmla="*/ 137858 h 206880"/>
                <a:gd name="connsiteX8" fmla="*/ 165442 w 232090"/>
                <a:gd name="connsiteY8" fmla="*/ 166244 h 206880"/>
                <a:gd name="connsiteX9" fmla="*/ 83751 w 232090"/>
                <a:gd name="connsiteY9" fmla="*/ 199249 h 206880"/>
                <a:gd name="connsiteX10" fmla="*/ 33367 w 232090"/>
                <a:gd name="connsiteY10" fmla="*/ 206443 h 206880"/>
                <a:gd name="connsiteX11" fmla="*/ 0 w 232090"/>
                <a:gd name="connsiteY11" fmla="*/ 206880 h 206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090" h="206880">
                  <a:moveTo>
                    <a:pt x="0" y="206880"/>
                  </a:moveTo>
                  <a:lnTo>
                    <a:pt x="0" y="44275"/>
                  </a:lnTo>
                  <a:lnTo>
                    <a:pt x="22625" y="41599"/>
                  </a:lnTo>
                  <a:cubicBezTo>
                    <a:pt x="42808" y="38581"/>
                    <a:pt x="63938" y="32610"/>
                    <a:pt x="81813" y="22820"/>
                  </a:cubicBezTo>
                  <a:cubicBezTo>
                    <a:pt x="90751" y="17925"/>
                    <a:pt x="99907" y="12514"/>
                    <a:pt x="108259" y="6036"/>
                  </a:cubicBezTo>
                  <a:lnTo>
                    <a:pt x="113888" y="0"/>
                  </a:lnTo>
                  <a:lnTo>
                    <a:pt x="232090" y="114147"/>
                  </a:lnTo>
                  <a:lnTo>
                    <a:pt x="206302" y="137858"/>
                  </a:lnTo>
                  <a:cubicBezTo>
                    <a:pt x="192852" y="148535"/>
                    <a:pt x="178717" y="158313"/>
                    <a:pt x="165442" y="166244"/>
                  </a:cubicBezTo>
                  <a:cubicBezTo>
                    <a:pt x="138892" y="182108"/>
                    <a:pt x="114386" y="192436"/>
                    <a:pt x="83751" y="199249"/>
                  </a:cubicBezTo>
                  <a:cubicBezTo>
                    <a:pt x="68434" y="202656"/>
                    <a:pt x="51013" y="205093"/>
                    <a:pt x="33367" y="206443"/>
                  </a:cubicBezTo>
                  <a:lnTo>
                    <a:pt x="0" y="206880"/>
                  </a:lnTo>
                  <a:close/>
                </a:path>
              </a:pathLst>
            </a:custGeom>
            <a:solidFill>
              <a:srgbClr val="6103F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67" name="任意多边形 66"/>
            <p:cNvSpPr/>
            <p:nvPr/>
          </p:nvSpPr>
          <p:spPr>
            <a:xfrm rot="6720000">
              <a:off x="1916058" y="4426634"/>
              <a:ext cx="201242" cy="214543"/>
            </a:xfrm>
            <a:custGeom>
              <a:avLst/>
              <a:gdLst>
                <a:gd name="connsiteX0" fmla="*/ 0 w 201242"/>
                <a:gd name="connsiteY0" fmla="*/ 100204 h 214543"/>
                <a:gd name="connsiteX1" fmla="*/ 13529 w 201242"/>
                <a:gd name="connsiteY1" fmla="*/ 85695 h 214543"/>
                <a:gd name="connsiteX2" fmla="*/ 34070 w 201242"/>
                <a:gd name="connsiteY2" fmla="*/ 15757 h 214543"/>
                <a:gd name="connsiteX3" fmla="*/ 35024 w 201242"/>
                <a:gd name="connsiteY3" fmla="*/ 0 h 214543"/>
                <a:gd name="connsiteX4" fmla="*/ 200663 w 201242"/>
                <a:gd name="connsiteY4" fmla="*/ 8680 h 214543"/>
                <a:gd name="connsiteX5" fmla="*/ 201242 w 201242"/>
                <a:gd name="connsiteY5" fmla="*/ 22696 h 214543"/>
                <a:gd name="connsiteX6" fmla="*/ 175527 w 201242"/>
                <a:gd name="connsiteY6" fmla="*/ 130679 h 214543"/>
                <a:gd name="connsiteX7" fmla="*/ 126708 w 201242"/>
                <a:gd name="connsiteY7" fmla="*/ 206905 h 214543"/>
                <a:gd name="connsiteX8" fmla="*/ 118401 w 201242"/>
                <a:gd name="connsiteY8" fmla="*/ 214543 h 214543"/>
                <a:gd name="connsiteX9" fmla="*/ 0 w 201242"/>
                <a:gd name="connsiteY9" fmla="*/ 100204 h 21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242" h="214543">
                  <a:moveTo>
                    <a:pt x="0" y="100204"/>
                  </a:moveTo>
                  <a:lnTo>
                    <a:pt x="13529" y="85695"/>
                  </a:lnTo>
                  <a:cubicBezTo>
                    <a:pt x="24962" y="67378"/>
                    <a:pt x="30910" y="39720"/>
                    <a:pt x="34070" y="15757"/>
                  </a:cubicBezTo>
                  <a:lnTo>
                    <a:pt x="35024" y="0"/>
                  </a:lnTo>
                  <a:lnTo>
                    <a:pt x="200663" y="8680"/>
                  </a:lnTo>
                  <a:lnTo>
                    <a:pt x="201242" y="22696"/>
                  </a:lnTo>
                  <a:cubicBezTo>
                    <a:pt x="199387" y="61542"/>
                    <a:pt x="187949" y="99978"/>
                    <a:pt x="175527" y="130679"/>
                  </a:cubicBezTo>
                  <a:cubicBezTo>
                    <a:pt x="163104" y="161380"/>
                    <a:pt x="147779" y="183838"/>
                    <a:pt x="126708" y="206905"/>
                  </a:cubicBezTo>
                  <a:lnTo>
                    <a:pt x="118401" y="214543"/>
                  </a:lnTo>
                  <a:lnTo>
                    <a:pt x="0" y="100204"/>
                  </a:lnTo>
                  <a:close/>
                </a:path>
              </a:pathLst>
            </a:custGeom>
            <a:solidFill>
              <a:srgbClr val="6103F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64" name="任意多边形 63"/>
            <p:cNvSpPr/>
            <p:nvPr/>
          </p:nvSpPr>
          <p:spPr>
            <a:xfrm rot="6720000">
              <a:off x="2496488" y="4446641"/>
              <a:ext cx="1581" cy="5194"/>
            </a:xfrm>
            <a:custGeom>
              <a:avLst/>
              <a:gdLst>
                <a:gd name="connsiteX0" fmla="*/ 1195 w 1581"/>
                <a:gd name="connsiteY0" fmla="*/ 4938 h 5194"/>
                <a:gd name="connsiteX1" fmla="*/ 632 w 1581"/>
                <a:gd name="connsiteY1" fmla="*/ 1954 h 5194"/>
                <a:gd name="connsiteX2" fmla="*/ 1581 w 1581"/>
                <a:gd name="connsiteY2" fmla="*/ 5194 h 5194"/>
                <a:gd name="connsiteX3" fmla="*/ 1195 w 1581"/>
                <a:gd name="connsiteY3" fmla="*/ 4938 h 5194"/>
              </a:gdLst>
              <a:ahLst/>
              <a:cxnLst>
                <a:cxn ang="0">
                  <a:pos x="connsiteX0" y="connsiteY0"/>
                </a:cxn>
                <a:cxn ang="0">
                  <a:pos x="connsiteX1" y="connsiteY1"/>
                </a:cxn>
                <a:cxn ang="0">
                  <a:pos x="connsiteX2" y="connsiteY2"/>
                </a:cxn>
                <a:cxn ang="0">
                  <a:pos x="connsiteX3" y="connsiteY3"/>
                </a:cxn>
              </a:cxnLst>
              <a:rect l="l" t="t" r="r" b="b"/>
              <a:pathLst>
                <a:path w="1581" h="5194">
                  <a:moveTo>
                    <a:pt x="1195" y="4938"/>
                  </a:moveTo>
                  <a:cubicBezTo>
                    <a:pt x="-403" y="982"/>
                    <a:pt x="-193" y="-2207"/>
                    <a:pt x="632" y="1954"/>
                  </a:cubicBezTo>
                  <a:lnTo>
                    <a:pt x="1581" y="5194"/>
                  </a:lnTo>
                  <a:lnTo>
                    <a:pt x="1195" y="493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任意多边形 91"/>
            <p:cNvSpPr/>
            <p:nvPr/>
          </p:nvSpPr>
          <p:spPr>
            <a:xfrm rot="18900000" flipH="1" flipV="1">
              <a:off x="3642833" y="4906701"/>
              <a:ext cx="160797" cy="189512"/>
            </a:xfrm>
            <a:custGeom>
              <a:avLst/>
              <a:gdLst>
                <a:gd name="connsiteX0" fmla="*/ 46778 w 160797"/>
                <a:gd name="connsiteY0" fmla="*/ 0 h 189512"/>
                <a:gd name="connsiteX1" fmla="*/ 160797 w 160797"/>
                <a:gd name="connsiteY1" fmla="*/ 114019 h 189512"/>
                <a:gd name="connsiteX2" fmla="*/ 153589 w 160797"/>
                <a:gd name="connsiteY2" fmla="*/ 120922 h 189512"/>
                <a:gd name="connsiteX3" fmla="*/ 103248 w 160797"/>
                <a:gd name="connsiteY3" fmla="*/ 158121 h 189512"/>
                <a:gd name="connsiteX4" fmla="*/ 19058 w 160797"/>
                <a:gd name="connsiteY4" fmla="*/ 188428 h 189512"/>
                <a:gd name="connsiteX5" fmla="*/ 0 w 160797"/>
                <a:gd name="connsiteY5" fmla="*/ 189512 h 189512"/>
                <a:gd name="connsiteX6" fmla="*/ 0 w 160797"/>
                <a:gd name="connsiteY6" fmla="*/ 22793 h 189512"/>
                <a:gd name="connsiteX7" fmla="*/ 7488 w 160797"/>
                <a:gd name="connsiteY7" fmla="*/ 22814 h 189512"/>
                <a:gd name="connsiteX8" fmla="*/ 44833 w 160797"/>
                <a:gd name="connsiteY8" fmla="*/ 1554 h 189512"/>
                <a:gd name="connsiteX9" fmla="*/ 46778 w 160797"/>
                <a:gd name="connsiteY9" fmla="*/ 0 h 18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797" h="189512">
                  <a:moveTo>
                    <a:pt x="46778" y="0"/>
                  </a:moveTo>
                  <a:lnTo>
                    <a:pt x="160797" y="114019"/>
                  </a:lnTo>
                  <a:lnTo>
                    <a:pt x="153589" y="120922"/>
                  </a:lnTo>
                  <a:cubicBezTo>
                    <a:pt x="139403" y="130427"/>
                    <a:pt x="124547" y="145747"/>
                    <a:pt x="103248" y="158121"/>
                  </a:cubicBezTo>
                  <a:cubicBezTo>
                    <a:pt x="81948" y="170495"/>
                    <a:pt x="52186" y="189188"/>
                    <a:pt x="19058" y="188428"/>
                  </a:cubicBezTo>
                  <a:lnTo>
                    <a:pt x="0" y="189512"/>
                  </a:lnTo>
                  <a:lnTo>
                    <a:pt x="0" y="22793"/>
                  </a:lnTo>
                  <a:lnTo>
                    <a:pt x="7488" y="22814"/>
                  </a:lnTo>
                  <a:cubicBezTo>
                    <a:pt x="23724" y="16990"/>
                    <a:pt x="34909" y="9482"/>
                    <a:pt x="44833" y="1554"/>
                  </a:cubicBezTo>
                  <a:lnTo>
                    <a:pt x="46778" y="0"/>
                  </a:lnTo>
                  <a:close/>
                </a:path>
              </a:pathLst>
            </a:custGeom>
            <a:solidFill>
              <a:srgbClr val="FB9D9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95" name="矩形 94"/>
            <p:cNvSpPr/>
            <p:nvPr/>
          </p:nvSpPr>
          <p:spPr bwMode="auto">
            <a:xfrm>
              <a:off x="3364458" y="5193634"/>
              <a:ext cx="162000" cy="162000"/>
            </a:xfrm>
            <a:prstGeom prst="rect">
              <a:avLst/>
            </a:pr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A</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96" name="矩形 95"/>
            <p:cNvSpPr/>
            <p:nvPr/>
          </p:nvSpPr>
          <p:spPr bwMode="auto">
            <a:xfrm>
              <a:off x="2913894" y="4443326"/>
              <a:ext cx="162000" cy="162000"/>
            </a:xfrm>
            <a:prstGeom prst="rect">
              <a:avLst/>
            </a:prstGeom>
            <a:solidFill>
              <a:srgbClr val="00B0F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C</a:t>
              </a:r>
              <a:endParaRPr lang="zh-CN" altLang="en-US" sz="10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37" name="任意多边形 136"/>
            <p:cNvSpPr/>
            <p:nvPr/>
          </p:nvSpPr>
          <p:spPr>
            <a:xfrm rot="1680000">
              <a:off x="3036057" y="4452504"/>
              <a:ext cx="77193" cy="140687"/>
            </a:xfrm>
            <a:custGeom>
              <a:avLst/>
              <a:gdLst>
                <a:gd name="connsiteX0" fmla="*/ 0 w 77193"/>
                <a:gd name="connsiteY0" fmla="*/ 1645 h 140687"/>
                <a:gd name="connsiteX1" fmla="*/ 3203 w 77193"/>
                <a:gd name="connsiteY1" fmla="*/ 0 h 140687"/>
                <a:gd name="connsiteX2" fmla="*/ 77193 w 77193"/>
                <a:gd name="connsiteY2" fmla="*/ 139156 h 140687"/>
                <a:gd name="connsiteX3" fmla="*/ 73930 w 77193"/>
                <a:gd name="connsiteY3" fmla="*/ 140687 h 140687"/>
                <a:gd name="connsiteX4" fmla="*/ 0 w 77193"/>
                <a:gd name="connsiteY4" fmla="*/ 1645 h 140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93" h="140687">
                  <a:moveTo>
                    <a:pt x="0" y="1645"/>
                  </a:moveTo>
                  <a:lnTo>
                    <a:pt x="3203" y="0"/>
                  </a:lnTo>
                  <a:lnTo>
                    <a:pt x="77193" y="139156"/>
                  </a:lnTo>
                  <a:lnTo>
                    <a:pt x="73930" y="140687"/>
                  </a:lnTo>
                  <a:lnTo>
                    <a:pt x="0" y="164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任意多边形 126"/>
            <p:cNvSpPr/>
            <p:nvPr/>
          </p:nvSpPr>
          <p:spPr>
            <a:xfrm rot="1680000">
              <a:off x="3035359" y="4460573"/>
              <a:ext cx="232836" cy="179618"/>
            </a:xfrm>
            <a:custGeom>
              <a:avLst/>
              <a:gdLst>
                <a:gd name="connsiteX0" fmla="*/ 0 w 232836"/>
                <a:gd name="connsiteY0" fmla="*/ 31360 h 179618"/>
                <a:gd name="connsiteX1" fmla="*/ 27675 w 232836"/>
                <a:gd name="connsiteY1" fmla="*/ 17153 h 179618"/>
                <a:gd name="connsiteX2" fmla="*/ 110340 w 232836"/>
                <a:gd name="connsiteY2" fmla="*/ 169 h 179618"/>
                <a:gd name="connsiteX3" fmla="*/ 172379 w 232836"/>
                <a:gd name="connsiteY3" fmla="*/ 10333 h 179618"/>
                <a:gd name="connsiteX4" fmla="*/ 232836 w 232836"/>
                <a:gd name="connsiteY4" fmla="*/ 39208 h 179618"/>
                <a:gd name="connsiteX5" fmla="*/ 145099 w 232836"/>
                <a:gd name="connsiteY5" fmla="*/ 179618 h 179618"/>
                <a:gd name="connsiteX6" fmla="*/ 118678 w 232836"/>
                <a:gd name="connsiteY6" fmla="*/ 162944 h 179618"/>
                <a:gd name="connsiteX7" fmla="*/ 74125 w 232836"/>
                <a:gd name="connsiteY7" fmla="*/ 170453 h 179618"/>
                <a:gd name="connsiteX8" fmla="*/ 73990 w 232836"/>
                <a:gd name="connsiteY8" fmla="*/ 170516 h 179618"/>
                <a:gd name="connsiteX9" fmla="*/ 0 w 232836"/>
                <a:gd name="connsiteY9" fmla="*/ 31360 h 179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836" h="179618">
                  <a:moveTo>
                    <a:pt x="0" y="31360"/>
                  </a:moveTo>
                  <a:lnTo>
                    <a:pt x="27675" y="17153"/>
                  </a:lnTo>
                  <a:cubicBezTo>
                    <a:pt x="54374" y="5654"/>
                    <a:pt x="86222" y="1305"/>
                    <a:pt x="110340" y="169"/>
                  </a:cubicBezTo>
                  <a:cubicBezTo>
                    <a:pt x="134457" y="-968"/>
                    <a:pt x="151797" y="3746"/>
                    <a:pt x="172379" y="10333"/>
                  </a:cubicBezTo>
                  <a:lnTo>
                    <a:pt x="232836" y="39208"/>
                  </a:lnTo>
                  <a:lnTo>
                    <a:pt x="145099" y="179618"/>
                  </a:lnTo>
                  <a:lnTo>
                    <a:pt x="118678" y="162944"/>
                  </a:lnTo>
                  <a:cubicBezTo>
                    <a:pt x="105841" y="160781"/>
                    <a:pt x="91921" y="165036"/>
                    <a:pt x="74125" y="170453"/>
                  </a:cubicBezTo>
                  <a:lnTo>
                    <a:pt x="73990" y="170516"/>
                  </a:lnTo>
                  <a:lnTo>
                    <a:pt x="0" y="31360"/>
                  </a:lnTo>
                  <a:close/>
                </a:path>
              </a:pathLst>
            </a:custGeom>
            <a:solidFill>
              <a:srgbClr val="00AEED"/>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21" name="任意多边形 120"/>
            <p:cNvSpPr/>
            <p:nvPr/>
          </p:nvSpPr>
          <p:spPr>
            <a:xfrm rot="1680000">
              <a:off x="3005542" y="4719951"/>
              <a:ext cx="237571" cy="173033"/>
            </a:xfrm>
            <a:custGeom>
              <a:avLst/>
              <a:gdLst>
                <a:gd name="connsiteX0" fmla="*/ 72140 w 237571"/>
                <a:gd name="connsiteY0" fmla="*/ 0 h 173033"/>
                <a:gd name="connsiteX1" fmla="*/ 237571 w 237571"/>
                <a:gd name="connsiteY1" fmla="*/ 8670 h 173033"/>
                <a:gd name="connsiteX2" fmla="*/ 231515 w 237571"/>
                <a:gd name="connsiteY2" fmla="*/ 40119 h 173033"/>
                <a:gd name="connsiteX3" fmla="*/ 206366 w 237571"/>
                <a:gd name="connsiteY3" fmla="*/ 99338 h 173033"/>
                <a:gd name="connsiteX4" fmla="*/ 180553 w 237571"/>
                <a:gd name="connsiteY4" fmla="*/ 131943 h 173033"/>
                <a:gd name="connsiteX5" fmla="*/ 167334 w 237571"/>
                <a:gd name="connsiteY5" fmla="*/ 151782 h 173033"/>
                <a:gd name="connsiteX6" fmla="*/ 160253 w 237571"/>
                <a:gd name="connsiteY6" fmla="*/ 170236 h 173033"/>
                <a:gd name="connsiteX7" fmla="*/ 60 w 237571"/>
                <a:gd name="connsiteY7" fmla="*/ 173033 h 173033"/>
                <a:gd name="connsiteX8" fmla="*/ 0 w 237571"/>
                <a:gd name="connsiteY8" fmla="*/ 172153 h 173033"/>
                <a:gd name="connsiteX9" fmla="*/ 2792 w 237571"/>
                <a:gd name="connsiteY9" fmla="*/ 137461 h 173033"/>
                <a:gd name="connsiteX10" fmla="*/ 24853 w 237571"/>
                <a:gd name="connsiteY10" fmla="*/ 82580 h 173033"/>
                <a:gd name="connsiteX11" fmla="*/ 48432 w 237571"/>
                <a:gd name="connsiteY11" fmla="*/ 45771 h 173033"/>
                <a:gd name="connsiteX12" fmla="*/ 65837 w 237571"/>
                <a:gd name="connsiteY12" fmla="*/ 17638 h 173033"/>
                <a:gd name="connsiteX13" fmla="*/ 71800 w 237571"/>
                <a:gd name="connsiteY13" fmla="*/ 3174 h 173033"/>
                <a:gd name="connsiteX14" fmla="*/ 72140 w 237571"/>
                <a:gd name="connsiteY14" fmla="*/ 0 h 17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7571" h="173033">
                  <a:moveTo>
                    <a:pt x="72140" y="0"/>
                  </a:moveTo>
                  <a:lnTo>
                    <a:pt x="237571" y="8670"/>
                  </a:lnTo>
                  <a:lnTo>
                    <a:pt x="231515" y="40119"/>
                  </a:lnTo>
                  <a:cubicBezTo>
                    <a:pt x="226003" y="61030"/>
                    <a:pt x="214860" y="84035"/>
                    <a:pt x="206366" y="99338"/>
                  </a:cubicBezTo>
                  <a:cubicBezTo>
                    <a:pt x="197873" y="114642"/>
                    <a:pt x="188412" y="119673"/>
                    <a:pt x="180553" y="131943"/>
                  </a:cubicBezTo>
                  <a:cubicBezTo>
                    <a:pt x="176623" y="138078"/>
                    <a:pt x="171554" y="144818"/>
                    <a:pt x="167334" y="151782"/>
                  </a:cubicBezTo>
                  <a:lnTo>
                    <a:pt x="160253" y="170236"/>
                  </a:lnTo>
                  <a:lnTo>
                    <a:pt x="60" y="173033"/>
                  </a:lnTo>
                  <a:lnTo>
                    <a:pt x="0" y="172153"/>
                  </a:lnTo>
                  <a:cubicBezTo>
                    <a:pt x="26" y="159946"/>
                    <a:pt x="923" y="147894"/>
                    <a:pt x="2792" y="137461"/>
                  </a:cubicBezTo>
                  <a:cubicBezTo>
                    <a:pt x="6530" y="116595"/>
                    <a:pt x="17246" y="97862"/>
                    <a:pt x="24853" y="82580"/>
                  </a:cubicBezTo>
                  <a:cubicBezTo>
                    <a:pt x="32460" y="67298"/>
                    <a:pt x="41602" y="56594"/>
                    <a:pt x="48432" y="45771"/>
                  </a:cubicBezTo>
                  <a:cubicBezTo>
                    <a:pt x="55262" y="34947"/>
                    <a:pt x="61646" y="27508"/>
                    <a:pt x="65837" y="17638"/>
                  </a:cubicBezTo>
                  <a:cubicBezTo>
                    <a:pt x="67932" y="12703"/>
                    <a:pt x="70214" y="8118"/>
                    <a:pt x="71800" y="3174"/>
                  </a:cubicBezTo>
                  <a:lnTo>
                    <a:pt x="72140" y="0"/>
                  </a:lnTo>
                  <a:close/>
                </a:path>
              </a:pathLst>
            </a:custGeom>
            <a:solidFill>
              <a:srgbClr val="FFFF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18" name="任意多边形 117"/>
            <p:cNvSpPr/>
            <p:nvPr/>
          </p:nvSpPr>
          <p:spPr>
            <a:xfrm rot="1680000">
              <a:off x="2918949" y="4861243"/>
              <a:ext cx="192779" cy="204436"/>
            </a:xfrm>
            <a:custGeom>
              <a:avLst/>
              <a:gdLst>
                <a:gd name="connsiteX0" fmla="*/ 0 w 192779"/>
                <a:gd name="connsiteY0" fmla="*/ 2777 h 204436"/>
                <a:gd name="connsiteX1" fmla="*/ 159067 w 192779"/>
                <a:gd name="connsiteY1" fmla="*/ 0 h 204436"/>
                <a:gd name="connsiteX2" fmla="*/ 163000 w 192779"/>
                <a:gd name="connsiteY2" fmla="*/ 21707 h 204436"/>
                <a:gd name="connsiteX3" fmla="*/ 173839 w 192779"/>
                <a:gd name="connsiteY3" fmla="*/ 42408 h 204436"/>
                <a:gd name="connsiteX4" fmla="*/ 188150 w 192779"/>
                <a:gd name="connsiteY4" fmla="*/ 58228 h 204436"/>
                <a:gd name="connsiteX5" fmla="*/ 192779 w 192779"/>
                <a:gd name="connsiteY5" fmla="*/ 60757 h 204436"/>
                <a:gd name="connsiteX6" fmla="*/ 113136 w 192779"/>
                <a:gd name="connsiteY6" fmla="*/ 204436 h 204436"/>
                <a:gd name="connsiteX7" fmla="*/ 107522 w 192779"/>
                <a:gd name="connsiteY7" fmla="*/ 201727 h 204436"/>
                <a:gd name="connsiteX8" fmla="*/ 55195 w 192779"/>
                <a:gd name="connsiteY8" fmla="*/ 154037 h 204436"/>
                <a:gd name="connsiteX9" fmla="*/ 21790 w 192779"/>
                <a:gd name="connsiteY9" fmla="*/ 96283 h 204436"/>
                <a:gd name="connsiteX10" fmla="*/ 2119 w 192779"/>
                <a:gd name="connsiteY10" fmla="*/ 33926 h 204436"/>
                <a:gd name="connsiteX11" fmla="*/ 0 w 192779"/>
                <a:gd name="connsiteY11" fmla="*/ 2777 h 204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2779" h="204436">
                  <a:moveTo>
                    <a:pt x="0" y="2777"/>
                  </a:moveTo>
                  <a:lnTo>
                    <a:pt x="159067" y="0"/>
                  </a:lnTo>
                  <a:lnTo>
                    <a:pt x="163000" y="21707"/>
                  </a:lnTo>
                  <a:cubicBezTo>
                    <a:pt x="165876" y="29336"/>
                    <a:pt x="169877" y="36648"/>
                    <a:pt x="173839" y="42408"/>
                  </a:cubicBezTo>
                  <a:cubicBezTo>
                    <a:pt x="177800" y="48167"/>
                    <a:pt x="182643" y="53683"/>
                    <a:pt x="188150" y="58228"/>
                  </a:cubicBezTo>
                  <a:lnTo>
                    <a:pt x="192779" y="60757"/>
                  </a:lnTo>
                  <a:lnTo>
                    <a:pt x="113136" y="204436"/>
                  </a:lnTo>
                  <a:lnTo>
                    <a:pt x="107522" y="201727"/>
                  </a:lnTo>
                  <a:cubicBezTo>
                    <a:pt x="89117" y="189938"/>
                    <a:pt x="69484" y="171611"/>
                    <a:pt x="55195" y="154037"/>
                  </a:cubicBezTo>
                  <a:cubicBezTo>
                    <a:pt x="40906" y="136463"/>
                    <a:pt x="30636" y="116301"/>
                    <a:pt x="21790" y="96283"/>
                  </a:cubicBezTo>
                  <a:cubicBezTo>
                    <a:pt x="12944" y="76265"/>
                    <a:pt x="5335" y="56039"/>
                    <a:pt x="2119" y="33926"/>
                  </a:cubicBezTo>
                  <a:lnTo>
                    <a:pt x="0" y="2777"/>
                  </a:lnTo>
                  <a:close/>
                </a:path>
              </a:pathLst>
            </a:custGeom>
            <a:solidFill>
              <a:srgbClr val="FFFF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13" name="任意多边形 112"/>
            <p:cNvSpPr/>
            <p:nvPr/>
          </p:nvSpPr>
          <p:spPr>
            <a:xfrm rot="1680000">
              <a:off x="3176050" y="4938299"/>
              <a:ext cx="180835" cy="245207"/>
            </a:xfrm>
            <a:custGeom>
              <a:avLst/>
              <a:gdLst>
                <a:gd name="connsiteX0" fmla="*/ 90312 w 180835"/>
                <a:gd name="connsiteY0" fmla="*/ 24741 h 245207"/>
                <a:gd name="connsiteX1" fmla="*/ 171725 w 180835"/>
                <a:gd name="connsiteY1" fmla="*/ 330 h 245207"/>
                <a:gd name="connsiteX2" fmla="*/ 180835 w 180835"/>
                <a:gd name="connsiteY2" fmla="*/ 0 h 245207"/>
                <a:gd name="connsiteX3" fmla="*/ 180835 w 180835"/>
                <a:gd name="connsiteY3" fmla="*/ 164782 h 245207"/>
                <a:gd name="connsiteX4" fmla="*/ 172638 w 180835"/>
                <a:gd name="connsiteY4" fmla="*/ 164357 h 245207"/>
                <a:gd name="connsiteX5" fmla="*/ 136895 w 180835"/>
                <a:gd name="connsiteY5" fmla="*/ 183362 h 245207"/>
                <a:gd name="connsiteX6" fmla="*/ 117255 w 180835"/>
                <a:gd name="connsiteY6" fmla="*/ 207290 h 245207"/>
                <a:gd name="connsiteX7" fmla="*/ 92292 w 180835"/>
                <a:gd name="connsiteY7" fmla="*/ 231351 h 245207"/>
                <a:gd name="connsiteX8" fmla="*/ 78033 w 180835"/>
                <a:gd name="connsiteY8" fmla="*/ 244159 h 245207"/>
                <a:gd name="connsiteX9" fmla="*/ 76513 w 180835"/>
                <a:gd name="connsiteY9" fmla="*/ 245207 h 245207"/>
                <a:gd name="connsiteX10" fmla="*/ 0 w 180835"/>
                <a:gd name="connsiteY10" fmla="*/ 101307 h 245207"/>
                <a:gd name="connsiteX11" fmla="*/ 6143 w 180835"/>
                <a:gd name="connsiteY11" fmla="*/ 95958 h 245207"/>
                <a:gd name="connsiteX12" fmla="*/ 32826 w 180835"/>
                <a:gd name="connsiteY12" fmla="*/ 68791 h 245207"/>
                <a:gd name="connsiteX13" fmla="*/ 90312 w 180835"/>
                <a:gd name="connsiteY13" fmla="*/ 24741 h 245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835" h="245207">
                  <a:moveTo>
                    <a:pt x="90312" y="24741"/>
                  </a:moveTo>
                  <a:cubicBezTo>
                    <a:pt x="113462" y="13331"/>
                    <a:pt x="144827" y="3845"/>
                    <a:pt x="171725" y="330"/>
                  </a:cubicBezTo>
                  <a:lnTo>
                    <a:pt x="180835" y="0"/>
                  </a:lnTo>
                  <a:lnTo>
                    <a:pt x="180835" y="164782"/>
                  </a:lnTo>
                  <a:lnTo>
                    <a:pt x="172638" y="164357"/>
                  </a:lnTo>
                  <a:cubicBezTo>
                    <a:pt x="162059" y="167286"/>
                    <a:pt x="146126" y="176207"/>
                    <a:pt x="136895" y="183362"/>
                  </a:cubicBezTo>
                  <a:cubicBezTo>
                    <a:pt x="127665" y="190517"/>
                    <a:pt x="124689" y="199292"/>
                    <a:pt x="117255" y="207290"/>
                  </a:cubicBezTo>
                  <a:cubicBezTo>
                    <a:pt x="109821" y="215289"/>
                    <a:pt x="101851" y="223123"/>
                    <a:pt x="92292" y="231351"/>
                  </a:cubicBezTo>
                  <a:cubicBezTo>
                    <a:pt x="87513" y="235466"/>
                    <a:pt x="83095" y="239837"/>
                    <a:pt x="78033" y="244159"/>
                  </a:cubicBezTo>
                  <a:lnTo>
                    <a:pt x="76513" y="245207"/>
                  </a:lnTo>
                  <a:lnTo>
                    <a:pt x="0" y="101307"/>
                  </a:lnTo>
                  <a:lnTo>
                    <a:pt x="6143" y="95958"/>
                  </a:lnTo>
                  <a:cubicBezTo>
                    <a:pt x="14810" y="86686"/>
                    <a:pt x="23700" y="76565"/>
                    <a:pt x="32826" y="68791"/>
                  </a:cubicBezTo>
                  <a:cubicBezTo>
                    <a:pt x="51078" y="53243"/>
                    <a:pt x="67161" y="36151"/>
                    <a:pt x="90312" y="24741"/>
                  </a:cubicBezTo>
                  <a:close/>
                </a:path>
              </a:pathLst>
            </a:custGeom>
            <a:solidFill>
              <a:srgbClr val="FFFF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12" name="任意多边形 111"/>
            <p:cNvSpPr/>
            <p:nvPr/>
          </p:nvSpPr>
          <p:spPr>
            <a:xfrm rot="1680000">
              <a:off x="3001929" y="4970626"/>
              <a:ext cx="229582" cy="180378"/>
            </a:xfrm>
            <a:custGeom>
              <a:avLst/>
              <a:gdLst>
                <a:gd name="connsiteX0" fmla="*/ 79555 w 229582"/>
                <a:gd name="connsiteY0" fmla="*/ 11860 h 180378"/>
                <a:gd name="connsiteX1" fmla="*/ 90060 w 229582"/>
                <a:gd name="connsiteY1" fmla="*/ 17599 h 180378"/>
                <a:gd name="connsiteX2" fmla="*/ 136849 w 229582"/>
                <a:gd name="connsiteY2" fmla="*/ 14297 h 180378"/>
                <a:gd name="connsiteX3" fmla="*/ 153265 w 229582"/>
                <a:gd name="connsiteY3" fmla="*/ 0 h 180378"/>
                <a:gd name="connsiteX4" fmla="*/ 229582 w 229582"/>
                <a:gd name="connsiteY4" fmla="*/ 143531 h 180378"/>
                <a:gd name="connsiteX5" fmla="*/ 215955 w 229582"/>
                <a:gd name="connsiteY5" fmla="*/ 152930 h 180378"/>
                <a:gd name="connsiteX6" fmla="*/ 160038 w 229582"/>
                <a:gd name="connsiteY6" fmla="*/ 174571 h 180378"/>
                <a:gd name="connsiteX7" fmla="*/ 98398 w 229582"/>
                <a:gd name="connsiteY7" fmla="*/ 180376 h 180378"/>
                <a:gd name="connsiteX8" fmla="*/ 49240 w 229582"/>
                <a:gd name="connsiteY8" fmla="*/ 174150 h 180378"/>
                <a:gd name="connsiteX9" fmla="*/ 20388 w 229582"/>
                <a:gd name="connsiteY9" fmla="*/ 165219 h 180378"/>
                <a:gd name="connsiteX10" fmla="*/ 0 w 229582"/>
                <a:gd name="connsiteY10" fmla="*/ 155380 h 180378"/>
                <a:gd name="connsiteX11" fmla="*/ 79555 w 229582"/>
                <a:gd name="connsiteY11" fmla="*/ 11860 h 180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9582" h="180378">
                  <a:moveTo>
                    <a:pt x="79555" y="11860"/>
                  </a:moveTo>
                  <a:lnTo>
                    <a:pt x="90060" y="17599"/>
                  </a:lnTo>
                  <a:cubicBezTo>
                    <a:pt x="103293" y="21351"/>
                    <a:pt x="120379" y="23054"/>
                    <a:pt x="136849" y="14297"/>
                  </a:cubicBezTo>
                  <a:lnTo>
                    <a:pt x="153265" y="0"/>
                  </a:lnTo>
                  <a:lnTo>
                    <a:pt x="229582" y="143531"/>
                  </a:lnTo>
                  <a:lnTo>
                    <a:pt x="215955" y="152930"/>
                  </a:lnTo>
                  <a:cubicBezTo>
                    <a:pt x="201238" y="160755"/>
                    <a:pt x="179631" y="169996"/>
                    <a:pt x="160038" y="174571"/>
                  </a:cubicBezTo>
                  <a:cubicBezTo>
                    <a:pt x="140445" y="179145"/>
                    <a:pt x="116865" y="180446"/>
                    <a:pt x="98398" y="180376"/>
                  </a:cubicBezTo>
                  <a:cubicBezTo>
                    <a:pt x="79932" y="180306"/>
                    <a:pt x="67117" y="179028"/>
                    <a:pt x="49240" y="174150"/>
                  </a:cubicBezTo>
                  <a:cubicBezTo>
                    <a:pt x="40302" y="171710"/>
                    <a:pt x="30378" y="168896"/>
                    <a:pt x="20388" y="165219"/>
                  </a:cubicBezTo>
                  <a:lnTo>
                    <a:pt x="0" y="155380"/>
                  </a:lnTo>
                  <a:lnTo>
                    <a:pt x="79555" y="11860"/>
                  </a:lnTo>
                  <a:close/>
                </a:path>
              </a:pathLst>
            </a:custGeom>
            <a:solidFill>
              <a:srgbClr val="FFFF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38" name="矩形 137"/>
            <p:cNvSpPr/>
            <p:nvPr/>
          </p:nvSpPr>
          <p:spPr bwMode="auto">
            <a:xfrm>
              <a:off x="4210983" y="4529620"/>
              <a:ext cx="162000" cy="162000"/>
            </a:xfrm>
            <a:prstGeom prst="rect">
              <a:avLst/>
            </a:prstGeom>
            <a:solidFill>
              <a:srgbClr val="A2A2D7"/>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C</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42" name="矩形 141"/>
            <p:cNvSpPr/>
            <p:nvPr/>
          </p:nvSpPr>
          <p:spPr bwMode="auto">
            <a:xfrm>
              <a:off x="4203745" y="4817201"/>
              <a:ext cx="162000" cy="162000"/>
            </a:xfrm>
            <a:prstGeom prst="rect">
              <a:avLst/>
            </a:prstGeom>
            <a:solidFill>
              <a:srgbClr val="A2A2D7"/>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G</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03" name="任意多边形 102"/>
            <p:cNvSpPr/>
            <p:nvPr/>
          </p:nvSpPr>
          <p:spPr>
            <a:xfrm>
              <a:off x="4690216" y="4369688"/>
              <a:ext cx="210297" cy="192381"/>
            </a:xfrm>
            <a:custGeom>
              <a:avLst/>
              <a:gdLst>
                <a:gd name="connsiteX0" fmla="*/ 19745 w 210297"/>
                <a:gd name="connsiteY0" fmla="*/ 912 h 192381"/>
                <a:gd name="connsiteX1" fmla="*/ 77044 w 210297"/>
                <a:gd name="connsiteY1" fmla="*/ 1061 h 192381"/>
                <a:gd name="connsiteX2" fmla="*/ 191343 w 210297"/>
                <a:gd name="connsiteY2" fmla="*/ 24874 h 192381"/>
                <a:gd name="connsiteX3" fmla="*/ 210297 w 210297"/>
                <a:gd name="connsiteY3" fmla="*/ 34321 h 192381"/>
                <a:gd name="connsiteX4" fmla="*/ 139924 w 210297"/>
                <a:gd name="connsiteY4" fmla="*/ 192381 h 192381"/>
                <a:gd name="connsiteX5" fmla="*/ 117823 w 210297"/>
                <a:gd name="connsiteY5" fmla="*/ 181888 h 192381"/>
                <a:gd name="connsiteX6" fmla="*/ 81807 w 210297"/>
                <a:gd name="connsiteY6" fmla="*/ 172512 h 192381"/>
                <a:gd name="connsiteX7" fmla="*/ 44451 w 210297"/>
                <a:gd name="connsiteY7" fmla="*/ 169833 h 192381"/>
                <a:gd name="connsiteX8" fmla="*/ 14739 w 210297"/>
                <a:gd name="connsiteY8" fmla="*/ 172016 h 192381"/>
                <a:gd name="connsiteX9" fmla="*/ 0 w 210297"/>
                <a:gd name="connsiteY9" fmla="*/ 3548 h 192381"/>
                <a:gd name="connsiteX10" fmla="*/ 19745 w 210297"/>
                <a:gd name="connsiteY10" fmla="*/ 912 h 19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0297" h="192381">
                  <a:moveTo>
                    <a:pt x="19745" y="912"/>
                  </a:moveTo>
                  <a:cubicBezTo>
                    <a:pt x="38746" y="-328"/>
                    <a:pt x="58193" y="-328"/>
                    <a:pt x="77044" y="1061"/>
                  </a:cubicBezTo>
                  <a:cubicBezTo>
                    <a:pt x="114747" y="3839"/>
                    <a:pt x="157212" y="11777"/>
                    <a:pt x="191343" y="24874"/>
                  </a:cubicBezTo>
                  <a:lnTo>
                    <a:pt x="210297" y="34321"/>
                  </a:lnTo>
                  <a:lnTo>
                    <a:pt x="139924" y="192381"/>
                  </a:lnTo>
                  <a:lnTo>
                    <a:pt x="117823" y="181888"/>
                  </a:lnTo>
                  <a:cubicBezTo>
                    <a:pt x="105917" y="177672"/>
                    <a:pt x="93912" y="174695"/>
                    <a:pt x="81807" y="172512"/>
                  </a:cubicBezTo>
                  <a:cubicBezTo>
                    <a:pt x="69703" y="170330"/>
                    <a:pt x="57003" y="169635"/>
                    <a:pt x="44451" y="169833"/>
                  </a:cubicBezTo>
                  <a:lnTo>
                    <a:pt x="14739" y="172016"/>
                  </a:lnTo>
                  <a:lnTo>
                    <a:pt x="0" y="3548"/>
                  </a:lnTo>
                  <a:lnTo>
                    <a:pt x="19745" y="912"/>
                  </a:lnTo>
                  <a:close/>
                </a:path>
              </a:pathLst>
            </a:custGeom>
            <a:solidFill>
              <a:srgbClr val="9A30C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01" name="任意多边形 100"/>
            <p:cNvSpPr/>
            <p:nvPr/>
          </p:nvSpPr>
          <p:spPr>
            <a:xfrm>
              <a:off x="4488751" y="4373699"/>
              <a:ext cx="217375" cy="218846"/>
            </a:xfrm>
            <a:custGeom>
              <a:avLst/>
              <a:gdLst>
                <a:gd name="connsiteX0" fmla="*/ 202655 w 217375"/>
                <a:gd name="connsiteY0" fmla="*/ 0 h 218846"/>
                <a:gd name="connsiteX1" fmla="*/ 217375 w 217375"/>
                <a:gd name="connsiteY1" fmla="*/ 168255 h 218846"/>
                <a:gd name="connsiteX2" fmla="*/ 214215 w 217375"/>
                <a:gd name="connsiteY2" fmla="*/ 168487 h 218846"/>
                <a:gd name="connsiteX3" fmla="*/ 149921 w 217375"/>
                <a:gd name="connsiteY3" fmla="*/ 185155 h 218846"/>
                <a:gd name="connsiteX4" fmla="*/ 102296 w 217375"/>
                <a:gd name="connsiteY4" fmla="*/ 218493 h 218846"/>
                <a:gd name="connsiteX5" fmla="*/ 101977 w 217375"/>
                <a:gd name="connsiteY5" fmla="*/ 218846 h 218846"/>
                <a:gd name="connsiteX6" fmla="*/ 0 w 217375"/>
                <a:gd name="connsiteY6" fmla="*/ 97314 h 218846"/>
                <a:gd name="connsiteX7" fmla="*/ 9427 w 217375"/>
                <a:gd name="connsiteY7" fmla="*/ 87524 h 218846"/>
                <a:gd name="connsiteX8" fmla="*/ 78484 w 217375"/>
                <a:gd name="connsiteY8" fmla="*/ 39899 h 218846"/>
                <a:gd name="connsiteX9" fmla="*/ 171352 w 217375"/>
                <a:gd name="connsiteY9" fmla="*/ 4180 h 218846"/>
                <a:gd name="connsiteX10" fmla="*/ 202655 w 217375"/>
                <a:gd name="connsiteY10" fmla="*/ 0 h 218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375" h="218846">
                  <a:moveTo>
                    <a:pt x="202655" y="0"/>
                  </a:moveTo>
                  <a:lnTo>
                    <a:pt x="217375" y="168255"/>
                  </a:lnTo>
                  <a:lnTo>
                    <a:pt x="214215" y="168487"/>
                  </a:lnTo>
                  <a:cubicBezTo>
                    <a:pt x="191196" y="171265"/>
                    <a:pt x="168574" y="176821"/>
                    <a:pt x="149921" y="185155"/>
                  </a:cubicBezTo>
                  <a:cubicBezTo>
                    <a:pt x="131268" y="193489"/>
                    <a:pt x="116187" y="206190"/>
                    <a:pt x="102296" y="218493"/>
                  </a:cubicBezTo>
                  <a:lnTo>
                    <a:pt x="101977" y="218846"/>
                  </a:lnTo>
                  <a:lnTo>
                    <a:pt x="0" y="97314"/>
                  </a:lnTo>
                  <a:lnTo>
                    <a:pt x="9427" y="87524"/>
                  </a:lnTo>
                  <a:cubicBezTo>
                    <a:pt x="28477" y="72046"/>
                    <a:pt x="51497" y="53790"/>
                    <a:pt x="78484" y="39899"/>
                  </a:cubicBezTo>
                  <a:cubicBezTo>
                    <a:pt x="105471" y="26008"/>
                    <a:pt x="137221" y="11324"/>
                    <a:pt x="171352" y="4180"/>
                  </a:cubicBezTo>
                  <a:lnTo>
                    <a:pt x="202655" y="0"/>
                  </a:lnTo>
                  <a:close/>
                </a:path>
              </a:pathLst>
            </a:custGeom>
            <a:solidFill>
              <a:srgbClr val="9A30C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00" name="任意多边形 99"/>
            <p:cNvSpPr/>
            <p:nvPr/>
          </p:nvSpPr>
          <p:spPr>
            <a:xfrm>
              <a:off x="4828632" y="4403669"/>
              <a:ext cx="225350" cy="231871"/>
            </a:xfrm>
            <a:custGeom>
              <a:avLst/>
              <a:gdLst>
                <a:gd name="connsiteX0" fmla="*/ 70344 w 225350"/>
                <a:gd name="connsiteY0" fmla="*/ 0 h 231871"/>
                <a:gd name="connsiteX1" fmla="*/ 95642 w 225350"/>
                <a:gd name="connsiteY1" fmla="*/ 12609 h 231871"/>
                <a:gd name="connsiteX2" fmla="*/ 138654 w 225350"/>
                <a:gd name="connsiteY2" fmla="*/ 43714 h 231871"/>
                <a:gd name="connsiteX3" fmla="*/ 217234 w 225350"/>
                <a:gd name="connsiteY3" fmla="*/ 127058 h 231871"/>
                <a:gd name="connsiteX4" fmla="*/ 225350 w 225350"/>
                <a:gd name="connsiteY4" fmla="*/ 140652 h 231871"/>
                <a:gd name="connsiteX5" fmla="*/ 84885 w 225350"/>
                <a:gd name="connsiteY5" fmla="*/ 231871 h 231871"/>
                <a:gd name="connsiteX6" fmla="*/ 79122 w 225350"/>
                <a:gd name="connsiteY6" fmla="*/ 222308 h 231871"/>
                <a:gd name="connsiteX7" fmla="*/ 10066 w 225350"/>
                <a:gd name="connsiteY7" fmla="*/ 162776 h 231871"/>
                <a:gd name="connsiteX8" fmla="*/ 0 w 225350"/>
                <a:gd name="connsiteY8" fmla="*/ 157997 h 231871"/>
                <a:gd name="connsiteX9" fmla="*/ 70344 w 225350"/>
                <a:gd name="connsiteY9" fmla="*/ 0 h 231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350" h="231871">
                  <a:moveTo>
                    <a:pt x="70344" y="0"/>
                  </a:moveTo>
                  <a:lnTo>
                    <a:pt x="95642" y="12609"/>
                  </a:lnTo>
                  <a:cubicBezTo>
                    <a:pt x="110476" y="21786"/>
                    <a:pt x="124565" y="32204"/>
                    <a:pt x="138654" y="43714"/>
                  </a:cubicBezTo>
                  <a:cubicBezTo>
                    <a:pt x="166832" y="66733"/>
                    <a:pt x="195406" y="95308"/>
                    <a:pt x="217234" y="127058"/>
                  </a:cubicBezTo>
                  <a:lnTo>
                    <a:pt x="225350" y="140652"/>
                  </a:lnTo>
                  <a:lnTo>
                    <a:pt x="84885" y="231871"/>
                  </a:lnTo>
                  <a:lnTo>
                    <a:pt x="79122" y="222308"/>
                  </a:lnTo>
                  <a:cubicBezTo>
                    <a:pt x="62057" y="200480"/>
                    <a:pt x="33481" y="177063"/>
                    <a:pt x="10066" y="162776"/>
                  </a:cubicBezTo>
                  <a:lnTo>
                    <a:pt x="0" y="157997"/>
                  </a:lnTo>
                  <a:lnTo>
                    <a:pt x="70344" y="0"/>
                  </a:lnTo>
                  <a:close/>
                </a:path>
              </a:pathLst>
            </a:custGeom>
            <a:solidFill>
              <a:srgbClr val="9A30C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91" name="任意多边形 90"/>
            <p:cNvSpPr/>
            <p:nvPr/>
          </p:nvSpPr>
          <p:spPr>
            <a:xfrm>
              <a:off x="4912995" y="4544600"/>
              <a:ext cx="196340" cy="203427"/>
            </a:xfrm>
            <a:custGeom>
              <a:avLst/>
              <a:gdLst>
                <a:gd name="connsiteX0" fmla="*/ 140453 w 196340"/>
                <a:gd name="connsiteY0" fmla="*/ 0 h 203427"/>
                <a:gd name="connsiteX1" fmla="*/ 160702 w 196340"/>
                <a:gd name="connsiteY1" fmla="*/ 33915 h 203427"/>
                <a:gd name="connsiteX2" fmla="*/ 182878 w 196340"/>
                <a:gd name="connsiteY2" fmla="*/ 90469 h 203427"/>
                <a:gd name="connsiteX3" fmla="*/ 194189 w 196340"/>
                <a:gd name="connsiteY3" fmla="*/ 156549 h 203427"/>
                <a:gd name="connsiteX4" fmla="*/ 196340 w 196340"/>
                <a:gd name="connsiteY4" fmla="*/ 203427 h 203427"/>
                <a:gd name="connsiteX5" fmla="*/ 32521 w 196340"/>
                <a:gd name="connsiteY5" fmla="*/ 203427 h 203427"/>
                <a:gd name="connsiteX6" fmla="*/ 32414 w 196340"/>
                <a:gd name="connsiteY6" fmla="*/ 193309 h 203427"/>
                <a:gd name="connsiteX7" fmla="*/ 25715 w 196340"/>
                <a:gd name="connsiteY7" fmla="*/ 150000 h 203427"/>
                <a:gd name="connsiteX8" fmla="*/ 12916 w 196340"/>
                <a:gd name="connsiteY8" fmla="*/ 112644 h 203427"/>
                <a:gd name="connsiteX9" fmla="*/ 0 w 196340"/>
                <a:gd name="connsiteY9" fmla="*/ 91211 h 203427"/>
                <a:gd name="connsiteX10" fmla="*/ 140453 w 196340"/>
                <a:gd name="connsiteY10" fmla="*/ 0 h 203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340" h="203427">
                  <a:moveTo>
                    <a:pt x="140453" y="0"/>
                  </a:moveTo>
                  <a:lnTo>
                    <a:pt x="160702" y="33915"/>
                  </a:lnTo>
                  <a:cubicBezTo>
                    <a:pt x="169682" y="51774"/>
                    <a:pt x="177322" y="70626"/>
                    <a:pt x="182878" y="90469"/>
                  </a:cubicBezTo>
                  <a:cubicBezTo>
                    <a:pt x="188435" y="110313"/>
                    <a:pt x="192007" y="133530"/>
                    <a:pt x="194189" y="156549"/>
                  </a:cubicBezTo>
                  <a:lnTo>
                    <a:pt x="196340" y="203427"/>
                  </a:lnTo>
                  <a:lnTo>
                    <a:pt x="32521" y="203427"/>
                  </a:lnTo>
                  <a:lnTo>
                    <a:pt x="32414" y="193309"/>
                  </a:lnTo>
                  <a:cubicBezTo>
                    <a:pt x="31272" y="178278"/>
                    <a:pt x="29089" y="163097"/>
                    <a:pt x="25715" y="150000"/>
                  </a:cubicBezTo>
                  <a:cubicBezTo>
                    <a:pt x="22342" y="136903"/>
                    <a:pt x="18274" y="124501"/>
                    <a:pt x="12916" y="112644"/>
                  </a:cubicBezTo>
                  <a:lnTo>
                    <a:pt x="0" y="91211"/>
                  </a:lnTo>
                  <a:lnTo>
                    <a:pt x="140453" y="0"/>
                  </a:lnTo>
                  <a:close/>
                </a:path>
              </a:pathLst>
            </a:custGeom>
            <a:solidFill>
              <a:srgbClr val="9A30C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82" name="任意多边形 81"/>
            <p:cNvSpPr/>
            <p:nvPr/>
          </p:nvSpPr>
          <p:spPr>
            <a:xfrm>
              <a:off x="4915642" y="4751626"/>
              <a:ext cx="193675" cy="198890"/>
            </a:xfrm>
            <a:custGeom>
              <a:avLst/>
              <a:gdLst>
                <a:gd name="connsiteX0" fmla="*/ 29068 w 193675"/>
                <a:gd name="connsiteY0" fmla="*/ 0 h 198890"/>
                <a:gd name="connsiteX1" fmla="*/ 193014 w 193675"/>
                <a:gd name="connsiteY1" fmla="*/ 0 h 198890"/>
                <a:gd name="connsiteX2" fmla="*/ 193675 w 193675"/>
                <a:gd name="connsiteY2" fmla="*/ 14411 h 198890"/>
                <a:gd name="connsiteX3" fmla="*/ 179389 w 193675"/>
                <a:gd name="connsiteY3" fmla="*/ 112043 h 198890"/>
                <a:gd name="connsiteX4" fmla="*/ 148431 w 193675"/>
                <a:gd name="connsiteY4" fmla="*/ 190623 h 198890"/>
                <a:gd name="connsiteX5" fmla="*/ 142920 w 193675"/>
                <a:gd name="connsiteY5" fmla="*/ 198890 h 198890"/>
                <a:gd name="connsiteX6" fmla="*/ 0 w 193675"/>
                <a:gd name="connsiteY6" fmla="*/ 113015 h 198890"/>
                <a:gd name="connsiteX7" fmla="*/ 12699 w 193675"/>
                <a:gd name="connsiteY7" fmla="*/ 92992 h 198890"/>
                <a:gd name="connsiteX8" fmla="*/ 29370 w 193675"/>
                <a:gd name="connsiteY8" fmla="*/ 28698 h 198890"/>
                <a:gd name="connsiteX9" fmla="*/ 29068 w 193675"/>
                <a:gd name="connsiteY9" fmla="*/ 0 h 198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3675" h="198890">
                  <a:moveTo>
                    <a:pt x="29068" y="0"/>
                  </a:moveTo>
                  <a:lnTo>
                    <a:pt x="193014" y="0"/>
                  </a:lnTo>
                  <a:lnTo>
                    <a:pt x="193675" y="14411"/>
                  </a:lnTo>
                  <a:cubicBezTo>
                    <a:pt x="193675" y="52511"/>
                    <a:pt x="185739" y="86246"/>
                    <a:pt x="179389" y="112043"/>
                  </a:cubicBezTo>
                  <a:cubicBezTo>
                    <a:pt x="173039" y="137840"/>
                    <a:pt x="165894" y="161651"/>
                    <a:pt x="148431" y="190623"/>
                  </a:cubicBezTo>
                  <a:lnTo>
                    <a:pt x="142920" y="198890"/>
                  </a:lnTo>
                  <a:lnTo>
                    <a:pt x="0" y="113015"/>
                  </a:lnTo>
                  <a:lnTo>
                    <a:pt x="12699" y="92992"/>
                  </a:lnTo>
                  <a:cubicBezTo>
                    <a:pt x="23018" y="71958"/>
                    <a:pt x="27782" y="53701"/>
                    <a:pt x="29370" y="28698"/>
                  </a:cubicBezTo>
                  <a:lnTo>
                    <a:pt x="29068" y="0"/>
                  </a:lnTo>
                  <a:close/>
                </a:path>
              </a:pathLst>
            </a:custGeom>
            <a:solidFill>
              <a:srgbClr val="9A30C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73" name="任意多边形 72"/>
            <p:cNvSpPr/>
            <p:nvPr/>
          </p:nvSpPr>
          <p:spPr>
            <a:xfrm>
              <a:off x="4365427" y="4819582"/>
              <a:ext cx="224170" cy="225270"/>
            </a:xfrm>
            <a:custGeom>
              <a:avLst/>
              <a:gdLst>
                <a:gd name="connsiteX0" fmla="*/ 0 w 224170"/>
                <a:gd name="connsiteY0" fmla="*/ 0 h 225270"/>
                <a:gd name="connsiteX1" fmla="*/ 14563 w 224170"/>
                <a:gd name="connsiteY1" fmla="*/ 126 h 225270"/>
                <a:gd name="connsiteX2" fmla="*/ 39882 w 224170"/>
                <a:gd name="connsiteY2" fmla="*/ 1223 h 225270"/>
                <a:gd name="connsiteX3" fmla="*/ 123227 w 224170"/>
                <a:gd name="connsiteY3" fmla="*/ 15511 h 225270"/>
                <a:gd name="connsiteX4" fmla="*/ 182758 w 224170"/>
                <a:gd name="connsiteY4" fmla="*/ 63136 h 225270"/>
                <a:gd name="connsiteX5" fmla="*/ 208059 w 224170"/>
                <a:gd name="connsiteY5" fmla="*/ 88883 h 225270"/>
                <a:gd name="connsiteX6" fmla="*/ 224170 w 224170"/>
                <a:gd name="connsiteY6" fmla="*/ 103312 h 225270"/>
                <a:gd name="connsiteX7" fmla="*/ 121835 w 224170"/>
                <a:gd name="connsiteY7" fmla="*/ 225270 h 225270"/>
                <a:gd name="connsiteX8" fmla="*/ 104177 w 224170"/>
                <a:gd name="connsiteY8" fmla="*/ 208392 h 225270"/>
                <a:gd name="connsiteX9" fmla="*/ 70839 w 224170"/>
                <a:gd name="connsiteY9" fmla="*/ 172673 h 225270"/>
                <a:gd name="connsiteX10" fmla="*/ 39883 w 224170"/>
                <a:gd name="connsiteY10" fmla="*/ 165530 h 225270"/>
                <a:gd name="connsiteX11" fmla="*/ 10266 w 224170"/>
                <a:gd name="connsiteY11" fmla="*/ 161959 h 225270"/>
                <a:gd name="connsiteX12" fmla="*/ 0 w 224170"/>
                <a:gd name="connsiteY12" fmla="*/ 160733 h 225270"/>
                <a:gd name="connsiteX13" fmla="*/ 0 w 224170"/>
                <a:gd name="connsiteY13" fmla="*/ 0 h 22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170" h="225270">
                  <a:moveTo>
                    <a:pt x="0" y="0"/>
                  </a:moveTo>
                  <a:lnTo>
                    <a:pt x="14563" y="126"/>
                  </a:lnTo>
                  <a:cubicBezTo>
                    <a:pt x="23709" y="405"/>
                    <a:pt x="32441" y="826"/>
                    <a:pt x="39882" y="1223"/>
                  </a:cubicBezTo>
                  <a:cubicBezTo>
                    <a:pt x="69648" y="2810"/>
                    <a:pt x="99414" y="5192"/>
                    <a:pt x="123227" y="15511"/>
                  </a:cubicBezTo>
                  <a:cubicBezTo>
                    <a:pt x="147040" y="25830"/>
                    <a:pt x="164105" y="46864"/>
                    <a:pt x="182758" y="63136"/>
                  </a:cubicBezTo>
                  <a:cubicBezTo>
                    <a:pt x="192085" y="71272"/>
                    <a:pt x="199923" y="80202"/>
                    <a:pt x="208059" y="88883"/>
                  </a:cubicBezTo>
                  <a:lnTo>
                    <a:pt x="224170" y="103312"/>
                  </a:lnTo>
                  <a:lnTo>
                    <a:pt x="121835" y="225270"/>
                  </a:lnTo>
                  <a:lnTo>
                    <a:pt x="104177" y="208392"/>
                  </a:lnTo>
                  <a:cubicBezTo>
                    <a:pt x="88699" y="193708"/>
                    <a:pt x="81555" y="179817"/>
                    <a:pt x="70839" y="172673"/>
                  </a:cubicBezTo>
                  <a:cubicBezTo>
                    <a:pt x="60123" y="165529"/>
                    <a:pt x="54964" y="167911"/>
                    <a:pt x="39883" y="165530"/>
                  </a:cubicBezTo>
                  <a:cubicBezTo>
                    <a:pt x="32343" y="164340"/>
                    <a:pt x="21329" y="163149"/>
                    <a:pt x="10266" y="161959"/>
                  </a:cubicBezTo>
                  <a:lnTo>
                    <a:pt x="0" y="160733"/>
                  </a:lnTo>
                  <a:lnTo>
                    <a:pt x="0" y="0"/>
                  </a:lnTo>
                  <a:close/>
                </a:path>
              </a:pathLst>
            </a:custGeom>
            <a:solidFill>
              <a:srgbClr val="9A30C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71" name="任意多边形 70"/>
            <p:cNvSpPr/>
            <p:nvPr/>
          </p:nvSpPr>
          <p:spPr>
            <a:xfrm>
              <a:off x="4827782" y="4865850"/>
              <a:ext cx="229625" cy="234303"/>
            </a:xfrm>
            <a:custGeom>
              <a:avLst/>
              <a:gdLst>
                <a:gd name="connsiteX0" fmla="*/ 86775 w 229625"/>
                <a:gd name="connsiteY0" fmla="*/ 0 h 234303"/>
                <a:gd name="connsiteX1" fmla="*/ 229625 w 229625"/>
                <a:gd name="connsiteY1" fmla="*/ 85833 h 234303"/>
                <a:gd name="connsiteX2" fmla="*/ 205286 w 229625"/>
                <a:gd name="connsiteY2" fmla="*/ 122341 h 234303"/>
                <a:gd name="connsiteX3" fmla="*/ 163317 w 229625"/>
                <a:gd name="connsiteY3" fmla="*/ 169817 h 234303"/>
                <a:gd name="connsiteX4" fmla="*/ 111971 w 229625"/>
                <a:gd name="connsiteY4" fmla="*/ 212085 h 234303"/>
                <a:gd name="connsiteX5" fmla="*/ 72311 w 229625"/>
                <a:gd name="connsiteY5" fmla="*/ 234303 h 234303"/>
                <a:gd name="connsiteX6" fmla="*/ 0 w 229625"/>
                <a:gd name="connsiteY6" fmla="*/ 86044 h 234303"/>
                <a:gd name="connsiteX7" fmla="*/ 3773 w 229625"/>
                <a:gd name="connsiteY7" fmla="*/ 84092 h 234303"/>
                <a:gd name="connsiteX8" fmla="*/ 56161 w 229625"/>
                <a:gd name="connsiteY8" fmla="*/ 38849 h 234303"/>
                <a:gd name="connsiteX9" fmla="*/ 81014 w 229625"/>
                <a:gd name="connsiteY9" fmla="*/ 9083 h 234303"/>
                <a:gd name="connsiteX10" fmla="*/ 86775 w 229625"/>
                <a:gd name="connsiteY10" fmla="*/ 0 h 23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625" h="234303">
                  <a:moveTo>
                    <a:pt x="86775" y="0"/>
                  </a:moveTo>
                  <a:lnTo>
                    <a:pt x="229625" y="85833"/>
                  </a:lnTo>
                  <a:lnTo>
                    <a:pt x="205286" y="122341"/>
                  </a:lnTo>
                  <a:cubicBezTo>
                    <a:pt x="192884" y="138960"/>
                    <a:pt x="178795" y="155530"/>
                    <a:pt x="163317" y="169817"/>
                  </a:cubicBezTo>
                  <a:cubicBezTo>
                    <a:pt x="147839" y="184105"/>
                    <a:pt x="130674" y="198789"/>
                    <a:pt x="111971" y="212085"/>
                  </a:cubicBezTo>
                  <a:lnTo>
                    <a:pt x="72311" y="234303"/>
                  </a:lnTo>
                  <a:lnTo>
                    <a:pt x="0" y="86044"/>
                  </a:lnTo>
                  <a:lnTo>
                    <a:pt x="3773" y="84092"/>
                  </a:lnTo>
                  <a:cubicBezTo>
                    <a:pt x="24808" y="71789"/>
                    <a:pt x="39889" y="56708"/>
                    <a:pt x="56161" y="38849"/>
                  </a:cubicBezTo>
                  <a:cubicBezTo>
                    <a:pt x="64297" y="29920"/>
                    <a:pt x="73028" y="19700"/>
                    <a:pt x="81014" y="9083"/>
                  </a:cubicBezTo>
                  <a:lnTo>
                    <a:pt x="86775" y="0"/>
                  </a:lnTo>
                  <a:close/>
                </a:path>
              </a:pathLst>
            </a:custGeom>
            <a:solidFill>
              <a:srgbClr val="9A30C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70" name="任意多边形 69"/>
            <p:cNvSpPr/>
            <p:nvPr/>
          </p:nvSpPr>
          <p:spPr>
            <a:xfrm>
              <a:off x="4487488" y="4923572"/>
              <a:ext cx="211038" cy="213198"/>
            </a:xfrm>
            <a:custGeom>
              <a:avLst/>
              <a:gdLst>
                <a:gd name="connsiteX0" fmla="*/ 102410 w 211038"/>
                <a:gd name="connsiteY0" fmla="*/ 0 h 213198"/>
                <a:gd name="connsiteX1" fmla="*/ 110704 w 211038"/>
                <a:gd name="connsiteY1" fmla="*/ 7428 h 213198"/>
                <a:gd name="connsiteX2" fmla="*/ 184522 w 211038"/>
                <a:gd name="connsiteY2" fmla="*/ 43147 h 213198"/>
                <a:gd name="connsiteX3" fmla="*/ 211038 w 211038"/>
                <a:gd name="connsiteY3" fmla="*/ 48991 h 213198"/>
                <a:gd name="connsiteX4" fmla="*/ 196672 w 211038"/>
                <a:gd name="connsiteY4" fmla="*/ 213198 h 213198"/>
                <a:gd name="connsiteX5" fmla="*/ 179016 w 211038"/>
                <a:gd name="connsiteY5" fmla="*/ 211918 h 213198"/>
                <a:gd name="connsiteX6" fmla="*/ 117848 w 211038"/>
                <a:gd name="connsiteY6" fmla="*/ 197928 h 213198"/>
                <a:gd name="connsiteX7" fmla="*/ 39265 w 211038"/>
                <a:gd name="connsiteY7" fmla="*/ 155066 h 213198"/>
                <a:gd name="connsiteX8" fmla="*/ 6672 w 211038"/>
                <a:gd name="connsiteY8" fmla="*/ 128425 h 213198"/>
                <a:gd name="connsiteX9" fmla="*/ 0 w 211038"/>
                <a:gd name="connsiteY9" fmla="*/ 122048 h 213198"/>
                <a:gd name="connsiteX10" fmla="*/ 102410 w 211038"/>
                <a:gd name="connsiteY10" fmla="*/ 0 h 213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038" h="213198">
                  <a:moveTo>
                    <a:pt x="102410" y="0"/>
                  </a:moveTo>
                  <a:lnTo>
                    <a:pt x="110704" y="7428"/>
                  </a:lnTo>
                  <a:cubicBezTo>
                    <a:pt x="131738" y="21715"/>
                    <a:pt x="157138" y="35210"/>
                    <a:pt x="184522" y="43147"/>
                  </a:cubicBezTo>
                  <a:lnTo>
                    <a:pt x="211038" y="48991"/>
                  </a:lnTo>
                  <a:lnTo>
                    <a:pt x="196672" y="213198"/>
                  </a:lnTo>
                  <a:lnTo>
                    <a:pt x="179016" y="211918"/>
                  </a:lnTo>
                  <a:cubicBezTo>
                    <a:pt x="156444" y="208247"/>
                    <a:pt x="135311" y="203088"/>
                    <a:pt x="117848" y="197928"/>
                  </a:cubicBezTo>
                  <a:cubicBezTo>
                    <a:pt x="82923" y="187609"/>
                    <a:pt x="62284" y="170941"/>
                    <a:pt x="39265" y="155066"/>
                  </a:cubicBezTo>
                  <a:cubicBezTo>
                    <a:pt x="27756" y="147129"/>
                    <a:pt x="16743" y="137703"/>
                    <a:pt x="6672" y="128425"/>
                  </a:cubicBezTo>
                  <a:lnTo>
                    <a:pt x="0" y="122048"/>
                  </a:lnTo>
                  <a:lnTo>
                    <a:pt x="102410" y="0"/>
                  </a:lnTo>
                  <a:close/>
                </a:path>
              </a:pathLst>
            </a:custGeom>
            <a:solidFill>
              <a:srgbClr val="9A30C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68" name="任意多边形 67"/>
            <p:cNvSpPr/>
            <p:nvPr/>
          </p:nvSpPr>
          <p:spPr>
            <a:xfrm>
              <a:off x="4685369" y="4948236"/>
              <a:ext cx="213959" cy="186894"/>
            </a:xfrm>
            <a:custGeom>
              <a:avLst/>
              <a:gdLst>
                <a:gd name="connsiteX0" fmla="*/ 141596 w 213959"/>
                <a:gd name="connsiteY0" fmla="*/ 0 h 186894"/>
                <a:gd name="connsiteX1" fmla="*/ 213959 w 213959"/>
                <a:gd name="connsiteY1" fmla="*/ 148367 h 186894"/>
                <a:gd name="connsiteX2" fmla="*/ 196191 w 213959"/>
                <a:gd name="connsiteY2" fmla="*/ 158320 h 186894"/>
                <a:gd name="connsiteX3" fmla="*/ 48553 w 213959"/>
                <a:gd name="connsiteY3" fmla="*/ 186894 h 186894"/>
                <a:gd name="connsiteX4" fmla="*/ 0 w 213959"/>
                <a:gd name="connsiteY4" fmla="*/ 183374 h 186894"/>
                <a:gd name="connsiteX5" fmla="*/ 14321 w 213959"/>
                <a:gd name="connsiteY5" fmla="*/ 19689 h 186894"/>
                <a:gd name="connsiteX6" fmla="*/ 29504 w 213959"/>
                <a:gd name="connsiteY6" fmla="*/ 23035 h 186894"/>
                <a:gd name="connsiteX7" fmla="*/ 74748 w 213959"/>
                <a:gd name="connsiteY7" fmla="*/ 24969 h 186894"/>
                <a:gd name="connsiteX8" fmla="*/ 114039 w 213959"/>
                <a:gd name="connsiteY8" fmla="*/ 14253 h 186894"/>
                <a:gd name="connsiteX9" fmla="*/ 141596 w 213959"/>
                <a:gd name="connsiteY9" fmla="*/ 0 h 186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959" h="186894">
                  <a:moveTo>
                    <a:pt x="141596" y="0"/>
                  </a:moveTo>
                  <a:lnTo>
                    <a:pt x="213959" y="148367"/>
                  </a:lnTo>
                  <a:lnTo>
                    <a:pt x="196191" y="158320"/>
                  </a:lnTo>
                  <a:cubicBezTo>
                    <a:pt x="152931" y="175782"/>
                    <a:pt x="94987" y="185307"/>
                    <a:pt x="48553" y="186894"/>
                  </a:cubicBezTo>
                  <a:lnTo>
                    <a:pt x="0" y="183374"/>
                  </a:lnTo>
                  <a:lnTo>
                    <a:pt x="14321" y="19689"/>
                  </a:lnTo>
                  <a:lnTo>
                    <a:pt x="29504" y="23035"/>
                  </a:lnTo>
                  <a:cubicBezTo>
                    <a:pt x="45280" y="25366"/>
                    <a:pt x="61056" y="26358"/>
                    <a:pt x="74748" y="24969"/>
                  </a:cubicBezTo>
                  <a:cubicBezTo>
                    <a:pt x="88440" y="23580"/>
                    <a:pt x="101636" y="19512"/>
                    <a:pt x="114039" y="14253"/>
                  </a:cubicBezTo>
                  <a:lnTo>
                    <a:pt x="141596" y="0"/>
                  </a:lnTo>
                  <a:close/>
                </a:path>
              </a:pathLst>
            </a:custGeom>
            <a:solidFill>
              <a:srgbClr val="9A30C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40" name="任意多边形 139"/>
            <p:cNvSpPr/>
            <p:nvPr/>
          </p:nvSpPr>
          <p:spPr>
            <a:xfrm rot="6960000">
              <a:off x="3335811" y="5810071"/>
              <a:ext cx="180063" cy="178253"/>
            </a:xfrm>
            <a:custGeom>
              <a:avLst/>
              <a:gdLst>
                <a:gd name="connsiteX0" fmla="*/ 70419 w 180063"/>
                <a:gd name="connsiteY0" fmla="*/ 165923 h 178253"/>
                <a:gd name="connsiteX1" fmla="*/ 0 w 180063"/>
                <a:gd name="connsiteY1" fmla="*/ 21543 h 178253"/>
                <a:gd name="connsiteX2" fmla="*/ 14130 w 180063"/>
                <a:gd name="connsiteY2" fmla="*/ 15902 h 178253"/>
                <a:gd name="connsiteX3" fmla="*/ 60066 w 180063"/>
                <a:gd name="connsiteY3" fmla="*/ 1445 h 178253"/>
                <a:gd name="connsiteX4" fmla="*/ 113310 w 180063"/>
                <a:gd name="connsiteY4" fmla="*/ 1971 h 178253"/>
                <a:gd name="connsiteX5" fmla="*/ 146251 w 180063"/>
                <a:gd name="connsiteY5" fmla="*/ 9418 h 178253"/>
                <a:gd name="connsiteX6" fmla="*/ 180063 w 180063"/>
                <a:gd name="connsiteY6" fmla="*/ 14314 h 178253"/>
                <a:gd name="connsiteX7" fmla="*/ 180063 w 180063"/>
                <a:gd name="connsiteY7" fmla="*/ 177098 h 178253"/>
                <a:gd name="connsiteX8" fmla="*/ 170145 w 180063"/>
                <a:gd name="connsiteY8" fmla="*/ 178253 h 178253"/>
                <a:gd name="connsiteX9" fmla="*/ 77647 w 180063"/>
                <a:gd name="connsiteY9" fmla="*/ 162431 h 178253"/>
                <a:gd name="connsiteX10" fmla="*/ 70419 w 180063"/>
                <a:gd name="connsiteY10" fmla="*/ 165923 h 17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0063" h="178253">
                  <a:moveTo>
                    <a:pt x="70419" y="165923"/>
                  </a:moveTo>
                  <a:lnTo>
                    <a:pt x="0" y="21543"/>
                  </a:lnTo>
                  <a:lnTo>
                    <a:pt x="14130" y="15902"/>
                  </a:lnTo>
                  <a:cubicBezTo>
                    <a:pt x="31765" y="9508"/>
                    <a:pt x="43536" y="3767"/>
                    <a:pt x="60066" y="1445"/>
                  </a:cubicBezTo>
                  <a:cubicBezTo>
                    <a:pt x="76596" y="-877"/>
                    <a:pt x="93275" y="-179"/>
                    <a:pt x="113310" y="1971"/>
                  </a:cubicBezTo>
                  <a:cubicBezTo>
                    <a:pt x="123328" y="3046"/>
                    <a:pt x="134698" y="6442"/>
                    <a:pt x="146251" y="9418"/>
                  </a:cubicBezTo>
                  <a:lnTo>
                    <a:pt x="180063" y="14314"/>
                  </a:lnTo>
                  <a:lnTo>
                    <a:pt x="180063" y="177098"/>
                  </a:lnTo>
                  <a:lnTo>
                    <a:pt x="170145" y="178253"/>
                  </a:lnTo>
                  <a:cubicBezTo>
                    <a:pt x="133049" y="178242"/>
                    <a:pt x="106427" y="159875"/>
                    <a:pt x="77647" y="162431"/>
                  </a:cubicBezTo>
                  <a:lnTo>
                    <a:pt x="70419" y="165923"/>
                  </a:lnTo>
                  <a:close/>
                </a:path>
              </a:pathLst>
            </a:cu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39" name="任意多边形 138"/>
            <p:cNvSpPr/>
            <p:nvPr/>
          </p:nvSpPr>
          <p:spPr>
            <a:xfrm rot="6960000">
              <a:off x="3659033" y="5799871"/>
              <a:ext cx="183250" cy="236824"/>
            </a:xfrm>
            <a:custGeom>
              <a:avLst/>
              <a:gdLst>
                <a:gd name="connsiteX0" fmla="*/ 71076 w 183250"/>
                <a:gd name="connsiteY0" fmla="*/ 236824 h 236824"/>
                <a:gd name="connsiteX1" fmla="*/ 0 w 183250"/>
                <a:gd name="connsiteY1" fmla="*/ 91097 h 236824"/>
                <a:gd name="connsiteX2" fmla="*/ 2905 w 183250"/>
                <a:gd name="connsiteY2" fmla="*/ 89604 h 236824"/>
                <a:gd name="connsiteX3" fmla="*/ 26659 w 183250"/>
                <a:gd name="connsiteY3" fmla="*/ 56824 h 236824"/>
                <a:gd name="connsiteX4" fmla="*/ 52709 w 183250"/>
                <a:gd name="connsiteY4" fmla="*/ 7028 h 236824"/>
                <a:gd name="connsiteX5" fmla="*/ 58281 w 183250"/>
                <a:gd name="connsiteY5" fmla="*/ 0 h 236824"/>
                <a:gd name="connsiteX6" fmla="*/ 183250 w 183250"/>
                <a:gd name="connsiteY6" fmla="*/ 97637 h 236824"/>
                <a:gd name="connsiteX7" fmla="*/ 165241 w 183250"/>
                <a:gd name="connsiteY7" fmla="*/ 124020 h 236824"/>
                <a:gd name="connsiteX8" fmla="*/ 152454 w 183250"/>
                <a:gd name="connsiteY8" fmla="*/ 151783 h 236824"/>
                <a:gd name="connsiteX9" fmla="*/ 131727 w 183250"/>
                <a:gd name="connsiteY9" fmla="*/ 201633 h 236824"/>
                <a:gd name="connsiteX10" fmla="*/ 92054 w 183250"/>
                <a:gd name="connsiteY10" fmla="*/ 228931 h 236824"/>
                <a:gd name="connsiteX11" fmla="*/ 82225 w 183250"/>
                <a:gd name="connsiteY11" fmla="*/ 231738 h 236824"/>
                <a:gd name="connsiteX12" fmla="*/ 71076 w 183250"/>
                <a:gd name="connsiteY12" fmla="*/ 236824 h 23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250" h="236824">
                  <a:moveTo>
                    <a:pt x="71076" y="236824"/>
                  </a:moveTo>
                  <a:lnTo>
                    <a:pt x="0" y="91097"/>
                  </a:lnTo>
                  <a:lnTo>
                    <a:pt x="2905" y="89604"/>
                  </a:lnTo>
                  <a:cubicBezTo>
                    <a:pt x="11057" y="81985"/>
                    <a:pt x="18358" y="70587"/>
                    <a:pt x="26659" y="56824"/>
                  </a:cubicBezTo>
                  <a:cubicBezTo>
                    <a:pt x="34960" y="43062"/>
                    <a:pt x="37961" y="26584"/>
                    <a:pt x="52709" y="7028"/>
                  </a:cubicBezTo>
                  <a:lnTo>
                    <a:pt x="58281" y="0"/>
                  </a:lnTo>
                  <a:lnTo>
                    <a:pt x="183250" y="97637"/>
                  </a:lnTo>
                  <a:lnTo>
                    <a:pt x="165241" y="124020"/>
                  </a:lnTo>
                  <a:cubicBezTo>
                    <a:pt x="160533" y="133492"/>
                    <a:pt x="156800" y="143040"/>
                    <a:pt x="152454" y="151783"/>
                  </a:cubicBezTo>
                  <a:cubicBezTo>
                    <a:pt x="143762" y="169269"/>
                    <a:pt x="141793" y="188775"/>
                    <a:pt x="131727" y="201633"/>
                  </a:cubicBezTo>
                  <a:cubicBezTo>
                    <a:pt x="121661" y="214491"/>
                    <a:pt x="110602" y="219885"/>
                    <a:pt x="92054" y="228931"/>
                  </a:cubicBezTo>
                  <a:cubicBezTo>
                    <a:pt x="92054" y="228931"/>
                    <a:pt x="88074" y="229769"/>
                    <a:pt x="82225" y="231738"/>
                  </a:cubicBezTo>
                  <a:lnTo>
                    <a:pt x="71076" y="236824"/>
                  </a:lnTo>
                  <a:close/>
                </a:path>
              </a:pathLst>
            </a:cu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34" name="任意多边形 133"/>
            <p:cNvSpPr/>
            <p:nvPr/>
          </p:nvSpPr>
          <p:spPr>
            <a:xfrm rot="6960000">
              <a:off x="3715760" y="5943958"/>
              <a:ext cx="231788" cy="216327"/>
            </a:xfrm>
            <a:custGeom>
              <a:avLst/>
              <a:gdLst>
                <a:gd name="connsiteX0" fmla="*/ 0 w 231788"/>
                <a:gd name="connsiteY0" fmla="*/ 118401 h 216327"/>
                <a:gd name="connsiteX1" fmla="*/ 18949 w 231788"/>
                <a:gd name="connsiteY1" fmla="*/ 94500 h 216327"/>
                <a:gd name="connsiteX2" fmla="*/ 54627 w 231788"/>
                <a:gd name="connsiteY2" fmla="*/ 60706 h 216327"/>
                <a:gd name="connsiteX3" fmla="*/ 152034 w 231788"/>
                <a:gd name="connsiteY3" fmla="*/ 10547 h 216327"/>
                <a:gd name="connsiteX4" fmla="*/ 216436 w 231788"/>
                <a:gd name="connsiteY4" fmla="*/ 0 h 216327"/>
                <a:gd name="connsiteX5" fmla="*/ 231788 w 231788"/>
                <a:gd name="connsiteY5" fmla="*/ 27 h 216327"/>
                <a:gd name="connsiteX6" fmla="*/ 228931 w 231788"/>
                <a:gd name="connsiteY6" fmla="*/ 163686 h 216327"/>
                <a:gd name="connsiteX7" fmla="*/ 190914 w 231788"/>
                <a:gd name="connsiteY7" fmla="*/ 171742 h 216327"/>
                <a:gd name="connsiteX8" fmla="*/ 154901 w 231788"/>
                <a:gd name="connsiteY8" fmla="*/ 192286 h 216327"/>
                <a:gd name="connsiteX9" fmla="*/ 125341 w 231788"/>
                <a:gd name="connsiteY9" fmla="*/ 216327 h 216327"/>
                <a:gd name="connsiteX10" fmla="*/ 0 w 231788"/>
                <a:gd name="connsiteY10" fmla="*/ 118401 h 21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788" h="216327">
                  <a:moveTo>
                    <a:pt x="0" y="118401"/>
                  </a:moveTo>
                  <a:lnTo>
                    <a:pt x="18949" y="94500"/>
                  </a:lnTo>
                  <a:cubicBezTo>
                    <a:pt x="29385" y="82511"/>
                    <a:pt x="41307" y="70514"/>
                    <a:pt x="54627" y="60706"/>
                  </a:cubicBezTo>
                  <a:cubicBezTo>
                    <a:pt x="81266" y="41089"/>
                    <a:pt x="114127" y="20645"/>
                    <a:pt x="152034" y="10547"/>
                  </a:cubicBezTo>
                  <a:cubicBezTo>
                    <a:pt x="170987" y="5498"/>
                    <a:pt x="193610" y="1861"/>
                    <a:pt x="216436" y="0"/>
                  </a:cubicBezTo>
                  <a:lnTo>
                    <a:pt x="231788" y="27"/>
                  </a:lnTo>
                  <a:lnTo>
                    <a:pt x="228931" y="163686"/>
                  </a:lnTo>
                  <a:lnTo>
                    <a:pt x="190914" y="171742"/>
                  </a:lnTo>
                  <a:cubicBezTo>
                    <a:pt x="179682" y="176778"/>
                    <a:pt x="166918" y="184107"/>
                    <a:pt x="154901" y="192286"/>
                  </a:cubicBezTo>
                  <a:lnTo>
                    <a:pt x="125341" y="216327"/>
                  </a:lnTo>
                  <a:lnTo>
                    <a:pt x="0" y="118401"/>
                  </a:lnTo>
                  <a:close/>
                </a:path>
              </a:pathLst>
            </a:cu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33" name="任意多边形 132"/>
            <p:cNvSpPr/>
            <p:nvPr/>
          </p:nvSpPr>
          <p:spPr>
            <a:xfrm rot="6960000">
              <a:off x="3232107" y="5989724"/>
              <a:ext cx="234848" cy="216471"/>
            </a:xfrm>
            <a:custGeom>
              <a:avLst/>
              <a:gdLst>
                <a:gd name="connsiteX0" fmla="*/ 0 w 234848"/>
                <a:gd name="connsiteY0" fmla="*/ 216471 h 216471"/>
                <a:gd name="connsiteX1" fmla="*/ 0 w 234848"/>
                <a:gd name="connsiteY1" fmla="*/ 53565 h 216471"/>
                <a:gd name="connsiteX2" fmla="*/ 27821 w 234848"/>
                <a:gd name="connsiteY2" fmla="*/ 48854 h 216471"/>
                <a:gd name="connsiteX3" fmla="*/ 58581 w 234848"/>
                <a:gd name="connsiteY3" fmla="*/ 34515 h 216471"/>
                <a:gd name="connsiteX4" fmla="*/ 92518 w 234848"/>
                <a:gd name="connsiteY4" fmla="*/ 8358 h 216471"/>
                <a:gd name="connsiteX5" fmla="*/ 99784 w 234848"/>
                <a:gd name="connsiteY5" fmla="*/ 0 h 216471"/>
                <a:gd name="connsiteX6" fmla="*/ 234848 w 234848"/>
                <a:gd name="connsiteY6" fmla="*/ 109373 h 216471"/>
                <a:gd name="connsiteX7" fmla="*/ 213086 w 234848"/>
                <a:gd name="connsiteY7" fmla="*/ 134016 h 216471"/>
                <a:gd name="connsiteX8" fmla="*/ 114530 w 234848"/>
                <a:gd name="connsiteY8" fmla="*/ 192683 h 216471"/>
                <a:gd name="connsiteX9" fmla="*/ 50254 w 234848"/>
                <a:gd name="connsiteY9" fmla="*/ 210620 h 216471"/>
                <a:gd name="connsiteX10" fmla="*/ 0 w 234848"/>
                <a:gd name="connsiteY10" fmla="*/ 216471 h 216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848" h="216471">
                  <a:moveTo>
                    <a:pt x="0" y="216471"/>
                  </a:moveTo>
                  <a:lnTo>
                    <a:pt x="0" y="53565"/>
                  </a:lnTo>
                  <a:lnTo>
                    <a:pt x="27821" y="48854"/>
                  </a:lnTo>
                  <a:cubicBezTo>
                    <a:pt x="38013" y="45760"/>
                    <a:pt x="48132" y="41156"/>
                    <a:pt x="58581" y="34515"/>
                  </a:cubicBezTo>
                  <a:cubicBezTo>
                    <a:pt x="69030" y="27873"/>
                    <a:pt x="81145" y="18762"/>
                    <a:pt x="92518" y="8358"/>
                  </a:cubicBezTo>
                  <a:lnTo>
                    <a:pt x="99784" y="0"/>
                  </a:lnTo>
                  <a:lnTo>
                    <a:pt x="234848" y="109373"/>
                  </a:lnTo>
                  <a:lnTo>
                    <a:pt x="213086" y="134016"/>
                  </a:lnTo>
                  <a:cubicBezTo>
                    <a:pt x="185141" y="160009"/>
                    <a:pt x="152297" y="178679"/>
                    <a:pt x="114530" y="192683"/>
                  </a:cubicBezTo>
                  <a:cubicBezTo>
                    <a:pt x="95646" y="199685"/>
                    <a:pt x="72908" y="206028"/>
                    <a:pt x="50254" y="210620"/>
                  </a:cubicBezTo>
                  <a:lnTo>
                    <a:pt x="0" y="216471"/>
                  </a:lnTo>
                  <a:close/>
                </a:path>
              </a:pathLst>
            </a:cu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28" name="任意多边形 127"/>
            <p:cNvSpPr/>
            <p:nvPr/>
          </p:nvSpPr>
          <p:spPr>
            <a:xfrm rot="6960000">
              <a:off x="3303670" y="6118634"/>
              <a:ext cx="206897" cy="211024"/>
            </a:xfrm>
            <a:custGeom>
              <a:avLst/>
              <a:gdLst>
                <a:gd name="connsiteX0" fmla="*/ 0 w 206897"/>
                <a:gd name="connsiteY0" fmla="*/ 101634 h 211024"/>
                <a:gd name="connsiteX1" fmla="*/ 19860 w 206897"/>
                <a:gd name="connsiteY1" fmla="*/ 78788 h 211024"/>
                <a:gd name="connsiteX2" fmla="*/ 38423 w 206897"/>
                <a:gd name="connsiteY2" fmla="*/ 39101 h 211024"/>
                <a:gd name="connsiteX3" fmla="*/ 44635 w 206897"/>
                <a:gd name="connsiteY3" fmla="*/ 5618 h 211024"/>
                <a:gd name="connsiteX4" fmla="*/ 205524 w 206897"/>
                <a:gd name="connsiteY4" fmla="*/ 0 h 211024"/>
                <a:gd name="connsiteX5" fmla="*/ 206897 w 206897"/>
                <a:gd name="connsiteY5" fmla="*/ 11410 h 211024"/>
                <a:gd name="connsiteX6" fmla="*/ 180058 w 206897"/>
                <a:gd name="connsiteY6" fmla="*/ 141073 h 211024"/>
                <a:gd name="connsiteX7" fmla="*/ 149981 w 206897"/>
                <a:gd name="connsiteY7" fmla="*/ 194158 h 211024"/>
                <a:gd name="connsiteX8" fmla="*/ 135086 w 206897"/>
                <a:gd name="connsiteY8" fmla="*/ 211024 h 211024"/>
                <a:gd name="connsiteX9" fmla="*/ 0 w 206897"/>
                <a:gd name="connsiteY9" fmla="*/ 101634 h 211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897" h="211024">
                  <a:moveTo>
                    <a:pt x="0" y="101634"/>
                  </a:moveTo>
                  <a:lnTo>
                    <a:pt x="19860" y="78788"/>
                  </a:lnTo>
                  <a:cubicBezTo>
                    <a:pt x="27343" y="66970"/>
                    <a:pt x="33780" y="53233"/>
                    <a:pt x="38423" y="39101"/>
                  </a:cubicBezTo>
                  <a:lnTo>
                    <a:pt x="44635" y="5618"/>
                  </a:lnTo>
                  <a:lnTo>
                    <a:pt x="205524" y="0"/>
                  </a:lnTo>
                  <a:lnTo>
                    <a:pt x="206897" y="11410"/>
                  </a:lnTo>
                  <a:cubicBezTo>
                    <a:pt x="206833" y="53831"/>
                    <a:pt x="196051" y="103247"/>
                    <a:pt x="180058" y="141073"/>
                  </a:cubicBezTo>
                  <a:cubicBezTo>
                    <a:pt x="172062" y="159986"/>
                    <a:pt x="161768" y="177811"/>
                    <a:pt x="149981" y="194158"/>
                  </a:cubicBezTo>
                  <a:lnTo>
                    <a:pt x="135086" y="211024"/>
                  </a:lnTo>
                  <a:lnTo>
                    <a:pt x="0" y="101634"/>
                  </a:lnTo>
                  <a:close/>
                </a:path>
              </a:pathLst>
            </a:cu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26" name="任意多边形 125"/>
            <p:cNvSpPr/>
            <p:nvPr/>
          </p:nvSpPr>
          <p:spPr>
            <a:xfrm rot="6960000">
              <a:off x="3637598" y="6159800"/>
              <a:ext cx="212258" cy="194602"/>
            </a:xfrm>
            <a:custGeom>
              <a:avLst/>
              <a:gdLst>
                <a:gd name="connsiteX0" fmla="*/ 0 w 212258"/>
                <a:gd name="connsiteY0" fmla="*/ 162886 h 194602"/>
                <a:gd name="connsiteX1" fmla="*/ 2843 w 212258"/>
                <a:gd name="connsiteY1" fmla="*/ 0 h 194602"/>
                <a:gd name="connsiteX2" fmla="*/ 49520 w 212258"/>
                <a:gd name="connsiteY2" fmla="*/ 81 h 194602"/>
                <a:gd name="connsiteX3" fmla="*/ 156736 w 212258"/>
                <a:gd name="connsiteY3" fmla="*/ 35218 h 194602"/>
                <a:gd name="connsiteX4" fmla="*/ 201395 w 212258"/>
                <a:gd name="connsiteY4" fmla="*/ 62616 h 194602"/>
                <a:gd name="connsiteX5" fmla="*/ 212258 w 212258"/>
                <a:gd name="connsiteY5" fmla="*/ 72455 h 194602"/>
                <a:gd name="connsiteX6" fmla="*/ 113345 w 212258"/>
                <a:gd name="connsiteY6" fmla="*/ 194602 h 194602"/>
                <a:gd name="connsiteX7" fmla="*/ 88242 w 212258"/>
                <a:gd name="connsiteY7" fmla="*/ 177249 h 194602"/>
                <a:gd name="connsiteX8" fmla="*/ 25603 w 212258"/>
                <a:gd name="connsiteY8" fmla="*/ 157461 h 194602"/>
                <a:gd name="connsiteX9" fmla="*/ 0 w 212258"/>
                <a:gd name="connsiteY9" fmla="*/ 162886 h 19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2258" h="194602">
                  <a:moveTo>
                    <a:pt x="0" y="162886"/>
                  </a:moveTo>
                  <a:lnTo>
                    <a:pt x="2843" y="0"/>
                  </a:lnTo>
                  <a:lnTo>
                    <a:pt x="49520" y="81"/>
                  </a:lnTo>
                  <a:cubicBezTo>
                    <a:pt x="89060" y="4198"/>
                    <a:pt x="124948" y="18929"/>
                    <a:pt x="156736" y="35218"/>
                  </a:cubicBezTo>
                  <a:cubicBezTo>
                    <a:pt x="172631" y="43362"/>
                    <a:pt x="187496" y="52339"/>
                    <a:pt x="201395" y="62616"/>
                  </a:cubicBezTo>
                  <a:lnTo>
                    <a:pt x="212258" y="72455"/>
                  </a:lnTo>
                  <a:lnTo>
                    <a:pt x="113345" y="194602"/>
                  </a:lnTo>
                  <a:lnTo>
                    <a:pt x="88242" y="177249"/>
                  </a:lnTo>
                  <a:cubicBezTo>
                    <a:pt x="68476" y="165694"/>
                    <a:pt x="47249" y="158385"/>
                    <a:pt x="25603" y="157461"/>
                  </a:cubicBezTo>
                  <a:lnTo>
                    <a:pt x="0" y="162886"/>
                  </a:lnTo>
                  <a:close/>
                </a:path>
              </a:pathLst>
            </a:cu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09" name="任意多边形 108"/>
            <p:cNvSpPr/>
            <p:nvPr/>
          </p:nvSpPr>
          <p:spPr>
            <a:xfrm rot="6960000">
              <a:off x="3502812" y="6200538"/>
              <a:ext cx="209399" cy="235894"/>
            </a:xfrm>
            <a:custGeom>
              <a:avLst/>
              <a:gdLst>
                <a:gd name="connsiteX0" fmla="*/ 49614 w 209399"/>
                <a:gd name="connsiteY0" fmla="*/ 235894 h 235894"/>
                <a:gd name="connsiteX1" fmla="*/ 50532 w 209399"/>
                <a:gd name="connsiteY1" fmla="*/ 230947 h 235894"/>
                <a:gd name="connsiteX2" fmla="*/ 27882 w 209399"/>
                <a:gd name="connsiteY2" fmla="*/ 151915 h 235894"/>
                <a:gd name="connsiteX3" fmla="*/ 2404 w 209399"/>
                <a:gd name="connsiteY3" fmla="*/ 123442 h 235894"/>
                <a:gd name="connsiteX4" fmla="*/ 0 w 209399"/>
                <a:gd name="connsiteY4" fmla="*/ 121780 h 235894"/>
                <a:gd name="connsiteX5" fmla="*/ 98615 w 209399"/>
                <a:gd name="connsiteY5" fmla="*/ 0 h 235894"/>
                <a:gd name="connsiteX6" fmla="*/ 123936 w 209399"/>
                <a:gd name="connsiteY6" fmla="*/ 22935 h 235894"/>
                <a:gd name="connsiteX7" fmla="*/ 184744 w 209399"/>
                <a:gd name="connsiteY7" fmla="*/ 120447 h 235894"/>
                <a:gd name="connsiteX8" fmla="*/ 203451 w 209399"/>
                <a:gd name="connsiteY8" fmla="*/ 180870 h 235894"/>
                <a:gd name="connsiteX9" fmla="*/ 209399 w 209399"/>
                <a:gd name="connsiteY9" fmla="*/ 230314 h 235894"/>
                <a:gd name="connsiteX10" fmla="*/ 49614 w 209399"/>
                <a:gd name="connsiteY10" fmla="*/ 235894 h 23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399" h="235894">
                  <a:moveTo>
                    <a:pt x="49614" y="235894"/>
                  </a:moveTo>
                  <a:lnTo>
                    <a:pt x="50532" y="230947"/>
                  </a:lnTo>
                  <a:cubicBezTo>
                    <a:pt x="51151" y="204152"/>
                    <a:pt x="40983" y="173343"/>
                    <a:pt x="27882" y="151915"/>
                  </a:cubicBezTo>
                  <a:cubicBezTo>
                    <a:pt x="21332" y="141200"/>
                    <a:pt x="12285" y="131704"/>
                    <a:pt x="2404" y="123442"/>
                  </a:cubicBezTo>
                  <a:lnTo>
                    <a:pt x="0" y="121780"/>
                  </a:lnTo>
                  <a:lnTo>
                    <a:pt x="98615" y="0"/>
                  </a:lnTo>
                  <a:lnTo>
                    <a:pt x="123936" y="22935"/>
                  </a:lnTo>
                  <a:cubicBezTo>
                    <a:pt x="147990" y="49619"/>
                    <a:pt x="170200" y="83384"/>
                    <a:pt x="184744" y="120447"/>
                  </a:cubicBezTo>
                  <a:cubicBezTo>
                    <a:pt x="192016" y="138979"/>
                    <a:pt x="198647" y="159590"/>
                    <a:pt x="203451" y="180870"/>
                  </a:cubicBezTo>
                  <a:lnTo>
                    <a:pt x="209399" y="230314"/>
                  </a:lnTo>
                  <a:lnTo>
                    <a:pt x="49614" y="235894"/>
                  </a:lnTo>
                  <a:close/>
                </a:path>
              </a:pathLst>
            </a:cu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48" name="矩形 147"/>
            <p:cNvSpPr/>
            <p:nvPr/>
          </p:nvSpPr>
          <p:spPr bwMode="auto">
            <a:xfrm>
              <a:off x="3724895" y="4529620"/>
              <a:ext cx="162000" cy="162000"/>
            </a:xfrm>
            <a:prstGeom prst="rect">
              <a:avLst/>
            </a:prstGeom>
            <a:solidFill>
              <a:srgbClr val="A2A2D7"/>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G</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49" name="矩形 148"/>
            <p:cNvSpPr/>
            <p:nvPr/>
          </p:nvSpPr>
          <p:spPr bwMode="auto">
            <a:xfrm>
              <a:off x="2590793" y="4443326"/>
              <a:ext cx="162000" cy="162000"/>
            </a:xfrm>
            <a:prstGeom prst="rect">
              <a:avLst/>
            </a:prstGeom>
            <a:solidFill>
              <a:srgbClr val="00B0F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G</a:t>
              </a:r>
              <a:endParaRPr lang="zh-CN" altLang="en-US" sz="10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50" name="矩形 149"/>
            <p:cNvSpPr/>
            <p:nvPr/>
          </p:nvSpPr>
          <p:spPr bwMode="auto">
            <a:xfrm>
              <a:off x="3429323" y="4246928"/>
              <a:ext cx="162000" cy="162000"/>
            </a:xfrm>
            <a:prstGeom prst="rect">
              <a:avLst/>
            </a:prstGeom>
            <a:solidFill>
              <a:srgbClr val="FB9D9D"/>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U</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54" name="任意多边形 153"/>
            <p:cNvSpPr/>
            <p:nvPr/>
          </p:nvSpPr>
          <p:spPr>
            <a:xfrm>
              <a:off x="3425823" y="4409413"/>
              <a:ext cx="298856" cy="283854"/>
            </a:xfrm>
            <a:custGeom>
              <a:avLst/>
              <a:gdLst>
                <a:gd name="connsiteX0" fmla="*/ 0 w 298856"/>
                <a:gd name="connsiteY0" fmla="*/ 0 h 283854"/>
                <a:gd name="connsiteX1" fmla="*/ 165102 w 298856"/>
                <a:gd name="connsiteY1" fmla="*/ 0 h 283854"/>
                <a:gd name="connsiteX2" fmla="*/ 165102 w 298856"/>
                <a:gd name="connsiteY2" fmla="*/ 6579 h 283854"/>
                <a:gd name="connsiteX3" fmla="*/ 165102 w 298856"/>
                <a:gd name="connsiteY3" fmla="*/ 44680 h 283854"/>
                <a:gd name="connsiteX4" fmla="*/ 179387 w 298856"/>
                <a:gd name="connsiteY4" fmla="*/ 99449 h 283854"/>
                <a:gd name="connsiteX5" fmla="*/ 229394 w 298856"/>
                <a:gd name="connsiteY5" fmla="*/ 120880 h 283854"/>
                <a:gd name="connsiteX6" fmla="*/ 298451 w 298856"/>
                <a:gd name="connsiteY6" fmla="*/ 123260 h 283854"/>
                <a:gd name="connsiteX7" fmla="*/ 298856 w 298856"/>
                <a:gd name="connsiteY7" fmla="*/ 123246 h 283854"/>
                <a:gd name="connsiteX8" fmla="*/ 298856 w 298856"/>
                <a:gd name="connsiteY8" fmla="*/ 283854 h 283854"/>
                <a:gd name="connsiteX9" fmla="*/ 274639 w 298856"/>
                <a:gd name="connsiteY9" fmla="*/ 282804 h 283854"/>
                <a:gd name="connsiteX10" fmla="*/ 174626 w 298856"/>
                <a:gd name="connsiteY10" fmla="*/ 270897 h 283854"/>
                <a:gd name="connsiteX11" fmla="*/ 79376 w 298856"/>
                <a:gd name="connsiteY11" fmla="*/ 225654 h 283854"/>
                <a:gd name="connsiteX12" fmla="*/ 24607 w 298856"/>
                <a:gd name="connsiteY12" fmla="*/ 158979 h 283854"/>
                <a:gd name="connsiteX13" fmla="*/ 3176 w 298856"/>
                <a:gd name="connsiteY13" fmla="*/ 58966 h 283854"/>
                <a:gd name="connsiteX14" fmla="*/ 795 w 298856"/>
                <a:gd name="connsiteY14" fmla="*/ 22503 h 283854"/>
                <a:gd name="connsiteX15" fmla="*/ 0 w 298856"/>
                <a:gd name="connsiteY15" fmla="*/ 0 h 28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8856" h="283854">
                  <a:moveTo>
                    <a:pt x="0" y="0"/>
                  </a:moveTo>
                  <a:lnTo>
                    <a:pt x="165102" y="0"/>
                  </a:lnTo>
                  <a:lnTo>
                    <a:pt x="165102" y="6579"/>
                  </a:lnTo>
                  <a:cubicBezTo>
                    <a:pt x="165102" y="21660"/>
                    <a:pt x="162721" y="29202"/>
                    <a:pt x="165102" y="44680"/>
                  </a:cubicBezTo>
                  <a:cubicBezTo>
                    <a:pt x="167483" y="60158"/>
                    <a:pt x="168672" y="86749"/>
                    <a:pt x="179387" y="99449"/>
                  </a:cubicBezTo>
                  <a:cubicBezTo>
                    <a:pt x="190102" y="112149"/>
                    <a:pt x="209550" y="116912"/>
                    <a:pt x="229394" y="120880"/>
                  </a:cubicBezTo>
                  <a:cubicBezTo>
                    <a:pt x="249238" y="124849"/>
                    <a:pt x="273845" y="121673"/>
                    <a:pt x="298451" y="123260"/>
                  </a:cubicBezTo>
                  <a:lnTo>
                    <a:pt x="298856" y="123246"/>
                  </a:lnTo>
                  <a:lnTo>
                    <a:pt x="298856" y="283854"/>
                  </a:lnTo>
                  <a:lnTo>
                    <a:pt x="274639" y="282804"/>
                  </a:lnTo>
                  <a:cubicBezTo>
                    <a:pt x="241698" y="281613"/>
                    <a:pt x="207170" y="280422"/>
                    <a:pt x="174626" y="270897"/>
                  </a:cubicBezTo>
                  <a:cubicBezTo>
                    <a:pt x="142082" y="261372"/>
                    <a:pt x="104379" y="244307"/>
                    <a:pt x="79376" y="225654"/>
                  </a:cubicBezTo>
                  <a:cubicBezTo>
                    <a:pt x="54373" y="207001"/>
                    <a:pt x="37307" y="186760"/>
                    <a:pt x="24607" y="158979"/>
                  </a:cubicBezTo>
                  <a:cubicBezTo>
                    <a:pt x="11907" y="131198"/>
                    <a:pt x="5954" y="100241"/>
                    <a:pt x="3176" y="58966"/>
                  </a:cubicBezTo>
                  <a:cubicBezTo>
                    <a:pt x="2482" y="48647"/>
                    <a:pt x="1564" y="36047"/>
                    <a:pt x="795" y="22503"/>
                  </a:cubicBezTo>
                  <a:lnTo>
                    <a:pt x="0" y="0"/>
                  </a:lnTo>
                  <a:close/>
                </a:path>
              </a:pathLst>
            </a:custGeom>
            <a:solidFill>
              <a:srgbClr val="FB9D9D"/>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60" name="矩形 159"/>
            <p:cNvSpPr/>
            <p:nvPr/>
          </p:nvSpPr>
          <p:spPr bwMode="auto">
            <a:xfrm>
              <a:off x="3137593" y="2628840"/>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C</a:t>
              </a:r>
              <a:endParaRPr lang="zh-CN" altLang="en-US" sz="1000" dirty="0">
                <a:latin typeface="Arial" panose="020B0604020202020204" pitchFamily="34" charset="0"/>
                <a:cs typeface="Arial" panose="020B0604020202020204" pitchFamily="34" charset="0"/>
              </a:endParaRPr>
            </a:p>
          </p:txBody>
        </p:sp>
        <p:sp>
          <p:nvSpPr>
            <p:cNvPr id="161" name="矩形 160"/>
            <p:cNvSpPr/>
            <p:nvPr/>
          </p:nvSpPr>
          <p:spPr bwMode="auto">
            <a:xfrm>
              <a:off x="3429323" y="3117541"/>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G</a:t>
              </a:r>
              <a:endParaRPr lang="zh-CN" altLang="en-US" sz="1000" dirty="0">
                <a:latin typeface="Arial" panose="020B0604020202020204" pitchFamily="34" charset="0"/>
                <a:cs typeface="Arial" panose="020B0604020202020204" pitchFamily="34" charset="0"/>
              </a:endParaRPr>
            </a:p>
          </p:txBody>
        </p:sp>
        <p:sp>
          <p:nvSpPr>
            <p:cNvPr id="162" name="矩形 161"/>
            <p:cNvSpPr/>
            <p:nvPr/>
          </p:nvSpPr>
          <p:spPr bwMode="auto">
            <a:xfrm>
              <a:off x="3429323" y="3923236"/>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U</a:t>
              </a:r>
              <a:endParaRPr lang="zh-CN" altLang="en-US" sz="1000" dirty="0">
                <a:latin typeface="Arial" panose="020B0604020202020204" pitchFamily="34" charset="0"/>
                <a:cs typeface="Arial" panose="020B0604020202020204" pitchFamily="34" charset="0"/>
              </a:endParaRPr>
            </a:p>
          </p:txBody>
        </p:sp>
        <p:sp>
          <p:nvSpPr>
            <p:cNvPr id="163" name="矩形 162"/>
            <p:cNvSpPr/>
            <p:nvPr/>
          </p:nvSpPr>
          <p:spPr bwMode="auto">
            <a:xfrm>
              <a:off x="3137593" y="3444738"/>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U</a:t>
              </a:r>
              <a:endParaRPr lang="zh-CN" altLang="en-US" sz="1000" dirty="0">
                <a:latin typeface="Arial" panose="020B0604020202020204" pitchFamily="34" charset="0"/>
                <a:cs typeface="Arial" panose="020B0604020202020204" pitchFamily="34" charset="0"/>
              </a:endParaRPr>
            </a:p>
          </p:txBody>
        </p:sp>
        <p:sp>
          <p:nvSpPr>
            <p:cNvPr id="164" name="矩形 163"/>
            <p:cNvSpPr/>
            <p:nvPr/>
          </p:nvSpPr>
          <p:spPr bwMode="auto">
            <a:xfrm>
              <a:off x="3137593" y="2794285"/>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C</a:t>
              </a:r>
              <a:endParaRPr lang="zh-CN" altLang="en-US" sz="1000" dirty="0">
                <a:latin typeface="Arial" panose="020B0604020202020204" pitchFamily="34" charset="0"/>
                <a:cs typeface="Arial" panose="020B0604020202020204" pitchFamily="34" charset="0"/>
              </a:endParaRPr>
            </a:p>
          </p:txBody>
        </p:sp>
        <p:sp>
          <p:nvSpPr>
            <p:cNvPr id="165" name="矩形 164"/>
            <p:cNvSpPr/>
            <p:nvPr/>
          </p:nvSpPr>
          <p:spPr bwMode="auto">
            <a:xfrm>
              <a:off x="3137593" y="3120991"/>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C</a:t>
              </a:r>
              <a:endParaRPr lang="zh-CN" altLang="en-US" sz="1000" dirty="0">
                <a:latin typeface="Arial" panose="020B0604020202020204" pitchFamily="34" charset="0"/>
                <a:cs typeface="Arial" panose="020B0604020202020204" pitchFamily="34" charset="0"/>
              </a:endParaRPr>
            </a:p>
          </p:txBody>
        </p:sp>
        <p:sp>
          <p:nvSpPr>
            <p:cNvPr id="166" name="矩形 165"/>
            <p:cNvSpPr/>
            <p:nvPr/>
          </p:nvSpPr>
          <p:spPr bwMode="auto">
            <a:xfrm>
              <a:off x="3137593" y="3281674"/>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C</a:t>
              </a:r>
              <a:endParaRPr lang="zh-CN" altLang="en-US" sz="1000" dirty="0">
                <a:latin typeface="Arial" panose="020B0604020202020204" pitchFamily="34" charset="0"/>
                <a:cs typeface="Arial" panose="020B0604020202020204" pitchFamily="34" charset="0"/>
              </a:endParaRPr>
            </a:p>
          </p:txBody>
        </p:sp>
        <p:sp>
          <p:nvSpPr>
            <p:cNvPr id="167" name="矩形 166"/>
            <p:cNvSpPr/>
            <p:nvPr/>
          </p:nvSpPr>
          <p:spPr bwMode="auto">
            <a:xfrm>
              <a:off x="3137593" y="3765804"/>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C</a:t>
              </a:r>
              <a:endParaRPr lang="zh-CN" altLang="en-US" sz="1000" dirty="0">
                <a:latin typeface="Arial" panose="020B0604020202020204" pitchFamily="34" charset="0"/>
                <a:cs typeface="Arial" panose="020B0604020202020204" pitchFamily="34" charset="0"/>
              </a:endParaRPr>
            </a:p>
          </p:txBody>
        </p:sp>
        <p:sp>
          <p:nvSpPr>
            <p:cNvPr id="168" name="矩形 167"/>
            <p:cNvSpPr/>
            <p:nvPr/>
          </p:nvSpPr>
          <p:spPr bwMode="auto">
            <a:xfrm>
              <a:off x="3429323" y="3599854"/>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C</a:t>
              </a:r>
              <a:endParaRPr lang="zh-CN" altLang="en-US" sz="1000" dirty="0">
                <a:latin typeface="Arial" panose="020B0604020202020204" pitchFamily="34" charset="0"/>
                <a:cs typeface="Arial" panose="020B0604020202020204" pitchFamily="34" charset="0"/>
              </a:endParaRPr>
            </a:p>
          </p:txBody>
        </p:sp>
        <p:sp>
          <p:nvSpPr>
            <p:cNvPr id="169" name="矩形 168"/>
            <p:cNvSpPr/>
            <p:nvPr/>
          </p:nvSpPr>
          <p:spPr bwMode="auto">
            <a:xfrm>
              <a:off x="3137593" y="2958991"/>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A</a:t>
              </a:r>
              <a:endParaRPr lang="zh-CN" altLang="en-US" sz="1000" dirty="0">
                <a:latin typeface="Arial" panose="020B0604020202020204" pitchFamily="34" charset="0"/>
                <a:cs typeface="Arial" panose="020B0604020202020204" pitchFamily="34" charset="0"/>
              </a:endParaRPr>
            </a:p>
          </p:txBody>
        </p:sp>
        <p:sp>
          <p:nvSpPr>
            <p:cNvPr id="170" name="矩形 169"/>
            <p:cNvSpPr/>
            <p:nvPr/>
          </p:nvSpPr>
          <p:spPr bwMode="auto">
            <a:xfrm>
              <a:off x="3429323" y="3439794"/>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A</a:t>
              </a:r>
              <a:endParaRPr lang="zh-CN" altLang="en-US" sz="1000" dirty="0">
                <a:latin typeface="Arial" panose="020B0604020202020204" pitchFamily="34" charset="0"/>
                <a:cs typeface="Arial" panose="020B0604020202020204" pitchFamily="34" charset="0"/>
              </a:endParaRPr>
            </a:p>
          </p:txBody>
        </p:sp>
        <p:sp>
          <p:nvSpPr>
            <p:cNvPr id="171" name="矩形 170"/>
            <p:cNvSpPr/>
            <p:nvPr/>
          </p:nvSpPr>
          <p:spPr bwMode="auto">
            <a:xfrm>
              <a:off x="3429323" y="3280078"/>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G</a:t>
              </a:r>
              <a:endParaRPr lang="zh-CN" altLang="en-US" sz="1000" dirty="0">
                <a:latin typeface="Arial" panose="020B0604020202020204" pitchFamily="34" charset="0"/>
                <a:cs typeface="Arial" panose="020B0604020202020204" pitchFamily="34" charset="0"/>
              </a:endParaRPr>
            </a:p>
          </p:txBody>
        </p:sp>
        <p:sp>
          <p:nvSpPr>
            <p:cNvPr id="172" name="矩形 171"/>
            <p:cNvSpPr/>
            <p:nvPr/>
          </p:nvSpPr>
          <p:spPr bwMode="auto">
            <a:xfrm>
              <a:off x="3429323" y="3761854"/>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G</a:t>
              </a:r>
              <a:endParaRPr lang="zh-CN" altLang="en-US" sz="1000" dirty="0">
                <a:latin typeface="Arial" panose="020B0604020202020204" pitchFamily="34" charset="0"/>
                <a:cs typeface="Arial" panose="020B0604020202020204" pitchFamily="34" charset="0"/>
              </a:endParaRPr>
            </a:p>
          </p:txBody>
        </p:sp>
        <p:sp>
          <p:nvSpPr>
            <p:cNvPr id="173" name="矩形 172"/>
            <p:cNvSpPr/>
            <p:nvPr/>
          </p:nvSpPr>
          <p:spPr bwMode="auto">
            <a:xfrm>
              <a:off x="3429323" y="4085102"/>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G</a:t>
              </a:r>
              <a:endParaRPr lang="zh-CN" altLang="en-US" sz="1000" dirty="0">
                <a:latin typeface="Arial" panose="020B0604020202020204" pitchFamily="34" charset="0"/>
                <a:cs typeface="Arial" panose="020B0604020202020204" pitchFamily="34" charset="0"/>
              </a:endParaRPr>
            </a:p>
          </p:txBody>
        </p:sp>
        <p:sp>
          <p:nvSpPr>
            <p:cNvPr id="174" name="矩形 173"/>
            <p:cNvSpPr/>
            <p:nvPr/>
          </p:nvSpPr>
          <p:spPr bwMode="auto">
            <a:xfrm>
              <a:off x="3137593" y="3605473"/>
              <a:ext cx="162000" cy="162000"/>
            </a:xfrm>
            <a:prstGeom prst="rect">
              <a:avLst/>
            </a:prstGeom>
            <a:solidFill>
              <a:srgbClr val="FF00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latin typeface="Arial" panose="020B0604020202020204" pitchFamily="34" charset="0"/>
                  <a:cs typeface="Arial" panose="020B0604020202020204" pitchFamily="34" charset="0"/>
                </a:rPr>
                <a:t>G</a:t>
              </a:r>
              <a:endParaRPr lang="zh-CN" altLang="en-US" sz="1000" dirty="0">
                <a:latin typeface="Arial" panose="020B0604020202020204" pitchFamily="34" charset="0"/>
                <a:cs typeface="Arial" panose="020B0604020202020204" pitchFamily="34" charset="0"/>
              </a:endParaRPr>
            </a:p>
          </p:txBody>
        </p:sp>
        <p:sp>
          <p:nvSpPr>
            <p:cNvPr id="175" name="矩形 174"/>
            <p:cNvSpPr/>
            <p:nvPr/>
          </p:nvSpPr>
          <p:spPr bwMode="auto">
            <a:xfrm>
              <a:off x="2751606" y="4443326"/>
              <a:ext cx="162000" cy="162000"/>
            </a:xfrm>
            <a:prstGeom prst="rect">
              <a:avLst/>
            </a:prstGeom>
            <a:solidFill>
              <a:srgbClr val="00B0F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C</a:t>
              </a:r>
              <a:endParaRPr lang="zh-CN" altLang="en-US" sz="1000"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76" name="矩形 175"/>
            <p:cNvSpPr/>
            <p:nvPr/>
          </p:nvSpPr>
          <p:spPr bwMode="auto">
            <a:xfrm>
              <a:off x="4048857" y="4531262"/>
              <a:ext cx="162000" cy="162000"/>
            </a:xfrm>
            <a:prstGeom prst="rect">
              <a:avLst/>
            </a:prstGeom>
            <a:solidFill>
              <a:srgbClr val="A2A2D7"/>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G</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77" name="矩形 176"/>
            <p:cNvSpPr/>
            <p:nvPr/>
          </p:nvSpPr>
          <p:spPr bwMode="auto">
            <a:xfrm>
              <a:off x="3879615" y="4816913"/>
              <a:ext cx="162000" cy="162000"/>
            </a:xfrm>
            <a:prstGeom prst="rect">
              <a:avLst/>
            </a:prstGeom>
            <a:solidFill>
              <a:srgbClr val="A2A2D7"/>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G</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78" name="矩形 177"/>
            <p:cNvSpPr/>
            <p:nvPr/>
          </p:nvSpPr>
          <p:spPr bwMode="auto">
            <a:xfrm>
              <a:off x="3887229" y="4531262"/>
              <a:ext cx="162000" cy="162000"/>
            </a:xfrm>
            <a:prstGeom prst="rect">
              <a:avLst/>
            </a:prstGeom>
            <a:solidFill>
              <a:srgbClr val="A2A2D7"/>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C</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79" name="矩形 178"/>
            <p:cNvSpPr/>
            <p:nvPr/>
          </p:nvSpPr>
          <p:spPr bwMode="auto">
            <a:xfrm>
              <a:off x="4040438" y="4816913"/>
              <a:ext cx="162000" cy="162000"/>
            </a:xfrm>
            <a:prstGeom prst="rect">
              <a:avLst/>
            </a:prstGeom>
            <a:solidFill>
              <a:srgbClr val="A2A2D7"/>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C</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80" name="矩形 179"/>
            <p:cNvSpPr/>
            <p:nvPr/>
          </p:nvSpPr>
          <p:spPr bwMode="auto">
            <a:xfrm>
              <a:off x="3650109" y="5204596"/>
              <a:ext cx="162000" cy="162000"/>
            </a:xfrm>
            <a:prstGeom prst="rect">
              <a:avLst/>
            </a:pr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U</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81" name="矩形 180"/>
            <p:cNvSpPr/>
            <p:nvPr/>
          </p:nvSpPr>
          <p:spPr bwMode="auto">
            <a:xfrm>
              <a:off x="3365522" y="5357130"/>
              <a:ext cx="162000" cy="162000"/>
            </a:xfrm>
            <a:prstGeom prst="rect">
              <a:avLst/>
            </a:pr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G</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82" name="矩形 181"/>
            <p:cNvSpPr/>
            <p:nvPr/>
          </p:nvSpPr>
          <p:spPr bwMode="auto">
            <a:xfrm>
              <a:off x="3364458" y="5517064"/>
              <a:ext cx="162000" cy="162000"/>
            </a:xfrm>
            <a:prstGeom prst="rect">
              <a:avLst/>
            </a:pr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G</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83" name="矩形 182"/>
            <p:cNvSpPr/>
            <p:nvPr/>
          </p:nvSpPr>
          <p:spPr bwMode="auto">
            <a:xfrm>
              <a:off x="3365522" y="5681119"/>
              <a:ext cx="162000" cy="162000"/>
            </a:xfrm>
            <a:prstGeom prst="rect">
              <a:avLst/>
            </a:pr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G</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84" name="矩形 183"/>
            <p:cNvSpPr/>
            <p:nvPr/>
          </p:nvSpPr>
          <p:spPr bwMode="auto">
            <a:xfrm>
              <a:off x="3650109" y="5041549"/>
              <a:ext cx="162000" cy="162000"/>
            </a:xfrm>
            <a:prstGeom prst="rect">
              <a:avLst/>
            </a:pr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C</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85" name="矩形 184"/>
            <p:cNvSpPr/>
            <p:nvPr/>
          </p:nvSpPr>
          <p:spPr bwMode="auto">
            <a:xfrm>
              <a:off x="3650109" y="5365569"/>
              <a:ext cx="162000" cy="162000"/>
            </a:xfrm>
            <a:prstGeom prst="rect">
              <a:avLst/>
            </a:pr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C</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86" name="矩形 185"/>
            <p:cNvSpPr/>
            <p:nvPr/>
          </p:nvSpPr>
          <p:spPr bwMode="auto">
            <a:xfrm>
              <a:off x="3650109" y="5526177"/>
              <a:ext cx="162000" cy="162000"/>
            </a:xfrm>
            <a:prstGeom prst="rect">
              <a:avLst/>
            </a:pr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C</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87" name="矩形 186"/>
            <p:cNvSpPr/>
            <p:nvPr/>
          </p:nvSpPr>
          <p:spPr bwMode="auto">
            <a:xfrm>
              <a:off x="3650109" y="5684963"/>
              <a:ext cx="162000" cy="162000"/>
            </a:xfrm>
            <a:prstGeom prst="rect">
              <a:avLst/>
            </a:pr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eaLnBrk="0" fontAlgn="base" hangingPunct="0">
                <a:spcBef>
                  <a:spcPct val="0"/>
                </a:spcBef>
                <a:spcAft>
                  <a:spcPct val="0"/>
                </a:spcAft>
              </a:pPr>
              <a:r>
                <a:rPr lang="en-US" altLang="zh-CN" sz="1000" dirty="0">
                  <a:solidFill>
                    <a:schemeClr val="tx1"/>
                  </a:solidFill>
                  <a:latin typeface="Arial" panose="020B0604020202020204" pitchFamily="34" charset="0"/>
                  <a:cs typeface="Arial" panose="020B0604020202020204" pitchFamily="34" charset="0"/>
                </a:rPr>
                <a:t>C</a:t>
              </a:r>
              <a:endParaRPr lang="zh-CN" altLang="en-US" sz="1000" dirty="0">
                <a:solidFill>
                  <a:schemeClr val="tx1"/>
                </a:solidFill>
                <a:latin typeface="Arial" panose="020B0604020202020204" pitchFamily="34" charset="0"/>
                <a:cs typeface="Arial" panose="020B0604020202020204" pitchFamily="34" charset="0"/>
              </a:endParaRPr>
            </a:p>
          </p:txBody>
        </p:sp>
        <p:sp>
          <p:nvSpPr>
            <p:cNvPr id="188" name="矩形 187"/>
            <p:cNvSpPr/>
            <p:nvPr/>
          </p:nvSpPr>
          <p:spPr bwMode="auto">
            <a:xfrm>
              <a:off x="3575720" y="2842483"/>
              <a:ext cx="356188" cy="338554"/>
            </a:xfrm>
            <a:prstGeom prst="rect">
              <a:avLst/>
            </a:prstGeom>
          </p:spPr>
          <p:txBody>
            <a:bodyPr wrap="none">
              <a:spAutoFit/>
            </a:bodyPr>
            <a:lstStyle/>
            <a:p>
              <a:pPr eaLnBrk="0" fontAlgn="base" hangingPunct="0">
                <a:spcBef>
                  <a:spcPct val="0"/>
                </a:spcBef>
                <a:spcAft>
                  <a:spcPct val="0"/>
                </a:spcAft>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5´</a:t>
              </a:r>
              <a:endPar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89" name="矩形 188"/>
            <p:cNvSpPr/>
            <p:nvPr/>
          </p:nvSpPr>
          <p:spPr bwMode="auto">
            <a:xfrm>
              <a:off x="3075516" y="2141634"/>
              <a:ext cx="356187" cy="338554"/>
            </a:xfrm>
            <a:prstGeom prst="rect">
              <a:avLst/>
            </a:prstGeom>
          </p:spPr>
          <p:txBody>
            <a:bodyPr wrap="none">
              <a:spAutoFit/>
            </a:bodyPr>
            <a:lstStyle/>
            <a:p>
              <a:pPr eaLnBrk="0" fontAlgn="base" hangingPunct="0">
                <a:spcBef>
                  <a:spcPct val="0"/>
                </a:spcBef>
                <a:spcAft>
                  <a:spcPct val="0"/>
                </a:spcAft>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3´</a:t>
              </a:r>
              <a:endPar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90" name="矩形 189"/>
            <p:cNvSpPr/>
            <p:nvPr/>
          </p:nvSpPr>
          <p:spPr bwMode="auto">
            <a:xfrm>
              <a:off x="3215680" y="2082034"/>
              <a:ext cx="1241045" cy="925894"/>
            </a:xfrm>
            <a:prstGeom prst="rect">
              <a:avLst/>
            </a:prstGeom>
          </p:spPr>
          <p:txBody>
            <a:bodyPr wrap="none">
              <a:spAutoFit/>
            </a:bodyPr>
            <a:lstStyle/>
            <a:p>
              <a:pPr eaLnBrk="0" fontAlgn="base" hangingPunct="0">
                <a:lnSpc>
                  <a:spcPts val="1300"/>
                </a:lnSpc>
                <a:spcBef>
                  <a:spcPct val="0"/>
                </a:spcBef>
                <a:spcAft>
                  <a:spcPct val="0"/>
                </a:spcAft>
              </a:pPr>
              <a:r>
                <a:rPr lang="en-US" altLang="zh-CN" sz="1400" dirty="0">
                  <a:effectLst>
                    <a:outerShdw blurRad="38100" dist="38100" dir="2700000" algn="tl">
                      <a:srgbClr val="C0C0C0"/>
                    </a:outerShdw>
                  </a:effectLst>
                  <a:ea typeface="方正姚体" panose="02010601030101010101" pitchFamily="2" charset="-122"/>
                  <a:cs typeface="Arial" panose="020B0604020202020204" pitchFamily="34" charset="0"/>
                </a:rPr>
                <a:t>       O       </a:t>
              </a:r>
            </a:p>
            <a:p>
              <a:pPr eaLnBrk="0" fontAlgn="base" hangingPunct="0">
                <a:lnSpc>
                  <a:spcPts val="1300"/>
                </a:lnSpc>
                <a:spcBef>
                  <a:spcPct val="0"/>
                </a:spcBef>
                <a:spcAft>
                  <a:spcPct val="0"/>
                </a:spcAft>
              </a:pPr>
              <a:r>
                <a:rPr lang="en-US" altLang="zh-CN" sz="1400" dirty="0">
                  <a:effectLst>
                    <a:outerShdw blurRad="38100" dist="38100" dir="2700000" algn="tl">
                      <a:srgbClr val="C0C0C0"/>
                    </a:outerShdw>
                  </a:effectLst>
                  <a:ea typeface="方正姚体" panose="02010601030101010101" pitchFamily="2" charset="-122"/>
                  <a:cs typeface="Arial" panose="020B0604020202020204" pitchFamily="34" charset="0"/>
                </a:rPr>
                <a:t>       </a:t>
              </a:r>
              <a:r>
                <a:rPr lang="en-US" altLang="zh-CN" sz="800" dirty="0">
                  <a:effectLst>
                    <a:outerShdw blurRad="38100" dist="38100" dir="2700000" algn="tl">
                      <a:srgbClr val="C0C0C0"/>
                    </a:outerShdw>
                  </a:effectLst>
                  <a:ea typeface="方正姚体" panose="02010601030101010101" pitchFamily="2" charset="-122"/>
                  <a:cs typeface="Arial" panose="020B0604020202020204" pitchFamily="34" charset="0"/>
                </a:rPr>
                <a:t> </a:t>
              </a:r>
              <a:r>
                <a:rPr lang="en-US" altLang="zh-CN" sz="1400" dirty="0">
                  <a:effectLst>
                    <a:outerShdw blurRad="38100" dist="38100" dir="2700000" algn="tl">
                      <a:srgbClr val="C0C0C0"/>
                    </a:outerShdw>
                  </a:effectLst>
                  <a:ea typeface="方正姚体" panose="02010601030101010101" pitchFamily="2" charset="-122"/>
                  <a:cs typeface="Arial" panose="020B0604020202020204" pitchFamily="34" charset="0"/>
                </a:rPr>
                <a:t>‖</a:t>
              </a:r>
            </a:p>
            <a:p>
              <a:pPr eaLnBrk="0" fontAlgn="base" hangingPunct="0">
                <a:lnSpc>
                  <a:spcPts val="1300"/>
                </a:lnSpc>
                <a:spcBef>
                  <a:spcPct val="0"/>
                </a:spcBef>
                <a:spcAft>
                  <a:spcPct val="0"/>
                </a:spcAft>
              </a:pPr>
              <a:r>
                <a:rPr lang="en-US" altLang="zh-CN" sz="1400" dirty="0">
                  <a:effectLst>
                    <a:outerShdw blurRad="38100" dist="38100" dir="2700000" algn="tl">
                      <a:srgbClr val="C0C0C0"/>
                    </a:outerShdw>
                  </a:effectLst>
                  <a:ea typeface="方正姚体" panose="02010601030101010101" pitchFamily="2" charset="-122"/>
                  <a:cs typeface="Arial" panose="020B0604020202020204" pitchFamily="34" charset="0"/>
                </a:rPr>
                <a:t>‒O‒C‒CH‒R</a:t>
              </a:r>
            </a:p>
            <a:p>
              <a:pPr eaLnBrk="0" fontAlgn="base" hangingPunct="0">
                <a:lnSpc>
                  <a:spcPts val="1300"/>
                </a:lnSpc>
                <a:spcBef>
                  <a:spcPct val="0"/>
                </a:spcBef>
                <a:spcAft>
                  <a:spcPct val="0"/>
                </a:spcAft>
              </a:pPr>
              <a:r>
                <a:rPr lang="en-US" altLang="zh-CN" sz="1400" dirty="0">
                  <a:effectLst>
                    <a:outerShdw blurRad="38100" dist="38100" dir="2700000" algn="tl">
                      <a:srgbClr val="C0C0C0"/>
                    </a:outerShdw>
                  </a:effectLst>
                  <a:ea typeface="方正姚体" panose="02010601030101010101" pitchFamily="2" charset="-122"/>
                  <a:cs typeface="Arial" panose="020B0604020202020204" pitchFamily="34" charset="0"/>
                </a:rPr>
                <a:t>            ⅼ</a:t>
              </a:r>
            </a:p>
            <a:p>
              <a:pPr eaLnBrk="0" fontAlgn="base" hangingPunct="0">
                <a:lnSpc>
                  <a:spcPts val="1300"/>
                </a:lnSpc>
                <a:spcBef>
                  <a:spcPct val="0"/>
                </a:spcBef>
                <a:spcAft>
                  <a:spcPct val="0"/>
                </a:spcAft>
              </a:pPr>
              <a:r>
                <a:rPr lang="en-US" altLang="zh-CN" sz="1400" dirty="0">
                  <a:effectLst>
                    <a:outerShdw blurRad="38100" dist="38100" dir="2700000" algn="tl">
                      <a:srgbClr val="C0C0C0"/>
                    </a:outerShdw>
                  </a:effectLst>
                  <a:ea typeface="方正姚体" panose="02010601030101010101" pitchFamily="2" charset="-122"/>
                  <a:cs typeface="Arial" panose="020B0604020202020204" pitchFamily="34" charset="0"/>
                </a:rPr>
                <a:t>           </a:t>
              </a:r>
              <a:r>
                <a:rPr lang="en-US" altLang="zh-CN" sz="800" dirty="0">
                  <a:effectLst>
                    <a:outerShdw blurRad="38100" dist="38100" dir="2700000" algn="tl">
                      <a:srgbClr val="C0C0C0"/>
                    </a:outerShdw>
                  </a:effectLst>
                  <a:ea typeface="方正姚体" panose="02010601030101010101" pitchFamily="2" charset="-122"/>
                  <a:cs typeface="Arial" panose="020B0604020202020204" pitchFamily="34" charset="0"/>
                </a:rPr>
                <a:t> </a:t>
              </a:r>
              <a:r>
                <a:rPr lang="en-US" altLang="zh-CN" sz="1400" dirty="0">
                  <a:effectLst>
                    <a:outerShdw blurRad="38100" dist="38100" dir="2700000" algn="tl">
                      <a:srgbClr val="C0C0C0"/>
                    </a:outerShdw>
                  </a:effectLst>
                  <a:ea typeface="方正姚体" panose="02010601030101010101" pitchFamily="2" charset="-122"/>
                  <a:cs typeface="Arial" panose="020B0604020202020204" pitchFamily="34" charset="0"/>
                </a:rPr>
                <a:t>NH</a:t>
              </a:r>
              <a:r>
                <a:rPr lang="en-US" altLang="zh-CN" sz="1400" baseline="-25000" dirty="0">
                  <a:effectLst>
                    <a:outerShdw blurRad="38100" dist="38100" dir="2700000" algn="tl">
                      <a:srgbClr val="C0C0C0"/>
                    </a:outerShdw>
                  </a:effectLst>
                  <a:ea typeface="方正姚体" panose="02010601030101010101" pitchFamily="2" charset="-122"/>
                  <a:cs typeface="Arial" panose="020B0604020202020204" pitchFamily="34" charset="0"/>
                </a:rPr>
                <a:t>3</a:t>
              </a:r>
              <a:r>
                <a:rPr lang="en-US" altLang="zh-CN" sz="1400" baseline="30000" dirty="0">
                  <a:effectLst>
                    <a:outerShdw blurRad="38100" dist="38100" dir="2700000" algn="tl">
                      <a:srgbClr val="C0C0C0"/>
                    </a:outerShdw>
                  </a:effectLst>
                  <a:ea typeface="方正姚体" panose="02010601030101010101" pitchFamily="2" charset="-122"/>
                  <a:cs typeface="Arial" panose="020B0604020202020204" pitchFamily="34" charset="0"/>
                </a:rPr>
                <a:t>+</a:t>
              </a:r>
              <a:endParaRPr lang="zh-CN" altLang="en-US" sz="1400" baseline="30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grpSp>
          <p:nvGrpSpPr>
            <p:cNvPr id="17" name="组合 16"/>
            <p:cNvGrpSpPr/>
            <p:nvPr/>
          </p:nvGrpSpPr>
          <p:grpSpPr>
            <a:xfrm>
              <a:off x="4372570" y="4471252"/>
              <a:ext cx="218105" cy="221852"/>
              <a:chOff x="4372570" y="3617609"/>
              <a:chExt cx="218105" cy="221852"/>
            </a:xfrm>
          </p:grpSpPr>
          <p:sp>
            <p:nvSpPr>
              <p:cNvPr id="99" name="任意多边形 98"/>
              <p:cNvSpPr/>
              <p:nvPr/>
            </p:nvSpPr>
            <p:spPr>
              <a:xfrm>
                <a:off x="4372570" y="3617609"/>
                <a:ext cx="218105" cy="221852"/>
              </a:xfrm>
              <a:custGeom>
                <a:avLst/>
                <a:gdLst>
                  <a:gd name="connsiteX0" fmla="*/ 116051 w 218105"/>
                  <a:gd name="connsiteY0" fmla="*/ 0 h 221852"/>
                  <a:gd name="connsiteX1" fmla="*/ 218105 w 218105"/>
                  <a:gd name="connsiteY1" fmla="*/ 121624 h 221852"/>
                  <a:gd name="connsiteX2" fmla="*/ 202999 w 218105"/>
                  <a:gd name="connsiteY2" fmla="*/ 138366 h 221852"/>
                  <a:gd name="connsiteX3" fmla="*/ 185139 w 218105"/>
                  <a:gd name="connsiteY3" fmla="*/ 159053 h 221852"/>
                  <a:gd name="connsiteX4" fmla="*/ 137514 w 218105"/>
                  <a:gd name="connsiteY4" fmla="*/ 199535 h 221852"/>
                  <a:gd name="connsiteX5" fmla="*/ 68458 w 218105"/>
                  <a:gd name="connsiteY5" fmla="*/ 218584 h 221852"/>
                  <a:gd name="connsiteX6" fmla="*/ 6545 w 218105"/>
                  <a:gd name="connsiteY6" fmla="*/ 220965 h 221852"/>
                  <a:gd name="connsiteX7" fmla="*/ 0 w 218105"/>
                  <a:gd name="connsiteY7" fmla="*/ 220599 h 221852"/>
                  <a:gd name="connsiteX8" fmla="*/ 0 w 218105"/>
                  <a:gd name="connsiteY8" fmla="*/ 58615 h 221852"/>
                  <a:gd name="connsiteX9" fmla="*/ 2155 w 218105"/>
                  <a:gd name="connsiteY9" fmla="*/ 58631 h 221852"/>
                  <a:gd name="connsiteX10" fmla="*/ 23214 w 218105"/>
                  <a:gd name="connsiteY10" fmla="*/ 56659 h 221852"/>
                  <a:gd name="connsiteX11" fmla="*/ 82746 w 218105"/>
                  <a:gd name="connsiteY11" fmla="*/ 32847 h 221852"/>
                  <a:gd name="connsiteX12" fmla="*/ 104772 w 218105"/>
                  <a:gd name="connsiteY12" fmla="*/ 11713 h 221852"/>
                  <a:gd name="connsiteX13" fmla="*/ 116051 w 218105"/>
                  <a:gd name="connsiteY13" fmla="*/ 0 h 221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105" h="221852">
                    <a:moveTo>
                      <a:pt x="116051" y="0"/>
                    </a:moveTo>
                    <a:lnTo>
                      <a:pt x="218105" y="121624"/>
                    </a:lnTo>
                    <a:lnTo>
                      <a:pt x="202999" y="138366"/>
                    </a:lnTo>
                    <a:cubicBezTo>
                      <a:pt x="197542" y="145262"/>
                      <a:pt x="192085" y="152306"/>
                      <a:pt x="185139" y="159053"/>
                    </a:cubicBezTo>
                    <a:cubicBezTo>
                      <a:pt x="171248" y="172547"/>
                      <a:pt x="156961" y="189613"/>
                      <a:pt x="137514" y="199535"/>
                    </a:cubicBezTo>
                    <a:cubicBezTo>
                      <a:pt x="118067" y="209457"/>
                      <a:pt x="90286" y="215012"/>
                      <a:pt x="68458" y="218584"/>
                    </a:cubicBezTo>
                    <a:cubicBezTo>
                      <a:pt x="46630" y="222156"/>
                      <a:pt x="28770" y="222552"/>
                      <a:pt x="6545" y="220965"/>
                    </a:cubicBezTo>
                    <a:lnTo>
                      <a:pt x="0" y="220599"/>
                    </a:lnTo>
                    <a:lnTo>
                      <a:pt x="0" y="58615"/>
                    </a:lnTo>
                    <a:lnTo>
                      <a:pt x="2155" y="58631"/>
                    </a:lnTo>
                    <a:cubicBezTo>
                      <a:pt x="9968" y="58569"/>
                      <a:pt x="17261" y="58147"/>
                      <a:pt x="23214" y="56659"/>
                    </a:cubicBezTo>
                    <a:cubicBezTo>
                      <a:pt x="47027" y="50706"/>
                      <a:pt x="65284" y="44356"/>
                      <a:pt x="82746" y="32847"/>
                    </a:cubicBezTo>
                    <a:cubicBezTo>
                      <a:pt x="91477" y="27093"/>
                      <a:pt x="98025" y="19651"/>
                      <a:pt x="104772" y="11713"/>
                    </a:cubicBezTo>
                    <a:lnTo>
                      <a:pt x="116051" y="0"/>
                    </a:lnTo>
                    <a:close/>
                  </a:path>
                </a:pathLst>
              </a:custGeom>
              <a:solidFill>
                <a:srgbClr val="9A30C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91" name="矩形 190"/>
              <p:cNvSpPr/>
              <p:nvPr/>
            </p:nvSpPr>
            <p:spPr bwMode="auto">
              <a:xfrm>
                <a:off x="4374131" y="3656353"/>
                <a:ext cx="172089"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G</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grpSp>
        <p:grpSp>
          <p:nvGrpSpPr>
            <p:cNvPr id="18" name="组合 17"/>
            <p:cNvGrpSpPr/>
            <p:nvPr/>
          </p:nvGrpSpPr>
          <p:grpSpPr>
            <a:xfrm>
              <a:off x="3734773" y="4794876"/>
              <a:ext cx="181144" cy="188075"/>
              <a:chOff x="3734773" y="3941233"/>
              <a:chExt cx="181144" cy="188075"/>
            </a:xfrm>
          </p:grpSpPr>
          <p:sp>
            <p:nvSpPr>
              <p:cNvPr id="93" name="任意多边形 92"/>
              <p:cNvSpPr/>
              <p:nvPr/>
            </p:nvSpPr>
            <p:spPr>
              <a:xfrm rot="18900000" flipH="1" flipV="1">
                <a:off x="3756077" y="3941233"/>
                <a:ext cx="159840" cy="188075"/>
              </a:xfrm>
              <a:custGeom>
                <a:avLst/>
                <a:gdLst>
                  <a:gd name="connsiteX0" fmla="*/ 159840 w 159840"/>
                  <a:gd name="connsiteY0" fmla="*/ 20915 h 188075"/>
                  <a:gd name="connsiteX1" fmla="*/ 159840 w 159840"/>
                  <a:gd name="connsiteY1" fmla="*/ 187849 h 188075"/>
                  <a:gd name="connsiteX2" fmla="*/ 155860 w 159840"/>
                  <a:gd name="connsiteY2" fmla="*/ 188075 h 188075"/>
                  <a:gd name="connsiteX3" fmla="*/ 96545 w 159840"/>
                  <a:gd name="connsiteY3" fmla="*/ 176944 h 188075"/>
                  <a:gd name="connsiteX4" fmla="*/ 47794 w 159840"/>
                  <a:gd name="connsiteY4" fmla="*/ 149517 h 188075"/>
                  <a:gd name="connsiteX5" fmla="*/ 23250 w 159840"/>
                  <a:gd name="connsiteY5" fmla="*/ 130718 h 188075"/>
                  <a:gd name="connsiteX6" fmla="*/ 0 w 159840"/>
                  <a:gd name="connsiteY6" fmla="*/ 112911 h 188075"/>
                  <a:gd name="connsiteX7" fmla="*/ 112911 w 159840"/>
                  <a:gd name="connsiteY7" fmla="*/ 0 h 188075"/>
                  <a:gd name="connsiteX8" fmla="*/ 118490 w 159840"/>
                  <a:gd name="connsiteY8" fmla="*/ 5567 h 188075"/>
                  <a:gd name="connsiteX9" fmla="*/ 142161 w 159840"/>
                  <a:gd name="connsiteY9" fmla="*/ 20866 h 188075"/>
                  <a:gd name="connsiteX10" fmla="*/ 159840 w 159840"/>
                  <a:gd name="connsiteY10" fmla="*/ 20915 h 18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840" h="188075">
                    <a:moveTo>
                      <a:pt x="159840" y="20915"/>
                    </a:moveTo>
                    <a:lnTo>
                      <a:pt x="159840" y="187849"/>
                    </a:lnTo>
                    <a:lnTo>
                      <a:pt x="155860" y="188075"/>
                    </a:lnTo>
                    <a:cubicBezTo>
                      <a:pt x="133027" y="187657"/>
                      <a:pt x="119519" y="182065"/>
                      <a:pt x="96545" y="176944"/>
                    </a:cubicBezTo>
                    <a:lnTo>
                      <a:pt x="47794" y="149517"/>
                    </a:lnTo>
                    <a:cubicBezTo>
                      <a:pt x="38771" y="144093"/>
                      <a:pt x="31011" y="137406"/>
                      <a:pt x="23250" y="130718"/>
                    </a:cubicBezTo>
                    <a:lnTo>
                      <a:pt x="0" y="112911"/>
                    </a:lnTo>
                    <a:lnTo>
                      <a:pt x="112911" y="0"/>
                    </a:lnTo>
                    <a:lnTo>
                      <a:pt x="118490" y="5567"/>
                    </a:lnTo>
                    <a:cubicBezTo>
                      <a:pt x="125984" y="12324"/>
                      <a:pt x="133648" y="17863"/>
                      <a:pt x="142161" y="20866"/>
                    </a:cubicBezTo>
                    <a:lnTo>
                      <a:pt x="159840" y="20915"/>
                    </a:lnTo>
                    <a:close/>
                  </a:path>
                </a:pathLst>
              </a:custGeom>
              <a:solidFill>
                <a:srgbClr val="A2A2D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矩形 191"/>
              <p:cNvSpPr/>
              <p:nvPr/>
            </p:nvSpPr>
            <p:spPr bwMode="auto">
              <a:xfrm>
                <a:off x="3734773" y="3962563"/>
                <a:ext cx="165677"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C</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grpSp>
        <p:sp>
          <p:nvSpPr>
            <p:cNvPr id="193" name="Text Box 5"/>
            <p:cNvSpPr txBox="1">
              <a:spLocks noChangeArrowheads="1"/>
            </p:cNvSpPr>
            <p:nvPr/>
          </p:nvSpPr>
          <p:spPr bwMode="auto">
            <a:xfrm>
              <a:off x="2054513" y="2050395"/>
              <a:ext cx="697627" cy="400110"/>
            </a:xfrm>
            <a:prstGeom prst="rect">
              <a:avLst/>
            </a:prstGeom>
            <a:noFill/>
            <a:ln>
              <a:noFill/>
            </a:ln>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酯键</a:t>
              </a:r>
            </a:p>
          </p:txBody>
        </p:sp>
        <p:grpSp>
          <p:nvGrpSpPr>
            <p:cNvPr id="2" name="组合 1"/>
            <p:cNvGrpSpPr/>
            <p:nvPr/>
          </p:nvGrpSpPr>
          <p:grpSpPr>
            <a:xfrm>
              <a:off x="3348534" y="5030212"/>
              <a:ext cx="202245" cy="198268"/>
              <a:chOff x="3348534" y="4176569"/>
              <a:chExt cx="202245" cy="198268"/>
            </a:xfrm>
          </p:grpSpPr>
          <p:sp>
            <p:nvSpPr>
              <p:cNvPr id="111" name="任意多边形 110"/>
              <p:cNvSpPr/>
              <p:nvPr/>
            </p:nvSpPr>
            <p:spPr>
              <a:xfrm rot="1680000">
                <a:off x="3349256" y="4176569"/>
                <a:ext cx="201523" cy="198268"/>
              </a:xfrm>
              <a:custGeom>
                <a:avLst/>
                <a:gdLst>
                  <a:gd name="connsiteX0" fmla="*/ 0 w 201523"/>
                  <a:gd name="connsiteY0" fmla="*/ 1044 h 198268"/>
                  <a:gd name="connsiteX1" fmla="*/ 28798 w 201523"/>
                  <a:gd name="connsiteY1" fmla="*/ 0 h 198268"/>
                  <a:gd name="connsiteX2" fmla="*/ 67268 w 201523"/>
                  <a:gd name="connsiteY2" fmla="*/ 4829 h 198268"/>
                  <a:gd name="connsiteX3" fmla="*/ 124386 w 201523"/>
                  <a:gd name="connsiteY3" fmla="*/ 31094 h 198268"/>
                  <a:gd name="connsiteX4" fmla="*/ 166918 w 201523"/>
                  <a:gd name="connsiteY4" fmla="*/ 70508 h 198268"/>
                  <a:gd name="connsiteX5" fmla="*/ 201523 w 201523"/>
                  <a:gd name="connsiteY5" fmla="*/ 121160 h 198268"/>
                  <a:gd name="connsiteX6" fmla="*/ 56504 w 201523"/>
                  <a:gd name="connsiteY6" fmla="*/ 198268 h 198268"/>
                  <a:gd name="connsiteX7" fmla="*/ 53610 w 201523"/>
                  <a:gd name="connsiteY7" fmla="*/ 193122 h 198268"/>
                  <a:gd name="connsiteX8" fmla="*/ 45054 w 201523"/>
                  <a:gd name="connsiteY8" fmla="*/ 181153 h 198268"/>
                  <a:gd name="connsiteX9" fmla="*/ 15937 w 201523"/>
                  <a:gd name="connsiteY9" fmla="*/ 166968 h 198268"/>
                  <a:gd name="connsiteX10" fmla="*/ 0 w 201523"/>
                  <a:gd name="connsiteY10" fmla="*/ 166143 h 198268"/>
                  <a:gd name="connsiteX11" fmla="*/ 0 w 201523"/>
                  <a:gd name="connsiteY11" fmla="*/ 1044 h 19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523" h="198268">
                    <a:moveTo>
                      <a:pt x="0" y="1044"/>
                    </a:moveTo>
                    <a:lnTo>
                      <a:pt x="28798" y="0"/>
                    </a:lnTo>
                    <a:cubicBezTo>
                      <a:pt x="42574" y="654"/>
                      <a:pt x="55844" y="2363"/>
                      <a:pt x="67268" y="4829"/>
                    </a:cubicBezTo>
                    <a:cubicBezTo>
                      <a:pt x="90117" y="9760"/>
                      <a:pt x="107778" y="20148"/>
                      <a:pt x="124386" y="31094"/>
                    </a:cubicBezTo>
                    <a:cubicBezTo>
                      <a:pt x="140994" y="42040"/>
                      <a:pt x="153747" y="55037"/>
                      <a:pt x="166918" y="70508"/>
                    </a:cubicBezTo>
                    <a:lnTo>
                      <a:pt x="201523" y="121160"/>
                    </a:lnTo>
                    <a:lnTo>
                      <a:pt x="56504" y="198268"/>
                    </a:lnTo>
                    <a:lnTo>
                      <a:pt x="53610" y="193122"/>
                    </a:lnTo>
                    <a:cubicBezTo>
                      <a:pt x="51231" y="188544"/>
                      <a:pt x="48960" y="184695"/>
                      <a:pt x="45054" y="181153"/>
                    </a:cubicBezTo>
                    <a:cubicBezTo>
                      <a:pt x="37242" y="174069"/>
                      <a:pt x="25412" y="169572"/>
                      <a:pt x="15937" y="166968"/>
                    </a:cubicBezTo>
                    <a:lnTo>
                      <a:pt x="0" y="166143"/>
                    </a:lnTo>
                    <a:lnTo>
                      <a:pt x="0" y="1044"/>
                    </a:lnTo>
                    <a:close/>
                  </a:path>
                </a:pathLst>
              </a:custGeom>
              <a:solidFill>
                <a:srgbClr val="31F9A1"/>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02" name="矩形 101"/>
              <p:cNvSpPr/>
              <p:nvPr/>
            </p:nvSpPr>
            <p:spPr bwMode="auto">
              <a:xfrm>
                <a:off x="3348534" y="4187110"/>
                <a:ext cx="172089"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G</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grpSp>
        <p:grpSp>
          <p:nvGrpSpPr>
            <p:cNvPr id="5" name="组合 4"/>
            <p:cNvGrpSpPr/>
            <p:nvPr/>
          </p:nvGrpSpPr>
          <p:grpSpPr>
            <a:xfrm>
              <a:off x="2273823" y="4425224"/>
              <a:ext cx="183889" cy="235394"/>
              <a:chOff x="2273823" y="3571581"/>
              <a:chExt cx="183889" cy="235394"/>
            </a:xfrm>
          </p:grpSpPr>
          <p:sp>
            <p:nvSpPr>
              <p:cNvPr id="66" name="任意多边形 65"/>
              <p:cNvSpPr/>
              <p:nvPr/>
            </p:nvSpPr>
            <p:spPr>
              <a:xfrm rot="6720000">
                <a:off x="2247709" y="3597695"/>
                <a:ext cx="235394" cy="183166"/>
              </a:xfrm>
              <a:custGeom>
                <a:avLst/>
                <a:gdLst>
                  <a:gd name="connsiteX0" fmla="*/ 2810 w 235394"/>
                  <a:gd name="connsiteY0" fmla="*/ 69823 h 183166"/>
                  <a:gd name="connsiteX1" fmla="*/ 0 w 235394"/>
                  <a:gd name="connsiteY1" fmla="*/ 62355 h 183166"/>
                  <a:gd name="connsiteX2" fmla="*/ 154334 w 235394"/>
                  <a:gd name="connsiteY2" fmla="*/ 0 h 183166"/>
                  <a:gd name="connsiteX3" fmla="*/ 163056 w 235394"/>
                  <a:gd name="connsiteY3" fmla="*/ 15072 h 183166"/>
                  <a:gd name="connsiteX4" fmla="*/ 214014 w 235394"/>
                  <a:gd name="connsiteY4" fmla="*/ 45849 h 183166"/>
                  <a:gd name="connsiteX5" fmla="*/ 235394 w 235394"/>
                  <a:gd name="connsiteY5" fmla="*/ 63027 h 183166"/>
                  <a:gd name="connsiteX6" fmla="*/ 127220 w 235394"/>
                  <a:gd name="connsiteY6" fmla="*/ 183166 h 183166"/>
                  <a:gd name="connsiteX7" fmla="*/ 110088 w 235394"/>
                  <a:gd name="connsiteY7" fmla="*/ 170022 h 183166"/>
                  <a:gd name="connsiteX8" fmla="*/ 60913 w 235394"/>
                  <a:gd name="connsiteY8" fmla="*/ 143661 h 183166"/>
                  <a:gd name="connsiteX9" fmla="*/ 29446 w 235394"/>
                  <a:gd name="connsiteY9" fmla="*/ 122987 h 183166"/>
                  <a:gd name="connsiteX10" fmla="*/ 8973 w 235394"/>
                  <a:gd name="connsiteY10" fmla="*/ 85030 h 183166"/>
                  <a:gd name="connsiteX11" fmla="*/ 2810 w 235394"/>
                  <a:gd name="connsiteY11" fmla="*/ 69823 h 1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394" h="183166">
                    <a:moveTo>
                      <a:pt x="2810" y="69823"/>
                    </a:moveTo>
                    <a:lnTo>
                      <a:pt x="0" y="62355"/>
                    </a:lnTo>
                    <a:lnTo>
                      <a:pt x="154334" y="0"/>
                    </a:lnTo>
                    <a:lnTo>
                      <a:pt x="163056" y="15072"/>
                    </a:lnTo>
                    <a:cubicBezTo>
                      <a:pt x="177324" y="28141"/>
                      <a:pt x="195096" y="30807"/>
                      <a:pt x="214014" y="45849"/>
                    </a:cubicBezTo>
                    <a:lnTo>
                      <a:pt x="235394" y="63027"/>
                    </a:lnTo>
                    <a:lnTo>
                      <a:pt x="127220" y="183166"/>
                    </a:lnTo>
                    <a:lnTo>
                      <a:pt x="110088" y="170022"/>
                    </a:lnTo>
                    <a:cubicBezTo>
                      <a:pt x="96421" y="160562"/>
                      <a:pt x="74353" y="151500"/>
                      <a:pt x="60913" y="143661"/>
                    </a:cubicBezTo>
                    <a:cubicBezTo>
                      <a:pt x="47473" y="135822"/>
                      <a:pt x="38103" y="132759"/>
                      <a:pt x="29446" y="122987"/>
                    </a:cubicBezTo>
                    <a:cubicBezTo>
                      <a:pt x="20790" y="113216"/>
                      <a:pt x="16032" y="101440"/>
                      <a:pt x="8973" y="85030"/>
                    </a:cubicBezTo>
                    <a:cubicBezTo>
                      <a:pt x="7209" y="80927"/>
                      <a:pt x="5062" y="75615"/>
                      <a:pt x="2810" y="69823"/>
                    </a:cubicBezTo>
                    <a:close/>
                  </a:path>
                </a:pathLst>
              </a:custGeom>
              <a:solidFill>
                <a:srgbClr val="6103F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04" name="矩形 103"/>
              <p:cNvSpPr/>
              <p:nvPr/>
            </p:nvSpPr>
            <p:spPr bwMode="auto">
              <a:xfrm>
                <a:off x="2292035" y="3605159"/>
                <a:ext cx="165677"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rPr>
                  <a:t>C</a:t>
                </a:r>
                <a:endParaRPr lang="zh-CN" altLang="en-US"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endParaRPr>
              </a:p>
            </p:txBody>
          </p:sp>
        </p:grpSp>
        <p:grpSp>
          <p:nvGrpSpPr>
            <p:cNvPr id="6" name="组合 5"/>
            <p:cNvGrpSpPr/>
            <p:nvPr/>
          </p:nvGrpSpPr>
          <p:grpSpPr>
            <a:xfrm>
              <a:off x="2104250" y="4509298"/>
              <a:ext cx="250803" cy="210139"/>
              <a:chOff x="2104250" y="3655655"/>
              <a:chExt cx="250803" cy="210139"/>
            </a:xfrm>
          </p:grpSpPr>
          <p:sp>
            <p:nvSpPr>
              <p:cNvPr id="61" name="任意多边形 60"/>
              <p:cNvSpPr/>
              <p:nvPr/>
            </p:nvSpPr>
            <p:spPr>
              <a:xfrm rot="6720000">
                <a:off x="2124582" y="3635323"/>
                <a:ext cx="210139" cy="250803"/>
              </a:xfrm>
              <a:custGeom>
                <a:avLst/>
                <a:gdLst>
                  <a:gd name="connsiteX0" fmla="*/ 44866 w 210139"/>
                  <a:gd name="connsiteY0" fmla="*/ 242142 h 250803"/>
                  <a:gd name="connsiteX1" fmla="*/ 45995 w 210139"/>
                  <a:gd name="connsiteY1" fmla="*/ 223485 h 250803"/>
                  <a:gd name="connsiteX2" fmla="*/ 42113 w 210139"/>
                  <a:gd name="connsiteY2" fmla="*/ 187653 h 250803"/>
                  <a:gd name="connsiteX3" fmla="*/ 13188 w 210139"/>
                  <a:gd name="connsiteY3" fmla="*/ 135133 h 250803"/>
                  <a:gd name="connsiteX4" fmla="*/ 0 w 210139"/>
                  <a:gd name="connsiteY4" fmla="*/ 120477 h 250803"/>
                  <a:gd name="connsiteX5" fmla="*/ 108478 w 210139"/>
                  <a:gd name="connsiteY5" fmla="*/ 0 h 250803"/>
                  <a:gd name="connsiteX6" fmla="*/ 115659 w 210139"/>
                  <a:gd name="connsiteY6" fmla="*/ 5769 h 250803"/>
                  <a:gd name="connsiteX7" fmla="*/ 146842 w 210139"/>
                  <a:gd name="connsiteY7" fmla="*/ 40041 h 250803"/>
                  <a:gd name="connsiteX8" fmla="*/ 196284 w 210139"/>
                  <a:gd name="connsiteY8" fmla="*/ 143342 h 250803"/>
                  <a:gd name="connsiteX9" fmla="*/ 208273 w 210139"/>
                  <a:gd name="connsiteY9" fmla="*/ 205594 h 250803"/>
                  <a:gd name="connsiteX10" fmla="*/ 210139 w 210139"/>
                  <a:gd name="connsiteY10" fmla="*/ 250803 h 250803"/>
                  <a:gd name="connsiteX11" fmla="*/ 44866 w 210139"/>
                  <a:gd name="connsiteY11" fmla="*/ 242142 h 25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0139" h="250803">
                    <a:moveTo>
                      <a:pt x="44866" y="242142"/>
                    </a:moveTo>
                    <a:lnTo>
                      <a:pt x="45995" y="223485"/>
                    </a:lnTo>
                    <a:cubicBezTo>
                      <a:pt x="45840" y="210653"/>
                      <a:pt x="44655" y="198183"/>
                      <a:pt x="42113" y="187653"/>
                    </a:cubicBezTo>
                    <a:cubicBezTo>
                      <a:pt x="37028" y="166594"/>
                      <a:pt x="23481" y="148953"/>
                      <a:pt x="13188" y="135133"/>
                    </a:cubicBezTo>
                    <a:lnTo>
                      <a:pt x="0" y="120477"/>
                    </a:lnTo>
                    <a:lnTo>
                      <a:pt x="108478" y="0"/>
                    </a:lnTo>
                    <a:lnTo>
                      <a:pt x="115659" y="5769"/>
                    </a:lnTo>
                    <a:cubicBezTo>
                      <a:pt x="126600" y="15367"/>
                      <a:pt x="137509" y="26476"/>
                      <a:pt x="146842" y="40041"/>
                    </a:cubicBezTo>
                    <a:cubicBezTo>
                      <a:pt x="165509" y="67171"/>
                      <a:pt x="185613" y="105277"/>
                      <a:pt x="196284" y="143342"/>
                    </a:cubicBezTo>
                    <a:cubicBezTo>
                      <a:pt x="201619" y="162375"/>
                      <a:pt x="205729" y="183936"/>
                      <a:pt x="208273" y="205594"/>
                    </a:cubicBezTo>
                    <a:lnTo>
                      <a:pt x="210139" y="250803"/>
                    </a:lnTo>
                    <a:lnTo>
                      <a:pt x="44866" y="242142"/>
                    </a:lnTo>
                    <a:close/>
                  </a:path>
                </a:pathLst>
              </a:custGeom>
              <a:solidFill>
                <a:srgbClr val="6103FC"/>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14" name="矩形 113"/>
              <p:cNvSpPr/>
              <p:nvPr/>
            </p:nvSpPr>
            <p:spPr bwMode="auto">
              <a:xfrm>
                <a:off x="2123655" y="3656929"/>
                <a:ext cx="164075"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rPr>
                  <a:t>ψ</a:t>
                </a:r>
                <a:endParaRPr lang="zh-CN" altLang="en-US"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endParaRPr>
              </a:p>
            </p:txBody>
          </p:sp>
        </p:grpSp>
        <p:sp>
          <p:nvSpPr>
            <p:cNvPr id="115" name="矩形 114"/>
            <p:cNvSpPr/>
            <p:nvPr/>
          </p:nvSpPr>
          <p:spPr bwMode="auto">
            <a:xfrm>
              <a:off x="1954044" y="4463020"/>
              <a:ext cx="165677"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rPr>
                <a:t>C</a:t>
              </a:r>
              <a:endParaRPr lang="zh-CN" altLang="en-US"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16" name="矩形 115"/>
            <p:cNvSpPr/>
            <p:nvPr/>
          </p:nvSpPr>
          <p:spPr bwMode="auto">
            <a:xfrm>
              <a:off x="1884491" y="4304914"/>
              <a:ext cx="172089"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rPr>
                <a:t>G</a:t>
              </a:r>
              <a:endParaRPr lang="zh-CN" altLang="en-US"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17" name="矩形 116"/>
            <p:cNvSpPr/>
            <p:nvPr/>
          </p:nvSpPr>
          <p:spPr bwMode="auto">
            <a:xfrm>
              <a:off x="1958690" y="4131079"/>
              <a:ext cx="157663"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rPr>
                <a:t>A</a:t>
              </a:r>
              <a:endParaRPr lang="zh-CN" altLang="en-US"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19" name="矩形 118"/>
            <p:cNvSpPr/>
            <p:nvPr/>
          </p:nvSpPr>
          <p:spPr bwMode="auto">
            <a:xfrm>
              <a:off x="2126358" y="4075411"/>
              <a:ext cx="165677"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rPr>
                <a:t>U</a:t>
              </a:r>
              <a:endParaRPr lang="zh-CN" altLang="en-US"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20" name="矩形 119"/>
            <p:cNvSpPr/>
            <p:nvPr/>
          </p:nvSpPr>
          <p:spPr bwMode="auto">
            <a:xfrm>
              <a:off x="2291571" y="4137123"/>
              <a:ext cx="165677"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rPr>
                <a:t>U</a:t>
              </a:r>
              <a:endParaRPr lang="zh-CN" altLang="en-US"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22" name="矩形 121"/>
            <p:cNvSpPr/>
            <p:nvPr/>
          </p:nvSpPr>
          <p:spPr bwMode="auto">
            <a:xfrm>
              <a:off x="3072979" y="4461363"/>
              <a:ext cx="165677"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U</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grpSp>
          <p:nvGrpSpPr>
            <p:cNvPr id="9" name="组合 8"/>
            <p:cNvGrpSpPr/>
            <p:nvPr/>
          </p:nvGrpSpPr>
          <p:grpSpPr>
            <a:xfrm>
              <a:off x="3140236" y="4553742"/>
              <a:ext cx="186659" cy="206128"/>
              <a:chOff x="3140236" y="3700099"/>
              <a:chExt cx="186659" cy="206128"/>
            </a:xfrm>
          </p:grpSpPr>
          <p:sp>
            <p:nvSpPr>
              <p:cNvPr id="125" name="任意多边形 124"/>
              <p:cNvSpPr/>
              <p:nvPr/>
            </p:nvSpPr>
            <p:spPr>
              <a:xfrm rot="1680000">
                <a:off x="3141975" y="3700099"/>
                <a:ext cx="184920" cy="206128"/>
              </a:xfrm>
              <a:custGeom>
                <a:avLst/>
                <a:gdLst>
                  <a:gd name="connsiteX0" fmla="*/ 87665 w 184920"/>
                  <a:gd name="connsiteY0" fmla="*/ 0 h 206128"/>
                  <a:gd name="connsiteX1" fmla="*/ 114221 w 184920"/>
                  <a:gd name="connsiteY1" fmla="*/ 21026 h 206128"/>
                  <a:gd name="connsiteX2" fmla="*/ 139137 w 184920"/>
                  <a:gd name="connsiteY2" fmla="*/ 48232 h 206128"/>
                  <a:gd name="connsiteX3" fmla="*/ 171690 w 184920"/>
                  <a:gd name="connsiteY3" fmla="*/ 114528 h 206128"/>
                  <a:gd name="connsiteX4" fmla="*/ 184920 w 184920"/>
                  <a:gd name="connsiteY4" fmla="*/ 174917 h 206128"/>
                  <a:gd name="connsiteX5" fmla="*/ 183449 w 184920"/>
                  <a:gd name="connsiteY5" fmla="*/ 206128 h 206128"/>
                  <a:gd name="connsiteX6" fmla="*/ 18001 w 184920"/>
                  <a:gd name="connsiteY6" fmla="*/ 197457 h 206128"/>
                  <a:gd name="connsiteX7" fmla="*/ 19057 w 184920"/>
                  <a:gd name="connsiteY7" fmla="*/ 187594 h 206128"/>
                  <a:gd name="connsiteX8" fmla="*/ 3006 w 184920"/>
                  <a:gd name="connsiteY8" fmla="*/ 142190 h 206128"/>
                  <a:gd name="connsiteX9" fmla="*/ 0 w 184920"/>
                  <a:gd name="connsiteY9" fmla="*/ 140292 h 206128"/>
                  <a:gd name="connsiteX10" fmla="*/ 87665 w 184920"/>
                  <a:gd name="connsiteY10" fmla="*/ 0 h 206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4920" h="206128">
                    <a:moveTo>
                      <a:pt x="87665" y="0"/>
                    </a:moveTo>
                    <a:lnTo>
                      <a:pt x="114221" y="21026"/>
                    </a:lnTo>
                    <a:cubicBezTo>
                      <a:pt x="123397" y="29408"/>
                      <a:pt x="131970" y="38558"/>
                      <a:pt x="139137" y="48232"/>
                    </a:cubicBezTo>
                    <a:cubicBezTo>
                      <a:pt x="153470" y="67580"/>
                      <a:pt x="164059" y="93414"/>
                      <a:pt x="171690" y="114528"/>
                    </a:cubicBezTo>
                    <a:cubicBezTo>
                      <a:pt x="179320" y="135642"/>
                      <a:pt x="184037" y="153811"/>
                      <a:pt x="184920" y="174917"/>
                    </a:cubicBezTo>
                    <a:lnTo>
                      <a:pt x="183449" y="206128"/>
                    </a:lnTo>
                    <a:lnTo>
                      <a:pt x="18001" y="197457"/>
                    </a:lnTo>
                    <a:lnTo>
                      <a:pt x="19057" y="187594"/>
                    </a:lnTo>
                    <a:cubicBezTo>
                      <a:pt x="17673" y="174845"/>
                      <a:pt x="11093" y="153173"/>
                      <a:pt x="3006" y="142190"/>
                    </a:cubicBezTo>
                    <a:lnTo>
                      <a:pt x="0" y="140292"/>
                    </a:lnTo>
                    <a:lnTo>
                      <a:pt x="87665" y="0"/>
                    </a:lnTo>
                    <a:close/>
                  </a:path>
                </a:pathLst>
              </a:custGeom>
              <a:solidFill>
                <a:srgbClr val="FFFF00"/>
              </a:solidFill>
              <a:ln>
                <a:solidFill>
                  <a:schemeClr val="tx1"/>
                </a:solid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anchor="ctr">
                <a:noAutofit/>
              </a:bodyPr>
              <a:lstStyle/>
              <a:p>
                <a:pPr algn="ctr"/>
                <a:endParaRPr lang="zh-CN" altLang="en-US" sz="1200">
                  <a:latin typeface="Arial" panose="020B0604020202020204" pitchFamily="34" charset="0"/>
                  <a:cs typeface="Arial" panose="020B0604020202020204" pitchFamily="34" charset="0"/>
                </a:endParaRPr>
              </a:p>
            </p:txBody>
          </p:sp>
          <p:sp>
            <p:nvSpPr>
              <p:cNvPr id="123" name="矩形 122"/>
              <p:cNvSpPr/>
              <p:nvPr/>
            </p:nvSpPr>
            <p:spPr bwMode="auto">
              <a:xfrm>
                <a:off x="3140236" y="3743602"/>
                <a:ext cx="165677"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C</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grpSp>
        <p:sp>
          <p:nvSpPr>
            <p:cNvPr id="124" name="矩形 123"/>
            <p:cNvSpPr/>
            <p:nvPr/>
          </p:nvSpPr>
          <p:spPr bwMode="auto">
            <a:xfrm>
              <a:off x="3023327" y="4985345"/>
              <a:ext cx="172089"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G</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29" name="矩形 128"/>
            <p:cNvSpPr/>
            <p:nvPr/>
          </p:nvSpPr>
          <p:spPr bwMode="auto">
            <a:xfrm>
              <a:off x="3198737" y="4972946"/>
              <a:ext cx="157663"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A</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30" name="矩形 129"/>
            <p:cNvSpPr/>
            <p:nvPr/>
          </p:nvSpPr>
          <p:spPr bwMode="auto">
            <a:xfrm>
              <a:off x="2919232" y="4868732"/>
              <a:ext cx="220179" cy="123111"/>
            </a:xfrm>
            <a:prstGeom prst="rect">
              <a:avLst/>
            </a:prstGeom>
          </p:spPr>
          <p:txBody>
            <a:bodyPr wrap="none" lIns="36000" tIns="0" rIns="36000" bIns="0">
              <a:spAutoFit/>
            </a:bodyPr>
            <a:lstStyle/>
            <a:p>
              <a:pPr eaLnBrk="0" fontAlgn="base" hangingPunct="0">
                <a:spcBef>
                  <a:spcPct val="0"/>
                </a:spcBef>
                <a:spcAft>
                  <a:spcPct val="0"/>
                </a:spcAft>
              </a:pPr>
              <a:r>
                <a:rPr lang="en-US" altLang="zh-CN" sz="800" dirty="0">
                  <a:effectLst>
                    <a:outerShdw blurRad="38100" dist="38100" dir="2700000" algn="tl">
                      <a:srgbClr val="C0C0C0"/>
                    </a:outerShdw>
                  </a:effectLst>
                  <a:ea typeface="方正姚体" panose="02010601030101010101" pitchFamily="2" charset="-122"/>
                  <a:cs typeface="Arial" panose="020B0604020202020204" pitchFamily="34" charset="0"/>
                </a:rPr>
                <a:t>(G)</a:t>
              </a:r>
              <a:endParaRPr lang="zh-CN" altLang="en-US" sz="8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58" name="矩形 157"/>
            <p:cNvSpPr/>
            <p:nvPr/>
          </p:nvSpPr>
          <p:spPr bwMode="auto">
            <a:xfrm>
              <a:off x="4846109" y="4449390"/>
              <a:ext cx="172089"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G</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59" name="矩形 158"/>
            <p:cNvSpPr/>
            <p:nvPr/>
          </p:nvSpPr>
          <p:spPr bwMode="auto">
            <a:xfrm>
              <a:off x="4839239" y="4893150"/>
              <a:ext cx="172089"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G</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94" name="矩形 193"/>
            <p:cNvSpPr/>
            <p:nvPr/>
          </p:nvSpPr>
          <p:spPr bwMode="auto">
            <a:xfrm>
              <a:off x="4686123" y="4969347"/>
              <a:ext cx="172089"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G</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95" name="矩形 194"/>
            <p:cNvSpPr/>
            <p:nvPr/>
          </p:nvSpPr>
          <p:spPr bwMode="auto">
            <a:xfrm>
              <a:off x="4526531" y="4403976"/>
              <a:ext cx="165677"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U</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96" name="矩形 195"/>
            <p:cNvSpPr/>
            <p:nvPr/>
          </p:nvSpPr>
          <p:spPr bwMode="auto">
            <a:xfrm>
              <a:off x="4376503" y="4835880"/>
              <a:ext cx="157663"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A</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97" name="矩形 196"/>
            <p:cNvSpPr/>
            <p:nvPr/>
          </p:nvSpPr>
          <p:spPr bwMode="auto">
            <a:xfrm>
              <a:off x="4700549" y="4371624"/>
              <a:ext cx="157663"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A</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98" name="矩形 197"/>
            <p:cNvSpPr/>
            <p:nvPr/>
          </p:nvSpPr>
          <p:spPr bwMode="auto">
            <a:xfrm>
              <a:off x="4935359" y="4587516"/>
              <a:ext cx="165677"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D</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99" name="矩形 198"/>
            <p:cNvSpPr/>
            <p:nvPr/>
          </p:nvSpPr>
          <p:spPr bwMode="auto">
            <a:xfrm>
              <a:off x="4526531" y="4950516"/>
              <a:ext cx="165677"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D</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200" name="矩形 199"/>
            <p:cNvSpPr/>
            <p:nvPr/>
          </p:nvSpPr>
          <p:spPr bwMode="auto">
            <a:xfrm>
              <a:off x="4931153" y="4748027"/>
              <a:ext cx="165677"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C</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0" name="圆角矩形 9"/>
            <p:cNvSpPr/>
            <p:nvPr/>
          </p:nvSpPr>
          <p:spPr>
            <a:xfrm>
              <a:off x="3355465" y="2086450"/>
              <a:ext cx="517817" cy="597481"/>
            </a:xfrm>
            <a:prstGeom prst="roundRect">
              <a:avLst/>
            </a:prstGeom>
            <a:no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1" name="Text Box 5"/>
            <p:cNvSpPr txBox="1">
              <a:spLocks noChangeArrowheads="1"/>
            </p:cNvSpPr>
            <p:nvPr/>
          </p:nvSpPr>
          <p:spPr bwMode="auto">
            <a:xfrm>
              <a:off x="4578330" y="2338427"/>
              <a:ext cx="954107" cy="400110"/>
            </a:xfrm>
            <a:prstGeom prst="rect">
              <a:avLst/>
            </a:prstGeom>
            <a:noFill/>
            <a:ln>
              <a:noFill/>
            </a:ln>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氨基酸</a:t>
              </a:r>
            </a:p>
          </p:txBody>
        </p:sp>
        <p:sp>
          <p:nvSpPr>
            <p:cNvPr id="202" name="Text Box 5"/>
            <p:cNvSpPr txBox="1">
              <a:spLocks noChangeArrowheads="1"/>
            </p:cNvSpPr>
            <p:nvPr/>
          </p:nvSpPr>
          <p:spPr bwMode="auto">
            <a:xfrm>
              <a:off x="3835968" y="3669414"/>
              <a:ext cx="1311578" cy="400110"/>
            </a:xfrm>
            <a:prstGeom prst="rect">
              <a:avLst/>
            </a:prstGeom>
            <a:noFill/>
            <a:ln>
              <a:noFill/>
            </a:ln>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20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tRNA</a:t>
              </a: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分子</a:t>
              </a:r>
            </a:p>
          </p:txBody>
        </p:sp>
        <p:sp>
          <p:nvSpPr>
            <p:cNvPr id="203" name="Text Box 6"/>
            <p:cNvSpPr txBox="1">
              <a:spLocks noChangeArrowheads="1"/>
            </p:cNvSpPr>
            <p:nvPr/>
          </p:nvSpPr>
          <p:spPr bwMode="auto">
            <a:xfrm>
              <a:off x="4165020" y="5826749"/>
              <a:ext cx="1210588" cy="400110"/>
            </a:xfrm>
            <a:prstGeom prst="rect">
              <a:avLst/>
            </a:prstGeom>
            <a:noFill/>
            <a:ln>
              <a:noFill/>
            </a:ln>
            <a:effec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反密码子</a:t>
              </a:r>
            </a:p>
          </p:txBody>
        </p:sp>
        <p:sp>
          <p:nvSpPr>
            <p:cNvPr id="204" name="Text Box 6"/>
            <p:cNvSpPr txBox="1">
              <a:spLocks noChangeArrowheads="1"/>
            </p:cNvSpPr>
            <p:nvPr/>
          </p:nvSpPr>
          <p:spPr bwMode="auto">
            <a:xfrm>
              <a:off x="3115796" y="6629290"/>
              <a:ext cx="954107" cy="400110"/>
            </a:xfrm>
            <a:prstGeom prst="rect">
              <a:avLst/>
            </a:prstGeom>
            <a:noFill/>
            <a:ln>
              <a:noFill/>
            </a:ln>
            <a:effec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密码子</a:t>
              </a:r>
            </a:p>
          </p:txBody>
        </p:sp>
        <p:sp>
          <p:nvSpPr>
            <p:cNvPr id="205" name="Text Box 6"/>
            <p:cNvSpPr txBox="1">
              <a:spLocks noChangeArrowheads="1"/>
            </p:cNvSpPr>
            <p:nvPr/>
          </p:nvSpPr>
          <p:spPr bwMode="auto">
            <a:xfrm>
              <a:off x="752054" y="5250685"/>
              <a:ext cx="2243929" cy="442700"/>
            </a:xfrm>
            <a:prstGeom prst="rect">
              <a:avLst/>
            </a:prstGeom>
            <a:noFill/>
            <a:ln>
              <a:noFill/>
            </a:ln>
            <a:effec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分子内碱基配对</a:t>
              </a:r>
            </a:p>
          </p:txBody>
        </p:sp>
        <p:sp>
          <p:nvSpPr>
            <p:cNvPr id="206" name="矩形 205"/>
            <p:cNvSpPr/>
            <p:nvPr/>
          </p:nvSpPr>
          <p:spPr bwMode="auto">
            <a:xfrm>
              <a:off x="3667118" y="6162206"/>
              <a:ext cx="172089"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G</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207" name="矩形 206"/>
            <p:cNvSpPr/>
            <p:nvPr/>
          </p:nvSpPr>
          <p:spPr bwMode="auto">
            <a:xfrm>
              <a:off x="3503707" y="6225371"/>
              <a:ext cx="172089"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G</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208" name="矩形 207"/>
            <p:cNvSpPr/>
            <p:nvPr/>
          </p:nvSpPr>
          <p:spPr bwMode="auto">
            <a:xfrm>
              <a:off x="3336193" y="6158525"/>
              <a:ext cx="165677"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C</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209" name="矩形 208"/>
            <p:cNvSpPr/>
            <p:nvPr/>
          </p:nvSpPr>
          <p:spPr bwMode="auto">
            <a:xfrm>
              <a:off x="3670291" y="5835513"/>
              <a:ext cx="165677"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U</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210" name="矩形 209"/>
            <p:cNvSpPr/>
            <p:nvPr/>
          </p:nvSpPr>
          <p:spPr bwMode="auto">
            <a:xfrm>
              <a:off x="3740627" y="5994688"/>
              <a:ext cx="165677"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U</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211" name="矩形 210"/>
            <p:cNvSpPr/>
            <p:nvPr/>
          </p:nvSpPr>
          <p:spPr bwMode="auto">
            <a:xfrm>
              <a:off x="3331770" y="5842982"/>
              <a:ext cx="180105"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Ψ</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1" name="矩形 10"/>
            <p:cNvSpPr/>
            <p:nvPr/>
          </p:nvSpPr>
          <p:spPr>
            <a:xfrm>
              <a:off x="2435497" y="6514891"/>
              <a:ext cx="2336670" cy="72000"/>
            </a:xfrm>
            <a:prstGeom prst="rect">
              <a:avLst/>
            </a:prstGeom>
            <a:solidFill>
              <a:srgbClr val="7DD0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2" name="矩形 211"/>
            <p:cNvSpPr/>
            <p:nvPr/>
          </p:nvSpPr>
          <p:spPr bwMode="auto">
            <a:xfrm>
              <a:off x="2191886" y="6355368"/>
              <a:ext cx="356188" cy="338554"/>
            </a:xfrm>
            <a:prstGeom prst="rect">
              <a:avLst/>
            </a:prstGeom>
          </p:spPr>
          <p:txBody>
            <a:bodyPr wrap="none">
              <a:spAutoFit/>
            </a:bodyPr>
            <a:lstStyle/>
            <a:p>
              <a:pPr eaLnBrk="0" fontAlgn="base" hangingPunct="0">
                <a:spcBef>
                  <a:spcPct val="0"/>
                </a:spcBef>
                <a:spcAft>
                  <a:spcPct val="0"/>
                </a:spcAft>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5´</a:t>
              </a:r>
              <a:endPar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13" name="矩形 212"/>
            <p:cNvSpPr/>
            <p:nvPr/>
          </p:nvSpPr>
          <p:spPr bwMode="auto">
            <a:xfrm>
              <a:off x="4696768" y="6339802"/>
              <a:ext cx="356188" cy="338554"/>
            </a:xfrm>
            <a:prstGeom prst="rect">
              <a:avLst/>
            </a:prstGeom>
          </p:spPr>
          <p:txBody>
            <a:bodyPr wrap="none">
              <a:spAutoFit/>
            </a:bodyPr>
            <a:lstStyle/>
            <a:p>
              <a:pPr eaLnBrk="0" fontAlgn="base" hangingPunct="0">
                <a:spcBef>
                  <a:spcPct val="0"/>
                </a:spcBef>
                <a:spcAft>
                  <a:spcPct val="0"/>
                </a:spcAft>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3´</a:t>
              </a:r>
              <a:endPar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14" name="矩形 213"/>
            <p:cNvSpPr/>
            <p:nvPr/>
          </p:nvSpPr>
          <p:spPr bwMode="auto">
            <a:xfrm>
              <a:off x="1537385" y="6355368"/>
              <a:ext cx="776175" cy="338554"/>
            </a:xfrm>
            <a:prstGeom prst="rect">
              <a:avLst/>
            </a:prstGeom>
          </p:spPr>
          <p:txBody>
            <a:bodyPr wrap="none">
              <a:spAutoFit/>
            </a:bodyPr>
            <a:lstStyle/>
            <a:p>
              <a:pPr eaLnBrk="0" fontAlgn="base" hangingPunct="0">
                <a:spcBef>
                  <a:spcPct val="0"/>
                </a:spcBef>
                <a:spcAft>
                  <a:spcPct val="0"/>
                </a:spcAft>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mRNA</a:t>
              </a:r>
              <a:endPar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15" name="矩形 214"/>
            <p:cNvSpPr/>
            <p:nvPr/>
          </p:nvSpPr>
          <p:spPr bwMode="auto">
            <a:xfrm>
              <a:off x="3711799" y="6471281"/>
              <a:ext cx="92974" cy="153888"/>
            </a:xfrm>
            <a:prstGeom prst="rect">
              <a:avLst/>
            </a:prstGeom>
            <a:solidFill>
              <a:schemeClr val="bg1"/>
            </a:solidFill>
          </p:spPr>
          <p:txBody>
            <a:bodyPr wrap="none" lIns="0" tIns="0" rIns="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C</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216" name="矩形 215"/>
            <p:cNvSpPr/>
            <p:nvPr/>
          </p:nvSpPr>
          <p:spPr bwMode="auto">
            <a:xfrm>
              <a:off x="3545091" y="6470047"/>
              <a:ext cx="92974" cy="153888"/>
            </a:xfrm>
            <a:prstGeom prst="rect">
              <a:avLst/>
            </a:prstGeom>
            <a:solidFill>
              <a:schemeClr val="bg1"/>
            </a:solidFill>
          </p:spPr>
          <p:txBody>
            <a:bodyPr wrap="none" lIns="0" tIns="0" rIns="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C</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217" name="矩形 216"/>
            <p:cNvSpPr/>
            <p:nvPr/>
          </p:nvSpPr>
          <p:spPr bwMode="auto">
            <a:xfrm>
              <a:off x="3359457" y="6469304"/>
              <a:ext cx="99386" cy="153888"/>
            </a:xfrm>
            <a:prstGeom prst="rect">
              <a:avLst/>
            </a:prstGeom>
            <a:solidFill>
              <a:schemeClr val="bg1"/>
            </a:solidFill>
          </p:spPr>
          <p:txBody>
            <a:bodyPr wrap="none" lIns="0" tIns="0" rIns="0" bIns="0">
              <a:spAutoFit/>
            </a:bodyPr>
            <a:lstStyle/>
            <a:p>
              <a:pPr eaLnBrk="0" fontAlgn="base" hangingPunct="0">
                <a:spcBef>
                  <a:spcPct val="0"/>
                </a:spcBef>
                <a:spcAft>
                  <a:spcPct val="0"/>
                </a:spcAft>
              </a:pPr>
              <a:r>
                <a:rPr lang="en-US" altLang="zh-CN" sz="1000" dirty="0">
                  <a:effectLst>
                    <a:outerShdw blurRad="38100" dist="38100" dir="2700000" algn="tl">
                      <a:srgbClr val="C0C0C0"/>
                    </a:outerShdw>
                  </a:effectLst>
                  <a:ea typeface="方正姚体" panose="02010601030101010101" pitchFamily="2" charset="-122"/>
                  <a:cs typeface="Arial" panose="020B0604020202020204" pitchFamily="34" charset="0"/>
                </a:rPr>
                <a:t>G</a:t>
              </a:r>
              <a:endParaRPr lang="zh-CN" altLang="en-US" sz="1000" dirty="0">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12" name="椭圆 11"/>
            <p:cNvSpPr/>
            <p:nvPr/>
          </p:nvSpPr>
          <p:spPr>
            <a:xfrm>
              <a:off x="3299950" y="6063795"/>
              <a:ext cx="576000" cy="352223"/>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p:cNvSpPr/>
            <p:nvPr/>
          </p:nvSpPr>
          <p:spPr>
            <a:xfrm>
              <a:off x="3390649" y="5020505"/>
              <a:ext cx="396000" cy="82800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5" name="直接连接符 14"/>
            <p:cNvCxnSpPr>
              <a:stCxn id="12" idx="6"/>
            </p:cNvCxnSpPr>
            <p:nvPr/>
          </p:nvCxnSpPr>
          <p:spPr>
            <a:xfrm flipV="1">
              <a:off x="3875950" y="6119058"/>
              <a:ext cx="396000" cy="10800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9" name="直接连接符 18"/>
            <p:cNvCxnSpPr>
              <a:endCxn id="193" idx="3"/>
            </p:cNvCxnSpPr>
            <p:nvPr/>
          </p:nvCxnSpPr>
          <p:spPr>
            <a:xfrm flipH="1">
              <a:off x="2752140" y="2194411"/>
              <a:ext cx="576000" cy="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 name="直接连接符 20"/>
            <p:cNvCxnSpPr/>
            <p:nvPr/>
          </p:nvCxnSpPr>
          <p:spPr>
            <a:xfrm flipV="1">
              <a:off x="4483706" y="2532965"/>
              <a:ext cx="252000" cy="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a:off x="2861080" y="5438130"/>
              <a:ext cx="532916" cy="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225" name="任意多边形 224"/>
          <p:cNvSpPr>
            <a:spLocks/>
          </p:cNvSpPr>
          <p:nvPr/>
        </p:nvSpPr>
        <p:spPr bwMode="auto">
          <a:xfrm flipV="1">
            <a:off x="8881094" y="3361493"/>
            <a:ext cx="1152000" cy="2268000"/>
          </a:xfrm>
          <a:custGeom>
            <a:avLst/>
            <a:gdLst>
              <a:gd name="connsiteX0" fmla="*/ 156649 w 403402"/>
              <a:gd name="connsiteY0" fmla="*/ 695240 h 695240"/>
              <a:gd name="connsiteX1" fmla="*/ 189390 w 403402"/>
              <a:gd name="connsiteY1" fmla="*/ 691518 h 695240"/>
              <a:gd name="connsiteX2" fmla="*/ 279877 w 403402"/>
              <a:gd name="connsiteY2" fmla="*/ 667705 h 695240"/>
              <a:gd name="connsiteX3" fmla="*/ 334646 w 403402"/>
              <a:gd name="connsiteY3" fmla="*/ 634368 h 695240"/>
              <a:gd name="connsiteX4" fmla="*/ 392801 w 403402"/>
              <a:gd name="connsiteY4" fmla="*/ 582074 h 695240"/>
              <a:gd name="connsiteX5" fmla="*/ 403402 w 403402"/>
              <a:gd name="connsiteY5" fmla="*/ 565774 h 695240"/>
              <a:gd name="connsiteX6" fmla="*/ 306576 w 403402"/>
              <a:gd name="connsiteY6" fmla="*/ 407959 h 695240"/>
              <a:gd name="connsiteX7" fmla="*/ 306812 w 403402"/>
              <a:gd name="connsiteY7" fmla="*/ 42027 h 695240"/>
              <a:gd name="connsiteX8" fmla="*/ 306181 w 403402"/>
              <a:gd name="connsiteY8" fmla="*/ 41215 h 695240"/>
              <a:gd name="connsiteX9" fmla="*/ 297896 w 403402"/>
              <a:gd name="connsiteY9" fmla="*/ 34269 h 695240"/>
              <a:gd name="connsiteX10" fmla="*/ 151525 w 403402"/>
              <a:gd name="connsiteY10" fmla="*/ 0 h 695240"/>
              <a:gd name="connsiteX11" fmla="*/ 5154 w 403402"/>
              <a:gd name="connsiteY11" fmla="*/ 34269 h 695240"/>
              <a:gd name="connsiteX12" fmla="*/ 0 w 403402"/>
              <a:gd name="connsiteY12" fmla="*/ 38590 h 695240"/>
              <a:gd name="connsiteX13" fmla="*/ 0 w 403402"/>
              <a:gd name="connsiteY13" fmla="*/ 451637 h 695240"/>
              <a:gd name="connsiteX14" fmla="*/ 144617 w 403402"/>
              <a:gd name="connsiteY14" fmla="*/ 693336 h 695240"/>
              <a:gd name="connsiteX15" fmla="*/ 156649 w 403402"/>
              <a:gd name="connsiteY15" fmla="*/ 695240 h 69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3402" h="695240">
                <a:moveTo>
                  <a:pt x="156649" y="695240"/>
                </a:moveTo>
                <a:cubicBezTo>
                  <a:pt x="166669" y="695288"/>
                  <a:pt x="177286" y="692907"/>
                  <a:pt x="189390" y="691518"/>
                </a:cubicBezTo>
                <a:cubicBezTo>
                  <a:pt x="213598" y="688740"/>
                  <a:pt x="255668" y="677231"/>
                  <a:pt x="279877" y="667705"/>
                </a:cubicBezTo>
                <a:cubicBezTo>
                  <a:pt x="304086" y="658180"/>
                  <a:pt x="314008" y="651433"/>
                  <a:pt x="334646" y="634368"/>
                </a:cubicBezTo>
                <a:cubicBezTo>
                  <a:pt x="350124" y="621570"/>
                  <a:pt x="377210" y="600287"/>
                  <a:pt x="392801" y="582074"/>
                </a:cubicBezTo>
                <a:lnTo>
                  <a:pt x="403402" y="565774"/>
                </a:lnTo>
                <a:lnTo>
                  <a:pt x="306576" y="407959"/>
                </a:lnTo>
                <a:lnTo>
                  <a:pt x="306812" y="42027"/>
                </a:lnTo>
                <a:lnTo>
                  <a:pt x="306181" y="41215"/>
                </a:lnTo>
                <a:lnTo>
                  <a:pt x="297896" y="34269"/>
                </a:lnTo>
                <a:cubicBezTo>
                  <a:pt x="260436" y="13096"/>
                  <a:pt x="208686" y="0"/>
                  <a:pt x="151525" y="0"/>
                </a:cubicBezTo>
                <a:cubicBezTo>
                  <a:pt x="94364" y="0"/>
                  <a:pt x="42614" y="13096"/>
                  <a:pt x="5154" y="34269"/>
                </a:cubicBezTo>
                <a:lnTo>
                  <a:pt x="0" y="38590"/>
                </a:lnTo>
                <a:lnTo>
                  <a:pt x="0" y="451637"/>
                </a:lnTo>
                <a:lnTo>
                  <a:pt x="144617" y="693336"/>
                </a:lnTo>
                <a:lnTo>
                  <a:pt x="156649" y="695240"/>
                </a:lnTo>
                <a:close/>
              </a:path>
            </a:pathLst>
          </a:custGeom>
          <a:gradFill flip="none" rotWithShape="1">
            <a:gsLst>
              <a:gs pos="0">
                <a:srgbClr val="008993">
                  <a:shade val="30000"/>
                  <a:satMod val="115000"/>
                </a:srgbClr>
              </a:gs>
              <a:gs pos="50000">
                <a:srgbClr val="008993">
                  <a:shade val="67500"/>
                  <a:satMod val="115000"/>
                </a:srgbClr>
              </a:gs>
              <a:gs pos="100000">
                <a:srgbClr val="008993">
                  <a:shade val="100000"/>
                  <a:satMod val="115000"/>
                </a:srgbClr>
              </a:gs>
            </a:gsLst>
            <a:lin ang="10800000" scaled="1"/>
            <a:tileRect/>
          </a:gradFill>
          <a:ln>
            <a:solidFill>
              <a:srgbClr val="87C8BE"/>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endParaRPr>
          </a:p>
        </p:txBody>
      </p:sp>
      <p:sp>
        <p:nvSpPr>
          <p:cNvPr id="227" name="任意多边形 226"/>
          <p:cNvSpPr>
            <a:spLocks/>
          </p:cNvSpPr>
          <p:nvPr/>
        </p:nvSpPr>
        <p:spPr bwMode="auto">
          <a:xfrm flipV="1">
            <a:off x="8860585" y="3515168"/>
            <a:ext cx="900000" cy="2232000"/>
          </a:xfrm>
          <a:custGeom>
            <a:avLst/>
            <a:gdLst>
              <a:gd name="connsiteX0" fmla="*/ 156649 w 403402"/>
              <a:gd name="connsiteY0" fmla="*/ 695240 h 695240"/>
              <a:gd name="connsiteX1" fmla="*/ 189390 w 403402"/>
              <a:gd name="connsiteY1" fmla="*/ 691518 h 695240"/>
              <a:gd name="connsiteX2" fmla="*/ 279877 w 403402"/>
              <a:gd name="connsiteY2" fmla="*/ 667705 h 695240"/>
              <a:gd name="connsiteX3" fmla="*/ 334646 w 403402"/>
              <a:gd name="connsiteY3" fmla="*/ 634368 h 695240"/>
              <a:gd name="connsiteX4" fmla="*/ 392801 w 403402"/>
              <a:gd name="connsiteY4" fmla="*/ 582074 h 695240"/>
              <a:gd name="connsiteX5" fmla="*/ 403402 w 403402"/>
              <a:gd name="connsiteY5" fmla="*/ 565774 h 695240"/>
              <a:gd name="connsiteX6" fmla="*/ 306576 w 403402"/>
              <a:gd name="connsiteY6" fmla="*/ 407959 h 695240"/>
              <a:gd name="connsiteX7" fmla="*/ 306812 w 403402"/>
              <a:gd name="connsiteY7" fmla="*/ 42027 h 695240"/>
              <a:gd name="connsiteX8" fmla="*/ 306181 w 403402"/>
              <a:gd name="connsiteY8" fmla="*/ 41215 h 695240"/>
              <a:gd name="connsiteX9" fmla="*/ 297896 w 403402"/>
              <a:gd name="connsiteY9" fmla="*/ 34269 h 695240"/>
              <a:gd name="connsiteX10" fmla="*/ 151525 w 403402"/>
              <a:gd name="connsiteY10" fmla="*/ 0 h 695240"/>
              <a:gd name="connsiteX11" fmla="*/ 5154 w 403402"/>
              <a:gd name="connsiteY11" fmla="*/ 34269 h 695240"/>
              <a:gd name="connsiteX12" fmla="*/ 0 w 403402"/>
              <a:gd name="connsiteY12" fmla="*/ 38590 h 695240"/>
              <a:gd name="connsiteX13" fmla="*/ 0 w 403402"/>
              <a:gd name="connsiteY13" fmla="*/ 451637 h 695240"/>
              <a:gd name="connsiteX14" fmla="*/ 144617 w 403402"/>
              <a:gd name="connsiteY14" fmla="*/ 693336 h 695240"/>
              <a:gd name="connsiteX15" fmla="*/ 156649 w 403402"/>
              <a:gd name="connsiteY15" fmla="*/ 695240 h 69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3402" h="695240">
                <a:moveTo>
                  <a:pt x="156649" y="695240"/>
                </a:moveTo>
                <a:cubicBezTo>
                  <a:pt x="166669" y="695288"/>
                  <a:pt x="177286" y="692907"/>
                  <a:pt x="189390" y="691518"/>
                </a:cubicBezTo>
                <a:cubicBezTo>
                  <a:pt x="213598" y="688740"/>
                  <a:pt x="255668" y="677231"/>
                  <a:pt x="279877" y="667705"/>
                </a:cubicBezTo>
                <a:cubicBezTo>
                  <a:pt x="304086" y="658180"/>
                  <a:pt x="314008" y="651433"/>
                  <a:pt x="334646" y="634368"/>
                </a:cubicBezTo>
                <a:cubicBezTo>
                  <a:pt x="350124" y="621570"/>
                  <a:pt x="377210" y="600287"/>
                  <a:pt x="392801" y="582074"/>
                </a:cubicBezTo>
                <a:lnTo>
                  <a:pt x="403402" y="565774"/>
                </a:lnTo>
                <a:lnTo>
                  <a:pt x="306576" y="407959"/>
                </a:lnTo>
                <a:lnTo>
                  <a:pt x="306812" y="42027"/>
                </a:lnTo>
                <a:lnTo>
                  <a:pt x="306181" y="41215"/>
                </a:lnTo>
                <a:lnTo>
                  <a:pt x="297896" y="34269"/>
                </a:lnTo>
                <a:cubicBezTo>
                  <a:pt x="260436" y="13096"/>
                  <a:pt x="208686" y="0"/>
                  <a:pt x="151525" y="0"/>
                </a:cubicBezTo>
                <a:cubicBezTo>
                  <a:pt x="94364" y="0"/>
                  <a:pt x="42614" y="13096"/>
                  <a:pt x="5154" y="34269"/>
                </a:cubicBezTo>
                <a:lnTo>
                  <a:pt x="0" y="38590"/>
                </a:lnTo>
                <a:lnTo>
                  <a:pt x="0" y="451637"/>
                </a:lnTo>
                <a:lnTo>
                  <a:pt x="144617" y="693336"/>
                </a:lnTo>
                <a:lnTo>
                  <a:pt x="156649" y="695240"/>
                </a:lnTo>
                <a:close/>
              </a:path>
            </a:pathLst>
          </a:custGeom>
          <a:solidFill>
            <a:schemeClr val="bg1"/>
          </a:solidFill>
          <a:ln>
            <a:noFill/>
          </a:ln>
          <a:effectLst>
            <a:softEdge rad="2032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endParaRPr>
          </a:p>
        </p:txBody>
      </p:sp>
      <p:sp>
        <p:nvSpPr>
          <p:cNvPr id="226" name="椭圆 225"/>
          <p:cNvSpPr>
            <a:spLocks noChangeAspect="1"/>
          </p:cNvSpPr>
          <p:nvPr/>
        </p:nvSpPr>
        <p:spPr bwMode="auto">
          <a:xfrm rot="1108342">
            <a:off x="9216028" y="3266052"/>
            <a:ext cx="864000" cy="681185"/>
          </a:xfrm>
          <a:prstGeom prst="ellipse">
            <a:avLst/>
          </a:prstGeom>
          <a:solidFill>
            <a:srgbClr val="B1E1E2"/>
          </a:solidFill>
          <a:ln>
            <a:solidFill>
              <a:srgbClr val="87C8BE"/>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28" name="任意多边形 227"/>
          <p:cNvSpPr/>
          <p:nvPr/>
        </p:nvSpPr>
        <p:spPr>
          <a:xfrm rot="209979">
            <a:off x="9681575" y="3150667"/>
            <a:ext cx="330993" cy="433387"/>
          </a:xfrm>
          <a:custGeom>
            <a:avLst/>
            <a:gdLst>
              <a:gd name="connsiteX0" fmla="*/ 0 w 330993"/>
              <a:gd name="connsiteY0" fmla="*/ 433387 h 433387"/>
              <a:gd name="connsiteX1" fmla="*/ 28575 w 330993"/>
              <a:gd name="connsiteY1" fmla="*/ 342900 h 433387"/>
              <a:gd name="connsiteX2" fmla="*/ 76200 w 330993"/>
              <a:gd name="connsiteY2" fmla="*/ 250031 h 433387"/>
              <a:gd name="connsiteX3" fmla="*/ 119062 w 330993"/>
              <a:gd name="connsiteY3" fmla="*/ 178593 h 433387"/>
              <a:gd name="connsiteX4" fmla="*/ 180975 w 330993"/>
              <a:gd name="connsiteY4" fmla="*/ 107156 h 433387"/>
              <a:gd name="connsiteX5" fmla="*/ 247650 w 330993"/>
              <a:gd name="connsiteY5" fmla="*/ 50006 h 433387"/>
              <a:gd name="connsiteX6" fmla="*/ 330993 w 330993"/>
              <a:gd name="connsiteY6" fmla="*/ 0 h 433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93" h="433387">
                <a:moveTo>
                  <a:pt x="0" y="433387"/>
                </a:moveTo>
                <a:cubicBezTo>
                  <a:pt x="7937" y="403423"/>
                  <a:pt x="15875" y="373459"/>
                  <a:pt x="28575" y="342900"/>
                </a:cubicBezTo>
                <a:cubicBezTo>
                  <a:pt x="41275" y="312341"/>
                  <a:pt x="61119" y="277415"/>
                  <a:pt x="76200" y="250031"/>
                </a:cubicBezTo>
                <a:cubicBezTo>
                  <a:pt x="91281" y="222647"/>
                  <a:pt x="101600" y="202405"/>
                  <a:pt x="119062" y="178593"/>
                </a:cubicBezTo>
                <a:cubicBezTo>
                  <a:pt x="136524" y="154781"/>
                  <a:pt x="159544" y="128587"/>
                  <a:pt x="180975" y="107156"/>
                </a:cubicBezTo>
                <a:cubicBezTo>
                  <a:pt x="202406" y="85725"/>
                  <a:pt x="222647" y="67865"/>
                  <a:pt x="247650" y="50006"/>
                </a:cubicBezTo>
                <a:cubicBezTo>
                  <a:pt x="272653" y="32147"/>
                  <a:pt x="301823" y="16073"/>
                  <a:pt x="330993" y="0"/>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矩形 232"/>
          <p:cNvSpPr/>
          <p:nvPr/>
        </p:nvSpPr>
        <p:spPr bwMode="auto">
          <a:xfrm>
            <a:off x="8948039" y="5651701"/>
            <a:ext cx="157663"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rPr>
              <a:t>A</a:t>
            </a:r>
            <a:endParaRPr lang="zh-CN" altLang="en-US"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234" name="矩形 233"/>
          <p:cNvSpPr/>
          <p:nvPr/>
        </p:nvSpPr>
        <p:spPr bwMode="auto">
          <a:xfrm>
            <a:off x="9260132" y="5659730"/>
            <a:ext cx="157663"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rPr>
              <a:t>A</a:t>
            </a:r>
            <a:endParaRPr lang="zh-CN" altLang="en-US"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235" name="矩形 234"/>
          <p:cNvSpPr/>
          <p:nvPr/>
        </p:nvSpPr>
        <p:spPr bwMode="auto">
          <a:xfrm>
            <a:off x="9561811" y="5650303"/>
            <a:ext cx="172089" cy="153888"/>
          </a:xfrm>
          <a:prstGeom prst="rect">
            <a:avLst/>
          </a:prstGeom>
        </p:spPr>
        <p:txBody>
          <a:bodyPr wrap="none" lIns="36000" tIns="0" rIns="36000" bIns="0">
            <a:spAutoFit/>
          </a:bodyPr>
          <a:lstStyle/>
          <a:p>
            <a:pPr eaLnBrk="0" fontAlgn="base" hangingPunct="0">
              <a:spcBef>
                <a:spcPct val="0"/>
              </a:spcBef>
              <a:spcAft>
                <a:spcPct val="0"/>
              </a:spcAft>
            </a:pPr>
            <a:r>
              <a:rPr lang="en-US" altLang="zh-CN"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rPr>
              <a:t>G</a:t>
            </a:r>
            <a:endParaRPr lang="zh-CN" altLang="en-US" sz="1000" dirty="0">
              <a:solidFill>
                <a:schemeClr val="bg1"/>
              </a:solidFill>
              <a:effectLst>
                <a:outerShdw blurRad="38100" dist="38100" dir="2700000" algn="tl">
                  <a:srgbClr val="C0C0C0"/>
                </a:outerShdw>
              </a:effectLst>
              <a:ea typeface="方正姚体" panose="02010601030101010101" pitchFamily="2" charset="-122"/>
              <a:cs typeface="Arial" panose="020B0604020202020204" pitchFamily="34" charset="0"/>
            </a:endParaRPr>
          </a:p>
        </p:txBody>
      </p:sp>
      <p:sp>
        <p:nvSpPr>
          <p:cNvPr id="236" name="左大括号 235"/>
          <p:cNvSpPr/>
          <p:nvPr/>
        </p:nvSpPr>
        <p:spPr>
          <a:xfrm rot="16200000">
            <a:off x="9174312" y="5687220"/>
            <a:ext cx="288000" cy="82800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37" name="矩形 236"/>
          <p:cNvSpPr/>
          <p:nvPr/>
        </p:nvSpPr>
        <p:spPr bwMode="auto">
          <a:xfrm>
            <a:off x="9715370" y="5844736"/>
            <a:ext cx="356188" cy="338554"/>
          </a:xfrm>
          <a:prstGeom prst="rect">
            <a:avLst/>
          </a:prstGeom>
        </p:spPr>
        <p:txBody>
          <a:bodyPr wrap="none">
            <a:spAutoFit/>
          </a:bodyPr>
          <a:lstStyle/>
          <a:p>
            <a:pPr eaLnBrk="0" fontAlgn="base" hangingPunct="0">
              <a:spcBef>
                <a:spcPct val="0"/>
              </a:spcBef>
              <a:spcAft>
                <a:spcPct val="0"/>
              </a:spcAft>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5´</a:t>
            </a:r>
            <a:endPar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38" name="矩形 237"/>
          <p:cNvSpPr/>
          <p:nvPr/>
        </p:nvSpPr>
        <p:spPr bwMode="auto">
          <a:xfrm>
            <a:off x="8631595" y="5850993"/>
            <a:ext cx="356188" cy="338554"/>
          </a:xfrm>
          <a:prstGeom prst="rect">
            <a:avLst/>
          </a:prstGeom>
        </p:spPr>
        <p:txBody>
          <a:bodyPr wrap="none">
            <a:spAutoFit/>
          </a:bodyPr>
          <a:lstStyle/>
          <a:p>
            <a:pPr eaLnBrk="0" fontAlgn="base" hangingPunct="0">
              <a:spcBef>
                <a:spcPct val="0"/>
              </a:spcBef>
              <a:spcAft>
                <a:spcPct val="0"/>
              </a:spcAft>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3´</a:t>
            </a:r>
            <a:endPar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39" name="Text Box 6"/>
          <p:cNvSpPr txBox="1">
            <a:spLocks noChangeArrowheads="1"/>
          </p:cNvSpPr>
          <p:nvPr/>
        </p:nvSpPr>
        <p:spPr bwMode="auto">
          <a:xfrm>
            <a:off x="8733669" y="6237312"/>
            <a:ext cx="1210588" cy="400110"/>
          </a:xfrm>
          <a:prstGeom prst="rect">
            <a:avLst/>
          </a:prstGeom>
          <a:noFill/>
          <a:ln>
            <a:noFill/>
          </a:ln>
          <a:effec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反密码子</a:t>
            </a:r>
          </a:p>
        </p:txBody>
      </p:sp>
      <p:sp>
        <p:nvSpPr>
          <p:cNvPr id="240" name="矩形 239"/>
          <p:cNvSpPr/>
          <p:nvPr/>
        </p:nvSpPr>
        <p:spPr bwMode="auto">
          <a:xfrm>
            <a:off x="8297852" y="2169150"/>
            <a:ext cx="356188" cy="338554"/>
          </a:xfrm>
          <a:prstGeom prst="rect">
            <a:avLst/>
          </a:prstGeom>
        </p:spPr>
        <p:txBody>
          <a:bodyPr wrap="none">
            <a:spAutoFit/>
          </a:bodyPr>
          <a:lstStyle/>
          <a:p>
            <a:pPr eaLnBrk="0" fontAlgn="base" hangingPunct="0">
              <a:spcBef>
                <a:spcPct val="0"/>
              </a:spcBef>
              <a:spcAft>
                <a:spcPct val="0"/>
              </a:spcAft>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5´</a:t>
            </a:r>
            <a:endPar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41" name="矩形 240"/>
          <p:cNvSpPr/>
          <p:nvPr/>
        </p:nvSpPr>
        <p:spPr bwMode="auto">
          <a:xfrm>
            <a:off x="9264352" y="2503929"/>
            <a:ext cx="356188" cy="338554"/>
          </a:xfrm>
          <a:prstGeom prst="rect">
            <a:avLst/>
          </a:prstGeom>
        </p:spPr>
        <p:txBody>
          <a:bodyPr wrap="none">
            <a:spAutoFit/>
          </a:bodyPr>
          <a:lstStyle/>
          <a:p>
            <a:pPr eaLnBrk="0" fontAlgn="base" hangingPunct="0">
              <a:spcBef>
                <a:spcPct val="0"/>
              </a:spcBef>
              <a:spcAft>
                <a:spcPct val="0"/>
              </a:spcAft>
            </a:pPr>
            <a:r>
              <a:rPr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3´</a:t>
            </a:r>
            <a:endParaRPr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42" name="Text Box 6"/>
          <p:cNvSpPr txBox="1">
            <a:spLocks noChangeArrowheads="1"/>
          </p:cNvSpPr>
          <p:nvPr/>
        </p:nvSpPr>
        <p:spPr bwMode="auto">
          <a:xfrm>
            <a:off x="9646834" y="2124578"/>
            <a:ext cx="1980029" cy="400110"/>
          </a:xfrm>
          <a:prstGeom prst="rect">
            <a:avLst/>
          </a:prstGeom>
          <a:noFill/>
          <a:ln>
            <a:noFill/>
          </a:ln>
          <a:effec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氨基酸结合位点</a:t>
            </a:r>
          </a:p>
        </p:txBody>
      </p:sp>
      <p:cxnSp>
        <p:nvCxnSpPr>
          <p:cNvPr id="28" name="直接连接符 27"/>
          <p:cNvCxnSpPr>
            <a:endCxn id="242" idx="1"/>
          </p:cNvCxnSpPr>
          <p:nvPr/>
        </p:nvCxnSpPr>
        <p:spPr>
          <a:xfrm flipV="1">
            <a:off x="9336360" y="2324633"/>
            <a:ext cx="310474" cy="179296"/>
          </a:xfrm>
          <a:prstGeom prst="line">
            <a:avLst/>
          </a:prstGeom>
        </p:spPr>
        <p:style>
          <a:lnRef idx="1">
            <a:schemeClr val="accent1"/>
          </a:lnRef>
          <a:fillRef idx="0">
            <a:schemeClr val="accent1"/>
          </a:fillRef>
          <a:effectRef idx="0">
            <a:schemeClr val="accent1"/>
          </a:effectRef>
          <a:fontRef idx="minor">
            <a:schemeClr val="tx1"/>
          </a:fontRef>
        </p:style>
      </p:cxnSp>
      <p:cxnSp>
        <p:nvCxnSpPr>
          <p:cNvPr id="30" name="直接连接符 29"/>
          <p:cNvCxnSpPr>
            <a:cxnSpLocks/>
          </p:cNvCxnSpPr>
          <p:nvPr/>
        </p:nvCxnSpPr>
        <p:spPr>
          <a:xfrm flipV="1">
            <a:off x="10025487" y="2600968"/>
            <a:ext cx="0" cy="540000"/>
          </a:xfrm>
          <a:prstGeom prst="line">
            <a:avLst/>
          </a:prstGeom>
        </p:spPr>
        <p:style>
          <a:lnRef idx="1">
            <a:schemeClr val="accent1"/>
          </a:lnRef>
          <a:fillRef idx="0">
            <a:schemeClr val="accent1"/>
          </a:fillRef>
          <a:effectRef idx="0">
            <a:schemeClr val="accent1"/>
          </a:effectRef>
          <a:fontRef idx="minor">
            <a:schemeClr val="tx1"/>
          </a:fontRef>
        </p:style>
      </p:cxnSp>
      <p:sp>
        <p:nvSpPr>
          <p:cNvPr id="243" name="Text Box 6"/>
          <p:cNvSpPr txBox="1">
            <a:spLocks noChangeArrowheads="1"/>
          </p:cNvSpPr>
          <p:nvPr/>
        </p:nvSpPr>
        <p:spPr bwMode="auto">
          <a:xfrm>
            <a:off x="8040216" y="3490555"/>
            <a:ext cx="697627" cy="400110"/>
          </a:xfrm>
          <a:prstGeom prst="rect">
            <a:avLst/>
          </a:prstGeom>
          <a:noFill/>
          <a:ln>
            <a:noFill/>
          </a:ln>
          <a:effec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氢键</a:t>
            </a:r>
          </a:p>
        </p:txBody>
      </p:sp>
      <p:sp>
        <p:nvSpPr>
          <p:cNvPr id="244" name="左大括号 243"/>
          <p:cNvSpPr/>
          <p:nvPr/>
        </p:nvSpPr>
        <p:spPr>
          <a:xfrm rot="10800000">
            <a:off x="7176152" y="6010787"/>
            <a:ext cx="288000" cy="36000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45" name="Text Box 6"/>
          <p:cNvSpPr txBox="1">
            <a:spLocks noChangeArrowheads="1"/>
          </p:cNvSpPr>
          <p:nvPr/>
        </p:nvSpPr>
        <p:spPr bwMode="auto">
          <a:xfrm>
            <a:off x="7359302" y="5970678"/>
            <a:ext cx="1210588" cy="400110"/>
          </a:xfrm>
          <a:prstGeom prst="rect">
            <a:avLst/>
          </a:prstGeom>
          <a:noFill/>
          <a:ln>
            <a:noFill/>
          </a:ln>
          <a:effec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反密码子</a:t>
            </a:r>
          </a:p>
        </p:txBody>
      </p:sp>
      <p:sp>
        <p:nvSpPr>
          <p:cNvPr id="14" name="流程图: 终止 13"/>
          <p:cNvSpPr/>
          <p:nvPr/>
        </p:nvSpPr>
        <p:spPr>
          <a:xfrm rot="660000">
            <a:off x="6938136" y="5999317"/>
            <a:ext cx="180000" cy="64478"/>
          </a:xfrm>
          <a:prstGeom prst="flowChartTerminator">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5" name="流程图: 终止 344"/>
          <p:cNvSpPr/>
          <p:nvPr/>
        </p:nvSpPr>
        <p:spPr>
          <a:xfrm rot="960000">
            <a:off x="6912212" y="6118472"/>
            <a:ext cx="180000" cy="64478"/>
          </a:xfrm>
          <a:prstGeom prst="flowChartTerminator">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6" name="流程图: 终止 345"/>
          <p:cNvSpPr/>
          <p:nvPr/>
        </p:nvSpPr>
        <p:spPr>
          <a:xfrm rot="1680000">
            <a:off x="6845225" y="6234475"/>
            <a:ext cx="180000" cy="64478"/>
          </a:xfrm>
          <a:prstGeom prst="flowChartTerminator">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7" name="流程图: 终止 346"/>
          <p:cNvSpPr/>
          <p:nvPr/>
        </p:nvSpPr>
        <p:spPr>
          <a:xfrm rot="960000">
            <a:off x="6803005" y="5743644"/>
            <a:ext cx="180000" cy="66132"/>
          </a:xfrm>
          <a:prstGeom prst="flowChartTerminator">
            <a:avLst/>
          </a:prstGeom>
          <a:solidFill>
            <a:srgbClr val="7DD0F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8" name="流程图: 终止 347"/>
          <p:cNvSpPr/>
          <p:nvPr/>
        </p:nvSpPr>
        <p:spPr>
          <a:xfrm rot="900000">
            <a:off x="6831843" y="5630396"/>
            <a:ext cx="180000" cy="66132"/>
          </a:xfrm>
          <a:prstGeom prst="flowChartTerminator">
            <a:avLst/>
          </a:prstGeom>
          <a:solidFill>
            <a:srgbClr val="7DD0F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9" name="流程图: 终止 348"/>
          <p:cNvSpPr/>
          <p:nvPr/>
        </p:nvSpPr>
        <p:spPr>
          <a:xfrm>
            <a:off x="6842876" y="5436633"/>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0" name="流程图: 终止 349"/>
          <p:cNvSpPr/>
          <p:nvPr/>
        </p:nvSpPr>
        <p:spPr>
          <a:xfrm rot="-2100000">
            <a:off x="6421795" y="5982803"/>
            <a:ext cx="180000" cy="66132"/>
          </a:xfrm>
          <a:prstGeom prst="flowChartTerminator">
            <a:avLst/>
          </a:prstGeom>
          <a:solidFill>
            <a:srgbClr val="7DD0F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1" name="流程图: 终止 350"/>
          <p:cNvSpPr/>
          <p:nvPr/>
        </p:nvSpPr>
        <p:spPr>
          <a:xfrm rot="-1980000">
            <a:off x="6243851" y="5830566"/>
            <a:ext cx="180000" cy="66132"/>
          </a:xfrm>
          <a:prstGeom prst="flowChartTerminator">
            <a:avLst/>
          </a:prstGeom>
          <a:solidFill>
            <a:srgbClr val="7DD0F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2" name="流程图: 终止 351"/>
          <p:cNvSpPr/>
          <p:nvPr/>
        </p:nvSpPr>
        <p:spPr>
          <a:xfrm>
            <a:off x="6276957" y="5476540"/>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4" name="流程图: 终止 353"/>
          <p:cNvSpPr/>
          <p:nvPr/>
        </p:nvSpPr>
        <p:spPr>
          <a:xfrm rot="-2760000">
            <a:off x="6100012" y="5474495"/>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5" name="流程图: 终止 354"/>
          <p:cNvSpPr/>
          <p:nvPr/>
        </p:nvSpPr>
        <p:spPr>
          <a:xfrm rot="-2700000">
            <a:off x="6386223" y="5205629"/>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7" name="流程图: 终止 356"/>
          <p:cNvSpPr/>
          <p:nvPr/>
        </p:nvSpPr>
        <p:spPr>
          <a:xfrm rot="1080000">
            <a:off x="6615467" y="5063123"/>
            <a:ext cx="288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8" name="流程图: 终止 357"/>
          <p:cNvSpPr/>
          <p:nvPr/>
        </p:nvSpPr>
        <p:spPr>
          <a:xfrm rot="1020000">
            <a:off x="6711487" y="4923881"/>
            <a:ext cx="324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9" name="流程图: 终止 358"/>
          <p:cNvSpPr/>
          <p:nvPr/>
        </p:nvSpPr>
        <p:spPr>
          <a:xfrm rot="900000">
            <a:off x="6819732" y="4764788"/>
            <a:ext cx="288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1" name="流程图: 终止 360"/>
          <p:cNvSpPr/>
          <p:nvPr/>
        </p:nvSpPr>
        <p:spPr>
          <a:xfrm rot="1080000">
            <a:off x="6056175" y="4696637"/>
            <a:ext cx="288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2" name="流程图: 终止 361"/>
          <p:cNvSpPr/>
          <p:nvPr/>
        </p:nvSpPr>
        <p:spPr>
          <a:xfrm rot="-3900000">
            <a:off x="6921720" y="4646224"/>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3" name="流程图: 终止 362"/>
          <p:cNvSpPr/>
          <p:nvPr/>
        </p:nvSpPr>
        <p:spPr>
          <a:xfrm rot="780000">
            <a:off x="6118831" y="4558937"/>
            <a:ext cx="216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7" name="任意多边形 366"/>
          <p:cNvSpPr/>
          <p:nvPr/>
        </p:nvSpPr>
        <p:spPr>
          <a:xfrm rot="-120000">
            <a:off x="6445539" y="5381052"/>
            <a:ext cx="68384" cy="92977"/>
          </a:xfrm>
          <a:custGeom>
            <a:avLst/>
            <a:gdLst>
              <a:gd name="connsiteX0" fmla="*/ 32051 w 68384"/>
              <a:gd name="connsiteY0" fmla="*/ 23 h 92977"/>
              <a:gd name="connsiteX1" fmla="*/ 66108 w 68384"/>
              <a:gd name="connsiteY1" fmla="*/ 27810 h 92977"/>
              <a:gd name="connsiteX2" fmla="*/ 68384 w 68384"/>
              <a:gd name="connsiteY2" fmla="*/ 92977 h 92977"/>
              <a:gd name="connsiteX3" fmla="*/ 2212 w 68384"/>
              <a:gd name="connsiteY3" fmla="*/ 92977 h 92977"/>
              <a:gd name="connsiteX4" fmla="*/ 16 w 68384"/>
              <a:gd name="connsiteY4" fmla="*/ 30118 h 92977"/>
              <a:gd name="connsiteX5" fmla="*/ 32051 w 68384"/>
              <a:gd name="connsiteY5" fmla="*/ 23 h 9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384" h="92977">
                <a:moveTo>
                  <a:pt x="32051" y="23"/>
                </a:moveTo>
                <a:cubicBezTo>
                  <a:pt x="50303" y="-614"/>
                  <a:pt x="65550" y="11828"/>
                  <a:pt x="66108" y="27810"/>
                </a:cubicBezTo>
                <a:lnTo>
                  <a:pt x="68384" y="92977"/>
                </a:lnTo>
                <a:lnTo>
                  <a:pt x="2212" y="92977"/>
                </a:lnTo>
                <a:lnTo>
                  <a:pt x="16" y="30118"/>
                </a:lnTo>
                <a:cubicBezTo>
                  <a:pt x="-542" y="14136"/>
                  <a:pt x="13800" y="660"/>
                  <a:pt x="32051" y="23"/>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246"/>
          <p:cNvSpPr/>
          <p:nvPr/>
        </p:nvSpPr>
        <p:spPr>
          <a:xfrm rot="6780000">
            <a:off x="6383864" y="5126345"/>
            <a:ext cx="107583" cy="108985"/>
          </a:xfrm>
          <a:custGeom>
            <a:avLst/>
            <a:gdLst>
              <a:gd name="connsiteX0" fmla="*/ 1 w 107583"/>
              <a:gd name="connsiteY0" fmla="*/ 108985 h 108985"/>
              <a:gd name="connsiteX1" fmla="*/ 0 w 107583"/>
              <a:gd name="connsiteY1" fmla="*/ 34763 h 108985"/>
              <a:gd name="connsiteX2" fmla="*/ 62716 w 107583"/>
              <a:gd name="connsiteY2" fmla="*/ 2808 h 108985"/>
              <a:gd name="connsiteX3" fmla="*/ 103530 w 107583"/>
              <a:gd name="connsiteY3" fmla="*/ 19123 h 108985"/>
              <a:gd name="connsiteX4" fmla="*/ 92739 w 107583"/>
              <a:gd name="connsiteY4" fmla="*/ 61732 h 108985"/>
              <a:gd name="connsiteX5" fmla="*/ 1 w 107583"/>
              <a:gd name="connsiteY5" fmla="*/ 108985 h 108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83" h="108985">
                <a:moveTo>
                  <a:pt x="1" y="108985"/>
                </a:moveTo>
                <a:lnTo>
                  <a:pt x="0" y="34763"/>
                </a:lnTo>
                <a:lnTo>
                  <a:pt x="62716" y="2808"/>
                </a:lnTo>
                <a:cubicBezTo>
                  <a:pt x="76964" y="-4452"/>
                  <a:pt x="95238" y="2851"/>
                  <a:pt x="103530" y="19123"/>
                </a:cubicBezTo>
                <a:cubicBezTo>
                  <a:pt x="111821" y="35395"/>
                  <a:pt x="106988" y="54472"/>
                  <a:pt x="92739" y="61732"/>
                </a:cubicBezTo>
                <a:lnTo>
                  <a:pt x="1" y="108985"/>
                </a:ln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流程图: 终止 250"/>
          <p:cNvSpPr/>
          <p:nvPr/>
        </p:nvSpPr>
        <p:spPr>
          <a:xfrm rot="1020000">
            <a:off x="6064941" y="4860161"/>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流程图: 终止 251"/>
          <p:cNvSpPr/>
          <p:nvPr/>
        </p:nvSpPr>
        <p:spPr>
          <a:xfrm rot="-3900000">
            <a:off x="7062147" y="4336794"/>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流程图: 终止 252"/>
          <p:cNvSpPr/>
          <p:nvPr/>
        </p:nvSpPr>
        <p:spPr>
          <a:xfrm rot="20460000">
            <a:off x="6665671" y="4441560"/>
            <a:ext cx="288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流程图: 终止 253"/>
          <p:cNvSpPr/>
          <p:nvPr/>
        </p:nvSpPr>
        <p:spPr>
          <a:xfrm rot="-1140000">
            <a:off x="6442726" y="4263033"/>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257"/>
          <p:cNvSpPr/>
          <p:nvPr/>
        </p:nvSpPr>
        <p:spPr>
          <a:xfrm rot="-1680000">
            <a:off x="7297527" y="4010223"/>
            <a:ext cx="134388" cy="85097"/>
          </a:xfrm>
          <a:custGeom>
            <a:avLst/>
            <a:gdLst>
              <a:gd name="connsiteX0" fmla="*/ 134388 w 134388"/>
              <a:gd name="connsiteY0" fmla="*/ 17945 h 85097"/>
              <a:gd name="connsiteX1" fmla="*/ 134388 w 134388"/>
              <a:gd name="connsiteY1" fmla="*/ 85097 h 85097"/>
              <a:gd name="connsiteX2" fmla="*/ 23353 w 134388"/>
              <a:gd name="connsiteY2" fmla="*/ 65519 h 85097"/>
              <a:gd name="connsiteX3" fmla="*/ 577 w 134388"/>
              <a:gd name="connsiteY3" fmla="*/ 27927 h 85097"/>
              <a:gd name="connsiteX4" fmla="*/ 34837 w 134388"/>
              <a:gd name="connsiteY4" fmla="*/ 391 h 85097"/>
              <a:gd name="connsiteX5" fmla="*/ 134388 w 134388"/>
              <a:gd name="connsiteY5" fmla="*/ 17945 h 8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388" h="85097">
                <a:moveTo>
                  <a:pt x="134388" y="17945"/>
                </a:moveTo>
                <a:lnTo>
                  <a:pt x="134388" y="85097"/>
                </a:lnTo>
                <a:lnTo>
                  <a:pt x="23353" y="65519"/>
                </a:lnTo>
                <a:cubicBezTo>
                  <a:pt x="7605" y="62741"/>
                  <a:pt x="-2594" y="45912"/>
                  <a:pt x="577" y="27927"/>
                </a:cubicBezTo>
                <a:cubicBezTo>
                  <a:pt x="3748" y="9942"/>
                  <a:pt x="19088" y="-2386"/>
                  <a:pt x="34837" y="391"/>
                </a:cubicBezTo>
                <a:lnTo>
                  <a:pt x="134388" y="17945"/>
                </a:ln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流程图: 终止 262"/>
          <p:cNvSpPr/>
          <p:nvPr/>
        </p:nvSpPr>
        <p:spPr>
          <a:xfrm rot="-5460000">
            <a:off x="6402113" y="4203473"/>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流程图: 终止 263"/>
          <p:cNvSpPr/>
          <p:nvPr/>
        </p:nvSpPr>
        <p:spPr>
          <a:xfrm rot="22620000">
            <a:off x="6467169" y="4322904"/>
            <a:ext cx="288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流程图: 终止 264"/>
          <p:cNvSpPr/>
          <p:nvPr/>
        </p:nvSpPr>
        <p:spPr>
          <a:xfrm rot="-600000">
            <a:off x="7019624" y="3837650"/>
            <a:ext cx="216000" cy="66132"/>
          </a:xfrm>
          <a:prstGeom prst="flowChartTerminator">
            <a:avLst/>
          </a:prstGeom>
          <a:solidFill>
            <a:srgbClr val="FEAB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265"/>
          <p:cNvSpPr/>
          <p:nvPr/>
        </p:nvSpPr>
        <p:spPr>
          <a:xfrm rot="-1440000" flipH="1" flipV="1">
            <a:off x="6334792" y="3970058"/>
            <a:ext cx="134388" cy="85097"/>
          </a:xfrm>
          <a:custGeom>
            <a:avLst/>
            <a:gdLst>
              <a:gd name="connsiteX0" fmla="*/ 134388 w 134388"/>
              <a:gd name="connsiteY0" fmla="*/ 17945 h 85097"/>
              <a:gd name="connsiteX1" fmla="*/ 134388 w 134388"/>
              <a:gd name="connsiteY1" fmla="*/ 85097 h 85097"/>
              <a:gd name="connsiteX2" fmla="*/ 23353 w 134388"/>
              <a:gd name="connsiteY2" fmla="*/ 65519 h 85097"/>
              <a:gd name="connsiteX3" fmla="*/ 577 w 134388"/>
              <a:gd name="connsiteY3" fmla="*/ 27927 h 85097"/>
              <a:gd name="connsiteX4" fmla="*/ 34837 w 134388"/>
              <a:gd name="connsiteY4" fmla="*/ 391 h 85097"/>
              <a:gd name="connsiteX5" fmla="*/ 134388 w 134388"/>
              <a:gd name="connsiteY5" fmla="*/ 17945 h 8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388" h="85097">
                <a:moveTo>
                  <a:pt x="134388" y="17945"/>
                </a:moveTo>
                <a:lnTo>
                  <a:pt x="134388" y="85097"/>
                </a:lnTo>
                <a:lnTo>
                  <a:pt x="23353" y="65519"/>
                </a:lnTo>
                <a:cubicBezTo>
                  <a:pt x="7605" y="62741"/>
                  <a:pt x="-2594" y="45912"/>
                  <a:pt x="577" y="27927"/>
                </a:cubicBezTo>
                <a:cubicBezTo>
                  <a:pt x="3748" y="9942"/>
                  <a:pt x="19088" y="-2386"/>
                  <a:pt x="34837" y="391"/>
                </a:cubicBezTo>
                <a:lnTo>
                  <a:pt x="134388" y="17945"/>
                </a:lnTo>
                <a:close/>
              </a:path>
            </a:pathLst>
          </a:custGeom>
          <a:solidFill>
            <a:srgbClr val="FEAB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流程图: 终止 266"/>
          <p:cNvSpPr/>
          <p:nvPr/>
        </p:nvSpPr>
        <p:spPr>
          <a:xfrm rot="21420000">
            <a:off x="6077513" y="3776932"/>
            <a:ext cx="288000" cy="66132"/>
          </a:xfrm>
          <a:prstGeom prst="flowChartTerminator">
            <a:avLst/>
          </a:prstGeom>
          <a:solidFill>
            <a:srgbClr val="FEAB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流程图: 终止 267"/>
          <p:cNvSpPr/>
          <p:nvPr/>
        </p:nvSpPr>
        <p:spPr>
          <a:xfrm rot="-240000">
            <a:off x="5886927" y="3537163"/>
            <a:ext cx="216000" cy="66132"/>
          </a:xfrm>
          <a:prstGeom prst="flowChartTerminator">
            <a:avLst/>
          </a:prstGeom>
          <a:solidFill>
            <a:srgbClr val="FEAB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流程图: 终止 268"/>
          <p:cNvSpPr/>
          <p:nvPr/>
        </p:nvSpPr>
        <p:spPr>
          <a:xfrm rot="-240000">
            <a:off x="6435169" y="3826808"/>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流程图: 终止 269"/>
          <p:cNvSpPr/>
          <p:nvPr/>
        </p:nvSpPr>
        <p:spPr>
          <a:xfrm rot="-5400000">
            <a:off x="6731575" y="4045381"/>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流程图: 终止 271"/>
          <p:cNvSpPr/>
          <p:nvPr/>
        </p:nvSpPr>
        <p:spPr>
          <a:xfrm rot="-6060000">
            <a:off x="6720571" y="3896269"/>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流程图: 终止 273"/>
          <p:cNvSpPr/>
          <p:nvPr/>
        </p:nvSpPr>
        <p:spPr>
          <a:xfrm rot="-4260000">
            <a:off x="6602205" y="3486902"/>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流程图: 终止 275"/>
          <p:cNvSpPr/>
          <p:nvPr/>
        </p:nvSpPr>
        <p:spPr>
          <a:xfrm rot="-5400000">
            <a:off x="5866379" y="3151894"/>
            <a:ext cx="180000" cy="66132"/>
          </a:xfrm>
          <a:prstGeom prst="flowChartTerminator">
            <a:avLst/>
          </a:prstGeom>
          <a:solidFill>
            <a:srgbClr val="FEAB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流程图: 终止 276"/>
          <p:cNvSpPr/>
          <p:nvPr/>
        </p:nvSpPr>
        <p:spPr>
          <a:xfrm rot="17880000">
            <a:off x="7116437" y="3410359"/>
            <a:ext cx="288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流程图: 终止 277"/>
          <p:cNvSpPr/>
          <p:nvPr/>
        </p:nvSpPr>
        <p:spPr>
          <a:xfrm rot="17880000">
            <a:off x="6885339" y="3231317"/>
            <a:ext cx="288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流程图: 终止 278"/>
          <p:cNvSpPr/>
          <p:nvPr/>
        </p:nvSpPr>
        <p:spPr>
          <a:xfrm rot="17520000">
            <a:off x="6867999" y="2966284"/>
            <a:ext cx="252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282"/>
          <p:cNvSpPr/>
          <p:nvPr/>
        </p:nvSpPr>
        <p:spPr>
          <a:xfrm rot="-4020000">
            <a:off x="6696029" y="3653017"/>
            <a:ext cx="89405" cy="111592"/>
          </a:xfrm>
          <a:custGeom>
            <a:avLst/>
            <a:gdLst>
              <a:gd name="connsiteX0" fmla="*/ 89405 w 89405"/>
              <a:gd name="connsiteY0" fmla="*/ 0 h 111592"/>
              <a:gd name="connsiteX1" fmla="*/ 89405 w 89405"/>
              <a:gd name="connsiteY1" fmla="*/ 79769 h 111592"/>
              <a:gd name="connsiteX2" fmla="*/ 48794 w 89405"/>
              <a:gd name="connsiteY2" fmla="*/ 107162 h 111592"/>
              <a:gd name="connsiteX3" fmla="*/ 6296 w 89405"/>
              <a:gd name="connsiteY3" fmla="*/ 95942 h 111592"/>
              <a:gd name="connsiteX4" fmla="*/ 11813 w 89405"/>
              <a:gd name="connsiteY4" fmla="*/ 52336 h 111592"/>
              <a:gd name="connsiteX5" fmla="*/ 89405 w 89405"/>
              <a:gd name="connsiteY5" fmla="*/ 0 h 11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405" h="111592">
                <a:moveTo>
                  <a:pt x="89405" y="0"/>
                </a:moveTo>
                <a:lnTo>
                  <a:pt x="89405" y="79769"/>
                </a:lnTo>
                <a:lnTo>
                  <a:pt x="48794" y="107162"/>
                </a:lnTo>
                <a:cubicBezTo>
                  <a:pt x="35536" y="116104"/>
                  <a:pt x="16509" y="111083"/>
                  <a:pt x="6296" y="95942"/>
                </a:cubicBezTo>
                <a:cubicBezTo>
                  <a:pt x="-3916" y="80802"/>
                  <a:pt x="-1444" y="61278"/>
                  <a:pt x="11813" y="52336"/>
                </a:cubicBezTo>
                <a:lnTo>
                  <a:pt x="89405" y="0"/>
                </a:lnTo>
                <a:close/>
              </a:path>
            </a:pathLst>
          </a:custGeom>
          <a:solidFill>
            <a:srgbClr val="FEAB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289"/>
          <p:cNvSpPr/>
          <p:nvPr/>
        </p:nvSpPr>
        <p:spPr>
          <a:xfrm rot="-2220000">
            <a:off x="6509742" y="3383625"/>
            <a:ext cx="106073" cy="118392"/>
          </a:xfrm>
          <a:custGeom>
            <a:avLst/>
            <a:gdLst>
              <a:gd name="connsiteX0" fmla="*/ 80878 w 106073"/>
              <a:gd name="connsiteY0" fmla="*/ 1293 h 118392"/>
              <a:gd name="connsiteX1" fmla="*/ 100461 w 106073"/>
              <a:gd name="connsiteY1" fmla="*/ 16626 h 118392"/>
              <a:gd name="connsiteX2" fmla="*/ 93425 w 106073"/>
              <a:gd name="connsiteY2" fmla="*/ 60013 h 118392"/>
              <a:gd name="connsiteX3" fmla="*/ 0 w 106073"/>
              <a:gd name="connsiteY3" fmla="*/ 118392 h 118392"/>
              <a:gd name="connsiteX4" fmla="*/ 0 w 106073"/>
              <a:gd name="connsiteY4" fmla="*/ 40411 h 118392"/>
              <a:gd name="connsiteX5" fmla="*/ 58381 w 106073"/>
              <a:gd name="connsiteY5" fmla="*/ 3930 h 118392"/>
              <a:gd name="connsiteX6" fmla="*/ 80878 w 106073"/>
              <a:gd name="connsiteY6" fmla="*/ 1293 h 11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73" h="118392">
                <a:moveTo>
                  <a:pt x="80878" y="1293"/>
                </a:moveTo>
                <a:cubicBezTo>
                  <a:pt x="88493" y="3590"/>
                  <a:pt x="95623" y="8882"/>
                  <a:pt x="100461" y="16626"/>
                </a:cubicBezTo>
                <a:cubicBezTo>
                  <a:pt x="110139" y="32114"/>
                  <a:pt x="106987" y="51539"/>
                  <a:pt x="93425" y="60013"/>
                </a:cubicBezTo>
                <a:lnTo>
                  <a:pt x="0" y="118392"/>
                </a:lnTo>
                <a:lnTo>
                  <a:pt x="0" y="40411"/>
                </a:lnTo>
                <a:lnTo>
                  <a:pt x="58381" y="3930"/>
                </a:lnTo>
                <a:cubicBezTo>
                  <a:pt x="65162" y="-307"/>
                  <a:pt x="73263" y="-1005"/>
                  <a:pt x="80878" y="1293"/>
                </a:cubicBezTo>
                <a:close/>
              </a:path>
            </a:pathLst>
          </a:custGeom>
          <a:solidFill>
            <a:srgbClr val="FEAB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流程图: 终止 292"/>
          <p:cNvSpPr/>
          <p:nvPr/>
        </p:nvSpPr>
        <p:spPr>
          <a:xfrm rot="-5400000">
            <a:off x="5863519" y="2839314"/>
            <a:ext cx="180000" cy="66132"/>
          </a:xfrm>
          <a:prstGeom prst="flowChartTerminator">
            <a:avLst/>
          </a:prstGeom>
          <a:solidFill>
            <a:srgbClr val="7DD0F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流程图: 终止 293"/>
          <p:cNvSpPr/>
          <p:nvPr/>
        </p:nvSpPr>
        <p:spPr>
          <a:xfrm rot="-2700000">
            <a:off x="5944188" y="2789838"/>
            <a:ext cx="180000" cy="66132"/>
          </a:xfrm>
          <a:prstGeom prst="flowChartTerminator">
            <a:avLst/>
          </a:prstGeom>
          <a:solidFill>
            <a:srgbClr val="7DD0F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流程图: 终止 294"/>
          <p:cNvSpPr/>
          <p:nvPr/>
        </p:nvSpPr>
        <p:spPr>
          <a:xfrm rot="-7080000">
            <a:off x="5923320" y="2332984"/>
            <a:ext cx="180000" cy="66132"/>
          </a:xfrm>
          <a:prstGeom prst="flowChartTerminator">
            <a:avLst/>
          </a:prstGeom>
          <a:solidFill>
            <a:srgbClr val="7DD0F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流程图: 终止 295"/>
          <p:cNvSpPr/>
          <p:nvPr/>
        </p:nvSpPr>
        <p:spPr>
          <a:xfrm rot="-3120000">
            <a:off x="6122411" y="3050004"/>
            <a:ext cx="252000" cy="66132"/>
          </a:xfrm>
          <a:prstGeom prst="flowChartTerminator">
            <a:avLst/>
          </a:prstGeom>
          <a:solidFill>
            <a:srgbClr val="FEAB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流程图: 终止 296"/>
          <p:cNvSpPr/>
          <p:nvPr/>
        </p:nvSpPr>
        <p:spPr>
          <a:xfrm rot="-5400000">
            <a:off x="6198482" y="3067552"/>
            <a:ext cx="180000" cy="66132"/>
          </a:xfrm>
          <a:prstGeom prst="flowChartTerminator">
            <a:avLst/>
          </a:prstGeom>
          <a:solidFill>
            <a:srgbClr val="7DD0F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流程图: 终止 297"/>
          <p:cNvSpPr/>
          <p:nvPr/>
        </p:nvSpPr>
        <p:spPr>
          <a:xfrm>
            <a:off x="6383763" y="3108508"/>
            <a:ext cx="144000" cy="66132"/>
          </a:xfrm>
          <a:prstGeom prst="flowChartTerminator">
            <a:avLst/>
          </a:prstGeom>
          <a:solidFill>
            <a:srgbClr val="7DD0F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流程图: 终止 299"/>
          <p:cNvSpPr/>
          <p:nvPr/>
        </p:nvSpPr>
        <p:spPr>
          <a:xfrm>
            <a:off x="6393556" y="2914491"/>
            <a:ext cx="144000" cy="66132"/>
          </a:xfrm>
          <a:prstGeom prst="flowChartTerminator">
            <a:avLst/>
          </a:prstGeom>
          <a:solidFill>
            <a:srgbClr val="7DD0F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流程图: 终止 300"/>
          <p:cNvSpPr/>
          <p:nvPr/>
        </p:nvSpPr>
        <p:spPr>
          <a:xfrm rot="-180000">
            <a:off x="6349727" y="3005834"/>
            <a:ext cx="252000" cy="66132"/>
          </a:xfrm>
          <a:prstGeom prst="flowChartTerminator">
            <a:avLst/>
          </a:prstGeom>
          <a:solidFill>
            <a:srgbClr val="FEAB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流程图: 终止 301"/>
          <p:cNvSpPr/>
          <p:nvPr/>
        </p:nvSpPr>
        <p:spPr>
          <a:xfrm rot="-5400000">
            <a:off x="6171530" y="2369194"/>
            <a:ext cx="252000" cy="66132"/>
          </a:xfrm>
          <a:prstGeom prst="flowChartTerminator">
            <a:avLst/>
          </a:prstGeom>
          <a:solidFill>
            <a:srgbClr val="7DD0F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流程图: 终止 302"/>
          <p:cNvSpPr/>
          <p:nvPr/>
        </p:nvSpPr>
        <p:spPr>
          <a:xfrm rot="-5400000">
            <a:off x="6441964" y="2433766"/>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流程图: 终止 303"/>
          <p:cNvSpPr/>
          <p:nvPr/>
        </p:nvSpPr>
        <p:spPr>
          <a:xfrm rot="-5400000">
            <a:off x="6439583" y="2667087"/>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流程图: 终止 304"/>
          <p:cNvSpPr/>
          <p:nvPr/>
        </p:nvSpPr>
        <p:spPr>
          <a:xfrm rot="-7080000">
            <a:off x="6146855" y="2840180"/>
            <a:ext cx="144000" cy="66132"/>
          </a:xfrm>
          <a:prstGeom prst="flowChartTerminator">
            <a:avLst/>
          </a:prstGeom>
          <a:solidFill>
            <a:srgbClr val="FEAB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314"/>
          <p:cNvSpPr/>
          <p:nvPr/>
        </p:nvSpPr>
        <p:spPr>
          <a:xfrm rot="900000">
            <a:off x="7583142" y="2986992"/>
            <a:ext cx="61014" cy="76273"/>
          </a:xfrm>
          <a:custGeom>
            <a:avLst/>
            <a:gdLst>
              <a:gd name="connsiteX0" fmla="*/ 22602 w 61014"/>
              <a:gd name="connsiteY0" fmla="*/ 995 h 76273"/>
              <a:gd name="connsiteX1" fmla="*/ 59553 w 61014"/>
              <a:gd name="connsiteY1" fmla="*/ 24798 h 76273"/>
              <a:gd name="connsiteX2" fmla="*/ 40831 w 61014"/>
              <a:gd name="connsiteY2" fmla="*/ 64565 h 76273"/>
              <a:gd name="connsiteX3" fmla="*/ 0 w 61014"/>
              <a:gd name="connsiteY3" fmla="*/ 76273 h 76273"/>
              <a:gd name="connsiteX4" fmla="*/ 1 w 61014"/>
              <a:gd name="connsiteY4" fmla="*/ 7476 h 76273"/>
              <a:gd name="connsiteX5" fmla="*/ 22602 w 61014"/>
              <a:gd name="connsiteY5" fmla="*/ 995 h 76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14" h="76273">
                <a:moveTo>
                  <a:pt x="22602" y="995"/>
                </a:moveTo>
                <a:cubicBezTo>
                  <a:pt x="37975" y="-3413"/>
                  <a:pt x="54518" y="7242"/>
                  <a:pt x="59553" y="24798"/>
                </a:cubicBezTo>
                <a:cubicBezTo>
                  <a:pt x="64587" y="42353"/>
                  <a:pt x="56202" y="60158"/>
                  <a:pt x="40831" y="64565"/>
                </a:cubicBezTo>
                <a:lnTo>
                  <a:pt x="0" y="76273"/>
                </a:lnTo>
                <a:lnTo>
                  <a:pt x="1" y="7476"/>
                </a:lnTo>
                <a:lnTo>
                  <a:pt x="22602" y="995"/>
                </a:ln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311"/>
          <p:cNvSpPr/>
          <p:nvPr/>
        </p:nvSpPr>
        <p:spPr>
          <a:xfrm rot="900000">
            <a:off x="7551553" y="3103868"/>
            <a:ext cx="74063" cy="80015"/>
          </a:xfrm>
          <a:custGeom>
            <a:avLst/>
            <a:gdLst>
              <a:gd name="connsiteX0" fmla="*/ 35651 w 74063"/>
              <a:gd name="connsiteY0" fmla="*/ 995 h 80015"/>
              <a:gd name="connsiteX1" fmla="*/ 72602 w 74063"/>
              <a:gd name="connsiteY1" fmla="*/ 24799 h 80015"/>
              <a:gd name="connsiteX2" fmla="*/ 53880 w 74063"/>
              <a:gd name="connsiteY2" fmla="*/ 64565 h 80015"/>
              <a:gd name="connsiteX3" fmla="*/ 0 w 74063"/>
              <a:gd name="connsiteY3" fmla="*/ 80015 h 80015"/>
              <a:gd name="connsiteX4" fmla="*/ 0 w 74063"/>
              <a:gd name="connsiteY4" fmla="*/ 11218 h 80015"/>
              <a:gd name="connsiteX5" fmla="*/ 35651 w 74063"/>
              <a:gd name="connsiteY5" fmla="*/ 995 h 8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63" h="80015">
                <a:moveTo>
                  <a:pt x="35651" y="995"/>
                </a:moveTo>
                <a:cubicBezTo>
                  <a:pt x="51024" y="-3413"/>
                  <a:pt x="67567" y="7243"/>
                  <a:pt x="72602" y="24799"/>
                </a:cubicBezTo>
                <a:cubicBezTo>
                  <a:pt x="77636" y="42353"/>
                  <a:pt x="69251" y="60158"/>
                  <a:pt x="53880" y="64565"/>
                </a:cubicBezTo>
                <a:lnTo>
                  <a:pt x="0" y="80015"/>
                </a:lnTo>
                <a:lnTo>
                  <a:pt x="0" y="11218"/>
                </a:lnTo>
                <a:lnTo>
                  <a:pt x="35651" y="995"/>
                </a:ln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318"/>
          <p:cNvSpPr/>
          <p:nvPr/>
        </p:nvSpPr>
        <p:spPr>
          <a:xfrm rot="20700000" flipH="1">
            <a:off x="7696810" y="3107206"/>
            <a:ext cx="74063" cy="80015"/>
          </a:xfrm>
          <a:custGeom>
            <a:avLst/>
            <a:gdLst>
              <a:gd name="connsiteX0" fmla="*/ 35651 w 74063"/>
              <a:gd name="connsiteY0" fmla="*/ 995 h 80015"/>
              <a:gd name="connsiteX1" fmla="*/ 72602 w 74063"/>
              <a:gd name="connsiteY1" fmla="*/ 24799 h 80015"/>
              <a:gd name="connsiteX2" fmla="*/ 53880 w 74063"/>
              <a:gd name="connsiteY2" fmla="*/ 64565 h 80015"/>
              <a:gd name="connsiteX3" fmla="*/ 0 w 74063"/>
              <a:gd name="connsiteY3" fmla="*/ 80015 h 80015"/>
              <a:gd name="connsiteX4" fmla="*/ 0 w 74063"/>
              <a:gd name="connsiteY4" fmla="*/ 11218 h 80015"/>
              <a:gd name="connsiteX5" fmla="*/ 35651 w 74063"/>
              <a:gd name="connsiteY5" fmla="*/ 995 h 8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63" h="80015">
                <a:moveTo>
                  <a:pt x="35651" y="995"/>
                </a:moveTo>
                <a:cubicBezTo>
                  <a:pt x="51024" y="-3413"/>
                  <a:pt x="67567" y="7243"/>
                  <a:pt x="72602" y="24799"/>
                </a:cubicBezTo>
                <a:cubicBezTo>
                  <a:pt x="77636" y="42353"/>
                  <a:pt x="69251" y="60158"/>
                  <a:pt x="53880" y="64565"/>
                </a:cubicBezTo>
                <a:lnTo>
                  <a:pt x="0" y="80015"/>
                </a:lnTo>
                <a:lnTo>
                  <a:pt x="0" y="11218"/>
                </a:lnTo>
                <a:lnTo>
                  <a:pt x="35651" y="995"/>
                </a:ln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流程图: 终止 319"/>
          <p:cNvSpPr/>
          <p:nvPr/>
        </p:nvSpPr>
        <p:spPr>
          <a:xfrm rot="-4620000">
            <a:off x="6774953" y="2745651"/>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320"/>
          <p:cNvSpPr/>
          <p:nvPr/>
        </p:nvSpPr>
        <p:spPr>
          <a:xfrm rot="-2220000">
            <a:off x="6726005" y="2585570"/>
            <a:ext cx="106073" cy="118392"/>
          </a:xfrm>
          <a:custGeom>
            <a:avLst/>
            <a:gdLst>
              <a:gd name="connsiteX0" fmla="*/ 80878 w 106073"/>
              <a:gd name="connsiteY0" fmla="*/ 1293 h 118392"/>
              <a:gd name="connsiteX1" fmla="*/ 100461 w 106073"/>
              <a:gd name="connsiteY1" fmla="*/ 16626 h 118392"/>
              <a:gd name="connsiteX2" fmla="*/ 93425 w 106073"/>
              <a:gd name="connsiteY2" fmla="*/ 60013 h 118392"/>
              <a:gd name="connsiteX3" fmla="*/ 0 w 106073"/>
              <a:gd name="connsiteY3" fmla="*/ 118392 h 118392"/>
              <a:gd name="connsiteX4" fmla="*/ 0 w 106073"/>
              <a:gd name="connsiteY4" fmla="*/ 40411 h 118392"/>
              <a:gd name="connsiteX5" fmla="*/ 58381 w 106073"/>
              <a:gd name="connsiteY5" fmla="*/ 3930 h 118392"/>
              <a:gd name="connsiteX6" fmla="*/ 80878 w 106073"/>
              <a:gd name="connsiteY6" fmla="*/ 1293 h 11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73" h="118392">
                <a:moveTo>
                  <a:pt x="80878" y="1293"/>
                </a:moveTo>
                <a:cubicBezTo>
                  <a:pt x="88493" y="3590"/>
                  <a:pt x="95623" y="8882"/>
                  <a:pt x="100461" y="16626"/>
                </a:cubicBezTo>
                <a:cubicBezTo>
                  <a:pt x="110139" y="32114"/>
                  <a:pt x="106987" y="51539"/>
                  <a:pt x="93425" y="60013"/>
                </a:cubicBezTo>
                <a:lnTo>
                  <a:pt x="0" y="118392"/>
                </a:lnTo>
                <a:lnTo>
                  <a:pt x="0" y="40411"/>
                </a:lnTo>
                <a:lnTo>
                  <a:pt x="58381" y="3930"/>
                </a:lnTo>
                <a:cubicBezTo>
                  <a:pt x="65162" y="-307"/>
                  <a:pt x="73263" y="-1005"/>
                  <a:pt x="80878" y="1293"/>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321"/>
          <p:cNvSpPr/>
          <p:nvPr/>
        </p:nvSpPr>
        <p:spPr>
          <a:xfrm rot="4320000" flipV="1">
            <a:off x="6772955" y="2418889"/>
            <a:ext cx="106073" cy="118392"/>
          </a:xfrm>
          <a:custGeom>
            <a:avLst/>
            <a:gdLst>
              <a:gd name="connsiteX0" fmla="*/ 80878 w 106073"/>
              <a:gd name="connsiteY0" fmla="*/ 1293 h 118392"/>
              <a:gd name="connsiteX1" fmla="*/ 100461 w 106073"/>
              <a:gd name="connsiteY1" fmla="*/ 16626 h 118392"/>
              <a:gd name="connsiteX2" fmla="*/ 93425 w 106073"/>
              <a:gd name="connsiteY2" fmla="*/ 60013 h 118392"/>
              <a:gd name="connsiteX3" fmla="*/ 0 w 106073"/>
              <a:gd name="connsiteY3" fmla="*/ 118392 h 118392"/>
              <a:gd name="connsiteX4" fmla="*/ 0 w 106073"/>
              <a:gd name="connsiteY4" fmla="*/ 40411 h 118392"/>
              <a:gd name="connsiteX5" fmla="*/ 58381 w 106073"/>
              <a:gd name="connsiteY5" fmla="*/ 3930 h 118392"/>
              <a:gd name="connsiteX6" fmla="*/ 80878 w 106073"/>
              <a:gd name="connsiteY6" fmla="*/ 1293 h 11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73" h="118392">
                <a:moveTo>
                  <a:pt x="80878" y="1293"/>
                </a:moveTo>
                <a:cubicBezTo>
                  <a:pt x="88493" y="3590"/>
                  <a:pt x="95623" y="8882"/>
                  <a:pt x="100461" y="16626"/>
                </a:cubicBezTo>
                <a:cubicBezTo>
                  <a:pt x="110139" y="32114"/>
                  <a:pt x="106987" y="51539"/>
                  <a:pt x="93425" y="60013"/>
                </a:cubicBezTo>
                <a:lnTo>
                  <a:pt x="0" y="118392"/>
                </a:lnTo>
                <a:lnTo>
                  <a:pt x="0" y="40411"/>
                </a:lnTo>
                <a:lnTo>
                  <a:pt x="58381" y="3930"/>
                </a:lnTo>
                <a:cubicBezTo>
                  <a:pt x="65162" y="-307"/>
                  <a:pt x="73263" y="-1005"/>
                  <a:pt x="80878" y="1293"/>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流程图: 终止 322"/>
          <p:cNvSpPr/>
          <p:nvPr/>
        </p:nvSpPr>
        <p:spPr>
          <a:xfrm rot="-4620000">
            <a:off x="6908190" y="2332038"/>
            <a:ext cx="180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流程图: 终止 324"/>
          <p:cNvSpPr/>
          <p:nvPr/>
        </p:nvSpPr>
        <p:spPr>
          <a:xfrm rot="17880000">
            <a:off x="7409538" y="2767853"/>
            <a:ext cx="288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流程图: 终止 325"/>
          <p:cNvSpPr/>
          <p:nvPr/>
        </p:nvSpPr>
        <p:spPr>
          <a:xfrm rot="17880000">
            <a:off x="7309625" y="2489008"/>
            <a:ext cx="288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流程图: 终止 326"/>
          <p:cNvSpPr/>
          <p:nvPr/>
        </p:nvSpPr>
        <p:spPr>
          <a:xfrm rot="17400000">
            <a:off x="7099477" y="2323278"/>
            <a:ext cx="288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流程图: 终止 327"/>
          <p:cNvSpPr/>
          <p:nvPr/>
        </p:nvSpPr>
        <p:spPr>
          <a:xfrm rot="14340000">
            <a:off x="7642369" y="2652518"/>
            <a:ext cx="216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9" name="流程图: 终止 328"/>
          <p:cNvSpPr/>
          <p:nvPr/>
        </p:nvSpPr>
        <p:spPr>
          <a:xfrm rot="14340000">
            <a:off x="7789923" y="2474336"/>
            <a:ext cx="216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0" name="流程图: 终止 329"/>
          <p:cNvSpPr/>
          <p:nvPr/>
        </p:nvSpPr>
        <p:spPr>
          <a:xfrm rot="14340000">
            <a:off x="7951847" y="2405442"/>
            <a:ext cx="216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1" name="流程图: 终止 330"/>
          <p:cNvSpPr/>
          <p:nvPr/>
        </p:nvSpPr>
        <p:spPr>
          <a:xfrm rot="14340000">
            <a:off x="8148185" y="2384013"/>
            <a:ext cx="216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2" name="流程图: 终止 331"/>
          <p:cNvSpPr/>
          <p:nvPr/>
        </p:nvSpPr>
        <p:spPr>
          <a:xfrm rot="14340000">
            <a:off x="7921860" y="3213599"/>
            <a:ext cx="252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3" name="流程图: 终止 332"/>
          <p:cNvSpPr/>
          <p:nvPr/>
        </p:nvSpPr>
        <p:spPr>
          <a:xfrm rot="14340000">
            <a:off x="8055900" y="3049472"/>
            <a:ext cx="252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5" name="流程图: 终止 334"/>
          <p:cNvSpPr/>
          <p:nvPr/>
        </p:nvSpPr>
        <p:spPr>
          <a:xfrm rot="14340000">
            <a:off x="8232104" y="2843163"/>
            <a:ext cx="216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6" name="流程图: 终止 335"/>
          <p:cNvSpPr/>
          <p:nvPr/>
        </p:nvSpPr>
        <p:spPr>
          <a:xfrm rot="14340000">
            <a:off x="8406125" y="2719329"/>
            <a:ext cx="144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7" name="流程图: 终止 336"/>
          <p:cNvSpPr/>
          <p:nvPr/>
        </p:nvSpPr>
        <p:spPr>
          <a:xfrm rot="14340000">
            <a:off x="8503641" y="2590608"/>
            <a:ext cx="144000" cy="66132"/>
          </a:xfrm>
          <a:prstGeom prst="flowChartTerminator">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8" name="流程图: 终止 337"/>
          <p:cNvSpPr/>
          <p:nvPr/>
        </p:nvSpPr>
        <p:spPr>
          <a:xfrm rot="15060000">
            <a:off x="8779434" y="2547599"/>
            <a:ext cx="216000" cy="66132"/>
          </a:xfrm>
          <a:prstGeom prst="flowChartTerminator">
            <a:avLst/>
          </a:prstGeom>
          <a:solidFill>
            <a:srgbClr val="7F7F7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1" name="流程图: 终止 340"/>
          <p:cNvSpPr/>
          <p:nvPr/>
        </p:nvSpPr>
        <p:spPr>
          <a:xfrm rot="16560000">
            <a:off x="8977221" y="2509479"/>
            <a:ext cx="216000" cy="66132"/>
          </a:xfrm>
          <a:prstGeom prst="flowChartTerminator">
            <a:avLst/>
          </a:prstGeom>
          <a:solidFill>
            <a:srgbClr val="7F7F7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3" name="流程图: 终止 352"/>
          <p:cNvSpPr/>
          <p:nvPr/>
        </p:nvSpPr>
        <p:spPr>
          <a:xfrm rot="17760000">
            <a:off x="9136169" y="2607757"/>
            <a:ext cx="216000" cy="66132"/>
          </a:xfrm>
          <a:prstGeom prst="flowChartTerminator">
            <a:avLst/>
          </a:prstGeom>
          <a:solidFill>
            <a:srgbClr val="7F7F7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9" name="任意多边形 338"/>
          <p:cNvSpPr/>
          <p:nvPr/>
        </p:nvSpPr>
        <p:spPr>
          <a:xfrm rot="9000000">
            <a:off x="8782846" y="2334779"/>
            <a:ext cx="538599" cy="417583"/>
          </a:xfrm>
          <a:custGeom>
            <a:avLst/>
            <a:gdLst>
              <a:gd name="connsiteX0" fmla="*/ 199232 w 538599"/>
              <a:gd name="connsiteY0" fmla="*/ 349106 h 417583"/>
              <a:gd name="connsiteX1" fmla="*/ 148472 w 538599"/>
              <a:gd name="connsiteY1" fmla="*/ 310519 h 417583"/>
              <a:gd name="connsiteX2" fmla="*/ 82652 w 538599"/>
              <a:gd name="connsiteY2" fmla="*/ 234024 h 417583"/>
              <a:gd name="connsiteX3" fmla="*/ 20807 w 538599"/>
              <a:gd name="connsiteY3" fmla="*/ 126828 h 417583"/>
              <a:gd name="connsiteX4" fmla="*/ 4740 w 538599"/>
              <a:gd name="connsiteY4" fmla="*/ 91516 h 417583"/>
              <a:gd name="connsiteX5" fmla="*/ 0 w 538599"/>
              <a:gd name="connsiteY5" fmla="*/ 80475 h 417583"/>
              <a:gd name="connsiteX6" fmla="*/ 62874 w 538599"/>
              <a:gd name="connsiteY6" fmla="*/ 0 h 417583"/>
              <a:gd name="connsiteX7" fmla="*/ 63001 w 538599"/>
              <a:gd name="connsiteY7" fmla="*/ 430 h 417583"/>
              <a:gd name="connsiteX8" fmla="*/ 74387 w 538599"/>
              <a:gd name="connsiteY8" fmla="*/ 34028 h 417583"/>
              <a:gd name="connsiteX9" fmla="*/ 119732 w 538599"/>
              <a:gd name="connsiteY9" fmla="*/ 131697 h 417583"/>
              <a:gd name="connsiteX10" fmla="*/ 193077 w 538599"/>
              <a:gd name="connsiteY10" fmla="*/ 242786 h 417583"/>
              <a:gd name="connsiteX11" fmla="*/ 325932 w 538599"/>
              <a:gd name="connsiteY11" fmla="*/ 322238 h 417583"/>
              <a:gd name="connsiteX12" fmla="*/ 472924 w 538599"/>
              <a:gd name="connsiteY12" fmla="*/ 343860 h 417583"/>
              <a:gd name="connsiteX13" fmla="*/ 538599 w 538599"/>
              <a:gd name="connsiteY13" fmla="*/ 330956 h 417583"/>
              <a:gd name="connsiteX14" fmla="*/ 538310 w 538599"/>
              <a:gd name="connsiteY14" fmla="*/ 343936 h 417583"/>
              <a:gd name="connsiteX15" fmla="*/ 537962 w 538599"/>
              <a:gd name="connsiteY15" fmla="*/ 396082 h 417583"/>
              <a:gd name="connsiteX16" fmla="*/ 538041 w 538599"/>
              <a:gd name="connsiteY16" fmla="*/ 407970 h 417583"/>
              <a:gd name="connsiteX17" fmla="*/ 534034 w 538599"/>
              <a:gd name="connsiteY17" fmla="*/ 408874 h 417583"/>
              <a:gd name="connsiteX18" fmla="*/ 438629 w 538599"/>
              <a:gd name="connsiteY18" fmla="*/ 417551 h 417583"/>
              <a:gd name="connsiteX19" fmla="*/ 263637 w 538599"/>
              <a:gd name="connsiteY19" fmla="*/ 382509 h 417583"/>
              <a:gd name="connsiteX20" fmla="*/ 199232 w 538599"/>
              <a:gd name="connsiteY20" fmla="*/ 349106 h 417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8599" h="417583">
                <a:moveTo>
                  <a:pt x="199232" y="349106"/>
                </a:moveTo>
                <a:cubicBezTo>
                  <a:pt x="180256" y="336431"/>
                  <a:pt x="163553" y="322892"/>
                  <a:pt x="148472" y="310519"/>
                </a:cubicBezTo>
                <a:cubicBezTo>
                  <a:pt x="118308" y="285772"/>
                  <a:pt x="103930" y="264638"/>
                  <a:pt x="82652" y="234024"/>
                </a:cubicBezTo>
                <a:cubicBezTo>
                  <a:pt x="61374" y="203409"/>
                  <a:pt x="39621" y="168854"/>
                  <a:pt x="20807" y="126828"/>
                </a:cubicBezTo>
                <a:cubicBezTo>
                  <a:pt x="16105" y="116322"/>
                  <a:pt x="10493" y="104260"/>
                  <a:pt x="4740" y="91516"/>
                </a:cubicBezTo>
                <a:lnTo>
                  <a:pt x="0" y="80475"/>
                </a:lnTo>
                <a:lnTo>
                  <a:pt x="62874" y="0"/>
                </a:lnTo>
                <a:lnTo>
                  <a:pt x="63001" y="430"/>
                </a:lnTo>
                <a:cubicBezTo>
                  <a:pt x="66766" y="13045"/>
                  <a:pt x="70538" y="24817"/>
                  <a:pt x="74387" y="34028"/>
                </a:cubicBezTo>
                <a:cubicBezTo>
                  <a:pt x="89777" y="70869"/>
                  <a:pt x="99952" y="96905"/>
                  <a:pt x="119732" y="131697"/>
                </a:cubicBezTo>
                <a:cubicBezTo>
                  <a:pt x="139514" y="166491"/>
                  <a:pt x="158711" y="211029"/>
                  <a:pt x="193077" y="242786"/>
                </a:cubicBezTo>
                <a:cubicBezTo>
                  <a:pt x="227445" y="274543"/>
                  <a:pt x="279292" y="305393"/>
                  <a:pt x="325932" y="322238"/>
                </a:cubicBezTo>
                <a:cubicBezTo>
                  <a:pt x="372574" y="339084"/>
                  <a:pt x="420975" y="347321"/>
                  <a:pt x="472924" y="343860"/>
                </a:cubicBezTo>
                <a:lnTo>
                  <a:pt x="538599" y="330956"/>
                </a:lnTo>
                <a:lnTo>
                  <a:pt x="538310" y="343936"/>
                </a:lnTo>
                <a:cubicBezTo>
                  <a:pt x="538086" y="359985"/>
                  <a:pt x="537962" y="377603"/>
                  <a:pt x="537962" y="396082"/>
                </a:cubicBezTo>
                <a:lnTo>
                  <a:pt x="538041" y="407970"/>
                </a:lnTo>
                <a:lnTo>
                  <a:pt x="534034" y="408874"/>
                </a:lnTo>
                <a:cubicBezTo>
                  <a:pt x="501581" y="414484"/>
                  <a:pt x="469100" y="417958"/>
                  <a:pt x="438629" y="417551"/>
                </a:cubicBezTo>
                <a:cubicBezTo>
                  <a:pt x="377690" y="416738"/>
                  <a:pt x="311998" y="400349"/>
                  <a:pt x="263637" y="382509"/>
                </a:cubicBezTo>
                <a:cubicBezTo>
                  <a:pt x="239458" y="373590"/>
                  <a:pt x="218208" y="361780"/>
                  <a:pt x="199232" y="349106"/>
                </a:cubicBezTo>
                <a:close/>
              </a:path>
            </a:pathLst>
          </a:cu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308"/>
          <p:cNvSpPr/>
          <p:nvPr/>
        </p:nvSpPr>
        <p:spPr>
          <a:xfrm rot="4620000">
            <a:off x="5633422" y="2426174"/>
            <a:ext cx="1096697" cy="694288"/>
          </a:xfrm>
          <a:custGeom>
            <a:avLst/>
            <a:gdLst>
              <a:gd name="connsiteX0" fmla="*/ 14232 w 1096619"/>
              <a:gd name="connsiteY0" fmla="*/ 223897 h 694288"/>
              <a:gd name="connsiteX1" fmla="*/ 83856 w 1096619"/>
              <a:gd name="connsiteY1" fmla="*/ 49348 h 694288"/>
              <a:gd name="connsiteX2" fmla="*/ 121931 w 1096619"/>
              <a:gd name="connsiteY2" fmla="*/ 0 h 694288"/>
              <a:gd name="connsiteX3" fmla="*/ 179675 w 1096619"/>
              <a:gd name="connsiteY3" fmla="*/ 41954 h 694288"/>
              <a:gd name="connsiteX4" fmla="*/ 160859 w 1096619"/>
              <a:gd name="connsiteY4" fmla="*/ 67125 h 694288"/>
              <a:gd name="connsiteX5" fmla="*/ 132397 w 1096619"/>
              <a:gd name="connsiteY5" fmla="*/ 114320 h 694288"/>
              <a:gd name="connsiteX6" fmla="*/ 91693 w 1096619"/>
              <a:gd name="connsiteY6" fmla="*/ 227117 h 694288"/>
              <a:gd name="connsiteX7" fmla="*/ 80257 w 1096619"/>
              <a:gd name="connsiteY7" fmla="*/ 361334 h 694288"/>
              <a:gd name="connsiteX8" fmla="*/ 97381 w 1096619"/>
              <a:gd name="connsiteY8" fmla="*/ 477707 h 694288"/>
              <a:gd name="connsiteX9" fmla="*/ 167336 w 1096619"/>
              <a:gd name="connsiteY9" fmla="*/ 576950 h 694288"/>
              <a:gd name="connsiteX10" fmla="*/ 272101 w 1096619"/>
              <a:gd name="connsiteY10" fmla="*/ 620687 h 694288"/>
              <a:gd name="connsiteX11" fmla="*/ 422922 w 1096619"/>
              <a:gd name="connsiteY11" fmla="*/ 591966 h 694288"/>
              <a:gd name="connsiteX12" fmla="*/ 583919 w 1096619"/>
              <a:gd name="connsiteY12" fmla="*/ 519161 h 694288"/>
              <a:gd name="connsiteX13" fmla="*/ 741884 w 1096619"/>
              <a:gd name="connsiteY13" fmla="*/ 438323 h 694288"/>
              <a:gd name="connsiteX14" fmla="*/ 855584 w 1096619"/>
              <a:gd name="connsiteY14" fmla="*/ 369261 h 694288"/>
              <a:gd name="connsiteX15" fmla="*/ 966249 w 1096619"/>
              <a:gd name="connsiteY15" fmla="*/ 292166 h 694288"/>
              <a:gd name="connsiteX16" fmla="*/ 1016054 w 1096619"/>
              <a:gd name="connsiteY16" fmla="*/ 203466 h 694288"/>
              <a:gd name="connsiteX17" fmla="*/ 998389 w 1096619"/>
              <a:gd name="connsiteY17" fmla="*/ 152953 h 694288"/>
              <a:gd name="connsiteX18" fmla="*/ 908973 w 1096619"/>
              <a:gd name="connsiteY18" fmla="*/ 127423 h 694288"/>
              <a:gd name="connsiteX19" fmla="*/ 872379 w 1096619"/>
              <a:gd name="connsiteY19" fmla="*/ 120850 h 694288"/>
              <a:gd name="connsiteX20" fmla="*/ 889515 w 1096619"/>
              <a:gd name="connsiteY20" fmla="*/ 46626 h 694288"/>
              <a:gd name="connsiteX21" fmla="*/ 892537 w 1096619"/>
              <a:gd name="connsiteY21" fmla="*/ 47104 h 694288"/>
              <a:gd name="connsiteX22" fmla="*/ 937715 w 1096619"/>
              <a:gd name="connsiteY22" fmla="*/ 55854 h 694288"/>
              <a:gd name="connsiteX23" fmla="*/ 1022490 w 1096619"/>
              <a:gd name="connsiteY23" fmla="*/ 80314 h 694288"/>
              <a:gd name="connsiteX24" fmla="*/ 1089953 w 1096619"/>
              <a:gd name="connsiteY24" fmla="*/ 137435 h 694288"/>
              <a:gd name="connsiteX25" fmla="*/ 1085481 w 1096619"/>
              <a:gd name="connsiteY25" fmla="*/ 241490 h 694288"/>
              <a:gd name="connsiteX26" fmla="*/ 1013364 w 1096619"/>
              <a:gd name="connsiteY26" fmla="*/ 342146 h 694288"/>
              <a:gd name="connsiteX27" fmla="*/ 890204 w 1096619"/>
              <a:gd name="connsiteY27" fmla="*/ 431019 h 694288"/>
              <a:gd name="connsiteX28" fmla="*/ 764009 w 1096619"/>
              <a:gd name="connsiteY28" fmla="*/ 511859 h 694288"/>
              <a:gd name="connsiteX29" fmla="*/ 646740 w 1096619"/>
              <a:gd name="connsiteY29" fmla="*/ 575210 h 694288"/>
              <a:gd name="connsiteX30" fmla="*/ 533934 w 1096619"/>
              <a:gd name="connsiteY30" fmla="*/ 629815 h 694288"/>
              <a:gd name="connsiteX31" fmla="*/ 356517 w 1096619"/>
              <a:gd name="connsiteY31" fmla="*/ 689054 h 694288"/>
              <a:gd name="connsiteX32" fmla="*/ 227653 w 1096619"/>
              <a:gd name="connsiteY32" fmla="*/ 686186 h 694288"/>
              <a:gd name="connsiteX33" fmla="*/ 127530 w 1096619"/>
              <a:gd name="connsiteY33" fmla="*/ 643520 h 694288"/>
              <a:gd name="connsiteX34" fmla="*/ 43116 w 1096619"/>
              <a:gd name="connsiteY34" fmla="*/ 543383 h 694288"/>
              <a:gd name="connsiteX35" fmla="*/ 2080 w 1096619"/>
              <a:gd name="connsiteY35" fmla="*/ 382388 h 694288"/>
              <a:gd name="connsiteX36" fmla="*/ 14232 w 1096619"/>
              <a:gd name="connsiteY36" fmla="*/ 223897 h 694288"/>
              <a:gd name="connsiteX0" fmla="*/ 14310 w 1096697"/>
              <a:gd name="connsiteY0" fmla="*/ 223897 h 694288"/>
              <a:gd name="connsiteX1" fmla="*/ 83934 w 1096697"/>
              <a:gd name="connsiteY1" fmla="*/ 49348 h 694288"/>
              <a:gd name="connsiteX2" fmla="*/ 122009 w 1096697"/>
              <a:gd name="connsiteY2" fmla="*/ 0 h 694288"/>
              <a:gd name="connsiteX3" fmla="*/ 179753 w 1096697"/>
              <a:gd name="connsiteY3" fmla="*/ 41954 h 694288"/>
              <a:gd name="connsiteX4" fmla="*/ 160937 w 1096697"/>
              <a:gd name="connsiteY4" fmla="*/ 67125 h 694288"/>
              <a:gd name="connsiteX5" fmla="*/ 132475 w 1096697"/>
              <a:gd name="connsiteY5" fmla="*/ 114320 h 694288"/>
              <a:gd name="connsiteX6" fmla="*/ 91771 w 1096697"/>
              <a:gd name="connsiteY6" fmla="*/ 227117 h 694288"/>
              <a:gd name="connsiteX7" fmla="*/ 80335 w 1096697"/>
              <a:gd name="connsiteY7" fmla="*/ 361334 h 694288"/>
              <a:gd name="connsiteX8" fmla="*/ 97459 w 1096697"/>
              <a:gd name="connsiteY8" fmla="*/ 477707 h 694288"/>
              <a:gd name="connsiteX9" fmla="*/ 167414 w 1096697"/>
              <a:gd name="connsiteY9" fmla="*/ 576950 h 694288"/>
              <a:gd name="connsiteX10" fmla="*/ 272179 w 1096697"/>
              <a:gd name="connsiteY10" fmla="*/ 620687 h 694288"/>
              <a:gd name="connsiteX11" fmla="*/ 423000 w 1096697"/>
              <a:gd name="connsiteY11" fmla="*/ 591966 h 694288"/>
              <a:gd name="connsiteX12" fmla="*/ 583997 w 1096697"/>
              <a:gd name="connsiteY12" fmla="*/ 519161 h 694288"/>
              <a:gd name="connsiteX13" fmla="*/ 741962 w 1096697"/>
              <a:gd name="connsiteY13" fmla="*/ 438323 h 694288"/>
              <a:gd name="connsiteX14" fmla="*/ 855662 w 1096697"/>
              <a:gd name="connsiteY14" fmla="*/ 369261 h 694288"/>
              <a:gd name="connsiteX15" fmla="*/ 966327 w 1096697"/>
              <a:gd name="connsiteY15" fmla="*/ 292166 h 694288"/>
              <a:gd name="connsiteX16" fmla="*/ 1016132 w 1096697"/>
              <a:gd name="connsiteY16" fmla="*/ 203466 h 694288"/>
              <a:gd name="connsiteX17" fmla="*/ 998467 w 1096697"/>
              <a:gd name="connsiteY17" fmla="*/ 152953 h 694288"/>
              <a:gd name="connsiteX18" fmla="*/ 909051 w 1096697"/>
              <a:gd name="connsiteY18" fmla="*/ 127423 h 694288"/>
              <a:gd name="connsiteX19" fmla="*/ 872457 w 1096697"/>
              <a:gd name="connsiteY19" fmla="*/ 120850 h 694288"/>
              <a:gd name="connsiteX20" fmla="*/ 889593 w 1096697"/>
              <a:gd name="connsiteY20" fmla="*/ 46626 h 694288"/>
              <a:gd name="connsiteX21" fmla="*/ 892615 w 1096697"/>
              <a:gd name="connsiteY21" fmla="*/ 47104 h 694288"/>
              <a:gd name="connsiteX22" fmla="*/ 937793 w 1096697"/>
              <a:gd name="connsiteY22" fmla="*/ 55854 h 694288"/>
              <a:gd name="connsiteX23" fmla="*/ 1022568 w 1096697"/>
              <a:gd name="connsiteY23" fmla="*/ 80314 h 694288"/>
              <a:gd name="connsiteX24" fmla="*/ 1090031 w 1096697"/>
              <a:gd name="connsiteY24" fmla="*/ 137435 h 694288"/>
              <a:gd name="connsiteX25" fmla="*/ 1085559 w 1096697"/>
              <a:gd name="connsiteY25" fmla="*/ 241490 h 694288"/>
              <a:gd name="connsiteX26" fmla="*/ 1013442 w 1096697"/>
              <a:gd name="connsiteY26" fmla="*/ 342146 h 694288"/>
              <a:gd name="connsiteX27" fmla="*/ 890282 w 1096697"/>
              <a:gd name="connsiteY27" fmla="*/ 431019 h 694288"/>
              <a:gd name="connsiteX28" fmla="*/ 764087 w 1096697"/>
              <a:gd name="connsiteY28" fmla="*/ 511859 h 694288"/>
              <a:gd name="connsiteX29" fmla="*/ 646818 w 1096697"/>
              <a:gd name="connsiteY29" fmla="*/ 575210 h 694288"/>
              <a:gd name="connsiteX30" fmla="*/ 534012 w 1096697"/>
              <a:gd name="connsiteY30" fmla="*/ 629815 h 694288"/>
              <a:gd name="connsiteX31" fmla="*/ 356595 w 1096697"/>
              <a:gd name="connsiteY31" fmla="*/ 689054 h 694288"/>
              <a:gd name="connsiteX32" fmla="*/ 227731 w 1096697"/>
              <a:gd name="connsiteY32" fmla="*/ 686186 h 694288"/>
              <a:gd name="connsiteX33" fmla="*/ 127608 w 1096697"/>
              <a:gd name="connsiteY33" fmla="*/ 643520 h 694288"/>
              <a:gd name="connsiteX34" fmla="*/ 44265 w 1096697"/>
              <a:gd name="connsiteY34" fmla="*/ 538742 h 694288"/>
              <a:gd name="connsiteX35" fmla="*/ 2158 w 1096697"/>
              <a:gd name="connsiteY35" fmla="*/ 382388 h 694288"/>
              <a:gd name="connsiteX36" fmla="*/ 14310 w 1096697"/>
              <a:gd name="connsiteY36" fmla="*/ 223897 h 69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96697" h="694288">
                <a:moveTo>
                  <a:pt x="14310" y="223897"/>
                </a:moveTo>
                <a:cubicBezTo>
                  <a:pt x="27939" y="168391"/>
                  <a:pt x="56860" y="96048"/>
                  <a:pt x="83934" y="49348"/>
                </a:cubicBezTo>
                <a:lnTo>
                  <a:pt x="122009" y="0"/>
                </a:lnTo>
                <a:lnTo>
                  <a:pt x="179753" y="41954"/>
                </a:lnTo>
                <a:lnTo>
                  <a:pt x="160937" y="67125"/>
                </a:lnTo>
                <a:cubicBezTo>
                  <a:pt x="150661" y="81860"/>
                  <a:pt x="140835" y="97514"/>
                  <a:pt x="132475" y="114320"/>
                </a:cubicBezTo>
                <a:cubicBezTo>
                  <a:pt x="115754" y="147933"/>
                  <a:pt x="100460" y="185947"/>
                  <a:pt x="91771" y="227117"/>
                </a:cubicBezTo>
                <a:cubicBezTo>
                  <a:pt x="83081" y="268286"/>
                  <a:pt x="79387" y="319570"/>
                  <a:pt x="80335" y="361334"/>
                </a:cubicBezTo>
                <a:cubicBezTo>
                  <a:pt x="81283" y="403099"/>
                  <a:pt x="82946" y="441771"/>
                  <a:pt x="97459" y="477707"/>
                </a:cubicBezTo>
                <a:cubicBezTo>
                  <a:pt x="111972" y="513643"/>
                  <a:pt x="138294" y="553120"/>
                  <a:pt x="167414" y="576950"/>
                </a:cubicBezTo>
                <a:cubicBezTo>
                  <a:pt x="196534" y="600780"/>
                  <a:pt x="229582" y="618184"/>
                  <a:pt x="272179" y="620687"/>
                </a:cubicBezTo>
                <a:cubicBezTo>
                  <a:pt x="314777" y="623190"/>
                  <a:pt x="371030" y="608887"/>
                  <a:pt x="423000" y="591966"/>
                </a:cubicBezTo>
                <a:cubicBezTo>
                  <a:pt x="474969" y="575045"/>
                  <a:pt x="530837" y="544768"/>
                  <a:pt x="583997" y="519161"/>
                </a:cubicBezTo>
                <a:cubicBezTo>
                  <a:pt x="637157" y="493554"/>
                  <a:pt x="696684" y="463306"/>
                  <a:pt x="741962" y="438323"/>
                </a:cubicBezTo>
                <a:cubicBezTo>
                  <a:pt x="787239" y="413340"/>
                  <a:pt x="818268" y="393620"/>
                  <a:pt x="855662" y="369261"/>
                </a:cubicBezTo>
                <a:cubicBezTo>
                  <a:pt x="893056" y="344901"/>
                  <a:pt x="939582" y="319799"/>
                  <a:pt x="966327" y="292166"/>
                </a:cubicBezTo>
                <a:cubicBezTo>
                  <a:pt x="993073" y="264534"/>
                  <a:pt x="1010776" y="226667"/>
                  <a:pt x="1016132" y="203466"/>
                </a:cubicBezTo>
                <a:cubicBezTo>
                  <a:pt x="1021489" y="180264"/>
                  <a:pt x="1016314" y="165627"/>
                  <a:pt x="998467" y="152953"/>
                </a:cubicBezTo>
                <a:cubicBezTo>
                  <a:pt x="980621" y="140280"/>
                  <a:pt x="939213" y="134386"/>
                  <a:pt x="909051" y="127423"/>
                </a:cubicBezTo>
                <a:lnTo>
                  <a:pt x="872457" y="120850"/>
                </a:lnTo>
                <a:lnTo>
                  <a:pt x="889593" y="46626"/>
                </a:lnTo>
                <a:lnTo>
                  <a:pt x="892615" y="47104"/>
                </a:lnTo>
                <a:cubicBezTo>
                  <a:pt x="907861" y="49656"/>
                  <a:pt x="923292" y="52506"/>
                  <a:pt x="937793" y="55854"/>
                </a:cubicBezTo>
                <a:cubicBezTo>
                  <a:pt x="966795" y="62550"/>
                  <a:pt x="997196" y="66717"/>
                  <a:pt x="1022568" y="80314"/>
                </a:cubicBezTo>
                <a:cubicBezTo>
                  <a:pt x="1047941" y="93911"/>
                  <a:pt x="1079533" y="110572"/>
                  <a:pt x="1090031" y="137435"/>
                </a:cubicBezTo>
                <a:cubicBezTo>
                  <a:pt x="1100529" y="164297"/>
                  <a:pt x="1098324" y="207371"/>
                  <a:pt x="1085559" y="241490"/>
                </a:cubicBezTo>
                <a:cubicBezTo>
                  <a:pt x="1072794" y="275608"/>
                  <a:pt x="1045988" y="310558"/>
                  <a:pt x="1013442" y="342146"/>
                </a:cubicBezTo>
                <a:cubicBezTo>
                  <a:pt x="980896" y="373734"/>
                  <a:pt x="931840" y="402733"/>
                  <a:pt x="890282" y="431019"/>
                </a:cubicBezTo>
                <a:cubicBezTo>
                  <a:pt x="848723" y="459304"/>
                  <a:pt x="804664" y="487827"/>
                  <a:pt x="764087" y="511859"/>
                </a:cubicBezTo>
                <a:cubicBezTo>
                  <a:pt x="723510" y="535891"/>
                  <a:pt x="685164" y="555551"/>
                  <a:pt x="646818" y="575210"/>
                </a:cubicBezTo>
                <a:cubicBezTo>
                  <a:pt x="608471" y="594869"/>
                  <a:pt x="582383" y="610840"/>
                  <a:pt x="534012" y="629815"/>
                </a:cubicBezTo>
                <a:cubicBezTo>
                  <a:pt x="485642" y="648789"/>
                  <a:pt x="407642" y="679658"/>
                  <a:pt x="356595" y="689054"/>
                </a:cubicBezTo>
                <a:cubicBezTo>
                  <a:pt x="305548" y="698448"/>
                  <a:pt x="265895" y="693775"/>
                  <a:pt x="227731" y="686186"/>
                </a:cubicBezTo>
                <a:cubicBezTo>
                  <a:pt x="189567" y="678598"/>
                  <a:pt x="158186" y="668094"/>
                  <a:pt x="127608" y="643520"/>
                </a:cubicBezTo>
                <a:cubicBezTo>
                  <a:pt x="97030" y="618946"/>
                  <a:pt x="65174" y="582264"/>
                  <a:pt x="44265" y="538742"/>
                </a:cubicBezTo>
                <a:cubicBezTo>
                  <a:pt x="23357" y="495220"/>
                  <a:pt x="7150" y="434862"/>
                  <a:pt x="2158" y="382388"/>
                </a:cubicBezTo>
                <a:cubicBezTo>
                  <a:pt x="-2834" y="329914"/>
                  <a:pt x="680" y="279404"/>
                  <a:pt x="14310" y="223897"/>
                </a:cubicBezTo>
                <a:close/>
              </a:path>
            </a:pathLst>
          </a:custGeom>
          <a:solidFill>
            <a:srgbClr val="7DD0F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4" name="任意多边形 333"/>
          <p:cNvSpPr/>
          <p:nvPr/>
        </p:nvSpPr>
        <p:spPr>
          <a:xfrm rot="8640000">
            <a:off x="6345259" y="2605879"/>
            <a:ext cx="490195" cy="361782"/>
          </a:xfrm>
          <a:custGeom>
            <a:avLst/>
            <a:gdLst>
              <a:gd name="connsiteX0" fmla="*/ 249 w 490195"/>
              <a:gd name="connsiteY0" fmla="*/ 361782 h 361782"/>
              <a:gd name="connsiteX1" fmla="*/ 0 w 490195"/>
              <a:gd name="connsiteY1" fmla="*/ 324864 h 361782"/>
              <a:gd name="connsiteX2" fmla="*/ 262 w 490195"/>
              <a:gd name="connsiteY2" fmla="*/ 285963 h 361782"/>
              <a:gd name="connsiteX3" fmla="*/ 54410 w 490195"/>
              <a:gd name="connsiteY3" fmla="*/ 275610 h 361782"/>
              <a:gd name="connsiteX4" fmla="*/ 114803 w 490195"/>
              <a:gd name="connsiteY4" fmla="*/ 261357 h 361782"/>
              <a:gd name="connsiteX5" fmla="*/ 214226 w 490195"/>
              <a:gd name="connsiteY5" fmla="*/ 221744 h 361782"/>
              <a:gd name="connsiteX6" fmla="*/ 343027 w 490195"/>
              <a:gd name="connsiteY6" fmla="*/ 109285 h 361782"/>
              <a:gd name="connsiteX7" fmla="*/ 419661 w 490195"/>
              <a:gd name="connsiteY7" fmla="*/ 11906 h 361782"/>
              <a:gd name="connsiteX8" fmla="*/ 427150 w 490195"/>
              <a:gd name="connsiteY8" fmla="*/ 0 h 361782"/>
              <a:gd name="connsiteX9" fmla="*/ 490195 w 490195"/>
              <a:gd name="connsiteY9" fmla="*/ 45806 h 361782"/>
              <a:gd name="connsiteX10" fmla="*/ 474225 w 490195"/>
              <a:gd name="connsiteY10" fmla="*/ 70496 h 361782"/>
              <a:gd name="connsiteX11" fmla="*/ 437920 w 490195"/>
              <a:gd name="connsiteY11" fmla="*/ 116417 h 361782"/>
              <a:gd name="connsiteX12" fmla="*/ 304228 w 490195"/>
              <a:gd name="connsiteY12" fmla="*/ 251812 h 361782"/>
              <a:gd name="connsiteX13" fmla="*/ 179611 w 490195"/>
              <a:gd name="connsiteY13" fmla="*/ 326103 h 361782"/>
              <a:gd name="connsiteX14" fmla="*/ 27663 w 490195"/>
              <a:gd name="connsiteY14" fmla="*/ 356988 h 361782"/>
              <a:gd name="connsiteX15" fmla="*/ 249 w 490195"/>
              <a:gd name="connsiteY15" fmla="*/ 361782 h 36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0195" h="361782">
                <a:moveTo>
                  <a:pt x="249" y="361782"/>
                </a:moveTo>
                <a:lnTo>
                  <a:pt x="0" y="324864"/>
                </a:lnTo>
                <a:lnTo>
                  <a:pt x="262" y="285963"/>
                </a:lnTo>
                <a:lnTo>
                  <a:pt x="54410" y="275610"/>
                </a:lnTo>
                <a:cubicBezTo>
                  <a:pt x="75622" y="271399"/>
                  <a:pt x="96073" y="266881"/>
                  <a:pt x="114803" y="261357"/>
                </a:cubicBezTo>
                <a:cubicBezTo>
                  <a:pt x="152265" y="250310"/>
                  <a:pt x="176189" y="247087"/>
                  <a:pt x="214226" y="221744"/>
                </a:cubicBezTo>
                <a:cubicBezTo>
                  <a:pt x="252262" y="196398"/>
                  <a:pt x="308786" y="144257"/>
                  <a:pt x="343027" y="109285"/>
                </a:cubicBezTo>
                <a:cubicBezTo>
                  <a:pt x="377266" y="74312"/>
                  <a:pt x="397092" y="41621"/>
                  <a:pt x="419661" y="11906"/>
                </a:cubicBezTo>
                <a:lnTo>
                  <a:pt x="427150" y="0"/>
                </a:lnTo>
                <a:lnTo>
                  <a:pt x="490195" y="45806"/>
                </a:lnTo>
                <a:lnTo>
                  <a:pt x="474225" y="70496"/>
                </a:lnTo>
                <a:cubicBezTo>
                  <a:pt x="465186" y="83615"/>
                  <a:pt x="454076" y="98230"/>
                  <a:pt x="437920" y="116417"/>
                </a:cubicBezTo>
                <a:cubicBezTo>
                  <a:pt x="405606" y="152790"/>
                  <a:pt x="347278" y="216865"/>
                  <a:pt x="304228" y="251812"/>
                </a:cubicBezTo>
                <a:cubicBezTo>
                  <a:pt x="261177" y="286760"/>
                  <a:pt x="225705" y="308573"/>
                  <a:pt x="179611" y="326103"/>
                </a:cubicBezTo>
                <a:cubicBezTo>
                  <a:pt x="133517" y="343632"/>
                  <a:pt x="78488" y="347802"/>
                  <a:pt x="27663" y="356988"/>
                </a:cubicBezTo>
                <a:lnTo>
                  <a:pt x="249" y="361782"/>
                </a:ln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298"/>
          <p:cNvSpPr/>
          <p:nvPr/>
        </p:nvSpPr>
        <p:spPr>
          <a:xfrm rot="-5760000">
            <a:off x="5920703" y="2755098"/>
            <a:ext cx="1248544" cy="1454309"/>
          </a:xfrm>
          <a:custGeom>
            <a:avLst/>
            <a:gdLst>
              <a:gd name="connsiteX0" fmla="*/ 1248528 w 1248544"/>
              <a:gd name="connsiteY0" fmla="*/ 480195 h 1454309"/>
              <a:gd name="connsiteX1" fmla="*/ 1222614 w 1248544"/>
              <a:gd name="connsiteY1" fmla="*/ 544513 h 1454309"/>
              <a:gd name="connsiteX2" fmla="*/ 1154569 w 1248544"/>
              <a:gd name="connsiteY2" fmla="*/ 599615 h 1454309"/>
              <a:gd name="connsiteX3" fmla="*/ 1064335 w 1248544"/>
              <a:gd name="connsiteY3" fmla="*/ 638018 h 1454309"/>
              <a:gd name="connsiteX4" fmla="*/ 953784 w 1248544"/>
              <a:gd name="connsiteY4" fmla="*/ 664710 h 1454309"/>
              <a:gd name="connsiteX5" fmla="*/ 809578 w 1248544"/>
              <a:gd name="connsiteY5" fmla="*/ 692651 h 1454309"/>
              <a:gd name="connsiteX6" fmla="*/ 671484 w 1248544"/>
              <a:gd name="connsiteY6" fmla="*/ 730812 h 1454309"/>
              <a:gd name="connsiteX7" fmla="*/ 521184 w 1248544"/>
              <a:gd name="connsiteY7" fmla="*/ 839522 h 1454309"/>
              <a:gd name="connsiteX8" fmla="*/ 436697 w 1248544"/>
              <a:gd name="connsiteY8" fmla="*/ 959939 h 1454309"/>
              <a:gd name="connsiteX9" fmla="*/ 375394 w 1248544"/>
              <a:gd name="connsiteY9" fmla="*/ 1087581 h 1454309"/>
              <a:gd name="connsiteX10" fmla="*/ 296397 w 1248544"/>
              <a:gd name="connsiteY10" fmla="*/ 1246883 h 1454309"/>
              <a:gd name="connsiteX11" fmla="*/ 219890 w 1248544"/>
              <a:gd name="connsiteY11" fmla="*/ 1382503 h 1454309"/>
              <a:gd name="connsiteX12" fmla="*/ 193978 w 1248544"/>
              <a:gd name="connsiteY12" fmla="*/ 1420091 h 1454309"/>
              <a:gd name="connsiteX13" fmla="*/ 169112 w 1248544"/>
              <a:gd name="connsiteY13" fmla="*/ 1454309 h 1454309"/>
              <a:gd name="connsiteX14" fmla="*/ 103892 w 1248544"/>
              <a:gd name="connsiteY14" fmla="*/ 1406923 h 1454309"/>
              <a:gd name="connsiteX15" fmla="*/ 132762 w 1248544"/>
              <a:gd name="connsiteY15" fmla="*/ 1368557 h 1454309"/>
              <a:gd name="connsiteX16" fmla="*/ 190084 w 1248544"/>
              <a:gd name="connsiteY16" fmla="*/ 1278808 h 1454309"/>
              <a:gd name="connsiteX17" fmla="*/ 251764 w 1248544"/>
              <a:gd name="connsiteY17" fmla="*/ 1170361 h 1454309"/>
              <a:gd name="connsiteX18" fmla="*/ 317305 w 1248544"/>
              <a:gd name="connsiteY18" fmla="*/ 1047954 h 1454309"/>
              <a:gd name="connsiteX19" fmla="*/ 374370 w 1248544"/>
              <a:gd name="connsiteY19" fmla="*/ 915078 h 1454309"/>
              <a:gd name="connsiteX20" fmla="*/ 458358 w 1248544"/>
              <a:gd name="connsiteY20" fmla="*/ 799398 h 1454309"/>
              <a:gd name="connsiteX21" fmla="*/ 532633 w 1248544"/>
              <a:gd name="connsiteY21" fmla="*/ 730585 h 1454309"/>
              <a:gd name="connsiteX22" fmla="*/ 680692 w 1248544"/>
              <a:gd name="connsiteY22" fmla="*/ 643191 h 1454309"/>
              <a:gd name="connsiteX23" fmla="*/ 836988 w 1248544"/>
              <a:gd name="connsiteY23" fmla="*/ 614123 h 1454309"/>
              <a:gd name="connsiteX24" fmla="*/ 983311 w 1248544"/>
              <a:gd name="connsiteY24" fmla="*/ 588798 h 1454309"/>
              <a:gd name="connsiteX25" fmla="*/ 1072301 w 1248544"/>
              <a:gd name="connsiteY25" fmla="*/ 562236 h 1454309"/>
              <a:gd name="connsiteX26" fmla="*/ 1156425 w 1248544"/>
              <a:gd name="connsiteY26" fmla="*/ 513614 h 1454309"/>
              <a:gd name="connsiteX27" fmla="*/ 1169503 w 1248544"/>
              <a:gd name="connsiteY27" fmla="*/ 457522 h 1454309"/>
              <a:gd name="connsiteX28" fmla="*/ 1127118 w 1248544"/>
              <a:gd name="connsiteY28" fmla="*/ 405180 h 1454309"/>
              <a:gd name="connsiteX29" fmla="*/ 1044094 w 1248544"/>
              <a:gd name="connsiteY29" fmla="*/ 329412 h 1454309"/>
              <a:gd name="connsiteX30" fmla="*/ 943122 w 1248544"/>
              <a:gd name="connsiteY30" fmla="*/ 242180 h 1454309"/>
              <a:gd name="connsiteX31" fmla="*/ 828937 w 1248544"/>
              <a:gd name="connsiteY31" fmla="*/ 143981 h 1454309"/>
              <a:gd name="connsiteX32" fmla="*/ 687334 w 1248544"/>
              <a:gd name="connsiteY32" fmla="*/ 78817 h 1454309"/>
              <a:gd name="connsiteX33" fmla="*/ 541509 w 1248544"/>
              <a:gd name="connsiteY33" fmla="*/ 99405 h 1454309"/>
              <a:gd name="connsiteX34" fmla="*/ 445301 w 1248544"/>
              <a:gd name="connsiteY34" fmla="*/ 194647 h 1454309"/>
              <a:gd name="connsiteX35" fmla="*/ 355203 w 1248544"/>
              <a:gd name="connsiteY35" fmla="*/ 300106 h 1454309"/>
              <a:gd name="connsiteX36" fmla="*/ 260368 w 1248544"/>
              <a:gd name="connsiteY36" fmla="*/ 405068 h 1454309"/>
              <a:gd name="connsiteX37" fmla="*/ 149952 w 1248544"/>
              <a:gd name="connsiteY37" fmla="*/ 498815 h 1454309"/>
              <a:gd name="connsiteX38" fmla="*/ 32922 w 1248544"/>
              <a:gd name="connsiteY38" fmla="*/ 541584 h 1454309"/>
              <a:gd name="connsiteX39" fmla="*/ 5289 w 1248544"/>
              <a:gd name="connsiteY39" fmla="*/ 545450 h 1454309"/>
              <a:gd name="connsiteX40" fmla="*/ 0 w 1248544"/>
              <a:gd name="connsiteY40" fmla="*/ 469801 h 1454309"/>
              <a:gd name="connsiteX41" fmla="*/ 17875 w 1248544"/>
              <a:gd name="connsiteY41" fmla="*/ 468322 h 1454309"/>
              <a:gd name="connsiteX42" fmla="*/ 58211 w 1248544"/>
              <a:gd name="connsiteY42" fmla="*/ 460441 h 1454309"/>
              <a:gd name="connsiteX43" fmla="*/ 129996 w 1248544"/>
              <a:gd name="connsiteY43" fmla="*/ 415309 h 1454309"/>
              <a:gd name="connsiteX44" fmla="*/ 199037 w 1248544"/>
              <a:gd name="connsiteY44" fmla="*/ 350734 h 1454309"/>
              <a:gd name="connsiteX45" fmla="*/ 277174 w 1248544"/>
              <a:gd name="connsiteY45" fmla="*/ 267961 h 1454309"/>
              <a:gd name="connsiteX46" fmla="*/ 372505 w 1248544"/>
              <a:gd name="connsiteY46" fmla="*/ 158262 h 1454309"/>
              <a:gd name="connsiteX47" fmla="*/ 443289 w 1248544"/>
              <a:gd name="connsiteY47" fmla="*/ 77111 h 1454309"/>
              <a:gd name="connsiteX48" fmla="*/ 543366 w 1248544"/>
              <a:gd name="connsiteY48" fmla="*/ 13402 h 1454309"/>
              <a:gd name="connsiteX49" fmla="*/ 654792 w 1248544"/>
              <a:gd name="connsiteY49" fmla="*/ 1171 h 1454309"/>
              <a:gd name="connsiteX50" fmla="*/ 788037 w 1248544"/>
              <a:gd name="connsiteY50" fmla="*/ 31935 h 1454309"/>
              <a:gd name="connsiteX51" fmla="*/ 882275 w 1248544"/>
              <a:gd name="connsiteY51" fmla="*/ 92124 h 1454309"/>
              <a:gd name="connsiteX52" fmla="*/ 987984 w 1248544"/>
              <a:gd name="connsiteY52" fmla="*/ 179852 h 1454309"/>
              <a:gd name="connsiteX53" fmla="*/ 1075493 w 1248544"/>
              <a:gd name="connsiteY53" fmla="*/ 258487 h 1454309"/>
              <a:gd name="connsiteX54" fmla="*/ 1147670 w 1248544"/>
              <a:gd name="connsiteY54" fmla="*/ 323537 h 1454309"/>
              <a:gd name="connsiteX55" fmla="*/ 1219598 w 1248544"/>
              <a:gd name="connsiteY55" fmla="*/ 390956 h 1454309"/>
              <a:gd name="connsiteX56" fmla="*/ 1248528 w 1248544"/>
              <a:gd name="connsiteY56" fmla="*/ 480195 h 145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248544" h="1454309">
                <a:moveTo>
                  <a:pt x="1248528" y="480195"/>
                </a:moveTo>
                <a:cubicBezTo>
                  <a:pt x="1249031" y="505788"/>
                  <a:pt x="1238274" y="524610"/>
                  <a:pt x="1222614" y="544513"/>
                </a:cubicBezTo>
                <a:cubicBezTo>
                  <a:pt x="1206954" y="564416"/>
                  <a:pt x="1180949" y="584031"/>
                  <a:pt x="1154569" y="599615"/>
                </a:cubicBezTo>
                <a:cubicBezTo>
                  <a:pt x="1128190" y="615199"/>
                  <a:pt x="1097800" y="627169"/>
                  <a:pt x="1064335" y="638018"/>
                </a:cubicBezTo>
                <a:cubicBezTo>
                  <a:pt x="1030871" y="648869"/>
                  <a:pt x="996243" y="655604"/>
                  <a:pt x="953784" y="664710"/>
                </a:cubicBezTo>
                <a:cubicBezTo>
                  <a:pt x="911325" y="673816"/>
                  <a:pt x="856630" y="681634"/>
                  <a:pt x="809578" y="692651"/>
                </a:cubicBezTo>
                <a:cubicBezTo>
                  <a:pt x="762528" y="703668"/>
                  <a:pt x="719550" y="706334"/>
                  <a:pt x="671484" y="730812"/>
                </a:cubicBezTo>
                <a:cubicBezTo>
                  <a:pt x="623418" y="755291"/>
                  <a:pt x="560315" y="801335"/>
                  <a:pt x="521184" y="839522"/>
                </a:cubicBezTo>
                <a:cubicBezTo>
                  <a:pt x="482053" y="877710"/>
                  <a:pt x="460996" y="918596"/>
                  <a:pt x="436697" y="959939"/>
                </a:cubicBezTo>
                <a:cubicBezTo>
                  <a:pt x="412399" y="1001281"/>
                  <a:pt x="398778" y="1039756"/>
                  <a:pt x="375394" y="1087581"/>
                </a:cubicBezTo>
                <a:cubicBezTo>
                  <a:pt x="375394" y="1087581"/>
                  <a:pt x="322314" y="1197729"/>
                  <a:pt x="296397" y="1246883"/>
                </a:cubicBezTo>
                <a:cubicBezTo>
                  <a:pt x="270480" y="1296036"/>
                  <a:pt x="250087" y="1338189"/>
                  <a:pt x="219890" y="1382503"/>
                </a:cubicBezTo>
                <a:cubicBezTo>
                  <a:pt x="212340" y="1393582"/>
                  <a:pt x="203439" y="1406613"/>
                  <a:pt x="193978" y="1420091"/>
                </a:cubicBezTo>
                <a:lnTo>
                  <a:pt x="169112" y="1454309"/>
                </a:lnTo>
                <a:lnTo>
                  <a:pt x="103892" y="1406923"/>
                </a:lnTo>
                <a:lnTo>
                  <a:pt x="132762" y="1368557"/>
                </a:lnTo>
                <a:cubicBezTo>
                  <a:pt x="150042" y="1340843"/>
                  <a:pt x="170249" y="1311840"/>
                  <a:pt x="190084" y="1278808"/>
                </a:cubicBezTo>
                <a:cubicBezTo>
                  <a:pt x="209917" y="1245775"/>
                  <a:pt x="230559" y="1208836"/>
                  <a:pt x="251764" y="1170361"/>
                </a:cubicBezTo>
                <a:cubicBezTo>
                  <a:pt x="272967" y="1131885"/>
                  <a:pt x="296871" y="1090500"/>
                  <a:pt x="317305" y="1047954"/>
                </a:cubicBezTo>
                <a:cubicBezTo>
                  <a:pt x="337740" y="1005405"/>
                  <a:pt x="350861" y="956504"/>
                  <a:pt x="374370" y="915078"/>
                </a:cubicBezTo>
                <a:cubicBezTo>
                  <a:pt x="397879" y="873652"/>
                  <a:pt x="431982" y="830148"/>
                  <a:pt x="458358" y="799398"/>
                </a:cubicBezTo>
                <a:cubicBezTo>
                  <a:pt x="484736" y="768650"/>
                  <a:pt x="495579" y="756621"/>
                  <a:pt x="532633" y="730585"/>
                </a:cubicBezTo>
                <a:cubicBezTo>
                  <a:pt x="569689" y="704551"/>
                  <a:pt x="629967" y="662600"/>
                  <a:pt x="680692" y="643191"/>
                </a:cubicBezTo>
                <a:cubicBezTo>
                  <a:pt x="731418" y="623781"/>
                  <a:pt x="786550" y="623189"/>
                  <a:pt x="836988" y="614123"/>
                </a:cubicBezTo>
                <a:cubicBezTo>
                  <a:pt x="887425" y="605058"/>
                  <a:pt x="944092" y="597446"/>
                  <a:pt x="983311" y="588798"/>
                </a:cubicBezTo>
                <a:cubicBezTo>
                  <a:pt x="1022531" y="580150"/>
                  <a:pt x="1043449" y="574767"/>
                  <a:pt x="1072301" y="562236"/>
                </a:cubicBezTo>
                <a:cubicBezTo>
                  <a:pt x="1101153" y="549705"/>
                  <a:pt x="1140225" y="531066"/>
                  <a:pt x="1156425" y="513614"/>
                </a:cubicBezTo>
                <a:cubicBezTo>
                  <a:pt x="1172625" y="496161"/>
                  <a:pt x="1174389" y="475594"/>
                  <a:pt x="1169503" y="457522"/>
                </a:cubicBezTo>
                <a:cubicBezTo>
                  <a:pt x="1164619" y="439451"/>
                  <a:pt x="1148019" y="426532"/>
                  <a:pt x="1127118" y="405180"/>
                </a:cubicBezTo>
                <a:cubicBezTo>
                  <a:pt x="1106216" y="383829"/>
                  <a:pt x="1074759" y="356578"/>
                  <a:pt x="1044094" y="329412"/>
                </a:cubicBezTo>
                <a:cubicBezTo>
                  <a:pt x="1013430" y="302246"/>
                  <a:pt x="978983" y="273085"/>
                  <a:pt x="943122" y="242180"/>
                </a:cubicBezTo>
                <a:cubicBezTo>
                  <a:pt x="907262" y="211275"/>
                  <a:pt x="871569" y="171208"/>
                  <a:pt x="828937" y="143981"/>
                </a:cubicBezTo>
                <a:cubicBezTo>
                  <a:pt x="786306" y="116754"/>
                  <a:pt x="735240" y="86248"/>
                  <a:pt x="687334" y="78817"/>
                </a:cubicBezTo>
                <a:cubicBezTo>
                  <a:pt x="639429" y="71388"/>
                  <a:pt x="581848" y="80102"/>
                  <a:pt x="541509" y="99405"/>
                </a:cubicBezTo>
                <a:cubicBezTo>
                  <a:pt x="501169" y="118711"/>
                  <a:pt x="476352" y="161195"/>
                  <a:pt x="445301" y="194647"/>
                </a:cubicBezTo>
                <a:cubicBezTo>
                  <a:pt x="414250" y="228096"/>
                  <a:pt x="386025" y="265035"/>
                  <a:pt x="355203" y="300106"/>
                </a:cubicBezTo>
                <a:cubicBezTo>
                  <a:pt x="324381" y="335176"/>
                  <a:pt x="294578" y="371950"/>
                  <a:pt x="260368" y="405068"/>
                </a:cubicBezTo>
                <a:cubicBezTo>
                  <a:pt x="226161" y="438186"/>
                  <a:pt x="187859" y="476061"/>
                  <a:pt x="149952" y="498815"/>
                </a:cubicBezTo>
                <a:cubicBezTo>
                  <a:pt x="112044" y="521568"/>
                  <a:pt x="68422" y="534143"/>
                  <a:pt x="32922" y="541584"/>
                </a:cubicBezTo>
                <a:lnTo>
                  <a:pt x="5289" y="545450"/>
                </a:lnTo>
                <a:lnTo>
                  <a:pt x="0" y="469801"/>
                </a:lnTo>
                <a:lnTo>
                  <a:pt x="17875" y="468322"/>
                </a:lnTo>
                <a:cubicBezTo>
                  <a:pt x="31570" y="467118"/>
                  <a:pt x="45748" y="465116"/>
                  <a:pt x="58211" y="460441"/>
                </a:cubicBezTo>
                <a:cubicBezTo>
                  <a:pt x="83137" y="451088"/>
                  <a:pt x="106526" y="433593"/>
                  <a:pt x="129996" y="415309"/>
                </a:cubicBezTo>
                <a:cubicBezTo>
                  <a:pt x="153468" y="397024"/>
                  <a:pt x="174508" y="375292"/>
                  <a:pt x="199037" y="350734"/>
                </a:cubicBezTo>
                <a:cubicBezTo>
                  <a:pt x="223566" y="326177"/>
                  <a:pt x="248261" y="300041"/>
                  <a:pt x="277174" y="267961"/>
                </a:cubicBezTo>
                <a:cubicBezTo>
                  <a:pt x="306085" y="235883"/>
                  <a:pt x="344820" y="190071"/>
                  <a:pt x="372505" y="158262"/>
                </a:cubicBezTo>
                <a:cubicBezTo>
                  <a:pt x="400191" y="126454"/>
                  <a:pt x="414812" y="101254"/>
                  <a:pt x="443289" y="77111"/>
                </a:cubicBezTo>
                <a:cubicBezTo>
                  <a:pt x="471766" y="52967"/>
                  <a:pt x="508114" y="26059"/>
                  <a:pt x="543366" y="13402"/>
                </a:cubicBezTo>
                <a:cubicBezTo>
                  <a:pt x="578616" y="746"/>
                  <a:pt x="614014" y="-1917"/>
                  <a:pt x="654792" y="1171"/>
                </a:cubicBezTo>
                <a:cubicBezTo>
                  <a:pt x="695570" y="4259"/>
                  <a:pt x="750123" y="16776"/>
                  <a:pt x="788037" y="31935"/>
                </a:cubicBezTo>
                <a:cubicBezTo>
                  <a:pt x="825950" y="47095"/>
                  <a:pt x="848949" y="67471"/>
                  <a:pt x="882275" y="92124"/>
                </a:cubicBezTo>
                <a:cubicBezTo>
                  <a:pt x="915599" y="116777"/>
                  <a:pt x="955781" y="152126"/>
                  <a:pt x="987984" y="179852"/>
                </a:cubicBezTo>
                <a:cubicBezTo>
                  <a:pt x="1020187" y="207580"/>
                  <a:pt x="1048878" y="234540"/>
                  <a:pt x="1075493" y="258487"/>
                </a:cubicBezTo>
                <a:cubicBezTo>
                  <a:pt x="1102107" y="282435"/>
                  <a:pt x="1123653" y="301459"/>
                  <a:pt x="1147670" y="323537"/>
                </a:cubicBezTo>
                <a:cubicBezTo>
                  <a:pt x="1171688" y="345616"/>
                  <a:pt x="1202787" y="364847"/>
                  <a:pt x="1219598" y="390956"/>
                </a:cubicBezTo>
                <a:cubicBezTo>
                  <a:pt x="1236407" y="417065"/>
                  <a:pt x="1248026" y="454602"/>
                  <a:pt x="1248528" y="480195"/>
                </a:cubicBezTo>
                <a:close/>
              </a:path>
            </a:pathLst>
          </a:custGeom>
          <a:solidFill>
            <a:srgbClr val="FEAB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270"/>
          <p:cNvSpPr/>
          <p:nvPr/>
        </p:nvSpPr>
        <p:spPr>
          <a:xfrm rot="-2160000">
            <a:off x="6184810" y="5268367"/>
            <a:ext cx="917272" cy="1055659"/>
          </a:xfrm>
          <a:custGeom>
            <a:avLst/>
            <a:gdLst>
              <a:gd name="connsiteX0" fmla="*/ 188865 w 913890"/>
              <a:gd name="connsiteY0" fmla="*/ 3039 h 1055659"/>
              <a:gd name="connsiteX1" fmla="*/ 188865 w 913890"/>
              <a:gd name="connsiteY1" fmla="*/ 84685 h 1055659"/>
              <a:gd name="connsiteX2" fmla="*/ 183330 w 913890"/>
              <a:gd name="connsiteY2" fmla="*/ 84162 h 1055659"/>
              <a:gd name="connsiteX3" fmla="*/ 108409 w 913890"/>
              <a:gd name="connsiteY3" fmla="*/ 106257 h 1055659"/>
              <a:gd name="connsiteX4" fmla="*/ 80266 w 913890"/>
              <a:gd name="connsiteY4" fmla="*/ 197659 h 1055659"/>
              <a:gd name="connsiteX5" fmla="*/ 98178 w 913890"/>
              <a:gd name="connsiteY5" fmla="*/ 310749 h 1055659"/>
              <a:gd name="connsiteX6" fmla="*/ 136920 w 913890"/>
              <a:gd name="connsiteY6" fmla="*/ 415423 h 1055659"/>
              <a:gd name="connsiteX7" fmla="*/ 164282 w 913890"/>
              <a:gd name="connsiteY7" fmla="*/ 523605 h 1055659"/>
              <a:gd name="connsiteX8" fmla="*/ 188847 w 913890"/>
              <a:gd name="connsiteY8" fmla="*/ 635640 h 1055659"/>
              <a:gd name="connsiteX9" fmla="*/ 218317 w 913890"/>
              <a:gd name="connsiteY9" fmla="*/ 757126 h 1055659"/>
              <a:gd name="connsiteX10" fmla="*/ 244988 w 913890"/>
              <a:gd name="connsiteY10" fmla="*/ 882466 h 1055659"/>
              <a:gd name="connsiteX11" fmla="*/ 310850 w 913890"/>
              <a:gd name="connsiteY11" fmla="*/ 953863 h 1055659"/>
              <a:gd name="connsiteX12" fmla="*/ 395944 w 913890"/>
              <a:gd name="connsiteY12" fmla="*/ 974482 h 1055659"/>
              <a:gd name="connsiteX13" fmla="*/ 473303 w 913890"/>
              <a:gd name="connsiteY13" fmla="*/ 924724 h 1055659"/>
              <a:gd name="connsiteX14" fmla="*/ 583020 w 913890"/>
              <a:gd name="connsiteY14" fmla="*/ 810174 h 1055659"/>
              <a:gd name="connsiteX15" fmla="*/ 667180 w 913890"/>
              <a:gd name="connsiteY15" fmla="*/ 706491 h 1055659"/>
              <a:gd name="connsiteX16" fmla="*/ 759227 w 913890"/>
              <a:gd name="connsiteY16" fmla="*/ 620312 h 1055659"/>
              <a:gd name="connsiteX17" fmla="*/ 807177 w 913890"/>
              <a:gd name="connsiteY17" fmla="*/ 578621 h 1055659"/>
              <a:gd name="connsiteX18" fmla="*/ 847603 w 913890"/>
              <a:gd name="connsiteY18" fmla="*/ 543237 h 1055659"/>
              <a:gd name="connsiteX19" fmla="*/ 850426 w 913890"/>
              <a:gd name="connsiteY19" fmla="*/ 539705 h 1055659"/>
              <a:gd name="connsiteX20" fmla="*/ 913890 w 913890"/>
              <a:gd name="connsiteY20" fmla="*/ 585814 h 1055659"/>
              <a:gd name="connsiteX21" fmla="*/ 894379 w 913890"/>
              <a:gd name="connsiteY21" fmla="*/ 612544 h 1055659"/>
              <a:gd name="connsiteX22" fmla="*/ 821927 w 913890"/>
              <a:gd name="connsiteY22" fmla="*/ 671754 h 1055659"/>
              <a:gd name="connsiteX23" fmla="*/ 744749 w 913890"/>
              <a:gd name="connsiteY23" fmla="*/ 733416 h 1055659"/>
              <a:gd name="connsiteX24" fmla="*/ 685783 w 913890"/>
              <a:gd name="connsiteY24" fmla="*/ 802421 h 1055659"/>
              <a:gd name="connsiteX25" fmla="*/ 621398 w 913890"/>
              <a:gd name="connsiteY25" fmla="*/ 891039 h 1055659"/>
              <a:gd name="connsiteX26" fmla="*/ 523753 w 913890"/>
              <a:gd name="connsiteY26" fmla="*/ 984926 h 1055659"/>
              <a:gd name="connsiteX27" fmla="*/ 436942 w 913890"/>
              <a:gd name="connsiteY27" fmla="*/ 1039590 h 1055659"/>
              <a:gd name="connsiteX28" fmla="*/ 343811 w 913890"/>
              <a:gd name="connsiteY28" fmla="*/ 1054341 h 1055659"/>
              <a:gd name="connsiteX29" fmla="*/ 253628 w 913890"/>
              <a:gd name="connsiteY29" fmla="*/ 1012366 h 1055659"/>
              <a:gd name="connsiteX30" fmla="*/ 177081 w 913890"/>
              <a:gd name="connsiteY30" fmla="*/ 927317 h 1055659"/>
              <a:gd name="connsiteX31" fmla="*/ 143066 w 913890"/>
              <a:gd name="connsiteY31" fmla="*/ 820188 h 1055659"/>
              <a:gd name="connsiteX32" fmla="*/ 120247 w 913890"/>
              <a:gd name="connsiteY32" fmla="*/ 697648 h 1055659"/>
              <a:gd name="connsiteX33" fmla="*/ 106024 w 913890"/>
              <a:gd name="connsiteY33" fmla="*/ 607843 h 1055659"/>
              <a:gd name="connsiteX34" fmla="*/ 85674 w 913890"/>
              <a:gd name="connsiteY34" fmla="*/ 522417 h 1055659"/>
              <a:gd name="connsiteX35" fmla="*/ 52185 w 913890"/>
              <a:gd name="connsiteY35" fmla="*/ 418615 h 1055659"/>
              <a:gd name="connsiteX36" fmla="*/ 12210 w 913890"/>
              <a:gd name="connsiteY36" fmla="*/ 295382 h 1055659"/>
              <a:gd name="connsiteX37" fmla="*/ 439 w 913890"/>
              <a:gd name="connsiteY37" fmla="*/ 210303 h 1055659"/>
              <a:gd name="connsiteX38" fmla="*/ 24368 w 913890"/>
              <a:gd name="connsiteY38" fmla="*/ 92292 h 1055659"/>
              <a:gd name="connsiteX39" fmla="*/ 75810 w 913890"/>
              <a:gd name="connsiteY39" fmla="*/ 29591 h 1055659"/>
              <a:gd name="connsiteX40" fmla="*/ 143024 w 913890"/>
              <a:gd name="connsiteY40" fmla="*/ 1897 h 1055659"/>
              <a:gd name="connsiteX41" fmla="*/ 173158 w 913890"/>
              <a:gd name="connsiteY41" fmla="*/ 428 h 1055659"/>
              <a:gd name="connsiteX42" fmla="*/ 188865 w 913890"/>
              <a:gd name="connsiteY42" fmla="*/ 3039 h 1055659"/>
              <a:gd name="connsiteX0" fmla="*/ 188865 w 913890"/>
              <a:gd name="connsiteY0" fmla="*/ 3039 h 1055659"/>
              <a:gd name="connsiteX1" fmla="*/ 188865 w 913890"/>
              <a:gd name="connsiteY1" fmla="*/ 84685 h 1055659"/>
              <a:gd name="connsiteX2" fmla="*/ 183330 w 913890"/>
              <a:gd name="connsiteY2" fmla="*/ 84162 h 1055659"/>
              <a:gd name="connsiteX3" fmla="*/ 108409 w 913890"/>
              <a:gd name="connsiteY3" fmla="*/ 106257 h 1055659"/>
              <a:gd name="connsiteX4" fmla="*/ 80266 w 913890"/>
              <a:gd name="connsiteY4" fmla="*/ 197659 h 1055659"/>
              <a:gd name="connsiteX5" fmla="*/ 98178 w 913890"/>
              <a:gd name="connsiteY5" fmla="*/ 310749 h 1055659"/>
              <a:gd name="connsiteX6" fmla="*/ 136920 w 913890"/>
              <a:gd name="connsiteY6" fmla="*/ 415423 h 1055659"/>
              <a:gd name="connsiteX7" fmla="*/ 164282 w 913890"/>
              <a:gd name="connsiteY7" fmla="*/ 523605 h 1055659"/>
              <a:gd name="connsiteX8" fmla="*/ 188847 w 913890"/>
              <a:gd name="connsiteY8" fmla="*/ 635640 h 1055659"/>
              <a:gd name="connsiteX9" fmla="*/ 218317 w 913890"/>
              <a:gd name="connsiteY9" fmla="*/ 757126 h 1055659"/>
              <a:gd name="connsiteX10" fmla="*/ 244988 w 913890"/>
              <a:gd name="connsiteY10" fmla="*/ 882466 h 1055659"/>
              <a:gd name="connsiteX11" fmla="*/ 310850 w 913890"/>
              <a:gd name="connsiteY11" fmla="*/ 953863 h 1055659"/>
              <a:gd name="connsiteX12" fmla="*/ 395944 w 913890"/>
              <a:gd name="connsiteY12" fmla="*/ 974482 h 1055659"/>
              <a:gd name="connsiteX13" fmla="*/ 473303 w 913890"/>
              <a:gd name="connsiteY13" fmla="*/ 924724 h 1055659"/>
              <a:gd name="connsiteX14" fmla="*/ 583020 w 913890"/>
              <a:gd name="connsiteY14" fmla="*/ 810174 h 1055659"/>
              <a:gd name="connsiteX15" fmla="*/ 667180 w 913890"/>
              <a:gd name="connsiteY15" fmla="*/ 706491 h 1055659"/>
              <a:gd name="connsiteX16" fmla="*/ 759227 w 913890"/>
              <a:gd name="connsiteY16" fmla="*/ 620312 h 1055659"/>
              <a:gd name="connsiteX17" fmla="*/ 807177 w 913890"/>
              <a:gd name="connsiteY17" fmla="*/ 578621 h 1055659"/>
              <a:gd name="connsiteX18" fmla="*/ 847603 w 913890"/>
              <a:gd name="connsiteY18" fmla="*/ 543237 h 1055659"/>
              <a:gd name="connsiteX19" fmla="*/ 850426 w 913890"/>
              <a:gd name="connsiteY19" fmla="*/ 539705 h 1055659"/>
              <a:gd name="connsiteX20" fmla="*/ 913890 w 913890"/>
              <a:gd name="connsiteY20" fmla="*/ 585814 h 1055659"/>
              <a:gd name="connsiteX21" fmla="*/ 886328 w 913890"/>
              <a:gd name="connsiteY21" fmla="*/ 615524 h 1055659"/>
              <a:gd name="connsiteX22" fmla="*/ 821927 w 913890"/>
              <a:gd name="connsiteY22" fmla="*/ 671754 h 1055659"/>
              <a:gd name="connsiteX23" fmla="*/ 744749 w 913890"/>
              <a:gd name="connsiteY23" fmla="*/ 733416 h 1055659"/>
              <a:gd name="connsiteX24" fmla="*/ 685783 w 913890"/>
              <a:gd name="connsiteY24" fmla="*/ 802421 h 1055659"/>
              <a:gd name="connsiteX25" fmla="*/ 621398 w 913890"/>
              <a:gd name="connsiteY25" fmla="*/ 891039 h 1055659"/>
              <a:gd name="connsiteX26" fmla="*/ 523753 w 913890"/>
              <a:gd name="connsiteY26" fmla="*/ 984926 h 1055659"/>
              <a:gd name="connsiteX27" fmla="*/ 436942 w 913890"/>
              <a:gd name="connsiteY27" fmla="*/ 1039590 h 1055659"/>
              <a:gd name="connsiteX28" fmla="*/ 343811 w 913890"/>
              <a:gd name="connsiteY28" fmla="*/ 1054341 h 1055659"/>
              <a:gd name="connsiteX29" fmla="*/ 253628 w 913890"/>
              <a:gd name="connsiteY29" fmla="*/ 1012366 h 1055659"/>
              <a:gd name="connsiteX30" fmla="*/ 177081 w 913890"/>
              <a:gd name="connsiteY30" fmla="*/ 927317 h 1055659"/>
              <a:gd name="connsiteX31" fmla="*/ 143066 w 913890"/>
              <a:gd name="connsiteY31" fmla="*/ 820188 h 1055659"/>
              <a:gd name="connsiteX32" fmla="*/ 120247 w 913890"/>
              <a:gd name="connsiteY32" fmla="*/ 697648 h 1055659"/>
              <a:gd name="connsiteX33" fmla="*/ 106024 w 913890"/>
              <a:gd name="connsiteY33" fmla="*/ 607843 h 1055659"/>
              <a:gd name="connsiteX34" fmla="*/ 85674 w 913890"/>
              <a:gd name="connsiteY34" fmla="*/ 522417 h 1055659"/>
              <a:gd name="connsiteX35" fmla="*/ 52185 w 913890"/>
              <a:gd name="connsiteY35" fmla="*/ 418615 h 1055659"/>
              <a:gd name="connsiteX36" fmla="*/ 12210 w 913890"/>
              <a:gd name="connsiteY36" fmla="*/ 295382 h 1055659"/>
              <a:gd name="connsiteX37" fmla="*/ 439 w 913890"/>
              <a:gd name="connsiteY37" fmla="*/ 210303 h 1055659"/>
              <a:gd name="connsiteX38" fmla="*/ 24368 w 913890"/>
              <a:gd name="connsiteY38" fmla="*/ 92292 h 1055659"/>
              <a:gd name="connsiteX39" fmla="*/ 75810 w 913890"/>
              <a:gd name="connsiteY39" fmla="*/ 29591 h 1055659"/>
              <a:gd name="connsiteX40" fmla="*/ 143024 w 913890"/>
              <a:gd name="connsiteY40" fmla="*/ 1897 h 1055659"/>
              <a:gd name="connsiteX41" fmla="*/ 173158 w 913890"/>
              <a:gd name="connsiteY41" fmla="*/ 428 h 1055659"/>
              <a:gd name="connsiteX42" fmla="*/ 188865 w 913890"/>
              <a:gd name="connsiteY42" fmla="*/ 3039 h 1055659"/>
              <a:gd name="connsiteX0" fmla="*/ 188865 w 913890"/>
              <a:gd name="connsiteY0" fmla="*/ 3039 h 1055659"/>
              <a:gd name="connsiteX1" fmla="*/ 188865 w 913890"/>
              <a:gd name="connsiteY1" fmla="*/ 84685 h 1055659"/>
              <a:gd name="connsiteX2" fmla="*/ 183330 w 913890"/>
              <a:gd name="connsiteY2" fmla="*/ 84162 h 1055659"/>
              <a:gd name="connsiteX3" fmla="*/ 108409 w 913890"/>
              <a:gd name="connsiteY3" fmla="*/ 106257 h 1055659"/>
              <a:gd name="connsiteX4" fmla="*/ 80266 w 913890"/>
              <a:gd name="connsiteY4" fmla="*/ 197659 h 1055659"/>
              <a:gd name="connsiteX5" fmla="*/ 98178 w 913890"/>
              <a:gd name="connsiteY5" fmla="*/ 310749 h 1055659"/>
              <a:gd name="connsiteX6" fmla="*/ 136920 w 913890"/>
              <a:gd name="connsiteY6" fmla="*/ 415423 h 1055659"/>
              <a:gd name="connsiteX7" fmla="*/ 164282 w 913890"/>
              <a:gd name="connsiteY7" fmla="*/ 523605 h 1055659"/>
              <a:gd name="connsiteX8" fmla="*/ 188847 w 913890"/>
              <a:gd name="connsiteY8" fmla="*/ 635640 h 1055659"/>
              <a:gd name="connsiteX9" fmla="*/ 218317 w 913890"/>
              <a:gd name="connsiteY9" fmla="*/ 757126 h 1055659"/>
              <a:gd name="connsiteX10" fmla="*/ 244988 w 913890"/>
              <a:gd name="connsiteY10" fmla="*/ 882466 h 1055659"/>
              <a:gd name="connsiteX11" fmla="*/ 310850 w 913890"/>
              <a:gd name="connsiteY11" fmla="*/ 953863 h 1055659"/>
              <a:gd name="connsiteX12" fmla="*/ 395944 w 913890"/>
              <a:gd name="connsiteY12" fmla="*/ 974482 h 1055659"/>
              <a:gd name="connsiteX13" fmla="*/ 473303 w 913890"/>
              <a:gd name="connsiteY13" fmla="*/ 924724 h 1055659"/>
              <a:gd name="connsiteX14" fmla="*/ 583020 w 913890"/>
              <a:gd name="connsiteY14" fmla="*/ 810174 h 1055659"/>
              <a:gd name="connsiteX15" fmla="*/ 667180 w 913890"/>
              <a:gd name="connsiteY15" fmla="*/ 706491 h 1055659"/>
              <a:gd name="connsiteX16" fmla="*/ 759227 w 913890"/>
              <a:gd name="connsiteY16" fmla="*/ 620312 h 1055659"/>
              <a:gd name="connsiteX17" fmla="*/ 807177 w 913890"/>
              <a:gd name="connsiteY17" fmla="*/ 578621 h 1055659"/>
              <a:gd name="connsiteX18" fmla="*/ 847603 w 913890"/>
              <a:gd name="connsiteY18" fmla="*/ 543237 h 1055659"/>
              <a:gd name="connsiteX19" fmla="*/ 850426 w 913890"/>
              <a:gd name="connsiteY19" fmla="*/ 539705 h 1055659"/>
              <a:gd name="connsiteX20" fmla="*/ 913890 w 913890"/>
              <a:gd name="connsiteY20" fmla="*/ 585814 h 1055659"/>
              <a:gd name="connsiteX21" fmla="*/ 867078 w 913890"/>
              <a:gd name="connsiteY21" fmla="*/ 633916 h 1055659"/>
              <a:gd name="connsiteX22" fmla="*/ 821927 w 913890"/>
              <a:gd name="connsiteY22" fmla="*/ 671754 h 1055659"/>
              <a:gd name="connsiteX23" fmla="*/ 744749 w 913890"/>
              <a:gd name="connsiteY23" fmla="*/ 733416 h 1055659"/>
              <a:gd name="connsiteX24" fmla="*/ 685783 w 913890"/>
              <a:gd name="connsiteY24" fmla="*/ 802421 h 1055659"/>
              <a:gd name="connsiteX25" fmla="*/ 621398 w 913890"/>
              <a:gd name="connsiteY25" fmla="*/ 891039 h 1055659"/>
              <a:gd name="connsiteX26" fmla="*/ 523753 w 913890"/>
              <a:gd name="connsiteY26" fmla="*/ 984926 h 1055659"/>
              <a:gd name="connsiteX27" fmla="*/ 436942 w 913890"/>
              <a:gd name="connsiteY27" fmla="*/ 1039590 h 1055659"/>
              <a:gd name="connsiteX28" fmla="*/ 343811 w 913890"/>
              <a:gd name="connsiteY28" fmla="*/ 1054341 h 1055659"/>
              <a:gd name="connsiteX29" fmla="*/ 253628 w 913890"/>
              <a:gd name="connsiteY29" fmla="*/ 1012366 h 1055659"/>
              <a:gd name="connsiteX30" fmla="*/ 177081 w 913890"/>
              <a:gd name="connsiteY30" fmla="*/ 927317 h 1055659"/>
              <a:gd name="connsiteX31" fmla="*/ 143066 w 913890"/>
              <a:gd name="connsiteY31" fmla="*/ 820188 h 1055659"/>
              <a:gd name="connsiteX32" fmla="*/ 120247 w 913890"/>
              <a:gd name="connsiteY32" fmla="*/ 697648 h 1055659"/>
              <a:gd name="connsiteX33" fmla="*/ 106024 w 913890"/>
              <a:gd name="connsiteY33" fmla="*/ 607843 h 1055659"/>
              <a:gd name="connsiteX34" fmla="*/ 85674 w 913890"/>
              <a:gd name="connsiteY34" fmla="*/ 522417 h 1055659"/>
              <a:gd name="connsiteX35" fmla="*/ 52185 w 913890"/>
              <a:gd name="connsiteY35" fmla="*/ 418615 h 1055659"/>
              <a:gd name="connsiteX36" fmla="*/ 12210 w 913890"/>
              <a:gd name="connsiteY36" fmla="*/ 295382 h 1055659"/>
              <a:gd name="connsiteX37" fmla="*/ 439 w 913890"/>
              <a:gd name="connsiteY37" fmla="*/ 210303 h 1055659"/>
              <a:gd name="connsiteX38" fmla="*/ 24368 w 913890"/>
              <a:gd name="connsiteY38" fmla="*/ 92292 h 1055659"/>
              <a:gd name="connsiteX39" fmla="*/ 75810 w 913890"/>
              <a:gd name="connsiteY39" fmla="*/ 29591 h 1055659"/>
              <a:gd name="connsiteX40" fmla="*/ 143024 w 913890"/>
              <a:gd name="connsiteY40" fmla="*/ 1897 h 1055659"/>
              <a:gd name="connsiteX41" fmla="*/ 173158 w 913890"/>
              <a:gd name="connsiteY41" fmla="*/ 428 h 1055659"/>
              <a:gd name="connsiteX42" fmla="*/ 188865 w 913890"/>
              <a:gd name="connsiteY42" fmla="*/ 3039 h 1055659"/>
              <a:gd name="connsiteX0" fmla="*/ 188865 w 913890"/>
              <a:gd name="connsiteY0" fmla="*/ 3039 h 1055659"/>
              <a:gd name="connsiteX1" fmla="*/ 188865 w 913890"/>
              <a:gd name="connsiteY1" fmla="*/ 84685 h 1055659"/>
              <a:gd name="connsiteX2" fmla="*/ 183330 w 913890"/>
              <a:gd name="connsiteY2" fmla="*/ 84162 h 1055659"/>
              <a:gd name="connsiteX3" fmla="*/ 108409 w 913890"/>
              <a:gd name="connsiteY3" fmla="*/ 106257 h 1055659"/>
              <a:gd name="connsiteX4" fmla="*/ 80266 w 913890"/>
              <a:gd name="connsiteY4" fmla="*/ 197659 h 1055659"/>
              <a:gd name="connsiteX5" fmla="*/ 98178 w 913890"/>
              <a:gd name="connsiteY5" fmla="*/ 310749 h 1055659"/>
              <a:gd name="connsiteX6" fmla="*/ 136920 w 913890"/>
              <a:gd name="connsiteY6" fmla="*/ 415423 h 1055659"/>
              <a:gd name="connsiteX7" fmla="*/ 164282 w 913890"/>
              <a:gd name="connsiteY7" fmla="*/ 523605 h 1055659"/>
              <a:gd name="connsiteX8" fmla="*/ 188847 w 913890"/>
              <a:gd name="connsiteY8" fmla="*/ 635640 h 1055659"/>
              <a:gd name="connsiteX9" fmla="*/ 218317 w 913890"/>
              <a:gd name="connsiteY9" fmla="*/ 757126 h 1055659"/>
              <a:gd name="connsiteX10" fmla="*/ 244988 w 913890"/>
              <a:gd name="connsiteY10" fmla="*/ 882466 h 1055659"/>
              <a:gd name="connsiteX11" fmla="*/ 310850 w 913890"/>
              <a:gd name="connsiteY11" fmla="*/ 953863 h 1055659"/>
              <a:gd name="connsiteX12" fmla="*/ 395944 w 913890"/>
              <a:gd name="connsiteY12" fmla="*/ 974482 h 1055659"/>
              <a:gd name="connsiteX13" fmla="*/ 473303 w 913890"/>
              <a:gd name="connsiteY13" fmla="*/ 924724 h 1055659"/>
              <a:gd name="connsiteX14" fmla="*/ 583020 w 913890"/>
              <a:gd name="connsiteY14" fmla="*/ 810174 h 1055659"/>
              <a:gd name="connsiteX15" fmla="*/ 667180 w 913890"/>
              <a:gd name="connsiteY15" fmla="*/ 706491 h 1055659"/>
              <a:gd name="connsiteX16" fmla="*/ 759227 w 913890"/>
              <a:gd name="connsiteY16" fmla="*/ 620312 h 1055659"/>
              <a:gd name="connsiteX17" fmla="*/ 807177 w 913890"/>
              <a:gd name="connsiteY17" fmla="*/ 578621 h 1055659"/>
              <a:gd name="connsiteX18" fmla="*/ 847603 w 913890"/>
              <a:gd name="connsiteY18" fmla="*/ 543237 h 1055659"/>
              <a:gd name="connsiteX19" fmla="*/ 850426 w 913890"/>
              <a:gd name="connsiteY19" fmla="*/ 539705 h 1055659"/>
              <a:gd name="connsiteX20" fmla="*/ 913890 w 913890"/>
              <a:gd name="connsiteY20" fmla="*/ 585814 h 1055659"/>
              <a:gd name="connsiteX21" fmla="*/ 869004 w 913890"/>
              <a:gd name="connsiteY21" fmla="*/ 635316 h 1055659"/>
              <a:gd name="connsiteX22" fmla="*/ 821927 w 913890"/>
              <a:gd name="connsiteY22" fmla="*/ 671754 h 1055659"/>
              <a:gd name="connsiteX23" fmla="*/ 744749 w 913890"/>
              <a:gd name="connsiteY23" fmla="*/ 733416 h 1055659"/>
              <a:gd name="connsiteX24" fmla="*/ 685783 w 913890"/>
              <a:gd name="connsiteY24" fmla="*/ 802421 h 1055659"/>
              <a:gd name="connsiteX25" fmla="*/ 621398 w 913890"/>
              <a:gd name="connsiteY25" fmla="*/ 891039 h 1055659"/>
              <a:gd name="connsiteX26" fmla="*/ 523753 w 913890"/>
              <a:gd name="connsiteY26" fmla="*/ 984926 h 1055659"/>
              <a:gd name="connsiteX27" fmla="*/ 436942 w 913890"/>
              <a:gd name="connsiteY27" fmla="*/ 1039590 h 1055659"/>
              <a:gd name="connsiteX28" fmla="*/ 343811 w 913890"/>
              <a:gd name="connsiteY28" fmla="*/ 1054341 h 1055659"/>
              <a:gd name="connsiteX29" fmla="*/ 253628 w 913890"/>
              <a:gd name="connsiteY29" fmla="*/ 1012366 h 1055659"/>
              <a:gd name="connsiteX30" fmla="*/ 177081 w 913890"/>
              <a:gd name="connsiteY30" fmla="*/ 927317 h 1055659"/>
              <a:gd name="connsiteX31" fmla="*/ 143066 w 913890"/>
              <a:gd name="connsiteY31" fmla="*/ 820188 h 1055659"/>
              <a:gd name="connsiteX32" fmla="*/ 120247 w 913890"/>
              <a:gd name="connsiteY32" fmla="*/ 697648 h 1055659"/>
              <a:gd name="connsiteX33" fmla="*/ 106024 w 913890"/>
              <a:gd name="connsiteY33" fmla="*/ 607843 h 1055659"/>
              <a:gd name="connsiteX34" fmla="*/ 85674 w 913890"/>
              <a:gd name="connsiteY34" fmla="*/ 522417 h 1055659"/>
              <a:gd name="connsiteX35" fmla="*/ 52185 w 913890"/>
              <a:gd name="connsiteY35" fmla="*/ 418615 h 1055659"/>
              <a:gd name="connsiteX36" fmla="*/ 12210 w 913890"/>
              <a:gd name="connsiteY36" fmla="*/ 295382 h 1055659"/>
              <a:gd name="connsiteX37" fmla="*/ 439 w 913890"/>
              <a:gd name="connsiteY37" fmla="*/ 210303 h 1055659"/>
              <a:gd name="connsiteX38" fmla="*/ 24368 w 913890"/>
              <a:gd name="connsiteY38" fmla="*/ 92292 h 1055659"/>
              <a:gd name="connsiteX39" fmla="*/ 75810 w 913890"/>
              <a:gd name="connsiteY39" fmla="*/ 29591 h 1055659"/>
              <a:gd name="connsiteX40" fmla="*/ 143024 w 913890"/>
              <a:gd name="connsiteY40" fmla="*/ 1897 h 1055659"/>
              <a:gd name="connsiteX41" fmla="*/ 173158 w 913890"/>
              <a:gd name="connsiteY41" fmla="*/ 428 h 1055659"/>
              <a:gd name="connsiteX42" fmla="*/ 188865 w 913890"/>
              <a:gd name="connsiteY42" fmla="*/ 3039 h 1055659"/>
              <a:gd name="connsiteX0" fmla="*/ 188865 w 913890"/>
              <a:gd name="connsiteY0" fmla="*/ 3039 h 1055659"/>
              <a:gd name="connsiteX1" fmla="*/ 188865 w 913890"/>
              <a:gd name="connsiteY1" fmla="*/ 84685 h 1055659"/>
              <a:gd name="connsiteX2" fmla="*/ 183330 w 913890"/>
              <a:gd name="connsiteY2" fmla="*/ 84162 h 1055659"/>
              <a:gd name="connsiteX3" fmla="*/ 108409 w 913890"/>
              <a:gd name="connsiteY3" fmla="*/ 106257 h 1055659"/>
              <a:gd name="connsiteX4" fmla="*/ 80266 w 913890"/>
              <a:gd name="connsiteY4" fmla="*/ 197659 h 1055659"/>
              <a:gd name="connsiteX5" fmla="*/ 98178 w 913890"/>
              <a:gd name="connsiteY5" fmla="*/ 310749 h 1055659"/>
              <a:gd name="connsiteX6" fmla="*/ 136920 w 913890"/>
              <a:gd name="connsiteY6" fmla="*/ 415423 h 1055659"/>
              <a:gd name="connsiteX7" fmla="*/ 164282 w 913890"/>
              <a:gd name="connsiteY7" fmla="*/ 523605 h 1055659"/>
              <a:gd name="connsiteX8" fmla="*/ 188847 w 913890"/>
              <a:gd name="connsiteY8" fmla="*/ 635640 h 1055659"/>
              <a:gd name="connsiteX9" fmla="*/ 218317 w 913890"/>
              <a:gd name="connsiteY9" fmla="*/ 757126 h 1055659"/>
              <a:gd name="connsiteX10" fmla="*/ 244988 w 913890"/>
              <a:gd name="connsiteY10" fmla="*/ 882466 h 1055659"/>
              <a:gd name="connsiteX11" fmla="*/ 310850 w 913890"/>
              <a:gd name="connsiteY11" fmla="*/ 953863 h 1055659"/>
              <a:gd name="connsiteX12" fmla="*/ 395944 w 913890"/>
              <a:gd name="connsiteY12" fmla="*/ 974482 h 1055659"/>
              <a:gd name="connsiteX13" fmla="*/ 473303 w 913890"/>
              <a:gd name="connsiteY13" fmla="*/ 924724 h 1055659"/>
              <a:gd name="connsiteX14" fmla="*/ 583020 w 913890"/>
              <a:gd name="connsiteY14" fmla="*/ 810174 h 1055659"/>
              <a:gd name="connsiteX15" fmla="*/ 667180 w 913890"/>
              <a:gd name="connsiteY15" fmla="*/ 706491 h 1055659"/>
              <a:gd name="connsiteX16" fmla="*/ 759227 w 913890"/>
              <a:gd name="connsiteY16" fmla="*/ 620312 h 1055659"/>
              <a:gd name="connsiteX17" fmla="*/ 807177 w 913890"/>
              <a:gd name="connsiteY17" fmla="*/ 578621 h 1055659"/>
              <a:gd name="connsiteX18" fmla="*/ 847603 w 913890"/>
              <a:gd name="connsiteY18" fmla="*/ 543237 h 1055659"/>
              <a:gd name="connsiteX19" fmla="*/ 850426 w 913890"/>
              <a:gd name="connsiteY19" fmla="*/ 539705 h 1055659"/>
              <a:gd name="connsiteX20" fmla="*/ 913890 w 913890"/>
              <a:gd name="connsiteY20" fmla="*/ 585814 h 1055659"/>
              <a:gd name="connsiteX21" fmla="*/ 869004 w 913890"/>
              <a:gd name="connsiteY21" fmla="*/ 635316 h 1055659"/>
              <a:gd name="connsiteX22" fmla="*/ 821927 w 913890"/>
              <a:gd name="connsiteY22" fmla="*/ 671754 h 1055659"/>
              <a:gd name="connsiteX23" fmla="*/ 744749 w 913890"/>
              <a:gd name="connsiteY23" fmla="*/ 733416 h 1055659"/>
              <a:gd name="connsiteX24" fmla="*/ 685783 w 913890"/>
              <a:gd name="connsiteY24" fmla="*/ 802421 h 1055659"/>
              <a:gd name="connsiteX25" fmla="*/ 621398 w 913890"/>
              <a:gd name="connsiteY25" fmla="*/ 891039 h 1055659"/>
              <a:gd name="connsiteX26" fmla="*/ 523753 w 913890"/>
              <a:gd name="connsiteY26" fmla="*/ 984926 h 1055659"/>
              <a:gd name="connsiteX27" fmla="*/ 436942 w 913890"/>
              <a:gd name="connsiteY27" fmla="*/ 1039590 h 1055659"/>
              <a:gd name="connsiteX28" fmla="*/ 343811 w 913890"/>
              <a:gd name="connsiteY28" fmla="*/ 1054341 h 1055659"/>
              <a:gd name="connsiteX29" fmla="*/ 253628 w 913890"/>
              <a:gd name="connsiteY29" fmla="*/ 1012366 h 1055659"/>
              <a:gd name="connsiteX30" fmla="*/ 177081 w 913890"/>
              <a:gd name="connsiteY30" fmla="*/ 927317 h 1055659"/>
              <a:gd name="connsiteX31" fmla="*/ 143066 w 913890"/>
              <a:gd name="connsiteY31" fmla="*/ 820188 h 1055659"/>
              <a:gd name="connsiteX32" fmla="*/ 120247 w 913890"/>
              <a:gd name="connsiteY32" fmla="*/ 697648 h 1055659"/>
              <a:gd name="connsiteX33" fmla="*/ 106024 w 913890"/>
              <a:gd name="connsiteY33" fmla="*/ 607843 h 1055659"/>
              <a:gd name="connsiteX34" fmla="*/ 85674 w 913890"/>
              <a:gd name="connsiteY34" fmla="*/ 522417 h 1055659"/>
              <a:gd name="connsiteX35" fmla="*/ 52185 w 913890"/>
              <a:gd name="connsiteY35" fmla="*/ 418615 h 1055659"/>
              <a:gd name="connsiteX36" fmla="*/ 12210 w 913890"/>
              <a:gd name="connsiteY36" fmla="*/ 295382 h 1055659"/>
              <a:gd name="connsiteX37" fmla="*/ 439 w 913890"/>
              <a:gd name="connsiteY37" fmla="*/ 210303 h 1055659"/>
              <a:gd name="connsiteX38" fmla="*/ 24368 w 913890"/>
              <a:gd name="connsiteY38" fmla="*/ 92292 h 1055659"/>
              <a:gd name="connsiteX39" fmla="*/ 75810 w 913890"/>
              <a:gd name="connsiteY39" fmla="*/ 29591 h 1055659"/>
              <a:gd name="connsiteX40" fmla="*/ 143024 w 913890"/>
              <a:gd name="connsiteY40" fmla="*/ 1897 h 1055659"/>
              <a:gd name="connsiteX41" fmla="*/ 173158 w 913890"/>
              <a:gd name="connsiteY41" fmla="*/ 428 h 1055659"/>
              <a:gd name="connsiteX42" fmla="*/ 188865 w 913890"/>
              <a:gd name="connsiteY42" fmla="*/ 3039 h 1055659"/>
              <a:gd name="connsiteX0" fmla="*/ 192247 w 917272"/>
              <a:gd name="connsiteY0" fmla="*/ 3039 h 1055659"/>
              <a:gd name="connsiteX1" fmla="*/ 192247 w 917272"/>
              <a:gd name="connsiteY1" fmla="*/ 84685 h 1055659"/>
              <a:gd name="connsiteX2" fmla="*/ 186712 w 917272"/>
              <a:gd name="connsiteY2" fmla="*/ 84162 h 1055659"/>
              <a:gd name="connsiteX3" fmla="*/ 111791 w 917272"/>
              <a:gd name="connsiteY3" fmla="*/ 106257 h 1055659"/>
              <a:gd name="connsiteX4" fmla="*/ 83648 w 917272"/>
              <a:gd name="connsiteY4" fmla="*/ 197659 h 1055659"/>
              <a:gd name="connsiteX5" fmla="*/ 101560 w 917272"/>
              <a:gd name="connsiteY5" fmla="*/ 310749 h 1055659"/>
              <a:gd name="connsiteX6" fmla="*/ 140302 w 917272"/>
              <a:gd name="connsiteY6" fmla="*/ 415423 h 1055659"/>
              <a:gd name="connsiteX7" fmla="*/ 167664 w 917272"/>
              <a:gd name="connsiteY7" fmla="*/ 523605 h 1055659"/>
              <a:gd name="connsiteX8" fmla="*/ 192229 w 917272"/>
              <a:gd name="connsiteY8" fmla="*/ 635640 h 1055659"/>
              <a:gd name="connsiteX9" fmla="*/ 221699 w 917272"/>
              <a:gd name="connsiteY9" fmla="*/ 757126 h 1055659"/>
              <a:gd name="connsiteX10" fmla="*/ 248370 w 917272"/>
              <a:gd name="connsiteY10" fmla="*/ 882466 h 1055659"/>
              <a:gd name="connsiteX11" fmla="*/ 314232 w 917272"/>
              <a:gd name="connsiteY11" fmla="*/ 953863 h 1055659"/>
              <a:gd name="connsiteX12" fmla="*/ 399326 w 917272"/>
              <a:gd name="connsiteY12" fmla="*/ 974482 h 1055659"/>
              <a:gd name="connsiteX13" fmla="*/ 476685 w 917272"/>
              <a:gd name="connsiteY13" fmla="*/ 924724 h 1055659"/>
              <a:gd name="connsiteX14" fmla="*/ 586402 w 917272"/>
              <a:gd name="connsiteY14" fmla="*/ 810174 h 1055659"/>
              <a:gd name="connsiteX15" fmla="*/ 670562 w 917272"/>
              <a:gd name="connsiteY15" fmla="*/ 706491 h 1055659"/>
              <a:gd name="connsiteX16" fmla="*/ 762609 w 917272"/>
              <a:gd name="connsiteY16" fmla="*/ 620312 h 1055659"/>
              <a:gd name="connsiteX17" fmla="*/ 810559 w 917272"/>
              <a:gd name="connsiteY17" fmla="*/ 578621 h 1055659"/>
              <a:gd name="connsiteX18" fmla="*/ 850985 w 917272"/>
              <a:gd name="connsiteY18" fmla="*/ 543237 h 1055659"/>
              <a:gd name="connsiteX19" fmla="*/ 853808 w 917272"/>
              <a:gd name="connsiteY19" fmla="*/ 539705 h 1055659"/>
              <a:gd name="connsiteX20" fmla="*/ 917272 w 917272"/>
              <a:gd name="connsiteY20" fmla="*/ 585814 h 1055659"/>
              <a:gd name="connsiteX21" fmla="*/ 872386 w 917272"/>
              <a:gd name="connsiteY21" fmla="*/ 635316 h 1055659"/>
              <a:gd name="connsiteX22" fmla="*/ 825309 w 917272"/>
              <a:gd name="connsiteY22" fmla="*/ 671754 h 1055659"/>
              <a:gd name="connsiteX23" fmla="*/ 748131 w 917272"/>
              <a:gd name="connsiteY23" fmla="*/ 733416 h 1055659"/>
              <a:gd name="connsiteX24" fmla="*/ 689165 w 917272"/>
              <a:gd name="connsiteY24" fmla="*/ 802421 h 1055659"/>
              <a:gd name="connsiteX25" fmla="*/ 624780 w 917272"/>
              <a:gd name="connsiteY25" fmla="*/ 891039 h 1055659"/>
              <a:gd name="connsiteX26" fmla="*/ 527135 w 917272"/>
              <a:gd name="connsiteY26" fmla="*/ 984926 h 1055659"/>
              <a:gd name="connsiteX27" fmla="*/ 440324 w 917272"/>
              <a:gd name="connsiteY27" fmla="*/ 1039590 h 1055659"/>
              <a:gd name="connsiteX28" fmla="*/ 347193 w 917272"/>
              <a:gd name="connsiteY28" fmla="*/ 1054341 h 1055659"/>
              <a:gd name="connsiteX29" fmla="*/ 257010 w 917272"/>
              <a:gd name="connsiteY29" fmla="*/ 1012366 h 1055659"/>
              <a:gd name="connsiteX30" fmla="*/ 180463 w 917272"/>
              <a:gd name="connsiteY30" fmla="*/ 927317 h 1055659"/>
              <a:gd name="connsiteX31" fmla="*/ 146448 w 917272"/>
              <a:gd name="connsiteY31" fmla="*/ 820188 h 1055659"/>
              <a:gd name="connsiteX32" fmla="*/ 123629 w 917272"/>
              <a:gd name="connsiteY32" fmla="*/ 697648 h 1055659"/>
              <a:gd name="connsiteX33" fmla="*/ 109406 w 917272"/>
              <a:gd name="connsiteY33" fmla="*/ 607843 h 1055659"/>
              <a:gd name="connsiteX34" fmla="*/ 89056 w 917272"/>
              <a:gd name="connsiteY34" fmla="*/ 522417 h 1055659"/>
              <a:gd name="connsiteX35" fmla="*/ 55567 w 917272"/>
              <a:gd name="connsiteY35" fmla="*/ 418615 h 1055659"/>
              <a:gd name="connsiteX36" fmla="*/ 15592 w 917272"/>
              <a:gd name="connsiteY36" fmla="*/ 295382 h 1055659"/>
              <a:gd name="connsiteX37" fmla="*/ 314 w 917272"/>
              <a:gd name="connsiteY37" fmla="*/ 198925 h 1055659"/>
              <a:gd name="connsiteX38" fmla="*/ 27750 w 917272"/>
              <a:gd name="connsiteY38" fmla="*/ 92292 h 1055659"/>
              <a:gd name="connsiteX39" fmla="*/ 79192 w 917272"/>
              <a:gd name="connsiteY39" fmla="*/ 29591 h 1055659"/>
              <a:gd name="connsiteX40" fmla="*/ 146406 w 917272"/>
              <a:gd name="connsiteY40" fmla="*/ 1897 h 1055659"/>
              <a:gd name="connsiteX41" fmla="*/ 176540 w 917272"/>
              <a:gd name="connsiteY41" fmla="*/ 428 h 1055659"/>
              <a:gd name="connsiteX42" fmla="*/ 192247 w 917272"/>
              <a:gd name="connsiteY42" fmla="*/ 3039 h 1055659"/>
              <a:gd name="connsiteX0" fmla="*/ 192247 w 917272"/>
              <a:gd name="connsiteY0" fmla="*/ 3039 h 1055659"/>
              <a:gd name="connsiteX1" fmla="*/ 192247 w 917272"/>
              <a:gd name="connsiteY1" fmla="*/ 84685 h 1055659"/>
              <a:gd name="connsiteX2" fmla="*/ 186712 w 917272"/>
              <a:gd name="connsiteY2" fmla="*/ 84162 h 1055659"/>
              <a:gd name="connsiteX3" fmla="*/ 111791 w 917272"/>
              <a:gd name="connsiteY3" fmla="*/ 106257 h 1055659"/>
              <a:gd name="connsiteX4" fmla="*/ 80849 w 917272"/>
              <a:gd name="connsiteY4" fmla="*/ 201512 h 1055659"/>
              <a:gd name="connsiteX5" fmla="*/ 101560 w 917272"/>
              <a:gd name="connsiteY5" fmla="*/ 310749 h 1055659"/>
              <a:gd name="connsiteX6" fmla="*/ 140302 w 917272"/>
              <a:gd name="connsiteY6" fmla="*/ 415423 h 1055659"/>
              <a:gd name="connsiteX7" fmla="*/ 167664 w 917272"/>
              <a:gd name="connsiteY7" fmla="*/ 523605 h 1055659"/>
              <a:gd name="connsiteX8" fmla="*/ 192229 w 917272"/>
              <a:gd name="connsiteY8" fmla="*/ 635640 h 1055659"/>
              <a:gd name="connsiteX9" fmla="*/ 221699 w 917272"/>
              <a:gd name="connsiteY9" fmla="*/ 757126 h 1055659"/>
              <a:gd name="connsiteX10" fmla="*/ 248370 w 917272"/>
              <a:gd name="connsiteY10" fmla="*/ 882466 h 1055659"/>
              <a:gd name="connsiteX11" fmla="*/ 314232 w 917272"/>
              <a:gd name="connsiteY11" fmla="*/ 953863 h 1055659"/>
              <a:gd name="connsiteX12" fmla="*/ 399326 w 917272"/>
              <a:gd name="connsiteY12" fmla="*/ 974482 h 1055659"/>
              <a:gd name="connsiteX13" fmla="*/ 476685 w 917272"/>
              <a:gd name="connsiteY13" fmla="*/ 924724 h 1055659"/>
              <a:gd name="connsiteX14" fmla="*/ 586402 w 917272"/>
              <a:gd name="connsiteY14" fmla="*/ 810174 h 1055659"/>
              <a:gd name="connsiteX15" fmla="*/ 670562 w 917272"/>
              <a:gd name="connsiteY15" fmla="*/ 706491 h 1055659"/>
              <a:gd name="connsiteX16" fmla="*/ 762609 w 917272"/>
              <a:gd name="connsiteY16" fmla="*/ 620312 h 1055659"/>
              <a:gd name="connsiteX17" fmla="*/ 810559 w 917272"/>
              <a:gd name="connsiteY17" fmla="*/ 578621 h 1055659"/>
              <a:gd name="connsiteX18" fmla="*/ 850985 w 917272"/>
              <a:gd name="connsiteY18" fmla="*/ 543237 h 1055659"/>
              <a:gd name="connsiteX19" fmla="*/ 853808 w 917272"/>
              <a:gd name="connsiteY19" fmla="*/ 539705 h 1055659"/>
              <a:gd name="connsiteX20" fmla="*/ 917272 w 917272"/>
              <a:gd name="connsiteY20" fmla="*/ 585814 h 1055659"/>
              <a:gd name="connsiteX21" fmla="*/ 872386 w 917272"/>
              <a:gd name="connsiteY21" fmla="*/ 635316 h 1055659"/>
              <a:gd name="connsiteX22" fmla="*/ 825309 w 917272"/>
              <a:gd name="connsiteY22" fmla="*/ 671754 h 1055659"/>
              <a:gd name="connsiteX23" fmla="*/ 748131 w 917272"/>
              <a:gd name="connsiteY23" fmla="*/ 733416 h 1055659"/>
              <a:gd name="connsiteX24" fmla="*/ 689165 w 917272"/>
              <a:gd name="connsiteY24" fmla="*/ 802421 h 1055659"/>
              <a:gd name="connsiteX25" fmla="*/ 624780 w 917272"/>
              <a:gd name="connsiteY25" fmla="*/ 891039 h 1055659"/>
              <a:gd name="connsiteX26" fmla="*/ 527135 w 917272"/>
              <a:gd name="connsiteY26" fmla="*/ 984926 h 1055659"/>
              <a:gd name="connsiteX27" fmla="*/ 440324 w 917272"/>
              <a:gd name="connsiteY27" fmla="*/ 1039590 h 1055659"/>
              <a:gd name="connsiteX28" fmla="*/ 347193 w 917272"/>
              <a:gd name="connsiteY28" fmla="*/ 1054341 h 1055659"/>
              <a:gd name="connsiteX29" fmla="*/ 257010 w 917272"/>
              <a:gd name="connsiteY29" fmla="*/ 1012366 h 1055659"/>
              <a:gd name="connsiteX30" fmla="*/ 180463 w 917272"/>
              <a:gd name="connsiteY30" fmla="*/ 927317 h 1055659"/>
              <a:gd name="connsiteX31" fmla="*/ 146448 w 917272"/>
              <a:gd name="connsiteY31" fmla="*/ 820188 h 1055659"/>
              <a:gd name="connsiteX32" fmla="*/ 123629 w 917272"/>
              <a:gd name="connsiteY32" fmla="*/ 697648 h 1055659"/>
              <a:gd name="connsiteX33" fmla="*/ 109406 w 917272"/>
              <a:gd name="connsiteY33" fmla="*/ 607843 h 1055659"/>
              <a:gd name="connsiteX34" fmla="*/ 89056 w 917272"/>
              <a:gd name="connsiteY34" fmla="*/ 522417 h 1055659"/>
              <a:gd name="connsiteX35" fmla="*/ 55567 w 917272"/>
              <a:gd name="connsiteY35" fmla="*/ 418615 h 1055659"/>
              <a:gd name="connsiteX36" fmla="*/ 15592 w 917272"/>
              <a:gd name="connsiteY36" fmla="*/ 295382 h 1055659"/>
              <a:gd name="connsiteX37" fmla="*/ 314 w 917272"/>
              <a:gd name="connsiteY37" fmla="*/ 198925 h 1055659"/>
              <a:gd name="connsiteX38" fmla="*/ 27750 w 917272"/>
              <a:gd name="connsiteY38" fmla="*/ 92292 h 1055659"/>
              <a:gd name="connsiteX39" fmla="*/ 79192 w 917272"/>
              <a:gd name="connsiteY39" fmla="*/ 29591 h 1055659"/>
              <a:gd name="connsiteX40" fmla="*/ 146406 w 917272"/>
              <a:gd name="connsiteY40" fmla="*/ 1897 h 1055659"/>
              <a:gd name="connsiteX41" fmla="*/ 176540 w 917272"/>
              <a:gd name="connsiteY41" fmla="*/ 428 h 1055659"/>
              <a:gd name="connsiteX42" fmla="*/ 192247 w 917272"/>
              <a:gd name="connsiteY42" fmla="*/ 3039 h 1055659"/>
              <a:gd name="connsiteX0" fmla="*/ 192247 w 917272"/>
              <a:gd name="connsiteY0" fmla="*/ 3039 h 1055659"/>
              <a:gd name="connsiteX1" fmla="*/ 192247 w 917272"/>
              <a:gd name="connsiteY1" fmla="*/ 84685 h 1055659"/>
              <a:gd name="connsiteX2" fmla="*/ 186712 w 917272"/>
              <a:gd name="connsiteY2" fmla="*/ 84162 h 1055659"/>
              <a:gd name="connsiteX3" fmla="*/ 111791 w 917272"/>
              <a:gd name="connsiteY3" fmla="*/ 106257 h 1055659"/>
              <a:gd name="connsiteX4" fmla="*/ 80849 w 917272"/>
              <a:gd name="connsiteY4" fmla="*/ 201512 h 1055659"/>
              <a:gd name="connsiteX5" fmla="*/ 101560 w 917272"/>
              <a:gd name="connsiteY5" fmla="*/ 310749 h 1055659"/>
              <a:gd name="connsiteX6" fmla="*/ 140302 w 917272"/>
              <a:gd name="connsiteY6" fmla="*/ 415423 h 1055659"/>
              <a:gd name="connsiteX7" fmla="*/ 167664 w 917272"/>
              <a:gd name="connsiteY7" fmla="*/ 523605 h 1055659"/>
              <a:gd name="connsiteX8" fmla="*/ 192229 w 917272"/>
              <a:gd name="connsiteY8" fmla="*/ 635640 h 1055659"/>
              <a:gd name="connsiteX9" fmla="*/ 217500 w 917272"/>
              <a:gd name="connsiteY9" fmla="*/ 762905 h 1055659"/>
              <a:gd name="connsiteX10" fmla="*/ 248370 w 917272"/>
              <a:gd name="connsiteY10" fmla="*/ 882466 h 1055659"/>
              <a:gd name="connsiteX11" fmla="*/ 314232 w 917272"/>
              <a:gd name="connsiteY11" fmla="*/ 953863 h 1055659"/>
              <a:gd name="connsiteX12" fmla="*/ 399326 w 917272"/>
              <a:gd name="connsiteY12" fmla="*/ 974482 h 1055659"/>
              <a:gd name="connsiteX13" fmla="*/ 476685 w 917272"/>
              <a:gd name="connsiteY13" fmla="*/ 924724 h 1055659"/>
              <a:gd name="connsiteX14" fmla="*/ 586402 w 917272"/>
              <a:gd name="connsiteY14" fmla="*/ 810174 h 1055659"/>
              <a:gd name="connsiteX15" fmla="*/ 670562 w 917272"/>
              <a:gd name="connsiteY15" fmla="*/ 706491 h 1055659"/>
              <a:gd name="connsiteX16" fmla="*/ 762609 w 917272"/>
              <a:gd name="connsiteY16" fmla="*/ 620312 h 1055659"/>
              <a:gd name="connsiteX17" fmla="*/ 810559 w 917272"/>
              <a:gd name="connsiteY17" fmla="*/ 578621 h 1055659"/>
              <a:gd name="connsiteX18" fmla="*/ 850985 w 917272"/>
              <a:gd name="connsiteY18" fmla="*/ 543237 h 1055659"/>
              <a:gd name="connsiteX19" fmla="*/ 853808 w 917272"/>
              <a:gd name="connsiteY19" fmla="*/ 539705 h 1055659"/>
              <a:gd name="connsiteX20" fmla="*/ 917272 w 917272"/>
              <a:gd name="connsiteY20" fmla="*/ 585814 h 1055659"/>
              <a:gd name="connsiteX21" fmla="*/ 872386 w 917272"/>
              <a:gd name="connsiteY21" fmla="*/ 635316 h 1055659"/>
              <a:gd name="connsiteX22" fmla="*/ 825309 w 917272"/>
              <a:gd name="connsiteY22" fmla="*/ 671754 h 1055659"/>
              <a:gd name="connsiteX23" fmla="*/ 748131 w 917272"/>
              <a:gd name="connsiteY23" fmla="*/ 733416 h 1055659"/>
              <a:gd name="connsiteX24" fmla="*/ 689165 w 917272"/>
              <a:gd name="connsiteY24" fmla="*/ 802421 h 1055659"/>
              <a:gd name="connsiteX25" fmla="*/ 624780 w 917272"/>
              <a:gd name="connsiteY25" fmla="*/ 891039 h 1055659"/>
              <a:gd name="connsiteX26" fmla="*/ 527135 w 917272"/>
              <a:gd name="connsiteY26" fmla="*/ 984926 h 1055659"/>
              <a:gd name="connsiteX27" fmla="*/ 440324 w 917272"/>
              <a:gd name="connsiteY27" fmla="*/ 1039590 h 1055659"/>
              <a:gd name="connsiteX28" fmla="*/ 347193 w 917272"/>
              <a:gd name="connsiteY28" fmla="*/ 1054341 h 1055659"/>
              <a:gd name="connsiteX29" fmla="*/ 257010 w 917272"/>
              <a:gd name="connsiteY29" fmla="*/ 1012366 h 1055659"/>
              <a:gd name="connsiteX30" fmla="*/ 180463 w 917272"/>
              <a:gd name="connsiteY30" fmla="*/ 927317 h 1055659"/>
              <a:gd name="connsiteX31" fmla="*/ 146448 w 917272"/>
              <a:gd name="connsiteY31" fmla="*/ 820188 h 1055659"/>
              <a:gd name="connsiteX32" fmla="*/ 123629 w 917272"/>
              <a:gd name="connsiteY32" fmla="*/ 697648 h 1055659"/>
              <a:gd name="connsiteX33" fmla="*/ 109406 w 917272"/>
              <a:gd name="connsiteY33" fmla="*/ 607843 h 1055659"/>
              <a:gd name="connsiteX34" fmla="*/ 89056 w 917272"/>
              <a:gd name="connsiteY34" fmla="*/ 522417 h 1055659"/>
              <a:gd name="connsiteX35" fmla="*/ 55567 w 917272"/>
              <a:gd name="connsiteY35" fmla="*/ 418615 h 1055659"/>
              <a:gd name="connsiteX36" fmla="*/ 15592 w 917272"/>
              <a:gd name="connsiteY36" fmla="*/ 295382 h 1055659"/>
              <a:gd name="connsiteX37" fmla="*/ 314 w 917272"/>
              <a:gd name="connsiteY37" fmla="*/ 198925 h 1055659"/>
              <a:gd name="connsiteX38" fmla="*/ 27750 w 917272"/>
              <a:gd name="connsiteY38" fmla="*/ 92292 h 1055659"/>
              <a:gd name="connsiteX39" fmla="*/ 79192 w 917272"/>
              <a:gd name="connsiteY39" fmla="*/ 29591 h 1055659"/>
              <a:gd name="connsiteX40" fmla="*/ 146406 w 917272"/>
              <a:gd name="connsiteY40" fmla="*/ 1897 h 1055659"/>
              <a:gd name="connsiteX41" fmla="*/ 176540 w 917272"/>
              <a:gd name="connsiteY41" fmla="*/ 428 h 1055659"/>
              <a:gd name="connsiteX42" fmla="*/ 192247 w 917272"/>
              <a:gd name="connsiteY42" fmla="*/ 3039 h 1055659"/>
              <a:gd name="connsiteX0" fmla="*/ 192247 w 917272"/>
              <a:gd name="connsiteY0" fmla="*/ 3039 h 1055659"/>
              <a:gd name="connsiteX1" fmla="*/ 192247 w 917272"/>
              <a:gd name="connsiteY1" fmla="*/ 84685 h 1055659"/>
              <a:gd name="connsiteX2" fmla="*/ 186712 w 917272"/>
              <a:gd name="connsiteY2" fmla="*/ 84162 h 1055659"/>
              <a:gd name="connsiteX3" fmla="*/ 111791 w 917272"/>
              <a:gd name="connsiteY3" fmla="*/ 106257 h 1055659"/>
              <a:gd name="connsiteX4" fmla="*/ 80849 w 917272"/>
              <a:gd name="connsiteY4" fmla="*/ 201512 h 1055659"/>
              <a:gd name="connsiteX5" fmla="*/ 101560 w 917272"/>
              <a:gd name="connsiteY5" fmla="*/ 310749 h 1055659"/>
              <a:gd name="connsiteX6" fmla="*/ 140302 w 917272"/>
              <a:gd name="connsiteY6" fmla="*/ 415423 h 1055659"/>
              <a:gd name="connsiteX7" fmla="*/ 167664 w 917272"/>
              <a:gd name="connsiteY7" fmla="*/ 523605 h 1055659"/>
              <a:gd name="connsiteX8" fmla="*/ 192229 w 917272"/>
              <a:gd name="connsiteY8" fmla="*/ 635640 h 1055659"/>
              <a:gd name="connsiteX9" fmla="*/ 217500 w 917272"/>
              <a:gd name="connsiteY9" fmla="*/ 762905 h 1055659"/>
              <a:gd name="connsiteX10" fmla="*/ 248370 w 917272"/>
              <a:gd name="connsiteY10" fmla="*/ 882466 h 1055659"/>
              <a:gd name="connsiteX11" fmla="*/ 314232 w 917272"/>
              <a:gd name="connsiteY11" fmla="*/ 953863 h 1055659"/>
              <a:gd name="connsiteX12" fmla="*/ 399326 w 917272"/>
              <a:gd name="connsiteY12" fmla="*/ 974482 h 1055659"/>
              <a:gd name="connsiteX13" fmla="*/ 476685 w 917272"/>
              <a:gd name="connsiteY13" fmla="*/ 924724 h 1055659"/>
              <a:gd name="connsiteX14" fmla="*/ 586402 w 917272"/>
              <a:gd name="connsiteY14" fmla="*/ 810174 h 1055659"/>
              <a:gd name="connsiteX15" fmla="*/ 670562 w 917272"/>
              <a:gd name="connsiteY15" fmla="*/ 706491 h 1055659"/>
              <a:gd name="connsiteX16" fmla="*/ 762609 w 917272"/>
              <a:gd name="connsiteY16" fmla="*/ 620312 h 1055659"/>
              <a:gd name="connsiteX17" fmla="*/ 810559 w 917272"/>
              <a:gd name="connsiteY17" fmla="*/ 578621 h 1055659"/>
              <a:gd name="connsiteX18" fmla="*/ 850985 w 917272"/>
              <a:gd name="connsiteY18" fmla="*/ 543237 h 1055659"/>
              <a:gd name="connsiteX19" fmla="*/ 853808 w 917272"/>
              <a:gd name="connsiteY19" fmla="*/ 539705 h 1055659"/>
              <a:gd name="connsiteX20" fmla="*/ 917272 w 917272"/>
              <a:gd name="connsiteY20" fmla="*/ 585814 h 1055659"/>
              <a:gd name="connsiteX21" fmla="*/ 872386 w 917272"/>
              <a:gd name="connsiteY21" fmla="*/ 635316 h 1055659"/>
              <a:gd name="connsiteX22" fmla="*/ 825309 w 917272"/>
              <a:gd name="connsiteY22" fmla="*/ 671754 h 1055659"/>
              <a:gd name="connsiteX23" fmla="*/ 750059 w 917272"/>
              <a:gd name="connsiteY23" fmla="*/ 734817 h 1055659"/>
              <a:gd name="connsiteX24" fmla="*/ 689165 w 917272"/>
              <a:gd name="connsiteY24" fmla="*/ 802421 h 1055659"/>
              <a:gd name="connsiteX25" fmla="*/ 624780 w 917272"/>
              <a:gd name="connsiteY25" fmla="*/ 891039 h 1055659"/>
              <a:gd name="connsiteX26" fmla="*/ 527135 w 917272"/>
              <a:gd name="connsiteY26" fmla="*/ 984926 h 1055659"/>
              <a:gd name="connsiteX27" fmla="*/ 440324 w 917272"/>
              <a:gd name="connsiteY27" fmla="*/ 1039590 h 1055659"/>
              <a:gd name="connsiteX28" fmla="*/ 347193 w 917272"/>
              <a:gd name="connsiteY28" fmla="*/ 1054341 h 1055659"/>
              <a:gd name="connsiteX29" fmla="*/ 257010 w 917272"/>
              <a:gd name="connsiteY29" fmla="*/ 1012366 h 1055659"/>
              <a:gd name="connsiteX30" fmla="*/ 180463 w 917272"/>
              <a:gd name="connsiteY30" fmla="*/ 927317 h 1055659"/>
              <a:gd name="connsiteX31" fmla="*/ 146448 w 917272"/>
              <a:gd name="connsiteY31" fmla="*/ 820188 h 1055659"/>
              <a:gd name="connsiteX32" fmla="*/ 123629 w 917272"/>
              <a:gd name="connsiteY32" fmla="*/ 697648 h 1055659"/>
              <a:gd name="connsiteX33" fmla="*/ 109406 w 917272"/>
              <a:gd name="connsiteY33" fmla="*/ 607843 h 1055659"/>
              <a:gd name="connsiteX34" fmla="*/ 89056 w 917272"/>
              <a:gd name="connsiteY34" fmla="*/ 522417 h 1055659"/>
              <a:gd name="connsiteX35" fmla="*/ 55567 w 917272"/>
              <a:gd name="connsiteY35" fmla="*/ 418615 h 1055659"/>
              <a:gd name="connsiteX36" fmla="*/ 15592 w 917272"/>
              <a:gd name="connsiteY36" fmla="*/ 295382 h 1055659"/>
              <a:gd name="connsiteX37" fmla="*/ 314 w 917272"/>
              <a:gd name="connsiteY37" fmla="*/ 198925 h 1055659"/>
              <a:gd name="connsiteX38" fmla="*/ 27750 w 917272"/>
              <a:gd name="connsiteY38" fmla="*/ 92292 h 1055659"/>
              <a:gd name="connsiteX39" fmla="*/ 79192 w 917272"/>
              <a:gd name="connsiteY39" fmla="*/ 29591 h 1055659"/>
              <a:gd name="connsiteX40" fmla="*/ 146406 w 917272"/>
              <a:gd name="connsiteY40" fmla="*/ 1897 h 1055659"/>
              <a:gd name="connsiteX41" fmla="*/ 176540 w 917272"/>
              <a:gd name="connsiteY41" fmla="*/ 428 h 1055659"/>
              <a:gd name="connsiteX42" fmla="*/ 192247 w 917272"/>
              <a:gd name="connsiteY42" fmla="*/ 3039 h 105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17272" h="1055659">
                <a:moveTo>
                  <a:pt x="192247" y="3039"/>
                </a:moveTo>
                <a:lnTo>
                  <a:pt x="192247" y="84685"/>
                </a:lnTo>
                <a:lnTo>
                  <a:pt x="186712" y="84162"/>
                </a:lnTo>
                <a:cubicBezTo>
                  <a:pt x="158001" y="85868"/>
                  <a:pt x="129435" y="86699"/>
                  <a:pt x="111791" y="106257"/>
                </a:cubicBezTo>
                <a:cubicBezTo>
                  <a:pt x="94147" y="125815"/>
                  <a:pt x="82554" y="167430"/>
                  <a:pt x="80849" y="201512"/>
                </a:cubicBezTo>
                <a:cubicBezTo>
                  <a:pt x="79143" y="235594"/>
                  <a:pt x="91651" y="275097"/>
                  <a:pt x="101560" y="310749"/>
                </a:cubicBezTo>
                <a:cubicBezTo>
                  <a:pt x="111469" y="346401"/>
                  <a:pt x="129284" y="379946"/>
                  <a:pt x="140302" y="415423"/>
                </a:cubicBezTo>
                <a:cubicBezTo>
                  <a:pt x="151318" y="450899"/>
                  <a:pt x="159010" y="486903"/>
                  <a:pt x="167664" y="523605"/>
                </a:cubicBezTo>
                <a:cubicBezTo>
                  <a:pt x="176319" y="560307"/>
                  <a:pt x="183923" y="595757"/>
                  <a:pt x="192229" y="635640"/>
                </a:cubicBezTo>
                <a:cubicBezTo>
                  <a:pt x="200535" y="675523"/>
                  <a:pt x="208143" y="721768"/>
                  <a:pt x="217500" y="762905"/>
                </a:cubicBezTo>
                <a:cubicBezTo>
                  <a:pt x="226857" y="804044"/>
                  <a:pt x="232248" y="850640"/>
                  <a:pt x="248370" y="882466"/>
                </a:cubicBezTo>
                <a:cubicBezTo>
                  <a:pt x="264492" y="914292"/>
                  <a:pt x="289073" y="938527"/>
                  <a:pt x="314232" y="953863"/>
                </a:cubicBezTo>
                <a:cubicBezTo>
                  <a:pt x="339392" y="969200"/>
                  <a:pt x="372251" y="979338"/>
                  <a:pt x="399326" y="974482"/>
                </a:cubicBezTo>
                <a:cubicBezTo>
                  <a:pt x="426402" y="969626"/>
                  <a:pt x="445506" y="952108"/>
                  <a:pt x="476685" y="924724"/>
                </a:cubicBezTo>
                <a:cubicBezTo>
                  <a:pt x="507864" y="897339"/>
                  <a:pt x="554088" y="846548"/>
                  <a:pt x="586402" y="810174"/>
                </a:cubicBezTo>
                <a:cubicBezTo>
                  <a:pt x="618713" y="773801"/>
                  <a:pt x="641194" y="738135"/>
                  <a:pt x="670562" y="706491"/>
                </a:cubicBezTo>
                <a:cubicBezTo>
                  <a:pt x="699930" y="674847"/>
                  <a:pt x="739277" y="641623"/>
                  <a:pt x="762609" y="620312"/>
                </a:cubicBezTo>
                <a:cubicBezTo>
                  <a:pt x="785942" y="598999"/>
                  <a:pt x="795829" y="591466"/>
                  <a:pt x="810559" y="578621"/>
                </a:cubicBezTo>
                <a:cubicBezTo>
                  <a:pt x="825288" y="565775"/>
                  <a:pt x="839437" y="556431"/>
                  <a:pt x="850985" y="543237"/>
                </a:cubicBezTo>
                <a:lnTo>
                  <a:pt x="853808" y="539705"/>
                </a:lnTo>
                <a:lnTo>
                  <a:pt x="917272" y="585814"/>
                </a:lnTo>
                <a:cubicBezTo>
                  <a:pt x="910768" y="594724"/>
                  <a:pt x="878890" y="626406"/>
                  <a:pt x="872386" y="635316"/>
                </a:cubicBezTo>
                <a:cubicBezTo>
                  <a:pt x="843717" y="660599"/>
                  <a:pt x="845697" y="655171"/>
                  <a:pt x="825309" y="671754"/>
                </a:cubicBezTo>
                <a:cubicBezTo>
                  <a:pt x="804921" y="688337"/>
                  <a:pt x="772750" y="713038"/>
                  <a:pt x="750059" y="734817"/>
                </a:cubicBezTo>
                <a:cubicBezTo>
                  <a:pt x="727369" y="756594"/>
                  <a:pt x="710045" y="776384"/>
                  <a:pt x="689165" y="802421"/>
                </a:cubicBezTo>
                <a:cubicBezTo>
                  <a:pt x="668285" y="828458"/>
                  <a:pt x="651785" y="860624"/>
                  <a:pt x="624780" y="891039"/>
                </a:cubicBezTo>
                <a:cubicBezTo>
                  <a:pt x="597775" y="921456"/>
                  <a:pt x="557877" y="960167"/>
                  <a:pt x="527135" y="984926"/>
                </a:cubicBezTo>
                <a:cubicBezTo>
                  <a:pt x="496392" y="1009684"/>
                  <a:pt x="470315" y="1028021"/>
                  <a:pt x="440324" y="1039590"/>
                </a:cubicBezTo>
                <a:cubicBezTo>
                  <a:pt x="410333" y="1051160"/>
                  <a:pt x="377745" y="1058877"/>
                  <a:pt x="347193" y="1054341"/>
                </a:cubicBezTo>
                <a:cubicBezTo>
                  <a:pt x="316641" y="1049803"/>
                  <a:pt x="284798" y="1033535"/>
                  <a:pt x="257010" y="1012366"/>
                </a:cubicBezTo>
                <a:cubicBezTo>
                  <a:pt x="229222" y="991194"/>
                  <a:pt x="198890" y="959347"/>
                  <a:pt x="180463" y="927317"/>
                </a:cubicBezTo>
                <a:cubicBezTo>
                  <a:pt x="162036" y="895287"/>
                  <a:pt x="155920" y="858467"/>
                  <a:pt x="146448" y="820188"/>
                </a:cubicBezTo>
                <a:cubicBezTo>
                  <a:pt x="136974" y="781911"/>
                  <a:pt x="129803" y="733039"/>
                  <a:pt x="123629" y="697648"/>
                </a:cubicBezTo>
                <a:cubicBezTo>
                  <a:pt x="117456" y="662257"/>
                  <a:pt x="115167" y="637049"/>
                  <a:pt x="109406" y="607843"/>
                </a:cubicBezTo>
                <a:cubicBezTo>
                  <a:pt x="103642" y="578638"/>
                  <a:pt x="98028" y="553955"/>
                  <a:pt x="89056" y="522417"/>
                </a:cubicBezTo>
                <a:cubicBezTo>
                  <a:pt x="80083" y="490880"/>
                  <a:pt x="67811" y="456454"/>
                  <a:pt x="55567" y="418615"/>
                </a:cubicBezTo>
                <a:cubicBezTo>
                  <a:pt x="43324" y="380776"/>
                  <a:pt x="24801" y="331997"/>
                  <a:pt x="15592" y="295382"/>
                </a:cubicBezTo>
                <a:cubicBezTo>
                  <a:pt x="6383" y="258767"/>
                  <a:pt x="-1713" y="232772"/>
                  <a:pt x="314" y="198925"/>
                </a:cubicBezTo>
                <a:cubicBezTo>
                  <a:pt x="2341" y="165076"/>
                  <a:pt x="14604" y="120514"/>
                  <a:pt x="27750" y="92292"/>
                </a:cubicBezTo>
                <a:cubicBezTo>
                  <a:pt x="40896" y="64070"/>
                  <a:pt x="59416" y="44656"/>
                  <a:pt x="79192" y="29591"/>
                </a:cubicBezTo>
                <a:cubicBezTo>
                  <a:pt x="98968" y="14527"/>
                  <a:pt x="124874" y="5876"/>
                  <a:pt x="146406" y="1897"/>
                </a:cubicBezTo>
                <a:cubicBezTo>
                  <a:pt x="157172" y="-91"/>
                  <a:pt x="166714" y="-396"/>
                  <a:pt x="176540" y="428"/>
                </a:cubicBezTo>
                <a:lnTo>
                  <a:pt x="192247" y="3039"/>
                </a:lnTo>
                <a:close/>
              </a:path>
            </a:pathLst>
          </a:custGeom>
          <a:solidFill>
            <a:srgbClr val="7DD0F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4" name="任意多边形 343"/>
          <p:cNvSpPr/>
          <p:nvPr/>
        </p:nvSpPr>
        <p:spPr>
          <a:xfrm>
            <a:off x="6783442" y="5965018"/>
            <a:ext cx="208405" cy="336404"/>
          </a:xfrm>
          <a:custGeom>
            <a:avLst/>
            <a:gdLst>
              <a:gd name="connsiteX0" fmla="*/ 127603 w 208405"/>
              <a:gd name="connsiteY0" fmla="*/ 0 h 336404"/>
              <a:gd name="connsiteX1" fmla="*/ 208405 w 208405"/>
              <a:gd name="connsiteY1" fmla="*/ 0 h 336404"/>
              <a:gd name="connsiteX2" fmla="*/ 207908 w 208405"/>
              <a:gd name="connsiteY2" fmla="*/ 27364 h 336404"/>
              <a:gd name="connsiteX3" fmla="*/ 184097 w 208405"/>
              <a:gd name="connsiteY3" fmla="*/ 160715 h 336404"/>
              <a:gd name="connsiteX4" fmla="*/ 145996 w 208405"/>
              <a:gd name="connsiteY4" fmla="*/ 255965 h 336404"/>
              <a:gd name="connsiteX5" fmla="*/ 79322 w 208405"/>
              <a:gd name="connsiteY5" fmla="*/ 322640 h 336404"/>
              <a:gd name="connsiteX6" fmla="*/ 37623 w 208405"/>
              <a:gd name="connsiteY6" fmla="*/ 336404 h 336404"/>
              <a:gd name="connsiteX7" fmla="*/ 0 w 208405"/>
              <a:gd name="connsiteY7" fmla="*/ 259265 h 336404"/>
              <a:gd name="connsiteX8" fmla="*/ 37947 w 208405"/>
              <a:gd name="connsiteY8" fmla="*/ 250606 h 336404"/>
              <a:gd name="connsiteX9" fmla="*/ 74558 w 208405"/>
              <a:gd name="connsiteY9" fmla="*/ 227390 h 336404"/>
              <a:gd name="connsiteX10" fmla="*/ 107896 w 208405"/>
              <a:gd name="connsiteY10" fmla="*/ 141664 h 336404"/>
              <a:gd name="connsiteX11" fmla="*/ 120249 w 208405"/>
              <a:gd name="connsiteY11" fmla="*/ 66060 h 336404"/>
              <a:gd name="connsiteX12" fmla="*/ 127603 w 208405"/>
              <a:gd name="connsiteY12" fmla="*/ 0 h 33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8405" h="336404">
                <a:moveTo>
                  <a:pt x="127603" y="0"/>
                </a:moveTo>
                <a:lnTo>
                  <a:pt x="208405" y="0"/>
                </a:lnTo>
                <a:lnTo>
                  <a:pt x="207908" y="27364"/>
                </a:lnTo>
                <a:cubicBezTo>
                  <a:pt x="203939" y="67845"/>
                  <a:pt x="194414" y="122615"/>
                  <a:pt x="184097" y="160715"/>
                </a:cubicBezTo>
                <a:cubicBezTo>
                  <a:pt x="173777" y="198815"/>
                  <a:pt x="163459" y="228977"/>
                  <a:pt x="145996" y="255965"/>
                </a:cubicBezTo>
                <a:cubicBezTo>
                  <a:pt x="128533" y="282954"/>
                  <a:pt x="106705" y="308352"/>
                  <a:pt x="79322" y="322640"/>
                </a:cubicBezTo>
                <a:lnTo>
                  <a:pt x="37623" y="336404"/>
                </a:lnTo>
                <a:lnTo>
                  <a:pt x="0" y="259265"/>
                </a:lnTo>
                <a:lnTo>
                  <a:pt x="37947" y="250606"/>
                </a:lnTo>
                <a:cubicBezTo>
                  <a:pt x="52135" y="245050"/>
                  <a:pt x="65033" y="237312"/>
                  <a:pt x="74558" y="227390"/>
                </a:cubicBezTo>
                <a:cubicBezTo>
                  <a:pt x="93609" y="207546"/>
                  <a:pt x="98767" y="182145"/>
                  <a:pt x="107896" y="141664"/>
                </a:cubicBezTo>
                <a:cubicBezTo>
                  <a:pt x="112460" y="121424"/>
                  <a:pt x="116628" y="94238"/>
                  <a:pt x="120249" y="66060"/>
                </a:cubicBezTo>
                <a:lnTo>
                  <a:pt x="127603" y="0"/>
                </a:lnTo>
                <a:close/>
              </a:path>
            </a:pathLst>
          </a:cu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3" name="任意多边形 342"/>
          <p:cNvSpPr/>
          <p:nvPr/>
        </p:nvSpPr>
        <p:spPr>
          <a:xfrm rot="2580000">
            <a:off x="6670734" y="5331968"/>
            <a:ext cx="450201" cy="142757"/>
          </a:xfrm>
          <a:custGeom>
            <a:avLst/>
            <a:gdLst>
              <a:gd name="connsiteX0" fmla="*/ 212 w 450201"/>
              <a:gd name="connsiteY0" fmla="*/ 38730 h 142757"/>
              <a:gd name="connsiteX1" fmla="*/ 64242 w 450201"/>
              <a:gd name="connsiteY1" fmla="*/ 20695 h 142757"/>
              <a:gd name="connsiteX2" fmla="*/ 243555 w 450201"/>
              <a:gd name="connsiteY2" fmla="*/ 1 h 142757"/>
              <a:gd name="connsiteX3" fmla="*/ 360763 w 450201"/>
              <a:gd name="connsiteY3" fmla="*/ 20941 h 142757"/>
              <a:gd name="connsiteX4" fmla="*/ 410949 w 450201"/>
              <a:gd name="connsiteY4" fmla="*/ 52283 h 142757"/>
              <a:gd name="connsiteX5" fmla="*/ 450201 w 450201"/>
              <a:gd name="connsiteY5" fmla="*/ 89241 h 142757"/>
              <a:gd name="connsiteX6" fmla="*/ 392811 w 450201"/>
              <a:gd name="connsiteY6" fmla="*/ 142757 h 142757"/>
              <a:gd name="connsiteX7" fmla="*/ 355523 w 450201"/>
              <a:gd name="connsiteY7" fmla="*/ 110687 h 142757"/>
              <a:gd name="connsiteX8" fmla="*/ 304562 w 450201"/>
              <a:gd name="connsiteY8" fmla="*/ 86373 h 142757"/>
              <a:gd name="connsiteX9" fmla="*/ 152996 w 450201"/>
              <a:gd name="connsiteY9" fmla="*/ 84449 h 142757"/>
              <a:gd name="connsiteX10" fmla="*/ 6868 w 450201"/>
              <a:gd name="connsiteY10" fmla="*/ 119783 h 142757"/>
              <a:gd name="connsiteX11" fmla="*/ 489 w 450201"/>
              <a:gd name="connsiteY11" fmla="*/ 121644 h 142757"/>
              <a:gd name="connsiteX12" fmla="*/ 282 w 450201"/>
              <a:gd name="connsiteY12" fmla="*/ 112442 h 142757"/>
              <a:gd name="connsiteX13" fmla="*/ 0 w 450201"/>
              <a:gd name="connsiteY13" fmla="*/ 70407 h 142757"/>
              <a:gd name="connsiteX14" fmla="*/ 212 w 450201"/>
              <a:gd name="connsiteY14" fmla="*/ 38730 h 142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201" h="142757">
                <a:moveTo>
                  <a:pt x="212" y="38730"/>
                </a:moveTo>
                <a:lnTo>
                  <a:pt x="64242" y="20695"/>
                </a:lnTo>
                <a:cubicBezTo>
                  <a:pt x="129606" y="6409"/>
                  <a:pt x="194135" y="-39"/>
                  <a:pt x="243555" y="1"/>
                </a:cubicBezTo>
                <a:cubicBezTo>
                  <a:pt x="292977" y="42"/>
                  <a:pt x="325914" y="5683"/>
                  <a:pt x="360763" y="20941"/>
                </a:cubicBezTo>
                <a:cubicBezTo>
                  <a:pt x="378186" y="28570"/>
                  <a:pt x="395277" y="39767"/>
                  <a:pt x="410949" y="52283"/>
                </a:cubicBezTo>
                <a:lnTo>
                  <a:pt x="450201" y="89241"/>
                </a:lnTo>
                <a:lnTo>
                  <a:pt x="392811" y="142757"/>
                </a:lnTo>
                <a:lnTo>
                  <a:pt x="355523" y="110687"/>
                </a:lnTo>
                <a:cubicBezTo>
                  <a:pt x="341144" y="100285"/>
                  <a:pt x="324608" y="91285"/>
                  <a:pt x="304562" y="86373"/>
                </a:cubicBezTo>
                <a:cubicBezTo>
                  <a:pt x="264470" y="76548"/>
                  <a:pt x="202612" y="78880"/>
                  <a:pt x="152996" y="84449"/>
                </a:cubicBezTo>
                <a:cubicBezTo>
                  <a:pt x="103380" y="90018"/>
                  <a:pt x="61303" y="104835"/>
                  <a:pt x="6868" y="119783"/>
                </a:cubicBezTo>
                <a:lnTo>
                  <a:pt x="489" y="121644"/>
                </a:lnTo>
                <a:lnTo>
                  <a:pt x="282" y="112442"/>
                </a:lnTo>
                <a:cubicBezTo>
                  <a:pt x="101" y="99521"/>
                  <a:pt x="0" y="85316"/>
                  <a:pt x="0" y="70407"/>
                </a:cubicBezTo>
                <a:lnTo>
                  <a:pt x="212" y="38730"/>
                </a:ln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280"/>
          <p:cNvSpPr/>
          <p:nvPr/>
        </p:nvSpPr>
        <p:spPr>
          <a:xfrm rot="-2760000">
            <a:off x="5748100" y="4361393"/>
            <a:ext cx="1242477" cy="1124098"/>
          </a:xfrm>
          <a:custGeom>
            <a:avLst/>
            <a:gdLst>
              <a:gd name="connsiteX0" fmla="*/ 1242477 w 1242477"/>
              <a:gd name="connsiteY0" fmla="*/ 45985 h 1124098"/>
              <a:gd name="connsiteX1" fmla="*/ 1230226 w 1242477"/>
              <a:gd name="connsiteY1" fmla="*/ 62383 h 1124098"/>
              <a:gd name="connsiteX2" fmla="*/ 1207596 w 1242477"/>
              <a:gd name="connsiteY2" fmla="*/ 92512 h 1124098"/>
              <a:gd name="connsiteX3" fmla="*/ 1172632 w 1242477"/>
              <a:gd name="connsiteY3" fmla="*/ 166001 h 1124098"/>
              <a:gd name="connsiteX4" fmla="*/ 1152732 w 1242477"/>
              <a:gd name="connsiteY4" fmla="*/ 244803 h 1124098"/>
              <a:gd name="connsiteX5" fmla="*/ 1145888 w 1242477"/>
              <a:gd name="connsiteY5" fmla="*/ 347411 h 1124098"/>
              <a:gd name="connsiteX6" fmla="*/ 1157241 w 1242477"/>
              <a:gd name="connsiteY6" fmla="*/ 468863 h 1124098"/>
              <a:gd name="connsiteX7" fmla="*/ 1173556 w 1242477"/>
              <a:gd name="connsiteY7" fmla="*/ 595450 h 1124098"/>
              <a:gd name="connsiteX8" fmla="*/ 1196547 w 1242477"/>
              <a:gd name="connsiteY8" fmla="*/ 725525 h 1124098"/>
              <a:gd name="connsiteX9" fmla="*/ 1226389 w 1242477"/>
              <a:gd name="connsiteY9" fmla="*/ 848982 h 1124098"/>
              <a:gd name="connsiteX10" fmla="*/ 1230654 w 1242477"/>
              <a:gd name="connsiteY10" fmla="*/ 990516 h 1124098"/>
              <a:gd name="connsiteX11" fmla="*/ 1181926 w 1242477"/>
              <a:gd name="connsiteY11" fmla="*/ 1080604 h 1124098"/>
              <a:gd name="connsiteX12" fmla="*/ 1088893 w 1242477"/>
              <a:gd name="connsiteY12" fmla="*/ 1104242 h 1124098"/>
              <a:gd name="connsiteX13" fmla="*/ 950548 w 1242477"/>
              <a:gd name="connsiteY13" fmla="*/ 1118667 h 1124098"/>
              <a:gd name="connsiteX14" fmla="*/ 787155 w 1242477"/>
              <a:gd name="connsiteY14" fmla="*/ 1120868 h 1124098"/>
              <a:gd name="connsiteX15" fmla="*/ 689453 w 1242477"/>
              <a:gd name="connsiteY15" fmla="*/ 1122530 h 1124098"/>
              <a:gd name="connsiteX16" fmla="*/ 578280 w 1242477"/>
              <a:gd name="connsiteY16" fmla="*/ 1123958 h 1124098"/>
              <a:gd name="connsiteX17" fmla="*/ 480692 w 1242477"/>
              <a:gd name="connsiteY17" fmla="*/ 1118887 h 1124098"/>
              <a:gd name="connsiteX18" fmla="*/ 359948 w 1242477"/>
              <a:gd name="connsiteY18" fmla="*/ 1089833 h 1124098"/>
              <a:gd name="connsiteX19" fmla="*/ 238256 w 1242477"/>
              <a:gd name="connsiteY19" fmla="*/ 1018665 h 1124098"/>
              <a:gd name="connsiteX20" fmla="*/ 138417 w 1242477"/>
              <a:gd name="connsiteY20" fmla="*/ 949560 h 1124098"/>
              <a:gd name="connsiteX21" fmla="*/ 63393 w 1242477"/>
              <a:gd name="connsiteY21" fmla="*/ 906148 h 1124098"/>
              <a:gd name="connsiteX22" fmla="*/ 25784 w 1242477"/>
              <a:gd name="connsiteY22" fmla="*/ 889913 h 1124098"/>
              <a:gd name="connsiteX23" fmla="*/ 0 w 1242477"/>
              <a:gd name="connsiteY23" fmla="*/ 881321 h 1124098"/>
              <a:gd name="connsiteX24" fmla="*/ 13911 w 1242477"/>
              <a:gd name="connsiteY24" fmla="*/ 802425 h 1124098"/>
              <a:gd name="connsiteX25" fmla="*/ 24750 w 1242477"/>
              <a:gd name="connsiteY25" fmla="*/ 804430 h 1124098"/>
              <a:gd name="connsiteX26" fmla="*/ 149870 w 1242477"/>
              <a:gd name="connsiteY26" fmla="*/ 872291 h 1124098"/>
              <a:gd name="connsiteX27" fmla="*/ 276348 w 1242477"/>
              <a:gd name="connsiteY27" fmla="*/ 958702 h 1124098"/>
              <a:gd name="connsiteX28" fmla="*/ 414878 w 1242477"/>
              <a:gd name="connsiteY28" fmla="*/ 1030166 h 1124098"/>
              <a:gd name="connsiteX29" fmla="*/ 547557 w 1242477"/>
              <a:gd name="connsiteY29" fmla="*/ 1051008 h 1124098"/>
              <a:gd name="connsiteX30" fmla="*/ 754778 w 1242477"/>
              <a:gd name="connsiteY30" fmla="*/ 1046203 h 1124098"/>
              <a:gd name="connsiteX31" fmla="*/ 899739 w 1242477"/>
              <a:gd name="connsiteY31" fmla="*/ 1038629 h 1124098"/>
              <a:gd name="connsiteX32" fmla="*/ 1051435 w 1242477"/>
              <a:gd name="connsiteY32" fmla="*/ 1031173 h 1124098"/>
              <a:gd name="connsiteX33" fmla="*/ 1125745 w 1242477"/>
              <a:gd name="connsiteY33" fmla="*/ 1018998 h 1124098"/>
              <a:gd name="connsiteX34" fmla="*/ 1156813 w 1242477"/>
              <a:gd name="connsiteY34" fmla="*/ 975754 h 1124098"/>
              <a:gd name="connsiteX35" fmla="*/ 1151959 w 1242477"/>
              <a:gd name="connsiteY35" fmla="*/ 867890 h 1124098"/>
              <a:gd name="connsiteX36" fmla="*/ 1123949 w 1242477"/>
              <a:gd name="connsiteY36" fmla="*/ 736046 h 1124098"/>
              <a:gd name="connsiteX37" fmla="*/ 1093098 w 1242477"/>
              <a:gd name="connsiteY37" fmla="*/ 573838 h 1124098"/>
              <a:gd name="connsiteX38" fmla="*/ 1075424 w 1242477"/>
              <a:gd name="connsiteY38" fmla="*/ 428700 h 1124098"/>
              <a:gd name="connsiteX39" fmla="*/ 1070982 w 1242477"/>
              <a:gd name="connsiteY39" fmla="*/ 297267 h 1124098"/>
              <a:gd name="connsiteX40" fmla="*/ 1082904 w 1242477"/>
              <a:gd name="connsiteY40" fmla="*/ 193065 h 1124098"/>
              <a:gd name="connsiteX41" fmla="*/ 1104518 w 1242477"/>
              <a:gd name="connsiteY41" fmla="*/ 112606 h 1124098"/>
              <a:gd name="connsiteX42" fmla="*/ 1142672 w 1242477"/>
              <a:gd name="connsiteY42" fmla="*/ 49278 h 1124098"/>
              <a:gd name="connsiteX43" fmla="*/ 1179185 w 1242477"/>
              <a:gd name="connsiteY43" fmla="*/ 0 h 1124098"/>
              <a:gd name="connsiteX44" fmla="*/ 1242477 w 1242477"/>
              <a:gd name="connsiteY44" fmla="*/ 45985 h 1124098"/>
              <a:gd name="connsiteX0" fmla="*/ 1242477 w 1242477"/>
              <a:gd name="connsiteY0" fmla="*/ 45985 h 1124098"/>
              <a:gd name="connsiteX1" fmla="*/ 1230226 w 1242477"/>
              <a:gd name="connsiteY1" fmla="*/ 62383 h 1124098"/>
              <a:gd name="connsiteX2" fmla="*/ 1207596 w 1242477"/>
              <a:gd name="connsiteY2" fmla="*/ 92512 h 1124098"/>
              <a:gd name="connsiteX3" fmla="*/ 1172632 w 1242477"/>
              <a:gd name="connsiteY3" fmla="*/ 166001 h 1124098"/>
              <a:gd name="connsiteX4" fmla="*/ 1152732 w 1242477"/>
              <a:gd name="connsiteY4" fmla="*/ 244803 h 1124098"/>
              <a:gd name="connsiteX5" fmla="*/ 1145888 w 1242477"/>
              <a:gd name="connsiteY5" fmla="*/ 347411 h 1124098"/>
              <a:gd name="connsiteX6" fmla="*/ 1157241 w 1242477"/>
              <a:gd name="connsiteY6" fmla="*/ 468863 h 1124098"/>
              <a:gd name="connsiteX7" fmla="*/ 1173556 w 1242477"/>
              <a:gd name="connsiteY7" fmla="*/ 595450 h 1124098"/>
              <a:gd name="connsiteX8" fmla="*/ 1196547 w 1242477"/>
              <a:gd name="connsiteY8" fmla="*/ 725525 h 1124098"/>
              <a:gd name="connsiteX9" fmla="*/ 1226389 w 1242477"/>
              <a:gd name="connsiteY9" fmla="*/ 848982 h 1124098"/>
              <a:gd name="connsiteX10" fmla="*/ 1230654 w 1242477"/>
              <a:gd name="connsiteY10" fmla="*/ 990516 h 1124098"/>
              <a:gd name="connsiteX11" fmla="*/ 1181926 w 1242477"/>
              <a:gd name="connsiteY11" fmla="*/ 1080604 h 1124098"/>
              <a:gd name="connsiteX12" fmla="*/ 1088893 w 1242477"/>
              <a:gd name="connsiteY12" fmla="*/ 1104242 h 1124098"/>
              <a:gd name="connsiteX13" fmla="*/ 950548 w 1242477"/>
              <a:gd name="connsiteY13" fmla="*/ 1118667 h 1124098"/>
              <a:gd name="connsiteX14" fmla="*/ 787155 w 1242477"/>
              <a:gd name="connsiteY14" fmla="*/ 1120868 h 1124098"/>
              <a:gd name="connsiteX15" fmla="*/ 689453 w 1242477"/>
              <a:gd name="connsiteY15" fmla="*/ 1122530 h 1124098"/>
              <a:gd name="connsiteX16" fmla="*/ 578280 w 1242477"/>
              <a:gd name="connsiteY16" fmla="*/ 1123958 h 1124098"/>
              <a:gd name="connsiteX17" fmla="*/ 480692 w 1242477"/>
              <a:gd name="connsiteY17" fmla="*/ 1118887 h 1124098"/>
              <a:gd name="connsiteX18" fmla="*/ 359948 w 1242477"/>
              <a:gd name="connsiteY18" fmla="*/ 1089833 h 1124098"/>
              <a:gd name="connsiteX19" fmla="*/ 238256 w 1242477"/>
              <a:gd name="connsiteY19" fmla="*/ 1018665 h 1124098"/>
              <a:gd name="connsiteX20" fmla="*/ 138417 w 1242477"/>
              <a:gd name="connsiteY20" fmla="*/ 949560 h 1124098"/>
              <a:gd name="connsiteX21" fmla="*/ 63393 w 1242477"/>
              <a:gd name="connsiteY21" fmla="*/ 906148 h 1124098"/>
              <a:gd name="connsiteX22" fmla="*/ 25784 w 1242477"/>
              <a:gd name="connsiteY22" fmla="*/ 889913 h 1124098"/>
              <a:gd name="connsiteX23" fmla="*/ 0 w 1242477"/>
              <a:gd name="connsiteY23" fmla="*/ 881321 h 1124098"/>
              <a:gd name="connsiteX24" fmla="*/ 13911 w 1242477"/>
              <a:gd name="connsiteY24" fmla="*/ 802425 h 1124098"/>
              <a:gd name="connsiteX25" fmla="*/ 24750 w 1242477"/>
              <a:gd name="connsiteY25" fmla="*/ 804430 h 1124098"/>
              <a:gd name="connsiteX26" fmla="*/ 149870 w 1242477"/>
              <a:gd name="connsiteY26" fmla="*/ 872291 h 1124098"/>
              <a:gd name="connsiteX27" fmla="*/ 276348 w 1242477"/>
              <a:gd name="connsiteY27" fmla="*/ 958702 h 1124098"/>
              <a:gd name="connsiteX28" fmla="*/ 414878 w 1242477"/>
              <a:gd name="connsiteY28" fmla="*/ 1030166 h 1124098"/>
              <a:gd name="connsiteX29" fmla="*/ 547557 w 1242477"/>
              <a:gd name="connsiteY29" fmla="*/ 1051008 h 1124098"/>
              <a:gd name="connsiteX30" fmla="*/ 754778 w 1242477"/>
              <a:gd name="connsiteY30" fmla="*/ 1046203 h 1124098"/>
              <a:gd name="connsiteX31" fmla="*/ 901335 w 1242477"/>
              <a:gd name="connsiteY31" fmla="*/ 1043709 h 1124098"/>
              <a:gd name="connsiteX32" fmla="*/ 1051435 w 1242477"/>
              <a:gd name="connsiteY32" fmla="*/ 1031173 h 1124098"/>
              <a:gd name="connsiteX33" fmla="*/ 1125745 w 1242477"/>
              <a:gd name="connsiteY33" fmla="*/ 1018998 h 1124098"/>
              <a:gd name="connsiteX34" fmla="*/ 1156813 w 1242477"/>
              <a:gd name="connsiteY34" fmla="*/ 975754 h 1124098"/>
              <a:gd name="connsiteX35" fmla="*/ 1151959 w 1242477"/>
              <a:gd name="connsiteY35" fmla="*/ 867890 h 1124098"/>
              <a:gd name="connsiteX36" fmla="*/ 1123949 w 1242477"/>
              <a:gd name="connsiteY36" fmla="*/ 736046 h 1124098"/>
              <a:gd name="connsiteX37" fmla="*/ 1093098 w 1242477"/>
              <a:gd name="connsiteY37" fmla="*/ 573838 h 1124098"/>
              <a:gd name="connsiteX38" fmla="*/ 1075424 w 1242477"/>
              <a:gd name="connsiteY38" fmla="*/ 428700 h 1124098"/>
              <a:gd name="connsiteX39" fmla="*/ 1070982 w 1242477"/>
              <a:gd name="connsiteY39" fmla="*/ 297267 h 1124098"/>
              <a:gd name="connsiteX40" fmla="*/ 1082904 w 1242477"/>
              <a:gd name="connsiteY40" fmla="*/ 193065 h 1124098"/>
              <a:gd name="connsiteX41" fmla="*/ 1104518 w 1242477"/>
              <a:gd name="connsiteY41" fmla="*/ 112606 h 1124098"/>
              <a:gd name="connsiteX42" fmla="*/ 1142672 w 1242477"/>
              <a:gd name="connsiteY42" fmla="*/ 49278 h 1124098"/>
              <a:gd name="connsiteX43" fmla="*/ 1179185 w 1242477"/>
              <a:gd name="connsiteY43" fmla="*/ 0 h 1124098"/>
              <a:gd name="connsiteX44" fmla="*/ 1242477 w 1242477"/>
              <a:gd name="connsiteY44" fmla="*/ 45985 h 1124098"/>
              <a:gd name="connsiteX0" fmla="*/ 1242477 w 1242477"/>
              <a:gd name="connsiteY0" fmla="*/ 45985 h 1124098"/>
              <a:gd name="connsiteX1" fmla="*/ 1230226 w 1242477"/>
              <a:gd name="connsiteY1" fmla="*/ 62383 h 1124098"/>
              <a:gd name="connsiteX2" fmla="*/ 1207596 w 1242477"/>
              <a:gd name="connsiteY2" fmla="*/ 92512 h 1124098"/>
              <a:gd name="connsiteX3" fmla="*/ 1172632 w 1242477"/>
              <a:gd name="connsiteY3" fmla="*/ 166001 h 1124098"/>
              <a:gd name="connsiteX4" fmla="*/ 1152732 w 1242477"/>
              <a:gd name="connsiteY4" fmla="*/ 244803 h 1124098"/>
              <a:gd name="connsiteX5" fmla="*/ 1145888 w 1242477"/>
              <a:gd name="connsiteY5" fmla="*/ 347411 h 1124098"/>
              <a:gd name="connsiteX6" fmla="*/ 1157241 w 1242477"/>
              <a:gd name="connsiteY6" fmla="*/ 468863 h 1124098"/>
              <a:gd name="connsiteX7" fmla="*/ 1173556 w 1242477"/>
              <a:gd name="connsiteY7" fmla="*/ 595450 h 1124098"/>
              <a:gd name="connsiteX8" fmla="*/ 1196547 w 1242477"/>
              <a:gd name="connsiteY8" fmla="*/ 725525 h 1124098"/>
              <a:gd name="connsiteX9" fmla="*/ 1226389 w 1242477"/>
              <a:gd name="connsiteY9" fmla="*/ 848982 h 1124098"/>
              <a:gd name="connsiteX10" fmla="*/ 1230654 w 1242477"/>
              <a:gd name="connsiteY10" fmla="*/ 990516 h 1124098"/>
              <a:gd name="connsiteX11" fmla="*/ 1181926 w 1242477"/>
              <a:gd name="connsiteY11" fmla="*/ 1080604 h 1124098"/>
              <a:gd name="connsiteX12" fmla="*/ 1088893 w 1242477"/>
              <a:gd name="connsiteY12" fmla="*/ 1104242 h 1124098"/>
              <a:gd name="connsiteX13" fmla="*/ 950548 w 1242477"/>
              <a:gd name="connsiteY13" fmla="*/ 1118667 h 1124098"/>
              <a:gd name="connsiteX14" fmla="*/ 787155 w 1242477"/>
              <a:gd name="connsiteY14" fmla="*/ 1120868 h 1124098"/>
              <a:gd name="connsiteX15" fmla="*/ 689453 w 1242477"/>
              <a:gd name="connsiteY15" fmla="*/ 1122530 h 1124098"/>
              <a:gd name="connsiteX16" fmla="*/ 578280 w 1242477"/>
              <a:gd name="connsiteY16" fmla="*/ 1123958 h 1124098"/>
              <a:gd name="connsiteX17" fmla="*/ 480692 w 1242477"/>
              <a:gd name="connsiteY17" fmla="*/ 1118887 h 1124098"/>
              <a:gd name="connsiteX18" fmla="*/ 359948 w 1242477"/>
              <a:gd name="connsiteY18" fmla="*/ 1089833 h 1124098"/>
              <a:gd name="connsiteX19" fmla="*/ 238256 w 1242477"/>
              <a:gd name="connsiteY19" fmla="*/ 1018665 h 1124098"/>
              <a:gd name="connsiteX20" fmla="*/ 138417 w 1242477"/>
              <a:gd name="connsiteY20" fmla="*/ 949560 h 1124098"/>
              <a:gd name="connsiteX21" fmla="*/ 63393 w 1242477"/>
              <a:gd name="connsiteY21" fmla="*/ 906148 h 1124098"/>
              <a:gd name="connsiteX22" fmla="*/ 25784 w 1242477"/>
              <a:gd name="connsiteY22" fmla="*/ 889913 h 1124098"/>
              <a:gd name="connsiteX23" fmla="*/ 0 w 1242477"/>
              <a:gd name="connsiteY23" fmla="*/ 881321 h 1124098"/>
              <a:gd name="connsiteX24" fmla="*/ 13911 w 1242477"/>
              <a:gd name="connsiteY24" fmla="*/ 802425 h 1124098"/>
              <a:gd name="connsiteX25" fmla="*/ 24750 w 1242477"/>
              <a:gd name="connsiteY25" fmla="*/ 804430 h 1124098"/>
              <a:gd name="connsiteX26" fmla="*/ 149870 w 1242477"/>
              <a:gd name="connsiteY26" fmla="*/ 872291 h 1124098"/>
              <a:gd name="connsiteX27" fmla="*/ 276348 w 1242477"/>
              <a:gd name="connsiteY27" fmla="*/ 958702 h 1124098"/>
              <a:gd name="connsiteX28" fmla="*/ 414878 w 1242477"/>
              <a:gd name="connsiteY28" fmla="*/ 1030166 h 1124098"/>
              <a:gd name="connsiteX29" fmla="*/ 547557 w 1242477"/>
              <a:gd name="connsiteY29" fmla="*/ 1051008 h 1124098"/>
              <a:gd name="connsiteX30" fmla="*/ 754778 w 1242477"/>
              <a:gd name="connsiteY30" fmla="*/ 1046203 h 1124098"/>
              <a:gd name="connsiteX31" fmla="*/ 901335 w 1242477"/>
              <a:gd name="connsiteY31" fmla="*/ 1043709 h 1124098"/>
              <a:gd name="connsiteX32" fmla="*/ 1053030 w 1242477"/>
              <a:gd name="connsiteY32" fmla="*/ 1036252 h 1124098"/>
              <a:gd name="connsiteX33" fmla="*/ 1125745 w 1242477"/>
              <a:gd name="connsiteY33" fmla="*/ 1018998 h 1124098"/>
              <a:gd name="connsiteX34" fmla="*/ 1156813 w 1242477"/>
              <a:gd name="connsiteY34" fmla="*/ 975754 h 1124098"/>
              <a:gd name="connsiteX35" fmla="*/ 1151959 w 1242477"/>
              <a:gd name="connsiteY35" fmla="*/ 867890 h 1124098"/>
              <a:gd name="connsiteX36" fmla="*/ 1123949 w 1242477"/>
              <a:gd name="connsiteY36" fmla="*/ 736046 h 1124098"/>
              <a:gd name="connsiteX37" fmla="*/ 1093098 w 1242477"/>
              <a:gd name="connsiteY37" fmla="*/ 573838 h 1124098"/>
              <a:gd name="connsiteX38" fmla="*/ 1075424 w 1242477"/>
              <a:gd name="connsiteY38" fmla="*/ 428700 h 1124098"/>
              <a:gd name="connsiteX39" fmla="*/ 1070982 w 1242477"/>
              <a:gd name="connsiteY39" fmla="*/ 297267 h 1124098"/>
              <a:gd name="connsiteX40" fmla="*/ 1082904 w 1242477"/>
              <a:gd name="connsiteY40" fmla="*/ 193065 h 1124098"/>
              <a:gd name="connsiteX41" fmla="*/ 1104518 w 1242477"/>
              <a:gd name="connsiteY41" fmla="*/ 112606 h 1124098"/>
              <a:gd name="connsiteX42" fmla="*/ 1142672 w 1242477"/>
              <a:gd name="connsiteY42" fmla="*/ 49278 h 1124098"/>
              <a:gd name="connsiteX43" fmla="*/ 1179185 w 1242477"/>
              <a:gd name="connsiteY43" fmla="*/ 0 h 1124098"/>
              <a:gd name="connsiteX44" fmla="*/ 1242477 w 1242477"/>
              <a:gd name="connsiteY44" fmla="*/ 45985 h 1124098"/>
              <a:gd name="connsiteX0" fmla="*/ 1242477 w 1242477"/>
              <a:gd name="connsiteY0" fmla="*/ 45985 h 1124098"/>
              <a:gd name="connsiteX1" fmla="*/ 1230226 w 1242477"/>
              <a:gd name="connsiteY1" fmla="*/ 62383 h 1124098"/>
              <a:gd name="connsiteX2" fmla="*/ 1207596 w 1242477"/>
              <a:gd name="connsiteY2" fmla="*/ 92512 h 1124098"/>
              <a:gd name="connsiteX3" fmla="*/ 1170978 w 1242477"/>
              <a:gd name="connsiteY3" fmla="*/ 164287 h 1124098"/>
              <a:gd name="connsiteX4" fmla="*/ 1152732 w 1242477"/>
              <a:gd name="connsiteY4" fmla="*/ 244803 h 1124098"/>
              <a:gd name="connsiteX5" fmla="*/ 1145888 w 1242477"/>
              <a:gd name="connsiteY5" fmla="*/ 347411 h 1124098"/>
              <a:gd name="connsiteX6" fmla="*/ 1157241 w 1242477"/>
              <a:gd name="connsiteY6" fmla="*/ 468863 h 1124098"/>
              <a:gd name="connsiteX7" fmla="*/ 1173556 w 1242477"/>
              <a:gd name="connsiteY7" fmla="*/ 595450 h 1124098"/>
              <a:gd name="connsiteX8" fmla="*/ 1196547 w 1242477"/>
              <a:gd name="connsiteY8" fmla="*/ 725525 h 1124098"/>
              <a:gd name="connsiteX9" fmla="*/ 1226389 w 1242477"/>
              <a:gd name="connsiteY9" fmla="*/ 848982 h 1124098"/>
              <a:gd name="connsiteX10" fmla="*/ 1230654 w 1242477"/>
              <a:gd name="connsiteY10" fmla="*/ 990516 h 1124098"/>
              <a:gd name="connsiteX11" fmla="*/ 1181926 w 1242477"/>
              <a:gd name="connsiteY11" fmla="*/ 1080604 h 1124098"/>
              <a:gd name="connsiteX12" fmla="*/ 1088893 w 1242477"/>
              <a:gd name="connsiteY12" fmla="*/ 1104242 h 1124098"/>
              <a:gd name="connsiteX13" fmla="*/ 950548 w 1242477"/>
              <a:gd name="connsiteY13" fmla="*/ 1118667 h 1124098"/>
              <a:gd name="connsiteX14" fmla="*/ 787155 w 1242477"/>
              <a:gd name="connsiteY14" fmla="*/ 1120868 h 1124098"/>
              <a:gd name="connsiteX15" fmla="*/ 689453 w 1242477"/>
              <a:gd name="connsiteY15" fmla="*/ 1122530 h 1124098"/>
              <a:gd name="connsiteX16" fmla="*/ 578280 w 1242477"/>
              <a:gd name="connsiteY16" fmla="*/ 1123958 h 1124098"/>
              <a:gd name="connsiteX17" fmla="*/ 480692 w 1242477"/>
              <a:gd name="connsiteY17" fmla="*/ 1118887 h 1124098"/>
              <a:gd name="connsiteX18" fmla="*/ 359948 w 1242477"/>
              <a:gd name="connsiteY18" fmla="*/ 1089833 h 1124098"/>
              <a:gd name="connsiteX19" fmla="*/ 238256 w 1242477"/>
              <a:gd name="connsiteY19" fmla="*/ 1018665 h 1124098"/>
              <a:gd name="connsiteX20" fmla="*/ 138417 w 1242477"/>
              <a:gd name="connsiteY20" fmla="*/ 949560 h 1124098"/>
              <a:gd name="connsiteX21" fmla="*/ 63393 w 1242477"/>
              <a:gd name="connsiteY21" fmla="*/ 906148 h 1124098"/>
              <a:gd name="connsiteX22" fmla="*/ 25784 w 1242477"/>
              <a:gd name="connsiteY22" fmla="*/ 889913 h 1124098"/>
              <a:gd name="connsiteX23" fmla="*/ 0 w 1242477"/>
              <a:gd name="connsiteY23" fmla="*/ 881321 h 1124098"/>
              <a:gd name="connsiteX24" fmla="*/ 13911 w 1242477"/>
              <a:gd name="connsiteY24" fmla="*/ 802425 h 1124098"/>
              <a:gd name="connsiteX25" fmla="*/ 24750 w 1242477"/>
              <a:gd name="connsiteY25" fmla="*/ 804430 h 1124098"/>
              <a:gd name="connsiteX26" fmla="*/ 149870 w 1242477"/>
              <a:gd name="connsiteY26" fmla="*/ 872291 h 1124098"/>
              <a:gd name="connsiteX27" fmla="*/ 276348 w 1242477"/>
              <a:gd name="connsiteY27" fmla="*/ 958702 h 1124098"/>
              <a:gd name="connsiteX28" fmla="*/ 414878 w 1242477"/>
              <a:gd name="connsiteY28" fmla="*/ 1030166 h 1124098"/>
              <a:gd name="connsiteX29" fmla="*/ 547557 w 1242477"/>
              <a:gd name="connsiteY29" fmla="*/ 1051008 h 1124098"/>
              <a:gd name="connsiteX30" fmla="*/ 754778 w 1242477"/>
              <a:gd name="connsiteY30" fmla="*/ 1046203 h 1124098"/>
              <a:gd name="connsiteX31" fmla="*/ 901335 w 1242477"/>
              <a:gd name="connsiteY31" fmla="*/ 1043709 h 1124098"/>
              <a:gd name="connsiteX32" fmla="*/ 1053030 w 1242477"/>
              <a:gd name="connsiteY32" fmla="*/ 1036252 h 1124098"/>
              <a:gd name="connsiteX33" fmla="*/ 1125745 w 1242477"/>
              <a:gd name="connsiteY33" fmla="*/ 1018998 h 1124098"/>
              <a:gd name="connsiteX34" fmla="*/ 1156813 w 1242477"/>
              <a:gd name="connsiteY34" fmla="*/ 975754 h 1124098"/>
              <a:gd name="connsiteX35" fmla="*/ 1151959 w 1242477"/>
              <a:gd name="connsiteY35" fmla="*/ 867890 h 1124098"/>
              <a:gd name="connsiteX36" fmla="*/ 1123949 w 1242477"/>
              <a:gd name="connsiteY36" fmla="*/ 736046 h 1124098"/>
              <a:gd name="connsiteX37" fmla="*/ 1093098 w 1242477"/>
              <a:gd name="connsiteY37" fmla="*/ 573838 h 1124098"/>
              <a:gd name="connsiteX38" fmla="*/ 1075424 w 1242477"/>
              <a:gd name="connsiteY38" fmla="*/ 428700 h 1124098"/>
              <a:gd name="connsiteX39" fmla="*/ 1070982 w 1242477"/>
              <a:gd name="connsiteY39" fmla="*/ 297267 h 1124098"/>
              <a:gd name="connsiteX40" fmla="*/ 1082904 w 1242477"/>
              <a:gd name="connsiteY40" fmla="*/ 193065 h 1124098"/>
              <a:gd name="connsiteX41" fmla="*/ 1104518 w 1242477"/>
              <a:gd name="connsiteY41" fmla="*/ 112606 h 1124098"/>
              <a:gd name="connsiteX42" fmla="*/ 1142672 w 1242477"/>
              <a:gd name="connsiteY42" fmla="*/ 49278 h 1124098"/>
              <a:gd name="connsiteX43" fmla="*/ 1179185 w 1242477"/>
              <a:gd name="connsiteY43" fmla="*/ 0 h 1124098"/>
              <a:gd name="connsiteX44" fmla="*/ 1242477 w 1242477"/>
              <a:gd name="connsiteY44" fmla="*/ 45985 h 1124098"/>
              <a:gd name="connsiteX0" fmla="*/ 1242477 w 1242477"/>
              <a:gd name="connsiteY0" fmla="*/ 45985 h 1124098"/>
              <a:gd name="connsiteX1" fmla="*/ 1230226 w 1242477"/>
              <a:gd name="connsiteY1" fmla="*/ 62383 h 1124098"/>
              <a:gd name="connsiteX2" fmla="*/ 1193834 w 1242477"/>
              <a:gd name="connsiteY2" fmla="*/ 109112 h 1124098"/>
              <a:gd name="connsiteX3" fmla="*/ 1170978 w 1242477"/>
              <a:gd name="connsiteY3" fmla="*/ 164287 h 1124098"/>
              <a:gd name="connsiteX4" fmla="*/ 1152732 w 1242477"/>
              <a:gd name="connsiteY4" fmla="*/ 244803 h 1124098"/>
              <a:gd name="connsiteX5" fmla="*/ 1145888 w 1242477"/>
              <a:gd name="connsiteY5" fmla="*/ 347411 h 1124098"/>
              <a:gd name="connsiteX6" fmla="*/ 1157241 w 1242477"/>
              <a:gd name="connsiteY6" fmla="*/ 468863 h 1124098"/>
              <a:gd name="connsiteX7" fmla="*/ 1173556 w 1242477"/>
              <a:gd name="connsiteY7" fmla="*/ 595450 h 1124098"/>
              <a:gd name="connsiteX8" fmla="*/ 1196547 w 1242477"/>
              <a:gd name="connsiteY8" fmla="*/ 725525 h 1124098"/>
              <a:gd name="connsiteX9" fmla="*/ 1226389 w 1242477"/>
              <a:gd name="connsiteY9" fmla="*/ 848982 h 1124098"/>
              <a:gd name="connsiteX10" fmla="*/ 1230654 w 1242477"/>
              <a:gd name="connsiteY10" fmla="*/ 990516 h 1124098"/>
              <a:gd name="connsiteX11" fmla="*/ 1181926 w 1242477"/>
              <a:gd name="connsiteY11" fmla="*/ 1080604 h 1124098"/>
              <a:gd name="connsiteX12" fmla="*/ 1088893 w 1242477"/>
              <a:gd name="connsiteY12" fmla="*/ 1104242 h 1124098"/>
              <a:gd name="connsiteX13" fmla="*/ 950548 w 1242477"/>
              <a:gd name="connsiteY13" fmla="*/ 1118667 h 1124098"/>
              <a:gd name="connsiteX14" fmla="*/ 787155 w 1242477"/>
              <a:gd name="connsiteY14" fmla="*/ 1120868 h 1124098"/>
              <a:gd name="connsiteX15" fmla="*/ 689453 w 1242477"/>
              <a:gd name="connsiteY15" fmla="*/ 1122530 h 1124098"/>
              <a:gd name="connsiteX16" fmla="*/ 578280 w 1242477"/>
              <a:gd name="connsiteY16" fmla="*/ 1123958 h 1124098"/>
              <a:gd name="connsiteX17" fmla="*/ 480692 w 1242477"/>
              <a:gd name="connsiteY17" fmla="*/ 1118887 h 1124098"/>
              <a:gd name="connsiteX18" fmla="*/ 359948 w 1242477"/>
              <a:gd name="connsiteY18" fmla="*/ 1089833 h 1124098"/>
              <a:gd name="connsiteX19" fmla="*/ 238256 w 1242477"/>
              <a:gd name="connsiteY19" fmla="*/ 1018665 h 1124098"/>
              <a:gd name="connsiteX20" fmla="*/ 138417 w 1242477"/>
              <a:gd name="connsiteY20" fmla="*/ 949560 h 1124098"/>
              <a:gd name="connsiteX21" fmla="*/ 63393 w 1242477"/>
              <a:gd name="connsiteY21" fmla="*/ 906148 h 1124098"/>
              <a:gd name="connsiteX22" fmla="*/ 25784 w 1242477"/>
              <a:gd name="connsiteY22" fmla="*/ 889913 h 1124098"/>
              <a:gd name="connsiteX23" fmla="*/ 0 w 1242477"/>
              <a:gd name="connsiteY23" fmla="*/ 881321 h 1124098"/>
              <a:gd name="connsiteX24" fmla="*/ 13911 w 1242477"/>
              <a:gd name="connsiteY24" fmla="*/ 802425 h 1124098"/>
              <a:gd name="connsiteX25" fmla="*/ 24750 w 1242477"/>
              <a:gd name="connsiteY25" fmla="*/ 804430 h 1124098"/>
              <a:gd name="connsiteX26" fmla="*/ 149870 w 1242477"/>
              <a:gd name="connsiteY26" fmla="*/ 872291 h 1124098"/>
              <a:gd name="connsiteX27" fmla="*/ 276348 w 1242477"/>
              <a:gd name="connsiteY27" fmla="*/ 958702 h 1124098"/>
              <a:gd name="connsiteX28" fmla="*/ 414878 w 1242477"/>
              <a:gd name="connsiteY28" fmla="*/ 1030166 h 1124098"/>
              <a:gd name="connsiteX29" fmla="*/ 547557 w 1242477"/>
              <a:gd name="connsiteY29" fmla="*/ 1051008 h 1124098"/>
              <a:gd name="connsiteX30" fmla="*/ 754778 w 1242477"/>
              <a:gd name="connsiteY30" fmla="*/ 1046203 h 1124098"/>
              <a:gd name="connsiteX31" fmla="*/ 901335 w 1242477"/>
              <a:gd name="connsiteY31" fmla="*/ 1043709 h 1124098"/>
              <a:gd name="connsiteX32" fmla="*/ 1053030 w 1242477"/>
              <a:gd name="connsiteY32" fmla="*/ 1036252 h 1124098"/>
              <a:gd name="connsiteX33" fmla="*/ 1125745 w 1242477"/>
              <a:gd name="connsiteY33" fmla="*/ 1018998 h 1124098"/>
              <a:gd name="connsiteX34" fmla="*/ 1156813 w 1242477"/>
              <a:gd name="connsiteY34" fmla="*/ 975754 h 1124098"/>
              <a:gd name="connsiteX35" fmla="*/ 1151959 w 1242477"/>
              <a:gd name="connsiteY35" fmla="*/ 867890 h 1124098"/>
              <a:gd name="connsiteX36" fmla="*/ 1123949 w 1242477"/>
              <a:gd name="connsiteY36" fmla="*/ 736046 h 1124098"/>
              <a:gd name="connsiteX37" fmla="*/ 1093098 w 1242477"/>
              <a:gd name="connsiteY37" fmla="*/ 573838 h 1124098"/>
              <a:gd name="connsiteX38" fmla="*/ 1075424 w 1242477"/>
              <a:gd name="connsiteY38" fmla="*/ 428700 h 1124098"/>
              <a:gd name="connsiteX39" fmla="*/ 1070982 w 1242477"/>
              <a:gd name="connsiteY39" fmla="*/ 297267 h 1124098"/>
              <a:gd name="connsiteX40" fmla="*/ 1082904 w 1242477"/>
              <a:gd name="connsiteY40" fmla="*/ 193065 h 1124098"/>
              <a:gd name="connsiteX41" fmla="*/ 1104518 w 1242477"/>
              <a:gd name="connsiteY41" fmla="*/ 112606 h 1124098"/>
              <a:gd name="connsiteX42" fmla="*/ 1142672 w 1242477"/>
              <a:gd name="connsiteY42" fmla="*/ 49278 h 1124098"/>
              <a:gd name="connsiteX43" fmla="*/ 1179185 w 1242477"/>
              <a:gd name="connsiteY43" fmla="*/ 0 h 1124098"/>
              <a:gd name="connsiteX44" fmla="*/ 1242477 w 1242477"/>
              <a:gd name="connsiteY44" fmla="*/ 45985 h 11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242477" h="1124098">
                <a:moveTo>
                  <a:pt x="1242477" y="45985"/>
                </a:moveTo>
                <a:lnTo>
                  <a:pt x="1230226" y="62383"/>
                </a:lnTo>
                <a:cubicBezTo>
                  <a:pt x="1222271" y="71858"/>
                  <a:pt x="1203709" y="92128"/>
                  <a:pt x="1193834" y="109112"/>
                </a:cubicBezTo>
                <a:cubicBezTo>
                  <a:pt x="1183959" y="126096"/>
                  <a:pt x="1177828" y="141672"/>
                  <a:pt x="1170978" y="164287"/>
                </a:cubicBezTo>
                <a:cubicBezTo>
                  <a:pt x="1164128" y="186902"/>
                  <a:pt x="1156914" y="214282"/>
                  <a:pt x="1152732" y="244803"/>
                </a:cubicBezTo>
                <a:cubicBezTo>
                  <a:pt x="1148550" y="275324"/>
                  <a:pt x="1145137" y="310070"/>
                  <a:pt x="1145888" y="347411"/>
                </a:cubicBezTo>
                <a:cubicBezTo>
                  <a:pt x="1146639" y="384754"/>
                  <a:pt x="1152630" y="427523"/>
                  <a:pt x="1157241" y="468863"/>
                </a:cubicBezTo>
                <a:cubicBezTo>
                  <a:pt x="1161851" y="510202"/>
                  <a:pt x="1167005" y="552673"/>
                  <a:pt x="1173556" y="595450"/>
                </a:cubicBezTo>
                <a:cubicBezTo>
                  <a:pt x="1180107" y="638227"/>
                  <a:pt x="1187741" y="683269"/>
                  <a:pt x="1196547" y="725525"/>
                </a:cubicBezTo>
                <a:cubicBezTo>
                  <a:pt x="1205352" y="767780"/>
                  <a:pt x="1220705" y="804817"/>
                  <a:pt x="1226389" y="848982"/>
                </a:cubicBezTo>
                <a:cubicBezTo>
                  <a:pt x="1232073" y="893147"/>
                  <a:pt x="1238064" y="951912"/>
                  <a:pt x="1230654" y="990516"/>
                </a:cubicBezTo>
                <a:cubicBezTo>
                  <a:pt x="1223244" y="1029119"/>
                  <a:pt x="1205554" y="1061650"/>
                  <a:pt x="1181926" y="1080604"/>
                </a:cubicBezTo>
                <a:cubicBezTo>
                  <a:pt x="1158300" y="1099559"/>
                  <a:pt x="1127456" y="1097898"/>
                  <a:pt x="1088893" y="1104242"/>
                </a:cubicBezTo>
                <a:cubicBezTo>
                  <a:pt x="1050329" y="1110586"/>
                  <a:pt x="1000838" y="1115897"/>
                  <a:pt x="950548" y="1118667"/>
                </a:cubicBezTo>
                <a:cubicBezTo>
                  <a:pt x="900259" y="1121438"/>
                  <a:pt x="830673" y="1120224"/>
                  <a:pt x="787155" y="1120868"/>
                </a:cubicBezTo>
                <a:lnTo>
                  <a:pt x="689453" y="1122530"/>
                </a:lnTo>
                <a:cubicBezTo>
                  <a:pt x="654640" y="1123045"/>
                  <a:pt x="613071" y="1124565"/>
                  <a:pt x="578280" y="1123958"/>
                </a:cubicBezTo>
                <a:cubicBezTo>
                  <a:pt x="543487" y="1123350"/>
                  <a:pt x="517081" y="1124574"/>
                  <a:pt x="480692" y="1118887"/>
                </a:cubicBezTo>
                <a:cubicBezTo>
                  <a:pt x="444305" y="1113199"/>
                  <a:pt x="400354" y="1106537"/>
                  <a:pt x="359948" y="1089833"/>
                </a:cubicBezTo>
                <a:cubicBezTo>
                  <a:pt x="319542" y="1073130"/>
                  <a:pt x="275178" y="1042044"/>
                  <a:pt x="238256" y="1018665"/>
                </a:cubicBezTo>
                <a:cubicBezTo>
                  <a:pt x="201334" y="995287"/>
                  <a:pt x="167561" y="968313"/>
                  <a:pt x="138417" y="949560"/>
                </a:cubicBezTo>
                <a:cubicBezTo>
                  <a:pt x="109272" y="930807"/>
                  <a:pt x="82164" y="916088"/>
                  <a:pt x="63393" y="906148"/>
                </a:cubicBezTo>
                <a:cubicBezTo>
                  <a:pt x="44621" y="896207"/>
                  <a:pt x="38187" y="894901"/>
                  <a:pt x="25784" y="889913"/>
                </a:cubicBezTo>
                <a:lnTo>
                  <a:pt x="0" y="881321"/>
                </a:lnTo>
                <a:lnTo>
                  <a:pt x="13911" y="802425"/>
                </a:lnTo>
                <a:lnTo>
                  <a:pt x="24750" y="804430"/>
                </a:lnTo>
                <a:cubicBezTo>
                  <a:pt x="60195" y="815995"/>
                  <a:pt x="107937" y="846581"/>
                  <a:pt x="149870" y="872291"/>
                </a:cubicBezTo>
                <a:cubicBezTo>
                  <a:pt x="191803" y="898004"/>
                  <a:pt x="232181" y="932389"/>
                  <a:pt x="276348" y="958702"/>
                </a:cubicBezTo>
                <a:cubicBezTo>
                  <a:pt x="320518" y="985014"/>
                  <a:pt x="369679" y="1014782"/>
                  <a:pt x="414878" y="1030166"/>
                </a:cubicBezTo>
                <a:cubicBezTo>
                  <a:pt x="460080" y="1045552"/>
                  <a:pt x="490906" y="1048336"/>
                  <a:pt x="547557" y="1051008"/>
                </a:cubicBezTo>
                <a:cubicBezTo>
                  <a:pt x="604206" y="1053680"/>
                  <a:pt x="695815" y="1047419"/>
                  <a:pt x="754778" y="1046203"/>
                </a:cubicBezTo>
                <a:lnTo>
                  <a:pt x="901335" y="1043709"/>
                </a:lnTo>
                <a:cubicBezTo>
                  <a:pt x="951044" y="1042051"/>
                  <a:pt x="1015628" y="1040371"/>
                  <a:pt x="1053030" y="1036252"/>
                </a:cubicBezTo>
                <a:cubicBezTo>
                  <a:pt x="1090432" y="1032133"/>
                  <a:pt x="1108448" y="1029081"/>
                  <a:pt x="1125745" y="1018998"/>
                </a:cubicBezTo>
                <a:cubicBezTo>
                  <a:pt x="1143042" y="1008915"/>
                  <a:pt x="1152443" y="1000939"/>
                  <a:pt x="1156813" y="975754"/>
                </a:cubicBezTo>
                <a:cubicBezTo>
                  <a:pt x="1161182" y="950570"/>
                  <a:pt x="1157437" y="907843"/>
                  <a:pt x="1151959" y="867890"/>
                </a:cubicBezTo>
                <a:cubicBezTo>
                  <a:pt x="1146482" y="827940"/>
                  <a:pt x="1133758" y="785054"/>
                  <a:pt x="1123949" y="736046"/>
                </a:cubicBezTo>
                <a:cubicBezTo>
                  <a:pt x="1114138" y="687037"/>
                  <a:pt x="1101185" y="625063"/>
                  <a:pt x="1093098" y="573838"/>
                </a:cubicBezTo>
                <a:cubicBezTo>
                  <a:pt x="1085010" y="522614"/>
                  <a:pt x="1079109" y="474795"/>
                  <a:pt x="1075424" y="428700"/>
                </a:cubicBezTo>
                <a:cubicBezTo>
                  <a:pt x="1071737" y="382604"/>
                  <a:pt x="1069735" y="336539"/>
                  <a:pt x="1070982" y="297267"/>
                </a:cubicBezTo>
                <a:cubicBezTo>
                  <a:pt x="1072229" y="257994"/>
                  <a:pt x="1077314" y="223840"/>
                  <a:pt x="1082904" y="193065"/>
                </a:cubicBezTo>
                <a:cubicBezTo>
                  <a:pt x="1088494" y="162287"/>
                  <a:pt x="1094556" y="136570"/>
                  <a:pt x="1104518" y="112606"/>
                </a:cubicBezTo>
                <a:cubicBezTo>
                  <a:pt x="1114478" y="88642"/>
                  <a:pt x="1129128" y="69531"/>
                  <a:pt x="1142672" y="49278"/>
                </a:cubicBezTo>
                <a:lnTo>
                  <a:pt x="1179185" y="0"/>
                </a:lnTo>
                <a:lnTo>
                  <a:pt x="1242477" y="45985"/>
                </a:ln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0" name="直接连接符 19"/>
          <p:cNvCxnSpPr/>
          <p:nvPr/>
        </p:nvCxnSpPr>
        <p:spPr>
          <a:xfrm rot="120000" flipV="1">
            <a:off x="6456960" y="5473676"/>
            <a:ext cx="396000" cy="55392"/>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64" name="直接连接符 363"/>
          <p:cNvCxnSpPr/>
          <p:nvPr/>
        </p:nvCxnSpPr>
        <p:spPr>
          <a:xfrm rot="-1680000" flipV="1">
            <a:off x="6227618" y="5343745"/>
            <a:ext cx="216000" cy="55392"/>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65" name="直接连接符 364"/>
          <p:cNvCxnSpPr>
            <a:endCxn id="247" idx="3"/>
          </p:cNvCxnSpPr>
          <p:nvPr/>
        </p:nvCxnSpPr>
        <p:spPr>
          <a:xfrm flipH="1" flipV="1">
            <a:off x="6450779" y="5240442"/>
            <a:ext cx="18911" cy="138981"/>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66" name="直接连接符 365"/>
          <p:cNvCxnSpPr/>
          <p:nvPr/>
        </p:nvCxnSpPr>
        <p:spPr>
          <a:xfrm rot="1560000" flipV="1">
            <a:off x="6232452" y="4959684"/>
            <a:ext cx="396000" cy="55392"/>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68" name="直接连接符 367"/>
          <p:cNvCxnSpPr/>
          <p:nvPr/>
        </p:nvCxnSpPr>
        <p:spPr>
          <a:xfrm rot="1560000" flipV="1">
            <a:off x="6327937" y="4812972"/>
            <a:ext cx="396000" cy="55392"/>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69" name="直接连接符 368"/>
          <p:cNvCxnSpPr/>
          <p:nvPr/>
        </p:nvCxnSpPr>
        <p:spPr>
          <a:xfrm rot="1380000" flipV="1">
            <a:off x="6322471" y="4661676"/>
            <a:ext cx="504000" cy="55392"/>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70" name="直接连接符 369"/>
          <p:cNvCxnSpPr/>
          <p:nvPr/>
        </p:nvCxnSpPr>
        <p:spPr>
          <a:xfrm rot="-2820000" flipV="1">
            <a:off x="7013018" y="4496201"/>
            <a:ext cx="144000" cy="55392"/>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71" name="直接连接符 370"/>
          <p:cNvCxnSpPr/>
          <p:nvPr/>
        </p:nvCxnSpPr>
        <p:spPr>
          <a:xfrm rot="960000" flipV="1">
            <a:off x="6744199" y="4398031"/>
            <a:ext cx="360000" cy="55392"/>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72" name="直接连接符 371"/>
          <p:cNvCxnSpPr/>
          <p:nvPr/>
        </p:nvCxnSpPr>
        <p:spPr>
          <a:xfrm rot="60000" flipV="1">
            <a:off x="6947842" y="4364102"/>
            <a:ext cx="180000" cy="55392"/>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74" name="直接连接符 373"/>
          <p:cNvCxnSpPr/>
          <p:nvPr/>
        </p:nvCxnSpPr>
        <p:spPr>
          <a:xfrm rot="-360000" flipV="1">
            <a:off x="6456035" y="3918232"/>
            <a:ext cx="576000" cy="55392"/>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75" name="直接连接符 374"/>
          <p:cNvCxnSpPr/>
          <p:nvPr/>
        </p:nvCxnSpPr>
        <p:spPr>
          <a:xfrm rot="-3900000" flipV="1">
            <a:off x="6430124" y="4038462"/>
            <a:ext cx="144000" cy="55392"/>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76" name="直接连接符 375"/>
          <p:cNvCxnSpPr/>
          <p:nvPr/>
        </p:nvCxnSpPr>
        <p:spPr>
          <a:xfrm rot="-1500000" flipV="1">
            <a:off x="6803642" y="4146093"/>
            <a:ext cx="36000" cy="55392"/>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06" name="直接连接符 305"/>
          <p:cNvCxnSpPr/>
          <p:nvPr/>
        </p:nvCxnSpPr>
        <p:spPr>
          <a:xfrm rot="-3660000" flipV="1">
            <a:off x="6750867" y="3770272"/>
            <a:ext cx="54000" cy="55392"/>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07" name="直接连接符 306"/>
          <p:cNvCxnSpPr/>
          <p:nvPr/>
        </p:nvCxnSpPr>
        <p:spPr>
          <a:xfrm rot="-4020000" flipV="1">
            <a:off x="5896165" y="2995864"/>
            <a:ext cx="126000" cy="55392"/>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08" name="直接连接符 307"/>
          <p:cNvCxnSpPr/>
          <p:nvPr/>
        </p:nvCxnSpPr>
        <p:spPr>
          <a:xfrm rot="-3780000" flipV="1">
            <a:off x="5991103" y="2478770"/>
            <a:ext cx="252000" cy="288000"/>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10" name="直接连接符 309"/>
          <p:cNvCxnSpPr/>
          <p:nvPr/>
        </p:nvCxnSpPr>
        <p:spPr>
          <a:xfrm flipV="1">
            <a:off x="6285743" y="2528260"/>
            <a:ext cx="11787" cy="356375"/>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11" name="直接连接符 310"/>
          <p:cNvCxnSpPr/>
          <p:nvPr/>
        </p:nvCxnSpPr>
        <p:spPr>
          <a:xfrm rot="-2820000" flipV="1">
            <a:off x="6516441" y="2562993"/>
            <a:ext cx="36000" cy="36000"/>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13" name="直接连接符 312"/>
          <p:cNvCxnSpPr/>
          <p:nvPr/>
        </p:nvCxnSpPr>
        <p:spPr>
          <a:xfrm rot="-1680000" flipV="1">
            <a:off x="6777478" y="2537324"/>
            <a:ext cx="36000" cy="36000"/>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14" name="直接连接符 313"/>
          <p:cNvCxnSpPr/>
          <p:nvPr/>
        </p:nvCxnSpPr>
        <p:spPr>
          <a:xfrm rot="120000" flipV="1">
            <a:off x="6901866" y="2445743"/>
            <a:ext cx="68819" cy="240519"/>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16" name="直接连接符 315"/>
          <p:cNvCxnSpPr>
            <a:stCxn id="279" idx="3"/>
            <a:endCxn id="327" idx="1"/>
          </p:cNvCxnSpPr>
          <p:nvPr/>
        </p:nvCxnSpPr>
        <p:spPr>
          <a:xfrm flipV="1">
            <a:off x="7041199" y="2491660"/>
            <a:ext cx="153027" cy="390865"/>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17" name="直接连接符 316"/>
          <p:cNvCxnSpPr>
            <a:endCxn id="326" idx="1"/>
          </p:cNvCxnSpPr>
          <p:nvPr/>
        </p:nvCxnSpPr>
        <p:spPr>
          <a:xfrm flipV="1">
            <a:off x="7109143" y="2649218"/>
            <a:ext cx="276878" cy="487960"/>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18" name="直接连接符 317"/>
          <p:cNvCxnSpPr>
            <a:endCxn id="325" idx="1"/>
          </p:cNvCxnSpPr>
          <p:nvPr/>
        </p:nvCxnSpPr>
        <p:spPr>
          <a:xfrm flipV="1">
            <a:off x="7331169" y="2928063"/>
            <a:ext cx="154765" cy="390693"/>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56" name="直接连接符 355"/>
          <p:cNvCxnSpPr>
            <a:stCxn id="312" idx="1"/>
            <a:endCxn id="319" idx="1"/>
          </p:cNvCxnSpPr>
          <p:nvPr/>
        </p:nvCxnSpPr>
        <p:spPr>
          <a:xfrm>
            <a:off x="7626879" y="3138392"/>
            <a:ext cx="68668" cy="3338"/>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60" name="直接连接符 359"/>
          <p:cNvCxnSpPr>
            <a:stCxn id="332" idx="3"/>
            <a:endCxn id="328" idx="1"/>
          </p:cNvCxnSpPr>
          <p:nvPr/>
        </p:nvCxnSpPr>
        <p:spPr>
          <a:xfrm flipH="1" flipV="1">
            <a:off x="7805993" y="2778158"/>
            <a:ext cx="176972" cy="360504"/>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77" name="直接连接符 376"/>
          <p:cNvCxnSpPr>
            <a:stCxn id="333" idx="3"/>
          </p:cNvCxnSpPr>
          <p:nvPr/>
        </p:nvCxnSpPr>
        <p:spPr>
          <a:xfrm flipH="1" flipV="1">
            <a:off x="7953705" y="2606434"/>
            <a:ext cx="163300" cy="368101"/>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78" name="直接连接符 377"/>
          <p:cNvCxnSpPr>
            <a:stCxn id="335" idx="3"/>
            <a:endCxn id="330" idx="1"/>
          </p:cNvCxnSpPr>
          <p:nvPr/>
        </p:nvCxnSpPr>
        <p:spPr>
          <a:xfrm flipH="1" flipV="1">
            <a:off x="8115471" y="2531082"/>
            <a:ext cx="169009" cy="252573"/>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79" name="直接连接符 378"/>
          <p:cNvCxnSpPr>
            <a:stCxn id="336" idx="3"/>
            <a:endCxn id="331" idx="1"/>
          </p:cNvCxnSpPr>
          <p:nvPr/>
        </p:nvCxnSpPr>
        <p:spPr>
          <a:xfrm flipH="1" flipV="1">
            <a:off x="8311809" y="2509653"/>
            <a:ext cx="129233" cy="181026"/>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80" name="直接连接符 379"/>
          <p:cNvCxnSpPr/>
          <p:nvPr/>
        </p:nvCxnSpPr>
        <p:spPr>
          <a:xfrm>
            <a:off x="7648225" y="3019510"/>
            <a:ext cx="36000" cy="3338"/>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sp>
        <p:nvSpPr>
          <p:cNvPr id="324" name="任意多边形 323"/>
          <p:cNvSpPr/>
          <p:nvPr/>
        </p:nvSpPr>
        <p:spPr>
          <a:xfrm rot="3240000">
            <a:off x="6998925" y="2162104"/>
            <a:ext cx="1298566" cy="2301881"/>
          </a:xfrm>
          <a:custGeom>
            <a:avLst/>
            <a:gdLst>
              <a:gd name="connsiteX0" fmla="*/ 106487 w 1296145"/>
              <a:gd name="connsiteY0" fmla="*/ 185101 h 2301881"/>
              <a:gd name="connsiteX1" fmla="*/ 217241 w 1296145"/>
              <a:gd name="connsiteY1" fmla="*/ 44815 h 2301881"/>
              <a:gd name="connsiteX2" fmla="*/ 246333 w 1296145"/>
              <a:gd name="connsiteY2" fmla="*/ 8003 h 2301881"/>
              <a:gd name="connsiteX3" fmla="*/ 252578 w 1296145"/>
              <a:gd name="connsiteY3" fmla="*/ 0 h 2301881"/>
              <a:gd name="connsiteX4" fmla="*/ 311283 w 1296145"/>
              <a:gd name="connsiteY4" fmla="*/ 42651 h 2301881"/>
              <a:gd name="connsiteX5" fmla="*/ 303555 w 1296145"/>
              <a:gd name="connsiteY5" fmla="*/ 51602 h 2301881"/>
              <a:gd name="connsiteX6" fmla="*/ 188602 w 1296145"/>
              <a:gd name="connsiteY6" fmla="*/ 197667 h 2301881"/>
              <a:gd name="connsiteX7" fmla="*/ 94660 w 1296145"/>
              <a:gd name="connsiteY7" fmla="*/ 347225 h 2301881"/>
              <a:gd name="connsiteX8" fmla="*/ 67057 w 1296145"/>
              <a:gd name="connsiteY8" fmla="*/ 474341 h 2301881"/>
              <a:gd name="connsiteX9" fmla="*/ 96527 w 1296145"/>
              <a:gd name="connsiteY9" fmla="*/ 595828 h 2301881"/>
              <a:gd name="connsiteX10" fmla="*/ 167492 w 1296145"/>
              <a:gd name="connsiteY10" fmla="*/ 720971 h 2301881"/>
              <a:gd name="connsiteX11" fmla="*/ 261213 w 1296145"/>
              <a:gd name="connsiteY11" fmla="*/ 839100 h 2301881"/>
              <a:gd name="connsiteX12" fmla="*/ 402056 w 1296145"/>
              <a:gd name="connsiteY12" fmla="*/ 1017958 h 2301881"/>
              <a:gd name="connsiteX13" fmla="*/ 516624 w 1296145"/>
              <a:gd name="connsiteY13" fmla="*/ 1160063 h 2301881"/>
              <a:gd name="connsiteX14" fmla="*/ 571287 w 1296145"/>
              <a:gd name="connsiteY14" fmla="*/ 1246873 h 2301881"/>
              <a:gd name="connsiteX15" fmla="*/ 603557 w 1296145"/>
              <a:gd name="connsiteY15" fmla="*/ 1364507 h 2301881"/>
              <a:gd name="connsiteX16" fmla="*/ 630259 w 1296145"/>
              <a:gd name="connsiteY16" fmla="*/ 1554624 h 2301881"/>
              <a:gd name="connsiteX17" fmla="*/ 618431 w 1296145"/>
              <a:gd name="connsiteY17" fmla="*/ 1716747 h 2301881"/>
              <a:gd name="connsiteX18" fmla="*/ 601729 w 1296145"/>
              <a:gd name="connsiteY18" fmla="*/ 1934194 h 2301881"/>
              <a:gd name="connsiteX19" fmla="*/ 626653 w 1296145"/>
              <a:gd name="connsiteY19" fmla="*/ 2070039 h 2301881"/>
              <a:gd name="connsiteX20" fmla="*/ 726500 w 1296145"/>
              <a:gd name="connsiteY20" fmla="*/ 2183790 h 2301881"/>
              <a:gd name="connsiteX21" fmla="*/ 855723 w 1296145"/>
              <a:gd name="connsiteY21" fmla="*/ 2224695 h 2301881"/>
              <a:gd name="connsiteX22" fmla="*/ 978444 w 1296145"/>
              <a:gd name="connsiteY22" fmla="*/ 2213782 h 2301881"/>
              <a:gd name="connsiteX23" fmla="*/ 1134905 w 1296145"/>
              <a:gd name="connsiteY23" fmla="*/ 2103761 h 2301881"/>
              <a:gd name="connsiteX24" fmla="*/ 1224304 w 1296145"/>
              <a:gd name="connsiteY24" fmla="*/ 1968561 h 2301881"/>
              <a:gd name="connsiteX25" fmla="*/ 1188181 w 1296145"/>
              <a:gd name="connsiteY25" fmla="*/ 1848129 h 2301881"/>
              <a:gd name="connsiteX26" fmla="*/ 1102018 w 1296145"/>
              <a:gd name="connsiteY26" fmla="*/ 1788470 h 2301881"/>
              <a:gd name="connsiteX27" fmla="*/ 972117 w 1296145"/>
              <a:gd name="connsiteY27" fmla="*/ 1797112 h 2301881"/>
              <a:gd name="connsiteX28" fmla="*/ 940554 w 1296145"/>
              <a:gd name="connsiteY28" fmla="*/ 1807636 h 2301881"/>
              <a:gd name="connsiteX29" fmla="*/ 931086 w 1296145"/>
              <a:gd name="connsiteY29" fmla="*/ 1812040 h 2301881"/>
              <a:gd name="connsiteX30" fmla="*/ 899286 w 1296145"/>
              <a:gd name="connsiteY30" fmla="*/ 1740615 h 2301881"/>
              <a:gd name="connsiteX31" fmla="*/ 927267 w 1296145"/>
              <a:gd name="connsiteY31" fmla="*/ 1729204 h 2301881"/>
              <a:gd name="connsiteX32" fmla="*/ 1045080 w 1296145"/>
              <a:gd name="connsiteY32" fmla="*/ 1708840 h 2301881"/>
              <a:gd name="connsiteX33" fmla="*/ 1188480 w 1296145"/>
              <a:gd name="connsiteY33" fmla="*/ 1742386 h 2301881"/>
              <a:gd name="connsiteX34" fmla="*/ 1287109 w 1296145"/>
              <a:gd name="connsiteY34" fmla="*/ 1869966 h 2301881"/>
              <a:gd name="connsiteX35" fmla="*/ 1274062 w 1296145"/>
              <a:gd name="connsiteY35" fmla="*/ 2045920 h 2301881"/>
              <a:gd name="connsiteX36" fmla="*/ 1131628 w 1296145"/>
              <a:gd name="connsiteY36" fmla="*/ 2201453 h 2301881"/>
              <a:gd name="connsiteX37" fmla="*/ 998084 w 1296145"/>
              <a:gd name="connsiteY37" fmla="*/ 2283976 h 2301881"/>
              <a:gd name="connsiteX38" fmla="*/ 854008 w 1296145"/>
              <a:gd name="connsiteY38" fmla="*/ 2299977 h 2301881"/>
              <a:gd name="connsiteX39" fmla="*/ 701848 w 1296145"/>
              <a:gd name="connsiteY39" fmla="*/ 2254181 h 2301881"/>
              <a:gd name="connsiteX40" fmla="*/ 567851 w 1296145"/>
              <a:gd name="connsiteY40" fmla="*/ 2118563 h 2301881"/>
              <a:gd name="connsiteX41" fmla="*/ 525572 w 1296145"/>
              <a:gd name="connsiteY41" fmla="*/ 1937732 h 2301881"/>
              <a:gd name="connsiteX42" fmla="*/ 549079 w 1296145"/>
              <a:gd name="connsiteY42" fmla="*/ 1666358 h 2301881"/>
              <a:gd name="connsiteX43" fmla="*/ 549678 w 1296145"/>
              <a:gd name="connsiteY43" fmla="*/ 1454870 h 2301881"/>
              <a:gd name="connsiteX44" fmla="*/ 507233 w 1296145"/>
              <a:gd name="connsiteY44" fmla="*/ 1294523 h 2301881"/>
              <a:gd name="connsiteX45" fmla="*/ 430143 w 1296145"/>
              <a:gd name="connsiteY45" fmla="*/ 1173759 h 2301881"/>
              <a:gd name="connsiteX46" fmla="*/ 319430 w 1296145"/>
              <a:gd name="connsiteY46" fmla="*/ 1034456 h 2301881"/>
              <a:gd name="connsiteX47" fmla="*/ 217477 w 1296145"/>
              <a:gd name="connsiteY47" fmla="*/ 907401 h 2301881"/>
              <a:gd name="connsiteX48" fmla="*/ 99059 w 1296145"/>
              <a:gd name="connsiteY48" fmla="*/ 762497 h 2301881"/>
              <a:gd name="connsiteX49" fmla="*/ 28967 w 1296145"/>
              <a:gd name="connsiteY49" fmla="*/ 632102 h 2301881"/>
              <a:gd name="connsiteX50" fmla="*/ 9 w 1296145"/>
              <a:gd name="connsiteY50" fmla="*/ 481551 h 2301881"/>
              <a:gd name="connsiteX51" fmla="*/ 31447 w 1296145"/>
              <a:gd name="connsiteY51" fmla="*/ 324845 h 2301881"/>
              <a:gd name="connsiteX52" fmla="*/ 106487 w 1296145"/>
              <a:gd name="connsiteY52" fmla="*/ 185101 h 2301881"/>
              <a:gd name="connsiteX0" fmla="*/ 106487 w 1296145"/>
              <a:gd name="connsiteY0" fmla="*/ 185101 h 2301881"/>
              <a:gd name="connsiteX1" fmla="*/ 217241 w 1296145"/>
              <a:gd name="connsiteY1" fmla="*/ 44815 h 2301881"/>
              <a:gd name="connsiteX2" fmla="*/ 246333 w 1296145"/>
              <a:gd name="connsiteY2" fmla="*/ 8003 h 2301881"/>
              <a:gd name="connsiteX3" fmla="*/ 252578 w 1296145"/>
              <a:gd name="connsiteY3" fmla="*/ 0 h 2301881"/>
              <a:gd name="connsiteX4" fmla="*/ 311283 w 1296145"/>
              <a:gd name="connsiteY4" fmla="*/ 42651 h 2301881"/>
              <a:gd name="connsiteX5" fmla="*/ 303555 w 1296145"/>
              <a:gd name="connsiteY5" fmla="*/ 51602 h 2301881"/>
              <a:gd name="connsiteX6" fmla="*/ 188602 w 1296145"/>
              <a:gd name="connsiteY6" fmla="*/ 197667 h 2301881"/>
              <a:gd name="connsiteX7" fmla="*/ 94660 w 1296145"/>
              <a:gd name="connsiteY7" fmla="*/ 347225 h 2301881"/>
              <a:gd name="connsiteX8" fmla="*/ 67057 w 1296145"/>
              <a:gd name="connsiteY8" fmla="*/ 474341 h 2301881"/>
              <a:gd name="connsiteX9" fmla="*/ 96527 w 1296145"/>
              <a:gd name="connsiteY9" fmla="*/ 595828 h 2301881"/>
              <a:gd name="connsiteX10" fmla="*/ 167492 w 1296145"/>
              <a:gd name="connsiteY10" fmla="*/ 720971 h 2301881"/>
              <a:gd name="connsiteX11" fmla="*/ 261213 w 1296145"/>
              <a:gd name="connsiteY11" fmla="*/ 839100 h 2301881"/>
              <a:gd name="connsiteX12" fmla="*/ 402056 w 1296145"/>
              <a:gd name="connsiteY12" fmla="*/ 1017958 h 2301881"/>
              <a:gd name="connsiteX13" fmla="*/ 516624 w 1296145"/>
              <a:gd name="connsiteY13" fmla="*/ 1160063 h 2301881"/>
              <a:gd name="connsiteX14" fmla="*/ 571287 w 1296145"/>
              <a:gd name="connsiteY14" fmla="*/ 1246873 h 2301881"/>
              <a:gd name="connsiteX15" fmla="*/ 609337 w 1296145"/>
              <a:gd name="connsiteY15" fmla="*/ 1368706 h 2301881"/>
              <a:gd name="connsiteX16" fmla="*/ 630259 w 1296145"/>
              <a:gd name="connsiteY16" fmla="*/ 1554624 h 2301881"/>
              <a:gd name="connsiteX17" fmla="*/ 618431 w 1296145"/>
              <a:gd name="connsiteY17" fmla="*/ 1716747 h 2301881"/>
              <a:gd name="connsiteX18" fmla="*/ 601729 w 1296145"/>
              <a:gd name="connsiteY18" fmla="*/ 1934194 h 2301881"/>
              <a:gd name="connsiteX19" fmla="*/ 626653 w 1296145"/>
              <a:gd name="connsiteY19" fmla="*/ 2070039 h 2301881"/>
              <a:gd name="connsiteX20" fmla="*/ 726500 w 1296145"/>
              <a:gd name="connsiteY20" fmla="*/ 2183790 h 2301881"/>
              <a:gd name="connsiteX21" fmla="*/ 855723 w 1296145"/>
              <a:gd name="connsiteY21" fmla="*/ 2224695 h 2301881"/>
              <a:gd name="connsiteX22" fmla="*/ 978444 w 1296145"/>
              <a:gd name="connsiteY22" fmla="*/ 2213782 h 2301881"/>
              <a:gd name="connsiteX23" fmla="*/ 1134905 w 1296145"/>
              <a:gd name="connsiteY23" fmla="*/ 2103761 h 2301881"/>
              <a:gd name="connsiteX24" fmla="*/ 1224304 w 1296145"/>
              <a:gd name="connsiteY24" fmla="*/ 1968561 h 2301881"/>
              <a:gd name="connsiteX25" fmla="*/ 1188181 w 1296145"/>
              <a:gd name="connsiteY25" fmla="*/ 1848129 h 2301881"/>
              <a:gd name="connsiteX26" fmla="*/ 1102018 w 1296145"/>
              <a:gd name="connsiteY26" fmla="*/ 1788470 h 2301881"/>
              <a:gd name="connsiteX27" fmla="*/ 972117 w 1296145"/>
              <a:gd name="connsiteY27" fmla="*/ 1797112 h 2301881"/>
              <a:gd name="connsiteX28" fmla="*/ 940554 w 1296145"/>
              <a:gd name="connsiteY28" fmla="*/ 1807636 h 2301881"/>
              <a:gd name="connsiteX29" fmla="*/ 931086 w 1296145"/>
              <a:gd name="connsiteY29" fmla="*/ 1812040 h 2301881"/>
              <a:gd name="connsiteX30" fmla="*/ 899286 w 1296145"/>
              <a:gd name="connsiteY30" fmla="*/ 1740615 h 2301881"/>
              <a:gd name="connsiteX31" fmla="*/ 927267 w 1296145"/>
              <a:gd name="connsiteY31" fmla="*/ 1729204 h 2301881"/>
              <a:gd name="connsiteX32" fmla="*/ 1045080 w 1296145"/>
              <a:gd name="connsiteY32" fmla="*/ 1708840 h 2301881"/>
              <a:gd name="connsiteX33" fmla="*/ 1188480 w 1296145"/>
              <a:gd name="connsiteY33" fmla="*/ 1742386 h 2301881"/>
              <a:gd name="connsiteX34" fmla="*/ 1287109 w 1296145"/>
              <a:gd name="connsiteY34" fmla="*/ 1869966 h 2301881"/>
              <a:gd name="connsiteX35" fmla="*/ 1274062 w 1296145"/>
              <a:gd name="connsiteY35" fmla="*/ 2045920 h 2301881"/>
              <a:gd name="connsiteX36" fmla="*/ 1131628 w 1296145"/>
              <a:gd name="connsiteY36" fmla="*/ 2201453 h 2301881"/>
              <a:gd name="connsiteX37" fmla="*/ 998084 w 1296145"/>
              <a:gd name="connsiteY37" fmla="*/ 2283976 h 2301881"/>
              <a:gd name="connsiteX38" fmla="*/ 854008 w 1296145"/>
              <a:gd name="connsiteY38" fmla="*/ 2299977 h 2301881"/>
              <a:gd name="connsiteX39" fmla="*/ 701848 w 1296145"/>
              <a:gd name="connsiteY39" fmla="*/ 2254181 h 2301881"/>
              <a:gd name="connsiteX40" fmla="*/ 567851 w 1296145"/>
              <a:gd name="connsiteY40" fmla="*/ 2118563 h 2301881"/>
              <a:gd name="connsiteX41" fmla="*/ 525572 w 1296145"/>
              <a:gd name="connsiteY41" fmla="*/ 1937732 h 2301881"/>
              <a:gd name="connsiteX42" fmla="*/ 549079 w 1296145"/>
              <a:gd name="connsiteY42" fmla="*/ 1666358 h 2301881"/>
              <a:gd name="connsiteX43" fmla="*/ 549678 w 1296145"/>
              <a:gd name="connsiteY43" fmla="*/ 1454870 h 2301881"/>
              <a:gd name="connsiteX44" fmla="*/ 507233 w 1296145"/>
              <a:gd name="connsiteY44" fmla="*/ 1294523 h 2301881"/>
              <a:gd name="connsiteX45" fmla="*/ 430143 w 1296145"/>
              <a:gd name="connsiteY45" fmla="*/ 1173759 h 2301881"/>
              <a:gd name="connsiteX46" fmla="*/ 319430 w 1296145"/>
              <a:gd name="connsiteY46" fmla="*/ 1034456 h 2301881"/>
              <a:gd name="connsiteX47" fmla="*/ 217477 w 1296145"/>
              <a:gd name="connsiteY47" fmla="*/ 907401 h 2301881"/>
              <a:gd name="connsiteX48" fmla="*/ 99059 w 1296145"/>
              <a:gd name="connsiteY48" fmla="*/ 762497 h 2301881"/>
              <a:gd name="connsiteX49" fmla="*/ 28967 w 1296145"/>
              <a:gd name="connsiteY49" fmla="*/ 632102 h 2301881"/>
              <a:gd name="connsiteX50" fmla="*/ 9 w 1296145"/>
              <a:gd name="connsiteY50" fmla="*/ 481551 h 2301881"/>
              <a:gd name="connsiteX51" fmla="*/ 31447 w 1296145"/>
              <a:gd name="connsiteY51" fmla="*/ 324845 h 2301881"/>
              <a:gd name="connsiteX52" fmla="*/ 106487 w 1296145"/>
              <a:gd name="connsiteY52" fmla="*/ 185101 h 2301881"/>
              <a:gd name="connsiteX0" fmla="*/ 106487 w 1296145"/>
              <a:gd name="connsiteY0" fmla="*/ 185101 h 2301881"/>
              <a:gd name="connsiteX1" fmla="*/ 217241 w 1296145"/>
              <a:gd name="connsiteY1" fmla="*/ 44815 h 2301881"/>
              <a:gd name="connsiteX2" fmla="*/ 246333 w 1296145"/>
              <a:gd name="connsiteY2" fmla="*/ 8003 h 2301881"/>
              <a:gd name="connsiteX3" fmla="*/ 252578 w 1296145"/>
              <a:gd name="connsiteY3" fmla="*/ 0 h 2301881"/>
              <a:gd name="connsiteX4" fmla="*/ 311283 w 1296145"/>
              <a:gd name="connsiteY4" fmla="*/ 42651 h 2301881"/>
              <a:gd name="connsiteX5" fmla="*/ 303555 w 1296145"/>
              <a:gd name="connsiteY5" fmla="*/ 51602 h 2301881"/>
              <a:gd name="connsiteX6" fmla="*/ 188602 w 1296145"/>
              <a:gd name="connsiteY6" fmla="*/ 197667 h 2301881"/>
              <a:gd name="connsiteX7" fmla="*/ 94660 w 1296145"/>
              <a:gd name="connsiteY7" fmla="*/ 347225 h 2301881"/>
              <a:gd name="connsiteX8" fmla="*/ 67057 w 1296145"/>
              <a:gd name="connsiteY8" fmla="*/ 474341 h 2301881"/>
              <a:gd name="connsiteX9" fmla="*/ 96527 w 1296145"/>
              <a:gd name="connsiteY9" fmla="*/ 595828 h 2301881"/>
              <a:gd name="connsiteX10" fmla="*/ 167492 w 1296145"/>
              <a:gd name="connsiteY10" fmla="*/ 720971 h 2301881"/>
              <a:gd name="connsiteX11" fmla="*/ 261213 w 1296145"/>
              <a:gd name="connsiteY11" fmla="*/ 839100 h 2301881"/>
              <a:gd name="connsiteX12" fmla="*/ 402056 w 1296145"/>
              <a:gd name="connsiteY12" fmla="*/ 1017958 h 2301881"/>
              <a:gd name="connsiteX13" fmla="*/ 516624 w 1296145"/>
              <a:gd name="connsiteY13" fmla="*/ 1160063 h 2301881"/>
              <a:gd name="connsiteX14" fmla="*/ 571287 w 1296145"/>
              <a:gd name="connsiteY14" fmla="*/ 1246873 h 2301881"/>
              <a:gd name="connsiteX15" fmla="*/ 611263 w 1296145"/>
              <a:gd name="connsiteY15" fmla="*/ 1370106 h 2301881"/>
              <a:gd name="connsiteX16" fmla="*/ 630259 w 1296145"/>
              <a:gd name="connsiteY16" fmla="*/ 1554624 h 2301881"/>
              <a:gd name="connsiteX17" fmla="*/ 618431 w 1296145"/>
              <a:gd name="connsiteY17" fmla="*/ 1716747 h 2301881"/>
              <a:gd name="connsiteX18" fmla="*/ 601729 w 1296145"/>
              <a:gd name="connsiteY18" fmla="*/ 1934194 h 2301881"/>
              <a:gd name="connsiteX19" fmla="*/ 626653 w 1296145"/>
              <a:gd name="connsiteY19" fmla="*/ 2070039 h 2301881"/>
              <a:gd name="connsiteX20" fmla="*/ 726500 w 1296145"/>
              <a:gd name="connsiteY20" fmla="*/ 2183790 h 2301881"/>
              <a:gd name="connsiteX21" fmla="*/ 855723 w 1296145"/>
              <a:gd name="connsiteY21" fmla="*/ 2224695 h 2301881"/>
              <a:gd name="connsiteX22" fmla="*/ 978444 w 1296145"/>
              <a:gd name="connsiteY22" fmla="*/ 2213782 h 2301881"/>
              <a:gd name="connsiteX23" fmla="*/ 1134905 w 1296145"/>
              <a:gd name="connsiteY23" fmla="*/ 2103761 h 2301881"/>
              <a:gd name="connsiteX24" fmla="*/ 1224304 w 1296145"/>
              <a:gd name="connsiteY24" fmla="*/ 1968561 h 2301881"/>
              <a:gd name="connsiteX25" fmla="*/ 1188181 w 1296145"/>
              <a:gd name="connsiteY25" fmla="*/ 1848129 h 2301881"/>
              <a:gd name="connsiteX26" fmla="*/ 1102018 w 1296145"/>
              <a:gd name="connsiteY26" fmla="*/ 1788470 h 2301881"/>
              <a:gd name="connsiteX27" fmla="*/ 972117 w 1296145"/>
              <a:gd name="connsiteY27" fmla="*/ 1797112 h 2301881"/>
              <a:gd name="connsiteX28" fmla="*/ 940554 w 1296145"/>
              <a:gd name="connsiteY28" fmla="*/ 1807636 h 2301881"/>
              <a:gd name="connsiteX29" fmla="*/ 931086 w 1296145"/>
              <a:gd name="connsiteY29" fmla="*/ 1812040 h 2301881"/>
              <a:gd name="connsiteX30" fmla="*/ 899286 w 1296145"/>
              <a:gd name="connsiteY30" fmla="*/ 1740615 h 2301881"/>
              <a:gd name="connsiteX31" fmla="*/ 927267 w 1296145"/>
              <a:gd name="connsiteY31" fmla="*/ 1729204 h 2301881"/>
              <a:gd name="connsiteX32" fmla="*/ 1045080 w 1296145"/>
              <a:gd name="connsiteY32" fmla="*/ 1708840 h 2301881"/>
              <a:gd name="connsiteX33" fmla="*/ 1188480 w 1296145"/>
              <a:gd name="connsiteY33" fmla="*/ 1742386 h 2301881"/>
              <a:gd name="connsiteX34" fmla="*/ 1287109 w 1296145"/>
              <a:gd name="connsiteY34" fmla="*/ 1869966 h 2301881"/>
              <a:gd name="connsiteX35" fmla="*/ 1274062 w 1296145"/>
              <a:gd name="connsiteY35" fmla="*/ 2045920 h 2301881"/>
              <a:gd name="connsiteX36" fmla="*/ 1131628 w 1296145"/>
              <a:gd name="connsiteY36" fmla="*/ 2201453 h 2301881"/>
              <a:gd name="connsiteX37" fmla="*/ 998084 w 1296145"/>
              <a:gd name="connsiteY37" fmla="*/ 2283976 h 2301881"/>
              <a:gd name="connsiteX38" fmla="*/ 854008 w 1296145"/>
              <a:gd name="connsiteY38" fmla="*/ 2299977 h 2301881"/>
              <a:gd name="connsiteX39" fmla="*/ 701848 w 1296145"/>
              <a:gd name="connsiteY39" fmla="*/ 2254181 h 2301881"/>
              <a:gd name="connsiteX40" fmla="*/ 567851 w 1296145"/>
              <a:gd name="connsiteY40" fmla="*/ 2118563 h 2301881"/>
              <a:gd name="connsiteX41" fmla="*/ 525572 w 1296145"/>
              <a:gd name="connsiteY41" fmla="*/ 1937732 h 2301881"/>
              <a:gd name="connsiteX42" fmla="*/ 549079 w 1296145"/>
              <a:gd name="connsiteY42" fmla="*/ 1666358 h 2301881"/>
              <a:gd name="connsiteX43" fmla="*/ 549678 w 1296145"/>
              <a:gd name="connsiteY43" fmla="*/ 1454870 h 2301881"/>
              <a:gd name="connsiteX44" fmla="*/ 507233 w 1296145"/>
              <a:gd name="connsiteY44" fmla="*/ 1294523 h 2301881"/>
              <a:gd name="connsiteX45" fmla="*/ 430143 w 1296145"/>
              <a:gd name="connsiteY45" fmla="*/ 1173759 h 2301881"/>
              <a:gd name="connsiteX46" fmla="*/ 319430 w 1296145"/>
              <a:gd name="connsiteY46" fmla="*/ 1034456 h 2301881"/>
              <a:gd name="connsiteX47" fmla="*/ 217477 w 1296145"/>
              <a:gd name="connsiteY47" fmla="*/ 907401 h 2301881"/>
              <a:gd name="connsiteX48" fmla="*/ 99059 w 1296145"/>
              <a:gd name="connsiteY48" fmla="*/ 762497 h 2301881"/>
              <a:gd name="connsiteX49" fmla="*/ 28967 w 1296145"/>
              <a:gd name="connsiteY49" fmla="*/ 632102 h 2301881"/>
              <a:gd name="connsiteX50" fmla="*/ 9 w 1296145"/>
              <a:gd name="connsiteY50" fmla="*/ 481551 h 2301881"/>
              <a:gd name="connsiteX51" fmla="*/ 31447 w 1296145"/>
              <a:gd name="connsiteY51" fmla="*/ 324845 h 2301881"/>
              <a:gd name="connsiteX52" fmla="*/ 106487 w 1296145"/>
              <a:gd name="connsiteY52" fmla="*/ 185101 h 2301881"/>
              <a:gd name="connsiteX0" fmla="*/ 106487 w 1301395"/>
              <a:gd name="connsiteY0" fmla="*/ 185101 h 2301881"/>
              <a:gd name="connsiteX1" fmla="*/ 217241 w 1301395"/>
              <a:gd name="connsiteY1" fmla="*/ 44815 h 2301881"/>
              <a:gd name="connsiteX2" fmla="*/ 246333 w 1301395"/>
              <a:gd name="connsiteY2" fmla="*/ 8003 h 2301881"/>
              <a:gd name="connsiteX3" fmla="*/ 252578 w 1301395"/>
              <a:gd name="connsiteY3" fmla="*/ 0 h 2301881"/>
              <a:gd name="connsiteX4" fmla="*/ 311283 w 1301395"/>
              <a:gd name="connsiteY4" fmla="*/ 42651 h 2301881"/>
              <a:gd name="connsiteX5" fmla="*/ 303555 w 1301395"/>
              <a:gd name="connsiteY5" fmla="*/ 51602 h 2301881"/>
              <a:gd name="connsiteX6" fmla="*/ 188602 w 1301395"/>
              <a:gd name="connsiteY6" fmla="*/ 197667 h 2301881"/>
              <a:gd name="connsiteX7" fmla="*/ 94660 w 1301395"/>
              <a:gd name="connsiteY7" fmla="*/ 347225 h 2301881"/>
              <a:gd name="connsiteX8" fmla="*/ 67057 w 1301395"/>
              <a:gd name="connsiteY8" fmla="*/ 474341 h 2301881"/>
              <a:gd name="connsiteX9" fmla="*/ 96527 w 1301395"/>
              <a:gd name="connsiteY9" fmla="*/ 595828 h 2301881"/>
              <a:gd name="connsiteX10" fmla="*/ 167492 w 1301395"/>
              <a:gd name="connsiteY10" fmla="*/ 720971 h 2301881"/>
              <a:gd name="connsiteX11" fmla="*/ 261213 w 1301395"/>
              <a:gd name="connsiteY11" fmla="*/ 839100 h 2301881"/>
              <a:gd name="connsiteX12" fmla="*/ 402056 w 1301395"/>
              <a:gd name="connsiteY12" fmla="*/ 1017958 h 2301881"/>
              <a:gd name="connsiteX13" fmla="*/ 516624 w 1301395"/>
              <a:gd name="connsiteY13" fmla="*/ 1160063 h 2301881"/>
              <a:gd name="connsiteX14" fmla="*/ 571287 w 1301395"/>
              <a:gd name="connsiteY14" fmla="*/ 1246873 h 2301881"/>
              <a:gd name="connsiteX15" fmla="*/ 611263 w 1301395"/>
              <a:gd name="connsiteY15" fmla="*/ 1370106 h 2301881"/>
              <a:gd name="connsiteX16" fmla="*/ 630259 w 1301395"/>
              <a:gd name="connsiteY16" fmla="*/ 1554624 h 2301881"/>
              <a:gd name="connsiteX17" fmla="*/ 618431 w 1301395"/>
              <a:gd name="connsiteY17" fmla="*/ 1716747 h 2301881"/>
              <a:gd name="connsiteX18" fmla="*/ 601729 w 1301395"/>
              <a:gd name="connsiteY18" fmla="*/ 1934194 h 2301881"/>
              <a:gd name="connsiteX19" fmla="*/ 626653 w 1301395"/>
              <a:gd name="connsiteY19" fmla="*/ 2070039 h 2301881"/>
              <a:gd name="connsiteX20" fmla="*/ 726500 w 1301395"/>
              <a:gd name="connsiteY20" fmla="*/ 2183790 h 2301881"/>
              <a:gd name="connsiteX21" fmla="*/ 855723 w 1301395"/>
              <a:gd name="connsiteY21" fmla="*/ 2224695 h 2301881"/>
              <a:gd name="connsiteX22" fmla="*/ 978444 w 1301395"/>
              <a:gd name="connsiteY22" fmla="*/ 2213782 h 2301881"/>
              <a:gd name="connsiteX23" fmla="*/ 1134905 w 1301395"/>
              <a:gd name="connsiteY23" fmla="*/ 2103761 h 2301881"/>
              <a:gd name="connsiteX24" fmla="*/ 1224304 w 1301395"/>
              <a:gd name="connsiteY24" fmla="*/ 1968561 h 2301881"/>
              <a:gd name="connsiteX25" fmla="*/ 1188181 w 1301395"/>
              <a:gd name="connsiteY25" fmla="*/ 1848129 h 2301881"/>
              <a:gd name="connsiteX26" fmla="*/ 1102018 w 1301395"/>
              <a:gd name="connsiteY26" fmla="*/ 1788470 h 2301881"/>
              <a:gd name="connsiteX27" fmla="*/ 972117 w 1301395"/>
              <a:gd name="connsiteY27" fmla="*/ 1797112 h 2301881"/>
              <a:gd name="connsiteX28" fmla="*/ 940554 w 1301395"/>
              <a:gd name="connsiteY28" fmla="*/ 1807636 h 2301881"/>
              <a:gd name="connsiteX29" fmla="*/ 931086 w 1301395"/>
              <a:gd name="connsiteY29" fmla="*/ 1812040 h 2301881"/>
              <a:gd name="connsiteX30" fmla="*/ 899286 w 1301395"/>
              <a:gd name="connsiteY30" fmla="*/ 1740615 h 2301881"/>
              <a:gd name="connsiteX31" fmla="*/ 927267 w 1301395"/>
              <a:gd name="connsiteY31" fmla="*/ 1729204 h 2301881"/>
              <a:gd name="connsiteX32" fmla="*/ 1045080 w 1301395"/>
              <a:gd name="connsiteY32" fmla="*/ 1708840 h 2301881"/>
              <a:gd name="connsiteX33" fmla="*/ 1188480 w 1301395"/>
              <a:gd name="connsiteY33" fmla="*/ 1742386 h 2301881"/>
              <a:gd name="connsiteX34" fmla="*/ 1287109 w 1301395"/>
              <a:gd name="connsiteY34" fmla="*/ 1869966 h 2301881"/>
              <a:gd name="connsiteX35" fmla="*/ 1284206 w 1301395"/>
              <a:gd name="connsiteY35" fmla="*/ 2023856 h 2301881"/>
              <a:gd name="connsiteX36" fmla="*/ 1131628 w 1301395"/>
              <a:gd name="connsiteY36" fmla="*/ 2201453 h 2301881"/>
              <a:gd name="connsiteX37" fmla="*/ 998084 w 1301395"/>
              <a:gd name="connsiteY37" fmla="*/ 2283976 h 2301881"/>
              <a:gd name="connsiteX38" fmla="*/ 854008 w 1301395"/>
              <a:gd name="connsiteY38" fmla="*/ 2299977 h 2301881"/>
              <a:gd name="connsiteX39" fmla="*/ 701848 w 1301395"/>
              <a:gd name="connsiteY39" fmla="*/ 2254181 h 2301881"/>
              <a:gd name="connsiteX40" fmla="*/ 567851 w 1301395"/>
              <a:gd name="connsiteY40" fmla="*/ 2118563 h 2301881"/>
              <a:gd name="connsiteX41" fmla="*/ 525572 w 1301395"/>
              <a:gd name="connsiteY41" fmla="*/ 1937732 h 2301881"/>
              <a:gd name="connsiteX42" fmla="*/ 549079 w 1301395"/>
              <a:gd name="connsiteY42" fmla="*/ 1666358 h 2301881"/>
              <a:gd name="connsiteX43" fmla="*/ 549678 w 1301395"/>
              <a:gd name="connsiteY43" fmla="*/ 1454870 h 2301881"/>
              <a:gd name="connsiteX44" fmla="*/ 507233 w 1301395"/>
              <a:gd name="connsiteY44" fmla="*/ 1294523 h 2301881"/>
              <a:gd name="connsiteX45" fmla="*/ 430143 w 1301395"/>
              <a:gd name="connsiteY45" fmla="*/ 1173759 h 2301881"/>
              <a:gd name="connsiteX46" fmla="*/ 319430 w 1301395"/>
              <a:gd name="connsiteY46" fmla="*/ 1034456 h 2301881"/>
              <a:gd name="connsiteX47" fmla="*/ 217477 w 1301395"/>
              <a:gd name="connsiteY47" fmla="*/ 907401 h 2301881"/>
              <a:gd name="connsiteX48" fmla="*/ 99059 w 1301395"/>
              <a:gd name="connsiteY48" fmla="*/ 762497 h 2301881"/>
              <a:gd name="connsiteX49" fmla="*/ 28967 w 1301395"/>
              <a:gd name="connsiteY49" fmla="*/ 632102 h 2301881"/>
              <a:gd name="connsiteX50" fmla="*/ 9 w 1301395"/>
              <a:gd name="connsiteY50" fmla="*/ 481551 h 2301881"/>
              <a:gd name="connsiteX51" fmla="*/ 31447 w 1301395"/>
              <a:gd name="connsiteY51" fmla="*/ 324845 h 2301881"/>
              <a:gd name="connsiteX52" fmla="*/ 106487 w 1301395"/>
              <a:gd name="connsiteY52" fmla="*/ 185101 h 2301881"/>
              <a:gd name="connsiteX0" fmla="*/ 106487 w 1298566"/>
              <a:gd name="connsiteY0" fmla="*/ 185101 h 2301881"/>
              <a:gd name="connsiteX1" fmla="*/ 217241 w 1298566"/>
              <a:gd name="connsiteY1" fmla="*/ 44815 h 2301881"/>
              <a:gd name="connsiteX2" fmla="*/ 246333 w 1298566"/>
              <a:gd name="connsiteY2" fmla="*/ 8003 h 2301881"/>
              <a:gd name="connsiteX3" fmla="*/ 252578 w 1298566"/>
              <a:gd name="connsiteY3" fmla="*/ 0 h 2301881"/>
              <a:gd name="connsiteX4" fmla="*/ 311283 w 1298566"/>
              <a:gd name="connsiteY4" fmla="*/ 42651 h 2301881"/>
              <a:gd name="connsiteX5" fmla="*/ 303555 w 1298566"/>
              <a:gd name="connsiteY5" fmla="*/ 51602 h 2301881"/>
              <a:gd name="connsiteX6" fmla="*/ 188602 w 1298566"/>
              <a:gd name="connsiteY6" fmla="*/ 197667 h 2301881"/>
              <a:gd name="connsiteX7" fmla="*/ 94660 w 1298566"/>
              <a:gd name="connsiteY7" fmla="*/ 347225 h 2301881"/>
              <a:gd name="connsiteX8" fmla="*/ 67057 w 1298566"/>
              <a:gd name="connsiteY8" fmla="*/ 474341 h 2301881"/>
              <a:gd name="connsiteX9" fmla="*/ 96527 w 1298566"/>
              <a:gd name="connsiteY9" fmla="*/ 595828 h 2301881"/>
              <a:gd name="connsiteX10" fmla="*/ 167492 w 1298566"/>
              <a:gd name="connsiteY10" fmla="*/ 720971 h 2301881"/>
              <a:gd name="connsiteX11" fmla="*/ 261213 w 1298566"/>
              <a:gd name="connsiteY11" fmla="*/ 839100 h 2301881"/>
              <a:gd name="connsiteX12" fmla="*/ 402056 w 1298566"/>
              <a:gd name="connsiteY12" fmla="*/ 1017958 h 2301881"/>
              <a:gd name="connsiteX13" fmla="*/ 516624 w 1298566"/>
              <a:gd name="connsiteY13" fmla="*/ 1160063 h 2301881"/>
              <a:gd name="connsiteX14" fmla="*/ 571287 w 1298566"/>
              <a:gd name="connsiteY14" fmla="*/ 1246873 h 2301881"/>
              <a:gd name="connsiteX15" fmla="*/ 611263 w 1298566"/>
              <a:gd name="connsiteY15" fmla="*/ 1370106 h 2301881"/>
              <a:gd name="connsiteX16" fmla="*/ 630259 w 1298566"/>
              <a:gd name="connsiteY16" fmla="*/ 1554624 h 2301881"/>
              <a:gd name="connsiteX17" fmla="*/ 618431 w 1298566"/>
              <a:gd name="connsiteY17" fmla="*/ 1716747 h 2301881"/>
              <a:gd name="connsiteX18" fmla="*/ 601729 w 1298566"/>
              <a:gd name="connsiteY18" fmla="*/ 1934194 h 2301881"/>
              <a:gd name="connsiteX19" fmla="*/ 626653 w 1298566"/>
              <a:gd name="connsiteY19" fmla="*/ 2070039 h 2301881"/>
              <a:gd name="connsiteX20" fmla="*/ 726500 w 1298566"/>
              <a:gd name="connsiteY20" fmla="*/ 2183790 h 2301881"/>
              <a:gd name="connsiteX21" fmla="*/ 855723 w 1298566"/>
              <a:gd name="connsiteY21" fmla="*/ 2224695 h 2301881"/>
              <a:gd name="connsiteX22" fmla="*/ 978444 w 1298566"/>
              <a:gd name="connsiteY22" fmla="*/ 2213782 h 2301881"/>
              <a:gd name="connsiteX23" fmla="*/ 1134905 w 1298566"/>
              <a:gd name="connsiteY23" fmla="*/ 2103761 h 2301881"/>
              <a:gd name="connsiteX24" fmla="*/ 1224304 w 1298566"/>
              <a:gd name="connsiteY24" fmla="*/ 1968561 h 2301881"/>
              <a:gd name="connsiteX25" fmla="*/ 1188181 w 1298566"/>
              <a:gd name="connsiteY25" fmla="*/ 1848129 h 2301881"/>
              <a:gd name="connsiteX26" fmla="*/ 1102018 w 1298566"/>
              <a:gd name="connsiteY26" fmla="*/ 1788470 h 2301881"/>
              <a:gd name="connsiteX27" fmla="*/ 972117 w 1298566"/>
              <a:gd name="connsiteY27" fmla="*/ 1797112 h 2301881"/>
              <a:gd name="connsiteX28" fmla="*/ 940554 w 1298566"/>
              <a:gd name="connsiteY28" fmla="*/ 1807636 h 2301881"/>
              <a:gd name="connsiteX29" fmla="*/ 931086 w 1298566"/>
              <a:gd name="connsiteY29" fmla="*/ 1812040 h 2301881"/>
              <a:gd name="connsiteX30" fmla="*/ 899286 w 1298566"/>
              <a:gd name="connsiteY30" fmla="*/ 1740615 h 2301881"/>
              <a:gd name="connsiteX31" fmla="*/ 927267 w 1298566"/>
              <a:gd name="connsiteY31" fmla="*/ 1729204 h 2301881"/>
              <a:gd name="connsiteX32" fmla="*/ 1045080 w 1298566"/>
              <a:gd name="connsiteY32" fmla="*/ 1708840 h 2301881"/>
              <a:gd name="connsiteX33" fmla="*/ 1188480 w 1298566"/>
              <a:gd name="connsiteY33" fmla="*/ 1742386 h 2301881"/>
              <a:gd name="connsiteX34" fmla="*/ 1287109 w 1298566"/>
              <a:gd name="connsiteY34" fmla="*/ 1869966 h 2301881"/>
              <a:gd name="connsiteX35" fmla="*/ 1279135 w 1298566"/>
              <a:gd name="connsiteY35" fmla="*/ 2034888 h 2301881"/>
              <a:gd name="connsiteX36" fmla="*/ 1131628 w 1298566"/>
              <a:gd name="connsiteY36" fmla="*/ 2201453 h 2301881"/>
              <a:gd name="connsiteX37" fmla="*/ 998084 w 1298566"/>
              <a:gd name="connsiteY37" fmla="*/ 2283976 h 2301881"/>
              <a:gd name="connsiteX38" fmla="*/ 854008 w 1298566"/>
              <a:gd name="connsiteY38" fmla="*/ 2299977 h 2301881"/>
              <a:gd name="connsiteX39" fmla="*/ 701848 w 1298566"/>
              <a:gd name="connsiteY39" fmla="*/ 2254181 h 2301881"/>
              <a:gd name="connsiteX40" fmla="*/ 567851 w 1298566"/>
              <a:gd name="connsiteY40" fmla="*/ 2118563 h 2301881"/>
              <a:gd name="connsiteX41" fmla="*/ 525572 w 1298566"/>
              <a:gd name="connsiteY41" fmla="*/ 1937732 h 2301881"/>
              <a:gd name="connsiteX42" fmla="*/ 549079 w 1298566"/>
              <a:gd name="connsiteY42" fmla="*/ 1666358 h 2301881"/>
              <a:gd name="connsiteX43" fmla="*/ 549678 w 1298566"/>
              <a:gd name="connsiteY43" fmla="*/ 1454870 h 2301881"/>
              <a:gd name="connsiteX44" fmla="*/ 507233 w 1298566"/>
              <a:gd name="connsiteY44" fmla="*/ 1294523 h 2301881"/>
              <a:gd name="connsiteX45" fmla="*/ 430143 w 1298566"/>
              <a:gd name="connsiteY45" fmla="*/ 1173759 h 2301881"/>
              <a:gd name="connsiteX46" fmla="*/ 319430 w 1298566"/>
              <a:gd name="connsiteY46" fmla="*/ 1034456 h 2301881"/>
              <a:gd name="connsiteX47" fmla="*/ 217477 w 1298566"/>
              <a:gd name="connsiteY47" fmla="*/ 907401 h 2301881"/>
              <a:gd name="connsiteX48" fmla="*/ 99059 w 1298566"/>
              <a:gd name="connsiteY48" fmla="*/ 762497 h 2301881"/>
              <a:gd name="connsiteX49" fmla="*/ 28967 w 1298566"/>
              <a:gd name="connsiteY49" fmla="*/ 632102 h 2301881"/>
              <a:gd name="connsiteX50" fmla="*/ 9 w 1298566"/>
              <a:gd name="connsiteY50" fmla="*/ 481551 h 2301881"/>
              <a:gd name="connsiteX51" fmla="*/ 31447 w 1298566"/>
              <a:gd name="connsiteY51" fmla="*/ 324845 h 2301881"/>
              <a:gd name="connsiteX52" fmla="*/ 106487 w 1298566"/>
              <a:gd name="connsiteY52" fmla="*/ 185101 h 2301881"/>
              <a:gd name="connsiteX0" fmla="*/ 106487 w 1298566"/>
              <a:gd name="connsiteY0" fmla="*/ 185101 h 2301881"/>
              <a:gd name="connsiteX1" fmla="*/ 217241 w 1298566"/>
              <a:gd name="connsiteY1" fmla="*/ 44815 h 2301881"/>
              <a:gd name="connsiteX2" fmla="*/ 246333 w 1298566"/>
              <a:gd name="connsiteY2" fmla="*/ 8003 h 2301881"/>
              <a:gd name="connsiteX3" fmla="*/ 252578 w 1298566"/>
              <a:gd name="connsiteY3" fmla="*/ 0 h 2301881"/>
              <a:gd name="connsiteX4" fmla="*/ 311283 w 1298566"/>
              <a:gd name="connsiteY4" fmla="*/ 42651 h 2301881"/>
              <a:gd name="connsiteX5" fmla="*/ 303555 w 1298566"/>
              <a:gd name="connsiteY5" fmla="*/ 51602 h 2301881"/>
              <a:gd name="connsiteX6" fmla="*/ 188602 w 1298566"/>
              <a:gd name="connsiteY6" fmla="*/ 197667 h 2301881"/>
              <a:gd name="connsiteX7" fmla="*/ 94660 w 1298566"/>
              <a:gd name="connsiteY7" fmla="*/ 347225 h 2301881"/>
              <a:gd name="connsiteX8" fmla="*/ 67057 w 1298566"/>
              <a:gd name="connsiteY8" fmla="*/ 474341 h 2301881"/>
              <a:gd name="connsiteX9" fmla="*/ 96527 w 1298566"/>
              <a:gd name="connsiteY9" fmla="*/ 595828 h 2301881"/>
              <a:gd name="connsiteX10" fmla="*/ 167492 w 1298566"/>
              <a:gd name="connsiteY10" fmla="*/ 720971 h 2301881"/>
              <a:gd name="connsiteX11" fmla="*/ 261213 w 1298566"/>
              <a:gd name="connsiteY11" fmla="*/ 839100 h 2301881"/>
              <a:gd name="connsiteX12" fmla="*/ 402056 w 1298566"/>
              <a:gd name="connsiteY12" fmla="*/ 1017958 h 2301881"/>
              <a:gd name="connsiteX13" fmla="*/ 516624 w 1298566"/>
              <a:gd name="connsiteY13" fmla="*/ 1160063 h 2301881"/>
              <a:gd name="connsiteX14" fmla="*/ 571287 w 1298566"/>
              <a:gd name="connsiteY14" fmla="*/ 1246873 h 2301881"/>
              <a:gd name="connsiteX15" fmla="*/ 619150 w 1298566"/>
              <a:gd name="connsiteY15" fmla="*/ 1387610 h 2301881"/>
              <a:gd name="connsiteX16" fmla="*/ 630259 w 1298566"/>
              <a:gd name="connsiteY16" fmla="*/ 1554624 h 2301881"/>
              <a:gd name="connsiteX17" fmla="*/ 618431 w 1298566"/>
              <a:gd name="connsiteY17" fmla="*/ 1716747 h 2301881"/>
              <a:gd name="connsiteX18" fmla="*/ 601729 w 1298566"/>
              <a:gd name="connsiteY18" fmla="*/ 1934194 h 2301881"/>
              <a:gd name="connsiteX19" fmla="*/ 626653 w 1298566"/>
              <a:gd name="connsiteY19" fmla="*/ 2070039 h 2301881"/>
              <a:gd name="connsiteX20" fmla="*/ 726500 w 1298566"/>
              <a:gd name="connsiteY20" fmla="*/ 2183790 h 2301881"/>
              <a:gd name="connsiteX21" fmla="*/ 855723 w 1298566"/>
              <a:gd name="connsiteY21" fmla="*/ 2224695 h 2301881"/>
              <a:gd name="connsiteX22" fmla="*/ 978444 w 1298566"/>
              <a:gd name="connsiteY22" fmla="*/ 2213782 h 2301881"/>
              <a:gd name="connsiteX23" fmla="*/ 1134905 w 1298566"/>
              <a:gd name="connsiteY23" fmla="*/ 2103761 h 2301881"/>
              <a:gd name="connsiteX24" fmla="*/ 1224304 w 1298566"/>
              <a:gd name="connsiteY24" fmla="*/ 1968561 h 2301881"/>
              <a:gd name="connsiteX25" fmla="*/ 1188181 w 1298566"/>
              <a:gd name="connsiteY25" fmla="*/ 1848129 h 2301881"/>
              <a:gd name="connsiteX26" fmla="*/ 1102018 w 1298566"/>
              <a:gd name="connsiteY26" fmla="*/ 1788470 h 2301881"/>
              <a:gd name="connsiteX27" fmla="*/ 972117 w 1298566"/>
              <a:gd name="connsiteY27" fmla="*/ 1797112 h 2301881"/>
              <a:gd name="connsiteX28" fmla="*/ 940554 w 1298566"/>
              <a:gd name="connsiteY28" fmla="*/ 1807636 h 2301881"/>
              <a:gd name="connsiteX29" fmla="*/ 931086 w 1298566"/>
              <a:gd name="connsiteY29" fmla="*/ 1812040 h 2301881"/>
              <a:gd name="connsiteX30" fmla="*/ 899286 w 1298566"/>
              <a:gd name="connsiteY30" fmla="*/ 1740615 h 2301881"/>
              <a:gd name="connsiteX31" fmla="*/ 927267 w 1298566"/>
              <a:gd name="connsiteY31" fmla="*/ 1729204 h 2301881"/>
              <a:gd name="connsiteX32" fmla="*/ 1045080 w 1298566"/>
              <a:gd name="connsiteY32" fmla="*/ 1708840 h 2301881"/>
              <a:gd name="connsiteX33" fmla="*/ 1188480 w 1298566"/>
              <a:gd name="connsiteY33" fmla="*/ 1742386 h 2301881"/>
              <a:gd name="connsiteX34" fmla="*/ 1287109 w 1298566"/>
              <a:gd name="connsiteY34" fmla="*/ 1869966 h 2301881"/>
              <a:gd name="connsiteX35" fmla="*/ 1279135 w 1298566"/>
              <a:gd name="connsiteY35" fmla="*/ 2034888 h 2301881"/>
              <a:gd name="connsiteX36" fmla="*/ 1131628 w 1298566"/>
              <a:gd name="connsiteY36" fmla="*/ 2201453 h 2301881"/>
              <a:gd name="connsiteX37" fmla="*/ 998084 w 1298566"/>
              <a:gd name="connsiteY37" fmla="*/ 2283976 h 2301881"/>
              <a:gd name="connsiteX38" fmla="*/ 854008 w 1298566"/>
              <a:gd name="connsiteY38" fmla="*/ 2299977 h 2301881"/>
              <a:gd name="connsiteX39" fmla="*/ 701848 w 1298566"/>
              <a:gd name="connsiteY39" fmla="*/ 2254181 h 2301881"/>
              <a:gd name="connsiteX40" fmla="*/ 567851 w 1298566"/>
              <a:gd name="connsiteY40" fmla="*/ 2118563 h 2301881"/>
              <a:gd name="connsiteX41" fmla="*/ 525572 w 1298566"/>
              <a:gd name="connsiteY41" fmla="*/ 1937732 h 2301881"/>
              <a:gd name="connsiteX42" fmla="*/ 549079 w 1298566"/>
              <a:gd name="connsiteY42" fmla="*/ 1666358 h 2301881"/>
              <a:gd name="connsiteX43" fmla="*/ 549678 w 1298566"/>
              <a:gd name="connsiteY43" fmla="*/ 1454870 h 2301881"/>
              <a:gd name="connsiteX44" fmla="*/ 507233 w 1298566"/>
              <a:gd name="connsiteY44" fmla="*/ 1294523 h 2301881"/>
              <a:gd name="connsiteX45" fmla="*/ 430143 w 1298566"/>
              <a:gd name="connsiteY45" fmla="*/ 1173759 h 2301881"/>
              <a:gd name="connsiteX46" fmla="*/ 319430 w 1298566"/>
              <a:gd name="connsiteY46" fmla="*/ 1034456 h 2301881"/>
              <a:gd name="connsiteX47" fmla="*/ 217477 w 1298566"/>
              <a:gd name="connsiteY47" fmla="*/ 907401 h 2301881"/>
              <a:gd name="connsiteX48" fmla="*/ 99059 w 1298566"/>
              <a:gd name="connsiteY48" fmla="*/ 762497 h 2301881"/>
              <a:gd name="connsiteX49" fmla="*/ 28967 w 1298566"/>
              <a:gd name="connsiteY49" fmla="*/ 632102 h 2301881"/>
              <a:gd name="connsiteX50" fmla="*/ 9 w 1298566"/>
              <a:gd name="connsiteY50" fmla="*/ 481551 h 2301881"/>
              <a:gd name="connsiteX51" fmla="*/ 31447 w 1298566"/>
              <a:gd name="connsiteY51" fmla="*/ 324845 h 2301881"/>
              <a:gd name="connsiteX52" fmla="*/ 106487 w 1298566"/>
              <a:gd name="connsiteY52" fmla="*/ 185101 h 230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298566" h="2301881">
                <a:moveTo>
                  <a:pt x="106487" y="185101"/>
                </a:moveTo>
                <a:cubicBezTo>
                  <a:pt x="137452" y="138431"/>
                  <a:pt x="180060" y="89913"/>
                  <a:pt x="217241" y="44815"/>
                </a:cubicBezTo>
                <a:cubicBezTo>
                  <a:pt x="226537" y="33540"/>
                  <a:pt x="236362" y="20903"/>
                  <a:pt x="246333" y="8003"/>
                </a:cubicBezTo>
                <a:lnTo>
                  <a:pt x="252578" y="0"/>
                </a:lnTo>
                <a:lnTo>
                  <a:pt x="311283" y="42651"/>
                </a:lnTo>
                <a:lnTo>
                  <a:pt x="303555" y="51602"/>
                </a:lnTo>
                <a:cubicBezTo>
                  <a:pt x="268327" y="94687"/>
                  <a:pt x="223417" y="148397"/>
                  <a:pt x="188602" y="197667"/>
                </a:cubicBezTo>
                <a:cubicBezTo>
                  <a:pt x="153786" y="246939"/>
                  <a:pt x="114916" y="301114"/>
                  <a:pt x="94660" y="347225"/>
                </a:cubicBezTo>
                <a:cubicBezTo>
                  <a:pt x="74402" y="393338"/>
                  <a:pt x="66747" y="432908"/>
                  <a:pt x="67057" y="474341"/>
                </a:cubicBezTo>
                <a:cubicBezTo>
                  <a:pt x="67370" y="515774"/>
                  <a:pt x="79790" y="554723"/>
                  <a:pt x="96527" y="595828"/>
                </a:cubicBezTo>
                <a:cubicBezTo>
                  <a:pt x="113266" y="636933"/>
                  <a:pt x="140046" y="680427"/>
                  <a:pt x="167492" y="720971"/>
                </a:cubicBezTo>
                <a:cubicBezTo>
                  <a:pt x="194941" y="761518"/>
                  <a:pt x="222119" y="789603"/>
                  <a:pt x="261213" y="839100"/>
                </a:cubicBezTo>
                <a:lnTo>
                  <a:pt x="402056" y="1017958"/>
                </a:lnTo>
                <a:cubicBezTo>
                  <a:pt x="444625" y="1071451"/>
                  <a:pt x="488418" y="1121910"/>
                  <a:pt x="516624" y="1160063"/>
                </a:cubicBezTo>
                <a:cubicBezTo>
                  <a:pt x="544829" y="1198215"/>
                  <a:pt x="554199" y="1208949"/>
                  <a:pt x="571287" y="1246873"/>
                </a:cubicBezTo>
                <a:cubicBezTo>
                  <a:pt x="588375" y="1284797"/>
                  <a:pt x="609321" y="1336318"/>
                  <a:pt x="619150" y="1387610"/>
                </a:cubicBezTo>
                <a:cubicBezTo>
                  <a:pt x="628978" y="1438902"/>
                  <a:pt x="630379" y="1499768"/>
                  <a:pt x="630259" y="1554624"/>
                </a:cubicBezTo>
                <a:cubicBezTo>
                  <a:pt x="630139" y="1609480"/>
                  <a:pt x="623187" y="1653485"/>
                  <a:pt x="618431" y="1716747"/>
                </a:cubicBezTo>
                <a:cubicBezTo>
                  <a:pt x="618431" y="1716747"/>
                  <a:pt x="600357" y="1875313"/>
                  <a:pt x="601729" y="1934194"/>
                </a:cubicBezTo>
                <a:cubicBezTo>
                  <a:pt x="603099" y="1993076"/>
                  <a:pt x="605857" y="2028440"/>
                  <a:pt x="626653" y="2070039"/>
                </a:cubicBezTo>
                <a:cubicBezTo>
                  <a:pt x="647449" y="2111639"/>
                  <a:pt x="688323" y="2158014"/>
                  <a:pt x="726500" y="2183790"/>
                </a:cubicBezTo>
                <a:cubicBezTo>
                  <a:pt x="764676" y="2209566"/>
                  <a:pt x="813731" y="2219696"/>
                  <a:pt x="855723" y="2224695"/>
                </a:cubicBezTo>
                <a:cubicBezTo>
                  <a:pt x="897714" y="2229692"/>
                  <a:pt x="931914" y="2233937"/>
                  <a:pt x="978444" y="2213782"/>
                </a:cubicBezTo>
                <a:cubicBezTo>
                  <a:pt x="1024974" y="2193627"/>
                  <a:pt x="1093929" y="2144631"/>
                  <a:pt x="1134905" y="2103761"/>
                </a:cubicBezTo>
                <a:cubicBezTo>
                  <a:pt x="1175881" y="2062890"/>
                  <a:pt x="1215424" y="2011167"/>
                  <a:pt x="1224304" y="1968561"/>
                </a:cubicBezTo>
                <a:cubicBezTo>
                  <a:pt x="1233184" y="1925958"/>
                  <a:pt x="1208562" y="1878144"/>
                  <a:pt x="1188181" y="1848129"/>
                </a:cubicBezTo>
                <a:cubicBezTo>
                  <a:pt x="1167800" y="1818113"/>
                  <a:pt x="1138028" y="1796973"/>
                  <a:pt x="1102018" y="1788470"/>
                </a:cubicBezTo>
                <a:cubicBezTo>
                  <a:pt x="1066007" y="1779966"/>
                  <a:pt x="1012556" y="1788717"/>
                  <a:pt x="972117" y="1797112"/>
                </a:cubicBezTo>
                <a:cubicBezTo>
                  <a:pt x="962009" y="1799210"/>
                  <a:pt x="951291" y="1803074"/>
                  <a:pt x="940554" y="1807636"/>
                </a:cubicBezTo>
                <a:lnTo>
                  <a:pt x="931086" y="1812040"/>
                </a:lnTo>
                <a:lnTo>
                  <a:pt x="899286" y="1740615"/>
                </a:lnTo>
                <a:lnTo>
                  <a:pt x="927267" y="1729204"/>
                </a:lnTo>
                <a:cubicBezTo>
                  <a:pt x="961546" y="1717808"/>
                  <a:pt x="1001545" y="1706643"/>
                  <a:pt x="1045080" y="1708840"/>
                </a:cubicBezTo>
                <a:cubicBezTo>
                  <a:pt x="1088615" y="1711037"/>
                  <a:pt x="1148142" y="1715532"/>
                  <a:pt x="1188480" y="1742386"/>
                </a:cubicBezTo>
                <a:cubicBezTo>
                  <a:pt x="1228819" y="1769240"/>
                  <a:pt x="1272000" y="1821216"/>
                  <a:pt x="1287109" y="1869966"/>
                </a:cubicBezTo>
                <a:cubicBezTo>
                  <a:pt x="1302218" y="1918716"/>
                  <a:pt x="1305048" y="1979641"/>
                  <a:pt x="1279135" y="2034888"/>
                </a:cubicBezTo>
                <a:cubicBezTo>
                  <a:pt x="1253222" y="2090136"/>
                  <a:pt x="1178470" y="2159938"/>
                  <a:pt x="1131628" y="2201453"/>
                </a:cubicBezTo>
                <a:cubicBezTo>
                  <a:pt x="1084786" y="2242968"/>
                  <a:pt x="1044355" y="2267556"/>
                  <a:pt x="998084" y="2283976"/>
                </a:cubicBezTo>
                <a:cubicBezTo>
                  <a:pt x="951816" y="2300395"/>
                  <a:pt x="903381" y="2304944"/>
                  <a:pt x="854008" y="2299977"/>
                </a:cubicBezTo>
                <a:cubicBezTo>
                  <a:pt x="804635" y="2295012"/>
                  <a:pt x="749541" y="2284416"/>
                  <a:pt x="701848" y="2254181"/>
                </a:cubicBezTo>
                <a:cubicBezTo>
                  <a:pt x="654155" y="2223945"/>
                  <a:pt x="597231" y="2171304"/>
                  <a:pt x="567851" y="2118563"/>
                </a:cubicBezTo>
                <a:cubicBezTo>
                  <a:pt x="538472" y="2065821"/>
                  <a:pt x="528702" y="2013100"/>
                  <a:pt x="525572" y="1937732"/>
                </a:cubicBezTo>
                <a:cubicBezTo>
                  <a:pt x="522444" y="1862364"/>
                  <a:pt x="545060" y="1746836"/>
                  <a:pt x="549079" y="1666358"/>
                </a:cubicBezTo>
                <a:cubicBezTo>
                  <a:pt x="553097" y="1585881"/>
                  <a:pt x="556652" y="1516844"/>
                  <a:pt x="549678" y="1454870"/>
                </a:cubicBezTo>
                <a:cubicBezTo>
                  <a:pt x="542703" y="1392897"/>
                  <a:pt x="527155" y="1341376"/>
                  <a:pt x="507233" y="1294523"/>
                </a:cubicBezTo>
                <a:cubicBezTo>
                  <a:pt x="487311" y="1247671"/>
                  <a:pt x="461443" y="1217106"/>
                  <a:pt x="430143" y="1173759"/>
                </a:cubicBezTo>
                <a:cubicBezTo>
                  <a:pt x="398842" y="1130415"/>
                  <a:pt x="354874" y="1078848"/>
                  <a:pt x="319430" y="1034456"/>
                </a:cubicBezTo>
                <a:lnTo>
                  <a:pt x="217477" y="907401"/>
                </a:lnTo>
                <a:cubicBezTo>
                  <a:pt x="180748" y="862075"/>
                  <a:pt x="130478" y="808379"/>
                  <a:pt x="99059" y="762497"/>
                </a:cubicBezTo>
                <a:cubicBezTo>
                  <a:pt x="67640" y="716613"/>
                  <a:pt x="45475" y="678925"/>
                  <a:pt x="28967" y="632102"/>
                </a:cubicBezTo>
                <a:cubicBezTo>
                  <a:pt x="12459" y="585277"/>
                  <a:pt x="-404" y="532761"/>
                  <a:pt x="9" y="481551"/>
                </a:cubicBezTo>
                <a:cubicBezTo>
                  <a:pt x="422" y="430343"/>
                  <a:pt x="13700" y="374253"/>
                  <a:pt x="31447" y="324845"/>
                </a:cubicBezTo>
                <a:cubicBezTo>
                  <a:pt x="49193" y="275438"/>
                  <a:pt x="75521" y="231774"/>
                  <a:pt x="106487" y="185101"/>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2" name="任意多边形 341"/>
          <p:cNvSpPr/>
          <p:nvPr/>
        </p:nvSpPr>
        <p:spPr>
          <a:xfrm rot="2580000">
            <a:off x="5389145" y="2736987"/>
            <a:ext cx="2247508" cy="2197384"/>
          </a:xfrm>
          <a:custGeom>
            <a:avLst/>
            <a:gdLst>
              <a:gd name="connsiteX0" fmla="*/ 0 w 2247508"/>
              <a:gd name="connsiteY0" fmla="*/ 23097 h 2197384"/>
              <a:gd name="connsiteX1" fmla="*/ 40703 w 2247508"/>
              <a:gd name="connsiteY1" fmla="*/ 10848 h 2197384"/>
              <a:gd name="connsiteX2" fmla="*/ 219664 w 2247508"/>
              <a:gd name="connsiteY2" fmla="*/ 251 h 2197384"/>
              <a:gd name="connsiteX3" fmla="*/ 364030 w 2247508"/>
              <a:gd name="connsiteY3" fmla="*/ 15403 h 2197384"/>
              <a:gd name="connsiteX4" fmla="*/ 524636 w 2247508"/>
              <a:gd name="connsiteY4" fmla="*/ 47968 h 2197384"/>
              <a:gd name="connsiteX5" fmla="*/ 694515 w 2247508"/>
              <a:gd name="connsiteY5" fmla="*/ 104444 h 2197384"/>
              <a:gd name="connsiteX6" fmla="*/ 843967 w 2247508"/>
              <a:gd name="connsiteY6" fmla="*/ 166947 h 2197384"/>
              <a:gd name="connsiteX7" fmla="*/ 1006410 w 2247508"/>
              <a:gd name="connsiteY7" fmla="*/ 243383 h 2197384"/>
              <a:gd name="connsiteX8" fmla="*/ 1150029 w 2247508"/>
              <a:gd name="connsiteY8" fmla="*/ 376445 h 2197384"/>
              <a:gd name="connsiteX9" fmla="*/ 1187359 w 2247508"/>
              <a:gd name="connsiteY9" fmla="*/ 465360 h 2197384"/>
              <a:gd name="connsiteX10" fmla="*/ 1171996 w 2247508"/>
              <a:gd name="connsiteY10" fmla="*/ 567596 h 2197384"/>
              <a:gd name="connsiteX11" fmla="*/ 1124718 w 2247508"/>
              <a:gd name="connsiteY11" fmla="*/ 667035 h 2197384"/>
              <a:gd name="connsiteX12" fmla="*/ 1098223 w 2247508"/>
              <a:gd name="connsiteY12" fmla="*/ 750350 h 2197384"/>
              <a:gd name="connsiteX13" fmla="*/ 1143533 w 2247508"/>
              <a:gd name="connsiteY13" fmla="*/ 900199 h 2197384"/>
              <a:gd name="connsiteX14" fmla="*/ 1267406 w 2247508"/>
              <a:gd name="connsiteY14" fmla="*/ 1067952 h 2197384"/>
              <a:gd name="connsiteX15" fmla="*/ 1383395 w 2247508"/>
              <a:gd name="connsiteY15" fmla="*/ 1220267 h 2197384"/>
              <a:gd name="connsiteX16" fmla="*/ 1437768 w 2247508"/>
              <a:gd name="connsiteY16" fmla="*/ 1351897 h 2197384"/>
              <a:gd name="connsiteX17" fmla="*/ 1427841 w 2247508"/>
              <a:gd name="connsiteY17" fmla="*/ 1491390 h 2197384"/>
              <a:gd name="connsiteX18" fmla="*/ 1397114 w 2247508"/>
              <a:gd name="connsiteY18" fmla="*/ 1695867 h 2197384"/>
              <a:gd name="connsiteX19" fmla="*/ 1383565 w 2247508"/>
              <a:gd name="connsiteY19" fmla="*/ 1890834 h 2197384"/>
              <a:gd name="connsiteX20" fmla="*/ 1410897 w 2247508"/>
              <a:gd name="connsiteY20" fmla="*/ 2024887 h 2197384"/>
              <a:gd name="connsiteX21" fmla="*/ 1497203 w 2247508"/>
              <a:gd name="connsiteY21" fmla="*/ 2110458 h 2197384"/>
              <a:gd name="connsiteX22" fmla="*/ 1668729 w 2247508"/>
              <a:gd name="connsiteY22" fmla="*/ 2119818 h 2197384"/>
              <a:gd name="connsiteX23" fmla="*/ 1882756 w 2247508"/>
              <a:gd name="connsiteY23" fmla="*/ 2070008 h 2197384"/>
              <a:gd name="connsiteX24" fmla="*/ 2099230 w 2247508"/>
              <a:gd name="connsiteY24" fmla="*/ 1998382 h 2197384"/>
              <a:gd name="connsiteX25" fmla="*/ 2207989 w 2247508"/>
              <a:gd name="connsiteY25" fmla="*/ 1962691 h 2197384"/>
              <a:gd name="connsiteX26" fmla="*/ 2247508 w 2247508"/>
              <a:gd name="connsiteY26" fmla="*/ 1951561 h 2197384"/>
              <a:gd name="connsiteX27" fmla="*/ 2247366 w 2247508"/>
              <a:gd name="connsiteY27" fmla="*/ 1957932 h 2197384"/>
              <a:gd name="connsiteX28" fmla="*/ 2247018 w 2247508"/>
              <a:gd name="connsiteY28" fmla="*/ 2010078 h 2197384"/>
              <a:gd name="connsiteX29" fmla="*/ 2247182 w 2247508"/>
              <a:gd name="connsiteY29" fmla="*/ 2034656 h 2197384"/>
              <a:gd name="connsiteX30" fmla="*/ 2167386 w 2247508"/>
              <a:gd name="connsiteY30" fmla="*/ 2057941 h 2197384"/>
              <a:gd name="connsiteX31" fmla="*/ 2074240 w 2247508"/>
              <a:gd name="connsiteY31" fmla="*/ 2086803 h 2197384"/>
              <a:gd name="connsiteX32" fmla="*/ 1881677 w 2247508"/>
              <a:gd name="connsiteY32" fmla="*/ 2149157 h 2197384"/>
              <a:gd name="connsiteX33" fmla="*/ 1686336 w 2247508"/>
              <a:gd name="connsiteY33" fmla="*/ 2194565 h 2197384"/>
              <a:gd name="connsiteX34" fmla="*/ 1472919 w 2247508"/>
              <a:gd name="connsiteY34" fmla="*/ 2178689 h 2197384"/>
              <a:gd name="connsiteX35" fmla="*/ 1345424 w 2247508"/>
              <a:gd name="connsiteY35" fmla="*/ 2066408 h 2197384"/>
              <a:gd name="connsiteX36" fmla="*/ 1308840 w 2247508"/>
              <a:gd name="connsiteY36" fmla="*/ 1859581 h 2197384"/>
              <a:gd name="connsiteX37" fmla="*/ 1334482 w 2247508"/>
              <a:gd name="connsiteY37" fmla="*/ 1607754 h 2197384"/>
              <a:gd name="connsiteX38" fmla="*/ 1359281 w 2247508"/>
              <a:gd name="connsiteY38" fmla="*/ 1428344 h 2197384"/>
              <a:gd name="connsiteX39" fmla="*/ 1349931 w 2247508"/>
              <a:gd name="connsiteY39" fmla="*/ 1310079 h 2197384"/>
              <a:gd name="connsiteX40" fmla="*/ 1198685 w 2247508"/>
              <a:gd name="connsiteY40" fmla="*/ 1105988 h 2197384"/>
              <a:gd name="connsiteX41" fmla="*/ 1092440 w 2247508"/>
              <a:gd name="connsiteY41" fmla="*/ 964122 h 2197384"/>
              <a:gd name="connsiteX42" fmla="*/ 1035856 w 2247508"/>
              <a:gd name="connsiteY42" fmla="*/ 847579 h 2197384"/>
              <a:gd name="connsiteX43" fmla="*/ 1026625 w 2247508"/>
              <a:gd name="connsiteY43" fmla="*/ 725949 h 2197384"/>
              <a:gd name="connsiteX44" fmla="*/ 1072985 w 2247508"/>
              <a:gd name="connsiteY44" fmla="*/ 604576 h 2197384"/>
              <a:gd name="connsiteX45" fmla="*/ 1112848 w 2247508"/>
              <a:gd name="connsiteY45" fmla="*/ 476237 h 2197384"/>
              <a:gd name="connsiteX46" fmla="*/ 989894 w 2247508"/>
              <a:gd name="connsiteY46" fmla="*/ 330417 h 2197384"/>
              <a:gd name="connsiteX47" fmla="*/ 801231 w 2247508"/>
              <a:gd name="connsiteY47" fmla="*/ 232850 h 2197384"/>
              <a:gd name="connsiteX48" fmla="*/ 565214 w 2247508"/>
              <a:gd name="connsiteY48" fmla="*/ 140365 h 2197384"/>
              <a:gd name="connsiteX49" fmla="*/ 368175 w 2247508"/>
              <a:gd name="connsiteY49" fmla="*/ 89678 h 2197384"/>
              <a:gd name="connsiteX50" fmla="*/ 220328 w 2247508"/>
              <a:gd name="connsiteY50" fmla="*/ 77775 h 2197384"/>
              <a:gd name="connsiteX51" fmla="*/ 90577 w 2247508"/>
              <a:gd name="connsiteY51" fmla="*/ 78300 h 2197384"/>
              <a:gd name="connsiteX52" fmla="*/ 33357 w 2247508"/>
              <a:gd name="connsiteY52" fmla="*/ 88516 h 2197384"/>
              <a:gd name="connsiteX53" fmla="*/ 24736 w 2247508"/>
              <a:gd name="connsiteY53" fmla="*/ 91060 h 2197384"/>
              <a:gd name="connsiteX54" fmla="*/ 0 w 2247508"/>
              <a:gd name="connsiteY54" fmla="*/ 23097 h 2197384"/>
              <a:gd name="connsiteX0" fmla="*/ 0 w 2247508"/>
              <a:gd name="connsiteY0" fmla="*/ 23097 h 2197384"/>
              <a:gd name="connsiteX1" fmla="*/ 40703 w 2247508"/>
              <a:gd name="connsiteY1" fmla="*/ 10848 h 2197384"/>
              <a:gd name="connsiteX2" fmla="*/ 219664 w 2247508"/>
              <a:gd name="connsiteY2" fmla="*/ 251 h 2197384"/>
              <a:gd name="connsiteX3" fmla="*/ 364030 w 2247508"/>
              <a:gd name="connsiteY3" fmla="*/ 15403 h 2197384"/>
              <a:gd name="connsiteX4" fmla="*/ 524636 w 2247508"/>
              <a:gd name="connsiteY4" fmla="*/ 47968 h 2197384"/>
              <a:gd name="connsiteX5" fmla="*/ 694515 w 2247508"/>
              <a:gd name="connsiteY5" fmla="*/ 104444 h 2197384"/>
              <a:gd name="connsiteX6" fmla="*/ 843967 w 2247508"/>
              <a:gd name="connsiteY6" fmla="*/ 166947 h 2197384"/>
              <a:gd name="connsiteX7" fmla="*/ 1006410 w 2247508"/>
              <a:gd name="connsiteY7" fmla="*/ 243383 h 2197384"/>
              <a:gd name="connsiteX8" fmla="*/ 1150029 w 2247508"/>
              <a:gd name="connsiteY8" fmla="*/ 376445 h 2197384"/>
              <a:gd name="connsiteX9" fmla="*/ 1187359 w 2247508"/>
              <a:gd name="connsiteY9" fmla="*/ 465360 h 2197384"/>
              <a:gd name="connsiteX10" fmla="*/ 1171996 w 2247508"/>
              <a:gd name="connsiteY10" fmla="*/ 567596 h 2197384"/>
              <a:gd name="connsiteX11" fmla="*/ 1124718 w 2247508"/>
              <a:gd name="connsiteY11" fmla="*/ 667035 h 2197384"/>
              <a:gd name="connsiteX12" fmla="*/ 1098223 w 2247508"/>
              <a:gd name="connsiteY12" fmla="*/ 750350 h 2197384"/>
              <a:gd name="connsiteX13" fmla="*/ 1143533 w 2247508"/>
              <a:gd name="connsiteY13" fmla="*/ 900199 h 2197384"/>
              <a:gd name="connsiteX14" fmla="*/ 1267406 w 2247508"/>
              <a:gd name="connsiteY14" fmla="*/ 1067952 h 2197384"/>
              <a:gd name="connsiteX15" fmla="*/ 1383395 w 2247508"/>
              <a:gd name="connsiteY15" fmla="*/ 1220267 h 2197384"/>
              <a:gd name="connsiteX16" fmla="*/ 1437768 w 2247508"/>
              <a:gd name="connsiteY16" fmla="*/ 1351897 h 2197384"/>
              <a:gd name="connsiteX17" fmla="*/ 1427841 w 2247508"/>
              <a:gd name="connsiteY17" fmla="*/ 1491390 h 2197384"/>
              <a:gd name="connsiteX18" fmla="*/ 1397114 w 2247508"/>
              <a:gd name="connsiteY18" fmla="*/ 1695867 h 2197384"/>
              <a:gd name="connsiteX19" fmla="*/ 1383565 w 2247508"/>
              <a:gd name="connsiteY19" fmla="*/ 1890834 h 2197384"/>
              <a:gd name="connsiteX20" fmla="*/ 1410897 w 2247508"/>
              <a:gd name="connsiteY20" fmla="*/ 2024887 h 2197384"/>
              <a:gd name="connsiteX21" fmla="*/ 1497203 w 2247508"/>
              <a:gd name="connsiteY21" fmla="*/ 2110458 h 2197384"/>
              <a:gd name="connsiteX22" fmla="*/ 1668729 w 2247508"/>
              <a:gd name="connsiteY22" fmla="*/ 2119818 h 2197384"/>
              <a:gd name="connsiteX23" fmla="*/ 1882756 w 2247508"/>
              <a:gd name="connsiteY23" fmla="*/ 2070008 h 2197384"/>
              <a:gd name="connsiteX24" fmla="*/ 2099230 w 2247508"/>
              <a:gd name="connsiteY24" fmla="*/ 1998382 h 2197384"/>
              <a:gd name="connsiteX25" fmla="*/ 2207989 w 2247508"/>
              <a:gd name="connsiteY25" fmla="*/ 1962691 h 2197384"/>
              <a:gd name="connsiteX26" fmla="*/ 2247508 w 2247508"/>
              <a:gd name="connsiteY26" fmla="*/ 1951561 h 2197384"/>
              <a:gd name="connsiteX27" fmla="*/ 2247366 w 2247508"/>
              <a:gd name="connsiteY27" fmla="*/ 1957932 h 2197384"/>
              <a:gd name="connsiteX28" fmla="*/ 2247018 w 2247508"/>
              <a:gd name="connsiteY28" fmla="*/ 2010078 h 2197384"/>
              <a:gd name="connsiteX29" fmla="*/ 2247182 w 2247508"/>
              <a:gd name="connsiteY29" fmla="*/ 2034656 h 2197384"/>
              <a:gd name="connsiteX30" fmla="*/ 2167386 w 2247508"/>
              <a:gd name="connsiteY30" fmla="*/ 2057941 h 2197384"/>
              <a:gd name="connsiteX31" fmla="*/ 2074240 w 2247508"/>
              <a:gd name="connsiteY31" fmla="*/ 2086803 h 2197384"/>
              <a:gd name="connsiteX32" fmla="*/ 1881677 w 2247508"/>
              <a:gd name="connsiteY32" fmla="*/ 2149157 h 2197384"/>
              <a:gd name="connsiteX33" fmla="*/ 1686336 w 2247508"/>
              <a:gd name="connsiteY33" fmla="*/ 2194565 h 2197384"/>
              <a:gd name="connsiteX34" fmla="*/ 1472919 w 2247508"/>
              <a:gd name="connsiteY34" fmla="*/ 2178689 h 2197384"/>
              <a:gd name="connsiteX35" fmla="*/ 1345424 w 2247508"/>
              <a:gd name="connsiteY35" fmla="*/ 2066408 h 2197384"/>
              <a:gd name="connsiteX36" fmla="*/ 1308840 w 2247508"/>
              <a:gd name="connsiteY36" fmla="*/ 1859581 h 2197384"/>
              <a:gd name="connsiteX37" fmla="*/ 1334482 w 2247508"/>
              <a:gd name="connsiteY37" fmla="*/ 1607754 h 2197384"/>
              <a:gd name="connsiteX38" fmla="*/ 1359281 w 2247508"/>
              <a:gd name="connsiteY38" fmla="*/ 1428344 h 2197384"/>
              <a:gd name="connsiteX39" fmla="*/ 1349931 w 2247508"/>
              <a:gd name="connsiteY39" fmla="*/ 1310079 h 2197384"/>
              <a:gd name="connsiteX40" fmla="*/ 1198685 w 2247508"/>
              <a:gd name="connsiteY40" fmla="*/ 1105988 h 2197384"/>
              <a:gd name="connsiteX41" fmla="*/ 1092440 w 2247508"/>
              <a:gd name="connsiteY41" fmla="*/ 964122 h 2197384"/>
              <a:gd name="connsiteX42" fmla="*/ 1035856 w 2247508"/>
              <a:gd name="connsiteY42" fmla="*/ 847579 h 2197384"/>
              <a:gd name="connsiteX43" fmla="*/ 1026625 w 2247508"/>
              <a:gd name="connsiteY43" fmla="*/ 725949 h 2197384"/>
              <a:gd name="connsiteX44" fmla="*/ 1079951 w 2247508"/>
              <a:gd name="connsiteY44" fmla="*/ 598080 h 2197384"/>
              <a:gd name="connsiteX45" fmla="*/ 1112848 w 2247508"/>
              <a:gd name="connsiteY45" fmla="*/ 476237 h 2197384"/>
              <a:gd name="connsiteX46" fmla="*/ 989894 w 2247508"/>
              <a:gd name="connsiteY46" fmla="*/ 330417 h 2197384"/>
              <a:gd name="connsiteX47" fmla="*/ 801231 w 2247508"/>
              <a:gd name="connsiteY47" fmla="*/ 232850 h 2197384"/>
              <a:gd name="connsiteX48" fmla="*/ 565214 w 2247508"/>
              <a:gd name="connsiteY48" fmla="*/ 140365 h 2197384"/>
              <a:gd name="connsiteX49" fmla="*/ 368175 w 2247508"/>
              <a:gd name="connsiteY49" fmla="*/ 89678 h 2197384"/>
              <a:gd name="connsiteX50" fmla="*/ 220328 w 2247508"/>
              <a:gd name="connsiteY50" fmla="*/ 77775 h 2197384"/>
              <a:gd name="connsiteX51" fmla="*/ 90577 w 2247508"/>
              <a:gd name="connsiteY51" fmla="*/ 78300 h 2197384"/>
              <a:gd name="connsiteX52" fmla="*/ 33357 w 2247508"/>
              <a:gd name="connsiteY52" fmla="*/ 88516 h 2197384"/>
              <a:gd name="connsiteX53" fmla="*/ 24736 w 2247508"/>
              <a:gd name="connsiteY53" fmla="*/ 91060 h 2197384"/>
              <a:gd name="connsiteX54" fmla="*/ 0 w 2247508"/>
              <a:gd name="connsiteY54" fmla="*/ 23097 h 2197384"/>
              <a:gd name="connsiteX0" fmla="*/ 0 w 2247508"/>
              <a:gd name="connsiteY0" fmla="*/ 23097 h 2197384"/>
              <a:gd name="connsiteX1" fmla="*/ 40703 w 2247508"/>
              <a:gd name="connsiteY1" fmla="*/ 10848 h 2197384"/>
              <a:gd name="connsiteX2" fmla="*/ 219664 w 2247508"/>
              <a:gd name="connsiteY2" fmla="*/ 251 h 2197384"/>
              <a:gd name="connsiteX3" fmla="*/ 364030 w 2247508"/>
              <a:gd name="connsiteY3" fmla="*/ 15403 h 2197384"/>
              <a:gd name="connsiteX4" fmla="*/ 524636 w 2247508"/>
              <a:gd name="connsiteY4" fmla="*/ 47968 h 2197384"/>
              <a:gd name="connsiteX5" fmla="*/ 694515 w 2247508"/>
              <a:gd name="connsiteY5" fmla="*/ 104444 h 2197384"/>
              <a:gd name="connsiteX6" fmla="*/ 843967 w 2247508"/>
              <a:gd name="connsiteY6" fmla="*/ 166947 h 2197384"/>
              <a:gd name="connsiteX7" fmla="*/ 1006410 w 2247508"/>
              <a:gd name="connsiteY7" fmla="*/ 243383 h 2197384"/>
              <a:gd name="connsiteX8" fmla="*/ 1150029 w 2247508"/>
              <a:gd name="connsiteY8" fmla="*/ 376445 h 2197384"/>
              <a:gd name="connsiteX9" fmla="*/ 1187359 w 2247508"/>
              <a:gd name="connsiteY9" fmla="*/ 465360 h 2197384"/>
              <a:gd name="connsiteX10" fmla="*/ 1171996 w 2247508"/>
              <a:gd name="connsiteY10" fmla="*/ 567596 h 2197384"/>
              <a:gd name="connsiteX11" fmla="*/ 1124718 w 2247508"/>
              <a:gd name="connsiteY11" fmla="*/ 667035 h 2197384"/>
              <a:gd name="connsiteX12" fmla="*/ 1099495 w 2247508"/>
              <a:gd name="connsiteY12" fmla="*/ 762188 h 2197384"/>
              <a:gd name="connsiteX13" fmla="*/ 1143533 w 2247508"/>
              <a:gd name="connsiteY13" fmla="*/ 900199 h 2197384"/>
              <a:gd name="connsiteX14" fmla="*/ 1267406 w 2247508"/>
              <a:gd name="connsiteY14" fmla="*/ 1067952 h 2197384"/>
              <a:gd name="connsiteX15" fmla="*/ 1383395 w 2247508"/>
              <a:gd name="connsiteY15" fmla="*/ 1220267 h 2197384"/>
              <a:gd name="connsiteX16" fmla="*/ 1437768 w 2247508"/>
              <a:gd name="connsiteY16" fmla="*/ 1351897 h 2197384"/>
              <a:gd name="connsiteX17" fmla="*/ 1427841 w 2247508"/>
              <a:gd name="connsiteY17" fmla="*/ 1491390 h 2197384"/>
              <a:gd name="connsiteX18" fmla="*/ 1397114 w 2247508"/>
              <a:gd name="connsiteY18" fmla="*/ 1695867 h 2197384"/>
              <a:gd name="connsiteX19" fmla="*/ 1383565 w 2247508"/>
              <a:gd name="connsiteY19" fmla="*/ 1890834 h 2197384"/>
              <a:gd name="connsiteX20" fmla="*/ 1410897 w 2247508"/>
              <a:gd name="connsiteY20" fmla="*/ 2024887 h 2197384"/>
              <a:gd name="connsiteX21" fmla="*/ 1497203 w 2247508"/>
              <a:gd name="connsiteY21" fmla="*/ 2110458 h 2197384"/>
              <a:gd name="connsiteX22" fmla="*/ 1668729 w 2247508"/>
              <a:gd name="connsiteY22" fmla="*/ 2119818 h 2197384"/>
              <a:gd name="connsiteX23" fmla="*/ 1882756 w 2247508"/>
              <a:gd name="connsiteY23" fmla="*/ 2070008 h 2197384"/>
              <a:gd name="connsiteX24" fmla="*/ 2099230 w 2247508"/>
              <a:gd name="connsiteY24" fmla="*/ 1998382 h 2197384"/>
              <a:gd name="connsiteX25" fmla="*/ 2207989 w 2247508"/>
              <a:gd name="connsiteY25" fmla="*/ 1962691 h 2197384"/>
              <a:gd name="connsiteX26" fmla="*/ 2247508 w 2247508"/>
              <a:gd name="connsiteY26" fmla="*/ 1951561 h 2197384"/>
              <a:gd name="connsiteX27" fmla="*/ 2247366 w 2247508"/>
              <a:gd name="connsiteY27" fmla="*/ 1957932 h 2197384"/>
              <a:gd name="connsiteX28" fmla="*/ 2247018 w 2247508"/>
              <a:gd name="connsiteY28" fmla="*/ 2010078 h 2197384"/>
              <a:gd name="connsiteX29" fmla="*/ 2247182 w 2247508"/>
              <a:gd name="connsiteY29" fmla="*/ 2034656 h 2197384"/>
              <a:gd name="connsiteX30" fmla="*/ 2167386 w 2247508"/>
              <a:gd name="connsiteY30" fmla="*/ 2057941 h 2197384"/>
              <a:gd name="connsiteX31" fmla="*/ 2074240 w 2247508"/>
              <a:gd name="connsiteY31" fmla="*/ 2086803 h 2197384"/>
              <a:gd name="connsiteX32" fmla="*/ 1881677 w 2247508"/>
              <a:gd name="connsiteY32" fmla="*/ 2149157 h 2197384"/>
              <a:gd name="connsiteX33" fmla="*/ 1686336 w 2247508"/>
              <a:gd name="connsiteY33" fmla="*/ 2194565 h 2197384"/>
              <a:gd name="connsiteX34" fmla="*/ 1472919 w 2247508"/>
              <a:gd name="connsiteY34" fmla="*/ 2178689 h 2197384"/>
              <a:gd name="connsiteX35" fmla="*/ 1345424 w 2247508"/>
              <a:gd name="connsiteY35" fmla="*/ 2066408 h 2197384"/>
              <a:gd name="connsiteX36" fmla="*/ 1308840 w 2247508"/>
              <a:gd name="connsiteY36" fmla="*/ 1859581 h 2197384"/>
              <a:gd name="connsiteX37" fmla="*/ 1334482 w 2247508"/>
              <a:gd name="connsiteY37" fmla="*/ 1607754 h 2197384"/>
              <a:gd name="connsiteX38" fmla="*/ 1359281 w 2247508"/>
              <a:gd name="connsiteY38" fmla="*/ 1428344 h 2197384"/>
              <a:gd name="connsiteX39" fmla="*/ 1349931 w 2247508"/>
              <a:gd name="connsiteY39" fmla="*/ 1310079 h 2197384"/>
              <a:gd name="connsiteX40" fmla="*/ 1198685 w 2247508"/>
              <a:gd name="connsiteY40" fmla="*/ 1105988 h 2197384"/>
              <a:gd name="connsiteX41" fmla="*/ 1092440 w 2247508"/>
              <a:gd name="connsiteY41" fmla="*/ 964122 h 2197384"/>
              <a:gd name="connsiteX42" fmla="*/ 1035856 w 2247508"/>
              <a:gd name="connsiteY42" fmla="*/ 847579 h 2197384"/>
              <a:gd name="connsiteX43" fmla="*/ 1026625 w 2247508"/>
              <a:gd name="connsiteY43" fmla="*/ 725949 h 2197384"/>
              <a:gd name="connsiteX44" fmla="*/ 1079951 w 2247508"/>
              <a:gd name="connsiteY44" fmla="*/ 598080 h 2197384"/>
              <a:gd name="connsiteX45" fmla="*/ 1112848 w 2247508"/>
              <a:gd name="connsiteY45" fmla="*/ 476237 h 2197384"/>
              <a:gd name="connsiteX46" fmla="*/ 989894 w 2247508"/>
              <a:gd name="connsiteY46" fmla="*/ 330417 h 2197384"/>
              <a:gd name="connsiteX47" fmla="*/ 801231 w 2247508"/>
              <a:gd name="connsiteY47" fmla="*/ 232850 h 2197384"/>
              <a:gd name="connsiteX48" fmla="*/ 565214 w 2247508"/>
              <a:gd name="connsiteY48" fmla="*/ 140365 h 2197384"/>
              <a:gd name="connsiteX49" fmla="*/ 368175 w 2247508"/>
              <a:gd name="connsiteY49" fmla="*/ 89678 h 2197384"/>
              <a:gd name="connsiteX50" fmla="*/ 220328 w 2247508"/>
              <a:gd name="connsiteY50" fmla="*/ 77775 h 2197384"/>
              <a:gd name="connsiteX51" fmla="*/ 90577 w 2247508"/>
              <a:gd name="connsiteY51" fmla="*/ 78300 h 2197384"/>
              <a:gd name="connsiteX52" fmla="*/ 33357 w 2247508"/>
              <a:gd name="connsiteY52" fmla="*/ 88516 h 2197384"/>
              <a:gd name="connsiteX53" fmla="*/ 24736 w 2247508"/>
              <a:gd name="connsiteY53" fmla="*/ 91060 h 2197384"/>
              <a:gd name="connsiteX54" fmla="*/ 0 w 2247508"/>
              <a:gd name="connsiteY54" fmla="*/ 23097 h 2197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247508" h="2197384">
                <a:moveTo>
                  <a:pt x="0" y="23097"/>
                </a:moveTo>
                <a:lnTo>
                  <a:pt x="40703" y="10848"/>
                </a:lnTo>
                <a:cubicBezTo>
                  <a:pt x="93879" y="-211"/>
                  <a:pt x="165775" y="-507"/>
                  <a:pt x="219664" y="251"/>
                </a:cubicBezTo>
                <a:cubicBezTo>
                  <a:pt x="273551" y="1010"/>
                  <a:pt x="313201" y="7449"/>
                  <a:pt x="364030" y="15403"/>
                </a:cubicBezTo>
                <a:cubicBezTo>
                  <a:pt x="414858" y="23354"/>
                  <a:pt x="469556" y="33127"/>
                  <a:pt x="524636" y="47968"/>
                </a:cubicBezTo>
                <a:cubicBezTo>
                  <a:pt x="579716" y="62809"/>
                  <a:pt x="641294" y="84614"/>
                  <a:pt x="694515" y="104444"/>
                </a:cubicBezTo>
                <a:cubicBezTo>
                  <a:pt x="747737" y="124274"/>
                  <a:pt x="791985" y="143791"/>
                  <a:pt x="843967" y="166947"/>
                </a:cubicBezTo>
                <a:cubicBezTo>
                  <a:pt x="895949" y="190103"/>
                  <a:pt x="955399" y="208467"/>
                  <a:pt x="1006410" y="243383"/>
                </a:cubicBezTo>
                <a:cubicBezTo>
                  <a:pt x="1057421" y="278298"/>
                  <a:pt x="1119872" y="339448"/>
                  <a:pt x="1150029" y="376445"/>
                </a:cubicBezTo>
                <a:cubicBezTo>
                  <a:pt x="1180186" y="413441"/>
                  <a:pt x="1183699" y="433502"/>
                  <a:pt x="1187359" y="465360"/>
                </a:cubicBezTo>
                <a:cubicBezTo>
                  <a:pt x="1191020" y="497217"/>
                  <a:pt x="1182435" y="533985"/>
                  <a:pt x="1171996" y="567596"/>
                </a:cubicBezTo>
                <a:cubicBezTo>
                  <a:pt x="1161555" y="601209"/>
                  <a:pt x="1136801" y="634603"/>
                  <a:pt x="1124718" y="667035"/>
                </a:cubicBezTo>
                <a:cubicBezTo>
                  <a:pt x="1112635" y="699467"/>
                  <a:pt x="1096358" y="723329"/>
                  <a:pt x="1099495" y="762188"/>
                </a:cubicBezTo>
                <a:cubicBezTo>
                  <a:pt x="1102630" y="801049"/>
                  <a:pt x="1115548" y="849238"/>
                  <a:pt x="1143533" y="900199"/>
                </a:cubicBezTo>
                <a:cubicBezTo>
                  <a:pt x="1171518" y="951160"/>
                  <a:pt x="1227429" y="1014608"/>
                  <a:pt x="1267406" y="1067952"/>
                </a:cubicBezTo>
                <a:cubicBezTo>
                  <a:pt x="1307382" y="1121296"/>
                  <a:pt x="1355000" y="1172943"/>
                  <a:pt x="1383395" y="1220267"/>
                </a:cubicBezTo>
                <a:cubicBezTo>
                  <a:pt x="1411788" y="1267591"/>
                  <a:pt x="1430360" y="1306710"/>
                  <a:pt x="1437768" y="1351897"/>
                </a:cubicBezTo>
                <a:cubicBezTo>
                  <a:pt x="1445176" y="1397085"/>
                  <a:pt x="1434616" y="1434063"/>
                  <a:pt x="1427841" y="1491390"/>
                </a:cubicBezTo>
                <a:cubicBezTo>
                  <a:pt x="1421064" y="1548719"/>
                  <a:pt x="1404494" y="1629294"/>
                  <a:pt x="1397114" y="1695867"/>
                </a:cubicBezTo>
                <a:cubicBezTo>
                  <a:pt x="1389735" y="1762439"/>
                  <a:pt x="1381269" y="1835994"/>
                  <a:pt x="1383565" y="1890834"/>
                </a:cubicBezTo>
                <a:cubicBezTo>
                  <a:pt x="1385862" y="1945671"/>
                  <a:pt x="1391956" y="1988284"/>
                  <a:pt x="1410897" y="2024887"/>
                </a:cubicBezTo>
                <a:cubicBezTo>
                  <a:pt x="1429835" y="2061492"/>
                  <a:pt x="1454231" y="2094638"/>
                  <a:pt x="1497203" y="2110458"/>
                </a:cubicBezTo>
                <a:cubicBezTo>
                  <a:pt x="1540175" y="2126281"/>
                  <a:pt x="1604470" y="2126560"/>
                  <a:pt x="1668729" y="2119818"/>
                </a:cubicBezTo>
                <a:cubicBezTo>
                  <a:pt x="1732988" y="2113076"/>
                  <a:pt x="1811006" y="2090248"/>
                  <a:pt x="1882756" y="2070008"/>
                </a:cubicBezTo>
                <a:cubicBezTo>
                  <a:pt x="1954506" y="2049767"/>
                  <a:pt x="2027674" y="2021154"/>
                  <a:pt x="2099230" y="1998382"/>
                </a:cubicBezTo>
                <a:lnTo>
                  <a:pt x="2207989" y="1962691"/>
                </a:lnTo>
                <a:lnTo>
                  <a:pt x="2247508" y="1951561"/>
                </a:lnTo>
                <a:cubicBezTo>
                  <a:pt x="2247461" y="1953685"/>
                  <a:pt x="2247413" y="1955808"/>
                  <a:pt x="2247366" y="1957932"/>
                </a:cubicBezTo>
                <a:cubicBezTo>
                  <a:pt x="2247142" y="1973981"/>
                  <a:pt x="2247018" y="1991599"/>
                  <a:pt x="2247018" y="2010078"/>
                </a:cubicBezTo>
                <a:cubicBezTo>
                  <a:pt x="2247073" y="2018271"/>
                  <a:pt x="2247127" y="2026463"/>
                  <a:pt x="2247182" y="2034656"/>
                </a:cubicBezTo>
                <a:lnTo>
                  <a:pt x="2167386" y="2057941"/>
                </a:lnTo>
                <a:lnTo>
                  <a:pt x="2074240" y="2086803"/>
                </a:lnTo>
                <a:cubicBezTo>
                  <a:pt x="2012065" y="2106255"/>
                  <a:pt x="1946328" y="2131197"/>
                  <a:pt x="1881677" y="2149157"/>
                </a:cubicBezTo>
                <a:cubicBezTo>
                  <a:pt x="1817027" y="2167119"/>
                  <a:pt x="1754464" y="2189644"/>
                  <a:pt x="1686336" y="2194565"/>
                </a:cubicBezTo>
                <a:cubicBezTo>
                  <a:pt x="1618210" y="2199488"/>
                  <a:pt x="1529737" y="2200050"/>
                  <a:pt x="1472919" y="2178689"/>
                </a:cubicBezTo>
                <a:cubicBezTo>
                  <a:pt x="1416099" y="2157329"/>
                  <a:pt x="1372769" y="2119592"/>
                  <a:pt x="1345424" y="2066408"/>
                </a:cubicBezTo>
                <a:cubicBezTo>
                  <a:pt x="1318077" y="2013224"/>
                  <a:pt x="1310662" y="1936023"/>
                  <a:pt x="1308840" y="1859581"/>
                </a:cubicBezTo>
                <a:cubicBezTo>
                  <a:pt x="1307016" y="1783139"/>
                  <a:pt x="1326075" y="1679626"/>
                  <a:pt x="1334482" y="1607754"/>
                </a:cubicBezTo>
                <a:cubicBezTo>
                  <a:pt x="1342887" y="1535881"/>
                  <a:pt x="1356705" y="1477957"/>
                  <a:pt x="1359281" y="1428344"/>
                </a:cubicBezTo>
                <a:cubicBezTo>
                  <a:pt x="1361854" y="1378731"/>
                  <a:pt x="1376698" y="1363805"/>
                  <a:pt x="1349931" y="1310079"/>
                </a:cubicBezTo>
                <a:cubicBezTo>
                  <a:pt x="1323166" y="1256354"/>
                  <a:pt x="1241600" y="1163648"/>
                  <a:pt x="1198685" y="1105988"/>
                </a:cubicBezTo>
                <a:cubicBezTo>
                  <a:pt x="1155770" y="1048329"/>
                  <a:pt x="1119578" y="1007190"/>
                  <a:pt x="1092440" y="964122"/>
                </a:cubicBezTo>
                <a:cubicBezTo>
                  <a:pt x="1065302" y="921055"/>
                  <a:pt x="1046825" y="887274"/>
                  <a:pt x="1035856" y="847579"/>
                </a:cubicBezTo>
                <a:cubicBezTo>
                  <a:pt x="1024888" y="807884"/>
                  <a:pt x="1019276" y="767532"/>
                  <a:pt x="1026625" y="725949"/>
                </a:cubicBezTo>
                <a:cubicBezTo>
                  <a:pt x="1033974" y="684366"/>
                  <a:pt x="1065579" y="639698"/>
                  <a:pt x="1079951" y="598080"/>
                </a:cubicBezTo>
                <a:cubicBezTo>
                  <a:pt x="1094322" y="556462"/>
                  <a:pt x="1127857" y="520847"/>
                  <a:pt x="1112848" y="476237"/>
                </a:cubicBezTo>
                <a:cubicBezTo>
                  <a:pt x="1097839" y="431627"/>
                  <a:pt x="1041830" y="370981"/>
                  <a:pt x="989894" y="330417"/>
                </a:cubicBezTo>
                <a:cubicBezTo>
                  <a:pt x="937956" y="289851"/>
                  <a:pt x="872010" y="264523"/>
                  <a:pt x="801231" y="232850"/>
                </a:cubicBezTo>
                <a:cubicBezTo>
                  <a:pt x="730451" y="201174"/>
                  <a:pt x="637391" y="164227"/>
                  <a:pt x="565214" y="140365"/>
                </a:cubicBezTo>
                <a:cubicBezTo>
                  <a:pt x="493041" y="116502"/>
                  <a:pt x="425656" y="100109"/>
                  <a:pt x="368175" y="89678"/>
                </a:cubicBezTo>
                <a:cubicBezTo>
                  <a:pt x="310694" y="79248"/>
                  <a:pt x="266593" y="79673"/>
                  <a:pt x="220328" y="77775"/>
                </a:cubicBezTo>
                <a:cubicBezTo>
                  <a:pt x="174060" y="75879"/>
                  <a:pt x="130037" y="74062"/>
                  <a:pt x="90577" y="78300"/>
                </a:cubicBezTo>
                <a:cubicBezTo>
                  <a:pt x="70847" y="80418"/>
                  <a:pt x="51482" y="84094"/>
                  <a:pt x="33357" y="88516"/>
                </a:cubicBezTo>
                <a:lnTo>
                  <a:pt x="24736" y="91060"/>
                </a:lnTo>
                <a:lnTo>
                  <a:pt x="0" y="23097"/>
                </a:ln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0" name="任意多边形 339"/>
          <p:cNvSpPr/>
          <p:nvPr/>
        </p:nvSpPr>
        <p:spPr>
          <a:xfrm rot="9000000">
            <a:off x="6924906" y="1896725"/>
            <a:ext cx="1757275" cy="1560987"/>
          </a:xfrm>
          <a:custGeom>
            <a:avLst/>
            <a:gdLst>
              <a:gd name="connsiteX0" fmla="*/ 1089870 w 1757275"/>
              <a:gd name="connsiteY0" fmla="*/ 1467479 h 1560987"/>
              <a:gd name="connsiteX1" fmla="*/ 974874 w 1757275"/>
              <a:gd name="connsiteY1" fmla="*/ 1357092 h 1560987"/>
              <a:gd name="connsiteX2" fmla="*/ 941285 w 1757275"/>
              <a:gd name="connsiteY2" fmla="*/ 1205718 h 1560987"/>
              <a:gd name="connsiteX3" fmla="*/ 960615 w 1757275"/>
              <a:gd name="connsiteY3" fmla="*/ 1043651 h 1560987"/>
              <a:gd name="connsiteX4" fmla="*/ 1008115 w 1757275"/>
              <a:gd name="connsiteY4" fmla="*/ 856603 h 1560987"/>
              <a:gd name="connsiteX5" fmla="*/ 1062759 w 1757275"/>
              <a:gd name="connsiteY5" fmla="*/ 657183 h 1560987"/>
              <a:gd name="connsiteX6" fmla="*/ 1091846 w 1757275"/>
              <a:gd name="connsiteY6" fmla="*/ 492501 h 1560987"/>
              <a:gd name="connsiteX7" fmla="*/ 1105543 w 1757275"/>
              <a:gd name="connsiteY7" fmla="*/ 335430 h 1560987"/>
              <a:gd name="connsiteX8" fmla="*/ 1110988 w 1757275"/>
              <a:gd name="connsiteY8" fmla="*/ 173598 h 1560987"/>
              <a:gd name="connsiteX9" fmla="*/ 1045168 w 1757275"/>
              <a:gd name="connsiteY9" fmla="*/ 97101 h 1560987"/>
              <a:gd name="connsiteX10" fmla="*/ 937124 w 1757275"/>
              <a:gd name="connsiteY10" fmla="*/ 84214 h 1560987"/>
              <a:gd name="connsiteX11" fmla="*/ 784707 w 1757275"/>
              <a:gd name="connsiteY11" fmla="*/ 152944 h 1560987"/>
              <a:gd name="connsiteX12" fmla="*/ 606267 w 1757275"/>
              <a:gd name="connsiteY12" fmla="*/ 228650 h 1560987"/>
              <a:gd name="connsiteX13" fmla="*/ 435205 w 1757275"/>
              <a:gd name="connsiteY13" fmla="*/ 305864 h 1560987"/>
              <a:gd name="connsiteX14" fmla="*/ 264143 w 1757275"/>
              <a:gd name="connsiteY14" fmla="*/ 383077 h 1560987"/>
              <a:gd name="connsiteX15" fmla="*/ 90466 w 1757275"/>
              <a:gd name="connsiteY15" fmla="*/ 450530 h 1560987"/>
              <a:gd name="connsiteX16" fmla="*/ 260 w 1757275"/>
              <a:gd name="connsiteY16" fmla="*/ 470884 h 1560987"/>
              <a:gd name="connsiteX17" fmla="*/ 0 w 1757275"/>
              <a:gd name="connsiteY17" fmla="*/ 432227 h 1560987"/>
              <a:gd name="connsiteX18" fmla="*/ 257 w 1757275"/>
              <a:gd name="connsiteY18" fmla="*/ 394009 h 1560987"/>
              <a:gd name="connsiteX19" fmla="*/ 14952 w 1757275"/>
              <a:gd name="connsiteY19" fmla="*/ 391122 h 1560987"/>
              <a:gd name="connsiteX20" fmla="*/ 98824 w 1757275"/>
              <a:gd name="connsiteY20" fmla="*/ 364621 h 1560987"/>
              <a:gd name="connsiteX21" fmla="*/ 270119 w 1757275"/>
              <a:gd name="connsiteY21" fmla="*/ 301288 h 1560987"/>
              <a:gd name="connsiteX22" fmla="*/ 434674 w 1757275"/>
              <a:gd name="connsiteY22" fmla="*/ 225819 h 1560987"/>
              <a:gd name="connsiteX23" fmla="*/ 624383 w 1757275"/>
              <a:gd name="connsiteY23" fmla="*/ 140122 h 1560987"/>
              <a:gd name="connsiteX24" fmla="*/ 791322 w 1757275"/>
              <a:gd name="connsiteY24" fmla="*/ 60527 h 1560987"/>
              <a:gd name="connsiteX25" fmla="*/ 963488 w 1757275"/>
              <a:gd name="connsiteY25" fmla="*/ 450 h 1560987"/>
              <a:gd name="connsiteX26" fmla="*/ 1106272 w 1757275"/>
              <a:gd name="connsiteY26" fmla="*/ 38891 h 1560987"/>
              <a:gd name="connsiteX27" fmla="*/ 1179064 w 1757275"/>
              <a:gd name="connsiteY27" fmla="*/ 141410 h 1560987"/>
              <a:gd name="connsiteX28" fmla="*/ 1183144 w 1757275"/>
              <a:gd name="connsiteY28" fmla="*/ 286746 h 1560987"/>
              <a:gd name="connsiteX29" fmla="*/ 1169915 w 1757275"/>
              <a:gd name="connsiteY29" fmla="*/ 471582 h 1560987"/>
              <a:gd name="connsiteX30" fmla="*/ 1136065 w 1757275"/>
              <a:gd name="connsiteY30" fmla="*/ 644513 h 1560987"/>
              <a:gd name="connsiteX31" fmla="*/ 1087288 w 1757275"/>
              <a:gd name="connsiteY31" fmla="*/ 852821 h 1560987"/>
              <a:gd name="connsiteX32" fmla="*/ 1033517 w 1757275"/>
              <a:gd name="connsiteY32" fmla="*/ 1055495 h 1560987"/>
              <a:gd name="connsiteX33" fmla="*/ 1020863 w 1757275"/>
              <a:gd name="connsiteY33" fmla="*/ 1177424 h 1560987"/>
              <a:gd name="connsiteX34" fmla="*/ 1040334 w 1757275"/>
              <a:gd name="connsiteY34" fmla="*/ 1315146 h 1560987"/>
              <a:gd name="connsiteX35" fmla="*/ 1147400 w 1757275"/>
              <a:gd name="connsiteY35" fmla="*/ 1415456 h 1560987"/>
              <a:gd name="connsiteX36" fmla="*/ 1302471 w 1757275"/>
              <a:gd name="connsiteY36" fmla="*/ 1480239 h 1560987"/>
              <a:gd name="connsiteX37" fmla="*/ 1465495 w 1757275"/>
              <a:gd name="connsiteY37" fmla="*/ 1483625 h 1560987"/>
              <a:gd name="connsiteX38" fmla="*/ 1607345 w 1757275"/>
              <a:gd name="connsiteY38" fmla="*/ 1466534 h 1560987"/>
              <a:gd name="connsiteX39" fmla="*/ 1739839 w 1757275"/>
              <a:gd name="connsiteY39" fmla="*/ 1427545 h 1560987"/>
              <a:gd name="connsiteX40" fmla="*/ 1749920 w 1757275"/>
              <a:gd name="connsiteY40" fmla="*/ 1424497 h 1560987"/>
              <a:gd name="connsiteX41" fmla="*/ 1751046 w 1757275"/>
              <a:gd name="connsiteY41" fmla="*/ 1438122 h 1560987"/>
              <a:gd name="connsiteX42" fmla="*/ 1756151 w 1757275"/>
              <a:gd name="connsiteY42" fmla="*/ 1490018 h 1560987"/>
              <a:gd name="connsiteX43" fmla="*/ 1757275 w 1757275"/>
              <a:gd name="connsiteY43" fmla="*/ 1500054 h 1560987"/>
              <a:gd name="connsiteX44" fmla="*/ 1709329 w 1757275"/>
              <a:gd name="connsiteY44" fmla="*/ 1513728 h 1560987"/>
              <a:gd name="connsiteX45" fmla="*/ 1635408 w 1757275"/>
              <a:gd name="connsiteY45" fmla="*/ 1532228 h 1560987"/>
              <a:gd name="connsiteX46" fmla="*/ 1501806 w 1757275"/>
              <a:gd name="connsiteY46" fmla="*/ 1554081 h 1560987"/>
              <a:gd name="connsiteX47" fmla="*/ 1369164 w 1757275"/>
              <a:gd name="connsiteY47" fmla="*/ 1559988 h 1560987"/>
              <a:gd name="connsiteX48" fmla="*/ 1237243 w 1757275"/>
              <a:gd name="connsiteY48" fmla="*/ 1536068 h 1560987"/>
              <a:gd name="connsiteX49" fmla="*/ 1089870 w 1757275"/>
              <a:gd name="connsiteY49" fmla="*/ 1467479 h 156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757275" h="1560987">
                <a:moveTo>
                  <a:pt x="1089870" y="1467479"/>
                </a:moveTo>
                <a:cubicBezTo>
                  <a:pt x="1046141" y="1437648"/>
                  <a:pt x="999638" y="1400719"/>
                  <a:pt x="974874" y="1357092"/>
                </a:cubicBezTo>
                <a:cubicBezTo>
                  <a:pt x="950110" y="1313467"/>
                  <a:pt x="943661" y="1257958"/>
                  <a:pt x="941285" y="1205718"/>
                </a:cubicBezTo>
                <a:cubicBezTo>
                  <a:pt x="938909" y="1153478"/>
                  <a:pt x="949477" y="1101836"/>
                  <a:pt x="960615" y="1043651"/>
                </a:cubicBezTo>
                <a:cubicBezTo>
                  <a:pt x="971754" y="985464"/>
                  <a:pt x="991091" y="921015"/>
                  <a:pt x="1008115" y="856603"/>
                </a:cubicBezTo>
                <a:cubicBezTo>
                  <a:pt x="1025139" y="792192"/>
                  <a:pt x="1048803" y="717866"/>
                  <a:pt x="1062759" y="657183"/>
                </a:cubicBezTo>
                <a:cubicBezTo>
                  <a:pt x="1076715" y="596501"/>
                  <a:pt x="1084716" y="546126"/>
                  <a:pt x="1091846" y="492501"/>
                </a:cubicBezTo>
                <a:cubicBezTo>
                  <a:pt x="1098978" y="438876"/>
                  <a:pt x="1102352" y="388581"/>
                  <a:pt x="1105543" y="335430"/>
                </a:cubicBezTo>
                <a:cubicBezTo>
                  <a:pt x="1108732" y="282279"/>
                  <a:pt x="1121052" y="213319"/>
                  <a:pt x="1110988" y="173598"/>
                </a:cubicBezTo>
                <a:cubicBezTo>
                  <a:pt x="1100927" y="133875"/>
                  <a:pt x="1074145" y="111999"/>
                  <a:pt x="1045168" y="97101"/>
                </a:cubicBezTo>
                <a:cubicBezTo>
                  <a:pt x="1016191" y="82203"/>
                  <a:pt x="980535" y="74907"/>
                  <a:pt x="937124" y="84214"/>
                </a:cubicBezTo>
                <a:cubicBezTo>
                  <a:pt x="893713" y="93522"/>
                  <a:pt x="839851" y="128872"/>
                  <a:pt x="784707" y="152944"/>
                </a:cubicBezTo>
                <a:cubicBezTo>
                  <a:pt x="729565" y="177018"/>
                  <a:pt x="664518" y="203163"/>
                  <a:pt x="606267" y="228650"/>
                </a:cubicBezTo>
                <a:cubicBezTo>
                  <a:pt x="548016" y="254135"/>
                  <a:pt x="492225" y="280124"/>
                  <a:pt x="435205" y="305864"/>
                </a:cubicBezTo>
                <a:cubicBezTo>
                  <a:pt x="435205" y="305864"/>
                  <a:pt x="321599" y="358964"/>
                  <a:pt x="264143" y="383077"/>
                </a:cubicBezTo>
                <a:cubicBezTo>
                  <a:pt x="206688" y="407187"/>
                  <a:pt x="151186" y="434261"/>
                  <a:pt x="90466" y="450530"/>
                </a:cubicBezTo>
                <a:lnTo>
                  <a:pt x="260" y="470884"/>
                </a:lnTo>
                <a:lnTo>
                  <a:pt x="0" y="432227"/>
                </a:lnTo>
                <a:lnTo>
                  <a:pt x="257" y="394009"/>
                </a:lnTo>
                <a:lnTo>
                  <a:pt x="14952" y="391122"/>
                </a:lnTo>
                <a:cubicBezTo>
                  <a:pt x="42635" y="383161"/>
                  <a:pt x="70824" y="373430"/>
                  <a:pt x="98824" y="364621"/>
                </a:cubicBezTo>
                <a:cubicBezTo>
                  <a:pt x="154823" y="347001"/>
                  <a:pt x="214144" y="324423"/>
                  <a:pt x="270119" y="301288"/>
                </a:cubicBezTo>
                <a:cubicBezTo>
                  <a:pt x="326094" y="278157"/>
                  <a:pt x="375777" y="253222"/>
                  <a:pt x="434674" y="225819"/>
                </a:cubicBezTo>
                <a:lnTo>
                  <a:pt x="624383" y="140122"/>
                </a:lnTo>
                <a:cubicBezTo>
                  <a:pt x="624383" y="140122"/>
                  <a:pt x="734803" y="83806"/>
                  <a:pt x="791322" y="60527"/>
                </a:cubicBezTo>
                <a:cubicBezTo>
                  <a:pt x="847838" y="37249"/>
                  <a:pt x="910996" y="4055"/>
                  <a:pt x="963488" y="450"/>
                </a:cubicBezTo>
                <a:cubicBezTo>
                  <a:pt x="1015980" y="-3158"/>
                  <a:pt x="1070344" y="15397"/>
                  <a:pt x="1106272" y="38891"/>
                </a:cubicBezTo>
                <a:cubicBezTo>
                  <a:pt x="1142201" y="62384"/>
                  <a:pt x="1166253" y="100101"/>
                  <a:pt x="1179064" y="141410"/>
                </a:cubicBezTo>
                <a:cubicBezTo>
                  <a:pt x="1191875" y="182720"/>
                  <a:pt x="1184668" y="231716"/>
                  <a:pt x="1183144" y="286746"/>
                </a:cubicBezTo>
                <a:cubicBezTo>
                  <a:pt x="1181619" y="341775"/>
                  <a:pt x="1177763" y="411954"/>
                  <a:pt x="1169915" y="471582"/>
                </a:cubicBezTo>
                <a:cubicBezTo>
                  <a:pt x="1162069" y="531211"/>
                  <a:pt x="1149836" y="580973"/>
                  <a:pt x="1136065" y="644513"/>
                </a:cubicBezTo>
                <a:cubicBezTo>
                  <a:pt x="1122293" y="708053"/>
                  <a:pt x="1104379" y="784324"/>
                  <a:pt x="1087288" y="852821"/>
                </a:cubicBezTo>
                <a:cubicBezTo>
                  <a:pt x="1070197" y="921317"/>
                  <a:pt x="1044588" y="1001394"/>
                  <a:pt x="1033517" y="1055495"/>
                </a:cubicBezTo>
                <a:cubicBezTo>
                  <a:pt x="1022447" y="1109595"/>
                  <a:pt x="1019727" y="1134149"/>
                  <a:pt x="1020863" y="1177424"/>
                </a:cubicBezTo>
                <a:cubicBezTo>
                  <a:pt x="1021999" y="1220700"/>
                  <a:pt x="1019245" y="1275475"/>
                  <a:pt x="1040334" y="1315146"/>
                </a:cubicBezTo>
                <a:cubicBezTo>
                  <a:pt x="1061424" y="1354818"/>
                  <a:pt x="1103711" y="1387940"/>
                  <a:pt x="1147400" y="1415456"/>
                </a:cubicBezTo>
                <a:cubicBezTo>
                  <a:pt x="1191090" y="1442971"/>
                  <a:pt x="1249455" y="1468879"/>
                  <a:pt x="1302471" y="1480239"/>
                </a:cubicBezTo>
                <a:cubicBezTo>
                  <a:pt x="1355486" y="1491600"/>
                  <a:pt x="1414683" y="1485908"/>
                  <a:pt x="1465495" y="1483625"/>
                </a:cubicBezTo>
                <a:cubicBezTo>
                  <a:pt x="1516307" y="1481340"/>
                  <a:pt x="1561621" y="1475880"/>
                  <a:pt x="1607345" y="1466534"/>
                </a:cubicBezTo>
                <a:cubicBezTo>
                  <a:pt x="1653069" y="1457187"/>
                  <a:pt x="1697446" y="1440648"/>
                  <a:pt x="1739839" y="1427545"/>
                </a:cubicBezTo>
                <a:lnTo>
                  <a:pt x="1749920" y="1424497"/>
                </a:lnTo>
                <a:lnTo>
                  <a:pt x="1751046" y="1438122"/>
                </a:lnTo>
                <a:cubicBezTo>
                  <a:pt x="1752501" y="1454105"/>
                  <a:pt x="1754220" y="1471641"/>
                  <a:pt x="1756151" y="1490018"/>
                </a:cubicBezTo>
                <a:lnTo>
                  <a:pt x="1757275" y="1500054"/>
                </a:lnTo>
                <a:lnTo>
                  <a:pt x="1709329" y="1513728"/>
                </a:lnTo>
                <a:cubicBezTo>
                  <a:pt x="1684020" y="1520654"/>
                  <a:pt x="1659010" y="1527065"/>
                  <a:pt x="1635408" y="1532228"/>
                </a:cubicBezTo>
                <a:cubicBezTo>
                  <a:pt x="1588201" y="1542552"/>
                  <a:pt x="1546181" y="1549455"/>
                  <a:pt x="1501806" y="1554081"/>
                </a:cubicBezTo>
                <a:cubicBezTo>
                  <a:pt x="1457431" y="1558708"/>
                  <a:pt x="1413256" y="1562990"/>
                  <a:pt x="1369164" y="1559988"/>
                </a:cubicBezTo>
                <a:cubicBezTo>
                  <a:pt x="1325069" y="1556986"/>
                  <a:pt x="1283793" y="1551486"/>
                  <a:pt x="1237243" y="1536068"/>
                </a:cubicBezTo>
                <a:cubicBezTo>
                  <a:pt x="1190693" y="1520650"/>
                  <a:pt x="1133597" y="1497307"/>
                  <a:pt x="1089870" y="1467479"/>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82" name="直接连接符 381"/>
          <p:cNvCxnSpPr/>
          <p:nvPr/>
        </p:nvCxnSpPr>
        <p:spPr>
          <a:xfrm flipV="1">
            <a:off x="8362548" y="2598178"/>
            <a:ext cx="0" cy="926914"/>
          </a:xfrm>
          <a:prstGeom prst="line">
            <a:avLst/>
          </a:prstGeom>
        </p:spPr>
        <p:style>
          <a:lnRef idx="1">
            <a:schemeClr val="accent1"/>
          </a:lnRef>
          <a:fillRef idx="0">
            <a:schemeClr val="accent1"/>
          </a:fillRef>
          <a:effectRef idx="0">
            <a:schemeClr val="accent1"/>
          </a:effectRef>
          <a:fontRef idx="minor">
            <a:schemeClr val="tx1"/>
          </a:fontRef>
        </p:style>
      </p:cxnSp>
      <p:sp>
        <p:nvSpPr>
          <p:cNvPr id="383" name="Text Box 6"/>
          <p:cNvSpPr txBox="1">
            <a:spLocks noChangeArrowheads="1"/>
          </p:cNvSpPr>
          <p:nvPr/>
        </p:nvSpPr>
        <p:spPr bwMode="auto">
          <a:xfrm>
            <a:off x="7361121" y="5208118"/>
            <a:ext cx="854721" cy="400110"/>
          </a:xfrm>
          <a:prstGeom prst="rect">
            <a:avLst/>
          </a:prstGeom>
          <a:noFill/>
          <a:ln>
            <a:noFill/>
          </a:ln>
          <a:effec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倒</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L</a:t>
            </a: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型</a:t>
            </a:r>
          </a:p>
        </p:txBody>
      </p:sp>
      <p:sp>
        <p:nvSpPr>
          <p:cNvPr id="3" name="Text Box 3">
            <a:extLst>
              <a:ext uri="{FF2B5EF4-FFF2-40B4-BE49-F238E27FC236}">
                <a16:creationId xmlns:a16="http://schemas.microsoft.com/office/drawing/2014/main" id="{667E691C-42E0-8332-7EB5-7E7B1F11738E}"/>
              </a:ext>
            </a:extLst>
          </p:cNvPr>
          <p:cNvSpPr txBox="1">
            <a:spLocks noChangeArrowheads="1"/>
          </p:cNvSpPr>
          <p:nvPr/>
        </p:nvSpPr>
        <p:spPr bwMode="auto">
          <a:xfrm>
            <a:off x="1775520" y="1370037"/>
            <a:ext cx="8551167" cy="52322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defPPr>
              <a:defRPr lang="en-US"/>
            </a:defPPr>
            <a:lvl1pPr marL="360000" indent="-360000">
              <a:buClr>
                <a:srgbClr val="C00000"/>
              </a:buClr>
              <a:buSzPct val="80000"/>
              <a:buFont typeface="Wingdings" panose="05000000000000000000" pitchFamily="2" charset="2"/>
              <a:buChar char="n"/>
              <a:defRPr sz="2800">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vl6pPr fontAlgn="base">
              <a:spcBef>
                <a:spcPct val="0"/>
              </a:spcBef>
              <a:spcAft>
                <a:spcPct val="0"/>
              </a:spcAft>
              <a:buFont typeface="Arial" panose="020B0604020202020204" pitchFamily="34" charset="0"/>
            </a:lvl6pPr>
            <a:lvl7pPr fontAlgn="base">
              <a:spcBef>
                <a:spcPct val="0"/>
              </a:spcBef>
              <a:spcAft>
                <a:spcPct val="0"/>
              </a:spcAft>
              <a:buFont typeface="Arial" panose="020B0604020202020204" pitchFamily="34" charset="0"/>
            </a:lvl7pPr>
            <a:lvl8pPr fontAlgn="base">
              <a:spcBef>
                <a:spcPct val="0"/>
              </a:spcBef>
              <a:spcAft>
                <a:spcPct val="0"/>
              </a:spcAft>
              <a:buFont typeface="Arial" panose="020B0604020202020204" pitchFamily="34" charset="0"/>
            </a:lvl8pPr>
            <a:lvl9pPr fontAlgn="base">
              <a:spcBef>
                <a:spcPct val="0"/>
              </a:spcBef>
              <a:spcAft>
                <a:spcPct val="0"/>
              </a:spcAft>
              <a:buFont typeface="Arial" panose="020B0604020202020204" pitchFamily="34" charset="0"/>
            </a:lvl9pPr>
          </a:lstStyle>
          <a:p>
            <a:r>
              <a:rPr lang="en-US" altLang="zh-CN" dirty="0"/>
              <a:t>tRNA</a:t>
            </a:r>
            <a:r>
              <a:rPr lang="en-US" altLang="zh-CN" sz="2000" dirty="0"/>
              <a:t>(transfer RNA)</a:t>
            </a:r>
            <a:r>
              <a:rPr lang="zh-CN" altLang="en-US" dirty="0"/>
              <a:t>：搬运氨基酸的工具“适配器”。</a:t>
            </a:r>
          </a:p>
        </p:txBody>
      </p:sp>
      <p:sp>
        <p:nvSpPr>
          <p:cNvPr id="16" name="Text Box 7">
            <a:extLst>
              <a:ext uri="{FF2B5EF4-FFF2-40B4-BE49-F238E27FC236}">
                <a16:creationId xmlns:a16="http://schemas.microsoft.com/office/drawing/2014/main" id="{4070B9B7-1432-FB39-68C9-44298C24AF91}"/>
              </a:ext>
            </a:extLst>
          </p:cNvPr>
          <p:cNvSpPr txBox="1">
            <a:spLocks noChangeArrowheads="1"/>
          </p:cNvSpPr>
          <p:nvPr/>
        </p:nvSpPr>
        <p:spPr bwMode="auto">
          <a:xfrm>
            <a:off x="1055688" y="601662"/>
            <a:ext cx="295275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（二）</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tRNA</a:t>
            </a:r>
          </a:p>
        </p:txBody>
      </p:sp>
    </p:spTree>
    <p:extLst>
      <p:ext uri="{BB962C8B-B14F-4D97-AF65-F5344CB8AC3E}">
        <p14:creationId xmlns:p14="http://schemas.microsoft.com/office/powerpoint/2010/main" val="1114251763"/>
      </p:ext>
    </p:extLst>
  </p:cSld>
  <p:clrMapOvr>
    <a:masterClrMapping/>
  </p:clrMapOvr>
  <p:transition>
    <p:plus/>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3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4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4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24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38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4" presetClass="entr" presetSubtype="32"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box(out)">
                                      <p:cBhvr>
                                        <p:cTn id="27" dur="500"/>
                                        <p:tgtEl>
                                          <p:spTgt spid="3"/>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42" fill="hold" grpId="0" nodeType="click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barn(outHorizontal)">
                                      <p:cBhvr>
                                        <p:cTn id="3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 grpId="0"/>
      <p:bldP spid="242" grpId="0"/>
      <p:bldP spid="243" grpId="0"/>
      <p:bldP spid="245" grpId="0"/>
      <p:bldP spid="383" grpId="0"/>
      <p:bldP spid="3" grpId="0"/>
      <p:bldP spid="16"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4" name="Text Box 2"/>
          <p:cNvSpPr txBox="1">
            <a:spLocks noChangeArrowheads="1"/>
          </p:cNvSpPr>
          <p:nvPr/>
        </p:nvSpPr>
        <p:spPr bwMode="auto">
          <a:xfrm>
            <a:off x="1095375" y="620752"/>
            <a:ext cx="2913063" cy="57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folHlink"/>
                </a:solidFill>
                <a:miter lim="800000"/>
                <a:headEnd/>
                <a:tailEnd/>
              </a14:hiddenLine>
            </a:ext>
          </a:extLst>
        </p:spPr>
        <p:txBody>
          <a:bodyPr anchor="ctr">
            <a:normAutofit/>
          </a:bodyPr>
          <a:lstStyle>
            <a:lvl1pPr marL="360000" indent="-360000" fontAlgn="auto">
              <a:lnSpc>
                <a:spcPct val="100000"/>
              </a:lnSpc>
              <a:spcBef>
                <a:spcPts val="0"/>
              </a:spcBef>
              <a:spcAft>
                <a:spcPts val="0"/>
              </a:spcAft>
              <a:buClr>
                <a:srgbClr val="C00000"/>
              </a:buClr>
              <a:buSzPct val="80000"/>
              <a:buFont typeface="Wingdings" panose="05000000000000000000" pitchFamily="2" charset="2"/>
              <a:buChar char="n"/>
              <a:defRPr sz="2800" cap="all">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vl2pPr>
              <a:lnSpc>
                <a:spcPct val="90000"/>
              </a:lnSpc>
              <a:defRPr sz="5400">
                <a:latin typeface="Rockwell Condensed" panose="02060603050405020104" pitchFamily="18" charset="0"/>
              </a:defRPr>
            </a:lvl2pPr>
            <a:lvl3pPr>
              <a:lnSpc>
                <a:spcPct val="90000"/>
              </a:lnSpc>
              <a:defRPr sz="5400">
                <a:latin typeface="Rockwell Condensed" panose="02060603050405020104" pitchFamily="18" charset="0"/>
              </a:defRPr>
            </a:lvl3pPr>
            <a:lvl4pPr>
              <a:lnSpc>
                <a:spcPct val="90000"/>
              </a:lnSpc>
              <a:defRPr sz="5400">
                <a:latin typeface="Rockwell Condensed" panose="02060603050405020104" pitchFamily="18" charset="0"/>
              </a:defRPr>
            </a:lvl4pPr>
            <a:lvl5pPr>
              <a:lnSpc>
                <a:spcPct val="90000"/>
              </a:lnSpc>
              <a:defRPr sz="5400">
                <a:latin typeface="Rockwell Condensed" panose="02060603050405020104" pitchFamily="18" charset="0"/>
              </a:defRPr>
            </a:lvl5pPr>
            <a:lvl6pPr marL="457200" fontAlgn="base">
              <a:lnSpc>
                <a:spcPct val="90000"/>
              </a:lnSpc>
              <a:spcBef>
                <a:spcPct val="0"/>
              </a:spcBef>
              <a:spcAft>
                <a:spcPct val="0"/>
              </a:spcAft>
              <a:defRPr sz="5400">
                <a:latin typeface="Rockwell Condensed" panose="02060603050405020104" pitchFamily="18" charset="0"/>
              </a:defRPr>
            </a:lvl6pPr>
            <a:lvl7pPr marL="914400" fontAlgn="base">
              <a:lnSpc>
                <a:spcPct val="90000"/>
              </a:lnSpc>
              <a:spcBef>
                <a:spcPct val="0"/>
              </a:spcBef>
              <a:spcAft>
                <a:spcPct val="0"/>
              </a:spcAft>
              <a:defRPr sz="5400">
                <a:latin typeface="Rockwell Condensed" panose="02060603050405020104" pitchFamily="18" charset="0"/>
              </a:defRPr>
            </a:lvl7pPr>
            <a:lvl8pPr marL="1371600" fontAlgn="base">
              <a:lnSpc>
                <a:spcPct val="90000"/>
              </a:lnSpc>
              <a:spcBef>
                <a:spcPct val="0"/>
              </a:spcBef>
              <a:spcAft>
                <a:spcPct val="0"/>
              </a:spcAft>
              <a:defRPr sz="5400">
                <a:latin typeface="Rockwell Condensed" panose="02060603050405020104" pitchFamily="18" charset="0"/>
              </a:defRPr>
            </a:lvl8pPr>
            <a:lvl9pPr marL="1828800" fontAlgn="base">
              <a:lnSpc>
                <a:spcPct val="90000"/>
              </a:lnSpc>
              <a:spcBef>
                <a:spcPct val="0"/>
              </a:spcBef>
              <a:spcAft>
                <a:spcPct val="0"/>
              </a:spcAft>
              <a:defRPr sz="5400">
                <a:latin typeface="Rockwell Condensed" panose="02060603050405020104" pitchFamily="18" charset="0"/>
              </a:defRPr>
            </a:lvl9pPr>
          </a:lstStyle>
          <a:p>
            <a:pPr>
              <a:defRPr/>
            </a:pPr>
            <a:r>
              <a:rPr lang="en-US" altLang="zh-CN" cap="none" dirty="0" err="1"/>
              <a:t>tRNA</a:t>
            </a:r>
            <a:r>
              <a:rPr lang="zh-CN" altLang="en-US" cap="none" dirty="0"/>
              <a:t>的功能</a:t>
            </a:r>
          </a:p>
        </p:txBody>
      </p:sp>
      <p:sp>
        <p:nvSpPr>
          <p:cNvPr id="366596" name="Text Box 4"/>
          <p:cNvSpPr txBox="1">
            <a:spLocks noChangeArrowheads="1"/>
          </p:cNvSpPr>
          <p:nvPr/>
        </p:nvSpPr>
        <p:spPr bwMode="auto">
          <a:xfrm>
            <a:off x="1270818" y="1340768"/>
            <a:ext cx="9937750" cy="3274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63538" indent="-363538">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marL="360000" indent="-360000">
              <a:lnSpc>
                <a:spcPts val="4000"/>
              </a:lnSpc>
              <a:spcBef>
                <a:spcPts val="600"/>
              </a:spcBef>
              <a:buClr>
                <a:srgbClr val="C00000"/>
              </a:buClr>
              <a:buSzPct val="80000"/>
              <a:buFont typeface="Wingdings" panose="05000000000000000000" pitchFamily="2" charset="2"/>
              <a:buChar char="l"/>
              <a:defRPr/>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tRNA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能与专一的氨基酸结合并识别 </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mRNA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分子上的密码子</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对号入座</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p>
          <a:p>
            <a:pPr marL="360000" indent="-360000">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氨基酸的特异搬运工具。</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1</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种</a:t>
            </a:r>
            <a:r>
              <a:rPr lang="en-US" altLang="zh-CN" sz="28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tRNA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仅转运</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1</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种氨基酸，而</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1</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种氨基酸可由</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2</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6</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种</a:t>
            </a:r>
            <a:r>
              <a:rPr lang="en-US" altLang="zh-CN" sz="28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tRNA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转运。</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活化氨基酸</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氨基酰</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-tRNA)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，跨越能障，使肽键形成变得容易。</a:t>
            </a:r>
          </a:p>
        </p:txBody>
      </p:sp>
      <p:cxnSp>
        <p:nvCxnSpPr>
          <p:cNvPr id="4" name="直接连接符 3"/>
          <p:cNvCxnSpPr/>
          <p:nvPr/>
        </p:nvCxnSpPr>
        <p:spPr>
          <a:xfrm>
            <a:off x="1077913" y="1196975"/>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66594">
                                            <p:txEl>
                                              <p:pRg st="0" end="0"/>
                                            </p:txEl>
                                          </p:spTgt>
                                        </p:tgtEl>
                                        <p:attrNameLst>
                                          <p:attrName>style.visibility</p:attrName>
                                        </p:attrNameLst>
                                      </p:cBhvr>
                                      <p:to>
                                        <p:strVal val="visible"/>
                                      </p:to>
                                    </p:set>
                                    <p:animEffect transition="in" filter="wipe(left)">
                                      <p:cBhvr>
                                        <p:cTn id="7" dur="500"/>
                                        <p:tgtEl>
                                          <p:spTgt spid="36659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66596">
                                            <p:txEl>
                                              <p:pRg st="0" end="0"/>
                                            </p:txEl>
                                          </p:spTgt>
                                        </p:tgtEl>
                                        <p:attrNameLst>
                                          <p:attrName>style.visibility</p:attrName>
                                        </p:attrNameLst>
                                      </p:cBhvr>
                                      <p:to>
                                        <p:strVal val="visible"/>
                                      </p:to>
                                    </p:set>
                                    <p:animEffect transition="in" filter="wipe(left)">
                                      <p:cBhvr>
                                        <p:cTn id="12" dur="500"/>
                                        <p:tgtEl>
                                          <p:spTgt spid="366596">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66596">
                                            <p:txEl>
                                              <p:pRg st="1" end="1"/>
                                            </p:txEl>
                                          </p:spTgt>
                                        </p:tgtEl>
                                        <p:attrNameLst>
                                          <p:attrName>style.visibility</p:attrName>
                                        </p:attrNameLst>
                                      </p:cBhvr>
                                      <p:to>
                                        <p:strVal val="visible"/>
                                      </p:to>
                                    </p:set>
                                    <p:animEffect transition="in" filter="wipe(left)">
                                      <p:cBhvr>
                                        <p:cTn id="17" dur="500"/>
                                        <p:tgtEl>
                                          <p:spTgt spid="366596">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366596">
                                            <p:txEl>
                                              <p:pRg st="2" end="2"/>
                                            </p:txEl>
                                          </p:spTgt>
                                        </p:tgtEl>
                                        <p:attrNameLst>
                                          <p:attrName>style.visibility</p:attrName>
                                        </p:attrNameLst>
                                      </p:cBhvr>
                                      <p:to>
                                        <p:strVal val="visible"/>
                                      </p:to>
                                    </p:set>
                                    <p:animEffect transition="in" filter="wipe(left)">
                                      <p:cBhvr>
                                        <p:cTn id="22" dur="500"/>
                                        <p:tgtEl>
                                          <p:spTgt spid="36659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6594" grpId="0" build="p"/>
      <p:bldP spid="366596" grpId="0" build="p"/>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863" name="Text Box 79"/>
          <p:cNvSpPr txBox="1">
            <a:spLocks noChangeArrowheads="1"/>
          </p:cNvSpPr>
          <p:nvPr/>
        </p:nvSpPr>
        <p:spPr bwMode="auto">
          <a:xfrm>
            <a:off x="3971944" y="1520825"/>
            <a:ext cx="1620000" cy="540000"/>
          </a:xfrm>
          <a:prstGeom prst="rect">
            <a:avLst/>
          </a:prstGeom>
          <a:solidFill>
            <a:schemeClr val="accent1"/>
          </a:solidFill>
          <a:ln w="9525">
            <a:noFill/>
            <a:miter lim="800000"/>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spAutoFit/>
          </a:bodyPr>
          <a:lstStyle/>
          <a:p>
            <a:pPr algn="ctr" eaLnBrk="1" hangingPunct="1">
              <a:spcBef>
                <a:spcPct val="50000"/>
              </a:spcBef>
              <a:defRPr/>
            </a:pPr>
            <a:r>
              <a:rPr kumimoji="1" lang="zh-CN" altLang="en-US" sz="2800" dirty="0">
                <a:solidFill>
                  <a:schemeClr val="bg1"/>
                </a:solidFill>
                <a:effectLst>
                  <a:outerShdw blurRad="38100" dist="38100" dir="2700000" algn="tl">
                    <a:srgbClr val="000000"/>
                  </a:outerShdw>
                </a:effectLst>
                <a:latin typeface="Times New Roman" panose="02020603050405020304" pitchFamily="18" charset="0"/>
                <a:ea typeface="方正姚体" panose="02010601030101010101" pitchFamily="2" charset="-122"/>
              </a:rPr>
              <a:t>亮氨酸</a:t>
            </a:r>
            <a:endParaRPr kumimoji="1" lang="zh-TW" altLang="zh-TW" sz="2800" dirty="0">
              <a:solidFill>
                <a:schemeClr val="bg1"/>
              </a:solidFill>
              <a:effectLst>
                <a:outerShdw blurRad="38100" dist="38100" dir="2700000" algn="tl">
                  <a:srgbClr val="000000"/>
                </a:outerShdw>
              </a:effectLst>
              <a:latin typeface="Times New Roman" panose="02020603050405020304" pitchFamily="18" charset="0"/>
              <a:ea typeface="方正姚体" panose="02010601030101010101" pitchFamily="2" charset="-122"/>
            </a:endParaRPr>
          </a:p>
        </p:txBody>
      </p:sp>
      <p:sp>
        <p:nvSpPr>
          <p:cNvPr id="374864" name="Text Box 80"/>
          <p:cNvSpPr txBox="1">
            <a:spLocks noChangeArrowheads="1"/>
          </p:cNvSpPr>
          <p:nvPr/>
        </p:nvSpPr>
        <p:spPr bwMode="auto">
          <a:xfrm>
            <a:off x="6492224" y="1520825"/>
            <a:ext cx="1620000" cy="540000"/>
          </a:xfrm>
          <a:prstGeom prst="rect">
            <a:avLst/>
          </a:prstGeom>
          <a:solidFill>
            <a:srgbClr val="FF0000"/>
          </a:solidFill>
          <a:ln w="9525">
            <a:noFill/>
            <a:miter lim="800000"/>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spAutoFit/>
          </a:bodyPr>
          <a:lstStyle/>
          <a:p>
            <a:pPr algn="ctr" eaLnBrk="1" hangingPunct="1">
              <a:spcBef>
                <a:spcPct val="50000"/>
              </a:spcBef>
              <a:defRPr/>
            </a:pPr>
            <a:r>
              <a:rPr kumimoji="1" lang="zh-CN" altLang="en-US" sz="2800" dirty="0">
                <a:solidFill>
                  <a:schemeClr val="bg1"/>
                </a:solidFill>
                <a:effectLst>
                  <a:outerShdw blurRad="38100" dist="38100" dir="2700000" algn="tl">
                    <a:srgbClr val="000000"/>
                  </a:outerShdw>
                </a:effectLst>
                <a:latin typeface="Times New Roman" panose="02020603050405020304" pitchFamily="18" charset="0"/>
                <a:ea typeface="方正姚体" panose="02010601030101010101" pitchFamily="2" charset="-122"/>
              </a:rPr>
              <a:t>天冬氨酸</a:t>
            </a:r>
            <a:endParaRPr kumimoji="1" lang="zh-TW" altLang="en-US" sz="2800" dirty="0">
              <a:solidFill>
                <a:schemeClr val="bg1"/>
              </a:solidFill>
              <a:effectLst>
                <a:outerShdw blurRad="38100" dist="38100" dir="2700000" algn="tl">
                  <a:srgbClr val="000000"/>
                </a:outerShdw>
              </a:effectLst>
              <a:latin typeface="Times New Roman" panose="02020603050405020304" pitchFamily="18" charset="0"/>
              <a:ea typeface="方正姚体" panose="02010601030101010101" pitchFamily="2" charset="-122"/>
            </a:endParaRPr>
          </a:p>
        </p:txBody>
      </p:sp>
      <p:sp>
        <p:nvSpPr>
          <p:cNvPr id="374865" name="Text Box 81"/>
          <p:cNvSpPr txBox="1">
            <a:spLocks noChangeArrowheads="1"/>
          </p:cNvSpPr>
          <p:nvPr/>
        </p:nvSpPr>
        <p:spPr bwMode="auto">
          <a:xfrm>
            <a:off x="8904512" y="1520825"/>
            <a:ext cx="1620000" cy="540000"/>
          </a:xfrm>
          <a:prstGeom prst="rect">
            <a:avLst/>
          </a:prstGeom>
          <a:solidFill>
            <a:srgbClr val="CC6600"/>
          </a:solidFill>
          <a:ln w="9525">
            <a:noFill/>
            <a:miter lim="800000"/>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spAutoFit/>
          </a:bodyPr>
          <a:lstStyle/>
          <a:p>
            <a:pPr algn="ctr" eaLnBrk="1" hangingPunct="1">
              <a:spcBef>
                <a:spcPct val="50000"/>
              </a:spcBef>
              <a:defRPr/>
            </a:pPr>
            <a:r>
              <a:rPr kumimoji="1" lang="zh-CN" altLang="en-US" sz="2800" dirty="0">
                <a:solidFill>
                  <a:schemeClr val="bg1"/>
                </a:solidFill>
                <a:effectLst>
                  <a:outerShdw blurRad="38100" dist="38100" dir="2700000" algn="tl">
                    <a:srgbClr val="000000"/>
                  </a:outerShdw>
                </a:effectLst>
                <a:latin typeface="Times New Roman" panose="02020603050405020304" pitchFamily="18" charset="0"/>
                <a:ea typeface="方正姚体" panose="02010601030101010101" pitchFamily="2" charset="-122"/>
              </a:rPr>
              <a:t>异亮氨酸</a:t>
            </a:r>
            <a:endParaRPr kumimoji="1" lang="zh-TW" altLang="zh-TW" sz="2800" dirty="0">
              <a:solidFill>
                <a:schemeClr val="bg1"/>
              </a:solidFill>
              <a:effectLst>
                <a:outerShdw blurRad="38100" dist="38100" dir="2700000" algn="tl">
                  <a:srgbClr val="000000"/>
                </a:outerShdw>
              </a:effectLst>
              <a:latin typeface="Times New Roman" panose="02020603050405020304" pitchFamily="18" charset="0"/>
              <a:ea typeface="方正姚体" panose="02010601030101010101" pitchFamily="2" charset="-122"/>
            </a:endParaRPr>
          </a:p>
        </p:txBody>
      </p:sp>
      <p:sp>
        <p:nvSpPr>
          <p:cNvPr id="83" name="Text Box 82"/>
          <p:cNvSpPr txBox="1">
            <a:spLocks noChangeArrowheads="1"/>
          </p:cNvSpPr>
          <p:nvPr/>
        </p:nvSpPr>
        <p:spPr bwMode="auto">
          <a:xfrm>
            <a:off x="1127448" y="1537628"/>
            <a:ext cx="2506662" cy="52322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kumimoji="1" lang="en-US" altLang="zh-TW"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 </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氨基酸（原料）</a:t>
            </a:r>
            <a:endParaRPr kumimoji="1" lang="zh-TW"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84" name="Text Box 77"/>
          <p:cNvSpPr txBox="1">
            <a:spLocks noChangeArrowheads="1"/>
          </p:cNvSpPr>
          <p:nvPr/>
        </p:nvSpPr>
        <p:spPr bwMode="auto">
          <a:xfrm>
            <a:off x="1129762" y="3831431"/>
            <a:ext cx="3011488" cy="52322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ts val="0"/>
              </a:spcBef>
              <a:defRPr/>
            </a:pPr>
            <a:r>
              <a:rPr kumimoji="1" lang="en-US" altLang="zh-CN" sz="28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t</a:t>
            </a:r>
            <a:r>
              <a:rPr kumimoji="1" lang="en-US" altLang="zh-TW" sz="28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RNA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（搬运工具）</a:t>
            </a:r>
            <a:endParaRPr kumimoji="1" lang="zh-TW"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grpSp>
        <p:nvGrpSpPr>
          <p:cNvPr id="108557" name="组合 2"/>
          <p:cNvGrpSpPr>
            <a:grpSpLocks/>
          </p:cNvGrpSpPr>
          <p:nvPr/>
        </p:nvGrpSpPr>
        <p:grpSpPr bwMode="auto">
          <a:xfrm>
            <a:off x="6733305" y="3500438"/>
            <a:ext cx="1393825" cy="2062162"/>
            <a:chOff x="4868992" y="2406036"/>
            <a:chExt cx="1394184" cy="2062626"/>
          </a:xfrm>
        </p:grpSpPr>
        <p:grpSp>
          <p:nvGrpSpPr>
            <p:cNvPr id="108632" name="组合 6"/>
            <p:cNvGrpSpPr>
              <a:grpSpLocks/>
            </p:cNvGrpSpPr>
            <p:nvPr/>
          </p:nvGrpSpPr>
          <p:grpSpPr bwMode="auto">
            <a:xfrm>
              <a:off x="4991940" y="2406036"/>
              <a:ext cx="1044000" cy="1571014"/>
              <a:chOff x="4991940" y="2406036"/>
              <a:chExt cx="1044000" cy="1571014"/>
            </a:xfrm>
          </p:grpSpPr>
          <p:grpSp>
            <p:nvGrpSpPr>
              <p:cNvPr id="108636" name="组合 1"/>
              <p:cNvGrpSpPr>
                <a:grpSpLocks noChangeAspect="1"/>
              </p:cNvGrpSpPr>
              <p:nvPr/>
            </p:nvGrpSpPr>
            <p:grpSpPr bwMode="auto">
              <a:xfrm>
                <a:off x="4991940" y="2406036"/>
                <a:ext cx="1044000" cy="1425028"/>
                <a:chOff x="9526" y="1216665"/>
                <a:chExt cx="2603500" cy="3553687"/>
              </a:xfrm>
            </p:grpSpPr>
            <p:sp>
              <p:nvSpPr>
                <p:cNvPr id="85" name="矩形 84"/>
                <p:cNvSpPr/>
                <p:nvPr/>
              </p:nvSpPr>
              <p:spPr bwMode="auto">
                <a:xfrm>
                  <a:off x="1441213" y="1581557"/>
                  <a:ext cx="122407" cy="360040"/>
                </a:xfrm>
                <a:prstGeom prst="rect">
                  <a:avLst/>
                </a:prstGeom>
                <a:solidFill>
                  <a:srgbClr val="FF85C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90" name="矩形 89"/>
                <p:cNvSpPr/>
                <p:nvPr/>
              </p:nvSpPr>
              <p:spPr bwMode="auto">
                <a:xfrm>
                  <a:off x="1429433" y="1216665"/>
                  <a:ext cx="257391" cy="304899"/>
                </a:xfrm>
                <a:prstGeom prst="rect">
                  <a:avLst/>
                </a:prstGeom>
              </p:spPr>
              <p:txBody>
                <a:bodyPr wrap="none" lIns="0" tIns="0" rIns="0" bIns="0">
                  <a:spAutoFit/>
                </a:bodyPr>
                <a:lstStyle/>
                <a:p>
                  <a:pPr>
                    <a:defRPr/>
                  </a:pPr>
                  <a:r>
                    <a:rPr lang="en-US" altLang="zh-CN" sz="800" dirty="0">
                      <a:effectLst>
                        <a:outerShdw blurRad="38100" dist="38100" dir="2700000" algn="tl">
                          <a:srgbClr val="C0C0C0"/>
                        </a:outerShdw>
                      </a:effectLst>
                      <a:latin typeface="Times New Roman" panose="02020603050405020304" pitchFamily="18" charset="0"/>
                    </a:rPr>
                    <a:t>3´</a:t>
                  </a:r>
                  <a:endParaRPr lang="zh-CN" altLang="en-US" sz="800" dirty="0"/>
                </a:p>
              </p:txBody>
            </p:sp>
            <p:sp>
              <p:nvSpPr>
                <p:cNvPr id="91" name="矩形 90"/>
                <p:cNvSpPr/>
                <p:nvPr/>
              </p:nvSpPr>
              <p:spPr bwMode="auto">
                <a:xfrm>
                  <a:off x="966125" y="1636398"/>
                  <a:ext cx="716741" cy="538525"/>
                </a:xfrm>
                <a:prstGeom prst="rect">
                  <a:avLst/>
                </a:prstGeom>
              </p:spPr>
              <p:txBody>
                <a:bodyPr wrap="none">
                  <a:spAutoFit/>
                </a:bodyPr>
                <a:lstStyle/>
                <a:p>
                  <a:pPr>
                    <a:defRPr/>
                  </a:pPr>
                  <a:r>
                    <a:rPr lang="en-US" altLang="zh-CN" sz="800" dirty="0">
                      <a:effectLst>
                        <a:outerShdw blurRad="38100" dist="38100" dir="2700000" algn="tl">
                          <a:srgbClr val="C0C0C0"/>
                        </a:outerShdw>
                      </a:effectLst>
                      <a:latin typeface="Times New Roman" panose="02020603050405020304" pitchFamily="18" charset="0"/>
                    </a:rPr>
                    <a:t>5´</a:t>
                  </a:r>
                  <a:endParaRPr lang="zh-CN" altLang="en-US" sz="800" dirty="0"/>
                </a:p>
              </p:txBody>
            </p:sp>
            <p:cxnSp>
              <p:nvCxnSpPr>
                <p:cNvPr id="92" name="直接连接符 91"/>
                <p:cNvCxnSpPr/>
                <p:nvPr/>
              </p:nvCxnSpPr>
              <p:spPr bwMode="auto">
                <a:xfrm rot="5400000">
                  <a:off x="946327" y="3366807"/>
                  <a:ext cx="18214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3" name="直接连接符 92"/>
                <p:cNvCxnSpPr/>
                <p:nvPr/>
              </p:nvCxnSpPr>
              <p:spPr bwMode="auto">
                <a:xfrm rot="5400000">
                  <a:off x="677055" y="3366807"/>
                  <a:ext cx="18214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4" name="直接连接符 93"/>
                <p:cNvCxnSpPr/>
                <p:nvPr/>
              </p:nvCxnSpPr>
              <p:spPr bwMode="auto">
                <a:xfrm rot="5400000">
                  <a:off x="815652" y="3366807"/>
                  <a:ext cx="18214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5" name="直接连接符 94"/>
                <p:cNvCxnSpPr/>
                <p:nvPr/>
              </p:nvCxnSpPr>
              <p:spPr bwMode="auto">
                <a:xfrm rot="5400000">
                  <a:off x="1548230" y="3259893"/>
                  <a:ext cx="18214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6" name="直接连接符 95"/>
                <p:cNvCxnSpPr/>
                <p:nvPr/>
              </p:nvCxnSpPr>
              <p:spPr bwMode="auto">
                <a:xfrm rot="5400000">
                  <a:off x="1667027" y="3259893"/>
                  <a:ext cx="18214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7" name="直接连接符 96"/>
                <p:cNvCxnSpPr/>
                <p:nvPr/>
              </p:nvCxnSpPr>
              <p:spPr bwMode="auto">
                <a:xfrm rot="5400000">
                  <a:off x="1781865" y="3259893"/>
                  <a:ext cx="18214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8" name="直接连接符 97"/>
                <p:cNvCxnSpPr/>
                <p:nvPr/>
              </p:nvCxnSpPr>
              <p:spPr bwMode="auto">
                <a:xfrm rot="5400000">
                  <a:off x="1896700" y="3259893"/>
                  <a:ext cx="18214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9" name="直接连接符 98"/>
                <p:cNvCxnSpPr/>
                <p:nvPr/>
              </p:nvCxnSpPr>
              <p:spPr bwMode="auto">
                <a:xfrm rot="5400000">
                  <a:off x="2007577" y="3259893"/>
                  <a:ext cx="18214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0" name="直接连接符 99"/>
                <p:cNvCxnSpPr/>
                <p:nvPr/>
              </p:nvCxnSpPr>
              <p:spPr bwMode="auto">
                <a:xfrm>
                  <a:off x="1207679" y="3723181"/>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1" name="直接连接符 100"/>
                <p:cNvCxnSpPr/>
                <p:nvPr/>
              </p:nvCxnSpPr>
              <p:spPr bwMode="auto">
                <a:xfrm>
                  <a:off x="1207679" y="3865732"/>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2" name="直接连接符 101"/>
                <p:cNvCxnSpPr/>
                <p:nvPr/>
              </p:nvCxnSpPr>
              <p:spPr bwMode="auto">
                <a:xfrm>
                  <a:off x="1207679" y="4008283"/>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3" name="直接连接符 102"/>
                <p:cNvCxnSpPr/>
                <p:nvPr/>
              </p:nvCxnSpPr>
              <p:spPr bwMode="auto">
                <a:xfrm>
                  <a:off x="1207679" y="4154795"/>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4" name="直接连接符 103"/>
                <p:cNvCxnSpPr/>
                <p:nvPr/>
              </p:nvCxnSpPr>
              <p:spPr bwMode="auto">
                <a:xfrm>
                  <a:off x="1207679" y="4297345"/>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5" name="直接连接符 104"/>
                <p:cNvCxnSpPr/>
                <p:nvPr/>
              </p:nvCxnSpPr>
              <p:spPr bwMode="auto">
                <a:xfrm>
                  <a:off x="1294797" y="2163042"/>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6" name="直接连接符 105"/>
                <p:cNvCxnSpPr/>
                <p:nvPr/>
              </p:nvCxnSpPr>
              <p:spPr bwMode="auto">
                <a:xfrm>
                  <a:off x="1294797" y="2305593"/>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7" name="直接连接符 106"/>
                <p:cNvCxnSpPr/>
                <p:nvPr/>
              </p:nvCxnSpPr>
              <p:spPr bwMode="auto">
                <a:xfrm>
                  <a:off x="1298755" y="2452105"/>
                  <a:ext cx="178196"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8" name="直接连接符 107"/>
                <p:cNvCxnSpPr/>
                <p:nvPr/>
              </p:nvCxnSpPr>
              <p:spPr bwMode="auto">
                <a:xfrm>
                  <a:off x="1290836" y="3026266"/>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9" name="直接连接符 108"/>
                <p:cNvCxnSpPr/>
                <p:nvPr/>
              </p:nvCxnSpPr>
              <p:spPr bwMode="auto">
                <a:xfrm>
                  <a:off x="1294797" y="2883716"/>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0" name="直接连接符 109"/>
                <p:cNvCxnSpPr/>
                <p:nvPr/>
              </p:nvCxnSpPr>
              <p:spPr bwMode="auto">
                <a:xfrm>
                  <a:off x="1294797" y="2737206"/>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11" name="任意多边形 110"/>
                <p:cNvSpPr/>
                <p:nvPr/>
              </p:nvSpPr>
              <p:spPr bwMode="auto">
                <a:xfrm>
                  <a:off x="9526" y="1946329"/>
                  <a:ext cx="2603500" cy="2824023"/>
                </a:xfrm>
                <a:custGeom>
                  <a:avLst/>
                  <a:gdLst>
                    <a:gd name="connsiteX0" fmla="*/ 1432622 w 2603361"/>
                    <a:gd name="connsiteY0" fmla="*/ 0 h 2823711"/>
                    <a:gd name="connsiteX1" fmla="*/ 1555022 w 2603361"/>
                    <a:gd name="connsiteY1" fmla="*/ 0 h 2823711"/>
                    <a:gd name="connsiteX2" fmla="*/ 1555022 w 2603361"/>
                    <a:gd name="connsiteY2" fmla="*/ 216000 h 2823711"/>
                    <a:gd name="connsiteX3" fmla="*/ 1554469 w 2603361"/>
                    <a:gd name="connsiteY3" fmla="*/ 216000 h 2823711"/>
                    <a:gd name="connsiteX4" fmla="*/ 1554469 w 2603361"/>
                    <a:gd name="connsiteY4" fmla="*/ 1008711 h 2823711"/>
                    <a:gd name="connsiteX5" fmla="*/ 1559127 w 2603361"/>
                    <a:gd name="connsiteY5" fmla="*/ 1019956 h 2823711"/>
                    <a:gd name="connsiteX6" fmla="*/ 1574845 w 2603361"/>
                    <a:gd name="connsiteY6" fmla="*/ 1070613 h 2823711"/>
                    <a:gd name="connsiteX7" fmla="*/ 1653417 w 2603361"/>
                    <a:gd name="connsiteY7" fmla="*/ 1129891 h 2823711"/>
                    <a:gd name="connsiteX8" fmla="*/ 1655821 w 2603361"/>
                    <a:gd name="connsiteY8" fmla="*/ 1129812 h 2823711"/>
                    <a:gd name="connsiteX9" fmla="*/ 1661201 w 2603361"/>
                    <a:gd name="connsiteY9" fmla="*/ 1127582 h 2823711"/>
                    <a:gd name="connsiteX10" fmla="*/ 2029739 w 2603361"/>
                    <a:gd name="connsiteY10" fmla="*/ 1127582 h 2823711"/>
                    <a:gd name="connsiteX11" fmla="*/ 2063095 w 2603361"/>
                    <a:gd name="connsiteY11" fmla="*/ 1087135 h 2823711"/>
                    <a:gd name="connsiteX12" fmla="*/ 2286881 w 2603361"/>
                    <a:gd name="connsiteY12" fmla="*/ 994398 h 2823711"/>
                    <a:gd name="connsiteX13" fmla="*/ 2603361 w 2603361"/>
                    <a:gd name="connsiteY13" fmla="*/ 1311024 h 2823711"/>
                    <a:gd name="connsiteX14" fmla="*/ 2286881 w 2603361"/>
                    <a:gd name="connsiteY14" fmla="*/ 1627650 h 2823711"/>
                    <a:gd name="connsiteX15" fmla="*/ 2024450 w 2603361"/>
                    <a:gd name="connsiteY15" fmla="*/ 1488053 h 2823711"/>
                    <a:gd name="connsiteX16" fmla="*/ 2023652 w 2603361"/>
                    <a:gd name="connsiteY16" fmla="*/ 1486581 h 2823711"/>
                    <a:gd name="connsiteX17" fmla="*/ 1659192 w 2603361"/>
                    <a:gd name="connsiteY17" fmla="*/ 1486581 h 2823711"/>
                    <a:gd name="connsiteX18" fmla="*/ 1766016 w 2603361"/>
                    <a:gd name="connsiteY18" fmla="*/ 1597252 h 2823711"/>
                    <a:gd name="connsiteX19" fmla="*/ 1769360 w 2603361"/>
                    <a:gd name="connsiteY19" fmla="*/ 1605745 h 2823711"/>
                    <a:gd name="connsiteX20" fmla="*/ 1772044 w 2603361"/>
                    <a:gd name="connsiteY20" fmla="*/ 1605519 h 2823711"/>
                    <a:gd name="connsiteX21" fmla="*/ 1702907 w 2603361"/>
                    <a:gd name="connsiteY21" fmla="*/ 1803463 h 2823711"/>
                    <a:gd name="connsiteX22" fmla="*/ 1662699 w 2603361"/>
                    <a:gd name="connsiteY22" fmla="*/ 1810546 h 2823711"/>
                    <a:gd name="connsiteX23" fmla="*/ 1669294 w 2603361"/>
                    <a:gd name="connsiteY23" fmla="*/ 1807121 h 2823711"/>
                    <a:gd name="connsiteX24" fmla="*/ 1633301 w 2603361"/>
                    <a:gd name="connsiteY24" fmla="*/ 1810705 h 2823711"/>
                    <a:gd name="connsiteX25" fmla="*/ 1583866 w 2603361"/>
                    <a:gd name="connsiteY25" fmla="*/ 1805582 h 2823711"/>
                    <a:gd name="connsiteX26" fmla="*/ 1561869 w 2603361"/>
                    <a:gd name="connsiteY26" fmla="*/ 1803967 h 2823711"/>
                    <a:gd name="connsiteX27" fmla="*/ 1531085 w 2603361"/>
                    <a:gd name="connsiteY27" fmla="*/ 1795262 h 2823711"/>
                    <a:gd name="connsiteX28" fmla="*/ 1531862 w 2603361"/>
                    <a:gd name="connsiteY28" fmla="*/ 1793126 h 2823711"/>
                    <a:gd name="connsiteX29" fmla="*/ 1488063 w 2603361"/>
                    <a:gd name="connsiteY29" fmla="*/ 1782635 h 2823711"/>
                    <a:gd name="connsiteX30" fmla="*/ 1466389 w 2603361"/>
                    <a:gd name="connsiteY30" fmla="*/ 1801105 h 2823711"/>
                    <a:gd name="connsiteX31" fmla="*/ 1453964 w 2603361"/>
                    <a:gd name="connsiteY31" fmla="*/ 1838053 h 2823711"/>
                    <a:gd name="connsiteX32" fmla="*/ 1455401 w 2603361"/>
                    <a:gd name="connsiteY32" fmla="*/ 1848459 h 2823711"/>
                    <a:gd name="connsiteX33" fmla="*/ 1454629 w 2603361"/>
                    <a:gd name="connsiteY33" fmla="*/ 1852281 h 2823711"/>
                    <a:gd name="connsiteX34" fmla="*/ 1454629 w 2603361"/>
                    <a:gd name="connsiteY34" fmla="*/ 1883668 h 2823711"/>
                    <a:gd name="connsiteX35" fmla="*/ 1453473 w 2603361"/>
                    <a:gd name="connsiteY35" fmla="*/ 1883641 h 2823711"/>
                    <a:gd name="connsiteX36" fmla="*/ 1453473 w 2603361"/>
                    <a:gd name="connsiteY36" fmla="*/ 2237663 h 2823711"/>
                    <a:gd name="connsiteX37" fmla="*/ 1466127 w 2603361"/>
                    <a:gd name="connsiteY37" fmla="*/ 2244534 h 2823711"/>
                    <a:gd name="connsiteX38" fmla="*/ 1605661 w 2603361"/>
                    <a:gd name="connsiteY38" fmla="*/ 2507085 h 2823711"/>
                    <a:gd name="connsiteX39" fmla="*/ 1289180 w 2603361"/>
                    <a:gd name="connsiteY39" fmla="*/ 2823711 h 2823711"/>
                    <a:gd name="connsiteX40" fmla="*/ 972700 w 2603361"/>
                    <a:gd name="connsiteY40" fmla="*/ 2507085 h 2823711"/>
                    <a:gd name="connsiteX41" fmla="*/ 1065395 w 2603361"/>
                    <a:gd name="connsiteY41" fmla="*/ 2283197 h 2823711"/>
                    <a:gd name="connsiteX42" fmla="*/ 1104625 w 2603361"/>
                    <a:gd name="connsiteY42" fmla="*/ 2250815 h 2823711"/>
                    <a:gd name="connsiteX43" fmla="*/ 1104625 w 2603361"/>
                    <a:gd name="connsiteY43" fmla="*/ 1754484 h 2823711"/>
                    <a:gd name="connsiteX44" fmla="*/ 1103324 w 2603361"/>
                    <a:gd name="connsiteY44" fmla="*/ 1753835 h 2823711"/>
                    <a:gd name="connsiteX45" fmla="*/ 1106364 w 2603361"/>
                    <a:gd name="connsiteY45" fmla="*/ 1703002 h 2823711"/>
                    <a:gd name="connsiteX46" fmla="*/ 998891 w 2603361"/>
                    <a:gd name="connsiteY46" fmla="*/ 1605748 h 2823711"/>
                    <a:gd name="connsiteX47" fmla="*/ 993282 w 2603361"/>
                    <a:gd name="connsiteY47" fmla="*/ 1605970 h 2823711"/>
                    <a:gd name="connsiteX48" fmla="*/ 981216 w 2603361"/>
                    <a:gd name="connsiteY48" fmla="*/ 1603534 h 2823711"/>
                    <a:gd name="connsiteX49" fmla="*/ 940401 w 2603361"/>
                    <a:gd name="connsiteY49" fmla="*/ 1603534 h 2823711"/>
                    <a:gd name="connsiteX50" fmla="*/ 940305 w 2603361"/>
                    <a:gd name="connsiteY50" fmla="*/ 1602959 h 2823711"/>
                    <a:gd name="connsiteX51" fmla="*/ 622591 w 2603361"/>
                    <a:gd name="connsiteY51" fmla="*/ 1602959 h 2823711"/>
                    <a:gd name="connsiteX52" fmla="*/ 612965 w 2603361"/>
                    <a:gd name="connsiteY52" fmla="*/ 1620704 h 2823711"/>
                    <a:gd name="connsiteX53" fmla="*/ 335096 w 2603361"/>
                    <a:gd name="connsiteY53" fmla="*/ 1768513 h 2823711"/>
                    <a:gd name="connsiteX54" fmla="*/ 0 w 2603361"/>
                    <a:gd name="connsiteY54" fmla="*/ 1433262 h 2823711"/>
                    <a:gd name="connsiteX55" fmla="*/ 335096 w 2603361"/>
                    <a:gd name="connsiteY55" fmla="*/ 1098011 h 2823711"/>
                    <a:gd name="connsiteX56" fmla="*/ 572045 w 2603361"/>
                    <a:gd name="connsiteY56" fmla="*/ 1196205 h 2823711"/>
                    <a:gd name="connsiteX57" fmla="*/ 600632 w 2603361"/>
                    <a:gd name="connsiteY57" fmla="*/ 1230867 h 2823711"/>
                    <a:gd name="connsiteX58" fmla="*/ 1030784 w 2603361"/>
                    <a:gd name="connsiteY58" fmla="*/ 1230867 h 2823711"/>
                    <a:gd name="connsiteX59" fmla="*/ 1030858 w 2603361"/>
                    <a:gd name="connsiteY59" fmla="*/ 1230488 h 2823711"/>
                    <a:gd name="connsiteX60" fmla="*/ 1065143 w 2603361"/>
                    <a:gd name="connsiteY60" fmla="*/ 1230488 h 2823711"/>
                    <a:gd name="connsiteX61" fmla="*/ 1071373 w 2603361"/>
                    <a:gd name="connsiteY61" fmla="*/ 1229231 h 2823711"/>
                    <a:gd name="connsiteX62" fmla="*/ 1089272 w 2603361"/>
                    <a:gd name="connsiteY62" fmla="*/ 1230415 h 2823711"/>
                    <a:gd name="connsiteX63" fmla="*/ 1199282 w 2603361"/>
                    <a:gd name="connsiteY63" fmla="*/ 1136041 h 2823711"/>
                    <a:gd name="connsiteX64" fmla="*/ 1199026 w 2603361"/>
                    <a:gd name="connsiteY64" fmla="*/ 1128316 h 2823711"/>
                    <a:gd name="connsiteX65" fmla="*/ 1201986 w 2603361"/>
                    <a:gd name="connsiteY65" fmla="*/ 1121170 h 2823711"/>
                    <a:gd name="connsiteX66" fmla="*/ 1201986 w 2603361"/>
                    <a:gd name="connsiteY66" fmla="*/ 1083095 h 2823711"/>
                    <a:gd name="connsiteX67" fmla="*/ 1204264 w 2603361"/>
                    <a:gd name="connsiteY67" fmla="*/ 1082032 h 2823711"/>
                    <a:gd name="connsiteX68" fmla="*/ 1201986 w 2603361"/>
                    <a:gd name="connsiteY68" fmla="*/ 1076528 h 2823711"/>
                    <a:gd name="connsiteX69" fmla="*/ 1201986 w 2603361"/>
                    <a:gd name="connsiteY69" fmla="*/ 330842 h 2823711"/>
                    <a:gd name="connsiteX70" fmla="*/ 1203110 w 2603361"/>
                    <a:gd name="connsiteY70" fmla="*/ 328127 h 2823711"/>
                    <a:gd name="connsiteX71" fmla="*/ 1203103 w 2603361"/>
                    <a:gd name="connsiteY71" fmla="*/ 328127 h 2823711"/>
                    <a:gd name="connsiteX72" fmla="*/ 1203103 w 2603361"/>
                    <a:gd name="connsiteY72" fmla="*/ 148127 h 2823711"/>
                    <a:gd name="connsiteX73" fmla="*/ 1321903 w 2603361"/>
                    <a:gd name="connsiteY73" fmla="*/ 148127 h 2823711"/>
                    <a:gd name="connsiteX74" fmla="*/ 1321903 w 2603361"/>
                    <a:gd name="connsiteY74" fmla="*/ 328127 h 2823711"/>
                    <a:gd name="connsiteX75" fmla="*/ 1321726 w 2603361"/>
                    <a:gd name="connsiteY75" fmla="*/ 328127 h 2823711"/>
                    <a:gd name="connsiteX76" fmla="*/ 1321726 w 2603361"/>
                    <a:gd name="connsiteY76" fmla="*/ 1167160 h 2823711"/>
                    <a:gd name="connsiteX77" fmla="*/ 1309188 w 2603361"/>
                    <a:gd name="connsiteY77" fmla="*/ 1209695 h 2823711"/>
                    <a:gd name="connsiteX78" fmla="*/ 1195529 w 2603361"/>
                    <a:gd name="connsiteY78" fmla="*/ 1332555 h 2823711"/>
                    <a:gd name="connsiteX79" fmla="*/ 1144711 w 2603361"/>
                    <a:gd name="connsiteY79" fmla="*/ 1351496 h 2823711"/>
                    <a:gd name="connsiteX80" fmla="*/ 478347 w 2603361"/>
                    <a:gd name="connsiteY80" fmla="*/ 1351496 h 2823711"/>
                    <a:gd name="connsiteX81" fmla="*/ 453571 w 2603361"/>
                    <a:gd name="connsiteY81" fmla="*/ 1314733 h 2823711"/>
                    <a:gd name="connsiteX82" fmla="*/ 335096 w 2603361"/>
                    <a:gd name="connsiteY82" fmla="*/ 1265637 h 2823711"/>
                    <a:gd name="connsiteX83" fmla="*/ 167548 w 2603361"/>
                    <a:gd name="connsiteY83" fmla="*/ 1433262 h 2823711"/>
                    <a:gd name="connsiteX84" fmla="*/ 335096 w 2603361"/>
                    <a:gd name="connsiteY84" fmla="*/ 1600887 h 2823711"/>
                    <a:gd name="connsiteX85" fmla="*/ 489478 w 2603361"/>
                    <a:gd name="connsiteY85" fmla="*/ 1498510 h 2823711"/>
                    <a:gd name="connsiteX86" fmla="*/ 493996 w 2603361"/>
                    <a:gd name="connsiteY86" fmla="*/ 1476123 h 2823711"/>
                    <a:gd name="connsiteX87" fmla="*/ 1007572 w 2603361"/>
                    <a:gd name="connsiteY87" fmla="*/ 1476123 h 2823711"/>
                    <a:gd name="connsiteX88" fmla="*/ 1011391 w 2603361"/>
                    <a:gd name="connsiteY88" fmla="*/ 1477706 h 2823711"/>
                    <a:gd name="connsiteX89" fmla="*/ 1027469 w 2603361"/>
                    <a:gd name="connsiteY89" fmla="*/ 1478862 h 2823711"/>
                    <a:gd name="connsiteX90" fmla="*/ 1205241 w 2603361"/>
                    <a:gd name="connsiteY90" fmla="*/ 1603583 h 2823711"/>
                    <a:gd name="connsiteX91" fmla="*/ 1227206 w 2603361"/>
                    <a:gd name="connsiteY91" fmla="*/ 1668324 h 2823711"/>
                    <a:gd name="connsiteX92" fmla="*/ 1227206 w 2603361"/>
                    <a:gd name="connsiteY92" fmla="*/ 2361470 h 2823711"/>
                    <a:gd name="connsiteX93" fmla="*/ 1177288 w 2603361"/>
                    <a:gd name="connsiteY93" fmla="*/ 2395142 h 2823711"/>
                    <a:gd name="connsiteX94" fmla="*/ 1130941 w 2603361"/>
                    <a:gd name="connsiteY94" fmla="*/ 2507085 h 2823711"/>
                    <a:gd name="connsiteX95" fmla="*/ 1289180 w 2603361"/>
                    <a:gd name="connsiteY95" fmla="*/ 2665398 h 2823711"/>
                    <a:gd name="connsiteX96" fmla="*/ 1447421 w 2603361"/>
                    <a:gd name="connsiteY96" fmla="*/ 2507085 h 2823711"/>
                    <a:gd name="connsiteX97" fmla="*/ 1350775 w 2603361"/>
                    <a:gd name="connsiteY97" fmla="*/ 2361213 h 2823711"/>
                    <a:gd name="connsiteX98" fmla="*/ 1338905 w 2603361"/>
                    <a:gd name="connsiteY98" fmla="*/ 2358816 h 2823711"/>
                    <a:gd name="connsiteX99" fmla="*/ 1338905 w 2603361"/>
                    <a:gd name="connsiteY99" fmla="*/ 1776605 h 2823711"/>
                    <a:gd name="connsiteX100" fmla="*/ 1349543 w 2603361"/>
                    <a:gd name="connsiteY100" fmla="*/ 1742845 h 2823711"/>
                    <a:gd name="connsiteX101" fmla="*/ 1503346 w 2603361"/>
                    <a:gd name="connsiteY101" fmla="*/ 1667237 h 2823711"/>
                    <a:gd name="connsiteX102" fmla="*/ 1600343 w 2603361"/>
                    <a:gd name="connsiteY102" fmla="*/ 1686581 h 2823711"/>
                    <a:gd name="connsiteX103" fmla="*/ 1629504 w 2603361"/>
                    <a:gd name="connsiteY103" fmla="*/ 1699804 h 2823711"/>
                    <a:gd name="connsiteX104" fmla="*/ 1628617 w 2603361"/>
                    <a:gd name="connsiteY104" fmla="*/ 1701391 h 2823711"/>
                    <a:gd name="connsiteX105" fmla="*/ 1650149 w 2603361"/>
                    <a:gd name="connsiteY105" fmla="*/ 1706549 h 2823711"/>
                    <a:gd name="connsiteX106" fmla="*/ 1651429 w 2603361"/>
                    <a:gd name="connsiteY106" fmla="*/ 1707479 h 2823711"/>
                    <a:gd name="connsiteX107" fmla="*/ 1668734 w 2603361"/>
                    <a:gd name="connsiteY107" fmla="*/ 1688915 h 2823711"/>
                    <a:gd name="connsiteX108" fmla="*/ 1670617 w 2603361"/>
                    <a:gd name="connsiteY108" fmla="*/ 1675378 h 2823711"/>
                    <a:gd name="connsiteX109" fmla="*/ 1550896 w 2603361"/>
                    <a:gd name="connsiteY109" fmla="*/ 1551346 h 2823711"/>
                    <a:gd name="connsiteX110" fmla="*/ 1547538 w 2603361"/>
                    <a:gd name="connsiteY110" fmla="*/ 1542816 h 2823711"/>
                    <a:gd name="connsiteX111" fmla="*/ 1536280 w 2603361"/>
                    <a:gd name="connsiteY111" fmla="*/ 1541551 h 2823711"/>
                    <a:gd name="connsiteX112" fmla="*/ 1573033 w 2603361"/>
                    <a:gd name="connsiteY112" fmla="*/ 1382648 h 2823711"/>
                    <a:gd name="connsiteX113" fmla="*/ 1590506 w 2603361"/>
                    <a:gd name="connsiteY113" fmla="*/ 1374553 h 2823711"/>
                    <a:gd name="connsiteX114" fmla="*/ 1592533 w 2603361"/>
                    <a:gd name="connsiteY114" fmla="*/ 1369658 h 2823711"/>
                    <a:gd name="connsiteX115" fmla="*/ 1604816 w 2603361"/>
                    <a:gd name="connsiteY115" fmla="*/ 1364568 h 2823711"/>
                    <a:gd name="connsiteX116" fmla="*/ 2139445 w 2603361"/>
                    <a:gd name="connsiteY116" fmla="*/ 1364568 h 2823711"/>
                    <a:gd name="connsiteX117" fmla="*/ 2141075 w 2603361"/>
                    <a:gd name="connsiteY117" fmla="*/ 1372647 h 2823711"/>
                    <a:gd name="connsiteX118" fmla="*/ 2286881 w 2603361"/>
                    <a:gd name="connsiteY118" fmla="*/ 1469337 h 2823711"/>
                    <a:gd name="connsiteX119" fmla="*/ 2445121 w 2603361"/>
                    <a:gd name="connsiteY119" fmla="*/ 1311024 h 2823711"/>
                    <a:gd name="connsiteX120" fmla="*/ 2286881 w 2603361"/>
                    <a:gd name="connsiteY120" fmla="*/ 1152711 h 2823711"/>
                    <a:gd name="connsiteX121" fmla="*/ 2164775 w 2603361"/>
                    <a:gd name="connsiteY121" fmla="*/ 1210322 h 2823711"/>
                    <a:gd name="connsiteX122" fmla="*/ 2141883 w 2603361"/>
                    <a:gd name="connsiteY122" fmla="*/ 1248069 h 2823711"/>
                    <a:gd name="connsiteX123" fmla="*/ 1609993 w 2603361"/>
                    <a:gd name="connsiteY123" fmla="*/ 1248069 h 2823711"/>
                    <a:gd name="connsiteX124" fmla="*/ 1559710 w 2603361"/>
                    <a:gd name="connsiteY124" fmla="*/ 1230630 h 2823711"/>
                    <a:gd name="connsiteX125" fmla="*/ 1439741 w 2603361"/>
                    <a:gd name="connsiteY125" fmla="*/ 1082691 h 2823711"/>
                    <a:gd name="connsiteX126" fmla="*/ 1433425 w 2603361"/>
                    <a:gd name="connsiteY126" fmla="*/ 1051881 h 2823711"/>
                    <a:gd name="connsiteX127" fmla="*/ 1433425 w 2603361"/>
                    <a:gd name="connsiteY127" fmla="*/ 216000 h 2823711"/>
                    <a:gd name="connsiteX128" fmla="*/ 1432622 w 2603361"/>
                    <a:gd name="connsiteY128" fmla="*/ 216000 h 2823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603361" h="2823711">
                      <a:moveTo>
                        <a:pt x="1432622" y="0"/>
                      </a:moveTo>
                      <a:lnTo>
                        <a:pt x="1555022" y="0"/>
                      </a:lnTo>
                      <a:lnTo>
                        <a:pt x="1555022" y="216000"/>
                      </a:lnTo>
                      <a:lnTo>
                        <a:pt x="1554469" y="216000"/>
                      </a:lnTo>
                      <a:lnTo>
                        <a:pt x="1554469" y="1008711"/>
                      </a:lnTo>
                      <a:lnTo>
                        <a:pt x="1559127" y="1019956"/>
                      </a:lnTo>
                      <a:lnTo>
                        <a:pt x="1574845" y="1070613"/>
                      </a:lnTo>
                      <a:cubicBezTo>
                        <a:pt x="1591225" y="1100969"/>
                        <a:pt x="1618710" y="1123127"/>
                        <a:pt x="1653417" y="1129891"/>
                      </a:cubicBezTo>
                      <a:lnTo>
                        <a:pt x="1655821" y="1129812"/>
                      </a:lnTo>
                      <a:lnTo>
                        <a:pt x="1661201" y="1127582"/>
                      </a:lnTo>
                      <a:lnTo>
                        <a:pt x="2029739" y="1127582"/>
                      </a:lnTo>
                      <a:lnTo>
                        <a:pt x="2063095" y="1087135"/>
                      </a:lnTo>
                      <a:cubicBezTo>
                        <a:pt x="2120367" y="1029838"/>
                        <a:pt x="2199487" y="994398"/>
                        <a:pt x="2286881" y="994398"/>
                      </a:cubicBezTo>
                      <a:cubicBezTo>
                        <a:pt x="2461667" y="994398"/>
                        <a:pt x="2603361" y="1136157"/>
                        <a:pt x="2603361" y="1311024"/>
                      </a:cubicBezTo>
                      <a:cubicBezTo>
                        <a:pt x="2603361" y="1485891"/>
                        <a:pt x="2461667" y="1627650"/>
                        <a:pt x="2286881" y="1627650"/>
                      </a:cubicBezTo>
                      <a:cubicBezTo>
                        <a:pt x="2177639" y="1627650"/>
                        <a:pt x="2081323" y="1572275"/>
                        <a:pt x="2024450" y="1488053"/>
                      </a:cubicBezTo>
                      <a:lnTo>
                        <a:pt x="2023652" y="1486581"/>
                      </a:lnTo>
                      <a:lnTo>
                        <a:pt x="1659192" y="1486581"/>
                      </a:lnTo>
                      <a:lnTo>
                        <a:pt x="1766016" y="1597252"/>
                      </a:lnTo>
                      <a:lnTo>
                        <a:pt x="1769360" y="1605745"/>
                      </a:lnTo>
                      <a:lnTo>
                        <a:pt x="1772044" y="1605519"/>
                      </a:lnTo>
                      <a:cubicBezTo>
                        <a:pt x="1827510" y="1695583"/>
                        <a:pt x="1795834" y="1777319"/>
                        <a:pt x="1702907" y="1803463"/>
                      </a:cubicBezTo>
                      <a:lnTo>
                        <a:pt x="1662699" y="1810546"/>
                      </a:lnTo>
                      <a:lnTo>
                        <a:pt x="1669294" y="1807121"/>
                      </a:lnTo>
                      <a:lnTo>
                        <a:pt x="1633301" y="1810705"/>
                      </a:lnTo>
                      <a:lnTo>
                        <a:pt x="1583866" y="1805582"/>
                      </a:lnTo>
                      <a:lnTo>
                        <a:pt x="1561869" y="1803967"/>
                      </a:lnTo>
                      <a:lnTo>
                        <a:pt x="1531085" y="1795262"/>
                      </a:lnTo>
                      <a:lnTo>
                        <a:pt x="1531862" y="1793126"/>
                      </a:lnTo>
                      <a:lnTo>
                        <a:pt x="1488063" y="1782635"/>
                      </a:lnTo>
                      <a:lnTo>
                        <a:pt x="1466389" y="1801105"/>
                      </a:lnTo>
                      <a:cubicBezTo>
                        <a:pt x="1459400" y="1811543"/>
                        <a:pt x="1455120" y="1824065"/>
                        <a:pt x="1453964" y="1838053"/>
                      </a:cubicBezTo>
                      <a:lnTo>
                        <a:pt x="1455401" y="1848459"/>
                      </a:lnTo>
                      <a:lnTo>
                        <a:pt x="1454629" y="1852281"/>
                      </a:lnTo>
                      <a:lnTo>
                        <a:pt x="1454629" y="1883668"/>
                      </a:lnTo>
                      <a:lnTo>
                        <a:pt x="1453473" y="1883641"/>
                      </a:lnTo>
                      <a:lnTo>
                        <a:pt x="1453473" y="2237663"/>
                      </a:lnTo>
                      <a:lnTo>
                        <a:pt x="1466127" y="2244534"/>
                      </a:lnTo>
                      <a:cubicBezTo>
                        <a:pt x="1550312" y="2301435"/>
                        <a:pt x="1605661" y="2397794"/>
                        <a:pt x="1605661" y="2507085"/>
                      </a:cubicBezTo>
                      <a:cubicBezTo>
                        <a:pt x="1605661" y="2681953"/>
                        <a:pt x="1463968" y="2823711"/>
                        <a:pt x="1289180" y="2823711"/>
                      </a:cubicBezTo>
                      <a:cubicBezTo>
                        <a:pt x="1114394" y="2823711"/>
                        <a:pt x="972700" y="2681953"/>
                        <a:pt x="972700" y="2507085"/>
                      </a:cubicBezTo>
                      <a:cubicBezTo>
                        <a:pt x="972700" y="2419652"/>
                        <a:pt x="1008123" y="2340496"/>
                        <a:pt x="1065395" y="2283197"/>
                      </a:cubicBezTo>
                      <a:lnTo>
                        <a:pt x="1104625" y="2250815"/>
                      </a:lnTo>
                      <a:lnTo>
                        <a:pt x="1104625" y="1754484"/>
                      </a:lnTo>
                      <a:lnTo>
                        <a:pt x="1103324" y="1753835"/>
                      </a:lnTo>
                      <a:lnTo>
                        <a:pt x="1106364" y="1703002"/>
                      </a:lnTo>
                      <a:cubicBezTo>
                        <a:pt x="1097604" y="1650667"/>
                        <a:pt x="1053807" y="1613667"/>
                        <a:pt x="998891" y="1605748"/>
                      </a:cubicBezTo>
                      <a:lnTo>
                        <a:pt x="993282" y="1605970"/>
                      </a:lnTo>
                      <a:lnTo>
                        <a:pt x="981216" y="1603534"/>
                      </a:lnTo>
                      <a:lnTo>
                        <a:pt x="940401" y="1603534"/>
                      </a:lnTo>
                      <a:cubicBezTo>
                        <a:pt x="940369" y="1603342"/>
                        <a:pt x="940337" y="1603151"/>
                        <a:pt x="940305" y="1602959"/>
                      </a:cubicBezTo>
                      <a:lnTo>
                        <a:pt x="622591" y="1602959"/>
                      </a:lnTo>
                      <a:lnTo>
                        <a:pt x="612965" y="1620704"/>
                      </a:lnTo>
                      <a:cubicBezTo>
                        <a:pt x="552744" y="1709882"/>
                        <a:pt x="450764" y="1768513"/>
                        <a:pt x="335096" y="1768513"/>
                      </a:cubicBezTo>
                      <a:cubicBezTo>
                        <a:pt x="150028" y="1768513"/>
                        <a:pt x="0" y="1618416"/>
                        <a:pt x="0" y="1433262"/>
                      </a:cubicBezTo>
                      <a:cubicBezTo>
                        <a:pt x="0" y="1248109"/>
                        <a:pt x="150028" y="1098011"/>
                        <a:pt x="335096" y="1098011"/>
                      </a:cubicBezTo>
                      <a:cubicBezTo>
                        <a:pt x="427631" y="1098011"/>
                        <a:pt x="511406" y="1135536"/>
                        <a:pt x="572045" y="1196205"/>
                      </a:cubicBezTo>
                      <a:lnTo>
                        <a:pt x="600632" y="1230867"/>
                      </a:lnTo>
                      <a:lnTo>
                        <a:pt x="1030784" y="1230867"/>
                      </a:lnTo>
                      <a:cubicBezTo>
                        <a:pt x="1030809" y="1230741"/>
                        <a:pt x="1030833" y="1230615"/>
                        <a:pt x="1030858" y="1230488"/>
                      </a:cubicBezTo>
                      <a:lnTo>
                        <a:pt x="1065143" y="1230488"/>
                      </a:lnTo>
                      <a:lnTo>
                        <a:pt x="1071373" y="1229231"/>
                      </a:lnTo>
                      <a:lnTo>
                        <a:pt x="1089272" y="1230415"/>
                      </a:lnTo>
                      <a:cubicBezTo>
                        <a:pt x="1144379" y="1223954"/>
                        <a:pt x="1189141" y="1188127"/>
                        <a:pt x="1199282" y="1136041"/>
                      </a:cubicBezTo>
                      <a:cubicBezTo>
                        <a:pt x="1199197" y="1133466"/>
                        <a:pt x="1199112" y="1130892"/>
                        <a:pt x="1199026" y="1128316"/>
                      </a:cubicBezTo>
                      <a:lnTo>
                        <a:pt x="1201986" y="1121170"/>
                      </a:lnTo>
                      <a:lnTo>
                        <a:pt x="1201986" y="1083095"/>
                      </a:lnTo>
                      <a:lnTo>
                        <a:pt x="1204264" y="1082032"/>
                      </a:lnTo>
                      <a:lnTo>
                        <a:pt x="1201986" y="1076528"/>
                      </a:lnTo>
                      <a:lnTo>
                        <a:pt x="1201986" y="330842"/>
                      </a:lnTo>
                      <a:lnTo>
                        <a:pt x="1203110" y="328127"/>
                      </a:lnTo>
                      <a:lnTo>
                        <a:pt x="1203103" y="328127"/>
                      </a:lnTo>
                      <a:lnTo>
                        <a:pt x="1203103" y="148127"/>
                      </a:lnTo>
                      <a:lnTo>
                        <a:pt x="1321903" y="148127"/>
                      </a:lnTo>
                      <a:lnTo>
                        <a:pt x="1321903" y="328127"/>
                      </a:lnTo>
                      <a:lnTo>
                        <a:pt x="1321726" y="328127"/>
                      </a:lnTo>
                      <a:lnTo>
                        <a:pt x="1321726" y="1167160"/>
                      </a:lnTo>
                      <a:lnTo>
                        <a:pt x="1309188" y="1209695"/>
                      </a:lnTo>
                      <a:cubicBezTo>
                        <a:pt x="1287364" y="1263949"/>
                        <a:pt x="1246601" y="1306603"/>
                        <a:pt x="1195529" y="1332555"/>
                      </a:cubicBezTo>
                      <a:lnTo>
                        <a:pt x="1144711" y="1351496"/>
                      </a:lnTo>
                      <a:lnTo>
                        <a:pt x="478347" y="1351496"/>
                      </a:lnTo>
                      <a:lnTo>
                        <a:pt x="453571" y="1314733"/>
                      </a:lnTo>
                      <a:cubicBezTo>
                        <a:pt x="423251" y="1284399"/>
                        <a:pt x="381364" y="1265637"/>
                        <a:pt x="335096" y="1265637"/>
                      </a:cubicBezTo>
                      <a:cubicBezTo>
                        <a:pt x="242562" y="1265637"/>
                        <a:pt x="167548" y="1340685"/>
                        <a:pt x="167548" y="1433262"/>
                      </a:cubicBezTo>
                      <a:cubicBezTo>
                        <a:pt x="167548" y="1525839"/>
                        <a:pt x="242562" y="1600887"/>
                        <a:pt x="335096" y="1600887"/>
                      </a:cubicBezTo>
                      <a:cubicBezTo>
                        <a:pt x="404498" y="1600887"/>
                        <a:pt x="464043" y="1558673"/>
                        <a:pt x="489478" y="1498510"/>
                      </a:cubicBezTo>
                      <a:lnTo>
                        <a:pt x="493996" y="1476123"/>
                      </a:lnTo>
                      <a:lnTo>
                        <a:pt x="1007572" y="1476123"/>
                      </a:lnTo>
                      <a:lnTo>
                        <a:pt x="1011391" y="1477706"/>
                      </a:lnTo>
                      <a:lnTo>
                        <a:pt x="1027469" y="1478862"/>
                      </a:lnTo>
                      <a:cubicBezTo>
                        <a:pt x="1104305" y="1491946"/>
                        <a:pt x="1169869" y="1537478"/>
                        <a:pt x="1205241" y="1603583"/>
                      </a:cubicBezTo>
                      <a:lnTo>
                        <a:pt x="1227206" y="1668324"/>
                      </a:lnTo>
                      <a:lnTo>
                        <a:pt x="1227206" y="2361470"/>
                      </a:lnTo>
                      <a:lnTo>
                        <a:pt x="1177288" y="2395142"/>
                      </a:lnTo>
                      <a:cubicBezTo>
                        <a:pt x="1148652" y="2423790"/>
                        <a:pt x="1130941" y="2463369"/>
                        <a:pt x="1130941" y="2507085"/>
                      </a:cubicBezTo>
                      <a:cubicBezTo>
                        <a:pt x="1130941" y="2594520"/>
                        <a:pt x="1201786" y="2665398"/>
                        <a:pt x="1289180" y="2665398"/>
                      </a:cubicBezTo>
                      <a:cubicBezTo>
                        <a:pt x="1376575" y="2665398"/>
                        <a:pt x="1447421" y="2594520"/>
                        <a:pt x="1447421" y="2507085"/>
                      </a:cubicBezTo>
                      <a:cubicBezTo>
                        <a:pt x="1447421" y="2441510"/>
                        <a:pt x="1407570" y="2385247"/>
                        <a:pt x="1350775" y="2361213"/>
                      </a:cubicBezTo>
                      <a:lnTo>
                        <a:pt x="1338905" y="2358816"/>
                      </a:lnTo>
                      <a:lnTo>
                        <a:pt x="1338905" y="1776605"/>
                      </a:lnTo>
                      <a:lnTo>
                        <a:pt x="1349543" y="1742845"/>
                      </a:lnTo>
                      <a:cubicBezTo>
                        <a:pt x="1376047" y="1695108"/>
                        <a:pt x="1430576" y="1665552"/>
                        <a:pt x="1503346" y="1667237"/>
                      </a:cubicBezTo>
                      <a:cubicBezTo>
                        <a:pt x="1535688" y="1667986"/>
                        <a:pt x="1568571" y="1674836"/>
                        <a:pt x="1600343" y="1686581"/>
                      </a:cubicBezTo>
                      <a:lnTo>
                        <a:pt x="1629504" y="1699804"/>
                      </a:lnTo>
                      <a:lnTo>
                        <a:pt x="1628617" y="1701391"/>
                      </a:lnTo>
                      <a:lnTo>
                        <a:pt x="1650149" y="1706549"/>
                      </a:lnTo>
                      <a:lnTo>
                        <a:pt x="1651429" y="1707479"/>
                      </a:lnTo>
                      <a:lnTo>
                        <a:pt x="1668734" y="1688915"/>
                      </a:lnTo>
                      <a:lnTo>
                        <a:pt x="1670617" y="1675378"/>
                      </a:lnTo>
                      <a:lnTo>
                        <a:pt x="1550896" y="1551346"/>
                      </a:lnTo>
                      <a:lnTo>
                        <a:pt x="1547538" y="1542816"/>
                      </a:lnTo>
                      <a:lnTo>
                        <a:pt x="1536280" y="1541551"/>
                      </a:lnTo>
                      <a:cubicBezTo>
                        <a:pt x="1509957" y="1470728"/>
                        <a:pt x="1526411" y="1412742"/>
                        <a:pt x="1573033" y="1382648"/>
                      </a:cubicBezTo>
                      <a:lnTo>
                        <a:pt x="1590506" y="1374553"/>
                      </a:lnTo>
                      <a:lnTo>
                        <a:pt x="1592533" y="1369658"/>
                      </a:lnTo>
                      <a:lnTo>
                        <a:pt x="1604816" y="1364568"/>
                      </a:lnTo>
                      <a:lnTo>
                        <a:pt x="2139445" y="1364568"/>
                      </a:lnTo>
                      <a:lnTo>
                        <a:pt x="2141075" y="1372647"/>
                      </a:lnTo>
                      <a:cubicBezTo>
                        <a:pt x="2165098" y="1429468"/>
                        <a:pt x="2221335" y="1469337"/>
                        <a:pt x="2286881" y="1469337"/>
                      </a:cubicBezTo>
                      <a:cubicBezTo>
                        <a:pt x="2374275" y="1469337"/>
                        <a:pt x="2445121" y="1398458"/>
                        <a:pt x="2445121" y="1311024"/>
                      </a:cubicBezTo>
                      <a:cubicBezTo>
                        <a:pt x="2445121" y="1223590"/>
                        <a:pt x="2374275" y="1152711"/>
                        <a:pt x="2286881" y="1152711"/>
                      </a:cubicBezTo>
                      <a:cubicBezTo>
                        <a:pt x="2237721" y="1152711"/>
                        <a:pt x="2193798" y="1175137"/>
                        <a:pt x="2164775" y="1210322"/>
                      </a:cubicBezTo>
                      <a:lnTo>
                        <a:pt x="2141883" y="1248069"/>
                      </a:lnTo>
                      <a:lnTo>
                        <a:pt x="1609993" y="1248069"/>
                      </a:lnTo>
                      <a:lnTo>
                        <a:pt x="1559710" y="1230630"/>
                      </a:lnTo>
                      <a:cubicBezTo>
                        <a:pt x="1501194" y="1200336"/>
                        <a:pt x="1458667" y="1146727"/>
                        <a:pt x="1439741" y="1082691"/>
                      </a:cubicBezTo>
                      <a:lnTo>
                        <a:pt x="1433425" y="1051881"/>
                      </a:lnTo>
                      <a:lnTo>
                        <a:pt x="1433425" y="216000"/>
                      </a:lnTo>
                      <a:lnTo>
                        <a:pt x="1432622" y="216000"/>
                      </a:lnTo>
                      <a:close/>
                    </a:path>
                  </a:pathLst>
                </a:custGeom>
                <a:solidFill>
                  <a:srgbClr val="92D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85" name="Text Box 5"/>
                <p:cNvSpPr txBox="1">
                  <a:spLocks noChangeArrowheads="1"/>
                </p:cNvSpPr>
                <p:nvPr/>
              </p:nvSpPr>
              <p:spPr bwMode="auto">
                <a:xfrm>
                  <a:off x="1330434" y="2404588"/>
                  <a:ext cx="138597" cy="1544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solidFill>
                        <a:srgbClr val="D34817"/>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kumimoji="1" lang="zh-CN" altLang="en-US" sz="1000" b="1" dirty="0">
                    <a:solidFill>
                      <a:srgbClr val="D34817"/>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grpSp>
          <p:cxnSp>
            <p:nvCxnSpPr>
              <p:cNvPr id="4" name="直接连接符 3"/>
              <p:cNvCxnSpPr/>
              <p:nvPr/>
            </p:nvCxnSpPr>
            <p:spPr>
              <a:xfrm flipH="1">
                <a:off x="5250091" y="3801762"/>
                <a:ext cx="173082" cy="166725"/>
              </a:xfrm>
              <a:prstGeom prst="line">
                <a:avLst/>
              </a:prstGeom>
              <a:ln w="19050">
                <a:solidFill>
                  <a:schemeClr val="tx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 name="直接连接符 5"/>
              <p:cNvCxnSpPr/>
              <p:nvPr/>
            </p:nvCxnSpPr>
            <p:spPr>
              <a:xfrm>
                <a:off x="5508919" y="3831931"/>
                <a:ext cx="0" cy="144494"/>
              </a:xfrm>
              <a:prstGeom prst="line">
                <a:avLst/>
              </a:prstGeom>
              <a:ln w="19050">
                <a:solidFill>
                  <a:schemeClr val="tx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92" name="直接连接符 191"/>
              <p:cNvCxnSpPr/>
              <p:nvPr/>
            </p:nvCxnSpPr>
            <p:spPr>
              <a:xfrm>
                <a:off x="5597842" y="3798586"/>
                <a:ext cx="171494" cy="168313"/>
              </a:xfrm>
              <a:prstGeom prst="line">
                <a:avLst/>
              </a:prstGeom>
              <a:ln w="19050">
                <a:solidFill>
                  <a:schemeClr val="tx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194" name="Text Box 31"/>
            <p:cNvSpPr txBox="1">
              <a:spLocks noChangeArrowheads="1"/>
            </p:cNvSpPr>
            <p:nvPr/>
          </p:nvSpPr>
          <p:spPr bwMode="auto">
            <a:xfrm>
              <a:off x="4868992" y="3884331"/>
              <a:ext cx="604993" cy="584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en-US" altLang="zh-TW" sz="3200" b="1" dirty="0">
                  <a:solidFill>
                    <a:srgbClr val="FF00FF"/>
                  </a:solidFill>
                  <a:effectLst>
                    <a:outerShdw blurRad="38100" dist="38100" dir="2700000" algn="tl">
                      <a:srgbClr val="000000">
                        <a:alpha val="43137"/>
                      </a:srgbClr>
                    </a:outerShdw>
                  </a:effectLst>
                  <a:ea typeface="PMingLiU" panose="02020500000000000000" pitchFamily="18" charset="-120"/>
                </a:rPr>
                <a:t>C</a:t>
              </a:r>
              <a:endParaRPr lang="en-US" altLang="zh-TW" sz="3200" b="1" dirty="0">
                <a:solidFill>
                  <a:srgbClr val="FF00FF"/>
                </a:solidFill>
                <a:effectLst>
                  <a:outerShdw blurRad="38100" dist="38100" dir="2700000" algn="tl">
                    <a:srgbClr val="000000">
                      <a:alpha val="43137"/>
                    </a:srgbClr>
                  </a:outerShdw>
                </a:effectLst>
                <a:latin typeface="Times New Roman" panose="02020603050405020304" pitchFamily="18" charset="0"/>
                <a:ea typeface="PMingLiU" panose="02020500000000000000" pitchFamily="18" charset="-120"/>
              </a:endParaRPr>
            </a:p>
          </p:txBody>
        </p:sp>
        <p:sp>
          <p:nvSpPr>
            <p:cNvPr id="195" name="Text Box 32"/>
            <p:cNvSpPr txBox="1">
              <a:spLocks noChangeArrowheads="1"/>
            </p:cNvSpPr>
            <p:nvPr/>
          </p:nvSpPr>
          <p:spPr bwMode="auto">
            <a:xfrm>
              <a:off x="5273908" y="3879567"/>
              <a:ext cx="604994" cy="584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en-US" altLang="zh-TW" sz="3200" b="1" dirty="0">
                  <a:effectLst>
                    <a:outerShdw blurRad="38100" dist="38100" dir="2700000" algn="tl">
                      <a:srgbClr val="000000">
                        <a:alpha val="43137"/>
                      </a:srgbClr>
                    </a:outerShdw>
                  </a:effectLst>
                  <a:ea typeface="PMingLiU" panose="02020500000000000000" pitchFamily="18" charset="-120"/>
                </a:rPr>
                <a:t>U</a:t>
              </a:r>
            </a:p>
          </p:txBody>
        </p:sp>
        <p:sp>
          <p:nvSpPr>
            <p:cNvPr id="196" name="Text Box 29"/>
            <p:cNvSpPr txBox="1">
              <a:spLocks noChangeArrowheads="1"/>
            </p:cNvSpPr>
            <p:nvPr/>
          </p:nvSpPr>
          <p:spPr bwMode="auto">
            <a:xfrm>
              <a:off x="5658182" y="3862101"/>
              <a:ext cx="604994" cy="585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en-US" altLang="zh-TW" sz="3200" b="1" dirty="0">
                  <a:solidFill>
                    <a:srgbClr val="993300"/>
                  </a:solidFill>
                  <a:effectLst>
                    <a:outerShdw blurRad="38100" dist="38100" dir="2700000" algn="tl">
                      <a:srgbClr val="000000">
                        <a:alpha val="43137"/>
                      </a:srgbClr>
                    </a:outerShdw>
                  </a:effectLst>
                  <a:ea typeface="PMingLiU" panose="02020500000000000000" pitchFamily="18" charset="-120"/>
                </a:rPr>
                <a:t>A</a:t>
              </a:r>
              <a:endParaRPr lang="en-US" altLang="zh-TW" sz="3200" b="1" dirty="0">
                <a:effectLst>
                  <a:outerShdw blurRad="38100" dist="38100" dir="2700000" algn="tl">
                    <a:srgbClr val="000000">
                      <a:alpha val="43137"/>
                    </a:srgbClr>
                  </a:outerShdw>
                </a:effectLst>
                <a:ea typeface="PMingLiU" panose="02020500000000000000" pitchFamily="18" charset="-120"/>
              </a:endParaRPr>
            </a:p>
          </p:txBody>
        </p:sp>
      </p:grpSp>
      <p:grpSp>
        <p:nvGrpSpPr>
          <p:cNvPr id="108558" name="组合 111"/>
          <p:cNvGrpSpPr>
            <a:grpSpLocks/>
          </p:cNvGrpSpPr>
          <p:nvPr/>
        </p:nvGrpSpPr>
        <p:grpSpPr bwMode="auto">
          <a:xfrm rot="3000394">
            <a:off x="4574304" y="3030538"/>
            <a:ext cx="1393825" cy="2063750"/>
            <a:chOff x="4868993" y="2406036"/>
            <a:chExt cx="1394182" cy="2062626"/>
          </a:xfrm>
        </p:grpSpPr>
        <p:grpSp>
          <p:nvGrpSpPr>
            <p:cNvPr id="108596" name="组合 112"/>
            <p:cNvGrpSpPr>
              <a:grpSpLocks/>
            </p:cNvGrpSpPr>
            <p:nvPr/>
          </p:nvGrpSpPr>
          <p:grpSpPr bwMode="auto">
            <a:xfrm>
              <a:off x="4991940" y="2406036"/>
              <a:ext cx="1044000" cy="1571014"/>
              <a:chOff x="4991940" y="2406036"/>
              <a:chExt cx="1044000" cy="1571014"/>
            </a:xfrm>
          </p:grpSpPr>
          <p:grpSp>
            <p:nvGrpSpPr>
              <p:cNvPr id="108600" name="组合 116"/>
              <p:cNvGrpSpPr>
                <a:grpSpLocks noChangeAspect="1"/>
              </p:cNvGrpSpPr>
              <p:nvPr/>
            </p:nvGrpSpPr>
            <p:grpSpPr bwMode="auto">
              <a:xfrm>
                <a:off x="4991940" y="2406036"/>
                <a:ext cx="1044000" cy="1425028"/>
                <a:chOff x="9526" y="1216665"/>
                <a:chExt cx="2603500" cy="3553687"/>
              </a:xfrm>
            </p:grpSpPr>
            <p:sp>
              <p:nvSpPr>
                <p:cNvPr id="121" name="矩形 120"/>
                <p:cNvSpPr/>
                <p:nvPr/>
              </p:nvSpPr>
              <p:spPr bwMode="auto">
                <a:xfrm>
                  <a:off x="1441213" y="1581557"/>
                  <a:ext cx="122407" cy="360040"/>
                </a:xfrm>
                <a:prstGeom prst="rect">
                  <a:avLst/>
                </a:prstGeom>
                <a:solidFill>
                  <a:srgbClr val="FF85C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2" name="矩形 121"/>
                <p:cNvSpPr/>
                <p:nvPr/>
              </p:nvSpPr>
              <p:spPr bwMode="auto">
                <a:xfrm>
                  <a:off x="1402689" y="1215205"/>
                  <a:ext cx="257391" cy="308623"/>
                </a:xfrm>
                <a:prstGeom prst="rect">
                  <a:avLst/>
                </a:prstGeom>
              </p:spPr>
              <p:txBody>
                <a:bodyPr wrap="none" lIns="0" tIns="0" rIns="0" bIns="0">
                  <a:spAutoFit/>
                </a:bodyPr>
                <a:lstStyle/>
                <a:p>
                  <a:pPr>
                    <a:defRPr/>
                  </a:pPr>
                  <a:r>
                    <a:rPr lang="en-US" altLang="zh-CN" sz="800" dirty="0">
                      <a:effectLst>
                        <a:outerShdw blurRad="38100" dist="38100" dir="2700000" algn="tl">
                          <a:srgbClr val="C0C0C0"/>
                        </a:outerShdw>
                      </a:effectLst>
                      <a:latin typeface="Times New Roman" panose="02020603050405020304" pitchFamily="18" charset="0"/>
                    </a:rPr>
                    <a:t>3´</a:t>
                  </a:r>
                  <a:endParaRPr lang="zh-CN" altLang="en-US" sz="800" dirty="0"/>
                </a:p>
              </p:txBody>
            </p:sp>
            <p:sp>
              <p:nvSpPr>
                <p:cNvPr id="123" name="矩形 122"/>
                <p:cNvSpPr/>
                <p:nvPr/>
              </p:nvSpPr>
              <p:spPr bwMode="auto">
                <a:xfrm>
                  <a:off x="944619" y="1637221"/>
                  <a:ext cx="716739" cy="538111"/>
                </a:xfrm>
                <a:prstGeom prst="rect">
                  <a:avLst/>
                </a:prstGeom>
              </p:spPr>
              <p:txBody>
                <a:bodyPr wrap="none">
                  <a:spAutoFit/>
                </a:bodyPr>
                <a:lstStyle/>
                <a:p>
                  <a:pPr>
                    <a:defRPr/>
                  </a:pPr>
                  <a:r>
                    <a:rPr lang="en-US" altLang="zh-CN" sz="800" dirty="0">
                      <a:effectLst>
                        <a:outerShdw blurRad="38100" dist="38100" dir="2700000" algn="tl">
                          <a:srgbClr val="C0C0C0"/>
                        </a:outerShdw>
                      </a:effectLst>
                      <a:latin typeface="Times New Roman" panose="02020603050405020304" pitchFamily="18" charset="0"/>
                    </a:rPr>
                    <a:t>5´</a:t>
                  </a:r>
                  <a:endParaRPr lang="zh-CN" altLang="en-US" sz="800" dirty="0"/>
                </a:p>
              </p:txBody>
            </p:sp>
            <p:cxnSp>
              <p:nvCxnSpPr>
                <p:cNvPr id="124" name="直接连接符 123"/>
                <p:cNvCxnSpPr/>
                <p:nvPr/>
              </p:nvCxnSpPr>
              <p:spPr bwMode="auto">
                <a:xfrm rot="5400000">
                  <a:off x="915117" y="3377248"/>
                  <a:ext cx="18200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5" name="直接连接符 124"/>
                <p:cNvCxnSpPr/>
                <p:nvPr/>
              </p:nvCxnSpPr>
              <p:spPr bwMode="auto">
                <a:xfrm rot="5400000">
                  <a:off x="650473" y="3372328"/>
                  <a:ext cx="18200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6" name="直接连接符 125"/>
                <p:cNvCxnSpPr/>
                <p:nvPr/>
              </p:nvCxnSpPr>
              <p:spPr bwMode="auto">
                <a:xfrm rot="5400000">
                  <a:off x="785340" y="3371757"/>
                  <a:ext cx="18200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7" name="直接连接符 126"/>
                <p:cNvCxnSpPr/>
                <p:nvPr/>
              </p:nvCxnSpPr>
              <p:spPr bwMode="auto">
                <a:xfrm rot="5400000">
                  <a:off x="1519508" y="3275367"/>
                  <a:ext cx="178053"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8" name="直接连接符 127"/>
                <p:cNvCxnSpPr/>
                <p:nvPr/>
              </p:nvCxnSpPr>
              <p:spPr bwMode="auto">
                <a:xfrm rot="5400000">
                  <a:off x="1637641" y="3276262"/>
                  <a:ext cx="17805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9" name="直接连接符 128"/>
                <p:cNvCxnSpPr/>
                <p:nvPr/>
              </p:nvCxnSpPr>
              <p:spPr bwMode="auto">
                <a:xfrm rot="5400000">
                  <a:off x="1752738" y="3274612"/>
                  <a:ext cx="178053"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0" name="直接连接符 129"/>
                <p:cNvCxnSpPr/>
                <p:nvPr/>
              </p:nvCxnSpPr>
              <p:spPr bwMode="auto">
                <a:xfrm rot="5400000">
                  <a:off x="1868323" y="3278536"/>
                  <a:ext cx="178053"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1" name="直接连接符 130"/>
                <p:cNvCxnSpPr/>
                <p:nvPr/>
              </p:nvCxnSpPr>
              <p:spPr bwMode="auto">
                <a:xfrm rot="5400000">
                  <a:off x="1975299" y="3280407"/>
                  <a:ext cx="17805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2" name="直接连接符 131"/>
                <p:cNvCxnSpPr/>
                <p:nvPr/>
              </p:nvCxnSpPr>
              <p:spPr bwMode="auto">
                <a:xfrm>
                  <a:off x="1179063" y="3727674"/>
                  <a:ext cx="182154"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3" name="直接连接符 132"/>
                <p:cNvCxnSpPr/>
                <p:nvPr/>
              </p:nvCxnSpPr>
              <p:spPr bwMode="auto">
                <a:xfrm>
                  <a:off x="1177578" y="3871038"/>
                  <a:ext cx="182154"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4" name="直接连接符 133"/>
                <p:cNvCxnSpPr/>
                <p:nvPr/>
              </p:nvCxnSpPr>
              <p:spPr bwMode="auto">
                <a:xfrm>
                  <a:off x="1176094" y="4014404"/>
                  <a:ext cx="182154"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5" name="直接连接符 134"/>
                <p:cNvCxnSpPr/>
                <p:nvPr/>
              </p:nvCxnSpPr>
              <p:spPr bwMode="auto">
                <a:xfrm>
                  <a:off x="1180677" y="4162853"/>
                  <a:ext cx="182154"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6" name="直接连接符 135"/>
                <p:cNvCxnSpPr/>
                <p:nvPr/>
              </p:nvCxnSpPr>
              <p:spPr bwMode="auto">
                <a:xfrm>
                  <a:off x="1176649" y="4309249"/>
                  <a:ext cx="182154"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7" name="直接连接符 136"/>
                <p:cNvCxnSpPr/>
                <p:nvPr/>
              </p:nvCxnSpPr>
              <p:spPr bwMode="auto">
                <a:xfrm>
                  <a:off x="1264782" y="2172673"/>
                  <a:ext cx="182154"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8" name="直接连接符 137"/>
                <p:cNvCxnSpPr/>
                <p:nvPr/>
              </p:nvCxnSpPr>
              <p:spPr bwMode="auto">
                <a:xfrm>
                  <a:off x="1267898" y="2304402"/>
                  <a:ext cx="182154"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9" name="直接连接符 138"/>
                <p:cNvCxnSpPr/>
                <p:nvPr/>
              </p:nvCxnSpPr>
              <p:spPr bwMode="auto">
                <a:xfrm>
                  <a:off x="1272943" y="2451579"/>
                  <a:ext cx="178196"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0" name="直接连接符 139"/>
                <p:cNvCxnSpPr/>
                <p:nvPr/>
              </p:nvCxnSpPr>
              <p:spPr bwMode="auto">
                <a:xfrm>
                  <a:off x="1264487" y="3034917"/>
                  <a:ext cx="182154"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1" name="直接连接符 140"/>
                <p:cNvCxnSpPr/>
                <p:nvPr/>
              </p:nvCxnSpPr>
              <p:spPr bwMode="auto">
                <a:xfrm>
                  <a:off x="1268516" y="2888519"/>
                  <a:ext cx="182154"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2" name="直接连接符 141"/>
                <p:cNvCxnSpPr/>
                <p:nvPr/>
              </p:nvCxnSpPr>
              <p:spPr bwMode="auto">
                <a:xfrm>
                  <a:off x="1263934" y="2740069"/>
                  <a:ext cx="182154"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43" name="任意多边形 142"/>
                <p:cNvSpPr/>
                <p:nvPr/>
              </p:nvSpPr>
              <p:spPr bwMode="auto">
                <a:xfrm>
                  <a:off x="9526" y="1946329"/>
                  <a:ext cx="2603500" cy="2824023"/>
                </a:xfrm>
                <a:custGeom>
                  <a:avLst/>
                  <a:gdLst>
                    <a:gd name="connsiteX0" fmla="*/ 1432622 w 2603361"/>
                    <a:gd name="connsiteY0" fmla="*/ 0 h 2823711"/>
                    <a:gd name="connsiteX1" fmla="*/ 1555022 w 2603361"/>
                    <a:gd name="connsiteY1" fmla="*/ 0 h 2823711"/>
                    <a:gd name="connsiteX2" fmla="*/ 1555022 w 2603361"/>
                    <a:gd name="connsiteY2" fmla="*/ 216000 h 2823711"/>
                    <a:gd name="connsiteX3" fmla="*/ 1554469 w 2603361"/>
                    <a:gd name="connsiteY3" fmla="*/ 216000 h 2823711"/>
                    <a:gd name="connsiteX4" fmla="*/ 1554469 w 2603361"/>
                    <a:gd name="connsiteY4" fmla="*/ 1008711 h 2823711"/>
                    <a:gd name="connsiteX5" fmla="*/ 1559127 w 2603361"/>
                    <a:gd name="connsiteY5" fmla="*/ 1019956 h 2823711"/>
                    <a:gd name="connsiteX6" fmla="*/ 1574845 w 2603361"/>
                    <a:gd name="connsiteY6" fmla="*/ 1070613 h 2823711"/>
                    <a:gd name="connsiteX7" fmla="*/ 1653417 w 2603361"/>
                    <a:gd name="connsiteY7" fmla="*/ 1129891 h 2823711"/>
                    <a:gd name="connsiteX8" fmla="*/ 1655821 w 2603361"/>
                    <a:gd name="connsiteY8" fmla="*/ 1129812 h 2823711"/>
                    <a:gd name="connsiteX9" fmla="*/ 1661201 w 2603361"/>
                    <a:gd name="connsiteY9" fmla="*/ 1127582 h 2823711"/>
                    <a:gd name="connsiteX10" fmla="*/ 2029739 w 2603361"/>
                    <a:gd name="connsiteY10" fmla="*/ 1127582 h 2823711"/>
                    <a:gd name="connsiteX11" fmla="*/ 2063095 w 2603361"/>
                    <a:gd name="connsiteY11" fmla="*/ 1087135 h 2823711"/>
                    <a:gd name="connsiteX12" fmla="*/ 2286881 w 2603361"/>
                    <a:gd name="connsiteY12" fmla="*/ 994398 h 2823711"/>
                    <a:gd name="connsiteX13" fmla="*/ 2603361 w 2603361"/>
                    <a:gd name="connsiteY13" fmla="*/ 1311024 h 2823711"/>
                    <a:gd name="connsiteX14" fmla="*/ 2286881 w 2603361"/>
                    <a:gd name="connsiteY14" fmla="*/ 1627650 h 2823711"/>
                    <a:gd name="connsiteX15" fmla="*/ 2024450 w 2603361"/>
                    <a:gd name="connsiteY15" fmla="*/ 1488053 h 2823711"/>
                    <a:gd name="connsiteX16" fmla="*/ 2023652 w 2603361"/>
                    <a:gd name="connsiteY16" fmla="*/ 1486581 h 2823711"/>
                    <a:gd name="connsiteX17" fmla="*/ 1659192 w 2603361"/>
                    <a:gd name="connsiteY17" fmla="*/ 1486581 h 2823711"/>
                    <a:gd name="connsiteX18" fmla="*/ 1766016 w 2603361"/>
                    <a:gd name="connsiteY18" fmla="*/ 1597252 h 2823711"/>
                    <a:gd name="connsiteX19" fmla="*/ 1769360 w 2603361"/>
                    <a:gd name="connsiteY19" fmla="*/ 1605745 h 2823711"/>
                    <a:gd name="connsiteX20" fmla="*/ 1772044 w 2603361"/>
                    <a:gd name="connsiteY20" fmla="*/ 1605519 h 2823711"/>
                    <a:gd name="connsiteX21" fmla="*/ 1702907 w 2603361"/>
                    <a:gd name="connsiteY21" fmla="*/ 1803463 h 2823711"/>
                    <a:gd name="connsiteX22" fmla="*/ 1662699 w 2603361"/>
                    <a:gd name="connsiteY22" fmla="*/ 1810546 h 2823711"/>
                    <a:gd name="connsiteX23" fmla="*/ 1669294 w 2603361"/>
                    <a:gd name="connsiteY23" fmla="*/ 1807121 h 2823711"/>
                    <a:gd name="connsiteX24" fmla="*/ 1633301 w 2603361"/>
                    <a:gd name="connsiteY24" fmla="*/ 1810705 h 2823711"/>
                    <a:gd name="connsiteX25" fmla="*/ 1583866 w 2603361"/>
                    <a:gd name="connsiteY25" fmla="*/ 1805582 h 2823711"/>
                    <a:gd name="connsiteX26" fmla="*/ 1561869 w 2603361"/>
                    <a:gd name="connsiteY26" fmla="*/ 1803967 h 2823711"/>
                    <a:gd name="connsiteX27" fmla="*/ 1531085 w 2603361"/>
                    <a:gd name="connsiteY27" fmla="*/ 1795262 h 2823711"/>
                    <a:gd name="connsiteX28" fmla="*/ 1531862 w 2603361"/>
                    <a:gd name="connsiteY28" fmla="*/ 1793126 h 2823711"/>
                    <a:gd name="connsiteX29" fmla="*/ 1488063 w 2603361"/>
                    <a:gd name="connsiteY29" fmla="*/ 1782635 h 2823711"/>
                    <a:gd name="connsiteX30" fmla="*/ 1466389 w 2603361"/>
                    <a:gd name="connsiteY30" fmla="*/ 1801105 h 2823711"/>
                    <a:gd name="connsiteX31" fmla="*/ 1453964 w 2603361"/>
                    <a:gd name="connsiteY31" fmla="*/ 1838053 h 2823711"/>
                    <a:gd name="connsiteX32" fmla="*/ 1455401 w 2603361"/>
                    <a:gd name="connsiteY32" fmla="*/ 1848459 h 2823711"/>
                    <a:gd name="connsiteX33" fmla="*/ 1454629 w 2603361"/>
                    <a:gd name="connsiteY33" fmla="*/ 1852281 h 2823711"/>
                    <a:gd name="connsiteX34" fmla="*/ 1454629 w 2603361"/>
                    <a:gd name="connsiteY34" fmla="*/ 1883668 h 2823711"/>
                    <a:gd name="connsiteX35" fmla="*/ 1453473 w 2603361"/>
                    <a:gd name="connsiteY35" fmla="*/ 1883641 h 2823711"/>
                    <a:gd name="connsiteX36" fmla="*/ 1453473 w 2603361"/>
                    <a:gd name="connsiteY36" fmla="*/ 2237663 h 2823711"/>
                    <a:gd name="connsiteX37" fmla="*/ 1466127 w 2603361"/>
                    <a:gd name="connsiteY37" fmla="*/ 2244534 h 2823711"/>
                    <a:gd name="connsiteX38" fmla="*/ 1605661 w 2603361"/>
                    <a:gd name="connsiteY38" fmla="*/ 2507085 h 2823711"/>
                    <a:gd name="connsiteX39" fmla="*/ 1289180 w 2603361"/>
                    <a:gd name="connsiteY39" fmla="*/ 2823711 h 2823711"/>
                    <a:gd name="connsiteX40" fmla="*/ 972700 w 2603361"/>
                    <a:gd name="connsiteY40" fmla="*/ 2507085 h 2823711"/>
                    <a:gd name="connsiteX41" fmla="*/ 1065395 w 2603361"/>
                    <a:gd name="connsiteY41" fmla="*/ 2283197 h 2823711"/>
                    <a:gd name="connsiteX42" fmla="*/ 1104625 w 2603361"/>
                    <a:gd name="connsiteY42" fmla="*/ 2250815 h 2823711"/>
                    <a:gd name="connsiteX43" fmla="*/ 1104625 w 2603361"/>
                    <a:gd name="connsiteY43" fmla="*/ 1754484 h 2823711"/>
                    <a:gd name="connsiteX44" fmla="*/ 1103324 w 2603361"/>
                    <a:gd name="connsiteY44" fmla="*/ 1753835 h 2823711"/>
                    <a:gd name="connsiteX45" fmla="*/ 1106364 w 2603361"/>
                    <a:gd name="connsiteY45" fmla="*/ 1703002 h 2823711"/>
                    <a:gd name="connsiteX46" fmla="*/ 998891 w 2603361"/>
                    <a:gd name="connsiteY46" fmla="*/ 1605748 h 2823711"/>
                    <a:gd name="connsiteX47" fmla="*/ 993282 w 2603361"/>
                    <a:gd name="connsiteY47" fmla="*/ 1605970 h 2823711"/>
                    <a:gd name="connsiteX48" fmla="*/ 981216 w 2603361"/>
                    <a:gd name="connsiteY48" fmla="*/ 1603534 h 2823711"/>
                    <a:gd name="connsiteX49" fmla="*/ 940401 w 2603361"/>
                    <a:gd name="connsiteY49" fmla="*/ 1603534 h 2823711"/>
                    <a:gd name="connsiteX50" fmla="*/ 940305 w 2603361"/>
                    <a:gd name="connsiteY50" fmla="*/ 1602959 h 2823711"/>
                    <a:gd name="connsiteX51" fmla="*/ 622591 w 2603361"/>
                    <a:gd name="connsiteY51" fmla="*/ 1602959 h 2823711"/>
                    <a:gd name="connsiteX52" fmla="*/ 612965 w 2603361"/>
                    <a:gd name="connsiteY52" fmla="*/ 1620704 h 2823711"/>
                    <a:gd name="connsiteX53" fmla="*/ 335096 w 2603361"/>
                    <a:gd name="connsiteY53" fmla="*/ 1768513 h 2823711"/>
                    <a:gd name="connsiteX54" fmla="*/ 0 w 2603361"/>
                    <a:gd name="connsiteY54" fmla="*/ 1433262 h 2823711"/>
                    <a:gd name="connsiteX55" fmla="*/ 335096 w 2603361"/>
                    <a:gd name="connsiteY55" fmla="*/ 1098011 h 2823711"/>
                    <a:gd name="connsiteX56" fmla="*/ 572045 w 2603361"/>
                    <a:gd name="connsiteY56" fmla="*/ 1196205 h 2823711"/>
                    <a:gd name="connsiteX57" fmla="*/ 600632 w 2603361"/>
                    <a:gd name="connsiteY57" fmla="*/ 1230867 h 2823711"/>
                    <a:gd name="connsiteX58" fmla="*/ 1030784 w 2603361"/>
                    <a:gd name="connsiteY58" fmla="*/ 1230867 h 2823711"/>
                    <a:gd name="connsiteX59" fmla="*/ 1030858 w 2603361"/>
                    <a:gd name="connsiteY59" fmla="*/ 1230488 h 2823711"/>
                    <a:gd name="connsiteX60" fmla="*/ 1065143 w 2603361"/>
                    <a:gd name="connsiteY60" fmla="*/ 1230488 h 2823711"/>
                    <a:gd name="connsiteX61" fmla="*/ 1071373 w 2603361"/>
                    <a:gd name="connsiteY61" fmla="*/ 1229231 h 2823711"/>
                    <a:gd name="connsiteX62" fmla="*/ 1089272 w 2603361"/>
                    <a:gd name="connsiteY62" fmla="*/ 1230415 h 2823711"/>
                    <a:gd name="connsiteX63" fmla="*/ 1199282 w 2603361"/>
                    <a:gd name="connsiteY63" fmla="*/ 1136041 h 2823711"/>
                    <a:gd name="connsiteX64" fmla="*/ 1199026 w 2603361"/>
                    <a:gd name="connsiteY64" fmla="*/ 1128316 h 2823711"/>
                    <a:gd name="connsiteX65" fmla="*/ 1201986 w 2603361"/>
                    <a:gd name="connsiteY65" fmla="*/ 1121170 h 2823711"/>
                    <a:gd name="connsiteX66" fmla="*/ 1201986 w 2603361"/>
                    <a:gd name="connsiteY66" fmla="*/ 1083095 h 2823711"/>
                    <a:gd name="connsiteX67" fmla="*/ 1204264 w 2603361"/>
                    <a:gd name="connsiteY67" fmla="*/ 1082032 h 2823711"/>
                    <a:gd name="connsiteX68" fmla="*/ 1201986 w 2603361"/>
                    <a:gd name="connsiteY68" fmla="*/ 1076528 h 2823711"/>
                    <a:gd name="connsiteX69" fmla="*/ 1201986 w 2603361"/>
                    <a:gd name="connsiteY69" fmla="*/ 330842 h 2823711"/>
                    <a:gd name="connsiteX70" fmla="*/ 1203110 w 2603361"/>
                    <a:gd name="connsiteY70" fmla="*/ 328127 h 2823711"/>
                    <a:gd name="connsiteX71" fmla="*/ 1203103 w 2603361"/>
                    <a:gd name="connsiteY71" fmla="*/ 328127 h 2823711"/>
                    <a:gd name="connsiteX72" fmla="*/ 1203103 w 2603361"/>
                    <a:gd name="connsiteY72" fmla="*/ 148127 h 2823711"/>
                    <a:gd name="connsiteX73" fmla="*/ 1321903 w 2603361"/>
                    <a:gd name="connsiteY73" fmla="*/ 148127 h 2823711"/>
                    <a:gd name="connsiteX74" fmla="*/ 1321903 w 2603361"/>
                    <a:gd name="connsiteY74" fmla="*/ 328127 h 2823711"/>
                    <a:gd name="connsiteX75" fmla="*/ 1321726 w 2603361"/>
                    <a:gd name="connsiteY75" fmla="*/ 328127 h 2823711"/>
                    <a:gd name="connsiteX76" fmla="*/ 1321726 w 2603361"/>
                    <a:gd name="connsiteY76" fmla="*/ 1167160 h 2823711"/>
                    <a:gd name="connsiteX77" fmla="*/ 1309188 w 2603361"/>
                    <a:gd name="connsiteY77" fmla="*/ 1209695 h 2823711"/>
                    <a:gd name="connsiteX78" fmla="*/ 1195529 w 2603361"/>
                    <a:gd name="connsiteY78" fmla="*/ 1332555 h 2823711"/>
                    <a:gd name="connsiteX79" fmla="*/ 1144711 w 2603361"/>
                    <a:gd name="connsiteY79" fmla="*/ 1351496 h 2823711"/>
                    <a:gd name="connsiteX80" fmla="*/ 478347 w 2603361"/>
                    <a:gd name="connsiteY80" fmla="*/ 1351496 h 2823711"/>
                    <a:gd name="connsiteX81" fmla="*/ 453571 w 2603361"/>
                    <a:gd name="connsiteY81" fmla="*/ 1314733 h 2823711"/>
                    <a:gd name="connsiteX82" fmla="*/ 335096 w 2603361"/>
                    <a:gd name="connsiteY82" fmla="*/ 1265637 h 2823711"/>
                    <a:gd name="connsiteX83" fmla="*/ 167548 w 2603361"/>
                    <a:gd name="connsiteY83" fmla="*/ 1433262 h 2823711"/>
                    <a:gd name="connsiteX84" fmla="*/ 335096 w 2603361"/>
                    <a:gd name="connsiteY84" fmla="*/ 1600887 h 2823711"/>
                    <a:gd name="connsiteX85" fmla="*/ 489478 w 2603361"/>
                    <a:gd name="connsiteY85" fmla="*/ 1498510 h 2823711"/>
                    <a:gd name="connsiteX86" fmla="*/ 493996 w 2603361"/>
                    <a:gd name="connsiteY86" fmla="*/ 1476123 h 2823711"/>
                    <a:gd name="connsiteX87" fmla="*/ 1007572 w 2603361"/>
                    <a:gd name="connsiteY87" fmla="*/ 1476123 h 2823711"/>
                    <a:gd name="connsiteX88" fmla="*/ 1011391 w 2603361"/>
                    <a:gd name="connsiteY88" fmla="*/ 1477706 h 2823711"/>
                    <a:gd name="connsiteX89" fmla="*/ 1027469 w 2603361"/>
                    <a:gd name="connsiteY89" fmla="*/ 1478862 h 2823711"/>
                    <a:gd name="connsiteX90" fmla="*/ 1205241 w 2603361"/>
                    <a:gd name="connsiteY90" fmla="*/ 1603583 h 2823711"/>
                    <a:gd name="connsiteX91" fmla="*/ 1227206 w 2603361"/>
                    <a:gd name="connsiteY91" fmla="*/ 1668324 h 2823711"/>
                    <a:gd name="connsiteX92" fmla="*/ 1227206 w 2603361"/>
                    <a:gd name="connsiteY92" fmla="*/ 2361470 h 2823711"/>
                    <a:gd name="connsiteX93" fmla="*/ 1177288 w 2603361"/>
                    <a:gd name="connsiteY93" fmla="*/ 2395142 h 2823711"/>
                    <a:gd name="connsiteX94" fmla="*/ 1130941 w 2603361"/>
                    <a:gd name="connsiteY94" fmla="*/ 2507085 h 2823711"/>
                    <a:gd name="connsiteX95" fmla="*/ 1289180 w 2603361"/>
                    <a:gd name="connsiteY95" fmla="*/ 2665398 h 2823711"/>
                    <a:gd name="connsiteX96" fmla="*/ 1447421 w 2603361"/>
                    <a:gd name="connsiteY96" fmla="*/ 2507085 h 2823711"/>
                    <a:gd name="connsiteX97" fmla="*/ 1350775 w 2603361"/>
                    <a:gd name="connsiteY97" fmla="*/ 2361213 h 2823711"/>
                    <a:gd name="connsiteX98" fmla="*/ 1338905 w 2603361"/>
                    <a:gd name="connsiteY98" fmla="*/ 2358816 h 2823711"/>
                    <a:gd name="connsiteX99" fmla="*/ 1338905 w 2603361"/>
                    <a:gd name="connsiteY99" fmla="*/ 1776605 h 2823711"/>
                    <a:gd name="connsiteX100" fmla="*/ 1349543 w 2603361"/>
                    <a:gd name="connsiteY100" fmla="*/ 1742845 h 2823711"/>
                    <a:gd name="connsiteX101" fmla="*/ 1503346 w 2603361"/>
                    <a:gd name="connsiteY101" fmla="*/ 1667237 h 2823711"/>
                    <a:gd name="connsiteX102" fmla="*/ 1600343 w 2603361"/>
                    <a:gd name="connsiteY102" fmla="*/ 1686581 h 2823711"/>
                    <a:gd name="connsiteX103" fmla="*/ 1629504 w 2603361"/>
                    <a:gd name="connsiteY103" fmla="*/ 1699804 h 2823711"/>
                    <a:gd name="connsiteX104" fmla="*/ 1628617 w 2603361"/>
                    <a:gd name="connsiteY104" fmla="*/ 1701391 h 2823711"/>
                    <a:gd name="connsiteX105" fmla="*/ 1650149 w 2603361"/>
                    <a:gd name="connsiteY105" fmla="*/ 1706549 h 2823711"/>
                    <a:gd name="connsiteX106" fmla="*/ 1651429 w 2603361"/>
                    <a:gd name="connsiteY106" fmla="*/ 1707479 h 2823711"/>
                    <a:gd name="connsiteX107" fmla="*/ 1668734 w 2603361"/>
                    <a:gd name="connsiteY107" fmla="*/ 1688915 h 2823711"/>
                    <a:gd name="connsiteX108" fmla="*/ 1670617 w 2603361"/>
                    <a:gd name="connsiteY108" fmla="*/ 1675378 h 2823711"/>
                    <a:gd name="connsiteX109" fmla="*/ 1550896 w 2603361"/>
                    <a:gd name="connsiteY109" fmla="*/ 1551346 h 2823711"/>
                    <a:gd name="connsiteX110" fmla="*/ 1547538 w 2603361"/>
                    <a:gd name="connsiteY110" fmla="*/ 1542816 h 2823711"/>
                    <a:gd name="connsiteX111" fmla="*/ 1536280 w 2603361"/>
                    <a:gd name="connsiteY111" fmla="*/ 1541551 h 2823711"/>
                    <a:gd name="connsiteX112" fmla="*/ 1573033 w 2603361"/>
                    <a:gd name="connsiteY112" fmla="*/ 1382648 h 2823711"/>
                    <a:gd name="connsiteX113" fmla="*/ 1590506 w 2603361"/>
                    <a:gd name="connsiteY113" fmla="*/ 1374553 h 2823711"/>
                    <a:gd name="connsiteX114" fmla="*/ 1592533 w 2603361"/>
                    <a:gd name="connsiteY114" fmla="*/ 1369658 h 2823711"/>
                    <a:gd name="connsiteX115" fmla="*/ 1604816 w 2603361"/>
                    <a:gd name="connsiteY115" fmla="*/ 1364568 h 2823711"/>
                    <a:gd name="connsiteX116" fmla="*/ 2139445 w 2603361"/>
                    <a:gd name="connsiteY116" fmla="*/ 1364568 h 2823711"/>
                    <a:gd name="connsiteX117" fmla="*/ 2141075 w 2603361"/>
                    <a:gd name="connsiteY117" fmla="*/ 1372647 h 2823711"/>
                    <a:gd name="connsiteX118" fmla="*/ 2286881 w 2603361"/>
                    <a:gd name="connsiteY118" fmla="*/ 1469337 h 2823711"/>
                    <a:gd name="connsiteX119" fmla="*/ 2445121 w 2603361"/>
                    <a:gd name="connsiteY119" fmla="*/ 1311024 h 2823711"/>
                    <a:gd name="connsiteX120" fmla="*/ 2286881 w 2603361"/>
                    <a:gd name="connsiteY120" fmla="*/ 1152711 h 2823711"/>
                    <a:gd name="connsiteX121" fmla="*/ 2164775 w 2603361"/>
                    <a:gd name="connsiteY121" fmla="*/ 1210322 h 2823711"/>
                    <a:gd name="connsiteX122" fmla="*/ 2141883 w 2603361"/>
                    <a:gd name="connsiteY122" fmla="*/ 1248069 h 2823711"/>
                    <a:gd name="connsiteX123" fmla="*/ 1609993 w 2603361"/>
                    <a:gd name="connsiteY123" fmla="*/ 1248069 h 2823711"/>
                    <a:gd name="connsiteX124" fmla="*/ 1559710 w 2603361"/>
                    <a:gd name="connsiteY124" fmla="*/ 1230630 h 2823711"/>
                    <a:gd name="connsiteX125" fmla="*/ 1439741 w 2603361"/>
                    <a:gd name="connsiteY125" fmla="*/ 1082691 h 2823711"/>
                    <a:gd name="connsiteX126" fmla="*/ 1433425 w 2603361"/>
                    <a:gd name="connsiteY126" fmla="*/ 1051881 h 2823711"/>
                    <a:gd name="connsiteX127" fmla="*/ 1433425 w 2603361"/>
                    <a:gd name="connsiteY127" fmla="*/ 216000 h 2823711"/>
                    <a:gd name="connsiteX128" fmla="*/ 1432622 w 2603361"/>
                    <a:gd name="connsiteY128" fmla="*/ 216000 h 2823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603361" h="2823711">
                      <a:moveTo>
                        <a:pt x="1432622" y="0"/>
                      </a:moveTo>
                      <a:lnTo>
                        <a:pt x="1555022" y="0"/>
                      </a:lnTo>
                      <a:lnTo>
                        <a:pt x="1555022" y="216000"/>
                      </a:lnTo>
                      <a:lnTo>
                        <a:pt x="1554469" y="216000"/>
                      </a:lnTo>
                      <a:lnTo>
                        <a:pt x="1554469" y="1008711"/>
                      </a:lnTo>
                      <a:lnTo>
                        <a:pt x="1559127" y="1019956"/>
                      </a:lnTo>
                      <a:lnTo>
                        <a:pt x="1574845" y="1070613"/>
                      </a:lnTo>
                      <a:cubicBezTo>
                        <a:pt x="1591225" y="1100969"/>
                        <a:pt x="1618710" y="1123127"/>
                        <a:pt x="1653417" y="1129891"/>
                      </a:cubicBezTo>
                      <a:lnTo>
                        <a:pt x="1655821" y="1129812"/>
                      </a:lnTo>
                      <a:lnTo>
                        <a:pt x="1661201" y="1127582"/>
                      </a:lnTo>
                      <a:lnTo>
                        <a:pt x="2029739" y="1127582"/>
                      </a:lnTo>
                      <a:lnTo>
                        <a:pt x="2063095" y="1087135"/>
                      </a:lnTo>
                      <a:cubicBezTo>
                        <a:pt x="2120367" y="1029838"/>
                        <a:pt x="2199487" y="994398"/>
                        <a:pt x="2286881" y="994398"/>
                      </a:cubicBezTo>
                      <a:cubicBezTo>
                        <a:pt x="2461667" y="994398"/>
                        <a:pt x="2603361" y="1136157"/>
                        <a:pt x="2603361" y="1311024"/>
                      </a:cubicBezTo>
                      <a:cubicBezTo>
                        <a:pt x="2603361" y="1485891"/>
                        <a:pt x="2461667" y="1627650"/>
                        <a:pt x="2286881" y="1627650"/>
                      </a:cubicBezTo>
                      <a:cubicBezTo>
                        <a:pt x="2177639" y="1627650"/>
                        <a:pt x="2081323" y="1572275"/>
                        <a:pt x="2024450" y="1488053"/>
                      </a:cubicBezTo>
                      <a:lnTo>
                        <a:pt x="2023652" y="1486581"/>
                      </a:lnTo>
                      <a:lnTo>
                        <a:pt x="1659192" y="1486581"/>
                      </a:lnTo>
                      <a:lnTo>
                        <a:pt x="1766016" y="1597252"/>
                      </a:lnTo>
                      <a:lnTo>
                        <a:pt x="1769360" y="1605745"/>
                      </a:lnTo>
                      <a:lnTo>
                        <a:pt x="1772044" y="1605519"/>
                      </a:lnTo>
                      <a:cubicBezTo>
                        <a:pt x="1827510" y="1695583"/>
                        <a:pt x="1795834" y="1777319"/>
                        <a:pt x="1702907" y="1803463"/>
                      </a:cubicBezTo>
                      <a:lnTo>
                        <a:pt x="1662699" y="1810546"/>
                      </a:lnTo>
                      <a:lnTo>
                        <a:pt x="1669294" y="1807121"/>
                      </a:lnTo>
                      <a:lnTo>
                        <a:pt x="1633301" y="1810705"/>
                      </a:lnTo>
                      <a:lnTo>
                        <a:pt x="1583866" y="1805582"/>
                      </a:lnTo>
                      <a:lnTo>
                        <a:pt x="1561869" y="1803967"/>
                      </a:lnTo>
                      <a:lnTo>
                        <a:pt x="1531085" y="1795262"/>
                      </a:lnTo>
                      <a:lnTo>
                        <a:pt x="1531862" y="1793126"/>
                      </a:lnTo>
                      <a:lnTo>
                        <a:pt x="1488063" y="1782635"/>
                      </a:lnTo>
                      <a:lnTo>
                        <a:pt x="1466389" y="1801105"/>
                      </a:lnTo>
                      <a:cubicBezTo>
                        <a:pt x="1459400" y="1811543"/>
                        <a:pt x="1455120" y="1824065"/>
                        <a:pt x="1453964" y="1838053"/>
                      </a:cubicBezTo>
                      <a:lnTo>
                        <a:pt x="1455401" y="1848459"/>
                      </a:lnTo>
                      <a:lnTo>
                        <a:pt x="1454629" y="1852281"/>
                      </a:lnTo>
                      <a:lnTo>
                        <a:pt x="1454629" y="1883668"/>
                      </a:lnTo>
                      <a:lnTo>
                        <a:pt x="1453473" y="1883641"/>
                      </a:lnTo>
                      <a:lnTo>
                        <a:pt x="1453473" y="2237663"/>
                      </a:lnTo>
                      <a:lnTo>
                        <a:pt x="1466127" y="2244534"/>
                      </a:lnTo>
                      <a:cubicBezTo>
                        <a:pt x="1550312" y="2301435"/>
                        <a:pt x="1605661" y="2397794"/>
                        <a:pt x="1605661" y="2507085"/>
                      </a:cubicBezTo>
                      <a:cubicBezTo>
                        <a:pt x="1605661" y="2681953"/>
                        <a:pt x="1463968" y="2823711"/>
                        <a:pt x="1289180" y="2823711"/>
                      </a:cubicBezTo>
                      <a:cubicBezTo>
                        <a:pt x="1114394" y="2823711"/>
                        <a:pt x="972700" y="2681953"/>
                        <a:pt x="972700" y="2507085"/>
                      </a:cubicBezTo>
                      <a:cubicBezTo>
                        <a:pt x="972700" y="2419652"/>
                        <a:pt x="1008123" y="2340496"/>
                        <a:pt x="1065395" y="2283197"/>
                      </a:cubicBezTo>
                      <a:lnTo>
                        <a:pt x="1104625" y="2250815"/>
                      </a:lnTo>
                      <a:lnTo>
                        <a:pt x="1104625" y="1754484"/>
                      </a:lnTo>
                      <a:lnTo>
                        <a:pt x="1103324" y="1753835"/>
                      </a:lnTo>
                      <a:lnTo>
                        <a:pt x="1106364" y="1703002"/>
                      </a:lnTo>
                      <a:cubicBezTo>
                        <a:pt x="1097604" y="1650667"/>
                        <a:pt x="1053807" y="1613667"/>
                        <a:pt x="998891" y="1605748"/>
                      </a:cubicBezTo>
                      <a:lnTo>
                        <a:pt x="993282" y="1605970"/>
                      </a:lnTo>
                      <a:lnTo>
                        <a:pt x="981216" y="1603534"/>
                      </a:lnTo>
                      <a:lnTo>
                        <a:pt x="940401" y="1603534"/>
                      </a:lnTo>
                      <a:cubicBezTo>
                        <a:pt x="940369" y="1603342"/>
                        <a:pt x="940337" y="1603151"/>
                        <a:pt x="940305" y="1602959"/>
                      </a:cubicBezTo>
                      <a:lnTo>
                        <a:pt x="622591" y="1602959"/>
                      </a:lnTo>
                      <a:lnTo>
                        <a:pt x="612965" y="1620704"/>
                      </a:lnTo>
                      <a:cubicBezTo>
                        <a:pt x="552744" y="1709882"/>
                        <a:pt x="450764" y="1768513"/>
                        <a:pt x="335096" y="1768513"/>
                      </a:cubicBezTo>
                      <a:cubicBezTo>
                        <a:pt x="150028" y="1768513"/>
                        <a:pt x="0" y="1618416"/>
                        <a:pt x="0" y="1433262"/>
                      </a:cubicBezTo>
                      <a:cubicBezTo>
                        <a:pt x="0" y="1248109"/>
                        <a:pt x="150028" y="1098011"/>
                        <a:pt x="335096" y="1098011"/>
                      </a:cubicBezTo>
                      <a:cubicBezTo>
                        <a:pt x="427631" y="1098011"/>
                        <a:pt x="511406" y="1135536"/>
                        <a:pt x="572045" y="1196205"/>
                      </a:cubicBezTo>
                      <a:lnTo>
                        <a:pt x="600632" y="1230867"/>
                      </a:lnTo>
                      <a:lnTo>
                        <a:pt x="1030784" y="1230867"/>
                      </a:lnTo>
                      <a:cubicBezTo>
                        <a:pt x="1030809" y="1230741"/>
                        <a:pt x="1030833" y="1230615"/>
                        <a:pt x="1030858" y="1230488"/>
                      </a:cubicBezTo>
                      <a:lnTo>
                        <a:pt x="1065143" y="1230488"/>
                      </a:lnTo>
                      <a:lnTo>
                        <a:pt x="1071373" y="1229231"/>
                      </a:lnTo>
                      <a:lnTo>
                        <a:pt x="1089272" y="1230415"/>
                      </a:lnTo>
                      <a:cubicBezTo>
                        <a:pt x="1144379" y="1223954"/>
                        <a:pt x="1189141" y="1188127"/>
                        <a:pt x="1199282" y="1136041"/>
                      </a:cubicBezTo>
                      <a:cubicBezTo>
                        <a:pt x="1199197" y="1133466"/>
                        <a:pt x="1199112" y="1130892"/>
                        <a:pt x="1199026" y="1128316"/>
                      </a:cubicBezTo>
                      <a:lnTo>
                        <a:pt x="1201986" y="1121170"/>
                      </a:lnTo>
                      <a:lnTo>
                        <a:pt x="1201986" y="1083095"/>
                      </a:lnTo>
                      <a:lnTo>
                        <a:pt x="1204264" y="1082032"/>
                      </a:lnTo>
                      <a:lnTo>
                        <a:pt x="1201986" y="1076528"/>
                      </a:lnTo>
                      <a:lnTo>
                        <a:pt x="1201986" y="330842"/>
                      </a:lnTo>
                      <a:lnTo>
                        <a:pt x="1203110" y="328127"/>
                      </a:lnTo>
                      <a:lnTo>
                        <a:pt x="1203103" y="328127"/>
                      </a:lnTo>
                      <a:lnTo>
                        <a:pt x="1203103" y="148127"/>
                      </a:lnTo>
                      <a:lnTo>
                        <a:pt x="1321903" y="148127"/>
                      </a:lnTo>
                      <a:lnTo>
                        <a:pt x="1321903" y="328127"/>
                      </a:lnTo>
                      <a:lnTo>
                        <a:pt x="1321726" y="328127"/>
                      </a:lnTo>
                      <a:lnTo>
                        <a:pt x="1321726" y="1167160"/>
                      </a:lnTo>
                      <a:lnTo>
                        <a:pt x="1309188" y="1209695"/>
                      </a:lnTo>
                      <a:cubicBezTo>
                        <a:pt x="1287364" y="1263949"/>
                        <a:pt x="1246601" y="1306603"/>
                        <a:pt x="1195529" y="1332555"/>
                      </a:cubicBezTo>
                      <a:lnTo>
                        <a:pt x="1144711" y="1351496"/>
                      </a:lnTo>
                      <a:lnTo>
                        <a:pt x="478347" y="1351496"/>
                      </a:lnTo>
                      <a:lnTo>
                        <a:pt x="453571" y="1314733"/>
                      </a:lnTo>
                      <a:cubicBezTo>
                        <a:pt x="423251" y="1284399"/>
                        <a:pt x="381364" y="1265637"/>
                        <a:pt x="335096" y="1265637"/>
                      </a:cubicBezTo>
                      <a:cubicBezTo>
                        <a:pt x="242562" y="1265637"/>
                        <a:pt x="167548" y="1340685"/>
                        <a:pt x="167548" y="1433262"/>
                      </a:cubicBezTo>
                      <a:cubicBezTo>
                        <a:pt x="167548" y="1525839"/>
                        <a:pt x="242562" y="1600887"/>
                        <a:pt x="335096" y="1600887"/>
                      </a:cubicBezTo>
                      <a:cubicBezTo>
                        <a:pt x="404498" y="1600887"/>
                        <a:pt x="464043" y="1558673"/>
                        <a:pt x="489478" y="1498510"/>
                      </a:cubicBezTo>
                      <a:lnTo>
                        <a:pt x="493996" y="1476123"/>
                      </a:lnTo>
                      <a:lnTo>
                        <a:pt x="1007572" y="1476123"/>
                      </a:lnTo>
                      <a:lnTo>
                        <a:pt x="1011391" y="1477706"/>
                      </a:lnTo>
                      <a:lnTo>
                        <a:pt x="1027469" y="1478862"/>
                      </a:lnTo>
                      <a:cubicBezTo>
                        <a:pt x="1104305" y="1491946"/>
                        <a:pt x="1169869" y="1537478"/>
                        <a:pt x="1205241" y="1603583"/>
                      </a:cubicBezTo>
                      <a:lnTo>
                        <a:pt x="1227206" y="1668324"/>
                      </a:lnTo>
                      <a:lnTo>
                        <a:pt x="1227206" y="2361470"/>
                      </a:lnTo>
                      <a:lnTo>
                        <a:pt x="1177288" y="2395142"/>
                      </a:lnTo>
                      <a:cubicBezTo>
                        <a:pt x="1148652" y="2423790"/>
                        <a:pt x="1130941" y="2463369"/>
                        <a:pt x="1130941" y="2507085"/>
                      </a:cubicBezTo>
                      <a:cubicBezTo>
                        <a:pt x="1130941" y="2594520"/>
                        <a:pt x="1201786" y="2665398"/>
                        <a:pt x="1289180" y="2665398"/>
                      </a:cubicBezTo>
                      <a:cubicBezTo>
                        <a:pt x="1376575" y="2665398"/>
                        <a:pt x="1447421" y="2594520"/>
                        <a:pt x="1447421" y="2507085"/>
                      </a:cubicBezTo>
                      <a:cubicBezTo>
                        <a:pt x="1447421" y="2441510"/>
                        <a:pt x="1407570" y="2385247"/>
                        <a:pt x="1350775" y="2361213"/>
                      </a:cubicBezTo>
                      <a:lnTo>
                        <a:pt x="1338905" y="2358816"/>
                      </a:lnTo>
                      <a:lnTo>
                        <a:pt x="1338905" y="1776605"/>
                      </a:lnTo>
                      <a:lnTo>
                        <a:pt x="1349543" y="1742845"/>
                      </a:lnTo>
                      <a:cubicBezTo>
                        <a:pt x="1376047" y="1695108"/>
                        <a:pt x="1430576" y="1665552"/>
                        <a:pt x="1503346" y="1667237"/>
                      </a:cubicBezTo>
                      <a:cubicBezTo>
                        <a:pt x="1535688" y="1667986"/>
                        <a:pt x="1568571" y="1674836"/>
                        <a:pt x="1600343" y="1686581"/>
                      </a:cubicBezTo>
                      <a:lnTo>
                        <a:pt x="1629504" y="1699804"/>
                      </a:lnTo>
                      <a:lnTo>
                        <a:pt x="1628617" y="1701391"/>
                      </a:lnTo>
                      <a:lnTo>
                        <a:pt x="1650149" y="1706549"/>
                      </a:lnTo>
                      <a:lnTo>
                        <a:pt x="1651429" y="1707479"/>
                      </a:lnTo>
                      <a:lnTo>
                        <a:pt x="1668734" y="1688915"/>
                      </a:lnTo>
                      <a:lnTo>
                        <a:pt x="1670617" y="1675378"/>
                      </a:lnTo>
                      <a:lnTo>
                        <a:pt x="1550896" y="1551346"/>
                      </a:lnTo>
                      <a:lnTo>
                        <a:pt x="1547538" y="1542816"/>
                      </a:lnTo>
                      <a:lnTo>
                        <a:pt x="1536280" y="1541551"/>
                      </a:lnTo>
                      <a:cubicBezTo>
                        <a:pt x="1509957" y="1470728"/>
                        <a:pt x="1526411" y="1412742"/>
                        <a:pt x="1573033" y="1382648"/>
                      </a:cubicBezTo>
                      <a:lnTo>
                        <a:pt x="1590506" y="1374553"/>
                      </a:lnTo>
                      <a:lnTo>
                        <a:pt x="1592533" y="1369658"/>
                      </a:lnTo>
                      <a:lnTo>
                        <a:pt x="1604816" y="1364568"/>
                      </a:lnTo>
                      <a:lnTo>
                        <a:pt x="2139445" y="1364568"/>
                      </a:lnTo>
                      <a:lnTo>
                        <a:pt x="2141075" y="1372647"/>
                      </a:lnTo>
                      <a:cubicBezTo>
                        <a:pt x="2165098" y="1429468"/>
                        <a:pt x="2221335" y="1469337"/>
                        <a:pt x="2286881" y="1469337"/>
                      </a:cubicBezTo>
                      <a:cubicBezTo>
                        <a:pt x="2374275" y="1469337"/>
                        <a:pt x="2445121" y="1398458"/>
                        <a:pt x="2445121" y="1311024"/>
                      </a:cubicBezTo>
                      <a:cubicBezTo>
                        <a:pt x="2445121" y="1223590"/>
                        <a:pt x="2374275" y="1152711"/>
                        <a:pt x="2286881" y="1152711"/>
                      </a:cubicBezTo>
                      <a:cubicBezTo>
                        <a:pt x="2237721" y="1152711"/>
                        <a:pt x="2193798" y="1175137"/>
                        <a:pt x="2164775" y="1210322"/>
                      </a:cubicBezTo>
                      <a:lnTo>
                        <a:pt x="2141883" y="1248069"/>
                      </a:lnTo>
                      <a:lnTo>
                        <a:pt x="1609993" y="1248069"/>
                      </a:lnTo>
                      <a:lnTo>
                        <a:pt x="1559710" y="1230630"/>
                      </a:lnTo>
                      <a:cubicBezTo>
                        <a:pt x="1501194" y="1200336"/>
                        <a:pt x="1458667" y="1146727"/>
                        <a:pt x="1439741" y="1082691"/>
                      </a:cubicBezTo>
                      <a:lnTo>
                        <a:pt x="1433425" y="1051881"/>
                      </a:lnTo>
                      <a:lnTo>
                        <a:pt x="1433425" y="216000"/>
                      </a:lnTo>
                      <a:lnTo>
                        <a:pt x="1432622" y="216000"/>
                      </a:lnTo>
                      <a:close/>
                    </a:path>
                  </a:pathLst>
                </a:custGeom>
                <a:solidFill>
                  <a:srgbClr val="92D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44" name="Text Box 5"/>
                <p:cNvSpPr txBox="1">
                  <a:spLocks noChangeArrowheads="1"/>
                </p:cNvSpPr>
                <p:nvPr/>
              </p:nvSpPr>
              <p:spPr bwMode="auto">
                <a:xfrm>
                  <a:off x="1303799" y="2406326"/>
                  <a:ext cx="138597" cy="1503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solidFill>
                        <a:srgbClr val="D34817"/>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kumimoji="1" lang="zh-CN" altLang="en-US" sz="1000" b="1" dirty="0">
                    <a:solidFill>
                      <a:srgbClr val="D34817"/>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grpSp>
          <p:cxnSp>
            <p:nvCxnSpPr>
              <p:cNvPr id="118" name="直接连接符 117"/>
              <p:cNvCxnSpPr/>
              <p:nvPr/>
            </p:nvCxnSpPr>
            <p:spPr>
              <a:xfrm flipH="1">
                <a:off x="5239872" y="3808624"/>
                <a:ext cx="173081" cy="166596"/>
              </a:xfrm>
              <a:prstGeom prst="line">
                <a:avLst/>
              </a:prstGeom>
              <a:ln w="19050">
                <a:solidFill>
                  <a:schemeClr val="tx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9" name="直接连接符 118"/>
              <p:cNvCxnSpPr/>
              <p:nvPr/>
            </p:nvCxnSpPr>
            <p:spPr>
              <a:xfrm>
                <a:off x="5498958" y="3840101"/>
                <a:ext cx="0" cy="144384"/>
              </a:xfrm>
              <a:prstGeom prst="line">
                <a:avLst/>
              </a:prstGeom>
              <a:ln w="19050">
                <a:solidFill>
                  <a:schemeClr val="tx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20" name="直接连接符 119"/>
              <p:cNvCxnSpPr/>
              <p:nvPr/>
            </p:nvCxnSpPr>
            <p:spPr>
              <a:xfrm>
                <a:off x="5591903" y="3802987"/>
                <a:ext cx="171494" cy="168183"/>
              </a:xfrm>
              <a:prstGeom prst="line">
                <a:avLst/>
              </a:prstGeom>
              <a:ln w="19050">
                <a:solidFill>
                  <a:schemeClr val="tx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114" name="Text Box 31"/>
            <p:cNvSpPr txBox="1">
              <a:spLocks noChangeArrowheads="1"/>
            </p:cNvSpPr>
            <p:nvPr/>
          </p:nvSpPr>
          <p:spPr bwMode="auto">
            <a:xfrm>
              <a:off x="4863169" y="3886928"/>
              <a:ext cx="604993" cy="585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en-US" altLang="zh-TW" sz="3200" b="1" dirty="0">
                  <a:solidFill>
                    <a:srgbClr val="993300"/>
                  </a:solidFill>
                  <a:effectLst>
                    <a:outerShdw blurRad="38100" dist="38100" dir="2700000" algn="tl">
                      <a:srgbClr val="000000">
                        <a:alpha val="43137"/>
                      </a:srgbClr>
                    </a:outerShdw>
                  </a:effectLst>
                  <a:ea typeface="PMingLiU" panose="02020500000000000000" pitchFamily="18" charset="-120"/>
                </a:rPr>
                <a:t>A</a:t>
              </a:r>
              <a:endParaRPr lang="en-US" altLang="zh-TW" sz="3200" b="1" dirty="0">
                <a:solidFill>
                  <a:srgbClr val="993300"/>
                </a:solidFill>
                <a:effectLst>
                  <a:outerShdw blurRad="38100" dist="38100" dir="2700000" algn="tl">
                    <a:srgbClr val="000000">
                      <a:alpha val="43137"/>
                    </a:srgbClr>
                  </a:outerShdw>
                </a:effectLst>
                <a:latin typeface="Times New Roman" panose="02020603050405020304" pitchFamily="18" charset="0"/>
                <a:ea typeface="PMingLiU" panose="02020500000000000000" pitchFamily="18" charset="-120"/>
              </a:endParaRPr>
            </a:p>
          </p:txBody>
        </p:sp>
        <p:sp>
          <p:nvSpPr>
            <p:cNvPr id="115" name="Text Box 32"/>
            <p:cNvSpPr txBox="1">
              <a:spLocks noChangeArrowheads="1"/>
            </p:cNvSpPr>
            <p:nvPr/>
          </p:nvSpPr>
          <p:spPr bwMode="auto">
            <a:xfrm>
              <a:off x="5267370" y="3881956"/>
              <a:ext cx="604992" cy="585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en-US" altLang="zh-TW" sz="3200" b="1" dirty="0">
                  <a:solidFill>
                    <a:srgbClr val="993300"/>
                  </a:solidFill>
                  <a:effectLst>
                    <a:outerShdw blurRad="38100" dist="38100" dir="2700000" algn="tl">
                      <a:srgbClr val="000000">
                        <a:alpha val="43137"/>
                      </a:srgbClr>
                    </a:outerShdw>
                  </a:effectLst>
                  <a:ea typeface="PMingLiU" panose="02020500000000000000" pitchFamily="18" charset="-120"/>
                </a:rPr>
                <a:t>A</a:t>
              </a:r>
            </a:p>
          </p:txBody>
        </p:sp>
        <p:sp>
          <p:nvSpPr>
            <p:cNvPr id="116" name="Text Box 29"/>
            <p:cNvSpPr txBox="1">
              <a:spLocks noChangeArrowheads="1"/>
            </p:cNvSpPr>
            <p:nvPr/>
          </p:nvSpPr>
          <p:spPr bwMode="auto">
            <a:xfrm>
              <a:off x="5650456" y="3867568"/>
              <a:ext cx="604993" cy="585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en-US" altLang="zh-TW" sz="3200" b="1" dirty="0">
                  <a:effectLst>
                    <a:outerShdw blurRad="38100" dist="38100" dir="2700000" algn="tl">
                      <a:srgbClr val="000000">
                        <a:alpha val="43137"/>
                      </a:srgbClr>
                    </a:outerShdw>
                  </a:effectLst>
                  <a:ea typeface="PMingLiU" panose="02020500000000000000" pitchFamily="18" charset="-120"/>
                </a:rPr>
                <a:t>U</a:t>
              </a:r>
            </a:p>
          </p:txBody>
        </p:sp>
      </p:grpSp>
      <p:grpSp>
        <p:nvGrpSpPr>
          <p:cNvPr id="108559" name="组合 144"/>
          <p:cNvGrpSpPr>
            <a:grpSpLocks/>
          </p:cNvGrpSpPr>
          <p:nvPr/>
        </p:nvGrpSpPr>
        <p:grpSpPr bwMode="auto">
          <a:xfrm rot="-1989381">
            <a:off x="8500192" y="3332163"/>
            <a:ext cx="1393825" cy="2062162"/>
            <a:chOff x="4868991" y="2406036"/>
            <a:chExt cx="1394185" cy="2062626"/>
          </a:xfrm>
        </p:grpSpPr>
        <p:grpSp>
          <p:nvGrpSpPr>
            <p:cNvPr id="108560" name="组合 145"/>
            <p:cNvGrpSpPr>
              <a:grpSpLocks/>
            </p:cNvGrpSpPr>
            <p:nvPr/>
          </p:nvGrpSpPr>
          <p:grpSpPr bwMode="auto">
            <a:xfrm>
              <a:off x="4991940" y="2406036"/>
              <a:ext cx="1044000" cy="1571014"/>
              <a:chOff x="4991940" y="2406036"/>
              <a:chExt cx="1044000" cy="1571014"/>
            </a:xfrm>
          </p:grpSpPr>
          <p:grpSp>
            <p:nvGrpSpPr>
              <p:cNvPr id="108564" name="组合 149"/>
              <p:cNvGrpSpPr>
                <a:grpSpLocks noChangeAspect="1"/>
              </p:cNvGrpSpPr>
              <p:nvPr/>
            </p:nvGrpSpPr>
            <p:grpSpPr bwMode="auto">
              <a:xfrm>
                <a:off x="4991940" y="2406036"/>
                <a:ext cx="1044000" cy="1425028"/>
                <a:chOff x="9526" y="1216665"/>
                <a:chExt cx="2603500" cy="3553687"/>
              </a:xfrm>
            </p:grpSpPr>
            <p:sp>
              <p:nvSpPr>
                <p:cNvPr id="154" name="矩形 153"/>
                <p:cNvSpPr/>
                <p:nvPr/>
              </p:nvSpPr>
              <p:spPr bwMode="auto">
                <a:xfrm>
                  <a:off x="1441213" y="1581557"/>
                  <a:ext cx="122407" cy="360040"/>
                </a:xfrm>
                <a:prstGeom prst="rect">
                  <a:avLst/>
                </a:prstGeom>
                <a:solidFill>
                  <a:srgbClr val="FF85C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5" name="矩形 154"/>
                <p:cNvSpPr/>
                <p:nvPr/>
              </p:nvSpPr>
              <p:spPr bwMode="auto">
                <a:xfrm>
                  <a:off x="1414410" y="1181557"/>
                  <a:ext cx="257392" cy="304899"/>
                </a:xfrm>
                <a:prstGeom prst="rect">
                  <a:avLst/>
                </a:prstGeom>
              </p:spPr>
              <p:txBody>
                <a:bodyPr wrap="none" lIns="0" tIns="0" rIns="0" bIns="0">
                  <a:spAutoFit/>
                </a:bodyPr>
                <a:lstStyle/>
                <a:p>
                  <a:pPr>
                    <a:defRPr/>
                  </a:pPr>
                  <a:r>
                    <a:rPr lang="en-US" altLang="zh-CN" sz="800" dirty="0">
                      <a:effectLst>
                        <a:outerShdw blurRad="38100" dist="38100" dir="2700000" algn="tl">
                          <a:srgbClr val="C0C0C0"/>
                        </a:outerShdw>
                      </a:effectLst>
                      <a:latin typeface="Times New Roman" panose="02020603050405020304" pitchFamily="18" charset="0"/>
                    </a:rPr>
                    <a:t>3´</a:t>
                  </a:r>
                  <a:endParaRPr lang="zh-CN" altLang="en-US" sz="800" dirty="0"/>
                </a:p>
              </p:txBody>
            </p:sp>
            <p:sp>
              <p:nvSpPr>
                <p:cNvPr id="156" name="矩形 155"/>
                <p:cNvSpPr/>
                <p:nvPr/>
              </p:nvSpPr>
              <p:spPr bwMode="auto">
                <a:xfrm>
                  <a:off x="936746" y="1596956"/>
                  <a:ext cx="720700" cy="538525"/>
                </a:xfrm>
                <a:prstGeom prst="rect">
                  <a:avLst/>
                </a:prstGeom>
              </p:spPr>
              <p:txBody>
                <a:bodyPr wrap="none">
                  <a:spAutoFit/>
                </a:bodyPr>
                <a:lstStyle/>
                <a:p>
                  <a:pPr>
                    <a:defRPr/>
                  </a:pPr>
                  <a:r>
                    <a:rPr lang="en-US" altLang="zh-CN" sz="800" dirty="0">
                      <a:effectLst>
                        <a:outerShdw blurRad="38100" dist="38100" dir="2700000" algn="tl">
                          <a:srgbClr val="C0C0C0"/>
                        </a:outerShdw>
                      </a:effectLst>
                      <a:latin typeface="Times New Roman" panose="02020603050405020304" pitchFamily="18" charset="0"/>
                    </a:rPr>
                    <a:t>5´</a:t>
                  </a:r>
                  <a:endParaRPr lang="zh-CN" altLang="en-US" sz="800" dirty="0"/>
                </a:p>
              </p:txBody>
            </p:sp>
            <p:cxnSp>
              <p:nvCxnSpPr>
                <p:cNvPr id="157" name="直接连接符 156"/>
                <p:cNvCxnSpPr/>
                <p:nvPr/>
              </p:nvCxnSpPr>
              <p:spPr bwMode="auto">
                <a:xfrm rot="5400000">
                  <a:off x="928315" y="3322402"/>
                  <a:ext cx="17819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58" name="直接连接符 157"/>
                <p:cNvCxnSpPr/>
                <p:nvPr/>
              </p:nvCxnSpPr>
              <p:spPr bwMode="auto">
                <a:xfrm rot="5400000">
                  <a:off x="648508" y="3327737"/>
                  <a:ext cx="18214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59" name="直接连接符 158"/>
                <p:cNvCxnSpPr/>
                <p:nvPr/>
              </p:nvCxnSpPr>
              <p:spPr bwMode="auto">
                <a:xfrm rot="5400000">
                  <a:off x="799057" y="3336217"/>
                  <a:ext cx="18214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0" name="直接连接符 159"/>
                <p:cNvCxnSpPr/>
                <p:nvPr/>
              </p:nvCxnSpPr>
              <p:spPr bwMode="auto">
                <a:xfrm rot="5400000">
                  <a:off x="1531732" y="3228350"/>
                  <a:ext cx="18214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1" name="直接连接符 160"/>
                <p:cNvCxnSpPr/>
                <p:nvPr/>
              </p:nvCxnSpPr>
              <p:spPr bwMode="auto">
                <a:xfrm rot="5400000">
                  <a:off x="1651429" y="3226139"/>
                  <a:ext cx="18214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2" name="直接连接符 161"/>
                <p:cNvCxnSpPr/>
                <p:nvPr/>
              </p:nvCxnSpPr>
              <p:spPr bwMode="auto">
                <a:xfrm rot="5400000">
                  <a:off x="1760163" y="3226223"/>
                  <a:ext cx="18214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3" name="直接连接符 162"/>
                <p:cNvCxnSpPr/>
                <p:nvPr/>
              </p:nvCxnSpPr>
              <p:spPr bwMode="auto">
                <a:xfrm rot="5400000">
                  <a:off x="1879860" y="3224011"/>
                  <a:ext cx="18214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4" name="直接连接符 163"/>
                <p:cNvCxnSpPr/>
                <p:nvPr/>
              </p:nvCxnSpPr>
              <p:spPr bwMode="auto">
                <a:xfrm rot="5400000">
                  <a:off x="1988595" y="3224095"/>
                  <a:ext cx="18214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5" name="直接连接符 164"/>
                <p:cNvCxnSpPr/>
                <p:nvPr/>
              </p:nvCxnSpPr>
              <p:spPr bwMode="auto">
                <a:xfrm>
                  <a:off x="1191174" y="3691704"/>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6" name="直接连接符 165"/>
                <p:cNvCxnSpPr/>
                <p:nvPr/>
              </p:nvCxnSpPr>
              <p:spPr bwMode="auto">
                <a:xfrm>
                  <a:off x="1192370" y="3820193"/>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7" name="直接连接符 166"/>
                <p:cNvCxnSpPr/>
                <p:nvPr/>
              </p:nvCxnSpPr>
              <p:spPr bwMode="auto">
                <a:xfrm>
                  <a:off x="1186053" y="3967421"/>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8" name="直接连接符 167"/>
                <p:cNvCxnSpPr/>
                <p:nvPr/>
              </p:nvCxnSpPr>
              <p:spPr bwMode="auto">
                <a:xfrm>
                  <a:off x="1188534" y="4115665"/>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9" name="直接连接符 168"/>
                <p:cNvCxnSpPr/>
                <p:nvPr/>
              </p:nvCxnSpPr>
              <p:spPr bwMode="auto">
                <a:xfrm>
                  <a:off x="1182911" y="4255181"/>
                  <a:ext cx="186114"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0" name="直接连接符 169"/>
                <p:cNvCxnSpPr/>
                <p:nvPr/>
              </p:nvCxnSpPr>
              <p:spPr bwMode="auto">
                <a:xfrm>
                  <a:off x="1278781" y="2131325"/>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1" name="直接连接符 170"/>
                <p:cNvCxnSpPr/>
                <p:nvPr/>
              </p:nvCxnSpPr>
              <p:spPr bwMode="auto">
                <a:xfrm>
                  <a:off x="1275646" y="2266444"/>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2" name="直接连接符 171"/>
                <p:cNvCxnSpPr/>
                <p:nvPr/>
              </p:nvCxnSpPr>
              <p:spPr bwMode="auto">
                <a:xfrm>
                  <a:off x="1277298" y="2408126"/>
                  <a:ext cx="178196"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3" name="直接连接符 172"/>
                <p:cNvCxnSpPr/>
                <p:nvPr/>
              </p:nvCxnSpPr>
              <p:spPr bwMode="auto">
                <a:xfrm>
                  <a:off x="1265532" y="2984796"/>
                  <a:ext cx="186114"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4" name="直接连接符 173"/>
                <p:cNvCxnSpPr/>
                <p:nvPr/>
              </p:nvCxnSpPr>
              <p:spPr bwMode="auto">
                <a:xfrm>
                  <a:off x="1265672" y="2846430"/>
                  <a:ext cx="18215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5" name="直接连接符 174"/>
                <p:cNvCxnSpPr/>
                <p:nvPr/>
              </p:nvCxnSpPr>
              <p:spPr bwMode="auto">
                <a:xfrm>
                  <a:off x="1269503" y="2703599"/>
                  <a:ext cx="186114"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76" name="任意多边形 175"/>
                <p:cNvSpPr/>
                <p:nvPr/>
              </p:nvSpPr>
              <p:spPr bwMode="auto">
                <a:xfrm>
                  <a:off x="9526" y="1946329"/>
                  <a:ext cx="2603500" cy="2824023"/>
                </a:xfrm>
                <a:custGeom>
                  <a:avLst/>
                  <a:gdLst>
                    <a:gd name="connsiteX0" fmla="*/ 1432622 w 2603361"/>
                    <a:gd name="connsiteY0" fmla="*/ 0 h 2823711"/>
                    <a:gd name="connsiteX1" fmla="*/ 1555022 w 2603361"/>
                    <a:gd name="connsiteY1" fmla="*/ 0 h 2823711"/>
                    <a:gd name="connsiteX2" fmla="*/ 1555022 w 2603361"/>
                    <a:gd name="connsiteY2" fmla="*/ 216000 h 2823711"/>
                    <a:gd name="connsiteX3" fmla="*/ 1554469 w 2603361"/>
                    <a:gd name="connsiteY3" fmla="*/ 216000 h 2823711"/>
                    <a:gd name="connsiteX4" fmla="*/ 1554469 w 2603361"/>
                    <a:gd name="connsiteY4" fmla="*/ 1008711 h 2823711"/>
                    <a:gd name="connsiteX5" fmla="*/ 1559127 w 2603361"/>
                    <a:gd name="connsiteY5" fmla="*/ 1019956 h 2823711"/>
                    <a:gd name="connsiteX6" fmla="*/ 1574845 w 2603361"/>
                    <a:gd name="connsiteY6" fmla="*/ 1070613 h 2823711"/>
                    <a:gd name="connsiteX7" fmla="*/ 1653417 w 2603361"/>
                    <a:gd name="connsiteY7" fmla="*/ 1129891 h 2823711"/>
                    <a:gd name="connsiteX8" fmla="*/ 1655821 w 2603361"/>
                    <a:gd name="connsiteY8" fmla="*/ 1129812 h 2823711"/>
                    <a:gd name="connsiteX9" fmla="*/ 1661201 w 2603361"/>
                    <a:gd name="connsiteY9" fmla="*/ 1127582 h 2823711"/>
                    <a:gd name="connsiteX10" fmla="*/ 2029739 w 2603361"/>
                    <a:gd name="connsiteY10" fmla="*/ 1127582 h 2823711"/>
                    <a:gd name="connsiteX11" fmla="*/ 2063095 w 2603361"/>
                    <a:gd name="connsiteY11" fmla="*/ 1087135 h 2823711"/>
                    <a:gd name="connsiteX12" fmla="*/ 2286881 w 2603361"/>
                    <a:gd name="connsiteY12" fmla="*/ 994398 h 2823711"/>
                    <a:gd name="connsiteX13" fmla="*/ 2603361 w 2603361"/>
                    <a:gd name="connsiteY13" fmla="*/ 1311024 h 2823711"/>
                    <a:gd name="connsiteX14" fmla="*/ 2286881 w 2603361"/>
                    <a:gd name="connsiteY14" fmla="*/ 1627650 h 2823711"/>
                    <a:gd name="connsiteX15" fmla="*/ 2024450 w 2603361"/>
                    <a:gd name="connsiteY15" fmla="*/ 1488053 h 2823711"/>
                    <a:gd name="connsiteX16" fmla="*/ 2023652 w 2603361"/>
                    <a:gd name="connsiteY16" fmla="*/ 1486581 h 2823711"/>
                    <a:gd name="connsiteX17" fmla="*/ 1659192 w 2603361"/>
                    <a:gd name="connsiteY17" fmla="*/ 1486581 h 2823711"/>
                    <a:gd name="connsiteX18" fmla="*/ 1766016 w 2603361"/>
                    <a:gd name="connsiteY18" fmla="*/ 1597252 h 2823711"/>
                    <a:gd name="connsiteX19" fmla="*/ 1769360 w 2603361"/>
                    <a:gd name="connsiteY19" fmla="*/ 1605745 h 2823711"/>
                    <a:gd name="connsiteX20" fmla="*/ 1772044 w 2603361"/>
                    <a:gd name="connsiteY20" fmla="*/ 1605519 h 2823711"/>
                    <a:gd name="connsiteX21" fmla="*/ 1702907 w 2603361"/>
                    <a:gd name="connsiteY21" fmla="*/ 1803463 h 2823711"/>
                    <a:gd name="connsiteX22" fmla="*/ 1662699 w 2603361"/>
                    <a:gd name="connsiteY22" fmla="*/ 1810546 h 2823711"/>
                    <a:gd name="connsiteX23" fmla="*/ 1669294 w 2603361"/>
                    <a:gd name="connsiteY23" fmla="*/ 1807121 h 2823711"/>
                    <a:gd name="connsiteX24" fmla="*/ 1633301 w 2603361"/>
                    <a:gd name="connsiteY24" fmla="*/ 1810705 h 2823711"/>
                    <a:gd name="connsiteX25" fmla="*/ 1583866 w 2603361"/>
                    <a:gd name="connsiteY25" fmla="*/ 1805582 h 2823711"/>
                    <a:gd name="connsiteX26" fmla="*/ 1561869 w 2603361"/>
                    <a:gd name="connsiteY26" fmla="*/ 1803967 h 2823711"/>
                    <a:gd name="connsiteX27" fmla="*/ 1531085 w 2603361"/>
                    <a:gd name="connsiteY27" fmla="*/ 1795262 h 2823711"/>
                    <a:gd name="connsiteX28" fmla="*/ 1531862 w 2603361"/>
                    <a:gd name="connsiteY28" fmla="*/ 1793126 h 2823711"/>
                    <a:gd name="connsiteX29" fmla="*/ 1488063 w 2603361"/>
                    <a:gd name="connsiteY29" fmla="*/ 1782635 h 2823711"/>
                    <a:gd name="connsiteX30" fmla="*/ 1466389 w 2603361"/>
                    <a:gd name="connsiteY30" fmla="*/ 1801105 h 2823711"/>
                    <a:gd name="connsiteX31" fmla="*/ 1453964 w 2603361"/>
                    <a:gd name="connsiteY31" fmla="*/ 1838053 h 2823711"/>
                    <a:gd name="connsiteX32" fmla="*/ 1455401 w 2603361"/>
                    <a:gd name="connsiteY32" fmla="*/ 1848459 h 2823711"/>
                    <a:gd name="connsiteX33" fmla="*/ 1454629 w 2603361"/>
                    <a:gd name="connsiteY33" fmla="*/ 1852281 h 2823711"/>
                    <a:gd name="connsiteX34" fmla="*/ 1454629 w 2603361"/>
                    <a:gd name="connsiteY34" fmla="*/ 1883668 h 2823711"/>
                    <a:gd name="connsiteX35" fmla="*/ 1453473 w 2603361"/>
                    <a:gd name="connsiteY35" fmla="*/ 1883641 h 2823711"/>
                    <a:gd name="connsiteX36" fmla="*/ 1453473 w 2603361"/>
                    <a:gd name="connsiteY36" fmla="*/ 2237663 h 2823711"/>
                    <a:gd name="connsiteX37" fmla="*/ 1466127 w 2603361"/>
                    <a:gd name="connsiteY37" fmla="*/ 2244534 h 2823711"/>
                    <a:gd name="connsiteX38" fmla="*/ 1605661 w 2603361"/>
                    <a:gd name="connsiteY38" fmla="*/ 2507085 h 2823711"/>
                    <a:gd name="connsiteX39" fmla="*/ 1289180 w 2603361"/>
                    <a:gd name="connsiteY39" fmla="*/ 2823711 h 2823711"/>
                    <a:gd name="connsiteX40" fmla="*/ 972700 w 2603361"/>
                    <a:gd name="connsiteY40" fmla="*/ 2507085 h 2823711"/>
                    <a:gd name="connsiteX41" fmla="*/ 1065395 w 2603361"/>
                    <a:gd name="connsiteY41" fmla="*/ 2283197 h 2823711"/>
                    <a:gd name="connsiteX42" fmla="*/ 1104625 w 2603361"/>
                    <a:gd name="connsiteY42" fmla="*/ 2250815 h 2823711"/>
                    <a:gd name="connsiteX43" fmla="*/ 1104625 w 2603361"/>
                    <a:gd name="connsiteY43" fmla="*/ 1754484 h 2823711"/>
                    <a:gd name="connsiteX44" fmla="*/ 1103324 w 2603361"/>
                    <a:gd name="connsiteY44" fmla="*/ 1753835 h 2823711"/>
                    <a:gd name="connsiteX45" fmla="*/ 1106364 w 2603361"/>
                    <a:gd name="connsiteY45" fmla="*/ 1703002 h 2823711"/>
                    <a:gd name="connsiteX46" fmla="*/ 998891 w 2603361"/>
                    <a:gd name="connsiteY46" fmla="*/ 1605748 h 2823711"/>
                    <a:gd name="connsiteX47" fmla="*/ 993282 w 2603361"/>
                    <a:gd name="connsiteY47" fmla="*/ 1605970 h 2823711"/>
                    <a:gd name="connsiteX48" fmla="*/ 981216 w 2603361"/>
                    <a:gd name="connsiteY48" fmla="*/ 1603534 h 2823711"/>
                    <a:gd name="connsiteX49" fmla="*/ 940401 w 2603361"/>
                    <a:gd name="connsiteY49" fmla="*/ 1603534 h 2823711"/>
                    <a:gd name="connsiteX50" fmla="*/ 940305 w 2603361"/>
                    <a:gd name="connsiteY50" fmla="*/ 1602959 h 2823711"/>
                    <a:gd name="connsiteX51" fmla="*/ 622591 w 2603361"/>
                    <a:gd name="connsiteY51" fmla="*/ 1602959 h 2823711"/>
                    <a:gd name="connsiteX52" fmla="*/ 612965 w 2603361"/>
                    <a:gd name="connsiteY52" fmla="*/ 1620704 h 2823711"/>
                    <a:gd name="connsiteX53" fmla="*/ 335096 w 2603361"/>
                    <a:gd name="connsiteY53" fmla="*/ 1768513 h 2823711"/>
                    <a:gd name="connsiteX54" fmla="*/ 0 w 2603361"/>
                    <a:gd name="connsiteY54" fmla="*/ 1433262 h 2823711"/>
                    <a:gd name="connsiteX55" fmla="*/ 335096 w 2603361"/>
                    <a:gd name="connsiteY55" fmla="*/ 1098011 h 2823711"/>
                    <a:gd name="connsiteX56" fmla="*/ 572045 w 2603361"/>
                    <a:gd name="connsiteY56" fmla="*/ 1196205 h 2823711"/>
                    <a:gd name="connsiteX57" fmla="*/ 600632 w 2603361"/>
                    <a:gd name="connsiteY57" fmla="*/ 1230867 h 2823711"/>
                    <a:gd name="connsiteX58" fmla="*/ 1030784 w 2603361"/>
                    <a:gd name="connsiteY58" fmla="*/ 1230867 h 2823711"/>
                    <a:gd name="connsiteX59" fmla="*/ 1030858 w 2603361"/>
                    <a:gd name="connsiteY59" fmla="*/ 1230488 h 2823711"/>
                    <a:gd name="connsiteX60" fmla="*/ 1065143 w 2603361"/>
                    <a:gd name="connsiteY60" fmla="*/ 1230488 h 2823711"/>
                    <a:gd name="connsiteX61" fmla="*/ 1071373 w 2603361"/>
                    <a:gd name="connsiteY61" fmla="*/ 1229231 h 2823711"/>
                    <a:gd name="connsiteX62" fmla="*/ 1089272 w 2603361"/>
                    <a:gd name="connsiteY62" fmla="*/ 1230415 h 2823711"/>
                    <a:gd name="connsiteX63" fmla="*/ 1199282 w 2603361"/>
                    <a:gd name="connsiteY63" fmla="*/ 1136041 h 2823711"/>
                    <a:gd name="connsiteX64" fmla="*/ 1199026 w 2603361"/>
                    <a:gd name="connsiteY64" fmla="*/ 1128316 h 2823711"/>
                    <a:gd name="connsiteX65" fmla="*/ 1201986 w 2603361"/>
                    <a:gd name="connsiteY65" fmla="*/ 1121170 h 2823711"/>
                    <a:gd name="connsiteX66" fmla="*/ 1201986 w 2603361"/>
                    <a:gd name="connsiteY66" fmla="*/ 1083095 h 2823711"/>
                    <a:gd name="connsiteX67" fmla="*/ 1204264 w 2603361"/>
                    <a:gd name="connsiteY67" fmla="*/ 1082032 h 2823711"/>
                    <a:gd name="connsiteX68" fmla="*/ 1201986 w 2603361"/>
                    <a:gd name="connsiteY68" fmla="*/ 1076528 h 2823711"/>
                    <a:gd name="connsiteX69" fmla="*/ 1201986 w 2603361"/>
                    <a:gd name="connsiteY69" fmla="*/ 330842 h 2823711"/>
                    <a:gd name="connsiteX70" fmla="*/ 1203110 w 2603361"/>
                    <a:gd name="connsiteY70" fmla="*/ 328127 h 2823711"/>
                    <a:gd name="connsiteX71" fmla="*/ 1203103 w 2603361"/>
                    <a:gd name="connsiteY71" fmla="*/ 328127 h 2823711"/>
                    <a:gd name="connsiteX72" fmla="*/ 1203103 w 2603361"/>
                    <a:gd name="connsiteY72" fmla="*/ 148127 h 2823711"/>
                    <a:gd name="connsiteX73" fmla="*/ 1321903 w 2603361"/>
                    <a:gd name="connsiteY73" fmla="*/ 148127 h 2823711"/>
                    <a:gd name="connsiteX74" fmla="*/ 1321903 w 2603361"/>
                    <a:gd name="connsiteY74" fmla="*/ 328127 h 2823711"/>
                    <a:gd name="connsiteX75" fmla="*/ 1321726 w 2603361"/>
                    <a:gd name="connsiteY75" fmla="*/ 328127 h 2823711"/>
                    <a:gd name="connsiteX76" fmla="*/ 1321726 w 2603361"/>
                    <a:gd name="connsiteY76" fmla="*/ 1167160 h 2823711"/>
                    <a:gd name="connsiteX77" fmla="*/ 1309188 w 2603361"/>
                    <a:gd name="connsiteY77" fmla="*/ 1209695 h 2823711"/>
                    <a:gd name="connsiteX78" fmla="*/ 1195529 w 2603361"/>
                    <a:gd name="connsiteY78" fmla="*/ 1332555 h 2823711"/>
                    <a:gd name="connsiteX79" fmla="*/ 1144711 w 2603361"/>
                    <a:gd name="connsiteY79" fmla="*/ 1351496 h 2823711"/>
                    <a:gd name="connsiteX80" fmla="*/ 478347 w 2603361"/>
                    <a:gd name="connsiteY80" fmla="*/ 1351496 h 2823711"/>
                    <a:gd name="connsiteX81" fmla="*/ 453571 w 2603361"/>
                    <a:gd name="connsiteY81" fmla="*/ 1314733 h 2823711"/>
                    <a:gd name="connsiteX82" fmla="*/ 335096 w 2603361"/>
                    <a:gd name="connsiteY82" fmla="*/ 1265637 h 2823711"/>
                    <a:gd name="connsiteX83" fmla="*/ 167548 w 2603361"/>
                    <a:gd name="connsiteY83" fmla="*/ 1433262 h 2823711"/>
                    <a:gd name="connsiteX84" fmla="*/ 335096 w 2603361"/>
                    <a:gd name="connsiteY84" fmla="*/ 1600887 h 2823711"/>
                    <a:gd name="connsiteX85" fmla="*/ 489478 w 2603361"/>
                    <a:gd name="connsiteY85" fmla="*/ 1498510 h 2823711"/>
                    <a:gd name="connsiteX86" fmla="*/ 493996 w 2603361"/>
                    <a:gd name="connsiteY86" fmla="*/ 1476123 h 2823711"/>
                    <a:gd name="connsiteX87" fmla="*/ 1007572 w 2603361"/>
                    <a:gd name="connsiteY87" fmla="*/ 1476123 h 2823711"/>
                    <a:gd name="connsiteX88" fmla="*/ 1011391 w 2603361"/>
                    <a:gd name="connsiteY88" fmla="*/ 1477706 h 2823711"/>
                    <a:gd name="connsiteX89" fmla="*/ 1027469 w 2603361"/>
                    <a:gd name="connsiteY89" fmla="*/ 1478862 h 2823711"/>
                    <a:gd name="connsiteX90" fmla="*/ 1205241 w 2603361"/>
                    <a:gd name="connsiteY90" fmla="*/ 1603583 h 2823711"/>
                    <a:gd name="connsiteX91" fmla="*/ 1227206 w 2603361"/>
                    <a:gd name="connsiteY91" fmla="*/ 1668324 h 2823711"/>
                    <a:gd name="connsiteX92" fmla="*/ 1227206 w 2603361"/>
                    <a:gd name="connsiteY92" fmla="*/ 2361470 h 2823711"/>
                    <a:gd name="connsiteX93" fmla="*/ 1177288 w 2603361"/>
                    <a:gd name="connsiteY93" fmla="*/ 2395142 h 2823711"/>
                    <a:gd name="connsiteX94" fmla="*/ 1130941 w 2603361"/>
                    <a:gd name="connsiteY94" fmla="*/ 2507085 h 2823711"/>
                    <a:gd name="connsiteX95" fmla="*/ 1289180 w 2603361"/>
                    <a:gd name="connsiteY95" fmla="*/ 2665398 h 2823711"/>
                    <a:gd name="connsiteX96" fmla="*/ 1447421 w 2603361"/>
                    <a:gd name="connsiteY96" fmla="*/ 2507085 h 2823711"/>
                    <a:gd name="connsiteX97" fmla="*/ 1350775 w 2603361"/>
                    <a:gd name="connsiteY97" fmla="*/ 2361213 h 2823711"/>
                    <a:gd name="connsiteX98" fmla="*/ 1338905 w 2603361"/>
                    <a:gd name="connsiteY98" fmla="*/ 2358816 h 2823711"/>
                    <a:gd name="connsiteX99" fmla="*/ 1338905 w 2603361"/>
                    <a:gd name="connsiteY99" fmla="*/ 1776605 h 2823711"/>
                    <a:gd name="connsiteX100" fmla="*/ 1349543 w 2603361"/>
                    <a:gd name="connsiteY100" fmla="*/ 1742845 h 2823711"/>
                    <a:gd name="connsiteX101" fmla="*/ 1503346 w 2603361"/>
                    <a:gd name="connsiteY101" fmla="*/ 1667237 h 2823711"/>
                    <a:gd name="connsiteX102" fmla="*/ 1600343 w 2603361"/>
                    <a:gd name="connsiteY102" fmla="*/ 1686581 h 2823711"/>
                    <a:gd name="connsiteX103" fmla="*/ 1629504 w 2603361"/>
                    <a:gd name="connsiteY103" fmla="*/ 1699804 h 2823711"/>
                    <a:gd name="connsiteX104" fmla="*/ 1628617 w 2603361"/>
                    <a:gd name="connsiteY104" fmla="*/ 1701391 h 2823711"/>
                    <a:gd name="connsiteX105" fmla="*/ 1650149 w 2603361"/>
                    <a:gd name="connsiteY105" fmla="*/ 1706549 h 2823711"/>
                    <a:gd name="connsiteX106" fmla="*/ 1651429 w 2603361"/>
                    <a:gd name="connsiteY106" fmla="*/ 1707479 h 2823711"/>
                    <a:gd name="connsiteX107" fmla="*/ 1668734 w 2603361"/>
                    <a:gd name="connsiteY107" fmla="*/ 1688915 h 2823711"/>
                    <a:gd name="connsiteX108" fmla="*/ 1670617 w 2603361"/>
                    <a:gd name="connsiteY108" fmla="*/ 1675378 h 2823711"/>
                    <a:gd name="connsiteX109" fmla="*/ 1550896 w 2603361"/>
                    <a:gd name="connsiteY109" fmla="*/ 1551346 h 2823711"/>
                    <a:gd name="connsiteX110" fmla="*/ 1547538 w 2603361"/>
                    <a:gd name="connsiteY110" fmla="*/ 1542816 h 2823711"/>
                    <a:gd name="connsiteX111" fmla="*/ 1536280 w 2603361"/>
                    <a:gd name="connsiteY111" fmla="*/ 1541551 h 2823711"/>
                    <a:gd name="connsiteX112" fmla="*/ 1573033 w 2603361"/>
                    <a:gd name="connsiteY112" fmla="*/ 1382648 h 2823711"/>
                    <a:gd name="connsiteX113" fmla="*/ 1590506 w 2603361"/>
                    <a:gd name="connsiteY113" fmla="*/ 1374553 h 2823711"/>
                    <a:gd name="connsiteX114" fmla="*/ 1592533 w 2603361"/>
                    <a:gd name="connsiteY114" fmla="*/ 1369658 h 2823711"/>
                    <a:gd name="connsiteX115" fmla="*/ 1604816 w 2603361"/>
                    <a:gd name="connsiteY115" fmla="*/ 1364568 h 2823711"/>
                    <a:gd name="connsiteX116" fmla="*/ 2139445 w 2603361"/>
                    <a:gd name="connsiteY116" fmla="*/ 1364568 h 2823711"/>
                    <a:gd name="connsiteX117" fmla="*/ 2141075 w 2603361"/>
                    <a:gd name="connsiteY117" fmla="*/ 1372647 h 2823711"/>
                    <a:gd name="connsiteX118" fmla="*/ 2286881 w 2603361"/>
                    <a:gd name="connsiteY118" fmla="*/ 1469337 h 2823711"/>
                    <a:gd name="connsiteX119" fmla="*/ 2445121 w 2603361"/>
                    <a:gd name="connsiteY119" fmla="*/ 1311024 h 2823711"/>
                    <a:gd name="connsiteX120" fmla="*/ 2286881 w 2603361"/>
                    <a:gd name="connsiteY120" fmla="*/ 1152711 h 2823711"/>
                    <a:gd name="connsiteX121" fmla="*/ 2164775 w 2603361"/>
                    <a:gd name="connsiteY121" fmla="*/ 1210322 h 2823711"/>
                    <a:gd name="connsiteX122" fmla="*/ 2141883 w 2603361"/>
                    <a:gd name="connsiteY122" fmla="*/ 1248069 h 2823711"/>
                    <a:gd name="connsiteX123" fmla="*/ 1609993 w 2603361"/>
                    <a:gd name="connsiteY123" fmla="*/ 1248069 h 2823711"/>
                    <a:gd name="connsiteX124" fmla="*/ 1559710 w 2603361"/>
                    <a:gd name="connsiteY124" fmla="*/ 1230630 h 2823711"/>
                    <a:gd name="connsiteX125" fmla="*/ 1439741 w 2603361"/>
                    <a:gd name="connsiteY125" fmla="*/ 1082691 h 2823711"/>
                    <a:gd name="connsiteX126" fmla="*/ 1433425 w 2603361"/>
                    <a:gd name="connsiteY126" fmla="*/ 1051881 h 2823711"/>
                    <a:gd name="connsiteX127" fmla="*/ 1433425 w 2603361"/>
                    <a:gd name="connsiteY127" fmla="*/ 216000 h 2823711"/>
                    <a:gd name="connsiteX128" fmla="*/ 1432622 w 2603361"/>
                    <a:gd name="connsiteY128" fmla="*/ 216000 h 2823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603361" h="2823711">
                      <a:moveTo>
                        <a:pt x="1432622" y="0"/>
                      </a:moveTo>
                      <a:lnTo>
                        <a:pt x="1555022" y="0"/>
                      </a:lnTo>
                      <a:lnTo>
                        <a:pt x="1555022" y="216000"/>
                      </a:lnTo>
                      <a:lnTo>
                        <a:pt x="1554469" y="216000"/>
                      </a:lnTo>
                      <a:lnTo>
                        <a:pt x="1554469" y="1008711"/>
                      </a:lnTo>
                      <a:lnTo>
                        <a:pt x="1559127" y="1019956"/>
                      </a:lnTo>
                      <a:lnTo>
                        <a:pt x="1574845" y="1070613"/>
                      </a:lnTo>
                      <a:cubicBezTo>
                        <a:pt x="1591225" y="1100969"/>
                        <a:pt x="1618710" y="1123127"/>
                        <a:pt x="1653417" y="1129891"/>
                      </a:cubicBezTo>
                      <a:lnTo>
                        <a:pt x="1655821" y="1129812"/>
                      </a:lnTo>
                      <a:lnTo>
                        <a:pt x="1661201" y="1127582"/>
                      </a:lnTo>
                      <a:lnTo>
                        <a:pt x="2029739" y="1127582"/>
                      </a:lnTo>
                      <a:lnTo>
                        <a:pt x="2063095" y="1087135"/>
                      </a:lnTo>
                      <a:cubicBezTo>
                        <a:pt x="2120367" y="1029838"/>
                        <a:pt x="2199487" y="994398"/>
                        <a:pt x="2286881" y="994398"/>
                      </a:cubicBezTo>
                      <a:cubicBezTo>
                        <a:pt x="2461667" y="994398"/>
                        <a:pt x="2603361" y="1136157"/>
                        <a:pt x="2603361" y="1311024"/>
                      </a:cubicBezTo>
                      <a:cubicBezTo>
                        <a:pt x="2603361" y="1485891"/>
                        <a:pt x="2461667" y="1627650"/>
                        <a:pt x="2286881" y="1627650"/>
                      </a:cubicBezTo>
                      <a:cubicBezTo>
                        <a:pt x="2177639" y="1627650"/>
                        <a:pt x="2081323" y="1572275"/>
                        <a:pt x="2024450" y="1488053"/>
                      </a:cubicBezTo>
                      <a:lnTo>
                        <a:pt x="2023652" y="1486581"/>
                      </a:lnTo>
                      <a:lnTo>
                        <a:pt x="1659192" y="1486581"/>
                      </a:lnTo>
                      <a:lnTo>
                        <a:pt x="1766016" y="1597252"/>
                      </a:lnTo>
                      <a:lnTo>
                        <a:pt x="1769360" y="1605745"/>
                      </a:lnTo>
                      <a:lnTo>
                        <a:pt x="1772044" y="1605519"/>
                      </a:lnTo>
                      <a:cubicBezTo>
                        <a:pt x="1827510" y="1695583"/>
                        <a:pt x="1795834" y="1777319"/>
                        <a:pt x="1702907" y="1803463"/>
                      </a:cubicBezTo>
                      <a:lnTo>
                        <a:pt x="1662699" y="1810546"/>
                      </a:lnTo>
                      <a:lnTo>
                        <a:pt x="1669294" y="1807121"/>
                      </a:lnTo>
                      <a:lnTo>
                        <a:pt x="1633301" y="1810705"/>
                      </a:lnTo>
                      <a:lnTo>
                        <a:pt x="1583866" y="1805582"/>
                      </a:lnTo>
                      <a:lnTo>
                        <a:pt x="1561869" y="1803967"/>
                      </a:lnTo>
                      <a:lnTo>
                        <a:pt x="1531085" y="1795262"/>
                      </a:lnTo>
                      <a:lnTo>
                        <a:pt x="1531862" y="1793126"/>
                      </a:lnTo>
                      <a:lnTo>
                        <a:pt x="1488063" y="1782635"/>
                      </a:lnTo>
                      <a:lnTo>
                        <a:pt x="1466389" y="1801105"/>
                      </a:lnTo>
                      <a:cubicBezTo>
                        <a:pt x="1459400" y="1811543"/>
                        <a:pt x="1455120" y="1824065"/>
                        <a:pt x="1453964" y="1838053"/>
                      </a:cubicBezTo>
                      <a:lnTo>
                        <a:pt x="1455401" y="1848459"/>
                      </a:lnTo>
                      <a:lnTo>
                        <a:pt x="1454629" y="1852281"/>
                      </a:lnTo>
                      <a:lnTo>
                        <a:pt x="1454629" y="1883668"/>
                      </a:lnTo>
                      <a:lnTo>
                        <a:pt x="1453473" y="1883641"/>
                      </a:lnTo>
                      <a:lnTo>
                        <a:pt x="1453473" y="2237663"/>
                      </a:lnTo>
                      <a:lnTo>
                        <a:pt x="1466127" y="2244534"/>
                      </a:lnTo>
                      <a:cubicBezTo>
                        <a:pt x="1550312" y="2301435"/>
                        <a:pt x="1605661" y="2397794"/>
                        <a:pt x="1605661" y="2507085"/>
                      </a:cubicBezTo>
                      <a:cubicBezTo>
                        <a:pt x="1605661" y="2681953"/>
                        <a:pt x="1463968" y="2823711"/>
                        <a:pt x="1289180" y="2823711"/>
                      </a:cubicBezTo>
                      <a:cubicBezTo>
                        <a:pt x="1114394" y="2823711"/>
                        <a:pt x="972700" y="2681953"/>
                        <a:pt x="972700" y="2507085"/>
                      </a:cubicBezTo>
                      <a:cubicBezTo>
                        <a:pt x="972700" y="2419652"/>
                        <a:pt x="1008123" y="2340496"/>
                        <a:pt x="1065395" y="2283197"/>
                      </a:cubicBezTo>
                      <a:lnTo>
                        <a:pt x="1104625" y="2250815"/>
                      </a:lnTo>
                      <a:lnTo>
                        <a:pt x="1104625" y="1754484"/>
                      </a:lnTo>
                      <a:lnTo>
                        <a:pt x="1103324" y="1753835"/>
                      </a:lnTo>
                      <a:lnTo>
                        <a:pt x="1106364" y="1703002"/>
                      </a:lnTo>
                      <a:cubicBezTo>
                        <a:pt x="1097604" y="1650667"/>
                        <a:pt x="1053807" y="1613667"/>
                        <a:pt x="998891" y="1605748"/>
                      </a:cubicBezTo>
                      <a:lnTo>
                        <a:pt x="993282" y="1605970"/>
                      </a:lnTo>
                      <a:lnTo>
                        <a:pt x="981216" y="1603534"/>
                      </a:lnTo>
                      <a:lnTo>
                        <a:pt x="940401" y="1603534"/>
                      </a:lnTo>
                      <a:cubicBezTo>
                        <a:pt x="940369" y="1603342"/>
                        <a:pt x="940337" y="1603151"/>
                        <a:pt x="940305" y="1602959"/>
                      </a:cubicBezTo>
                      <a:lnTo>
                        <a:pt x="622591" y="1602959"/>
                      </a:lnTo>
                      <a:lnTo>
                        <a:pt x="612965" y="1620704"/>
                      </a:lnTo>
                      <a:cubicBezTo>
                        <a:pt x="552744" y="1709882"/>
                        <a:pt x="450764" y="1768513"/>
                        <a:pt x="335096" y="1768513"/>
                      </a:cubicBezTo>
                      <a:cubicBezTo>
                        <a:pt x="150028" y="1768513"/>
                        <a:pt x="0" y="1618416"/>
                        <a:pt x="0" y="1433262"/>
                      </a:cubicBezTo>
                      <a:cubicBezTo>
                        <a:pt x="0" y="1248109"/>
                        <a:pt x="150028" y="1098011"/>
                        <a:pt x="335096" y="1098011"/>
                      </a:cubicBezTo>
                      <a:cubicBezTo>
                        <a:pt x="427631" y="1098011"/>
                        <a:pt x="511406" y="1135536"/>
                        <a:pt x="572045" y="1196205"/>
                      </a:cubicBezTo>
                      <a:lnTo>
                        <a:pt x="600632" y="1230867"/>
                      </a:lnTo>
                      <a:lnTo>
                        <a:pt x="1030784" y="1230867"/>
                      </a:lnTo>
                      <a:cubicBezTo>
                        <a:pt x="1030809" y="1230741"/>
                        <a:pt x="1030833" y="1230615"/>
                        <a:pt x="1030858" y="1230488"/>
                      </a:cubicBezTo>
                      <a:lnTo>
                        <a:pt x="1065143" y="1230488"/>
                      </a:lnTo>
                      <a:lnTo>
                        <a:pt x="1071373" y="1229231"/>
                      </a:lnTo>
                      <a:lnTo>
                        <a:pt x="1089272" y="1230415"/>
                      </a:lnTo>
                      <a:cubicBezTo>
                        <a:pt x="1144379" y="1223954"/>
                        <a:pt x="1189141" y="1188127"/>
                        <a:pt x="1199282" y="1136041"/>
                      </a:cubicBezTo>
                      <a:cubicBezTo>
                        <a:pt x="1199197" y="1133466"/>
                        <a:pt x="1199112" y="1130892"/>
                        <a:pt x="1199026" y="1128316"/>
                      </a:cubicBezTo>
                      <a:lnTo>
                        <a:pt x="1201986" y="1121170"/>
                      </a:lnTo>
                      <a:lnTo>
                        <a:pt x="1201986" y="1083095"/>
                      </a:lnTo>
                      <a:lnTo>
                        <a:pt x="1204264" y="1082032"/>
                      </a:lnTo>
                      <a:lnTo>
                        <a:pt x="1201986" y="1076528"/>
                      </a:lnTo>
                      <a:lnTo>
                        <a:pt x="1201986" y="330842"/>
                      </a:lnTo>
                      <a:lnTo>
                        <a:pt x="1203110" y="328127"/>
                      </a:lnTo>
                      <a:lnTo>
                        <a:pt x="1203103" y="328127"/>
                      </a:lnTo>
                      <a:lnTo>
                        <a:pt x="1203103" y="148127"/>
                      </a:lnTo>
                      <a:lnTo>
                        <a:pt x="1321903" y="148127"/>
                      </a:lnTo>
                      <a:lnTo>
                        <a:pt x="1321903" y="328127"/>
                      </a:lnTo>
                      <a:lnTo>
                        <a:pt x="1321726" y="328127"/>
                      </a:lnTo>
                      <a:lnTo>
                        <a:pt x="1321726" y="1167160"/>
                      </a:lnTo>
                      <a:lnTo>
                        <a:pt x="1309188" y="1209695"/>
                      </a:lnTo>
                      <a:cubicBezTo>
                        <a:pt x="1287364" y="1263949"/>
                        <a:pt x="1246601" y="1306603"/>
                        <a:pt x="1195529" y="1332555"/>
                      </a:cubicBezTo>
                      <a:lnTo>
                        <a:pt x="1144711" y="1351496"/>
                      </a:lnTo>
                      <a:lnTo>
                        <a:pt x="478347" y="1351496"/>
                      </a:lnTo>
                      <a:lnTo>
                        <a:pt x="453571" y="1314733"/>
                      </a:lnTo>
                      <a:cubicBezTo>
                        <a:pt x="423251" y="1284399"/>
                        <a:pt x="381364" y="1265637"/>
                        <a:pt x="335096" y="1265637"/>
                      </a:cubicBezTo>
                      <a:cubicBezTo>
                        <a:pt x="242562" y="1265637"/>
                        <a:pt x="167548" y="1340685"/>
                        <a:pt x="167548" y="1433262"/>
                      </a:cubicBezTo>
                      <a:cubicBezTo>
                        <a:pt x="167548" y="1525839"/>
                        <a:pt x="242562" y="1600887"/>
                        <a:pt x="335096" y="1600887"/>
                      </a:cubicBezTo>
                      <a:cubicBezTo>
                        <a:pt x="404498" y="1600887"/>
                        <a:pt x="464043" y="1558673"/>
                        <a:pt x="489478" y="1498510"/>
                      </a:cubicBezTo>
                      <a:lnTo>
                        <a:pt x="493996" y="1476123"/>
                      </a:lnTo>
                      <a:lnTo>
                        <a:pt x="1007572" y="1476123"/>
                      </a:lnTo>
                      <a:lnTo>
                        <a:pt x="1011391" y="1477706"/>
                      </a:lnTo>
                      <a:lnTo>
                        <a:pt x="1027469" y="1478862"/>
                      </a:lnTo>
                      <a:cubicBezTo>
                        <a:pt x="1104305" y="1491946"/>
                        <a:pt x="1169869" y="1537478"/>
                        <a:pt x="1205241" y="1603583"/>
                      </a:cubicBezTo>
                      <a:lnTo>
                        <a:pt x="1227206" y="1668324"/>
                      </a:lnTo>
                      <a:lnTo>
                        <a:pt x="1227206" y="2361470"/>
                      </a:lnTo>
                      <a:lnTo>
                        <a:pt x="1177288" y="2395142"/>
                      </a:lnTo>
                      <a:cubicBezTo>
                        <a:pt x="1148652" y="2423790"/>
                        <a:pt x="1130941" y="2463369"/>
                        <a:pt x="1130941" y="2507085"/>
                      </a:cubicBezTo>
                      <a:cubicBezTo>
                        <a:pt x="1130941" y="2594520"/>
                        <a:pt x="1201786" y="2665398"/>
                        <a:pt x="1289180" y="2665398"/>
                      </a:cubicBezTo>
                      <a:cubicBezTo>
                        <a:pt x="1376575" y="2665398"/>
                        <a:pt x="1447421" y="2594520"/>
                        <a:pt x="1447421" y="2507085"/>
                      </a:cubicBezTo>
                      <a:cubicBezTo>
                        <a:pt x="1447421" y="2441510"/>
                        <a:pt x="1407570" y="2385247"/>
                        <a:pt x="1350775" y="2361213"/>
                      </a:cubicBezTo>
                      <a:lnTo>
                        <a:pt x="1338905" y="2358816"/>
                      </a:lnTo>
                      <a:lnTo>
                        <a:pt x="1338905" y="1776605"/>
                      </a:lnTo>
                      <a:lnTo>
                        <a:pt x="1349543" y="1742845"/>
                      </a:lnTo>
                      <a:cubicBezTo>
                        <a:pt x="1376047" y="1695108"/>
                        <a:pt x="1430576" y="1665552"/>
                        <a:pt x="1503346" y="1667237"/>
                      </a:cubicBezTo>
                      <a:cubicBezTo>
                        <a:pt x="1535688" y="1667986"/>
                        <a:pt x="1568571" y="1674836"/>
                        <a:pt x="1600343" y="1686581"/>
                      </a:cubicBezTo>
                      <a:lnTo>
                        <a:pt x="1629504" y="1699804"/>
                      </a:lnTo>
                      <a:lnTo>
                        <a:pt x="1628617" y="1701391"/>
                      </a:lnTo>
                      <a:lnTo>
                        <a:pt x="1650149" y="1706549"/>
                      </a:lnTo>
                      <a:lnTo>
                        <a:pt x="1651429" y="1707479"/>
                      </a:lnTo>
                      <a:lnTo>
                        <a:pt x="1668734" y="1688915"/>
                      </a:lnTo>
                      <a:lnTo>
                        <a:pt x="1670617" y="1675378"/>
                      </a:lnTo>
                      <a:lnTo>
                        <a:pt x="1550896" y="1551346"/>
                      </a:lnTo>
                      <a:lnTo>
                        <a:pt x="1547538" y="1542816"/>
                      </a:lnTo>
                      <a:lnTo>
                        <a:pt x="1536280" y="1541551"/>
                      </a:lnTo>
                      <a:cubicBezTo>
                        <a:pt x="1509957" y="1470728"/>
                        <a:pt x="1526411" y="1412742"/>
                        <a:pt x="1573033" y="1382648"/>
                      </a:cubicBezTo>
                      <a:lnTo>
                        <a:pt x="1590506" y="1374553"/>
                      </a:lnTo>
                      <a:lnTo>
                        <a:pt x="1592533" y="1369658"/>
                      </a:lnTo>
                      <a:lnTo>
                        <a:pt x="1604816" y="1364568"/>
                      </a:lnTo>
                      <a:lnTo>
                        <a:pt x="2139445" y="1364568"/>
                      </a:lnTo>
                      <a:lnTo>
                        <a:pt x="2141075" y="1372647"/>
                      </a:lnTo>
                      <a:cubicBezTo>
                        <a:pt x="2165098" y="1429468"/>
                        <a:pt x="2221335" y="1469337"/>
                        <a:pt x="2286881" y="1469337"/>
                      </a:cubicBezTo>
                      <a:cubicBezTo>
                        <a:pt x="2374275" y="1469337"/>
                        <a:pt x="2445121" y="1398458"/>
                        <a:pt x="2445121" y="1311024"/>
                      </a:cubicBezTo>
                      <a:cubicBezTo>
                        <a:pt x="2445121" y="1223590"/>
                        <a:pt x="2374275" y="1152711"/>
                        <a:pt x="2286881" y="1152711"/>
                      </a:cubicBezTo>
                      <a:cubicBezTo>
                        <a:pt x="2237721" y="1152711"/>
                        <a:pt x="2193798" y="1175137"/>
                        <a:pt x="2164775" y="1210322"/>
                      </a:cubicBezTo>
                      <a:lnTo>
                        <a:pt x="2141883" y="1248069"/>
                      </a:lnTo>
                      <a:lnTo>
                        <a:pt x="1609993" y="1248069"/>
                      </a:lnTo>
                      <a:lnTo>
                        <a:pt x="1559710" y="1230630"/>
                      </a:lnTo>
                      <a:cubicBezTo>
                        <a:pt x="1501194" y="1200336"/>
                        <a:pt x="1458667" y="1146727"/>
                        <a:pt x="1439741" y="1082691"/>
                      </a:cubicBezTo>
                      <a:lnTo>
                        <a:pt x="1433425" y="1051881"/>
                      </a:lnTo>
                      <a:lnTo>
                        <a:pt x="1433425" y="216000"/>
                      </a:lnTo>
                      <a:lnTo>
                        <a:pt x="1432622" y="216000"/>
                      </a:lnTo>
                      <a:close/>
                    </a:path>
                  </a:pathLst>
                </a:custGeom>
                <a:solidFill>
                  <a:srgbClr val="92D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77" name="Text Box 5"/>
                <p:cNvSpPr txBox="1">
                  <a:spLocks noChangeArrowheads="1"/>
                </p:cNvSpPr>
                <p:nvPr/>
              </p:nvSpPr>
              <p:spPr bwMode="auto">
                <a:xfrm>
                  <a:off x="1315022" y="2368635"/>
                  <a:ext cx="138597" cy="1544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solidFill>
                        <a:srgbClr val="D34817"/>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kumimoji="1" lang="zh-CN" altLang="en-US" sz="1000" b="1" dirty="0">
                    <a:solidFill>
                      <a:srgbClr val="D34817"/>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grpSp>
          <p:cxnSp>
            <p:nvCxnSpPr>
              <p:cNvPr id="151" name="直接连接符 150"/>
              <p:cNvCxnSpPr/>
              <p:nvPr/>
            </p:nvCxnSpPr>
            <p:spPr>
              <a:xfrm flipH="1">
                <a:off x="5245980" y="3789220"/>
                <a:ext cx="173082" cy="165137"/>
              </a:xfrm>
              <a:prstGeom prst="line">
                <a:avLst/>
              </a:prstGeom>
              <a:ln w="19050">
                <a:solidFill>
                  <a:schemeClr val="tx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2" name="直接连接符 151"/>
              <p:cNvCxnSpPr/>
              <p:nvPr/>
            </p:nvCxnSpPr>
            <p:spPr>
              <a:xfrm>
                <a:off x="5504716" y="3821939"/>
                <a:ext cx="0" cy="144494"/>
              </a:xfrm>
              <a:prstGeom prst="line">
                <a:avLst/>
              </a:prstGeom>
              <a:ln w="19050">
                <a:solidFill>
                  <a:schemeClr val="tx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3" name="直接连接符 152"/>
              <p:cNvCxnSpPr/>
              <p:nvPr/>
            </p:nvCxnSpPr>
            <p:spPr>
              <a:xfrm>
                <a:off x="5591402" y="3787064"/>
                <a:ext cx="171494" cy="168313"/>
              </a:xfrm>
              <a:prstGeom prst="line">
                <a:avLst/>
              </a:prstGeom>
              <a:ln w="19050">
                <a:solidFill>
                  <a:schemeClr val="tx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147" name="Text Box 31"/>
            <p:cNvSpPr txBox="1">
              <a:spLocks noChangeArrowheads="1"/>
            </p:cNvSpPr>
            <p:nvPr/>
          </p:nvSpPr>
          <p:spPr bwMode="auto">
            <a:xfrm>
              <a:off x="4866310" y="3876664"/>
              <a:ext cx="604993" cy="584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en-US" altLang="zh-TW" sz="3200" b="1" dirty="0">
                  <a:effectLst>
                    <a:outerShdw blurRad="38100" dist="38100" dir="2700000" algn="tl">
                      <a:srgbClr val="000000">
                        <a:alpha val="43137"/>
                      </a:srgbClr>
                    </a:outerShdw>
                  </a:effectLst>
                  <a:ea typeface="PMingLiU" panose="02020500000000000000" pitchFamily="18" charset="-120"/>
                </a:rPr>
                <a:t>U</a:t>
              </a:r>
              <a:endParaRPr lang="en-US" altLang="zh-TW" sz="3200" b="1" dirty="0">
                <a:effectLst>
                  <a:outerShdw blurRad="38100" dist="38100" dir="2700000" algn="tl">
                    <a:srgbClr val="000000">
                      <a:alpha val="43137"/>
                    </a:srgbClr>
                  </a:outerShdw>
                </a:effectLst>
                <a:latin typeface="Times New Roman" panose="02020603050405020304" pitchFamily="18" charset="0"/>
                <a:ea typeface="PMingLiU" panose="02020500000000000000" pitchFamily="18" charset="-120"/>
              </a:endParaRPr>
            </a:p>
          </p:txBody>
        </p:sp>
        <p:sp>
          <p:nvSpPr>
            <p:cNvPr id="148" name="Text Box 32"/>
            <p:cNvSpPr txBox="1">
              <a:spLocks noChangeArrowheads="1"/>
            </p:cNvSpPr>
            <p:nvPr/>
          </p:nvSpPr>
          <p:spPr bwMode="auto">
            <a:xfrm>
              <a:off x="5272788" y="3872878"/>
              <a:ext cx="604994" cy="584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en-US" altLang="zh-TW" sz="3200" b="1" dirty="0">
                  <a:solidFill>
                    <a:srgbClr val="993300"/>
                  </a:solidFill>
                  <a:effectLst>
                    <a:outerShdw blurRad="38100" dist="38100" dir="2700000" algn="tl">
                      <a:srgbClr val="000000">
                        <a:alpha val="43137"/>
                      </a:srgbClr>
                    </a:outerShdw>
                  </a:effectLst>
                  <a:ea typeface="PMingLiU" panose="02020500000000000000" pitchFamily="18" charset="-120"/>
                </a:rPr>
                <a:t>A</a:t>
              </a:r>
            </a:p>
          </p:txBody>
        </p:sp>
        <p:sp>
          <p:nvSpPr>
            <p:cNvPr id="149" name="Text Box 29"/>
            <p:cNvSpPr txBox="1">
              <a:spLocks noChangeArrowheads="1"/>
            </p:cNvSpPr>
            <p:nvPr/>
          </p:nvSpPr>
          <p:spPr bwMode="auto">
            <a:xfrm>
              <a:off x="5658891" y="3855936"/>
              <a:ext cx="604994" cy="585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en-US" altLang="zh-TW" sz="3200" b="1" dirty="0">
                  <a:solidFill>
                    <a:srgbClr val="FF0000"/>
                  </a:solidFill>
                  <a:effectLst>
                    <a:outerShdw blurRad="38100" dist="38100" dir="2700000" algn="tl">
                      <a:srgbClr val="000000">
                        <a:alpha val="43137"/>
                      </a:srgbClr>
                    </a:outerShdw>
                  </a:effectLst>
                  <a:ea typeface="PMingLiU" panose="02020500000000000000" pitchFamily="18" charset="-120"/>
                </a:rPr>
                <a:t>G</a:t>
              </a:r>
            </a:p>
          </p:txBody>
        </p:sp>
      </p:grpSp>
    </p:spTree>
  </p:cSld>
  <p:clrMapOvr>
    <a:masterClrMapping/>
  </p:clrMapOvr>
  <p:transition advTm="2100">
    <p:plus/>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90" name="Text Box 82"/>
          <p:cNvSpPr txBox="1">
            <a:spLocks noChangeArrowheads="1"/>
          </p:cNvSpPr>
          <p:nvPr/>
        </p:nvSpPr>
        <p:spPr bwMode="auto">
          <a:xfrm>
            <a:off x="4079776" y="735013"/>
            <a:ext cx="4061246" cy="461665"/>
          </a:xfrm>
          <a:prstGeom prst="rect">
            <a:avLst/>
          </a:prstGeom>
          <a:noFill/>
          <a:ln w="9525">
            <a:noFill/>
            <a:miter lim="800000"/>
          </a:ln>
          <a:effectLst/>
        </p:spPr>
        <p:txBody>
          <a:bodyPr wrap="square">
            <a:spAutoFit/>
          </a:bodyPr>
          <a:lstStyle/>
          <a:p>
            <a:pPr algn="ctr" eaLnBrk="1" hangingPunct="1">
              <a:spcBef>
                <a:spcPct val="50000"/>
              </a:spcBef>
              <a:defRPr/>
            </a:pPr>
            <a:r>
              <a:rPr kumimoji="1" lang="en-US" altLang="zh-TW" sz="24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 </a:t>
            </a:r>
            <a:r>
              <a:rPr kumimoji="1" lang="en-US" altLang="zh-TW" sz="2400" dirty="0" err="1">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tRNA</a:t>
            </a:r>
            <a:r>
              <a:rPr kumimoji="1" lang="zh-CN" altLang="en-US" sz="24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的</a:t>
            </a:r>
            <a:r>
              <a:rPr kumimoji="1" lang="en-US" altLang="zh-CN" sz="24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3´</a:t>
            </a:r>
            <a:r>
              <a:rPr kumimoji="1" lang="zh-CN" altLang="en-US" sz="24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rPr>
              <a:t>端运载氨基酸</a:t>
            </a:r>
            <a:endParaRPr kumimoji="1" lang="zh-TW" altLang="en-US" sz="2400" dirty="0">
              <a:effectLst>
                <a:outerShdw blurRad="38100" dist="38100" dir="2700000" algn="tl">
                  <a:srgbClr val="000000">
                    <a:alpha val="43137"/>
                  </a:srgbClr>
                </a:outerShdw>
              </a:effectLst>
              <a:latin typeface="Times New Roman" panose="02020603050405020304" pitchFamily="18" charset="0"/>
              <a:ea typeface="方正姚体" panose="02010601030101010101" pitchFamily="2" charset="-122"/>
            </a:endParaRPr>
          </a:p>
        </p:txBody>
      </p:sp>
      <p:sp>
        <p:nvSpPr>
          <p:cNvPr id="109571" name="AutoShape 84"/>
          <p:cNvSpPr>
            <a:spLocks/>
          </p:cNvSpPr>
          <p:nvPr/>
        </p:nvSpPr>
        <p:spPr bwMode="auto">
          <a:xfrm rot="16226625" flipV="1">
            <a:off x="5895313" y="4278036"/>
            <a:ext cx="288000" cy="900000"/>
          </a:xfrm>
          <a:prstGeom prst="leftBrace">
            <a:avLst>
              <a:gd name="adj1" fmla="val 1667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endParaRPr lang="zh-CN" altLang="en-US"/>
          </a:p>
        </p:txBody>
      </p:sp>
      <p:sp>
        <p:nvSpPr>
          <p:cNvPr id="375893" name="Text Box 85"/>
          <p:cNvSpPr txBox="1">
            <a:spLocks noChangeArrowheads="1"/>
          </p:cNvSpPr>
          <p:nvPr/>
        </p:nvSpPr>
        <p:spPr bwMode="auto">
          <a:xfrm>
            <a:off x="5283200" y="5013325"/>
            <a:ext cx="1531938" cy="466725"/>
          </a:xfrm>
          <a:prstGeom prst="rect">
            <a:avLst/>
          </a:prstGeom>
          <a:noFill/>
          <a:ln w="9525">
            <a:solidFill>
              <a:schemeClr val="tx1"/>
            </a:solidFill>
            <a:miter lim="800000"/>
          </a:ln>
          <a:effectLst/>
          <a:extLst>
            <a:ext uri="{909E8E84-426E-40DD-AFC4-6F175D3DCCD1}">
              <a14:hiddenFill xmlns:a14="http://schemas.microsoft.com/office/drawing/2010/main">
                <a:solidFill>
                  <a:srgbClr val="FFFF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kumimoji="1" lang="en-US" altLang="zh-TW"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 </a:t>
            </a: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反密码子</a:t>
            </a:r>
            <a:endParaRPr kumimoji="1" lang="zh-TW"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grpSp>
        <p:nvGrpSpPr>
          <p:cNvPr id="109573" name="组合 2"/>
          <p:cNvGrpSpPr>
            <a:grpSpLocks/>
          </p:cNvGrpSpPr>
          <p:nvPr/>
        </p:nvGrpSpPr>
        <p:grpSpPr bwMode="auto">
          <a:xfrm>
            <a:off x="5187950" y="1984374"/>
            <a:ext cx="1620000" cy="2451101"/>
            <a:chOff x="4827588" y="1984374"/>
            <a:chExt cx="1620000" cy="2450911"/>
          </a:xfrm>
        </p:grpSpPr>
        <p:sp>
          <p:nvSpPr>
            <p:cNvPr id="375863" name="Text Box 55"/>
            <p:cNvSpPr txBox="1">
              <a:spLocks noChangeArrowheads="1"/>
            </p:cNvSpPr>
            <p:nvPr/>
          </p:nvSpPr>
          <p:spPr bwMode="auto">
            <a:xfrm>
              <a:off x="4827588" y="1984374"/>
              <a:ext cx="1620000" cy="539958"/>
            </a:xfrm>
            <a:prstGeom prst="rect">
              <a:avLst/>
            </a:prstGeom>
            <a:solidFill>
              <a:srgbClr val="FF0000"/>
            </a:solidFill>
            <a:ln w="9525">
              <a:noFill/>
              <a:miter lim="800000"/>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spAutoFit/>
            </a:bodyPr>
            <a:lstStyle/>
            <a:p>
              <a:pPr algn="ctr" eaLnBrk="1" hangingPunct="1">
                <a:spcBef>
                  <a:spcPct val="50000"/>
                </a:spcBef>
                <a:defRPr/>
              </a:pPr>
              <a:r>
                <a:rPr kumimoji="1" lang="zh-CN" altLang="en-US" sz="2800" dirty="0">
                  <a:solidFill>
                    <a:schemeClr val="bg1"/>
                  </a:solidFill>
                  <a:effectLst>
                    <a:outerShdw blurRad="38100" dist="38100" dir="2700000" algn="tl">
                      <a:srgbClr val="000000"/>
                    </a:outerShdw>
                  </a:effectLst>
                  <a:latin typeface="Times New Roman" panose="02020603050405020304" pitchFamily="18" charset="0"/>
                  <a:ea typeface="方正姚体" panose="02010601030101010101" pitchFamily="2" charset="-122"/>
                </a:rPr>
                <a:t>天冬氨酸</a:t>
              </a:r>
              <a:endParaRPr kumimoji="1" lang="zh-TW" altLang="en-US" sz="2800" dirty="0">
                <a:solidFill>
                  <a:schemeClr val="bg1"/>
                </a:solidFill>
                <a:effectLst>
                  <a:outerShdw blurRad="38100" dist="38100" dir="2700000" algn="tl">
                    <a:srgbClr val="000000"/>
                  </a:outerShdw>
                </a:effectLst>
                <a:latin typeface="Times New Roman" panose="02020603050405020304" pitchFamily="18" charset="0"/>
                <a:ea typeface="方正姚体" panose="02010601030101010101" pitchFamily="2" charset="-122"/>
              </a:endParaRPr>
            </a:p>
          </p:txBody>
        </p:sp>
        <p:grpSp>
          <p:nvGrpSpPr>
            <p:cNvPr id="109659" name="组合 85"/>
            <p:cNvGrpSpPr>
              <a:grpSpLocks/>
            </p:cNvGrpSpPr>
            <p:nvPr/>
          </p:nvGrpSpPr>
          <p:grpSpPr bwMode="auto">
            <a:xfrm>
              <a:off x="5043832" y="2513339"/>
              <a:ext cx="1394184" cy="1921946"/>
              <a:chOff x="4868992" y="2546716"/>
              <a:chExt cx="1394184" cy="1921946"/>
            </a:xfrm>
          </p:grpSpPr>
          <p:grpSp>
            <p:nvGrpSpPr>
              <p:cNvPr id="109660" name="组合 86"/>
              <p:cNvGrpSpPr>
                <a:grpSpLocks/>
              </p:cNvGrpSpPr>
              <p:nvPr/>
            </p:nvGrpSpPr>
            <p:grpSpPr bwMode="auto">
              <a:xfrm>
                <a:off x="4991940" y="2546716"/>
                <a:ext cx="1044000" cy="1430334"/>
                <a:chOff x="4991940" y="2546716"/>
                <a:chExt cx="1044000" cy="1430334"/>
              </a:xfrm>
            </p:grpSpPr>
            <p:grpSp>
              <p:nvGrpSpPr>
                <p:cNvPr id="109664" name="组合 90"/>
                <p:cNvGrpSpPr>
                  <a:grpSpLocks noChangeAspect="1"/>
                </p:cNvGrpSpPr>
                <p:nvPr/>
              </p:nvGrpSpPr>
              <p:grpSpPr bwMode="auto">
                <a:xfrm>
                  <a:off x="4991940" y="2546716"/>
                  <a:ext cx="1044000" cy="1284348"/>
                  <a:chOff x="9526" y="1567485"/>
                  <a:chExt cx="2603500" cy="3202867"/>
                </a:xfrm>
              </p:grpSpPr>
              <p:sp>
                <p:nvSpPr>
                  <p:cNvPr id="95" name="矩形 94"/>
                  <p:cNvSpPr/>
                  <p:nvPr/>
                </p:nvSpPr>
                <p:spPr bwMode="auto">
                  <a:xfrm>
                    <a:off x="1441213" y="1581557"/>
                    <a:ext cx="122407" cy="360040"/>
                  </a:xfrm>
                  <a:prstGeom prst="rect">
                    <a:avLst/>
                  </a:prstGeom>
                  <a:solidFill>
                    <a:srgbClr val="FF85C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96" name="矩形 95"/>
                  <p:cNvSpPr/>
                  <p:nvPr/>
                </p:nvSpPr>
                <p:spPr bwMode="auto">
                  <a:xfrm>
                    <a:off x="1677539" y="1566570"/>
                    <a:ext cx="253367" cy="308767"/>
                  </a:xfrm>
                  <a:prstGeom prst="rect">
                    <a:avLst/>
                  </a:prstGeom>
                </p:spPr>
                <p:txBody>
                  <a:bodyPr wrap="none" lIns="0" tIns="0" rIns="0" bIns="0">
                    <a:spAutoFit/>
                  </a:bodyPr>
                  <a:lstStyle/>
                  <a:p>
                    <a:pPr>
                      <a:defRPr/>
                    </a:pPr>
                    <a:r>
                      <a:rPr lang="en-US" altLang="zh-CN" sz="800" dirty="0">
                        <a:effectLst>
                          <a:outerShdw blurRad="38100" dist="38100" dir="2700000" algn="tl">
                            <a:srgbClr val="C0C0C0"/>
                          </a:outerShdw>
                        </a:effectLst>
                        <a:latin typeface="Times New Roman" panose="02020603050405020304" pitchFamily="18" charset="0"/>
                      </a:rPr>
                      <a:t>3´</a:t>
                    </a:r>
                    <a:endParaRPr lang="zh-CN" altLang="en-US" sz="800" dirty="0"/>
                  </a:p>
                </p:txBody>
              </p:sp>
              <p:sp>
                <p:nvSpPr>
                  <p:cNvPr id="97" name="矩形 96"/>
                  <p:cNvSpPr/>
                  <p:nvPr/>
                </p:nvSpPr>
                <p:spPr bwMode="auto">
                  <a:xfrm>
                    <a:off x="953065" y="1633864"/>
                    <a:ext cx="728431" cy="538363"/>
                  </a:xfrm>
                  <a:prstGeom prst="rect">
                    <a:avLst/>
                  </a:prstGeom>
                </p:spPr>
                <p:txBody>
                  <a:bodyPr wrap="none">
                    <a:spAutoFit/>
                  </a:bodyPr>
                  <a:lstStyle/>
                  <a:p>
                    <a:pPr>
                      <a:defRPr/>
                    </a:pPr>
                    <a:r>
                      <a:rPr lang="en-US" altLang="zh-CN" sz="800" dirty="0">
                        <a:effectLst>
                          <a:outerShdw blurRad="38100" dist="38100" dir="2700000" algn="tl">
                            <a:srgbClr val="C0C0C0"/>
                          </a:outerShdw>
                        </a:effectLst>
                        <a:latin typeface="Times New Roman" panose="02020603050405020304" pitchFamily="18" charset="0"/>
                      </a:rPr>
                      <a:t>5´</a:t>
                    </a:r>
                    <a:endParaRPr lang="zh-CN" altLang="en-US" sz="800" dirty="0"/>
                  </a:p>
                </p:txBody>
              </p:sp>
              <p:cxnSp>
                <p:nvCxnSpPr>
                  <p:cNvPr id="98" name="直接连接符 97"/>
                  <p:cNvCxnSpPr/>
                  <p:nvPr/>
                </p:nvCxnSpPr>
                <p:spPr bwMode="auto">
                  <a:xfrm rot="5400000">
                    <a:off x="933277" y="3367711"/>
                    <a:ext cx="182093"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9" name="直接连接符 98"/>
                  <p:cNvCxnSpPr/>
                  <p:nvPr/>
                </p:nvCxnSpPr>
                <p:spPr bwMode="auto">
                  <a:xfrm rot="5400000">
                    <a:off x="664074" y="3367711"/>
                    <a:ext cx="182093"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0" name="直接连接符 99"/>
                  <p:cNvCxnSpPr/>
                  <p:nvPr/>
                </p:nvCxnSpPr>
                <p:spPr bwMode="auto">
                  <a:xfrm rot="5400000">
                    <a:off x="802636" y="3367711"/>
                    <a:ext cx="182093"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1" name="直接连接符 100"/>
                  <p:cNvCxnSpPr/>
                  <p:nvPr/>
                </p:nvCxnSpPr>
                <p:spPr bwMode="auto">
                  <a:xfrm rot="5400000">
                    <a:off x="1546903" y="3260829"/>
                    <a:ext cx="182093"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2" name="直接连接符 101"/>
                  <p:cNvCxnSpPr/>
                  <p:nvPr/>
                </p:nvCxnSpPr>
                <p:spPr bwMode="auto">
                  <a:xfrm rot="5400000">
                    <a:off x="1665669" y="3260829"/>
                    <a:ext cx="182093"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3" name="直接连接符 102"/>
                  <p:cNvCxnSpPr/>
                  <p:nvPr/>
                </p:nvCxnSpPr>
                <p:spPr bwMode="auto">
                  <a:xfrm rot="5400000">
                    <a:off x="1780474" y="3260829"/>
                    <a:ext cx="182093"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4" name="直接连接符 103"/>
                  <p:cNvCxnSpPr/>
                  <p:nvPr/>
                </p:nvCxnSpPr>
                <p:spPr bwMode="auto">
                  <a:xfrm rot="5400000">
                    <a:off x="1895283" y="3260829"/>
                    <a:ext cx="182093"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5" name="直接连接符 104"/>
                  <p:cNvCxnSpPr/>
                  <p:nvPr/>
                </p:nvCxnSpPr>
                <p:spPr bwMode="auto">
                  <a:xfrm rot="5400000">
                    <a:off x="2006131" y="3260829"/>
                    <a:ext cx="182093"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6" name="直接连接符 105"/>
                  <p:cNvCxnSpPr/>
                  <p:nvPr/>
                </p:nvCxnSpPr>
                <p:spPr bwMode="auto">
                  <a:xfrm>
                    <a:off x="1206433" y="3720021"/>
                    <a:ext cx="18210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7" name="直接连接符 106"/>
                  <p:cNvCxnSpPr/>
                  <p:nvPr/>
                </p:nvCxnSpPr>
                <p:spPr bwMode="auto">
                  <a:xfrm>
                    <a:off x="1206433" y="3866486"/>
                    <a:ext cx="18210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8" name="直接连接符 107"/>
                  <p:cNvCxnSpPr/>
                  <p:nvPr/>
                </p:nvCxnSpPr>
                <p:spPr bwMode="auto">
                  <a:xfrm>
                    <a:off x="1206433" y="4008994"/>
                    <a:ext cx="18210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9" name="直接连接符 108"/>
                  <p:cNvCxnSpPr/>
                  <p:nvPr/>
                </p:nvCxnSpPr>
                <p:spPr bwMode="auto">
                  <a:xfrm>
                    <a:off x="1206433" y="4151502"/>
                    <a:ext cx="18210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0" name="直接连接符 109"/>
                  <p:cNvCxnSpPr/>
                  <p:nvPr/>
                </p:nvCxnSpPr>
                <p:spPr bwMode="auto">
                  <a:xfrm>
                    <a:off x="1206433" y="4297969"/>
                    <a:ext cx="18210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1" name="直接连接符 110"/>
                  <p:cNvCxnSpPr/>
                  <p:nvPr/>
                </p:nvCxnSpPr>
                <p:spPr bwMode="auto">
                  <a:xfrm>
                    <a:off x="1293528" y="2160352"/>
                    <a:ext cx="18210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2" name="直接连接符 111"/>
                  <p:cNvCxnSpPr/>
                  <p:nvPr/>
                </p:nvCxnSpPr>
                <p:spPr bwMode="auto">
                  <a:xfrm>
                    <a:off x="1293528" y="2306817"/>
                    <a:ext cx="18210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3" name="直接连接符 112"/>
                  <p:cNvCxnSpPr/>
                  <p:nvPr/>
                </p:nvCxnSpPr>
                <p:spPr bwMode="auto">
                  <a:xfrm>
                    <a:off x="1297488" y="2449325"/>
                    <a:ext cx="17814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4" name="直接连接符 113"/>
                  <p:cNvCxnSpPr/>
                  <p:nvPr/>
                </p:nvCxnSpPr>
                <p:spPr bwMode="auto">
                  <a:xfrm>
                    <a:off x="1289570" y="3027273"/>
                    <a:ext cx="18210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5" name="直接连接符 114"/>
                  <p:cNvCxnSpPr/>
                  <p:nvPr/>
                </p:nvCxnSpPr>
                <p:spPr bwMode="auto">
                  <a:xfrm>
                    <a:off x="1293528" y="2880808"/>
                    <a:ext cx="18210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6" name="直接连接符 115"/>
                  <p:cNvCxnSpPr/>
                  <p:nvPr/>
                </p:nvCxnSpPr>
                <p:spPr bwMode="auto">
                  <a:xfrm>
                    <a:off x="1293528" y="2738301"/>
                    <a:ext cx="182108"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17" name="任意多边形 116"/>
                  <p:cNvSpPr/>
                  <p:nvPr/>
                </p:nvSpPr>
                <p:spPr bwMode="auto">
                  <a:xfrm>
                    <a:off x="9526" y="1946329"/>
                    <a:ext cx="2603500" cy="2824023"/>
                  </a:xfrm>
                  <a:custGeom>
                    <a:avLst/>
                    <a:gdLst>
                      <a:gd name="connsiteX0" fmla="*/ 1432622 w 2603361"/>
                      <a:gd name="connsiteY0" fmla="*/ 0 h 2823711"/>
                      <a:gd name="connsiteX1" fmla="*/ 1555022 w 2603361"/>
                      <a:gd name="connsiteY1" fmla="*/ 0 h 2823711"/>
                      <a:gd name="connsiteX2" fmla="*/ 1555022 w 2603361"/>
                      <a:gd name="connsiteY2" fmla="*/ 216000 h 2823711"/>
                      <a:gd name="connsiteX3" fmla="*/ 1554469 w 2603361"/>
                      <a:gd name="connsiteY3" fmla="*/ 216000 h 2823711"/>
                      <a:gd name="connsiteX4" fmla="*/ 1554469 w 2603361"/>
                      <a:gd name="connsiteY4" fmla="*/ 1008711 h 2823711"/>
                      <a:gd name="connsiteX5" fmla="*/ 1559127 w 2603361"/>
                      <a:gd name="connsiteY5" fmla="*/ 1019956 h 2823711"/>
                      <a:gd name="connsiteX6" fmla="*/ 1574845 w 2603361"/>
                      <a:gd name="connsiteY6" fmla="*/ 1070613 h 2823711"/>
                      <a:gd name="connsiteX7" fmla="*/ 1653417 w 2603361"/>
                      <a:gd name="connsiteY7" fmla="*/ 1129891 h 2823711"/>
                      <a:gd name="connsiteX8" fmla="*/ 1655821 w 2603361"/>
                      <a:gd name="connsiteY8" fmla="*/ 1129812 h 2823711"/>
                      <a:gd name="connsiteX9" fmla="*/ 1661201 w 2603361"/>
                      <a:gd name="connsiteY9" fmla="*/ 1127582 h 2823711"/>
                      <a:gd name="connsiteX10" fmla="*/ 2029739 w 2603361"/>
                      <a:gd name="connsiteY10" fmla="*/ 1127582 h 2823711"/>
                      <a:gd name="connsiteX11" fmla="*/ 2063095 w 2603361"/>
                      <a:gd name="connsiteY11" fmla="*/ 1087135 h 2823711"/>
                      <a:gd name="connsiteX12" fmla="*/ 2286881 w 2603361"/>
                      <a:gd name="connsiteY12" fmla="*/ 994398 h 2823711"/>
                      <a:gd name="connsiteX13" fmla="*/ 2603361 w 2603361"/>
                      <a:gd name="connsiteY13" fmla="*/ 1311024 h 2823711"/>
                      <a:gd name="connsiteX14" fmla="*/ 2286881 w 2603361"/>
                      <a:gd name="connsiteY14" fmla="*/ 1627650 h 2823711"/>
                      <a:gd name="connsiteX15" fmla="*/ 2024450 w 2603361"/>
                      <a:gd name="connsiteY15" fmla="*/ 1488053 h 2823711"/>
                      <a:gd name="connsiteX16" fmla="*/ 2023652 w 2603361"/>
                      <a:gd name="connsiteY16" fmla="*/ 1486581 h 2823711"/>
                      <a:gd name="connsiteX17" fmla="*/ 1659192 w 2603361"/>
                      <a:gd name="connsiteY17" fmla="*/ 1486581 h 2823711"/>
                      <a:gd name="connsiteX18" fmla="*/ 1766016 w 2603361"/>
                      <a:gd name="connsiteY18" fmla="*/ 1597252 h 2823711"/>
                      <a:gd name="connsiteX19" fmla="*/ 1769360 w 2603361"/>
                      <a:gd name="connsiteY19" fmla="*/ 1605745 h 2823711"/>
                      <a:gd name="connsiteX20" fmla="*/ 1772044 w 2603361"/>
                      <a:gd name="connsiteY20" fmla="*/ 1605519 h 2823711"/>
                      <a:gd name="connsiteX21" fmla="*/ 1702907 w 2603361"/>
                      <a:gd name="connsiteY21" fmla="*/ 1803463 h 2823711"/>
                      <a:gd name="connsiteX22" fmla="*/ 1662699 w 2603361"/>
                      <a:gd name="connsiteY22" fmla="*/ 1810546 h 2823711"/>
                      <a:gd name="connsiteX23" fmla="*/ 1669294 w 2603361"/>
                      <a:gd name="connsiteY23" fmla="*/ 1807121 h 2823711"/>
                      <a:gd name="connsiteX24" fmla="*/ 1633301 w 2603361"/>
                      <a:gd name="connsiteY24" fmla="*/ 1810705 h 2823711"/>
                      <a:gd name="connsiteX25" fmla="*/ 1583866 w 2603361"/>
                      <a:gd name="connsiteY25" fmla="*/ 1805582 h 2823711"/>
                      <a:gd name="connsiteX26" fmla="*/ 1561869 w 2603361"/>
                      <a:gd name="connsiteY26" fmla="*/ 1803967 h 2823711"/>
                      <a:gd name="connsiteX27" fmla="*/ 1531085 w 2603361"/>
                      <a:gd name="connsiteY27" fmla="*/ 1795262 h 2823711"/>
                      <a:gd name="connsiteX28" fmla="*/ 1531862 w 2603361"/>
                      <a:gd name="connsiteY28" fmla="*/ 1793126 h 2823711"/>
                      <a:gd name="connsiteX29" fmla="*/ 1488063 w 2603361"/>
                      <a:gd name="connsiteY29" fmla="*/ 1782635 h 2823711"/>
                      <a:gd name="connsiteX30" fmla="*/ 1466389 w 2603361"/>
                      <a:gd name="connsiteY30" fmla="*/ 1801105 h 2823711"/>
                      <a:gd name="connsiteX31" fmla="*/ 1453964 w 2603361"/>
                      <a:gd name="connsiteY31" fmla="*/ 1838053 h 2823711"/>
                      <a:gd name="connsiteX32" fmla="*/ 1455401 w 2603361"/>
                      <a:gd name="connsiteY32" fmla="*/ 1848459 h 2823711"/>
                      <a:gd name="connsiteX33" fmla="*/ 1454629 w 2603361"/>
                      <a:gd name="connsiteY33" fmla="*/ 1852281 h 2823711"/>
                      <a:gd name="connsiteX34" fmla="*/ 1454629 w 2603361"/>
                      <a:gd name="connsiteY34" fmla="*/ 1883668 h 2823711"/>
                      <a:gd name="connsiteX35" fmla="*/ 1453473 w 2603361"/>
                      <a:gd name="connsiteY35" fmla="*/ 1883641 h 2823711"/>
                      <a:gd name="connsiteX36" fmla="*/ 1453473 w 2603361"/>
                      <a:gd name="connsiteY36" fmla="*/ 2237663 h 2823711"/>
                      <a:gd name="connsiteX37" fmla="*/ 1466127 w 2603361"/>
                      <a:gd name="connsiteY37" fmla="*/ 2244534 h 2823711"/>
                      <a:gd name="connsiteX38" fmla="*/ 1605661 w 2603361"/>
                      <a:gd name="connsiteY38" fmla="*/ 2507085 h 2823711"/>
                      <a:gd name="connsiteX39" fmla="*/ 1289180 w 2603361"/>
                      <a:gd name="connsiteY39" fmla="*/ 2823711 h 2823711"/>
                      <a:gd name="connsiteX40" fmla="*/ 972700 w 2603361"/>
                      <a:gd name="connsiteY40" fmla="*/ 2507085 h 2823711"/>
                      <a:gd name="connsiteX41" fmla="*/ 1065395 w 2603361"/>
                      <a:gd name="connsiteY41" fmla="*/ 2283197 h 2823711"/>
                      <a:gd name="connsiteX42" fmla="*/ 1104625 w 2603361"/>
                      <a:gd name="connsiteY42" fmla="*/ 2250815 h 2823711"/>
                      <a:gd name="connsiteX43" fmla="*/ 1104625 w 2603361"/>
                      <a:gd name="connsiteY43" fmla="*/ 1754484 h 2823711"/>
                      <a:gd name="connsiteX44" fmla="*/ 1103324 w 2603361"/>
                      <a:gd name="connsiteY44" fmla="*/ 1753835 h 2823711"/>
                      <a:gd name="connsiteX45" fmla="*/ 1106364 w 2603361"/>
                      <a:gd name="connsiteY45" fmla="*/ 1703002 h 2823711"/>
                      <a:gd name="connsiteX46" fmla="*/ 998891 w 2603361"/>
                      <a:gd name="connsiteY46" fmla="*/ 1605748 h 2823711"/>
                      <a:gd name="connsiteX47" fmla="*/ 993282 w 2603361"/>
                      <a:gd name="connsiteY47" fmla="*/ 1605970 h 2823711"/>
                      <a:gd name="connsiteX48" fmla="*/ 981216 w 2603361"/>
                      <a:gd name="connsiteY48" fmla="*/ 1603534 h 2823711"/>
                      <a:gd name="connsiteX49" fmla="*/ 940401 w 2603361"/>
                      <a:gd name="connsiteY49" fmla="*/ 1603534 h 2823711"/>
                      <a:gd name="connsiteX50" fmla="*/ 940305 w 2603361"/>
                      <a:gd name="connsiteY50" fmla="*/ 1602959 h 2823711"/>
                      <a:gd name="connsiteX51" fmla="*/ 622591 w 2603361"/>
                      <a:gd name="connsiteY51" fmla="*/ 1602959 h 2823711"/>
                      <a:gd name="connsiteX52" fmla="*/ 612965 w 2603361"/>
                      <a:gd name="connsiteY52" fmla="*/ 1620704 h 2823711"/>
                      <a:gd name="connsiteX53" fmla="*/ 335096 w 2603361"/>
                      <a:gd name="connsiteY53" fmla="*/ 1768513 h 2823711"/>
                      <a:gd name="connsiteX54" fmla="*/ 0 w 2603361"/>
                      <a:gd name="connsiteY54" fmla="*/ 1433262 h 2823711"/>
                      <a:gd name="connsiteX55" fmla="*/ 335096 w 2603361"/>
                      <a:gd name="connsiteY55" fmla="*/ 1098011 h 2823711"/>
                      <a:gd name="connsiteX56" fmla="*/ 572045 w 2603361"/>
                      <a:gd name="connsiteY56" fmla="*/ 1196205 h 2823711"/>
                      <a:gd name="connsiteX57" fmla="*/ 600632 w 2603361"/>
                      <a:gd name="connsiteY57" fmla="*/ 1230867 h 2823711"/>
                      <a:gd name="connsiteX58" fmla="*/ 1030784 w 2603361"/>
                      <a:gd name="connsiteY58" fmla="*/ 1230867 h 2823711"/>
                      <a:gd name="connsiteX59" fmla="*/ 1030858 w 2603361"/>
                      <a:gd name="connsiteY59" fmla="*/ 1230488 h 2823711"/>
                      <a:gd name="connsiteX60" fmla="*/ 1065143 w 2603361"/>
                      <a:gd name="connsiteY60" fmla="*/ 1230488 h 2823711"/>
                      <a:gd name="connsiteX61" fmla="*/ 1071373 w 2603361"/>
                      <a:gd name="connsiteY61" fmla="*/ 1229231 h 2823711"/>
                      <a:gd name="connsiteX62" fmla="*/ 1089272 w 2603361"/>
                      <a:gd name="connsiteY62" fmla="*/ 1230415 h 2823711"/>
                      <a:gd name="connsiteX63" fmla="*/ 1199282 w 2603361"/>
                      <a:gd name="connsiteY63" fmla="*/ 1136041 h 2823711"/>
                      <a:gd name="connsiteX64" fmla="*/ 1199026 w 2603361"/>
                      <a:gd name="connsiteY64" fmla="*/ 1128316 h 2823711"/>
                      <a:gd name="connsiteX65" fmla="*/ 1201986 w 2603361"/>
                      <a:gd name="connsiteY65" fmla="*/ 1121170 h 2823711"/>
                      <a:gd name="connsiteX66" fmla="*/ 1201986 w 2603361"/>
                      <a:gd name="connsiteY66" fmla="*/ 1083095 h 2823711"/>
                      <a:gd name="connsiteX67" fmla="*/ 1204264 w 2603361"/>
                      <a:gd name="connsiteY67" fmla="*/ 1082032 h 2823711"/>
                      <a:gd name="connsiteX68" fmla="*/ 1201986 w 2603361"/>
                      <a:gd name="connsiteY68" fmla="*/ 1076528 h 2823711"/>
                      <a:gd name="connsiteX69" fmla="*/ 1201986 w 2603361"/>
                      <a:gd name="connsiteY69" fmla="*/ 330842 h 2823711"/>
                      <a:gd name="connsiteX70" fmla="*/ 1203110 w 2603361"/>
                      <a:gd name="connsiteY70" fmla="*/ 328127 h 2823711"/>
                      <a:gd name="connsiteX71" fmla="*/ 1203103 w 2603361"/>
                      <a:gd name="connsiteY71" fmla="*/ 328127 h 2823711"/>
                      <a:gd name="connsiteX72" fmla="*/ 1203103 w 2603361"/>
                      <a:gd name="connsiteY72" fmla="*/ 148127 h 2823711"/>
                      <a:gd name="connsiteX73" fmla="*/ 1321903 w 2603361"/>
                      <a:gd name="connsiteY73" fmla="*/ 148127 h 2823711"/>
                      <a:gd name="connsiteX74" fmla="*/ 1321903 w 2603361"/>
                      <a:gd name="connsiteY74" fmla="*/ 328127 h 2823711"/>
                      <a:gd name="connsiteX75" fmla="*/ 1321726 w 2603361"/>
                      <a:gd name="connsiteY75" fmla="*/ 328127 h 2823711"/>
                      <a:gd name="connsiteX76" fmla="*/ 1321726 w 2603361"/>
                      <a:gd name="connsiteY76" fmla="*/ 1167160 h 2823711"/>
                      <a:gd name="connsiteX77" fmla="*/ 1309188 w 2603361"/>
                      <a:gd name="connsiteY77" fmla="*/ 1209695 h 2823711"/>
                      <a:gd name="connsiteX78" fmla="*/ 1195529 w 2603361"/>
                      <a:gd name="connsiteY78" fmla="*/ 1332555 h 2823711"/>
                      <a:gd name="connsiteX79" fmla="*/ 1144711 w 2603361"/>
                      <a:gd name="connsiteY79" fmla="*/ 1351496 h 2823711"/>
                      <a:gd name="connsiteX80" fmla="*/ 478347 w 2603361"/>
                      <a:gd name="connsiteY80" fmla="*/ 1351496 h 2823711"/>
                      <a:gd name="connsiteX81" fmla="*/ 453571 w 2603361"/>
                      <a:gd name="connsiteY81" fmla="*/ 1314733 h 2823711"/>
                      <a:gd name="connsiteX82" fmla="*/ 335096 w 2603361"/>
                      <a:gd name="connsiteY82" fmla="*/ 1265637 h 2823711"/>
                      <a:gd name="connsiteX83" fmla="*/ 167548 w 2603361"/>
                      <a:gd name="connsiteY83" fmla="*/ 1433262 h 2823711"/>
                      <a:gd name="connsiteX84" fmla="*/ 335096 w 2603361"/>
                      <a:gd name="connsiteY84" fmla="*/ 1600887 h 2823711"/>
                      <a:gd name="connsiteX85" fmla="*/ 489478 w 2603361"/>
                      <a:gd name="connsiteY85" fmla="*/ 1498510 h 2823711"/>
                      <a:gd name="connsiteX86" fmla="*/ 493996 w 2603361"/>
                      <a:gd name="connsiteY86" fmla="*/ 1476123 h 2823711"/>
                      <a:gd name="connsiteX87" fmla="*/ 1007572 w 2603361"/>
                      <a:gd name="connsiteY87" fmla="*/ 1476123 h 2823711"/>
                      <a:gd name="connsiteX88" fmla="*/ 1011391 w 2603361"/>
                      <a:gd name="connsiteY88" fmla="*/ 1477706 h 2823711"/>
                      <a:gd name="connsiteX89" fmla="*/ 1027469 w 2603361"/>
                      <a:gd name="connsiteY89" fmla="*/ 1478862 h 2823711"/>
                      <a:gd name="connsiteX90" fmla="*/ 1205241 w 2603361"/>
                      <a:gd name="connsiteY90" fmla="*/ 1603583 h 2823711"/>
                      <a:gd name="connsiteX91" fmla="*/ 1227206 w 2603361"/>
                      <a:gd name="connsiteY91" fmla="*/ 1668324 h 2823711"/>
                      <a:gd name="connsiteX92" fmla="*/ 1227206 w 2603361"/>
                      <a:gd name="connsiteY92" fmla="*/ 2361470 h 2823711"/>
                      <a:gd name="connsiteX93" fmla="*/ 1177288 w 2603361"/>
                      <a:gd name="connsiteY93" fmla="*/ 2395142 h 2823711"/>
                      <a:gd name="connsiteX94" fmla="*/ 1130941 w 2603361"/>
                      <a:gd name="connsiteY94" fmla="*/ 2507085 h 2823711"/>
                      <a:gd name="connsiteX95" fmla="*/ 1289180 w 2603361"/>
                      <a:gd name="connsiteY95" fmla="*/ 2665398 h 2823711"/>
                      <a:gd name="connsiteX96" fmla="*/ 1447421 w 2603361"/>
                      <a:gd name="connsiteY96" fmla="*/ 2507085 h 2823711"/>
                      <a:gd name="connsiteX97" fmla="*/ 1350775 w 2603361"/>
                      <a:gd name="connsiteY97" fmla="*/ 2361213 h 2823711"/>
                      <a:gd name="connsiteX98" fmla="*/ 1338905 w 2603361"/>
                      <a:gd name="connsiteY98" fmla="*/ 2358816 h 2823711"/>
                      <a:gd name="connsiteX99" fmla="*/ 1338905 w 2603361"/>
                      <a:gd name="connsiteY99" fmla="*/ 1776605 h 2823711"/>
                      <a:gd name="connsiteX100" fmla="*/ 1349543 w 2603361"/>
                      <a:gd name="connsiteY100" fmla="*/ 1742845 h 2823711"/>
                      <a:gd name="connsiteX101" fmla="*/ 1503346 w 2603361"/>
                      <a:gd name="connsiteY101" fmla="*/ 1667237 h 2823711"/>
                      <a:gd name="connsiteX102" fmla="*/ 1600343 w 2603361"/>
                      <a:gd name="connsiteY102" fmla="*/ 1686581 h 2823711"/>
                      <a:gd name="connsiteX103" fmla="*/ 1629504 w 2603361"/>
                      <a:gd name="connsiteY103" fmla="*/ 1699804 h 2823711"/>
                      <a:gd name="connsiteX104" fmla="*/ 1628617 w 2603361"/>
                      <a:gd name="connsiteY104" fmla="*/ 1701391 h 2823711"/>
                      <a:gd name="connsiteX105" fmla="*/ 1650149 w 2603361"/>
                      <a:gd name="connsiteY105" fmla="*/ 1706549 h 2823711"/>
                      <a:gd name="connsiteX106" fmla="*/ 1651429 w 2603361"/>
                      <a:gd name="connsiteY106" fmla="*/ 1707479 h 2823711"/>
                      <a:gd name="connsiteX107" fmla="*/ 1668734 w 2603361"/>
                      <a:gd name="connsiteY107" fmla="*/ 1688915 h 2823711"/>
                      <a:gd name="connsiteX108" fmla="*/ 1670617 w 2603361"/>
                      <a:gd name="connsiteY108" fmla="*/ 1675378 h 2823711"/>
                      <a:gd name="connsiteX109" fmla="*/ 1550896 w 2603361"/>
                      <a:gd name="connsiteY109" fmla="*/ 1551346 h 2823711"/>
                      <a:gd name="connsiteX110" fmla="*/ 1547538 w 2603361"/>
                      <a:gd name="connsiteY110" fmla="*/ 1542816 h 2823711"/>
                      <a:gd name="connsiteX111" fmla="*/ 1536280 w 2603361"/>
                      <a:gd name="connsiteY111" fmla="*/ 1541551 h 2823711"/>
                      <a:gd name="connsiteX112" fmla="*/ 1573033 w 2603361"/>
                      <a:gd name="connsiteY112" fmla="*/ 1382648 h 2823711"/>
                      <a:gd name="connsiteX113" fmla="*/ 1590506 w 2603361"/>
                      <a:gd name="connsiteY113" fmla="*/ 1374553 h 2823711"/>
                      <a:gd name="connsiteX114" fmla="*/ 1592533 w 2603361"/>
                      <a:gd name="connsiteY114" fmla="*/ 1369658 h 2823711"/>
                      <a:gd name="connsiteX115" fmla="*/ 1604816 w 2603361"/>
                      <a:gd name="connsiteY115" fmla="*/ 1364568 h 2823711"/>
                      <a:gd name="connsiteX116" fmla="*/ 2139445 w 2603361"/>
                      <a:gd name="connsiteY116" fmla="*/ 1364568 h 2823711"/>
                      <a:gd name="connsiteX117" fmla="*/ 2141075 w 2603361"/>
                      <a:gd name="connsiteY117" fmla="*/ 1372647 h 2823711"/>
                      <a:gd name="connsiteX118" fmla="*/ 2286881 w 2603361"/>
                      <a:gd name="connsiteY118" fmla="*/ 1469337 h 2823711"/>
                      <a:gd name="connsiteX119" fmla="*/ 2445121 w 2603361"/>
                      <a:gd name="connsiteY119" fmla="*/ 1311024 h 2823711"/>
                      <a:gd name="connsiteX120" fmla="*/ 2286881 w 2603361"/>
                      <a:gd name="connsiteY120" fmla="*/ 1152711 h 2823711"/>
                      <a:gd name="connsiteX121" fmla="*/ 2164775 w 2603361"/>
                      <a:gd name="connsiteY121" fmla="*/ 1210322 h 2823711"/>
                      <a:gd name="connsiteX122" fmla="*/ 2141883 w 2603361"/>
                      <a:gd name="connsiteY122" fmla="*/ 1248069 h 2823711"/>
                      <a:gd name="connsiteX123" fmla="*/ 1609993 w 2603361"/>
                      <a:gd name="connsiteY123" fmla="*/ 1248069 h 2823711"/>
                      <a:gd name="connsiteX124" fmla="*/ 1559710 w 2603361"/>
                      <a:gd name="connsiteY124" fmla="*/ 1230630 h 2823711"/>
                      <a:gd name="connsiteX125" fmla="*/ 1439741 w 2603361"/>
                      <a:gd name="connsiteY125" fmla="*/ 1082691 h 2823711"/>
                      <a:gd name="connsiteX126" fmla="*/ 1433425 w 2603361"/>
                      <a:gd name="connsiteY126" fmla="*/ 1051881 h 2823711"/>
                      <a:gd name="connsiteX127" fmla="*/ 1433425 w 2603361"/>
                      <a:gd name="connsiteY127" fmla="*/ 216000 h 2823711"/>
                      <a:gd name="connsiteX128" fmla="*/ 1432622 w 2603361"/>
                      <a:gd name="connsiteY128" fmla="*/ 216000 h 2823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603361" h="2823711">
                        <a:moveTo>
                          <a:pt x="1432622" y="0"/>
                        </a:moveTo>
                        <a:lnTo>
                          <a:pt x="1555022" y="0"/>
                        </a:lnTo>
                        <a:lnTo>
                          <a:pt x="1555022" y="216000"/>
                        </a:lnTo>
                        <a:lnTo>
                          <a:pt x="1554469" y="216000"/>
                        </a:lnTo>
                        <a:lnTo>
                          <a:pt x="1554469" y="1008711"/>
                        </a:lnTo>
                        <a:lnTo>
                          <a:pt x="1559127" y="1019956"/>
                        </a:lnTo>
                        <a:lnTo>
                          <a:pt x="1574845" y="1070613"/>
                        </a:lnTo>
                        <a:cubicBezTo>
                          <a:pt x="1591225" y="1100969"/>
                          <a:pt x="1618710" y="1123127"/>
                          <a:pt x="1653417" y="1129891"/>
                        </a:cubicBezTo>
                        <a:lnTo>
                          <a:pt x="1655821" y="1129812"/>
                        </a:lnTo>
                        <a:lnTo>
                          <a:pt x="1661201" y="1127582"/>
                        </a:lnTo>
                        <a:lnTo>
                          <a:pt x="2029739" y="1127582"/>
                        </a:lnTo>
                        <a:lnTo>
                          <a:pt x="2063095" y="1087135"/>
                        </a:lnTo>
                        <a:cubicBezTo>
                          <a:pt x="2120367" y="1029838"/>
                          <a:pt x="2199487" y="994398"/>
                          <a:pt x="2286881" y="994398"/>
                        </a:cubicBezTo>
                        <a:cubicBezTo>
                          <a:pt x="2461667" y="994398"/>
                          <a:pt x="2603361" y="1136157"/>
                          <a:pt x="2603361" y="1311024"/>
                        </a:cubicBezTo>
                        <a:cubicBezTo>
                          <a:pt x="2603361" y="1485891"/>
                          <a:pt x="2461667" y="1627650"/>
                          <a:pt x="2286881" y="1627650"/>
                        </a:cubicBezTo>
                        <a:cubicBezTo>
                          <a:pt x="2177639" y="1627650"/>
                          <a:pt x="2081323" y="1572275"/>
                          <a:pt x="2024450" y="1488053"/>
                        </a:cubicBezTo>
                        <a:lnTo>
                          <a:pt x="2023652" y="1486581"/>
                        </a:lnTo>
                        <a:lnTo>
                          <a:pt x="1659192" y="1486581"/>
                        </a:lnTo>
                        <a:lnTo>
                          <a:pt x="1766016" y="1597252"/>
                        </a:lnTo>
                        <a:lnTo>
                          <a:pt x="1769360" y="1605745"/>
                        </a:lnTo>
                        <a:lnTo>
                          <a:pt x="1772044" y="1605519"/>
                        </a:lnTo>
                        <a:cubicBezTo>
                          <a:pt x="1827510" y="1695583"/>
                          <a:pt x="1795834" y="1777319"/>
                          <a:pt x="1702907" y="1803463"/>
                        </a:cubicBezTo>
                        <a:lnTo>
                          <a:pt x="1662699" y="1810546"/>
                        </a:lnTo>
                        <a:lnTo>
                          <a:pt x="1669294" y="1807121"/>
                        </a:lnTo>
                        <a:lnTo>
                          <a:pt x="1633301" y="1810705"/>
                        </a:lnTo>
                        <a:lnTo>
                          <a:pt x="1583866" y="1805582"/>
                        </a:lnTo>
                        <a:lnTo>
                          <a:pt x="1561869" y="1803967"/>
                        </a:lnTo>
                        <a:lnTo>
                          <a:pt x="1531085" y="1795262"/>
                        </a:lnTo>
                        <a:lnTo>
                          <a:pt x="1531862" y="1793126"/>
                        </a:lnTo>
                        <a:lnTo>
                          <a:pt x="1488063" y="1782635"/>
                        </a:lnTo>
                        <a:lnTo>
                          <a:pt x="1466389" y="1801105"/>
                        </a:lnTo>
                        <a:cubicBezTo>
                          <a:pt x="1459400" y="1811543"/>
                          <a:pt x="1455120" y="1824065"/>
                          <a:pt x="1453964" y="1838053"/>
                        </a:cubicBezTo>
                        <a:lnTo>
                          <a:pt x="1455401" y="1848459"/>
                        </a:lnTo>
                        <a:lnTo>
                          <a:pt x="1454629" y="1852281"/>
                        </a:lnTo>
                        <a:lnTo>
                          <a:pt x="1454629" y="1883668"/>
                        </a:lnTo>
                        <a:lnTo>
                          <a:pt x="1453473" y="1883641"/>
                        </a:lnTo>
                        <a:lnTo>
                          <a:pt x="1453473" y="2237663"/>
                        </a:lnTo>
                        <a:lnTo>
                          <a:pt x="1466127" y="2244534"/>
                        </a:lnTo>
                        <a:cubicBezTo>
                          <a:pt x="1550312" y="2301435"/>
                          <a:pt x="1605661" y="2397794"/>
                          <a:pt x="1605661" y="2507085"/>
                        </a:cubicBezTo>
                        <a:cubicBezTo>
                          <a:pt x="1605661" y="2681953"/>
                          <a:pt x="1463968" y="2823711"/>
                          <a:pt x="1289180" y="2823711"/>
                        </a:cubicBezTo>
                        <a:cubicBezTo>
                          <a:pt x="1114394" y="2823711"/>
                          <a:pt x="972700" y="2681953"/>
                          <a:pt x="972700" y="2507085"/>
                        </a:cubicBezTo>
                        <a:cubicBezTo>
                          <a:pt x="972700" y="2419652"/>
                          <a:pt x="1008123" y="2340496"/>
                          <a:pt x="1065395" y="2283197"/>
                        </a:cubicBezTo>
                        <a:lnTo>
                          <a:pt x="1104625" y="2250815"/>
                        </a:lnTo>
                        <a:lnTo>
                          <a:pt x="1104625" y="1754484"/>
                        </a:lnTo>
                        <a:lnTo>
                          <a:pt x="1103324" y="1753835"/>
                        </a:lnTo>
                        <a:lnTo>
                          <a:pt x="1106364" y="1703002"/>
                        </a:lnTo>
                        <a:cubicBezTo>
                          <a:pt x="1097604" y="1650667"/>
                          <a:pt x="1053807" y="1613667"/>
                          <a:pt x="998891" y="1605748"/>
                        </a:cubicBezTo>
                        <a:lnTo>
                          <a:pt x="993282" y="1605970"/>
                        </a:lnTo>
                        <a:lnTo>
                          <a:pt x="981216" y="1603534"/>
                        </a:lnTo>
                        <a:lnTo>
                          <a:pt x="940401" y="1603534"/>
                        </a:lnTo>
                        <a:cubicBezTo>
                          <a:pt x="940369" y="1603342"/>
                          <a:pt x="940337" y="1603151"/>
                          <a:pt x="940305" y="1602959"/>
                        </a:cubicBezTo>
                        <a:lnTo>
                          <a:pt x="622591" y="1602959"/>
                        </a:lnTo>
                        <a:lnTo>
                          <a:pt x="612965" y="1620704"/>
                        </a:lnTo>
                        <a:cubicBezTo>
                          <a:pt x="552744" y="1709882"/>
                          <a:pt x="450764" y="1768513"/>
                          <a:pt x="335096" y="1768513"/>
                        </a:cubicBezTo>
                        <a:cubicBezTo>
                          <a:pt x="150028" y="1768513"/>
                          <a:pt x="0" y="1618416"/>
                          <a:pt x="0" y="1433262"/>
                        </a:cubicBezTo>
                        <a:cubicBezTo>
                          <a:pt x="0" y="1248109"/>
                          <a:pt x="150028" y="1098011"/>
                          <a:pt x="335096" y="1098011"/>
                        </a:cubicBezTo>
                        <a:cubicBezTo>
                          <a:pt x="427631" y="1098011"/>
                          <a:pt x="511406" y="1135536"/>
                          <a:pt x="572045" y="1196205"/>
                        </a:cubicBezTo>
                        <a:lnTo>
                          <a:pt x="600632" y="1230867"/>
                        </a:lnTo>
                        <a:lnTo>
                          <a:pt x="1030784" y="1230867"/>
                        </a:lnTo>
                        <a:cubicBezTo>
                          <a:pt x="1030809" y="1230741"/>
                          <a:pt x="1030833" y="1230615"/>
                          <a:pt x="1030858" y="1230488"/>
                        </a:cubicBezTo>
                        <a:lnTo>
                          <a:pt x="1065143" y="1230488"/>
                        </a:lnTo>
                        <a:lnTo>
                          <a:pt x="1071373" y="1229231"/>
                        </a:lnTo>
                        <a:lnTo>
                          <a:pt x="1089272" y="1230415"/>
                        </a:lnTo>
                        <a:cubicBezTo>
                          <a:pt x="1144379" y="1223954"/>
                          <a:pt x="1189141" y="1188127"/>
                          <a:pt x="1199282" y="1136041"/>
                        </a:cubicBezTo>
                        <a:cubicBezTo>
                          <a:pt x="1199197" y="1133466"/>
                          <a:pt x="1199112" y="1130892"/>
                          <a:pt x="1199026" y="1128316"/>
                        </a:cubicBezTo>
                        <a:lnTo>
                          <a:pt x="1201986" y="1121170"/>
                        </a:lnTo>
                        <a:lnTo>
                          <a:pt x="1201986" y="1083095"/>
                        </a:lnTo>
                        <a:lnTo>
                          <a:pt x="1204264" y="1082032"/>
                        </a:lnTo>
                        <a:lnTo>
                          <a:pt x="1201986" y="1076528"/>
                        </a:lnTo>
                        <a:lnTo>
                          <a:pt x="1201986" y="330842"/>
                        </a:lnTo>
                        <a:lnTo>
                          <a:pt x="1203110" y="328127"/>
                        </a:lnTo>
                        <a:lnTo>
                          <a:pt x="1203103" y="328127"/>
                        </a:lnTo>
                        <a:lnTo>
                          <a:pt x="1203103" y="148127"/>
                        </a:lnTo>
                        <a:lnTo>
                          <a:pt x="1321903" y="148127"/>
                        </a:lnTo>
                        <a:lnTo>
                          <a:pt x="1321903" y="328127"/>
                        </a:lnTo>
                        <a:lnTo>
                          <a:pt x="1321726" y="328127"/>
                        </a:lnTo>
                        <a:lnTo>
                          <a:pt x="1321726" y="1167160"/>
                        </a:lnTo>
                        <a:lnTo>
                          <a:pt x="1309188" y="1209695"/>
                        </a:lnTo>
                        <a:cubicBezTo>
                          <a:pt x="1287364" y="1263949"/>
                          <a:pt x="1246601" y="1306603"/>
                          <a:pt x="1195529" y="1332555"/>
                        </a:cubicBezTo>
                        <a:lnTo>
                          <a:pt x="1144711" y="1351496"/>
                        </a:lnTo>
                        <a:lnTo>
                          <a:pt x="478347" y="1351496"/>
                        </a:lnTo>
                        <a:lnTo>
                          <a:pt x="453571" y="1314733"/>
                        </a:lnTo>
                        <a:cubicBezTo>
                          <a:pt x="423251" y="1284399"/>
                          <a:pt x="381364" y="1265637"/>
                          <a:pt x="335096" y="1265637"/>
                        </a:cubicBezTo>
                        <a:cubicBezTo>
                          <a:pt x="242562" y="1265637"/>
                          <a:pt x="167548" y="1340685"/>
                          <a:pt x="167548" y="1433262"/>
                        </a:cubicBezTo>
                        <a:cubicBezTo>
                          <a:pt x="167548" y="1525839"/>
                          <a:pt x="242562" y="1600887"/>
                          <a:pt x="335096" y="1600887"/>
                        </a:cubicBezTo>
                        <a:cubicBezTo>
                          <a:pt x="404498" y="1600887"/>
                          <a:pt x="464043" y="1558673"/>
                          <a:pt x="489478" y="1498510"/>
                        </a:cubicBezTo>
                        <a:lnTo>
                          <a:pt x="493996" y="1476123"/>
                        </a:lnTo>
                        <a:lnTo>
                          <a:pt x="1007572" y="1476123"/>
                        </a:lnTo>
                        <a:lnTo>
                          <a:pt x="1011391" y="1477706"/>
                        </a:lnTo>
                        <a:lnTo>
                          <a:pt x="1027469" y="1478862"/>
                        </a:lnTo>
                        <a:cubicBezTo>
                          <a:pt x="1104305" y="1491946"/>
                          <a:pt x="1169869" y="1537478"/>
                          <a:pt x="1205241" y="1603583"/>
                        </a:cubicBezTo>
                        <a:lnTo>
                          <a:pt x="1227206" y="1668324"/>
                        </a:lnTo>
                        <a:lnTo>
                          <a:pt x="1227206" y="2361470"/>
                        </a:lnTo>
                        <a:lnTo>
                          <a:pt x="1177288" y="2395142"/>
                        </a:lnTo>
                        <a:cubicBezTo>
                          <a:pt x="1148652" y="2423790"/>
                          <a:pt x="1130941" y="2463369"/>
                          <a:pt x="1130941" y="2507085"/>
                        </a:cubicBezTo>
                        <a:cubicBezTo>
                          <a:pt x="1130941" y="2594520"/>
                          <a:pt x="1201786" y="2665398"/>
                          <a:pt x="1289180" y="2665398"/>
                        </a:cubicBezTo>
                        <a:cubicBezTo>
                          <a:pt x="1376575" y="2665398"/>
                          <a:pt x="1447421" y="2594520"/>
                          <a:pt x="1447421" y="2507085"/>
                        </a:cubicBezTo>
                        <a:cubicBezTo>
                          <a:pt x="1447421" y="2441510"/>
                          <a:pt x="1407570" y="2385247"/>
                          <a:pt x="1350775" y="2361213"/>
                        </a:cubicBezTo>
                        <a:lnTo>
                          <a:pt x="1338905" y="2358816"/>
                        </a:lnTo>
                        <a:lnTo>
                          <a:pt x="1338905" y="1776605"/>
                        </a:lnTo>
                        <a:lnTo>
                          <a:pt x="1349543" y="1742845"/>
                        </a:lnTo>
                        <a:cubicBezTo>
                          <a:pt x="1376047" y="1695108"/>
                          <a:pt x="1430576" y="1665552"/>
                          <a:pt x="1503346" y="1667237"/>
                        </a:cubicBezTo>
                        <a:cubicBezTo>
                          <a:pt x="1535688" y="1667986"/>
                          <a:pt x="1568571" y="1674836"/>
                          <a:pt x="1600343" y="1686581"/>
                        </a:cubicBezTo>
                        <a:lnTo>
                          <a:pt x="1629504" y="1699804"/>
                        </a:lnTo>
                        <a:lnTo>
                          <a:pt x="1628617" y="1701391"/>
                        </a:lnTo>
                        <a:lnTo>
                          <a:pt x="1650149" y="1706549"/>
                        </a:lnTo>
                        <a:lnTo>
                          <a:pt x="1651429" y="1707479"/>
                        </a:lnTo>
                        <a:lnTo>
                          <a:pt x="1668734" y="1688915"/>
                        </a:lnTo>
                        <a:lnTo>
                          <a:pt x="1670617" y="1675378"/>
                        </a:lnTo>
                        <a:lnTo>
                          <a:pt x="1550896" y="1551346"/>
                        </a:lnTo>
                        <a:lnTo>
                          <a:pt x="1547538" y="1542816"/>
                        </a:lnTo>
                        <a:lnTo>
                          <a:pt x="1536280" y="1541551"/>
                        </a:lnTo>
                        <a:cubicBezTo>
                          <a:pt x="1509957" y="1470728"/>
                          <a:pt x="1526411" y="1412742"/>
                          <a:pt x="1573033" y="1382648"/>
                        </a:cubicBezTo>
                        <a:lnTo>
                          <a:pt x="1590506" y="1374553"/>
                        </a:lnTo>
                        <a:lnTo>
                          <a:pt x="1592533" y="1369658"/>
                        </a:lnTo>
                        <a:lnTo>
                          <a:pt x="1604816" y="1364568"/>
                        </a:lnTo>
                        <a:lnTo>
                          <a:pt x="2139445" y="1364568"/>
                        </a:lnTo>
                        <a:lnTo>
                          <a:pt x="2141075" y="1372647"/>
                        </a:lnTo>
                        <a:cubicBezTo>
                          <a:pt x="2165098" y="1429468"/>
                          <a:pt x="2221335" y="1469337"/>
                          <a:pt x="2286881" y="1469337"/>
                        </a:cubicBezTo>
                        <a:cubicBezTo>
                          <a:pt x="2374275" y="1469337"/>
                          <a:pt x="2445121" y="1398458"/>
                          <a:pt x="2445121" y="1311024"/>
                        </a:cubicBezTo>
                        <a:cubicBezTo>
                          <a:pt x="2445121" y="1223590"/>
                          <a:pt x="2374275" y="1152711"/>
                          <a:pt x="2286881" y="1152711"/>
                        </a:cubicBezTo>
                        <a:cubicBezTo>
                          <a:pt x="2237721" y="1152711"/>
                          <a:pt x="2193798" y="1175137"/>
                          <a:pt x="2164775" y="1210322"/>
                        </a:cubicBezTo>
                        <a:lnTo>
                          <a:pt x="2141883" y="1248069"/>
                        </a:lnTo>
                        <a:lnTo>
                          <a:pt x="1609993" y="1248069"/>
                        </a:lnTo>
                        <a:lnTo>
                          <a:pt x="1559710" y="1230630"/>
                        </a:lnTo>
                        <a:cubicBezTo>
                          <a:pt x="1501194" y="1200336"/>
                          <a:pt x="1458667" y="1146727"/>
                          <a:pt x="1439741" y="1082691"/>
                        </a:cubicBezTo>
                        <a:lnTo>
                          <a:pt x="1433425" y="1051881"/>
                        </a:lnTo>
                        <a:lnTo>
                          <a:pt x="1433425" y="216000"/>
                        </a:lnTo>
                        <a:lnTo>
                          <a:pt x="1432622" y="216000"/>
                        </a:lnTo>
                        <a:close/>
                      </a:path>
                    </a:pathLst>
                  </a:custGeom>
                  <a:solidFill>
                    <a:srgbClr val="92D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8" name="Text Box 5"/>
                  <p:cNvSpPr txBox="1">
                    <a:spLocks noChangeArrowheads="1"/>
                  </p:cNvSpPr>
                  <p:nvPr/>
                </p:nvSpPr>
                <p:spPr bwMode="auto">
                  <a:xfrm>
                    <a:off x="1329159" y="2405782"/>
                    <a:ext cx="138559" cy="1543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solidFill>
                          <a:srgbClr val="D34817"/>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kumimoji="1" lang="zh-CN" altLang="en-US" sz="1000" b="1" dirty="0">
                      <a:solidFill>
                        <a:srgbClr val="D34817"/>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grpSp>
            <p:cxnSp>
              <p:nvCxnSpPr>
                <p:cNvPr id="92" name="直接连接符 91"/>
                <p:cNvCxnSpPr/>
                <p:nvPr/>
              </p:nvCxnSpPr>
              <p:spPr>
                <a:xfrm flipH="1">
                  <a:off x="5244886" y="3801964"/>
                  <a:ext cx="173037" cy="166675"/>
                </a:xfrm>
                <a:prstGeom prst="line">
                  <a:avLst/>
                </a:prstGeom>
                <a:ln w="19050">
                  <a:solidFill>
                    <a:schemeClr val="tx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3" name="直接连接符 92"/>
                <p:cNvCxnSpPr/>
                <p:nvPr/>
              </p:nvCxnSpPr>
              <p:spPr>
                <a:xfrm>
                  <a:off x="5508411" y="3832124"/>
                  <a:ext cx="0" cy="144451"/>
                </a:xfrm>
                <a:prstGeom prst="line">
                  <a:avLst/>
                </a:prstGeom>
                <a:ln w="19050">
                  <a:solidFill>
                    <a:schemeClr val="tx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4" name="直接连接符 93"/>
                <p:cNvCxnSpPr/>
                <p:nvPr/>
              </p:nvCxnSpPr>
              <p:spPr>
                <a:xfrm>
                  <a:off x="5597311" y="3798789"/>
                  <a:ext cx="171450" cy="168262"/>
                </a:xfrm>
                <a:prstGeom prst="line">
                  <a:avLst/>
                </a:prstGeom>
                <a:ln w="19050">
                  <a:solidFill>
                    <a:schemeClr val="tx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88" name="Text Box 31"/>
              <p:cNvSpPr txBox="1">
                <a:spLocks noChangeArrowheads="1"/>
              </p:cNvSpPr>
              <p:nvPr/>
            </p:nvSpPr>
            <p:spPr bwMode="auto">
              <a:xfrm>
                <a:off x="4868648" y="3884507"/>
                <a:ext cx="604838" cy="584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en-US" altLang="zh-TW" sz="3200" b="1" dirty="0">
                    <a:solidFill>
                      <a:srgbClr val="FF00FF"/>
                    </a:solidFill>
                    <a:effectLst>
                      <a:outerShdw blurRad="38100" dist="38100" dir="2700000" algn="tl">
                        <a:srgbClr val="000000">
                          <a:alpha val="43137"/>
                        </a:srgbClr>
                      </a:outerShdw>
                    </a:effectLst>
                    <a:ea typeface="PMingLiU" panose="02020500000000000000" pitchFamily="18" charset="-120"/>
                  </a:rPr>
                  <a:t>C</a:t>
                </a:r>
                <a:endParaRPr lang="en-US" altLang="zh-TW" sz="3200" b="1" dirty="0">
                  <a:solidFill>
                    <a:srgbClr val="FF00FF"/>
                  </a:solidFill>
                  <a:effectLst>
                    <a:outerShdw blurRad="38100" dist="38100" dir="2700000" algn="tl">
                      <a:srgbClr val="000000">
                        <a:alpha val="43137"/>
                      </a:srgbClr>
                    </a:outerShdw>
                  </a:effectLst>
                  <a:latin typeface="Times New Roman" panose="02020603050405020304" pitchFamily="18" charset="0"/>
                  <a:ea typeface="PMingLiU" panose="02020500000000000000" pitchFamily="18" charset="-120"/>
                </a:endParaRPr>
              </a:p>
            </p:txBody>
          </p:sp>
          <p:sp>
            <p:nvSpPr>
              <p:cNvPr id="89" name="Text Box 32"/>
              <p:cNvSpPr txBox="1">
                <a:spLocks noChangeArrowheads="1"/>
              </p:cNvSpPr>
              <p:nvPr/>
            </p:nvSpPr>
            <p:spPr bwMode="auto">
              <a:xfrm>
                <a:off x="5273461" y="3879746"/>
                <a:ext cx="604837" cy="584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en-US" altLang="zh-TW" sz="3200" b="1" dirty="0">
                    <a:effectLst>
                      <a:outerShdw blurRad="38100" dist="38100" dir="2700000" algn="tl">
                        <a:srgbClr val="000000">
                          <a:alpha val="43137"/>
                        </a:srgbClr>
                      </a:outerShdw>
                    </a:effectLst>
                    <a:ea typeface="PMingLiU" panose="02020500000000000000" pitchFamily="18" charset="-120"/>
                  </a:rPr>
                  <a:t>U</a:t>
                </a:r>
              </a:p>
            </p:txBody>
          </p:sp>
          <p:sp>
            <p:nvSpPr>
              <p:cNvPr id="90" name="Text Box 29"/>
              <p:cNvSpPr txBox="1">
                <a:spLocks noChangeArrowheads="1"/>
              </p:cNvSpPr>
              <p:nvPr/>
            </p:nvSpPr>
            <p:spPr bwMode="auto">
              <a:xfrm>
                <a:off x="5657636" y="3862284"/>
                <a:ext cx="604837" cy="585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en-US" altLang="zh-TW" sz="3200" b="1" dirty="0">
                    <a:solidFill>
                      <a:srgbClr val="993300"/>
                    </a:solidFill>
                    <a:effectLst>
                      <a:outerShdw blurRad="38100" dist="38100" dir="2700000" algn="tl">
                        <a:srgbClr val="000000">
                          <a:alpha val="43137"/>
                        </a:srgbClr>
                      </a:outerShdw>
                    </a:effectLst>
                    <a:ea typeface="PMingLiU" panose="02020500000000000000" pitchFamily="18" charset="-120"/>
                  </a:rPr>
                  <a:t>A</a:t>
                </a:r>
                <a:endParaRPr lang="en-US" altLang="zh-TW" sz="3200" b="1" dirty="0">
                  <a:effectLst>
                    <a:outerShdw blurRad="38100" dist="38100" dir="2700000" algn="tl">
                      <a:srgbClr val="000000">
                        <a:alpha val="43137"/>
                      </a:srgbClr>
                    </a:outerShdw>
                  </a:effectLst>
                  <a:ea typeface="PMingLiU" panose="02020500000000000000" pitchFamily="18" charset="-120"/>
                </a:endParaRPr>
              </a:p>
            </p:txBody>
          </p:sp>
        </p:grpSp>
      </p:grpSp>
      <p:grpSp>
        <p:nvGrpSpPr>
          <p:cNvPr id="109574" name="组合 3"/>
          <p:cNvGrpSpPr>
            <a:grpSpLocks/>
          </p:cNvGrpSpPr>
          <p:nvPr/>
        </p:nvGrpSpPr>
        <p:grpSpPr bwMode="auto">
          <a:xfrm>
            <a:off x="1774825" y="2006599"/>
            <a:ext cx="1620000" cy="2446339"/>
            <a:chOff x="2408241" y="2006599"/>
            <a:chExt cx="1620000" cy="2447131"/>
          </a:xfrm>
        </p:grpSpPr>
        <p:sp>
          <p:nvSpPr>
            <p:cNvPr id="375836" name="Text Box 28"/>
            <p:cNvSpPr txBox="1">
              <a:spLocks noChangeArrowheads="1"/>
            </p:cNvSpPr>
            <p:nvPr/>
          </p:nvSpPr>
          <p:spPr bwMode="auto">
            <a:xfrm>
              <a:off x="2408241" y="2006599"/>
              <a:ext cx="1620000" cy="540175"/>
            </a:xfrm>
            <a:prstGeom prst="rect">
              <a:avLst/>
            </a:prstGeom>
            <a:solidFill>
              <a:schemeClr val="accent1"/>
            </a:solidFill>
            <a:ln w="9525">
              <a:noFill/>
              <a:miter lim="800000"/>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spAutoFit/>
            </a:bodyPr>
            <a:lstStyle/>
            <a:p>
              <a:pPr algn="ctr" eaLnBrk="1" hangingPunct="1">
                <a:spcBef>
                  <a:spcPct val="50000"/>
                </a:spcBef>
                <a:defRPr/>
              </a:pPr>
              <a:r>
                <a:rPr kumimoji="1" lang="zh-CN" altLang="en-US" sz="2800" dirty="0">
                  <a:solidFill>
                    <a:schemeClr val="bg1"/>
                  </a:solidFill>
                  <a:effectLst>
                    <a:outerShdw blurRad="38100" dist="38100" dir="2700000" algn="tl">
                      <a:srgbClr val="000000"/>
                    </a:outerShdw>
                  </a:effectLst>
                  <a:latin typeface="Times New Roman" panose="02020603050405020304" pitchFamily="18" charset="0"/>
                  <a:ea typeface="方正姚体" panose="02010601030101010101" pitchFamily="2" charset="-122"/>
                </a:rPr>
                <a:t>亮氨酸</a:t>
              </a:r>
              <a:endParaRPr kumimoji="1" lang="zh-TW" altLang="zh-TW" sz="2800" dirty="0">
                <a:solidFill>
                  <a:schemeClr val="bg1"/>
                </a:solidFill>
                <a:effectLst>
                  <a:outerShdw blurRad="38100" dist="38100" dir="2700000" algn="tl">
                    <a:srgbClr val="000000"/>
                  </a:outerShdw>
                </a:effectLst>
                <a:latin typeface="Times New Roman" panose="02020603050405020304" pitchFamily="18" charset="0"/>
                <a:ea typeface="方正姚体" panose="02010601030101010101" pitchFamily="2" charset="-122"/>
              </a:endParaRPr>
            </a:p>
          </p:txBody>
        </p:sp>
        <p:grpSp>
          <p:nvGrpSpPr>
            <p:cNvPr id="109619" name="组合 118"/>
            <p:cNvGrpSpPr>
              <a:grpSpLocks/>
            </p:cNvGrpSpPr>
            <p:nvPr/>
          </p:nvGrpSpPr>
          <p:grpSpPr bwMode="auto">
            <a:xfrm>
              <a:off x="2495600" y="2531784"/>
              <a:ext cx="1394182" cy="1921946"/>
              <a:chOff x="4868993" y="2546716"/>
              <a:chExt cx="1394182" cy="1921946"/>
            </a:xfrm>
          </p:grpSpPr>
          <p:grpSp>
            <p:nvGrpSpPr>
              <p:cNvPr id="109620" name="组合 119"/>
              <p:cNvGrpSpPr>
                <a:grpSpLocks/>
              </p:cNvGrpSpPr>
              <p:nvPr/>
            </p:nvGrpSpPr>
            <p:grpSpPr bwMode="auto">
              <a:xfrm>
                <a:off x="4991940" y="2546716"/>
                <a:ext cx="1044000" cy="1430334"/>
                <a:chOff x="4991940" y="2546716"/>
                <a:chExt cx="1044000" cy="1430334"/>
              </a:xfrm>
            </p:grpSpPr>
            <p:grpSp>
              <p:nvGrpSpPr>
                <p:cNvPr id="109624" name="组合 123"/>
                <p:cNvGrpSpPr>
                  <a:grpSpLocks noChangeAspect="1"/>
                </p:cNvGrpSpPr>
                <p:nvPr/>
              </p:nvGrpSpPr>
              <p:grpSpPr bwMode="auto">
                <a:xfrm>
                  <a:off x="4991940" y="2546716"/>
                  <a:ext cx="1044000" cy="1284348"/>
                  <a:chOff x="9526" y="1567485"/>
                  <a:chExt cx="2603500" cy="3202867"/>
                </a:xfrm>
              </p:grpSpPr>
              <p:sp>
                <p:nvSpPr>
                  <p:cNvPr id="128" name="矩形 127"/>
                  <p:cNvSpPr/>
                  <p:nvPr/>
                </p:nvSpPr>
                <p:spPr bwMode="auto">
                  <a:xfrm>
                    <a:off x="1441213" y="1581557"/>
                    <a:ext cx="122407" cy="360040"/>
                  </a:xfrm>
                  <a:prstGeom prst="rect">
                    <a:avLst/>
                  </a:prstGeom>
                  <a:solidFill>
                    <a:srgbClr val="FF85C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9" name="矩形 128"/>
                  <p:cNvSpPr/>
                  <p:nvPr/>
                </p:nvSpPr>
                <p:spPr bwMode="auto">
                  <a:xfrm>
                    <a:off x="1709953" y="1568605"/>
                    <a:ext cx="257328" cy="304930"/>
                  </a:xfrm>
                  <a:prstGeom prst="rect">
                    <a:avLst/>
                  </a:prstGeom>
                </p:spPr>
                <p:txBody>
                  <a:bodyPr wrap="none" lIns="0" tIns="0" rIns="0" bIns="0">
                    <a:spAutoFit/>
                  </a:bodyPr>
                  <a:lstStyle/>
                  <a:p>
                    <a:pPr>
                      <a:defRPr/>
                    </a:pPr>
                    <a:r>
                      <a:rPr lang="en-US" altLang="zh-CN" sz="800" dirty="0">
                        <a:effectLst>
                          <a:outerShdw blurRad="38100" dist="38100" dir="2700000" algn="tl">
                            <a:srgbClr val="C0C0C0"/>
                          </a:outerShdw>
                        </a:effectLst>
                        <a:latin typeface="Times New Roman" panose="02020603050405020304" pitchFamily="18" charset="0"/>
                      </a:rPr>
                      <a:t>3´</a:t>
                    </a:r>
                    <a:endParaRPr lang="zh-CN" altLang="en-US" sz="800" dirty="0"/>
                  </a:p>
                </p:txBody>
              </p:sp>
              <p:sp>
                <p:nvSpPr>
                  <p:cNvPr id="130" name="矩形 129"/>
                  <p:cNvSpPr/>
                  <p:nvPr/>
                </p:nvSpPr>
                <p:spPr bwMode="auto">
                  <a:xfrm>
                    <a:off x="965686" y="1635926"/>
                    <a:ext cx="716556" cy="538579"/>
                  </a:xfrm>
                  <a:prstGeom prst="rect">
                    <a:avLst/>
                  </a:prstGeom>
                </p:spPr>
                <p:txBody>
                  <a:bodyPr wrap="none">
                    <a:spAutoFit/>
                  </a:bodyPr>
                  <a:lstStyle/>
                  <a:p>
                    <a:pPr>
                      <a:defRPr/>
                    </a:pPr>
                    <a:r>
                      <a:rPr lang="en-US" altLang="zh-CN" sz="800" dirty="0">
                        <a:effectLst>
                          <a:outerShdw blurRad="38100" dist="38100" dir="2700000" algn="tl">
                            <a:srgbClr val="C0C0C0"/>
                          </a:outerShdw>
                        </a:effectLst>
                        <a:latin typeface="Times New Roman" panose="02020603050405020304" pitchFamily="18" charset="0"/>
                      </a:rPr>
                      <a:t>5´</a:t>
                    </a:r>
                    <a:endParaRPr lang="zh-CN" altLang="en-US" sz="800" dirty="0"/>
                  </a:p>
                </p:txBody>
              </p:sp>
              <p:cxnSp>
                <p:nvCxnSpPr>
                  <p:cNvPr id="131" name="直接连接符 130"/>
                  <p:cNvCxnSpPr/>
                  <p:nvPr/>
                </p:nvCxnSpPr>
                <p:spPr bwMode="auto">
                  <a:xfrm rot="5400000">
                    <a:off x="947842" y="3368490"/>
                    <a:ext cx="17820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2" name="直接连接符 131"/>
                  <p:cNvCxnSpPr/>
                  <p:nvPr/>
                </p:nvCxnSpPr>
                <p:spPr bwMode="auto">
                  <a:xfrm rot="5400000">
                    <a:off x="678639" y="3368490"/>
                    <a:ext cx="17820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3" name="直接连接符 132"/>
                  <p:cNvCxnSpPr/>
                  <p:nvPr/>
                </p:nvCxnSpPr>
                <p:spPr bwMode="auto">
                  <a:xfrm rot="5400000">
                    <a:off x="817201" y="3368490"/>
                    <a:ext cx="17820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4" name="直接连接符 133"/>
                  <p:cNvCxnSpPr/>
                  <p:nvPr/>
                </p:nvCxnSpPr>
                <p:spPr bwMode="auto">
                  <a:xfrm rot="5400000">
                    <a:off x="1547609" y="3259586"/>
                    <a:ext cx="182166"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5" name="直接连接符 134"/>
                  <p:cNvCxnSpPr/>
                  <p:nvPr/>
                </p:nvCxnSpPr>
                <p:spPr bwMode="auto">
                  <a:xfrm rot="5400000">
                    <a:off x="1666375" y="3259586"/>
                    <a:ext cx="182166"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6" name="直接连接符 135"/>
                  <p:cNvCxnSpPr/>
                  <p:nvPr/>
                </p:nvCxnSpPr>
                <p:spPr bwMode="auto">
                  <a:xfrm rot="5400000">
                    <a:off x="1781183" y="3259586"/>
                    <a:ext cx="182166"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7" name="直接连接符 136"/>
                  <p:cNvCxnSpPr/>
                  <p:nvPr/>
                </p:nvCxnSpPr>
                <p:spPr bwMode="auto">
                  <a:xfrm rot="5400000">
                    <a:off x="1895989" y="3259586"/>
                    <a:ext cx="182166"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8" name="直接连接符 137"/>
                  <p:cNvCxnSpPr/>
                  <p:nvPr/>
                </p:nvCxnSpPr>
                <p:spPr bwMode="auto">
                  <a:xfrm rot="5400000">
                    <a:off x="2006838" y="3259586"/>
                    <a:ext cx="182166"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9" name="直接连接符 138"/>
                  <p:cNvCxnSpPr/>
                  <p:nvPr/>
                </p:nvCxnSpPr>
                <p:spPr bwMode="auto">
                  <a:xfrm>
                    <a:off x="1207178" y="3722922"/>
                    <a:ext cx="18210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0" name="直接连接符 139"/>
                  <p:cNvCxnSpPr/>
                  <p:nvPr/>
                </p:nvCxnSpPr>
                <p:spPr bwMode="auto">
                  <a:xfrm>
                    <a:off x="1207178" y="3865487"/>
                    <a:ext cx="18210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1" name="直接连接符 140"/>
                  <p:cNvCxnSpPr/>
                  <p:nvPr/>
                </p:nvCxnSpPr>
                <p:spPr bwMode="auto">
                  <a:xfrm>
                    <a:off x="1207178" y="4012011"/>
                    <a:ext cx="18210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2" name="直接连接符 141"/>
                  <p:cNvCxnSpPr/>
                  <p:nvPr/>
                </p:nvCxnSpPr>
                <p:spPr bwMode="auto">
                  <a:xfrm>
                    <a:off x="1207178" y="4154576"/>
                    <a:ext cx="18210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3" name="直接连接符 142"/>
                  <p:cNvCxnSpPr/>
                  <p:nvPr/>
                </p:nvCxnSpPr>
                <p:spPr bwMode="auto">
                  <a:xfrm>
                    <a:off x="1207178" y="4297141"/>
                    <a:ext cx="18210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4" name="直接连接符 143"/>
                  <p:cNvCxnSpPr/>
                  <p:nvPr/>
                </p:nvCxnSpPr>
                <p:spPr bwMode="auto">
                  <a:xfrm>
                    <a:off x="1294273" y="2162626"/>
                    <a:ext cx="18210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5" name="直接连接符 144"/>
                  <p:cNvCxnSpPr/>
                  <p:nvPr/>
                </p:nvCxnSpPr>
                <p:spPr bwMode="auto">
                  <a:xfrm>
                    <a:off x="1294273" y="2305191"/>
                    <a:ext cx="18210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6" name="直接连接符 145"/>
                  <p:cNvCxnSpPr/>
                  <p:nvPr/>
                </p:nvCxnSpPr>
                <p:spPr bwMode="auto">
                  <a:xfrm>
                    <a:off x="1298231" y="2451715"/>
                    <a:ext cx="17815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7" name="直接连接符 146"/>
                  <p:cNvCxnSpPr/>
                  <p:nvPr/>
                </p:nvCxnSpPr>
                <p:spPr bwMode="auto">
                  <a:xfrm>
                    <a:off x="1290313" y="3025937"/>
                    <a:ext cx="18210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8" name="直接连接符 147"/>
                  <p:cNvCxnSpPr/>
                  <p:nvPr/>
                </p:nvCxnSpPr>
                <p:spPr bwMode="auto">
                  <a:xfrm>
                    <a:off x="1294273" y="2883372"/>
                    <a:ext cx="18210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9" name="直接连接符 148"/>
                  <p:cNvCxnSpPr/>
                  <p:nvPr/>
                </p:nvCxnSpPr>
                <p:spPr bwMode="auto">
                  <a:xfrm>
                    <a:off x="1294273" y="2736845"/>
                    <a:ext cx="182108"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50" name="任意多边形 149"/>
                  <p:cNvSpPr/>
                  <p:nvPr/>
                </p:nvSpPr>
                <p:spPr bwMode="auto">
                  <a:xfrm>
                    <a:off x="9526" y="1946329"/>
                    <a:ext cx="2603500" cy="2824023"/>
                  </a:xfrm>
                  <a:custGeom>
                    <a:avLst/>
                    <a:gdLst>
                      <a:gd name="connsiteX0" fmla="*/ 1432622 w 2603361"/>
                      <a:gd name="connsiteY0" fmla="*/ 0 h 2823711"/>
                      <a:gd name="connsiteX1" fmla="*/ 1555022 w 2603361"/>
                      <a:gd name="connsiteY1" fmla="*/ 0 h 2823711"/>
                      <a:gd name="connsiteX2" fmla="*/ 1555022 w 2603361"/>
                      <a:gd name="connsiteY2" fmla="*/ 216000 h 2823711"/>
                      <a:gd name="connsiteX3" fmla="*/ 1554469 w 2603361"/>
                      <a:gd name="connsiteY3" fmla="*/ 216000 h 2823711"/>
                      <a:gd name="connsiteX4" fmla="*/ 1554469 w 2603361"/>
                      <a:gd name="connsiteY4" fmla="*/ 1008711 h 2823711"/>
                      <a:gd name="connsiteX5" fmla="*/ 1559127 w 2603361"/>
                      <a:gd name="connsiteY5" fmla="*/ 1019956 h 2823711"/>
                      <a:gd name="connsiteX6" fmla="*/ 1574845 w 2603361"/>
                      <a:gd name="connsiteY6" fmla="*/ 1070613 h 2823711"/>
                      <a:gd name="connsiteX7" fmla="*/ 1653417 w 2603361"/>
                      <a:gd name="connsiteY7" fmla="*/ 1129891 h 2823711"/>
                      <a:gd name="connsiteX8" fmla="*/ 1655821 w 2603361"/>
                      <a:gd name="connsiteY8" fmla="*/ 1129812 h 2823711"/>
                      <a:gd name="connsiteX9" fmla="*/ 1661201 w 2603361"/>
                      <a:gd name="connsiteY9" fmla="*/ 1127582 h 2823711"/>
                      <a:gd name="connsiteX10" fmla="*/ 2029739 w 2603361"/>
                      <a:gd name="connsiteY10" fmla="*/ 1127582 h 2823711"/>
                      <a:gd name="connsiteX11" fmla="*/ 2063095 w 2603361"/>
                      <a:gd name="connsiteY11" fmla="*/ 1087135 h 2823711"/>
                      <a:gd name="connsiteX12" fmla="*/ 2286881 w 2603361"/>
                      <a:gd name="connsiteY12" fmla="*/ 994398 h 2823711"/>
                      <a:gd name="connsiteX13" fmla="*/ 2603361 w 2603361"/>
                      <a:gd name="connsiteY13" fmla="*/ 1311024 h 2823711"/>
                      <a:gd name="connsiteX14" fmla="*/ 2286881 w 2603361"/>
                      <a:gd name="connsiteY14" fmla="*/ 1627650 h 2823711"/>
                      <a:gd name="connsiteX15" fmla="*/ 2024450 w 2603361"/>
                      <a:gd name="connsiteY15" fmla="*/ 1488053 h 2823711"/>
                      <a:gd name="connsiteX16" fmla="*/ 2023652 w 2603361"/>
                      <a:gd name="connsiteY16" fmla="*/ 1486581 h 2823711"/>
                      <a:gd name="connsiteX17" fmla="*/ 1659192 w 2603361"/>
                      <a:gd name="connsiteY17" fmla="*/ 1486581 h 2823711"/>
                      <a:gd name="connsiteX18" fmla="*/ 1766016 w 2603361"/>
                      <a:gd name="connsiteY18" fmla="*/ 1597252 h 2823711"/>
                      <a:gd name="connsiteX19" fmla="*/ 1769360 w 2603361"/>
                      <a:gd name="connsiteY19" fmla="*/ 1605745 h 2823711"/>
                      <a:gd name="connsiteX20" fmla="*/ 1772044 w 2603361"/>
                      <a:gd name="connsiteY20" fmla="*/ 1605519 h 2823711"/>
                      <a:gd name="connsiteX21" fmla="*/ 1702907 w 2603361"/>
                      <a:gd name="connsiteY21" fmla="*/ 1803463 h 2823711"/>
                      <a:gd name="connsiteX22" fmla="*/ 1662699 w 2603361"/>
                      <a:gd name="connsiteY22" fmla="*/ 1810546 h 2823711"/>
                      <a:gd name="connsiteX23" fmla="*/ 1669294 w 2603361"/>
                      <a:gd name="connsiteY23" fmla="*/ 1807121 h 2823711"/>
                      <a:gd name="connsiteX24" fmla="*/ 1633301 w 2603361"/>
                      <a:gd name="connsiteY24" fmla="*/ 1810705 h 2823711"/>
                      <a:gd name="connsiteX25" fmla="*/ 1583866 w 2603361"/>
                      <a:gd name="connsiteY25" fmla="*/ 1805582 h 2823711"/>
                      <a:gd name="connsiteX26" fmla="*/ 1561869 w 2603361"/>
                      <a:gd name="connsiteY26" fmla="*/ 1803967 h 2823711"/>
                      <a:gd name="connsiteX27" fmla="*/ 1531085 w 2603361"/>
                      <a:gd name="connsiteY27" fmla="*/ 1795262 h 2823711"/>
                      <a:gd name="connsiteX28" fmla="*/ 1531862 w 2603361"/>
                      <a:gd name="connsiteY28" fmla="*/ 1793126 h 2823711"/>
                      <a:gd name="connsiteX29" fmla="*/ 1488063 w 2603361"/>
                      <a:gd name="connsiteY29" fmla="*/ 1782635 h 2823711"/>
                      <a:gd name="connsiteX30" fmla="*/ 1466389 w 2603361"/>
                      <a:gd name="connsiteY30" fmla="*/ 1801105 h 2823711"/>
                      <a:gd name="connsiteX31" fmla="*/ 1453964 w 2603361"/>
                      <a:gd name="connsiteY31" fmla="*/ 1838053 h 2823711"/>
                      <a:gd name="connsiteX32" fmla="*/ 1455401 w 2603361"/>
                      <a:gd name="connsiteY32" fmla="*/ 1848459 h 2823711"/>
                      <a:gd name="connsiteX33" fmla="*/ 1454629 w 2603361"/>
                      <a:gd name="connsiteY33" fmla="*/ 1852281 h 2823711"/>
                      <a:gd name="connsiteX34" fmla="*/ 1454629 w 2603361"/>
                      <a:gd name="connsiteY34" fmla="*/ 1883668 h 2823711"/>
                      <a:gd name="connsiteX35" fmla="*/ 1453473 w 2603361"/>
                      <a:gd name="connsiteY35" fmla="*/ 1883641 h 2823711"/>
                      <a:gd name="connsiteX36" fmla="*/ 1453473 w 2603361"/>
                      <a:gd name="connsiteY36" fmla="*/ 2237663 h 2823711"/>
                      <a:gd name="connsiteX37" fmla="*/ 1466127 w 2603361"/>
                      <a:gd name="connsiteY37" fmla="*/ 2244534 h 2823711"/>
                      <a:gd name="connsiteX38" fmla="*/ 1605661 w 2603361"/>
                      <a:gd name="connsiteY38" fmla="*/ 2507085 h 2823711"/>
                      <a:gd name="connsiteX39" fmla="*/ 1289180 w 2603361"/>
                      <a:gd name="connsiteY39" fmla="*/ 2823711 h 2823711"/>
                      <a:gd name="connsiteX40" fmla="*/ 972700 w 2603361"/>
                      <a:gd name="connsiteY40" fmla="*/ 2507085 h 2823711"/>
                      <a:gd name="connsiteX41" fmla="*/ 1065395 w 2603361"/>
                      <a:gd name="connsiteY41" fmla="*/ 2283197 h 2823711"/>
                      <a:gd name="connsiteX42" fmla="*/ 1104625 w 2603361"/>
                      <a:gd name="connsiteY42" fmla="*/ 2250815 h 2823711"/>
                      <a:gd name="connsiteX43" fmla="*/ 1104625 w 2603361"/>
                      <a:gd name="connsiteY43" fmla="*/ 1754484 h 2823711"/>
                      <a:gd name="connsiteX44" fmla="*/ 1103324 w 2603361"/>
                      <a:gd name="connsiteY44" fmla="*/ 1753835 h 2823711"/>
                      <a:gd name="connsiteX45" fmla="*/ 1106364 w 2603361"/>
                      <a:gd name="connsiteY45" fmla="*/ 1703002 h 2823711"/>
                      <a:gd name="connsiteX46" fmla="*/ 998891 w 2603361"/>
                      <a:gd name="connsiteY46" fmla="*/ 1605748 h 2823711"/>
                      <a:gd name="connsiteX47" fmla="*/ 993282 w 2603361"/>
                      <a:gd name="connsiteY47" fmla="*/ 1605970 h 2823711"/>
                      <a:gd name="connsiteX48" fmla="*/ 981216 w 2603361"/>
                      <a:gd name="connsiteY48" fmla="*/ 1603534 h 2823711"/>
                      <a:gd name="connsiteX49" fmla="*/ 940401 w 2603361"/>
                      <a:gd name="connsiteY49" fmla="*/ 1603534 h 2823711"/>
                      <a:gd name="connsiteX50" fmla="*/ 940305 w 2603361"/>
                      <a:gd name="connsiteY50" fmla="*/ 1602959 h 2823711"/>
                      <a:gd name="connsiteX51" fmla="*/ 622591 w 2603361"/>
                      <a:gd name="connsiteY51" fmla="*/ 1602959 h 2823711"/>
                      <a:gd name="connsiteX52" fmla="*/ 612965 w 2603361"/>
                      <a:gd name="connsiteY52" fmla="*/ 1620704 h 2823711"/>
                      <a:gd name="connsiteX53" fmla="*/ 335096 w 2603361"/>
                      <a:gd name="connsiteY53" fmla="*/ 1768513 h 2823711"/>
                      <a:gd name="connsiteX54" fmla="*/ 0 w 2603361"/>
                      <a:gd name="connsiteY54" fmla="*/ 1433262 h 2823711"/>
                      <a:gd name="connsiteX55" fmla="*/ 335096 w 2603361"/>
                      <a:gd name="connsiteY55" fmla="*/ 1098011 h 2823711"/>
                      <a:gd name="connsiteX56" fmla="*/ 572045 w 2603361"/>
                      <a:gd name="connsiteY56" fmla="*/ 1196205 h 2823711"/>
                      <a:gd name="connsiteX57" fmla="*/ 600632 w 2603361"/>
                      <a:gd name="connsiteY57" fmla="*/ 1230867 h 2823711"/>
                      <a:gd name="connsiteX58" fmla="*/ 1030784 w 2603361"/>
                      <a:gd name="connsiteY58" fmla="*/ 1230867 h 2823711"/>
                      <a:gd name="connsiteX59" fmla="*/ 1030858 w 2603361"/>
                      <a:gd name="connsiteY59" fmla="*/ 1230488 h 2823711"/>
                      <a:gd name="connsiteX60" fmla="*/ 1065143 w 2603361"/>
                      <a:gd name="connsiteY60" fmla="*/ 1230488 h 2823711"/>
                      <a:gd name="connsiteX61" fmla="*/ 1071373 w 2603361"/>
                      <a:gd name="connsiteY61" fmla="*/ 1229231 h 2823711"/>
                      <a:gd name="connsiteX62" fmla="*/ 1089272 w 2603361"/>
                      <a:gd name="connsiteY62" fmla="*/ 1230415 h 2823711"/>
                      <a:gd name="connsiteX63" fmla="*/ 1199282 w 2603361"/>
                      <a:gd name="connsiteY63" fmla="*/ 1136041 h 2823711"/>
                      <a:gd name="connsiteX64" fmla="*/ 1199026 w 2603361"/>
                      <a:gd name="connsiteY64" fmla="*/ 1128316 h 2823711"/>
                      <a:gd name="connsiteX65" fmla="*/ 1201986 w 2603361"/>
                      <a:gd name="connsiteY65" fmla="*/ 1121170 h 2823711"/>
                      <a:gd name="connsiteX66" fmla="*/ 1201986 w 2603361"/>
                      <a:gd name="connsiteY66" fmla="*/ 1083095 h 2823711"/>
                      <a:gd name="connsiteX67" fmla="*/ 1204264 w 2603361"/>
                      <a:gd name="connsiteY67" fmla="*/ 1082032 h 2823711"/>
                      <a:gd name="connsiteX68" fmla="*/ 1201986 w 2603361"/>
                      <a:gd name="connsiteY68" fmla="*/ 1076528 h 2823711"/>
                      <a:gd name="connsiteX69" fmla="*/ 1201986 w 2603361"/>
                      <a:gd name="connsiteY69" fmla="*/ 330842 h 2823711"/>
                      <a:gd name="connsiteX70" fmla="*/ 1203110 w 2603361"/>
                      <a:gd name="connsiteY70" fmla="*/ 328127 h 2823711"/>
                      <a:gd name="connsiteX71" fmla="*/ 1203103 w 2603361"/>
                      <a:gd name="connsiteY71" fmla="*/ 328127 h 2823711"/>
                      <a:gd name="connsiteX72" fmla="*/ 1203103 w 2603361"/>
                      <a:gd name="connsiteY72" fmla="*/ 148127 h 2823711"/>
                      <a:gd name="connsiteX73" fmla="*/ 1321903 w 2603361"/>
                      <a:gd name="connsiteY73" fmla="*/ 148127 h 2823711"/>
                      <a:gd name="connsiteX74" fmla="*/ 1321903 w 2603361"/>
                      <a:gd name="connsiteY74" fmla="*/ 328127 h 2823711"/>
                      <a:gd name="connsiteX75" fmla="*/ 1321726 w 2603361"/>
                      <a:gd name="connsiteY75" fmla="*/ 328127 h 2823711"/>
                      <a:gd name="connsiteX76" fmla="*/ 1321726 w 2603361"/>
                      <a:gd name="connsiteY76" fmla="*/ 1167160 h 2823711"/>
                      <a:gd name="connsiteX77" fmla="*/ 1309188 w 2603361"/>
                      <a:gd name="connsiteY77" fmla="*/ 1209695 h 2823711"/>
                      <a:gd name="connsiteX78" fmla="*/ 1195529 w 2603361"/>
                      <a:gd name="connsiteY78" fmla="*/ 1332555 h 2823711"/>
                      <a:gd name="connsiteX79" fmla="*/ 1144711 w 2603361"/>
                      <a:gd name="connsiteY79" fmla="*/ 1351496 h 2823711"/>
                      <a:gd name="connsiteX80" fmla="*/ 478347 w 2603361"/>
                      <a:gd name="connsiteY80" fmla="*/ 1351496 h 2823711"/>
                      <a:gd name="connsiteX81" fmla="*/ 453571 w 2603361"/>
                      <a:gd name="connsiteY81" fmla="*/ 1314733 h 2823711"/>
                      <a:gd name="connsiteX82" fmla="*/ 335096 w 2603361"/>
                      <a:gd name="connsiteY82" fmla="*/ 1265637 h 2823711"/>
                      <a:gd name="connsiteX83" fmla="*/ 167548 w 2603361"/>
                      <a:gd name="connsiteY83" fmla="*/ 1433262 h 2823711"/>
                      <a:gd name="connsiteX84" fmla="*/ 335096 w 2603361"/>
                      <a:gd name="connsiteY84" fmla="*/ 1600887 h 2823711"/>
                      <a:gd name="connsiteX85" fmla="*/ 489478 w 2603361"/>
                      <a:gd name="connsiteY85" fmla="*/ 1498510 h 2823711"/>
                      <a:gd name="connsiteX86" fmla="*/ 493996 w 2603361"/>
                      <a:gd name="connsiteY86" fmla="*/ 1476123 h 2823711"/>
                      <a:gd name="connsiteX87" fmla="*/ 1007572 w 2603361"/>
                      <a:gd name="connsiteY87" fmla="*/ 1476123 h 2823711"/>
                      <a:gd name="connsiteX88" fmla="*/ 1011391 w 2603361"/>
                      <a:gd name="connsiteY88" fmla="*/ 1477706 h 2823711"/>
                      <a:gd name="connsiteX89" fmla="*/ 1027469 w 2603361"/>
                      <a:gd name="connsiteY89" fmla="*/ 1478862 h 2823711"/>
                      <a:gd name="connsiteX90" fmla="*/ 1205241 w 2603361"/>
                      <a:gd name="connsiteY90" fmla="*/ 1603583 h 2823711"/>
                      <a:gd name="connsiteX91" fmla="*/ 1227206 w 2603361"/>
                      <a:gd name="connsiteY91" fmla="*/ 1668324 h 2823711"/>
                      <a:gd name="connsiteX92" fmla="*/ 1227206 w 2603361"/>
                      <a:gd name="connsiteY92" fmla="*/ 2361470 h 2823711"/>
                      <a:gd name="connsiteX93" fmla="*/ 1177288 w 2603361"/>
                      <a:gd name="connsiteY93" fmla="*/ 2395142 h 2823711"/>
                      <a:gd name="connsiteX94" fmla="*/ 1130941 w 2603361"/>
                      <a:gd name="connsiteY94" fmla="*/ 2507085 h 2823711"/>
                      <a:gd name="connsiteX95" fmla="*/ 1289180 w 2603361"/>
                      <a:gd name="connsiteY95" fmla="*/ 2665398 h 2823711"/>
                      <a:gd name="connsiteX96" fmla="*/ 1447421 w 2603361"/>
                      <a:gd name="connsiteY96" fmla="*/ 2507085 h 2823711"/>
                      <a:gd name="connsiteX97" fmla="*/ 1350775 w 2603361"/>
                      <a:gd name="connsiteY97" fmla="*/ 2361213 h 2823711"/>
                      <a:gd name="connsiteX98" fmla="*/ 1338905 w 2603361"/>
                      <a:gd name="connsiteY98" fmla="*/ 2358816 h 2823711"/>
                      <a:gd name="connsiteX99" fmla="*/ 1338905 w 2603361"/>
                      <a:gd name="connsiteY99" fmla="*/ 1776605 h 2823711"/>
                      <a:gd name="connsiteX100" fmla="*/ 1349543 w 2603361"/>
                      <a:gd name="connsiteY100" fmla="*/ 1742845 h 2823711"/>
                      <a:gd name="connsiteX101" fmla="*/ 1503346 w 2603361"/>
                      <a:gd name="connsiteY101" fmla="*/ 1667237 h 2823711"/>
                      <a:gd name="connsiteX102" fmla="*/ 1600343 w 2603361"/>
                      <a:gd name="connsiteY102" fmla="*/ 1686581 h 2823711"/>
                      <a:gd name="connsiteX103" fmla="*/ 1629504 w 2603361"/>
                      <a:gd name="connsiteY103" fmla="*/ 1699804 h 2823711"/>
                      <a:gd name="connsiteX104" fmla="*/ 1628617 w 2603361"/>
                      <a:gd name="connsiteY104" fmla="*/ 1701391 h 2823711"/>
                      <a:gd name="connsiteX105" fmla="*/ 1650149 w 2603361"/>
                      <a:gd name="connsiteY105" fmla="*/ 1706549 h 2823711"/>
                      <a:gd name="connsiteX106" fmla="*/ 1651429 w 2603361"/>
                      <a:gd name="connsiteY106" fmla="*/ 1707479 h 2823711"/>
                      <a:gd name="connsiteX107" fmla="*/ 1668734 w 2603361"/>
                      <a:gd name="connsiteY107" fmla="*/ 1688915 h 2823711"/>
                      <a:gd name="connsiteX108" fmla="*/ 1670617 w 2603361"/>
                      <a:gd name="connsiteY108" fmla="*/ 1675378 h 2823711"/>
                      <a:gd name="connsiteX109" fmla="*/ 1550896 w 2603361"/>
                      <a:gd name="connsiteY109" fmla="*/ 1551346 h 2823711"/>
                      <a:gd name="connsiteX110" fmla="*/ 1547538 w 2603361"/>
                      <a:gd name="connsiteY110" fmla="*/ 1542816 h 2823711"/>
                      <a:gd name="connsiteX111" fmla="*/ 1536280 w 2603361"/>
                      <a:gd name="connsiteY111" fmla="*/ 1541551 h 2823711"/>
                      <a:gd name="connsiteX112" fmla="*/ 1573033 w 2603361"/>
                      <a:gd name="connsiteY112" fmla="*/ 1382648 h 2823711"/>
                      <a:gd name="connsiteX113" fmla="*/ 1590506 w 2603361"/>
                      <a:gd name="connsiteY113" fmla="*/ 1374553 h 2823711"/>
                      <a:gd name="connsiteX114" fmla="*/ 1592533 w 2603361"/>
                      <a:gd name="connsiteY114" fmla="*/ 1369658 h 2823711"/>
                      <a:gd name="connsiteX115" fmla="*/ 1604816 w 2603361"/>
                      <a:gd name="connsiteY115" fmla="*/ 1364568 h 2823711"/>
                      <a:gd name="connsiteX116" fmla="*/ 2139445 w 2603361"/>
                      <a:gd name="connsiteY116" fmla="*/ 1364568 h 2823711"/>
                      <a:gd name="connsiteX117" fmla="*/ 2141075 w 2603361"/>
                      <a:gd name="connsiteY117" fmla="*/ 1372647 h 2823711"/>
                      <a:gd name="connsiteX118" fmla="*/ 2286881 w 2603361"/>
                      <a:gd name="connsiteY118" fmla="*/ 1469337 h 2823711"/>
                      <a:gd name="connsiteX119" fmla="*/ 2445121 w 2603361"/>
                      <a:gd name="connsiteY119" fmla="*/ 1311024 h 2823711"/>
                      <a:gd name="connsiteX120" fmla="*/ 2286881 w 2603361"/>
                      <a:gd name="connsiteY120" fmla="*/ 1152711 h 2823711"/>
                      <a:gd name="connsiteX121" fmla="*/ 2164775 w 2603361"/>
                      <a:gd name="connsiteY121" fmla="*/ 1210322 h 2823711"/>
                      <a:gd name="connsiteX122" fmla="*/ 2141883 w 2603361"/>
                      <a:gd name="connsiteY122" fmla="*/ 1248069 h 2823711"/>
                      <a:gd name="connsiteX123" fmla="*/ 1609993 w 2603361"/>
                      <a:gd name="connsiteY123" fmla="*/ 1248069 h 2823711"/>
                      <a:gd name="connsiteX124" fmla="*/ 1559710 w 2603361"/>
                      <a:gd name="connsiteY124" fmla="*/ 1230630 h 2823711"/>
                      <a:gd name="connsiteX125" fmla="*/ 1439741 w 2603361"/>
                      <a:gd name="connsiteY125" fmla="*/ 1082691 h 2823711"/>
                      <a:gd name="connsiteX126" fmla="*/ 1433425 w 2603361"/>
                      <a:gd name="connsiteY126" fmla="*/ 1051881 h 2823711"/>
                      <a:gd name="connsiteX127" fmla="*/ 1433425 w 2603361"/>
                      <a:gd name="connsiteY127" fmla="*/ 216000 h 2823711"/>
                      <a:gd name="connsiteX128" fmla="*/ 1432622 w 2603361"/>
                      <a:gd name="connsiteY128" fmla="*/ 216000 h 2823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603361" h="2823711">
                        <a:moveTo>
                          <a:pt x="1432622" y="0"/>
                        </a:moveTo>
                        <a:lnTo>
                          <a:pt x="1555022" y="0"/>
                        </a:lnTo>
                        <a:lnTo>
                          <a:pt x="1555022" y="216000"/>
                        </a:lnTo>
                        <a:lnTo>
                          <a:pt x="1554469" y="216000"/>
                        </a:lnTo>
                        <a:lnTo>
                          <a:pt x="1554469" y="1008711"/>
                        </a:lnTo>
                        <a:lnTo>
                          <a:pt x="1559127" y="1019956"/>
                        </a:lnTo>
                        <a:lnTo>
                          <a:pt x="1574845" y="1070613"/>
                        </a:lnTo>
                        <a:cubicBezTo>
                          <a:pt x="1591225" y="1100969"/>
                          <a:pt x="1618710" y="1123127"/>
                          <a:pt x="1653417" y="1129891"/>
                        </a:cubicBezTo>
                        <a:lnTo>
                          <a:pt x="1655821" y="1129812"/>
                        </a:lnTo>
                        <a:lnTo>
                          <a:pt x="1661201" y="1127582"/>
                        </a:lnTo>
                        <a:lnTo>
                          <a:pt x="2029739" y="1127582"/>
                        </a:lnTo>
                        <a:lnTo>
                          <a:pt x="2063095" y="1087135"/>
                        </a:lnTo>
                        <a:cubicBezTo>
                          <a:pt x="2120367" y="1029838"/>
                          <a:pt x="2199487" y="994398"/>
                          <a:pt x="2286881" y="994398"/>
                        </a:cubicBezTo>
                        <a:cubicBezTo>
                          <a:pt x="2461667" y="994398"/>
                          <a:pt x="2603361" y="1136157"/>
                          <a:pt x="2603361" y="1311024"/>
                        </a:cubicBezTo>
                        <a:cubicBezTo>
                          <a:pt x="2603361" y="1485891"/>
                          <a:pt x="2461667" y="1627650"/>
                          <a:pt x="2286881" y="1627650"/>
                        </a:cubicBezTo>
                        <a:cubicBezTo>
                          <a:pt x="2177639" y="1627650"/>
                          <a:pt x="2081323" y="1572275"/>
                          <a:pt x="2024450" y="1488053"/>
                        </a:cubicBezTo>
                        <a:lnTo>
                          <a:pt x="2023652" y="1486581"/>
                        </a:lnTo>
                        <a:lnTo>
                          <a:pt x="1659192" y="1486581"/>
                        </a:lnTo>
                        <a:lnTo>
                          <a:pt x="1766016" y="1597252"/>
                        </a:lnTo>
                        <a:lnTo>
                          <a:pt x="1769360" y="1605745"/>
                        </a:lnTo>
                        <a:lnTo>
                          <a:pt x="1772044" y="1605519"/>
                        </a:lnTo>
                        <a:cubicBezTo>
                          <a:pt x="1827510" y="1695583"/>
                          <a:pt x="1795834" y="1777319"/>
                          <a:pt x="1702907" y="1803463"/>
                        </a:cubicBezTo>
                        <a:lnTo>
                          <a:pt x="1662699" y="1810546"/>
                        </a:lnTo>
                        <a:lnTo>
                          <a:pt x="1669294" y="1807121"/>
                        </a:lnTo>
                        <a:lnTo>
                          <a:pt x="1633301" y="1810705"/>
                        </a:lnTo>
                        <a:lnTo>
                          <a:pt x="1583866" y="1805582"/>
                        </a:lnTo>
                        <a:lnTo>
                          <a:pt x="1561869" y="1803967"/>
                        </a:lnTo>
                        <a:lnTo>
                          <a:pt x="1531085" y="1795262"/>
                        </a:lnTo>
                        <a:lnTo>
                          <a:pt x="1531862" y="1793126"/>
                        </a:lnTo>
                        <a:lnTo>
                          <a:pt x="1488063" y="1782635"/>
                        </a:lnTo>
                        <a:lnTo>
                          <a:pt x="1466389" y="1801105"/>
                        </a:lnTo>
                        <a:cubicBezTo>
                          <a:pt x="1459400" y="1811543"/>
                          <a:pt x="1455120" y="1824065"/>
                          <a:pt x="1453964" y="1838053"/>
                        </a:cubicBezTo>
                        <a:lnTo>
                          <a:pt x="1455401" y="1848459"/>
                        </a:lnTo>
                        <a:lnTo>
                          <a:pt x="1454629" y="1852281"/>
                        </a:lnTo>
                        <a:lnTo>
                          <a:pt x="1454629" y="1883668"/>
                        </a:lnTo>
                        <a:lnTo>
                          <a:pt x="1453473" y="1883641"/>
                        </a:lnTo>
                        <a:lnTo>
                          <a:pt x="1453473" y="2237663"/>
                        </a:lnTo>
                        <a:lnTo>
                          <a:pt x="1466127" y="2244534"/>
                        </a:lnTo>
                        <a:cubicBezTo>
                          <a:pt x="1550312" y="2301435"/>
                          <a:pt x="1605661" y="2397794"/>
                          <a:pt x="1605661" y="2507085"/>
                        </a:cubicBezTo>
                        <a:cubicBezTo>
                          <a:pt x="1605661" y="2681953"/>
                          <a:pt x="1463968" y="2823711"/>
                          <a:pt x="1289180" y="2823711"/>
                        </a:cubicBezTo>
                        <a:cubicBezTo>
                          <a:pt x="1114394" y="2823711"/>
                          <a:pt x="972700" y="2681953"/>
                          <a:pt x="972700" y="2507085"/>
                        </a:cubicBezTo>
                        <a:cubicBezTo>
                          <a:pt x="972700" y="2419652"/>
                          <a:pt x="1008123" y="2340496"/>
                          <a:pt x="1065395" y="2283197"/>
                        </a:cubicBezTo>
                        <a:lnTo>
                          <a:pt x="1104625" y="2250815"/>
                        </a:lnTo>
                        <a:lnTo>
                          <a:pt x="1104625" y="1754484"/>
                        </a:lnTo>
                        <a:lnTo>
                          <a:pt x="1103324" y="1753835"/>
                        </a:lnTo>
                        <a:lnTo>
                          <a:pt x="1106364" y="1703002"/>
                        </a:lnTo>
                        <a:cubicBezTo>
                          <a:pt x="1097604" y="1650667"/>
                          <a:pt x="1053807" y="1613667"/>
                          <a:pt x="998891" y="1605748"/>
                        </a:cubicBezTo>
                        <a:lnTo>
                          <a:pt x="993282" y="1605970"/>
                        </a:lnTo>
                        <a:lnTo>
                          <a:pt x="981216" y="1603534"/>
                        </a:lnTo>
                        <a:lnTo>
                          <a:pt x="940401" y="1603534"/>
                        </a:lnTo>
                        <a:cubicBezTo>
                          <a:pt x="940369" y="1603342"/>
                          <a:pt x="940337" y="1603151"/>
                          <a:pt x="940305" y="1602959"/>
                        </a:cubicBezTo>
                        <a:lnTo>
                          <a:pt x="622591" y="1602959"/>
                        </a:lnTo>
                        <a:lnTo>
                          <a:pt x="612965" y="1620704"/>
                        </a:lnTo>
                        <a:cubicBezTo>
                          <a:pt x="552744" y="1709882"/>
                          <a:pt x="450764" y="1768513"/>
                          <a:pt x="335096" y="1768513"/>
                        </a:cubicBezTo>
                        <a:cubicBezTo>
                          <a:pt x="150028" y="1768513"/>
                          <a:pt x="0" y="1618416"/>
                          <a:pt x="0" y="1433262"/>
                        </a:cubicBezTo>
                        <a:cubicBezTo>
                          <a:pt x="0" y="1248109"/>
                          <a:pt x="150028" y="1098011"/>
                          <a:pt x="335096" y="1098011"/>
                        </a:cubicBezTo>
                        <a:cubicBezTo>
                          <a:pt x="427631" y="1098011"/>
                          <a:pt x="511406" y="1135536"/>
                          <a:pt x="572045" y="1196205"/>
                        </a:cubicBezTo>
                        <a:lnTo>
                          <a:pt x="600632" y="1230867"/>
                        </a:lnTo>
                        <a:lnTo>
                          <a:pt x="1030784" y="1230867"/>
                        </a:lnTo>
                        <a:cubicBezTo>
                          <a:pt x="1030809" y="1230741"/>
                          <a:pt x="1030833" y="1230615"/>
                          <a:pt x="1030858" y="1230488"/>
                        </a:cubicBezTo>
                        <a:lnTo>
                          <a:pt x="1065143" y="1230488"/>
                        </a:lnTo>
                        <a:lnTo>
                          <a:pt x="1071373" y="1229231"/>
                        </a:lnTo>
                        <a:lnTo>
                          <a:pt x="1089272" y="1230415"/>
                        </a:lnTo>
                        <a:cubicBezTo>
                          <a:pt x="1144379" y="1223954"/>
                          <a:pt x="1189141" y="1188127"/>
                          <a:pt x="1199282" y="1136041"/>
                        </a:cubicBezTo>
                        <a:cubicBezTo>
                          <a:pt x="1199197" y="1133466"/>
                          <a:pt x="1199112" y="1130892"/>
                          <a:pt x="1199026" y="1128316"/>
                        </a:cubicBezTo>
                        <a:lnTo>
                          <a:pt x="1201986" y="1121170"/>
                        </a:lnTo>
                        <a:lnTo>
                          <a:pt x="1201986" y="1083095"/>
                        </a:lnTo>
                        <a:lnTo>
                          <a:pt x="1204264" y="1082032"/>
                        </a:lnTo>
                        <a:lnTo>
                          <a:pt x="1201986" y="1076528"/>
                        </a:lnTo>
                        <a:lnTo>
                          <a:pt x="1201986" y="330842"/>
                        </a:lnTo>
                        <a:lnTo>
                          <a:pt x="1203110" y="328127"/>
                        </a:lnTo>
                        <a:lnTo>
                          <a:pt x="1203103" y="328127"/>
                        </a:lnTo>
                        <a:lnTo>
                          <a:pt x="1203103" y="148127"/>
                        </a:lnTo>
                        <a:lnTo>
                          <a:pt x="1321903" y="148127"/>
                        </a:lnTo>
                        <a:lnTo>
                          <a:pt x="1321903" y="328127"/>
                        </a:lnTo>
                        <a:lnTo>
                          <a:pt x="1321726" y="328127"/>
                        </a:lnTo>
                        <a:lnTo>
                          <a:pt x="1321726" y="1167160"/>
                        </a:lnTo>
                        <a:lnTo>
                          <a:pt x="1309188" y="1209695"/>
                        </a:lnTo>
                        <a:cubicBezTo>
                          <a:pt x="1287364" y="1263949"/>
                          <a:pt x="1246601" y="1306603"/>
                          <a:pt x="1195529" y="1332555"/>
                        </a:cubicBezTo>
                        <a:lnTo>
                          <a:pt x="1144711" y="1351496"/>
                        </a:lnTo>
                        <a:lnTo>
                          <a:pt x="478347" y="1351496"/>
                        </a:lnTo>
                        <a:lnTo>
                          <a:pt x="453571" y="1314733"/>
                        </a:lnTo>
                        <a:cubicBezTo>
                          <a:pt x="423251" y="1284399"/>
                          <a:pt x="381364" y="1265637"/>
                          <a:pt x="335096" y="1265637"/>
                        </a:cubicBezTo>
                        <a:cubicBezTo>
                          <a:pt x="242562" y="1265637"/>
                          <a:pt x="167548" y="1340685"/>
                          <a:pt x="167548" y="1433262"/>
                        </a:cubicBezTo>
                        <a:cubicBezTo>
                          <a:pt x="167548" y="1525839"/>
                          <a:pt x="242562" y="1600887"/>
                          <a:pt x="335096" y="1600887"/>
                        </a:cubicBezTo>
                        <a:cubicBezTo>
                          <a:pt x="404498" y="1600887"/>
                          <a:pt x="464043" y="1558673"/>
                          <a:pt x="489478" y="1498510"/>
                        </a:cubicBezTo>
                        <a:lnTo>
                          <a:pt x="493996" y="1476123"/>
                        </a:lnTo>
                        <a:lnTo>
                          <a:pt x="1007572" y="1476123"/>
                        </a:lnTo>
                        <a:lnTo>
                          <a:pt x="1011391" y="1477706"/>
                        </a:lnTo>
                        <a:lnTo>
                          <a:pt x="1027469" y="1478862"/>
                        </a:lnTo>
                        <a:cubicBezTo>
                          <a:pt x="1104305" y="1491946"/>
                          <a:pt x="1169869" y="1537478"/>
                          <a:pt x="1205241" y="1603583"/>
                        </a:cubicBezTo>
                        <a:lnTo>
                          <a:pt x="1227206" y="1668324"/>
                        </a:lnTo>
                        <a:lnTo>
                          <a:pt x="1227206" y="2361470"/>
                        </a:lnTo>
                        <a:lnTo>
                          <a:pt x="1177288" y="2395142"/>
                        </a:lnTo>
                        <a:cubicBezTo>
                          <a:pt x="1148652" y="2423790"/>
                          <a:pt x="1130941" y="2463369"/>
                          <a:pt x="1130941" y="2507085"/>
                        </a:cubicBezTo>
                        <a:cubicBezTo>
                          <a:pt x="1130941" y="2594520"/>
                          <a:pt x="1201786" y="2665398"/>
                          <a:pt x="1289180" y="2665398"/>
                        </a:cubicBezTo>
                        <a:cubicBezTo>
                          <a:pt x="1376575" y="2665398"/>
                          <a:pt x="1447421" y="2594520"/>
                          <a:pt x="1447421" y="2507085"/>
                        </a:cubicBezTo>
                        <a:cubicBezTo>
                          <a:pt x="1447421" y="2441510"/>
                          <a:pt x="1407570" y="2385247"/>
                          <a:pt x="1350775" y="2361213"/>
                        </a:cubicBezTo>
                        <a:lnTo>
                          <a:pt x="1338905" y="2358816"/>
                        </a:lnTo>
                        <a:lnTo>
                          <a:pt x="1338905" y="1776605"/>
                        </a:lnTo>
                        <a:lnTo>
                          <a:pt x="1349543" y="1742845"/>
                        </a:lnTo>
                        <a:cubicBezTo>
                          <a:pt x="1376047" y="1695108"/>
                          <a:pt x="1430576" y="1665552"/>
                          <a:pt x="1503346" y="1667237"/>
                        </a:cubicBezTo>
                        <a:cubicBezTo>
                          <a:pt x="1535688" y="1667986"/>
                          <a:pt x="1568571" y="1674836"/>
                          <a:pt x="1600343" y="1686581"/>
                        </a:cubicBezTo>
                        <a:lnTo>
                          <a:pt x="1629504" y="1699804"/>
                        </a:lnTo>
                        <a:lnTo>
                          <a:pt x="1628617" y="1701391"/>
                        </a:lnTo>
                        <a:lnTo>
                          <a:pt x="1650149" y="1706549"/>
                        </a:lnTo>
                        <a:lnTo>
                          <a:pt x="1651429" y="1707479"/>
                        </a:lnTo>
                        <a:lnTo>
                          <a:pt x="1668734" y="1688915"/>
                        </a:lnTo>
                        <a:lnTo>
                          <a:pt x="1670617" y="1675378"/>
                        </a:lnTo>
                        <a:lnTo>
                          <a:pt x="1550896" y="1551346"/>
                        </a:lnTo>
                        <a:lnTo>
                          <a:pt x="1547538" y="1542816"/>
                        </a:lnTo>
                        <a:lnTo>
                          <a:pt x="1536280" y="1541551"/>
                        </a:lnTo>
                        <a:cubicBezTo>
                          <a:pt x="1509957" y="1470728"/>
                          <a:pt x="1526411" y="1412742"/>
                          <a:pt x="1573033" y="1382648"/>
                        </a:cubicBezTo>
                        <a:lnTo>
                          <a:pt x="1590506" y="1374553"/>
                        </a:lnTo>
                        <a:lnTo>
                          <a:pt x="1592533" y="1369658"/>
                        </a:lnTo>
                        <a:lnTo>
                          <a:pt x="1604816" y="1364568"/>
                        </a:lnTo>
                        <a:lnTo>
                          <a:pt x="2139445" y="1364568"/>
                        </a:lnTo>
                        <a:lnTo>
                          <a:pt x="2141075" y="1372647"/>
                        </a:lnTo>
                        <a:cubicBezTo>
                          <a:pt x="2165098" y="1429468"/>
                          <a:pt x="2221335" y="1469337"/>
                          <a:pt x="2286881" y="1469337"/>
                        </a:cubicBezTo>
                        <a:cubicBezTo>
                          <a:pt x="2374275" y="1469337"/>
                          <a:pt x="2445121" y="1398458"/>
                          <a:pt x="2445121" y="1311024"/>
                        </a:cubicBezTo>
                        <a:cubicBezTo>
                          <a:pt x="2445121" y="1223590"/>
                          <a:pt x="2374275" y="1152711"/>
                          <a:pt x="2286881" y="1152711"/>
                        </a:cubicBezTo>
                        <a:cubicBezTo>
                          <a:pt x="2237721" y="1152711"/>
                          <a:pt x="2193798" y="1175137"/>
                          <a:pt x="2164775" y="1210322"/>
                        </a:cubicBezTo>
                        <a:lnTo>
                          <a:pt x="2141883" y="1248069"/>
                        </a:lnTo>
                        <a:lnTo>
                          <a:pt x="1609993" y="1248069"/>
                        </a:lnTo>
                        <a:lnTo>
                          <a:pt x="1559710" y="1230630"/>
                        </a:lnTo>
                        <a:cubicBezTo>
                          <a:pt x="1501194" y="1200336"/>
                          <a:pt x="1458667" y="1146727"/>
                          <a:pt x="1439741" y="1082691"/>
                        </a:cubicBezTo>
                        <a:lnTo>
                          <a:pt x="1433425" y="1051881"/>
                        </a:lnTo>
                        <a:lnTo>
                          <a:pt x="1433425" y="216000"/>
                        </a:lnTo>
                        <a:lnTo>
                          <a:pt x="1432622" y="216000"/>
                        </a:lnTo>
                        <a:close/>
                      </a:path>
                    </a:pathLst>
                  </a:custGeom>
                  <a:solidFill>
                    <a:srgbClr val="92D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1" name="Text Box 5"/>
                  <p:cNvSpPr txBox="1">
                    <a:spLocks noChangeArrowheads="1"/>
                  </p:cNvSpPr>
                  <p:nvPr/>
                </p:nvSpPr>
                <p:spPr bwMode="auto">
                  <a:xfrm>
                    <a:off x="1329902" y="2408155"/>
                    <a:ext cx="138562" cy="1504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solidFill>
                          <a:srgbClr val="D34817"/>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kumimoji="1" lang="zh-CN" altLang="en-US" sz="1000" b="1" dirty="0">
                      <a:solidFill>
                        <a:srgbClr val="D34817"/>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grpSp>
            <p:cxnSp>
              <p:nvCxnSpPr>
                <p:cNvPr id="125" name="直接连接符 124"/>
                <p:cNvCxnSpPr/>
                <p:nvPr/>
              </p:nvCxnSpPr>
              <p:spPr>
                <a:xfrm flipH="1">
                  <a:off x="5249947" y="3801696"/>
                  <a:ext cx="173037" cy="166741"/>
                </a:xfrm>
                <a:prstGeom prst="line">
                  <a:avLst/>
                </a:prstGeom>
                <a:ln w="19050">
                  <a:solidFill>
                    <a:schemeClr val="tx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26" name="直接连接符 125"/>
                <p:cNvCxnSpPr/>
                <p:nvPr/>
              </p:nvCxnSpPr>
              <p:spPr>
                <a:xfrm>
                  <a:off x="5508709" y="3831868"/>
                  <a:ext cx="0" cy="144510"/>
                </a:xfrm>
                <a:prstGeom prst="line">
                  <a:avLst/>
                </a:prstGeom>
                <a:ln w="19050">
                  <a:solidFill>
                    <a:schemeClr val="tx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27" name="直接连接符 126"/>
                <p:cNvCxnSpPr/>
                <p:nvPr/>
              </p:nvCxnSpPr>
              <p:spPr>
                <a:xfrm>
                  <a:off x="5597609" y="3798520"/>
                  <a:ext cx="171450" cy="168329"/>
                </a:xfrm>
                <a:prstGeom prst="line">
                  <a:avLst/>
                </a:prstGeom>
                <a:ln w="19050">
                  <a:solidFill>
                    <a:schemeClr val="tx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121" name="Text Box 31"/>
              <p:cNvSpPr txBox="1">
                <a:spLocks noChangeArrowheads="1"/>
              </p:cNvSpPr>
              <p:nvPr/>
            </p:nvSpPr>
            <p:spPr bwMode="auto">
              <a:xfrm>
                <a:off x="4868947" y="3884273"/>
                <a:ext cx="604837" cy="584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en-US" altLang="zh-TW" sz="3200" b="1" dirty="0">
                    <a:solidFill>
                      <a:srgbClr val="993300"/>
                    </a:solidFill>
                    <a:effectLst>
                      <a:outerShdw blurRad="38100" dist="38100" dir="2700000" algn="tl">
                        <a:srgbClr val="000000">
                          <a:alpha val="43137"/>
                        </a:srgbClr>
                      </a:outerShdw>
                    </a:effectLst>
                    <a:ea typeface="PMingLiU" panose="02020500000000000000" pitchFamily="18" charset="-120"/>
                  </a:rPr>
                  <a:t>A</a:t>
                </a:r>
                <a:endParaRPr lang="en-US" altLang="zh-TW" sz="3200" b="1" dirty="0">
                  <a:solidFill>
                    <a:srgbClr val="993300"/>
                  </a:solidFill>
                  <a:effectLst>
                    <a:outerShdw blurRad="38100" dist="38100" dir="2700000" algn="tl">
                      <a:srgbClr val="000000">
                        <a:alpha val="43137"/>
                      </a:srgbClr>
                    </a:outerShdw>
                  </a:effectLst>
                  <a:latin typeface="Times New Roman" panose="02020603050405020304" pitchFamily="18" charset="0"/>
                  <a:ea typeface="PMingLiU" panose="02020500000000000000" pitchFamily="18" charset="-120"/>
                </a:endParaRPr>
              </a:p>
            </p:txBody>
          </p:sp>
          <p:sp>
            <p:nvSpPr>
              <p:cNvPr id="122" name="Text Box 32"/>
              <p:cNvSpPr txBox="1">
                <a:spLocks noChangeArrowheads="1"/>
              </p:cNvSpPr>
              <p:nvPr/>
            </p:nvSpPr>
            <p:spPr bwMode="auto">
              <a:xfrm>
                <a:off x="5273759" y="3879508"/>
                <a:ext cx="604838" cy="584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en-US" altLang="zh-TW" sz="3200" b="1" dirty="0">
                    <a:solidFill>
                      <a:srgbClr val="993300"/>
                    </a:solidFill>
                    <a:effectLst>
                      <a:outerShdw blurRad="38100" dist="38100" dir="2700000" algn="tl">
                        <a:srgbClr val="000000">
                          <a:alpha val="43137"/>
                        </a:srgbClr>
                      </a:outerShdw>
                    </a:effectLst>
                    <a:ea typeface="PMingLiU" panose="02020500000000000000" pitchFamily="18" charset="-120"/>
                  </a:rPr>
                  <a:t>A</a:t>
                </a:r>
              </a:p>
            </p:txBody>
          </p:sp>
          <p:sp>
            <p:nvSpPr>
              <p:cNvPr id="123" name="Text Box 29"/>
              <p:cNvSpPr txBox="1">
                <a:spLocks noChangeArrowheads="1"/>
              </p:cNvSpPr>
              <p:nvPr/>
            </p:nvSpPr>
            <p:spPr bwMode="auto">
              <a:xfrm>
                <a:off x="5657934" y="3863628"/>
                <a:ext cx="604838" cy="584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en-US" altLang="zh-TW" sz="3200" b="1" dirty="0">
                    <a:effectLst>
                      <a:outerShdw blurRad="38100" dist="38100" dir="2700000" algn="tl">
                        <a:srgbClr val="000000">
                          <a:alpha val="43137"/>
                        </a:srgbClr>
                      </a:outerShdw>
                    </a:effectLst>
                    <a:ea typeface="PMingLiU" panose="02020500000000000000" pitchFamily="18" charset="-120"/>
                  </a:rPr>
                  <a:t>U</a:t>
                </a:r>
              </a:p>
            </p:txBody>
          </p:sp>
        </p:grpSp>
      </p:grpSp>
      <p:grpSp>
        <p:nvGrpSpPr>
          <p:cNvPr id="109575" name="组合 1"/>
          <p:cNvGrpSpPr>
            <a:grpSpLocks/>
          </p:cNvGrpSpPr>
          <p:nvPr/>
        </p:nvGrpSpPr>
        <p:grpSpPr bwMode="auto">
          <a:xfrm>
            <a:off x="8493135" y="1931225"/>
            <a:ext cx="1810225" cy="2418529"/>
            <a:chOff x="7931893" y="1931301"/>
            <a:chExt cx="1810251" cy="2417856"/>
          </a:xfrm>
        </p:grpSpPr>
        <p:sp>
          <p:nvSpPr>
            <p:cNvPr id="375889" name="Text Box 81"/>
            <p:cNvSpPr txBox="1">
              <a:spLocks noChangeArrowheads="1"/>
            </p:cNvSpPr>
            <p:nvPr/>
          </p:nvSpPr>
          <p:spPr bwMode="auto">
            <a:xfrm rot="1080000">
              <a:off x="8122120" y="1931301"/>
              <a:ext cx="1620024" cy="539850"/>
            </a:xfrm>
            <a:prstGeom prst="rect">
              <a:avLst/>
            </a:prstGeom>
            <a:solidFill>
              <a:srgbClr val="CC6600"/>
            </a:solidFill>
            <a:ln w="9525">
              <a:noFill/>
              <a:miter lim="800000"/>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spAutoFit/>
            </a:bodyPr>
            <a:lstStyle/>
            <a:p>
              <a:pPr algn="ctr" eaLnBrk="1" hangingPunct="1">
                <a:spcBef>
                  <a:spcPct val="50000"/>
                </a:spcBef>
                <a:defRPr/>
              </a:pPr>
              <a:r>
                <a:rPr kumimoji="1" lang="zh-CN" altLang="en-US" sz="2800" dirty="0">
                  <a:solidFill>
                    <a:schemeClr val="bg1"/>
                  </a:solidFill>
                  <a:effectLst>
                    <a:outerShdw blurRad="38100" dist="38100" dir="2700000" algn="tl">
                      <a:srgbClr val="000000"/>
                    </a:outerShdw>
                  </a:effectLst>
                  <a:latin typeface="Times New Roman" panose="02020603050405020304" pitchFamily="18" charset="0"/>
                  <a:ea typeface="方正姚体" panose="02010601030101010101" pitchFamily="2" charset="-122"/>
                </a:rPr>
                <a:t>异亮氨酸</a:t>
              </a:r>
              <a:endParaRPr kumimoji="1" lang="zh-TW" altLang="zh-TW" sz="2800" dirty="0">
                <a:solidFill>
                  <a:schemeClr val="bg1"/>
                </a:solidFill>
                <a:effectLst>
                  <a:outerShdw blurRad="38100" dist="38100" dir="2700000" algn="tl">
                    <a:srgbClr val="000000"/>
                  </a:outerShdw>
                </a:effectLst>
                <a:latin typeface="Times New Roman" panose="02020603050405020304" pitchFamily="18" charset="0"/>
                <a:ea typeface="方正姚体" panose="02010601030101010101" pitchFamily="2" charset="-122"/>
              </a:endParaRPr>
            </a:p>
          </p:txBody>
        </p:sp>
        <p:grpSp>
          <p:nvGrpSpPr>
            <p:cNvPr id="109579" name="组合 151"/>
            <p:cNvGrpSpPr>
              <a:grpSpLocks/>
            </p:cNvGrpSpPr>
            <p:nvPr/>
          </p:nvGrpSpPr>
          <p:grpSpPr bwMode="auto">
            <a:xfrm rot="1082815">
              <a:off x="7931893" y="2411867"/>
              <a:ext cx="1394185" cy="1937290"/>
              <a:chOff x="4868991" y="2531372"/>
              <a:chExt cx="1394185" cy="1937290"/>
            </a:xfrm>
          </p:grpSpPr>
          <p:grpSp>
            <p:nvGrpSpPr>
              <p:cNvPr id="109580" name="组合 152"/>
              <p:cNvGrpSpPr>
                <a:grpSpLocks/>
              </p:cNvGrpSpPr>
              <p:nvPr/>
            </p:nvGrpSpPr>
            <p:grpSpPr bwMode="auto">
              <a:xfrm>
                <a:off x="4991940" y="2531372"/>
                <a:ext cx="1044000" cy="1445678"/>
                <a:chOff x="4991940" y="2531372"/>
                <a:chExt cx="1044000" cy="1445678"/>
              </a:xfrm>
            </p:grpSpPr>
            <p:grpSp>
              <p:nvGrpSpPr>
                <p:cNvPr id="109584" name="组合 156"/>
                <p:cNvGrpSpPr>
                  <a:grpSpLocks noChangeAspect="1"/>
                </p:cNvGrpSpPr>
                <p:nvPr/>
              </p:nvGrpSpPr>
              <p:grpSpPr bwMode="auto">
                <a:xfrm>
                  <a:off x="4991940" y="2531372"/>
                  <a:ext cx="1044000" cy="1299689"/>
                  <a:chOff x="9526" y="1529231"/>
                  <a:chExt cx="2603500" cy="3241121"/>
                </a:xfrm>
              </p:grpSpPr>
              <p:sp>
                <p:nvSpPr>
                  <p:cNvPr id="161" name="矩形 160"/>
                  <p:cNvSpPr/>
                  <p:nvPr/>
                </p:nvSpPr>
                <p:spPr bwMode="auto">
                  <a:xfrm>
                    <a:off x="1441213" y="1581557"/>
                    <a:ext cx="122407" cy="360040"/>
                  </a:xfrm>
                  <a:prstGeom prst="rect">
                    <a:avLst/>
                  </a:prstGeom>
                  <a:solidFill>
                    <a:srgbClr val="FF85C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62" name="矩形 161"/>
                  <p:cNvSpPr/>
                  <p:nvPr/>
                </p:nvSpPr>
                <p:spPr bwMode="auto">
                  <a:xfrm>
                    <a:off x="1695658" y="1511558"/>
                    <a:ext cx="253371" cy="308705"/>
                  </a:xfrm>
                  <a:prstGeom prst="rect">
                    <a:avLst/>
                  </a:prstGeom>
                </p:spPr>
                <p:txBody>
                  <a:bodyPr wrap="none" lIns="0" tIns="0" rIns="0" bIns="0">
                    <a:spAutoFit/>
                  </a:bodyPr>
                  <a:lstStyle/>
                  <a:p>
                    <a:pPr>
                      <a:defRPr/>
                    </a:pPr>
                    <a:r>
                      <a:rPr lang="en-US" altLang="zh-CN" sz="800" dirty="0">
                        <a:effectLst>
                          <a:outerShdw blurRad="38100" dist="38100" dir="2700000" algn="tl">
                            <a:srgbClr val="C0C0C0"/>
                          </a:outerShdw>
                        </a:effectLst>
                        <a:latin typeface="Times New Roman" panose="02020603050405020304" pitchFamily="18" charset="0"/>
                      </a:rPr>
                      <a:t>3´</a:t>
                    </a:r>
                    <a:endParaRPr lang="zh-CN" altLang="en-US" sz="800" dirty="0"/>
                  </a:p>
                </p:txBody>
              </p:sp>
              <p:sp>
                <p:nvSpPr>
                  <p:cNvPr id="163" name="矩形 162"/>
                  <p:cNvSpPr/>
                  <p:nvPr/>
                </p:nvSpPr>
                <p:spPr bwMode="auto">
                  <a:xfrm>
                    <a:off x="936082" y="1622874"/>
                    <a:ext cx="716567" cy="538255"/>
                  </a:xfrm>
                  <a:prstGeom prst="rect">
                    <a:avLst/>
                  </a:prstGeom>
                </p:spPr>
                <p:txBody>
                  <a:bodyPr wrap="none">
                    <a:spAutoFit/>
                  </a:bodyPr>
                  <a:lstStyle/>
                  <a:p>
                    <a:pPr>
                      <a:defRPr/>
                    </a:pPr>
                    <a:r>
                      <a:rPr lang="en-US" altLang="zh-CN" sz="800" dirty="0">
                        <a:effectLst>
                          <a:outerShdw blurRad="38100" dist="38100" dir="2700000" algn="tl">
                            <a:srgbClr val="C0C0C0"/>
                          </a:outerShdw>
                        </a:effectLst>
                        <a:latin typeface="Times New Roman" panose="02020603050405020304" pitchFamily="18" charset="0"/>
                      </a:rPr>
                      <a:t>5´</a:t>
                    </a:r>
                    <a:endParaRPr lang="zh-CN" altLang="en-US" sz="800" dirty="0"/>
                  </a:p>
                </p:txBody>
              </p:sp>
              <p:cxnSp>
                <p:nvCxnSpPr>
                  <p:cNvPr id="164" name="直接连接符 163"/>
                  <p:cNvCxnSpPr/>
                  <p:nvPr/>
                </p:nvCxnSpPr>
                <p:spPr bwMode="auto">
                  <a:xfrm rot="5400000">
                    <a:off x="916119" y="3355033"/>
                    <a:ext cx="18205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5" name="直接连接符 164"/>
                  <p:cNvCxnSpPr/>
                  <p:nvPr/>
                </p:nvCxnSpPr>
                <p:spPr bwMode="auto">
                  <a:xfrm rot="5400000">
                    <a:off x="650683" y="3358242"/>
                    <a:ext cx="18205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6" name="直接连接符 165"/>
                  <p:cNvCxnSpPr/>
                  <p:nvPr/>
                </p:nvCxnSpPr>
                <p:spPr bwMode="auto">
                  <a:xfrm rot="5400000">
                    <a:off x="785937" y="3351648"/>
                    <a:ext cx="182057"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7" name="直接连接符 166"/>
                  <p:cNvCxnSpPr/>
                  <p:nvPr/>
                </p:nvCxnSpPr>
                <p:spPr bwMode="auto">
                  <a:xfrm rot="5400000">
                    <a:off x="1522921" y="3243355"/>
                    <a:ext cx="17810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8" name="直接连接符 167"/>
                  <p:cNvCxnSpPr/>
                  <p:nvPr/>
                </p:nvCxnSpPr>
                <p:spPr bwMode="auto">
                  <a:xfrm rot="5400000">
                    <a:off x="1640582" y="3246655"/>
                    <a:ext cx="17810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9" name="直接连接符 168"/>
                  <p:cNvCxnSpPr/>
                  <p:nvPr/>
                </p:nvCxnSpPr>
                <p:spPr bwMode="auto">
                  <a:xfrm rot="5400000">
                    <a:off x="1753252" y="3247419"/>
                    <a:ext cx="17809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0" name="直接连接符 169"/>
                  <p:cNvCxnSpPr/>
                  <p:nvPr/>
                </p:nvCxnSpPr>
                <p:spPr bwMode="auto">
                  <a:xfrm rot="5400000">
                    <a:off x="1868460" y="3243193"/>
                    <a:ext cx="17809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1" name="直接连接符 170"/>
                  <p:cNvCxnSpPr/>
                  <p:nvPr/>
                </p:nvCxnSpPr>
                <p:spPr bwMode="auto">
                  <a:xfrm rot="5400000">
                    <a:off x="1977366" y="3245180"/>
                    <a:ext cx="17810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2" name="直接连接符 171"/>
                  <p:cNvCxnSpPr/>
                  <p:nvPr/>
                </p:nvCxnSpPr>
                <p:spPr bwMode="auto">
                  <a:xfrm>
                    <a:off x="1176616" y="3707238"/>
                    <a:ext cx="182111"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3" name="直接连接符 172"/>
                  <p:cNvCxnSpPr/>
                  <p:nvPr/>
                </p:nvCxnSpPr>
                <p:spPr bwMode="auto">
                  <a:xfrm>
                    <a:off x="1181900" y="3851204"/>
                    <a:ext cx="182111"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4" name="直接连接符 173"/>
                  <p:cNvCxnSpPr/>
                  <p:nvPr/>
                </p:nvCxnSpPr>
                <p:spPr bwMode="auto">
                  <a:xfrm>
                    <a:off x="1178430" y="3993861"/>
                    <a:ext cx="182111"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5" name="直接连接符 174"/>
                  <p:cNvCxnSpPr/>
                  <p:nvPr/>
                </p:nvCxnSpPr>
                <p:spPr bwMode="auto">
                  <a:xfrm>
                    <a:off x="1179950" y="4139056"/>
                    <a:ext cx="182111"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6" name="直接连接符 175"/>
                  <p:cNvCxnSpPr/>
                  <p:nvPr/>
                </p:nvCxnSpPr>
                <p:spPr bwMode="auto">
                  <a:xfrm>
                    <a:off x="1177705" y="4285475"/>
                    <a:ext cx="182111"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7" name="直接连接符 176"/>
                  <p:cNvCxnSpPr/>
                  <p:nvPr/>
                </p:nvCxnSpPr>
                <p:spPr bwMode="auto">
                  <a:xfrm>
                    <a:off x="1263553" y="2147106"/>
                    <a:ext cx="182111"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8" name="直接连接符 177"/>
                  <p:cNvCxnSpPr/>
                  <p:nvPr/>
                </p:nvCxnSpPr>
                <p:spPr bwMode="auto">
                  <a:xfrm>
                    <a:off x="1268838" y="2291072"/>
                    <a:ext cx="182111"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bwMode="auto">
                  <a:xfrm>
                    <a:off x="1270457" y="2436880"/>
                    <a:ext cx="17815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0" name="直接连接符 179"/>
                  <p:cNvCxnSpPr/>
                  <p:nvPr/>
                </p:nvCxnSpPr>
                <p:spPr bwMode="auto">
                  <a:xfrm>
                    <a:off x="1262694" y="3013194"/>
                    <a:ext cx="182111"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1" name="直接连接符 180"/>
                  <p:cNvCxnSpPr/>
                  <p:nvPr/>
                </p:nvCxnSpPr>
                <p:spPr bwMode="auto">
                  <a:xfrm>
                    <a:off x="1268703" y="2865547"/>
                    <a:ext cx="182111"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2" name="直接连接符 181"/>
                  <p:cNvCxnSpPr/>
                  <p:nvPr/>
                </p:nvCxnSpPr>
                <p:spPr bwMode="auto">
                  <a:xfrm>
                    <a:off x="1272173" y="2722890"/>
                    <a:ext cx="182111"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83" name="任意多边形 182"/>
                  <p:cNvSpPr/>
                  <p:nvPr/>
                </p:nvSpPr>
                <p:spPr bwMode="auto">
                  <a:xfrm>
                    <a:off x="9526" y="1946329"/>
                    <a:ext cx="2603500" cy="2824023"/>
                  </a:xfrm>
                  <a:custGeom>
                    <a:avLst/>
                    <a:gdLst>
                      <a:gd name="connsiteX0" fmla="*/ 1432622 w 2603361"/>
                      <a:gd name="connsiteY0" fmla="*/ 0 h 2823711"/>
                      <a:gd name="connsiteX1" fmla="*/ 1555022 w 2603361"/>
                      <a:gd name="connsiteY1" fmla="*/ 0 h 2823711"/>
                      <a:gd name="connsiteX2" fmla="*/ 1555022 w 2603361"/>
                      <a:gd name="connsiteY2" fmla="*/ 216000 h 2823711"/>
                      <a:gd name="connsiteX3" fmla="*/ 1554469 w 2603361"/>
                      <a:gd name="connsiteY3" fmla="*/ 216000 h 2823711"/>
                      <a:gd name="connsiteX4" fmla="*/ 1554469 w 2603361"/>
                      <a:gd name="connsiteY4" fmla="*/ 1008711 h 2823711"/>
                      <a:gd name="connsiteX5" fmla="*/ 1559127 w 2603361"/>
                      <a:gd name="connsiteY5" fmla="*/ 1019956 h 2823711"/>
                      <a:gd name="connsiteX6" fmla="*/ 1574845 w 2603361"/>
                      <a:gd name="connsiteY6" fmla="*/ 1070613 h 2823711"/>
                      <a:gd name="connsiteX7" fmla="*/ 1653417 w 2603361"/>
                      <a:gd name="connsiteY7" fmla="*/ 1129891 h 2823711"/>
                      <a:gd name="connsiteX8" fmla="*/ 1655821 w 2603361"/>
                      <a:gd name="connsiteY8" fmla="*/ 1129812 h 2823711"/>
                      <a:gd name="connsiteX9" fmla="*/ 1661201 w 2603361"/>
                      <a:gd name="connsiteY9" fmla="*/ 1127582 h 2823711"/>
                      <a:gd name="connsiteX10" fmla="*/ 2029739 w 2603361"/>
                      <a:gd name="connsiteY10" fmla="*/ 1127582 h 2823711"/>
                      <a:gd name="connsiteX11" fmla="*/ 2063095 w 2603361"/>
                      <a:gd name="connsiteY11" fmla="*/ 1087135 h 2823711"/>
                      <a:gd name="connsiteX12" fmla="*/ 2286881 w 2603361"/>
                      <a:gd name="connsiteY12" fmla="*/ 994398 h 2823711"/>
                      <a:gd name="connsiteX13" fmla="*/ 2603361 w 2603361"/>
                      <a:gd name="connsiteY13" fmla="*/ 1311024 h 2823711"/>
                      <a:gd name="connsiteX14" fmla="*/ 2286881 w 2603361"/>
                      <a:gd name="connsiteY14" fmla="*/ 1627650 h 2823711"/>
                      <a:gd name="connsiteX15" fmla="*/ 2024450 w 2603361"/>
                      <a:gd name="connsiteY15" fmla="*/ 1488053 h 2823711"/>
                      <a:gd name="connsiteX16" fmla="*/ 2023652 w 2603361"/>
                      <a:gd name="connsiteY16" fmla="*/ 1486581 h 2823711"/>
                      <a:gd name="connsiteX17" fmla="*/ 1659192 w 2603361"/>
                      <a:gd name="connsiteY17" fmla="*/ 1486581 h 2823711"/>
                      <a:gd name="connsiteX18" fmla="*/ 1766016 w 2603361"/>
                      <a:gd name="connsiteY18" fmla="*/ 1597252 h 2823711"/>
                      <a:gd name="connsiteX19" fmla="*/ 1769360 w 2603361"/>
                      <a:gd name="connsiteY19" fmla="*/ 1605745 h 2823711"/>
                      <a:gd name="connsiteX20" fmla="*/ 1772044 w 2603361"/>
                      <a:gd name="connsiteY20" fmla="*/ 1605519 h 2823711"/>
                      <a:gd name="connsiteX21" fmla="*/ 1702907 w 2603361"/>
                      <a:gd name="connsiteY21" fmla="*/ 1803463 h 2823711"/>
                      <a:gd name="connsiteX22" fmla="*/ 1662699 w 2603361"/>
                      <a:gd name="connsiteY22" fmla="*/ 1810546 h 2823711"/>
                      <a:gd name="connsiteX23" fmla="*/ 1669294 w 2603361"/>
                      <a:gd name="connsiteY23" fmla="*/ 1807121 h 2823711"/>
                      <a:gd name="connsiteX24" fmla="*/ 1633301 w 2603361"/>
                      <a:gd name="connsiteY24" fmla="*/ 1810705 h 2823711"/>
                      <a:gd name="connsiteX25" fmla="*/ 1583866 w 2603361"/>
                      <a:gd name="connsiteY25" fmla="*/ 1805582 h 2823711"/>
                      <a:gd name="connsiteX26" fmla="*/ 1561869 w 2603361"/>
                      <a:gd name="connsiteY26" fmla="*/ 1803967 h 2823711"/>
                      <a:gd name="connsiteX27" fmla="*/ 1531085 w 2603361"/>
                      <a:gd name="connsiteY27" fmla="*/ 1795262 h 2823711"/>
                      <a:gd name="connsiteX28" fmla="*/ 1531862 w 2603361"/>
                      <a:gd name="connsiteY28" fmla="*/ 1793126 h 2823711"/>
                      <a:gd name="connsiteX29" fmla="*/ 1488063 w 2603361"/>
                      <a:gd name="connsiteY29" fmla="*/ 1782635 h 2823711"/>
                      <a:gd name="connsiteX30" fmla="*/ 1466389 w 2603361"/>
                      <a:gd name="connsiteY30" fmla="*/ 1801105 h 2823711"/>
                      <a:gd name="connsiteX31" fmla="*/ 1453964 w 2603361"/>
                      <a:gd name="connsiteY31" fmla="*/ 1838053 h 2823711"/>
                      <a:gd name="connsiteX32" fmla="*/ 1455401 w 2603361"/>
                      <a:gd name="connsiteY32" fmla="*/ 1848459 h 2823711"/>
                      <a:gd name="connsiteX33" fmla="*/ 1454629 w 2603361"/>
                      <a:gd name="connsiteY33" fmla="*/ 1852281 h 2823711"/>
                      <a:gd name="connsiteX34" fmla="*/ 1454629 w 2603361"/>
                      <a:gd name="connsiteY34" fmla="*/ 1883668 h 2823711"/>
                      <a:gd name="connsiteX35" fmla="*/ 1453473 w 2603361"/>
                      <a:gd name="connsiteY35" fmla="*/ 1883641 h 2823711"/>
                      <a:gd name="connsiteX36" fmla="*/ 1453473 w 2603361"/>
                      <a:gd name="connsiteY36" fmla="*/ 2237663 h 2823711"/>
                      <a:gd name="connsiteX37" fmla="*/ 1466127 w 2603361"/>
                      <a:gd name="connsiteY37" fmla="*/ 2244534 h 2823711"/>
                      <a:gd name="connsiteX38" fmla="*/ 1605661 w 2603361"/>
                      <a:gd name="connsiteY38" fmla="*/ 2507085 h 2823711"/>
                      <a:gd name="connsiteX39" fmla="*/ 1289180 w 2603361"/>
                      <a:gd name="connsiteY39" fmla="*/ 2823711 h 2823711"/>
                      <a:gd name="connsiteX40" fmla="*/ 972700 w 2603361"/>
                      <a:gd name="connsiteY40" fmla="*/ 2507085 h 2823711"/>
                      <a:gd name="connsiteX41" fmla="*/ 1065395 w 2603361"/>
                      <a:gd name="connsiteY41" fmla="*/ 2283197 h 2823711"/>
                      <a:gd name="connsiteX42" fmla="*/ 1104625 w 2603361"/>
                      <a:gd name="connsiteY42" fmla="*/ 2250815 h 2823711"/>
                      <a:gd name="connsiteX43" fmla="*/ 1104625 w 2603361"/>
                      <a:gd name="connsiteY43" fmla="*/ 1754484 h 2823711"/>
                      <a:gd name="connsiteX44" fmla="*/ 1103324 w 2603361"/>
                      <a:gd name="connsiteY44" fmla="*/ 1753835 h 2823711"/>
                      <a:gd name="connsiteX45" fmla="*/ 1106364 w 2603361"/>
                      <a:gd name="connsiteY45" fmla="*/ 1703002 h 2823711"/>
                      <a:gd name="connsiteX46" fmla="*/ 998891 w 2603361"/>
                      <a:gd name="connsiteY46" fmla="*/ 1605748 h 2823711"/>
                      <a:gd name="connsiteX47" fmla="*/ 993282 w 2603361"/>
                      <a:gd name="connsiteY47" fmla="*/ 1605970 h 2823711"/>
                      <a:gd name="connsiteX48" fmla="*/ 981216 w 2603361"/>
                      <a:gd name="connsiteY48" fmla="*/ 1603534 h 2823711"/>
                      <a:gd name="connsiteX49" fmla="*/ 940401 w 2603361"/>
                      <a:gd name="connsiteY49" fmla="*/ 1603534 h 2823711"/>
                      <a:gd name="connsiteX50" fmla="*/ 940305 w 2603361"/>
                      <a:gd name="connsiteY50" fmla="*/ 1602959 h 2823711"/>
                      <a:gd name="connsiteX51" fmla="*/ 622591 w 2603361"/>
                      <a:gd name="connsiteY51" fmla="*/ 1602959 h 2823711"/>
                      <a:gd name="connsiteX52" fmla="*/ 612965 w 2603361"/>
                      <a:gd name="connsiteY52" fmla="*/ 1620704 h 2823711"/>
                      <a:gd name="connsiteX53" fmla="*/ 335096 w 2603361"/>
                      <a:gd name="connsiteY53" fmla="*/ 1768513 h 2823711"/>
                      <a:gd name="connsiteX54" fmla="*/ 0 w 2603361"/>
                      <a:gd name="connsiteY54" fmla="*/ 1433262 h 2823711"/>
                      <a:gd name="connsiteX55" fmla="*/ 335096 w 2603361"/>
                      <a:gd name="connsiteY55" fmla="*/ 1098011 h 2823711"/>
                      <a:gd name="connsiteX56" fmla="*/ 572045 w 2603361"/>
                      <a:gd name="connsiteY56" fmla="*/ 1196205 h 2823711"/>
                      <a:gd name="connsiteX57" fmla="*/ 600632 w 2603361"/>
                      <a:gd name="connsiteY57" fmla="*/ 1230867 h 2823711"/>
                      <a:gd name="connsiteX58" fmla="*/ 1030784 w 2603361"/>
                      <a:gd name="connsiteY58" fmla="*/ 1230867 h 2823711"/>
                      <a:gd name="connsiteX59" fmla="*/ 1030858 w 2603361"/>
                      <a:gd name="connsiteY59" fmla="*/ 1230488 h 2823711"/>
                      <a:gd name="connsiteX60" fmla="*/ 1065143 w 2603361"/>
                      <a:gd name="connsiteY60" fmla="*/ 1230488 h 2823711"/>
                      <a:gd name="connsiteX61" fmla="*/ 1071373 w 2603361"/>
                      <a:gd name="connsiteY61" fmla="*/ 1229231 h 2823711"/>
                      <a:gd name="connsiteX62" fmla="*/ 1089272 w 2603361"/>
                      <a:gd name="connsiteY62" fmla="*/ 1230415 h 2823711"/>
                      <a:gd name="connsiteX63" fmla="*/ 1199282 w 2603361"/>
                      <a:gd name="connsiteY63" fmla="*/ 1136041 h 2823711"/>
                      <a:gd name="connsiteX64" fmla="*/ 1199026 w 2603361"/>
                      <a:gd name="connsiteY64" fmla="*/ 1128316 h 2823711"/>
                      <a:gd name="connsiteX65" fmla="*/ 1201986 w 2603361"/>
                      <a:gd name="connsiteY65" fmla="*/ 1121170 h 2823711"/>
                      <a:gd name="connsiteX66" fmla="*/ 1201986 w 2603361"/>
                      <a:gd name="connsiteY66" fmla="*/ 1083095 h 2823711"/>
                      <a:gd name="connsiteX67" fmla="*/ 1204264 w 2603361"/>
                      <a:gd name="connsiteY67" fmla="*/ 1082032 h 2823711"/>
                      <a:gd name="connsiteX68" fmla="*/ 1201986 w 2603361"/>
                      <a:gd name="connsiteY68" fmla="*/ 1076528 h 2823711"/>
                      <a:gd name="connsiteX69" fmla="*/ 1201986 w 2603361"/>
                      <a:gd name="connsiteY69" fmla="*/ 330842 h 2823711"/>
                      <a:gd name="connsiteX70" fmla="*/ 1203110 w 2603361"/>
                      <a:gd name="connsiteY70" fmla="*/ 328127 h 2823711"/>
                      <a:gd name="connsiteX71" fmla="*/ 1203103 w 2603361"/>
                      <a:gd name="connsiteY71" fmla="*/ 328127 h 2823711"/>
                      <a:gd name="connsiteX72" fmla="*/ 1203103 w 2603361"/>
                      <a:gd name="connsiteY72" fmla="*/ 148127 h 2823711"/>
                      <a:gd name="connsiteX73" fmla="*/ 1321903 w 2603361"/>
                      <a:gd name="connsiteY73" fmla="*/ 148127 h 2823711"/>
                      <a:gd name="connsiteX74" fmla="*/ 1321903 w 2603361"/>
                      <a:gd name="connsiteY74" fmla="*/ 328127 h 2823711"/>
                      <a:gd name="connsiteX75" fmla="*/ 1321726 w 2603361"/>
                      <a:gd name="connsiteY75" fmla="*/ 328127 h 2823711"/>
                      <a:gd name="connsiteX76" fmla="*/ 1321726 w 2603361"/>
                      <a:gd name="connsiteY76" fmla="*/ 1167160 h 2823711"/>
                      <a:gd name="connsiteX77" fmla="*/ 1309188 w 2603361"/>
                      <a:gd name="connsiteY77" fmla="*/ 1209695 h 2823711"/>
                      <a:gd name="connsiteX78" fmla="*/ 1195529 w 2603361"/>
                      <a:gd name="connsiteY78" fmla="*/ 1332555 h 2823711"/>
                      <a:gd name="connsiteX79" fmla="*/ 1144711 w 2603361"/>
                      <a:gd name="connsiteY79" fmla="*/ 1351496 h 2823711"/>
                      <a:gd name="connsiteX80" fmla="*/ 478347 w 2603361"/>
                      <a:gd name="connsiteY80" fmla="*/ 1351496 h 2823711"/>
                      <a:gd name="connsiteX81" fmla="*/ 453571 w 2603361"/>
                      <a:gd name="connsiteY81" fmla="*/ 1314733 h 2823711"/>
                      <a:gd name="connsiteX82" fmla="*/ 335096 w 2603361"/>
                      <a:gd name="connsiteY82" fmla="*/ 1265637 h 2823711"/>
                      <a:gd name="connsiteX83" fmla="*/ 167548 w 2603361"/>
                      <a:gd name="connsiteY83" fmla="*/ 1433262 h 2823711"/>
                      <a:gd name="connsiteX84" fmla="*/ 335096 w 2603361"/>
                      <a:gd name="connsiteY84" fmla="*/ 1600887 h 2823711"/>
                      <a:gd name="connsiteX85" fmla="*/ 489478 w 2603361"/>
                      <a:gd name="connsiteY85" fmla="*/ 1498510 h 2823711"/>
                      <a:gd name="connsiteX86" fmla="*/ 493996 w 2603361"/>
                      <a:gd name="connsiteY86" fmla="*/ 1476123 h 2823711"/>
                      <a:gd name="connsiteX87" fmla="*/ 1007572 w 2603361"/>
                      <a:gd name="connsiteY87" fmla="*/ 1476123 h 2823711"/>
                      <a:gd name="connsiteX88" fmla="*/ 1011391 w 2603361"/>
                      <a:gd name="connsiteY88" fmla="*/ 1477706 h 2823711"/>
                      <a:gd name="connsiteX89" fmla="*/ 1027469 w 2603361"/>
                      <a:gd name="connsiteY89" fmla="*/ 1478862 h 2823711"/>
                      <a:gd name="connsiteX90" fmla="*/ 1205241 w 2603361"/>
                      <a:gd name="connsiteY90" fmla="*/ 1603583 h 2823711"/>
                      <a:gd name="connsiteX91" fmla="*/ 1227206 w 2603361"/>
                      <a:gd name="connsiteY91" fmla="*/ 1668324 h 2823711"/>
                      <a:gd name="connsiteX92" fmla="*/ 1227206 w 2603361"/>
                      <a:gd name="connsiteY92" fmla="*/ 2361470 h 2823711"/>
                      <a:gd name="connsiteX93" fmla="*/ 1177288 w 2603361"/>
                      <a:gd name="connsiteY93" fmla="*/ 2395142 h 2823711"/>
                      <a:gd name="connsiteX94" fmla="*/ 1130941 w 2603361"/>
                      <a:gd name="connsiteY94" fmla="*/ 2507085 h 2823711"/>
                      <a:gd name="connsiteX95" fmla="*/ 1289180 w 2603361"/>
                      <a:gd name="connsiteY95" fmla="*/ 2665398 h 2823711"/>
                      <a:gd name="connsiteX96" fmla="*/ 1447421 w 2603361"/>
                      <a:gd name="connsiteY96" fmla="*/ 2507085 h 2823711"/>
                      <a:gd name="connsiteX97" fmla="*/ 1350775 w 2603361"/>
                      <a:gd name="connsiteY97" fmla="*/ 2361213 h 2823711"/>
                      <a:gd name="connsiteX98" fmla="*/ 1338905 w 2603361"/>
                      <a:gd name="connsiteY98" fmla="*/ 2358816 h 2823711"/>
                      <a:gd name="connsiteX99" fmla="*/ 1338905 w 2603361"/>
                      <a:gd name="connsiteY99" fmla="*/ 1776605 h 2823711"/>
                      <a:gd name="connsiteX100" fmla="*/ 1349543 w 2603361"/>
                      <a:gd name="connsiteY100" fmla="*/ 1742845 h 2823711"/>
                      <a:gd name="connsiteX101" fmla="*/ 1503346 w 2603361"/>
                      <a:gd name="connsiteY101" fmla="*/ 1667237 h 2823711"/>
                      <a:gd name="connsiteX102" fmla="*/ 1600343 w 2603361"/>
                      <a:gd name="connsiteY102" fmla="*/ 1686581 h 2823711"/>
                      <a:gd name="connsiteX103" fmla="*/ 1629504 w 2603361"/>
                      <a:gd name="connsiteY103" fmla="*/ 1699804 h 2823711"/>
                      <a:gd name="connsiteX104" fmla="*/ 1628617 w 2603361"/>
                      <a:gd name="connsiteY104" fmla="*/ 1701391 h 2823711"/>
                      <a:gd name="connsiteX105" fmla="*/ 1650149 w 2603361"/>
                      <a:gd name="connsiteY105" fmla="*/ 1706549 h 2823711"/>
                      <a:gd name="connsiteX106" fmla="*/ 1651429 w 2603361"/>
                      <a:gd name="connsiteY106" fmla="*/ 1707479 h 2823711"/>
                      <a:gd name="connsiteX107" fmla="*/ 1668734 w 2603361"/>
                      <a:gd name="connsiteY107" fmla="*/ 1688915 h 2823711"/>
                      <a:gd name="connsiteX108" fmla="*/ 1670617 w 2603361"/>
                      <a:gd name="connsiteY108" fmla="*/ 1675378 h 2823711"/>
                      <a:gd name="connsiteX109" fmla="*/ 1550896 w 2603361"/>
                      <a:gd name="connsiteY109" fmla="*/ 1551346 h 2823711"/>
                      <a:gd name="connsiteX110" fmla="*/ 1547538 w 2603361"/>
                      <a:gd name="connsiteY110" fmla="*/ 1542816 h 2823711"/>
                      <a:gd name="connsiteX111" fmla="*/ 1536280 w 2603361"/>
                      <a:gd name="connsiteY111" fmla="*/ 1541551 h 2823711"/>
                      <a:gd name="connsiteX112" fmla="*/ 1573033 w 2603361"/>
                      <a:gd name="connsiteY112" fmla="*/ 1382648 h 2823711"/>
                      <a:gd name="connsiteX113" fmla="*/ 1590506 w 2603361"/>
                      <a:gd name="connsiteY113" fmla="*/ 1374553 h 2823711"/>
                      <a:gd name="connsiteX114" fmla="*/ 1592533 w 2603361"/>
                      <a:gd name="connsiteY114" fmla="*/ 1369658 h 2823711"/>
                      <a:gd name="connsiteX115" fmla="*/ 1604816 w 2603361"/>
                      <a:gd name="connsiteY115" fmla="*/ 1364568 h 2823711"/>
                      <a:gd name="connsiteX116" fmla="*/ 2139445 w 2603361"/>
                      <a:gd name="connsiteY116" fmla="*/ 1364568 h 2823711"/>
                      <a:gd name="connsiteX117" fmla="*/ 2141075 w 2603361"/>
                      <a:gd name="connsiteY117" fmla="*/ 1372647 h 2823711"/>
                      <a:gd name="connsiteX118" fmla="*/ 2286881 w 2603361"/>
                      <a:gd name="connsiteY118" fmla="*/ 1469337 h 2823711"/>
                      <a:gd name="connsiteX119" fmla="*/ 2445121 w 2603361"/>
                      <a:gd name="connsiteY119" fmla="*/ 1311024 h 2823711"/>
                      <a:gd name="connsiteX120" fmla="*/ 2286881 w 2603361"/>
                      <a:gd name="connsiteY120" fmla="*/ 1152711 h 2823711"/>
                      <a:gd name="connsiteX121" fmla="*/ 2164775 w 2603361"/>
                      <a:gd name="connsiteY121" fmla="*/ 1210322 h 2823711"/>
                      <a:gd name="connsiteX122" fmla="*/ 2141883 w 2603361"/>
                      <a:gd name="connsiteY122" fmla="*/ 1248069 h 2823711"/>
                      <a:gd name="connsiteX123" fmla="*/ 1609993 w 2603361"/>
                      <a:gd name="connsiteY123" fmla="*/ 1248069 h 2823711"/>
                      <a:gd name="connsiteX124" fmla="*/ 1559710 w 2603361"/>
                      <a:gd name="connsiteY124" fmla="*/ 1230630 h 2823711"/>
                      <a:gd name="connsiteX125" fmla="*/ 1439741 w 2603361"/>
                      <a:gd name="connsiteY125" fmla="*/ 1082691 h 2823711"/>
                      <a:gd name="connsiteX126" fmla="*/ 1433425 w 2603361"/>
                      <a:gd name="connsiteY126" fmla="*/ 1051881 h 2823711"/>
                      <a:gd name="connsiteX127" fmla="*/ 1433425 w 2603361"/>
                      <a:gd name="connsiteY127" fmla="*/ 216000 h 2823711"/>
                      <a:gd name="connsiteX128" fmla="*/ 1432622 w 2603361"/>
                      <a:gd name="connsiteY128" fmla="*/ 216000 h 2823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603361" h="2823711">
                        <a:moveTo>
                          <a:pt x="1432622" y="0"/>
                        </a:moveTo>
                        <a:lnTo>
                          <a:pt x="1555022" y="0"/>
                        </a:lnTo>
                        <a:lnTo>
                          <a:pt x="1555022" y="216000"/>
                        </a:lnTo>
                        <a:lnTo>
                          <a:pt x="1554469" y="216000"/>
                        </a:lnTo>
                        <a:lnTo>
                          <a:pt x="1554469" y="1008711"/>
                        </a:lnTo>
                        <a:lnTo>
                          <a:pt x="1559127" y="1019956"/>
                        </a:lnTo>
                        <a:lnTo>
                          <a:pt x="1574845" y="1070613"/>
                        </a:lnTo>
                        <a:cubicBezTo>
                          <a:pt x="1591225" y="1100969"/>
                          <a:pt x="1618710" y="1123127"/>
                          <a:pt x="1653417" y="1129891"/>
                        </a:cubicBezTo>
                        <a:lnTo>
                          <a:pt x="1655821" y="1129812"/>
                        </a:lnTo>
                        <a:lnTo>
                          <a:pt x="1661201" y="1127582"/>
                        </a:lnTo>
                        <a:lnTo>
                          <a:pt x="2029739" y="1127582"/>
                        </a:lnTo>
                        <a:lnTo>
                          <a:pt x="2063095" y="1087135"/>
                        </a:lnTo>
                        <a:cubicBezTo>
                          <a:pt x="2120367" y="1029838"/>
                          <a:pt x="2199487" y="994398"/>
                          <a:pt x="2286881" y="994398"/>
                        </a:cubicBezTo>
                        <a:cubicBezTo>
                          <a:pt x="2461667" y="994398"/>
                          <a:pt x="2603361" y="1136157"/>
                          <a:pt x="2603361" y="1311024"/>
                        </a:cubicBezTo>
                        <a:cubicBezTo>
                          <a:pt x="2603361" y="1485891"/>
                          <a:pt x="2461667" y="1627650"/>
                          <a:pt x="2286881" y="1627650"/>
                        </a:cubicBezTo>
                        <a:cubicBezTo>
                          <a:pt x="2177639" y="1627650"/>
                          <a:pt x="2081323" y="1572275"/>
                          <a:pt x="2024450" y="1488053"/>
                        </a:cubicBezTo>
                        <a:lnTo>
                          <a:pt x="2023652" y="1486581"/>
                        </a:lnTo>
                        <a:lnTo>
                          <a:pt x="1659192" y="1486581"/>
                        </a:lnTo>
                        <a:lnTo>
                          <a:pt x="1766016" y="1597252"/>
                        </a:lnTo>
                        <a:lnTo>
                          <a:pt x="1769360" y="1605745"/>
                        </a:lnTo>
                        <a:lnTo>
                          <a:pt x="1772044" y="1605519"/>
                        </a:lnTo>
                        <a:cubicBezTo>
                          <a:pt x="1827510" y="1695583"/>
                          <a:pt x="1795834" y="1777319"/>
                          <a:pt x="1702907" y="1803463"/>
                        </a:cubicBezTo>
                        <a:lnTo>
                          <a:pt x="1662699" y="1810546"/>
                        </a:lnTo>
                        <a:lnTo>
                          <a:pt x="1669294" y="1807121"/>
                        </a:lnTo>
                        <a:lnTo>
                          <a:pt x="1633301" y="1810705"/>
                        </a:lnTo>
                        <a:lnTo>
                          <a:pt x="1583866" y="1805582"/>
                        </a:lnTo>
                        <a:lnTo>
                          <a:pt x="1561869" y="1803967"/>
                        </a:lnTo>
                        <a:lnTo>
                          <a:pt x="1531085" y="1795262"/>
                        </a:lnTo>
                        <a:lnTo>
                          <a:pt x="1531862" y="1793126"/>
                        </a:lnTo>
                        <a:lnTo>
                          <a:pt x="1488063" y="1782635"/>
                        </a:lnTo>
                        <a:lnTo>
                          <a:pt x="1466389" y="1801105"/>
                        </a:lnTo>
                        <a:cubicBezTo>
                          <a:pt x="1459400" y="1811543"/>
                          <a:pt x="1455120" y="1824065"/>
                          <a:pt x="1453964" y="1838053"/>
                        </a:cubicBezTo>
                        <a:lnTo>
                          <a:pt x="1455401" y="1848459"/>
                        </a:lnTo>
                        <a:lnTo>
                          <a:pt x="1454629" y="1852281"/>
                        </a:lnTo>
                        <a:lnTo>
                          <a:pt x="1454629" y="1883668"/>
                        </a:lnTo>
                        <a:lnTo>
                          <a:pt x="1453473" y="1883641"/>
                        </a:lnTo>
                        <a:lnTo>
                          <a:pt x="1453473" y="2237663"/>
                        </a:lnTo>
                        <a:lnTo>
                          <a:pt x="1466127" y="2244534"/>
                        </a:lnTo>
                        <a:cubicBezTo>
                          <a:pt x="1550312" y="2301435"/>
                          <a:pt x="1605661" y="2397794"/>
                          <a:pt x="1605661" y="2507085"/>
                        </a:cubicBezTo>
                        <a:cubicBezTo>
                          <a:pt x="1605661" y="2681953"/>
                          <a:pt x="1463968" y="2823711"/>
                          <a:pt x="1289180" y="2823711"/>
                        </a:cubicBezTo>
                        <a:cubicBezTo>
                          <a:pt x="1114394" y="2823711"/>
                          <a:pt x="972700" y="2681953"/>
                          <a:pt x="972700" y="2507085"/>
                        </a:cubicBezTo>
                        <a:cubicBezTo>
                          <a:pt x="972700" y="2419652"/>
                          <a:pt x="1008123" y="2340496"/>
                          <a:pt x="1065395" y="2283197"/>
                        </a:cubicBezTo>
                        <a:lnTo>
                          <a:pt x="1104625" y="2250815"/>
                        </a:lnTo>
                        <a:lnTo>
                          <a:pt x="1104625" y="1754484"/>
                        </a:lnTo>
                        <a:lnTo>
                          <a:pt x="1103324" y="1753835"/>
                        </a:lnTo>
                        <a:lnTo>
                          <a:pt x="1106364" y="1703002"/>
                        </a:lnTo>
                        <a:cubicBezTo>
                          <a:pt x="1097604" y="1650667"/>
                          <a:pt x="1053807" y="1613667"/>
                          <a:pt x="998891" y="1605748"/>
                        </a:cubicBezTo>
                        <a:lnTo>
                          <a:pt x="993282" y="1605970"/>
                        </a:lnTo>
                        <a:lnTo>
                          <a:pt x="981216" y="1603534"/>
                        </a:lnTo>
                        <a:lnTo>
                          <a:pt x="940401" y="1603534"/>
                        </a:lnTo>
                        <a:cubicBezTo>
                          <a:pt x="940369" y="1603342"/>
                          <a:pt x="940337" y="1603151"/>
                          <a:pt x="940305" y="1602959"/>
                        </a:cubicBezTo>
                        <a:lnTo>
                          <a:pt x="622591" y="1602959"/>
                        </a:lnTo>
                        <a:lnTo>
                          <a:pt x="612965" y="1620704"/>
                        </a:lnTo>
                        <a:cubicBezTo>
                          <a:pt x="552744" y="1709882"/>
                          <a:pt x="450764" y="1768513"/>
                          <a:pt x="335096" y="1768513"/>
                        </a:cubicBezTo>
                        <a:cubicBezTo>
                          <a:pt x="150028" y="1768513"/>
                          <a:pt x="0" y="1618416"/>
                          <a:pt x="0" y="1433262"/>
                        </a:cubicBezTo>
                        <a:cubicBezTo>
                          <a:pt x="0" y="1248109"/>
                          <a:pt x="150028" y="1098011"/>
                          <a:pt x="335096" y="1098011"/>
                        </a:cubicBezTo>
                        <a:cubicBezTo>
                          <a:pt x="427631" y="1098011"/>
                          <a:pt x="511406" y="1135536"/>
                          <a:pt x="572045" y="1196205"/>
                        </a:cubicBezTo>
                        <a:lnTo>
                          <a:pt x="600632" y="1230867"/>
                        </a:lnTo>
                        <a:lnTo>
                          <a:pt x="1030784" y="1230867"/>
                        </a:lnTo>
                        <a:cubicBezTo>
                          <a:pt x="1030809" y="1230741"/>
                          <a:pt x="1030833" y="1230615"/>
                          <a:pt x="1030858" y="1230488"/>
                        </a:cubicBezTo>
                        <a:lnTo>
                          <a:pt x="1065143" y="1230488"/>
                        </a:lnTo>
                        <a:lnTo>
                          <a:pt x="1071373" y="1229231"/>
                        </a:lnTo>
                        <a:lnTo>
                          <a:pt x="1089272" y="1230415"/>
                        </a:lnTo>
                        <a:cubicBezTo>
                          <a:pt x="1144379" y="1223954"/>
                          <a:pt x="1189141" y="1188127"/>
                          <a:pt x="1199282" y="1136041"/>
                        </a:cubicBezTo>
                        <a:cubicBezTo>
                          <a:pt x="1199197" y="1133466"/>
                          <a:pt x="1199112" y="1130892"/>
                          <a:pt x="1199026" y="1128316"/>
                        </a:cubicBezTo>
                        <a:lnTo>
                          <a:pt x="1201986" y="1121170"/>
                        </a:lnTo>
                        <a:lnTo>
                          <a:pt x="1201986" y="1083095"/>
                        </a:lnTo>
                        <a:lnTo>
                          <a:pt x="1204264" y="1082032"/>
                        </a:lnTo>
                        <a:lnTo>
                          <a:pt x="1201986" y="1076528"/>
                        </a:lnTo>
                        <a:lnTo>
                          <a:pt x="1201986" y="330842"/>
                        </a:lnTo>
                        <a:lnTo>
                          <a:pt x="1203110" y="328127"/>
                        </a:lnTo>
                        <a:lnTo>
                          <a:pt x="1203103" y="328127"/>
                        </a:lnTo>
                        <a:lnTo>
                          <a:pt x="1203103" y="148127"/>
                        </a:lnTo>
                        <a:lnTo>
                          <a:pt x="1321903" y="148127"/>
                        </a:lnTo>
                        <a:lnTo>
                          <a:pt x="1321903" y="328127"/>
                        </a:lnTo>
                        <a:lnTo>
                          <a:pt x="1321726" y="328127"/>
                        </a:lnTo>
                        <a:lnTo>
                          <a:pt x="1321726" y="1167160"/>
                        </a:lnTo>
                        <a:lnTo>
                          <a:pt x="1309188" y="1209695"/>
                        </a:lnTo>
                        <a:cubicBezTo>
                          <a:pt x="1287364" y="1263949"/>
                          <a:pt x="1246601" y="1306603"/>
                          <a:pt x="1195529" y="1332555"/>
                        </a:cubicBezTo>
                        <a:lnTo>
                          <a:pt x="1144711" y="1351496"/>
                        </a:lnTo>
                        <a:lnTo>
                          <a:pt x="478347" y="1351496"/>
                        </a:lnTo>
                        <a:lnTo>
                          <a:pt x="453571" y="1314733"/>
                        </a:lnTo>
                        <a:cubicBezTo>
                          <a:pt x="423251" y="1284399"/>
                          <a:pt x="381364" y="1265637"/>
                          <a:pt x="335096" y="1265637"/>
                        </a:cubicBezTo>
                        <a:cubicBezTo>
                          <a:pt x="242562" y="1265637"/>
                          <a:pt x="167548" y="1340685"/>
                          <a:pt x="167548" y="1433262"/>
                        </a:cubicBezTo>
                        <a:cubicBezTo>
                          <a:pt x="167548" y="1525839"/>
                          <a:pt x="242562" y="1600887"/>
                          <a:pt x="335096" y="1600887"/>
                        </a:cubicBezTo>
                        <a:cubicBezTo>
                          <a:pt x="404498" y="1600887"/>
                          <a:pt x="464043" y="1558673"/>
                          <a:pt x="489478" y="1498510"/>
                        </a:cubicBezTo>
                        <a:lnTo>
                          <a:pt x="493996" y="1476123"/>
                        </a:lnTo>
                        <a:lnTo>
                          <a:pt x="1007572" y="1476123"/>
                        </a:lnTo>
                        <a:lnTo>
                          <a:pt x="1011391" y="1477706"/>
                        </a:lnTo>
                        <a:lnTo>
                          <a:pt x="1027469" y="1478862"/>
                        </a:lnTo>
                        <a:cubicBezTo>
                          <a:pt x="1104305" y="1491946"/>
                          <a:pt x="1169869" y="1537478"/>
                          <a:pt x="1205241" y="1603583"/>
                        </a:cubicBezTo>
                        <a:lnTo>
                          <a:pt x="1227206" y="1668324"/>
                        </a:lnTo>
                        <a:lnTo>
                          <a:pt x="1227206" y="2361470"/>
                        </a:lnTo>
                        <a:lnTo>
                          <a:pt x="1177288" y="2395142"/>
                        </a:lnTo>
                        <a:cubicBezTo>
                          <a:pt x="1148652" y="2423790"/>
                          <a:pt x="1130941" y="2463369"/>
                          <a:pt x="1130941" y="2507085"/>
                        </a:cubicBezTo>
                        <a:cubicBezTo>
                          <a:pt x="1130941" y="2594520"/>
                          <a:pt x="1201786" y="2665398"/>
                          <a:pt x="1289180" y="2665398"/>
                        </a:cubicBezTo>
                        <a:cubicBezTo>
                          <a:pt x="1376575" y="2665398"/>
                          <a:pt x="1447421" y="2594520"/>
                          <a:pt x="1447421" y="2507085"/>
                        </a:cubicBezTo>
                        <a:cubicBezTo>
                          <a:pt x="1447421" y="2441510"/>
                          <a:pt x="1407570" y="2385247"/>
                          <a:pt x="1350775" y="2361213"/>
                        </a:cubicBezTo>
                        <a:lnTo>
                          <a:pt x="1338905" y="2358816"/>
                        </a:lnTo>
                        <a:lnTo>
                          <a:pt x="1338905" y="1776605"/>
                        </a:lnTo>
                        <a:lnTo>
                          <a:pt x="1349543" y="1742845"/>
                        </a:lnTo>
                        <a:cubicBezTo>
                          <a:pt x="1376047" y="1695108"/>
                          <a:pt x="1430576" y="1665552"/>
                          <a:pt x="1503346" y="1667237"/>
                        </a:cubicBezTo>
                        <a:cubicBezTo>
                          <a:pt x="1535688" y="1667986"/>
                          <a:pt x="1568571" y="1674836"/>
                          <a:pt x="1600343" y="1686581"/>
                        </a:cubicBezTo>
                        <a:lnTo>
                          <a:pt x="1629504" y="1699804"/>
                        </a:lnTo>
                        <a:lnTo>
                          <a:pt x="1628617" y="1701391"/>
                        </a:lnTo>
                        <a:lnTo>
                          <a:pt x="1650149" y="1706549"/>
                        </a:lnTo>
                        <a:lnTo>
                          <a:pt x="1651429" y="1707479"/>
                        </a:lnTo>
                        <a:lnTo>
                          <a:pt x="1668734" y="1688915"/>
                        </a:lnTo>
                        <a:lnTo>
                          <a:pt x="1670617" y="1675378"/>
                        </a:lnTo>
                        <a:lnTo>
                          <a:pt x="1550896" y="1551346"/>
                        </a:lnTo>
                        <a:lnTo>
                          <a:pt x="1547538" y="1542816"/>
                        </a:lnTo>
                        <a:lnTo>
                          <a:pt x="1536280" y="1541551"/>
                        </a:lnTo>
                        <a:cubicBezTo>
                          <a:pt x="1509957" y="1470728"/>
                          <a:pt x="1526411" y="1412742"/>
                          <a:pt x="1573033" y="1382648"/>
                        </a:cubicBezTo>
                        <a:lnTo>
                          <a:pt x="1590506" y="1374553"/>
                        </a:lnTo>
                        <a:lnTo>
                          <a:pt x="1592533" y="1369658"/>
                        </a:lnTo>
                        <a:lnTo>
                          <a:pt x="1604816" y="1364568"/>
                        </a:lnTo>
                        <a:lnTo>
                          <a:pt x="2139445" y="1364568"/>
                        </a:lnTo>
                        <a:lnTo>
                          <a:pt x="2141075" y="1372647"/>
                        </a:lnTo>
                        <a:cubicBezTo>
                          <a:pt x="2165098" y="1429468"/>
                          <a:pt x="2221335" y="1469337"/>
                          <a:pt x="2286881" y="1469337"/>
                        </a:cubicBezTo>
                        <a:cubicBezTo>
                          <a:pt x="2374275" y="1469337"/>
                          <a:pt x="2445121" y="1398458"/>
                          <a:pt x="2445121" y="1311024"/>
                        </a:cubicBezTo>
                        <a:cubicBezTo>
                          <a:pt x="2445121" y="1223590"/>
                          <a:pt x="2374275" y="1152711"/>
                          <a:pt x="2286881" y="1152711"/>
                        </a:cubicBezTo>
                        <a:cubicBezTo>
                          <a:pt x="2237721" y="1152711"/>
                          <a:pt x="2193798" y="1175137"/>
                          <a:pt x="2164775" y="1210322"/>
                        </a:cubicBezTo>
                        <a:lnTo>
                          <a:pt x="2141883" y="1248069"/>
                        </a:lnTo>
                        <a:lnTo>
                          <a:pt x="1609993" y="1248069"/>
                        </a:lnTo>
                        <a:lnTo>
                          <a:pt x="1559710" y="1230630"/>
                        </a:lnTo>
                        <a:cubicBezTo>
                          <a:pt x="1501194" y="1200336"/>
                          <a:pt x="1458667" y="1146727"/>
                          <a:pt x="1439741" y="1082691"/>
                        </a:cubicBezTo>
                        <a:lnTo>
                          <a:pt x="1433425" y="1051881"/>
                        </a:lnTo>
                        <a:lnTo>
                          <a:pt x="1433425" y="216000"/>
                        </a:lnTo>
                        <a:lnTo>
                          <a:pt x="1432622" y="216000"/>
                        </a:lnTo>
                        <a:close/>
                      </a:path>
                    </a:pathLst>
                  </a:custGeom>
                  <a:solidFill>
                    <a:srgbClr val="92D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84" name="Text Box 5"/>
                  <p:cNvSpPr txBox="1">
                    <a:spLocks noChangeArrowheads="1"/>
                  </p:cNvSpPr>
                  <p:nvPr/>
                </p:nvSpPr>
                <p:spPr bwMode="auto">
                  <a:xfrm>
                    <a:off x="1305054" y="2394324"/>
                    <a:ext cx="138561" cy="1503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spcBef>
                        <a:spcPct val="50000"/>
                      </a:spcBef>
                      <a:defRPr/>
                    </a:pPr>
                    <a:r>
                      <a:rPr kumimoji="1" lang="en-US" altLang="zh-CN" sz="1000" b="1" dirty="0">
                        <a:solidFill>
                          <a:srgbClr val="D34817"/>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kumimoji="1" lang="zh-CN" altLang="en-US" sz="1000" b="1" dirty="0">
                      <a:solidFill>
                        <a:srgbClr val="D34817"/>
                      </a:solidFill>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grpSp>
            <p:cxnSp>
              <p:nvCxnSpPr>
                <p:cNvPr id="158" name="直接连接符 157"/>
                <p:cNvCxnSpPr/>
                <p:nvPr/>
              </p:nvCxnSpPr>
              <p:spPr>
                <a:xfrm flipH="1">
                  <a:off x="5239477" y="3799833"/>
                  <a:ext cx="174628" cy="166642"/>
                </a:xfrm>
                <a:prstGeom prst="line">
                  <a:avLst/>
                </a:prstGeom>
                <a:ln w="19050">
                  <a:solidFill>
                    <a:schemeClr val="tx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9" name="直接连接符 158"/>
                <p:cNvCxnSpPr/>
                <p:nvPr/>
              </p:nvCxnSpPr>
              <p:spPr>
                <a:xfrm>
                  <a:off x="5497863" y="3828663"/>
                  <a:ext cx="0" cy="144422"/>
                </a:xfrm>
                <a:prstGeom prst="line">
                  <a:avLst/>
                </a:prstGeom>
                <a:ln w="19050">
                  <a:solidFill>
                    <a:schemeClr val="tx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60" name="直接连接符 159"/>
                <p:cNvCxnSpPr/>
                <p:nvPr/>
              </p:nvCxnSpPr>
              <p:spPr>
                <a:xfrm>
                  <a:off x="5588747" y="3795120"/>
                  <a:ext cx="171453" cy="168228"/>
                </a:xfrm>
                <a:prstGeom prst="line">
                  <a:avLst/>
                </a:prstGeom>
                <a:ln w="19050">
                  <a:solidFill>
                    <a:schemeClr val="tx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154" name="Text Box 31"/>
              <p:cNvSpPr txBox="1">
                <a:spLocks noChangeArrowheads="1"/>
              </p:cNvSpPr>
              <p:nvPr/>
            </p:nvSpPr>
            <p:spPr bwMode="auto">
              <a:xfrm>
                <a:off x="4868511" y="3883139"/>
                <a:ext cx="604848" cy="5856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en-US" altLang="zh-TW" sz="3200" b="1" dirty="0">
                    <a:effectLst>
                      <a:outerShdw blurRad="38100" dist="38100" dir="2700000" algn="tl">
                        <a:srgbClr val="000000">
                          <a:alpha val="43137"/>
                        </a:srgbClr>
                      </a:outerShdw>
                    </a:effectLst>
                    <a:ea typeface="PMingLiU" panose="02020500000000000000" pitchFamily="18" charset="-120"/>
                  </a:rPr>
                  <a:t>U</a:t>
                </a:r>
                <a:endParaRPr lang="en-US" altLang="zh-TW" sz="3200" b="1" dirty="0">
                  <a:effectLst>
                    <a:outerShdw blurRad="38100" dist="38100" dir="2700000" algn="tl">
                      <a:srgbClr val="000000">
                        <a:alpha val="43137"/>
                      </a:srgbClr>
                    </a:outerShdw>
                  </a:effectLst>
                  <a:latin typeface="Times New Roman" panose="02020603050405020304" pitchFamily="18" charset="0"/>
                  <a:ea typeface="PMingLiU" panose="02020500000000000000" pitchFamily="18" charset="-120"/>
                </a:endParaRPr>
              </a:p>
            </p:txBody>
          </p:sp>
          <p:sp>
            <p:nvSpPr>
              <p:cNvPr id="155" name="Text Box 32"/>
              <p:cNvSpPr txBox="1">
                <a:spLocks noChangeArrowheads="1"/>
              </p:cNvSpPr>
              <p:nvPr/>
            </p:nvSpPr>
            <p:spPr bwMode="auto">
              <a:xfrm>
                <a:off x="5267658" y="3878313"/>
                <a:ext cx="604848" cy="58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en-US" altLang="zh-TW" sz="3200" b="1" dirty="0">
                    <a:solidFill>
                      <a:srgbClr val="993300"/>
                    </a:solidFill>
                    <a:effectLst>
                      <a:outerShdw blurRad="38100" dist="38100" dir="2700000" algn="tl">
                        <a:srgbClr val="000000">
                          <a:alpha val="43137"/>
                        </a:srgbClr>
                      </a:outerShdw>
                    </a:effectLst>
                    <a:ea typeface="PMingLiU" panose="02020500000000000000" pitchFamily="18" charset="-120"/>
                  </a:rPr>
                  <a:t>A</a:t>
                </a:r>
              </a:p>
            </p:txBody>
          </p:sp>
          <p:sp>
            <p:nvSpPr>
              <p:cNvPr id="156" name="Text Box 29"/>
              <p:cNvSpPr txBox="1">
                <a:spLocks noChangeArrowheads="1"/>
              </p:cNvSpPr>
              <p:nvPr/>
            </p:nvSpPr>
            <p:spPr bwMode="auto">
              <a:xfrm>
                <a:off x="5651322" y="3861839"/>
                <a:ext cx="604847" cy="5856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en-US" altLang="zh-TW" sz="3200" b="1" dirty="0">
                    <a:solidFill>
                      <a:srgbClr val="FF0000"/>
                    </a:solidFill>
                    <a:effectLst>
                      <a:outerShdw blurRad="38100" dist="38100" dir="2700000" algn="tl">
                        <a:srgbClr val="000000">
                          <a:alpha val="43137"/>
                        </a:srgbClr>
                      </a:outerShdw>
                    </a:effectLst>
                    <a:ea typeface="PMingLiU" panose="02020500000000000000" pitchFamily="18" charset="-120"/>
                  </a:rPr>
                  <a:t>G</a:t>
                </a:r>
              </a:p>
            </p:txBody>
          </p:sp>
        </p:grpSp>
      </p:grpSp>
    </p:spTree>
  </p:cSld>
  <p:clrMapOvr>
    <a:masterClrMapping/>
  </p:clrMapOvr>
  <p:transition advTm="2100">
    <p:plus/>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872359" y="1102485"/>
            <a:ext cx="3960440" cy="5278843"/>
            <a:chOff x="6384032" y="382402"/>
            <a:chExt cx="3960440" cy="5278843"/>
          </a:xfrm>
        </p:grpSpPr>
        <p:sp>
          <p:nvSpPr>
            <p:cNvPr id="43" name="任意多边形 42"/>
            <p:cNvSpPr>
              <a:spLocks noChangeAspect="1"/>
            </p:cNvSpPr>
            <p:nvPr/>
          </p:nvSpPr>
          <p:spPr>
            <a:xfrm>
              <a:off x="7050958" y="382402"/>
              <a:ext cx="3060000" cy="4073563"/>
            </a:xfrm>
            <a:custGeom>
              <a:avLst/>
              <a:gdLst>
                <a:gd name="connsiteX0" fmla="*/ 2360681 w 5598086"/>
                <a:gd name="connsiteY0" fmla="*/ 0 h 7452001"/>
                <a:gd name="connsiteX1" fmla="*/ 2446206 w 5598086"/>
                <a:gd name="connsiteY1" fmla="*/ 0 h 7452001"/>
                <a:gd name="connsiteX2" fmla="*/ 2446206 w 5598086"/>
                <a:gd name="connsiteY2" fmla="*/ 2993329 h 7452001"/>
                <a:gd name="connsiteX3" fmla="*/ 2232177 w 5598086"/>
                <a:gd name="connsiteY3" fmla="*/ 3270825 h 7452001"/>
                <a:gd name="connsiteX4" fmla="*/ 2197032 w 5598086"/>
                <a:gd name="connsiteY4" fmla="*/ 3274569 h 7452001"/>
                <a:gd name="connsiteX5" fmla="*/ 1020595 w 5598086"/>
                <a:gd name="connsiteY5" fmla="*/ 3274569 h 7452001"/>
                <a:gd name="connsiteX6" fmla="*/ 1003490 w 5598086"/>
                <a:gd name="connsiteY6" fmla="*/ 3243056 h 7452001"/>
                <a:gd name="connsiteX7" fmla="*/ 594521 w 5598086"/>
                <a:gd name="connsiteY7" fmla="*/ 3025609 h 7452001"/>
                <a:gd name="connsiteX8" fmla="*/ 140079 w 5598086"/>
                <a:gd name="connsiteY8" fmla="*/ 3326833 h 7452001"/>
                <a:gd name="connsiteX9" fmla="*/ 139723 w 5598086"/>
                <a:gd name="connsiteY9" fmla="*/ 3327982 h 7452001"/>
                <a:gd name="connsiteX10" fmla="*/ 139040 w 5598086"/>
                <a:gd name="connsiteY10" fmla="*/ 3329239 h 7452001"/>
                <a:gd name="connsiteX11" fmla="*/ 100421 w 5598086"/>
                <a:gd name="connsiteY11" fmla="*/ 3520520 h 7452001"/>
                <a:gd name="connsiteX12" fmla="*/ 591840 w 5598086"/>
                <a:gd name="connsiteY12" fmla="*/ 4011936 h 7452001"/>
                <a:gd name="connsiteX13" fmla="*/ 592958 w 5598086"/>
                <a:gd name="connsiteY13" fmla="*/ 4011852 h 7452001"/>
                <a:gd name="connsiteX14" fmla="*/ 594521 w 5598086"/>
                <a:gd name="connsiteY14" fmla="*/ 4012009 h 7452001"/>
                <a:gd name="connsiteX15" fmla="*/ 605488 w 5598086"/>
                <a:gd name="connsiteY15" fmla="*/ 4010904 h 7452001"/>
                <a:gd name="connsiteX16" fmla="*/ 666678 w 5598086"/>
                <a:gd name="connsiteY16" fmla="*/ 4006274 h 7452001"/>
                <a:gd name="connsiteX17" fmla="*/ 678548 w 5598086"/>
                <a:gd name="connsiteY17" fmla="*/ 4003539 h 7452001"/>
                <a:gd name="connsiteX18" fmla="*/ 693918 w 5598086"/>
                <a:gd name="connsiteY18" fmla="*/ 4001989 h 7452001"/>
                <a:gd name="connsiteX19" fmla="*/ 718844 w 5598086"/>
                <a:gd name="connsiteY19" fmla="*/ 3994252 h 7452001"/>
                <a:gd name="connsiteX20" fmla="*/ 737973 w 5598086"/>
                <a:gd name="connsiteY20" fmla="*/ 3989843 h 7452001"/>
                <a:gd name="connsiteX21" fmla="*/ 756268 w 5598086"/>
                <a:gd name="connsiteY21" fmla="*/ 3982635 h 7452001"/>
                <a:gd name="connsiteX22" fmla="*/ 786497 w 5598086"/>
                <a:gd name="connsiteY22" fmla="*/ 3973251 h 7452001"/>
                <a:gd name="connsiteX23" fmla="*/ 803482 w 5598086"/>
                <a:gd name="connsiteY23" fmla="*/ 3964032 h 7452001"/>
                <a:gd name="connsiteX24" fmla="*/ 804890 w 5598086"/>
                <a:gd name="connsiteY24" fmla="*/ 3963477 h 7452001"/>
                <a:gd name="connsiteX25" fmla="*/ 811441 w 5598086"/>
                <a:gd name="connsiteY25" fmla="*/ 3959712 h 7452001"/>
                <a:gd name="connsiteX26" fmla="*/ 870274 w 5598086"/>
                <a:gd name="connsiteY26" fmla="*/ 3927778 h 7452001"/>
                <a:gd name="connsiteX27" fmla="*/ 1048963 w 5598086"/>
                <a:gd name="connsiteY27" fmla="*/ 3710785 h 7452001"/>
                <a:gd name="connsiteX28" fmla="*/ 1056977 w 5598086"/>
                <a:gd name="connsiteY28" fmla="*/ 3684969 h 7452001"/>
                <a:gd name="connsiteX29" fmla="*/ 2036303 w 5598086"/>
                <a:gd name="connsiteY29" fmla="*/ 3684969 h 7452001"/>
                <a:gd name="connsiteX30" fmla="*/ 2070259 w 5598086"/>
                <a:gd name="connsiteY30" fmla="*/ 3686633 h 7452001"/>
                <a:gd name="connsiteX31" fmla="*/ 2162850 w 5598086"/>
                <a:gd name="connsiteY31" fmla="*/ 3701776 h 7452001"/>
                <a:gd name="connsiteX32" fmla="*/ 2266691 w 5598086"/>
                <a:gd name="connsiteY32" fmla="*/ 3777925 h 7452001"/>
                <a:gd name="connsiteX33" fmla="*/ 2273614 w 5598086"/>
                <a:gd name="connsiteY33" fmla="*/ 3902532 h 7452001"/>
                <a:gd name="connsiteX34" fmla="*/ 2183620 w 5598086"/>
                <a:gd name="connsiteY34" fmla="*/ 4006375 h 7452001"/>
                <a:gd name="connsiteX35" fmla="*/ 1989781 w 5598086"/>
                <a:gd name="connsiteY35" fmla="*/ 4200208 h 7452001"/>
                <a:gd name="connsiteX36" fmla="*/ 1892865 w 5598086"/>
                <a:gd name="connsiteY36" fmla="*/ 4338662 h 7452001"/>
                <a:gd name="connsiteX37" fmla="*/ 1934401 w 5598086"/>
                <a:gd name="connsiteY37" fmla="*/ 4421733 h 7452001"/>
                <a:gd name="connsiteX38" fmla="*/ 2100547 w 5598086"/>
                <a:gd name="connsiteY38" fmla="*/ 4421733 h 7452001"/>
                <a:gd name="connsiteX39" fmla="*/ 2328994 w 5598086"/>
                <a:gd name="connsiteY39" fmla="*/ 4380198 h 7452001"/>
                <a:gd name="connsiteX40" fmla="*/ 2529758 w 5598086"/>
                <a:gd name="connsiteY40" fmla="*/ 4345586 h 7452001"/>
                <a:gd name="connsiteX41" fmla="*/ 2668210 w 5598086"/>
                <a:gd name="connsiteY41" fmla="*/ 4414811 h 7452001"/>
                <a:gd name="connsiteX42" fmla="*/ 2709585 w 5598086"/>
                <a:gd name="connsiteY42" fmla="*/ 4579981 h 7452001"/>
                <a:gd name="connsiteX43" fmla="*/ 2716292 w 5598086"/>
                <a:gd name="connsiteY43" fmla="*/ 4659554 h 7452001"/>
                <a:gd name="connsiteX44" fmla="*/ 2716292 w 5598086"/>
                <a:gd name="connsiteY44" fmla="*/ 5695577 h 7452001"/>
                <a:gd name="connsiteX45" fmla="*/ 2578483 w 5598086"/>
                <a:gd name="connsiteY45" fmla="*/ 5738354 h 7452001"/>
                <a:gd name="connsiteX46" fmla="*/ 2060064 w 5598086"/>
                <a:gd name="connsiteY46" fmla="*/ 6520462 h 7452001"/>
                <a:gd name="connsiteX47" fmla="*/ 2908879 w 5598086"/>
                <a:gd name="connsiteY47" fmla="*/ 7369271 h 7452001"/>
                <a:gd name="connsiteX48" fmla="*/ 3757694 w 5598086"/>
                <a:gd name="connsiteY48" fmla="*/ 6520462 h 7452001"/>
                <a:gd name="connsiteX49" fmla="*/ 3239277 w 5598086"/>
                <a:gd name="connsiteY49" fmla="*/ 5738354 h 7452001"/>
                <a:gd name="connsiteX50" fmla="*/ 3154103 w 5598086"/>
                <a:gd name="connsiteY50" fmla="*/ 5711915 h 7452001"/>
                <a:gd name="connsiteX51" fmla="*/ 3154102 w 5598086"/>
                <a:gd name="connsiteY51" fmla="*/ 5612602 h 7452001"/>
                <a:gd name="connsiteX52" fmla="*/ 3157252 w 5598086"/>
                <a:gd name="connsiteY52" fmla="*/ 5613579 h 7452001"/>
                <a:gd name="connsiteX53" fmla="*/ 3157252 w 5598086"/>
                <a:gd name="connsiteY53" fmla="*/ 4201287 h 7452001"/>
                <a:gd name="connsiteX54" fmla="*/ 3425304 w 5598086"/>
                <a:gd name="connsiteY54" fmla="*/ 3933235 h 7452001"/>
                <a:gd name="connsiteX55" fmla="*/ 4458766 w 5598086"/>
                <a:gd name="connsiteY55" fmla="*/ 3933235 h 7452001"/>
                <a:gd name="connsiteX56" fmla="*/ 4457572 w 5598086"/>
                <a:gd name="connsiteY56" fmla="*/ 3929394 h 7452001"/>
                <a:gd name="connsiteX57" fmla="*/ 4567513 w 5598086"/>
                <a:gd name="connsiteY57" fmla="*/ 3929394 h 7452001"/>
                <a:gd name="connsiteX58" fmla="*/ 4590774 w 5598086"/>
                <a:gd name="connsiteY58" fmla="*/ 3963893 h 7452001"/>
                <a:gd name="connsiteX59" fmla="*/ 4590776 w 5598086"/>
                <a:gd name="connsiteY59" fmla="*/ 3963892 h 7452001"/>
                <a:gd name="connsiteX60" fmla="*/ 4663037 w 5598086"/>
                <a:gd name="connsiteY60" fmla="*/ 4071070 h 7452001"/>
                <a:gd name="connsiteX61" fmla="*/ 4748489 w 5598086"/>
                <a:gd name="connsiteY61" fmla="*/ 4128683 h 7452001"/>
                <a:gd name="connsiteX62" fmla="*/ 4748489 w 5598086"/>
                <a:gd name="connsiteY62" fmla="*/ 4128685 h 7452001"/>
                <a:gd name="connsiteX63" fmla="*/ 4819238 w 5598086"/>
                <a:gd name="connsiteY63" fmla="*/ 4176385 h 7452001"/>
                <a:gd name="connsiteX64" fmla="*/ 5010520 w 5598086"/>
                <a:gd name="connsiteY64" fmla="*/ 4215004 h 7452001"/>
                <a:gd name="connsiteX65" fmla="*/ 5501939 w 5598086"/>
                <a:gd name="connsiteY65" fmla="*/ 3723587 h 7452001"/>
                <a:gd name="connsiteX66" fmla="*/ 5109558 w 5598086"/>
                <a:gd name="connsiteY66" fmla="*/ 3242156 h 7452001"/>
                <a:gd name="connsiteX67" fmla="*/ 5018616 w 5598086"/>
                <a:gd name="connsiteY67" fmla="*/ 3232987 h 7452001"/>
                <a:gd name="connsiteX68" fmla="*/ 5018824 w 5598086"/>
                <a:gd name="connsiteY68" fmla="*/ 3231954 h 7452001"/>
                <a:gd name="connsiteX69" fmla="*/ 5015965 w 5598086"/>
                <a:gd name="connsiteY69" fmla="*/ 3231674 h 7452001"/>
                <a:gd name="connsiteX70" fmla="*/ 4901706 w 5598086"/>
                <a:gd name="connsiteY70" fmla="*/ 3242812 h 7452001"/>
                <a:gd name="connsiteX71" fmla="*/ 4900224 w 5598086"/>
                <a:gd name="connsiteY71" fmla="*/ 3243258 h 7452001"/>
                <a:gd name="connsiteX72" fmla="*/ 4898181 w 5598086"/>
                <a:gd name="connsiteY72" fmla="*/ 3246288 h 7452001"/>
                <a:gd name="connsiteX73" fmla="*/ 4819238 w 5598086"/>
                <a:gd name="connsiteY73" fmla="*/ 3270792 h 7452001"/>
                <a:gd name="connsiteX74" fmla="*/ 4663034 w 5598086"/>
                <a:gd name="connsiteY74" fmla="*/ 3376106 h 7452001"/>
                <a:gd name="connsiteX75" fmla="*/ 4649608 w 5598086"/>
                <a:gd name="connsiteY75" fmla="*/ 3396023 h 7452001"/>
                <a:gd name="connsiteX76" fmla="*/ 4649605 w 5598086"/>
                <a:gd name="connsiteY76" fmla="*/ 3396024 h 7452001"/>
                <a:gd name="connsiteX77" fmla="*/ 4585174 w 5598086"/>
                <a:gd name="connsiteY77" fmla="*/ 3491586 h 7452001"/>
                <a:gd name="connsiteX78" fmla="*/ 3226137 w 5598086"/>
                <a:gd name="connsiteY78" fmla="*/ 3491586 h 7452001"/>
                <a:gd name="connsiteX79" fmla="*/ 3111284 w 5598086"/>
                <a:gd name="connsiteY79" fmla="*/ 3468398 h 7452001"/>
                <a:gd name="connsiteX80" fmla="*/ 2892972 w 5598086"/>
                <a:gd name="connsiteY80" fmla="*/ 3139048 h 7452001"/>
                <a:gd name="connsiteX81" fmla="*/ 2892973 w 5598086"/>
                <a:gd name="connsiteY81" fmla="*/ 1370625 h 7452001"/>
                <a:gd name="connsiteX82" fmla="*/ 2989159 w 5598086"/>
                <a:gd name="connsiteY82" fmla="*/ 1370626 h 7452001"/>
                <a:gd name="connsiteX83" fmla="*/ 2989159 w 5598086"/>
                <a:gd name="connsiteY83" fmla="*/ 3072922 h 7452001"/>
                <a:gd name="connsiteX84" fmla="*/ 3316779 w 5598086"/>
                <a:gd name="connsiteY84" fmla="*/ 3400541 h 7452001"/>
                <a:gd name="connsiteX85" fmla="*/ 4515922 w 5598086"/>
                <a:gd name="connsiteY85" fmla="*/ 3400541 h 7452001"/>
                <a:gd name="connsiteX86" fmla="*/ 4515925 w 5598086"/>
                <a:gd name="connsiteY86" fmla="*/ 3400540 h 7452001"/>
                <a:gd name="connsiteX87" fmla="*/ 4519391 w 5598086"/>
                <a:gd name="connsiteY87" fmla="*/ 3394149 h 7452001"/>
                <a:gd name="connsiteX88" fmla="*/ 4678674 w 5598086"/>
                <a:gd name="connsiteY88" fmla="*/ 3234866 h 7452001"/>
                <a:gd name="connsiteX89" fmla="*/ 4778045 w 5598086"/>
                <a:gd name="connsiteY89" fmla="*/ 3180930 h 7452001"/>
                <a:gd name="connsiteX90" fmla="*/ 4829300 w 5598086"/>
                <a:gd name="connsiteY90" fmla="*/ 3165697 h 7452001"/>
                <a:gd name="connsiteX91" fmla="*/ 5081533 w 5598086"/>
                <a:gd name="connsiteY91" fmla="*/ 3147233 h 7452001"/>
                <a:gd name="connsiteX92" fmla="*/ 5165945 w 5598086"/>
                <a:gd name="connsiteY92" fmla="*/ 3159437 h 7452001"/>
                <a:gd name="connsiteX93" fmla="*/ 5211751 w 5598086"/>
                <a:gd name="connsiteY93" fmla="*/ 3171235 h 7452001"/>
                <a:gd name="connsiteX94" fmla="*/ 5224613 w 5598086"/>
                <a:gd name="connsiteY94" fmla="*/ 3175055 h 7452001"/>
                <a:gd name="connsiteX95" fmla="*/ 5598086 w 5598086"/>
                <a:gd name="connsiteY95" fmla="*/ 3723852 h 7452001"/>
                <a:gd name="connsiteX96" fmla="*/ 5008383 w 5598086"/>
                <a:gd name="connsiteY96" fmla="*/ 4313552 h 7452001"/>
                <a:gd name="connsiteX97" fmla="*/ 4778843 w 5598086"/>
                <a:gd name="connsiteY97" fmla="*/ 4267210 h 7452001"/>
                <a:gd name="connsiteX98" fmla="*/ 4765530 w 5598086"/>
                <a:gd name="connsiteY98" fmla="*/ 4259985 h 7452001"/>
                <a:gd name="connsiteX99" fmla="*/ 4678678 w 5598086"/>
                <a:gd name="connsiteY99" fmla="*/ 4212842 h 7452001"/>
                <a:gd name="connsiteX100" fmla="*/ 4672550 w 5598086"/>
                <a:gd name="connsiteY100" fmla="*/ 4207786 h 7452001"/>
                <a:gd name="connsiteX101" fmla="*/ 4672997 w 5598086"/>
                <a:gd name="connsiteY101" fmla="*/ 4210013 h 7452001"/>
                <a:gd name="connsiteX102" fmla="*/ 4594040 w 5598086"/>
                <a:gd name="connsiteY102" fmla="*/ 4144606 h 7452001"/>
                <a:gd name="connsiteX103" fmla="*/ 4519632 w 5598086"/>
                <a:gd name="connsiteY103" fmla="*/ 4054057 h 7452001"/>
                <a:gd name="connsiteX104" fmla="*/ 4512170 w 5598086"/>
                <a:gd name="connsiteY104" fmla="*/ 4040250 h 7452001"/>
                <a:gd name="connsiteX105" fmla="*/ 4534524 w 5598086"/>
                <a:gd name="connsiteY105" fmla="*/ 4044782 h 7452001"/>
                <a:gd name="connsiteX106" fmla="*/ 4534484 w 5598086"/>
                <a:gd name="connsiteY106" fmla="*/ 4044754 h 7452001"/>
                <a:gd name="connsiteX107" fmla="*/ 4512171 w 5598086"/>
                <a:gd name="connsiteY107" fmla="*/ 4040250 h 7452001"/>
                <a:gd name="connsiteX108" fmla="*/ 4504966 w 5598086"/>
                <a:gd name="connsiteY108" fmla="*/ 4026974 h 7452001"/>
                <a:gd name="connsiteX109" fmla="*/ 4441740 w 5598086"/>
                <a:gd name="connsiteY109" fmla="*/ 4014210 h 7452001"/>
                <a:gd name="connsiteX110" fmla="*/ 3488694 w 5598086"/>
                <a:gd name="connsiteY110" fmla="*/ 4014210 h 7452001"/>
                <a:gd name="connsiteX111" fmla="*/ 3250425 w 5598086"/>
                <a:gd name="connsiteY111" fmla="*/ 4252477 h 7452001"/>
                <a:gd name="connsiteX112" fmla="*/ 3250425 w 5598086"/>
                <a:gd name="connsiteY112" fmla="*/ 5642501 h 7452001"/>
                <a:gd name="connsiteX113" fmla="*/ 3272678 w 5598086"/>
                <a:gd name="connsiteY113" fmla="*/ 5649409 h 7452001"/>
                <a:gd name="connsiteX114" fmla="*/ 3845665 w 5598086"/>
                <a:gd name="connsiteY114" fmla="*/ 6513842 h 7452001"/>
                <a:gd name="connsiteX115" fmla="*/ 2907502 w 5598086"/>
                <a:gd name="connsiteY115" fmla="*/ 7452001 h 7452001"/>
                <a:gd name="connsiteX116" fmla="*/ 1969339 w 5598086"/>
                <a:gd name="connsiteY116" fmla="*/ 6513843 h 7452001"/>
                <a:gd name="connsiteX117" fmla="*/ 2542325 w 5598086"/>
                <a:gd name="connsiteY117" fmla="*/ 5649408 h 7452001"/>
                <a:gd name="connsiteX118" fmla="*/ 2636413 w 5598086"/>
                <a:gd name="connsiteY118" fmla="*/ 5620204 h 7452001"/>
                <a:gd name="connsiteX119" fmla="*/ 2637058 w 5598086"/>
                <a:gd name="connsiteY119" fmla="*/ 5598154 h 7452001"/>
                <a:gd name="connsiteX120" fmla="*/ 2640519 w 5598086"/>
                <a:gd name="connsiteY120" fmla="*/ 5460133 h 7452001"/>
                <a:gd name="connsiteX121" fmla="*/ 2640519 w 5598086"/>
                <a:gd name="connsiteY121" fmla="*/ 5100156 h 7452001"/>
                <a:gd name="connsiteX122" fmla="*/ 2640520 w 5598086"/>
                <a:gd name="connsiteY122" fmla="*/ 4677874 h 7452001"/>
                <a:gd name="connsiteX123" fmla="*/ 2612830 w 5598086"/>
                <a:gd name="connsiteY123" fmla="*/ 4490961 h 7452001"/>
                <a:gd name="connsiteX124" fmla="*/ 2557448 w 5598086"/>
                <a:gd name="connsiteY124" fmla="*/ 4428657 h 7452001"/>
                <a:gd name="connsiteX125" fmla="*/ 2405147 w 5598086"/>
                <a:gd name="connsiteY125" fmla="*/ 4435580 h 7452001"/>
                <a:gd name="connsiteX126" fmla="*/ 2176694 w 5598086"/>
                <a:gd name="connsiteY126" fmla="*/ 4490961 h 7452001"/>
                <a:gd name="connsiteX127" fmla="*/ 1975937 w 5598086"/>
                <a:gd name="connsiteY127" fmla="*/ 4511730 h 7452001"/>
                <a:gd name="connsiteX128" fmla="*/ 1851329 w 5598086"/>
                <a:gd name="connsiteY128" fmla="*/ 4449426 h 7452001"/>
                <a:gd name="connsiteX129" fmla="*/ 1816712 w 5598086"/>
                <a:gd name="connsiteY129" fmla="*/ 4310972 h 7452001"/>
                <a:gd name="connsiteX130" fmla="*/ 1934400 w 5598086"/>
                <a:gd name="connsiteY130" fmla="*/ 4137905 h 7452001"/>
                <a:gd name="connsiteX131" fmla="*/ 2086700 w 5598086"/>
                <a:gd name="connsiteY131" fmla="*/ 3992528 h 7452001"/>
                <a:gd name="connsiteX132" fmla="*/ 2169772 w 5598086"/>
                <a:gd name="connsiteY132" fmla="*/ 3909456 h 7452001"/>
                <a:gd name="connsiteX133" fmla="*/ 2197465 w 5598086"/>
                <a:gd name="connsiteY133" fmla="*/ 3819462 h 7452001"/>
                <a:gd name="connsiteX134" fmla="*/ 2155928 w 5598086"/>
                <a:gd name="connsiteY134" fmla="*/ 3771003 h 7452001"/>
                <a:gd name="connsiteX135" fmla="*/ 1962092 w 5598086"/>
                <a:gd name="connsiteY135" fmla="*/ 3764081 h 7452001"/>
                <a:gd name="connsiteX136" fmla="*/ 1636721 w 5598086"/>
                <a:gd name="connsiteY136" fmla="*/ 3771003 h 7452001"/>
                <a:gd name="connsiteX137" fmla="*/ 1387505 w 5598086"/>
                <a:gd name="connsiteY137" fmla="*/ 3771004 h 7452001"/>
                <a:gd name="connsiteX138" fmla="*/ 1121841 w 5598086"/>
                <a:gd name="connsiteY138" fmla="*/ 3771003 h 7452001"/>
                <a:gd name="connsiteX139" fmla="*/ 1078695 w 5598086"/>
                <a:gd name="connsiteY139" fmla="*/ 3850494 h 7452001"/>
                <a:gd name="connsiteX140" fmla="*/ 589703 w 5598086"/>
                <a:gd name="connsiteY140" fmla="*/ 4110485 h 7452001"/>
                <a:gd name="connsiteX141" fmla="*/ 0 w 5598086"/>
                <a:gd name="connsiteY141" fmla="*/ 3520785 h 7452001"/>
                <a:gd name="connsiteX142" fmla="*/ 589704 w 5598086"/>
                <a:gd name="connsiteY142" fmla="*/ 2931086 h 7452001"/>
                <a:gd name="connsiteX143" fmla="*/ 819243 w 5598086"/>
                <a:gd name="connsiteY143" fmla="*/ 2977428 h 7452001"/>
                <a:gd name="connsiteX144" fmla="*/ 849744 w 5598086"/>
                <a:gd name="connsiteY144" fmla="*/ 2993982 h 7452001"/>
                <a:gd name="connsiteX145" fmla="*/ 849743 w 5598086"/>
                <a:gd name="connsiteY145" fmla="*/ 2998787 h 7452001"/>
                <a:gd name="connsiteX146" fmla="*/ 849808 w 5598086"/>
                <a:gd name="connsiteY146" fmla="*/ 2999130 h 7452001"/>
                <a:gd name="connsiteX147" fmla="*/ 909492 w 5598086"/>
                <a:gd name="connsiteY147" fmla="*/ 3031407 h 7452001"/>
                <a:gd name="connsiteX148" fmla="*/ 984373 w 5598086"/>
                <a:gd name="connsiteY148" fmla="*/ 3092965 h 7452001"/>
                <a:gd name="connsiteX149" fmla="*/ 1005332 w 5598086"/>
                <a:gd name="connsiteY149" fmla="*/ 3125696 h 7452001"/>
                <a:gd name="connsiteX150" fmla="*/ 1031683 w 5598086"/>
                <a:gd name="connsiteY150" fmla="*/ 3144403 h 7452001"/>
                <a:gd name="connsiteX151" fmla="*/ 1068902 w 5598086"/>
                <a:gd name="connsiteY151" fmla="*/ 3189355 h 7452001"/>
                <a:gd name="connsiteX152" fmla="*/ 1066876 w 5598086"/>
                <a:gd name="connsiteY152" fmla="*/ 3185622 h 7452001"/>
                <a:gd name="connsiteX153" fmla="*/ 1026538 w 5598086"/>
                <a:gd name="connsiteY153" fmla="*/ 3136730 h 7452001"/>
                <a:gd name="connsiteX154" fmla="*/ 1076623 w 5598086"/>
                <a:gd name="connsiteY154" fmla="*/ 3172414 h 7452001"/>
                <a:gd name="connsiteX155" fmla="*/ 1169367 w 5598086"/>
                <a:gd name="connsiteY155" fmla="*/ 3192200 h 7452001"/>
                <a:gd name="connsiteX156" fmla="*/ 2122412 w 5598086"/>
                <a:gd name="connsiteY156" fmla="*/ 3192199 h 7452001"/>
                <a:gd name="connsiteX157" fmla="*/ 2360681 w 5598086"/>
                <a:gd name="connsiteY157" fmla="*/ 2940421 h 7452001"/>
                <a:gd name="connsiteX158" fmla="*/ 2360681 w 5598086"/>
                <a:gd name="connsiteY158" fmla="*/ 0 h 7452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5598086" h="7452001">
                  <a:moveTo>
                    <a:pt x="2360681" y="0"/>
                  </a:moveTo>
                  <a:lnTo>
                    <a:pt x="2446206" y="0"/>
                  </a:lnTo>
                  <a:lnTo>
                    <a:pt x="2446206" y="2993329"/>
                  </a:lnTo>
                  <a:cubicBezTo>
                    <a:pt x="2446206" y="3130209"/>
                    <a:pt x="2354324" y="3244412"/>
                    <a:pt x="2232177" y="3270825"/>
                  </a:cubicBezTo>
                  <a:lnTo>
                    <a:pt x="2197032" y="3274569"/>
                  </a:lnTo>
                  <a:lnTo>
                    <a:pt x="1020595" y="3274569"/>
                  </a:lnTo>
                  <a:lnTo>
                    <a:pt x="1003490" y="3243056"/>
                  </a:lnTo>
                  <a:cubicBezTo>
                    <a:pt x="914859" y="3111864"/>
                    <a:pt x="764763" y="3025609"/>
                    <a:pt x="594521" y="3025609"/>
                  </a:cubicBezTo>
                  <a:cubicBezTo>
                    <a:pt x="390231" y="3025609"/>
                    <a:pt x="214951" y="3149816"/>
                    <a:pt x="140079" y="3326833"/>
                  </a:cubicBezTo>
                  <a:lnTo>
                    <a:pt x="139723" y="3327982"/>
                  </a:lnTo>
                  <a:lnTo>
                    <a:pt x="139040" y="3329239"/>
                  </a:lnTo>
                  <a:cubicBezTo>
                    <a:pt x="114173" y="3388031"/>
                    <a:pt x="100421" y="3452670"/>
                    <a:pt x="100421" y="3520520"/>
                  </a:cubicBezTo>
                  <a:cubicBezTo>
                    <a:pt x="100421" y="3791922"/>
                    <a:pt x="320438" y="4011936"/>
                    <a:pt x="591840" y="4011936"/>
                  </a:cubicBezTo>
                  <a:lnTo>
                    <a:pt x="592958" y="4011852"/>
                  </a:lnTo>
                  <a:lnTo>
                    <a:pt x="594521" y="4012009"/>
                  </a:lnTo>
                  <a:lnTo>
                    <a:pt x="605488" y="4010904"/>
                  </a:lnTo>
                  <a:lnTo>
                    <a:pt x="666678" y="4006274"/>
                  </a:lnTo>
                  <a:lnTo>
                    <a:pt x="678548" y="4003539"/>
                  </a:lnTo>
                  <a:lnTo>
                    <a:pt x="693918" y="4001989"/>
                  </a:lnTo>
                  <a:lnTo>
                    <a:pt x="718844" y="3994252"/>
                  </a:lnTo>
                  <a:lnTo>
                    <a:pt x="737973" y="3989843"/>
                  </a:lnTo>
                  <a:lnTo>
                    <a:pt x="756268" y="3982635"/>
                  </a:lnTo>
                  <a:lnTo>
                    <a:pt x="786497" y="3973251"/>
                  </a:lnTo>
                  <a:lnTo>
                    <a:pt x="803482" y="3964032"/>
                  </a:lnTo>
                  <a:lnTo>
                    <a:pt x="804890" y="3963477"/>
                  </a:lnTo>
                  <a:lnTo>
                    <a:pt x="811441" y="3959712"/>
                  </a:lnTo>
                  <a:lnTo>
                    <a:pt x="870274" y="3927778"/>
                  </a:lnTo>
                  <a:cubicBezTo>
                    <a:pt x="948989" y="3874599"/>
                    <a:pt x="1011527" y="3799293"/>
                    <a:pt x="1048963" y="3710785"/>
                  </a:cubicBezTo>
                  <a:lnTo>
                    <a:pt x="1056977" y="3684969"/>
                  </a:lnTo>
                  <a:lnTo>
                    <a:pt x="2036303" y="3684969"/>
                  </a:lnTo>
                  <a:lnTo>
                    <a:pt x="2070259" y="3686633"/>
                  </a:lnTo>
                  <a:cubicBezTo>
                    <a:pt x="2107180" y="3689373"/>
                    <a:pt x="2133429" y="3693700"/>
                    <a:pt x="2162850" y="3701776"/>
                  </a:cubicBezTo>
                  <a:cubicBezTo>
                    <a:pt x="2221695" y="3717928"/>
                    <a:pt x="2248231" y="3744467"/>
                    <a:pt x="2266691" y="3777925"/>
                  </a:cubicBezTo>
                  <a:cubicBezTo>
                    <a:pt x="2285152" y="3811386"/>
                    <a:pt x="2287460" y="3864460"/>
                    <a:pt x="2273614" y="3902532"/>
                  </a:cubicBezTo>
                  <a:cubicBezTo>
                    <a:pt x="2259770" y="3940607"/>
                    <a:pt x="2230924" y="3956761"/>
                    <a:pt x="2183620" y="4006375"/>
                  </a:cubicBezTo>
                  <a:cubicBezTo>
                    <a:pt x="2136314" y="4055985"/>
                    <a:pt x="2038238" y="4144827"/>
                    <a:pt x="1989781" y="4200208"/>
                  </a:cubicBezTo>
                  <a:cubicBezTo>
                    <a:pt x="1941323" y="4255592"/>
                    <a:pt x="1902096" y="4301741"/>
                    <a:pt x="1892865" y="4338662"/>
                  </a:cubicBezTo>
                  <a:cubicBezTo>
                    <a:pt x="1883635" y="4375582"/>
                    <a:pt x="1899787" y="4407889"/>
                    <a:pt x="1934401" y="4421733"/>
                  </a:cubicBezTo>
                  <a:cubicBezTo>
                    <a:pt x="1969015" y="4435581"/>
                    <a:pt x="2034781" y="4428655"/>
                    <a:pt x="2100547" y="4421733"/>
                  </a:cubicBezTo>
                  <a:cubicBezTo>
                    <a:pt x="2166313" y="4414811"/>
                    <a:pt x="2257461" y="4392888"/>
                    <a:pt x="2328994" y="4380198"/>
                  </a:cubicBezTo>
                  <a:cubicBezTo>
                    <a:pt x="2400531" y="4367506"/>
                    <a:pt x="2473219" y="4339815"/>
                    <a:pt x="2529758" y="4345586"/>
                  </a:cubicBezTo>
                  <a:cubicBezTo>
                    <a:pt x="2586293" y="4351354"/>
                    <a:pt x="2637057" y="4361738"/>
                    <a:pt x="2668210" y="4414811"/>
                  </a:cubicBezTo>
                  <a:cubicBezTo>
                    <a:pt x="2691575" y="4454616"/>
                    <a:pt x="2701959" y="4504808"/>
                    <a:pt x="2709585" y="4579981"/>
                  </a:cubicBezTo>
                  <a:lnTo>
                    <a:pt x="2716292" y="4659554"/>
                  </a:lnTo>
                  <a:lnTo>
                    <a:pt x="2716292" y="5695577"/>
                  </a:lnTo>
                  <a:lnTo>
                    <a:pt x="2578483" y="5738354"/>
                  </a:lnTo>
                  <a:cubicBezTo>
                    <a:pt x="2273829" y="5867212"/>
                    <a:pt x="2060064" y="6168873"/>
                    <a:pt x="2060064" y="6520462"/>
                  </a:cubicBezTo>
                  <a:cubicBezTo>
                    <a:pt x="2060065" y="6989246"/>
                    <a:pt x="2440092" y="7369272"/>
                    <a:pt x="2908879" y="7369271"/>
                  </a:cubicBezTo>
                  <a:cubicBezTo>
                    <a:pt x="3377666" y="7369271"/>
                    <a:pt x="3757694" y="6989246"/>
                    <a:pt x="3757694" y="6520462"/>
                  </a:cubicBezTo>
                  <a:cubicBezTo>
                    <a:pt x="3757694" y="6168872"/>
                    <a:pt x="3543929" y="5867213"/>
                    <a:pt x="3239277" y="5738354"/>
                  </a:cubicBezTo>
                  <a:lnTo>
                    <a:pt x="3154103" y="5711915"/>
                  </a:lnTo>
                  <a:lnTo>
                    <a:pt x="3154102" y="5612602"/>
                  </a:lnTo>
                  <a:lnTo>
                    <a:pt x="3157252" y="5613579"/>
                  </a:lnTo>
                  <a:lnTo>
                    <a:pt x="3157252" y="4201287"/>
                  </a:lnTo>
                  <a:cubicBezTo>
                    <a:pt x="3157253" y="4053245"/>
                    <a:pt x="3277262" y="3933235"/>
                    <a:pt x="3425304" y="3933235"/>
                  </a:cubicBezTo>
                  <a:lnTo>
                    <a:pt x="4458766" y="3933235"/>
                  </a:lnTo>
                  <a:lnTo>
                    <a:pt x="4457572" y="3929394"/>
                  </a:lnTo>
                  <a:lnTo>
                    <a:pt x="4567513" y="3929394"/>
                  </a:lnTo>
                  <a:lnTo>
                    <a:pt x="4590774" y="3963893"/>
                  </a:lnTo>
                  <a:lnTo>
                    <a:pt x="4590776" y="3963892"/>
                  </a:lnTo>
                  <a:lnTo>
                    <a:pt x="4663037" y="4071070"/>
                  </a:lnTo>
                  <a:lnTo>
                    <a:pt x="4748489" y="4128683"/>
                  </a:lnTo>
                  <a:lnTo>
                    <a:pt x="4748489" y="4128685"/>
                  </a:lnTo>
                  <a:lnTo>
                    <a:pt x="4819238" y="4176385"/>
                  </a:lnTo>
                  <a:cubicBezTo>
                    <a:pt x="4878030" y="4201254"/>
                    <a:pt x="4942670" y="4215003"/>
                    <a:pt x="5010520" y="4215004"/>
                  </a:cubicBezTo>
                  <a:cubicBezTo>
                    <a:pt x="5281922" y="4215003"/>
                    <a:pt x="5501940" y="3994987"/>
                    <a:pt x="5501939" y="3723587"/>
                  </a:cubicBezTo>
                  <a:cubicBezTo>
                    <a:pt x="5501939" y="3486111"/>
                    <a:pt x="5333490" y="3287979"/>
                    <a:pt x="5109558" y="3242156"/>
                  </a:cubicBezTo>
                  <a:lnTo>
                    <a:pt x="5018616" y="3232987"/>
                  </a:lnTo>
                  <a:lnTo>
                    <a:pt x="5018824" y="3231954"/>
                  </a:lnTo>
                  <a:lnTo>
                    <a:pt x="5015965" y="3231674"/>
                  </a:lnTo>
                  <a:cubicBezTo>
                    <a:pt x="4976827" y="3231674"/>
                    <a:pt x="4938612" y="3235508"/>
                    <a:pt x="4901706" y="3242812"/>
                  </a:cubicBezTo>
                  <a:lnTo>
                    <a:pt x="4900224" y="3243258"/>
                  </a:lnTo>
                  <a:lnTo>
                    <a:pt x="4898181" y="3246288"/>
                  </a:lnTo>
                  <a:lnTo>
                    <a:pt x="4819238" y="3270792"/>
                  </a:lnTo>
                  <a:cubicBezTo>
                    <a:pt x="4760444" y="3295658"/>
                    <a:pt x="4707500" y="3331642"/>
                    <a:pt x="4663034" y="3376106"/>
                  </a:cubicBezTo>
                  <a:lnTo>
                    <a:pt x="4649608" y="3396023"/>
                  </a:lnTo>
                  <a:lnTo>
                    <a:pt x="4649605" y="3396024"/>
                  </a:lnTo>
                  <a:lnTo>
                    <a:pt x="4585174" y="3491586"/>
                  </a:lnTo>
                  <a:lnTo>
                    <a:pt x="3226137" y="3491586"/>
                  </a:lnTo>
                  <a:lnTo>
                    <a:pt x="3111284" y="3468398"/>
                  </a:lnTo>
                  <a:cubicBezTo>
                    <a:pt x="2982992" y="3414136"/>
                    <a:pt x="2892973" y="3287103"/>
                    <a:pt x="2892972" y="3139048"/>
                  </a:cubicBezTo>
                  <a:lnTo>
                    <a:pt x="2892973" y="1370625"/>
                  </a:lnTo>
                  <a:lnTo>
                    <a:pt x="2989159" y="1370626"/>
                  </a:lnTo>
                  <a:lnTo>
                    <a:pt x="2989159" y="3072922"/>
                  </a:lnTo>
                  <a:cubicBezTo>
                    <a:pt x="2989159" y="3253860"/>
                    <a:pt x="3135840" y="3400540"/>
                    <a:pt x="3316779" y="3400541"/>
                  </a:cubicBezTo>
                  <a:lnTo>
                    <a:pt x="4515922" y="3400541"/>
                  </a:lnTo>
                  <a:lnTo>
                    <a:pt x="4515925" y="3400540"/>
                  </a:lnTo>
                  <a:lnTo>
                    <a:pt x="4519391" y="3394149"/>
                  </a:lnTo>
                  <a:cubicBezTo>
                    <a:pt x="4561782" y="3331404"/>
                    <a:pt x="4615929" y="3277255"/>
                    <a:pt x="4678674" y="3234866"/>
                  </a:cubicBezTo>
                  <a:lnTo>
                    <a:pt x="4778045" y="3180930"/>
                  </a:lnTo>
                  <a:lnTo>
                    <a:pt x="4829300" y="3165697"/>
                  </a:lnTo>
                  <a:cubicBezTo>
                    <a:pt x="4910943" y="3146121"/>
                    <a:pt x="4996062" y="3139595"/>
                    <a:pt x="5081533" y="3147233"/>
                  </a:cubicBezTo>
                  <a:cubicBezTo>
                    <a:pt x="5110024" y="3149779"/>
                    <a:pt x="5138198" y="3153868"/>
                    <a:pt x="5165945" y="3159437"/>
                  </a:cubicBezTo>
                  <a:lnTo>
                    <a:pt x="5211751" y="3171235"/>
                  </a:lnTo>
                  <a:lnTo>
                    <a:pt x="5224613" y="3175055"/>
                  </a:lnTo>
                  <a:cubicBezTo>
                    <a:pt x="5443324" y="3261299"/>
                    <a:pt x="5598086" y="3474501"/>
                    <a:pt x="5598086" y="3723852"/>
                  </a:cubicBezTo>
                  <a:cubicBezTo>
                    <a:pt x="5598087" y="4049536"/>
                    <a:pt x="5334069" y="4313552"/>
                    <a:pt x="5008383" y="4313552"/>
                  </a:cubicBezTo>
                  <a:cubicBezTo>
                    <a:pt x="4926962" y="4313552"/>
                    <a:pt x="4849394" y="4297052"/>
                    <a:pt x="4778843" y="4267210"/>
                  </a:cubicBezTo>
                  <a:lnTo>
                    <a:pt x="4765530" y="4259985"/>
                  </a:lnTo>
                  <a:lnTo>
                    <a:pt x="4678678" y="4212842"/>
                  </a:lnTo>
                  <a:lnTo>
                    <a:pt x="4672550" y="4207786"/>
                  </a:lnTo>
                  <a:lnTo>
                    <a:pt x="4672997" y="4210013"/>
                  </a:lnTo>
                  <a:lnTo>
                    <a:pt x="4594040" y="4144606"/>
                  </a:lnTo>
                  <a:cubicBezTo>
                    <a:pt x="4566473" y="4116926"/>
                    <a:pt x="4541535" y="4086608"/>
                    <a:pt x="4519632" y="4054057"/>
                  </a:cubicBezTo>
                  <a:lnTo>
                    <a:pt x="4512170" y="4040250"/>
                  </a:lnTo>
                  <a:lnTo>
                    <a:pt x="4534524" y="4044782"/>
                  </a:lnTo>
                  <a:lnTo>
                    <a:pt x="4534484" y="4044754"/>
                  </a:lnTo>
                  <a:lnTo>
                    <a:pt x="4512171" y="4040250"/>
                  </a:lnTo>
                  <a:lnTo>
                    <a:pt x="4504966" y="4026974"/>
                  </a:lnTo>
                  <a:lnTo>
                    <a:pt x="4441740" y="4014210"/>
                  </a:lnTo>
                  <a:lnTo>
                    <a:pt x="3488694" y="4014210"/>
                  </a:lnTo>
                  <a:cubicBezTo>
                    <a:pt x="3357103" y="4014211"/>
                    <a:pt x="3250425" y="4120888"/>
                    <a:pt x="3250425" y="4252477"/>
                  </a:cubicBezTo>
                  <a:lnTo>
                    <a:pt x="3250425" y="5642501"/>
                  </a:lnTo>
                  <a:lnTo>
                    <a:pt x="3272678" y="5649409"/>
                  </a:lnTo>
                  <a:cubicBezTo>
                    <a:pt x="3609400" y="5791829"/>
                    <a:pt x="3845665" y="6125244"/>
                    <a:pt x="3845665" y="6513842"/>
                  </a:cubicBezTo>
                  <a:cubicBezTo>
                    <a:pt x="3845665" y="7031973"/>
                    <a:pt x="3425637" y="7452000"/>
                    <a:pt x="2907502" y="7452001"/>
                  </a:cubicBezTo>
                  <a:cubicBezTo>
                    <a:pt x="2389367" y="7452000"/>
                    <a:pt x="1969339" y="7031974"/>
                    <a:pt x="1969339" y="6513843"/>
                  </a:cubicBezTo>
                  <a:cubicBezTo>
                    <a:pt x="1969339" y="6125244"/>
                    <a:pt x="2205607" y="5791830"/>
                    <a:pt x="2542325" y="5649408"/>
                  </a:cubicBezTo>
                  <a:lnTo>
                    <a:pt x="2636413" y="5620204"/>
                  </a:lnTo>
                  <a:lnTo>
                    <a:pt x="2637058" y="5598154"/>
                  </a:lnTo>
                  <a:cubicBezTo>
                    <a:pt x="2638502" y="5556476"/>
                    <a:pt x="2639944" y="5511477"/>
                    <a:pt x="2640519" y="5460133"/>
                  </a:cubicBezTo>
                  <a:cubicBezTo>
                    <a:pt x="2641674" y="5357448"/>
                    <a:pt x="2640519" y="5100156"/>
                    <a:pt x="2640519" y="5100156"/>
                  </a:cubicBezTo>
                  <a:cubicBezTo>
                    <a:pt x="2640519" y="4969776"/>
                    <a:pt x="2645133" y="4779405"/>
                    <a:pt x="2640520" y="4677874"/>
                  </a:cubicBezTo>
                  <a:cubicBezTo>
                    <a:pt x="2635904" y="4576341"/>
                    <a:pt x="2626674" y="4532495"/>
                    <a:pt x="2612830" y="4490961"/>
                  </a:cubicBezTo>
                  <a:cubicBezTo>
                    <a:pt x="2598983" y="4449424"/>
                    <a:pt x="2592061" y="4437888"/>
                    <a:pt x="2557448" y="4428657"/>
                  </a:cubicBezTo>
                  <a:cubicBezTo>
                    <a:pt x="2522835" y="4419428"/>
                    <a:pt x="2468606" y="4425195"/>
                    <a:pt x="2405147" y="4435580"/>
                  </a:cubicBezTo>
                  <a:cubicBezTo>
                    <a:pt x="2341688" y="4445964"/>
                    <a:pt x="2248230" y="4478269"/>
                    <a:pt x="2176694" y="4490961"/>
                  </a:cubicBezTo>
                  <a:cubicBezTo>
                    <a:pt x="2105161" y="4503651"/>
                    <a:pt x="2030165" y="4518651"/>
                    <a:pt x="1975937" y="4511730"/>
                  </a:cubicBezTo>
                  <a:cubicBezTo>
                    <a:pt x="1921710" y="4504807"/>
                    <a:pt x="1877864" y="4482885"/>
                    <a:pt x="1851329" y="4449426"/>
                  </a:cubicBezTo>
                  <a:cubicBezTo>
                    <a:pt x="1824792" y="4415965"/>
                    <a:pt x="1802869" y="4362893"/>
                    <a:pt x="1816712" y="4310972"/>
                  </a:cubicBezTo>
                  <a:cubicBezTo>
                    <a:pt x="1830559" y="4259050"/>
                    <a:pt x="1889403" y="4190978"/>
                    <a:pt x="1934400" y="4137905"/>
                  </a:cubicBezTo>
                  <a:cubicBezTo>
                    <a:pt x="1979398" y="4084833"/>
                    <a:pt x="2047474" y="4030604"/>
                    <a:pt x="2086700" y="3992528"/>
                  </a:cubicBezTo>
                  <a:cubicBezTo>
                    <a:pt x="2125929" y="3954453"/>
                    <a:pt x="2151313" y="3938301"/>
                    <a:pt x="2169772" y="3909456"/>
                  </a:cubicBezTo>
                  <a:cubicBezTo>
                    <a:pt x="2188234" y="3880612"/>
                    <a:pt x="2199775" y="3842537"/>
                    <a:pt x="2197465" y="3819462"/>
                  </a:cubicBezTo>
                  <a:cubicBezTo>
                    <a:pt x="2195157" y="3796387"/>
                    <a:pt x="2195155" y="3780233"/>
                    <a:pt x="2155928" y="3771003"/>
                  </a:cubicBezTo>
                  <a:cubicBezTo>
                    <a:pt x="2116700" y="3761773"/>
                    <a:pt x="2048625" y="3764081"/>
                    <a:pt x="1962092" y="3764081"/>
                  </a:cubicBezTo>
                  <a:cubicBezTo>
                    <a:pt x="1875559" y="3764081"/>
                    <a:pt x="1732486" y="3769850"/>
                    <a:pt x="1636721" y="3771003"/>
                  </a:cubicBezTo>
                  <a:cubicBezTo>
                    <a:pt x="1540957" y="3772158"/>
                    <a:pt x="1485575" y="3771003"/>
                    <a:pt x="1387505" y="3771004"/>
                  </a:cubicBezTo>
                  <a:lnTo>
                    <a:pt x="1121841" y="3771003"/>
                  </a:lnTo>
                  <a:lnTo>
                    <a:pt x="1078695" y="3850494"/>
                  </a:lnTo>
                  <a:cubicBezTo>
                    <a:pt x="972721" y="4007355"/>
                    <a:pt x="793255" y="4110485"/>
                    <a:pt x="589703" y="4110485"/>
                  </a:cubicBezTo>
                  <a:cubicBezTo>
                    <a:pt x="264019" y="4110485"/>
                    <a:pt x="0" y="3846468"/>
                    <a:pt x="0" y="3520785"/>
                  </a:cubicBezTo>
                  <a:cubicBezTo>
                    <a:pt x="1" y="3195103"/>
                    <a:pt x="264020" y="2931086"/>
                    <a:pt x="589704" y="2931086"/>
                  </a:cubicBezTo>
                  <a:cubicBezTo>
                    <a:pt x="671125" y="2931087"/>
                    <a:pt x="748690" y="2947589"/>
                    <a:pt x="819243" y="2977428"/>
                  </a:cubicBezTo>
                  <a:lnTo>
                    <a:pt x="849744" y="2993982"/>
                  </a:lnTo>
                  <a:lnTo>
                    <a:pt x="849743" y="2998787"/>
                  </a:lnTo>
                  <a:lnTo>
                    <a:pt x="849808" y="2999130"/>
                  </a:lnTo>
                  <a:lnTo>
                    <a:pt x="909492" y="3031407"/>
                  </a:lnTo>
                  <a:lnTo>
                    <a:pt x="984373" y="3092965"/>
                  </a:lnTo>
                  <a:lnTo>
                    <a:pt x="1005332" y="3125696"/>
                  </a:lnTo>
                  <a:lnTo>
                    <a:pt x="1031683" y="3144403"/>
                  </a:lnTo>
                  <a:lnTo>
                    <a:pt x="1068902" y="3189355"/>
                  </a:lnTo>
                  <a:lnTo>
                    <a:pt x="1066876" y="3185622"/>
                  </a:lnTo>
                  <a:lnTo>
                    <a:pt x="1026538" y="3136730"/>
                  </a:lnTo>
                  <a:lnTo>
                    <a:pt x="1076623" y="3172414"/>
                  </a:lnTo>
                  <a:cubicBezTo>
                    <a:pt x="1105130" y="3185153"/>
                    <a:pt x="1136469" y="3192199"/>
                    <a:pt x="1169367" y="3192200"/>
                  </a:cubicBezTo>
                  <a:lnTo>
                    <a:pt x="2122412" y="3192199"/>
                  </a:lnTo>
                  <a:cubicBezTo>
                    <a:pt x="2254003" y="3192200"/>
                    <a:pt x="2360682" y="3079474"/>
                    <a:pt x="2360681" y="2940421"/>
                  </a:cubicBezTo>
                  <a:lnTo>
                    <a:pt x="2360681" y="0"/>
                  </a:lnTo>
                  <a:close/>
                </a:path>
              </a:pathLst>
            </a:custGeom>
            <a:solidFill>
              <a:srgbClr val="38AD4A"/>
            </a:soli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6" name="矩形 55"/>
            <p:cNvSpPr/>
            <p:nvPr/>
          </p:nvSpPr>
          <p:spPr bwMode="auto">
            <a:xfrm>
              <a:off x="7518947" y="4664172"/>
              <a:ext cx="846137" cy="180000"/>
            </a:xfrm>
            <a:prstGeom prst="rect">
              <a:avLst/>
            </a:prstGeom>
            <a:solidFill>
              <a:srgbClr val="38AD4A"/>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7" name="矩形 56"/>
            <p:cNvSpPr/>
            <p:nvPr/>
          </p:nvSpPr>
          <p:spPr bwMode="auto">
            <a:xfrm>
              <a:off x="9432437" y="4664172"/>
              <a:ext cx="450850" cy="180000"/>
            </a:xfrm>
            <a:prstGeom prst="rect">
              <a:avLst/>
            </a:prstGeom>
            <a:solidFill>
              <a:srgbClr val="38AD4A"/>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8" name="矩形 57"/>
            <p:cNvSpPr/>
            <p:nvPr/>
          </p:nvSpPr>
          <p:spPr bwMode="auto">
            <a:xfrm>
              <a:off x="8358831" y="4664172"/>
              <a:ext cx="180000" cy="180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dirty="0">
                  <a:solidFill>
                    <a:schemeClr val="tx1"/>
                  </a:solidFill>
                  <a:latin typeface="Times New Roman" panose="02020603050405020304" pitchFamily="18" charset="0"/>
                </a:rPr>
                <a:t>A</a:t>
              </a:r>
              <a:endParaRPr lang="zh-CN" altLang="en-US" dirty="0">
                <a:solidFill>
                  <a:schemeClr val="tx1"/>
                </a:solidFill>
                <a:latin typeface="Times New Roman" panose="02020603050405020304" pitchFamily="18" charset="0"/>
              </a:endParaRPr>
            </a:p>
          </p:txBody>
        </p:sp>
        <p:sp>
          <p:nvSpPr>
            <p:cNvPr id="59" name="矩形 58"/>
            <p:cNvSpPr/>
            <p:nvPr/>
          </p:nvSpPr>
          <p:spPr bwMode="auto">
            <a:xfrm>
              <a:off x="8539181" y="4664172"/>
              <a:ext cx="180000" cy="180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dirty="0">
                  <a:solidFill>
                    <a:schemeClr val="tx1"/>
                  </a:solidFill>
                  <a:latin typeface="Times New Roman" panose="02020603050405020304" pitchFamily="18" charset="0"/>
                </a:rPr>
                <a:t>U</a:t>
              </a:r>
              <a:endParaRPr lang="zh-CN" altLang="en-US" dirty="0">
                <a:solidFill>
                  <a:schemeClr val="tx1"/>
                </a:solidFill>
                <a:latin typeface="Times New Roman" panose="02020603050405020304" pitchFamily="18" charset="0"/>
              </a:endParaRPr>
            </a:p>
          </p:txBody>
        </p:sp>
        <p:sp>
          <p:nvSpPr>
            <p:cNvPr id="60" name="矩形 59"/>
            <p:cNvSpPr/>
            <p:nvPr/>
          </p:nvSpPr>
          <p:spPr bwMode="auto">
            <a:xfrm>
              <a:off x="8721353" y="4664172"/>
              <a:ext cx="180000" cy="180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dirty="0">
                  <a:solidFill>
                    <a:schemeClr val="tx1"/>
                  </a:solidFill>
                  <a:latin typeface="Times New Roman" panose="02020603050405020304" pitchFamily="18" charset="0"/>
                </a:rPr>
                <a:t>G</a:t>
              </a:r>
              <a:endParaRPr lang="zh-CN" altLang="en-US" dirty="0">
                <a:solidFill>
                  <a:schemeClr val="tx1"/>
                </a:solidFill>
                <a:latin typeface="Times New Roman" panose="02020603050405020304" pitchFamily="18" charset="0"/>
              </a:endParaRPr>
            </a:p>
          </p:txBody>
        </p:sp>
        <p:sp>
          <p:nvSpPr>
            <p:cNvPr id="61" name="矩形 60"/>
            <p:cNvSpPr/>
            <p:nvPr/>
          </p:nvSpPr>
          <p:spPr bwMode="auto">
            <a:xfrm>
              <a:off x="8901703" y="4664172"/>
              <a:ext cx="180000" cy="180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2" name="矩形 61"/>
            <p:cNvSpPr/>
            <p:nvPr/>
          </p:nvSpPr>
          <p:spPr bwMode="auto">
            <a:xfrm>
              <a:off x="9080697" y="4664172"/>
              <a:ext cx="180000" cy="180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3" name="矩形 62"/>
            <p:cNvSpPr/>
            <p:nvPr/>
          </p:nvSpPr>
          <p:spPr bwMode="auto">
            <a:xfrm>
              <a:off x="9253442" y="4664172"/>
              <a:ext cx="180000" cy="180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4" name="Rectangle 58"/>
            <p:cNvSpPr>
              <a:spLocks noChangeArrowheads="1"/>
            </p:cNvSpPr>
            <p:nvPr/>
          </p:nvSpPr>
          <p:spPr bwMode="auto">
            <a:xfrm>
              <a:off x="6384032" y="4587973"/>
              <a:ext cx="122347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dirty="0">
                  <a:effectLst>
                    <a:outerShdw blurRad="38100" dist="38100" dir="2700000" algn="tl">
                      <a:srgbClr val="C0C0C0"/>
                    </a:outerShdw>
                  </a:effectLst>
                </a:rPr>
                <a:t>mRNA  </a:t>
              </a:r>
              <a:r>
                <a:rPr kumimoji="1" lang="zh-CN" altLang="en-US" dirty="0">
                  <a:effectLst>
                    <a:outerShdw blurRad="38100" dist="38100" dir="2700000" algn="tl">
                      <a:srgbClr val="C0C0C0"/>
                    </a:outerShdw>
                  </a:effectLst>
                </a:rPr>
                <a:t>5´</a:t>
              </a:r>
            </a:p>
          </p:txBody>
        </p:sp>
        <p:sp>
          <p:nvSpPr>
            <p:cNvPr id="65" name="Rectangle 58"/>
            <p:cNvSpPr>
              <a:spLocks noChangeArrowheads="1"/>
            </p:cNvSpPr>
            <p:nvPr/>
          </p:nvSpPr>
          <p:spPr bwMode="auto">
            <a:xfrm>
              <a:off x="9916150" y="4581128"/>
              <a:ext cx="42832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dirty="0">
                  <a:effectLst>
                    <a:outerShdw blurRad="38100" dist="38100" dir="2700000" algn="tl">
                      <a:srgbClr val="C0C0C0"/>
                    </a:outerShdw>
                  </a:effectLst>
                </a:rPr>
                <a:t>3</a:t>
              </a:r>
              <a:r>
                <a:rPr kumimoji="1" lang="zh-CN" altLang="en-US" dirty="0">
                  <a:effectLst>
                    <a:outerShdw blurRad="38100" dist="38100" dir="2700000" algn="tl">
                      <a:srgbClr val="C0C0C0"/>
                    </a:outerShdw>
                  </a:effectLst>
                </a:rPr>
                <a:t>´</a:t>
              </a:r>
            </a:p>
          </p:txBody>
        </p:sp>
        <p:sp>
          <p:nvSpPr>
            <p:cNvPr id="66" name="Rectangle 58"/>
            <p:cNvSpPr>
              <a:spLocks noChangeArrowheads="1"/>
            </p:cNvSpPr>
            <p:nvPr/>
          </p:nvSpPr>
          <p:spPr bwMode="auto">
            <a:xfrm>
              <a:off x="8328670" y="4807048"/>
              <a:ext cx="697627"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dirty="0">
                  <a:effectLst>
                    <a:outerShdw blurRad="38100" dist="38100" dir="2700000" algn="tl">
                      <a:srgbClr val="C0C0C0"/>
                    </a:outerShdw>
                  </a:effectLst>
                </a:rPr>
                <a:t>1 2 3</a:t>
              </a:r>
              <a:endParaRPr kumimoji="1" lang="zh-CN" altLang="en-US" dirty="0">
                <a:effectLst>
                  <a:outerShdw blurRad="38100" dist="38100" dir="2700000" algn="tl">
                    <a:srgbClr val="C0C0C0"/>
                  </a:outerShdw>
                </a:effectLst>
              </a:endParaRPr>
            </a:p>
          </p:txBody>
        </p:sp>
        <p:sp>
          <p:nvSpPr>
            <p:cNvPr id="35" name="左大括号 34"/>
            <p:cNvSpPr/>
            <p:nvPr/>
          </p:nvSpPr>
          <p:spPr bwMode="auto">
            <a:xfrm rot="16200000">
              <a:off x="8598471" y="5032124"/>
              <a:ext cx="142875" cy="395288"/>
            </a:xfrm>
            <a:prstGeom prst="leftBrace">
              <a:avLst/>
            </a:prstGeom>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68" name="Rectangle 58"/>
            <p:cNvSpPr>
              <a:spLocks noChangeArrowheads="1"/>
            </p:cNvSpPr>
            <p:nvPr/>
          </p:nvSpPr>
          <p:spPr bwMode="auto">
            <a:xfrm>
              <a:off x="8256240" y="5291913"/>
              <a:ext cx="87716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dirty="0">
                  <a:effectLst>
                    <a:outerShdw blurRad="38100" dist="38100" dir="2700000" algn="tl">
                      <a:srgbClr val="C0C0C0"/>
                    </a:outerShdw>
                  </a:effectLst>
                  <a:ea typeface="方正姚体" panose="02010601030101010101" pitchFamily="2" charset="-122"/>
                </a:rPr>
                <a:t>密码子</a:t>
              </a:r>
            </a:p>
          </p:txBody>
        </p:sp>
        <p:sp>
          <p:nvSpPr>
            <p:cNvPr id="69" name="Rectangle 58"/>
            <p:cNvSpPr>
              <a:spLocks noChangeArrowheads="1"/>
            </p:cNvSpPr>
            <p:nvPr/>
          </p:nvSpPr>
          <p:spPr bwMode="auto">
            <a:xfrm>
              <a:off x="8371336" y="4543235"/>
              <a:ext cx="539177" cy="1819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36000" tIns="0" rIns="36000" bIns="0">
              <a:spAutoFit/>
            </a:bodyPr>
            <a:lstStyle/>
            <a:p>
              <a:pPr eaLnBrk="1" hangingPunct="1">
                <a:lnSpc>
                  <a:spcPts val="400"/>
                </a:lnSpc>
                <a:defRPr/>
              </a:pPr>
              <a:r>
                <a:rPr kumimoji="1" lang="en-US" altLang="zh-CN" sz="1400" kern="1500" spc="1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400"/>
                </a:lnSpc>
                <a:defRPr/>
              </a:pPr>
              <a:r>
                <a:rPr kumimoji="1" lang="en-US" altLang="zh-CN" sz="1400" kern="1500" spc="1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400"/>
                </a:lnSpc>
                <a:defRPr/>
              </a:pPr>
              <a:r>
                <a:rPr kumimoji="1" lang="en-US" altLang="zh-CN" sz="1400" kern="1500" spc="100" dirty="0">
                  <a:solidFill>
                    <a:srgbClr val="00B0F0"/>
                  </a:solidFill>
                  <a:effectLst>
                    <a:outerShdw blurRad="38100" dist="38100" dir="2700000" algn="tl">
                      <a:srgbClr val="C0C0C0"/>
                    </a:outerShdw>
                  </a:effectLst>
                  <a:ea typeface="方正姚体" panose="02010601030101010101" pitchFamily="2" charset="-122"/>
                </a:rPr>
                <a:t>-  -  -</a:t>
              </a:r>
              <a:endParaRPr kumimoji="1" lang="zh-CN" altLang="en-US" sz="1400" kern="1500" spc="100" dirty="0">
                <a:solidFill>
                  <a:srgbClr val="00B0F0"/>
                </a:solidFill>
                <a:effectLst>
                  <a:outerShdw blurRad="38100" dist="38100" dir="2700000" algn="tl">
                    <a:srgbClr val="C0C0C0"/>
                  </a:outerShdw>
                </a:effectLst>
                <a:ea typeface="方正姚体" panose="02010601030101010101" pitchFamily="2" charset="-122"/>
              </a:endParaRPr>
            </a:p>
          </p:txBody>
        </p:sp>
        <p:sp>
          <p:nvSpPr>
            <p:cNvPr id="71" name="Rectangle 58"/>
            <p:cNvSpPr>
              <a:spLocks noChangeArrowheads="1"/>
            </p:cNvSpPr>
            <p:nvPr/>
          </p:nvSpPr>
          <p:spPr bwMode="auto">
            <a:xfrm>
              <a:off x="8333896" y="4083091"/>
              <a:ext cx="590033" cy="438838"/>
            </a:xfrm>
            <a:prstGeom prst="rect">
              <a:avLst/>
            </a:prstGeom>
            <a:solidFill>
              <a:schemeClr val="bg1"/>
            </a:solidFill>
            <a:ln>
              <a:noFill/>
            </a:ln>
            <a:effectLst/>
          </p:spPr>
          <p:txBody>
            <a:bodyPr wrap="none" lIns="0" tIns="0" rIns="0" bIns="0">
              <a:spAutoFit/>
            </a:bodyPr>
            <a:lstStyle/>
            <a:p>
              <a:pPr algn="ctr" eaLnBrk="1" hangingPunct="1">
                <a:lnSpc>
                  <a:spcPts val="800"/>
                </a:lnSpc>
                <a:defRPr/>
              </a:pPr>
              <a:endParaRPr kumimoji="1"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eaLnBrk="1" hangingPunct="1">
                <a:lnSpc>
                  <a:spcPts val="800"/>
                </a:lnSpc>
                <a:defRPr/>
              </a:pPr>
              <a:r>
                <a:rPr kumimoji="1"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3  2  1</a:t>
              </a:r>
            </a:p>
            <a:p>
              <a:pPr algn="ctr" eaLnBrk="1" hangingPunct="1">
                <a:lnSpc>
                  <a:spcPts val="800"/>
                </a:lnSpc>
                <a:defRPr/>
              </a:pPr>
              <a:endParaRPr kumimoji="1"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eaLnBrk="1" hangingPunct="1">
                <a:lnSpc>
                  <a:spcPts val="800"/>
                </a:lnSpc>
                <a:defRPr/>
              </a:pPr>
              <a:r>
                <a:rPr kumimoji="1" lang="en-US" altLang="zh-CN" dirty="0">
                  <a:effectLst>
                    <a:outerShdw blurRad="38100" dist="38100" dir="2700000" algn="tl">
                      <a:srgbClr val="C0C0C0"/>
                    </a:outerShdw>
                  </a:effectLst>
                  <a:latin typeface="Times New Roman" panose="02020603050405020304" pitchFamily="18" charset="0"/>
                  <a:ea typeface="方正姚体" panose="02010601030101010101" pitchFamily="2" charset="-122"/>
                </a:rPr>
                <a:t>U A G</a:t>
              </a:r>
              <a:endParaRPr kumimoji="1" lang="zh-CN" altLang="en-US"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54" name="左大括号 53"/>
            <p:cNvSpPr/>
            <p:nvPr/>
          </p:nvSpPr>
          <p:spPr>
            <a:xfrm rot="5400000">
              <a:off x="8562803" y="3770310"/>
              <a:ext cx="144462" cy="576263"/>
            </a:xfrm>
            <a:prstGeom prst="leftBrace">
              <a:avLst/>
            </a:prstGeom>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74" name="Rectangle 58"/>
            <p:cNvSpPr>
              <a:spLocks noChangeArrowheads="1"/>
            </p:cNvSpPr>
            <p:nvPr/>
          </p:nvSpPr>
          <p:spPr bwMode="auto">
            <a:xfrm>
              <a:off x="8174805" y="3698178"/>
              <a:ext cx="92333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algn="ctr" eaLnBrk="1" hangingPunct="1">
                <a:defRPr/>
              </a:pPr>
              <a:r>
                <a:rPr kumimoji="1" lang="zh-CN" altLang="en-US" dirty="0">
                  <a:effectLst>
                    <a:outerShdw blurRad="38100" dist="38100" dir="2700000" algn="tl">
                      <a:srgbClr val="C0C0C0"/>
                    </a:outerShdw>
                  </a:effectLst>
                  <a:ea typeface="方正姚体" panose="02010601030101010101" pitchFamily="2" charset="-122"/>
                </a:rPr>
                <a:t>反密码子</a:t>
              </a:r>
            </a:p>
          </p:txBody>
        </p:sp>
        <p:sp>
          <p:nvSpPr>
            <p:cNvPr id="77" name="Rectangle 58"/>
            <p:cNvSpPr>
              <a:spLocks noChangeArrowheads="1"/>
            </p:cNvSpPr>
            <p:nvPr/>
          </p:nvSpPr>
          <p:spPr bwMode="auto">
            <a:xfrm>
              <a:off x="7627022" y="1268760"/>
              <a:ext cx="73609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dirty="0" err="1">
                  <a:effectLst>
                    <a:outerShdw blurRad="38100" dist="38100" dir="2700000" algn="tl">
                      <a:srgbClr val="C0C0C0"/>
                    </a:outerShdw>
                  </a:effectLst>
                </a:rPr>
                <a:t>tRNA</a:t>
              </a:r>
              <a:endParaRPr kumimoji="1" lang="zh-CN" altLang="en-US" dirty="0">
                <a:effectLst>
                  <a:outerShdw blurRad="38100" dist="38100" dir="2700000" algn="tl">
                    <a:srgbClr val="C0C0C0"/>
                  </a:outerShdw>
                </a:effectLst>
              </a:endParaRPr>
            </a:p>
          </p:txBody>
        </p:sp>
      </p:grpSp>
      <p:sp>
        <p:nvSpPr>
          <p:cNvPr id="173" name="Rectangle 58"/>
          <p:cNvSpPr>
            <a:spLocks noChangeArrowheads="1"/>
          </p:cNvSpPr>
          <p:nvPr/>
        </p:nvSpPr>
        <p:spPr bwMode="auto">
          <a:xfrm>
            <a:off x="3710043" y="1466052"/>
            <a:ext cx="180049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dirty="0">
                <a:effectLst>
                  <a:outerShdw blurRad="38100" dist="38100" dir="2700000" algn="tl">
                    <a:srgbClr val="C0C0C0"/>
                  </a:outerShdw>
                </a:effectLst>
                <a:ea typeface="方正姚体" panose="02010601030101010101" pitchFamily="2" charset="-122"/>
              </a:rPr>
              <a:t>氨基酸结合位置</a:t>
            </a:r>
          </a:p>
        </p:txBody>
      </p:sp>
      <p:sp>
        <p:nvSpPr>
          <p:cNvPr id="174" name="Rectangle 58"/>
          <p:cNvSpPr>
            <a:spLocks noChangeArrowheads="1"/>
          </p:cNvSpPr>
          <p:nvPr/>
        </p:nvSpPr>
        <p:spPr bwMode="auto">
          <a:xfrm>
            <a:off x="6397025" y="5014923"/>
            <a:ext cx="110799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dirty="0">
                <a:effectLst>
                  <a:outerShdw blurRad="38100" dist="38100" dir="2700000" algn="tl">
                    <a:srgbClr val="C0C0C0"/>
                  </a:outerShdw>
                </a:effectLst>
                <a:ea typeface="方正姚体" panose="02010601030101010101" pitchFamily="2" charset="-122"/>
              </a:rPr>
              <a:t>碱基配对</a:t>
            </a:r>
          </a:p>
        </p:txBody>
      </p:sp>
      <p:sp>
        <p:nvSpPr>
          <p:cNvPr id="67" name="矩形 66"/>
          <p:cNvSpPr/>
          <p:nvPr/>
        </p:nvSpPr>
        <p:spPr bwMode="auto">
          <a:xfrm>
            <a:off x="6747442" y="5385617"/>
            <a:ext cx="180000" cy="180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dirty="0">
                <a:solidFill>
                  <a:schemeClr val="tx1"/>
                </a:solidFill>
                <a:latin typeface="Times New Roman" panose="02020603050405020304" pitchFamily="18" charset="0"/>
              </a:rPr>
              <a:t>G</a:t>
            </a:r>
            <a:endParaRPr lang="zh-CN" altLang="en-US" dirty="0">
              <a:solidFill>
                <a:schemeClr val="tx1"/>
              </a:solidFill>
              <a:latin typeface="Times New Roman" panose="02020603050405020304" pitchFamily="18" charset="0"/>
            </a:endParaRPr>
          </a:p>
        </p:txBody>
      </p:sp>
      <p:sp>
        <p:nvSpPr>
          <p:cNvPr id="70" name="矩形 69"/>
          <p:cNvSpPr/>
          <p:nvPr/>
        </p:nvSpPr>
        <p:spPr bwMode="auto">
          <a:xfrm>
            <a:off x="6574697" y="5384255"/>
            <a:ext cx="180000" cy="180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dirty="0">
                <a:solidFill>
                  <a:schemeClr val="tx1"/>
                </a:solidFill>
                <a:latin typeface="Times New Roman" panose="02020603050405020304" pitchFamily="18" charset="0"/>
              </a:rPr>
              <a:t>G</a:t>
            </a:r>
            <a:endParaRPr lang="zh-CN" altLang="en-US" dirty="0">
              <a:solidFill>
                <a:schemeClr val="tx1"/>
              </a:solidFill>
              <a:latin typeface="Times New Roman" panose="02020603050405020304" pitchFamily="18" charset="0"/>
            </a:endParaRPr>
          </a:p>
        </p:txBody>
      </p:sp>
      <p:sp>
        <p:nvSpPr>
          <p:cNvPr id="72" name="矩形 71"/>
          <p:cNvSpPr/>
          <p:nvPr/>
        </p:nvSpPr>
        <p:spPr bwMode="auto">
          <a:xfrm>
            <a:off x="6393582" y="5384255"/>
            <a:ext cx="180000" cy="180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dirty="0">
                <a:solidFill>
                  <a:schemeClr val="tx1"/>
                </a:solidFill>
                <a:latin typeface="Times New Roman" panose="02020603050405020304" pitchFamily="18" charset="0"/>
              </a:rPr>
              <a:t>C</a:t>
            </a:r>
            <a:endParaRPr lang="zh-CN" altLang="en-US" dirty="0">
              <a:solidFill>
                <a:schemeClr val="tx1"/>
              </a:solidFill>
              <a:latin typeface="Times New Roman" panose="02020603050405020304" pitchFamily="18" charset="0"/>
            </a:endParaRPr>
          </a:p>
        </p:txBody>
      </p:sp>
      <p:sp>
        <p:nvSpPr>
          <p:cNvPr id="73" name="Rectangle 58"/>
          <p:cNvSpPr>
            <a:spLocks noChangeArrowheads="1"/>
          </p:cNvSpPr>
          <p:nvPr/>
        </p:nvSpPr>
        <p:spPr bwMode="auto">
          <a:xfrm>
            <a:off x="6192437" y="1732169"/>
            <a:ext cx="42832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dirty="0">
                <a:effectLst>
                  <a:outerShdw blurRad="38100" dist="38100" dir="2700000" algn="tl">
                    <a:srgbClr val="C0C0C0"/>
                  </a:outerShdw>
                </a:effectLst>
              </a:rPr>
              <a:t>5´</a:t>
            </a:r>
          </a:p>
        </p:txBody>
      </p:sp>
      <p:sp>
        <p:nvSpPr>
          <p:cNvPr id="75" name="Rectangle 58"/>
          <p:cNvSpPr>
            <a:spLocks noChangeArrowheads="1"/>
          </p:cNvSpPr>
          <p:nvPr/>
        </p:nvSpPr>
        <p:spPr bwMode="auto">
          <a:xfrm>
            <a:off x="5416547" y="1475492"/>
            <a:ext cx="42832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dirty="0">
                <a:effectLst>
                  <a:outerShdw blurRad="38100" dist="38100" dir="2700000" algn="tl">
                    <a:srgbClr val="C0C0C0"/>
                  </a:outerShdw>
                </a:effectLst>
              </a:rPr>
              <a:t>3</a:t>
            </a:r>
            <a:r>
              <a:rPr kumimoji="1" lang="zh-CN" altLang="en-US" dirty="0">
                <a:effectLst>
                  <a:outerShdw blurRad="38100" dist="38100" dir="2700000" algn="tl">
                    <a:srgbClr val="C0C0C0"/>
                  </a:outerShdw>
                </a:effectLst>
              </a:rPr>
              <a:t>´</a:t>
            </a:r>
          </a:p>
        </p:txBody>
      </p:sp>
      <p:grpSp>
        <p:nvGrpSpPr>
          <p:cNvPr id="3" name="组合 2"/>
          <p:cNvGrpSpPr/>
          <p:nvPr/>
        </p:nvGrpSpPr>
        <p:grpSpPr>
          <a:xfrm>
            <a:off x="5303912" y="404664"/>
            <a:ext cx="1101725" cy="1080000"/>
            <a:chOff x="7054905" y="1088384"/>
            <a:chExt cx="1101725" cy="1080000"/>
          </a:xfrm>
        </p:grpSpPr>
        <p:sp>
          <p:nvSpPr>
            <p:cNvPr id="76" name="椭圆 75"/>
            <p:cNvSpPr/>
            <p:nvPr/>
          </p:nvSpPr>
          <p:spPr>
            <a:xfrm>
              <a:off x="7076630" y="1088384"/>
              <a:ext cx="1080000" cy="1080000"/>
            </a:xfrm>
            <a:prstGeom prst="ellipse">
              <a:avLst/>
            </a:prstGeom>
            <a:solidFill>
              <a:srgbClr val="9AC1E9"/>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lnSpc>
                  <a:spcPts val="1000"/>
                </a:lnSpc>
                <a:defRPr/>
              </a:pPr>
              <a:endParaRPr lang="zh-CN" altLang="en-US" sz="1200" spc="-170" dirty="0">
                <a:solidFill>
                  <a:schemeClr val="tx1"/>
                </a:solidFill>
                <a:latin typeface="Arial" panose="020B0604020202020204" pitchFamily="34" charset="0"/>
              </a:endParaRPr>
            </a:p>
          </p:txBody>
        </p:sp>
        <p:sp>
          <p:nvSpPr>
            <p:cNvPr id="79" name="Rectangle 58"/>
            <p:cNvSpPr>
              <a:spLocks noChangeArrowheads="1"/>
            </p:cNvSpPr>
            <p:nvPr/>
          </p:nvSpPr>
          <p:spPr bwMode="auto">
            <a:xfrm>
              <a:off x="7054905" y="1169952"/>
              <a:ext cx="1088760" cy="9308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lnSpc>
                  <a:spcPts val="1300"/>
                </a:lnSpc>
                <a:defRPr/>
              </a:pPr>
              <a:r>
                <a:rPr kumimoji="1" lang="en-US" altLang="zh-CN" sz="1600" dirty="0">
                  <a:effectLst>
                    <a:outerShdw blurRad="38100" dist="38100" dir="2700000" algn="tl">
                      <a:srgbClr val="C0C0C0"/>
                    </a:outerShdw>
                  </a:effectLst>
                  <a:ea typeface="方正姚体" panose="02010601030101010101" pitchFamily="2" charset="-122"/>
                </a:rPr>
                <a:t>     H</a:t>
              </a:r>
            </a:p>
            <a:p>
              <a:pPr eaLnBrk="1" hangingPunct="1">
                <a:lnSpc>
                  <a:spcPts val="1300"/>
                </a:lnSpc>
                <a:defRPr/>
              </a:pPr>
              <a:r>
                <a:rPr kumimoji="1" lang="en-US" altLang="zh-CN" sz="1600" dirty="0">
                  <a:effectLst>
                    <a:outerShdw blurRad="38100" dist="38100" dir="2700000" algn="tl">
                      <a:srgbClr val="C0C0C0"/>
                    </a:outerShdw>
                  </a:effectLst>
                  <a:ea typeface="方正姚体" panose="02010601030101010101" pitchFamily="2" charset="-122"/>
                  <a:cs typeface="Arial Unicode MS" panose="020B0604020202020204" pitchFamily="34" charset="-122"/>
                </a:rPr>
                <a:t>      </a:t>
              </a:r>
              <a:r>
                <a:rPr kumimoji="1" lang="he-IL"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rPr>
                <a:t>׀</a:t>
              </a:r>
              <a:endParaRPr kumimoji="1" lang="en-US" altLang="zh-CN" sz="1600" dirty="0">
                <a:effectLst>
                  <a:outerShdw blurRad="38100" dist="38100" dir="2700000" algn="tl">
                    <a:srgbClr val="C0C0C0"/>
                  </a:outerShdw>
                </a:effectLst>
                <a:ea typeface="方正姚体" panose="02010601030101010101" pitchFamily="2" charset="-122"/>
                <a:cs typeface="Arial Unicode MS" panose="020B0604020202020204" pitchFamily="34" charset="-122"/>
              </a:endParaRPr>
            </a:p>
            <a:p>
              <a:pPr eaLnBrk="1" hangingPunct="1">
                <a:lnSpc>
                  <a:spcPts val="1300"/>
                </a:lnSpc>
                <a:defRPr/>
              </a:pPr>
              <a:r>
                <a:rPr kumimoji="1" lang="en-US" altLang="zh-CN" sz="1600" dirty="0">
                  <a:effectLst>
                    <a:outerShdw blurRad="38100" dist="38100" dir="2700000" algn="tl">
                      <a:srgbClr val="C0C0C0"/>
                    </a:outerShdw>
                  </a:effectLst>
                  <a:ea typeface="方正姚体" panose="02010601030101010101" pitchFamily="2" charset="-122"/>
                  <a:cs typeface="Arial Unicode MS" panose="020B0604020202020204" pitchFamily="34" charset="-122"/>
                </a:rPr>
                <a:t>R</a:t>
              </a:r>
              <a:r>
                <a:rPr kumimoji="1" lang="en-US" altLang="zh-CN" sz="1600" dirty="0">
                  <a:effectLst>
                    <a:outerShdw blurRad="38100" dist="38100" dir="2700000" algn="tl">
                      <a:srgbClr val="C0C0C0"/>
                    </a:outerShdw>
                  </a:effectLst>
                  <a:ea typeface="方正姚体" panose="02010601030101010101" pitchFamily="2" charset="-122"/>
                  <a:cs typeface="Times New Roman" panose="02020603050405020304" pitchFamily="18" charset="0"/>
                </a:rPr>
                <a:t>‒C‒NH</a:t>
              </a:r>
              <a:r>
                <a:rPr kumimoji="1" lang="en-US" altLang="zh-CN" sz="1600" baseline="-25000" dirty="0">
                  <a:effectLst>
                    <a:outerShdw blurRad="38100" dist="38100" dir="2700000" algn="tl">
                      <a:srgbClr val="C0C0C0"/>
                    </a:outerShdw>
                  </a:effectLst>
                  <a:ea typeface="方正姚体" panose="02010601030101010101" pitchFamily="2" charset="-122"/>
                  <a:cs typeface="Times New Roman" panose="02020603050405020304" pitchFamily="18" charset="0"/>
                </a:rPr>
                <a:t>2</a:t>
              </a:r>
            </a:p>
            <a:p>
              <a:pPr eaLnBrk="1" hangingPunct="1">
                <a:lnSpc>
                  <a:spcPts val="1300"/>
                </a:lnSpc>
                <a:defRPr/>
              </a:pPr>
              <a:r>
                <a:rPr kumimoji="1" lang="en-US" altLang="zh-CN" sz="1600" dirty="0">
                  <a:effectLst>
                    <a:outerShdw blurRad="38100" dist="38100" dir="2700000" algn="tl">
                      <a:srgbClr val="C0C0C0"/>
                    </a:outerShdw>
                  </a:effectLst>
                  <a:ea typeface="方正姚体" panose="02010601030101010101" pitchFamily="2" charset="-122"/>
                  <a:cs typeface="Times New Roman" panose="02020603050405020304" pitchFamily="18" charset="0"/>
                </a:rPr>
                <a:t>      </a:t>
              </a:r>
              <a:r>
                <a:rPr kumimoji="1" lang="he-IL"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cs typeface="Times New Roman" panose="02020603050405020304" pitchFamily="18" charset="0"/>
                </a:rPr>
                <a:t>׀</a:t>
              </a:r>
              <a:endParaRPr kumimoji="1" lang="en-US" altLang="zh-CN" sz="1600" dirty="0">
                <a:effectLst>
                  <a:outerShdw blurRad="38100" dist="38100" dir="2700000" algn="tl">
                    <a:srgbClr val="C0C0C0"/>
                  </a:outerShdw>
                </a:effectLst>
                <a:ea typeface="方正姚体" panose="02010601030101010101" pitchFamily="2" charset="-122"/>
                <a:cs typeface="Times New Roman" panose="02020603050405020304" pitchFamily="18" charset="0"/>
              </a:endParaRPr>
            </a:p>
            <a:p>
              <a:pPr eaLnBrk="1" hangingPunct="1">
                <a:lnSpc>
                  <a:spcPts val="1300"/>
                </a:lnSpc>
                <a:defRPr/>
              </a:pPr>
              <a:r>
                <a:rPr kumimoji="1" lang="en-US" altLang="zh-CN" sz="1600" dirty="0">
                  <a:effectLst>
                    <a:outerShdw blurRad="38100" dist="38100" dir="2700000" algn="tl">
                      <a:srgbClr val="C0C0C0"/>
                    </a:outerShdw>
                  </a:effectLst>
                  <a:ea typeface="方正姚体" panose="02010601030101010101" pitchFamily="2" charset="-122"/>
                  <a:cs typeface="Times New Roman" panose="02020603050405020304" pitchFamily="18" charset="0"/>
                </a:rPr>
                <a:t>     COOH</a:t>
              </a:r>
              <a:endParaRPr kumimoji="1" lang="zh-CN" altLang="en-US" sz="1600" dirty="0">
                <a:effectLst>
                  <a:outerShdw blurRad="38100" dist="38100" dir="2700000" algn="tl">
                    <a:srgbClr val="C0C0C0"/>
                  </a:outerShdw>
                </a:effectLst>
                <a:ea typeface="方正姚体" panose="02010601030101010101" pitchFamily="2" charset="-122"/>
              </a:endParaRPr>
            </a:p>
          </p:txBody>
        </p:sp>
      </p:grpSp>
      <p:sp>
        <p:nvSpPr>
          <p:cNvPr id="80" name="Rectangle 58"/>
          <p:cNvSpPr>
            <a:spLocks noChangeArrowheads="1"/>
          </p:cNvSpPr>
          <p:nvPr/>
        </p:nvSpPr>
        <p:spPr bwMode="auto">
          <a:xfrm>
            <a:off x="6411493" y="785811"/>
            <a:ext cx="87716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dirty="0">
                <a:effectLst>
                  <a:outerShdw blurRad="38100" dist="38100" dir="2700000" algn="tl">
                    <a:srgbClr val="C0C0C0"/>
                  </a:outerShdw>
                </a:effectLst>
                <a:ea typeface="方正姚体" panose="02010601030101010101" pitchFamily="2" charset="-122"/>
              </a:rPr>
              <a:t>氨基酸</a:t>
            </a:r>
          </a:p>
        </p:txBody>
      </p:sp>
    </p:spTree>
  </p:cSld>
  <p:clrMapOvr>
    <a:masterClrMapping/>
  </p:clrMapOvr>
  <p:transition>
    <p:plus/>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4" name="Text Box 2"/>
          <p:cNvSpPr txBox="1">
            <a:spLocks noChangeArrowheads="1"/>
          </p:cNvSpPr>
          <p:nvPr/>
        </p:nvSpPr>
        <p:spPr bwMode="auto">
          <a:xfrm>
            <a:off x="1055689" y="620752"/>
            <a:ext cx="3240112" cy="5587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20000"/>
              </a:lnSpc>
              <a:buFont typeface="Arial" panose="020B0604020202020204" pitchFamily="34" charset="0"/>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（三）核糖体</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76835" name="Text Box 3"/>
          <p:cNvSpPr txBox="1">
            <a:spLocks noChangeArrowheads="1"/>
          </p:cNvSpPr>
          <p:nvPr/>
        </p:nvSpPr>
        <p:spPr bwMode="auto">
          <a:xfrm>
            <a:off x="1343719" y="1341438"/>
            <a:ext cx="9648825" cy="33513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folHlink"/>
                </a:solidFill>
                <a:miter lim="800000"/>
                <a:headEnd/>
                <a:tailEnd/>
              </a14:hiddenLine>
            </a:ext>
          </a:extLst>
        </p:spPr>
        <p:txBody>
          <a:bodyPr>
            <a:spAutoFit/>
          </a:bodyPr>
          <a:lstStyle>
            <a:defPPr>
              <a:defRPr lang="en-US"/>
            </a:defPPr>
            <a:lvl1pPr marL="360000" indent="-360000" fontAlgn="auto">
              <a:lnSpc>
                <a:spcPts val="3800"/>
              </a:lnSpc>
              <a:spcBef>
                <a:spcPts val="600"/>
              </a:spcBef>
              <a:spcAft>
                <a:spcPts val="0"/>
              </a:spcAft>
              <a:buClr>
                <a:srgbClr val="C00000"/>
              </a:buClr>
              <a:buSzPct val="80000"/>
              <a:buFont typeface="Wingdings" panose="05000000000000000000" pitchFamily="2" charset="2"/>
              <a:buChar char="n"/>
              <a:defRPr sz="2800" b="1">
                <a:effectLst>
                  <a:outerShdw blurRad="38100" dist="38100" dir="2700000" algn="tl">
                    <a:srgbClr val="C0C0C0"/>
                  </a:outerShdw>
                </a:effectLst>
                <a:latin typeface="Times New Roman" panose="02020603050405020304" pitchFamily="18" charset="0"/>
                <a:ea typeface="+mn-ea"/>
              </a:defRPr>
            </a:lvl1pPr>
            <a:lvl2pPr>
              <a:lnSpc>
                <a:spcPct val="90000"/>
              </a:lnSpc>
              <a:defRPr sz="4400">
                <a:latin typeface="Calibri Light" panose="020F0302020204030204" pitchFamily="34" charset="0"/>
              </a:defRPr>
            </a:lvl2pPr>
            <a:lvl3pPr>
              <a:lnSpc>
                <a:spcPct val="90000"/>
              </a:lnSpc>
              <a:defRPr sz="4400">
                <a:latin typeface="Calibri Light" panose="020F0302020204030204" pitchFamily="34" charset="0"/>
              </a:defRPr>
            </a:lvl3pPr>
            <a:lvl4pPr>
              <a:lnSpc>
                <a:spcPct val="90000"/>
              </a:lnSpc>
              <a:defRPr sz="4400">
                <a:latin typeface="Calibri Light" panose="020F0302020204030204" pitchFamily="34" charset="0"/>
              </a:defRPr>
            </a:lvl4pPr>
            <a:lvl5pPr>
              <a:lnSpc>
                <a:spcPct val="90000"/>
              </a:lnSpc>
              <a:defRPr sz="4400">
                <a:latin typeface="Calibri Light" panose="020F0302020204030204" pitchFamily="34" charset="0"/>
              </a:defRPr>
            </a:lvl5pPr>
            <a:lvl6pPr marL="457200" fontAlgn="base">
              <a:lnSpc>
                <a:spcPct val="90000"/>
              </a:lnSpc>
              <a:spcBef>
                <a:spcPct val="0"/>
              </a:spcBef>
              <a:spcAft>
                <a:spcPct val="0"/>
              </a:spcAft>
              <a:defRPr sz="4400">
                <a:latin typeface="Calibri Light" panose="020F0302020204030204" pitchFamily="34" charset="0"/>
              </a:defRPr>
            </a:lvl6pPr>
            <a:lvl7pPr marL="914400" fontAlgn="base">
              <a:lnSpc>
                <a:spcPct val="90000"/>
              </a:lnSpc>
              <a:spcBef>
                <a:spcPct val="0"/>
              </a:spcBef>
              <a:spcAft>
                <a:spcPct val="0"/>
              </a:spcAft>
              <a:defRPr sz="4400">
                <a:latin typeface="Calibri Light" panose="020F0302020204030204" pitchFamily="34" charset="0"/>
              </a:defRPr>
            </a:lvl7pPr>
            <a:lvl8pPr marL="1371600" fontAlgn="base">
              <a:lnSpc>
                <a:spcPct val="90000"/>
              </a:lnSpc>
              <a:spcBef>
                <a:spcPct val="0"/>
              </a:spcBef>
              <a:spcAft>
                <a:spcPct val="0"/>
              </a:spcAft>
              <a:defRPr sz="4400">
                <a:latin typeface="Calibri Light" panose="020F0302020204030204" pitchFamily="34" charset="0"/>
              </a:defRPr>
            </a:lvl8pPr>
            <a:lvl9pPr marL="1828800" fontAlgn="base">
              <a:lnSpc>
                <a:spcPct val="90000"/>
              </a:lnSpc>
              <a:spcBef>
                <a:spcPct val="0"/>
              </a:spcBef>
              <a:spcAft>
                <a:spcPct val="0"/>
              </a:spcAft>
              <a:defRPr sz="4400">
                <a:latin typeface="Calibri Light" panose="020F0302020204030204" pitchFamily="34" charset="0"/>
              </a:defRPr>
            </a:lvl9pPr>
          </a:lstStyle>
          <a:p>
            <a:pPr>
              <a:lnSpc>
                <a:spcPts val="4000"/>
              </a:lnSpc>
              <a:defRPr/>
            </a:pPr>
            <a:r>
              <a:rPr lang="zh-CN" altLang="en-US" b="0" dirty="0"/>
              <a:t>核糖体</a:t>
            </a:r>
            <a:r>
              <a:rPr lang="en-US" altLang="zh-CN" sz="2000" b="0" dirty="0"/>
              <a:t>(ribosome)</a:t>
            </a:r>
            <a:r>
              <a:rPr lang="zh-CN" altLang="en-US" b="0" dirty="0"/>
              <a:t>：蛋白质合成的场所</a:t>
            </a:r>
            <a:r>
              <a:rPr lang="en-US" altLang="zh-CN" b="0" dirty="0"/>
              <a:t>(</a:t>
            </a:r>
            <a:r>
              <a:rPr lang="zh-CN" altLang="en-US" b="0" dirty="0"/>
              <a:t>装配机</a:t>
            </a:r>
            <a:r>
              <a:rPr lang="en-US" altLang="zh-CN" b="0" dirty="0"/>
              <a:t>)</a:t>
            </a:r>
          </a:p>
          <a:p>
            <a:pPr>
              <a:lnSpc>
                <a:spcPts val="4000"/>
              </a:lnSpc>
              <a:defRPr/>
            </a:pPr>
            <a:r>
              <a:rPr lang="zh-CN" altLang="en-US" b="0" dirty="0"/>
              <a:t>由</a:t>
            </a:r>
            <a:r>
              <a:rPr lang="en-US" altLang="zh-CN" b="0" dirty="0">
                <a:solidFill>
                  <a:srgbClr val="FF0000"/>
                </a:solidFill>
              </a:rPr>
              <a:t>rRNA</a:t>
            </a:r>
            <a:r>
              <a:rPr lang="en-US" altLang="zh-CN" b="0" dirty="0"/>
              <a:t>(</a:t>
            </a:r>
            <a:r>
              <a:rPr lang="zh-CN" altLang="en-US" b="0" dirty="0"/>
              <a:t>占</a:t>
            </a:r>
            <a:r>
              <a:rPr lang="en-US" altLang="zh-CN" b="0" dirty="0"/>
              <a:t>~</a:t>
            </a:r>
            <a:r>
              <a:rPr lang="zh-CN" altLang="en-US" b="0" dirty="0"/>
              <a:t>60%</a:t>
            </a:r>
            <a:r>
              <a:rPr lang="en-US" altLang="zh-CN" b="0" dirty="0"/>
              <a:t>)</a:t>
            </a:r>
            <a:r>
              <a:rPr lang="zh-CN" altLang="en-US" b="0" dirty="0"/>
              <a:t>及数十种蛋白质组成核糖体的大亚基和小亚基。</a:t>
            </a:r>
            <a:endParaRPr lang="en-US" altLang="zh-CN" b="0" dirty="0"/>
          </a:p>
          <a:p>
            <a:pPr>
              <a:lnSpc>
                <a:spcPts val="4000"/>
              </a:lnSpc>
              <a:defRPr/>
            </a:pPr>
            <a:r>
              <a:rPr lang="zh-CN" altLang="en-US" b="0" dirty="0"/>
              <a:t>小亚基具有结合模板</a:t>
            </a:r>
            <a:r>
              <a:rPr lang="en-US" altLang="zh-CN" b="0" dirty="0"/>
              <a:t>mRNA</a:t>
            </a:r>
            <a:r>
              <a:rPr lang="zh-CN" altLang="en-US" b="0" dirty="0"/>
              <a:t>的功能。核糖体能沿着</a:t>
            </a:r>
            <a:r>
              <a:rPr lang="en-US" altLang="zh-CN" b="0" dirty="0"/>
              <a:t>mRNA 5´→3´</a:t>
            </a:r>
            <a:r>
              <a:rPr lang="zh-CN" altLang="en-US" b="0" dirty="0"/>
              <a:t>方向阅读遗传密码。</a:t>
            </a:r>
            <a:endParaRPr lang="en-US" altLang="zh-CN" b="0" dirty="0"/>
          </a:p>
          <a:p>
            <a:pPr>
              <a:lnSpc>
                <a:spcPts val="4000"/>
              </a:lnSpc>
              <a:defRPr/>
            </a:pPr>
            <a:r>
              <a:rPr lang="zh-CN" altLang="en-US" b="0" dirty="0"/>
              <a:t>大亚基有转肽酶活性，转肽酶是</a:t>
            </a:r>
            <a:r>
              <a:rPr lang="en-US" altLang="zh-CN" b="0" dirty="0"/>
              <a:t>RNA</a:t>
            </a:r>
            <a:r>
              <a:rPr lang="zh-CN" altLang="en-US" b="0" dirty="0"/>
              <a:t>而不是蛋白质。</a:t>
            </a:r>
          </a:p>
        </p:txBody>
      </p:sp>
      <p:cxnSp>
        <p:nvCxnSpPr>
          <p:cNvPr id="4" name="直接连接符 3"/>
          <p:cNvCxnSpPr/>
          <p:nvPr/>
        </p:nvCxnSpPr>
        <p:spPr>
          <a:xfrm>
            <a:off x="1077913" y="1196975"/>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76834"/>
                                        </p:tgtEl>
                                        <p:attrNameLst>
                                          <p:attrName>style.visibility</p:attrName>
                                        </p:attrNameLst>
                                      </p:cBhvr>
                                      <p:to>
                                        <p:strVal val="visible"/>
                                      </p:to>
                                    </p:set>
                                    <p:animEffect transition="in" filter="blinds(horizontal)">
                                      <p:cBhvr>
                                        <p:cTn id="7" dur="500"/>
                                        <p:tgtEl>
                                          <p:spTgt spid="37683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76835"/>
                                        </p:tgtEl>
                                        <p:attrNameLst>
                                          <p:attrName>style.visibility</p:attrName>
                                        </p:attrNameLst>
                                      </p:cBhvr>
                                      <p:to>
                                        <p:strVal val="visible"/>
                                      </p:to>
                                    </p:set>
                                    <p:animEffect transition="in" filter="wipe(left)">
                                      <p:cBhvr>
                                        <p:cTn id="12" dur="500"/>
                                        <p:tgtEl>
                                          <p:spTgt spid="3768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6834" grpId="0"/>
      <p:bldP spid="376835"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2"/>
          <p:cNvSpPr>
            <a:spLocks noChangeArrowheads="1"/>
          </p:cNvSpPr>
          <p:nvPr/>
        </p:nvSpPr>
        <p:spPr bwMode="auto">
          <a:xfrm>
            <a:off x="1055688" y="548744"/>
            <a:ext cx="3875087"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eaLnBrk="1" hangingPunct="1">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一、</a:t>
            </a:r>
            <a:r>
              <a:rPr kumimoji="1" lang="en-US" altLang="zh-TW"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的半保留复制</a:t>
            </a:r>
          </a:p>
        </p:txBody>
      </p:sp>
      <p:sp>
        <p:nvSpPr>
          <p:cNvPr id="41" name="Text Box 7"/>
          <p:cNvSpPr txBox="1">
            <a:spLocks noChangeArrowheads="1"/>
          </p:cNvSpPr>
          <p:nvPr/>
        </p:nvSpPr>
        <p:spPr bwMode="auto">
          <a:xfrm>
            <a:off x="982663" y="3429000"/>
            <a:ext cx="2016125" cy="16319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亲代</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分子有两条互补的</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链，碱基之间通过氢键互补配对：</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a:t>
            </a: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G</a:t>
            </a: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C</a:t>
            </a: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p>
        </p:txBody>
      </p:sp>
      <p:sp>
        <p:nvSpPr>
          <p:cNvPr id="42" name="Text Box 7"/>
          <p:cNvSpPr txBox="1">
            <a:spLocks noChangeArrowheads="1"/>
          </p:cNvSpPr>
          <p:nvPr/>
        </p:nvSpPr>
        <p:spPr bwMode="auto">
          <a:xfrm>
            <a:off x="3359696" y="3429000"/>
            <a:ext cx="2268000" cy="132343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复制时，氢键断裂，两条</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链解开成为两条单独的</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链。</a:t>
            </a:r>
          </a:p>
        </p:txBody>
      </p:sp>
      <p:sp>
        <p:nvSpPr>
          <p:cNvPr id="43" name="Text Box 7"/>
          <p:cNvSpPr txBox="1">
            <a:spLocks noChangeArrowheads="1"/>
          </p:cNvSpPr>
          <p:nvPr/>
        </p:nvSpPr>
        <p:spPr bwMode="auto">
          <a:xfrm>
            <a:off x="5951984" y="3429000"/>
            <a:ext cx="2268000" cy="255454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每条亲代</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链作为模板，以</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dNTP</a:t>
            </a: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为原料，按碱基互补配对原则，合成新的</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链，亲代</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决定新生成互补链的核苷酸排列顺序。</a:t>
            </a:r>
          </a:p>
        </p:txBody>
      </p:sp>
      <p:sp>
        <p:nvSpPr>
          <p:cNvPr id="44" name="Text Box 7"/>
          <p:cNvSpPr txBox="1">
            <a:spLocks noChangeArrowheads="1"/>
          </p:cNvSpPr>
          <p:nvPr/>
        </p:nvSpPr>
        <p:spPr bwMode="auto">
          <a:xfrm>
            <a:off x="8544272" y="3429000"/>
            <a:ext cx="2340000" cy="1332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新合成的每个</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分子由一条亲代</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链和一条新合成的</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DNA</a:t>
            </a: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链构成。</a:t>
            </a:r>
          </a:p>
        </p:txBody>
      </p:sp>
      <p:cxnSp>
        <p:nvCxnSpPr>
          <p:cNvPr id="6" name="直接连接符 5"/>
          <p:cNvCxnSpPr/>
          <p:nvPr/>
        </p:nvCxnSpPr>
        <p:spPr bwMode="auto">
          <a:xfrm>
            <a:off x="1077913" y="1125538"/>
            <a:ext cx="396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1" name="任意多边形 20"/>
          <p:cNvSpPr>
            <a:spLocks/>
          </p:cNvSpPr>
          <p:nvPr/>
        </p:nvSpPr>
        <p:spPr bwMode="auto">
          <a:xfrm>
            <a:off x="3657161" y="1409331"/>
            <a:ext cx="634182" cy="1728379"/>
          </a:xfrm>
          <a:custGeom>
            <a:avLst/>
            <a:gdLst>
              <a:gd name="connsiteX0" fmla="*/ 0 w 634205"/>
              <a:gd name="connsiteY0" fmla="*/ 0 h 1728000"/>
              <a:gd name="connsiteX1" fmla="*/ 153822 w 634205"/>
              <a:gd name="connsiteY1" fmla="*/ 0 h 1728000"/>
              <a:gd name="connsiteX2" fmla="*/ 153822 w 634205"/>
              <a:gd name="connsiteY2" fmla="*/ 100888 h 1728000"/>
              <a:gd name="connsiteX3" fmla="*/ 517205 w 634205"/>
              <a:gd name="connsiteY3" fmla="*/ 100888 h 1728000"/>
              <a:gd name="connsiteX4" fmla="*/ 634205 w 634205"/>
              <a:gd name="connsiteY4" fmla="*/ 217888 h 1728000"/>
              <a:gd name="connsiteX5" fmla="*/ 517205 w 634205"/>
              <a:gd name="connsiteY5" fmla="*/ 334888 h 1728000"/>
              <a:gd name="connsiteX6" fmla="*/ 153822 w 634205"/>
              <a:gd name="connsiteY6" fmla="*/ 334888 h 1728000"/>
              <a:gd name="connsiteX7" fmla="*/ 153822 w 634205"/>
              <a:gd name="connsiteY7" fmla="*/ 401641 h 1728000"/>
              <a:gd name="connsiteX8" fmla="*/ 422730 w 634205"/>
              <a:gd name="connsiteY8" fmla="*/ 401641 h 1728000"/>
              <a:gd name="connsiteX9" fmla="*/ 320710 w 634205"/>
              <a:gd name="connsiteY9" fmla="*/ 518641 h 1728000"/>
              <a:gd name="connsiteX10" fmla="*/ 422730 w 634205"/>
              <a:gd name="connsiteY10" fmla="*/ 635641 h 1728000"/>
              <a:gd name="connsiteX11" fmla="*/ 153822 w 634205"/>
              <a:gd name="connsiteY11" fmla="*/ 635641 h 1728000"/>
              <a:gd name="connsiteX12" fmla="*/ 153822 w 634205"/>
              <a:gd name="connsiteY12" fmla="*/ 707078 h 1728000"/>
              <a:gd name="connsiteX13" fmla="*/ 414406 w 634205"/>
              <a:gd name="connsiteY13" fmla="*/ 707078 h 1728000"/>
              <a:gd name="connsiteX14" fmla="*/ 306709 w 634205"/>
              <a:gd name="connsiteY14" fmla="*/ 824079 h 1728000"/>
              <a:gd name="connsiteX15" fmla="*/ 414406 w 634205"/>
              <a:gd name="connsiteY15" fmla="*/ 941078 h 1728000"/>
              <a:gd name="connsiteX16" fmla="*/ 153822 w 634205"/>
              <a:gd name="connsiteY16" fmla="*/ 941078 h 1728000"/>
              <a:gd name="connsiteX17" fmla="*/ 153822 w 634205"/>
              <a:gd name="connsiteY17" fmla="*/ 1011619 h 1728000"/>
              <a:gd name="connsiteX18" fmla="*/ 516878 w 634205"/>
              <a:gd name="connsiteY18" fmla="*/ 1011619 h 1728000"/>
              <a:gd name="connsiteX19" fmla="*/ 633878 w 634205"/>
              <a:gd name="connsiteY19" fmla="*/ 1128619 h 1728000"/>
              <a:gd name="connsiteX20" fmla="*/ 516878 w 634205"/>
              <a:gd name="connsiteY20" fmla="*/ 1245619 h 1728000"/>
              <a:gd name="connsiteX21" fmla="*/ 153822 w 634205"/>
              <a:gd name="connsiteY21" fmla="*/ 1245619 h 1728000"/>
              <a:gd name="connsiteX22" fmla="*/ 153822 w 634205"/>
              <a:gd name="connsiteY22" fmla="*/ 1315705 h 1728000"/>
              <a:gd name="connsiteX23" fmla="*/ 347181 w 634205"/>
              <a:gd name="connsiteY23" fmla="*/ 1315705 h 1728000"/>
              <a:gd name="connsiteX24" fmla="*/ 347181 w 634205"/>
              <a:gd name="connsiteY24" fmla="*/ 1316787 h 1728000"/>
              <a:gd name="connsiteX25" fmla="*/ 517568 w 634205"/>
              <a:gd name="connsiteY25" fmla="*/ 1316787 h 1728000"/>
              <a:gd name="connsiteX26" fmla="*/ 619589 w 634205"/>
              <a:gd name="connsiteY26" fmla="*/ 1433787 h 1728000"/>
              <a:gd name="connsiteX27" fmla="*/ 517568 w 634205"/>
              <a:gd name="connsiteY27" fmla="*/ 1550787 h 1728000"/>
              <a:gd name="connsiteX28" fmla="*/ 347181 w 634205"/>
              <a:gd name="connsiteY28" fmla="*/ 1550787 h 1728000"/>
              <a:gd name="connsiteX29" fmla="*/ 347181 w 634205"/>
              <a:gd name="connsiteY29" fmla="*/ 1553305 h 1728000"/>
              <a:gd name="connsiteX30" fmla="*/ 153822 w 634205"/>
              <a:gd name="connsiteY30" fmla="*/ 1553305 h 1728000"/>
              <a:gd name="connsiteX31" fmla="*/ 153822 w 634205"/>
              <a:gd name="connsiteY31" fmla="*/ 1728000 h 1728000"/>
              <a:gd name="connsiteX32" fmla="*/ 0 w 634205"/>
              <a:gd name="connsiteY32" fmla="*/ 1728000 h 172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4205" h="1728000">
                <a:moveTo>
                  <a:pt x="0" y="0"/>
                </a:moveTo>
                <a:lnTo>
                  <a:pt x="153822" y="0"/>
                </a:lnTo>
                <a:lnTo>
                  <a:pt x="153822" y="100888"/>
                </a:lnTo>
                <a:lnTo>
                  <a:pt x="517205" y="100888"/>
                </a:lnTo>
                <a:lnTo>
                  <a:pt x="634205" y="217888"/>
                </a:lnTo>
                <a:lnTo>
                  <a:pt x="517205" y="334888"/>
                </a:lnTo>
                <a:lnTo>
                  <a:pt x="153822" y="334888"/>
                </a:lnTo>
                <a:lnTo>
                  <a:pt x="153822" y="401641"/>
                </a:lnTo>
                <a:lnTo>
                  <a:pt x="422730" y="401641"/>
                </a:lnTo>
                <a:cubicBezTo>
                  <a:pt x="366365" y="401641"/>
                  <a:pt x="320710" y="454034"/>
                  <a:pt x="320710" y="518641"/>
                </a:cubicBezTo>
                <a:cubicBezTo>
                  <a:pt x="320710" y="583248"/>
                  <a:pt x="366365" y="635641"/>
                  <a:pt x="422730" y="635641"/>
                </a:cubicBezTo>
                <a:lnTo>
                  <a:pt x="153822" y="635641"/>
                </a:lnTo>
                <a:lnTo>
                  <a:pt x="153822" y="707078"/>
                </a:lnTo>
                <a:lnTo>
                  <a:pt x="414406" y="707078"/>
                </a:lnTo>
                <a:lnTo>
                  <a:pt x="306709" y="824079"/>
                </a:lnTo>
                <a:lnTo>
                  <a:pt x="414406" y="941078"/>
                </a:lnTo>
                <a:lnTo>
                  <a:pt x="153822" y="941078"/>
                </a:lnTo>
                <a:lnTo>
                  <a:pt x="153822" y="1011619"/>
                </a:lnTo>
                <a:lnTo>
                  <a:pt x="516878" y="1011619"/>
                </a:lnTo>
                <a:lnTo>
                  <a:pt x="633878" y="1128619"/>
                </a:lnTo>
                <a:lnTo>
                  <a:pt x="516878" y="1245619"/>
                </a:lnTo>
                <a:lnTo>
                  <a:pt x="153822" y="1245619"/>
                </a:lnTo>
                <a:lnTo>
                  <a:pt x="153822" y="1315705"/>
                </a:lnTo>
                <a:lnTo>
                  <a:pt x="347181" y="1315705"/>
                </a:lnTo>
                <a:lnTo>
                  <a:pt x="347181" y="1316787"/>
                </a:lnTo>
                <a:lnTo>
                  <a:pt x="517568" y="1316787"/>
                </a:lnTo>
                <a:cubicBezTo>
                  <a:pt x="573934" y="1316787"/>
                  <a:pt x="619589" y="1369180"/>
                  <a:pt x="619589" y="1433787"/>
                </a:cubicBezTo>
                <a:cubicBezTo>
                  <a:pt x="619589" y="1498394"/>
                  <a:pt x="573934" y="1550787"/>
                  <a:pt x="517568" y="1550787"/>
                </a:cubicBezTo>
                <a:lnTo>
                  <a:pt x="347181" y="1550787"/>
                </a:lnTo>
                <a:lnTo>
                  <a:pt x="347181" y="1553305"/>
                </a:lnTo>
                <a:lnTo>
                  <a:pt x="153822" y="1553305"/>
                </a:lnTo>
                <a:lnTo>
                  <a:pt x="153822" y="1728000"/>
                </a:lnTo>
                <a:lnTo>
                  <a:pt x="0" y="1728000"/>
                </a:lnTo>
                <a:close/>
              </a:path>
            </a:pathLst>
          </a:custGeom>
          <a:solidFill>
            <a:srgbClr val="0050AC"/>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2" name="任意多边形 21"/>
          <p:cNvSpPr>
            <a:spLocks/>
          </p:cNvSpPr>
          <p:nvPr/>
        </p:nvSpPr>
        <p:spPr bwMode="auto">
          <a:xfrm flipH="1">
            <a:off x="4722953" y="1411464"/>
            <a:ext cx="634182" cy="1728379"/>
          </a:xfrm>
          <a:custGeom>
            <a:avLst/>
            <a:gdLst>
              <a:gd name="connsiteX0" fmla="*/ 153822 w 634205"/>
              <a:gd name="connsiteY0" fmla="*/ 0 h 1728000"/>
              <a:gd name="connsiteX1" fmla="*/ 0 w 634205"/>
              <a:gd name="connsiteY1" fmla="*/ 0 h 1728000"/>
              <a:gd name="connsiteX2" fmla="*/ 0 w 634205"/>
              <a:gd name="connsiteY2" fmla="*/ 1728000 h 1728000"/>
              <a:gd name="connsiteX3" fmla="*/ 153822 w 634205"/>
              <a:gd name="connsiteY3" fmla="*/ 1728000 h 1728000"/>
              <a:gd name="connsiteX4" fmla="*/ 153822 w 634205"/>
              <a:gd name="connsiteY4" fmla="*/ 1548547 h 1728000"/>
              <a:gd name="connsiteX5" fmla="*/ 422730 w 634205"/>
              <a:gd name="connsiteY5" fmla="*/ 1548547 h 1728000"/>
              <a:gd name="connsiteX6" fmla="*/ 320710 w 634205"/>
              <a:gd name="connsiteY6" fmla="*/ 1431547 h 1728000"/>
              <a:gd name="connsiteX7" fmla="*/ 422730 w 634205"/>
              <a:gd name="connsiteY7" fmla="*/ 1314547 h 1728000"/>
              <a:gd name="connsiteX8" fmla="*/ 153822 w 634205"/>
              <a:gd name="connsiteY8" fmla="*/ 1314547 h 1728000"/>
              <a:gd name="connsiteX9" fmla="*/ 153822 w 634205"/>
              <a:gd name="connsiteY9" fmla="*/ 1241463 h 1728000"/>
              <a:gd name="connsiteX10" fmla="*/ 412996 w 634205"/>
              <a:gd name="connsiteY10" fmla="*/ 1241463 h 1728000"/>
              <a:gd name="connsiteX11" fmla="*/ 305299 w 634205"/>
              <a:gd name="connsiteY11" fmla="*/ 1124464 h 1728000"/>
              <a:gd name="connsiteX12" fmla="*/ 412996 w 634205"/>
              <a:gd name="connsiteY12" fmla="*/ 1007463 h 1728000"/>
              <a:gd name="connsiteX13" fmla="*/ 153822 w 634205"/>
              <a:gd name="connsiteY13" fmla="*/ 1007463 h 1728000"/>
              <a:gd name="connsiteX14" fmla="*/ 153822 w 634205"/>
              <a:gd name="connsiteY14" fmla="*/ 940218 h 1728000"/>
              <a:gd name="connsiteX15" fmla="*/ 517205 w 634205"/>
              <a:gd name="connsiteY15" fmla="*/ 940218 h 1728000"/>
              <a:gd name="connsiteX16" fmla="*/ 634205 w 634205"/>
              <a:gd name="connsiteY16" fmla="*/ 823218 h 1728000"/>
              <a:gd name="connsiteX17" fmla="*/ 517205 w 634205"/>
              <a:gd name="connsiteY17" fmla="*/ 706218 h 1728000"/>
              <a:gd name="connsiteX18" fmla="*/ 153822 w 634205"/>
              <a:gd name="connsiteY18" fmla="*/ 706218 h 1728000"/>
              <a:gd name="connsiteX19" fmla="*/ 153822 w 634205"/>
              <a:gd name="connsiteY19" fmla="*/ 629534 h 1728000"/>
              <a:gd name="connsiteX20" fmla="*/ 344224 w 634205"/>
              <a:gd name="connsiteY20" fmla="*/ 629534 h 1728000"/>
              <a:gd name="connsiteX21" fmla="*/ 344224 w 634205"/>
              <a:gd name="connsiteY21" fmla="*/ 630616 h 1728000"/>
              <a:gd name="connsiteX22" fmla="*/ 517568 w 634205"/>
              <a:gd name="connsiteY22" fmla="*/ 630616 h 1728000"/>
              <a:gd name="connsiteX23" fmla="*/ 619589 w 634205"/>
              <a:gd name="connsiteY23" fmla="*/ 513616 h 1728000"/>
              <a:gd name="connsiteX24" fmla="*/ 517568 w 634205"/>
              <a:gd name="connsiteY24" fmla="*/ 396616 h 1728000"/>
              <a:gd name="connsiteX25" fmla="*/ 347181 w 634205"/>
              <a:gd name="connsiteY25" fmla="*/ 396616 h 1728000"/>
              <a:gd name="connsiteX26" fmla="*/ 347181 w 634205"/>
              <a:gd name="connsiteY26" fmla="*/ 395534 h 1728000"/>
              <a:gd name="connsiteX27" fmla="*/ 153822 w 634205"/>
              <a:gd name="connsiteY27" fmla="*/ 395534 h 1728000"/>
              <a:gd name="connsiteX28" fmla="*/ 153822 w 634205"/>
              <a:gd name="connsiteY28" fmla="*/ 330813 h 1728000"/>
              <a:gd name="connsiteX29" fmla="*/ 414406 w 634205"/>
              <a:gd name="connsiteY29" fmla="*/ 330813 h 1728000"/>
              <a:gd name="connsiteX30" fmla="*/ 306709 w 634205"/>
              <a:gd name="connsiteY30" fmla="*/ 213814 h 1728000"/>
              <a:gd name="connsiteX31" fmla="*/ 414406 w 634205"/>
              <a:gd name="connsiteY31" fmla="*/ 96813 h 1728000"/>
              <a:gd name="connsiteX32" fmla="*/ 153822 w 634205"/>
              <a:gd name="connsiteY32" fmla="*/ 96813 h 172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4205" h="1728000">
                <a:moveTo>
                  <a:pt x="153822" y="0"/>
                </a:moveTo>
                <a:lnTo>
                  <a:pt x="0" y="0"/>
                </a:lnTo>
                <a:lnTo>
                  <a:pt x="0" y="1728000"/>
                </a:lnTo>
                <a:lnTo>
                  <a:pt x="153822" y="1728000"/>
                </a:lnTo>
                <a:lnTo>
                  <a:pt x="153822" y="1548547"/>
                </a:lnTo>
                <a:lnTo>
                  <a:pt x="422730" y="1548547"/>
                </a:lnTo>
                <a:cubicBezTo>
                  <a:pt x="366365" y="1548547"/>
                  <a:pt x="320710" y="1496154"/>
                  <a:pt x="320710" y="1431547"/>
                </a:cubicBezTo>
                <a:cubicBezTo>
                  <a:pt x="320710" y="1366940"/>
                  <a:pt x="366365" y="1314547"/>
                  <a:pt x="422730" y="1314547"/>
                </a:cubicBezTo>
                <a:lnTo>
                  <a:pt x="153822" y="1314547"/>
                </a:lnTo>
                <a:lnTo>
                  <a:pt x="153822" y="1241463"/>
                </a:lnTo>
                <a:lnTo>
                  <a:pt x="412996" y="1241463"/>
                </a:lnTo>
                <a:lnTo>
                  <a:pt x="305299" y="1124464"/>
                </a:lnTo>
                <a:lnTo>
                  <a:pt x="412996" y="1007463"/>
                </a:lnTo>
                <a:lnTo>
                  <a:pt x="153822" y="1007463"/>
                </a:lnTo>
                <a:lnTo>
                  <a:pt x="153822" y="940218"/>
                </a:lnTo>
                <a:lnTo>
                  <a:pt x="517205" y="940218"/>
                </a:lnTo>
                <a:lnTo>
                  <a:pt x="634205" y="823218"/>
                </a:lnTo>
                <a:lnTo>
                  <a:pt x="517205" y="706218"/>
                </a:lnTo>
                <a:lnTo>
                  <a:pt x="153822" y="706218"/>
                </a:lnTo>
                <a:lnTo>
                  <a:pt x="153822" y="629534"/>
                </a:lnTo>
                <a:lnTo>
                  <a:pt x="344224" y="629534"/>
                </a:lnTo>
                <a:lnTo>
                  <a:pt x="344224" y="630616"/>
                </a:lnTo>
                <a:lnTo>
                  <a:pt x="517568" y="630616"/>
                </a:lnTo>
                <a:cubicBezTo>
                  <a:pt x="573934" y="630616"/>
                  <a:pt x="619589" y="578223"/>
                  <a:pt x="619589" y="513616"/>
                </a:cubicBezTo>
                <a:cubicBezTo>
                  <a:pt x="619589" y="449009"/>
                  <a:pt x="573934" y="396616"/>
                  <a:pt x="517568" y="396616"/>
                </a:cubicBezTo>
                <a:lnTo>
                  <a:pt x="347181" y="396616"/>
                </a:lnTo>
                <a:lnTo>
                  <a:pt x="347181" y="395534"/>
                </a:lnTo>
                <a:lnTo>
                  <a:pt x="153822" y="395534"/>
                </a:lnTo>
                <a:lnTo>
                  <a:pt x="153822" y="330813"/>
                </a:lnTo>
                <a:lnTo>
                  <a:pt x="414406" y="330813"/>
                </a:lnTo>
                <a:lnTo>
                  <a:pt x="306709" y="213814"/>
                </a:lnTo>
                <a:lnTo>
                  <a:pt x="414406" y="96813"/>
                </a:lnTo>
                <a:lnTo>
                  <a:pt x="153822" y="96813"/>
                </a:lnTo>
                <a:close/>
              </a:path>
            </a:pathLst>
          </a:custGeom>
          <a:solidFill>
            <a:srgbClr val="0050AC"/>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3" name="任意多边形 22"/>
          <p:cNvSpPr/>
          <p:nvPr/>
        </p:nvSpPr>
        <p:spPr bwMode="auto">
          <a:xfrm>
            <a:off x="6547465" y="1412001"/>
            <a:ext cx="414391" cy="361263"/>
          </a:xfrm>
          <a:custGeom>
            <a:avLst/>
            <a:gdLst>
              <a:gd name="connsiteX0" fmla="*/ 260584 w 414406"/>
              <a:gd name="connsiteY0" fmla="*/ 0 h 361184"/>
              <a:gd name="connsiteX1" fmla="*/ 414406 w 414406"/>
              <a:gd name="connsiteY1" fmla="*/ 0 h 361184"/>
              <a:gd name="connsiteX2" fmla="*/ 414406 w 414406"/>
              <a:gd name="connsiteY2" fmla="*/ 361184 h 361184"/>
              <a:gd name="connsiteX3" fmla="*/ 260584 w 414406"/>
              <a:gd name="connsiteY3" fmla="*/ 361184 h 361184"/>
              <a:gd name="connsiteX4" fmla="*/ 260584 w 414406"/>
              <a:gd name="connsiteY4" fmla="*/ 330813 h 361184"/>
              <a:gd name="connsiteX5" fmla="*/ 0 w 414406"/>
              <a:gd name="connsiteY5" fmla="*/ 330813 h 361184"/>
              <a:gd name="connsiteX6" fmla="*/ 107697 w 414406"/>
              <a:gd name="connsiteY6" fmla="*/ 213814 h 361184"/>
              <a:gd name="connsiteX7" fmla="*/ 0 w 414406"/>
              <a:gd name="connsiteY7" fmla="*/ 96813 h 361184"/>
              <a:gd name="connsiteX8" fmla="*/ 260584 w 414406"/>
              <a:gd name="connsiteY8" fmla="*/ 96813 h 361184"/>
              <a:gd name="connsiteX9" fmla="*/ 260584 w 414406"/>
              <a:gd name="connsiteY9" fmla="*/ 0 h 36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4406" h="361184">
                <a:moveTo>
                  <a:pt x="260584" y="0"/>
                </a:moveTo>
                <a:lnTo>
                  <a:pt x="414406" y="0"/>
                </a:lnTo>
                <a:lnTo>
                  <a:pt x="414406" y="361184"/>
                </a:lnTo>
                <a:lnTo>
                  <a:pt x="260584" y="361184"/>
                </a:lnTo>
                <a:lnTo>
                  <a:pt x="260584" y="330813"/>
                </a:lnTo>
                <a:lnTo>
                  <a:pt x="0" y="330813"/>
                </a:lnTo>
                <a:lnTo>
                  <a:pt x="107697" y="213814"/>
                </a:lnTo>
                <a:lnTo>
                  <a:pt x="0" y="96813"/>
                </a:lnTo>
                <a:lnTo>
                  <a:pt x="260584" y="96813"/>
                </a:lnTo>
                <a:lnTo>
                  <a:pt x="260584"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4" name="任意多边形 23"/>
          <p:cNvSpPr/>
          <p:nvPr/>
        </p:nvSpPr>
        <p:spPr bwMode="auto">
          <a:xfrm>
            <a:off x="6344217" y="1774147"/>
            <a:ext cx="619567" cy="303546"/>
          </a:xfrm>
          <a:custGeom>
            <a:avLst/>
            <a:gdLst>
              <a:gd name="connsiteX0" fmla="*/ 465767 w 619589"/>
              <a:gd name="connsiteY0" fmla="*/ 0 h 303480"/>
              <a:gd name="connsiteX1" fmla="*/ 619589 w 619589"/>
              <a:gd name="connsiteY1" fmla="*/ 0 h 303480"/>
              <a:gd name="connsiteX2" fmla="*/ 619589 w 619589"/>
              <a:gd name="connsiteY2" fmla="*/ 303480 h 303480"/>
              <a:gd name="connsiteX3" fmla="*/ 465767 w 619589"/>
              <a:gd name="connsiteY3" fmla="*/ 303480 h 303480"/>
              <a:gd name="connsiteX4" fmla="*/ 465767 w 619589"/>
              <a:gd name="connsiteY4" fmla="*/ 264750 h 303480"/>
              <a:gd name="connsiteX5" fmla="*/ 275365 w 619589"/>
              <a:gd name="connsiteY5" fmla="*/ 264750 h 303480"/>
              <a:gd name="connsiteX6" fmla="*/ 275365 w 619589"/>
              <a:gd name="connsiteY6" fmla="*/ 265832 h 303480"/>
              <a:gd name="connsiteX7" fmla="*/ 102021 w 619589"/>
              <a:gd name="connsiteY7" fmla="*/ 265832 h 303480"/>
              <a:gd name="connsiteX8" fmla="*/ 0 w 619589"/>
              <a:gd name="connsiteY8" fmla="*/ 148832 h 303480"/>
              <a:gd name="connsiteX9" fmla="*/ 102021 w 619589"/>
              <a:gd name="connsiteY9" fmla="*/ 31832 h 303480"/>
              <a:gd name="connsiteX10" fmla="*/ 272408 w 619589"/>
              <a:gd name="connsiteY10" fmla="*/ 31832 h 303480"/>
              <a:gd name="connsiteX11" fmla="*/ 272408 w 619589"/>
              <a:gd name="connsiteY11" fmla="*/ 30750 h 303480"/>
              <a:gd name="connsiteX12" fmla="*/ 465767 w 619589"/>
              <a:gd name="connsiteY12" fmla="*/ 30750 h 303480"/>
              <a:gd name="connsiteX13" fmla="*/ 465767 w 619589"/>
              <a:gd name="connsiteY13" fmla="*/ 0 h 30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03480">
                <a:moveTo>
                  <a:pt x="465767" y="0"/>
                </a:moveTo>
                <a:lnTo>
                  <a:pt x="619589" y="0"/>
                </a:lnTo>
                <a:lnTo>
                  <a:pt x="619589" y="303480"/>
                </a:lnTo>
                <a:lnTo>
                  <a:pt x="465767" y="303480"/>
                </a:lnTo>
                <a:lnTo>
                  <a:pt x="465767" y="264750"/>
                </a:lnTo>
                <a:lnTo>
                  <a:pt x="275365" y="264750"/>
                </a:lnTo>
                <a:lnTo>
                  <a:pt x="275365" y="265832"/>
                </a:lnTo>
                <a:lnTo>
                  <a:pt x="102021" y="265832"/>
                </a:lnTo>
                <a:cubicBezTo>
                  <a:pt x="45655" y="265832"/>
                  <a:pt x="0" y="213439"/>
                  <a:pt x="0" y="148832"/>
                </a:cubicBezTo>
                <a:cubicBezTo>
                  <a:pt x="0" y="84225"/>
                  <a:pt x="45655" y="31832"/>
                  <a:pt x="102021" y="31832"/>
                </a:cubicBezTo>
                <a:lnTo>
                  <a:pt x="272408" y="31832"/>
                </a:lnTo>
                <a:lnTo>
                  <a:pt x="272408" y="30750"/>
                </a:lnTo>
                <a:lnTo>
                  <a:pt x="465767" y="30750"/>
                </a:lnTo>
                <a:lnTo>
                  <a:pt x="465767"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5" name="任意多边形 24"/>
          <p:cNvSpPr/>
          <p:nvPr/>
        </p:nvSpPr>
        <p:spPr bwMode="auto">
          <a:xfrm rot="180000">
            <a:off x="6374625" y="2139362"/>
            <a:ext cx="634182" cy="301165"/>
          </a:xfrm>
          <a:custGeom>
            <a:avLst/>
            <a:gdLst>
              <a:gd name="connsiteX0" fmla="*/ 480383 w 634205"/>
              <a:gd name="connsiteY0" fmla="*/ 0 h 301099"/>
              <a:gd name="connsiteX1" fmla="*/ 634205 w 634205"/>
              <a:gd name="connsiteY1" fmla="*/ 0 h 301099"/>
              <a:gd name="connsiteX2" fmla="*/ 634205 w 634205"/>
              <a:gd name="connsiteY2" fmla="*/ 301099 h 301099"/>
              <a:gd name="connsiteX3" fmla="*/ 480383 w 634205"/>
              <a:gd name="connsiteY3" fmla="*/ 301099 h 301099"/>
              <a:gd name="connsiteX4" fmla="*/ 480383 w 634205"/>
              <a:gd name="connsiteY4" fmla="*/ 268354 h 301099"/>
              <a:gd name="connsiteX5" fmla="*/ 117000 w 634205"/>
              <a:gd name="connsiteY5" fmla="*/ 268354 h 301099"/>
              <a:gd name="connsiteX6" fmla="*/ 0 w 634205"/>
              <a:gd name="connsiteY6" fmla="*/ 151354 h 301099"/>
              <a:gd name="connsiteX7" fmla="*/ 117000 w 634205"/>
              <a:gd name="connsiteY7" fmla="*/ 34354 h 301099"/>
              <a:gd name="connsiteX8" fmla="*/ 480383 w 634205"/>
              <a:gd name="connsiteY8" fmla="*/ 34354 h 301099"/>
              <a:gd name="connsiteX9" fmla="*/ 480383 w 634205"/>
              <a:gd name="connsiteY9" fmla="*/ 0 h 30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205" h="301099">
                <a:moveTo>
                  <a:pt x="480383" y="0"/>
                </a:moveTo>
                <a:lnTo>
                  <a:pt x="634205" y="0"/>
                </a:lnTo>
                <a:lnTo>
                  <a:pt x="634205" y="301099"/>
                </a:lnTo>
                <a:lnTo>
                  <a:pt x="480383" y="301099"/>
                </a:lnTo>
                <a:lnTo>
                  <a:pt x="480383" y="268354"/>
                </a:lnTo>
                <a:lnTo>
                  <a:pt x="117000" y="268354"/>
                </a:lnTo>
                <a:lnTo>
                  <a:pt x="0" y="151354"/>
                </a:lnTo>
                <a:lnTo>
                  <a:pt x="117000" y="34354"/>
                </a:lnTo>
                <a:lnTo>
                  <a:pt x="480383" y="34354"/>
                </a:lnTo>
                <a:lnTo>
                  <a:pt x="480383"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6" name="任意多边形 25"/>
          <p:cNvSpPr/>
          <p:nvPr/>
        </p:nvSpPr>
        <p:spPr bwMode="auto">
          <a:xfrm rot="480000">
            <a:off x="6677814" y="2511323"/>
            <a:ext cx="412981" cy="299362"/>
          </a:xfrm>
          <a:custGeom>
            <a:avLst/>
            <a:gdLst>
              <a:gd name="connsiteX0" fmla="*/ 259174 w 412996"/>
              <a:gd name="connsiteY0" fmla="*/ 0 h 299296"/>
              <a:gd name="connsiteX1" fmla="*/ 412996 w 412996"/>
              <a:gd name="connsiteY1" fmla="*/ 0 h 299296"/>
              <a:gd name="connsiteX2" fmla="*/ 412996 w 412996"/>
              <a:gd name="connsiteY2" fmla="*/ 299296 h 299296"/>
              <a:gd name="connsiteX3" fmla="*/ 259174 w 412996"/>
              <a:gd name="connsiteY3" fmla="*/ 299296 h 299296"/>
              <a:gd name="connsiteX4" fmla="*/ 259174 w 412996"/>
              <a:gd name="connsiteY4" fmla="*/ 264900 h 299296"/>
              <a:gd name="connsiteX5" fmla="*/ 0 w 412996"/>
              <a:gd name="connsiteY5" fmla="*/ 264900 h 299296"/>
              <a:gd name="connsiteX6" fmla="*/ 107697 w 412996"/>
              <a:gd name="connsiteY6" fmla="*/ 147901 h 299296"/>
              <a:gd name="connsiteX7" fmla="*/ 0 w 412996"/>
              <a:gd name="connsiteY7" fmla="*/ 30900 h 299296"/>
              <a:gd name="connsiteX8" fmla="*/ 259174 w 412996"/>
              <a:gd name="connsiteY8" fmla="*/ 30900 h 299296"/>
              <a:gd name="connsiteX9" fmla="*/ 259174 w 412996"/>
              <a:gd name="connsiteY9" fmla="*/ 0 h 29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996" h="299296">
                <a:moveTo>
                  <a:pt x="259174" y="0"/>
                </a:moveTo>
                <a:lnTo>
                  <a:pt x="412996" y="0"/>
                </a:lnTo>
                <a:lnTo>
                  <a:pt x="412996" y="299296"/>
                </a:lnTo>
                <a:lnTo>
                  <a:pt x="259174" y="299296"/>
                </a:lnTo>
                <a:lnTo>
                  <a:pt x="259174" y="264900"/>
                </a:lnTo>
                <a:lnTo>
                  <a:pt x="0" y="264900"/>
                </a:lnTo>
                <a:lnTo>
                  <a:pt x="107697" y="147901"/>
                </a:lnTo>
                <a:lnTo>
                  <a:pt x="0" y="30900"/>
                </a:lnTo>
                <a:lnTo>
                  <a:pt x="259174" y="30900"/>
                </a:lnTo>
                <a:lnTo>
                  <a:pt x="259174"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7" name="任意多边形 26"/>
          <p:cNvSpPr/>
          <p:nvPr/>
        </p:nvSpPr>
        <p:spPr bwMode="auto">
          <a:xfrm rot="1200000">
            <a:off x="6631736" y="2906548"/>
            <a:ext cx="422715" cy="315957"/>
          </a:xfrm>
          <a:custGeom>
            <a:avLst/>
            <a:gdLst>
              <a:gd name="connsiteX0" fmla="*/ 268908 w 422730"/>
              <a:gd name="connsiteY0" fmla="*/ 0 h 315888"/>
              <a:gd name="connsiteX1" fmla="*/ 422730 w 422730"/>
              <a:gd name="connsiteY1" fmla="*/ 0 h 315888"/>
              <a:gd name="connsiteX2" fmla="*/ 422730 w 422730"/>
              <a:gd name="connsiteY2" fmla="*/ 315888 h 315888"/>
              <a:gd name="connsiteX3" fmla="*/ 268908 w 422730"/>
              <a:gd name="connsiteY3" fmla="*/ 315888 h 315888"/>
              <a:gd name="connsiteX4" fmla="*/ 268908 w 422730"/>
              <a:gd name="connsiteY4" fmla="*/ 269088 h 315888"/>
              <a:gd name="connsiteX5" fmla="*/ 0 w 422730"/>
              <a:gd name="connsiteY5" fmla="*/ 269088 h 315888"/>
              <a:gd name="connsiteX6" fmla="*/ 102020 w 422730"/>
              <a:gd name="connsiteY6" fmla="*/ 152088 h 315888"/>
              <a:gd name="connsiteX7" fmla="*/ 0 w 422730"/>
              <a:gd name="connsiteY7" fmla="*/ 35088 h 315888"/>
              <a:gd name="connsiteX8" fmla="*/ 268908 w 422730"/>
              <a:gd name="connsiteY8" fmla="*/ 35088 h 315888"/>
              <a:gd name="connsiteX9" fmla="*/ 268908 w 422730"/>
              <a:gd name="connsiteY9" fmla="*/ 0 h 315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730" h="315888">
                <a:moveTo>
                  <a:pt x="268908" y="0"/>
                </a:moveTo>
                <a:lnTo>
                  <a:pt x="422730" y="0"/>
                </a:lnTo>
                <a:lnTo>
                  <a:pt x="422730" y="315888"/>
                </a:lnTo>
                <a:lnTo>
                  <a:pt x="268908" y="315888"/>
                </a:lnTo>
                <a:lnTo>
                  <a:pt x="268908" y="269088"/>
                </a:lnTo>
                <a:lnTo>
                  <a:pt x="0" y="269088"/>
                </a:lnTo>
                <a:cubicBezTo>
                  <a:pt x="56365" y="269088"/>
                  <a:pt x="102020" y="216695"/>
                  <a:pt x="102020" y="152088"/>
                </a:cubicBezTo>
                <a:cubicBezTo>
                  <a:pt x="102020" y="87481"/>
                  <a:pt x="56365" y="35088"/>
                  <a:pt x="0" y="35088"/>
                </a:cubicBezTo>
                <a:lnTo>
                  <a:pt x="268908" y="35088"/>
                </a:lnTo>
                <a:lnTo>
                  <a:pt x="268908"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8" name="任意多边形 27"/>
          <p:cNvSpPr/>
          <p:nvPr/>
        </p:nvSpPr>
        <p:spPr bwMode="auto">
          <a:xfrm>
            <a:off x="7157546" y="1406850"/>
            <a:ext cx="634182" cy="366414"/>
          </a:xfrm>
          <a:custGeom>
            <a:avLst/>
            <a:gdLst>
              <a:gd name="connsiteX0" fmla="*/ 0 w 634205"/>
              <a:gd name="connsiteY0" fmla="*/ 0 h 366334"/>
              <a:gd name="connsiteX1" fmla="*/ 153822 w 634205"/>
              <a:gd name="connsiteY1" fmla="*/ 0 h 366334"/>
              <a:gd name="connsiteX2" fmla="*/ 153822 w 634205"/>
              <a:gd name="connsiteY2" fmla="*/ 100888 h 366334"/>
              <a:gd name="connsiteX3" fmla="*/ 517205 w 634205"/>
              <a:gd name="connsiteY3" fmla="*/ 100888 h 366334"/>
              <a:gd name="connsiteX4" fmla="*/ 634205 w 634205"/>
              <a:gd name="connsiteY4" fmla="*/ 217888 h 366334"/>
              <a:gd name="connsiteX5" fmla="*/ 517205 w 634205"/>
              <a:gd name="connsiteY5" fmla="*/ 334888 h 366334"/>
              <a:gd name="connsiteX6" fmla="*/ 153822 w 634205"/>
              <a:gd name="connsiteY6" fmla="*/ 334888 h 366334"/>
              <a:gd name="connsiteX7" fmla="*/ 153822 w 634205"/>
              <a:gd name="connsiteY7" fmla="*/ 366334 h 366334"/>
              <a:gd name="connsiteX8" fmla="*/ 0 w 634205"/>
              <a:gd name="connsiteY8" fmla="*/ 366334 h 366334"/>
              <a:gd name="connsiteX9" fmla="*/ 0 w 634205"/>
              <a:gd name="connsiteY9" fmla="*/ 0 h 366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205" h="366334">
                <a:moveTo>
                  <a:pt x="0" y="0"/>
                </a:moveTo>
                <a:lnTo>
                  <a:pt x="153822" y="0"/>
                </a:lnTo>
                <a:lnTo>
                  <a:pt x="153822" y="100888"/>
                </a:lnTo>
                <a:lnTo>
                  <a:pt x="517205" y="100888"/>
                </a:lnTo>
                <a:lnTo>
                  <a:pt x="634205" y="217888"/>
                </a:lnTo>
                <a:lnTo>
                  <a:pt x="517205" y="334888"/>
                </a:lnTo>
                <a:lnTo>
                  <a:pt x="153822" y="334888"/>
                </a:lnTo>
                <a:lnTo>
                  <a:pt x="153822" y="366334"/>
                </a:lnTo>
                <a:lnTo>
                  <a:pt x="0" y="366334"/>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9" name="任意多边形 28"/>
          <p:cNvSpPr/>
          <p:nvPr/>
        </p:nvSpPr>
        <p:spPr bwMode="auto">
          <a:xfrm>
            <a:off x="7159699" y="1774743"/>
            <a:ext cx="422715" cy="301165"/>
          </a:xfrm>
          <a:custGeom>
            <a:avLst/>
            <a:gdLst>
              <a:gd name="connsiteX0" fmla="*/ 0 w 422730"/>
              <a:gd name="connsiteY0" fmla="*/ 0 h 301099"/>
              <a:gd name="connsiteX1" fmla="*/ 153822 w 422730"/>
              <a:gd name="connsiteY1" fmla="*/ 0 h 301099"/>
              <a:gd name="connsiteX2" fmla="*/ 153822 w 422730"/>
              <a:gd name="connsiteY2" fmla="*/ 31707 h 301099"/>
              <a:gd name="connsiteX3" fmla="*/ 422730 w 422730"/>
              <a:gd name="connsiteY3" fmla="*/ 31707 h 301099"/>
              <a:gd name="connsiteX4" fmla="*/ 320710 w 422730"/>
              <a:gd name="connsiteY4" fmla="*/ 148707 h 301099"/>
              <a:gd name="connsiteX5" fmla="*/ 422730 w 422730"/>
              <a:gd name="connsiteY5" fmla="*/ 265707 h 301099"/>
              <a:gd name="connsiteX6" fmla="*/ 153822 w 422730"/>
              <a:gd name="connsiteY6" fmla="*/ 265707 h 301099"/>
              <a:gd name="connsiteX7" fmla="*/ 153822 w 422730"/>
              <a:gd name="connsiteY7" fmla="*/ 301099 h 301099"/>
              <a:gd name="connsiteX8" fmla="*/ 0 w 422730"/>
              <a:gd name="connsiteY8" fmla="*/ 301099 h 301099"/>
              <a:gd name="connsiteX9" fmla="*/ 0 w 422730"/>
              <a:gd name="connsiteY9" fmla="*/ 0 h 30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730" h="301099">
                <a:moveTo>
                  <a:pt x="0" y="0"/>
                </a:moveTo>
                <a:lnTo>
                  <a:pt x="153822" y="0"/>
                </a:lnTo>
                <a:lnTo>
                  <a:pt x="153822" y="31707"/>
                </a:lnTo>
                <a:lnTo>
                  <a:pt x="422730" y="31707"/>
                </a:lnTo>
                <a:cubicBezTo>
                  <a:pt x="366365" y="31707"/>
                  <a:pt x="320710" y="84100"/>
                  <a:pt x="320710" y="148707"/>
                </a:cubicBezTo>
                <a:cubicBezTo>
                  <a:pt x="320710" y="213314"/>
                  <a:pt x="366365" y="265707"/>
                  <a:pt x="422730" y="265707"/>
                </a:cubicBezTo>
                <a:lnTo>
                  <a:pt x="153822" y="265707"/>
                </a:lnTo>
                <a:lnTo>
                  <a:pt x="153822" y="301099"/>
                </a:lnTo>
                <a:lnTo>
                  <a:pt x="0" y="301099"/>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0" name="任意多边形 29"/>
          <p:cNvSpPr/>
          <p:nvPr/>
        </p:nvSpPr>
        <p:spPr bwMode="auto">
          <a:xfrm rot="21480000">
            <a:off x="7103117" y="2137841"/>
            <a:ext cx="414391" cy="301165"/>
          </a:xfrm>
          <a:custGeom>
            <a:avLst/>
            <a:gdLst>
              <a:gd name="connsiteX0" fmla="*/ 0 w 414406"/>
              <a:gd name="connsiteY0" fmla="*/ 0 h 301099"/>
              <a:gd name="connsiteX1" fmla="*/ 153822 w 414406"/>
              <a:gd name="connsiteY1" fmla="*/ 0 h 301099"/>
              <a:gd name="connsiteX2" fmla="*/ 153822 w 414406"/>
              <a:gd name="connsiteY2" fmla="*/ 32445 h 301099"/>
              <a:gd name="connsiteX3" fmla="*/ 414406 w 414406"/>
              <a:gd name="connsiteY3" fmla="*/ 32445 h 301099"/>
              <a:gd name="connsiteX4" fmla="*/ 306709 w 414406"/>
              <a:gd name="connsiteY4" fmla="*/ 149446 h 301099"/>
              <a:gd name="connsiteX5" fmla="*/ 414406 w 414406"/>
              <a:gd name="connsiteY5" fmla="*/ 266445 h 301099"/>
              <a:gd name="connsiteX6" fmla="*/ 153822 w 414406"/>
              <a:gd name="connsiteY6" fmla="*/ 266445 h 301099"/>
              <a:gd name="connsiteX7" fmla="*/ 153822 w 414406"/>
              <a:gd name="connsiteY7" fmla="*/ 301099 h 301099"/>
              <a:gd name="connsiteX8" fmla="*/ 0 w 414406"/>
              <a:gd name="connsiteY8" fmla="*/ 301099 h 301099"/>
              <a:gd name="connsiteX9" fmla="*/ 0 w 414406"/>
              <a:gd name="connsiteY9" fmla="*/ 0 h 30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4406" h="301099">
                <a:moveTo>
                  <a:pt x="0" y="0"/>
                </a:moveTo>
                <a:lnTo>
                  <a:pt x="153822" y="0"/>
                </a:lnTo>
                <a:lnTo>
                  <a:pt x="153822" y="32445"/>
                </a:lnTo>
                <a:lnTo>
                  <a:pt x="414406" y="32445"/>
                </a:lnTo>
                <a:lnTo>
                  <a:pt x="306709" y="149446"/>
                </a:lnTo>
                <a:lnTo>
                  <a:pt x="414406" y="266445"/>
                </a:lnTo>
                <a:lnTo>
                  <a:pt x="153822" y="266445"/>
                </a:lnTo>
                <a:lnTo>
                  <a:pt x="153822" y="301099"/>
                </a:lnTo>
                <a:lnTo>
                  <a:pt x="0" y="301099"/>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1" name="任意多边形 30"/>
          <p:cNvSpPr/>
          <p:nvPr/>
        </p:nvSpPr>
        <p:spPr bwMode="auto">
          <a:xfrm rot="20940000">
            <a:off x="7134066" y="2469146"/>
            <a:ext cx="633855" cy="300524"/>
          </a:xfrm>
          <a:custGeom>
            <a:avLst/>
            <a:gdLst>
              <a:gd name="connsiteX0" fmla="*/ 0 w 633878"/>
              <a:gd name="connsiteY0" fmla="*/ 0 h 300458"/>
              <a:gd name="connsiteX1" fmla="*/ 153822 w 633878"/>
              <a:gd name="connsiteY1" fmla="*/ 0 h 300458"/>
              <a:gd name="connsiteX2" fmla="*/ 153822 w 633878"/>
              <a:gd name="connsiteY2" fmla="*/ 32287 h 300458"/>
              <a:gd name="connsiteX3" fmla="*/ 516878 w 633878"/>
              <a:gd name="connsiteY3" fmla="*/ 32287 h 300458"/>
              <a:gd name="connsiteX4" fmla="*/ 633878 w 633878"/>
              <a:gd name="connsiteY4" fmla="*/ 149287 h 300458"/>
              <a:gd name="connsiteX5" fmla="*/ 516878 w 633878"/>
              <a:gd name="connsiteY5" fmla="*/ 266287 h 300458"/>
              <a:gd name="connsiteX6" fmla="*/ 153822 w 633878"/>
              <a:gd name="connsiteY6" fmla="*/ 266287 h 300458"/>
              <a:gd name="connsiteX7" fmla="*/ 153822 w 633878"/>
              <a:gd name="connsiteY7" fmla="*/ 300458 h 300458"/>
              <a:gd name="connsiteX8" fmla="*/ 0 w 633878"/>
              <a:gd name="connsiteY8" fmla="*/ 300458 h 300458"/>
              <a:gd name="connsiteX9" fmla="*/ 0 w 633878"/>
              <a:gd name="connsiteY9" fmla="*/ 0 h 300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3878" h="300458">
                <a:moveTo>
                  <a:pt x="0" y="0"/>
                </a:moveTo>
                <a:lnTo>
                  <a:pt x="153822" y="0"/>
                </a:lnTo>
                <a:lnTo>
                  <a:pt x="153822" y="32287"/>
                </a:lnTo>
                <a:lnTo>
                  <a:pt x="516878" y="32287"/>
                </a:lnTo>
                <a:lnTo>
                  <a:pt x="633878" y="149287"/>
                </a:lnTo>
                <a:lnTo>
                  <a:pt x="516878" y="266287"/>
                </a:lnTo>
                <a:lnTo>
                  <a:pt x="153822" y="266287"/>
                </a:lnTo>
                <a:lnTo>
                  <a:pt x="153822" y="300458"/>
                </a:lnTo>
                <a:lnTo>
                  <a:pt x="0" y="300458"/>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2" name="任意多边形 31"/>
          <p:cNvSpPr/>
          <p:nvPr/>
        </p:nvSpPr>
        <p:spPr bwMode="auto">
          <a:xfrm rot="21240000">
            <a:off x="7118505" y="2950222"/>
            <a:ext cx="619567" cy="312091"/>
          </a:xfrm>
          <a:custGeom>
            <a:avLst/>
            <a:gdLst>
              <a:gd name="connsiteX0" fmla="*/ 0 w 619589"/>
              <a:gd name="connsiteY0" fmla="*/ 0 h 312023"/>
              <a:gd name="connsiteX1" fmla="*/ 153822 w 619589"/>
              <a:gd name="connsiteY1" fmla="*/ 0 h 312023"/>
              <a:gd name="connsiteX2" fmla="*/ 153822 w 619589"/>
              <a:gd name="connsiteY2" fmla="*/ 32315 h 312023"/>
              <a:gd name="connsiteX3" fmla="*/ 347181 w 619589"/>
              <a:gd name="connsiteY3" fmla="*/ 32315 h 312023"/>
              <a:gd name="connsiteX4" fmla="*/ 347181 w 619589"/>
              <a:gd name="connsiteY4" fmla="*/ 33397 h 312023"/>
              <a:gd name="connsiteX5" fmla="*/ 517568 w 619589"/>
              <a:gd name="connsiteY5" fmla="*/ 33397 h 312023"/>
              <a:gd name="connsiteX6" fmla="*/ 619589 w 619589"/>
              <a:gd name="connsiteY6" fmla="*/ 150397 h 312023"/>
              <a:gd name="connsiteX7" fmla="*/ 517568 w 619589"/>
              <a:gd name="connsiteY7" fmla="*/ 267397 h 312023"/>
              <a:gd name="connsiteX8" fmla="*/ 347181 w 619589"/>
              <a:gd name="connsiteY8" fmla="*/ 267397 h 312023"/>
              <a:gd name="connsiteX9" fmla="*/ 347181 w 619589"/>
              <a:gd name="connsiteY9" fmla="*/ 269915 h 312023"/>
              <a:gd name="connsiteX10" fmla="*/ 153822 w 619589"/>
              <a:gd name="connsiteY10" fmla="*/ 269915 h 312023"/>
              <a:gd name="connsiteX11" fmla="*/ 153822 w 619589"/>
              <a:gd name="connsiteY11" fmla="*/ 312023 h 312023"/>
              <a:gd name="connsiteX12" fmla="*/ 0 w 619589"/>
              <a:gd name="connsiteY12" fmla="*/ 312023 h 312023"/>
              <a:gd name="connsiteX13" fmla="*/ 0 w 619589"/>
              <a:gd name="connsiteY13" fmla="*/ 0 h 31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589" h="312023">
                <a:moveTo>
                  <a:pt x="0" y="0"/>
                </a:moveTo>
                <a:lnTo>
                  <a:pt x="153822" y="0"/>
                </a:lnTo>
                <a:lnTo>
                  <a:pt x="153822" y="32315"/>
                </a:lnTo>
                <a:lnTo>
                  <a:pt x="347181" y="32315"/>
                </a:lnTo>
                <a:lnTo>
                  <a:pt x="347181" y="33397"/>
                </a:lnTo>
                <a:lnTo>
                  <a:pt x="517568" y="33397"/>
                </a:lnTo>
                <a:cubicBezTo>
                  <a:pt x="573934" y="33397"/>
                  <a:pt x="619589" y="85790"/>
                  <a:pt x="619589" y="150397"/>
                </a:cubicBezTo>
                <a:cubicBezTo>
                  <a:pt x="619589" y="215004"/>
                  <a:pt x="573934" y="267397"/>
                  <a:pt x="517568" y="267397"/>
                </a:cubicBezTo>
                <a:lnTo>
                  <a:pt x="347181" y="267397"/>
                </a:lnTo>
                <a:lnTo>
                  <a:pt x="347181" y="269915"/>
                </a:lnTo>
                <a:lnTo>
                  <a:pt x="153822" y="269915"/>
                </a:lnTo>
                <a:lnTo>
                  <a:pt x="153822" y="312023"/>
                </a:lnTo>
                <a:lnTo>
                  <a:pt x="0" y="312023"/>
                </a:lnTo>
                <a:lnTo>
                  <a:pt x="0" y="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3" name="任意多边形 32"/>
          <p:cNvSpPr>
            <a:spLocks/>
          </p:cNvSpPr>
          <p:nvPr/>
        </p:nvSpPr>
        <p:spPr bwMode="auto">
          <a:xfrm>
            <a:off x="1520739" y="1409331"/>
            <a:ext cx="634182" cy="1728379"/>
          </a:xfrm>
          <a:custGeom>
            <a:avLst/>
            <a:gdLst>
              <a:gd name="connsiteX0" fmla="*/ 0 w 634205"/>
              <a:gd name="connsiteY0" fmla="*/ 0 h 1728000"/>
              <a:gd name="connsiteX1" fmla="*/ 153822 w 634205"/>
              <a:gd name="connsiteY1" fmla="*/ 0 h 1728000"/>
              <a:gd name="connsiteX2" fmla="*/ 153822 w 634205"/>
              <a:gd name="connsiteY2" fmla="*/ 100888 h 1728000"/>
              <a:gd name="connsiteX3" fmla="*/ 517205 w 634205"/>
              <a:gd name="connsiteY3" fmla="*/ 100888 h 1728000"/>
              <a:gd name="connsiteX4" fmla="*/ 634205 w 634205"/>
              <a:gd name="connsiteY4" fmla="*/ 217888 h 1728000"/>
              <a:gd name="connsiteX5" fmla="*/ 517205 w 634205"/>
              <a:gd name="connsiteY5" fmla="*/ 334888 h 1728000"/>
              <a:gd name="connsiteX6" fmla="*/ 153822 w 634205"/>
              <a:gd name="connsiteY6" fmla="*/ 334888 h 1728000"/>
              <a:gd name="connsiteX7" fmla="*/ 153822 w 634205"/>
              <a:gd name="connsiteY7" fmla="*/ 401641 h 1728000"/>
              <a:gd name="connsiteX8" fmla="*/ 422730 w 634205"/>
              <a:gd name="connsiteY8" fmla="*/ 401641 h 1728000"/>
              <a:gd name="connsiteX9" fmla="*/ 320710 w 634205"/>
              <a:gd name="connsiteY9" fmla="*/ 518641 h 1728000"/>
              <a:gd name="connsiteX10" fmla="*/ 422730 w 634205"/>
              <a:gd name="connsiteY10" fmla="*/ 635641 h 1728000"/>
              <a:gd name="connsiteX11" fmla="*/ 153822 w 634205"/>
              <a:gd name="connsiteY11" fmla="*/ 635641 h 1728000"/>
              <a:gd name="connsiteX12" fmla="*/ 153822 w 634205"/>
              <a:gd name="connsiteY12" fmla="*/ 707078 h 1728000"/>
              <a:gd name="connsiteX13" fmla="*/ 414406 w 634205"/>
              <a:gd name="connsiteY13" fmla="*/ 707078 h 1728000"/>
              <a:gd name="connsiteX14" fmla="*/ 306709 w 634205"/>
              <a:gd name="connsiteY14" fmla="*/ 824079 h 1728000"/>
              <a:gd name="connsiteX15" fmla="*/ 414406 w 634205"/>
              <a:gd name="connsiteY15" fmla="*/ 941078 h 1728000"/>
              <a:gd name="connsiteX16" fmla="*/ 153822 w 634205"/>
              <a:gd name="connsiteY16" fmla="*/ 941078 h 1728000"/>
              <a:gd name="connsiteX17" fmla="*/ 153822 w 634205"/>
              <a:gd name="connsiteY17" fmla="*/ 1011619 h 1728000"/>
              <a:gd name="connsiteX18" fmla="*/ 516878 w 634205"/>
              <a:gd name="connsiteY18" fmla="*/ 1011619 h 1728000"/>
              <a:gd name="connsiteX19" fmla="*/ 633878 w 634205"/>
              <a:gd name="connsiteY19" fmla="*/ 1128619 h 1728000"/>
              <a:gd name="connsiteX20" fmla="*/ 516878 w 634205"/>
              <a:gd name="connsiteY20" fmla="*/ 1245619 h 1728000"/>
              <a:gd name="connsiteX21" fmla="*/ 153822 w 634205"/>
              <a:gd name="connsiteY21" fmla="*/ 1245619 h 1728000"/>
              <a:gd name="connsiteX22" fmla="*/ 153822 w 634205"/>
              <a:gd name="connsiteY22" fmla="*/ 1315705 h 1728000"/>
              <a:gd name="connsiteX23" fmla="*/ 347181 w 634205"/>
              <a:gd name="connsiteY23" fmla="*/ 1315705 h 1728000"/>
              <a:gd name="connsiteX24" fmla="*/ 347181 w 634205"/>
              <a:gd name="connsiteY24" fmla="*/ 1316787 h 1728000"/>
              <a:gd name="connsiteX25" fmla="*/ 517568 w 634205"/>
              <a:gd name="connsiteY25" fmla="*/ 1316787 h 1728000"/>
              <a:gd name="connsiteX26" fmla="*/ 619589 w 634205"/>
              <a:gd name="connsiteY26" fmla="*/ 1433787 h 1728000"/>
              <a:gd name="connsiteX27" fmla="*/ 517568 w 634205"/>
              <a:gd name="connsiteY27" fmla="*/ 1550787 h 1728000"/>
              <a:gd name="connsiteX28" fmla="*/ 347181 w 634205"/>
              <a:gd name="connsiteY28" fmla="*/ 1550787 h 1728000"/>
              <a:gd name="connsiteX29" fmla="*/ 347181 w 634205"/>
              <a:gd name="connsiteY29" fmla="*/ 1553305 h 1728000"/>
              <a:gd name="connsiteX30" fmla="*/ 153822 w 634205"/>
              <a:gd name="connsiteY30" fmla="*/ 1553305 h 1728000"/>
              <a:gd name="connsiteX31" fmla="*/ 153822 w 634205"/>
              <a:gd name="connsiteY31" fmla="*/ 1728000 h 1728000"/>
              <a:gd name="connsiteX32" fmla="*/ 0 w 634205"/>
              <a:gd name="connsiteY32" fmla="*/ 1728000 h 172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4205" h="1728000">
                <a:moveTo>
                  <a:pt x="0" y="0"/>
                </a:moveTo>
                <a:lnTo>
                  <a:pt x="153822" y="0"/>
                </a:lnTo>
                <a:lnTo>
                  <a:pt x="153822" y="100888"/>
                </a:lnTo>
                <a:lnTo>
                  <a:pt x="517205" y="100888"/>
                </a:lnTo>
                <a:lnTo>
                  <a:pt x="634205" y="217888"/>
                </a:lnTo>
                <a:lnTo>
                  <a:pt x="517205" y="334888"/>
                </a:lnTo>
                <a:lnTo>
                  <a:pt x="153822" y="334888"/>
                </a:lnTo>
                <a:lnTo>
                  <a:pt x="153822" y="401641"/>
                </a:lnTo>
                <a:lnTo>
                  <a:pt x="422730" y="401641"/>
                </a:lnTo>
                <a:cubicBezTo>
                  <a:pt x="366365" y="401641"/>
                  <a:pt x="320710" y="454034"/>
                  <a:pt x="320710" y="518641"/>
                </a:cubicBezTo>
                <a:cubicBezTo>
                  <a:pt x="320710" y="583248"/>
                  <a:pt x="366365" y="635641"/>
                  <a:pt x="422730" y="635641"/>
                </a:cubicBezTo>
                <a:lnTo>
                  <a:pt x="153822" y="635641"/>
                </a:lnTo>
                <a:lnTo>
                  <a:pt x="153822" y="707078"/>
                </a:lnTo>
                <a:lnTo>
                  <a:pt x="414406" y="707078"/>
                </a:lnTo>
                <a:lnTo>
                  <a:pt x="306709" y="824079"/>
                </a:lnTo>
                <a:lnTo>
                  <a:pt x="414406" y="941078"/>
                </a:lnTo>
                <a:lnTo>
                  <a:pt x="153822" y="941078"/>
                </a:lnTo>
                <a:lnTo>
                  <a:pt x="153822" y="1011619"/>
                </a:lnTo>
                <a:lnTo>
                  <a:pt x="516878" y="1011619"/>
                </a:lnTo>
                <a:lnTo>
                  <a:pt x="633878" y="1128619"/>
                </a:lnTo>
                <a:lnTo>
                  <a:pt x="516878" y="1245619"/>
                </a:lnTo>
                <a:lnTo>
                  <a:pt x="153822" y="1245619"/>
                </a:lnTo>
                <a:lnTo>
                  <a:pt x="153822" y="1315705"/>
                </a:lnTo>
                <a:lnTo>
                  <a:pt x="347181" y="1315705"/>
                </a:lnTo>
                <a:lnTo>
                  <a:pt x="347181" y="1316787"/>
                </a:lnTo>
                <a:lnTo>
                  <a:pt x="517568" y="1316787"/>
                </a:lnTo>
                <a:cubicBezTo>
                  <a:pt x="573934" y="1316787"/>
                  <a:pt x="619589" y="1369180"/>
                  <a:pt x="619589" y="1433787"/>
                </a:cubicBezTo>
                <a:cubicBezTo>
                  <a:pt x="619589" y="1498394"/>
                  <a:pt x="573934" y="1550787"/>
                  <a:pt x="517568" y="1550787"/>
                </a:cubicBezTo>
                <a:lnTo>
                  <a:pt x="347181" y="1550787"/>
                </a:lnTo>
                <a:lnTo>
                  <a:pt x="347181" y="1553305"/>
                </a:lnTo>
                <a:lnTo>
                  <a:pt x="153822" y="1553305"/>
                </a:lnTo>
                <a:lnTo>
                  <a:pt x="153822" y="1728000"/>
                </a:lnTo>
                <a:lnTo>
                  <a:pt x="0" y="1728000"/>
                </a:lnTo>
                <a:close/>
              </a:path>
            </a:pathLst>
          </a:custGeom>
          <a:solidFill>
            <a:srgbClr val="0050AC"/>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4" name="任意多边形 33"/>
          <p:cNvSpPr>
            <a:spLocks/>
          </p:cNvSpPr>
          <p:nvPr/>
        </p:nvSpPr>
        <p:spPr bwMode="auto">
          <a:xfrm flipH="1">
            <a:off x="1818360" y="1406799"/>
            <a:ext cx="634182" cy="1728379"/>
          </a:xfrm>
          <a:custGeom>
            <a:avLst/>
            <a:gdLst>
              <a:gd name="connsiteX0" fmla="*/ 153822 w 634205"/>
              <a:gd name="connsiteY0" fmla="*/ 0 h 1728000"/>
              <a:gd name="connsiteX1" fmla="*/ 0 w 634205"/>
              <a:gd name="connsiteY1" fmla="*/ 0 h 1728000"/>
              <a:gd name="connsiteX2" fmla="*/ 0 w 634205"/>
              <a:gd name="connsiteY2" fmla="*/ 1728000 h 1728000"/>
              <a:gd name="connsiteX3" fmla="*/ 153822 w 634205"/>
              <a:gd name="connsiteY3" fmla="*/ 1728000 h 1728000"/>
              <a:gd name="connsiteX4" fmla="*/ 153822 w 634205"/>
              <a:gd name="connsiteY4" fmla="*/ 1548547 h 1728000"/>
              <a:gd name="connsiteX5" fmla="*/ 422730 w 634205"/>
              <a:gd name="connsiteY5" fmla="*/ 1548547 h 1728000"/>
              <a:gd name="connsiteX6" fmla="*/ 320710 w 634205"/>
              <a:gd name="connsiteY6" fmla="*/ 1431547 h 1728000"/>
              <a:gd name="connsiteX7" fmla="*/ 422730 w 634205"/>
              <a:gd name="connsiteY7" fmla="*/ 1314547 h 1728000"/>
              <a:gd name="connsiteX8" fmla="*/ 153822 w 634205"/>
              <a:gd name="connsiteY8" fmla="*/ 1314547 h 1728000"/>
              <a:gd name="connsiteX9" fmla="*/ 153822 w 634205"/>
              <a:gd name="connsiteY9" fmla="*/ 1241463 h 1728000"/>
              <a:gd name="connsiteX10" fmla="*/ 412996 w 634205"/>
              <a:gd name="connsiteY10" fmla="*/ 1241463 h 1728000"/>
              <a:gd name="connsiteX11" fmla="*/ 305299 w 634205"/>
              <a:gd name="connsiteY11" fmla="*/ 1124464 h 1728000"/>
              <a:gd name="connsiteX12" fmla="*/ 412996 w 634205"/>
              <a:gd name="connsiteY12" fmla="*/ 1007463 h 1728000"/>
              <a:gd name="connsiteX13" fmla="*/ 153822 w 634205"/>
              <a:gd name="connsiteY13" fmla="*/ 1007463 h 1728000"/>
              <a:gd name="connsiteX14" fmla="*/ 153822 w 634205"/>
              <a:gd name="connsiteY14" fmla="*/ 940218 h 1728000"/>
              <a:gd name="connsiteX15" fmla="*/ 517205 w 634205"/>
              <a:gd name="connsiteY15" fmla="*/ 940218 h 1728000"/>
              <a:gd name="connsiteX16" fmla="*/ 634205 w 634205"/>
              <a:gd name="connsiteY16" fmla="*/ 823218 h 1728000"/>
              <a:gd name="connsiteX17" fmla="*/ 517205 w 634205"/>
              <a:gd name="connsiteY17" fmla="*/ 706218 h 1728000"/>
              <a:gd name="connsiteX18" fmla="*/ 153822 w 634205"/>
              <a:gd name="connsiteY18" fmla="*/ 706218 h 1728000"/>
              <a:gd name="connsiteX19" fmla="*/ 153822 w 634205"/>
              <a:gd name="connsiteY19" fmla="*/ 629534 h 1728000"/>
              <a:gd name="connsiteX20" fmla="*/ 344224 w 634205"/>
              <a:gd name="connsiteY20" fmla="*/ 629534 h 1728000"/>
              <a:gd name="connsiteX21" fmla="*/ 344224 w 634205"/>
              <a:gd name="connsiteY21" fmla="*/ 630616 h 1728000"/>
              <a:gd name="connsiteX22" fmla="*/ 517568 w 634205"/>
              <a:gd name="connsiteY22" fmla="*/ 630616 h 1728000"/>
              <a:gd name="connsiteX23" fmla="*/ 619589 w 634205"/>
              <a:gd name="connsiteY23" fmla="*/ 513616 h 1728000"/>
              <a:gd name="connsiteX24" fmla="*/ 517568 w 634205"/>
              <a:gd name="connsiteY24" fmla="*/ 396616 h 1728000"/>
              <a:gd name="connsiteX25" fmla="*/ 347181 w 634205"/>
              <a:gd name="connsiteY25" fmla="*/ 396616 h 1728000"/>
              <a:gd name="connsiteX26" fmla="*/ 347181 w 634205"/>
              <a:gd name="connsiteY26" fmla="*/ 395534 h 1728000"/>
              <a:gd name="connsiteX27" fmla="*/ 153822 w 634205"/>
              <a:gd name="connsiteY27" fmla="*/ 395534 h 1728000"/>
              <a:gd name="connsiteX28" fmla="*/ 153822 w 634205"/>
              <a:gd name="connsiteY28" fmla="*/ 330813 h 1728000"/>
              <a:gd name="connsiteX29" fmla="*/ 414406 w 634205"/>
              <a:gd name="connsiteY29" fmla="*/ 330813 h 1728000"/>
              <a:gd name="connsiteX30" fmla="*/ 306709 w 634205"/>
              <a:gd name="connsiteY30" fmla="*/ 213814 h 1728000"/>
              <a:gd name="connsiteX31" fmla="*/ 414406 w 634205"/>
              <a:gd name="connsiteY31" fmla="*/ 96813 h 1728000"/>
              <a:gd name="connsiteX32" fmla="*/ 153822 w 634205"/>
              <a:gd name="connsiteY32" fmla="*/ 96813 h 172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4205" h="1728000">
                <a:moveTo>
                  <a:pt x="153822" y="0"/>
                </a:moveTo>
                <a:lnTo>
                  <a:pt x="0" y="0"/>
                </a:lnTo>
                <a:lnTo>
                  <a:pt x="0" y="1728000"/>
                </a:lnTo>
                <a:lnTo>
                  <a:pt x="153822" y="1728000"/>
                </a:lnTo>
                <a:lnTo>
                  <a:pt x="153822" y="1548547"/>
                </a:lnTo>
                <a:lnTo>
                  <a:pt x="422730" y="1548547"/>
                </a:lnTo>
                <a:cubicBezTo>
                  <a:pt x="366365" y="1548547"/>
                  <a:pt x="320710" y="1496154"/>
                  <a:pt x="320710" y="1431547"/>
                </a:cubicBezTo>
                <a:cubicBezTo>
                  <a:pt x="320710" y="1366940"/>
                  <a:pt x="366365" y="1314547"/>
                  <a:pt x="422730" y="1314547"/>
                </a:cubicBezTo>
                <a:lnTo>
                  <a:pt x="153822" y="1314547"/>
                </a:lnTo>
                <a:lnTo>
                  <a:pt x="153822" y="1241463"/>
                </a:lnTo>
                <a:lnTo>
                  <a:pt x="412996" y="1241463"/>
                </a:lnTo>
                <a:lnTo>
                  <a:pt x="305299" y="1124464"/>
                </a:lnTo>
                <a:lnTo>
                  <a:pt x="412996" y="1007463"/>
                </a:lnTo>
                <a:lnTo>
                  <a:pt x="153822" y="1007463"/>
                </a:lnTo>
                <a:lnTo>
                  <a:pt x="153822" y="940218"/>
                </a:lnTo>
                <a:lnTo>
                  <a:pt x="517205" y="940218"/>
                </a:lnTo>
                <a:lnTo>
                  <a:pt x="634205" y="823218"/>
                </a:lnTo>
                <a:lnTo>
                  <a:pt x="517205" y="706218"/>
                </a:lnTo>
                <a:lnTo>
                  <a:pt x="153822" y="706218"/>
                </a:lnTo>
                <a:lnTo>
                  <a:pt x="153822" y="629534"/>
                </a:lnTo>
                <a:lnTo>
                  <a:pt x="344224" y="629534"/>
                </a:lnTo>
                <a:lnTo>
                  <a:pt x="344224" y="630616"/>
                </a:lnTo>
                <a:lnTo>
                  <a:pt x="517568" y="630616"/>
                </a:lnTo>
                <a:cubicBezTo>
                  <a:pt x="573934" y="630616"/>
                  <a:pt x="619589" y="578223"/>
                  <a:pt x="619589" y="513616"/>
                </a:cubicBezTo>
                <a:cubicBezTo>
                  <a:pt x="619589" y="449009"/>
                  <a:pt x="573934" y="396616"/>
                  <a:pt x="517568" y="396616"/>
                </a:cubicBezTo>
                <a:lnTo>
                  <a:pt x="347181" y="396616"/>
                </a:lnTo>
                <a:lnTo>
                  <a:pt x="347181" y="395534"/>
                </a:lnTo>
                <a:lnTo>
                  <a:pt x="153822" y="395534"/>
                </a:lnTo>
                <a:lnTo>
                  <a:pt x="153822" y="330813"/>
                </a:lnTo>
                <a:lnTo>
                  <a:pt x="414406" y="330813"/>
                </a:lnTo>
                <a:lnTo>
                  <a:pt x="306709" y="213814"/>
                </a:lnTo>
                <a:lnTo>
                  <a:pt x="414406" y="96813"/>
                </a:lnTo>
                <a:lnTo>
                  <a:pt x="153822" y="96813"/>
                </a:lnTo>
                <a:close/>
              </a:path>
            </a:pathLst>
          </a:custGeom>
          <a:solidFill>
            <a:srgbClr val="0050AC"/>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5" name="任意多边形 34"/>
          <p:cNvSpPr>
            <a:spLocks/>
          </p:cNvSpPr>
          <p:nvPr/>
        </p:nvSpPr>
        <p:spPr bwMode="auto">
          <a:xfrm>
            <a:off x="6023391" y="1403311"/>
            <a:ext cx="634182" cy="1728379"/>
          </a:xfrm>
          <a:custGeom>
            <a:avLst/>
            <a:gdLst>
              <a:gd name="connsiteX0" fmla="*/ 0 w 634205"/>
              <a:gd name="connsiteY0" fmla="*/ 0 h 1728000"/>
              <a:gd name="connsiteX1" fmla="*/ 153822 w 634205"/>
              <a:gd name="connsiteY1" fmla="*/ 0 h 1728000"/>
              <a:gd name="connsiteX2" fmla="*/ 153822 w 634205"/>
              <a:gd name="connsiteY2" fmla="*/ 100888 h 1728000"/>
              <a:gd name="connsiteX3" fmla="*/ 517205 w 634205"/>
              <a:gd name="connsiteY3" fmla="*/ 100888 h 1728000"/>
              <a:gd name="connsiteX4" fmla="*/ 634205 w 634205"/>
              <a:gd name="connsiteY4" fmla="*/ 217888 h 1728000"/>
              <a:gd name="connsiteX5" fmla="*/ 517205 w 634205"/>
              <a:gd name="connsiteY5" fmla="*/ 334888 h 1728000"/>
              <a:gd name="connsiteX6" fmla="*/ 153822 w 634205"/>
              <a:gd name="connsiteY6" fmla="*/ 334888 h 1728000"/>
              <a:gd name="connsiteX7" fmla="*/ 153822 w 634205"/>
              <a:gd name="connsiteY7" fmla="*/ 401641 h 1728000"/>
              <a:gd name="connsiteX8" fmla="*/ 422730 w 634205"/>
              <a:gd name="connsiteY8" fmla="*/ 401641 h 1728000"/>
              <a:gd name="connsiteX9" fmla="*/ 320710 w 634205"/>
              <a:gd name="connsiteY9" fmla="*/ 518641 h 1728000"/>
              <a:gd name="connsiteX10" fmla="*/ 422730 w 634205"/>
              <a:gd name="connsiteY10" fmla="*/ 635641 h 1728000"/>
              <a:gd name="connsiteX11" fmla="*/ 153822 w 634205"/>
              <a:gd name="connsiteY11" fmla="*/ 635641 h 1728000"/>
              <a:gd name="connsiteX12" fmla="*/ 153822 w 634205"/>
              <a:gd name="connsiteY12" fmla="*/ 707078 h 1728000"/>
              <a:gd name="connsiteX13" fmla="*/ 414406 w 634205"/>
              <a:gd name="connsiteY13" fmla="*/ 707078 h 1728000"/>
              <a:gd name="connsiteX14" fmla="*/ 306709 w 634205"/>
              <a:gd name="connsiteY14" fmla="*/ 824079 h 1728000"/>
              <a:gd name="connsiteX15" fmla="*/ 414406 w 634205"/>
              <a:gd name="connsiteY15" fmla="*/ 941078 h 1728000"/>
              <a:gd name="connsiteX16" fmla="*/ 153822 w 634205"/>
              <a:gd name="connsiteY16" fmla="*/ 941078 h 1728000"/>
              <a:gd name="connsiteX17" fmla="*/ 153822 w 634205"/>
              <a:gd name="connsiteY17" fmla="*/ 1011619 h 1728000"/>
              <a:gd name="connsiteX18" fmla="*/ 516878 w 634205"/>
              <a:gd name="connsiteY18" fmla="*/ 1011619 h 1728000"/>
              <a:gd name="connsiteX19" fmla="*/ 633878 w 634205"/>
              <a:gd name="connsiteY19" fmla="*/ 1128619 h 1728000"/>
              <a:gd name="connsiteX20" fmla="*/ 516878 w 634205"/>
              <a:gd name="connsiteY20" fmla="*/ 1245619 h 1728000"/>
              <a:gd name="connsiteX21" fmla="*/ 153822 w 634205"/>
              <a:gd name="connsiteY21" fmla="*/ 1245619 h 1728000"/>
              <a:gd name="connsiteX22" fmla="*/ 153822 w 634205"/>
              <a:gd name="connsiteY22" fmla="*/ 1315705 h 1728000"/>
              <a:gd name="connsiteX23" fmla="*/ 347181 w 634205"/>
              <a:gd name="connsiteY23" fmla="*/ 1315705 h 1728000"/>
              <a:gd name="connsiteX24" fmla="*/ 347181 w 634205"/>
              <a:gd name="connsiteY24" fmla="*/ 1316787 h 1728000"/>
              <a:gd name="connsiteX25" fmla="*/ 517568 w 634205"/>
              <a:gd name="connsiteY25" fmla="*/ 1316787 h 1728000"/>
              <a:gd name="connsiteX26" fmla="*/ 619589 w 634205"/>
              <a:gd name="connsiteY26" fmla="*/ 1433787 h 1728000"/>
              <a:gd name="connsiteX27" fmla="*/ 517568 w 634205"/>
              <a:gd name="connsiteY27" fmla="*/ 1550787 h 1728000"/>
              <a:gd name="connsiteX28" fmla="*/ 347181 w 634205"/>
              <a:gd name="connsiteY28" fmla="*/ 1550787 h 1728000"/>
              <a:gd name="connsiteX29" fmla="*/ 347181 w 634205"/>
              <a:gd name="connsiteY29" fmla="*/ 1553305 h 1728000"/>
              <a:gd name="connsiteX30" fmla="*/ 153822 w 634205"/>
              <a:gd name="connsiteY30" fmla="*/ 1553305 h 1728000"/>
              <a:gd name="connsiteX31" fmla="*/ 153822 w 634205"/>
              <a:gd name="connsiteY31" fmla="*/ 1728000 h 1728000"/>
              <a:gd name="connsiteX32" fmla="*/ 0 w 634205"/>
              <a:gd name="connsiteY32" fmla="*/ 1728000 h 172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4205" h="1728000">
                <a:moveTo>
                  <a:pt x="0" y="0"/>
                </a:moveTo>
                <a:lnTo>
                  <a:pt x="153822" y="0"/>
                </a:lnTo>
                <a:lnTo>
                  <a:pt x="153822" y="100888"/>
                </a:lnTo>
                <a:lnTo>
                  <a:pt x="517205" y="100888"/>
                </a:lnTo>
                <a:lnTo>
                  <a:pt x="634205" y="217888"/>
                </a:lnTo>
                <a:lnTo>
                  <a:pt x="517205" y="334888"/>
                </a:lnTo>
                <a:lnTo>
                  <a:pt x="153822" y="334888"/>
                </a:lnTo>
                <a:lnTo>
                  <a:pt x="153822" y="401641"/>
                </a:lnTo>
                <a:lnTo>
                  <a:pt x="422730" y="401641"/>
                </a:lnTo>
                <a:cubicBezTo>
                  <a:pt x="366365" y="401641"/>
                  <a:pt x="320710" y="454034"/>
                  <a:pt x="320710" y="518641"/>
                </a:cubicBezTo>
                <a:cubicBezTo>
                  <a:pt x="320710" y="583248"/>
                  <a:pt x="366365" y="635641"/>
                  <a:pt x="422730" y="635641"/>
                </a:cubicBezTo>
                <a:lnTo>
                  <a:pt x="153822" y="635641"/>
                </a:lnTo>
                <a:lnTo>
                  <a:pt x="153822" y="707078"/>
                </a:lnTo>
                <a:lnTo>
                  <a:pt x="414406" y="707078"/>
                </a:lnTo>
                <a:lnTo>
                  <a:pt x="306709" y="824079"/>
                </a:lnTo>
                <a:lnTo>
                  <a:pt x="414406" y="941078"/>
                </a:lnTo>
                <a:lnTo>
                  <a:pt x="153822" y="941078"/>
                </a:lnTo>
                <a:lnTo>
                  <a:pt x="153822" y="1011619"/>
                </a:lnTo>
                <a:lnTo>
                  <a:pt x="516878" y="1011619"/>
                </a:lnTo>
                <a:lnTo>
                  <a:pt x="633878" y="1128619"/>
                </a:lnTo>
                <a:lnTo>
                  <a:pt x="516878" y="1245619"/>
                </a:lnTo>
                <a:lnTo>
                  <a:pt x="153822" y="1245619"/>
                </a:lnTo>
                <a:lnTo>
                  <a:pt x="153822" y="1315705"/>
                </a:lnTo>
                <a:lnTo>
                  <a:pt x="347181" y="1315705"/>
                </a:lnTo>
                <a:lnTo>
                  <a:pt x="347181" y="1316787"/>
                </a:lnTo>
                <a:lnTo>
                  <a:pt x="517568" y="1316787"/>
                </a:lnTo>
                <a:cubicBezTo>
                  <a:pt x="573934" y="1316787"/>
                  <a:pt x="619589" y="1369180"/>
                  <a:pt x="619589" y="1433787"/>
                </a:cubicBezTo>
                <a:cubicBezTo>
                  <a:pt x="619589" y="1498394"/>
                  <a:pt x="573934" y="1550787"/>
                  <a:pt x="517568" y="1550787"/>
                </a:cubicBezTo>
                <a:lnTo>
                  <a:pt x="347181" y="1550787"/>
                </a:lnTo>
                <a:lnTo>
                  <a:pt x="347181" y="1553305"/>
                </a:lnTo>
                <a:lnTo>
                  <a:pt x="153822" y="1553305"/>
                </a:lnTo>
                <a:lnTo>
                  <a:pt x="153822" y="1728000"/>
                </a:lnTo>
                <a:lnTo>
                  <a:pt x="0" y="1728000"/>
                </a:lnTo>
                <a:close/>
              </a:path>
            </a:pathLst>
          </a:custGeom>
          <a:solidFill>
            <a:srgbClr val="0050AC"/>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6" name="任意多边形 35"/>
          <p:cNvSpPr>
            <a:spLocks/>
          </p:cNvSpPr>
          <p:nvPr/>
        </p:nvSpPr>
        <p:spPr bwMode="auto">
          <a:xfrm flipH="1">
            <a:off x="7473359" y="1408075"/>
            <a:ext cx="634182" cy="1728379"/>
          </a:xfrm>
          <a:custGeom>
            <a:avLst/>
            <a:gdLst>
              <a:gd name="connsiteX0" fmla="*/ 153822 w 634205"/>
              <a:gd name="connsiteY0" fmla="*/ 0 h 1728000"/>
              <a:gd name="connsiteX1" fmla="*/ 0 w 634205"/>
              <a:gd name="connsiteY1" fmla="*/ 0 h 1728000"/>
              <a:gd name="connsiteX2" fmla="*/ 0 w 634205"/>
              <a:gd name="connsiteY2" fmla="*/ 1728000 h 1728000"/>
              <a:gd name="connsiteX3" fmla="*/ 153822 w 634205"/>
              <a:gd name="connsiteY3" fmla="*/ 1728000 h 1728000"/>
              <a:gd name="connsiteX4" fmla="*/ 153822 w 634205"/>
              <a:gd name="connsiteY4" fmla="*/ 1548547 h 1728000"/>
              <a:gd name="connsiteX5" fmla="*/ 422730 w 634205"/>
              <a:gd name="connsiteY5" fmla="*/ 1548547 h 1728000"/>
              <a:gd name="connsiteX6" fmla="*/ 320710 w 634205"/>
              <a:gd name="connsiteY6" fmla="*/ 1431547 h 1728000"/>
              <a:gd name="connsiteX7" fmla="*/ 422730 w 634205"/>
              <a:gd name="connsiteY7" fmla="*/ 1314547 h 1728000"/>
              <a:gd name="connsiteX8" fmla="*/ 153822 w 634205"/>
              <a:gd name="connsiteY8" fmla="*/ 1314547 h 1728000"/>
              <a:gd name="connsiteX9" fmla="*/ 153822 w 634205"/>
              <a:gd name="connsiteY9" fmla="*/ 1241463 h 1728000"/>
              <a:gd name="connsiteX10" fmla="*/ 412996 w 634205"/>
              <a:gd name="connsiteY10" fmla="*/ 1241463 h 1728000"/>
              <a:gd name="connsiteX11" fmla="*/ 305299 w 634205"/>
              <a:gd name="connsiteY11" fmla="*/ 1124464 h 1728000"/>
              <a:gd name="connsiteX12" fmla="*/ 412996 w 634205"/>
              <a:gd name="connsiteY12" fmla="*/ 1007463 h 1728000"/>
              <a:gd name="connsiteX13" fmla="*/ 153822 w 634205"/>
              <a:gd name="connsiteY13" fmla="*/ 1007463 h 1728000"/>
              <a:gd name="connsiteX14" fmla="*/ 153822 w 634205"/>
              <a:gd name="connsiteY14" fmla="*/ 940218 h 1728000"/>
              <a:gd name="connsiteX15" fmla="*/ 517205 w 634205"/>
              <a:gd name="connsiteY15" fmla="*/ 940218 h 1728000"/>
              <a:gd name="connsiteX16" fmla="*/ 634205 w 634205"/>
              <a:gd name="connsiteY16" fmla="*/ 823218 h 1728000"/>
              <a:gd name="connsiteX17" fmla="*/ 517205 w 634205"/>
              <a:gd name="connsiteY17" fmla="*/ 706218 h 1728000"/>
              <a:gd name="connsiteX18" fmla="*/ 153822 w 634205"/>
              <a:gd name="connsiteY18" fmla="*/ 706218 h 1728000"/>
              <a:gd name="connsiteX19" fmla="*/ 153822 w 634205"/>
              <a:gd name="connsiteY19" fmla="*/ 629534 h 1728000"/>
              <a:gd name="connsiteX20" fmla="*/ 344224 w 634205"/>
              <a:gd name="connsiteY20" fmla="*/ 629534 h 1728000"/>
              <a:gd name="connsiteX21" fmla="*/ 344224 w 634205"/>
              <a:gd name="connsiteY21" fmla="*/ 630616 h 1728000"/>
              <a:gd name="connsiteX22" fmla="*/ 517568 w 634205"/>
              <a:gd name="connsiteY22" fmla="*/ 630616 h 1728000"/>
              <a:gd name="connsiteX23" fmla="*/ 619589 w 634205"/>
              <a:gd name="connsiteY23" fmla="*/ 513616 h 1728000"/>
              <a:gd name="connsiteX24" fmla="*/ 517568 w 634205"/>
              <a:gd name="connsiteY24" fmla="*/ 396616 h 1728000"/>
              <a:gd name="connsiteX25" fmla="*/ 347181 w 634205"/>
              <a:gd name="connsiteY25" fmla="*/ 396616 h 1728000"/>
              <a:gd name="connsiteX26" fmla="*/ 347181 w 634205"/>
              <a:gd name="connsiteY26" fmla="*/ 395534 h 1728000"/>
              <a:gd name="connsiteX27" fmla="*/ 153822 w 634205"/>
              <a:gd name="connsiteY27" fmla="*/ 395534 h 1728000"/>
              <a:gd name="connsiteX28" fmla="*/ 153822 w 634205"/>
              <a:gd name="connsiteY28" fmla="*/ 330813 h 1728000"/>
              <a:gd name="connsiteX29" fmla="*/ 414406 w 634205"/>
              <a:gd name="connsiteY29" fmla="*/ 330813 h 1728000"/>
              <a:gd name="connsiteX30" fmla="*/ 306709 w 634205"/>
              <a:gd name="connsiteY30" fmla="*/ 213814 h 1728000"/>
              <a:gd name="connsiteX31" fmla="*/ 414406 w 634205"/>
              <a:gd name="connsiteY31" fmla="*/ 96813 h 1728000"/>
              <a:gd name="connsiteX32" fmla="*/ 153822 w 634205"/>
              <a:gd name="connsiteY32" fmla="*/ 96813 h 172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4205" h="1728000">
                <a:moveTo>
                  <a:pt x="153822" y="0"/>
                </a:moveTo>
                <a:lnTo>
                  <a:pt x="0" y="0"/>
                </a:lnTo>
                <a:lnTo>
                  <a:pt x="0" y="1728000"/>
                </a:lnTo>
                <a:lnTo>
                  <a:pt x="153822" y="1728000"/>
                </a:lnTo>
                <a:lnTo>
                  <a:pt x="153822" y="1548547"/>
                </a:lnTo>
                <a:lnTo>
                  <a:pt x="422730" y="1548547"/>
                </a:lnTo>
                <a:cubicBezTo>
                  <a:pt x="366365" y="1548547"/>
                  <a:pt x="320710" y="1496154"/>
                  <a:pt x="320710" y="1431547"/>
                </a:cubicBezTo>
                <a:cubicBezTo>
                  <a:pt x="320710" y="1366940"/>
                  <a:pt x="366365" y="1314547"/>
                  <a:pt x="422730" y="1314547"/>
                </a:cubicBezTo>
                <a:lnTo>
                  <a:pt x="153822" y="1314547"/>
                </a:lnTo>
                <a:lnTo>
                  <a:pt x="153822" y="1241463"/>
                </a:lnTo>
                <a:lnTo>
                  <a:pt x="412996" y="1241463"/>
                </a:lnTo>
                <a:lnTo>
                  <a:pt x="305299" y="1124464"/>
                </a:lnTo>
                <a:lnTo>
                  <a:pt x="412996" y="1007463"/>
                </a:lnTo>
                <a:lnTo>
                  <a:pt x="153822" y="1007463"/>
                </a:lnTo>
                <a:lnTo>
                  <a:pt x="153822" y="940218"/>
                </a:lnTo>
                <a:lnTo>
                  <a:pt x="517205" y="940218"/>
                </a:lnTo>
                <a:lnTo>
                  <a:pt x="634205" y="823218"/>
                </a:lnTo>
                <a:lnTo>
                  <a:pt x="517205" y="706218"/>
                </a:lnTo>
                <a:lnTo>
                  <a:pt x="153822" y="706218"/>
                </a:lnTo>
                <a:lnTo>
                  <a:pt x="153822" y="629534"/>
                </a:lnTo>
                <a:lnTo>
                  <a:pt x="344224" y="629534"/>
                </a:lnTo>
                <a:lnTo>
                  <a:pt x="344224" y="630616"/>
                </a:lnTo>
                <a:lnTo>
                  <a:pt x="517568" y="630616"/>
                </a:lnTo>
                <a:cubicBezTo>
                  <a:pt x="573934" y="630616"/>
                  <a:pt x="619589" y="578223"/>
                  <a:pt x="619589" y="513616"/>
                </a:cubicBezTo>
                <a:cubicBezTo>
                  <a:pt x="619589" y="449009"/>
                  <a:pt x="573934" y="396616"/>
                  <a:pt x="517568" y="396616"/>
                </a:cubicBezTo>
                <a:lnTo>
                  <a:pt x="347181" y="396616"/>
                </a:lnTo>
                <a:lnTo>
                  <a:pt x="347181" y="395534"/>
                </a:lnTo>
                <a:lnTo>
                  <a:pt x="153822" y="395534"/>
                </a:lnTo>
                <a:lnTo>
                  <a:pt x="153822" y="330813"/>
                </a:lnTo>
                <a:lnTo>
                  <a:pt x="414406" y="330813"/>
                </a:lnTo>
                <a:lnTo>
                  <a:pt x="306709" y="213814"/>
                </a:lnTo>
                <a:lnTo>
                  <a:pt x="414406" y="96813"/>
                </a:lnTo>
                <a:lnTo>
                  <a:pt x="153822" y="96813"/>
                </a:lnTo>
                <a:close/>
              </a:path>
            </a:pathLst>
          </a:custGeom>
          <a:solidFill>
            <a:srgbClr val="0050AC"/>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7" name="任意多边形 36"/>
          <p:cNvSpPr>
            <a:spLocks/>
          </p:cNvSpPr>
          <p:nvPr/>
        </p:nvSpPr>
        <p:spPr bwMode="auto">
          <a:xfrm>
            <a:off x="8651838" y="1412839"/>
            <a:ext cx="634182" cy="1728379"/>
          </a:xfrm>
          <a:custGeom>
            <a:avLst/>
            <a:gdLst>
              <a:gd name="connsiteX0" fmla="*/ 0 w 634205"/>
              <a:gd name="connsiteY0" fmla="*/ 0 h 1728000"/>
              <a:gd name="connsiteX1" fmla="*/ 153822 w 634205"/>
              <a:gd name="connsiteY1" fmla="*/ 0 h 1728000"/>
              <a:gd name="connsiteX2" fmla="*/ 153822 w 634205"/>
              <a:gd name="connsiteY2" fmla="*/ 100888 h 1728000"/>
              <a:gd name="connsiteX3" fmla="*/ 517205 w 634205"/>
              <a:gd name="connsiteY3" fmla="*/ 100888 h 1728000"/>
              <a:gd name="connsiteX4" fmla="*/ 634205 w 634205"/>
              <a:gd name="connsiteY4" fmla="*/ 217888 h 1728000"/>
              <a:gd name="connsiteX5" fmla="*/ 517205 w 634205"/>
              <a:gd name="connsiteY5" fmla="*/ 334888 h 1728000"/>
              <a:gd name="connsiteX6" fmla="*/ 153822 w 634205"/>
              <a:gd name="connsiteY6" fmla="*/ 334888 h 1728000"/>
              <a:gd name="connsiteX7" fmla="*/ 153822 w 634205"/>
              <a:gd name="connsiteY7" fmla="*/ 401641 h 1728000"/>
              <a:gd name="connsiteX8" fmla="*/ 422730 w 634205"/>
              <a:gd name="connsiteY8" fmla="*/ 401641 h 1728000"/>
              <a:gd name="connsiteX9" fmla="*/ 320710 w 634205"/>
              <a:gd name="connsiteY9" fmla="*/ 518641 h 1728000"/>
              <a:gd name="connsiteX10" fmla="*/ 422730 w 634205"/>
              <a:gd name="connsiteY10" fmla="*/ 635641 h 1728000"/>
              <a:gd name="connsiteX11" fmla="*/ 153822 w 634205"/>
              <a:gd name="connsiteY11" fmla="*/ 635641 h 1728000"/>
              <a:gd name="connsiteX12" fmla="*/ 153822 w 634205"/>
              <a:gd name="connsiteY12" fmla="*/ 707078 h 1728000"/>
              <a:gd name="connsiteX13" fmla="*/ 414406 w 634205"/>
              <a:gd name="connsiteY13" fmla="*/ 707078 h 1728000"/>
              <a:gd name="connsiteX14" fmla="*/ 306709 w 634205"/>
              <a:gd name="connsiteY14" fmla="*/ 824079 h 1728000"/>
              <a:gd name="connsiteX15" fmla="*/ 414406 w 634205"/>
              <a:gd name="connsiteY15" fmla="*/ 941078 h 1728000"/>
              <a:gd name="connsiteX16" fmla="*/ 153822 w 634205"/>
              <a:gd name="connsiteY16" fmla="*/ 941078 h 1728000"/>
              <a:gd name="connsiteX17" fmla="*/ 153822 w 634205"/>
              <a:gd name="connsiteY17" fmla="*/ 1011619 h 1728000"/>
              <a:gd name="connsiteX18" fmla="*/ 516878 w 634205"/>
              <a:gd name="connsiteY18" fmla="*/ 1011619 h 1728000"/>
              <a:gd name="connsiteX19" fmla="*/ 633878 w 634205"/>
              <a:gd name="connsiteY19" fmla="*/ 1128619 h 1728000"/>
              <a:gd name="connsiteX20" fmla="*/ 516878 w 634205"/>
              <a:gd name="connsiteY20" fmla="*/ 1245619 h 1728000"/>
              <a:gd name="connsiteX21" fmla="*/ 153822 w 634205"/>
              <a:gd name="connsiteY21" fmla="*/ 1245619 h 1728000"/>
              <a:gd name="connsiteX22" fmla="*/ 153822 w 634205"/>
              <a:gd name="connsiteY22" fmla="*/ 1315705 h 1728000"/>
              <a:gd name="connsiteX23" fmla="*/ 347181 w 634205"/>
              <a:gd name="connsiteY23" fmla="*/ 1315705 h 1728000"/>
              <a:gd name="connsiteX24" fmla="*/ 347181 w 634205"/>
              <a:gd name="connsiteY24" fmla="*/ 1316787 h 1728000"/>
              <a:gd name="connsiteX25" fmla="*/ 517568 w 634205"/>
              <a:gd name="connsiteY25" fmla="*/ 1316787 h 1728000"/>
              <a:gd name="connsiteX26" fmla="*/ 619589 w 634205"/>
              <a:gd name="connsiteY26" fmla="*/ 1433787 h 1728000"/>
              <a:gd name="connsiteX27" fmla="*/ 517568 w 634205"/>
              <a:gd name="connsiteY27" fmla="*/ 1550787 h 1728000"/>
              <a:gd name="connsiteX28" fmla="*/ 347181 w 634205"/>
              <a:gd name="connsiteY28" fmla="*/ 1550787 h 1728000"/>
              <a:gd name="connsiteX29" fmla="*/ 347181 w 634205"/>
              <a:gd name="connsiteY29" fmla="*/ 1553305 h 1728000"/>
              <a:gd name="connsiteX30" fmla="*/ 153822 w 634205"/>
              <a:gd name="connsiteY30" fmla="*/ 1553305 h 1728000"/>
              <a:gd name="connsiteX31" fmla="*/ 153822 w 634205"/>
              <a:gd name="connsiteY31" fmla="*/ 1728000 h 1728000"/>
              <a:gd name="connsiteX32" fmla="*/ 0 w 634205"/>
              <a:gd name="connsiteY32" fmla="*/ 1728000 h 172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4205" h="1728000">
                <a:moveTo>
                  <a:pt x="0" y="0"/>
                </a:moveTo>
                <a:lnTo>
                  <a:pt x="153822" y="0"/>
                </a:lnTo>
                <a:lnTo>
                  <a:pt x="153822" y="100888"/>
                </a:lnTo>
                <a:lnTo>
                  <a:pt x="517205" y="100888"/>
                </a:lnTo>
                <a:lnTo>
                  <a:pt x="634205" y="217888"/>
                </a:lnTo>
                <a:lnTo>
                  <a:pt x="517205" y="334888"/>
                </a:lnTo>
                <a:lnTo>
                  <a:pt x="153822" y="334888"/>
                </a:lnTo>
                <a:lnTo>
                  <a:pt x="153822" y="401641"/>
                </a:lnTo>
                <a:lnTo>
                  <a:pt x="422730" y="401641"/>
                </a:lnTo>
                <a:cubicBezTo>
                  <a:pt x="366365" y="401641"/>
                  <a:pt x="320710" y="454034"/>
                  <a:pt x="320710" y="518641"/>
                </a:cubicBezTo>
                <a:cubicBezTo>
                  <a:pt x="320710" y="583248"/>
                  <a:pt x="366365" y="635641"/>
                  <a:pt x="422730" y="635641"/>
                </a:cubicBezTo>
                <a:lnTo>
                  <a:pt x="153822" y="635641"/>
                </a:lnTo>
                <a:lnTo>
                  <a:pt x="153822" y="707078"/>
                </a:lnTo>
                <a:lnTo>
                  <a:pt x="414406" y="707078"/>
                </a:lnTo>
                <a:lnTo>
                  <a:pt x="306709" y="824079"/>
                </a:lnTo>
                <a:lnTo>
                  <a:pt x="414406" y="941078"/>
                </a:lnTo>
                <a:lnTo>
                  <a:pt x="153822" y="941078"/>
                </a:lnTo>
                <a:lnTo>
                  <a:pt x="153822" y="1011619"/>
                </a:lnTo>
                <a:lnTo>
                  <a:pt x="516878" y="1011619"/>
                </a:lnTo>
                <a:lnTo>
                  <a:pt x="633878" y="1128619"/>
                </a:lnTo>
                <a:lnTo>
                  <a:pt x="516878" y="1245619"/>
                </a:lnTo>
                <a:lnTo>
                  <a:pt x="153822" y="1245619"/>
                </a:lnTo>
                <a:lnTo>
                  <a:pt x="153822" y="1315705"/>
                </a:lnTo>
                <a:lnTo>
                  <a:pt x="347181" y="1315705"/>
                </a:lnTo>
                <a:lnTo>
                  <a:pt x="347181" y="1316787"/>
                </a:lnTo>
                <a:lnTo>
                  <a:pt x="517568" y="1316787"/>
                </a:lnTo>
                <a:cubicBezTo>
                  <a:pt x="573934" y="1316787"/>
                  <a:pt x="619589" y="1369180"/>
                  <a:pt x="619589" y="1433787"/>
                </a:cubicBezTo>
                <a:cubicBezTo>
                  <a:pt x="619589" y="1498394"/>
                  <a:pt x="573934" y="1550787"/>
                  <a:pt x="517568" y="1550787"/>
                </a:cubicBezTo>
                <a:lnTo>
                  <a:pt x="347181" y="1550787"/>
                </a:lnTo>
                <a:lnTo>
                  <a:pt x="347181" y="1553305"/>
                </a:lnTo>
                <a:lnTo>
                  <a:pt x="153822" y="1553305"/>
                </a:lnTo>
                <a:lnTo>
                  <a:pt x="153822" y="1728000"/>
                </a:lnTo>
                <a:lnTo>
                  <a:pt x="0" y="1728000"/>
                </a:lnTo>
                <a:close/>
              </a:path>
            </a:pathLst>
          </a:custGeom>
          <a:solidFill>
            <a:srgbClr val="0050AC"/>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8" name="任意多边形 37"/>
          <p:cNvSpPr>
            <a:spLocks/>
          </p:cNvSpPr>
          <p:nvPr/>
        </p:nvSpPr>
        <p:spPr bwMode="auto">
          <a:xfrm flipH="1">
            <a:off x="8949460" y="1410306"/>
            <a:ext cx="634182" cy="1728379"/>
          </a:xfrm>
          <a:custGeom>
            <a:avLst/>
            <a:gdLst>
              <a:gd name="connsiteX0" fmla="*/ 153822 w 634205"/>
              <a:gd name="connsiteY0" fmla="*/ 0 h 1728000"/>
              <a:gd name="connsiteX1" fmla="*/ 0 w 634205"/>
              <a:gd name="connsiteY1" fmla="*/ 0 h 1728000"/>
              <a:gd name="connsiteX2" fmla="*/ 0 w 634205"/>
              <a:gd name="connsiteY2" fmla="*/ 1728000 h 1728000"/>
              <a:gd name="connsiteX3" fmla="*/ 153822 w 634205"/>
              <a:gd name="connsiteY3" fmla="*/ 1728000 h 1728000"/>
              <a:gd name="connsiteX4" fmla="*/ 153822 w 634205"/>
              <a:gd name="connsiteY4" fmla="*/ 1548547 h 1728000"/>
              <a:gd name="connsiteX5" fmla="*/ 422730 w 634205"/>
              <a:gd name="connsiteY5" fmla="*/ 1548547 h 1728000"/>
              <a:gd name="connsiteX6" fmla="*/ 320710 w 634205"/>
              <a:gd name="connsiteY6" fmla="*/ 1431547 h 1728000"/>
              <a:gd name="connsiteX7" fmla="*/ 422730 w 634205"/>
              <a:gd name="connsiteY7" fmla="*/ 1314547 h 1728000"/>
              <a:gd name="connsiteX8" fmla="*/ 153822 w 634205"/>
              <a:gd name="connsiteY8" fmla="*/ 1314547 h 1728000"/>
              <a:gd name="connsiteX9" fmla="*/ 153822 w 634205"/>
              <a:gd name="connsiteY9" fmla="*/ 1241463 h 1728000"/>
              <a:gd name="connsiteX10" fmla="*/ 412996 w 634205"/>
              <a:gd name="connsiteY10" fmla="*/ 1241463 h 1728000"/>
              <a:gd name="connsiteX11" fmla="*/ 305299 w 634205"/>
              <a:gd name="connsiteY11" fmla="*/ 1124464 h 1728000"/>
              <a:gd name="connsiteX12" fmla="*/ 412996 w 634205"/>
              <a:gd name="connsiteY12" fmla="*/ 1007463 h 1728000"/>
              <a:gd name="connsiteX13" fmla="*/ 153822 w 634205"/>
              <a:gd name="connsiteY13" fmla="*/ 1007463 h 1728000"/>
              <a:gd name="connsiteX14" fmla="*/ 153822 w 634205"/>
              <a:gd name="connsiteY14" fmla="*/ 940218 h 1728000"/>
              <a:gd name="connsiteX15" fmla="*/ 517205 w 634205"/>
              <a:gd name="connsiteY15" fmla="*/ 940218 h 1728000"/>
              <a:gd name="connsiteX16" fmla="*/ 634205 w 634205"/>
              <a:gd name="connsiteY16" fmla="*/ 823218 h 1728000"/>
              <a:gd name="connsiteX17" fmla="*/ 517205 w 634205"/>
              <a:gd name="connsiteY17" fmla="*/ 706218 h 1728000"/>
              <a:gd name="connsiteX18" fmla="*/ 153822 w 634205"/>
              <a:gd name="connsiteY18" fmla="*/ 706218 h 1728000"/>
              <a:gd name="connsiteX19" fmla="*/ 153822 w 634205"/>
              <a:gd name="connsiteY19" fmla="*/ 629534 h 1728000"/>
              <a:gd name="connsiteX20" fmla="*/ 344224 w 634205"/>
              <a:gd name="connsiteY20" fmla="*/ 629534 h 1728000"/>
              <a:gd name="connsiteX21" fmla="*/ 344224 w 634205"/>
              <a:gd name="connsiteY21" fmla="*/ 630616 h 1728000"/>
              <a:gd name="connsiteX22" fmla="*/ 517568 w 634205"/>
              <a:gd name="connsiteY22" fmla="*/ 630616 h 1728000"/>
              <a:gd name="connsiteX23" fmla="*/ 619589 w 634205"/>
              <a:gd name="connsiteY23" fmla="*/ 513616 h 1728000"/>
              <a:gd name="connsiteX24" fmla="*/ 517568 w 634205"/>
              <a:gd name="connsiteY24" fmla="*/ 396616 h 1728000"/>
              <a:gd name="connsiteX25" fmla="*/ 347181 w 634205"/>
              <a:gd name="connsiteY25" fmla="*/ 396616 h 1728000"/>
              <a:gd name="connsiteX26" fmla="*/ 347181 w 634205"/>
              <a:gd name="connsiteY26" fmla="*/ 395534 h 1728000"/>
              <a:gd name="connsiteX27" fmla="*/ 153822 w 634205"/>
              <a:gd name="connsiteY27" fmla="*/ 395534 h 1728000"/>
              <a:gd name="connsiteX28" fmla="*/ 153822 w 634205"/>
              <a:gd name="connsiteY28" fmla="*/ 330813 h 1728000"/>
              <a:gd name="connsiteX29" fmla="*/ 414406 w 634205"/>
              <a:gd name="connsiteY29" fmla="*/ 330813 h 1728000"/>
              <a:gd name="connsiteX30" fmla="*/ 306709 w 634205"/>
              <a:gd name="connsiteY30" fmla="*/ 213814 h 1728000"/>
              <a:gd name="connsiteX31" fmla="*/ 414406 w 634205"/>
              <a:gd name="connsiteY31" fmla="*/ 96813 h 1728000"/>
              <a:gd name="connsiteX32" fmla="*/ 153822 w 634205"/>
              <a:gd name="connsiteY32" fmla="*/ 96813 h 172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4205" h="1728000">
                <a:moveTo>
                  <a:pt x="153822" y="0"/>
                </a:moveTo>
                <a:lnTo>
                  <a:pt x="0" y="0"/>
                </a:lnTo>
                <a:lnTo>
                  <a:pt x="0" y="1728000"/>
                </a:lnTo>
                <a:lnTo>
                  <a:pt x="153822" y="1728000"/>
                </a:lnTo>
                <a:lnTo>
                  <a:pt x="153822" y="1548547"/>
                </a:lnTo>
                <a:lnTo>
                  <a:pt x="422730" y="1548547"/>
                </a:lnTo>
                <a:cubicBezTo>
                  <a:pt x="366365" y="1548547"/>
                  <a:pt x="320710" y="1496154"/>
                  <a:pt x="320710" y="1431547"/>
                </a:cubicBezTo>
                <a:cubicBezTo>
                  <a:pt x="320710" y="1366940"/>
                  <a:pt x="366365" y="1314547"/>
                  <a:pt x="422730" y="1314547"/>
                </a:cubicBezTo>
                <a:lnTo>
                  <a:pt x="153822" y="1314547"/>
                </a:lnTo>
                <a:lnTo>
                  <a:pt x="153822" y="1241463"/>
                </a:lnTo>
                <a:lnTo>
                  <a:pt x="412996" y="1241463"/>
                </a:lnTo>
                <a:lnTo>
                  <a:pt x="305299" y="1124464"/>
                </a:lnTo>
                <a:lnTo>
                  <a:pt x="412996" y="1007463"/>
                </a:lnTo>
                <a:lnTo>
                  <a:pt x="153822" y="1007463"/>
                </a:lnTo>
                <a:lnTo>
                  <a:pt x="153822" y="940218"/>
                </a:lnTo>
                <a:lnTo>
                  <a:pt x="517205" y="940218"/>
                </a:lnTo>
                <a:lnTo>
                  <a:pt x="634205" y="823218"/>
                </a:lnTo>
                <a:lnTo>
                  <a:pt x="517205" y="706218"/>
                </a:lnTo>
                <a:lnTo>
                  <a:pt x="153822" y="706218"/>
                </a:lnTo>
                <a:lnTo>
                  <a:pt x="153822" y="629534"/>
                </a:lnTo>
                <a:lnTo>
                  <a:pt x="344224" y="629534"/>
                </a:lnTo>
                <a:lnTo>
                  <a:pt x="344224" y="630616"/>
                </a:lnTo>
                <a:lnTo>
                  <a:pt x="517568" y="630616"/>
                </a:lnTo>
                <a:cubicBezTo>
                  <a:pt x="573934" y="630616"/>
                  <a:pt x="619589" y="578223"/>
                  <a:pt x="619589" y="513616"/>
                </a:cubicBezTo>
                <a:cubicBezTo>
                  <a:pt x="619589" y="449009"/>
                  <a:pt x="573934" y="396616"/>
                  <a:pt x="517568" y="396616"/>
                </a:cubicBezTo>
                <a:lnTo>
                  <a:pt x="347181" y="396616"/>
                </a:lnTo>
                <a:lnTo>
                  <a:pt x="347181" y="395534"/>
                </a:lnTo>
                <a:lnTo>
                  <a:pt x="153822" y="395534"/>
                </a:lnTo>
                <a:lnTo>
                  <a:pt x="153822" y="330813"/>
                </a:lnTo>
                <a:lnTo>
                  <a:pt x="414406" y="330813"/>
                </a:lnTo>
                <a:lnTo>
                  <a:pt x="306709" y="213814"/>
                </a:lnTo>
                <a:lnTo>
                  <a:pt x="414406" y="96813"/>
                </a:lnTo>
                <a:lnTo>
                  <a:pt x="153822" y="96813"/>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9" name="任意多边形 38"/>
          <p:cNvSpPr>
            <a:spLocks/>
          </p:cNvSpPr>
          <p:nvPr/>
        </p:nvSpPr>
        <p:spPr bwMode="auto">
          <a:xfrm>
            <a:off x="9806047" y="1412839"/>
            <a:ext cx="634182" cy="1728379"/>
          </a:xfrm>
          <a:custGeom>
            <a:avLst/>
            <a:gdLst>
              <a:gd name="connsiteX0" fmla="*/ 0 w 634205"/>
              <a:gd name="connsiteY0" fmla="*/ 0 h 1728000"/>
              <a:gd name="connsiteX1" fmla="*/ 153822 w 634205"/>
              <a:gd name="connsiteY1" fmla="*/ 0 h 1728000"/>
              <a:gd name="connsiteX2" fmla="*/ 153822 w 634205"/>
              <a:gd name="connsiteY2" fmla="*/ 100888 h 1728000"/>
              <a:gd name="connsiteX3" fmla="*/ 517205 w 634205"/>
              <a:gd name="connsiteY3" fmla="*/ 100888 h 1728000"/>
              <a:gd name="connsiteX4" fmla="*/ 634205 w 634205"/>
              <a:gd name="connsiteY4" fmla="*/ 217888 h 1728000"/>
              <a:gd name="connsiteX5" fmla="*/ 517205 w 634205"/>
              <a:gd name="connsiteY5" fmla="*/ 334888 h 1728000"/>
              <a:gd name="connsiteX6" fmla="*/ 153822 w 634205"/>
              <a:gd name="connsiteY6" fmla="*/ 334888 h 1728000"/>
              <a:gd name="connsiteX7" fmla="*/ 153822 w 634205"/>
              <a:gd name="connsiteY7" fmla="*/ 401641 h 1728000"/>
              <a:gd name="connsiteX8" fmla="*/ 422730 w 634205"/>
              <a:gd name="connsiteY8" fmla="*/ 401641 h 1728000"/>
              <a:gd name="connsiteX9" fmla="*/ 320710 w 634205"/>
              <a:gd name="connsiteY9" fmla="*/ 518641 h 1728000"/>
              <a:gd name="connsiteX10" fmla="*/ 422730 w 634205"/>
              <a:gd name="connsiteY10" fmla="*/ 635641 h 1728000"/>
              <a:gd name="connsiteX11" fmla="*/ 153822 w 634205"/>
              <a:gd name="connsiteY11" fmla="*/ 635641 h 1728000"/>
              <a:gd name="connsiteX12" fmla="*/ 153822 w 634205"/>
              <a:gd name="connsiteY12" fmla="*/ 707078 h 1728000"/>
              <a:gd name="connsiteX13" fmla="*/ 414406 w 634205"/>
              <a:gd name="connsiteY13" fmla="*/ 707078 h 1728000"/>
              <a:gd name="connsiteX14" fmla="*/ 306709 w 634205"/>
              <a:gd name="connsiteY14" fmla="*/ 824079 h 1728000"/>
              <a:gd name="connsiteX15" fmla="*/ 414406 w 634205"/>
              <a:gd name="connsiteY15" fmla="*/ 941078 h 1728000"/>
              <a:gd name="connsiteX16" fmla="*/ 153822 w 634205"/>
              <a:gd name="connsiteY16" fmla="*/ 941078 h 1728000"/>
              <a:gd name="connsiteX17" fmla="*/ 153822 w 634205"/>
              <a:gd name="connsiteY17" fmla="*/ 1011619 h 1728000"/>
              <a:gd name="connsiteX18" fmla="*/ 516878 w 634205"/>
              <a:gd name="connsiteY18" fmla="*/ 1011619 h 1728000"/>
              <a:gd name="connsiteX19" fmla="*/ 633878 w 634205"/>
              <a:gd name="connsiteY19" fmla="*/ 1128619 h 1728000"/>
              <a:gd name="connsiteX20" fmla="*/ 516878 w 634205"/>
              <a:gd name="connsiteY20" fmla="*/ 1245619 h 1728000"/>
              <a:gd name="connsiteX21" fmla="*/ 153822 w 634205"/>
              <a:gd name="connsiteY21" fmla="*/ 1245619 h 1728000"/>
              <a:gd name="connsiteX22" fmla="*/ 153822 w 634205"/>
              <a:gd name="connsiteY22" fmla="*/ 1315705 h 1728000"/>
              <a:gd name="connsiteX23" fmla="*/ 347181 w 634205"/>
              <a:gd name="connsiteY23" fmla="*/ 1315705 h 1728000"/>
              <a:gd name="connsiteX24" fmla="*/ 347181 w 634205"/>
              <a:gd name="connsiteY24" fmla="*/ 1316787 h 1728000"/>
              <a:gd name="connsiteX25" fmla="*/ 517568 w 634205"/>
              <a:gd name="connsiteY25" fmla="*/ 1316787 h 1728000"/>
              <a:gd name="connsiteX26" fmla="*/ 619589 w 634205"/>
              <a:gd name="connsiteY26" fmla="*/ 1433787 h 1728000"/>
              <a:gd name="connsiteX27" fmla="*/ 517568 w 634205"/>
              <a:gd name="connsiteY27" fmla="*/ 1550787 h 1728000"/>
              <a:gd name="connsiteX28" fmla="*/ 347181 w 634205"/>
              <a:gd name="connsiteY28" fmla="*/ 1550787 h 1728000"/>
              <a:gd name="connsiteX29" fmla="*/ 347181 w 634205"/>
              <a:gd name="connsiteY29" fmla="*/ 1553305 h 1728000"/>
              <a:gd name="connsiteX30" fmla="*/ 153822 w 634205"/>
              <a:gd name="connsiteY30" fmla="*/ 1553305 h 1728000"/>
              <a:gd name="connsiteX31" fmla="*/ 153822 w 634205"/>
              <a:gd name="connsiteY31" fmla="*/ 1728000 h 1728000"/>
              <a:gd name="connsiteX32" fmla="*/ 0 w 634205"/>
              <a:gd name="connsiteY32" fmla="*/ 1728000 h 172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4205" h="1728000">
                <a:moveTo>
                  <a:pt x="0" y="0"/>
                </a:moveTo>
                <a:lnTo>
                  <a:pt x="153822" y="0"/>
                </a:lnTo>
                <a:lnTo>
                  <a:pt x="153822" y="100888"/>
                </a:lnTo>
                <a:lnTo>
                  <a:pt x="517205" y="100888"/>
                </a:lnTo>
                <a:lnTo>
                  <a:pt x="634205" y="217888"/>
                </a:lnTo>
                <a:lnTo>
                  <a:pt x="517205" y="334888"/>
                </a:lnTo>
                <a:lnTo>
                  <a:pt x="153822" y="334888"/>
                </a:lnTo>
                <a:lnTo>
                  <a:pt x="153822" y="401641"/>
                </a:lnTo>
                <a:lnTo>
                  <a:pt x="422730" y="401641"/>
                </a:lnTo>
                <a:cubicBezTo>
                  <a:pt x="366365" y="401641"/>
                  <a:pt x="320710" y="454034"/>
                  <a:pt x="320710" y="518641"/>
                </a:cubicBezTo>
                <a:cubicBezTo>
                  <a:pt x="320710" y="583248"/>
                  <a:pt x="366365" y="635641"/>
                  <a:pt x="422730" y="635641"/>
                </a:cubicBezTo>
                <a:lnTo>
                  <a:pt x="153822" y="635641"/>
                </a:lnTo>
                <a:lnTo>
                  <a:pt x="153822" y="707078"/>
                </a:lnTo>
                <a:lnTo>
                  <a:pt x="414406" y="707078"/>
                </a:lnTo>
                <a:lnTo>
                  <a:pt x="306709" y="824079"/>
                </a:lnTo>
                <a:lnTo>
                  <a:pt x="414406" y="941078"/>
                </a:lnTo>
                <a:lnTo>
                  <a:pt x="153822" y="941078"/>
                </a:lnTo>
                <a:lnTo>
                  <a:pt x="153822" y="1011619"/>
                </a:lnTo>
                <a:lnTo>
                  <a:pt x="516878" y="1011619"/>
                </a:lnTo>
                <a:lnTo>
                  <a:pt x="633878" y="1128619"/>
                </a:lnTo>
                <a:lnTo>
                  <a:pt x="516878" y="1245619"/>
                </a:lnTo>
                <a:lnTo>
                  <a:pt x="153822" y="1245619"/>
                </a:lnTo>
                <a:lnTo>
                  <a:pt x="153822" y="1315705"/>
                </a:lnTo>
                <a:lnTo>
                  <a:pt x="347181" y="1315705"/>
                </a:lnTo>
                <a:lnTo>
                  <a:pt x="347181" y="1316787"/>
                </a:lnTo>
                <a:lnTo>
                  <a:pt x="517568" y="1316787"/>
                </a:lnTo>
                <a:cubicBezTo>
                  <a:pt x="573934" y="1316787"/>
                  <a:pt x="619589" y="1369180"/>
                  <a:pt x="619589" y="1433787"/>
                </a:cubicBezTo>
                <a:cubicBezTo>
                  <a:pt x="619589" y="1498394"/>
                  <a:pt x="573934" y="1550787"/>
                  <a:pt x="517568" y="1550787"/>
                </a:cubicBezTo>
                <a:lnTo>
                  <a:pt x="347181" y="1550787"/>
                </a:lnTo>
                <a:lnTo>
                  <a:pt x="347181" y="1553305"/>
                </a:lnTo>
                <a:lnTo>
                  <a:pt x="153822" y="1553305"/>
                </a:lnTo>
                <a:lnTo>
                  <a:pt x="153822" y="1728000"/>
                </a:lnTo>
                <a:lnTo>
                  <a:pt x="0" y="1728000"/>
                </a:lnTo>
                <a:close/>
              </a:path>
            </a:pathLst>
          </a:custGeom>
          <a:solidFill>
            <a:srgbClr val="7DD0FE"/>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0" name="任意多边形 39"/>
          <p:cNvSpPr>
            <a:spLocks/>
          </p:cNvSpPr>
          <p:nvPr/>
        </p:nvSpPr>
        <p:spPr bwMode="auto">
          <a:xfrm flipH="1">
            <a:off x="10103668" y="1410306"/>
            <a:ext cx="634182" cy="1728379"/>
          </a:xfrm>
          <a:custGeom>
            <a:avLst/>
            <a:gdLst>
              <a:gd name="connsiteX0" fmla="*/ 153822 w 634205"/>
              <a:gd name="connsiteY0" fmla="*/ 0 h 1728000"/>
              <a:gd name="connsiteX1" fmla="*/ 0 w 634205"/>
              <a:gd name="connsiteY1" fmla="*/ 0 h 1728000"/>
              <a:gd name="connsiteX2" fmla="*/ 0 w 634205"/>
              <a:gd name="connsiteY2" fmla="*/ 1728000 h 1728000"/>
              <a:gd name="connsiteX3" fmla="*/ 153822 w 634205"/>
              <a:gd name="connsiteY3" fmla="*/ 1728000 h 1728000"/>
              <a:gd name="connsiteX4" fmla="*/ 153822 w 634205"/>
              <a:gd name="connsiteY4" fmla="*/ 1548547 h 1728000"/>
              <a:gd name="connsiteX5" fmla="*/ 422730 w 634205"/>
              <a:gd name="connsiteY5" fmla="*/ 1548547 h 1728000"/>
              <a:gd name="connsiteX6" fmla="*/ 320710 w 634205"/>
              <a:gd name="connsiteY6" fmla="*/ 1431547 h 1728000"/>
              <a:gd name="connsiteX7" fmla="*/ 422730 w 634205"/>
              <a:gd name="connsiteY7" fmla="*/ 1314547 h 1728000"/>
              <a:gd name="connsiteX8" fmla="*/ 153822 w 634205"/>
              <a:gd name="connsiteY8" fmla="*/ 1314547 h 1728000"/>
              <a:gd name="connsiteX9" fmla="*/ 153822 w 634205"/>
              <a:gd name="connsiteY9" fmla="*/ 1241463 h 1728000"/>
              <a:gd name="connsiteX10" fmla="*/ 412996 w 634205"/>
              <a:gd name="connsiteY10" fmla="*/ 1241463 h 1728000"/>
              <a:gd name="connsiteX11" fmla="*/ 305299 w 634205"/>
              <a:gd name="connsiteY11" fmla="*/ 1124464 h 1728000"/>
              <a:gd name="connsiteX12" fmla="*/ 412996 w 634205"/>
              <a:gd name="connsiteY12" fmla="*/ 1007463 h 1728000"/>
              <a:gd name="connsiteX13" fmla="*/ 153822 w 634205"/>
              <a:gd name="connsiteY13" fmla="*/ 1007463 h 1728000"/>
              <a:gd name="connsiteX14" fmla="*/ 153822 w 634205"/>
              <a:gd name="connsiteY14" fmla="*/ 940218 h 1728000"/>
              <a:gd name="connsiteX15" fmla="*/ 517205 w 634205"/>
              <a:gd name="connsiteY15" fmla="*/ 940218 h 1728000"/>
              <a:gd name="connsiteX16" fmla="*/ 634205 w 634205"/>
              <a:gd name="connsiteY16" fmla="*/ 823218 h 1728000"/>
              <a:gd name="connsiteX17" fmla="*/ 517205 w 634205"/>
              <a:gd name="connsiteY17" fmla="*/ 706218 h 1728000"/>
              <a:gd name="connsiteX18" fmla="*/ 153822 w 634205"/>
              <a:gd name="connsiteY18" fmla="*/ 706218 h 1728000"/>
              <a:gd name="connsiteX19" fmla="*/ 153822 w 634205"/>
              <a:gd name="connsiteY19" fmla="*/ 629534 h 1728000"/>
              <a:gd name="connsiteX20" fmla="*/ 344224 w 634205"/>
              <a:gd name="connsiteY20" fmla="*/ 629534 h 1728000"/>
              <a:gd name="connsiteX21" fmla="*/ 344224 w 634205"/>
              <a:gd name="connsiteY21" fmla="*/ 630616 h 1728000"/>
              <a:gd name="connsiteX22" fmla="*/ 517568 w 634205"/>
              <a:gd name="connsiteY22" fmla="*/ 630616 h 1728000"/>
              <a:gd name="connsiteX23" fmla="*/ 619589 w 634205"/>
              <a:gd name="connsiteY23" fmla="*/ 513616 h 1728000"/>
              <a:gd name="connsiteX24" fmla="*/ 517568 w 634205"/>
              <a:gd name="connsiteY24" fmla="*/ 396616 h 1728000"/>
              <a:gd name="connsiteX25" fmla="*/ 347181 w 634205"/>
              <a:gd name="connsiteY25" fmla="*/ 396616 h 1728000"/>
              <a:gd name="connsiteX26" fmla="*/ 347181 w 634205"/>
              <a:gd name="connsiteY26" fmla="*/ 395534 h 1728000"/>
              <a:gd name="connsiteX27" fmla="*/ 153822 w 634205"/>
              <a:gd name="connsiteY27" fmla="*/ 395534 h 1728000"/>
              <a:gd name="connsiteX28" fmla="*/ 153822 w 634205"/>
              <a:gd name="connsiteY28" fmla="*/ 330813 h 1728000"/>
              <a:gd name="connsiteX29" fmla="*/ 414406 w 634205"/>
              <a:gd name="connsiteY29" fmla="*/ 330813 h 1728000"/>
              <a:gd name="connsiteX30" fmla="*/ 306709 w 634205"/>
              <a:gd name="connsiteY30" fmla="*/ 213814 h 1728000"/>
              <a:gd name="connsiteX31" fmla="*/ 414406 w 634205"/>
              <a:gd name="connsiteY31" fmla="*/ 96813 h 1728000"/>
              <a:gd name="connsiteX32" fmla="*/ 153822 w 634205"/>
              <a:gd name="connsiteY32" fmla="*/ 96813 h 172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4205" h="1728000">
                <a:moveTo>
                  <a:pt x="153822" y="0"/>
                </a:moveTo>
                <a:lnTo>
                  <a:pt x="0" y="0"/>
                </a:lnTo>
                <a:lnTo>
                  <a:pt x="0" y="1728000"/>
                </a:lnTo>
                <a:lnTo>
                  <a:pt x="153822" y="1728000"/>
                </a:lnTo>
                <a:lnTo>
                  <a:pt x="153822" y="1548547"/>
                </a:lnTo>
                <a:lnTo>
                  <a:pt x="422730" y="1548547"/>
                </a:lnTo>
                <a:cubicBezTo>
                  <a:pt x="366365" y="1548547"/>
                  <a:pt x="320710" y="1496154"/>
                  <a:pt x="320710" y="1431547"/>
                </a:cubicBezTo>
                <a:cubicBezTo>
                  <a:pt x="320710" y="1366940"/>
                  <a:pt x="366365" y="1314547"/>
                  <a:pt x="422730" y="1314547"/>
                </a:cubicBezTo>
                <a:lnTo>
                  <a:pt x="153822" y="1314547"/>
                </a:lnTo>
                <a:lnTo>
                  <a:pt x="153822" y="1241463"/>
                </a:lnTo>
                <a:lnTo>
                  <a:pt x="412996" y="1241463"/>
                </a:lnTo>
                <a:lnTo>
                  <a:pt x="305299" y="1124464"/>
                </a:lnTo>
                <a:lnTo>
                  <a:pt x="412996" y="1007463"/>
                </a:lnTo>
                <a:lnTo>
                  <a:pt x="153822" y="1007463"/>
                </a:lnTo>
                <a:lnTo>
                  <a:pt x="153822" y="940218"/>
                </a:lnTo>
                <a:lnTo>
                  <a:pt x="517205" y="940218"/>
                </a:lnTo>
                <a:lnTo>
                  <a:pt x="634205" y="823218"/>
                </a:lnTo>
                <a:lnTo>
                  <a:pt x="517205" y="706218"/>
                </a:lnTo>
                <a:lnTo>
                  <a:pt x="153822" y="706218"/>
                </a:lnTo>
                <a:lnTo>
                  <a:pt x="153822" y="629534"/>
                </a:lnTo>
                <a:lnTo>
                  <a:pt x="344224" y="629534"/>
                </a:lnTo>
                <a:lnTo>
                  <a:pt x="344224" y="630616"/>
                </a:lnTo>
                <a:lnTo>
                  <a:pt x="517568" y="630616"/>
                </a:lnTo>
                <a:cubicBezTo>
                  <a:pt x="573934" y="630616"/>
                  <a:pt x="619589" y="578223"/>
                  <a:pt x="619589" y="513616"/>
                </a:cubicBezTo>
                <a:cubicBezTo>
                  <a:pt x="619589" y="449009"/>
                  <a:pt x="573934" y="396616"/>
                  <a:pt x="517568" y="396616"/>
                </a:cubicBezTo>
                <a:lnTo>
                  <a:pt x="347181" y="396616"/>
                </a:lnTo>
                <a:lnTo>
                  <a:pt x="347181" y="395534"/>
                </a:lnTo>
                <a:lnTo>
                  <a:pt x="153822" y="395534"/>
                </a:lnTo>
                <a:lnTo>
                  <a:pt x="153822" y="330813"/>
                </a:lnTo>
                <a:lnTo>
                  <a:pt x="414406" y="330813"/>
                </a:lnTo>
                <a:lnTo>
                  <a:pt x="306709" y="213814"/>
                </a:lnTo>
                <a:lnTo>
                  <a:pt x="414406" y="96813"/>
                </a:lnTo>
                <a:lnTo>
                  <a:pt x="153822" y="96813"/>
                </a:lnTo>
                <a:close/>
              </a:path>
            </a:pathLst>
          </a:custGeom>
          <a:solidFill>
            <a:srgbClr val="0050AC"/>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 name="矩形 1"/>
          <p:cNvSpPr/>
          <p:nvPr/>
        </p:nvSpPr>
        <p:spPr bwMode="auto">
          <a:xfrm>
            <a:off x="1703388" y="1452563"/>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45" name="矩形 44"/>
          <p:cNvSpPr/>
          <p:nvPr/>
        </p:nvSpPr>
        <p:spPr bwMode="auto">
          <a:xfrm>
            <a:off x="1550988" y="1766888"/>
            <a:ext cx="314325"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46" name="矩形 45"/>
          <p:cNvSpPr/>
          <p:nvPr/>
        </p:nvSpPr>
        <p:spPr bwMode="auto">
          <a:xfrm>
            <a:off x="1566863" y="2089150"/>
            <a:ext cx="293687"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47" name="矩形 46"/>
          <p:cNvSpPr/>
          <p:nvPr/>
        </p:nvSpPr>
        <p:spPr bwMode="auto">
          <a:xfrm>
            <a:off x="1695450" y="2392363"/>
            <a:ext cx="304800" cy="306387"/>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48" name="矩形 47"/>
          <p:cNvSpPr/>
          <p:nvPr/>
        </p:nvSpPr>
        <p:spPr bwMode="auto">
          <a:xfrm>
            <a:off x="1685925" y="2698750"/>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49" name="矩形 48"/>
          <p:cNvSpPr/>
          <p:nvPr/>
        </p:nvSpPr>
        <p:spPr bwMode="auto">
          <a:xfrm>
            <a:off x="2076450" y="2378075"/>
            <a:ext cx="293688"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50" name="矩形 49"/>
          <p:cNvSpPr/>
          <p:nvPr/>
        </p:nvSpPr>
        <p:spPr bwMode="auto">
          <a:xfrm>
            <a:off x="2079625" y="2682875"/>
            <a:ext cx="314325"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51" name="矩形 50"/>
          <p:cNvSpPr/>
          <p:nvPr/>
        </p:nvSpPr>
        <p:spPr bwMode="auto">
          <a:xfrm>
            <a:off x="1951038" y="2078038"/>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52" name="矩形 51"/>
          <p:cNvSpPr/>
          <p:nvPr/>
        </p:nvSpPr>
        <p:spPr bwMode="auto">
          <a:xfrm>
            <a:off x="1941513" y="1766888"/>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53" name="矩形 52"/>
          <p:cNvSpPr/>
          <p:nvPr/>
        </p:nvSpPr>
        <p:spPr bwMode="auto">
          <a:xfrm>
            <a:off x="2087563" y="1465263"/>
            <a:ext cx="293687"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54" name="矩形 53"/>
          <p:cNvSpPr/>
          <p:nvPr/>
        </p:nvSpPr>
        <p:spPr bwMode="auto">
          <a:xfrm>
            <a:off x="3819525" y="1474788"/>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55" name="矩形 54"/>
          <p:cNvSpPr/>
          <p:nvPr/>
        </p:nvSpPr>
        <p:spPr bwMode="auto">
          <a:xfrm>
            <a:off x="3703638" y="1770063"/>
            <a:ext cx="314325"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56" name="矩形 55"/>
          <p:cNvSpPr/>
          <p:nvPr/>
        </p:nvSpPr>
        <p:spPr bwMode="auto">
          <a:xfrm>
            <a:off x="3719513" y="2073275"/>
            <a:ext cx="293687"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57" name="矩形 56"/>
          <p:cNvSpPr/>
          <p:nvPr/>
        </p:nvSpPr>
        <p:spPr bwMode="auto">
          <a:xfrm>
            <a:off x="3811588" y="2386013"/>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58" name="矩形 57"/>
          <p:cNvSpPr/>
          <p:nvPr/>
        </p:nvSpPr>
        <p:spPr bwMode="auto">
          <a:xfrm>
            <a:off x="3802063" y="2684463"/>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59" name="矩形 58"/>
          <p:cNvSpPr/>
          <p:nvPr/>
        </p:nvSpPr>
        <p:spPr bwMode="auto">
          <a:xfrm>
            <a:off x="4986338" y="2378075"/>
            <a:ext cx="293687"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60" name="矩形 59"/>
          <p:cNvSpPr/>
          <p:nvPr/>
        </p:nvSpPr>
        <p:spPr bwMode="auto">
          <a:xfrm>
            <a:off x="4989513" y="2684463"/>
            <a:ext cx="314325"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61" name="矩形 60"/>
          <p:cNvSpPr/>
          <p:nvPr/>
        </p:nvSpPr>
        <p:spPr bwMode="auto">
          <a:xfrm>
            <a:off x="4860925" y="2078038"/>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62" name="矩形 61"/>
          <p:cNvSpPr/>
          <p:nvPr/>
        </p:nvSpPr>
        <p:spPr bwMode="auto">
          <a:xfrm>
            <a:off x="4852988" y="1768475"/>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63" name="矩形 62"/>
          <p:cNvSpPr/>
          <p:nvPr/>
        </p:nvSpPr>
        <p:spPr bwMode="auto">
          <a:xfrm>
            <a:off x="4997450" y="1465263"/>
            <a:ext cx="293688"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64" name="矩形 63"/>
          <p:cNvSpPr/>
          <p:nvPr/>
        </p:nvSpPr>
        <p:spPr bwMode="auto">
          <a:xfrm>
            <a:off x="7742238" y="2378075"/>
            <a:ext cx="293687"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65" name="矩形 64"/>
          <p:cNvSpPr/>
          <p:nvPr/>
        </p:nvSpPr>
        <p:spPr bwMode="auto">
          <a:xfrm>
            <a:off x="7745413" y="2684463"/>
            <a:ext cx="314325"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66" name="矩形 65"/>
          <p:cNvSpPr/>
          <p:nvPr/>
        </p:nvSpPr>
        <p:spPr bwMode="auto">
          <a:xfrm>
            <a:off x="7616825" y="2078038"/>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67" name="矩形 66"/>
          <p:cNvSpPr/>
          <p:nvPr/>
        </p:nvSpPr>
        <p:spPr bwMode="auto">
          <a:xfrm>
            <a:off x="7607300" y="1768475"/>
            <a:ext cx="325438"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68" name="矩形 67"/>
          <p:cNvSpPr/>
          <p:nvPr/>
        </p:nvSpPr>
        <p:spPr bwMode="auto">
          <a:xfrm>
            <a:off x="7753350" y="1465263"/>
            <a:ext cx="293688"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69" name="矩形 68"/>
          <p:cNvSpPr/>
          <p:nvPr/>
        </p:nvSpPr>
        <p:spPr bwMode="auto">
          <a:xfrm>
            <a:off x="10358438" y="2378075"/>
            <a:ext cx="293687"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70" name="矩形 69"/>
          <p:cNvSpPr/>
          <p:nvPr/>
        </p:nvSpPr>
        <p:spPr bwMode="auto">
          <a:xfrm>
            <a:off x="10361613" y="2684463"/>
            <a:ext cx="314325"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71" name="矩形 70"/>
          <p:cNvSpPr/>
          <p:nvPr/>
        </p:nvSpPr>
        <p:spPr bwMode="auto">
          <a:xfrm>
            <a:off x="10233025" y="2078038"/>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72" name="矩形 71"/>
          <p:cNvSpPr/>
          <p:nvPr/>
        </p:nvSpPr>
        <p:spPr bwMode="auto">
          <a:xfrm>
            <a:off x="10225088" y="1768475"/>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73" name="矩形 72"/>
          <p:cNvSpPr/>
          <p:nvPr/>
        </p:nvSpPr>
        <p:spPr bwMode="auto">
          <a:xfrm>
            <a:off x="10369550" y="1465263"/>
            <a:ext cx="293688"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74" name="矩形 73"/>
          <p:cNvSpPr/>
          <p:nvPr/>
        </p:nvSpPr>
        <p:spPr bwMode="auto">
          <a:xfrm>
            <a:off x="9226550" y="2365375"/>
            <a:ext cx="293688"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75" name="矩形 74"/>
          <p:cNvSpPr/>
          <p:nvPr/>
        </p:nvSpPr>
        <p:spPr bwMode="auto">
          <a:xfrm>
            <a:off x="9228138" y="2670175"/>
            <a:ext cx="314325"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76" name="矩形 75"/>
          <p:cNvSpPr/>
          <p:nvPr/>
        </p:nvSpPr>
        <p:spPr bwMode="auto">
          <a:xfrm>
            <a:off x="9099550" y="2065338"/>
            <a:ext cx="306388"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77" name="矩形 76"/>
          <p:cNvSpPr/>
          <p:nvPr/>
        </p:nvSpPr>
        <p:spPr bwMode="auto">
          <a:xfrm>
            <a:off x="9091613" y="1754188"/>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78" name="矩形 77"/>
          <p:cNvSpPr/>
          <p:nvPr/>
        </p:nvSpPr>
        <p:spPr bwMode="auto">
          <a:xfrm>
            <a:off x="9237663" y="1452563"/>
            <a:ext cx="293687"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79" name="矩形 78"/>
          <p:cNvSpPr/>
          <p:nvPr/>
        </p:nvSpPr>
        <p:spPr bwMode="auto">
          <a:xfrm>
            <a:off x="6186488" y="1465263"/>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80" name="矩形 79"/>
          <p:cNvSpPr/>
          <p:nvPr/>
        </p:nvSpPr>
        <p:spPr bwMode="auto">
          <a:xfrm>
            <a:off x="6072188" y="1760538"/>
            <a:ext cx="314325"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81" name="矩形 80"/>
          <p:cNvSpPr/>
          <p:nvPr/>
        </p:nvSpPr>
        <p:spPr bwMode="auto">
          <a:xfrm>
            <a:off x="6088063" y="2063750"/>
            <a:ext cx="293687"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82" name="矩形 81"/>
          <p:cNvSpPr/>
          <p:nvPr/>
        </p:nvSpPr>
        <p:spPr bwMode="auto">
          <a:xfrm>
            <a:off x="6178550" y="2376488"/>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83" name="矩形 82"/>
          <p:cNvSpPr/>
          <p:nvPr/>
        </p:nvSpPr>
        <p:spPr bwMode="auto">
          <a:xfrm>
            <a:off x="6169025" y="2674938"/>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84" name="矩形 83"/>
          <p:cNvSpPr/>
          <p:nvPr/>
        </p:nvSpPr>
        <p:spPr bwMode="auto">
          <a:xfrm>
            <a:off x="8778875" y="1484313"/>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85" name="矩形 84"/>
          <p:cNvSpPr/>
          <p:nvPr/>
        </p:nvSpPr>
        <p:spPr bwMode="auto">
          <a:xfrm>
            <a:off x="8674100" y="1770063"/>
            <a:ext cx="314325"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86" name="矩形 85"/>
          <p:cNvSpPr/>
          <p:nvPr/>
        </p:nvSpPr>
        <p:spPr bwMode="auto">
          <a:xfrm>
            <a:off x="8689975" y="2082800"/>
            <a:ext cx="293688"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87" name="矩形 86"/>
          <p:cNvSpPr/>
          <p:nvPr/>
        </p:nvSpPr>
        <p:spPr bwMode="auto">
          <a:xfrm>
            <a:off x="8770938" y="2395538"/>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88" name="矩形 87"/>
          <p:cNvSpPr/>
          <p:nvPr/>
        </p:nvSpPr>
        <p:spPr bwMode="auto">
          <a:xfrm>
            <a:off x="8761413" y="2693988"/>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89" name="矩形 88"/>
          <p:cNvSpPr/>
          <p:nvPr/>
        </p:nvSpPr>
        <p:spPr bwMode="auto">
          <a:xfrm>
            <a:off x="6753225" y="2501900"/>
            <a:ext cx="293688"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90" name="矩形 89"/>
          <p:cNvSpPr/>
          <p:nvPr/>
        </p:nvSpPr>
        <p:spPr bwMode="auto">
          <a:xfrm>
            <a:off x="6697663" y="2895600"/>
            <a:ext cx="314325"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91" name="矩形 90"/>
          <p:cNvSpPr/>
          <p:nvPr/>
        </p:nvSpPr>
        <p:spPr bwMode="auto">
          <a:xfrm>
            <a:off x="6530975" y="2135188"/>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92" name="矩形 91"/>
          <p:cNvSpPr/>
          <p:nvPr/>
        </p:nvSpPr>
        <p:spPr bwMode="auto">
          <a:xfrm>
            <a:off x="6494463" y="1758950"/>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93" name="矩形 92"/>
          <p:cNvSpPr/>
          <p:nvPr/>
        </p:nvSpPr>
        <p:spPr bwMode="auto">
          <a:xfrm>
            <a:off x="6618288" y="1466850"/>
            <a:ext cx="293687"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94" name="矩形 93"/>
          <p:cNvSpPr/>
          <p:nvPr/>
        </p:nvSpPr>
        <p:spPr bwMode="auto">
          <a:xfrm>
            <a:off x="7300913" y="1465263"/>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95" name="矩形 94"/>
          <p:cNvSpPr/>
          <p:nvPr/>
        </p:nvSpPr>
        <p:spPr bwMode="auto">
          <a:xfrm>
            <a:off x="7186613" y="1762125"/>
            <a:ext cx="314325"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96" name="矩形 95"/>
          <p:cNvSpPr/>
          <p:nvPr/>
        </p:nvSpPr>
        <p:spPr bwMode="auto">
          <a:xfrm>
            <a:off x="7151688" y="2130425"/>
            <a:ext cx="293687" cy="306388"/>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97" name="矩形 96"/>
          <p:cNvSpPr/>
          <p:nvPr/>
        </p:nvSpPr>
        <p:spPr bwMode="auto">
          <a:xfrm>
            <a:off x="7292975" y="2465388"/>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98" name="矩形 97"/>
          <p:cNvSpPr/>
          <p:nvPr/>
        </p:nvSpPr>
        <p:spPr bwMode="auto">
          <a:xfrm>
            <a:off x="7283450" y="2940050"/>
            <a:ext cx="32385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
        <p:nvSpPr>
          <p:cNvPr id="99" name="矩形 98"/>
          <p:cNvSpPr/>
          <p:nvPr/>
        </p:nvSpPr>
        <p:spPr bwMode="auto">
          <a:xfrm>
            <a:off x="9966325" y="1474788"/>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00" name="矩形 99"/>
          <p:cNvSpPr/>
          <p:nvPr/>
        </p:nvSpPr>
        <p:spPr bwMode="auto">
          <a:xfrm>
            <a:off x="9850438" y="1770063"/>
            <a:ext cx="314325"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C</a:t>
            </a:r>
            <a:endParaRPr lang="zh-CN" altLang="en-US" sz="1400" dirty="0">
              <a:solidFill>
                <a:schemeClr val="bg1"/>
              </a:solidFill>
            </a:endParaRPr>
          </a:p>
        </p:txBody>
      </p:sp>
      <p:sp>
        <p:nvSpPr>
          <p:cNvPr id="101" name="矩形 100"/>
          <p:cNvSpPr/>
          <p:nvPr/>
        </p:nvSpPr>
        <p:spPr bwMode="auto">
          <a:xfrm>
            <a:off x="9866313" y="2073275"/>
            <a:ext cx="293687"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T</a:t>
            </a:r>
            <a:endParaRPr lang="zh-CN" altLang="en-US" sz="1400" dirty="0">
              <a:solidFill>
                <a:schemeClr val="bg1"/>
              </a:solidFill>
            </a:endParaRPr>
          </a:p>
        </p:txBody>
      </p:sp>
      <p:sp>
        <p:nvSpPr>
          <p:cNvPr id="102" name="矩形 101"/>
          <p:cNvSpPr/>
          <p:nvPr/>
        </p:nvSpPr>
        <p:spPr bwMode="auto">
          <a:xfrm>
            <a:off x="9958388" y="2386013"/>
            <a:ext cx="304800"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A</a:t>
            </a:r>
            <a:endParaRPr lang="zh-CN" altLang="en-US" sz="1400" dirty="0">
              <a:solidFill>
                <a:schemeClr val="bg1"/>
              </a:solidFill>
            </a:endParaRPr>
          </a:p>
        </p:txBody>
      </p:sp>
      <p:sp>
        <p:nvSpPr>
          <p:cNvPr id="103" name="矩形 102"/>
          <p:cNvSpPr/>
          <p:nvPr/>
        </p:nvSpPr>
        <p:spPr bwMode="auto">
          <a:xfrm>
            <a:off x="9947275" y="2684463"/>
            <a:ext cx="325438" cy="307975"/>
          </a:xfrm>
          <a:prstGeom prst="rect">
            <a:avLst/>
          </a:prstGeom>
        </p:spPr>
        <p:txBody>
          <a:bodyPr wrap="none">
            <a:spAutoFit/>
          </a:bodyPr>
          <a:lstStyle/>
          <a:p>
            <a:pPr>
              <a:defRPr/>
            </a:pPr>
            <a:r>
              <a:rPr lang="en-US" altLang="zh-CN" sz="1400" dirty="0">
                <a:solidFill>
                  <a:schemeClr val="bg1"/>
                </a:solidFill>
                <a:effectLst>
                  <a:outerShdw blurRad="38100" dist="38100" dir="2700000" algn="tl">
                    <a:srgbClr val="C0C0C0"/>
                  </a:outerShdw>
                </a:effectLst>
                <a:ea typeface="方正姚体" panose="02010601030101010101" pitchFamily="2" charset="-122"/>
              </a:rPr>
              <a:t>G</a:t>
            </a:r>
            <a:endParaRPr lang="zh-CN" altLang="en-US" sz="1400" dirty="0">
              <a:solidFill>
                <a:schemeClr val="bg1"/>
              </a:solidFill>
            </a:endParaRPr>
          </a:p>
        </p:txBody>
      </p:sp>
    </p:spTree>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1">
                                            <p:txEl>
                                              <p:pRg st="0" end="0"/>
                                            </p:txEl>
                                          </p:spTgt>
                                        </p:tgtEl>
                                        <p:attrNameLst>
                                          <p:attrName>style.visibility</p:attrName>
                                        </p:attrNameLst>
                                      </p:cBhvr>
                                      <p:to>
                                        <p:strVal val="visible"/>
                                      </p:to>
                                    </p:set>
                                    <p:animEffect transition="in" filter="wipe(left)">
                                      <p:cBhvr>
                                        <p:cTn id="7" dur="500"/>
                                        <p:tgtEl>
                                          <p:spTgt spid="4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2">
                                            <p:txEl>
                                              <p:pRg st="0" end="0"/>
                                            </p:txEl>
                                          </p:spTgt>
                                        </p:tgtEl>
                                        <p:attrNameLst>
                                          <p:attrName>style.visibility</p:attrName>
                                        </p:attrNameLst>
                                      </p:cBhvr>
                                      <p:to>
                                        <p:strVal val="visible"/>
                                      </p:to>
                                    </p:set>
                                    <p:animEffect transition="in" filter="wipe(left)">
                                      <p:cBhvr>
                                        <p:cTn id="12" dur="500"/>
                                        <p:tgtEl>
                                          <p:spTgt spid="42">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3">
                                            <p:txEl>
                                              <p:pRg st="0" end="0"/>
                                            </p:txEl>
                                          </p:spTgt>
                                        </p:tgtEl>
                                        <p:attrNameLst>
                                          <p:attrName>style.visibility</p:attrName>
                                        </p:attrNameLst>
                                      </p:cBhvr>
                                      <p:to>
                                        <p:strVal val="visible"/>
                                      </p:to>
                                    </p:set>
                                    <p:animEffect transition="in" filter="wipe(left)">
                                      <p:cBhvr>
                                        <p:cTn id="17" dur="500"/>
                                        <p:tgtEl>
                                          <p:spTgt spid="43">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44">
                                            <p:txEl>
                                              <p:pRg st="0" end="0"/>
                                            </p:txEl>
                                          </p:spTgt>
                                        </p:tgtEl>
                                        <p:attrNameLst>
                                          <p:attrName>style.visibility</p:attrName>
                                        </p:attrNameLst>
                                      </p:cBhvr>
                                      <p:to>
                                        <p:strVal val="visible"/>
                                      </p:to>
                                    </p:set>
                                    <p:animEffect transition="in" filter="wipe(left)">
                                      <p:cBhvr>
                                        <p:cTn id="22" dur="500"/>
                                        <p:tgtEl>
                                          <p:spTgt spid="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build="p"/>
      <p:bldP spid="43" grpId="0" build="p"/>
      <p:bldP spid="44" grpId="0" build="p"/>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组合 43"/>
          <p:cNvGrpSpPr/>
          <p:nvPr/>
        </p:nvGrpSpPr>
        <p:grpSpPr>
          <a:xfrm>
            <a:off x="2884095" y="3993683"/>
            <a:ext cx="439499" cy="461200"/>
            <a:chOff x="2884095" y="3993683"/>
            <a:chExt cx="439499" cy="461200"/>
          </a:xfrm>
          <a:solidFill>
            <a:srgbClr val="FF0000"/>
          </a:solidFill>
          <a:scene3d>
            <a:camera prst="orthographicFront">
              <a:rot lat="0" lon="0" rev="0"/>
            </a:camera>
            <a:lightRig rig="balanced" dir="t">
              <a:rot lat="0" lon="0" rev="8700000"/>
            </a:lightRig>
          </a:scene3d>
        </p:grpSpPr>
        <p:sp>
          <p:nvSpPr>
            <p:cNvPr id="36" name="椭圆 35"/>
            <p:cNvSpPr>
              <a:spLocks noChangeAspect="1"/>
            </p:cNvSpPr>
            <p:nvPr/>
          </p:nvSpPr>
          <p:spPr>
            <a:xfrm>
              <a:off x="2884095" y="3993683"/>
              <a:ext cx="90000" cy="90000"/>
            </a:xfrm>
            <a:prstGeom prst="ellipse">
              <a:avLst/>
            </a:prstGeom>
            <a:grpFill/>
            <a:ln w="3175">
              <a:noFill/>
            </a:ln>
            <a:effectLst>
              <a:outerShdw blurRad="44450" dist="27940" dir="5400000" algn="ctr">
                <a:srgbClr val="000000">
                  <a:alpha val="32000"/>
                </a:srgbClr>
              </a:outerShdw>
            </a:effectLst>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p:cNvSpPr>
              <a:spLocks noChangeAspect="1"/>
            </p:cNvSpPr>
            <p:nvPr/>
          </p:nvSpPr>
          <p:spPr>
            <a:xfrm>
              <a:off x="2884095" y="4081542"/>
              <a:ext cx="90000" cy="90000"/>
            </a:xfrm>
            <a:prstGeom prst="ellipse">
              <a:avLst/>
            </a:prstGeom>
            <a:grpFill/>
            <a:ln w="3175">
              <a:noFill/>
            </a:ln>
            <a:effectLst>
              <a:outerShdw blurRad="44450" dist="27940" dir="5400000" algn="ctr">
                <a:srgbClr val="000000">
                  <a:alpha val="32000"/>
                </a:srgbClr>
              </a:outerShdw>
            </a:effectLst>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p:cNvSpPr>
              <a:spLocks noChangeAspect="1"/>
            </p:cNvSpPr>
            <p:nvPr/>
          </p:nvSpPr>
          <p:spPr>
            <a:xfrm>
              <a:off x="2896000" y="4171867"/>
              <a:ext cx="90000" cy="90000"/>
            </a:xfrm>
            <a:prstGeom prst="ellipse">
              <a:avLst/>
            </a:prstGeom>
            <a:grpFill/>
            <a:ln w="3175">
              <a:noFill/>
            </a:ln>
            <a:effectLst>
              <a:outerShdw blurRad="44450" dist="27940" dir="5400000" algn="ctr">
                <a:srgbClr val="000000">
                  <a:alpha val="32000"/>
                </a:srgbClr>
              </a:outerShdw>
            </a:effectLst>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38"/>
            <p:cNvSpPr>
              <a:spLocks noChangeAspect="1"/>
            </p:cNvSpPr>
            <p:nvPr/>
          </p:nvSpPr>
          <p:spPr>
            <a:xfrm>
              <a:off x="2914275" y="4259078"/>
              <a:ext cx="90000" cy="90000"/>
            </a:xfrm>
            <a:prstGeom prst="ellipse">
              <a:avLst/>
            </a:prstGeom>
            <a:grpFill/>
            <a:ln w="3175">
              <a:noFill/>
            </a:ln>
            <a:effectLst>
              <a:outerShdw blurRad="44450" dist="27940" dir="5400000" algn="ctr">
                <a:srgbClr val="000000">
                  <a:alpha val="32000"/>
                </a:srgbClr>
              </a:outerShdw>
            </a:effectLst>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p:cNvSpPr>
              <a:spLocks noChangeAspect="1"/>
            </p:cNvSpPr>
            <p:nvPr/>
          </p:nvSpPr>
          <p:spPr>
            <a:xfrm>
              <a:off x="2962346" y="4336879"/>
              <a:ext cx="90000" cy="90000"/>
            </a:xfrm>
            <a:prstGeom prst="ellipse">
              <a:avLst/>
            </a:prstGeom>
            <a:grpFill/>
            <a:ln w="3175">
              <a:noFill/>
            </a:ln>
            <a:effectLst>
              <a:outerShdw blurRad="44450" dist="27940" dir="5400000" algn="ctr">
                <a:srgbClr val="000000">
                  <a:alpha val="32000"/>
                </a:srgbClr>
              </a:outerShdw>
            </a:effectLst>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p:cNvSpPr>
              <a:spLocks noChangeAspect="1"/>
            </p:cNvSpPr>
            <p:nvPr/>
          </p:nvSpPr>
          <p:spPr>
            <a:xfrm>
              <a:off x="3051020" y="4362502"/>
              <a:ext cx="90000" cy="90000"/>
            </a:xfrm>
            <a:prstGeom prst="ellipse">
              <a:avLst/>
            </a:prstGeom>
            <a:grpFill/>
            <a:ln w="3175">
              <a:noFill/>
            </a:ln>
            <a:effectLst>
              <a:outerShdw blurRad="44450" dist="27940" dir="5400000" algn="ctr">
                <a:srgbClr val="000000">
                  <a:alpha val="32000"/>
                </a:srgbClr>
              </a:outerShdw>
            </a:effectLst>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p:cNvSpPr>
              <a:spLocks noChangeAspect="1"/>
            </p:cNvSpPr>
            <p:nvPr/>
          </p:nvSpPr>
          <p:spPr>
            <a:xfrm>
              <a:off x="3143671" y="4364883"/>
              <a:ext cx="90000" cy="90000"/>
            </a:xfrm>
            <a:prstGeom prst="ellipse">
              <a:avLst/>
            </a:prstGeom>
            <a:grpFill/>
            <a:ln w="3175">
              <a:noFill/>
            </a:ln>
            <a:effectLst>
              <a:outerShdw blurRad="44450" dist="27940" dir="5400000" algn="ctr">
                <a:srgbClr val="000000">
                  <a:alpha val="32000"/>
                </a:srgbClr>
              </a:outerShdw>
            </a:effectLst>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42"/>
            <p:cNvSpPr>
              <a:spLocks noChangeAspect="1"/>
            </p:cNvSpPr>
            <p:nvPr/>
          </p:nvSpPr>
          <p:spPr>
            <a:xfrm>
              <a:off x="3233594" y="4349946"/>
              <a:ext cx="90000" cy="90000"/>
            </a:xfrm>
            <a:prstGeom prst="ellipse">
              <a:avLst/>
            </a:prstGeom>
            <a:grpFill/>
            <a:ln w="3175">
              <a:noFill/>
            </a:ln>
            <a:effectLst>
              <a:outerShdw blurRad="44450" dist="27940" dir="5400000" algn="ctr">
                <a:srgbClr val="000000">
                  <a:alpha val="32000"/>
                </a:srgbClr>
              </a:outerShdw>
            </a:effectLst>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3" name="任意多边形 52"/>
          <p:cNvSpPr/>
          <p:nvPr/>
        </p:nvSpPr>
        <p:spPr>
          <a:xfrm>
            <a:off x="900616" y="2540406"/>
            <a:ext cx="1214280" cy="407622"/>
          </a:xfrm>
          <a:custGeom>
            <a:avLst/>
            <a:gdLst>
              <a:gd name="connsiteX0" fmla="*/ 1132971 w 1214280"/>
              <a:gd name="connsiteY0" fmla="*/ 388 h 407622"/>
              <a:gd name="connsiteX1" fmla="*/ 1184186 w 1214280"/>
              <a:gd name="connsiteY1" fmla="*/ 1244 h 407622"/>
              <a:gd name="connsiteX2" fmla="*/ 1214280 w 1214280"/>
              <a:gd name="connsiteY2" fmla="*/ 4699 h 407622"/>
              <a:gd name="connsiteX3" fmla="*/ 1205599 w 1214280"/>
              <a:gd name="connsiteY3" fmla="*/ 38934 h 407622"/>
              <a:gd name="connsiteX4" fmla="*/ 1187461 w 1214280"/>
              <a:gd name="connsiteY4" fmla="*/ 90563 h 407622"/>
              <a:gd name="connsiteX5" fmla="*/ 1162438 w 1214280"/>
              <a:gd name="connsiteY5" fmla="*/ 88756 h 407622"/>
              <a:gd name="connsiteX6" fmla="*/ 1090108 w 1214280"/>
              <a:gd name="connsiteY6" fmla="*/ 88495 h 407622"/>
              <a:gd name="connsiteX7" fmla="*/ 823408 w 1214280"/>
              <a:gd name="connsiteY7" fmla="*/ 131357 h 407622"/>
              <a:gd name="connsiteX8" fmla="*/ 551946 w 1214280"/>
              <a:gd name="connsiteY8" fmla="*/ 207556 h 407622"/>
              <a:gd name="connsiteX9" fmla="*/ 254289 w 1214280"/>
              <a:gd name="connsiteY9" fmla="*/ 319476 h 407622"/>
              <a:gd name="connsiteX10" fmla="*/ 47121 w 1214280"/>
              <a:gd name="connsiteY10" fmla="*/ 407582 h 407622"/>
              <a:gd name="connsiteX11" fmla="*/ 20927 w 1214280"/>
              <a:gd name="connsiteY11" fmla="*/ 329001 h 407622"/>
              <a:gd name="connsiteX12" fmla="*/ 304296 w 1214280"/>
              <a:gd name="connsiteY12" fmla="*/ 200413 h 407622"/>
              <a:gd name="connsiteX13" fmla="*/ 530515 w 1214280"/>
              <a:gd name="connsiteY13" fmla="*/ 117069 h 407622"/>
              <a:gd name="connsiteX14" fmla="*/ 844840 w 1214280"/>
              <a:gd name="connsiteY14" fmla="*/ 31344 h 407622"/>
              <a:gd name="connsiteX15" fmla="*/ 1132971 w 1214280"/>
              <a:gd name="connsiteY15" fmla="*/ 388 h 40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4280" h="407622">
                <a:moveTo>
                  <a:pt x="1132971" y="388"/>
                </a:moveTo>
                <a:cubicBezTo>
                  <a:pt x="1152517" y="-406"/>
                  <a:pt x="1169136" y="90"/>
                  <a:pt x="1184186" y="1244"/>
                </a:cubicBezTo>
                <a:lnTo>
                  <a:pt x="1214280" y="4699"/>
                </a:lnTo>
                <a:lnTo>
                  <a:pt x="1205599" y="38934"/>
                </a:lnTo>
                <a:lnTo>
                  <a:pt x="1187461" y="90563"/>
                </a:lnTo>
                <a:lnTo>
                  <a:pt x="1162438" y="88756"/>
                </a:lnTo>
                <a:cubicBezTo>
                  <a:pt x="1137882" y="87503"/>
                  <a:pt x="1113722" y="87106"/>
                  <a:pt x="1090108" y="88495"/>
                </a:cubicBezTo>
                <a:cubicBezTo>
                  <a:pt x="995652" y="94051"/>
                  <a:pt x="913102" y="111514"/>
                  <a:pt x="823408" y="131357"/>
                </a:cubicBezTo>
                <a:cubicBezTo>
                  <a:pt x="733714" y="151200"/>
                  <a:pt x="646799" y="176203"/>
                  <a:pt x="551946" y="207556"/>
                </a:cubicBezTo>
                <a:cubicBezTo>
                  <a:pt x="457093" y="238909"/>
                  <a:pt x="338426" y="286138"/>
                  <a:pt x="254289" y="319476"/>
                </a:cubicBezTo>
                <a:cubicBezTo>
                  <a:pt x="170152" y="352814"/>
                  <a:pt x="86015" y="405994"/>
                  <a:pt x="47121" y="407582"/>
                </a:cubicBezTo>
                <a:cubicBezTo>
                  <a:pt x="8227" y="409170"/>
                  <a:pt x="-21936" y="363529"/>
                  <a:pt x="20927" y="329001"/>
                </a:cubicBezTo>
                <a:cubicBezTo>
                  <a:pt x="63790" y="294473"/>
                  <a:pt x="219365" y="235735"/>
                  <a:pt x="304296" y="200413"/>
                </a:cubicBezTo>
                <a:cubicBezTo>
                  <a:pt x="389227" y="165091"/>
                  <a:pt x="440424" y="145247"/>
                  <a:pt x="530515" y="117069"/>
                </a:cubicBezTo>
                <a:cubicBezTo>
                  <a:pt x="620606" y="88891"/>
                  <a:pt x="744431" y="50791"/>
                  <a:pt x="844840" y="31344"/>
                </a:cubicBezTo>
                <a:cubicBezTo>
                  <a:pt x="945249" y="11897"/>
                  <a:pt x="1054787" y="3563"/>
                  <a:pt x="1132971" y="388"/>
                </a:cubicBezTo>
                <a:close/>
              </a:path>
            </a:pathLst>
          </a:custGeom>
          <a:solidFill>
            <a:srgbClr val="00B0F0"/>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6" name="任意多边形 25"/>
          <p:cNvSpPr/>
          <p:nvPr/>
        </p:nvSpPr>
        <p:spPr>
          <a:xfrm>
            <a:off x="1743973" y="1599885"/>
            <a:ext cx="1316354" cy="2099994"/>
          </a:xfrm>
          <a:custGeom>
            <a:avLst/>
            <a:gdLst>
              <a:gd name="connsiteX0" fmla="*/ 699896 w 1326498"/>
              <a:gd name="connsiteY0" fmla="*/ 4547 h 2110916"/>
              <a:gd name="connsiteX1" fmla="*/ 514158 w 1326498"/>
              <a:gd name="connsiteY1" fmla="*/ 109322 h 2110916"/>
              <a:gd name="connsiteX2" fmla="*/ 466533 w 1326498"/>
              <a:gd name="connsiteY2" fmla="*/ 247435 h 2110916"/>
              <a:gd name="connsiteX3" fmla="*/ 442721 w 1326498"/>
              <a:gd name="connsiteY3" fmla="*/ 518897 h 2110916"/>
              <a:gd name="connsiteX4" fmla="*/ 404621 w 1326498"/>
              <a:gd name="connsiteY4" fmla="*/ 823697 h 2110916"/>
              <a:gd name="connsiteX5" fmla="*/ 337946 w 1326498"/>
              <a:gd name="connsiteY5" fmla="*/ 1104685 h 2110916"/>
              <a:gd name="connsiteX6" fmla="*/ 237933 w 1326498"/>
              <a:gd name="connsiteY6" fmla="*/ 1276135 h 2110916"/>
              <a:gd name="connsiteX7" fmla="*/ 123633 w 1326498"/>
              <a:gd name="connsiteY7" fmla="*/ 1509497 h 2110916"/>
              <a:gd name="connsiteX8" fmla="*/ 4571 w 1326498"/>
              <a:gd name="connsiteY8" fmla="*/ 1699997 h 2110916"/>
              <a:gd name="connsiteX9" fmla="*/ 42671 w 1326498"/>
              <a:gd name="connsiteY9" fmla="*/ 1857160 h 2110916"/>
              <a:gd name="connsiteX10" fmla="*/ 209358 w 1326498"/>
              <a:gd name="connsiteY10" fmla="*/ 1990510 h 2110916"/>
              <a:gd name="connsiteX11" fmla="*/ 495108 w 1326498"/>
              <a:gd name="connsiteY11" fmla="*/ 2090522 h 2110916"/>
              <a:gd name="connsiteX12" fmla="*/ 614171 w 1326498"/>
              <a:gd name="connsiteY12" fmla="*/ 2100047 h 2110916"/>
              <a:gd name="connsiteX13" fmla="*/ 747521 w 1326498"/>
              <a:gd name="connsiteY13" fmla="*/ 1966697 h 2110916"/>
              <a:gd name="connsiteX14" fmla="*/ 995171 w 1326498"/>
              <a:gd name="connsiteY14" fmla="*/ 1542835 h 2110916"/>
              <a:gd name="connsiteX15" fmla="*/ 1247583 w 1326498"/>
              <a:gd name="connsiteY15" fmla="*/ 1052297 h 2110916"/>
              <a:gd name="connsiteX16" fmla="*/ 1323783 w 1326498"/>
              <a:gd name="connsiteY16" fmla="*/ 837985 h 2110916"/>
              <a:gd name="connsiteX17" fmla="*/ 1299971 w 1326498"/>
              <a:gd name="connsiteY17" fmla="*/ 661772 h 2110916"/>
              <a:gd name="connsiteX18" fmla="*/ 1209483 w 1326498"/>
              <a:gd name="connsiteY18" fmla="*/ 561760 h 2110916"/>
              <a:gd name="connsiteX19" fmla="*/ 1090421 w 1326498"/>
              <a:gd name="connsiteY19" fmla="*/ 504610 h 2110916"/>
              <a:gd name="connsiteX20" fmla="*/ 1033271 w 1326498"/>
              <a:gd name="connsiteY20" fmla="*/ 571285 h 2110916"/>
              <a:gd name="connsiteX21" fmla="*/ 961833 w 1326498"/>
              <a:gd name="connsiteY21" fmla="*/ 714160 h 2110916"/>
              <a:gd name="connsiteX22" fmla="*/ 914208 w 1326498"/>
              <a:gd name="connsiteY22" fmla="*/ 866560 h 2110916"/>
              <a:gd name="connsiteX23" fmla="*/ 918971 w 1326498"/>
              <a:gd name="connsiteY23" fmla="*/ 1028485 h 2110916"/>
              <a:gd name="connsiteX24" fmla="*/ 923733 w 1326498"/>
              <a:gd name="connsiteY24" fmla="*/ 1109447 h 2110916"/>
              <a:gd name="connsiteX25" fmla="*/ 918971 w 1326498"/>
              <a:gd name="connsiteY25" fmla="*/ 985622 h 2110916"/>
              <a:gd name="connsiteX26" fmla="*/ 918971 w 1326498"/>
              <a:gd name="connsiteY26" fmla="*/ 804647 h 2110916"/>
              <a:gd name="connsiteX27" fmla="*/ 1004696 w 1326498"/>
              <a:gd name="connsiteY27" fmla="*/ 623672 h 2110916"/>
              <a:gd name="connsiteX28" fmla="*/ 1118996 w 1326498"/>
              <a:gd name="connsiteY28" fmla="*/ 456985 h 2110916"/>
              <a:gd name="connsiteX29" fmla="*/ 1195196 w 1326498"/>
              <a:gd name="connsiteY29" fmla="*/ 323635 h 2110916"/>
              <a:gd name="connsiteX30" fmla="*/ 1190433 w 1326498"/>
              <a:gd name="connsiteY30" fmla="*/ 190285 h 2110916"/>
              <a:gd name="connsiteX31" fmla="*/ 1118996 w 1326498"/>
              <a:gd name="connsiteY31" fmla="*/ 75985 h 2110916"/>
              <a:gd name="connsiteX32" fmla="*/ 985646 w 1326498"/>
              <a:gd name="connsiteY32" fmla="*/ 23597 h 2110916"/>
              <a:gd name="connsiteX33" fmla="*/ 699896 w 1326498"/>
              <a:gd name="connsiteY33" fmla="*/ 4547 h 2110916"/>
              <a:gd name="connsiteX0" fmla="*/ 699896 w 1326498"/>
              <a:gd name="connsiteY0" fmla="*/ 5852 h 2112221"/>
              <a:gd name="connsiteX1" fmla="*/ 523683 w 1326498"/>
              <a:gd name="connsiteY1" fmla="*/ 129677 h 2112221"/>
              <a:gd name="connsiteX2" fmla="*/ 466533 w 1326498"/>
              <a:gd name="connsiteY2" fmla="*/ 248740 h 2112221"/>
              <a:gd name="connsiteX3" fmla="*/ 442721 w 1326498"/>
              <a:gd name="connsiteY3" fmla="*/ 520202 h 2112221"/>
              <a:gd name="connsiteX4" fmla="*/ 404621 w 1326498"/>
              <a:gd name="connsiteY4" fmla="*/ 825002 h 2112221"/>
              <a:gd name="connsiteX5" fmla="*/ 337946 w 1326498"/>
              <a:gd name="connsiteY5" fmla="*/ 1105990 h 2112221"/>
              <a:gd name="connsiteX6" fmla="*/ 237933 w 1326498"/>
              <a:gd name="connsiteY6" fmla="*/ 1277440 h 2112221"/>
              <a:gd name="connsiteX7" fmla="*/ 123633 w 1326498"/>
              <a:gd name="connsiteY7" fmla="*/ 1510802 h 2112221"/>
              <a:gd name="connsiteX8" fmla="*/ 4571 w 1326498"/>
              <a:gd name="connsiteY8" fmla="*/ 1701302 h 2112221"/>
              <a:gd name="connsiteX9" fmla="*/ 42671 w 1326498"/>
              <a:gd name="connsiteY9" fmla="*/ 1858465 h 2112221"/>
              <a:gd name="connsiteX10" fmla="*/ 209358 w 1326498"/>
              <a:gd name="connsiteY10" fmla="*/ 1991815 h 2112221"/>
              <a:gd name="connsiteX11" fmla="*/ 495108 w 1326498"/>
              <a:gd name="connsiteY11" fmla="*/ 2091827 h 2112221"/>
              <a:gd name="connsiteX12" fmla="*/ 614171 w 1326498"/>
              <a:gd name="connsiteY12" fmla="*/ 2101352 h 2112221"/>
              <a:gd name="connsiteX13" fmla="*/ 747521 w 1326498"/>
              <a:gd name="connsiteY13" fmla="*/ 1968002 h 2112221"/>
              <a:gd name="connsiteX14" fmla="*/ 995171 w 1326498"/>
              <a:gd name="connsiteY14" fmla="*/ 1544140 h 2112221"/>
              <a:gd name="connsiteX15" fmla="*/ 1247583 w 1326498"/>
              <a:gd name="connsiteY15" fmla="*/ 1053602 h 2112221"/>
              <a:gd name="connsiteX16" fmla="*/ 1323783 w 1326498"/>
              <a:gd name="connsiteY16" fmla="*/ 839290 h 2112221"/>
              <a:gd name="connsiteX17" fmla="*/ 1299971 w 1326498"/>
              <a:gd name="connsiteY17" fmla="*/ 663077 h 2112221"/>
              <a:gd name="connsiteX18" fmla="*/ 1209483 w 1326498"/>
              <a:gd name="connsiteY18" fmla="*/ 563065 h 2112221"/>
              <a:gd name="connsiteX19" fmla="*/ 1090421 w 1326498"/>
              <a:gd name="connsiteY19" fmla="*/ 505915 h 2112221"/>
              <a:gd name="connsiteX20" fmla="*/ 1033271 w 1326498"/>
              <a:gd name="connsiteY20" fmla="*/ 572590 h 2112221"/>
              <a:gd name="connsiteX21" fmla="*/ 961833 w 1326498"/>
              <a:gd name="connsiteY21" fmla="*/ 715465 h 2112221"/>
              <a:gd name="connsiteX22" fmla="*/ 914208 w 1326498"/>
              <a:gd name="connsiteY22" fmla="*/ 867865 h 2112221"/>
              <a:gd name="connsiteX23" fmla="*/ 918971 w 1326498"/>
              <a:gd name="connsiteY23" fmla="*/ 1029790 h 2112221"/>
              <a:gd name="connsiteX24" fmla="*/ 923733 w 1326498"/>
              <a:gd name="connsiteY24" fmla="*/ 1110752 h 2112221"/>
              <a:gd name="connsiteX25" fmla="*/ 918971 w 1326498"/>
              <a:gd name="connsiteY25" fmla="*/ 986927 h 2112221"/>
              <a:gd name="connsiteX26" fmla="*/ 918971 w 1326498"/>
              <a:gd name="connsiteY26" fmla="*/ 805952 h 2112221"/>
              <a:gd name="connsiteX27" fmla="*/ 1004696 w 1326498"/>
              <a:gd name="connsiteY27" fmla="*/ 624977 h 2112221"/>
              <a:gd name="connsiteX28" fmla="*/ 1118996 w 1326498"/>
              <a:gd name="connsiteY28" fmla="*/ 458290 h 2112221"/>
              <a:gd name="connsiteX29" fmla="*/ 1195196 w 1326498"/>
              <a:gd name="connsiteY29" fmla="*/ 324940 h 2112221"/>
              <a:gd name="connsiteX30" fmla="*/ 1190433 w 1326498"/>
              <a:gd name="connsiteY30" fmla="*/ 191590 h 2112221"/>
              <a:gd name="connsiteX31" fmla="*/ 1118996 w 1326498"/>
              <a:gd name="connsiteY31" fmla="*/ 77290 h 2112221"/>
              <a:gd name="connsiteX32" fmla="*/ 985646 w 1326498"/>
              <a:gd name="connsiteY32" fmla="*/ 24902 h 2112221"/>
              <a:gd name="connsiteX33" fmla="*/ 699896 w 1326498"/>
              <a:gd name="connsiteY33" fmla="*/ 5852 h 2112221"/>
              <a:gd name="connsiteX0" fmla="*/ 699896 w 1326498"/>
              <a:gd name="connsiteY0" fmla="*/ 5852 h 2112221"/>
              <a:gd name="connsiteX1" fmla="*/ 523683 w 1326498"/>
              <a:gd name="connsiteY1" fmla="*/ 129677 h 2112221"/>
              <a:gd name="connsiteX2" fmla="*/ 466533 w 1326498"/>
              <a:gd name="connsiteY2" fmla="*/ 248740 h 2112221"/>
              <a:gd name="connsiteX3" fmla="*/ 442721 w 1326498"/>
              <a:gd name="connsiteY3" fmla="*/ 520202 h 2112221"/>
              <a:gd name="connsiteX4" fmla="*/ 404621 w 1326498"/>
              <a:gd name="connsiteY4" fmla="*/ 825002 h 2112221"/>
              <a:gd name="connsiteX5" fmla="*/ 337946 w 1326498"/>
              <a:gd name="connsiteY5" fmla="*/ 1105990 h 2112221"/>
              <a:gd name="connsiteX6" fmla="*/ 237933 w 1326498"/>
              <a:gd name="connsiteY6" fmla="*/ 1277440 h 2112221"/>
              <a:gd name="connsiteX7" fmla="*/ 123633 w 1326498"/>
              <a:gd name="connsiteY7" fmla="*/ 1510802 h 2112221"/>
              <a:gd name="connsiteX8" fmla="*/ 4571 w 1326498"/>
              <a:gd name="connsiteY8" fmla="*/ 1701302 h 2112221"/>
              <a:gd name="connsiteX9" fmla="*/ 42671 w 1326498"/>
              <a:gd name="connsiteY9" fmla="*/ 1858465 h 2112221"/>
              <a:gd name="connsiteX10" fmla="*/ 209358 w 1326498"/>
              <a:gd name="connsiteY10" fmla="*/ 1991815 h 2112221"/>
              <a:gd name="connsiteX11" fmla="*/ 495108 w 1326498"/>
              <a:gd name="connsiteY11" fmla="*/ 2091827 h 2112221"/>
              <a:gd name="connsiteX12" fmla="*/ 614171 w 1326498"/>
              <a:gd name="connsiteY12" fmla="*/ 2101352 h 2112221"/>
              <a:gd name="connsiteX13" fmla="*/ 747521 w 1326498"/>
              <a:gd name="connsiteY13" fmla="*/ 1968002 h 2112221"/>
              <a:gd name="connsiteX14" fmla="*/ 995171 w 1326498"/>
              <a:gd name="connsiteY14" fmla="*/ 1544140 h 2112221"/>
              <a:gd name="connsiteX15" fmla="*/ 1247583 w 1326498"/>
              <a:gd name="connsiteY15" fmla="*/ 1053602 h 2112221"/>
              <a:gd name="connsiteX16" fmla="*/ 1323783 w 1326498"/>
              <a:gd name="connsiteY16" fmla="*/ 839290 h 2112221"/>
              <a:gd name="connsiteX17" fmla="*/ 1299971 w 1326498"/>
              <a:gd name="connsiteY17" fmla="*/ 663077 h 2112221"/>
              <a:gd name="connsiteX18" fmla="*/ 1209483 w 1326498"/>
              <a:gd name="connsiteY18" fmla="*/ 563065 h 2112221"/>
              <a:gd name="connsiteX19" fmla="*/ 1090421 w 1326498"/>
              <a:gd name="connsiteY19" fmla="*/ 505915 h 2112221"/>
              <a:gd name="connsiteX20" fmla="*/ 1033271 w 1326498"/>
              <a:gd name="connsiteY20" fmla="*/ 572590 h 2112221"/>
              <a:gd name="connsiteX21" fmla="*/ 961833 w 1326498"/>
              <a:gd name="connsiteY21" fmla="*/ 715465 h 2112221"/>
              <a:gd name="connsiteX22" fmla="*/ 914208 w 1326498"/>
              <a:gd name="connsiteY22" fmla="*/ 867865 h 2112221"/>
              <a:gd name="connsiteX23" fmla="*/ 918971 w 1326498"/>
              <a:gd name="connsiteY23" fmla="*/ 1029790 h 2112221"/>
              <a:gd name="connsiteX24" fmla="*/ 923733 w 1326498"/>
              <a:gd name="connsiteY24" fmla="*/ 1110752 h 2112221"/>
              <a:gd name="connsiteX25" fmla="*/ 918971 w 1326498"/>
              <a:gd name="connsiteY25" fmla="*/ 986927 h 2112221"/>
              <a:gd name="connsiteX26" fmla="*/ 918971 w 1326498"/>
              <a:gd name="connsiteY26" fmla="*/ 805952 h 2112221"/>
              <a:gd name="connsiteX27" fmla="*/ 1004696 w 1326498"/>
              <a:gd name="connsiteY27" fmla="*/ 624977 h 2112221"/>
              <a:gd name="connsiteX28" fmla="*/ 1118996 w 1326498"/>
              <a:gd name="connsiteY28" fmla="*/ 458290 h 2112221"/>
              <a:gd name="connsiteX29" fmla="*/ 1195196 w 1326498"/>
              <a:gd name="connsiteY29" fmla="*/ 324940 h 2112221"/>
              <a:gd name="connsiteX30" fmla="*/ 1195196 w 1326498"/>
              <a:gd name="connsiteY30" fmla="*/ 186827 h 2112221"/>
              <a:gd name="connsiteX31" fmla="*/ 1118996 w 1326498"/>
              <a:gd name="connsiteY31" fmla="*/ 77290 h 2112221"/>
              <a:gd name="connsiteX32" fmla="*/ 985646 w 1326498"/>
              <a:gd name="connsiteY32" fmla="*/ 24902 h 2112221"/>
              <a:gd name="connsiteX33" fmla="*/ 699896 w 1326498"/>
              <a:gd name="connsiteY33" fmla="*/ 5852 h 2112221"/>
              <a:gd name="connsiteX0" fmla="*/ 699896 w 1326498"/>
              <a:gd name="connsiteY0" fmla="*/ 6409 h 2112778"/>
              <a:gd name="connsiteX1" fmla="*/ 523683 w 1326498"/>
              <a:gd name="connsiteY1" fmla="*/ 130234 h 2112778"/>
              <a:gd name="connsiteX2" fmla="*/ 466533 w 1326498"/>
              <a:gd name="connsiteY2" fmla="*/ 249297 h 2112778"/>
              <a:gd name="connsiteX3" fmla="*/ 442721 w 1326498"/>
              <a:gd name="connsiteY3" fmla="*/ 520759 h 2112778"/>
              <a:gd name="connsiteX4" fmla="*/ 404621 w 1326498"/>
              <a:gd name="connsiteY4" fmla="*/ 825559 h 2112778"/>
              <a:gd name="connsiteX5" fmla="*/ 337946 w 1326498"/>
              <a:gd name="connsiteY5" fmla="*/ 1106547 h 2112778"/>
              <a:gd name="connsiteX6" fmla="*/ 237933 w 1326498"/>
              <a:gd name="connsiteY6" fmla="*/ 1277997 h 2112778"/>
              <a:gd name="connsiteX7" fmla="*/ 123633 w 1326498"/>
              <a:gd name="connsiteY7" fmla="*/ 1511359 h 2112778"/>
              <a:gd name="connsiteX8" fmla="*/ 4571 w 1326498"/>
              <a:gd name="connsiteY8" fmla="*/ 1701859 h 2112778"/>
              <a:gd name="connsiteX9" fmla="*/ 42671 w 1326498"/>
              <a:gd name="connsiteY9" fmla="*/ 1859022 h 2112778"/>
              <a:gd name="connsiteX10" fmla="*/ 209358 w 1326498"/>
              <a:gd name="connsiteY10" fmla="*/ 1992372 h 2112778"/>
              <a:gd name="connsiteX11" fmla="*/ 495108 w 1326498"/>
              <a:gd name="connsiteY11" fmla="*/ 2092384 h 2112778"/>
              <a:gd name="connsiteX12" fmla="*/ 614171 w 1326498"/>
              <a:gd name="connsiteY12" fmla="*/ 2101909 h 2112778"/>
              <a:gd name="connsiteX13" fmla="*/ 747521 w 1326498"/>
              <a:gd name="connsiteY13" fmla="*/ 1968559 h 2112778"/>
              <a:gd name="connsiteX14" fmla="*/ 995171 w 1326498"/>
              <a:gd name="connsiteY14" fmla="*/ 1544697 h 2112778"/>
              <a:gd name="connsiteX15" fmla="*/ 1247583 w 1326498"/>
              <a:gd name="connsiteY15" fmla="*/ 1054159 h 2112778"/>
              <a:gd name="connsiteX16" fmla="*/ 1323783 w 1326498"/>
              <a:gd name="connsiteY16" fmla="*/ 839847 h 2112778"/>
              <a:gd name="connsiteX17" fmla="*/ 1299971 w 1326498"/>
              <a:gd name="connsiteY17" fmla="*/ 663634 h 2112778"/>
              <a:gd name="connsiteX18" fmla="*/ 1209483 w 1326498"/>
              <a:gd name="connsiteY18" fmla="*/ 563622 h 2112778"/>
              <a:gd name="connsiteX19" fmla="*/ 1090421 w 1326498"/>
              <a:gd name="connsiteY19" fmla="*/ 506472 h 2112778"/>
              <a:gd name="connsiteX20" fmla="*/ 1033271 w 1326498"/>
              <a:gd name="connsiteY20" fmla="*/ 573147 h 2112778"/>
              <a:gd name="connsiteX21" fmla="*/ 961833 w 1326498"/>
              <a:gd name="connsiteY21" fmla="*/ 716022 h 2112778"/>
              <a:gd name="connsiteX22" fmla="*/ 914208 w 1326498"/>
              <a:gd name="connsiteY22" fmla="*/ 868422 h 2112778"/>
              <a:gd name="connsiteX23" fmla="*/ 918971 w 1326498"/>
              <a:gd name="connsiteY23" fmla="*/ 1030347 h 2112778"/>
              <a:gd name="connsiteX24" fmla="*/ 923733 w 1326498"/>
              <a:gd name="connsiteY24" fmla="*/ 1111309 h 2112778"/>
              <a:gd name="connsiteX25" fmla="*/ 918971 w 1326498"/>
              <a:gd name="connsiteY25" fmla="*/ 987484 h 2112778"/>
              <a:gd name="connsiteX26" fmla="*/ 918971 w 1326498"/>
              <a:gd name="connsiteY26" fmla="*/ 806509 h 2112778"/>
              <a:gd name="connsiteX27" fmla="*/ 1004696 w 1326498"/>
              <a:gd name="connsiteY27" fmla="*/ 625534 h 2112778"/>
              <a:gd name="connsiteX28" fmla="*/ 1118996 w 1326498"/>
              <a:gd name="connsiteY28" fmla="*/ 458847 h 2112778"/>
              <a:gd name="connsiteX29" fmla="*/ 1195196 w 1326498"/>
              <a:gd name="connsiteY29" fmla="*/ 325497 h 2112778"/>
              <a:gd name="connsiteX30" fmla="*/ 1195196 w 1326498"/>
              <a:gd name="connsiteY30" fmla="*/ 187384 h 2112778"/>
              <a:gd name="connsiteX31" fmla="*/ 1121377 w 1326498"/>
              <a:gd name="connsiteY31" fmla="*/ 92135 h 2112778"/>
              <a:gd name="connsiteX32" fmla="*/ 985646 w 1326498"/>
              <a:gd name="connsiteY32" fmla="*/ 25459 h 2112778"/>
              <a:gd name="connsiteX33" fmla="*/ 699896 w 1326498"/>
              <a:gd name="connsiteY33" fmla="*/ 6409 h 2112778"/>
              <a:gd name="connsiteX0" fmla="*/ 699896 w 1326498"/>
              <a:gd name="connsiteY0" fmla="*/ 6292 h 2112661"/>
              <a:gd name="connsiteX1" fmla="*/ 523683 w 1326498"/>
              <a:gd name="connsiteY1" fmla="*/ 130117 h 2112661"/>
              <a:gd name="connsiteX2" fmla="*/ 466533 w 1326498"/>
              <a:gd name="connsiteY2" fmla="*/ 249180 h 2112661"/>
              <a:gd name="connsiteX3" fmla="*/ 442721 w 1326498"/>
              <a:gd name="connsiteY3" fmla="*/ 520642 h 2112661"/>
              <a:gd name="connsiteX4" fmla="*/ 404621 w 1326498"/>
              <a:gd name="connsiteY4" fmla="*/ 825442 h 2112661"/>
              <a:gd name="connsiteX5" fmla="*/ 337946 w 1326498"/>
              <a:gd name="connsiteY5" fmla="*/ 1106430 h 2112661"/>
              <a:gd name="connsiteX6" fmla="*/ 237933 w 1326498"/>
              <a:gd name="connsiteY6" fmla="*/ 1277880 h 2112661"/>
              <a:gd name="connsiteX7" fmla="*/ 123633 w 1326498"/>
              <a:gd name="connsiteY7" fmla="*/ 1511242 h 2112661"/>
              <a:gd name="connsiteX8" fmla="*/ 4571 w 1326498"/>
              <a:gd name="connsiteY8" fmla="*/ 1701742 h 2112661"/>
              <a:gd name="connsiteX9" fmla="*/ 42671 w 1326498"/>
              <a:gd name="connsiteY9" fmla="*/ 1858905 h 2112661"/>
              <a:gd name="connsiteX10" fmla="*/ 209358 w 1326498"/>
              <a:gd name="connsiteY10" fmla="*/ 1992255 h 2112661"/>
              <a:gd name="connsiteX11" fmla="*/ 495108 w 1326498"/>
              <a:gd name="connsiteY11" fmla="*/ 2092267 h 2112661"/>
              <a:gd name="connsiteX12" fmla="*/ 614171 w 1326498"/>
              <a:gd name="connsiteY12" fmla="*/ 2101792 h 2112661"/>
              <a:gd name="connsiteX13" fmla="*/ 747521 w 1326498"/>
              <a:gd name="connsiteY13" fmla="*/ 1968442 h 2112661"/>
              <a:gd name="connsiteX14" fmla="*/ 995171 w 1326498"/>
              <a:gd name="connsiteY14" fmla="*/ 1544580 h 2112661"/>
              <a:gd name="connsiteX15" fmla="*/ 1247583 w 1326498"/>
              <a:gd name="connsiteY15" fmla="*/ 1054042 h 2112661"/>
              <a:gd name="connsiteX16" fmla="*/ 1323783 w 1326498"/>
              <a:gd name="connsiteY16" fmla="*/ 839730 h 2112661"/>
              <a:gd name="connsiteX17" fmla="*/ 1299971 w 1326498"/>
              <a:gd name="connsiteY17" fmla="*/ 663517 h 2112661"/>
              <a:gd name="connsiteX18" fmla="*/ 1209483 w 1326498"/>
              <a:gd name="connsiteY18" fmla="*/ 563505 h 2112661"/>
              <a:gd name="connsiteX19" fmla="*/ 1090421 w 1326498"/>
              <a:gd name="connsiteY19" fmla="*/ 506355 h 2112661"/>
              <a:gd name="connsiteX20" fmla="*/ 1033271 w 1326498"/>
              <a:gd name="connsiteY20" fmla="*/ 573030 h 2112661"/>
              <a:gd name="connsiteX21" fmla="*/ 961833 w 1326498"/>
              <a:gd name="connsiteY21" fmla="*/ 715905 h 2112661"/>
              <a:gd name="connsiteX22" fmla="*/ 914208 w 1326498"/>
              <a:gd name="connsiteY22" fmla="*/ 868305 h 2112661"/>
              <a:gd name="connsiteX23" fmla="*/ 918971 w 1326498"/>
              <a:gd name="connsiteY23" fmla="*/ 1030230 h 2112661"/>
              <a:gd name="connsiteX24" fmla="*/ 923733 w 1326498"/>
              <a:gd name="connsiteY24" fmla="*/ 1111192 h 2112661"/>
              <a:gd name="connsiteX25" fmla="*/ 918971 w 1326498"/>
              <a:gd name="connsiteY25" fmla="*/ 987367 h 2112661"/>
              <a:gd name="connsiteX26" fmla="*/ 918971 w 1326498"/>
              <a:gd name="connsiteY26" fmla="*/ 806392 h 2112661"/>
              <a:gd name="connsiteX27" fmla="*/ 1004696 w 1326498"/>
              <a:gd name="connsiteY27" fmla="*/ 625417 h 2112661"/>
              <a:gd name="connsiteX28" fmla="*/ 1118996 w 1326498"/>
              <a:gd name="connsiteY28" fmla="*/ 458730 h 2112661"/>
              <a:gd name="connsiteX29" fmla="*/ 1195196 w 1326498"/>
              <a:gd name="connsiteY29" fmla="*/ 325380 h 2112661"/>
              <a:gd name="connsiteX30" fmla="*/ 1195196 w 1326498"/>
              <a:gd name="connsiteY30" fmla="*/ 187267 h 2112661"/>
              <a:gd name="connsiteX31" fmla="*/ 1126140 w 1326498"/>
              <a:gd name="connsiteY31" fmla="*/ 87256 h 2112661"/>
              <a:gd name="connsiteX32" fmla="*/ 985646 w 1326498"/>
              <a:gd name="connsiteY32" fmla="*/ 25342 h 2112661"/>
              <a:gd name="connsiteX33" fmla="*/ 699896 w 1326498"/>
              <a:gd name="connsiteY33" fmla="*/ 6292 h 2112661"/>
              <a:gd name="connsiteX0" fmla="*/ 699896 w 1326498"/>
              <a:gd name="connsiteY0" fmla="*/ 7458 h 2106683"/>
              <a:gd name="connsiteX1" fmla="*/ 523683 w 1326498"/>
              <a:gd name="connsiteY1" fmla="*/ 124139 h 2106683"/>
              <a:gd name="connsiteX2" fmla="*/ 466533 w 1326498"/>
              <a:gd name="connsiteY2" fmla="*/ 243202 h 2106683"/>
              <a:gd name="connsiteX3" fmla="*/ 442721 w 1326498"/>
              <a:gd name="connsiteY3" fmla="*/ 514664 h 2106683"/>
              <a:gd name="connsiteX4" fmla="*/ 404621 w 1326498"/>
              <a:gd name="connsiteY4" fmla="*/ 819464 h 2106683"/>
              <a:gd name="connsiteX5" fmla="*/ 337946 w 1326498"/>
              <a:gd name="connsiteY5" fmla="*/ 1100452 h 2106683"/>
              <a:gd name="connsiteX6" fmla="*/ 237933 w 1326498"/>
              <a:gd name="connsiteY6" fmla="*/ 1271902 h 2106683"/>
              <a:gd name="connsiteX7" fmla="*/ 123633 w 1326498"/>
              <a:gd name="connsiteY7" fmla="*/ 1505264 h 2106683"/>
              <a:gd name="connsiteX8" fmla="*/ 4571 w 1326498"/>
              <a:gd name="connsiteY8" fmla="*/ 1695764 h 2106683"/>
              <a:gd name="connsiteX9" fmla="*/ 42671 w 1326498"/>
              <a:gd name="connsiteY9" fmla="*/ 1852927 h 2106683"/>
              <a:gd name="connsiteX10" fmla="*/ 209358 w 1326498"/>
              <a:gd name="connsiteY10" fmla="*/ 1986277 h 2106683"/>
              <a:gd name="connsiteX11" fmla="*/ 495108 w 1326498"/>
              <a:gd name="connsiteY11" fmla="*/ 2086289 h 2106683"/>
              <a:gd name="connsiteX12" fmla="*/ 614171 w 1326498"/>
              <a:gd name="connsiteY12" fmla="*/ 2095814 h 2106683"/>
              <a:gd name="connsiteX13" fmla="*/ 747521 w 1326498"/>
              <a:gd name="connsiteY13" fmla="*/ 1962464 h 2106683"/>
              <a:gd name="connsiteX14" fmla="*/ 995171 w 1326498"/>
              <a:gd name="connsiteY14" fmla="*/ 1538602 h 2106683"/>
              <a:gd name="connsiteX15" fmla="*/ 1247583 w 1326498"/>
              <a:gd name="connsiteY15" fmla="*/ 1048064 h 2106683"/>
              <a:gd name="connsiteX16" fmla="*/ 1323783 w 1326498"/>
              <a:gd name="connsiteY16" fmla="*/ 833752 h 2106683"/>
              <a:gd name="connsiteX17" fmla="*/ 1299971 w 1326498"/>
              <a:gd name="connsiteY17" fmla="*/ 657539 h 2106683"/>
              <a:gd name="connsiteX18" fmla="*/ 1209483 w 1326498"/>
              <a:gd name="connsiteY18" fmla="*/ 557527 h 2106683"/>
              <a:gd name="connsiteX19" fmla="*/ 1090421 w 1326498"/>
              <a:gd name="connsiteY19" fmla="*/ 500377 h 2106683"/>
              <a:gd name="connsiteX20" fmla="*/ 1033271 w 1326498"/>
              <a:gd name="connsiteY20" fmla="*/ 567052 h 2106683"/>
              <a:gd name="connsiteX21" fmla="*/ 961833 w 1326498"/>
              <a:gd name="connsiteY21" fmla="*/ 709927 h 2106683"/>
              <a:gd name="connsiteX22" fmla="*/ 914208 w 1326498"/>
              <a:gd name="connsiteY22" fmla="*/ 862327 h 2106683"/>
              <a:gd name="connsiteX23" fmla="*/ 918971 w 1326498"/>
              <a:gd name="connsiteY23" fmla="*/ 1024252 h 2106683"/>
              <a:gd name="connsiteX24" fmla="*/ 923733 w 1326498"/>
              <a:gd name="connsiteY24" fmla="*/ 1105214 h 2106683"/>
              <a:gd name="connsiteX25" fmla="*/ 918971 w 1326498"/>
              <a:gd name="connsiteY25" fmla="*/ 981389 h 2106683"/>
              <a:gd name="connsiteX26" fmla="*/ 918971 w 1326498"/>
              <a:gd name="connsiteY26" fmla="*/ 800414 h 2106683"/>
              <a:gd name="connsiteX27" fmla="*/ 1004696 w 1326498"/>
              <a:gd name="connsiteY27" fmla="*/ 619439 h 2106683"/>
              <a:gd name="connsiteX28" fmla="*/ 1118996 w 1326498"/>
              <a:gd name="connsiteY28" fmla="*/ 452752 h 2106683"/>
              <a:gd name="connsiteX29" fmla="*/ 1195196 w 1326498"/>
              <a:gd name="connsiteY29" fmla="*/ 319402 h 2106683"/>
              <a:gd name="connsiteX30" fmla="*/ 1195196 w 1326498"/>
              <a:gd name="connsiteY30" fmla="*/ 181289 h 2106683"/>
              <a:gd name="connsiteX31" fmla="*/ 1126140 w 1326498"/>
              <a:gd name="connsiteY31" fmla="*/ 81278 h 2106683"/>
              <a:gd name="connsiteX32" fmla="*/ 985646 w 1326498"/>
              <a:gd name="connsiteY32" fmla="*/ 19364 h 2106683"/>
              <a:gd name="connsiteX33" fmla="*/ 699896 w 1326498"/>
              <a:gd name="connsiteY33" fmla="*/ 7458 h 2106683"/>
              <a:gd name="connsiteX0" fmla="*/ 699896 w 1326498"/>
              <a:gd name="connsiteY0" fmla="*/ 7458 h 2106683"/>
              <a:gd name="connsiteX1" fmla="*/ 523683 w 1326498"/>
              <a:gd name="connsiteY1" fmla="*/ 124139 h 2106683"/>
              <a:gd name="connsiteX2" fmla="*/ 466533 w 1326498"/>
              <a:gd name="connsiteY2" fmla="*/ 243202 h 2106683"/>
              <a:gd name="connsiteX3" fmla="*/ 440340 w 1326498"/>
              <a:gd name="connsiteY3" fmla="*/ 514664 h 2106683"/>
              <a:gd name="connsiteX4" fmla="*/ 404621 w 1326498"/>
              <a:gd name="connsiteY4" fmla="*/ 819464 h 2106683"/>
              <a:gd name="connsiteX5" fmla="*/ 337946 w 1326498"/>
              <a:gd name="connsiteY5" fmla="*/ 1100452 h 2106683"/>
              <a:gd name="connsiteX6" fmla="*/ 237933 w 1326498"/>
              <a:gd name="connsiteY6" fmla="*/ 1271902 h 2106683"/>
              <a:gd name="connsiteX7" fmla="*/ 123633 w 1326498"/>
              <a:gd name="connsiteY7" fmla="*/ 1505264 h 2106683"/>
              <a:gd name="connsiteX8" fmla="*/ 4571 w 1326498"/>
              <a:gd name="connsiteY8" fmla="*/ 1695764 h 2106683"/>
              <a:gd name="connsiteX9" fmla="*/ 42671 w 1326498"/>
              <a:gd name="connsiteY9" fmla="*/ 1852927 h 2106683"/>
              <a:gd name="connsiteX10" fmla="*/ 209358 w 1326498"/>
              <a:gd name="connsiteY10" fmla="*/ 1986277 h 2106683"/>
              <a:gd name="connsiteX11" fmla="*/ 495108 w 1326498"/>
              <a:gd name="connsiteY11" fmla="*/ 2086289 h 2106683"/>
              <a:gd name="connsiteX12" fmla="*/ 614171 w 1326498"/>
              <a:gd name="connsiteY12" fmla="*/ 2095814 h 2106683"/>
              <a:gd name="connsiteX13" fmla="*/ 747521 w 1326498"/>
              <a:gd name="connsiteY13" fmla="*/ 1962464 h 2106683"/>
              <a:gd name="connsiteX14" fmla="*/ 995171 w 1326498"/>
              <a:gd name="connsiteY14" fmla="*/ 1538602 h 2106683"/>
              <a:gd name="connsiteX15" fmla="*/ 1247583 w 1326498"/>
              <a:gd name="connsiteY15" fmla="*/ 1048064 h 2106683"/>
              <a:gd name="connsiteX16" fmla="*/ 1323783 w 1326498"/>
              <a:gd name="connsiteY16" fmla="*/ 833752 h 2106683"/>
              <a:gd name="connsiteX17" fmla="*/ 1299971 w 1326498"/>
              <a:gd name="connsiteY17" fmla="*/ 657539 h 2106683"/>
              <a:gd name="connsiteX18" fmla="*/ 1209483 w 1326498"/>
              <a:gd name="connsiteY18" fmla="*/ 557527 h 2106683"/>
              <a:gd name="connsiteX19" fmla="*/ 1090421 w 1326498"/>
              <a:gd name="connsiteY19" fmla="*/ 500377 h 2106683"/>
              <a:gd name="connsiteX20" fmla="*/ 1033271 w 1326498"/>
              <a:gd name="connsiteY20" fmla="*/ 567052 h 2106683"/>
              <a:gd name="connsiteX21" fmla="*/ 961833 w 1326498"/>
              <a:gd name="connsiteY21" fmla="*/ 709927 h 2106683"/>
              <a:gd name="connsiteX22" fmla="*/ 914208 w 1326498"/>
              <a:gd name="connsiteY22" fmla="*/ 862327 h 2106683"/>
              <a:gd name="connsiteX23" fmla="*/ 918971 w 1326498"/>
              <a:gd name="connsiteY23" fmla="*/ 1024252 h 2106683"/>
              <a:gd name="connsiteX24" fmla="*/ 923733 w 1326498"/>
              <a:gd name="connsiteY24" fmla="*/ 1105214 h 2106683"/>
              <a:gd name="connsiteX25" fmla="*/ 918971 w 1326498"/>
              <a:gd name="connsiteY25" fmla="*/ 981389 h 2106683"/>
              <a:gd name="connsiteX26" fmla="*/ 918971 w 1326498"/>
              <a:gd name="connsiteY26" fmla="*/ 800414 h 2106683"/>
              <a:gd name="connsiteX27" fmla="*/ 1004696 w 1326498"/>
              <a:gd name="connsiteY27" fmla="*/ 619439 h 2106683"/>
              <a:gd name="connsiteX28" fmla="*/ 1118996 w 1326498"/>
              <a:gd name="connsiteY28" fmla="*/ 452752 h 2106683"/>
              <a:gd name="connsiteX29" fmla="*/ 1195196 w 1326498"/>
              <a:gd name="connsiteY29" fmla="*/ 319402 h 2106683"/>
              <a:gd name="connsiteX30" fmla="*/ 1195196 w 1326498"/>
              <a:gd name="connsiteY30" fmla="*/ 181289 h 2106683"/>
              <a:gd name="connsiteX31" fmla="*/ 1126140 w 1326498"/>
              <a:gd name="connsiteY31" fmla="*/ 81278 h 2106683"/>
              <a:gd name="connsiteX32" fmla="*/ 985646 w 1326498"/>
              <a:gd name="connsiteY32" fmla="*/ 19364 h 2106683"/>
              <a:gd name="connsiteX33" fmla="*/ 699896 w 1326498"/>
              <a:gd name="connsiteY33" fmla="*/ 7458 h 2106683"/>
              <a:gd name="connsiteX0" fmla="*/ 699896 w 1326498"/>
              <a:gd name="connsiteY0" fmla="*/ 7458 h 2106683"/>
              <a:gd name="connsiteX1" fmla="*/ 523683 w 1326498"/>
              <a:gd name="connsiteY1" fmla="*/ 124139 h 2106683"/>
              <a:gd name="connsiteX2" fmla="*/ 466533 w 1326498"/>
              <a:gd name="connsiteY2" fmla="*/ 243202 h 2106683"/>
              <a:gd name="connsiteX3" fmla="*/ 440340 w 1326498"/>
              <a:gd name="connsiteY3" fmla="*/ 514664 h 2106683"/>
              <a:gd name="connsiteX4" fmla="*/ 407003 w 1326498"/>
              <a:gd name="connsiteY4" fmla="*/ 843277 h 2106683"/>
              <a:gd name="connsiteX5" fmla="*/ 337946 w 1326498"/>
              <a:gd name="connsiteY5" fmla="*/ 1100452 h 2106683"/>
              <a:gd name="connsiteX6" fmla="*/ 237933 w 1326498"/>
              <a:gd name="connsiteY6" fmla="*/ 1271902 h 2106683"/>
              <a:gd name="connsiteX7" fmla="*/ 123633 w 1326498"/>
              <a:gd name="connsiteY7" fmla="*/ 1505264 h 2106683"/>
              <a:gd name="connsiteX8" fmla="*/ 4571 w 1326498"/>
              <a:gd name="connsiteY8" fmla="*/ 1695764 h 2106683"/>
              <a:gd name="connsiteX9" fmla="*/ 42671 w 1326498"/>
              <a:gd name="connsiteY9" fmla="*/ 1852927 h 2106683"/>
              <a:gd name="connsiteX10" fmla="*/ 209358 w 1326498"/>
              <a:gd name="connsiteY10" fmla="*/ 1986277 h 2106683"/>
              <a:gd name="connsiteX11" fmla="*/ 495108 w 1326498"/>
              <a:gd name="connsiteY11" fmla="*/ 2086289 h 2106683"/>
              <a:gd name="connsiteX12" fmla="*/ 614171 w 1326498"/>
              <a:gd name="connsiteY12" fmla="*/ 2095814 h 2106683"/>
              <a:gd name="connsiteX13" fmla="*/ 747521 w 1326498"/>
              <a:gd name="connsiteY13" fmla="*/ 1962464 h 2106683"/>
              <a:gd name="connsiteX14" fmla="*/ 995171 w 1326498"/>
              <a:gd name="connsiteY14" fmla="*/ 1538602 h 2106683"/>
              <a:gd name="connsiteX15" fmla="*/ 1247583 w 1326498"/>
              <a:gd name="connsiteY15" fmla="*/ 1048064 h 2106683"/>
              <a:gd name="connsiteX16" fmla="*/ 1323783 w 1326498"/>
              <a:gd name="connsiteY16" fmla="*/ 833752 h 2106683"/>
              <a:gd name="connsiteX17" fmla="*/ 1299971 w 1326498"/>
              <a:gd name="connsiteY17" fmla="*/ 657539 h 2106683"/>
              <a:gd name="connsiteX18" fmla="*/ 1209483 w 1326498"/>
              <a:gd name="connsiteY18" fmla="*/ 557527 h 2106683"/>
              <a:gd name="connsiteX19" fmla="*/ 1090421 w 1326498"/>
              <a:gd name="connsiteY19" fmla="*/ 500377 h 2106683"/>
              <a:gd name="connsiteX20" fmla="*/ 1033271 w 1326498"/>
              <a:gd name="connsiteY20" fmla="*/ 567052 h 2106683"/>
              <a:gd name="connsiteX21" fmla="*/ 961833 w 1326498"/>
              <a:gd name="connsiteY21" fmla="*/ 709927 h 2106683"/>
              <a:gd name="connsiteX22" fmla="*/ 914208 w 1326498"/>
              <a:gd name="connsiteY22" fmla="*/ 862327 h 2106683"/>
              <a:gd name="connsiteX23" fmla="*/ 918971 w 1326498"/>
              <a:gd name="connsiteY23" fmla="*/ 1024252 h 2106683"/>
              <a:gd name="connsiteX24" fmla="*/ 923733 w 1326498"/>
              <a:gd name="connsiteY24" fmla="*/ 1105214 h 2106683"/>
              <a:gd name="connsiteX25" fmla="*/ 918971 w 1326498"/>
              <a:gd name="connsiteY25" fmla="*/ 981389 h 2106683"/>
              <a:gd name="connsiteX26" fmla="*/ 918971 w 1326498"/>
              <a:gd name="connsiteY26" fmla="*/ 800414 h 2106683"/>
              <a:gd name="connsiteX27" fmla="*/ 1004696 w 1326498"/>
              <a:gd name="connsiteY27" fmla="*/ 619439 h 2106683"/>
              <a:gd name="connsiteX28" fmla="*/ 1118996 w 1326498"/>
              <a:gd name="connsiteY28" fmla="*/ 452752 h 2106683"/>
              <a:gd name="connsiteX29" fmla="*/ 1195196 w 1326498"/>
              <a:gd name="connsiteY29" fmla="*/ 319402 h 2106683"/>
              <a:gd name="connsiteX30" fmla="*/ 1195196 w 1326498"/>
              <a:gd name="connsiteY30" fmla="*/ 181289 h 2106683"/>
              <a:gd name="connsiteX31" fmla="*/ 1126140 w 1326498"/>
              <a:gd name="connsiteY31" fmla="*/ 81278 h 2106683"/>
              <a:gd name="connsiteX32" fmla="*/ 985646 w 1326498"/>
              <a:gd name="connsiteY32" fmla="*/ 19364 h 2106683"/>
              <a:gd name="connsiteX33" fmla="*/ 699896 w 1326498"/>
              <a:gd name="connsiteY33" fmla="*/ 7458 h 2106683"/>
              <a:gd name="connsiteX0" fmla="*/ 699896 w 1326498"/>
              <a:gd name="connsiteY0" fmla="*/ 7458 h 2106683"/>
              <a:gd name="connsiteX1" fmla="*/ 523683 w 1326498"/>
              <a:gd name="connsiteY1" fmla="*/ 124139 h 2106683"/>
              <a:gd name="connsiteX2" fmla="*/ 466533 w 1326498"/>
              <a:gd name="connsiteY2" fmla="*/ 243202 h 2106683"/>
              <a:gd name="connsiteX3" fmla="*/ 433196 w 1326498"/>
              <a:gd name="connsiteY3" fmla="*/ 526571 h 2106683"/>
              <a:gd name="connsiteX4" fmla="*/ 407003 w 1326498"/>
              <a:gd name="connsiteY4" fmla="*/ 843277 h 2106683"/>
              <a:gd name="connsiteX5" fmla="*/ 337946 w 1326498"/>
              <a:gd name="connsiteY5" fmla="*/ 1100452 h 2106683"/>
              <a:gd name="connsiteX6" fmla="*/ 237933 w 1326498"/>
              <a:gd name="connsiteY6" fmla="*/ 1271902 h 2106683"/>
              <a:gd name="connsiteX7" fmla="*/ 123633 w 1326498"/>
              <a:gd name="connsiteY7" fmla="*/ 1505264 h 2106683"/>
              <a:gd name="connsiteX8" fmla="*/ 4571 w 1326498"/>
              <a:gd name="connsiteY8" fmla="*/ 1695764 h 2106683"/>
              <a:gd name="connsiteX9" fmla="*/ 42671 w 1326498"/>
              <a:gd name="connsiteY9" fmla="*/ 1852927 h 2106683"/>
              <a:gd name="connsiteX10" fmla="*/ 209358 w 1326498"/>
              <a:gd name="connsiteY10" fmla="*/ 1986277 h 2106683"/>
              <a:gd name="connsiteX11" fmla="*/ 495108 w 1326498"/>
              <a:gd name="connsiteY11" fmla="*/ 2086289 h 2106683"/>
              <a:gd name="connsiteX12" fmla="*/ 614171 w 1326498"/>
              <a:gd name="connsiteY12" fmla="*/ 2095814 h 2106683"/>
              <a:gd name="connsiteX13" fmla="*/ 747521 w 1326498"/>
              <a:gd name="connsiteY13" fmla="*/ 1962464 h 2106683"/>
              <a:gd name="connsiteX14" fmla="*/ 995171 w 1326498"/>
              <a:gd name="connsiteY14" fmla="*/ 1538602 h 2106683"/>
              <a:gd name="connsiteX15" fmla="*/ 1247583 w 1326498"/>
              <a:gd name="connsiteY15" fmla="*/ 1048064 h 2106683"/>
              <a:gd name="connsiteX16" fmla="*/ 1323783 w 1326498"/>
              <a:gd name="connsiteY16" fmla="*/ 833752 h 2106683"/>
              <a:gd name="connsiteX17" fmla="*/ 1299971 w 1326498"/>
              <a:gd name="connsiteY17" fmla="*/ 657539 h 2106683"/>
              <a:gd name="connsiteX18" fmla="*/ 1209483 w 1326498"/>
              <a:gd name="connsiteY18" fmla="*/ 557527 h 2106683"/>
              <a:gd name="connsiteX19" fmla="*/ 1090421 w 1326498"/>
              <a:gd name="connsiteY19" fmla="*/ 500377 h 2106683"/>
              <a:gd name="connsiteX20" fmla="*/ 1033271 w 1326498"/>
              <a:gd name="connsiteY20" fmla="*/ 567052 h 2106683"/>
              <a:gd name="connsiteX21" fmla="*/ 961833 w 1326498"/>
              <a:gd name="connsiteY21" fmla="*/ 709927 h 2106683"/>
              <a:gd name="connsiteX22" fmla="*/ 914208 w 1326498"/>
              <a:gd name="connsiteY22" fmla="*/ 862327 h 2106683"/>
              <a:gd name="connsiteX23" fmla="*/ 918971 w 1326498"/>
              <a:gd name="connsiteY23" fmla="*/ 1024252 h 2106683"/>
              <a:gd name="connsiteX24" fmla="*/ 923733 w 1326498"/>
              <a:gd name="connsiteY24" fmla="*/ 1105214 h 2106683"/>
              <a:gd name="connsiteX25" fmla="*/ 918971 w 1326498"/>
              <a:gd name="connsiteY25" fmla="*/ 981389 h 2106683"/>
              <a:gd name="connsiteX26" fmla="*/ 918971 w 1326498"/>
              <a:gd name="connsiteY26" fmla="*/ 800414 h 2106683"/>
              <a:gd name="connsiteX27" fmla="*/ 1004696 w 1326498"/>
              <a:gd name="connsiteY27" fmla="*/ 619439 h 2106683"/>
              <a:gd name="connsiteX28" fmla="*/ 1118996 w 1326498"/>
              <a:gd name="connsiteY28" fmla="*/ 452752 h 2106683"/>
              <a:gd name="connsiteX29" fmla="*/ 1195196 w 1326498"/>
              <a:gd name="connsiteY29" fmla="*/ 319402 h 2106683"/>
              <a:gd name="connsiteX30" fmla="*/ 1195196 w 1326498"/>
              <a:gd name="connsiteY30" fmla="*/ 181289 h 2106683"/>
              <a:gd name="connsiteX31" fmla="*/ 1126140 w 1326498"/>
              <a:gd name="connsiteY31" fmla="*/ 81278 h 2106683"/>
              <a:gd name="connsiteX32" fmla="*/ 985646 w 1326498"/>
              <a:gd name="connsiteY32" fmla="*/ 19364 h 2106683"/>
              <a:gd name="connsiteX33" fmla="*/ 699896 w 1326498"/>
              <a:gd name="connsiteY33" fmla="*/ 7458 h 2106683"/>
              <a:gd name="connsiteX0" fmla="*/ 699896 w 1326498"/>
              <a:gd name="connsiteY0" fmla="*/ 7458 h 2106683"/>
              <a:gd name="connsiteX1" fmla="*/ 523683 w 1326498"/>
              <a:gd name="connsiteY1" fmla="*/ 124139 h 2106683"/>
              <a:gd name="connsiteX2" fmla="*/ 466533 w 1326498"/>
              <a:gd name="connsiteY2" fmla="*/ 243202 h 2106683"/>
              <a:gd name="connsiteX3" fmla="*/ 433196 w 1326498"/>
              <a:gd name="connsiteY3" fmla="*/ 526571 h 2106683"/>
              <a:gd name="connsiteX4" fmla="*/ 407003 w 1326498"/>
              <a:gd name="connsiteY4" fmla="*/ 843277 h 2106683"/>
              <a:gd name="connsiteX5" fmla="*/ 337946 w 1326498"/>
              <a:gd name="connsiteY5" fmla="*/ 1100452 h 2106683"/>
              <a:gd name="connsiteX6" fmla="*/ 247458 w 1326498"/>
              <a:gd name="connsiteY6" fmla="*/ 1274283 h 2106683"/>
              <a:gd name="connsiteX7" fmla="*/ 123633 w 1326498"/>
              <a:gd name="connsiteY7" fmla="*/ 1505264 h 2106683"/>
              <a:gd name="connsiteX8" fmla="*/ 4571 w 1326498"/>
              <a:gd name="connsiteY8" fmla="*/ 1695764 h 2106683"/>
              <a:gd name="connsiteX9" fmla="*/ 42671 w 1326498"/>
              <a:gd name="connsiteY9" fmla="*/ 1852927 h 2106683"/>
              <a:gd name="connsiteX10" fmla="*/ 209358 w 1326498"/>
              <a:gd name="connsiteY10" fmla="*/ 1986277 h 2106683"/>
              <a:gd name="connsiteX11" fmla="*/ 495108 w 1326498"/>
              <a:gd name="connsiteY11" fmla="*/ 2086289 h 2106683"/>
              <a:gd name="connsiteX12" fmla="*/ 614171 w 1326498"/>
              <a:gd name="connsiteY12" fmla="*/ 2095814 h 2106683"/>
              <a:gd name="connsiteX13" fmla="*/ 747521 w 1326498"/>
              <a:gd name="connsiteY13" fmla="*/ 1962464 h 2106683"/>
              <a:gd name="connsiteX14" fmla="*/ 995171 w 1326498"/>
              <a:gd name="connsiteY14" fmla="*/ 1538602 h 2106683"/>
              <a:gd name="connsiteX15" fmla="*/ 1247583 w 1326498"/>
              <a:gd name="connsiteY15" fmla="*/ 1048064 h 2106683"/>
              <a:gd name="connsiteX16" fmla="*/ 1323783 w 1326498"/>
              <a:gd name="connsiteY16" fmla="*/ 833752 h 2106683"/>
              <a:gd name="connsiteX17" fmla="*/ 1299971 w 1326498"/>
              <a:gd name="connsiteY17" fmla="*/ 657539 h 2106683"/>
              <a:gd name="connsiteX18" fmla="*/ 1209483 w 1326498"/>
              <a:gd name="connsiteY18" fmla="*/ 557527 h 2106683"/>
              <a:gd name="connsiteX19" fmla="*/ 1090421 w 1326498"/>
              <a:gd name="connsiteY19" fmla="*/ 500377 h 2106683"/>
              <a:gd name="connsiteX20" fmla="*/ 1033271 w 1326498"/>
              <a:gd name="connsiteY20" fmla="*/ 567052 h 2106683"/>
              <a:gd name="connsiteX21" fmla="*/ 961833 w 1326498"/>
              <a:gd name="connsiteY21" fmla="*/ 709927 h 2106683"/>
              <a:gd name="connsiteX22" fmla="*/ 914208 w 1326498"/>
              <a:gd name="connsiteY22" fmla="*/ 862327 h 2106683"/>
              <a:gd name="connsiteX23" fmla="*/ 918971 w 1326498"/>
              <a:gd name="connsiteY23" fmla="*/ 1024252 h 2106683"/>
              <a:gd name="connsiteX24" fmla="*/ 923733 w 1326498"/>
              <a:gd name="connsiteY24" fmla="*/ 1105214 h 2106683"/>
              <a:gd name="connsiteX25" fmla="*/ 918971 w 1326498"/>
              <a:gd name="connsiteY25" fmla="*/ 981389 h 2106683"/>
              <a:gd name="connsiteX26" fmla="*/ 918971 w 1326498"/>
              <a:gd name="connsiteY26" fmla="*/ 800414 h 2106683"/>
              <a:gd name="connsiteX27" fmla="*/ 1004696 w 1326498"/>
              <a:gd name="connsiteY27" fmla="*/ 619439 h 2106683"/>
              <a:gd name="connsiteX28" fmla="*/ 1118996 w 1326498"/>
              <a:gd name="connsiteY28" fmla="*/ 452752 h 2106683"/>
              <a:gd name="connsiteX29" fmla="*/ 1195196 w 1326498"/>
              <a:gd name="connsiteY29" fmla="*/ 319402 h 2106683"/>
              <a:gd name="connsiteX30" fmla="*/ 1195196 w 1326498"/>
              <a:gd name="connsiteY30" fmla="*/ 181289 h 2106683"/>
              <a:gd name="connsiteX31" fmla="*/ 1126140 w 1326498"/>
              <a:gd name="connsiteY31" fmla="*/ 81278 h 2106683"/>
              <a:gd name="connsiteX32" fmla="*/ 985646 w 1326498"/>
              <a:gd name="connsiteY32" fmla="*/ 19364 h 2106683"/>
              <a:gd name="connsiteX33" fmla="*/ 699896 w 1326498"/>
              <a:gd name="connsiteY33" fmla="*/ 7458 h 2106683"/>
              <a:gd name="connsiteX0" fmla="*/ 699896 w 1326498"/>
              <a:gd name="connsiteY0" fmla="*/ 7458 h 2106683"/>
              <a:gd name="connsiteX1" fmla="*/ 523683 w 1326498"/>
              <a:gd name="connsiteY1" fmla="*/ 124139 h 2106683"/>
              <a:gd name="connsiteX2" fmla="*/ 466533 w 1326498"/>
              <a:gd name="connsiteY2" fmla="*/ 243202 h 2106683"/>
              <a:gd name="connsiteX3" fmla="*/ 433196 w 1326498"/>
              <a:gd name="connsiteY3" fmla="*/ 526571 h 2106683"/>
              <a:gd name="connsiteX4" fmla="*/ 407003 w 1326498"/>
              <a:gd name="connsiteY4" fmla="*/ 843277 h 2106683"/>
              <a:gd name="connsiteX5" fmla="*/ 330802 w 1326498"/>
              <a:gd name="connsiteY5" fmla="*/ 1098071 h 2106683"/>
              <a:gd name="connsiteX6" fmla="*/ 247458 w 1326498"/>
              <a:gd name="connsiteY6" fmla="*/ 1274283 h 2106683"/>
              <a:gd name="connsiteX7" fmla="*/ 123633 w 1326498"/>
              <a:gd name="connsiteY7" fmla="*/ 1505264 h 2106683"/>
              <a:gd name="connsiteX8" fmla="*/ 4571 w 1326498"/>
              <a:gd name="connsiteY8" fmla="*/ 1695764 h 2106683"/>
              <a:gd name="connsiteX9" fmla="*/ 42671 w 1326498"/>
              <a:gd name="connsiteY9" fmla="*/ 1852927 h 2106683"/>
              <a:gd name="connsiteX10" fmla="*/ 209358 w 1326498"/>
              <a:gd name="connsiteY10" fmla="*/ 1986277 h 2106683"/>
              <a:gd name="connsiteX11" fmla="*/ 495108 w 1326498"/>
              <a:gd name="connsiteY11" fmla="*/ 2086289 h 2106683"/>
              <a:gd name="connsiteX12" fmla="*/ 614171 w 1326498"/>
              <a:gd name="connsiteY12" fmla="*/ 2095814 h 2106683"/>
              <a:gd name="connsiteX13" fmla="*/ 747521 w 1326498"/>
              <a:gd name="connsiteY13" fmla="*/ 1962464 h 2106683"/>
              <a:gd name="connsiteX14" fmla="*/ 995171 w 1326498"/>
              <a:gd name="connsiteY14" fmla="*/ 1538602 h 2106683"/>
              <a:gd name="connsiteX15" fmla="*/ 1247583 w 1326498"/>
              <a:gd name="connsiteY15" fmla="*/ 1048064 h 2106683"/>
              <a:gd name="connsiteX16" fmla="*/ 1323783 w 1326498"/>
              <a:gd name="connsiteY16" fmla="*/ 833752 h 2106683"/>
              <a:gd name="connsiteX17" fmla="*/ 1299971 w 1326498"/>
              <a:gd name="connsiteY17" fmla="*/ 657539 h 2106683"/>
              <a:gd name="connsiteX18" fmla="*/ 1209483 w 1326498"/>
              <a:gd name="connsiteY18" fmla="*/ 557527 h 2106683"/>
              <a:gd name="connsiteX19" fmla="*/ 1090421 w 1326498"/>
              <a:gd name="connsiteY19" fmla="*/ 500377 h 2106683"/>
              <a:gd name="connsiteX20" fmla="*/ 1033271 w 1326498"/>
              <a:gd name="connsiteY20" fmla="*/ 567052 h 2106683"/>
              <a:gd name="connsiteX21" fmla="*/ 961833 w 1326498"/>
              <a:gd name="connsiteY21" fmla="*/ 709927 h 2106683"/>
              <a:gd name="connsiteX22" fmla="*/ 914208 w 1326498"/>
              <a:gd name="connsiteY22" fmla="*/ 862327 h 2106683"/>
              <a:gd name="connsiteX23" fmla="*/ 918971 w 1326498"/>
              <a:gd name="connsiteY23" fmla="*/ 1024252 h 2106683"/>
              <a:gd name="connsiteX24" fmla="*/ 923733 w 1326498"/>
              <a:gd name="connsiteY24" fmla="*/ 1105214 h 2106683"/>
              <a:gd name="connsiteX25" fmla="*/ 918971 w 1326498"/>
              <a:gd name="connsiteY25" fmla="*/ 981389 h 2106683"/>
              <a:gd name="connsiteX26" fmla="*/ 918971 w 1326498"/>
              <a:gd name="connsiteY26" fmla="*/ 800414 h 2106683"/>
              <a:gd name="connsiteX27" fmla="*/ 1004696 w 1326498"/>
              <a:gd name="connsiteY27" fmla="*/ 619439 h 2106683"/>
              <a:gd name="connsiteX28" fmla="*/ 1118996 w 1326498"/>
              <a:gd name="connsiteY28" fmla="*/ 452752 h 2106683"/>
              <a:gd name="connsiteX29" fmla="*/ 1195196 w 1326498"/>
              <a:gd name="connsiteY29" fmla="*/ 319402 h 2106683"/>
              <a:gd name="connsiteX30" fmla="*/ 1195196 w 1326498"/>
              <a:gd name="connsiteY30" fmla="*/ 181289 h 2106683"/>
              <a:gd name="connsiteX31" fmla="*/ 1126140 w 1326498"/>
              <a:gd name="connsiteY31" fmla="*/ 81278 h 2106683"/>
              <a:gd name="connsiteX32" fmla="*/ 985646 w 1326498"/>
              <a:gd name="connsiteY32" fmla="*/ 19364 h 2106683"/>
              <a:gd name="connsiteX33" fmla="*/ 699896 w 1326498"/>
              <a:gd name="connsiteY33" fmla="*/ 7458 h 2106683"/>
              <a:gd name="connsiteX0" fmla="*/ 687918 w 1314520"/>
              <a:gd name="connsiteY0" fmla="*/ 7458 h 2106683"/>
              <a:gd name="connsiteX1" fmla="*/ 511705 w 1314520"/>
              <a:gd name="connsiteY1" fmla="*/ 124139 h 2106683"/>
              <a:gd name="connsiteX2" fmla="*/ 454555 w 1314520"/>
              <a:gd name="connsiteY2" fmla="*/ 243202 h 2106683"/>
              <a:gd name="connsiteX3" fmla="*/ 421218 w 1314520"/>
              <a:gd name="connsiteY3" fmla="*/ 526571 h 2106683"/>
              <a:gd name="connsiteX4" fmla="*/ 395025 w 1314520"/>
              <a:gd name="connsiteY4" fmla="*/ 843277 h 2106683"/>
              <a:gd name="connsiteX5" fmla="*/ 318824 w 1314520"/>
              <a:gd name="connsiteY5" fmla="*/ 1098071 h 2106683"/>
              <a:gd name="connsiteX6" fmla="*/ 235480 w 1314520"/>
              <a:gd name="connsiteY6" fmla="*/ 1274283 h 2106683"/>
              <a:gd name="connsiteX7" fmla="*/ 111655 w 1314520"/>
              <a:gd name="connsiteY7" fmla="*/ 1505264 h 2106683"/>
              <a:gd name="connsiteX8" fmla="*/ 6880 w 1314520"/>
              <a:gd name="connsiteY8" fmla="*/ 1695764 h 2106683"/>
              <a:gd name="connsiteX9" fmla="*/ 30693 w 1314520"/>
              <a:gd name="connsiteY9" fmla="*/ 1852927 h 2106683"/>
              <a:gd name="connsiteX10" fmla="*/ 197380 w 1314520"/>
              <a:gd name="connsiteY10" fmla="*/ 1986277 h 2106683"/>
              <a:gd name="connsiteX11" fmla="*/ 483130 w 1314520"/>
              <a:gd name="connsiteY11" fmla="*/ 2086289 h 2106683"/>
              <a:gd name="connsiteX12" fmla="*/ 602193 w 1314520"/>
              <a:gd name="connsiteY12" fmla="*/ 2095814 h 2106683"/>
              <a:gd name="connsiteX13" fmla="*/ 735543 w 1314520"/>
              <a:gd name="connsiteY13" fmla="*/ 1962464 h 2106683"/>
              <a:gd name="connsiteX14" fmla="*/ 983193 w 1314520"/>
              <a:gd name="connsiteY14" fmla="*/ 1538602 h 2106683"/>
              <a:gd name="connsiteX15" fmla="*/ 1235605 w 1314520"/>
              <a:gd name="connsiteY15" fmla="*/ 1048064 h 2106683"/>
              <a:gd name="connsiteX16" fmla="*/ 1311805 w 1314520"/>
              <a:gd name="connsiteY16" fmla="*/ 833752 h 2106683"/>
              <a:gd name="connsiteX17" fmla="*/ 1287993 w 1314520"/>
              <a:gd name="connsiteY17" fmla="*/ 657539 h 2106683"/>
              <a:gd name="connsiteX18" fmla="*/ 1197505 w 1314520"/>
              <a:gd name="connsiteY18" fmla="*/ 557527 h 2106683"/>
              <a:gd name="connsiteX19" fmla="*/ 1078443 w 1314520"/>
              <a:gd name="connsiteY19" fmla="*/ 500377 h 2106683"/>
              <a:gd name="connsiteX20" fmla="*/ 1021293 w 1314520"/>
              <a:gd name="connsiteY20" fmla="*/ 567052 h 2106683"/>
              <a:gd name="connsiteX21" fmla="*/ 949855 w 1314520"/>
              <a:gd name="connsiteY21" fmla="*/ 709927 h 2106683"/>
              <a:gd name="connsiteX22" fmla="*/ 902230 w 1314520"/>
              <a:gd name="connsiteY22" fmla="*/ 862327 h 2106683"/>
              <a:gd name="connsiteX23" fmla="*/ 906993 w 1314520"/>
              <a:gd name="connsiteY23" fmla="*/ 1024252 h 2106683"/>
              <a:gd name="connsiteX24" fmla="*/ 911755 w 1314520"/>
              <a:gd name="connsiteY24" fmla="*/ 1105214 h 2106683"/>
              <a:gd name="connsiteX25" fmla="*/ 906993 w 1314520"/>
              <a:gd name="connsiteY25" fmla="*/ 981389 h 2106683"/>
              <a:gd name="connsiteX26" fmla="*/ 906993 w 1314520"/>
              <a:gd name="connsiteY26" fmla="*/ 800414 h 2106683"/>
              <a:gd name="connsiteX27" fmla="*/ 992718 w 1314520"/>
              <a:gd name="connsiteY27" fmla="*/ 619439 h 2106683"/>
              <a:gd name="connsiteX28" fmla="*/ 1107018 w 1314520"/>
              <a:gd name="connsiteY28" fmla="*/ 452752 h 2106683"/>
              <a:gd name="connsiteX29" fmla="*/ 1183218 w 1314520"/>
              <a:gd name="connsiteY29" fmla="*/ 319402 h 2106683"/>
              <a:gd name="connsiteX30" fmla="*/ 1183218 w 1314520"/>
              <a:gd name="connsiteY30" fmla="*/ 181289 h 2106683"/>
              <a:gd name="connsiteX31" fmla="*/ 1114162 w 1314520"/>
              <a:gd name="connsiteY31" fmla="*/ 81278 h 2106683"/>
              <a:gd name="connsiteX32" fmla="*/ 973668 w 1314520"/>
              <a:gd name="connsiteY32" fmla="*/ 19364 h 2106683"/>
              <a:gd name="connsiteX33" fmla="*/ 687918 w 1314520"/>
              <a:gd name="connsiteY33" fmla="*/ 7458 h 2106683"/>
              <a:gd name="connsiteX0" fmla="*/ 689665 w 1316267"/>
              <a:gd name="connsiteY0" fmla="*/ 7458 h 2106683"/>
              <a:gd name="connsiteX1" fmla="*/ 513452 w 1316267"/>
              <a:gd name="connsiteY1" fmla="*/ 124139 h 2106683"/>
              <a:gd name="connsiteX2" fmla="*/ 456302 w 1316267"/>
              <a:gd name="connsiteY2" fmla="*/ 243202 h 2106683"/>
              <a:gd name="connsiteX3" fmla="*/ 422965 w 1316267"/>
              <a:gd name="connsiteY3" fmla="*/ 526571 h 2106683"/>
              <a:gd name="connsiteX4" fmla="*/ 396772 w 1316267"/>
              <a:gd name="connsiteY4" fmla="*/ 843277 h 2106683"/>
              <a:gd name="connsiteX5" fmla="*/ 320571 w 1316267"/>
              <a:gd name="connsiteY5" fmla="*/ 1098071 h 2106683"/>
              <a:gd name="connsiteX6" fmla="*/ 237227 w 1316267"/>
              <a:gd name="connsiteY6" fmla="*/ 1274283 h 2106683"/>
              <a:gd name="connsiteX7" fmla="*/ 113402 w 1316267"/>
              <a:gd name="connsiteY7" fmla="*/ 1505264 h 2106683"/>
              <a:gd name="connsiteX8" fmla="*/ 8627 w 1316267"/>
              <a:gd name="connsiteY8" fmla="*/ 1695764 h 2106683"/>
              <a:gd name="connsiteX9" fmla="*/ 27677 w 1316267"/>
              <a:gd name="connsiteY9" fmla="*/ 1852927 h 2106683"/>
              <a:gd name="connsiteX10" fmla="*/ 199127 w 1316267"/>
              <a:gd name="connsiteY10" fmla="*/ 1986277 h 2106683"/>
              <a:gd name="connsiteX11" fmla="*/ 484877 w 1316267"/>
              <a:gd name="connsiteY11" fmla="*/ 2086289 h 2106683"/>
              <a:gd name="connsiteX12" fmla="*/ 603940 w 1316267"/>
              <a:gd name="connsiteY12" fmla="*/ 2095814 h 2106683"/>
              <a:gd name="connsiteX13" fmla="*/ 737290 w 1316267"/>
              <a:gd name="connsiteY13" fmla="*/ 1962464 h 2106683"/>
              <a:gd name="connsiteX14" fmla="*/ 984940 w 1316267"/>
              <a:gd name="connsiteY14" fmla="*/ 1538602 h 2106683"/>
              <a:gd name="connsiteX15" fmla="*/ 1237352 w 1316267"/>
              <a:gd name="connsiteY15" fmla="*/ 1048064 h 2106683"/>
              <a:gd name="connsiteX16" fmla="*/ 1313552 w 1316267"/>
              <a:gd name="connsiteY16" fmla="*/ 833752 h 2106683"/>
              <a:gd name="connsiteX17" fmla="*/ 1289740 w 1316267"/>
              <a:gd name="connsiteY17" fmla="*/ 657539 h 2106683"/>
              <a:gd name="connsiteX18" fmla="*/ 1199252 w 1316267"/>
              <a:gd name="connsiteY18" fmla="*/ 557527 h 2106683"/>
              <a:gd name="connsiteX19" fmla="*/ 1080190 w 1316267"/>
              <a:gd name="connsiteY19" fmla="*/ 500377 h 2106683"/>
              <a:gd name="connsiteX20" fmla="*/ 1023040 w 1316267"/>
              <a:gd name="connsiteY20" fmla="*/ 567052 h 2106683"/>
              <a:gd name="connsiteX21" fmla="*/ 951602 w 1316267"/>
              <a:gd name="connsiteY21" fmla="*/ 709927 h 2106683"/>
              <a:gd name="connsiteX22" fmla="*/ 903977 w 1316267"/>
              <a:gd name="connsiteY22" fmla="*/ 862327 h 2106683"/>
              <a:gd name="connsiteX23" fmla="*/ 908740 w 1316267"/>
              <a:gd name="connsiteY23" fmla="*/ 1024252 h 2106683"/>
              <a:gd name="connsiteX24" fmla="*/ 913502 w 1316267"/>
              <a:gd name="connsiteY24" fmla="*/ 1105214 h 2106683"/>
              <a:gd name="connsiteX25" fmla="*/ 908740 w 1316267"/>
              <a:gd name="connsiteY25" fmla="*/ 981389 h 2106683"/>
              <a:gd name="connsiteX26" fmla="*/ 908740 w 1316267"/>
              <a:gd name="connsiteY26" fmla="*/ 800414 h 2106683"/>
              <a:gd name="connsiteX27" fmla="*/ 994465 w 1316267"/>
              <a:gd name="connsiteY27" fmla="*/ 619439 h 2106683"/>
              <a:gd name="connsiteX28" fmla="*/ 1108765 w 1316267"/>
              <a:gd name="connsiteY28" fmla="*/ 452752 h 2106683"/>
              <a:gd name="connsiteX29" fmla="*/ 1184965 w 1316267"/>
              <a:gd name="connsiteY29" fmla="*/ 319402 h 2106683"/>
              <a:gd name="connsiteX30" fmla="*/ 1184965 w 1316267"/>
              <a:gd name="connsiteY30" fmla="*/ 181289 h 2106683"/>
              <a:gd name="connsiteX31" fmla="*/ 1115909 w 1316267"/>
              <a:gd name="connsiteY31" fmla="*/ 81278 h 2106683"/>
              <a:gd name="connsiteX32" fmla="*/ 975415 w 1316267"/>
              <a:gd name="connsiteY32" fmla="*/ 19364 h 2106683"/>
              <a:gd name="connsiteX33" fmla="*/ 689665 w 1316267"/>
              <a:gd name="connsiteY33" fmla="*/ 7458 h 2106683"/>
              <a:gd name="connsiteX0" fmla="*/ 689665 w 1316267"/>
              <a:gd name="connsiteY0" fmla="*/ 7458 h 2098940"/>
              <a:gd name="connsiteX1" fmla="*/ 513452 w 1316267"/>
              <a:gd name="connsiteY1" fmla="*/ 124139 h 2098940"/>
              <a:gd name="connsiteX2" fmla="*/ 456302 w 1316267"/>
              <a:gd name="connsiteY2" fmla="*/ 243202 h 2098940"/>
              <a:gd name="connsiteX3" fmla="*/ 422965 w 1316267"/>
              <a:gd name="connsiteY3" fmla="*/ 526571 h 2098940"/>
              <a:gd name="connsiteX4" fmla="*/ 396772 w 1316267"/>
              <a:gd name="connsiteY4" fmla="*/ 843277 h 2098940"/>
              <a:gd name="connsiteX5" fmla="*/ 320571 w 1316267"/>
              <a:gd name="connsiteY5" fmla="*/ 1098071 h 2098940"/>
              <a:gd name="connsiteX6" fmla="*/ 237227 w 1316267"/>
              <a:gd name="connsiteY6" fmla="*/ 1274283 h 2098940"/>
              <a:gd name="connsiteX7" fmla="*/ 113402 w 1316267"/>
              <a:gd name="connsiteY7" fmla="*/ 1505264 h 2098940"/>
              <a:gd name="connsiteX8" fmla="*/ 8627 w 1316267"/>
              <a:gd name="connsiteY8" fmla="*/ 1695764 h 2098940"/>
              <a:gd name="connsiteX9" fmla="*/ 27677 w 1316267"/>
              <a:gd name="connsiteY9" fmla="*/ 1852927 h 2098940"/>
              <a:gd name="connsiteX10" fmla="*/ 199127 w 1316267"/>
              <a:gd name="connsiteY10" fmla="*/ 1986277 h 2098940"/>
              <a:gd name="connsiteX11" fmla="*/ 484877 w 1316267"/>
              <a:gd name="connsiteY11" fmla="*/ 2086289 h 2098940"/>
              <a:gd name="connsiteX12" fmla="*/ 627753 w 1316267"/>
              <a:gd name="connsiteY12" fmla="*/ 2083908 h 2098940"/>
              <a:gd name="connsiteX13" fmla="*/ 737290 w 1316267"/>
              <a:gd name="connsiteY13" fmla="*/ 1962464 h 2098940"/>
              <a:gd name="connsiteX14" fmla="*/ 984940 w 1316267"/>
              <a:gd name="connsiteY14" fmla="*/ 1538602 h 2098940"/>
              <a:gd name="connsiteX15" fmla="*/ 1237352 w 1316267"/>
              <a:gd name="connsiteY15" fmla="*/ 1048064 h 2098940"/>
              <a:gd name="connsiteX16" fmla="*/ 1313552 w 1316267"/>
              <a:gd name="connsiteY16" fmla="*/ 833752 h 2098940"/>
              <a:gd name="connsiteX17" fmla="*/ 1289740 w 1316267"/>
              <a:gd name="connsiteY17" fmla="*/ 657539 h 2098940"/>
              <a:gd name="connsiteX18" fmla="*/ 1199252 w 1316267"/>
              <a:gd name="connsiteY18" fmla="*/ 557527 h 2098940"/>
              <a:gd name="connsiteX19" fmla="*/ 1080190 w 1316267"/>
              <a:gd name="connsiteY19" fmla="*/ 500377 h 2098940"/>
              <a:gd name="connsiteX20" fmla="*/ 1023040 w 1316267"/>
              <a:gd name="connsiteY20" fmla="*/ 567052 h 2098940"/>
              <a:gd name="connsiteX21" fmla="*/ 951602 w 1316267"/>
              <a:gd name="connsiteY21" fmla="*/ 709927 h 2098940"/>
              <a:gd name="connsiteX22" fmla="*/ 903977 w 1316267"/>
              <a:gd name="connsiteY22" fmla="*/ 862327 h 2098940"/>
              <a:gd name="connsiteX23" fmla="*/ 908740 w 1316267"/>
              <a:gd name="connsiteY23" fmla="*/ 1024252 h 2098940"/>
              <a:gd name="connsiteX24" fmla="*/ 913502 w 1316267"/>
              <a:gd name="connsiteY24" fmla="*/ 1105214 h 2098940"/>
              <a:gd name="connsiteX25" fmla="*/ 908740 w 1316267"/>
              <a:gd name="connsiteY25" fmla="*/ 981389 h 2098940"/>
              <a:gd name="connsiteX26" fmla="*/ 908740 w 1316267"/>
              <a:gd name="connsiteY26" fmla="*/ 800414 h 2098940"/>
              <a:gd name="connsiteX27" fmla="*/ 994465 w 1316267"/>
              <a:gd name="connsiteY27" fmla="*/ 619439 h 2098940"/>
              <a:gd name="connsiteX28" fmla="*/ 1108765 w 1316267"/>
              <a:gd name="connsiteY28" fmla="*/ 452752 h 2098940"/>
              <a:gd name="connsiteX29" fmla="*/ 1184965 w 1316267"/>
              <a:gd name="connsiteY29" fmla="*/ 319402 h 2098940"/>
              <a:gd name="connsiteX30" fmla="*/ 1184965 w 1316267"/>
              <a:gd name="connsiteY30" fmla="*/ 181289 h 2098940"/>
              <a:gd name="connsiteX31" fmla="*/ 1115909 w 1316267"/>
              <a:gd name="connsiteY31" fmla="*/ 81278 h 2098940"/>
              <a:gd name="connsiteX32" fmla="*/ 975415 w 1316267"/>
              <a:gd name="connsiteY32" fmla="*/ 19364 h 2098940"/>
              <a:gd name="connsiteX33" fmla="*/ 689665 w 1316267"/>
              <a:gd name="connsiteY33" fmla="*/ 7458 h 2098940"/>
              <a:gd name="connsiteX0" fmla="*/ 689665 w 1316267"/>
              <a:gd name="connsiteY0" fmla="*/ 7458 h 2099994"/>
              <a:gd name="connsiteX1" fmla="*/ 513452 w 1316267"/>
              <a:gd name="connsiteY1" fmla="*/ 124139 h 2099994"/>
              <a:gd name="connsiteX2" fmla="*/ 456302 w 1316267"/>
              <a:gd name="connsiteY2" fmla="*/ 243202 h 2099994"/>
              <a:gd name="connsiteX3" fmla="*/ 422965 w 1316267"/>
              <a:gd name="connsiteY3" fmla="*/ 526571 h 2099994"/>
              <a:gd name="connsiteX4" fmla="*/ 396772 w 1316267"/>
              <a:gd name="connsiteY4" fmla="*/ 843277 h 2099994"/>
              <a:gd name="connsiteX5" fmla="*/ 320571 w 1316267"/>
              <a:gd name="connsiteY5" fmla="*/ 1098071 h 2099994"/>
              <a:gd name="connsiteX6" fmla="*/ 237227 w 1316267"/>
              <a:gd name="connsiteY6" fmla="*/ 1274283 h 2099994"/>
              <a:gd name="connsiteX7" fmla="*/ 113402 w 1316267"/>
              <a:gd name="connsiteY7" fmla="*/ 1505264 h 2099994"/>
              <a:gd name="connsiteX8" fmla="*/ 8627 w 1316267"/>
              <a:gd name="connsiteY8" fmla="*/ 1695764 h 2099994"/>
              <a:gd name="connsiteX9" fmla="*/ 27677 w 1316267"/>
              <a:gd name="connsiteY9" fmla="*/ 1852927 h 2099994"/>
              <a:gd name="connsiteX10" fmla="*/ 199127 w 1316267"/>
              <a:gd name="connsiteY10" fmla="*/ 1986277 h 2099994"/>
              <a:gd name="connsiteX11" fmla="*/ 484877 w 1316267"/>
              <a:gd name="connsiteY11" fmla="*/ 2086289 h 2099994"/>
              <a:gd name="connsiteX12" fmla="*/ 627753 w 1316267"/>
              <a:gd name="connsiteY12" fmla="*/ 2083908 h 2099994"/>
              <a:gd name="connsiteX13" fmla="*/ 751578 w 1316267"/>
              <a:gd name="connsiteY13" fmla="*/ 1945796 h 2099994"/>
              <a:gd name="connsiteX14" fmla="*/ 984940 w 1316267"/>
              <a:gd name="connsiteY14" fmla="*/ 1538602 h 2099994"/>
              <a:gd name="connsiteX15" fmla="*/ 1237352 w 1316267"/>
              <a:gd name="connsiteY15" fmla="*/ 1048064 h 2099994"/>
              <a:gd name="connsiteX16" fmla="*/ 1313552 w 1316267"/>
              <a:gd name="connsiteY16" fmla="*/ 833752 h 2099994"/>
              <a:gd name="connsiteX17" fmla="*/ 1289740 w 1316267"/>
              <a:gd name="connsiteY17" fmla="*/ 657539 h 2099994"/>
              <a:gd name="connsiteX18" fmla="*/ 1199252 w 1316267"/>
              <a:gd name="connsiteY18" fmla="*/ 557527 h 2099994"/>
              <a:gd name="connsiteX19" fmla="*/ 1080190 w 1316267"/>
              <a:gd name="connsiteY19" fmla="*/ 500377 h 2099994"/>
              <a:gd name="connsiteX20" fmla="*/ 1023040 w 1316267"/>
              <a:gd name="connsiteY20" fmla="*/ 567052 h 2099994"/>
              <a:gd name="connsiteX21" fmla="*/ 951602 w 1316267"/>
              <a:gd name="connsiteY21" fmla="*/ 709927 h 2099994"/>
              <a:gd name="connsiteX22" fmla="*/ 903977 w 1316267"/>
              <a:gd name="connsiteY22" fmla="*/ 862327 h 2099994"/>
              <a:gd name="connsiteX23" fmla="*/ 908740 w 1316267"/>
              <a:gd name="connsiteY23" fmla="*/ 1024252 h 2099994"/>
              <a:gd name="connsiteX24" fmla="*/ 913502 w 1316267"/>
              <a:gd name="connsiteY24" fmla="*/ 1105214 h 2099994"/>
              <a:gd name="connsiteX25" fmla="*/ 908740 w 1316267"/>
              <a:gd name="connsiteY25" fmla="*/ 981389 h 2099994"/>
              <a:gd name="connsiteX26" fmla="*/ 908740 w 1316267"/>
              <a:gd name="connsiteY26" fmla="*/ 800414 h 2099994"/>
              <a:gd name="connsiteX27" fmla="*/ 994465 w 1316267"/>
              <a:gd name="connsiteY27" fmla="*/ 619439 h 2099994"/>
              <a:gd name="connsiteX28" fmla="*/ 1108765 w 1316267"/>
              <a:gd name="connsiteY28" fmla="*/ 452752 h 2099994"/>
              <a:gd name="connsiteX29" fmla="*/ 1184965 w 1316267"/>
              <a:gd name="connsiteY29" fmla="*/ 319402 h 2099994"/>
              <a:gd name="connsiteX30" fmla="*/ 1184965 w 1316267"/>
              <a:gd name="connsiteY30" fmla="*/ 181289 h 2099994"/>
              <a:gd name="connsiteX31" fmla="*/ 1115909 w 1316267"/>
              <a:gd name="connsiteY31" fmla="*/ 81278 h 2099994"/>
              <a:gd name="connsiteX32" fmla="*/ 975415 w 1316267"/>
              <a:gd name="connsiteY32" fmla="*/ 19364 h 2099994"/>
              <a:gd name="connsiteX33" fmla="*/ 689665 w 1316267"/>
              <a:gd name="connsiteY33" fmla="*/ 7458 h 2099994"/>
              <a:gd name="connsiteX0" fmla="*/ 689665 w 1316267"/>
              <a:gd name="connsiteY0" fmla="*/ 7458 h 2099994"/>
              <a:gd name="connsiteX1" fmla="*/ 513452 w 1316267"/>
              <a:gd name="connsiteY1" fmla="*/ 124139 h 2099994"/>
              <a:gd name="connsiteX2" fmla="*/ 456302 w 1316267"/>
              <a:gd name="connsiteY2" fmla="*/ 243202 h 2099994"/>
              <a:gd name="connsiteX3" fmla="*/ 422965 w 1316267"/>
              <a:gd name="connsiteY3" fmla="*/ 526571 h 2099994"/>
              <a:gd name="connsiteX4" fmla="*/ 396772 w 1316267"/>
              <a:gd name="connsiteY4" fmla="*/ 843277 h 2099994"/>
              <a:gd name="connsiteX5" fmla="*/ 320571 w 1316267"/>
              <a:gd name="connsiteY5" fmla="*/ 1098071 h 2099994"/>
              <a:gd name="connsiteX6" fmla="*/ 237227 w 1316267"/>
              <a:gd name="connsiteY6" fmla="*/ 1274283 h 2099994"/>
              <a:gd name="connsiteX7" fmla="*/ 113402 w 1316267"/>
              <a:gd name="connsiteY7" fmla="*/ 1505264 h 2099994"/>
              <a:gd name="connsiteX8" fmla="*/ 8627 w 1316267"/>
              <a:gd name="connsiteY8" fmla="*/ 1695764 h 2099994"/>
              <a:gd name="connsiteX9" fmla="*/ 27677 w 1316267"/>
              <a:gd name="connsiteY9" fmla="*/ 1852927 h 2099994"/>
              <a:gd name="connsiteX10" fmla="*/ 199127 w 1316267"/>
              <a:gd name="connsiteY10" fmla="*/ 1986277 h 2099994"/>
              <a:gd name="connsiteX11" fmla="*/ 484877 w 1316267"/>
              <a:gd name="connsiteY11" fmla="*/ 2086289 h 2099994"/>
              <a:gd name="connsiteX12" fmla="*/ 627753 w 1316267"/>
              <a:gd name="connsiteY12" fmla="*/ 2083908 h 2099994"/>
              <a:gd name="connsiteX13" fmla="*/ 751578 w 1316267"/>
              <a:gd name="connsiteY13" fmla="*/ 1945796 h 2099994"/>
              <a:gd name="connsiteX14" fmla="*/ 984940 w 1316267"/>
              <a:gd name="connsiteY14" fmla="*/ 1538602 h 2099994"/>
              <a:gd name="connsiteX15" fmla="*/ 1237352 w 1316267"/>
              <a:gd name="connsiteY15" fmla="*/ 1048064 h 2099994"/>
              <a:gd name="connsiteX16" fmla="*/ 1313552 w 1316267"/>
              <a:gd name="connsiteY16" fmla="*/ 833752 h 2099994"/>
              <a:gd name="connsiteX17" fmla="*/ 1289740 w 1316267"/>
              <a:gd name="connsiteY17" fmla="*/ 657539 h 2099994"/>
              <a:gd name="connsiteX18" fmla="*/ 1199252 w 1316267"/>
              <a:gd name="connsiteY18" fmla="*/ 557527 h 2099994"/>
              <a:gd name="connsiteX19" fmla="*/ 1084953 w 1316267"/>
              <a:gd name="connsiteY19" fmla="*/ 507520 h 2099994"/>
              <a:gd name="connsiteX20" fmla="*/ 1023040 w 1316267"/>
              <a:gd name="connsiteY20" fmla="*/ 567052 h 2099994"/>
              <a:gd name="connsiteX21" fmla="*/ 951602 w 1316267"/>
              <a:gd name="connsiteY21" fmla="*/ 709927 h 2099994"/>
              <a:gd name="connsiteX22" fmla="*/ 903977 w 1316267"/>
              <a:gd name="connsiteY22" fmla="*/ 862327 h 2099994"/>
              <a:gd name="connsiteX23" fmla="*/ 908740 w 1316267"/>
              <a:gd name="connsiteY23" fmla="*/ 1024252 h 2099994"/>
              <a:gd name="connsiteX24" fmla="*/ 913502 w 1316267"/>
              <a:gd name="connsiteY24" fmla="*/ 1105214 h 2099994"/>
              <a:gd name="connsiteX25" fmla="*/ 908740 w 1316267"/>
              <a:gd name="connsiteY25" fmla="*/ 981389 h 2099994"/>
              <a:gd name="connsiteX26" fmla="*/ 908740 w 1316267"/>
              <a:gd name="connsiteY26" fmla="*/ 800414 h 2099994"/>
              <a:gd name="connsiteX27" fmla="*/ 994465 w 1316267"/>
              <a:gd name="connsiteY27" fmla="*/ 619439 h 2099994"/>
              <a:gd name="connsiteX28" fmla="*/ 1108765 w 1316267"/>
              <a:gd name="connsiteY28" fmla="*/ 452752 h 2099994"/>
              <a:gd name="connsiteX29" fmla="*/ 1184965 w 1316267"/>
              <a:gd name="connsiteY29" fmla="*/ 319402 h 2099994"/>
              <a:gd name="connsiteX30" fmla="*/ 1184965 w 1316267"/>
              <a:gd name="connsiteY30" fmla="*/ 181289 h 2099994"/>
              <a:gd name="connsiteX31" fmla="*/ 1115909 w 1316267"/>
              <a:gd name="connsiteY31" fmla="*/ 81278 h 2099994"/>
              <a:gd name="connsiteX32" fmla="*/ 975415 w 1316267"/>
              <a:gd name="connsiteY32" fmla="*/ 19364 h 2099994"/>
              <a:gd name="connsiteX33" fmla="*/ 689665 w 1316267"/>
              <a:gd name="connsiteY33" fmla="*/ 7458 h 2099994"/>
              <a:gd name="connsiteX0" fmla="*/ 689665 w 1316354"/>
              <a:gd name="connsiteY0" fmla="*/ 7458 h 2099994"/>
              <a:gd name="connsiteX1" fmla="*/ 513452 w 1316354"/>
              <a:gd name="connsiteY1" fmla="*/ 124139 h 2099994"/>
              <a:gd name="connsiteX2" fmla="*/ 456302 w 1316354"/>
              <a:gd name="connsiteY2" fmla="*/ 243202 h 2099994"/>
              <a:gd name="connsiteX3" fmla="*/ 422965 w 1316354"/>
              <a:gd name="connsiteY3" fmla="*/ 526571 h 2099994"/>
              <a:gd name="connsiteX4" fmla="*/ 396772 w 1316354"/>
              <a:gd name="connsiteY4" fmla="*/ 843277 h 2099994"/>
              <a:gd name="connsiteX5" fmla="*/ 320571 w 1316354"/>
              <a:gd name="connsiteY5" fmla="*/ 1098071 h 2099994"/>
              <a:gd name="connsiteX6" fmla="*/ 237227 w 1316354"/>
              <a:gd name="connsiteY6" fmla="*/ 1274283 h 2099994"/>
              <a:gd name="connsiteX7" fmla="*/ 113402 w 1316354"/>
              <a:gd name="connsiteY7" fmla="*/ 1505264 h 2099994"/>
              <a:gd name="connsiteX8" fmla="*/ 8627 w 1316354"/>
              <a:gd name="connsiteY8" fmla="*/ 1695764 h 2099994"/>
              <a:gd name="connsiteX9" fmla="*/ 27677 w 1316354"/>
              <a:gd name="connsiteY9" fmla="*/ 1852927 h 2099994"/>
              <a:gd name="connsiteX10" fmla="*/ 199127 w 1316354"/>
              <a:gd name="connsiteY10" fmla="*/ 1986277 h 2099994"/>
              <a:gd name="connsiteX11" fmla="*/ 484877 w 1316354"/>
              <a:gd name="connsiteY11" fmla="*/ 2086289 h 2099994"/>
              <a:gd name="connsiteX12" fmla="*/ 627753 w 1316354"/>
              <a:gd name="connsiteY12" fmla="*/ 2083908 h 2099994"/>
              <a:gd name="connsiteX13" fmla="*/ 751578 w 1316354"/>
              <a:gd name="connsiteY13" fmla="*/ 1945796 h 2099994"/>
              <a:gd name="connsiteX14" fmla="*/ 984940 w 1316354"/>
              <a:gd name="connsiteY14" fmla="*/ 1538602 h 2099994"/>
              <a:gd name="connsiteX15" fmla="*/ 1237352 w 1316354"/>
              <a:gd name="connsiteY15" fmla="*/ 1048064 h 2099994"/>
              <a:gd name="connsiteX16" fmla="*/ 1313552 w 1316354"/>
              <a:gd name="connsiteY16" fmla="*/ 833752 h 2099994"/>
              <a:gd name="connsiteX17" fmla="*/ 1289740 w 1316354"/>
              <a:gd name="connsiteY17" fmla="*/ 657539 h 2099994"/>
              <a:gd name="connsiteX18" fmla="*/ 1194490 w 1316354"/>
              <a:gd name="connsiteY18" fmla="*/ 562290 h 2099994"/>
              <a:gd name="connsiteX19" fmla="*/ 1084953 w 1316354"/>
              <a:gd name="connsiteY19" fmla="*/ 507520 h 2099994"/>
              <a:gd name="connsiteX20" fmla="*/ 1023040 w 1316354"/>
              <a:gd name="connsiteY20" fmla="*/ 567052 h 2099994"/>
              <a:gd name="connsiteX21" fmla="*/ 951602 w 1316354"/>
              <a:gd name="connsiteY21" fmla="*/ 709927 h 2099994"/>
              <a:gd name="connsiteX22" fmla="*/ 903977 w 1316354"/>
              <a:gd name="connsiteY22" fmla="*/ 862327 h 2099994"/>
              <a:gd name="connsiteX23" fmla="*/ 908740 w 1316354"/>
              <a:gd name="connsiteY23" fmla="*/ 1024252 h 2099994"/>
              <a:gd name="connsiteX24" fmla="*/ 913502 w 1316354"/>
              <a:gd name="connsiteY24" fmla="*/ 1105214 h 2099994"/>
              <a:gd name="connsiteX25" fmla="*/ 908740 w 1316354"/>
              <a:gd name="connsiteY25" fmla="*/ 981389 h 2099994"/>
              <a:gd name="connsiteX26" fmla="*/ 908740 w 1316354"/>
              <a:gd name="connsiteY26" fmla="*/ 800414 h 2099994"/>
              <a:gd name="connsiteX27" fmla="*/ 994465 w 1316354"/>
              <a:gd name="connsiteY27" fmla="*/ 619439 h 2099994"/>
              <a:gd name="connsiteX28" fmla="*/ 1108765 w 1316354"/>
              <a:gd name="connsiteY28" fmla="*/ 452752 h 2099994"/>
              <a:gd name="connsiteX29" fmla="*/ 1184965 w 1316354"/>
              <a:gd name="connsiteY29" fmla="*/ 319402 h 2099994"/>
              <a:gd name="connsiteX30" fmla="*/ 1184965 w 1316354"/>
              <a:gd name="connsiteY30" fmla="*/ 181289 h 2099994"/>
              <a:gd name="connsiteX31" fmla="*/ 1115909 w 1316354"/>
              <a:gd name="connsiteY31" fmla="*/ 81278 h 2099994"/>
              <a:gd name="connsiteX32" fmla="*/ 975415 w 1316354"/>
              <a:gd name="connsiteY32" fmla="*/ 19364 h 2099994"/>
              <a:gd name="connsiteX33" fmla="*/ 689665 w 1316354"/>
              <a:gd name="connsiteY33" fmla="*/ 7458 h 2099994"/>
              <a:gd name="connsiteX0" fmla="*/ 689665 w 1316354"/>
              <a:gd name="connsiteY0" fmla="*/ 7458 h 2099994"/>
              <a:gd name="connsiteX1" fmla="*/ 513452 w 1316354"/>
              <a:gd name="connsiteY1" fmla="*/ 124139 h 2099994"/>
              <a:gd name="connsiteX2" fmla="*/ 456302 w 1316354"/>
              <a:gd name="connsiteY2" fmla="*/ 243202 h 2099994"/>
              <a:gd name="connsiteX3" fmla="*/ 422965 w 1316354"/>
              <a:gd name="connsiteY3" fmla="*/ 526571 h 2099994"/>
              <a:gd name="connsiteX4" fmla="*/ 396772 w 1316354"/>
              <a:gd name="connsiteY4" fmla="*/ 843277 h 2099994"/>
              <a:gd name="connsiteX5" fmla="*/ 320571 w 1316354"/>
              <a:gd name="connsiteY5" fmla="*/ 1098071 h 2099994"/>
              <a:gd name="connsiteX6" fmla="*/ 237227 w 1316354"/>
              <a:gd name="connsiteY6" fmla="*/ 1274283 h 2099994"/>
              <a:gd name="connsiteX7" fmla="*/ 113402 w 1316354"/>
              <a:gd name="connsiteY7" fmla="*/ 1505264 h 2099994"/>
              <a:gd name="connsiteX8" fmla="*/ 8627 w 1316354"/>
              <a:gd name="connsiteY8" fmla="*/ 1695764 h 2099994"/>
              <a:gd name="connsiteX9" fmla="*/ 27677 w 1316354"/>
              <a:gd name="connsiteY9" fmla="*/ 1852927 h 2099994"/>
              <a:gd name="connsiteX10" fmla="*/ 199127 w 1316354"/>
              <a:gd name="connsiteY10" fmla="*/ 1986277 h 2099994"/>
              <a:gd name="connsiteX11" fmla="*/ 484877 w 1316354"/>
              <a:gd name="connsiteY11" fmla="*/ 2086289 h 2099994"/>
              <a:gd name="connsiteX12" fmla="*/ 627753 w 1316354"/>
              <a:gd name="connsiteY12" fmla="*/ 2083908 h 2099994"/>
              <a:gd name="connsiteX13" fmla="*/ 751578 w 1316354"/>
              <a:gd name="connsiteY13" fmla="*/ 1945796 h 2099994"/>
              <a:gd name="connsiteX14" fmla="*/ 984940 w 1316354"/>
              <a:gd name="connsiteY14" fmla="*/ 1538602 h 2099994"/>
              <a:gd name="connsiteX15" fmla="*/ 1237352 w 1316354"/>
              <a:gd name="connsiteY15" fmla="*/ 1048064 h 2099994"/>
              <a:gd name="connsiteX16" fmla="*/ 1313552 w 1316354"/>
              <a:gd name="connsiteY16" fmla="*/ 833752 h 2099994"/>
              <a:gd name="connsiteX17" fmla="*/ 1289740 w 1316354"/>
              <a:gd name="connsiteY17" fmla="*/ 657539 h 2099994"/>
              <a:gd name="connsiteX18" fmla="*/ 1194490 w 1316354"/>
              <a:gd name="connsiteY18" fmla="*/ 562290 h 2099994"/>
              <a:gd name="connsiteX19" fmla="*/ 1084953 w 1316354"/>
              <a:gd name="connsiteY19" fmla="*/ 507520 h 2099994"/>
              <a:gd name="connsiteX20" fmla="*/ 1023040 w 1316354"/>
              <a:gd name="connsiteY20" fmla="*/ 576577 h 2099994"/>
              <a:gd name="connsiteX21" fmla="*/ 951602 w 1316354"/>
              <a:gd name="connsiteY21" fmla="*/ 709927 h 2099994"/>
              <a:gd name="connsiteX22" fmla="*/ 903977 w 1316354"/>
              <a:gd name="connsiteY22" fmla="*/ 862327 h 2099994"/>
              <a:gd name="connsiteX23" fmla="*/ 908740 w 1316354"/>
              <a:gd name="connsiteY23" fmla="*/ 1024252 h 2099994"/>
              <a:gd name="connsiteX24" fmla="*/ 913502 w 1316354"/>
              <a:gd name="connsiteY24" fmla="*/ 1105214 h 2099994"/>
              <a:gd name="connsiteX25" fmla="*/ 908740 w 1316354"/>
              <a:gd name="connsiteY25" fmla="*/ 981389 h 2099994"/>
              <a:gd name="connsiteX26" fmla="*/ 908740 w 1316354"/>
              <a:gd name="connsiteY26" fmla="*/ 800414 h 2099994"/>
              <a:gd name="connsiteX27" fmla="*/ 994465 w 1316354"/>
              <a:gd name="connsiteY27" fmla="*/ 619439 h 2099994"/>
              <a:gd name="connsiteX28" fmla="*/ 1108765 w 1316354"/>
              <a:gd name="connsiteY28" fmla="*/ 452752 h 2099994"/>
              <a:gd name="connsiteX29" fmla="*/ 1184965 w 1316354"/>
              <a:gd name="connsiteY29" fmla="*/ 319402 h 2099994"/>
              <a:gd name="connsiteX30" fmla="*/ 1184965 w 1316354"/>
              <a:gd name="connsiteY30" fmla="*/ 181289 h 2099994"/>
              <a:gd name="connsiteX31" fmla="*/ 1115909 w 1316354"/>
              <a:gd name="connsiteY31" fmla="*/ 81278 h 2099994"/>
              <a:gd name="connsiteX32" fmla="*/ 975415 w 1316354"/>
              <a:gd name="connsiteY32" fmla="*/ 19364 h 2099994"/>
              <a:gd name="connsiteX33" fmla="*/ 689665 w 1316354"/>
              <a:gd name="connsiteY33" fmla="*/ 7458 h 2099994"/>
              <a:gd name="connsiteX0" fmla="*/ 689665 w 1316354"/>
              <a:gd name="connsiteY0" fmla="*/ 7458 h 2099994"/>
              <a:gd name="connsiteX1" fmla="*/ 513452 w 1316354"/>
              <a:gd name="connsiteY1" fmla="*/ 124139 h 2099994"/>
              <a:gd name="connsiteX2" fmla="*/ 456302 w 1316354"/>
              <a:gd name="connsiteY2" fmla="*/ 243202 h 2099994"/>
              <a:gd name="connsiteX3" fmla="*/ 422965 w 1316354"/>
              <a:gd name="connsiteY3" fmla="*/ 526571 h 2099994"/>
              <a:gd name="connsiteX4" fmla="*/ 396772 w 1316354"/>
              <a:gd name="connsiteY4" fmla="*/ 843277 h 2099994"/>
              <a:gd name="connsiteX5" fmla="*/ 320571 w 1316354"/>
              <a:gd name="connsiteY5" fmla="*/ 1098071 h 2099994"/>
              <a:gd name="connsiteX6" fmla="*/ 237227 w 1316354"/>
              <a:gd name="connsiteY6" fmla="*/ 1274283 h 2099994"/>
              <a:gd name="connsiteX7" fmla="*/ 113402 w 1316354"/>
              <a:gd name="connsiteY7" fmla="*/ 1505264 h 2099994"/>
              <a:gd name="connsiteX8" fmla="*/ 8627 w 1316354"/>
              <a:gd name="connsiteY8" fmla="*/ 1695764 h 2099994"/>
              <a:gd name="connsiteX9" fmla="*/ 27677 w 1316354"/>
              <a:gd name="connsiteY9" fmla="*/ 1852927 h 2099994"/>
              <a:gd name="connsiteX10" fmla="*/ 199127 w 1316354"/>
              <a:gd name="connsiteY10" fmla="*/ 1986277 h 2099994"/>
              <a:gd name="connsiteX11" fmla="*/ 484877 w 1316354"/>
              <a:gd name="connsiteY11" fmla="*/ 2086289 h 2099994"/>
              <a:gd name="connsiteX12" fmla="*/ 627753 w 1316354"/>
              <a:gd name="connsiteY12" fmla="*/ 2083908 h 2099994"/>
              <a:gd name="connsiteX13" fmla="*/ 751578 w 1316354"/>
              <a:gd name="connsiteY13" fmla="*/ 1945796 h 2099994"/>
              <a:gd name="connsiteX14" fmla="*/ 984940 w 1316354"/>
              <a:gd name="connsiteY14" fmla="*/ 1538602 h 2099994"/>
              <a:gd name="connsiteX15" fmla="*/ 1237352 w 1316354"/>
              <a:gd name="connsiteY15" fmla="*/ 1048064 h 2099994"/>
              <a:gd name="connsiteX16" fmla="*/ 1313552 w 1316354"/>
              <a:gd name="connsiteY16" fmla="*/ 833752 h 2099994"/>
              <a:gd name="connsiteX17" fmla="*/ 1289740 w 1316354"/>
              <a:gd name="connsiteY17" fmla="*/ 657539 h 2099994"/>
              <a:gd name="connsiteX18" fmla="*/ 1194490 w 1316354"/>
              <a:gd name="connsiteY18" fmla="*/ 562290 h 2099994"/>
              <a:gd name="connsiteX19" fmla="*/ 1084953 w 1316354"/>
              <a:gd name="connsiteY19" fmla="*/ 507520 h 2099994"/>
              <a:gd name="connsiteX20" fmla="*/ 1023040 w 1316354"/>
              <a:gd name="connsiteY20" fmla="*/ 576577 h 2099994"/>
              <a:gd name="connsiteX21" fmla="*/ 951602 w 1316354"/>
              <a:gd name="connsiteY21" fmla="*/ 709927 h 2099994"/>
              <a:gd name="connsiteX22" fmla="*/ 911121 w 1316354"/>
              <a:gd name="connsiteY22" fmla="*/ 862327 h 2099994"/>
              <a:gd name="connsiteX23" fmla="*/ 908740 w 1316354"/>
              <a:gd name="connsiteY23" fmla="*/ 1024252 h 2099994"/>
              <a:gd name="connsiteX24" fmla="*/ 913502 w 1316354"/>
              <a:gd name="connsiteY24" fmla="*/ 1105214 h 2099994"/>
              <a:gd name="connsiteX25" fmla="*/ 908740 w 1316354"/>
              <a:gd name="connsiteY25" fmla="*/ 981389 h 2099994"/>
              <a:gd name="connsiteX26" fmla="*/ 908740 w 1316354"/>
              <a:gd name="connsiteY26" fmla="*/ 800414 h 2099994"/>
              <a:gd name="connsiteX27" fmla="*/ 994465 w 1316354"/>
              <a:gd name="connsiteY27" fmla="*/ 619439 h 2099994"/>
              <a:gd name="connsiteX28" fmla="*/ 1108765 w 1316354"/>
              <a:gd name="connsiteY28" fmla="*/ 452752 h 2099994"/>
              <a:gd name="connsiteX29" fmla="*/ 1184965 w 1316354"/>
              <a:gd name="connsiteY29" fmla="*/ 319402 h 2099994"/>
              <a:gd name="connsiteX30" fmla="*/ 1184965 w 1316354"/>
              <a:gd name="connsiteY30" fmla="*/ 181289 h 2099994"/>
              <a:gd name="connsiteX31" fmla="*/ 1115909 w 1316354"/>
              <a:gd name="connsiteY31" fmla="*/ 81278 h 2099994"/>
              <a:gd name="connsiteX32" fmla="*/ 975415 w 1316354"/>
              <a:gd name="connsiteY32" fmla="*/ 19364 h 2099994"/>
              <a:gd name="connsiteX33" fmla="*/ 689665 w 1316354"/>
              <a:gd name="connsiteY33" fmla="*/ 7458 h 2099994"/>
              <a:gd name="connsiteX0" fmla="*/ 689665 w 1316354"/>
              <a:gd name="connsiteY0" fmla="*/ 7458 h 2099994"/>
              <a:gd name="connsiteX1" fmla="*/ 513452 w 1316354"/>
              <a:gd name="connsiteY1" fmla="*/ 124139 h 2099994"/>
              <a:gd name="connsiteX2" fmla="*/ 456302 w 1316354"/>
              <a:gd name="connsiteY2" fmla="*/ 243202 h 2099994"/>
              <a:gd name="connsiteX3" fmla="*/ 422965 w 1316354"/>
              <a:gd name="connsiteY3" fmla="*/ 526571 h 2099994"/>
              <a:gd name="connsiteX4" fmla="*/ 396772 w 1316354"/>
              <a:gd name="connsiteY4" fmla="*/ 843277 h 2099994"/>
              <a:gd name="connsiteX5" fmla="*/ 320571 w 1316354"/>
              <a:gd name="connsiteY5" fmla="*/ 1098071 h 2099994"/>
              <a:gd name="connsiteX6" fmla="*/ 237227 w 1316354"/>
              <a:gd name="connsiteY6" fmla="*/ 1274283 h 2099994"/>
              <a:gd name="connsiteX7" fmla="*/ 113402 w 1316354"/>
              <a:gd name="connsiteY7" fmla="*/ 1505264 h 2099994"/>
              <a:gd name="connsiteX8" fmla="*/ 8627 w 1316354"/>
              <a:gd name="connsiteY8" fmla="*/ 1695764 h 2099994"/>
              <a:gd name="connsiteX9" fmla="*/ 27677 w 1316354"/>
              <a:gd name="connsiteY9" fmla="*/ 1852927 h 2099994"/>
              <a:gd name="connsiteX10" fmla="*/ 199127 w 1316354"/>
              <a:gd name="connsiteY10" fmla="*/ 1986277 h 2099994"/>
              <a:gd name="connsiteX11" fmla="*/ 484877 w 1316354"/>
              <a:gd name="connsiteY11" fmla="*/ 2086289 h 2099994"/>
              <a:gd name="connsiteX12" fmla="*/ 627753 w 1316354"/>
              <a:gd name="connsiteY12" fmla="*/ 2083908 h 2099994"/>
              <a:gd name="connsiteX13" fmla="*/ 751578 w 1316354"/>
              <a:gd name="connsiteY13" fmla="*/ 1945796 h 2099994"/>
              <a:gd name="connsiteX14" fmla="*/ 984940 w 1316354"/>
              <a:gd name="connsiteY14" fmla="*/ 1538602 h 2099994"/>
              <a:gd name="connsiteX15" fmla="*/ 1237352 w 1316354"/>
              <a:gd name="connsiteY15" fmla="*/ 1048064 h 2099994"/>
              <a:gd name="connsiteX16" fmla="*/ 1313552 w 1316354"/>
              <a:gd name="connsiteY16" fmla="*/ 833752 h 2099994"/>
              <a:gd name="connsiteX17" fmla="*/ 1289740 w 1316354"/>
              <a:gd name="connsiteY17" fmla="*/ 657539 h 2099994"/>
              <a:gd name="connsiteX18" fmla="*/ 1194490 w 1316354"/>
              <a:gd name="connsiteY18" fmla="*/ 562290 h 2099994"/>
              <a:gd name="connsiteX19" fmla="*/ 1084953 w 1316354"/>
              <a:gd name="connsiteY19" fmla="*/ 507520 h 2099994"/>
              <a:gd name="connsiteX20" fmla="*/ 1023040 w 1316354"/>
              <a:gd name="connsiteY20" fmla="*/ 576577 h 2099994"/>
              <a:gd name="connsiteX21" fmla="*/ 951602 w 1316354"/>
              <a:gd name="connsiteY21" fmla="*/ 709927 h 2099994"/>
              <a:gd name="connsiteX22" fmla="*/ 911121 w 1316354"/>
              <a:gd name="connsiteY22" fmla="*/ 862327 h 2099994"/>
              <a:gd name="connsiteX23" fmla="*/ 908740 w 1316354"/>
              <a:gd name="connsiteY23" fmla="*/ 1024252 h 2099994"/>
              <a:gd name="connsiteX24" fmla="*/ 913502 w 1316354"/>
              <a:gd name="connsiteY24" fmla="*/ 1105214 h 2099994"/>
              <a:gd name="connsiteX25" fmla="*/ 908740 w 1316354"/>
              <a:gd name="connsiteY25" fmla="*/ 981389 h 2099994"/>
              <a:gd name="connsiteX26" fmla="*/ 923027 w 1316354"/>
              <a:gd name="connsiteY26" fmla="*/ 802795 h 2099994"/>
              <a:gd name="connsiteX27" fmla="*/ 994465 w 1316354"/>
              <a:gd name="connsiteY27" fmla="*/ 619439 h 2099994"/>
              <a:gd name="connsiteX28" fmla="*/ 1108765 w 1316354"/>
              <a:gd name="connsiteY28" fmla="*/ 452752 h 2099994"/>
              <a:gd name="connsiteX29" fmla="*/ 1184965 w 1316354"/>
              <a:gd name="connsiteY29" fmla="*/ 319402 h 2099994"/>
              <a:gd name="connsiteX30" fmla="*/ 1184965 w 1316354"/>
              <a:gd name="connsiteY30" fmla="*/ 181289 h 2099994"/>
              <a:gd name="connsiteX31" fmla="*/ 1115909 w 1316354"/>
              <a:gd name="connsiteY31" fmla="*/ 81278 h 2099994"/>
              <a:gd name="connsiteX32" fmla="*/ 975415 w 1316354"/>
              <a:gd name="connsiteY32" fmla="*/ 19364 h 2099994"/>
              <a:gd name="connsiteX33" fmla="*/ 689665 w 1316354"/>
              <a:gd name="connsiteY33" fmla="*/ 7458 h 2099994"/>
              <a:gd name="connsiteX0" fmla="*/ 689665 w 1316354"/>
              <a:gd name="connsiteY0" fmla="*/ 7458 h 2099994"/>
              <a:gd name="connsiteX1" fmla="*/ 513452 w 1316354"/>
              <a:gd name="connsiteY1" fmla="*/ 124139 h 2099994"/>
              <a:gd name="connsiteX2" fmla="*/ 456302 w 1316354"/>
              <a:gd name="connsiteY2" fmla="*/ 243202 h 2099994"/>
              <a:gd name="connsiteX3" fmla="*/ 422965 w 1316354"/>
              <a:gd name="connsiteY3" fmla="*/ 526571 h 2099994"/>
              <a:gd name="connsiteX4" fmla="*/ 396772 w 1316354"/>
              <a:gd name="connsiteY4" fmla="*/ 843277 h 2099994"/>
              <a:gd name="connsiteX5" fmla="*/ 320571 w 1316354"/>
              <a:gd name="connsiteY5" fmla="*/ 1098071 h 2099994"/>
              <a:gd name="connsiteX6" fmla="*/ 237227 w 1316354"/>
              <a:gd name="connsiteY6" fmla="*/ 1274283 h 2099994"/>
              <a:gd name="connsiteX7" fmla="*/ 113402 w 1316354"/>
              <a:gd name="connsiteY7" fmla="*/ 1505264 h 2099994"/>
              <a:gd name="connsiteX8" fmla="*/ 8627 w 1316354"/>
              <a:gd name="connsiteY8" fmla="*/ 1695764 h 2099994"/>
              <a:gd name="connsiteX9" fmla="*/ 27677 w 1316354"/>
              <a:gd name="connsiteY9" fmla="*/ 1852927 h 2099994"/>
              <a:gd name="connsiteX10" fmla="*/ 199127 w 1316354"/>
              <a:gd name="connsiteY10" fmla="*/ 1986277 h 2099994"/>
              <a:gd name="connsiteX11" fmla="*/ 484877 w 1316354"/>
              <a:gd name="connsiteY11" fmla="*/ 2086289 h 2099994"/>
              <a:gd name="connsiteX12" fmla="*/ 627753 w 1316354"/>
              <a:gd name="connsiteY12" fmla="*/ 2083908 h 2099994"/>
              <a:gd name="connsiteX13" fmla="*/ 751578 w 1316354"/>
              <a:gd name="connsiteY13" fmla="*/ 1945796 h 2099994"/>
              <a:gd name="connsiteX14" fmla="*/ 984940 w 1316354"/>
              <a:gd name="connsiteY14" fmla="*/ 1538602 h 2099994"/>
              <a:gd name="connsiteX15" fmla="*/ 1237352 w 1316354"/>
              <a:gd name="connsiteY15" fmla="*/ 1048064 h 2099994"/>
              <a:gd name="connsiteX16" fmla="*/ 1313552 w 1316354"/>
              <a:gd name="connsiteY16" fmla="*/ 833752 h 2099994"/>
              <a:gd name="connsiteX17" fmla="*/ 1289740 w 1316354"/>
              <a:gd name="connsiteY17" fmla="*/ 657539 h 2099994"/>
              <a:gd name="connsiteX18" fmla="*/ 1194490 w 1316354"/>
              <a:gd name="connsiteY18" fmla="*/ 562290 h 2099994"/>
              <a:gd name="connsiteX19" fmla="*/ 1084953 w 1316354"/>
              <a:gd name="connsiteY19" fmla="*/ 507520 h 2099994"/>
              <a:gd name="connsiteX20" fmla="*/ 1023040 w 1316354"/>
              <a:gd name="connsiteY20" fmla="*/ 576577 h 2099994"/>
              <a:gd name="connsiteX21" fmla="*/ 951602 w 1316354"/>
              <a:gd name="connsiteY21" fmla="*/ 709927 h 2099994"/>
              <a:gd name="connsiteX22" fmla="*/ 911121 w 1316354"/>
              <a:gd name="connsiteY22" fmla="*/ 862327 h 2099994"/>
              <a:gd name="connsiteX23" fmla="*/ 908740 w 1316354"/>
              <a:gd name="connsiteY23" fmla="*/ 1024252 h 2099994"/>
              <a:gd name="connsiteX24" fmla="*/ 913502 w 1316354"/>
              <a:gd name="connsiteY24" fmla="*/ 1105214 h 2099994"/>
              <a:gd name="connsiteX25" fmla="*/ 908740 w 1316354"/>
              <a:gd name="connsiteY25" fmla="*/ 981389 h 2099994"/>
              <a:gd name="connsiteX26" fmla="*/ 923027 w 1316354"/>
              <a:gd name="connsiteY26" fmla="*/ 802795 h 2099994"/>
              <a:gd name="connsiteX27" fmla="*/ 994465 w 1316354"/>
              <a:gd name="connsiteY27" fmla="*/ 619439 h 2099994"/>
              <a:gd name="connsiteX28" fmla="*/ 1108765 w 1316354"/>
              <a:gd name="connsiteY28" fmla="*/ 452752 h 2099994"/>
              <a:gd name="connsiteX29" fmla="*/ 1180202 w 1316354"/>
              <a:gd name="connsiteY29" fmla="*/ 324165 h 2099994"/>
              <a:gd name="connsiteX30" fmla="*/ 1184965 w 1316354"/>
              <a:gd name="connsiteY30" fmla="*/ 181289 h 2099994"/>
              <a:gd name="connsiteX31" fmla="*/ 1115909 w 1316354"/>
              <a:gd name="connsiteY31" fmla="*/ 81278 h 2099994"/>
              <a:gd name="connsiteX32" fmla="*/ 975415 w 1316354"/>
              <a:gd name="connsiteY32" fmla="*/ 19364 h 2099994"/>
              <a:gd name="connsiteX33" fmla="*/ 689665 w 1316354"/>
              <a:gd name="connsiteY33" fmla="*/ 7458 h 2099994"/>
              <a:gd name="connsiteX0" fmla="*/ 689665 w 1316354"/>
              <a:gd name="connsiteY0" fmla="*/ 7458 h 2099994"/>
              <a:gd name="connsiteX1" fmla="*/ 513452 w 1316354"/>
              <a:gd name="connsiteY1" fmla="*/ 124139 h 2099994"/>
              <a:gd name="connsiteX2" fmla="*/ 456302 w 1316354"/>
              <a:gd name="connsiteY2" fmla="*/ 243202 h 2099994"/>
              <a:gd name="connsiteX3" fmla="*/ 422965 w 1316354"/>
              <a:gd name="connsiteY3" fmla="*/ 526571 h 2099994"/>
              <a:gd name="connsiteX4" fmla="*/ 396772 w 1316354"/>
              <a:gd name="connsiteY4" fmla="*/ 843277 h 2099994"/>
              <a:gd name="connsiteX5" fmla="*/ 320571 w 1316354"/>
              <a:gd name="connsiteY5" fmla="*/ 1098071 h 2099994"/>
              <a:gd name="connsiteX6" fmla="*/ 237227 w 1316354"/>
              <a:gd name="connsiteY6" fmla="*/ 1274283 h 2099994"/>
              <a:gd name="connsiteX7" fmla="*/ 113402 w 1316354"/>
              <a:gd name="connsiteY7" fmla="*/ 1505264 h 2099994"/>
              <a:gd name="connsiteX8" fmla="*/ 8627 w 1316354"/>
              <a:gd name="connsiteY8" fmla="*/ 1695764 h 2099994"/>
              <a:gd name="connsiteX9" fmla="*/ 27677 w 1316354"/>
              <a:gd name="connsiteY9" fmla="*/ 1852927 h 2099994"/>
              <a:gd name="connsiteX10" fmla="*/ 199127 w 1316354"/>
              <a:gd name="connsiteY10" fmla="*/ 1986277 h 2099994"/>
              <a:gd name="connsiteX11" fmla="*/ 484877 w 1316354"/>
              <a:gd name="connsiteY11" fmla="*/ 2086289 h 2099994"/>
              <a:gd name="connsiteX12" fmla="*/ 627753 w 1316354"/>
              <a:gd name="connsiteY12" fmla="*/ 2083908 h 2099994"/>
              <a:gd name="connsiteX13" fmla="*/ 751578 w 1316354"/>
              <a:gd name="connsiteY13" fmla="*/ 1945796 h 2099994"/>
              <a:gd name="connsiteX14" fmla="*/ 984940 w 1316354"/>
              <a:gd name="connsiteY14" fmla="*/ 1538602 h 2099994"/>
              <a:gd name="connsiteX15" fmla="*/ 1237352 w 1316354"/>
              <a:gd name="connsiteY15" fmla="*/ 1048064 h 2099994"/>
              <a:gd name="connsiteX16" fmla="*/ 1313552 w 1316354"/>
              <a:gd name="connsiteY16" fmla="*/ 833752 h 2099994"/>
              <a:gd name="connsiteX17" fmla="*/ 1289740 w 1316354"/>
              <a:gd name="connsiteY17" fmla="*/ 657539 h 2099994"/>
              <a:gd name="connsiteX18" fmla="*/ 1194490 w 1316354"/>
              <a:gd name="connsiteY18" fmla="*/ 562290 h 2099994"/>
              <a:gd name="connsiteX19" fmla="*/ 1084953 w 1316354"/>
              <a:gd name="connsiteY19" fmla="*/ 507520 h 2099994"/>
              <a:gd name="connsiteX20" fmla="*/ 1023040 w 1316354"/>
              <a:gd name="connsiteY20" fmla="*/ 576577 h 2099994"/>
              <a:gd name="connsiteX21" fmla="*/ 951602 w 1316354"/>
              <a:gd name="connsiteY21" fmla="*/ 709927 h 2099994"/>
              <a:gd name="connsiteX22" fmla="*/ 911121 w 1316354"/>
              <a:gd name="connsiteY22" fmla="*/ 862327 h 2099994"/>
              <a:gd name="connsiteX23" fmla="*/ 908740 w 1316354"/>
              <a:gd name="connsiteY23" fmla="*/ 1024252 h 2099994"/>
              <a:gd name="connsiteX24" fmla="*/ 913502 w 1316354"/>
              <a:gd name="connsiteY24" fmla="*/ 1105214 h 2099994"/>
              <a:gd name="connsiteX25" fmla="*/ 908740 w 1316354"/>
              <a:gd name="connsiteY25" fmla="*/ 981389 h 2099994"/>
              <a:gd name="connsiteX26" fmla="*/ 923027 w 1316354"/>
              <a:gd name="connsiteY26" fmla="*/ 802795 h 2099994"/>
              <a:gd name="connsiteX27" fmla="*/ 994465 w 1316354"/>
              <a:gd name="connsiteY27" fmla="*/ 619439 h 2099994"/>
              <a:gd name="connsiteX28" fmla="*/ 1108765 w 1316354"/>
              <a:gd name="connsiteY28" fmla="*/ 452752 h 2099994"/>
              <a:gd name="connsiteX29" fmla="*/ 1180202 w 1316354"/>
              <a:gd name="connsiteY29" fmla="*/ 324165 h 2099994"/>
              <a:gd name="connsiteX30" fmla="*/ 1182584 w 1316354"/>
              <a:gd name="connsiteY30" fmla="*/ 181289 h 2099994"/>
              <a:gd name="connsiteX31" fmla="*/ 1115909 w 1316354"/>
              <a:gd name="connsiteY31" fmla="*/ 81278 h 2099994"/>
              <a:gd name="connsiteX32" fmla="*/ 975415 w 1316354"/>
              <a:gd name="connsiteY32" fmla="*/ 19364 h 2099994"/>
              <a:gd name="connsiteX33" fmla="*/ 689665 w 1316354"/>
              <a:gd name="connsiteY33" fmla="*/ 7458 h 209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6354" h="2099994">
                <a:moveTo>
                  <a:pt x="689665" y="7458"/>
                </a:moveTo>
                <a:cubicBezTo>
                  <a:pt x="612671" y="24921"/>
                  <a:pt x="552346" y="84848"/>
                  <a:pt x="513452" y="124139"/>
                </a:cubicBezTo>
                <a:cubicBezTo>
                  <a:pt x="474558" y="163430"/>
                  <a:pt x="471383" y="176130"/>
                  <a:pt x="456302" y="243202"/>
                </a:cubicBezTo>
                <a:cubicBezTo>
                  <a:pt x="441221" y="310274"/>
                  <a:pt x="432887" y="426559"/>
                  <a:pt x="422965" y="526571"/>
                </a:cubicBezTo>
                <a:cubicBezTo>
                  <a:pt x="413043" y="626583"/>
                  <a:pt x="413838" y="748027"/>
                  <a:pt x="396772" y="843277"/>
                </a:cubicBezTo>
                <a:cubicBezTo>
                  <a:pt x="379706" y="938527"/>
                  <a:pt x="347162" y="1026237"/>
                  <a:pt x="320571" y="1098071"/>
                </a:cubicBezTo>
                <a:cubicBezTo>
                  <a:pt x="293980" y="1169905"/>
                  <a:pt x="271755" y="1206418"/>
                  <a:pt x="237227" y="1274283"/>
                </a:cubicBezTo>
                <a:cubicBezTo>
                  <a:pt x="202699" y="1342149"/>
                  <a:pt x="151502" y="1435017"/>
                  <a:pt x="113402" y="1505264"/>
                </a:cubicBezTo>
                <a:cubicBezTo>
                  <a:pt x="75302" y="1575511"/>
                  <a:pt x="22914" y="1637820"/>
                  <a:pt x="8627" y="1695764"/>
                </a:cubicBezTo>
                <a:cubicBezTo>
                  <a:pt x="-5660" y="1753708"/>
                  <a:pt x="-4073" y="1804508"/>
                  <a:pt x="27677" y="1852927"/>
                </a:cubicBezTo>
                <a:cubicBezTo>
                  <a:pt x="59427" y="1901346"/>
                  <a:pt x="122927" y="1947383"/>
                  <a:pt x="199127" y="1986277"/>
                </a:cubicBezTo>
                <a:cubicBezTo>
                  <a:pt x="275327" y="2025171"/>
                  <a:pt x="413439" y="2070017"/>
                  <a:pt x="484877" y="2086289"/>
                </a:cubicBezTo>
                <a:cubicBezTo>
                  <a:pt x="556315" y="2102561"/>
                  <a:pt x="583303" y="2107324"/>
                  <a:pt x="627753" y="2083908"/>
                </a:cubicBezTo>
                <a:cubicBezTo>
                  <a:pt x="672203" y="2060492"/>
                  <a:pt x="692047" y="2036680"/>
                  <a:pt x="751578" y="1945796"/>
                </a:cubicBezTo>
                <a:cubicBezTo>
                  <a:pt x="811109" y="1854912"/>
                  <a:pt x="903978" y="1688224"/>
                  <a:pt x="984940" y="1538602"/>
                </a:cubicBezTo>
                <a:cubicBezTo>
                  <a:pt x="1065902" y="1388980"/>
                  <a:pt x="1182583" y="1165539"/>
                  <a:pt x="1237352" y="1048064"/>
                </a:cubicBezTo>
                <a:cubicBezTo>
                  <a:pt x="1292121" y="930589"/>
                  <a:pt x="1304821" y="898839"/>
                  <a:pt x="1313552" y="833752"/>
                </a:cubicBezTo>
                <a:cubicBezTo>
                  <a:pt x="1322283" y="768665"/>
                  <a:pt x="1309584" y="702783"/>
                  <a:pt x="1289740" y="657539"/>
                </a:cubicBezTo>
                <a:cubicBezTo>
                  <a:pt x="1269896" y="612295"/>
                  <a:pt x="1228621" y="587293"/>
                  <a:pt x="1194490" y="562290"/>
                </a:cubicBezTo>
                <a:cubicBezTo>
                  <a:pt x="1160359" y="537287"/>
                  <a:pt x="1113528" y="505139"/>
                  <a:pt x="1084953" y="507520"/>
                </a:cubicBezTo>
                <a:cubicBezTo>
                  <a:pt x="1056378" y="509901"/>
                  <a:pt x="1045265" y="542843"/>
                  <a:pt x="1023040" y="576577"/>
                </a:cubicBezTo>
                <a:cubicBezTo>
                  <a:pt x="1000815" y="610311"/>
                  <a:pt x="970255" y="662302"/>
                  <a:pt x="951602" y="709927"/>
                </a:cubicBezTo>
                <a:cubicBezTo>
                  <a:pt x="932949" y="757552"/>
                  <a:pt x="918265" y="809940"/>
                  <a:pt x="911121" y="862327"/>
                </a:cubicBezTo>
                <a:cubicBezTo>
                  <a:pt x="903977" y="914714"/>
                  <a:pt x="908343" y="983771"/>
                  <a:pt x="908740" y="1024252"/>
                </a:cubicBezTo>
                <a:cubicBezTo>
                  <a:pt x="909137" y="1064733"/>
                  <a:pt x="913502" y="1112358"/>
                  <a:pt x="913502" y="1105214"/>
                </a:cubicBezTo>
                <a:cubicBezTo>
                  <a:pt x="913502" y="1098070"/>
                  <a:pt x="907153" y="1031792"/>
                  <a:pt x="908740" y="981389"/>
                </a:cubicBezTo>
                <a:cubicBezTo>
                  <a:pt x="910327" y="930986"/>
                  <a:pt x="908740" y="863120"/>
                  <a:pt x="923027" y="802795"/>
                </a:cubicBezTo>
                <a:cubicBezTo>
                  <a:pt x="937314" y="742470"/>
                  <a:pt x="963509" y="677780"/>
                  <a:pt x="994465" y="619439"/>
                </a:cubicBezTo>
                <a:cubicBezTo>
                  <a:pt x="1025421" y="561098"/>
                  <a:pt x="1077809" y="501964"/>
                  <a:pt x="1108765" y="452752"/>
                </a:cubicBezTo>
                <a:cubicBezTo>
                  <a:pt x="1139721" y="403540"/>
                  <a:pt x="1167899" y="369409"/>
                  <a:pt x="1180202" y="324165"/>
                </a:cubicBezTo>
                <a:cubicBezTo>
                  <a:pt x="1192505" y="278921"/>
                  <a:pt x="1193299" y="221770"/>
                  <a:pt x="1182584" y="181289"/>
                </a:cubicBezTo>
                <a:cubicBezTo>
                  <a:pt x="1171869" y="140808"/>
                  <a:pt x="1150040" y="109059"/>
                  <a:pt x="1115909" y="81278"/>
                </a:cubicBezTo>
                <a:cubicBezTo>
                  <a:pt x="1081778" y="53497"/>
                  <a:pt x="1046456" y="31667"/>
                  <a:pt x="975415" y="19364"/>
                </a:cubicBezTo>
                <a:cubicBezTo>
                  <a:pt x="904374" y="7061"/>
                  <a:pt x="766659" y="-10005"/>
                  <a:pt x="689665" y="7458"/>
                </a:cubicBezTo>
                <a:close/>
              </a:path>
            </a:pathLst>
          </a:custGeom>
          <a:solidFill>
            <a:srgbClr val="548836"/>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任意多边形 51"/>
          <p:cNvSpPr/>
          <p:nvPr/>
        </p:nvSpPr>
        <p:spPr>
          <a:xfrm>
            <a:off x="2653152" y="1928841"/>
            <a:ext cx="325705" cy="636618"/>
          </a:xfrm>
          <a:custGeom>
            <a:avLst/>
            <a:gdLst>
              <a:gd name="connsiteX0" fmla="*/ 268831 w 325705"/>
              <a:gd name="connsiteY0" fmla="*/ 0 h 636618"/>
              <a:gd name="connsiteX1" fmla="*/ 300192 w 325705"/>
              <a:gd name="connsiteY1" fmla="*/ 75576 h 636618"/>
              <a:gd name="connsiteX2" fmla="*/ 321029 w 325705"/>
              <a:gd name="connsiteY2" fmla="*/ 166659 h 636618"/>
              <a:gd name="connsiteX3" fmla="*/ 309122 w 325705"/>
              <a:gd name="connsiteY3" fmla="*/ 385734 h 636618"/>
              <a:gd name="connsiteX4" fmla="*/ 204347 w 325705"/>
              <a:gd name="connsiteY4" fmla="*/ 547659 h 636618"/>
              <a:gd name="connsiteX5" fmla="*/ 91237 w 325705"/>
              <a:gd name="connsiteY5" fmla="*/ 606595 h 636618"/>
              <a:gd name="connsiteX6" fmla="*/ 0 w 325705"/>
              <a:gd name="connsiteY6" fmla="*/ 636618 h 636618"/>
              <a:gd name="connsiteX7" fmla="*/ 1941 w 325705"/>
              <a:gd name="connsiteY7" fmla="*/ 566857 h 636618"/>
              <a:gd name="connsiteX8" fmla="*/ 4968 w 325705"/>
              <a:gd name="connsiteY8" fmla="*/ 543208 h 636618"/>
              <a:gd name="connsiteX9" fmla="*/ 33529 w 325705"/>
              <a:gd name="connsiteY9" fmla="*/ 533427 h 636618"/>
              <a:gd name="connsiteX10" fmla="*/ 94809 w 325705"/>
              <a:gd name="connsiteY10" fmla="*/ 504797 h 636618"/>
              <a:gd name="connsiteX11" fmla="*/ 223397 w 325705"/>
              <a:gd name="connsiteY11" fmla="*/ 357159 h 636618"/>
              <a:gd name="connsiteX12" fmla="*/ 225778 w 325705"/>
              <a:gd name="connsiteY12" fmla="*/ 152372 h 636618"/>
              <a:gd name="connsiteX13" fmla="*/ 210782 w 325705"/>
              <a:gd name="connsiteY13" fmla="*/ 106553 h 636618"/>
              <a:gd name="connsiteX14" fmla="*/ 242298 w 325705"/>
              <a:gd name="connsiteY14" fmla="*/ 58015 h 636618"/>
              <a:gd name="connsiteX15" fmla="*/ 268831 w 325705"/>
              <a:gd name="connsiteY15" fmla="*/ 0 h 636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5705" h="636618">
                <a:moveTo>
                  <a:pt x="268831" y="0"/>
                </a:moveTo>
                <a:lnTo>
                  <a:pt x="300192" y="75576"/>
                </a:lnTo>
                <a:cubicBezTo>
                  <a:pt x="310015" y="104251"/>
                  <a:pt x="317259" y="133520"/>
                  <a:pt x="321029" y="166659"/>
                </a:cubicBezTo>
                <a:cubicBezTo>
                  <a:pt x="328570" y="232937"/>
                  <a:pt x="328569" y="322234"/>
                  <a:pt x="309122" y="385734"/>
                </a:cubicBezTo>
                <a:cubicBezTo>
                  <a:pt x="289675" y="449234"/>
                  <a:pt x="263878" y="503209"/>
                  <a:pt x="204347" y="547659"/>
                </a:cubicBezTo>
                <a:cubicBezTo>
                  <a:pt x="174582" y="569884"/>
                  <a:pt x="135092" y="589331"/>
                  <a:pt x="91237" y="606595"/>
                </a:cubicBezTo>
                <a:lnTo>
                  <a:pt x="0" y="636618"/>
                </a:lnTo>
                <a:lnTo>
                  <a:pt x="1941" y="566857"/>
                </a:lnTo>
                <a:lnTo>
                  <a:pt x="4968" y="543208"/>
                </a:lnTo>
                <a:lnTo>
                  <a:pt x="33529" y="533427"/>
                </a:lnTo>
                <a:cubicBezTo>
                  <a:pt x="56610" y="524393"/>
                  <a:pt x="77545" y="514818"/>
                  <a:pt x="94809" y="504797"/>
                </a:cubicBezTo>
                <a:cubicBezTo>
                  <a:pt x="163865" y="464713"/>
                  <a:pt x="201569" y="415896"/>
                  <a:pt x="223397" y="357159"/>
                </a:cubicBezTo>
                <a:cubicBezTo>
                  <a:pt x="245225" y="298422"/>
                  <a:pt x="236494" y="213094"/>
                  <a:pt x="225778" y="152372"/>
                </a:cubicBezTo>
                <a:lnTo>
                  <a:pt x="210782" y="106553"/>
                </a:lnTo>
                <a:lnTo>
                  <a:pt x="242298" y="58015"/>
                </a:lnTo>
                <a:lnTo>
                  <a:pt x="268831" y="0"/>
                </a:lnTo>
                <a:close/>
              </a:path>
            </a:pathLst>
          </a:custGeom>
          <a:solidFill>
            <a:srgbClr val="00B0F0"/>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1" name="任意多边形 50"/>
          <p:cNvSpPr/>
          <p:nvPr/>
        </p:nvSpPr>
        <p:spPr>
          <a:xfrm>
            <a:off x="2587482" y="1177705"/>
            <a:ext cx="179162" cy="452555"/>
          </a:xfrm>
          <a:custGeom>
            <a:avLst/>
            <a:gdLst>
              <a:gd name="connsiteX0" fmla="*/ 1411 w 179162"/>
              <a:gd name="connsiteY0" fmla="*/ 0 h 452555"/>
              <a:gd name="connsiteX1" fmla="*/ 105909 w 179162"/>
              <a:gd name="connsiteY1" fmla="*/ 0 h 452555"/>
              <a:gd name="connsiteX2" fmla="*/ 107944 w 179162"/>
              <a:gd name="connsiteY2" fmla="*/ 87782 h 452555"/>
              <a:gd name="connsiteX3" fmla="*/ 115236 w 179162"/>
              <a:gd name="connsiteY3" fmla="*/ 184372 h 452555"/>
              <a:gd name="connsiteX4" fmla="*/ 150954 w 179162"/>
              <a:gd name="connsiteY4" fmla="*/ 360584 h 452555"/>
              <a:gd name="connsiteX5" fmla="*/ 179162 w 179162"/>
              <a:gd name="connsiteY5" fmla="*/ 452555 h 452555"/>
              <a:gd name="connsiteX6" fmla="*/ 179028 w 179162"/>
              <a:gd name="connsiteY6" fmla="*/ 452503 h 452555"/>
              <a:gd name="connsiteX7" fmla="*/ 131905 w 179162"/>
              <a:gd name="connsiteY7" fmla="*/ 441545 h 452555"/>
              <a:gd name="connsiteX8" fmla="*/ 68113 w 179162"/>
              <a:gd name="connsiteY8" fmla="*/ 432039 h 452555"/>
              <a:gd name="connsiteX9" fmla="*/ 66240 w 179162"/>
              <a:gd name="connsiteY9" fmla="*/ 431854 h 452555"/>
              <a:gd name="connsiteX10" fmla="*/ 41417 w 179162"/>
              <a:gd name="connsiteY10" fmla="*/ 355821 h 452555"/>
              <a:gd name="connsiteX11" fmla="*/ 3317 w 179162"/>
              <a:gd name="connsiteY11" fmla="*/ 129602 h 452555"/>
              <a:gd name="connsiteX12" fmla="*/ 192 w 179162"/>
              <a:gd name="connsiteY12" fmla="*/ 32864 h 452555"/>
              <a:gd name="connsiteX13" fmla="*/ 1411 w 179162"/>
              <a:gd name="connsiteY13" fmla="*/ 0 h 45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162" h="452555">
                <a:moveTo>
                  <a:pt x="1411" y="0"/>
                </a:moveTo>
                <a:lnTo>
                  <a:pt x="105909" y="0"/>
                </a:lnTo>
                <a:lnTo>
                  <a:pt x="107944" y="87782"/>
                </a:lnTo>
                <a:cubicBezTo>
                  <a:pt x="109284" y="120673"/>
                  <a:pt x="111466" y="153614"/>
                  <a:pt x="115236" y="184372"/>
                </a:cubicBezTo>
                <a:cubicBezTo>
                  <a:pt x="122776" y="245888"/>
                  <a:pt x="133888" y="299862"/>
                  <a:pt x="150954" y="360584"/>
                </a:cubicBezTo>
                <a:lnTo>
                  <a:pt x="179162" y="452555"/>
                </a:lnTo>
                <a:lnTo>
                  <a:pt x="179028" y="452503"/>
                </a:lnTo>
                <a:cubicBezTo>
                  <a:pt x="165193" y="448292"/>
                  <a:pt x="149665" y="444621"/>
                  <a:pt x="131905" y="441545"/>
                </a:cubicBezTo>
                <a:cubicBezTo>
                  <a:pt x="114145" y="438469"/>
                  <a:pt x="92218" y="435096"/>
                  <a:pt x="68113" y="432039"/>
                </a:cubicBezTo>
                <a:lnTo>
                  <a:pt x="66240" y="431854"/>
                </a:lnTo>
                <a:lnTo>
                  <a:pt x="41417" y="355821"/>
                </a:lnTo>
                <a:cubicBezTo>
                  <a:pt x="21176" y="280812"/>
                  <a:pt x="9667" y="197468"/>
                  <a:pt x="3317" y="129602"/>
                </a:cubicBezTo>
                <a:cubicBezTo>
                  <a:pt x="142" y="95669"/>
                  <a:pt x="-354" y="63225"/>
                  <a:pt x="192" y="32864"/>
                </a:cubicBezTo>
                <a:lnTo>
                  <a:pt x="1411" y="0"/>
                </a:lnTo>
                <a:close/>
              </a:path>
            </a:pathLst>
          </a:custGeom>
          <a:solidFill>
            <a:srgbClr val="00B0F0"/>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 name="任意多边形 1"/>
          <p:cNvSpPr/>
          <p:nvPr/>
        </p:nvSpPr>
        <p:spPr>
          <a:xfrm>
            <a:off x="6867525" y="2407157"/>
            <a:ext cx="826309" cy="845775"/>
          </a:xfrm>
          <a:custGeom>
            <a:avLst/>
            <a:gdLst>
              <a:gd name="connsiteX0" fmla="*/ 12356 w 824377"/>
              <a:gd name="connsiteY0" fmla="*/ 452724 h 845702"/>
              <a:gd name="connsiteX1" fmla="*/ 38549 w 824377"/>
              <a:gd name="connsiteY1" fmla="*/ 569406 h 845702"/>
              <a:gd name="connsiteX2" fmla="*/ 71887 w 824377"/>
              <a:gd name="connsiteY2" fmla="*/ 671799 h 845702"/>
              <a:gd name="connsiteX3" fmla="*/ 112368 w 824377"/>
              <a:gd name="connsiteY3" fmla="*/ 762287 h 845702"/>
              <a:gd name="connsiteX4" fmla="*/ 186187 w 824377"/>
              <a:gd name="connsiteY4" fmla="*/ 819437 h 845702"/>
              <a:gd name="connsiteX5" fmla="*/ 286199 w 824377"/>
              <a:gd name="connsiteY5" fmla="*/ 845631 h 845702"/>
              <a:gd name="connsiteX6" fmla="*/ 383831 w 824377"/>
              <a:gd name="connsiteY6" fmla="*/ 826581 h 845702"/>
              <a:gd name="connsiteX7" fmla="*/ 421931 w 824377"/>
              <a:gd name="connsiteY7" fmla="*/ 807531 h 845702"/>
              <a:gd name="connsiteX8" fmla="*/ 469556 w 824377"/>
              <a:gd name="connsiteY8" fmla="*/ 800387 h 845702"/>
              <a:gd name="connsiteX9" fmla="*/ 524324 w 824377"/>
              <a:gd name="connsiteY9" fmla="*/ 774193 h 845702"/>
              <a:gd name="connsiteX10" fmla="*/ 576712 w 824377"/>
              <a:gd name="connsiteY10" fmla="*/ 702756 h 845702"/>
              <a:gd name="connsiteX11" fmla="*/ 614812 w 824377"/>
              <a:gd name="connsiteY11" fmla="*/ 628937 h 845702"/>
              <a:gd name="connsiteX12" fmla="*/ 638624 w 824377"/>
              <a:gd name="connsiteY12" fmla="*/ 564643 h 845702"/>
              <a:gd name="connsiteX13" fmla="*/ 662437 w 824377"/>
              <a:gd name="connsiteY13" fmla="*/ 505112 h 845702"/>
              <a:gd name="connsiteX14" fmla="*/ 705299 w 824377"/>
              <a:gd name="connsiteY14" fmla="*/ 445581 h 845702"/>
              <a:gd name="connsiteX15" fmla="*/ 762449 w 824377"/>
              <a:gd name="connsiteY15" fmla="*/ 390812 h 845702"/>
              <a:gd name="connsiteX16" fmla="*/ 807693 w 824377"/>
              <a:gd name="connsiteY16" fmla="*/ 338424 h 845702"/>
              <a:gd name="connsiteX17" fmla="*/ 824362 w 824377"/>
              <a:gd name="connsiteY17" fmla="*/ 302706 h 845702"/>
              <a:gd name="connsiteX18" fmla="*/ 810074 w 824377"/>
              <a:gd name="connsiteY18" fmla="*/ 276512 h 845702"/>
              <a:gd name="connsiteX19" fmla="*/ 781499 w 824377"/>
              <a:gd name="connsiteY19" fmla="*/ 262224 h 845702"/>
              <a:gd name="connsiteX20" fmla="*/ 721968 w 824377"/>
              <a:gd name="connsiteY20" fmla="*/ 288418 h 845702"/>
              <a:gd name="connsiteX21" fmla="*/ 664818 w 824377"/>
              <a:gd name="connsiteY21" fmla="*/ 324137 h 845702"/>
              <a:gd name="connsiteX22" fmla="*/ 619574 w 824377"/>
              <a:gd name="connsiteY22" fmla="*/ 352712 h 845702"/>
              <a:gd name="connsiteX23" fmla="*/ 586237 w 824377"/>
              <a:gd name="connsiteY23" fmla="*/ 369381 h 845702"/>
              <a:gd name="connsiteX24" fmla="*/ 545756 w 824377"/>
              <a:gd name="connsiteY24" fmla="*/ 362237 h 845702"/>
              <a:gd name="connsiteX25" fmla="*/ 529087 w 824377"/>
              <a:gd name="connsiteY25" fmla="*/ 321756 h 845702"/>
              <a:gd name="connsiteX26" fmla="*/ 531468 w 824377"/>
              <a:gd name="connsiteY26" fmla="*/ 240793 h 845702"/>
              <a:gd name="connsiteX27" fmla="*/ 524324 w 824377"/>
              <a:gd name="connsiteY27" fmla="*/ 133637 h 845702"/>
              <a:gd name="connsiteX28" fmla="*/ 505274 w 824377"/>
              <a:gd name="connsiteY28" fmla="*/ 69343 h 845702"/>
              <a:gd name="connsiteX29" fmla="*/ 469556 w 824377"/>
              <a:gd name="connsiteY29" fmla="*/ 16956 h 845702"/>
              <a:gd name="connsiteX30" fmla="*/ 410024 w 824377"/>
              <a:gd name="connsiteY30" fmla="*/ 287 h 845702"/>
              <a:gd name="connsiteX31" fmla="*/ 352874 w 824377"/>
              <a:gd name="connsiteY31" fmla="*/ 9812 h 845702"/>
              <a:gd name="connsiteX32" fmla="*/ 314774 w 824377"/>
              <a:gd name="connsiteY32" fmla="*/ 50293 h 845702"/>
              <a:gd name="connsiteX33" fmla="*/ 281437 w 824377"/>
              <a:gd name="connsiteY33" fmla="*/ 107443 h 845702"/>
              <a:gd name="connsiteX34" fmla="*/ 248099 w 824377"/>
              <a:gd name="connsiteY34" fmla="*/ 166974 h 845702"/>
              <a:gd name="connsiteX35" fmla="*/ 217143 w 824377"/>
              <a:gd name="connsiteY35" fmla="*/ 188406 h 845702"/>
              <a:gd name="connsiteX36" fmla="*/ 176662 w 824377"/>
              <a:gd name="connsiteY36" fmla="*/ 183643 h 845702"/>
              <a:gd name="connsiteX37" fmla="*/ 145706 w 824377"/>
              <a:gd name="connsiteY37" fmla="*/ 150306 h 845702"/>
              <a:gd name="connsiteX38" fmla="*/ 102843 w 824377"/>
              <a:gd name="connsiteY38" fmla="*/ 116968 h 845702"/>
              <a:gd name="connsiteX39" fmla="*/ 57599 w 824377"/>
              <a:gd name="connsiteY39" fmla="*/ 102681 h 845702"/>
              <a:gd name="connsiteX40" fmla="*/ 26643 w 824377"/>
              <a:gd name="connsiteY40" fmla="*/ 116968 h 845702"/>
              <a:gd name="connsiteX41" fmla="*/ 2831 w 824377"/>
              <a:gd name="connsiteY41" fmla="*/ 181262 h 845702"/>
              <a:gd name="connsiteX42" fmla="*/ 449 w 824377"/>
              <a:gd name="connsiteY42" fmla="*/ 281274 h 845702"/>
              <a:gd name="connsiteX43" fmla="*/ 2831 w 824377"/>
              <a:gd name="connsiteY43" fmla="*/ 355093 h 845702"/>
              <a:gd name="connsiteX44" fmla="*/ 12356 w 824377"/>
              <a:gd name="connsiteY44" fmla="*/ 452724 h 845702"/>
              <a:gd name="connsiteX0" fmla="*/ 13846 w 825867"/>
              <a:gd name="connsiteY0" fmla="*/ 452724 h 845702"/>
              <a:gd name="connsiteX1" fmla="*/ 40039 w 825867"/>
              <a:gd name="connsiteY1" fmla="*/ 569406 h 845702"/>
              <a:gd name="connsiteX2" fmla="*/ 73377 w 825867"/>
              <a:gd name="connsiteY2" fmla="*/ 671799 h 845702"/>
              <a:gd name="connsiteX3" fmla="*/ 113858 w 825867"/>
              <a:gd name="connsiteY3" fmla="*/ 762287 h 845702"/>
              <a:gd name="connsiteX4" fmla="*/ 187677 w 825867"/>
              <a:gd name="connsiteY4" fmla="*/ 819437 h 845702"/>
              <a:gd name="connsiteX5" fmla="*/ 287689 w 825867"/>
              <a:gd name="connsiteY5" fmla="*/ 845631 h 845702"/>
              <a:gd name="connsiteX6" fmla="*/ 385321 w 825867"/>
              <a:gd name="connsiteY6" fmla="*/ 826581 h 845702"/>
              <a:gd name="connsiteX7" fmla="*/ 423421 w 825867"/>
              <a:gd name="connsiteY7" fmla="*/ 807531 h 845702"/>
              <a:gd name="connsiteX8" fmla="*/ 471046 w 825867"/>
              <a:gd name="connsiteY8" fmla="*/ 800387 h 845702"/>
              <a:gd name="connsiteX9" fmla="*/ 525814 w 825867"/>
              <a:gd name="connsiteY9" fmla="*/ 774193 h 845702"/>
              <a:gd name="connsiteX10" fmla="*/ 578202 w 825867"/>
              <a:gd name="connsiteY10" fmla="*/ 702756 h 845702"/>
              <a:gd name="connsiteX11" fmla="*/ 616302 w 825867"/>
              <a:gd name="connsiteY11" fmla="*/ 628937 h 845702"/>
              <a:gd name="connsiteX12" fmla="*/ 640114 w 825867"/>
              <a:gd name="connsiteY12" fmla="*/ 564643 h 845702"/>
              <a:gd name="connsiteX13" fmla="*/ 663927 w 825867"/>
              <a:gd name="connsiteY13" fmla="*/ 505112 h 845702"/>
              <a:gd name="connsiteX14" fmla="*/ 706789 w 825867"/>
              <a:gd name="connsiteY14" fmla="*/ 445581 h 845702"/>
              <a:gd name="connsiteX15" fmla="*/ 763939 w 825867"/>
              <a:gd name="connsiteY15" fmla="*/ 390812 h 845702"/>
              <a:gd name="connsiteX16" fmla="*/ 809183 w 825867"/>
              <a:gd name="connsiteY16" fmla="*/ 338424 h 845702"/>
              <a:gd name="connsiteX17" fmla="*/ 825852 w 825867"/>
              <a:gd name="connsiteY17" fmla="*/ 302706 h 845702"/>
              <a:gd name="connsiteX18" fmla="*/ 811564 w 825867"/>
              <a:gd name="connsiteY18" fmla="*/ 276512 h 845702"/>
              <a:gd name="connsiteX19" fmla="*/ 782989 w 825867"/>
              <a:gd name="connsiteY19" fmla="*/ 262224 h 845702"/>
              <a:gd name="connsiteX20" fmla="*/ 723458 w 825867"/>
              <a:gd name="connsiteY20" fmla="*/ 288418 h 845702"/>
              <a:gd name="connsiteX21" fmla="*/ 666308 w 825867"/>
              <a:gd name="connsiteY21" fmla="*/ 324137 h 845702"/>
              <a:gd name="connsiteX22" fmla="*/ 621064 w 825867"/>
              <a:gd name="connsiteY22" fmla="*/ 352712 h 845702"/>
              <a:gd name="connsiteX23" fmla="*/ 587727 w 825867"/>
              <a:gd name="connsiteY23" fmla="*/ 369381 h 845702"/>
              <a:gd name="connsiteX24" fmla="*/ 547246 w 825867"/>
              <a:gd name="connsiteY24" fmla="*/ 362237 h 845702"/>
              <a:gd name="connsiteX25" fmla="*/ 530577 w 825867"/>
              <a:gd name="connsiteY25" fmla="*/ 321756 h 845702"/>
              <a:gd name="connsiteX26" fmla="*/ 532958 w 825867"/>
              <a:gd name="connsiteY26" fmla="*/ 240793 h 845702"/>
              <a:gd name="connsiteX27" fmla="*/ 525814 w 825867"/>
              <a:gd name="connsiteY27" fmla="*/ 133637 h 845702"/>
              <a:gd name="connsiteX28" fmla="*/ 506764 w 825867"/>
              <a:gd name="connsiteY28" fmla="*/ 69343 h 845702"/>
              <a:gd name="connsiteX29" fmla="*/ 471046 w 825867"/>
              <a:gd name="connsiteY29" fmla="*/ 16956 h 845702"/>
              <a:gd name="connsiteX30" fmla="*/ 411514 w 825867"/>
              <a:gd name="connsiteY30" fmla="*/ 287 h 845702"/>
              <a:gd name="connsiteX31" fmla="*/ 354364 w 825867"/>
              <a:gd name="connsiteY31" fmla="*/ 9812 h 845702"/>
              <a:gd name="connsiteX32" fmla="*/ 316264 w 825867"/>
              <a:gd name="connsiteY32" fmla="*/ 50293 h 845702"/>
              <a:gd name="connsiteX33" fmla="*/ 282927 w 825867"/>
              <a:gd name="connsiteY33" fmla="*/ 107443 h 845702"/>
              <a:gd name="connsiteX34" fmla="*/ 249589 w 825867"/>
              <a:gd name="connsiteY34" fmla="*/ 166974 h 845702"/>
              <a:gd name="connsiteX35" fmla="*/ 218633 w 825867"/>
              <a:gd name="connsiteY35" fmla="*/ 188406 h 845702"/>
              <a:gd name="connsiteX36" fmla="*/ 178152 w 825867"/>
              <a:gd name="connsiteY36" fmla="*/ 183643 h 845702"/>
              <a:gd name="connsiteX37" fmla="*/ 147196 w 825867"/>
              <a:gd name="connsiteY37" fmla="*/ 150306 h 845702"/>
              <a:gd name="connsiteX38" fmla="*/ 104333 w 825867"/>
              <a:gd name="connsiteY38" fmla="*/ 116968 h 845702"/>
              <a:gd name="connsiteX39" fmla="*/ 59089 w 825867"/>
              <a:gd name="connsiteY39" fmla="*/ 102681 h 845702"/>
              <a:gd name="connsiteX40" fmla="*/ 28133 w 825867"/>
              <a:gd name="connsiteY40" fmla="*/ 116968 h 845702"/>
              <a:gd name="connsiteX41" fmla="*/ 1940 w 825867"/>
              <a:gd name="connsiteY41" fmla="*/ 190787 h 845702"/>
              <a:gd name="connsiteX42" fmla="*/ 1939 w 825867"/>
              <a:gd name="connsiteY42" fmla="*/ 281274 h 845702"/>
              <a:gd name="connsiteX43" fmla="*/ 4321 w 825867"/>
              <a:gd name="connsiteY43" fmla="*/ 355093 h 845702"/>
              <a:gd name="connsiteX44" fmla="*/ 13846 w 825867"/>
              <a:gd name="connsiteY44" fmla="*/ 452724 h 845702"/>
              <a:gd name="connsiteX0" fmla="*/ 13846 w 825867"/>
              <a:gd name="connsiteY0" fmla="*/ 452724 h 845702"/>
              <a:gd name="connsiteX1" fmla="*/ 40039 w 825867"/>
              <a:gd name="connsiteY1" fmla="*/ 569406 h 845702"/>
              <a:gd name="connsiteX2" fmla="*/ 68614 w 825867"/>
              <a:gd name="connsiteY2" fmla="*/ 664655 h 845702"/>
              <a:gd name="connsiteX3" fmla="*/ 113858 w 825867"/>
              <a:gd name="connsiteY3" fmla="*/ 762287 h 845702"/>
              <a:gd name="connsiteX4" fmla="*/ 187677 w 825867"/>
              <a:gd name="connsiteY4" fmla="*/ 819437 h 845702"/>
              <a:gd name="connsiteX5" fmla="*/ 287689 w 825867"/>
              <a:gd name="connsiteY5" fmla="*/ 845631 h 845702"/>
              <a:gd name="connsiteX6" fmla="*/ 385321 w 825867"/>
              <a:gd name="connsiteY6" fmla="*/ 826581 h 845702"/>
              <a:gd name="connsiteX7" fmla="*/ 423421 w 825867"/>
              <a:gd name="connsiteY7" fmla="*/ 807531 h 845702"/>
              <a:gd name="connsiteX8" fmla="*/ 471046 w 825867"/>
              <a:gd name="connsiteY8" fmla="*/ 800387 h 845702"/>
              <a:gd name="connsiteX9" fmla="*/ 525814 w 825867"/>
              <a:gd name="connsiteY9" fmla="*/ 774193 h 845702"/>
              <a:gd name="connsiteX10" fmla="*/ 578202 w 825867"/>
              <a:gd name="connsiteY10" fmla="*/ 702756 h 845702"/>
              <a:gd name="connsiteX11" fmla="*/ 616302 w 825867"/>
              <a:gd name="connsiteY11" fmla="*/ 628937 h 845702"/>
              <a:gd name="connsiteX12" fmla="*/ 640114 w 825867"/>
              <a:gd name="connsiteY12" fmla="*/ 564643 h 845702"/>
              <a:gd name="connsiteX13" fmla="*/ 663927 w 825867"/>
              <a:gd name="connsiteY13" fmla="*/ 505112 h 845702"/>
              <a:gd name="connsiteX14" fmla="*/ 706789 w 825867"/>
              <a:gd name="connsiteY14" fmla="*/ 445581 h 845702"/>
              <a:gd name="connsiteX15" fmla="*/ 763939 w 825867"/>
              <a:gd name="connsiteY15" fmla="*/ 390812 h 845702"/>
              <a:gd name="connsiteX16" fmla="*/ 809183 w 825867"/>
              <a:gd name="connsiteY16" fmla="*/ 338424 h 845702"/>
              <a:gd name="connsiteX17" fmla="*/ 825852 w 825867"/>
              <a:gd name="connsiteY17" fmla="*/ 302706 h 845702"/>
              <a:gd name="connsiteX18" fmla="*/ 811564 w 825867"/>
              <a:gd name="connsiteY18" fmla="*/ 276512 h 845702"/>
              <a:gd name="connsiteX19" fmla="*/ 782989 w 825867"/>
              <a:gd name="connsiteY19" fmla="*/ 262224 h 845702"/>
              <a:gd name="connsiteX20" fmla="*/ 723458 w 825867"/>
              <a:gd name="connsiteY20" fmla="*/ 288418 h 845702"/>
              <a:gd name="connsiteX21" fmla="*/ 666308 w 825867"/>
              <a:gd name="connsiteY21" fmla="*/ 324137 h 845702"/>
              <a:gd name="connsiteX22" fmla="*/ 621064 w 825867"/>
              <a:gd name="connsiteY22" fmla="*/ 352712 h 845702"/>
              <a:gd name="connsiteX23" fmla="*/ 587727 w 825867"/>
              <a:gd name="connsiteY23" fmla="*/ 369381 h 845702"/>
              <a:gd name="connsiteX24" fmla="*/ 547246 w 825867"/>
              <a:gd name="connsiteY24" fmla="*/ 362237 h 845702"/>
              <a:gd name="connsiteX25" fmla="*/ 530577 w 825867"/>
              <a:gd name="connsiteY25" fmla="*/ 321756 h 845702"/>
              <a:gd name="connsiteX26" fmla="*/ 532958 w 825867"/>
              <a:gd name="connsiteY26" fmla="*/ 240793 h 845702"/>
              <a:gd name="connsiteX27" fmla="*/ 525814 w 825867"/>
              <a:gd name="connsiteY27" fmla="*/ 133637 h 845702"/>
              <a:gd name="connsiteX28" fmla="*/ 506764 w 825867"/>
              <a:gd name="connsiteY28" fmla="*/ 69343 h 845702"/>
              <a:gd name="connsiteX29" fmla="*/ 471046 w 825867"/>
              <a:gd name="connsiteY29" fmla="*/ 16956 h 845702"/>
              <a:gd name="connsiteX30" fmla="*/ 411514 w 825867"/>
              <a:gd name="connsiteY30" fmla="*/ 287 h 845702"/>
              <a:gd name="connsiteX31" fmla="*/ 354364 w 825867"/>
              <a:gd name="connsiteY31" fmla="*/ 9812 h 845702"/>
              <a:gd name="connsiteX32" fmla="*/ 316264 w 825867"/>
              <a:gd name="connsiteY32" fmla="*/ 50293 h 845702"/>
              <a:gd name="connsiteX33" fmla="*/ 282927 w 825867"/>
              <a:gd name="connsiteY33" fmla="*/ 107443 h 845702"/>
              <a:gd name="connsiteX34" fmla="*/ 249589 w 825867"/>
              <a:gd name="connsiteY34" fmla="*/ 166974 h 845702"/>
              <a:gd name="connsiteX35" fmla="*/ 218633 w 825867"/>
              <a:gd name="connsiteY35" fmla="*/ 188406 h 845702"/>
              <a:gd name="connsiteX36" fmla="*/ 178152 w 825867"/>
              <a:gd name="connsiteY36" fmla="*/ 183643 h 845702"/>
              <a:gd name="connsiteX37" fmla="*/ 147196 w 825867"/>
              <a:gd name="connsiteY37" fmla="*/ 150306 h 845702"/>
              <a:gd name="connsiteX38" fmla="*/ 104333 w 825867"/>
              <a:gd name="connsiteY38" fmla="*/ 116968 h 845702"/>
              <a:gd name="connsiteX39" fmla="*/ 59089 w 825867"/>
              <a:gd name="connsiteY39" fmla="*/ 102681 h 845702"/>
              <a:gd name="connsiteX40" fmla="*/ 28133 w 825867"/>
              <a:gd name="connsiteY40" fmla="*/ 116968 h 845702"/>
              <a:gd name="connsiteX41" fmla="*/ 1940 w 825867"/>
              <a:gd name="connsiteY41" fmla="*/ 190787 h 845702"/>
              <a:gd name="connsiteX42" fmla="*/ 1939 w 825867"/>
              <a:gd name="connsiteY42" fmla="*/ 281274 h 845702"/>
              <a:gd name="connsiteX43" fmla="*/ 4321 w 825867"/>
              <a:gd name="connsiteY43" fmla="*/ 355093 h 845702"/>
              <a:gd name="connsiteX44" fmla="*/ 13846 w 825867"/>
              <a:gd name="connsiteY44" fmla="*/ 452724 h 845702"/>
              <a:gd name="connsiteX0" fmla="*/ 13846 w 825867"/>
              <a:gd name="connsiteY0" fmla="*/ 452724 h 845775"/>
              <a:gd name="connsiteX1" fmla="*/ 40039 w 825867"/>
              <a:gd name="connsiteY1" fmla="*/ 569406 h 845775"/>
              <a:gd name="connsiteX2" fmla="*/ 68614 w 825867"/>
              <a:gd name="connsiteY2" fmla="*/ 664655 h 845775"/>
              <a:gd name="connsiteX3" fmla="*/ 113858 w 825867"/>
              <a:gd name="connsiteY3" fmla="*/ 762287 h 845775"/>
              <a:gd name="connsiteX4" fmla="*/ 187677 w 825867"/>
              <a:gd name="connsiteY4" fmla="*/ 819437 h 845775"/>
              <a:gd name="connsiteX5" fmla="*/ 287689 w 825867"/>
              <a:gd name="connsiteY5" fmla="*/ 845631 h 845775"/>
              <a:gd name="connsiteX6" fmla="*/ 373415 w 825867"/>
              <a:gd name="connsiteY6" fmla="*/ 828962 h 845775"/>
              <a:gd name="connsiteX7" fmla="*/ 423421 w 825867"/>
              <a:gd name="connsiteY7" fmla="*/ 807531 h 845775"/>
              <a:gd name="connsiteX8" fmla="*/ 471046 w 825867"/>
              <a:gd name="connsiteY8" fmla="*/ 800387 h 845775"/>
              <a:gd name="connsiteX9" fmla="*/ 525814 w 825867"/>
              <a:gd name="connsiteY9" fmla="*/ 774193 h 845775"/>
              <a:gd name="connsiteX10" fmla="*/ 578202 w 825867"/>
              <a:gd name="connsiteY10" fmla="*/ 702756 h 845775"/>
              <a:gd name="connsiteX11" fmla="*/ 616302 w 825867"/>
              <a:gd name="connsiteY11" fmla="*/ 628937 h 845775"/>
              <a:gd name="connsiteX12" fmla="*/ 640114 w 825867"/>
              <a:gd name="connsiteY12" fmla="*/ 564643 h 845775"/>
              <a:gd name="connsiteX13" fmla="*/ 663927 w 825867"/>
              <a:gd name="connsiteY13" fmla="*/ 505112 h 845775"/>
              <a:gd name="connsiteX14" fmla="*/ 706789 w 825867"/>
              <a:gd name="connsiteY14" fmla="*/ 445581 h 845775"/>
              <a:gd name="connsiteX15" fmla="*/ 763939 w 825867"/>
              <a:gd name="connsiteY15" fmla="*/ 390812 h 845775"/>
              <a:gd name="connsiteX16" fmla="*/ 809183 w 825867"/>
              <a:gd name="connsiteY16" fmla="*/ 338424 h 845775"/>
              <a:gd name="connsiteX17" fmla="*/ 825852 w 825867"/>
              <a:gd name="connsiteY17" fmla="*/ 302706 h 845775"/>
              <a:gd name="connsiteX18" fmla="*/ 811564 w 825867"/>
              <a:gd name="connsiteY18" fmla="*/ 276512 h 845775"/>
              <a:gd name="connsiteX19" fmla="*/ 782989 w 825867"/>
              <a:gd name="connsiteY19" fmla="*/ 262224 h 845775"/>
              <a:gd name="connsiteX20" fmla="*/ 723458 w 825867"/>
              <a:gd name="connsiteY20" fmla="*/ 288418 h 845775"/>
              <a:gd name="connsiteX21" fmla="*/ 666308 w 825867"/>
              <a:gd name="connsiteY21" fmla="*/ 324137 h 845775"/>
              <a:gd name="connsiteX22" fmla="*/ 621064 w 825867"/>
              <a:gd name="connsiteY22" fmla="*/ 352712 h 845775"/>
              <a:gd name="connsiteX23" fmla="*/ 587727 w 825867"/>
              <a:gd name="connsiteY23" fmla="*/ 369381 h 845775"/>
              <a:gd name="connsiteX24" fmla="*/ 547246 w 825867"/>
              <a:gd name="connsiteY24" fmla="*/ 362237 h 845775"/>
              <a:gd name="connsiteX25" fmla="*/ 530577 w 825867"/>
              <a:gd name="connsiteY25" fmla="*/ 321756 h 845775"/>
              <a:gd name="connsiteX26" fmla="*/ 532958 w 825867"/>
              <a:gd name="connsiteY26" fmla="*/ 240793 h 845775"/>
              <a:gd name="connsiteX27" fmla="*/ 525814 w 825867"/>
              <a:gd name="connsiteY27" fmla="*/ 133637 h 845775"/>
              <a:gd name="connsiteX28" fmla="*/ 506764 w 825867"/>
              <a:gd name="connsiteY28" fmla="*/ 69343 h 845775"/>
              <a:gd name="connsiteX29" fmla="*/ 471046 w 825867"/>
              <a:gd name="connsiteY29" fmla="*/ 16956 h 845775"/>
              <a:gd name="connsiteX30" fmla="*/ 411514 w 825867"/>
              <a:gd name="connsiteY30" fmla="*/ 287 h 845775"/>
              <a:gd name="connsiteX31" fmla="*/ 354364 w 825867"/>
              <a:gd name="connsiteY31" fmla="*/ 9812 h 845775"/>
              <a:gd name="connsiteX32" fmla="*/ 316264 w 825867"/>
              <a:gd name="connsiteY32" fmla="*/ 50293 h 845775"/>
              <a:gd name="connsiteX33" fmla="*/ 282927 w 825867"/>
              <a:gd name="connsiteY33" fmla="*/ 107443 h 845775"/>
              <a:gd name="connsiteX34" fmla="*/ 249589 w 825867"/>
              <a:gd name="connsiteY34" fmla="*/ 166974 h 845775"/>
              <a:gd name="connsiteX35" fmla="*/ 218633 w 825867"/>
              <a:gd name="connsiteY35" fmla="*/ 188406 h 845775"/>
              <a:gd name="connsiteX36" fmla="*/ 178152 w 825867"/>
              <a:gd name="connsiteY36" fmla="*/ 183643 h 845775"/>
              <a:gd name="connsiteX37" fmla="*/ 147196 w 825867"/>
              <a:gd name="connsiteY37" fmla="*/ 150306 h 845775"/>
              <a:gd name="connsiteX38" fmla="*/ 104333 w 825867"/>
              <a:gd name="connsiteY38" fmla="*/ 116968 h 845775"/>
              <a:gd name="connsiteX39" fmla="*/ 59089 w 825867"/>
              <a:gd name="connsiteY39" fmla="*/ 102681 h 845775"/>
              <a:gd name="connsiteX40" fmla="*/ 28133 w 825867"/>
              <a:gd name="connsiteY40" fmla="*/ 116968 h 845775"/>
              <a:gd name="connsiteX41" fmla="*/ 1940 w 825867"/>
              <a:gd name="connsiteY41" fmla="*/ 190787 h 845775"/>
              <a:gd name="connsiteX42" fmla="*/ 1939 w 825867"/>
              <a:gd name="connsiteY42" fmla="*/ 281274 h 845775"/>
              <a:gd name="connsiteX43" fmla="*/ 4321 w 825867"/>
              <a:gd name="connsiteY43" fmla="*/ 355093 h 845775"/>
              <a:gd name="connsiteX44" fmla="*/ 13846 w 825867"/>
              <a:gd name="connsiteY44" fmla="*/ 452724 h 845775"/>
              <a:gd name="connsiteX0" fmla="*/ 14882 w 826903"/>
              <a:gd name="connsiteY0" fmla="*/ 452724 h 845775"/>
              <a:gd name="connsiteX1" fmla="*/ 41075 w 826903"/>
              <a:gd name="connsiteY1" fmla="*/ 569406 h 845775"/>
              <a:gd name="connsiteX2" fmla="*/ 69650 w 826903"/>
              <a:gd name="connsiteY2" fmla="*/ 664655 h 845775"/>
              <a:gd name="connsiteX3" fmla="*/ 114894 w 826903"/>
              <a:gd name="connsiteY3" fmla="*/ 762287 h 845775"/>
              <a:gd name="connsiteX4" fmla="*/ 188713 w 826903"/>
              <a:gd name="connsiteY4" fmla="*/ 819437 h 845775"/>
              <a:gd name="connsiteX5" fmla="*/ 288725 w 826903"/>
              <a:gd name="connsiteY5" fmla="*/ 845631 h 845775"/>
              <a:gd name="connsiteX6" fmla="*/ 374451 w 826903"/>
              <a:gd name="connsiteY6" fmla="*/ 828962 h 845775"/>
              <a:gd name="connsiteX7" fmla="*/ 424457 w 826903"/>
              <a:gd name="connsiteY7" fmla="*/ 807531 h 845775"/>
              <a:gd name="connsiteX8" fmla="*/ 472082 w 826903"/>
              <a:gd name="connsiteY8" fmla="*/ 800387 h 845775"/>
              <a:gd name="connsiteX9" fmla="*/ 526850 w 826903"/>
              <a:gd name="connsiteY9" fmla="*/ 774193 h 845775"/>
              <a:gd name="connsiteX10" fmla="*/ 579238 w 826903"/>
              <a:gd name="connsiteY10" fmla="*/ 702756 h 845775"/>
              <a:gd name="connsiteX11" fmla="*/ 617338 w 826903"/>
              <a:gd name="connsiteY11" fmla="*/ 628937 h 845775"/>
              <a:gd name="connsiteX12" fmla="*/ 641150 w 826903"/>
              <a:gd name="connsiteY12" fmla="*/ 564643 h 845775"/>
              <a:gd name="connsiteX13" fmla="*/ 664963 w 826903"/>
              <a:gd name="connsiteY13" fmla="*/ 505112 h 845775"/>
              <a:gd name="connsiteX14" fmla="*/ 707825 w 826903"/>
              <a:gd name="connsiteY14" fmla="*/ 445581 h 845775"/>
              <a:gd name="connsiteX15" fmla="*/ 764975 w 826903"/>
              <a:gd name="connsiteY15" fmla="*/ 390812 h 845775"/>
              <a:gd name="connsiteX16" fmla="*/ 810219 w 826903"/>
              <a:gd name="connsiteY16" fmla="*/ 338424 h 845775"/>
              <a:gd name="connsiteX17" fmla="*/ 826888 w 826903"/>
              <a:gd name="connsiteY17" fmla="*/ 302706 h 845775"/>
              <a:gd name="connsiteX18" fmla="*/ 812600 w 826903"/>
              <a:gd name="connsiteY18" fmla="*/ 276512 h 845775"/>
              <a:gd name="connsiteX19" fmla="*/ 784025 w 826903"/>
              <a:gd name="connsiteY19" fmla="*/ 262224 h 845775"/>
              <a:gd name="connsiteX20" fmla="*/ 724494 w 826903"/>
              <a:gd name="connsiteY20" fmla="*/ 288418 h 845775"/>
              <a:gd name="connsiteX21" fmla="*/ 667344 w 826903"/>
              <a:gd name="connsiteY21" fmla="*/ 324137 h 845775"/>
              <a:gd name="connsiteX22" fmla="*/ 622100 w 826903"/>
              <a:gd name="connsiteY22" fmla="*/ 352712 h 845775"/>
              <a:gd name="connsiteX23" fmla="*/ 588763 w 826903"/>
              <a:gd name="connsiteY23" fmla="*/ 369381 h 845775"/>
              <a:gd name="connsiteX24" fmla="*/ 548282 w 826903"/>
              <a:gd name="connsiteY24" fmla="*/ 362237 h 845775"/>
              <a:gd name="connsiteX25" fmla="*/ 531613 w 826903"/>
              <a:gd name="connsiteY25" fmla="*/ 321756 h 845775"/>
              <a:gd name="connsiteX26" fmla="*/ 533994 w 826903"/>
              <a:gd name="connsiteY26" fmla="*/ 240793 h 845775"/>
              <a:gd name="connsiteX27" fmla="*/ 526850 w 826903"/>
              <a:gd name="connsiteY27" fmla="*/ 133637 h 845775"/>
              <a:gd name="connsiteX28" fmla="*/ 507800 w 826903"/>
              <a:gd name="connsiteY28" fmla="*/ 69343 h 845775"/>
              <a:gd name="connsiteX29" fmla="*/ 472082 w 826903"/>
              <a:gd name="connsiteY29" fmla="*/ 16956 h 845775"/>
              <a:gd name="connsiteX30" fmla="*/ 412550 w 826903"/>
              <a:gd name="connsiteY30" fmla="*/ 287 h 845775"/>
              <a:gd name="connsiteX31" fmla="*/ 355400 w 826903"/>
              <a:gd name="connsiteY31" fmla="*/ 9812 h 845775"/>
              <a:gd name="connsiteX32" fmla="*/ 317300 w 826903"/>
              <a:gd name="connsiteY32" fmla="*/ 50293 h 845775"/>
              <a:gd name="connsiteX33" fmla="*/ 283963 w 826903"/>
              <a:gd name="connsiteY33" fmla="*/ 107443 h 845775"/>
              <a:gd name="connsiteX34" fmla="*/ 250625 w 826903"/>
              <a:gd name="connsiteY34" fmla="*/ 166974 h 845775"/>
              <a:gd name="connsiteX35" fmla="*/ 219669 w 826903"/>
              <a:gd name="connsiteY35" fmla="*/ 188406 h 845775"/>
              <a:gd name="connsiteX36" fmla="*/ 179188 w 826903"/>
              <a:gd name="connsiteY36" fmla="*/ 183643 h 845775"/>
              <a:gd name="connsiteX37" fmla="*/ 148232 w 826903"/>
              <a:gd name="connsiteY37" fmla="*/ 150306 h 845775"/>
              <a:gd name="connsiteX38" fmla="*/ 105369 w 826903"/>
              <a:gd name="connsiteY38" fmla="*/ 116968 h 845775"/>
              <a:gd name="connsiteX39" fmla="*/ 60125 w 826903"/>
              <a:gd name="connsiteY39" fmla="*/ 102681 h 845775"/>
              <a:gd name="connsiteX40" fmla="*/ 29169 w 826903"/>
              <a:gd name="connsiteY40" fmla="*/ 116968 h 845775"/>
              <a:gd name="connsiteX41" fmla="*/ 2976 w 826903"/>
              <a:gd name="connsiteY41" fmla="*/ 190787 h 845775"/>
              <a:gd name="connsiteX42" fmla="*/ 594 w 826903"/>
              <a:gd name="connsiteY42" fmla="*/ 276512 h 845775"/>
              <a:gd name="connsiteX43" fmla="*/ 5357 w 826903"/>
              <a:gd name="connsiteY43" fmla="*/ 355093 h 845775"/>
              <a:gd name="connsiteX44" fmla="*/ 14882 w 826903"/>
              <a:gd name="connsiteY44" fmla="*/ 452724 h 845775"/>
              <a:gd name="connsiteX0" fmla="*/ 14288 w 826309"/>
              <a:gd name="connsiteY0" fmla="*/ 452724 h 845775"/>
              <a:gd name="connsiteX1" fmla="*/ 40481 w 826309"/>
              <a:gd name="connsiteY1" fmla="*/ 569406 h 845775"/>
              <a:gd name="connsiteX2" fmla="*/ 69056 w 826309"/>
              <a:gd name="connsiteY2" fmla="*/ 664655 h 845775"/>
              <a:gd name="connsiteX3" fmla="*/ 114300 w 826309"/>
              <a:gd name="connsiteY3" fmla="*/ 762287 h 845775"/>
              <a:gd name="connsiteX4" fmla="*/ 188119 w 826309"/>
              <a:gd name="connsiteY4" fmla="*/ 819437 h 845775"/>
              <a:gd name="connsiteX5" fmla="*/ 288131 w 826309"/>
              <a:gd name="connsiteY5" fmla="*/ 845631 h 845775"/>
              <a:gd name="connsiteX6" fmla="*/ 373857 w 826309"/>
              <a:gd name="connsiteY6" fmla="*/ 828962 h 845775"/>
              <a:gd name="connsiteX7" fmla="*/ 423863 w 826309"/>
              <a:gd name="connsiteY7" fmla="*/ 807531 h 845775"/>
              <a:gd name="connsiteX8" fmla="*/ 471488 w 826309"/>
              <a:gd name="connsiteY8" fmla="*/ 800387 h 845775"/>
              <a:gd name="connsiteX9" fmla="*/ 526256 w 826309"/>
              <a:gd name="connsiteY9" fmla="*/ 774193 h 845775"/>
              <a:gd name="connsiteX10" fmla="*/ 578644 w 826309"/>
              <a:gd name="connsiteY10" fmla="*/ 702756 h 845775"/>
              <a:gd name="connsiteX11" fmla="*/ 616744 w 826309"/>
              <a:gd name="connsiteY11" fmla="*/ 628937 h 845775"/>
              <a:gd name="connsiteX12" fmla="*/ 640556 w 826309"/>
              <a:gd name="connsiteY12" fmla="*/ 564643 h 845775"/>
              <a:gd name="connsiteX13" fmla="*/ 664369 w 826309"/>
              <a:gd name="connsiteY13" fmla="*/ 505112 h 845775"/>
              <a:gd name="connsiteX14" fmla="*/ 707231 w 826309"/>
              <a:gd name="connsiteY14" fmla="*/ 445581 h 845775"/>
              <a:gd name="connsiteX15" fmla="*/ 764381 w 826309"/>
              <a:gd name="connsiteY15" fmla="*/ 390812 h 845775"/>
              <a:gd name="connsiteX16" fmla="*/ 809625 w 826309"/>
              <a:gd name="connsiteY16" fmla="*/ 338424 h 845775"/>
              <a:gd name="connsiteX17" fmla="*/ 826294 w 826309"/>
              <a:gd name="connsiteY17" fmla="*/ 302706 h 845775"/>
              <a:gd name="connsiteX18" fmla="*/ 812006 w 826309"/>
              <a:gd name="connsiteY18" fmla="*/ 276512 h 845775"/>
              <a:gd name="connsiteX19" fmla="*/ 783431 w 826309"/>
              <a:gd name="connsiteY19" fmla="*/ 262224 h 845775"/>
              <a:gd name="connsiteX20" fmla="*/ 723900 w 826309"/>
              <a:gd name="connsiteY20" fmla="*/ 288418 h 845775"/>
              <a:gd name="connsiteX21" fmla="*/ 666750 w 826309"/>
              <a:gd name="connsiteY21" fmla="*/ 324137 h 845775"/>
              <a:gd name="connsiteX22" fmla="*/ 621506 w 826309"/>
              <a:gd name="connsiteY22" fmla="*/ 352712 h 845775"/>
              <a:gd name="connsiteX23" fmla="*/ 588169 w 826309"/>
              <a:gd name="connsiteY23" fmla="*/ 369381 h 845775"/>
              <a:gd name="connsiteX24" fmla="*/ 547688 w 826309"/>
              <a:gd name="connsiteY24" fmla="*/ 362237 h 845775"/>
              <a:gd name="connsiteX25" fmla="*/ 531019 w 826309"/>
              <a:gd name="connsiteY25" fmla="*/ 321756 h 845775"/>
              <a:gd name="connsiteX26" fmla="*/ 533400 w 826309"/>
              <a:gd name="connsiteY26" fmla="*/ 240793 h 845775"/>
              <a:gd name="connsiteX27" fmla="*/ 526256 w 826309"/>
              <a:gd name="connsiteY27" fmla="*/ 133637 h 845775"/>
              <a:gd name="connsiteX28" fmla="*/ 507206 w 826309"/>
              <a:gd name="connsiteY28" fmla="*/ 69343 h 845775"/>
              <a:gd name="connsiteX29" fmla="*/ 471488 w 826309"/>
              <a:gd name="connsiteY29" fmla="*/ 16956 h 845775"/>
              <a:gd name="connsiteX30" fmla="*/ 411956 w 826309"/>
              <a:gd name="connsiteY30" fmla="*/ 287 h 845775"/>
              <a:gd name="connsiteX31" fmla="*/ 354806 w 826309"/>
              <a:gd name="connsiteY31" fmla="*/ 9812 h 845775"/>
              <a:gd name="connsiteX32" fmla="*/ 316706 w 826309"/>
              <a:gd name="connsiteY32" fmla="*/ 50293 h 845775"/>
              <a:gd name="connsiteX33" fmla="*/ 283369 w 826309"/>
              <a:gd name="connsiteY33" fmla="*/ 107443 h 845775"/>
              <a:gd name="connsiteX34" fmla="*/ 250031 w 826309"/>
              <a:gd name="connsiteY34" fmla="*/ 166974 h 845775"/>
              <a:gd name="connsiteX35" fmla="*/ 219075 w 826309"/>
              <a:gd name="connsiteY35" fmla="*/ 188406 h 845775"/>
              <a:gd name="connsiteX36" fmla="*/ 178594 w 826309"/>
              <a:gd name="connsiteY36" fmla="*/ 183643 h 845775"/>
              <a:gd name="connsiteX37" fmla="*/ 147638 w 826309"/>
              <a:gd name="connsiteY37" fmla="*/ 150306 h 845775"/>
              <a:gd name="connsiteX38" fmla="*/ 104775 w 826309"/>
              <a:gd name="connsiteY38" fmla="*/ 116968 h 845775"/>
              <a:gd name="connsiteX39" fmla="*/ 59531 w 826309"/>
              <a:gd name="connsiteY39" fmla="*/ 102681 h 845775"/>
              <a:gd name="connsiteX40" fmla="*/ 28575 w 826309"/>
              <a:gd name="connsiteY40" fmla="*/ 116968 h 845775"/>
              <a:gd name="connsiteX41" fmla="*/ 4764 w 826309"/>
              <a:gd name="connsiteY41" fmla="*/ 190787 h 845775"/>
              <a:gd name="connsiteX42" fmla="*/ 0 w 826309"/>
              <a:gd name="connsiteY42" fmla="*/ 276512 h 845775"/>
              <a:gd name="connsiteX43" fmla="*/ 4763 w 826309"/>
              <a:gd name="connsiteY43" fmla="*/ 355093 h 845775"/>
              <a:gd name="connsiteX44" fmla="*/ 14288 w 826309"/>
              <a:gd name="connsiteY44" fmla="*/ 452724 h 845775"/>
              <a:gd name="connsiteX0" fmla="*/ 14288 w 826309"/>
              <a:gd name="connsiteY0" fmla="*/ 452724 h 845775"/>
              <a:gd name="connsiteX1" fmla="*/ 40481 w 826309"/>
              <a:gd name="connsiteY1" fmla="*/ 569406 h 845775"/>
              <a:gd name="connsiteX2" fmla="*/ 69056 w 826309"/>
              <a:gd name="connsiteY2" fmla="*/ 664655 h 845775"/>
              <a:gd name="connsiteX3" fmla="*/ 114300 w 826309"/>
              <a:gd name="connsiteY3" fmla="*/ 762287 h 845775"/>
              <a:gd name="connsiteX4" fmla="*/ 188119 w 826309"/>
              <a:gd name="connsiteY4" fmla="*/ 819437 h 845775"/>
              <a:gd name="connsiteX5" fmla="*/ 288131 w 826309"/>
              <a:gd name="connsiteY5" fmla="*/ 845631 h 845775"/>
              <a:gd name="connsiteX6" fmla="*/ 373857 w 826309"/>
              <a:gd name="connsiteY6" fmla="*/ 828962 h 845775"/>
              <a:gd name="connsiteX7" fmla="*/ 423863 w 826309"/>
              <a:gd name="connsiteY7" fmla="*/ 807531 h 845775"/>
              <a:gd name="connsiteX8" fmla="*/ 471488 w 826309"/>
              <a:gd name="connsiteY8" fmla="*/ 800387 h 845775"/>
              <a:gd name="connsiteX9" fmla="*/ 526256 w 826309"/>
              <a:gd name="connsiteY9" fmla="*/ 774193 h 845775"/>
              <a:gd name="connsiteX10" fmla="*/ 578644 w 826309"/>
              <a:gd name="connsiteY10" fmla="*/ 707518 h 845775"/>
              <a:gd name="connsiteX11" fmla="*/ 616744 w 826309"/>
              <a:gd name="connsiteY11" fmla="*/ 628937 h 845775"/>
              <a:gd name="connsiteX12" fmla="*/ 640556 w 826309"/>
              <a:gd name="connsiteY12" fmla="*/ 564643 h 845775"/>
              <a:gd name="connsiteX13" fmla="*/ 664369 w 826309"/>
              <a:gd name="connsiteY13" fmla="*/ 505112 h 845775"/>
              <a:gd name="connsiteX14" fmla="*/ 707231 w 826309"/>
              <a:gd name="connsiteY14" fmla="*/ 445581 h 845775"/>
              <a:gd name="connsiteX15" fmla="*/ 764381 w 826309"/>
              <a:gd name="connsiteY15" fmla="*/ 390812 h 845775"/>
              <a:gd name="connsiteX16" fmla="*/ 809625 w 826309"/>
              <a:gd name="connsiteY16" fmla="*/ 338424 h 845775"/>
              <a:gd name="connsiteX17" fmla="*/ 826294 w 826309"/>
              <a:gd name="connsiteY17" fmla="*/ 302706 h 845775"/>
              <a:gd name="connsiteX18" fmla="*/ 812006 w 826309"/>
              <a:gd name="connsiteY18" fmla="*/ 276512 h 845775"/>
              <a:gd name="connsiteX19" fmla="*/ 783431 w 826309"/>
              <a:gd name="connsiteY19" fmla="*/ 262224 h 845775"/>
              <a:gd name="connsiteX20" fmla="*/ 723900 w 826309"/>
              <a:gd name="connsiteY20" fmla="*/ 288418 h 845775"/>
              <a:gd name="connsiteX21" fmla="*/ 666750 w 826309"/>
              <a:gd name="connsiteY21" fmla="*/ 324137 h 845775"/>
              <a:gd name="connsiteX22" fmla="*/ 621506 w 826309"/>
              <a:gd name="connsiteY22" fmla="*/ 352712 h 845775"/>
              <a:gd name="connsiteX23" fmla="*/ 588169 w 826309"/>
              <a:gd name="connsiteY23" fmla="*/ 369381 h 845775"/>
              <a:gd name="connsiteX24" fmla="*/ 547688 w 826309"/>
              <a:gd name="connsiteY24" fmla="*/ 362237 h 845775"/>
              <a:gd name="connsiteX25" fmla="*/ 531019 w 826309"/>
              <a:gd name="connsiteY25" fmla="*/ 321756 h 845775"/>
              <a:gd name="connsiteX26" fmla="*/ 533400 w 826309"/>
              <a:gd name="connsiteY26" fmla="*/ 240793 h 845775"/>
              <a:gd name="connsiteX27" fmla="*/ 526256 w 826309"/>
              <a:gd name="connsiteY27" fmla="*/ 133637 h 845775"/>
              <a:gd name="connsiteX28" fmla="*/ 507206 w 826309"/>
              <a:gd name="connsiteY28" fmla="*/ 69343 h 845775"/>
              <a:gd name="connsiteX29" fmla="*/ 471488 w 826309"/>
              <a:gd name="connsiteY29" fmla="*/ 16956 h 845775"/>
              <a:gd name="connsiteX30" fmla="*/ 411956 w 826309"/>
              <a:gd name="connsiteY30" fmla="*/ 287 h 845775"/>
              <a:gd name="connsiteX31" fmla="*/ 354806 w 826309"/>
              <a:gd name="connsiteY31" fmla="*/ 9812 h 845775"/>
              <a:gd name="connsiteX32" fmla="*/ 316706 w 826309"/>
              <a:gd name="connsiteY32" fmla="*/ 50293 h 845775"/>
              <a:gd name="connsiteX33" fmla="*/ 283369 w 826309"/>
              <a:gd name="connsiteY33" fmla="*/ 107443 h 845775"/>
              <a:gd name="connsiteX34" fmla="*/ 250031 w 826309"/>
              <a:gd name="connsiteY34" fmla="*/ 166974 h 845775"/>
              <a:gd name="connsiteX35" fmla="*/ 219075 w 826309"/>
              <a:gd name="connsiteY35" fmla="*/ 188406 h 845775"/>
              <a:gd name="connsiteX36" fmla="*/ 178594 w 826309"/>
              <a:gd name="connsiteY36" fmla="*/ 183643 h 845775"/>
              <a:gd name="connsiteX37" fmla="*/ 147638 w 826309"/>
              <a:gd name="connsiteY37" fmla="*/ 150306 h 845775"/>
              <a:gd name="connsiteX38" fmla="*/ 104775 w 826309"/>
              <a:gd name="connsiteY38" fmla="*/ 116968 h 845775"/>
              <a:gd name="connsiteX39" fmla="*/ 59531 w 826309"/>
              <a:gd name="connsiteY39" fmla="*/ 102681 h 845775"/>
              <a:gd name="connsiteX40" fmla="*/ 28575 w 826309"/>
              <a:gd name="connsiteY40" fmla="*/ 116968 h 845775"/>
              <a:gd name="connsiteX41" fmla="*/ 4764 w 826309"/>
              <a:gd name="connsiteY41" fmla="*/ 190787 h 845775"/>
              <a:gd name="connsiteX42" fmla="*/ 0 w 826309"/>
              <a:gd name="connsiteY42" fmla="*/ 276512 h 845775"/>
              <a:gd name="connsiteX43" fmla="*/ 4763 w 826309"/>
              <a:gd name="connsiteY43" fmla="*/ 355093 h 845775"/>
              <a:gd name="connsiteX44" fmla="*/ 14288 w 826309"/>
              <a:gd name="connsiteY44" fmla="*/ 452724 h 84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26309" h="845775">
                <a:moveTo>
                  <a:pt x="14288" y="452724"/>
                </a:moveTo>
                <a:cubicBezTo>
                  <a:pt x="20241" y="488443"/>
                  <a:pt x="31353" y="534084"/>
                  <a:pt x="40481" y="569406"/>
                </a:cubicBezTo>
                <a:cubicBezTo>
                  <a:pt x="49609" y="604728"/>
                  <a:pt x="56753" y="632508"/>
                  <a:pt x="69056" y="664655"/>
                </a:cubicBezTo>
                <a:cubicBezTo>
                  <a:pt x="81359" y="696802"/>
                  <a:pt x="94456" y="736490"/>
                  <a:pt x="114300" y="762287"/>
                </a:cubicBezTo>
                <a:cubicBezTo>
                  <a:pt x="134144" y="788084"/>
                  <a:pt x="159147" y="805546"/>
                  <a:pt x="188119" y="819437"/>
                </a:cubicBezTo>
                <a:cubicBezTo>
                  <a:pt x="217091" y="833328"/>
                  <a:pt x="257175" y="844044"/>
                  <a:pt x="288131" y="845631"/>
                </a:cubicBezTo>
                <a:cubicBezTo>
                  <a:pt x="319087" y="847219"/>
                  <a:pt x="351235" y="835312"/>
                  <a:pt x="373857" y="828962"/>
                </a:cubicBezTo>
                <a:cubicBezTo>
                  <a:pt x="396479" y="822612"/>
                  <a:pt x="407591" y="812293"/>
                  <a:pt x="423863" y="807531"/>
                </a:cubicBezTo>
                <a:cubicBezTo>
                  <a:pt x="440135" y="802769"/>
                  <a:pt x="454423" y="805943"/>
                  <a:pt x="471488" y="800387"/>
                </a:cubicBezTo>
                <a:cubicBezTo>
                  <a:pt x="488553" y="794831"/>
                  <a:pt x="508397" y="789671"/>
                  <a:pt x="526256" y="774193"/>
                </a:cubicBezTo>
                <a:cubicBezTo>
                  <a:pt x="544115" y="758715"/>
                  <a:pt x="563563" y="731727"/>
                  <a:pt x="578644" y="707518"/>
                </a:cubicBezTo>
                <a:cubicBezTo>
                  <a:pt x="593725" y="683309"/>
                  <a:pt x="606425" y="652750"/>
                  <a:pt x="616744" y="628937"/>
                </a:cubicBezTo>
                <a:cubicBezTo>
                  <a:pt x="627063" y="605125"/>
                  <a:pt x="632619" y="585281"/>
                  <a:pt x="640556" y="564643"/>
                </a:cubicBezTo>
                <a:cubicBezTo>
                  <a:pt x="648494" y="544006"/>
                  <a:pt x="653257" y="524956"/>
                  <a:pt x="664369" y="505112"/>
                </a:cubicBezTo>
                <a:cubicBezTo>
                  <a:pt x="675481" y="485268"/>
                  <a:pt x="690562" y="464631"/>
                  <a:pt x="707231" y="445581"/>
                </a:cubicBezTo>
                <a:cubicBezTo>
                  <a:pt x="723900" y="426531"/>
                  <a:pt x="747316" y="408671"/>
                  <a:pt x="764381" y="390812"/>
                </a:cubicBezTo>
                <a:cubicBezTo>
                  <a:pt x="781446" y="372953"/>
                  <a:pt x="799306" y="353108"/>
                  <a:pt x="809625" y="338424"/>
                </a:cubicBezTo>
                <a:cubicBezTo>
                  <a:pt x="819944" y="323740"/>
                  <a:pt x="825897" y="313025"/>
                  <a:pt x="826294" y="302706"/>
                </a:cubicBezTo>
                <a:cubicBezTo>
                  <a:pt x="826691" y="292387"/>
                  <a:pt x="819150" y="283259"/>
                  <a:pt x="812006" y="276512"/>
                </a:cubicBezTo>
                <a:cubicBezTo>
                  <a:pt x="804862" y="269765"/>
                  <a:pt x="798115" y="260240"/>
                  <a:pt x="783431" y="262224"/>
                </a:cubicBezTo>
                <a:cubicBezTo>
                  <a:pt x="768747" y="264208"/>
                  <a:pt x="743347" y="278099"/>
                  <a:pt x="723900" y="288418"/>
                </a:cubicBezTo>
                <a:cubicBezTo>
                  <a:pt x="704453" y="298737"/>
                  <a:pt x="666750" y="324137"/>
                  <a:pt x="666750" y="324137"/>
                </a:cubicBezTo>
                <a:cubicBezTo>
                  <a:pt x="649685" y="334853"/>
                  <a:pt x="634603" y="345171"/>
                  <a:pt x="621506" y="352712"/>
                </a:cubicBezTo>
                <a:cubicBezTo>
                  <a:pt x="608409" y="360253"/>
                  <a:pt x="600472" y="367794"/>
                  <a:pt x="588169" y="369381"/>
                </a:cubicBezTo>
                <a:cubicBezTo>
                  <a:pt x="575866" y="370968"/>
                  <a:pt x="557213" y="370174"/>
                  <a:pt x="547688" y="362237"/>
                </a:cubicBezTo>
                <a:cubicBezTo>
                  <a:pt x="538163" y="354300"/>
                  <a:pt x="533400" y="341997"/>
                  <a:pt x="531019" y="321756"/>
                </a:cubicBezTo>
                <a:cubicBezTo>
                  <a:pt x="528638" y="301515"/>
                  <a:pt x="534194" y="272146"/>
                  <a:pt x="533400" y="240793"/>
                </a:cubicBezTo>
                <a:cubicBezTo>
                  <a:pt x="532606" y="209440"/>
                  <a:pt x="530622" y="162212"/>
                  <a:pt x="526256" y="133637"/>
                </a:cubicBezTo>
                <a:cubicBezTo>
                  <a:pt x="521890" y="105062"/>
                  <a:pt x="516334" y="88790"/>
                  <a:pt x="507206" y="69343"/>
                </a:cubicBezTo>
                <a:cubicBezTo>
                  <a:pt x="498078" y="49896"/>
                  <a:pt x="487363" y="28465"/>
                  <a:pt x="471488" y="16956"/>
                </a:cubicBezTo>
                <a:cubicBezTo>
                  <a:pt x="455613" y="5447"/>
                  <a:pt x="431403" y="1478"/>
                  <a:pt x="411956" y="287"/>
                </a:cubicBezTo>
                <a:cubicBezTo>
                  <a:pt x="392509" y="-904"/>
                  <a:pt x="370681" y="1478"/>
                  <a:pt x="354806" y="9812"/>
                </a:cubicBezTo>
                <a:cubicBezTo>
                  <a:pt x="338931" y="18146"/>
                  <a:pt x="328612" y="34021"/>
                  <a:pt x="316706" y="50293"/>
                </a:cubicBezTo>
                <a:cubicBezTo>
                  <a:pt x="304800" y="66565"/>
                  <a:pt x="294481" y="87996"/>
                  <a:pt x="283369" y="107443"/>
                </a:cubicBezTo>
                <a:cubicBezTo>
                  <a:pt x="272257" y="126890"/>
                  <a:pt x="260747" y="153480"/>
                  <a:pt x="250031" y="166974"/>
                </a:cubicBezTo>
                <a:cubicBezTo>
                  <a:pt x="239315" y="180468"/>
                  <a:pt x="230981" y="185628"/>
                  <a:pt x="219075" y="188406"/>
                </a:cubicBezTo>
                <a:cubicBezTo>
                  <a:pt x="207169" y="191184"/>
                  <a:pt x="190500" y="189993"/>
                  <a:pt x="178594" y="183643"/>
                </a:cubicBezTo>
                <a:cubicBezTo>
                  <a:pt x="166688" y="177293"/>
                  <a:pt x="159941" y="161418"/>
                  <a:pt x="147638" y="150306"/>
                </a:cubicBezTo>
                <a:cubicBezTo>
                  <a:pt x="135335" y="139194"/>
                  <a:pt x="119459" y="124905"/>
                  <a:pt x="104775" y="116968"/>
                </a:cubicBezTo>
                <a:cubicBezTo>
                  <a:pt x="90091" y="109031"/>
                  <a:pt x="72231" y="102681"/>
                  <a:pt x="59531" y="102681"/>
                </a:cubicBezTo>
                <a:cubicBezTo>
                  <a:pt x="46831" y="102681"/>
                  <a:pt x="37703" y="102284"/>
                  <a:pt x="28575" y="116968"/>
                </a:cubicBezTo>
                <a:cubicBezTo>
                  <a:pt x="19447" y="131652"/>
                  <a:pt x="9526" y="164197"/>
                  <a:pt x="4764" y="190787"/>
                </a:cubicBezTo>
                <a:cubicBezTo>
                  <a:pt x="2" y="217377"/>
                  <a:pt x="0" y="247540"/>
                  <a:pt x="0" y="276512"/>
                </a:cubicBezTo>
                <a:cubicBezTo>
                  <a:pt x="0" y="305484"/>
                  <a:pt x="2382" y="325724"/>
                  <a:pt x="4763" y="355093"/>
                </a:cubicBezTo>
                <a:cubicBezTo>
                  <a:pt x="7144" y="384462"/>
                  <a:pt x="8335" y="417005"/>
                  <a:pt x="14288" y="452724"/>
                </a:cubicBezTo>
                <a:close/>
              </a:path>
            </a:pathLst>
          </a:custGeom>
          <a:solidFill>
            <a:srgbClr val="EFB4B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任意多边形 2"/>
          <p:cNvSpPr/>
          <p:nvPr/>
        </p:nvSpPr>
        <p:spPr>
          <a:xfrm>
            <a:off x="7940824" y="2408061"/>
            <a:ext cx="845106" cy="875682"/>
          </a:xfrm>
          <a:custGeom>
            <a:avLst/>
            <a:gdLst>
              <a:gd name="connsiteX0" fmla="*/ 69701 w 845106"/>
              <a:gd name="connsiteY0" fmla="*/ 594785 h 880535"/>
              <a:gd name="connsiteX1" fmla="*/ 103039 w 845106"/>
              <a:gd name="connsiteY1" fmla="*/ 694798 h 880535"/>
              <a:gd name="connsiteX2" fmla="*/ 117326 w 845106"/>
              <a:gd name="connsiteY2" fmla="*/ 759092 h 880535"/>
              <a:gd name="connsiteX3" fmla="*/ 136376 w 845106"/>
              <a:gd name="connsiteY3" fmla="*/ 816242 h 880535"/>
              <a:gd name="connsiteX4" fmla="*/ 179239 w 845106"/>
              <a:gd name="connsiteY4" fmla="*/ 847198 h 880535"/>
              <a:gd name="connsiteX5" fmla="*/ 210195 w 845106"/>
              <a:gd name="connsiteY5" fmla="*/ 866248 h 880535"/>
              <a:gd name="connsiteX6" fmla="*/ 231626 w 845106"/>
              <a:gd name="connsiteY6" fmla="*/ 880535 h 880535"/>
              <a:gd name="connsiteX7" fmla="*/ 298301 w 845106"/>
              <a:gd name="connsiteY7" fmla="*/ 866248 h 880535"/>
              <a:gd name="connsiteX8" fmla="*/ 374501 w 845106"/>
              <a:gd name="connsiteY8" fmla="*/ 835292 h 880535"/>
              <a:gd name="connsiteX9" fmla="*/ 455464 w 845106"/>
              <a:gd name="connsiteY9" fmla="*/ 825767 h 880535"/>
              <a:gd name="connsiteX10" fmla="*/ 531664 w 845106"/>
              <a:gd name="connsiteY10" fmla="*/ 818623 h 880535"/>
              <a:gd name="connsiteX11" fmla="*/ 595957 w 845106"/>
              <a:gd name="connsiteY11" fmla="*/ 790048 h 880535"/>
              <a:gd name="connsiteX12" fmla="*/ 638820 w 845106"/>
              <a:gd name="connsiteY12" fmla="*/ 730517 h 880535"/>
              <a:gd name="connsiteX13" fmla="*/ 657870 w 845106"/>
              <a:gd name="connsiteY13" fmla="*/ 637648 h 880535"/>
              <a:gd name="connsiteX14" fmla="*/ 660251 w 845106"/>
              <a:gd name="connsiteY14" fmla="*/ 592404 h 880535"/>
              <a:gd name="connsiteX15" fmla="*/ 693589 w 845106"/>
              <a:gd name="connsiteY15" fmla="*/ 542398 h 880535"/>
              <a:gd name="connsiteX16" fmla="*/ 762645 w 845106"/>
              <a:gd name="connsiteY16" fmla="*/ 470960 h 880535"/>
              <a:gd name="connsiteX17" fmla="*/ 824557 w 845106"/>
              <a:gd name="connsiteY17" fmla="*/ 392379 h 880535"/>
              <a:gd name="connsiteX18" fmla="*/ 841226 w 845106"/>
              <a:gd name="connsiteY18" fmla="*/ 366185 h 880535"/>
              <a:gd name="connsiteX19" fmla="*/ 843607 w 845106"/>
              <a:gd name="connsiteY19" fmla="*/ 299510 h 880535"/>
              <a:gd name="connsiteX20" fmla="*/ 822176 w 845106"/>
              <a:gd name="connsiteY20" fmla="*/ 273317 h 880535"/>
              <a:gd name="connsiteX21" fmla="*/ 788839 w 845106"/>
              <a:gd name="connsiteY21" fmla="*/ 266173 h 880535"/>
              <a:gd name="connsiteX22" fmla="*/ 705495 w 845106"/>
              <a:gd name="connsiteY22" fmla="*/ 328085 h 880535"/>
              <a:gd name="connsiteX23" fmla="*/ 650726 w 845106"/>
              <a:gd name="connsiteY23" fmla="*/ 363804 h 880535"/>
              <a:gd name="connsiteX24" fmla="*/ 605482 w 845106"/>
              <a:gd name="connsiteY24" fmla="*/ 378092 h 880535"/>
              <a:gd name="connsiteX25" fmla="*/ 550714 w 845106"/>
              <a:gd name="connsiteY25" fmla="*/ 349517 h 880535"/>
              <a:gd name="connsiteX26" fmla="*/ 545951 w 845106"/>
              <a:gd name="connsiteY26" fmla="*/ 244742 h 880535"/>
              <a:gd name="connsiteX27" fmla="*/ 550714 w 845106"/>
              <a:gd name="connsiteY27" fmla="*/ 97104 h 880535"/>
              <a:gd name="connsiteX28" fmla="*/ 503089 w 845106"/>
              <a:gd name="connsiteY28" fmla="*/ 42335 h 880535"/>
              <a:gd name="connsiteX29" fmla="*/ 443557 w 845106"/>
              <a:gd name="connsiteY29" fmla="*/ 6617 h 880535"/>
              <a:gd name="connsiteX30" fmla="*/ 381645 w 845106"/>
              <a:gd name="connsiteY30" fmla="*/ 1854 h 880535"/>
              <a:gd name="connsiteX31" fmla="*/ 298301 w 845106"/>
              <a:gd name="connsiteY31" fmla="*/ 28048 h 880535"/>
              <a:gd name="connsiteX32" fmla="*/ 241151 w 845106"/>
              <a:gd name="connsiteY32" fmla="*/ 59004 h 880535"/>
              <a:gd name="connsiteX33" fmla="*/ 198289 w 845106"/>
              <a:gd name="connsiteY33" fmla="*/ 82817 h 880535"/>
              <a:gd name="connsiteX34" fmla="*/ 124470 w 845106"/>
              <a:gd name="connsiteY34" fmla="*/ 92342 h 880535"/>
              <a:gd name="connsiteX35" fmla="*/ 76845 w 845106"/>
              <a:gd name="connsiteY35" fmla="*/ 106629 h 880535"/>
              <a:gd name="connsiteX36" fmla="*/ 48270 w 845106"/>
              <a:gd name="connsiteY36" fmla="*/ 147110 h 880535"/>
              <a:gd name="connsiteX37" fmla="*/ 33982 w 845106"/>
              <a:gd name="connsiteY37" fmla="*/ 218548 h 880535"/>
              <a:gd name="connsiteX38" fmla="*/ 26839 w 845106"/>
              <a:gd name="connsiteY38" fmla="*/ 282842 h 880535"/>
              <a:gd name="connsiteX39" fmla="*/ 645 w 845106"/>
              <a:gd name="connsiteY39" fmla="*/ 361423 h 880535"/>
              <a:gd name="connsiteX40" fmla="*/ 10170 w 845106"/>
              <a:gd name="connsiteY40" fmla="*/ 437623 h 880535"/>
              <a:gd name="connsiteX41" fmla="*/ 33982 w 845106"/>
              <a:gd name="connsiteY41" fmla="*/ 501917 h 880535"/>
              <a:gd name="connsiteX42" fmla="*/ 57795 w 845106"/>
              <a:gd name="connsiteY42" fmla="*/ 542398 h 880535"/>
              <a:gd name="connsiteX43" fmla="*/ 69701 w 845106"/>
              <a:gd name="connsiteY43" fmla="*/ 594785 h 880535"/>
              <a:gd name="connsiteX0" fmla="*/ 69701 w 845106"/>
              <a:gd name="connsiteY0" fmla="*/ 594785 h 880535"/>
              <a:gd name="connsiteX1" fmla="*/ 103039 w 845106"/>
              <a:gd name="connsiteY1" fmla="*/ 694798 h 880535"/>
              <a:gd name="connsiteX2" fmla="*/ 117326 w 845106"/>
              <a:gd name="connsiteY2" fmla="*/ 759092 h 880535"/>
              <a:gd name="connsiteX3" fmla="*/ 136376 w 845106"/>
              <a:gd name="connsiteY3" fmla="*/ 816242 h 880535"/>
              <a:gd name="connsiteX4" fmla="*/ 179239 w 845106"/>
              <a:gd name="connsiteY4" fmla="*/ 847198 h 880535"/>
              <a:gd name="connsiteX5" fmla="*/ 210195 w 845106"/>
              <a:gd name="connsiteY5" fmla="*/ 866248 h 880535"/>
              <a:gd name="connsiteX6" fmla="*/ 231626 w 845106"/>
              <a:gd name="connsiteY6" fmla="*/ 880535 h 880535"/>
              <a:gd name="connsiteX7" fmla="*/ 298301 w 845106"/>
              <a:gd name="connsiteY7" fmla="*/ 866248 h 880535"/>
              <a:gd name="connsiteX8" fmla="*/ 374501 w 845106"/>
              <a:gd name="connsiteY8" fmla="*/ 835292 h 880535"/>
              <a:gd name="connsiteX9" fmla="*/ 455464 w 845106"/>
              <a:gd name="connsiteY9" fmla="*/ 825767 h 880535"/>
              <a:gd name="connsiteX10" fmla="*/ 531664 w 845106"/>
              <a:gd name="connsiteY10" fmla="*/ 818623 h 880535"/>
              <a:gd name="connsiteX11" fmla="*/ 595957 w 845106"/>
              <a:gd name="connsiteY11" fmla="*/ 790048 h 880535"/>
              <a:gd name="connsiteX12" fmla="*/ 638820 w 845106"/>
              <a:gd name="connsiteY12" fmla="*/ 730517 h 880535"/>
              <a:gd name="connsiteX13" fmla="*/ 657870 w 845106"/>
              <a:gd name="connsiteY13" fmla="*/ 637648 h 880535"/>
              <a:gd name="connsiteX14" fmla="*/ 660251 w 845106"/>
              <a:gd name="connsiteY14" fmla="*/ 592404 h 880535"/>
              <a:gd name="connsiteX15" fmla="*/ 693589 w 845106"/>
              <a:gd name="connsiteY15" fmla="*/ 542398 h 880535"/>
              <a:gd name="connsiteX16" fmla="*/ 762645 w 845106"/>
              <a:gd name="connsiteY16" fmla="*/ 470960 h 880535"/>
              <a:gd name="connsiteX17" fmla="*/ 824557 w 845106"/>
              <a:gd name="connsiteY17" fmla="*/ 392379 h 880535"/>
              <a:gd name="connsiteX18" fmla="*/ 841226 w 845106"/>
              <a:gd name="connsiteY18" fmla="*/ 366185 h 880535"/>
              <a:gd name="connsiteX19" fmla="*/ 843607 w 845106"/>
              <a:gd name="connsiteY19" fmla="*/ 299510 h 880535"/>
              <a:gd name="connsiteX20" fmla="*/ 822176 w 845106"/>
              <a:gd name="connsiteY20" fmla="*/ 273317 h 880535"/>
              <a:gd name="connsiteX21" fmla="*/ 788839 w 845106"/>
              <a:gd name="connsiteY21" fmla="*/ 266173 h 880535"/>
              <a:gd name="connsiteX22" fmla="*/ 705495 w 845106"/>
              <a:gd name="connsiteY22" fmla="*/ 328085 h 880535"/>
              <a:gd name="connsiteX23" fmla="*/ 650726 w 845106"/>
              <a:gd name="connsiteY23" fmla="*/ 363804 h 880535"/>
              <a:gd name="connsiteX24" fmla="*/ 605482 w 845106"/>
              <a:gd name="connsiteY24" fmla="*/ 378092 h 880535"/>
              <a:gd name="connsiteX25" fmla="*/ 550714 w 845106"/>
              <a:gd name="connsiteY25" fmla="*/ 349517 h 880535"/>
              <a:gd name="connsiteX26" fmla="*/ 545951 w 845106"/>
              <a:gd name="connsiteY26" fmla="*/ 244742 h 880535"/>
              <a:gd name="connsiteX27" fmla="*/ 550714 w 845106"/>
              <a:gd name="connsiteY27" fmla="*/ 97104 h 880535"/>
              <a:gd name="connsiteX28" fmla="*/ 503089 w 845106"/>
              <a:gd name="connsiteY28" fmla="*/ 42335 h 880535"/>
              <a:gd name="connsiteX29" fmla="*/ 443557 w 845106"/>
              <a:gd name="connsiteY29" fmla="*/ 6617 h 880535"/>
              <a:gd name="connsiteX30" fmla="*/ 381645 w 845106"/>
              <a:gd name="connsiteY30" fmla="*/ 1854 h 880535"/>
              <a:gd name="connsiteX31" fmla="*/ 298301 w 845106"/>
              <a:gd name="connsiteY31" fmla="*/ 28048 h 880535"/>
              <a:gd name="connsiteX32" fmla="*/ 241151 w 845106"/>
              <a:gd name="connsiteY32" fmla="*/ 59004 h 880535"/>
              <a:gd name="connsiteX33" fmla="*/ 198289 w 845106"/>
              <a:gd name="connsiteY33" fmla="*/ 82817 h 880535"/>
              <a:gd name="connsiteX34" fmla="*/ 124470 w 845106"/>
              <a:gd name="connsiteY34" fmla="*/ 92342 h 880535"/>
              <a:gd name="connsiteX35" fmla="*/ 76845 w 845106"/>
              <a:gd name="connsiteY35" fmla="*/ 106629 h 880535"/>
              <a:gd name="connsiteX36" fmla="*/ 48270 w 845106"/>
              <a:gd name="connsiteY36" fmla="*/ 147110 h 880535"/>
              <a:gd name="connsiteX37" fmla="*/ 33982 w 845106"/>
              <a:gd name="connsiteY37" fmla="*/ 218548 h 880535"/>
              <a:gd name="connsiteX38" fmla="*/ 26839 w 845106"/>
              <a:gd name="connsiteY38" fmla="*/ 282842 h 880535"/>
              <a:gd name="connsiteX39" fmla="*/ 645 w 845106"/>
              <a:gd name="connsiteY39" fmla="*/ 361423 h 880535"/>
              <a:gd name="connsiteX40" fmla="*/ 10170 w 845106"/>
              <a:gd name="connsiteY40" fmla="*/ 437623 h 880535"/>
              <a:gd name="connsiteX41" fmla="*/ 33982 w 845106"/>
              <a:gd name="connsiteY41" fmla="*/ 501917 h 880535"/>
              <a:gd name="connsiteX42" fmla="*/ 55414 w 845106"/>
              <a:gd name="connsiteY42" fmla="*/ 542398 h 880535"/>
              <a:gd name="connsiteX43" fmla="*/ 69701 w 845106"/>
              <a:gd name="connsiteY43" fmla="*/ 594785 h 880535"/>
              <a:gd name="connsiteX0" fmla="*/ 69701 w 845106"/>
              <a:gd name="connsiteY0" fmla="*/ 594785 h 880535"/>
              <a:gd name="connsiteX1" fmla="*/ 103039 w 845106"/>
              <a:gd name="connsiteY1" fmla="*/ 694798 h 880535"/>
              <a:gd name="connsiteX2" fmla="*/ 117326 w 845106"/>
              <a:gd name="connsiteY2" fmla="*/ 759092 h 880535"/>
              <a:gd name="connsiteX3" fmla="*/ 136376 w 845106"/>
              <a:gd name="connsiteY3" fmla="*/ 816242 h 880535"/>
              <a:gd name="connsiteX4" fmla="*/ 179239 w 845106"/>
              <a:gd name="connsiteY4" fmla="*/ 847198 h 880535"/>
              <a:gd name="connsiteX5" fmla="*/ 210195 w 845106"/>
              <a:gd name="connsiteY5" fmla="*/ 866248 h 880535"/>
              <a:gd name="connsiteX6" fmla="*/ 231626 w 845106"/>
              <a:gd name="connsiteY6" fmla="*/ 880535 h 880535"/>
              <a:gd name="connsiteX7" fmla="*/ 298301 w 845106"/>
              <a:gd name="connsiteY7" fmla="*/ 866248 h 880535"/>
              <a:gd name="connsiteX8" fmla="*/ 374501 w 845106"/>
              <a:gd name="connsiteY8" fmla="*/ 835292 h 880535"/>
              <a:gd name="connsiteX9" fmla="*/ 455464 w 845106"/>
              <a:gd name="connsiteY9" fmla="*/ 825767 h 880535"/>
              <a:gd name="connsiteX10" fmla="*/ 531664 w 845106"/>
              <a:gd name="connsiteY10" fmla="*/ 818623 h 880535"/>
              <a:gd name="connsiteX11" fmla="*/ 595957 w 845106"/>
              <a:gd name="connsiteY11" fmla="*/ 790048 h 880535"/>
              <a:gd name="connsiteX12" fmla="*/ 638820 w 845106"/>
              <a:gd name="connsiteY12" fmla="*/ 730517 h 880535"/>
              <a:gd name="connsiteX13" fmla="*/ 657870 w 845106"/>
              <a:gd name="connsiteY13" fmla="*/ 637648 h 880535"/>
              <a:gd name="connsiteX14" fmla="*/ 660251 w 845106"/>
              <a:gd name="connsiteY14" fmla="*/ 592404 h 880535"/>
              <a:gd name="connsiteX15" fmla="*/ 693589 w 845106"/>
              <a:gd name="connsiteY15" fmla="*/ 542398 h 880535"/>
              <a:gd name="connsiteX16" fmla="*/ 762645 w 845106"/>
              <a:gd name="connsiteY16" fmla="*/ 470960 h 880535"/>
              <a:gd name="connsiteX17" fmla="*/ 824557 w 845106"/>
              <a:gd name="connsiteY17" fmla="*/ 392379 h 880535"/>
              <a:gd name="connsiteX18" fmla="*/ 841226 w 845106"/>
              <a:gd name="connsiteY18" fmla="*/ 366185 h 880535"/>
              <a:gd name="connsiteX19" fmla="*/ 843607 w 845106"/>
              <a:gd name="connsiteY19" fmla="*/ 299510 h 880535"/>
              <a:gd name="connsiteX20" fmla="*/ 822176 w 845106"/>
              <a:gd name="connsiteY20" fmla="*/ 273317 h 880535"/>
              <a:gd name="connsiteX21" fmla="*/ 788839 w 845106"/>
              <a:gd name="connsiteY21" fmla="*/ 266173 h 880535"/>
              <a:gd name="connsiteX22" fmla="*/ 705495 w 845106"/>
              <a:gd name="connsiteY22" fmla="*/ 328085 h 880535"/>
              <a:gd name="connsiteX23" fmla="*/ 650726 w 845106"/>
              <a:gd name="connsiteY23" fmla="*/ 363804 h 880535"/>
              <a:gd name="connsiteX24" fmla="*/ 605482 w 845106"/>
              <a:gd name="connsiteY24" fmla="*/ 378092 h 880535"/>
              <a:gd name="connsiteX25" fmla="*/ 550714 w 845106"/>
              <a:gd name="connsiteY25" fmla="*/ 349517 h 880535"/>
              <a:gd name="connsiteX26" fmla="*/ 545951 w 845106"/>
              <a:gd name="connsiteY26" fmla="*/ 244742 h 880535"/>
              <a:gd name="connsiteX27" fmla="*/ 550714 w 845106"/>
              <a:gd name="connsiteY27" fmla="*/ 97104 h 880535"/>
              <a:gd name="connsiteX28" fmla="*/ 503089 w 845106"/>
              <a:gd name="connsiteY28" fmla="*/ 42335 h 880535"/>
              <a:gd name="connsiteX29" fmla="*/ 443557 w 845106"/>
              <a:gd name="connsiteY29" fmla="*/ 6617 h 880535"/>
              <a:gd name="connsiteX30" fmla="*/ 381645 w 845106"/>
              <a:gd name="connsiteY30" fmla="*/ 1854 h 880535"/>
              <a:gd name="connsiteX31" fmla="*/ 298301 w 845106"/>
              <a:gd name="connsiteY31" fmla="*/ 28048 h 880535"/>
              <a:gd name="connsiteX32" fmla="*/ 241151 w 845106"/>
              <a:gd name="connsiteY32" fmla="*/ 59004 h 880535"/>
              <a:gd name="connsiteX33" fmla="*/ 198289 w 845106"/>
              <a:gd name="connsiteY33" fmla="*/ 82817 h 880535"/>
              <a:gd name="connsiteX34" fmla="*/ 124470 w 845106"/>
              <a:gd name="connsiteY34" fmla="*/ 92342 h 880535"/>
              <a:gd name="connsiteX35" fmla="*/ 76845 w 845106"/>
              <a:gd name="connsiteY35" fmla="*/ 106629 h 880535"/>
              <a:gd name="connsiteX36" fmla="*/ 48270 w 845106"/>
              <a:gd name="connsiteY36" fmla="*/ 147110 h 880535"/>
              <a:gd name="connsiteX37" fmla="*/ 33982 w 845106"/>
              <a:gd name="connsiteY37" fmla="*/ 218548 h 880535"/>
              <a:gd name="connsiteX38" fmla="*/ 26839 w 845106"/>
              <a:gd name="connsiteY38" fmla="*/ 282842 h 880535"/>
              <a:gd name="connsiteX39" fmla="*/ 645 w 845106"/>
              <a:gd name="connsiteY39" fmla="*/ 361423 h 880535"/>
              <a:gd name="connsiteX40" fmla="*/ 10170 w 845106"/>
              <a:gd name="connsiteY40" fmla="*/ 437623 h 880535"/>
              <a:gd name="connsiteX41" fmla="*/ 33982 w 845106"/>
              <a:gd name="connsiteY41" fmla="*/ 501917 h 880535"/>
              <a:gd name="connsiteX42" fmla="*/ 53033 w 845106"/>
              <a:gd name="connsiteY42" fmla="*/ 544779 h 880535"/>
              <a:gd name="connsiteX43" fmla="*/ 69701 w 845106"/>
              <a:gd name="connsiteY43" fmla="*/ 594785 h 880535"/>
              <a:gd name="connsiteX0" fmla="*/ 69701 w 845106"/>
              <a:gd name="connsiteY0" fmla="*/ 594785 h 875772"/>
              <a:gd name="connsiteX1" fmla="*/ 103039 w 845106"/>
              <a:gd name="connsiteY1" fmla="*/ 694798 h 875772"/>
              <a:gd name="connsiteX2" fmla="*/ 117326 w 845106"/>
              <a:gd name="connsiteY2" fmla="*/ 759092 h 875772"/>
              <a:gd name="connsiteX3" fmla="*/ 136376 w 845106"/>
              <a:gd name="connsiteY3" fmla="*/ 816242 h 875772"/>
              <a:gd name="connsiteX4" fmla="*/ 179239 w 845106"/>
              <a:gd name="connsiteY4" fmla="*/ 847198 h 875772"/>
              <a:gd name="connsiteX5" fmla="*/ 210195 w 845106"/>
              <a:gd name="connsiteY5" fmla="*/ 866248 h 875772"/>
              <a:gd name="connsiteX6" fmla="*/ 245913 w 845106"/>
              <a:gd name="connsiteY6" fmla="*/ 875772 h 875772"/>
              <a:gd name="connsiteX7" fmla="*/ 298301 w 845106"/>
              <a:gd name="connsiteY7" fmla="*/ 866248 h 875772"/>
              <a:gd name="connsiteX8" fmla="*/ 374501 w 845106"/>
              <a:gd name="connsiteY8" fmla="*/ 835292 h 875772"/>
              <a:gd name="connsiteX9" fmla="*/ 455464 w 845106"/>
              <a:gd name="connsiteY9" fmla="*/ 825767 h 875772"/>
              <a:gd name="connsiteX10" fmla="*/ 531664 w 845106"/>
              <a:gd name="connsiteY10" fmla="*/ 818623 h 875772"/>
              <a:gd name="connsiteX11" fmla="*/ 595957 w 845106"/>
              <a:gd name="connsiteY11" fmla="*/ 790048 h 875772"/>
              <a:gd name="connsiteX12" fmla="*/ 638820 w 845106"/>
              <a:gd name="connsiteY12" fmla="*/ 730517 h 875772"/>
              <a:gd name="connsiteX13" fmla="*/ 657870 w 845106"/>
              <a:gd name="connsiteY13" fmla="*/ 637648 h 875772"/>
              <a:gd name="connsiteX14" fmla="*/ 660251 w 845106"/>
              <a:gd name="connsiteY14" fmla="*/ 592404 h 875772"/>
              <a:gd name="connsiteX15" fmla="*/ 693589 w 845106"/>
              <a:gd name="connsiteY15" fmla="*/ 542398 h 875772"/>
              <a:gd name="connsiteX16" fmla="*/ 762645 w 845106"/>
              <a:gd name="connsiteY16" fmla="*/ 470960 h 875772"/>
              <a:gd name="connsiteX17" fmla="*/ 824557 w 845106"/>
              <a:gd name="connsiteY17" fmla="*/ 392379 h 875772"/>
              <a:gd name="connsiteX18" fmla="*/ 841226 w 845106"/>
              <a:gd name="connsiteY18" fmla="*/ 366185 h 875772"/>
              <a:gd name="connsiteX19" fmla="*/ 843607 w 845106"/>
              <a:gd name="connsiteY19" fmla="*/ 299510 h 875772"/>
              <a:gd name="connsiteX20" fmla="*/ 822176 w 845106"/>
              <a:gd name="connsiteY20" fmla="*/ 273317 h 875772"/>
              <a:gd name="connsiteX21" fmla="*/ 788839 w 845106"/>
              <a:gd name="connsiteY21" fmla="*/ 266173 h 875772"/>
              <a:gd name="connsiteX22" fmla="*/ 705495 w 845106"/>
              <a:gd name="connsiteY22" fmla="*/ 328085 h 875772"/>
              <a:gd name="connsiteX23" fmla="*/ 650726 w 845106"/>
              <a:gd name="connsiteY23" fmla="*/ 363804 h 875772"/>
              <a:gd name="connsiteX24" fmla="*/ 605482 w 845106"/>
              <a:gd name="connsiteY24" fmla="*/ 378092 h 875772"/>
              <a:gd name="connsiteX25" fmla="*/ 550714 w 845106"/>
              <a:gd name="connsiteY25" fmla="*/ 349517 h 875772"/>
              <a:gd name="connsiteX26" fmla="*/ 545951 w 845106"/>
              <a:gd name="connsiteY26" fmla="*/ 244742 h 875772"/>
              <a:gd name="connsiteX27" fmla="*/ 550714 w 845106"/>
              <a:gd name="connsiteY27" fmla="*/ 97104 h 875772"/>
              <a:gd name="connsiteX28" fmla="*/ 503089 w 845106"/>
              <a:gd name="connsiteY28" fmla="*/ 42335 h 875772"/>
              <a:gd name="connsiteX29" fmla="*/ 443557 w 845106"/>
              <a:gd name="connsiteY29" fmla="*/ 6617 h 875772"/>
              <a:gd name="connsiteX30" fmla="*/ 381645 w 845106"/>
              <a:gd name="connsiteY30" fmla="*/ 1854 h 875772"/>
              <a:gd name="connsiteX31" fmla="*/ 298301 w 845106"/>
              <a:gd name="connsiteY31" fmla="*/ 28048 h 875772"/>
              <a:gd name="connsiteX32" fmla="*/ 241151 w 845106"/>
              <a:gd name="connsiteY32" fmla="*/ 59004 h 875772"/>
              <a:gd name="connsiteX33" fmla="*/ 198289 w 845106"/>
              <a:gd name="connsiteY33" fmla="*/ 82817 h 875772"/>
              <a:gd name="connsiteX34" fmla="*/ 124470 w 845106"/>
              <a:gd name="connsiteY34" fmla="*/ 92342 h 875772"/>
              <a:gd name="connsiteX35" fmla="*/ 76845 w 845106"/>
              <a:gd name="connsiteY35" fmla="*/ 106629 h 875772"/>
              <a:gd name="connsiteX36" fmla="*/ 48270 w 845106"/>
              <a:gd name="connsiteY36" fmla="*/ 147110 h 875772"/>
              <a:gd name="connsiteX37" fmla="*/ 33982 w 845106"/>
              <a:gd name="connsiteY37" fmla="*/ 218548 h 875772"/>
              <a:gd name="connsiteX38" fmla="*/ 26839 w 845106"/>
              <a:gd name="connsiteY38" fmla="*/ 282842 h 875772"/>
              <a:gd name="connsiteX39" fmla="*/ 645 w 845106"/>
              <a:gd name="connsiteY39" fmla="*/ 361423 h 875772"/>
              <a:gd name="connsiteX40" fmla="*/ 10170 w 845106"/>
              <a:gd name="connsiteY40" fmla="*/ 437623 h 875772"/>
              <a:gd name="connsiteX41" fmla="*/ 33982 w 845106"/>
              <a:gd name="connsiteY41" fmla="*/ 501917 h 875772"/>
              <a:gd name="connsiteX42" fmla="*/ 53033 w 845106"/>
              <a:gd name="connsiteY42" fmla="*/ 544779 h 875772"/>
              <a:gd name="connsiteX43" fmla="*/ 69701 w 845106"/>
              <a:gd name="connsiteY43" fmla="*/ 594785 h 875772"/>
              <a:gd name="connsiteX0" fmla="*/ 79226 w 845106"/>
              <a:gd name="connsiteY0" fmla="*/ 616216 h 875772"/>
              <a:gd name="connsiteX1" fmla="*/ 103039 w 845106"/>
              <a:gd name="connsiteY1" fmla="*/ 694798 h 875772"/>
              <a:gd name="connsiteX2" fmla="*/ 117326 w 845106"/>
              <a:gd name="connsiteY2" fmla="*/ 759092 h 875772"/>
              <a:gd name="connsiteX3" fmla="*/ 136376 w 845106"/>
              <a:gd name="connsiteY3" fmla="*/ 816242 h 875772"/>
              <a:gd name="connsiteX4" fmla="*/ 179239 w 845106"/>
              <a:gd name="connsiteY4" fmla="*/ 847198 h 875772"/>
              <a:gd name="connsiteX5" fmla="*/ 210195 w 845106"/>
              <a:gd name="connsiteY5" fmla="*/ 866248 h 875772"/>
              <a:gd name="connsiteX6" fmla="*/ 245913 w 845106"/>
              <a:gd name="connsiteY6" fmla="*/ 875772 h 875772"/>
              <a:gd name="connsiteX7" fmla="*/ 298301 w 845106"/>
              <a:gd name="connsiteY7" fmla="*/ 866248 h 875772"/>
              <a:gd name="connsiteX8" fmla="*/ 374501 w 845106"/>
              <a:gd name="connsiteY8" fmla="*/ 835292 h 875772"/>
              <a:gd name="connsiteX9" fmla="*/ 455464 w 845106"/>
              <a:gd name="connsiteY9" fmla="*/ 825767 h 875772"/>
              <a:gd name="connsiteX10" fmla="*/ 531664 w 845106"/>
              <a:gd name="connsiteY10" fmla="*/ 818623 h 875772"/>
              <a:gd name="connsiteX11" fmla="*/ 595957 w 845106"/>
              <a:gd name="connsiteY11" fmla="*/ 790048 h 875772"/>
              <a:gd name="connsiteX12" fmla="*/ 638820 w 845106"/>
              <a:gd name="connsiteY12" fmla="*/ 730517 h 875772"/>
              <a:gd name="connsiteX13" fmla="*/ 657870 w 845106"/>
              <a:gd name="connsiteY13" fmla="*/ 637648 h 875772"/>
              <a:gd name="connsiteX14" fmla="*/ 660251 w 845106"/>
              <a:gd name="connsiteY14" fmla="*/ 592404 h 875772"/>
              <a:gd name="connsiteX15" fmla="*/ 693589 w 845106"/>
              <a:gd name="connsiteY15" fmla="*/ 542398 h 875772"/>
              <a:gd name="connsiteX16" fmla="*/ 762645 w 845106"/>
              <a:gd name="connsiteY16" fmla="*/ 470960 h 875772"/>
              <a:gd name="connsiteX17" fmla="*/ 824557 w 845106"/>
              <a:gd name="connsiteY17" fmla="*/ 392379 h 875772"/>
              <a:gd name="connsiteX18" fmla="*/ 841226 w 845106"/>
              <a:gd name="connsiteY18" fmla="*/ 366185 h 875772"/>
              <a:gd name="connsiteX19" fmla="*/ 843607 w 845106"/>
              <a:gd name="connsiteY19" fmla="*/ 299510 h 875772"/>
              <a:gd name="connsiteX20" fmla="*/ 822176 w 845106"/>
              <a:gd name="connsiteY20" fmla="*/ 273317 h 875772"/>
              <a:gd name="connsiteX21" fmla="*/ 788839 w 845106"/>
              <a:gd name="connsiteY21" fmla="*/ 266173 h 875772"/>
              <a:gd name="connsiteX22" fmla="*/ 705495 w 845106"/>
              <a:gd name="connsiteY22" fmla="*/ 328085 h 875772"/>
              <a:gd name="connsiteX23" fmla="*/ 650726 w 845106"/>
              <a:gd name="connsiteY23" fmla="*/ 363804 h 875772"/>
              <a:gd name="connsiteX24" fmla="*/ 605482 w 845106"/>
              <a:gd name="connsiteY24" fmla="*/ 378092 h 875772"/>
              <a:gd name="connsiteX25" fmla="*/ 550714 w 845106"/>
              <a:gd name="connsiteY25" fmla="*/ 349517 h 875772"/>
              <a:gd name="connsiteX26" fmla="*/ 545951 w 845106"/>
              <a:gd name="connsiteY26" fmla="*/ 244742 h 875772"/>
              <a:gd name="connsiteX27" fmla="*/ 550714 w 845106"/>
              <a:gd name="connsiteY27" fmla="*/ 97104 h 875772"/>
              <a:gd name="connsiteX28" fmla="*/ 503089 w 845106"/>
              <a:gd name="connsiteY28" fmla="*/ 42335 h 875772"/>
              <a:gd name="connsiteX29" fmla="*/ 443557 w 845106"/>
              <a:gd name="connsiteY29" fmla="*/ 6617 h 875772"/>
              <a:gd name="connsiteX30" fmla="*/ 381645 w 845106"/>
              <a:gd name="connsiteY30" fmla="*/ 1854 h 875772"/>
              <a:gd name="connsiteX31" fmla="*/ 298301 w 845106"/>
              <a:gd name="connsiteY31" fmla="*/ 28048 h 875772"/>
              <a:gd name="connsiteX32" fmla="*/ 241151 w 845106"/>
              <a:gd name="connsiteY32" fmla="*/ 59004 h 875772"/>
              <a:gd name="connsiteX33" fmla="*/ 198289 w 845106"/>
              <a:gd name="connsiteY33" fmla="*/ 82817 h 875772"/>
              <a:gd name="connsiteX34" fmla="*/ 124470 w 845106"/>
              <a:gd name="connsiteY34" fmla="*/ 92342 h 875772"/>
              <a:gd name="connsiteX35" fmla="*/ 76845 w 845106"/>
              <a:gd name="connsiteY35" fmla="*/ 106629 h 875772"/>
              <a:gd name="connsiteX36" fmla="*/ 48270 w 845106"/>
              <a:gd name="connsiteY36" fmla="*/ 147110 h 875772"/>
              <a:gd name="connsiteX37" fmla="*/ 33982 w 845106"/>
              <a:gd name="connsiteY37" fmla="*/ 218548 h 875772"/>
              <a:gd name="connsiteX38" fmla="*/ 26839 w 845106"/>
              <a:gd name="connsiteY38" fmla="*/ 282842 h 875772"/>
              <a:gd name="connsiteX39" fmla="*/ 645 w 845106"/>
              <a:gd name="connsiteY39" fmla="*/ 361423 h 875772"/>
              <a:gd name="connsiteX40" fmla="*/ 10170 w 845106"/>
              <a:gd name="connsiteY40" fmla="*/ 437623 h 875772"/>
              <a:gd name="connsiteX41" fmla="*/ 33982 w 845106"/>
              <a:gd name="connsiteY41" fmla="*/ 501917 h 875772"/>
              <a:gd name="connsiteX42" fmla="*/ 53033 w 845106"/>
              <a:gd name="connsiteY42" fmla="*/ 544779 h 875772"/>
              <a:gd name="connsiteX43" fmla="*/ 79226 w 845106"/>
              <a:gd name="connsiteY43" fmla="*/ 616216 h 875772"/>
              <a:gd name="connsiteX0" fmla="*/ 79226 w 845106"/>
              <a:gd name="connsiteY0" fmla="*/ 616126 h 875682"/>
              <a:gd name="connsiteX1" fmla="*/ 103039 w 845106"/>
              <a:gd name="connsiteY1" fmla="*/ 694708 h 875682"/>
              <a:gd name="connsiteX2" fmla="*/ 117326 w 845106"/>
              <a:gd name="connsiteY2" fmla="*/ 759002 h 875682"/>
              <a:gd name="connsiteX3" fmla="*/ 136376 w 845106"/>
              <a:gd name="connsiteY3" fmla="*/ 816152 h 875682"/>
              <a:gd name="connsiteX4" fmla="*/ 179239 w 845106"/>
              <a:gd name="connsiteY4" fmla="*/ 847108 h 875682"/>
              <a:gd name="connsiteX5" fmla="*/ 210195 w 845106"/>
              <a:gd name="connsiteY5" fmla="*/ 866158 h 875682"/>
              <a:gd name="connsiteX6" fmla="*/ 245913 w 845106"/>
              <a:gd name="connsiteY6" fmla="*/ 875682 h 875682"/>
              <a:gd name="connsiteX7" fmla="*/ 298301 w 845106"/>
              <a:gd name="connsiteY7" fmla="*/ 866158 h 875682"/>
              <a:gd name="connsiteX8" fmla="*/ 374501 w 845106"/>
              <a:gd name="connsiteY8" fmla="*/ 835202 h 875682"/>
              <a:gd name="connsiteX9" fmla="*/ 455464 w 845106"/>
              <a:gd name="connsiteY9" fmla="*/ 825677 h 875682"/>
              <a:gd name="connsiteX10" fmla="*/ 531664 w 845106"/>
              <a:gd name="connsiteY10" fmla="*/ 818533 h 875682"/>
              <a:gd name="connsiteX11" fmla="*/ 595957 w 845106"/>
              <a:gd name="connsiteY11" fmla="*/ 789958 h 875682"/>
              <a:gd name="connsiteX12" fmla="*/ 638820 w 845106"/>
              <a:gd name="connsiteY12" fmla="*/ 730427 h 875682"/>
              <a:gd name="connsiteX13" fmla="*/ 657870 w 845106"/>
              <a:gd name="connsiteY13" fmla="*/ 637558 h 875682"/>
              <a:gd name="connsiteX14" fmla="*/ 660251 w 845106"/>
              <a:gd name="connsiteY14" fmla="*/ 592314 h 875682"/>
              <a:gd name="connsiteX15" fmla="*/ 693589 w 845106"/>
              <a:gd name="connsiteY15" fmla="*/ 542308 h 875682"/>
              <a:gd name="connsiteX16" fmla="*/ 762645 w 845106"/>
              <a:gd name="connsiteY16" fmla="*/ 470870 h 875682"/>
              <a:gd name="connsiteX17" fmla="*/ 824557 w 845106"/>
              <a:gd name="connsiteY17" fmla="*/ 392289 h 875682"/>
              <a:gd name="connsiteX18" fmla="*/ 841226 w 845106"/>
              <a:gd name="connsiteY18" fmla="*/ 366095 h 875682"/>
              <a:gd name="connsiteX19" fmla="*/ 843607 w 845106"/>
              <a:gd name="connsiteY19" fmla="*/ 299420 h 875682"/>
              <a:gd name="connsiteX20" fmla="*/ 822176 w 845106"/>
              <a:gd name="connsiteY20" fmla="*/ 273227 h 875682"/>
              <a:gd name="connsiteX21" fmla="*/ 788839 w 845106"/>
              <a:gd name="connsiteY21" fmla="*/ 266083 h 875682"/>
              <a:gd name="connsiteX22" fmla="*/ 705495 w 845106"/>
              <a:gd name="connsiteY22" fmla="*/ 327995 h 875682"/>
              <a:gd name="connsiteX23" fmla="*/ 650726 w 845106"/>
              <a:gd name="connsiteY23" fmla="*/ 363714 h 875682"/>
              <a:gd name="connsiteX24" fmla="*/ 605482 w 845106"/>
              <a:gd name="connsiteY24" fmla="*/ 378002 h 875682"/>
              <a:gd name="connsiteX25" fmla="*/ 550714 w 845106"/>
              <a:gd name="connsiteY25" fmla="*/ 349427 h 875682"/>
              <a:gd name="connsiteX26" fmla="*/ 545951 w 845106"/>
              <a:gd name="connsiteY26" fmla="*/ 244652 h 875682"/>
              <a:gd name="connsiteX27" fmla="*/ 550714 w 845106"/>
              <a:gd name="connsiteY27" fmla="*/ 97014 h 875682"/>
              <a:gd name="connsiteX28" fmla="*/ 505470 w 845106"/>
              <a:gd name="connsiteY28" fmla="*/ 39864 h 875682"/>
              <a:gd name="connsiteX29" fmla="*/ 443557 w 845106"/>
              <a:gd name="connsiteY29" fmla="*/ 6527 h 875682"/>
              <a:gd name="connsiteX30" fmla="*/ 381645 w 845106"/>
              <a:gd name="connsiteY30" fmla="*/ 1764 h 875682"/>
              <a:gd name="connsiteX31" fmla="*/ 298301 w 845106"/>
              <a:gd name="connsiteY31" fmla="*/ 27958 h 875682"/>
              <a:gd name="connsiteX32" fmla="*/ 241151 w 845106"/>
              <a:gd name="connsiteY32" fmla="*/ 58914 h 875682"/>
              <a:gd name="connsiteX33" fmla="*/ 198289 w 845106"/>
              <a:gd name="connsiteY33" fmla="*/ 82727 h 875682"/>
              <a:gd name="connsiteX34" fmla="*/ 124470 w 845106"/>
              <a:gd name="connsiteY34" fmla="*/ 92252 h 875682"/>
              <a:gd name="connsiteX35" fmla="*/ 76845 w 845106"/>
              <a:gd name="connsiteY35" fmla="*/ 106539 h 875682"/>
              <a:gd name="connsiteX36" fmla="*/ 48270 w 845106"/>
              <a:gd name="connsiteY36" fmla="*/ 147020 h 875682"/>
              <a:gd name="connsiteX37" fmla="*/ 33982 w 845106"/>
              <a:gd name="connsiteY37" fmla="*/ 218458 h 875682"/>
              <a:gd name="connsiteX38" fmla="*/ 26839 w 845106"/>
              <a:gd name="connsiteY38" fmla="*/ 282752 h 875682"/>
              <a:gd name="connsiteX39" fmla="*/ 645 w 845106"/>
              <a:gd name="connsiteY39" fmla="*/ 361333 h 875682"/>
              <a:gd name="connsiteX40" fmla="*/ 10170 w 845106"/>
              <a:gd name="connsiteY40" fmla="*/ 437533 h 875682"/>
              <a:gd name="connsiteX41" fmla="*/ 33982 w 845106"/>
              <a:gd name="connsiteY41" fmla="*/ 501827 h 875682"/>
              <a:gd name="connsiteX42" fmla="*/ 53033 w 845106"/>
              <a:gd name="connsiteY42" fmla="*/ 544689 h 875682"/>
              <a:gd name="connsiteX43" fmla="*/ 79226 w 845106"/>
              <a:gd name="connsiteY43" fmla="*/ 616126 h 875682"/>
              <a:gd name="connsiteX0" fmla="*/ 79226 w 845106"/>
              <a:gd name="connsiteY0" fmla="*/ 616126 h 875682"/>
              <a:gd name="connsiteX1" fmla="*/ 103039 w 845106"/>
              <a:gd name="connsiteY1" fmla="*/ 694708 h 875682"/>
              <a:gd name="connsiteX2" fmla="*/ 117326 w 845106"/>
              <a:gd name="connsiteY2" fmla="*/ 759002 h 875682"/>
              <a:gd name="connsiteX3" fmla="*/ 136376 w 845106"/>
              <a:gd name="connsiteY3" fmla="*/ 816152 h 875682"/>
              <a:gd name="connsiteX4" fmla="*/ 179239 w 845106"/>
              <a:gd name="connsiteY4" fmla="*/ 847108 h 875682"/>
              <a:gd name="connsiteX5" fmla="*/ 210195 w 845106"/>
              <a:gd name="connsiteY5" fmla="*/ 866158 h 875682"/>
              <a:gd name="connsiteX6" fmla="*/ 245913 w 845106"/>
              <a:gd name="connsiteY6" fmla="*/ 875682 h 875682"/>
              <a:gd name="connsiteX7" fmla="*/ 298301 w 845106"/>
              <a:gd name="connsiteY7" fmla="*/ 866158 h 875682"/>
              <a:gd name="connsiteX8" fmla="*/ 374501 w 845106"/>
              <a:gd name="connsiteY8" fmla="*/ 835202 h 875682"/>
              <a:gd name="connsiteX9" fmla="*/ 455464 w 845106"/>
              <a:gd name="connsiteY9" fmla="*/ 825677 h 875682"/>
              <a:gd name="connsiteX10" fmla="*/ 531664 w 845106"/>
              <a:gd name="connsiteY10" fmla="*/ 818533 h 875682"/>
              <a:gd name="connsiteX11" fmla="*/ 595957 w 845106"/>
              <a:gd name="connsiteY11" fmla="*/ 789958 h 875682"/>
              <a:gd name="connsiteX12" fmla="*/ 638820 w 845106"/>
              <a:gd name="connsiteY12" fmla="*/ 730427 h 875682"/>
              <a:gd name="connsiteX13" fmla="*/ 657870 w 845106"/>
              <a:gd name="connsiteY13" fmla="*/ 637558 h 875682"/>
              <a:gd name="connsiteX14" fmla="*/ 660251 w 845106"/>
              <a:gd name="connsiteY14" fmla="*/ 592314 h 875682"/>
              <a:gd name="connsiteX15" fmla="*/ 693589 w 845106"/>
              <a:gd name="connsiteY15" fmla="*/ 542308 h 875682"/>
              <a:gd name="connsiteX16" fmla="*/ 762645 w 845106"/>
              <a:gd name="connsiteY16" fmla="*/ 470870 h 875682"/>
              <a:gd name="connsiteX17" fmla="*/ 824557 w 845106"/>
              <a:gd name="connsiteY17" fmla="*/ 392289 h 875682"/>
              <a:gd name="connsiteX18" fmla="*/ 841226 w 845106"/>
              <a:gd name="connsiteY18" fmla="*/ 366095 h 875682"/>
              <a:gd name="connsiteX19" fmla="*/ 843607 w 845106"/>
              <a:gd name="connsiteY19" fmla="*/ 299420 h 875682"/>
              <a:gd name="connsiteX20" fmla="*/ 822176 w 845106"/>
              <a:gd name="connsiteY20" fmla="*/ 273227 h 875682"/>
              <a:gd name="connsiteX21" fmla="*/ 772170 w 845106"/>
              <a:gd name="connsiteY21" fmla="*/ 285133 h 875682"/>
              <a:gd name="connsiteX22" fmla="*/ 705495 w 845106"/>
              <a:gd name="connsiteY22" fmla="*/ 327995 h 875682"/>
              <a:gd name="connsiteX23" fmla="*/ 650726 w 845106"/>
              <a:gd name="connsiteY23" fmla="*/ 363714 h 875682"/>
              <a:gd name="connsiteX24" fmla="*/ 605482 w 845106"/>
              <a:gd name="connsiteY24" fmla="*/ 378002 h 875682"/>
              <a:gd name="connsiteX25" fmla="*/ 550714 w 845106"/>
              <a:gd name="connsiteY25" fmla="*/ 349427 h 875682"/>
              <a:gd name="connsiteX26" fmla="*/ 545951 w 845106"/>
              <a:gd name="connsiteY26" fmla="*/ 244652 h 875682"/>
              <a:gd name="connsiteX27" fmla="*/ 550714 w 845106"/>
              <a:gd name="connsiteY27" fmla="*/ 97014 h 875682"/>
              <a:gd name="connsiteX28" fmla="*/ 505470 w 845106"/>
              <a:gd name="connsiteY28" fmla="*/ 39864 h 875682"/>
              <a:gd name="connsiteX29" fmla="*/ 443557 w 845106"/>
              <a:gd name="connsiteY29" fmla="*/ 6527 h 875682"/>
              <a:gd name="connsiteX30" fmla="*/ 381645 w 845106"/>
              <a:gd name="connsiteY30" fmla="*/ 1764 h 875682"/>
              <a:gd name="connsiteX31" fmla="*/ 298301 w 845106"/>
              <a:gd name="connsiteY31" fmla="*/ 27958 h 875682"/>
              <a:gd name="connsiteX32" fmla="*/ 241151 w 845106"/>
              <a:gd name="connsiteY32" fmla="*/ 58914 h 875682"/>
              <a:gd name="connsiteX33" fmla="*/ 198289 w 845106"/>
              <a:gd name="connsiteY33" fmla="*/ 82727 h 875682"/>
              <a:gd name="connsiteX34" fmla="*/ 124470 w 845106"/>
              <a:gd name="connsiteY34" fmla="*/ 92252 h 875682"/>
              <a:gd name="connsiteX35" fmla="*/ 76845 w 845106"/>
              <a:gd name="connsiteY35" fmla="*/ 106539 h 875682"/>
              <a:gd name="connsiteX36" fmla="*/ 48270 w 845106"/>
              <a:gd name="connsiteY36" fmla="*/ 147020 h 875682"/>
              <a:gd name="connsiteX37" fmla="*/ 33982 w 845106"/>
              <a:gd name="connsiteY37" fmla="*/ 218458 h 875682"/>
              <a:gd name="connsiteX38" fmla="*/ 26839 w 845106"/>
              <a:gd name="connsiteY38" fmla="*/ 282752 h 875682"/>
              <a:gd name="connsiteX39" fmla="*/ 645 w 845106"/>
              <a:gd name="connsiteY39" fmla="*/ 361333 h 875682"/>
              <a:gd name="connsiteX40" fmla="*/ 10170 w 845106"/>
              <a:gd name="connsiteY40" fmla="*/ 437533 h 875682"/>
              <a:gd name="connsiteX41" fmla="*/ 33982 w 845106"/>
              <a:gd name="connsiteY41" fmla="*/ 501827 h 875682"/>
              <a:gd name="connsiteX42" fmla="*/ 53033 w 845106"/>
              <a:gd name="connsiteY42" fmla="*/ 544689 h 875682"/>
              <a:gd name="connsiteX43" fmla="*/ 79226 w 845106"/>
              <a:gd name="connsiteY43" fmla="*/ 616126 h 875682"/>
              <a:gd name="connsiteX0" fmla="*/ 79226 w 845106"/>
              <a:gd name="connsiteY0" fmla="*/ 616126 h 875682"/>
              <a:gd name="connsiteX1" fmla="*/ 103039 w 845106"/>
              <a:gd name="connsiteY1" fmla="*/ 694708 h 875682"/>
              <a:gd name="connsiteX2" fmla="*/ 117326 w 845106"/>
              <a:gd name="connsiteY2" fmla="*/ 759002 h 875682"/>
              <a:gd name="connsiteX3" fmla="*/ 136376 w 845106"/>
              <a:gd name="connsiteY3" fmla="*/ 816152 h 875682"/>
              <a:gd name="connsiteX4" fmla="*/ 179239 w 845106"/>
              <a:gd name="connsiteY4" fmla="*/ 847108 h 875682"/>
              <a:gd name="connsiteX5" fmla="*/ 210195 w 845106"/>
              <a:gd name="connsiteY5" fmla="*/ 866158 h 875682"/>
              <a:gd name="connsiteX6" fmla="*/ 245913 w 845106"/>
              <a:gd name="connsiteY6" fmla="*/ 875682 h 875682"/>
              <a:gd name="connsiteX7" fmla="*/ 298301 w 845106"/>
              <a:gd name="connsiteY7" fmla="*/ 866158 h 875682"/>
              <a:gd name="connsiteX8" fmla="*/ 374501 w 845106"/>
              <a:gd name="connsiteY8" fmla="*/ 835202 h 875682"/>
              <a:gd name="connsiteX9" fmla="*/ 455464 w 845106"/>
              <a:gd name="connsiteY9" fmla="*/ 825677 h 875682"/>
              <a:gd name="connsiteX10" fmla="*/ 531664 w 845106"/>
              <a:gd name="connsiteY10" fmla="*/ 818533 h 875682"/>
              <a:gd name="connsiteX11" fmla="*/ 595957 w 845106"/>
              <a:gd name="connsiteY11" fmla="*/ 789958 h 875682"/>
              <a:gd name="connsiteX12" fmla="*/ 638820 w 845106"/>
              <a:gd name="connsiteY12" fmla="*/ 730427 h 875682"/>
              <a:gd name="connsiteX13" fmla="*/ 657870 w 845106"/>
              <a:gd name="connsiteY13" fmla="*/ 637558 h 875682"/>
              <a:gd name="connsiteX14" fmla="*/ 660251 w 845106"/>
              <a:gd name="connsiteY14" fmla="*/ 592314 h 875682"/>
              <a:gd name="connsiteX15" fmla="*/ 693589 w 845106"/>
              <a:gd name="connsiteY15" fmla="*/ 542308 h 875682"/>
              <a:gd name="connsiteX16" fmla="*/ 762645 w 845106"/>
              <a:gd name="connsiteY16" fmla="*/ 470870 h 875682"/>
              <a:gd name="connsiteX17" fmla="*/ 824557 w 845106"/>
              <a:gd name="connsiteY17" fmla="*/ 392289 h 875682"/>
              <a:gd name="connsiteX18" fmla="*/ 841226 w 845106"/>
              <a:gd name="connsiteY18" fmla="*/ 354189 h 875682"/>
              <a:gd name="connsiteX19" fmla="*/ 843607 w 845106"/>
              <a:gd name="connsiteY19" fmla="*/ 299420 h 875682"/>
              <a:gd name="connsiteX20" fmla="*/ 822176 w 845106"/>
              <a:gd name="connsiteY20" fmla="*/ 273227 h 875682"/>
              <a:gd name="connsiteX21" fmla="*/ 772170 w 845106"/>
              <a:gd name="connsiteY21" fmla="*/ 285133 h 875682"/>
              <a:gd name="connsiteX22" fmla="*/ 705495 w 845106"/>
              <a:gd name="connsiteY22" fmla="*/ 327995 h 875682"/>
              <a:gd name="connsiteX23" fmla="*/ 650726 w 845106"/>
              <a:gd name="connsiteY23" fmla="*/ 363714 h 875682"/>
              <a:gd name="connsiteX24" fmla="*/ 605482 w 845106"/>
              <a:gd name="connsiteY24" fmla="*/ 378002 h 875682"/>
              <a:gd name="connsiteX25" fmla="*/ 550714 w 845106"/>
              <a:gd name="connsiteY25" fmla="*/ 349427 h 875682"/>
              <a:gd name="connsiteX26" fmla="*/ 545951 w 845106"/>
              <a:gd name="connsiteY26" fmla="*/ 244652 h 875682"/>
              <a:gd name="connsiteX27" fmla="*/ 550714 w 845106"/>
              <a:gd name="connsiteY27" fmla="*/ 97014 h 875682"/>
              <a:gd name="connsiteX28" fmla="*/ 505470 w 845106"/>
              <a:gd name="connsiteY28" fmla="*/ 39864 h 875682"/>
              <a:gd name="connsiteX29" fmla="*/ 443557 w 845106"/>
              <a:gd name="connsiteY29" fmla="*/ 6527 h 875682"/>
              <a:gd name="connsiteX30" fmla="*/ 381645 w 845106"/>
              <a:gd name="connsiteY30" fmla="*/ 1764 h 875682"/>
              <a:gd name="connsiteX31" fmla="*/ 298301 w 845106"/>
              <a:gd name="connsiteY31" fmla="*/ 27958 h 875682"/>
              <a:gd name="connsiteX32" fmla="*/ 241151 w 845106"/>
              <a:gd name="connsiteY32" fmla="*/ 58914 h 875682"/>
              <a:gd name="connsiteX33" fmla="*/ 198289 w 845106"/>
              <a:gd name="connsiteY33" fmla="*/ 82727 h 875682"/>
              <a:gd name="connsiteX34" fmla="*/ 124470 w 845106"/>
              <a:gd name="connsiteY34" fmla="*/ 92252 h 875682"/>
              <a:gd name="connsiteX35" fmla="*/ 76845 w 845106"/>
              <a:gd name="connsiteY35" fmla="*/ 106539 h 875682"/>
              <a:gd name="connsiteX36" fmla="*/ 48270 w 845106"/>
              <a:gd name="connsiteY36" fmla="*/ 147020 h 875682"/>
              <a:gd name="connsiteX37" fmla="*/ 33982 w 845106"/>
              <a:gd name="connsiteY37" fmla="*/ 218458 h 875682"/>
              <a:gd name="connsiteX38" fmla="*/ 26839 w 845106"/>
              <a:gd name="connsiteY38" fmla="*/ 282752 h 875682"/>
              <a:gd name="connsiteX39" fmla="*/ 645 w 845106"/>
              <a:gd name="connsiteY39" fmla="*/ 361333 h 875682"/>
              <a:gd name="connsiteX40" fmla="*/ 10170 w 845106"/>
              <a:gd name="connsiteY40" fmla="*/ 437533 h 875682"/>
              <a:gd name="connsiteX41" fmla="*/ 33982 w 845106"/>
              <a:gd name="connsiteY41" fmla="*/ 501827 h 875682"/>
              <a:gd name="connsiteX42" fmla="*/ 53033 w 845106"/>
              <a:gd name="connsiteY42" fmla="*/ 544689 h 875682"/>
              <a:gd name="connsiteX43" fmla="*/ 79226 w 845106"/>
              <a:gd name="connsiteY43" fmla="*/ 616126 h 875682"/>
              <a:gd name="connsiteX0" fmla="*/ 79226 w 845106"/>
              <a:gd name="connsiteY0" fmla="*/ 616126 h 875682"/>
              <a:gd name="connsiteX1" fmla="*/ 103039 w 845106"/>
              <a:gd name="connsiteY1" fmla="*/ 694708 h 875682"/>
              <a:gd name="connsiteX2" fmla="*/ 117326 w 845106"/>
              <a:gd name="connsiteY2" fmla="*/ 759002 h 875682"/>
              <a:gd name="connsiteX3" fmla="*/ 136376 w 845106"/>
              <a:gd name="connsiteY3" fmla="*/ 816152 h 875682"/>
              <a:gd name="connsiteX4" fmla="*/ 179239 w 845106"/>
              <a:gd name="connsiteY4" fmla="*/ 847108 h 875682"/>
              <a:gd name="connsiteX5" fmla="*/ 210195 w 845106"/>
              <a:gd name="connsiteY5" fmla="*/ 866158 h 875682"/>
              <a:gd name="connsiteX6" fmla="*/ 245913 w 845106"/>
              <a:gd name="connsiteY6" fmla="*/ 875682 h 875682"/>
              <a:gd name="connsiteX7" fmla="*/ 298301 w 845106"/>
              <a:gd name="connsiteY7" fmla="*/ 866158 h 875682"/>
              <a:gd name="connsiteX8" fmla="*/ 374501 w 845106"/>
              <a:gd name="connsiteY8" fmla="*/ 835202 h 875682"/>
              <a:gd name="connsiteX9" fmla="*/ 455464 w 845106"/>
              <a:gd name="connsiteY9" fmla="*/ 825677 h 875682"/>
              <a:gd name="connsiteX10" fmla="*/ 531664 w 845106"/>
              <a:gd name="connsiteY10" fmla="*/ 818533 h 875682"/>
              <a:gd name="connsiteX11" fmla="*/ 595957 w 845106"/>
              <a:gd name="connsiteY11" fmla="*/ 789958 h 875682"/>
              <a:gd name="connsiteX12" fmla="*/ 638820 w 845106"/>
              <a:gd name="connsiteY12" fmla="*/ 730427 h 875682"/>
              <a:gd name="connsiteX13" fmla="*/ 655489 w 845106"/>
              <a:gd name="connsiteY13" fmla="*/ 658990 h 875682"/>
              <a:gd name="connsiteX14" fmla="*/ 660251 w 845106"/>
              <a:gd name="connsiteY14" fmla="*/ 592314 h 875682"/>
              <a:gd name="connsiteX15" fmla="*/ 693589 w 845106"/>
              <a:gd name="connsiteY15" fmla="*/ 542308 h 875682"/>
              <a:gd name="connsiteX16" fmla="*/ 762645 w 845106"/>
              <a:gd name="connsiteY16" fmla="*/ 470870 h 875682"/>
              <a:gd name="connsiteX17" fmla="*/ 824557 w 845106"/>
              <a:gd name="connsiteY17" fmla="*/ 392289 h 875682"/>
              <a:gd name="connsiteX18" fmla="*/ 841226 w 845106"/>
              <a:gd name="connsiteY18" fmla="*/ 354189 h 875682"/>
              <a:gd name="connsiteX19" fmla="*/ 843607 w 845106"/>
              <a:gd name="connsiteY19" fmla="*/ 299420 h 875682"/>
              <a:gd name="connsiteX20" fmla="*/ 822176 w 845106"/>
              <a:gd name="connsiteY20" fmla="*/ 273227 h 875682"/>
              <a:gd name="connsiteX21" fmla="*/ 772170 w 845106"/>
              <a:gd name="connsiteY21" fmla="*/ 285133 h 875682"/>
              <a:gd name="connsiteX22" fmla="*/ 705495 w 845106"/>
              <a:gd name="connsiteY22" fmla="*/ 327995 h 875682"/>
              <a:gd name="connsiteX23" fmla="*/ 650726 w 845106"/>
              <a:gd name="connsiteY23" fmla="*/ 363714 h 875682"/>
              <a:gd name="connsiteX24" fmla="*/ 605482 w 845106"/>
              <a:gd name="connsiteY24" fmla="*/ 378002 h 875682"/>
              <a:gd name="connsiteX25" fmla="*/ 550714 w 845106"/>
              <a:gd name="connsiteY25" fmla="*/ 349427 h 875682"/>
              <a:gd name="connsiteX26" fmla="*/ 545951 w 845106"/>
              <a:gd name="connsiteY26" fmla="*/ 244652 h 875682"/>
              <a:gd name="connsiteX27" fmla="*/ 550714 w 845106"/>
              <a:gd name="connsiteY27" fmla="*/ 97014 h 875682"/>
              <a:gd name="connsiteX28" fmla="*/ 505470 w 845106"/>
              <a:gd name="connsiteY28" fmla="*/ 39864 h 875682"/>
              <a:gd name="connsiteX29" fmla="*/ 443557 w 845106"/>
              <a:gd name="connsiteY29" fmla="*/ 6527 h 875682"/>
              <a:gd name="connsiteX30" fmla="*/ 381645 w 845106"/>
              <a:gd name="connsiteY30" fmla="*/ 1764 h 875682"/>
              <a:gd name="connsiteX31" fmla="*/ 298301 w 845106"/>
              <a:gd name="connsiteY31" fmla="*/ 27958 h 875682"/>
              <a:gd name="connsiteX32" fmla="*/ 241151 w 845106"/>
              <a:gd name="connsiteY32" fmla="*/ 58914 h 875682"/>
              <a:gd name="connsiteX33" fmla="*/ 198289 w 845106"/>
              <a:gd name="connsiteY33" fmla="*/ 82727 h 875682"/>
              <a:gd name="connsiteX34" fmla="*/ 124470 w 845106"/>
              <a:gd name="connsiteY34" fmla="*/ 92252 h 875682"/>
              <a:gd name="connsiteX35" fmla="*/ 76845 w 845106"/>
              <a:gd name="connsiteY35" fmla="*/ 106539 h 875682"/>
              <a:gd name="connsiteX36" fmla="*/ 48270 w 845106"/>
              <a:gd name="connsiteY36" fmla="*/ 147020 h 875682"/>
              <a:gd name="connsiteX37" fmla="*/ 33982 w 845106"/>
              <a:gd name="connsiteY37" fmla="*/ 218458 h 875682"/>
              <a:gd name="connsiteX38" fmla="*/ 26839 w 845106"/>
              <a:gd name="connsiteY38" fmla="*/ 282752 h 875682"/>
              <a:gd name="connsiteX39" fmla="*/ 645 w 845106"/>
              <a:gd name="connsiteY39" fmla="*/ 361333 h 875682"/>
              <a:gd name="connsiteX40" fmla="*/ 10170 w 845106"/>
              <a:gd name="connsiteY40" fmla="*/ 437533 h 875682"/>
              <a:gd name="connsiteX41" fmla="*/ 33982 w 845106"/>
              <a:gd name="connsiteY41" fmla="*/ 501827 h 875682"/>
              <a:gd name="connsiteX42" fmla="*/ 53033 w 845106"/>
              <a:gd name="connsiteY42" fmla="*/ 544689 h 875682"/>
              <a:gd name="connsiteX43" fmla="*/ 79226 w 845106"/>
              <a:gd name="connsiteY43" fmla="*/ 616126 h 875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45106" h="875682">
                <a:moveTo>
                  <a:pt x="79226" y="616126"/>
                </a:moveTo>
                <a:cubicBezTo>
                  <a:pt x="87560" y="641129"/>
                  <a:pt x="96689" y="670895"/>
                  <a:pt x="103039" y="694708"/>
                </a:cubicBezTo>
                <a:cubicBezTo>
                  <a:pt x="109389" y="718521"/>
                  <a:pt x="111770" y="738761"/>
                  <a:pt x="117326" y="759002"/>
                </a:cubicBezTo>
                <a:cubicBezTo>
                  <a:pt x="122882" y="779243"/>
                  <a:pt x="126057" y="801468"/>
                  <a:pt x="136376" y="816152"/>
                </a:cubicBezTo>
                <a:cubicBezTo>
                  <a:pt x="146695" y="830836"/>
                  <a:pt x="166936" y="838774"/>
                  <a:pt x="179239" y="847108"/>
                </a:cubicBezTo>
                <a:cubicBezTo>
                  <a:pt x="191542" y="855442"/>
                  <a:pt x="199083" y="861396"/>
                  <a:pt x="210195" y="866158"/>
                </a:cubicBezTo>
                <a:cubicBezTo>
                  <a:pt x="221307" y="870920"/>
                  <a:pt x="231229" y="875682"/>
                  <a:pt x="245913" y="875682"/>
                </a:cubicBezTo>
                <a:cubicBezTo>
                  <a:pt x="260597" y="875682"/>
                  <a:pt x="276870" y="872905"/>
                  <a:pt x="298301" y="866158"/>
                </a:cubicBezTo>
                <a:cubicBezTo>
                  <a:pt x="319732" y="859411"/>
                  <a:pt x="348307" y="841949"/>
                  <a:pt x="374501" y="835202"/>
                </a:cubicBezTo>
                <a:cubicBezTo>
                  <a:pt x="400695" y="828455"/>
                  <a:pt x="429270" y="828455"/>
                  <a:pt x="455464" y="825677"/>
                </a:cubicBezTo>
                <a:cubicBezTo>
                  <a:pt x="481658" y="822899"/>
                  <a:pt x="508249" y="824486"/>
                  <a:pt x="531664" y="818533"/>
                </a:cubicBezTo>
                <a:cubicBezTo>
                  <a:pt x="555080" y="812580"/>
                  <a:pt x="578098" y="804642"/>
                  <a:pt x="595957" y="789958"/>
                </a:cubicBezTo>
                <a:cubicBezTo>
                  <a:pt x="613816" y="775274"/>
                  <a:pt x="628898" y="752255"/>
                  <a:pt x="638820" y="730427"/>
                </a:cubicBezTo>
                <a:cubicBezTo>
                  <a:pt x="648742" y="708599"/>
                  <a:pt x="651917" y="682009"/>
                  <a:pt x="655489" y="658990"/>
                </a:cubicBezTo>
                <a:cubicBezTo>
                  <a:pt x="659061" y="635971"/>
                  <a:pt x="653901" y="611761"/>
                  <a:pt x="660251" y="592314"/>
                </a:cubicBezTo>
                <a:cubicBezTo>
                  <a:pt x="666601" y="572867"/>
                  <a:pt x="676523" y="562549"/>
                  <a:pt x="693589" y="542308"/>
                </a:cubicBezTo>
                <a:cubicBezTo>
                  <a:pt x="710655" y="522067"/>
                  <a:pt x="740817" y="495873"/>
                  <a:pt x="762645" y="470870"/>
                </a:cubicBezTo>
                <a:cubicBezTo>
                  <a:pt x="784473" y="445867"/>
                  <a:pt x="811460" y="411736"/>
                  <a:pt x="824557" y="392289"/>
                </a:cubicBezTo>
                <a:cubicBezTo>
                  <a:pt x="837654" y="372842"/>
                  <a:pt x="838051" y="369667"/>
                  <a:pt x="841226" y="354189"/>
                </a:cubicBezTo>
                <a:cubicBezTo>
                  <a:pt x="844401" y="338711"/>
                  <a:pt x="846782" y="312914"/>
                  <a:pt x="843607" y="299420"/>
                </a:cubicBezTo>
                <a:cubicBezTo>
                  <a:pt x="840432" y="285926"/>
                  <a:pt x="834082" y="275608"/>
                  <a:pt x="822176" y="273227"/>
                </a:cubicBezTo>
                <a:cubicBezTo>
                  <a:pt x="810270" y="270846"/>
                  <a:pt x="791617" y="276005"/>
                  <a:pt x="772170" y="285133"/>
                </a:cubicBezTo>
                <a:cubicBezTo>
                  <a:pt x="752723" y="294261"/>
                  <a:pt x="725736" y="314898"/>
                  <a:pt x="705495" y="327995"/>
                </a:cubicBezTo>
                <a:cubicBezTo>
                  <a:pt x="685254" y="341092"/>
                  <a:pt x="667395" y="355379"/>
                  <a:pt x="650726" y="363714"/>
                </a:cubicBezTo>
                <a:cubicBezTo>
                  <a:pt x="634057" y="372048"/>
                  <a:pt x="622151" y="380383"/>
                  <a:pt x="605482" y="378002"/>
                </a:cubicBezTo>
                <a:cubicBezTo>
                  <a:pt x="588813" y="375621"/>
                  <a:pt x="560636" y="371652"/>
                  <a:pt x="550714" y="349427"/>
                </a:cubicBezTo>
                <a:cubicBezTo>
                  <a:pt x="540792" y="327202"/>
                  <a:pt x="545951" y="286721"/>
                  <a:pt x="545951" y="244652"/>
                </a:cubicBezTo>
                <a:cubicBezTo>
                  <a:pt x="545951" y="202583"/>
                  <a:pt x="557461" y="131145"/>
                  <a:pt x="550714" y="97014"/>
                </a:cubicBezTo>
                <a:cubicBezTo>
                  <a:pt x="543967" y="62883"/>
                  <a:pt x="523330" y="54945"/>
                  <a:pt x="505470" y="39864"/>
                </a:cubicBezTo>
                <a:cubicBezTo>
                  <a:pt x="487611" y="24783"/>
                  <a:pt x="464194" y="12877"/>
                  <a:pt x="443557" y="6527"/>
                </a:cubicBezTo>
                <a:cubicBezTo>
                  <a:pt x="422920" y="177"/>
                  <a:pt x="405854" y="-1808"/>
                  <a:pt x="381645" y="1764"/>
                </a:cubicBezTo>
                <a:cubicBezTo>
                  <a:pt x="357436" y="5336"/>
                  <a:pt x="321717" y="18433"/>
                  <a:pt x="298301" y="27958"/>
                </a:cubicBezTo>
                <a:cubicBezTo>
                  <a:pt x="274885" y="37483"/>
                  <a:pt x="241151" y="58914"/>
                  <a:pt x="241151" y="58914"/>
                </a:cubicBezTo>
                <a:cubicBezTo>
                  <a:pt x="224482" y="68042"/>
                  <a:pt x="217736" y="77171"/>
                  <a:pt x="198289" y="82727"/>
                </a:cubicBezTo>
                <a:cubicBezTo>
                  <a:pt x="178842" y="88283"/>
                  <a:pt x="144711" y="88283"/>
                  <a:pt x="124470" y="92252"/>
                </a:cubicBezTo>
                <a:cubicBezTo>
                  <a:pt x="104229" y="96221"/>
                  <a:pt x="89545" y="97411"/>
                  <a:pt x="76845" y="106539"/>
                </a:cubicBezTo>
                <a:cubicBezTo>
                  <a:pt x="64145" y="115667"/>
                  <a:pt x="55414" y="128367"/>
                  <a:pt x="48270" y="147020"/>
                </a:cubicBezTo>
                <a:cubicBezTo>
                  <a:pt x="41126" y="165673"/>
                  <a:pt x="37554" y="195836"/>
                  <a:pt x="33982" y="218458"/>
                </a:cubicBezTo>
                <a:cubicBezTo>
                  <a:pt x="30410" y="241080"/>
                  <a:pt x="32395" y="258940"/>
                  <a:pt x="26839" y="282752"/>
                </a:cubicBezTo>
                <a:cubicBezTo>
                  <a:pt x="21283" y="306564"/>
                  <a:pt x="3423" y="335536"/>
                  <a:pt x="645" y="361333"/>
                </a:cubicBezTo>
                <a:cubicBezTo>
                  <a:pt x="-2133" y="387130"/>
                  <a:pt x="4614" y="414117"/>
                  <a:pt x="10170" y="437533"/>
                </a:cubicBezTo>
                <a:cubicBezTo>
                  <a:pt x="15726" y="460949"/>
                  <a:pt x="26045" y="484365"/>
                  <a:pt x="33982" y="501827"/>
                </a:cubicBezTo>
                <a:cubicBezTo>
                  <a:pt x="41919" y="519289"/>
                  <a:pt x="45492" y="525639"/>
                  <a:pt x="53033" y="544689"/>
                </a:cubicBezTo>
                <a:cubicBezTo>
                  <a:pt x="60574" y="563739"/>
                  <a:pt x="70892" y="591123"/>
                  <a:pt x="79226" y="616126"/>
                </a:cubicBezTo>
                <a:close/>
              </a:path>
            </a:pathLst>
          </a:custGeom>
          <a:solidFill>
            <a:srgbClr val="D1B6D8"/>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任意多边形 3"/>
          <p:cNvSpPr/>
          <p:nvPr/>
        </p:nvSpPr>
        <p:spPr>
          <a:xfrm>
            <a:off x="6437338" y="4376439"/>
            <a:ext cx="623978" cy="864293"/>
          </a:xfrm>
          <a:custGeom>
            <a:avLst/>
            <a:gdLst>
              <a:gd name="connsiteX0" fmla="*/ 68295 w 624035"/>
              <a:gd name="connsiteY0" fmla="*/ 539522 h 860591"/>
              <a:gd name="connsiteX1" fmla="*/ 130208 w 624035"/>
              <a:gd name="connsiteY1" fmla="*/ 606197 h 860591"/>
              <a:gd name="connsiteX2" fmla="*/ 170689 w 624035"/>
              <a:gd name="connsiteY2" fmla="*/ 644297 h 860591"/>
              <a:gd name="connsiteX3" fmla="*/ 206408 w 624035"/>
              <a:gd name="connsiteY3" fmla="*/ 675253 h 860591"/>
              <a:gd name="connsiteX4" fmla="*/ 246889 w 624035"/>
              <a:gd name="connsiteY4" fmla="*/ 718115 h 860591"/>
              <a:gd name="connsiteX5" fmla="*/ 292133 w 624035"/>
              <a:gd name="connsiteY5" fmla="*/ 768122 h 860591"/>
              <a:gd name="connsiteX6" fmla="*/ 337376 w 624035"/>
              <a:gd name="connsiteY6" fmla="*/ 808603 h 860591"/>
              <a:gd name="connsiteX7" fmla="*/ 420720 w 624035"/>
              <a:gd name="connsiteY7" fmla="*/ 856228 h 860591"/>
              <a:gd name="connsiteX8" fmla="*/ 513589 w 624035"/>
              <a:gd name="connsiteY8" fmla="*/ 853847 h 860591"/>
              <a:gd name="connsiteX9" fmla="*/ 570739 w 624035"/>
              <a:gd name="connsiteY9" fmla="*/ 815747 h 860591"/>
              <a:gd name="connsiteX10" fmla="*/ 604076 w 624035"/>
              <a:gd name="connsiteY10" fmla="*/ 751453 h 860591"/>
              <a:gd name="connsiteX11" fmla="*/ 623126 w 624035"/>
              <a:gd name="connsiteY11" fmla="*/ 675253 h 860591"/>
              <a:gd name="connsiteX12" fmla="*/ 615983 w 624035"/>
              <a:gd name="connsiteY12" fmla="*/ 577622 h 860591"/>
              <a:gd name="connsiteX13" fmla="*/ 573120 w 624035"/>
              <a:gd name="connsiteY13" fmla="*/ 456178 h 860591"/>
              <a:gd name="connsiteX14" fmla="*/ 542164 w 624035"/>
              <a:gd name="connsiteY14" fmla="*/ 389503 h 860591"/>
              <a:gd name="connsiteX15" fmla="*/ 515970 w 624035"/>
              <a:gd name="connsiteY15" fmla="*/ 337115 h 860591"/>
              <a:gd name="connsiteX16" fmla="*/ 504064 w 624035"/>
              <a:gd name="connsiteY16" fmla="*/ 291872 h 860591"/>
              <a:gd name="connsiteX17" fmla="*/ 523114 w 624035"/>
              <a:gd name="connsiteY17" fmla="*/ 222815 h 860591"/>
              <a:gd name="connsiteX18" fmla="*/ 551689 w 624035"/>
              <a:gd name="connsiteY18" fmla="*/ 163284 h 860591"/>
              <a:gd name="connsiteX19" fmla="*/ 542164 w 624035"/>
              <a:gd name="connsiteY19" fmla="*/ 82322 h 860591"/>
              <a:gd name="connsiteX20" fmla="*/ 487395 w 624035"/>
              <a:gd name="connsiteY20" fmla="*/ 32315 h 860591"/>
              <a:gd name="connsiteX21" fmla="*/ 411195 w 624035"/>
              <a:gd name="connsiteY21" fmla="*/ 3740 h 860591"/>
              <a:gd name="connsiteX22" fmla="*/ 296895 w 624035"/>
              <a:gd name="connsiteY22" fmla="*/ 1359 h 860591"/>
              <a:gd name="connsiteX23" fmla="*/ 234983 w 624035"/>
              <a:gd name="connsiteY23" fmla="*/ 13265 h 860591"/>
              <a:gd name="connsiteX24" fmla="*/ 177833 w 624035"/>
              <a:gd name="connsiteY24" fmla="*/ 41840 h 860591"/>
              <a:gd name="connsiteX25" fmla="*/ 146876 w 624035"/>
              <a:gd name="connsiteY25" fmla="*/ 87084 h 860591"/>
              <a:gd name="connsiteX26" fmla="*/ 144495 w 624035"/>
              <a:gd name="connsiteY26" fmla="*/ 148997 h 860591"/>
              <a:gd name="connsiteX27" fmla="*/ 154020 w 624035"/>
              <a:gd name="connsiteY27" fmla="*/ 213290 h 860591"/>
              <a:gd name="connsiteX28" fmla="*/ 165926 w 624035"/>
              <a:gd name="connsiteY28" fmla="*/ 275203 h 860591"/>
              <a:gd name="connsiteX29" fmla="*/ 161164 w 624035"/>
              <a:gd name="connsiteY29" fmla="*/ 334734 h 860591"/>
              <a:gd name="connsiteX30" fmla="*/ 151639 w 624035"/>
              <a:gd name="connsiteY30" fmla="*/ 399028 h 860591"/>
              <a:gd name="connsiteX31" fmla="*/ 125445 w 624035"/>
              <a:gd name="connsiteY31" fmla="*/ 429984 h 860591"/>
              <a:gd name="connsiteX32" fmla="*/ 158783 w 624035"/>
              <a:gd name="connsiteY32" fmla="*/ 372834 h 860591"/>
              <a:gd name="connsiteX33" fmla="*/ 165926 w 624035"/>
              <a:gd name="connsiteY33" fmla="*/ 287109 h 860591"/>
              <a:gd name="connsiteX34" fmla="*/ 156401 w 624035"/>
              <a:gd name="connsiteY34" fmla="*/ 218053 h 860591"/>
              <a:gd name="connsiteX35" fmla="*/ 139733 w 624035"/>
              <a:gd name="connsiteY35" fmla="*/ 210909 h 860591"/>
              <a:gd name="connsiteX36" fmla="*/ 87345 w 624035"/>
              <a:gd name="connsiteY36" fmla="*/ 246628 h 860591"/>
              <a:gd name="connsiteX37" fmla="*/ 39720 w 624035"/>
              <a:gd name="connsiteY37" fmla="*/ 301397 h 860591"/>
              <a:gd name="connsiteX38" fmla="*/ 8764 w 624035"/>
              <a:gd name="connsiteY38" fmla="*/ 341878 h 860591"/>
              <a:gd name="connsiteX39" fmla="*/ 1620 w 624035"/>
              <a:gd name="connsiteY39" fmla="*/ 403790 h 860591"/>
              <a:gd name="connsiteX40" fmla="*/ 34958 w 624035"/>
              <a:gd name="connsiteY40" fmla="*/ 482372 h 860591"/>
              <a:gd name="connsiteX41" fmla="*/ 68295 w 624035"/>
              <a:gd name="connsiteY41" fmla="*/ 539522 h 860591"/>
              <a:gd name="connsiteX0" fmla="*/ 68295 w 624035"/>
              <a:gd name="connsiteY0" fmla="*/ 539522 h 860591"/>
              <a:gd name="connsiteX1" fmla="*/ 130208 w 624035"/>
              <a:gd name="connsiteY1" fmla="*/ 606197 h 860591"/>
              <a:gd name="connsiteX2" fmla="*/ 170689 w 624035"/>
              <a:gd name="connsiteY2" fmla="*/ 644297 h 860591"/>
              <a:gd name="connsiteX3" fmla="*/ 206408 w 624035"/>
              <a:gd name="connsiteY3" fmla="*/ 675253 h 860591"/>
              <a:gd name="connsiteX4" fmla="*/ 246889 w 624035"/>
              <a:gd name="connsiteY4" fmla="*/ 718115 h 860591"/>
              <a:gd name="connsiteX5" fmla="*/ 292133 w 624035"/>
              <a:gd name="connsiteY5" fmla="*/ 768122 h 860591"/>
              <a:gd name="connsiteX6" fmla="*/ 337376 w 624035"/>
              <a:gd name="connsiteY6" fmla="*/ 808603 h 860591"/>
              <a:gd name="connsiteX7" fmla="*/ 420720 w 624035"/>
              <a:gd name="connsiteY7" fmla="*/ 856228 h 860591"/>
              <a:gd name="connsiteX8" fmla="*/ 513589 w 624035"/>
              <a:gd name="connsiteY8" fmla="*/ 853847 h 860591"/>
              <a:gd name="connsiteX9" fmla="*/ 570739 w 624035"/>
              <a:gd name="connsiteY9" fmla="*/ 815747 h 860591"/>
              <a:gd name="connsiteX10" fmla="*/ 604076 w 624035"/>
              <a:gd name="connsiteY10" fmla="*/ 751453 h 860591"/>
              <a:gd name="connsiteX11" fmla="*/ 623126 w 624035"/>
              <a:gd name="connsiteY11" fmla="*/ 675253 h 860591"/>
              <a:gd name="connsiteX12" fmla="*/ 615983 w 624035"/>
              <a:gd name="connsiteY12" fmla="*/ 577622 h 860591"/>
              <a:gd name="connsiteX13" fmla="*/ 573120 w 624035"/>
              <a:gd name="connsiteY13" fmla="*/ 456178 h 860591"/>
              <a:gd name="connsiteX14" fmla="*/ 542164 w 624035"/>
              <a:gd name="connsiteY14" fmla="*/ 389503 h 860591"/>
              <a:gd name="connsiteX15" fmla="*/ 515970 w 624035"/>
              <a:gd name="connsiteY15" fmla="*/ 337115 h 860591"/>
              <a:gd name="connsiteX16" fmla="*/ 504064 w 624035"/>
              <a:gd name="connsiteY16" fmla="*/ 291872 h 860591"/>
              <a:gd name="connsiteX17" fmla="*/ 523114 w 624035"/>
              <a:gd name="connsiteY17" fmla="*/ 222815 h 860591"/>
              <a:gd name="connsiteX18" fmla="*/ 554070 w 624035"/>
              <a:gd name="connsiteY18" fmla="*/ 158521 h 860591"/>
              <a:gd name="connsiteX19" fmla="*/ 542164 w 624035"/>
              <a:gd name="connsiteY19" fmla="*/ 82322 h 860591"/>
              <a:gd name="connsiteX20" fmla="*/ 487395 w 624035"/>
              <a:gd name="connsiteY20" fmla="*/ 32315 h 860591"/>
              <a:gd name="connsiteX21" fmla="*/ 411195 w 624035"/>
              <a:gd name="connsiteY21" fmla="*/ 3740 h 860591"/>
              <a:gd name="connsiteX22" fmla="*/ 296895 w 624035"/>
              <a:gd name="connsiteY22" fmla="*/ 1359 h 860591"/>
              <a:gd name="connsiteX23" fmla="*/ 234983 w 624035"/>
              <a:gd name="connsiteY23" fmla="*/ 13265 h 860591"/>
              <a:gd name="connsiteX24" fmla="*/ 177833 w 624035"/>
              <a:gd name="connsiteY24" fmla="*/ 41840 h 860591"/>
              <a:gd name="connsiteX25" fmla="*/ 146876 w 624035"/>
              <a:gd name="connsiteY25" fmla="*/ 87084 h 860591"/>
              <a:gd name="connsiteX26" fmla="*/ 144495 w 624035"/>
              <a:gd name="connsiteY26" fmla="*/ 148997 h 860591"/>
              <a:gd name="connsiteX27" fmla="*/ 154020 w 624035"/>
              <a:gd name="connsiteY27" fmla="*/ 213290 h 860591"/>
              <a:gd name="connsiteX28" fmla="*/ 165926 w 624035"/>
              <a:gd name="connsiteY28" fmla="*/ 275203 h 860591"/>
              <a:gd name="connsiteX29" fmla="*/ 161164 w 624035"/>
              <a:gd name="connsiteY29" fmla="*/ 334734 h 860591"/>
              <a:gd name="connsiteX30" fmla="*/ 151639 w 624035"/>
              <a:gd name="connsiteY30" fmla="*/ 399028 h 860591"/>
              <a:gd name="connsiteX31" fmla="*/ 125445 w 624035"/>
              <a:gd name="connsiteY31" fmla="*/ 429984 h 860591"/>
              <a:gd name="connsiteX32" fmla="*/ 158783 w 624035"/>
              <a:gd name="connsiteY32" fmla="*/ 372834 h 860591"/>
              <a:gd name="connsiteX33" fmla="*/ 165926 w 624035"/>
              <a:gd name="connsiteY33" fmla="*/ 287109 h 860591"/>
              <a:gd name="connsiteX34" fmla="*/ 156401 w 624035"/>
              <a:gd name="connsiteY34" fmla="*/ 218053 h 860591"/>
              <a:gd name="connsiteX35" fmla="*/ 139733 w 624035"/>
              <a:gd name="connsiteY35" fmla="*/ 210909 h 860591"/>
              <a:gd name="connsiteX36" fmla="*/ 87345 w 624035"/>
              <a:gd name="connsiteY36" fmla="*/ 246628 h 860591"/>
              <a:gd name="connsiteX37" fmla="*/ 39720 w 624035"/>
              <a:gd name="connsiteY37" fmla="*/ 301397 h 860591"/>
              <a:gd name="connsiteX38" fmla="*/ 8764 w 624035"/>
              <a:gd name="connsiteY38" fmla="*/ 341878 h 860591"/>
              <a:gd name="connsiteX39" fmla="*/ 1620 w 624035"/>
              <a:gd name="connsiteY39" fmla="*/ 403790 h 860591"/>
              <a:gd name="connsiteX40" fmla="*/ 34958 w 624035"/>
              <a:gd name="connsiteY40" fmla="*/ 482372 h 860591"/>
              <a:gd name="connsiteX41" fmla="*/ 68295 w 624035"/>
              <a:gd name="connsiteY41" fmla="*/ 539522 h 860591"/>
              <a:gd name="connsiteX0" fmla="*/ 68295 w 624035"/>
              <a:gd name="connsiteY0" fmla="*/ 545614 h 866683"/>
              <a:gd name="connsiteX1" fmla="*/ 130208 w 624035"/>
              <a:gd name="connsiteY1" fmla="*/ 612289 h 866683"/>
              <a:gd name="connsiteX2" fmla="*/ 170689 w 624035"/>
              <a:gd name="connsiteY2" fmla="*/ 650389 h 866683"/>
              <a:gd name="connsiteX3" fmla="*/ 206408 w 624035"/>
              <a:gd name="connsiteY3" fmla="*/ 681345 h 866683"/>
              <a:gd name="connsiteX4" fmla="*/ 246889 w 624035"/>
              <a:gd name="connsiteY4" fmla="*/ 724207 h 866683"/>
              <a:gd name="connsiteX5" fmla="*/ 292133 w 624035"/>
              <a:gd name="connsiteY5" fmla="*/ 774214 h 866683"/>
              <a:gd name="connsiteX6" fmla="*/ 337376 w 624035"/>
              <a:gd name="connsiteY6" fmla="*/ 814695 h 866683"/>
              <a:gd name="connsiteX7" fmla="*/ 420720 w 624035"/>
              <a:gd name="connsiteY7" fmla="*/ 862320 h 866683"/>
              <a:gd name="connsiteX8" fmla="*/ 513589 w 624035"/>
              <a:gd name="connsiteY8" fmla="*/ 859939 h 866683"/>
              <a:gd name="connsiteX9" fmla="*/ 570739 w 624035"/>
              <a:gd name="connsiteY9" fmla="*/ 821839 h 866683"/>
              <a:gd name="connsiteX10" fmla="*/ 604076 w 624035"/>
              <a:gd name="connsiteY10" fmla="*/ 757545 h 866683"/>
              <a:gd name="connsiteX11" fmla="*/ 623126 w 624035"/>
              <a:gd name="connsiteY11" fmla="*/ 681345 h 866683"/>
              <a:gd name="connsiteX12" fmla="*/ 615983 w 624035"/>
              <a:gd name="connsiteY12" fmla="*/ 583714 h 866683"/>
              <a:gd name="connsiteX13" fmla="*/ 573120 w 624035"/>
              <a:gd name="connsiteY13" fmla="*/ 462270 h 866683"/>
              <a:gd name="connsiteX14" fmla="*/ 542164 w 624035"/>
              <a:gd name="connsiteY14" fmla="*/ 395595 h 866683"/>
              <a:gd name="connsiteX15" fmla="*/ 515970 w 624035"/>
              <a:gd name="connsiteY15" fmla="*/ 343207 h 866683"/>
              <a:gd name="connsiteX16" fmla="*/ 504064 w 624035"/>
              <a:gd name="connsiteY16" fmla="*/ 297964 h 866683"/>
              <a:gd name="connsiteX17" fmla="*/ 523114 w 624035"/>
              <a:gd name="connsiteY17" fmla="*/ 228907 h 866683"/>
              <a:gd name="connsiteX18" fmla="*/ 554070 w 624035"/>
              <a:gd name="connsiteY18" fmla="*/ 164613 h 866683"/>
              <a:gd name="connsiteX19" fmla="*/ 542164 w 624035"/>
              <a:gd name="connsiteY19" fmla="*/ 88414 h 866683"/>
              <a:gd name="connsiteX20" fmla="*/ 487395 w 624035"/>
              <a:gd name="connsiteY20" fmla="*/ 38407 h 866683"/>
              <a:gd name="connsiteX21" fmla="*/ 411195 w 624035"/>
              <a:gd name="connsiteY21" fmla="*/ 9832 h 866683"/>
              <a:gd name="connsiteX22" fmla="*/ 325470 w 624035"/>
              <a:gd name="connsiteY22" fmla="*/ 307 h 866683"/>
              <a:gd name="connsiteX23" fmla="*/ 234983 w 624035"/>
              <a:gd name="connsiteY23" fmla="*/ 19357 h 866683"/>
              <a:gd name="connsiteX24" fmla="*/ 177833 w 624035"/>
              <a:gd name="connsiteY24" fmla="*/ 47932 h 866683"/>
              <a:gd name="connsiteX25" fmla="*/ 146876 w 624035"/>
              <a:gd name="connsiteY25" fmla="*/ 93176 h 866683"/>
              <a:gd name="connsiteX26" fmla="*/ 144495 w 624035"/>
              <a:gd name="connsiteY26" fmla="*/ 155089 h 866683"/>
              <a:gd name="connsiteX27" fmla="*/ 154020 w 624035"/>
              <a:gd name="connsiteY27" fmla="*/ 219382 h 866683"/>
              <a:gd name="connsiteX28" fmla="*/ 165926 w 624035"/>
              <a:gd name="connsiteY28" fmla="*/ 281295 h 866683"/>
              <a:gd name="connsiteX29" fmla="*/ 161164 w 624035"/>
              <a:gd name="connsiteY29" fmla="*/ 340826 h 866683"/>
              <a:gd name="connsiteX30" fmla="*/ 151639 w 624035"/>
              <a:gd name="connsiteY30" fmla="*/ 405120 h 866683"/>
              <a:gd name="connsiteX31" fmla="*/ 125445 w 624035"/>
              <a:gd name="connsiteY31" fmla="*/ 436076 h 866683"/>
              <a:gd name="connsiteX32" fmla="*/ 158783 w 624035"/>
              <a:gd name="connsiteY32" fmla="*/ 378926 h 866683"/>
              <a:gd name="connsiteX33" fmla="*/ 165926 w 624035"/>
              <a:gd name="connsiteY33" fmla="*/ 293201 h 866683"/>
              <a:gd name="connsiteX34" fmla="*/ 156401 w 624035"/>
              <a:gd name="connsiteY34" fmla="*/ 224145 h 866683"/>
              <a:gd name="connsiteX35" fmla="*/ 139733 w 624035"/>
              <a:gd name="connsiteY35" fmla="*/ 217001 h 866683"/>
              <a:gd name="connsiteX36" fmla="*/ 87345 w 624035"/>
              <a:gd name="connsiteY36" fmla="*/ 252720 h 866683"/>
              <a:gd name="connsiteX37" fmla="*/ 39720 w 624035"/>
              <a:gd name="connsiteY37" fmla="*/ 307489 h 866683"/>
              <a:gd name="connsiteX38" fmla="*/ 8764 w 624035"/>
              <a:gd name="connsiteY38" fmla="*/ 347970 h 866683"/>
              <a:gd name="connsiteX39" fmla="*/ 1620 w 624035"/>
              <a:gd name="connsiteY39" fmla="*/ 409882 h 866683"/>
              <a:gd name="connsiteX40" fmla="*/ 34958 w 624035"/>
              <a:gd name="connsiteY40" fmla="*/ 488464 h 866683"/>
              <a:gd name="connsiteX41" fmla="*/ 68295 w 624035"/>
              <a:gd name="connsiteY41" fmla="*/ 545614 h 866683"/>
              <a:gd name="connsiteX0" fmla="*/ 68295 w 624035"/>
              <a:gd name="connsiteY0" fmla="*/ 545614 h 866683"/>
              <a:gd name="connsiteX1" fmla="*/ 130208 w 624035"/>
              <a:gd name="connsiteY1" fmla="*/ 612289 h 866683"/>
              <a:gd name="connsiteX2" fmla="*/ 170689 w 624035"/>
              <a:gd name="connsiteY2" fmla="*/ 650389 h 866683"/>
              <a:gd name="connsiteX3" fmla="*/ 206408 w 624035"/>
              <a:gd name="connsiteY3" fmla="*/ 681345 h 866683"/>
              <a:gd name="connsiteX4" fmla="*/ 246889 w 624035"/>
              <a:gd name="connsiteY4" fmla="*/ 724207 h 866683"/>
              <a:gd name="connsiteX5" fmla="*/ 292133 w 624035"/>
              <a:gd name="connsiteY5" fmla="*/ 774214 h 866683"/>
              <a:gd name="connsiteX6" fmla="*/ 337376 w 624035"/>
              <a:gd name="connsiteY6" fmla="*/ 814695 h 866683"/>
              <a:gd name="connsiteX7" fmla="*/ 420720 w 624035"/>
              <a:gd name="connsiteY7" fmla="*/ 862320 h 866683"/>
              <a:gd name="connsiteX8" fmla="*/ 513589 w 624035"/>
              <a:gd name="connsiteY8" fmla="*/ 859939 h 866683"/>
              <a:gd name="connsiteX9" fmla="*/ 570739 w 624035"/>
              <a:gd name="connsiteY9" fmla="*/ 821839 h 866683"/>
              <a:gd name="connsiteX10" fmla="*/ 604076 w 624035"/>
              <a:gd name="connsiteY10" fmla="*/ 757545 h 866683"/>
              <a:gd name="connsiteX11" fmla="*/ 623126 w 624035"/>
              <a:gd name="connsiteY11" fmla="*/ 681345 h 866683"/>
              <a:gd name="connsiteX12" fmla="*/ 615983 w 624035"/>
              <a:gd name="connsiteY12" fmla="*/ 583714 h 866683"/>
              <a:gd name="connsiteX13" fmla="*/ 573120 w 624035"/>
              <a:gd name="connsiteY13" fmla="*/ 462270 h 866683"/>
              <a:gd name="connsiteX14" fmla="*/ 542164 w 624035"/>
              <a:gd name="connsiteY14" fmla="*/ 395595 h 866683"/>
              <a:gd name="connsiteX15" fmla="*/ 515970 w 624035"/>
              <a:gd name="connsiteY15" fmla="*/ 343207 h 866683"/>
              <a:gd name="connsiteX16" fmla="*/ 504064 w 624035"/>
              <a:gd name="connsiteY16" fmla="*/ 297964 h 866683"/>
              <a:gd name="connsiteX17" fmla="*/ 523114 w 624035"/>
              <a:gd name="connsiteY17" fmla="*/ 228907 h 866683"/>
              <a:gd name="connsiteX18" fmla="*/ 554070 w 624035"/>
              <a:gd name="connsiteY18" fmla="*/ 164613 h 866683"/>
              <a:gd name="connsiteX19" fmla="*/ 542164 w 624035"/>
              <a:gd name="connsiteY19" fmla="*/ 88414 h 866683"/>
              <a:gd name="connsiteX20" fmla="*/ 487395 w 624035"/>
              <a:gd name="connsiteY20" fmla="*/ 38407 h 866683"/>
              <a:gd name="connsiteX21" fmla="*/ 411195 w 624035"/>
              <a:gd name="connsiteY21" fmla="*/ 9832 h 866683"/>
              <a:gd name="connsiteX22" fmla="*/ 325470 w 624035"/>
              <a:gd name="connsiteY22" fmla="*/ 307 h 866683"/>
              <a:gd name="connsiteX23" fmla="*/ 234983 w 624035"/>
              <a:gd name="connsiteY23" fmla="*/ 19357 h 866683"/>
              <a:gd name="connsiteX24" fmla="*/ 177833 w 624035"/>
              <a:gd name="connsiteY24" fmla="*/ 47932 h 866683"/>
              <a:gd name="connsiteX25" fmla="*/ 146876 w 624035"/>
              <a:gd name="connsiteY25" fmla="*/ 93176 h 866683"/>
              <a:gd name="connsiteX26" fmla="*/ 144495 w 624035"/>
              <a:gd name="connsiteY26" fmla="*/ 155089 h 866683"/>
              <a:gd name="connsiteX27" fmla="*/ 154020 w 624035"/>
              <a:gd name="connsiteY27" fmla="*/ 219382 h 866683"/>
              <a:gd name="connsiteX28" fmla="*/ 165926 w 624035"/>
              <a:gd name="connsiteY28" fmla="*/ 281295 h 866683"/>
              <a:gd name="connsiteX29" fmla="*/ 161164 w 624035"/>
              <a:gd name="connsiteY29" fmla="*/ 340826 h 866683"/>
              <a:gd name="connsiteX30" fmla="*/ 151639 w 624035"/>
              <a:gd name="connsiteY30" fmla="*/ 405120 h 866683"/>
              <a:gd name="connsiteX31" fmla="*/ 125445 w 624035"/>
              <a:gd name="connsiteY31" fmla="*/ 436076 h 866683"/>
              <a:gd name="connsiteX32" fmla="*/ 158783 w 624035"/>
              <a:gd name="connsiteY32" fmla="*/ 378926 h 866683"/>
              <a:gd name="connsiteX33" fmla="*/ 165926 w 624035"/>
              <a:gd name="connsiteY33" fmla="*/ 293201 h 866683"/>
              <a:gd name="connsiteX34" fmla="*/ 156401 w 624035"/>
              <a:gd name="connsiteY34" fmla="*/ 224145 h 866683"/>
              <a:gd name="connsiteX35" fmla="*/ 139733 w 624035"/>
              <a:gd name="connsiteY35" fmla="*/ 217001 h 866683"/>
              <a:gd name="connsiteX36" fmla="*/ 87345 w 624035"/>
              <a:gd name="connsiteY36" fmla="*/ 252720 h 866683"/>
              <a:gd name="connsiteX37" fmla="*/ 39720 w 624035"/>
              <a:gd name="connsiteY37" fmla="*/ 307489 h 866683"/>
              <a:gd name="connsiteX38" fmla="*/ 8764 w 624035"/>
              <a:gd name="connsiteY38" fmla="*/ 347970 h 866683"/>
              <a:gd name="connsiteX39" fmla="*/ 1620 w 624035"/>
              <a:gd name="connsiteY39" fmla="*/ 409882 h 866683"/>
              <a:gd name="connsiteX40" fmla="*/ 30196 w 624035"/>
              <a:gd name="connsiteY40" fmla="*/ 488464 h 866683"/>
              <a:gd name="connsiteX41" fmla="*/ 68295 w 624035"/>
              <a:gd name="connsiteY41" fmla="*/ 545614 h 866683"/>
              <a:gd name="connsiteX0" fmla="*/ 68238 w 623978"/>
              <a:gd name="connsiteY0" fmla="*/ 545614 h 866683"/>
              <a:gd name="connsiteX1" fmla="*/ 130151 w 623978"/>
              <a:gd name="connsiteY1" fmla="*/ 612289 h 866683"/>
              <a:gd name="connsiteX2" fmla="*/ 170632 w 623978"/>
              <a:gd name="connsiteY2" fmla="*/ 650389 h 866683"/>
              <a:gd name="connsiteX3" fmla="*/ 206351 w 623978"/>
              <a:gd name="connsiteY3" fmla="*/ 681345 h 866683"/>
              <a:gd name="connsiteX4" fmla="*/ 246832 w 623978"/>
              <a:gd name="connsiteY4" fmla="*/ 724207 h 866683"/>
              <a:gd name="connsiteX5" fmla="*/ 292076 w 623978"/>
              <a:gd name="connsiteY5" fmla="*/ 774214 h 866683"/>
              <a:gd name="connsiteX6" fmla="*/ 337319 w 623978"/>
              <a:gd name="connsiteY6" fmla="*/ 814695 h 866683"/>
              <a:gd name="connsiteX7" fmla="*/ 420663 w 623978"/>
              <a:gd name="connsiteY7" fmla="*/ 862320 h 866683"/>
              <a:gd name="connsiteX8" fmla="*/ 513532 w 623978"/>
              <a:gd name="connsiteY8" fmla="*/ 859939 h 866683"/>
              <a:gd name="connsiteX9" fmla="*/ 570682 w 623978"/>
              <a:gd name="connsiteY9" fmla="*/ 821839 h 866683"/>
              <a:gd name="connsiteX10" fmla="*/ 604019 w 623978"/>
              <a:gd name="connsiteY10" fmla="*/ 757545 h 866683"/>
              <a:gd name="connsiteX11" fmla="*/ 623069 w 623978"/>
              <a:gd name="connsiteY11" fmla="*/ 681345 h 866683"/>
              <a:gd name="connsiteX12" fmla="*/ 615926 w 623978"/>
              <a:gd name="connsiteY12" fmla="*/ 583714 h 866683"/>
              <a:gd name="connsiteX13" fmla="*/ 573063 w 623978"/>
              <a:gd name="connsiteY13" fmla="*/ 462270 h 866683"/>
              <a:gd name="connsiteX14" fmla="*/ 542107 w 623978"/>
              <a:gd name="connsiteY14" fmla="*/ 395595 h 866683"/>
              <a:gd name="connsiteX15" fmla="*/ 515913 w 623978"/>
              <a:gd name="connsiteY15" fmla="*/ 343207 h 866683"/>
              <a:gd name="connsiteX16" fmla="*/ 504007 w 623978"/>
              <a:gd name="connsiteY16" fmla="*/ 297964 h 866683"/>
              <a:gd name="connsiteX17" fmla="*/ 523057 w 623978"/>
              <a:gd name="connsiteY17" fmla="*/ 228907 h 866683"/>
              <a:gd name="connsiteX18" fmla="*/ 554013 w 623978"/>
              <a:gd name="connsiteY18" fmla="*/ 164613 h 866683"/>
              <a:gd name="connsiteX19" fmla="*/ 542107 w 623978"/>
              <a:gd name="connsiteY19" fmla="*/ 88414 h 866683"/>
              <a:gd name="connsiteX20" fmla="*/ 487338 w 623978"/>
              <a:gd name="connsiteY20" fmla="*/ 38407 h 866683"/>
              <a:gd name="connsiteX21" fmla="*/ 411138 w 623978"/>
              <a:gd name="connsiteY21" fmla="*/ 9832 h 866683"/>
              <a:gd name="connsiteX22" fmla="*/ 325413 w 623978"/>
              <a:gd name="connsiteY22" fmla="*/ 307 h 866683"/>
              <a:gd name="connsiteX23" fmla="*/ 234926 w 623978"/>
              <a:gd name="connsiteY23" fmla="*/ 19357 h 866683"/>
              <a:gd name="connsiteX24" fmla="*/ 177776 w 623978"/>
              <a:gd name="connsiteY24" fmla="*/ 47932 h 866683"/>
              <a:gd name="connsiteX25" fmla="*/ 146819 w 623978"/>
              <a:gd name="connsiteY25" fmla="*/ 93176 h 866683"/>
              <a:gd name="connsiteX26" fmla="*/ 144438 w 623978"/>
              <a:gd name="connsiteY26" fmla="*/ 155089 h 866683"/>
              <a:gd name="connsiteX27" fmla="*/ 153963 w 623978"/>
              <a:gd name="connsiteY27" fmla="*/ 219382 h 866683"/>
              <a:gd name="connsiteX28" fmla="*/ 165869 w 623978"/>
              <a:gd name="connsiteY28" fmla="*/ 281295 h 866683"/>
              <a:gd name="connsiteX29" fmla="*/ 161107 w 623978"/>
              <a:gd name="connsiteY29" fmla="*/ 340826 h 866683"/>
              <a:gd name="connsiteX30" fmla="*/ 151582 w 623978"/>
              <a:gd name="connsiteY30" fmla="*/ 405120 h 866683"/>
              <a:gd name="connsiteX31" fmla="*/ 125388 w 623978"/>
              <a:gd name="connsiteY31" fmla="*/ 436076 h 866683"/>
              <a:gd name="connsiteX32" fmla="*/ 158726 w 623978"/>
              <a:gd name="connsiteY32" fmla="*/ 378926 h 866683"/>
              <a:gd name="connsiteX33" fmla="*/ 165869 w 623978"/>
              <a:gd name="connsiteY33" fmla="*/ 293201 h 866683"/>
              <a:gd name="connsiteX34" fmla="*/ 156344 w 623978"/>
              <a:gd name="connsiteY34" fmla="*/ 224145 h 866683"/>
              <a:gd name="connsiteX35" fmla="*/ 139676 w 623978"/>
              <a:gd name="connsiteY35" fmla="*/ 217001 h 866683"/>
              <a:gd name="connsiteX36" fmla="*/ 87288 w 623978"/>
              <a:gd name="connsiteY36" fmla="*/ 252720 h 866683"/>
              <a:gd name="connsiteX37" fmla="*/ 37282 w 623978"/>
              <a:gd name="connsiteY37" fmla="*/ 300345 h 866683"/>
              <a:gd name="connsiteX38" fmla="*/ 8707 w 623978"/>
              <a:gd name="connsiteY38" fmla="*/ 347970 h 866683"/>
              <a:gd name="connsiteX39" fmla="*/ 1563 w 623978"/>
              <a:gd name="connsiteY39" fmla="*/ 409882 h 866683"/>
              <a:gd name="connsiteX40" fmla="*/ 30139 w 623978"/>
              <a:gd name="connsiteY40" fmla="*/ 488464 h 866683"/>
              <a:gd name="connsiteX41" fmla="*/ 68238 w 623978"/>
              <a:gd name="connsiteY41" fmla="*/ 545614 h 866683"/>
              <a:gd name="connsiteX0" fmla="*/ 68238 w 623978"/>
              <a:gd name="connsiteY0" fmla="*/ 545504 h 866573"/>
              <a:gd name="connsiteX1" fmla="*/ 130151 w 623978"/>
              <a:gd name="connsiteY1" fmla="*/ 612179 h 866573"/>
              <a:gd name="connsiteX2" fmla="*/ 170632 w 623978"/>
              <a:gd name="connsiteY2" fmla="*/ 650279 h 866573"/>
              <a:gd name="connsiteX3" fmla="*/ 206351 w 623978"/>
              <a:gd name="connsiteY3" fmla="*/ 681235 h 866573"/>
              <a:gd name="connsiteX4" fmla="*/ 246832 w 623978"/>
              <a:gd name="connsiteY4" fmla="*/ 724097 h 866573"/>
              <a:gd name="connsiteX5" fmla="*/ 292076 w 623978"/>
              <a:gd name="connsiteY5" fmla="*/ 774104 h 866573"/>
              <a:gd name="connsiteX6" fmla="*/ 337319 w 623978"/>
              <a:gd name="connsiteY6" fmla="*/ 814585 h 866573"/>
              <a:gd name="connsiteX7" fmla="*/ 420663 w 623978"/>
              <a:gd name="connsiteY7" fmla="*/ 862210 h 866573"/>
              <a:gd name="connsiteX8" fmla="*/ 513532 w 623978"/>
              <a:gd name="connsiteY8" fmla="*/ 859829 h 866573"/>
              <a:gd name="connsiteX9" fmla="*/ 570682 w 623978"/>
              <a:gd name="connsiteY9" fmla="*/ 821729 h 866573"/>
              <a:gd name="connsiteX10" fmla="*/ 604019 w 623978"/>
              <a:gd name="connsiteY10" fmla="*/ 757435 h 866573"/>
              <a:gd name="connsiteX11" fmla="*/ 623069 w 623978"/>
              <a:gd name="connsiteY11" fmla="*/ 681235 h 866573"/>
              <a:gd name="connsiteX12" fmla="*/ 615926 w 623978"/>
              <a:gd name="connsiteY12" fmla="*/ 583604 h 866573"/>
              <a:gd name="connsiteX13" fmla="*/ 573063 w 623978"/>
              <a:gd name="connsiteY13" fmla="*/ 462160 h 866573"/>
              <a:gd name="connsiteX14" fmla="*/ 542107 w 623978"/>
              <a:gd name="connsiteY14" fmla="*/ 395485 h 866573"/>
              <a:gd name="connsiteX15" fmla="*/ 515913 w 623978"/>
              <a:gd name="connsiteY15" fmla="*/ 343097 h 866573"/>
              <a:gd name="connsiteX16" fmla="*/ 504007 w 623978"/>
              <a:gd name="connsiteY16" fmla="*/ 297854 h 866573"/>
              <a:gd name="connsiteX17" fmla="*/ 523057 w 623978"/>
              <a:gd name="connsiteY17" fmla="*/ 228797 h 866573"/>
              <a:gd name="connsiteX18" fmla="*/ 554013 w 623978"/>
              <a:gd name="connsiteY18" fmla="*/ 164503 h 866573"/>
              <a:gd name="connsiteX19" fmla="*/ 542107 w 623978"/>
              <a:gd name="connsiteY19" fmla="*/ 88304 h 866573"/>
              <a:gd name="connsiteX20" fmla="*/ 487338 w 623978"/>
              <a:gd name="connsiteY20" fmla="*/ 38297 h 866573"/>
              <a:gd name="connsiteX21" fmla="*/ 411138 w 623978"/>
              <a:gd name="connsiteY21" fmla="*/ 9722 h 866573"/>
              <a:gd name="connsiteX22" fmla="*/ 325413 w 623978"/>
              <a:gd name="connsiteY22" fmla="*/ 197 h 866573"/>
              <a:gd name="connsiteX23" fmla="*/ 237307 w 623978"/>
              <a:gd name="connsiteY23" fmla="*/ 16866 h 866573"/>
              <a:gd name="connsiteX24" fmla="*/ 177776 w 623978"/>
              <a:gd name="connsiteY24" fmla="*/ 47822 h 866573"/>
              <a:gd name="connsiteX25" fmla="*/ 146819 w 623978"/>
              <a:gd name="connsiteY25" fmla="*/ 93066 h 866573"/>
              <a:gd name="connsiteX26" fmla="*/ 144438 w 623978"/>
              <a:gd name="connsiteY26" fmla="*/ 154979 h 866573"/>
              <a:gd name="connsiteX27" fmla="*/ 153963 w 623978"/>
              <a:gd name="connsiteY27" fmla="*/ 219272 h 866573"/>
              <a:gd name="connsiteX28" fmla="*/ 165869 w 623978"/>
              <a:gd name="connsiteY28" fmla="*/ 281185 h 866573"/>
              <a:gd name="connsiteX29" fmla="*/ 161107 w 623978"/>
              <a:gd name="connsiteY29" fmla="*/ 340716 h 866573"/>
              <a:gd name="connsiteX30" fmla="*/ 151582 w 623978"/>
              <a:gd name="connsiteY30" fmla="*/ 405010 h 866573"/>
              <a:gd name="connsiteX31" fmla="*/ 125388 w 623978"/>
              <a:gd name="connsiteY31" fmla="*/ 435966 h 866573"/>
              <a:gd name="connsiteX32" fmla="*/ 158726 w 623978"/>
              <a:gd name="connsiteY32" fmla="*/ 378816 h 866573"/>
              <a:gd name="connsiteX33" fmla="*/ 165869 w 623978"/>
              <a:gd name="connsiteY33" fmla="*/ 293091 h 866573"/>
              <a:gd name="connsiteX34" fmla="*/ 156344 w 623978"/>
              <a:gd name="connsiteY34" fmla="*/ 224035 h 866573"/>
              <a:gd name="connsiteX35" fmla="*/ 139676 w 623978"/>
              <a:gd name="connsiteY35" fmla="*/ 216891 h 866573"/>
              <a:gd name="connsiteX36" fmla="*/ 87288 w 623978"/>
              <a:gd name="connsiteY36" fmla="*/ 252610 h 866573"/>
              <a:gd name="connsiteX37" fmla="*/ 37282 w 623978"/>
              <a:gd name="connsiteY37" fmla="*/ 300235 h 866573"/>
              <a:gd name="connsiteX38" fmla="*/ 8707 w 623978"/>
              <a:gd name="connsiteY38" fmla="*/ 347860 h 866573"/>
              <a:gd name="connsiteX39" fmla="*/ 1563 w 623978"/>
              <a:gd name="connsiteY39" fmla="*/ 409772 h 866573"/>
              <a:gd name="connsiteX40" fmla="*/ 30139 w 623978"/>
              <a:gd name="connsiteY40" fmla="*/ 488354 h 866573"/>
              <a:gd name="connsiteX41" fmla="*/ 68238 w 623978"/>
              <a:gd name="connsiteY41" fmla="*/ 545504 h 866573"/>
              <a:gd name="connsiteX0" fmla="*/ 68238 w 623978"/>
              <a:gd name="connsiteY0" fmla="*/ 545504 h 866573"/>
              <a:gd name="connsiteX1" fmla="*/ 130151 w 623978"/>
              <a:gd name="connsiteY1" fmla="*/ 612179 h 866573"/>
              <a:gd name="connsiteX2" fmla="*/ 170632 w 623978"/>
              <a:gd name="connsiteY2" fmla="*/ 650279 h 866573"/>
              <a:gd name="connsiteX3" fmla="*/ 206351 w 623978"/>
              <a:gd name="connsiteY3" fmla="*/ 681235 h 866573"/>
              <a:gd name="connsiteX4" fmla="*/ 246832 w 623978"/>
              <a:gd name="connsiteY4" fmla="*/ 724097 h 866573"/>
              <a:gd name="connsiteX5" fmla="*/ 292076 w 623978"/>
              <a:gd name="connsiteY5" fmla="*/ 774104 h 866573"/>
              <a:gd name="connsiteX6" fmla="*/ 337319 w 623978"/>
              <a:gd name="connsiteY6" fmla="*/ 814585 h 866573"/>
              <a:gd name="connsiteX7" fmla="*/ 420663 w 623978"/>
              <a:gd name="connsiteY7" fmla="*/ 862210 h 866573"/>
              <a:gd name="connsiteX8" fmla="*/ 513532 w 623978"/>
              <a:gd name="connsiteY8" fmla="*/ 859829 h 866573"/>
              <a:gd name="connsiteX9" fmla="*/ 570682 w 623978"/>
              <a:gd name="connsiteY9" fmla="*/ 821729 h 866573"/>
              <a:gd name="connsiteX10" fmla="*/ 604019 w 623978"/>
              <a:gd name="connsiteY10" fmla="*/ 757435 h 866573"/>
              <a:gd name="connsiteX11" fmla="*/ 623069 w 623978"/>
              <a:gd name="connsiteY11" fmla="*/ 681235 h 866573"/>
              <a:gd name="connsiteX12" fmla="*/ 615926 w 623978"/>
              <a:gd name="connsiteY12" fmla="*/ 583604 h 866573"/>
              <a:gd name="connsiteX13" fmla="*/ 573063 w 623978"/>
              <a:gd name="connsiteY13" fmla="*/ 462160 h 866573"/>
              <a:gd name="connsiteX14" fmla="*/ 542107 w 623978"/>
              <a:gd name="connsiteY14" fmla="*/ 395485 h 866573"/>
              <a:gd name="connsiteX15" fmla="*/ 515913 w 623978"/>
              <a:gd name="connsiteY15" fmla="*/ 343097 h 866573"/>
              <a:gd name="connsiteX16" fmla="*/ 504007 w 623978"/>
              <a:gd name="connsiteY16" fmla="*/ 297854 h 866573"/>
              <a:gd name="connsiteX17" fmla="*/ 523057 w 623978"/>
              <a:gd name="connsiteY17" fmla="*/ 228797 h 866573"/>
              <a:gd name="connsiteX18" fmla="*/ 558776 w 623978"/>
              <a:gd name="connsiteY18" fmla="*/ 162122 h 866573"/>
              <a:gd name="connsiteX19" fmla="*/ 542107 w 623978"/>
              <a:gd name="connsiteY19" fmla="*/ 88304 h 866573"/>
              <a:gd name="connsiteX20" fmla="*/ 487338 w 623978"/>
              <a:gd name="connsiteY20" fmla="*/ 38297 h 866573"/>
              <a:gd name="connsiteX21" fmla="*/ 411138 w 623978"/>
              <a:gd name="connsiteY21" fmla="*/ 9722 h 866573"/>
              <a:gd name="connsiteX22" fmla="*/ 325413 w 623978"/>
              <a:gd name="connsiteY22" fmla="*/ 197 h 866573"/>
              <a:gd name="connsiteX23" fmla="*/ 237307 w 623978"/>
              <a:gd name="connsiteY23" fmla="*/ 16866 h 866573"/>
              <a:gd name="connsiteX24" fmla="*/ 177776 w 623978"/>
              <a:gd name="connsiteY24" fmla="*/ 47822 h 866573"/>
              <a:gd name="connsiteX25" fmla="*/ 146819 w 623978"/>
              <a:gd name="connsiteY25" fmla="*/ 93066 h 866573"/>
              <a:gd name="connsiteX26" fmla="*/ 144438 w 623978"/>
              <a:gd name="connsiteY26" fmla="*/ 154979 h 866573"/>
              <a:gd name="connsiteX27" fmla="*/ 153963 w 623978"/>
              <a:gd name="connsiteY27" fmla="*/ 219272 h 866573"/>
              <a:gd name="connsiteX28" fmla="*/ 165869 w 623978"/>
              <a:gd name="connsiteY28" fmla="*/ 281185 h 866573"/>
              <a:gd name="connsiteX29" fmla="*/ 161107 w 623978"/>
              <a:gd name="connsiteY29" fmla="*/ 340716 h 866573"/>
              <a:gd name="connsiteX30" fmla="*/ 151582 w 623978"/>
              <a:gd name="connsiteY30" fmla="*/ 405010 h 866573"/>
              <a:gd name="connsiteX31" fmla="*/ 125388 w 623978"/>
              <a:gd name="connsiteY31" fmla="*/ 435966 h 866573"/>
              <a:gd name="connsiteX32" fmla="*/ 158726 w 623978"/>
              <a:gd name="connsiteY32" fmla="*/ 378816 h 866573"/>
              <a:gd name="connsiteX33" fmla="*/ 165869 w 623978"/>
              <a:gd name="connsiteY33" fmla="*/ 293091 h 866573"/>
              <a:gd name="connsiteX34" fmla="*/ 156344 w 623978"/>
              <a:gd name="connsiteY34" fmla="*/ 224035 h 866573"/>
              <a:gd name="connsiteX35" fmla="*/ 139676 w 623978"/>
              <a:gd name="connsiteY35" fmla="*/ 216891 h 866573"/>
              <a:gd name="connsiteX36" fmla="*/ 87288 w 623978"/>
              <a:gd name="connsiteY36" fmla="*/ 252610 h 866573"/>
              <a:gd name="connsiteX37" fmla="*/ 37282 w 623978"/>
              <a:gd name="connsiteY37" fmla="*/ 300235 h 866573"/>
              <a:gd name="connsiteX38" fmla="*/ 8707 w 623978"/>
              <a:gd name="connsiteY38" fmla="*/ 347860 h 866573"/>
              <a:gd name="connsiteX39" fmla="*/ 1563 w 623978"/>
              <a:gd name="connsiteY39" fmla="*/ 409772 h 866573"/>
              <a:gd name="connsiteX40" fmla="*/ 30139 w 623978"/>
              <a:gd name="connsiteY40" fmla="*/ 488354 h 866573"/>
              <a:gd name="connsiteX41" fmla="*/ 68238 w 623978"/>
              <a:gd name="connsiteY41" fmla="*/ 545504 h 866573"/>
              <a:gd name="connsiteX0" fmla="*/ 68238 w 623978"/>
              <a:gd name="connsiteY0" fmla="*/ 545504 h 866573"/>
              <a:gd name="connsiteX1" fmla="*/ 130151 w 623978"/>
              <a:gd name="connsiteY1" fmla="*/ 612179 h 866573"/>
              <a:gd name="connsiteX2" fmla="*/ 170632 w 623978"/>
              <a:gd name="connsiteY2" fmla="*/ 650279 h 866573"/>
              <a:gd name="connsiteX3" fmla="*/ 206351 w 623978"/>
              <a:gd name="connsiteY3" fmla="*/ 681235 h 866573"/>
              <a:gd name="connsiteX4" fmla="*/ 246832 w 623978"/>
              <a:gd name="connsiteY4" fmla="*/ 724097 h 866573"/>
              <a:gd name="connsiteX5" fmla="*/ 292076 w 623978"/>
              <a:gd name="connsiteY5" fmla="*/ 774104 h 866573"/>
              <a:gd name="connsiteX6" fmla="*/ 337319 w 623978"/>
              <a:gd name="connsiteY6" fmla="*/ 814585 h 866573"/>
              <a:gd name="connsiteX7" fmla="*/ 420663 w 623978"/>
              <a:gd name="connsiteY7" fmla="*/ 862210 h 866573"/>
              <a:gd name="connsiteX8" fmla="*/ 513532 w 623978"/>
              <a:gd name="connsiteY8" fmla="*/ 859829 h 866573"/>
              <a:gd name="connsiteX9" fmla="*/ 570682 w 623978"/>
              <a:gd name="connsiteY9" fmla="*/ 821729 h 866573"/>
              <a:gd name="connsiteX10" fmla="*/ 604019 w 623978"/>
              <a:gd name="connsiteY10" fmla="*/ 757435 h 866573"/>
              <a:gd name="connsiteX11" fmla="*/ 623069 w 623978"/>
              <a:gd name="connsiteY11" fmla="*/ 681235 h 866573"/>
              <a:gd name="connsiteX12" fmla="*/ 615926 w 623978"/>
              <a:gd name="connsiteY12" fmla="*/ 583604 h 866573"/>
              <a:gd name="connsiteX13" fmla="*/ 573063 w 623978"/>
              <a:gd name="connsiteY13" fmla="*/ 462160 h 866573"/>
              <a:gd name="connsiteX14" fmla="*/ 542107 w 623978"/>
              <a:gd name="connsiteY14" fmla="*/ 395485 h 866573"/>
              <a:gd name="connsiteX15" fmla="*/ 515913 w 623978"/>
              <a:gd name="connsiteY15" fmla="*/ 343097 h 866573"/>
              <a:gd name="connsiteX16" fmla="*/ 504007 w 623978"/>
              <a:gd name="connsiteY16" fmla="*/ 297854 h 866573"/>
              <a:gd name="connsiteX17" fmla="*/ 523057 w 623978"/>
              <a:gd name="connsiteY17" fmla="*/ 228797 h 866573"/>
              <a:gd name="connsiteX18" fmla="*/ 554013 w 623978"/>
              <a:gd name="connsiteY18" fmla="*/ 164503 h 866573"/>
              <a:gd name="connsiteX19" fmla="*/ 542107 w 623978"/>
              <a:gd name="connsiteY19" fmla="*/ 88304 h 866573"/>
              <a:gd name="connsiteX20" fmla="*/ 487338 w 623978"/>
              <a:gd name="connsiteY20" fmla="*/ 38297 h 866573"/>
              <a:gd name="connsiteX21" fmla="*/ 411138 w 623978"/>
              <a:gd name="connsiteY21" fmla="*/ 9722 h 866573"/>
              <a:gd name="connsiteX22" fmla="*/ 325413 w 623978"/>
              <a:gd name="connsiteY22" fmla="*/ 197 h 866573"/>
              <a:gd name="connsiteX23" fmla="*/ 237307 w 623978"/>
              <a:gd name="connsiteY23" fmla="*/ 16866 h 866573"/>
              <a:gd name="connsiteX24" fmla="*/ 177776 w 623978"/>
              <a:gd name="connsiteY24" fmla="*/ 47822 h 866573"/>
              <a:gd name="connsiteX25" fmla="*/ 146819 w 623978"/>
              <a:gd name="connsiteY25" fmla="*/ 93066 h 866573"/>
              <a:gd name="connsiteX26" fmla="*/ 144438 w 623978"/>
              <a:gd name="connsiteY26" fmla="*/ 154979 h 866573"/>
              <a:gd name="connsiteX27" fmla="*/ 153963 w 623978"/>
              <a:gd name="connsiteY27" fmla="*/ 219272 h 866573"/>
              <a:gd name="connsiteX28" fmla="*/ 165869 w 623978"/>
              <a:gd name="connsiteY28" fmla="*/ 281185 h 866573"/>
              <a:gd name="connsiteX29" fmla="*/ 161107 w 623978"/>
              <a:gd name="connsiteY29" fmla="*/ 340716 h 866573"/>
              <a:gd name="connsiteX30" fmla="*/ 151582 w 623978"/>
              <a:gd name="connsiteY30" fmla="*/ 405010 h 866573"/>
              <a:gd name="connsiteX31" fmla="*/ 125388 w 623978"/>
              <a:gd name="connsiteY31" fmla="*/ 435966 h 866573"/>
              <a:gd name="connsiteX32" fmla="*/ 158726 w 623978"/>
              <a:gd name="connsiteY32" fmla="*/ 378816 h 866573"/>
              <a:gd name="connsiteX33" fmla="*/ 165869 w 623978"/>
              <a:gd name="connsiteY33" fmla="*/ 293091 h 866573"/>
              <a:gd name="connsiteX34" fmla="*/ 156344 w 623978"/>
              <a:gd name="connsiteY34" fmla="*/ 224035 h 866573"/>
              <a:gd name="connsiteX35" fmla="*/ 139676 w 623978"/>
              <a:gd name="connsiteY35" fmla="*/ 216891 h 866573"/>
              <a:gd name="connsiteX36" fmla="*/ 87288 w 623978"/>
              <a:gd name="connsiteY36" fmla="*/ 252610 h 866573"/>
              <a:gd name="connsiteX37" fmla="*/ 37282 w 623978"/>
              <a:gd name="connsiteY37" fmla="*/ 300235 h 866573"/>
              <a:gd name="connsiteX38" fmla="*/ 8707 w 623978"/>
              <a:gd name="connsiteY38" fmla="*/ 347860 h 866573"/>
              <a:gd name="connsiteX39" fmla="*/ 1563 w 623978"/>
              <a:gd name="connsiteY39" fmla="*/ 409772 h 866573"/>
              <a:gd name="connsiteX40" fmla="*/ 30139 w 623978"/>
              <a:gd name="connsiteY40" fmla="*/ 488354 h 866573"/>
              <a:gd name="connsiteX41" fmla="*/ 68238 w 623978"/>
              <a:gd name="connsiteY41" fmla="*/ 545504 h 866573"/>
              <a:gd name="connsiteX0" fmla="*/ 68238 w 623978"/>
              <a:gd name="connsiteY0" fmla="*/ 543224 h 864293"/>
              <a:gd name="connsiteX1" fmla="*/ 130151 w 623978"/>
              <a:gd name="connsiteY1" fmla="*/ 609899 h 864293"/>
              <a:gd name="connsiteX2" fmla="*/ 170632 w 623978"/>
              <a:gd name="connsiteY2" fmla="*/ 647999 h 864293"/>
              <a:gd name="connsiteX3" fmla="*/ 206351 w 623978"/>
              <a:gd name="connsiteY3" fmla="*/ 678955 h 864293"/>
              <a:gd name="connsiteX4" fmla="*/ 246832 w 623978"/>
              <a:gd name="connsiteY4" fmla="*/ 721817 h 864293"/>
              <a:gd name="connsiteX5" fmla="*/ 292076 w 623978"/>
              <a:gd name="connsiteY5" fmla="*/ 771824 h 864293"/>
              <a:gd name="connsiteX6" fmla="*/ 337319 w 623978"/>
              <a:gd name="connsiteY6" fmla="*/ 812305 h 864293"/>
              <a:gd name="connsiteX7" fmla="*/ 420663 w 623978"/>
              <a:gd name="connsiteY7" fmla="*/ 859930 h 864293"/>
              <a:gd name="connsiteX8" fmla="*/ 513532 w 623978"/>
              <a:gd name="connsiteY8" fmla="*/ 857549 h 864293"/>
              <a:gd name="connsiteX9" fmla="*/ 570682 w 623978"/>
              <a:gd name="connsiteY9" fmla="*/ 819449 h 864293"/>
              <a:gd name="connsiteX10" fmla="*/ 604019 w 623978"/>
              <a:gd name="connsiteY10" fmla="*/ 755155 h 864293"/>
              <a:gd name="connsiteX11" fmla="*/ 623069 w 623978"/>
              <a:gd name="connsiteY11" fmla="*/ 678955 h 864293"/>
              <a:gd name="connsiteX12" fmla="*/ 615926 w 623978"/>
              <a:gd name="connsiteY12" fmla="*/ 581324 h 864293"/>
              <a:gd name="connsiteX13" fmla="*/ 573063 w 623978"/>
              <a:gd name="connsiteY13" fmla="*/ 459880 h 864293"/>
              <a:gd name="connsiteX14" fmla="*/ 542107 w 623978"/>
              <a:gd name="connsiteY14" fmla="*/ 393205 h 864293"/>
              <a:gd name="connsiteX15" fmla="*/ 515913 w 623978"/>
              <a:gd name="connsiteY15" fmla="*/ 340817 h 864293"/>
              <a:gd name="connsiteX16" fmla="*/ 504007 w 623978"/>
              <a:gd name="connsiteY16" fmla="*/ 295574 h 864293"/>
              <a:gd name="connsiteX17" fmla="*/ 523057 w 623978"/>
              <a:gd name="connsiteY17" fmla="*/ 226517 h 864293"/>
              <a:gd name="connsiteX18" fmla="*/ 554013 w 623978"/>
              <a:gd name="connsiteY18" fmla="*/ 162223 h 864293"/>
              <a:gd name="connsiteX19" fmla="*/ 542107 w 623978"/>
              <a:gd name="connsiteY19" fmla="*/ 86024 h 864293"/>
              <a:gd name="connsiteX20" fmla="*/ 487338 w 623978"/>
              <a:gd name="connsiteY20" fmla="*/ 36017 h 864293"/>
              <a:gd name="connsiteX21" fmla="*/ 411138 w 623978"/>
              <a:gd name="connsiteY21" fmla="*/ 7442 h 864293"/>
              <a:gd name="connsiteX22" fmla="*/ 325413 w 623978"/>
              <a:gd name="connsiteY22" fmla="*/ 298 h 864293"/>
              <a:gd name="connsiteX23" fmla="*/ 237307 w 623978"/>
              <a:gd name="connsiteY23" fmla="*/ 14586 h 864293"/>
              <a:gd name="connsiteX24" fmla="*/ 177776 w 623978"/>
              <a:gd name="connsiteY24" fmla="*/ 45542 h 864293"/>
              <a:gd name="connsiteX25" fmla="*/ 146819 w 623978"/>
              <a:gd name="connsiteY25" fmla="*/ 90786 h 864293"/>
              <a:gd name="connsiteX26" fmla="*/ 144438 w 623978"/>
              <a:gd name="connsiteY26" fmla="*/ 152699 h 864293"/>
              <a:gd name="connsiteX27" fmla="*/ 153963 w 623978"/>
              <a:gd name="connsiteY27" fmla="*/ 216992 h 864293"/>
              <a:gd name="connsiteX28" fmla="*/ 165869 w 623978"/>
              <a:gd name="connsiteY28" fmla="*/ 278905 h 864293"/>
              <a:gd name="connsiteX29" fmla="*/ 161107 w 623978"/>
              <a:gd name="connsiteY29" fmla="*/ 338436 h 864293"/>
              <a:gd name="connsiteX30" fmla="*/ 151582 w 623978"/>
              <a:gd name="connsiteY30" fmla="*/ 402730 h 864293"/>
              <a:gd name="connsiteX31" fmla="*/ 125388 w 623978"/>
              <a:gd name="connsiteY31" fmla="*/ 433686 h 864293"/>
              <a:gd name="connsiteX32" fmla="*/ 158726 w 623978"/>
              <a:gd name="connsiteY32" fmla="*/ 376536 h 864293"/>
              <a:gd name="connsiteX33" fmla="*/ 165869 w 623978"/>
              <a:gd name="connsiteY33" fmla="*/ 290811 h 864293"/>
              <a:gd name="connsiteX34" fmla="*/ 156344 w 623978"/>
              <a:gd name="connsiteY34" fmla="*/ 221755 h 864293"/>
              <a:gd name="connsiteX35" fmla="*/ 139676 w 623978"/>
              <a:gd name="connsiteY35" fmla="*/ 214611 h 864293"/>
              <a:gd name="connsiteX36" fmla="*/ 87288 w 623978"/>
              <a:gd name="connsiteY36" fmla="*/ 250330 h 864293"/>
              <a:gd name="connsiteX37" fmla="*/ 37282 w 623978"/>
              <a:gd name="connsiteY37" fmla="*/ 297955 h 864293"/>
              <a:gd name="connsiteX38" fmla="*/ 8707 w 623978"/>
              <a:gd name="connsiteY38" fmla="*/ 345580 h 864293"/>
              <a:gd name="connsiteX39" fmla="*/ 1563 w 623978"/>
              <a:gd name="connsiteY39" fmla="*/ 407492 h 864293"/>
              <a:gd name="connsiteX40" fmla="*/ 30139 w 623978"/>
              <a:gd name="connsiteY40" fmla="*/ 486074 h 864293"/>
              <a:gd name="connsiteX41" fmla="*/ 68238 w 623978"/>
              <a:gd name="connsiteY41" fmla="*/ 543224 h 8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23978" h="864293">
                <a:moveTo>
                  <a:pt x="68238" y="543224"/>
                </a:moveTo>
                <a:cubicBezTo>
                  <a:pt x="84907" y="563861"/>
                  <a:pt x="113085" y="592437"/>
                  <a:pt x="130151" y="609899"/>
                </a:cubicBezTo>
                <a:cubicBezTo>
                  <a:pt x="147217" y="627361"/>
                  <a:pt x="157932" y="636490"/>
                  <a:pt x="170632" y="647999"/>
                </a:cubicBezTo>
                <a:cubicBezTo>
                  <a:pt x="183332" y="659508"/>
                  <a:pt x="193651" y="666652"/>
                  <a:pt x="206351" y="678955"/>
                </a:cubicBezTo>
                <a:cubicBezTo>
                  <a:pt x="219051" y="691258"/>
                  <a:pt x="232545" y="706339"/>
                  <a:pt x="246832" y="721817"/>
                </a:cubicBezTo>
                <a:cubicBezTo>
                  <a:pt x="261119" y="737295"/>
                  <a:pt x="276995" y="756743"/>
                  <a:pt x="292076" y="771824"/>
                </a:cubicBezTo>
                <a:cubicBezTo>
                  <a:pt x="307157" y="786905"/>
                  <a:pt x="315888" y="797621"/>
                  <a:pt x="337319" y="812305"/>
                </a:cubicBezTo>
                <a:cubicBezTo>
                  <a:pt x="358750" y="826989"/>
                  <a:pt x="391294" y="852389"/>
                  <a:pt x="420663" y="859930"/>
                </a:cubicBezTo>
                <a:cubicBezTo>
                  <a:pt x="450032" y="867471"/>
                  <a:pt x="488529" y="864296"/>
                  <a:pt x="513532" y="857549"/>
                </a:cubicBezTo>
                <a:cubicBezTo>
                  <a:pt x="538535" y="850802"/>
                  <a:pt x="555601" y="836515"/>
                  <a:pt x="570682" y="819449"/>
                </a:cubicBezTo>
                <a:cubicBezTo>
                  <a:pt x="585763" y="802383"/>
                  <a:pt x="595288" y="778571"/>
                  <a:pt x="604019" y="755155"/>
                </a:cubicBezTo>
                <a:cubicBezTo>
                  <a:pt x="612750" y="731739"/>
                  <a:pt x="621084" y="707927"/>
                  <a:pt x="623069" y="678955"/>
                </a:cubicBezTo>
                <a:cubicBezTo>
                  <a:pt x="625054" y="649983"/>
                  <a:pt x="624260" y="617836"/>
                  <a:pt x="615926" y="581324"/>
                </a:cubicBezTo>
                <a:cubicBezTo>
                  <a:pt x="607592" y="544812"/>
                  <a:pt x="585366" y="491233"/>
                  <a:pt x="573063" y="459880"/>
                </a:cubicBezTo>
                <a:cubicBezTo>
                  <a:pt x="560760" y="428527"/>
                  <a:pt x="551632" y="413049"/>
                  <a:pt x="542107" y="393205"/>
                </a:cubicBezTo>
                <a:cubicBezTo>
                  <a:pt x="532582" y="373361"/>
                  <a:pt x="522263" y="357089"/>
                  <a:pt x="515913" y="340817"/>
                </a:cubicBezTo>
                <a:cubicBezTo>
                  <a:pt x="509563" y="324545"/>
                  <a:pt x="502816" y="314624"/>
                  <a:pt x="504007" y="295574"/>
                </a:cubicBezTo>
                <a:cubicBezTo>
                  <a:pt x="505198" y="276524"/>
                  <a:pt x="514723" y="248742"/>
                  <a:pt x="523057" y="226517"/>
                </a:cubicBezTo>
                <a:cubicBezTo>
                  <a:pt x="531391" y="204292"/>
                  <a:pt x="550838" y="185638"/>
                  <a:pt x="554013" y="162223"/>
                </a:cubicBezTo>
                <a:cubicBezTo>
                  <a:pt x="557188" y="138807"/>
                  <a:pt x="553219" y="107058"/>
                  <a:pt x="542107" y="86024"/>
                </a:cubicBezTo>
                <a:cubicBezTo>
                  <a:pt x="530995" y="64990"/>
                  <a:pt x="509166" y="49114"/>
                  <a:pt x="487338" y="36017"/>
                </a:cubicBezTo>
                <a:cubicBezTo>
                  <a:pt x="465510" y="22920"/>
                  <a:pt x="438125" y="13395"/>
                  <a:pt x="411138" y="7442"/>
                </a:cubicBezTo>
                <a:cubicBezTo>
                  <a:pt x="384151" y="1489"/>
                  <a:pt x="354385" y="-893"/>
                  <a:pt x="325413" y="298"/>
                </a:cubicBezTo>
                <a:cubicBezTo>
                  <a:pt x="296441" y="1489"/>
                  <a:pt x="261913" y="7045"/>
                  <a:pt x="237307" y="14586"/>
                </a:cubicBezTo>
                <a:cubicBezTo>
                  <a:pt x="212701" y="22127"/>
                  <a:pt x="192857" y="32842"/>
                  <a:pt x="177776" y="45542"/>
                </a:cubicBezTo>
                <a:cubicBezTo>
                  <a:pt x="162695" y="58242"/>
                  <a:pt x="152375" y="72927"/>
                  <a:pt x="146819" y="90786"/>
                </a:cubicBezTo>
                <a:cubicBezTo>
                  <a:pt x="141263" y="108645"/>
                  <a:pt x="143247" y="131665"/>
                  <a:pt x="144438" y="152699"/>
                </a:cubicBezTo>
                <a:cubicBezTo>
                  <a:pt x="145629" y="173733"/>
                  <a:pt x="150391" y="195958"/>
                  <a:pt x="153963" y="216992"/>
                </a:cubicBezTo>
                <a:cubicBezTo>
                  <a:pt x="157535" y="238026"/>
                  <a:pt x="164678" y="258664"/>
                  <a:pt x="165869" y="278905"/>
                </a:cubicBezTo>
                <a:cubicBezTo>
                  <a:pt x="167060" y="299146"/>
                  <a:pt x="163488" y="317798"/>
                  <a:pt x="161107" y="338436"/>
                </a:cubicBezTo>
                <a:cubicBezTo>
                  <a:pt x="158726" y="359073"/>
                  <a:pt x="157535" y="386855"/>
                  <a:pt x="151582" y="402730"/>
                </a:cubicBezTo>
                <a:cubicBezTo>
                  <a:pt x="145629" y="418605"/>
                  <a:pt x="124197" y="438052"/>
                  <a:pt x="125388" y="433686"/>
                </a:cubicBezTo>
                <a:cubicBezTo>
                  <a:pt x="126579" y="429320"/>
                  <a:pt x="151979" y="400348"/>
                  <a:pt x="158726" y="376536"/>
                </a:cubicBezTo>
                <a:cubicBezTo>
                  <a:pt x="165473" y="352724"/>
                  <a:pt x="166266" y="316608"/>
                  <a:pt x="165869" y="290811"/>
                </a:cubicBezTo>
                <a:cubicBezTo>
                  <a:pt x="165472" y="265014"/>
                  <a:pt x="160709" y="234455"/>
                  <a:pt x="156344" y="221755"/>
                </a:cubicBezTo>
                <a:cubicBezTo>
                  <a:pt x="151979" y="209055"/>
                  <a:pt x="151185" y="209848"/>
                  <a:pt x="139676" y="214611"/>
                </a:cubicBezTo>
                <a:cubicBezTo>
                  <a:pt x="128167" y="219374"/>
                  <a:pt x="104354" y="236439"/>
                  <a:pt x="87288" y="250330"/>
                </a:cubicBezTo>
                <a:cubicBezTo>
                  <a:pt x="70222" y="264221"/>
                  <a:pt x="50379" y="282080"/>
                  <a:pt x="37282" y="297955"/>
                </a:cubicBezTo>
                <a:cubicBezTo>
                  <a:pt x="24185" y="313830"/>
                  <a:pt x="14660" y="327324"/>
                  <a:pt x="8707" y="345580"/>
                </a:cubicBezTo>
                <a:cubicBezTo>
                  <a:pt x="2754" y="363836"/>
                  <a:pt x="-2803" y="384076"/>
                  <a:pt x="1563" y="407492"/>
                </a:cubicBezTo>
                <a:cubicBezTo>
                  <a:pt x="5929" y="430908"/>
                  <a:pt x="17042" y="462261"/>
                  <a:pt x="30139" y="486074"/>
                </a:cubicBezTo>
                <a:cubicBezTo>
                  <a:pt x="43236" y="509887"/>
                  <a:pt x="51569" y="522587"/>
                  <a:pt x="68238" y="543224"/>
                </a:cubicBezTo>
                <a:close/>
              </a:path>
            </a:pathLst>
          </a:custGeom>
          <a:solidFill>
            <a:srgbClr val="D56A7B"/>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任意多边形 4"/>
          <p:cNvSpPr/>
          <p:nvPr/>
        </p:nvSpPr>
        <p:spPr>
          <a:xfrm>
            <a:off x="8520114" y="4405121"/>
            <a:ext cx="632530" cy="879303"/>
          </a:xfrm>
          <a:custGeom>
            <a:avLst/>
            <a:gdLst>
              <a:gd name="connsiteX0" fmla="*/ 126206 w 630815"/>
              <a:gd name="connsiteY0" fmla="*/ 657417 h 874814"/>
              <a:gd name="connsiteX1" fmla="*/ 171450 w 630815"/>
              <a:gd name="connsiteY1" fmla="*/ 709804 h 874814"/>
              <a:gd name="connsiteX2" fmla="*/ 216693 w 630815"/>
              <a:gd name="connsiteY2" fmla="*/ 733617 h 874814"/>
              <a:gd name="connsiteX3" fmla="*/ 252412 w 630815"/>
              <a:gd name="connsiteY3" fmla="*/ 752667 h 874814"/>
              <a:gd name="connsiteX4" fmla="*/ 285750 w 630815"/>
              <a:gd name="connsiteY4" fmla="*/ 778860 h 874814"/>
              <a:gd name="connsiteX5" fmla="*/ 311943 w 630815"/>
              <a:gd name="connsiteY5" fmla="*/ 819342 h 874814"/>
              <a:gd name="connsiteX6" fmla="*/ 338137 w 630815"/>
              <a:gd name="connsiteY6" fmla="*/ 852679 h 874814"/>
              <a:gd name="connsiteX7" fmla="*/ 395287 w 630815"/>
              <a:gd name="connsiteY7" fmla="*/ 874110 h 874814"/>
              <a:gd name="connsiteX8" fmla="*/ 442912 w 630815"/>
              <a:gd name="connsiteY8" fmla="*/ 866967 h 874814"/>
              <a:gd name="connsiteX9" fmla="*/ 485775 w 630815"/>
              <a:gd name="connsiteY9" fmla="*/ 840773 h 874814"/>
              <a:gd name="connsiteX10" fmla="*/ 514350 w 630815"/>
              <a:gd name="connsiteY10" fmla="*/ 809817 h 874814"/>
              <a:gd name="connsiteX11" fmla="*/ 566737 w 630815"/>
              <a:gd name="connsiteY11" fmla="*/ 809817 h 874814"/>
              <a:gd name="connsiteX12" fmla="*/ 607218 w 630815"/>
              <a:gd name="connsiteY12" fmla="*/ 766954 h 874814"/>
              <a:gd name="connsiteX13" fmla="*/ 628650 w 630815"/>
              <a:gd name="connsiteY13" fmla="*/ 697898 h 874814"/>
              <a:gd name="connsiteX14" fmla="*/ 623887 w 630815"/>
              <a:gd name="connsiteY14" fmla="*/ 609792 h 874814"/>
              <a:gd name="connsiteX15" fmla="*/ 573881 w 630815"/>
              <a:gd name="connsiteY15" fmla="*/ 485967 h 874814"/>
              <a:gd name="connsiteX16" fmla="*/ 521493 w 630815"/>
              <a:gd name="connsiteY16" fmla="*/ 371667 h 874814"/>
              <a:gd name="connsiteX17" fmla="*/ 504825 w 630815"/>
              <a:gd name="connsiteY17" fmla="*/ 331185 h 874814"/>
              <a:gd name="connsiteX18" fmla="*/ 502443 w 630815"/>
              <a:gd name="connsiteY18" fmla="*/ 250223 h 874814"/>
              <a:gd name="connsiteX19" fmla="*/ 533400 w 630815"/>
              <a:gd name="connsiteY19" fmla="*/ 178785 h 874814"/>
              <a:gd name="connsiteX20" fmla="*/ 557212 w 630815"/>
              <a:gd name="connsiteY20" fmla="*/ 128779 h 874814"/>
              <a:gd name="connsiteX21" fmla="*/ 528637 w 630815"/>
              <a:gd name="connsiteY21" fmla="*/ 71629 h 874814"/>
              <a:gd name="connsiteX22" fmla="*/ 450056 w 630815"/>
              <a:gd name="connsiteY22" fmla="*/ 19242 h 874814"/>
              <a:gd name="connsiteX23" fmla="*/ 335756 w 630815"/>
              <a:gd name="connsiteY23" fmla="*/ 192 h 874814"/>
              <a:gd name="connsiteX24" fmla="*/ 240506 w 630815"/>
              <a:gd name="connsiteY24" fmla="*/ 12098 h 874814"/>
              <a:gd name="connsiteX25" fmla="*/ 176212 w 630815"/>
              <a:gd name="connsiteY25" fmla="*/ 52579 h 874814"/>
              <a:gd name="connsiteX26" fmla="*/ 150018 w 630815"/>
              <a:gd name="connsiteY26" fmla="*/ 121635 h 874814"/>
              <a:gd name="connsiteX27" fmla="*/ 150018 w 630815"/>
              <a:gd name="connsiteY27" fmla="*/ 197835 h 874814"/>
              <a:gd name="connsiteX28" fmla="*/ 157162 w 630815"/>
              <a:gd name="connsiteY28" fmla="*/ 252604 h 874814"/>
              <a:gd name="connsiteX29" fmla="*/ 176212 w 630815"/>
              <a:gd name="connsiteY29" fmla="*/ 316898 h 874814"/>
              <a:gd name="connsiteX30" fmla="*/ 135731 w 630815"/>
              <a:gd name="connsiteY30" fmla="*/ 390717 h 874814"/>
              <a:gd name="connsiteX31" fmla="*/ 169068 w 630815"/>
              <a:gd name="connsiteY31" fmla="*/ 333567 h 874814"/>
              <a:gd name="connsiteX32" fmla="*/ 166687 w 630815"/>
              <a:gd name="connsiteY32" fmla="*/ 274035 h 874814"/>
              <a:gd name="connsiteX33" fmla="*/ 145256 w 630815"/>
              <a:gd name="connsiteY33" fmla="*/ 221648 h 874814"/>
              <a:gd name="connsiteX34" fmla="*/ 85725 w 630815"/>
              <a:gd name="connsiteY34" fmla="*/ 245460 h 874814"/>
              <a:gd name="connsiteX35" fmla="*/ 19050 w 630815"/>
              <a:gd name="connsiteY35" fmla="*/ 307373 h 874814"/>
              <a:gd name="connsiteX36" fmla="*/ 0 w 630815"/>
              <a:gd name="connsiteY36" fmla="*/ 383573 h 874814"/>
              <a:gd name="connsiteX37" fmla="*/ 19050 w 630815"/>
              <a:gd name="connsiteY37" fmla="*/ 447867 h 874814"/>
              <a:gd name="connsiteX38" fmla="*/ 59531 w 630815"/>
              <a:gd name="connsiteY38" fmla="*/ 483585 h 874814"/>
              <a:gd name="connsiteX39" fmla="*/ 80962 w 630815"/>
              <a:gd name="connsiteY39" fmla="*/ 543117 h 874814"/>
              <a:gd name="connsiteX40" fmla="*/ 97631 w 630815"/>
              <a:gd name="connsiteY40" fmla="*/ 597885 h 874814"/>
              <a:gd name="connsiteX41" fmla="*/ 126206 w 630815"/>
              <a:gd name="connsiteY41" fmla="*/ 657417 h 874814"/>
              <a:gd name="connsiteX0" fmla="*/ 126206 w 630815"/>
              <a:gd name="connsiteY0" fmla="*/ 657417 h 874814"/>
              <a:gd name="connsiteX1" fmla="*/ 171450 w 630815"/>
              <a:gd name="connsiteY1" fmla="*/ 709804 h 874814"/>
              <a:gd name="connsiteX2" fmla="*/ 216693 w 630815"/>
              <a:gd name="connsiteY2" fmla="*/ 733617 h 874814"/>
              <a:gd name="connsiteX3" fmla="*/ 252412 w 630815"/>
              <a:gd name="connsiteY3" fmla="*/ 752667 h 874814"/>
              <a:gd name="connsiteX4" fmla="*/ 285750 w 630815"/>
              <a:gd name="connsiteY4" fmla="*/ 778860 h 874814"/>
              <a:gd name="connsiteX5" fmla="*/ 311943 w 630815"/>
              <a:gd name="connsiteY5" fmla="*/ 819342 h 874814"/>
              <a:gd name="connsiteX6" fmla="*/ 338137 w 630815"/>
              <a:gd name="connsiteY6" fmla="*/ 852679 h 874814"/>
              <a:gd name="connsiteX7" fmla="*/ 395287 w 630815"/>
              <a:gd name="connsiteY7" fmla="*/ 874110 h 874814"/>
              <a:gd name="connsiteX8" fmla="*/ 442912 w 630815"/>
              <a:gd name="connsiteY8" fmla="*/ 866967 h 874814"/>
              <a:gd name="connsiteX9" fmla="*/ 485775 w 630815"/>
              <a:gd name="connsiteY9" fmla="*/ 840773 h 874814"/>
              <a:gd name="connsiteX10" fmla="*/ 514350 w 630815"/>
              <a:gd name="connsiteY10" fmla="*/ 809817 h 874814"/>
              <a:gd name="connsiteX11" fmla="*/ 566737 w 630815"/>
              <a:gd name="connsiteY11" fmla="*/ 809817 h 874814"/>
              <a:gd name="connsiteX12" fmla="*/ 607218 w 630815"/>
              <a:gd name="connsiteY12" fmla="*/ 766954 h 874814"/>
              <a:gd name="connsiteX13" fmla="*/ 628650 w 630815"/>
              <a:gd name="connsiteY13" fmla="*/ 697898 h 874814"/>
              <a:gd name="connsiteX14" fmla="*/ 623887 w 630815"/>
              <a:gd name="connsiteY14" fmla="*/ 609792 h 874814"/>
              <a:gd name="connsiteX15" fmla="*/ 573881 w 630815"/>
              <a:gd name="connsiteY15" fmla="*/ 485967 h 874814"/>
              <a:gd name="connsiteX16" fmla="*/ 521493 w 630815"/>
              <a:gd name="connsiteY16" fmla="*/ 371667 h 874814"/>
              <a:gd name="connsiteX17" fmla="*/ 504825 w 630815"/>
              <a:gd name="connsiteY17" fmla="*/ 331185 h 874814"/>
              <a:gd name="connsiteX18" fmla="*/ 502443 w 630815"/>
              <a:gd name="connsiteY18" fmla="*/ 250223 h 874814"/>
              <a:gd name="connsiteX19" fmla="*/ 533400 w 630815"/>
              <a:gd name="connsiteY19" fmla="*/ 183547 h 874814"/>
              <a:gd name="connsiteX20" fmla="*/ 557212 w 630815"/>
              <a:gd name="connsiteY20" fmla="*/ 128779 h 874814"/>
              <a:gd name="connsiteX21" fmla="*/ 528637 w 630815"/>
              <a:gd name="connsiteY21" fmla="*/ 71629 h 874814"/>
              <a:gd name="connsiteX22" fmla="*/ 450056 w 630815"/>
              <a:gd name="connsiteY22" fmla="*/ 19242 h 874814"/>
              <a:gd name="connsiteX23" fmla="*/ 335756 w 630815"/>
              <a:gd name="connsiteY23" fmla="*/ 192 h 874814"/>
              <a:gd name="connsiteX24" fmla="*/ 240506 w 630815"/>
              <a:gd name="connsiteY24" fmla="*/ 12098 h 874814"/>
              <a:gd name="connsiteX25" fmla="*/ 176212 w 630815"/>
              <a:gd name="connsiteY25" fmla="*/ 52579 h 874814"/>
              <a:gd name="connsiteX26" fmla="*/ 150018 w 630815"/>
              <a:gd name="connsiteY26" fmla="*/ 121635 h 874814"/>
              <a:gd name="connsiteX27" fmla="*/ 150018 w 630815"/>
              <a:gd name="connsiteY27" fmla="*/ 197835 h 874814"/>
              <a:gd name="connsiteX28" fmla="*/ 157162 w 630815"/>
              <a:gd name="connsiteY28" fmla="*/ 252604 h 874814"/>
              <a:gd name="connsiteX29" fmla="*/ 176212 w 630815"/>
              <a:gd name="connsiteY29" fmla="*/ 316898 h 874814"/>
              <a:gd name="connsiteX30" fmla="*/ 135731 w 630815"/>
              <a:gd name="connsiteY30" fmla="*/ 390717 h 874814"/>
              <a:gd name="connsiteX31" fmla="*/ 169068 w 630815"/>
              <a:gd name="connsiteY31" fmla="*/ 333567 h 874814"/>
              <a:gd name="connsiteX32" fmla="*/ 166687 w 630815"/>
              <a:gd name="connsiteY32" fmla="*/ 274035 h 874814"/>
              <a:gd name="connsiteX33" fmla="*/ 145256 w 630815"/>
              <a:gd name="connsiteY33" fmla="*/ 221648 h 874814"/>
              <a:gd name="connsiteX34" fmla="*/ 85725 w 630815"/>
              <a:gd name="connsiteY34" fmla="*/ 245460 h 874814"/>
              <a:gd name="connsiteX35" fmla="*/ 19050 w 630815"/>
              <a:gd name="connsiteY35" fmla="*/ 307373 h 874814"/>
              <a:gd name="connsiteX36" fmla="*/ 0 w 630815"/>
              <a:gd name="connsiteY36" fmla="*/ 383573 h 874814"/>
              <a:gd name="connsiteX37" fmla="*/ 19050 w 630815"/>
              <a:gd name="connsiteY37" fmla="*/ 447867 h 874814"/>
              <a:gd name="connsiteX38" fmla="*/ 59531 w 630815"/>
              <a:gd name="connsiteY38" fmla="*/ 483585 h 874814"/>
              <a:gd name="connsiteX39" fmla="*/ 80962 w 630815"/>
              <a:gd name="connsiteY39" fmla="*/ 543117 h 874814"/>
              <a:gd name="connsiteX40" fmla="*/ 97631 w 630815"/>
              <a:gd name="connsiteY40" fmla="*/ 597885 h 874814"/>
              <a:gd name="connsiteX41" fmla="*/ 126206 w 630815"/>
              <a:gd name="connsiteY41" fmla="*/ 657417 h 874814"/>
              <a:gd name="connsiteX0" fmla="*/ 126206 w 630815"/>
              <a:gd name="connsiteY0" fmla="*/ 657417 h 874814"/>
              <a:gd name="connsiteX1" fmla="*/ 171450 w 630815"/>
              <a:gd name="connsiteY1" fmla="*/ 709804 h 874814"/>
              <a:gd name="connsiteX2" fmla="*/ 216693 w 630815"/>
              <a:gd name="connsiteY2" fmla="*/ 733617 h 874814"/>
              <a:gd name="connsiteX3" fmla="*/ 252412 w 630815"/>
              <a:gd name="connsiteY3" fmla="*/ 752667 h 874814"/>
              <a:gd name="connsiteX4" fmla="*/ 285750 w 630815"/>
              <a:gd name="connsiteY4" fmla="*/ 778860 h 874814"/>
              <a:gd name="connsiteX5" fmla="*/ 311943 w 630815"/>
              <a:gd name="connsiteY5" fmla="*/ 819342 h 874814"/>
              <a:gd name="connsiteX6" fmla="*/ 338137 w 630815"/>
              <a:gd name="connsiteY6" fmla="*/ 852679 h 874814"/>
              <a:gd name="connsiteX7" fmla="*/ 395287 w 630815"/>
              <a:gd name="connsiteY7" fmla="*/ 874110 h 874814"/>
              <a:gd name="connsiteX8" fmla="*/ 442912 w 630815"/>
              <a:gd name="connsiteY8" fmla="*/ 866967 h 874814"/>
              <a:gd name="connsiteX9" fmla="*/ 485775 w 630815"/>
              <a:gd name="connsiteY9" fmla="*/ 840773 h 874814"/>
              <a:gd name="connsiteX10" fmla="*/ 514350 w 630815"/>
              <a:gd name="connsiteY10" fmla="*/ 809817 h 874814"/>
              <a:gd name="connsiteX11" fmla="*/ 566737 w 630815"/>
              <a:gd name="connsiteY11" fmla="*/ 809817 h 874814"/>
              <a:gd name="connsiteX12" fmla="*/ 607218 w 630815"/>
              <a:gd name="connsiteY12" fmla="*/ 766954 h 874814"/>
              <a:gd name="connsiteX13" fmla="*/ 628650 w 630815"/>
              <a:gd name="connsiteY13" fmla="*/ 697898 h 874814"/>
              <a:gd name="connsiteX14" fmla="*/ 623887 w 630815"/>
              <a:gd name="connsiteY14" fmla="*/ 609792 h 874814"/>
              <a:gd name="connsiteX15" fmla="*/ 573881 w 630815"/>
              <a:gd name="connsiteY15" fmla="*/ 485967 h 874814"/>
              <a:gd name="connsiteX16" fmla="*/ 521493 w 630815"/>
              <a:gd name="connsiteY16" fmla="*/ 371667 h 874814"/>
              <a:gd name="connsiteX17" fmla="*/ 504825 w 630815"/>
              <a:gd name="connsiteY17" fmla="*/ 331185 h 874814"/>
              <a:gd name="connsiteX18" fmla="*/ 504824 w 630815"/>
              <a:gd name="connsiteY18" fmla="*/ 257367 h 874814"/>
              <a:gd name="connsiteX19" fmla="*/ 533400 w 630815"/>
              <a:gd name="connsiteY19" fmla="*/ 183547 h 874814"/>
              <a:gd name="connsiteX20" fmla="*/ 557212 w 630815"/>
              <a:gd name="connsiteY20" fmla="*/ 128779 h 874814"/>
              <a:gd name="connsiteX21" fmla="*/ 528637 w 630815"/>
              <a:gd name="connsiteY21" fmla="*/ 71629 h 874814"/>
              <a:gd name="connsiteX22" fmla="*/ 450056 w 630815"/>
              <a:gd name="connsiteY22" fmla="*/ 19242 h 874814"/>
              <a:gd name="connsiteX23" fmla="*/ 335756 w 630815"/>
              <a:gd name="connsiteY23" fmla="*/ 192 h 874814"/>
              <a:gd name="connsiteX24" fmla="*/ 240506 w 630815"/>
              <a:gd name="connsiteY24" fmla="*/ 12098 h 874814"/>
              <a:gd name="connsiteX25" fmla="*/ 176212 w 630815"/>
              <a:gd name="connsiteY25" fmla="*/ 52579 h 874814"/>
              <a:gd name="connsiteX26" fmla="*/ 150018 w 630815"/>
              <a:gd name="connsiteY26" fmla="*/ 121635 h 874814"/>
              <a:gd name="connsiteX27" fmla="*/ 150018 w 630815"/>
              <a:gd name="connsiteY27" fmla="*/ 197835 h 874814"/>
              <a:gd name="connsiteX28" fmla="*/ 157162 w 630815"/>
              <a:gd name="connsiteY28" fmla="*/ 252604 h 874814"/>
              <a:gd name="connsiteX29" fmla="*/ 176212 w 630815"/>
              <a:gd name="connsiteY29" fmla="*/ 316898 h 874814"/>
              <a:gd name="connsiteX30" fmla="*/ 135731 w 630815"/>
              <a:gd name="connsiteY30" fmla="*/ 390717 h 874814"/>
              <a:gd name="connsiteX31" fmla="*/ 169068 w 630815"/>
              <a:gd name="connsiteY31" fmla="*/ 333567 h 874814"/>
              <a:gd name="connsiteX32" fmla="*/ 166687 w 630815"/>
              <a:gd name="connsiteY32" fmla="*/ 274035 h 874814"/>
              <a:gd name="connsiteX33" fmla="*/ 145256 w 630815"/>
              <a:gd name="connsiteY33" fmla="*/ 221648 h 874814"/>
              <a:gd name="connsiteX34" fmla="*/ 85725 w 630815"/>
              <a:gd name="connsiteY34" fmla="*/ 245460 h 874814"/>
              <a:gd name="connsiteX35" fmla="*/ 19050 w 630815"/>
              <a:gd name="connsiteY35" fmla="*/ 307373 h 874814"/>
              <a:gd name="connsiteX36" fmla="*/ 0 w 630815"/>
              <a:gd name="connsiteY36" fmla="*/ 383573 h 874814"/>
              <a:gd name="connsiteX37" fmla="*/ 19050 w 630815"/>
              <a:gd name="connsiteY37" fmla="*/ 447867 h 874814"/>
              <a:gd name="connsiteX38" fmla="*/ 59531 w 630815"/>
              <a:gd name="connsiteY38" fmla="*/ 483585 h 874814"/>
              <a:gd name="connsiteX39" fmla="*/ 80962 w 630815"/>
              <a:gd name="connsiteY39" fmla="*/ 543117 h 874814"/>
              <a:gd name="connsiteX40" fmla="*/ 97631 w 630815"/>
              <a:gd name="connsiteY40" fmla="*/ 597885 h 874814"/>
              <a:gd name="connsiteX41" fmla="*/ 126206 w 630815"/>
              <a:gd name="connsiteY41" fmla="*/ 657417 h 874814"/>
              <a:gd name="connsiteX0" fmla="*/ 126206 w 630815"/>
              <a:gd name="connsiteY0" fmla="*/ 657417 h 874814"/>
              <a:gd name="connsiteX1" fmla="*/ 171450 w 630815"/>
              <a:gd name="connsiteY1" fmla="*/ 709804 h 874814"/>
              <a:gd name="connsiteX2" fmla="*/ 216693 w 630815"/>
              <a:gd name="connsiteY2" fmla="*/ 733617 h 874814"/>
              <a:gd name="connsiteX3" fmla="*/ 252412 w 630815"/>
              <a:gd name="connsiteY3" fmla="*/ 752667 h 874814"/>
              <a:gd name="connsiteX4" fmla="*/ 285750 w 630815"/>
              <a:gd name="connsiteY4" fmla="*/ 778860 h 874814"/>
              <a:gd name="connsiteX5" fmla="*/ 311943 w 630815"/>
              <a:gd name="connsiteY5" fmla="*/ 819342 h 874814"/>
              <a:gd name="connsiteX6" fmla="*/ 338137 w 630815"/>
              <a:gd name="connsiteY6" fmla="*/ 852679 h 874814"/>
              <a:gd name="connsiteX7" fmla="*/ 395287 w 630815"/>
              <a:gd name="connsiteY7" fmla="*/ 874110 h 874814"/>
              <a:gd name="connsiteX8" fmla="*/ 442912 w 630815"/>
              <a:gd name="connsiteY8" fmla="*/ 866967 h 874814"/>
              <a:gd name="connsiteX9" fmla="*/ 485775 w 630815"/>
              <a:gd name="connsiteY9" fmla="*/ 840773 h 874814"/>
              <a:gd name="connsiteX10" fmla="*/ 514350 w 630815"/>
              <a:gd name="connsiteY10" fmla="*/ 809817 h 874814"/>
              <a:gd name="connsiteX11" fmla="*/ 566737 w 630815"/>
              <a:gd name="connsiteY11" fmla="*/ 809817 h 874814"/>
              <a:gd name="connsiteX12" fmla="*/ 607218 w 630815"/>
              <a:gd name="connsiteY12" fmla="*/ 766954 h 874814"/>
              <a:gd name="connsiteX13" fmla="*/ 628650 w 630815"/>
              <a:gd name="connsiteY13" fmla="*/ 697898 h 874814"/>
              <a:gd name="connsiteX14" fmla="*/ 623887 w 630815"/>
              <a:gd name="connsiteY14" fmla="*/ 609792 h 874814"/>
              <a:gd name="connsiteX15" fmla="*/ 573881 w 630815"/>
              <a:gd name="connsiteY15" fmla="*/ 485967 h 874814"/>
              <a:gd name="connsiteX16" fmla="*/ 521493 w 630815"/>
              <a:gd name="connsiteY16" fmla="*/ 371667 h 874814"/>
              <a:gd name="connsiteX17" fmla="*/ 509587 w 630815"/>
              <a:gd name="connsiteY17" fmla="*/ 331185 h 874814"/>
              <a:gd name="connsiteX18" fmla="*/ 504824 w 630815"/>
              <a:gd name="connsiteY18" fmla="*/ 257367 h 874814"/>
              <a:gd name="connsiteX19" fmla="*/ 533400 w 630815"/>
              <a:gd name="connsiteY19" fmla="*/ 183547 h 874814"/>
              <a:gd name="connsiteX20" fmla="*/ 557212 w 630815"/>
              <a:gd name="connsiteY20" fmla="*/ 128779 h 874814"/>
              <a:gd name="connsiteX21" fmla="*/ 528637 w 630815"/>
              <a:gd name="connsiteY21" fmla="*/ 71629 h 874814"/>
              <a:gd name="connsiteX22" fmla="*/ 450056 w 630815"/>
              <a:gd name="connsiteY22" fmla="*/ 19242 h 874814"/>
              <a:gd name="connsiteX23" fmla="*/ 335756 w 630815"/>
              <a:gd name="connsiteY23" fmla="*/ 192 h 874814"/>
              <a:gd name="connsiteX24" fmla="*/ 240506 w 630815"/>
              <a:gd name="connsiteY24" fmla="*/ 12098 h 874814"/>
              <a:gd name="connsiteX25" fmla="*/ 176212 w 630815"/>
              <a:gd name="connsiteY25" fmla="*/ 52579 h 874814"/>
              <a:gd name="connsiteX26" fmla="*/ 150018 w 630815"/>
              <a:gd name="connsiteY26" fmla="*/ 121635 h 874814"/>
              <a:gd name="connsiteX27" fmla="*/ 150018 w 630815"/>
              <a:gd name="connsiteY27" fmla="*/ 197835 h 874814"/>
              <a:gd name="connsiteX28" fmla="*/ 157162 w 630815"/>
              <a:gd name="connsiteY28" fmla="*/ 252604 h 874814"/>
              <a:gd name="connsiteX29" fmla="*/ 176212 w 630815"/>
              <a:gd name="connsiteY29" fmla="*/ 316898 h 874814"/>
              <a:gd name="connsiteX30" fmla="*/ 135731 w 630815"/>
              <a:gd name="connsiteY30" fmla="*/ 390717 h 874814"/>
              <a:gd name="connsiteX31" fmla="*/ 169068 w 630815"/>
              <a:gd name="connsiteY31" fmla="*/ 333567 h 874814"/>
              <a:gd name="connsiteX32" fmla="*/ 166687 w 630815"/>
              <a:gd name="connsiteY32" fmla="*/ 274035 h 874814"/>
              <a:gd name="connsiteX33" fmla="*/ 145256 w 630815"/>
              <a:gd name="connsiteY33" fmla="*/ 221648 h 874814"/>
              <a:gd name="connsiteX34" fmla="*/ 85725 w 630815"/>
              <a:gd name="connsiteY34" fmla="*/ 245460 h 874814"/>
              <a:gd name="connsiteX35" fmla="*/ 19050 w 630815"/>
              <a:gd name="connsiteY35" fmla="*/ 307373 h 874814"/>
              <a:gd name="connsiteX36" fmla="*/ 0 w 630815"/>
              <a:gd name="connsiteY36" fmla="*/ 383573 h 874814"/>
              <a:gd name="connsiteX37" fmla="*/ 19050 w 630815"/>
              <a:gd name="connsiteY37" fmla="*/ 447867 h 874814"/>
              <a:gd name="connsiteX38" fmla="*/ 59531 w 630815"/>
              <a:gd name="connsiteY38" fmla="*/ 483585 h 874814"/>
              <a:gd name="connsiteX39" fmla="*/ 80962 w 630815"/>
              <a:gd name="connsiteY39" fmla="*/ 543117 h 874814"/>
              <a:gd name="connsiteX40" fmla="*/ 97631 w 630815"/>
              <a:gd name="connsiteY40" fmla="*/ 597885 h 874814"/>
              <a:gd name="connsiteX41" fmla="*/ 126206 w 630815"/>
              <a:gd name="connsiteY41" fmla="*/ 657417 h 874814"/>
              <a:gd name="connsiteX0" fmla="*/ 126206 w 632530"/>
              <a:gd name="connsiteY0" fmla="*/ 657417 h 874814"/>
              <a:gd name="connsiteX1" fmla="*/ 171450 w 632530"/>
              <a:gd name="connsiteY1" fmla="*/ 709804 h 874814"/>
              <a:gd name="connsiteX2" fmla="*/ 216693 w 632530"/>
              <a:gd name="connsiteY2" fmla="*/ 733617 h 874814"/>
              <a:gd name="connsiteX3" fmla="*/ 252412 w 632530"/>
              <a:gd name="connsiteY3" fmla="*/ 752667 h 874814"/>
              <a:gd name="connsiteX4" fmla="*/ 285750 w 632530"/>
              <a:gd name="connsiteY4" fmla="*/ 778860 h 874814"/>
              <a:gd name="connsiteX5" fmla="*/ 311943 w 632530"/>
              <a:gd name="connsiteY5" fmla="*/ 819342 h 874814"/>
              <a:gd name="connsiteX6" fmla="*/ 338137 w 632530"/>
              <a:gd name="connsiteY6" fmla="*/ 852679 h 874814"/>
              <a:gd name="connsiteX7" fmla="*/ 395287 w 632530"/>
              <a:gd name="connsiteY7" fmla="*/ 874110 h 874814"/>
              <a:gd name="connsiteX8" fmla="*/ 442912 w 632530"/>
              <a:gd name="connsiteY8" fmla="*/ 866967 h 874814"/>
              <a:gd name="connsiteX9" fmla="*/ 485775 w 632530"/>
              <a:gd name="connsiteY9" fmla="*/ 840773 h 874814"/>
              <a:gd name="connsiteX10" fmla="*/ 514350 w 632530"/>
              <a:gd name="connsiteY10" fmla="*/ 809817 h 874814"/>
              <a:gd name="connsiteX11" fmla="*/ 566737 w 632530"/>
              <a:gd name="connsiteY11" fmla="*/ 809817 h 874814"/>
              <a:gd name="connsiteX12" fmla="*/ 607218 w 632530"/>
              <a:gd name="connsiteY12" fmla="*/ 766954 h 874814"/>
              <a:gd name="connsiteX13" fmla="*/ 631031 w 632530"/>
              <a:gd name="connsiteY13" fmla="*/ 697898 h 874814"/>
              <a:gd name="connsiteX14" fmla="*/ 623887 w 632530"/>
              <a:gd name="connsiteY14" fmla="*/ 609792 h 874814"/>
              <a:gd name="connsiteX15" fmla="*/ 573881 w 632530"/>
              <a:gd name="connsiteY15" fmla="*/ 485967 h 874814"/>
              <a:gd name="connsiteX16" fmla="*/ 521493 w 632530"/>
              <a:gd name="connsiteY16" fmla="*/ 371667 h 874814"/>
              <a:gd name="connsiteX17" fmla="*/ 509587 w 632530"/>
              <a:gd name="connsiteY17" fmla="*/ 331185 h 874814"/>
              <a:gd name="connsiteX18" fmla="*/ 504824 w 632530"/>
              <a:gd name="connsiteY18" fmla="*/ 257367 h 874814"/>
              <a:gd name="connsiteX19" fmla="*/ 533400 w 632530"/>
              <a:gd name="connsiteY19" fmla="*/ 183547 h 874814"/>
              <a:gd name="connsiteX20" fmla="*/ 557212 w 632530"/>
              <a:gd name="connsiteY20" fmla="*/ 128779 h 874814"/>
              <a:gd name="connsiteX21" fmla="*/ 528637 w 632530"/>
              <a:gd name="connsiteY21" fmla="*/ 71629 h 874814"/>
              <a:gd name="connsiteX22" fmla="*/ 450056 w 632530"/>
              <a:gd name="connsiteY22" fmla="*/ 19242 h 874814"/>
              <a:gd name="connsiteX23" fmla="*/ 335756 w 632530"/>
              <a:gd name="connsiteY23" fmla="*/ 192 h 874814"/>
              <a:gd name="connsiteX24" fmla="*/ 240506 w 632530"/>
              <a:gd name="connsiteY24" fmla="*/ 12098 h 874814"/>
              <a:gd name="connsiteX25" fmla="*/ 176212 w 632530"/>
              <a:gd name="connsiteY25" fmla="*/ 52579 h 874814"/>
              <a:gd name="connsiteX26" fmla="*/ 150018 w 632530"/>
              <a:gd name="connsiteY26" fmla="*/ 121635 h 874814"/>
              <a:gd name="connsiteX27" fmla="*/ 150018 w 632530"/>
              <a:gd name="connsiteY27" fmla="*/ 197835 h 874814"/>
              <a:gd name="connsiteX28" fmla="*/ 157162 w 632530"/>
              <a:gd name="connsiteY28" fmla="*/ 252604 h 874814"/>
              <a:gd name="connsiteX29" fmla="*/ 176212 w 632530"/>
              <a:gd name="connsiteY29" fmla="*/ 316898 h 874814"/>
              <a:gd name="connsiteX30" fmla="*/ 135731 w 632530"/>
              <a:gd name="connsiteY30" fmla="*/ 390717 h 874814"/>
              <a:gd name="connsiteX31" fmla="*/ 169068 w 632530"/>
              <a:gd name="connsiteY31" fmla="*/ 333567 h 874814"/>
              <a:gd name="connsiteX32" fmla="*/ 166687 w 632530"/>
              <a:gd name="connsiteY32" fmla="*/ 274035 h 874814"/>
              <a:gd name="connsiteX33" fmla="*/ 145256 w 632530"/>
              <a:gd name="connsiteY33" fmla="*/ 221648 h 874814"/>
              <a:gd name="connsiteX34" fmla="*/ 85725 w 632530"/>
              <a:gd name="connsiteY34" fmla="*/ 245460 h 874814"/>
              <a:gd name="connsiteX35" fmla="*/ 19050 w 632530"/>
              <a:gd name="connsiteY35" fmla="*/ 307373 h 874814"/>
              <a:gd name="connsiteX36" fmla="*/ 0 w 632530"/>
              <a:gd name="connsiteY36" fmla="*/ 383573 h 874814"/>
              <a:gd name="connsiteX37" fmla="*/ 19050 w 632530"/>
              <a:gd name="connsiteY37" fmla="*/ 447867 h 874814"/>
              <a:gd name="connsiteX38" fmla="*/ 59531 w 632530"/>
              <a:gd name="connsiteY38" fmla="*/ 483585 h 874814"/>
              <a:gd name="connsiteX39" fmla="*/ 80962 w 632530"/>
              <a:gd name="connsiteY39" fmla="*/ 543117 h 874814"/>
              <a:gd name="connsiteX40" fmla="*/ 97631 w 632530"/>
              <a:gd name="connsiteY40" fmla="*/ 597885 h 874814"/>
              <a:gd name="connsiteX41" fmla="*/ 126206 w 632530"/>
              <a:gd name="connsiteY41" fmla="*/ 657417 h 874814"/>
              <a:gd name="connsiteX0" fmla="*/ 126206 w 632530"/>
              <a:gd name="connsiteY0" fmla="*/ 657417 h 874814"/>
              <a:gd name="connsiteX1" fmla="*/ 171450 w 632530"/>
              <a:gd name="connsiteY1" fmla="*/ 709804 h 874814"/>
              <a:gd name="connsiteX2" fmla="*/ 216693 w 632530"/>
              <a:gd name="connsiteY2" fmla="*/ 733617 h 874814"/>
              <a:gd name="connsiteX3" fmla="*/ 252412 w 632530"/>
              <a:gd name="connsiteY3" fmla="*/ 752667 h 874814"/>
              <a:gd name="connsiteX4" fmla="*/ 285750 w 632530"/>
              <a:gd name="connsiteY4" fmla="*/ 778860 h 874814"/>
              <a:gd name="connsiteX5" fmla="*/ 311943 w 632530"/>
              <a:gd name="connsiteY5" fmla="*/ 819342 h 874814"/>
              <a:gd name="connsiteX6" fmla="*/ 338137 w 632530"/>
              <a:gd name="connsiteY6" fmla="*/ 852679 h 874814"/>
              <a:gd name="connsiteX7" fmla="*/ 395287 w 632530"/>
              <a:gd name="connsiteY7" fmla="*/ 874110 h 874814"/>
              <a:gd name="connsiteX8" fmla="*/ 442912 w 632530"/>
              <a:gd name="connsiteY8" fmla="*/ 866967 h 874814"/>
              <a:gd name="connsiteX9" fmla="*/ 485775 w 632530"/>
              <a:gd name="connsiteY9" fmla="*/ 840773 h 874814"/>
              <a:gd name="connsiteX10" fmla="*/ 514350 w 632530"/>
              <a:gd name="connsiteY10" fmla="*/ 814579 h 874814"/>
              <a:gd name="connsiteX11" fmla="*/ 566737 w 632530"/>
              <a:gd name="connsiteY11" fmla="*/ 809817 h 874814"/>
              <a:gd name="connsiteX12" fmla="*/ 607218 w 632530"/>
              <a:gd name="connsiteY12" fmla="*/ 766954 h 874814"/>
              <a:gd name="connsiteX13" fmla="*/ 631031 w 632530"/>
              <a:gd name="connsiteY13" fmla="*/ 697898 h 874814"/>
              <a:gd name="connsiteX14" fmla="*/ 623887 w 632530"/>
              <a:gd name="connsiteY14" fmla="*/ 609792 h 874814"/>
              <a:gd name="connsiteX15" fmla="*/ 573881 w 632530"/>
              <a:gd name="connsiteY15" fmla="*/ 485967 h 874814"/>
              <a:gd name="connsiteX16" fmla="*/ 521493 w 632530"/>
              <a:gd name="connsiteY16" fmla="*/ 371667 h 874814"/>
              <a:gd name="connsiteX17" fmla="*/ 509587 w 632530"/>
              <a:gd name="connsiteY17" fmla="*/ 331185 h 874814"/>
              <a:gd name="connsiteX18" fmla="*/ 504824 w 632530"/>
              <a:gd name="connsiteY18" fmla="*/ 257367 h 874814"/>
              <a:gd name="connsiteX19" fmla="*/ 533400 w 632530"/>
              <a:gd name="connsiteY19" fmla="*/ 183547 h 874814"/>
              <a:gd name="connsiteX20" fmla="*/ 557212 w 632530"/>
              <a:gd name="connsiteY20" fmla="*/ 128779 h 874814"/>
              <a:gd name="connsiteX21" fmla="*/ 528637 w 632530"/>
              <a:gd name="connsiteY21" fmla="*/ 71629 h 874814"/>
              <a:gd name="connsiteX22" fmla="*/ 450056 w 632530"/>
              <a:gd name="connsiteY22" fmla="*/ 19242 h 874814"/>
              <a:gd name="connsiteX23" fmla="*/ 335756 w 632530"/>
              <a:gd name="connsiteY23" fmla="*/ 192 h 874814"/>
              <a:gd name="connsiteX24" fmla="*/ 240506 w 632530"/>
              <a:gd name="connsiteY24" fmla="*/ 12098 h 874814"/>
              <a:gd name="connsiteX25" fmla="*/ 176212 w 632530"/>
              <a:gd name="connsiteY25" fmla="*/ 52579 h 874814"/>
              <a:gd name="connsiteX26" fmla="*/ 150018 w 632530"/>
              <a:gd name="connsiteY26" fmla="*/ 121635 h 874814"/>
              <a:gd name="connsiteX27" fmla="*/ 150018 w 632530"/>
              <a:gd name="connsiteY27" fmla="*/ 197835 h 874814"/>
              <a:gd name="connsiteX28" fmla="*/ 157162 w 632530"/>
              <a:gd name="connsiteY28" fmla="*/ 252604 h 874814"/>
              <a:gd name="connsiteX29" fmla="*/ 176212 w 632530"/>
              <a:gd name="connsiteY29" fmla="*/ 316898 h 874814"/>
              <a:gd name="connsiteX30" fmla="*/ 135731 w 632530"/>
              <a:gd name="connsiteY30" fmla="*/ 390717 h 874814"/>
              <a:gd name="connsiteX31" fmla="*/ 169068 w 632530"/>
              <a:gd name="connsiteY31" fmla="*/ 333567 h 874814"/>
              <a:gd name="connsiteX32" fmla="*/ 166687 w 632530"/>
              <a:gd name="connsiteY32" fmla="*/ 274035 h 874814"/>
              <a:gd name="connsiteX33" fmla="*/ 145256 w 632530"/>
              <a:gd name="connsiteY33" fmla="*/ 221648 h 874814"/>
              <a:gd name="connsiteX34" fmla="*/ 85725 w 632530"/>
              <a:gd name="connsiteY34" fmla="*/ 245460 h 874814"/>
              <a:gd name="connsiteX35" fmla="*/ 19050 w 632530"/>
              <a:gd name="connsiteY35" fmla="*/ 307373 h 874814"/>
              <a:gd name="connsiteX36" fmla="*/ 0 w 632530"/>
              <a:gd name="connsiteY36" fmla="*/ 383573 h 874814"/>
              <a:gd name="connsiteX37" fmla="*/ 19050 w 632530"/>
              <a:gd name="connsiteY37" fmla="*/ 447867 h 874814"/>
              <a:gd name="connsiteX38" fmla="*/ 59531 w 632530"/>
              <a:gd name="connsiteY38" fmla="*/ 483585 h 874814"/>
              <a:gd name="connsiteX39" fmla="*/ 80962 w 632530"/>
              <a:gd name="connsiteY39" fmla="*/ 543117 h 874814"/>
              <a:gd name="connsiteX40" fmla="*/ 97631 w 632530"/>
              <a:gd name="connsiteY40" fmla="*/ 597885 h 874814"/>
              <a:gd name="connsiteX41" fmla="*/ 126206 w 632530"/>
              <a:gd name="connsiteY41" fmla="*/ 657417 h 874814"/>
              <a:gd name="connsiteX0" fmla="*/ 126206 w 632530"/>
              <a:gd name="connsiteY0" fmla="*/ 657417 h 879305"/>
              <a:gd name="connsiteX1" fmla="*/ 171450 w 632530"/>
              <a:gd name="connsiteY1" fmla="*/ 709804 h 879305"/>
              <a:gd name="connsiteX2" fmla="*/ 216693 w 632530"/>
              <a:gd name="connsiteY2" fmla="*/ 733617 h 879305"/>
              <a:gd name="connsiteX3" fmla="*/ 252412 w 632530"/>
              <a:gd name="connsiteY3" fmla="*/ 752667 h 879305"/>
              <a:gd name="connsiteX4" fmla="*/ 285750 w 632530"/>
              <a:gd name="connsiteY4" fmla="*/ 778860 h 879305"/>
              <a:gd name="connsiteX5" fmla="*/ 311943 w 632530"/>
              <a:gd name="connsiteY5" fmla="*/ 819342 h 879305"/>
              <a:gd name="connsiteX6" fmla="*/ 338137 w 632530"/>
              <a:gd name="connsiteY6" fmla="*/ 852679 h 879305"/>
              <a:gd name="connsiteX7" fmla="*/ 395287 w 632530"/>
              <a:gd name="connsiteY7" fmla="*/ 878873 h 879305"/>
              <a:gd name="connsiteX8" fmla="*/ 442912 w 632530"/>
              <a:gd name="connsiteY8" fmla="*/ 866967 h 879305"/>
              <a:gd name="connsiteX9" fmla="*/ 485775 w 632530"/>
              <a:gd name="connsiteY9" fmla="*/ 840773 h 879305"/>
              <a:gd name="connsiteX10" fmla="*/ 514350 w 632530"/>
              <a:gd name="connsiteY10" fmla="*/ 814579 h 879305"/>
              <a:gd name="connsiteX11" fmla="*/ 566737 w 632530"/>
              <a:gd name="connsiteY11" fmla="*/ 809817 h 879305"/>
              <a:gd name="connsiteX12" fmla="*/ 607218 w 632530"/>
              <a:gd name="connsiteY12" fmla="*/ 766954 h 879305"/>
              <a:gd name="connsiteX13" fmla="*/ 631031 w 632530"/>
              <a:gd name="connsiteY13" fmla="*/ 697898 h 879305"/>
              <a:gd name="connsiteX14" fmla="*/ 623887 w 632530"/>
              <a:gd name="connsiteY14" fmla="*/ 609792 h 879305"/>
              <a:gd name="connsiteX15" fmla="*/ 573881 w 632530"/>
              <a:gd name="connsiteY15" fmla="*/ 485967 h 879305"/>
              <a:gd name="connsiteX16" fmla="*/ 521493 w 632530"/>
              <a:gd name="connsiteY16" fmla="*/ 371667 h 879305"/>
              <a:gd name="connsiteX17" fmla="*/ 509587 w 632530"/>
              <a:gd name="connsiteY17" fmla="*/ 331185 h 879305"/>
              <a:gd name="connsiteX18" fmla="*/ 504824 w 632530"/>
              <a:gd name="connsiteY18" fmla="*/ 257367 h 879305"/>
              <a:gd name="connsiteX19" fmla="*/ 533400 w 632530"/>
              <a:gd name="connsiteY19" fmla="*/ 183547 h 879305"/>
              <a:gd name="connsiteX20" fmla="*/ 557212 w 632530"/>
              <a:gd name="connsiteY20" fmla="*/ 128779 h 879305"/>
              <a:gd name="connsiteX21" fmla="*/ 528637 w 632530"/>
              <a:gd name="connsiteY21" fmla="*/ 71629 h 879305"/>
              <a:gd name="connsiteX22" fmla="*/ 450056 w 632530"/>
              <a:gd name="connsiteY22" fmla="*/ 19242 h 879305"/>
              <a:gd name="connsiteX23" fmla="*/ 335756 w 632530"/>
              <a:gd name="connsiteY23" fmla="*/ 192 h 879305"/>
              <a:gd name="connsiteX24" fmla="*/ 240506 w 632530"/>
              <a:gd name="connsiteY24" fmla="*/ 12098 h 879305"/>
              <a:gd name="connsiteX25" fmla="*/ 176212 w 632530"/>
              <a:gd name="connsiteY25" fmla="*/ 52579 h 879305"/>
              <a:gd name="connsiteX26" fmla="*/ 150018 w 632530"/>
              <a:gd name="connsiteY26" fmla="*/ 121635 h 879305"/>
              <a:gd name="connsiteX27" fmla="*/ 150018 w 632530"/>
              <a:gd name="connsiteY27" fmla="*/ 197835 h 879305"/>
              <a:gd name="connsiteX28" fmla="*/ 157162 w 632530"/>
              <a:gd name="connsiteY28" fmla="*/ 252604 h 879305"/>
              <a:gd name="connsiteX29" fmla="*/ 176212 w 632530"/>
              <a:gd name="connsiteY29" fmla="*/ 316898 h 879305"/>
              <a:gd name="connsiteX30" fmla="*/ 135731 w 632530"/>
              <a:gd name="connsiteY30" fmla="*/ 390717 h 879305"/>
              <a:gd name="connsiteX31" fmla="*/ 169068 w 632530"/>
              <a:gd name="connsiteY31" fmla="*/ 333567 h 879305"/>
              <a:gd name="connsiteX32" fmla="*/ 166687 w 632530"/>
              <a:gd name="connsiteY32" fmla="*/ 274035 h 879305"/>
              <a:gd name="connsiteX33" fmla="*/ 145256 w 632530"/>
              <a:gd name="connsiteY33" fmla="*/ 221648 h 879305"/>
              <a:gd name="connsiteX34" fmla="*/ 85725 w 632530"/>
              <a:gd name="connsiteY34" fmla="*/ 245460 h 879305"/>
              <a:gd name="connsiteX35" fmla="*/ 19050 w 632530"/>
              <a:gd name="connsiteY35" fmla="*/ 307373 h 879305"/>
              <a:gd name="connsiteX36" fmla="*/ 0 w 632530"/>
              <a:gd name="connsiteY36" fmla="*/ 383573 h 879305"/>
              <a:gd name="connsiteX37" fmla="*/ 19050 w 632530"/>
              <a:gd name="connsiteY37" fmla="*/ 447867 h 879305"/>
              <a:gd name="connsiteX38" fmla="*/ 59531 w 632530"/>
              <a:gd name="connsiteY38" fmla="*/ 483585 h 879305"/>
              <a:gd name="connsiteX39" fmla="*/ 80962 w 632530"/>
              <a:gd name="connsiteY39" fmla="*/ 543117 h 879305"/>
              <a:gd name="connsiteX40" fmla="*/ 97631 w 632530"/>
              <a:gd name="connsiteY40" fmla="*/ 597885 h 879305"/>
              <a:gd name="connsiteX41" fmla="*/ 126206 w 632530"/>
              <a:gd name="connsiteY41" fmla="*/ 657417 h 879305"/>
              <a:gd name="connsiteX0" fmla="*/ 126206 w 632530"/>
              <a:gd name="connsiteY0" fmla="*/ 657417 h 879097"/>
              <a:gd name="connsiteX1" fmla="*/ 171450 w 632530"/>
              <a:gd name="connsiteY1" fmla="*/ 709804 h 879097"/>
              <a:gd name="connsiteX2" fmla="*/ 216693 w 632530"/>
              <a:gd name="connsiteY2" fmla="*/ 733617 h 879097"/>
              <a:gd name="connsiteX3" fmla="*/ 252412 w 632530"/>
              <a:gd name="connsiteY3" fmla="*/ 752667 h 879097"/>
              <a:gd name="connsiteX4" fmla="*/ 285750 w 632530"/>
              <a:gd name="connsiteY4" fmla="*/ 778860 h 879097"/>
              <a:gd name="connsiteX5" fmla="*/ 311943 w 632530"/>
              <a:gd name="connsiteY5" fmla="*/ 819342 h 879097"/>
              <a:gd name="connsiteX6" fmla="*/ 335755 w 632530"/>
              <a:gd name="connsiteY6" fmla="*/ 857442 h 879097"/>
              <a:gd name="connsiteX7" fmla="*/ 395287 w 632530"/>
              <a:gd name="connsiteY7" fmla="*/ 878873 h 879097"/>
              <a:gd name="connsiteX8" fmla="*/ 442912 w 632530"/>
              <a:gd name="connsiteY8" fmla="*/ 866967 h 879097"/>
              <a:gd name="connsiteX9" fmla="*/ 485775 w 632530"/>
              <a:gd name="connsiteY9" fmla="*/ 840773 h 879097"/>
              <a:gd name="connsiteX10" fmla="*/ 514350 w 632530"/>
              <a:gd name="connsiteY10" fmla="*/ 814579 h 879097"/>
              <a:gd name="connsiteX11" fmla="*/ 566737 w 632530"/>
              <a:gd name="connsiteY11" fmla="*/ 809817 h 879097"/>
              <a:gd name="connsiteX12" fmla="*/ 607218 w 632530"/>
              <a:gd name="connsiteY12" fmla="*/ 766954 h 879097"/>
              <a:gd name="connsiteX13" fmla="*/ 631031 w 632530"/>
              <a:gd name="connsiteY13" fmla="*/ 697898 h 879097"/>
              <a:gd name="connsiteX14" fmla="*/ 623887 w 632530"/>
              <a:gd name="connsiteY14" fmla="*/ 609792 h 879097"/>
              <a:gd name="connsiteX15" fmla="*/ 573881 w 632530"/>
              <a:gd name="connsiteY15" fmla="*/ 485967 h 879097"/>
              <a:gd name="connsiteX16" fmla="*/ 521493 w 632530"/>
              <a:gd name="connsiteY16" fmla="*/ 371667 h 879097"/>
              <a:gd name="connsiteX17" fmla="*/ 509587 w 632530"/>
              <a:gd name="connsiteY17" fmla="*/ 331185 h 879097"/>
              <a:gd name="connsiteX18" fmla="*/ 504824 w 632530"/>
              <a:gd name="connsiteY18" fmla="*/ 257367 h 879097"/>
              <a:gd name="connsiteX19" fmla="*/ 533400 w 632530"/>
              <a:gd name="connsiteY19" fmla="*/ 183547 h 879097"/>
              <a:gd name="connsiteX20" fmla="*/ 557212 w 632530"/>
              <a:gd name="connsiteY20" fmla="*/ 128779 h 879097"/>
              <a:gd name="connsiteX21" fmla="*/ 528637 w 632530"/>
              <a:gd name="connsiteY21" fmla="*/ 71629 h 879097"/>
              <a:gd name="connsiteX22" fmla="*/ 450056 w 632530"/>
              <a:gd name="connsiteY22" fmla="*/ 19242 h 879097"/>
              <a:gd name="connsiteX23" fmla="*/ 335756 w 632530"/>
              <a:gd name="connsiteY23" fmla="*/ 192 h 879097"/>
              <a:gd name="connsiteX24" fmla="*/ 240506 w 632530"/>
              <a:gd name="connsiteY24" fmla="*/ 12098 h 879097"/>
              <a:gd name="connsiteX25" fmla="*/ 176212 w 632530"/>
              <a:gd name="connsiteY25" fmla="*/ 52579 h 879097"/>
              <a:gd name="connsiteX26" fmla="*/ 150018 w 632530"/>
              <a:gd name="connsiteY26" fmla="*/ 121635 h 879097"/>
              <a:gd name="connsiteX27" fmla="*/ 150018 w 632530"/>
              <a:gd name="connsiteY27" fmla="*/ 197835 h 879097"/>
              <a:gd name="connsiteX28" fmla="*/ 157162 w 632530"/>
              <a:gd name="connsiteY28" fmla="*/ 252604 h 879097"/>
              <a:gd name="connsiteX29" fmla="*/ 176212 w 632530"/>
              <a:gd name="connsiteY29" fmla="*/ 316898 h 879097"/>
              <a:gd name="connsiteX30" fmla="*/ 135731 w 632530"/>
              <a:gd name="connsiteY30" fmla="*/ 390717 h 879097"/>
              <a:gd name="connsiteX31" fmla="*/ 169068 w 632530"/>
              <a:gd name="connsiteY31" fmla="*/ 333567 h 879097"/>
              <a:gd name="connsiteX32" fmla="*/ 166687 w 632530"/>
              <a:gd name="connsiteY32" fmla="*/ 274035 h 879097"/>
              <a:gd name="connsiteX33" fmla="*/ 145256 w 632530"/>
              <a:gd name="connsiteY33" fmla="*/ 221648 h 879097"/>
              <a:gd name="connsiteX34" fmla="*/ 85725 w 632530"/>
              <a:gd name="connsiteY34" fmla="*/ 245460 h 879097"/>
              <a:gd name="connsiteX35" fmla="*/ 19050 w 632530"/>
              <a:gd name="connsiteY35" fmla="*/ 307373 h 879097"/>
              <a:gd name="connsiteX36" fmla="*/ 0 w 632530"/>
              <a:gd name="connsiteY36" fmla="*/ 383573 h 879097"/>
              <a:gd name="connsiteX37" fmla="*/ 19050 w 632530"/>
              <a:gd name="connsiteY37" fmla="*/ 447867 h 879097"/>
              <a:gd name="connsiteX38" fmla="*/ 59531 w 632530"/>
              <a:gd name="connsiteY38" fmla="*/ 483585 h 879097"/>
              <a:gd name="connsiteX39" fmla="*/ 80962 w 632530"/>
              <a:gd name="connsiteY39" fmla="*/ 543117 h 879097"/>
              <a:gd name="connsiteX40" fmla="*/ 97631 w 632530"/>
              <a:gd name="connsiteY40" fmla="*/ 597885 h 879097"/>
              <a:gd name="connsiteX41" fmla="*/ 126206 w 632530"/>
              <a:gd name="connsiteY41" fmla="*/ 657417 h 879097"/>
              <a:gd name="connsiteX0" fmla="*/ 126206 w 632530"/>
              <a:gd name="connsiteY0" fmla="*/ 657417 h 879303"/>
              <a:gd name="connsiteX1" fmla="*/ 171450 w 632530"/>
              <a:gd name="connsiteY1" fmla="*/ 709804 h 879303"/>
              <a:gd name="connsiteX2" fmla="*/ 216693 w 632530"/>
              <a:gd name="connsiteY2" fmla="*/ 733617 h 879303"/>
              <a:gd name="connsiteX3" fmla="*/ 252412 w 632530"/>
              <a:gd name="connsiteY3" fmla="*/ 752667 h 879303"/>
              <a:gd name="connsiteX4" fmla="*/ 285750 w 632530"/>
              <a:gd name="connsiteY4" fmla="*/ 778860 h 879303"/>
              <a:gd name="connsiteX5" fmla="*/ 311943 w 632530"/>
              <a:gd name="connsiteY5" fmla="*/ 819342 h 879303"/>
              <a:gd name="connsiteX6" fmla="*/ 335755 w 632530"/>
              <a:gd name="connsiteY6" fmla="*/ 857442 h 879303"/>
              <a:gd name="connsiteX7" fmla="*/ 395287 w 632530"/>
              <a:gd name="connsiteY7" fmla="*/ 878873 h 879303"/>
              <a:gd name="connsiteX8" fmla="*/ 445294 w 632530"/>
              <a:gd name="connsiteY8" fmla="*/ 869348 h 879303"/>
              <a:gd name="connsiteX9" fmla="*/ 485775 w 632530"/>
              <a:gd name="connsiteY9" fmla="*/ 840773 h 879303"/>
              <a:gd name="connsiteX10" fmla="*/ 514350 w 632530"/>
              <a:gd name="connsiteY10" fmla="*/ 814579 h 879303"/>
              <a:gd name="connsiteX11" fmla="*/ 566737 w 632530"/>
              <a:gd name="connsiteY11" fmla="*/ 809817 h 879303"/>
              <a:gd name="connsiteX12" fmla="*/ 607218 w 632530"/>
              <a:gd name="connsiteY12" fmla="*/ 766954 h 879303"/>
              <a:gd name="connsiteX13" fmla="*/ 631031 w 632530"/>
              <a:gd name="connsiteY13" fmla="*/ 697898 h 879303"/>
              <a:gd name="connsiteX14" fmla="*/ 623887 w 632530"/>
              <a:gd name="connsiteY14" fmla="*/ 609792 h 879303"/>
              <a:gd name="connsiteX15" fmla="*/ 573881 w 632530"/>
              <a:gd name="connsiteY15" fmla="*/ 485967 h 879303"/>
              <a:gd name="connsiteX16" fmla="*/ 521493 w 632530"/>
              <a:gd name="connsiteY16" fmla="*/ 371667 h 879303"/>
              <a:gd name="connsiteX17" fmla="*/ 509587 w 632530"/>
              <a:gd name="connsiteY17" fmla="*/ 331185 h 879303"/>
              <a:gd name="connsiteX18" fmla="*/ 504824 w 632530"/>
              <a:gd name="connsiteY18" fmla="*/ 257367 h 879303"/>
              <a:gd name="connsiteX19" fmla="*/ 533400 w 632530"/>
              <a:gd name="connsiteY19" fmla="*/ 183547 h 879303"/>
              <a:gd name="connsiteX20" fmla="*/ 557212 w 632530"/>
              <a:gd name="connsiteY20" fmla="*/ 128779 h 879303"/>
              <a:gd name="connsiteX21" fmla="*/ 528637 w 632530"/>
              <a:gd name="connsiteY21" fmla="*/ 71629 h 879303"/>
              <a:gd name="connsiteX22" fmla="*/ 450056 w 632530"/>
              <a:gd name="connsiteY22" fmla="*/ 19242 h 879303"/>
              <a:gd name="connsiteX23" fmla="*/ 335756 w 632530"/>
              <a:gd name="connsiteY23" fmla="*/ 192 h 879303"/>
              <a:gd name="connsiteX24" fmla="*/ 240506 w 632530"/>
              <a:gd name="connsiteY24" fmla="*/ 12098 h 879303"/>
              <a:gd name="connsiteX25" fmla="*/ 176212 w 632530"/>
              <a:gd name="connsiteY25" fmla="*/ 52579 h 879303"/>
              <a:gd name="connsiteX26" fmla="*/ 150018 w 632530"/>
              <a:gd name="connsiteY26" fmla="*/ 121635 h 879303"/>
              <a:gd name="connsiteX27" fmla="*/ 150018 w 632530"/>
              <a:gd name="connsiteY27" fmla="*/ 197835 h 879303"/>
              <a:gd name="connsiteX28" fmla="*/ 157162 w 632530"/>
              <a:gd name="connsiteY28" fmla="*/ 252604 h 879303"/>
              <a:gd name="connsiteX29" fmla="*/ 176212 w 632530"/>
              <a:gd name="connsiteY29" fmla="*/ 316898 h 879303"/>
              <a:gd name="connsiteX30" fmla="*/ 135731 w 632530"/>
              <a:gd name="connsiteY30" fmla="*/ 390717 h 879303"/>
              <a:gd name="connsiteX31" fmla="*/ 169068 w 632530"/>
              <a:gd name="connsiteY31" fmla="*/ 333567 h 879303"/>
              <a:gd name="connsiteX32" fmla="*/ 166687 w 632530"/>
              <a:gd name="connsiteY32" fmla="*/ 274035 h 879303"/>
              <a:gd name="connsiteX33" fmla="*/ 145256 w 632530"/>
              <a:gd name="connsiteY33" fmla="*/ 221648 h 879303"/>
              <a:gd name="connsiteX34" fmla="*/ 85725 w 632530"/>
              <a:gd name="connsiteY34" fmla="*/ 245460 h 879303"/>
              <a:gd name="connsiteX35" fmla="*/ 19050 w 632530"/>
              <a:gd name="connsiteY35" fmla="*/ 307373 h 879303"/>
              <a:gd name="connsiteX36" fmla="*/ 0 w 632530"/>
              <a:gd name="connsiteY36" fmla="*/ 383573 h 879303"/>
              <a:gd name="connsiteX37" fmla="*/ 19050 w 632530"/>
              <a:gd name="connsiteY37" fmla="*/ 447867 h 879303"/>
              <a:gd name="connsiteX38" fmla="*/ 59531 w 632530"/>
              <a:gd name="connsiteY38" fmla="*/ 483585 h 879303"/>
              <a:gd name="connsiteX39" fmla="*/ 80962 w 632530"/>
              <a:gd name="connsiteY39" fmla="*/ 543117 h 879303"/>
              <a:gd name="connsiteX40" fmla="*/ 97631 w 632530"/>
              <a:gd name="connsiteY40" fmla="*/ 597885 h 879303"/>
              <a:gd name="connsiteX41" fmla="*/ 126206 w 632530"/>
              <a:gd name="connsiteY41" fmla="*/ 657417 h 879303"/>
              <a:gd name="connsiteX0" fmla="*/ 126206 w 632530"/>
              <a:gd name="connsiteY0" fmla="*/ 657417 h 879303"/>
              <a:gd name="connsiteX1" fmla="*/ 171450 w 632530"/>
              <a:gd name="connsiteY1" fmla="*/ 709804 h 879303"/>
              <a:gd name="connsiteX2" fmla="*/ 216693 w 632530"/>
              <a:gd name="connsiteY2" fmla="*/ 733617 h 879303"/>
              <a:gd name="connsiteX3" fmla="*/ 252412 w 632530"/>
              <a:gd name="connsiteY3" fmla="*/ 752667 h 879303"/>
              <a:gd name="connsiteX4" fmla="*/ 285750 w 632530"/>
              <a:gd name="connsiteY4" fmla="*/ 778860 h 879303"/>
              <a:gd name="connsiteX5" fmla="*/ 311943 w 632530"/>
              <a:gd name="connsiteY5" fmla="*/ 819342 h 879303"/>
              <a:gd name="connsiteX6" fmla="*/ 338137 w 632530"/>
              <a:gd name="connsiteY6" fmla="*/ 857442 h 879303"/>
              <a:gd name="connsiteX7" fmla="*/ 395287 w 632530"/>
              <a:gd name="connsiteY7" fmla="*/ 878873 h 879303"/>
              <a:gd name="connsiteX8" fmla="*/ 445294 w 632530"/>
              <a:gd name="connsiteY8" fmla="*/ 869348 h 879303"/>
              <a:gd name="connsiteX9" fmla="*/ 485775 w 632530"/>
              <a:gd name="connsiteY9" fmla="*/ 840773 h 879303"/>
              <a:gd name="connsiteX10" fmla="*/ 514350 w 632530"/>
              <a:gd name="connsiteY10" fmla="*/ 814579 h 879303"/>
              <a:gd name="connsiteX11" fmla="*/ 566737 w 632530"/>
              <a:gd name="connsiteY11" fmla="*/ 809817 h 879303"/>
              <a:gd name="connsiteX12" fmla="*/ 607218 w 632530"/>
              <a:gd name="connsiteY12" fmla="*/ 766954 h 879303"/>
              <a:gd name="connsiteX13" fmla="*/ 631031 w 632530"/>
              <a:gd name="connsiteY13" fmla="*/ 697898 h 879303"/>
              <a:gd name="connsiteX14" fmla="*/ 623887 w 632530"/>
              <a:gd name="connsiteY14" fmla="*/ 609792 h 879303"/>
              <a:gd name="connsiteX15" fmla="*/ 573881 w 632530"/>
              <a:gd name="connsiteY15" fmla="*/ 485967 h 879303"/>
              <a:gd name="connsiteX16" fmla="*/ 521493 w 632530"/>
              <a:gd name="connsiteY16" fmla="*/ 371667 h 879303"/>
              <a:gd name="connsiteX17" fmla="*/ 509587 w 632530"/>
              <a:gd name="connsiteY17" fmla="*/ 331185 h 879303"/>
              <a:gd name="connsiteX18" fmla="*/ 504824 w 632530"/>
              <a:gd name="connsiteY18" fmla="*/ 257367 h 879303"/>
              <a:gd name="connsiteX19" fmla="*/ 533400 w 632530"/>
              <a:gd name="connsiteY19" fmla="*/ 183547 h 879303"/>
              <a:gd name="connsiteX20" fmla="*/ 557212 w 632530"/>
              <a:gd name="connsiteY20" fmla="*/ 128779 h 879303"/>
              <a:gd name="connsiteX21" fmla="*/ 528637 w 632530"/>
              <a:gd name="connsiteY21" fmla="*/ 71629 h 879303"/>
              <a:gd name="connsiteX22" fmla="*/ 450056 w 632530"/>
              <a:gd name="connsiteY22" fmla="*/ 19242 h 879303"/>
              <a:gd name="connsiteX23" fmla="*/ 335756 w 632530"/>
              <a:gd name="connsiteY23" fmla="*/ 192 h 879303"/>
              <a:gd name="connsiteX24" fmla="*/ 240506 w 632530"/>
              <a:gd name="connsiteY24" fmla="*/ 12098 h 879303"/>
              <a:gd name="connsiteX25" fmla="*/ 176212 w 632530"/>
              <a:gd name="connsiteY25" fmla="*/ 52579 h 879303"/>
              <a:gd name="connsiteX26" fmla="*/ 150018 w 632530"/>
              <a:gd name="connsiteY26" fmla="*/ 121635 h 879303"/>
              <a:gd name="connsiteX27" fmla="*/ 150018 w 632530"/>
              <a:gd name="connsiteY27" fmla="*/ 197835 h 879303"/>
              <a:gd name="connsiteX28" fmla="*/ 157162 w 632530"/>
              <a:gd name="connsiteY28" fmla="*/ 252604 h 879303"/>
              <a:gd name="connsiteX29" fmla="*/ 176212 w 632530"/>
              <a:gd name="connsiteY29" fmla="*/ 316898 h 879303"/>
              <a:gd name="connsiteX30" fmla="*/ 135731 w 632530"/>
              <a:gd name="connsiteY30" fmla="*/ 390717 h 879303"/>
              <a:gd name="connsiteX31" fmla="*/ 169068 w 632530"/>
              <a:gd name="connsiteY31" fmla="*/ 333567 h 879303"/>
              <a:gd name="connsiteX32" fmla="*/ 166687 w 632530"/>
              <a:gd name="connsiteY32" fmla="*/ 274035 h 879303"/>
              <a:gd name="connsiteX33" fmla="*/ 145256 w 632530"/>
              <a:gd name="connsiteY33" fmla="*/ 221648 h 879303"/>
              <a:gd name="connsiteX34" fmla="*/ 85725 w 632530"/>
              <a:gd name="connsiteY34" fmla="*/ 245460 h 879303"/>
              <a:gd name="connsiteX35" fmla="*/ 19050 w 632530"/>
              <a:gd name="connsiteY35" fmla="*/ 307373 h 879303"/>
              <a:gd name="connsiteX36" fmla="*/ 0 w 632530"/>
              <a:gd name="connsiteY36" fmla="*/ 383573 h 879303"/>
              <a:gd name="connsiteX37" fmla="*/ 19050 w 632530"/>
              <a:gd name="connsiteY37" fmla="*/ 447867 h 879303"/>
              <a:gd name="connsiteX38" fmla="*/ 59531 w 632530"/>
              <a:gd name="connsiteY38" fmla="*/ 483585 h 879303"/>
              <a:gd name="connsiteX39" fmla="*/ 80962 w 632530"/>
              <a:gd name="connsiteY39" fmla="*/ 543117 h 879303"/>
              <a:gd name="connsiteX40" fmla="*/ 97631 w 632530"/>
              <a:gd name="connsiteY40" fmla="*/ 597885 h 879303"/>
              <a:gd name="connsiteX41" fmla="*/ 126206 w 632530"/>
              <a:gd name="connsiteY41" fmla="*/ 657417 h 879303"/>
              <a:gd name="connsiteX0" fmla="*/ 126206 w 632530"/>
              <a:gd name="connsiteY0" fmla="*/ 657417 h 879303"/>
              <a:gd name="connsiteX1" fmla="*/ 171450 w 632530"/>
              <a:gd name="connsiteY1" fmla="*/ 709804 h 879303"/>
              <a:gd name="connsiteX2" fmla="*/ 216693 w 632530"/>
              <a:gd name="connsiteY2" fmla="*/ 733617 h 879303"/>
              <a:gd name="connsiteX3" fmla="*/ 252412 w 632530"/>
              <a:gd name="connsiteY3" fmla="*/ 752667 h 879303"/>
              <a:gd name="connsiteX4" fmla="*/ 285750 w 632530"/>
              <a:gd name="connsiteY4" fmla="*/ 783623 h 879303"/>
              <a:gd name="connsiteX5" fmla="*/ 311943 w 632530"/>
              <a:gd name="connsiteY5" fmla="*/ 819342 h 879303"/>
              <a:gd name="connsiteX6" fmla="*/ 338137 w 632530"/>
              <a:gd name="connsiteY6" fmla="*/ 857442 h 879303"/>
              <a:gd name="connsiteX7" fmla="*/ 395287 w 632530"/>
              <a:gd name="connsiteY7" fmla="*/ 878873 h 879303"/>
              <a:gd name="connsiteX8" fmla="*/ 445294 w 632530"/>
              <a:gd name="connsiteY8" fmla="*/ 869348 h 879303"/>
              <a:gd name="connsiteX9" fmla="*/ 485775 w 632530"/>
              <a:gd name="connsiteY9" fmla="*/ 840773 h 879303"/>
              <a:gd name="connsiteX10" fmla="*/ 514350 w 632530"/>
              <a:gd name="connsiteY10" fmla="*/ 814579 h 879303"/>
              <a:gd name="connsiteX11" fmla="*/ 566737 w 632530"/>
              <a:gd name="connsiteY11" fmla="*/ 809817 h 879303"/>
              <a:gd name="connsiteX12" fmla="*/ 607218 w 632530"/>
              <a:gd name="connsiteY12" fmla="*/ 766954 h 879303"/>
              <a:gd name="connsiteX13" fmla="*/ 631031 w 632530"/>
              <a:gd name="connsiteY13" fmla="*/ 697898 h 879303"/>
              <a:gd name="connsiteX14" fmla="*/ 623887 w 632530"/>
              <a:gd name="connsiteY14" fmla="*/ 609792 h 879303"/>
              <a:gd name="connsiteX15" fmla="*/ 573881 w 632530"/>
              <a:gd name="connsiteY15" fmla="*/ 485967 h 879303"/>
              <a:gd name="connsiteX16" fmla="*/ 521493 w 632530"/>
              <a:gd name="connsiteY16" fmla="*/ 371667 h 879303"/>
              <a:gd name="connsiteX17" fmla="*/ 509587 w 632530"/>
              <a:gd name="connsiteY17" fmla="*/ 331185 h 879303"/>
              <a:gd name="connsiteX18" fmla="*/ 504824 w 632530"/>
              <a:gd name="connsiteY18" fmla="*/ 257367 h 879303"/>
              <a:gd name="connsiteX19" fmla="*/ 533400 w 632530"/>
              <a:gd name="connsiteY19" fmla="*/ 183547 h 879303"/>
              <a:gd name="connsiteX20" fmla="*/ 557212 w 632530"/>
              <a:gd name="connsiteY20" fmla="*/ 128779 h 879303"/>
              <a:gd name="connsiteX21" fmla="*/ 528637 w 632530"/>
              <a:gd name="connsiteY21" fmla="*/ 71629 h 879303"/>
              <a:gd name="connsiteX22" fmla="*/ 450056 w 632530"/>
              <a:gd name="connsiteY22" fmla="*/ 19242 h 879303"/>
              <a:gd name="connsiteX23" fmla="*/ 335756 w 632530"/>
              <a:gd name="connsiteY23" fmla="*/ 192 h 879303"/>
              <a:gd name="connsiteX24" fmla="*/ 240506 w 632530"/>
              <a:gd name="connsiteY24" fmla="*/ 12098 h 879303"/>
              <a:gd name="connsiteX25" fmla="*/ 176212 w 632530"/>
              <a:gd name="connsiteY25" fmla="*/ 52579 h 879303"/>
              <a:gd name="connsiteX26" fmla="*/ 150018 w 632530"/>
              <a:gd name="connsiteY26" fmla="*/ 121635 h 879303"/>
              <a:gd name="connsiteX27" fmla="*/ 150018 w 632530"/>
              <a:gd name="connsiteY27" fmla="*/ 197835 h 879303"/>
              <a:gd name="connsiteX28" fmla="*/ 157162 w 632530"/>
              <a:gd name="connsiteY28" fmla="*/ 252604 h 879303"/>
              <a:gd name="connsiteX29" fmla="*/ 176212 w 632530"/>
              <a:gd name="connsiteY29" fmla="*/ 316898 h 879303"/>
              <a:gd name="connsiteX30" fmla="*/ 135731 w 632530"/>
              <a:gd name="connsiteY30" fmla="*/ 390717 h 879303"/>
              <a:gd name="connsiteX31" fmla="*/ 169068 w 632530"/>
              <a:gd name="connsiteY31" fmla="*/ 333567 h 879303"/>
              <a:gd name="connsiteX32" fmla="*/ 166687 w 632530"/>
              <a:gd name="connsiteY32" fmla="*/ 274035 h 879303"/>
              <a:gd name="connsiteX33" fmla="*/ 145256 w 632530"/>
              <a:gd name="connsiteY33" fmla="*/ 221648 h 879303"/>
              <a:gd name="connsiteX34" fmla="*/ 85725 w 632530"/>
              <a:gd name="connsiteY34" fmla="*/ 245460 h 879303"/>
              <a:gd name="connsiteX35" fmla="*/ 19050 w 632530"/>
              <a:gd name="connsiteY35" fmla="*/ 307373 h 879303"/>
              <a:gd name="connsiteX36" fmla="*/ 0 w 632530"/>
              <a:gd name="connsiteY36" fmla="*/ 383573 h 879303"/>
              <a:gd name="connsiteX37" fmla="*/ 19050 w 632530"/>
              <a:gd name="connsiteY37" fmla="*/ 447867 h 879303"/>
              <a:gd name="connsiteX38" fmla="*/ 59531 w 632530"/>
              <a:gd name="connsiteY38" fmla="*/ 483585 h 879303"/>
              <a:gd name="connsiteX39" fmla="*/ 80962 w 632530"/>
              <a:gd name="connsiteY39" fmla="*/ 543117 h 879303"/>
              <a:gd name="connsiteX40" fmla="*/ 97631 w 632530"/>
              <a:gd name="connsiteY40" fmla="*/ 597885 h 879303"/>
              <a:gd name="connsiteX41" fmla="*/ 126206 w 632530"/>
              <a:gd name="connsiteY41" fmla="*/ 657417 h 879303"/>
              <a:gd name="connsiteX0" fmla="*/ 126206 w 632530"/>
              <a:gd name="connsiteY0" fmla="*/ 657417 h 879303"/>
              <a:gd name="connsiteX1" fmla="*/ 171450 w 632530"/>
              <a:gd name="connsiteY1" fmla="*/ 709804 h 879303"/>
              <a:gd name="connsiteX2" fmla="*/ 216693 w 632530"/>
              <a:gd name="connsiteY2" fmla="*/ 733617 h 879303"/>
              <a:gd name="connsiteX3" fmla="*/ 252412 w 632530"/>
              <a:gd name="connsiteY3" fmla="*/ 752667 h 879303"/>
              <a:gd name="connsiteX4" fmla="*/ 285750 w 632530"/>
              <a:gd name="connsiteY4" fmla="*/ 783623 h 879303"/>
              <a:gd name="connsiteX5" fmla="*/ 311943 w 632530"/>
              <a:gd name="connsiteY5" fmla="*/ 819342 h 879303"/>
              <a:gd name="connsiteX6" fmla="*/ 338137 w 632530"/>
              <a:gd name="connsiteY6" fmla="*/ 857442 h 879303"/>
              <a:gd name="connsiteX7" fmla="*/ 395287 w 632530"/>
              <a:gd name="connsiteY7" fmla="*/ 878873 h 879303"/>
              <a:gd name="connsiteX8" fmla="*/ 445294 w 632530"/>
              <a:gd name="connsiteY8" fmla="*/ 869348 h 879303"/>
              <a:gd name="connsiteX9" fmla="*/ 485775 w 632530"/>
              <a:gd name="connsiteY9" fmla="*/ 840773 h 879303"/>
              <a:gd name="connsiteX10" fmla="*/ 514350 w 632530"/>
              <a:gd name="connsiteY10" fmla="*/ 814579 h 879303"/>
              <a:gd name="connsiteX11" fmla="*/ 566737 w 632530"/>
              <a:gd name="connsiteY11" fmla="*/ 809817 h 879303"/>
              <a:gd name="connsiteX12" fmla="*/ 607218 w 632530"/>
              <a:gd name="connsiteY12" fmla="*/ 766954 h 879303"/>
              <a:gd name="connsiteX13" fmla="*/ 631031 w 632530"/>
              <a:gd name="connsiteY13" fmla="*/ 697898 h 879303"/>
              <a:gd name="connsiteX14" fmla="*/ 623887 w 632530"/>
              <a:gd name="connsiteY14" fmla="*/ 609792 h 879303"/>
              <a:gd name="connsiteX15" fmla="*/ 573881 w 632530"/>
              <a:gd name="connsiteY15" fmla="*/ 485967 h 879303"/>
              <a:gd name="connsiteX16" fmla="*/ 521493 w 632530"/>
              <a:gd name="connsiteY16" fmla="*/ 371667 h 879303"/>
              <a:gd name="connsiteX17" fmla="*/ 509587 w 632530"/>
              <a:gd name="connsiteY17" fmla="*/ 331185 h 879303"/>
              <a:gd name="connsiteX18" fmla="*/ 504824 w 632530"/>
              <a:gd name="connsiteY18" fmla="*/ 257367 h 879303"/>
              <a:gd name="connsiteX19" fmla="*/ 533400 w 632530"/>
              <a:gd name="connsiteY19" fmla="*/ 183547 h 879303"/>
              <a:gd name="connsiteX20" fmla="*/ 559594 w 632530"/>
              <a:gd name="connsiteY20" fmla="*/ 131160 h 879303"/>
              <a:gd name="connsiteX21" fmla="*/ 528637 w 632530"/>
              <a:gd name="connsiteY21" fmla="*/ 71629 h 879303"/>
              <a:gd name="connsiteX22" fmla="*/ 450056 w 632530"/>
              <a:gd name="connsiteY22" fmla="*/ 19242 h 879303"/>
              <a:gd name="connsiteX23" fmla="*/ 335756 w 632530"/>
              <a:gd name="connsiteY23" fmla="*/ 192 h 879303"/>
              <a:gd name="connsiteX24" fmla="*/ 240506 w 632530"/>
              <a:gd name="connsiteY24" fmla="*/ 12098 h 879303"/>
              <a:gd name="connsiteX25" fmla="*/ 176212 w 632530"/>
              <a:gd name="connsiteY25" fmla="*/ 52579 h 879303"/>
              <a:gd name="connsiteX26" fmla="*/ 150018 w 632530"/>
              <a:gd name="connsiteY26" fmla="*/ 121635 h 879303"/>
              <a:gd name="connsiteX27" fmla="*/ 150018 w 632530"/>
              <a:gd name="connsiteY27" fmla="*/ 197835 h 879303"/>
              <a:gd name="connsiteX28" fmla="*/ 157162 w 632530"/>
              <a:gd name="connsiteY28" fmla="*/ 252604 h 879303"/>
              <a:gd name="connsiteX29" fmla="*/ 176212 w 632530"/>
              <a:gd name="connsiteY29" fmla="*/ 316898 h 879303"/>
              <a:gd name="connsiteX30" fmla="*/ 135731 w 632530"/>
              <a:gd name="connsiteY30" fmla="*/ 390717 h 879303"/>
              <a:gd name="connsiteX31" fmla="*/ 169068 w 632530"/>
              <a:gd name="connsiteY31" fmla="*/ 333567 h 879303"/>
              <a:gd name="connsiteX32" fmla="*/ 166687 w 632530"/>
              <a:gd name="connsiteY32" fmla="*/ 274035 h 879303"/>
              <a:gd name="connsiteX33" fmla="*/ 145256 w 632530"/>
              <a:gd name="connsiteY33" fmla="*/ 221648 h 879303"/>
              <a:gd name="connsiteX34" fmla="*/ 85725 w 632530"/>
              <a:gd name="connsiteY34" fmla="*/ 245460 h 879303"/>
              <a:gd name="connsiteX35" fmla="*/ 19050 w 632530"/>
              <a:gd name="connsiteY35" fmla="*/ 307373 h 879303"/>
              <a:gd name="connsiteX36" fmla="*/ 0 w 632530"/>
              <a:gd name="connsiteY36" fmla="*/ 383573 h 879303"/>
              <a:gd name="connsiteX37" fmla="*/ 19050 w 632530"/>
              <a:gd name="connsiteY37" fmla="*/ 447867 h 879303"/>
              <a:gd name="connsiteX38" fmla="*/ 59531 w 632530"/>
              <a:gd name="connsiteY38" fmla="*/ 483585 h 879303"/>
              <a:gd name="connsiteX39" fmla="*/ 80962 w 632530"/>
              <a:gd name="connsiteY39" fmla="*/ 543117 h 879303"/>
              <a:gd name="connsiteX40" fmla="*/ 97631 w 632530"/>
              <a:gd name="connsiteY40" fmla="*/ 597885 h 879303"/>
              <a:gd name="connsiteX41" fmla="*/ 126206 w 632530"/>
              <a:gd name="connsiteY41" fmla="*/ 657417 h 87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32530" h="879303">
                <a:moveTo>
                  <a:pt x="126206" y="657417"/>
                </a:moveTo>
                <a:cubicBezTo>
                  <a:pt x="138509" y="676070"/>
                  <a:pt x="156369" y="697104"/>
                  <a:pt x="171450" y="709804"/>
                </a:cubicBezTo>
                <a:cubicBezTo>
                  <a:pt x="186531" y="722504"/>
                  <a:pt x="216693" y="733617"/>
                  <a:pt x="216693" y="733617"/>
                </a:cubicBezTo>
                <a:cubicBezTo>
                  <a:pt x="230187" y="740761"/>
                  <a:pt x="240903" y="744333"/>
                  <a:pt x="252412" y="752667"/>
                </a:cubicBezTo>
                <a:cubicBezTo>
                  <a:pt x="263921" y="761001"/>
                  <a:pt x="275828" y="772511"/>
                  <a:pt x="285750" y="783623"/>
                </a:cubicBezTo>
                <a:cubicBezTo>
                  <a:pt x="295672" y="794736"/>
                  <a:pt x="303212" y="807039"/>
                  <a:pt x="311943" y="819342"/>
                </a:cubicBezTo>
                <a:cubicBezTo>
                  <a:pt x="320674" y="831645"/>
                  <a:pt x="324246" y="847520"/>
                  <a:pt x="338137" y="857442"/>
                </a:cubicBezTo>
                <a:cubicBezTo>
                  <a:pt x="352028" y="867364"/>
                  <a:pt x="377428" y="876889"/>
                  <a:pt x="395287" y="878873"/>
                </a:cubicBezTo>
                <a:cubicBezTo>
                  <a:pt x="413146" y="880857"/>
                  <a:pt x="430213" y="875698"/>
                  <a:pt x="445294" y="869348"/>
                </a:cubicBezTo>
                <a:cubicBezTo>
                  <a:pt x="460375" y="862998"/>
                  <a:pt x="474266" y="849901"/>
                  <a:pt x="485775" y="840773"/>
                </a:cubicBezTo>
                <a:cubicBezTo>
                  <a:pt x="497284" y="831645"/>
                  <a:pt x="500856" y="819738"/>
                  <a:pt x="514350" y="814579"/>
                </a:cubicBezTo>
                <a:cubicBezTo>
                  <a:pt x="527844" y="809420"/>
                  <a:pt x="551259" y="817754"/>
                  <a:pt x="566737" y="809817"/>
                </a:cubicBezTo>
                <a:cubicBezTo>
                  <a:pt x="582215" y="801880"/>
                  <a:pt x="596502" y="785607"/>
                  <a:pt x="607218" y="766954"/>
                </a:cubicBezTo>
                <a:cubicBezTo>
                  <a:pt x="617934" y="748301"/>
                  <a:pt x="628253" y="724092"/>
                  <a:pt x="631031" y="697898"/>
                </a:cubicBezTo>
                <a:cubicBezTo>
                  <a:pt x="633809" y="671704"/>
                  <a:pt x="633412" y="645114"/>
                  <a:pt x="623887" y="609792"/>
                </a:cubicBezTo>
                <a:cubicBezTo>
                  <a:pt x="614362" y="574470"/>
                  <a:pt x="590947" y="525655"/>
                  <a:pt x="573881" y="485967"/>
                </a:cubicBezTo>
                <a:cubicBezTo>
                  <a:pt x="556815" y="446279"/>
                  <a:pt x="532209" y="397464"/>
                  <a:pt x="521493" y="371667"/>
                </a:cubicBezTo>
                <a:cubicBezTo>
                  <a:pt x="510777" y="345870"/>
                  <a:pt x="512365" y="350235"/>
                  <a:pt x="509587" y="331185"/>
                </a:cubicBezTo>
                <a:cubicBezTo>
                  <a:pt x="506809" y="312135"/>
                  <a:pt x="500855" y="281973"/>
                  <a:pt x="504824" y="257367"/>
                </a:cubicBezTo>
                <a:cubicBezTo>
                  <a:pt x="508793" y="232761"/>
                  <a:pt x="524272" y="204581"/>
                  <a:pt x="533400" y="183547"/>
                </a:cubicBezTo>
                <a:cubicBezTo>
                  <a:pt x="542528" y="162513"/>
                  <a:pt x="560388" y="149813"/>
                  <a:pt x="559594" y="131160"/>
                </a:cubicBezTo>
                <a:cubicBezTo>
                  <a:pt x="558800" y="112507"/>
                  <a:pt x="546893" y="90282"/>
                  <a:pt x="528637" y="71629"/>
                </a:cubicBezTo>
                <a:cubicBezTo>
                  <a:pt x="510381" y="52976"/>
                  <a:pt x="482203" y="31148"/>
                  <a:pt x="450056" y="19242"/>
                </a:cubicBezTo>
                <a:cubicBezTo>
                  <a:pt x="417909" y="7336"/>
                  <a:pt x="370681" y="1383"/>
                  <a:pt x="335756" y="192"/>
                </a:cubicBezTo>
                <a:cubicBezTo>
                  <a:pt x="300831" y="-999"/>
                  <a:pt x="267097" y="3367"/>
                  <a:pt x="240506" y="12098"/>
                </a:cubicBezTo>
                <a:cubicBezTo>
                  <a:pt x="213915" y="20829"/>
                  <a:pt x="191293" y="34323"/>
                  <a:pt x="176212" y="52579"/>
                </a:cubicBezTo>
                <a:cubicBezTo>
                  <a:pt x="161131" y="70835"/>
                  <a:pt x="154384" y="97426"/>
                  <a:pt x="150018" y="121635"/>
                </a:cubicBezTo>
                <a:cubicBezTo>
                  <a:pt x="145652" y="145844"/>
                  <a:pt x="148827" y="176007"/>
                  <a:pt x="150018" y="197835"/>
                </a:cubicBezTo>
                <a:cubicBezTo>
                  <a:pt x="151209" y="219663"/>
                  <a:pt x="152796" y="232760"/>
                  <a:pt x="157162" y="252604"/>
                </a:cubicBezTo>
                <a:cubicBezTo>
                  <a:pt x="161528" y="272448"/>
                  <a:pt x="179784" y="293879"/>
                  <a:pt x="176212" y="316898"/>
                </a:cubicBezTo>
                <a:cubicBezTo>
                  <a:pt x="172640" y="339917"/>
                  <a:pt x="136922" y="387939"/>
                  <a:pt x="135731" y="390717"/>
                </a:cubicBezTo>
                <a:cubicBezTo>
                  <a:pt x="134540" y="393495"/>
                  <a:pt x="163909" y="353014"/>
                  <a:pt x="169068" y="333567"/>
                </a:cubicBezTo>
                <a:cubicBezTo>
                  <a:pt x="174227" y="314120"/>
                  <a:pt x="170656" y="292688"/>
                  <a:pt x="166687" y="274035"/>
                </a:cubicBezTo>
                <a:cubicBezTo>
                  <a:pt x="162718" y="255382"/>
                  <a:pt x="158750" y="226411"/>
                  <a:pt x="145256" y="221648"/>
                </a:cubicBezTo>
                <a:cubicBezTo>
                  <a:pt x="131762" y="216885"/>
                  <a:pt x="106759" y="231173"/>
                  <a:pt x="85725" y="245460"/>
                </a:cubicBezTo>
                <a:cubicBezTo>
                  <a:pt x="64691" y="259747"/>
                  <a:pt x="33337" y="284354"/>
                  <a:pt x="19050" y="307373"/>
                </a:cubicBezTo>
                <a:cubicBezTo>
                  <a:pt x="4763" y="330392"/>
                  <a:pt x="0" y="360157"/>
                  <a:pt x="0" y="383573"/>
                </a:cubicBezTo>
                <a:cubicBezTo>
                  <a:pt x="0" y="406989"/>
                  <a:pt x="9128" y="431198"/>
                  <a:pt x="19050" y="447867"/>
                </a:cubicBezTo>
                <a:cubicBezTo>
                  <a:pt x="28972" y="464536"/>
                  <a:pt x="49212" y="467710"/>
                  <a:pt x="59531" y="483585"/>
                </a:cubicBezTo>
                <a:cubicBezTo>
                  <a:pt x="69850" y="499460"/>
                  <a:pt x="74612" y="524067"/>
                  <a:pt x="80962" y="543117"/>
                </a:cubicBezTo>
                <a:cubicBezTo>
                  <a:pt x="87312" y="562167"/>
                  <a:pt x="89297" y="578835"/>
                  <a:pt x="97631" y="597885"/>
                </a:cubicBezTo>
                <a:cubicBezTo>
                  <a:pt x="105965" y="616935"/>
                  <a:pt x="113903" y="638764"/>
                  <a:pt x="126206" y="657417"/>
                </a:cubicBezTo>
                <a:close/>
              </a:path>
            </a:pathLst>
          </a:custGeom>
          <a:solidFill>
            <a:srgbClr val="64549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任意多边形 7"/>
          <p:cNvSpPr/>
          <p:nvPr/>
        </p:nvSpPr>
        <p:spPr>
          <a:xfrm>
            <a:off x="6518522" y="1086077"/>
            <a:ext cx="826309" cy="845775"/>
          </a:xfrm>
          <a:custGeom>
            <a:avLst/>
            <a:gdLst>
              <a:gd name="connsiteX0" fmla="*/ 12356 w 824377"/>
              <a:gd name="connsiteY0" fmla="*/ 452724 h 845702"/>
              <a:gd name="connsiteX1" fmla="*/ 38549 w 824377"/>
              <a:gd name="connsiteY1" fmla="*/ 569406 h 845702"/>
              <a:gd name="connsiteX2" fmla="*/ 71887 w 824377"/>
              <a:gd name="connsiteY2" fmla="*/ 671799 h 845702"/>
              <a:gd name="connsiteX3" fmla="*/ 112368 w 824377"/>
              <a:gd name="connsiteY3" fmla="*/ 762287 h 845702"/>
              <a:gd name="connsiteX4" fmla="*/ 186187 w 824377"/>
              <a:gd name="connsiteY4" fmla="*/ 819437 h 845702"/>
              <a:gd name="connsiteX5" fmla="*/ 286199 w 824377"/>
              <a:gd name="connsiteY5" fmla="*/ 845631 h 845702"/>
              <a:gd name="connsiteX6" fmla="*/ 383831 w 824377"/>
              <a:gd name="connsiteY6" fmla="*/ 826581 h 845702"/>
              <a:gd name="connsiteX7" fmla="*/ 421931 w 824377"/>
              <a:gd name="connsiteY7" fmla="*/ 807531 h 845702"/>
              <a:gd name="connsiteX8" fmla="*/ 469556 w 824377"/>
              <a:gd name="connsiteY8" fmla="*/ 800387 h 845702"/>
              <a:gd name="connsiteX9" fmla="*/ 524324 w 824377"/>
              <a:gd name="connsiteY9" fmla="*/ 774193 h 845702"/>
              <a:gd name="connsiteX10" fmla="*/ 576712 w 824377"/>
              <a:gd name="connsiteY10" fmla="*/ 702756 h 845702"/>
              <a:gd name="connsiteX11" fmla="*/ 614812 w 824377"/>
              <a:gd name="connsiteY11" fmla="*/ 628937 h 845702"/>
              <a:gd name="connsiteX12" fmla="*/ 638624 w 824377"/>
              <a:gd name="connsiteY12" fmla="*/ 564643 h 845702"/>
              <a:gd name="connsiteX13" fmla="*/ 662437 w 824377"/>
              <a:gd name="connsiteY13" fmla="*/ 505112 h 845702"/>
              <a:gd name="connsiteX14" fmla="*/ 705299 w 824377"/>
              <a:gd name="connsiteY14" fmla="*/ 445581 h 845702"/>
              <a:gd name="connsiteX15" fmla="*/ 762449 w 824377"/>
              <a:gd name="connsiteY15" fmla="*/ 390812 h 845702"/>
              <a:gd name="connsiteX16" fmla="*/ 807693 w 824377"/>
              <a:gd name="connsiteY16" fmla="*/ 338424 h 845702"/>
              <a:gd name="connsiteX17" fmla="*/ 824362 w 824377"/>
              <a:gd name="connsiteY17" fmla="*/ 302706 h 845702"/>
              <a:gd name="connsiteX18" fmla="*/ 810074 w 824377"/>
              <a:gd name="connsiteY18" fmla="*/ 276512 h 845702"/>
              <a:gd name="connsiteX19" fmla="*/ 781499 w 824377"/>
              <a:gd name="connsiteY19" fmla="*/ 262224 h 845702"/>
              <a:gd name="connsiteX20" fmla="*/ 721968 w 824377"/>
              <a:gd name="connsiteY20" fmla="*/ 288418 h 845702"/>
              <a:gd name="connsiteX21" fmla="*/ 664818 w 824377"/>
              <a:gd name="connsiteY21" fmla="*/ 324137 h 845702"/>
              <a:gd name="connsiteX22" fmla="*/ 619574 w 824377"/>
              <a:gd name="connsiteY22" fmla="*/ 352712 h 845702"/>
              <a:gd name="connsiteX23" fmla="*/ 586237 w 824377"/>
              <a:gd name="connsiteY23" fmla="*/ 369381 h 845702"/>
              <a:gd name="connsiteX24" fmla="*/ 545756 w 824377"/>
              <a:gd name="connsiteY24" fmla="*/ 362237 h 845702"/>
              <a:gd name="connsiteX25" fmla="*/ 529087 w 824377"/>
              <a:gd name="connsiteY25" fmla="*/ 321756 h 845702"/>
              <a:gd name="connsiteX26" fmla="*/ 531468 w 824377"/>
              <a:gd name="connsiteY26" fmla="*/ 240793 h 845702"/>
              <a:gd name="connsiteX27" fmla="*/ 524324 w 824377"/>
              <a:gd name="connsiteY27" fmla="*/ 133637 h 845702"/>
              <a:gd name="connsiteX28" fmla="*/ 505274 w 824377"/>
              <a:gd name="connsiteY28" fmla="*/ 69343 h 845702"/>
              <a:gd name="connsiteX29" fmla="*/ 469556 w 824377"/>
              <a:gd name="connsiteY29" fmla="*/ 16956 h 845702"/>
              <a:gd name="connsiteX30" fmla="*/ 410024 w 824377"/>
              <a:gd name="connsiteY30" fmla="*/ 287 h 845702"/>
              <a:gd name="connsiteX31" fmla="*/ 352874 w 824377"/>
              <a:gd name="connsiteY31" fmla="*/ 9812 h 845702"/>
              <a:gd name="connsiteX32" fmla="*/ 314774 w 824377"/>
              <a:gd name="connsiteY32" fmla="*/ 50293 h 845702"/>
              <a:gd name="connsiteX33" fmla="*/ 281437 w 824377"/>
              <a:gd name="connsiteY33" fmla="*/ 107443 h 845702"/>
              <a:gd name="connsiteX34" fmla="*/ 248099 w 824377"/>
              <a:gd name="connsiteY34" fmla="*/ 166974 h 845702"/>
              <a:gd name="connsiteX35" fmla="*/ 217143 w 824377"/>
              <a:gd name="connsiteY35" fmla="*/ 188406 h 845702"/>
              <a:gd name="connsiteX36" fmla="*/ 176662 w 824377"/>
              <a:gd name="connsiteY36" fmla="*/ 183643 h 845702"/>
              <a:gd name="connsiteX37" fmla="*/ 145706 w 824377"/>
              <a:gd name="connsiteY37" fmla="*/ 150306 h 845702"/>
              <a:gd name="connsiteX38" fmla="*/ 102843 w 824377"/>
              <a:gd name="connsiteY38" fmla="*/ 116968 h 845702"/>
              <a:gd name="connsiteX39" fmla="*/ 57599 w 824377"/>
              <a:gd name="connsiteY39" fmla="*/ 102681 h 845702"/>
              <a:gd name="connsiteX40" fmla="*/ 26643 w 824377"/>
              <a:gd name="connsiteY40" fmla="*/ 116968 h 845702"/>
              <a:gd name="connsiteX41" fmla="*/ 2831 w 824377"/>
              <a:gd name="connsiteY41" fmla="*/ 181262 h 845702"/>
              <a:gd name="connsiteX42" fmla="*/ 449 w 824377"/>
              <a:gd name="connsiteY42" fmla="*/ 281274 h 845702"/>
              <a:gd name="connsiteX43" fmla="*/ 2831 w 824377"/>
              <a:gd name="connsiteY43" fmla="*/ 355093 h 845702"/>
              <a:gd name="connsiteX44" fmla="*/ 12356 w 824377"/>
              <a:gd name="connsiteY44" fmla="*/ 452724 h 845702"/>
              <a:gd name="connsiteX0" fmla="*/ 13846 w 825867"/>
              <a:gd name="connsiteY0" fmla="*/ 452724 h 845702"/>
              <a:gd name="connsiteX1" fmla="*/ 40039 w 825867"/>
              <a:gd name="connsiteY1" fmla="*/ 569406 h 845702"/>
              <a:gd name="connsiteX2" fmla="*/ 73377 w 825867"/>
              <a:gd name="connsiteY2" fmla="*/ 671799 h 845702"/>
              <a:gd name="connsiteX3" fmla="*/ 113858 w 825867"/>
              <a:gd name="connsiteY3" fmla="*/ 762287 h 845702"/>
              <a:gd name="connsiteX4" fmla="*/ 187677 w 825867"/>
              <a:gd name="connsiteY4" fmla="*/ 819437 h 845702"/>
              <a:gd name="connsiteX5" fmla="*/ 287689 w 825867"/>
              <a:gd name="connsiteY5" fmla="*/ 845631 h 845702"/>
              <a:gd name="connsiteX6" fmla="*/ 385321 w 825867"/>
              <a:gd name="connsiteY6" fmla="*/ 826581 h 845702"/>
              <a:gd name="connsiteX7" fmla="*/ 423421 w 825867"/>
              <a:gd name="connsiteY7" fmla="*/ 807531 h 845702"/>
              <a:gd name="connsiteX8" fmla="*/ 471046 w 825867"/>
              <a:gd name="connsiteY8" fmla="*/ 800387 h 845702"/>
              <a:gd name="connsiteX9" fmla="*/ 525814 w 825867"/>
              <a:gd name="connsiteY9" fmla="*/ 774193 h 845702"/>
              <a:gd name="connsiteX10" fmla="*/ 578202 w 825867"/>
              <a:gd name="connsiteY10" fmla="*/ 702756 h 845702"/>
              <a:gd name="connsiteX11" fmla="*/ 616302 w 825867"/>
              <a:gd name="connsiteY11" fmla="*/ 628937 h 845702"/>
              <a:gd name="connsiteX12" fmla="*/ 640114 w 825867"/>
              <a:gd name="connsiteY12" fmla="*/ 564643 h 845702"/>
              <a:gd name="connsiteX13" fmla="*/ 663927 w 825867"/>
              <a:gd name="connsiteY13" fmla="*/ 505112 h 845702"/>
              <a:gd name="connsiteX14" fmla="*/ 706789 w 825867"/>
              <a:gd name="connsiteY14" fmla="*/ 445581 h 845702"/>
              <a:gd name="connsiteX15" fmla="*/ 763939 w 825867"/>
              <a:gd name="connsiteY15" fmla="*/ 390812 h 845702"/>
              <a:gd name="connsiteX16" fmla="*/ 809183 w 825867"/>
              <a:gd name="connsiteY16" fmla="*/ 338424 h 845702"/>
              <a:gd name="connsiteX17" fmla="*/ 825852 w 825867"/>
              <a:gd name="connsiteY17" fmla="*/ 302706 h 845702"/>
              <a:gd name="connsiteX18" fmla="*/ 811564 w 825867"/>
              <a:gd name="connsiteY18" fmla="*/ 276512 h 845702"/>
              <a:gd name="connsiteX19" fmla="*/ 782989 w 825867"/>
              <a:gd name="connsiteY19" fmla="*/ 262224 h 845702"/>
              <a:gd name="connsiteX20" fmla="*/ 723458 w 825867"/>
              <a:gd name="connsiteY20" fmla="*/ 288418 h 845702"/>
              <a:gd name="connsiteX21" fmla="*/ 666308 w 825867"/>
              <a:gd name="connsiteY21" fmla="*/ 324137 h 845702"/>
              <a:gd name="connsiteX22" fmla="*/ 621064 w 825867"/>
              <a:gd name="connsiteY22" fmla="*/ 352712 h 845702"/>
              <a:gd name="connsiteX23" fmla="*/ 587727 w 825867"/>
              <a:gd name="connsiteY23" fmla="*/ 369381 h 845702"/>
              <a:gd name="connsiteX24" fmla="*/ 547246 w 825867"/>
              <a:gd name="connsiteY24" fmla="*/ 362237 h 845702"/>
              <a:gd name="connsiteX25" fmla="*/ 530577 w 825867"/>
              <a:gd name="connsiteY25" fmla="*/ 321756 h 845702"/>
              <a:gd name="connsiteX26" fmla="*/ 532958 w 825867"/>
              <a:gd name="connsiteY26" fmla="*/ 240793 h 845702"/>
              <a:gd name="connsiteX27" fmla="*/ 525814 w 825867"/>
              <a:gd name="connsiteY27" fmla="*/ 133637 h 845702"/>
              <a:gd name="connsiteX28" fmla="*/ 506764 w 825867"/>
              <a:gd name="connsiteY28" fmla="*/ 69343 h 845702"/>
              <a:gd name="connsiteX29" fmla="*/ 471046 w 825867"/>
              <a:gd name="connsiteY29" fmla="*/ 16956 h 845702"/>
              <a:gd name="connsiteX30" fmla="*/ 411514 w 825867"/>
              <a:gd name="connsiteY30" fmla="*/ 287 h 845702"/>
              <a:gd name="connsiteX31" fmla="*/ 354364 w 825867"/>
              <a:gd name="connsiteY31" fmla="*/ 9812 h 845702"/>
              <a:gd name="connsiteX32" fmla="*/ 316264 w 825867"/>
              <a:gd name="connsiteY32" fmla="*/ 50293 h 845702"/>
              <a:gd name="connsiteX33" fmla="*/ 282927 w 825867"/>
              <a:gd name="connsiteY33" fmla="*/ 107443 h 845702"/>
              <a:gd name="connsiteX34" fmla="*/ 249589 w 825867"/>
              <a:gd name="connsiteY34" fmla="*/ 166974 h 845702"/>
              <a:gd name="connsiteX35" fmla="*/ 218633 w 825867"/>
              <a:gd name="connsiteY35" fmla="*/ 188406 h 845702"/>
              <a:gd name="connsiteX36" fmla="*/ 178152 w 825867"/>
              <a:gd name="connsiteY36" fmla="*/ 183643 h 845702"/>
              <a:gd name="connsiteX37" fmla="*/ 147196 w 825867"/>
              <a:gd name="connsiteY37" fmla="*/ 150306 h 845702"/>
              <a:gd name="connsiteX38" fmla="*/ 104333 w 825867"/>
              <a:gd name="connsiteY38" fmla="*/ 116968 h 845702"/>
              <a:gd name="connsiteX39" fmla="*/ 59089 w 825867"/>
              <a:gd name="connsiteY39" fmla="*/ 102681 h 845702"/>
              <a:gd name="connsiteX40" fmla="*/ 28133 w 825867"/>
              <a:gd name="connsiteY40" fmla="*/ 116968 h 845702"/>
              <a:gd name="connsiteX41" fmla="*/ 1940 w 825867"/>
              <a:gd name="connsiteY41" fmla="*/ 190787 h 845702"/>
              <a:gd name="connsiteX42" fmla="*/ 1939 w 825867"/>
              <a:gd name="connsiteY42" fmla="*/ 281274 h 845702"/>
              <a:gd name="connsiteX43" fmla="*/ 4321 w 825867"/>
              <a:gd name="connsiteY43" fmla="*/ 355093 h 845702"/>
              <a:gd name="connsiteX44" fmla="*/ 13846 w 825867"/>
              <a:gd name="connsiteY44" fmla="*/ 452724 h 845702"/>
              <a:gd name="connsiteX0" fmla="*/ 13846 w 825867"/>
              <a:gd name="connsiteY0" fmla="*/ 452724 h 845702"/>
              <a:gd name="connsiteX1" fmla="*/ 40039 w 825867"/>
              <a:gd name="connsiteY1" fmla="*/ 569406 h 845702"/>
              <a:gd name="connsiteX2" fmla="*/ 68614 w 825867"/>
              <a:gd name="connsiteY2" fmla="*/ 664655 h 845702"/>
              <a:gd name="connsiteX3" fmla="*/ 113858 w 825867"/>
              <a:gd name="connsiteY3" fmla="*/ 762287 h 845702"/>
              <a:gd name="connsiteX4" fmla="*/ 187677 w 825867"/>
              <a:gd name="connsiteY4" fmla="*/ 819437 h 845702"/>
              <a:gd name="connsiteX5" fmla="*/ 287689 w 825867"/>
              <a:gd name="connsiteY5" fmla="*/ 845631 h 845702"/>
              <a:gd name="connsiteX6" fmla="*/ 385321 w 825867"/>
              <a:gd name="connsiteY6" fmla="*/ 826581 h 845702"/>
              <a:gd name="connsiteX7" fmla="*/ 423421 w 825867"/>
              <a:gd name="connsiteY7" fmla="*/ 807531 h 845702"/>
              <a:gd name="connsiteX8" fmla="*/ 471046 w 825867"/>
              <a:gd name="connsiteY8" fmla="*/ 800387 h 845702"/>
              <a:gd name="connsiteX9" fmla="*/ 525814 w 825867"/>
              <a:gd name="connsiteY9" fmla="*/ 774193 h 845702"/>
              <a:gd name="connsiteX10" fmla="*/ 578202 w 825867"/>
              <a:gd name="connsiteY10" fmla="*/ 702756 h 845702"/>
              <a:gd name="connsiteX11" fmla="*/ 616302 w 825867"/>
              <a:gd name="connsiteY11" fmla="*/ 628937 h 845702"/>
              <a:gd name="connsiteX12" fmla="*/ 640114 w 825867"/>
              <a:gd name="connsiteY12" fmla="*/ 564643 h 845702"/>
              <a:gd name="connsiteX13" fmla="*/ 663927 w 825867"/>
              <a:gd name="connsiteY13" fmla="*/ 505112 h 845702"/>
              <a:gd name="connsiteX14" fmla="*/ 706789 w 825867"/>
              <a:gd name="connsiteY14" fmla="*/ 445581 h 845702"/>
              <a:gd name="connsiteX15" fmla="*/ 763939 w 825867"/>
              <a:gd name="connsiteY15" fmla="*/ 390812 h 845702"/>
              <a:gd name="connsiteX16" fmla="*/ 809183 w 825867"/>
              <a:gd name="connsiteY16" fmla="*/ 338424 h 845702"/>
              <a:gd name="connsiteX17" fmla="*/ 825852 w 825867"/>
              <a:gd name="connsiteY17" fmla="*/ 302706 h 845702"/>
              <a:gd name="connsiteX18" fmla="*/ 811564 w 825867"/>
              <a:gd name="connsiteY18" fmla="*/ 276512 h 845702"/>
              <a:gd name="connsiteX19" fmla="*/ 782989 w 825867"/>
              <a:gd name="connsiteY19" fmla="*/ 262224 h 845702"/>
              <a:gd name="connsiteX20" fmla="*/ 723458 w 825867"/>
              <a:gd name="connsiteY20" fmla="*/ 288418 h 845702"/>
              <a:gd name="connsiteX21" fmla="*/ 666308 w 825867"/>
              <a:gd name="connsiteY21" fmla="*/ 324137 h 845702"/>
              <a:gd name="connsiteX22" fmla="*/ 621064 w 825867"/>
              <a:gd name="connsiteY22" fmla="*/ 352712 h 845702"/>
              <a:gd name="connsiteX23" fmla="*/ 587727 w 825867"/>
              <a:gd name="connsiteY23" fmla="*/ 369381 h 845702"/>
              <a:gd name="connsiteX24" fmla="*/ 547246 w 825867"/>
              <a:gd name="connsiteY24" fmla="*/ 362237 h 845702"/>
              <a:gd name="connsiteX25" fmla="*/ 530577 w 825867"/>
              <a:gd name="connsiteY25" fmla="*/ 321756 h 845702"/>
              <a:gd name="connsiteX26" fmla="*/ 532958 w 825867"/>
              <a:gd name="connsiteY26" fmla="*/ 240793 h 845702"/>
              <a:gd name="connsiteX27" fmla="*/ 525814 w 825867"/>
              <a:gd name="connsiteY27" fmla="*/ 133637 h 845702"/>
              <a:gd name="connsiteX28" fmla="*/ 506764 w 825867"/>
              <a:gd name="connsiteY28" fmla="*/ 69343 h 845702"/>
              <a:gd name="connsiteX29" fmla="*/ 471046 w 825867"/>
              <a:gd name="connsiteY29" fmla="*/ 16956 h 845702"/>
              <a:gd name="connsiteX30" fmla="*/ 411514 w 825867"/>
              <a:gd name="connsiteY30" fmla="*/ 287 h 845702"/>
              <a:gd name="connsiteX31" fmla="*/ 354364 w 825867"/>
              <a:gd name="connsiteY31" fmla="*/ 9812 h 845702"/>
              <a:gd name="connsiteX32" fmla="*/ 316264 w 825867"/>
              <a:gd name="connsiteY32" fmla="*/ 50293 h 845702"/>
              <a:gd name="connsiteX33" fmla="*/ 282927 w 825867"/>
              <a:gd name="connsiteY33" fmla="*/ 107443 h 845702"/>
              <a:gd name="connsiteX34" fmla="*/ 249589 w 825867"/>
              <a:gd name="connsiteY34" fmla="*/ 166974 h 845702"/>
              <a:gd name="connsiteX35" fmla="*/ 218633 w 825867"/>
              <a:gd name="connsiteY35" fmla="*/ 188406 h 845702"/>
              <a:gd name="connsiteX36" fmla="*/ 178152 w 825867"/>
              <a:gd name="connsiteY36" fmla="*/ 183643 h 845702"/>
              <a:gd name="connsiteX37" fmla="*/ 147196 w 825867"/>
              <a:gd name="connsiteY37" fmla="*/ 150306 h 845702"/>
              <a:gd name="connsiteX38" fmla="*/ 104333 w 825867"/>
              <a:gd name="connsiteY38" fmla="*/ 116968 h 845702"/>
              <a:gd name="connsiteX39" fmla="*/ 59089 w 825867"/>
              <a:gd name="connsiteY39" fmla="*/ 102681 h 845702"/>
              <a:gd name="connsiteX40" fmla="*/ 28133 w 825867"/>
              <a:gd name="connsiteY40" fmla="*/ 116968 h 845702"/>
              <a:gd name="connsiteX41" fmla="*/ 1940 w 825867"/>
              <a:gd name="connsiteY41" fmla="*/ 190787 h 845702"/>
              <a:gd name="connsiteX42" fmla="*/ 1939 w 825867"/>
              <a:gd name="connsiteY42" fmla="*/ 281274 h 845702"/>
              <a:gd name="connsiteX43" fmla="*/ 4321 w 825867"/>
              <a:gd name="connsiteY43" fmla="*/ 355093 h 845702"/>
              <a:gd name="connsiteX44" fmla="*/ 13846 w 825867"/>
              <a:gd name="connsiteY44" fmla="*/ 452724 h 845702"/>
              <a:gd name="connsiteX0" fmla="*/ 13846 w 825867"/>
              <a:gd name="connsiteY0" fmla="*/ 452724 h 845775"/>
              <a:gd name="connsiteX1" fmla="*/ 40039 w 825867"/>
              <a:gd name="connsiteY1" fmla="*/ 569406 h 845775"/>
              <a:gd name="connsiteX2" fmla="*/ 68614 w 825867"/>
              <a:gd name="connsiteY2" fmla="*/ 664655 h 845775"/>
              <a:gd name="connsiteX3" fmla="*/ 113858 w 825867"/>
              <a:gd name="connsiteY3" fmla="*/ 762287 h 845775"/>
              <a:gd name="connsiteX4" fmla="*/ 187677 w 825867"/>
              <a:gd name="connsiteY4" fmla="*/ 819437 h 845775"/>
              <a:gd name="connsiteX5" fmla="*/ 287689 w 825867"/>
              <a:gd name="connsiteY5" fmla="*/ 845631 h 845775"/>
              <a:gd name="connsiteX6" fmla="*/ 373415 w 825867"/>
              <a:gd name="connsiteY6" fmla="*/ 828962 h 845775"/>
              <a:gd name="connsiteX7" fmla="*/ 423421 w 825867"/>
              <a:gd name="connsiteY7" fmla="*/ 807531 h 845775"/>
              <a:gd name="connsiteX8" fmla="*/ 471046 w 825867"/>
              <a:gd name="connsiteY8" fmla="*/ 800387 h 845775"/>
              <a:gd name="connsiteX9" fmla="*/ 525814 w 825867"/>
              <a:gd name="connsiteY9" fmla="*/ 774193 h 845775"/>
              <a:gd name="connsiteX10" fmla="*/ 578202 w 825867"/>
              <a:gd name="connsiteY10" fmla="*/ 702756 h 845775"/>
              <a:gd name="connsiteX11" fmla="*/ 616302 w 825867"/>
              <a:gd name="connsiteY11" fmla="*/ 628937 h 845775"/>
              <a:gd name="connsiteX12" fmla="*/ 640114 w 825867"/>
              <a:gd name="connsiteY12" fmla="*/ 564643 h 845775"/>
              <a:gd name="connsiteX13" fmla="*/ 663927 w 825867"/>
              <a:gd name="connsiteY13" fmla="*/ 505112 h 845775"/>
              <a:gd name="connsiteX14" fmla="*/ 706789 w 825867"/>
              <a:gd name="connsiteY14" fmla="*/ 445581 h 845775"/>
              <a:gd name="connsiteX15" fmla="*/ 763939 w 825867"/>
              <a:gd name="connsiteY15" fmla="*/ 390812 h 845775"/>
              <a:gd name="connsiteX16" fmla="*/ 809183 w 825867"/>
              <a:gd name="connsiteY16" fmla="*/ 338424 h 845775"/>
              <a:gd name="connsiteX17" fmla="*/ 825852 w 825867"/>
              <a:gd name="connsiteY17" fmla="*/ 302706 h 845775"/>
              <a:gd name="connsiteX18" fmla="*/ 811564 w 825867"/>
              <a:gd name="connsiteY18" fmla="*/ 276512 h 845775"/>
              <a:gd name="connsiteX19" fmla="*/ 782989 w 825867"/>
              <a:gd name="connsiteY19" fmla="*/ 262224 h 845775"/>
              <a:gd name="connsiteX20" fmla="*/ 723458 w 825867"/>
              <a:gd name="connsiteY20" fmla="*/ 288418 h 845775"/>
              <a:gd name="connsiteX21" fmla="*/ 666308 w 825867"/>
              <a:gd name="connsiteY21" fmla="*/ 324137 h 845775"/>
              <a:gd name="connsiteX22" fmla="*/ 621064 w 825867"/>
              <a:gd name="connsiteY22" fmla="*/ 352712 h 845775"/>
              <a:gd name="connsiteX23" fmla="*/ 587727 w 825867"/>
              <a:gd name="connsiteY23" fmla="*/ 369381 h 845775"/>
              <a:gd name="connsiteX24" fmla="*/ 547246 w 825867"/>
              <a:gd name="connsiteY24" fmla="*/ 362237 h 845775"/>
              <a:gd name="connsiteX25" fmla="*/ 530577 w 825867"/>
              <a:gd name="connsiteY25" fmla="*/ 321756 h 845775"/>
              <a:gd name="connsiteX26" fmla="*/ 532958 w 825867"/>
              <a:gd name="connsiteY26" fmla="*/ 240793 h 845775"/>
              <a:gd name="connsiteX27" fmla="*/ 525814 w 825867"/>
              <a:gd name="connsiteY27" fmla="*/ 133637 h 845775"/>
              <a:gd name="connsiteX28" fmla="*/ 506764 w 825867"/>
              <a:gd name="connsiteY28" fmla="*/ 69343 h 845775"/>
              <a:gd name="connsiteX29" fmla="*/ 471046 w 825867"/>
              <a:gd name="connsiteY29" fmla="*/ 16956 h 845775"/>
              <a:gd name="connsiteX30" fmla="*/ 411514 w 825867"/>
              <a:gd name="connsiteY30" fmla="*/ 287 h 845775"/>
              <a:gd name="connsiteX31" fmla="*/ 354364 w 825867"/>
              <a:gd name="connsiteY31" fmla="*/ 9812 h 845775"/>
              <a:gd name="connsiteX32" fmla="*/ 316264 w 825867"/>
              <a:gd name="connsiteY32" fmla="*/ 50293 h 845775"/>
              <a:gd name="connsiteX33" fmla="*/ 282927 w 825867"/>
              <a:gd name="connsiteY33" fmla="*/ 107443 h 845775"/>
              <a:gd name="connsiteX34" fmla="*/ 249589 w 825867"/>
              <a:gd name="connsiteY34" fmla="*/ 166974 h 845775"/>
              <a:gd name="connsiteX35" fmla="*/ 218633 w 825867"/>
              <a:gd name="connsiteY35" fmla="*/ 188406 h 845775"/>
              <a:gd name="connsiteX36" fmla="*/ 178152 w 825867"/>
              <a:gd name="connsiteY36" fmla="*/ 183643 h 845775"/>
              <a:gd name="connsiteX37" fmla="*/ 147196 w 825867"/>
              <a:gd name="connsiteY37" fmla="*/ 150306 h 845775"/>
              <a:gd name="connsiteX38" fmla="*/ 104333 w 825867"/>
              <a:gd name="connsiteY38" fmla="*/ 116968 h 845775"/>
              <a:gd name="connsiteX39" fmla="*/ 59089 w 825867"/>
              <a:gd name="connsiteY39" fmla="*/ 102681 h 845775"/>
              <a:gd name="connsiteX40" fmla="*/ 28133 w 825867"/>
              <a:gd name="connsiteY40" fmla="*/ 116968 h 845775"/>
              <a:gd name="connsiteX41" fmla="*/ 1940 w 825867"/>
              <a:gd name="connsiteY41" fmla="*/ 190787 h 845775"/>
              <a:gd name="connsiteX42" fmla="*/ 1939 w 825867"/>
              <a:gd name="connsiteY42" fmla="*/ 281274 h 845775"/>
              <a:gd name="connsiteX43" fmla="*/ 4321 w 825867"/>
              <a:gd name="connsiteY43" fmla="*/ 355093 h 845775"/>
              <a:gd name="connsiteX44" fmla="*/ 13846 w 825867"/>
              <a:gd name="connsiteY44" fmla="*/ 452724 h 845775"/>
              <a:gd name="connsiteX0" fmla="*/ 14882 w 826903"/>
              <a:gd name="connsiteY0" fmla="*/ 452724 h 845775"/>
              <a:gd name="connsiteX1" fmla="*/ 41075 w 826903"/>
              <a:gd name="connsiteY1" fmla="*/ 569406 h 845775"/>
              <a:gd name="connsiteX2" fmla="*/ 69650 w 826903"/>
              <a:gd name="connsiteY2" fmla="*/ 664655 h 845775"/>
              <a:gd name="connsiteX3" fmla="*/ 114894 w 826903"/>
              <a:gd name="connsiteY3" fmla="*/ 762287 h 845775"/>
              <a:gd name="connsiteX4" fmla="*/ 188713 w 826903"/>
              <a:gd name="connsiteY4" fmla="*/ 819437 h 845775"/>
              <a:gd name="connsiteX5" fmla="*/ 288725 w 826903"/>
              <a:gd name="connsiteY5" fmla="*/ 845631 h 845775"/>
              <a:gd name="connsiteX6" fmla="*/ 374451 w 826903"/>
              <a:gd name="connsiteY6" fmla="*/ 828962 h 845775"/>
              <a:gd name="connsiteX7" fmla="*/ 424457 w 826903"/>
              <a:gd name="connsiteY7" fmla="*/ 807531 h 845775"/>
              <a:gd name="connsiteX8" fmla="*/ 472082 w 826903"/>
              <a:gd name="connsiteY8" fmla="*/ 800387 h 845775"/>
              <a:gd name="connsiteX9" fmla="*/ 526850 w 826903"/>
              <a:gd name="connsiteY9" fmla="*/ 774193 h 845775"/>
              <a:gd name="connsiteX10" fmla="*/ 579238 w 826903"/>
              <a:gd name="connsiteY10" fmla="*/ 702756 h 845775"/>
              <a:gd name="connsiteX11" fmla="*/ 617338 w 826903"/>
              <a:gd name="connsiteY11" fmla="*/ 628937 h 845775"/>
              <a:gd name="connsiteX12" fmla="*/ 641150 w 826903"/>
              <a:gd name="connsiteY12" fmla="*/ 564643 h 845775"/>
              <a:gd name="connsiteX13" fmla="*/ 664963 w 826903"/>
              <a:gd name="connsiteY13" fmla="*/ 505112 h 845775"/>
              <a:gd name="connsiteX14" fmla="*/ 707825 w 826903"/>
              <a:gd name="connsiteY14" fmla="*/ 445581 h 845775"/>
              <a:gd name="connsiteX15" fmla="*/ 764975 w 826903"/>
              <a:gd name="connsiteY15" fmla="*/ 390812 h 845775"/>
              <a:gd name="connsiteX16" fmla="*/ 810219 w 826903"/>
              <a:gd name="connsiteY16" fmla="*/ 338424 h 845775"/>
              <a:gd name="connsiteX17" fmla="*/ 826888 w 826903"/>
              <a:gd name="connsiteY17" fmla="*/ 302706 h 845775"/>
              <a:gd name="connsiteX18" fmla="*/ 812600 w 826903"/>
              <a:gd name="connsiteY18" fmla="*/ 276512 h 845775"/>
              <a:gd name="connsiteX19" fmla="*/ 784025 w 826903"/>
              <a:gd name="connsiteY19" fmla="*/ 262224 h 845775"/>
              <a:gd name="connsiteX20" fmla="*/ 724494 w 826903"/>
              <a:gd name="connsiteY20" fmla="*/ 288418 h 845775"/>
              <a:gd name="connsiteX21" fmla="*/ 667344 w 826903"/>
              <a:gd name="connsiteY21" fmla="*/ 324137 h 845775"/>
              <a:gd name="connsiteX22" fmla="*/ 622100 w 826903"/>
              <a:gd name="connsiteY22" fmla="*/ 352712 h 845775"/>
              <a:gd name="connsiteX23" fmla="*/ 588763 w 826903"/>
              <a:gd name="connsiteY23" fmla="*/ 369381 h 845775"/>
              <a:gd name="connsiteX24" fmla="*/ 548282 w 826903"/>
              <a:gd name="connsiteY24" fmla="*/ 362237 h 845775"/>
              <a:gd name="connsiteX25" fmla="*/ 531613 w 826903"/>
              <a:gd name="connsiteY25" fmla="*/ 321756 h 845775"/>
              <a:gd name="connsiteX26" fmla="*/ 533994 w 826903"/>
              <a:gd name="connsiteY26" fmla="*/ 240793 h 845775"/>
              <a:gd name="connsiteX27" fmla="*/ 526850 w 826903"/>
              <a:gd name="connsiteY27" fmla="*/ 133637 h 845775"/>
              <a:gd name="connsiteX28" fmla="*/ 507800 w 826903"/>
              <a:gd name="connsiteY28" fmla="*/ 69343 h 845775"/>
              <a:gd name="connsiteX29" fmla="*/ 472082 w 826903"/>
              <a:gd name="connsiteY29" fmla="*/ 16956 h 845775"/>
              <a:gd name="connsiteX30" fmla="*/ 412550 w 826903"/>
              <a:gd name="connsiteY30" fmla="*/ 287 h 845775"/>
              <a:gd name="connsiteX31" fmla="*/ 355400 w 826903"/>
              <a:gd name="connsiteY31" fmla="*/ 9812 h 845775"/>
              <a:gd name="connsiteX32" fmla="*/ 317300 w 826903"/>
              <a:gd name="connsiteY32" fmla="*/ 50293 h 845775"/>
              <a:gd name="connsiteX33" fmla="*/ 283963 w 826903"/>
              <a:gd name="connsiteY33" fmla="*/ 107443 h 845775"/>
              <a:gd name="connsiteX34" fmla="*/ 250625 w 826903"/>
              <a:gd name="connsiteY34" fmla="*/ 166974 h 845775"/>
              <a:gd name="connsiteX35" fmla="*/ 219669 w 826903"/>
              <a:gd name="connsiteY35" fmla="*/ 188406 h 845775"/>
              <a:gd name="connsiteX36" fmla="*/ 179188 w 826903"/>
              <a:gd name="connsiteY36" fmla="*/ 183643 h 845775"/>
              <a:gd name="connsiteX37" fmla="*/ 148232 w 826903"/>
              <a:gd name="connsiteY37" fmla="*/ 150306 h 845775"/>
              <a:gd name="connsiteX38" fmla="*/ 105369 w 826903"/>
              <a:gd name="connsiteY38" fmla="*/ 116968 h 845775"/>
              <a:gd name="connsiteX39" fmla="*/ 60125 w 826903"/>
              <a:gd name="connsiteY39" fmla="*/ 102681 h 845775"/>
              <a:gd name="connsiteX40" fmla="*/ 29169 w 826903"/>
              <a:gd name="connsiteY40" fmla="*/ 116968 h 845775"/>
              <a:gd name="connsiteX41" fmla="*/ 2976 w 826903"/>
              <a:gd name="connsiteY41" fmla="*/ 190787 h 845775"/>
              <a:gd name="connsiteX42" fmla="*/ 594 w 826903"/>
              <a:gd name="connsiteY42" fmla="*/ 276512 h 845775"/>
              <a:gd name="connsiteX43" fmla="*/ 5357 w 826903"/>
              <a:gd name="connsiteY43" fmla="*/ 355093 h 845775"/>
              <a:gd name="connsiteX44" fmla="*/ 14882 w 826903"/>
              <a:gd name="connsiteY44" fmla="*/ 452724 h 845775"/>
              <a:gd name="connsiteX0" fmla="*/ 14288 w 826309"/>
              <a:gd name="connsiteY0" fmla="*/ 452724 h 845775"/>
              <a:gd name="connsiteX1" fmla="*/ 40481 w 826309"/>
              <a:gd name="connsiteY1" fmla="*/ 569406 h 845775"/>
              <a:gd name="connsiteX2" fmla="*/ 69056 w 826309"/>
              <a:gd name="connsiteY2" fmla="*/ 664655 h 845775"/>
              <a:gd name="connsiteX3" fmla="*/ 114300 w 826309"/>
              <a:gd name="connsiteY3" fmla="*/ 762287 h 845775"/>
              <a:gd name="connsiteX4" fmla="*/ 188119 w 826309"/>
              <a:gd name="connsiteY4" fmla="*/ 819437 h 845775"/>
              <a:gd name="connsiteX5" fmla="*/ 288131 w 826309"/>
              <a:gd name="connsiteY5" fmla="*/ 845631 h 845775"/>
              <a:gd name="connsiteX6" fmla="*/ 373857 w 826309"/>
              <a:gd name="connsiteY6" fmla="*/ 828962 h 845775"/>
              <a:gd name="connsiteX7" fmla="*/ 423863 w 826309"/>
              <a:gd name="connsiteY7" fmla="*/ 807531 h 845775"/>
              <a:gd name="connsiteX8" fmla="*/ 471488 w 826309"/>
              <a:gd name="connsiteY8" fmla="*/ 800387 h 845775"/>
              <a:gd name="connsiteX9" fmla="*/ 526256 w 826309"/>
              <a:gd name="connsiteY9" fmla="*/ 774193 h 845775"/>
              <a:gd name="connsiteX10" fmla="*/ 578644 w 826309"/>
              <a:gd name="connsiteY10" fmla="*/ 702756 h 845775"/>
              <a:gd name="connsiteX11" fmla="*/ 616744 w 826309"/>
              <a:gd name="connsiteY11" fmla="*/ 628937 h 845775"/>
              <a:gd name="connsiteX12" fmla="*/ 640556 w 826309"/>
              <a:gd name="connsiteY12" fmla="*/ 564643 h 845775"/>
              <a:gd name="connsiteX13" fmla="*/ 664369 w 826309"/>
              <a:gd name="connsiteY13" fmla="*/ 505112 h 845775"/>
              <a:gd name="connsiteX14" fmla="*/ 707231 w 826309"/>
              <a:gd name="connsiteY14" fmla="*/ 445581 h 845775"/>
              <a:gd name="connsiteX15" fmla="*/ 764381 w 826309"/>
              <a:gd name="connsiteY15" fmla="*/ 390812 h 845775"/>
              <a:gd name="connsiteX16" fmla="*/ 809625 w 826309"/>
              <a:gd name="connsiteY16" fmla="*/ 338424 h 845775"/>
              <a:gd name="connsiteX17" fmla="*/ 826294 w 826309"/>
              <a:gd name="connsiteY17" fmla="*/ 302706 h 845775"/>
              <a:gd name="connsiteX18" fmla="*/ 812006 w 826309"/>
              <a:gd name="connsiteY18" fmla="*/ 276512 h 845775"/>
              <a:gd name="connsiteX19" fmla="*/ 783431 w 826309"/>
              <a:gd name="connsiteY19" fmla="*/ 262224 h 845775"/>
              <a:gd name="connsiteX20" fmla="*/ 723900 w 826309"/>
              <a:gd name="connsiteY20" fmla="*/ 288418 h 845775"/>
              <a:gd name="connsiteX21" fmla="*/ 666750 w 826309"/>
              <a:gd name="connsiteY21" fmla="*/ 324137 h 845775"/>
              <a:gd name="connsiteX22" fmla="*/ 621506 w 826309"/>
              <a:gd name="connsiteY22" fmla="*/ 352712 h 845775"/>
              <a:gd name="connsiteX23" fmla="*/ 588169 w 826309"/>
              <a:gd name="connsiteY23" fmla="*/ 369381 h 845775"/>
              <a:gd name="connsiteX24" fmla="*/ 547688 w 826309"/>
              <a:gd name="connsiteY24" fmla="*/ 362237 h 845775"/>
              <a:gd name="connsiteX25" fmla="*/ 531019 w 826309"/>
              <a:gd name="connsiteY25" fmla="*/ 321756 h 845775"/>
              <a:gd name="connsiteX26" fmla="*/ 533400 w 826309"/>
              <a:gd name="connsiteY26" fmla="*/ 240793 h 845775"/>
              <a:gd name="connsiteX27" fmla="*/ 526256 w 826309"/>
              <a:gd name="connsiteY27" fmla="*/ 133637 h 845775"/>
              <a:gd name="connsiteX28" fmla="*/ 507206 w 826309"/>
              <a:gd name="connsiteY28" fmla="*/ 69343 h 845775"/>
              <a:gd name="connsiteX29" fmla="*/ 471488 w 826309"/>
              <a:gd name="connsiteY29" fmla="*/ 16956 h 845775"/>
              <a:gd name="connsiteX30" fmla="*/ 411956 w 826309"/>
              <a:gd name="connsiteY30" fmla="*/ 287 h 845775"/>
              <a:gd name="connsiteX31" fmla="*/ 354806 w 826309"/>
              <a:gd name="connsiteY31" fmla="*/ 9812 h 845775"/>
              <a:gd name="connsiteX32" fmla="*/ 316706 w 826309"/>
              <a:gd name="connsiteY32" fmla="*/ 50293 h 845775"/>
              <a:gd name="connsiteX33" fmla="*/ 283369 w 826309"/>
              <a:gd name="connsiteY33" fmla="*/ 107443 h 845775"/>
              <a:gd name="connsiteX34" fmla="*/ 250031 w 826309"/>
              <a:gd name="connsiteY34" fmla="*/ 166974 h 845775"/>
              <a:gd name="connsiteX35" fmla="*/ 219075 w 826309"/>
              <a:gd name="connsiteY35" fmla="*/ 188406 h 845775"/>
              <a:gd name="connsiteX36" fmla="*/ 178594 w 826309"/>
              <a:gd name="connsiteY36" fmla="*/ 183643 h 845775"/>
              <a:gd name="connsiteX37" fmla="*/ 147638 w 826309"/>
              <a:gd name="connsiteY37" fmla="*/ 150306 h 845775"/>
              <a:gd name="connsiteX38" fmla="*/ 104775 w 826309"/>
              <a:gd name="connsiteY38" fmla="*/ 116968 h 845775"/>
              <a:gd name="connsiteX39" fmla="*/ 59531 w 826309"/>
              <a:gd name="connsiteY39" fmla="*/ 102681 h 845775"/>
              <a:gd name="connsiteX40" fmla="*/ 28575 w 826309"/>
              <a:gd name="connsiteY40" fmla="*/ 116968 h 845775"/>
              <a:gd name="connsiteX41" fmla="*/ 4764 w 826309"/>
              <a:gd name="connsiteY41" fmla="*/ 190787 h 845775"/>
              <a:gd name="connsiteX42" fmla="*/ 0 w 826309"/>
              <a:gd name="connsiteY42" fmla="*/ 276512 h 845775"/>
              <a:gd name="connsiteX43" fmla="*/ 4763 w 826309"/>
              <a:gd name="connsiteY43" fmla="*/ 355093 h 845775"/>
              <a:gd name="connsiteX44" fmla="*/ 14288 w 826309"/>
              <a:gd name="connsiteY44" fmla="*/ 452724 h 845775"/>
              <a:gd name="connsiteX0" fmla="*/ 14288 w 826309"/>
              <a:gd name="connsiteY0" fmla="*/ 452724 h 845775"/>
              <a:gd name="connsiteX1" fmla="*/ 40481 w 826309"/>
              <a:gd name="connsiteY1" fmla="*/ 569406 h 845775"/>
              <a:gd name="connsiteX2" fmla="*/ 69056 w 826309"/>
              <a:gd name="connsiteY2" fmla="*/ 664655 h 845775"/>
              <a:gd name="connsiteX3" fmla="*/ 114300 w 826309"/>
              <a:gd name="connsiteY3" fmla="*/ 762287 h 845775"/>
              <a:gd name="connsiteX4" fmla="*/ 188119 w 826309"/>
              <a:gd name="connsiteY4" fmla="*/ 819437 h 845775"/>
              <a:gd name="connsiteX5" fmla="*/ 288131 w 826309"/>
              <a:gd name="connsiteY5" fmla="*/ 845631 h 845775"/>
              <a:gd name="connsiteX6" fmla="*/ 373857 w 826309"/>
              <a:gd name="connsiteY6" fmla="*/ 828962 h 845775"/>
              <a:gd name="connsiteX7" fmla="*/ 423863 w 826309"/>
              <a:gd name="connsiteY7" fmla="*/ 807531 h 845775"/>
              <a:gd name="connsiteX8" fmla="*/ 471488 w 826309"/>
              <a:gd name="connsiteY8" fmla="*/ 800387 h 845775"/>
              <a:gd name="connsiteX9" fmla="*/ 526256 w 826309"/>
              <a:gd name="connsiteY9" fmla="*/ 774193 h 845775"/>
              <a:gd name="connsiteX10" fmla="*/ 578644 w 826309"/>
              <a:gd name="connsiteY10" fmla="*/ 707518 h 845775"/>
              <a:gd name="connsiteX11" fmla="*/ 616744 w 826309"/>
              <a:gd name="connsiteY11" fmla="*/ 628937 h 845775"/>
              <a:gd name="connsiteX12" fmla="*/ 640556 w 826309"/>
              <a:gd name="connsiteY12" fmla="*/ 564643 h 845775"/>
              <a:gd name="connsiteX13" fmla="*/ 664369 w 826309"/>
              <a:gd name="connsiteY13" fmla="*/ 505112 h 845775"/>
              <a:gd name="connsiteX14" fmla="*/ 707231 w 826309"/>
              <a:gd name="connsiteY14" fmla="*/ 445581 h 845775"/>
              <a:gd name="connsiteX15" fmla="*/ 764381 w 826309"/>
              <a:gd name="connsiteY15" fmla="*/ 390812 h 845775"/>
              <a:gd name="connsiteX16" fmla="*/ 809625 w 826309"/>
              <a:gd name="connsiteY16" fmla="*/ 338424 h 845775"/>
              <a:gd name="connsiteX17" fmla="*/ 826294 w 826309"/>
              <a:gd name="connsiteY17" fmla="*/ 302706 h 845775"/>
              <a:gd name="connsiteX18" fmla="*/ 812006 w 826309"/>
              <a:gd name="connsiteY18" fmla="*/ 276512 h 845775"/>
              <a:gd name="connsiteX19" fmla="*/ 783431 w 826309"/>
              <a:gd name="connsiteY19" fmla="*/ 262224 h 845775"/>
              <a:gd name="connsiteX20" fmla="*/ 723900 w 826309"/>
              <a:gd name="connsiteY20" fmla="*/ 288418 h 845775"/>
              <a:gd name="connsiteX21" fmla="*/ 666750 w 826309"/>
              <a:gd name="connsiteY21" fmla="*/ 324137 h 845775"/>
              <a:gd name="connsiteX22" fmla="*/ 621506 w 826309"/>
              <a:gd name="connsiteY22" fmla="*/ 352712 h 845775"/>
              <a:gd name="connsiteX23" fmla="*/ 588169 w 826309"/>
              <a:gd name="connsiteY23" fmla="*/ 369381 h 845775"/>
              <a:gd name="connsiteX24" fmla="*/ 547688 w 826309"/>
              <a:gd name="connsiteY24" fmla="*/ 362237 h 845775"/>
              <a:gd name="connsiteX25" fmla="*/ 531019 w 826309"/>
              <a:gd name="connsiteY25" fmla="*/ 321756 h 845775"/>
              <a:gd name="connsiteX26" fmla="*/ 533400 w 826309"/>
              <a:gd name="connsiteY26" fmla="*/ 240793 h 845775"/>
              <a:gd name="connsiteX27" fmla="*/ 526256 w 826309"/>
              <a:gd name="connsiteY27" fmla="*/ 133637 h 845775"/>
              <a:gd name="connsiteX28" fmla="*/ 507206 w 826309"/>
              <a:gd name="connsiteY28" fmla="*/ 69343 h 845775"/>
              <a:gd name="connsiteX29" fmla="*/ 471488 w 826309"/>
              <a:gd name="connsiteY29" fmla="*/ 16956 h 845775"/>
              <a:gd name="connsiteX30" fmla="*/ 411956 w 826309"/>
              <a:gd name="connsiteY30" fmla="*/ 287 h 845775"/>
              <a:gd name="connsiteX31" fmla="*/ 354806 w 826309"/>
              <a:gd name="connsiteY31" fmla="*/ 9812 h 845775"/>
              <a:gd name="connsiteX32" fmla="*/ 316706 w 826309"/>
              <a:gd name="connsiteY32" fmla="*/ 50293 h 845775"/>
              <a:gd name="connsiteX33" fmla="*/ 283369 w 826309"/>
              <a:gd name="connsiteY33" fmla="*/ 107443 h 845775"/>
              <a:gd name="connsiteX34" fmla="*/ 250031 w 826309"/>
              <a:gd name="connsiteY34" fmla="*/ 166974 h 845775"/>
              <a:gd name="connsiteX35" fmla="*/ 219075 w 826309"/>
              <a:gd name="connsiteY35" fmla="*/ 188406 h 845775"/>
              <a:gd name="connsiteX36" fmla="*/ 178594 w 826309"/>
              <a:gd name="connsiteY36" fmla="*/ 183643 h 845775"/>
              <a:gd name="connsiteX37" fmla="*/ 147638 w 826309"/>
              <a:gd name="connsiteY37" fmla="*/ 150306 h 845775"/>
              <a:gd name="connsiteX38" fmla="*/ 104775 w 826309"/>
              <a:gd name="connsiteY38" fmla="*/ 116968 h 845775"/>
              <a:gd name="connsiteX39" fmla="*/ 59531 w 826309"/>
              <a:gd name="connsiteY39" fmla="*/ 102681 h 845775"/>
              <a:gd name="connsiteX40" fmla="*/ 28575 w 826309"/>
              <a:gd name="connsiteY40" fmla="*/ 116968 h 845775"/>
              <a:gd name="connsiteX41" fmla="*/ 4764 w 826309"/>
              <a:gd name="connsiteY41" fmla="*/ 190787 h 845775"/>
              <a:gd name="connsiteX42" fmla="*/ 0 w 826309"/>
              <a:gd name="connsiteY42" fmla="*/ 276512 h 845775"/>
              <a:gd name="connsiteX43" fmla="*/ 4763 w 826309"/>
              <a:gd name="connsiteY43" fmla="*/ 355093 h 845775"/>
              <a:gd name="connsiteX44" fmla="*/ 14288 w 826309"/>
              <a:gd name="connsiteY44" fmla="*/ 452724 h 84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26309" h="845775">
                <a:moveTo>
                  <a:pt x="14288" y="452724"/>
                </a:moveTo>
                <a:cubicBezTo>
                  <a:pt x="20241" y="488443"/>
                  <a:pt x="31353" y="534084"/>
                  <a:pt x="40481" y="569406"/>
                </a:cubicBezTo>
                <a:cubicBezTo>
                  <a:pt x="49609" y="604728"/>
                  <a:pt x="56753" y="632508"/>
                  <a:pt x="69056" y="664655"/>
                </a:cubicBezTo>
                <a:cubicBezTo>
                  <a:pt x="81359" y="696802"/>
                  <a:pt x="94456" y="736490"/>
                  <a:pt x="114300" y="762287"/>
                </a:cubicBezTo>
                <a:cubicBezTo>
                  <a:pt x="134144" y="788084"/>
                  <a:pt x="159147" y="805546"/>
                  <a:pt x="188119" y="819437"/>
                </a:cubicBezTo>
                <a:cubicBezTo>
                  <a:pt x="217091" y="833328"/>
                  <a:pt x="257175" y="844044"/>
                  <a:pt x="288131" y="845631"/>
                </a:cubicBezTo>
                <a:cubicBezTo>
                  <a:pt x="319087" y="847219"/>
                  <a:pt x="351235" y="835312"/>
                  <a:pt x="373857" y="828962"/>
                </a:cubicBezTo>
                <a:cubicBezTo>
                  <a:pt x="396479" y="822612"/>
                  <a:pt x="407591" y="812293"/>
                  <a:pt x="423863" y="807531"/>
                </a:cubicBezTo>
                <a:cubicBezTo>
                  <a:pt x="440135" y="802769"/>
                  <a:pt x="454423" y="805943"/>
                  <a:pt x="471488" y="800387"/>
                </a:cubicBezTo>
                <a:cubicBezTo>
                  <a:pt x="488553" y="794831"/>
                  <a:pt x="508397" y="789671"/>
                  <a:pt x="526256" y="774193"/>
                </a:cubicBezTo>
                <a:cubicBezTo>
                  <a:pt x="544115" y="758715"/>
                  <a:pt x="563563" y="731727"/>
                  <a:pt x="578644" y="707518"/>
                </a:cubicBezTo>
                <a:cubicBezTo>
                  <a:pt x="593725" y="683309"/>
                  <a:pt x="606425" y="652750"/>
                  <a:pt x="616744" y="628937"/>
                </a:cubicBezTo>
                <a:cubicBezTo>
                  <a:pt x="627063" y="605125"/>
                  <a:pt x="632619" y="585281"/>
                  <a:pt x="640556" y="564643"/>
                </a:cubicBezTo>
                <a:cubicBezTo>
                  <a:pt x="648494" y="544006"/>
                  <a:pt x="653257" y="524956"/>
                  <a:pt x="664369" y="505112"/>
                </a:cubicBezTo>
                <a:cubicBezTo>
                  <a:pt x="675481" y="485268"/>
                  <a:pt x="690562" y="464631"/>
                  <a:pt x="707231" y="445581"/>
                </a:cubicBezTo>
                <a:cubicBezTo>
                  <a:pt x="723900" y="426531"/>
                  <a:pt x="747316" y="408671"/>
                  <a:pt x="764381" y="390812"/>
                </a:cubicBezTo>
                <a:cubicBezTo>
                  <a:pt x="781446" y="372953"/>
                  <a:pt x="799306" y="353108"/>
                  <a:pt x="809625" y="338424"/>
                </a:cubicBezTo>
                <a:cubicBezTo>
                  <a:pt x="819944" y="323740"/>
                  <a:pt x="825897" y="313025"/>
                  <a:pt x="826294" y="302706"/>
                </a:cubicBezTo>
                <a:cubicBezTo>
                  <a:pt x="826691" y="292387"/>
                  <a:pt x="819150" y="283259"/>
                  <a:pt x="812006" y="276512"/>
                </a:cubicBezTo>
                <a:cubicBezTo>
                  <a:pt x="804862" y="269765"/>
                  <a:pt x="798115" y="260240"/>
                  <a:pt x="783431" y="262224"/>
                </a:cubicBezTo>
                <a:cubicBezTo>
                  <a:pt x="768747" y="264208"/>
                  <a:pt x="743347" y="278099"/>
                  <a:pt x="723900" y="288418"/>
                </a:cubicBezTo>
                <a:cubicBezTo>
                  <a:pt x="704453" y="298737"/>
                  <a:pt x="666750" y="324137"/>
                  <a:pt x="666750" y="324137"/>
                </a:cubicBezTo>
                <a:cubicBezTo>
                  <a:pt x="649685" y="334853"/>
                  <a:pt x="634603" y="345171"/>
                  <a:pt x="621506" y="352712"/>
                </a:cubicBezTo>
                <a:cubicBezTo>
                  <a:pt x="608409" y="360253"/>
                  <a:pt x="600472" y="367794"/>
                  <a:pt x="588169" y="369381"/>
                </a:cubicBezTo>
                <a:cubicBezTo>
                  <a:pt x="575866" y="370968"/>
                  <a:pt x="557213" y="370174"/>
                  <a:pt x="547688" y="362237"/>
                </a:cubicBezTo>
                <a:cubicBezTo>
                  <a:pt x="538163" y="354300"/>
                  <a:pt x="533400" y="341997"/>
                  <a:pt x="531019" y="321756"/>
                </a:cubicBezTo>
                <a:cubicBezTo>
                  <a:pt x="528638" y="301515"/>
                  <a:pt x="534194" y="272146"/>
                  <a:pt x="533400" y="240793"/>
                </a:cubicBezTo>
                <a:cubicBezTo>
                  <a:pt x="532606" y="209440"/>
                  <a:pt x="530622" y="162212"/>
                  <a:pt x="526256" y="133637"/>
                </a:cubicBezTo>
                <a:cubicBezTo>
                  <a:pt x="521890" y="105062"/>
                  <a:pt x="516334" y="88790"/>
                  <a:pt x="507206" y="69343"/>
                </a:cubicBezTo>
                <a:cubicBezTo>
                  <a:pt x="498078" y="49896"/>
                  <a:pt x="487363" y="28465"/>
                  <a:pt x="471488" y="16956"/>
                </a:cubicBezTo>
                <a:cubicBezTo>
                  <a:pt x="455613" y="5447"/>
                  <a:pt x="431403" y="1478"/>
                  <a:pt x="411956" y="287"/>
                </a:cubicBezTo>
                <a:cubicBezTo>
                  <a:pt x="392509" y="-904"/>
                  <a:pt x="370681" y="1478"/>
                  <a:pt x="354806" y="9812"/>
                </a:cubicBezTo>
                <a:cubicBezTo>
                  <a:pt x="338931" y="18146"/>
                  <a:pt x="328612" y="34021"/>
                  <a:pt x="316706" y="50293"/>
                </a:cubicBezTo>
                <a:cubicBezTo>
                  <a:pt x="304800" y="66565"/>
                  <a:pt x="294481" y="87996"/>
                  <a:pt x="283369" y="107443"/>
                </a:cubicBezTo>
                <a:cubicBezTo>
                  <a:pt x="272257" y="126890"/>
                  <a:pt x="260747" y="153480"/>
                  <a:pt x="250031" y="166974"/>
                </a:cubicBezTo>
                <a:cubicBezTo>
                  <a:pt x="239315" y="180468"/>
                  <a:pt x="230981" y="185628"/>
                  <a:pt x="219075" y="188406"/>
                </a:cubicBezTo>
                <a:cubicBezTo>
                  <a:pt x="207169" y="191184"/>
                  <a:pt x="190500" y="189993"/>
                  <a:pt x="178594" y="183643"/>
                </a:cubicBezTo>
                <a:cubicBezTo>
                  <a:pt x="166688" y="177293"/>
                  <a:pt x="159941" y="161418"/>
                  <a:pt x="147638" y="150306"/>
                </a:cubicBezTo>
                <a:cubicBezTo>
                  <a:pt x="135335" y="139194"/>
                  <a:pt x="119459" y="124905"/>
                  <a:pt x="104775" y="116968"/>
                </a:cubicBezTo>
                <a:cubicBezTo>
                  <a:pt x="90091" y="109031"/>
                  <a:pt x="72231" y="102681"/>
                  <a:pt x="59531" y="102681"/>
                </a:cubicBezTo>
                <a:cubicBezTo>
                  <a:pt x="46831" y="102681"/>
                  <a:pt x="37703" y="102284"/>
                  <a:pt x="28575" y="116968"/>
                </a:cubicBezTo>
                <a:cubicBezTo>
                  <a:pt x="19447" y="131652"/>
                  <a:pt x="9526" y="164197"/>
                  <a:pt x="4764" y="190787"/>
                </a:cubicBezTo>
                <a:cubicBezTo>
                  <a:pt x="2" y="217377"/>
                  <a:pt x="0" y="247540"/>
                  <a:pt x="0" y="276512"/>
                </a:cubicBezTo>
                <a:cubicBezTo>
                  <a:pt x="0" y="305484"/>
                  <a:pt x="2382" y="325724"/>
                  <a:pt x="4763" y="355093"/>
                </a:cubicBezTo>
                <a:cubicBezTo>
                  <a:pt x="7144" y="384462"/>
                  <a:pt x="8335" y="417005"/>
                  <a:pt x="14288" y="452724"/>
                </a:cubicBezTo>
                <a:close/>
              </a:path>
            </a:pathLst>
          </a:custGeom>
          <a:solidFill>
            <a:srgbClr val="EFB4B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任意多边形 8"/>
          <p:cNvSpPr/>
          <p:nvPr/>
        </p:nvSpPr>
        <p:spPr>
          <a:xfrm>
            <a:off x="8312322" y="1077455"/>
            <a:ext cx="845106" cy="875682"/>
          </a:xfrm>
          <a:custGeom>
            <a:avLst/>
            <a:gdLst>
              <a:gd name="connsiteX0" fmla="*/ 69701 w 845106"/>
              <a:gd name="connsiteY0" fmla="*/ 594785 h 880535"/>
              <a:gd name="connsiteX1" fmla="*/ 103039 w 845106"/>
              <a:gd name="connsiteY1" fmla="*/ 694798 h 880535"/>
              <a:gd name="connsiteX2" fmla="*/ 117326 w 845106"/>
              <a:gd name="connsiteY2" fmla="*/ 759092 h 880535"/>
              <a:gd name="connsiteX3" fmla="*/ 136376 w 845106"/>
              <a:gd name="connsiteY3" fmla="*/ 816242 h 880535"/>
              <a:gd name="connsiteX4" fmla="*/ 179239 w 845106"/>
              <a:gd name="connsiteY4" fmla="*/ 847198 h 880535"/>
              <a:gd name="connsiteX5" fmla="*/ 210195 w 845106"/>
              <a:gd name="connsiteY5" fmla="*/ 866248 h 880535"/>
              <a:gd name="connsiteX6" fmla="*/ 231626 w 845106"/>
              <a:gd name="connsiteY6" fmla="*/ 880535 h 880535"/>
              <a:gd name="connsiteX7" fmla="*/ 298301 w 845106"/>
              <a:gd name="connsiteY7" fmla="*/ 866248 h 880535"/>
              <a:gd name="connsiteX8" fmla="*/ 374501 w 845106"/>
              <a:gd name="connsiteY8" fmla="*/ 835292 h 880535"/>
              <a:gd name="connsiteX9" fmla="*/ 455464 w 845106"/>
              <a:gd name="connsiteY9" fmla="*/ 825767 h 880535"/>
              <a:gd name="connsiteX10" fmla="*/ 531664 w 845106"/>
              <a:gd name="connsiteY10" fmla="*/ 818623 h 880535"/>
              <a:gd name="connsiteX11" fmla="*/ 595957 w 845106"/>
              <a:gd name="connsiteY11" fmla="*/ 790048 h 880535"/>
              <a:gd name="connsiteX12" fmla="*/ 638820 w 845106"/>
              <a:gd name="connsiteY12" fmla="*/ 730517 h 880535"/>
              <a:gd name="connsiteX13" fmla="*/ 657870 w 845106"/>
              <a:gd name="connsiteY13" fmla="*/ 637648 h 880535"/>
              <a:gd name="connsiteX14" fmla="*/ 660251 w 845106"/>
              <a:gd name="connsiteY14" fmla="*/ 592404 h 880535"/>
              <a:gd name="connsiteX15" fmla="*/ 693589 w 845106"/>
              <a:gd name="connsiteY15" fmla="*/ 542398 h 880535"/>
              <a:gd name="connsiteX16" fmla="*/ 762645 w 845106"/>
              <a:gd name="connsiteY16" fmla="*/ 470960 h 880535"/>
              <a:gd name="connsiteX17" fmla="*/ 824557 w 845106"/>
              <a:gd name="connsiteY17" fmla="*/ 392379 h 880535"/>
              <a:gd name="connsiteX18" fmla="*/ 841226 w 845106"/>
              <a:gd name="connsiteY18" fmla="*/ 366185 h 880535"/>
              <a:gd name="connsiteX19" fmla="*/ 843607 w 845106"/>
              <a:gd name="connsiteY19" fmla="*/ 299510 h 880535"/>
              <a:gd name="connsiteX20" fmla="*/ 822176 w 845106"/>
              <a:gd name="connsiteY20" fmla="*/ 273317 h 880535"/>
              <a:gd name="connsiteX21" fmla="*/ 788839 w 845106"/>
              <a:gd name="connsiteY21" fmla="*/ 266173 h 880535"/>
              <a:gd name="connsiteX22" fmla="*/ 705495 w 845106"/>
              <a:gd name="connsiteY22" fmla="*/ 328085 h 880535"/>
              <a:gd name="connsiteX23" fmla="*/ 650726 w 845106"/>
              <a:gd name="connsiteY23" fmla="*/ 363804 h 880535"/>
              <a:gd name="connsiteX24" fmla="*/ 605482 w 845106"/>
              <a:gd name="connsiteY24" fmla="*/ 378092 h 880535"/>
              <a:gd name="connsiteX25" fmla="*/ 550714 w 845106"/>
              <a:gd name="connsiteY25" fmla="*/ 349517 h 880535"/>
              <a:gd name="connsiteX26" fmla="*/ 545951 w 845106"/>
              <a:gd name="connsiteY26" fmla="*/ 244742 h 880535"/>
              <a:gd name="connsiteX27" fmla="*/ 550714 w 845106"/>
              <a:gd name="connsiteY27" fmla="*/ 97104 h 880535"/>
              <a:gd name="connsiteX28" fmla="*/ 503089 w 845106"/>
              <a:gd name="connsiteY28" fmla="*/ 42335 h 880535"/>
              <a:gd name="connsiteX29" fmla="*/ 443557 w 845106"/>
              <a:gd name="connsiteY29" fmla="*/ 6617 h 880535"/>
              <a:gd name="connsiteX30" fmla="*/ 381645 w 845106"/>
              <a:gd name="connsiteY30" fmla="*/ 1854 h 880535"/>
              <a:gd name="connsiteX31" fmla="*/ 298301 w 845106"/>
              <a:gd name="connsiteY31" fmla="*/ 28048 h 880535"/>
              <a:gd name="connsiteX32" fmla="*/ 241151 w 845106"/>
              <a:gd name="connsiteY32" fmla="*/ 59004 h 880535"/>
              <a:gd name="connsiteX33" fmla="*/ 198289 w 845106"/>
              <a:gd name="connsiteY33" fmla="*/ 82817 h 880535"/>
              <a:gd name="connsiteX34" fmla="*/ 124470 w 845106"/>
              <a:gd name="connsiteY34" fmla="*/ 92342 h 880535"/>
              <a:gd name="connsiteX35" fmla="*/ 76845 w 845106"/>
              <a:gd name="connsiteY35" fmla="*/ 106629 h 880535"/>
              <a:gd name="connsiteX36" fmla="*/ 48270 w 845106"/>
              <a:gd name="connsiteY36" fmla="*/ 147110 h 880535"/>
              <a:gd name="connsiteX37" fmla="*/ 33982 w 845106"/>
              <a:gd name="connsiteY37" fmla="*/ 218548 h 880535"/>
              <a:gd name="connsiteX38" fmla="*/ 26839 w 845106"/>
              <a:gd name="connsiteY38" fmla="*/ 282842 h 880535"/>
              <a:gd name="connsiteX39" fmla="*/ 645 w 845106"/>
              <a:gd name="connsiteY39" fmla="*/ 361423 h 880535"/>
              <a:gd name="connsiteX40" fmla="*/ 10170 w 845106"/>
              <a:gd name="connsiteY40" fmla="*/ 437623 h 880535"/>
              <a:gd name="connsiteX41" fmla="*/ 33982 w 845106"/>
              <a:gd name="connsiteY41" fmla="*/ 501917 h 880535"/>
              <a:gd name="connsiteX42" fmla="*/ 57795 w 845106"/>
              <a:gd name="connsiteY42" fmla="*/ 542398 h 880535"/>
              <a:gd name="connsiteX43" fmla="*/ 69701 w 845106"/>
              <a:gd name="connsiteY43" fmla="*/ 594785 h 880535"/>
              <a:gd name="connsiteX0" fmla="*/ 69701 w 845106"/>
              <a:gd name="connsiteY0" fmla="*/ 594785 h 880535"/>
              <a:gd name="connsiteX1" fmla="*/ 103039 w 845106"/>
              <a:gd name="connsiteY1" fmla="*/ 694798 h 880535"/>
              <a:gd name="connsiteX2" fmla="*/ 117326 w 845106"/>
              <a:gd name="connsiteY2" fmla="*/ 759092 h 880535"/>
              <a:gd name="connsiteX3" fmla="*/ 136376 w 845106"/>
              <a:gd name="connsiteY3" fmla="*/ 816242 h 880535"/>
              <a:gd name="connsiteX4" fmla="*/ 179239 w 845106"/>
              <a:gd name="connsiteY4" fmla="*/ 847198 h 880535"/>
              <a:gd name="connsiteX5" fmla="*/ 210195 w 845106"/>
              <a:gd name="connsiteY5" fmla="*/ 866248 h 880535"/>
              <a:gd name="connsiteX6" fmla="*/ 231626 w 845106"/>
              <a:gd name="connsiteY6" fmla="*/ 880535 h 880535"/>
              <a:gd name="connsiteX7" fmla="*/ 298301 w 845106"/>
              <a:gd name="connsiteY7" fmla="*/ 866248 h 880535"/>
              <a:gd name="connsiteX8" fmla="*/ 374501 w 845106"/>
              <a:gd name="connsiteY8" fmla="*/ 835292 h 880535"/>
              <a:gd name="connsiteX9" fmla="*/ 455464 w 845106"/>
              <a:gd name="connsiteY9" fmla="*/ 825767 h 880535"/>
              <a:gd name="connsiteX10" fmla="*/ 531664 w 845106"/>
              <a:gd name="connsiteY10" fmla="*/ 818623 h 880535"/>
              <a:gd name="connsiteX11" fmla="*/ 595957 w 845106"/>
              <a:gd name="connsiteY11" fmla="*/ 790048 h 880535"/>
              <a:gd name="connsiteX12" fmla="*/ 638820 w 845106"/>
              <a:gd name="connsiteY12" fmla="*/ 730517 h 880535"/>
              <a:gd name="connsiteX13" fmla="*/ 657870 w 845106"/>
              <a:gd name="connsiteY13" fmla="*/ 637648 h 880535"/>
              <a:gd name="connsiteX14" fmla="*/ 660251 w 845106"/>
              <a:gd name="connsiteY14" fmla="*/ 592404 h 880535"/>
              <a:gd name="connsiteX15" fmla="*/ 693589 w 845106"/>
              <a:gd name="connsiteY15" fmla="*/ 542398 h 880535"/>
              <a:gd name="connsiteX16" fmla="*/ 762645 w 845106"/>
              <a:gd name="connsiteY16" fmla="*/ 470960 h 880535"/>
              <a:gd name="connsiteX17" fmla="*/ 824557 w 845106"/>
              <a:gd name="connsiteY17" fmla="*/ 392379 h 880535"/>
              <a:gd name="connsiteX18" fmla="*/ 841226 w 845106"/>
              <a:gd name="connsiteY18" fmla="*/ 366185 h 880535"/>
              <a:gd name="connsiteX19" fmla="*/ 843607 w 845106"/>
              <a:gd name="connsiteY19" fmla="*/ 299510 h 880535"/>
              <a:gd name="connsiteX20" fmla="*/ 822176 w 845106"/>
              <a:gd name="connsiteY20" fmla="*/ 273317 h 880535"/>
              <a:gd name="connsiteX21" fmla="*/ 788839 w 845106"/>
              <a:gd name="connsiteY21" fmla="*/ 266173 h 880535"/>
              <a:gd name="connsiteX22" fmla="*/ 705495 w 845106"/>
              <a:gd name="connsiteY22" fmla="*/ 328085 h 880535"/>
              <a:gd name="connsiteX23" fmla="*/ 650726 w 845106"/>
              <a:gd name="connsiteY23" fmla="*/ 363804 h 880535"/>
              <a:gd name="connsiteX24" fmla="*/ 605482 w 845106"/>
              <a:gd name="connsiteY24" fmla="*/ 378092 h 880535"/>
              <a:gd name="connsiteX25" fmla="*/ 550714 w 845106"/>
              <a:gd name="connsiteY25" fmla="*/ 349517 h 880535"/>
              <a:gd name="connsiteX26" fmla="*/ 545951 w 845106"/>
              <a:gd name="connsiteY26" fmla="*/ 244742 h 880535"/>
              <a:gd name="connsiteX27" fmla="*/ 550714 w 845106"/>
              <a:gd name="connsiteY27" fmla="*/ 97104 h 880535"/>
              <a:gd name="connsiteX28" fmla="*/ 503089 w 845106"/>
              <a:gd name="connsiteY28" fmla="*/ 42335 h 880535"/>
              <a:gd name="connsiteX29" fmla="*/ 443557 w 845106"/>
              <a:gd name="connsiteY29" fmla="*/ 6617 h 880535"/>
              <a:gd name="connsiteX30" fmla="*/ 381645 w 845106"/>
              <a:gd name="connsiteY30" fmla="*/ 1854 h 880535"/>
              <a:gd name="connsiteX31" fmla="*/ 298301 w 845106"/>
              <a:gd name="connsiteY31" fmla="*/ 28048 h 880535"/>
              <a:gd name="connsiteX32" fmla="*/ 241151 w 845106"/>
              <a:gd name="connsiteY32" fmla="*/ 59004 h 880535"/>
              <a:gd name="connsiteX33" fmla="*/ 198289 w 845106"/>
              <a:gd name="connsiteY33" fmla="*/ 82817 h 880535"/>
              <a:gd name="connsiteX34" fmla="*/ 124470 w 845106"/>
              <a:gd name="connsiteY34" fmla="*/ 92342 h 880535"/>
              <a:gd name="connsiteX35" fmla="*/ 76845 w 845106"/>
              <a:gd name="connsiteY35" fmla="*/ 106629 h 880535"/>
              <a:gd name="connsiteX36" fmla="*/ 48270 w 845106"/>
              <a:gd name="connsiteY36" fmla="*/ 147110 h 880535"/>
              <a:gd name="connsiteX37" fmla="*/ 33982 w 845106"/>
              <a:gd name="connsiteY37" fmla="*/ 218548 h 880535"/>
              <a:gd name="connsiteX38" fmla="*/ 26839 w 845106"/>
              <a:gd name="connsiteY38" fmla="*/ 282842 h 880535"/>
              <a:gd name="connsiteX39" fmla="*/ 645 w 845106"/>
              <a:gd name="connsiteY39" fmla="*/ 361423 h 880535"/>
              <a:gd name="connsiteX40" fmla="*/ 10170 w 845106"/>
              <a:gd name="connsiteY40" fmla="*/ 437623 h 880535"/>
              <a:gd name="connsiteX41" fmla="*/ 33982 w 845106"/>
              <a:gd name="connsiteY41" fmla="*/ 501917 h 880535"/>
              <a:gd name="connsiteX42" fmla="*/ 55414 w 845106"/>
              <a:gd name="connsiteY42" fmla="*/ 542398 h 880535"/>
              <a:gd name="connsiteX43" fmla="*/ 69701 w 845106"/>
              <a:gd name="connsiteY43" fmla="*/ 594785 h 880535"/>
              <a:gd name="connsiteX0" fmla="*/ 69701 w 845106"/>
              <a:gd name="connsiteY0" fmla="*/ 594785 h 880535"/>
              <a:gd name="connsiteX1" fmla="*/ 103039 w 845106"/>
              <a:gd name="connsiteY1" fmla="*/ 694798 h 880535"/>
              <a:gd name="connsiteX2" fmla="*/ 117326 w 845106"/>
              <a:gd name="connsiteY2" fmla="*/ 759092 h 880535"/>
              <a:gd name="connsiteX3" fmla="*/ 136376 w 845106"/>
              <a:gd name="connsiteY3" fmla="*/ 816242 h 880535"/>
              <a:gd name="connsiteX4" fmla="*/ 179239 w 845106"/>
              <a:gd name="connsiteY4" fmla="*/ 847198 h 880535"/>
              <a:gd name="connsiteX5" fmla="*/ 210195 w 845106"/>
              <a:gd name="connsiteY5" fmla="*/ 866248 h 880535"/>
              <a:gd name="connsiteX6" fmla="*/ 231626 w 845106"/>
              <a:gd name="connsiteY6" fmla="*/ 880535 h 880535"/>
              <a:gd name="connsiteX7" fmla="*/ 298301 w 845106"/>
              <a:gd name="connsiteY7" fmla="*/ 866248 h 880535"/>
              <a:gd name="connsiteX8" fmla="*/ 374501 w 845106"/>
              <a:gd name="connsiteY8" fmla="*/ 835292 h 880535"/>
              <a:gd name="connsiteX9" fmla="*/ 455464 w 845106"/>
              <a:gd name="connsiteY9" fmla="*/ 825767 h 880535"/>
              <a:gd name="connsiteX10" fmla="*/ 531664 w 845106"/>
              <a:gd name="connsiteY10" fmla="*/ 818623 h 880535"/>
              <a:gd name="connsiteX11" fmla="*/ 595957 w 845106"/>
              <a:gd name="connsiteY11" fmla="*/ 790048 h 880535"/>
              <a:gd name="connsiteX12" fmla="*/ 638820 w 845106"/>
              <a:gd name="connsiteY12" fmla="*/ 730517 h 880535"/>
              <a:gd name="connsiteX13" fmla="*/ 657870 w 845106"/>
              <a:gd name="connsiteY13" fmla="*/ 637648 h 880535"/>
              <a:gd name="connsiteX14" fmla="*/ 660251 w 845106"/>
              <a:gd name="connsiteY14" fmla="*/ 592404 h 880535"/>
              <a:gd name="connsiteX15" fmla="*/ 693589 w 845106"/>
              <a:gd name="connsiteY15" fmla="*/ 542398 h 880535"/>
              <a:gd name="connsiteX16" fmla="*/ 762645 w 845106"/>
              <a:gd name="connsiteY16" fmla="*/ 470960 h 880535"/>
              <a:gd name="connsiteX17" fmla="*/ 824557 w 845106"/>
              <a:gd name="connsiteY17" fmla="*/ 392379 h 880535"/>
              <a:gd name="connsiteX18" fmla="*/ 841226 w 845106"/>
              <a:gd name="connsiteY18" fmla="*/ 366185 h 880535"/>
              <a:gd name="connsiteX19" fmla="*/ 843607 w 845106"/>
              <a:gd name="connsiteY19" fmla="*/ 299510 h 880535"/>
              <a:gd name="connsiteX20" fmla="*/ 822176 w 845106"/>
              <a:gd name="connsiteY20" fmla="*/ 273317 h 880535"/>
              <a:gd name="connsiteX21" fmla="*/ 788839 w 845106"/>
              <a:gd name="connsiteY21" fmla="*/ 266173 h 880535"/>
              <a:gd name="connsiteX22" fmla="*/ 705495 w 845106"/>
              <a:gd name="connsiteY22" fmla="*/ 328085 h 880535"/>
              <a:gd name="connsiteX23" fmla="*/ 650726 w 845106"/>
              <a:gd name="connsiteY23" fmla="*/ 363804 h 880535"/>
              <a:gd name="connsiteX24" fmla="*/ 605482 w 845106"/>
              <a:gd name="connsiteY24" fmla="*/ 378092 h 880535"/>
              <a:gd name="connsiteX25" fmla="*/ 550714 w 845106"/>
              <a:gd name="connsiteY25" fmla="*/ 349517 h 880535"/>
              <a:gd name="connsiteX26" fmla="*/ 545951 w 845106"/>
              <a:gd name="connsiteY26" fmla="*/ 244742 h 880535"/>
              <a:gd name="connsiteX27" fmla="*/ 550714 w 845106"/>
              <a:gd name="connsiteY27" fmla="*/ 97104 h 880535"/>
              <a:gd name="connsiteX28" fmla="*/ 503089 w 845106"/>
              <a:gd name="connsiteY28" fmla="*/ 42335 h 880535"/>
              <a:gd name="connsiteX29" fmla="*/ 443557 w 845106"/>
              <a:gd name="connsiteY29" fmla="*/ 6617 h 880535"/>
              <a:gd name="connsiteX30" fmla="*/ 381645 w 845106"/>
              <a:gd name="connsiteY30" fmla="*/ 1854 h 880535"/>
              <a:gd name="connsiteX31" fmla="*/ 298301 w 845106"/>
              <a:gd name="connsiteY31" fmla="*/ 28048 h 880535"/>
              <a:gd name="connsiteX32" fmla="*/ 241151 w 845106"/>
              <a:gd name="connsiteY32" fmla="*/ 59004 h 880535"/>
              <a:gd name="connsiteX33" fmla="*/ 198289 w 845106"/>
              <a:gd name="connsiteY33" fmla="*/ 82817 h 880535"/>
              <a:gd name="connsiteX34" fmla="*/ 124470 w 845106"/>
              <a:gd name="connsiteY34" fmla="*/ 92342 h 880535"/>
              <a:gd name="connsiteX35" fmla="*/ 76845 w 845106"/>
              <a:gd name="connsiteY35" fmla="*/ 106629 h 880535"/>
              <a:gd name="connsiteX36" fmla="*/ 48270 w 845106"/>
              <a:gd name="connsiteY36" fmla="*/ 147110 h 880535"/>
              <a:gd name="connsiteX37" fmla="*/ 33982 w 845106"/>
              <a:gd name="connsiteY37" fmla="*/ 218548 h 880535"/>
              <a:gd name="connsiteX38" fmla="*/ 26839 w 845106"/>
              <a:gd name="connsiteY38" fmla="*/ 282842 h 880535"/>
              <a:gd name="connsiteX39" fmla="*/ 645 w 845106"/>
              <a:gd name="connsiteY39" fmla="*/ 361423 h 880535"/>
              <a:gd name="connsiteX40" fmla="*/ 10170 w 845106"/>
              <a:gd name="connsiteY40" fmla="*/ 437623 h 880535"/>
              <a:gd name="connsiteX41" fmla="*/ 33982 w 845106"/>
              <a:gd name="connsiteY41" fmla="*/ 501917 h 880535"/>
              <a:gd name="connsiteX42" fmla="*/ 53033 w 845106"/>
              <a:gd name="connsiteY42" fmla="*/ 544779 h 880535"/>
              <a:gd name="connsiteX43" fmla="*/ 69701 w 845106"/>
              <a:gd name="connsiteY43" fmla="*/ 594785 h 880535"/>
              <a:gd name="connsiteX0" fmla="*/ 69701 w 845106"/>
              <a:gd name="connsiteY0" fmla="*/ 594785 h 875772"/>
              <a:gd name="connsiteX1" fmla="*/ 103039 w 845106"/>
              <a:gd name="connsiteY1" fmla="*/ 694798 h 875772"/>
              <a:gd name="connsiteX2" fmla="*/ 117326 w 845106"/>
              <a:gd name="connsiteY2" fmla="*/ 759092 h 875772"/>
              <a:gd name="connsiteX3" fmla="*/ 136376 w 845106"/>
              <a:gd name="connsiteY3" fmla="*/ 816242 h 875772"/>
              <a:gd name="connsiteX4" fmla="*/ 179239 w 845106"/>
              <a:gd name="connsiteY4" fmla="*/ 847198 h 875772"/>
              <a:gd name="connsiteX5" fmla="*/ 210195 w 845106"/>
              <a:gd name="connsiteY5" fmla="*/ 866248 h 875772"/>
              <a:gd name="connsiteX6" fmla="*/ 245913 w 845106"/>
              <a:gd name="connsiteY6" fmla="*/ 875772 h 875772"/>
              <a:gd name="connsiteX7" fmla="*/ 298301 w 845106"/>
              <a:gd name="connsiteY7" fmla="*/ 866248 h 875772"/>
              <a:gd name="connsiteX8" fmla="*/ 374501 w 845106"/>
              <a:gd name="connsiteY8" fmla="*/ 835292 h 875772"/>
              <a:gd name="connsiteX9" fmla="*/ 455464 w 845106"/>
              <a:gd name="connsiteY9" fmla="*/ 825767 h 875772"/>
              <a:gd name="connsiteX10" fmla="*/ 531664 w 845106"/>
              <a:gd name="connsiteY10" fmla="*/ 818623 h 875772"/>
              <a:gd name="connsiteX11" fmla="*/ 595957 w 845106"/>
              <a:gd name="connsiteY11" fmla="*/ 790048 h 875772"/>
              <a:gd name="connsiteX12" fmla="*/ 638820 w 845106"/>
              <a:gd name="connsiteY12" fmla="*/ 730517 h 875772"/>
              <a:gd name="connsiteX13" fmla="*/ 657870 w 845106"/>
              <a:gd name="connsiteY13" fmla="*/ 637648 h 875772"/>
              <a:gd name="connsiteX14" fmla="*/ 660251 w 845106"/>
              <a:gd name="connsiteY14" fmla="*/ 592404 h 875772"/>
              <a:gd name="connsiteX15" fmla="*/ 693589 w 845106"/>
              <a:gd name="connsiteY15" fmla="*/ 542398 h 875772"/>
              <a:gd name="connsiteX16" fmla="*/ 762645 w 845106"/>
              <a:gd name="connsiteY16" fmla="*/ 470960 h 875772"/>
              <a:gd name="connsiteX17" fmla="*/ 824557 w 845106"/>
              <a:gd name="connsiteY17" fmla="*/ 392379 h 875772"/>
              <a:gd name="connsiteX18" fmla="*/ 841226 w 845106"/>
              <a:gd name="connsiteY18" fmla="*/ 366185 h 875772"/>
              <a:gd name="connsiteX19" fmla="*/ 843607 w 845106"/>
              <a:gd name="connsiteY19" fmla="*/ 299510 h 875772"/>
              <a:gd name="connsiteX20" fmla="*/ 822176 w 845106"/>
              <a:gd name="connsiteY20" fmla="*/ 273317 h 875772"/>
              <a:gd name="connsiteX21" fmla="*/ 788839 w 845106"/>
              <a:gd name="connsiteY21" fmla="*/ 266173 h 875772"/>
              <a:gd name="connsiteX22" fmla="*/ 705495 w 845106"/>
              <a:gd name="connsiteY22" fmla="*/ 328085 h 875772"/>
              <a:gd name="connsiteX23" fmla="*/ 650726 w 845106"/>
              <a:gd name="connsiteY23" fmla="*/ 363804 h 875772"/>
              <a:gd name="connsiteX24" fmla="*/ 605482 w 845106"/>
              <a:gd name="connsiteY24" fmla="*/ 378092 h 875772"/>
              <a:gd name="connsiteX25" fmla="*/ 550714 w 845106"/>
              <a:gd name="connsiteY25" fmla="*/ 349517 h 875772"/>
              <a:gd name="connsiteX26" fmla="*/ 545951 w 845106"/>
              <a:gd name="connsiteY26" fmla="*/ 244742 h 875772"/>
              <a:gd name="connsiteX27" fmla="*/ 550714 w 845106"/>
              <a:gd name="connsiteY27" fmla="*/ 97104 h 875772"/>
              <a:gd name="connsiteX28" fmla="*/ 503089 w 845106"/>
              <a:gd name="connsiteY28" fmla="*/ 42335 h 875772"/>
              <a:gd name="connsiteX29" fmla="*/ 443557 w 845106"/>
              <a:gd name="connsiteY29" fmla="*/ 6617 h 875772"/>
              <a:gd name="connsiteX30" fmla="*/ 381645 w 845106"/>
              <a:gd name="connsiteY30" fmla="*/ 1854 h 875772"/>
              <a:gd name="connsiteX31" fmla="*/ 298301 w 845106"/>
              <a:gd name="connsiteY31" fmla="*/ 28048 h 875772"/>
              <a:gd name="connsiteX32" fmla="*/ 241151 w 845106"/>
              <a:gd name="connsiteY32" fmla="*/ 59004 h 875772"/>
              <a:gd name="connsiteX33" fmla="*/ 198289 w 845106"/>
              <a:gd name="connsiteY33" fmla="*/ 82817 h 875772"/>
              <a:gd name="connsiteX34" fmla="*/ 124470 w 845106"/>
              <a:gd name="connsiteY34" fmla="*/ 92342 h 875772"/>
              <a:gd name="connsiteX35" fmla="*/ 76845 w 845106"/>
              <a:gd name="connsiteY35" fmla="*/ 106629 h 875772"/>
              <a:gd name="connsiteX36" fmla="*/ 48270 w 845106"/>
              <a:gd name="connsiteY36" fmla="*/ 147110 h 875772"/>
              <a:gd name="connsiteX37" fmla="*/ 33982 w 845106"/>
              <a:gd name="connsiteY37" fmla="*/ 218548 h 875772"/>
              <a:gd name="connsiteX38" fmla="*/ 26839 w 845106"/>
              <a:gd name="connsiteY38" fmla="*/ 282842 h 875772"/>
              <a:gd name="connsiteX39" fmla="*/ 645 w 845106"/>
              <a:gd name="connsiteY39" fmla="*/ 361423 h 875772"/>
              <a:gd name="connsiteX40" fmla="*/ 10170 w 845106"/>
              <a:gd name="connsiteY40" fmla="*/ 437623 h 875772"/>
              <a:gd name="connsiteX41" fmla="*/ 33982 w 845106"/>
              <a:gd name="connsiteY41" fmla="*/ 501917 h 875772"/>
              <a:gd name="connsiteX42" fmla="*/ 53033 w 845106"/>
              <a:gd name="connsiteY42" fmla="*/ 544779 h 875772"/>
              <a:gd name="connsiteX43" fmla="*/ 69701 w 845106"/>
              <a:gd name="connsiteY43" fmla="*/ 594785 h 875772"/>
              <a:gd name="connsiteX0" fmla="*/ 79226 w 845106"/>
              <a:gd name="connsiteY0" fmla="*/ 616216 h 875772"/>
              <a:gd name="connsiteX1" fmla="*/ 103039 w 845106"/>
              <a:gd name="connsiteY1" fmla="*/ 694798 h 875772"/>
              <a:gd name="connsiteX2" fmla="*/ 117326 w 845106"/>
              <a:gd name="connsiteY2" fmla="*/ 759092 h 875772"/>
              <a:gd name="connsiteX3" fmla="*/ 136376 w 845106"/>
              <a:gd name="connsiteY3" fmla="*/ 816242 h 875772"/>
              <a:gd name="connsiteX4" fmla="*/ 179239 w 845106"/>
              <a:gd name="connsiteY4" fmla="*/ 847198 h 875772"/>
              <a:gd name="connsiteX5" fmla="*/ 210195 w 845106"/>
              <a:gd name="connsiteY5" fmla="*/ 866248 h 875772"/>
              <a:gd name="connsiteX6" fmla="*/ 245913 w 845106"/>
              <a:gd name="connsiteY6" fmla="*/ 875772 h 875772"/>
              <a:gd name="connsiteX7" fmla="*/ 298301 w 845106"/>
              <a:gd name="connsiteY7" fmla="*/ 866248 h 875772"/>
              <a:gd name="connsiteX8" fmla="*/ 374501 w 845106"/>
              <a:gd name="connsiteY8" fmla="*/ 835292 h 875772"/>
              <a:gd name="connsiteX9" fmla="*/ 455464 w 845106"/>
              <a:gd name="connsiteY9" fmla="*/ 825767 h 875772"/>
              <a:gd name="connsiteX10" fmla="*/ 531664 w 845106"/>
              <a:gd name="connsiteY10" fmla="*/ 818623 h 875772"/>
              <a:gd name="connsiteX11" fmla="*/ 595957 w 845106"/>
              <a:gd name="connsiteY11" fmla="*/ 790048 h 875772"/>
              <a:gd name="connsiteX12" fmla="*/ 638820 w 845106"/>
              <a:gd name="connsiteY12" fmla="*/ 730517 h 875772"/>
              <a:gd name="connsiteX13" fmla="*/ 657870 w 845106"/>
              <a:gd name="connsiteY13" fmla="*/ 637648 h 875772"/>
              <a:gd name="connsiteX14" fmla="*/ 660251 w 845106"/>
              <a:gd name="connsiteY14" fmla="*/ 592404 h 875772"/>
              <a:gd name="connsiteX15" fmla="*/ 693589 w 845106"/>
              <a:gd name="connsiteY15" fmla="*/ 542398 h 875772"/>
              <a:gd name="connsiteX16" fmla="*/ 762645 w 845106"/>
              <a:gd name="connsiteY16" fmla="*/ 470960 h 875772"/>
              <a:gd name="connsiteX17" fmla="*/ 824557 w 845106"/>
              <a:gd name="connsiteY17" fmla="*/ 392379 h 875772"/>
              <a:gd name="connsiteX18" fmla="*/ 841226 w 845106"/>
              <a:gd name="connsiteY18" fmla="*/ 366185 h 875772"/>
              <a:gd name="connsiteX19" fmla="*/ 843607 w 845106"/>
              <a:gd name="connsiteY19" fmla="*/ 299510 h 875772"/>
              <a:gd name="connsiteX20" fmla="*/ 822176 w 845106"/>
              <a:gd name="connsiteY20" fmla="*/ 273317 h 875772"/>
              <a:gd name="connsiteX21" fmla="*/ 788839 w 845106"/>
              <a:gd name="connsiteY21" fmla="*/ 266173 h 875772"/>
              <a:gd name="connsiteX22" fmla="*/ 705495 w 845106"/>
              <a:gd name="connsiteY22" fmla="*/ 328085 h 875772"/>
              <a:gd name="connsiteX23" fmla="*/ 650726 w 845106"/>
              <a:gd name="connsiteY23" fmla="*/ 363804 h 875772"/>
              <a:gd name="connsiteX24" fmla="*/ 605482 w 845106"/>
              <a:gd name="connsiteY24" fmla="*/ 378092 h 875772"/>
              <a:gd name="connsiteX25" fmla="*/ 550714 w 845106"/>
              <a:gd name="connsiteY25" fmla="*/ 349517 h 875772"/>
              <a:gd name="connsiteX26" fmla="*/ 545951 w 845106"/>
              <a:gd name="connsiteY26" fmla="*/ 244742 h 875772"/>
              <a:gd name="connsiteX27" fmla="*/ 550714 w 845106"/>
              <a:gd name="connsiteY27" fmla="*/ 97104 h 875772"/>
              <a:gd name="connsiteX28" fmla="*/ 503089 w 845106"/>
              <a:gd name="connsiteY28" fmla="*/ 42335 h 875772"/>
              <a:gd name="connsiteX29" fmla="*/ 443557 w 845106"/>
              <a:gd name="connsiteY29" fmla="*/ 6617 h 875772"/>
              <a:gd name="connsiteX30" fmla="*/ 381645 w 845106"/>
              <a:gd name="connsiteY30" fmla="*/ 1854 h 875772"/>
              <a:gd name="connsiteX31" fmla="*/ 298301 w 845106"/>
              <a:gd name="connsiteY31" fmla="*/ 28048 h 875772"/>
              <a:gd name="connsiteX32" fmla="*/ 241151 w 845106"/>
              <a:gd name="connsiteY32" fmla="*/ 59004 h 875772"/>
              <a:gd name="connsiteX33" fmla="*/ 198289 w 845106"/>
              <a:gd name="connsiteY33" fmla="*/ 82817 h 875772"/>
              <a:gd name="connsiteX34" fmla="*/ 124470 w 845106"/>
              <a:gd name="connsiteY34" fmla="*/ 92342 h 875772"/>
              <a:gd name="connsiteX35" fmla="*/ 76845 w 845106"/>
              <a:gd name="connsiteY35" fmla="*/ 106629 h 875772"/>
              <a:gd name="connsiteX36" fmla="*/ 48270 w 845106"/>
              <a:gd name="connsiteY36" fmla="*/ 147110 h 875772"/>
              <a:gd name="connsiteX37" fmla="*/ 33982 w 845106"/>
              <a:gd name="connsiteY37" fmla="*/ 218548 h 875772"/>
              <a:gd name="connsiteX38" fmla="*/ 26839 w 845106"/>
              <a:gd name="connsiteY38" fmla="*/ 282842 h 875772"/>
              <a:gd name="connsiteX39" fmla="*/ 645 w 845106"/>
              <a:gd name="connsiteY39" fmla="*/ 361423 h 875772"/>
              <a:gd name="connsiteX40" fmla="*/ 10170 w 845106"/>
              <a:gd name="connsiteY40" fmla="*/ 437623 h 875772"/>
              <a:gd name="connsiteX41" fmla="*/ 33982 w 845106"/>
              <a:gd name="connsiteY41" fmla="*/ 501917 h 875772"/>
              <a:gd name="connsiteX42" fmla="*/ 53033 w 845106"/>
              <a:gd name="connsiteY42" fmla="*/ 544779 h 875772"/>
              <a:gd name="connsiteX43" fmla="*/ 79226 w 845106"/>
              <a:gd name="connsiteY43" fmla="*/ 616216 h 875772"/>
              <a:gd name="connsiteX0" fmla="*/ 79226 w 845106"/>
              <a:gd name="connsiteY0" fmla="*/ 616126 h 875682"/>
              <a:gd name="connsiteX1" fmla="*/ 103039 w 845106"/>
              <a:gd name="connsiteY1" fmla="*/ 694708 h 875682"/>
              <a:gd name="connsiteX2" fmla="*/ 117326 w 845106"/>
              <a:gd name="connsiteY2" fmla="*/ 759002 h 875682"/>
              <a:gd name="connsiteX3" fmla="*/ 136376 w 845106"/>
              <a:gd name="connsiteY3" fmla="*/ 816152 h 875682"/>
              <a:gd name="connsiteX4" fmla="*/ 179239 w 845106"/>
              <a:gd name="connsiteY4" fmla="*/ 847108 h 875682"/>
              <a:gd name="connsiteX5" fmla="*/ 210195 w 845106"/>
              <a:gd name="connsiteY5" fmla="*/ 866158 h 875682"/>
              <a:gd name="connsiteX6" fmla="*/ 245913 w 845106"/>
              <a:gd name="connsiteY6" fmla="*/ 875682 h 875682"/>
              <a:gd name="connsiteX7" fmla="*/ 298301 w 845106"/>
              <a:gd name="connsiteY7" fmla="*/ 866158 h 875682"/>
              <a:gd name="connsiteX8" fmla="*/ 374501 w 845106"/>
              <a:gd name="connsiteY8" fmla="*/ 835202 h 875682"/>
              <a:gd name="connsiteX9" fmla="*/ 455464 w 845106"/>
              <a:gd name="connsiteY9" fmla="*/ 825677 h 875682"/>
              <a:gd name="connsiteX10" fmla="*/ 531664 w 845106"/>
              <a:gd name="connsiteY10" fmla="*/ 818533 h 875682"/>
              <a:gd name="connsiteX11" fmla="*/ 595957 w 845106"/>
              <a:gd name="connsiteY11" fmla="*/ 789958 h 875682"/>
              <a:gd name="connsiteX12" fmla="*/ 638820 w 845106"/>
              <a:gd name="connsiteY12" fmla="*/ 730427 h 875682"/>
              <a:gd name="connsiteX13" fmla="*/ 657870 w 845106"/>
              <a:gd name="connsiteY13" fmla="*/ 637558 h 875682"/>
              <a:gd name="connsiteX14" fmla="*/ 660251 w 845106"/>
              <a:gd name="connsiteY14" fmla="*/ 592314 h 875682"/>
              <a:gd name="connsiteX15" fmla="*/ 693589 w 845106"/>
              <a:gd name="connsiteY15" fmla="*/ 542308 h 875682"/>
              <a:gd name="connsiteX16" fmla="*/ 762645 w 845106"/>
              <a:gd name="connsiteY16" fmla="*/ 470870 h 875682"/>
              <a:gd name="connsiteX17" fmla="*/ 824557 w 845106"/>
              <a:gd name="connsiteY17" fmla="*/ 392289 h 875682"/>
              <a:gd name="connsiteX18" fmla="*/ 841226 w 845106"/>
              <a:gd name="connsiteY18" fmla="*/ 366095 h 875682"/>
              <a:gd name="connsiteX19" fmla="*/ 843607 w 845106"/>
              <a:gd name="connsiteY19" fmla="*/ 299420 h 875682"/>
              <a:gd name="connsiteX20" fmla="*/ 822176 w 845106"/>
              <a:gd name="connsiteY20" fmla="*/ 273227 h 875682"/>
              <a:gd name="connsiteX21" fmla="*/ 788839 w 845106"/>
              <a:gd name="connsiteY21" fmla="*/ 266083 h 875682"/>
              <a:gd name="connsiteX22" fmla="*/ 705495 w 845106"/>
              <a:gd name="connsiteY22" fmla="*/ 327995 h 875682"/>
              <a:gd name="connsiteX23" fmla="*/ 650726 w 845106"/>
              <a:gd name="connsiteY23" fmla="*/ 363714 h 875682"/>
              <a:gd name="connsiteX24" fmla="*/ 605482 w 845106"/>
              <a:gd name="connsiteY24" fmla="*/ 378002 h 875682"/>
              <a:gd name="connsiteX25" fmla="*/ 550714 w 845106"/>
              <a:gd name="connsiteY25" fmla="*/ 349427 h 875682"/>
              <a:gd name="connsiteX26" fmla="*/ 545951 w 845106"/>
              <a:gd name="connsiteY26" fmla="*/ 244652 h 875682"/>
              <a:gd name="connsiteX27" fmla="*/ 550714 w 845106"/>
              <a:gd name="connsiteY27" fmla="*/ 97014 h 875682"/>
              <a:gd name="connsiteX28" fmla="*/ 505470 w 845106"/>
              <a:gd name="connsiteY28" fmla="*/ 39864 h 875682"/>
              <a:gd name="connsiteX29" fmla="*/ 443557 w 845106"/>
              <a:gd name="connsiteY29" fmla="*/ 6527 h 875682"/>
              <a:gd name="connsiteX30" fmla="*/ 381645 w 845106"/>
              <a:gd name="connsiteY30" fmla="*/ 1764 h 875682"/>
              <a:gd name="connsiteX31" fmla="*/ 298301 w 845106"/>
              <a:gd name="connsiteY31" fmla="*/ 27958 h 875682"/>
              <a:gd name="connsiteX32" fmla="*/ 241151 w 845106"/>
              <a:gd name="connsiteY32" fmla="*/ 58914 h 875682"/>
              <a:gd name="connsiteX33" fmla="*/ 198289 w 845106"/>
              <a:gd name="connsiteY33" fmla="*/ 82727 h 875682"/>
              <a:gd name="connsiteX34" fmla="*/ 124470 w 845106"/>
              <a:gd name="connsiteY34" fmla="*/ 92252 h 875682"/>
              <a:gd name="connsiteX35" fmla="*/ 76845 w 845106"/>
              <a:gd name="connsiteY35" fmla="*/ 106539 h 875682"/>
              <a:gd name="connsiteX36" fmla="*/ 48270 w 845106"/>
              <a:gd name="connsiteY36" fmla="*/ 147020 h 875682"/>
              <a:gd name="connsiteX37" fmla="*/ 33982 w 845106"/>
              <a:gd name="connsiteY37" fmla="*/ 218458 h 875682"/>
              <a:gd name="connsiteX38" fmla="*/ 26839 w 845106"/>
              <a:gd name="connsiteY38" fmla="*/ 282752 h 875682"/>
              <a:gd name="connsiteX39" fmla="*/ 645 w 845106"/>
              <a:gd name="connsiteY39" fmla="*/ 361333 h 875682"/>
              <a:gd name="connsiteX40" fmla="*/ 10170 w 845106"/>
              <a:gd name="connsiteY40" fmla="*/ 437533 h 875682"/>
              <a:gd name="connsiteX41" fmla="*/ 33982 w 845106"/>
              <a:gd name="connsiteY41" fmla="*/ 501827 h 875682"/>
              <a:gd name="connsiteX42" fmla="*/ 53033 w 845106"/>
              <a:gd name="connsiteY42" fmla="*/ 544689 h 875682"/>
              <a:gd name="connsiteX43" fmla="*/ 79226 w 845106"/>
              <a:gd name="connsiteY43" fmla="*/ 616126 h 875682"/>
              <a:gd name="connsiteX0" fmla="*/ 79226 w 845106"/>
              <a:gd name="connsiteY0" fmla="*/ 616126 h 875682"/>
              <a:gd name="connsiteX1" fmla="*/ 103039 w 845106"/>
              <a:gd name="connsiteY1" fmla="*/ 694708 h 875682"/>
              <a:gd name="connsiteX2" fmla="*/ 117326 w 845106"/>
              <a:gd name="connsiteY2" fmla="*/ 759002 h 875682"/>
              <a:gd name="connsiteX3" fmla="*/ 136376 w 845106"/>
              <a:gd name="connsiteY3" fmla="*/ 816152 h 875682"/>
              <a:gd name="connsiteX4" fmla="*/ 179239 w 845106"/>
              <a:gd name="connsiteY4" fmla="*/ 847108 h 875682"/>
              <a:gd name="connsiteX5" fmla="*/ 210195 w 845106"/>
              <a:gd name="connsiteY5" fmla="*/ 866158 h 875682"/>
              <a:gd name="connsiteX6" fmla="*/ 245913 w 845106"/>
              <a:gd name="connsiteY6" fmla="*/ 875682 h 875682"/>
              <a:gd name="connsiteX7" fmla="*/ 298301 w 845106"/>
              <a:gd name="connsiteY7" fmla="*/ 866158 h 875682"/>
              <a:gd name="connsiteX8" fmla="*/ 374501 w 845106"/>
              <a:gd name="connsiteY8" fmla="*/ 835202 h 875682"/>
              <a:gd name="connsiteX9" fmla="*/ 455464 w 845106"/>
              <a:gd name="connsiteY9" fmla="*/ 825677 h 875682"/>
              <a:gd name="connsiteX10" fmla="*/ 531664 w 845106"/>
              <a:gd name="connsiteY10" fmla="*/ 818533 h 875682"/>
              <a:gd name="connsiteX11" fmla="*/ 595957 w 845106"/>
              <a:gd name="connsiteY11" fmla="*/ 789958 h 875682"/>
              <a:gd name="connsiteX12" fmla="*/ 638820 w 845106"/>
              <a:gd name="connsiteY12" fmla="*/ 730427 h 875682"/>
              <a:gd name="connsiteX13" fmla="*/ 657870 w 845106"/>
              <a:gd name="connsiteY13" fmla="*/ 637558 h 875682"/>
              <a:gd name="connsiteX14" fmla="*/ 660251 w 845106"/>
              <a:gd name="connsiteY14" fmla="*/ 592314 h 875682"/>
              <a:gd name="connsiteX15" fmla="*/ 693589 w 845106"/>
              <a:gd name="connsiteY15" fmla="*/ 542308 h 875682"/>
              <a:gd name="connsiteX16" fmla="*/ 762645 w 845106"/>
              <a:gd name="connsiteY16" fmla="*/ 470870 h 875682"/>
              <a:gd name="connsiteX17" fmla="*/ 824557 w 845106"/>
              <a:gd name="connsiteY17" fmla="*/ 392289 h 875682"/>
              <a:gd name="connsiteX18" fmla="*/ 841226 w 845106"/>
              <a:gd name="connsiteY18" fmla="*/ 366095 h 875682"/>
              <a:gd name="connsiteX19" fmla="*/ 843607 w 845106"/>
              <a:gd name="connsiteY19" fmla="*/ 299420 h 875682"/>
              <a:gd name="connsiteX20" fmla="*/ 822176 w 845106"/>
              <a:gd name="connsiteY20" fmla="*/ 273227 h 875682"/>
              <a:gd name="connsiteX21" fmla="*/ 772170 w 845106"/>
              <a:gd name="connsiteY21" fmla="*/ 285133 h 875682"/>
              <a:gd name="connsiteX22" fmla="*/ 705495 w 845106"/>
              <a:gd name="connsiteY22" fmla="*/ 327995 h 875682"/>
              <a:gd name="connsiteX23" fmla="*/ 650726 w 845106"/>
              <a:gd name="connsiteY23" fmla="*/ 363714 h 875682"/>
              <a:gd name="connsiteX24" fmla="*/ 605482 w 845106"/>
              <a:gd name="connsiteY24" fmla="*/ 378002 h 875682"/>
              <a:gd name="connsiteX25" fmla="*/ 550714 w 845106"/>
              <a:gd name="connsiteY25" fmla="*/ 349427 h 875682"/>
              <a:gd name="connsiteX26" fmla="*/ 545951 w 845106"/>
              <a:gd name="connsiteY26" fmla="*/ 244652 h 875682"/>
              <a:gd name="connsiteX27" fmla="*/ 550714 w 845106"/>
              <a:gd name="connsiteY27" fmla="*/ 97014 h 875682"/>
              <a:gd name="connsiteX28" fmla="*/ 505470 w 845106"/>
              <a:gd name="connsiteY28" fmla="*/ 39864 h 875682"/>
              <a:gd name="connsiteX29" fmla="*/ 443557 w 845106"/>
              <a:gd name="connsiteY29" fmla="*/ 6527 h 875682"/>
              <a:gd name="connsiteX30" fmla="*/ 381645 w 845106"/>
              <a:gd name="connsiteY30" fmla="*/ 1764 h 875682"/>
              <a:gd name="connsiteX31" fmla="*/ 298301 w 845106"/>
              <a:gd name="connsiteY31" fmla="*/ 27958 h 875682"/>
              <a:gd name="connsiteX32" fmla="*/ 241151 w 845106"/>
              <a:gd name="connsiteY32" fmla="*/ 58914 h 875682"/>
              <a:gd name="connsiteX33" fmla="*/ 198289 w 845106"/>
              <a:gd name="connsiteY33" fmla="*/ 82727 h 875682"/>
              <a:gd name="connsiteX34" fmla="*/ 124470 w 845106"/>
              <a:gd name="connsiteY34" fmla="*/ 92252 h 875682"/>
              <a:gd name="connsiteX35" fmla="*/ 76845 w 845106"/>
              <a:gd name="connsiteY35" fmla="*/ 106539 h 875682"/>
              <a:gd name="connsiteX36" fmla="*/ 48270 w 845106"/>
              <a:gd name="connsiteY36" fmla="*/ 147020 h 875682"/>
              <a:gd name="connsiteX37" fmla="*/ 33982 w 845106"/>
              <a:gd name="connsiteY37" fmla="*/ 218458 h 875682"/>
              <a:gd name="connsiteX38" fmla="*/ 26839 w 845106"/>
              <a:gd name="connsiteY38" fmla="*/ 282752 h 875682"/>
              <a:gd name="connsiteX39" fmla="*/ 645 w 845106"/>
              <a:gd name="connsiteY39" fmla="*/ 361333 h 875682"/>
              <a:gd name="connsiteX40" fmla="*/ 10170 w 845106"/>
              <a:gd name="connsiteY40" fmla="*/ 437533 h 875682"/>
              <a:gd name="connsiteX41" fmla="*/ 33982 w 845106"/>
              <a:gd name="connsiteY41" fmla="*/ 501827 h 875682"/>
              <a:gd name="connsiteX42" fmla="*/ 53033 w 845106"/>
              <a:gd name="connsiteY42" fmla="*/ 544689 h 875682"/>
              <a:gd name="connsiteX43" fmla="*/ 79226 w 845106"/>
              <a:gd name="connsiteY43" fmla="*/ 616126 h 875682"/>
              <a:gd name="connsiteX0" fmla="*/ 79226 w 845106"/>
              <a:gd name="connsiteY0" fmla="*/ 616126 h 875682"/>
              <a:gd name="connsiteX1" fmla="*/ 103039 w 845106"/>
              <a:gd name="connsiteY1" fmla="*/ 694708 h 875682"/>
              <a:gd name="connsiteX2" fmla="*/ 117326 w 845106"/>
              <a:gd name="connsiteY2" fmla="*/ 759002 h 875682"/>
              <a:gd name="connsiteX3" fmla="*/ 136376 w 845106"/>
              <a:gd name="connsiteY3" fmla="*/ 816152 h 875682"/>
              <a:gd name="connsiteX4" fmla="*/ 179239 w 845106"/>
              <a:gd name="connsiteY4" fmla="*/ 847108 h 875682"/>
              <a:gd name="connsiteX5" fmla="*/ 210195 w 845106"/>
              <a:gd name="connsiteY5" fmla="*/ 866158 h 875682"/>
              <a:gd name="connsiteX6" fmla="*/ 245913 w 845106"/>
              <a:gd name="connsiteY6" fmla="*/ 875682 h 875682"/>
              <a:gd name="connsiteX7" fmla="*/ 298301 w 845106"/>
              <a:gd name="connsiteY7" fmla="*/ 866158 h 875682"/>
              <a:gd name="connsiteX8" fmla="*/ 374501 w 845106"/>
              <a:gd name="connsiteY8" fmla="*/ 835202 h 875682"/>
              <a:gd name="connsiteX9" fmla="*/ 455464 w 845106"/>
              <a:gd name="connsiteY9" fmla="*/ 825677 h 875682"/>
              <a:gd name="connsiteX10" fmla="*/ 531664 w 845106"/>
              <a:gd name="connsiteY10" fmla="*/ 818533 h 875682"/>
              <a:gd name="connsiteX11" fmla="*/ 595957 w 845106"/>
              <a:gd name="connsiteY11" fmla="*/ 789958 h 875682"/>
              <a:gd name="connsiteX12" fmla="*/ 638820 w 845106"/>
              <a:gd name="connsiteY12" fmla="*/ 730427 h 875682"/>
              <a:gd name="connsiteX13" fmla="*/ 657870 w 845106"/>
              <a:gd name="connsiteY13" fmla="*/ 637558 h 875682"/>
              <a:gd name="connsiteX14" fmla="*/ 660251 w 845106"/>
              <a:gd name="connsiteY14" fmla="*/ 592314 h 875682"/>
              <a:gd name="connsiteX15" fmla="*/ 693589 w 845106"/>
              <a:gd name="connsiteY15" fmla="*/ 542308 h 875682"/>
              <a:gd name="connsiteX16" fmla="*/ 762645 w 845106"/>
              <a:gd name="connsiteY16" fmla="*/ 470870 h 875682"/>
              <a:gd name="connsiteX17" fmla="*/ 824557 w 845106"/>
              <a:gd name="connsiteY17" fmla="*/ 392289 h 875682"/>
              <a:gd name="connsiteX18" fmla="*/ 841226 w 845106"/>
              <a:gd name="connsiteY18" fmla="*/ 354189 h 875682"/>
              <a:gd name="connsiteX19" fmla="*/ 843607 w 845106"/>
              <a:gd name="connsiteY19" fmla="*/ 299420 h 875682"/>
              <a:gd name="connsiteX20" fmla="*/ 822176 w 845106"/>
              <a:gd name="connsiteY20" fmla="*/ 273227 h 875682"/>
              <a:gd name="connsiteX21" fmla="*/ 772170 w 845106"/>
              <a:gd name="connsiteY21" fmla="*/ 285133 h 875682"/>
              <a:gd name="connsiteX22" fmla="*/ 705495 w 845106"/>
              <a:gd name="connsiteY22" fmla="*/ 327995 h 875682"/>
              <a:gd name="connsiteX23" fmla="*/ 650726 w 845106"/>
              <a:gd name="connsiteY23" fmla="*/ 363714 h 875682"/>
              <a:gd name="connsiteX24" fmla="*/ 605482 w 845106"/>
              <a:gd name="connsiteY24" fmla="*/ 378002 h 875682"/>
              <a:gd name="connsiteX25" fmla="*/ 550714 w 845106"/>
              <a:gd name="connsiteY25" fmla="*/ 349427 h 875682"/>
              <a:gd name="connsiteX26" fmla="*/ 545951 w 845106"/>
              <a:gd name="connsiteY26" fmla="*/ 244652 h 875682"/>
              <a:gd name="connsiteX27" fmla="*/ 550714 w 845106"/>
              <a:gd name="connsiteY27" fmla="*/ 97014 h 875682"/>
              <a:gd name="connsiteX28" fmla="*/ 505470 w 845106"/>
              <a:gd name="connsiteY28" fmla="*/ 39864 h 875682"/>
              <a:gd name="connsiteX29" fmla="*/ 443557 w 845106"/>
              <a:gd name="connsiteY29" fmla="*/ 6527 h 875682"/>
              <a:gd name="connsiteX30" fmla="*/ 381645 w 845106"/>
              <a:gd name="connsiteY30" fmla="*/ 1764 h 875682"/>
              <a:gd name="connsiteX31" fmla="*/ 298301 w 845106"/>
              <a:gd name="connsiteY31" fmla="*/ 27958 h 875682"/>
              <a:gd name="connsiteX32" fmla="*/ 241151 w 845106"/>
              <a:gd name="connsiteY32" fmla="*/ 58914 h 875682"/>
              <a:gd name="connsiteX33" fmla="*/ 198289 w 845106"/>
              <a:gd name="connsiteY33" fmla="*/ 82727 h 875682"/>
              <a:gd name="connsiteX34" fmla="*/ 124470 w 845106"/>
              <a:gd name="connsiteY34" fmla="*/ 92252 h 875682"/>
              <a:gd name="connsiteX35" fmla="*/ 76845 w 845106"/>
              <a:gd name="connsiteY35" fmla="*/ 106539 h 875682"/>
              <a:gd name="connsiteX36" fmla="*/ 48270 w 845106"/>
              <a:gd name="connsiteY36" fmla="*/ 147020 h 875682"/>
              <a:gd name="connsiteX37" fmla="*/ 33982 w 845106"/>
              <a:gd name="connsiteY37" fmla="*/ 218458 h 875682"/>
              <a:gd name="connsiteX38" fmla="*/ 26839 w 845106"/>
              <a:gd name="connsiteY38" fmla="*/ 282752 h 875682"/>
              <a:gd name="connsiteX39" fmla="*/ 645 w 845106"/>
              <a:gd name="connsiteY39" fmla="*/ 361333 h 875682"/>
              <a:gd name="connsiteX40" fmla="*/ 10170 w 845106"/>
              <a:gd name="connsiteY40" fmla="*/ 437533 h 875682"/>
              <a:gd name="connsiteX41" fmla="*/ 33982 w 845106"/>
              <a:gd name="connsiteY41" fmla="*/ 501827 h 875682"/>
              <a:gd name="connsiteX42" fmla="*/ 53033 w 845106"/>
              <a:gd name="connsiteY42" fmla="*/ 544689 h 875682"/>
              <a:gd name="connsiteX43" fmla="*/ 79226 w 845106"/>
              <a:gd name="connsiteY43" fmla="*/ 616126 h 875682"/>
              <a:gd name="connsiteX0" fmla="*/ 79226 w 845106"/>
              <a:gd name="connsiteY0" fmla="*/ 616126 h 875682"/>
              <a:gd name="connsiteX1" fmla="*/ 103039 w 845106"/>
              <a:gd name="connsiteY1" fmla="*/ 694708 h 875682"/>
              <a:gd name="connsiteX2" fmla="*/ 117326 w 845106"/>
              <a:gd name="connsiteY2" fmla="*/ 759002 h 875682"/>
              <a:gd name="connsiteX3" fmla="*/ 136376 w 845106"/>
              <a:gd name="connsiteY3" fmla="*/ 816152 h 875682"/>
              <a:gd name="connsiteX4" fmla="*/ 179239 w 845106"/>
              <a:gd name="connsiteY4" fmla="*/ 847108 h 875682"/>
              <a:gd name="connsiteX5" fmla="*/ 210195 w 845106"/>
              <a:gd name="connsiteY5" fmla="*/ 866158 h 875682"/>
              <a:gd name="connsiteX6" fmla="*/ 245913 w 845106"/>
              <a:gd name="connsiteY6" fmla="*/ 875682 h 875682"/>
              <a:gd name="connsiteX7" fmla="*/ 298301 w 845106"/>
              <a:gd name="connsiteY7" fmla="*/ 866158 h 875682"/>
              <a:gd name="connsiteX8" fmla="*/ 374501 w 845106"/>
              <a:gd name="connsiteY8" fmla="*/ 835202 h 875682"/>
              <a:gd name="connsiteX9" fmla="*/ 455464 w 845106"/>
              <a:gd name="connsiteY9" fmla="*/ 825677 h 875682"/>
              <a:gd name="connsiteX10" fmla="*/ 531664 w 845106"/>
              <a:gd name="connsiteY10" fmla="*/ 818533 h 875682"/>
              <a:gd name="connsiteX11" fmla="*/ 595957 w 845106"/>
              <a:gd name="connsiteY11" fmla="*/ 789958 h 875682"/>
              <a:gd name="connsiteX12" fmla="*/ 638820 w 845106"/>
              <a:gd name="connsiteY12" fmla="*/ 730427 h 875682"/>
              <a:gd name="connsiteX13" fmla="*/ 655489 w 845106"/>
              <a:gd name="connsiteY13" fmla="*/ 658990 h 875682"/>
              <a:gd name="connsiteX14" fmla="*/ 660251 w 845106"/>
              <a:gd name="connsiteY14" fmla="*/ 592314 h 875682"/>
              <a:gd name="connsiteX15" fmla="*/ 693589 w 845106"/>
              <a:gd name="connsiteY15" fmla="*/ 542308 h 875682"/>
              <a:gd name="connsiteX16" fmla="*/ 762645 w 845106"/>
              <a:gd name="connsiteY16" fmla="*/ 470870 h 875682"/>
              <a:gd name="connsiteX17" fmla="*/ 824557 w 845106"/>
              <a:gd name="connsiteY17" fmla="*/ 392289 h 875682"/>
              <a:gd name="connsiteX18" fmla="*/ 841226 w 845106"/>
              <a:gd name="connsiteY18" fmla="*/ 354189 h 875682"/>
              <a:gd name="connsiteX19" fmla="*/ 843607 w 845106"/>
              <a:gd name="connsiteY19" fmla="*/ 299420 h 875682"/>
              <a:gd name="connsiteX20" fmla="*/ 822176 w 845106"/>
              <a:gd name="connsiteY20" fmla="*/ 273227 h 875682"/>
              <a:gd name="connsiteX21" fmla="*/ 772170 w 845106"/>
              <a:gd name="connsiteY21" fmla="*/ 285133 h 875682"/>
              <a:gd name="connsiteX22" fmla="*/ 705495 w 845106"/>
              <a:gd name="connsiteY22" fmla="*/ 327995 h 875682"/>
              <a:gd name="connsiteX23" fmla="*/ 650726 w 845106"/>
              <a:gd name="connsiteY23" fmla="*/ 363714 h 875682"/>
              <a:gd name="connsiteX24" fmla="*/ 605482 w 845106"/>
              <a:gd name="connsiteY24" fmla="*/ 378002 h 875682"/>
              <a:gd name="connsiteX25" fmla="*/ 550714 w 845106"/>
              <a:gd name="connsiteY25" fmla="*/ 349427 h 875682"/>
              <a:gd name="connsiteX26" fmla="*/ 545951 w 845106"/>
              <a:gd name="connsiteY26" fmla="*/ 244652 h 875682"/>
              <a:gd name="connsiteX27" fmla="*/ 550714 w 845106"/>
              <a:gd name="connsiteY27" fmla="*/ 97014 h 875682"/>
              <a:gd name="connsiteX28" fmla="*/ 505470 w 845106"/>
              <a:gd name="connsiteY28" fmla="*/ 39864 h 875682"/>
              <a:gd name="connsiteX29" fmla="*/ 443557 w 845106"/>
              <a:gd name="connsiteY29" fmla="*/ 6527 h 875682"/>
              <a:gd name="connsiteX30" fmla="*/ 381645 w 845106"/>
              <a:gd name="connsiteY30" fmla="*/ 1764 h 875682"/>
              <a:gd name="connsiteX31" fmla="*/ 298301 w 845106"/>
              <a:gd name="connsiteY31" fmla="*/ 27958 h 875682"/>
              <a:gd name="connsiteX32" fmla="*/ 241151 w 845106"/>
              <a:gd name="connsiteY32" fmla="*/ 58914 h 875682"/>
              <a:gd name="connsiteX33" fmla="*/ 198289 w 845106"/>
              <a:gd name="connsiteY33" fmla="*/ 82727 h 875682"/>
              <a:gd name="connsiteX34" fmla="*/ 124470 w 845106"/>
              <a:gd name="connsiteY34" fmla="*/ 92252 h 875682"/>
              <a:gd name="connsiteX35" fmla="*/ 76845 w 845106"/>
              <a:gd name="connsiteY35" fmla="*/ 106539 h 875682"/>
              <a:gd name="connsiteX36" fmla="*/ 48270 w 845106"/>
              <a:gd name="connsiteY36" fmla="*/ 147020 h 875682"/>
              <a:gd name="connsiteX37" fmla="*/ 33982 w 845106"/>
              <a:gd name="connsiteY37" fmla="*/ 218458 h 875682"/>
              <a:gd name="connsiteX38" fmla="*/ 26839 w 845106"/>
              <a:gd name="connsiteY38" fmla="*/ 282752 h 875682"/>
              <a:gd name="connsiteX39" fmla="*/ 645 w 845106"/>
              <a:gd name="connsiteY39" fmla="*/ 361333 h 875682"/>
              <a:gd name="connsiteX40" fmla="*/ 10170 w 845106"/>
              <a:gd name="connsiteY40" fmla="*/ 437533 h 875682"/>
              <a:gd name="connsiteX41" fmla="*/ 33982 w 845106"/>
              <a:gd name="connsiteY41" fmla="*/ 501827 h 875682"/>
              <a:gd name="connsiteX42" fmla="*/ 53033 w 845106"/>
              <a:gd name="connsiteY42" fmla="*/ 544689 h 875682"/>
              <a:gd name="connsiteX43" fmla="*/ 79226 w 845106"/>
              <a:gd name="connsiteY43" fmla="*/ 616126 h 875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45106" h="875682">
                <a:moveTo>
                  <a:pt x="79226" y="616126"/>
                </a:moveTo>
                <a:cubicBezTo>
                  <a:pt x="87560" y="641129"/>
                  <a:pt x="96689" y="670895"/>
                  <a:pt x="103039" y="694708"/>
                </a:cubicBezTo>
                <a:cubicBezTo>
                  <a:pt x="109389" y="718521"/>
                  <a:pt x="111770" y="738761"/>
                  <a:pt x="117326" y="759002"/>
                </a:cubicBezTo>
                <a:cubicBezTo>
                  <a:pt x="122882" y="779243"/>
                  <a:pt x="126057" y="801468"/>
                  <a:pt x="136376" y="816152"/>
                </a:cubicBezTo>
                <a:cubicBezTo>
                  <a:pt x="146695" y="830836"/>
                  <a:pt x="166936" y="838774"/>
                  <a:pt x="179239" y="847108"/>
                </a:cubicBezTo>
                <a:cubicBezTo>
                  <a:pt x="191542" y="855442"/>
                  <a:pt x="199083" y="861396"/>
                  <a:pt x="210195" y="866158"/>
                </a:cubicBezTo>
                <a:cubicBezTo>
                  <a:pt x="221307" y="870920"/>
                  <a:pt x="231229" y="875682"/>
                  <a:pt x="245913" y="875682"/>
                </a:cubicBezTo>
                <a:cubicBezTo>
                  <a:pt x="260597" y="875682"/>
                  <a:pt x="276870" y="872905"/>
                  <a:pt x="298301" y="866158"/>
                </a:cubicBezTo>
                <a:cubicBezTo>
                  <a:pt x="319732" y="859411"/>
                  <a:pt x="348307" y="841949"/>
                  <a:pt x="374501" y="835202"/>
                </a:cubicBezTo>
                <a:cubicBezTo>
                  <a:pt x="400695" y="828455"/>
                  <a:pt x="429270" y="828455"/>
                  <a:pt x="455464" y="825677"/>
                </a:cubicBezTo>
                <a:cubicBezTo>
                  <a:pt x="481658" y="822899"/>
                  <a:pt x="508249" y="824486"/>
                  <a:pt x="531664" y="818533"/>
                </a:cubicBezTo>
                <a:cubicBezTo>
                  <a:pt x="555080" y="812580"/>
                  <a:pt x="578098" y="804642"/>
                  <a:pt x="595957" y="789958"/>
                </a:cubicBezTo>
                <a:cubicBezTo>
                  <a:pt x="613816" y="775274"/>
                  <a:pt x="628898" y="752255"/>
                  <a:pt x="638820" y="730427"/>
                </a:cubicBezTo>
                <a:cubicBezTo>
                  <a:pt x="648742" y="708599"/>
                  <a:pt x="651917" y="682009"/>
                  <a:pt x="655489" y="658990"/>
                </a:cubicBezTo>
                <a:cubicBezTo>
                  <a:pt x="659061" y="635971"/>
                  <a:pt x="653901" y="611761"/>
                  <a:pt x="660251" y="592314"/>
                </a:cubicBezTo>
                <a:cubicBezTo>
                  <a:pt x="666601" y="572867"/>
                  <a:pt x="676523" y="562549"/>
                  <a:pt x="693589" y="542308"/>
                </a:cubicBezTo>
                <a:cubicBezTo>
                  <a:pt x="710655" y="522067"/>
                  <a:pt x="740817" y="495873"/>
                  <a:pt x="762645" y="470870"/>
                </a:cubicBezTo>
                <a:cubicBezTo>
                  <a:pt x="784473" y="445867"/>
                  <a:pt x="811460" y="411736"/>
                  <a:pt x="824557" y="392289"/>
                </a:cubicBezTo>
                <a:cubicBezTo>
                  <a:pt x="837654" y="372842"/>
                  <a:pt x="838051" y="369667"/>
                  <a:pt x="841226" y="354189"/>
                </a:cubicBezTo>
                <a:cubicBezTo>
                  <a:pt x="844401" y="338711"/>
                  <a:pt x="846782" y="312914"/>
                  <a:pt x="843607" y="299420"/>
                </a:cubicBezTo>
                <a:cubicBezTo>
                  <a:pt x="840432" y="285926"/>
                  <a:pt x="834082" y="275608"/>
                  <a:pt x="822176" y="273227"/>
                </a:cubicBezTo>
                <a:cubicBezTo>
                  <a:pt x="810270" y="270846"/>
                  <a:pt x="791617" y="276005"/>
                  <a:pt x="772170" y="285133"/>
                </a:cubicBezTo>
                <a:cubicBezTo>
                  <a:pt x="752723" y="294261"/>
                  <a:pt x="725736" y="314898"/>
                  <a:pt x="705495" y="327995"/>
                </a:cubicBezTo>
                <a:cubicBezTo>
                  <a:pt x="685254" y="341092"/>
                  <a:pt x="667395" y="355379"/>
                  <a:pt x="650726" y="363714"/>
                </a:cubicBezTo>
                <a:cubicBezTo>
                  <a:pt x="634057" y="372048"/>
                  <a:pt x="622151" y="380383"/>
                  <a:pt x="605482" y="378002"/>
                </a:cubicBezTo>
                <a:cubicBezTo>
                  <a:pt x="588813" y="375621"/>
                  <a:pt x="560636" y="371652"/>
                  <a:pt x="550714" y="349427"/>
                </a:cubicBezTo>
                <a:cubicBezTo>
                  <a:pt x="540792" y="327202"/>
                  <a:pt x="545951" y="286721"/>
                  <a:pt x="545951" y="244652"/>
                </a:cubicBezTo>
                <a:cubicBezTo>
                  <a:pt x="545951" y="202583"/>
                  <a:pt x="557461" y="131145"/>
                  <a:pt x="550714" y="97014"/>
                </a:cubicBezTo>
                <a:cubicBezTo>
                  <a:pt x="543967" y="62883"/>
                  <a:pt x="523330" y="54945"/>
                  <a:pt x="505470" y="39864"/>
                </a:cubicBezTo>
                <a:cubicBezTo>
                  <a:pt x="487611" y="24783"/>
                  <a:pt x="464194" y="12877"/>
                  <a:pt x="443557" y="6527"/>
                </a:cubicBezTo>
                <a:cubicBezTo>
                  <a:pt x="422920" y="177"/>
                  <a:pt x="405854" y="-1808"/>
                  <a:pt x="381645" y="1764"/>
                </a:cubicBezTo>
                <a:cubicBezTo>
                  <a:pt x="357436" y="5336"/>
                  <a:pt x="321717" y="18433"/>
                  <a:pt x="298301" y="27958"/>
                </a:cubicBezTo>
                <a:cubicBezTo>
                  <a:pt x="274885" y="37483"/>
                  <a:pt x="241151" y="58914"/>
                  <a:pt x="241151" y="58914"/>
                </a:cubicBezTo>
                <a:cubicBezTo>
                  <a:pt x="224482" y="68042"/>
                  <a:pt x="217736" y="77171"/>
                  <a:pt x="198289" y="82727"/>
                </a:cubicBezTo>
                <a:cubicBezTo>
                  <a:pt x="178842" y="88283"/>
                  <a:pt x="144711" y="88283"/>
                  <a:pt x="124470" y="92252"/>
                </a:cubicBezTo>
                <a:cubicBezTo>
                  <a:pt x="104229" y="96221"/>
                  <a:pt x="89545" y="97411"/>
                  <a:pt x="76845" y="106539"/>
                </a:cubicBezTo>
                <a:cubicBezTo>
                  <a:pt x="64145" y="115667"/>
                  <a:pt x="55414" y="128367"/>
                  <a:pt x="48270" y="147020"/>
                </a:cubicBezTo>
                <a:cubicBezTo>
                  <a:pt x="41126" y="165673"/>
                  <a:pt x="37554" y="195836"/>
                  <a:pt x="33982" y="218458"/>
                </a:cubicBezTo>
                <a:cubicBezTo>
                  <a:pt x="30410" y="241080"/>
                  <a:pt x="32395" y="258940"/>
                  <a:pt x="26839" y="282752"/>
                </a:cubicBezTo>
                <a:cubicBezTo>
                  <a:pt x="21283" y="306564"/>
                  <a:pt x="3423" y="335536"/>
                  <a:pt x="645" y="361333"/>
                </a:cubicBezTo>
                <a:cubicBezTo>
                  <a:pt x="-2133" y="387130"/>
                  <a:pt x="4614" y="414117"/>
                  <a:pt x="10170" y="437533"/>
                </a:cubicBezTo>
                <a:cubicBezTo>
                  <a:pt x="15726" y="460949"/>
                  <a:pt x="26045" y="484365"/>
                  <a:pt x="33982" y="501827"/>
                </a:cubicBezTo>
                <a:cubicBezTo>
                  <a:pt x="41919" y="519289"/>
                  <a:pt x="45492" y="525639"/>
                  <a:pt x="53033" y="544689"/>
                </a:cubicBezTo>
                <a:cubicBezTo>
                  <a:pt x="60574" y="563739"/>
                  <a:pt x="70892" y="591123"/>
                  <a:pt x="79226" y="616126"/>
                </a:cubicBezTo>
                <a:close/>
              </a:path>
            </a:pathLst>
          </a:custGeom>
          <a:solidFill>
            <a:srgbClr val="D1B6D8"/>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任意多边形 9"/>
          <p:cNvSpPr/>
          <p:nvPr/>
        </p:nvSpPr>
        <p:spPr>
          <a:xfrm>
            <a:off x="6456040" y="1076551"/>
            <a:ext cx="623978" cy="864293"/>
          </a:xfrm>
          <a:custGeom>
            <a:avLst/>
            <a:gdLst>
              <a:gd name="connsiteX0" fmla="*/ 68295 w 624035"/>
              <a:gd name="connsiteY0" fmla="*/ 539522 h 860591"/>
              <a:gd name="connsiteX1" fmla="*/ 130208 w 624035"/>
              <a:gd name="connsiteY1" fmla="*/ 606197 h 860591"/>
              <a:gd name="connsiteX2" fmla="*/ 170689 w 624035"/>
              <a:gd name="connsiteY2" fmla="*/ 644297 h 860591"/>
              <a:gd name="connsiteX3" fmla="*/ 206408 w 624035"/>
              <a:gd name="connsiteY3" fmla="*/ 675253 h 860591"/>
              <a:gd name="connsiteX4" fmla="*/ 246889 w 624035"/>
              <a:gd name="connsiteY4" fmla="*/ 718115 h 860591"/>
              <a:gd name="connsiteX5" fmla="*/ 292133 w 624035"/>
              <a:gd name="connsiteY5" fmla="*/ 768122 h 860591"/>
              <a:gd name="connsiteX6" fmla="*/ 337376 w 624035"/>
              <a:gd name="connsiteY6" fmla="*/ 808603 h 860591"/>
              <a:gd name="connsiteX7" fmla="*/ 420720 w 624035"/>
              <a:gd name="connsiteY7" fmla="*/ 856228 h 860591"/>
              <a:gd name="connsiteX8" fmla="*/ 513589 w 624035"/>
              <a:gd name="connsiteY8" fmla="*/ 853847 h 860591"/>
              <a:gd name="connsiteX9" fmla="*/ 570739 w 624035"/>
              <a:gd name="connsiteY9" fmla="*/ 815747 h 860591"/>
              <a:gd name="connsiteX10" fmla="*/ 604076 w 624035"/>
              <a:gd name="connsiteY10" fmla="*/ 751453 h 860591"/>
              <a:gd name="connsiteX11" fmla="*/ 623126 w 624035"/>
              <a:gd name="connsiteY11" fmla="*/ 675253 h 860591"/>
              <a:gd name="connsiteX12" fmla="*/ 615983 w 624035"/>
              <a:gd name="connsiteY12" fmla="*/ 577622 h 860591"/>
              <a:gd name="connsiteX13" fmla="*/ 573120 w 624035"/>
              <a:gd name="connsiteY13" fmla="*/ 456178 h 860591"/>
              <a:gd name="connsiteX14" fmla="*/ 542164 w 624035"/>
              <a:gd name="connsiteY14" fmla="*/ 389503 h 860591"/>
              <a:gd name="connsiteX15" fmla="*/ 515970 w 624035"/>
              <a:gd name="connsiteY15" fmla="*/ 337115 h 860591"/>
              <a:gd name="connsiteX16" fmla="*/ 504064 w 624035"/>
              <a:gd name="connsiteY16" fmla="*/ 291872 h 860591"/>
              <a:gd name="connsiteX17" fmla="*/ 523114 w 624035"/>
              <a:gd name="connsiteY17" fmla="*/ 222815 h 860591"/>
              <a:gd name="connsiteX18" fmla="*/ 551689 w 624035"/>
              <a:gd name="connsiteY18" fmla="*/ 163284 h 860591"/>
              <a:gd name="connsiteX19" fmla="*/ 542164 w 624035"/>
              <a:gd name="connsiteY19" fmla="*/ 82322 h 860591"/>
              <a:gd name="connsiteX20" fmla="*/ 487395 w 624035"/>
              <a:gd name="connsiteY20" fmla="*/ 32315 h 860591"/>
              <a:gd name="connsiteX21" fmla="*/ 411195 w 624035"/>
              <a:gd name="connsiteY21" fmla="*/ 3740 h 860591"/>
              <a:gd name="connsiteX22" fmla="*/ 296895 w 624035"/>
              <a:gd name="connsiteY22" fmla="*/ 1359 h 860591"/>
              <a:gd name="connsiteX23" fmla="*/ 234983 w 624035"/>
              <a:gd name="connsiteY23" fmla="*/ 13265 h 860591"/>
              <a:gd name="connsiteX24" fmla="*/ 177833 w 624035"/>
              <a:gd name="connsiteY24" fmla="*/ 41840 h 860591"/>
              <a:gd name="connsiteX25" fmla="*/ 146876 w 624035"/>
              <a:gd name="connsiteY25" fmla="*/ 87084 h 860591"/>
              <a:gd name="connsiteX26" fmla="*/ 144495 w 624035"/>
              <a:gd name="connsiteY26" fmla="*/ 148997 h 860591"/>
              <a:gd name="connsiteX27" fmla="*/ 154020 w 624035"/>
              <a:gd name="connsiteY27" fmla="*/ 213290 h 860591"/>
              <a:gd name="connsiteX28" fmla="*/ 165926 w 624035"/>
              <a:gd name="connsiteY28" fmla="*/ 275203 h 860591"/>
              <a:gd name="connsiteX29" fmla="*/ 161164 w 624035"/>
              <a:gd name="connsiteY29" fmla="*/ 334734 h 860591"/>
              <a:gd name="connsiteX30" fmla="*/ 151639 w 624035"/>
              <a:gd name="connsiteY30" fmla="*/ 399028 h 860591"/>
              <a:gd name="connsiteX31" fmla="*/ 125445 w 624035"/>
              <a:gd name="connsiteY31" fmla="*/ 429984 h 860591"/>
              <a:gd name="connsiteX32" fmla="*/ 158783 w 624035"/>
              <a:gd name="connsiteY32" fmla="*/ 372834 h 860591"/>
              <a:gd name="connsiteX33" fmla="*/ 165926 w 624035"/>
              <a:gd name="connsiteY33" fmla="*/ 287109 h 860591"/>
              <a:gd name="connsiteX34" fmla="*/ 156401 w 624035"/>
              <a:gd name="connsiteY34" fmla="*/ 218053 h 860591"/>
              <a:gd name="connsiteX35" fmla="*/ 139733 w 624035"/>
              <a:gd name="connsiteY35" fmla="*/ 210909 h 860591"/>
              <a:gd name="connsiteX36" fmla="*/ 87345 w 624035"/>
              <a:gd name="connsiteY36" fmla="*/ 246628 h 860591"/>
              <a:gd name="connsiteX37" fmla="*/ 39720 w 624035"/>
              <a:gd name="connsiteY37" fmla="*/ 301397 h 860591"/>
              <a:gd name="connsiteX38" fmla="*/ 8764 w 624035"/>
              <a:gd name="connsiteY38" fmla="*/ 341878 h 860591"/>
              <a:gd name="connsiteX39" fmla="*/ 1620 w 624035"/>
              <a:gd name="connsiteY39" fmla="*/ 403790 h 860591"/>
              <a:gd name="connsiteX40" fmla="*/ 34958 w 624035"/>
              <a:gd name="connsiteY40" fmla="*/ 482372 h 860591"/>
              <a:gd name="connsiteX41" fmla="*/ 68295 w 624035"/>
              <a:gd name="connsiteY41" fmla="*/ 539522 h 860591"/>
              <a:gd name="connsiteX0" fmla="*/ 68295 w 624035"/>
              <a:gd name="connsiteY0" fmla="*/ 539522 h 860591"/>
              <a:gd name="connsiteX1" fmla="*/ 130208 w 624035"/>
              <a:gd name="connsiteY1" fmla="*/ 606197 h 860591"/>
              <a:gd name="connsiteX2" fmla="*/ 170689 w 624035"/>
              <a:gd name="connsiteY2" fmla="*/ 644297 h 860591"/>
              <a:gd name="connsiteX3" fmla="*/ 206408 w 624035"/>
              <a:gd name="connsiteY3" fmla="*/ 675253 h 860591"/>
              <a:gd name="connsiteX4" fmla="*/ 246889 w 624035"/>
              <a:gd name="connsiteY4" fmla="*/ 718115 h 860591"/>
              <a:gd name="connsiteX5" fmla="*/ 292133 w 624035"/>
              <a:gd name="connsiteY5" fmla="*/ 768122 h 860591"/>
              <a:gd name="connsiteX6" fmla="*/ 337376 w 624035"/>
              <a:gd name="connsiteY6" fmla="*/ 808603 h 860591"/>
              <a:gd name="connsiteX7" fmla="*/ 420720 w 624035"/>
              <a:gd name="connsiteY7" fmla="*/ 856228 h 860591"/>
              <a:gd name="connsiteX8" fmla="*/ 513589 w 624035"/>
              <a:gd name="connsiteY8" fmla="*/ 853847 h 860591"/>
              <a:gd name="connsiteX9" fmla="*/ 570739 w 624035"/>
              <a:gd name="connsiteY9" fmla="*/ 815747 h 860591"/>
              <a:gd name="connsiteX10" fmla="*/ 604076 w 624035"/>
              <a:gd name="connsiteY10" fmla="*/ 751453 h 860591"/>
              <a:gd name="connsiteX11" fmla="*/ 623126 w 624035"/>
              <a:gd name="connsiteY11" fmla="*/ 675253 h 860591"/>
              <a:gd name="connsiteX12" fmla="*/ 615983 w 624035"/>
              <a:gd name="connsiteY12" fmla="*/ 577622 h 860591"/>
              <a:gd name="connsiteX13" fmla="*/ 573120 w 624035"/>
              <a:gd name="connsiteY13" fmla="*/ 456178 h 860591"/>
              <a:gd name="connsiteX14" fmla="*/ 542164 w 624035"/>
              <a:gd name="connsiteY14" fmla="*/ 389503 h 860591"/>
              <a:gd name="connsiteX15" fmla="*/ 515970 w 624035"/>
              <a:gd name="connsiteY15" fmla="*/ 337115 h 860591"/>
              <a:gd name="connsiteX16" fmla="*/ 504064 w 624035"/>
              <a:gd name="connsiteY16" fmla="*/ 291872 h 860591"/>
              <a:gd name="connsiteX17" fmla="*/ 523114 w 624035"/>
              <a:gd name="connsiteY17" fmla="*/ 222815 h 860591"/>
              <a:gd name="connsiteX18" fmla="*/ 554070 w 624035"/>
              <a:gd name="connsiteY18" fmla="*/ 158521 h 860591"/>
              <a:gd name="connsiteX19" fmla="*/ 542164 w 624035"/>
              <a:gd name="connsiteY19" fmla="*/ 82322 h 860591"/>
              <a:gd name="connsiteX20" fmla="*/ 487395 w 624035"/>
              <a:gd name="connsiteY20" fmla="*/ 32315 h 860591"/>
              <a:gd name="connsiteX21" fmla="*/ 411195 w 624035"/>
              <a:gd name="connsiteY21" fmla="*/ 3740 h 860591"/>
              <a:gd name="connsiteX22" fmla="*/ 296895 w 624035"/>
              <a:gd name="connsiteY22" fmla="*/ 1359 h 860591"/>
              <a:gd name="connsiteX23" fmla="*/ 234983 w 624035"/>
              <a:gd name="connsiteY23" fmla="*/ 13265 h 860591"/>
              <a:gd name="connsiteX24" fmla="*/ 177833 w 624035"/>
              <a:gd name="connsiteY24" fmla="*/ 41840 h 860591"/>
              <a:gd name="connsiteX25" fmla="*/ 146876 w 624035"/>
              <a:gd name="connsiteY25" fmla="*/ 87084 h 860591"/>
              <a:gd name="connsiteX26" fmla="*/ 144495 w 624035"/>
              <a:gd name="connsiteY26" fmla="*/ 148997 h 860591"/>
              <a:gd name="connsiteX27" fmla="*/ 154020 w 624035"/>
              <a:gd name="connsiteY27" fmla="*/ 213290 h 860591"/>
              <a:gd name="connsiteX28" fmla="*/ 165926 w 624035"/>
              <a:gd name="connsiteY28" fmla="*/ 275203 h 860591"/>
              <a:gd name="connsiteX29" fmla="*/ 161164 w 624035"/>
              <a:gd name="connsiteY29" fmla="*/ 334734 h 860591"/>
              <a:gd name="connsiteX30" fmla="*/ 151639 w 624035"/>
              <a:gd name="connsiteY30" fmla="*/ 399028 h 860591"/>
              <a:gd name="connsiteX31" fmla="*/ 125445 w 624035"/>
              <a:gd name="connsiteY31" fmla="*/ 429984 h 860591"/>
              <a:gd name="connsiteX32" fmla="*/ 158783 w 624035"/>
              <a:gd name="connsiteY32" fmla="*/ 372834 h 860591"/>
              <a:gd name="connsiteX33" fmla="*/ 165926 w 624035"/>
              <a:gd name="connsiteY33" fmla="*/ 287109 h 860591"/>
              <a:gd name="connsiteX34" fmla="*/ 156401 w 624035"/>
              <a:gd name="connsiteY34" fmla="*/ 218053 h 860591"/>
              <a:gd name="connsiteX35" fmla="*/ 139733 w 624035"/>
              <a:gd name="connsiteY35" fmla="*/ 210909 h 860591"/>
              <a:gd name="connsiteX36" fmla="*/ 87345 w 624035"/>
              <a:gd name="connsiteY36" fmla="*/ 246628 h 860591"/>
              <a:gd name="connsiteX37" fmla="*/ 39720 w 624035"/>
              <a:gd name="connsiteY37" fmla="*/ 301397 h 860591"/>
              <a:gd name="connsiteX38" fmla="*/ 8764 w 624035"/>
              <a:gd name="connsiteY38" fmla="*/ 341878 h 860591"/>
              <a:gd name="connsiteX39" fmla="*/ 1620 w 624035"/>
              <a:gd name="connsiteY39" fmla="*/ 403790 h 860591"/>
              <a:gd name="connsiteX40" fmla="*/ 34958 w 624035"/>
              <a:gd name="connsiteY40" fmla="*/ 482372 h 860591"/>
              <a:gd name="connsiteX41" fmla="*/ 68295 w 624035"/>
              <a:gd name="connsiteY41" fmla="*/ 539522 h 860591"/>
              <a:gd name="connsiteX0" fmla="*/ 68295 w 624035"/>
              <a:gd name="connsiteY0" fmla="*/ 545614 h 866683"/>
              <a:gd name="connsiteX1" fmla="*/ 130208 w 624035"/>
              <a:gd name="connsiteY1" fmla="*/ 612289 h 866683"/>
              <a:gd name="connsiteX2" fmla="*/ 170689 w 624035"/>
              <a:gd name="connsiteY2" fmla="*/ 650389 h 866683"/>
              <a:gd name="connsiteX3" fmla="*/ 206408 w 624035"/>
              <a:gd name="connsiteY3" fmla="*/ 681345 h 866683"/>
              <a:gd name="connsiteX4" fmla="*/ 246889 w 624035"/>
              <a:gd name="connsiteY4" fmla="*/ 724207 h 866683"/>
              <a:gd name="connsiteX5" fmla="*/ 292133 w 624035"/>
              <a:gd name="connsiteY5" fmla="*/ 774214 h 866683"/>
              <a:gd name="connsiteX6" fmla="*/ 337376 w 624035"/>
              <a:gd name="connsiteY6" fmla="*/ 814695 h 866683"/>
              <a:gd name="connsiteX7" fmla="*/ 420720 w 624035"/>
              <a:gd name="connsiteY7" fmla="*/ 862320 h 866683"/>
              <a:gd name="connsiteX8" fmla="*/ 513589 w 624035"/>
              <a:gd name="connsiteY8" fmla="*/ 859939 h 866683"/>
              <a:gd name="connsiteX9" fmla="*/ 570739 w 624035"/>
              <a:gd name="connsiteY9" fmla="*/ 821839 h 866683"/>
              <a:gd name="connsiteX10" fmla="*/ 604076 w 624035"/>
              <a:gd name="connsiteY10" fmla="*/ 757545 h 866683"/>
              <a:gd name="connsiteX11" fmla="*/ 623126 w 624035"/>
              <a:gd name="connsiteY11" fmla="*/ 681345 h 866683"/>
              <a:gd name="connsiteX12" fmla="*/ 615983 w 624035"/>
              <a:gd name="connsiteY12" fmla="*/ 583714 h 866683"/>
              <a:gd name="connsiteX13" fmla="*/ 573120 w 624035"/>
              <a:gd name="connsiteY13" fmla="*/ 462270 h 866683"/>
              <a:gd name="connsiteX14" fmla="*/ 542164 w 624035"/>
              <a:gd name="connsiteY14" fmla="*/ 395595 h 866683"/>
              <a:gd name="connsiteX15" fmla="*/ 515970 w 624035"/>
              <a:gd name="connsiteY15" fmla="*/ 343207 h 866683"/>
              <a:gd name="connsiteX16" fmla="*/ 504064 w 624035"/>
              <a:gd name="connsiteY16" fmla="*/ 297964 h 866683"/>
              <a:gd name="connsiteX17" fmla="*/ 523114 w 624035"/>
              <a:gd name="connsiteY17" fmla="*/ 228907 h 866683"/>
              <a:gd name="connsiteX18" fmla="*/ 554070 w 624035"/>
              <a:gd name="connsiteY18" fmla="*/ 164613 h 866683"/>
              <a:gd name="connsiteX19" fmla="*/ 542164 w 624035"/>
              <a:gd name="connsiteY19" fmla="*/ 88414 h 866683"/>
              <a:gd name="connsiteX20" fmla="*/ 487395 w 624035"/>
              <a:gd name="connsiteY20" fmla="*/ 38407 h 866683"/>
              <a:gd name="connsiteX21" fmla="*/ 411195 w 624035"/>
              <a:gd name="connsiteY21" fmla="*/ 9832 h 866683"/>
              <a:gd name="connsiteX22" fmla="*/ 325470 w 624035"/>
              <a:gd name="connsiteY22" fmla="*/ 307 h 866683"/>
              <a:gd name="connsiteX23" fmla="*/ 234983 w 624035"/>
              <a:gd name="connsiteY23" fmla="*/ 19357 h 866683"/>
              <a:gd name="connsiteX24" fmla="*/ 177833 w 624035"/>
              <a:gd name="connsiteY24" fmla="*/ 47932 h 866683"/>
              <a:gd name="connsiteX25" fmla="*/ 146876 w 624035"/>
              <a:gd name="connsiteY25" fmla="*/ 93176 h 866683"/>
              <a:gd name="connsiteX26" fmla="*/ 144495 w 624035"/>
              <a:gd name="connsiteY26" fmla="*/ 155089 h 866683"/>
              <a:gd name="connsiteX27" fmla="*/ 154020 w 624035"/>
              <a:gd name="connsiteY27" fmla="*/ 219382 h 866683"/>
              <a:gd name="connsiteX28" fmla="*/ 165926 w 624035"/>
              <a:gd name="connsiteY28" fmla="*/ 281295 h 866683"/>
              <a:gd name="connsiteX29" fmla="*/ 161164 w 624035"/>
              <a:gd name="connsiteY29" fmla="*/ 340826 h 866683"/>
              <a:gd name="connsiteX30" fmla="*/ 151639 w 624035"/>
              <a:gd name="connsiteY30" fmla="*/ 405120 h 866683"/>
              <a:gd name="connsiteX31" fmla="*/ 125445 w 624035"/>
              <a:gd name="connsiteY31" fmla="*/ 436076 h 866683"/>
              <a:gd name="connsiteX32" fmla="*/ 158783 w 624035"/>
              <a:gd name="connsiteY32" fmla="*/ 378926 h 866683"/>
              <a:gd name="connsiteX33" fmla="*/ 165926 w 624035"/>
              <a:gd name="connsiteY33" fmla="*/ 293201 h 866683"/>
              <a:gd name="connsiteX34" fmla="*/ 156401 w 624035"/>
              <a:gd name="connsiteY34" fmla="*/ 224145 h 866683"/>
              <a:gd name="connsiteX35" fmla="*/ 139733 w 624035"/>
              <a:gd name="connsiteY35" fmla="*/ 217001 h 866683"/>
              <a:gd name="connsiteX36" fmla="*/ 87345 w 624035"/>
              <a:gd name="connsiteY36" fmla="*/ 252720 h 866683"/>
              <a:gd name="connsiteX37" fmla="*/ 39720 w 624035"/>
              <a:gd name="connsiteY37" fmla="*/ 307489 h 866683"/>
              <a:gd name="connsiteX38" fmla="*/ 8764 w 624035"/>
              <a:gd name="connsiteY38" fmla="*/ 347970 h 866683"/>
              <a:gd name="connsiteX39" fmla="*/ 1620 w 624035"/>
              <a:gd name="connsiteY39" fmla="*/ 409882 h 866683"/>
              <a:gd name="connsiteX40" fmla="*/ 34958 w 624035"/>
              <a:gd name="connsiteY40" fmla="*/ 488464 h 866683"/>
              <a:gd name="connsiteX41" fmla="*/ 68295 w 624035"/>
              <a:gd name="connsiteY41" fmla="*/ 545614 h 866683"/>
              <a:gd name="connsiteX0" fmla="*/ 68295 w 624035"/>
              <a:gd name="connsiteY0" fmla="*/ 545614 h 866683"/>
              <a:gd name="connsiteX1" fmla="*/ 130208 w 624035"/>
              <a:gd name="connsiteY1" fmla="*/ 612289 h 866683"/>
              <a:gd name="connsiteX2" fmla="*/ 170689 w 624035"/>
              <a:gd name="connsiteY2" fmla="*/ 650389 h 866683"/>
              <a:gd name="connsiteX3" fmla="*/ 206408 w 624035"/>
              <a:gd name="connsiteY3" fmla="*/ 681345 h 866683"/>
              <a:gd name="connsiteX4" fmla="*/ 246889 w 624035"/>
              <a:gd name="connsiteY4" fmla="*/ 724207 h 866683"/>
              <a:gd name="connsiteX5" fmla="*/ 292133 w 624035"/>
              <a:gd name="connsiteY5" fmla="*/ 774214 h 866683"/>
              <a:gd name="connsiteX6" fmla="*/ 337376 w 624035"/>
              <a:gd name="connsiteY6" fmla="*/ 814695 h 866683"/>
              <a:gd name="connsiteX7" fmla="*/ 420720 w 624035"/>
              <a:gd name="connsiteY7" fmla="*/ 862320 h 866683"/>
              <a:gd name="connsiteX8" fmla="*/ 513589 w 624035"/>
              <a:gd name="connsiteY8" fmla="*/ 859939 h 866683"/>
              <a:gd name="connsiteX9" fmla="*/ 570739 w 624035"/>
              <a:gd name="connsiteY9" fmla="*/ 821839 h 866683"/>
              <a:gd name="connsiteX10" fmla="*/ 604076 w 624035"/>
              <a:gd name="connsiteY10" fmla="*/ 757545 h 866683"/>
              <a:gd name="connsiteX11" fmla="*/ 623126 w 624035"/>
              <a:gd name="connsiteY11" fmla="*/ 681345 h 866683"/>
              <a:gd name="connsiteX12" fmla="*/ 615983 w 624035"/>
              <a:gd name="connsiteY12" fmla="*/ 583714 h 866683"/>
              <a:gd name="connsiteX13" fmla="*/ 573120 w 624035"/>
              <a:gd name="connsiteY13" fmla="*/ 462270 h 866683"/>
              <a:gd name="connsiteX14" fmla="*/ 542164 w 624035"/>
              <a:gd name="connsiteY14" fmla="*/ 395595 h 866683"/>
              <a:gd name="connsiteX15" fmla="*/ 515970 w 624035"/>
              <a:gd name="connsiteY15" fmla="*/ 343207 h 866683"/>
              <a:gd name="connsiteX16" fmla="*/ 504064 w 624035"/>
              <a:gd name="connsiteY16" fmla="*/ 297964 h 866683"/>
              <a:gd name="connsiteX17" fmla="*/ 523114 w 624035"/>
              <a:gd name="connsiteY17" fmla="*/ 228907 h 866683"/>
              <a:gd name="connsiteX18" fmla="*/ 554070 w 624035"/>
              <a:gd name="connsiteY18" fmla="*/ 164613 h 866683"/>
              <a:gd name="connsiteX19" fmla="*/ 542164 w 624035"/>
              <a:gd name="connsiteY19" fmla="*/ 88414 h 866683"/>
              <a:gd name="connsiteX20" fmla="*/ 487395 w 624035"/>
              <a:gd name="connsiteY20" fmla="*/ 38407 h 866683"/>
              <a:gd name="connsiteX21" fmla="*/ 411195 w 624035"/>
              <a:gd name="connsiteY21" fmla="*/ 9832 h 866683"/>
              <a:gd name="connsiteX22" fmla="*/ 325470 w 624035"/>
              <a:gd name="connsiteY22" fmla="*/ 307 h 866683"/>
              <a:gd name="connsiteX23" fmla="*/ 234983 w 624035"/>
              <a:gd name="connsiteY23" fmla="*/ 19357 h 866683"/>
              <a:gd name="connsiteX24" fmla="*/ 177833 w 624035"/>
              <a:gd name="connsiteY24" fmla="*/ 47932 h 866683"/>
              <a:gd name="connsiteX25" fmla="*/ 146876 w 624035"/>
              <a:gd name="connsiteY25" fmla="*/ 93176 h 866683"/>
              <a:gd name="connsiteX26" fmla="*/ 144495 w 624035"/>
              <a:gd name="connsiteY26" fmla="*/ 155089 h 866683"/>
              <a:gd name="connsiteX27" fmla="*/ 154020 w 624035"/>
              <a:gd name="connsiteY27" fmla="*/ 219382 h 866683"/>
              <a:gd name="connsiteX28" fmla="*/ 165926 w 624035"/>
              <a:gd name="connsiteY28" fmla="*/ 281295 h 866683"/>
              <a:gd name="connsiteX29" fmla="*/ 161164 w 624035"/>
              <a:gd name="connsiteY29" fmla="*/ 340826 h 866683"/>
              <a:gd name="connsiteX30" fmla="*/ 151639 w 624035"/>
              <a:gd name="connsiteY30" fmla="*/ 405120 h 866683"/>
              <a:gd name="connsiteX31" fmla="*/ 125445 w 624035"/>
              <a:gd name="connsiteY31" fmla="*/ 436076 h 866683"/>
              <a:gd name="connsiteX32" fmla="*/ 158783 w 624035"/>
              <a:gd name="connsiteY32" fmla="*/ 378926 h 866683"/>
              <a:gd name="connsiteX33" fmla="*/ 165926 w 624035"/>
              <a:gd name="connsiteY33" fmla="*/ 293201 h 866683"/>
              <a:gd name="connsiteX34" fmla="*/ 156401 w 624035"/>
              <a:gd name="connsiteY34" fmla="*/ 224145 h 866683"/>
              <a:gd name="connsiteX35" fmla="*/ 139733 w 624035"/>
              <a:gd name="connsiteY35" fmla="*/ 217001 h 866683"/>
              <a:gd name="connsiteX36" fmla="*/ 87345 w 624035"/>
              <a:gd name="connsiteY36" fmla="*/ 252720 h 866683"/>
              <a:gd name="connsiteX37" fmla="*/ 39720 w 624035"/>
              <a:gd name="connsiteY37" fmla="*/ 307489 h 866683"/>
              <a:gd name="connsiteX38" fmla="*/ 8764 w 624035"/>
              <a:gd name="connsiteY38" fmla="*/ 347970 h 866683"/>
              <a:gd name="connsiteX39" fmla="*/ 1620 w 624035"/>
              <a:gd name="connsiteY39" fmla="*/ 409882 h 866683"/>
              <a:gd name="connsiteX40" fmla="*/ 30196 w 624035"/>
              <a:gd name="connsiteY40" fmla="*/ 488464 h 866683"/>
              <a:gd name="connsiteX41" fmla="*/ 68295 w 624035"/>
              <a:gd name="connsiteY41" fmla="*/ 545614 h 866683"/>
              <a:gd name="connsiteX0" fmla="*/ 68238 w 623978"/>
              <a:gd name="connsiteY0" fmla="*/ 545614 h 866683"/>
              <a:gd name="connsiteX1" fmla="*/ 130151 w 623978"/>
              <a:gd name="connsiteY1" fmla="*/ 612289 h 866683"/>
              <a:gd name="connsiteX2" fmla="*/ 170632 w 623978"/>
              <a:gd name="connsiteY2" fmla="*/ 650389 h 866683"/>
              <a:gd name="connsiteX3" fmla="*/ 206351 w 623978"/>
              <a:gd name="connsiteY3" fmla="*/ 681345 h 866683"/>
              <a:gd name="connsiteX4" fmla="*/ 246832 w 623978"/>
              <a:gd name="connsiteY4" fmla="*/ 724207 h 866683"/>
              <a:gd name="connsiteX5" fmla="*/ 292076 w 623978"/>
              <a:gd name="connsiteY5" fmla="*/ 774214 h 866683"/>
              <a:gd name="connsiteX6" fmla="*/ 337319 w 623978"/>
              <a:gd name="connsiteY6" fmla="*/ 814695 h 866683"/>
              <a:gd name="connsiteX7" fmla="*/ 420663 w 623978"/>
              <a:gd name="connsiteY7" fmla="*/ 862320 h 866683"/>
              <a:gd name="connsiteX8" fmla="*/ 513532 w 623978"/>
              <a:gd name="connsiteY8" fmla="*/ 859939 h 866683"/>
              <a:gd name="connsiteX9" fmla="*/ 570682 w 623978"/>
              <a:gd name="connsiteY9" fmla="*/ 821839 h 866683"/>
              <a:gd name="connsiteX10" fmla="*/ 604019 w 623978"/>
              <a:gd name="connsiteY10" fmla="*/ 757545 h 866683"/>
              <a:gd name="connsiteX11" fmla="*/ 623069 w 623978"/>
              <a:gd name="connsiteY11" fmla="*/ 681345 h 866683"/>
              <a:gd name="connsiteX12" fmla="*/ 615926 w 623978"/>
              <a:gd name="connsiteY12" fmla="*/ 583714 h 866683"/>
              <a:gd name="connsiteX13" fmla="*/ 573063 w 623978"/>
              <a:gd name="connsiteY13" fmla="*/ 462270 h 866683"/>
              <a:gd name="connsiteX14" fmla="*/ 542107 w 623978"/>
              <a:gd name="connsiteY14" fmla="*/ 395595 h 866683"/>
              <a:gd name="connsiteX15" fmla="*/ 515913 w 623978"/>
              <a:gd name="connsiteY15" fmla="*/ 343207 h 866683"/>
              <a:gd name="connsiteX16" fmla="*/ 504007 w 623978"/>
              <a:gd name="connsiteY16" fmla="*/ 297964 h 866683"/>
              <a:gd name="connsiteX17" fmla="*/ 523057 w 623978"/>
              <a:gd name="connsiteY17" fmla="*/ 228907 h 866683"/>
              <a:gd name="connsiteX18" fmla="*/ 554013 w 623978"/>
              <a:gd name="connsiteY18" fmla="*/ 164613 h 866683"/>
              <a:gd name="connsiteX19" fmla="*/ 542107 w 623978"/>
              <a:gd name="connsiteY19" fmla="*/ 88414 h 866683"/>
              <a:gd name="connsiteX20" fmla="*/ 487338 w 623978"/>
              <a:gd name="connsiteY20" fmla="*/ 38407 h 866683"/>
              <a:gd name="connsiteX21" fmla="*/ 411138 w 623978"/>
              <a:gd name="connsiteY21" fmla="*/ 9832 h 866683"/>
              <a:gd name="connsiteX22" fmla="*/ 325413 w 623978"/>
              <a:gd name="connsiteY22" fmla="*/ 307 h 866683"/>
              <a:gd name="connsiteX23" fmla="*/ 234926 w 623978"/>
              <a:gd name="connsiteY23" fmla="*/ 19357 h 866683"/>
              <a:gd name="connsiteX24" fmla="*/ 177776 w 623978"/>
              <a:gd name="connsiteY24" fmla="*/ 47932 h 866683"/>
              <a:gd name="connsiteX25" fmla="*/ 146819 w 623978"/>
              <a:gd name="connsiteY25" fmla="*/ 93176 h 866683"/>
              <a:gd name="connsiteX26" fmla="*/ 144438 w 623978"/>
              <a:gd name="connsiteY26" fmla="*/ 155089 h 866683"/>
              <a:gd name="connsiteX27" fmla="*/ 153963 w 623978"/>
              <a:gd name="connsiteY27" fmla="*/ 219382 h 866683"/>
              <a:gd name="connsiteX28" fmla="*/ 165869 w 623978"/>
              <a:gd name="connsiteY28" fmla="*/ 281295 h 866683"/>
              <a:gd name="connsiteX29" fmla="*/ 161107 w 623978"/>
              <a:gd name="connsiteY29" fmla="*/ 340826 h 866683"/>
              <a:gd name="connsiteX30" fmla="*/ 151582 w 623978"/>
              <a:gd name="connsiteY30" fmla="*/ 405120 h 866683"/>
              <a:gd name="connsiteX31" fmla="*/ 125388 w 623978"/>
              <a:gd name="connsiteY31" fmla="*/ 436076 h 866683"/>
              <a:gd name="connsiteX32" fmla="*/ 158726 w 623978"/>
              <a:gd name="connsiteY32" fmla="*/ 378926 h 866683"/>
              <a:gd name="connsiteX33" fmla="*/ 165869 w 623978"/>
              <a:gd name="connsiteY33" fmla="*/ 293201 h 866683"/>
              <a:gd name="connsiteX34" fmla="*/ 156344 w 623978"/>
              <a:gd name="connsiteY34" fmla="*/ 224145 h 866683"/>
              <a:gd name="connsiteX35" fmla="*/ 139676 w 623978"/>
              <a:gd name="connsiteY35" fmla="*/ 217001 h 866683"/>
              <a:gd name="connsiteX36" fmla="*/ 87288 w 623978"/>
              <a:gd name="connsiteY36" fmla="*/ 252720 h 866683"/>
              <a:gd name="connsiteX37" fmla="*/ 37282 w 623978"/>
              <a:gd name="connsiteY37" fmla="*/ 300345 h 866683"/>
              <a:gd name="connsiteX38" fmla="*/ 8707 w 623978"/>
              <a:gd name="connsiteY38" fmla="*/ 347970 h 866683"/>
              <a:gd name="connsiteX39" fmla="*/ 1563 w 623978"/>
              <a:gd name="connsiteY39" fmla="*/ 409882 h 866683"/>
              <a:gd name="connsiteX40" fmla="*/ 30139 w 623978"/>
              <a:gd name="connsiteY40" fmla="*/ 488464 h 866683"/>
              <a:gd name="connsiteX41" fmla="*/ 68238 w 623978"/>
              <a:gd name="connsiteY41" fmla="*/ 545614 h 866683"/>
              <a:gd name="connsiteX0" fmla="*/ 68238 w 623978"/>
              <a:gd name="connsiteY0" fmla="*/ 545504 h 866573"/>
              <a:gd name="connsiteX1" fmla="*/ 130151 w 623978"/>
              <a:gd name="connsiteY1" fmla="*/ 612179 h 866573"/>
              <a:gd name="connsiteX2" fmla="*/ 170632 w 623978"/>
              <a:gd name="connsiteY2" fmla="*/ 650279 h 866573"/>
              <a:gd name="connsiteX3" fmla="*/ 206351 w 623978"/>
              <a:gd name="connsiteY3" fmla="*/ 681235 h 866573"/>
              <a:gd name="connsiteX4" fmla="*/ 246832 w 623978"/>
              <a:gd name="connsiteY4" fmla="*/ 724097 h 866573"/>
              <a:gd name="connsiteX5" fmla="*/ 292076 w 623978"/>
              <a:gd name="connsiteY5" fmla="*/ 774104 h 866573"/>
              <a:gd name="connsiteX6" fmla="*/ 337319 w 623978"/>
              <a:gd name="connsiteY6" fmla="*/ 814585 h 866573"/>
              <a:gd name="connsiteX7" fmla="*/ 420663 w 623978"/>
              <a:gd name="connsiteY7" fmla="*/ 862210 h 866573"/>
              <a:gd name="connsiteX8" fmla="*/ 513532 w 623978"/>
              <a:gd name="connsiteY8" fmla="*/ 859829 h 866573"/>
              <a:gd name="connsiteX9" fmla="*/ 570682 w 623978"/>
              <a:gd name="connsiteY9" fmla="*/ 821729 h 866573"/>
              <a:gd name="connsiteX10" fmla="*/ 604019 w 623978"/>
              <a:gd name="connsiteY10" fmla="*/ 757435 h 866573"/>
              <a:gd name="connsiteX11" fmla="*/ 623069 w 623978"/>
              <a:gd name="connsiteY11" fmla="*/ 681235 h 866573"/>
              <a:gd name="connsiteX12" fmla="*/ 615926 w 623978"/>
              <a:gd name="connsiteY12" fmla="*/ 583604 h 866573"/>
              <a:gd name="connsiteX13" fmla="*/ 573063 w 623978"/>
              <a:gd name="connsiteY13" fmla="*/ 462160 h 866573"/>
              <a:gd name="connsiteX14" fmla="*/ 542107 w 623978"/>
              <a:gd name="connsiteY14" fmla="*/ 395485 h 866573"/>
              <a:gd name="connsiteX15" fmla="*/ 515913 w 623978"/>
              <a:gd name="connsiteY15" fmla="*/ 343097 h 866573"/>
              <a:gd name="connsiteX16" fmla="*/ 504007 w 623978"/>
              <a:gd name="connsiteY16" fmla="*/ 297854 h 866573"/>
              <a:gd name="connsiteX17" fmla="*/ 523057 w 623978"/>
              <a:gd name="connsiteY17" fmla="*/ 228797 h 866573"/>
              <a:gd name="connsiteX18" fmla="*/ 554013 w 623978"/>
              <a:gd name="connsiteY18" fmla="*/ 164503 h 866573"/>
              <a:gd name="connsiteX19" fmla="*/ 542107 w 623978"/>
              <a:gd name="connsiteY19" fmla="*/ 88304 h 866573"/>
              <a:gd name="connsiteX20" fmla="*/ 487338 w 623978"/>
              <a:gd name="connsiteY20" fmla="*/ 38297 h 866573"/>
              <a:gd name="connsiteX21" fmla="*/ 411138 w 623978"/>
              <a:gd name="connsiteY21" fmla="*/ 9722 h 866573"/>
              <a:gd name="connsiteX22" fmla="*/ 325413 w 623978"/>
              <a:gd name="connsiteY22" fmla="*/ 197 h 866573"/>
              <a:gd name="connsiteX23" fmla="*/ 237307 w 623978"/>
              <a:gd name="connsiteY23" fmla="*/ 16866 h 866573"/>
              <a:gd name="connsiteX24" fmla="*/ 177776 w 623978"/>
              <a:gd name="connsiteY24" fmla="*/ 47822 h 866573"/>
              <a:gd name="connsiteX25" fmla="*/ 146819 w 623978"/>
              <a:gd name="connsiteY25" fmla="*/ 93066 h 866573"/>
              <a:gd name="connsiteX26" fmla="*/ 144438 w 623978"/>
              <a:gd name="connsiteY26" fmla="*/ 154979 h 866573"/>
              <a:gd name="connsiteX27" fmla="*/ 153963 w 623978"/>
              <a:gd name="connsiteY27" fmla="*/ 219272 h 866573"/>
              <a:gd name="connsiteX28" fmla="*/ 165869 w 623978"/>
              <a:gd name="connsiteY28" fmla="*/ 281185 h 866573"/>
              <a:gd name="connsiteX29" fmla="*/ 161107 w 623978"/>
              <a:gd name="connsiteY29" fmla="*/ 340716 h 866573"/>
              <a:gd name="connsiteX30" fmla="*/ 151582 w 623978"/>
              <a:gd name="connsiteY30" fmla="*/ 405010 h 866573"/>
              <a:gd name="connsiteX31" fmla="*/ 125388 w 623978"/>
              <a:gd name="connsiteY31" fmla="*/ 435966 h 866573"/>
              <a:gd name="connsiteX32" fmla="*/ 158726 w 623978"/>
              <a:gd name="connsiteY32" fmla="*/ 378816 h 866573"/>
              <a:gd name="connsiteX33" fmla="*/ 165869 w 623978"/>
              <a:gd name="connsiteY33" fmla="*/ 293091 h 866573"/>
              <a:gd name="connsiteX34" fmla="*/ 156344 w 623978"/>
              <a:gd name="connsiteY34" fmla="*/ 224035 h 866573"/>
              <a:gd name="connsiteX35" fmla="*/ 139676 w 623978"/>
              <a:gd name="connsiteY35" fmla="*/ 216891 h 866573"/>
              <a:gd name="connsiteX36" fmla="*/ 87288 w 623978"/>
              <a:gd name="connsiteY36" fmla="*/ 252610 h 866573"/>
              <a:gd name="connsiteX37" fmla="*/ 37282 w 623978"/>
              <a:gd name="connsiteY37" fmla="*/ 300235 h 866573"/>
              <a:gd name="connsiteX38" fmla="*/ 8707 w 623978"/>
              <a:gd name="connsiteY38" fmla="*/ 347860 h 866573"/>
              <a:gd name="connsiteX39" fmla="*/ 1563 w 623978"/>
              <a:gd name="connsiteY39" fmla="*/ 409772 h 866573"/>
              <a:gd name="connsiteX40" fmla="*/ 30139 w 623978"/>
              <a:gd name="connsiteY40" fmla="*/ 488354 h 866573"/>
              <a:gd name="connsiteX41" fmla="*/ 68238 w 623978"/>
              <a:gd name="connsiteY41" fmla="*/ 545504 h 866573"/>
              <a:gd name="connsiteX0" fmla="*/ 68238 w 623978"/>
              <a:gd name="connsiteY0" fmla="*/ 545504 h 866573"/>
              <a:gd name="connsiteX1" fmla="*/ 130151 w 623978"/>
              <a:gd name="connsiteY1" fmla="*/ 612179 h 866573"/>
              <a:gd name="connsiteX2" fmla="*/ 170632 w 623978"/>
              <a:gd name="connsiteY2" fmla="*/ 650279 h 866573"/>
              <a:gd name="connsiteX3" fmla="*/ 206351 w 623978"/>
              <a:gd name="connsiteY3" fmla="*/ 681235 h 866573"/>
              <a:gd name="connsiteX4" fmla="*/ 246832 w 623978"/>
              <a:gd name="connsiteY4" fmla="*/ 724097 h 866573"/>
              <a:gd name="connsiteX5" fmla="*/ 292076 w 623978"/>
              <a:gd name="connsiteY5" fmla="*/ 774104 h 866573"/>
              <a:gd name="connsiteX6" fmla="*/ 337319 w 623978"/>
              <a:gd name="connsiteY6" fmla="*/ 814585 h 866573"/>
              <a:gd name="connsiteX7" fmla="*/ 420663 w 623978"/>
              <a:gd name="connsiteY7" fmla="*/ 862210 h 866573"/>
              <a:gd name="connsiteX8" fmla="*/ 513532 w 623978"/>
              <a:gd name="connsiteY8" fmla="*/ 859829 h 866573"/>
              <a:gd name="connsiteX9" fmla="*/ 570682 w 623978"/>
              <a:gd name="connsiteY9" fmla="*/ 821729 h 866573"/>
              <a:gd name="connsiteX10" fmla="*/ 604019 w 623978"/>
              <a:gd name="connsiteY10" fmla="*/ 757435 h 866573"/>
              <a:gd name="connsiteX11" fmla="*/ 623069 w 623978"/>
              <a:gd name="connsiteY11" fmla="*/ 681235 h 866573"/>
              <a:gd name="connsiteX12" fmla="*/ 615926 w 623978"/>
              <a:gd name="connsiteY12" fmla="*/ 583604 h 866573"/>
              <a:gd name="connsiteX13" fmla="*/ 573063 w 623978"/>
              <a:gd name="connsiteY13" fmla="*/ 462160 h 866573"/>
              <a:gd name="connsiteX14" fmla="*/ 542107 w 623978"/>
              <a:gd name="connsiteY14" fmla="*/ 395485 h 866573"/>
              <a:gd name="connsiteX15" fmla="*/ 515913 w 623978"/>
              <a:gd name="connsiteY15" fmla="*/ 343097 h 866573"/>
              <a:gd name="connsiteX16" fmla="*/ 504007 w 623978"/>
              <a:gd name="connsiteY16" fmla="*/ 297854 h 866573"/>
              <a:gd name="connsiteX17" fmla="*/ 523057 w 623978"/>
              <a:gd name="connsiteY17" fmla="*/ 228797 h 866573"/>
              <a:gd name="connsiteX18" fmla="*/ 558776 w 623978"/>
              <a:gd name="connsiteY18" fmla="*/ 162122 h 866573"/>
              <a:gd name="connsiteX19" fmla="*/ 542107 w 623978"/>
              <a:gd name="connsiteY19" fmla="*/ 88304 h 866573"/>
              <a:gd name="connsiteX20" fmla="*/ 487338 w 623978"/>
              <a:gd name="connsiteY20" fmla="*/ 38297 h 866573"/>
              <a:gd name="connsiteX21" fmla="*/ 411138 w 623978"/>
              <a:gd name="connsiteY21" fmla="*/ 9722 h 866573"/>
              <a:gd name="connsiteX22" fmla="*/ 325413 w 623978"/>
              <a:gd name="connsiteY22" fmla="*/ 197 h 866573"/>
              <a:gd name="connsiteX23" fmla="*/ 237307 w 623978"/>
              <a:gd name="connsiteY23" fmla="*/ 16866 h 866573"/>
              <a:gd name="connsiteX24" fmla="*/ 177776 w 623978"/>
              <a:gd name="connsiteY24" fmla="*/ 47822 h 866573"/>
              <a:gd name="connsiteX25" fmla="*/ 146819 w 623978"/>
              <a:gd name="connsiteY25" fmla="*/ 93066 h 866573"/>
              <a:gd name="connsiteX26" fmla="*/ 144438 w 623978"/>
              <a:gd name="connsiteY26" fmla="*/ 154979 h 866573"/>
              <a:gd name="connsiteX27" fmla="*/ 153963 w 623978"/>
              <a:gd name="connsiteY27" fmla="*/ 219272 h 866573"/>
              <a:gd name="connsiteX28" fmla="*/ 165869 w 623978"/>
              <a:gd name="connsiteY28" fmla="*/ 281185 h 866573"/>
              <a:gd name="connsiteX29" fmla="*/ 161107 w 623978"/>
              <a:gd name="connsiteY29" fmla="*/ 340716 h 866573"/>
              <a:gd name="connsiteX30" fmla="*/ 151582 w 623978"/>
              <a:gd name="connsiteY30" fmla="*/ 405010 h 866573"/>
              <a:gd name="connsiteX31" fmla="*/ 125388 w 623978"/>
              <a:gd name="connsiteY31" fmla="*/ 435966 h 866573"/>
              <a:gd name="connsiteX32" fmla="*/ 158726 w 623978"/>
              <a:gd name="connsiteY32" fmla="*/ 378816 h 866573"/>
              <a:gd name="connsiteX33" fmla="*/ 165869 w 623978"/>
              <a:gd name="connsiteY33" fmla="*/ 293091 h 866573"/>
              <a:gd name="connsiteX34" fmla="*/ 156344 w 623978"/>
              <a:gd name="connsiteY34" fmla="*/ 224035 h 866573"/>
              <a:gd name="connsiteX35" fmla="*/ 139676 w 623978"/>
              <a:gd name="connsiteY35" fmla="*/ 216891 h 866573"/>
              <a:gd name="connsiteX36" fmla="*/ 87288 w 623978"/>
              <a:gd name="connsiteY36" fmla="*/ 252610 h 866573"/>
              <a:gd name="connsiteX37" fmla="*/ 37282 w 623978"/>
              <a:gd name="connsiteY37" fmla="*/ 300235 h 866573"/>
              <a:gd name="connsiteX38" fmla="*/ 8707 w 623978"/>
              <a:gd name="connsiteY38" fmla="*/ 347860 h 866573"/>
              <a:gd name="connsiteX39" fmla="*/ 1563 w 623978"/>
              <a:gd name="connsiteY39" fmla="*/ 409772 h 866573"/>
              <a:gd name="connsiteX40" fmla="*/ 30139 w 623978"/>
              <a:gd name="connsiteY40" fmla="*/ 488354 h 866573"/>
              <a:gd name="connsiteX41" fmla="*/ 68238 w 623978"/>
              <a:gd name="connsiteY41" fmla="*/ 545504 h 866573"/>
              <a:gd name="connsiteX0" fmla="*/ 68238 w 623978"/>
              <a:gd name="connsiteY0" fmla="*/ 545504 h 866573"/>
              <a:gd name="connsiteX1" fmla="*/ 130151 w 623978"/>
              <a:gd name="connsiteY1" fmla="*/ 612179 h 866573"/>
              <a:gd name="connsiteX2" fmla="*/ 170632 w 623978"/>
              <a:gd name="connsiteY2" fmla="*/ 650279 h 866573"/>
              <a:gd name="connsiteX3" fmla="*/ 206351 w 623978"/>
              <a:gd name="connsiteY3" fmla="*/ 681235 h 866573"/>
              <a:gd name="connsiteX4" fmla="*/ 246832 w 623978"/>
              <a:gd name="connsiteY4" fmla="*/ 724097 h 866573"/>
              <a:gd name="connsiteX5" fmla="*/ 292076 w 623978"/>
              <a:gd name="connsiteY5" fmla="*/ 774104 h 866573"/>
              <a:gd name="connsiteX6" fmla="*/ 337319 w 623978"/>
              <a:gd name="connsiteY6" fmla="*/ 814585 h 866573"/>
              <a:gd name="connsiteX7" fmla="*/ 420663 w 623978"/>
              <a:gd name="connsiteY7" fmla="*/ 862210 h 866573"/>
              <a:gd name="connsiteX8" fmla="*/ 513532 w 623978"/>
              <a:gd name="connsiteY8" fmla="*/ 859829 h 866573"/>
              <a:gd name="connsiteX9" fmla="*/ 570682 w 623978"/>
              <a:gd name="connsiteY9" fmla="*/ 821729 h 866573"/>
              <a:gd name="connsiteX10" fmla="*/ 604019 w 623978"/>
              <a:gd name="connsiteY10" fmla="*/ 757435 h 866573"/>
              <a:gd name="connsiteX11" fmla="*/ 623069 w 623978"/>
              <a:gd name="connsiteY11" fmla="*/ 681235 h 866573"/>
              <a:gd name="connsiteX12" fmla="*/ 615926 w 623978"/>
              <a:gd name="connsiteY12" fmla="*/ 583604 h 866573"/>
              <a:gd name="connsiteX13" fmla="*/ 573063 w 623978"/>
              <a:gd name="connsiteY13" fmla="*/ 462160 h 866573"/>
              <a:gd name="connsiteX14" fmla="*/ 542107 w 623978"/>
              <a:gd name="connsiteY14" fmla="*/ 395485 h 866573"/>
              <a:gd name="connsiteX15" fmla="*/ 515913 w 623978"/>
              <a:gd name="connsiteY15" fmla="*/ 343097 h 866573"/>
              <a:gd name="connsiteX16" fmla="*/ 504007 w 623978"/>
              <a:gd name="connsiteY16" fmla="*/ 297854 h 866573"/>
              <a:gd name="connsiteX17" fmla="*/ 523057 w 623978"/>
              <a:gd name="connsiteY17" fmla="*/ 228797 h 866573"/>
              <a:gd name="connsiteX18" fmla="*/ 554013 w 623978"/>
              <a:gd name="connsiteY18" fmla="*/ 164503 h 866573"/>
              <a:gd name="connsiteX19" fmla="*/ 542107 w 623978"/>
              <a:gd name="connsiteY19" fmla="*/ 88304 h 866573"/>
              <a:gd name="connsiteX20" fmla="*/ 487338 w 623978"/>
              <a:gd name="connsiteY20" fmla="*/ 38297 h 866573"/>
              <a:gd name="connsiteX21" fmla="*/ 411138 w 623978"/>
              <a:gd name="connsiteY21" fmla="*/ 9722 h 866573"/>
              <a:gd name="connsiteX22" fmla="*/ 325413 w 623978"/>
              <a:gd name="connsiteY22" fmla="*/ 197 h 866573"/>
              <a:gd name="connsiteX23" fmla="*/ 237307 w 623978"/>
              <a:gd name="connsiteY23" fmla="*/ 16866 h 866573"/>
              <a:gd name="connsiteX24" fmla="*/ 177776 w 623978"/>
              <a:gd name="connsiteY24" fmla="*/ 47822 h 866573"/>
              <a:gd name="connsiteX25" fmla="*/ 146819 w 623978"/>
              <a:gd name="connsiteY25" fmla="*/ 93066 h 866573"/>
              <a:gd name="connsiteX26" fmla="*/ 144438 w 623978"/>
              <a:gd name="connsiteY26" fmla="*/ 154979 h 866573"/>
              <a:gd name="connsiteX27" fmla="*/ 153963 w 623978"/>
              <a:gd name="connsiteY27" fmla="*/ 219272 h 866573"/>
              <a:gd name="connsiteX28" fmla="*/ 165869 w 623978"/>
              <a:gd name="connsiteY28" fmla="*/ 281185 h 866573"/>
              <a:gd name="connsiteX29" fmla="*/ 161107 w 623978"/>
              <a:gd name="connsiteY29" fmla="*/ 340716 h 866573"/>
              <a:gd name="connsiteX30" fmla="*/ 151582 w 623978"/>
              <a:gd name="connsiteY30" fmla="*/ 405010 h 866573"/>
              <a:gd name="connsiteX31" fmla="*/ 125388 w 623978"/>
              <a:gd name="connsiteY31" fmla="*/ 435966 h 866573"/>
              <a:gd name="connsiteX32" fmla="*/ 158726 w 623978"/>
              <a:gd name="connsiteY32" fmla="*/ 378816 h 866573"/>
              <a:gd name="connsiteX33" fmla="*/ 165869 w 623978"/>
              <a:gd name="connsiteY33" fmla="*/ 293091 h 866573"/>
              <a:gd name="connsiteX34" fmla="*/ 156344 w 623978"/>
              <a:gd name="connsiteY34" fmla="*/ 224035 h 866573"/>
              <a:gd name="connsiteX35" fmla="*/ 139676 w 623978"/>
              <a:gd name="connsiteY35" fmla="*/ 216891 h 866573"/>
              <a:gd name="connsiteX36" fmla="*/ 87288 w 623978"/>
              <a:gd name="connsiteY36" fmla="*/ 252610 h 866573"/>
              <a:gd name="connsiteX37" fmla="*/ 37282 w 623978"/>
              <a:gd name="connsiteY37" fmla="*/ 300235 h 866573"/>
              <a:gd name="connsiteX38" fmla="*/ 8707 w 623978"/>
              <a:gd name="connsiteY38" fmla="*/ 347860 h 866573"/>
              <a:gd name="connsiteX39" fmla="*/ 1563 w 623978"/>
              <a:gd name="connsiteY39" fmla="*/ 409772 h 866573"/>
              <a:gd name="connsiteX40" fmla="*/ 30139 w 623978"/>
              <a:gd name="connsiteY40" fmla="*/ 488354 h 866573"/>
              <a:gd name="connsiteX41" fmla="*/ 68238 w 623978"/>
              <a:gd name="connsiteY41" fmla="*/ 545504 h 866573"/>
              <a:gd name="connsiteX0" fmla="*/ 68238 w 623978"/>
              <a:gd name="connsiteY0" fmla="*/ 543224 h 864293"/>
              <a:gd name="connsiteX1" fmla="*/ 130151 w 623978"/>
              <a:gd name="connsiteY1" fmla="*/ 609899 h 864293"/>
              <a:gd name="connsiteX2" fmla="*/ 170632 w 623978"/>
              <a:gd name="connsiteY2" fmla="*/ 647999 h 864293"/>
              <a:gd name="connsiteX3" fmla="*/ 206351 w 623978"/>
              <a:gd name="connsiteY3" fmla="*/ 678955 h 864293"/>
              <a:gd name="connsiteX4" fmla="*/ 246832 w 623978"/>
              <a:gd name="connsiteY4" fmla="*/ 721817 h 864293"/>
              <a:gd name="connsiteX5" fmla="*/ 292076 w 623978"/>
              <a:gd name="connsiteY5" fmla="*/ 771824 h 864293"/>
              <a:gd name="connsiteX6" fmla="*/ 337319 w 623978"/>
              <a:gd name="connsiteY6" fmla="*/ 812305 h 864293"/>
              <a:gd name="connsiteX7" fmla="*/ 420663 w 623978"/>
              <a:gd name="connsiteY7" fmla="*/ 859930 h 864293"/>
              <a:gd name="connsiteX8" fmla="*/ 513532 w 623978"/>
              <a:gd name="connsiteY8" fmla="*/ 857549 h 864293"/>
              <a:gd name="connsiteX9" fmla="*/ 570682 w 623978"/>
              <a:gd name="connsiteY9" fmla="*/ 819449 h 864293"/>
              <a:gd name="connsiteX10" fmla="*/ 604019 w 623978"/>
              <a:gd name="connsiteY10" fmla="*/ 755155 h 864293"/>
              <a:gd name="connsiteX11" fmla="*/ 623069 w 623978"/>
              <a:gd name="connsiteY11" fmla="*/ 678955 h 864293"/>
              <a:gd name="connsiteX12" fmla="*/ 615926 w 623978"/>
              <a:gd name="connsiteY12" fmla="*/ 581324 h 864293"/>
              <a:gd name="connsiteX13" fmla="*/ 573063 w 623978"/>
              <a:gd name="connsiteY13" fmla="*/ 459880 h 864293"/>
              <a:gd name="connsiteX14" fmla="*/ 542107 w 623978"/>
              <a:gd name="connsiteY14" fmla="*/ 393205 h 864293"/>
              <a:gd name="connsiteX15" fmla="*/ 515913 w 623978"/>
              <a:gd name="connsiteY15" fmla="*/ 340817 h 864293"/>
              <a:gd name="connsiteX16" fmla="*/ 504007 w 623978"/>
              <a:gd name="connsiteY16" fmla="*/ 295574 h 864293"/>
              <a:gd name="connsiteX17" fmla="*/ 523057 w 623978"/>
              <a:gd name="connsiteY17" fmla="*/ 226517 h 864293"/>
              <a:gd name="connsiteX18" fmla="*/ 554013 w 623978"/>
              <a:gd name="connsiteY18" fmla="*/ 162223 h 864293"/>
              <a:gd name="connsiteX19" fmla="*/ 542107 w 623978"/>
              <a:gd name="connsiteY19" fmla="*/ 86024 h 864293"/>
              <a:gd name="connsiteX20" fmla="*/ 487338 w 623978"/>
              <a:gd name="connsiteY20" fmla="*/ 36017 h 864293"/>
              <a:gd name="connsiteX21" fmla="*/ 411138 w 623978"/>
              <a:gd name="connsiteY21" fmla="*/ 7442 h 864293"/>
              <a:gd name="connsiteX22" fmla="*/ 325413 w 623978"/>
              <a:gd name="connsiteY22" fmla="*/ 298 h 864293"/>
              <a:gd name="connsiteX23" fmla="*/ 237307 w 623978"/>
              <a:gd name="connsiteY23" fmla="*/ 14586 h 864293"/>
              <a:gd name="connsiteX24" fmla="*/ 177776 w 623978"/>
              <a:gd name="connsiteY24" fmla="*/ 45542 h 864293"/>
              <a:gd name="connsiteX25" fmla="*/ 146819 w 623978"/>
              <a:gd name="connsiteY25" fmla="*/ 90786 h 864293"/>
              <a:gd name="connsiteX26" fmla="*/ 144438 w 623978"/>
              <a:gd name="connsiteY26" fmla="*/ 152699 h 864293"/>
              <a:gd name="connsiteX27" fmla="*/ 153963 w 623978"/>
              <a:gd name="connsiteY27" fmla="*/ 216992 h 864293"/>
              <a:gd name="connsiteX28" fmla="*/ 165869 w 623978"/>
              <a:gd name="connsiteY28" fmla="*/ 278905 h 864293"/>
              <a:gd name="connsiteX29" fmla="*/ 161107 w 623978"/>
              <a:gd name="connsiteY29" fmla="*/ 338436 h 864293"/>
              <a:gd name="connsiteX30" fmla="*/ 151582 w 623978"/>
              <a:gd name="connsiteY30" fmla="*/ 402730 h 864293"/>
              <a:gd name="connsiteX31" fmla="*/ 125388 w 623978"/>
              <a:gd name="connsiteY31" fmla="*/ 433686 h 864293"/>
              <a:gd name="connsiteX32" fmla="*/ 158726 w 623978"/>
              <a:gd name="connsiteY32" fmla="*/ 376536 h 864293"/>
              <a:gd name="connsiteX33" fmla="*/ 165869 w 623978"/>
              <a:gd name="connsiteY33" fmla="*/ 290811 h 864293"/>
              <a:gd name="connsiteX34" fmla="*/ 156344 w 623978"/>
              <a:gd name="connsiteY34" fmla="*/ 221755 h 864293"/>
              <a:gd name="connsiteX35" fmla="*/ 139676 w 623978"/>
              <a:gd name="connsiteY35" fmla="*/ 214611 h 864293"/>
              <a:gd name="connsiteX36" fmla="*/ 87288 w 623978"/>
              <a:gd name="connsiteY36" fmla="*/ 250330 h 864293"/>
              <a:gd name="connsiteX37" fmla="*/ 37282 w 623978"/>
              <a:gd name="connsiteY37" fmla="*/ 297955 h 864293"/>
              <a:gd name="connsiteX38" fmla="*/ 8707 w 623978"/>
              <a:gd name="connsiteY38" fmla="*/ 345580 h 864293"/>
              <a:gd name="connsiteX39" fmla="*/ 1563 w 623978"/>
              <a:gd name="connsiteY39" fmla="*/ 407492 h 864293"/>
              <a:gd name="connsiteX40" fmla="*/ 30139 w 623978"/>
              <a:gd name="connsiteY40" fmla="*/ 486074 h 864293"/>
              <a:gd name="connsiteX41" fmla="*/ 68238 w 623978"/>
              <a:gd name="connsiteY41" fmla="*/ 543224 h 8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23978" h="864293">
                <a:moveTo>
                  <a:pt x="68238" y="543224"/>
                </a:moveTo>
                <a:cubicBezTo>
                  <a:pt x="84907" y="563861"/>
                  <a:pt x="113085" y="592437"/>
                  <a:pt x="130151" y="609899"/>
                </a:cubicBezTo>
                <a:cubicBezTo>
                  <a:pt x="147217" y="627361"/>
                  <a:pt x="157932" y="636490"/>
                  <a:pt x="170632" y="647999"/>
                </a:cubicBezTo>
                <a:cubicBezTo>
                  <a:pt x="183332" y="659508"/>
                  <a:pt x="193651" y="666652"/>
                  <a:pt x="206351" y="678955"/>
                </a:cubicBezTo>
                <a:cubicBezTo>
                  <a:pt x="219051" y="691258"/>
                  <a:pt x="232545" y="706339"/>
                  <a:pt x="246832" y="721817"/>
                </a:cubicBezTo>
                <a:cubicBezTo>
                  <a:pt x="261119" y="737295"/>
                  <a:pt x="276995" y="756743"/>
                  <a:pt x="292076" y="771824"/>
                </a:cubicBezTo>
                <a:cubicBezTo>
                  <a:pt x="307157" y="786905"/>
                  <a:pt x="315888" y="797621"/>
                  <a:pt x="337319" y="812305"/>
                </a:cubicBezTo>
                <a:cubicBezTo>
                  <a:pt x="358750" y="826989"/>
                  <a:pt x="391294" y="852389"/>
                  <a:pt x="420663" y="859930"/>
                </a:cubicBezTo>
                <a:cubicBezTo>
                  <a:pt x="450032" y="867471"/>
                  <a:pt x="488529" y="864296"/>
                  <a:pt x="513532" y="857549"/>
                </a:cubicBezTo>
                <a:cubicBezTo>
                  <a:pt x="538535" y="850802"/>
                  <a:pt x="555601" y="836515"/>
                  <a:pt x="570682" y="819449"/>
                </a:cubicBezTo>
                <a:cubicBezTo>
                  <a:pt x="585763" y="802383"/>
                  <a:pt x="595288" y="778571"/>
                  <a:pt x="604019" y="755155"/>
                </a:cubicBezTo>
                <a:cubicBezTo>
                  <a:pt x="612750" y="731739"/>
                  <a:pt x="621084" y="707927"/>
                  <a:pt x="623069" y="678955"/>
                </a:cubicBezTo>
                <a:cubicBezTo>
                  <a:pt x="625054" y="649983"/>
                  <a:pt x="624260" y="617836"/>
                  <a:pt x="615926" y="581324"/>
                </a:cubicBezTo>
                <a:cubicBezTo>
                  <a:pt x="607592" y="544812"/>
                  <a:pt x="585366" y="491233"/>
                  <a:pt x="573063" y="459880"/>
                </a:cubicBezTo>
                <a:cubicBezTo>
                  <a:pt x="560760" y="428527"/>
                  <a:pt x="551632" y="413049"/>
                  <a:pt x="542107" y="393205"/>
                </a:cubicBezTo>
                <a:cubicBezTo>
                  <a:pt x="532582" y="373361"/>
                  <a:pt x="522263" y="357089"/>
                  <a:pt x="515913" y="340817"/>
                </a:cubicBezTo>
                <a:cubicBezTo>
                  <a:pt x="509563" y="324545"/>
                  <a:pt x="502816" y="314624"/>
                  <a:pt x="504007" y="295574"/>
                </a:cubicBezTo>
                <a:cubicBezTo>
                  <a:pt x="505198" y="276524"/>
                  <a:pt x="514723" y="248742"/>
                  <a:pt x="523057" y="226517"/>
                </a:cubicBezTo>
                <a:cubicBezTo>
                  <a:pt x="531391" y="204292"/>
                  <a:pt x="550838" y="185638"/>
                  <a:pt x="554013" y="162223"/>
                </a:cubicBezTo>
                <a:cubicBezTo>
                  <a:pt x="557188" y="138807"/>
                  <a:pt x="553219" y="107058"/>
                  <a:pt x="542107" y="86024"/>
                </a:cubicBezTo>
                <a:cubicBezTo>
                  <a:pt x="530995" y="64990"/>
                  <a:pt x="509166" y="49114"/>
                  <a:pt x="487338" y="36017"/>
                </a:cubicBezTo>
                <a:cubicBezTo>
                  <a:pt x="465510" y="22920"/>
                  <a:pt x="438125" y="13395"/>
                  <a:pt x="411138" y="7442"/>
                </a:cubicBezTo>
                <a:cubicBezTo>
                  <a:pt x="384151" y="1489"/>
                  <a:pt x="354385" y="-893"/>
                  <a:pt x="325413" y="298"/>
                </a:cubicBezTo>
                <a:cubicBezTo>
                  <a:pt x="296441" y="1489"/>
                  <a:pt x="261913" y="7045"/>
                  <a:pt x="237307" y="14586"/>
                </a:cubicBezTo>
                <a:cubicBezTo>
                  <a:pt x="212701" y="22127"/>
                  <a:pt x="192857" y="32842"/>
                  <a:pt x="177776" y="45542"/>
                </a:cubicBezTo>
                <a:cubicBezTo>
                  <a:pt x="162695" y="58242"/>
                  <a:pt x="152375" y="72927"/>
                  <a:pt x="146819" y="90786"/>
                </a:cubicBezTo>
                <a:cubicBezTo>
                  <a:pt x="141263" y="108645"/>
                  <a:pt x="143247" y="131665"/>
                  <a:pt x="144438" y="152699"/>
                </a:cubicBezTo>
                <a:cubicBezTo>
                  <a:pt x="145629" y="173733"/>
                  <a:pt x="150391" y="195958"/>
                  <a:pt x="153963" y="216992"/>
                </a:cubicBezTo>
                <a:cubicBezTo>
                  <a:pt x="157535" y="238026"/>
                  <a:pt x="164678" y="258664"/>
                  <a:pt x="165869" y="278905"/>
                </a:cubicBezTo>
                <a:cubicBezTo>
                  <a:pt x="167060" y="299146"/>
                  <a:pt x="163488" y="317798"/>
                  <a:pt x="161107" y="338436"/>
                </a:cubicBezTo>
                <a:cubicBezTo>
                  <a:pt x="158726" y="359073"/>
                  <a:pt x="157535" y="386855"/>
                  <a:pt x="151582" y="402730"/>
                </a:cubicBezTo>
                <a:cubicBezTo>
                  <a:pt x="145629" y="418605"/>
                  <a:pt x="124197" y="438052"/>
                  <a:pt x="125388" y="433686"/>
                </a:cubicBezTo>
                <a:cubicBezTo>
                  <a:pt x="126579" y="429320"/>
                  <a:pt x="151979" y="400348"/>
                  <a:pt x="158726" y="376536"/>
                </a:cubicBezTo>
                <a:cubicBezTo>
                  <a:pt x="165473" y="352724"/>
                  <a:pt x="166266" y="316608"/>
                  <a:pt x="165869" y="290811"/>
                </a:cubicBezTo>
                <a:cubicBezTo>
                  <a:pt x="165472" y="265014"/>
                  <a:pt x="160709" y="234455"/>
                  <a:pt x="156344" y="221755"/>
                </a:cubicBezTo>
                <a:cubicBezTo>
                  <a:pt x="151979" y="209055"/>
                  <a:pt x="151185" y="209848"/>
                  <a:pt x="139676" y="214611"/>
                </a:cubicBezTo>
                <a:cubicBezTo>
                  <a:pt x="128167" y="219374"/>
                  <a:pt x="104354" y="236439"/>
                  <a:pt x="87288" y="250330"/>
                </a:cubicBezTo>
                <a:cubicBezTo>
                  <a:pt x="70222" y="264221"/>
                  <a:pt x="50379" y="282080"/>
                  <a:pt x="37282" y="297955"/>
                </a:cubicBezTo>
                <a:cubicBezTo>
                  <a:pt x="24185" y="313830"/>
                  <a:pt x="14660" y="327324"/>
                  <a:pt x="8707" y="345580"/>
                </a:cubicBezTo>
                <a:cubicBezTo>
                  <a:pt x="2754" y="363836"/>
                  <a:pt x="-2803" y="384076"/>
                  <a:pt x="1563" y="407492"/>
                </a:cubicBezTo>
                <a:cubicBezTo>
                  <a:pt x="5929" y="430908"/>
                  <a:pt x="17042" y="462261"/>
                  <a:pt x="30139" y="486074"/>
                </a:cubicBezTo>
                <a:cubicBezTo>
                  <a:pt x="43236" y="509887"/>
                  <a:pt x="51569" y="522587"/>
                  <a:pt x="68238" y="543224"/>
                </a:cubicBezTo>
                <a:close/>
              </a:path>
            </a:pathLst>
          </a:custGeom>
          <a:solidFill>
            <a:srgbClr val="D56A7B"/>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任意多边形 10"/>
          <p:cNvSpPr/>
          <p:nvPr/>
        </p:nvSpPr>
        <p:spPr>
          <a:xfrm>
            <a:off x="8290144" y="1081314"/>
            <a:ext cx="632530" cy="879303"/>
          </a:xfrm>
          <a:custGeom>
            <a:avLst/>
            <a:gdLst>
              <a:gd name="connsiteX0" fmla="*/ 126206 w 630815"/>
              <a:gd name="connsiteY0" fmla="*/ 657417 h 874814"/>
              <a:gd name="connsiteX1" fmla="*/ 171450 w 630815"/>
              <a:gd name="connsiteY1" fmla="*/ 709804 h 874814"/>
              <a:gd name="connsiteX2" fmla="*/ 216693 w 630815"/>
              <a:gd name="connsiteY2" fmla="*/ 733617 h 874814"/>
              <a:gd name="connsiteX3" fmla="*/ 252412 w 630815"/>
              <a:gd name="connsiteY3" fmla="*/ 752667 h 874814"/>
              <a:gd name="connsiteX4" fmla="*/ 285750 w 630815"/>
              <a:gd name="connsiteY4" fmla="*/ 778860 h 874814"/>
              <a:gd name="connsiteX5" fmla="*/ 311943 w 630815"/>
              <a:gd name="connsiteY5" fmla="*/ 819342 h 874814"/>
              <a:gd name="connsiteX6" fmla="*/ 338137 w 630815"/>
              <a:gd name="connsiteY6" fmla="*/ 852679 h 874814"/>
              <a:gd name="connsiteX7" fmla="*/ 395287 w 630815"/>
              <a:gd name="connsiteY7" fmla="*/ 874110 h 874814"/>
              <a:gd name="connsiteX8" fmla="*/ 442912 w 630815"/>
              <a:gd name="connsiteY8" fmla="*/ 866967 h 874814"/>
              <a:gd name="connsiteX9" fmla="*/ 485775 w 630815"/>
              <a:gd name="connsiteY9" fmla="*/ 840773 h 874814"/>
              <a:gd name="connsiteX10" fmla="*/ 514350 w 630815"/>
              <a:gd name="connsiteY10" fmla="*/ 809817 h 874814"/>
              <a:gd name="connsiteX11" fmla="*/ 566737 w 630815"/>
              <a:gd name="connsiteY11" fmla="*/ 809817 h 874814"/>
              <a:gd name="connsiteX12" fmla="*/ 607218 w 630815"/>
              <a:gd name="connsiteY12" fmla="*/ 766954 h 874814"/>
              <a:gd name="connsiteX13" fmla="*/ 628650 w 630815"/>
              <a:gd name="connsiteY13" fmla="*/ 697898 h 874814"/>
              <a:gd name="connsiteX14" fmla="*/ 623887 w 630815"/>
              <a:gd name="connsiteY14" fmla="*/ 609792 h 874814"/>
              <a:gd name="connsiteX15" fmla="*/ 573881 w 630815"/>
              <a:gd name="connsiteY15" fmla="*/ 485967 h 874814"/>
              <a:gd name="connsiteX16" fmla="*/ 521493 w 630815"/>
              <a:gd name="connsiteY16" fmla="*/ 371667 h 874814"/>
              <a:gd name="connsiteX17" fmla="*/ 504825 w 630815"/>
              <a:gd name="connsiteY17" fmla="*/ 331185 h 874814"/>
              <a:gd name="connsiteX18" fmla="*/ 502443 w 630815"/>
              <a:gd name="connsiteY18" fmla="*/ 250223 h 874814"/>
              <a:gd name="connsiteX19" fmla="*/ 533400 w 630815"/>
              <a:gd name="connsiteY19" fmla="*/ 178785 h 874814"/>
              <a:gd name="connsiteX20" fmla="*/ 557212 w 630815"/>
              <a:gd name="connsiteY20" fmla="*/ 128779 h 874814"/>
              <a:gd name="connsiteX21" fmla="*/ 528637 w 630815"/>
              <a:gd name="connsiteY21" fmla="*/ 71629 h 874814"/>
              <a:gd name="connsiteX22" fmla="*/ 450056 w 630815"/>
              <a:gd name="connsiteY22" fmla="*/ 19242 h 874814"/>
              <a:gd name="connsiteX23" fmla="*/ 335756 w 630815"/>
              <a:gd name="connsiteY23" fmla="*/ 192 h 874814"/>
              <a:gd name="connsiteX24" fmla="*/ 240506 w 630815"/>
              <a:gd name="connsiteY24" fmla="*/ 12098 h 874814"/>
              <a:gd name="connsiteX25" fmla="*/ 176212 w 630815"/>
              <a:gd name="connsiteY25" fmla="*/ 52579 h 874814"/>
              <a:gd name="connsiteX26" fmla="*/ 150018 w 630815"/>
              <a:gd name="connsiteY26" fmla="*/ 121635 h 874814"/>
              <a:gd name="connsiteX27" fmla="*/ 150018 w 630815"/>
              <a:gd name="connsiteY27" fmla="*/ 197835 h 874814"/>
              <a:gd name="connsiteX28" fmla="*/ 157162 w 630815"/>
              <a:gd name="connsiteY28" fmla="*/ 252604 h 874814"/>
              <a:gd name="connsiteX29" fmla="*/ 176212 w 630815"/>
              <a:gd name="connsiteY29" fmla="*/ 316898 h 874814"/>
              <a:gd name="connsiteX30" fmla="*/ 135731 w 630815"/>
              <a:gd name="connsiteY30" fmla="*/ 390717 h 874814"/>
              <a:gd name="connsiteX31" fmla="*/ 169068 w 630815"/>
              <a:gd name="connsiteY31" fmla="*/ 333567 h 874814"/>
              <a:gd name="connsiteX32" fmla="*/ 166687 w 630815"/>
              <a:gd name="connsiteY32" fmla="*/ 274035 h 874814"/>
              <a:gd name="connsiteX33" fmla="*/ 145256 w 630815"/>
              <a:gd name="connsiteY33" fmla="*/ 221648 h 874814"/>
              <a:gd name="connsiteX34" fmla="*/ 85725 w 630815"/>
              <a:gd name="connsiteY34" fmla="*/ 245460 h 874814"/>
              <a:gd name="connsiteX35" fmla="*/ 19050 w 630815"/>
              <a:gd name="connsiteY35" fmla="*/ 307373 h 874814"/>
              <a:gd name="connsiteX36" fmla="*/ 0 w 630815"/>
              <a:gd name="connsiteY36" fmla="*/ 383573 h 874814"/>
              <a:gd name="connsiteX37" fmla="*/ 19050 w 630815"/>
              <a:gd name="connsiteY37" fmla="*/ 447867 h 874814"/>
              <a:gd name="connsiteX38" fmla="*/ 59531 w 630815"/>
              <a:gd name="connsiteY38" fmla="*/ 483585 h 874814"/>
              <a:gd name="connsiteX39" fmla="*/ 80962 w 630815"/>
              <a:gd name="connsiteY39" fmla="*/ 543117 h 874814"/>
              <a:gd name="connsiteX40" fmla="*/ 97631 w 630815"/>
              <a:gd name="connsiteY40" fmla="*/ 597885 h 874814"/>
              <a:gd name="connsiteX41" fmla="*/ 126206 w 630815"/>
              <a:gd name="connsiteY41" fmla="*/ 657417 h 874814"/>
              <a:gd name="connsiteX0" fmla="*/ 126206 w 630815"/>
              <a:gd name="connsiteY0" fmla="*/ 657417 h 874814"/>
              <a:gd name="connsiteX1" fmla="*/ 171450 w 630815"/>
              <a:gd name="connsiteY1" fmla="*/ 709804 h 874814"/>
              <a:gd name="connsiteX2" fmla="*/ 216693 w 630815"/>
              <a:gd name="connsiteY2" fmla="*/ 733617 h 874814"/>
              <a:gd name="connsiteX3" fmla="*/ 252412 w 630815"/>
              <a:gd name="connsiteY3" fmla="*/ 752667 h 874814"/>
              <a:gd name="connsiteX4" fmla="*/ 285750 w 630815"/>
              <a:gd name="connsiteY4" fmla="*/ 778860 h 874814"/>
              <a:gd name="connsiteX5" fmla="*/ 311943 w 630815"/>
              <a:gd name="connsiteY5" fmla="*/ 819342 h 874814"/>
              <a:gd name="connsiteX6" fmla="*/ 338137 w 630815"/>
              <a:gd name="connsiteY6" fmla="*/ 852679 h 874814"/>
              <a:gd name="connsiteX7" fmla="*/ 395287 w 630815"/>
              <a:gd name="connsiteY7" fmla="*/ 874110 h 874814"/>
              <a:gd name="connsiteX8" fmla="*/ 442912 w 630815"/>
              <a:gd name="connsiteY8" fmla="*/ 866967 h 874814"/>
              <a:gd name="connsiteX9" fmla="*/ 485775 w 630815"/>
              <a:gd name="connsiteY9" fmla="*/ 840773 h 874814"/>
              <a:gd name="connsiteX10" fmla="*/ 514350 w 630815"/>
              <a:gd name="connsiteY10" fmla="*/ 809817 h 874814"/>
              <a:gd name="connsiteX11" fmla="*/ 566737 w 630815"/>
              <a:gd name="connsiteY11" fmla="*/ 809817 h 874814"/>
              <a:gd name="connsiteX12" fmla="*/ 607218 w 630815"/>
              <a:gd name="connsiteY12" fmla="*/ 766954 h 874814"/>
              <a:gd name="connsiteX13" fmla="*/ 628650 w 630815"/>
              <a:gd name="connsiteY13" fmla="*/ 697898 h 874814"/>
              <a:gd name="connsiteX14" fmla="*/ 623887 w 630815"/>
              <a:gd name="connsiteY14" fmla="*/ 609792 h 874814"/>
              <a:gd name="connsiteX15" fmla="*/ 573881 w 630815"/>
              <a:gd name="connsiteY15" fmla="*/ 485967 h 874814"/>
              <a:gd name="connsiteX16" fmla="*/ 521493 w 630815"/>
              <a:gd name="connsiteY16" fmla="*/ 371667 h 874814"/>
              <a:gd name="connsiteX17" fmla="*/ 504825 w 630815"/>
              <a:gd name="connsiteY17" fmla="*/ 331185 h 874814"/>
              <a:gd name="connsiteX18" fmla="*/ 502443 w 630815"/>
              <a:gd name="connsiteY18" fmla="*/ 250223 h 874814"/>
              <a:gd name="connsiteX19" fmla="*/ 533400 w 630815"/>
              <a:gd name="connsiteY19" fmla="*/ 183547 h 874814"/>
              <a:gd name="connsiteX20" fmla="*/ 557212 w 630815"/>
              <a:gd name="connsiteY20" fmla="*/ 128779 h 874814"/>
              <a:gd name="connsiteX21" fmla="*/ 528637 w 630815"/>
              <a:gd name="connsiteY21" fmla="*/ 71629 h 874814"/>
              <a:gd name="connsiteX22" fmla="*/ 450056 w 630815"/>
              <a:gd name="connsiteY22" fmla="*/ 19242 h 874814"/>
              <a:gd name="connsiteX23" fmla="*/ 335756 w 630815"/>
              <a:gd name="connsiteY23" fmla="*/ 192 h 874814"/>
              <a:gd name="connsiteX24" fmla="*/ 240506 w 630815"/>
              <a:gd name="connsiteY24" fmla="*/ 12098 h 874814"/>
              <a:gd name="connsiteX25" fmla="*/ 176212 w 630815"/>
              <a:gd name="connsiteY25" fmla="*/ 52579 h 874814"/>
              <a:gd name="connsiteX26" fmla="*/ 150018 w 630815"/>
              <a:gd name="connsiteY26" fmla="*/ 121635 h 874814"/>
              <a:gd name="connsiteX27" fmla="*/ 150018 w 630815"/>
              <a:gd name="connsiteY27" fmla="*/ 197835 h 874814"/>
              <a:gd name="connsiteX28" fmla="*/ 157162 w 630815"/>
              <a:gd name="connsiteY28" fmla="*/ 252604 h 874814"/>
              <a:gd name="connsiteX29" fmla="*/ 176212 w 630815"/>
              <a:gd name="connsiteY29" fmla="*/ 316898 h 874814"/>
              <a:gd name="connsiteX30" fmla="*/ 135731 w 630815"/>
              <a:gd name="connsiteY30" fmla="*/ 390717 h 874814"/>
              <a:gd name="connsiteX31" fmla="*/ 169068 w 630815"/>
              <a:gd name="connsiteY31" fmla="*/ 333567 h 874814"/>
              <a:gd name="connsiteX32" fmla="*/ 166687 w 630815"/>
              <a:gd name="connsiteY32" fmla="*/ 274035 h 874814"/>
              <a:gd name="connsiteX33" fmla="*/ 145256 w 630815"/>
              <a:gd name="connsiteY33" fmla="*/ 221648 h 874814"/>
              <a:gd name="connsiteX34" fmla="*/ 85725 w 630815"/>
              <a:gd name="connsiteY34" fmla="*/ 245460 h 874814"/>
              <a:gd name="connsiteX35" fmla="*/ 19050 w 630815"/>
              <a:gd name="connsiteY35" fmla="*/ 307373 h 874814"/>
              <a:gd name="connsiteX36" fmla="*/ 0 w 630815"/>
              <a:gd name="connsiteY36" fmla="*/ 383573 h 874814"/>
              <a:gd name="connsiteX37" fmla="*/ 19050 w 630815"/>
              <a:gd name="connsiteY37" fmla="*/ 447867 h 874814"/>
              <a:gd name="connsiteX38" fmla="*/ 59531 w 630815"/>
              <a:gd name="connsiteY38" fmla="*/ 483585 h 874814"/>
              <a:gd name="connsiteX39" fmla="*/ 80962 w 630815"/>
              <a:gd name="connsiteY39" fmla="*/ 543117 h 874814"/>
              <a:gd name="connsiteX40" fmla="*/ 97631 w 630815"/>
              <a:gd name="connsiteY40" fmla="*/ 597885 h 874814"/>
              <a:gd name="connsiteX41" fmla="*/ 126206 w 630815"/>
              <a:gd name="connsiteY41" fmla="*/ 657417 h 874814"/>
              <a:gd name="connsiteX0" fmla="*/ 126206 w 630815"/>
              <a:gd name="connsiteY0" fmla="*/ 657417 h 874814"/>
              <a:gd name="connsiteX1" fmla="*/ 171450 w 630815"/>
              <a:gd name="connsiteY1" fmla="*/ 709804 h 874814"/>
              <a:gd name="connsiteX2" fmla="*/ 216693 w 630815"/>
              <a:gd name="connsiteY2" fmla="*/ 733617 h 874814"/>
              <a:gd name="connsiteX3" fmla="*/ 252412 w 630815"/>
              <a:gd name="connsiteY3" fmla="*/ 752667 h 874814"/>
              <a:gd name="connsiteX4" fmla="*/ 285750 w 630815"/>
              <a:gd name="connsiteY4" fmla="*/ 778860 h 874814"/>
              <a:gd name="connsiteX5" fmla="*/ 311943 w 630815"/>
              <a:gd name="connsiteY5" fmla="*/ 819342 h 874814"/>
              <a:gd name="connsiteX6" fmla="*/ 338137 w 630815"/>
              <a:gd name="connsiteY6" fmla="*/ 852679 h 874814"/>
              <a:gd name="connsiteX7" fmla="*/ 395287 w 630815"/>
              <a:gd name="connsiteY7" fmla="*/ 874110 h 874814"/>
              <a:gd name="connsiteX8" fmla="*/ 442912 w 630815"/>
              <a:gd name="connsiteY8" fmla="*/ 866967 h 874814"/>
              <a:gd name="connsiteX9" fmla="*/ 485775 w 630815"/>
              <a:gd name="connsiteY9" fmla="*/ 840773 h 874814"/>
              <a:gd name="connsiteX10" fmla="*/ 514350 w 630815"/>
              <a:gd name="connsiteY10" fmla="*/ 809817 h 874814"/>
              <a:gd name="connsiteX11" fmla="*/ 566737 w 630815"/>
              <a:gd name="connsiteY11" fmla="*/ 809817 h 874814"/>
              <a:gd name="connsiteX12" fmla="*/ 607218 w 630815"/>
              <a:gd name="connsiteY12" fmla="*/ 766954 h 874814"/>
              <a:gd name="connsiteX13" fmla="*/ 628650 w 630815"/>
              <a:gd name="connsiteY13" fmla="*/ 697898 h 874814"/>
              <a:gd name="connsiteX14" fmla="*/ 623887 w 630815"/>
              <a:gd name="connsiteY14" fmla="*/ 609792 h 874814"/>
              <a:gd name="connsiteX15" fmla="*/ 573881 w 630815"/>
              <a:gd name="connsiteY15" fmla="*/ 485967 h 874814"/>
              <a:gd name="connsiteX16" fmla="*/ 521493 w 630815"/>
              <a:gd name="connsiteY16" fmla="*/ 371667 h 874814"/>
              <a:gd name="connsiteX17" fmla="*/ 504825 w 630815"/>
              <a:gd name="connsiteY17" fmla="*/ 331185 h 874814"/>
              <a:gd name="connsiteX18" fmla="*/ 504824 w 630815"/>
              <a:gd name="connsiteY18" fmla="*/ 257367 h 874814"/>
              <a:gd name="connsiteX19" fmla="*/ 533400 w 630815"/>
              <a:gd name="connsiteY19" fmla="*/ 183547 h 874814"/>
              <a:gd name="connsiteX20" fmla="*/ 557212 w 630815"/>
              <a:gd name="connsiteY20" fmla="*/ 128779 h 874814"/>
              <a:gd name="connsiteX21" fmla="*/ 528637 w 630815"/>
              <a:gd name="connsiteY21" fmla="*/ 71629 h 874814"/>
              <a:gd name="connsiteX22" fmla="*/ 450056 w 630815"/>
              <a:gd name="connsiteY22" fmla="*/ 19242 h 874814"/>
              <a:gd name="connsiteX23" fmla="*/ 335756 w 630815"/>
              <a:gd name="connsiteY23" fmla="*/ 192 h 874814"/>
              <a:gd name="connsiteX24" fmla="*/ 240506 w 630815"/>
              <a:gd name="connsiteY24" fmla="*/ 12098 h 874814"/>
              <a:gd name="connsiteX25" fmla="*/ 176212 w 630815"/>
              <a:gd name="connsiteY25" fmla="*/ 52579 h 874814"/>
              <a:gd name="connsiteX26" fmla="*/ 150018 w 630815"/>
              <a:gd name="connsiteY26" fmla="*/ 121635 h 874814"/>
              <a:gd name="connsiteX27" fmla="*/ 150018 w 630815"/>
              <a:gd name="connsiteY27" fmla="*/ 197835 h 874814"/>
              <a:gd name="connsiteX28" fmla="*/ 157162 w 630815"/>
              <a:gd name="connsiteY28" fmla="*/ 252604 h 874814"/>
              <a:gd name="connsiteX29" fmla="*/ 176212 w 630815"/>
              <a:gd name="connsiteY29" fmla="*/ 316898 h 874814"/>
              <a:gd name="connsiteX30" fmla="*/ 135731 w 630815"/>
              <a:gd name="connsiteY30" fmla="*/ 390717 h 874814"/>
              <a:gd name="connsiteX31" fmla="*/ 169068 w 630815"/>
              <a:gd name="connsiteY31" fmla="*/ 333567 h 874814"/>
              <a:gd name="connsiteX32" fmla="*/ 166687 w 630815"/>
              <a:gd name="connsiteY32" fmla="*/ 274035 h 874814"/>
              <a:gd name="connsiteX33" fmla="*/ 145256 w 630815"/>
              <a:gd name="connsiteY33" fmla="*/ 221648 h 874814"/>
              <a:gd name="connsiteX34" fmla="*/ 85725 w 630815"/>
              <a:gd name="connsiteY34" fmla="*/ 245460 h 874814"/>
              <a:gd name="connsiteX35" fmla="*/ 19050 w 630815"/>
              <a:gd name="connsiteY35" fmla="*/ 307373 h 874814"/>
              <a:gd name="connsiteX36" fmla="*/ 0 w 630815"/>
              <a:gd name="connsiteY36" fmla="*/ 383573 h 874814"/>
              <a:gd name="connsiteX37" fmla="*/ 19050 w 630815"/>
              <a:gd name="connsiteY37" fmla="*/ 447867 h 874814"/>
              <a:gd name="connsiteX38" fmla="*/ 59531 w 630815"/>
              <a:gd name="connsiteY38" fmla="*/ 483585 h 874814"/>
              <a:gd name="connsiteX39" fmla="*/ 80962 w 630815"/>
              <a:gd name="connsiteY39" fmla="*/ 543117 h 874814"/>
              <a:gd name="connsiteX40" fmla="*/ 97631 w 630815"/>
              <a:gd name="connsiteY40" fmla="*/ 597885 h 874814"/>
              <a:gd name="connsiteX41" fmla="*/ 126206 w 630815"/>
              <a:gd name="connsiteY41" fmla="*/ 657417 h 874814"/>
              <a:gd name="connsiteX0" fmla="*/ 126206 w 630815"/>
              <a:gd name="connsiteY0" fmla="*/ 657417 h 874814"/>
              <a:gd name="connsiteX1" fmla="*/ 171450 w 630815"/>
              <a:gd name="connsiteY1" fmla="*/ 709804 h 874814"/>
              <a:gd name="connsiteX2" fmla="*/ 216693 w 630815"/>
              <a:gd name="connsiteY2" fmla="*/ 733617 h 874814"/>
              <a:gd name="connsiteX3" fmla="*/ 252412 w 630815"/>
              <a:gd name="connsiteY3" fmla="*/ 752667 h 874814"/>
              <a:gd name="connsiteX4" fmla="*/ 285750 w 630815"/>
              <a:gd name="connsiteY4" fmla="*/ 778860 h 874814"/>
              <a:gd name="connsiteX5" fmla="*/ 311943 w 630815"/>
              <a:gd name="connsiteY5" fmla="*/ 819342 h 874814"/>
              <a:gd name="connsiteX6" fmla="*/ 338137 w 630815"/>
              <a:gd name="connsiteY6" fmla="*/ 852679 h 874814"/>
              <a:gd name="connsiteX7" fmla="*/ 395287 w 630815"/>
              <a:gd name="connsiteY7" fmla="*/ 874110 h 874814"/>
              <a:gd name="connsiteX8" fmla="*/ 442912 w 630815"/>
              <a:gd name="connsiteY8" fmla="*/ 866967 h 874814"/>
              <a:gd name="connsiteX9" fmla="*/ 485775 w 630815"/>
              <a:gd name="connsiteY9" fmla="*/ 840773 h 874814"/>
              <a:gd name="connsiteX10" fmla="*/ 514350 w 630815"/>
              <a:gd name="connsiteY10" fmla="*/ 809817 h 874814"/>
              <a:gd name="connsiteX11" fmla="*/ 566737 w 630815"/>
              <a:gd name="connsiteY11" fmla="*/ 809817 h 874814"/>
              <a:gd name="connsiteX12" fmla="*/ 607218 w 630815"/>
              <a:gd name="connsiteY12" fmla="*/ 766954 h 874814"/>
              <a:gd name="connsiteX13" fmla="*/ 628650 w 630815"/>
              <a:gd name="connsiteY13" fmla="*/ 697898 h 874814"/>
              <a:gd name="connsiteX14" fmla="*/ 623887 w 630815"/>
              <a:gd name="connsiteY14" fmla="*/ 609792 h 874814"/>
              <a:gd name="connsiteX15" fmla="*/ 573881 w 630815"/>
              <a:gd name="connsiteY15" fmla="*/ 485967 h 874814"/>
              <a:gd name="connsiteX16" fmla="*/ 521493 w 630815"/>
              <a:gd name="connsiteY16" fmla="*/ 371667 h 874814"/>
              <a:gd name="connsiteX17" fmla="*/ 509587 w 630815"/>
              <a:gd name="connsiteY17" fmla="*/ 331185 h 874814"/>
              <a:gd name="connsiteX18" fmla="*/ 504824 w 630815"/>
              <a:gd name="connsiteY18" fmla="*/ 257367 h 874814"/>
              <a:gd name="connsiteX19" fmla="*/ 533400 w 630815"/>
              <a:gd name="connsiteY19" fmla="*/ 183547 h 874814"/>
              <a:gd name="connsiteX20" fmla="*/ 557212 w 630815"/>
              <a:gd name="connsiteY20" fmla="*/ 128779 h 874814"/>
              <a:gd name="connsiteX21" fmla="*/ 528637 w 630815"/>
              <a:gd name="connsiteY21" fmla="*/ 71629 h 874814"/>
              <a:gd name="connsiteX22" fmla="*/ 450056 w 630815"/>
              <a:gd name="connsiteY22" fmla="*/ 19242 h 874814"/>
              <a:gd name="connsiteX23" fmla="*/ 335756 w 630815"/>
              <a:gd name="connsiteY23" fmla="*/ 192 h 874814"/>
              <a:gd name="connsiteX24" fmla="*/ 240506 w 630815"/>
              <a:gd name="connsiteY24" fmla="*/ 12098 h 874814"/>
              <a:gd name="connsiteX25" fmla="*/ 176212 w 630815"/>
              <a:gd name="connsiteY25" fmla="*/ 52579 h 874814"/>
              <a:gd name="connsiteX26" fmla="*/ 150018 w 630815"/>
              <a:gd name="connsiteY26" fmla="*/ 121635 h 874814"/>
              <a:gd name="connsiteX27" fmla="*/ 150018 w 630815"/>
              <a:gd name="connsiteY27" fmla="*/ 197835 h 874814"/>
              <a:gd name="connsiteX28" fmla="*/ 157162 w 630815"/>
              <a:gd name="connsiteY28" fmla="*/ 252604 h 874814"/>
              <a:gd name="connsiteX29" fmla="*/ 176212 w 630815"/>
              <a:gd name="connsiteY29" fmla="*/ 316898 h 874814"/>
              <a:gd name="connsiteX30" fmla="*/ 135731 w 630815"/>
              <a:gd name="connsiteY30" fmla="*/ 390717 h 874814"/>
              <a:gd name="connsiteX31" fmla="*/ 169068 w 630815"/>
              <a:gd name="connsiteY31" fmla="*/ 333567 h 874814"/>
              <a:gd name="connsiteX32" fmla="*/ 166687 w 630815"/>
              <a:gd name="connsiteY32" fmla="*/ 274035 h 874814"/>
              <a:gd name="connsiteX33" fmla="*/ 145256 w 630815"/>
              <a:gd name="connsiteY33" fmla="*/ 221648 h 874814"/>
              <a:gd name="connsiteX34" fmla="*/ 85725 w 630815"/>
              <a:gd name="connsiteY34" fmla="*/ 245460 h 874814"/>
              <a:gd name="connsiteX35" fmla="*/ 19050 w 630815"/>
              <a:gd name="connsiteY35" fmla="*/ 307373 h 874814"/>
              <a:gd name="connsiteX36" fmla="*/ 0 w 630815"/>
              <a:gd name="connsiteY36" fmla="*/ 383573 h 874814"/>
              <a:gd name="connsiteX37" fmla="*/ 19050 w 630815"/>
              <a:gd name="connsiteY37" fmla="*/ 447867 h 874814"/>
              <a:gd name="connsiteX38" fmla="*/ 59531 w 630815"/>
              <a:gd name="connsiteY38" fmla="*/ 483585 h 874814"/>
              <a:gd name="connsiteX39" fmla="*/ 80962 w 630815"/>
              <a:gd name="connsiteY39" fmla="*/ 543117 h 874814"/>
              <a:gd name="connsiteX40" fmla="*/ 97631 w 630815"/>
              <a:gd name="connsiteY40" fmla="*/ 597885 h 874814"/>
              <a:gd name="connsiteX41" fmla="*/ 126206 w 630815"/>
              <a:gd name="connsiteY41" fmla="*/ 657417 h 874814"/>
              <a:gd name="connsiteX0" fmla="*/ 126206 w 632530"/>
              <a:gd name="connsiteY0" fmla="*/ 657417 h 874814"/>
              <a:gd name="connsiteX1" fmla="*/ 171450 w 632530"/>
              <a:gd name="connsiteY1" fmla="*/ 709804 h 874814"/>
              <a:gd name="connsiteX2" fmla="*/ 216693 w 632530"/>
              <a:gd name="connsiteY2" fmla="*/ 733617 h 874814"/>
              <a:gd name="connsiteX3" fmla="*/ 252412 w 632530"/>
              <a:gd name="connsiteY3" fmla="*/ 752667 h 874814"/>
              <a:gd name="connsiteX4" fmla="*/ 285750 w 632530"/>
              <a:gd name="connsiteY4" fmla="*/ 778860 h 874814"/>
              <a:gd name="connsiteX5" fmla="*/ 311943 w 632530"/>
              <a:gd name="connsiteY5" fmla="*/ 819342 h 874814"/>
              <a:gd name="connsiteX6" fmla="*/ 338137 w 632530"/>
              <a:gd name="connsiteY6" fmla="*/ 852679 h 874814"/>
              <a:gd name="connsiteX7" fmla="*/ 395287 w 632530"/>
              <a:gd name="connsiteY7" fmla="*/ 874110 h 874814"/>
              <a:gd name="connsiteX8" fmla="*/ 442912 w 632530"/>
              <a:gd name="connsiteY8" fmla="*/ 866967 h 874814"/>
              <a:gd name="connsiteX9" fmla="*/ 485775 w 632530"/>
              <a:gd name="connsiteY9" fmla="*/ 840773 h 874814"/>
              <a:gd name="connsiteX10" fmla="*/ 514350 w 632530"/>
              <a:gd name="connsiteY10" fmla="*/ 809817 h 874814"/>
              <a:gd name="connsiteX11" fmla="*/ 566737 w 632530"/>
              <a:gd name="connsiteY11" fmla="*/ 809817 h 874814"/>
              <a:gd name="connsiteX12" fmla="*/ 607218 w 632530"/>
              <a:gd name="connsiteY12" fmla="*/ 766954 h 874814"/>
              <a:gd name="connsiteX13" fmla="*/ 631031 w 632530"/>
              <a:gd name="connsiteY13" fmla="*/ 697898 h 874814"/>
              <a:gd name="connsiteX14" fmla="*/ 623887 w 632530"/>
              <a:gd name="connsiteY14" fmla="*/ 609792 h 874814"/>
              <a:gd name="connsiteX15" fmla="*/ 573881 w 632530"/>
              <a:gd name="connsiteY15" fmla="*/ 485967 h 874814"/>
              <a:gd name="connsiteX16" fmla="*/ 521493 w 632530"/>
              <a:gd name="connsiteY16" fmla="*/ 371667 h 874814"/>
              <a:gd name="connsiteX17" fmla="*/ 509587 w 632530"/>
              <a:gd name="connsiteY17" fmla="*/ 331185 h 874814"/>
              <a:gd name="connsiteX18" fmla="*/ 504824 w 632530"/>
              <a:gd name="connsiteY18" fmla="*/ 257367 h 874814"/>
              <a:gd name="connsiteX19" fmla="*/ 533400 w 632530"/>
              <a:gd name="connsiteY19" fmla="*/ 183547 h 874814"/>
              <a:gd name="connsiteX20" fmla="*/ 557212 w 632530"/>
              <a:gd name="connsiteY20" fmla="*/ 128779 h 874814"/>
              <a:gd name="connsiteX21" fmla="*/ 528637 w 632530"/>
              <a:gd name="connsiteY21" fmla="*/ 71629 h 874814"/>
              <a:gd name="connsiteX22" fmla="*/ 450056 w 632530"/>
              <a:gd name="connsiteY22" fmla="*/ 19242 h 874814"/>
              <a:gd name="connsiteX23" fmla="*/ 335756 w 632530"/>
              <a:gd name="connsiteY23" fmla="*/ 192 h 874814"/>
              <a:gd name="connsiteX24" fmla="*/ 240506 w 632530"/>
              <a:gd name="connsiteY24" fmla="*/ 12098 h 874814"/>
              <a:gd name="connsiteX25" fmla="*/ 176212 w 632530"/>
              <a:gd name="connsiteY25" fmla="*/ 52579 h 874814"/>
              <a:gd name="connsiteX26" fmla="*/ 150018 w 632530"/>
              <a:gd name="connsiteY26" fmla="*/ 121635 h 874814"/>
              <a:gd name="connsiteX27" fmla="*/ 150018 w 632530"/>
              <a:gd name="connsiteY27" fmla="*/ 197835 h 874814"/>
              <a:gd name="connsiteX28" fmla="*/ 157162 w 632530"/>
              <a:gd name="connsiteY28" fmla="*/ 252604 h 874814"/>
              <a:gd name="connsiteX29" fmla="*/ 176212 w 632530"/>
              <a:gd name="connsiteY29" fmla="*/ 316898 h 874814"/>
              <a:gd name="connsiteX30" fmla="*/ 135731 w 632530"/>
              <a:gd name="connsiteY30" fmla="*/ 390717 h 874814"/>
              <a:gd name="connsiteX31" fmla="*/ 169068 w 632530"/>
              <a:gd name="connsiteY31" fmla="*/ 333567 h 874814"/>
              <a:gd name="connsiteX32" fmla="*/ 166687 w 632530"/>
              <a:gd name="connsiteY32" fmla="*/ 274035 h 874814"/>
              <a:gd name="connsiteX33" fmla="*/ 145256 w 632530"/>
              <a:gd name="connsiteY33" fmla="*/ 221648 h 874814"/>
              <a:gd name="connsiteX34" fmla="*/ 85725 w 632530"/>
              <a:gd name="connsiteY34" fmla="*/ 245460 h 874814"/>
              <a:gd name="connsiteX35" fmla="*/ 19050 w 632530"/>
              <a:gd name="connsiteY35" fmla="*/ 307373 h 874814"/>
              <a:gd name="connsiteX36" fmla="*/ 0 w 632530"/>
              <a:gd name="connsiteY36" fmla="*/ 383573 h 874814"/>
              <a:gd name="connsiteX37" fmla="*/ 19050 w 632530"/>
              <a:gd name="connsiteY37" fmla="*/ 447867 h 874814"/>
              <a:gd name="connsiteX38" fmla="*/ 59531 w 632530"/>
              <a:gd name="connsiteY38" fmla="*/ 483585 h 874814"/>
              <a:gd name="connsiteX39" fmla="*/ 80962 w 632530"/>
              <a:gd name="connsiteY39" fmla="*/ 543117 h 874814"/>
              <a:gd name="connsiteX40" fmla="*/ 97631 w 632530"/>
              <a:gd name="connsiteY40" fmla="*/ 597885 h 874814"/>
              <a:gd name="connsiteX41" fmla="*/ 126206 w 632530"/>
              <a:gd name="connsiteY41" fmla="*/ 657417 h 874814"/>
              <a:gd name="connsiteX0" fmla="*/ 126206 w 632530"/>
              <a:gd name="connsiteY0" fmla="*/ 657417 h 874814"/>
              <a:gd name="connsiteX1" fmla="*/ 171450 w 632530"/>
              <a:gd name="connsiteY1" fmla="*/ 709804 h 874814"/>
              <a:gd name="connsiteX2" fmla="*/ 216693 w 632530"/>
              <a:gd name="connsiteY2" fmla="*/ 733617 h 874814"/>
              <a:gd name="connsiteX3" fmla="*/ 252412 w 632530"/>
              <a:gd name="connsiteY3" fmla="*/ 752667 h 874814"/>
              <a:gd name="connsiteX4" fmla="*/ 285750 w 632530"/>
              <a:gd name="connsiteY4" fmla="*/ 778860 h 874814"/>
              <a:gd name="connsiteX5" fmla="*/ 311943 w 632530"/>
              <a:gd name="connsiteY5" fmla="*/ 819342 h 874814"/>
              <a:gd name="connsiteX6" fmla="*/ 338137 w 632530"/>
              <a:gd name="connsiteY6" fmla="*/ 852679 h 874814"/>
              <a:gd name="connsiteX7" fmla="*/ 395287 w 632530"/>
              <a:gd name="connsiteY7" fmla="*/ 874110 h 874814"/>
              <a:gd name="connsiteX8" fmla="*/ 442912 w 632530"/>
              <a:gd name="connsiteY8" fmla="*/ 866967 h 874814"/>
              <a:gd name="connsiteX9" fmla="*/ 485775 w 632530"/>
              <a:gd name="connsiteY9" fmla="*/ 840773 h 874814"/>
              <a:gd name="connsiteX10" fmla="*/ 514350 w 632530"/>
              <a:gd name="connsiteY10" fmla="*/ 814579 h 874814"/>
              <a:gd name="connsiteX11" fmla="*/ 566737 w 632530"/>
              <a:gd name="connsiteY11" fmla="*/ 809817 h 874814"/>
              <a:gd name="connsiteX12" fmla="*/ 607218 w 632530"/>
              <a:gd name="connsiteY12" fmla="*/ 766954 h 874814"/>
              <a:gd name="connsiteX13" fmla="*/ 631031 w 632530"/>
              <a:gd name="connsiteY13" fmla="*/ 697898 h 874814"/>
              <a:gd name="connsiteX14" fmla="*/ 623887 w 632530"/>
              <a:gd name="connsiteY14" fmla="*/ 609792 h 874814"/>
              <a:gd name="connsiteX15" fmla="*/ 573881 w 632530"/>
              <a:gd name="connsiteY15" fmla="*/ 485967 h 874814"/>
              <a:gd name="connsiteX16" fmla="*/ 521493 w 632530"/>
              <a:gd name="connsiteY16" fmla="*/ 371667 h 874814"/>
              <a:gd name="connsiteX17" fmla="*/ 509587 w 632530"/>
              <a:gd name="connsiteY17" fmla="*/ 331185 h 874814"/>
              <a:gd name="connsiteX18" fmla="*/ 504824 w 632530"/>
              <a:gd name="connsiteY18" fmla="*/ 257367 h 874814"/>
              <a:gd name="connsiteX19" fmla="*/ 533400 w 632530"/>
              <a:gd name="connsiteY19" fmla="*/ 183547 h 874814"/>
              <a:gd name="connsiteX20" fmla="*/ 557212 w 632530"/>
              <a:gd name="connsiteY20" fmla="*/ 128779 h 874814"/>
              <a:gd name="connsiteX21" fmla="*/ 528637 w 632530"/>
              <a:gd name="connsiteY21" fmla="*/ 71629 h 874814"/>
              <a:gd name="connsiteX22" fmla="*/ 450056 w 632530"/>
              <a:gd name="connsiteY22" fmla="*/ 19242 h 874814"/>
              <a:gd name="connsiteX23" fmla="*/ 335756 w 632530"/>
              <a:gd name="connsiteY23" fmla="*/ 192 h 874814"/>
              <a:gd name="connsiteX24" fmla="*/ 240506 w 632530"/>
              <a:gd name="connsiteY24" fmla="*/ 12098 h 874814"/>
              <a:gd name="connsiteX25" fmla="*/ 176212 w 632530"/>
              <a:gd name="connsiteY25" fmla="*/ 52579 h 874814"/>
              <a:gd name="connsiteX26" fmla="*/ 150018 w 632530"/>
              <a:gd name="connsiteY26" fmla="*/ 121635 h 874814"/>
              <a:gd name="connsiteX27" fmla="*/ 150018 w 632530"/>
              <a:gd name="connsiteY27" fmla="*/ 197835 h 874814"/>
              <a:gd name="connsiteX28" fmla="*/ 157162 w 632530"/>
              <a:gd name="connsiteY28" fmla="*/ 252604 h 874814"/>
              <a:gd name="connsiteX29" fmla="*/ 176212 w 632530"/>
              <a:gd name="connsiteY29" fmla="*/ 316898 h 874814"/>
              <a:gd name="connsiteX30" fmla="*/ 135731 w 632530"/>
              <a:gd name="connsiteY30" fmla="*/ 390717 h 874814"/>
              <a:gd name="connsiteX31" fmla="*/ 169068 w 632530"/>
              <a:gd name="connsiteY31" fmla="*/ 333567 h 874814"/>
              <a:gd name="connsiteX32" fmla="*/ 166687 w 632530"/>
              <a:gd name="connsiteY32" fmla="*/ 274035 h 874814"/>
              <a:gd name="connsiteX33" fmla="*/ 145256 w 632530"/>
              <a:gd name="connsiteY33" fmla="*/ 221648 h 874814"/>
              <a:gd name="connsiteX34" fmla="*/ 85725 w 632530"/>
              <a:gd name="connsiteY34" fmla="*/ 245460 h 874814"/>
              <a:gd name="connsiteX35" fmla="*/ 19050 w 632530"/>
              <a:gd name="connsiteY35" fmla="*/ 307373 h 874814"/>
              <a:gd name="connsiteX36" fmla="*/ 0 w 632530"/>
              <a:gd name="connsiteY36" fmla="*/ 383573 h 874814"/>
              <a:gd name="connsiteX37" fmla="*/ 19050 w 632530"/>
              <a:gd name="connsiteY37" fmla="*/ 447867 h 874814"/>
              <a:gd name="connsiteX38" fmla="*/ 59531 w 632530"/>
              <a:gd name="connsiteY38" fmla="*/ 483585 h 874814"/>
              <a:gd name="connsiteX39" fmla="*/ 80962 w 632530"/>
              <a:gd name="connsiteY39" fmla="*/ 543117 h 874814"/>
              <a:gd name="connsiteX40" fmla="*/ 97631 w 632530"/>
              <a:gd name="connsiteY40" fmla="*/ 597885 h 874814"/>
              <a:gd name="connsiteX41" fmla="*/ 126206 w 632530"/>
              <a:gd name="connsiteY41" fmla="*/ 657417 h 874814"/>
              <a:gd name="connsiteX0" fmla="*/ 126206 w 632530"/>
              <a:gd name="connsiteY0" fmla="*/ 657417 h 879305"/>
              <a:gd name="connsiteX1" fmla="*/ 171450 w 632530"/>
              <a:gd name="connsiteY1" fmla="*/ 709804 h 879305"/>
              <a:gd name="connsiteX2" fmla="*/ 216693 w 632530"/>
              <a:gd name="connsiteY2" fmla="*/ 733617 h 879305"/>
              <a:gd name="connsiteX3" fmla="*/ 252412 w 632530"/>
              <a:gd name="connsiteY3" fmla="*/ 752667 h 879305"/>
              <a:gd name="connsiteX4" fmla="*/ 285750 w 632530"/>
              <a:gd name="connsiteY4" fmla="*/ 778860 h 879305"/>
              <a:gd name="connsiteX5" fmla="*/ 311943 w 632530"/>
              <a:gd name="connsiteY5" fmla="*/ 819342 h 879305"/>
              <a:gd name="connsiteX6" fmla="*/ 338137 w 632530"/>
              <a:gd name="connsiteY6" fmla="*/ 852679 h 879305"/>
              <a:gd name="connsiteX7" fmla="*/ 395287 w 632530"/>
              <a:gd name="connsiteY7" fmla="*/ 878873 h 879305"/>
              <a:gd name="connsiteX8" fmla="*/ 442912 w 632530"/>
              <a:gd name="connsiteY8" fmla="*/ 866967 h 879305"/>
              <a:gd name="connsiteX9" fmla="*/ 485775 w 632530"/>
              <a:gd name="connsiteY9" fmla="*/ 840773 h 879305"/>
              <a:gd name="connsiteX10" fmla="*/ 514350 w 632530"/>
              <a:gd name="connsiteY10" fmla="*/ 814579 h 879305"/>
              <a:gd name="connsiteX11" fmla="*/ 566737 w 632530"/>
              <a:gd name="connsiteY11" fmla="*/ 809817 h 879305"/>
              <a:gd name="connsiteX12" fmla="*/ 607218 w 632530"/>
              <a:gd name="connsiteY12" fmla="*/ 766954 h 879305"/>
              <a:gd name="connsiteX13" fmla="*/ 631031 w 632530"/>
              <a:gd name="connsiteY13" fmla="*/ 697898 h 879305"/>
              <a:gd name="connsiteX14" fmla="*/ 623887 w 632530"/>
              <a:gd name="connsiteY14" fmla="*/ 609792 h 879305"/>
              <a:gd name="connsiteX15" fmla="*/ 573881 w 632530"/>
              <a:gd name="connsiteY15" fmla="*/ 485967 h 879305"/>
              <a:gd name="connsiteX16" fmla="*/ 521493 w 632530"/>
              <a:gd name="connsiteY16" fmla="*/ 371667 h 879305"/>
              <a:gd name="connsiteX17" fmla="*/ 509587 w 632530"/>
              <a:gd name="connsiteY17" fmla="*/ 331185 h 879305"/>
              <a:gd name="connsiteX18" fmla="*/ 504824 w 632530"/>
              <a:gd name="connsiteY18" fmla="*/ 257367 h 879305"/>
              <a:gd name="connsiteX19" fmla="*/ 533400 w 632530"/>
              <a:gd name="connsiteY19" fmla="*/ 183547 h 879305"/>
              <a:gd name="connsiteX20" fmla="*/ 557212 w 632530"/>
              <a:gd name="connsiteY20" fmla="*/ 128779 h 879305"/>
              <a:gd name="connsiteX21" fmla="*/ 528637 w 632530"/>
              <a:gd name="connsiteY21" fmla="*/ 71629 h 879305"/>
              <a:gd name="connsiteX22" fmla="*/ 450056 w 632530"/>
              <a:gd name="connsiteY22" fmla="*/ 19242 h 879305"/>
              <a:gd name="connsiteX23" fmla="*/ 335756 w 632530"/>
              <a:gd name="connsiteY23" fmla="*/ 192 h 879305"/>
              <a:gd name="connsiteX24" fmla="*/ 240506 w 632530"/>
              <a:gd name="connsiteY24" fmla="*/ 12098 h 879305"/>
              <a:gd name="connsiteX25" fmla="*/ 176212 w 632530"/>
              <a:gd name="connsiteY25" fmla="*/ 52579 h 879305"/>
              <a:gd name="connsiteX26" fmla="*/ 150018 w 632530"/>
              <a:gd name="connsiteY26" fmla="*/ 121635 h 879305"/>
              <a:gd name="connsiteX27" fmla="*/ 150018 w 632530"/>
              <a:gd name="connsiteY27" fmla="*/ 197835 h 879305"/>
              <a:gd name="connsiteX28" fmla="*/ 157162 w 632530"/>
              <a:gd name="connsiteY28" fmla="*/ 252604 h 879305"/>
              <a:gd name="connsiteX29" fmla="*/ 176212 w 632530"/>
              <a:gd name="connsiteY29" fmla="*/ 316898 h 879305"/>
              <a:gd name="connsiteX30" fmla="*/ 135731 w 632530"/>
              <a:gd name="connsiteY30" fmla="*/ 390717 h 879305"/>
              <a:gd name="connsiteX31" fmla="*/ 169068 w 632530"/>
              <a:gd name="connsiteY31" fmla="*/ 333567 h 879305"/>
              <a:gd name="connsiteX32" fmla="*/ 166687 w 632530"/>
              <a:gd name="connsiteY32" fmla="*/ 274035 h 879305"/>
              <a:gd name="connsiteX33" fmla="*/ 145256 w 632530"/>
              <a:gd name="connsiteY33" fmla="*/ 221648 h 879305"/>
              <a:gd name="connsiteX34" fmla="*/ 85725 w 632530"/>
              <a:gd name="connsiteY34" fmla="*/ 245460 h 879305"/>
              <a:gd name="connsiteX35" fmla="*/ 19050 w 632530"/>
              <a:gd name="connsiteY35" fmla="*/ 307373 h 879305"/>
              <a:gd name="connsiteX36" fmla="*/ 0 w 632530"/>
              <a:gd name="connsiteY36" fmla="*/ 383573 h 879305"/>
              <a:gd name="connsiteX37" fmla="*/ 19050 w 632530"/>
              <a:gd name="connsiteY37" fmla="*/ 447867 h 879305"/>
              <a:gd name="connsiteX38" fmla="*/ 59531 w 632530"/>
              <a:gd name="connsiteY38" fmla="*/ 483585 h 879305"/>
              <a:gd name="connsiteX39" fmla="*/ 80962 w 632530"/>
              <a:gd name="connsiteY39" fmla="*/ 543117 h 879305"/>
              <a:gd name="connsiteX40" fmla="*/ 97631 w 632530"/>
              <a:gd name="connsiteY40" fmla="*/ 597885 h 879305"/>
              <a:gd name="connsiteX41" fmla="*/ 126206 w 632530"/>
              <a:gd name="connsiteY41" fmla="*/ 657417 h 879305"/>
              <a:gd name="connsiteX0" fmla="*/ 126206 w 632530"/>
              <a:gd name="connsiteY0" fmla="*/ 657417 h 879097"/>
              <a:gd name="connsiteX1" fmla="*/ 171450 w 632530"/>
              <a:gd name="connsiteY1" fmla="*/ 709804 h 879097"/>
              <a:gd name="connsiteX2" fmla="*/ 216693 w 632530"/>
              <a:gd name="connsiteY2" fmla="*/ 733617 h 879097"/>
              <a:gd name="connsiteX3" fmla="*/ 252412 w 632530"/>
              <a:gd name="connsiteY3" fmla="*/ 752667 h 879097"/>
              <a:gd name="connsiteX4" fmla="*/ 285750 w 632530"/>
              <a:gd name="connsiteY4" fmla="*/ 778860 h 879097"/>
              <a:gd name="connsiteX5" fmla="*/ 311943 w 632530"/>
              <a:gd name="connsiteY5" fmla="*/ 819342 h 879097"/>
              <a:gd name="connsiteX6" fmla="*/ 335755 w 632530"/>
              <a:gd name="connsiteY6" fmla="*/ 857442 h 879097"/>
              <a:gd name="connsiteX7" fmla="*/ 395287 w 632530"/>
              <a:gd name="connsiteY7" fmla="*/ 878873 h 879097"/>
              <a:gd name="connsiteX8" fmla="*/ 442912 w 632530"/>
              <a:gd name="connsiteY8" fmla="*/ 866967 h 879097"/>
              <a:gd name="connsiteX9" fmla="*/ 485775 w 632530"/>
              <a:gd name="connsiteY9" fmla="*/ 840773 h 879097"/>
              <a:gd name="connsiteX10" fmla="*/ 514350 w 632530"/>
              <a:gd name="connsiteY10" fmla="*/ 814579 h 879097"/>
              <a:gd name="connsiteX11" fmla="*/ 566737 w 632530"/>
              <a:gd name="connsiteY11" fmla="*/ 809817 h 879097"/>
              <a:gd name="connsiteX12" fmla="*/ 607218 w 632530"/>
              <a:gd name="connsiteY12" fmla="*/ 766954 h 879097"/>
              <a:gd name="connsiteX13" fmla="*/ 631031 w 632530"/>
              <a:gd name="connsiteY13" fmla="*/ 697898 h 879097"/>
              <a:gd name="connsiteX14" fmla="*/ 623887 w 632530"/>
              <a:gd name="connsiteY14" fmla="*/ 609792 h 879097"/>
              <a:gd name="connsiteX15" fmla="*/ 573881 w 632530"/>
              <a:gd name="connsiteY15" fmla="*/ 485967 h 879097"/>
              <a:gd name="connsiteX16" fmla="*/ 521493 w 632530"/>
              <a:gd name="connsiteY16" fmla="*/ 371667 h 879097"/>
              <a:gd name="connsiteX17" fmla="*/ 509587 w 632530"/>
              <a:gd name="connsiteY17" fmla="*/ 331185 h 879097"/>
              <a:gd name="connsiteX18" fmla="*/ 504824 w 632530"/>
              <a:gd name="connsiteY18" fmla="*/ 257367 h 879097"/>
              <a:gd name="connsiteX19" fmla="*/ 533400 w 632530"/>
              <a:gd name="connsiteY19" fmla="*/ 183547 h 879097"/>
              <a:gd name="connsiteX20" fmla="*/ 557212 w 632530"/>
              <a:gd name="connsiteY20" fmla="*/ 128779 h 879097"/>
              <a:gd name="connsiteX21" fmla="*/ 528637 w 632530"/>
              <a:gd name="connsiteY21" fmla="*/ 71629 h 879097"/>
              <a:gd name="connsiteX22" fmla="*/ 450056 w 632530"/>
              <a:gd name="connsiteY22" fmla="*/ 19242 h 879097"/>
              <a:gd name="connsiteX23" fmla="*/ 335756 w 632530"/>
              <a:gd name="connsiteY23" fmla="*/ 192 h 879097"/>
              <a:gd name="connsiteX24" fmla="*/ 240506 w 632530"/>
              <a:gd name="connsiteY24" fmla="*/ 12098 h 879097"/>
              <a:gd name="connsiteX25" fmla="*/ 176212 w 632530"/>
              <a:gd name="connsiteY25" fmla="*/ 52579 h 879097"/>
              <a:gd name="connsiteX26" fmla="*/ 150018 w 632530"/>
              <a:gd name="connsiteY26" fmla="*/ 121635 h 879097"/>
              <a:gd name="connsiteX27" fmla="*/ 150018 w 632530"/>
              <a:gd name="connsiteY27" fmla="*/ 197835 h 879097"/>
              <a:gd name="connsiteX28" fmla="*/ 157162 w 632530"/>
              <a:gd name="connsiteY28" fmla="*/ 252604 h 879097"/>
              <a:gd name="connsiteX29" fmla="*/ 176212 w 632530"/>
              <a:gd name="connsiteY29" fmla="*/ 316898 h 879097"/>
              <a:gd name="connsiteX30" fmla="*/ 135731 w 632530"/>
              <a:gd name="connsiteY30" fmla="*/ 390717 h 879097"/>
              <a:gd name="connsiteX31" fmla="*/ 169068 w 632530"/>
              <a:gd name="connsiteY31" fmla="*/ 333567 h 879097"/>
              <a:gd name="connsiteX32" fmla="*/ 166687 w 632530"/>
              <a:gd name="connsiteY32" fmla="*/ 274035 h 879097"/>
              <a:gd name="connsiteX33" fmla="*/ 145256 w 632530"/>
              <a:gd name="connsiteY33" fmla="*/ 221648 h 879097"/>
              <a:gd name="connsiteX34" fmla="*/ 85725 w 632530"/>
              <a:gd name="connsiteY34" fmla="*/ 245460 h 879097"/>
              <a:gd name="connsiteX35" fmla="*/ 19050 w 632530"/>
              <a:gd name="connsiteY35" fmla="*/ 307373 h 879097"/>
              <a:gd name="connsiteX36" fmla="*/ 0 w 632530"/>
              <a:gd name="connsiteY36" fmla="*/ 383573 h 879097"/>
              <a:gd name="connsiteX37" fmla="*/ 19050 w 632530"/>
              <a:gd name="connsiteY37" fmla="*/ 447867 h 879097"/>
              <a:gd name="connsiteX38" fmla="*/ 59531 w 632530"/>
              <a:gd name="connsiteY38" fmla="*/ 483585 h 879097"/>
              <a:gd name="connsiteX39" fmla="*/ 80962 w 632530"/>
              <a:gd name="connsiteY39" fmla="*/ 543117 h 879097"/>
              <a:gd name="connsiteX40" fmla="*/ 97631 w 632530"/>
              <a:gd name="connsiteY40" fmla="*/ 597885 h 879097"/>
              <a:gd name="connsiteX41" fmla="*/ 126206 w 632530"/>
              <a:gd name="connsiteY41" fmla="*/ 657417 h 879097"/>
              <a:gd name="connsiteX0" fmla="*/ 126206 w 632530"/>
              <a:gd name="connsiteY0" fmla="*/ 657417 h 879303"/>
              <a:gd name="connsiteX1" fmla="*/ 171450 w 632530"/>
              <a:gd name="connsiteY1" fmla="*/ 709804 h 879303"/>
              <a:gd name="connsiteX2" fmla="*/ 216693 w 632530"/>
              <a:gd name="connsiteY2" fmla="*/ 733617 h 879303"/>
              <a:gd name="connsiteX3" fmla="*/ 252412 w 632530"/>
              <a:gd name="connsiteY3" fmla="*/ 752667 h 879303"/>
              <a:gd name="connsiteX4" fmla="*/ 285750 w 632530"/>
              <a:gd name="connsiteY4" fmla="*/ 778860 h 879303"/>
              <a:gd name="connsiteX5" fmla="*/ 311943 w 632530"/>
              <a:gd name="connsiteY5" fmla="*/ 819342 h 879303"/>
              <a:gd name="connsiteX6" fmla="*/ 335755 w 632530"/>
              <a:gd name="connsiteY6" fmla="*/ 857442 h 879303"/>
              <a:gd name="connsiteX7" fmla="*/ 395287 w 632530"/>
              <a:gd name="connsiteY7" fmla="*/ 878873 h 879303"/>
              <a:gd name="connsiteX8" fmla="*/ 445294 w 632530"/>
              <a:gd name="connsiteY8" fmla="*/ 869348 h 879303"/>
              <a:gd name="connsiteX9" fmla="*/ 485775 w 632530"/>
              <a:gd name="connsiteY9" fmla="*/ 840773 h 879303"/>
              <a:gd name="connsiteX10" fmla="*/ 514350 w 632530"/>
              <a:gd name="connsiteY10" fmla="*/ 814579 h 879303"/>
              <a:gd name="connsiteX11" fmla="*/ 566737 w 632530"/>
              <a:gd name="connsiteY11" fmla="*/ 809817 h 879303"/>
              <a:gd name="connsiteX12" fmla="*/ 607218 w 632530"/>
              <a:gd name="connsiteY12" fmla="*/ 766954 h 879303"/>
              <a:gd name="connsiteX13" fmla="*/ 631031 w 632530"/>
              <a:gd name="connsiteY13" fmla="*/ 697898 h 879303"/>
              <a:gd name="connsiteX14" fmla="*/ 623887 w 632530"/>
              <a:gd name="connsiteY14" fmla="*/ 609792 h 879303"/>
              <a:gd name="connsiteX15" fmla="*/ 573881 w 632530"/>
              <a:gd name="connsiteY15" fmla="*/ 485967 h 879303"/>
              <a:gd name="connsiteX16" fmla="*/ 521493 w 632530"/>
              <a:gd name="connsiteY16" fmla="*/ 371667 h 879303"/>
              <a:gd name="connsiteX17" fmla="*/ 509587 w 632530"/>
              <a:gd name="connsiteY17" fmla="*/ 331185 h 879303"/>
              <a:gd name="connsiteX18" fmla="*/ 504824 w 632530"/>
              <a:gd name="connsiteY18" fmla="*/ 257367 h 879303"/>
              <a:gd name="connsiteX19" fmla="*/ 533400 w 632530"/>
              <a:gd name="connsiteY19" fmla="*/ 183547 h 879303"/>
              <a:gd name="connsiteX20" fmla="*/ 557212 w 632530"/>
              <a:gd name="connsiteY20" fmla="*/ 128779 h 879303"/>
              <a:gd name="connsiteX21" fmla="*/ 528637 w 632530"/>
              <a:gd name="connsiteY21" fmla="*/ 71629 h 879303"/>
              <a:gd name="connsiteX22" fmla="*/ 450056 w 632530"/>
              <a:gd name="connsiteY22" fmla="*/ 19242 h 879303"/>
              <a:gd name="connsiteX23" fmla="*/ 335756 w 632530"/>
              <a:gd name="connsiteY23" fmla="*/ 192 h 879303"/>
              <a:gd name="connsiteX24" fmla="*/ 240506 w 632530"/>
              <a:gd name="connsiteY24" fmla="*/ 12098 h 879303"/>
              <a:gd name="connsiteX25" fmla="*/ 176212 w 632530"/>
              <a:gd name="connsiteY25" fmla="*/ 52579 h 879303"/>
              <a:gd name="connsiteX26" fmla="*/ 150018 w 632530"/>
              <a:gd name="connsiteY26" fmla="*/ 121635 h 879303"/>
              <a:gd name="connsiteX27" fmla="*/ 150018 w 632530"/>
              <a:gd name="connsiteY27" fmla="*/ 197835 h 879303"/>
              <a:gd name="connsiteX28" fmla="*/ 157162 w 632530"/>
              <a:gd name="connsiteY28" fmla="*/ 252604 h 879303"/>
              <a:gd name="connsiteX29" fmla="*/ 176212 w 632530"/>
              <a:gd name="connsiteY29" fmla="*/ 316898 h 879303"/>
              <a:gd name="connsiteX30" fmla="*/ 135731 w 632530"/>
              <a:gd name="connsiteY30" fmla="*/ 390717 h 879303"/>
              <a:gd name="connsiteX31" fmla="*/ 169068 w 632530"/>
              <a:gd name="connsiteY31" fmla="*/ 333567 h 879303"/>
              <a:gd name="connsiteX32" fmla="*/ 166687 w 632530"/>
              <a:gd name="connsiteY32" fmla="*/ 274035 h 879303"/>
              <a:gd name="connsiteX33" fmla="*/ 145256 w 632530"/>
              <a:gd name="connsiteY33" fmla="*/ 221648 h 879303"/>
              <a:gd name="connsiteX34" fmla="*/ 85725 w 632530"/>
              <a:gd name="connsiteY34" fmla="*/ 245460 h 879303"/>
              <a:gd name="connsiteX35" fmla="*/ 19050 w 632530"/>
              <a:gd name="connsiteY35" fmla="*/ 307373 h 879303"/>
              <a:gd name="connsiteX36" fmla="*/ 0 w 632530"/>
              <a:gd name="connsiteY36" fmla="*/ 383573 h 879303"/>
              <a:gd name="connsiteX37" fmla="*/ 19050 w 632530"/>
              <a:gd name="connsiteY37" fmla="*/ 447867 h 879303"/>
              <a:gd name="connsiteX38" fmla="*/ 59531 w 632530"/>
              <a:gd name="connsiteY38" fmla="*/ 483585 h 879303"/>
              <a:gd name="connsiteX39" fmla="*/ 80962 w 632530"/>
              <a:gd name="connsiteY39" fmla="*/ 543117 h 879303"/>
              <a:gd name="connsiteX40" fmla="*/ 97631 w 632530"/>
              <a:gd name="connsiteY40" fmla="*/ 597885 h 879303"/>
              <a:gd name="connsiteX41" fmla="*/ 126206 w 632530"/>
              <a:gd name="connsiteY41" fmla="*/ 657417 h 879303"/>
              <a:gd name="connsiteX0" fmla="*/ 126206 w 632530"/>
              <a:gd name="connsiteY0" fmla="*/ 657417 h 879303"/>
              <a:gd name="connsiteX1" fmla="*/ 171450 w 632530"/>
              <a:gd name="connsiteY1" fmla="*/ 709804 h 879303"/>
              <a:gd name="connsiteX2" fmla="*/ 216693 w 632530"/>
              <a:gd name="connsiteY2" fmla="*/ 733617 h 879303"/>
              <a:gd name="connsiteX3" fmla="*/ 252412 w 632530"/>
              <a:gd name="connsiteY3" fmla="*/ 752667 h 879303"/>
              <a:gd name="connsiteX4" fmla="*/ 285750 w 632530"/>
              <a:gd name="connsiteY4" fmla="*/ 778860 h 879303"/>
              <a:gd name="connsiteX5" fmla="*/ 311943 w 632530"/>
              <a:gd name="connsiteY5" fmla="*/ 819342 h 879303"/>
              <a:gd name="connsiteX6" fmla="*/ 338137 w 632530"/>
              <a:gd name="connsiteY6" fmla="*/ 857442 h 879303"/>
              <a:gd name="connsiteX7" fmla="*/ 395287 w 632530"/>
              <a:gd name="connsiteY7" fmla="*/ 878873 h 879303"/>
              <a:gd name="connsiteX8" fmla="*/ 445294 w 632530"/>
              <a:gd name="connsiteY8" fmla="*/ 869348 h 879303"/>
              <a:gd name="connsiteX9" fmla="*/ 485775 w 632530"/>
              <a:gd name="connsiteY9" fmla="*/ 840773 h 879303"/>
              <a:gd name="connsiteX10" fmla="*/ 514350 w 632530"/>
              <a:gd name="connsiteY10" fmla="*/ 814579 h 879303"/>
              <a:gd name="connsiteX11" fmla="*/ 566737 w 632530"/>
              <a:gd name="connsiteY11" fmla="*/ 809817 h 879303"/>
              <a:gd name="connsiteX12" fmla="*/ 607218 w 632530"/>
              <a:gd name="connsiteY12" fmla="*/ 766954 h 879303"/>
              <a:gd name="connsiteX13" fmla="*/ 631031 w 632530"/>
              <a:gd name="connsiteY13" fmla="*/ 697898 h 879303"/>
              <a:gd name="connsiteX14" fmla="*/ 623887 w 632530"/>
              <a:gd name="connsiteY14" fmla="*/ 609792 h 879303"/>
              <a:gd name="connsiteX15" fmla="*/ 573881 w 632530"/>
              <a:gd name="connsiteY15" fmla="*/ 485967 h 879303"/>
              <a:gd name="connsiteX16" fmla="*/ 521493 w 632530"/>
              <a:gd name="connsiteY16" fmla="*/ 371667 h 879303"/>
              <a:gd name="connsiteX17" fmla="*/ 509587 w 632530"/>
              <a:gd name="connsiteY17" fmla="*/ 331185 h 879303"/>
              <a:gd name="connsiteX18" fmla="*/ 504824 w 632530"/>
              <a:gd name="connsiteY18" fmla="*/ 257367 h 879303"/>
              <a:gd name="connsiteX19" fmla="*/ 533400 w 632530"/>
              <a:gd name="connsiteY19" fmla="*/ 183547 h 879303"/>
              <a:gd name="connsiteX20" fmla="*/ 557212 w 632530"/>
              <a:gd name="connsiteY20" fmla="*/ 128779 h 879303"/>
              <a:gd name="connsiteX21" fmla="*/ 528637 w 632530"/>
              <a:gd name="connsiteY21" fmla="*/ 71629 h 879303"/>
              <a:gd name="connsiteX22" fmla="*/ 450056 w 632530"/>
              <a:gd name="connsiteY22" fmla="*/ 19242 h 879303"/>
              <a:gd name="connsiteX23" fmla="*/ 335756 w 632530"/>
              <a:gd name="connsiteY23" fmla="*/ 192 h 879303"/>
              <a:gd name="connsiteX24" fmla="*/ 240506 w 632530"/>
              <a:gd name="connsiteY24" fmla="*/ 12098 h 879303"/>
              <a:gd name="connsiteX25" fmla="*/ 176212 w 632530"/>
              <a:gd name="connsiteY25" fmla="*/ 52579 h 879303"/>
              <a:gd name="connsiteX26" fmla="*/ 150018 w 632530"/>
              <a:gd name="connsiteY26" fmla="*/ 121635 h 879303"/>
              <a:gd name="connsiteX27" fmla="*/ 150018 w 632530"/>
              <a:gd name="connsiteY27" fmla="*/ 197835 h 879303"/>
              <a:gd name="connsiteX28" fmla="*/ 157162 w 632530"/>
              <a:gd name="connsiteY28" fmla="*/ 252604 h 879303"/>
              <a:gd name="connsiteX29" fmla="*/ 176212 w 632530"/>
              <a:gd name="connsiteY29" fmla="*/ 316898 h 879303"/>
              <a:gd name="connsiteX30" fmla="*/ 135731 w 632530"/>
              <a:gd name="connsiteY30" fmla="*/ 390717 h 879303"/>
              <a:gd name="connsiteX31" fmla="*/ 169068 w 632530"/>
              <a:gd name="connsiteY31" fmla="*/ 333567 h 879303"/>
              <a:gd name="connsiteX32" fmla="*/ 166687 w 632530"/>
              <a:gd name="connsiteY32" fmla="*/ 274035 h 879303"/>
              <a:gd name="connsiteX33" fmla="*/ 145256 w 632530"/>
              <a:gd name="connsiteY33" fmla="*/ 221648 h 879303"/>
              <a:gd name="connsiteX34" fmla="*/ 85725 w 632530"/>
              <a:gd name="connsiteY34" fmla="*/ 245460 h 879303"/>
              <a:gd name="connsiteX35" fmla="*/ 19050 w 632530"/>
              <a:gd name="connsiteY35" fmla="*/ 307373 h 879303"/>
              <a:gd name="connsiteX36" fmla="*/ 0 w 632530"/>
              <a:gd name="connsiteY36" fmla="*/ 383573 h 879303"/>
              <a:gd name="connsiteX37" fmla="*/ 19050 w 632530"/>
              <a:gd name="connsiteY37" fmla="*/ 447867 h 879303"/>
              <a:gd name="connsiteX38" fmla="*/ 59531 w 632530"/>
              <a:gd name="connsiteY38" fmla="*/ 483585 h 879303"/>
              <a:gd name="connsiteX39" fmla="*/ 80962 w 632530"/>
              <a:gd name="connsiteY39" fmla="*/ 543117 h 879303"/>
              <a:gd name="connsiteX40" fmla="*/ 97631 w 632530"/>
              <a:gd name="connsiteY40" fmla="*/ 597885 h 879303"/>
              <a:gd name="connsiteX41" fmla="*/ 126206 w 632530"/>
              <a:gd name="connsiteY41" fmla="*/ 657417 h 879303"/>
              <a:gd name="connsiteX0" fmla="*/ 126206 w 632530"/>
              <a:gd name="connsiteY0" fmla="*/ 657417 h 879303"/>
              <a:gd name="connsiteX1" fmla="*/ 171450 w 632530"/>
              <a:gd name="connsiteY1" fmla="*/ 709804 h 879303"/>
              <a:gd name="connsiteX2" fmla="*/ 216693 w 632530"/>
              <a:gd name="connsiteY2" fmla="*/ 733617 h 879303"/>
              <a:gd name="connsiteX3" fmla="*/ 252412 w 632530"/>
              <a:gd name="connsiteY3" fmla="*/ 752667 h 879303"/>
              <a:gd name="connsiteX4" fmla="*/ 285750 w 632530"/>
              <a:gd name="connsiteY4" fmla="*/ 783623 h 879303"/>
              <a:gd name="connsiteX5" fmla="*/ 311943 w 632530"/>
              <a:gd name="connsiteY5" fmla="*/ 819342 h 879303"/>
              <a:gd name="connsiteX6" fmla="*/ 338137 w 632530"/>
              <a:gd name="connsiteY6" fmla="*/ 857442 h 879303"/>
              <a:gd name="connsiteX7" fmla="*/ 395287 w 632530"/>
              <a:gd name="connsiteY7" fmla="*/ 878873 h 879303"/>
              <a:gd name="connsiteX8" fmla="*/ 445294 w 632530"/>
              <a:gd name="connsiteY8" fmla="*/ 869348 h 879303"/>
              <a:gd name="connsiteX9" fmla="*/ 485775 w 632530"/>
              <a:gd name="connsiteY9" fmla="*/ 840773 h 879303"/>
              <a:gd name="connsiteX10" fmla="*/ 514350 w 632530"/>
              <a:gd name="connsiteY10" fmla="*/ 814579 h 879303"/>
              <a:gd name="connsiteX11" fmla="*/ 566737 w 632530"/>
              <a:gd name="connsiteY11" fmla="*/ 809817 h 879303"/>
              <a:gd name="connsiteX12" fmla="*/ 607218 w 632530"/>
              <a:gd name="connsiteY12" fmla="*/ 766954 h 879303"/>
              <a:gd name="connsiteX13" fmla="*/ 631031 w 632530"/>
              <a:gd name="connsiteY13" fmla="*/ 697898 h 879303"/>
              <a:gd name="connsiteX14" fmla="*/ 623887 w 632530"/>
              <a:gd name="connsiteY14" fmla="*/ 609792 h 879303"/>
              <a:gd name="connsiteX15" fmla="*/ 573881 w 632530"/>
              <a:gd name="connsiteY15" fmla="*/ 485967 h 879303"/>
              <a:gd name="connsiteX16" fmla="*/ 521493 w 632530"/>
              <a:gd name="connsiteY16" fmla="*/ 371667 h 879303"/>
              <a:gd name="connsiteX17" fmla="*/ 509587 w 632530"/>
              <a:gd name="connsiteY17" fmla="*/ 331185 h 879303"/>
              <a:gd name="connsiteX18" fmla="*/ 504824 w 632530"/>
              <a:gd name="connsiteY18" fmla="*/ 257367 h 879303"/>
              <a:gd name="connsiteX19" fmla="*/ 533400 w 632530"/>
              <a:gd name="connsiteY19" fmla="*/ 183547 h 879303"/>
              <a:gd name="connsiteX20" fmla="*/ 557212 w 632530"/>
              <a:gd name="connsiteY20" fmla="*/ 128779 h 879303"/>
              <a:gd name="connsiteX21" fmla="*/ 528637 w 632530"/>
              <a:gd name="connsiteY21" fmla="*/ 71629 h 879303"/>
              <a:gd name="connsiteX22" fmla="*/ 450056 w 632530"/>
              <a:gd name="connsiteY22" fmla="*/ 19242 h 879303"/>
              <a:gd name="connsiteX23" fmla="*/ 335756 w 632530"/>
              <a:gd name="connsiteY23" fmla="*/ 192 h 879303"/>
              <a:gd name="connsiteX24" fmla="*/ 240506 w 632530"/>
              <a:gd name="connsiteY24" fmla="*/ 12098 h 879303"/>
              <a:gd name="connsiteX25" fmla="*/ 176212 w 632530"/>
              <a:gd name="connsiteY25" fmla="*/ 52579 h 879303"/>
              <a:gd name="connsiteX26" fmla="*/ 150018 w 632530"/>
              <a:gd name="connsiteY26" fmla="*/ 121635 h 879303"/>
              <a:gd name="connsiteX27" fmla="*/ 150018 w 632530"/>
              <a:gd name="connsiteY27" fmla="*/ 197835 h 879303"/>
              <a:gd name="connsiteX28" fmla="*/ 157162 w 632530"/>
              <a:gd name="connsiteY28" fmla="*/ 252604 h 879303"/>
              <a:gd name="connsiteX29" fmla="*/ 176212 w 632530"/>
              <a:gd name="connsiteY29" fmla="*/ 316898 h 879303"/>
              <a:gd name="connsiteX30" fmla="*/ 135731 w 632530"/>
              <a:gd name="connsiteY30" fmla="*/ 390717 h 879303"/>
              <a:gd name="connsiteX31" fmla="*/ 169068 w 632530"/>
              <a:gd name="connsiteY31" fmla="*/ 333567 h 879303"/>
              <a:gd name="connsiteX32" fmla="*/ 166687 w 632530"/>
              <a:gd name="connsiteY32" fmla="*/ 274035 h 879303"/>
              <a:gd name="connsiteX33" fmla="*/ 145256 w 632530"/>
              <a:gd name="connsiteY33" fmla="*/ 221648 h 879303"/>
              <a:gd name="connsiteX34" fmla="*/ 85725 w 632530"/>
              <a:gd name="connsiteY34" fmla="*/ 245460 h 879303"/>
              <a:gd name="connsiteX35" fmla="*/ 19050 w 632530"/>
              <a:gd name="connsiteY35" fmla="*/ 307373 h 879303"/>
              <a:gd name="connsiteX36" fmla="*/ 0 w 632530"/>
              <a:gd name="connsiteY36" fmla="*/ 383573 h 879303"/>
              <a:gd name="connsiteX37" fmla="*/ 19050 w 632530"/>
              <a:gd name="connsiteY37" fmla="*/ 447867 h 879303"/>
              <a:gd name="connsiteX38" fmla="*/ 59531 w 632530"/>
              <a:gd name="connsiteY38" fmla="*/ 483585 h 879303"/>
              <a:gd name="connsiteX39" fmla="*/ 80962 w 632530"/>
              <a:gd name="connsiteY39" fmla="*/ 543117 h 879303"/>
              <a:gd name="connsiteX40" fmla="*/ 97631 w 632530"/>
              <a:gd name="connsiteY40" fmla="*/ 597885 h 879303"/>
              <a:gd name="connsiteX41" fmla="*/ 126206 w 632530"/>
              <a:gd name="connsiteY41" fmla="*/ 657417 h 879303"/>
              <a:gd name="connsiteX0" fmla="*/ 126206 w 632530"/>
              <a:gd name="connsiteY0" fmla="*/ 657417 h 879303"/>
              <a:gd name="connsiteX1" fmla="*/ 171450 w 632530"/>
              <a:gd name="connsiteY1" fmla="*/ 709804 h 879303"/>
              <a:gd name="connsiteX2" fmla="*/ 216693 w 632530"/>
              <a:gd name="connsiteY2" fmla="*/ 733617 h 879303"/>
              <a:gd name="connsiteX3" fmla="*/ 252412 w 632530"/>
              <a:gd name="connsiteY3" fmla="*/ 752667 h 879303"/>
              <a:gd name="connsiteX4" fmla="*/ 285750 w 632530"/>
              <a:gd name="connsiteY4" fmla="*/ 783623 h 879303"/>
              <a:gd name="connsiteX5" fmla="*/ 311943 w 632530"/>
              <a:gd name="connsiteY5" fmla="*/ 819342 h 879303"/>
              <a:gd name="connsiteX6" fmla="*/ 338137 w 632530"/>
              <a:gd name="connsiteY6" fmla="*/ 857442 h 879303"/>
              <a:gd name="connsiteX7" fmla="*/ 395287 w 632530"/>
              <a:gd name="connsiteY7" fmla="*/ 878873 h 879303"/>
              <a:gd name="connsiteX8" fmla="*/ 445294 w 632530"/>
              <a:gd name="connsiteY8" fmla="*/ 869348 h 879303"/>
              <a:gd name="connsiteX9" fmla="*/ 485775 w 632530"/>
              <a:gd name="connsiteY9" fmla="*/ 840773 h 879303"/>
              <a:gd name="connsiteX10" fmla="*/ 514350 w 632530"/>
              <a:gd name="connsiteY10" fmla="*/ 814579 h 879303"/>
              <a:gd name="connsiteX11" fmla="*/ 566737 w 632530"/>
              <a:gd name="connsiteY11" fmla="*/ 809817 h 879303"/>
              <a:gd name="connsiteX12" fmla="*/ 607218 w 632530"/>
              <a:gd name="connsiteY12" fmla="*/ 766954 h 879303"/>
              <a:gd name="connsiteX13" fmla="*/ 631031 w 632530"/>
              <a:gd name="connsiteY13" fmla="*/ 697898 h 879303"/>
              <a:gd name="connsiteX14" fmla="*/ 623887 w 632530"/>
              <a:gd name="connsiteY14" fmla="*/ 609792 h 879303"/>
              <a:gd name="connsiteX15" fmla="*/ 573881 w 632530"/>
              <a:gd name="connsiteY15" fmla="*/ 485967 h 879303"/>
              <a:gd name="connsiteX16" fmla="*/ 521493 w 632530"/>
              <a:gd name="connsiteY16" fmla="*/ 371667 h 879303"/>
              <a:gd name="connsiteX17" fmla="*/ 509587 w 632530"/>
              <a:gd name="connsiteY17" fmla="*/ 331185 h 879303"/>
              <a:gd name="connsiteX18" fmla="*/ 504824 w 632530"/>
              <a:gd name="connsiteY18" fmla="*/ 257367 h 879303"/>
              <a:gd name="connsiteX19" fmla="*/ 533400 w 632530"/>
              <a:gd name="connsiteY19" fmla="*/ 183547 h 879303"/>
              <a:gd name="connsiteX20" fmla="*/ 559594 w 632530"/>
              <a:gd name="connsiteY20" fmla="*/ 131160 h 879303"/>
              <a:gd name="connsiteX21" fmla="*/ 528637 w 632530"/>
              <a:gd name="connsiteY21" fmla="*/ 71629 h 879303"/>
              <a:gd name="connsiteX22" fmla="*/ 450056 w 632530"/>
              <a:gd name="connsiteY22" fmla="*/ 19242 h 879303"/>
              <a:gd name="connsiteX23" fmla="*/ 335756 w 632530"/>
              <a:gd name="connsiteY23" fmla="*/ 192 h 879303"/>
              <a:gd name="connsiteX24" fmla="*/ 240506 w 632530"/>
              <a:gd name="connsiteY24" fmla="*/ 12098 h 879303"/>
              <a:gd name="connsiteX25" fmla="*/ 176212 w 632530"/>
              <a:gd name="connsiteY25" fmla="*/ 52579 h 879303"/>
              <a:gd name="connsiteX26" fmla="*/ 150018 w 632530"/>
              <a:gd name="connsiteY26" fmla="*/ 121635 h 879303"/>
              <a:gd name="connsiteX27" fmla="*/ 150018 w 632530"/>
              <a:gd name="connsiteY27" fmla="*/ 197835 h 879303"/>
              <a:gd name="connsiteX28" fmla="*/ 157162 w 632530"/>
              <a:gd name="connsiteY28" fmla="*/ 252604 h 879303"/>
              <a:gd name="connsiteX29" fmla="*/ 176212 w 632530"/>
              <a:gd name="connsiteY29" fmla="*/ 316898 h 879303"/>
              <a:gd name="connsiteX30" fmla="*/ 135731 w 632530"/>
              <a:gd name="connsiteY30" fmla="*/ 390717 h 879303"/>
              <a:gd name="connsiteX31" fmla="*/ 169068 w 632530"/>
              <a:gd name="connsiteY31" fmla="*/ 333567 h 879303"/>
              <a:gd name="connsiteX32" fmla="*/ 166687 w 632530"/>
              <a:gd name="connsiteY32" fmla="*/ 274035 h 879303"/>
              <a:gd name="connsiteX33" fmla="*/ 145256 w 632530"/>
              <a:gd name="connsiteY33" fmla="*/ 221648 h 879303"/>
              <a:gd name="connsiteX34" fmla="*/ 85725 w 632530"/>
              <a:gd name="connsiteY34" fmla="*/ 245460 h 879303"/>
              <a:gd name="connsiteX35" fmla="*/ 19050 w 632530"/>
              <a:gd name="connsiteY35" fmla="*/ 307373 h 879303"/>
              <a:gd name="connsiteX36" fmla="*/ 0 w 632530"/>
              <a:gd name="connsiteY36" fmla="*/ 383573 h 879303"/>
              <a:gd name="connsiteX37" fmla="*/ 19050 w 632530"/>
              <a:gd name="connsiteY37" fmla="*/ 447867 h 879303"/>
              <a:gd name="connsiteX38" fmla="*/ 59531 w 632530"/>
              <a:gd name="connsiteY38" fmla="*/ 483585 h 879303"/>
              <a:gd name="connsiteX39" fmla="*/ 80962 w 632530"/>
              <a:gd name="connsiteY39" fmla="*/ 543117 h 879303"/>
              <a:gd name="connsiteX40" fmla="*/ 97631 w 632530"/>
              <a:gd name="connsiteY40" fmla="*/ 597885 h 879303"/>
              <a:gd name="connsiteX41" fmla="*/ 126206 w 632530"/>
              <a:gd name="connsiteY41" fmla="*/ 657417 h 87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32530" h="879303">
                <a:moveTo>
                  <a:pt x="126206" y="657417"/>
                </a:moveTo>
                <a:cubicBezTo>
                  <a:pt x="138509" y="676070"/>
                  <a:pt x="156369" y="697104"/>
                  <a:pt x="171450" y="709804"/>
                </a:cubicBezTo>
                <a:cubicBezTo>
                  <a:pt x="186531" y="722504"/>
                  <a:pt x="216693" y="733617"/>
                  <a:pt x="216693" y="733617"/>
                </a:cubicBezTo>
                <a:cubicBezTo>
                  <a:pt x="230187" y="740761"/>
                  <a:pt x="240903" y="744333"/>
                  <a:pt x="252412" y="752667"/>
                </a:cubicBezTo>
                <a:cubicBezTo>
                  <a:pt x="263921" y="761001"/>
                  <a:pt x="275828" y="772511"/>
                  <a:pt x="285750" y="783623"/>
                </a:cubicBezTo>
                <a:cubicBezTo>
                  <a:pt x="295672" y="794736"/>
                  <a:pt x="303212" y="807039"/>
                  <a:pt x="311943" y="819342"/>
                </a:cubicBezTo>
                <a:cubicBezTo>
                  <a:pt x="320674" y="831645"/>
                  <a:pt x="324246" y="847520"/>
                  <a:pt x="338137" y="857442"/>
                </a:cubicBezTo>
                <a:cubicBezTo>
                  <a:pt x="352028" y="867364"/>
                  <a:pt x="377428" y="876889"/>
                  <a:pt x="395287" y="878873"/>
                </a:cubicBezTo>
                <a:cubicBezTo>
                  <a:pt x="413146" y="880857"/>
                  <a:pt x="430213" y="875698"/>
                  <a:pt x="445294" y="869348"/>
                </a:cubicBezTo>
                <a:cubicBezTo>
                  <a:pt x="460375" y="862998"/>
                  <a:pt x="474266" y="849901"/>
                  <a:pt x="485775" y="840773"/>
                </a:cubicBezTo>
                <a:cubicBezTo>
                  <a:pt x="497284" y="831645"/>
                  <a:pt x="500856" y="819738"/>
                  <a:pt x="514350" y="814579"/>
                </a:cubicBezTo>
                <a:cubicBezTo>
                  <a:pt x="527844" y="809420"/>
                  <a:pt x="551259" y="817754"/>
                  <a:pt x="566737" y="809817"/>
                </a:cubicBezTo>
                <a:cubicBezTo>
                  <a:pt x="582215" y="801880"/>
                  <a:pt x="596502" y="785607"/>
                  <a:pt x="607218" y="766954"/>
                </a:cubicBezTo>
                <a:cubicBezTo>
                  <a:pt x="617934" y="748301"/>
                  <a:pt x="628253" y="724092"/>
                  <a:pt x="631031" y="697898"/>
                </a:cubicBezTo>
                <a:cubicBezTo>
                  <a:pt x="633809" y="671704"/>
                  <a:pt x="633412" y="645114"/>
                  <a:pt x="623887" y="609792"/>
                </a:cubicBezTo>
                <a:cubicBezTo>
                  <a:pt x="614362" y="574470"/>
                  <a:pt x="590947" y="525655"/>
                  <a:pt x="573881" y="485967"/>
                </a:cubicBezTo>
                <a:cubicBezTo>
                  <a:pt x="556815" y="446279"/>
                  <a:pt x="532209" y="397464"/>
                  <a:pt x="521493" y="371667"/>
                </a:cubicBezTo>
                <a:cubicBezTo>
                  <a:pt x="510777" y="345870"/>
                  <a:pt x="512365" y="350235"/>
                  <a:pt x="509587" y="331185"/>
                </a:cubicBezTo>
                <a:cubicBezTo>
                  <a:pt x="506809" y="312135"/>
                  <a:pt x="500855" y="281973"/>
                  <a:pt x="504824" y="257367"/>
                </a:cubicBezTo>
                <a:cubicBezTo>
                  <a:pt x="508793" y="232761"/>
                  <a:pt x="524272" y="204581"/>
                  <a:pt x="533400" y="183547"/>
                </a:cubicBezTo>
                <a:cubicBezTo>
                  <a:pt x="542528" y="162513"/>
                  <a:pt x="560388" y="149813"/>
                  <a:pt x="559594" y="131160"/>
                </a:cubicBezTo>
                <a:cubicBezTo>
                  <a:pt x="558800" y="112507"/>
                  <a:pt x="546893" y="90282"/>
                  <a:pt x="528637" y="71629"/>
                </a:cubicBezTo>
                <a:cubicBezTo>
                  <a:pt x="510381" y="52976"/>
                  <a:pt x="482203" y="31148"/>
                  <a:pt x="450056" y="19242"/>
                </a:cubicBezTo>
                <a:cubicBezTo>
                  <a:pt x="417909" y="7336"/>
                  <a:pt x="370681" y="1383"/>
                  <a:pt x="335756" y="192"/>
                </a:cubicBezTo>
                <a:cubicBezTo>
                  <a:pt x="300831" y="-999"/>
                  <a:pt x="267097" y="3367"/>
                  <a:pt x="240506" y="12098"/>
                </a:cubicBezTo>
                <a:cubicBezTo>
                  <a:pt x="213915" y="20829"/>
                  <a:pt x="191293" y="34323"/>
                  <a:pt x="176212" y="52579"/>
                </a:cubicBezTo>
                <a:cubicBezTo>
                  <a:pt x="161131" y="70835"/>
                  <a:pt x="154384" y="97426"/>
                  <a:pt x="150018" y="121635"/>
                </a:cubicBezTo>
                <a:cubicBezTo>
                  <a:pt x="145652" y="145844"/>
                  <a:pt x="148827" y="176007"/>
                  <a:pt x="150018" y="197835"/>
                </a:cubicBezTo>
                <a:cubicBezTo>
                  <a:pt x="151209" y="219663"/>
                  <a:pt x="152796" y="232760"/>
                  <a:pt x="157162" y="252604"/>
                </a:cubicBezTo>
                <a:cubicBezTo>
                  <a:pt x="161528" y="272448"/>
                  <a:pt x="179784" y="293879"/>
                  <a:pt x="176212" y="316898"/>
                </a:cubicBezTo>
                <a:cubicBezTo>
                  <a:pt x="172640" y="339917"/>
                  <a:pt x="136922" y="387939"/>
                  <a:pt x="135731" y="390717"/>
                </a:cubicBezTo>
                <a:cubicBezTo>
                  <a:pt x="134540" y="393495"/>
                  <a:pt x="163909" y="353014"/>
                  <a:pt x="169068" y="333567"/>
                </a:cubicBezTo>
                <a:cubicBezTo>
                  <a:pt x="174227" y="314120"/>
                  <a:pt x="170656" y="292688"/>
                  <a:pt x="166687" y="274035"/>
                </a:cubicBezTo>
                <a:cubicBezTo>
                  <a:pt x="162718" y="255382"/>
                  <a:pt x="158750" y="226411"/>
                  <a:pt x="145256" y="221648"/>
                </a:cubicBezTo>
                <a:cubicBezTo>
                  <a:pt x="131762" y="216885"/>
                  <a:pt x="106759" y="231173"/>
                  <a:pt x="85725" y="245460"/>
                </a:cubicBezTo>
                <a:cubicBezTo>
                  <a:pt x="64691" y="259747"/>
                  <a:pt x="33337" y="284354"/>
                  <a:pt x="19050" y="307373"/>
                </a:cubicBezTo>
                <a:cubicBezTo>
                  <a:pt x="4763" y="330392"/>
                  <a:pt x="0" y="360157"/>
                  <a:pt x="0" y="383573"/>
                </a:cubicBezTo>
                <a:cubicBezTo>
                  <a:pt x="0" y="406989"/>
                  <a:pt x="9128" y="431198"/>
                  <a:pt x="19050" y="447867"/>
                </a:cubicBezTo>
                <a:cubicBezTo>
                  <a:pt x="28972" y="464536"/>
                  <a:pt x="49212" y="467710"/>
                  <a:pt x="59531" y="483585"/>
                </a:cubicBezTo>
                <a:cubicBezTo>
                  <a:pt x="69850" y="499460"/>
                  <a:pt x="74612" y="524067"/>
                  <a:pt x="80962" y="543117"/>
                </a:cubicBezTo>
                <a:cubicBezTo>
                  <a:pt x="87312" y="562167"/>
                  <a:pt x="89297" y="578835"/>
                  <a:pt x="97631" y="597885"/>
                </a:cubicBezTo>
                <a:cubicBezTo>
                  <a:pt x="105965" y="616935"/>
                  <a:pt x="113903" y="638764"/>
                  <a:pt x="126206" y="657417"/>
                </a:cubicBezTo>
                <a:close/>
              </a:path>
            </a:pathLst>
          </a:custGeom>
          <a:solidFill>
            <a:srgbClr val="64549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Rectangle 58"/>
          <p:cNvSpPr>
            <a:spLocks noChangeArrowheads="1"/>
          </p:cNvSpPr>
          <p:nvPr/>
        </p:nvSpPr>
        <p:spPr bwMode="auto">
          <a:xfrm>
            <a:off x="6153060" y="476672"/>
            <a:ext cx="1633781"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defRPr/>
            </a:pPr>
            <a:r>
              <a:rPr kumimoji="1" lang="zh-CN" altLang="en-US" sz="1600" dirty="0">
                <a:effectLst>
                  <a:outerShdw blurRad="38100" dist="38100" dir="2700000" algn="tl">
                    <a:srgbClr val="C0C0C0"/>
                  </a:outerShdw>
                </a:effectLst>
                <a:ea typeface="方正姚体" panose="02010601030101010101" pitchFamily="2" charset="-122"/>
              </a:rPr>
              <a:t>细菌核糖体</a:t>
            </a:r>
            <a:endParaRPr kumimoji="1" lang="en-US" altLang="zh-CN" sz="1600" dirty="0">
              <a:effectLst>
                <a:outerShdw blurRad="38100" dist="38100" dir="2700000" algn="tl">
                  <a:srgbClr val="C0C0C0"/>
                </a:outerShdw>
              </a:effectLst>
              <a:ea typeface="方正姚体" panose="02010601030101010101" pitchFamily="2" charset="-122"/>
            </a:endParaRPr>
          </a:p>
          <a:p>
            <a:pPr algn="ctr" eaLnBrk="1" hangingPunct="1">
              <a:defRPr/>
            </a:pPr>
            <a:r>
              <a:rPr kumimoji="1" lang="en-US" altLang="zh-CN" sz="1600" dirty="0">
                <a:effectLst>
                  <a:outerShdw blurRad="38100" dist="38100" dir="2700000" algn="tl">
                    <a:srgbClr val="C0C0C0"/>
                  </a:outerShdw>
                </a:effectLst>
                <a:ea typeface="方正姚体" panose="02010601030101010101" pitchFamily="2" charset="-122"/>
              </a:rPr>
              <a:t>70S </a:t>
            </a:r>
            <a:r>
              <a:rPr kumimoji="1" lang="en-US" altLang="zh-CN" sz="1600" dirty="0" err="1">
                <a:effectLst>
                  <a:outerShdw blurRad="38100" dist="38100" dir="2700000" algn="tl">
                    <a:srgbClr val="C0C0C0"/>
                  </a:outerShdw>
                </a:effectLst>
                <a:ea typeface="方正姚体" panose="02010601030101010101" pitchFamily="2" charset="-122"/>
              </a:rPr>
              <a:t>M</a:t>
            </a:r>
            <a:r>
              <a:rPr kumimoji="1" lang="en-US" altLang="zh-CN" sz="1600" baseline="-25000" dirty="0" err="1">
                <a:effectLst>
                  <a:outerShdw blurRad="38100" dist="38100" dir="2700000" algn="tl">
                    <a:srgbClr val="C0C0C0"/>
                  </a:outerShdw>
                </a:effectLst>
                <a:ea typeface="方正姚体" panose="02010601030101010101" pitchFamily="2" charset="-122"/>
              </a:rPr>
              <a:t>r</a:t>
            </a:r>
            <a:r>
              <a:rPr kumimoji="1" lang="en-US" altLang="zh-CN" sz="1600" dirty="0">
                <a:effectLst>
                  <a:outerShdw blurRad="38100" dist="38100" dir="2700000" algn="tl">
                    <a:srgbClr val="C0C0C0"/>
                  </a:outerShdw>
                </a:effectLst>
                <a:ea typeface="方正姚体" panose="02010601030101010101" pitchFamily="2" charset="-122"/>
              </a:rPr>
              <a:t> 2.7×10</a:t>
            </a:r>
            <a:r>
              <a:rPr kumimoji="1" lang="en-US" altLang="zh-CN" sz="1600" baseline="30000" dirty="0">
                <a:effectLst>
                  <a:outerShdw blurRad="38100" dist="38100" dir="2700000" algn="tl">
                    <a:srgbClr val="C0C0C0"/>
                  </a:outerShdw>
                </a:effectLst>
                <a:ea typeface="方正姚体" panose="02010601030101010101" pitchFamily="2" charset="-122"/>
              </a:rPr>
              <a:t>6</a:t>
            </a:r>
            <a:endParaRPr kumimoji="1" lang="zh-CN" altLang="en-US" sz="1600" baseline="30000" dirty="0">
              <a:effectLst>
                <a:outerShdw blurRad="38100" dist="38100" dir="2700000" algn="tl">
                  <a:srgbClr val="C0C0C0"/>
                </a:outerShdw>
              </a:effectLst>
              <a:ea typeface="方正姚体" panose="02010601030101010101" pitchFamily="2" charset="-122"/>
            </a:endParaRPr>
          </a:p>
        </p:txBody>
      </p:sp>
      <p:sp>
        <p:nvSpPr>
          <p:cNvPr id="13" name="Rectangle 58"/>
          <p:cNvSpPr>
            <a:spLocks noChangeArrowheads="1"/>
          </p:cNvSpPr>
          <p:nvPr/>
        </p:nvSpPr>
        <p:spPr bwMode="auto">
          <a:xfrm>
            <a:off x="7853007" y="476672"/>
            <a:ext cx="1620957"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defRPr/>
            </a:pPr>
            <a:r>
              <a:rPr kumimoji="1" lang="zh-CN" altLang="en-US" sz="1600" dirty="0">
                <a:effectLst>
                  <a:outerShdw blurRad="38100" dist="38100" dir="2700000" algn="tl">
                    <a:srgbClr val="C0C0C0"/>
                  </a:outerShdw>
                </a:effectLst>
                <a:ea typeface="方正姚体" panose="02010601030101010101" pitchFamily="2" charset="-122"/>
              </a:rPr>
              <a:t>真核生物核糖体</a:t>
            </a:r>
            <a:endParaRPr kumimoji="1" lang="en-US" altLang="zh-CN" sz="1600" dirty="0">
              <a:effectLst>
                <a:outerShdw blurRad="38100" dist="38100" dir="2700000" algn="tl">
                  <a:srgbClr val="C0C0C0"/>
                </a:outerShdw>
              </a:effectLst>
              <a:ea typeface="方正姚体" panose="02010601030101010101" pitchFamily="2" charset="-122"/>
            </a:endParaRPr>
          </a:p>
          <a:p>
            <a:pPr algn="ctr" eaLnBrk="1" hangingPunct="1">
              <a:defRPr/>
            </a:pPr>
            <a:r>
              <a:rPr kumimoji="1" lang="en-US" altLang="zh-CN" sz="1600" dirty="0">
                <a:effectLst>
                  <a:outerShdw blurRad="38100" dist="38100" dir="2700000" algn="tl">
                    <a:srgbClr val="C0C0C0"/>
                  </a:outerShdw>
                </a:effectLst>
                <a:ea typeface="方正姚体" panose="02010601030101010101" pitchFamily="2" charset="-122"/>
              </a:rPr>
              <a:t>80S </a:t>
            </a:r>
            <a:r>
              <a:rPr kumimoji="1" lang="en-US" altLang="zh-CN" sz="1600" dirty="0" err="1">
                <a:effectLst>
                  <a:outerShdw blurRad="38100" dist="38100" dir="2700000" algn="tl">
                    <a:srgbClr val="C0C0C0"/>
                  </a:outerShdw>
                </a:effectLst>
                <a:ea typeface="方正姚体" panose="02010601030101010101" pitchFamily="2" charset="-122"/>
              </a:rPr>
              <a:t>M</a:t>
            </a:r>
            <a:r>
              <a:rPr kumimoji="1" lang="en-US" altLang="zh-CN" sz="1600" baseline="-25000" dirty="0" err="1">
                <a:effectLst>
                  <a:outerShdw blurRad="38100" dist="38100" dir="2700000" algn="tl">
                    <a:srgbClr val="C0C0C0"/>
                  </a:outerShdw>
                </a:effectLst>
                <a:ea typeface="方正姚体" panose="02010601030101010101" pitchFamily="2" charset="-122"/>
              </a:rPr>
              <a:t>r</a:t>
            </a:r>
            <a:r>
              <a:rPr kumimoji="1" lang="en-US" altLang="zh-CN" sz="1600" dirty="0">
                <a:effectLst>
                  <a:outerShdw blurRad="38100" dist="38100" dir="2700000" algn="tl">
                    <a:srgbClr val="C0C0C0"/>
                  </a:outerShdw>
                </a:effectLst>
                <a:ea typeface="方正姚体" panose="02010601030101010101" pitchFamily="2" charset="-122"/>
              </a:rPr>
              <a:t> 4.2×10</a:t>
            </a:r>
            <a:r>
              <a:rPr kumimoji="1" lang="en-US" altLang="zh-CN" sz="1600" baseline="30000" dirty="0">
                <a:effectLst>
                  <a:outerShdw blurRad="38100" dist="38100" dir="2700000" algn="tl">
                    <a:srgbClr val="C0C0C0"/>
                  </a:outerShdw>
                </a:effectLst>
                <a:ea typeface="方正姚体" panose="02010601030101010101" pitchFamily="2" charset="-122"/>
              </a:rPr>
              <a:t>6</a:t>
            </a:r>
            <a:endParaRPr kumimoji="1" lang="zh-CN" altLang="en-US" sz="1600" baseline="30000" dirty="0">
              <a:effectLst>
                <a:outerShdw blurRad="38100" dist="38100" dir="2700000" algn="tl">
                  <a:srgbClr val="C0C0C0"/>
                </a:outerShdw>
              </a:effectLst>
              <a:ea typeface="方正姚体" panose="02010601030101010101" pitchFamily="2" charset="-122"/>
            </a:endParaRPr>
          </a:p>
        </p:txBody>
      </p:sp>
      <p:sp>
        <p:nvSpPr>
          <p:cNvPr id="14" name="Rectangle 58"/>
          <p:cNvSpPr>
            <a:spLocks noChangeArrowheads="1"/>
          </p:cNvSpPr>
          <p:nvPr/>
        </p:nvSpPr>
        <p:spPr bwMode="auto">
          <a:xfrm>
            <a:off x="6600056" y="2154342"/>
            <a:ext cx="54854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defRPr/>
            </a:pPr>
            <a:r>
              <a:rPr kumimoji="1" lang="en-US" altLang="zh-CN" sz="1600" dirty="0">
                <a:effectLst>
                  <a:outerShdw blurRad="38100" dist="38100" dir="2700000" algn="tl">
                    <a:srgbClr val="C0C0C0"/>
                  </a:outerShdw>
                </a:effectLst>
                <a:ea typeface="方正姚体" panose="02010601030101010101" pitchFamily="2" charset="-122"/>
              </a:rPr>
              <a:t>50S</a:t>
            </a:r>
            <a:endParaRPr kumimoji="1" lang="zh-CN" altLang="en-US" sz="1600" baseline="30000" dirty="0">
              <a:effectLst>
                <a:outerShdw blurRad="38100" dist="38100" dir="2700000" algn="tl">
                  <a:srgbClr val="C0C0C0"/>
                </a:outerShdw>
              </a:effectLst>
              <a:ea typeface="方正姚体" panose="02010601030101010101" pitchFamily="2" charset="-122"/>
            </a:endParaRPr>
          </a:p>
        </p:txBody>
      </p:sp>
      <p:sp>
        <p:nvSpPr>
          <p:cNvPr id="15" name="Rectangle 58"/>
          <p:cNvSpPr>
            <a:spLocks noChangeArrowheads="1"/>
          </p:cNvSpPr>
          <p:nvPr/>
        </p:nvSpPr>
        <p:spPr bwMode="auto">
          <a:xfrm>
            <a:off x="7851709" y="2156034"/>
            <a:ext cx="54854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defRPr/>
            </a:pPr>
            <a:r>
              <a:rPr kumimoji="1" lang="en-US" altLang="zh-CN" sz="1600" dirty="0">
                <a:effectLst>
                  <a:outerShdw blurRad="38100" dist="38100" dir="2700000" algn="tl">
                    <a:srgbClr val="C0C0C0"/>
                  </a:outerShdw>
                </a:effectLst>
                <a:ea typeface="方正姚体" panose="02010601030101010101" pitchFamily="2" charset="-122"/>
              </a:rPr>
              <a:t>60S</a:t>
            </a:r>
            <a:endParaRPr kumimoji="1" lang="zh-CN" altLang="en-US" sz="1600" baseline="30000" dirty="0">
              <a:effectLst>
                <a:outerShdw blurRad="38100" dist="38100" dir="2700000" algn="tl">
                  <a:srgbClr val="C0C0C0"/>
                </a:outerShdw>
              </a:effectLst>
              <a:ea typeface="方正姚体" panose="02010601030101010101" pitchFamily="2" charset="-122"/>
            </a:endParaRPr>
          </a:p>
        </p:txBody>
      </p:sp>
      <p:sp>
        <p:nvSpPr>
          <p:cNvPr id="16" name="Rectangle 58"/>
          <p:cNvSpPr>
            <a:spLocks noChangeArrowheads="1"/>
          </p:cNvSpPr>
          <p:nvPr/>
        </p:nvSpPr>
        <p:spPr bwMode="auto">
          <a:xfrm>
            <a:off x="6980184" y="4639308"/>
            <a:ext cx="54854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defRPr/>
            </a:pPr>
            <a:r>
              <a:rPr kumimoji="1" lang="en-US" altLang="zh-CN" sz="1600" dirty="0">
                <a:effectLst>
                  <a:outerShdw blurRad="38100" dist="38100" dir="2700000" algn="tl">
                    <a:srgbClr val="C0C0C0"/>
                  </a:outerShdw>
                </a:effectLst>
                <a:ea typeface="方正姚体" panose="02010601030101010101" pitchFamily="2" charset="-122"/>
              </a:rPr>
              <a:t>30S</a:t>
            </a:r>
            <a:endParaRPr kumimoji="1" lang="zh-CN" altLang="en-US" sz="1600" baseline="30000" dirty="0">
              <a:effectLst>
                <a:outerShdw blurRad="38100" dist="38100" dir="2700000" algn="tl">
                  <a:srgbClr val="C0C0C0"/>
                </a:outerShdw>
              </a:effectLst>
              <a:ea typeface="方正姚体" panose="02010601030101010101" pitchFamily="2" charset="-122"/>
            </a:endParaRPr>
          </a:p>
        </p:txBody>
      </p:sp>
      <p:sp>
        <p:nvSpPr>
          <p:cNvPr id="17" name="Rectangle 58"/>
          <p:cNvSpPr>
            <a:spLocks noChangeArrowheads="1"/>
          </p:cNvSpPr>
          <p:nvPr/>
        </p:nvSpPr>
        <p:spPr bwMode="auto">
          <a:xfrm>
            <a:off x="8015870" y="4639308"/>
            <a:ext cx="54854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defRPr/>
            </a:pPr>
            <a:r>
              <a:rPr kumimoji="1" lang="en-US" altLang="zh-CN" sz="1600" dirty="0">
                <a:effectLst>
                  <a:outerShdw blurRad="38100" dist="38100" dir="2700000" algn="tl">
                    <a:srgbClr val="C0C0C0"/>
                  </a:outerShdw>
                </a:effectLst>
                <a:ea typeface="方正姚体" panose="02010601030101010101" pitchFamily="2" charset="-122"/>
              </a:rPr>
              <a:t>40S</a:t>
            </a:r>
            <a:endParaRPr kumimoji="1" lang="zh-CN" altLang="en-US" sz="1600" baseline="30000" dirty="0">
              <a:effectLst>
                <a:outerShdw blurRad="38100" dist="38100" dir="2700000" algn="tl">
                  <a:srgbClr val="C0C0C0"/>
                </a:outerShdw>
              </a:effectLst>
              <a:ea typeface="方正姚体" panose="02010601030101010101" pitchFamily="2" charset="-122"/>
            </a:endParaRPr>
          </a:p>
        </p:txBody>
      </p:sp>
      <p:sp>
        <p:nvSpPr>
          <p:cNvPr id="18" name="Rectangle 58"/>
          <p:cNvSpPr>
            <a:spLocks noChangeArrowheads="1"/>
          </p:cNvSpPr>
          <p:nvPr/>
        </p:nvSpPr>
        <p:spPr bwMode="auto">
          <a:xfrm>
            <a:off x="6816080" y="3212976"/>
            <a:ext cx="114967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defRPr/>
            </a:pPr>
            <a:r>
              <a:rPr kumimoji="1" lang="en-US" altLang="zh-CN" sz="1600" dirty="0" err="1">
                <a:effectLst>
                  <a:outerShdw blurRad="38100" dist="38100" dir="2700000" algn="tl">
                    <a:srgbClr val="C0C0C0"/>
                  </a:outerShdw>
                </a:effectLst>
                <a:ea typeface="方正姚体" panose="02010601030101010101" pitchFamily="2" charset="-122"/>
              </a:rPr>
              <a:t>M</a:t>
            </a:r>
            <a:r>
              <a:rPr kumimoji="1" lang="en-US" altLang="zh-CN" sz="1600" baseline="-25000" dirty="0" err="1">
                <a:effectLst>
                  <a:outerShdw blurRad="38100" dist="38100" dir="2700000" algn="tl">
                    <a:srgbClr val="C0C0C0"/>
                  </a:outerShdw>
                </a:effectLst>
                <a:ea typeface="方正姚体" panose="02010601030101010101" pitchFamily="2" charset="-122"/>
              </a:rPr>
              <a:t>r</a:t>
            </a:r>
            <a:r>
              <a:rPr kumimoji="1" lang="en-US" altLang="zh-CN" sz="1600" dirty="0">
                <a:effectLst>
                  <a:outerShdw blurRad="38100" dist="38100" dir="2700000" algn="tl">
                    <a:srgbClr val="C0C0C0"/>
                  </a:outerShdw>
                </a:effectLst>
                <a:ea typeface="方正姚体" panose="02010601030101010101" pitchFamily="2" charset="-122"/>
              </a:rPr>
              <a:t> 1.8×10</a:t>
            </a:r>
            <a:r>
              <a:rPr kumimoji="1" lang="en-US" altLang="zh-CN" sz="1600" baseline="30000" dirty="0">
                <a:effectLst>
                  <a:outerShdw blurRad="38100" dist="38100" dir="2700000" algn="tl">
                    <a:srgbClr val="C0C0C0"/>
                  </a:outerShdw>
                </a:effectLst>
                <a:ea typeface="方正姚体" panose="02010601030101010101" pitchFamily="2" charset="-122"/>
              </a:rPr>
              <a:t>6</a:t>
            </a:r>
            <a:endParaRPr kumimoji="1" lang="zh-CN" altLang="en-US" sz="1600" baseline="30000" dirty="0">
              <a:effectLst>
                <a:outerShdw blurRad="38100" dist="38100" dir="2700000" algn="tl">
                  <a:srgbClr val="C0C0C0"/>
                </a:outerShdw>
              </a:effectLst>
              <a:ea typeface="方正姚体" panose="02010601030101010101" pitchFamily="2" charset="-122"/>
            </a:endParaRPr>
          </a:p>
        </p:txBody>
      </p:sp>
      <p:sp>
        <p:nvSpPr>
          <p:cNvPr id="19" name="Rectangle 58"/>
          <p:cNvSpPr>
            <a:spLocks noChangeArrowheads="1"/>
          </p:cNvSpPr>
          <p:nvPr/>
        </p:nvSpPr>
        <p:spPr bwMode="auto">
          <a:xfrm>
            <a:off x="8884914" y="2730406"/>
            <a:ext cx="114967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defRPr/>
            </a:pPr>
            <a:r>
              <a:rPr kumimoji="1" lang="en-US" altLang="zh-CN" sz="1600" dirty="0" err="1">
                <a:effectLst>
                  <a:outerShdw blurRad="38100" dist="38100" dir="2700000" algn="tl">
                    <a:srgbClr val="C0C0C0"/>
                  </a:outerShdw>
                </a:effectLst>
                <a:ea typeface="方正姚体" panose="02010601030101010101" pitchFamily="2" charset="-122"/>
              </a:rPr>
              <a:t>M</a:t>
            </a:r>
            <a:r>
              <a:rPr kumimoji="1" lang="en-US" altLang="zh-CN" sz="1600" baseline="-25000" dirty="0" err="1">
                <a:effectLst>
                  <a:outerShdw blurRad="38100" dist="38100" dir="2700000" algn="tl">
                    <a:srgbClr val="C0C0C0"/>
                  </a:outerShdw>
                </a:effectLst>
                <a:ea typeface="方正姚体" panose="02010601030101010101" pitchFamily="2" charset="-122"/>
              </a:rPr>
              <a:t>r</a:t>
            </a:r>
            <a:r>
              <a:rPr kumimoji="1" lang="en-US" altLang="zh-CN" sz="1600" dirty="0">
                <a:effectLst>
                  <a:outerShdw blurRad="38100" dist="38100" dir="2700000" algn="tl">
                    <a:srgbClr val="C0C0C0"/>
                  </a:outerShdw>
                </a:effectLst>
                <a:ea typeface="方正姚体" panose="02010601030101010101" pitchFamily="2" charset="-122"/>
              </a:rPr>
              <a:t> 2.8×10</a:t>
            </a:r>
            <a:r>
              <a:rPr kumimoji="1" lang="en-US" altLang="zh-CN" sz="1600" baseline="30000" dirty="0">
                <a:effectLst>
                  <a:outerShdw blurRad="38100" dist="38100" dir="2700000" algn="tl">
                    <a:srgbClr val="C0C0C0"/>
                  </a:outerShdw>
                </a:effectLst>
                <a:ea typeface="方正姚体" panose="02010601030101010101" pitchFamily="2" charset="-122"/>
              </a:rPr>
              <a:t>6</a:t>
            </a:r>
            <a:endParaRPr kumimoji="1" lang="zh-CN" altLang="en-US" sz="1600" baseline="30000" dirty="0">
              <a:effectLst>
                <a:outerShdw blurRad="38100" dist="38100" dir="2700000" algn="tl">
                  <a:srgbClr val="C0C0C0"/>
                </a:outerShdw>
              </a:effectLst>
              <a:ea typeface="方正姚体" panose="02010601030101010101" pitchFamily="2" charset="-122"/>
            </a:endParaRPr>
          </a:p>
        </p:txBody>
      </p:sp>
      <p:sp>
        <p:nvSpPr>
          <p:cNvPr id="20" name="Rectangle 58"/>
          <p:cNvSpPr>
            <a:spLocks noChangeArrowheads="1"/>
          </p:cNvSpPr>
          <p:nvPr/>
        </p:nvSpPr>
        <p:spPr bwMode="auto">
          <a:xfrm>
            <a:off x="6816080" y="3462187"/>
            <a:ext cx="1242648"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5S </a:t>
            </a:r>
            <a:r>
              <a:rPr kumimoji="1" lang="en-US" altLang="zh-CN" sz="1200" dirty="0" err="1">
                <a:effectLst>
                  <a:outerShdw blurRad="38100" dist="38100" dir="2700000" algn="tl">
                    <a:srgbClr val="C0C0C0"/>
                  </a:outerShdw>
                </a:effectLst>
                <a:ea typeface="方正姚体" panose="02010601030101010101" pitchFamily="2" charset="-122"/>
              </a:rPr>
              <a:t>rRNA</a:t>
            </a:r>
            <a:endParaRPr kumimoji="1" lang="en-US" altLang="zh-CN" sz="1200" dirty="0">
              <a:effectLst>
                <a:outerShdw blurRad="38100" dist="38100" dir="2700000" algn="tl">
                  <a:srgbClr val="C0C0C0"/>
                </a:outerShdw>
              </a:effectLst>
              <a:ea typeface="方正姚体" panose="02010601030101010101" pitchFamily="2" charset="-122"/>
            </a:endParaRPr>
          </a:p>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(120</a:t>
            </a:r>
            <a:r>
              <a:rPr kumimoji="1" lang="zh-CN" altLang="en-US" sz="1200" dirty="0">
                <a:effectLst>
                  <a:outerShdw blurRad="38100" dist="38100" dir="2700000" algn="tl">
                    <a:srgbClr val="C0C0C0"/>
                  </a:outerShdw>
                </a:effectLst>
                <a:ea typeface="方正姚体" panose="02010601030101010101" pitchFamily="2" charset="-122"/>
              </a:rPr>
              <a:t>个核苷酸</a:t>
            </a:r>
            <a:r>
              <a:rPr kumimoji="1" lang="en-US" altLang="zh-CN" sz="1200" dirty="0">
                <a:effectLst>
                  <a:outerShdw blurRad="38100" dist="38100" dir="2700000" algn="tl">
                    <a:srgbClr val="C0C0C0"/>
                  </a:outerShdw>
                </a:effectLst>
                <a:ea typeface="方正姚体" panose="02010601030101010101" pitchFamily="2" charset="-122"/>
              </a:rPr>
              <a:t>)</a:t>
            </a:r>
          </a:p>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23S </a:t>
            </a:r>
            <a:r>
              <a:rPr kumimoji="1" lang="en-US" altLang="zh-CN" sz="1200" dirty="0" err="1">
                <a:effectLst>
                  <a:outerShdw blurRad="38100" dist="38100" dir="2700000" algn="tl">
                    <a:srgbClr val="C0C0C0"/>
                  </a:outerShdw>
                </a:effectLst>
                <a:ea typeface="方正姚体" panose="02010601030101010101" pitchFamily="2" charset="-122"/>
              </a:rPr>
              <a:t>rRNA</a:t>
            </a:r>
            <a:endParaRPr kumimoji="1" lang="en-US" altLang="zh-CN" sz="1200" dirty="0">
              <a:effectLst>
                <a:outerShdw blurRad="38100" dist="38100" dir="2700000" algn="tl">
                  <a:srgbClr val="C0C0C0"/>
                </a:outerShdw>
              </a:effectLst>
              <a:ea typeface="方正姚体" panose="02010601030101010101" pitchFamily="2" charset="-122"/>
            </a:endParaRPr>
          </a:p>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(3200</a:t>
            </a:r>
            <a:r>
              <a:rPr kumimoji="1" lang="zh-CN" altLang="en-US" sz="1200" dirty="0">
                <a:effectLst>
                  <a:outerShdw blurRad="38100" dist="38100" dir="2700000" algn="tl">
                    <a:srgbClr val="C0C0C0"/>
                  </a:outerShdw>
                </a:effectLst>
                <a:ea typeface="方正姚体" panose="02010601030101010101" pitchFamily="2" charset="-122"/>
              </a:rPr>
              <a:t>个核苷酸</a:t>
            </a:r>
            <a:r>
              <a:rPr kumimoji="1" lang="en-US" altLang="zh-CN" sz="1200" dirty="0">
                <a:effectLst>
                  <a:outerShdw blurRad="38100" dist="38100" dir="2700000" algn="tl">
                    <a:srgbClr val="C0C0C0"/>
                  </a:outerShdw>
                </a:effectLst>
                <a:ea typeface="方正姚体" panose="02010601030101010101" pitchFamily="2" charset="-122"/>
              </a:rPr>
              <a:t>)</a:t>
            </a:r>
          </a:p>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36</a:t>
            </a:r>
            <a:r>
              <a:rPr kumimoji="1" lang="zh-CN" altLang="en-US" sz="1200" dirty="0">
                <a:effectLst>
                  <a:outerShdw blurRad="38100" dist="38100" dir="2700000" algn="tl">
                    <a:srgbClr val="C0C0C0"/>
                  </a:outerShdw>
                </a:effectLst>
                <a:ea typeface="方正姚体" panose="02010601030101010101" pitchFamily="2" charset="-122"/>
              </a:rPr>
              <a:t>种蛋白质</a:t>
            </a:r>
            <a:r>
              <a:rPr kumimoji="1" lang="en-US" altLang="zh-CN" sz="1200" dirty="0">
                <a:effectLst>
                  <a:outerShdw blurRad="38100" dist="38100" dir="2700000" algn="tl">
                    <a:srgbClr val="C0C0C0"/>
                  </a:outerShdw>
                </a:effectLst>
                <a:ea typeface="方正姚体" panose="02010601030101010101" pitchFamily="2" charset="-122"/>
              </a:rPr>
              <a:t> </a:t>
            </a:r>
            <a:endParaRPr kumimoji="1" lang="zh-CN" altLang="en-US" sz="1200" dirty="0">
              <a:effectLst>
                <a:outerShdw blurRad="38100" dist="38100" dir="2700000" algn="tl">
                  <a:srgbClr val="C0C0C0"/>
                </a:outerShdw>
              </a:effectLst>
              <a:ea typeface="方正姚体" panose="02010601030101010101" pitchFamily="2" charset="-122"/>
            </a:endParaRPr>
          </a:p>
        </p:txBody>
      </p:sp>
      <p:sp>
        <p:nvSpPr>
          <p:cNvPr id="21" name="Rectangle 58"/>
          <p:cNvSpPr>
            <a:spLocks noChangeArrowheads="1"/>
          </p:cNvSpPr>
          <p:nvPr/>
        </p:nvSpPr>
        <p:spPr bwMode="auto">
          <a:xfrm>
            <a:off x="8910332" y="3068960"/>
            <a:ext cx="1273105" cy="1384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5S </a:t>
            </a:r>
            <a:r>
              <a:rPr kumimoji="1" lang="en-US" altLang="zh-CN" sz="1200" dirty="0" err="1">
                <a:effectLst>
                  <a:outerShdw blurRad="38100" dist="38100" dir="2700000" algn="tl">
                    <a:srgbClr val="C0C0C0"/>
                  </a:outerShdw>
                </a:effectLst>
                <a:ea typeface="方正姚体" panose="02010601030101010101" pitchFamily="2" charset="-122"/>
              </a:rPr>
              <a:t>rRNA</a:t>
            </a:r>
            <a:endParaRPr kumimoji="1" lang="en-US" altLang="zh-CN" sz="1200" dirty="0">
              <a:effectLst>
                <a:outerShdw blurRad="38100" dist="38100" dir="2700000" algn="tl">
                  <a:srgbClr val="C0C0C0"/>
                </a:outerShdw>
              </a:effectLst>
              <a:ea typeface="方正姚体" panose="02010601030101010101" pitchFamily="2" charset="-122"/>
            </a:endParaRPr>
          </a:p>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(120</a:t>
            </a:r>
            <a:r>
              <a:rPr kumimoji="1" lang="zh-CN" altLang="en-US" sz="1200" dirty="0">
                <a:effectLst>
                  <a:outerShdw blurRad="38100" dist="38100" dir="2700000" algn="tl">
                    <a:srgbClr val="C0C0C0"/>
                  </a:outerShdw>
                </a:effectLst>
                <a:ea typeface="方正姚体" panose="02010601030101010101" pitchFamily="2" charset="-122"/>
              </a:rPr>
              <a:t>个核苷酸</a:t>
            </a:r>
            <a:r>
              <a:rPr kumimoji="1" lang="en-US" altLang="zh-CN" sz="1200" dirty="0">
                <a:effectLst>
                  <a:outerShdw blurRad="38100" dist="38100" dir="2700000" algn="tl">
                    <a:srgbClr val="C0C0C0"/>
                  </a:outerShdw>
                </a:effectLst>
                <a:ea typeface="方正姚体" panose="02010601030101010101" pitchFamily="2" charset="-122"/>
              </a:rPr>
              <a:t>)</a:t>
            </a:r>
          </a:p>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28S </a:t>
            </a:r>
            <a:r>
              <a:rPr kumimoji="1" lang="en-US" altLang="zh-CN" sz="1200" dirty="0" err="1">
                <a:effectLst>
                  <a:outerShdw blurRad="38100" dist="38100" dir="2700000" algn="tl">
                    <a:srgbClr val="C0C0C0"/>
                  </a:outerShdw>
                </a:effectLst>
                <a:ea typeface="方正姚体" panose="02010601030101010101" pitchFamily="2" charset="-122"/>
              </a:rPr>
              <a:t>rRNA</a:t>
            </a:r>
            <a:endParaRPr kumimoji="1" lang="en-US" altLang="zh-CN" sz="1200" dirty="0">
              <a:effectLst>
                <a:outerShdw blurRad="38100" dist="38100" dir="2700000" algn="tl">
                  <a:srgbClr val="C0C0C0"/>
                </a:outerShdw>
              </a:effectLst>
              <a:ea typeface="方正姚体" panose="02010601030101010101" pitchFamily="2" charset="-122"/>
            </a:endParaRPr>
          </a:p>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(4700</a:t>
            </a:r>
            <a:r>
              <a:rPr kumimoji="1" lang="zh-CN" altLang="en-US" sz="1200" dirty="0">
                <a:effectLst>
                  <a:outerShdw blurRad="38100" dist="38100" dir="2700000" algn="tl">
                    <a:srgbClr val="C0C0C0"/>
                  </a:outerShdw>
                </a:effectLst>
                <a:ea typeface="方正姚体" panose="02010601030101010101" pitchFamily="2" charset="-122"/>
              </a:rPr>
              <a:t>个核苷酸</a:t>
            </a:r>
            <a:r>
              <a:rPr kumimoji="1" lang="en-US" altLang="zh-CN" sz="1200" dirty="0">
                <a:effectLst>
                  <a:outerShdw blurRad="38100" dist="38100" dir="2700000" algn="tl">
                    <a:srgbClr val="C0C0C0"/>
                  </a:outerShdw>
                </a:effectLst>
                <a:ea typeface="方正姚体" panose="02010601030101010101" pitchFamily="2" charset="-122"/>
              </a:rPr>
              <a:t>)</a:t>
            </a:r>
          </a:p>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5.8S </a:t>
            </a:r>
            <a:r>
              <a:rPr kumimoji="1" lang="en-US" altLang="zh-CN" sz="1200" dirty="0" err="1">
                <a:effectLst>
                  <a:outerShdw blurRad="38100" dist="38100" dir="2700000" algn="tl">
                    <a:srgbClr val="C0C0C0"/>
                  </a:outerShdw>
                </a:effectLst>
                <a:ea typeface="方正姚体" panose="02010601030101010101" pitchFamily="2" charset="-122"/>
              </a:rPr>
              <a:t>rRNA</a:t>
            </a:r>
            <a:endParaRPr kumimoji="1" lang="en-US" altLang="zh-CN" sz="1200" dirty="0">
              <a:effectLst>
                <a:outerShdw blurRad="38100" dist="38100" dir="2700000" algn="tl">
                  <a:srgbClr val="C0C0C0"/>
                </a:outerShdw>
              </a:effectLst>
              <a:ea typeface="方正姚体" panose="02010601030101010101" pitchFamily="2" charset="-122"/>
            </a:endParaRPr>
          </a:p>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(160</a:t>
            </a:r>
            <a:r>
              <a:rPr kumimoji="1" lang="zh-CN" altLang="en-US" sz="1200" dirty="0">
                <a:effectLst>
                  <a:outerShdw blurRad="38100" dist="38100" dir="2700000" algn="tl">
                    <a:srgbClr val="C0C0C0"/>
                  </a:outerShdw>
                </a:effectLst>
                <a:ea typeface="方正姚体" panose="02010601030101010101" pitchFamily="2" charset="-122"/>
              </a:rPr>
              <a:t>个核苷酸</a:t>
            </a:r>
            <a:r>
              <a:rPr kumimoji="1" lang="en-US" altLang="zh-CN" sz="1200" dirty="0">
                <a:effectLst>
                  <a:outerShdw blurRad="38100" dist="38100" dir="2700000" algn="tl">
                    <a:srgbClr val="C0C0C0"/>
                  </a:outerShdw>
                </a:effectLst>
                <a:ea typeface="方正姚体" panose="02010601030101010101" pitchFamily="2" charset="-122"/>
              </a:rPr>
              <a:t>)</a:t>
            </a:r>
          </a:p>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~49</a:t>
            </a:r>
            <a:r>
              <a:rPr kumimoji="1" lang="zh-CN" altLang="en-US" sz="1200" dirty="0">
                <a:effectLst>
                  <a:outerShdw blurRad="38100" dist="38100" dir="2700000" algn="tl">
                    <a:srgbClr val="C0C0C0"/>
                  </a:outerShdw>
                </a:effectLst>
                <a:ea typeface="方正姚体" panose="02010601030101010101" pitchFamily="2" charset="-122"/>
              </a:rPr>
              <a:t>种蛋白质</a:t>
            </a:r>
            <a:r>
              <a:rPr kumimoji="1" lang="en-US" altLang="zh-CN" sz="1200" dirty="0">
                <a:effectLst>
                  <a:outerShdw blurRad="38100" dist="38100" dir="2700000" algn="tl">
                    <a:srgbClr val="C0C0C0"/>
                  </a:outerShdw>
                </a:effectLst>
                <a:ea typeface="方正姚体" panose="02010601030101010101" pitchFamily="2" charset="-122"/>
              </a:rPr>
              <a:t> </a:t>
            </a:r>
            <a:endParaRPr kumimoji="1" lang="zh-CN" altLang="en-US" sz="1200" dirty="0">
              <a:effectLst>
                <a:outerShdw blurRad="38100" dist="38100" dir="2700000" algn="tl">
                  <a:srgbClr val="C0C0C0"/>
                </a:outerShdw>
              </a:effectLst>
              <a:ea typeface="方正姚体" panose="02010601030101010101" pitchFamily="2" charset="-122"/>
            </a:endParaRPr>
          </a:p>
        </p:txBody>
      </p:sp>
      <p:sp>
        <p:nvSpPr>
          <p:cNvPr id="22" name="Rectangle 58"/>
          <p:cNvSpPr>
            <a:spLocks noChangeArrowheads="1"/>
          </p:cNvSpPr>
          <p:nvPr/>
        </p:nvSpPr>
        <p:spPr bwMode="auto">
          <a:xfrm>
            <a:off x="6286315" y="5211077"/>
            <a:ext cx="114967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defRPr/>
            </a:pPr>
            <a:r>
              <a:rPr kumimoji="1" lang="en-US" altLang="zh-CN" sz="1600" dirty="0" err="1">
                <a:effectLst>
                  <a:outerShdw blurRad="38100" dist="38100" dir="2700000" algn="tl">
                    <a:srgbClr val="C0C0C0"/>
                  </a:outerShdw>
                </a:effectLst>
                <a:ea typeface="方正姚体" panose="02010601030101010101" pitchFamily="2" charset="-122"/>
              </a:rPr>
              <a:t>M</a:t>
            </a:r>
            <a:r>
              <a:rPr kumimoji="1" lang="en-US" altLang="zh-CN" sz="1600" baseline="-25000" dirty="0" err="1">
                <a:effectLst>
                  <a:outerShdw blurRad="38100" dist="38100" dir="2700000" algn="tl">
                    <a:srgbClr val="C0C0C0"/>
                  </a:outerShdw>
                </a:effectLst>
                <a:ea typeface="方正姚体" panose="02010601030101010101" pitchFamily="2" charset="-122"/>
              </a:rPr>
              <a:t>r</a:t>
            </a:r>
            <a:r>
              <a:rPr kumimoji="1" lang="en-US" altLang="zh-CN" sz="1600" dirty="0">
                <a:effectLst>
                  <a:outerShdw blurRad="38100" dist="38100" dir="2700000" algn="tl">
                    <a:srgbClr val="C0C0C0"/>
                  </a:outerShdw>
                </a:effectLst>
                <a:ea typeface="方正姚体" panose="02010601030101010101" pitchFamily="2" charset="-122"/>
              </a:rPr>
              <a:t> 0.9×10</a:t>
            </a:r>
            <a:r>
              <a:rPr kumimoji="1" lang="en-US" altLang="zh-CN" sz="1600" baseline="30000" dirty="0">
                <a:effectLst>
                  <a:outerShdw blurRad="38100" dist="38100" dir="2700000" algn="tl">
                    <a:srgbClr val="C0C0C0"/>
                  </a:outerShdw>
                </a:effectLst>
                <a:ea typeface="方正姚体" panose="02010601030101010101" pitchFamily="2" charset="-122"/>
              </a:rPr>
              <a:t>6</a:t>
            </a:r>
            <a:endParaRPr kumimoji="1" lang="zh-CN" altLang="en-US" sz="1600" baseline="30000" dirty="0">
              <a:effectLst>
                <a:outerShdw blurRad="38100" dist="38100" dir="2700000" algn="tl">
                  <a:srgbClr val="C0C0C0"/>
                </a:outerShdw>
              </a:effectLst>
              <a:ea typeface="方正姚体" panose="02010601030101010101" pitchFamily="2" charset="-122"/>
            </a:endParaRPr>
          </a:p>
        </p:txBody>
      </p:sp>
      <p:sp>
        <p:nvSpPr>
          <p:cNvPr id="23" name="Rectangle 58"/>
          <p:cNvSpPr>
            <a:spLocks noChangeArrowheads="1"/>
          </p:cNvSpPr>
          <p:nvPr/>
        </p:nvSpPr>
        <p:spPr bwMode="auto">
          <a:xfrm>
            <a:off x="8130441" y="5212049"/>
            <a:ext cx="114967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defRPr/>
            </a:pPr>
            <a:r>
              <a:rPr kumimoji="1" lang="en-US" altLang="zh-CN" sz="1600" dirty="0" err="1">
                <a:effectLst>
                  <a:outerShdw blurRad="38100" dist="38100" dir="2700000" algn="tl">
                    <a:srgbClr val="C0C0C0"/>
                  </a:outerShdw>
                </a:effectLst>
                <a:ea typeface="方正姚体" panose="02010601030101010101" pitchFamily="2" charset="-122"/>
              </a:rPr>
              <a:t>M</a:t>
            </a:r>
            <a:r>
              <a:rPr kumimoji="1" lang="en-US" altLang="zh-CN" sz="1600" baseline="-25000" dirty="0" err="1">
                <a:effectLst>
                  <a:outerShdw blurRad="38100" dist="38100" dir="2700000" algn="tl">
                    <a:srgbClr val="C0C0C0"/>
                  </a:outerShdw>
                </a:effectLst>
                <a:ea typeface="方正姚体" panose="02010601030101010101" pitchFamily="2" charset="-122"/>
              </a:rPr>
              <a:t>r</a:t>
            </a:r>
            <a:r>
              <a:rPr kumimoji="1" lang="en-US" altLang="zh-CN" sz="1600" dirty="0">
                <a:effectLst>
                  <a:outerShdw blurRad="38100" dist="38100" dir="2700000" algn="tl">
                    <a:srgbClr val="C0C0C0"/>
                  </a:outerShdw>
                </a:effectLst>
                <a:ea typeface="方正姚体" panose="02010601030101010101" pitchFamily="2" charset="-122"/>
              </a:rPr>
              <a:t> 1.4×10</a:t>
            </a:r>
            <a:r>
              <a:rPr kumimoji="1" lang="en-US" altLang="zh-CN" sz="1600" baseline="30000" dirty="0">
                <a:effectLst>
                  <a:outerShdw blurRad="38100" dist="38100" dir="2700000" algn="tl">
                    <a:srgbClr val="C0C0C0"/>
                  </a:outerShdw>
                </a:effectLst>
                <a:ea typeface="方正姚体" panose="02010601030101010101" pitchFamily="2" charset="-122"/>
              </a:rPr>
              <a:t>6</a:t>
            </a:r>
            <a:endParaRPr kumimoji="1" lang="zh-CN" altLang="en-US" sz="1600" baseline="30000" dirty="0">
              <a:effectLst>
                <a:outerShdw blurRad="38100" dist="38100" dir="2700000" algn="tl">
                  <a:srgbClr val="C0C0C0"/>
                </a:outerShdw>
              </a:effectLst>
              <a:ea typeface="方正姚体" panose="02010601030101010101" pitchFamily="2" charset="-122"/>
            </a:endParaRPr>
          </a:p>
        </p:txBody>
      </p:sp>
      <p:sp>
        <p:nvSpPr>
          <p:cNvPr id="24" name="Rectangle 58"/>
          <p:cNvSpPr>
            <a:spLocks noChangeArrowheads="1"/>
          </p:cNvSpPr>
          <p:nvPr/>
        </p:nvSpPr>
        <p:spPr bwMode="auto">
          <a:xfrm>
            <a:off x="6348626" y="5479565"/>
            <a:ext cx="1242648"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16S </a:t>
            </a:r>
            <a:r>
              <a:rPr kumimoji="1" lang="en-US" altLang="zh-CN" sz="1200" dirty="0" err="1">
                <a:effectLst>
                  <a:outerShdw blurRad="38100" dist="38100" dir="2700000" algn="tl">
                    <a:srgbClr val="C0C0C0"/>
                  </a:outerShdw>
                </a:effectLst>
                <a:ea typeface="方正姚体" panose="02010601030101010101" pitchFamily="2" charset="-122"/>
              </a:rPr>
              <a:t>rRNA</a:t>
            </a:r>
            <a:endParaRPr kumimoji="1" lang="en-US" altLang="zh-CN" sz="1200" dirty="0">
              <a:effectLst>
                <a:outerShdw blurRad="38100" dist="38100" dir="2700000" algn="tl">
                  <a:srgbClr val="C0C0C0"/>
                </a:outerShdw>
              </a:effectLst>
              <a:ea typeface="方正姚体" panose="02010601030101010101" pitchFamily="2" charset="-122"/>
            </a:endParaRPr>
          </a:p>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(1540</a:t>
            </a:r>
            <a:r>
              <a:rPr kumimoji="1" lang="zh-CN" altLang="en-US" sz="1200" dirty="0">
                <a:effectLst>
                  <a:outerShdw blurRad="38100" dist="38100" dir="2700000" algn="tl">
                    <a:srgbClr val="C0C0C0"/>
                  </a:outerShdw>
                </a:effectLst>
                <a:ea typeface="方正姚体" panose="02010601030101010101" pitchFamily="2" charset="-122"/>
              </a:rPr>
              <a:t>个核苷酸</a:t>
            </a:r>
            <a:r>
              <a:rPr kumimoji="1" lang="en-US" altLang="zh-CN" sz="1200" dirty="0">
                <a:effectLst>
                  <a:outerShdw blurRad="38100" dist="38100" dir="2700000" algn="tl">
                    <a:srgbClr val="C0C0C0"/>
                  </a:outerShdw>
                </a:effectLst>
                <a:ea typeface="方正姚体" panose="02010601030101010101" pitchFamily="2" charset="-122"/>
              </a:rPr>
              <a:t>)</a:t>
            </a:r>
          </a:p>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21</a:t>
            </a:r>
            <a:r>
              <a:rPr kumimoji="1" lang="zh-CN" altLang="en-US" sz="1200" dirty="0">
                <a:effectLst>
                  <a:outerShdw blurRad="38100" dist="38100" dir="2700000" algn="tl">
                    <a:srgbClr val="C0C0C0"/>
                  </a:outerShdw>
                </a:effectLst>
                <a:ea typeface="方正姚体" panose="02010601030101010101" pitchFamily="2" charset="-122"/>
              </a:rPr>
              <a:t>种蛋白质</a:t>
            </a:r>
            <a:r>
              <a:rPr kumimoji="1" lang="en-US" altLang="zh-CN" sz="1200" dirty="0">
                <a:effectLst>
                  <a:outerShdw blurRad="38100" dist="38100" dir="2700000" algn="tl">
                    <a:srgbClr val="C0C0C0"/>
                  </a:outerShdw>
                </a:effectLst>
                <a:ea typeface="方正姚体" panose="02010601030101010101" pitchFamily="2" charset="-122"/>
              </a:rPr>
              <a:t> </a:t>
            </a:r>
            <a:endParaRPr kumimoji="1" lang="zh-CN" altLang="en-US" sz="1200" dirty="0">
              <a:effectLst>
                <a:outerShdw blurRad="38100" dist="38100" dir="2700000" algn="tl">
                  <a:srgbClr val="C0C0C0"/>
                </a:outerShdw>
              </a:effectLst>
              <a:ea typeface="方正姚体" panose="02010601030101010101" pitchFamily="2" charset="-122"/>
            </a:endParaRPr>
          </a:p>
        </p:txBody>
      </p:sp>
      <p:sp>
        <p:nvSpPr>
          <p:cNvPr id="25" name="Rectangle 58"/>
          <p:cNvSpPr>
            <a:spLocks noChangeArrowheads="1"/>
          </p:cNvSpPr>
          <p:nvPr/>
        </p:nvSpPr>
        <p:spPr bwMode="auto">
          <a:xfrm>
            <a:off x="8164606" y="5479565"/>
            <a:ext cx="1242648"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18S </a:t>
            </a:r>
            <a:r>
              <a:rPr kumimoji="1" lang="en-US" altLang="zh-CN" sz="1200" dirty="0" err="1">
                <a:effectLst>
                  <a:outerShdw blurRad="38100" dist="38100" dir="2700000" algn="tl">
                    <a:srgbClr val="C0C0C0"/>
                  </a:outerShdw>
                </a:effectLst>
                <a:ea typeface="方正姚体" panose="02010601030101010101" pitchFamily="2" charset="-122"/>
              </a:rPr>
              <a:t>rRNA</a:t>
            </a:r>
            <a:endParaRPr kumimoji="1" lang="en-US" altLang="zh-CN" sz="1200" dirty="0">
              <a:effectLst>
                <a:outerShdw blurRad="38100" dist="38100" dir="2700000" algn="tl">
                  <a:srgbClr val="C0C0C0"/>
                </a:outerShdw>
              </a:effectLst>
              <a:ea typeface="方正姚体" panose="02010601030101010101" pitchFamily="2" charset="-122"/>
            </a:endParaRPr>
          </a:p>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(1900</a:t>
            </a:r>
            <a:r>
              <a:rPr kumimoji="1" lang="zh-CN" altLang="en-US" sz="1200" dirty="0">
                <a:effectLst>
                  <a:outerShdw blurRad="38100" dist="38100" dir="2700000" algn="tl">
                    <a:srgbClr val="C0C0C0"/>
                  </a:outerShdw>
                </a:effectLst>
                <a:ea typeface="方正姚体" panose="02010601030101010101" pitchFamily="2" charset="-122"/>
              </a:rPr>
              <a:t>个核苷酸</a:t>
            </a:r>
            <a:r>
              <a:rPr kumimoji="1" lang="en-US" altLang="zh-CN" sz="1200" dirty="0">
                <a:effectLst>
                  <a:outerShdw blurRad="38100" dist="38100" dir="2700000" algn="tl">
                    <a:srgbClr val="C0C0C0"/>
                  </a:outerShdw>
                </a:effectLst>
                <a:ea typeface="方正姚体" panose="02010601030101010101" pitchFamily="2" charset="-122"/>
              </a:rPr>
              <a:t>)</a:t>
            </a:r>
          </a:p>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~33</a:t>
            </a:r>
            <a:r>
              <a:rPr kumimoji="1" lang="zh-CN" altLang="en-US" sz="1200" dirty="0">
                <a:effectLst>
                  <a:outerShdw blurRad="38100" dist="38100" dir="2700000" algn="tl">
                    <a:srgbClr val="C0C0C0"/>
                  </a:outerShdw>
                </a:effectLst>
                <a:ea typeface="方正姚体" panose="02010601030101010101" pitchFamily="2" charset="-122"/>
              </a:rPr>
              <a:t>种蛋白质</a:t>
            </a:r>
            <a:r>
              <a:rPr kumimoji="1" lang="en-US" altLang="zh-CN" sz="1200" dirty="0">
                <a:effectLst>
                  <a:outerShdw blurRad="38100" dist="38100" dir="2700000" algn="tl">
                    <a:srgbClr val="C0C0C0"/>
                  </a:outerShdw>
                </a:effectLst>
                <a:ea typeface="方正姚体" panose="02010601030101010101" pitchFamily="2" charset="-122"/>
              </a:rPr>
              <a:t> </a:t>
            </a:r>
            <a:endParaRPr kumimoji="1" lang="zh-CN" altLang="en-US" sz="1200" dirty="0">
              <a:effectLst>
                <a:outerShdw blurRad="38100" dist="38100" dir="2700000" algn="tl">
                  <a:srgbClr val="C0C0C0"/>
                </a:outerShdw>
              </a:effectLst>
              <a:ea typeface="方正姚体" panose="02010601030101010101" pitchFamily="2" charset="-122"/>
            </a:endParaRPr>
          </a:p>
        </p:txBody>
      </p:sp>
      <p:cxnSp>
        <p:nvCxnSpPr>
          <p:cNvPr id="7" name="直接箭头连接符 6"/>
          <p:cNvCxnSpPr/>
          <p:nvPr/>
        </p:nvCxnSpPr>
        <p:spPr>
          <a:xfrm>
            <a:off x="7113638" y="1772816"/>
            <a:ext cx="0" cy="721772"/>
          </a:xfrm>
          <a:prstGeom prst="straightConnector1">
            <a:avLst/>
          </a:prstGeom>
          <a:ln w="19050">
            <a:solidFill>
              <a:schemeClr val="tx1"/>
            </a:solidFill>
            <a:tailEnd type="stealth"/>
          </a:ln>
        </p:spPr>
        <p:style>
          <a:lnRef idx="1">
            <a:schemeClr val="accent1"/>
          </a:lnRef>
          <a:fillRef idx="0">
            <a:schemeClr val="accent1"/>
          </a:fillRef>
          <a:effectRef idx="0">
            <a:schemeClr val="accent1"/>
          </a:effectRef>
          <a:fontRef idx="minor">
            <a:schemeClr val="tx1"/>
          </a:fontRef>
        </p:style>
      </p:cxnSp>
      <p:cxnSp>
        <p:nvCxnSpPr>
          <p:cNvPr id="28" name="直接箭头连接符 27"/>
          <p:cNvCxnSpPr/>
          <p:nvPr/>
        </p:nvCxnSpPr>
        <p:spPr>
          <a:xfrm>
            <a:off x="6662538" y="1700808"/>
            <a:ext cx="0" cy="2556000"/>
          </a:xfrm>
          <a:prstGeom prst="straightConnector1">
            <a:avLst/>
          </a:prstGeom>
          <a:ln w="19050">
            <a:solidFill>
              <a:schemeClr val="tx1"/>
            </a:solidFill>
            <a:tailEnd type="stealth"/>
          </a:ln>
        </p:spPr>
        <p:style>
          <a:lnRef idx="1">
            <a:schemeClr val="accent1"/>
          </a:lnRef>
          <a:fillRef idx="0">
            <a:schemeClr val="accent1"/>
          </a:fillRef>
          <a:effectRef idx="0">
            <a:schemeClr val="accent1"/>
          </a:effectRef>
          <a:fontRef idx="minor">
            <a:schemeClr val="tx1"/>
          </a:fontRef>
        </p:style>
      </p:cxnSp>
      <p:cxnSp>
        <p:nvCxnSpPr>
          <p:cNvPr id="29" name="直接箭头连接符 28"/>
          <p:cNvCxnSpPr/>
          <p:nvPr/>
        </p:nvCxnSpPr>
        <p:spPr>
          <a:xfrm>
            <a:off x="8832304" y="1772816"/>
            <a:ext cx="0" cy="2520000"/>
          </a:xfrm>
          <a:prstGeom prst="straightConnector1">
            <a:avLst/>
          </a:prstGeom>
          <a:ln w="19050">
            <a:solidFill>
              <a:schemeClr val="tx1"/>
            </a:solidFill>
            <a:tailEnd type="stealth"/>
          </a:ln>
        </p:spPr>
        <p:style>
          <a:lnRef idx="1">
            <a:schemeClr val="accent1"/>
          </a:lnRef>
          <a:fillRef idx="0">
            <a:schemeClr val="accent1"/>
          </a:fillRef>
          <a:effectRef idx="0">
            <a:schemeClr val="accent1"/>
          </a:effectRef>
          <a:fontRef idx="minor">
            <a:schemeClr val="tx1"/>
          </a:fontRef>
        </p:style>
      </p:cxnSp>
      <p:cxnSp>
        <p:nvCxnSpPr>
          <p:cNvPr id="30" name="直接箭头连接符 29"/>
          <p:cNvCxnSpPr/>
          <p:nvPr/>
        </p:nvCxnSpPr>
        <p:spPr>
          <a:xfrm>
            <a:off x="8520114" y="1940844"/>
            <a:ext cx="0" cy="540000"/>
          </a:xfrm>
          <a:prstGeom prst="straightConnector1">
            <a:avLst/>
          </a:prstGeom>
          <a:ln w="19050">
            <a:solidFill>
              <a:schemeClr val="tx1"/>
            </a:solidFill>
            <a:tailEnd type="stealth"/>
          </a:ln>
        </p:spPr>
        <p:style>
          <a:lnRef idx="1">
            <a:schemeClr val="accent1"/>
          </a:lnRef>
          <a:fillRef idx="0">
            <a:schemeClr val="accent1"/>
          </a:fillRef>
          <a:effectRef idx="0">
            <a:schemeClr val="accent1"/>
          </a:effectRef>
          <a:fontRef idx="minor">
            <a:schemeClr val="tx1"/>
          </a:fontRef>
        </p:style>
      </p:cxnSp>
      <p:sp>
        <p:nvSpPr>
          <p:cNvPr id="27" name="任意多边形 26"/>
          <p:cNvSpPr/>
          <p:nvPr/>
        </p:nvSpPr>
        <p:spPr>
          <a:xfrm>
            <a:off x="2283794" y="1657007"/>
            <a:ext cx="1855562" cy="2391658"/>
          </a:xfrm>
          <a:custGeom>
            <a:avLst/>
            <a:gdLst>
              <a:gd name="connsiteX0" fmla="*/ 1269657 w 1863559"/>
              <a:gd name="connsiteY0" fmla="*/ 138348 h 2391723"/>
              <a:gd name="connsiteX1" fmla="*/ 1441107 w 1863559"/>
              <a:gd name="connsiteY1" fmla="*/ 309798 h 2391723"/>
              <a:gd name="connsiteX2" fmla="*/ 1536357 w 1863559"/>
              <a:gd name="connsiteY2" fmla="*/ 466960 h 2391723"/>
              <a:gd name="connsiteX3" fmla="*/ 1612557 w 1863559"/>
              <a:gd name="connsiteY3" fmla="*/ 619360 h 2391723"/>
              <a:gd name="connsiteX4" fmla="*/ 1650657 w 1863559"/>
              <a:gd name="connsiteY4" fmla="*/ 766998 h 2391723"/>
              <a:gd name="connsiteX5" fmla="*/ 1722094 w 1863559"/>
              <a:gd name="connsiteY5" fmla="*/ 924160 h 2391723"/>
              <a:gd name="connsiteX6" fmla="*/ 1822107 w 1863559"/>
              <a:gd name="connsiteY6" fmla="*/ 1176573 h 2391723"/>
              <a:gd name="connsiteX7" fmla="*/ 1855444 w 1863559"/>
              <a:gd name="connsiteY7" fmla="*/ 1500423 h 2391723"/>
              <a:gd name="connsiteX8" fmla="*/ 1855444 w 1863559"/>
              <a:gd name="connsiteY8" fmla="*/ 1781410 h 2391723"/>
              <a:gd name="connsiteX9" fmla="*/ 1764957 w 1863559"/>
              <a:gd name="connsiteY9" fmla="*/ 2029060 h 2391723"/>
              <a:gd name="connsiteX10" fmla="*/ 1617319 w 1863559"/>
              <a:gd name="connsiteY10" fmla="*/ 2167173 h 2391723"/>
              <a:gd name="connsiteX11" fmla="*/ 1379194 w 1863559"/>
              <a:gd name="connsiteY11" fmla="*/ 2300523 h 2391723"/>
              <a:gd name="connsiteX12" fmla="*/ 1260132 w 1863559"/>
              <a:gd name="connsiteY12" fmla="*/ 2329098 h 2391723"/>
              <a:gd name="connsiteX13" fmla="*/ 841032 w 1863559"/>
              <a:gd name="connsiteY13" fmla="*/ 2371960 h 2391723"/>
              <a:gd name="connsiteX14" fmla="*/ 498132 w 1863559"/>
              <a:gd name="connsiteY14" fmla="*/ 2386248 h 2391723"/>
              <a:gd name="connsiteX15" fmla="*/ 188569 w 1863559"/>
              <a:gd name="connsiteY15" fmla="*/ 2281473 h 2391723"/>
              <a:gd name="connsiteX16" fmla="*/ 36169 w 1863559"/>
              <a:gd name="connsiteY16" fmla="*/ 2129073 h 2391723"/>
              <a:gd name="connsiteX17" fmla="*/ 7594 w 1863559"/>
              <a:gd name="connsiteY17" fmla="*/ 1905235 h 2391723"/>
              <a:gd name="connsiteX18" fmla="*/ 145707 w 1863559"/>
              <a:gd name="connsiteY18" fmla="*/ 1600435 h 2391723"/>
              <a:gd name="connsiteX19" fmla="*/ 364782 w 1863559"/>
              <a:gd name="connsiteY19" fmla="*/ 1276585 h 2391723"/>
              <a:gd name="connsiteX20" fmla="*/ 545757 w 1863559"/>
              <a:gd name="connsiteY20" fmla="*/ 1028935 h 2391723"/>
              <a:gd name="connsiteX21" fmla="*/ 707682 w 1863559"/>
              <a:gd name="connsiteY21" fmla="*/ 809860 h 2391723"/>
              <a:gd name="connsiteX22" fmla="*/ 869607 w 1863559"/>
              <a:gd name="connsiteY22" fmla="*/ 776523 h 2391723"/>
              <a:gd name="connsiteX23" fmla="*/ 1088682 w 1863559"/>
              <a:gd name="connsiteY23" fmla="*/ 681273 h 2391723"/>
              <a:gd name="connsiteX24" fmla="*/ 1336332 w 1863559"/>
              <a:gd name="connsiteY24" fmla="*/ 557448 h 2391723"/>
              <a:gd name="connsiteX25" fmla="*/ 1464919 w 1863559"/>
              <a:gd name="connsiteY25" fmla="*/ 605073 h 2391723"/>
              <a:gd name="connsiteX26" fmla="*/ 1474444 w 1863559"/>
              <a:gd name="connsiteY26" fmla="*/ 738423 h 2391723"/>
              <a:gd name="connsiteX27" fmla="*/ 1322044 w 1863559"/>
              <a:gd name="connsiteY27" fmla="*/ 881298 h 2391723"/>
              <a:gd name="connsiteX28" fmla="*/ 1183932 w 1863559"/>
              <a:gd name="connsiteY28" fmla="*/ 1067035 h 2391723"/>
              <a:gd name="connsiteX29" fmla="*/ 1060107 w 1863559"/>
              <a:gd name="connsiteY29" fmla="*/ 1224198 h 2391723"/>
              <a:gd name="connsiteX30" fmla="*/ 1069632 w 1863559"/>
              <a:gd name="connsiteY30" fmla="*/ 1400410 h 2391723"/>
              <a:gd name="connsiteX31" fmla="*/ 1045819 w 1863559"/>
              <a:gd name="connsiteY31" fmla="*/ 1276585 h 2391723"/>
              <a:gd name="connsiteX32" fmla="*/ 1117257 w 1863559"/>
              <a:gd name="connsiteY32" fmla="*/ 1147998 h 2391723"/>
              <a:gd name="connsiteX33" fmla="*/ 1302994 w 1863559"/>
              <a:gd name="connsiteY33" fmla="*/ 919398 h 2391723"/>
              <a:gd name="connsiteX34" fmla="*/ 1445869 w 1863559"/>
              <a:gd name="connsiteY34" fmla="*/ 771760 h 2391723"/>
              <a:gd name="connsiteX35" fmla="*/ 1488732 w 1863559"/>
              <a:gd name="connsiteY35" fmla="*/ 638410 h 2391723"/>
              <a:gd name="connsiteX36" fmla="*/ 1393482 w 1863559"/>
              <a:gd name="connsiteY36" fmla="*/ 557448 h 2391723"/>
              <a:gd name="connsiteX37" fmla="*/ 1226794 w 1863559"/>
              <a:gd name="connsiteY37" fmla="*/ 605073 h 2391723"/>
              <a:gd name="connsiteX38" fmla="*/ 998194 w 1863559"/>
              <a:gd name="connsiteY38" fmla="*/ 728898 h 2391723"/>
              <a:gd name="connsiteX39" fmla="*/ 831507 w 1863559"/>
              <a:gd name="connsiteY39" fmla="*/ 800335 h 2391723"/>
              <a:gd name="connsiteX40" fmla="*/ 707682 w 1863559"/>
              <a:gd name="connsiteY40" fmla="*/ 809860 h 2391723"/>
              <a:gd name="connsiteX41" fmla="*/ 736257 w 1863559"/>
              <a:gd name="connsiteY41" fmla="*/ 786048 h 2391723"/>
              <a:gd name="connsiteX42" fmla="*/ 836269 w 1863559"/>
              <a:gd name="connsiteY42" fmla="*/ 643173 h 2391723"/>
              <a:gd name="connsiteX43" fmla="*/ 898182 w 1863559"/>
              <a:gd name="connsiteY43" fmla="*/ 552685 h 2391723"/>
              <a:gd name="connsiteX44" fmla="*/ 931519 w 1863559"/>
              <a:gd name="connsiteY44" fmla="*/ 505060 h 2391723"/>
              <a:gd name="connsiteX45" fmla="*/ 964857 w 1863559"/>
              <a:gd name="connsiteY45" fmla="*/ 543160 h 2391723"/>
              <a:gd name="connsiteX46" fmla="*/ 1022007 w 1863559"/>
              <a:gd name="connsiteY46" fmla="*/ 595548 h 2391723"/>
              <a:gd name="connsiteX47" fmla="*/ 1031532 w 1863559"/>
              <a:gd name="connsiteY47" fmla="*/ 624123 h 2391723"/>
              <a:gd name="connsiteX48" fmla="*/ 1002957 w 1863559"/>
              <a:gd name="connsiteY48" fmla="*/ 586023 h 2391723"/>
              <a:gd name="connsiteX49" fmla="*/ 955332 w 1863559"/>
              <a:gd name="connsiteY49" fmla="*/ 528873 h 2391723"/>
              <a:gd name="connsiteX50" fmla="*/ 869607 w 1863559"/>
              <a:gd name="connsiteY50" fmla="*/ 457435 h 2391723"/>
              <a:gd name="connsiteX51" fmla="*/ 764832 w 1863559"/>
              <a:gd name="connsiteY51" fmla="*/ 352660 h 2391723"/>
              <a:gd name="connsiteX52" fmla="*/ 717207 w 1863559"/>
              <a:gd name="connsiteY52" fmla="*/ 219310 h 2391723"/>
              <a:gd name="connsiteX53" fmla="*/ 779119 w 1863559"/>
              <a:gd name="connsiteY53" fmla="*/ 52623 h 2391723"/>
              <a:gd name="connsiteX54" fmla="*/ 907707 w 1863559"/>
              <a:gd name="connsiteY54" fmla="*/ 235 h 2391723"/>
              <a:gd name="connsiteX55" fmla="*/ 1069632 w 1863559"/>
              <a:gd name="connsiteY55" fmla="*/ 38335 h 2391723"/>
              <a:gd name="connsiteX56" fmla="*/ 1269657 w 1863559"/>
              <a:gd name="connsiteY56" fmla="*/ 138348 h 2391723"/>
              <a:gd name="connsiteX0" fmla="*/ 1270005 w 1863907"/>
              <a:gd name="connsiteY0" fmla="*/ 138348 h 2391723"/>
              <a:gd name="connsiteX1" fmla="*/ 1441455 w 1863907"/>
              <a:gd name="connsiteY1" fmla="*/ 309798 h 2391723"/>
              <a:gd name="connsiteX2" fmla="*/ 1536705 w 1863907"/>
              <a:gd name="connsiteY2" fmla="*/ 466960 h 2391723"/>
              <a:gd name="connsiteX3" fmla="*/ 1612905 w 1863907"/>
              <a:gd name="connsiteY3" fmla="*/ 619360 h 2391723"/>
              <a:gd name="connsiteX4" fmla="*/ 1651005 w 1863907"/>
              <a:gd name="connsiteY4" fmla="*/ 766998 h 2391723"/>
              <a:gd name="connsiteX5" fmla="*/ 1722442 w 1863907"/>
              <a:gd name="connsiteY5" fmla="*/ 924160 h 2391723"/>
              <a:gd name="connsiteX6" fmla="*/ 1822455 w 1863907"/>
              <a:gd name="connsiteY6" fmla="*/ 1176573 h 2391723"/>
              <a:gd name="connsiteX7" fmla="*/ 1855792 w 1863907"/>
              <a:gd name="connsiteY7" fmla="*/ 1500423 h 2391723"/>
              <a:gd name="connsiteX8" fmla="*/ 1855792 w 1863907"/>
              <a:gd name="connsiteY8" fmla="*/ 1781410 h 2391723"/>
              <a:gd name="connsiteX9" fmla="*/ 1765305 w 1863907"/>
              <a:gd name="connsiteY9" fmla="*/ 2029060 h 2391723"/>
              <a:gd name="connsiteX10" fmla="*/ 1617667 w 1863907"/>
              <a:gd name="connsiteY10" fmla="*/ 2167173 h 2391723"/>
              <a:gd name="connsiteX11" fmla="*/ 1379542 w 1863907"/>
              <a:gd name="connsiteY11" fmla="*/ 2300523 h 2391723"/>
              <a:gd name="connsiteX12" fmla="*/ 1260480 w 1863907"/>
              <a:gd name="connsiteY12" fmla="*/ 2329098 h 2391723"/>
              <a:gd name="connsiteX13" fmla="*/ 841380 w 1863907"/>
              <a:gd name="connsiteY13" fmla="*/ 2371960 h 2391723"/>
              <a:gd name="connsiteX14" fmla="*/ 498480 w 1863907"/>
              <a:gd name="connsiteY14" fmla="*/ 2386248 h 2391723"/>
              <a:gd name="connsiteX15" fmla="*/ 188917 w 1863907"/>
              <a:gd name="connsiteY15" fmla="*/ 2281473 h 2391723"/>
              <a:gd name="connsiteX16" fmla="*/ 36517 w 1863907"/>
              <a:gd name="connsiteY16" fmla="*/ 2129073 h 2391723"/>
              <a:gd name="connsiteX17" fmla="*/ 7942 w 1863907"/>
              <a:gd name="connsiteY17" fmla="*/ 1905235 h 2391723"/>
              <a:gd name="connsiteX18" fmla="*/ 150817 w 1863907"/>
              <a:gd name="connsiteY18" fmla="*/ 1600435 h 2391723"/>
              <a:gd name="connsiteX19" fmla="*/ 365130 w 1863907"/>
              <a:gd name="connsiteY19" fmla="*/ 1276585 h 2391723"/>
              <a:gd name="connsiteX20" fmla="*/ 546105 w 1863907"/>
              <a:gd name="connsiteY20" fmla="*/ 1028935 h 2391723"/>
              <a:gd name="connsiteX21" fmla="*/ 708030 w 1863907"/>
              <a:gd name="connsiteY21" fmla="*/ 809860 h 2391723"/>
              <a:gd name="connsiteX22" fmla="*/ 869955 w 1863907"/>
              <a:gd name="connsiteY22" fmla="*/ 776523 h 2391723"/>
              <a:gd name="connsiteX23" fmla="*/ 1089030 w 1863907"/>
              <a:gd name="connsiteY23" fmla="*/ 681273 h 2391723"/>
              <a:gd name="connsiteX24" fmla="*/ 1336680 w 1863907"/>
              <a:gd name="connsiteY24" fmla="*/ 557448 h 2391723"/>
              <a:gd name="connsiteX25" fmla="*/ 1465267 w 1863907"/>
              <a:gd name="connsiteY25" fmla="*/ 605073 h 2391723"/>
              <a:gd name="connsiteX26" fmla="*/ 1474792 w 1863907"/>
              <a:gd name="connsiteY26" fmla="*/ 738423 h 2391723"/>
              <a:gd name="connsiteX27" fmla="*/ 1322392 w 1863907"/>
              <a:gd name="connsiteY27" fmla="*/ 881298 h 2391723"/>
              <a:gd name="connsiteX28" fmla="*/ 1184280 w 1863907"/>
              <a:gd name="connsiteY28" fmla="*/ 1067035 h 2391723"/>
              <a:gd name="connsiteX29" fmla="*/ 1060455 w 1863907"/>
              <a:gd name="connsiteY29" fmla="*/ 1224198 h 2391723"/>
              <a:gd name="connsiteX30" fmla="*/ 1069980 w 1863907"/>
              <a:gd name="connsiteY30" fmla="*/ 1400410 h 2391723"/>
              <a:gd name="connsiteX31" fmla="*/ 1046167 w 1863907"/>
              <a:gd name="connsiteY31" fmla="*/ 1276585 h 2391723"/>
              <a:gd name="connsiteX32" fmla="*/ 1117605 w 1863907"/>
              <a:gd name="connsiteY32" fmla="*/ 1147998 h 2391723"/>
              <a:gd name="connsiteX33" fmla="*/ 1303342 w 1863907"/>
              <a:gd name="connsiteY33" fmla="*/ 919398 h 2391723"/>
              <a:gd name="connsiteX34" fmla="*/ 1446217 w 1863907"/>
              <a:gd name="connsiteY34" fmla="*/ 771760 h 2391723"/>
              <a:gd name="connsiteX35" fmla="*/ 1489080 w 1863907"/>
              <a:gd name="connsiteY35" fmla="*/ 638410 h 2391723"/>
              <a:gd name="connsiteX36" fmla="*/ 1393830 w 1863907"/>
              <a:gd name="connsiteY36" fmla="*/ 557448 h 2391723"/>
              <a:gd name="connsiteX37" fmla="*/ 1227142 w 1863907"/>
              <a:gd name="connsiteY37" fmla="*/ 605073 h 2391723"/>
              <a:gd name="connsiteX38" fmla="*/ 998542 w 1863907"/>
              <a:gd name="connsiteY38" fmla="*/ 728898 h 2391723"/>
              <a:gd name="connsiteX39" fmla="*/ 831855 w 1863907"/>
              <a:gd name="connsiteY39" fmla="*/ 800335 h 2391723"/>
              <a:gd name="connsiteX40" fmla="*/ 708030 w 1863907"/>
              <a:gd name="connsiteY40" fmla="*/ 809860 h 2391723"/>
              <a:gd name="connsiteX41" fmla="*/ 736605 w 1863907"/>
              <a:gd name="connsiteY41" fmla="*/ 786048 h 2391723"/>
              <a:gd name="connsiteX42" fmla="*/ 836617 w 1863907"/>
              <a:gd name="connsiteY42" fmla="*/ 643173 h 2391723"/>
              <a:gd name="connsiteX43" fmla="*/ 898530 w 1863907"/>
              <a:gd name="connsiteY43" fmla="*/ 552685 h 2391723"/>
              <a:gd name="connsiteX44" fmla="*/ 931867 w 1863907"/>
              <a:gd name="connsiteY44" fmla="*/ 505060 h 2391723"/>
              <a:gd name="connsiteX45" fmla="*/ 965205 w 1863907"/>
              <a:gd name="connsiteY45" fmla="*/ 543160 h 2391723"/>
              <a:gd name="connsiteX46" fmla="*/ 1022355 w 1863907"/>
              <a:gd name="connsiteY46" fmla="*/ 595548 h 2391723"/>
              <a:gd name="connsiteX47" fmla="*/ 1031880 w 1863907"/>
              <a:gd name="connsiteY47" fmla="*/ 624123 h 2391723"/>
              <a:gd name="connsiteX48" fmla="*/ 1003305 w 1863907"/>
              <a:gd name="connsiteY48" fmla="*/ 586023 h 2391723"/>
              <a:gd name="connsiteX49" fmla="*/ 955680 w 1863907"/>
              <a:gd name="connsiteY49" fmla="*/ 528873 h 2391723"/>
              <a:gd name="connsiteX50" fmla="*/ 869955 w 1863907"/>
              <a:gd name="connsiteY50" fmla="*/ 457435 h 2391723"/>
              <a:gd name="connsiteX51" fmla="*/ 765180 w 1863907"/>
              <a:gd name="connsiteY51" fmla="*/ 352660 h 2391723"/>
              <a:gd name="connsiteX52" fmla="*/ 717555 w 1863907"/>
              <a:gd name="connsiteY52" fmla="*/ 219310 h 2391723"/>
              <a:gd name="connsiteX53" fmla="*/ 779467 w 1863907"/>
              <a:gd name="connsiteY53" fmla="*/ 52623 h 2391723"/>
              <a:gd name="connsiteX54" fmla="*/ 908055 w 1863907"/>
              <a:gd name="connsiteY54" fmla="*/ 235 h 2391723"/>
              <a:gd name="connsiteX55" fmla="*/ 1069980 w 1863907"/>
              <a:gd name="connsiteY55" fmla="*/ 38335 h 2391723"/>
              <a:gd name="connsiteX56" fmla="*/ 1270005 w 1863907"/>
              <a:gd name="connsiteY56" fmla="*/ 138348 h 2391723"/>
              <a:gd name="connsiteX0" fmla="*/ 1264269 w 1858171"/>
              <a:gd name="connsiteY0" fmla="*/ 138348 h 2391723"/>
              <a:gd name="connsiteX1" fmla="*/ 1435719 w 1858171"/>
              <a:gd name="connsiteY1" fmla="*/ 309798 h 2391723"/>
              <a:gd name="connsiteX2" fmla="*/ 1530969 w 1858171"/>
              <a:gd name="connsiteY2" fmla="*/ 466960 h 2391723"/>
              <a:gd name="connsiteX3" fmla="*/ 1607169 w 1858171"/>
              <a:gd name="connsiteY3" fmla="*/ 619360 h 2391723"/>
              <a:gd name="connsiteX4" fmla="*/ 1645269 w 1858171"/>
              <a:gd name="connsiteY4" fmla="*/ 766998 h 2391723"/>
              <a:gd name="connsiteX5" fmla="*/ 1716706 w 1858171"/>
              <a:gd name="connsiteY5" fmla="*/ 924160 h 2391723"/>
              <a:gd name="connsiteX6" fmla="*/ 1816719 w 1858171"/>
              <a:gd name="connsiteY6" fmla="*/ 1176573 h 2391723"/>
              <a:gd name="connsiteX7" fmla="*/ 1850056 w 1858171"/>
              <a:gd name="connsiteY7" fmla="*/ 1500423 h 2391723"/>
              <a:gd name="connsiteX8" fmla="*/ 1850056 w 1858171"/>
              <a:gd name="connsiteY8" fmla="*/ 1781410 h 2391723"/>
              <a:gd name="connsiteX9" fmla="*/ 1759569 w 1858171"/>
              <a:gd name="connsiteY9" fmla="*/ 2029060 h 2391723"/>
              <a:gd name="connsiteX10" fmla="*/ 1611931 w 1858171"/>
              <a:gd name="connsiteY10" fmla="*/ 2167173 h 2391723"/>
              <a:gd name="connsiteX11" fmla="*/ 1373806 w 1858171"/>
              <a:gd name="connsiteY11" fmla="*/ 2300523 h 2391723"/>
              <a:gd name="connsiteX12" fmla="*/ 1254744 w 1858171"/>
              <a:gd name="connsiteY12" fmla="*/ 2329098 h 2391723"/>
              <a:gd name="connsiteX13" fmla="*/ 835644 w 1858171"/>
              <a:gd name="connsiteY13" fmla="*/ 2371960 h 2391723"/>
              <a:gd name="connsiteX14" fmla="*/ 492744 w 1858171"/>
              <a:gd name="connsiteY14" fmla="*/ 2386248 h 2391723"/>
              <a:gd name="connsiteX15" fmla="*/ 183181 w 1858171"/>
              <a:gd name="connsiteY15" fmla="*/ 2281473 h 2391723"/>
              <a:gd name="connsiteX16" fmla="*/ 30781 w 1858171"/>
              <a:gd name="connsiteY16" fmla="*/ 2129073 h 2391723"/>
              <a:gd name="connsiteX17" fmla="*/ 9350 w 1858171"/>
              <a:gd name="connsiteY17" fmla="*/ 1905235 h 2391723"/>
              <a:gd name="connsiteX18" fmla="*/ 145081 w 1858171"/>
              <a:gd name="connsiteY18" fmla="*/ 1600435 h 2391723"/>
              <a:gd name="connsiteX19" fmla="*/ 359394 w 1858171"/>
              <a:gd name="connsiteY19" fmla="*/ 1276585 h 2391723"/>
              <a:gd name="connsiteX20" fmla="*/ 540369 w 1858171"/>
              <a:gd name="connsiteY20" fmla="*/ 1028935 h 2391723"/>
              <a:gd name="connsiteX21" fmla="*/ 702294 w 1858171"/>
              <a:gd name="connsiteY21" fmla="*/ 809860 h 2391723"/>
              <a:gd name="connsiteX22" fmla="*/ 864219 w 1858171"/>
              <a:gd name="connsiteY22" fmla="*/ 776523 h 2391723"/>
              <a:gd name="connsiteX23" fmla="*/ 1083294 w 1858171"/>
              <a:gd name="connsiteY23" fmla="*/ 681273 h 2391723"/>
              <a:gd name="connsiteX24" fmla="*/ 1330944 w 1858171"/>
              <a:gd name="connsiteY24" fmla="*/ 557448 h 2391723"/>
              <a:gd name="connsiteX25" fmla="*/ 1459531 w 1858171"/>
              <a:gd name="connsiteY25" fmla="*/ 605073 h 2391723"/>
              <a:gd name="connsiteX26" fmla="*/ 1469056 w 1858171"/>
              <a:gd name="connsiteY26" fmla="*/ 738423 h 2391723"/>
              <a:gd name="connsiteX27" fmla="*/ 1316656 w 1858171"/>
              <a:gd name="connsiteY27" fmla="*/ 881298 h 2391723"/>
              <a:gd name="connsiteX28" fmla="*/ 1178544 w 1858171"/>
              <a:gd name="connsiteY28" fmla="*/ 1067035 h 2391723"/>
              <a:gd name="connsiteX29" fmla="*/ 1054719 w 1858171"/>
              <a:gd name="connsiteY29" fmla="*/ 1224198 h 2391723"/>
              <a:gd name="connsiteX30" fmla="*/ 1064244 w 1858171"/>
              <a:gd name="connsiteY30" fmla="*/ 1400410 h 2391723"/>
              <a:gd name="connsiteX31" fmla="*/ 1040431 w 1858171"/>
              <a:gd name="connsiteY31" fmla="*/ 1276585 h 2391723"/>
              <a:gd name="connsiteX32" fmla="*/ 1111869 w 1858171"/>
              <a:gd name="connsiteY32" fmla="*/ 1147998 h 2391723"/>
              <a:gd name="connsiteX33" fmla="*/ 1297606 w 1858171"/>
              <a:gd name="connsiteY33" fmla="*/ 919398 h 2391723"/>
              <a:gd name="connsiteX34" fmla="*/ 1440481 w 1858171"/>
              <a:gd name="connsiteY34" fmla="*/ 771760 h 2391723"/>
              <a:gd name="connsiteX35" fmla="*/ 1483344 w 1858171"/>
              <a:gd name="connsiteY35" fmla="*/ 638410 h 2391723"/>
              <a:gd name="connsiteX36" fmla="*/ 1388094 w 1858171"/>
              <a:gd name="connsiteY36" fmla="*/ 557448 h 2391723"/>
              <a:gd name="connsiteX37" fmla="*/ 1221406 w 1858171"/>
              <a:gd name="connsiteY37" fmla="*/ 605073 h 2391723"/>
              <a:gd name="connsiteX38" fmla="*/ 992806 w 1858171"/>
              <a:gd name="connsiteY38" fmla="*/ 728898 h 2391723"/>
              <a:gd name="connsiteX39" fmla="*/ 826119 w 1858171"/>
              <a:gd name="connsiteY39" fmla="*/ 800335 h 2391723"/>
              <a:gd name="connsiteX40" fmla="*/ 702294 w 1858171"/>
              <a:gd name="connsiteY40" fmla="*/ 809860 h 2391723"/>
              <a:gd name="connsiteX41" fmla="*/ 730869 w 1858171"/>
              <a:gd name="connsiteY41" fmla="*/ 786048 h 2391723"/>
              <a:gd name="connsiteX42" fmla="*/ 830881 w 1858171"/>
              <a:gd name="connsiteY42" fmla="*/ 643173 h 2391723"/>
              <a:gd name="connsiteX43" fmla="*/ 892794 w 1858171"/>
              <a:gd name="connsiteY43" fmla="*/ 552685 h 2391723"/>
              <a:gd name="connsiteX44" fmla="*/ 926131 w 1858171"/>
              <a:gd name="connsiteY44" fmla="*/ 505060 h 2391723"/>
              <a:gd name="connsiteX45" fmla="*/ 959469 w 1858171"/>
              <a:gd name="connsiteY45" fmla="*/ 543160 h 2391723"/>
              <a:gd name="connsiteX46" fmla="*/ 1016619 w 1858171"/>
              <a:gd name="connsiteY46" fmla="*/ 595548 h 2391723"/>
              <a:gd name="connsiteX47" fmla="*/ 1026144 w 1858171"/>
              <a:gd name="connsiteY47" fmla="*/ 624123 h 2391723"/>
              <a:gd name="connsiteX48" fmla="*/ 997569 w 1858171"/>
              <a:gd name="connsiteY48" fmla="*/ 586023 h 2391723"/>
              <a:gd name="connsiteX49" fmla="*/ 949944 w 1858171"/>
              <a:gd name="connsiteY49" fmla="*/ 528873 h 2391723"/>
              <a:gd name="connsiteX50" fmla="*/ 864219 w 1858171"/>
              <a:gd name="connsiteY50" fmla="*/ 457435 h 2391723"/>
              <a:gd name="connsiteX51" fmla="*/ 759444 w 1858171"/>
              <a:gd name="connsiteY51" fmla="*/ 352660 h 2391723"/>
              <a:gd name="connsiteX52" fmla="*/ 711819 w 1858171"/>
              <a:gd name="connsiteY52" fmla="*/ 219310 h 2391723"/>
              <a:gd name="connsiteX53" fmla="*/ 773731 w 1858171"/>
              <a:gd name="connsiteY53" fmla="*/ 52623 h 2391723"/>
              <a:gd name="connsiteX54" fmla="*/ 902319 w 1858171"/>
              <a:gd name="connsiteY54" fmla="*/ 235 h 2391723"/>
              <a:gd name="connsiteX55" fmla="*/ 1064244 w 1858171"/>
              <a:gd name="connsiteY55" fmla="*/ 38335 h 2391723"/>
              <a:gd name="connsiteX56" fmla="*/ 1264269 w 1858171"/>
              <a:gd name="connsiteY56" fmla="*/ 138348 h 2391723"/>
              <a:gd name="connsiteX0" fmla="*/ 1264269 w 1858171"/>
              <a:gd name="connsiteY0" fmla="*/ 138348 h 2391723"/>
              <a:gd name="connsiteX1" fmla="*/ 1435719 w 1858171"/>
              <a:gd name="connsiteY1" fmla="*/ 309798 h 2391723"/>
              <a:gd name="connsiteX2" fmla="*/ 1530969 w 1858171"/>
              <a:gd name="connsiteY2" fmla="*/ 466960 h 2391723"/>
              <a:gd name="connsiteX3" fmla="*/ 1607169 w 1858171"/>
              <a:gd name="connsiteY3" fmla="*/ 619360 h 2391723"/>
              <a:gd name="connsiteX4" fmla="*/ 1645269 w 1858171"/>
              <a:gd name="connsiteY4" fmla="*/ 766998 h 2391723"/>
              <a:gd name="connsiteX5" fmla="*/ 1716706 w 1858171"/>
              <a:gd name="connsiteY5" fmla="*/ 924160 h 2391723"/>
              <a:gd name="connsiteX6" fmla="*/ 1816719 w 1858171"/>
              <a:gd name="connsiteY6" fmla="*/ 1176573 h 2391723"/>
              <a:gd name="connsiteX7" fmla="*/ 1850056 w 1858171"/>
              <a:gd name="connsiteY7" fmla="*/ 1500423 h 2391723"/>
              <a:gd name="connsiteX8" fmla="*/ 1850056 w 1858171"/>
              <a:gd name="connsiteY8" fmla="*/ 1781410 h 2391723"/>
              <a:gd name="connsiteX9" fmla="*/ 1759569 w 1858171"/>
              <a:gd name="connsiteY9" fmla="*/ 2029060 h 2391723"/>
              <a:gd name="connsiteX10" fmla="*/ 1611931 w 1858171"/>
              <a:gd name="connsiteY10" fmla="*/ 2167173 h 2391723"/>
              <a:gd name="connsiteX11" fmla="*/ 1373806 w 1858171"/>
              <a:gd name="connsiteY11" fmla="*/ 2300523 h 2391723"/>
              <a:gd name="connsiteX12" fmla="*/ 1254744 w 1858171"/>
              <a:gd name="connsiteY12" fmla="*/ 2329098 h 2391723"/>
              <a:gd name="connsiteX13" fmla="*/ 835644 w 1858171"/>
              <a:gd name="connsiteY13" fmla="*/ 2371960 h 2391723"/>
              <a:gd name="connsiteX14" fmla="*/ 492744 w 1858171"/>
              <a:gd name="connsiteY14" fmla="*/ 2386248 h 2391723"/>
              <a:gd name="connsiteX15" fmla="*/ 183181 w 1858171"/>
              <a:gd name="connsiteY15" fmla="*/ 2281473 h 2391723"/>
              <a:gd name="connsiteX16" fmla="*/ 30781 w 1858171"/>
              <a:gd name="connsiteY16" fmla="*/ 2129073 h 2391723"/>
              <a:gd name="connsiteX17" fmla="*/ 9350 w 1858171"/>
              <a:gd name="connsiteY17" fmla="*/ 1905235 h 2391723"/>
              <a:gd name="connsiteX18" fmla="*/ 145081 w 1858171"/>
              <a:gd name="connsiteY18" fmla="*/ 1600435 h 2391723"/>
              <a:gd name="connsiteX19" fmla="*/ 366538 w 1858171"/>
              <a:gd name="connsiteY19" fmla="*/ 1276585 h 2391723"/>
              <a:gd name="connsiteX20" fmla="*/ 540369 w 1858171"/>
              <a:gd name="connsiteY20" fmla="*/ 1028935 h 2391723"/>
              <a:gd name="connsiteX21" fmla="*/ 702294 w 1858171"/>
              <a:gd name="connsiteY21" fmla="*/ 809860 h 2391723"/>
              <a:gd name="connsiteX22" fmla="*/ 864219 w 1858171"/>
              <a:gd name="connsiteY22" fmla="*/ 776523 h 2391723"/>
              <a:gd name="connsiteX23" fmla="*/ 1083294 w 1858171"/>
              <a:gd name="connsiteY23" fmla="*/ 681273 h 2391723"/>
              <a:gd name="connsiteX24" fmla="*/ 1330944 w 1858171"/>
              <a:gd name="connsiteY24" fmla="*/ 557448 h 2391723"/>
              <a:gd name="connsiteX25" fmla="*/ 1459531 w 1858171"/>
              <a:gd name="connsiteY25" fmla="*/ 605073 h 2391723"/>
              <a:gd name="connsiteX26" fmla="*/ 1469056 w 1858171"/>
              <a:gd name="connsiteY26" fmla="*/ 738423 h 2391723"/>
              <a:gd name="connsiteX27" fmla="*/ 1316656 w 1858171"/>
              <a:gd name="connsiteY27" fmla="*/ 881298 h 2391723"/>
              <a:gd name="connsiteX28" fmla="*/ 1178544 w 1858171"/>
              <a:gd name="connsiteY28" fmla="*/ 1067035 h 2391723"/>
              <a:gd name="connsiteX29" fmla="*/ 1054719 w 1858171"/>
              <a:gd name="connsiteY29" fmla="*/ 1224198 h 2391723"/>
              <a:gd name="connsiteX30" fmla="*/ 1064244 w 1858171"/>
              <a:gd name="connsiteY30" fmla="*/ 1400410 h 2391723"/>
              <a:gd name="connsiteX31" fmla="*/ 1040431 w 1858171"/>
              <a:gd name="connsiteY31" fmla="*/ 1276585 h 2391723"/>
              <a:gd name="connsiteX32" fmla="*/ 1111869 w 1858171"/>
              <a:gd name="connsiteY32" fmla="*/ 1147998 h 2391723"/>
              <a:gd name="connsiteX33" fmla="*/ 1297606 w 1858171"/>
              <a:gd name="connsiteY33" fmla="*/ 919398 h 2391723"/>
              <a:gd name="connsiteX34" fmla="*/ 1440481 w 1858171"/>
              <a:gd name="connsiteY34" fmla="*/ 771760 h 2391723"/>
              <a:gd name="connsiteX35" fmla="*/ 1483344 w 1858171"/>
              <a:gd name="connsiteY35" fmla="*/ 638410 h 2391723"/>
              <a:gd name="connsiteX36" fmla="*/ 1388094 w 1858171"/>
              <a:gd name="connsiteY36" fmla="*/ 557448 h 2391723"/>
              <a:gd name="connsiteX37" fmla="*/ 1221406 w 1858171"/>
              <a:gd name="connsiteY37" fmla="*/ 605073 h 2391723"/>
              <a:gd name="connsiteX38" fmla="*/ 992806 w 1858171"/>
              <a:gd name="connsiteY38" fmla="*/ 728898 h 2391723"/>
              <a:gd name="connsiteX39" fmla="*/ 826119 w 1858171"/>
              <a:gd name="connsiteY39" fmla="*/ 800335 h 2391723"/>
              <a:gd name="connsiteX40" fmla="*/ 702294 w 1858171"/>
              <a:gd name="connsiteY40" fmla="*/ 809860 h 2391723"/>
              <a:gd name="connsiteX41" fmla="*/ 730869 w 1858171"/>
              <a:gd name="connsiteY41" fmla="*/ 786048 h 2391723"/>
              <a:gd name="connsiteX42" fmla="*/ 830881 w 1858171"/>
              <a:gd name="connsiteY42" fmla="*/ 643173 h 2391723"/>
              <a:gd name="connsiteX43" fmla="*/ 892794 w 1858171"/>
              <a:gd name="connsiteY43" fmla="*/ 552685 h 2391723"/>
              <a:gd name="connsiteX44" fmla="*/ 926131 w 1858171"/>
              <a:gd name="connsiteY44" fmla="*/ 505060 h 2391723"/>
              <a:gd name="connsiteX45" fmla="*/ 959469 w 1858171"/>
              <a:gd name="connsiteY45" fmla="*/ 543160 h 2391723"/>
              <a:gd name="connsiteX46" fmla="*/ 1016619 w 1858171"/>
              <a:gd name="connsiteY46" fmla="*/ 595548 h 2391723"/>
              <a:gd name="connsiteX47" fmla="*/ 1026144 w 1858171"/>
              <a:gd name="connsiteY47" fmla="*/ 624123 h 2391723"/>
              <a:gd name="connsiteX48" fmla="*/ 997569 w 1858171"/>
              <a:gd name="connsiteY48" fmla="*/ 586023 h 2391723"/>
              <a:gd name="connsiteX49" fmla="*/ 949944 w 1858171"/>
              <a:gd name="connsiteY49" fmla="*/ 528873 h 2391723"/>
              <a:gd name="connsiteX50" fmla="*/ 864219 w 1858171"/>
              <a:gd name="connsiteY50" fmla="*/ 457435 h 2391723"/>
              <a:gd name="connsiteX51" fmla="*/ 759444 w 1858171"/>
              <a:gd name="connsiteY51" fmla="*/ 352660 h 2391723"/>
              <a:gd name="connsiteX52" fmla="*/ 711819 w 1858171"/>
              <a:gd name="connsiteY52" fmla="*/ 219310 h 2391723"/>
              <a:gd name="connsiteX53" fmla="*/ 773731 w 1858171"/>
              <a:gd name="connsiteY53" fmla="*/ 52623 h 2391723"/>
              <a:gd name="connsiteX54" fmla="*/ 902319 w 1858171"/>
              <a:gd name="connsiteY54" fmla="*/ 235 h 2391723"/>
              <a:gd name="connsiteX55" fmla="*/ 1064244 w 1858171"/>
              <a:gd name="connsiteY55" fmla="*/ 38335 h 2391723"/>
              <a:gd name="connsiteX56" fmla="*/ 1264269 w 1858171"/>
              <a:gd name="connsiteY56" fmla="*/ 138348 h 2391723"/>
              <a:gd name="connsiteX0" fmla="*/ 1264269 w 1858171"/>
              <a:gd name="connsiteY0" fmla="*/ 138348 h 2391723"/>
              <a:gd name="connsiteX1" fmla="*/ 1435719 w 1858171"/>
              <a:gd name="connsiteY1" fmla="*/ 309798 h 2391723"/>
              <a:gd name="connsiteX2" fmla="*/ 1530969 w 1858171"/>
              <a:gd name="connsiteY2" fmla="*/ 466960 h 2391723"/>
              <a:gd name="connsiteX3" fmla="*/ 1607169 w 1858171"/>
              <a:gd name="connsiteY3" fmla="*/ 619360 h 2391723"/>
              <a:gd name="connsiteX4" fmla="*/ 1645269 w 1858171"/>
              <a:gd name="connsiteY4" fmla="*/ 766998 h 2391723"/>
              <a:gd name="connsiteX5" fmla="*/ 1716706 w 1858171"/>
              <a:gd name="connsiteY5" fmla="*/ 924160 h 2391723"/>
              <a:gd name="connsiteX6" fmla="*/ 1816719 w 1858171"/>
              <a:gd name="connsiteY6" fmla="*/ 1176573 h 2391723"/>
              <a:gd name="connsiteX7" fmla="*/ 1850056 w 1858171"/>
              <a:gd name="connsiteY7" fmla="*/ 1500423 h 2391723"/>
              <a:gd name="connsiteX8" fmla="*/ 1850056 w 1858171"/>
              <a:gd name="connsiteY8" fmla="*/ 1781410 h 2391723"/>
              <a:gd name="connsiteX9" fmla="*/ 1759569 w 1858171"/>
              <a:gd name="connsiteY9" fmla="*/ 2029060 h 2391723"/>
              <a:gd name="connsiteX10" fmla="*/ 1611931 w 1858171"/>
              <a:gd name="connsiteY10" fmla="*/ 2167173 h 2391723"/>
              <a:gd name="connsiteX11" fmla="*/ 1373806 w 1858171"/>
              <a:gd name="connsiteY11" fmla="*/ 2300523 h 2391723"/>
              <a:gd name="connsiteX12" fmla="*/ 1254744 w 1858171"/>
              <a:gd name="connsiteY12" fmla="*/ 2329098 h 2391723"/>
              <a:gd name="connsiteX13" fmla="*/ 835644 w 1858171"/>
              <a:gd name="connsiteY13" fmla="*/ 2371960 h 2391723"/>
              <a:gd name="connsiteX14" fmla="*/ 492744 w 1858171"/>
              <a:gd name="connsiteY14" fmla="*/ 2386248 h 2391723"/>
              <a:gd name="connsiteX15" fmla="*/ 183181 w 1858171"/>
              <a:gd name="connsiteY15" fmla="*/ 2281473 h 2391723"/>
              <a:gd name="connsiteX16" fmla="*/ 30781 w 1858171"/>
              <a:gd name="connsiteY16" fmla="*/ 2129073 h 2391723"/>
              <a:gd name="connsiteX17" fmla="*/ 9350 w 1858171"/>
              <a:gd name="connsiteY17" fmla="*/ 1905235 h 2391723"/>
              <a:gd name="connsiteX18" fmla="*/ 145081 w 1858171"/>
              <a:gd name="connsiteY18" fmla="*/ 1600435 h 2391723"/>
              <a:gd name="connsiteX19" fmla="*/ 366538 w 1858171"/>
              <a:gd name="connsiteY19" fmla="*/ 1276585 h 2391723"/>
              <a:gd name="connsiteX20" fmla="*/ 540369 w 1858171"/>
              <a:gd name="connsiteY20" fmla="*/ 1028935 h 2391723"/>
              <a:gd name="connsiteX21" fmla="*/ 702294 w 1858171"/>
              <a:gd name="connsiteY21" fmla="*/ 809860 h 2391723"/>
              <a:gd name="connsiteX22" fmla="*/ 864219 w 1858171"/>
              <a:gd name="connsiteY22" fmla="*/ 776523 h 2391723"/>
              <a:gd name="connsiteX23" fmla="*/ 1083294 w 1858171"/>
              <a:gd name="connsiteY23" fmla="*/ 681273 h 2391723"/>
              <a:gd name="connsiteX24" fmla="*/ 1330944 w 1858171"/>
              <a:gd name="connsiteY24" fmla="*/ 557448 h 2391723"/>
              <a:gd name="connsiteX25" fmla="*/ 1459531 w 1858171"/>
              <a:gd name="connsiteY25" fmla="*/ 605073 h 2391723"/>
              <a:gd name="connsiteX26" fmla="*/ 1469056 w 1858171"/>
              <a:gd name="connsiteY26" fmla="*/ 738423 h 2391723"/>
              <a:gd name="connsiteX27" fmla="*/ 1316656 w 1858171"/>
              <a:gd name="connsiteY27" fmla="*/ 881298 h 2391723"/>
              <a:gd name="connsiteX28" fmla="*/ 1178544 w 1858171"/>
              <a:gd name="connsiteY28" fmla="*/ 1067035 h 2391723"/>
              <a:gd name="connsiteX29" fmla="*/ 1054719 w 1858171"/>
              <a:gd name="connsiteY29" fmla="*/ 1224198 h 2391723"/>
              <a:gd name="connsiteX30" fmla="*/ 1064244 w 1858171"/>
              <a:gd name="connsiteY30" fmla="*/ 1400410 h 2391723"/>
              <a:gd name="connsiteX31" fmla="*/ 1040431 w 1858171"/>
              <a:gd name="connsiteY31" fmla="*/ 1276585 h 2391723"/>
              <a:gd name="connsiteX32" fmla="*/ 1111869 w 1858171"/>
              <a:gd name="connsiteY32" fmla="*/ 1147998 h 2391723"/>
              <a:gd name="connsiteX33" fmla="*/ 1297606 w 1858171"/>
              <a:gd name="connsiteY33" fmla="*/ 919398 h 2391723"/>
              <a:gd name="connsiteX34" fmla="*/ 1440481 w 1858171"/>
              <a:gd name="connsiteY34" fmla="*/ 771760 h 2391723"/>
              <a:gd name="connsiteX35" fmla="*/ 1483344 w 1858171"/>
              <a:gd name="connsiteY35" fmla="*/ 638410 h 2391723"/>
              <a:gd name="connsiteX36" fmla="*/ 1388094 w 1858171"/>
              <a:gd name="connsiteY36" fmla="*/ 557448 h 2391723"/>
              <a:gd name="connsiteX37" fmla="*/ 1221406 w 1858171"/>
              <a:gd name="connsiteY37" fmla="*/ 605073 h 2391723"/>
              <a:gd name="connsiteX38" fmla="*/ 992806 w 1858171"/>
              <a:gd name="connsiteY38" fmla="*/ 728898 h 2391723"/>
              <a:gd name="connsiteX39" fmla="*/ 826119 w 1858171"/>
              <a:gd name="connsiteY39" fmla="*/ 800335 h 2391723"/>
              <a:gd name="connsiteX40" fmla="*/ 702294 w 1858171"/>
              <a:gd name="connsiteY40" fmla="*/ 809860 h 2391723"/>
              <a:gd name="connsiteX41" fmla="*/ 730869 w 1858171"/>
              <a:gd name="connsiteY41" fmla="*/ 786048 h 2391723"/>
              <a:gd name="connsiteX42" fmla="*/ 830881 w 1858171"/>
              <a:gd name="connsiteY42" fmla="*/ 643173 h 2391723"/>
              <a:gd name="connsiteX43" fmla="*/ 892794 w 1858171"/>
              <a:gd name="connsiteY43" fmla="*/ 552685 h 2391723"/>
              <a:gd name="connsiteX44" fmla="*/ 926131 w 1858171"/>
              <a:gd name="connsiteY44" fmla="*/ 505060 h 2391723"/>
              <a:gd name="connsiteX45" fmla="*/ 959469 w 1858171"/>
              <a:gd name="connsiteY45" fmla="*/ 543160 h 2391723"/>
              <a:gd name="connsiteX46" fmla="*/ 1016619 w 1858171"/>
              <a:gd name="connsiteY46" fmla="*/ 595548 h 2391723"/>
              <a:gd name="connsiteX47" fmla="*/ 1026144 w 1858171"/>
              <a:gd name="connsiteY47" fmla="*/ 624123 h 2391723"/>
              <a:gd name="connsiteX48" fmla="*/ 997569 w 1858171"/>
              <a:gd name="connsiteY48" fmla="*/ 586023 h 2391723"/>
              <a:gd name="connsiteX49" fmla="*/ 949944 w 1858171"/>
              <a:gd name="connsiteY49" fmla="*/ 528873 h 2391723"/>
              <a:gd name="connsiteX50" fmla="*/ 864219 w 1858171"/>
              <a:gd name="connsiteY50" fmla="*/ 457435 h 2391723"/>
              <a:gd name="connsiteX51" fmla="*/ 759444 w 1858171"/>
              <a:gd name="connsiteY51" fmla="*/ 352660 h 2391723"/>
              <a:gd name="connsiteX52" fmla="*/ 711819 w 1858171"/>
              <a:gd name="connsiteY52" fmla="*/ 219310 h 2391723"/>
              <a:gd name="connsiteX53" fmla="*/ 773731 w 1858171"/>
              <a:gd name="connsiteY53" fmla="*/ 52623 h 2391723"/>
              <a:gd name="connsiteX54" fmla="*/ 902319 w 1858171"/>
              <a:gd name="connsiteY54" fmla="*/ 235 h 2391723"/>
              <a:gd name="connsiteX55" fmla="*/ 1064244 w 1858171"/>
              <a:gd name="connsiteY55" fmla="*/ 38335 h 2391723"/>
              <a:gd name="connsiteX56" fmla="*/ 1264269 w 1858171"/>
              <a:gd name="connsiteY56" fmla="*/ 138348 h 2391723"/>
              <a:gd name="connsiteX0" fmla="*/ 1264269 w 1858171"/>
              <a:gd name="connsiteY0" fmla="*/ 138348 h 2391723"/>
              <a:gd name="connsiteX1" fmla="*/ 1435719 w 1858171"/>
              <a:gd name="connsiteY1" fmla="*/ 309798 h 2391723"/>
              <a:gd name="connsiteX2" fmla="*/ 1530969 w 1858171"/>
              <a:gd name="connsiteY2" fmla="*/ 466960 h 2391723"/>
              <a:gd name="connsiteX3" fmla="*/ 1607169 w 1858171"/>
              <a:gd name="connsiteY3" fmla="*/ 619360 h 2391723"/>
              <a:gd name="connsiteX4" fmla="*/ 1645269 w 1858171"/>
              <a:gd name="connsiteY4" fmla="*/ 766998 h 2391723"/>
              <a:gd name="connsiteX5" fmla="*/ 1716706 w 1858171"/>
              <a:gd name="connsiteY5" fmla="*/ 924160 h 2391723"/>
              <a:gd name="connsiteX6" fmla="*/ 1816719 w 1858171"/>
              <a:gd name="connsiteY6" fmla="*/ 1176573 h 2391723"/>
              <a:gd name="connsiteX7" fmla="*/ 1850056 w 1858171"/>
              <a:gd name="connsiteY7" fmla="*/ 1500423 h 2391723"/>
              <a:gd name="connsiteX8" fmla="*/ 1850056 w 1858171"/>
              <a:gd name="connsiteY8" fmla="*/ 1781410 h 2391723"/>
              <a:gd name="connsiteX9" fmla="*/ 1759569 w 1858171"/>
              <a:gd name="connsiteY9" fmla="*/ 2029060 h 2391723"/>
              <a:gd name="connsiteX10" fmla="*/ 1611931 w 1858171"/>
              <a:gd name="connsiteY10" fmla="*/ 2167173 h 2391723"/>
              <a:gd name="connsiteX11" fmla="*/ 1373806 w 1858171"/>
              <a:gd name="connsiteY11" fmla="*/ 2300523 h 2391723"/>
              <a:gd name="connsiteX12" fmla="*/ 1254744 w 1858171"/>
              <a:gd name="connsiteY12" fmla="*/ 2329098 h 2391723"/>
              <a:gd name="connsiteX13" fmla="*/ 835644 w 1858171"/>
              <a:gd name="connsiteY13" fmla="*/ 2371960 h 2391723"/>
              <a:gd name="connsiteX14" fmla="*/ 492744 w 1858171"/>
              <a:gd name="connsiteY14" fmla="*/ 2386248 h 2391723"/>
              <a:gd name="connsiteX15" fmla="*/ 183181 w 1858171"/>
              <a:gd name="connsiteY15" fmla="*/ 2281473 h 2391723"/>
              <a:gd name="connsiteX16" fmla="*/ 30781 w 1858171"/>
              <a:gd name="connsiteY16" fmla="*/ 2129073 h 2391723"/>
              <a:gd name="connsiteX17" fmla="*/ 9350 w 1858171"/>
              <a:gd name="connsiteY17" fmla="*/ 1905235 h 2391723"/>
              <a:gd name="connsiteX18" fmla="*/ 145081 w 1858171"/>
              <a:gd name="connsiteY18" fmla="*/ 1600435 h 2391723"/>
              <a:gd name="connsiteX19" fmla="*/ 366538 w 1858171"/>
              <a:gd name="connsiteY19" fmla="*/ 1276585 h 2391723"/>
              <a:gd name="connsiteX20" fmla="*/ 540369 w 1858171"/>
              <a:gd name="connsiteY20" fmla="*/ 1028935 h 2391723"/>
              <a:gd name="connsiteX21" fmla="*/ 702294 w 1858171"/>
              <a:gd name="connsiteY21" fmla="*/ 809860 h 2391723"/>
              <a:gd name="connsiteX22" fmla="*/ 864219 w 1858171"/>
              <a:gd name="connsiteY22" fmla="*/ 776523 h 2391723"/>
              <a:gd name="connsiteX23" fmla="*/ 1083294 w 1858171"/>
              <a:gd name="connsiteY23" fmla="*/ 681273 h 2391723"/>
              <a:gd name="connsiteX24" fmla="*/ 1330944 w 1858171"/>
              <a:gd name="connsiteY24" fmla="*/ 557448 h 2391723"/>
              <a:gd name="connsiteX25" fmla="*/ 1459531 w 1858171"/>
              <a:gd name="connsiteY25" fmla="*/ 605073 h 2391723"/>
              <a:gd name="connsiteX26" fmla="*/ 1469056 w 1858171"/>
              <a:gd name="connsiteY26" fmla="*/ 738423 h 2391723"/>
              <a:gd name="connsiteX27" fmla="*/ 1316656 w 1858171"/>
              <a:gd name="connsiteY27" fmla="*/ 881298 h 2391723"/>
              <a:gd name="connsiteX28" fmla="*/ 1178544 w 1858171"/>
              <a:gd name="connsiteY28" fmla="*/ 1067035 h 2391723"/>
              <a:gd name="connsiteX29" fmla="*/ 1054719 w 1858171"/>
              <a:gd name="connsiteY29" fmla="*/ 1224198 h 2391723"/>
              <a:gd name="connsiteX30" fmla="*/ 1064244 w 1858171"/>
              <a:gd name="connsiteY30" fmla="*/ 1400410 h 2391723"/>
              <a:gd name="connsiteX31" fmla="*/ 1040431 w 1858171"/>
              <a:gd name="connsiteY31" fmla="*/ 1276585 h 2391723"/>
              <a:gd name="connsiteX32" fmla="*/ 1111869 w 1858171"/>
              <a:gd name="connsiteY32" fmla="*/ 1147998 h 2391723"/>
              <a:gd name="connsiteX33" fmla="*/ 1297606 w 1858171"/>
              <a:gd name="connsiteY33" fmla="*/ 919398 h 2391723"/>
              <a:gd name="connsiteX34" fmla="*/ 1440481 w 1858171"/>
              <a:gd name="connsiteY34" fmla="*/ 771760 h 2391723"/>
              <a:gd name="connsiteX35" fmla="*/ 1483344 w 1858171"/>
              <a:gd name="connsiteY35" fmla="*/ 638410 h 2391723"/>
              <a:gd name="connsiteX36" fmla="*/ 1388094 w 1858171"/>
              <a:gd name="connsiteY36" fmla="*/ 557448 h 2391723"/>
              <a:gd name="connsiteX37" fmla="*/ 1221406 w 1858171"/>
              <a:gd name="connsiteY37" fmla="*/ 605073 h 2391723"/>
              <a:gd name="connsiteX38" fmla="*/ 992806 w 1858171"/>
              <a:gd name="connsiteY38" fmla="*/ 728898 h 2391723"/>
              <a:gd name="connsiteX39" fmla="*/ 826119 w 1858171"/>
              <a:gd name="connsiteY39" fmla="*/ 800335 h 2391723"/>
              <a:gd name="connsiteX40" fmla="*/ 702294 w 1858171"/>
              <a:gd name="connsiteY40" fmla="*/ 809860 h 2391723"/>
              <a:gd name="connsiteX41" fmla="*/ 702294 w 1858171"/>
              <a:gd name="connsiteY41" fmla="*/ 809861 h 2391723"/>
              <a:gd name="connsiteX42" fmla="*/ 830881 w 1858171"/>
              <a:gd name="connsiteY42" fmla="*/ 643173 h 2391723"/>
              <a:gd name="connsiteX43" fmla="*/ 892794 w 1858171"/>
              <a:gd name="connsiteY43" fmla="*/ 552685 h 2391723"/>
              <a:gd name="connsiteX44" fmla="*/ 926131 w 1858171"/>
              <a:gd name="connsiteY44" fmla="*/ 505060 h 2391723"/>
              <a:gd name="connsiteX45" fmla="*/ 959469 w 1858171"/>
              <a:gd name="connsiteY45" fmla="*/ 543160 h 2391723"/>
              <a:gd name="connsiteX46" fmla="*/ 1016619 w 1858171"/>
              <a:gd name="connsiteY46" fmla="*/ 595548 h 2391723"/>
              <a:gd name="connsiteX47" fmla="*/ 1026144 w 1858171"/>
              <a:gd name="connsiteY47" fmla="*/ 624123 h 2391723"/>
              <a:gd name="connsiteX48" fmla="*/ 997569 w 1858171"/>
              <a:gd name="connsiteY48" fmla="*/ 586023 h 2391723"/>
              <a:gd name="connsiteX49" fmla="*/ 949944 w 1858171"/>
              <a:gd name="connsiteY49" fmla="*/ 528873 h 2391723"/>
              <a:gd name="connsiteX50" fmla="*/ 864219 w 1858171"/>
              <a:gd name="connsiteY50" fmla="*/ 457435 h 2391723"/>
              <a:gd name="connsiteX51" fmla="*/ 759444 w 1858171"/>
              <a:gd name="connsiteY51" fmla="*/ 352660 h 2391723"/>
              <a:gd name="connsiteX52" fmla="*/ 711819 w 1858171"/>
              <a:gd name="connsiteY52" fmla="*/ 219310 h 2391723"/>
              <a:gd name="connsiteX53" fmla="*/ 773731 w 1858171"/>
              <a:gd name="connsiteY53" fmla="*/ 52623 h 2391723"/>
              <a:gd name="connsiteX54" fmla="*/ 902319 w 1858171"/>
              <a:gd name="connsiteY54" fmla="*/ 235 h 2391723"/>
              <a:gd name="connsiteX55" fmla="*/ 1064244 w 1858171"/>
              <a:gd name="connsiteY55" fmla="*/ 38335 h 2391723"/>
              <a:gd name="connsiteX56" fmla="*/ 1264269 w 1858171"/>
              <a:gd name="connsiteY56" fmla="*/ 138348 h 2391723"/>
              <a:gd name="connsiteX0" fmla="*/ 1264269 w 1858171"/>
              <a:gd name="connsiteY0" fmla="*/ 138348 h 2391549"/>
              <a:gd name="connsiteX1" fmla="*/ 1435719 w 1858171"/>
              <a:gd name="connsiteY1" fmla="*/ 309798 h 2391549"/>
              <a:gd name="connsiteX2" fmla="*/ 1530969 w 1858171"/>
              <a:gd name="connsiteY2" fmla="*/ 466960 h 2391549"/>
              <a:gd name="connsiteX3" fmla="*/ 1607169 w 1858171"/>
              <a:gd name="connsiteY3" fmla="*/ 619360 h 2391549"/>
              <a:gd name="connsiteX4" fmla="*/ 1645269 w 1858171"/>
              <a:gd name="connsiteY4" fmla="*/ 766998 h 2391549"/>
              <a:gd name="connsiteX5" fmla="*/ 1716706 w 1858171"/>
              <a:gd name="connsiteY5" fmla="*/ 924160 h 2391549"/>
              <a:gd name="connsiteX6" fmla="*/ 1816719 w 1858171"/>
              <a:gd name="connsiteY6" fmla="*/ 1176573 h 2391549"/>
              <a:gd name="connsiteX7" fmla="*/ 1850056 w 1858171"/>
              <a:gd name="connsiteY7" fmla="*/ 1500423 h 2391549"/>
              <a:gd name="connsiteX8" fmla="*/ 1850056 w 1858171"/>
              <a:gd name="connsiteY8" fmla="*/ 1781410 h 2391549"/>
              <a:gd name="connsiteX9" fmla="*/ 1759569 w 1858171"/>
              <a:gd name="connsiteY9" fmla="*/ 2029060 h 2391549"/>
              <a:gd name="connsiteX10" fmla="*/ 1611931 w 1858171"/>
              <a:gd name="connsiteY10" fmla="*/ 2167173 h 2391549"/>
              <a:gd name="connsiteX11" fmla="*/ 1373806 w 1858171"/>
              <a:gd name="connsiteY11" fmla="*/ 2300523 h 2391549"/>
              <a:gd name="connsiteX12" fmla="*/ 1249981 w 1858171"/>
              <a:gd name="connsiteY12" fmla="*/ 2336241 h 2391549"/>
              <a:gd name="connsiteX13" fmla="*/ 835644 w 1858171"/>
              <a:gd name="connsiteY13" fmla="*/ 2371960 h 2391549"/>
              <a:gd name="connsiteX14" fmla="*/ 492744 w 1858171"/>
              <a:gd name="connsiteY14" fmla="*/ 2386248 h 2391549"/>
              <a:gd name="connsiteX15" fmla="*/ 183181 w 1858171"/>
              <a:gd name="connsiteY15" fmla="*/ 2281473 h 2391549"/>
              <a:gd name="connsiteX16" fmla="*/ 30781 w 1858171"/>
              <a:gd name="connsiteY16" fmla="*/ 2129073 h 2391549"/>
              <a:gd name="connsiteX17" fmla="*/ 9350 w 1858171"/>
              <a:gd name="connsiteY17" fmla="*/ 1905235 h 2391549"/>
              <a:gd name="connsiteX18" fmla="*/ 145081 w 1858171"/>
              <a:gd name="connsiteY18" fmla="*/ 1600435 h 2391549"/>
              <a:gd name="connsiteX19" fmla="*/ 366538 w 1858171"/>
              <a:gd name="connsiteY19" fmla="*/ 1276585 h 2391549"/>
              <a:gd name="connsiteX20" fmla="*/ 540369 w 1858171"/>
              <a:gd name="connsiteY20" fmla="*/ 1028935 h 2391549"/>
              <a:gd name="connsiteX21" fmla="*/ 702294 w 1858171"/>
              <a:gd name="connsiteY21" fmla="*/ 809860 h 2391549"/>
              <a:gd name="connsiteX22" fmla="*/ 864219 w 1858171"/>
              <a:gd name="connsiteY22" fmla="*/ 776523 h 2391549"/>
              <a:gd name="connsiteX23" fmla="*/ 1083294 w 1858171"/>
              <a:gd name="connsiteY23" fmla="*/ 681273 h 2391549"/>
              <a:gd name="connsiteX24" fmla="*/ 1330944 w 1858171"/>
              <a:gd name="connsiteY24" fmla="*/ 557448 h 2391549"/>
              <a:gd name="connsiteX25" fmla="*/ 1459531 w 1858171"/>
              <a:gd name="connsiteY25" fmla="*/ 605073 h 2391549"/>
              <a:gd name="connsiteX26" fmla="*/ 1469056 w 1858171"/>
              <a:gd name="connsiteY26" fmla="*/ 738423 h 2391549"/>
              <a:gd name="connsiteX27" fmla="*/ 1316656 w 1858171"/>
              <a:gd name="connsiteY27" fmla="*/ 881298 h 2391549"/>
              <a:gd name="connsiteX28" fmla="*/ 1178544 w 1858171"/>
              <a:gd name="connsiteY28" fmla="*/ 1067035 h 2391549"/>
              <a:gd name="connsiteX29" fmla="*/ 1054719 w 1858171"/>
              <a:gd name="connsiteY29" fmla="*/ 1224198 h 2391549"/>
              <a:gd name="connsiteX30" fmla="*/ 1064244 w 1858171"/>
              <a:gd name="connsiteY30" fmla="*/ 1400410 h 2391549"/>
              <a:gd name="connsiteX31" fmla="*/ 1040431 w 1858171"/>
              <a:gd name="connsiteY31" fmla="*/ 1276585 h 2391549"/>
              <a:gd name="connsiteX32" fmla="*/ 1111869 w 1858171"/>
              <a:gd name="connsiteY32" fmla="*/ 1147998 h 2391549"/>
              <a:gd name="connsiteX33" fmla="*/ 1297606 w 1858171"/>
              <a:gd name="connsiteY33" fmla="*/ 919398 h 2391549"/>
              <a:gd name="connsiteX34" fmla="*/ 1440481 w 1858171"/>
              <a:gd name="connsiteY34" fmla="*/ 771760 h 2391549"/>
              <a:gd name="connsiteX35" fmla="*/ 1483344 w 1858171"/>
              <a:gd name="connsiteY35" fmla="*/ 638410 h 2391549"/>
              <a:gd name="connsiteX36" fmla="*/ 1388094 w 1858171"/>
              <a:gd name="connsiteY36" fmla="*/ 557448 h 2391549"/>
              <a:gd name="connsiteX37" fmla="*/ 1221406 w 1858171"/>
              <a:gd name="connsiteY37" fmla="*/ 605073 h 2391549"/>
              <a:gd name="connsiteX38" fmla="*/ 992806 w 1858171"/>
              <a:gd name="connsiteY38" fmla="*/ 728898 h 2391549"/>
              <a:gd name="connsiteX39" fmla="*/ 826119 w 1858171"/>
              <a:gd name="connsiteY39" fmla="*/ 800335 h 2391549"/>
              <a:gd name="connsiteX40" fmla="*/ 702294 w 1858171"/>
              <a:gd name="connsiteY40" fmla="*/ 809860 h 2391549"/>
              <a:gd name="connsiteX41" fmla="*/ 702294 w 1858171"/>
              <a:gd name="connsiteY41" fmla="*/ 809861 h 2391549"/>
              <a:gd name="connsiteX42" fmla="*/ 830881 w 1858171"/>
              <a:gd name="connsiteY42" fmla="*/ 643173 h 2391549"/>
              <a:gd name="connsiteX43" fmla="*/ 892794 w 1858171"/>
              <a:gd name="connsiteY43" fmla="*/ 552685 h 2391549"/>
              <a:gd name="connsiteX44" fmla="*/ 926131 w 1858171"/>
              <a:gd name="connsiteY44" fmla="*/ 505060 h 2391549"/>
              <a:gd name="connsiteX45" fmla="*/ 959469 w 1858171"/>
              <a:gd name="connsiteY45" fmla="*/ 543160 h 2391549"/>
              <a:gd name="connsiteX46" fmla="*/ 1016619 w 1858171"/>
              <a:gd name="connsiteY46" fmla="*/ 595548 h 2391549"/>
              <a:gd name="connsiteX47" fmla="*/ 1026144 w 1858171"/>
              <a:gd name="connsiteY47" fmla="*/ 624123 h 2391549"/>
              <a:gd name="connsiteX48" fmla="*/ 997569 w 1858171"/>
              <a:gd name="connsiteY48" fmla="*/ 586023 h 2391549"/>
              <a:gd name="connsiteX49" fmla="*/ 949944 w 1858171"/>
              <a:gd name="connsiteY49" fmla="*/ 528873 h 2391549"/>
              <a:gd name="connsiteX50" fmla="*/ 864219 w 1858171"/>
              <a:gd name="connsiteY50" fmla="*/ 457435 h 2391549"/>
              <a:gd name="connsiteX51" fmla="*/ 759444 w 1858171"/>
              <a:gd name="connsiteY51" fmla="*/ 352660 h 2391549"/>
              <a:gd name="connsiteX52" fmla="*/ 711819 w 1858171"/>
              <a:gd name="connsiteY52" fmla="*/ 219310 h 2391549"/>
              <a:gd name="connsiteX53" fmla="*/ 773731 w 1858171"/>
              <a:gd name="connsiteY53" fmla="*/ 52623 h 2391549"/>
              <a:gd name="connsiteX54" fmla="*/ 902319 w 1858171"/>
              <a:gd name="connsiteY54" fmla="*/ 235 h 2391549"/>
              <a:gd name="connsiteX55" fmla="*/ 1064244 w 1858171"/>
              <a:gd name="connsiteY55" fmla="*/ 38335 h 2391549"/>
              <a:gd name="connsiteX56" fmla="*/ 1264269 w 1858171"/>
              <a:gd name="connsiteY56" fmla="*/ 138348 h 2391549"/>
              <a:gd name="connsiteX0" fmla="*/ 1264269 w 1858171"/>
              <a:gd name="connsiteY0" fmla="*/ 138348 h 2391549"/>
              <a:gd name="connsiteX1" fmla="*/ 1435719 w 1858171"/>
              <a:gd name="connsiteY1" fmla="*/ 309798 h 2391549"/>
              <a:gd name="connsiteX2" fmla="*/ 1530969 w 1858171"/>
              <a:gd name="connsiteY2" fmla="*/ 466960 h 2391549"/>
              <a:gd name="connsiteX3" fmla="*/ 1607169 w 1858171"/>
              <a:gd name="connsiteY3" fmla="*/ 619360 h 2391549"/>
              <a:gd name="connsiteX4" fmla="*/ 1645269 w 1858171"/>
              <a:gd name="connsiteY4" fmla="*/ 766998 h 2391549"/>
              <a:gd name="connsiteX5" fmla="*/ 1716706 w 1858171"/>
              <a:gd name="connsiteY5" fmla="*/ 924160 h 2391549"/>
              <a:gd name="connsiteX6" fmla="*/ 1816719 w 1858171"/>
              <a:gd name="connsiteY6" fmla="*/ 1176573 h 2391549"/>
              <a:gd name="connsiteX7" fmla="*/ 1850056 w 1858171"/>
              <a:gd name="connsiteY7" fmla="*/ 1500423 h 2391549"/>
              <a:gd name="connsiteX8" fmla="*/ 1850056 w 1858171"/>
              <a:gd name="connsiteY8" fmla="*/ 1781410 h 2391549"/>
              <a:gd name="connsiteX9" fmla="*/ 1759569 w 1858171"/>
              <a:gd name="connsiteY9" fmla="*/ 2029060 h 2391549"/>
              <a:gd name="connsiteX10" fmla="*/ 1611931 w 1858171"/>
              <a:gd name="connsiteY10" fmla="*/ 2167173 h 2391549"/>
              <a:gd name="connsiteX11" fmla="*/ 1414287 w 1858171"/>
              <a:gd name="connsiteY11" fmla="*/ 2283854 h 2391549"/>
              <a:gd name="connsiteX12" fmla="*/ 1249981 w 1858171"/>
              <a:gd name="connsiteY12" fmla="*/ 2336241 h 2391549"/>
              <a:gd name="connsiteX13" fmla="*/ 835644 w 1858171"/>
              <a:gd name="connsiteY13" fmla="*/ 2371960 h 2391549"/>
              <a:gd name="connsiteX14" fmla="*/ 492744 w 1858171"/>
              <a:gd name="connsiteY14" fmla="*/ 2386248 h 2391549"/>
              <a:gd name="connsiteX15" fmla="*/ 183181 w 1858171"/>
              <a:gd name="connsiteY15" fmla="*/ 2281473 h 2391549"/>
              <a:gd name="connsiteX16" fmla="*/ 30781 w 1858171"/>
              <a:gd name="connsiteY16" fmla="*/ 2129073 h 2391549"/>
              <a:gd name="connsiteX17" fmla="*/ 9350 w 1858171"/>
              <a:gd name="connsiteY17" fmla="*/ 1905235 h 2391549"/>
              <a:gd name="connsiteX18" fmla="*/ 145081 w 1858171"/>
              <a:gd name="connsiteY18" fmla="*/ 1600435 h 2391549"/>
              <a:gd name="connsiteX19" fmla="*/ 366538 w 1858171"/>
              <a:gd name="connsiteY19" fmla="*/ 1276585 h 2391549"/>
              <a:gd name="connsiteX20" fmla="*/ 540369 w 1858171"/>
              <a:gd name="connsiteY20" fmla="*/ 1028935 h 2391549"/>
              <a:gd name="connsiteX21" fmla="*/ 702294 w 1858171"/>
              <a:gd name="connsiteY21" fmla="*/ 809860 h 2391549"/>
              <a:gd name="connsiteX22" fmla="*/ 864219 w 1858171"/>
              <a:gd name="connsiteY22" fmla="*/ 776523 h 2391549"/>
              <a:gd name="connsiteX23" fmla="*/ 1083294 w 1858171"/>
              <a:gd name="connsiteY23" fmla="*/ 681273 h 2391549"/>
              <a:gd name="connsiteX24" fmla="*/ 1330944 w 1858171"/>
              <a:gd name="connsiteY24" fmla="*/ 557448 h 2391549"/>
              <a:gd name="connsiteX25" fmla="*/ 1459531 w 1858171"/>
              <a:gd name="connsiteY25" fmla="*/ 605073 h 2391549"/>
              <a:gd name="connsiteX26" fmla="*/ 1469056 w 1858171"/>
              <a:gd name="connsiteY26" fmla="*/ 738423 h 2391549"/>
              <a:gd name="connsiteX27" fmla="*/ 1316656 w 1858171"/>
              <a:gd name="connsiteY27" fmla="*/ 881298 h 2391549"/>
              <a:gd name="connsiteX28" fmla="*/ 1178544 w 1858171"/>
              <a:gd name="connsiteY28" fmla="*/ 1067035 h 2391549"/>
              <a:gd name="connsiteX29" fmla="*/ 1054719 w 1858171"/>
              <a:gd name="connsiteY29" fmla="*/ 1224198 h 2391549"/>
              <a:gd name="connsiteX30" fmla="*/ 1064244 w 1858171"/>
              <a:gd name="connsiteY30" fmla="*/ 1400410 h 2391549"/>
              <a:gd name="connsiteX31" fmla="*/ 1040431 w 1858171"/>
              <a:gd name="connsiteY31" fmla="*/ 1276585 h 2391549"/>
              <a:gd name="connsiteX32" fmla="*/ 1111869 w 1858171"/>
              <a:gd name="connsiteY32" fmla="*/ 1147998 h 2391549"/>
              <a:gd name="connsiteX33" fmla="*/ 1297606 w 1858171"/>
              <a:gd name="connsiteY33" fmla="*/ 919398 h 2391549"/>
              <a:gd name="connsiteX34" fmla="*/ 1440481 w 1858171"/>
              <a:gd name="connsiteY34" fmla="*/ 771760 h 2391549"/>
              <a:gd name="connsiteX35" fmla="*/ 1483344 w 1858171"/>
              <a:gd name="connsiteY35" fmla="*/ 638410 h 2391549"/>
              <a:gd name="connsiteX36" fmla="*/ 1388094 w 1858171"/>
              <a:gd name="connsiteY36" fmla="*/ 557448 h 2391549"/>
              <a:gd name="connsiteX37" fmla="*/ 1221406 w 1858171"/>
              <a:gd name="connsiteY37" fmla="*/ 605073 h 2391549"/>
              <a:gd name="connsiteX38" fmla="*/ 992806 w 1858171"/>
              <a:gd name="connsiteY38" fmla="*/ 728898 h 2391549"/>
              <a:gd name="connsiteX39" fmla="*/ 826119 w 1858171"/>
              <a:gd name="connsiteY39" fmla="*/ 800335 h 2391549"/>
              <a:gd name="connsiteX40" fmla="*/ 702294 w 1858171"/>
              <a:gd name="connsiteY40" fmla="*/ 809860 h 2391549"/>
              <a:gd name="connsiteX41" fmla="*/ 702294 w 1858171"/>
              <a:gd name="connsiteY41" fmla="*/ 809861 h 2391549"/>
              <a:gd name="connsiteX42" fmla="*/ 830881 w 1858171"/>
              <a:gd name="connsiteY42" fmla="*/ 643173 h 2391549"/>
              <a:gd name="connsiteX43" fmla="*/ 892794 w 1858171"/>
              <a:gd name="connsiteY43" fmla="*/ 552685 h 2391549"/>
              <a:gd name="connsiteX44" fmla="*/ 926131 w 1858171"/>
              <a:gd name="connsiteY44" fmla="*/ 505060 h 2391549"/>
              <a:gd name="connsiteX45" fmla="*/ 959469 w 1858171"/>
              <a:gd name="connsiteY45" fmla="*/ 543160 h 2391549"/>
              <a:gd name="connsiteX46" fmla="*/ 1016619 w 1858171"/>
              <a:gd name="connsiteY46" fmla="*/ 595548 h 2391549"/>
              <a:gd name="connsiteX47" fmla="*/ 1026144 w 1858171"/>
              <a:gd name="connsiteY47" fmla="*/ 624123 h 2391549"/>
              <a:gd name="connsiteX48" fmla="*/ 997569 w 1858171"/>
              <a:gd name="connsiteY48" fmla="*/ 586023 h 2391549"/>
              <a:gd name="connsiteX49" fmla="*/ 949944 w 1858171"/>
              <a:gd name="connsiteY49" fmla="*/ 528873 h 2391549"/>
              <a:gd name="connsiteX50" fmla="*/ 864219 w 1858171"/>
              <a:gd name="connsiteY50" fmla="*/ 457435 h 2391549"/>
              <a:gd name="connsiteX51" fmla="*/ 759444 w 1858171"/>
              <a:gd name="connsiteY51" fmla="*/ 352660 h 2391549"/>
              <a:gd name="connsiteX52" fmla="*/ 711819 w 1858171"/>
              <a:gd name="connsiteY52" fmla="*/ 219310 h 2391549"/>
              <a:gd name="connsiteX53" fmla="*/ 773731 w 1858171"/>
              <a:gd name="connsiteY53" fmla="*/ 52623 h 2391549"/>
              <a:gd name="connsiteX54" fmla="*/ 902319 w 1858171"/>
              <a:gd name="connsiteY54" fmla="*/ 235 h 2391549"/>
              <a:gd name="connsiteX55" fmla="*/ 1064244 w 1858171"/>
              <a:gd name="connsiteY55" fmla="*/ 38335 h 2391549"/>
              <a:gd name="connsiteX56" fmla="*/ 1264269 w 1858171"/>
              <a:gd name="connsiteY56" fmla="*/ 138348 h 2391549"/>
              <a:gd name="connsiteX0" fmla="*/ 1264269 w 1855118"/>
              <a:gd name="connsiteY0" fmla="*/ 138348 h 2391549"/>
              <a:gd name="connsiteX1" fmla="*/ 1435719 w 1855118"/>
              <a:gd name="connsiteY1" fmla="*/ 309798 h 2391549"/>
              <a:gd name="connsiteX2" fmla="*/ 1530969 w 1855118"/>
              <a:gd name="connsiteY2" fmla="*/ 466960 h 2391549"/>
              <a:gd name="connsiteX3" fmla="*/ 1607169 w 1855118"/>
              <a:gd name="connsiteY3" fmla="*/ 619360 h 2391549"/>
              <a:gd name="connsiteX4" fmla="*/ 1645269 w 1855118"/>
              <a:gd name="connsiteY4" fmla="*/ 766998 h 2391549"/>
              <a:gd name="connsiteX5" fmla="*/ 1716706 w 1855118"/>
              <a:gd name="connsiteY5" fmla="*/ 924160 h 2391549"/>
              <a:gd name="connsiteX6" fmla="*/ 1816719 w 1855118"/>
              <a:gd name="connsiteY6" fmla="*/ 1176573 h 2391549"/>
              <a:gd name="connsiteX7" fmla="*/ 1850056 w 1855118"/>
              <a:gd name="connsiteY7" fmla="*/ 1500423 h 2391549"/>
              <a:gd name="connsiteX8" fmla="*/ 1845293 w 1855118"/>
              <a:gd name="connsiteY8" fmla="*/ 1781410 h 2391549"/>
              <a:gd name="connsiteX9" fmla="*/ 1759569 w 1855118"/>
              <a:gd name="connsiteY9" fmla="*/ 2029060 h 2391549"/>
              <a:gd name="connsiteX10" fmla="*/ 1611931 w 1855118"/>
              <a:gd name="connsiteY10" fmla="*/ 2167173 h 2391549"/>
              <a:gd name="connsiteX11" fmla="*/ 1414287 w 1855118"/>
              <a:gd name="connsiteY11" fmla="*/ 2283854 h 2391549"/>
              <a:gd name="connsiteX12" fmla="*/ 1249981 w 1855118"/>
              <a:gd name="connsiteY12" fmla="*/ 2336241 h 2391549"/>
              <a:gd name="connsiteX13" fmla="*/ 835644 w 1855118"/>
              <a:gd name="connsiteY13" fmla="*/ 2371960 h 2391549"/>
              <a:gd name="connsiteX14" fmla="*/ 492744 w 1855118"/>
              <a:gd name="connsiteY14" fmla="*/ 2386248 h 2391549"/>
              <a:gd name="connsiteX15" fmla="*/ 183181 w 1855118"/>
              <a:gd name="connsiteY15" fmla="*/ 2281473 h 2391549"/>
              <a:gd name="connsiteX16" fmla="*/ 30781 w 1855118"/>
              <a:gd name="connsiteY16" fmla="*/ 2129073 h 2391549"/>
              <a:gd name="connsiteX17" fmla="*/ 9350 w 1855118"/>
              <a:gd name="connsiteY17" fmla="*/ 1905235 h 2391549"/>
              <a:gd name="connsiteX18" fmla="*/ 145081 w 1855118"/>
              <a:gd name="connsiteY18" fmla="*/ 1600435 h 2391549"/>
              <a:gd name="connsiteX19" fmla="*/ 366538 w 1855118"/>
              <a:gd name="connsiteY19" fmla="*/ 1276585 h 2391549"/>
              <a:gd name="connsiteX20" fmla="*/ 540369 w 1855118"/>
              <a:gd name="connsiteY20" fmla="*/ 1028935 h 2391549"/>
              <a:gd name="connsiteX21" fmla="*/ 702294 w 1855118"/>
              <a:gd name="connsiteY21" fmla="*/ 809860 h 2391549"/>
              <a:gd name="connsiteX22" fmla="*/ 864219 w 1855118"/>
              <a:gd name="connsiteY22" fmla="*/ 776523 h 2391549"/>
              <a:gd name="connsiteX23" fmla="*/ 1083294 w 1855118"/>
              <a:gd name="connsiteY23" fmla="*/ 681273 h 2391549"/>
              <a:gd name="connsiteX24" fmla="*/ 1330944 w 1855118"/>
              <a:gd name="connsiteY24" fmla="*/ 557448 h 2391549"/>
              <a:gd name="connsiteX25" fmla="*/ 1459531 w 1855118"/>
              <a:gd name="connsiteY25" fmla="*/ 605073 h 2391549"/>
              <a:gd name="connsiteX26" fmla="*/ 1469056 w 1855118"/>
              <a:gd name="connsiteY26" fmla="*/ 738423 h 2391549"/>
              <a:gd name="connsiteX27" fmla="*/ 1316656 w 1855118"/>
              <a:gd name="connsiteY27" fmla="*/ 881298 h 2391549"/>
              <a:gd name="connsiteX28" fmla="*/ 1178544 w 1855118"/>
              <a:gd name="connsiteY28" fmla="*/ 1067035 h 2391549"/>
              <a:gd name="connsiteX29" fmla="*/ 1054719 w 1855118"/>
              <a:gd name="connsiteY29" fmla="*/ 1224198 h 2391549"/>
              <a:gd name="connsiteX30" fmla="*/ 1064244 w 1855118"/>
              <a:gd name="connsiteY30" fmla="*/ 1400410 h 2391549"/>
              <a:gd name="connsiteX31" fmla="*/ 1040431 w 1855118"/>
              <a:gd name="connsiteY31" fmla="*/ 1276585 h 2391549"/>
              <a:gd name="connsiteX32" fmla="*/ 1111869 w 1855118"/>
              <a:gd name="connsiteY32" fmla="*/ 1147998 h 2391549"/>
              <a:gd name="connsiteX33" fmla="*/ 1297606 w 1855118"/>
              <a:gd name="connsiteY33" fmla="*/ 919398 h 2391549"/>
              <a:gd name="connsiteX34" fmla="*/ 1440481 w 1855118"/>
              <a:gd name="connsiteY34" fmla="*/ 771760 h 2391549"/>
              <a:gd name="connsiteX35" fmla="*/ 1483344 w 1855118"/>
              <a:gd name="connsiteY35" fmla="*/ 638410 h 2391549"/>
              <a:gd name="connsiteX36" fmla="*/ 1388094 w 1855118"/>
              <a:gd name="connsiteY36" fmla="*/ 557448 h 2391549"/>
              <a:gd name="connsiteX37" fmla="*/ 1221406 w 1855118"/>
              <a:gd name="connsiteY37" fmla="*/ 605073 h 2391549"/>
              <a:gd name="connsiteX38" fmla="*/ 992806 w 1855118"/>
              <a:gd name="connsiteY38" fmla="*/ 728898 h 2391549"/>
              <a:gd name="connsiteX39" fmla="*/ 826119 w 1855118"/>
              <a:gd name="connsiteY39" fmla="*/ 800335 h 2391549"/>
              <a:gd name="connsiteX40" fmla="*/ 702294 w 1855118"/>
              <a:gd name="connsiteY40" fmla="*/ 809860 h 2391549"/>
              <a:gd name="connsiteX41" fmla="*/ 702294 w 1855118"/>
              <a:gd name="connsiteY41" fmla="*/ 809861 h 2391549"/>
              <a:gd name="connsiteX42" fmla="*/ 830881 w 1855118"/>
              <a:gd name="connsiteY42" fmla="*/ 643173 h 2391549"/>
              <a:gd name="connsiteX43" fmla="*/ 892794 w 1855118"/>
              <a:gd name="connsiteY43" fmla="*/ 552685 h 2391549"/>
              <a:gd name="connsiteX44" fmla="*/ 926131 w 1855118"/>
              <a:gd name="connsiteY44" fmla="*/ 505060 h 2391549"/>
              <a:gd name="connsiteX45" fmla="*/ 959469 w 1855118"/>
              <a:gd name="connsiteY45" fmla="*/ 543160 h 2391549"/>
              <a:gd name="connsiteX46" fmla="*/ 1016619 w 1855118"/>
              <a:gd name="connsiteY46" fmla="*/ 595548 h 2391549"/>
              <a:gd name="connsiteX47" fmla="*/ 1026144 w 1855118"/>
              <a:gd name="connsiteY47" fmla="*/ 624123 h 2391549"/>
              <a:gd name="connsiteX48" fmla="*/ 997569 w 1855118"/>
              <a:gd name="connsiteY48" fmla="*/ 586023 h 2391549"/>
              <a:gd name="connsiteX49" fmla="*/ 949944 w 1855118"/>
              <a:gd name="connsiteY49" fmla="*/ 528873 h 2391549"/>
              <a:gd name="connsiteX50" fmla="*/ 864219 w 1855118"/>
              <a:gd name="connsiteY50" fmla="*/ 457435 h 2391549"/>
              <a:gd name="connsiteX51" fmla="*/ 759444 w 1855118"/>
              <a:gd name="connsiteY51" fmla="*/ 352660 h 2391549"/>
              <a:gd name="connsiteX52" fmla="*/ 711819 w 1855118"/>
              <a:gd name="connsiteY52" fmla="*/ 219310 h 2391549"/>
              <a:gd name="connsiteX53" fmla="*/ 773731 w 1855118"/>
              <a:gd name="connsiteY53" fmla="*/ 52623 h 2391549"/>
              <a:gd name="connsiteX54" fmla="*/ 902319 w 1855118"/>
              <a:gd name="connsiteY54" fmla="*/ 235 h 2391549"/>
              <a:gd name="connsiteX55" fmla="*/ 1064244 w 1855118"/>
              <a:gd name="connsiteY55" fmla="*/ 38335 h 2391549"/>
              <a:gd name="connsiteX56" fmla="*/ 1264269 w 1855118"/>
              <a:gd name="connsiteY56" fmla="*/ 138348 h 2391549"/>
              <a:gd name="connsiteX0" fmla="*/ 1264269 w 1855562"/>
              <a:gd name="connsiteY0" fmla="*/ 138348 h 2391549"/>
              <a:gd name="connsiteX1" fmla="*/ 1435719 w 1855562"/>
              <a:gd name="connsiteY1" fmla="*/ 309798 h 2391549"/>
              <a:gd name="connsiteX2" fmla="*/ 1530969 w 1855562"/>
              <a:gd name="connsiteY2" fmla="*/ 466960 h 2391549"/>
              <a:gd name="connsiteX3" fmla="*/ 1607169 w 1855562"/>
              <a:gd name="connsiteY3" fmla="*/ 619360 h 2391549"/>
              <a:gd name="connsiteX4" fmla="*/ 1645269 w 1855562"/>
              <a:gd name="connsiteY4" fmla="*/ 766998 h 2391549"/>
              <a:gd name="connsiteX5" fmla="*/ 1716706 w 1855562"/>
              <a:gd name="connsiteY5" fmla="*/ 924160 h 2391549"/>
              <a:gd name="connsiteX6" fmla="*/ 1809575 w 1855562"/>
              <a:gd name="connsiteY6" fmla="*/ 1178955 h 2391549"/>
              <a:gd name="connsiteX7" fmla="*/ 1850056 w 1855562"/>
              <a:gd name="connsiteY7" fmla="*/ 1500423 h 2391549"/>
              <a:gd name="connsiteX8" fmla="*/ 1845293 w 1855562"/>
              <a:gd name="connsiteY8" fmla="*/ 1781410 h 2391549"/>
              <a:gd name="connsiteX9" fmla="*/ 1759569 w 1855562"/>
              <a:gd name="connsiteY9" fmla="*/ 2029060 h 2391549"/>
              <a:gd name="connsiteX10" fmla="*/ 1611931 w 1855562"/>
              <a:gd name="connsiteY10" fmla="*/ 2167173 h 2391549"/>
              <a:gd name="connsiteX11" fmla="*/ 1414287 w 1855562"/>
              <a:gd name="connsiteY11" fmla="*/ 2283854 h 2391549"/>
              <a:gd name="connsiteX12" fmla="*/ 1249981 w 1855562"/>
              <a:gd name="connsiteY12" fmla="*/ 2336241 h 2391549"/>
              <a:gd name="connsiteX13" fmla="*/ 835644 w 1855562"/>
              <a:gd name="connsiteY13" fmla="*/ 2371960 h 2391549"/>
              <a:gd name="connsiteX14" fmla="*/ 492744 w 1855562"/>
              <a:gd name="connsiteY14" fmla="*/ 2386248 h 2391549"/>
              <a:gd name="connsiteX15" fmla="*/ 183181 w 1855562"/>
              <a:gd name="connsiteY15" fmla="*/ 2281473 h 2391549"/>
              <a:gd name="connsiteX16" fmla="*/ 30781 w 1855562"/>
              <a:gd name="connsiteY16" fmla="*/ 2129073 h 2391549"/>
              <a:gd name="connsiteX17" fmla="*/ 9350 w 1855562"/>
              <a:gd name="connsiteY17" fmla="*/ 1905235 h 2391549"/>
              <a:gd name="connsiteX18" fmla="*/ 145081 w 1855562"/>
              <a:gd name="connsiteY18" fmla="*/ 1600435 h 2391549"/>
              <a:gd name="connsiteX19" fmla="*/ 366538 w 1855562"/>
              <a:gd name="connsiteY19" fmla="*/ 1276585 h 2391549"/>
              <a:gd name="connsiteX20" fmla="*/ 540369 w 1855562"/>
              <a:gd name="connsiteY20" fmla="*/ 1028935 h 2391549"/>
              <a:gd name="connsiteX21" fmla="*/ 702294 w 1855562"/>
              <a:gd name="connsiteY21" fmla="*/ 809860 h 2391549"/>
              <a:gd name="connsiteX22" fmla="*/ 864219 w 1855562"/>
              <a:gd name="connsiteY22" fmla="*/ 776523 h 2391549"/>
              <a:gd name="connsiteX23" fmla="*/ 1083294 w 1855562"/>
              <a:gd name="connsiteY23" fmla="*/ 681273 h 2391549"/>
              <a:gd name="connsiteX24" fmla="*/ 1330944 w 1855562"/>
              <a:gd name="connsiteY24" fmla="*/ 557448 h 2391549"/>
              <a:gd name="connsiteX25" fmla="*/ 1459531 w 1855562"/>
              <a:gd name="connsiteY25" fmla="*/ 605073 h 2391549"/>
              <a:gd name="connsiteX26" fmla="*/ 1469056 w 1855562"/>
              <a:gd name="connsiteY26" fmla="*/ 738423 h 2391549"/>
              <a:gd name="connsiteX27" fmla="*/ 1316656 w 1855562"/>
              <a:gd name="connsiteY27" fmla="*/ 881298 h 2391549"/>
              <a:gd name="connsiteX28" fmla="*/ 1178544 w 1855562"/>
              <a:gd name="connsiteY28" fmla="*/ 1067035 h 2391549"/>
              <a:gd name="connsiteX29" fmla="*/ 1054719 w 1855562"/>
              <a:gd name="connsiteY29" fmla="*/ 1224198 h 2391549"/>
              <a:gd name="connsiteX30" fmla="*/ 1064244 w 1855562"/>
              <a:gd name="connsiteY30" fmla="*/ 1400410 h 2391549"/>
              <a:gd name="connsiteX31" fmla="*/ 1040431 w 1855562"/>
              <a:gd name="connsiteY31" fmla="*/ 1276585 h 2391549"/>
              <a:gd name="connsiteX32" fmla="*/ 1111869 w 1855562"/>
              <a:gd name="connsiteY32" fmla="*/ 1147998 h 2391549"/>
              <a:gd name="connsiteX33" fmla="*/ 1297606 w 1855562"/>
              <a:gd name="connsiteY33" fmla="*/ 919398 h 2391549"/>
              <a:gd name="connsiteX34" fmla="*/ 1440481 w 1855562"/>
              <a:gd name="connsiteY34" fmla="*/ 771760 h 2391549"/>
              <a:gd name="connsiteX35" fmla="*/ 1483344 w 1855562"/>
              <a:gd name="connsiteY35" fmla="*/ 638410 h 2391549"/>
              <a:gd name="connsiteX36" fmla="*/ 1388094 w 1855562"/>
              <a:gd name="connsiteY36" fmla="*/ 557448 h 2391549"/>
              <a:gd name="connsiteX37" fmla="*/ 1221406 w 1855562"/>
              <a:gd name="connsiteY37" fmla="*/ 605073 h 2391549"/>
              <a:gd name="connsiteX38" fmla="*/ 992806 w 1855562"/>
              <a:gd name="connsiteY38" fmla="*/ 728898 h 2391549"/>
              <a:gd name="connsiteX39" fmla="*/ 826119 w 1855562"/>
              <a:gd name="connsiteY39" fmla="*/ 800335 h 2391549"/>
              <a:gd name="connsiteX40" fmla="*/ 702294 w 1855562"/>
              <a:gd name="connsiteY40" fmla="*/ 809860 h 2391549"/>
              <a:gd name="connsiteX41" fmla="*/ 702294 w 1855562"/>
              <a:gd name="connsiteY41" fmla="*/ 809861 h 2391549"/>
              <a:gd name="connsiteX42" fmla="*/ 830881 w 1855562"/>
              <a:gd name="connsiteY42" fmla="*/ 643173 h 2391549"/>
              <a:gd name="connsiteX43" fmla="*/ 892794 w 1855562"/>
              <a:gd name="connsiteY43" fmla="*/ 552685 h 2391549"/>
              <a:gd name="connsiteX44" fmla="*/ 926131 w 1855562"/>
              <a:gd name="connsiteY44" fmla="*/ 505060 h 2391549"/>
              <a:gd name="connsiteX45" fmla="*/ 959469 w 1855562"/>
              <a:gd name="connsiteY45" fmla="*/ 543160 h 2391549"/>
              <a:gd name="connsiteX46" fmla="*/ 1016619 w 1855562"/>
              <a:gd name="connsiteY46" fmla="*/ 595548 h 2391549"/>
              <a:gd name="connsiteX47" fmla="*/ 1026144 w 1855562"/>
              <a:gd name="connsiteY47" fmla="*/ 624123 h 2391549"/>
              <a:gd name="connsiteX48" fmla="*/ 997569 w 1855562"/>
              <a:gd name="connsiteY48" fmla="*/ 586023 h 2391549"/>
              <a:gd name="connsiteX49" fmla="*/ 949944 w 1855562"/>
              <a:gd name="connsiteY49" fmla="*/ 528873 h 2391549"/>
              <a:gd name="connsiteX50" fmla="*/ 864219 w 1855562"/>
              <a:gd name="connsiteY50" fmla="*/ 457435 h 2391549"/>
              <a:gd name="connsiteX51" fmla="*/ 759444 w 1855562"/>
              <a:gd name="connsiteY51" fmla="*/ 352660 h 2391549"/>
              <a:gd name="connsiteX52" fmla="*/ 711819 w 1855562"/>
              <a:gd name="connsiteY52" fmla="*/ 219310 h 2391549"/>
              <a:gd name="connsiteX53" fmla="*/ 773731 w 1855562"/>
              <a:gd name="connsiteY53" fmla="*/ 52623 h 2391549"/>
              <a:gd name="connsiteX54" fmla="*/ 902319 w 1855562"/>
              <a:gd name="connsiteY54" fmla="*/ 235 h 2391549"/>
              <a:gd name="connsiteX55" fmla="*/ 1064244 w 1855562"/>
              <a:gd name="connsiteY55" fmla="*/ 38335 h 2391549"/>
              <a:gd name="connsiteX56" fmla="*/ 1264269 w 1855562"/>
              <a:gd name="connsiteY56" fmla="*/ 138348 h 2391549"/>
              <a:gd name="connsiteX0" fmla="*/ 1264269 w 1855562"/>
              <a:gd name="connsiteY0" fmla="*/ 138348 h 2391549"/>
              <a:gd name="connsiteX1" fmla="*/ 1435719 w 1855562"/>
              <a:gd name="connsiteY1" fmla="*/ 309798 h 2391549"/>
              <a:gd name="connsiteX2" fmla="*/ 1530969 w 1855562"/>
              <a:gd name="connsiteY2" fmla="*/ 466960 h 2391549"/>
              <a:gd name="connsiteX3" fmla="*/ 1607169 w 1855562"/>
              <a:gd name="connsiteY3" fmla="*/ 619360 h 2391549"/>
              <a:gd name="connsiteX4" fmla="*/ 1645269 w 1855562"/>
              <a:gd name="connsiteY4" fmla="*/ 766998 h 2391549"/>
              <a:gd name="connsiteX5" fmla="*/ 1704800 w 1855562"/>
              <a:gd name="connsiteY5" fmla="*/ 924160 h 2391549"/>
              <a:gd name="connsiteX6" fmla="*/ 1809575 w 1855562"/>
              <a:gd name="connsiteY6" fmla="*/ 1178955 h 2391549"/>
              <a:gd name="connsiteX7" fmla="*/ 1850056 w 1855562"/>
              <a:gd name="connsiteY7" fmla="*/ 1500423 h 2391549"/>
              <a:gd name="connsiteX8" fmla="*/ 1845293 w 1855562"/>
              <a:gd name="connsiteY8" fmla="*/ 1781410 h 2391549"/>
              <a:gd name="connsiteX9" fmla="*/ 1759569 w 1855562"/>
              <a:gd name="connsiteY9" fmla="*/ 2029060 h 2391549"/>
              <a:gd name="connsiteX10" fmla="*/ 1611931 w 1855562"/>
              <a:gd name="connsiteY10" fmla="*/ 2167173 h 2391549"/>
              <a:gd name="connsiteX11" fmla="*/ 1414287 w 1855562"/>
              <a:gd name="connsiteY11" fmla="*/ 2283854 h 2391549"/>
              <a:gd name="connsiteX12" fmla="*/ 1249981 w 1855562"/>
              <a:gd name="connsiteY12" fmla="*/ 2336241 h 2391549"/>
              <a:gd name="connsiteX13" fmla="*/ 835644 w 1855562"/>
              <a:gd name="connsiteY13" fmla="*/ 2371960 h 2391549"/>
              <a:gd name="connsiteX14" fmla="*/ 492744 w 1855562"/>
              <a:gd name="connsiteY14" fmla="*/ 2386248 h 2391549"/>
              <a:gd name="connsiteX15" fmla="*/ 183181 w 1855562"/>
              <a:gd name="connsiteY15" fmla="*/ 2281473 h 2391549"/>
              <a:gd name="connsiteX16" fmla="*/ 30781 w 1855562"/>
              <a:gd name="connsiteY16" fmla="*/ 2129073 h 2391549"/>
              <a:gd name="connsiteX17" fmla="*/ 9350 w 1855562"/>
              <a:gd name="connsiteY17" fmla="*/ 1905235 h 2391549"/>
              <a:gd name="connsiteX18" fmla="*/ 145081 w 1855562"/>
              <a:gd name="connsiteY18" fmla="*/ 1600435 h 2391549"/>
              <a:gd name="connsiteX19" fmla="*/ 366538 w 1855562"/>
              <a:gd name="connsiteY19" fmla="*/ 1276585 h 2391549"/>
              <a:gd name="connsiteX20" fmla="*/ 540369 w 1855562"/>
              <a:gd name="connsiteY20" fmla="*/ 1028935 h 2391549"/>
              <a:gd name="connsiteX21" fmla="*/ 702294 w 1855562"/>
              <a:gd name="connsiteY21" fmla="*/ 809860 h 2391549"/>
              <a:gd name="connsiteX22" fmla="*/ 864219 w 1855562"/>
              <a:gd name="connsiteY22" fmla="*/ 776523 h 2391549"/>
              <a:gd name="connsiteX23" fmla="*/ 1083294 w 1855562"/>
              <a:gd name="connsiteY23" fmla="*/ 681273 h 2391549"/>
              <a:gd name="connsiteX24" fmla="*/ 1330944 w 1855562"/>
              <a:gd name="connsiteY24" fmla="*/ 557448 h 2391549"/>
              <a:gd name="connsiteX25" fmla="*/ 1459531 w 1855562"/>
              <a:gd name="connsiteY25" fmla="*/ 605073 h 2391549"/>
              <a:gd name="connsiteX26" fmla="*/ 1469056 w 1855562"/>
              <a:gd name="connsiteY26" fmla="*/ 738423 h 2391549"/>
              <a:gd name="connsiteX27" fmla="*/ 1316656 w 1855562"/>
              <a:gd name="connsiteY27" fmla="*/ 881298 h 2391549"/>
              <a:gd name="connsiteX28" fmla="*/ 1178544 w 1855562"/>
              <a:gd name="connsiteY28" fmla="*/ 1067035 h 2391549"/>
              <a:gd name="connsiteX29" fmla="*/ 1054719 w 1855562"/>
              <a:gd name="connsiteY29" fmla="*/ 1224198 h 2391549"/>
              <a:gd name="connsiteX30" fmla="*/ 1064244 w 1855562"/>
              <a:gd name="connsiteY30" fmla="*/ 1400410 h 2391549"/>
              <a:gd name="connsiteX31" fmla="*/ 1040431 w 1855562"/>
              <a:gd name="connsiteY31" fmla="*/ 1276585 h 2391549"/>
              <a:gd name="connsiteX32" fmla="*/ 1111869 w 1855562"/>
              <a:gd name="connsiteY32" fmla="*/ 1147998 h 2391549"/>
              <a:gd name="connsiteX33" fmla="*/ 1297606 w 1855562"/>
              <a:gd name="connsiteY33" fmla="*/ 919398 h 2391549"/>
              <a:gd name="connsiteX34" fmla="*/ 1440481 w 1855562"/>
              <a:gd name="connsiteY34" fmla="*/ 771760 h 2391549"/>
              <a:gd name="connsiteX35" fmla="*/ 1483344 w 1855562"/>
              <a:gd name="connsiteY35" fmla="*/ 638410 h 2391549"/>
              <a:gd name="connsiteX36" fmla="*/ 1388094 w 1855562"/>
              <a:gd name="connsiteY36" fmla="*/ 557448 h 2391549"/>
              <a:gd name="connsiteX37" fmla="*/ 1221406 w 1855562"/>
              <a:gd name="connsiteY37" fmla="*/ 605073 h 2391549"/>
              <a:gd name="connsiteX38" fmla="*/ 992806 w 1855562"/>
              <a:gd name="connsiteY38" fmla="*/ 728898 h 2391549"/>
              <a:gd name="connsiteX39" fmla="*/ 826119 w 1855562"/>
              <a:gd name="connsiteY39" fmla="*/ 800335 h 2391549"/>
              <a:gd name="connsiteX40" fmla="*/ 702294 w 1855562"/>
              <a:gd name="connsiteY40" fmla="*/ 809860 h 2391549"/>
              <a:gd name="connsiteX41" fmla="*/ 702294 w 1855562"/>
              <a:gd name="connsiteY41" fmla="*/ 809861 h 2391549"/>
              <a:gd name="connsiteX42" fmla="*/ 830881 w 1855562"/>
              <a:gd name="connsiteY42" fmla="*/ 643173 h 2391549"/>
              <a:gd name="connsiteX43" fmla="*/ 892794 w 1855562"/>
              <a:gd name="connsiteY43" fmla="*/ 552685 h 2391549"/>
              <a:gd name="connsiteX44" fmla="*/ 926131 w 1855562"/>
              <a:gd name="connsiteY44" fmla="*/ 505060 h 2391549"/>
              <a:gd name="connsiteX45" fmla="*/ 959469 w 1855562"/>
              <a:gd name="connsiteY45" fmla="*/ 543160 h 2391549"/>
              <a:gd name="connsiteX46" fmla="*/ 1016619 w 1855562"/>
              <a:gd name="connsiteY46" fmla="*/ 595548 h 2391549"/>
              <a:gd name="connsiteX47" fmla="*/ 1026144 w 1855562"/>
              <a:gd name="connsiteY47" fmla="*/ 624123 h 2391549"/>
              <a:gd name="connsiteX48" fmla="*/ 997569 w 1855562"/>
              <a:gd name="connsiteY48" fmla="*/ 586023 h 2391549"/>
              <a:gd name="connsiteX49" fmla="*/ 949944 w 1855562"/>
              <a:gd name="connsiteY49" fmla="*/ 528873 h 2391549"/>
              <a:gd name="connsiteX50" fmla="*/ 864219 w 1855562"/>
              <a:gd name="connsiteY50" fmla="*/ 457435 h 2391549"/>
              <a:gd name="connsiteX51" fmla="*/ 759444 w 1855562"/>
              <a:gd name="connsiteY51" fmla="*/ 352660 h 2391549"/>
              <a:gd name="connsiteX52" fmla="*/ 711819 w 1855562"/>
              <a:gd name="connsiteY52" fmla="*/ 219310 h 2391549"/>
              <a:gd name="connsiteX53" fmla="*/ 773731 w 1855562"/>
              <a:gd name="connsiteY53" fmla="*/ 52623 h 2391549"/>
              <a:gd name="connsiteX54" fmla="*/ 902319 w 1855562"/>
              <a:gd name="connsiteY54" fmla="*/ 235 h 2391549"/>
              <a:gd name="connsiteX55" fmla="*/ 1064244 w 1855562"/>
              <a:gd name="connsiteY55" fmla="*/ 38335 h 2391549"/>
              <a:gd name="connsiteX56" fmla="*/ 1264269 w 1855562"/>
              <a:gd name="connsiteY56" fmla="*/ 138348 h 2391549"/>
              <a:gd name="connsiteX0" fmla="*/ 1264269 w 1855562"/>
              <a:gd name="connsiteY0" fmla="*/ 138348 h 2391549"/>
              <a:gd name="connsiteX1" fmla="*/ 1435719 w 1855562"/>
              <a:gd name="connsiteY1" fmla="*/ 309798 h 2391549"/>
              <a:gd name="connsiteX2" fmla="*/ 1530969 w 1855562"/>
              <a:gd name="connsiteY2" fmla="*/ 466960 h 2391549"/>
              <a:gd name="connsiteX3" fmla="*/ 1600025 w 1855562"/>
              <a:gd name="connsiteY3" fmla="*/ 619360 h 2391549"/>
              <a:gd name="connsiteX4" fmla="*/ 1645269 w 1855562"/>
              <a:gd name="connsiteY4" fmla="*/ 766998 h 2391549"/>
              <a:gd name="connsiteX5" fmla="*/ 1704800 w 1855562"/>
              <a:gd name="connsiteY5" fmla="*/ 924160 h 2391549"/>
              <a:gd name="connsiteX6" fmla="*/ 1809575 w 1855562"/>
              <a:gd name="connsiteY6" fmla="*/ 1178955 h 2391549"/>
              <a:gd name="connsiteX7" fmla="*/ 1850056 w 1855562"/>
              <a:gd name="connsiteY7" fmla="*/ 1500423 h 2391549"/>
              <a:gd name="connsiteX8" fmla="*/ 1845293 w 1855562"/>
              <a:gd name="connsiteY8" fmla="*/ 1781410 h 2391549"/>
              <a:gd name="connsiteX9" fmla="*/ 1759569 w 1855562"/>
              <a:gd name="connsiteY9" fmla="*/ 2029060 h 2391549"/>
              <a:gd name="connsiteX10" fmla="*/ 1611931 w 1855562"/>
              <a:gd name="connsiteY10" fmla="*/ 2167173 h 2391549"/>
              <a:gd name="connsiteX11" fmla="*/ 1414287 w 1855562"/>
              <a:gd name="connsiteY11" fmla="*/ 2283854 h 2391549"/>
              <a:gd name="connsiteX12" fmla="*/ 1249981 w 1855562"/>
              <a:gd name="connsiteY12" fmla="*/ 2336241 h 2391549"/>
              <a:gd name="connsiteX13" fmla="*/ 835644 w 1855562"/>
              <a:gd name="connsiteY13" fmla="*/ 2371960 h 2391549"/>
              <a:gd name="connsiteX14" fmla="*/ 492744 w 1855562"/>
              <a:gd name="connsiteY14" fmla="*/ 2386248 h 2391549"/>
              <a:gd name="connsiteX15" fmla="*/ 183181 w 1855562"/>
              <a:gd name="connsiteY15" fmla="*/ 2281473 h 2391549"/>
              <a:gd name="connsiteX16" fmla="*/ 30781 w 1855562"/>
              <a:gd name="connsiteY16" fmla="*/ 2129073 h 2391549"/>
              <a:gd name="connsiteX17" fmla="*/ 9350 w 1855562"/>
              <a:gd name="connsiteY17" fmla="*/ 1905235 h 2391549"/>
              <a:gd name="connsiteX18" fmla="*/ 145081 w 1855562"/>
              <a:gd name="connsiteY18" fmla="*/ 1600435 h 2391549"/>
              <a:gd name="connsiteX19" fmla="*/ 366538 w 1855562"/>
              <a:gd name="connsiteY19" fmla="*/ 1276585 h 2391549"/>
              <a:gd name="connsiteX20" fmla="*/ 540369 w 1855562"/>
              <a:gd name="connsiteY20" fmla="*/ 1028935 h 2391549"/>
              <a:gd name="connsiteX21" fmla="*/ 702294 w 1855562"/>
              <a:gd name="connsiteY21" fmla="*/ 809860 h 2391549"/>
              <a:gd name="connsiteX22" fmla="*/ 864219 w 1855562"/>
              <a:gd name="connsiteY22" fmla="*/ 776523 h 2391549"/>
              <a:gd name="connsiteX23" fmla="*/ 1083294 w 1855562"/>
              <a:gd name="connsiteY23" fmla="*/ 681273 h 2391549"/>
              <a:gd name="connsiteX24" fmla="*/ 1330944 w 1855562"/>
              <a:gd name="connsiteY24" fmla="*/ 557448 h 2391549"/>
              <a:gd name="connsiteX25" fmla="*/ 1459531 w 1855562"/>
              <a:gd name="connsiteY25" fmla="*/ 605073 h 2391549"/>
              <a:gd name="connsiteX26" fmla="*/ 1469056 w 1855562"/>
              <a:gd name="connsiteY26" fmla="*/ 738423 h 2391549"/>
              <a:gd name="connsiteX27" fmla="*/ 1316656 w 1855562"/>
              <a:gd name="connsiteY27" fmla="*/ 881298 h 2391549"/>
              <a:gd name="connsiteX28" fmla="*/ 1178544 w 1855562"/>
              <a:gd name="connsiteY28" fmla="*/ 1067035 h 2391549"/>
              <a:gd name="connsiteX29" fmla="*/ 1054719 w 1855562"/>
              <a:gd name="connsiteY29" fmla="*/ 1224198 h 2391549"/>
              <a:gd name="connsiteX30" fmla="*/ 1064244 w 1855562"/>
              <a:gd name="connsiteY30" fmla="*/ 1400410 h 2391549"/>
              <a:gd name="connsiteX31" fmla="*/ 1040431 w 1855562"/>
              <a:gd name="connsiteY31" fmla="*/ 1276585 h 2391549"/>
              <a:gd name="connsiteX32" fmla="*/ 1111869 w 1855562"/>
              <a:gd name="connsiteY32" fmla="*/ 1147998 h 2391549"/>
              <a:gd name="connsiteX33" fmla="*/ 1297606 w 1855562"/>
              <a:gd name="connsiteY33" fmla="*/ 919398 h 2391549"/>
              <a:gd name="connsiteX34" fmla="*/ 1440481 w 1855562"/>
              <a:gd name="connsiteY34" fmla="*/ 771760 h 2391549"/>
              <a:gd name="connsiteX35" fmla="*/ 1483344 w 1855562"/>
              <a:gd name="connsiteY35" fmla="*/ 638410 h 2391549"/>
              <a:gd name="connsiteX36" fmla="*/ 1388094 w 1855562"/>
              <a:gd name="connsiteY36" fmla="*/ 557448 h 2391549"/>
              <a:gd name="connsiteX37" fmla="*/ 1221406 w 1855562"/>
              <a:gd name="connsiteY37" fmla="*/ 605073 h 2391549"/>
              <a:gd name="connsiteX38" fmla="*/ 992806 w 1855562"/>
              <a:gd name="connsiteY38" fmla="*/ 728898 h 2391549"/>
              <a:gd name="connsiteX39" fmla="*/ 826119 w 1855562"/>
              <a:gd name="connsiteY39" fmla="*/ 800335 h 2391549"/>
              <a:gd name="connsiteX40" fmla="*/ 702294 w 1855562"/>
              <a:gd name="connsiteY40" fmla="*/ 809860 h 2391549"/>
              <a:gd name="connsiteX41" fmla="*/ 702294 w 1855562"/>
              <a:gd name="connsiteY41" fmla="*/ 809861 h 2391549"/>
              <a:gd name="connsiteX42" fmla="*/ 830881 w 1855562"/>
              <a:gd name="connsiteY42" fmla="*/ 643173 h 2391549"/>
              <a:gd name="connsiteX43" fmla="*/ 892794 w 1855562"/>
              <a:gd name="connsiteY43" fmla="*/ 552685 h 2391549"/>
              <a:gd name="connsiteX44" fmla="*/ 926131 w 1855562"/>
              <a:gd name="connsiteY44" fmla="*/ 505060 h 2391549"/>
              <a:gd name="connsiteX45" fmla="*/ 959469 w 1855562"/>
              <a:gd name="connsiteY45" fmla="*/ 543160 h 2391549"/>
              <a:gd name="connsiteX46" fmla="*/ 1016619 w 1855562"/>
              <a:gd name="connsiteY46" fmla="*/ 595548 h 2391549"/>
              <a:gd name="connsiteX47" fmla="*/ 1026144 w 1855562"/>
              <a:gd name="connsiteY47" fmla="*/ 624123 h 2391549"/>
              <a:gd name="connsiteX48" fmla="*/ 997569 w 1855562"/>
              <a:gd name="connsiteY48" fmla="*/ 586023 h 2391549"/>
              <a:gd name="connsiteX49" fmla="*/ 949944 w 1855562"/>
              <a:gd name="connsiteY49" fmla="*/ 528873 h 2391549"/>
              <a:gd name="connsiteX50" fmla="*/ 864219 w 1855562"/>
              <a:gd name="connsiteY50" fmla="*/ 457435 h 2391549"/>
              <a:gd name="connsiteX51" fmla="*/ 759444 w 1855562"/>
              <a:gd name="connsiteY51" fmla="*/ 352660 h 2391549"/>
              <a:gd name="connsiteX52" fmla="*/ 711819 w 1855562"/>
              <a:gd name="connsiteY52" fmla="*/ 219310 h 2391549"/>
              <a:gd name="connsiteX53" fmla="*/ 773731 w 1855562"/>
              <a:gd name="connsiteY53" fmla="*/ 52623 h 2391549"/>
              <a:gd name="connsiteX54" fmla="*/ 902319 w 1855562"/>
              <a:gd name="connsiteY54" fmla="*/ 235 h 2391549"/>
              <a:gd name="connsiteX55" fmla="*/ 1064244 w 1855562"/>
              <a:gd name="connsiteY55" fmla="*/ 38335 h 2391549"/>
              <a:gd name="connsiteX56" fmla="*/ 1264269 w 1855562"/>
              <a:gd name="connsiteY56" fmla="*/ 138348 h 2391549"/>
              <a:gd name="connsiteX0" fmla="*/ 1254744 w 1855562"/>
              <a:gd name="connsiteY0" fmla="*/ 140716 h 2391536"/>
              <a:gd name="connsiteX1" fmla="*/ 1435719 w 1855562"/>
              <a:gd name="connsiteY1" fmla="*/ 309785 h 2391536"/>
              <a:gd name="connsiteX2" fmla="*/ 1530969 w 1855562"/>
              <a:gd name="connsiteY2" fmla="*/ 466947 h 2391536"/>
              <a:gd name="connsiteX3" fmla="*/ 1600025 w 1855562"/>
              <a:gd name="connsiteY3" fmla="*/ 619347 h 2391536"/>
              <a:gd name="connsiteX4" fmla="*/ 1645269 w 1855562"/>
              <a:gd name="connsiteY4" fmla="*/ 766985 h 2391536"/>
              <a:gd name="connsiteX5" fmla="*/ 1704800 w 1855562"/>
              <a:gd name="connsiteY5" fmla="*/ 924147 h 2391536"/>
              <a:gd name="connsiteX6" fmla="*/ 1809575 w 1855562"/>
              <a:gd name="connsiteY6" fmla="*/ 1178942 h 2391536"/>
              <a:gd name="connsiteX7" fmla="*/ 1850056 w 1855562"/>
              <a:gd name="connsiteY7" fmla="*/ 1500410 h 2391536"/>
              <a:gd name="connsiteX8" fmla="*/ 1845293 w 1855562"/>
              <a:gd name="connsiteY8" fmla="*/ 1781397 h 2391536"/>
              <a:gd name="connsiteX9" fmla="*/ 1759569 w 1855562"/>
              <a:gd name="connsiteY9" fmla="*/ 2029047 h 2391536"/>
              <a:gd name="connsiteX10" fmla="*/ 1611931 w 1855562"/>
              <a:gd name="connsiteY10" fmla="*/ 2167160 h 2391536"/>
              <a:gd name="connsiteX11" fmla="*/ 1414287 w 1855562"/>
              <a:gd name="connsiteY11" fmla="*/ 2283841 h 2391536"/>
              <a:gd name="connsiteX12" fmla="*/ 1249981 w 1855562"/>
              <a:gd name="connsiteY12" fmla="*/ 2336228 h 2391536"/>
              <a:gd name="connsiteX13" fmla="*/ 835644 w 1855562"/>
              <a:gd name="connsiteY13" fmla="*/ 2371947 h 2391536"/>
              <a:gd name="connsiteX14" fmla="*/ 492744 w 1855562"/>
              <a:gd name="connsiteY14" fmla="*/ 2386235 h 2391536"/>
              <a:gd name="connsiteX15" fmla="*/ 183181 w 1855562"/>
              <a:gd name="connsiteY15" fmla="*/ 2281460 h 2391536"/>
              <a:gd name="connsiteX16" fmla="*/ 30781 w 1855562"/>
              <a:gd name="connsiteY16" fmla="*/ 2129060 h 2391536"/>
              <a:gd name="connsiteX17" fmla="*/ 9350 w 1855562"/>
              <a:gd name="connsiteY17" fmla="*/ 1905222 h 2391536"/>
              <a:gd name="connsiteX18" fmla="*/ 145081 w 1855562"/>
              <a:gd name="connsiteY18" fmla="*/ 1600422 h 2391536"/>
              <a:gd name="connsiteX19" fmla="*/ 366538 w 1855562"/>
              <a:gd name="connsiteY19" fmla="*/ 1276572 h 2391536"/>
              <a:gd name="connsiteX20" fmla="*/ 540369 w 1855562"/>
              <a:gd name="connsiteY20" fmla="*/ 1028922 h 2391536"/>
              <a:gd name="connsiteX21" fmla="*/ 702294 w 1855562"/>
              <a:gd name="connsiteY21" fmla="*/ 809847 h 2391536"/>
              <a:gd name="connsiteX22" fmla="*/ 864219 w 1855562"/>
              <a:gd name="connsiteY22" fmla="*/ 776510 h 2391536"/>
              <a:gd name="connsiteX23" fmla="*/ 1083294 w 1855562"/>
              <a:gd name="connsiteY23" fmla="*/ 681260 h 2391536"/>
              <a:gd name="connsiteX24" fmla="*/ 1330944 w 1855562"/>
              <a:gd name="connsiteY24" fmla="*/ 557435 h 2391536"/>
              <a:gd name="connsiteX25" fmla="*/ 1459531 w 1855562"/>
              <a:gd name="connsiteY25" fmla="*/ 605060 h 2391536"/>
              <a:gd name="connsiteX26" fmla="*/ 1469056 w 1855562"/>
              <a:gd name="connsiteY26" fmla="*/ 738410 h 2391536"/>
              <a:gd name="connsiteX27" fmla="*/ 1316656 w 1855562"/>
              <a:gd name="connsiteY27" fmla="*/ 881285 h 2391536"/>
              <a:gd name="connsiteX28" fmla="*/ 1178544 w 1855562"/>
              <a:gd name="connsiteY28" fmla="*/ 1067022 h 2391536"/>
              <a:gd name="connsiteX29" fmla="*/ 1054719 w 1855562"/>
              <a:gd name="connsiteY29" fmla="*/ 1224185 h 2391536"/>
              <a:gd name="connsiteX30" fmla="*/ 1064244 w 1855562"/>
              <a:gd name="connsiteY30" fmla="*/ 1400397 h 2391536"/>
              <a:gd name="connsiteX31" fmla="*/ 1040431 w 1855562"/>
              <a:gd name="connsiteY31" fmla="*/ 1276572 h 2391536"/>
              <a:gd name="connsiteX32" fmla="*/ 1111869 w 1855562"/>
              <a:gd name="connsiteY32" fmla="*/ 1147985 h 2391536"/>
              <a:gd name="connsiteX33" fmla="*/ 1297606 w 1855562"/>
              <a:gd name="connsiteY33" fmla="*/ 919385 h 2391536"/>
              <a:gd name="connsiteX34" fmla="*/ 1440481 w 1855562"/>
              <a:gd name="connsiteY34" fmla="*/ 771747 h 2391536"/>
              <a:gd name="connsiteX35" fmla="*/ 1483344 w 1855562"/>
              <a:gd name="connsiteY35" fmla="*/ 638397 h 2391536"/>
              <a:gd name="connsiteX36" fmla="*/ 1388094 w 1855562"/>
              <a:gd name="connsiteY36" fmla="*/ 557435 h 2391536"/>
              <a:gd name="connsiteX37" fmla="*/ 1221406 w 1855562"/>
              <a:gd name="connsiteY37" fmla="*/ 605060 h 2391536"/>
              <a:gd name="connsiteX38" fmla="*/ 992806 w 1855562"/>
              <a:gd name="connsiteY38" fmla="*/ 728885 h 2391536"/>
              <a:gd name="connsiteX39" fmla="*/ 826119 w 1855562"/>
              <a:gd name="connsiteY39" fmla="*/ 800322 h 2391536"/>
              <a:gd name="connsiteX40" fmla="*/ 702294 w 1855562"/>
              <a:gd name="connsiteY40" fmla="*/ 809847 h 2391536"/>
              <a:gd name="connsiteX41" fmla="*/ 702294 w 1855562"/>
              <a:gd name="connsiteY41" fmla="*/ 809848 h 2391536"/>
              <a:gd name="connsiteX42" fmla="*/ 830881 w 1855562"/>
              <a:gd name="connsiteY42" fmla="*/ 643160 h 2391536"/>
              <a:gd name="connsiteX43" fmla="*/ 892794 w 1855562"/>
              <a:gd name="connsiteY43" fmla="*/ 552672 h 2391536"/>
              <a:gd name="connsiteX44" fmla="*/ 926131 w 1855562"/>
              <a:gd name="connsiteY44" fmla="*/ 505047 h 2391536"/>
              <a:gd name="connsiteX45" fmla="*/ 959469 w 1855562"/>
              <a:gd name="connsiteY45" fmla="*/ 543147 h 2391536"/>
              <a:gd name="connsiteX46" fmla="*/ 1016619 w 1855562"/>
              <a:gd name="connsiteY46" fmla="*/ 595535 h 2391536"/>
              <a:gd name="connsiteX47" fmla="*/ 1026144 w 1855562"/>
              <a:gd name="connsiteY47" fmla="*/ 624110 h 2391536"/>
              <a:gd name="connsiteX48" fmla="*/ 997569 w 1855562"/>
              <a:gd name="connsiteY48" fmla="*/ 586010 h 2391536"/>
              <a:gd name="connsiteX49" fmla="*/ 949944 w 1855562"/>
              <a:gd name="connsiteY49" fmla="*/ 528860 h 2391536"/>
              <a:gd name="connsiteX50" fmla="*/ 864219 w 1855562"/>
              <a:gd name="connsiteY50" fmla="*/ 457422 h 2391536"/>
              <a:gd name="connsiteX51" fmla="*/ 759444 w 1855562"/>
              <a:gd name="connsiteY51" fmla="*/ 352647 h 2391536"/>
              <a:gd name="connsiteX52" fmla="*/ 711819 w 1855562"/>
              <a:gd name="connsiteY52" fmla="*/ 219297 h 2391536"/>
              <a:gd name="connsiteX53" fmla="*/ 773731 w 1855562"/>
              <a:gd name="connsiteY53" fmla="*/ 52610 h 2391536"/>
              <a:gd name="connsiteX54" fmla="*/ 902319 w 1855562"/>
              <a:gd name="connsiteY54" fmla="*/ 222 h 2391536"/>
              <a:gd name="connsiteX55" fmla="*/ 1064244 w 1855562"/>
              <a:gd name="connsiteY55" fmla="*/ 38322 h 2391536"/>
              <a:gd name="connsiteX56" fmla="*/ 1254744 w 1855562"/>
              <a:gd name="connsiteY56" fmla="*/ 140716 h 2391536"/>
              <a:gd name="connsiteX0" fmla="*/ 1254744 w 1855562"/>
              <a:gd name="connsiteY0" fmla="*/ 140838 h 2391658"/>
              <a:gd name="connsiteX1" fmla="*/ 1435719 w 1855562"/>
              <a:gd name="connsiteY1" fmla="*/ 309907 h 2391658"/>
              <a:gd name="connsiteX2" fmla="*/ 1530969 w 1855562"/>
              <a:gd name="connsiteY2" fmla="*/ 467069 h 2391658"/>
              <a:gd name="connsiteX3" fmla="*/ 1600025 w 1855562"/>
              <a:gd name="connsiteY3" fmla="*/ 619469 h 2391658"/>
              <a:gd name="connsiteX4" fmla="*/ 1645269 w 1855562"/>
              <a:gd name="connsiteY4" fmla="*/ 767107 h 2391658"/>
              <a:gd name="connsiteX5" fmla="*/ 1704800 w 1855562"/>
              <a:gd name="connsiteY5" fmla="*/ 924269 h 2391658"/>
              <a:gd name="connsiteX6" fmla="*/ 1809575 w 1855562"/>
              <a:gd name="connsiteY6" fmla="*/ 1179064 h 2391658"/>
              <a:gd name="connsiteX7" fmla="*/ 1850056 w 1855562"/>
              <a:gd name="connsiteY7" fmla="*/ 1500532 h 2391658"/>
              <a:gd name="connsiteX8" fmla="*/ 1845293 w 1855562"/>
              <a:gd name="connsiteY8" fmla="*/ 1781519 h 2391658"/>
              <a:gd name="connsiteX9" fmla="*/ 1759569 w 1855562"/>
              <a:gd name="connsiteY9" fmla="*/ 2029169 h 2391658"/>
              <a:gd name="connsiteX10" fmla="*/ 1611931 w 1855562"/>
              <a:gd name="connsiteY10" fmla="*/ 2167282 h 2391658"/>
              <a:gd name="connsiteX11" fmla="*/ 1414287 w 1855562"/>
              <a:gd name="connsiteY11" fmla="*/ 2283963 h 2391658"/>
              <a:gd name="connsiteX12" fmla="*/ 1249981 w 1855562"/>
              <a:gd name="connsiteY12" fmla="*/ 2336350 h 2391658"/>
              <a:gd name="connsiteX13" fmla="*/ 835644 w 1855562"/>
              <a:gd name="connsiteY13" fmla="*/ 2372069 h 2391658"/>
              <a:gd name="connsiteX14" fmla="*/ 492744 w 1855562"/>
              <a:gd name="connsiteY14" fmla="*/ 2386357 h 2391658"/>
              <a:gd name="connsiteX15" fmla="*/ 183181 w 1855562"/>
              <a:gd name="connsiteY15" fmla="*/ 2281582 h 2391658"/>
              <a:gd name="connsiteX16" fmla="*/ 30781 w 1855562"/>
              <a:gd name="connsiteY16" fmla="*/ 2129182 h 2391658"/>
              <a:gd name="connsiteX17" fmla="*/ 9350 w 1855562"/>
              <a:gd name="connsiteY17" fmla="*/ 1905344 h 2391658"/>
              <a:gd name="connsiteX18" fmla="*/ 145081 w 1855562"/>
              <a:gd name="connsiteY18" fmla="*/ 1600544 h 2391658"/>
              <a:gd name="connsiteX19" fmla="*/ 366538 w 1855562"/>
              <a:gd name="connsiteY19" fmla="*/ 1276694 h 2391658"/>
              <a:gd name="connsiteX20" fmla="*/ 540369 w 1855562"/>
              <a:gd name="connsiteY20" fmla="*/ 1029044 h 2391658"/>
              <a:gd name="connsiteX21" fmla="*/ 702294 w 1855562"/>
              <a:gd name="connsiteY21" fmla="*/ 809969 h 2391658"/>
              <a:gd name="connsiteX22" fmla="*/ 864219 w 1855562"/>
              <a:gd name="connsiteY22" fmla="*/ 776632 h 2391658"/>
              <a:gd name="connsiteX23" fmla="*/ 1083294 w 1855562"/>
              <a:gd name="connsiteY23" fmla="*/ 681382 h 2391658"/>
              <a:gd name="connsiteX24" fmla="*/ 1330944 w 1855562"/>
              <a:gd name="connsiteY24" fmla="*/ 557557 h 2391658"/>
              <a:gd name="connsiteX25" fmla="*/ 1459531 w 1855562"/>
              <a:gd name="connsiteY25" fmla="*/ 605182 h 2391658"/>
              <a:gd name="connsiteX26" fmla="*/ 1469056 w 1855562"/>
              <a:gd name="connsiteY26" fmla="*/ 738532 h 2391658"/>
              <a:gd name="connsiteX27" fmla="*/ 1316656 w 1855562"/>
              <a:gd name="connsiteY27" fmla="*/ 881407 h 2391658"/>
              <a:gd name="connsiteX28" fmla="*/ 1178544 w 1855562"/>
              <a:gd name="connsiteY28" fmla="*/ 1067144 h 2391658"/>
              <a:gd name="connsiteX29" fmla="*/ 1054719 w 1855562"/>
              <a:gd name="connsiteY29" fmla="*/ 1224307 h 2391658"/>
              <a:gd name="connsiteX30" fmla="*/ 1064244 w 1855562"/>
              <a:gd name="connsiteY30" fmla="*/ 1400519 h 2391658"/>
              <a:gd name="connsiteX31" fmla="*/ 1040431 w 1855562"/>
              <a:gd name="connsiteY31" fmla="*/ 1276694 h 2391658"/>
              <a:gd name="connsiteX32" fmla="*/ 1111869 w 1855562"/>
              <a:gd name="connsiteY32" fmla="*/ 1148107 h 2391658"/>
              <a:gd name="connsiteX33" fmla="*/ 1297606 w 1855562"/>
              <a:gd name="connsiteY33" fmla="*/ 919507 h 2391658"/>
              <a:gd name="connsiteX34" fmla="*/ 1440481 w 1855562"/>
              <a:gd name="connsiteY34" fmla="*/ 771869 h 2391658"/>
              <a:gd name="connsiteX35" fmla="*/ 1483344 w 1855562"/>
              <a:gd name="connsiteY35" fmla="*/ 638519 h 2391658"/>
              <a:gd name="connsiteX36" fmla="*/ 1388094 w 1855562"/>
              <a:gd name="connsiteY36" fmla="*/ 557557 h 2391658"/>
              <a:gd name="connsiteX37" fmla="*/ 1221406 w 1855562"/>
              <a:gd name="connsiteY37" fmla="*/ 605182 h 2391658"/>
              <a:gd name="connsiteX38" fmla="*/ 992806 w 1855562"/>
              <a:gd name="connsiteY38" fmla="*/ 729007 h 2391658"/>
              <a:gd name="connsiteX39" fmla="*/ 826119 w 1855562"/>
              <a:gd name="connsiteY39" fmla="*/ 800444 h 2391658"/>
              <a:gd name="connsiteX40" fmla="*/ 702294 w 1855562"/>
              <a:gd name="connsiteY40" fmla="*/ 809969 h 2391658"/>
              <a:gd name="connsiteX41" fmla="*/ 702294 w 1855562"/>
              <a:gd name="connsiteY41" fmla="*/ 809970 h 2391658"/>
              <a:gd name="connsiteX42" fmla="*/ 830881 w 1855562"/>
              <a:gd name="connsiteY42" fmla="*/ 643282 h 2391658"/>
              <a:gd name="connsiteX43" fmla="*/ 892794 w 1855562"/>
              <a:gd name="connsiteY43" fmla="*/ 552794 h 2391658"/>
              <a:gd name="connsiteX44" fmla="*/ 926131 w 1855562"/>
              <a:gd name="connsiteY44" fmla="*/ 505169 h 2391658"/>
              <a:gd name="connsiteX45" fmla="*/ 959469 w 1855562"/>
              <a:gd name="connsiteY45" fmla="*/ 543269 h 2391658"/>
              <a:gd name="connsiteX46" fmla="*/ 1016619 w 1855562"/>
              <a:gd name="connsiteY46" fmla="*/ 595657 h 2391658"/>
              <a:gd name="connsiteX47" fmla="*/ 1026144 w 1855562"/>
              <a:gd name="connsiteY47" fmla="*/ 624232 h 2391658"/>
              <a:gd name="connsiteX48" fmla="*/ 997569 w 1855562"/>
              <a:gd name="connsiteY48" fmla="*/ 586132 h 2391658"/>
              <a:gd name="connsiteX49" fmla="*/ 949944 w 1855562"/>
              <a:gd name="connsiteY49" fmla="*/ 528982 h 2391658"/>
              <a:gd name="connsiteX50" fmla="*/ 864219 w 1855562"/>
              <a:gd name="connsiteY50" fmla="*/ 457544 h 2391658"/>
              <a:gd name="connsiteX51" fmla="*/ 759444 w 1855562"/>
              <a:gd name="connsiteY51" fmla="*/ 352769 h 2391658"/>
              <a:gd name="connsiteX52" fmla="*/ 711819 w 1855562"/>
              <a:gd name="connsiteY52" fmla="*/ 219419 h 2391658"/>
              <a:gd name="connsiteX53" fmla="*/ 773731 w 1855562"/>
              <a:gd name="connsiteY53" fmla="*/ 52732 h 2391658"/>
              <a:gd name="connsiteX54" fmla="*/ 902319 w 1855562"/>
              <a:gd name="connsiteY54" fmla="*/ 344 h 2391658"/>
              <a:gd name="connsiteX55" fmla="*/ 1076151 w 1855562"/>
              <a:gd name="connsiteY55" fmla="*/ 31300 h 2391658"/>
              <a:gd name="connsiteX56" fmla="*/ 1254744 w 1855562"/>
              <a:gd name="connsiteY56" fmla="*/ 140838 h 2391658"/>
              <a:gd name="connsiteX0" fmla="*/ 1254744 w 1855562"/>
              <a:gd name="connsiteY0" fmla="*/ 140838 h 2391658"/>
              <a:gd name="connsiteX1" fmla="*/ 1435719 w 1855562"/>
              <a:gd name="connsiteY1" fmla="*/ 309907 h 2391658"/>
              <a:gd name="connsiteX2" fmla="*/ 1530969 w 1855562"/>
              <a:gd name="connsiteY2" fmla="*/ 467069 h 2391658"/>
              <a:gd name="connsiteX3" fmla="*/ 1600025 w 1855562"/>
              <a:gd name="connsiteY3" fmla="*/ 619469 h 2391658"/>
              <a:gd name="connsiteX4" fmla="*/ 1645269 w 1855562"/>
              <a:gd name="connsiteY4" fmla="*/ 767107 h 2391658"/>
              <a:gd name="connsiteX5" fmla="*/ 1704800 w 1855562"/>
              <a:gd name="connsiteY5" fmla="*/ 924269 h 2391658"/>
              <a:gd name="connsiteX6" fmla="*/ 1809575 w 1855562"/>
              <a:gd name="connsiteY6" fmla="*/ 1179064 h 2391658"/>
              <a:gd name="connsiteX7" fmla="*/ 1850056 w 1855562"/>
              <a:gd name="connsiteY7" fmla="*/ 1500532 h 2391658"/>
              <a:gd name="connsiteX8" fmla="*/ 1845293 w 1855562"/>
              <a:gd name="connsiteY8" fmla="*/ 1781519 h 2391658"/>
              <a:gd name="connsiteX9" fmla="*/ 1759569 w 1855562"/>
              <a:gd name="connsiteY9" fmla="*/ 2029169 h 2391658"/>
              <a:gd name="connsiteX10" fmla="*/ 1611931 w 1855562"/>
              <a:gd name="connsiteY10" fmla="*/ 2167282 h 2391658"/>
              <a:gd name="connsiteX11" fmla="*/ 1414287 w 1855562"/>
              <a:gd name="connsiteY11" fmla="*/ 2283963 h 2391658"/>
              <a:gd name="connsiteX12" fmla="*/ 1249981 w 1855562"/>
              <a:gd name="connsiteY12" fmla="*/ 2336350 h 2391658"/>
              <a:gd name="connsiteX13" fmla="*/ 835644 w 1855562"/>
              <a:gd name="connsiteY13" fmla="*/ 2372069 h 2391658"/>
              <a:gd name="connsiteX14" fmla="*/ 492744 w 1855562"/>
              <a:gd name="connsiteY14" fmla="*/ 2386357 h 2391658"/>
              <a:gd name="connsiteX15" fmla="*/ 183181 w 1855562"/>
              <a:gd name="connsiteY15" fmla="*/ 2281582 h 2391658"/>
              <a:gd name="connsiteX16" fmla="*/ 30781 w 1855562"/>
              <a:gd name="connsiteY16" fmla="*/ 2129182 h 2391658"/>
              <a:gd name="connsiteX17" fmla="*/ 9350 w 1855562"/>
              <a:gd name="connsiteY17" fmla="*/ 1905344 h 2391658"/>
              <a:gd name="connsiteX18" fmla="*/ 145081 w 1855562"/>
              <a:gd name="connsiteY18" fmla="*/ 1600544 h 2391658"/>
              <a:gd name="connsiteX19" fmla="*/ 366538 w 1855562"/>
              <a:gd name="connsiteY19" fmla="*/ 1276694 h 2391658"/>
              <a:gd name="connsiteX20" fmla="*/ 540369 w 1855562"/>
              <a:gd name="connsiteY20" fmla="*/ 1029044 h 2391658"/>
              <a:gd name="connsiteX21" fmla="*/ 702294 w 1855562"/>
              <a:gd name="connsiteY21" fmla="*/ 809969 h 2391658"/>
              <a:gd name="connsiteX22" fmla="*/ 864219 w 1855562"/>
              <a:gd name="connsiteY22" fmla="*/ 776632 h 2391658"/>
              <a:gd name="connsiteX23" fmla="*/ 1083294 w 1855562"/>
              <a:gd name="connsiteY23" fmla="*/ 681382 h 2391658"/>
              <a:gd name="connsiteX24" fmla="*/ 1330944 w 1855562"/>
              <a:gd name="connsiteY24" fmla="*/ 557557 h 2391658"/>
              <a:gd name="connsiteX25" fmla="*/ 1459531 w 1855562"/>
              <a:gd name="connsiteY25" fmla="*/ 605182 h 2391658"/>
              <a:gd name="connsiteX26" fmla="*/ 1469056 w 1855562"/>
              <a:gd name="connsiteY26" fmla="*/ 738532 h 2391658"/>
              <a:gd name="connsiteX27" fmla="*/ 1316656 w 1855562"/>
              <a:gd name="connsiteY27" fmla="*/ 881407 h 2391658"/>
              <a:gd name="connsiteX28" fmla="*/ 1178544 w 1855562"/>
              <a:gd name="connsiteY28" fmla="*/ 1067144 h 2391658"/>
              <a:gd name="connsiteX29" fmla="*/ 1054719 w 1855562"/>
              <a:gd name="connsiteY29" fmla="*/ 1224307 h 2391658"/>
              <a:gd name="connsiteX30" fmla="*/ 1064244 w 1855562"/>
              <a:gd name="connsiteY30" fmla="*/ 1400519 h 2391658"/>
              <a:gd name="connsiteX31" fmla="*/ 1040431 w 1855562"/>
              <a:gd name="connsiteY31" fmla="*/ 1276694 h 2391658"/>
              <a:gd name="connsiteX32" fmla="*/ 1111869 w 1855562"/>
              <a:gd name="connsiteY32" fmla="*/ 1148107 h 2391658"/>
              <a:gd name="connsiteX33" fmla="*/ 1297606 w 1855562"/>
              <a:gd name="connsiteY33" fmla="*/ 919507 h 2391658"/>
              <a:gd name="connsiteX34" fmla="*/ 1440481 w 1855562"/>
              <a:gd name="connsiteY34" fmla="*/ 771869 h 2391658"/>
              <a:gd name="connsiteX35" fmla="*/ 1483344 w 1855562"/>
              <a:gd name="connsiteY35" fmla="*/ 638519 h 2391658"/>
              <a:gd name="connsiteX36" fmla="*/ 1388094 w 1855562"/>
              <a:gd name="connsiteY36" fmla="*/ 557557 h 2391658"/>
              <a:gd name="connsiteX37" fmla="*/ 1221406 w 1855562"/>
              <a:gd name="connsiteY37" fmla="*/ 605182 h 2391658"/>
              <a:gd name="connsiteX38" fmla="*/ 992806 w 1855562"/>
              <a:gd name="connsiteY38" fmla="*/ 729007 h 2391658"/>
              <a:gd name="connsiteX39" fmla="*/ 826119 w 1855562"/>
              <a:gd name="connsiteY39" fmla="*/ 800444 h 2391658"/>
              <a:gd name="connsiteX40" fmla="*/ 702294 w 1855562"/>
              <a:gd name="connsiteY40" fmla="*/ 809969 h 2391658"/>
              <a:gd name="connsiteX41" fmla="*/ 702294 w 1855562"/>
              <a:gd name="connsiteY41" fmla="*/ 809970 h 2391658"/>
              <a:gd name="connsiteX42" fmla="*/ 830881 w 1855562"/>
              <a:gd name="connsiteY42" fmla="*/ 643282 h 2391658"/>
              <a:gd name="connsiteX43" fmla="*/ 892794 w 1855562"/>
              <a:gd name="connsiteY43" fmla="*/ 552794 h 2391658"/>
              <a:gd name="connsiteX44" fmla="*/ 926131 w 1855562"/>
              <a:gd name="connsiteY44" fmla="*/ 505169 h 2391658"/>
              <a:gd name="connsiteX45" fmla="*/ 959469 w 1855562"/>
              <a:gd name="connsiteY45" fmla="*/ 543269 h 2391658"/>
              <a:gd name="connsiteX46" fmla="*/ 1016619 w 1855562"/>
              <a:gd name="connsiteY46" fmla="*/ 595657 h 2391658"/>
              <a:gd name="connsiteX47" fmla="*/ 1026144 w 1855562"/>
              <a:gd name="connsiteY47" fmla="*/ 624232 h 2391658"/>
              <a:gd name="connsiteX48" fmla="*/ 997569 w 1855562"/>
              <a:gd name="connsiteY48" fmla="*/ 586132 h 2391658"/>
              <a:gd name="connsiteX49" fmla="*/ 949944 w 1855562"/>
              <a:gd name="connsiteY49" fmla="*/ 528982 h 2391658"/>
              <a:gd name="connsiteX50" fmla="*/ 864219 w 1855562"/>
              <a:gd name="connsiteY50" fmla="*/ 457544 h 2391658"/>
              <a:gd name="connsiteX51" fmla="*/ 759444 w 1855562"/>
              <a:gd name="connsiteY51" fmla="*/ 352769 h 2391658"/>
              <a:gd name="connsiteX52" fmla="*/ 711819 w 1855562"/>
              <a:gd name="connsiteY52" fmla="*/ 219419 h 2391658"/>
              <a:gd name="connsiteX53" fmla="*/ 764206 w 1855562"/>
              <a:gd name="connsiteY53" fmla="*/ 67020 h 2391658"/>
              <a:gd name="connsiteX54" fmla="*/ 902319 w 1855562"/>
              <a:gd name="connsiteY54" fmla="*/ 344 h 2391658"/>
              <a:gd name="connsiteX55" fmla="*/ 1076151 w 1855562"/>
              <a:gd name="connsiteY55" fmla="*/ 31300 h 2391658"/>
              <a:gd name="connsiteX56" fmla="*/ 1254744 w 1855562"/>
              <a:gd name="connsiteY56" fmla="*/ 140838 h 2391658"/>
              <a:gd name="connsiteX0" fmla="*/ 1254744 w 1855562"/>
              <a:gd name="connsiteY0" fmla="*/ 140838 h 2391658"/>
              <a:gd name="connsiteX1" fmla="*/ 1435719 w 1855562"/>
              <a:gd name="connsiteY1" fmla="*/ 309907 h 2391658"/>
              <a:gd name="connsiteX2" fmla="*/ 1530969 w 1855562"/>
              <a:gd name="connsiteY2" fmla="*/ 467069 h 2391658"/>
              <a:gd name="connsiteX3" fmla="*/ 1600025 w 1855562"/>
              <a:gd name="connsiteY3" fmla="*/ 619469 h 2391658"/>
              <a:gd name="connsiteX4" fmla="*/ 1645269 w 1855562"/>
              <a:gd name="connsiteY4" fmla="*/ 767107 h 2391658"/>
              <a:gd name="connsiteX5" fmla="*/ 1704800 w 1855562"/>
              <a:gd name="connsiteY5" fmla="*/ 924269 h 2391658"/>
              <a:gd name="connsiteX6" fmla="*/ 1809575 w 1855562"/>
              <a:gd name="connsiteY6" fmla="*/ 1179064 h 2391658"/>
              <a:gd name="connsiteX7" fmla="*/ 1850056 w 1855562"/>
              <a:gd name="connsiteY7" fmla="*/ 1500532 h 2391658"/>
              <a:gd name="connsiteX8" fmla="*/ 1845293 w 1855562"/>
              <a:gd name="connsiteY8" fmla="*/ 1781519 h 2391658"/>
              <a:gd name="connsiteX9" fmla="*/ 1759569 w 1855562"/>
              <a:gd name="connsiteY9" fmla="*/ 2029169 h 2391658"/>
              <a:gd name="connsiteX10" fmla="*/ 1611931 w 1855562"/>
              <a:gd name="connsiteY10" fmla="*/ 2167282 h 2391658"/>
              <a:gd name="connsiteX11" fmla="*/ 1414287 w 1855562"/>
              <a:gd name="connsiteY11" fmla="*/ 2283963 h 2391658"/>
              <a:gd name="connsiteX12" fmla="*/ 1249981 w 1855562"/>
              <a:gd name="connsiteY12" fmla="*/ 2336350 h 2391658"/>
              <a:gd name="connsiteX13" fmla="*/ 835644 w 1855562"/>
              <a:gd name="connsiteY13" fmla="*/ 2372069 h 2391658"/>
              <a:gd name="connsiteX14" fmla="*/ 492744 w 1855562"/>
              <a:gd name="connsiteY14" fmla="*/ 2386357 h 2391658"/>
              <a:gd name="connsiteX15" fmla="*/ 183181 w 1855562"/>
              <a:gd name="connsiteY15" fmla="*/ 2281582 h 2391658"/>
              <a:gd name="connsiteX16" fmla="*/ 30781 w 1855562"/>
              <a:gd name="connsiteY16" fmla="*/ 2129182 h 2391658"/>
              <a:gd name="connsiteX17" fmla="*/ 9350 w 1855562"/>
              <a:gd name="connsiteY17" fmla="*/ 1905344 h 2391658"/>
              <a:gd name="connsiteX18" fmla="*/ 145081 w 1855562"/>
              <a:gd name="connsiteY18" fmla="*/ 1600544 h 2391658"/>
              <a:gd name="connsiteX19" fmla="*/ 366538 w 1855562"/>
              <a:gd name="connsiteY19" fmla="*/ 1276694 h 2391658"/>
              <a:gd name="connsiteX20" fmla="*/ 540369 w 1855562"/>
              <a:gd name="connsiteY20" fmla="*/ 1029044 h 2391658"/>
              <a:gd name="connsiteX21" fmla="*/ 702294 w 1855562"/>
              <a:gd name="connsiteY21" fmla="*/ 809969 h 2391658"/>
              <a:gd name="connsiteX22" fmla="*/ 864219 w 1855562"/>
              <a:gd name="connsiteY22" fmla="*/ 776632 h 2391658"/>
              <a:gd name="connsiteX23" fmla="*/ 1083294 w 1855562"/>
              <a:gd name="connsiteY23" fmla="*/ 681382 h 2391658"/>
              <a:gd name="connsiteX24" fmla="*/ 1330944 w 1855562"/>
              <a:gd name="connsiteY24" fmla="*/ 557557 h 2391658"/>
              <a:gd name="connsiteX25" fmla="*/ 1459531 w 1855562"/>
              <a:gd name="connsiteY25" fmla="*/ 605182 h 2391658"/>
              <a:gd name="connsiteX26" fmla="*/ 1469056 w 1855562"/>
              <a:gd name="connsiteY26" fmla="*/ 738532 h 2391658"/>
              <a:gd name="connsiteX27" fmla="*/ 1316656 w 1855562"/>
              <a:gd name="connsiteY27" fmla="*/ 881407 h 2391658"/>
              <a:gd name="connsiteX28" fmla="*/ 1178544 w 1855562"/>
              <a:gd name="connsiteY28" fmla="*/ 1067144 h 2391658"/>
              <a:gd name="connsiteX29" fmla="*/ 1054719 w 1855562"/>
              <a:gd name="connsiteY29" fmla="*/ 1224307 h 2391658"/>
              <a:gd name="connsiteX30" fmla="*/ 1064244 w 1855562"/>
              <a:gd name="connsiteY30" fmla="*/ 1400519 h 2391658"/>
              <a:gd name="connsiteX31" fmla="*/ 1040431 w 1855562"/>
              <a:gd name="connsiteY31" fmla="*/ 1276694 h 2391658"/>
              <a:gd name="connsiteX32" fmla="*/ 1111869 w 1855562"/>
              <a:gd name="connsiteY32" fmla="*/ 1148107 h 2391658"/>
              <a:gd name="connsiteX33" fmla="*/ 1297606 w 1855562"/>
              <a:gd name="connsiteY33" fmla="*/ 919507 h 2391658"/>
              <a:gd name="connsiteX34" fmla="*/ 1440481 w 1855562"/>
              <a:gd name="connsiteY34" fmla="*/ 771869 h 2391658"/>
              <a:gd name="connsiteX35" fmla="*/ 1483344 w 1855562"/>
              <a:gd name="connsiteY35" fmla="*/ 638519 h 2391658"/>
              <a:gd name="connsiteX36" fmla="*/ 1388094 w 1855562"/>
              <a:gd name="connsiteY36" fmla="*/ 557557 h 2391658"/>
              <a:gd name="connsiteX37" fmla="*/ 1221406 w 1855562"/>
              <a:gd name="connsiteY37" fmla="*/ 605182 h 2391658"/>
              <a:gd name="connsiteX38" fmla="*/ 992806 w 1855562"/>
              <a:gd name="connsiteY38" fmla="*/ 729007 h 2391658"/>
              <a:gd name="connsiteX39" fmla="*/ 826119 w 1855562"/>
              <a:gd name="connsiteY39" fmla="*/ 800444 h 2391658"/>
              <a:gd name="connsiteX40" fmla="*/ 702294 w 1855562"/>
              <a:gd name="connsiteY40" fmla="*/ 809969 h 2391658"/>
              <a:gd name="connsiteX41" fmla="*/ 702294 w 1855562"/>
              <a:gd name="connsiteY41" fmla="*/ 809970 h 2391658"/>
              <a:gd name="connsiteX42" fmla="*/ 830881 w 1855562"/>
              <a:gd name="connsiteY42" fmla="*/ 643282 h 2391658"/>
              <a:gd name="connsiteX43" fmla="*/ 892794 w 1855562"/>
              <a:gd name="connsiteY43" fmla="*/ 552794 h 2391658"/>
              <a:gd name="connsiteX44" fmla="*/ 926131 w 1855562"/>
              <a:gd name="connsiteY44" fmla="*/ 505169 h 2391658"/>
              <a:gd name="connsiteX45" fmla="*/ 959469 w 1855562"/>
              <a:gd name="connsiteY45" fmla="*/ 543269 h 2391658"/>
              <a:gd name="connsiteX46" fmla="*/ 1016619 w 1855562"/>
              <a:gd name="connsiteY46" fmla="*/ 595657 h 2391658"/>
              <a:gd name="connsiteX47" fmla="*/ 1026144 w 1855562"/>
              <a:gd name="connsiteY47" fmla="*/ 624232 h 2391658"/>
              <a:gd name="connsiteX48" fmla="*/ 997569 w 1855562"/>
              <a:gd name="connsiteY48" fmla="*/ 586132 h 2391658"/>
              <a:gd name="connsiteX49" fmla="*/ 949944 w 1855562"/>
              <a:gd name="connsiteY49" fmla="*/ 528982 h 2391658"/>
              <a:gd name="connsiteX50" fmla="*/ 864219 w 1855562"/>
              <a:gd name="connsiteY50" fmla="*/ 457544 h 2391658"/>
              <a:gd name="connsiteX51" fmla="*/ 759444 w 1855562"/>
              <a:gd name="connsiteY51" fmla="*/ 352769 h 2391658"/>
              <a:gd name="connsiteX52" fmla="*/ 711819 w 1855562"/>
              <a:gd name="connsiteY52" fmla="*/ 197988 h 2391658"/>
              <a:gd name="connsiteX53" fmla="*/ 764206 w 1855562"/>
              <a:gd name="connsiteY53" fmla="*/ 67020 h 2391658"/>
              <a:gd name="connsiteX54" fmla="*/ 902319 w 1855562"/>
              <a:gd name="connsiteY54" fmla="*/ 344 h 2391658"/>
              <a:gd name="connsiteX55" fmla="*/ 1076151 w 1855562"/>
              <a:gd name="connsiteY55" fmla="*/ 31300 h 2391658"/>
              <a:gd name="connsiteX56" fmla="*/ 1254744 w 1855562"/>
              <a:gd name="connsiteY56" fmla="*/ 140838 h 2391658"/>
              <a:gd name="connsiteX0" fmla="*/ 1254744 w 1855562"/>
              <a:gd name="connsiteY0" fmla="*/ 140838 h 2391658"/>
              <a:gd name="connsiteX1" fmla="*/ 1435719 w 1855562"/>
              <a:gd name="connsiteY1" fmla="*/ 309907 h 2391658"/>
              <a:gd name="connsiteX2" fmla="*/ 1530969 w 1855562"/>
              <a:gd name="connsiteY2" fmla="*/ 467069 h 2391658"/>
              <a:gd name="connsiteX3" fmla="*/ 1600025 w 1855562"/>
              <a:gd name="connsiteY3" fmla="*/ 619469 h 2391658"/>
              <a:gd name="connsiteX4" fmla="*/ 1645269 w 1855562"/>
              <a:gd name="connsiteY4" fmla="*/ 767107 h 2391658"/>
              <a:gd name="connsiteX5" fmla="*/ 1704800 w 1855562"/>
              <a:gd name="connsiteY5" fmla="*/ 924269 h 2391658"/>
              <a:gd name="connsiteX6" fmla="*/ 1809575 w 1855562"/>
              <a:gd name="connsiteY6" fmla="*/ 1179064 h 2391658"/>
              <a:gd name="connsiteX7" fmla="*/ 1850056 w 1855562"/>
              <a:gd name="connsiteY7" fmla="*/ 1500532 h 2391658"/>
              <a:gd name="connsiteX8" fmla="*/ 1845293 w 1855562"/>
              <a:gd name="connsiteY8" fmla="*/ 1781519 h 2391658"/>
              <a:gd name="connsiteX9" fmla="*/ 1759569 w 1855562"/>
              <a:gd name="connsiteY9" fmla="*/ 2029169 h 2391658"/>
              <a:gd name="connsiteX10" fmla="*/ 1611931 w 1855562"/>
              <a:gd name="connsiteY10" fmla="*/ 2167282 h 2391658"/>
              <a:gd name="connsiteX11" fmla="*/ 1414287 w 1855562"/>
              <a:gd name="connsiteY11" fmla="*/ 2283963 h 2391658"/>
              <a:gd name="connsiteX12" fmla="*/ 1249981 w 1855562"/>
              <a:gd name="connsiteY12" fmla="*/ 2336350 h 2391658"/>
              <a:gd name="connsiteX13" fmla="*/ 835644 w 1855562"/>
              <a:gd name="connsiteY13" fmla="*/ 2372069 h 2391658"/>
              <a:gd name="connsiteX14" fmla="*/ 492744 w 1855562"/>
              <a:gd name="connsiteY14" fmla="*/ 2386357 h 2391658"/>
              <a:gd name="connsiteX15" fmla="*/ 183181 w 1855562"/>
              <a:gd name="connsiteY15" fmla="*/ 2281582 h 2391658"/>
              <a:gd name="connsiteX16" fmla="*/ 30781 w 1855562"/>
              <a:gd name="connsiteY16" fmla="*/ 2129182 h 2391658"/>
              <a:gd name="connsiteX17" fmla="*/ 9350 w 1855562"/>
              <a:gd name="connsiteY17" fmla="*/ 1905344 h 2391658"/>
              <a:gd name="connsiteX18" fmla="*/ 145081 w 1855562"/>
              <a:gd name="connsiteY18" fmla="*/ 1600544 h 2391658"/>
              <a:gd name="connsiteX19" fmla="*/ 366538 w 1855562"/>
              <a:gd name="connsiteY19" fmla="*/ 1276694 h 2391658"/>
              <a:gd name="connsiteX20" fmla="*/ 540369 w 1855562"/>
              <a:gd name="connsiteY20" fmla="*/ 1029044 h 2391658"/>
              <a:gd name="connsiteX21" fmla="*/ 702294 w 1855562"/>
              <a:gd name="connsiteY21" fmla="*/ 809969 h 2391658"/>
              <a:gd name="connsiteX22" fmla="*/ 864219 w 1855562"/>
              <a:gd name="connsiteY22" fmla="*/ 776632 h 2391658"/>
              <a:gd name="connsiteX23" fmla="*/ 1083294 w 1855562"/>
              <a:gd name="connsiteY23" fmla="*/ 681382 h 2391658"/>
              <a:gd name="connsiteX24" fmla="*/ 1330944 w 1855562"/>
              <a:gd name="connsiteY24" fmla="*/ 557557 h 2391658"/>
              <a:gd name="connsiteX25" fmla="*/ 1459531 w 1855562"/>
              <a:gd name="connsiteY25" fmla="*/ 605182 h 2391658"/>
              <a:gd name="connsiteX26" fmla="*/ 1469056 w 1855562"/>
              <a:gd name="connsiteY26" fmla="*/ 738532 h 2391658"/>
              <a:gd name="connsiteX27" fmla="*/ 1316656 w 1855562"/>
              <a:gd name="connsiteY27" fmla="*/ 881407 h 2391658"/>
              <a:gd name="connsiteX28" fmla="*/ 1178544 w 1855562"/>
              <a:gd name="connsiteY28" fmla="*/ 1067144 h 2391658"/>
              <a:gd name="connsiteX29" fmla="*/ 1045194 w 1855562"/>
              <a:gd name="connsiteY29" fmla="*/ 1240975 h 2391658"/>
              <a:gd name="connsiteX30" fmla="*/ 1064244 w 1855562"/>
              <a:gd name="connsiteY30" fmla="*/ 1400519 h 2391658"/>
              <a:gd name="connsiteX31" fmla="*/ 1040431 w 1855562"/>
              <a:gd name="connsiteY31" fmla="*/ 1276694 h 2391658"/>
              <a:gd name="connsiteX32" fmla="*/ 1111869 w 1855562"/>
              <a:gd name="connsiteY32" fmla="*/ 1148107 h 2391658"/>
              <a:gd name="connsiteX33" fmla="*/ 1297606 w 1855562"/>
              <a:gd name="connsiteY33" fmla="*/ 919507 h 2391658"/>
              <a:gd name="connsiteX34" fmla="*/ 1440481 w 1855562"/>
              <a:gd name="connsiteY34" fmla="*/ 771869 h 2391658"/>
              <a:gd name="connsiteX35" fmla="*/ 1483344 w 1855562"/>
              <a:gd name="connsiteY35" fmla="*/ 638519 h 2391658"/>
              <a:gd name="connsiteX36" fmla="*/ 1388094 w 1855562"/>
              <a:gd name="connsiteY36" fmla="*/ 557557 h 2391658"/>
              <a:gd name="connsiteX37" fmla="*/ 1221406 w 1855562"/>
              <a:gd name="connsiteY37" fmla="*/ 605182 h 2391658"/>
              <a:gd name="connsiteX38" fmla="*/ 992806 w 1855562"/>
              <a:gd name="connsiteY38" fmla="*/ 729007 h 2391658"/>
              <a:gd name="connsiteX39" fmla="*/ 826119 w 1855562"/>
              <a:gd name="connsiteY39" fmla="*/ 800444 h 2391658"/>
              <a:gd name="connsiteX40" fmla="*/ 702294 w 1855562"/>
              <a:gd name="connsiteY40" fmla="*/ 809969 h 2391658"/>
              <a:gd name="connsiteX41" fmla="*/ 702294 w 1855562"/>
              <a:gd name="connsiteY41" fmla="*/ 809970 h 2391658"/>
              <a:gd name="connsiteX42" fmla="*/ 830881 w 1855562"/>
              <a:gd name="connsiteY42" fmla="*/ 643282 h 2391658"/>
              <a:gd name="connsiteX43" fmla="*/ 892794 w 1855562"/>
              <a:gd name="connsiteY43" fmla="*/ 552794 h 2391658"/>
              <a:gd name="connsiteX44" fmla="*/ 926131 w 1855562"/>
              <a:gd name="connsiteY44" fmla="*/ 505169 h 2391658"/>
              <a:gd name="connsiteX45" fmla="*/ 959469 w 1855562"/>
              <a:gd name="connsiteY45" fmla="*/ 543269 h 2391658"/>
              <a:gd name="connsiteX46" fmla="*/ 1016619 w 1855562"/>
              <a:gd name="connsiteY46" fmla="*/ 595657 h 2391658"/>
              <a:gd name="connsiteX47" fmla="*/ 1026144 w 1855562"/>
              <a:gd name="connsiteY47" fmla="*/ 624232 h 2391658"/>
              <a:gd name="connsiteX48" fmla="*/ 997569 w 1855562"/>
              <a:gd name="connsiteY48" fmla="*/ 586132 h 2391658"/>
              <a:gd name="connsiteX49" fmla="*/ 949944 w 1855562"/>
              <a:gd name="connsiteY49" fmla="*/ 528982 h 2391658"/>
              <a:gd name="connsiteX50" fmla="*/ 864219 w 1855562"/>
              <a:gd name="connsiteY50" fmla="*/ 457544 h 2391658"/>
              <a:gd name="connsiteX51" fmla="*/ 759444 w 1855562"/>
              <a:gd name="connsiteY51" fmla="*/ 352769 h 2391658"/>
              <a:gd name="connsiteX52" fmla="*/ 711819 w 1855562"/>
              <a:gd name="connsiteY52" fmla="*/ 197988 h 2391658"/>
              <a:gd name="connsiteX53" fmla="*/ 764206 w 1855562"/>
              <a:gd name="connsiteY53" fmla="*/ 67020 h 2391658"/>
              <a:gd name="connsiteX54" fmla="*/ 902319 w 1855562"/>
              <a:gd name="connsiteY54" fmla="*/ 344 h 2391658"/>
              <a:gd name="connsiteX55" fmla="*/ 1076151 w 1855562"/>
              <a:gd name="connsiteY55" fmla="*/ 31300 h 2391658"/>
              <a:gd name="connsiteX56" fmla="*/ 1254744 w 1855562"/>
              <a:gd name="connsiteY56" fmla="*/ 140838 h 2391658"/>
              <a:gd name="connsiteX0" fmla="*/ 1254744 w 1855562"/>
              <a:gd name="connsiteY0" fmla="*/ 140838 h 2391658"/>
              <a:gd name="connsiteX1" fmla="*/ 1435719 w 1855562"/>
              <a:gd name="connsiteY1" fmla="*/ 309907 h 2391658"/>
              <a:gd name="connsiteX2" fmla="*/ 1530969 w 1855562"/>
              <a:gd name="connsiteY2" fmla="*/ 467069 h 2391658"/>
              <a:gd name="connsiteX3" fmla="*/ 1600025 w 1855562"/>
              <a:gd name="connsiteY3" fmla="*/ 619469 h 2391658"/>
              <a:gd name="connsiteX4" fmla="*/ 1645269 w 1855562"/>
              <a:gd name="connsiteY4" fmla="*/ 767107 h 2391658"/>
              <a:gd name="connsiteX5" fmla="*/ 1704800 w 1855562"/>
              <a:gd name="connsiteY5" fmla="*/ 924269 h 2391658"/>
              <a:gd name="connsiteX6" fmla="*/ 1809575 w 1855562"/>
              <a:gd name="connsiteY6" fmla="*/ 1179064 h 2391658"/>
              <a:gd name="connsiteX7" fmla="*/ 1850056 w 1855562"/>
              <a:gd name="connsiteY7" fmla="*/ 1500532 h 2391658"/>
              <a:gd name="connsiteX8" fmla="*/ 1845293 w 1855562"/>
              <a:gd name="connsiteY8" fmla="*/ 1781519 h 2391658"/>
              <a:gd name="connsiteX9" fmla="*/ 1759569 w 1855562"/>
              <a:gd name="connsiteY9" fmla="*/ 2029169 h 2391658"/>
              <a:gd name="connsiteX10" fmla="*/ 1611931 w 1855562"/>
              <a:gd name="connsiteY10" fmla="*/ 2167282 h 2391658"/>
              <a:gd name="connsiteX11" fmla="*/ 1414287 w 1855562"/>
              <a:gd name="connsiteY11" fmla="*/ 2283963 h 2391658"/>
              <a:gd name="connsiteX12" fmla="*/ 1249981 w 1855562"/>
              <a:gd name="connsiteY12" fmla="*/ 2336350 h 2391658"/>
              <a:gd name="connsiteX13" fmla="*/ 835644 w 1855562"/>
              <a:gd name="connsiteY13" fmla="*/ 2372069 h 2391658"/>
              <a:gd name="connsiteX14" fmla="*/ 492744 w 1855562"/>
              <a:gd name="connsiteY14" fmla="*/ 2386357 h 2391658"/>
              <a:gd name="connsiteX15" fmla="*/ 183181 w 1855562"/>
              <a:gd name="connsiteY15" fmla="*/ 2281582 h 2391658"/>
              <a:gd name="connsiteX16" fmla="*/ 30781 w 1855562"/>
              <a:gd name="connsiteY16" fmla="*/ 2129182 h 2391658"/>
              <a:gd name="connsiteX17" fmla="*/ 9350 w 1855562"/>
              <a:gd name="connsiteY17" fmla="*/ 1905344 h 2391658"/>
              <a:gd name="connsiteX18" fmla="*/ 145081 w 1855562"/>
              <a:gd name="connsiteY18" fmla="*/ 1600544 h 2391658"/>
              <a:gd name="connsiteX19" fmla="*/ 366538 w 1855562"/>
              <a:gd name="connsiteY19" fmla="*/ 1276694 h 2391658"/>
              <a:gd name="connsiteX20" fmla="*/ 540369 w 1855562"/>
              <a:gd name="connsiteY20" fmla="*/ 1029044 h 2391658"/>
              <a:gd name="connsiteX21" fmla="*/ 702294 w 1855562"/>
              <a:gd name="connsiteY21" fmla="*/ 809969 h 2391658"/>
              <a:gd name="connsiteX22" fmla="*/ 864219 w 1855562"/>
              <a:gd name="connsiteY22" fmla="*/ 776632 h 2391658"/>
              <a:gd name="connsiteX23" fmla="*/ 1083294 w 1855562"/>
              <a:gd name="connsiteY23" fmla="*/ 681382 h 2391658"/>
              <a:gd name="connsiteX24" fmla="*/ 1330944 w 1855562"/>
              <a:gd name="connsiteY24" fmla="*/ 557557 h 2391658"/>
              <a:gd name="connsiteX25" fmla="*/ 1459531 w 1855562"/>
              <a:gd name="connsiteY25" fmla="*/ 605182 h 2391658"/>
              <a:gd name="connsiteX26" fmla="*/ 1469056 w 1855562"/>
              <a:gd name="connsiteY26" fmla="*/ 738532 h 2391658"/>
              <a:gd name="connsiteX27" fmla="*/ 1316656 w 1855562"/>
              <a:gd name="connsiteY27" fmla="*/ 881407 h 2391658"/>
              <a:gd name="connsiteX28" fmla="*/ 1178544 w 1855562"/>
              <a:gd name="connsiteY28" fmla="*/ 1067144 h 2391658"/>
              <a:gd name="connsiteX29" fmla="*/ 1047575 w 1855562"/>
              <a:gd name="connsiteY29" fmla="*/ 1250500 h 2391658"/>
              <a:gd name="connsiteX30" fmla="*/ 1064244 w 1855562"/>
              <a:gd name="connsiteY30" fmla="*/ 1400519 h 2391658"/>
              <a:gd name="connsiteX31" fmla="*/ 1040431 w 1855562"/>
              <a:gd name="connsiteY31" fmla="*/ 1276694 h 2391658"/>
              <a:gd name="connsiteX32" fmla="*/ 1111869 w 1855562"/>
              <a:gd name="connsiteY32" fmla="*/ 1148107 h 2391658"/>
              <a:gd name="connsiteX33" fmla="*/ 1297606 w 1855562"/>
              <a:gd name="connsiteY33" fmla="*/ 919507 h 2391658"/>
              <a:gd name="connsiteX34" fmla="*/ 1440481 w 1855562"/>
              <a:gd name="connsiteY34" fmla="*/ 771869 h 2391658"/>
              <a:gd name="connsiteX35" fmla="*/ 1483344 w 1855562"/>
              <a:gd name="connsiteY35" fmla="*/ 638519 h 2391658"/>
              <a:gd name="connsiteX36" fmla="*/ 1388094 w 1855562"/>
              <a:gd name="connsiteY36" fmla="*/ 557557 h 2391658"/>
              <a:gd name="connsiteX37" fmla="*/ 1221406 w 1855562"/>
              <a:gd name="connsiteY37" fmla="*/ 605182 h 2391658"/>
              <a:gd name="connsiteX38" fmla="*/ 992806 w 1855562"/>
              <a:gd name="connsiteY38" fmla="*/ 729007 h 2391658"/>
              <a:gd name="connsiteX39" fmla="*/ 826119 w 1855562"/>
              <a:gd name="connsiteY39" fmla="*/ 800444 h 2391658"/>
              <a:gd name="connsiteX40" fmla="*/ 702294 w 1855562"/>
              <a:gd name="connsiteY40" fmla="*/ 809969 h 2391658"/>
              <a:gd name="connsiteX41" fmla="*/ 702294 w 1855562"/>
              <a:gd name="connsiteY41" fmla="*/ 809970 h 2391658"/>
              <a:gd name="connsiteX42" fmla="*/ 830881 w 1855562"/>
              <a:gd name="connsiteY42" fmla="*/ 643282 h 2391658"/>
              <a:gd name="connsiteX43" fmla="*/ 892794 w 1855562"/>
              <a:gd name="connsiteY43" fmla="*/ 552794 h 2391658"/>
              <a:gd name="connsiteX44" fmla="*/ 926131 w 1855562"/>
              <a:gd name="connsiteY44" fmla="*/ 505169 h 2391658"/>
              <a:gd name="connsiteX45" fmla="*/ 959469 w 1855562"/>
              <a:gd name="connsiteY45" fmla="*/ 543269 h 2391658"/>
              <a:gd name="connsiteX46" fmla="*/ 1016619 w 1855562"/>
              <a:gd name="connsiteY46" fmla="*/ 595657 h 2391658"/>
              <a:gd name="connsiteX47" fmla="*/ 1026144 w 1855562"/>
              <a:gd name="connsiteY47" fmla="*/ 624232 h 2391658"/>
              <a:gd name="connsiteX48" fmla="*/ 997569 w 1855562"/>
              <a:gd name="connsiteY48" fmla="*/ 586132 h 2391658"/>
              <a:gd name="connsiteX49" fmla="*/ 949944 w 1855562"/>
              <a:gd name="connsiteY49" fmla="*/ 528982 h 2391658"/>
              <a:gd name="connsiteX50" fmla="*/ 864219 w 1855562"/>
              <a:gd name="connsiteY50" fmla="*/ 457544 h 2391658"/>
              <a:gd name="connsiteX51" fmla="*/ 759444 w 1855562"/>
              <a:gd name="connsiteY51" fmla="*/ 352769 h 2391658"/>
              <a:gd name="connsiteX52" fmla="*/ 711819 w 1855562"/>
              <a:gd name="connsiteY52" fmla="*/ 197988 h 2391658"/>
              <a:gd name="connsiteX53" fmla="*/ 764206 w 1855562"/>
              <a:gd name="connsiteY53" fmla="*/ 67020 h 2391658"/>
              <a:gd name="connsiteX54" fmla="*/ 902319 w 1855562"/>
              <a:gd name="connsiteY54" fmla="*/ 344 h 2391658"/>
              <a:gd name="connsiteX55" fmla="*/ 1076151 w 1855562"/>
              <a:gd name="connsiteY55" fmla="*/ 31300 h 2391658"/>
              <a:gd name="connsiteX56" fmla="*/ 1254744 w 1855562"/>
              <a:gd name="connsiteY56" fmla="*/ 140838 h 2391658"/>
              <a:gd name="connsiteX0" fmla="*/ 1254744 w 1855562"/>
              <a:gd name="connsiteY0" fmla="*/ 140838 h 2391658"/>
              <a:gd name="connsiteX1" fmla="*/ 1435719 w 1855562"/>
              <a:gd name="connsiteY1" fmla="*/ 309907 h 2391658"/>
              <a:gd name="connsiteX2" fmla="*/ 1530969 w 1855562"/>
              <a:gd name="connsiteY2" fmla="*/ 467069 h 2391658"/>
              <a:gd name="connsiteX3" fmla="*/ 1600025 w 1855562"/>
              <a:gd name="connsiteY3" fmla="*/ 619469 h 2391658"/>
              <a:gd name="connsiteX4" fmla="*/ 1645269 w 1855562"/>
              <a:gd name="connsiteY4" fmla="*/ 767107 h 2391658"/>
              <a:gd name="connsiteX5" fmla="*/ 1704800 w 1855562"/>
              <a:gd name="connsiteY5" fmla="*/ 924269 h 2391658"/>
              <a:gd name="connsiteX6" fmla="*/ 1809575 w 1855562"/>
              <a:gd name="connsiteY6" fmla="*/ 1179064 h 2391658"/>
              <a:gd name="connsiteX7" fmla="*/ 1850056 w 1855562"/>
              <a:gd name="connsiteY7" fmla="*/ 1500532 h 2391658"/>
              <a:gd name="connsiteX8" fmla="*/ 1845293 w 1855562"/>
              <a:gd name="connsiteY8" fmla="*/ 1781519 h 2391658"/>
              <a:gd name="connsiteX9" fmla="*/ 1759569 w 1855562"/>
              <a:gd name="connsiteY9" fmla="*/ 2029169 h 2391658"/>
              <a:gd name="connsiteX10" fmla="*/ 1611931 w 1855562"/>
              <a:gd name="connsiteY10" fmla="*/ 2167282 h 2391658"/>
              <a:gd name="connsiteX11" fmla="*/ 1414287 w 1855562"/>
              <a:gd name="connsiteY11" fmla="*/ 2283963 h 2391658"/>
              <a:gd name="connsiteX12" fmla="*/ 1249981 w 1855562"/>
              <a:gd name="connsiteY12" fmla="*/ 2336350 h 2391658"/>
              <a:gd name="connsiteX13" fmla="*/ 835644 w 1855562"/>
              <a:gd name="connsiteY13" fmla="*/ 2372069 h 2391658"/>
              <a:gd name="connsiteX14" fmla="*/ 492744 w 1855562"/>
              <a:gd name="connsiteY14" fmla="*/ 2386357 h 2391658"/>
              <a:gd name="connsiteX15" fmla="*/ 183181 w 1855562"/>
              <a:gd name="connsiteY15" fmla="*/ 2281582 h 2391658"/>
              <a:gd name="connsiteX16" fmla="*/ 30781 w 1855562"/>
              <a:gd name="connsiteY16" fmla="*/ 2129182 h 2391658"/>
              <a:gd name="connsiteX17" fmla="*/ 9350 w 1855562"/>
              <a:gd name="connsiteY17" fmla="*/ 1905344 h 2391658"/>
              <a:gd name="connsiteX18" fmla="*/ 145081 w 1855562"/>
              <a:gd name="connsiteY18" fmla="*/ 1600544 h 2391658"/>
              <a:gd name="connsiteX19" fmla="*/ 366538 w 1855562"/>
              <a:gd name="connsiteY19" fmla="*/ 1276694 h 2391658"/>
              <a:gd name="connsiteX20" fmla="*/ 540369 w 1855562"/>
              <a:gd name="connsiteY20" fmla="*/ 1029044 h 2391658"/>
              <a:gd name="connsiteX21" fmla="*/ 702294 w 1855562"/>
              <a:gd name="connsiteY21" fmla="*/ 809969 h 2391658"/>
              <a:gd name="connsiteX22" fmla="*/ 864219 w 1855562"/>
              <a:gd name="connsiteY22" fmla="*/ 776632 h 2391658"/>
              <a:gd name="connsiteX23" fmla="*/ 1083294 w 1855562"/>
              <a:gd name="connsiteY23" fmla="*/ 681382 h 2391658"/>
              <a:gd name="connsiteX24" fmla="*/ 1330944 w 1855562"/>
              <a:gd name="connsiteY24" fmla="*/ 557557 h 2391658"/>
              <a:gd name="connsiteX25" fmla="*/ 1459531 w 1855562"/>
              <a:gd name="connsiteY25" fmla="*/ 605182 h 2391658"/>
              <a:gd name="connsiteX26" fmla="*/ 1469056 w 1855562"/>
              <a:gd name="connsiteY26" fmla="*/ 738532 h 2391658"/>
              <a:gd name="connsiteX27" fmla="*/ 1330944 w 1855562"/>
              <a:gd name="connsiteY27" fmla="*/ 886169 h 2391658"/>
              <a:gd name="connsiteX28" fmla="*/ 1178544 w 1855562"/>
              <a:gd name="connsiteY28" fmla="*/ 1067144 h 2391658"/>
              <a:gd name="connsiteX29" fmla="*/ 1047575 w 1855562"/>
              <a:gd name="connsiteY29" fmla="*/ 1250500 h 2391658"/>
              <a:gd name="connsiteX30" fmla="*/ 1064244 w 1855562"/>
              <a:gd name="connsiteY30" fmla="*/ 1400519 h 2391658"/>
              <a:gd name="connsiteX31" fmla="*/ 1040431 w 1855562"/>
              <a:gd name="connsiteY31" fmla="*/ 1276694 h 2391658"/>
              <a:gd name="connsiteX32" fmla="*/ 1111869 w 1855562"/>
              <a:gd name="connsiteY32" fmla="*/ 1148107 h 2391658"/>
              <a:gd name="connsiteX33" fmla="*/ 1297606 w 1855562"/>
              <a:gd name="connsiteY33" fmla="*/ 919507 h 2391658"/>
              <a:gd name="connsiteX34" fmla="*/ 1440481 w 1855562"/>
              <a:gd name="connsiteY34" fmla="*/ 771869 h 2391658"/>
              <a:gd name="connsiteX35" fmla="*/ 1483344 w 1855562"/>
              <a:gd name="connsiteY35" fmla="*/ 638519 h 2391658"/>
              <a:gd name="connsiteX36" fmla="*/ 1388094 w 1855562"/>
              <a:gd name="connsiteY36" fmla="*/ 557557 h 2391658"/>
              <a:gd name="connsiteX37" fmla="*/ 1221406 w 1855562"/>
              <a:gd name="connsiteY37" fmla="*/ 605182 h 2391658"/>
              <a:gd name="connsiteX38" fmla="*/ 992806 w 1855562"/>
              <a:gd name="connsiteY38" fmla="*/ 729007 h 2391658"/>
              <a:gd name="connsiteX39" fmla="*/ 826119 w 1855562"/>
              <a:gd name="connsiteY39" fmla="*/ 800444 h 2391658"/>
              <a:gd name="connsiteX40" fmla="*/ 702294 w 1855562"/>
              <a:gd name="connsiteY40" fmla="*/ 809969 h 2391658"/>
              <a:gd name="connsiteX41" fmla="*/ 702294 w 1855562"/>
              <a:gd name="connsiteY41" fmla="*/ 809970 h 2391658"/>
              <a:gd name="connsiteX42" fmla="*/ 830881 w 1855562"/>
              <a:gd name="connsiteY42" fmla="*/ 643282 h 2391658"/>
              <a:gd name="connsiteX43" fmla="*/ 892794 w 1855562"/>
              <a:gd name="connsiteY43" fmla="*/ 552794 h 2391658"/>
              <a:gd name="connsiteX44" fmla="*/ 926131 w 1855562"/>
              <a:gd name="connsiteY44" fmla="*/ 505169 h 2391658"/>
              <a:gd name="connsiteX45" fmla="*/ 959469 w 1855562"/>
              <a:gd name="connsiteY45" fmla="*/ 543269 h 2391658"/>
              <a:gd name="connsiteX46" fmla="*/ 1016619 w 1855562"/>
              <a:gd name="connsiteY46" fmla="*/ 595657 h 2391658"/>
              <a:gd name="connsiteX47" fmla="*/ 1026144 w 1855562"/>
              <a:gd name="connsiteY47" fmla="*/ 624232 h 2391658"/>
              <a:gd name="connsiteX48" fmla="*/ 997569 w 1855562"/>
              <a:gd name="connsiteY48" fmla="*/ 586132 h 2391658"/>
              <a:gd name="connsiteX49" fmla="*/ 949944 w 1855562"/>
              <a:gd name="connsiteY49" fmla="*/ 528982 h 2391658"/>
              <a:gd name="connsiteX50" fmla="*/ 864219 w 1855562"/>
              <a:gd name="connsiteY50" fmla="*/ 457544 h 2391658"/>
              <a:gd name="connsiteX51" fmla="*/ 759444 w 1855562"/>
              <a:gd name="connsiteY51" fmla="*/ 352769 h 2391658"/>
              <a:gd name="connsiteX52" fmla="*/ 711819 w 1855562"/>
              <a:gd name="connsiteY52" fmla="*/ 197988 h 2391658"/>
              <a:gd name="connsiteX53" fmla="*/ 764206 w 1855562"/>
              <a:gd name="connsiteY53" fmla="*/ 67020 h 2391658"/>
              <a:gd name="connsiteX54" fmla="*/ 902319 w 1855562"/>
              <a:gd name="connsiteY54" fmla="*/ 344 h 2391658"/>
              <a:gd name="connsiteX55" fmla="*/ 1076151 w 1855562"/>
              <a:gd name="connsiteY55" fmla="*/ 31300 h 2391658"/>
              <a:gd name="connsiteX56" fmla="*/ 1254744 w 1855562"/>
              <a:gd name="connsiteY56" fmla="*/ 140838 h 2391658"/>
              <a:gd name="connsiteX0" fmla="*/ 1254744 w 1855562"/>
              <a:gd name="connsiteY0" fmla="*/ 140838 h 2391658"/>
              <a:gd name="connsiteX1" fmla="*/ 1435719 w 1855562"/>
              <a:gd name="connsiteY1" fmla="*/ 309907 h 2391658"/>
              <a:gd name="connsiteX2" fmla="*/ 1530969 w 1855562"/>
              <a:gd name="connsiteY2" fmla="*/ 467069 h 2391658"/>
              <a:gd name="connsiteX3" fmla="*/ 1600025 w 1855562"/>
              <a:gd name="connsiteY3" fmla="*/ 619469 h 2391658"/>
              <a:gd name="connsiteX4" fmla="*/ 1645269 w 1855562"/>
              <a:gd name="connsiteY4" fmla="*/ 767107 h 2391658"/>
              <a:gd name="connsiteX5" fmla="*/ 1704800 w 1855562"/>
              <a:gd name="connsiteY5" fmla="*/ 924269 h 2391658"/>
              <a:gd name="connsiteX6" fmla="*/ 1809575 w 1855562"/>
              <a:gd name="connsiteY6" fmla="*/ 1179064 h 2391658"/>
              <a:gd name="connsiteX7" fmla="*/ 1850056 w 1855562"/>
              <a:gd name="connsiteY7" fmla="*/ 1500532 h 2391658"/>
              <a:gd name="connsiteX8" fmla="*/ 1845293 w 1855562"/>
              <a:gd name="connsiteY8" fmla="*/ 1781519 h 2391658"/>
              <a:gd name="connsiteX9" fmla="*/ 1759569 w 1855562"/>
              <a:gd name="connsiteY9" fmla="*/ 2029169 h 2391658"/>
              <a:gd name="connsiteX10" fmla="*/ 1611931 w 1855562"/>
              <a:gd name="connsiteY10" fmla="*/ 2167282 h 2391658"/>
              <a:gd name="connsiteX11" fmla="*/ 1414287 w 1855562"/>
              <a:gd name="connsiteY11" fmla="*/ 2283963 h 2391658"/>
              <a:gd name="connsiteX12" fmla="*/ 1249981 w 1855562"/>
              <a:gd name="connsiteY12" fmla="*/ 2336350 h 2391658"/>
              <a:gd name="connsiteX13" fmla="*/ 835644 w 1855562"/>
              <a:gd name="connsiteY13" fmla="*/ 2372069 h 2391658"/>
              <a:gd name="connsiteX14" fmla="*/ 492744 w 1855562"/>
              <a:gd name="connsiteY14" fmla="*/ 2386357 h 2391658"/>
              <a:gd name="connsiteX15" fmla="*/ 183181 w 1855562"/>
              <a:gd name="connsiteY15" fmla="*/ 2281582 h 2391658"/>
              <a:gd name="connsiteX16" fmla="*/ 30781 w 1855562"/>
              <a:gd name="connsiteY16" fmla="*/ 2129182 h 2391658"/>
              <a:gd name="connsiteX17" fmla="*/ 9350 w 1855562"/>
              <a:gd name="connsiteY17" fmla="*/ 1905344 h 2391658"/>
              <a:gd name="connsiteX18" fmla="*/ 145081 w 1855562"/>
              <a:gd name="connsiteY18" fmla="*/ 1600544 h 2391658"/>
              <a:gd name="connsiteX19" fmla="*/ 366538 w 1855562"/>
              <a:gd name="connsiteY19" fmla="*/ 1276694 h 2391658"/>
              <a:gd name="connsiteX20" fmla="*/ 540369 w 1855562"/>
              <a:gd name="connsiteY20" fmla="*/ 1029044 h 2391658"/>
              <a:gd name="connsiteX21" fmla="*/ 702294 w 1855562"/>
              <a:gd name="connsiteY21" fmla="*/ 809969 h 2391658"/>
              <a:gd name="connsiteX22" fmla="*/ 864219 w 1855562"/>
              <a:gd name="connsiteY22" fmla="*/ 776632 h 2391658"/>
              <a:gd name="connsiteX23" fmla="*/ 1083294 w 1855562"/>
              <a:gd name="connsiteY23" fmla="*/ 681382 h 2391658"/>
              <a:gd name="connsiteX24" fmla="*/ 1330944 w 1855562"/>
              <a:gd name="connsiteY24" fmla="*/ 557557 h 2391658"/>
              <a:gd name="connsiteX25" fmla="*/ 1459531 w 1855562"/>
              <a:gd name="connsiteY25" fmla="*/ 605182 h 2391658"/>
              <a:gd name="connsiteX26" fmla="*/ 1464294 w 1855562"/>
              <a:gd name="connsiteY26" fmla="*/ 733770 h 2391658"/>
              <a:gd name="connsiteX27" fmla="*/ 1330944 w 1855562"/>
              <a:gd name="connsiteY27" fmla="*/ 886169 h 2391658"/>
              <a:gd name="connsiteX28" fmla="*/ 1178544 w 1855562"/>
              <a:gd name="connsiteY28" fmla="*/ 1067144 h 2391658"/>
              <a:gd name="connsiteX29" fmla="*/ 1047575 w 1855562"/>
              <a:gd name="connsiteY29" fmla="*/ 1250500 h 2391658"/>
              <a:gd name="connsiteX30" fmla="*/ 1064244 w 1855562"/>
              <a:gd name="connsiteY30" fmla="*/ 1400519 h 2391658"/>
              <a:gd name="connsiteX31" fmla="*/ 1040431 w 1855562"/>
              <a:gd name="connsiteY31" fmla="*/ 1276694 h 2391658"/>
              <a:gd name="connsiteX32" fmla="*/ 1111869 w 1855562"/>
              <a:gd name="connsiteY32" fmla="*/ 1148107 h 2391658"/>
              <a:gd name="connsiteX33" fmla="*/ 1297606 w 1855562"/>
              <a:gd name="connsiteY33" fmla="*/ 919507 h 2391658"/>
              <a:gd name="connsiteX34" fmla="*/ 1440481 w 1855562"/>
              <a:gd name="connsiteY34" fmla="*/ 771869 h 2391658"/>
              <a:gd name="connsiteX35" fmla="*/ 1483344 w 1855562"/>
              <a:gd name="connsiteY35" fmla="*/ 638519 h 2391658"/>
              <a:gd name="connsiteX36" fmla="*/ 1388094 w 1855562"/>
              <a:gd name="connsiteY36" fmla="*/ 557557 h 2391658"/>
              <a:gd name="connsiteX37" fmla="*/ 1221406 w 1855562"/>
              <a:gd name="connsiteY37" fmla="*/ 605182 h 2391658"/>
              <a:gd name="connsiteX38" fmla="*/ 992806 w 1855562"/>
              <a:gd name="connsiteY38" fmla="*/ 729007 h 2391658"/>
              <a:gd name="connsiteX39" fmla="*/ 826119 w 1855562"/>
              <a:gd name="connsiteY39" fmla="*/ 800444 h 2391658"/>
              <a:gd name="connsiteX40" fmla="*/ 702294 w 1855562"/>
              <a:gd name="connsiteY40" fmla="*/ 809969 h 2391658"/>
              <a:gd name="connsiteX41" fmla="*/ 702294 w 1855562"/>
              <a:gd name="connsiteY41" fmla="*/ 809970 h 2391658"/>
              <a:gd name="connsiteX42" fmla="*/ 830881 w 1855562"/>
              <a:gd name="connsiteY42" fmla="*/ 643282 h 2391658"/>
              <a:gd name="connsiteX43" fmla="*/ 892794 w 1855562"/>
              <a:gd name="connsiteY43" fmla="*/ 552794 h 2391658"/>
              <a:gd name="connsiteX44" fmla="*/ 926131 w 1855562"/>
              <a:gd name="connsiteY44" fmla="*/ 505169 h 2391658"/>
              <a:gd name="connsiteX45" fmla="*/ 959469 w 1855562"/>
              <a:gd name="connsiteY45" fmla="*/ 543269 h 2391658"/>
              <a:gd name="connsiteX46" fmla="*/ 1016619 w 1855562"/>
              <a:gd name="connsiteY46" fmla="*/ 595657 h 2391658"/>
              <a:gd name="connsiteX47" fmla="*/ 1026144 w 1855562"/>
              <a:gd name="connsiteY47" fmla="*/ 624232 h 2391658"/>
              <a:gd name="connsiteX48" fmla="*/ 997569 w 1855562"/>
              <a:gd name="connsiteY48" fmla="*/ 586132 h 2391658"/>
              <a:gd name="connsiteX49" fmla="*/ 949944 w 1855562"/>
              <a:gd name="connsiteY49" fmla="*/ 528982 h 2391658"/>
              <a:gd name="connsiteX50" fmla="*/ 864219 w 1855562"/>
              <a:gd name="connsiteY50" fmla="*/ 457544 h 2391658"/>
              <a:gd name="connsiteX51" fmla="*/ 759444 w 1855562"/>
              <a:gd name="connsiteY51" fmla="*/ 352769 h 2391658"/>
              <a:gd name="connsiteX52" fmla="*/ 711819 w 1855562"/>
              <a:gd name="connsiteY52" fmla="*/ 197988 h 2391658"/>
              <a:gd name="connsiteX53" fmla="*/ 764206 w 1855562"/>
              <a:gd name="connsiteY53" fmla="*/ 67020 h 2391658"/>
              <a:gd name="connsiteX54" fmla="*/ 902319 w 1855562"/>
              <a:gd name="connsiteY54" fmla="*/ 344 h 2391658"/>
              <a:gd name="connsiteX55" fmla="*/ 1076151 w 1855562"/>
              <a:gd name="connsiteY55" fmla="*/ 31300 h 2391658"/>
              <a:gd name="connsiteX56" fmla="*/ 1254744 w 1855562"/>
              <a:gd name="connsiteY56" fmla="*/ 140838 h 2391658"/>
              <a:gd name="connsiteX0" fmla="*/ 1254744 w 1855562"/>
              <a:gd name="connsiteY0" fmla="*/ 140838 h 2391658"/>
              <a:gd name="connsiteX1" fmla="*/ 1435719 w 1855562"/>
              <a:gd name="connsiteY1" fmla="*/ 309907 h 2391658"/>
              <a:gd name="connsiteX2" fmla="*/ 1530969 w 1855562"/>
              <a:gd name="connsiteY2" fmla="*/ 467069 h 2391658"/>
              <a:gd name="connsiteX3" fmla="*/ 1600025 w 1855562"/>
              <a:gd name="connsiteY3" fmla="*/ 619469 h 2391658"/>
              <a:gd name="connsiteX4" fmla="*/ 1645269 w 1855562"/>
              <a:gd name="connsiteY4" fmla="*/ 767107 h 2391658"/>
              <a:gd name="connsiteX5" fmla="*/ 1704800 w 1855562"/>
              <a:gd name="connsiteY5" fmla="*/ 924269 h 2391658"/>
              <a:gd name="connsiteX6" fmla="*/ 1809575 w 1855562"/>
              <a:gd name="connsiteY6" fmla="*/ 1179064 h 2391658"/>
              <a:gd name="connsiteX7" fmla="*/ 1850056 w 1855562"/>
              <a:gd name="connsiteY7" fmla="*/ 1500532 h 2391658"/>
              <a:gd name="connsiteX8" fmla="*/ 1845293 w 1855562"/>
              <a:gd name="connsiteY8" fmla="*/ 1781519 h 2391658"/>
              <a:gd name="connsiteX9" fmla="*/ 1759569 w 1855562"/>
              <a:gd name="connsiteY9" fmla="*/ 2029169 h 2391658"/>
              <a:gd name="connsiteX10" fmla="*/ 1611931 w 1855562"/>
              <a:gd name="connsiteY10" fmla="*/ 2167282 h 2391658"/>
              <a:gd name="connsiteX11" fmla="*/ 1414287 w 1855562"/>
              <a:gd name="connsiteY11" fmla="*/ 2283963 h 2391658"/>
              <a:gd name="connsiteX12" fmla="*/ 1249981 w 1855562"/>
              <a:gd name="connsiteY12" fmla="*/ 2336350 h 2391658"/>
              <a:gd name="connsiteX13" fmla="*/ 835644 w 1855562"/>
              <a:gd name="connsiteY13" fmla="*/ 2372069 h 2391658"/>
              <a:gd name="connsiteX14" fmla="*/ 492744 w 1855562"/>
              <a:gd name="connsiteY14" fmla="*/ 2386357 h 2391658"/>
              <a:gd name="connsiteX15" fmla="*/ 183181 w 1855562"/>
              <a:gd name="connsiteY15" fmla="*/ 2281582 h 2391658"/>
              <a:gd name="connsiteX16" fmla="*/ 30781 w 1855562"/>
              <a:gd name="connsiteY16" fmla="*/ 2129182 h 2391658"/>
              <a:gd name="connsiteX17" fmla="*/ 9350 w 1855562"/>
              <a:gd name="connsiteY17" fmla="*/ 1905344 h 2391658"/>
              <a:gd name="connsiteX18" fmla="*/ 145081 w 1855562"/>
              <a:gd name="connsiteY18" fmla="*/ 1600544 h 2391658"/>
              <a:gd name="connsiteX19" fmla="*/ 366538 w 1855562"/>
              <a:gd name="connsiteY19" fmla="*/ 1276694 h 2391658"/>
              <a:gd name="connsiteX20" fmla="*/ 540369 w 1855562"/>
              <a:gd name="connsiteY20" fmla="*/ 1029044 h 2391658"/>
              <a:gd name="connsiteX21" fmla="*/ 702294 w 1855562"/>
              <a:gd name="connsiteY21" fmla="*/ 809969 h 2391658"/>
              <a:gd name="connsiteX22" fmla="*/ 864219 w 1855562"/>
              <a:gd name="connsiteY22" fmla="*/ 776632 h 2391658"/>
              <a:gd name="connsiteX23" fmla="*/ 1083294 w 1855562"/>
              <a:gd name="connsiteY23" fmla="*/ 681382 h 2391658"/>
              <a:gd name="connsiteX24" fmla="*/ 1330944 w 1855562"/>
              <a:gd name="connsiteY24" fmla="*/ 557557 h 2391658"/>
              <a:gd name="connsiteX25" fmla="*/ 1459531 w 1855562"/>
              <a:gd name="connsiteY25" fmla="*/ 605182 h 2391658"/>
              <a:gd name="connsiteX26" fmla="*/ 1464294 w 1855562"/>
              <a:gd name="connsiteY26" fmla="*/ 733770 h 2391658"/>
              <a:gd name="connsiteX27" fmla="*/ 1330944 w 1855562"/>
              <a:gd name="connsiteY27" fmla="*/ 886169 h 2391658"/>
              <a:gd name="connsiteX28" fmla="*/ 1178544 w 1855562"/>
              <a:gd name="connsiteY28" fmla="*/ 1067144 h 2391658"/>
              <a:gd name="connsiteX29" fmla="*/ 1047575 w 1855562"/>
              <a:gd name="connsiteY29" fmla="*/ 1250500 h 2391658"/>
              <a:gd name="connsiteX30" fmla="*/ 1064244 w 1855562"/>
              <a:gd name="connsiteY30" fmla="*/ 1400519 h 2391658"/>
              <a:gd name="connsiteX31" fmla="*/ 1040431 w 1855562"/>
              <a:gd name="connsiteY31" fmla="*/ 1276694 h 2391658"/>
              <a:gd name="connsiteX32" fmla="*/ 1111869 w 1855562"/>
              <a:gd name="connsiteY32" fmla="*/ 1148107 h 2391658"/>
              <a:gd name="connsiteX33" fmla="*/ 1297606 w 1855562"/>
              <a:gd name="connsiteY33" fmla="*/ 919507 h 2391658"/>
              <a:gd name="connsiteX34" fmla="*/ 1440481 w 1855562"/>
              <a:gd name="connsiteY34" fmla="*/ 771869 h 2391658"/>
              <a:gd name="connsiteX35" fmla="*/ 1478581 w 1855562"/>
              <a:gd name="connsiteY35" fmla="*/ 638519 h 2391658"/>
              <a:gd name="connsiteX36" fmla="*/ 1388094 w 1855562"/>
              <a:gd name="connsiteY36" fmla="*/ 557557 h 2391658"/>
              <a:gd name="connsiteX37" fmla="*/ 1221406 w 1855562"/>
              <a:gd name="connsiteY37" fmla="*/ 605182 h 2391658"/>
              <a:gd name="connsiteX38" fmla="*/ 992806 w 1855562"/>
              <a:gd name="connsiteY38" fmla="*/ 729007 h 2391658"/>
              <a:gd name="connsiteX39" fmla="*/ 826119 w 1855562"/>
              <a:gd name="connsiteY39" fmla="*/ 800444 h 2391658"/>
              <a:gd name="connsiteX40" fmla="*/ 702294 w 1855562"/>
              <a:gd name="connsiteY40" fmla="*/ 809969 h 2391658"/>
              <a:gd name="connsiteX41" fmla="*/ 702294 w 1855562"/>
              <a:gd name="connsiteY41" fmla="*/ 809970 h 2391658"/>
              <a:gd name="connsiteX42" fmla="*/ 830881 w 1855562"/>
              <a:gd name="connsiteY42" fmla="*/ 643282 h 2391658"/>
              <a:gd name="connsiteX43" fmla="*/ 892794 w 1855562"/>
              <a:gd name="connsiteY43" fmla="*/ 552794 h 2391658"/>
              <a:gd name="connsiteX44" fmla="*/ 926131 w 1855562"/>
              <a:gd name="connsiteY44" fmla="*/ 505169 h 2391658"/>
              <a:gd name="connsiteX45" fmla="*/ 959469 w 1855562"/>
              <a:gd name="connsiteY45" fmla="*/ 543269 h 2391658"/>
              <a:gd name="connsiteX46" fmla="*/ 1016619 w 1855562"/>
              <a:gd name="connsiteY46" fmla="*/ 595657 h 2391658"/>
              <a:gd name="connsiteX47" fmla="*/ 1026144 w 1855562"/>
              <a:gd name="connsiteY47" fmla="*/ 624232 h 2391658"/>
              <a:gd name="connsiteX48" fmla="*/ 997569 w 1855562"/>
              <a:gd name="connsiteY48" fmla="*/ 586132 h 2391658"/>
              <a:gd name="connsiteX49" fmla="*/ 949944 w 1855562"/>
              <a:gd name="connsiteY49" fmla="*/ 528982 h 2391658"/>
              <a:gd name="connsiteX50" fmla="*/ 864219 w 1855562"/>
              <a:gd name="connsiteY50" fmla="*/ 457544 h 2391658"/>
              <a:gd name="connsiteX51" fmla="*/ 759444 w 1855562"/>
              <a:gd name="connsiteY51" fmla="*/ 352769 h 2391658"/>
              <a:gd name="connsiteX52" fmla="*/ 711819 w 1855562"/>
              <a:gd name="connsiteY52" fmla="*/ 197988 h 2391658"/>
              <a:gd name="connsiteX53" fmla="*/ 764206 w 1855562"/>
              <a:gd name="connsiteY53" fmla="*/ 67020 h 2391658"/>
              <a:gd name="connsiteX54" fmla="*/ 902319 w 1855562"/>
              <a:gd name="connsiteY54" fmla="*/ 344 h 2391658"/>
              <a:gd name="connsiteX55" fmla="*/ 1076151 w 1855562"/>
              <a:gd name="connsiteY55" fmla="*/ 31300 h 2391658"/>
              <a:gd name="connsiteX56" fmla="*/ 1254744 w 1855562"/>
              <a:gd name="connsiteY56" fmla="*/ 140838 h 2391658"/>
              <a:gd name="connsiteX0" fmla="*/ 1254744 w 1855562"/>
              <a:gd name="connsiteY0" fmla="*/ 140838 h 2391658"/>
              <a:gd name="connsiteX1" fmla="*/ 1435719 w 1855562"/>
              <a:gd name="connsiteY1" fmla="*/ 309907 h 2391658"/>
              <a:gd name="connsiteX2" fmla="*/ 1530969 w 1855562"/>
              <a:gd name="connsiteY2" fmla="*/ 467069 h 2391658"/>
              <a:gd name="connsiteX3" fmla="*/ 1600025 w 1855562"/>
              <a:gd name="connsiteY3" fmla="*/ 619469 h 2391658"/>
              <a:gd name="connsiteX4" fmla="*/ 1645269 w 1855562"/>
              <a:gd name="connsiteY4" fmla="*/ 767107 h 2391658"/>
              <a:gd name="connsiteX5" fmla="*/ 1704800 w 1855562"/>
              <a:gd name="connsiteY5" fmla="*/ 924269 h 2391658"/>
              <a:gd name="connsiteX6" fmla="*/ 1809575 w 1855562"/>
              <a:gd name="connsiteY6" fmla="*/ 1179064 h 2391658"/>
              <a:gd name="connsiteX7" fmla="*/ 1850056 w 1855562"/>
              <a:gd name="connsiteY7" fmla="*/ 1500532 h 2391658"/>
              <a:gd name="connsiteX8" fmla="*/ 1845293 w 1855562"/>
              <a:gd name="connsiteY8" fmla="*/ 1781519 h 2391658"/>
              <a:gd name="connsiteX9" fmla="*/ 1759569 w 1855562"/>
              <a:gd name="connsiteY9" fmla="*/ 2029169 h 2391658"/>
              <a:gd name="connsiteX10" fmla="*/ 1611931 w 1855562"/>
              <a:gd name="connsiteY10" fmla="*/ 2167282 h 2391658"/>
              <a:gd name="connsiteX11" fmla="*/ 1414287 w 1855562"/>
              <a:gd name="connsiteY11" fmla="*/ 2283963 h 2391658"/>
              <a:gd name="connsiteX12" fmla="*/ 1249981 w 1855562"/>
              <a:gd name="connsiteY12" fmla="*/ 2336350 h 2391658"/>
              <a:gd name="connsiteX13" fmla="*/ 835644 w 1855562"/>
              <a:gd name="connsiteY13" fmla="*/ 2372069 h 2391658"/>
              <a:gd name="connsiteX14" fmla="*/ 492744 w 1855562"/>
              <a:gd name="connsiteY14" fmla="*/ 2386357 h 2391658"/>
              <a:gd name="connsiteX15" fmla="*/ 183181 w 1855562"/>
              <a:gd name="connsiteY15" fmla="*/ 2281582 h 2391658"/>
              <a:gd name="connsiteX16" fmla="*/ 30781 w 1855562"/>
              <a:gd name="connsiteY16" fmla="*/ 2129182 h 2391658"/>
              <a:gd name="connsiteX17" fmla="*/ 9350 w 1855562"/>
              <a:gd name="connsiteY17" fmla="*/ 1905344 h 2391658"/>
              <a:gd name="connsiteX18" fmla="*/ 145081 w 1855562"/>
              <a:gd name="connsiteY18" fmla="*/ 1600544 h 2391658"/>
              <a:gd name="connsiteX19" fmla="*/ 366538 w 1855562"/>
              <a:gd name="connsiteY19" fmla="*/ 1276694 h 2391658"/>
              <a:gd name="connsiteX20" fmla="*/ 540369 w 1855562"/>
              <a:gd name="connsiteY20" fmla="*/ 1029044 h 2391658"/>
              <a:gd name="connsiteX21" fmla="*/ 702294 w 1855562"/>
              <a:gd name="connsiteY21" fmla="*/ 809969 h 2391658"/>
              <a:gd name="connsiteX22" fmla="*/ 864219 w 1855562"/>
              <a:gd name="connsiteY22" fmla="*/ 776632 h 2391658"/>
              <a:gd name="connsiteX23" fmla="*/ 1083294 w 1855562"/>
              <a:gd name="connsiteY23" fmla="*/ 681382 h 2391658"/>
              <a:gd name="connsiteX24" fmla="*/ 1330944 w 1855562"/>
              <a:gd name="connsiteY24" fmla="*/ 562320 h 2391658"/>
              <a:gd name="connsiteX25" fmla="*/ 1459531 w 1855562"/>
              <a:gd name="connsiteY25" fmla="*/ 605182 h 2391658"/>
              <a:gd name="connsiteX26" fmla="*/ 1464294 w 1855562"/>
              <a:gd name="connsiteY26" fmla="*/ 733770 h 2391658"/>
              <a:gd name="connsiteX27" fmla="*/ 1330944 w 1855562"/>
              <a:gd name="connsiteY27" fmla="*/ 886169 h 2391658"/>
              <a:gd name="connsiteX28" fmla="*/ 1178544 w 1855562"/>
              <a:gd name="connsiteY28" fmla="*/ 1067144 h 2391658"/>
              <a:gd name="connsiteX29" fmla="*/ 1047575 w 1855562"/>
              <a:gd name="connsiteY29" fmla="*/ 1250500 h 2391658"/>
              <a:gd name="connsiteX30" fmla="*/ 1064244 w 1855562"/>
              <a:gd name="connsiteY30" fmla="*/ 1400519 h 2391658"/>
              <a:gd name="connsiteX31" fmla="*/ 1040431 w 1855562"/>
              <a:gd name="connsiteY31" fmla="*/ 1276694 h 2391658"/>
              <a:gd name="connsiteX32" fmla="*/ 1111869 w 1855562"/>
              <a:gd name="connsiteY32" fmla="*/ 1148107 h 2391658"/>
              <a:gd name="connsiteX33" fmla="*/ 1297606 w 1855562"/>
              <a:gd name="connsiteY33" fmla="*/ 919507 h 2391658"/>
              <a:gd name="connsiteX34" fmla="*/ 1440481 w 1855562"/>
              <a:gd name="connsiteY34" fmla="*/ 771869 h 2391658"/>
              <a:gd name="connsiteX35" fmla="*/ 1478581 w 1855562"/>
              <a:gd name="connsiteY35" fmla="*/ 638519 h 2391658"/>
              <a:gd name="connsiteX36" fmla="*/ 1388094 w 1855562"/>
              <a:gd name="connsiteY36" fmla="*/ 557557 h 2391658"/>
              <a:gd name="connsiteX37" fmla="*/ 1221406 w 1855562"/>
              <a:gd name="connsiteY37" fmla="*/ 605182 h 2391658"/>
              <a:gd name="connsiteX38" fmla="*/ 992806 w 1855562"/>
              <a:gd name="connsiteY38" fmla="*/ 729007 h 2391658"/>
              <a:gd name="connsiteX39" fmla="*/ 826119 w 1855562"/>
              <a:gd name="connsiteY39" fmla="*/ 800444 h 2391658"/>
              <a:gd name="connsiteX40" fmla="*/ 702294 w 1855562"/>
              <a:gd name="connsiteY40" fmla="*/ 809969 h 2391658"/>
              <a:gd name="connsiteX41" fmla="*/ 702294 w 1855562"/>
              <a:gd name="connsiteY41" fmla="*/ 809970 h 2391658"/>
              <a:gd name="connsiteX42" fmla="*/ 830881 w 1855562"/>
              <a:gd name="connsiteY42" fmla="*/ 643282 h 2391658"/>
              <a:gd name="connsiteX43" fmla="*/ 892794 w 1855562"/>
              <a:gd name="connsiteY43" fmla="*/ 552794 h 2391658"/>
              <a:gd name="connsiteX44" fmla="*/ 926131 w 1855562"/>
              <a:gd name="connsiteY44" fmla="*/ 505169 h 2391658"/>
              <a:gd name="connsiteX45" fmla="*/ 959469 w 1855562"/>
              <a:gd name="connsiteY45" fmla="*/ 543269 h 2391658"/>
              <a:gd name="connsiteX46" fmla="*/ 1016619 w 1855562"/>
              <a:gd name="connsiteY46" fmla="*/ 595657 h 2391658"/>
              <a:gd name="connsiteX47" fmla="*/ 1026144 w 1855562"/>
              <a:gd name="connsiteY47" fmla="*/ 624232 h 2391658"/>
              <a:gd name="connsiteX48" fmla="*/ 997569 w 1855562"/>
              <a:gd name="connsiteY48" fmla="*/ 586132 h 2391658"/>
              <a:gd name="connsiteX49" fmla="*/ 949944 w 1855562"/>
              <a:gd name="connsiteY49" fmla="*/ 528982 h 2391658"/>
              <a:gd name="connsiteX50" fmla="*/ 864219 w 1855562"/>
              <a:gd name="connsiteY50" fmla="*/ 457544 h 2391658"/>
              <a:gd name="connsiteX51" fmla="*/ 759444 w 1855562"/>
              <a:gd name="connsiteY51" fmla="*/ 352769 h 2391658"/>
              <a:gd name="connsiteX52" fmla="*/ 711819 w 1855562"/>
              <a:gd name="connsiteY52" fmla="*/ 197988 h 2391658"/>
              <a:gd name="connsiteX53" fmla="*/ 764206 w 1855562"/>
              <a:gd name="connsiteY53" fmla="*/ 67020 h 2391658"/>
              <a:gd name="connsiteX54" fmla="*/ 902319 w 1855562"/>
              <a:gd name="connsiteY54" fmla="*/ 344 h 2391658"/>
              <a:gd name="connsiteX55" fmla="*/ 1076151 w 1855562"/>
              <a:gd name="connsiteY55" fmla="*/ 31300 h 2391658"/>
              <a:gd name="connsiteX56" fmla="*/ 1254744 w 1855562"/>
              <a:gd name="connsiteY56" fmla="*/ 140838 h 2391658"/>
              <a:gd name="connsiteX0" fmla="*/ 1254744 w 1855562"/>
              <a:gd name="connsiteY0" fmla="*/ 140838 h 2391658"/>
              <a:gd name="connsiteX1" fmla="*/ 1435719 w 1855562"/>
              <a:gd name="connsiteY1" fmla="*/ 309907 h 2391658"/>
              <a:gd name="connsiteX2" fmla="*/ 1530969 w 1855562"/>
              <a:gd name="connsiteY2" fmla="*/ 467069 h 2391658"/>
              <a:gd name="connsiteX3" fmla="*/ 1600025 w 1855562"/>
              <a:gd name="connsiteY3" fmla="*/ 619469 h 2391658"/>
              <a:gd name="connsiteX4" fmla="*/ 1645269 w 1855562"/>
              <a:gd name="connsiteY4" fmla="*/ 767107 h 2391658"/>
              <a:gd name="connsiteX5" fmla="*/ 1704800 w 1855562"/>
              <a:gd name="connsiteY5" fmla="*/ 924269 h 2391658"/>
              <a:gd name="connsiteX6" fmla="*/ 1809575 w 1855562"/>
              <a:gd name="connsiteY6" fmla="*/ 1179064 h 2391658"/>
              <a:gd name="connsiteX7" fmla="*/ 1850056 w 1855562"/>
              <a:gd name="connsiteY7" fmla="*/ 1500532 h 2391658"/>
              <a:gd name="connsiteX8" fmla="*/ 1845293 w 1855562"/>
              <a:gd name="connsiteY8" fmla="*/ 1781519 h 2391658"/>
              <a:gd name="connsiteX9" fmla="*/ 1759569 w 1855562"/>
              <a:gd name="connsiteY9" fmla="*/ 2029169 h 2391658"/>
              <a:gd name="connsiteX10" fmla="*/ 1611931 w 1855562"/>
              <a:gd name="connsiteY10" fmla="*/ 2167282 h 2391658"/>
              <a:gd name="connsiteX11" fmla="*/ 1414287 w 1855562"/>
              <a:gd name="connsiteY11" fmla="*/ 2283963 h 2391658"/>
              <a:gd name="connsiteX12" fmla="*/ 1249981 w 1855562"/>
              <a:gd name="connsiteY12" fmla="*/ 2336350 h 2391658"/>
              <a:gd name="connsiteX13" fmla="*/ 835644 w 1855562"/>
              <a:gd name="connsiteY13" fmla="*/ 2372069 h 2391658"/>
              <a:gd name="connsiteX14" fmla="*/ 492744 w 1855562"/>
              <a:gd name="connsiteY14" fmla="*/ 2386357 h 2391658"/>
              <a:gd name="connsiteX15" fmla="*/ 183181 w 1855562"/>
              <a:gd name="connsiteY15" fmla="*/ 2281582 h 2391658"/>
              <a:gd name="connsiteX16" fmla="*/ 30781 w 1855562"/>
              <a:gd name="connsiteY16" fmla="*/ 2129182 h 2391658"/>
              <a:gd name="connsiteX17" fmla="*/ 9350 w 1855562"/>
              <a:gd name="connsiteY17" fmla="*/ 1905344 h 2391658"/>
              <a:gd name="connsiteX18" fmla="*/ 145081 w 1855562"/>
              <a:gd name="connsiteY18" fmla="*/ 1600544 h 2391658"/>
              <a:gd name="connsiteX19" fmla="*/ 366538 w 1855562"/>
              <a:gd name="connsiteY19" fmla="*/ 1276694 h 2391658"/>
              <a:gd name="connsiteX20" fmla="*/ 540369 w 1855562"/>
              <a:gd name="connsiteY20" fmla="*/ 1029044 h 2391658"/>
              <a:gd name="connsiteX21" fmla="*/ 702294 w 1855562"/>
              <a:gd name="connsiteY21" fmla="*/ 809969 h 2391658"/>
              <a:gd name="connsiteX22" fmla="*/ 749919 w 1855562"/>
              <a:gd name="connsiteY22" fmla="*/ 805206 h 2391658"/>
              <a:gd name="connsiteX23" fmla="*/ 864219 w 1855562"/>
              <a:gd name="connsiteY23" fmla="*/ 776632 h 2391658"/>
              <a:gd name="connsiteX24" fmla="*/ 1083294 w 1855562"/>
              <a:gd name="connsiteY24" fmla="*/ 681382 h 2391658"/>
              <a:gd name="connsiteX25" fmla="*/ 1330944 w 1855562"/>
              <a:gd name="connsiteY25" fmla="*/ 562320 h 2391658"/>
              <a:gd name="connsiteX26" fmla="*/ 1459531 w 1855562"/>
              <a:gd name="connsiteY26" fmla="*/ 605182 h 2391658"/>
              <a:gd name="connsiteX27" fmla="*/ 1464294 w 1855562"/>
              <a:gd name="connsiteY27" fmla="*/ 733770 h 2391658"/>
              <a:gd name="connsiteX28" fmla="*/ 1330944 w 1855562"/>
              <a:gd name="connsiteY28" fmla="*/ 886169 h 2391658"/>
              <a:gd name="connsiteX29" fmla="*/ 1178544 w 1855562"/>
              <a:gd name="connsiteY29" fmla="*/ 1067144 h 2391658"/>
              <a:gd name="connsiteX30" fmla="*/ 1047575 w 1855562"/>
              <a:gd name="connsiteY30" fmla="*/ 1250500 h 2391658"/>
              <a:gd name="connsiteX31" fmla="*/ 1064244 w 1855562"/>
              <a:gd name="connsiteY31" fmla="*/ 1400519 h 2391658"/>
              <a:gd name="connsiteX32" fmla="*/ 1040431 w 1855562"/>
              <a:gd name="connsiteY32" fmla="*/ 1276694 h 2391658"/>
              <a:gd name="connsiteX33" fmla="*/ 1111869 w 1855562"/>
              <a:gd name="connsiteY33" fmla="*/ 1148107 h 2391658"/>
              <a:gd name="connsiteX34" fmla="*/ 1297606 w 1855562"/>
              <a:gd name="connsiteY34" fmla="*/ 919507 h 2391658"/>
              <a:gd name="connsiteX35" fmla="*/ 1440481 w 1855562"/>
              <a:gd name="connsiteY35" fmla="*/ 771869 h 2391658"/>
              <a:gd name="connsiteX36" fmla="*/ 1478581 w 1855562"/>
              <a:gd name="connsiteY36" fmla="*/ 638519 h 2391658"/>
              <a:gd name="connsiteX37" fmla="*/ 1388094 w 1855562"/>
              <a:gd name="connsiteY37" fmla="*/ 557557 h 2391658"/>
              <a:gd name="connsiteX38" fmla="*/ 1221406 w 1855562"/>
              <a:gd name="connsiteY38" fmla="*/ 605182 h 2391658"/>
              <a:gd name="connsiteX39" fmla="*/ 992806 w 1855562"/>
              <a:gd name="connsiteY39" fmla="*/ 729007 h 2391658"/>
              <a:gd name="connsiteX40" fmla="*/ 826119 w 1855562"/>
              <a:gd name="connsiteY40" fmla="*/ 800444 h 2391658"/>
              <a:gd name="connsiteX41" fmla="*/ 702294 w 1855562"/>
              <a:gd name="connsiteY41" fmla="*/ 809969 h 2391658"/>
              <a:gd name="connsiteX42" fmla="*/ 702294 w 1855562"/>
              <a:gd name="connsiteY42" fmla="*/ 809970 h 2391658"/>
              <a:gd name="connsiteX43" fmla="*/ 830881 w 1855562"/>
              <a:gd name="connsiteY43" fmla="*/ 643282 h 2391658"/>
              <a:gd name="connsiteX44" fmla="*/ 892794 w 1855562"/>
              <a:gd name="connsiteY44" fmla="*/ 552794 h 2391658"/>
              <a:gd name="connsiteX45" fmla="*/ 926131 w 1855562"/>
              <a:gd name="connsiteY45" fmla="*/ 505169 h 2391658"/>
              <a:gd name="connsiteX46" fmla="*/ 959469 w 1855562"/>
              <a:gd name="connsiteY46" fmla="*/ 543269 h 2391658"/>
              <a:gd name="connsiteX47" fmla="*/ 1016619 w 1855562"/>
              <a:gd name="connsiteY47" fmla="*/ 595657 h 2391658"/>
              <a:gd name="connsiteX48" fmla="*/ 1026144 w 1855562"/>
              <a:gd name="connsiteY48" fmla="*/ 624232 h 2391658"/>
              <a:gd name="connsiteX49" fmla="*/ 997569 w 1855562"/>
              <a:gd name="connsiteY49" fmla="*/ 586132 h 2391658"/>
              <a:gd name="connsiteX50" fmla="*/ 949944 w 1855562"/>
              <a:gd name="connsiteY50" fmla="*/ 528982 h 2391658"/>
              <a:gd name="connsiteX51" fmla="*/ 864219 w 1855562"/>
              <a:gd name="connsiteY51" fmla="*/ 457544 h 2391658"/>
              <a:gd name="connsiteX52" fmla="*/ 759444 w 1855562"/>
              <a:gd name="connsiteY52" fmla="*/ 352769 h 2391658"/>
              <a:gd name="connsiteX53" fmla="*/ 711819 w 1855562"/>
              <a:gd name="connsiteY53" fmla="*/ 197988 h 2391658"/>
              <a:gd name="connsiteX54" fmla="*/ 764206 w 1855562"/>
              <a:gd name="connsiteY54" fmla="*/ 67020 h 2391658"/>
              <a:gd name="connsiteX55" fmla="*/ 902319 w 1855562"/>
              <a:gd name="connsiteY55" fmla="*/ 344 h 2391658"/>
              <a:gd name="connsiteX56" fmla="*/ 1076151 w 1855562"/>
              <a:gd name="connsiteY56" fmla="*/ 31300 h 2391658"/>
              <a:gd name="connsiteX57" fmla="*/ 1254744 w 1855562"/>
              <a:gd name="connsiteY57" fmla="*/ 140838 h 2391658"/>
              <a:gd name="connsiteX0" fmla="*/ 1254744 w 1855562"/>
              <a:gd name="connsiteY0" fmla="*/ 140838 h 2391658"/>
              <a:gd name="connsiteX1" fmla="*/ 1435719 w 1855562"/>
              <a:gd name="connsiteY1" fmla="*/ 309907 h 2391658"/>
              <a:gd name="connsiteX2" fmla="*/ 1530969 w 1855562"/>
              <a:gd name="connsiteY2" fmla="*/ 467069 h 2391658"/>
              <a:gd name="connsiteX3" fmla="*/ 1600025 w 1855562"/>
              <a:gd name="connsiteY3" fmla="*/ 619469 h 2391658"/>
              <a:gd name="connsiteX4" fmla="*/ 1645269 w 1855562"/>
              <a:gd name="connsiteY4" fmla="*/ 767107 h 2391658"/>
              <a:gd name="connsiteX5" fmla="*/ 1704800 w 1855562"/>
              <a:gd name="connsiteY5" fmla="*/ 924269 h 2391658"/>
              <a:gd name="connsiteX6" fmla="*/ 1809575 w 1855562"/>
              <a:gd name="connsiteY6" fmla="*/ 1179064 h 2391658"/>
              <a:gd name="connsiteX7" fmla="*/ 1850056 w 1855562"/>
              <a:gd name="connsiteY7" fmla="*/ 1500532 h 2391658"/>
              <a:gd name="connsiteX8" fmla="*/ 1845293 w 1855562"/>
              <a:gd name="connsiteY8" fmla="*/ 1781519 h 2391658"/>
              <a:gd name="connsiteX9" fmla="*/ 1759569 w 1855562"/>
              <a:gd name="connsiteY9" fmla="*/ 2029169 h 2391658"/>
              <a:gd name="connsiteX10" fmla="*/ 1611931 w 1855562"/>
              <a:gd name="connsiteY10" fmla="*/ 2167282 h 2391658"/>
              <a:gd name="connsiteX11" fmla="*/ 1414287 w 1855562"/>
              <a:gd name="connsiteY11" fmla="*/ 2283963 h 2391658"/>
              <a:gd name="connsiteX12" fmla="*/ 1249981 w 1855562"/>
              <a:gd name="connsiteY12" fmla="*/ 2336350 h 2391658"/>
              <a:gd name="connsiteX13" fmla="*/ 835644 w 1855562"/>
              <a:gd name="connsiteY13" fmla="*/ 2372069 h 2391658"/>
              <a:gd name="connsiteX14" fmla="*/ 492744 w 1855562"/>
              <a:gd name="connsiteY14" fmla="*/ 2386357 h 2391658"/>
              <a:gd name="connsiteX15" fmla="*/ 183181 w 1855562"/>
              <a:gd name="connsiteY15" fmla="*/ 2281582 h 2391658"/>
              <a:gd name="connsiteX16" fmla="*/ 30781 w 1855562"/>
              <a:gd name="connsiteY16" fmla="*/ 2129182 h 2391658"/>
              <a:gd name="connsiteX17" fmla="*/ 9350 w 1855562"/>
              <a:gd name="connsiteY17" fmla="*/ 1905344 h 2391658"/>
              <a:gd name="connsiteX18" fmla="*/ 145081 w 1855562"/>
              <a:gd name="connsiteY18" fmla="*/ 1600544 h 2391658"/>
              <a:gd name="connsiteX19" fmla="*/ 366538 w 1855562"/>
              <a:gd name="connsiteY19" fmla="*/ 1276694 h 2391658"/>
              <a:gd name="connsiteX20" fmla="*/ 540369 w 1855562"/>
              <a:gd name="connsiteY20" fmla="*/ 1029044 h 2391658"/>
              <a:gd name="connsiteX21" fmla="*/ 702294 w 1855562"/>
              <a:gd name="connsiteY21" fmla="*/ 809969 h 2391658"/>
              <a:gd name="connsiteX22" fmla="*/ 749919 w 1855562"/>
              <a:gd name="connsiteY22" fmla="*/ 805206 h 2391658"/>
              <a:gd name="connsiteX23" fmla="*/ 864219 w 1855562"/>
              <a:gd name="connsiteY23" fmla="*/ 776632 h 2391658"/>
              <a:gd name="connsiteX24" fmla="*/ 1083294 w 1855562"/>
              <a:gd name="connsiteY24" fmla="*/ 681382 h 2391658"/>
              <a:gd name="connsiteX25" fmla="*/ 1330944 w 1855562"/>
              <a:gd name="connsiteY25" fmla="*/ 562320 h 2391658"/>
              <a:gd name="connsiteX26" fmla="*/ 1459531 w 1855562"/>
              <a:gd name="connsiteY26" fmla="*/ 605182 h 2391658"/>
              <a:gd name="connsiteX27" fmla="*/ 1464294 w 1855562"/>
              <a:gd name="connsiteY27" fmla="*/ 733770 h 2391658"/>
              <a:gd name="connsiteX28" fmla="*/ 1330944 w 1855562"/>
              <a:gd name="connsiteY28" fmla="*/ 886169 h 2391658"/>
              <a:gd name="connsiteX29" fmla="*/ 1178544 w 1855562"/>
              <a:gd name="connsiteY29" fmla="*/ 1067144 h 2391658"/>
              <a:gd name="connsiteX30" fmla="*/ 1047575 w 1855562"/>
              <a:gd name="connsiteY30" fmla="*/ 1250500 h 2391658"/>
              <a:gd name="connsiteX31" fmla="*/ 1064244 w 1855562"/>
              <a:gd name="connsiteY31" fmla="*/ 1400519 h 2391658"/>
              <a:gd name="connsiteX32" fmla="*/ 1040431 w 1855562"/>
              <a:gd name="connsiteY32" fmla="*/ 1276694 h 2391658"/>
              <a:gd name="connsiteX33" fmla="*/ 1111869 w 1855562"/>
              <a:gd name="connsiteY33" fmla="*/ 1148107 h 2391658"/>
              <a:gd name="connsiteX34" fmla="*/ 1297606 w 1855562"/>
              <a:gd name="connsiteY34" fmla="*/ 919507 h 2391658"/>
              <a:gd name="connsiteX35" fmla="*/ 1440481 w 1855562"/>
              <a:gd name="connsiteY35" fmla="*/ 771869 h 2391658"/>
              <a:gd name="connsiteX36" fmla="*/ 1478581 w 1855562"/>
              <a:gd name="connsiteY36" fmla="*/ 638519 h 2391658"/>
              <a:gd name="connsiteX37" fmla="*/ 1388094 w 1855562"/>
              <a:gd name="connsiteY37" fmla="*/ 557557 h 2391658"/>
              <a:gd name="connsiteX38" fmla="*/ 1221406 w 1855562"/>
              <a:gd name="connsiteY38" fmla="*/ 605182 h 2391658"/>
              <a:gd name="connsiteX39" fmla="*/ 992806 w 1855562"/>
              <a:gd name="connsiteY39" fmla="*/ 729007 h 2391658"/>
              <a:gd name="connsiteX40" fmla="*/ 826119 w 1855562"/>
              <a:gd name="connsiteY40" fmla="*/ 800444 h 2391658"/>
              <a:gd name="connsiteX41" fmla="*/ 702294 w 1855562"/>
              <a:gd name="connsiteY41" fmla="*/ 809969 h 2391658"/>
              <a:gd name="connsiteX42" fmla="*/ 702294 w 1855562"/>
              <a:gd name="connsiteY42" fmla="*/ 809970 h 2391658"/>
              <a:gd name="connsiteX43" fmla="*/ 830881 w 1855562"/>
              <a:gd name="connsiteY43" fmla="*/ 643282 h 2391658"/>
              <a:gd name="connsiteX44" fmla="*/ 892794 w 1855562"/>
              <a:gd name="connsiteY44" fmla="*/ 552794 h 2391658"/>
              <a:gd name="connsiteX45" fmla="*/ 926131 w 1855562"/>
              <a:gd name="connsiteY45" fmla="*/ 505169 h 2391658"/>
              <a:gd name="connsiteX46" fmla="*/ 959469 w 1855562"/>
              <a:gd name="connsiteY46" fmla="*/ 543269 h 2391658"/>
              <a:gd name="connsiteX47" fmla="*/ 1016619 w 1855562"/>
              <a:gd name="connsiteY47" fmla="*/ 595657 h 2391658"/>
              <a:gd name="connsiteX48" fmla="*/ 1026144 w 1855562"/>
              <a:gd name="connsiteY48" fmla="*/ 624232 h 2391658"/>
              <a:gd name="connsiteX49" fmla="*/ 997569 w 1855562"/>
              <a:gd name="connsiteY49" fmla="*/ 586132 h 2391658"/>
              <a:gd name="connsiteX50" fmla="*/ 949944 w 1855562"/>
              <a:gd name="connsiteY50" fmla="*/ 528982 h 2391658"/>
              <a:gd name="connsiteX51" fmla="*/ 864219 w 1855562"/>
              <a:gd name="connsiteY51" fmla="*/ 457544 h 2391658"/>
              <a:gd name="connsiteX52" fmla="*/ 759444 w 1855562"/>
              <a:gd name="connsiteY52" fmla="*/ 352769 h 2391658"/>
              <a:gd name="connsiteX53" fmla="*/ 711819 w 1855562"/>
              <a:gd name="connsiteY53" fmla="*/ 197988 h 2391658"/>
              <a:gd name="connsiteX54" fmla="*/ 764206 w 1855562"/>
              <a:gd name="connsiteY54" fmla="*/ 67020 h 2391658"/>
              <a:gd name="connsiteX55" fmla="*/ 902319 w 1855562"/>
              <a:gd name="connsiteY55" fmla="*/ 344 h 2391658"/>
              <a:gd name="connsiteX56" fmla="*/ 1076151 w 1855562"/>
              <a:gd name="connsiteY56" fmla="*/ 31300 h 2391658"/>
              <a:gd name="connsiteX57" fmla="*/ 1254744 w 1855562"/>
              <a:gd name="connsiteY57" fmla="*/ 140838 h 2391658"/>
              <a:gd name="connsiteX0" fmla="*/ 1254744 w 1855562"/>
              <a:gd name="connsiteY0" fmla="*/ 140838 h 2391658"/>
              <a:gd name="connsiteX1" fmla="*/ 1435719 w 1855562"/>
              <a:gd name="connsiteY1" fmla="*/ 309907 h 2391658"/>
              <a:gd name="connsiteX2" fmla="*/ 1530969 w 1855562"/>
              <a:gd name="connsiteY2" fmla="*/ 467069 h 2391658"/>
              <a:gd name="connsiteX3" fmla="*/ 1600025 w 1855562"/>
              <a:gd name="connsiteY3" fmla="*/ 619469 h 2391658"/>
              <a:gd name="connsiteX4" fmla="*/ 1645269 w 1855562"/>
              <a:gd name="connsiteY4" fmla="*/ 767107 h 2391658"/>
              <a:gd name="connsiteX5" fmla="*/ 1704800 w 1855562"/>
              <a:gd name="connsiteY5" fmla="*/ 924269 h 2391658"/>
              <a:gd name="connsiteX6" fmla="*/ 1809575 w 1855562"/>
              <a:gd name="connsiteY6" fmla="*/ 1179064 h 2391658"/>
              <a:gd name="connsiteX7" fmla="*/ 1850056 w 1855562"/>
              <a:gd name="connsiteY7" fmla="*/ 1500532 h 2391658"/>
              <a:gd name="connsiteX8" fmla="*/ 1845293 w 1855562"/>
              <a:gd name="connsiteY8" fmla="*/ 1781519 h 2391658"/>
              <a:gd name="connsiteX9" fmla="*/ 1759569 w 1855562"/>
              <a:gd name="connsiteY9" fmla="*/ 2029169 h 2391658"/>
              <a:gd name="connsiteX10" fmla="*/ 1611931 w 1855562"/>
              <a:gd name="connsiteY10" fmla="*/ 2167282 h 2391658"/>
              <a:gd name="connsiteX11" fmla="*/ 1414287 w 1855562"/>
              <a:gd name="connsiteY11" fmla="*/ 2283963 h 2391658"/>
              <a:gd name="connsiteX12" fmla="*/ 1249981 w 1855562"/>
              <a:gd name="connsiteY12" fmla="*/ 2336350 h 2391658"/>
              <a:gd name="connsiteX13" fmla="*/ 835644 w 1855562"/>
              <a:gd name="connsiteY13" fmla="*/ 2372069 h 2391658"/>
              <a:gd name="connsiteX14" fmla="*/ 492744 w 1855562"/>
              <a:gd name="connsiteY14" fmla="*/ 2386357 h 2391658"/>
              <a:gd name="connsiteX15" fmla="*/ 183181 w 1855562"/>
              <a:gd name="connsiteY15" fmla="*/ 2281582 h 2391658"/>
              <a:gd name="connsiteX16" fmla="*/ 30781 w 1855562"/>
              <a:gd name="connsiteY16" fmla="*/ 2129182 h 2391658"/>
              <a:gd name="connsiteX17" fmla="*/ 9350 w 1855562"/>
              <a:gd name="connsiteY17" fmla="*/ 1905344 h 2391658"/>
              <a:gd name="connsiteX18" fmla="*/ 145081 w 1855562"/>
              <a:gd name="connsiteY18" fmla="*/ 1600544 h 2391658"/>
              <a:gd name="connsiteX19" fmla="*/ 366538 w 1855562"/>
              <a:gd name="connsiteY19" fmla="*/ 1276694 h 2391658"/>
              <a:gd name="connsiteX20" fmla="*/ 540369 w 1855562"/>
              <a:gd name="connsiteY20" fmla="*/ 1029044 h 2391658"/>
              <a:gd name="connsiteX21" fmla="*/ 702294 w 1855562"/>
              <a:gd name="connsiteY21" fmla="*/ 809969 h 2391658"/>
              <a:gd name="connsiteX22" fmla="*/ 749919 w 1855562"/>
              <a:gd name="connsiteY22" fmla="*/ 805206 h 2391658"/>
              <a:gd name="connsiteX23" fmla="*/ 864219 w 1855562"/>
              <a:gd name="connsiteY23" fmla="*/ 776632 h 2391658"/>
              <a:gd name="connsiteX24" fmla="*/ 1083294 w 1855562"/>
              <a:gd name="connsiteY24" fmla="*/ 681382 h 2391658"/>
              <a:gd name="connsiteX25" fmla="*/ 1330944 w 1855562"/>
              <a:gd name="connsiteY25" fmla="*/ 562320 h 2391658"/>
              <a:gd name="connsiteX26" fmla="*/ 1459531 w 1855562"/>
              <a:gd name="connsiteY26" fmla="*/ 605182 h 2391658"/>
              <a:gd name="connsiteX27" fmla="*/ 1464294 w 1855562"/>
              <a:gd name="connsiteY27" fmla="*/ 733770 h 2391658"/>
              <a:gd name="connsiteX28" fmla="*/ 1330944 w 1855562"/>
              <a:gd name="connsiteY28" fmla="*/ 886169 h 2391658"/>
              <a:gd name="connsiteX29" fmla="*/ 1178544 w 1855562"/>
              <a:gd name="connsiteY29" fmla="*/ 1067144 h 2391658"/>
              <a:gd name="connsiteX30" fmla="*/ 1047575 w 1855562"/>
              <a:gd name="connsiteY30" fmla="*/ 1250500 h 2391658"/>
              <a:gd name="connsiteX31" fmla="*/ 1064244 w 1855562"/>
              <a:gd name="connsiteY31" fmla="*/ 1400519 h 2391658"/>
              <a:gd name="connsiteX32" fmla="*/ 1040431 w 1855562"/>
              <a:gd name="connsiteY32" fmla="*/ 1276694 h 2391658"/>
              <a:gd name="connsiteX33" fmla="*/ 1111869 w 1855562"/>
              <a:gd name="connsiteY33" fmla="*/ 1148107 h 2391658"/>
              <a:gd name="connsiteX34" fmla="*/ 1297606 w 1855562"/>
              <a:gd name="connsiteY34" fmla="*/ 919507 h 2391658"/>
              <a:gd name="connsiteX35" fmla="*/ 1440481 w 1855562"/>
              <a:gd name="connsiteY35" fmla="*/ 771869 h 2391658"/>
              <a:gd name="connsiteX36" fmla="*/ 1478581 w 1855562"/>
              <a:gd name="connsiteY36" fmla="*/ 638519 h 2391658"/>
              <a:gd name="connsiteX37" fmla="*/ 1388094 w 1855562"/>
              <a:gd name="connsiteY37" fmla="*/ 557557 h 2391658"/>
              <a:gd name="connsiteX38" fmla="*/ 1221406 w 1855562"/>
              <a:gd name="connsiteY38" fmla="*/ 605182 h 2391658"/>
              <a:gd name="connsiteX39" fmla="*/ 992806 w 1855562"/>
              <a:gd name="connsiteY39" fmla="*/ 729007 h 2391658"/>
              <a:gd name="connsiteX40" fmla="*/ 826119 w 1855562"/>
              <a:gd name="connsiteY40" fmla="*/ 800444 h 2391658"/>
              <a:gd name="connsiteX41" fmla="*/ 702294 w 1855562"/>
              <a:gd name="connsiteY41" fmla="*/ 809969 h 2391658"/>
              <a:gd name="connsiteX42" fmla="*/ 702294 w 1855562"/>
              <a:gd name="connsiteY42" fmla="*/ 809970 h 2391658"/>
              <a:gd name="connsiteX43" fmla="*/ 830881 w 1855562"/>
              <a:gd name="connsiteY43" fmla="*/ 643282 h 2391658"/>
              <a:gd name="connsiteX44" fmla="*/ 892794 w 1855562"/>
              <a:gd name="connsiteY44" fmla="*/ 552794 h 2391658"/>
              <a:gd name="connsiteX45" fmla="*/ 926131 w 1855562"/>
              <a:gd name="connsiteY45" fmla="*/ 505169 h 2391658"/>
              <a:gd name="connsiteX46" fmla="*/ 959469 w 1855562"/>
              <a:gd name="connsiteY46" fmla="*/ 543269 h 2391658"/>
              <a:gd name="connsiteX47" fmla="*/ 1016619 w 1855562"/>
              <a:gd name="connsiteY47" fmla="*/ 595657 h 2391658"/>
              <a:gd name="connsiteX48" fmla="*/ 1026144 w 1855562"/>
              <a:gd name="connsiteY48" fmla="*/ 624232 h 2391658"/>
              <a:gd name="connsiteX49" fmla="*/ 997569 w 1855562"/>
              <a:gd name="connsiteY49" fmla="*/ 586132 h 2391658"/>
              <a:gd name="connsiteX50" fmla="*/ 949944 w 1855562"/>
              <a:gd name="connsiteY50" fmla="*/ 528982 h 2391658"/>
              <a:gd name="connsiteX51" fmla="*/ 864219 w 1855562"/>
              <a:gd name="connsiteY51" fmla="*/ 457544 h 2391658"/>
              <a:gd name="connsiteX52" fmla="*/ 759444 w 1855562"/>
              <a:gd name="connsiteY52" fmla="*/ 352769 h 2391658"/>
              <a:gd name="connsiteX53" fmla="*/ 711819 w 1855562"/>
              <a:gd name="connsiteY53" fmla="*/ 197988 h 2391658"/>
              <a:gd name="connsiteX54" fmla="*/ 764206 w 1855562"/>
              <a:gd name="connsiteY54" fmla="*/ 67020 h 2391658"/>
              <a:gd name="connsiteX55" fmla="*/ 902319 w 1855562"/>
              <a:gd name="connsiteY55" fmla="*/ 344 h 2391658"/>
              <a:gd name="connsiteX56" fmla="*/ 1076151 w 1855562"/>
              <a:gd name="connsiteY56" fmla="*/ 31300 h 2391658"/>
              <a:gd name="connsiteX57" fmla="*/ 1254744 w 1855562"/>
              <a:gd name="connsiteY57" fmla="*/ 140838 h 2391658"/>
              <a:gd name="connsiteX0" fmla="*/ 1254744 w 1855562"/>
              <a:gd name="connsiteY0" fmla="*/ 140838 h 2391658"/>
              <a:gd name="connsiteX1" fmla="*/ 1435719 w 1855562"/>
              <a:gd name="connsiteY1" fmla="*/ 309907 h 2391658"/>
              <a:gd name="connsiteX2" fmla="*/ 1530969 w 1855562"/>
              <a:gd name="connsiteY2" fmla="*/ 467069 h 2391658"/>
              <a:gd name="connsiteX3" fmla="*/ 1600025 w 1855562"/>
              <a:gd name="connsiteY3" fmla="*/ 619469 h 2391658"/>
              <a:gd name="connsiteX4" fmla="*/ 1645269 w 1855562"/>
              <a:gd name="connsiteY4" fmla="*/ 767107 h 2391658"/>
              <a:gd name="connsiteX5" fmla="*/ 1704800 w 1855562"/>
              <a:gd name="connsiteY5" fmla="*/ 924269 h 2391658"/>
              <a:gd name="connsiteX6" fmla="*/ 1809575 w 1855562"/>
              <a:gd name="connsiteY6" fmla="*/ 1179064 h 2391658"/>
              <a:gd name="connsiteX7" fmla="*/ 1850056 w 1855562"/>
              <a:gd name="connsiteY7" fmla="*/ 1500532 h 2391658"/>
              <a:gd name="connsiteX8" fmla="*/ 1845293 w 1855562"/>
              <a:gd name="connsiteY8" fmla="*/ 1781519 h 2391658"/>
              <a:gd name="connsiteX9" fmla="*/ 1759569 w 1855562"/>
              <a:gd name="connsiteY9" fmla="*/ 2029169 h 2391658"/>
              <a:gd name="connsiteX10" fmla="*/ 1611931 w 1855562"/>
              <a:gd name="connsiteY10" fmla="*/ 2167282 h 2391658"/>
              <a:gd name="connsiteX11" fmla="*/ 1414287 w 1855562"/>
              <a:gd name="connsiteY11" fmla="*/ 2283963 h 2391658"/>
              <a:gd name="connsiteX12" fmla="*/ 1249981 w 1855562"/>
              <a:gd name="connsiteY12" fmla="*/ 2336350 h 2391658"/>
              <a:gd name="connsiteX13" fmla="*/ 835644 w 1855562"/>
              <a:gd name="connsiteY13" fmla="*/ 2372069 h 2391658"/>
              <a:gd name="connsiteX14" fmla="*/ 492744 w 1855562"/>
              <a:gd name="connsiteY14" fmla="*/ 2386357 h 2391658"/>
              <a:gd name="connsiteX15" fmla="*/ 183181 w 1855562"/>
              <a:gd name="connsiteY15" fmla="*/ 2281582 h 2391658"/>
              <a:gd name="connsiteX16" fmla="*/ 30781 w 1855562"/>
              <a:gd name="connsiteY16" fmla="*/ 2129182 h 2391658"/>
              <a:gd name="connsiteX17" fmla="*/ 9350 w 1855562"/>
              <a:gd name="connsiteY17" fmla="*/ 1905344 h 2391658"/>
              <a:gd name="connsiteX18" fmla="*/ 145081 w 1855562"/>
              <a:gd name="connsiteY18" fmla="*/ 1600544 h 2391658"/>
              <a:gd name="connsiteX19" fmla="*/ 366538 w 1855562"/>
              <a:gd name="connsiteY19" fmla="*/ 1276694 h 2391658"/>
              <a:gd name="connsiteX20" fmla="*/ 540369 w 1855562"/>
              <a:gd name="connsiteY20" fmla="*/ 1029044 h 2391658"/>
              <a:gd name="connsiteX21" fmla="*/ 702294 w 1855562"/>
              <a:gd name="connsiteY21" fmla="*/ 809969 h 2391658"/>
              <a:gd name="connsiteX22" fmla="*/ 749919 w 1855562"/>
              <a:gd name="connsiteY22" fmla="*/ 805206 h 2391658"/>
              <a:gd name="connsiteX23" fmla="*/ 876125 w 1855562"/>
              <a:gd name="connsiteY23" fmla="*/ 783776 h 2391658"/>
              <a:gd name="connsiteX24" fmla="*/ 1083294 w 1855562"/>
              <a:gd name="connsiteY24" fmla="*/ 681382 h 2391658"/>
              <a:gd name="connsiteX25" fmla="*/ 1330944 w 1855562"/>
              <a:gd name="connsiteY25" fmla="*/ 562320 h 2391658"/>
              <a:gd name="connsiteX26" fmla="*/ 1459531 w 1855562"/>
              <a:gd name="connsiteY26" fmla="*/ 605182 h 2391658"/>
              <a:gd name="connsiteX27" fmla="*/ 1464294 w 1855562"/>
              <a:gd name="connsiteY27" fmla="*/ 733770 h 2391658"/>
              <a:gd name="connsiteX28" fmla="*/ 1330944 w 1855562"/>
              <a:gd name="connsiteY28" fmla="*/ 886169 h 2391658"/>
              <a:gd name="connsiteX29" fmla="*/ 1178544 w 1855562"/>
              <a:gd name="connsiteY29" fmla="*/ 1067144 h 2391658"/>
              <a:gd name="connsiteX30" fmla="*/ 1047575 w 1855562"/>
              <a:gd name="connsiteY30" fmla="*/ 1250500 h 2391658"/>
              <a:gd name="connsiteX31" fmla="*/ 1064244 w 1855562"/>
              <a:gd name="connsiteY31" fmla="*/ 1400519 h 2391658"/>
              <a:gd name="connsiteX32" fmla="*/ 1040431 w 1855562"/>
              <a:gd name="connsiteY32" fmla="*/ 1276694 h 2391658"/>
              <a:gd name="connsiteX33" fmla="*/ 1111869 w 1855562"/>
              <a:gd name="connsiteY33" fmla="*/ 1148107 h 2391658"/>
              <a:gd name="connsiteX34" fmla="*/ 1297606 w 1855562"/>
              <a:gd name="connsiteY34" fmla="*/ 919507 h 2391658"/>
              <a:gd name="connsiteX35" fmla="*/ 1440481 w 1855562"/>
              <a:gd name="connsiteY35" fmla="*/ 771869 h 2391658"/>
              <a:gd name="connsiteX36" fmla="*/ 1478581 w 1855562"/>
              <a:gd name="connsiteY36" fmla="*/ 638519 h 2391658"/>
              <a:gd name="connsiteX37" fmla="*/ 1388094 w 1855562"/>
              <a:gd name="connsiteY37" fmla="*/ 557557 h 2391658"/>
              <a:gd name="connsiteX38" fmla="*/ 1221406 w 1855562"/>
              <a:gd name="connsiteY38" fmla="*/ 605182 h 2391658"/>
              <a:gd name="connsiteX39" fmla="*/ 992806 w 1855562"/>
              <a:gd name="connsiteY39" fmla="*/ 729007 h 2391658"/>
              <a:gd name="connsiteX40" fmla="*/ 826119 w 1855562"/>
              <a:gd name="connsiteY40" fmla="*/ 800444 h 2391658"/>
              <a:gd name="connsiteX41" fmla="*/ 702294 w 1855562"/>
              <a:gd name="connsiteY41" fmla="*/ 809969 h 2391658"/>
              <a:gd name="connsiteX42" fmla="*/ 702294 w 1855562"/>
              <a:gd name="connsiteY42" fmla="*/ 809970 h 2391658"/>
              <a:gd name="connsiteX43" fmla="*/ 830881 w 1855562"/>
              <a:gd name="connsiteY43" fmla="*/ 643282 h 2391658"/>
              <a:gd name="connsiteX44" fmla="*/ 892794 w 1855562"/>
              <a:gd name="connsiteY44" fmla="*/ 552794 h 2391658"/>
              <a:gd name="connsiteX45" fmla="*/ 926131 w 1855562"/>
              <a:gd name="connsiteY45" fmla="*/ 505169 h 2391658"/>
              <a:gd name="connsiteX46" fmla="*/ 959469 w 1855562"/>
              <a:gd name="connsiteY46" fmla="*/ 543269 h 2391658"/>
              <a:gd name="connsiteX47" fmla="*/ 1016619 w 1855562"/>
              <a:gd name="connsiteY47" fmla="*/ 595657 h 2391658"/>
              <a:gd name="connsiteX48" fmla="*/ 1026144 w 1855562"/>
              <a:gd name="connsiteY48" fmla="*/ 624232 h 2391658"/>
              <a:gd name="connsiteX49" fmla="*/ 997569 w 1855562"/>
              <a:gd name="connsiteY49" fmla="*/ 586132 h 2391658"/>
              <a:gd name="connsiteX50" fmla="*/ 949944 w 1855562"/>
              <a:gd name="connsiteY50" fmla="*/ 528982 h 2391658"/>
              <a:gd name="connsiteX51" fmla="*/ 864219 w 1855562"/>
              <a:gd name="connsiteY51" fmla="*/ 457544 h 2391658"/>
              <a:gd name="connsiteX52" fmla="*/ 759444 w 1855562"/>
              <a:gd name="connsiteY52" fmla="*/ 352769 h 2391658"/>
              <a:gd name="connsiteX53" fmla="*/ 711819 w 1855562"/>
              <a:gd name="connsiteY53" fmla="*/ 197988 h 2391658"/>
              <a:gd name="connsiteX54" fmla="*/ 764206 w 1855562"/>
              <a:gd name="connsiteY54" fmla="*/ 67020 h 2391658"/>
              <a:gd name="connsiteX55" fmla="*/ 902319 w 1855562"/>
              <a:gd name="connsiteY55" fmla="*/ 344 h 2391658"/>
              <a:gd name="connsiteX56" fmla="*/ 1076151 w 1855562"/>
              <a:gd name="connsiteY56" fmla="*/ 31300 h 2391658"/>
              <a:gd name="connsiteX57" fmla="*/ 1254744 w 1855562"/>
              <a:gd name="connsiteY57" fmla="*/ 140838 h 2391658"/>
              <a:gd name="connsiteX0" fmla="*/ 1254744 w 1855562"/>
              <a:gd name="connsiteY0" fmla="*/ 140838 h 2391658"/>
              <a:gd name="connsiteX1" fmla="*/ 1435719 w 1855562"/>
              <a:gd name="connsiteY1" fmla="*/ 309907 h 2391658"/>
              <a:gd name="connsiteX2" fmla="*/ 1530969 w 1855562"/>
              <a:gd name="connsiteY2" fmla="*/ 467069 h 2391658"/>
              <a:gd name="connsiteX3" fmla="*/ 1600025 w 1855562"/>
              <a:gd name="connsiteY3" fmla="*/ 619469 h 2391658"/>
              <a:gd name="connsiteX4" fmla="*/ 1645269 w 1855562"/>
              <a:gd name="connsiteY4" fmla="*/ 767107 h 2391658"/>
              <a:gd name="connsiteX5" fmla="*/ 1704800 w 1855562"/>
              <a:gd name="connsiteY5" fmla="*/ 924269 h 2391658"/>
              <a:gd name="connsiteX6" fmla="*/ 1809575 w 1855562"/>
              <a:gd name="connsiteY6" fmla="*/ 1179064 h 2391658"/>
              <a:gd name="connsiteX7" fmla="*/ 1850056 w 1855562"/>
              <a:gd name="connsiteY7" fmla="*/ 1500532 h 2391658"/>
              <a:gd name="connsiteX8" fmla="*/ 1845293 w 1855562"/>
              <a:gd name="connsiteY8" fmla="*/ 1781519 h 2391658"/>
              <a:gd name="connsiteX9" fmla="*/ 1759569 w 1855562"/>
              <a:gd name="connsiteY9" fmla="*/ 2029169 h 2391658"/>
              <a:gd name="connsiteX10" fmla="*/ 1611931 w 1855562"/>
              <a:gd name="connsiteY10" fmla="*/ 2167282 h 2391658"/>
              <a:gd name="connsiteX11" fmla="*/ 1414287 w 1855562"/>
              <a:gd name="connsiteY11" fmla="*/ 2283963 h 2391658"/>
              <a:gd name="connsiteX12" fmla="*/ 1249981 w 1855562"/>
              <a:gd name="connsiteY12" fmla="*/ 2336350 h 2391658"/>
              <a:gd name="connsiteX13" fmla="*/ 835644 w 1855562"/>
              <a:gd name="connsiteY13" fmla="*/ 2372069 h 2391658"/>
              <a:gd name="connsiteX14" fmla="*/ 492744 w 1855562"/>
              <a:gd name="connsiteY14" fmla="*/ 2386357 h 2391658"/>
              <a:gd name="connsiteX15" fmla="*/ 183181 w 1855562"/>
              <a:gd name="connsiteY15" fmla="*/ 2281582 h 2391658"/>
              <a:gd name="connsiteX16" fmla="*/ 30781 w 1855562"/>
              <a:gd name="connsiteY16" fmla="*/ 2129182 h 2391658"/>
              <a:gd name="connsiteX17" fmla="*/ 9350 w 1855562"/>
              <a:gd name="connsiteY17" fmla="*/ 1905344 h 2391658"/>
              <a:gd name="connsiteX18" fmla="*/ 145081 w 1855562"/>
              <a:gd name="connsiteY18" fmla="*/ 1600544 h 2391658"/>
              <a:gd name="connsiteX19" fmla="*/ 366538 w 1855562"/>
              <a:gd name="connsiteY19" fmla="*/ 1276694 h 2391658"/>
              <a:gd name="connsiteX20" fmla="*/ 540369 w 1855562"/>
              <a:gd name="connsiteY20" fmla="*/ 1029044 h 2391658"/>
              <a:gd name="connsiteX21" fmla="*/ 702294 w 1855562"/>
              <a:gd name="connsiteY21" fmla="*/ 809969 h 2391658"/>
              <a:gd name="connsiteX22" fmla="*/ 749919 w 1855562"/>
              <a:gd name="connsiteY22" fmla="*/ 805206 h 2391658"/>
              <a:gd name="connsiteX23" fmla="*/ 876125 w 1855562"/>
              <a:gd name="connsiteY23" fmla="*/ 783776 h 2391658"/>
              <a:gd name="connsiteX24" fmla="*/ 1083294 w 1855562"/>
              <a:gd name="connsiteY24" fmla="*/ 681382 h 2391658"/>
              <a:gd name="connsiteX25" fmla="*/ 1330944 w 1855562"/>
              <a:gd name="connsiteY25" fmla="*/ 562320 h 2391658"/>
              <a:gd name="connsiteX26" fmla="*/ 1459531 w 1855562"/>
              <a:gd name="connsiteY26" fmla="*/ 605182 h 2391658"/>
              <a:gd name="connsiteX27" fmla="*/ 1464294 w 1855562"/>
              <a:gd name="connsiteY27" fmla="*/ 733770 h 2391658"/>
              <a:gd name="connsiteX28" fmla="*/ 1330944 w 1855562"/>
              <a:gd name="connsiteY28" fmla="*/ 886169 h 2391658"/>
              <a:gd name="connsiteX29" fmla="*/ 1178544 w 1855562"/>
              <a:gd name="connsiteY29" fmla="*/ 1067144 h 2391658"/>
              <a:gd name="connsiteX30" fmla="*/ 1047575 w 1855562"/>
              <a:gd name="connsiteY30" fmla="*/ 1250500 h 2391658"/>
              <a:gd name="connsiteX31" fmla="*/ 1064244 w 1855562"/>
              <a:gd name="connsiteY31" fmla="*/ 1400519 h 2391658"/>
              <a:gd name="connsiteX32" fmla="*/ 1040431 w 1855562"/>
              <a:gd name="connsiteY32" fmla="*/ 1276694 h 2391658"/>
              <a:gd name="connsiteX33" fmla="*/ 1111869 w 1855562"/>
              <a:gd name="connsiteY33" fmla="*/ 1148107 h 2391658"/>
              <a:gd name="connsiteX34" fmla="*/ 1297606 w 1855562"/>
              <a:gd name="connsiteY34" fmla="*/ 919507 h 2391658"/>
              <a:gd name="connsiteX35" fmla="*/ 1440481 w 1855562"/>
              <a:gd name="connsiteY35" fmla="*/ 771869 h 2391658"/>
              <a:gd name="connsiteX36" fmla="*/ 1478581 w 1855562"/>
              <a:gd name="connsiteY36" fmla="*/ 638519 h 2391658"/>
              <a:gd name="connsiteX37" fmla="*/ 1388094 w 1855562"/>
              <a:gd name="connsiteY37" fmla="*/ 557557 h 2391658"/>
              <a:gd name="connsiteX38" fmla="*/ 1221406 w 1855562"/>
              <a:gd name="connsiteY38" fmla="*/ 605182 h 2391658"/>
              <a:gd name="connsiteX39" fmla="*/ 992806 w 1855562"/>
              <a:gd name="connsiteY39" fmla="*/ 729007 h 2391658"/>
              <a:gd name="connsiteX40" fmla="*/ 826119 w 1855562"/>
              <a:gd name="connsiteY40" fmla="*/ 800444 h 2391658"/>
              <a:gd name="connsiteX41" fmla="*/ 702294 w 1855562"/>
              <a:gd name="connsiteY41" fmla="*/ 809969 h 2391658"/>
              <a:gd name="connsiteX42" fmla="*/ 718963 w 1855562"/>
              <a:gd name="connsiteY42" fmla="*/ 788539 h 2391658"/>
              <a:gd name="connsiteX43" fmla="*/ 830881 w 1855562"/>
              <a:gd name="connsiteY43" fmla="*/ 643282 h 2391658"/>
              <a:gd name="connsiteX44" fmla="*/ 892794 w 1855562"/>
              <a:gd name="connsiteY44" fmla="*/ 552794 h 2391658"/>
              <a:gd name="connsiteX45" fmla="*/ 926131 w 1855562"/>
              <a:gd name="connsiteY45" fmla="*/ 505169 h 2391658"/>
              <a:gd name="connsiteX46" fmla="*/ 959469 w 1855562"/>
              <a:gd name="connsiteY46" fmla="*/ 543269 h 2391658"/>
              <a:gd name="connsiteX47" fmla="*/ 1016619 w 1855562"/>
              <a:gd name="connsiteY47" fmla="*/ 595657 h 2391658"/>
              <a:gd name="connsiteX48" fmla="*/ 1026144 w 1855562"/>
              <a:gd name="connsiteY48" fmla="*/ 624232 h 2391658"/>
              <a:gd name="connsiteX49" fmla="*/ 997569 w 1855562"/>
              <a:gd name="connsiteY49" fmla="*/ 586132 h 2391658"/>
              <a:gd name="connsiteX50" fmla="*/ 949944 w 1855562"/>
              <a:gd name="connsiteY50" fmla="*/ 528982 h 2391658"/>
              <a:gd name="connsiteX51" fmla="*/ 864219 w 1855562"/>
              <a:gd name="connsiteY51" fmla="*/ 457544 h 2391658"/>
              <a:gd name="connsiteX52" fmla="*/ 759444 w 1855562"/>
              <a:gd name="connsiteY52" fmla="*/ 352769 h 2391658"/>
              <a:gd name="connsiteX53" fmla="*/ 711819 w 1855562"/>
              <a:gd name="connsiteY53" fmla="*/ 197988 h 2391658"/>
              <a:gd name="connsiteX54" fmla="*/ 764206 w 1855562"/>
              <a:gd name="connsiteY54" fmla="*/ 67020 h 2391658"/>
              <a:gd name="connsiteX55" fmla="*/ 902319 w 1855562"/>
              <a:gd name="connsiteY55" fmla="*/ 344 h 2391658"/>
              <a:gd name="connsiteX56" fmla="*/ 1076151 w 1855562"/>
              <a:gd name="connsiteY56" fmla="*/ 31300 h 2391658"/>
              <a:gd name="connsiteX57" fmla="*/ 1254744 w 1855562"/>
              <a:gd name="connsiteY57" fmla="*/ 140838 h 2391658"/>
              <a:gd name="connsiteX0" fmla="*/ 1254744 w 1855562"/>
              <a:gd name="connsiteY0" fmla="*/ 140838 h 2391658"/>
              <a:gd name="connsiteX1" fmla="*/ 1435719 w 1855562"/>
              <a:gd name="connsiteY1" fmla="*/ 309907 h 2391658"/>
              <a:gd name="connsiteX2" fmla="*/ 1530969 w 1855562"/>
              <a:gd name="connsiteY2" fmla="*/ 467069 h 2391658"/>
              <a:gd name="connsiteX3" fmla="*/ 1600025 w 1855562"/>
              <a:gd name="connsiteY3" fmla="*/ 619469 h 2391658"/>
              <a:gd name="connsiteX4" fmla="*/ 1645269 w 1855562"/>
              <a:gd name="connsiteY4" fmla="*/ 767107 h 2391658"/>
              <a:gd name="connsiteX5" fmla="*/ 1704800 w 1855562"/>
              <a:gd name="connsiteY5" fmla="*/ 924269 h 2391658"/>
              <a:gd name="connsiteX6" fmla="*/ 1809575 w 1855562"/>
              <a:gd name="connsiteY6" fmla="*/ 1179064 h 2391658"/>
              <a:gd name="connsiteX7" fmla="*/ 1850056 w 1855562"/>
              <a:gd name="connsiteY7" fmla="*/ 1500532 h 2391658"/>
              <a:gd name="connsiteX8" fmla="*/ 1845293 w 1855562"/>
              <a:gd name="connsiteY8" fmla="*/ 1781519 h 2391658"/>
              <a:gd name="connsiteX9" fmla="*/ 1759569 w 1855562"/>
              <a:gd name="connsiteY9" fmla="*/ 2029169 h 2391658"/>
              <a:gd name="connsiteX10" fmla="*/ 1611931 w 1855562"/>
              <a:gd name="connsiteY10" fmla="*/ 2167282 h 2391658"/>
              <a:gd name="connsiteX11" fmla="*/ 1414287 w 1855562"/>
              <a:gd name="connsiteY11" fmla="*/ 2283963 h 2391658"/>
              <a:gd name="connsiteX12" fmla="*/ 1249981 w 1855562"/>
              <a:gd name="connsiteY12" fmla="*/ 2336350 h 2391658"/>
              <a:gd name="connsiteX13" fmla="*/ 835644 w 1855562"/>
              <a:gd name="connsiteY13" fmla="*/ 2372069 h 2391658"/>
              <a:gd name="connsiteX14" fmla="*/ 492744 w 1855562"/>
              <a:gd name="connsiteY14" fmla="*/ 2386357 h 2391658"/>
              <a:gd name="connsiteX15" fmla="*/ 183181 w 1855562"/>
              <a:gd name="connsiteY15" fmla="*/ 2281582 h 2391658"/>
              <a:gd name="connsiteX16" fmla="*/ 30781 w 1855562"/>
              <a:gd name="connsiteY16" fmla="*/ 2129182 h 2391658"/>
              <a:gd name="connsiteX17" fmla="*/ 9350 w 1855562"/>
              <a:gd name="connsiteY17" fmla="*/ 1905344 h 2391658"/>
              <a:gd name="connsiteX18" fmla="*/ 145081 w 1855562"/>
              <a:gd name="connsiteY18" fmla="*/ 1600544 h 2391658"/>
              <a:gd name="connsiteX19" fmla="*/ 366538 w 1855562"/>
              <a:gd name="connsiteY19" fmla="*/ 1276694 h 2391658"/>
              <a:gd name="connsiteX20" fmla="*/ 540369 w 1855562"/>
              <a:gd name="connsiteY20" fmla="*/ 1029044 h 2391658"/>
              <a:gd name="connsiteX21" fmla="*/ 702294 w 1855562"/>
              <a:gd name="connsiteY21" fmla="*/ 809969 h 2391658"/>
              <a:gd name="connsiteX22" fmla="*/ 749919 w 1855562"/>
              <a:gd name="connsiteY22" fmla="*/ 805206 h 2391658"/>
              <a:gd name="connsiteX23" fmla="*/ 876125 w 1855562"/>
              <a:gd name="connsiteY23" fmla="*/ 783776 h 2391658"/>
              <a:gd name="connsiteX24" fmla="*/ 1083294 w 1855562"/>
              <a:gd name="connsiteY24" fmla="*/ 681382 h 2391658"/>
              <a:gd name="connsiteX25" fmla="*/ 1330944 w 1855562"/>
              <a:gd name="connsiteY25" fmla="*/ 562320 h 2391658"/>
              <a:gd name="connsiteX26" fmla="*/ 1459531 w 1855562"/>
              <a:gd name="connsiteY26" fmla="*/ 605182 h 2391658"/>
              <a:gd name="connsiteX27" fmla="*/ 1464294 w 1855562"/>
              <a:gd name="connsiteY27" fmla="*/ 733770 h 2391658"/>
              <a:gd name="connsiteX28" fmla="*/ 1330944 w 1855562"/>
              <a:gd name="connsiteY28" fmla="*/ 886169 h 2391658"/>
              <a:gd name="connsiteX29" fmla="*/ 1178544 w 1855562"/>
              <a:gd name="connsiteY29" fmla="*/ 1067144 h 2391658"/>
              <a:gd name="connsiteX30" fmla="*/ 1047575 w 1855562"/>
              <a:gd name="connsiteY30" fmla="*/ 1250500 h 2391658"/>
              <a:gd name="connsiteX31" fmla="*/ 1064244 w 1855562"/>
              <a:gd name="connsiteY31" fmla="*/ 1400519 h 2391658"/>
              <a:gd name="connsiteX32" fmla="*/ 1040431 w 1855562"/>
              <a:gd name="connsiteY32" fmla="*/ 1276694 h 2391658"/>
              <a:gd name="connsiteX33" fmla="*/ 1111869 w 1855562"/>
              <a:gd name="connsiteY33" fmla="*/ 1148107 h 2391658"/>
              <a:gd name="connsiteX34" fmla="*/ 1297606 w 1855562"/>
              <a:gd name="connsiteY34" fmla="*/ 919507 h 2391658"/>
              <a:gd name="connsiteX35" fmla="*/ 1440481 w 1855562"/>
              <a:gd name="connsiteY35" fmla="*/ 771869 h 2391658"/>
              <a:gd name="connsiteX36" fmla="*/ 1478581 w 1855562"/>
              <a:gd name="connsiteY36" fmla="*/ 638519 h 2391658"/>
              <a:gd name="connsiteX37" fmla="*/ 1388094 w 1855562"/>
              <a:gd name="connsiteY37" fmla="*/ 557557 h 2391658"/>
              <a:gd name="connsiteX38" fmla="*/ 1221406 w 1855562"/>
              <a:gd name="connsiteY38" fmla="*/ 605182 h 2391658"/>
              <a:gd name="connsiteX39" fmla="*/ 992806 w 1855562"/>
              <a:gd name="connsiteY39" fmla="*/ 729007 h 2391658"/>
              <a:gd name="connsiteX40" fmla="*/ 826119 w 1855562"/>
              <a:gd name="connsiteY40" fmla="*/ 800444 h 2391658"/>
              <a:gd name="connsiteX41" fmla="*/ 704675 w 1855562"/>
              <a:gd name="connsiteY41" fmla="*/ 812351 h 2391658"/>
              <a:gd name="connsiteX42" fmla="*/ 718963 w 1855562"/>
              <a:gd name="connsiteY42" fmla="*/ 788539 h 2391658"/>
              <a:gd name="connsiteX43" fmla="*/ 830881 w 1855562"/>
              <a:gd name="connsiteY43" fmla="*/ 643282 h 2391658"/>
              <a:gd name="connsiteX44" fmla="*/ 892794 w 1855562"/>
              <a:gd name="connsiteY44" fmla="*/ 552794 h 2391658"/>
              <a:gd name="connsiteX45" fmla="*/ 926131 w 1855562"/>
              <a:gd name="connsiteY45" fmla="*/ 505169 h 2391658"/>
              <a:gd name="connsiteX46" fmla="*/ 959469 w 1855562"/>
              <a:gd name="connsiteY46" fmla="*/ 543269 h 2391658"/>
              <a:gd name="connsiteX47" fmla="*/ 1016619 w 1855562"/>
              <a:gd name="connsiteY47" fmla="*/ 595657 h 2391658"/>
              <a:gd name="connsiteX48" fmla="*/ 1026144 w 1855562"/>
              <a:gd name="connsiteY48" fmla="*/ 624232 h 2391658"/>
              <a:gd name="connsiteX49" fmla="*/ 997569 w 1855562"/>
              <a:gd name="connsiteY49" fmla="*/ 586132 h 2391658"/>
              <a:gd name="connsiteX50" fmla="*/ 949944 w 1855562"/>
              <a:gd name="connsiteY50" fmla="*/ 528982 h 2391658"/>
              <a:gd name="connsiteX51" fmla="*/ 864219 w 1855562"/>
              <a:gd name="connsiteY51" fmla="*/ 457544 h 2391658"/>
              <a:gd name="connsiteX52" fmla="*/ 759444 w 1855562"/>
              <a:gd name="connsiteY52" fmla="*/ 352769 h 2391658"/>
              <a:gd name="connsiteX53" fmla="*/ 711819 w 1855562"/>
              <a:gd name="connsiteY53" fmla="*/ 197988 h 2391658"/>
              <a:gd name="connsiteX54" fmla="*/ 764206 w 1855562"/>
              <a:gd name="connsiteY54" fmla="*/ 67020 h 2391658"/>
              <a:gd name="connsiteX55" fmla="*/ 902319 w 1855562"/>
              <a:gd name="connsiteY55" fmla="*/ 344 h 2391658"/>
              <a:gd name="connsiteX56" fmla="*/ 1076151 w 1855562"/>
              <a:gd name="connsiteY56" fmla="*/ 31300 h 2391658"/>
              <a:gd name="connsiteX57" fmla="*/ 1254744 w 1855562"/>
              <a:gd name="connsiteY57" fmla="*/ 140838 h 2391658"/>
              <a:gd name="connsiteX0" fmla="*/ 1254744 w 1855562"/>
              <a:gd name="connsiteY0" fmla="*/ 140838 h 2391658"/>
              <a:gd name="connsiteX1" fmla="*/ 1435719 w 1855562"/>
              <a:gd name="connsiteY1" fmla="*/ 309907 h 2391658"/>
              <a:gd name="connsiteX2" fmla="*/ 1530969 w 1855562"/>
              <a:gd name="connsiteY2" fmla="*/ 467069 h 2391658"/>
              <a:gd name="connsiteX3" fmla="*/ 1600025 w 1855562"/>
              <a:gd name="connsiteY3" fmla="*/ 619469 h 2391658"/>
              <a:gd name="connsiteX4" fmla="*/ 1645269 w 1855562"/>
              <a:gd name="connsiteY4" fmla="*/ 767107 h 2391658"/>
              <a:gd name="connsiteX5" fmla="*/ 1704800 w 1855562"/>
              <a:gd name="connsiteY5" fmla="*/ 924269 h 2391658"/>
              <a:gd name="connsiteX6" fmla="*/ 1809575 w 1855562"/>
              <a:gd name="connsiteY6" fmla="*/ 1179064 h 2391658"/>
              <a:gd name="connsiteX7" fmla="*/ 1850056 w 1855562"/>
              <a:gd name="connsiteY7" fmla="*/ 1500532 h 2391658"/>
              <a:gd name="connsiteX8" fmla="*/ 1845293 w 1855562"/>
              <a:gd name="connsiteY8" fmla="*/ 1781519 h 2391658"/>
              <a:gd name="connsiteX9" fmla="*/ 1759569 w 1855562"/>
              <a:gd name="connsiteY9" fmla="*/ 2029169 h 2391658"/>
              <a:gd name="connsiteX10" fmla="*/ 1611931 w 1855562"/>
              <a:gd name="connsiteY10" fmla="*/ 2167282 h 2391658"/>
              <a:gd name="connsiteX11" fmla="*/ 1414287 w 1855562"/>
              <a:gd name="connsiteY11" fmla="*/ 2283963 h 2391658"/>
              <a:gd name="connsiteX12" fmla="*/ 1249981 w 1855562"/>
              <a:gd name="connsiteY12" fmla="*/ 2336350 h 2391658"/>
              <a:gd name="connsiteX13" fmla="*/ 835644 w 1855562"/>
              <a:gd name="connsiteY13" fmla="*/ 2372069 h 2391658"/>
              <a:gd name="connsiteX14" fmla="*/ 492744 w 1855562"/>
              <a:gd name="connsiteY14" fmla="*/ 2386357 h 2391658"/>
              <a:gd name="connsiteX15" fmla="*/ 183181 w 1855562"/>
              <a:gd name="connsiteY15" fmla="*/ 2281582 h 2391658"/>
              <a:gd name="connsiteX16" fmla="*/ 30781 w 1855562"/>
              <a:gd name="connsiteY16" fmla="*/ 2129182 h 2391658"/>
              <a:gd name="connsiteX17" fmla="*/ 9350 w 1855562"/>
              <a:gd name="connsiteY17" fmla="*/ 1905344 h 2391658"/>
              <a:gd name="connsiteX18" fmla="*/ 145081 w 1855562"/>
              <a:gd name="connsiteY18" fmla="*/ 1600544 h 2391658"/>
              <a:gd name="connsiteX19" fmla="*/ 366538 w 1855562"/>
              <a:gd name="connsiteY19" fmla="*/ 1276694 h 2391658"/>
              <a:gd name="connsiteX20" fmla="*/ 540369 w 1855562"/>
              <a:gd name="connsiteY20" fmla="*/ 1029044 h 2391658"/>
              <a:gd name="connsiteX21" fmla="*/ 702294 w 1855562"/>
              <a:gd name="connsiteY21" fmla="*/ 809969 h 2391658"/>
              <a:gd name="connsiteX22" fmla="*/ 749919 w 1855562"/>
              <a:gd name="connsiteY22" fmla="*/ 805206 h 2391658"/>
              <a:gd name="connsiteX23" fmla="*/ 876125 w 1855562"/>
              <a:gd name="connsiteY23" fmla="*/ 783776 h 2391658"/>
              <a:gd name="connsiteX24" fmla="*/ 1083294 w 1855562"/>
              <a:gd name="connsiteY24" fmla="*/ 681382 h 2391658"/>
              <a:gd name="connsiteX25" fmla="*/ 1330944 w 1855562"/>
              <a:gd name="connsiteY25" fmla="*/ 562320 h 2391658"/>
              <a:gd name="connsiteX26" fmla="*/ 1459531 w 1855562"/>
              <a:gd name="connsiteY26" fmla="*/ 605182 h 2391658"/>
              <a:gd name="connsiteX27" fmla="*/ 1464294 w 1855562"/>
              <a:gd name="connsiteY27" fmla="*/ 733770 h 2391658"/>
              <a:gd name="connsiteX28" fmla="*/ 1330944 w 1855562"/>
              <a:gd name="connsiteY28" fmla="*/ 886169 h 2391658"/>
              <a:gd name="connsiteX29" fmla="*/ 1178544 w 1855562"/>
              <a:gd name="connsiteY29" fmla="*/ 1067144 h 2391658"/>
              <a:gd name="connsiteX30" fmla="*/ 1047575 w 1855562"/>
              <a:gd name="connsiteY30" fmla="*/ 1250500 h 2391658"/>
              <a:gd name="connsiteX31" fmla="*/ 1064244 w 1855562"/>
              <a:gd name="connsiteY31" fmla="*/ 1400519 h 2391658"/>
              <a:gd name="connsiteX32" fmla="*/ 1040431 w 1855562"/>
              <a:gd name="connsiteY32" fmla="*/ 1276694 h 2391658"/>
              <a:gd name="connsiteX33" fmla="*/ 1111869 w 1855562"/>
              <a:gd name="connsiteY33" fmla="*/ 1148107 h 2391658"/>
              <a:gd name="connsiteX34" fmla="*/ 1297606 w 1855562"/>
              <a:gd name="connsiteY34" fmla="*/ 919507 h 2391658"/>
              <a:gd name="connsiteX35" fmla="*/ 1440481 w 1855562"/>
              <a:gd name="connsiteY35" fmla="*/ 771869 h 2391658"/>
              <a:gd name="connsiteX36" fmla="*/ 1478581 w 1855562"/>
              <a:gd name="connsiteY36" fmla="*/ 638519 h 2391658"/>
              <a:gd name="connsiteX37" fmla="*/ 1388094 w 1855562"/>
              <a:gd name="connsiteY37" fmla="*/ 557557 h 2391658"/>
              <a:gd name="connsiteX38" fmla="*/ 1221406 w 1855562"/>
              <a:gd name="connsiteY38" fmla="*/ 605182 h 2391658"/>
              <a:gd name="connsiteX39" fmla="*/ 992806 w 1855562"/>
              <a:gd name="connsiteY39" fmla="*/ 729007 h 2391658"/>
              <a:gd name="connsiteX40" fmla="*/ 826119 w 1855562"/>
              <a:gd name="connsiteY40" fmla="*/ 800444 h 2391658"/>
              <a:gd name="connsiteX41" fmla="*/ 711819 w 1855562"/>
              <a:gd name="connsiteY41" fmla="*/ 802826 h 2391658"/>
              <a:gd name="connsiteX42" fmla="*/ 718963 w 1855562"/>
              <a:gd name="connsiteY42" fmla="*/ 788539 h 2391658"/>
              <a:gd name="connsiteX43" fmla="*/ 830881 w 1855562"/>
              <a:gd name="connsiteY43" fmla="*/ 643282 h 2391658"/>
              <a:gd name="connsiteX44" fmla="*/ 892794 w 1855562"/>
              <a:gd name="connsiteY44" fmla="*/ 552794 h 2391658"/>
              <a:gd name="connsiteX45" fmla="*/ 926131 w 1855562"/>
              <a:gd name="connsiteY45" fmla="*/ 505169 h 2391658"/>
              <a:gd name="connsiteX46" fmla="*/ 959469 w 1855562"/>
              <a:gd name="connsiteY46" fmla="*/ 543269 h 2391658"/>
              <a:gd name="connsiteX47" fmla="*/ 1016619 w 1855562"/>
              <a:gd name="connsiteY47" fmla="*/ 595657 h 2391658"/>
              <a:gd name="connsiteX48" fmla="*/ 1026144 w 1855562"/>
              <a:gd name="connsiteY48" fmla="*/ 624232 h 2391658"/>
              <a:gd name="connsiteX49" fmla="*/ 997569 w 1855562"/>
              <a:gd name="connsiteY49" fmla="*/ 586132 h 2391658"/>
              <a:gd name="connsiteX50" fmla="*/ 949944 w 1855562"/>
              <a:gd name="connsiteY50" fmla="*/ 528982 h 2391658"/>
              <a:gd name="connsiteX51" fmla="*/ 864219 w 1855562"/>
              <a:gd name="connsiteY51" fmla="*/ 457544 h 2391658"/>
              <a:gd name="connsiteX52" fmla="*/ 759444 w 1855562"/>
              <a:gd name="connsiteY52" fmla="*/ 352769 h 2391658"/>
              <a:gd name="connsiteX53" fmla="*/ 711819 w 1855562"/>
              <a:gd name="connsiteY53" fmla="*/ 197988 h 2391658"/>
              <a:gd name="connsiteX54" fmla="*/ 764206 w 1855562"/>
              <a:gd name="connsiteY54" fmla="*/ 67020 h 2391658"/>
              <a:gd name="connsiteX55" fmla="*/ 902319 w 1855562"/>
              <a:gd name="connsiteY55" fmla="*/ 344 h 2391658"/>
              <a:gd name="connsiteX56" fmla="*/ 1076151 w 1855562"/>
              <a:gd name="connsiteY56" fmla="*/ 31300 h 2391658"/>
              <a:gd name="connsiteX57" fmla="*/ 1254744 w 1855562"/>
              <a:gd name="connsiteY57" fmla="*/ 140838 h 2391658"/>
              <a:gd name="connsiteX0" fmla="*/ 1254744 w 1855562"/>
              <a:gd name="connsiteY0" fmla="*/ 140838 h 2391658"/>
              <a:gd name="connsiteX1" fmla="*/ 1435719 w 1855562"/>
              <a:gd name="connsiteY1" fmla="*/ 309907 h 2391658"/>
              <a:gd name="connsiteX2" fmla="*/ 1530969 w 1855562"/>
              <a:gd name="connsiteY2" fmla="*/ 467069 h 2391658"/>
              <a:gd name="connsiteX3" fmla="*/ 1600025 w 1855562"/>
              <a:gd name="connsiteY3" fmla="*/ 619469 h 2391658"/>
              <a:gd name="connsiteX4" fmla="*/ 1645269 w 1855562"/>
              <a:gd name="connsiteY4" fmla="*/ 767107 h 2391658"/>
              <a:gd name="connsiteX5" fmla="*/ 1704800 w 1855562"/>
              <a:gd name="connsiteY5" fmla="*/ 924269 h 2391658"/>
              <a:gd name="connsiteX6" fmla="*/ 1809575 w 1855562"/>
              <a:gd name="connsiteY6" fmla="*/ 1179064 h 2391658"/>
              <a:gd name="connsiteX7" fmla="*/ 1850056 w 1855562"/>
              <a:gd name="connsiteY7" fmla="*/ 1500532 h 2391658"/>
              <a:gd name="connsiteX8" fmla="*/ 1845293 w 1855562"/>
              <a:gd name="connsiteY8" fmla="*/ 1781519 h 2391658"/>
              <a:gd name="connsiteX9" fmla="*/ 1759569 w 1855562"/>
              <a:gd name="connsiteY9" fmla="*/ 2029169 h 2391658"/>
              <a:gd name="connsiteX10" fmla="*/ 1611931 w 1855562"/>
              <a:gd name="connsiteY10" fmla="*/ 2167282 h 2391658"/>
              <a:gd name="connsiteX11" fmla="*/ 1414287 w 1855562"/>
              <a:gd name="connsiteY11" fmla="*/ 2283963 h 2391658"/>
              <a:gd name="connsiteX12" fmla="*/ 1249981 w 1855562"/>
              <a:gd name="connsiteY12" fmla="*/ 2336350 h 2391658"/>
              <a:gd name="connsiteX13" fmla="*/ 835644 w 1855562"/>
              <a:gd name="connsiteY13" fmla="*/ 2372069 h 2391658"/>
              <a:gd name="connsiteX14" fmla="*/ 492744 w 1855562"/>
              <a:gd name="connsiteY14" fmla="*/ 2386357 h 2391658"/>
              <a:gd name="connsiteX15" fmla="*/ 183181 w 1855562"/>
              <a:gd name="connsiteY15" fmla="*/ 2281582 h 2391658"/>
              <a:gd name="connsiteX16" fmla="*/ 30781 w 1855562"/>
              <a:gd name="connsiteY16" fmla="*/ 2129182 h 2391658"/>
              <a:gd name="connsiteX17" fmla="*/ 9350 w 1855562"/>
              <a:gd name="connsiteY17" fmla="*/ 1905344 h 2391658"/>
              <a:gd name="connsiteX18" fmla="*/ 145081 w 1855562"/>
              <a:gd name="connsiteY18" fmla="*/ 1600544 h 2391658"/>
              <a:gd name="connsiteX19" fmla="*/ 366538 w 1855562"/>
              <a:gd name="connsiteY19" fmla="*/ 1276694 h 2391658"/>
              <a:gd name="connsiteX20" fmla="*/ 540369 w 1855562"/>
              <a:gd name="connsiteY20" fmla="*/ 1029044 h 2391658"/>
              <a:gd name="connsiteX21" fmla="*/ 702294 w 1855562"/>
              <a:gd name="connsiteY21" fmla="*/ 809969 h 2391658"/>
              <a:gd name="connsiteX22" fmla="*/ 749919 w 1855562"/>
              <a:gd name="connsiteY22" fmla="*/ 805206 h 2391658"/>
              <a:gd name="connsiteX23" fmla="*/ 876125 w 1855562"/>
              <a:gd name="connsiteY23" fmla="*/ 783776 h 2391658"/>
              <a:gd name="connsiteX24" fmla="*/ 1083294 w 1855562"/>
              <a:gd name="connsiteY24" fmla="*/ 681382 h 2391658"/>
              <a:gd name="connsiteX25" fmla="*/ 1330944 w 1855562"/>
              <a:gd name="connsiteY25" fmla="*/ 562320 h 2391658"/>
              <a:gd name="connsiteX26" fmla="*/ 1459531 w 1855562"/>
              <a:gd name="connsiteY26" fmla="*/ 605182 h 2391658"/>
              <a:gd name="connsiteX27" fmla="*/ 1464294 w 1855562"/>
              <a:gd name="connsiteY27" fmla="*/ 733770 h 2391658"/>
              <a:gd name="connsiteX28" fmla="*/ 1330944 w 1855562"/>
              <a:gd name="connsiteY28" fmla="*/ 886169 h 2391658"/>
              <a:gd name="connsiteX29" fmla="*/ 1178544 w 1855562"/>
              <a:gd name="connsiteY29" fmla="*/ 1067144 h 2391658"/>
              <a:gd name="connsiteX30" fmla="*/ 1047575 w 1855562"/>
              <a:gd name="connsiteY30" fmla="*/ 1250500 h 2391658"/>
              <a:gd name="connsiteX31" fmla="*/ 1064244 w 1855562"/>
              <a:gd name="connsiteY31" fmla="*/ 1400519 h 2391658"/>
              <a:gd name="connsiteX32" fmla="*/ 1040431 w 1855562"/>
              <a:gd name="connsiteY32" fmla="*/ 1276694 h 2391658"/>
              <a:gd name="connsiteX33" fmla="*/ 1111869 w 1855562"/>
              <a:gd name="connsiteY33" fmla="*/ 1148107 h 2391658"/>
              <a:gd name="connsiteX34" fmla="*/ 1297606 w 1855562"/>
              <a:gd name="connsiteY34" fmla="*/ 919507 h 2391658"/>
              <a:gd name="connsiteX35" fmla="*/ 1440481 w 1855562"/>
              <a:gd name="connsiteY35" fmla="*/ 771869 h 2391658"/>
              <a:gd name="connsiteX36" fmla="*/ 1478581 w 1855562"/>
              <a:gd name="connsiteY36" fmla="*/ 638519 h 2391658"/>
              <a:gd name="connsiteX37" fmla="*/ 1388094 w 1855562"/>
              <a:gd name="connsiteY37" fmla="*/ 557557 h 2391658"/>
              <a:gd name="connsiteX38" fmla="*/ 1221406 w 1855562"/>
              <a:gd name="connsiteY38" fmla="*/ 605182 h 2391658"/>
              <a:gd name="connsiteX39" fmla="*/ 992806 w 1855562"/>
              <a:gd name="connsiteY39" fmla="*/ 729007 h 2391658"/>
              <a:gd name="connsiteX40" fmla="*/ 826119 w 1855562"/>
              <a:gd name="connsiteY40" fmla="*/ 800444 h 2391658"/>
              <a:gd name="connsiteX41" fmla="*/ 711819 w 1855562"/>
              <a:gd name="connsiteY41" fmla="*/ 802826 h 2391658"/>
              <a:gd name="connsiteX42" fmla="*/ 721344 w 1855562"/>
              <a:gd name="connsiteY42" fmla="*/ 781395 h 2391658"/>
              <a:gd name="connsiteX43" fmla="*/ 830881 w 1855562"/>
              <a:gd name="connsiteY43" fmla="*/ 643282 h 2391658"/>
              <a:gd name="connsiteX44" fmla="*/ 892794 w 1855562"/>
              <a:gd name="connsiteY44" fmla="*/ 552794 h 2391658"/>
              <a:gd name="connsiteX45" fmla="*/ 926131 w 1855562"/>
              <a:gd name="connsiteY45" fmla="*/ 505169 h 2391658"/>
              <a:gd name="connsiteX46" fmla="*/ 959469 w 1855562"/>
              <a:gd name="connsiteY46" fmla="*/ 543269 h 2391658"/>
              <a:gd name="connsiteX47" fmla="*/ 1016619 w 1855562"/>
              <a:gd name="connsiteY47" fmla="*/ 595657 h 2391658"/>
              <a:gd name="connsiteX48" fmla="*/ 1026144 w 1855562"/>
              <a:gd name="connsiteY48" fmla="*/ 624232 h 2391658"/>
              <a:gd name="connsiteX49" fmla="*/ 997569 w 1855562"/>
              <a:gd name="connsiteY49" fmla="*/ 586132 h 2391658"/>
              <a:gd name="connsiteX50" fmla="*/ 949944 w 1855562"/>
              <a:gd name="connsiteY50" fmla="*/ 528982 h 2391658"/>
              <a:gd name="connsiteX51" fmla="*/ 864219 w 1855562"/>
              <a:gd name="connsiteY51" fmla="*/ 457544 h 2391658"/>
              <a:gd name="connsiteX52" fmla="*/ 759444 w 1855562"/>
              <a:gd name="connsiteY52" fmla="*/ 352769 h 2391658"/>
              <a:gd name="connsiteX53" fmla="*/ 711819 w 1855562"/>
              <a:gd name="connsiteY53" fmla="*/ 197988 h 2391658"/>
              <a:gd name="connsiteX54" fmla="*/ 764206 w 1855562"/>
              <a:gd name="connsiteY54" fmla="*/ 67020 h 2391658"/>
              <a:gd name="connsiteX55" fmla="*/ 902319 w 1855562"/>
              <a:gd name="connsiteY55" fmla="*/ 344 h 2391658"/>
              <a:gd name="connsiteX56" fmla="*/ 1076151 w 1855562"/>
              <a:gd name="connsiteY56" fmla="*/ 31300 h 2391658"/>
              <a:gd name="connsiteX57" fmla="*/ 1254744 w 1855562"/>
              <a:gd name="connsiteY57" fmla="*/ 140838 h 2391658"/>
              <a:gd name="connsiteX0" fmla="*/ 1254744 w 1855562"/>
              <a:gd name="connsiteY0" fmla="*/ 140838 h 2391658"/>
              <a:gd name="connsiteX1" fmla="*/ 1435719 w 1855562"/>
              <a:gd name="connsiteY1" fmla="*/ 309907 h 2391658"/>
              <a:gd name="connsiteX2" fmla="*/ 1530969 w 1855562"/>
              <a:gd name="connsiteY2" fmla="*/ 467069 h 2391658"/>
              <a:gd name="connsiteX3" fmla="*/ 1600025 w 1855562"/>
              <a:gd name="connsiteY3" fmla="*/ 619469 h 2391658"/>
              <a:gd name="connsiteX4" fmla="*/ 1645269 w 1855562"/>
              <a:gd name="connsiteY4" fmla="*/ 767107 h 2391658"/>
              <a:gd name="connsiteX5" fmla="*/ 1704800 w 1855562"/>
              <a:gd name="connsiteY5" fmla="*/ 924269 h 2391658"/>
              <a:gd name="connsiteX6" fmla="*/ 1809575 w 1855562"/>
              <a:gd name="connsiteY6" fmla="*/ 1179064 h 2391658"/>
              <a:gd name="connsiteX7" fmla="*/ 1850056 w 1855562"/>
              <a:gd name="connsiteY7" fmla="*/ 1500532 h 2391658"/>
              <a:gd name="connsiteX8" fmla="*/ 1845293 w 1855562"/>
              <a:gd name="connsiteY8" fmla="*/ 1781519 h 2391658"/>
              <a:gd name="connsiteX9" fmla="*/ 1759569 w 1855562"/>
              <a:gd name="connsiteY9" fmla="*/ 2029169 h 2391658"/>
              <a:gd name="connsiteX10" fmla="*/ 1611931 w 1855562"/>
              <a:gd name="connsiteY10" fmla="*/ 2167282 h 2391658"/>
              <a:gd name="connsiteX11" fmla="*/ 1414287 w 1855562"/>
              <a:gd name="connsiteY11" fmla="*/ 2283963 h 2391658"/>
              <a:gd name="connsiteX12" fmla="*/ 1249981 w 1855562"/>
              <a:gd name="connsiteY12" fmla="*/ 2336350 h 2391658"/>
              <a:gd name="connsiteX13" fmla="*/ 835644 w 1855562"/>
              <a:gd name="connsiteY13" fmla="*/ 2372069 h 2391658"/>
              <a:gd name="connsiteX14" fmla="*/ 492744 w 1855562"/>
              <a:gd name="connsiteY14" fmla="*/ 2386357 h 2391658"/>
              <a:gd name="connsiteX15" fmla="*/ 183181 w 1855562"/>
              <a:gd name="connsiteY15" fmla="*/ 2281582 h 2391658"/>
              <a:gd name="connsiteX16" fmla="*/ 30781 w 1855562"/>
              <a:gd name="connsiteY16" fmla="*/ 2129182 h 2391658"/>
              <a:gd name="connsiteX17" fmla="*/ 9350 w 1855562"/>
              <a:gd name="connsiteY17" fmla="*/ 1905344 h 2391658"/>
              <a:gd name="connsiteX18" fmla="*/ 145081 w 1855562"/>
              <a:gd name="connsiteY18" fmla="*/ 1600544 h 2391658"/>
              <a:gd name="connsiteX19" fmla="*/ 366538 w 1855562"/>
              <a:gd name="connsiteY19" fmla="*/ 1276694 h 2391658"/>
              <a:gd name="connsiteX20" fmla="*/ 540369 w 1855562"/>
              <a:gd name="connsiteY20" fmla="*/ 1029044 h 2391658"/>
              <a:gd name="connsiteX21" fmla="*/ 702294 w 1855562"/>
              <a:gd name="connsiteY21" fmla="*/ 809969 h 2391658"/>
              <a:gd name="connsiteX22" fmla="*/ 749919 w 1855562"/>
              <a:gd name="connsiteY22" fmla="*/ 805206 h 2391658"/>
              <a:gd name="connsiteX23" fmla="*/ 876125 w 1855562"/>
              <a:gd name="connsiteY23" fmla="*/ 783776 h 2391658"/>
              <a:gd name="connsiteX24" fmla="*/ 1083294 w 1855562"/>
              <a:gd name="connsiteY24" fmla="*/ 681382 h 2391658"/>
              <a:gd name="connsiteX25" fmla="*/ 1330944 w 1855562"/>
              <a:gd name="connsiteY25" fmla="*/ 562320 h 2391658"/>
              <a:gd name="connsiteX26" fmla="*/ 1459531 w 1855562"/>
              <a:gd name="connsiteY26" fmla="*/ 605182 h 2391658"/>
              <a:gd name="connsiteX27" fmla="*/ 1464294 w 1855562"/>
              <a:gd name="connsiteY27" fmla="*/ 733770 h 2391658"/>
              <a:gd name="connsiteX28" fmla="*/ 1330944 w 1855562"/>
              <a:gd name="connsiteY28" fmla="*/ 886169 h 2391658"/>
              <a:gd name="connsiteX29" fmla="*/ 1178544 w 1855562"/>
              <a:gd name="connsiteY29" fmla="*/ 1067144 h 2391658"/>
              <a:gd name="connsiteX30" fmla="*/ 1047575 w 1855562"/>
              <a:gd name="connsiteY30" fmla="*/ 1250500 h 2391658"/>
              <a:gd name="connsiteX31" fmla="*/ 1064244 w 1855562"/>
              <a:gd name="connsiteY31" fmla="*/ 1400519 h 2391658"/>
              <a:gd name="connsiteX32" fmla="*/ 1040431 w 1855562"/>
              <a:gd name="connsiteY32" fmla="*/ 1276694 h 2391658"/>
              <a:gd name="connsiteX33" fmla="*/ 1111869 w 1855562"/>
              <a:gd name="connsiteY33" fmla="*/ 1148107 h 2391658"/>
              <a:gd name="connsiteX34" fmla="*/ 1297606 w 1855562"/>
              <a:gd name="connsiteY34" fmla="*/ 919507 h 2391658"/>
              <a:gd name="connsiteX35" fmla="*/ 1440481 w 1855562"/>
              <a:gd name="connsiteY35" fmla="*/ 771869 h 2391658"/>
              <a:gd name="connsiteX36" fmla="*/ 1478581 w 1855562"/>
              <a:gd name="connsiteY36" fmla="*/ 638519 h 2391658"/>
              <a:gd name="connsiteX37" fmla="*/ 1388094 w 1855562"/>
              <a:gd name="connsiteY37" fmla="*/ 557557 h 2391658"/>
              <a:gd name="connsiteX38" fmla="*/ 1221406 w 1855562"/>
              <a:gd name="connsiteY38" fmla="*/ 605182 h 2391658"/>
              <a:gd name="connsiteX39" fmla="*/ 992806 w 1855562"/>
              <a:gd name="connsiteY39" fmla="*/ 729007 h 2391658"/>
              <a:gd name="connsiteX40" fmla="*/ 826119 w 1855562"/>
              <a:gd name="connsiteY40" fmla="*/ 800444 h 2391658"/>
              <a:gd name="connsiteX41" fmla="*/ 711819 w 1855562"/>
              <a:gd name="connsiteY41" fmla="*/ 802826 h 2391658"/>
              <a:gd name="connsiteX42" fmla="*/ 721344 w 1855562"/>
              <a:gd name="connsiteY42" fmla="*/ 781395 h 2391658"/>
              <a:gd name="connsiteX43" fmla="*/ 830881 w 1855562"/>
              <a:gd name="connsiteY43" fmla="*/ 643282 h 2391658"/>
              <a:gd name="connsiteX44" fmla="*/ 892794 w 1855562"/>
              <a:gd name="connsiteY44" fmla="*/ 552794 h 2391658"/>
              <a:gd name="connsiteX45" fmla="*/ 926131 w 1855562"/>
              <a:gd name="connsiteY45" fmla="*/ 505169 h 2391658"/>
              <a:gd name="connsiteX46" fmla="*/ 959469 w 1855562"/>
              <a:gd name="connsiteY46" fmla="*/ 543269 h 2391658"/>
              <a:gd name="connsiteX47" fmla="*/ 1009475 w 1855562"/>
              <a:gd name="connsiteY47" fmla="*/ 598038 h 2391658"/>
              <a:gd name="connsiteX48" fmla="*/ 1026144 w 1855562"/>
              <a:gd name="connsiteY48" fmla="*/ 624232 h 2391658"/>
              <a:gd name="connsiteX49" fmla="*/ 997569 w 1855562"/>
              <a:gd name="connsiteY49" fmla="*/ 586132 h 2391658"/>
              <a:gd name="connsiteX50" fmla="*/ 949944 w 1855562"/>
              <a:gd name="connsiteY50" fmla="*/ 528982 h 2391658"/>
              <a:gd name="connsiteX51" fmla="*/ 864219 w 1855562"/>
              <a:gd name="connsiteY51" fmla="*/ 457544 h 2391658"/>
              <a:gd name="connsiteX52" fmla="*/ 759444 w 1855562"/>
              <a:gd name="connsiteY52" fmla="*/ 352769 h 2391658"/>
              <a:gd name="connsiteX53" fmla="*/ 711819 w 1855562"/>
              <a:gd name="connsiteY53" fmla="*/ 197988 h 2391658"/>
              <a:gd name="connsiteX54" fmla="*/ 764206 w 1855562"/>
              <a:gd name="connsiteY54" fmla="*/ 67020 h 2391658"/>
              <a:gd name="connsiteX55" fmla="*/ 902319 w 1855562"/>
              <a:gd name="connsiteY55" fmla="*/ 344 h 2391658"/>
              <a:gd name="connsiteX56" fmla="*/ 1076151 w 1855562"/>
              <a:gd name="connsiteY56" fmla="*/ 31300 h 2391658"/>
              <a:gd name="connsiteX57" fmla="*/ 1254744 w 1855562"/>
              <a:gd name="connsiteY57" fmla="*/ 140838 h 2391658"/>
              <a:gd name="connsiteX0" fmla="*/ 1254744 w 1855562"/>
              <a:gd name="connsiteY0" fmla="*/ 140838 h 2391658"/>
              <a:gd name="connsiteX1" fmla="*/ 1435719 w 1855562"/>
              <a:gd name="connsiteY1" fmla="*/ 309907 h 2391658"/>
              <a:gd name="connsiteX2" fmla="*/ 1530969 w 1855562"/>
              <a:gd name="connsiteY2" fmla="*/ 467069 h 2391658"/>
              <a:gd name="connsiteX3" fmla="*/ 1600025 w 1855562"/>
              <a:gd name="connsiteY3" fmla="*/ 619469 h 2391658"/>
              <a:gd name="connsiteX4" fmla="*/ 1645269 w 1855562"/>
              <a:gd name="connsiteY4" fmla="*/ 767107 h 2391658"/>
              <a:gd name="connsiteX5" fmla="*/ 1704800 w 1855562"/>
              <a:gd name="connsiteY5" fmla="*/ 924269 h 2391658"/>
              <a:gd name="connsiteX6" fmla="*/ 1809575 w 1855562"/>
              <a:gd name="connsiteY6" fmla="*/ 1179064 h 2391658"/>
              <a:gd name="connsiteX7" fmla="*/ 1850056 w 1855562"/>
              <a:gd name="connsiteY7" fmla="*/ 1500532 h 2391658"/>
              <a:gd name="connsiteX8" fmla="*/ 1845293 w 1855562"/>
              <a:gd name="connsiteY8" fmla="*/ 1781519 h 2391658"/>
              <a:gd name="connsiteX9" fmla="*/ 1759569 w 1855562"/>
              <a:gd name="connsiteY9" fmla="*/ 2029169 h 2391658"/>
              <a:gd name="connsiteX10" fmla="*/ 1611931 w 1855562"/>
              <a:gd name="connsiteY10" fmla="*/ 2167282 h 2391658"/>
              <a:gd name="connsiteX11" fmla="*/ 1414287 w 1855562"/>
              <a:gd name="connsiteY11" fmla="*/ 2283963 h 2391658"/>
              <a:gd name="connsiteX12" fmla="*/ 1249981 w 1855562"/>
              <a:gd name="connsiteY12" fmla="*/ 2336350 h 2391658"/>
              <a:gd name="connsiteX13" fmla="*/ 835644 w 1855562"/>
              <a:gd name="connsiteY13" fmla="*/ 2372069 h 2391658"/>
              <a:gd name="connsiteX14" fmla="*/ 492744 w 1855562"/>
              <a:gd name="connsiteY14" fmla="*/ 2386357 h 2391658"/>
              <a:gd name="connsiteX15" fmla="*/ 183181 w 1855562"/>
              <a:gd name="connsiteY15" fmla="*/ 2281582 h 2391658"/>
              <a:gd name="connsiteX16" fmla="*/ 30781 w 1855562"/>
              <a:gd name="connsiteY16" fmla="*/ 2129182 h 2391658"/>
              <a:gd name="connsiteX17" fmla="*/ 9350 w 1855562"/>
              <a:gd name="connsiteY17" fmla="*/ 1905344 h 2391658"/>
              <a:gd name="connsiteX18" fmla="*/ 145081 w 1855562"/>
              <a:gd name="connsiteY18" fmla="*/ 1600544 h 2391658"/>
              <a:gd name="connsiteX19" fmla="*/ 366538 w 1855562"/>
              <a:gd name="connsiteY19" fmla="*/ 1276694 h 2391658"/>
              <a:gd name="connsiteX20" fmla="*/ 540369 w 1855562"/>
              <a:gd name="connsiteY20" fmla="*/ 1029044 h 2391658"/>
              <a:gd name="connsiteX21" fmla="*/ 702294 w 1855562"/>
              <a:gd name="connsiteY21" fmla="*/ 809969 h 2391658"/>
              <a:gd name="connsiteX22" fmla="*/ 749919 w 1855562"/>
              <a:gd name="connsiteY22" fmla="*/ 805206 h 2391658"/>
              <a:gd name="connsiteX23" fmla="*/ 876125 w 1855562"/>
              <a:gd name="connsiteY23" fmla="*/ 783776 h 2391658"/>
              <a:gd name="connsiteX24" fmla="*/ 1083294 w 1855562"/>
              <a:gd name="connsiteY24" fmla="*/ 681382 h 2391658"/>
              <a:gd name="connsiteX25" fmla="*/ 1330944 w 1855562"/>
              <a:gd name="connsiteY25" fmla="*/ 562320 h 2391658"/>
              <a:gd name="connsiteX26" fmla="*/ 1459531 w 1855562"/>
              <a:gd name="connsiteY26" fmla="*/ 605182 h 2391658"/>
              <a:gd name="connsiteX27" fmla="*/ 1464294 w 1855562"/>
              <a:gd name="connsiteY27" fmla="*/ 733770 h 2391658"/>
              <a:gd name="connsiteX28" fmla="*/ 1330944 w 1855562"/>
              <a:gd name="connsiteY28" fmla="*/ 886169 h 2391658"/>
              <a:gd name="connsiteX29" fmla="*/ 1178544 w 1855562"/>
              <a:gd name="connsiteY29" fmla="*/ 1067144 h 2391658"/>
              <a:gd name="connsiteX30" fmla="*/ 1047575 w 1855562"/>
              <a:gd name="connsiteY30" fmla="*/ 1250500 h 2391658"/>
              <a:gd name="connsiteX31" fmla="*/ 1064244 w 1855562"/>
              <a:gd name="connsiteY31" fmla="*/ 1400519 h 2391658"/>
              <a:gd name="connsiteX32" fmla="*/ 1040431 w 1855562"/>
              <a:gd name="connsiteY32" fmla="*/ 1276694 h 2391658"/>
              <a:gd name="connsiteX33" fmla="*/ 1111869 w 1855562"/>
              <a:gd name="connsiteY33" fmla="*/ 1148107 h 2391658"/>
              <a:gd name="connsiteX34" fmla="*/ 1297606 w 1855562"/>
              <a:gd name="connsiteY34" fmla="*/ 919507 h 2391658"/>
              <a:gd name="connsiteX35" fmla="*/ 1440481 w 1855562"/>
              <a:gd name="connsiteY35" fmla="*/ 771869 h 2391658"/>
              <a:gd name="connsiteX36" fmla="*/ 1478581 w 1855562"/>
              <a:gd name="connsiteY36" fmla="*/ 638519 h 2391658"/>
              <a:gd name="connsiteX37" fmla="*/ 1388094 w 1855562"/>
              <a:gd name="connsiteY37" fmla="*/ 557557 h 2391658"/>
              <a:gd name="connsiteX38" fmla="*/ 1221406 w 1855562"/>
              <a:gd name="connsiteY38" fmla="*/ 605182 h 2391658"/>
              <a:gd name="connsiteX39" fmla="*/ 992806 w 1855562"/>
              <a:gd name="connsiteY39" fmla="*/ 729007 h 2391658"/>
              <a:gd name="connsiteX40" fmla="*/ 826119 w 1855562"/>
              <a:gd name="connsiteY40" fmla="*/ 800444 h 2391658"/>
              <a:gd name="connsiteX41" fmla="*/ 711819 w 1855562"/>
              <a:gd name="connsiteY41" fmla="*/ 802826 h 2391658"/>
              <a:gd name="connsiteX42" fmla="*/ 721344 w 1855562"/>
              <a:gd name="connsiteY42" fmla="*/ 781395 h 2391658"/>
              <a:gd name="connsiteX43" fmla="*/ 830881 w 1855562"/>
              <a:gd name="connsiteY43" fmla="*/ 643282 h 2391658"/>
              <a:gd name="connsiteX44" fmla="*/ 892794 w 1855562"/>
              <a:gd name="connsiteY44" fmla="*/ 552794 h 2391658"/>
              <a:gd name="connsiteX45" fmla="*/ 918988 w 1855562"/>
              <a:gd name="connsiteY45" fmla="*/ 507550 h 2391658"/>
              <a:gd name="connsiteX46" fmla="*/ 959469 w 1855562"/>
              <a:gd name="connsiteY46" fmla="*/ 543269 h 2391658"/>
              <a:gd name="connsiteX47" fmla="*/ 1009475 w 1855562"/>
              <a:gd name="connsiteY47" fmla="*/ 598038 h 2391658"/>
              <a:gd name="connsiteX48" fmla="*/ 1026144 w 1855562"/>
              <a:gd name="connsiteY48" fmla="*/ 624232 h 2391658"/>
              <a:gd name="connsiteX49" fmla="*/ 997569 w 1855562"/>
              <a:gd name="connsiteY49" fmla="*/ 586132 h 2391658"/>
              <a:gd name="connsiteX50" fmla="*/ 949944 w 1855562"/>
              <a:gd name="connsiteY50" fmla="*/ 528982 h 2391658"/>
              <a:gd name="connsiteX51" fmla="*/ 864219 w 1855562"/>
              <a:gd name="connsiteY51" fmla="*/ 457544 h 2391658"/>
              <a:gd name="connsiteX52" fmla="*/ 759444 w 1855562"/>
              <a:gd name="connsiteY52" fmla="*/ 352769 h 2391658"/>
              <a:gd name="connsiteX53" fmla="*/ 711819 w 1855562"/>
              <a:gd name="connsiteY53" fmla="*/ 197988 h 2391658"/>
              <a:gd name="connsiteX54" fmla="*/ 764206 w 1855562"/>
              <a:gd name="connsiteY54" fmla="*/ 67020 h 2391658"/>
              <a:gd name="connsiteX55" fmla="*/ 902319 w 1855562"/>
              <a:gd name="connsiteY55" fmla="*/ 344 h 2391658"/>
              <a:gd name="connsiteX56" fmla="*/ 1076151 w 1855562"/>
              <a:gd name="connsiteY56" fmla="*/ 31300 h 2391658"/>
              <a:gd name="connsiteX57" fmla="*/ 1254744 w 1855562"/>
              <a:gd name="connsiteY57" fmla="*/ 140838 h 2391658"/>
              <a:gd name="connsiteX0" fmla="*/ 1254744 w 1855562"/>
              <a:gd name="connsiteY0" fmla="*/ 140838 h 2391658"/>
              <a:gd name="connsiteX1" fmla="*/ 1435719 w 1855562"/>
              <a:gd name="connsiteY1" fmla="*/ 309907 h 2391658"/>
              <a:gd name="connsiteX2" fmla="*/ 1530969 w 1855562"/>
              <a:gd name="connsiteY2" fmla="*/ 467069 h 2391658"/>
              <a:gd name="connsiteX3" fmla="*/ 1600025 w 1855562"/>
              <a:gd name="connsiteY3" fmla="*/ 619469 h 2391658"/>
              <a:gd name="connsiteX4" fmla="*/ 1645269 w 1855562"/>
              <a:gd name="connsiteY4" fmla="*/ 767107 h 2391658"/>
              <a:gd name="connsiteX5" fmla="*/ 1704800 w 1855562"/>
              <a:gd name="connsiteY5" fmla="*/ 924269 h 2391658"/>
              <a:gd name="connsiteX6" fmla="*/ 1809575 w 1855562"/>
              <a:gd name="connsiteY6" fmla="*/ 1179064 h 2391658"/>
              <a:gd name="connsiteX7" fmla="*/ 1850056 w 1855562"/>
              <a:gd name="connsiteY7" fmla="*/ 1500532 h 2391658"/>
              <a:gd name="connsiteX8" fmla="*/ 1845293 w 1855562"/>
              <a:gd name="connsiteY8" fmla="*/ 1781519 h 2391658"/>
              <a:gd name="connsiteX9" fmla="*/ 1759569 w 1855562"/>
              <a:gd name="connsiteY9" fmla="*/ 2029169 h 2391658"/>
              <a:gd name="connsiteX10" fmla="*/ 1611931 w 1855562"/>
              <a:gd name="connsiteY10" fmla="*/ 2167282 h 2391658"/>
              <a:gd name="connsiteX11" fmla="*/ 1414287 w 1855562"/>
              <a:gd name="connsiteY11" fmla="*/ 2283963 h 2391658"/>
              <a:gd name="connsiteX12" fmla="*/ 1249981 w 1855562"/>
              <a:gd name="connsiteY12" fmla="*/ 2336350 h 2391658"/>
              <a:gd name="connsiteX13" fmla="*/ 835644 w 1855562"/>
              <a:gd name="connsiteY13" fmla="*/ 2372069 h 2391658"/>
              <a:gd name="connsiteX14" fmla="*/ 492744 w 1855562"/>
              <a:gd name="connsiteY14" fmla="*/ 2386357 h 2391658"/>
              <a:gd name="connsiteX15" fmla="*/ 183181 w 1855562"/>
              <a:gd name="connsiteY15" fmla="*/ 2281582 h 2391658"/>
              <a:gd name="connsiteX16" fmla="*/ 30781 w 1855562"/>
              <a:gd name="connsiteY16" fmla="*/ 2129182 h 2391658"/>
              <a:gd name="connsiteX17" fmla="*/ 9350 w 1855562"/>
              <a:gd name="connsiteY17" fmla="*/ 1905344 h 2391658"/>
              <a:gd name="connsiteX18" fmla="*/ 145081 w 1855562"/>
              <a:gd name="connsiteY18" fmla="*/ 1600544 h 2391658"/>
              <a:gd name="connsiteX19" fmla="*/ 366538 w 1855562"/>
              <a:gd name="connsiteY19" fmla="*/ 1276694 h 2391658"/>
              <a:gd name="connsiteX20" fmla="*/ 540369 w 1855562"/>
              <a:gd name="connsiteY20" fmla="*/ 1029044 h 2391658"/>
              <a:gd name="connsiteX21" fmla="*/ 702294 w 1855562"/>
              <a:gd name="connsiteY21" fmla="*/ 809969 h 2391658"/>
              <a:gd name="connsiteX22" fmla="*/ 749919 w 1855562"/>
              <a:gd name="connsiteY22" fmla="*/ 805206 h 2391658"/>
              <a:gd name="connsiteX23" fmla="*/ 876125 w 1855562"/>
              <a:gd name="connsiteY23" fmla="*/ 783776 h 2391658"/>
              <a:gd name="connsiteX24" fmla="*/ 1083294 w 1855562"/>
              <a:gd name="connsiteY24" fmla="*/ 681382 h 2391658"/>
              <a:gd name="connsiteX25" fmla="*/ 1330944 w 1855562"/>
              <a:gd name="connsiteY25" fmla="*/ 562320 h 2391658"/>
              <a:gd name="connsiteX26" fmla="*/ 1459531 w 1855562"/>
              <a:gd name="connsiteY26" fmla="*/ 605182 h 2391658"/>
              <a:gd name="connsiteX27" fmla="*/ 1464294 w 1855562"/>
              <a:gd name="connsiteY27" fmla="*/ 733770 h 2391658"/>
              <a:gd name="connsiteX28" fmla="*/ 1330944 w 1855562"/>
              <a:gd name="connsiteY28" fmla="*/ 886169 h 2391658"/>
              <a:gd name="connsiteX29" fmla="*/ 1178544 w 1855562"/>
              <a:gd name="connsiteY29" fmla="*/ 1067144 h 2391658"/>
              <a:gd name="connsiteX30" fmla="*/ 1047575 w 1855562"/>
              <a:gd name="connsiteY30" fmla="*/ 1250500 h 2391658"/>
              <a:gd name="connsiteX31" fmla="*/ 1064244 w 1855562"/>
              <a:gd name="connsiteY31" fmla="*/ 1400519 h 2391658"/>
              <a:gd name="connsiteX32" fmla="*/ 1040431 w 1855562"/>
              <a:gd name="connsiteY32" fmla="*/ 1276694 h 2391658"/>
              <a:gd name="connsiteX33" fmla="*/ 1111869 w 1855562"/>
              <a:gd name="connsiteY33" fmla="*/ 1148107 h 2391658"/>
              <a:gd name="connsiteX34" fmla="*/ 1297606 w 1855562"/>
              <a:gd name="connsiteY34" fmla="*/ 919507 h 2391658"/>
              <a:gd name="connsiteX35" fmla="*/ 1440481 w 1855562"/>
              <a:gd name="connsiteY35" fmla="*/ 771869 h 2391658"/>
              <a:gd name="connsiteX36" fmla="*/ 1478581 w 1855562"/>
              <a:gd name="connsiteY36" fmla="*/ 638519 h 2391658"/>
              <a:gd name="connsiteX37" fmla="*/ 1388094 w 1855562"/>
              <a:gd name="connsiteY37" fmla="*/ 557557 h 2391658"/>
              <a:gd name="connsiteX38" fmla="*/ 1221406 w 1855562"/>
              <a:gd name="connsiteY38" fmla="*/ 605182 h 2391658"/>
              <a:gd name="connsiteX39" fmla="*/ 992806 w 1855562"/>
              <a:gd name="connsiteY39" fmla="*/ 729007 h 2391658"/>
              <a:gd name="connsiteX40" fmla="*/ 826119 w 1855562"/>
              <a:gd name="connsiteY40" fmla="*/ 800444 h 2391658"/>
              <a:gd name="connsiteX41" fmla="*/ 711819 w 1855562"/>
              <a:gd name="connsiteY41" fmla="*/ 802826 h 2391658"/>
              <a:gd name="connsiteX42" fmla="*/ 721344 w 1855562"/>
              <a:gd name="connsiteY42" fmla="*/ 781395 h 2391658"/>
              <a:gd name="connsiteX43" fmla="*/ 830881 w 1855562"/>
              <a:gd name="connsiteY43" fmla="*/ 643282 h 2391658"/>
              <a:gd name="connsiteX44" fmla="*/ 892794 w 1855562"/>
              <a:gd name="connsiteY44" fmla="*/ 552794 h 2391658"/>
              <a:gd name="connsiteX45" fmla="*/ 921370 w 1855562"/>
              <a:gd name="connsiteY45" fmla="*/ 514694 h 2391658"/>
              <a:gd name="connsiteX46" fmla="*/ 959469 w 1855562"/>
              <a:gd name="connsiteY46" fmla="*/ 543269 h 2391658"/>
              <a:gd name="connsiteX47" fmla="*/ 1009475 w 1855562"/>
              <a:gd name="connsiteY47" fmla="*/ 598038 h 2391658"/>
              <a:gd name="connsiteX48" fmla="*/ 1026144 w 1855562"/>
              <a:gd name="connsiteY48" fmla="*/ 624232 h 2391658"/>
              <a:gd name="connsiteX49" fmla="*/ 997569 w 1855562"/>
              <a:gd name="connsiteY49" fmla="*/ 586132 h 2391658"/>
              <a:gd name="connsiteX50" fmla="*/ 949944 w 1855562"/>
              <a:gd name="connsiteY50" fmla="*/ 528982 h 2391658"/>
              <a:gd name="connsiteX51" fmla="*/ 864219 w 1855562"/>
              <a:gd name="connsiteY51" fmla="*/ 457544 h 2391658"/>
              <a:gd name="connsiteX52" fmla="*/ 759444 w 1855562"/>
              <a:gd name="connsiteY52" fmla="*/ 352769 h 2391658"/>
              <a:gd name="connsiteX53" fmla="*/ 711819 w 1855562"/>
              <a:gd name="connsiteY53" fmla="*/ 197988 h 2391658"/>
              <a:gd name="connsiteX54" fmla="*/ 764206 w 1855562"/>
              <a:gd name="connsiteY54" fmla="*/ 67020 h 2391658"/>
              <a:gd name="connsiteX55" fmla="*/ 902319 w 1855562"/>
              <a:gd name="connsiteY55" fmla="*/ 344 h 2391658"/>
              <a:gd name="connsiteX56" fmla="*/ 1076151 w 1855562"/>
              <a:gd name="connsiteY56" fmla="*/ 31300 h 2391658"/>
              <a:gd name="connsiteX57" fmla="*/ 1254744 w 1855562"/>
              <a:gd name="connsiteY57" fmla="*/ 140838 h 2391658"/>
              <a:gd name="connsiteX0" fmla="*/ 1254744 w 1855562"/>
              <a:gd name="connsiteY0" fmla="*/ 140838 h 2391658"/>
              <a:gd name="connsiteX1" fmla="*/ 1435719 w 1855562"/>
              <a:gd name="connsiteY1" fmla="*/ 309907 h 2391658"/>
              <a:gd name="connsiteX2" fmla="*/ 1530969 w 1855562"/>
              <a:gd name="connsiteY2" fmla="*/ 467069 h 2391658"/>
              <a:gd name="connsiteX3" fmla="*/ 1600025 w 1855562"/>
              <a:gd name="connsiteY3" fmla="*/ 619469 h 2391658"/>
              <a:gd name="connsiteX4" fmla="*/ 1645269 w 1855562"/>
              <a:gd name="connsiteY4" fmla="*/ 767107 h 2391658"/>
              <a:gd name="connsiteX5" fmla="*/ 1704800 w 1855562"/>
              <a:gd name="connsiteY5" fmla="*/ 924269 h 2391658"/>
              <a:gd name="connsiteX6" fmla="*/ 1809575 w 1855562"/>
              <a:gd name="connsiteY6" fmla="*/ 1179064 h 2391658"/>
              <a:gd name="connsiteX7" fmla="*/ 1850056 w 1855562"/>
              <a:gd name="connsiteY7" fmla="*/ 1500532 h 2391658"/>
              <a:gd name="connsiteX8" fmla="*/ 1845293 w 1855562"/>
              <a:gd name="connsiteY8" fmla="*/ 1781519 h 2391658"/>
              <a:gd name="connsiteX9" fmla="*/ 1759569 w 1855562"/>
              <a:gd name="connsiteY9" fmla="*/ 2029169 h 2391658"/>
              <a:gd name="connsiteX10" fmla="*/ 1611931 w 1855562"/>
              <a:gd name="connsiteY10" fmla="*/ 2167282 h 2391658"/>
              <a:gd name="connsiteX11" fmla="*/ 1414287 w 1855562"/>
              <a:gd name="connsiteY11" fmla="*/ 2283963 h 2391658"/>
              <a:gd name="connsiteX12" fmla="*/ 1249981 w 1855562"/>
              <a:gd name="connsiteY12" fmla="*/ 2336350 h 2391658"/>
              <a:gd name="connsiteX13" fmla="*/ 835644 w 1855562"/>
              <a:gd name="connsiteY13" fmla="*/ 2372069 h 2391658"/>
              <a:gd name="connsiteX14" fmla="*/ 492744 w 1855562"/>
              <a:gd name="connsiteY14" fmla="*/ 2386357 h 2391658"/>
              <a:gd name="connsiteX15" fmla="*/ 183181 w 1855562"/>
              <a:gd name="connsiteY15" fmla="*/ 2281582 h 2391658"/>
              <a:gd name="connsiteX16" fmla="*/ 30781 w 1855562"/>
              <a:gd name="connsiteY16" fmla="*/ 2129182 h 2391658"/>
              <a:gd name="connsiteX17" fmla="*/ 9350 w 1855562"/>
              <a:gd name="connsiteY17" fmla="*/ 1905344 h 2391658"/>
              <a:gd name="connsiteX18" fmla="*/ 145081 w 1855562"/>
              <a:gd name="connsiteY18" fmla="*/ 1600544 h 2391658"/>
              <a:gd name="connsiteX19" fmla="*/ 366538 w 1855562"/>
              <a:gd name="connsiteY19" fmla="*/ 1276694 h 2391658"/>
              <a:gd name="connsiteX20" fmla="*/ 540369 w 1855562"/>
              <a:gd name="connsiteY20" fmla="*/ 1029044 h 2391658"/>
              <a:gd name="connsiteX21" fmla="*/ 702294 w 1855562"/>
              <a:gd name="connsiteY21" fmla="*/ 809969 h 2391658"/>
              <a:gd name="connsiteX22" fmla="*/ 749919 w 1855562"/>
              <a:gd name="connsiteY22" fmla="*/ 805206 h 2391658"/>
              <a:gd name="connsiteX23" fmla="*/ 876125 w 1855562"/>
              <a:gd name="connsiteY23" fmla="*/ 783776 h 2391658"/>
              <a:gd name="connsiteX24" fmla="*/ 1083294 w 1855562"/>
              <a:gd name="connsiteY24" fmla="*/ 681382 h 2391658"/>
              <a:gd name="connsiteX25" fmla="*/ 1330944 w 1855562"/>
              <a:gd name="connsiteY25" fmla="*/ 562320 h 2391658"/>
              <a:gd name="connsiteX26" fmla="*/ 1459531 w 1855562"/>
              <a:gd name="connsiteY26" fmla="*/ 605182 h 2391658"/>
              <a:gd name="connsiteX27" fmla="*/ 1464294 w 1855562"/>
              <a:gd name="connsiteY27" fmla="*/ 733770 h 2391658"/>
              <a:gd name="connsiteX28" fmla="*/ 1330944 w 1855562"/>
              <a:gd name="connsiteY28" fmla="*/ 886169 h 2391658"/>
              <a:gd name="connsiteX29" fmla="*/ 1178544 w 1855562"/>
              <a:gd name="connsiteY29" fmla="*/ 1067144 h 2391658"/>
              <a:gd name="connsiteX30" fmla="*/ 1047575 w 1855562"/>
              <a:gd name="connsiteY30" fmla="*/ 1250500 h 2391658"/>
              <a:gd name="connsiteX31" fmla="*/ 1064244 w 1855562"/>
              <a:gd name="connsiteY31" fmla="*/ 1400519 h 2391658"/>
              <a:gd name="connsiteX32" fmla="*/ 1040431 w 1855562"/>
              <a:gd name="connsiteY32" fmla="*/ 1276694 h 2391658"/>
              <a:gd name="connsiteX33" fmla="*/ 1111869 w 1855562"/>
              <a:gd name="connsiteY33" fmla="*/ 1148107 h 2391658"/>
              <a:gd name="connsiteX34" fmla="*/ 1297606 w 1855562"/>
              <a:gd name="connsiteY34" fmla="*/ 919507 h 2391658"/>
              <a:gd name="connsiteX35" fmla="*/ 1440481 w 1855562"/>
              <a:gd name="connsiteY35" fmla="*/ 771869 h 2391658"/>
              <a:gd name="connsiteX36" fmla="*/ 1478581 w 1855562"/>
              <a:gd name="connsiteY36" fmla="*/ 638519 h 2391658"/>
              <a:gd name="connsiteX37" fmla="*/ 1388094 w 1855562"/>
              <a:gd name="connsiteY37" fmla="*/ 557557 h 2391658"/>
              <a:gd name="connsiteX38" fmla="*/ 1221406 w 1855562"/>
              <a:gd name="connsiteY38" fmla="*/ 605182 h 2391658"/>
              <a:gd name="connsiteX39" fmla="*/ 992806 w 1855562"/>
              <a:gd name="connsiteY39" fmla="*/ 729007 h 2391658"/>
              <a:gd name="connsiteX40" fmla="*/ 826119 w 1855562"/>
              <a:gd name="connsiteY40" fmla="*/ 800444 h 2391658"/>
              <a:gd name="connsiteX41" fmla="*/ 711819 w 1855562"/>
              <a:gd name="connsiteY41" fmla="*/ 802826 h 2391658"/>
              <a:gd name="connsiteX42" fmla="*/ 721344 w 1855562"/>
              <a:gd name="connsiteY42" fmla="*/ 781395 h 2391658"/>
              <a:gd name="connsiteX43" fmla="*/ 830881 w 1855562"/>
              <a:gd name="connsiteY43" fmla="*/ 643282 h 2391658"/>
              <a:gd name="connsiteX44" fmla="*/ 892794 w 1855562"/>
              <a:gd name="connsiteY44" fmla="*/ 552794 h 2391658"/>
              <a:gd name="connsiteX45" fmla="*/ 923751 w 1855562"/>
              <a:gd name="connsiteY45" fmla="*/ 514694 h 2391658"/>
              <a:gd name="connsiteX46" fmla="*/ 959469 w 1855562"/>
              <a:gd name="connsiteY46" fmla="*/ 543269 h 2391658"/>
              <a:gd name="connsiteX47" fmla="*/ 1009475 w 1855562"/>
              <a:gd name="connsiteY47" fmla="*/ 598038 h 2391658"/>
              <a:gd name="connsiteX48" fmla="*/ 1026144 w 1855562"/>
              <a:gd name="connsiteY48" fmla="*/ 624232 h 2391658"/>
              <a:gd name="connsiteX49" fmla="*/ 997569 w 1855562"/>
              <a:gd name="connsiteY49" fmla="*/ 586132 h 2391658"/>
              <a:gd name="connsiteX50" fmla="*/ 949944 w 1855562"/>
              <a:gd name="connsiteY50" fmla="*/ 528982 h 2391658"/>
              <a:gd name="connsiteX51" fmla="*/ 864219 w 1855562"/>
              <a:gd name="connsiteY51" fmla="*/ 457544 h 2391658"/>
              <a:gd name="connsiteX52" fmla="*/ 759444 w 1855562"/>
              <a:gd name="connsiteY52" fmla="*/ 352769 h 2391658"/>
              <a:gd name="connsiteX53" fmla="*/ 711819 w 1855562"/>
              <a:gd name="connsiteY53" fmla="*/ 197988 h 2391658"/>
              <a:gd name="connsiteX54" fmla="*/ 764206 w 1855562"/>
              <a:gd name="connsiteY54" fmla="*/ 67020 h 2391658"/>
              <a:gd name="connsiteX55" fmla="*/ 902319 w 1855562"/>
              <a:gd name="connsiteY55" fmla="*/ 344 h 2391658"/>
              <a:gd name="connsiteX56" fmla="*/ 1076151 w 1855562"/>
              <a:gd name="connsiteY56" fmla="*/ 31300 h 2391658"/>
              <a:gd name="connsiteX57" fmla="*/ 1254744 w 1855562"/>
              <a:gd name="connsiteY57" fmla="*/ 140838 h 2391658"/>
              <a:gd name="connsiteX0" fmla="*/ 1254744 w 1855562"/>
              <a:gd name="connsiteY0" fmla="*/ 140838 h 2391658"/>
              <a:gd name="connsiteX1" fmla="*/ 1435719 w 1855562"/>
              <a:gd name="connsiteY1" fmla="*/ 309907 h 2391658"/>
              <a:gd name="connsiteX2" fmla="*/ 1530969 w 1855562"/>
              <a:gd name="connsiteY2" fmla="*/ 467069 h 2391658"/>
              <a:gd name="connsiteX3" fmla="*/ 1600025 w 1855562"/>
              <a:gd name="connsiteY3" fmla="*/ 619469 h 2391658"/>
              <a:gd name="connsiteX4" fmla="*/ 1645269 w 1855562"/>
              <a:gd name="connsiteY4" fmla="*/ 767107 h 2391658"/>
              <a:gd name="connsiteX5" fmla="*/ 1704800 w 1855562"/>
              <a:gd name="connsiteY5" fmla="*/ 924269 h 2391658"/>
              <a:gd name="connsiteX6" fmla="*/ 1809575 w 1855562"/>
              <a:gd name="connsiteY6" fmla="*/ 1179064 h 2391658"/>
              <a:gd name="connsiteX7" fmla="*/ 1850056 w 1855562"/>
              <a:gd name="connsiteY7" fmla="*/ 1500532 h 2391658"/>
              <a:gd name="connsiteX8" fmla="*/ 1845293 w 1855562"/>
              <a:gd name="connsiteY8" fmla="*/ 1781519 h 2391658"/>
              <a:gd name="connsiteX9" fmla="*/ 1759569 w 1855562"/>
              <a:gd name="connsiteY9" fmla="*/ 2029169 h 2391658"/>
              <a:gd name="connsiteX10" fmla="*/ 1611931 w 1855562"/>
              <a:gd name="connsiteY10" fmla="*/ 2167282 h 2391658"/>
              <a:gd name="connsiteX11" fmla="*/ 1414287 w 1855562"/>
              <a:gd name="connsiteY11" fmla="*/ 2283963 h 2391658"/>
              <a:gd name="connsiteX12" fmla="*/ 1249981 w 1855562"/>
              <a:gd name="connsiteY12" fmla="*/ 2336350 h 2391658"/>
              <a:gd name="connsiteX13" fmla="*/ 835644 w 1855562"/>
              <a:gd name="connsiteY13" fmla="*/ 2372069 h 2391658"/>
              <a:gd name="connsiteX14" fmla="*/ 492744 w 1855562"/>
              <a:gd name="connsiteY14" fmla="*/ 2386357 h 2391658"/>
              <a:gd name="connsiteX15" fmla="*/ 183181 w 1855562"/>
              <a:gd name="connsiteY15" fmla="*/ 2281582 h 2391658"/>
              <a:gd name="connsiteX16" fmla="*/ 30781 w 1855562"/>
              <a:gd name="connsiteY16" fmla="*/ 2129182 h 2391658"/>
              <a:gd name="connsiteX17" fmla="*/ 9350 w 1855562"/>
              <a:gd name="connsiteY17" fmla="*/ 1905344 h 2391658"/>
              <a:gd name="connsiteX18" fmla="*/ 145081 w 1855562"/>
              <a:gd name="connsiteY18" fmla="*/ 1600544 h 2391658"/>
              <a:gd name="connsiteX19" fmla="*/ 366538 w 1855562"/>
              <a:gd name="connsiteY19" fmla="*/ 1276694 h 2391658"/>
              <a:gd name="connsiteX20" fmla="*/ 540369 w 1855562"/>
              <a:gd name="connsiteY20" fmla="*/ 1029044 h 2391658"/>
              <a:gd name="connsiteX21" fmla="*/ 702294 w 1855562"/>
              <a:gd name="connsiteY21" fmla="*/ 809969 h 2391658"/>
              <a:gd name="connsiteX22" fmla="*/ 749919 w 1855562"/>
              <a:gd name="connsiteY22" fmla="*/ 805206 h 2391658"/>
              <a:gd name="connsiteX23" fmla="*/ 876125 w 1855562"/>
              <a:gd name="connsiteY23" fmla="*/ 783776 h 2391658"/>
              <a:gd name="connsiteX24" fmla="*/ 1083294 w 1855562"/>
              <a:gd name="connsiteY24" fmla="*/ 681382 h 2391658"/>
              <a:gd name="connsiteX25" fmla="*/ 1330944 w 1855562"/>
              <a:gd name="connsiteY25" fmla="*/ 562320 h 2391658"/>
              <a:gd name="connsiteX26" fmla="*/ 1459531 w 1855562"/>
              <a:gd name="connsiteY26" fmla="*/ 605182 h 2391658"/>
              <a:gd name="connsiteX27" fmla="*/ 1464294 w 1855562"/>
              <a:gd name="connsiteY27" fmla="*/ 733770 h 2391658"/>
              <a:gd name="connsiteX28" fmla="*/ 1330944 w 1855562"/>
              <a:gd name="connsiteY28" fmla="*/ 886169 h 2391658"/>
              <a:gd name="connsiteX29" fmla="*/ 1178544 w 1855562"/>
              <a:gd name="connsiteY29" fmla="*/ 1067144 h 2391658"/>
              <a:gd name="connsiteX30" fmla="*/ 1047575 w 1855562"/>
              <a:gd name="connsiteY30" fmla="*/ 1250500 h 2391658"/>
              <a:gd name="connsiteX31" fmla="*/ 1064244 w 1855562"/>
              <a:gd name="connsiteY31" fmla="*/ 1400519 h 2391658"/>
              <a:gd name="connsiteX32" fmla="*/ 1040431 w 1855562"/>
              <a:gd name="connsiteY32" fmla="*/ 1276694 h 2391658"/>
              <a:gd name="connsiteX33" fmla="*/ 1111869 w 1855562"/>
              <a:gd name="connsiteY33" fmla="*/ 1148107 h 2391658"/>
              <a:gd name="connsiteX34" fmla="*/ 1297606 w 1855562"/>
              <a:gd name="connsiteY34" fmla="*/ 919507 h 2391658"/>
              <a:gd name="connsiteX35" fmla="*/ 1440481 w 1855562"/>
              <a:gd name="connsiteY35" fmla="*/ 771869 h 2391658"/>
              <a:gd name="connsiteX36" fmla="*/ 1478581 w 1855562"/>
              <a:gd name="connsiteY36" fmla="*/ 638519 h 2391658"/>
              <a:gd name="connsiteX37" fmla="*/ 1390475 w 1855562"/>
              <a:gd name="connsiteY37" fmla="*/ 557557 h 2391658"/>
              <a:gd name="connsiteX38" fmla="*/ 1221406 w 1855562"/>
              <a:gd name="connsiteY38" fmla="*/ 605182 h 2391658"/>
              <a:gd name="connsiteX39" fmla="*/ 992806 w 1855562"/>
              <a:gd name="connsiteY39" fmla="*/ 729007 h 2391658"/>
              <a:gd name="connsiteX40" fmla="*/ 826119 w 1855562"/>
              <a:gd name="connsiteY40" fmla="*/ 800444 h 2391658"/>
              <a:gd name="connsiteX41" fmla="*/ 711819 w 1855562"/>
              <a:gd name="connsiteY41" fmla="*/ 802826 h 2391658"/>
              <a:gd name="connsiteX42" fmla="*/ 721344 w 1855562"/>
              <a:gd name="connsiteY42" fmla="*/ 781395 h 2391658"/>
              <a:gd name="connsiteX43" fmla="*/ 830881 w 1855562"/>
              <a:gd name="connsiteY43" fmla="*/ 643282 h 2391658"/>
              <a:gd name="connsiteX44" fmla="*/ 892794 w 1855562"/>
              <a:gd name="connsiteY44" fmla="*/ 552794 h 2391658"/>
              <a:gd name="connsiteX45" fmla="*/ 923751 w 1855562"/>
              <a:gd name="connsiteY45" fmla="*/ 514694 h 2391658"/>
              <a:gd name="connsiteX46" fmla="*/ 959469 w 1855562"/>
              <a:gd name="connsiteY46" fmla="*/ 543269 h 2391658"/>
              <a:gd name="connsiteX47" fmla="*/ 1009475 w 1855562"/>
              <a:gd name="connsiteY47" fmla="*/ 598038 h 2391658"/>
              <a:gd name="connsiteX48" fmla="*/ 1026144 w 1855562"/>
              <a:gd name="connsiteY48" fmla="*/ 624232 h 2391658"/>
              <a:gd name="connsiteX49" fmla="*/ 997569 w 1855562"/>
              <a:gd name="connsiteY49" fmla="*/ 586132 h 2391658"/>
              <a:gd name="connsiteX50" fmla="*/ 949944 w 1855562"/>
              <a:gd name="connsiteY50" fmla="*/ 528982 h 2391658"/>
              <a:gd name="connsiteX51" fmla="*/ 864219 w 1855562"/>
              <a:gd name="connsiteY51" fmla="*/ 457544 h 2391658"/>
              <a:gd name="connsiteX52" fmla="*/ 759444 w 1855562"/>
              <a:gd name="connsiteY52" fmla="*/ 352769 h 2391658"/>
              <a:gd name="connsiteX53" fmla="*/ 711819 w 1855562"/>
              <a:gd name="connsiteY53" fmla="*/ 197988 h 2391658"/>
              <a:gd name="connsiteX54" fmla="*/ 764206 w 1855562"/>
              <a:gd name="connsiteY54" fmla="*/ 67020 h 2391658"/>
              <a:gd name="connsiteX55" fmla="*/ 902319 w 1855562"/>
              <a:gd name="connsiteY55" fmla="*/ 344 h 2391658"/>
              <a:gd name="connsiteX56" fmla="*/ 1076151 w 1855562"/>
              <a:gd name="connsiteY56" fmla="*/ 31300 h 2391658"/>
              <a:gd name="connsiteX57" fmla="*/ 1254744 w 1855562"/>
              <a:gd name="connsiteY57" fmla="*/ 140838 h 2391658"/>
              <a:gd name="connsiteX0" fmla="*/ 1254744 w 1855562"/>
              <a:gd name="connsiteY0" fmla="*/ 140838 h 2391658"/>
              <a:gd name="connsiteX1" fmla="*/ 1435719 w 1855562"/>
              <a:gd name="connsiteY1" fmla="*/ 309907 h 2391658"/>
              <a:gd name="connsiteX2" fmla="*/ 1530969 w 1855562"/>
              <a:gd name="connsiteY2" fmla="*/ 467069 h 2391658"/>
              <a:gd name="connsiteX3" fmla="*/ 1600025 w 1855562"/>
              <a:gd name="connsiteY3" fmla="*/ 619469 h 2391658"/>
              <a:gd name="connsiteX4" fmla="*/ 1645269 w 1855562"/>
              <a:gd name="connsiteY4" fmla="*/ 767107 h 2391658"/>
              <a:gd name="connsiteX5" fmla="*/ 1704800 w 1855562"/>
              <a:gd name="connsiteY5" fmla="*/ 924269 h 2391658"/>
              <a:gd name="connsiteX6" fmla="*/ 1809575 w 1855562"/>
              <a:gd name="connsiteY6" fmla="*/ 1179064 h 2391658"/>
              <a:gd name="connsiteX7" fmla="*/ 1850056 w 1855562"/>
              <a:gd name="connsiteY7" fmla="*/ 1500532 h 2391658"/>
              <a:gd name="connsiteX8" fmla="*/ 1845293 w 1855562"/>
              <a:gd name="connsiteY8" fmla="*/ 1781519 h 2391658"/>
              <a:gd name="connsiteX9" fmla="*/ 1759569 w 1855562"/>
              <a:gd name="connsiteY9" fmla="*/ 2029169 h 2391658"/>
              <a:gd name="connsiteX10" fmla="*/ 1611931 w 1855562"/>
              <a:gd name="connsiteY10" fmla="*/ 2167282 h 2391658"/>
              <a:gd name="connsiteX11" fmla="*/ 1414287 w 1855562"/>
              <a:gd name="connsiteY11" fmla="*/ 2283963 h 2391658"/>
              <a:gd name="connsiteX12" fmla="*/ 1249981 w 1855562"/>
              <a:gd name="connsiteY12" fmla="*/ 2336350 h 2391658"/>
              <a:gd name="connsiteX13" fmla="*/ 835644 w 1855562"/>
              <a:gd name="connsiteY13" fmla="*/ 2372069 h 2391658"/>
              <a:gd name="connsiteX14" fmla="*/ 492744 w 1855562"/>
              <a:gd name="connsiteY14" fmla="*/ 2386357 h 2391658"/>
              <a:gd name="connsiteX15" fmla="*/ 183181 w 1855562"/>
              <a:gd name="connsiteY15" fmla="*/ 2281582 h 2391658"/>
              <a:gd name="connsiteX16" fmla="*/ 30781 w 1855562"/>
              <a:gd name="connsiteY16" fmla="*/ 2129182 h 2391658"/>
              <a:gd name="connsiteX17" fmla="*/ 9350 w 1855562"/>
              <a:gd name="connsiteY17" fmla="*/ 1905344 h 2391658"/>
              <a:gd name="connsiteX18" fmla="*/ 145081 w 1855562"/>
              <a:gd name="connsiteY18" fmla="*/ 1600544 h 2391658"/>
              <a:gd name="connsiteX19" fmla="*/ 366538 w 1855562"/>
              <a:gd name="connsiteY19" fmla="*/ 1276694 h 2391658"/>
              <a:gd name="connsiteX20" fmla="*/ 540369 w 1855562"/>
              <a:gd name="connsiteY20" fmla="*/ 1029044 h 2391658"/>
              <a:gd name="connsiteX21" fmla="*/ 702294 w 1855562"/>
              <a:gd name="connsiteY21" fmla="*/ 809969 h 2391658"/>
              <a:gd name="connsiteX22" fmla="*/ 749919 w 1855562"/>
              <a:gd name="connsiteY22" fmla="*/ 805206 h 2391658"/>
              <a:gd name="connsiteX23" fmla="*/ 876125 w 1855562"/>
              <a:gd name="connsiteY23" fmla="*/ 783776 h 2391658"/>
              <a:gd name="connsiteX24" fmla="*/ 1083294 w 1855562"/>
              <a:gd name="connsiteY24" fmla="*/ 681382 h 2391658"/>
              <a:gd name="connsiteX25" fmla="*/ 1330944 w 1855562"/>
              <a:gd name="connsiteY25" fmla="*/ 562320 h 2391658"/>
              <a:gd name="connsiteX26" fmla="*/ 1459531 w 1855562"/>
              <a:gd name="connsiteY26" fmla="*/ 605182 h 2391658"/>
              <a:gd name="connsiteX27" fmla="*/ 1464294 w 1855562"/>
              <a:gd name="connsiteY27" fmla="*/ 733770 h 2391658"/>
              <a:gd name="connsiteX28" fmla="*/ 1330944 w 1855562"/>
              <a:gd name="connsiteY28" fmla="*/ 886169 h 2391658"/>
              <a:gd name="connsiteX29" fmla="*/ 1178544 w 1855562"/>
              <a:gd name="connsiteY29" fmla="*/ 1067144 h 2391658"/>
              <a:gd name="connsiteX30" fmla="*/ 1047575 w 1855562"/>
              <a:gd name="connsiteY30" fmla="*/ 1250500 h 2391658"/>
              <a:gd name="connsiteX31" fmla="*/ 1064244 w 1855562"/>
              <a:gd name="connsiteY31" fmla="*/ 1400519 h 2391658"/>
              <a:gd name="connsiteX32" fmla="*/ 1040431 w 1855562"/>
              <a:gd name="connsiteY32" fmla="*/ 1276694 h 2391658"/>
              <a:gd name="connsiteX33" fmla="*/ 1111869 w 1855562"/>
              <a:gd name="connsiteY33" fmla="*/ 1148107 h 2391658"/>
              <a:gd name="connsiteX34" fmla="*/ 1297606 w 1855562"/>
              <a:gd name="connsiteY34" fmla="*/ 919507 h 2391658"/>
              <a:gd name="connsiteX35" fmla="*/ 1440481 w 1855562"/>
              <a:gd name="connsiteY35" fmla="*/ 771869 h 2391658"/>
              <a:gd name="connsiteX36" fmla="*/ 1478581 w 1855562"/>
              <a:gd name="connsiteY36" fmla="*/ 638519 h 2391658"/>
              <a:gd name="connsiteX37" fmla="*/ 1388094 w 1855562"/>
              <a:gd name="connsiteY37" fmla="*/ 559938 h 2391658"/>
              <a:gd name="connsiteX38" fmla="*/ 1221406 w 1855562"/>
              <a:gd name="connsiteY38" fmla="*/ 605182 h 2391658"/>
              <a:gd name="connsiteX39" fmla="*/ 992806 w 1855562"/>
              <a:gd name="connsiteY39" fmla="*/ 729007 h 2391658"/>
              <a:gd name="connsiteX40" fmla="*/ 826119 w 1855562"/>
              <a:gd name="connsiteY40" fmla="*/ 800444 h 2391658"/>
              <a:gd name="connsiteX41" fmla="*/ 711819 w 1855562"/>
              <a:gd name="connsiteY41" fmla="*/ 802826 h 2391658"/>
              <a:gd name="connsiteX42" fmla="*/ 721344 w 1855562"/>
              <a:gd name="connsiteY42" fmla="*/ 781395 h 2391658"/>
              <a:gd name="connsiteX43" fmla="*/ 830881 w 1855562"/>
              <a:gd name="connsiteY43" fmla="*/ 643282 h 2391658"/>
              <a:gd name="connsiteX44" fmla="*/ 892794 w 1855562"/>
              <a:gd name="connsiteY44" fmla="*/ 552794 h 2391658"/>
              <a:gd name="connsiteX45" fmla="*/ 923751 w 1855562"/>
              <a:gd name="connsiteY45" fmla="*/ 514694 h 2391658"/>
              <a:gd name="connsiteX46" fmla="*/ 959469 w 1855562"/>
              <a:gd name="connsiteY46" fmla="*/ 543269 h 2391658"/>
              <a:gd name="connsiteX47" fmla="*/ 1009475 w 1855562"/>
              <a:gd name="connsiteY47" fmla="*/ 598038 h 2391658"/>
              <a:gd name="connsiteX48" fmla="*/ 1026144 w 1855562"/>
              <a:gd name="connsiteY48" fmla="*/ 624232 h 2391658"/>
              <a:gd name="connsiteX49" fmla="*/ 997569 w 1855562"/>
              <a:gd name="connsiteY49" fmla="*/ 586132 h 2391658"/>
              <a:gd name="connsiteX50" fmla="*/ 949944 w 1855562"/>
              <a:gd name="connsiteY50" fmla="*/ 528982 h 2391658"/>
              <a:gd name="connsiteX51" fmla="*/ 864219 w 1855562"/>
              <a:gd name="connsiteY51" fmla="*/ 457544 h 2391658"/>
              <a:gd name="connsiteX52" fmla="*/ 759444 w 1855562"/>
              <a:gd name="connsiteY52" fmla="*/ 352769 h 2391658"/>
              <a:gd name="connsiteX53" fmla="*/ 711819 w 1855562"/>
              <a:gd name="connsiteY53" fmla="*/ 197988 h 2391658"/>
              <a:gd name="connsiteX54" fmla="*/ 764206 w 1855562"/>
              <a:gd name="connsiteY54" fmla="*/ 67020 h 2391658"/>
              <a:gd name="connsiteX55" fmla="*/ 902319 w 1855562"/>
              <a:gd name="connsiteY55" fmla="*/ 344 h 2391658"/>
              <a:gd name="connsiteX56" fmla="*/ 1076151 w 1855562"/>
              <a:gd name="connsiteY56" fmla="*/ 31300 h 2391658"/>
              <a:gd name="connsiteX57" fmla="*/ 1254744 w 1855562"/>
              <a:gd name="connsiteY57" fmla="*/ 140838 h 2391658"/>
              <a:gd name="connsiteX0" fmla="*/ 1254744 w 1855562"/>
              <a:gd name="connsiteY0" fmla="*/ 140838 h 2391658"/>
              <a:gd name="connsiteX1" fmla="*/ 1435719 w 1855562"/>
              <a:gd name="connsiteY1" fmla="*/ 309907 h 2391658"/>
              <a:gd name="connsiteX2" fmla="*/ 1530969 w 1855562"/>
              <a:gd name="connsiteY2" fmla="*/ 467069 h 2391658"/>
              <a:gd name="connsiteX3" fmla="*/ 1600025 w 1855562"/>
              <a:gd name="connsiteY3" fmla="*/ 619469 h 2391658"/>
              <a:gd name="connsiteX4" fmla="*/ 1645269 w 1855562"/>
              <a:gd name="connsiteY4" fmla="*/ 767107 h 2391658"/>
              <a:gd name="connsiteX5" fmla="*/ 1704800 w 1855562"/>
              <a:gd name="connsiteY5" fmla="*/ 924269 h 2391658"/>
              <a:gd name="connsiteX6" fmla="*/ 1809575 w 1855562"/>
              <a:gd name="connsiteY6" fmla="*/ 1179064 h 2391658"/>
              <a:gd name="connsiteX7" fmla="*/ 1850056 w 1855562"/>
              <a:gd name="connsiteY7" fmla="*/ 1500532 h 2391658"/>
              <a:gd name="connsiteX8" fmla="*/ 1845293 w 1855562"/>
              <a:gd name="connsiteY8" fmla="*/ 1781519 h 2391658"/>
              <a:gd name="connsiteX9" fmla="*/ 1759569 w 1855562"/>
              <a:gd name="connsiteY9" fmla="*/ 2029169 h 2391658"/>
              <a:gd name="connsiteX10" fmla="*/ 1611931 w 1855562"/>
              <a:gd name="connsiteY10" fmla="*/ 2167282 h 2391658"/>
              <a:gd name="connsiteX11" fmla="*/ 1414287 w 1855562"/>
              <a:gd name="connsiteY11" fmla="*/ 2283963 h 2391658"/>
              <a:gd name="connsiteX12" fmla="*/ 1249981 w 1855562"/>
              <a:gd name="connsiteY12" fmla="*/ 2336350 h 2391658"/>
              <a:gd name="connsiteX13" fmla="*/ 835644 w 1855562"/>
              <a:gd name="connsiteY13" fmla="*/ 2372069 h 2391658"/>
              <a:gd name="connsiteX14" fmla="*/ 492744 w 1855562"/>
              <a:gd name="connsiteY14" fmla="*/ 2386357 h 2391658"/>
              <a:gd name="connsiteX15" fmla="*/ 183181 w 1855562"/>
              <a:gd name="connsiteY15" fmla="*/ 2281582 h 2391658"/>
              <a:gd name="connsiteX16" fmla="*/ 30781 w 1855562"/>
              <a:gd name="connsiteY16" fmla="*/ 2129182 h 2391658"/>
              <a:gd name="connsiteX17" fmla="*/ 9350 w 1855562"/>
              <a:gd name="connsiteY17" fmla="*/ 1905344 h 2391658"/>
              <a:gd name="connsiteX18" fmla="*/ 145081 w 1855562"/>
              <a:gd name="connsiteY18" fmla="*/ 1600544 h 2391658"/>
              <a:gd name="connsiteX19" fmla="*/ 366538 w 1855562"/>
              <a:gd name="connsiteY19" fmla="*/ 1276694 h 2391658"/>
              <a:gd name="connsiteX20" fmla="*/ 540369 w 1855562"/>
              <a:gd name="connsiteY20" fmla="*/ 1029044 h 2391658"/>
              <a:gd name="connsiteX21" fmla="*/ 683244 w 1855562"/>
              <a:gd name="connsiteY21" fmla="*/ 836163 h 2391658"/>
              <a:gd name="connsiteX22" fmla="*/ 749919 w 1855562"/>
              <a:gd name="connsiteY22" fmla="*/ 805206 h 2391658"/>
              <a:gd name="connsiteX23" fmla="*/ 876125 w 1855562"/>
              <a:gd name="connsiteY23" fmla="*/ 783776 h 2391658"/>
              <a:gd name="connsiteX24" fmla="*/ 1083294 w 1855562"/>
              <a:gd name="connsiteY24" fmla="*/ 681382 h 2391658"/>
              <a:gd name="connsiteX25" fmla="*/ 1330944 w 1855562"/>
              <a:gd name="connsiteY25" fmla="*/ 562320 h 2391658"/>
              <a:gd name="connsiteX26" fmla="*/ 1459531 w 1855562"/>
              <a:gd name="connsiteY26" fmla="*/ 605182 h 2391658"/>
              <a:gd name="connsiteX27" fmla="*/ 1464294 w 1855562"/>
              <a:gd name="connsiteY27" fmla="*/ 733770 h 2391658"/>
              <a:gd name="connsiteX28" fmla="*/ 1330944 w 1855562"/>
              <a:gd name="connsiteY28" fmla="*/ 886169 h 2391658"/>
              <a:gd name="connsiteX29" fmla="*/ 1178544 w 1855562"/>
              <a:gd name="connsiteY29" fmla="*/ 1067144 h 2391658"/>
              <a:gd name="connsiteX30" fmla="*/ 1047575 w 1855562"/>
              <a:gd name="connsiteY30" fmla="*/ 1250500 h 2391658"/>
              <a:gd name="connsiteX31" fmla="*/ 1064244 w 1855562"/>
              <a:gd name="connsiteY31" fmla="*/ 1400519 h 2391658"/>
              <a:gd name="connsiteX32" fmla="*/ 1040431 w 1855562"/>
              <a:gd name="connsiteY32" fmla="*/ 1276694 h 2391658"/>
              <a:gd name="connsiteX33" fmla="*/ 1111869 w 1855562"/>
              <a:gd name="connsiteY33" fmla="*/ 1148107 h 2391658"/>
              <a:gd name="connsiteX34" fmla="*/ 1297606 w 1855562"/>
              <a:gd name="connsiteY34" fmla="*/ 919507 h 2391658"/>
              <a:gd name="connsiteX35" fmla="*/ 1440481 w 1855562"/>
              <a:gd name="connsiteY35" fmla="*/ 771869 h 2391658"/>
              <a:gd name="connsiteX36" fmla="*/ 1478581 w 1855562"/>
              <a:gd name="connsiteY36" fmla="*/ 638519 h 2391658"/>
              <a:gd name="connsiteX37" fmla="*/ 1388094 w 1855562"/>
              <a:gd name="connsiteY37" fmla="*/ 559938 h 2391658"/>
              <a:gd name="connsiteX38" fmla="*/ 1221406 w 1855562"/>
              <a:gd name="connsiteY38" fmla="*/ 605182 h 2391658"/>
              <a:gd name="connsiteX39" fmla="*/ 992806 w 1855562"/>
              <a:gd name="connsiteY39" fmla="*/ 729007 h 2391658"/>
              <a:gd name="connsiteX40" fmla="*/ 826119 w 1855562"/>
              <a:gd name="connsiteY40" fmla="*/ 800444 h 2391658"/>
              <a:gd name="connsiteX41" fmla="*/ 711819 w 1855562"/>
              <a:gd name="connsiteY41" fmla="*/ 802826 h 2391658"/>
              <a:gd name="connsiteX42" fmla="*/ 721344 w 1855562"/>
              <a:gd name="connsiteY42" fmla="*/ 781395 h 2391658"/>
              <a:gd name="connsiteX43" fmla="*/ 830881 w 1855562"/>
              <a:gd name="connsiteY43" fmla="*/ 643282 h 2391658"/>
              <a:gd name="connsiteX44" fmla="*/ 892794 w 1855562"/>
              <a:gd name="connsiteY44" fmla="*/ 552794 h 2391658"/>
              <a:gd name="connsiteX45" fmla="*/ 923751 w 1855562"/>
              <a:gd name="connsiteY45" fmla="*/ 514694 h 2391658"/>
              <a:gd name="connsiteX46" fmla="*/ 959469 w 1855562"/>
              <a:gd name="connsiteY46" fmla="*/ 543269 h 2391658"/>
              <a:gd name="connsiteX47" fmla="*/ 1009475 w 1855562"/>
              <a:gd name="connsiteY47" fmla="*/ 598038 h 2391658"/>
              <a:gd name="connsiteX48" fmla="*/ 1026144 w 1855562"/>
              <a:gd name="connsiteY48" fmla="*/ 624232 h 2391658"/>
              <a:gd name="connsiteX49" fmla="*/ 997569 w 1855562"/>
              <a:gd name="connsiteY49" fmla="*/ 586132 h 2391658"/>
              <a:gd name="connsiteX50" fmla="*/ 949944 w 1855562"/>
              <a:gd name="connsiteY50" fmla="*/ 528982 h 2391658"/>
              <a:gd name="connsiteX51" fmla="*/ 864219 w 1855562"/>
              <a:gd name="connsiteY51" fmla="*/ 457544 h 2391658"/>
              <a:gd name="connsiteX52" fmla="*/ 759444 w 1855562"/>
              <a:gd name="connsiteY52" fmla="*/ 352769 h 2391658"/>
              <a:gd name="connsiteX53" fmla="*/ 711819 w 1855562"/>
              <a:gd name="connsiteY53" fmla="*/ 197988 h 2391658"/>
              <a:gd name="connsiteX54" fmla="*/ 764206 w 1855562"/>
              <a:gd name="connsiteY54" fmla="*/ 67020 h 2391658"/>
              <a:gd name="connsiteX55" fmla="*/ 902319 w 1855562"/>
              <a:gd name="connsiteY55" fmla="*/ 344 h 2391658"/>
              <a:gd name="connsiteX56" fmla="*/ 1076151 w 1855562"/>
              <a:gd name="connsiteY56" fmla="*/ 31300 h 2391658"/>
              <a:gd name="connsiteX57" fmla="*/ 1254744 w 1855562"/>
              <a:gd name="connsiteY57" fmla="*/ 140838 h 2391658"/>
              <a:gd name="connsiteX0" fmla="*/ 1254744 w 1855562"/>
              <a:gd name="connsiteY0" fmla="*/ 140838 h 2391658"/>
              <a:gd name="connsiteX1" fmla="*/ 1435719 w 1855562"/>
              <a:gd name="connsiteY1" fmla="*/ 309907 h 2391658"/>
              <a:gd name="connsiteX2" fmla="*/ 1530969 w 1855562"/>
              <a:gd name="connsiteY2" fmla="*/ 467069 h 2391658"/>
              <a:gd name="connsiteX3" fmla="*/ 1600025 w 1855562"/>
              <a:gd name="connsiteY3" fmla="*/ 619469 h 2391658"/>
              <a:gd name="connsiteX4" fmla="*/ 1645269 w 1855562"/>
              <a:gd name="connsiteY4" fmla="*/ 767107 h 2391658"/>
              <a:gd name="connsiteX5" fmla="*/ 1704800 w 1855562"/>
              <a:gd name="connsiteY5" fmla="*/ 924269 h 2391658"/>
              <a:gd name="connsiteX6" fmla="*/ 1809575 w 1855562"/>
              <a:gd name="connsiteY6" fmla="*/ 1179064 h 2391658"/>
              <a:gd name="connsiteX7" fmla="*/ 1850056 w 1855562"/>
              <a:gd name="connsiteY7" fmla="*/ 1500532 h 2391658"/>
              <a:gd name="connsiteX8" fmla="*/ 1845293 w 1855562"/>
              <a:gd name="connsiteY8" fmla="*/ 1781519 h 2391658"/>
              <a:gd name="connsiteX9" fmla="*/ 1759569 w 1855562"/>
              <a:gd name="connsiteY9" fmla="*/ 2029169 h 2391658"/>
              <a:gd name="connsiteX10" fmla="*/ 1611931 w 1855562"/>
              <a:gd name="connsiteY10" fmla="*/ 2167282 h 2391658"/>
              <a:gd name="connsiteX11" fmla="*/ 1414287 w 1855562"/>
              <a:gd name="connsiteY11" fmla="*/ 2283963 h 2391658"/>
              <a:gd name="connsiteX12" fmla="*/ 1249981 w 1855562"/>
              <a:gd name="connsiteY12" fmla="*/ 2336350 h 2391658"/>
              <a:gd name="connsiteX13" fmla="*/ 835644 w 1855562"/>
              <a:gd name="connsiteY13" fmla="*/ 2372069 h 2391658"/>
              <a:gd name="connsiteX14" fmla="*/ 492744 w 1855562"/>
              <a:gd name="connsiteY14" fmla="*/ 2386357 h 2391658"/>
              <a:gd name="connsiteX15" fmla="*/ 183181 w 1855562"/>
              <a:gd name="connsiteY15" fmla="*/ 2281582 h 2391658"/>
              <a:gd name="connsiteX16" fmla="*/ 30781 w 1855562"/>
              <a:gd name="connsiteY16" fmla="*/ 2129182 h 2391658"/>
              <a:gd name="connsiteX17" fmla="*/ 9350 w 1855562"/>
              <a:gd name="connsiteY17" fmla="*/ 1905344 h 2391658"/>
              <a:gd name="connsiteX18" fmla="*/ 145081 w 1855562"/>
              <a:gd name="connsiteY18" fmla="*/ 1600544 h 2391658"/>
              <a:gd name="connsiteX19" fmla="*/ 366538 w 1855562"/>
              <a:gd name="connsiteY19" fmla="*/ 1276694 h 2391658"/>
              <a:gd name="connsiteX20" fmla="*/ 540369 w 1855562"/>
              <a:gd name="connsiteY20" fmla="*/ 1029044 h 2391658"/>
              <a:gd name="connsiteX21" fmla="*/ 683244 w 1855562"/>
              <a:gd name="connsiteY21" fmla="*/ 836163 h 2391658"/>
              <a:gd name="connsiteX22" fmla="*/ 749919 w 1855562"/>
              <a:gd name="connsiteY22" fmla="*/ 805206 h 2391658"/>
              <a:gd name="connsiteX23" fmla="*/ 876125 w 1855562"/>
              <a:gd name="connsiteY23" fmla="*/ 783776 h 2391658"/>
              <a:gd name="connsiteX24" fmla="*/ 1083294 w 1855562"/>
              <a:gd name="connsiteY24" fmla="*/ 681382 h 2391658"/>
              <a:gd name="connsiteX25" fmla="*/ 1330944 w 1855562"/>
              <a:gd name="connsiteY25" fmla="*/ 562320 h 2391658"/>
              <a:gd name="connsiteX26" fmla="*/ 1459531 w 1855562"/>
              <a:gd name="connsiteY26" fmla="*/ 605182 h 2391658"/>
              <a:gd name="connsiteX27" fmla="*/ 1464294 w 1855562"/>
              <a:gd name="connsiteY27" fmla="*/ 733770 h 2391658"/>
              <a:gd name="connsiteX28" fmla="*/ 1330944 w 1855562"/>
              <a:gd name="connsiteY28" fmla="*/ 886169 h 2391658"/>
              <a:gd name="connsiteX29" fmla="*/ 1178544 w 1855562"/>
              <a:gd name="connsiteY29" fmla="*/ 1067144 h 2391658"/>
              <a:gd name="connsiteX30" fmla="*/ 1047575 w 1855562"/>
              <a:gd name="connsiteY30" fmla="*/ 1250500 h 2391658"/>
              <a:gd name="connsiteX31" fmla="*/ 1064244 w 1855562"/>
              <a:gd name="connsiteY31" fmla="*/ 1400519 h 2391658"/>
              <a:gd name="connsiteX32" fmla="*/ 1040431 w 1855562"/>
              <a:gd name="connsiteY32" fmla="*/ 1276694 h 2391658"/>
              <a:gd name="connsiteX33" fmla="*/ 1111869 w 1855562"/>
              <a:gd name="connsiteY33" fmla="*/ 1148107 h 2391658"/>
              <a:gd name="connsiteX34" fmla="*/ 1297606 w 1855562"/>
              <a:gd name="connsiteY34" fmla="*/ 919507 h 2391658"/>
              <a:gd name="connsiteX35" fmla="*/ 1440481 w 1855562"/>
              <a:gd name="connsiteY35" fmla="*/ 771869 h 2391658"/>
              <a:gd name="connsiteX36" fmla="*/ 1478581 w 1855562"/>
              <a:gd name="connsiteY36" fmla="*/ 638519 h 2391658"/>
              <a:gd name="connsiteX37" fmla="*/ 1388094 w 1855562"/>
              <a:gd name="connsiteY37" fmla="*/ 559938 h 2391658"/>
              <a:gd name="connsiteX38" fmla="*/ 1221406 w 1855562"/>
              <a:gd name="connsiteY38" fmla="*/ 605182 h 2391658"/>
              <a:gd name="connsiteX39" fmla="*/ 992806 w 1855562"/>
              <a:gd name="connsiteY39" fmla="*/ 729007 h 2391658"/>
              <a:gd name="connsiteX40" fmla="*/ 826119 w 1855562"/>
              <a:gd name="connsiteY40" fmla="*/ 800444 h 2391658"/>
              <a:gd name="connsiteX41" fmla="*/ 716582 w 1855562"/>
              <a:gd name="connsiteY41" fmla="*/ 805207 h 2391658"/>
              <a:gd name="connsiteX42" fmla="*/ 721344 w 1855562"/>
              <a:gd name="connsiteY42" fmla="*/ 781395 h 2391658"/>
              <a:gd name="connsiteX43" fmla="*/ 830881 w 1855562"/>
              <a:gd name="connsiteY43" fmla="*/ 643282 h 2391658"/>
              <a:gd name="connsiteX44" fmla="*/ 892794 w 1855562"/>
              <a:gd name="connsiteY44" fmla="*/ 552794 h 2391658"/>
              <a:gd name="connsiteX45" fmla="*/ 923751 w 1855562"/>
              <a:gd name="connsiteY45" fmla="*/ 514694 h 2391658"/>
              <a:gd name="connsiteX46" fmla="*/ 959469 w 1855562"/>
              <a:gd name="connsiteY46" fmla="*/ 543269 h 2391658"/>
              <a:gd name="connsiteX47" fmla="*/ 1009475 w 1855562"/>
              <a:gd name="connsiteY47" fmla="*/ 598038 h 2391658"/>
              <a:gd name="connsiteX48" fmla="*/ 1026144 w 1855562"/>
              <a:gd name="connsiteY48" fmla="*/ 624232 h 2391658"/>
              <a:gd name="connsiteX49" fmla="*/ 997569 w 1855562"/>
              <a:gd name="connsiteY49" fmla="*/ 586132 h 2391658"/>
              <a:gd name="connsiteX50" fmla="*/ 949944 w 1855562"/>
              <a:gd name="connsiteY50" fmla="*/ 528982 h 2391658"/>
              <a:gd name="connsiteX51" fmla="*/ 864219 w 1855562"/>
              <a:gd name="connsiteY51" fmla="*/ 457544 h 2391658"/>
              <a:gd name="connsiteX52" fmla="*/ 759444 w 1855562"/>
              <a:gd name="connsiteY52" fmla="*/ 352769 h 2391658"/>
              <a:gd name="connsiteX53" fmla="*/ 711819 w 1855562"/>
              <a:gd name="connsiteY53" fmla="*/ 197988 h 2391658"/>
              <a:gd name="connsiteX54" fmla="*/ 764206 w 1855562"/>
              <a:gd name="connsiteY54" fmla="*/ 67020 h 2391658"/>
              <a:gd name="connsiteX55" fmla="*/ 902319 w 1855562"/>
              <a:gd name="connsiteY55" fmla="*/ 344 h 2391658"/>
              <a:gd name="connsiteX56" fmla="*/ 1076151 w 1855562"/>
              <a:gd name="connsiteY56" fmla="*/ 31300 h 2391658"/>
              <a:gd name="connsiteX57" fmla="*/ 1254744 w 1855562"/>
              <a:gd name="connsiteY57" fmla="*/ 140838 h 2391658"/>
              <a:gd name="connsiteX0" fmla="*/ 1254744 w 1855562"/>
              <a:gd name="connsiteY0" fmla="*/ 140838 h 2391658"/>
              <a:gd name="connsiteX1" fmla="*/ 1435719 w 1855562"/>
              <a:gd name="connsiteY1" fmla="*/ 309907 h 2391658"/>
              <a:gd name="connsiteX2" fmla="*/ 1530969 w 1855562"/>
              <a:gd name="connsiteY2" fmla="*/ 467069 h 2391658"/>
              <a:gd name="connsiteX3" fmla="*/ 1600025 w 1855562"/>
              <a:gd name="connsiteY3" fmla="*/ 619469 h 2391658"/>
              <a:gd name="connsiteX4" fmla="*/ 1645269 w 1855562"/>
              <a:gd name="connsiteY4" fmla="*/ 767107 h 2391658"/>
              <a:gd name="connsiteX5" fmla="*/ 1704800 w 1855562"/>
              <a:gd name="connsiteY5" fmla="*/ 924269 h 2391658"/>
              <a:gd name="connsiteX6" fmla="*/ 1809575 w 1855562"/>
              <a:gd name="connsiteY6" fmla="*/ 1179064 h 2391658"/>
              <a:gd name="connsiteX7" fmla="*/ 1850056 w 1855562"/>
              <a:gd name="connsiteY7" fmla="*/ 1500532 h 2391658"/>
              <a:gd name="connsiteX8" fmla="*/ 1845293 w 1855562"/>
              <a:gd name="connsiteY8" fmla="*/ 1781519 h 2391658"/>
              <a:gd name="connsiteX9" fmla="*/ 1759569 w 1855562"/>
              <a:gd name="connsiteY9" fmla="*/ 2029169 h 2391658"/>
              <a:gd name="connsiteX10" fmla="*/ 1611931 w 1855562"/>
              <a:gd name="connsiteY10" fmla="*/ 2167282 h 2391658"/>
              <a:gd name="connsiteX11" fmla="*/ 1414287 w 1855562"/>
              <a:gd name="connsiteY11" fmla="*/ 2283963 h 2391658"/>
              <a:gd name="connsiteX12" fmla="*/ 1249981 w 1855562"/>
              <a:gd name="connsiteY12" fmla="*/ 2336350 h 2391658"/>
              <a:gd name="connsiteX13" fmla="*/ 835644 w 1855562"/>
              <a:gd name="connsiteY13" fmla="*/ 2372069 h 2391658"/>
              <a:gd name="connsiteX14" fmla="*/ 492744 w 1855562"/>
              <a:gd name="connsiteY14" fmla="*/ 2386357 h 2391658"/>
              <a:gd name="connsiteX15" fmla="*/ 183181 w 1855562"/>
              <a:gd name="connsiteY15" fmla="*/ 2281582 h 2391658"/>
              <a:gd name="connsiteX16" fmla="*/ 30781 w 1855562"/>
              <a:gd name="connsiteY16" fmla="*/ 2129182 h 2391658"/>
              <a:gd name="connsiteX17" fmla="*/ 9350 w 1855562"/>
              <a:gd name="connsiteY17" fmla="*/ 1905344 h 2391658"/>
              <a:gd name="connsiteX18" fmla="*/ 145081 w 1855562"/>
              <a:gd name="connsiteY18" fmla="*/ 1600544 h 2391658"/>
              <a:gd name="connsiteX19" fmla="*/ 366538 w 1855562"/>
              <a:gd name="connsiteY19" fmla="*/ 1276694 h 2391658"/>
              <a:gd name="connsiteX20" fmla="*/ 540369 w 1855562"/>
              <a:gd name="connsiteY20" fmla="*/ 1029044 h 2391658"/>
              <a:gd name="connsiteX21" fmla="*/ 683244 w 1855562"/>
              <a:gd name="connsiteY21" fmla="*/ 836163 h 2391658"/>
              <a:gd name="connsiteX22" fmla="*/ 747538 w 1855562"/>
              <a:gd name="connsiteY22" fmla="*/ 805206 h 2391658"/>
              <a:gd name="connsiteX23" fmla="*/ 876125 w 1855562"/>
              <a:gd name="connsiteY23" fmla="*/ 783776 h 2391658"/>
              <a:gd name="connsiteX24" fmla="*/ 1083294 w 1855562"/>
              <a:gd name="connsiteY24" fmla="*/ 681382 h 2391658"/>
              <a:gd name="connsiteX25" fmla="*/ 1330944 w 1855562"/>
              <a:gd name="connsiteY25" fmla="*/ 562320 h 2391658"/>
              <a:gd name="connsiteX26" fmla="*/ 1459531 w 1855562"/>
              <a:gd name="connsiteY26" fmla="*/ 605182 h 2391658"/>
              <a:gd name="connsiteX27" fmla="*/ 1464294 w 1855562"/>
              <a:gd name="connsiteY27" fmla="*/ 733770 h 2391658"/>
              <a:gd name="connsiteX28" fmla="*/ 1330944 w 1855562"/>
              <a:gd name="connsiteY28" fmla="*/ 886169 h 2391658"/>
              <a:gd name="connsiteX29" fmla="*/ 1178544 w 1855562"/>
              <a:gd name="connsiteY29" fmla="*/ 1067144 h 2391658"/>
              <a:gd name="connsiteX30" fmla="*/ 1047575 w 1855562"/>
              <a:gd name="connsiteY30" fmla="*/ 1250500 h 2391658"/>
              <a:gd name="connsiteX31" fmla="*/ 1064244 w 1855562"/>
              <a:gd name="connsiteY31" fmla="*/ 1400519 h 2391658"/>
              <a:gd name="connsiteX32" fmla="*/ 1040431 w 1855562"/>
              <a:gd name="connsiteY32" fmla="*/ 1276694 h 2391658"/>
              <a:gd name="connsiteX33" fmla="*/ 1111869 w 1855562"/>
              <a:gd name="connsiteY33" fmla="*/ 1148107 h 2391658"/>
              <a:gd name="connsiteX34" fmla="*/ 1297606 w 1855562"/>
              <a:gd name="connsiteY34" fmla="*/ 919507 h 2391658"/>
              <a:gd name="connsiteX35" fmla="*/ 1440481 w 1855562"/>
              <a:gd name="connsiteY35" fmla="*/ 771869 h 2391658"/>
              <a:gd name="connsiteX36" fmla="*/ 1478581 w 1855562"/>
              <a:gd name="connsiteY36" fmla="*/ 638519 h 2391658"/>
              <a:gd name="connsiteX37" fmla="*/ 1388094 w 1855562"/>
              <a:gd name="connsiteY37" fmla="*/ 559938 h 2391658"/>
              <a:gd name="connsiteX38" fmla="*/ 1221406 w 1855562"/>
              <a:gd name="connsiteY38" fmla="*/ 605182 h 2391658"/>
              <a:gd name="connsiteX39" fmla="*/ 992806 w 1855562"/>
              <a:gd name="connsiteY39" fmla="*/ 729007 h 2391658"/>
              <a:gd name="connsiteX40" fmla="*/ 826119 w 1855562"/>
              <a:gd name="connsiteY40" fmla="*/ 800444 h 2391658"/>
              <a:gd name="connsiteX41" fmla="*/ 716582 w 1855562"/>
              <a:gd name="connsiteY41" fmla="*/ 805207 h 2391658"/>
              <a:gd name="connsiteX42" fmla="*/ 721344 w 1855562"/>
              <a:gd name="connsiteY42" fmla="*/ 781395 h 2391658"/>
              <a:gd name="connsiteX43" fmla="*/ 830881 w 1855562"/>
              <a:gd name="connsiteY43" fmla="*/ 643282 h 2391658"/>
              <a:gd name="connsiteX44" fmla="*/ 892794 w 1855562"/>
              <a:gd name="connsiteY44" fmla="*/ 552794 h 2391658"/>
              <a:gd name="connsiteX45" fmla="*/ 923751 w 1855562"/>
              <a:gd name="connsiteY45" fmla="*/ 514694 h 2391658"/>
              <a:gd name="connsiteX46" fmla="*/ 959469 w 1855562"/>
              <a:gd name="connsiteY46" fmla="*/ 543269 h 2391658"/>
              <a:gd name="connsiteX47" fmla="*/ 1009475 w 1855562"/>
              <a:gd name="connsiteY47" fmla="*/ 598038 h 2391658"/>
              <a:gd name="connsiteX48" fmla="*/ 1026144 w 1855562"/>
              <a:gd name="connsiteY48" fmla="*/ 624232 h 2391658"/>
              <a:gd name="connsiteX49" fmla="*/ 997569 w 1855562"/>
              <a:gd name="connsiteY49" fmla="*/ 586132 h 2391658"/>
              <a:gd name="connsiteX50" fmla="*/ 949944 w 1855562"/>
              <a:gd name="connsiteY50" fmla="*/ 528982 h 2391658"/>
              <a:gd name="connsiteX51" fmla="*/ 864219 w 1855562"/>
              <a:gd name="connsiteY51" fmla="*/ 457544 h 2391658"/>
              <a:gd name="connsiteX52" fmla="*/ 759444 w 1855562"/>
              <a:gd name="connsiteY52" fmla="*/ 352769 h 2391658"/>
              <a:gd name="connsiteX53" fmla="*/ 711819 w 1855562"/>
              <a:gd name="connsiteY53" fmla="*/ 197988 h 2391658"/>
              <a:gd name="connsiteX54" fmla="*/ 764206 w 1855562"/>
              <a:gd name="connsiteY54" fmla="*/ 67020 h 2391658"/>
              <a:gd name="connsiteX55" fmla="*/ 902319 w 1855562"/>
              <a:gd name="connsiteY55" fmla="*/ 344 h 2391658"/>
              <a:gd name="connsiteX56" fmla="*/ 1076151 w 1855562"/>
              <a:gd name="connsiteY56" fmla="*/ 31300 h 2391658"/>
              <a:gd name="connsiteX57" fmla="*/ 1254744 w 1855562"/>
              <a:gd name="connsiteY57" fmla="*/ 140838 h 2391658"/>
              <a:gd name="connsiteX0" fmla="*/ 1254744 w 1855562"/>
              <a:gd name="connsiteY0" fmla="*/ 140838 h 2391658"/>
              <a:gd name="connsiteX1" fmla="*/ 1435719 w 1855562"/>
              <a:gd name="connsiteY1" fmla="*/ 309907 h 2391658"/>
              <a:gd name="connsiteX2" fmla="*/ 1530969 w 1855562"/>
              <a:gd name="connsiteY2" fmla="*/ 467069 h 2391658"/>
              <a:gd name="connsiteX3" fmla="*/ 1600025 w 1855562"/>
              <a:gd name="connsiteY3" fmla="*/ 619469 h 2391658"/>
              <a:gd name="connsiteX4" fmla="*/ 1645269 w 1855562"/>
              <a:gd name="connsiteY4" fmla="*/ 767107 h 2391658"/>
              <a:gd name="connsiteX5" fmla="*/ 1704800 w 1855562"/>
              <a:gd name="connsiteY5" fmla="*/ 924269 h 2391658"/>
              <a:gd name="connsiteX6" fmla="*/ 1809575 w 1855562"/>
              <a:gd name="connsiteY6" fmla="*/ 1179064 h 2391658"/>
              <a:gd name="connsiteX7" fmla="*/ 1850056 w 1855562"/>
              <a:gd name="connsiteY7" fmla="*/ 1500532 h 2391658"/>
              <a:gd name="connsiteX8" fmla="*/ 1845293 w 1855562"/>
              <a:gd name="connsiteY8" fmla="*/ 1781519 h 2391658"/>
              <a:gd name="connsiteX9" fmla="*/ 1759569 w 1855562"/>
              <a:gd name="connsiteY9" fmla="*/ 2029169 h 2391658"/>
              <a:gd name="connsiteX10" fmla="*/ 1611931 w 1855562"/>
              <a:gd name="connsiteY10" fmla="*/ 2167282 h 2391658"/>
              <a:gd name="connsiteX11" fmla="*/ 1414287 w 1855562"/>
              <a:gd name="connsiteY11" fmla="*/ 2283963 h 2391658"/>
              <a:gd name="connsiteX12" fmla="*/ 1249981 w 1855562"/>
              <a:gd name="connsiteY12" fmla="*/ 2336350 h 2391658"/>
              <a:gd name="connsiteX13" fmla="*/ 835644 w 1855562"/>
              <a:gd name="connsiteY13" fmla="*/ 2372069 h 2391658"/>
              <a:gd name="connsiteX14" fmla="*/ 492744 w 1855562"/>
              <a:gd name="connsiteY14" fmla="*/ 2386357 h 2391658"/>
              <a:gd name="connsiteX15" fmla="*/ 183181 w 1855562"/>
              <a:gd name="connsiteY15" fmla="*/ 2281582 h 2391658"/>
              <a:gd name="connsiteX16" fmla="*/ 30781 w 1855562"/>
              <a:gd name="connsiteY16" fmla="*/ 2129182 h 2391658"/>
              <a:gd name="connsiteX17" fmla="*/ 9350 w 1855562"/>
              <a:gd name="connsiteY17" fmla="*/ 1905344 h 2391658"/>
              <a:gd name="connsiteX18" fmla="*/ 145081 w 1855562"/>
              <a:gd name="connsiteY18" fmla="*/ 1600544 h 2391658"/>
              <a:gd name="connsiteX19" fmla="*/ 366538 w 1855562"/>
              <a:gd name="connsiteY19" fmla="*/ 1276694 h 2391658"/>
              <a:gd name="connsiteX20" fmla="*/ 540369 w 1855562"/>
              <a:gd name="connsiteY20" fmla="*/ 1029044 h 2391658"/>
              <a:gd name="connsiteX21" fmla="*/ 683244 w 1855562"/>
              <a:gd name="connsiteY21" fmla="*/ 836163 h 2391658"/>
              <a:gd name="connsiteX22" fmla="*/ 747538 w 1855562"/>
              <a:gd name="connsiteY22" fmla="*/ 805206 h 2391658"/>
              <a:gd name="connsiteX23" fmla="*/ 876125 w 1855562"/>
              <a:gd name="connsiteY23" fmla="*/ 783776 h 2391658"/>
              <a:gd name="connsiteX24" fmla="*/ 1083294 w 1855562"/>
              <a:gd name="connsiteY24" fmla="*/ 681382 h 2391658"/>
              <a:gd name="connsiteX25" fmla="*/ 1330944 w 1855562"/>
              <a:gd name="connsiteY25" fmla="*/ 562320 h 2391658"/>
              <a:gd name="connsiteX26" fmla="*/ 1459531 w 1855562"/>
              <a:gd name="connsiteY26" fmla="*/ 605182 h 2391658"/>
              <a:gd name="connsiteX27" fmla="*/ 1464294 w 1855562"/>
              <a:gd name="connsiteY27" fmla="*/ 733770 h 2391658"/>
              <a:gd name="connsiteX28" fmla="*/ 1330944 w 1855562"/>
              <a:gd name="connsiteY28" fmla="*/ 886169 h 2391658"/>
              <a:gd name="connsiteX29" fmla="*/ 1178544 w 1855562"/>
              <a:gd name="connsiteY29" fmla="*/ 1067144 h 2391658"/>
              <a:gd name="connsiteX30" fmla="*/ 1047575 w 1855562"/>
              <a:gd name="connsiteY30" fmla="*/ 1250500 h 2391658"/>
              <a:gd name="connsiteX31" fmla="*/ 1064244 w 1855562"/>
              <a:gd name="connsiteY31" fmla="*/ 1400519 h 2391658"/>
              <a:gd name="connsiteX32" fmla="*/ 1040431 w 1855562"/>
              <a:gd name="connsiteY32" fmla="*/ 1276694 h 2391658"/>
              <a:gd name="connsiteX33" fmla="*/ 1111869 w 1855562"/>
              <a:gd name="connsiteY33" fmla="*/ 1148107 h 2391658"/>
              <a:gd name="connsiteX34" fmla="*/ 1297606 w 1855562"/>
              <a:gd name="connsiteY34" fmla="*/ 919507 h 2391658"/>
              <a:gd name="connsiteX35" fmla="*/ 1440481 w 1855562"/>
              <a:gd name="connsiteY35" fmla="*/ 771869 h 2391658"/>
              <a:gd name="connsiteX36" fmla="*/ 1478581 w 1855562"/>
              <a:gd name="connsiteY36" fmla="*/ 638519 h 2391658"/>
              <a:gd name="connsiteX37" fmla="*/ 1388094 w 1855562"/>
              <a:gd name="connsiteY37" fmla="*/ 559938 h 2391658"/>
              <a:gd name="connsiteX38" fmla="*/ 1221406 w 1855562"/>
              <a:gd name="connsiteY38" fmla="*/ 605182 h 2391658"/>
              <a:gd name="connsiteX39" fmla="*/ 992806 w 1855562"/>
              <a:gd name="connsiteY39" fmla="*/ 729007 h 2391658"/>
              <a:gd name="connsiteX40" fmla="*/ 826119 w 1855562"/>
              <a:gd name="connsiteY40" fmla="*/ 800444 h 2391658"/>
              <a:gd name="connsiteX41" fmla="*/ 721345 w 1855562"/>
              <a:gd name="connsiteY41" fmla="*/ 805207 h 2391658"/>
              <a:gd name="connsiteX42" fmla="*/ 721344 w 1855562"/>
              <a:gd name="connsiteY42" fmla="*/ 781395 h 2391658"/>
              <a:gd name="connsiteX43" fmla="*/ 830881 w 1855562"/>
              <a:gd name="connsiteY43" fmla="*/ 643282 h 2391658"/>
              <a:gd name="connsiteX44" fmla="*/ 892794 w 1855562"/>
              <a:gd name="connsiteY44" fmla="*/ 552794 h 2391658"/>
              <a:gd name="connsiteX45" fmla="*/ 923751 w 1855562"/>
              <a:gd name="connsiteY45" fmla="*/ 514694 h 2391658"/>
              <a:gd name="connsiteX46" fmla="*/ 959469 w 1855562"/>
              <a:gd name="connsiteY46" fmla="*/ 543269 h 2391658"/>
              <a:gd name="connsiteX47" fmla="*/ 1009475 w 1855562"/>
              <a:gd name="connsiteY47" fmla="*/ 598038 h 2391658"/>
              <a:gd name="connsiteX48" fmla="*/ 1026144 w 1855562"/>
              <a:gd name="connsiteY48" fmla="*/ 624232 h 2391658"/>
              <a:gd name="connsiteX49" fmla="*/ 997569 w 1855562"/>
              <a:gd name="connsiteY49" fmla="*/ 586132 h 2391658"/>
              <a:gd name="connsiteX50" fmla="*/ 949944 w 1855562"/>
              <a:gd name="connsiteY50" fmla="*/ 528982 h 2391658"/>
              <a:gd name="connsiteX51" fmla="*/ 864219 w 1855562"/>
              <a:gd name="connsiteY51" fmla="*/ 457544 h 2391658"/>
              <a:gd name="connsiteX52" fmla="*/ 759444 w 1855562"/>
              <a:gd name="connsiteY52" fmla="*/ 352769 h 2391658"/>
              <a:gd name="connsiteX53" fmla="*/ 711819 w 1855562"/>
              <a:gd name="connsiteY53" fmla="*/ 197988 h 2391658"/>
              <a:gd name="connsiteX54" fmla="*/ 764206 w 1855562"/>
              <a:gd name="connsiteY54" fmla="*/ 67020 h 2391658"/>
              <a:gd name="connsiteX55" fmla="*/ 902319 w 1855562"/>
              <a:gd name="connsiteY55" fmla="*/ 344 h 2391658"/>
              <a:gd name="connsiteX56" fmla="*/ 1076151 w 1855562"/>
              <a:gd name="connsiteY56" fmla="*/ 31300 h 2391658"/>
              <a:gd name="connsiteX57" fmla="*/ 1254744 w 1855562"/>
              <a:gd name="connsiteY57" fmla="*/ 140838 h 2391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855562" h="2391658">
                <a:moveTo>
                  <a:pt x="1254744" y="140838"/>
                </a:moveTo>
                <a:cubicBezTo>
                  <a:pt x="1314672" y="187272"/>
                  <a:pt x="1389682" y="255535"/>
                  <a:pt x="1435719" y="309907"/>
                </a:cubicBezTo>
                <a:cubicBezTo>
                  <a:pt x="1481757" y="364279"/>
                  <a:pt x="1503585" y="415475"/>
                  <a:pt x="1530969" y="467069"/>
                </a:cubicBezTo>
                <a:cubicBezTo>
                  <a:pt x="1558353" y="518663"/>
                  <a:pt x="1580975" y="569463"/>
                  <a:pt x="1600025" y="619469"/>
                </a:cubicBezTo>
                <a:cubicBezTo>
                  <a:pt x="1619075" y="669475"/>
                  <a:pt x="1627807" y="716307"/>
                  <a:pt x="1645269" y="767107"/>
                </a:cubicBezTo>
                <a:cubicBezTo>
                  <a:pt x="1662731" y="817907"/>
                  <a:pt x="1677416" y="855610"/>
                  <a:pt x="1704800" y="924269"/>
                </a:cubicBezTo>
                <a:cubicBezTo>
                  <a:pt x="1732184" y="992929"/>
                  <a:pt x="1785366" y="1083020"/>
                  <a:pt x="1809575" y="1179064"/>
                </a:cubicBezTo>
                <a:cubicBezTo>
                  <a:pt x="1833784" y="1275108"/>
                  <a:pt x="1844103" y="1400123"/>
                  <a:pt x="1850056" y="1500532"/>
                </a:cubicBezTo>
                <a:cubicBezTo>
                  <a:pt x="1856009" y="1600941"/>
                  <a:pt x="1860374" y="1693413"/>
                  <a:pt x="1845293" y="1781519"/>
                </a:cubicBezTo>
                <a:cubicBezTo>
                  <a:pt x="1830212" y="1869625"/>
                  <a:pt x="1798463" y="1964875"/>
                  <a:pt x="1759569" y="2029169"/>
                </a:cubicBezTo>
                <a:cubicBezTo>
                  <a:pt x="1720675" y="2093463"/>
                  <a:pt x="1669478" y="2124816"/>
                  <a:pt x="1611931" y="2167282"/>
                </a:cubicBezTo>
                <a:cubicBezTo>
                  <a:pt x="1554384" y="2209748"/>
                  <a:pt x="1474612" y="2255785"/>
                  <a:pt x="1414287" y="2283963"/>
                </a:cubicBezTo>
                <a:cubicBezTo>
                  <a:pt x="1353962" y="2312141"/>
                  <a:pt x="1346422" y="2321666"/>
                  <a:pt x="1249981" y="2336350"/>
                </a:cubicBezTo>
                <a:cubicBezTo>
                  <a:pt x="1153540" y="2351034"/>
                  <a:pt x="961850" y="2363735"/>
                  <a:pt x="835644" y="2372069"/>
                </a:cubicBezTo>
                <a:cubicBezTo>
                  <a:pt x="709438" y="2380403"/>
                  <a:pt x="601488" y="2401438"/>
                  <a:pt x="492744" y="2386357"/>
                </a:cubicBezTo>
                <a:cubicBezTo>
                  <a:pt x="384000" y="2371276"/>
                  <a:pt x="260175" y="2324444"/>
                  <a:pt x="183181" y="2281582"/>
                </a:cubicBezTo>
                <a:cubicBezTo>
                  <a:pt x="106187" y="2238720"/>
                  <a:pt x="59753" y="2191888"/>
                  <a:pt x="30781" y="2129182"/>
                </a:cubicBezTo>
                <a:cubicBezTo>
                  <a:pt x="1809" y="2066476"/>
                  <a:pt x="-9700" y="1993450"/>
                  <a:pt x="9350" y="1905344"/>
                </a:cubicBezTo>
                <a:cubicBezTo>
                  <a:pt x="28400" y="1817238"/>
                  <a:pt x="85550" y="1705319"/>
                  <a:pt x="145081" y="1600544"/>
                </a:cubicBezTo>
                <a:cubicBezTo>
                  <a:pt x="204612" y="1495769"/>
                  <a:pt x="300657" y="1371944"/>
                  <a:pt x="366538" y="1276694"/>
                </a:cubicBezTo>
                <a:cubicBezTo>
                  <a:pt x="432419" y="1181444"/>
                  <a:pt x="487585" y="1102466"/>
                  <a:pt x="540369" y="1029044"/>
                </a:cubicBezTo>
                <a:cubicBezTo>
                  <a:pt x="593153" y="955622"/>
                  <a:pt x="648716" y="873469"/>
                  <a:pt x="683244" y="836163"/>
                </a:cubicBezTo>
                <a:cubicBezTo>
                  <a:pt x="717772" y="798857"/>
                  <a:pt x="699120" y="808381"/>
                  <a:pt x="747538" y="805206"/>
                </a:cubicBezTo>
                <a:cubicBezTo>
                  <a:pt x="805481" y="806793"/>
                  <a:pt x="820166" y="804413"/>
                  <a:pt x="876125" y="783776"/>
                </a:cubicBezTo>
                <a:cubicBezTo>
                  <a:pt x="932084" y="763139"/>
                  <a:pt x="1007491" y="718291"/>
                  <a:pt x="1083294" y="681382"/>
                </a:cubicBezTo>
                <a:cubicBezTo>
                  <a:pt x="1159097" y="644473"/>
                  <a:pt x="1268238" y="575020"/>
                  <a:pt x="1330944" y="562320"/>
                </a:cubicBezTo>
                <a:cubicBezTo>
                  <a:pt x="1393650" y="549620"/>
                  <a:pt x="1437306" y="576607"/>
                  <a:pt x="1459531" y="605182"/>
                </a:cubicBezTo>
                <a:cubicBezTo>
                  <a:pt x="1481756" y="633757"/>
                  <a:pt x="1485725" y="686939"/>
                  <a:pt x="1464294" y="733770"/>
                </a:cubicBezTo>
                <a:cubicBezTo>
                  <a:pt x="1442863" y="780601"/>
                  <a:pt x="1378569" y="830607"/>
                  <a:pt x="1330944" y="886169"/>
                </a:cubicBezTo>
                <a:cubicBezTo>
                  <a:pt x="1283319" y="941731"/>
                  <a:pt x="1225772" y="1006422"/>
                  <a:pt x="1178544" y="1067144"/>
                </a:cubicBezTo>
                <a:cubicBezTo>
                  <a:pt x="1131316" y="1127866"/>
                  <a:pt x="1066625" y="1194938"/>
                  <a:pt x="1047575" y="1250500"/>
                </a:cubicBezTo>
                <a:cubicBezTo>
                  <a:pt x="1028525" y="1306063"/>
                  <a:pt x="1065435" y="1396153"/>
                  <a:pt x="1064244" y="1400519"/>
                </a:cubicBezTo>
                <a:cubicBezTo>
                  <a:pt x="1063053" y="1404885"/>
                  <a:pt x="1032493" y="1318763"/>
                  <a:pt x="1040431" y="1276694"/>
                </a:cubicBezTo>
                <a:cubicBezTo>
                  <a:pt x="1048368" y="1234625"/>
                  <a:pt x="1069007" y="1207638"/>
                  <a:pt x="1111869" y="1148107"/>
                </a:cubicBezTo>
                <a:cubicBezTo>
                  <a:pt x="1154731" y="1088576"/>
                  <a:pt x="1242837" y="982213"/>
                  <a:pt x="1297606" y="919507"/>
                </a:cubicBezTo>
                <a:cubicBezTo>
                  <a:pt x="1352375" y="856801"/>
                  <a:pt x="1410319" y="818700"/>
                  <a:pt x="1440481" y="771869"/>
                </a:cubicBezTo>
                <a:cubicBezTo>
                  <a:pt x="1470643" y="725038"/>
                  <a:pt x="1487312" y="673841"/>
                  <a:pt x="1478581" y="638519"/>
                </a:cubicBezTo>
                <a:cubicBezTo>
                  <a:pt x="1469850" y="603197"/>
                  <a:pt x="1430957" y="565494"/>
                  <a:pt x="1388094" y="559938"/>
                </a:cubicBezTo>
                <a:cubicBezTo>
                  <a:pt x="1345232" y="554382"/>
                  <a:pt x="1287287" y="577004"/>
                  <a:pt x="1221406" y="605182"/>
                </a:cubicBezTo>
                <a:cubicBezTo>
                  <a:pt x="1155525" y="633360"/>
                  <a:pt x="1058687" y="696463"/>
                  <a:pt x="992806" y="729007"/>
                </a:cubicBezTo>
                <a:cubicBezTo>
                  <a:pt x="926925" y="761551"/>
                  <a:pt x="871362" y="787744"/>
                  <a:pt x="826119" y="800444"/>
                </a:cubicBezTo>
                <a:cubicBezTo>
                  <a:pt x="780876" y="813144"/>
                  <a:pt x="738807" y="808382"/>
                  <a:pt x="721345" y="805207"/>
                </a:cubicBezTo>
                <a:cubicBezTo>
                  <a:pt x="703883" y="802032"/>
                  <a:pt x="703088" y="808383"/>
                  <a:pt x="721344" y="781395"/>
                </a:cubicBezTo>
                <a:cubicBezTo>
                  <a:pt x="739600" y="754408"/>
                  <a:pt x="802306" y="681382"/>
                  <a:pt x="830881" y="643282"/>
                </a:cubicBezTo>
                <a:cubicBezTo>
                  <a:pt x="859456" y="605182"/>
                  <a:pt x="877316" y="574225"/>
                  <a:pt x="892794" y="552794"/>
                </a:cubicBezTo>
                <a:cubicBezTo>
                  <a:pt x="908272" y="531363"/>
                  <a:pt x="912639" y="516281"/>
                  <a:pt x="923751" y="514694"/>
                </a:cubicBezTo>
                <a:cubicBezTo>
                  <a:pt x="934863" y="513107"/>
                  <a:pt x="945182" y="529378"/>
                  <a:pt x="959469" y="543269"/>
                </a:cubicBezTo>
                <a:cubicBezTo>
                  <a:pt x="973756" y="557160"/>
                  <a:pt x="998362" y="584544"/>
                  <a:pt x="1009475" y="598038"/>
                </a:cubicBezTo>
                <a:cubicBezTo>
                  <a:pt x="1020587" y="611532"/>
                  <a:pt x="1028128" y="626216"/>
                  <a:pt x="1026144" y="624232"/>
                </a:cubicBezTo>
                <a:cubicBezTo>
                  <a:pt x="1024160" y="622248"/>
                  <a:pt x="1010269" y="602007"/>
                  <a:pt x="997569" y="586132"/>
                </a:cubicBezTo>
                <a:cubicBezTo>
                  <a:pt x="984869" y="570257"/>
                  <a:pt x="972169" y="550413"/>
                  <a:pt x="949944" y="528982"/>
                </a:cubicBezTo>
                <a:cubicBezTo>
                  <a:pt x="927719" y="507551"/>
                  <a:pt x="895969" y="486913"/>
                  <a:pt x="864219" y="457544"/>
                </a:cubicBezTo>
                <a:cubicBezTo>
                  <a:pt x="832469" y="428175"/>
                  <a:pt x="784844" y="396028"/>
                  <a:pt x="759444" y="352769"/>
                </a:cubicBezTo>
                <a:cubicBezTo>
                  <a:pt x="734044" y="309510"/>
                  <a:pt x="711025" y="245613"/>
                  <a:pt x="711819" y="197988"/>
                </a:cubicBezTo>
                <a:cubicBezTo>
                  <a:pt x="712613" y="150363"/>
                  <a:pt x="732456" y="99961"/>
                  <a:pt x="764206" y="67020"/>
                </a:cubicBezTo>
                <a:cubicBezTo>
                  <a:pt x="795956" y="34079"/>
                  <a:pt x="853900" y="2725"/>
                  <a:pt x="902319" y="344"/>
                </a:cubicBezTo>
                <a:cubicBezTo>
                  <a:pt x="950738" y="-2037"/>
                  <a:pt x="1017414" y="7884"/>
                  <a:pt x="1076151" y="31300"/>
                </a:cubicBezTo>
                <a:cubicBezTo>
                  <a:pt x="1134888" y="54716"/>
                  <a:pt x="1194816" y="94404"/>
                  <a:pt x="1254744" y="140838"/>
                </a:cubicBezTo>
                <a:close/>
              </a:path>
            </a:pathLst>
          </a:custGeom>
          <a:solidFill>
            <a:srgbClr val="9CC36F"/>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椭圆 31"/>
          <p:cNvSpPr>
            <a:spLocks noChangeAspect="1"/>
          </p:cNvSpPr>
          <p:nvPr/>
        </p:nvSpPr>
        <p:spPr>
          <a:xfrm>
            <a:off x="3029862" y="2203539"/>
            <a:ext cx="90000" cy="90000"/>
          </a:xfrm>
          <a:prstGeom prst="ellipse">
            <a:avLst/>
          </a:prstGeom>
          <a:solidFill>
            <a:srgbClr val="FF0000"/>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p:cNvSpPr>
            <a:spLocks noChangeAspect="1"/>
          </p:cNvSpPr>
          <p:nvPr/>
        </p:nvSpPr>
        <p:spPr>
          <a:xfrm>
            <a:off x="3039386" y="2291158"/>
            <a:ext cx="90000" cy="90000"/>
          </a:xfrm>
          <a:prstGeom prst="ellipse">
            <a:avLst/>
          </a:prstGeom>
          <a:solidFill>
            <a:srgbClr val="FF0000"/>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任意多边形 34"/>
          <p:cNvSpPr/>
          <p:nvPr/>
        </p:nvSpPr>
        <p:spPr>
          <a:xfrm>
            <a:off x="3050235" y="2379086"/>
            <a:ext cx="90000" cy="82938"/>
          </a:xfrm>
          <a:custGeom>
            <a:avLst/>
            <a:gdLst>
              <a:gd name="connsiteX0" fmla="*/ 45000 w 90000"/>
              <a:gd name="connsiteY0" fmla="*/ 0 h 82938"/>
              <a:gd name="connsiteX1" fmla="*/ 90000 w 90000"/>
              <a:gd name="connsiteY1" fmla="*/ 45000 h 82938"/>
              <a:gd name="connsiteX2" fmla="*/ 86464 w 90000"/>
              <a:gd name="connsiteY2" fmla="*/ 62516 h 82938"/>
              <a:gd name="connsiteX3" fmla="*/ 81207 w 90000"/>
              <a:gd name="connsiteY3" fmla="*/ 70313 h 82938"/>
              <a:gd name="connsiteX4" fmla="*/ 66444 w 90000"/>
              <a:gd name="connsiteY4" fmla="*/ 75835 h 82938"/>
              <a:gd name="connsiteX5" fmla="*/ 51484 w 90000"/>
              <a:gd name="connsiteY5" fmla="*/ 79453 h 82938"/>
              <a:gd name="connsiteX6" fmla="*/ 31874 w 90000"/>
              <a:gd name="connsiteY6" fmla="*/ 82055 h 82938"/>
              <a:gd name="connsiteX7" fmla="*/ 22254 w 90000"/>
              <a:gd name="connsiteY7" fmla="*/ 82938 h 82938"/>
              <a:gd name="connsiteX8" fmla="*/ 13180 w 90000"/>
              <a:gd name="connsiteY8" fmla="*/ 76820 h 82938"/>
              <a:gd name="connsiteX9" fmla="*/ 0 w 90000"/>
              <a:gd name="connsiteY9" fmla="*/ 45000 h 82938"/>
              <a:gd name="connsiteX10" fmla="*/ 45000 w 90000"/>
              <a:gd name="connsiteY10" fmla="*/ 0 h 8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000" h="82938">
                <a:moveTo>
                  <a:pt x="45000" y="0"/>
                </a:moveTo>
                <a:cubicBezTo>
                  <a:pt x="69853" y="0"/>
                  <a:pt x="90000" y="20147"/>
                  <a:pt x="90000" y="45000"/>
                </a:cubicBezTo>
                <a:cubicBezTo>
                  <a:pt x="90000" y="51213"/>
                  <a:pt x="88741" y="57133"/>
                  <a:pt x="86464" y="62516"/>
                </a:cubicBezTo>
                <a:lnTo>
                  <a:pt x="81207" y="70313"/>
                </a:lnTo>
                <a:lnTo>
                  <a:pt x="66444" y="75835"/>
                </a:lnTo>
                <a:lnTo>
                  <a:pt x="51484" y="79453"/>
                </a:lnTo>
                <a:lnTo>
                  <a:pt x="31874" y="82055"/>
                </a:lnTo>
                <a:lnTo>
                  <a:pt x="22254" y="82938"/>
                </a:lnTo>
                <a:lnTo>
                  <a:pt x="13180" y="76820"/>
                </a:lnTo>
                <a:cubicBezTo>
                  <a:pt x="5037" y="68677"/>
                  <a:pt x="0" y="57427"/>
                  <a:pt x="0" y="45000"/>
                </a:cubicBezTo>
                <a:cubicBezTo>
                  <a:pt x="0" y="20147"/>
                  <a:pt x="20147" y="0"/>
                  <a:pt x="45000" y="0"/>
                </a:cubicBezTo>
                <a:close/>
              </a:path>
            </a:pathLst>
          </a:custGeom>
          <a:solidFill>
            <a:srgbClr val="FF0000"/>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9" name="任意多边形 48"/>
          <p:cNvSpPr/>
          <p:nvPr/>
        </p:nvSpPr>
        <p:spPr>
          <a:xfrm>
            <a:off x="2888456" y="2474119"/>
            <a:ext cx="161925" cy="1509712"/>
          </a:xfrm>
          <a:custGeom>
            <a:avLst/>
            <a:gdLst>
              <a:gd name="connsiteX0" fmla="*/ 161925 w 161925"/>
              <a:gd name="connsiteY0" fmla="*/ 0 h 1509712"/>
              <a:gd name="connsiteX1" fmla="*/ 159544 w 161925"/>
              <a:gd name="connsiteY1" fmla="*/ 188119 h 1509712"/>
              <a:gd name="connsiteX2" fmla="*/ 157163 w 161925"/>
              <a:gd name="connsiteY2" fmla="*/ 390525 h 1509712"/>
              <a:gd name="connsiteX3" fmla="*/ 123825 w 161925"/>
              <a:gd name="connsiteY3" fmla="*/ 631031 h 1509712"/>
              <a:gd name="connsiteX4" fmla="*/ 88107 w 161925"/>
              <a:gd name="connsiteY4" fmla="*/ 914400 h 1509712"/>
              <a:gd name="connsiteX5" fmla="*/ 52388 w 161925"/>
              <a:gd name="connsiteY5" fmla="*/ 1154906 h 1509712"/>
              <a:gd name="connsiteX6" fmla="*/ 14288 w 161925"/>
              <a:gd name="connsiteY6" fmla="*/ 1400175 h 1509712"/>
              <a:gd name="connsiteX7" fmla="*/ 0 w 161925"/>
              <a:gd name="connsiteY7" fmla="*/ 1509712 h 1509712"/>
              <a:gd name="connsiteX0" fmla="*/ 161925 w 161925"/>
              <a:gd name="connsiteY0" fmla="*/ 0 h 1509712"/>
              <a:gd name="connsiteX1" fmla="*/ 159544 w 161925"/>
              <a:gd name="connsiteY1" fmla="*/ 188119 h 1509712"/>
              <a:gd name="connsiteX2" fmla="*/ 154782 w 161925"/>
              <a:gd name="connsiteY2" fmla="*/ 392906 h 1509712"/>
              <a:gd name="connsiteX3" fmla="*/ 123825 w 161925"/>
              <a:gd name="connsiteY3" fmla="*/ 631031 h 1509712"/>
              <a:gd name="connsiteX4" fmla="*/ 88107 w 161925"/>
              <a:gd name="connsiteY4" fmla="*/ 914400 h 1509712"/>
              <a:gd name="connsiteX5" fmla="*/ 52388 w 161925"/>
              <a:gd name="connsiteY5" fmla="*/ 1154906 h 1509712"/>
              <a:gd name="connsiteX6" fmla="*/ 14288 w 161925"/>
              <a:gd name="connsiteY6" fmla="*/ 1400175 h 1509712"/>
              <a:gd name="connsiteX7" fmla="*/ 0 w 161925"/>
              <a:gd name="connsiteY7" fmla="*/ 1509712 h 1509712"/>
              <a:gd name="connsiteX0" fmla="*/ 161925 w 161925"/>
              <a:gd name="connsiteY0" fmla="*/ 0 h 1509712"/>
              <a:gd name="connsiteX1" fmla="*/ 159544 w 161925"/>
              <a:gd name="connsiteY1" fmla="*/ 188119 h 1509712"/>
              <a:gd name="connsiteX2" fmla="*/ 154782 w 161925"/>
              <a:gd name="connsiteY2" fmla="*/ 392906 h 1509712"/>
              <a:gd name="connsiteX3" fmla="*/ 123825 w 161925"/>
              <a:gd name="connsiteY3" fmla="*/ 631031 h 1509712"/>
              <a:gd name="connsiteX4" fmla="*/ 88107 w 161925"/>
              <a:gd name="connsiteY4" fmla="*/ 914400 h 1509712"/>
              <a:gd name="connsiteX5" fmla="*/ 52388 w 161925"/>
              <a:gd name="connsiteY5" fmla="*/ 1154906 h 1509712"/>
              <a:gd name="connsiteX6" fmla="*/ 19051 w 161925"/>
              <a:gd name="connsiteY6" fmla="*/ 1400175 h 1509712"/>
              <a:gd name="connsiteX7" fmla="*/ 0 w 161925"/>
              <a:gd name="connsiteY7" fmla="*/ 1509712 h 1509712"/>
              <a:gd name="connsiteX0" fmla="*/ 161925 w 161925"/>
              <a:gd name="connsiteY0" fmla="*/ 0 h 1509712"/>
              <a:gd name="connsiteX1" fmla="*/ 159544 w 161925"/>
              <a:gd name="connsiteY1" fmla="*/ 188119 h 1509712"/>
              <a:gd name="connsiteX2" fmla="*/ 154782 w 161925"/>
              <a:gd name="connsiteY2" fmla="*/ 392906 h 1509712"/>
              <a:gd name="connsiteX3" fmla="*/ 123825 w 161925"/>
              <a:gd name="connsiteY3" fmla="*/ 631031 h 1509712"/>
              <a:gd name="connsiteX4" fmla="*/ 88107 w 161925"/>
              <a:gd name="connsiteY4" fmla="*/ 914400 h 1509712"/>
              <a:gd name="connsiteX5" fmla="*/ 57150 w 161925"/>
              <a:gd name="connsiteY5" fmla="*/ 1143000 h 1509712"/>
              <a:gd name="connsiteX6" fmla="*/ 19051 w 161925"/>
              <a:gd name="connsiteY6" fmla="*/ 1400175 h 1509712"/>
              <a:gd name="connsiteX7" fmla="*/ 0 w 161925"/>
              <a:gd name="connsiteY7" fmla="*/ 1509712 h 150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09712">
                <a:moveTo>
                  <a:pt x="161925" y="0"/>
                </a:moveTo>
                <a:cubicBezTo>
                  <a:pt x="161131" y="61516"/>
                  <a:pt x="160734" y="122635"/>
                  <a:pt x="159544" y="188119"/>
                </a:cubicBezTo>
                <a:cubicBezTo>
                  <a:pt x="158354" y="253603"/>
                  <a:pt x="160735" y="319087"/>
                  <a:pt x="154782" y="392906"/>
                </a:cubicBezTo>
                <a:cubicBezTo>
                  <a:pt x="148829" y="466725"/>
                  <a:pt x="134938" y="544115"/>
                  <a:pt x="123825" y="631031"/>
                </a:cubicBezTo>
                <a:cubicBezTo>
                  <a:pt x="112712" y="717947"/>
                  <a:pt x="99219" y="829072"/>
                  <a:pt x="88107" y="914400"/>
                </a:cubicBezTo>
                <a:cubicBezTo>
                  <a:pt x="76995" y="999728"/>
                  <a:pt x="68659" y="1062038"/>
                  <a:pt x="57150" y="1143000"/>
                </a:cubicBezTo>
                <a:cubicBezTo>
                  <a:pt x="45641" y="1223962"/>
                  <a:pt x="28576" y="1339056"/>
                  <a:pt x="19051" y="1400175"/>
                </a:cubicBezTo>
                <a:cubicBezTo>
                  <a:pt x="9526" y="1461294"/>
                  <a:pt x="2778" y="1484510"/>
                  <a:pt x="0" y="1509712"/>
                </a:cubicBezTo>
              </a:path>
            </a:pathLst>
          </a:cu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任意多边形 49"/>
          <p:cNvSpPr/>
          <p:nvPr/>
        </p:nvSpPr>
        <p:spPr>
          <a:xfrm>
            <a:off x="2976477" y="2455410"/>
            <a:ext cx="164306" cy="1535905"/>
          </a:xfrm>
          <a:custGeom>
            <a:avLst/>
            <a:gdLst>
              <a:gd name="connsiteX0" fmla="*/ 161925 w 161925"/>
              <a:gd name="connsiteY0" fmla="*/ 0 h 1509712"/>
              <a:gd name="connsiteX1" fmla="*/ 159544 w 161925"/>
              <a:gd name="connsiteY1" fmla="*/ 188119 h 1509712"/>
              <a:gd name="connsiteX2" fmla="*/ 157163 w 161925"/>
              <a:gd name="connsiteY2" fmla="*/ 390525 h 1509712"/>
              <a:gd name="connsiteX3" fmla="*/ 123825 w 161925"/>
              <a:gd name="connsiteY3" fmla="*/ 631031 h 1509712"/>
              <a:gd name="connsiteX4" fmla="*/ 88107 w 161925"/>
              <a:gd name="connsiteY4" fmla="*/ 914400 h 1509712"/>
              <a:gd name="connsiteX5" fmla="*/ 52388 w 161925"/>
              <a:gd name="connsiteY5" fmla="*/ 1154906 h 1509712"/>
              <a:gd name="connsiteX6" fmla="*/ 14288 w 161925"/>
              <a:gd name="connsiteY6" fmla="*/ 1400175 h 1509712"/>
              <a:gd name="connsiteX7" fmla="*/ 0 w 161925"/>
              <a:gd name="connsiteY7" fmla="*/ 1509712 h 1509712"/>
              <a:gd name="connsiteX0" fmla="*/ 161925 w 161925"/>
              <a:gd name="connsiteY0" fmla="*/ 0 h 1509712"/>
              <a:gd name="connsiteX1" fmla="*/ 159544 w 161925"/>
              <a:gd name="connsiteY1" fmla="*/ 188119 h 1509712"/>
              <a:gd name="connsiteX2" fmla="*/ 154782 w 161925"/>
              <a:gd name="connsiteY2" fmla="*/ 392906 h 1509712"/>
              <a:gd name="connsiteX3" fmla="*/ 123825 w 161925"/>
              <a:gd name="connsiteY3" fmla="*/ 631031 h 1509712"/>
              <a:gd name="connsiteX4" fmla="*/ 88107 w 161925"/>
              <a:gd name="connsiteY4" fmla="*/ 914400 h 1509712"/>
              <a:gd name="connsiteX5" fmla="*/ 52388 w 161925"/>
              <a:gd name="connsiteY5" fmla="*/ 1154906 h 1509712"/>
              <a:gd name="connsiteX6" fmla="*/ 14288 w 161925"/>
              <a:gd name="connsiteY6" fmla="*/ 1400175 h 1509712"/>
              <a:gd name="connsiteX7" fmla="*/ 0 w 161925"/>
              <a:gd name="connsiteY7" fmla="*/ 1509712 h 1509712"/>
              <a:gd name="connsiteX0" fmla="*/ 161925 w 161925"/>
              <a:gd name="connsiteY0" fmla="*/ 0 h 1509712"/>
              <a:gd name="connsiteX1" fmla="*/ 159544 w 161925"/>
              <a:gd name="connsiteY1" fmla="*/ 188119 h 1509712"/>
              <a:gd name="connsiteX2" fmla="*/ 154782 w 161925"/>
              <a:gd name="connsiteY2" fmla="*/ 392906 h 1509712"/>
              <a:gd name="connsiteX3" fmla="*/ 123825 w 161925"/>
              <a:gd name="connsiteY3" fmla="*/ 631031 h 1509712"/>
              <a:gd name="connsiteX4" fmla="*/ 88107 w 161925"/>
              <a:gd name="connsiteY4" fmla="*/ 914400 h 1509712"/>
              <a:gd name="connsiteX5" fmla="*/ 52388 w 161925"/>
              <a:gd name="connsiteY5" fmla="*/ 1154906 h 1509712"/>
              <a:gd name="connsiteX6" fmla="*/ 19051 w 161925"/>
              <a:gd name="connsiteY6" fmla="*/ 1400175 h 1509712"/>
              <a:gd name="connsiteX7" fmla="*/ 0 w 161925"/>
              <a:gd name="connsiteY7" fmla="*/ 1509712 h 1509712"/>
              <a:gd name="connsiteX0" fmla="*/ 161925 w 161925"/>
              <a:gd name="connsiteY0" fmla="*/ 0 h 1509712"/>
              <a:gd name="connsiteX1" fmla="*/ 159544 w 161925"/>
              <a:gd name="connsiteY1" fmla="*/ 188119 h 1509712"/>
              <a:gd name="connsiteX2" fmla="*/ 154782 w 161925"/>
              <a:gd name="connsiteY2" fmla="*/ 392906 h 1509712"/>
              <a:gd name="connsiteX3" fmla="*/ 123825 w 161925"/>
              <a:gd name="connsiteY3" fmla="*/ 631031 h 1509712"/>
              <a:gd name="connsiteX4" fmla="*/ 88107 w 161925"/>
              <a:gd name="connsiteY4" fmla="*/ 914400 h 1509712"/>
              <a:gd name="connsiteX5" fmla="*/ 57150 w 161925"/>
              <a:gd name="connsiteY5" fmla="*/ 1143000 h 1509712"/>
              <a:gd name="connsiteX6" fmla="*/ 19051 w 161925"/>
              <a:gd name="connsiteY6" fmla="*/ 1400175 h 1509712"/>
              <a:gd name="connsiteX7" fmla="*/ 0 w 161925"/>
              <a:gd name="connsiteY7" fmla="*/ 1509712 h 1509712"/>
              <a:gd name="connsiteX0" fmla="*/ 169069 w 169069"/>
              <a:gd name="connsiteY0" fmla="*/ 0 h 1538287"/>
              <a:gd name="connsiteX1" fmla="*/ 166688 w 169069"/>
              <a:gd name="connsiteY1" fmla="*/ 188119 h 1538287"/>
              <a:gd name="connsiteX2" fmla="*/ 161926 w 169069"/>
              <a:gd name="connsiteY2" fmla="*/ 392906 h 1538287"/>
              <a:gd name="connsiteX3" fmla="*/ 130969 w 169069"/>
              <a:gd name="connsiteY3" fmla="*/ 631031 h 1538287"/>
              <a:gd name="connsiteX4" fmla="*/ 95251 w 169069"/>
              <a:gd name="connsiteY4" fmla="*/ 914400 h 1538287"/>
              <a:gd name="connsiteX5" fmla="*/ 64294 w 169069"/>
              <a:gd name="connsiteY5" fmla="*/ 1143000 h 1538287"/>
              <a:gd name="connsiteX6" fmla="*/ 26195 w 169069"/>
              <a:gd name="connsiteY6" fmla="*/ 1400175 h 1538287"/>
              <a:gd name="connsiteX7" fmla="*/ 0 w 169069"/>
              <a:gd name="connsiteY7" fmla="*/ 1538287 h 1538287"/>
              <a:gd name="connsiteX0" fmla="*/ 169069 w 169069"/>
              <a:gd name="connsiteY0" fmla="*/ 0 h 1538287"/>
              <a:gd name="connsiteX1" fmla="*/ 166688 w 169069"/>
              <a:gd name="connsiteY1" fmla="*/ 188119 h 1538287"/>
              <a:gd name="connsiteX2" fmla="*/ 161926 w 169069"/>
              <a:gd name="connsiteY2" fmla="*/ 392906 h 1538287"/>
              <a:gd name="connsiteX3" fmla="*/ 130969 w 169069"/>
              <a:gd name="connsiteY3" fmla="*/ 631031 h 1538287"/>
              <a:gd name="connsiteX4" fmla="*/ 95251 w 169069"/>
              <a:gd name="connsiteY4" fmla="*/ 914400 h 1538287"/>
              <a:gd name="connsiteX5" fmla="*/ 64294 w 169069"/>
              <a:gd name="connsiteY5" fmla="*/ 1143000 h 1538287"/>
              <a:gd name="connsiteX6" fmla="*/ 26195 w 169069"/>
              <a:gd name="connsiteY6" fmla="*/ 1400175 h 1538287"/>
              <a:gd name="connsiteX7" fmla="*/ 0 w 169069"/>
              <a:gd name="connsiteY7" fmla="*/ 1538287 h 1538287"/>
              <a:gd name="connsiteX0" fmla="*/ 169069 w 169069"/>
              <a:gd name="connsiteY0" fmla="*/ 0 h 1538287"/>
              <a:gd name="connsiteX1" fmla="*/ 166688 w 169069"/>
              <a:gd name="connsiteY1" fmla="*/ 188119 h 1538287"/>
              <a:gd name="connsiteX2" fmla="*/ 161926 w 169069"/>
              <a:gd name="connsiteY2" fmla="*/ 392906 h 1538287"/>
              <a:gd name="connsiteX3" fmla="*/ 130969 w 169069"/>
              <a:gd name="connsiteY3" fmla="*/ 631031 h 1538287"/>
              <a:gd name="connsiteX4" fmla="*/ 95251 w 169069"/>
              <a:gd name="connsiteY4" fmla="*/ 914400 h 1538287"/>
              <a:gd name="connsiteX5" fmla="*/ 64294 w 169069"/>
              <a:gd name="connsiteY5" fmla="*/ 1143000 h 1538287"/>
              <a:gd name="connsiteX6" fmla="*/ 33339 w 169069"/>
              <a:gd name="connsiteY6" fmla="*/ 1397793 h 1538287"/>
              <a:gd name="connsiteX7" fmla="*/ 0 w 169069"/>
              <a:gd name="connsiteY7" fmla="*/ 1538287 h 1538287"/>
              <a:gd name="connsiteX0" fmla="*/ 159544 w 159544"/>
              <a:gd name="connsiteY0" fmla="*/ 0 h 1538287"/>
              <a:gd name="connsiteX1" fmla="*/ 157163 w 159544"/>
              <a:gd name="connsiteY1" fmla="*/ 188119 h 1538287"/>
              <a:gd name="connsiteX2" fmla="*/ 152401 w 159544"/>
              <a:gd name="connsiteY2" fmla="*/ 392906 h 1538287"/>
              <a:gd name="connsiteX3" fmla="*/ 121444 w 159544"/>
              <a:gd name="connsiteY3" fmla="*/ 631031 h 1538287"/>
              <a:gd name="connsiteX4" fmla="*/ 85726 w 159544"/>
              <a:gd name="connsiteY4" fmla="*/ 914400 h 1538287"/>
              <a:gd name="connsiteX5" fmla="*/ 54769 w 159544"/>
              <a:gd name="connsiteY5" fmla="*/ 1143000 h 1538287"/>
              <a:gd name="connsiteX6" fmla="*/ 23814 w 159544"/>
              <a:gd name="connsiteY6" fmla="*/ 1397793 h 1538287"/>
              <a:gd name="connsiteX7" fmla="*/ 0 w 159544"/>
              <a:gd name="connsiteY7" fmla="*/ 1538287 h 1538287"/>
              <a:gd name="connsiteX0" fmla="*/ 159544 w 159544"/>
              <a:gd name="connsiteY0" fmla="*/ 0 h 1538287"/>
              <a:gd name="connsiteX1" fmla="*/ 157163 w 159544"/>
              <a:gd name="connsiteY1" fmla="*/ 188119 h 1538287"/>
              <a:gd name="connsiteX2" fmla="*/ 152401 w 159544"/>
              <a:gd name="connsiteY2" fmla="*/ 392906 h 1538287"/>
              <a:gd name="connsiteX3" fmla="*/ 121444 w 159544"/>
              <a:gd name="connsiteY3" fmla="*/ 631031 h 1538287"/>
              <a:gd name="connsiteX4" fmla="*/ 85726 w 159544"/>
              <a:gd name="connsiteY4" fmla="*/ 914400 h 1538287"/>
              <a:gd name="connsiteX5" fmla="*/ 54769 w 159544"/>
              <a:gd name="connsiteY5" fmla="*/ 1143000 h 1538287"/>
              <a:gd name="connsiteX6" fmla="*/ 21433 w 159544"/>
              <a:gd name="connsiteY6" fmla="*/ 1393030 h 1538287"/>
              <a:gd name="connsiteX7" fmla="*/ 0 w 159544"/>
              <a:gd name="connsiteY7" fmla="*/ 1538287 h 1538287"/>
              <a:gd name="connsiteX0" fmla="*/ 164306 w 164306"/>
              <a:gd name="connsiteY0" fmla="*/ 0 h 1535905"/>
              <a:gd name="connsiteX1" fmla="*/ 161925 w 164306"/>
              <a:gd name="connsiteY1" fmla="*/ 188119 h 1535905"/>
              <a:gd name="connsiteX2" fmla="*/ 157163 w 164306"/>
              <a:gd name="connsiteY2" fmla="*/ 392906 h 1535905"/>
              <a:gd name="connsiteX3" fmla="*/ 126206 w 164306"/>
              <a:gd name="connsiteY3" fmla="*/ 631031 h 1535905"/>
              <a:gd name="connsiteX4" fmla="*/ 90488 w 164306"/>
              <a:gd name="connsiteY4" fmla="*/ 914400 h 1535905"/>
              <a:gd name="connsiteX5" fmla="*/ 59531 w 164306"/>
              <a:gd name="connsiteY5" fmla="*/ 1143000 h 1535905"/>
              <a:gd name="connsiteX6" fmla="*/ 26195 w 164306"/>
              <a:gd name="connsiteY6" fmla="*/ 1393030 h 1535905"/>
              <a:gd name="connsiteX7" fmla="*/ 0 w 164306"/>
              <a:gd name="connsiteY7" fmla="*/ 1535905 h 1535905"/>
              <a:gd name="connsiteX0" fmla="*/ 164306 w 164306"/>
              <a:gd name="connsiteY0" fmla="*/ 0 h 1535905"/>
              <a:gd name="connsiteX1" fmla="*/ 161925 w 164306"/>
              <a:gd name="connsiteY1" fmla="*/ 188119 h 1535905"/>
              <a:gd name="connsiteX2" fmla="*/ 157163 w 164306"/>
              <a:gd name="connsiteY2" fmla="*/ 392906 h 1535905"/>
              <a:gd name="connsiteX3" fmla="*/ 126206 w 164306"/>
              <a:gd name="connsiteY3" fmla="*/ 631031 h 1535905"/>
              <a:gd name="connsiteX4" fmla="*/ 90488 w 164306"/>
              <a:gd name="connsiteY4" fmla="*/ 914400 h 1535905"/>
              <a:gd name="connsiteX5" fmla="*/ 64293 w 164306"/>
              <a:gd name="connsiteY5" fmla="*/ 1140619 h 1535905"/>
              <a:gd name="connsiteX6" fmla="*/ 26195 w 164306"/>
              <a:gd name="connsiteY6" fmla="*/ 1393030 h 1535905"/>
              <a:gd name="connsiteX7" fmla="*/ 0 w 164306"/>
              <a:gd name="connsiteY7" fmla="*/ 1535905 h 1535905"/>
              <a:gd name="connsiteX0" fmla="*/ 164306 w 164306"/>
              <a:gd name="connsiteY0" fmla="*/ 0 h 1535905"/>
              <a:gd name="connsiteX1" fmla="*/ 161925 w 164306"/>
              <a:gd name="connsiteY1" fmla="*/ 188119 h 1535905"/>
              <a:gd name="connsiteX2" fmla="*/ 150020 w 164306"/>
              <a:gd name="connsiteY2" fmla="*/ 392906 h 1535905"/>
              <a:gd name="connsiteX3" fmla="*/ 126206 w 164306"/>
              <a:gd name="connsiteY3" fmla="*/ 631031 h 1535905"/>
              <a:gd name="connsiteX4" fmla="*/ 90488 w 164306"/>
              <a:gd name="connsiteY4" fmla="*/ 914400 h 1535905"/>
              <a:gd name="connsiteX5" fmla="*/ 64293 w 164306"/>
              <a:gd name="connsiteY5" fmla="*/ 1140619 h 1535905"/>
              <a:gd name="connsiteX6" fmla="*/ 26195 w 164306"/>
              <a:gd name="connsiteY6" fmla="*/ 1393030 h 1535905"/>
              <a:gd name="connsiteX7" fmla="*/ 0 w 164306"/>
              <a:gd name="connsiteY7" fmla="*/ 1535905 h 1535905"/>
              <a:gd name="connsiteX0" fmla="*/ 164306 w 164306"/>
              <a:gd name="connsiteY0" fmla="*/ 0 h 1535905"/>
              <a:gd name="connsiteX1" fmla="*/ 161925 w 164306"/>
              <a:gd name="connsiteY1" fmla="*/ 188119 h 1535905"/>
              <a:gd name="connsiteX2" fmla="*/ 152401 w 164306"/>
              <a:gd name="connsiteY2" fmla="*/ 397668 h 1535905"/>
              <a:gd name="connsiteX3" fmla="*/ 126206 w 164306"/>
              <a:gd name="connsiteY3" fmla="*/ 631031 h 1535905"/>
              <a:gd name="connsiteX4" fmla="*/ 90488 w 164306"/>
              <a:gd name="connsiteY4" fmla="*/ 914400 h 1535905"/>
              <a:gd name="connsiteX5" fmla="*/ 64293 w 164306"/>
              <a:gd name="connsiteY5" fmla="*/ 1140619 h 1535905"/>
              <a:gd name="connsiteX6" fmla="*/ 26195 w 164306"/>
              <a:gd name="connsiteY6" fmla="*/ 1393030 h 1535905"/>
              <a:gd name="connsiteX7" fmla="*/ 0 w 164306"/>
              <a:gd name="connsiteY7" fmla="*/ 1535905 h 153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306" h="1535905">
                <a:moveTo>
                  <a:pt x="164306" y="0"/>
                </a:moveTo>
                <a:cubicBezTo>
                  <a:pt x="163512" y="61516"/>
                  <a:pt x="163909" y="121841"/>
                  <a:pt x="161925" y="188119"/>
                </a:cubicBezTo>
                <a:cubicBezTo>
                  <a:pt x="159941" y="254397"/>
                  <a:pt x="158354" y="323849"/>
                  <a:pt x="152401" y="397668"/>
                </a:cubicBezTo>
                <a:cubicBezTo>
                  <a:pt x="146448" y="471487"/>
                  <a:pt x="136525" y="544909"/>
                  <a:pt x="126206" y="631031"/>
                </a:cubicBezTo>
                <a:cubicBezTo>
                  <a:pt x="115887" y="717153"/>
                  <a:pt x="100807" y="829469"/>
                  <a:pt x="90488" y="914400"/>
                </a:cubicBezTo>
                <a:cubicBezTo>
                  <a:pt x="80169" y="999331"/>
                  <a:pt x="75008" y="1060847"/>
                  <a:pt x="64293" y="1140619"/>
                </a:cubicBezTo>
                <a:cubicBezTo>
                  <a:pt x="53578" y="1220391"/>
                  <a:pt x="36911" y="1327149"/>
                  <a:pt x="26195" y="1393030"/>
                </a:cubicBezTo>
                <a:cubicBezTo>
                  <a:pt x="15480" y="1458911"/>
                  <a:pt x="12303" y="1477365"/>
                  <a:pt x="0" y="1535905"/>
                </a:cubicBezTo>
              </a:path>
            </a:pathLst>
          </a:cu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53"/>
          <p:cNvSpPr/>
          <p:nvPr/>
        </p:nvSpPr>
        <p:spPr>
          <a:xfrm>
            <a:off x="2653722" y="1609558"/>
            <a:ext cx="268261" cy="425836"/>
          </a:xfrm>
          <a:custGeom>
            <a:avLst/>
            <a:gdLst>
              <a:gd name="connsiteX0" fmla="*/ 0 w 268261"/>
              <a:gd name="connsiteY0" fmla="*/ 0 h 425836"/>
              <a:gd name="connsiteX1" fmla="*/ 1873 w 268261"/>
              <a:gd name="connsiteY1" fmla="*/ 185 h 425836"/>
              <a:gd name="connsiteX2" fmla="*/ 65665 w 268261"/>
              <a:gd name="connsiteY2" fmla="*/ 9691 h 425836"/>
              <a:gd name="connsiteX3" fmla="*/ 112788 w 268261"/>
              <a:gd name="connsiteY3" fmla="*/ 20649 h 425836"/>
              <a:gd name="connsiteX4" fmla="*/ 112922 w 268261"/>
              <a:gd name="connsiteY4" fmla="*/ 20701 h 425836"/>
              <a:gd name="connsiteX5" fmla="*/ 113289 w 268261"/>
              <a:gd name="connsiteY5" fmla="*/ 21897 h 425836"/>
              <a:gd name="connsiteX6" fmla="*/ 151389 w 268261"/>
              <a:gd name="connsiteY6" fmla="*/ 116849 h 425836"/>
              <a:gd name="connsiteX7" fmla="*/ 263308 w 268261"/>
              <a:gd name="connsiteY7" fmla="*/ 307348 h 425836"/>
              <a:gd name="connsiteX8" fmla="*/ 268261 w 268261"/>
              <a:gd name="connsiteY8" fmla="*/ 319283 h 425836"/>
              <a:gd name="connsiteX9" fmla="*/ 241728 w 268261"/>
              <a:gd name="connsiteY9" fmla="*/ 377298 h 425836"/>
              <a:gd name="connsiteX10" fmla="*/ 210212 w 268261"/>
              <a:gd name="connsiteY10" fmla="*/ 425836 h 425836"/>
              <a:gd name="connsiteX11" fmla="*/ 198271 w 268261"/>
              <a:gd name="connsiteY11" fmla="*/ 389353 h 425836"/>
              <a:gd name="connsiteX12" fmla="*/ 158534 w 268261"/>
              <a:gd name="connsiteY12" fmla="*/ 312111 h 425836"/>
              <a:gd name="connsiteX13" fmla="*/ 58521 w 268261"/>
              <a:gd name="connsiteY13" fmla="*/ 147805 h 425836"/>
              <a:gd name="connsiteX14" fmla="*/ 12980 w 268261"/>
              <a:gd name="connsiteY14" fmla="*/ 39756 h 425836"/>
              <a:gd name="connsiteX15" fmla="*/ 0 w 268261"/>
              <a:gd name="connsiteY15" fmla="*/ 0 h 42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261" h="425836">
                <a:moveTo>
                  <a:pt x="0" y="0"/>
                </a:moveTo>
                <a:lnTo>
                  <a:pt x="1873" y="185"/>
                </a:lnTo>
                <a:cubicBezTo>
                  <a:pt x="25978" y="3242"/>
                  <a:pt x="47905" y="6615"/>
                  <a:pt x="65665" y="9691"/>
                </a:cubicBezTo>
                <a:cubicBezTo>
                  <a:pt x="83425" y="12767"/>
                  <a:pt x="98953" y="16438"/>
                  <a:pt x="112788" y="20649"/>
                </a:cubicBezTo>
                <a:lnTo>
                  <a:pt x="112922" y="20701"/>
                </a:lnTo>
                <a:lnTo>
                  <a:pt x="113289" y="21897"/>
                </a:lnTo>
                <a:cubicBezTo>
                  <a:pt x="124104" y="53448"/>
                  <a:pt x="136506" y="85298"/>
                  <a:pt x="151389" y="116849"/>
                </a:cubicBezTo>
                <a:cubicBezTo>
                  <a:pt x="181155" y="179952"/>
                  <a:pt x="235130" y="245833"/>
                  <a:pt x="263308" y="307348"/>
                </a:cubicBezTo>
                <a:lnTo>
                  <a:pt x="268261" y="319283"/>
                </a:lnTo>
                <a:lnTo>
                  <a:pt x="241728" y="377298"/>
                </a:lnTo>
                <a:lnTo>
                  <a:pt x="210212" y="425836"/>
                </a:lnTo>
                <a:lnTo>
                  <a:pt x="198271" y="389353"/>
                </a:lnTo>
                <a:cubicBezTo>
                  <a:pt x="186414" y="363804"/>
                  <a:pt x="172425" y="339099"/>
                  <a:pt x="158534" y="312111"/>
                </a:cubicBezTo>
                <a:cubicBezTo>
                  <a:pt x="130753" y="258136"/>
                  <a:pt x="89081" y="212496"/>
                  <a:pt x="58521" y="147805"/>
                </a:cubicBezTo>
                <a:cubicBezTo>
                  <a:pt x="43242" y="115460"/>
                  <a:pt x="27466" y="78253"/>
                  <a:pt x="12980" y="39756"/>
                </a:cubicBezTo>
                <a:lnTo>
                  <a:pt x="0" y="0"/>
                </a:lnTo>
                <a:close/>
              </a:path>
            </a:pathLst>
          </a:custGeom>
          <a:noFill/>
          <a:ln w="317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5" name="任意多边形 54"/>
          <p:cNvSpPr/>
          <p:nvPr/>
        </p:nvSpPr>
        <p:spPr>
          <a:xfrm>
            <a:off x="2088077" y="2472049"/>
            <a:ext cx="570043" cy="168060"/>
          </a:xfrm>
          <a:custGeom>
            <a:avLst/>
            <a:gdLst>
              <a:gd name="connsiteX0" fmla="*/ 570043 w 570043"/>
              <a:gd name="connsiteY0" fmla="*/ 0 h 168060"/>
              <a:gd name="connsiteX1" fmla="*/ 567016 w 570043"/>
              <a:gd name="connsiteY1" fmla="*/ 23649 h 168060"/>
              <a:gd name="connsiteX2" fmla="*/ 565075 w 570043"/>
              <a:gd name="connsiteY2" fmla="*/ 93410 h 168060"/>
              <a:gd name="connsiteX3" fmla="*/ 517009 w 570043"/>
              <a:gd name="connsiteY3" fmla="*/ 109226 h 168060"/>
              <a:gd name="connsiteX4" fmla="*/ 202684 w 570043"/>
              <a:gd name="connsiteY4" fmla="*/ 166377 h 168060"/>
              <a:gd name="connsiteX5" fmla="*/ 49689 w 570043"/>
              <a:gd name="connsiteY5" fmla="*/ 162508 h 168060"/>
              <a:gd name="connsiteX6" fmla="*/ 0 w 570043"/>
              <a:gd name="connsiteY6" fmla="*/ 158920 h 168060"/>
              <a:gd name="connsiteX7" fmla="*/ 18138 w 570043"/>
              <a:gd name="connsiteY7" fmla="*/ 107291 h 168060"/>
              <a:gd name="connsiteX8" fmla="*/ 26819 w 570043"/>
              <a:gd name="connsiteY8" fmla="*/ 73056 h 168060"/>
              <a:gd name="connsiteX9" fmla="*/ 38528 w 570043"/>
              <a:gd name="connsiteY9" fmla="*/ 74400 h 168060"/>
              <a:gd name="connsiteX10" fmla="*/ 126485 w 570043"/>
              <a:gd name="connsiteY10" fmla="*/ 80651 h 168060"/>
              <a:gd name="connsiteX11" fmla="*/ 374135 w 570043"/>
              <a:gd name="connsiteY11" fmla="*/ 54456 h 168060"/>
              <a:gd name="connsiteX12" fmla="*/ 524451 w 570043"/>
              <a:gd name="connsiteY12" fmla="*/ 15613 h 168060"/>
              <a:gd name="connsiteX13" fmla="*/ 570043 w 570043"/>
              <a:gd name="connsiteY13" fmla="*/ 0 h 16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0043" h="168060">
                <a:moveTo>
                  <a:pt x="570043" y="0"/>
                </a:moveTo>
                <a:lnTo>
                  <a:pt x="567016" y="23649"/>
                </a:lnTo>
                <a:lnTo>
                  <a:pt x="565075" y="93410"/>
                </a:lnTo>
                <a:lnTo>
                  <a:pt x="517009" y="109226"/>
                </a:lnTo>
                <a:cubicBezTo>
                  <a:pt x="422553" y="136214"/>
                  <a:pt x="305078" y="158439"/>
                  <a:pt x="202684" y="166377"/>
                </a:cubicBezTo>
                <a:cubicBezTo>
                  <a:pt x="151487" y="170346"/>
                  <a:pt x="100092" y="166576"/>
                  <a:pt x="49689" y="162508"/>
                </a:cubicBezTo>
                <a:lnTo>
                  <a:pt x="0" y="158920"/>
                </a:lnTo>
                <a:lnTo>
                  <a:pt x="18138" y="107291"/>
                </a:lnTo>
                <a:lnTo>
                  <a:pt x="26819" y="73056"/>
                </a:lnTo>
                <a:lnTo>
                  <a:pt x="38528" y="74400"/>
                </a:lnTo>
                <a:cubicBezTo>
                  <a:pt x="65069" y="78071"/>
                  <a:pt x="90767" y="81842"/>
                  <a:pt x="126485" y="80651"/>
                </a:cubicBezTo>
                <a:cubicBezTo>
                  <a:pt x="197922" y="78270"/>
                  <a:pt x="285235" y="74300"/>
                  <a:pt x="374135" y="54456"/>
                </a:cubicBezTo>
                <a:cubicBezTo>
                  <a:pt x="418585" y="44534"/>
                  <a:pt x="472758" y="31338"/>
                  <a:pt x="524451" y="15613"/>
                </a:cubicBezTo>
                <a:lnTo>
                  <a:pt x="570043" y="0"/>
                </a:lnTo>
                <a:close/>
              </a:path>
            </a:pathLst>
          </a:custGeom>
          <a:noFill/>
          <a:ln w="317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5" name="Rectangle 58"/>
          <p:cNvSpPr>
            <a:spLocks noChangeArrowheads="1"/>
          </p:cNvSpPr>
          <p:nvPr/>
        </p:nvSpPr>
        <p:spPr bwMode="auto">
          <a:xfrm>
            <a:off x="4381356" y="2852936"/>
            <a:ext cx="1210588"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kumimoji="1" lang="zh-CN" altLang="en-US" sz="1600" dirty="0">
                <a:ea typeface="方正姚体" panose="02010601030101010101" pitchFamily="2" charset="-122"/>
              </a:rPr>
              <a:t>正在进位的</a:t>
            </a:r>
            <a:endParaRPr kumimoji="1" lang="en-US" altLang="zh-CN" sz="1600" dirty="0">
              <a:ea typeface="方正姚体" panose="02010601030101010101" pitchFamily="2" charset="-122"/>
            </a:endParaRPr>
          </a:p>
          <a:p>
            <a:pPr eaLnBrk="1" hangingPunct="1"/>
            <a:r>
              <a:rPr kumimoji="1" lang="en-US" altLang="zh-CN" sz="1600" dirty="0" err="1">
                <a:ea typeface="方正姚体" panose="02010601030101010101" pitchFamily="2" charset="-122"/>
              </a:rPr>
              <a:t>tRNA</a:t>
            </a:r>
            <a:r>
              <a:rPr kumimoji="1" lang="zh-CN" altLang="en-US" sz="1600" dirty="0">
                <a:ea typeface="方正姚体" panose="02010601030101010101" pitchFamily="2" charset="-122"/>
              </a:rPr>
              <a:t>分子</a:t>
            </a:r>
          </a:p>
        </p:txBody>
      </p:sp>
      <p:grpSp>
        <p:nvGrpSpPr>
          <p:cNvPr id="79" name="组合 78"/>
          <p:cNvGrpSpPr/>
          <p:nvPr/>
        </p:nvGrpSpPr>
        <p:grpSpPr>
          <a:xfrm>
            <a:off x="4655840" y="1952729"/>
            <a:ext cx="540000" cy="801533"/>
            <a:chOff x="4800706" y="1952729"/>
            <a:chExt cx="540000" cy="801533"/>
          </a:xfrm>
        </p:grpSpPr>
        <p:sp>
          <p:nvSpPr>
            <p:cNvPr id="57" name="任意多边形 56"/>
            <p:cNvSpPr>
              <a:spLocks noChangeAspect="1"/>
            </p:cNvSpPr>
            <p:nvPr/>
          </p:nvSpPr>
          <p:spPr>
            <a:xfrm>
              <a:off x="4800706" y="2035394"/>
              <a:ext cx="540000" cy="718868"/>
            </a:xfrm>
            <a:custGeom>
              <a:avLst/>
              <a:gdLst>
                <a:gd name="connsiteX0" fmla="*/ 2360681 w 5598086"/>
                <a:gd name="connsiteY0" fmla="*/ 0 h 7452001"/>
                <a:gd name="connsiteX1" fmla="*/ 2446206 w 5598086"/>
                <a:gd name="connsiteY1" fmla="*/ 0 h 7452001"/>
                <a:gd name="connsiteX2" fmla="*/ 2446206 w 5598086"/>
                <a:gd name="connsiteY2" fmla="*/ 2993329 h 7452001"/>
                <a:gd name="connsiteX3" fmla="*/ 2232177 w 5598086"/>
                <a:gd name="connsiteY3" fmla="*/ 3270825 h 7452001"/>
                <a:gd name="connsiteX4" fmla="*/ 2197032 w 5598086"/>
                <a:gd name="connsiteY4" fmla="*/ 3274569 h 7452001"/>
                <a:gd name="connsiteX5" fmla="*/ 1020595 w 5598086"/>
                <a:gd name="connsiteY5" fmla="*/ 3274569 h 7452001"/>
                <a:gd name="connsiteX6" fmla="*/ 1003490 w 5598086"/>
                <a:gd name="connsiteY6" fmla="*/ 3243056 h 7452001"/>
                <a:gd name="connsiteX7" fmla="*/ 594521 w 5598086"/>
                <a:gd name="connsiteY7" fmla="*/ 3025609 h 7452001"/>
                <a:gd name="connsiteX8" fmla="*/ 140079 w 5598086"/>
                <a:gd name="connsiteY8" fmla="*/ 3326833 h 7452001"/>
                <a:gd name="connsiteX9" fmla="*/ 139723 w 5598086"/>
                <a:gd name="connsiteY9" fmla="*/ 3327982 h 7452001"/>
                <a:gd name="connsiteX10" fmla="*/ 139040 w 5598086"/>
                <a:gd name="connsiteY10" fmla="*/ 3329239 h 7452001"/>
                <a:gd name="connsiteX11" fmla="*/ 100421 w 5598086"/>
                <a:gd name="connsiteY11" fmla="*/ 3520520 h 7452001"/>
                <a:gd name="connsiteX12" fmla="*/ 591840 w 5598086"/>
                <a:gd name="connsiteY12" fmla="*/ 4011936 h 7452001"/>
                <a:gd name="connsiteX13" fmla="*/ 592958 w 5598086"/>
                <a:gd name="connsiteY13" fmla="*/ 4011852 h 7452001"/>
                <a:gd name="connsiteX14" fmla="*/ 594521 w 5598086"/>
                <a:gd name="connsiteY14" fmla="*/ 4012009 h 7452001"/>
                <a:gd name="connsiteX15" fmla="*/ 605488 w 5598086"/>
                <a:gd name="connsiteY15" fmla="*/ 4010904 h 7452001"/>
                <a:gd name="connsiteX16" fmla="*/ 666678 w 5598086"/>
                <a:gd name="connsiteY16" fmla="*/ 4006274 h 7452001"/>
                <a:gd name="connsiteX17" fmla="*/ 678548 w 5598086"/>
                <a:gd name="connsiteY17" fmla="*/ 4003539 h 7452001"/>
                <a:gd name="connsiteX18" fmla="*/ 693918 w 5598086"/>
                <a:gd name="connsiteY18" fmla="*/ 4001989 h 7452001"/>
                <a:gd name="connsiteX19" fmla="*/ 718844 w 5598086"/>
                <a:gd name="connsiteY19" fmla="*/ 3994252 h 7452001"/>
                <a:gd name="connsiteX20" fmla="*/ 737973 w 5598086"/>
                <a:gd name="connsiteY20" fmla="*/ 3989843 h 7452001"/>
                <a:gd name="connsiteX21" fmla="*/ 756268 w 5598086"/>
                <a:gd name="connsiteY21" fmla="*/ 3982635 h 7452001"/>
                <a:gd name="connsiteX22" fmla="*/ 786497 w 5598086"/>
                <a:gd name="connsiteY22" fmla="*/ 3973251 h 7452001"/>
                <a:gd name="connsiteX23" fmla="*/ 803482 w 5598086"/>
                <a:gd name="connsiteY23" fmla="*/ 3964032 h 7452001"/>
                <a:gd name="connsiteX24" fmla="*/ 804890 w 5598086"/>
                <a:gd name="connsiteY24" fmla="*/ 3963477 h 7452001"/>
                <a:gd name="connsiteX25" fmla="*/ 811441 w 5598086"/>
                <a:gd name="connsiteY25" fmla="*/ 3959712 h 7452001"/>
                <a:gd name="connsiteX26" fmla="*/ 870274 w 5598086"/>
                <a:gd name="connsiteY26" fmla="*/ 3927778 h 7452001"/>
                <a:gd name="connsiteX27" fmla="*/ 1048963 w 5598086"/>
                <a:gd name="connsiteY27" fmla="*/ 3710785 h 7452001"/>
                <a:gd name="connsiteX28" fmla="*/ 1056977 w 5598086"/>
                <a:gd name="connsiteY28" fmla="*/ 3684969 h 7452001"/>
                <a:gd name="connsiteX29" fmla="*/ 2036303 w 5598086"/>
                <a:gd name="connsiteY29" fmla="*/ 3684969 h 7452001"/>
                <a:gd name="connsiteX30" fmla="*/ 2070259 w 5598086"/>
                <a:gd name="connsiteY30" fmla="*/ 3686633 h 7452001"/>
                <a:gd name="connsiteX31" fmla="*/ 2162850 w 5598086"/>
                <a:gd name="connsiteY31" fmla="*/ 3701776 h 7452001"/>
                <a:gd name="connsiteX32" fmla="*/ 2266691 w 5598086"/>
                <a:gd name="connsiteY32" fmla="*/ 3777925 h 7452001"/>
                <a:gd name="connsiteX33" fmla="*/ 2273614 w 5598086"/>
                <a:gd name="connsiteY33" fmla="*/ 3902532 h 7452001"/>
                <a:gd name="connsiteX34" fmla="*/ 2183620 w 5598086"/>
                <a:gd name="connsiteY34" fmla="*/ 4006375 h 7452001"/>
                <a:gd name="connsiteX35" fmla="*/ 1989781 w 5598086"/>
                <a:gd name="connsiteY35" fmla="*/ 4200208 h 7452001"/>
                <a:gd name="connsiteX36" fmla="*/ 1892865 w 5598086"/>
                <a:gd name="connsiteY36" fmla="*/ 4338662 h 7452001"/>
                <a:gd name="connsiteX37" fmla="*/ 1934401 w 5598086"/>
                <a:gd name="connsiteY37" fmla="*/ 4421733 h 7452001"/>
                <a:gd name="connsiteX38" fmla="*/ 2100547 w 5598086"/>
                <a:gd name="connsiteY38" fmla="*/ 4421733 h 7452001"/>
                <a:gd name="connsiteX39" fmla="*/ 2328994 w 5598086"/>
                <a:gd name="connsiteY39" fmla="*/ 4380198 h 7452001"/>
                <a:gd name="connsiteX40" fmla="*/ 2529758 w 5598086"/>
                <a:gd name="connsiteY40" fmla="*/ 4345586 h 7452001"/>
                <a:gd name="connsiteX41" fmla="*/ 2668210 w 5598086"/>
                <a:gd name="connsiteY41" fmla="*/ 4414811 h 7452001"/>
                <a:gd name="connsiteX42" fmla="*/ 2709585 w 5598086"/>
                <a:gd name="connsiteY42" fmla="*/ 4579981 h 7452001"/>
                <a:gd name="connsiteX43" fmla="*/ 2716292 w 5598086"/>
                <a:gd name="connsiteY43" fmla="*/ 4659554 h 7452001"/>
                <a:gd name="connsiteX44" fmla="*/ 2716292 w 5598086"/>
                <a:gd name="connsiteY44" fmla="*/ 5695577 h 7452001"/>
                <a:gd name="connsiteX45" fmla="*/ 2578483 w 5598086"/>
                <a:gd name="connsiteY45" fmla="*/ 5738354 h 7452001"/>
                <a:gd name="connsiteX46" fmla="*/ 2060064 w 5598086"/>
                <a:gd name="connsiteY46" fmla="*/ 6520462 h 7452001"/>
                <a:gd name="connsiteX47" fmla="*/ 2908879 w 5598086"/>
                <a:gd name="connsiteY47" fmla="*/ 7369271 h 7452001"/>
                <a:gd name="connsiteX48" fmla="*/ 3757694 w 5598086"/>
                <a:gd name="connsiteY48" fmla="*/ 6520462 h 7452001"/>
                <a:gd name="connsiteX49" fmla="*/ 3239277 w 5598086"/>
                <a:gd name="connsiteY49" fmla="*/ 5738354 h 7452001"/>
                <a:gd name="connsiteX50" fmla="*/ 3154103 w 5598086"/>
                <a:gd name="connsiteY50" fmla="*/ 5711915 h 7452001"/>
                <a:gd name="connsiteX51" fmla="*/ 3154102 w 5598086"/>
                <a:gd name="connsiteY51" fmla="*/ 5612602 h 7452001"/>
                <a:gd name="connsiteX52" fmla="*/ 3157252 w 5598086"/>
                <a:gd name="connsiteY52" fmla="*/ 5613579 h 7452001"/>
                <a:gd name="connsiteX53" fmla="*/ 3157252 w 5598086"/>
                <a:gd name="connsiteY53" fmla="*/ 4201287 h 7452001"/>
                <a:gd name="connsiteX54" fmla="*/ 3425304 w 5598086"/>
                <a:gd name="connsiteY54" fmla="*/ 3933235 h 7452001"/>
                <a:gd name="connsiteX55" fmla="*/ 4458766 w 5598086"/>
                <a:gd name="connsiteY55" fmla="*/ 3933235 h 7452001"/>
                <a:gd name="connsiteX56" fmla="*/ 4457572 w 5598086"/>
                <a:gd name="connsiteY56" fmla="*/ 3929394 h 7452001"/>
                <a:gd name="connsiteX57" fmla="*/ 4567513 w 5598086"/>
                <a:gd name="connsiteY57" fmla="*/ 3929394 h 7452001"/>
                <a:gd name="connsiteX58" fmla="*/ 4590774 w 5598086"/>
                <a:gd name="connsiteY58" fmla="*/ 3963893 h 7452001"/>
                <a:gd name="connsiteX59" fmla="*/ 4590776 w 5598086"/>
                <a:gd name="connsiteY59" fmla="*/ 3963892 h 7452001"/>
                <a:gd name="connsiteX60" fmla="*/ 4663037 w 5598086"/>
                <a:gd name="connsiteY60" fmla="*/ 4071070 h 7452001"/>
                <a:gd name="connsiteX61" fmla="*/ 4748489 w 5598086"/>
                <a:gd name="connsiteY61" fmla="*/ 4128683 h 7452001"/>
                <a:gd name="connsiteX62" fmla="*/ 4748489 w 5598086"/>
                <a:gd name="connsiteY62" fmla="*/ 4128685 h 7452001"/>
                <a:gd name="connsiteX63" fmla="*/ 4819238 w 5598086"/>
                <a:gd name="connsiteY63" fmla="*/ 4176385 h 7452001"/>
                <a:gd name="connsiteX64" fmla="*/ 5010520 w 5598086"/>
                <a:gd name="connsiteY64" fmla="*/ 4215004 h 7452001"/>
                <a:gd name="connsiteX65" fmla="*/ 5501939 w 5598086"/>
                <a:gd name="connsiteY65" fmla="*/ 3723587 h 7452001"/>
                <a:gd name="connsiteX66" fmla="*/ 5109558 w 5598086"/>
                <a:gd name="connsiteY66" fmla="*/ 3242156 h 7452001"/>
                <a:gd name="connsiteX67" fmla="*/ 5018616 w 5598086"/>
                <a:gd name="connsiteY67" fmla="*/ 3232987 h 7452001"/>
                <a:gd name="connsiteX68" fmla="*/ 5018824 w 5598086"/>
                <a:gd name="connsiteY68" fmla="*/ 3231954 h 7452001"/>
                <a:gd name="connsiteX69" fmla="*/ 5015965 w 5598086"/>
                <a:gd name="connsiteY69" fmla="*/ 3231674 h 7452001"/>
                <a:gd name="connsiteX70" fmla="*/ 4901706 w 5598086"/>
                <a:gd name="connsiteY70" fmla="*/ 3242812 h 7452001"/>
                <a:gd name="connsiteX71" fmla="*/ 4900224 w 5598086"/>
                <a:gd name="connsiteY71" fmla="*/ 3243258 h 7452001"/>
                <a:gd name="connsiteX72" fmla="*/ 4898181 w 5598086"/>
                <a:gd name="connsiteY72" fmla="*/ 3246288 h 7452001"/>
                <a:gd name="connsiteX73" fmla="*/ 4819238 w 5598086"/>
                <a:gd name="connsiteY73" fmla="*/ 3270792 h 7452001"/>
                <a:gd name="connsiteX74" fmla="*/ 4663034 w 5598086"/>
                <a:gd name="connsiteY74" fmla="*/ 3376106 h 7452001"/>
                <a:gd name="connsiteX75" fmla="*/ 4649608 w 5598086"/>
                <a:gd name="connsiteY75" fmla="*/ 3396023 h 7452001"/>
                <a:gd name="connsiteX76" fmla="*/ 4649605 w 5598086"/>
                <a:gd name="connsiteY76" fmla="*/ 3396024 h 7452001"/>
                <a:gd name="connsiteX77" fmla="*/ 4585174 w 5598086"/>
                <a:gd name="connsiteY77" fmla="*/ 3491586 h 7452001"/>
                <a:gd name="connsiteX78" fmla="*/ 3226137 w 5598086"/>
                <a:gd name="connsiteY78" fmla="*/ 3491586 h 7452001"/>
                <a:gd name="connsiteX79" fmla="*/ 3111284 w 5598086"/>
                <a:gd name="connsiteY79" fmla="*/ 3468398 h 7452001"/>
                <a:gd name="connsiteX80" fmla="*/ 2892972 w 5598086"/>
                <a:gd name="connsiteY80" fmla="*/ 3139048 h 7452001"/>
                <a:gd name="connsiteX81" fmla="*/ 2892973 w 5598086"/>
                <a:gd name="connsiteY81" fmla="*/ 1370625 h 7452001"/>
                <a:gd name="connsiteX82" fmla="*/ 2989159 w 5598086"/>
                <a:gd name="connsiteY82" fmla="*/ 1370626 h 7452001"/>
                <a:gd name="connsiteX83" fmla="*/ 2989159 w 5598086"/>
                <a:gd name="connsiteY83" fmla="*/ 3072922 h 7452001"/>
                <a:gd name="connsiteX84" fmla="*/ 3316779 w 5598086"/>
                <a:gd name="connsiteY84" fmla="*/ 3400541 h 7452001"/>
                <a:gd name="connsiteX85" fmla="*/ 4515922 w 5598086"/>
                <a:gd name="connsiteY85" fmla="*/ 3400541 h 7452001"/>
                <a:gd name="connsiteX86" fmla="*/ 4515925 w 5598086"/>
                <a:gd name="connsiteY86" fmla="*/ 3400540 h 7452001"/>
                <a:gd name="connsiteX87" fmla="*/ 4519391 w 5598086"/>
                <a:gd name="connsiteY87" fmla="*/ 3394149 h 7452001"/>
                <a:gd name="connsiteX88" fmla="*/ 4678674 w 5598086"/>
                <a:gd name="connsiteY88" fmla="*/ 3234866 h 7452001"/>
                <a:gd name="connsiteX89" fmla="*/ 4778045 w 5598086"/>
                <a:gd name="connsiteY89" fmla="*/ 3180930 h 7452001"/>
                <a:gd name="connsiteX90" fmla="*/ 4829300 w 5598086"/>
                <a:gd name="connsiteY90" fmla="*/ 3165697 h 7452001"/>
                <a:gd name="connsiteX91" fmla="*/ 5081533 w 5598086"/>
                <a:gd name="connsiteY91" fmla="*/ 3147233 h 7452001"/>
                <a:gd name="connsiteX92" fmla="*/ 5165945 w 5598086"/>
                <a:gd name="connsiteY92" fmla="*/ 3159437 h 7452001"/>
                <a:gd name="connsiteX93" fmla="*/ 5211751 w 5598086"/>
                <a:gd name="connsiteY93" fmla="*/ 3171235 h 7452001"/>
                <a:gd name="connsiteX94" fmla="*/ 5224613 w 5598086"/>
                <a:gd name="connsiteY94" fmla="*/ 3175055 h 7452001"/>
                <a:gd name="connsiteX95" fmla="*/ 5598086 w 5598086"/>
                <a:gd name="connsiteY95" fmla="*/ 3723852 h 7452001"/>
                <a:gd name="connsiteX96" fmla="*/ 5008383 w 5598086"/>
                <a:gd name="connsiteY96" fmla="*/ 4313552 h 7452001"/>
                <a:gd name="connsiteX97" fmla="*/ 4778843 w 5598086"/>
                <a:gd name="connsiteY97" fmla="*/ 4267210 h 7452001"/>
                <a:gd name="connsiteX98" fmla="*/ 4765530 w 5598086"/>
                <a:gd name="connsiteY98" fmla="*/ 4259985 h 7452001"/>
                <a:gd name="connsiteX99" fmla="*/ 4678678 w 5598086"/>
                <a:gd name="connsiteY99" fmla="*/ 4212842 h 7452001"/>
                <a:gd name="connsiteX100" fmla="*/ 4672550 w 5598086"/>
                <a:gd name="connsiteY100" fmla="*/ 4207786 h 7452001"/>
                <a:gd name="connsiteX101" fmla="*/ 4672997 w 5598086"/>
                <a:gd name="connsiteY101" fmla="*/ 4210013 h 7452001"/>
                <a:gd name="connsiteX102" fmla="*/ 4594040 w 5598086"/>
                <a:gd name="connsiteY102" fmla="*/ 4144606 h 7452001"/>
                <a:gd name="connsiteX103" fmla="*/ 4519632 w 5598086"/>
                <a:gd name="connsiteY103" fmla="*/ 4054057 h 7452001"/>
                <a:gd name="connsiteX104" fmla="*/ 4512170 w 5598086"/>
                <a:gd name="connsiteY104" fmla="*/ 4040250 h 7452001"/>
                <a:gd name="connsiteX105" fmla="*/ 4534524 w 5598086"/>
                <a:gd name="connsiteY105" fmla="*/ 4044782 h 7452001"/>
                <a:gd name="connsiteX106" fmla="*/ 4534484 w 5598086"/>
                <a:gd name="connsiteY106" fmla="*/ 4044754 h 7452001"/>
                <a:gd name="connsiteX107" fmla="*/ 4512171 w 5598086"/>
                <a:gd name="connsiteY107" fmla="*/ 4040250 h 7452001"/>
                <a:gd name="connsiteX108" fmla="*/ 4504966 w 5598086"/>
                <a:gd name="connsiteY108" fmla="*/ 4026974 h 7452001"/>
                <a:gd name="connsiteX109" fmla="*/ 4441740 w 5598086"/>
                <a:gd name="connsiteY109" fmla="*/ 4014210 h 7452001"/>
                <a:gd name="connsiteX110" fmla="*/ 3488694 w 5598086"/>
                <a:gd name="connsiteY110" fmla="*/ 4014210 h 7452001"/>
                <a:gd name="connsiteX111" fmla="*/ 3250425 w 5598086"/>
                <a:gd name="connsiteY111" fmla="*/ 4252477 h 7452001"/>
                <a:gd name="connsiteX112" fmla="*/ 3250425 w 5598086"/>
                <a:gd name="connsiteY112" fmla="*/ 5642501 h 7452001"/>
                <a:gd name="connsiteX113" fmla="*/ 3272678 w 5598086"/>
                <a:gd name="connsiteY113" fmla="*/ 5649409 h 7452001"/>
                <a:gd name="connsiteX114" fmla="*/ 3845665 w 5598086"/>
                <a:gd name="connsiteY114" fmla="*/ 6513842 h 7452001"/>
                <a:gd name="connsiteX115" fmla="*/ 2907502 w 5598086"/>
                <a:gd name="connsiteY115" fmla="*/ 7452001 h 7452001"/>
                <a:gd name="connsiteX116" fmla="*/ 1969339 w 5598086"/>
                <a:gd name="connsiteY116" fmla="*/ 6513843 h 7452001"/>
                <a:gd name="connsiteX117" fmla="*/ 2542325 w 5598086"/>
                <a:gd name="connsiteY117" fmla="*/ 5649408 h 7452001"/>
                <a:gd name="connsiteX118" fmla="*/ 2636413 w 5598086"/>
                <a:gd name="connsiteY118" fmla="*/ 5620204 h 7452001"/>
                <a:gd name="connsiteX119" fmla="*/ 2637058 w 5598086"/>
                <a:gd name="connsiteY119" fmla="*/ 5598154 h 7452001"/>
                <a:gd name="connsiteX120" fmla="*/ 2640519 w 5598086"/>
                <a:gd name="connsiteY120" fmla="*/ 5460133 h 7452001"/>
                <a:gd name="connsiteX121" fmla="*/ 2640519 w 5598086"/>
                <a:gd name="connsiteY121" fmla="*/ 5100156 h 7452001"/>
                <a:gd name="connsiteX122" fmla="*/ 2640520 w 5598086"/>
                <a:gd name="connsiteY122" fmla="*/ 4677874 h 7452001"/>
                <a:gd name="connsiteX123" fmla="*/ 2612830 w 5598086"/>
                <a:gd name="connsiteY123" fmla="*/ 4490961 h 7452001"/>
                <a:gd name="connsiteX124" fmla="*/ 2557448 w 5598086"/>
                <a:gd name="connsiteY124" fmla="*/ 4428657 h 7452001"/>
                <a:gd name="connsiteX125" fmla="*/ 2405147 w 5598086"/>
                <a:gd name="connsiteY125" fmla="*/ 4435580 h 7452001"/>
                <a:gd name="connsiteX126" fmla="*/ 2176694 w 5598086"/>
                <a:gd name="connsiteY126" fmla="*/ 4490961 h 7452001"/>
                <a:gd name="connsiteX127" fmla="*/ 1975937 w 5598086"/>
                <a:gd name="connsiteY127" fmla="*/ 4511730 h 7452001"/>
                <a:gd name="connsiteX128" fmla="*/ 1851329 w 5598086"/>
                <a:gd name="connsiteY128" fmla="*/ 4449426 h 7452001"/>
                <a:gd name="connsiteX129" fmla="*/ 1816712 w 5598086"/>
                <a:gd name="connsiteY129" fmla="*/ 4310972 h 7452001"/>
                <a:gd name="connsiteX130" fmla="*/ 1934400 w 5598086"/>
                <a:gd name="connsiteY130" fmla="*/ 4137905 h 7452001"/>
                <a:gd name="connsiteX131" fmla="*/ 2086700 w 5598086"/>
                <a:gd name="connsiteY131" fmla="*/ 3992528 h 7452001"/>
                <a:gd name="connsiteX132" fmla="*/ 2169772 w 5598086"/>
                <a:gd name="connsiteY132" fmla="*/ 3909456 h 7452001"/>
                <a:gd name="connsiteX133" fmla="*/ 2197465 w 5598086"/>
                <a:gd name="connsiteY133" fmla="*/ 3819462 h 7452001"/>
                <a:gd name="connsiteX134" fmla="*/ 2155928 w 5598086"/>
                <a:gd name="connsiteY134" fmla="*/ 3771003 h 7452001"/>
                <a:gd name="connsiteX135" fmla="*/ 1962092 w 5598086"/>
                <a:gd name="connsiteY135" fmla="*/ 3764081 h 7452001"/>
                <a:gd name="connsiteX136" fmla="*/ 1636721 w 5598086"/>
                <a:gd name="connsiteY136" fmla="*/ 3771003 h 7452001"/>
                <a:gd name="connsiteX137" fmla="*/ 1387505 w 5598086"/>
                <a:gd name="connsiteY137" fmla="*/ 3771004 h 7452001"/>
                <a:gd name="connsiteX138" fmla="*/ 1121841 w 5598086"/>
                <a:gd name="connsiteY138" fmla="*/ 3771003 h 7452001"/>
                <a:gd name="connsiteX139" fmla="*/ 1078695 w 5598086"/>
                <a:gd name="connsiteY139" fmla="*/ 3850494 h 7452001"/>
                <a:gd name="connsiteX140" fmla="*/ 589703 w 5598086"/>
                <a:gd name="connsiteY140" fmla="*/ 4110485 h 7452001"/>
                <a:gd name="connsiteX141" fmla="*/ 0 w 5598086"/>
                <a:gd name="connsiteY141" fmla="*/ 3520785 h 7452001"/>
                <a:gd name="connsiteX142" fmla="*/ 589704 w 5598086"/>
                <a:gd name="connsiteY142" fmla="*/ 2931086 h 7452001"/>
                <a:gd name="connsiteX143" fmla="*/ 819243 w 5598086"/>
                <a:gd name="connsiteY143" fmla="*/ 2977428 h 7452001"/>
                <a:gd name="connsiteX144" fmla="*/ 849744 w 5598086"/>
                <a:gd name="connsiteY144" fmla="*/ 2993982 h 7452001"/>
                <a:gd name="connsiteX145" fmla="*/ 849743 w 5598086"/>
                <a:gd name="connsiteY145" fmla="*/ 2998787 h 7452001"/>
                <a:gd name="connsiteX146" fmla="*/ 849808 w 5598086"/>
                <a:gd name="connsiteY146" fmla="*/ 2999130 h 7452001"/>
                <a:gd name="connsiteX147" fmla="*/ 909492 w 5598086"/>
                <a:gd name="connsiteY147" fmla="*/ 3031407 h 7452001"/>
                <a:gd name="connsiteX148" fmla="*/ 984373 w 5598086"/>
                <a:gd name="connsiteY148" fmla="*/ 3092965 h 7452001"/>
                <a:gd name="connsiteX149" fmla="*/ 1005332 w 5598086"/>
                <a:gd name="connsiteY149" fmla="*/ 3125696 h 7452001"/>
                <a:gd name="connsiteX150" fmla="*/ 1031683 w 5598086"/>
                <a:gd name="connsiteY150" fmla="*/ 3144403 h 7452001"/>
                <a:gd name="connsiteX151" fmla="*/ 1068902 w 5598086"/>
                <a:gd name="connsiteY151" fmla="*/ 3189355 h 7452001"/>
                <a:gd name="connsiteX152" fmla="*/ 1066876 w 5598086"/>
                <a:gd name="connsiteY152" fmla="*/ 3185622 h 7452001"/>
                <a:gd name="connsiteX153" fmla="*/ 1026538 w 5598086"/>
                <a:gd name="connsiteY153" fmla="*/ 3136730 h 7452001"/>
                <a:gd name="connsiteX154" fmla="*/ 1076623 w 5598086"/>
                <a:gd name="connsiteY154" fmla="*/ 3172414 h 7452001"/>
                <a:gd name="connsiteX155" fmla="*/ 1169367 w 5598086"/>
                <a:gd name="connsiteY155" fmla="*/ 3192200 h 7452001"/>
                <a:gd name="connsiteX156" fmla="*/ 2122412 w 5598086"/>
                <a:gd name="connsiteY156" fmla="*/ 3192199 h 7452001"/>
                <a:gd name="connsiteX157" fmla="*/ 2360681 w 5598086"/>
                <a:gd name="connsiteY157" fmla="*/ 2940421 h 7452001"/>
                <a:gd name="connsiteX158" fmla="*/ 2360681 w 5598086"/>
                <a:gd name="connsiteY158" fmla="*/ 0 h 7452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5598086" h="7452001">
                  <a:moveTo>
                    <a:pt x="2360681" y="0"/>
                  </a:moveTo>
                  <a:lnTo>
                    <a:pt x="2446206" y="0"/>
                  </a:lnTo>
                  <a:lnTo>
                    <a:pt x="2446206" y="2993329"/>
                  </a:lnTo>
                  <a:cubicBezTo>
                    <a:pt x="2446206" y="3130209"/>
                    <a:pt x="2354324" y="3244412"/>
                    <a:pt x="2232177" y="3270825"/>
                  </a:cubicBezTo>
                  <a:lnTo>
                    <a:pt x="2197032" y="3274569"/>
                  </a:lnTo>
                  <a:lnTo>
                    <a:pt x="1020595" y="3274569"/>
                  </a:lnTo>
                  <a:lnTo>
                    <a:pt x="1003490" y="3243056"/>
                  </a:lnTo>
                  <a:cubicBezTo>
                    <a:pt x="914859" y="3111864"/>
                    <a:pt x="764763" y="3025609"/>
                    <a:pt x="594521" y="3025609"/>
                  </a:cubicBezTo>
                  <a:cubicBezTo>
                    <a:pt x="390231" y="3025609"/>
                    <a:pt x="214951" y="3149816"/>
                    <a:pt x="140079" y="3326833"/>
                  </a:cubicBezTo>
                  <a:lnTo>
                    <a:pt x="139723" y="3327982"/>
                  </a:lnTo>
                  <a:lnTo>
                    <a:pt x="139040" y="3329239"/>
                  </a:lnTo>
                  <a:cubicBezTo>
                    <a:pt x="114173" y="3388031"/>
                    <a:pt x="100421" y="3452670"/>
                    <a:pt x="100421" y="3520520"/>
                  </a:cubicBezTo>
                  <a:cubicBezTo>
                    <a:pt x="100421" y="3791922"/>
                    <a:pt x="320438" y="4011936"/>
                    <a:pt x="591840" y="4011936"/>
                  </a:cubicBezTo>
                  <a:lnTo>
                    <a:pt x="592958" y="4011852"/>
                  </a:lnTo>
                  <a:lnTo>
                    <a:pt x="594521" y="4012009"/>
                  </a:lnTo>
                  <a:lnTo>
                    <a:pt x="605488" y="4010904"/>
                  </a:lnTo>
                  <a:lnTo>
                    <a:pt x="666678" y="4006274"/>
                  </a:lnTo>
                  <a:lnTo>
                    <a:pt x="678548" y="4003539"/>
                  </a:lnTo>
                  <a:lnTo>
                    <a:pt x="693918" y="4001989"/>
                  </a:lnTo>
                  <a:lnTo>
                    <a:pt x="718844" y="3994252"/>
                  </a:lnTo>
                  <a:lnTo>
                    <a:pt x="737973" y="3989843"/>
                  </a:lnTo>
                  <a:lnTo>
                    <a:pt x="756268" y="3982635"/>
                  </a:lnTo>
                  <a:lnTo>
                    <a:pt x="786497" y="3973251"/>
                  </a:lnTo>
                  <a:lnTo>
                    <a:pt x="803482" y="3964032"/>
                  </a:lnTo>
                  <a:lnTo>
                    <a:pt x="804890" y="3963477"/>
                  </a:lnTo>
                  <a:lnTo>
                    <a:pt x="811441" y="3959712"/>
                  </a:lnTo>
                  <a:lnTo>
                    <a:pt x="870274" y="3927778"/>
                  </a:lnTo>
                  <a:cubicBezTo>
                    <a:pt x="948989" y="3874599"/>
                    <a:pt x="1011527" y="3799293"/>
                    <a:pt x="1048963" y="3710785"/>
                  </a:cubicBezTo>
                  <a:lnTo>
                    <a:pt x="1056977" y="3684969"/>
                  </a:lnTo>
                  <a:lnTo>
                    <a:pt x="2036303" y="3684969"/>
                  </a:lnTo>
                  <a:lnTo>
                    <a:pt x="2070259" y="3686633"/>
                  </a:lnTo>
                  <a:cubicBezTo>
                    <a:pt x="2107180" y="3689373"/>
                    <a:pt x="2133429" y="3693700"/>
                    <a:pt x="2162850" y="3701776"/>
                  </a:cubicBezTo>
                  <a:cubicBezTo>
                    <a:pt x="2221695" y="3717928"/>
                    <a:pt x="2248231" y="3744467"/>
                    <a:pt x="2266691" y="3777925"/>
                  </a:cubicBezTo>
                  <a:cubicBezTo>
                    <a:pt x="2285152" y="3811386"/>
                    <a:pt x="2287460" y="3864460"/>
                    <a:pt x="2273614" y="3902532"/>
                  </a:cubicBezTo>
                  <a:cubicBezTo>
                    <a:pt x="2259770" y="3940607"/>
                    <a:pt x="2230924" y="3956761"/>
                    <a:pt x="2183620" y="4006375"/>
                  </a:cubicBezTo>
                  <a:cubicBezTo>
                    <a:pt x="2136314" y="4055985"/>
                    <a:pt x="2038238" y="4144827"/>
                    <a:pt x="1989781" y="4200208"/>
                  </a:cubicBezTo>
                  <a:cubicBezTo>
                    <a:pt x="1941323" y="4255592"/>
                    <a:pt x="1902096" y="4301741"/>
                    <a:pt x="1892865" y="4338662"/>
                  </a:cubicBezTo>
                  <a:cubicBezTo>
                    <a:pt x="1883635" y="4375582"/>
                    <a:pt x="1899787" y="4407889"/>
                    <a:pt x="1934401" y="4421733"/>
                  </a:cubicBezTo>
                  <a:cubicBezTo>
                    <a:pt x="1969015" y="4435581"/>
                    <a:pt x="2034781" y="4428655"/>
                    <a:pt x="2100547" y="4421733"/>
                  </a:cubicBezTo>
                  <a:cubicBezTo>
                    <a:pt x="2166313" y="4414811"/>
                    <a:pt x="2257461" y="4392888"/>
                    <a:pt x="2328994" y="4380198"/>
                  </a:cubicBezTo>
                  <a:cubicBezTo>
                    <a:pt x="2400531" y="4367506"/>
                    <a:pt x="2473219" y="4339815"/>
                    <a:pt x="2529758" y="4345586"/>
                  </a:cubicBezTo>
                  <a:cubicBezTo>
                    <a:pt x="2586293" y="4351354"/>
                    <a:pt x="2637057" y="4361738"/>
                    <a:pt x="2668210" y="4414811"/>
                  </a:cubicBezTo>
                  <a:cubicBezTo>
                    <a:pt x="2691575" y="4454616"/>
                    <a:pt x="2701959" y="4504808"/>
                    <a:pt x="2709585" y="4579981"/>
                  </a:cubicBezTo>
                  <a:lnTo>
                    <a:pt x="2716292" y="4659554"/>
                  </a:lnTo>
                  <a:lnTo>
                    <a:pt x="2716292" y="5695577"/>
                  </a:lnTo>
                  <a:lnTo>
                    <a:pt x="2578483" y="5738354"/>
                  </a:lnTo>
                  <a:cubicBezTo>
                    <a:pt x="2273829" y="5867212"/>
                    <a:pt x="2060064" y="6168873"/>
                    <a:pt x="2060064" y="6520462"/>
                  </a:cubicBezTo>
                  <a:cubicBezTo>
                    <a:pt x="2060065" y="6989246"/>
                    <a:pt x="2440092" y="7369272"/>
                    <a:pt x="2908879" y="7369271"/>
                  </a:cubicBezTo>
                  <a:cubicBezTo>
                    <a:pt x="3377666" y="7369271"/>
                    <a:pt x="3757694" y="6989246"/>
                    <a:pt x="3757694" y="6520462"/>
                  </a:cubicBezTo>
                  <a:cubicBezTo>
                    <a:pt x="3757694" y="6168872"/>
                    <a:pt x="3543929" y="5867213"/>
                    <a:pt x="3239277" y="5738354"/>
                  </a:cubicBezTo>
                  <a:lnTo>
                    <a:pt x="3154103" y="5711915"/>
                  </a:lnTo>
                  <a:lnTo>
                    <a:pt x="3154102" y="5612602"/>
                  </a:lnTo>
                  <a:lnTo>
                    <a:pt x="3157252" y="5613579"/>
                  </a:lnTo>
                  <a:lnTo>
                    <a:pt x="3157252" y="4201287"/>
                  </a:lnTo>
                  <a:cubicBezTo>
                    <a:pt x="3157253" y="4053245"/>
                    <a:pt x="3277262" y="3933235"/>
                    <a:pt x="3425304" y="3933235"/>
                  </a:cubicBezTo>
                  <a:lnTo>
                    <a:pt x="4458766" y="3933235"/>
                  </a:lnTo>
                  <a:lnTo>
                    <a:pt x="4457572" y="3929394"/>
                  </a:lnTo>
                  <a:lnTo>
                    <a:pt x="4567513" y="3929394"/>
                  </a:lnTo>
                  <a:lnTo>
                    <a:pt x="4590774" y="3963893"/>
                  </a:lnTo>
                  <a:lnTo>
                    <a:pt x="4590776" y="3963892"/>
                  </a:lnTo>
                  <a:lnTo>
                    <a:pt x="4663037" y="4071070"/>
                  </a:lnTo>
                  <a:lnTo>
                    <a:pt x="4748489" y="4128683"/>
                  </a:lnTo>
                  <a:lnTo>
                    <a:pt x="4748489" y="4128685"/>
                  </a:lnTo>
                  <a:lnTo>
                    <a:pt x="4819238" y="4176385"/>
                  </a:lnTo>
                  <a:cubicBezTo>
                    <a:pt x="4878030" y="4201254"/>
                    <a:pt x="4942670" y="4215003"/>
                    <a:pt x="5010520" y="4215004"/>
                  </a:cubicBezTo>
                  <a:cubicBezTo>
                    <a:pt x="5281922" y="4215003"/>
                    <a:pt x="5501940" y="3994987"/>
                    <a:pt x="5501939" y="3723587"/>
                  </a:cubicBezTo>
                  <a:cubicBezTo>
                    <a:pt x="5501939" y="3486111"/>
                    <a:pt x="5333490" y="3287979"/>
                    <a:pt x="5109558" y="3242156"/>
                  </a:cubicBezTo>
                  <a:lnTo>
                    <a:pt x="5018616" y="3232987"/>
                  </a:lnTo>
                  <a:lnTo>
                    <a:pt x="5018824" y="3231954"/>
                  </a:lnTo>
                  <a:lnTo>
                    <a:pt x="5015965" y="3231674"/>
                  </a:lnTo>
                  <a:cubicBezTo>
                    <a:pt x="4976827" y="3231674"/>
                    <a:pt x="4938612" y="3235508"/>
                    <a:pt x="4901706" y="3242812"/>
                  </a:cubicBezTo>
                  <a:lnTo>
                    <a:pt x="4900224" y="3243258"/>
                  </a:lnTo>
                  <a:lnTo>
                    <a:pt x="4898181" y="3246288"/>
                  </a:lnTo>
                  <a:lnTo>
                    <a:pt x="4819238" y="3270792"/>
                  </a:lnTo>
                  <a:cubicBezTo>
                    <a:pt x="4760444" y="3295658"/>
                    <a:pt x="4707500" y="3331642"/>
                    <a:pt x="4663034" y="3376106"/>
                  </a:cubicBezTo>
                  <a:lnTo>
                    <a:pt x="4649608" y="3396023"/>
                  </a:lnTo>
                  <a:lnTo>
                    <a:pt x="4649605" y="3396024"/>
                  </a:lnTo>
                  <a:lnTo>
                    <a:pt x="4585174" y="3491586"/>
                  </a:lnTo>
                  <a:lnTo>
                    <a:pt x="3226137" y="3491586"/>
                  </a:lnTo>
                  <a:lnTo>
                    <a:pt x="3111284" y="3468398"/>
                  </a:lnTo>
                  <a:cubicBezTo>
                    <a:pt x="2982992" y="3414136"/>
                    <a:pt x="2892973" y="3287103"/>
                    <a:pt x="2892972" y="3139048"/>
                  </a:cubicBezTo>
                  <a:lnTo>
                    <a:pt x="2892973" y="1370625"/>
                  </a:lnTo>
                  <a:lnTo>
                    <a:pt x="2989159" y="1370626"/>
                  </a:lnTo>
                  <a:lnTo>
                    <a:pt x="2989159" y="3072922"/>
                  </a:lnTo>
                  <a:cubicBezTo>
                    <a:pt x="2989159" y="3253860"/>
                    <a:pt x="3135840" y="3400540"/>
                    <a:pt x="3316779" y="3400541"/>
                  </a:cubicBezTo>
                  <a:lnTo>
                    <a:pt x="4515922" y="3400541"/>
                  </a:lnTo>
                  <a:lnTo>
                    <a:pt x="4515925" y="3400540"/>
                  </a:lnTo>
                  <a:lnTo>
                    <a:pt x="4519391" y="3394149"/>
                  </a:lnTo>
                  <a:cubicBezTo>
                    <a:pt x="4561782" y="3331404"/>
                    <a:pt x="4615929" y="3277255"/>
                    <a:pt x="4678674" y="3234866"/>
                  </a:cubicBezTo>
                  <a:lnTo>
                    <a:pt x="4778045" y="3180930"/>
                  </a:lnTo>
                  <a:lnTo>
                    <a:pt x="4829300" y="3165697"/>
                  </a:lnTo>
                  <a:cubicBezTo>
                    <a:pt x="4910943" y="3146121"/>
                    <a:pt x="4996062" y="3139595"/>
                    <a:pt x="5081533" y="3147233"/>
                  </a:cubicBezTo>
                  <a:cubicBezTo>
                    <a:pt x="5110024" y="3149779"/>
                    <a:pt x="5138198" y="3153868"/>
                    <a:pt x="5165945" y="3159437"/>
                  </a:cubicBezTo>
                  <a:lnTo>
                    <a:pt x="5211751" y="3171235"/>
                  </a:lnTo>
                  <a:lnTo>
                    <a:pt x="5224613" y="3175055"/>
                  </a:lnTo>
                  <a:cubicBezTo>
                    <a:pt x="5443324" y="3261299"/>
                    <a:pt x="5598086" y="3474501"/>
                    <a:pt x="5598086" y="3723852"/>
                  </a:cubicBezTo>
                  <a:cubicBezTo>
                    <a:pt x="5598087" y="4049536"/>
                    <a:pt x="5334069" y="4313552"/>
                    <a:pt x="5008383" y="4313552"/>
                  </a:cubicBezTo>
                  <a:cubicBezTo>
                    <a:pt x="4926962" y="4313552"/>
                    <a:pt x="4849394" y="4297052"/>
                    <a:pt x="4778843" y="4267210"/>
                  </a:cubicBezTo>
                  <a:lnTo>
                    <a:pt x="4765530" y="4259985"/>
                  </a:lnTo>
                  <a:lnTo>
                    <a:pt x="4678678" y="4212842"/>
                  </a:lnTo>
                  <a:lnTo>
                    <a:pt x="4672550" y="4207786"/>
                  </a:lnTo>
                  <a:lnTo>
                    <a:pt x="4672997" y="4210013"/>
                  </a:lnTo>
                  <a:lnTo>
                    <a:pt x="4594040" y="4144606"/>
                  </a:lnTo>
                  <a:cubicBezTo>
                    <a:pt x="4566473" y="4116926"/>
                    <a:pt x="4541535" y="4086608"/>
                    <a:pt x="4519632" y="4054057"/>
                  </a:cubicBezTo>
                  <a:lnTo>
                    <a:pt x="4512170" y="4040250"/>
                  </a:lnTo>
                  <a:lnTo>
                    <a:pt x="4534524" y="4044782"/>
                  </a:lnTo>
                  <a:lnTo>
                    <a:pt x="4534484" y="4044754"/>
                  </a:lnTo>
                  <a:lnTo>
                    <a:pt x="4512171" y="4040250"/>
                  </a:lnTo>
                  <a:lnTo>
                    <a:pt x="4504966" y="4026974"/>
                  </a:lnTo>
                  <a:lnTo>
                    <a:pt x="4441740" y="4014210"/>
                  </a:lnTo>
                  <a:lnTo>
                    <a:pt x="3488694" y="4014210"/>
                  </a:lnTo>
                  <a:cubicBezTo>
                    <a:pt x="3357103" y="4014211"/>
                    <a:pt x="3250425" y="4120888"/>
                    <a:pt x="3250425" y="4252477"/>
                  </a:cubicBezTo>
                  <a:lnTo>
                    <a:pt x="3250425" y="5642501"/>
                  </a:lnTo>
                  <a:lnTo>
                    <a:pt x="3272678" y="5649409"/>
                  </a:lnTo>
                  <a:cubicBezTo>
                    <a:pt x="3609400" y="5791829"/>
                    <a:pt x="3845665" y="6125244"/>
                    <a:pt x="3845665" y="6513842"/>
                  </a:cubicBezTo>
                  <a:cubicBezTo>
                    <a:pt x="3845665" y="7031973"/>
                    <a:pt x="3425637" y="7452000"/>
                    <a:pt x="2907502" y="7452001"/>
                  </a:cubicBezTo>
                  <a:cubicBezTo>
                    <a:pt x="2389367" y="7452000"/>
                    <a:pt x="1969339" y="7031974"/>
                    <a:pt x="1969339" y="6513843"/>
                  </a:cubicBezTo>
                  <a:cubicBezTo>
                    <a:pt x="1969339" y="6125244"/>
                    <a:pt x="2205607" y="5791830"/>
                    <a:pt x="2542325" y="5649408"/>
                  </a:cubicBezTo>
                  <a:lnTo>
                    <a:pt x="2636413" y="5620204"/>
                  </a:lnTo>
                  <a:lnTo>
                    <a:pt x="2637058" y="5598154"/>
                  </a:lnTo>
                  <a:cubicBezTo>
                    <a:pt x="2638502" y="5556476"/>
                    <a:pt x="2639944" y="5511477"/>
                    <a:pt x="2640519" y="5460133"/>
                  </a:cubicBezTo>
                  <a:cubicBezTo>
                    <a:pt x="2641674" y="5357448"/>
                    <a:pt x="2640519" y="5100156"/>
                    <a:pt x="2640519" y="5100156"/>
                  </a:cubicBezTo>
                  <a:cubicBezTo>
                    <a:pt x="2640519" y="4969776"/>
                    <a:pt x="2645133" y="4779405"/>
                    <a:pt x="2640520" y="4677874"/>
                  </a:cubicBezTo>
                  <a:cubicBezTo>
                    <a:pt x="2635904" y="4576341"/>
                    <a:pt x="2626674" y="4532495"/>
                    <a:pt x="2612830" y="4490961"/>
                  </a:cubicBezTo>
                  <a:cubicBezTo>
                    <a:pt x="2598983" y="4449424"/>
                    <a:pt x="2592061" y="4437888"/>
                    <a:pt x="2557448" y="4428657"/>
                  </a:cubicBezTo>
                  <a:cubicBezTo>
                    <a:pt x="2522835" y="4419428"/>
                    <a:pt x="2468606" y="4425195"/>
                    <a:pt x="2405147" y="4435580"/>
                  </a:cubicBezTo>
                  <a:cubicBezTo>
                    <a:pt x="2341688" y="4445964"/>
                    <a:pt x="2248230" y="4478269"/>
                    <a:pt x="2176694" y="4490961"/>
                  </a:cubicBezTo>
                  <a:cubicBezTo>
                    <a:pt x="2105161" y="4503651"/>
                    <a:pt x="2030165" y="4518651"/>
                    <a:pt x="1975937" y="4511730"/>
                  </a:cubicBezTo>
                  <a:cubicBezTo>
                    <a:pt x="1921710" y="4504807"/>
                    <a:pt x="1877864" y="4482885"/>
                    <a:pt x="1851329" y="4449426"/>
                  </a:cubicBezTo>
                  <a:cubicBezTo>
                    <a:pt x="1824792" y="4415965"/>
                    <a:pt x="1802869" y="4362893"/>
                    <a:pt x="1816712" y="4310972"/>
                  </a:cubicBezTo>
                  <a:cubicBezTo>
                    <a:pt x="1830559" y="4259050"/>
                    <a:pt x="1889403" y="4190978"/>
                    <a:pt x="1934400" y="4137905"/>
                  </a:cubicBezTo>
                  <a:cubicBezTo>
                    <a:pt x="1979398" y="4084833"/>
                    <a:pt x="2047474" y="4030604"/>
                    <a:pt x="2086700" y="3992528"/>
                  </a:cubicBezTo>
                  <a:cubicBezTo>
                    <a:pt x="2125929" y="3954453"/>
                    <a:pt x="2151313" y="3938301"/>
                    <a:pt x="2169772" y="3909456"/>
                  </a:cubicBezTo>
                  <a:cubicBezTo>
                    <a:pt x="2188234" y="3880612"/>
                    <a:pt x="2199775" y="3842537"/>
                    <a:pt x="2197465" y="3819462"/>
                  </a:cubicBezTo>
                  <a:cubicBezTo>
                    <a:pt x="2195157" y="3796387"/>
                    <a:pt x="2195155" y="3780233"/>
                    <a:pt x="2155928" y="3771003"/>
                  </a:cubicBezTo>
                  <a:cubicBezTo>
                    <a:pt x="2116700" y="3761773"/>
                    <a:pt x="2048625" y="3764081"/>
                    <a:pt x="1962092" y="3764081"/>
                  </a:cubicBezTo>
                  <a:cubicBezTo>
                    <a:pt x="1875559" y="3764081"/>
                    <a:pt x="1732486" y="3769850"/>
                    <a:pt x="1636721" y="3771003"/>
                  </a:cubicBezTo>
                  <a:cubicBezTo>
                    <a:pt x="1540957" y="3772158"/>
                    <a:pt x="1485575" y="3771003"/>
                    <a:pt x="1387505" y="3771004"/>
                  </a:cubicBezTo>
                  <a:lnTo>
                    <a:pt x="1121841" y="3771003"/>
                  </a:lnTo>
                  <a:lnTo>
                    <a:pt x="1078695" y="3850494"/>
                  </a:lnTo>
                  <a:cubicBezTo>
                    <a:pt x="972721" y="4007355"/>
                    <a:pt x="793255" y="4110485"/>
                    <a:pt x="589703" y="4110485"/>
                  </a:cubicBezTo>
                  <a:cubicBezTo>
                    <a:pt x="264019" y="4110485"/>
                    <a:pt x="0" y="3846468"/>
                    <a:pt x="0" y="3520785"/>
                  </a:cubicBezTo>
                  <a:cubicBezTo>
                    <a:pt x="1" y="3195103"/>
                    <a:pt x="264020" y="2931086"/>
                    <a:pt x="589704" y="2931086"/>
                  </a:cubicBezTo>
                  <a:cubicBezTo>
                    <a:pt x="671125" y="2931087"/>
                    <a:pt x="748690" y="2947589"/>
                    <a:pt x="819243" y="2977428"/>
                  </a:cubicBezTo>
                  <a:lnTo>
                    <a:pt x="849744" y="2993982"/>
                  </a:lnTo>
                  <a:lnTo>
                    <a:pt x="849743" y="2998787"/>
                  </a:lnTo>
                  <a:lnTo>
                    <a:pt x="849808" y="2999130"/>
                  </a:lnTo>
                  <a:lnTo>
                    <a:pt x="909492" y="3031407"/>
                  </a:lnTo>
                  <a:lnTo>
                    <a:pt x="984373" y="3092965"/>
                  </a:lnTo>
                  <a:lnTo>
                    <a:pt x="1005332" y="3125696"/>
                  </a:lnTo>
                  <a:lnTo>
                    <a:pt x="1031683" y="3144403"/>
                  </a:lnTo>
                  <a:lnTo>
                    <a:pt x="1068902" y="3189355"/>
                  </a:lnTo>
                  <a:lnTo>
                    <a:pt x="1066876" y="3185622"/>
                  </a:lnTo>
                  <a:lnTo>
                    <a:pt x="1026538" y="3136730"/>
                  </a:lnTo>
                  <a:lnTo>
                    <a:pt x="1076623" y="3172414"/>
                  </a:lnTo>
                  <a:cubicBezTo>
                    <a:pt x="1105130" y="3185153"/>
                    <a:pt x="1136469" y="3192199"/>
                    <a:pt x="1169367" y="3192200"/>
                  </a:cubicBezTo>
                  <a:lnTo>
                    <a:pt x="2122412" y="3192199"/>
                  </a:lnTo>
                  <a:cubicBezTo>
                    <a:pt x="2254003" y="3192200"/>
                    <a:pt x="2360682" y="3079474"/>
                    <a:pt x="2360681" y="2940421"/>
                  </a:cubicBezTo>
                  <a:lnTo>
                    <a:pt x="2360681" y="0"/>
                  </a:lnTo>
                  <a:close/>
                </a:path>
              </a:pathLst>
            </a:custGeom>
            <a:solidFill>
              <a:srgbClr val="38AD4A"/>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77" name="椭圆 76"/>
            <p:cNvSpPr>
              <a:spLocks noChangeAspect="1"/>
            </p:cNvSpPr>
            <p:nvPr/>
          </p:nvSpPr>
          <p:spPr>
            <a:xfrm>
              <a:off x="4994678" y="1952729"/>
              <a:ext cx="90000" cy="90000"/>
            </a:xfrm>
            <a:prstGeom prst="ellipse">
              <a:avLst/>
            </a:prstGeom>
            <a:solidFill>
              <a:srgbClr val="FF0000"/>
            </a:solidFill>
            <a:ln w="31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grpSp>
      <p:cxnSp>
        <p:nvCxnSpPr>
          <p:cNvPr id="81" name="直接箭头连接符 80"/>
          <p:cNvCxnSpPr/>
          <p:nvPr/>
        </p:nvCxnSpPr>
        <p:spPr>
          <a:xfrm flipH="1">
            <a:off x="4007768" y="2348880"/>
            <a:ext cx="54000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2" name="Rectangle 58"/>
          <p:cNvSpPr>
            <a:spLocks noChangeArrowheads="1"/>
          </p:cNvSpPr>
          <p:nvPr/>
        </p:nvSpPr>
        <p:spPr bwMode="auto">
          <a:xfrm>
            <a:off x="2639616" y="1002214"/>
            <a:ext cx="108395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600" dirty="0">
                <a:ea typeface="方正姚体" panose="02010601030101010101" pitchFamily="2" charset="-122"/>
              </a:rPr>
              <a:t>信使</a:t>
            </a:r>
            <a:r>
              <a:rPr kumimoji="1" lang="en-US" altLang="zh-CN" sz="1600" dirty="0" err="1">
                <a:ea typeface="方正姚体" panose="02010601030101010101" pitchFamily="2" charset="-122"/>
              </a:rPr>
              <a:t>tRNA</a:t>
            </a:r>
            <a:endParaRPr kumimoji="1" lang="zh-CN" altLang="en-US" sz="1600" dirty="0">
              <a:ea typeface="方正姚体" panose="02010601030101010101" pitchFamily="2" charset="-122"/>
            </a:endParaRPr>
          </a:p>
        </p:txBody>
      </p:sp>
      <p:sp>
        <p:nvSpPr>
          <p:cNvPr id="83" name="Rectangle 58"/>
          <p:cNvSpPr>
            <a:spLocks noChangeArrowheads="1"/>
          </p:cNvSpPr>
          <p:nvPr/>
        </p:nvSpPr>
        <p:spPr bwMode="auto">
          <a:xfrm>
            <a:off x="1343472" y="4221088"/>
            <a:ext cx="162095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600" dirty="0">
                <a:ea typeface="方正姚体" panose="02010601030101010101" pitchFamily="2" charset="-122"/>
              </a:rPr>
              <a:t>新合成的蛋白质</a:t>
            </a:r>
          </a:p>
        </p:txBody>
      </p:sp>
      <p:sp>
        <p:nvSpPr>
          <p:cNvPr id="84" name="Rectangle 58"/>
          <p:cNvSpPr>
            <a:spLocks noChangeArrowheads="1"/>
          </p:cNvSpPr>
          <p:nvPr/>
        </p:nvSpPr>
        <p:spPr bwMode="auto">
          <a:xfrm>
            <a:off x="3239863" y="4221088"/>
            <a:ext cx="62388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600" dirty="0">
                <a:ea typeface="方正姚体" panose="02010601030101010101" pitchFamily="2" charset="-122"/>
              </a:rPr>
              <a:t>-NH</a:t>
            </a:r>
            <a:r>
              <a:rPr kumimoji="1" lang="en-US" altLang="zh-CN" sz="1600" baseline="-25000" dirty="0">
                <a:ea typeface="方正姚体" panose="02010601030101010101" pitchFamily="2" charset="-122"/>
              </a:rPr>
              <a:t>2</a:t>
            </a:r>
            <a:endParaRPr kumimoji="1" lang="zh-CN" altLang="en-US" sz="1600" baseline="-25000" dirty="0">
              <a:ea typeface="方正姚体" panose="02010601030101010101" pitchFamily="2" charset="-122"/>
            </a:endParaRPr>
          </a:p>
        </p:txBody>
      </p:sp>
    </p:spTree>
  </p:cSld>
  <p:clrMapOvr>
    <a:masterClrMapping/>
  </p:clrMapOvr>
  <p:transition>
    <p:plus/>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127123" y="857805"/>
            <a:ext cx="7534271" cy="555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marL="360000" indent="-360000">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受位</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位</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氨基酰位</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：接受氨基酰</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en-US" altLang="zh-CN" sz="28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tRNA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p>
        </p:txBody>
      </p:sp>
      <p:sp>
        <p:nvSpPr>
          <p:cNvPr id="3" name="矩形 2"/>
          <p:cNvSpPr/>
          <p:nvPr/>
        </p:nvSpPr>
        <p:spPr>
          <a:xfrm>
            <a:off x="1129320" y="3719621"/>
            <a:ext cx="5102684" cy="1581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marL="360000" indent="-360000">
              <a:lnSpc>
                <a:spcPts val="4000"/>
              </a:lnSpc>
              <a:spcBef>
                <a:spcPts val="600"/>
              </a:spcBef>
              <a:buClr>
                <a:srgbClr val="C00000"/>
              </a:buClr>
              <a:buSzPct val="80000"/>
              <a:buFont typeface="Wingdings" panose="05000000000000000000" pitchFamily="2" charset="2"/>
              <a:buChar char="n"/>
              <a:defRPr/>
            </a:pP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E</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位</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出位</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：结合空载</a:t>
            </a:r>
            <a:r>
              <a:rPr kumimoji="1" lang="en-US" altLang="zh-CN" sz="28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tRNA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，使核糖体变构，</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位打开。真核生物核糖体没有</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E</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位。</a:t>
            </a:r>
          </a:p>
        </p:txBody>
      </p:sp>
      <p:sp>
        <p:nvSpPr>
          <p:cNvPr id="4" name="矩形 3"/>
          <p:cNvSpPr/>
          <p:nvPr/>
        </p:nvSpPr>
        <p:spPr>
          <a:xfrm>
            <a:off x="1127124" y="1559381"/>
            <a:ext cx="5381625" cy="20945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marL="360000" indent="-360000">
              <a:lnSpc>
                <a:spcPts val="4000"/>
              </a:lnSpc>
              <a:spcBef>
                <a:spcPts val="600"/>
              </a:spcBef>
              <a:buClr>
                <a:srgbClr val="C00000"/>
              </a:buClr>
              <a:buSzPct val="80000"/>
              <a:buFont typeface="Wingdings" panose="05000000000000000000" pitchFamily="2" charset="2"/>
              <a:buChar char="n"/>
              <a:defRPr/>
            </a:pP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给位</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(P</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位</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肽位</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：起始时，甲酰甲硫氨酰</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-tRNA</a:t>
            </a: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en-US" altLang="zh-CN" sz="20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fMet-tRNA</a:t>
            </a:r>
            <a:r>
              <a:rPr kumimoji="1" lang="en-US" altLang="zh-CN" sz="2000" baseline="300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fMet</a:t>
            </a:r>
            <a:r>
              <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结合在核糖体的肽位，延长成肽后，肽链转到此位，释放</a:t>
            </a:r>
            <a:r>
              <a:rPr kumimoji="1" lang="en-US" altLang="zh-CN" sz="28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tRNA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p>
        </p:txBody>
      </p:sp>
      <p:sp>
        <p:nvSpPr>
          <p:cNvPr id="9" name="Rectangle 58"/>
          <p:cNvSpPr>
            <a:spLocks noChangeArrowheads="1"/>
          </p:cNvSpPr>
          <p:nvPr/>
        </p:nvSpPr>
        <p:spPr bwMode="auto">
          <a:xfrm>
            <a:off x="9983788" y="2366963"/>
            <a:ext cx="1620837"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600" dirty="0">
                <a:effectLst>
                  <a:outerShdw blurRad="38100" dist="38100" dir="2700000" algn="tl">
                    <a:srgbClr val="C0C0C0"/>
                  </a:outerShdw>
                </a:effectLst>
                <a:ea typeface="方正姚体" panose="02010601030101010101" pitchFamily="2" charset="-122"/>
              </a:rPr>
              <a:t>—</a:t>
            </a:r>
            <a:r>
              <a:rPr kumimoji="1" lang="zh-CN" altLang="en-US" sz="1600" dirty="0">
                <a:effectLst>
                  <a:outerShdw blurRad="38100" dist="38100" dir="2700000" algn="tl">
                    <a:srgbClr val="C0C0C0"/>
                  </a:outerShdw>
                </a:effectLst>
                <a:ea typeface="方正姚体" panose="02010601030101010101" pitchFamily="2" charset="-122"/>
              </a:rPr>
              <a:t>核糖体大亚基</a:t>
            </a:r>
          </a:p>
        </p:txBody>
      </p:sp>
      <p:sp>
        <p:nvSpPr>
          <p:cNvPr id="12" name="Rectangle 58"/>
          <p:cNvSpPr>
            <a:spLocks noChangeArrowheads="1"/>
          </p:cNvSpPr>
          <p:nvPr/>
        </p:nvSpPr>
        <p:spPr bwMode="auto">
          <a:xfrm>
            <a:off x="6244704" y="4891063"/>
            <a:ext cx="787400"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600" dirty="0">
                <a:effectLst>
                  <a:outerShdw blurRad="38100" dist="38100" dir="2700000" algn="tl">
                    <a:srgbClr val="C0C0C0"/>
                  </a:outerShdw>
                </a:effectLst>
                <a:ea typeface="方正姚体" panose="02010601030101010101" pitchFamily="2" charset="-122"/>
              </a:rPr>
              <a:t>mRNA</a:t>
            </a:r>
            <a:endParaRPr kumimoji="1" lang="zh-CN" altLang="en-US" sz="1600" dirty="0">
              <a:effectLst>
                <a:outerShdw blurRad="38100" dist="38100" dir="2700000" algn="tl">
                  <a:srgbClr val="C0C0C0"/>
                </a:outerShdw>
              </a:effectLst>
              <a:ea typeface="方正姚体" panose="02010601030101010101" pitchFamily="2" charset="-122"/>
            </a:endParaRPr>
          </a:p>
        </p:txBody>
      </p:sp>
      <p:sp>
        <p:nvSpPr>
          <p:cNvPr id="13" name="Rectangle 58"/>
          <p:cNvSpPr>
            <a:spLocks noChangeArrowheads="1"/>
          </p:cNvSpPr>
          <p:nvPr/>
        </p:nvSpPr>
        <p:spPr bwMode="auto">
          <a:xfrm>
            <a:off x="7968208" y="5826125"/>
            <a:ext cx="203132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2400" dirty="0">
                <a:effectLst>
                  <a:outerShdw blurRad="38100" dist="38100" dir="2700000" algn="tl">
                    <a:srgbClr val="C0C0C0"/>
                  </a:outerShdw>
                </a:effectLst>
                <a:ea typeface="方正姚体" panose="02010601030101010101" pitchFamily="2" charset="-122"/>
              </a:rPr>
              <a:t>核糖体示意图</a:t>
            </a:r>
          </a:p>
        </p:txBody>
      </p:sp>
      <p:sp>
        <p:nvSpPr>
          <p:cNvPr id="10" name="Rectangle 58"/>
          <p:cNvSpPr>
            <a:spLocks noChangeArrowheads="1"/>
          </p:cNvSpPr>
          <p:nvPr/>
        </p:nvSpPr>
        <p:spPr bwMode="auto">
          <a:xfrm>
            <a:off x="6508750" y="3221038"/>
            <a:ext cx="2166938"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600" dirty="0">
                <a:effectLst>
                  <a:outerShdw blurRad="38100" dist="38100" dir="2700000" algn="tl">
                    <a:srgbClr val="C0C0C0"/>
                  </a:outerShdw>
                </a:effectLst>
                <a:ea typeface="方正姚体" panose="02010601030101010101" pitchFamily="2" charset="-122"/>
              </a:rPr>
              <a:t>P</a:t>
            </a:r>
            <a:r>
              <a:rPr kumimoji="1" lang="zh-CN" altLang="en-US" sz="1600" dirty="0">
                <a:effectLst>
                  <a:outerShdw blurRad="38100" dist="38100" dir="2700000" algn="tl">
                    <a:srgbClr val="C0C0C0"/>
                  </a:outerShdw>
                </a:effectLst>
                <a:ea typeface="方正姚体" panose="02010601030101010101" pitchFamily="2" charset="-122"/>
              </a:rPr>
              <a:t>位</a:t>
            </a:r>
            <a:r>
              <a:rPr kumimoji="1" lang="en-US" altLang="zh-CN" sz="1600" dirty="0">
                <a:effectLst>
                  <a:outerShdw blurRad="38100" dist="38100" dir="2700000" algn="tl">
                    <a:srgbClr val="C0C0C0"/>
                  </a:outerShdw>
                </a:effectLst>
                <a:ea typeface="方正姚体" panose="02010601030101010101" pitchFamily="2" charset="-122"/>
              </a:rPr>
              <a:t>————————</a:t>
            </a:r>
            <a:endParaRPr kumimoji="1" lang="zh-CN" altLang="en-US" sz="1600" dirty="0">
              <a:effectLst>
                <a:outerShdw blurRad="38100" dist="38100" dir="2700000" algn="tl">
                  <a:srgbClr val="C0C0C0"/>
                </a:outerShdw>
              </a:effectLst>
              <a:ea typeface="方正姚体" panose="02010601030101010101" pitchFamily="2" charset="-122"/>
            </a:endParaRPr>
          </a:p>
        </p:txBody>
      </p:sp>
      <p:grpSp>
        <p:nvGrpSpPr>
          <p:cNvPr id="117769" name="组合 5"/>
          <p:cNvGrpSpPr>
            <a:grpSpLocks/>
          </p:cNvGrpSpPr>
          <p:nvPr/>
        </p:nvGrpSpPr>
        <p:grpSpPr bwMode="auto">
          <a:xfrm>
            <a:off x="6572250" y="1309688"/>
            <a:ext cx="5067300" cy="4351337"/>
            <a:chOff x="6672064" y="589698"/>
            <a:chExt cx="5068192" cy="4351470"/>
          </a:xfrm>
        </p:grpSpPr>
        <p:sp>
          <p:nvSpPr>
            <p:cNvPr id="147" name="任意多边形 146"/>
            <p:cNvSpPr>
              <a:spLocks noChangeAspect="1"/>
            </p:cNvSpPr>
            <p:nvPr/>
          </p:nvSpPr>
          <p:spPr>
            <a:xfrm>
              <a:off x="7388341" y="4005168"/>
              <a:ext cx="3014256" cy="936000"/>
            </a:xfrm>
            <a:custGeom>
              <a:avLst/>
              <a:gdLst>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88915 w 1392400"/>
                <a:gd name="connsiteY10" fmla="*/ 40710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0748 h 432495"/>
                <a:gd name="connsiteX21" fmla="*/ 550740 w 1392400"/>
                <a:gd name="connsiteY21" fmla="*/ 338367 h 432495"/>
                <a:gd name="connsiteX22" fmla="*/ 431677 w 1392400"/>
                <a:gd name="connsiteY22" fmla="*/ 338367 h 432495"/>
                <a:gd name="connsiteX23" fmla="*/ 312615 w 1392400"/>
                <a:gd name="connsiteY23" fmla="*/ 359798 h 432495"/>
                <a:gd name="connsiteX24" fmla="*/ 184027 w 1392400"/>
                <a:gd name="connsiteY24" fmla="*/ 369323 h 432495"/>
                <a:gd name="connsiteX25" fmla="*/ 74490 w 1392400"/>
                <a:gd name="connsiteY25" fmla="*/ 345510 h 432495"/>
                <a:gd name="connsiteX26" fmla="*/ 17340 w 1392400"/>
                <a:gd name="connsiteY26" fmla="*/ 274073 h 432495"/>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36527 w 1392400"/>
                <a:gd name="connsiteY10" fmla="*/ 45473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0748 h 432495"/>
                <a:gd name="connsiteX21" fmla="*/ 550740 w 1392400"/>
                <a:gd name="connsiteY21" fmla="*/ 338367 h 432495"/>
                <a:gd name="connsiteX22" fmla="*/ 431677 w 1392400"/>
                <a:gd name="connsiteY22" fmla="*/ 338367 h 432495"/>
                <a:gd name="connsiteX23" fmla="*/ 312615 w 1392400"/>
                <a:gd name="connsiteY23" fmla="*/ 359798 h 432495"/>
                <a:gd name="connsiteX24" fmla="*/ 184027 w 1392400"/>
                <a:gd name="connsiteY24" fmla="*/ 369323 h 432495"/>
                <a:gd name="connsiteX25" fmla="*/ 74490 w 1392400"/>
                <a:gd name="connsiteY25" fmla="*/ 345510 h 432495"/>
                <a:gd name="connsiteX26" fmla="*/ 17340 w 1392400"/>
                <a:gd name="connsiteY26" fmla="*/ 274073 h 432495"/>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36527 w 1392400"/>
                <a:gd name="connsiteY10" fmla="*/ 45473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0748 h 432495"/>
                <a:gd name="connsiteX21" fmla="*/ 550740 w 1392400"/>
                <a:gd name="connsiteY21" fmla="*/ 338367 h 432495"/>
                <a:gd name="connsiteX22" fmla="*/ 434058 w 1392400"/>
                <a:gd name="connsiteY22" fmla="*/ 343129 h 432495"/>
                <a:gd name="connsiteX23" fmla="*/ 312615 w 1392400"/>
                <a:gd name="connsiteY23" fmla="*/ 359798 h 432495"/>
                <a:gd name="connsiteX24" fmla="*/ 184027 w 1392400"/>
                <a:gd name="connsiteY24" fmla="*/ 369323 h 432495"/>
                <a:gd name="connsiteX25" fmla="*/ 74490 w 1392400"/>
                <a:gd name="connsiteY25" fmla="*/ 345510 h 432495"/>
                <a:gd name="connsiteX26" fmla="*/ 17340 w 1392400"/>
                <a:gd name="connsiteY26" fmla="*/ 274073 h 432495"/>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36527 w 1392400"/>
                <a:gd name="connsiteY10" fmla="*/ 45473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5511 h 432495"/>
                <a:gd name="connsiteX21" fmla="*/ 550740 w 1392400"/>
                <a:gd name="connsiteY21" fmla="*/ 338367 h 432495"/>
                <a:gd name="connsiteX22" fmla="*/ 434058 w 1392400"/>
                <a:gd name="connsiteY22" fmla="*/ 343129 h 432495"/>
                <a:gd name="connsiteX23" fmla="*/ 312615 w 1392400"/>
                <a:gd name="connsiteY23" fmla="*/ 359798 h 432495"/>
                <a:gd name="connsiteX24" fmla="*/ 184027 w 1392400"/>
                <a:gd name="connsiteY24" fmla="*/ 369323 h 432495"/>
                <a:gd name="connsiteX25" fmla="*/ 74490 w 1392400"/>
                <a:gd name="connsiteY25" fmla="*/ 345510 h 432495"/>
                <a:gd name="connsiteX26" fmla="*/ 17340 w 1392400"/>
                <a:gd name="connsiteY26" fmla="*/ 274073 h 432495"/>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36527 w 1392400"/>
                <a:gd name="connsiteY10" fmla="*/ 45473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5511 h 432495"/>
                <a:gd name="connsiteX21" fmla="*/ 550740 w 1392400"/>
                <a:gd name="connsiteY21" fmla="*/ 338367 h 432495"/>
                <a:gd name="connsiteX22" fmla="*/ 434058 w 1392400"/>
                <a:gd name="connsiteY22" fmla="*/ 343129 h 432495"/>
                <a:gd name="connsiteX23" fmla="*/ 312615 w 1392400"/>
                <a:gd name="connsiteY23" fmla="*/ 359798 h 432495"/>
                <a:gd name="connsiteX24" fmla="*/ 184027 w 1392400"/>
                <a:gd name="connsiteY24" fmla="*/ 374085 h 432495"/>
                <a:gd name="connsiteX25" fmla="*/ 74490 w 1392400"/>
                <a:gd name="connsiteY25" fmla="*/ 345510 h 432495"/>
                <a:gd name="connsiteX26" fmla="*/ 17340 w 1392400"/>
                <a:gd name="connsiteY26" fmla="*/ 274073 h 432495"/>
                <a:gd name="connsiteX0" fmla="*/ 22445 w 1392743"/>
                <a:gd name="connsiteY0" fmla="*/ 276454 h 432495"/>
                <a:gd name="connsiteX1" fmla="*/ 1014 w 1392743"/>
                <a:gd name="connsiteY1" fmla="*/ 197873 h 432495"/>
                <a:gd name="connsiteX2" fmla="*/ 8158 w 1392743"/>
                <a:gd name="connsiteY2" fmla="*/ 102623 h 432495"/>
                <a:gd name="connsiteX3" fmla="*/ 48639 w 1392743"/>
                <a:gd name="connsiteY3" fmla="*/ 38329 h 432495"/>
                <a:gd name="connsiteX4" fmla="*/ 134364 w 1392743"/>
                <a:gd name="connsiteY4" fmla="*/ 9754 h 432495"/>
                <a:gd name="connsiteX5" fmla="*/ 241520 w 1392743"/>
                <a:gd name="connsiteY5" fmla="*/ 229 h 432495"/>
                <a:gd name="connsiteX6" fmla="*/ 393920 w 1392743"/>
                <a:gd name="connsiteY6" fmla="*/ 4992 h 432495"/>
                <a:gd name="connsiteX7" fmla="*/ 548701 w 1392743"/>
                <a:gd name="connsiteY7" fmla="*/ 26423 h 432495"/>
                <a:gd name="connsiteX8" fmla="*/ 713008 w 1392743"/>
                <a:gd name="connsiteY8" fmla="*/ 33567 h 432495"/>
                <a:gd name="connsiteX9" fmla="*/ 965420 w 1392743"/>
                <a:gd name="connsiteY9" fmla="*/ 52617 h 432495"/>
                <a:gd name="connsiteX10" fmla="*/ 1136870 w 1392743"/>
                <a:gd name="connsiteY10" fmla="*/ 45473 h 432495"/>
                <a:gd name="connsiteX11" fmla="*/ 1246408 w 1392743"/>
                <a:gd name="connsiteY11" fmla="*/ 21660 h 432495"/>
                <a:gd name="connsiteX12" fmla="*/ 1291651 w 1392743"/>
                <a:gd name="connsiteY12" fmla="*/ 19279 h 432495"/>
                <a:gd name="connsiteX13" fmla="*/ 1358326 w 1392743"/>
                <a:gd name="connsiteY13" fmla="*/ 81192 h 432495"/>
                <a:gd name="connsiteX14" fmla="*/ 1391664 w 1392743"/>
                <a:gd name="connsiteY14" fmla="*/ 214542 h 432495"/>
                <a:gd name="connsiteX15" fmla="*/ 1320226 w 1392743"/>
                <a:gd name="connsiteY15" fmla="*/ 350273 h 432495"/>
                <a:gd name="connsiteX16" fmla="*/ 1172589 w 1392743"/>
                <a:gd name="connsiteY16" fmla="*/ 426473 h 432495"/>
                <a:gd name="connsiteX17" fmla="*/ 1008283 w 1392743"/>
                <a:gd name="connsiteY17" fmla="*/ 424092 h 432495"/>
                <a:gd name="connsiteX18" fmla="*/ 884458 w 1392743"/>
                <a:gd name="connsiteY18" fmla="*/ 395517 h 432495"/>
                <a:gd name="connsiteX19" fmla="*/ 767776 w 1392743"/>
                <a:gd name="connsiteY19" fmla="*/ 362179 h 432495"/>
                <a:gd name="connsiteX20" fmla="*/ 672526 w 1392743"/>
                <a:gd name="connsiteY20" fmla="*/ 345511 h 432495"/>
                <a:gd name="connsiteX21" fmla="*/ 551083 w 1392743"/>
                <a:gd name="connsiteY21" fmla="*/ 338367 h 432495"/>
                <a:gd name="connsiteX22" fmla="*/ 434401 w 1392743"/>
                <a:gd name="connsiteY22" fmla="*/ 343129 h 432495"/>
                <a:gd name="connsiteX23" fmla="*/ 312958 w 1392743"/>
                <a:gd name="connsiteY23" fmla="*/ 359798 h 432495"/>
                <a:gd name="connsiteX24" fmla="*/ 184370 w 1392743"/>
                <a:gd name="connsiteY24" fmla="*/ 374085 h 432495"/>
                <a:gd name="connsiteX25" fmla="*/ 74833 w 1392743"/>
                <a:gd name="connsiteY25" fmla="*/ 345510 h 432495"/>
                <a:gd name="connsiteX26" fmla="*/ 22445 w 1392743"/>
                <a:gd name="connsiteY26" fmla="*/ 276454 h 432495"/>
                <a:gd name="connsiteX0" fmla="*/ 22445 w 1392743"/>
                <a:gd name="connsiteY0" fmla="*/ 276454 h 432495"/>
                <a:gd name="connsiteX1" fmla="*/ 1014 w 1392743"/>
                <a:gd name="connsiteY1" fmla="*/ 197873 h 432495"/>
                <a:gd name="connsiteX2" fmla="*/ 8158 w 1392743"/>
                <a:gd name="connsiteY2" fmla="*/ 102623 h 432495"/>
                <a:gd name="connsiteX3" fmla="*/ 48639 w 1392743"/>
                <a:gd name="connsiteY3" fmla="*/ 38329 h 432495"/>
                <a:gd name="connsiteX4" fmla="*/ 134364 w 1392743"/>
                <a:gd name="connsiteY4" fmla="*/ 9754 h 432495"/>
                <a:gd name="connsiteX5" fmla="*/ 241520 w 1392743"/>
                <a:gd name="connsiteY5" fmla="*/ 229 h 432495"/>
                <a:gd name="connsiteX6" fmla="*/ 393920 w 1392743"/>
                <a:gd name="connsiteY6" fmla="*/ 4992 h 432495"/>
                <a:gd name="connsiteX7" fmla="*/ 548701 w 1392743"/>
                <a:gd name="connsiteY7" fmla="*/ 26423 h 432495"/>
                <a:gd name="connsiteX8" fmla="*/ 713008 w 1392743"/>
                <a:gd name="connsiteY8" fmla="*/ 33567 h 432495"/>
                <a:gd name="connsiteX9" fmla="*/ 965420 w 1392743"/>
                <a:gd name="connsiteY9" fmla="*/ 52617 h 432495"/>
                <a:gd name="connsiteX10" fmla="*/ 1136870 w 1392743"/>
                <a:gd name="connsiteY10" fmla="*/ 45473 h 432495"/>
                <a:gd name="connsiteX11" fmla="*/ 1244027 w 1392743"/>
                <a:gd name="connsiteY11" fmla="*/ 19279 h 432495"/>
                <a:gd name="connsiteX12" fmla="*/ 1291651 w 1392743"/>
                <a:gd name="connsiteY12" fmla="*/ 19279 h 432495"/>
                <a:gd name="connsiteX13" fmla="*/ 1358326 w 1392743"/>
                <a:gd name="connsiteY13" fmla="*/ 81192 h 432495"/>
                <a:gd name="connsiteX14" fmla="*/ 1391664 w 1392743"/>
                <a:gd name="connsiteY14" fmla="*/ 214542 h 432495"/>
                <a:gd name="connsiteX15" fmla="*/ 1320226 w 1392743"/>
                <a:gd name="connsiteY15" fmla="*/ 350273 h 432495"/>
                <a:gd name="connsiteX16" fmla="*/ 1172589 w 1392743"/>
                <a:gd name="connsiteY16" fmla="*/ 426473 h 432495"/>
                <a:gd name="connsiteX17" fmla="*/ 1008283 w 1392743"/>
                <a:gd name="connsiteY17" fmla="*/ 424092 h 432495"/>
                <a:gd name="connsiteX18" fmla="*/ 884458 w 1392743"/>
                <a:gd name="connsiteY18" fmla="*/ 395517 h 432495"/>
                <a:gd name="connsiteX19" fmla="*/ 767776 w 1392743"/>
                <a:gd name="connsiteY19" fmla="*/ 362179 h 432495"/>
                <a:gd name="connsiteX20" fmla="*/ 672526 w 1392743"/>
                <a:gd name="connsiteY20" fmla="*/ 345511 h 432495"/>
                <a:gd name="connsiteX21" fmla="*/ 551083 w 1392743"/>
                <a:gd name="connsiteY21" fmla="*/ 338367 h 432495"/>
                <a:gd name="connsiteX22" fmla="*/ 434401 w 1392743"/>
                <a:gd name="connsiteY22" fmla="*/ 343129 h 432495"/>
                <a:gd name="connsiteX23" fmla="*/ 312958 w 1392743"/>
                <a:gd name="connsiteY23" fmla="*/ 359798 h 432495"/>
                <a:gd name="connsiteX24" fmla="*/ 184370 w 1392743"/>
                <a:gd name="connsiteY24" fmla="*/ 374085 h 432495"/>
                <a:gd name="connsiteX25" fmla="*/ 74833 w 1392743"/>
                <a:gd name="connsiteY25" fmla="*/ 345510 h 432495"/>
                <a:gd name="connsiteX26" fmla="*/ 22445 w 1392743"/>
                <a:gd name="connsiteY26" fmla="*/ 276454 h 432495"/>
                <a:gd name="connsiteX0" fmla="*/ 22445 w 1392743"/>
                <a:gd name="connsiteY0" fmla="*/ 276454 h 432495"/>
                <a:gd name="connsiteX1" fmla="*/ 1014 w 1392743"/>
                <a:gd name="connsiteY1" fmla="*/ 197873 h 432495"/>
                <a:gd name="connsiteX2" fmla="*/ 8158 w 1392743"/>
                <a:gd name="connsiteY2" fmla="*/ 102623 h 432495"/>
                <a:gd name="connsiteX3" fmla="*/ 48639 w 1392743"/>
                <a:gd name="connsiteY3" fmla="*/ 38329 h 432495"/>
                <a:gd name="connsiteX4" fmla="*/ 134364 w 1392743"/>
                <a:gd name="connsiteY4" fmla="*/ 9754 h 432495"/>
                <a:gd name="connsiteX5" fmla="*/ 241520 w 1392743"/>
                <a:gd name="connsiteY5" fmla="*/ 229 h 432495"/>
                <a:gd name="connsiteX6" fmla="*/ 393920 w 1392743"/>
                <a:gd name="connsiteY6" fmla="*/ 4992 h 432495"/>
                <a:gd name="connsiteX7" fmla="*/ 548701 w 1392743"/>
                <a:gd name="connsiteY7" fmla="*/ 26423 h 432495"/>
                <a:gd name="connsiteX8" fmla="*/ 713008 w 1392743"/>
                <a:gd name="connsiteY8" fmla="*/ 33567 h 432495"/>
                <a:gd name="connsiteX9" fmla="*/ 965420 w 1392743"/>
                <a:gd name="connsiteY9" fmla="*/ 52617 h 432495"/>
                <a:gd name="connsiteX10" fmla="*/ 1134489 w 1392743"/>
                <a:gd name="connsiteY10" fmla="*/ 40710 h 432495"/>
                <a:gd name="connsiteX11" fmla="*/ 1244027 w 1392743"/>
                <a:gd name="connsiteY11" fmla="*/ 19279 h 432495"/>
                <a:gd name="connsiteX12" fmla="*/ 1291651 w 1392743"/>
                <a:gd name="connsiteY12" fmla="*/ 19279 h 432495"/>
                <a:gd name="connsiteX13" fmla="*/ 1358326 w 1392743"/>
                <a:gd name="connsiteY13" fmla="*/ 81192 h 432495"/>
                <a:gd name="connsiteX14" fmla="*/ 1391664 w 1392743"/>
                <a:gd name="connsiteY14" fmla="*/ 214542 h 432495"/>
                <a:gd name="connsiteX15" fmla="*/ 1320226 w 1392743"/>
                <a:gd name="connsiteY15" fmla="*/ 350273 h 432495"/>
                <a:gd name="connsiteX16" fmla="*/ 1172589 w 1392743"/>
                <a:gd name="connsiteY16" fmla="*/ 426473 h 432495"/>
                <a:gd name="connsiteX17" fmla="*/ 1008283 w 1392743"/>
                <a:gd name="connsiteY17" fmla="*/ 424092 h 432495"/>
                <a:gd name="connsiteX18" fmla="*/ 884458 w 1392743"/>
                <a:gd name="connsiteY18" fmla="*/ 395517 h 432495"/>
                <a:gd name="connsiteX19" fmla="*/ 767776 w 1392743"/>
                <a:gd name="connsiteY19" fmla="*/ 362179 h 432495"/>
                <a:gd name="connsiteX20" fmla="*/ 672526 w 1392743"/>
                <a:gd name="connsiteY20" fmla="*/ 345511 h 432495"/>
                <a:gd name="connsiteX21" fmla="*/ 551083 w 1392743"/>
                <a:gd name="connsiteY21" fmla="*/ 338367 h 432495"/>
                <a:gd name="connsiteX22" fmla="*/ 434401 w 1392743"/>
                <a:gd name="connsiteY22" fmla="*/ 343129 h 432495"/>
                <a:gd name="connsiteX23" fmla="*/ 312958 w 1392743"/>
                <a:gd name="connsiteY23" fmla="*/ 359798 h 432495"/>
                <a:gd name="connsiteX24" fmla="*/ 184370 w 1392743"/>
                <a:gd name="connsiteY24" fmla="*/ 374085 h 432495"/>
                <a:gd name="connsiteX25" fmla="*/ 74833 w 1392743"/>
                <a:gd name="connsiteY25" fmla="*/ 345510 h 432495"/>
                <a:gd name="connsiteX26" fmla="*/ 22445 w 1392743"/>
                <a:gd name="connsiteY26" fmla="*/ 276454 h 432495"/>
                <a:gd name="connsiteX0" fmla="*/ 22445 w 1392788"/>
                <a:gd name="connsiteY0" fmla="*/ 276454 h 432495"/>
                <a:gd name="connsiteX1" fmla="*/ 1014 w 1392788"/>
                <a:gd name="connsiteY1" fmla="*/ 197873 h 432495"/>
                <a:gd name="connsiteX2" fmla="*/ 8158 w 1392788"/>
                <a:gd name="connsiteY2" fmla="*/ 102623 h 432495"/>
                <a:gd name="connsiteX3" fmla="*/ 48639 w 1392788"/>
                <a:gd name="connsiteY3" fmla="*/ 38329 h 432495"/>
                <a:gd name="connsiteX4" fmla="*/ 134364 w 1392788"/>
                <a:gd name="connsiteY4" fmla="*/ 9754 h 432495"/>
                <a:gd name="connsiteX5" fmla="*/ 241520 w 1392788"/>
                <a:gd name="connsiteY5" fmla="*/ 229 h 432495"/>
                <a:gd name="connsiteX6" fmla="*/ 393920 w 1392788"/>
                <a:gd name="connsiteY6" fmla="*/ 4992 h 432495"/>
                <a:gd name="connsiteX7" fmla="*/ 548701 w 1392788"/>
                <a:gd name="connsiteY7" fmla="*/ 26423 h 432495"/>
                <a:gd name="connsiteX8" fmla="*/ 713008 w 1392788"/>
                <a:gd name="connsiteY8" fmla="*/ 33567 h 432495"/>
                <a:gd name="connsiteX9" fmla="*/ 965420 w 1392788"/>
                <a:gd name="connsiteY9" fmla="*/ 52617 h 432495"/>
                <a:gd name="connsiteX10" fmla="*/ 1134489 w 1392788"/>
                <a:gd name="connsiteY10" fmla="*/ 40710 h 432495"/>
                <a:gd name="connsiteX11" fmla="*/ 1244027 w 1392788"/>
                <a:gd name="connsiteY11" fmla="*/ 19279 h 432495"/>
                <a:gd name="connsiteX12" fmla="*/ 1284507 w 1392788"/>
                <a:gd name="connsiteY12" fmla="*/ 12135 h 432495"/>
                <a:gd name="connsiteX13" fmla="*/ 1358326 w 1392788"/>
                <a:gd name="connsiteY13" fmla="*/ 81192 h 432495"/>
                <a:gd name="connsiteX14" fmla="*/ 1391664 w 1392788"/>
                <a:gd name="connsiteY14" fmla="*/ 214542 h 432495"/>
                <a:gd name="connsiteX15" fmla="*/ 1320226 w 1392788"/>
                <a:gd name="connsiteY15" fmla="*/ 350273 h 432495"/>
                <a:gd name="connsiteX16" fmla="*/ 1172589 w 1392788"/>
                <a:gd name="connsiteY16" fmla="*/ 426473 h 432495"/>
                <a:gd name="connsiteX17" fmla="*/ 1008283 w 1392788"/>
                <a:gd name="connsiteY17" fmla="*/ 424092 h 432495"/>
                <a:gd name="connsiteX18" fmla="*/ 884458 w 1392788"/>
                <a:gd name="connsiteY18" fmla="*/ 395517 h 432495"/>
                <a:gd name="connsiteX19" fmla="*/ 767776 w 1392788"/>
                <a:gd name="connsiteY19" fmla="*/ 362179 h 432495"/>
                <a:gd name="connsiteX20" fmla="*/ 672526 w 1392788"/>
                <a:gd name="connsiteY20" fmla="*/ 345511 h 432495"/>
                <a:gd name="connsiteX21" fmla="*/ 551083 w 1392788"/>
                <a:gd name="connsiteY21" fmla="*/ 338367 h 432495"/>
                <a:gd name="connsiteX22" fmla="*/ 434401 w 1392788"/>
                <a:gd name="connsiteY22" fmla="*/ 343129 h 432495"/>
                <a:gd name="connsiteX23" fmla="*/ 312958 w 1392788"/>
                <a:gd name="connsiteY23" fmla="*/ 359798 h 432495"/>
                <a:gd name="connsiteX24" fmla="*/ 184370 w 1392788"/>
                <a:gd name="connsiteY24" fmla="*/ 374085 h 432495"/>
                <a:gd name="connsiteX25" fmla="*/ 74833 w 1392788"/>
                <a:gd name="connsiteY25" fmla="*/ 345510 h 432495"/>
                <a:gd name="connsiteX26" fmla="*/ 22445 w 1392788"/>
                <a:gd name="connsiteY26" fmla="*/ 276454 h 43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92788" h="432495">
                  <a:moveTo>
                    <a:pt x="22445" y="276454"/>
                  </a:moveTo>
                  <a:cubicBezTo>
                    <a:pt x="10142" y="251848"/>
                    <a:pt x="3395" y="226845"/>
                    <a:pt x="1014" y="197873"/>
                  </a:cubicBezTo>
                  <a:cubicBezTo>
                    <a:pt x="-1367" y="168901"/>
                    <a:pt x="221" y="129214"/>
                    <a:pt x="8158" y="102623"/>
                  </a:cubicBezTo>
                  <a:cubicBezTo>
                    <a:pt x="16095" y="76032"/>
                    <a:pt x="27605" y="53807"/>
                    <a:pt x="48639" y="38329"/>
                  </a:cubicBezTo>
                  <a:cubicBezTo>
                    <a:pt x="69673" y="22851"/>
                    <a:pt x="102217" y="16104"/>
                    <a:pt x="134364" y="9754"/>
                  </a:cubicBezTo>
                  <a:cubicBezTo>
                    <a:pt x="166511" y="3404"/>
                    <a:pt x="198261" y="1023"/>
                    <a:pt x="241520" y="229"/>
                  </a:cubicBezTo>
                  <a:cubicBezTo>
                    <a:pt x="284779" y="-565"/>
                    <a:pt x="342723" y="626"/>
                    <a:pt x="393920" y="4992"/>
                  </a:cubicBezTo>
                  <a:cubicBezTo>
                    <a:pt x="445117" y="9358"/>
                    <a:pt x="495520" y="21660"/>
                    <a:pt x="548701" y="26423"/>
                  </a:cubicBezTo>
                  <a:cubicBezTo>
                    <a:pt x="601882" y="31185"/>
                    <a:pt x="643555" y="29201"/>
                    <a:pt x="713008" y="33567"/>
                  </a:cubicBezTo>
                  <a:cubicBezTo>
                    <a:pt x="782461" y="37933"/>
                    <a:pt x="895173" y="51427"/>
                    <a:pt x="965420" y="52617"/>
                  </a:cubicBezTo>
                  <a:cubicBezTo>
                    <a:pt x="1035667" y="53807"/>
                    <a:pt x="1088055" y="46266"/>
                    <a:pt x="1134489" y="40710"/>
                  </a:cubicBezTo>
                  <a:cubicBezTo>
                    <a:pt x="1180924" y="35154"/>
                    <a:pt x="1219024" y="24041"/>
                    <a:pt x="1244027" y="19279"/>
                  </a:cubicBezTo>
                  <a:cubicBezTo>
                    <a:pt x="1269030" y="14517"/>
                    <a:pt x="1265457" y="1816"/>
                    <a:pt x="1284507" y="12135"/>
                  </a:cubicBezTo>
                  <a:cubicBezTo>
                    <a:pt x="1303557" y="22454"/>
                    <a:pt x="1340467" y="47458"/>
                    <a:pt x="1358326" y="81192"/>
                  </a:cubicBezTo>
                  <a:cubicBezTo>
                    <a:pt x="1376185" y="114926"/>
                    <a:pt x="1398014" y="169695"/>
                    <a:pt x="1391664" y="214542"/>
                  </a:cubicBezTo>
                  <a:cubicBezTo>
                    <a:pt x="1385314" y="259389"/>
                    <a:pt x="1356738" y="314951"/>
                    <a:pt x="1320226" y="350273"/>
                  </a:cubicBezTo>
                  <a:cubicBezTo>
                    <a:pt x="1283714" y="385595"/>
                    <a:pt x="1224579" y="414170"/>
                    <a:pt x="1172589" y="426473"/>
                  </a:cubicBezTo>
                  <a:cubicBezTo>
                    <a:pt x="1120599" y="438776"/>
                    <a:pt x="1056305" y="429251"/>
                    <a:pt x="1008283" y="424092"/>
                  </a:cubicBezTo>
                  <a:cubicBezTo>
                    <a:pt x="960261" y="418933"/>
                    <a:pt x="924542" y="405836"/>
                    <a:pt x="884458" y="395517"/>
                  </a:cubicBezTo>
                  <a:cubicBezTo>
                    <a:pt x="844374" y="385198"/>
                    <a:pt x="803098" y="370513"/>
                    <a:pt x="767776" y="362179"/>
                  </a:cubicBezTo>
                  <a:cubicBezTo>
                    <a:pt x="732454" y="353845"/>
                    <a:pt x="708641" y="349480"/>
                    <a:pt x="672526" y="345511"/>
                  </a:cubicBezTo>
                  <a:cubicBezTo>
                    <a:pt x="636411" y="341542"/>
                    <a:pt x="590770" y="338764"/>
                    <a:pt x="551083" y="338367"/>
                  </a:cubicBezTo>
                  <a:cubicBezTo>
                    <a:pt x="511396" y="337970"/>
                    <a:pt x="474089" y="339557"/>
                    <a:pt x="434401" y="343129"/>
                  </a:cubicBezTo>
                  <a:cubicBezTo>
                    <a:pt x="394714" y="346701"/>
                    <a:pt x="354630" y="354639"/>
                    <a:pt x="312958" y="359798"/>
                  </a:cubicBezTo>
                  <a:cubicBezTo>
                    <a:pt x="271286" y="364957"/>
                    <a:pt x="224058" y="376466"/>
                    <a:pt x="184370" y="374085"/>
                  </a:cubicBezTo>
                  <a:cubicBezTo>
                    <a:pt x="144683" y="371704"/>
                    <a:pt x="101821" y="361782"/>
                    <a:pt x="74833" y="345510"/>
                  </a:cubicBezTo>
                  <a:cubicBezTo>
                    <a:pt x="47845" y="329238"/>
                    <a:pt x="34748" y="301060"/>
                    <a:pt x="22445" y="276454"/>
                  </a:cubicBezTo>
                  <a:close/>
                </a:path>
              </a:pathLst>
            </a:custGeom>
            <a:solidFill>
              <a:srgbClr val="703324"/>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48" name="任意多边形 147"/>
            <p:cNvSpPr>
              <a:spLocks noChangeAspect="1"/>
            </p:cNvSpPr>
            <p:nvPr/>
          </p:nvSpPr>
          <p:spPr>
            <a:xfrm>
              <a:off x="7457399" y="1214688"/>
              <a:ext cx="3202737" cy="2916000"/>
            </a:xfrm>
            <a:custGeom>
              <a:avLst/>
              <a:gdLst>
                <a:gd name="connsiteX0" fmla="*/ 621220 w 1592260"/>
                <a:gd name="connsiteY0" fmla="*/ 1431318 h 1453646"/>
                <a:gd name="connsiteX1" fmla="*/ 792670 w 1592260"/>
                <a:gd name="connsiteY1" fmla="*/ 1436081 h 1453646"/>
                <a:gd name="connsiteX2" fmla="*/ 971264 w 1592260"/>
                <a:gd name="connsiteY2" fmla="*/ 1452750 h 1453646"/>
                <a:gd name="connsiteX3" fmla="*/ 1114139 w 1592260"/>
                <a:gd name="connsiteY3" fmla="*/ 1447987 h 1453646"/>
                <a:gd name="connsiteX4" fmla="*/ 1285589 w 1592260"/>
                <a:gd name="connsiteY4" fmla="*/ 1419412 h 1453646"/>
                <a:gd name="connsiteX5" fmla="*/ 1390364 w 1592260"/>
                <a:gd name="connsiteY5" fmla="*/ 1355118 h 1453646"/>
                <a:gd name="connsiteX6" fmla="*/ 1518951 w 1592260"/>
                <a:gd name="connsiteY6" fmla="*/ 1167000 h 1453646"/>
                <a:gd name="connsiteX7" fmla="*/ 1583245 w 1592260"/>
                <a:gd name="connsiteY7" fmla="*/ 1000312 h 1453646"/>
                <a:gd name="connsiteX8" fmla="*/ 1588007 w 1592260"/>
                <a:gd name="connsiteY8" fmla="*/ 831243 h 1453646"/>
                <a:gd name="connsiteX9" fmla="*/ 1547526 w 1592260"/>
                <a:gd name="connsiteY9" fmla="*/ 650268 h 1453646"/>
                <a:gd name="connsiteX10" fmla="*/ 1478470 w 1592260"/>
                <a:gd name="connsiteY10" fmla="*/ 488343 h 1453646"/>
                <a:gd name="connsiteX11" fmla="*/ 1380839 w 1592260"/>
                <a:gd name="connsiteY11" fmla="*/ 340706 h 1453646"/>
                <a:gd name="connsiteX12" fmla="*/ 1287970 w 1592260"/>
                <a:gd name="connsiteY12" fmla="*/ 224025 h 1453646"/>
                <a:gd name="connsiteX13" fmla="*/ 1180814 w 1592260"/>
                <a:gd name="connsiteY13" fmla="*/ 124012 h 1453646"/>
                <a:gd name="connsiteX14" fmla="*/ 1052226 w 1592260"/>
                <a:gd name="connsiteY14" fmla="*/ 47812 h 1453646"/>
                <a:gd name="connsiteX15" fmla="*/ 864107 w 1592260"/>
                <a:gd name="connsiteY15" fmla="*/ 187 h 1453646"/>
                <a:gd name="connsiteX16" fmla="*/ 671226 w 1592260"/>
                <a:gd name="connsiteY16" fmla="*/ 35906 h 1453646"/>
                <a:gd name="connsiteX17" fmla="*/ 442626 w 1592260"/>
                <a:gd name="connsiteY17" fmla="*/ 143062 h 1453646"/>
                <a:gd name="connsiteX18" fmla="*/ 264032 w 1592260"/>
                <a:gd name="connsiteY18" fmla="*/ 288318 h 1453646"/>
                <a:gd name="connsiteX19" fmla="*/ 164020 w 1592260"/>
                <a:gd name="connsiteY19" fmla="*/ 419287 h 1453646"/>
                <a:gd name="connsiteX20" fmla="*/ 109251 w 1592260"/>
                <a:gd name="connsiteY20" fmla="*/ 535968 h 1453646"/>
                <a:gd name="connsiteX21" fmla="*/ 52101 w 1592260"/>
                <a:gd name="connsiteY21" fmla="*/ 733612 h 1453646"/>
                <a:gd name="connsiteX22" fmla="*/ 6857 w 1592260"/>
                <a:gd name="connsiteY22" fmla="*/ 976500 h 1453646"/>
                <a:gd name="connsiteX23" fmla="*/ 2095 w 1592260"/>
                <a:gd name="connsiteY23" fmla="*/ 1171762 h 1453646"/>
                <a:gd name="connsiteX24" fmla="*/ 25907 w 1592260"/>
                <a:gd name="connsiteY24" fmla="*/ 1290825 h 1453646"/>
                <a:gd name="connsiteX25" fmla="*/ 90201 w 1592260"/>
                <a:gd name="connsiteY25" fmla="*/ 1381312 h 1453646"/>
                <a:gd name="connsiteX26" fmla="*/ 175926 w 1592260"/>
                <a:gd name="connsiteY26" fmla="*/ 1421793 h 1453646"/>
                <a:gd name="connsiteX27" fmla="*/ 337851 w 1592260"/>
                <a:gd name="connsiteY27" fmla="*/ 1426556 h 1453646"/>
                <a:gd name="connsiteX28" fmla="*/ 468820 w 1592260"/>
                <a:gd name="connsiteY28" fmla="*/ 1417031 h 1453646"/>
                <a:gd name="connsiteX29" fmla="*/ 564070 w 1592260"/>
                <a:gd name="connsiteY29" fmla="*/ 1421793 h 1453646"/>
                <a:gd name="connsiteX30" fmla="*/ 621220 w 1592260"/>
                <a:gd name="connsiteY30" fmla="*/ 1431318 h 1453646"/>
                <a:gd name="connsiteX0" fmla="*/ 621220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21220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99726 w 1592260"/>
                <a:gd name="connsiteY20" fmla="*/ 555078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473707 w 1592260"/>
                <a:gd name="connsiteY6" fmla="*/ 1264121 h 1448944"/>
                <a:gd name="connsiteX7" fmla="*/ 1518951 w 1592260"/>
                <a:gd name="connsiteY7" fmla="*/ 1162298 h 1448944"/>
                <a:gd name="connsiteX8" fmla="*/ 1583245 w 1592260"/>
                <a:gd name="connsiteY8" fmla="*/ 995610 h 1448944"/>
                <a:gd name="connsiteX9" fmla="*/ 1588007 w 1592260"/>
                <a:gd name="connsiteY9" fmla="*/ 826541 h 1448944"/>
                <a:gd name="connsiteX10" fmla="*/ 1547526 w 1592260"/>
                <a:gd name="connsiteY10" fmla="*/ 645566 h 1448944"/>
                <a:gd name="connsiteX11" fmla="*/ 1478470 w 1592260"/>
                <a:gd name="connsiteY11" fmla="*/ 483641 h 1448944"/>
                <a:gd name="connsiteX12" fmla="*/ 1380839 w 1592260"/>
                <a:gd name="connsiteY12" fmla="*/ 336004 h 1448944"/>
                <a:gd name="connsiteX13" fmla="*/ 1287970 w 1592260"/>
                <a:gd name="connsiteY13" fmla="*/ 219323 h 1448944"/>
                <a:gd name="connsiteX14" fmla="*/ 1180814 w 1592260"/>
                <a:gd name="connsiteY14" fmla="*/ 119310 h 1448944"/>
                <a:gd name="connsiteX15" fmla="*/ 1052226 w 1592260"/>
                <a:gd name="connsiteY15" fmla="*/ 43110 h 1448944"/>
                <a:gd name="connsiteX16" fmla="*/ 866488 w 1592260"/>
                <a:gd name="connsiteY16" fmla="*/ 248 h 1448944"/>
                <a:gd name="connsiteX17" fmla="*/ 671226 w 1592260"/>
                <a:gd name="connsiteY17" fmla="*/ 31204 h 1448944"/>
                <a:gd name="connsiteX18" fmla="*/ 442626 w 1592260"/>
                <a:gd name="connsiteY18" fmla="*/ 138360 h 1448944"/>
                <a:gd name="connsiteX19" fmla="*/ 264032 w 1592260"/>
                <a:gd name="connsiteY19" fmla="*/ 283616 h 1448944"/>
                <a:gd name="connsiteX20" fmla="*/ 164020 w 1592260"/>
                <a:gd name="connsiteY20" fmla="*/ 414585 h 1448944"/>
                <a:gd name="connsiteX21" fmla="*/ 99726 w 1592260"/>
                <a:gd name="connsiteY21" fmla="*/ 555078 h 1448944"/>
                <a:gd name="connsiteX22" fmla="*/ 52101 w 1592260"/>
                <a:gd name="connsiteY22" fmla="*/ 728910 h 1448944"/>
                <a:gd name="connsiteX23" fmla="*/ 6857 w 1592260"/>
                <a:gd name="connsiteY23" fmla="*/ 971798 h 1448944"/>
                <a:gd name="connsiteX24" fmla="*/ 2095 w 1592260"/>
                <a:gd name="connsiteY24" fmla="*/ 1167060 h 1448944"/>
                <a:gd name="connsiteX25" fmla="*/ 25907 w 1592260"/>
                <a:gd name="connsiteY25" fmla="*/ 1286123 h 1448944"/>
                <a:gd name="connsiteX26" fmla="*/ 90201 w 1592260"/>
                <a:gd name="connsiteY26" fmla="*/ 1376610 h 1448944"/>
                <a:gd name="connsiteX27" fmla="*/ 175926 w 1592260"/>
                <a:gd name="connsiteY27" fmla="*/ 1417091 h 1448944"/>
                <a:gd name="connsiteX28" fmla="*/ 337851 w 1592260"/>
                <a:gd name="connsiteY28" fmla="*/ 1421854 h 1448944"/>
                <a:gd name="connsiteX29" fmla="*/ 466439 w 1592260"/>
                <a:gd name="connsiteY29" fmla="*/ 1417092 h 1448944"/>
                <a:gd name="connsiteX30" fmla="*/ 564070 w 1592260"/>
                <a:gd name="connsiteY30" fmla="*/ 1417091 h 1448944"/>
                <a:gd name="connsiteX31" fmla="*/ 649795 w 1592260"/>
                <a:gd name="connsiteY31" fmla="*/ 1426616 h 1448944"/>
                <a:gd name="connsiteX0" fmla="*/ 649795 w 1591421"/>
                <a:gd name="connsiteY0" fmla="*/ 1426616 h 1448944"/>
                <a:gd name="connsiteX1" fmla="*/ 792670 w 1591421"/>
                <a:gd name="connsiteY1" fmla="*/ 1431379 h 1448944"/>
                <a:gd name="connsiteX2" fmla="*/ 971264 w 1591421"/>
                <a:gd name="connsiteY2" fmla="*/ 1448048 h 1448944"/>
                <a:gd name="connsiteX3" fmla="*/ 1114139 w 1591421"/>
                <a:gd name="connsiteY3" fmla="*/ 1443285 h 1448944"/>
                <a:gd name="connsiteX4" fmla="*/ 1285589 w 1591421"/>
                <a:gd name="connsiteY4" fmla="*/ 1414710 h 1448944"/>
                <a:gd name="connsiteX5" fmla="*/ 1390364 w 1591421"/>
                <a:gd name="connsiteY5" fmla="*/ 1350416 h 1448944"/>
                <a:gd name="connsiteX6" fmla="*/ 1473707 w 1591421"/>
                <a:gd name="connsiteY6" fmla="*/ 1264121 h 1448944"/>
                <a:gd name="connsiteX7" fmla="*/ 1535620 w 1591421"/>
                <a:gd name="connsiteY7" fmla="*/ 1157535 h 1448944"/>
                <a:gd name="connsiteX8" fmla="*/ 1583245 w 1591421"/>
                <a:gd name="connsiteY8" fmla="*/ 995610 h 1448944"/>
                <a:gd name="connsiteX9" fmla="*/ 1588007 w 1591421"/>
                <a:gd name="connsiteY9" fmla="*/ 826541 h 1448944"/>
                <a:gd name="connsiteX10" fmla="*/ 1547526 w 1591421"/>
                <a:gd name="connsiteY10" fmla="*/ 645566 h 1448944"/>
                <a:gd name="connsiteX11" fmla="*/ 1478470 w 1591421"/>
                <a:gd name="connsiteY11" fmla="*/ 483641 h 1448944"/>
                <a:gd name="connsiteX12" fmla="*/ 1380839 w 1591421"/>
                <a:gd name="connsiteY12" fmla="*/ 336004 h 1448944"/>
                <a:gd name="connsiteX13" fmla="*/ 1287970 w 1591421"/>
                <a:gd name="connsiteY13" fmla="*/ 219323 h 1448944"/>
                <a:gd name="connsiteX14" fmla="*/ 1180814 w 1591421"/>
                <a:gd name="connsiteY14" fmla="*/ 119310 h 1448944"/>
                <a:gd name="connsiteX15" fmla="*/ 1052226 w 1591421"/>
                <a:gd name="connsiteY15" fmla="*/ 43110 h 1448944"/>
                <a:gd name="connsiteX16" fmla="*/ 866488 w 1591421"/>
                <a:gd name="connsiteY16" fmla="*/ 248 h 1448944"/>
                <a:gd name="connsiteX17" fmla="*/ 671226 w 1591421"/>
                <a:gd name="connsiteY17" fmla="*/ 31204 h 1448944"/>
                <a:gd name="connsiteX18" fmla="*/ 442626 w 1591421"/>
                <a:gd name="connsiteY18" fmla="*/ 138360 h 1448944"/>
                <a:gd name="connsiteX19" fmla="*/ 264032 w 1591421"/>
                <a:gd name="connsiteY19" fmla="*/ 283616 h 1448944"/>
                <a:gd name="connsiteX20" fmla="*/ 164020 w 1591421"/>
                <a:gd name="connsiteY20" fmla="*/ 414585 h 1448944"/>
                <a:gd name="connsiteX21" fmla="*/ 99726 w 1591421"/>
                <a:gd name="connsiteY21" fmla="*/ 555078 h 1448944"/>
                <a:gd name="connsiteX22" fmla="*/ 52101 w 1591421"/>
                <a:gd name="connsiteY22" fmla="*/ 728910 h 1448944"/>
                <a:gd name="connsiteX23" fmla="*/ 6857 w 1591421"/>
                <a:gd name="connsiteY23" fmla="*/ 971798 h 1448944"/>
                <a:gd name="connsiteX24" fmla="*/ 2095 w 1591421"/>
                <a:gd name="connsiteY24" fmla="*/ 1167060 h 1448944"/>
                <a:gd name="connsiteX25" fmla="*/ 25907 w 1591421"/>
                <a:gd name="connsiteY25" fmla="*/ 1286123 h 1448944"/>
                <a:gd name="connsiteX26" fmla="*/ 90201 w 1591421"/>
                <a:gd name="connsiteY26" fmla="*/ 1376610 h 1448944"/>
                <a:gd name="connsiteX27" fmla="*/ 175926 w 1591421"/>
                <a:gd name="connsiteY27" fmla="*/ 1417091 h 1448944"/>
                <a:gd name="connsiteX28" fmla="*/ 337851 w 1591421"/>
                <a:gd name="connsiteY28" fmla="*/ 1421854 h 1448944"/>
                <a:gd name="connsiteX29" fmla="*/ 466439 w 1591421"/>
                <a:gd name="connsiteY29" fmla="*/ 1417092 h 1448944"/>
                <a:gd name="connsiteX30" fmla="*/ 564070 w 1591421"/>
                <a:gd name="connsiteY30" fmla="*/ 1417091 h 1448944"/>
                <a:gd name="connsiteX31" fmla="*/ 649795 w 1591421"/>
                <a:gd name="connsiteY31" fmla="*/ 1426616 h 144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91421" h="1448944">
                  <a:moveTo>
                    <a:pt x="649795" y="1426616"/>
                  </a:moveTo>
                  <a:cubicBezTo>
                    <a:pt x="687895" y="1428997"/>
                    <a:pt x="739092" y="1427807"/>
                    <a:pt x="792670" y="1431379"/>
                  </a:cubicBezTo>
                  <a:cubicBezTo>
                    <a:pt x="846248" y="1434951"/>
                    <a:pt x="917686" y="1446064"/>
                    <a:pt x="971264" y="1448048"/>
                  </a:cubicBezTo>
                  <a:cubicBezTo>
                    <a:pt x="1024842" y="1450032"/>
                    <a:pt x="1061752" y="1448841"/>
                    <a:pt x="1114139" y="1443285"/>
                  </a:cubicBezTo>
                  <a:cubicBezTo>
                    <a:pt x="1166527" y="1437729"/>
                    <a:pt x="1239552" y="1430188"/>
                    <a:pt x="1285589" y="1414710"/>
                  </a:cubicBezTo>
                  <a:cubicBezTo>
                    <a:pt x="1331626" y="1399232"/>
                    <a:pt x="1359011" y="1375514"/>
                    <a:pt x="1390364" y="1350416"/>
                  </a:cubicBezTo>
                  <a:cubicBezTo>
                    <a:pt x="1421717" y="1325318"/>
                    <a:pt x="1452276" y="1295474"/>
                    <a:pt x="1473707" y="1264121"/>
                  </a:cubicBezTo>
                  <a:cubicBezTo>
                    <a:pt x="1495138" y="1232768"/>
                    <a:pt x="1517364" y="1202287"/>
                    <a:pt x="1535620" y="1157535"/>
                  </a:cubicBezTo>
                  <a:cubicBezTo>
                    <a:pt x="1553876" y="1112783"/>
                    <a:pt x="1574514" y="1050776"/>
                    <a:pt x="1583245" y="995610"/>
                  </a:cubicBezTo>
                  <a:cubicBezTo>
                    <a:pt x="1591976" y="940444"/>
                    <a:pt x="1593960" y="884882"/>
                    <a:pt x="1588007" y="826541"/>
                  </a:cubicBezTo>
                  <a:cubicBezTo>
                    <a:pt x="1582054" y="768200"/>
                    <a:pt x="1565782" y="702716"/>
                    <a:pt x="1547526" y="645566"/>
                  </a:cubicBezTo>
                  <a:cubicBezTo>
                    <a:pt x="1529270" y="588416"/>
                    <a:pt x="1506251" y="535235"/>
                    <a:pt x="1478470" y="483641"/>
                  </a:cubicBezTo>
                  <a:cubicBezTo>
                    <a:pt x="1450689" y="432047"/>
                    <a:pt x="1412589" y="380057"/>
                    <a:pt x="1380839" y="336004"/>
                  </a:cubicBezTo>
                  <a:cubicBezTo>
                    <a:pt x="1349089" y="291951"/>
                    <a:pt x="1321307" y="255439"/>
                    <a:pt x="1287970" y="219323"/>
                  </a:cubicBezTo>
                  <a:cubicBezTo>
                    <a:pt x="1254633" y="183207"/>
                    <a:pt x="1220105" y="148679"/>
                    <a:pt x="1180814" y="119310"/>
                  </a:cubicBezTo>
                  <a:cubicBezTo>
                    <a:pt x="1141523" y="89941"/>
                    <a:pt x="1104614" y="62954"/>
                    <a:pt x="1052226" y="43110"/>
                  </a:cubicBezTo>
                  <a:cubicBezTo>
                    <a:pt x="999838" y="23266"/>
                    <a:pt x="929988" y="2232"/>
                    <a:pt x="866488" y="248"/>
                  </a:cubicBezTo>
                  <a:cubicBezTo>
                    <a:pt x="802988" y="-1736"/>
                    <a:pt x="741870" y="8185"/>
                    <a:pt x="671226" y="31204"/>
                  </a:cubicBezTo>
                  <a:cubicBezTo>
                    <a:pt x="600582" y="54223"/>
                    <a:pt x="510492" y="96291"/>
                    <a:pt x="442626" y="138360"/>
                  </a:cubicBezTo>
                  <a:cubicBezTo>
                    <a:pt x="374760" y="180429"/>
                    <a:pt x="310466" y="237579"/>
                    <a:pt x="264032" y="283616"/>
                  </a:cubicBezTo>
                  <a:cubicBezTo>
                    <a:pt x="217598" y="329653"/>
                    <a:pt x="191404" y="369341"/>
                    <a:pt x="164020" y="414585"/>
                  </a:cubicBezTo>
                  <a:cubicBezTo>
                    <a:pt x="136636" y="459829"/>
                    <a:pt x="118379" y="502691"/>
                    <a:pt x="99726" y="555078"/>
                  </a:cubicBezTo>
                  <a:cubicBezTo>
                    <a:pt x="81073" y="607465"/>
                    <a:pt x="67579" y="659457"/>
                    <a:pt x="52101" y="728910"/>
                  </a:cubicBezTo>
                  <a:cubicBezTo>
                    <a:pt x="36623" y="798363"/>
                    <a:pt x="15191" y="898773"/>
                    <a:pt x="6857" y="971798"/>
                  </a:cubicBezTo>
                  <a:cubicBezTo>
                    <a:pt x="-1477" y="1044823"/>
                    <a:pt x="-1080" y="1114673"/>
                    <a:pt x="2095" y="1167060"/>
                  </a:cubicBezTo>
                  <a:cubicBezTo>
                    <a:pt x="5270" y="1219447"/>
                    <a:pt x="11223" y="1251198"/>
                    <a:pt x="25907" y="1286123"/>
                  </a:cubicBezTo>
                  <a:cubicBezTo>
                    <a:pt x="40591" y="1321048"/>
                    <a:pt x="65198" y="1354782"/>
                    <a:pt x="90201" y="1376610"/>
                  </a:cubicBezTo>
                  <a:cubicBezTo>
                    <a:pt x="115204" y="1398438"/>
                    <a:pt x="134651" y="1409550"/>
                    <a:pt x="175926" y="1417091"/>
                  </a:cubicBezTo>
                  <a:cubicBezTo>
                    <a:pt x="217201" y="1424632"/>
                    <a:pt x="289432" y="1421854"/>
                    <a:pt x="337851" y="1421854"/>
                  </a:cubicBezTo>
                  <a:cubicBezTo>
                    <a:pt x="386270" y="1421854"/>
                    <a:pt x="428736" y="1417886"/>
                    <a:pt x="466439" y="1417092"/>
                  </a:cubicBezTo>
                  <a:cubicBezTo>
                    <a:pt x="504142" y="1416298"/>
                    <a:pt x="533511" y="1415504"/>
                    <a:pt x="564070" y="1417091"/>
                  </a:cubicBezTo>
                  <a:cubicBezTo>
                    <a:pt x="594629" y="1418678"/>
                    <a:pt x="611695" y="1424235"/>
                    <a:pt x="649795" y="1426616"/>
                  </a:cubicBezTo>
                  <a:close/>
                </a:path>
              </a:pathLst>
            </a:custGeom>
            <a:solidFill>
              <a:srgbClr val="703324"/>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49" name="流程图: 延期 5"/>
            <p:cNvSpPr/>
            <p:nvPr/>
          </p:nvSpPr>
          <p:spPr>
            <a:xfrm rot="16200000">
              <a:off x="8764875" y="3015428"/>
              <a:ext cx="1620887" cy="611296"/>
            </a:xfrm>
            <a:custGeom>
              <a:avLst/>
              <a:gdLst>
                <a:gd name="connsiteX0" fmla="*/ 0 w 716771"/>
                <a:gd name="connsiteY0" fmla="*/ 0 h 504056"/>
                <a:gd name="connsiteX1" fmla="*/ 358386 w 716771"/>
                <a:gd name="connsiteY1" fmla="*/ 0 h 504056"/>
                <a:gd name="connsiteX2" fmla="*/ 716772 w 716771"/>
                <a:gd name="connsiteY2" fmla="*/ 252028 h 504056"/>
                <a:gd name="connsiteX3" fmla="*/ 358386 w 716771"/>
                <a:gd name="connsiteY3" fmla="*/ 504056 h 504056"/>
                <a:gd name="connsiteX4" fmla="*/ 0 w 716771"/>
                <a:gd name="connsiteY4" fmla="*/ 504056 h 504056"/>
                <a:gd name="connsiteX5" fmla="*/ 0 w 716771"/>
                <a:gd name="connsiteY5" fmla="*/ 0 h 504056"/>
                <a:gd name="connsiteX0" fmla="*/ 0 w 718470"/>
                <a:gd name="connsiteY0" fmla="*/ 0 h 504056"/>
                <a:gd name="connsiteX1" fmla="*/ 448872 w 718470"/>
                <a:gd name="connsiteY1" fmla="*/ 2384 h 504056"/>
                <a:gd name="connsiteX2" fmla="*/ 716772 w 718470"/>
                <a:gd name="connsiteY2" fmla="*/ 252028 h 504056"/>
                <a:gd name="connsiteX3" fmla="*/ 358386 w 718470"/>
                <a:gd name="connsiteY3" fmla="*/ 504056 h 504056"/>
                <a:gd name="connsiteX4" fmla="*/ 0 w 718470"/>
                <a:gd name="connsiteY4" fmla="*/ 504056 h 504056"/>
                <a:gd name="connsiteX5" fmla="*/ 0 w 718470"/>
                <a:gd name="connsiteY5" fmla="*/ 0 h 504056"/>
                <a:gd name="connsiteX0" fmla="*/ 0 w 716779"/>
                <a:gd name="connsiteY0" fmla="*/ 0 h 504056"/>
                <a:gd name="connsiteX1" fmla="*/ 448872 w 716779"/>
                <a:gd name="connsiteY1" fmla="*/ 2384 h 504056"/>
                <a:gd name="connsiteX2" fmla="*/ 716772 w 716779"/>
                <a:gd name="connsiteY2" fmla="*/ 252028 h 504056"/>
                <a:gd name="connsiteX3" fmla="*/ 453636 w 716779"/>
                <a:gd name="connsiteY3" fmla="*/ 504056 h 504056"/>
                <a:gd name="connsiteX4" fmla="*/ 0 w 716779"/>
                <a:gd name="connsiteY4" fmla="*/ 504056 h 504056"/>
                <a:gd name="connsiteX5" fmla="*/ 0 w 716779"/>
                <a:gd name="connsiteY5" fmla="*/ 0 h 504056"/>
                <a:gd name="connsiteX0" fmla="*/ 0 w 718903"/>
                <a:gd name="connsiteY0" fmla="*/ 0 h 504056"/>
                <a:gd name="connsiteX1" fmla="*/ 448872 w 718903"/>
                <a:gd name="connsiteY1" fmla="*/ 2384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8903"/>
                <a:gd name="connsiteY0" fmla="*/ 0 h 504056"/>
                <a:gd name="connsiteX1" fmla="*/ 448871 w 718903"/>
                <a:gd name="connsiteY1" fmla="*/ 2388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6859"/>
                <a:gd name="connsiteY0" fmla="*/ 0 h 504056"/>
                <a:gd name="connsiteX1" fmla="*/ 515679 w 716859"/>
                <a:gd name="connsiteY1" fmla="*/ 2392 h 504056"/>
                <a:gd name="connsiteX2" fmla="*/ 716772 w 716859"/>
                <a:gd name="connsiteY2" fmla="*/ 252028 h 504056"/>
                <a:gd name="connsiteX3" fmla="*/ 509668 w 716859"/>
                <a:gd name="connsiteY3" fmla="*/ 504056 h 504056"/>
                <a:gd name="connsiteX4" fmla="*/ 0 w 716859"/>
                <a:gd name="connsiteY4" fmla="*/ 504056 h 504056"/>
                <a:gd name="connsiteX5" fmla="*/ 0 w 716859"/>
                <a:gd name="connsiteY5" fmla="*/ 0 h 50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59" h="504056">
                  <a:moveTo>
                    <a:pt x="0" y="0"/>
                  </a:moveTo>
                  <a:lnTo>
                    <a:pt x="515679" y="2392"/>
                  </a:lnTo>
                  <a:cubicBezTo>
                    <a:pt x="713610" y="2392"/>
                    <a:pt x="717774" y="168417"/>
                    <a:pt x="716772" y="252028"/>
                  </a:cubicBezTo>
                  <a:cubicBezTo>
                    <a:pt x="715770" y="335639"/>
                    <a:pt x="707599" y="504056"/>
                    <a:pt x="509668" y="504056"/>
                  </a:cubicBezTo>
                  <a:lnTo>
                    <a:pt x="0" y="504056"/>
                  </a:lnTo>
                  <a:lnTo>
                    <a:pt x="0" y="0"/>
                  </a:lnTo>
                  <a:close/>
                </a:path>
              </a:pathLst>
            </a:custGeom>
            <a:gradFill flip="none" rotWithShape="1">
              <a:gsLst>
                <a:gs pos="0">
                  <a:srgbClr val="703324">
                    <a:shade val="30000"/>
                    <a:satMod val="115000"/>
                  </a:srgbClr>
                </a:gs>
                <a:gs pos="50000">
                  <a:srgbClr val="703324">
                    <a:shade val="67500"/>
                    <a:satMod val="115000"/>
                  </a:srgbClr>
                </a:gs>
                <a:gs pos="100000">
                  <a:srgbClr val="703324">
                    <a:shade val="100000"/>
                    <a:satMod val="115000"/>
                  </a:srgb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sp>
          <p:nvSpPr>
            <p:cNvPr id="150" name="流程图: 延期 5"/>
            <p:cNvSpPr/>
            <p:nvPr/>
          </p:nvSpPr>
          <p:spPr>
            <a:xfrm rot="16200000">
              <a:off x="8135321" y="3016221"/>
              <a:ext cx="1620888" cy="612883"/>
            </a:xfrm>
            <a:custGeom>
              <a:avLst/>
              <a:gdLst>
                <a:gd name="connsiteX0" fmla="*/ 0 w 716771"/>
                <a:gd name="connsiteY0" fmla="*/ 0 h 504056"/>
                <a:gd name="connsiteX1" fmla="*/ 358386 w 716771"/>
                <a:gd name="connsiteY1" fmla="*/ 0 h 504056"/>
                <a:gd name="connsiteX2" fmla="*/ 716772 w 716771"/>
                <a:gd name="connsiteY2" fmla="*/ 252028 h 504056"/>
                <a:gd name="connsiteX3" fmla="*/ 358386 w 716771"/>
                <a:gd name="connsiteY3" fmla="*/ 504056 h 504056"/>
                <a:gd name="connsiteX4" fmla="*/ 0 w 716771"/>
                <a:gd name="connsiteY4" fmla="*/ 504056 h 504056"/>
                <a:gd name="connsiteX5" fmla="*/ 0 w 716771"/>
                <a:gd name="connsiteY5" fmla="*/ 0 h 504056"/>
                <a:gd name="connsiteX0" fmla="*/ 0 w 718470"/>
                <a:gd name="connsiteY0" fmla="*/ 0 h 504056"/>
                <a:gd name="connsiteX1" fmla="*/ 448872 w 718470"/>
                <a:gd name="connsiteY1" fmla="*/ 2384 h 504056"/>
                <a:gd name="connsiteX2" fmla="*/ 716772 w 718470"/>
                <a:gd name="connsiteY2" fmla="*/ 252028 h 504056"/>
                <a:gd name="connsiteX3" fmla="*/ 358386 w 718470"/>
                <a:gd name="connsiteY3" fmla="*/ 504056 h 504056"/>
                <a:gd name="connsiteX4" fmla="*/ 0 w 718470"/>
                <a:gd name="connsiteY4" fmla="*/ 504056 h 504056"/>
                <a:gd name="connsiteX5" fmla="*/ 0 w 718470"/>
                <a:gd name="connsiteY5" fmla="*/ 0 h 504056"/>
                <a:gd name="connsiteX0" fmla="*/ 0 w 716779"/>
                <a:gd name="connsiteY0" fmla="*/ 0 h 504056"/>
                <a:gd name="connsiteX1" fmla="*/ 448872 w 716779"/>
                <a:gd name="connsiteY1" fmla="*/ 2384 h 504056"/>
                <a:gd name="connsiteX2" fmla="*/ 716772 w 716779"/>
                <a:gd name="connsiteY2" fmla="*/ 252028 h 504056"/>
                <a:gd name="connsiteX3" fmla="*/ 453636 w 716779"/>
                <a:gd name="connsiteY3" fmla="*/ 504056 h 504056"/>
                <a:gd name="connsiteX4" fmla="*/ 0 w 716779"/>
                <a:gd name="connsiteY4" fmla="*/ 504056 h 504056"/>
                <a:gd name="connsiteX5" fmla="*/ 0 w 716779"/>
                <a:gd name="connsiteY5" fmla="*/ 0 h 504056"/>
                <a:gd name="connsiteX0" fmla="*/ 0 w 718903"/>
                <a:gd name="connsiteY0" fmla="*/ 0 h 504056"/>
                <a:gd name="connsiteX1" fmla="*/ 448872 w 718903"/>
                <a:gd name="connsiteY1" fmla="*/ 2384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8903"/>
                <a:gd name="connsiteY0" fmla="*/ 0 h 504056"/>
                <a:gd name="connsiteX1" fmla="*/ 448871 w 718903"/>
                <a:gd name="connsiteY1" fmla="*/ 2388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6859"/>
                <a:gd name="connsiteY0" fmla="*/ 0 h 504056"/>
                <a:gd name="connsiteX1" fmla="*/ 515679 w 716859"/>
                <a:gd name="connsiteY1" fmla="*/ 2392 h 504056"/>
                <a:gd name="connsiteX2" fmla="*/ 716772 w 716859"/>
                <a:gd name="connsiteY2" fmla="*/ 252028 h 504056"/>
                <a:gd name="connsiteX3" fmla="*/ 509668 w 716859"/>
                <a:gd name="connsiteY3" fmla="*/ 504056 h 504056"/>
                <a:gd name="connsiteX4" fmla="*/ 0 w 716859"/>
                <a:gd name="connsiteY4" fmla="*/ 504056 h 504056"/>
                <a:gd name="connsiteX5" fmla="*/ 0 w 716859"/>
                <a:gd name="connsiteY5" fmla="*/ 0 h 50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59" h="504056">
                  <a:moveTo>
                    <a:pt x="0" y="0"/>
                  </a:moveTo>
                  <a:lnTo>
                    <a:pt x="515679" y="2392"/>
                  </a:lnTo>
                  <a:cubicBezTo>
                    <a:pt x="713610" y="2392"/>
                    <a:pt x="717774" y="168417"/>
                    <a:pt x="716772" y="252028"/>
                  </a:cubicBezTo>
                  <a:cubicBezTo>
                    <a:pt x="715770" y="335639"/>
                    <a:pt x="707599" y="504056"/>
                    <a:pt x="509668" y="504056"/>
                  </a:cubicBezTo>
                  <a:lnTo>
                    <a:pt x="0" y="504056"/>
                  </a:lnTo>
                  <a:lnTo>
                    <a:pt x="0" y="0"/>
                  </a:lnTo>
                  <a:close/>
                </a:path>
              </a:pathLst>
            </a:custGeom>
            <a:gradFill flip="none" rotWithShape="1">
              <a:gsLst>
                <a:gs pos="0">
                  <a:srgbClr val="703324">
                    <a:shade val="30000"/>
                    <a:satMod val="115000"/>
                  </a:srgbClr>
                </a:gs>
                <a:gs pos="50000">
                  <a:srgbClr val="703324">
                    <a:shade val="67500"/>
                    <a:satMod val="115000"/>
                  </a:srgbClr>
                </a:gs>
                <a:gs pos="100000">
                  <a:srgbClr val="703324">
                    <a:shade val="100000"/>
                    <a:satMod val="115000"/>
                  </a:srgb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1" name="流程图: 延期 5"/>
            <p:cNvSpPr/>
            <p:nvPr/>
          </p:nvSpPr>
          <p:spPr>
            <a:xfrm rot="16200000">
              <a:off x="7666902" y="3160688"/>
              <a:ext cx="1295440" cy="611296"/>
            </a:xfrm>
            <a:custGeom>
              <a:avLst/>
              <a:gdLst>
                <a:gd name="connsiteX0" fmla="*/ 0 w 716771"/>
                <a:gd name="connsiteY0" fmla="*/ 0 h 504056"/>
                <a:gd name="connsiteX1" fmla="*/ 358386 w 716771"/>
                <a:gd name="connsiteY1" fmla="*/ 0 h 504056"/>
                <a:gd name="connsiteX2" fmla="*/ 716772 w 716771"/>
                <a:gd name="connsiteY2" fmla="*/ 252028 h 504056"/>
                <a:gd name="connsiteX3" fmla="*/ 358386 w 716771"/>
                <a:gd name="connsiteY3" fmla="*/ 504056 h 504056"/>
                <a:gd name="connsiteX4" fmla="*/ 0 w 716771"/>
                <a:gd name="connsiteY4" fmla="*/ 504056 h 504056"/>
                <a:gd name="connsiteX5" fmla="*/ 0 w 716771"/>
                <a:gd name="connsiteY5" fmla="*/ 0 h 504056"/>
                <a:gd name="connsiteX0" fmla="*/ 0 w 718470"/>
                <a:gd name="connsiteY0" fmla="*/ 0 h 504056"/>
                <a:gd name="connsiteX1" fmla="*/ 448872 w 718470"/>
                <a:gd name="connsiteY1" fmla="*/ 2384 h 504056"/>
                <a:gd name="connsiteX2" fmla="*/ 716772 w 718470"/>
                <a:gd name="connsiteY2" fmla="*/ 252028 h 504056"/>
                <a:gd name="connsiteX3" fmla="*/ 358386 w 718470"/>
                <a:gd name="connsiteY3" fmla="*/ 504056 h 504056"/>
                <a:gd name="connsiteX4" fmla="*/ 0 w 718470"/>
                <a:gd name="connsiteY4" fmla="*/ 504056 h 504056"/>
                <a:gd name="connsiteX5" fmla="*/ 0 w 718470"/>
                <a:gd name="connsiteY5" fmla="*/ 0 h 504056"/>
                <a:gd name="connsiteX0" fmla="*/ 0 w 716779"/>
                <a:gd name="connsiteY0" fmla="*/ 0 h 504056"/>
                <a:gd name="connsiteX1" fmla="*/ 448872 w 716779"/>
                <a:gd name="connsiteY1" fmla="*/ 2384 h 504056"/>
                <a:gd name="connsiteX2" fmla="*/ 716772 w 716779"/>
                <a:gd name="connsiteY2" fmla="*/ 252028 h 504056"/>
                <a:gd name="connsiteX3" fmla="*/ 453636 w 716779"/>
                <a:gd name="connsiteY3" fmla="*/ 504056 h 504056"/>
                <a:gd name="connsiteX4" fmla="*/ 0 w 716779"/>
                <a:gd name="connsiteY4" fmla="*/ 504056 h 504056"/>
                <a:gd name="connsiteX5" fmla="*/ 0 w 716779"/>
                <a:gd name="connsiteY5" fmla="*/ 0 h 504056"/>
                <a:gd name="connsiteX0" fmla="*/ 0 w 718903"/>
                <a:gd name="connsiteY0" fmla="*/ 0 h 504056"/>
                <a:gd name="connsiteX1" fmla="*/ 448872 w 718903"/>
                <a:gd name="connsiteY1" fmla="*/ 2384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8903"/>
                <a:gd name="connsiteY0" fmla="*/ 0 h 504056"/>
                <a:gd name="connsiteX1" fmla="*/ 448871 w 718903"/>
                <a:gd name="connsiteY1" fmla="*/ 2388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6859"/>
                <a:gd name="connsiteY0" fmla="*/ 0 h 504056"/>
                <a:gd name="connsiteX1" fmla="*/ 515679 w 716859"/>
                <a:gd name="connsiteY1" fmla="*/ 2392 h 504056"/>
                <a:gd name="connsiteX2" fmla="*/ 716772 w 716859"/>
                <a:gd name="connsiteY2" fmla="*/ 252028 h 504056"/>
                <a:gd name="connsiteX3" fmla="*/ 509668 w 716859"/>
                <a:gd name="connsiteY3" fmla="*/ 504056 h 504056"/>
                <a:gd name="connsiteX4" fmla="*/ 0 w 716859"/>
                <a:gd name="connsiteY4" fmla="*/ 504056 h 504056"/>
                <a:gd name="connsiteX5" fmla="*/ 0 w 716859"/>
                <a:gd name="connsiteY5" fmla="*/ 0 h 504056"/>
                <a:gd name="connsiteX0" fmla="*/ 0 w 717666"/>
                <a:gd name="connsiteY0" fmla="*/ 1775 h 505831"/>
                <a:gd name="connsiteX1" fmla="*/ 476358 w 717666"/>
                <a:gd name="connsiteY1" fmla="*/ 0 h 505831"/>
                <a:gd name="connsiteX2" fmla="*/ 716772 w 717666"/>
                <a:gd name="connsiteY2" fmla="*/ 253803 h 505831"/>
                <a:gd name="connsiteX3" fmla="*/ 509668 w 717666"/>
                <a:gd name="connsiteY3" fmla="*/ 505831 h 505831"/>
                <a:gd name="connsiteX4" fmla="*/ 0 w 717666"/>
                <a:gd name="connsiteY4" fmla="*/ 505831 h 505831"/>
                <a:gd name="connsiteX5" fmla="*/ 0 w 717666"/>
                <a:gd name="connsiteY5" fmla="*/ 1775 h 50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666" h="505831">
                  <a:moveTo>
                    <a:pt x="0" y="1775"/>
                  </a:moveTo>
                  <a:lnTo>
                    <a:pt x="476358" y="0"/>
                  </a:lnTo>
                  <a:cubicBezTo>
                    <a:pt x="674289" y="0"/>
                    <a:pt x="711220" y="169498"/>
                    <a:pt x="716772" y="253803"/>
                  </a:cubicBezTo>
                  <a:cubicBezTo>
                    <a:pt x="722324" y="338108"/>
                    <a:pt x="707599" y="505831"/>
                    <a:pt x="509668" y="505831"/>
                  </a:cubicBezTo>
                  <a:lnTo>
                    <a:pt x="0" y="505831"/>
                  </a:lnTo>
                  <a:lnTo>
                    <a:pt x="0" y="1775"/>
                  </a:lnTo>
                  <a:close/>
                </a:path>
              </a:pathLst>
            </a:custGeom>
            <a:gradFill flip="none" rotWithShape="1">
              <a:gsLst>
                <a:gs pos="0">
                  <a:srgbClr val="703324">
                    <a:shade val="30000"/>
                    <a:satMod val="115000"/>
                  </a:srgbClr>
                </a:gs>
                <a:gs pos="50000">
                  <a:srgbClr val="703324">
                    <a:shade val="67500"/>
                    <a:satMod val="115000"/>
                  </a:srgbClr>
                </a:gs>
                <a:gs pos="100000">
                  <a:srgbClr val="703324">
                    <a:shade val="100000"/>
                    <a:satMod val="115000"/>
                  </a:srgb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2" name="任意多边形 151"/>
            <p:cNvSpPr>
              <a:spLocks noChangeAspect="1"/>
            </p:cNvSpPr>
            <p:nvPr/>
          </p:nvSpPr>
          <p:spPr>
            <a:xfrm>
              <a:off x="8034884" y="1358704"/>
              <a:ext cx="1368000" cy="1245526"/>
            </a:xfrm>
            <a:custGeom>
              <a:avLst/>
              <a:gdLst>
                <a:gd name="connsiteX0" fmla="*/ 621220 w 1592260"/>
                <a:gd name="connsiteY0" fmla="*/ 1431318 h 1453646"/>
                <a:gd name="connsiteX1" fmla="*/ 792670 w 1592260"/>
                <a:gd name="connsiteY1" fmla="*/ 1436081 h 1453646"/>
                <a:gd name="connsiteX2" fmla="*/ 971264 w 1592260"/>
                <a:gd name="connsiteY2" fmla="*/ 1452750 h 1453646"/>
                <a:gd name="connsiteX3" fmla="*/ 1114139 w 1592260"/>
                <a:gd name="connsiteY3" fmla="*/ 1447987 h 1453646"/>
                <a:gd name="connsiteX4" fmla="*/ 1285589 w 1592260"/>
                <a:gd name="connsiteY4" fmla="*/ 1419412 h 1453646"/>
                <a:gd name="connsiteX5" fmla="*/ 1390364 w 1592260"/>
                <a:gd name="connsiteY5" fmla="*/ 1355118 h 1453646"/>
                <a:gd name="connsiteX6" fmla="*/ 1518951 w 1592260"/>
                <a:gd name="connsiteY6" fmla="*/ 1167000 h 1453646"/>
                <a:gd name="connsiteX7" fmla="*/ 1583245 w 1592260"/>
                <a:gd name="connsiteY7" fmla="*/ 1000312 h 1453646"/>
                <a:gd name="connsiteX8" fmla="*/ 1588007 w 1592260"/>
                <a:gd name="connsiteY8" fmla="*/ 831243 h 1453646"/>
                <a:gd name="connsiteX9" fmla="*/ 1547526 w 1592260"/>
                <a:gd name="connsiteY9" fmla="*/ 650268 h 1453646"/>
                <a:gd name="connsiteX10" fmla="*/ 1478470 w 1592260"/>
                <a:gd name="connsiteY10" fmla="*/ 488343 h 1453646"/>
                <a:gd name="connsiteX11" fmla="*/ 1380839 w 1592260"/>
                <a:gd name="connsiteY11" fmla="*/ 340706 h 1453646"/>
                <a:gd name="connsiteX12" fmla="*/ 1287970 w 1592260"/>
                <a:gd name="connsiteY12" fmla="*/ 224025 h 1453646"/>
                <a:gd name="connsiteX13" fmla="*/ 1180814 w 1592260"/>
                <a:gd name="connsiteY13" fmla="*/ 124012 h 1453646"/>
                <a:gd name="connsiteX14" fmla="*/ 1052226 w 1592260"/>
                <a:gd name="connsiteY14" fmla="*/ 47812 h 1453646"/>
                <a:gd name="connsiteX15" fmla="*/ 864107 w 1592260"/>
                <a:gd name="connsiteY15" fmla="*/ 187 h 1453646"/>
                <a:gd name="connsiteX16" fmla="*/ 671226 w 1592260"/>
                <a:gd name="connsiteY16" fmla="*/ 35906 h 1453646"/>
                <a:gd name="connsiteX17" fmla="*/ 442626 w 1592260"/>
                <a:gd name="connsiteY17" fmla="*/ 143062 h 1453646"/>
                <a:gd name="connsiteX18" fmla="*/ 264032 w 1592260"/>
                <a:gd name="connsiteY18" fmla="*/ 288318 h 1453646"/>
                <a:gd name="connsiteX19" fmla="*/ 164020 w 1592260"/>
                <a:gd name="connsiteY19" fmla="*/ 419287 h 1453646"/>
                <a:gd name="connsiteX20" fmla="*/ 109251 w 1592260"/>
                <a:gd name="connsiteY20" fmla="*/ 535968 h 1453646"/>
                <a:gd name="connsiteX21" fmla="*/ 52101 w 1592260"/>
                <a:gd name="connsiteY21" fmla="*/ 733612 h 1453646"/>
                <a:gd name="connsiteX22" fmla="*/ 6857 w 1592260"/>
                <a:gd name="connsiteY22" fmla="*/ 976500 h 1453646"/>
                <a:gd name="connsiteX23" fmla="*/ 2095 w 1592260"/>
                <a:gd name="connsiteY23" fmla="*/ 1171762 h 1453646"/>
                <a:gd name="connsiteX24" fmla="*/ 25907 w 1592260"/>
                <a:gd name="connsiteY24" fmla="*/ 1290825 h 1453646"/>
                <a:gd name="connsiteX25" fmla="*/ 90201 w 1592260"/>
                <a:gd name="connsiteY25" fmla="*/ 1381312 h 1453646"/>
                <a:gd name="connsiteX26" fmla="*/ 175926 w 1592260"/>
                <a:gd name="connsiteY26" fmla="*/ 1421793 h 1453646"/>
                <a:gd name="connsiteX27" fmla="*/ 337851 w 1592260"/>
                <a:gd name="connsiteY27" fmla="*/ 1426556 h 1453646"/>
                <a:gd name="connsiteX28" fmla="*/ 468820 w 1592260"/>
                <a:gd name="connsiteY28" fmla="*/ 1417031 h 1453646"/>
                <a:gd name="connsiteX29" fmla="*/ 564070 w 1592260"/>
                <a:gd name="connsiteY29" fmla="*/ 1421793 h 1453646"/>
                <a:gd name="connsiteX30" fmla="*/ 621220 w 1592260"/>
                <a:gd name="connsiteY30" fmla="*/ 1431318 h 1453646"/>
                <a:gd name="connsiteX0" fmla="*/ 621220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21220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99726 w 1592260"/>
                <a:gd name="connsiteY20" fmla="*/ 555078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473707 w 1592260"/>
                <a:gd name="connsiteY6" fmla="*/ 1264121 h 1448944"/>
                <a:gd name="connsiteX7" fmla="*/ 1518951 w 1592260"/>
                <a:gd name="connsiteY7" fmla="*/ 1162298 h 1448944"/>
                <a:gd name="connsiteX8" fmla="*/ 1583245 w 1592260"/>
                <a:gd name="connsiteY8" fmla="*/ 995610 h 1448944"/>
                <a:gd name="connsiteX9" fmla="*/ 1588007 w 1592260"/>
                <a:gd name="connsiteY9" fmla="*/ 826541 h 1448944"/>
                <a:gd name="connsiteX10" fmla="*/ 1547526 w 1592260"/>
                <a:gd name="connsiteY10" fmla="*/ 645566 h 1448944"/>
                <a:gd name="connsiteX11" fmla="*/ 1478470 w 1592260"/>
                <a:gd name="connsiteY11" fmla="*/ 483641 h 1448944"/>
                <a:gd name="connsiteX12" fmla="*/ 1380839 w 1592260"/>
                <a:gd name="connsiteY12" fmla="*/ 336004 h 1448944"/>
                <a:gd name="connsiteX13" fmla="*/ 1287970 w 1592260"/>
                <a:gd name="connsiteY13" fmla="*/ 219323 h 1448944"/>
                <a:gd name="connsiteX14" fmla="*/ 1180814 w 1592260"/>
                <a:gd name="connsiteY14" fmla="*/ 119310 h 1448944"/>
                <a:gd name="connsiteX15" fmla="*/ 1052226 w 1592260"/>
                <a:gd name="connsiteY15" fmla="*/ 43110 h 1448944"/>
                <a:gd name="connsiteX16" fmla="*/ 866488 w 1592260"/>
                <a:gd name="connsiteY16" fmla="*/ 248 h 1448944"/>
                <a:gd name="connsiteX17" fmla="*/ 671226 w 1592260"/>
                <a:gd name="connsiteY17" fmla="*/ 31204 h 1448944"/>
                <a:gd name="connsiteX18" fmla="*/ 442626 w 1592260"/>
                <a:gd name="connsiteY18" fmla="*/ 138360 h 1448944"/>
                <a:gd name="connsiteX19" fmla="*/ 264032 w 1592260"/>
                <a:gd name="connsiteY19" fmla="*/ 283616 h 1448944"/>
                <a:gd name="connsiteX20" fmla="*/ 164020 w 1592260"/>
                <a:gd name="connsiteY20" fmla="*/ 414585 h 1448944"/>
                <a:gd name="connsiteX21" fmla="*/ 99726 w 1592260"/>
                <a:gd name="connsiteY21" fmla="*/ 555078 h 1448944"/>
                <a:gd name="connsiteX22" fmla="*/ 52101 w 1592260"/>
                <a:gd name="connsiteY22" fmla="*/ 728910 h 1448944"/>
                <a:gd name="connsiteX23" fmla="*/ 6857 w 1592260"/>
                <a:gd name="connsiteY23" fmla="*/ 971798 h 1448944"/>
                <a:gd name="connsiteX24" fmla="*/ 2095 w 1592260"/>
                <a:gd name="connsiteY24" fmla="*/ 1167060 h 1448944"/>
                <a:gd name="connsiteX25" fmla="*/ 25907 w 1592260"/>
                <a:gd name="connsiteY25" fmla="*/ 1286123 h 1448944"/>
                <a:gd name="connsiteX26" fmla="*/ 90201 w 1592260"/>
                <a:gd name="connsiteY26" fmla="*/ 1376610 h 1448944"/>
                <a:gd name="connsiteX27" fmla="*/ 175926 w 1592260"/>
                <a:gd name="connsiteY27" fmla="*/ 1417091 h 1448944"/>
                <a:gd name="connsiteX28" fmla="*/ 337851 w 1592260"/>
                <a:gd name="connsiteY28" fmla="*/ 1421854 h 1448944"/>
                <a:gd name="connsiteX29" fmla="*/ 466439 w 1592260"/>
                <a:gd name="connsiteY29" fmla="*/ 1417092 h 1448944"/>
                <a:gd name="connsiteX30" fmla="*/ 564070 w 1592260"/>
                <a:gd name="connsiteY30" fmla="*/ 1417091 h 1448944"/>
                <a:gd name="connsiteX31" fmla="*/ 649795 w 1592260"/>
                <a:gd name="connsiteY31" fmla="*/ 1426616 h 1448944"/>
                <a:gd name="connsiteX0" fmla="*/ 649795 w 1591421"/>
                <a:gd name="connsiteY0" fmla="*/ 1426616 h 1448944"/>
                <a:gd name="connsiteX1" fmla="*/ 792670 w 1591421"/>
                <a:gd name="connsiteY1" fmla="*/ 1431379 h 1448944"/>
                <a:gd name="connsiteX2" fmla="*/ 971264 w 1591421"/>
                <a:gd name="connsiteY2" fmla="*/ 1448048 h 1448944"/>
                <a:gd name="connsiteX3" fmla="*/ 1114139 w 1591421"/>
                <a:gd name="connsiteY3" fmla="*/ 1443285 h 1448944"/>
                <a:gd name="connsiteX4" fmla="*/ 1285589 w 1591421"/>
                <a:gd name="connsiteY4" fmla="*/ 1414710 h 1448944"/>
                <a:gd name="connsiteX5" fmla="*/ 1390364 w 1591421"/>
                <a:gd name="connsiteY5" fmla="*/ 1350416 h 1448944"/>
                <a:gd name="connsiteX6" fmla="*/ 1473707 w 1591421"/>
                <a:gd name="connsiteY6" fmla="*/ 1264121 h 1448944"/>
                <a:gd name="connsiteX7" fmla="*/ 1535620 w 1591421"/>
                <a:gd name="connsiteY7" fmla="*/ 1157535 h 1448944"/>
                <a:gd name="connsiteX8" fmla="*/ 1583245 w 1591421"/>
                <a:gd name="connsiteY8" fmla="*/ 995610 h 1448944"/>
                <a:gd name="connsiteX9" fmla="*/ 1588007 w 1591421"/>
                <a:gd name="connsiteY9" fmla="*/ 826541 h 1448944"/>
                <a:gd name="connsiteX10" fmla="*/ 1547526 w 1591421"/>
                <a:gd name="connsiteY10" fmla="*/ 645566 h 1448944"/>
                <a:gd name="connsiteX11" fmla="*/ 1478470 w 1591421"/>
                <a:gd name="connsiteY11" fmla="*/ 483641 h 1448944"/>
                <a:gd name="connsiteX12" fmla="*/ 1380839 w 1591421"/>
                <a:gd name="connsiteY12" fmla="*/ 336004 h 1448944"/>
                <a:gd name="connsiteX13" fmla="*/ 1287970 w 1591421"/>
                <a:gd name="connsiteY13" fmla="*/ 219323 h 1448944"/>
                <a:gd name="connsiteX14" fmla="*/ 1180814 w 1591421"/>
                <a:gd name="connsiteY14" fmla="*/ 119310 h 1448944"/>
                <a:gd name="connsiteX15" fmla="*/ 1052226 w 1591421"/>
                <a:gd name="connsiteY15" fmla="*/ 43110 h 1448944"/>
                <a:gd name="connsiteX16" fmla="*/ 866488 w 1591421"/>
                <a:gd name="connsiteY16" fmla="*/ 248 h 1448944"/>
                <a:gd name="connsiteX17" fmla="*/ 671226 w 1591421"/>
                <a:gd name="connsiteY17" fmla="*/ 31204 h 1448944"/>
                <a:gd name="connsiteX18" fmla="*/ 442626 w 1591421"/>
                <a:gd name="connsiteY18" fmla="*/ 138360 h 1448944"/>
                <a:gd name="connsiteX19" fmla="*/ 264032 w 1591421"/>
                <a:gd name="connsiteY19" fmla="*/ 283616 h 1448944"/>
                <a:gd name="connsiteX20" fmla="*/ 164020 w 1591421"/>
                <a:gd name="connsiteY20" fmla="*/ 414585 h 1448944"/>
                <a:gd name="connsiteX21" fmla="*/ 99726 w 1591421"/>
                <a:gd name="connsiteY21" fmla="*/ 555078 h 1448944"/>
                <a:gd name="connsiteX22" fmla="*/ 52101 w 1591421"/>
                <a:gd name="connsiteY22" fmla="*/ 728910 h 1448944"/>
                <a:gd name="connsiteX23" fmla="*/ 6857 w 1591421"/>
                <a:gd name="connsiteY23" fmla="*/ 971798 h 1448944"/>
                <a:gd name="connsiteX24" fmla="*/ 2095 w 1591421"/>
                <a:gd name="connsiteY24" fmla="*/ 1167060 h 1448944"/>
                <a:gd name="connsiteX25" fmla="*/ 25907 w 1591421"/>
                <a:gd name="connsiteY25" fmla="*/ 1286123 h 1448944"/>
                <a:gd name="connsiteX26" fmla="*/ 90201 w 1591421"/>
                <a:gd name="connsiteY26" fmla="*/ 1376610 h 1448944"/>
                <a:gd name="connsiteX27" fmla="*/ 175926 w 1591421"/>
                <a:gd name="connsiteY27" fmla="*/ 1417091 h 1448944"/>
                <a:gd name="connsiteX28" fmla="*/ 337851 w 1591421"/>
                <a:gd name="connsiteY28" fmla="*/ 1421854 h 1448944"/>
                <a:gd name="connsiteX29" fmla="*/ 466439 w 1591421"/>
                <a:gd name="connsiteY29" fmla="*/ 1417092 h 1448944"/>
                <a:gd name="connsiteX30" fmla="*/ 564070 w 1591421"/>
                <a:gd name="connsiteY30" fmla="*/ 1417091 h 1448944"/>
                <a:gd name="connsiteX31" fmla="*/ 649795 w 1591421"/>
                <a:gd name="connsiteY31" fmla="*/ 1426616 h 144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91421" h="1448944">
                  <a:moveTo>
                    <a:pt x="649795" y="1426616"/>
                  </a:moveTo>
                  <a:cubicBezTo>
                    <a:pt x="687895" y="1428997"/>
                    <a:pt x="739092" y="1427807"/>
                    <a:pt x="792670" y="1431379"/>
                  </a:cubicBezTo>
                  <a:cubicBezTo>
                    <a:pt x="846248" y="1434951"/>
                    <a:pt x="917686" y="1446064"/>
                    <a:pt x="971264" y="1448048"/>
                  </a:cubicBezTo>
                  <a:cubicBezTo>
                    <a:pt x="1024842" y="1450032"/>
                    <a:pt x="1061752" y="1448841"/>
                    <a:pt x="1114139" y="1443285"/>
                  </a:cubicBezTo>
                  <a:cubicBezTo>
                    <a:pt x="1166527" y="1437729"/>
                    <a:pt x="1239552" y="1430188"/>
                    <a:pt x="1285589" y="1414710"/>
                  </a:cubicBezTo>
                  <a:cubicBezTo>
                    <a:pt x="1331626" y="1399232"/>
                    <a:pt x="1359011" y="1375514"/>
                    <a:pt x="1390364" y="1350416"/>
                  </a:cubicBezTo>
                  <a:cubicBezTo>
                    <a:pt x="1421717" y="1325318"/>
                    <a:pt x="1452276" y="1295474"/>
                    <a:pt x="1473707" y="1264121"/>
                  </a:cubicBezTo>
                  <a:cubicBezTo>
                    <a:pt x="1495138" y="1232768"/>
                    <a:pt x="1517364" y="1202287"/>
                    <a:pt x="1535620" y="1157535"/>
                  </a:cubicBezTo>
                  <a:cubicBezTo>
                    <a:pt x="1553876" y="1112783"/>
                    <a:pt x="1574514" y="1050776"/>
                    <a:pt x="1583245" y="995610"/>
                  </a:cubicBezTo>
                  <a:cubicBezTo>
                    <a:pt x="1591976" y="940444"/>
                    <a:pt x="1593960" y="884882"/>
                    <a:pt x="1588007" y="826541"/>
                  </a:cubicBezTo>
                  <a:cubicBezTo>
                    <a:pt x="1582054" y="768200"/>
                    <a:pt x="1565782" y="702716"/>
                    <a:pt x="1547526" y="645566"/>
                  </a:cubicBezTo>
                  <a:cubicBezTo>
                    <a:pt x="1529270" y="588416"/>
                    <a:pt x="1506251" y="535235"/>
                    <a:pt x="1478470" y="483641"/>
                  </a:cubicBezTo>
                  <a:cubicBezTo>
                    <a:pt x="1450689" y="432047"/>
                    <a:pt x="1412589" y="380057"/>
                    <a:pt x="1380839" y="336004"/>
                  </a:cubicBezTo>
                  <a:cubicBezTo>
                    <a:pt x="1349089" y="291951"/>
                    <a:pt x="1321307" y="255439"/>
                    <a:pt x="1287970" y="219323"/>
                  </a:cubicBezTo>
                  <a:cubicBezTo>
                    <a:pt x="1254633" y="183207"/>
                    <a:pt x="1220105" y="148679"/>
                    <a:pt x="1180814" y="119310"/>
                  </a:cubicBezTo>
                  <a:cubicBezTo>
                    <a:pt x="1141523" y="89941"/>
                    <a:pt x="1104614" y="62954"/>
                    <a:pt x="1052226" y="43110"/>
                  </a:cubicBezTo>
                  <a:cubicBezTo>
                    <a:pt x="999838" y="23266"/>
                    <a:pt x="929988" y="2232"/>
                    <a:pt x="866488" y="248"/>
                  </a:cubicBezTo>
                  <a:cubicBezTo>
                    <a:pt x="802988" y="-1736"/>
                    <a:pt x="741870" y="8185"/>
                    <a:pt x="671226" y="31204"/>
                  </a:cubicBezTo>
                  <a:cubicBezTo>
                    <a:pt x="600582" y="54223"/>
                    <a:pt x="510492" y="96291"/>
                    <a:pt x="442626" y="138360"/>
                  </a:cubicBezTo>
                  <a:cubicBezTo>
                    <a:pt x="374760" y="180429"/>
                    <a:pt x="310466" y="237579"/>
                    <a:pt x="264032" y="283616"/>
                  </a:cubicBezTo>
                  <a:cubicBezTo>
                    <a:pt x="217598" y="329653"/>
                    <a:pt x="191404" y="369341"/>
                    <a:pt x="164020" y="414585"/>
                  </a:cubicBezTo>
                  <a:cubicBezTo>
                    <a:pt x="136636" y="459829"/>
                    <a:pt x="118379" y="502691"/>
                    <a:pt x="99726" y="555078"/>
                  </a:cubicBezTo>
                  <a:cubicBezTo>
                    <a:pt x="81073" y="607465"/>
                    <a:pt x="67579" y="659457"/>
                    <a:pt x="52101" y="728910"/>
                  </a:cubicBezTo>
                  <a:cubicBezTo>
                    <a:pt x="36623" y="798363"/>
                    <a:pt x="15191" y="898773"/>
                    <a:pt x="6857" y="971798"/>
                  </a:cubicBezTo>
                  <a:cubicBezTo>
                    <a:pt x="-1477" y="1044823"/>
                    <a:pt x="-1080" y="1114673"/>
                    <a:pt x="2095" y="1167060"/>
                  </a:cubicBezTo>
                  <a:cubicBezTo>
                    <a:pt x="5270" y="1219447"/>
                    <a:pt x="11223" y="1251198"/>
                    <a:pt x="25907" y="1286123"/>
                  </a:cubicBezTo>
                  <a:cubicBezTo>
                    <a:pt x="40591" y="1321048"/>
                    <a:pt x="65198" y="1354782"/>
                    <a:pt x="90201" y="1376610"/>
                  </a:cubicBezTo>
                  <a:cubicBezTo>
                    <a:pt x="115204" y="1398438"/>
                    <a:pt x="134651" y="1409550"/>
                    <a:pt x="175926" y="1417091"/>
                  </a:cubicBezTo>
                  <a:cubicBezTo>
                    <a:pt x="217201" y="1424632"/>
                    <a:pt x="289432" y="1421854"/>
                    <a:pt x="337851" y="1421854"/>
                  </a:cubicBezTo>
                  <a:cubicBezTo>
                    <a:pt x="386270" y="1421854"/>
                    <a:pt x="428736" y="1417886"/>
                    <a:pt x="466439" y="1417092"/>
                  </a:cubicBezTo>
                  <a:cubicBezTo>
                    <a:pt x="504142" y="1416298"/>
                    <a:pt x="533511" y="1415504"/>
                    <a:pt x="564070" y="1417091"/>
                  </a:cubicBezTo>
                  <a:cubicBezTo>
                    <a:pt x="594629" y="1418678"/>
                    <a:pt x="611695" y="1424235"/>
                    <a:pt x="649795" y="1426616"/>
                  </a:cubicBezTo>
                  <a:close/>
                </a:path>
              </a:pathLst>
            </a:custGeom>
            <a:solidFill>
              <a:schemeClr val="bg1"/>
            </a:solidFill>
            <a:effectLst>
              <a:softEdge rad="3683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3" name="任意多边形 152"/>
            <p:cNvSpPr/>
            <p:nvPr/>
          </p:nvSpPr>
          <p:spPr>
            <a:xfrm>
              <a:off x="7851824" y="4131056"/>
              <a:ext cx="1728000" cy="396000"/>
            </a:xfrm>
            <a:custGeom>
              <a:avLst/>
              <a:gdLst>
                <a:gd name="connsiteX0" fmla="*/ 241520 w 655346"/>
                <a:gd name="connsiteY0" fmla="*/ 229 h 374405"/>
                <a:gd name="connsiteX1" fmla="*/ 393920 w 655346"/>
                <a:gd name="connsiteY1" fmla="*/ 4992 h 374405"/>
                <a:gd name="connsiteX2" fmla="*/ 548701 w 655346"/>
                <a:gd name="connsiteY2" fmla="*/ 26423 h 374405"/>
                <a:gd name="connsiteX3" fmla="*/ 624753 w 655346"/>
                <a:gd name="connsiteY3" fmla="*/ 30144 h 374405"/>
                <a:gd name="connsiteX4" fmla="*/ 655346 w 655346"/>
                <a:gd name="connsiteY4" fmla="*/ 30996 h 374405"/>
                <a:gd name="connsiteX5" fmla="*/ 655346 w 655346"/>
                <a:gd name="connsiteY5" fmla="*/ 344090 h 374405"/>
                <a:gd name="connsiteX6" fmla="*/ 613144 w 655346"/>
                <a:gd name="connsiteY6" fmla="*/ 340600 h 374405"/>
                <a:gd name="connsiteX7" fmla="*/ 551083 w 655346"/>
                <a:gd name="connsiteY7" fmla="*/ 338367 h 374405"/>
                <a:gd name="connsiteX8" fmla="*/ 434401 w 655346"/>
                <a:gd name="connsiteY8" fmla="*/ 343129 h 374405"/>
                <a:gd name="connsiteX9" fmla="*/ 312958 w 655346"/>
                <a:gd name="connsiteY9" fmla="*/ 359798 h 374405"/>
                <a:gd name="connsiteX10" fmla="*/ 184370 w 655346"/>
                <a:gd name="connsiteY10" fmla="*/ 374085 h 374405"/>
                <a:gd name="connsiteX11" fmla="*/ 74833 w 655346"/>
                <a:gd name="connsiteY11" fmla="*/ 345510 h 374405"/>
                <a:gd name="connsiteX12" fmla="*/ 22445 w 655346"/>
                <a:gd name="connsiteY12" fmla="*/ 276454 h 374405"/>
                <a:gd name="connsiteX13" fmla="*/ 1014 w 655346"/>
                <a:gd name="connsiteY13" fmla="*/ 197873 h 374405"/>
                <a:gd name="connsiteX14" fmla="*/ 8158 w 655346"/>
                <a:gd name="connsiteY14" fmla="*/ 102623 h 374405"/>
                <a:gd name="connsiteX15" fmla="*/ 48639 w 655346"/>
                <a:gd name="connsiteY15" fmla="*/ 38329 h 374405"/>
                <a:gd name="connsiteX16" fmla="*/ 134364 w 655346"/>
                <a:gd name="connsiteY16" fmla="*/ 9754 h 374405"/>
                <a:gd name="connsiteX17" fmla="*/ 241520 w 655346"/>
                <a:gd name="connsiteY17" fmla="*/ 229 h 37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5346" h="374405">
                  <a:moveTo>
                    <a:pt x="241520" y="229"/>
                  </a:moveTo>
                  <a:cubicBezTo>
                    <a:pt x="284779" y="-565"/>
                    <a:pt x="342723" y="626"/>
                    <a:pt x="393920" y="4992"/>
                  </a:cubicBezTo>
                  <a:cubicBezTo>
                    <a:pt x="445117" y="9358"/>
                    <a:pt x="495520" y="21660"/>
                    <a:pt x="548701" y="26423"/>
                  </a:cubicBezTo>
                  <a:cubicBezTo>
                    <a:pt x="575292" y="28804"/>
                    <a:pt x="599005" y="29499"/>
                    <a:pt x="624753" y="30144"/>
                  </a:cubicBezTo>
                  <a:lnTo>
                    <a:pt x="655346" y="30996"/>
                  </a:lnTo>
                  <a:lnTo>
                    <a:pt x="655346" y="344090"/>
                  </a:lnTo>
                  <a:lnTo>
                    <a:pt x="613144" y="340600"/>
                  </a:lnTo>
                  <a:cubicBezTo>
                    <a:pt x="592258" y="339359"/>
                    <a:pt x="570926" y="338566"/>
                    <a:pt x="551083" y="338367"/>
                  </a:cubicBezTo>
                  <a:cubicBezTo>
                    <a:pt x="511396" y="337970"/>
                    <a:pt x="474089" y="339557"/>
                    <a:pt x="434401" y="343129"/>
                  </a:cubicBezTo>
                  <a:cubicBezTo>
                    <a:pt x="394714" y="346701"/>
                    <a:pt x="354630" y="354639"/>
                    <a:pt x="312958" y="359798"/>
                  </a:cubicBezTo>
                  <a:cubicBezTo>
                    <a:pt x="271286" y="364957"/>
                    <a:pt x="224058" y="376466"/>
                    <a:pt x="184370" y="374085"/>
                  </a:cubicBezTo>
                  <a:cubicBezTo>
                    <a:pt x="144683" y="371704"/>
                    <a:pt x="101821" y="361782"/>
                    <a:pt x="74833" y="345510"/>
                  </a:cubicBezTo>
                  <a:cubicBezTo>
                    <a:pt x="47845" y="329238"/>
                    <a:pt x="34748" y="301060"/>
                    <a:pt x="22445" y="276454"/>
                  </a:cubicBezTo>
                  <a:cubicBezTo>
                    <a:pt x="10142" y="251848"/>
                    <a:pt x="3395" y="226845"/>
                    <a:pt x="1014" y="197873"/>
                  </a:cubicBezTo>
                  <a:cubicBezTo>
                    <a:pt x="-1367" y="168901"/>
                    <a:pt x="221" y="129214"/>
                    <a:pt x="8158" y="102623"/>
                  </a:cubicBezTo>
                  <a:cubicBezTo>
                    <a:pt x="16095" y="76032"/>
                    <a:pt x="27605" y="53807"/>
                    <a:pt x="48639" y="38329"/>
                  </a:cubicBezTo>
                  <a:cubicBezTo>
                    <a:pt x="69673" y="22851"/>
                    <a:pt x="102217" y="16104"/>
                    <a:pt x="134364" y="9754"/>
                  </a:cubicBezTo>
                  <a:cubicBezTo>
                    <a:pt x="166511" y="3404"/>
                    <a:pt x="198261" y="1023"/>
                    <a:pt x="241520" y="229"/>
                  </a:cubicBezTo>
                  <a:close/>
                </a:path>
              </a:pathLst>
            </a:custGeom>
            <a:solidFill>
              <a:schemeClr val="bg1"/>
            </a:solidFill>
            <a:effectLst>
              <a:softEdge rad="1524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5" name="任意多边形 154"/>
            <p:cNvSpPr/>
            <p:nvPr/>
          </p:nvSpPr>
          <p:spPr>
            <a:xfrm>
              <a:off x="7851785" y="4095005"/>
              <a:ext cx="576363" cy="107953"/>
            </a:xfrm>
            <a:custGeom>
              <a:avLst/>
              <a:gdLst>
                <a:gd name="connsiteX0" fmla="*/ 33450 w 427201"/>
                <a:gd name="connsiteY0" fmla="*/ 0 h 53968"/>
                <a:gd name="connsiteX1" fmla="*/ 305963 w 427201"/>
                <a:gd name="connsiteY1" fmla="*/ 224 h 53968"/>
                <a:gd name="connsiteX2" fmla="*/ 427148 w 427201"/>
                <a:gd name="connsiteY2" fmla="*/ 26968 h 53968"/>
                <a:gd name="connsiteX3" fmla="*/ 302341 w 427201"/>
                <a:gd name="connsiteY3" fmla="*/ 53968 h 53968"/>
                <a:gd name="connsiteX4" fmla="*/ 0 w 427201"/>
                <a:gd name="connsiteY4" fmla="*/ 53968 h 53968"/>
                <a:gd name="connsiteX5" fmla="*/ 13336 w 427201"/>
                <a:gd name="connsiteY5" fmla="*/ 22375 h 53968"/>
                <a:gd name="connsiteX6" fmla="*/ 33450 w 427201"/>
                <a:gd name="connsiteY6" fmla="*/ 0 h 53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7201" h="53968">
                  <a:moveTo>
                    <a:pt x="33450" y="0"/>
                  </a:moveTo>
                  <a:lnTo>
                    <a:pt x="305963" y="224"/>
                  </a:lnTo>
                  <a:cubicBezTo>
                    <a:pt x="425242" y="224"/>
                    <a:pt x="427752" y="18011"/>
                    <a:pt x="427148" y="26968"/>
                  </a:cubicBezTo>
                  <a:cubicBezTo>
                    <a:pt x="426544" y="35925"/>
                    <a:pt x="421620" y="53968"/>
                    <a:pt x="302341" y="53968"/>
                  </a:cubicBezTo>
                  <a:lnTo>
                    <a:pt x="0" y="53968"/>
                  </a:lnTo>
                  <a:lnTo>
                    <a:pt x="13336" y="22375"/>
                  </a:lnTo>
                  <a:lnTo>
                    <a:pt x="33450" y="0"/>
                  </a:lnTo>
                  <a:close/>
                </a:path>
              </a:pathLst>
            </a:custGeom>
            <a:gradFill flip="none" rotWithShape="1">
              <a:gsLst>
                <a:gs pos="0">
                  <a:srgbClr val="703324">
                    <a:shade val="30000"/>
                    <a:satMod val="115000"/>
                  </a:srgbClr>
                </a:gs>
                <a:gs pos="50000">
                  <a:srgbClr val="703324">
                    <a:shade val="67500"/>
                    <a:satMod val="115000"/>
                  </a:srgbClr>
                </a:gs>
                <a:gs pos="100000">
                  <a:srgbClr val="703324">
                    <a:shade val="100000"/>
                    <a:satMod val="115000"/>
                  </a:srgbClr>
                </a:gs>
              </a:gsLst>
              <a:lin ang="16200000" scaled="1"/>
              <a:tileRect/>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6" name="任意多边形 155"/>
            <p:cNvSpPr>
              <a:spLocks/>
            </p:cNvSpPr>
            <p:nvPr/>
          </p:nvSpPr>
          <p:spPr>
            <a:xfrm>
              <a:off x="9060084" y="3586990"/>
              <a:ext cx="144488" cy="287346"/>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sp>
          <p:nvSpPr>
            <p:cNvPr id="157" name="任意多边形 156"/>
            <p:cNvSpPr/>
            <p:nvPr/>
          </p:nvSpPr>
          <p:spPr>
            <a:xfrm flipV="1">
              <a:off x="8872726" y="3572701"/>
              <a:ext cx="144488" cy="287347"/>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8" name="任意多边形 157"/>
            <p:cNvSpPr/>
            <p:nvPr/>
          </p:nvSpPr>
          <p:spPr>
            <a:xfrm>
              <a:off x="8696483" y="3567939"/>
              <a:ext cx="144487" cy="287346"/>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9" name="Rectangle 58"/>
            <p:cNvSpPr>
              <a:spLocks noChangeArrowheads="1"/>
            </p:cNvSpPr>
            <p:nvPr/>
          </p:nvSpPr>
          <p:spPr bwMode="auto">
            <a:xfrm>
              <a:off x="8718712" y="3640966"/>
              <a:ext cx="111145" cy="1857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U</a:t>
              </a:r>
              <a:endParaRPr kumimoji="1" lang="zh-CN" altLang="en-US" sz="1200" dirty="0">
                <a:effectLst>
                  <a:outerShdw blurRad="38100" dist="38100" dir="2700000" algn="tl">
                    <a:srgbClr val="C0C0C0"/>
                  </a:outerShdw>
                </a:effectLst>
                <a:ea typeface="方正姚体" panose="02010601030101010101" pitchFamily="2" charset="-122"/>
              </a:endParaRPr>
            </a:p>
          </p:txBody>
        </p:sp>
        <p:sp>
          <p:nvSpPr>
            <p:cNvPr id="160" name="Rectangle 58"/>
            <p:cNvSpPr>
              <a:spLocks noChangeArrowheads="1"/>
            </p:cNvSpPr>
            <p:nvPr/>
          </p:nvSpPr>
          <p:spPr bwMode="auto">
            <a:xfrm>
              <a:off x="8898131" y="3647316"/>
              <a:ext cx="101618" cy="1841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A</a:t>
              </a:r>
              <a:endParaRPr kumimoji="1" lang="zh-CN" altLang="en-US" sz="1200" dirty="0">
                <a:effectLst>
                  <a:outerShdw blurRad="38100" dist="38100" dir="2700000" algn="tl">
                    <a:srgbClr val="C0C0C0"/>
                  </a:outerShdw>
                </a:effectLst>
                <a:ea typeface="方正姚体" panose="02010601030101010101" pitchFamily="2" charset="-122"/>
              </a:endParaRPr>
            </a:p>
          </p:txBody>
        </p:sp>
        <p:sp>
          <p:nvSpPr>
            <p:cNvPr id="161" name="Rectangle 58"/>
            <p:cNvSpPr>
              <a:spLocks noChangeArrowheads="1"/>
            </p:cNvSpPr>
            <p:nvPr/>
          </p:nvSpPr>
          <p:spPr bwMode="auto">
            <a:xfrm>
              <a:off x="9075962" y="3621916"/>
              <a:ext cx="109557" cy="1841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C</a:t>
              </a:r>
              <a:endParaRPr kumimoji="1" lang="zh-CN" altLang="en-US" sz="1200" dirty="0">
                <a:effectLst>
                  <a:outerShdw blurRad="38100" dist="38100" dir="2700000" algn="tl">
                    <a:srgbClr val="C0C0C0"/>
                  </a:outerShdw>
                </a:effectLst>
                <a:ea typeface="方正姚体" panose="02010601030101010101" pitchFamily="2" charset="-122"/>
              </a:endParaRPr>
            </a:p>
          </p:txBody>
        </p:sp>
        <p:sp>
          <p:nvSpPr>
            <p:cNvPr id="163" name="任意多边形 162"/>
            <p:cNvSpPr>
              <a:spLocks noChangeAspect="1"/>
            </p:cNvSpPr>
            <p:nvPr/>
          </p:nvSpPr>
          <p:spPr>
            <a:xfrm flipV="1">
              <a:off x="8669491" y="2239160"/>
              <a:ext cx="755783" cy="1403393"/>
            </a:xfrm>
            <a:custGeom>
              <a:avLst/>
              <a:gdLst>
                <a:gd name="connsiteX0" fmla="*/ 156649 w 403402"/>
                <a:gd name="connsiteY0" fmla="*/ 695240 h 695240"/>
                <a:gd name="connsiteX1" fmla="*/ 189390 w 403402"/>
                <a:gd name="connsiteY1" fmla="*/ 691518 h 695240"/>
                <a:gd name="connsiteX2" fmla="*/ 279877 w 403402"/>
                <a:gd name="connsiteY2" fmla="*/ 667705 h 695240"/>
                <a:gd name="connsiteX3" fmla="*/ 334646 w 403402"/>
                <a:gd name="connsiteY3" fmla="*/ 634368 h 695240"/>
                <a:gd name="connsiteX4" fmla="*/ 392801 w 403402"/>
                <a:gd name="connsiteY4" fmla="*/ 582074 h 695240"/>
                <a:gd name="connsiteX5" fmla="*/ 403402 w 403402"/>
                <a:gd name="connsiteY5" fmla="*/ 565774 h 695240"/>
                <a:gd name="connsiteX6" fmla="*/ 306576 w 403402"/>
                <a:gd name="connsiteY6" fmla="*/ 407959 h 695240"/>
                <a:gd name="connsiteX7" fmla="*/ 306812 w 403402"/>
                <a:gd name="connsiteY7" fmla="*/ 42027 h 695240"/>
                <a:gd name="connsiteX8" fmla="*/ 306181 w 403402"/>
                <a:gd name="connsiteY8" fmla="*/ 41215 h 695240"/>
                <a:gd name="connsiteX9" fmla="*/ 297896 w 403402"/>
                <a:gd name="connsiteY9" fmla="*/ 34269 h 695240"/>
                <a:gd name="connsiteX10" fmla="*/ 151525 w 403402"/>
                <a:gd name="connsiteY10" fmla="*/ 0 h 695240"/>
                <a:gd name="connsiteX11" fmla="*/ 5154 w 403402"/>
                <a:gd name="connsiteY11" fmla="*/ 34269 h 695240"/>
                <a:gd name="connsiteX12" fmla="*/ 0 w 403402"/>
                <a:gd name="connsiteY12" fmla="*/ 38590 h 695240"/>
                <a:gd name="connsiteX13" fmla="*/ 0 w 403402"/>
                <a:gd name="connsiteY13" fmla="*/ 451637 h 695240"/>
                <a:gd name="connsiteX14" fmla="*/ 144617 w 403402"/>
                <a:gd name="connsiteY14" fmla="*/ 693336 h 695240"/>
                <a:gd name="connsiteX15" fmla="*/ 156649 w 403402"/>
                <a:gd name="connsiteY15" fmla="*/ 695240 h 69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3402" h="695240">
                  <a:moveTo>
                    <a:pt x="156649" y="695240"/>
                  </a:moveTo>
                  <a:cubicBezTo>
                    <a:pt x="166669" y="695288"/>
                    <a:pt x="177286" y="692907"/>
                    <a:pt x="189390" y="691518"/>
                  </a:cubicBezTo>
                  <a:cubicBezTo>
                    <a:pt x="213598" y="688740"/>
                    <a:pt x="255668" y="677231"/>
                    <a:pt x="279877" y="667705"/>
                  </a:cubicBezTo>
                  <a:cubicBezTo>
                    <a:pt x="304086" y="658180"/>
                    <a:pt x="314008" y="651433"/>
                    <a:pt x="334646" y="634368"/>
                  </a:cubicBezTo>
                  <a:cubicBezTo>
                    <a:pt x="350124" y="621570"/>
                    <a:pt x="377210" y="600287"/>
                    <a:pt x="392801" y="582074"/>
                  </a:cubicBezTo>
                  <a:lnTo>
                    <a:pt x="403402" y="565774"/>
                  </a:lnTo>
                  <a:lnTo>
                    <a:pt x="306576" y="407959"/>
                  </a:lnTo>
                  <a:lnTo>
                    <a:pt x="306812" y="42027"/>
                  </a:lnTo>
                  <a:lnTo>
                    <a:pt x="306181" y="41215"/>
                  </a:lnTo>
                  <a:lnTo>
                    <a:pt x="297896" y="34269"/>
                  </a:lnTo>
                  <a:cubicBezTo>
                    <a:pt x="260436" y="13096"/>
                    <a:pt x="208686" y="0"/>
                    <a:pt x="151525" y="0"/>
                  </a:cubicBezTo>
                  <a:cubicBezTo>
                    <a:pt x="94364" y="0"/>
                    <a:pt x="42614" y="13096"/>
                    <a:pt x="5154" y="34269"/>
                  </a:cubicBezTo>
                  <a:lnTo>
                    <a:pt x="0" y="38590"/>
                  </a:lnTo>
                  <a:lnTo>
                    <a:pt x="0" y="451637"/>
                  </a:lnTo>
                  <a:lnTo>
                    <a:pt x="144617" y="693336"/>
                  </a:lnTo>
                  <a:lnTo>
                    <a:pt x="156649" y="695240"/>
                  </a:lnTo>
                  <a:close/>
                </a:path>
              </a:pathLst>
            </a:cu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endParaRPr>
            </a:p>
          </p:txBody>
        </p:sp>
        <p:sp>
          <p:nvSpPr>
            <p:cNvPr id="164" name="椭圆 163"/>
            <p:cNvSpPr>
              <a:spLocks noChangeAspect="1"/>
            </p:cNvSpPr>
            <p:nvPr/>
          </p:nvSpPr>
          <p:spPr>
            <a:xfrm rot="1108342">
              <a:off x="8901306" y="2172483"/>
              <a:ext cx="547784" cy="431813"/>
            </a:xfrm>
            <a:prstGeom prst="ellipse">
              <a:avLst/>
            </a:prstGeom>
            <a:solidFill>
              <a:srgbClr val="B1E1E2"/>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65" name="任意多边形 164"/>
            <p:cNvSpPr>
              <a:spLocks/>
            </p:cNvSpPr>
            <p:nvPr/>
          </p:nvSpPr>
          <p:spPr>
            <a:xfrm flipV="1">
              <a:off x="8674774" y="2320810"/>
              <a:ext cx="612000" cy="1296000"/>
            </a:xfrm>
            <a:custGeom>
              <a:avLst/>
              <a:gdLst>
                <a:gd name="connsiteX0" fmla="*/ 156649 w 403402"/>
                <a:gd name="connsiteY0" fmla="*/ 695240 h 695240"/>
                <a:gd name="connsiteX1" fmla="*/ 189390 w 403402"/>
                <a:gd name="connsiteY1" fmla="*/ 691518 h 695240"/>
                <a:gd name="connsiteX2" fmla="*/ 279877 w 403402"/>
                <a:gd name="connsiteY2" fmla="*/ 667705 h 695240"/>
                <a:gd name="connsiteX3" fmla="*/ 334646 w 403402"/>
                <a:gd name="connsiteY3" fmla="*/ 634368 h 695240"/>
                <a:gd name="connsiteX4" fmla="*/ 392801 w 403402"/>
                <a:gd name="connsiteY4" fmla="*/ 582074 h 695240"/>
                <a:gd name="connsiteX5" fmla="*/ 403402 w 403402"/>
                <a:gd name="connsiteY5" fmla="*/ 565774 h 695240"/>
                <a:gd name="connsiteX6" fmla="*/ 306576 w 403402"/>
                <a:gd name="connsiteY6" fmla="*/ 407959 h 695240"/>
                <a:gd name="connsiteX7" fmla="*/ 306812 w 403402"/>
                <a:gd name="connsiteY7" fmla="*/ 42027 h 695240"/>
                <a:gd name="connsiteX8" fmla="*/ 306181 w 403402"/>
                <a:gd name="connsiteY8" fmla="*/ 41215 h 695240"/>
                <a:gd name="connsiteX9" fmla="*/ 297896 w 403402"/>
                <a:gd name="connsiteY9" fmla="*/ 34269 h 695240"/>
                <a:gd name="connsiteX10" fmla="*/ 151525 w 403402"/>
                <a:gd name="connsiteY10" fmla="*/ 0 h 695240"/>
                <a:gd name="connsiteX11" fmla="*/ 5154 w 403402"/>
                <a:gd name="connsiteY11" fmla="*/ 34269 h 695240"/>
                <a:gd name="connsiteX12" fmla="*/ 0 w 403402"/>
                <a:gd name="connsiteY12" fmla="*/ 38590 h 695240"/>
                <a:gd name="connsiteX13" fmla="*/ 0 w 403402"/>
                <a:gd name="connsiteY13" fmla="*/ 451637 h 695240"/>
                <a:gd name="connsiteX14" fmla="*/ 144617 w 403402"/>
                <a:gd name="connsiteY14" fmla="*/ 693336 h 695240"/>
                <a:gd name="connsiteX15" fmla="*/ 156649 w 403402"/>
                <a:gd name="connsiteY15" fmla="*/ 695240 h 69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3402" h="695240">
                  <a:moveTo>
                    <a:pt x="156649" y="695240"/>
                  </a:moveTo>
                  <a:cubicBezTo>
                    <a:pt x="166669" y="695288"/>
                    <a:pt x="177286" y="692907"/>
                    <a:pt x="189390" y="691518"/>
                  </a:cubicBezTo>
                  <a:cubicBezTo>
                    <a:pt x="213598" y="688740"/>
                    <a:pt x="255668" y="677231"/>
                    <a:pt x="279877" y="667705"/>
                  </a:cubicBezTo>
                  <a:cubicBezTo>
                    <a:pt x="304086" y="658180"/>
                    <a:pt x="314008" y="651433"/>
                    <a:pt x="334646" y="634368"/>
                  </a:cubicBezTo>
                  <a:cubicBezTo>
                    <a:pt x="350124" y="621570"/>
                    <a:pt x="377210" y="600287"/>
                    <a:pt x="392801" y="582074"/>
                  </a:cubicBezTo>
                  <a:lnTo>
                    <a:pt x="403402" y="565774"/>
                  </a:lnTo>
                  <a:lnTo>
                    <a:pt x="306576" y="407959"/>
                  </a:lnTo>
                  <a:lnTo>
                    <a:pt x="306812" y="42027"/>
                  </a:lnTo>
                  <a:lnTo>
                    <a:pt x="306181" y="41215"/>
                  </a:lnTo>
                  <a:lnTo>
                    <a:pt x="297896" y="34269"/>
                  </a:lnTo>
                  <a:cubicBezTo>
                    <a:pt x="260436" y="13096"/>
                    <a:pt x="208686" y="0"/>
                    <a:pt x="151525" y="0"/>
                  </a:cubicBezTo>
                  <a:cubicBezTo>
                    <a:pt x="94364" y="0"/>
                    <a:pt x="42614" y="13096"/>
                    <a:pt x="5154" y="34269"/>
                  </a:cubicBezTo>
                  <a:lnTo>
                    <a:pt x="0" y="38590"/>
                  </a:lnTo>
                  <a:lnTo>
                    <a:pt x="0" y="451637"/>
                  </a:lnTo>
                  <a:lnTo>
                    <a:pt x="144617" y="693336"/>
                  </a:lnTo>
                  <a:lnTo>
                    <a:pt x="156649" y="695240"/>
                  </a:lnTo>
                  <a:close/>
                </a:path>
              </a:pathLst>
            </a:custGeom>
            <a:solidFill>
              <a:schemeClr val="bg1"/>
            </a:solidFill>
            <a:effectLst>
              <a:softEdge rad="1524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endParaRPr>
            </a:p>
          </p:txBody>
        </p:sp>
        <p:sp>
          <p:nvSpPr>
            <p:cNvPr id="170" name="六边形 169"/>
            <p:cNvSpPr>
              <a:spLocks noChangeAspect="1"/>
            </p:cNvSpPr>
            <p:nvPr/>
          </p:nvSpPr>
          <p:spPr>
            <a:xfrm rot="244153">
              <a:off x="8816948" y="589698"/>
              <a:ext cx="485950" cy="432000"/>
            </a:xfrm>
            <a:prstGeom prst="hexagon">
              <a:avLst/>
            </a:prstGeom>
            <a:solidFill>
              <a:srgbClr val="5C528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altLang="zh-CN" sz="1200" spc="-50" dirty="0">
                  <a:latin typeface="Arial" panose="020B0604020202020204" pitchFamily="34" charset="0"/>
                </a:rPr>
                <a:t>Met</a:t>
              </a:r>
              <a:endParaRPr lang="zh-CN" altLang="en-US" sz="1200" spc="-50" dirty="0">
                <a:latin typeface="Arial" panose="020B0604020202020204" pitchFamily="34" charset="0"/>
              </a:endParaRPr>
            </a:p>
          </p:txBody>
        </p:sp>
        <p:sp>
          <p:nvSpPr>
            <p:cNvPr id="5" name="弧形 4"/>
            <p:cNvSpPr/>
            <p:nvPr/>
          </p:nvSpPr>
          <p:spPr>
            <a:xfrm rot="2259989">
              <a:off x="7654900" y="805605"/>
              <a:ext cx="1727504" cy="2087626"/>
            </a:xfrm>
            <a:prstGeom prst="arc">
              <a:avLst/>
            </a:prstGeom>
            <a:ln w="19050"/>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253" name="任意多边形 252"/>
            <p:cNvSpPr/>
            <p:nvPr/>
          </p:nvSpPr>
          <p:spPr>
            <a:xfrm rot="1750800" flipV="1">
              <a:off x="10204874" y="4006102"/>
              <a:ext cx="1151140" cy="395299"/>
            </a:xfrm>
            <a:custGeom>
              <a:avLst/>
              <a:gdLst>
                <a:gd name="connsiteX0" fmla="*/ 582159 w 582159"/>
                <a:gd name="connsiteY0" fmla="*/ 17515 h 154389"/>
                <a:gd name="connsiteX1" fmla="*/ 582159 w 582159"/>
                <a:gd name="connsiteY1" fmla="*/ 154389 h 154389"/>
                <a:gd name="connsiteX2" fmla="*/ 490065 w 582159"/>
                <a:gd name="connsiteY2" fmla="*/ 145996 h 154389"/>
                <a:gd name="connsiteX3" fmla="*/ 403125 w 582159"/>
                <a:gd name="connsiteY3" fmla="*/ 137752 h 154389"/>
                <a:gd name="connsiteX4" fmla="*/ 307245 w 582159"/>
                <a:gd name="connsiteY4" fmla="*/ 121290 h 154389"/>
                <a:gd name="connsiteX5" fmla="*/ 198031 w 582159"/>
                <a:gd name="connsiteY5" fmla="*/ 89066 h 154389"/>
                <a:gd name="connsiteX6" fmla="*/ 110141 w 582159"/>
                <a:gd name="connsiteY6" fmla="*/ 54840 h 154389"/>
                <a:gd name="connsiteX7" fmla="*/ 802 w 582159"/>
                <a:gd name="connsiteY7" fmla="*/ 1968 h 154389"/>
                <a:gd name="connsiteX8" fmla="*/ 64043 w 582159"/>
                <a:gd name="connsiteY8" fmla="*/ 12529 h 154389"/>
                <a:gd name="connsiteX9" fmla="*/ 129320 w 582159"/>
                <a:gd name="connsiteY9" fmla="*/ 24329 h 154389"/>
                <a:gd name="connsiteX10" fmla="*/ 236250 w 582159"/>
                <a:gd name="connsiteY10" fmla="*/ 36359 h 154389"/>
                <a:gd name="connsiteX11" fmla="*/ 328136 w 582159"/>
                <a:gd name="connsiteY11" fmla="*/ 36462 h 154389"/>
                <a:gd name="connsiteX12" fmla="*/ 420461 w 582159"/>
                <a:gd name="connsiteY12" fmla="*/ 31259 h 154389"/>
                <a:gd name="connsiteX13" fmla="*/ 507916 w 582159"/>
                <a:gd name="connsiteY13" fmla="*/ 20311 h 154389"/>
                <a:gd name="connsiteX14" fmla="*/ 573664 w 582159"/>
                <a:gd name="connsiteY14" fmla="*/ 15069 h 154389"/>
                <a:gd name="connsiteX15" fmla="*/ 582159 w 582159"/>
                <a:gd name="connsiteY15" fmla="*/ 17515 h 15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2159" h="154389">
                  <a:moveTo>
                    <a:pt x="582159" y="17515"/>
                  </a:moveTo>
                  <a:lnTo>
                    <a:pt x="582159" y="154389"/>
                  </a:lnTo>
                  <a:lnTo>
                    <a:pt x="490065" y="145996"/>
                  </a:lnTo>
                  <a:cubicBezTo>
                    <a:pt x="490065" y="145996"/>
                    <a:pt x="433594" y="141870"/>
                    <a:pt x="403125" y="137752"/>
                  </a:cubicBezTo>
                  <a:cubicBezTo>
                    <a:pt x="372654" y="133635"/>
                    <a:pt x="341427" y="129405"/>
                    <a:pt x="307245" y="121290"/>
                  </a:cubicBezTo>
                  <a:cubicBezTo>
                    <a:pt x="273062" y="113176"/>
                    <a:pt x="230880" y="100141"/>
                    <a:pt x="198031" y="89066"/>
                  </a:cubicBezTo>
                  <a:cubicBezTo>
                    <a:pt x="165181" y="77991"/>
                    <a:pt x="143013" y="69356"/>
                    <a:pt x="110141" y="54840"/>
                  </a:cubicBezTo>
                  <a:cubicBezTo>
                    <a:pt x="77270" y="40323"/>
                    <a:pt x="8485" y="9020"/>
                    <a:pt x="802" y="1968"/>
                  </a:cubicBezTo>
                  <a:cubicBezTo>
                    <a:pt x="-6881" y="-5084"/>
                    <a:pt x="42623" y="8803"/>
                    <a:pt x="64043" y="12529"/>
                  </a:cubicBezTo>
                  <a:cubicBezTo>
                    <a:pt x="64043" y="12529"/>
                    <a:pt x="100618" y="20357"/>
                    <a:pt x="129320" y="24329"/>
                  </a:cubicBezTo>
                  <a:cubicBezTo>
                    <a:pt x="158021" y="28301"/>
                    <a:pt x="203113" y="34336"/>
                    <a:pt x="236250" y="36359"/>
                  </a:cubicBezTo>
                  <a:cubicBezTo>
                    <a:pt x="269386" y="38381"/>
                    <a:pt x="297434" y="37312"/>
                    <a:pt x="328136" y="36462"/>
                  </a:cubicBezTo>
                  <a:cubicBezTo>
                    <a:pt x="358839" y="35612"/>
                    <a:pt x="390498" y="33951"/>
                    <a:pt x="420461" y="31259"/>
                  </a:cubicBezTo>
                  <a:cubicBezTo>
                    <a:pt x="450424" y="28567"/>
                    <a:pt x="479794" y="22264"/>
                    <a:pt x="507916" y="20311"/>
                  </a:cubicBezTo>
                  <a:cubicBezTo>
                    <a:pt x="529008" y="18846"/>
                    <a:pt x="555137" y="13389"/>
                    <a:pt x="573664" y="15069"/>
                  </a:cubicBezTo>
                  <a:lnTo>
                    <a:pt x="582159" y="17515"/>
                  </a:lnTo>
                  <a:close/>
                </a:path>
              </a:pathLst>
            </a:custGeom>
            <a:gradFill flip="none" rotWithShape="1">
              <a:gsLst>
                <a:gs pos="0">
                  <a:srgbClr val="ED6757"/>
                </a:gs>
                <a:gs pos="50000">
                  <a:srgbClr val="FF9D70"/>
                </a:gs>
                <a:gs pos="100000">
                  <a:srgbClr val="FECCA7"/>
                </a:gs>
              </a:gsLst>
              <a:lin ang="0" scaled="1"/>
              <a:tileRect/>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 name="Rectangle 58"/>
            <p:cNvSpPr>
              <a:spLocks noChangeArrowheads="1"/>
            </p:cNvSpPr>
            <p:nvPr/>
          </p:nvSpPr>
          <p:spPr bwMode="auto">
            <a:xfrm>
              <a:off x="7567572" y="4404577"/>
              <a:ext cx="1416299" cy="3381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600" dirty="0">
                  <a:solidFill>
                    <a:schemeClr val="bg1"/>
                  </a:solidFill>
                  <a:ea typeface="方正姚体" panose="02010601030101010101" pitchFamily="2" charset="-122"/>
                </a:rPr>
                <a:t>核糖体小亚基</a:t>
              </a:r>
            </a:p>
          </p:txBody>
        </p:sp>
        <p:sp>
          <p:nvSpPr>
            <p:cNvPr id="260" name="Rectangle 58"/>
            <p:cNvSpPr>
              <a:spLocks noChangeArrowheads="1"/>
            </p:cNvSpPr>
            <p:nvPr/>
          </p:nvSpPr>
          <p:spPr bwMode="auto">
            <a:xfrm>
              <a:off x="8178867" y="3231379"/>
              <a:ext cx="320731" cy="3381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600" dirty="0">
                  <a:solidFill>
                    <a:schemeClr val="bg1"/>
                  </a:solidFill>
                  <a:effectLst>
                    <a:outerShdw blurRad="38100" dist="38100" dir="2700000" algn="tl">
                      <a:srgbClr val="C0C0C0"/>
                    </a:outerShdw>
                  </a:effectLst>
                  <a:ea typeface="方正姚体" panose="02010601030101010101" pitchFamily="2" charset="-122"/>
                </a:rPr>
                <a:t>E</a:t>
              </a:r>
              <a:endParaRPr kumimoji="1" lang="zh-CN" altLang="en-US" sz="1600" dirty="0">
                <a:solidFill>
                  <a:schemeClr val="bg1"/>
                </a:solidFill>
                <a:effectLst>
                  <a:outerShdw blurRad="38100" dist="38100" dir="2700000" algn="tl">
                    <a:srgbClr val="C0C0C0"/>
                  </a:outerShdw>
                </a:effectLst>
                <a:ea typeface="方正姚体" panose="02010601030101010101" pitchFamily="2" charset="-122"/>
              </a:endParaRPr>
            </a:p>
          </p:txBody>
        </p:sp>
        <p:sp>
          <p:nvSpPr>
            <p:cNvPr id="261" name="Rectangle 58"/>
            <p:cNvSpPr>
              <a:spLocks noChangeArrowheads="1"/>
            </p:cNvSpPr>
            <p:nvPr/>
          </p:nvSpPr>
          <p:spPr bwMode="auto">
            <a:xfrm>
              <a:off x="9403045" y="3231379"/>
              <a:ext cx="320731" cy="3381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600" dirty="0">
                  <a:solidFill>
                    <a:schemeClr val="bg1"/>
                  </a:solidFill>
                  <a:effectLst>
                    <a:outerShdw blurRad="38100" dist="38100" dir="2700000" algn="tl">
                      <a:srgbClr val="C0C0C0"/>
                    </a:outerShdw>
                  </a:effectLst>
                  <a:ea typeface="方正姚体" panose="02010601030101010101" pitchFamily="2" charset="-122"/>
                </a:rPr>
                <a:t>A</a:t>
              </a:r>
              <a:endParaRPr kumimoji="1" lang="zh-CN" altLang="en-US" sz="1600" dirty="0">
                <a:solidFill>
                  <a:schemeClr val="bg1"/>
                </a:solidFill>
                <a:effectLst>
                  <a:outerShdw blurRad="38100" dist="38100" dir="2700000" algn="tl">
                    <a:srgbClr val="C0C0C0"/>
                  </a:outerShdw>
                </a:effectLst>
                <a:ea typeface="方正姚体" panose="02010601030101010101" pitchFamily="2" charset="-122"/>
              </a:endParaRPr>
            </a:p>
          </p:txBody>
        </p:sp>
        <p:sp>
          <p:nvSpPr>
            <p:cNvPr id="15" name="Rectangle 58"/>
            <p:cNvSpPr>
              <a:spLocks noChangeArrowheads="1"/>
            </p:cNvSpPr>
            <p:nvPr/>
          </p:nvSpPr>
          <p:spPr bwMode="auto">
            <a:xfrm>
              <a:off x="6672064" y="3947363"/>
              <a:ext cx="242931" cy="276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dirty="0">
                  <a:effectLst>
                    <a:outerShdw blurRad="38100" dist="38100" dir="2700000" algn="tl">
                      <a:srgbClr val="C0C0C0"/>
                    </a:outerShdw>
                  </a:effectLst>
                </a:rPr>
                <a:t>5</a:t>
              </a:r>
              <a:r>
                <a:rPr kumimoji="1" lang="zh-CN" altLang="en-US" dirty="0">
                  <a:effectLst>
                    <a:outerShdw blurRad="38100" dist="38100" dir="2700000" algn="tl">
                      <a:srgbClr val="C0C0C0"/>
                    </a:outerShdw>
                  </a:effectLst>
                </a:rPr>
                <a:t>´</a:t>
              </a:r>
            </a:p>
          </p:txBody>
        </p:sp>
        <p:sp>
          <p:nvSpPr>
            <p:cNvPr id="262" name="Rectangle 58"/>
            <p:cNvSpPr>
              <a:spLocks noChangeArrowheads="1"/>
            </p:cNvSpPr>
            <p:nvPr/>
          </p:nvSpPr>
          <p:spPr bwMode="auto">
            <a:xfrm>
              <a:off x="11497326" y="3975938"/>
              <a:ext cx="242930" cy="2778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dirty="0">
                  <a:effectLst>
                    <a:outerShdw blurRad="38100" dist="38100" dir="2700000" algn="tl">
                      <a:srgbClr val="C0C0C0"/>
                    </a:outerShdw>
                  </a:effectLst>
                </a:rPr>
                <a:t>3</a:t>
              </a:r>
              <a:r>
                <a:rPr kumimoji="1" lang="zh-CN" altLang="en-US" dirty="0">
                  <a:effectLst>
                    <a:outerShdw blurRad="38100" dist="38100" dir="2700000" algn="tl">
                      <a:srgbClr val="C0C0C0"/>
                    </a:outerShdw>
                  </a:effectLst>
                </a:rPr>
                <a:t>´</a:t>
              </a:r>
            </a:p>
          </p:txBody>
        </p:sp>
        <p:sp>
          <p:nvSpPr>
            <p:cNvPr id="263" name="任意多边形 262"/>
            <p:cNvSpPr/>
            <p:nvPr/>
          </p:nvSpPr>
          <p:spPr>
            <a:xfrm>
              <a:off x="8699659" y="3802896"/>
              <a:ext cx="142900" cy="288934"/>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64" name="任意多边形 263"/>
            <p:cNvSpPr/>
            <p:nvPr/>
          </p:nvSpPr>
          <p:spPr>
            <a:xfrm>
              <a:off x="9061673" y="3793371"/>
              <a:ext cx="144487" cy="287346"/>
            </a:xfrm>
            <a:custGeom>
              <a:avLst/>
              <a:gdLst>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97441 h 319771"/>
                <a:gd name="connsiteX5" fmla="*/ 90000 w 180000"/>
                <a:gd name="connsiteY5" fmla="*/ 0 h 319771"/>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8862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5409 h 319771"/>
                <a:gd name="connsiteX5" fmla="*/ 90000 w 180000"/>
                <a:gd name="connsiteY5" fmla="*/ 0 h 31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771">
                  <a:moveTo>
                    <a:pt x="90000" y="0"/>
                  </a:moveTo>
                  <a:lnTo>
                    <a:pt x="180000" y="75409"/>
                  </a:lnTo>
                  <a:lnTo>
                    <a:pt x="180000" y="319771"/>
                  </a:lnTo>
                  <a:lnTo>
                    <a:pt x="0" y="319771"/>
                  </a:lnTo>
                  <a:lnTo>
                    <a:pt x="0" y="75409"/>
                  </a:lnTo>
                  <a:lnTo>
                    <a:pt x="90000" y="0"/>
                  </a:lnTo>
                  <a:close/>
                </a:path>
              </a:pathLst>
            </a:custGeom>
            <a:solidFill>
              <a:srgbClr val="CCE2A0"/>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65" name="Rectangle 58"/>
            <p:cNvSpPr>
              <a:spLocks noChangeArrowheads="1"/>
            </p:cNvSpPr>
            <p:nvPr/>
          </p:nvSpPr>
          <p:spPr bwMode="auto">
            <a:xfrm>
              <a:off x="9080726" y="3837822"/>
              <a:ext cx="120671" cy="1857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G</a:t>
              </a:r>
              <a:endParaRPr kumimoji="1" lang="zh-CN" altLang="en-US" sz="1200" dirty="0">
                <a:effectLst>
                  <a:outerShdw blurRad="38100" dist="38100" dir="2700000" algn="tl">
                    <a:srgbClr val="C0C0C0"/>
                  </a:outerShdw>
                </a:effectLst>
                <a:ea typeface="方正姚体" panose="02010601030101010101" pitchFamily="2" charset="-122"/>
              </a:endParaRPr>
            </a:p>
          </p:txBody>
        </p:sp>
        <p:sp>
          <p:nvSpPr>
            <p:cNvPr id="269" name="Rectangle 58"/>
            <p:cNvSpPr>
              <a:spLocks noChangeArrowheads="1"/>
            </p:cNvSpPr>
            <p:nvPr/>
          </p:nvSpPr>
          <p:spPr bwMode="auto">
            <a:xfrm>
              <a:off x="8720299" y="3837822"/>
              <a:ext cx="103206" cy="1857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A</a:t>
              </a:r>
              <a:endParaRPr kumimoji="1" lang="zh-CN" altLang="en-US" sz="1200" dirty="0">
                <a:effectLst>
                  <a:outerShdw blurRad="38100" dist="38100" dir="2700000" algn="tl">
                    <a:srgbClr val="C0C0C0"/>
                  </a:outerShdw>
                </a:effectLst>
                <a:ea typeface="方正姚体" panose="02010601030101010101" pitchFamily="2" charset="-122"/>
              </a:endParaRPr>
            </a:p>
          </p:txBody>
        </p:sp>
        <p:sp>
          <p:nvSpPr>
            <p:cNvPr id="270" name="任意多边形 269"/>
            <p:cNvSpPr/>
            <p:nvPr/>
          </p:nvSpPr>
          <p:spPr>
            <a:xfrm flipV="1">
              <a:off x="8874315" y="3798133"/>
              <a:ext cx="144487" cy="287347"/>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68" name="Rectangle 58"/>
            <p:cNvSpPr>
              <a:spLocks noChangeArrowheads="1"/>
            </p:cNvSpPr>
            <p:nvPr/>
          </p:nvSpPr>
          <p:spPr bwMode="auto">
            <a:xfrm>
              <a:off x="8894955" y="3858460"/>
              <a:ext cx="109557" cy="1841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U</a:t>
              </a:r>
              <a:endParaRPr kumimoji="1" lang="zh-CN" altLang="en-US" sz="1200" dirty="0">
                <a:effectLst>
                  <a:outerShdw blurRad="38100" dist="38100" dir="2700000" algn="tl">
                    <a:srgbClr val="C0C0C0"/>
                  </a:outerShdw>
                </a:effectLst>
                <a:ea typeface="方正姚体" panose="02010601030101010101" pitchFamily="2" charset="-122"/>
              </a:endParaRPr>
            </a:p>
          </p:txBody>
        </p:sp>
        <p:sp>
          <p:nvSpPr>
            <p:cNvPr id="252" name="任意多边形 251"/>
            <p:cNvSpPr/>
            <p:nvPr/>
          </p:nvSpPr>
          <p:spPr>
            <a:xfrm>
              <a:off x="7448489" y="3807658"/>
              <a:ext cx="142900" cy="287347"/>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54" name="任意多边形 253"/>
            <p:cNvSpPr/>
            <p:nvPr/>
          </p:nvSpPr>
          <p:spPr>
            <a:xfrm>
              <a:off x="7651724" y="3807658"/>
              <a:ext cx="144487" cy="287347"/>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56" name="任意多边形 255"/>
            <p:cNvSpPr/>
            <p:nvPr/>
          </p:nvSpPr>
          <p:spPr>
            <a:xfrm>
              <a:off x="9725364" y="3788608"/>
              <a:ext cx="142900" cy="287347"/>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57" name="任意多边形 256"/>
            <p:cNvSpPr/>
            <p:nvPr/>
          </p:nvSpPr>
          <p:spPr>
            <a:xfrm rot="1320000">
              <a:off x="11273449" y="4002927"/>
              <a:ext cx="144488" cy="287346"/>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58" name="任意多边形 257"/>
            <p:cNvSpPr/>
            <p:nvPr/>
          </p:nvSpPr>
          <p:spPr>
            <a:xfrm flipV="1">
              <a:off x="9293488" y="3796546"/>
              <a:ext cx="142900" cy="287346"/>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59" name="任意多边形 258"/>
            <p:cNvSpPr/>
            <p:nvPr/>
          </p:nvSpPr>
          <p:spPr>
            <a:xfrm flipV="1">
              <a:off x="7853372" y="3807658"/>
              <a:ext cx="144488" cy="287347"/>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66" name="任意多边形 265"/>
            <p:cNvSpPr/>
            <p:nvPr/>
          </p:nvSpPr>
          <p:spPr>
            <a:xfrm flipV="1">
              <a:off x="7238902" y="3807658"/>
              <a:ext cx="144487" cy="287347"/>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67" name="任意多边形 266"/>
            <p:cNvSpPr/>
            <p:nvPr/>
          </p:nvSpPr>
          <p:spPr>
            <a:xfrm flipV="1">
              <a:off x="10152477" y="3788608"/>
              <a:ext cx="142900" cy="287347"/>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71" name="任意多边形 270"/>
            <p:cNvSpPr/>
            <p:nvPr/>
          </p:nvSpPr>
          <p:spPr>
            <a:xfrm rot="600000" flipV="1">
              <a:off x="10820932" y="3869573"/>
              <a:ext cx="142900" cy="288934"/>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72" name="任意多边形 271"/>
            <p:cNvSpPr/>
            <p:nvPr/>
          </p:nvSpPr>
          <p:spPr>
            <a:xfrm>
              <a:off x="8480545" y="3806071"/>
              <a:ext cx="144487" cy="287346"/>
            </a:xfrm>
            <a:custGeom>
              <a:avLst/>
              <a:gdLst>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97441 h 319771"/>
                <a:gd name="connsiteX5" fmla="*/ 90000 w 180000"/>
                <a:gd name="connsiteY5" fmla="*/ 0 h 319771"/>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8862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5409 h 319771"/>
                <a:gd name="connsiteX5" fmla="*/ 90000 w 180000"/>
                <a:gd name="connsiteY5" fmla="*/ 0 h 31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771">
                  <a:moveTo>
                    <a:pt x="90000" y="0"/>
                  </a:moveTo>
                  <a:lnTo>
                    <a:pt x="180000" y="75409"/>
                  </a:lnTo>
                  <a:lnTo>
                    <a:pt x="180000" y="319771"/>
                  </a:lnTo>
                  <a:lnTo>
                    <a:pt x="0" y="319771"/>
                  </a:lnTo>
                  <a:lnTo>
                    <a:pt x="0" y="75409"/>
                  </a:lnTo>
                  <a:lnTo>
                    <a:pt x="90000" y="0"/>
                  </a:lnTo>
                  <a:close/>
                </a:path>
              </a:pathLst>
            </a:custGeom>
            <a:solidFill>
              <a:srgbClr val="CCE2A0"/>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73" name="任意多边形 272"/>
            <p:cNvSpPr/>
            <p:nvPr/>
          </p:nvSpPr>
          <p:spPr>
            <a:xfrm>
              <a:off x="8270958" y="3802896"/>
              <a:ext cx="142900" cy="287346"/>
            </a:xfrm>
            <a:custGeom>
              <a:avLst/>
              <a:gdLst>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97441 h 319771"/>
                <a:gd name="connsiteX5" fmla="*/ 90000 w 180000"/>
                <a:gd name="connsiteY5" fmla="*/ 0 h 319771"/>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8862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5409 h 319771"/>
                <a:gd name="connsiteX5" fmla="*/ 90000 w 180000"/>
                <a:gd name="connsiteY5" fmla="*/ 0 h 31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771">
                  <a:moveTo>
                    <a:pt x="90000" y="0"/>
                  </a:moveTo>
                  <a:lnTo>
                    <a:pt x="180000" y="75409"/>
                  </a:lnTo>
                  <a:lnTo>
                    <a:pt x="180000" y="319771"/>
                  </a:lnTo>
                  <a:lnTo>
                    <a:pt x="0" y="319771"/>
                  </a:lnTo>
                  <a:lnTo>
                    <a:pt x="0" y="75409"/>
                  </a:lnTo>
                  <a:lnTo>
                    <a:pt x="90000" y="0"/>
                  </a:lnTo>
                  <a:close/>
                </a:path>
              </a:pathLst>
            </a:custGeom>
            <a:solidFill>
              <a:srgbClr val="CCE2A0"/>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74" name="任意多边形 273"/>
            <p:cNvSpPr/>
            <p:nvPr/>
          </p:nvSpPr>
          <p:spPr>
            <a:xfrm>
              <a:off x="7024551" y="3807658"/>
              <a:ext cx="144488" cy="287347"/>
            </a:xfrm>
            <a:custGeom>
              <a:avLst/>
              <a:gdLst>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97441 h 319771"/>
                <a:gd name="connsiteX5" fmla="*/ 90000 w 180000"/>
                <a:gd name="connsiteY5" fmla="*/ 0 h 319771"/>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8862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5409 h 319771"/>
                <a:gd name="connsiteX5" fmla="*/ 90000 w 180000"/>
                <a:gd name="connsiteY5" fmla="*/ 0 h 31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771">
                  <a:moveTo>
                    <a:pt x="90000" y="0"/>
                  </a:moveTo>
                  <a:lnTo>
                    <a:pt x="180000" y="75409"/>
                  </a:lnTo>
                  <a:lnTo>
                    <a:pt x="180000" y="319771"/>
                  </a:lnTo>
                  <a:lnTo>
                    <a:pt x="0" y="319771"/>
                  </a:lnTo>
                  <a:lnTo>
                    <a:pt x="0" y="75409"/>
                  </a:lnTo>
                  <a:lnTo>
                    <a:pt x="90000" y="0"/>
                  </a:lnTo>
                  <a:close/>
                </a:path>
              </a:pathLst>
            </a:custGeom>
            <a:solidFill>
              <a:srgbClr val="CCE2A0"/>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75" name="任意多边形 274"/>
            <p:cNvSpPr/>
            <p:nvPr/>
          </p:nvSpPr>
          <p:spPr>
            <a:xfrm rot="300000">
              <a:off x="10377941" y="3801308"/>
              <a:ext cx="142900" cy="287347"/>
            </a:xfrm>
            <a:custGeom>
              <a:avLst/>
              <a:gdLst>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97441 h 319771"/>
                <a:gd name="connsiteX5" fmla="*/ 90000 w 180000"/>
                <a:gd name="connsiteY5" fmla="*/ 0 h 319771"/>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8862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5409 h 319771"/>
                <a:gd name="connsiteX5" fmla="*/ 90000 w 180000"/>
                <a:gd name="connsiteY5" fmla="*/ 0 h 31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771">
                  <a:moveTo>
                    <a:pt x="90000" y="0"/>
                  </a:moveTo>
                  <a:lnTo>
                    <a:pt x="180000" y="75409"/>
                  </a:lnTo>
                  <a:lnTo>
                    <a:pt x="180000" y="319771"/>
                  </a:lnTo>
                  <a:lnTo>
                    <a:pt x="0" y="319771"/>
                  </a:lnTo>
                  <a:lnTo>
                    <a:pt x="0" y="75409"/>
                  </a:lnTo>
                  <a:lnTo>
                    <a:pt x="90000" y="0"/>
                  </a:lnTo>
                  <a:close/>
                </a:path>
              </a:pathLst>
            </a:custGeom>
            <a:solidFill>
              <a:srgbClr val="CCE2A0"/>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76" name="任意多边形 275"/>
            <p:cNvSpPr/>
            <p:nvPr/>
          </p:nvSpPr>
          <p:spPr>
            <a:xfrm rot="900000">
              <a:off x="11057511" y="3929900"/>
              <a:ext cx="144488" cy="287346"/>
            </a:xfrm>
            <a:custGeom>
              <a:avLst/>
              <a:gdLst>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97441 h 319771"/>
                <a:gd name="connsiteX5" fmla="*/ 90000 w 180000"/>
                <a:gd name="connsiteY5" fmla="*/ 0 h 319771"/>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8862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5409 h 319771"/>
                <a:gd name="connsiteX5" fmla="*/ 90000 w 180000"/>
                <a:gd name="connsiteY5" fmla="*/ 0 h 31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771">
                  <a:moveTo>
                    <a:pt x="90000" y="0"/>
                  </a:moveTo>
                  <a:lnTo>
                    <a:pt x="180000" y="75409"/>
                  </a:lnTo>
                  <a:lnTo>
                    <a:pt x="180000" y="319771"/>
                  </a:lnTo>
                  <a:lnTo>
                    <a:pt x="0" y="319771"/>
                  </a:lnTo>
                  <a:lnTo>
                    <a:pt x="0" y="75409"/>
                  </a:lnTo>
                  <a:lnTo>
                    <a:pt x="90000" y="0"/>
                  </a:lnTo>
                  <a:close/>
                </a:path>
              </a:pathLst>
            </a:custGeom>
            <a:solidFill>
              <a:srgbClr val="CCE2A0"/>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77" name="任意多边形 276"/>
            <p:cNvSpPr>
              <a:spLocks/>
            </p:cNvSpPr>
            <p:nvPr/>
          </p:nvSpPr>
          <p:spPr>
            <a:xfrm flipV="1">
              <a:off x="8064547" y="3807658"/>
              <a:ext cx="144487" cy="287347"/>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sp>
          <p:nvSpPr>
            <p:cNvPr id="278" name="任意多边形 277"/>
            <p:cNvSpPr>
              <a:spLocks/>
            </p:cNvSpPr>
            <p:nvPr/>
          </p:nvSpPr>
          <p:spPr>
            <a:xfrm flipV="1">
              <a:off x="9507838" y="3793371"/>
              <a:ext cx="144488" cy="287346"/>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sp>
          <p:nvSpPr>
            <p:cNvPr id="279" name="任意多边形 278"/>
            <p:cNvSpPr>
              <a:spLocks/>
            </p:cNvSpPr>
            <p:nvPr/>
          </p:nvSpPr>
          <p:spPr>
            <a:xfrm flipV="1">
              <a:off x="9941302" y="3788608"/>
              <a:ext cx="144487" cy="287347"/>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sp>
          <p:nvSpPr>
            <p:cNvPr id="280" name="任意多边形 279"/>
            <p:cNvSpPr>
              <a:spLocks/>
            </p:cNvSpPr>
            <p:nvPr/>
          </p:nvSpPr>
          <p:spPr>
            <a:xfrm rot="360000" flipV="1">
              <a:off x="10587528" y="3823534"/>
              <a:ext cx="144488" cy="288934"/>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sp>
          <p:nvSpPr>
            <p:cNvPr id="255" name="任意多边形 254"/>
            <p:cNvSpPr/>
            <p:nvPr/>
          </p:nvSpPr>
          <p:spPr>
            <a:xfrm flipV="1">
              <a:off x="6930873" y="4025153"/>
              <a:ext cx="4468011" cy="290521"/>
            </a:xfrm>
            <a:custGeom>
              <a:avLst/>
              <a:gdLst>
                <a:gd name="connsiteX0" fmla="*/ 2970960 w 4468936"/>
                <a:gd name="connsiteY0" fmla="*/ 291116 h 291125"/>
                <a:gd name="connsiteX1" fmla="*/ 3402142 w 4468936"/>
                <a:gd name="connsiteY1" fmla="*/ 285682 h 291125"/>
                <a:gd name="connsiteX2" fmla="*/ 3788646 w 4468936"/>
                <a:gd name="connsiteY2" fmla="*/ 248935 h 291125"/>
                <a:gd name="connsiteX3" fmla="*/ 4222159 w 4468936"/>
                <a:gd name="connsiteY3" fmla="*/ 138697 h 291125"/>
                <a:gd name="connsiteX4" fmla="*/ 4400395 w 4468936"/>
                <a:gd name="connsiteY4" fmla="*/ 78655 h 291125"/>
                <a:gd name="connsiteX5" fmla="*/ 4468936 w 4468936"/>
                <a:gd name="connsiteY5" fmla="*/ 52551 h 291125"/>
                <a:gd name="connsiteX6" fmla="*/ 4445122 w 4468936"/>
                <a:gd name="connsiteY6" fmla="*/ 0 h 291125"/>
                <a:gd name="connsiteX7" fmla="*/ 4378849 w 4468936"/>
                <a:gd name="connsiteY7" fmla="*/ 28458 h 291125"/>
                <a:gd name="connsiteX8" fmla="*/ 4023682 w 4468936"/>
                <a:gd name="connsiteY8" fmla="*/ 143945 h 291125"/>
                <a:gd name="connsiteX9" fmla="*/ 3642401 w 4468936"/>
                <a:gd name="connsiteY9" fmla="*/ 217437 h 291125"/>
                <a:gd name="connsiteX10" fmla="*/ 3250675 w 4468936"/>
                <a:gd name="connsiteY10" fmla="*/ 233186 h 291125"/>
                <a:gd name="connsiteX11" fmla="*/ 2660470 w 4468936"/>
                <a:gd name="connsiteY11" fmla="*/ 233188 h 291125"/>
                <a:gd name="connsiteX12" fmla="*/ 1866568 w 4468936"/>
                <a:gd name="connsiteY12" fmla="*/ 222691 h 291125"/>
                <a:gd name="connsiteX13" fmla="*/ 1114450 w 4468936"/>
                <a:gd name="connsiteY13" fmla="*/ 212190 h 291125"/>
                <a:gd name="connsiteX14" fmla="*/ 404117 w 4468936"/>
                <a:gd name="connsiteY14" fmla="*/ 212190 h 291125"/>
                <a:gd name="connsiteX15" fmla="*/ 58091 w 4468936"/>
                <a:gd name="connsiteY15" fmla="*/ 213503 h 291125"/>
                <a:gd name="connsiteX16" fmla="*/ 0 w 4468936"/>
                <a:gd name="connsiteY16" fmla="*/ 214011 h 291125"/>
                <a:gd name="connsiteX17" fmla="*/ 0 w 4468936"/>
                <a:gd name="connsiteY17" fmla="*/ 270493 h 291125"/>
                <a:gd name="connsiteX18" fmla="*/ 59398 w 4468936"/>
                <a:gd name="connsiteY18" fmla="*/ 269933 h 291125"/>
                <a:gd name="connsiteX19" fmla="*/ 686162 w 4468936"/>
                <a:gd name="connsiteY19" fmla="*/ 264684 h 291125"/>
                <a:gd name="connsiteX20" fmla="*/ 1323372 w 4468936"/>
                <a:gd name="connsiteY20" fmla="*/ 275184 h 291125"/>
                <a:gd name="connsiteX21" fmla="*/ 2044152 w 4468936"/>
                <a:gd name="connsiteY21" fmla="*/ 280433 h 291125"/>
                <a:gd name="connsiteX22" fmla="*/ 2832830 w 4468936"/>
                <a:gd name="connsiteY22" fmla="*/ 290931 h 291125"/>
                <a:gd name="connsiteX23" fmla="*/ 2970960 w 4468936"/>
                <a:gd name="connsiteY23" fmla="*/ 291116 h 29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68936" h="291125">
                  <a:moveTo>
                    <a:pt x="2970960" y="291116"/>
                  </a:moveTo>
                  <a:cubicBezTo>
                    <a:pt x="3105082" y="291014"/>
                    <a:pt x="3302578" y="290057"/>
                    <a:pt x="3402142" y="285682"/>
                  </a:cubicBezTo>
                  <a:cubicBezTo>
                    <a:pt x="3561445" y="278683"/>
                    <a:pt x="3651977" y="273432"/>
                    <a:pt x="3788646" y="248935"/>
                  </a:cubicBezTo>
                  <a:cubicBezTo>
                    <a:pt x="3925315" y="224439"/>
                    <a:pt x="4095935" y="176319"/>
                    <a:pt x="4222159" y="138697"/>
                  </a:cubicBezTo>
                  <a:cubicBezTo>
                    <a:pt x="4285272" y="119885"/>
                    <a:pt x="4345553" y="98888"/>
                    <a:pt x="4400395" y="78655"/>
                  </a:cubicBezTo>
                  <a:lnTo>
                    <a:pt x="4468936" y="52551"/>
                  </a:lnTo>
                  <a:lnTo>
                    <a:pt x="4445122" y="0"/>
                  </a:lnTo>
                  <a:lnTo>
                    <a:pt x="4378849" y="28458"/>
                  </a:lnTo>
                  <a:cubicBezTo>
                    <a:pt x="4267424" y="69579"/>
                    <a:pt x="4146423" y="112450"/>
                    <a:pt x="4023682" y="143945"/>
                  </a:cubicBezTo>
                  <a:cubicBezTo>
                    <a:pt x="3900942" y="175441"/>
                    <a:pt x="3771235" y="202563"/>
                    <a:pt x="3642401" y="217437"/>
                  </a:cubicBezTo>
                  <a:cubicBezTo>
                    <a:pt x="3513567" y="232311"/>
                    <a:pt x="3414329" y="230561"/>
                    <a:pt x="3250675" y="233186"/>
                  </a:cubicBezTo>
                  <a:lnTo>
                    <a:pt x="2660470" y="233188"/>
                  </a:lnTo>
                  <a:lnTo>
                    <a:pt x="1866568" y="222691"/>
                  </a:lnTo>
                  <a:lnTo>
                    <a:pt x="1114450" y="212190"/>
                  </a:lnTo>
                  <a:lnTo>
                    <a:pt x="404117" y="212190"/>
                  </a:lnTo>
                  <a:cubicBezTo>
                    <a:pt x="291822" y="212628"/>
                    <a:pt x="170386" y="212847"/>
                    <a:pt x="58091" y="213503"/>
                  </a:cubicBezTo>
                  <a:lnTo>
                    <a:pt x="0" y="214011"/>
                  </a:lnTo>
                  <a:lnTo>
                    <a:pt x="0" y="270493"/>
                  </a:lnTo>
                  <a:lnTo>
                    <a:pt x="59398" y="269933"/>
                  </a:lnTo>
                  <a:lnTo>
                    <a:pt x="686162" y="264684"/>
                  </a:lnTo>
                  <a:lnTo>
                    <a:pt x="1323372" y="275184"/>
                  </a:lnTo>
                  <a:lnTo>
                    <a:pt x="2044152" y="280433"/>
                  </a:lnTo>
                  <a:lnTo>
                    <a:pt x="2832830" y="290931"/>
                  </a:lnTo>
                  <a:cubicBezTo>
                    <a:pt x="2832830" y="290931"/>
                    <a:pt x="2890488" y="291177"/>
                    <a:pt x="2970960" y="291116"/>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Tree>
  </p:cSld>
  <p:clrMapOvr>
    <a:masterClrMapping/>
  </p:clrMapOvr>
  <p:transition>
    <p:plus/>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8786" name="图片 250"/>
          <p:cNvPicPr>
            <a:picLocks noChangeAspect="1"/>
          </p:cNvPicPr>
          <p:nvPr/>
        </p:nvPicPr>
        <p:blipFill>
          <a:blip r:embed="rId3">
            <a:extLst>
              <a:ext uri="{28A0092B-C50C-407E-A947-70E740481C1C}">
                <a14:useLocalDpi xmlns:a14="http://schemas.microsoft.com/office/drawing/2010/main" val="0"/>
              </a:ext>
            </a:extLst>
          </a:blip>
          <a:srcRect l="1111" t="28999" r="54790" b="3799"/>
          <a:stretch>
            <a:fillRect/>
          </a:stretch>
        </p:blipFill>
        <p:spPr bwMode="auto">
          <a:xfrm>
            <a:off x="2495550" y="3776663"/>
            <a:ext cx="2016125" cy="2305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8787" name="组合 20"/>
          <p:cNvGrpSpPr>
            <a:grpSpLocks/>
          </p:cNvGrpSpPr>
          <p:nvPr/>
        </p:nvGrpSpPr>
        <p:grpSpPr bwMode="auto">
          <a:xfrm>
            <a:off x="5232400" y="641350"/>
            <a:ext cx="6465888" cy="2378075"/>
            <a:chOff x="5231904" y="640880"/>
            <a:chExt cx="6466393" cy="2379046"/>
          </a:xfrm>
        </p:grpSpPr>
        <p:grpSp>
          <p:nvGrpSpPr>
            <p:cNvPr id="118984" name="组合 18"/>
            <p:cNvGrpSpPr>
              <a:grpSpLocks/>
            </p:cNvGrpSpPr>
            <p:nvPr/>
          </p:nvGrpSpPr>
          <p:grpSpPr bwMode="auto">
            <a:xfrm>
              <a:off x="7453598" y="640880"/>
              <a:ext cx="1591421" cy="1953561"/>
              <a:chOff x="7453598" y="640880"/>
              <a:chExt cx="1591421" cy="1953561"/>
            </a:xfrm>
          </p:grpSpPr>
          <p:sp>
            <p:nvSpPr>
              <p:cNvPr id="4" name="任意多边形 3"/>
              <p:cNvSpPr/>
              <p:nvPr/>
            </p:nvSpPr>
            <p:spPr>
              <a:xfrm>
                <a:off x="7502207" y="2162326"/>
                <a:ext cx="1393934" cy="431976"/>
              </a:xfrm>
              <a:custGeom>
                <a:avLst/>
                <a:gdLst>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88915 w 1392400"/>
                  <a:gd name="connsiteY10" fmla="*/ 40710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0748 h 432495"/>
                  <a:gd name="connsiteX21" fmla="*/ 550740 w 1392400"/>
                  <a:gd name="connsiteY21" fmla="*/ 338367 h 432495"/>
                  <a:gd name="connsiteX22" fmla="*/ 431677 w 1392400"/>
                  <a:gd name="connsiteY22" fmla="*/ 338367 h 432495"/>
                  <a:gd name="connsiteX23" fmla="*/ 312615 w 1392400"/>
                  <a:gd name="connsiteY23" fmla="*/ 359798 h 432495"/>
                  <a:gd name="connsiteX24" fmla="*/ 184027 w 1392400"/>
                  <a:gd name="connsiteY24" fmla="*/ 369323 h 432495"/>
                  <a:gd name="connsiteX25" fmla="*/ 74490 w 1392400"/>
                  <a:gd name="connsiteY25" fmla="*/ 345510 h 432495"/>
                  <a:gd name="connsiteX26" fmla="*/ 17340 w 1392400"/>
                  <a:gd name="connsiteY26" fmla="*/ 274073 h 432495"/>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36527 w 1392400"/>
                  <a:gd name="connsiteY10" fmla="*/ 45473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0748 h 432495"/>
                  <a:gd name="connsiteX21" fmla="*/ 550740 w 1392400"/>
                  <a:gd name="connsiteY21" fmla="*/ 338367 h 432495"/>
                  <a:gd name="connsiteX22" fmla="*/ 431677 w 1392400"/>
                  <a:gd name="connsiteY22" fmla="*/ 338367 h 432495"/>
                  <a:gd name="connsiteX23" fmla="*/ 312615 w 1392400"/>
                  <a:gd name="connsiteY23" fmla="*/ 359798 h 432495"/>
                  <a:gd name="connsiteX24" fmla="*/ 184027 w 1392400"/>
                  <a:gd name="connsiteY24" fmla="*/ 369323 h 432495"/>
                  <a:gd name="connsiteX25" fmla="*/ 74490 w 1392400"/>
                  <a:gd name="connsiteY25" fmla="*/ 345510 h 432495"/>
                  <a:gd name="connsiteX26" fmla="*/ 17340 w 1392400"/>
                  <a:gd name="connsiteY26" fmla="*/ 274073 h 432495"/>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36527 w 1392400"/>
                  <a:gd name="connsiteY10" fmla="*/ 45473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0748 h 432495"/>
                  <a:gd name="connsiteX21" fmla="*/ 550740 w 1392400"/>
                  <a:gd name="connsiteY21" fmla="*/ 338367 h 432495"/>
                  <a:gd name="connsiteX22" fmla="*/ 434058 w 1392400"/>
                  <a:gd name="connsiteY22" fmla="*/ 343129 h 432495"/>
                  <a:gd name="connsiteX23" fmla="*/ 312615 w 1392400"/>
                  <a:gd name="connsiteY23" fmla="*/ 359798 h 432495"/>
                  <a:gd name="connsiteX24" fmla="*/ 184027 w 1392400"/>
                  <a:gd name="connsiteY24" fmla="*/ 369323 h 432495"/>
                  <a:gd name="connsiteX25" fmla="*/ 74490 w 1392400"/>
                  <a:gd name="connsiteY25" fmla="*/ 345510 h 432495"/>
                  <a:gd name="connsiteX26" fmla="*/ 17340 w 1392400"/>
                  <a:gd name="connsiteY26" fmla="*/ 274073 h 432495"/>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36527 w 1392400"/>
                  <a:gd name="connsiteY10" fmla="*/ 45473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5511 h 432495"/>
                  <a:gd name="connsiteX21" fmla="*/ 550740 w 1392400"/>
                  <a:gd name="connsiteY21" fmla="*/ 338367 h 432495"/>
                  <a:gd name="connsiteX22" fmla="*/ 434058 w 1392400"/>
                  <a:gd name="connsiteY22" fmla="*/ 343129 h 432495"/>
                  <a:gd name="connsiteX23" fmla="*/ 312615 w 1392400"/>
                  <a:gd name="connsiteY23" fmla="*/ 359798 h 432495"/>
                  <a:gd name="connsiteX24" fmla="*/ 184027 w 1392400"/>
                  <a:gd name="connsiteY24" fmla="*/ 369323 h 432495"/>
                  <a:gd name="connsiteX25" fmla="*/ 74490 w 1392400"/>
                  <a:gd name="connsiteY25" fmla="*/ 345510 h 432495"/>
                  <a:gd name="connsiteX26" fmla="*/ 17340 w 1392400"/>
                  <a:gd name="connsiteY26" fmla="*/ 274073 h 432495"/>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36527 w 1392400"/>
                  <a:gd name="connsiteY10" fmla="*/ 45473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5511 h 432495"/>
                  <a:gd name="connsiteX21" fmla="*/ 550740 w 1392400"/>
                  <a:gd name="connsiteY21" fmla="*/ 338367 h 432495"/>
                  <a:gd name="connsiteX22" fmla="*/ 434058 w 1392400"/>
                  <a:gd name="connsiteY22" fmla="*/ 343129 h 432495"/>
                  <a:gd name="connsiteX23" fmla="*/ 312615 w 1392400"/>
                  <a:gd name="connsiteY23" fmla="*/ 359798 h 432495"/>
                  <a:gd name="connsiteX24" fmla="*/ 184027 w 1392400"/>
                  <a:gd name="connsiteY24" fmla="*/ 374085 h 432495"/>
                  <a:gd name="connsiteX25" fmla="*/ 74490 w 1392400"/>
                  <a:gd name="connsiteY25" fmla="*/ 345510 h 432495"/>
                  <a:gd name="connsiteX26" fmla="*/ 17340 w 1392400"/>
                  <a:gd name="connsiteY26" fmla="*/ 274073 h 432495"/>
                  <a:gd name="connsiteX0" fmla="*/ 22445 w 1392743"/>
                  <a:gd name="connsiteY0" fmla="*/ 276454 h 432495"/>
                  <a:gd name="connsiteX1" fmla="*/ 1014 w 1392743"/>
                  <a:gd name="connsiteY1" fmla="*/ 197873 h 432495"/>
                  <a:gd name="connsiteX2" fmla="*/ 8158 w 1392743"/>
                  <a:gd name="connsiteY2" fmla="*/ 102623 h 432495"/>
                  <a:gd name="connsiteX3" fmla="*/ 48639 w 1392743"/>
                  <a:gd name="connsiteY3" fmla="*/ 38329 h 432495"/>
                  <a:gd name="connsiteX4" fmla="*/ 134364 w 1392743"/>
                  <a:gd name="connsiteY4" fmla="*/ 9754 h 432495"/>
                  <a:gd name="connsiteX5" fmla="*/ 241520 w 1392743"/>
                  <a:gd name="connsiteY5" fmla="*/ 229 h 432495"/>
                  <a:gd name="connsiteX6" fmla="*/ 393920 w 1392743"/>
                  <a:gd name="connsiteY6" fmla="*/ 4992 h 432495"/>
                  <a:gd name="connsiteX7" fmla="*/ 548701 w 1392743"/>
                  <a:gd name="connsiteY7" fmla="*/ 26423 h 432495"/>
                  <a:gd name="connsiteX8" fmla="*/ 713008 w 1392743"/>
                  <a:gd name="connsiteY8" fmla="*/ 33567 h 432495"/>
                  <a:gd name="connsiteX9" fmla="*/ 965420 w 1392743"/>
                  <a:gd name="connsiteY9" fmla="*/ 52617 h 432495"/>
                  <a:gd name="connsiteX10" fmla="*/ 1136870 w 1392743"/>
                  <a:gd name="connsiteY10" fmla="*/ 45473 h 432495"/>
                  <a:gd name="connsiteX11" fmla="*/ 1246408 w 1392743"/>
                  <a:gd name="connsiteY11" fmla="*/ 21660 h 432495"/>
                  <a:gd name="connsiteX12" fmla="*/ 1291651 w 1392743"/>
                  <a:gd name="connsiteY12" fmla="*/ 19279 h 432495"/>
                  <a:gd name="connsiteX13" fmla="*/ 1358326 w 1392743"/>
                  <a:gd name="connsiteY13" fmla="*/ 81192 h 432495"/>
                  <a:gd name="connsiteX14" fmla="*/ 1391664 w 1392743"/>
                  <a:gd name="connsiteY14" fmla="*/ 214542 h 432495"/>
                  <a:gd name="connsiteX15" fmla="*/ 1320226 w 1392743"/>
                  <a:gd name="connsiteY15" fmla="*/ 350273 h 432495"/>
                  <a:gd name="connsiteX16" fmla="*/ 1172589 w 1392743"/>
                  <a:gd name="connsiteY16" fmla="*/ 426473 h 432495"/>
                  <a:gd name="connsiteX17" fmla="*/ 1008283 w 1392743"/>
                  <a:gd name="connsiteY17" fmla="*/ 424092 h 432495"/>
                  <a:gd name="connsiteX18" fmla="*/ 884458 w 1392743"/>
                  <a:gd name="connsiteY18" fmla="*/ 395517 h 432495"/>
                  <a:gd name="connsiteX19" fmla="*/ 767776 w 1392743"/>
                  <a:gd name="connsiteY19" fmla="*/ 362179 h 432495"/>
                  <a:gd name="connsiteX20" fmla="*/ 672526 w 1392743"/>
                  <a:gd name="connsiteY20" fmla="*/ 345511 h 432495"/>
                  <a:gd name="connsiteX21" fmla="*/ 551083 w 1392743"/>
                  <a:gd name="connsiteY21" fmla="*/ 338367 h 432495"/>
                  <a:gd name="connsiteX22" fmla="*/ 434401 w 1392743"/>
                  <a:gd name="connsiteY22" fmla="*/ 343129 h 432495"/>
                  <a:gd name="connsiteX23" fmla="*/ 312958 w 1392743"/>
                  <a:gd name="connsiteY23" fmla="*/ 359798 h 432495"/>
                  <a:gd name="connsiteX24" fmla="*/ 184370 w 1392743"/>
                  <a:gd name="connsiteY24" fmla="*/ 374085 h 432495"/>
                  <a:gd name="connsiteX25" fmla="*/ 74833 w 1392743"/>
                  <a:gd name="connsiteY25" fmla="*/ 345510 h 432495"/>
                  <a:gd name="connsiteX26" fmla="*/ 22445 w 1392743"/>
                  <a:gd name="connsiteY26" fmla="*/ 276454 h 432495"/>
                  <a:gd name="connsiteX0" fmla="*/ 22445 w 1392743"/>
                  <a:gd name="connsiteY0" fmla="*/ 276454 h 432495"/>
                  <a:gd name="connsiteX1" fmla="*/ 1014 w 1392743"/>
                  <a:gd name="connsiteY1" fmla="*/ 197873 h 432495"/>
                  <a:gd name="connsiteX2" fmla="*/ 8158 w 1392743"/>
                  <a:gd name="connsiteY2" fmla="*/ 102623 h 432495"/>
                  <a:gd name="connsiteX3" fmla="*/ 48639 w 1392743"/>
                  <a:gd name="connsiteY3" fmla="*/ 38329 h 432495"/>
                  <a:gd name="connsiteX4" fmla="*/ 134364 w 1392743"/>
                  <a:gd name="connsiteY4" fmla="*/ 9754 h 432495"/>
                  <a:gd name="connsiteX5" fmla="*/ 241520 w 1392743"/>
                  <a:gd name="connsiteY5" fmla="*/ 229 h 432495"/>
                  <a:gd name="connsiteX6" fmla="*/ 393920 w 1392743"/>
                  <a:gd name="connsiteY6" fmla="*/ 4992 h 432495"/>
                  <a:gd name="connsiteX7" fmla="*/ 548701 w 1392743"/>
                  <a:gd name="connsiteY7" fmla="*/ 26423 h 432495"/>
                  <a:gd name="connsiteX8" fmla="*/ 713008 w 1392743"/>
                  <a:gd name="connsiteY8" fmla="*/ 33567 h 432495"/>
                  <a:gd name="connsiteX9" fmla="*/ 965420 w 1392743"/>
                  <a:gd name="connsiteY9" fmla="*/ 52617 h 432495"/>
                  <a:gd name="connsiteX10" fmla="*/ 1136870 w 1392743"/>
                  <a:gd name="connsiteY10" fmla="*/ 45473 h 432495"/>
                  <a:gd name="connsiteX11" fmla="*/ 1244027 w 1392743"/>
                  <a:gd name="connsiteY11" fmla="*/ 19279 h 432495"/>
                  <a:gd name="connsiteX12" fmla="*/ 1291651 w 1392743"/>
                  <a:gd name="connsiteY12" fmla="*/ 19279 h 432495"/>
                  <a:gd name="connsiteX13" fmla="*/ 1358326 w 1392743"/>
                  <a:gd name="connsiteY13" fmla="*/ 81192 h 432495"/>
                  <a:gd name="connsiteX14" fmla="*/ 1391664 w 1392743"/>
                  <a:gd name="connsiteY14" fmla="*/ 214542 h 432495"/>
                  <a:gd name="connsiteX15" fmla="*/ 1320226 w 1392743"/>
                  <a:gd name="connsiteY15" fmla="*/ 350273 h 432495"/>
                  <a:gd name="connsiteX16" fmla="*/ 1172589 w 1392743"/>
                  <a:gd name="connsiteY16" fmla="*/ 426473 h 432495"/>
                  <a:gd name="connsiteX17" fmla="*/ 1008283 w 1392743"/>
                  <a:gd name="connsiteY17" fmla="*/ 424092 h 432495"/>
                  <a:gd name="connsiteX18" fmla="*/ 884458 w 1392743"/>
                  <a:gd name="connsiteY18" fmla="*/ 395517 h 432495"/>
                  <a:gd name="connsiteX19" fmla="*/ 767776 w 1392743"/>
                  <a:gd name="connsiteY19" fmla="*/ 362179 h 432495"/>
                  <a:gd name="connsiteX20" fmla="*/ 672526 w 1392743"/>
                  <a:gd name="connsiteY20" fmla="*/ 345511 h 432495"/>
                  <a:gd name="connsiteX21" fmla="*/ 551083 w 1392743"/>
                  <a:gd name="connsiteY21" fmla="*/ 338367 h 432495"/>
                  <a:gd name="connsiteX22" fmla="*/ 434401 w 1392743"/>
                  <a:gd name="connsiteY22" fmla="*/ 343129 h 432495"/>
                  <a:gd name="connsiteX23" fmla="*/ 312958 w 1392743"/>
                  <a:gd name="connsiteY23" fmla="*/ 359798 h 432495"/>
                  <a:gd name="connsiteX24" fmla="*/ 184370 w 1392743"/>
                  <a:gd name="connsiteY24" fmla="*/ 374085 h 432495"/>
                  <a:gd name="connsiteX25" fmla="*/ 74833 w 1392743"/>
                  <a:gd name="connsiteY25" fmla="*/ 345510 h 432495"/>
                  <a:gd name="connsiteX26" fmla="*/ 22445 w 1392743"/>
                  <a:gd name="connsiteY26" fmla="*/ 276454 h 432495"/>
                  <a:gd name="connsiteX0" fmla="*/ 22445 w 1392743"/>
                  <a:gd name="connsiteY0" fmla="*/ 276454 h 432495"/>
                  <a:gd name="connsiteX1" fmla="*/ 1014 w 1392743"/>
                  <a:gd name="connsiteY1" fmla="*/ 197873 h 432495"/>
                  <a:gd name="connsiteX2" fmla="*/ 8158 w 1392743"/>
                  <a:gd name="connsiteY2" fmla="*/ 102623 h 432495"/>
                  <a:gd name="connsiteX3" fmla="*/ 48639 w 1392743"/>
                  <a:gd name="connsiteY3" fmla="*/ 38329 h 432495"/>
                  <a:gd name="connsiteX4" fmla="*/ 134364 w 1392743"/>
                  <a:gd name="connsiteY4" fmla="*/ 9754 h 432495"/>
                  <a:gd name="connsiteX5" fmla="*/ 241520 w 1392743"/>
                  <a:gd name="connsiteY5" fmla="*/ 229 h 432495"/>
                  <a:gd name="connsiteX6" fmla="*/ 393920 w 1392743"/>
                  <a:gd name="connsiteY6" fmla="*/ 4992 h 432495"/>
                  <a:gd name="connsiteX7" fmla="*/ 548701 w 1392743"/>
                  <a:gd name="connsiteY7" fmla="*/ 26423 h 432495"/>
                  <a:gd name="connsiteX8" fmla="*/ 713008 w 1392743"/>
                  <a:gd name="connsiteY8" fmla="*/ 33567 h 432495"/>
                  <a:gd name="connsiteX9" fmla="*/ 965420 w 1392743"/>
                  <a:gd name="connsiteY9" fmla="*/ 52617 h 432495"/>
                  <a:gd name="connsiteX10" fmla="*/ 1134489 w 1392743"/>
                  <a:gd name="connsiteY10" fmla="*/ 40710 h 432495"/>
                  <a:gd name="connsiteX11" fmla="*/ 1244027 w 1392743"/>
                  <a:gd name="connsiteY11" fmla="*/ 19279 h 432495"/>
                  <a:gd name="connsiteX12" fmla="*/ 1291651 w 1392743"/>
                  <a:gd name="connsiteY12" fmla="*/ 19279 h 432495"/>
                  <a:gd name="connsiteX13" fmla="*/ 1358326 w 1392743"/>
                  <a:gd name="connsiteY13" fmla="*/ 81192 h 432495"/>
                  <a:gd name="connsiteX14" fmla="*/ 1391664 w 1392743"/>
                  <a:gd name="connsiteY14" fmla="*/ 214542 h 432495"/>
                  <a:gd name="connsiteX15" fmla="*/ 1320226 w 1392743"/>
                  <a:gd name="connsiteY15" fmla="*/ 350273 h 432495"/>
                  <a:gd name="connsiteX16" fmla="*/ 1172589 w 1392743"/>
                  <a:gd name="connsiteY16" fmla="*/ 426473 h 432495"/>
                  <a:gd name="connsiteX17" fmla="*/ 1008283 w 1392743"/>
                  <a:gd name="connsiteY17" fmla="*/ 424092 h 432495"/>
                  <a:gd name="connsiteX18" fmla="*/ 884458 w 1392743"/>
                  <a:gd name="connsiteY18" fmla="*/ 395517 h 432495"/>
                  <a:gd name="connsiteX19" fmla="*/ 767776 w 1392743"/>
                  <a:gd name="connsiteY19" fmla="*/ 362179 h 432495"/>
                  <a:gd name="connsiteX20" fmla="*/ 672526 w 1392743"/>
                  <a:gd name="connsiteY20" fmla="*/ 345511 h 432495"/>
                  <a:gd name="connsiteX21" fmla="*/ 551083 w 1392743"/>
                  <a:gd name="connsiteY21" fmla="*/ 338367 h 432495"/>
                  <a:gd name="connsiteX22" fmla="*/ 434401 w 1392743"/>
                  <a:gd name="connsiteY22" fmla="*/ 343129 h 432495"/>
                  <a:gd name="connsiteX23" fmla="*/ 312958 w 1392743"/>
                  <a:gd name="connsiteY23" fmla="*/ 359798 h 432495"/>
                  <a:gd name="connsiteX24" fmla="*/ 184370 w 1392743"/>
                  <a:gd name="connsiteY24" fmla="*/ 374085 h 432495"/>
                  <a:gd name="connsiteX25" fmla="*/ 74833 w 1392743"/>
                  <a:gd name="connsiteY25" fmla="*/ 345510 h 432495"/>
                  <a:gd name="connsiteX26" fmla="*/ 22445 w 1392743"/>
                  <a:gd name="connsiteY26" fmla="*/ 276454 h 432495"/>
                  <a:gd name="connsiteX0" fmla="*/ 22445 w 1392788"/>
                  <a:gd name="connsiteY0" fmla="*/ 276454 h 432495"/>
                  <a:gd name="connsiteX1" fmla="*/ 1014 w 1392788"/>
                  <a:gd name="connsiteY1" fmla="*/ 197873 h 432495"/>
                  <a:gd name="connsiteX2" fmla="*/ 8158 w 1392788"/>
                  <a:gd name="connsiteY2" fmla="*/ 102623 h 432495"/>
                  <a:gd name="connsiteX3" fmla="*/ 48639 w 1392788"/>
                  <a:gd name="connsiteY3" fmla="*/ 38329 h 432495"/>
                  <a:gd name="connsiteX4" fmla="*/ 134364 w 1392788"/>
                  <a:gd name="connsiteY4" fmla="*/ 9754 h 432495"/>
                  <a:gd name="connsiteX5" fmla="*/ 241520 w 1392788"/>
                  <a:gd name="connsiteY5" fmla="*/ 229 h 432495"/>
                  <a:gd name="connsiteX6" fmla="*/ 393920 w 1392788"/>
                  <a:gd name="connsiteY6" fmla="*/ 4992 h 432495"/>
                  <a:gd name="connsiteX7" fmla="*/ 548701 w 1392788"/>
                  <a:gd name="connsiteY7" fmla="*/ 26423 h 432495"/>
                  <a:gd name="connsiteX8" fmla="*/ 713008 w 1392788"/>
                  <a:gd name="connsiteY8" fmla="*/ 33567 h 432495"/>
                  <a:gd name="connsiteX9" fmla="*/ 965420 w 1392788"/>
                  <a:gd name="connsiteY9" fmla="*/ 52617 h 432495"/>
                  <a:gd name="connsiteX10" fmla="*/ 1134489 w 1392788"/>
                  <a:gd name="connsiteY10" fmla="*/ 40710 h 432495"/>
                  <a:gd name="connsiteX11" fmla="*/ 1244027 w 1392788"/>
                  <a:gd name="connsiteY11" fmla="*/ 19279 h 432495"/>
                  <a:gd name="connsiteX12" fmla="*/ 1284507 w 1392788"/>
                  <a:gd name="connsiteY12" fmla="*/ 12135 h 432495"/>
                  <a:gd name="connsiteX13" fmla="*/ 1358326 w 1392788"/>
                  <a:gd name="connsiteY13" fmla="*/ 81192 h 432495"/>
                  <a:gd name="connsiteX14" fmla="*/ 1391664 w 1392788"/>
                  <a:gd name="connsiteY14" fmla="*/ 214542 h 432495"/>
                  <a:gd name="connsiteX15" fmla="*/ 1320226 w 1392788"/>
                  <a:gd name="connsiteY15" fmla="*/ 350273 h 432495"/>
                  <a:gd name="connsiteX16" fmla="*/ 1172589 w 1392788"/>
                  <a:gd name="connsiteY16" fmla="*/ 426473 h 432495"/>
                  <a:gd name="connsiteX17" fmla="*/ 1008283 w 1392788"/>
                  <a:gd name="connsiteY17" fmla="*/ 424092 h 432495"/>
                  <a:gd name="connsiteX18" fmla="*/ 884458 w 1392788"/>
                  <a:gd name="connsiteY18" fmla="*/ 395517 h 432495"/>
                  <a:gd name="connsiteX19" fmla="*/ 767776 w 1392788"/>
                  <a:gd name="connsiteY19" fmla="*/ 362179 h 432495"/>
                  <a:gd name="connsiteX20" fmla="*/ 672526 w 1392788"/>
                  <a:gd name="connsiteY20" fmla="*/ 345511 h 432495"/>
                  <a:gd name="connsiteX21" fmla="*/ 551083 w 1392788"/>
                  <a:gd name="connsiteY21" fmla="*/ 338367 h 432495"/>
                  <a:gd name="connsiteX22" fmla="*/ 434401 w 1392788"/>
                  <a:gd name="connsiteY22" fmla="*/ 343129 h 432495"/>
                  <a:gd name="connsiteX23" fmla="*/ 312958 w 1392788"/>
                  <a:gd name="connsiteY23" fmla="*/ 359798 h 432495"/>
                  <a:gd name="connsiteX24" fmla="*/ 184370 w 1392788"/>
                  <a:gd name="connsiteY24" fmla="*/ 374085 h 432495"/>
                  <a:gd name="connsiteX25" fmla="*/ 74833 w 1392788"/>
                  <a:gd name="connsiteY25" fmla="*/ 345510 h 432495"/>
                  <a:gd name="connsiteX26" fmla="*/ 22445 w 1392788"/>
                  <a:gd name="connsiteY26" fmla="*/ 276454 h 43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92788" h="432495">
                    <a:moveTo>
                      <a:pt x="22445" y="276454"/>
                    </a:moveTo>
                    <a:cubicBezTo>
                      <a:pt x="10142" y="251848"/>
                      <a:pt x="3395" y="226845"/>
                      <a:pt x="1014" y="197873"/>
                    </a:cubicBezTo>
                    <a:cubicBezTo>
                      <a:pt x="-1367" y="168901"/>
                      <a:pt x="221" y="129214"/>
                      <a:pt x="8158" y="102623"/>
                    </a:cubicBezTo>
                    <a:cubicBezTo>
                      <a:pt x="16095" y="76032"/>
                      <a:pt x="27605" y="53807"/>
                      <a:pt x="48639" y="38329"/>
                    </a:cubicBezTo>
                    <a:cubicBezTo>
                      <a:pt x="69673" y="22851"/>
                      <a:pt x="102217" y="16104"/>
                      <a:pt x="134364" y="9754"/>
                    </a:cubicBezTo>
                    <a:cubicBezTo>
                      <a:pt x="166511" y="3404"/>
                      <a:pt x="198261" y="1023"/>
                      <a:pt x="241520" y="229"/>
                    </a:cubicBezTo>
                    <a:cubicBezTo>
                      <a:pt x="284779" y="-565"/>
                      <a:pt x="342723" y="626"/>
                      <a:pt x="393920" y="4992"/>
                    </a:cubicBezTo>
                    <a:cubicBezTo>
                      <a:pt x="445117" y="9358"/>
                      <a:pt x="495520" y="21660"/>
                      <a:pt x="548701" y="26423"/>
                    </a:cubicBezTo>
                    <a:cubicBezTo>
                      <a:pt x="601882" y="31185"/>
                      <a:pt x="643555" y="29201"/>
                      <a:pt x="713008" y="33567"/>
                    </a:cubicBezTo>
                    <a:cubicBezTo>
                      <a:pt x="782461" y="37933"/>
                      <a:pt x="895173" y="51427"/>
                      <a:pt x="965420" y="52617"/>
                    </a:cubicBezTo>
                    <a:cubicBezTo>
                      <a:pt x="1035667" y="53807"/>
                      <a:pt x="1088055" y="46266"/>
                      <a:pt x="1134489" y="40710"/>
                    </a:cubicBezTo>
                    <a:cubicBezTo>
                      <a:pt x="1180924" y="35154"/>
                      <a:pt x="1219024" y="24041"/>
                      <a:pt x="1244027" y="19279"/>
                    </a:cubicBezTo>
                    <a:cubicBezTo>
                      <a:pt x="1269030" y="14517"/>
                      <a:pt x="1265457" y="1816"/>
                      <a:pt x="1284507" y="12135"/>
                    </a:cubicBezTo>
                    <a:cubicBezTo>
                      <a:pt x="1303557" y="22454"/>
                      <a:pt x="1340467" y="47458"/>
                      <a:pt x="1358326" y="81192"/>
                    </a:cubicBezTo>
                    <a:cubicBezTo>
                      <a:pt x="1376185" y="114926"/>
                      <a:pt x="1398014" y="169695"/>
                      <a:pt x="1391664" y="214542"/>
                    </a:cubicBezTo>
                    <a:cubicBezTo>
                      <a:pt x="1385314" y="259389"/>
                      <a:pt x="1356738" y="314951"/>
                      <a:pt x="1320226" y="350273"/>
                    </a:cubicBezTo>
                    <a:cubicBezTo>
                      <a:pt x="1283714" y="385595"/>
                      <a:pt x="1224579" y="414170"/>
                      <a:pt x="1172589" y="426473"/>
                    </a:cubicBezTo>
                    <a:cubicBezTo>
                      <a:pt x="1120599" y="438776"/>
                      <a:pt x="1056305" y="429251"/>
                      <a:pt x="1008283" y="424092"/>
                    </a:cubicBezTo>
                    <a:cubicBezTo>
                      <a:pt x="960261" y="418933"/>
                      <a:pt x="924542" y="405836"/>
                      <a:pt x="884458" y="395517"/>
                    </a:cubicBezTo>
                    <a:cubicBezTo>
                      <a:pt x="844374" y="385198"/>
                      <a:pt x="803098" y="370513"/>
                      <a:pt x="767776" y="362179"/>
                    </a:cubicBezTo>
                    <a:cubicBezTo>
                      <a:pt x="732454" y="353845"/>
                      <a:pt x="708641" y="349480"/>
                      <a:pt x="672526" y="345511"/>
                    </a:cubicBezTo>
                    <a:cubicBezTo>
                      <a:pt x="636411" y="341542"/>
                      <a:pt x="590770" y="338764"/>
                      <a:pt x="551083" y="338367"/>
                    </a:cubicBezTo>
                    <a:cubicBezTo>
                      <a:pt x="511396" y="337970"/>
                      <a:pt x="474089" y="339557"/>
                      <a:pt x="434401" y="343129"/>
                    </a:cubicBezTo>
                    <a:cubicBezTo>
                      <a:pt x="394714" y="346701"/>
                      <a:pt x="354630" y="354639"/>
                      <a:pt x="312958" y="359798"/>
                    </a:cubicBezTo>
                    <a:cubicBezTo>
                      <a:pt x="271286" y="364957"/>
                      <a:pt x="224058" y="376466"/>
                      <a:pt x="184370" y="374085"/>
                    </a:cubicBezTo>
                    <a:cubicBezTo>
                      <a:pt x="144683" y="371704"/>
                      <a:pt x="101821" y="361782"/>
                      <a:pt x="74833" y="345510"/>
                    </a:cubicBezTo>
                    <a:cubicBezTo>
                      <a:pt x="47845" y="329238"/>
                      <a:pt x="34748" y="301060"/>
                      <a:pt x="22445" y="276454"/>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 name="任意多边形 2"/>
              <p:cNvSpPr/>
              <p:nvPr/>
            </p:nvSpPr>
            <p:spPr>
              <a:xfrm>
                <a:off x="7452991" y="764756"/>
                <a:ext cx="1592386" cy="1448391"/>
              </a:xfrm>
              <a:custGeom>
                <a:avLst/>
                <a:gdLst>
                  <a:gd name="connsiteX0" fmla="*/ 621220 w 1592260"/>
                  <a:gd name="connsiteY0" fmla="*/ 1431318 h 1453646"/>
                  <a:gd name="connsiteX1" fmla="*/ 792670 w 1592260"/>
                  <a:gd name="connsiteY1" fmla="*/ 1436081 h 1453646"/>
                  <a:gd name="connsiteX2" fmla="*/ 971264 w 1592260"/>
                  <a:gd name="connsiteY2" fmla="*/ 1452750 h 1453646"/>
                  <a:gd name="connsiteX3" fmla="*/ 1114139 w 1592260"/>
                  <a:gd name="connsiteY3" fmla="*/ 1447987 h 1453646"/>
                  <a:gd name="connsiteX4" fmla="*/ 1285589 w 1592260"/>
                  <a:gd name="connsiteY4" fmla="*/ 1419412 h 1453646"/>
                  <a:gd name="connsiteX5" fmla="*/ 1390364 w 1592260"/>
                  <a:gd name="connsiteY5" fmla="*/ 1355118 h 1453646"/>
                  <a:gd name="connsiteX6" fmla="*/ 1518951 w 1592260"/>
                  <a:gd name="connsiteY6" fmla="*/ 1167000 h 1453646"/>
                  <a:gd name="connsiteX7" fmla="*/ 1583245 w 1592260"/>
                  <a:gd name="connsiteY7" fmla="*/ 1000312 h 1453646"/>
                  <a:gd name="connsiteX8" fmla="*/ 1588007 w 1592260"/>
                  <a:gd name="connsiteY8" fmla="*/ 831243 h 1453646"/>
                  <a:gd name="connsiteX9" fmla="*/ 1547526 w 1592260"/>
                  <a:gd name="connsiteY9" fmla="*/ 650268 h 1453646"/>
                  <a:gd name="connsiteX10" fmla="*/ 1478470 w 1592260"/>
                  <a:gd name="connsiteY10" fmla="*/ 488343 h 1453646"/>
                  <a:gd name="connsiteX11" fmla="*/ 1380839 w 1592260"/>
                  <a:gd name="connsiteY11" fmla="*/ 340706 h 1453646"/>
                  <a:gd name="connsiteX12" fmla="*/ 1287970 w 1592260"/>
                  <a:gd name="connsiteY12" fmla="*/ 224025 h 1453646"/>
                  <a:gd name="connsiteX13" fmla="*/ 1180814 w 1592260"/>
                  <a:gd name="connsiteY13" fmla="*/ 124012 h 1453646"/>
                  <a:gd name="connsiteX14" fmla="*/ 1052226 w 1592260"/>
                  <a:gd name="connsiteY14" fmla="*/ 47812 h 1453646"/>
                  <a:gd name="connsiteX15" fmla="*/ 864107 w 1592260"/>
                  <a:gd name="connsiteY15" fmla="*/ 187 h 1453646"/>
                  <a:gd name="connsiteX16" fmla="*/ 671226 w 1592260"/>
                  <a:gd name="connsiteY16" fmla="*/ 35906 h 1453646"/>
                  <a:gd name="connsiteX17" fmla="*/ 442626 w 1592260"/>
                  <a:gd name="connsiteY17" fmla="*/ 143062 h 1453646"/>
                  <a:gd name="connsiteX18" fmla="*/ 264032 w 1592260"/>
                  <a:gd name="connsiteY18" fmla="*/ 288318 h 1453646"/>
                  <a:gd name="connsiteX19" fmla="*/ 164020 w 1592260"/>
                  <a:gd name="connsiteY19" fmla="*/ 419287 h 1453646"/>
                  <a:gd name="connsiteX20" fmla="*/ 109251 w 1592260"/>
                  <a:gd name="connsiteY20" fmla="*/ 535968 h 1453646"/>
                  <a:gd name="connsiteX21" fmla="*/ 52101 w 1592260"/>
                  <a:gd name="connsiteY21" fmla="*/ 733612 h 1453646"/>
                  <a:gd name="connsiteX22" fmla="*/ 6857 w 1592260"/>
                  <a:gd name="connsiteY22" fmla="*/ 976500 h 1453646"/>
                  <a:gd name="connsiteX23" fmla="*/ 2095 w 1592260"/>
                  <a:gd name="connsiteY23" fmla="*/ 1171762 h 1453646"/>
                  <a:gd name="connsiteX24" fmla="*/ 25907 w 1592260"/>
                  <a:gd name="connsiteY24" fmla="*/ 1290825 h 1453646"/>
                  <a:gd name="connsiteX25" fmla="*/ 90201 w 1592260"/>
                  <a:gd name="connsiteY25" fmla="*/ 1381312 h 1453646"/>
                  <a:gd name="connsiteX26" fmla="*/ 175926 w 1592260"/>
                  <a:gd name="connsiteY26" fmla="*/ 1421793 h 1453646"/>
                  <a:gd name="connsiteX27" fmla="*/ 337851 w 1592260"/>
                  <a:gd name="connsiteY27" fmla="*/ 1426556 h 1453646"/>
                  <a:gd name="connsiteX28" fmla="*/ 468820 w 1592260"/>
                  <a:gd name="connsiteY28" fmla="*/ 1417031 h 1453646"/>
                  <a:gd name="connsiteX29" fmla="*/ 564070 w 1592260"/>
                  <a:gd name="connsiteY29" fmla="*/ 1421793 h 1453646"/>
                  <a:gd name="connsiteX30" fmla="*/ 621220 w 1592260"/>
                  <a:gd name="connsiteY30" fmla="*/ 1431318 h 1453646"/>
                  <a:gd name="connsiteX0" fmla="*/ 621220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21220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99726 w 1592260"/>
                  <a:gd name="connsiteY20" fmla="*/ 555078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473707 w 1592260"/>
                  <a:gd name="connsiteY6" fmla="*/ 1264121 h 1448944"/>
                  <a:gd name="connsiteX7" fmla="*/ 1518951 w 1592260"/>
                  <a:gd name="connsiteY7" fmla="*/ 1162298 h 1448944"/>
                  <a:gd name="connsiteX8" fmla="*/ 1583245 w 1592260"/>
                  <a:gd name="connsiteY8" fmla="*/ 995610 h 1448944"/>
                  <a:gd name="connsiteX9" fmla="*/ 1588007 w 1592260"/>
                  <a:gd name="connsiteY9" fmla="*/ 826541 h 1448944"/>
                  <a:gd name="connsiteX10" fmla="*/ 1547526 w 1592260"/>
                  <a:gd name="connsiteY10" fmla="*/ 645566 h 1448944"/>
                  <a:gd name="connsiteX11" fmla="*/ 1478470 w 1592260"/>
                  <a:gd name="connsiteY11" fmla="*/ 483641 h 1448944"/>
                  <a:gd name="connsiteX12" fmla="*/ 1380839 w 1592260"/>
                  <a:gd name="connsiteY12" fmla="*/ 336004 h 1448944"/>
                  <a:gd name="connsiteX13" fmla="*/ 1287970 w 1592260"/>
                  <a:gd name="connsiteY13" fmla="*/ 219323 h 1448944"/>
                  <a:gd name="connsiteX14" fmla="*/ 1180814 w 1592260"/>
                  <a:gd name="connsiteY14" fmla="*/ 119310 h 1448944"/>
                  <a:gd name="connsiteX15" fmla="*/ 1052226 w 1592260"/>
                  <a:gd name="connsiteY15" fmla="*/ 43110 h 1448944"/>
                  <a:gd name="connsiteX16" fmla="*/ 866488 w 1592260"/>
                  <a:gd name="connsiteY16" fmla="*/ 248 h 1448944"/>
                  <a:gd name="connsiteX17" fmla="*/ 671226 w 1592260"/>
                  <a:gd name="connsiteY17" fmla="*/ 31204 h 1448944"/>
                  <a:gd name="connsiteX18" fmla="*/ 442626 w 1592260"/>
                  <a:gd name="connsiteY18" fmla="*/ 138360 h 1448944"/>
                  <a:gd name="connsiteX19" fmla="*/ 264032 w 1592260"/>
                  <a:gd name="connsiteY19" fmla="*/ 283616 h 1448944"/>
                  <a:gd name="connsiteX20" fmla="*/ 164020 w 1592260"/>
                  <a:gd name="connsiteY20" fmla="*/ 414585 h 1448944"/>
                  <a:gd name="connsiteX21" fmla="*/ 99726 w 1592260"/>
                  <a:gd name="connsiteY21" fmla="*/ 555078 h 1448944"/>
                  <a:gd name="connsiteX22" fmla="*/ 52101 w 1592260"/>
                  <a:gd name="connsiteY22" fmla="*/ 728910 h 1448944"/>
                  <a:gd name="connsiteX23" fmla="*/ 6857 w 1592260"/>
                  <a:gd name="connsiteY23" fmla="*/ 971798 h 1448944"/>
                  <a:gd name="connsiteX24" fmla="*/ 2095 w 1592260"/>
                  <a:gd name="connsiteY24" fmla="*/ 1167060 h 1448944"/>
                  <a:gd name="connsiteX25" fmla="*/ 25907 w 1592260"/>
                  <a:gd name="connsiteY25" fmla="*/ 1286123 h 1448944"/>
                  <a:gd name="connsiteX26" fmla="*/ 90201 w 1592260"/>
                  <a:gd name="connsiteY26" fmla="*/ 1376610 h 1448944"/>
                  <a:gd name="connsiteX27" fmla="*/ 175926 w 1592260"/>
                  <a:gd name="connsiteY27" fmla="*/ 1417091 h 1448944"/>
                  <a:gd name="connsiteX28" fmla="*/ 337851 w 1592260"/>
                  <a:gd name="connsiteY28" fmla="*/ 1421854 h 1448944"/>
                  <a:gd name="connsiteX29" fmla="*/ 466439 w 1592260"/>
                  <a:gd name="connsiteY29" fmla="*/ 1417092 h 1448944"/>
                  <a:gd name="connsiteX30" fmla="*/ 564070 w 1592260"/>
                  <a:gd name="connsiteY30" fmla="*/ 1417091 h 1448944"/>
                  <a:gd name="connsiteX31" fmla="*/ 649795 w 1592260"/>
                  <a:gd name="connsiteY31" fmla="*/ 1426616 h 1448944"/>
                  <a:gd name="connsiteX0" fmla="*/ 649795 w 1591421"/>
                  <a:gd name="connsiteY0" fmla="*/ 1426616 h 1448944"/>
                  <a:gd name="connsiteX1" fmla="*/ 792670 w 1591421"/>
                  <a:gd name="connsiteY1" fmla="*/ 1431379 h 1448944"/>
                  <a:gd name="connsiteX2" fmla="*/ 971264 w 1591421"/>
                  <a:gd name="connsiteY2" fmla="*/ 1448048 h 1448944"/>
                  <a:gd name="connsiteX3" fmla="*/ 1114139 w 1591421"/>
                  <a:gd name="connsiteY3" fmla="*/ 1443285 h 1448944"/>
                  <a:gd name="connsiteX4" fmla="*/ 1285589 w 1591421"/>
                  <a:gd name="connsiteY4" fmla="*/ 1414710 h 1448944"/>
                  <a:gd name="connsiteX5" fmla="*/ 1390364 w 1591421"/>
                  <a:gd name="connsiteY5" fmla="*/ 1350416 h 1448944"/>
                  <a:gd name="connsiteX6" fmla="*/ 1473707 w 1591421"/>
                  <a:gd name="connsiteY6" fmla="*/ 1264121 h 1448944"/>
                  <a:gd name="connsiteX7" fmla="*/ 1535620 w 1591421"/>
                  <a:gd name="connsiteY7" fmla="*/ 1157535 h 1448944"/>
                  <a:gd name="connsiteX8" fmla="*/ 1583245 w 1591421"/>
                  <a:gd name="connsiteY8" fmla="*/ 995610 h 1448944"/>
                  <a:gd name="connsiteX9" fmla="*/ 1588007 w 1591421"/>
                  <a:gd name="connsiteY9" fmla="*/ 826541 h 1448944"/>
                  <a:gd name="connsiteX10" fmla="*/ 1547526 w 1591421"/>
                  <a:gd name="connsiteY10" fmla="*/ 645566 h 1448944"/>
                  <a:gd name="connsiteX11" fmla="*/ 1478470 w 1591421"/>
                  <a:gd name="connsiteY11" fmla="*/ 483641 h 1448944"/>
                  <a:gd name="connsiteX12" fmla="*/ 1380839 w 1591421"/>
                  <a:gd name="connsiteY12" fmla="*/ 336004 h 1448944"/>
                  <a:gd name="connsiteX13" fmla="*/ 1287970 w 1591421"/>
                  <a:gd name="connsiteY13" fmla="*/ 219323 h 1448944"/>
                  <a:gd name="connsiteX14" fmla="*/ 1180814 w 1591421"/>
                  <a:gd name="connsiteY14" fmla="*/ 119310 h 1448944"/>
                  <a:gd name="connsiteX15" fmla="*/ 1052226 w 1591421"/>
                  <a:gd name="connsiteY15" fmla="*/ 43110 h 1448944"/>
                  <a:gd name="connsiteX16" fmla="*/ 866488 w 1591421"/>
                  <a:gd name="connsiteY16" fmla="*/ 248 h 1448944"/>
                  <a:gd name="connsiteX17" fmla="*/ 671226 w 1591421"/>
                  <a:gd name="connsiteY17" fmla="*/ 31204 h 1448944"/>
                  <a:gd name="connsiteX18" fmla="*/ 442626 w 1591421"/>
                  <a:gd name="connsiteY18" fmla="*/ 138360 h 1448944"/>
                  <a:gd name="connsiteX19" fmla="*/ 264032 w 1591421"/>
                  <a:gd name="connsiteY19" fmla="*/ 283616 h 1448944"/>
                  <a:gd name="connsiteX20" fmla="*/ 164020 w 1591421"/>
                  <a:gd name="connsiteY20" fmla="*/ 414585 h 1448944"/>
                  <a:gd name="connsiteX21" fmla="*/ 99726 w 1591421"/>
                  <a:gd name="connsiteY21" fmla="*/ 555078 h 1448944"/>
                  <a:gd name="connsiteX22" fmla="*/ 52101 w 1591421"/>
                  <a:gd name="connsiteY22" fmla="*/ 728910 h 1448944"/>
                  <a:gd name="connsiteX23" fmla="*/ 6857 w 1591421"/>
                  <a:gd name="connsiteY23" fmla="*/ 971798 h 1448944"/>
                  <a:gd name="connsiteX24" fmla="*/ 2095 w 1591421"/>
                  <a:gd name="connsiteY24" fmla="*/ 1167060 h 1448944"/>
                  <a:gd name="connsiteX25" fmla="*/ 25907 w 1591421"/>
                  <a:gd name="connsiteY25" fmla="*/ 1286123 h 1448944"/>
                  <a:gd name="connsiteX26" fmla="*/ 90201 w 1591421"/>
                  <a:gd name="connsiteY26" fmla="*/ 1376610 h 1448944"/>
                  <a:gd name="connsiteX27" fmla="*/ 175926 w 1591421"/>
                  <a:gd name="connsiteY27" fmla="*/ 1417091 h 1448944"/>
                  <a:gd name="connsiteX28" fmla="*/ 337851 w 1591421"/>
                  <a:gd name="connsiteY28" fmla="*/ 1421854 h 1448944"/>
                  <a:gd name="connsiteX29" fmla="*/ 466439 w 1591421"/>
                  <a:gd name="connsiteY29" fmla="*/ 1417092 h 1448944"/>
                  <a:gd name="connsiteX30" fmla="*/ 564070 w 1591421"/>
                  <a:gd name="connsiteY30" fmla="*/ 1417091 h 1448944"/>
                  <a:gd name="connsiteX31" fmla="*/ 649795 w 1591421"/>
                  <a:gd name="connsiteY31" fmla="*/ 1426616 h 144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91421" h="1448944">
                    <a:moveTo>
                      <a:pt x="649795" y="1426616"/>
                    </a:moveTo>
                    <a:cubicBezTo>
                      <a:pt x="687895" y="1428997"/>
                      <a:pt x="739092" y="1427807"/>
                      <a:pt x="792670" y="1431379"/>
                    </a:cubicBezTo>
                    <a:cubicBezTo>
                      <a:pt x="846248" y="1434951"/>
                      <a:pt x="917686" y="1446064"/>
                      <a:pt x="971264" y="1448048"/>
                    </a:cubicBezTo>
                    <a:cubicBezTo>
                      <a:pt x="1024842" y="1450032"/>
                      <a:pt x="1061752" y="1448841"/>
                      <a:pt x="1114139" y="1443285"/>
                    </a:cubicBezTo>
                    <a:cubicBezTo>
                      <a:pt x="1166527" y="1437729"/>
                      <a:pt x="1239552" y="1430188"/>
                      <a:pt x="1285589" y="1414710"/>
                    </a:cubicBezTo>
                    <a:cubicBezTo>
                      <a:pt x="1331626" y="1399232"/>
                      <a:pt x="1359011" y="1375514"/>
                      <a:pt x="1390364" y="1350416"/>
                    </a:cubicBezTo>
                    <a:cubicBezTo>
                      <a:pt x="1421717" y="1325318"/>
                      <a:pt x="1452276" y="1295474"/>
                      <a:pt x="1473707" y="1264121"/>
                    </a:cubicBezTo>
                    <a:cubicBezTo>
                      <a:pt x="1495138" y="1232768"/>
                      <a:pt x="1517364" y="1202287"/>
                      <a:pt x="1535620" y="1157535"/>
                    </a:cubicBezTo>
                    <a:cubicBezTo>
                      <a:pt x="1553876" y="1112783"/>
                      <a:pt x="1574514" y="1050776"/>
                      <a:pt x="1583245" y="995610"/>
                    </a:cubicBezTo>
                    <a:cubicBezTo>
                      <a:pt x="1591976" y="940444"/>
                      <a:pt x="1593960" y="884882"/>
                      <a:pt x="1588007" y="826541"/>
                    </a:cubicBezTo>
                    <a:cubicBezTo>
                      <a:pt x="1582054" y="768200"/>
                      <a:pt x="1565782" y="702716"/>
                      <a:pt x="1547526" y="645566"/>
                    </a:cubicBezTo>
                    <a:cubicBezTo>
                      <a:pt x="1529270" y="588416"/>
                      <a:pt x="1506251" y="535235"/>
                      <a:pt x="1478470" y="483641"/>
                    </a:cubicBezTo>
                    <a:cubicBezTo>
                      <a:pt x="1450689" y="432047"/>
                      <a:pt x="1412589" y="380057"/>
                      <a:pt x="1380839" y="336004"/>
                    </a:cubicBezTo>
                    <a:cubicBezTo>
                      <a:pt x="1349089" y="291951"/>
                      <a:pt x="1321307" y="255439"/>
                      <a:pt x="1287970" y="219323"/>
                    </a:cubicBezTo>
                    <a:cubicBezTo>
                      <a:pt x="1254633" y="183207"/>
                      <a:pt x="1220105" y="148679"/>
                      <a:pt x="1180814" y="119310"/>
                    </a:cubicBezTo>
                    <a:cubicBezTo>
                      <a:pt x="1141523" y="89941"/>
                      <a:pt x="1104614" y="62954"/>
                      <a:pt x="1052226" y="43110"/>
                    </a:cubicBezTo>
                    <a:cubicBezTo>
                      <a:pt x="999838" y="23266"/>
                      <a:pt x="929988" y="2232"/>
                      <a:pt x="866488" y="248"/>
                    </a:cubicBezTo>
                    <a:cubicBezTo>
                      <a:pt x="802988" y="-1736"/>
                      <a:pt x="741870" y="8185"/>
                      <a:pt x="671226" y="31204"/>
                    </a:cubicBezTo>
                    <a:cubicBezTo>
                      <a:pt x="600582" y="54223"/>
                      <a:pt x="510492" y="96291"/>
                      <a:pt x="442626" y="138360"/>
                    </a:cubicBezTo>
                    <a:cubicBezTo>
                      <a:pt x="374760" y="180429"/>
                      <a:pt x="310466" y="237579"/>
                      <a:pt x="264032" y="283616"/>
                    </a:cubicBezTo>
                    <a:cubicBezTo>
                      <a:pt x="217598" y="329653"/>
                      <a:pt x="191404" y="369341"/>
                      <a:pt x="164020" y="414585"/>
                    </a:cubicBezTo>
                    <a:cubicBezTo>
                      <a:pt x="136636" y="459829"/>
                      <a:pt x="118379" y="502691"/>
                      <a:pt x="99726" y="555078"/>
                    </a:cubicBezTo>
                    <a:cubicBezTo>
                      <a:pt x="81073" y="607465"/>
                      <a:pt x="67579" y="659457"/>
                      <a:pt x="52101" y="728910"/>
                    </a:cubicBezTo>
                    <a:cubicBezTo>
                      <a:pt x="36623" y="798363"/>
                      <a:pt x="15191" y="898773"/>
                      <a:pt x="6857" y="971798"/>
                    </a:cubicBezTo>
                    <a:cubicBezTo>
                      <a:pt x="-1477" y="1044823"/>
                      <a:pt x="-1080" y="1114673"/>
                      <a:pt x="2095" y="1167060"/>
                    </a:cubicBezTo>
                    <a:cubicBezTo>
                      <a:pt x="5270" y="1219447"/>
                      <a:pt x="11223" y="1251198"/>
                      <a:pt x="25907" y="1286123"/>
                    </a:cubicBezTo>
                    <a:cubicBezTo>
                      <a:pt x="40591" y="1321048"/>
                      <a:pt x="65198" y="1354782"/>
                      <a:pt x="90201" y="1376610"/>
                    </a:cubicBezTo>
                    <a:cubicBezTo>
                      <a:pt x="115204" y="1398438"/>
                      <a:pt x="134651" y="1409550"/>
                      <a:pt x="175926" y="1417091"/>
                    </a:cubicBezTo>
                    <a:cubicBezTo>
                      <a:pt x="217201" y="1424632"/>
                      <a:pt x="289432" y="1421854"/>
                      <a:pt x="337851" y="1421854"/>
                    </a:cubicBezTo>
                    <a:cubicBezTo>
                      <a:pt x="386270" y="1421854"/>
                      <a:pt x="428736" y="1417886"/>
                      <a:pt x="466439" y="1417092"/>
                    </a:cubicBezTo>
                    <a:cubicBezTo>
                      <a:pt x="504142" y="1416298"/>
                      <a:pt x="533511" y="1415504"/>
                      <a:pt x="564070" y="1417091"/>
                    </a:cubicBezTo>
                    <a:cubicBezTo>
                      <a:pt x="594629" y="1418678"/>
                      <a:pt x="611695" y="1424235"/>
                      <a:pt x="649795" y="1426616"/>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 name="流程图: 延期 5"/>
              <p:cNvSpPr/>
              <p:nvPr/>
            </p:nvSpPr>
            <p:spPr>
              <a:xfrm rot="16200000">
                <a:off x="8163330" y="1677194"/>
                <a:ext cx="738488" cy="288948"/>
              </a:xfrm>
              <a:custGeom>
                <a:avLst/>
                <a:gdLst>
                  <a:gd name="connsiteX0" fmla="*/ 0 w 716771"/>
                  <a:gd name="connsiteY0" fmla="*/ 0 h 504056"/>
                  <a:gd name="connsiteX1" fmla="*/ 358386 w 716771"/>
                  <a:gd name="connsiteY1" fmla="*/ 0 h 504056"/>
                  <a:gd name="connsiteX2" fmla="*/ 716772 w 716771"/>
                  <a:gd name="connsiteY2" fmla="*/ 252028 h 504056"/>
                  <a:gd name="connsiteX3" fmla="*/ 358386 w 716771"/>
                  <a:gd name="connsiteY3" fmla="*/ 504056 h 504056"/>
                  <a:gd name="connsiteX4" fmla="*/ 0 w 716771"/>
                  <a:gd name="connsiteY4" fmla="*/ 504056 h 504056"/>
                  <a:gd name="connsiteX5" fmla="*/ 0 w 716771"/>
                  <a:gd name="connsiteY5" fmla="*/ 0 h 504056"/>
                  <a:gd name="connsiteX0" fmla="*/ 0 w 718470"/>
                  <a:gd name="connsiteY0" fmla="*/ 0 h 504056"/>
                  <a:gd name="connsiteX1" fmla="*/ 448872 w 718470"/>
                  <a:gd name="connsiteY1" fmla="*/ 2384 h 504056"/>
                  <a:gd name="connsiteX2" fmla="*/ 716772 w 718470"/>
                  <a:gd name="connsiteY2" fmla="*/ 252028 h 504056"/>
                  <a:gd name="connsiteX3" fmla="*/ 358386 w 718470"/>
                  <a:gd name="connsiteY3" fmla="*/ 504056 h 504056"/>
                  <a:gd name="connsiteX4" fmla="*/ 0 w 718470"/>
                  <a:gd name="connsiteY4" fmla="*/ 504056 h 504056"/>
                  <a:gd name="connsiteX5" fmla="*/ 0 w 718470"/>
                  <a:gd name="connsiteY5" fmla="*/ 0 h 504056"/>
                  <a:gd name="connsiteX0" fmla="*/ 0 w 716779"/>
                  <a:gd name="connsiteY0" fmla="*/ 0 h 504056"/>
                  <a:gd name="connsiteX1" fmla="*/ 448872 w 716779"/>
                  <a:gd name="connsiteY1" fmla="*/ 2384 h 504056"/>
                  <a:gd name="connsiteX2" fmla="*/ 716772 w 716779"/>
                  <a:gd name="connsiteY2" fmla="*/ 252028 h 504056"/>
                  <a:gd name="connsiteX3" fmla="*/ 453636 w 716779"/>
                  <a:gd name="connsiteY3" fmla="*/ 504056 h 504056"/>
                  <a:gd name="connsiteX4" fmla="*/ 0 w 716779"/>
                  <a:gd name="connsiteY4" fmla="*/ 504056 h 504056"/>
                  <a:gd name="connsiteX5" fmla="*/ 0 w 716779"/>
                  <a:gd name="connsiteY5" fmla="*/ 0 h 504056"/>
                  <a:gd name="connsiteX0" fmla="*/ 0 w 718903"/>
                  <a:gd name="connsiteY0" fmla="*/ 0 h 504056"/>
                  <a:gd name="connsiteX1" fmla="*/ 448872 w 718903"/>
                  <a:gd name="connsiteY1" fmla="*/ 2384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8903"/>
                  <a:gd name="connsiteY0" fmla="*/ 0 h 504056"/>
                  <a:gd name="connsiteX1" fmla="*/ 448871 w 718903"/>
                  <a:gd name="connsiteY1" fmla="*/ 2388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6859"/>
                  <a:gd name="connsiteY0" fmla="*/ 0 h 504056"/>
                  <a:gd name="connsiteX1" fmla="*/ 515679 w 716859"/>
                  <a:gd name="connsiteY1" fmla="*/ 2392 h 504056"/>
                  <a:gd name="connsiteX2" fmla="*/ 716772 w 716859"/>
                  <a:gd name="connsiteY2" fmla="*/ 252028 h 504056"/>
                  <a:gd name="connsiteX3" fmla="*/ 509668 w 716859"/>
                  <a:gd name="connsiteY3" fmla="*/ 504056 h 504056"/>
                  <a:gd name="connsiteX4" fmla="*/ 0 w 716859"/>
                  <a:gd name="connsiteY4" fmla="*/ 504056 h 504056"/>
                  <a:gd name="connsiteX5" fmla="*/ 0 w 716859"/>
                  <a:gd name="connsiteY5" fmla="*/ 0 h 50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59" h="504056">
                    <a:moveTo>
                      <a:pt x="0" y="0"/>
                    </a:moveTo>
                    <a:lnTo>
                      <a:pt x="515679" y="2392"/>
                    </a:lnTo>
                    <a:cubicBezTo>
                      <a:pt x="713610" y="2392"/>
                      <a:pt x="717774" y="168417"/>
                      <a:pt x="716772" y="252028"/>
                    </a:cubicBezTo>
                    <a:cubicBezTo>
                      <a:pt x="715770" y="335639"/>
                      <a:pt x="707599" y="504056"/>
                      <a:pt x="509668" y="504056"/>
                    </a:cubicBezTo>
                    <a:lnTo>
                      <a:pt x="0" y="504056"/>
                    </a:lnTo>
                    <a:lnTo>
                      <a:pt x="0" y="0"/>
                    </a:lnTo>
                    <a:close/>
                  </a:path>
                </a:pathLst>
              </a:custGeom>
              <a:gradFill flip="none" rotWithShape="1">
                <a:gsLst>
                  <a:gs pos="0">
                    <a:srgbClr val="703324">
                      <a:shade val="30000"/>
                      <a:satMod val="115000"/>
                    </a:srgbClr>
                  </a:gs>
                  <a:gs pos="50000">
                    <a:srgbClr val="703324">
                      <a:shade val="67500"/>
                      <a:satMod val="115000"/>
                    </a:srgbClr>
                  </a:gs>
                  <a:gs pos="100000">
                    <a:srgbClr val="703324">
                      <a:shade val="100000"/>
                      <a:satMod val="115000"/>
                    </a:srgb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 name="流程图: 延期 5"/>
              <p:cNvSpPr/>
              <p:nvPr/>
            </p:nvSpPr>
            <p:spPr>
              <a:xfrm rot="16200000">
                <a:off x="7872796" y="1675606"/>
                <a:ext cx="738489" cy="288948"/>
              </a:xfrm>
              <a:custGeom>
                <a:avLst/>
                <a:gdLst>
                  <a:gd name="connsiteX0" fmla="*/ 0 w 716771"/>
                  <a:gd name="connsiteY0" fmla="*/ 0 h 504056"/>
                  <a:gd name="connsiteX1" fmla="*/ 358386 w 716771"/>
                  <a:gd name="connsiteY1" fmla="*/ 0 h 504056"/>
                  <a:gd name="connsiteX2" fmla="*/ 716772 w 716771"/>
                  <a:gd name="connsiteY2" fmla="*/ 252028 h 504056"/>
                  <a:gd name="connsiteX3" fmla="*/ 358386 w 716771"/>
                  <a:gd name="connsiteY3" fmla="*/ 504056 h 504056"/>
                  <a:gd name="connsiteX4" fmla="*/ 0 w 716771"/>
                  <a:gd name="connsiteY4" fmla="*/ 504056 h 504056"/>
                  <a:gd name="connsiteX5" fmla="*/ 0 w 716771"/>
                  <a:gd name="connsiteY5" fmla="*/ 0 h 504056"/>
                  <a:gd name="connsiteX0" fmla="*/ 0 w 718470"/>
                  <a:gd name="connsiteY0" fmla="*/ 0 h 504056"/>
                  <a:gd name="connsiteX1" fmla="*/ 448872 w 718470"/>
                  <a:gd name="connsiteY1" fmla="*/ 2384 h 504056"/>
                  <a:gd name="connsiteX2" fmla="*/ 716772 w 718470"/>
                  <a:gd name="connsiteY2" fmla="*/ 252028 h 504056"/>
                  <a:gd name="connsiteX3" fmla="*/ 358386 w 718470"/>
                  <a:gd name="connsiteY3" fmla="*/ 504056 h 504056"/>
                  <a:gd name="connsiteX4" fmla="*/ 0 w 718470"/>
                  <a:gd name="connsiteY4" fmla="*/ 504056 h 504056"/>
                  <a:gd name="connsiteX5" fmla="*/ 0 w 718470"/>
                  <a:gd name="connsiteY5" fmla="*/ 0 h 504056"/>
                  <a:gd name="connsiteX0" fmla="*/ 0 w 716779"/>
                  <a:gd name="connsiteY0" fmla="*/ 0 h 504056"/>
                  <a:gd name="connsiteX1" fmla="*/ 448872 w 716779"/>
                  <a:gd name="connsiteY1" fmla="*/ 2384 h 504056"/>
                  <a:gd name="connsiteX2" fmla="*/ 716772 w 716779"/>
                  <a:gd name="connsiteY2" fmla="*/ 252028 h 504056"/>
                  <a:gd name="connsiteX3" fmla="*/ 453636 w 716779"/>
                  <a:gd name="connsiteY3" fmla="*/ 504056 h 504056"/>
                  <a:gd name="connsiteX4" fmla="*/ 0 w 716779"/>
                  <a:gd name="connsiteY4" fmla="*/ 504056 h 504056"/>
                  <a:gd name="connsiteX5" fmla="*/ 0 w 716779"/>
                  <a:gd name="connsiteY5" fmla="*/ 0 h 504056"/>
                  <a:gd name="connsiteX0" fmla="*/ 0 w 718903"/>
                  <a:gd name="connsiteY0" fmla="*/ 0 h 504056"/>
                  <a:gd name="connsiteX1" fmla="*/ 448872 w 718903"/>
                  <a:gd name="connsiteY1" fmla="*/ 2384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8903"/>
                  <a:gd name="connsiteY0" fmla="*/ 0 h 504056"/>
                  <a:gd name="connsiteX1" fmla="*/ 448871 w 718903"/>
                  <a:gd name="connsiteY1" fmla="*/ 2388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6859"/>
                  <a:gd name="connsiteY0" fmla="*/ 0 h 504056"/>
                  <a:gd name="connsiteX1" fmla="*/ 515679 w 716859"/>
                  <a:gd name="connsiteY1" fmla="*/ 2392 h 504056"/>
                  <a:gd name="connsiteX2" fmla="*/ 716772 w 716859"/>
                  <a:gd name="connsiteY2" fmla="*/ 252028 h 504056"/>
                  <a:gd name="connsiteX3" fmla="*/ 509668 w 716859"/>
                  <a:gd name="connsiteY3" fmla="*/ 504056 h 504056"/>
                  <a:gd name="connsiteX4" fmla="*/ 0 w 716859"/>
                  <a:gd name="connsiteY4" fmla="*/ 504056 h 504056"/>
                  <a:gd name="connsiteX5" fmla="*/ 0 w 716859"/>
                  <a:gd name="connsiteY5" fmla="*/ 0 h 50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59" h="504056">
                    <a:moveTo>
                      <a:pt x="0" y="0"/>
                    </a:moveTo>
                    <a:lnTo>
                      <a:pt x="515679" y="2392"/>
                    </a:lnTo>
                    <a:cubicBezTo>
                      <a:pt x="713610" y="2392"/>
                      <a:pt x="717774" y="168417"/>
                      <a:pt x="716772" y="252028"/>
                    </a:cubicBezTo>
                    <a:cubicBezTo>
                      <a:pt x="715770" y="335639"/>
                      <a:pt x="707599" y="504056"/>
                      <a:pt x="509668" y="504056"/>
                    </a:cubicBezTo>
                    <a:lnTo>
                      <a:pt x="0" y="504056"/>
                    </a:lnTo>
                    <a:lnTo>
                      <a:pt x="0" y="0"/>
                    </a:lnTo>
                    <a:close/>
                  </a:path>
                </a:pathLst>
              </a:custGeom>
              <a:gradFill flip="none" rotWithShape="1">
                <a:gsLst>
                  <a:gs pos="0">
                    <a:srgbClr val="703324">
                      <a:shade val="30000"/>
                      <a:satMod val="115000"/>
                    </a:srgbClr>
                  </a:gs>
                  <a:gs pos="50000">
                    <a:srgbClr val="703324">
                      <a:shade val="67500"/>
                      <a:satMod val="115000"/>
                    </a:srgbClr>
                  </a:gs>
                  <a:gs pos="100000">
                    <a:srgbClr val="703324">
                      <a:shade val="100000"/>
                      <a:satMod val="115000"/>
                    </a:srgb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9" name="流程图: 延期 5"/>
              <p:cNvSpPr/>
              <p:nvPr/>
            </p:nvSpPr>
            <p:spPr>
              <a:xfrm rot="16200000">
                <a:off x="7674372" y="1591434"/>
                <a:ext cx="557440" cy="288948"/>
              </a:xfrm>
              <a:custGeom>
                <a:avLst/>
                <a:gdLst>
                  <a:gd name="connsiteX0" fmla="*/ 0 w 716771"/>
                  <a:gd name="connsiteY0" fmla="*/ 0 h 504056"/>
                  <a:gd name="connsiteX1" fmla="*/ 358386 w 716771"/>
                  <a:gd name="connsiteY1" fmla="*/ 0 h 504056"/>
                  <a:gd name="connsiteX2" fmla="*/ 716772 w 716771"/>
                  <a:gd name="connsiteY2" fmla="*/ 252028 h 504056"/>
                  <a:gd name="connsiteX3" fmla="*/ 358386 w 716771"/>
                  <a:gd name="connsiteY3" fmla="*/ 504056 h 504056"/>
                  <a:gd name="connsiteX4" fmla="*/ 0 w 716771"/>
                  <a:gd name="connsiteY4" fmla="*/ 504056 h 504056"/>
                  <a:gd name="connsiteX5" fmla="*/ 0 w 716771"/>
                  <a:gd name="connsiteY5" fmla="*/ 0 h 504056"/>
                  <a:gd name="connsiteX0" fmla="*/ 0 w 718470"/>
                  <a:gd name="connsiteY0" fmla="*/ 0 h 504056"/>
                  <a:gd name="connsiteX1" fmla="*/ 448872 w 718470"/>
                  <a:gd name="connsiteY1" fmla="*/ 2384 h 504056"/>
                  <a:gd name="connsiteX2" fmla="*/ 716772 w 718470"/>
                  <a:gd name="connsiteY2" fmla="*/ 252028 h 504056"/>
                  <a:gd name="connsiteX3" fmla="*/ 358386 w 718470"/>
                  <a:gd name="connsiteY3" fmla="*/ 504056 h 504056"/>
                  <a:gd name="connsiteX4" fmla="*/ 0 w 718470"/>
                  <a:gd name="connsiteY4" fmla="*/ 504056 h 504056"/>
                  <a:gd name="connsiteX5" fmla="*/ 0 w 718470"/>
                  <a:gd name="connsiteY5" fmla="*/ 0 h 504056"/>
                  <a:gd name="connsiteX0" fmla="*/ 0 w 716779"/>
                  <a:gd name="connsiteY0" fmla="*/ 0 h 504056"/>
                  <a:gd name="connsiteX1" fmla="*/ 448872 w 716779"/>
                  <a:gd name="connsiteY1" fmla="*/ 2384 h 504056"/>
                  <a:gd name="connsiteX2" fmla="*/ 716772 w 716779"/>
                  <a:gd name="connsiteY2" fmla="*/ 252028 h 504056"/>
                  <a:gd name="connsiteX3" fmla="*/ 453636 w 716779"/>
                  <a:gd name="connsiteY3" fmla="*/ 504056 h 504056"/>
                  <a:gd name="connsiteX4" fmla="*/ 0 w 716779"/>
                  <a:gd name="connsiteY4" fmla="*/ 504056 h 504056"/>
                  <a:gd name="connsiteX5" fmla="*/ 0 w 716779"/>
                  <a:gd name="connsiteY5" fmla="*/ 0 h 504056"/>
                  <a:gd name="connsiteX0" fmla="*/ 0 w 718903"/>
                  <a:gd name="connsiteY0" fmla="*/ 0 h 504056"/>
                  <a:gd name="connsiteX1" fmla="*/ 448872 w 718903"/>
                  <a:gd name="connsiteY1" fmla="*/ 2384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8903"/>
                  <a:gd name="connsiteY0" fmla="*/ 0 h 504056"/>
                  <a:gd name="connsiteX1" fmla="*/ 448871 w 718903"/>
                  <a:gd name="connsiteY1" fmla="*/ 2388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6859"/>
                  <a:gd name="connsiteY0" fmla="*/ 0 h 504056"/>
                  <a:gd name="connsiteX1" fmla="*/ 515679 w 716859"/>
                  <a:gd name="connsiteY1" fmla="*/ 2392 h 504056"/>
                  <a:gd name="connsiteX2" fmla="*/ 716772 w 716859"/>
                  <a:gd name="connsiteY2" fmla="*/ 252028 h 504056"/>
                  <a:gd name="connsiteX3" fmla="*/ 509668 w 716859"/>
                  <a:gd name="connsiteY3" fmla="*/ 504056 h 504056"/>
                  <a:gd name="connsiteX4" fmla="*/ 0 w 716859"/>
                  <a:gd name="connsiteY4" fmla="*/ 504056 h 504056"/>
                  <a:gd name="connsiteX5" fmla="*/ 0 w 716859"/>
                  <a:gd name="connsiteY5" fmla="*/ 0 h 504056"/>
                  <a:gd name="connsiteX0" fmla="*/ 0 w 717666"/>
                  <a:gd name="connsiteY0" fmla="*/ 1775 h 505831"/>
                  <a:gd name="connsiteX1" fmla="*/ 476358 w 717666"/>
                  <a:gd name="connsiteY1" fmla="*/ 0 h 505831"/>
                  <a:gd name="connsiteX2" fmla="*/ 716772 w 717666"/>
                  <a:gd name="connsiteY2" fmla="*/ 253803 h 505831"/>
                  <a:gd name="connsiteX3" fmla="*/ 509668 w 717666"/>
                  <a:gd name="connsiteY3" fmla="*/ 505831 h 505831"/>
                  <a:gd name="connsiteX4" fmla="*/ 0 w 717666"/>
                  <a:gd name="connsiteY4" fmla="*/ 505831 h 505831"/>
                  <a:gd name="connsiteX5" fmla="*/ 0 w 717666"/>
                  <a:gd name="connsiteY5" fmla="*/ 1775 h 50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666" h="505831">
                    <a:moveTo>
                      <a:pt x="0" y="1775"/>
                    </a:moveTo>
                    <a:lnTo>
                      <a:pt x="476358" y="0"/>
                    </a:lnTo>
                    <a:cubicBezTo>
                      <a:pt x="674289" y="0"/>
                      <a:pt x="711220" y="169498"/>
                      <a:pt x="716772" y="253803"/>
                    </a:cubicBezTo>
                    <a:cubicBezTo>
                      <a:pt x="722324" y="338108"/>
                      <a:pt x="707599" y="505831"/>
                      <a:pt x="509668" y="505831"/>
                    </a:cubicBezTo>
                    <a:lnTo>
                      <a:pt x="0" y="505831"/>
                    </a:lnTo>
                    <a:lnTo>
                      <a:pt x="0" y="1775"/>
                    </a:lnTo>
                    <a:close/>
                  </a:path>
                </a:pathLst>
              </a:custGeom>
              <a:gradFill flip="none" rotWithShape="1">
                <a:gsLst>
                  <a:gs pos="0">
                    <a:srgbClr val="703324">
                      <a:shade val="30000"/>
                      <a:satMod val="115000"/>
                    </a:srgbClr>
                  </a:gs>
                  <a:gs pos="50000">
                    <a:srgbClr val="703324">
                      <a:shade val="67500"/>
                      <a:satMod val="115000"/>
                    </a:srgbClr>
                  </a:gs>
                  <a:gs pos="100000">
                    <a:srgbClr val="703324">
                      <a:shade val="100000"/>
                      <a:satMod val="115000"/>
                    </a:srgb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 name="任意多边形 9"/>
              <p:cNvSpPr>
                <a:spLocks noChangeAspect="1"/>
              </p:cNvSpPr>
              <p:nvPr/>
            </p:nvSpPr>
            <p:spPr>
              <a:xfrm>
                <a:off x="7521874" y="640880"/>
                <a:ext cx="1186198" cy="1080000"/>
              </a:xfrm>
              <a:custGeom>
                <a:avLst/>
                <a:gdLst>
                  <a:gd name="connsiteX0" fmla="*/ 621220 w 1592260"/>
                  <a:gd name="connsiteY0" fmla="*/ 1431318 h 1453646"/>
                  <a:gd name="connsiteX1" fmla="*/ 792670 w 1592260"/>
                  <a:gd name="connsiteY1" fmla="*/ 1436081 h 1453646"/>
                  <a:gd name="connsiteX2" fmla="*/ 971264 w 1592260"/>
                  <a:gd name="connsiteY2" fmla="*/ 1452750 h 1453646"/>
                  <a:gd name="connsiteX3" fmla="*/ 1114139 w 1592260"/>
                  <a:gd name="connsiteY3" fmla="*/ 1447987 h 1453646"/>
                  <a:gd name="connsiteX4" fmla="*/ 1285589 w 1592260"/>
                  <a:gd name="connsiteY4" fmla="*/ 1419412 h 1453646"/>
                  <a:gd name="connsiteX5" fmla="*/ 1390364 w 1592260"/>
                  <a:gd name="connsiteY5" fmla="*/ 1355118 h 1453646"/>
                  <a:gd name="connsiteX6" fmla="*/ 1518951 w 1592260"/>
                  <a:gd name="connsiteY6" fmla="*/ 1167000 h 1453646"/>
                  <a:gd name="connsiteX7" fmla="*/ 1583245 w 1592260"/>
                  <a:gd name="connsiteY7" fmla="*/ 1000312 h 1453646"/>
                  <a:gd name="connsiteX8" fmla="*/ 1588007 w 1592260"/>
                  <a:gd name="connsiteY8" fmla="*/ 831243 h 1453646"/>
                  <a:gd name="connsiteX9" fmla="*/ 1547526 w 1592260"/>
                  <a:gd name="connsiteY9" fmla="*/ 650268 h 1453646"/>
                  <a:gd name="connsiteX10" fmla="*/ 1478470 w 1592260"/>
                  <a:gd name="connsiteY10" fmla="*/ 488343 h 1453646"/>
                  <a:gd name="connsiteX11" fmla="*/ 1380839 w 1592260"/>
                  <a:gd name="connsiteY11" fmla="*/ 340706 h 1453646"/>
                  <a:gd name="connsiteX12" fmla="*/ 1287970 w 1592260"/>
                  <a:gd name="connsiteY12" fmla="*/ 224025 h 1453646"/>
                  <a:gd name="connsiteX13" fmla="*/ 1180814 w 1592260"/>
                  <a:gd name="connsiteY13" fmla="*/ 124012 h 1453646"/>
                  <a:gd name="connsiteX14" fmla="*/ 1052226 w 1592260"/>
                  <a:gd name="connsiteY14" fmla="*/ 47812 h 1453646"/>
                  <a:gd name="connsiteX15" fmla="*/ 864107 w 1592260"/>
                  <a:gd name="connsiteY15" fmla="*/ 187 h 1453646"/>
                  <a:gd name="connsiteX16" fmla="*/ 671226 w 1592260"/>
                  <a:gd name="connsiteY16" fmla="*/ 35906 h 1453646"/>
                  <a:gd name="connsiteX17" fmla="*/ 442626 w 1592260"/>
                  <a:gd name="connsiteY17" fmla="*/ 143062 h 1453646"/>
                  <a:gd name="connsiteX18" fmla="*/ 264032 w 1592260"/>
                  <a:gd name="connsiteY18" fmla="*/ 288318 h 1453646"/>
                  <a:gd name="connsiteX19" fmla="*/ 164020 w 1592260"/>
                  <a:gd name="connsiteY19" fmla="*/ 419287 h 1453646"/>
                  <a:gd name="connsiteX20" fmla="*/ 109251 w 1592260"/>
                  <a:gd name="connsiteY20" fmla="*/ 535968 h 1453646"/>
                  <a:gd name="connsiteX21" fmla="*/ 52101 w 1592260"/>
                  <a:gd name="connsiteY21" fmla="*/ 733612 h 1453646"/>
                  <a:gd name="connsiteX22" fmla="*/ 6857 w 1592260"/>
                  <a:gd name="connsiteY22" fmla="*/ 976500 h 1453646"/>
                  <a:gd name="connsiteX23" fmla="*/ 2095 w 1592260"/>
                  <a:gd name="connsiteY23" fmla="*/ 1171762 h 1453646"/>
                  <a:gd name="connsiteX24" fmla="*/ 25907 w 1592260"/>
                  <a:gd name="connsiteY24" fmla="*/ 1290825 h 1453646"/>
                  <a:gd name="connsiteX25" fmla="*/ 90201 w 1592260"/>
                  <a:gd name="connsiteY25" fmla="*/ 1381312 h 1453646"/>
                  <a:gd name="connsiteX26" fmla="*/ 175926 w 1592260"/>
                  <a:gd name="connsiteY26" fmla="*/ 1421793 h 1453646"/>
                  <a:gd name="connsiteX27" fmla="*/ 337851 w 1592260"/>
                  <a:gd name="connsiteY27" fmla="*/ 1426556 h 1453646"/>
                  <a:gd name="connsiteX28" fmla="*/ 468820 w 1592260"/>
                  <a:gd name="connsiteY28" fmla="*/ 1417031 h 1453646"/>
                  <a:gd name="connsiteX29" fmla="*/ 564070 w 1592260"/>
                  <a:gd name="connsiteY29" fmla="*/ 1421793 h 1453646"/>
                  <a:gd name="connsiteX30" fmla="*/ 621220 w 1592260"/>
                  <a:gd name="connsiteY30" fmla="*/ 1431318 h 1453646"/>
                  <a:gd name="connsiteX0" fmla="*/ 621220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21220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99726 w 1592260"/>
                  <a:gd name="connsiteY20" fmla="*/ 555078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473707 w 1592260"/>
                  <a:gd name="connsiteY6" fmla="*/ 1264121 h 1448944"/>
                  <a:gd name="connsiteX7" fmla="*/ 1518951 w 1592260"/>
                  <a:gd name="connsiteY7" fmla="*/ 1162298 h 1448944"/>
                  <a:gd name="connsiteX8" fmla="*/ 1583245 w 1592260"/>
                  <a:gd name="connsiteY8" fmla="*/ 995610 h 1448944"/>
                  <a:gd name="connsiteX9" fmla="*/ 1588007 w 1592260"/>
                  <a:gd name="connsiteY9" fmla="*/ 826541 h 1448944"/>
                  <a:gd name="connsiteX10" fmla="*/ 1547526 w 1592260"/>
                  <a:gd name="connsiteY10" fmla="*/ 645566 h 1448944"/>
                  <a:gd name="connsiteX11" fmla="*/ 1478470 w 1592260"/>
                  <a:gd name="connsiteY11" fmla="*/ 483641 h 1448944"/>
                  <a:gd name="connsiteX12" fmla="*/ 1380839 w 1592260"/>
                  <a:gd name="connsiteY12" fmla="*/ 336004 h 1448944"/>
                  <a:gd name="connsiteX13" fmla="*/ 1287970 w 1592260"/>
                  <a:gd name="connsiteY13" fmla="*/ 219323 h 1448944"/>
                  <a:gd name="connsiteX14" fmla="*/ 1180814 w 1592260"/>
                  <a:gd name="connsiteY14" fmla="*/ 119310 h 1448944"/>
                  <a:gd name="connsiteX15" fmla="*/ 1052226 w 1592260"/>
                  <a:gd name="connsiteY15" fmla="*/ 43110 h 1448944"/>
                  <a:gd name="connsiteX16" fmla="*/ 866488 w 1592260"/>
                  <a:gd name="connsiteY16" fmla="*/ 248 h 1448944"/>
                  <a:gd name="connsiteX17" fmla="*/ 671226 w 1592260"/>
                  <a:gd name="connsiteY17" fmla="*/ 31204 h 1448944"/>
                  <a:gd name="connsiteX18" fmla="*/ 442626 w 1592260"/>
                  <a:gd name="connsiteY18" fmla="*/ 138360 h 1448944"/>
                  <a:gd name="connsiteX19" fmla="*/ 264032 w 1592260"/>
                  <a:gd name="connsiteY19" fmla="*/ 283616 h 1448944"/>
                  <a:gd name="connsiteX20" fmla="*/ 164020 w 1592260"/>
                  <a:gd name="connsiteY20" fmla="*/ 414585 h 1448944"/>
                  <a:gd name="connsiteX21" fmla="*/ 99726 w 1592260"/>
                  <a:gd name="connsiteY21" fmla="*/ 555078 h 1448944"/>
                  <a:gd name="connsiteX22" fmla="*/ 52101 w 1592260"/>
                  <a:gd name="connsiteY22" fmla="*/ 728910 h 1448944"/>
                  <a:gd name="connsiteX23" fmla="*/ 6857 w 1592260"/>
                  <a:gd name="connsiteY23" fmla="*/ 971798 h 1448944"/>
                  <a:gd name="connsiteX24" fmla="*/ 2095 w 1592260"/>
                  <a:gd name="connsiteY24" fmla="*/ 1167060 h 1448944"/>
                  <a:gd name="connsiteX25" fmla="*/ 25907 w 1592260"/>
                  <a:gd name="connsiteY25" fmla="*/ 1286123 h 1448944"/>
                  <a:gd name="connsiteX26" fmla="*/ 90201 w 1592260"/>
                  <a:gd name="connsiteY26" fmla="*/ 1376610 h 1448944"/>
                  <a:gd name="connsiteX27" fmla="*/ 175926 w 1592260"/>
                  <a:gd name="connsiteY27" fmla="*/ 1417091 h 1448944"/>
                  <a:gd name="connsiteX28" fmla="*/ 337851 w 1592260"/>
                  <a:gd name="connsiteY28" fmla="*/ 1421854 h 1448944"/>
                  <a:gd name="connsiteX29" fmla="*/ 466439 w 1592260"/>
                  <a:gd name="connsiteY29" fmla="*/ 1417092 h 1448944"/>
                  <a:gd name="connsiteX30" fmla="*/ 564070 w 1592260"/>
                  <a:gd name="connsiteY30" fmla="*/ 1417091 h 1448944"/>
                  <a:gd name="connsiteX31" fmla="*/ 649795 w 1592260"/>
                  <a:gd name="connsiteY31" fmla="*/ 1426616 h 1448944"/>
                  <a:gd name="connsiteX0" fmla="*/ 649795 w 1591421"/>
                  <a:gd name="connsiteY0" fmla="*/ 1426616 h 1448944"/>
                  <a:gd name="connsiteX1" fmla="*/ 792670 w 1591421"/>
                  <a:gd name="connsiteY1" fmla="*/ 1431379 h 1448944"/>
                  <a:gd name="connsiteX2" fmla="*/ 971264 w 1591421"/>
                  <a:gd name="connsiteY2" fmla="*/ 1448048 h 1448944"/>
                  <a:gd name="connsiteX3" fmla="*/ 1114139 w 1591421"/>
                  <a:gd name="connsiteY3" fmla="*/ 1443285 h 1448944"/>
                  <a:gd name="connsiteX4" fmla="*/ 1285589 w 1591421"/>
                  <a:gd name="connsiteY4" fmla="*/ 1414710 h 1448944"/>
                  <a:gd name="connsiteX5" fmla="*/ 1390364 w 1591421"/>
                  <a:gd name="connsiteY5" fmla="*/ 1350416 h 1448944"/>
                  <a:gd name="connsiteX6" fmla="*/ 1473707 w 1591421"/>
                  <a:gd name="connsiteY6" fmla="*/ 1264121 h 1448944"/>
                  <a:gd name="connsiteX7" fmla="*/ 1535620 w 1591421"/>
                  <a:gd name="connsiteY7" fmla="*/ 1157535 h 1448944"/>
                  <a:gd name="connsiteX8" fmla="*/ 1583245 w 1591421"/>
                  <a:gd name="connsiteY8" fmla="*/ 995610 h 1448944"/>
                  <a:gd name="connsiteX9" fmla="*/ 1588007 w 1591421"/>
                  <a:gd name="connsiteY9" fmla="*/ 826541 h 1448944"/>
                  <a:gd name="connsiteX10" fmla="*/ 1547526 w 1591421"/>
                  <a:gd name="connsiteY10" fmla="*/ 645566 h 1448944"/>
                  <a:gd name="connsiteX11" fmla="*/ 1478470 w 1591421"/>
                  <a:gd name="connsiteY11" fmla="*/ 483641 h 1448944"/>
                  <a:gd name="connsiteX12" fmla="*/ 1380839 w 1591421"/>
                  <a:gd name="connsiteY12" fmla="*/ 336004 h 1448944"/>
                  <a:gd name="connsiteX13" fmla="*/ 1287970 w 1591421"/>
                  <a:gd name="connsiteY13" fmla="*/ 219323 h 1448944"/>
                  <a:gd name="connsiteX14" fmla="*/ 1180814 w 1591421"/>
                  <a:gd name="connsiteY14" fmla="*/ 119310 h 1448944"/>
                  <a:gd name="connsiteX15" fmla="*/ 1052226 w 1591421"/>
                  <a:gd name="connsiteY15" fmla="*/ 43110 h 1448944"/>
                  <a:gd name="connsiteX16" fmla="*/ 866488 w 1591421"/>
                  <a:gd name="connsiteY16" fmla="*/ 248 h 1448944"/>
                  <a:gd name="connsiteX17" fmla="*/ 671226 w 1591421"/>
                  <a:gd name="connsiteY17" fmla="*/ 31204 h 1448944"/>
                  <a:gd name="connsiteX18" fmla="*/ 442626 w 1591421"/>
                  <a:gd name="connsiteY18" fmla="*/ 138360 h 1448944"/>
                  <a:gd name="connsiteX19" fmla="*/ 264032 w 1591421"/>
                  <a:gd name="connsiteY19" fmla="*/ 283616 h 1448944"/>
                  <a:gd name="connsiteX20" fmla="*/ 164020 w 1591421"/>
                  <a:gd name="connsiteY20" fmla="*/ 414585 h 1448944"/>
                  <a:gd name="connsiteX21" fmla="*/ 99726 w 1591421"/>
                  <a:gd name="connsiteY21" fmla="*/ 555078 h 1448944"/>
                  <a:gd name="connsiteX22" fmla="*/ 52101 w 1591421"/>
                  <a:gd name="connsiteY22" fmla="*/ 728910 h 1448944"/>
                  <a:gd name="connsiteX23" fmla="*/ 6857 w 1591421"/>
                  <a:gd name="connsiteY23" fmla="*/ 971798 h 1448944"/>
                  <a:gd name="connsiteX24" fmla="*/ 2095 w 1591421"/>
                  <a:gd name="connsiteY24" fmla="*/ 1167060 h 1448944"/>
                  <a:gd name="connsiteX25" fmla="*/ 25907 w 1591421"/>
                  <a:gd name="connsiteY25" fmla="*/ 1286123 h 1448944"/>
                  <a:gd name="connsiteX26" fmla="*/ 90201 w 1591421"/>
                  <a:gd name="connsiteY26" fmla="*/ 1376610 h 1448944"/>
                  <a:gd name="connsiteX27" fmla="*/ 175926 w 1591421"/>
                  <a:gd name="connsiteY27" fmla="*/ 1417091 h 1448944"/>
                  <a:gd name="connsiteX28" fmla="*/ 337851 w 1591421"/>
                  <a:gd name="connsiteY28" fmla="*/ 1421854 h 1448944"/>
                  <a:gd name="connsiteX29" fmla="*/ 466439 w 1591421"/>
                  <a:gd name="connsiteY29" fmla="*/ 1417092 h 1448944"/>
                  <a:gd name="connsiteX30" fmla="*/ 564070 w 1591421"/>
                  <a:gd name="connsiteY30" fmla="*/ 1417091 h 1448944"/>
                  <a:gd name="connsiteX31" fmla="*/ 649795 w 1591421"/>
                  <a:gd name="connsiteY31" fmla="*/ 1426616 h 144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91421" h="1448944">
                    <a:moveTo>
                      <a:pt x="649795" y="1426616"/>
                    </a:moveTo>
                    <a:cubicBezTo>
                      <a:pt x="687895" y="1428997"/>
                      <a:pt x="739092" y="1427807"/>
                      <a:pt x="792670" y="1431379"/>
                    </a:cubicBezTo>
                    <a:cubicBezTo>
                      <a:pt x="846248" y="1434951"/>
                      <a:pt x="917686" y="1446064"/>
                      <a:pt x="971264" y="1448048"/>
                    </a:cubicBezTo>
                    <a:cubicBezTo>
                      <a:pt x="1024842" y="1450032"/>
                      <a:pt x="1061752" y="1448841"/>
                      <a:pt x="1114139" y="1443285"/>
                    </a:cubicBezTo>
                    <a:cubicBezTo>
                      <a:pt x="1166527" y="1437729"/>
                      <a:pt x="1239552" y="1430188"/>
                      <a:pt x="1285589" y="1414710"/>
                    </a:cubicBezTo>
                    <a:cubicBezTo>
                      <a:pt x="1331626" y="1399232"/>
                      <a:pt x="1359011" y="1375514"/>
                      <a:pt x="1390364" y="1350416"/>
                    </a:cubicBezTo>
                    <a:cubicBezTo>
                      <a:pt x="1421717" y="1325318"/>
                      <a:pt x="1452276" y="1295474"/>
                      <a:pt x="1473707" y="1264121"/>
                    </a:cubicBezTo>
                    <a:cubicBezTo>
                      <a:pt x="1495138" y="1232768"/>
                      <a:pt x="1517364" y="1202287"/>
                      <a:pt x="1535620" y="1157535"/>
                    </a:cubicBezTo>
                    <a:cubicBezTo>
                      <a:pt x="1553876" y="1112783"/>
                      <a:pt x="1574514" y="1050776"/>
                      <a:pt x="1583245" y="995610"/>
                    </a:cubicBezTo>
                    <a:cubicBezTo>
                      <a:pt x="1591976" y="940444"/>
                      <a:pt x="1593960" y="884882"/>
                      <a:pt x="1588007" y="826541"/>
                    </a:cubicBezTo>
                    <a:cubicBezTo>
                      <a:pt x="1582054" y="768200"/>
                      <a:pt x="1565782" y="702716"/>
                      <a:pt x="1547526" y="645566"/>
                    </a:cubicBezTo>
                    <a:cubicBezTo>
                      <a:pt x="1529270" y="588416"/>
                      <a:pt x="1506251" y="535235"/>
                      <a:pt x="1478470" y="483641"/>
                    </a:cubicBezTo>
                    <a:cubicBezTo>
                      <a:pt x="1450689" y="432047"/>
                      <a:pt x="1412589" y="380057"/>
                      <a:pt x="1380839" y="336004"/>
                    </a:cubicBezTo>
                    <a:cubicBezTo>
                      <a:pt x="1349089" y="291951"/>
                      <a:pt x="1321307" y="255439"/>
                      <a:pt x="1287970" y="219323"/>
                    </a:cubicBezTo>
                    <a:cubicBezTo>
                      <a:pt x="1254633" y="183207"/>
                      <a:pt x="1220105" y="148679"/>
                      <a:pt x="1180814" y="119310"/>
                    </a:cubicBezTo>
                    <a:cubicBezTo>
                      <a:pt x="1141523" y="89941"/>
                      <a:pt x="1104614" y="62954"/>
                      <a:pt x="1052226" y="43110"/>
                    </a:cubicBezTo>
                    <a:cubicBezTo>
                      <a:pt x="999838" y="23266"/>
                      <a:pt x="929988" y="2232"/>
                      <a:pt x="866488" y="248"/>
                    </a:cubicBezTo>
                    <a:cubicBezTo>
                      <a:pt x="802988" y="-1736"/>
                      <a:pt x="741870" y="8185"/>
                      <a:pt x="671226" y="31204"/>
                    </a:cubicBezTo>
                    <a:cubicBezTo>
                      <a:pt x="600582" y="54223"/>
                      <a:pt x="510492" y="96291"/>
                      <a:pt x="442626" y="138360"/>
                    </a:cubicBezTo>
                    <a:cubicBezTo>
                      <a:pt x="374760" y="180429"/>
                      <a:pt x="310466" y="237579"/>
                      <a:pt x="264032" y="283616"/>
                    </a:cubicBezTo>
                    <a:cubicBezTo>
                      <a:pt x="217598" y="329653"/>
                      <a:pt x="191404" y="369341"/>
                      <a:pt x="164020" y="414585"/>
                    </a:cubicBezTo>
                    <a:cubicBezTo>
                      <a:pt x="136636" y="459829"/>
                      <a:pt x="118379" y="502691"/>
                      <a:pt x="99726" y="555078"/>
                    </a:cubicBezTo>
                    <a:cubicBezTo>
                      <a:pt x="81073" y="607465"/>
                      <a:pt x="67579" y="659457"/>
                      <a:pt x="52101" y="728910"/>
                    </a:cubicBezTo>
                    <a:cubicBezTo>
                      <a:pt x="36623" y="798363"/>
                      <a:pt x="15191" y="898773"/>
                      <a:pt x="6857" y="971798"/>
                    </a:cubicBezTo>
                    <a:cubicBezTo>
                      <a:pt x="-1477" y="1044823"/>
                      <a:pt x="-1080" y="1114673"/>
                      <a:pt x="2095" y="1167060"/>
                    </a:cubicBezTo>
                    <a:cubicBezTo>
                      <a:pt x="5270" y="1219447"/>
                      <a:pt x="11223" y="1251198"/>
                      <a:pt x="25907" y="1286123"/>
                    </a:cubicBezTo>
                    <a:cubicBezTo>
                      <a:pt x="40591" y="1321048"/>
                      <a:pt x="65198" y="1354782"/>
                      <a:pt x="90201" y="1376610"/>
                    </a:cubicBezTo>
                    <a:cubicBezTo>
                      <a:pt x="115204" y="1398438"/>
                      <a:pt x="134651" y="1409550"/>
                      <a:pt x="175926" y="1417091"/>
                    </a:cubicBezTo>
                    <a:cubicBezTo>
                      <a:pt x="217201" y="1424632"/>
                      <a:pt x="289432" y="1421854"/>
                      <a:pt x="337851" y="1421854"/>
                    </a:cubicBezTo>
                    <a:cubicBezTo>
                      <a:pt x="386270" y="1421854"/>
                      <a:pt x="428736" y="1417886"/>
                      <a:pt x="466439" y="1417092"/>
                    </a:cubicBezTo>
                    <a:cubicBezTo>
                      <a:pt x="504142" y="1416298"/>
                      <a:pt x="533511" y="1415504"/>
                      <a:pt x="564070" y="1417091"/>
                    </a:cubicBezTo>
                    <a:cubicBezTo>
                      <a:pt x="594629" y="1418678"/>
                      <a:pt x="611695" y="1424235"/>
                      <a:pt x="649795" y="1426616"/>
                    </a:cubicBezTo>
                    <a:close/>
                  </a:path>
                </a:pathLst>
              </a:custGeom>
              <a:solidFill>
                <a:schemeClr val="bg1"/>
              </a:solidFill>
              <a:effectLst>
                <a:softEdge rad="3556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 name="任意多边形 14"/>
              <p:cNvSpPr/>
              <p:nvPr/>
            </p:nvSpPr>
            <p:spPr>
              <a:xfrm>
                <a:off x="7464152" y="2161946"/>
                <a:ext cx="655346" cy="374405"/>
              </a:xfrm>
              <a:custGeom>
                <a:avLst/>
                <a:gdLst>
                  <a:gd name="connsiteX0" fmla="*/ 241520 w 655346"/>
                  <a:gd name="connsiteY0" fmla="*/ 229 h 374405"/>
                  <a:gd name="connsiteX1" fmla="*/ 393920 w 655346"/>
                  <a:gd name="connsiteY1" fmla="*/ 4992 h 374405"/>
                  <a:gd name="connsiteX2" fmla="*/ 548701 w 655346"/>
                  <a:gd name="connsiteY2" fmla="*/ 26423 h 374405"/>
                  <a:gd name="connsiteX3" fmla="*/ 624753 w 655346"/>
                  <a:gd name="connsiteY3" fmla="*/ 30144 h 374405"/>
                  <a:gd name="connsiteX4" fmla="*/ 655346 w 655346"/>
                  <a:gd name="connsiteY4" fmla="*/ 30996 h 374405"/>
                  <a:gd name="connsiteX5" fmla="*/ 655346 w 655346"/>
                  <a:gd name="connsiteY5" fmla="*/ 344090 h 374405"/>
                  <a:gd name="connsiteX6" fmla="*/ 613144 w 655346"/>
                  <a:gd name="connsiteY6" fmla="*/ 340600 h 374405"/>
                  <a:gd name="connsiteX7" fmla="*/ 551083 w 655346"/>
                  <a:gd name="connsiteY7" fmla="*/ 338367 h 374405"/>
                  <a:gd name="connsiteX8" fmla="*/ 434401 w 655346"/>
                  <a:gd name="connsiteY8" fmla="*/ 343129 h 374405"/>
                  <a:gd name="connsiteX9" fmla="*/ 312958 w 655346"/>
                  <a:gd name="connsiteY9" fmla="*/ 359798 h 374405"/>
                  <a:gd name="connsiteX10" fmla="*/ 184370 w 655346"/>
                  <a:gd name="connsiteY10" fmla="*/ 374085 h 374405"/>
                  <a:gd name="connsiteX11" fmla="*/ 74833 w 655346"/>
                  <a:gd name="connsiteY11" fmla="*/ 345510 h 374405"/>
                  <a:gd name="connsiteX12" fmla="*/ 22445 w 655346"/>
                  <a:gd name="connsiteY12" fmla="*/ 276454 h 374405"/>
                  <a:gd name="connsiteX13" fmla="*/ 1014 w 655346"/>
                  <a:gd name="connsiteY13" fmla="*/ 197873 h 374405"/>
                  <a:gd name="connsiteX14" fmla="*/ 8158 w 655346"/>
                  <a:gd name="connsiteY14" fmla="*/ 102623 h 374405"/>
                  <a:gd name="connsiteX15" fmla="*/ 48639 w 655346"/>
                  <a:gd name="connsiteY15" fmla="*/ 38329 h 374405"/>
                  <a:gd name="connsiteX16" fmla="*/ 134364 w 655346"/>
                  <a:gd name="connsiteY16" fmla="*/ 9754 h 374405"/>
                  <a:gd name="connsiteX17" fmla="*/ 241520 w 655346"/>
                  <a:gd name="connsiteY17" fmla="*/ 229 h 37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5346" h="374405">
                    <a:moveTo>
                      <a:pt x="241520" y="229"/>
                    </a:moveTo>
                    <a:cubicBezTo>
                      <a:pt x="284779" y="-565"/>
                      <a:pt x="342723" y="626"/>
                      <a:pt x="393920" y="4992"/>
                    </a:cubicBezTo>
                    <a:cubicBezTo>
                      <a:pt x="445117" y="9358"/>
                      <a:pt x="495520" y="21660"/>
                      <a:pt x="548701" y="26423"/>
                    </a:cubicBezTo>
                    <a:cubicBezTo>
                      <a:pt x="575292" y="28804"/>
                      <a:pt x="599005" y="29499"/>
                      <a:pt x="624753" y="30144"/>
                    </a:cubicBezTo>
                    <a:lnTo>
                      <a:pt x="655346" y="30996"/>
                    </a:lnTo>
                    <a:lnTo>
                      <a:pt x="655346" y="344090"/>
                    </a:lnTo>
                    <a:lnTo>
                      <a:pt x="613144" y="340600"/>
                    </a:lnTo>
                    <a:cubicBezTo>
                      <a:pt x="592258" y="339359"/>
                      <a:pt x="570926" y="338566"/>
                      <a:pt x="551083" y="338367"/>
                    </a:cubicBezTo>
                    <a:cubicBezTo>
                      <a:pt x="511396" y="337970"/>
                      <a:pt x="474089" y="339557"/>
                      <a:pt x="434401" y="343129"/>
                    </a:cubicBezTo>
                    <a:cubicBezTo>
                      <a:pt x="394714" y="346701"/>
                      <a:pt x="354630" y="354639"/>
                      <a:pt x="312958" y="359798"/>
                    </a:cubicBezTo>
                    <a:cubicBezTo>
                      <a:pt x="271286" y="364957"/>
                      <a:pt x="224058" y="376466"/>
                      <a:pt x="184370" y="374085"/>
                    </a:cubicBezTo>
                    <a:cubicBezTo>
                      <a:pt x="144683" y="371704"/>
                      <a:pt x="101821" y="361782"/>
                      <a:pt x="74833" y="345510"/>
                    </a:cubicBezTo>
                    <a:cubicBezTo>
                      <a:pt x="47845" y="329238"/>
                      <a:pt x="34748" y="301060"/>
                      <a:pt x="22445" y="276454"/>
                    </a:cubicBezTo>
                    <a:cubicBezTo>
                      <a:pt x="10142" y="251848"/>
                      <a:pt x="3395" y="226845"/>
                      <a:pt x="1014" y="197873"/>
                    </a:cubicBezTo>
                    <a:cubicBezTo>
                      <a:pt x="-1367" y="168901"/>
                      <a:pt x="221" y="129214"/>
                      <a:pt x="8158" y="102623"/>
                    </a:cubicBezTo>
                    <a:cubicBezTo>
                      <a:pt x="16095" y="76032"/>
                      <a:pt x="27605" y="53807"/>
                      <a:pt x="48639" y="38329"/>
                    </a:cubicBezTo>
                    <a:cubicBezTo>
                      <a:pt x="69673" y="22851"/>
                      <a:pt x="102217" y="16104"/>
                      <a:pt x="134364" y="9754"/>
                    </a:cubicBezTo>
                    <a:cubicBezTo>
                      <a:pt x="166511" y="3404"/>
                      <a:pt x="198261" y="1023"/>
                      <a:pt x="241520" y="229"/>
                    </a:cubicBezTo>
                    <a:close/>
                  </a:path>
                </a:pathLst>
              </a:custGeom>
              <a:solidFill>
                <a:schemeClr val="bg1"/>
              </a:solidFill>
              <a:effectLst>
                <a:softEdge rad="1524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4" name="任意多边形 13"/>
              <p:cNvSpPr/>
              <p:nvPr/>
            </p:nvSpPr>
            <p:spPr>
              <a:xfrm>
                <a:off x="8243824" y="2161283"/>
                <a:ext cx="665442" cy="424295"/>
              </a:xfrm>
              <a:custGeom>
                <a:avLst/>
                <a:gdLst>
                  <a:gd name="connsiteX0" fmla="*/ 546315 w 665442"/>
                  <a:gd name="connsiteY0" fmla="*/ 28 h 424295"/>
                  <a:gd name="connsiteX1" fmla="*/ 557161 w 665442"/>
                  <a:gd name="connsiteY1" fmla="*/ 3935 h 424295"/>
                  <a:gd name="connsiteX2" fmla="*/ 630980 w 665442"/>
                  <a:gd name="connsiteY2" fmla="*/ 72992 h 424295"/>
                  <a:gd name="connsiteX3" fmla="*/ 664318 w 665442"/>
                  <a:gd name="connsiteY3" fmla="*/ 206342 h 424295"/>
                  <a:gd name="connsiteX4" fmla="*/ 592880 w 665442"/>
                  <a:gd name="connsiteY4" fmla="*/ 342073 h 424295"/>
                  <a:gd name="connsiteX5" fmla="*/ 445243 w 665442"/>
                  <a:gd name="connsiteY5" fmla="*/ 418273 h 424295"/>
                  <a:gd name="connsiteX6" fmla="*/ 280937 w 665442"/>
                  <a:gd name="connsiteY6" fmla="*/ 415892 h 424295"/>
                  <a:gd name="connsiteX7" fmla="*/ 157112 w 665442"/>
                  <a:gd name="connsiteY7" fmla="*/ 387317 h 424295"/>
                  <a:gd name="connsiteX8" fmla="*/ 40430 w 665442"/>
                  <a:gd name="connsiteY8" fmla="*/ 353979 h 424295"/>
                  <a:gd name="connsiteX9" fmla="*/ 0 w 665442"/>
                  <a:gd name="connsiteY9" fmla="*/ 345461 h 424295"/>
                  <a:gd name="connsiteX10" fmla="*/ 0 w 665442"/>
                  <a:gd name="connsiteY10" fmla="*/ 26500 h 424295"/>
                  <a:gd name="connsiteX11" fmla="*/ 44523 w 665442"/>
                  <a:gd name="connsiteY11" fmla="*/ 30018 h 424295"/>
                  <a:gd name="connsiteX12" fmla="*/ 238074 w 665442"/>
                  <a:gd name="connsiteY12" fmla="*/ 44417 h 424295"/>
                  <a:gd name="connsiteX13" fmla="*/ 407143 w 665442"/>
                  <a:gd name="connsiteY13" fmla="*/ 32510 h 424295"/>
                  <a:gd name="connsiteX14" fmla="*/ 516681 w 665442"/>
                  <a:gd name="connsiteY14" fmla="*/ 11079 h 424295"/>
                  <a:gd name="connsiteX15" fmla="*/ 546315 w 665442"/>
                  <a:gd name="connsiteY15" fmla="*/ 28 h 42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5442" h="424295">
                    <a:moveTo>
                      <a:pt x="546315" y="28"/>
                    </a:moveTo>
                    <a:cubicBezTo>
                      <a:pt x="549050" y="214"/>
                      <a:pt x="552398" y="1355"/>
                      <a:pt x="557161" y="3935"/>
                    </a:cubicBezTo>
                    <a:cubicBezTo>
                      <a:pt x="576211" y="14254"/>
                      <a:pt x="613121" y="39258"/>
                      <a:pt x="630980" y="72992"/>
                    </a:cubicBezTo>
                    <a:cubicBezTo>
                      <a:pt x="648839" y="106726"/>
                      <a:pt x="670668" y="161495"/>
                      <a:pt x="664318" y="206342"/>
                    </a:cubicBezTo>
                    <a:cubicBezTo>
                      <a:pt x="657968" y="251189"/>
                      <a:pt x="629392" y="306751"/>
                      <a:pt x="592880" y="342073"/>
                    </a:cubicBezTo>
                    <a:cubicBezTo>
                      <a:pt x="556368" y="377395"/>
                      <a:pt x="497233" y="405970"/>
                      <a:pt x="445243" y="418273"/>
                    </a:cubicBezTo>
                    <a:cubicBezTo>
                      <a:pt x="393253" y="430576"/>
                      <a:pt x="328959" y="421051"/>
                      <a:pt x="280937" y="415892"/>
                    </a:cubicBezTo>
                    <a:cubicBezTo>
                      <a:pt x="232915" y="410733"/>
                      <a:pt x="197196" y="397636"/>
                      <a:pt x="157112" y="387317"/>
                    </a:cubicBezTo>
                    <a:cubicBezTo>
                      <a:pt x="117028" y="376998"/>
                      <a:pt x="75752" y="362313"/>
                      <a:pt x="40430" y="353979"/>
                    </a:cubicBezTo>
                    <a:lnTo>
                      <a:pt x="0" y="345461"/>
                    </a:lnTo>
                    <a:lnTo>
                      <a:pt x="0" y="26500"/>
                    </a:lnTo>
                    <a:lnTo>
                      <a:pt x="44523" y="30018"/>
                    </a:lnTo>
                    <a:cubicBezTo>
                      <a:pt x="108817" y="35711"/>
                      <a:pt x="185389" y="43525"/>
                      <a:pt x="238074" y="44417"/>
                    </a:cubicBezTo>
                    <a:cubicBezTo>
                      <a:pt x="308321" y="45607"/>
                      <a:pt x="360709" y="38066"/>
                      <a:pt x="407143" y="32510"/>
                    </a:cubicBezTo>
                    <a:cubicBezTo>
                      <a:pt x="453578" y="26954"/>
                      <a:pt x="491678" y="15841"/>
                      <a:pt x="516681" y="11079"/>
                    </a:cubicBezTo>
                    <a:cubicBezTo>
                      <a:pt x="535433" y="7508"/>
                      <a:pt x="538112" y="-530"/>
                      <a:pt x="546315" y="28"/>
                    </a:cubicBezTo>
                    <a:close/>
                  </a:path>
                </a:pathLst>
              </a:custGeom>
              <a:solidFill>
                <a:schemeClr val="bg1"/>
              </a:solidFill>
              <a:effectLst>
                <a:softEdge rad="1524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0" name="任意多边形 149"/>
              <p:cNvSpPr/>
              <p:nvPr/>
            </p:nvSpPr>
            <p:spPr>
              <a:xfrm>
                <a:off x="7511733" y="2213146"/>
                <a:ext cx="427071" cy="53997"/>
              </a:xfrm>
              <a:custGeom>
                <a:avLst/>
                <a:gdLst>
                  <a:gd name="connsiteX0" fmla="*/ 33450 w 427201"/>
                  <a:gd name="connsiteY0" fmla="*/ 0 h 53968"/>
                  <a:gd name="connsiteX1" fmla="*/ 305963 w 427201"/>
                  <a:gd name="connsiteY1" fmla="*/ 224 h 53968"/>
                  <a:gd name="connsiteX2" fmla="*/ 427148 w 427201"/>
                  <a:gd name="connsiteY2" fmla="*/ 26968 h 53968"/>
                  <a:gd name="connsiteX3" fmla="*/ 302341 w 427201"/>
                  <a:gd name="connsiteY3" fmla="*/ 53968 h 53968"/>
                  <a:gd name="connsiteX4" fmla="*/ 0 w 427201"/>
                  <a:gd name="connsiteY4" fmla="*/ 53968 h 53968"/>
                  <a:gd name="connsiteX5" fmla="*/ 13336 w 427201"/>
                  <a:gd name="connsiteY5" fmla="*/ 22375 h 53968"/>
                  <a:gd name="connsiteX6" fmla="*/ 33450 w 427201"/>
                  <a:gd name="connsiteY6" fmla="*/ 0 h 53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7201" h="53968">
                    <a:moveTo>
                      <a:pt x="33450" y="0"/>
                    </a:moveTo>
                    <a:lnTo>
                      <a:pt x="305963" y="224"/>
                    </a:lnTo>
                    <a:cubicBezTo>
                      <a:pt x="425242" y="224"/>
                      <a:pt x="427752" y="18011"/>
                      <a:pt x="427148" y="26968"/>
                    </a:cubicBezTo>
                    <a:cubicBezTo>
                      <a:pt x="426544" y="35925"/>
                      <a:pt x="421620" y="53968"/>
                      <a:pt x="302341" y="53968"/>
                    </a:cubicBezTo>
                    <a:lnTo>
                      <a:pt x="0" y="53968"/>
                    </a:lnTo>
                    <a:lnTo>
                      <a:pt x="13336" y="22375"/>
                    </a:lnTo>
                    <a:lnTo>
                      <a:pt x="33450" y="0"/>
                    </a:lnTo>
                    <a:close/>
                  </a:path>
                </a:pathLst>
              </a:custGeom>
              <a:gradFill flip="none" rotWithShape="1">
                <a:gsLst>
                  <a:gs pos="0">
                    <a:srgbClr val="703324">
                      <a:shade val="30000"/>
                      <a:satMod val="115000"/>
                    </a:srgbClr>
                  </a:gs>
                  <a:gs pos="50000">
                    <a:srgbClr val="703324">
                      <a:shade val="67500"/>
                      <a:satMod val="115000"/>
                    </a:srgbClr>
                  </a:gs>
                  <a:gs pos="100000">
                    <a:srgbClr val="703324">
                      <a:shade val="100000"/>
                      <a:satMod val="115000"/>
                    </a:srgbClr>
                  </a:gs>
                </a:gsLst>
                <a:lin ang="16200000" scaled="1"/>
                <a:tileRect/>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
          <p:nvSpPr>
            <p:cNvPr id="219" name="Rectangle 58"/>
            <p:cNvSpPr>
              <a:spLocks noChangeArrowheads="1"/>
            </p:cNvSpPr>
            <p:nvPr/>
          </p:nvSpPr>
          <p:spPr bwMode="auto">
            <a:xfrm>
              <a:off x="8834223" y="2205206"/>
              <a:ext cx="1006554" cy="338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600" dirty="0">
                  <a:effectLst>
                    <a:outerShdw blurRad="38100" dist="38100" dir="2700000" algn="tl">
                      <a:srgbClr val="C0C0C0"/>
                    </a:outerShdw>
                  </a:effectLst>
                  <a:ea typeface="方正姚体" panose="02010601030101010101" pitchFamily="2" charset="-122"/>
                </a:rPr>
                <a:t>—</a:t>
              </a:r>
              <a:r>
                <a:rPr kumimoji="1" lang="zh-CN" altLang="en-US" sz="1600" dirty="0">
                  <a:effectLst>
                    <a:outerShdw blurRad="38100" dist="38100" dir="2700000" algn="tl">
                      <a:srgbClr val="C0C0C0"/>
                    </a:outerShdw>
                  </a:effectLst>
                  <a:ea typeface="方正姚体" panose="02010601030101010101" pitchFamily="2" charset="-122"/>
                </a:rPr>
                <a:t>小亚基</a:t>
              </a:r>
            </a:p>
          </p:txBody>
        </p:sp>
        <p:sp>
          <p:nvSpPr>
            <p:cNvPr id="220" name="Rectangle 58"/>
            <p:cNvSpPr>
              <a:spLocks noChangeArrowheads="1"/>
            </p:cNvSpPr>
            <p:nvPr/>
          </p:nvSpPr>
          <p:spPr bwMode="auto">
            <a:xfrm>
              <a:off x="8834223" y="1650942"/>
              <a:ext cx="1006554" cy="3382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600" dirty="0">
                  <a:effectLst>
                    <a:outerShdw blurRad="38100" dist="38100" dir="2700000" algn="tl">
                      <a:srgbClr val="C0C0C0"/>
                    </a:outerShdw>
                  </a:effectLst>
                  <a:ea typeface="方正姚体" panose="02010601030101010101" pitchFamily="2" charset="-122"/>
                </a:rPr>
                <a:t>—</a:t>
              </a:r>
              <a:r>
                <a:rPr kumimoji="1" lang="zh-CN" altLang="en-US" sz="1600" dirty="0">
                  <a:effectLst>
                    <a:outerShdw blurRad="38100" dist="38100" dir="2700000" algn="tl">
                      <a:srgbClr val="C0C0C0"/>
                    </a:outerShdw>
                  </a:effectLst>
                  <a:ea typeface="方正姚体" panose="02010601030101010101" pitchFamily="2" charset="-122"/>
                </a:rPr>
                <a:t>大亚基</a:t>
              </a:r>
            </a:p>
          </p:txBody>
        </p:sp>
        <p:sp>
          <p:nvSpPr>
            <p:cNvPr id="221" name="Rectangle 58"/>
            <p:cNvSpPr>
              <a:spLocks noChangeArrowheads="1"/>
            </p:cNvSpPr>
            <p:nvPr/>
          </p:nvSpPr>
          <p:spPr bwMode="auto">
            <a:xfrm>
              <a:off x="8424616" y="1361899"/>
              <a:ext cx="3273681" cy="3382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600" dirty="0">
                  <a:effectLst>
                    <a:outerShdw blurRad="38100" dist="38100" dir="2700000" algn="tl">
                      <a:srgbClr val="C0C0C0"/>
                    </a:outerShdw>
                  </a:effectLst>
                  <a:ea typeface="方正姚体" panose="02010601030101010101" pitchFamily="2" charset="-122"/>
                </a:rPr>
                <a:t>———A</a:t>
              </a:r>
              <a:r>
                <a:rPr kumimoji="1" lang="zh-CN" altLang="en-US" sz="1600" dirty="0">
                  <a:effectLst>
                    <a:outerShdw blurRad="38100" dist="38100" dir="2700000" algn="tl">
                      <a:srgbClr val="C0C0C0"/>
                    </a:outerShdw>
                  </a:effectLst>
                  <a:ea typeface="方正姚体" panose="02010601030101010101" pitchFamily="2" charset="-122"/>
                </a:rPr>
                <a:t>位</a:t>
              </a:r>
              <a:r>
                <a:rPr kumimoji="1" lang="en-US" altLang="zh-CN" sz="1600" dirty="0">
                  <a:effectLst>
                    <a:outerShdw blurRad="38100" dist="38100" dir="2700000" algn="tl">
                      <a:srgbClr val="C0C0C0"/>
                    </a:outerShdw>
                  </a:effectLst>
                  <a:ea typeface="方正姚体" panose="02010601030101010101" pitchFamily="2" charset="-122"/>
                </a:rPr>
                <a:t>(</a:t>
              </a:r>
              <a:r>
                <a:rPr kumimoji="1" lang="zh-CN" altLang="en-US" sz="1600" dirty="0">
                  <a:effectLst>
                    <a:outerShdw blurRad="38100" dist="38100" dir="2700000" algn="tl">
                      <a:srgbClr val="C0C0C0"/>
                    </a:outerShdw>
                  </a:effectLst>
                  <a:ea typeface="方正姚体" panose="02010601030101010101" pitchFamily="2" charset="-122"/>
                </a:rPr>
                <a:t>氨基酰</a:t>
              </a:r>
              <a:r>
                <a:rPr kumimoji="1" lang="en-US" altLang="zh-CN" sz="1600" dirty="0">
                  <a:effectLst>
                    <a:outerShdw blurRad="38100" dist="38100" dir="2700000" algn="tl">
                      <a:srgbClr val="C0C0C0"/>
                    </a:outerShdw>
                  </a:effectLst>
                  <a:ea typeface="方正姚体" panose="02010601030101010101" pitchFamily="2" charset="-122"/>
                </a:rPr>
                <a:t>-</a:t>
              </a:r>
              <a:r>
                <a:rPr kumimoji="1" lang="en-US" altLang="zh-CN" sz="1600" dirty="0" err="1">
                  <a:effectLst>
                    <a:outerShdw blurRad="38100" dist="38100" dir="2700000" algn="tl">
                      <a:srgbClr val="C0C0C0"/>
                    </a:outerShdw>
                  </a:effectLst>
                  <a:ea typeface="方正姚体" panose="02010601030101010101" pitchFamily="2" charset="-122"/>
                </a:rPr>
                <a:t>tRNA</a:t>
              </a:r>
              <a:r>
                <a:rPr kumimoji="1" lang="zh-CN" altLang="en-US" sz="1600" dirty="0">
                  <a:effectLst>
                    <a:outerShdw blurRad="38100" dist="38100" dir="2700000" algn="tl">
                      <a:srgbClr val="C0C0C0"/>
                    </a:outerShdw>
                  </a:effectLst>
                  <a:ea typeface="方正姚体" panose="02010601030101010101" pitchFamily="2" charset="-122"/>
                </a:rPr>
                <a:t>结合部位</a:t>
              </a:r>
              <a:r>
                <a:rPr kumimoji="1" lang="en-US" altLang="zh-CN" sz="1600" dirty="0">
                  <a:effectLst>
                    <a:outerShdw blurRad="38100" dist="38100" dir="2700000" algn="tl">
                      <a:srgbClr val="C0C0C0"/>
                    </a:outerShdw>
                  </a:effectLst>
                  <a:ea typeface="方正姚体" panose="02010601030101010101" pitchFamily="2" charset="-122"/>
                </a:rPr>
                <a:t>)</a:t>
              </a:r>
              <a:endParaRPr kumimoji="1" lang="zh-CN" altLang="en-US" sz="1600" dirty="0">
                <a:effectLst>
                  <a:outerShdw blurRad="38100" dist="38100" dir="2700000" algn="tl">
                    <a:srgbClr val="C0C0C0"/>
                  </a:outerShdw>
                </a:effectLst>
                <a:ea typeface="方正姚体" panose="02010601030101010101" pitchFamily="2" charset="-122"/>
              </a:endParaRPr>
            </a:p>
          </p:txBody>
        </p:sp>
        <p:sp>
          <p:nvSpPr>
            <p:cNvPr id="222" name="Rectangle 58"/>
            <p:cNvSpPr>
              <a:spLocks noChangeArrowheads="1"/>
            </p:cNvSpPr>
            <p:nvPr/>
          </p:nvSpPr>
          <p:spPr bwMode="auto">
            <a:xfrm>
              <a:off x="5231904" y="682172"/>
              <a:ext cx="2452880" cy="3382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600" dirty="0">
                  <a:effectLst>
                    <a:outerShdw blurRad="38100" dist="38100" dir="2700000" algn="tl">
                      <a:srgbClr val="C0C0C0"/>
                    </a:outerShdw>
                  </a:effectLst>
                  <a:ea typeface="方正姚体" panose="02010601030101010101" pitchFamily="2" charset="-122"/>
                </a:rPr>
                <a:t>P</a:t>
              </a:r>
              <a:r>
                <a:rPr kumimoji="1" lang="zh-CN" altLang="en-US" sz="1600" dirty="0">
                  <a:effectLst>
                    <a:outerShdw blurRad="38100" dist="38100" dir="2700000" algn="tl">
                      <a:srgbClr val="C0C0C0"/>
                    </a:outerShdw>
                  </a:effectLst>
                  <a:ea typeface="方正姚体" panose="02010601030101010101" pitchFamily="2" charset="-122"/>
                </a:rPr>
                <a:t>位</a:t>
              </a:r>
              <a:r>
                <a:rPr kumimoji="1" lang="en-US" altLang="zh-CN" sz="1600" dirty="0">
                  <a:effectLst>
                    <a:outerShdw blurRad="38100" dist="38100" dir="2700000" algn="tl">
                      <a:srgbClr val="C0C0C0"/>
                    </a:outerShdw>
                  </a:effectLst>
                  <a:ea typeface="方正姚体" panose="02010601030101010101" pitchFamily="2" charset="-122"/>
                </a:rPr>
                <a:t>(</a:t>
              </a:r>
              <a:r>
                <a:rPr kumimoji="1" lang="zh-CN" altLang="en-US" sz="1600" dirty="0">
                  <a:effectLst>
                    <a:outerShdw blurRad="38100" dist="38100" dir="2700000" algn="tl">
                      <a:srgbClr val="C0C0C0"/>
                    </a:outerShdw>
                  </a:effectLst>
                  <a:ea typeface="方正姚体" panose="02010601030101010101" pitchFamily="2" charset="-122"/>
                </a:rPr>
                <a:t>肽酰</a:t>
              </a:r>
              <a:r>
                <a:rPr kumimoji="1" lang="en-US" altLang="zh-CN" sz="1600" dirty="0">
                  <a:effectLst>
                    <a:outerShdw blurRad="38100" dist="38100" dir="2700000" algn="tl">
                      <a:srgbClr val="C0C0C0"/>
                    </a:outerShdw>
                  </a:effectLst>
                  <a:ea typeface="方正姚体" panose="02010601030101010101" pitchFamily="2" charset="-122"/>
                </a:rPr>
                <a:t>-</a:t>
              </a:r>
              <a:r>
                <a:rPr kumimoji="1" lang="en-US" altLang="zh-CN" sz="1600" dirty="0" err="1">
                  <a:effectLst>
                    <a:outerShdw blurRad="38100" dist="38100" dir="2700000" algn="tl">
                      <a:srgbClr val="C0C0C0"/>
                    </a:outerShdw>
                  </a:effectLst>
                  <a:ea typeface="方正姚体" panose="02010601030101010101" pitchFamily="2" charset="-122"/>
                </a:rPr>
                <a:t>tRNA</a:t>
              </a:r>
              <a:r>
                <a:rPr kumimoji="1" lang="zh-CN" altLang="en-US" sz="1600" dirty="0">
                  <a:effectLst>
                    <a:outerShdw blurRad="38100" dist="38100" dir="2700000" algn="tl">
                      <a:srgbClr val="C0C0C0"/>
                    </a:outerShdw>
                  </a:effectLst>
                  <a:ea typeface="方正姚体" panose="02010601030101010101" pitchFamily="2" charset="-122"/>
                </a:rPr>
                <a:t>结合部位</a:t>
              </a:r>
              <a:r>
                <a:rPr kumimoji="1" lang="en-US" altLang="zh-CN" sz="1600" dirty="0">
                  <a:effectLst>
                    <a:outerShdw blurRad="38100" dist="38100" dir="2700000" algn="tl">
                      <a:srgbClr val="C0C0C0"/>
                    </a:outerShdw>
                  </a:effectLst>
                  <a:ea typeface="方正姚体" panose="02010601030101010101" pitchFamily="2" charset="-122"/>
                </a:rPr>
                <a:t>)</a:t>
              </a:r>
              <a:endParaRPr kumimoji="1" lang="zh-CN" altLang="en-US" sz="1600" dirty="0">
                <a:effectLst>
                  <a:outerShdw blurRad="38100" dist="38100" dir="2700000" algn="tl">
                    <a:srgbClr val="C0C0C0"/>
                  </a:outerShdw>
                </a:effectLst>
                <a:ea typeface="方正姚体" panose="02010601030101010101" pitchFamily="2" charset="-122"/>
              </a:endParaRPr>
            </a:p>
          </p:txBody>
        </p:sp>
        <p:sp>
          <p:nvSpPr>
            <p:cNvPr id="223" name="Rectangle 58"/>
            <p:cNvSpPr>
              <a:spLocks noChangeArrowheads="1"/>
            </p:cNvSpPr>
            <p:nvPr/>
          </p:nvSpPr>
          <p:spPr bwMode="auto">
            <a:xfrm>
              <a:off x="6278149" y="1450836"/>
              <a:ext cx="1690819" cy="3382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600" dirty="0">
                  <a:effectLst>
                    <a:outerShdw blurRad="38100" dist="38100" dir="2700000" algn="tl">
                      <a:srgbClr val="C0C0C0"/>
                    </a:outerShdw>
                  </a:effectLst>
                  <a:ea typeface="方正姚体" panose="02010601030101010101" pitchFamily="2" charset="-122"/>
                </a:rPr>
                <a:t>E</a:t>
              </a:r>
              <a:r>
                <a:rPr kumimoji="1" lang="zh-CN" altLang="en-US" sz="1600" dirty="0">
                  <a:effectLst>
                    <a:outerShdw blurRad="38100" dist="38100" dir="2700000" algn="tl">
                      <a:srgbClr val="C0C0C0"/>
                    </a:outerShdw>
                  </a:effectLst>
                  <a:ea typeface="方正姚体" panose="02010601030101010101" pitchFamily="2" charset="-122"/>
                </a:rPr>
                <a:t>位</a:t>
              </a:r>
              <a:r>
                <a:rPr kumimoji="1" lang="en-US" altLang="zh-CN" sz="1600" dirty="0">
                  <a:effectLst>
                    <a:outerShdw blurRad="38100" dist="38100" dir="2700000" algn="tl">
                      <a:srgbClr val="C0C0C0"/>
                    </a:outerShdw>
                  </a:effectLst>
                  <a:ea typeface="方正姚体" panose="02010601030101010101" pitchFamily="2" charset="-122"/>
                </a:rPr>
                <a:t>(</a:t>
              </a:r>
              <a:r>
                <a:rPr kumimoji="1" lang="zh-CN" altLang="en-US" sz="1600" dirty="0">
                  <a:effectLst>
                    <a:outerShdw blurRad="38100" dist="38100" dir="2700000" algn="tl">
                      <a:srgbClr val="C0C0C0"/>
                    </a:outerShdw>
                  </a:effectLst>
                  <a:ea typeface="方正姚体" panose="02010601030101010101" pitchFamily="2" charset="-122"/>
                </a:rPr>
                <a:t>出位</a:t>
              </a:r>
              <a:r>
                <a:rPr kumimoji="1" lang="en-US" altLang="zh-CN" sz="1600" dirty="0">
                  <a:effectLst>
                    <a:outerShdw blurRad="38100" dist="38100" dir="2700000" algn="tl">
                      <a:srgbClr val="C0C0C0"/>
                    </a:outerShdw>
                  </a:effectLst>
                  <a:ea typeface="方正姚体" panose="02010601030101010101" pitchFamily="2" charset="-122"/>
                </a:rPr>
                <a:t>)———</a:t>
              </a:r>
              <a:endParaRPr kumimoji="1" lang="zh-CN" altLang="en-US" sz="1600" dirty="0">
                <a:effectLst>
                  <a:outerShdw blurRad="38100" dist="38100" dir="2700000" algn="tl">
                    <a:srgbClr val="C0C0C0"/>
                  </a:outerShdw>
                </a:effectLst>
                <a:ea typeface="方正姚体" panose="02010601030101010101" pitchFamily="2" charset="-122"/>
              </a:endParaRPr>
            </a:p>
          </p:txBody>
        </p:sp>
        <p:sp>
          <p:nvSpPr>
            <p:cNvPr id="224" name="Rectangle 58"/>
            <p:cNvSpPr>
              <a:spLocks noChangeArrowheads="1"/>
            </p:cNvSpPr>
            <p:nvPr/>
          </p:nvSpPr>
          <p:spPr bwMode="auto">
            <a:xfrm>
              <a:off x="5612934" y="2051156"/>
              <a:ext cx="2292529" cy="3382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600" dirty="0">
                  <a:effectLst>
                    <a:outerShdw blurRad="38100" dist="38100" dir="2700000" algn="tl">
                      <a:srgbClr val="C0C0C0"/>
                    </a:outerShdw>
                  </a:effectLst>
                  <a:ea typeface="方正姚体" panose="02010601030101010101" pitchFamily="2" charset="-122"/>
                </a:rPr>
                <a:t>mRNA</a:t>
              </a:r>
              <a:r>
                <a:rPr kumimoji="1" lang="zh-CN" altLang="en-US" sz="1600" dirty="0">
                  <a:effectLst>
                    <a:outerShdw blurRad="38100" dist="38100" dir="2700000" algn="tl">
                      <a:srgbClr val="C0C0C0"/>
                    </a:outerShdw>
                  </a:effectLst>
                  <a:ea typeface="方正姚体" panose="02010601030101010101" pitchFamily="2" charset="-122"/>
                </a:rPr>
                <a:t>结合部位</a:t>
              </a:r>
              <a:r>
                <a:rPr kumimoji="1" lang="en-US" altLang="zh-CN" sz="1600" dirty="0">
                  <a:effectLst>
                    <a:outerShdw blurRad="38100" dist="38100" dir="2700000" algn="tl">
                      <a:srgbClr val="C0C0C0"/>
                    </a:outerShdw>
                  </a:effectLst>
                  <a:ea typeface="方正姚体" panose="02010601030101010101" pitchFamily="2" charset="-122"/>
                </a:rPr>
                <a:t>———</a:t>
              </a:r>
              <a:endParaRPr kumimoji="1" lang="zh-CN" altLang="en-US" sz="1600" dirty="0">
                <a:effectLst>
                  <a:outerShdw blurRad="38100" dist="38100" dir="2700000" algn="tl">
                    <a:srgbClr val="C0C0C0"/>
                  </a:outerShdw>
                </a:effectLst>
                <a:ea typeface="方正姚体" panose="02010601030101010101" pitchFamily="2" charset="-122"/>
              </a:endParaRPr>
            </a:p>
          </p:txBody>
        </p:sp>
        <p:cxnSp>
          <p:nvCxnSpPr>
            <p:cNvPr id="225" name="直接连接符 224"/>
            <p:cNvCxnSpPr/>
            <p:nvPr/>
          </p:nvCxnSpPr>
          <p:spPr>
            <a:xfrm>
              <a:off x="7535547" y="1020448"/>
              <a:ext cx="649338" cy="51138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26" name="Rectangle 58"/>
            <p:cNvSpPr>
              <a:spLocks noChangeArrowheads="1"/>
            </p:cNvSpPr>
            <p:nvPr/>
          </p:nvSpPr>
          <p:spPr bwMode="auto">
            <a:xfrm>
              <a:off x="6719508" y="2681651"/>
              <a:ext cx="2760878" cy="338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600" dirty="0">
                  <a:effectLst>
                    <a:outerShdw blurRad="38100" dist="38100" dir="2700000" algn="tl">
                      <a:srgbClr val="C0C0C0"/>
                    </a:outerShdw>
                  </a:effectLst>
                  <a:ea typeface="方正姚体" panose="02010601030101010101" pitchFamily="2" charset="-122"/>
                </a:rPr>
                <a:t>（</a:t>
              </a:r>
              <a:r>
                <a:rPr kumimoji="1" lang="en-US" altLang="zh-CN" sz="1600" dirty="0">
                  <a:effectLst>
                    <a:outerShdw blurRad="38100" dist="38100" dir="2700000" algn="tl">
                      <a:srgbClr val="C0C0C0"/>
                    </a:outerShdw>
                  </a:effectLst>
                  <a:ea typeface="方正姚体" panose="02010601030101010101" pitchFamily="2" charset="-122"/>
                </a:rPr>
                <a:t>b</a:t>
              </a:r>
              <a:r>
                <a:rPr kumimoji="1" lang="zh-CN" altLang="en-US" sz="1600" dirty="0">
                  <a:effectLst>
                    <a:outerShdw blurRad="38100" dist="38100" dir="2700000" algn="tl">
                      <a:srgbClr val="C0C0C0"/>
                    </a:outerShdw>
                  </a:effectLst>
                  <a:ea typeface="方正姚体" panose="02010601030101010101" pitchFamily="2" charset="-122"/>
                </a:rPr>
                <a:t>）核糖体结合部位示意图</a:t>
              </a:r>
            </a:p>
          </p:txBody>
        </p:sp>
      </p:grpSp>
      <p:grpSp>
        <p:nvGrpSpPr>
          <p:cNvPr id="118788" name="组合 19"/>
          <p:cNvGrpSpPr>
            <a:grpSpLocks/>
          </p:cNvGrpSpPr>
          <p:nvPr/>
        </p:nvGrpSpPr>
        <p:grpSpPr bwMode="auto">
          <a:xfrm>
            <a:off x="6111875" y="3789363"/>
            <a:ext cx="4664075" cy="2636837"/>
            <a:chOff x="6111533" y="3789040"/>
            <a:chExt cx="4664987" cy="2637939"/>
          </a:xfrm>
        </p:grpSpPr>
        <p:grpSp>
          <p:nvGrpSpPr>
            <p:cNvPr id="118823" name="组合 207"/>
            <p:cNvGrpSpPr>
              <a:grpSpLocks/>
            </p:cNvGrpSpPr>
            <p:nvPr/>
          </p:nvGrpSpPr>
          <p:grpSpPr bwMode="auto">
            <a:xfrm>
              <a:off x="7446259" y="4149080"/>
              <a:ext cx="1591421" cy="1953561"/>
              <a:chOff x="7453598" y="640880"/>
              <a:chExt cx="1591421" cy="1953561"/>
            </a:xfrm>
          </p:grpSpPr>
          <p:sp>
            <p:nvSpPr>
              <p:cNvPr id="209" name="任意多边形 208"/>
              <p:cNvSpPr/>
              <p:nvPr/>
            </p:nvSpPr>
            <p:spPr>
              <a:xfrm>
                <a:off x="7503443" y="2162813"/>
                <a:ext cx="1392510" cy="431980"/>
              </a:xfrm>
              <a:custGeom>
                <a:avLst/>
                <a:gdLst>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88915 w 1392400"/>
                  <a:gd name="connsiteY10" fmla="*/ 40710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0748 h 432495"/>
                  <a:gd name="connsiteX21" fmla="*/ 550740 w 1392400"/>
                  <a:gd name="connsiteY21" fmla="*/ 338367 h 432495"/>
                  <a:gd name="connsiteX22" fmla="*/ 431677 w 1392400"/>
                  <a:gd name="connsiteY22" fmla="*/ 338367 h 432495"/>
                  <a:gd name="connsiteX23" fmla="*/ 312615 w 1392400"/>
                  <a:gd name="connsiteY23" fmla="*/ 359798 h 432495"/>
                  <a:gd name="connsiteX24" fmla="*/ 184027 w 1392400"/>
                  <a:gd name="connsiteY24" fmla="*/ 369323 h 432495"/>
                  <a:gd name="connsiteX25" fmla="*/ 74490 w 1392400"/>
                  <a:gd name="connsiteY25" fmla="*/ 345510 h 432495"/>
                  <a:gd name="connsiteX26" fmla="*/ 17340 w 1392400"/>
                  <a:gd name="connsiteY26" fmla="*/ 274073 h 432495"/>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36527 w 1392400"/>
                  <a:gd name="connsiteY10" fmla="*/ 45473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0748 h 432495"/>
                  <a:gd name="connsiteX21" fmla="*/ 550740 w 1392400"/>
                  <a:gd name="connsiteY21" fmla="*/ 338367 h 432495"/>
                  <a:gd name="connsiteX22" fmla="*/ 431677 w 1392400"/>
                  <a:gd name="connsiteY22" fmla="*/ 338367 h 432495"/>
                  <a:gd name="connsiteX23" fmla="*/ 312615 w 1392400"/>
                  <a:gd name="connsiteY23" fmla="*/ 359798 h 432495"/>
                  <a:gd name="connsiteX24" fmla="*/ 184027 w 1392400"/>
                  <a:gd name="connsiteY24" fmla="*/ 369323 h 432495"/>
                  <a:gd name="connsiteX25" fmla="*/ 74490 w 1392400"/>
                  <a:gd name="connsiteY25" fmla="*/ 345510 h 432495"/>
                  <a:gd name="connsiteX26" fmla="*/ 17340 w 1392400"/>
                  <a:gd name="connsiteY26" fmla="*/ 274073 h 432495"/>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36527 w 1392400"/>
                  <a:gd name="connsiteY10" fmla="*/ 45473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0748 h 432495"/>
                  <a:gd name="connsiteX21" fmla="*/ 550740 w 1392400"/>
                  <a:gd name="connsiteY21" fmla="*/ 338367 h 432495"/>
                  <a:gd name="connsiteX22" fmla="*/ 434058 w 1392400"/>
                  <a:gd name="connsiteY22" fmla="*/ 343129 h 432495"/>
                  <a:gd name="connsiteX23" fmla="*/ 312615 w 1392400"/>
                  <a:gd name="connsiteY23" fmla="*/ 359798 h 432495"/>
                  <a:gd name="connsiteX24" fmla="*/ 184027 w 1392400"/>
                  <a:gd name="connsiteY24" fmla="*/ 369323 h 432495"/>
                  <a:gd name="connsiteX25" fmla="*/ 74490 w 1392400"/>
                  <a:gd name="connsiteY25" fmla="*/ 345510 h 432495"/>
                  <a:gd name="connsiteX26" fmla="*/ 17340 w 1392400"/>
                  <a:gd name="connsiteY26" fmla="*/ 274073 h 432495"/>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36527 w 1392400"/>
                  <a:gd name="connsiteY10" fmla="*/ 45473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5511 h 432495"/>
                  <a:gd name="connsiteX21" fmla="*/ 550740 w 1392400"/>
                  <a:gd name="connsiteY21" fmla="*/ 338367 h 432495"/>
                  <a:gd name="connsiteX22" fmla="*/ 434058 w 1392400"/>
                  <a:gd name="connsiteY22" fmla="*/ 343129 h 432495"/>
                  <a:gd name="connsiteX23" fmla="*/ 312615 w 1392400"/>
                  <a:gd name="connsiteY23" fmla="*/ 359798 h 432495"/>
                  <a:gd name="connsiteX24" fmla="*/ 184027 w 1392400"/>
                  <a:gd name="connsiteY24" fmla="*/ 369323 h 432495"/>
                  <a:gd name="connsiteX25" fmla="*/ 74490 w 1392400"/>
                  <a:gd name="connsiteY25" fmla="*/ 345510 h 432495"/>
                  <a:gd name="connsiteX26" fmla="*/ 17340 w 1392400"/>
                  <a:gd name="connsiteY26" fmla="*/ 274073 h 432495"/>
                  <a:gd name="connsiteX0" fmla="*/ 17340 w 1392400"/>
                  <a:gd name="connsiteY0" fmla="*/ 274073 h 432495"/>
                  <a:gd name="connsiteX1" fmla="*/ 671 w 1392400"/>
                  <a:gd name="connsiteY1" fmla="*/ 197873 h 432495"/>
                  <a:gd name="connsiteX2" fmla="*/ 7815 w 1392400"/>
                  <a:gd name="connsiteY2" fmla="*/ 102623 h 432495"/>
                  <a:gd name="connsiteX3" fmla="*/ 48296 w 1392400"/>
                  <a:gd name="connsiteY3" fmla="*/ 38329 h 432495"/>
                  <a:gd name="connsiteX4" fmla="*/ 134021 w 1392400"/>
                  <a:gd name="connsiteY4" fmla="*/ 9754 h 432495"/>
                  <a:gd name="connsiteX5" fmla="*/ 241177 w 1392400"/>
                  <a:gd name="connsiteY5" fmla="*/ 229 h 432495"/>
                  <a:gd name="connsiteX6" fmla="*/ 393577 w 1392400"/>
                  <a:gd name="connsiteY6" fmla="*/ 4992 h 432495"/>
                  <a:gd name="connsiteX7" fmla="*/ 548358 w 1392400"/>
                  <a:gd name="connsiteY7" fmla="*/ 26423 h 432495"/>
                  <a:gd name="connsiteX8" fmla="*/ 712665 w 1392400"/>
                  <a:gd name="connsiteY8" fmla="*/ 33567 h 432495"/>
                  <a:gd name="connsiteX9" fmla="*/ 965077 w 1392400"/>
                  <a:gd name="connsiteY9" fmla="*/ 52617 h 432495"/>
                  <a:gd name="connsiteX10" fmla="*/ 1136527 w 1392400"/>
                  <a:gd name="connsiteY10" fmla="*/ 45473 h 432495"/>
                  <a:gd name="connsiteX11" fmla="*/ 1246065 w 1392400"/>
                  <a:gd name="connsiteY11" fmla="*/ 21660 h 432495"/>
                  <a:gd name="connsiteX12" fmla="*/ 1291308 w 1392400"/>
                  <a:gd name="connsiteY12" fmla="*/ 19279 h 432495"/>
                  <a:gd name="connsiteX13" fmla="*/ 1357983 w 1392400"/>
                  <a:gd name="connsiteY13" fmla="*/ 81192 h 432495"/>
                  <a:gd name="connsiteX14" fmla="*/ 1391321 w 1392400"/>
                  <a:gd name="connsiteY14" fmla="*/ 214542 h 432495"/>
                  <a:gd name="connsiteX15" fmla="*/ 1319883 w 1392400"/>
                  <a:gd name="connsiteY15" fmla="*/ 350273 h 432495"/>
                  <a:gd name="connsiteX16" fmla="*/ 1172246 w 1392400"/>
                  <a:gd name="connsiteY16" fmla="*/ 426473 h 432495"/>
                  <a:gd name="connsiteX17" fmla="*/ 1007940 w 1392400"/>
                  <a:gd name="connsiteY17" fmla="*/ 424092 h 432495"/>
                  <a:gd name="connsiteX18" fmla="*/ 884115 w 1392400"/>
                  <a:gd name="connsiteY18" fmla="*/ 395517 h 432495"/>
                  <a:gd name="connsiteX19" fmla="*/ 767433 w 1392400"/>
                  <a:gd name="connsiteY19" fmla="*/ 362179 h 432495"/>
                  <a:gd name="connsiteX20" fmla="*/ 672183 w 1392400"/>
                  <a:gd name="connsiteY20" fmla="*/ 345511 h 432495"/>
                  <a:gd name="connsiteX21" fmla="*/ 550740 w 1392400"/>
                  <a:gd name="connsiteY21" fmla="*/ 338367 h 432495"/>
                  <a:gd name="connsiteX22" fmla="*/ 434058 w 1392400"/>
                  <a:gd name="connsiteY22" fmla="*/ 343129 h 432495"/>
                  <a:gd name="connsiteX23" fmla="*/ 312615 w 1392400"/>
                  <a:gd name="connsiteY23" fmla="*/ 359798 h 432495"/>
                  <a:gd name="connsiteX24" fmla="*/ 184027 w 1392400"/>
                  <a:gd name="connsiteY24" fmla="*/ 374085 h 432495"/>
                  <a:gd name="connsiteX25" fmla="*/ 74490 w 1392400"/>
                  <a:gd name="connsiteY25" fmla="*/ 345510 h 432495"/>
                  <a:gd name="connsiteX26" fmla="*/ 17340 w 1392400"/>
                  <a:gd name="connsiteY26" fmla="*/ 274073 h 432495"/>
                  <a:gd name="connsiteX0" fmla="*/ 22445 w 1392743"/>
                  <a:gd name="connsiteY0" fmla="*/ 276454 h 432495"/>
                  <a:gd name="connsiteX1" fmla="*/ 1014 w 1392743"/>
                  <a:gd name="connsiteY1" fmla="*/ 197873 h 432495"/>
                  <a:gd name="connsiteX2" fmla="*/ 8158 w 1392743"/>
                  <a:gd name="connsiteY2" fmla="*/ 102623 h 432495"/>
                  <a:gd name="connsiteX3" fmla="*/ 48639 w 1392743"/>
                  <a:gd name="connsiteY3" fmla="*/ 38329 h 432495"/>
                  <a:gd name="connsiteX4" fmla="*/ 134364 w 1392743"/>
                  <a:gd name="connsiteY4" fmla="*/ 9754 h 432495"/>
                  <a:gd name="connsiteX5" fmla="*/ 241520 w 1392743"/>
                  <a:gd name="connsiteY5" fmla="*/ 229 h 432495"/>
                  <a:gd name="connsiteX6" fmla="*/ 393920 w 1392743"/>
                  <a:gd name="connsiteY6" fmla="*/ 4992 h 432495"/>
                  <a:gd name="connsiteX7" fmla="*/ 548701 w 1392743"/>
                  <a:gd name="connsiteY7" fmla="*/ 26423 h 432495"/>
                  <a:gd name="connsiteX8" fmla="*/ 713008 w 1392743"/>
                  <a:gd name="connsiteY8" fmla="*/ 33567 h 432495"/>
                  <a:gd name="connsiteX9" fmla="*/ 965420 w 1392743"/>
                  <a:gd name="connsiteY9" fmla="*/ 52617 h 432495"/>
                  <a:gd name="connsiteX10" fmla="*/ 1136870 w 1392743"/>
                  <a:gd name="connsiteY10" fmla="*/ 45473 h 432495"/>
                  <a:gd name="connsiteX11" fmla="*/ 1246408 w 1392743"/>
                  <a:gd name="connsiteY11" fmla="*/ 21660 h 432495"/>
                  <a:gd name="connsiteX12" fmla="*/ 1291651 w 1392743"/>
                  <a:gd name="connsiteY12" fmla="*/ 19279 h 432495"/>
                  <a:gd name="connsiteX13" fmla="*/ 1358326 w 1392743"/>
                  <a:gd name="connsiteY13" fmla="*/ 81192 h 432495"/>
                  <a:gd name="connsiteX14" fmla="*/ 1391664 w 1392743"/>
                  <a:gd name="connsiteY14" fmla="*/ 214542 h 432495"/>
                  <a:gd name="connsiteX15" fmla="*/ 1320226 w 1392743"/>
                  <a:gd name="connsiteY15" fmla="*/ 350273 h 432495"/>
                  <a:gd name="connsiteX16" fmla="*/ 1172589 w 1392743"/>
                  <a:gd name="connsiteY16" fmla="*/ 426473 h 432495"/>
                  <a:gd name="connsiteX17" fmla="*/ 1008283 w 1392743"/>
                  <a:gd name="connsiteY17" fmla="*/ 424092 h 432495"/>
                  <a:gd name="connsiteX18" fmla="*/ 884458 w 1392743"/>
                  <a:gd name="connsiteY18" fmla="*/ 395517 h 432495"/>
                  <a:gd name="connsiteX19" fmla="*/ 767776 w 1392743"/>
                  <a:gd name="connsiteY19" fmla="*/ 362179 h 432495"/>
                  <a:gd name="connsiteX20" fmla="*/ 672526 w 1392743"/>
                  <a:gd name="connsiteY20" fmla="*/ 345511 h 432495"/>
                  <a:gd name="connsiteX21" fmla="*/ 551083 w 1392743"/>
                  <a:gd name="connsiteY21" fmla="*/ 338367 h 432495"/>
                  <a:gd name="connsiteX22" fmla="*/ 434401 w 1392743"/>
                  <a:gd name="connsiteY22" fmla="*/ 343129 h 432495"/>
                  <a:gd name="connsiteX23" fmla="*/ 312958 w 1392743"/>
                  <a:gd name="connsiteY23" fmla="*/ 359798 h 432495"/>
                  <a:gd name="connsiteX24" fmla="*/ 184370 w 1392743"/>
                  <a:gd name="connsiteY24" fmla="*/ 374085 h 432495"/>
                  <a:gd name="connsiteX25" fmla="*/ 74833 w 1392743"/>
                  <a:gd name="connsiteY25" fmla="*/ 345510 h 432495"/>
                  <a:gd name="connsiteX26" fmla="*/ 22445 w 1392743"/>
                  <a:gd name="connsiteY26" fmla="*/ 276454 h 432495"/>
                  <a:gd name="connsiteX0" fmla="*/ 22445 w 1392743"/>
                  <a:gd name="connsiteY0" fmla="*/ 276454 h 432495"/>
                  <a:gd name="connsiteX1" fmla="*/ 1014 w 1392743"/>
                  <a:gd name="connsiteY1" fmla="*/ 197873 h 432495"/>
                  <a:gd name="connsiteX2" fmla="*/ 8158 w 1392743"/>
                  <a:gd name="connsiteY2" fmla="*/ 102623 h 432495"/>
                  <a:gd name="connsiteX3" fmla="*/ 48639 w 1392743"/>
                  <a:gd name="connsiteY3" fmla="*/ 38329 h 432495"/>
                  <a:gd name="connsiteX4" fmla="*/ 134364 w 1392743"/>
                  <a:gd name="connsiteY4" fmla="*/ 9754 h 432495"/>
                  <a:gd name="connsiteX5" fmla="*/ 241520 w 1392743"/>
                  <a:gd name="connsiteY5" fmla="*/ 229 h 432495"/>
                  <a:gd name="connsiteX6" fmla="*/ 393920 w 1392743"/>
                  <a:gd name="connsiteY6" fmla="*/ 4992 h 432495"/>
                  <a:gd name="connsiteX7" fmla="*/ 548701 w 1392743"/>
                  <a:gd name="connsiteY7" fmla="*/ 26423 h 432495"/>
                  <a:gd name="connsiteX8" fmla="*/ 713008 w 1392743"/>
                  <a:gd name="connsiteY8" fmla="*/ 33567 h 432495"/>
                  <a:gd name="connsiteX9" fmla="*/ 965420 w 1392743"/>
                  <a:gd name="connsiteY9" fmla="*/ 52617 h 432495"/>
                  <a:gd name="connsiteX10" fmla="*/ 1136870 w 1392743"/>
                  <a:gd name="connsiteY10" fmla="*/ 45473 h 432495"/>
                  <a:gd name="connsiteX11" fmla="*/ 1244027 w 1392743"/>
                  <a:gd name="connsiteY11" fmla="*/ 19279 h 432495"/>
                  <a:gd name="connsiteX12" fmla="*/ 1291651 w 1392743"/>
                  <a:gd name="connsiteY12" fmla="*/ 19279 h 432495"/>
                  <a:gd name="connsiteX13" fmla="*/ 1358326 w 1392743"/>
                  <a:gd name="connsiteY13" fmla="*/ 81192 h 432495"/>
                  <a:gd name="connsiteX14" fmla="*/ 1391664 w 1392743"/>
                  <a:gd name="connsiteY14" fmla="*/ 214542 h 432495"/>
                  <a:gd name="connsiteX15" fmla="*/ 1320226 w 1392743"/>
                  <a:gd name="connsiteY15" fmla="*/ 350273 h 432495"/>
                  <a:gd name="connsiteX16" fmla="*/ 1172589 w 1392743"/>
                  <a:gd name="connsiteY16" fmla="*/ 426473 h 432495"/>
                  <a:gd name="connsiteX17" fmla="*/ 1008283 w 1392743"/>
                  <a:gd name="connsiteY17" fmla="*/ 424092 h 432495"/>
                  <a:gd name="connsiteX18" fmla="*/ 884458 w 1392743"/>
                  <a:gd name="connsiteY18" fmla="*/ 395517 h 432495"/>
                  <a:gd name="connsiteX19" fmla="*/ 767776 w 1392743"/>
                  <a:gd name="connsiteY19" fmla="*/ 362179 h 432495"/>
                  <a:gd name="connsiteX20" fmla="*/ 672526 w 1392743"/>
                  <a:gd name="connsiteY20" fmla="*/ 345511 h 432495"/>
                  <a:gd name="connsiteX21" fmla="*/ 551083 w 1392743"/>
                  <a:gd name="connsiteY21" fmla="*/ 338367 h 432495"/>
                  <a:gd name="connsiteX22" fmla="*/ 434401 w 1392743"/>
                  <a:gd name="connsiteY22" fmla="*/ 343129 h 432495"/>
                  <a:gd name="connsiteX23" fmla="*/ 312958 w 1392743"/>
                  <a:gd name="connsiteY23" fmla="*/ 359798 h 432495"/>
                  <a:gd name="connsiteX24" fmla="*/ 184370 w 1392743"/>
                  <a:gd name="connsiteY24" fmla="*/ 374085 h 432495"/>
                  <a:gd name="connsiteX25" fmla="*/ 74833 w 1392743"/>
                  <a:gd name="connsiteY25" fmla="*/ 345510 h 432495"/>
                  <a:gd name="connsiteX26" fmla="*/ 22445 w 1392743"/>
                  <a:gd name="connsiteY26" fmla="*/ 276454 h 432495"/>
                  <a:gd name="connsiteX0" fmla="*/ 22445 w 1392743"/>
                  <a:gd name="connsiteY0" fmla="*/ 276454 h 432495"/>
                  <a:gd name="connsiteX1" fmla="*/ 1014 w 1392743"/>
                  <a:gd name="connsiteY1" fmla="*/ 197873 h 432495"/>
                  <a:gd name="connsiteX2" fmla="*/ 8158 w 1392743"/>
                  <a:gd name="connsiteY2" fmla="*/ 102623 h 432495"/>
                  <a:gd name="connsiteX3" fmla="*/ 48639 w 1392743"/>
                  <a:gd name="connsiteY3" fmla="*/ 38329 h 432495"/>
                  <a:gd name="connsiteX4" fmla="*/ 134364 w 1392743"/>
                  <a:gd name="connsiteY4" fmla="*/ 9754 h 432495"/>
                  <a:gd name="connsiteX5" fmla="*/ 241520 w 1392743"/>
                  <a:gd name="connsiteY5" fmla="*/ 229 h 432495"/>
                  <a:gd name="connsiteX6" fmla="*/ 393920 w 1392743"/>
                  <a:gd name="connsiteY6" fmla="*/ 4992 h 432495"/>
                  <a:gd name="connsiteX7" fmla="*/ 548701 w 1392743"/>
                  <a:gd name="connsiteY7" fmla="*/ 26423 h 432495"/>
                  <a:gd name="connsiteX8" fmla="*/ 713008 w 1392743"/>
                  <a:gd name="connsiteY8" fmla="*/ 33567 h 432495"/>
                  <a:gd name="connsiteX9" fmla="*/ 965420 w 1392743"/>
                  <a:gd name="connsiteY9" fmla="*/ 52617 h 432495"/>
                  <a:gd name="connsiteX10" fmla="*/ 1134489 w 1392743"/>
                  <a:gd name="connsiteY10" fmla="*/ 40710 h 432495"/>
                  <a:gd name="connsiteX11" fmla="*/ 1244027 w 1392743"/>
                  <a:gd name="connsiteY11" fmla="*/ 19279 h 432495"/>
                  <a:gd name="connsiteX12" fmla="*/ 1291651 w 1392743"/>
                  <a:gd name="connsiteY12" fmla="*/ 19279 h 432495"/>
                  <a:gd name="connsiteX13" fmla="*/ 1358326 w 1392743"/>
                  <a:gd name="connsiteY13" fmla="*/ 81192 h 432495"/>
                  <a:gd name="connsiteX14" fmla="*/ 1391664 w 1392743"/>
                  <a:gd name="connsiteY14" fmla="*/ 214542 h 432495"/>
                  <a:gd name="connsiteX15" fmla="*/ 1320226 w 1392743"/>
                  <a:gd name="connsiteY15" fmla="*/ 350273 h 432495"/>
                  <a:gd name="connsiteX16" fmla="*/ 1172589 w 1392743"/>
                  <a:gd name="connsiteY16" fmla="*/ 426473 h 432495"/>
                  <a:gd name="connsiteX17" fmla="*/ 1008283 w 1392743"/>
                  <a:gd name="connsiteY17" fmla="*/ 424092 h 432495"/>
                  <a:gd name="connsiteX18" fmla="*/ 884458 w 1392743"/>
                  <a:gd name="connsiteY18" fmla="*/ 395517 h 432495"/>
                  <a:gd name="connsiteX19" fmla="*/ 767776 w 1392743"/>
                  <a:gd name="connsiteY19" fmla="*/ 362179 h 432495"/>
                  <a:gd name="connsiteX20" fmla="*/ 672526 w 1392743"/>
                  <a:gd name="connsiteY20" fmla="*/ 345511 h 432495"/>
                  <a:gd name="connsiteX21" fmla="*/ 551083 w 1392743"/>
                  <a:gd name="connsiteY21" fmla="*/ 338367 h 432495"/>
                  <a:gd name="connsiteX22" fmla="*/ 434401 w 1392743"/>
                  <a:gd name="connsiteY22" fmla="*/ 343129 h 432495"/>
                  <a:gd name="connsiteX23" fmla="*/ 312958 w 1392743"/>
                  <a:gd name="connsiteY23" fmla="*/ 359798 h 432495"/>
                  <a:gd name="connsiteX24" fmla="*/ 184370 w 1392743"/>
                  <a:gd name="connsiteY24" fmla="*/ 374085 h 432495"/>
                  <a:gd name="connsiteX25" fmla="*/ 74833 w 1392743"/>
                  <a:gd name="connsiteY25" fmla="*/ 345510 h 432495"/>
                  <a:gd name="connsiteX26" fmla="*/ 22445 w 1392743"/>
                  <a:gd name="connsiteY26" fmla="*/ 276454 h 432495"/>
                  <a:gd name="connsiteX0" fmla="*/ 22445 w 1392788"/>
                  <a:gd name="connsiteY0" fmla="*/ 276454 h 432495"/>
                  <a:gd name="connsiteX1" fmla="*/ 1014 w 1392788"/>
                  <a:gd name="connsiteY1" fmla="*/ 197873 h 432495"/>
                  <a:gd name="connsiteX2" fmla="*/ 8158 w 1392788"/>
                  <a:gd name="connsiteY2" fmla="*/ 102623 h 432495"/>
                  <a:gd name="connsiteX3" fmla="*/ 48639 w 1392788"/>
                  <a:gd name="connsiteY3" fmla="*/ 38329 h 432495"/>
                  <a:gd name="connsiteX4" fmla="*/ 134364 w 1392788"/>
                  <a:gd name="connsiteY4" fmla="*/ 9754 h 432495"/>
                  <a:gd name="connsiteX5" fmla="*/ 241520 w 1392788"/>
                  <a:gd name="connsiteY5" fmla="*/ 229 h 432495"/>
                  <a:gd name="connsiteX6" fmla="*/ 393920 w 1392788"/>
                  <a:gd name="connsiteY6" fmla="*/ 4992 h 432495"/>
                  <a:gd name="connsiteX7" fmla="*/ 548701 w 1392788"/>
                  <a:gd name="connsiteY7" fmla="*/ 26423 h 432495"/>
                  <a:gd name="connsiteX8" fmla="*/ 713008 w 1392788"/>
                  <a:gd name="connsiteY8" fmla="*/ 33567 h 432495"/>
                  <a:gd name="connsiteX9" fmla="*/ 965420 w 1392788"/>
                  <a:gd name="connsiteY9" fmla="*/ 52617 h 432495"/>
                  <a:gd name="connsiteX10" fmla="*/ 1134489 w 1392788"/>
                  <a:gd name="connsiteY10" fmla="*/ 40710 h 432495"/>
                  <a:gd name="connsiteX11" fmla="*/ 1244027 w 1392788"/>
                  <a:gd name="connsiteY11" fmla="*/ 19279 h 432495"/>
                  <a:gd name="connsiteX12" fmla="*/ 1284507 w 1392788"/>
                  <a:gd name="connsiteY12" fmla="*/ 12135 h 432495"/>
                  <a:gd name="connsiteX13" fmla="*/ 1358326 w 1392788"/>
                  <a:gd name="connsiteY13" fmla="*/ 81192 h 432495"/>
                  <a:gd name="connsiteX14" fmla="*/ 1391664 w 1392788"/>
                  <a:gd name="connsiteY14" fmla="*/ 214542 h 432495"/>
                  <a:gd name="connsiteX15" fmla="*/ 1320226 w 1392788"/>
                  <a:gd name="connsiteY15" fmla="*/ 350273 h 432495"/>
                  <a:gd name="connsiteX16" fmla="*/ 1172589 w 1392788"/>
                  <a:gd name="connsiteY16" fmla="*/ 426473 h 432495"/>
                  <a:gd name="connsiteX17" fmla="*/ 1008283 w 1392788"/>
                  <a:gd name="connsiteY17" fmla="*/ 424092 h 432495"/>
                  <a:gd name="connsiteX18" fmla="*/ 884458 w 1392788"/>
                  <a:gd name="connsiteY18" fmla="*/ 395517 h 432495"/>
                  <a:gd name="connsiteX19" fmla="*/ 767776 w 1392788"/>
                  <a:gd name="connsiteY19" fmla="*/ 362179 h 432495"/>
                  <a:gd name="connsiteX20" fmla="*/ 672526 w 1392788"/>
                  <a:gd name="connsiteY20" fmla="*/ 345511 h 432495"/>
                  <a:gd name="connsiteX21" fmla="*/ 551083 w 1392788"/>
                  <a:gd name="connsiteY21" fmla="*/ 338367 h 432495"/>
                  <a:gd name="connsiteX22" fmla="*/ 434401 w 1392788"/>
                  <a:gd name="connsiteY22" fmla="*/ 343129 h 432495"/>
                  <a:gd name="connsiteX23" fmla="*/ 312958 w 1392788"/>
                  <a:gd name="connsiteY23" fmla="*/ 359798 h 432495"/>
                  <a:gd name="connsiteX24" fmla="*/ 184370 w 1392788"/>
                  <a:gd name="connsiteY24" fmla="*/ 374085 h 432495"/>
                  <a:gd name="connsiteX25" fmla="*/ 74833 w 1392788"/>
                  <a:gd name="connsiteY25" fmla="*/ 345510 h 432495"/>
                  <a:gd name="connsiteX26" fmla="*/ 22445 w 1392788"/>
                  <a:gd name="connsiteY26" fmla="*/ 276454 h 43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92788" h="432495">
                    <a:moveTo>
                      <a:pt x="22445" y="276454"/>
                    </a:moveTo>
                    <a:cubicBezTo>
                      <a:pt x="10142" y="251848"/>
                      <a:pt x="3395" y="226845"/>
                      <a:pt x="1014" y="197873"/>
                    </a:cubicBezTo>
                    <a:cubicBezTo>
                      <a:pt x="-1367" y="168901"/>
                      <a:pt x="221" y="129214"/>
                      <a:pt x="8158" y="102623"/>
                    </a:cubicBezTo>
                    <a:cubicBezTo>
                      <a:pt x="16095" y="76032"/>
                      <a:pt x="27605" y="53807"/>
                      <a:pt x="48639" y="38329"/>
                    </a:cubicBezTo>
                    <a:cubicBezTo>
                      <a:pt x="69673" y="22851"/>
                      <a:pt x="102217" y="16104"/>
                      <a:pt x="134364" y="9754"/>
                    </a:cubicBezTo>
                    <a:cubicBezTo>
                      <a:pt x="166511" y="3404"/>
                      <a:pt x="198261" y="1023"/>
                      <a:pt x="241520" y="229"/>
                    </a:cubicBezTo>
                    <a:cubicBezTo>
                      <a:pt x="284779" y="-565"/>
                      <a:pt x="342723" y="626"/>
                      <a:pt x="393920" y="4992"/>
                    </a:cubicBezTo>
                    <a:cubicBezTo>
                      <a:pt x="445117" y="9358"/>
                      <a:pt x="495520" y="21660"/>
                      <a:pt x="548701" y="26423"/>
                    </a:cubicBezTo>
                    <a:cubicBezTo>
                      <a:pt x="601882" y="31185"/>
                      <a:pt x="643555" y="29201"/>
                      <a:pt x="713008" y="33567"/>
                    </a:cubicBezTo>
                    <a:cubicBezTo>
                      <a:pt x="782461" y="37933"/>
                      <a:pt x="895173" y="51427"/>
                      <a:pt x="965420" y="52617"/>
                    </a:cubicBezTo>
                    <a:cubicBezTo>
                      <a:pt x="1035667" y="53807"/>
                      <a:pt x="1088055" y="46266"/>
                      <a:pt x="1134489" y="40710"/>
                    </a:cubicBezTo>
                    <a:cubicBezTo>
                      <a:pt x="1180924" y="35154"/>
                      <a:pt x="1219024" y="24041"/>
                      <a:pt x="1244027" y="19279"/>
                    </a:cubicBezTo>
                    <a:cubicBezTo>
                      <a:pt x="1269030" y="14517"/>
                      <a:pt x="1265457" y="1816"/>
                      <a:pt x="1284507" y="12135"/>
                    </a:cubicBezTo>
                    <a:cubicBezTo>
                      <a:pt x="1303557" y="22454"/>
                      <a:pt x="1340467" y="47458"/>
                      <a:pt x="1358326" y="81192"/>
                    </a:cubicBezTo>
                    <a:cubicBezTo>
                      <a:pt x="1376185" y="114926"/>
                      <a:pt x="1398014" y="169695"/>
                      <a:pt x="1391664" y="214542"/>
                    </a:cubicBezTo>
                    <a:cubicBezTo>
                      <a:pt x="1385314" y="259389"/>
                      <a:pt x="1356738" y="314951"/>
                      <a:pt x="1320226" y="350273"/>
                    </a:cubicBezTo>
                    <a:cubicBezTo>
                      <a:pt x="1283714" y="385595"/>
                      <a:pt x="1224579" y="414170"/>
                      <a:pt x="1172589" y="426473"/>
                    </a:cubicBezTo>
                    <a:cubicBezTo>
                      <a:pt x="1120599" y="438776"/>
                      <a:pt x="1056305" y="429251"/>
                      <a:pt x="1008283" y="424092"/>
                    </a:cubicBezTo>
                    <a:cubicBezTo>
                      <a:pt x="960261" y="418933"/>
                      <a:pt x="924542" y="405836"/>
                      <a:pt x="884458" y="395517"/>
                    </a:cubicBezTo>
                    <a:cubicBezTo>
                      <a:pt x="844374" y="385198"/>
                      <a:pt x="803098" y="370513"/>
                      <a:pt x="767776" y="362179"/>
                    </a:cubicBezTo>
                    <a:cubicBezTo>
                      <a:pt x="732454" y="353845"/>
                      <a:pt x="708641" y="349480"/>
                      <a:pt x="672526" y="345511"/>
                    </a:cubicBezTo>
                    <a:cubicBezTo>
                      <a:pt x="636411" y="341542"/>
                      <a:pt x="590770" y="338764"/>
                      <a:pt x="551083" y="338367"/>
                    </a:cubicBezTo>
                    <a:cubicBezTo>
                      <a:pt x="511396" y="337970"/>
                      <a:pt x="474089" y="339557"/>
                      <a:pt x="434401" y="343129"/>
                    </a:cubicBezTo>
                    <a:cubicBezTo>
                      <a:pt x="394714" y="346701"/>
                      <a:pt x="354630" y="354639"/>
                      <a:pt x="312958" y="359798"/>
                    </a:cubicBezTo>
                    <a:cubicBezTo>
                      <a:pt x="271286" y="364957"/>
                      <a:pt x="224058" y="376466"/>
                      <a:pt x="184370" y="374085"/>
                    </a:cubicBezTo>
                    <a:cubicBezTo>
                      <a:pt x="144683" y="371704"/>
                      <a:pt x="101821" y="361782"/>
                      <a:pt x="74833" y="345510"/>
                    </a:cubicBezTo>
                    <a:cubicBezTo>
                      <a:pt x="47845" y="329238"/>
                      <a:pt x="34748" y="301060"/>
                      <a:pt x="22445" y="276454"/>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10" name="任意多边形 209"/>
              <p:cNvSpPr/>
              <p:nvPr/>
            </p:nvSpPr>
            <p:spPr>
              <a:xfrm>
                <a:off x="7454221" y="765229"/>
                <a:ext cx="1590986" cy="1448405"/>
              </a:xfrm>
              <a:custGeom>
                <a:avLst/>
                <a:gdLst>
                  <a:gd name="connsiteX0" fmla="*/ 621220 w 1592260"/>
                  <a:gd name="connsiteY0" fmla="*/ 1431318 h 1453646"/>
                  <a:gd name="connsiteX1" fmla="*/ 792670 w 1592260"/>
                  <a:gd name="connsiteY1" fmla="*/ 1436081 h 1453646"/>
                  <a:gd name="connsiteX2" fmla="*/ 971264 w 1592260"/>
                  <a:gd name="connsiteY2" fmla="*/ 1452750 h 1453646"/>
                  <a:gd name="connsiteX3" fmla="*/ 1114139 w 1592260"/>
                  <a:gd name="connsiteY3" fmla="*/ 1447987 h 1453646"/>
                  <a:gd name="connsiteX4" fmla="*/ 1285589 w 1592260"/>
                  <a:gd name="connsiteY4" fmla="*/ 1419412 h 1453646"/>
                  <a:gd name="connsiteX5" fmla="*/ 1390364 w 1592260"/>
                  <a:gd name="connsiteY5" fmla="*/ 1355118 h 1453646"/>
                  <a:gd name="connsiteX6" fmla="*/ 1518951 w 1592260"/>
                  <a:gd name="connsiteY6" fmla="*/ 1167000 h 1453646"/>
                  <a:gd name="connsiteX7" fmla="*/ 1583245 w 1592260"/>
                  <a:gd name="connsiteY7" fmla="*/ 1000312 h 1453646"/>
                  <a:gd name="connsiteX8" fmla="*/ 1588007 w 1592260"/>
                  <a:gd name="connsiteY8" fmla="*/ 831243 h 1453646"/>
                  <a:gd name="connsiteX9" fmla="*/ 1547526 w 1592260"/>
                  <a:gd name="connsiteY9" fmla="*/ 650268 h 1453646"/>
                  <a:gd name="connsiteX10" fmla="*/ 1478470 w 1592260"/>
                  <a:gd name="connsiteY10" fmla="*/ 488343 h 1453646"/>
                  <a:gd name="connsiteX11" fmla="*/ 1380839 w 1592260"/>
                  <a:gd name="connsiteY11" fmla="*/ 340706 h 1453646"/>
                  <a:gd name="connsiteX12" fmla="*/ 1287970 w 1592260"/>
                  <a:gd name="connsiteY12" fmla="*/ 224025 h 1453646"/>
                  <a:gd name="connsiteX13" fmla="*/ 1180814 w 1592260"/>
                  <a:gd name="connsiteY13" fmla="*/ 124012 h 1453646"/>
                  <a:gd name="connsiteX14" fmla="*/ 1052226 w 1592260"/>
                  <a:gd name="connsiteY14" fmla="*/ 47812 h 1453646"/>
                  <a:gd name="connsiteX15" fmla="*/ 864107 w 1592260"/>
                  <a:gd name="connsiteY15" fmla="*/ 187 h 1453646"/>
                  <a:gd name="connsiteX16" fmla="*/ 671226 w 1592260"/>
                  <a:gd name="connsiteY16" fmla="*/ 35906 h 1453646"/>
                  <a:gd name="connsiteX17" fmla="*/ 442626 w 1592260"/>
                  <a:gd name="connsiteY17" fmla="*/ 143062 h 1453646"/>
                  <a:gd name="connsiteX18" fmla="*/ 264032 w 1592260"/>
                  <a:gd name="connsiteY18" fmla="*/ 288318 h 1453646"/>
                  <a:gd name="connsiteX19" fmla="*/ 164020 w 1592260"/>
                  <a:gd name="connsiteY19" fmla="*/ 419287 h 1453646"/>
                  <a:gd name="connsiteX20" fmla="*/ 109251 w 1592260"/>
                  <a:gd name="connsiteY20" fmla="*/ 535968 h 1453646"/>
                  <a:gd name="connsiteX21" fmla="*/ 52101 w 1592260"/>
                  <a:gd name="connsiteY21" fmla="*/ 733612 h 1453646"/>
                  <a:gd name="connsiteX22" fmla="*/ 6857 w 1592260"/>
                  <a:gd name="connsiteY22" fmla="*/ 976500 h 1453646"/>
                  <a:gd name="connsiteX23" fmla="*/ 2095 w 1592260"/>
                  <a:gd name="connsiteY23" fmla="*/ 1171762 h 1453646"/>
                  <a:gd name="connsiteX24" fmla="*/ 25907 w 1592260"/>
                  <a:gd name="connsiteY24" fmla="*/ 1290825 h 1453646"/>
                  <a:gd name="connsiteX25" fmla="*/ 90201 w 1592260"/>
                  <a:gd name="connsiteY25" fmla="*/ 1381312 h 1453646"/>
                  <a:gd name="connsiteX26" fmla="*/ 175926 w 1592260"/>
                  <a:gd name="connsiteY26" fmla="*/ 1421793 h 1453646"/>
                  <a:gd name="connsiteX27" fmla="*/ 337851 w 1592260"/>
                  <a:gd name="connsiteY27" fmla="*/ 1426556 h 1453646"/>
                  <a:gd name="connsiteX28" fmla="*/ 468820 w 1592260"/>
                  <a:gd name="connsiteY28" fmla="*/ 1417031 h 1453646"/>
                  <a:gd name="connsiteX29" fmla="*/ 564070 w 1592260"/>
                  <a:gd name="connsiteY29" fmla="*/ 1421793 h 1453646"/>
                  <a:gd name="connsiteX30" fmla="*/ 621220 w 1592260"/>
                  <a:gd name="connsiteY30" fmla="*/ 1431318 h 1453646"/>
                  <a:gd name="connsiteX0" fmla="*/ 621220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21220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99726 w 1592260"/>
                  <a:gd name="connsiteY20" fmla="*/ 555078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473707 w 1592260"/>
                  <a:gd name="connsiteY6" fmla="*/ 1264121 h 1448944"/>
                  <a:gd name="connsiteX7" fmla="*/ 1518951 w 1592260"/>
                  <a:gd name="connsiteY7" fmla="*/ 1162298 h 1448944"/>
                  <a:gd name="connsiteX8" fmla="*/ 1583245 w 1592260"/>
                  <a:gd name="connsiteY8" fmla="*/ 995610 h 1448944"/>
                  <a:gd name="connsiteX9" fmla="*/ 1588007 w 1592260"/>
                  <a:gd name="connsiteY9" fmla="*/ 826541 h 1448944"/>
                  <a:gd name="connsiteX10" fmla="*/ 1547526 w 1592260"/>
                  <a:gd name="connsiteY10" fmla="*/ 645566 h 1448944"/>
                  <a:gd name="connsiteX11" fmla="*/ 1478470 w 1592260"/>
                  <a:gd name="connsiteY11" fmla="*/ 483641 h 1448944"/>
                  <a:gd name="connsiteX12" fmla="*/ 1380839 w 1592260"/>
                  <a:gd name="connsiteY12" fmla="*/ 336004 h 1448944"/>
                  <a:gd name="connsiteX13" fmla="*/ 1287970 w 1592260"/>
                  <a:gd name="connsiteY13" fmla="*/ 219323 h 1448944"/>
                  <a:gd name="connsiteX14" fmla="*/ 1180814 w 1592260"/>
                  <a:gd name="connsiteY14" fmla="*/ 119310 h 1448944"/>
                  <a:gd name="connsiteX15" fmla="*/ 1052226 w 1592260"/>
                  <a:gd name="connsiteY15" fmla="*/ 43110 h 1448944"/>
                  <a:gd name="connsiteX16" fmla="*/ 866488 w 1592260"/>
                  <a:gd name="connsiteY16" fmla="*/ 248 h 1448944"/>
                  <a:gd name="connsiteX17" fmla="*/ 671226 w 1592260"/>
                  <a:gd name="connsiteY17" fmla="*/ 31204 h 1448944"/>
                  <a:gd name="connsiteX18" fmla="*/ 442626 w 1592260"/>
                  <a:gd name="connsiteY18" fmla="*/ 138360 h 1448944"/>
                  <a:gd name="connsiteX19" fmla="*/ 264032 w 1592260"/>
                  <a:gd name="connsiteY19" fmla="*/ 283616 h 1448944"/>
                  <a:gd name="connsiteX20" fmla="*/ 164020 w 1592260"/>
                  <a:gd name="connsiteY20" fmla="*/ 414585 h 1448944"/>
                  <a:gd name="connsiteX21" fmla="*/ 99726 w 1592260"/>
                  <a:gd name="connsiteY21" fmla="*/ 555078 h 1448944"/>
                  <a:gd name="connsiteX22" fmla="*/ 52101 w 1592260"/>
                  <a:gd name="connsiteY22" fmla="*/ 728910 h 1448944"/>
                  <a:gd name="connsiteX23" fmla="*/ 6857 w 1592260"/>
                  <a:gd name="connsiteY23" fmla="*/ 971798 h 1448944"/>
                  <a:gd name="connsiteX24" fmla="*/ 2095 w 1592260"/>
                  <a:gd name="connsiteY24" fmla="*/ 1167060 h 1448944"/>
                  <a:gd name="connsiteX25" fmla="*/ 25907 w 1592260"/>
                  <a:gd name="connsiteY25" fmla="*/ 1286123 h 1448944"/>
                  <a:gd name="connsiteX26" fmla="*/ 90201 w 1592260"/>
                  <a:gd name="connsiteY26" fmla="*/ 1376610 h 1448944"/>
                  <a:gd name="connsiteX27" fmla="*/ 175926 w 1592260"/>
                  <a:gd name="connsiteY27" fmla="*/ 1417091 h 1448944"/>
                  <a:gd name="connsiteX28" fmla="*/ 337851 w 1592260"/>
                  <a:gd name="connsiteY28" fmla="*/ 1421854 h 1448944"/>
                  <a:gd name="connsiteX29" fmla="*/ 466439 w 1592260"/>
                  <a:gd name="connsiteY29" fmla="*/ 1417092 h 1448944"/>
                  <a:gd name="connsiteX30" fmla="*/ 564070 w 1592260"/>
                  <a:gd name="connsiteY30" fmla="*/ 1417091 h 1448944"/>
                  <a:gd name="connsiteX31" fmla="*/ 649795 w 1592260"/>
                  <a:gd name="connsiteY31" fmla="*/ 1426616 h 1448944"/>
                  <a:gd name="connsiteX0" fmla="*/ 649795 w 1591421"/>
                  <a:gd name="connsiteY0" fmla="*/ 1426616 h 1448944"/>
                  <a:gd name="connsiteX1" fmla="*/ 792670 w 1591421"/>
                  <a:gd name="connsiteY1" fmla="*/ 1431379 h 1448944"/>
                  <a:gd name="connsiteX2" fmla="*/ 971264 w 1591421"/>
                  <a:gd name="connsiteY2" fmla="*/ 1448048 h 1448944"/>
                  <a:gd name="connsiteX3" fmla="*/ 1114139 w 1591421"/>
                  <a:gd name="connsiteY3" fmla="*/ 1443285 h 1448944"/>
                  <a:gd name="connsiteX4" fmla="*/ 1285589 w 1591421"/>
                  <a:gd name="connsiteY4" fmla="*/ 1414710 h 1448944"/>
                  <a:gd name="connsiteX5" fmla="*/ 1390364 w 1591421"/>
                  <a:gd name="connsiteY5" fmla="*/ 1350416 h 1448944"/>
                  <a:gd name="connsiteX6" fmla="*/ 1473707 w 1591421"/>
                  <a:gd name="connsiteY6" fmla="*/ 1264121 h 1448944"/>
                  <a:gd name="connsiteX7" fmla="*/ 1535620 w 1591421"/>
                  <a:gd name="connsiteY7" fmla="*/ 1157535 h 1448944"/>
                  <a:gd name="connsiteX8" fmla="*/ 1583245 w 1591421"/>
                  <a:gd name="connsiteY8" fmla="*/ 995610 h 1448944"/>
                  <a:gd name="connsiteX9" fmla="*/ 1588007 w 1591421"/>
                  <a:gd name="connsiteY9" fmla="*/ 826541 h 1448944"/>
                  <a:gd name="connsiteX10" fmla="*/ 1547526 w 1591421"/>
                  <a:gd name="connsiteY10" fmla="*/ 645566 h 1448944"/>
                  <a:gd name="connsiteX11" fmla="*/ 1478470 w 1591421"/>
                  <a:gd name="connsiteY11" fmla="*/ 483641 h 1448944"/>
                  <a:gd name="connsiteX12" fmla="*/ 1380839 w 1591421"/>
                  <a:gd name="connsiteY12" fmla="*/ 336004 h 1448944"/>
                  <a:gd name="connsiteX13" fmla="*/ 1287970 w 1591421"/>
                  <a:gd name="connsiteY13" fmla="*/ 219323 h 1448944"/>
                  <a:gd name="connsiteX14" fmla="*/ 1180814 w 1591421"/>
                  <a:gd name="connsiteY14" fmla="*/ 119310 h 1448944"/>
                  <a:gd name="connsiteX15" fmla="*/ 1052226 w 1591421"/>
                  <a:gd name="connsiteY15" fmla="*/ 43110 h 1448944"/>
                  <a:gd name="connsiteX16" fmla="*/ 866488 w 1591421"/>
                  <a:gd name="connsiteY16" fmla="*/ 248 h 1448944"/>
                  <a:gd name="connsiteX17" fmla="*/ 671226 w 1591421"/>
                  <a:gd name="connsiteY17" fmla="*/ 31204 h 1448944"/>
                  <a:gd name="connsiteX18" fmla="*/ 442626 w 1591421"/>
                  <a:gd name="connsiteY18" fmla="*/ 138360 h 1448944"/>
                  <a:gd name="connsiteX19" fmla="*/ 264032 w 1591421"/>
                  <a:gd name="connsiteY19" fmla="*/ 283616 h 1448944"/>
                  <a:gd name="connsiteX20" fmla="*/ 164020 w 1591421"/>
                  <a:gd name="connsiteY20" fmla="*/ 414585 h 1448944"/>
                  <a:gd name="connsiteX21" fmla="*/ 99726 w 1591421"/>
                  <a:gd name="connsiteY21" fmla="*/ 555078 h 1448944"/>
                  <a:gd name="connsiteX22" fmla="*/ 52101 w 1591421"/>
                  <a:gd name="connsiteY22" fmla="*/ 728910 h 1448944"/>
                  <a:gd name="connsiteX23" fmla="*/ 6857 w 1591421"/>
                  <a:gd name="connsiteY23" fmla="*/ 971798 h 1448944"/>
                  <a:gd name="connsiteX24" fmla="*/ 2095 w 1591421"/>
                  <a:gd name="connsiteY24" fmla="*/ 1167060 h 1448944"/>
                  <a:gd name="connsiteX25" fmla="*/ 25907 w 1591421"/>
                  <a:gd name="connsiteY25" fmla="*/ 1286123 h 1448944"/>
                  <a:gd name="connsiteX26" fmla="*/ 90201 w 1591421"/>
                  <a:gd name="connsiteY26" fmla="*/ 1376610 h 1448944"/>
                  <a:gd name="connsiteX27" fmla="*/ 175926 w 1591421"/>
                  <a:gd name="connsiteY27" fmla="*/ 1417091 h 1448944"/>
                  <a:gd name="connsiteX28" fmla="*/ 337851 w 1591421"/>
                  <a:gd name="connsiteY28" fmla="*/ 1421854 h 1448944"/>
                  <a:gd name="connsiteX29" fmla="*/ 466439 w 1591421"/>
                  <a:gd name="connsiteY29" fmla="*/ 1417092 h 1448944"/>
                  <a:gd name="connsiteX30" fmla="*/ 564070 w 1591421"/>
                  <a:gd name="connsiteY30" fmla="*/ 1417091 h 1448944"/>
                  <a:gd name="connsiteX31" fmla="*/ 649795 w 1591421"/>
                  <a:gd name="connsiteY31" fmla="*/ 1426616 h 144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91421" h="1448944">
                    <a:moveTo>
                      <a:pt x="649795" y="1426616"/>
                    </a:moveTo>
                    <a:cubicBezTo>
                      <a:pt x="687895" y="1428997"/>
                      <a:pt x="739092" y="1427807"/>
                      <a:pt x="792670" y="1431379"/>
                    </a:cubicBezTo>
                    <a:cubicBezTo>
                      <a:pt x="846248" y="1434951"/>
                      <a:pt x="917686" y="1446064"/>
                      <a:pt x="971264" y="1448048"/>
                    </a:cubicBezTo>
                    <a:cubicBezTo>
                      <a:pt x="1024842" y="1450032"/>
                      <a:pt x="1061752" y="1448841"/>
                      <a:pt x="1114139" y="1443285"/>
                    </a:cubicBezTo>
                    <a:cubicBezTo>
                      <a:pt x="1166527" y="1437729"/>
                      <a:pt x="1239552" y="1430188"/>
                      <a:pt x="1285589" y="1414710"/>
                    </a:cubicBezTo>
                    <a:cubicBezTo>
                      <a:pt x="1331626" y="1399232"/>
                      <a:pt x="1359011" y="1375514"/>
                      <a:pt x="1390364" y="1350416"/>
                    </a:cubicBezTo>
                    <a:cubicBezTo>
                      <a:pt x="1421717" y="1325318"/>
                      <a:pt x="1452276" y="1295474"/>
                      <a:pt x="1473707" y="1264121"/>
                    </a:cubicBezTo>
                    <a:cubicBezTo>
                      <a:pt x="1495138" y="1232768"/>
                      <a:pt x="1517364" y="1202287"/>
                      <a:pt x="1535620" y="1157535"/>
                    </a:cubicBezTo>
                    <a:cubicBezTo>
                      <a:pt x="1553876" y="1112783"/>
                      <a:pt x="1574514" y="1050776"/>
                      <a:pt x="1583245" y="995610"/>
                    </a:cubicBezTo>
                    <a:cubicBezTo>
                      <a:pt x="1591976" y="940444"/>
                      <a:pt x="1593960" y="884882"/>
                      <a:pt x="1588007" y="826541"/>
                    </a:cubicBezTo>
                    <a:cubicBezTo>
                      <a:pt x="1582054" y="768200"/>
                      <a:pt x="1565782" y="702716"/>
                      <a:pt x="1547526" y="645566"/>
                    </a:cubicBezTo>
                    <a:cubicBezTo>
                      <a:pt x="1529270" y="588416"/>
                      <a:pt x="1506251" y="535235"/>
                      <a:pt x="1478470" y="483641"/>
                    </a:cubicBezTo>
                    <a:cubicBezTo>
                      <a:pt x="1450689" y="432047"/>
                      <a:pt x="1412589" y="380057"/>
                      <a:pt x="1380839" y="336004"/>
                    </a:cubicBezTo>
                    <a:cubicBezTo>
                      <a:pt x="1349089" y="291951"/>
                      <a:pt x="1321307" y="255439"/>
                      <a:pt x="1287970" y="219323"/>
                    </a:cubicBezTo>
                    <a:cubicBezTo>
                      <a:pt x="1254633" y="183207"/>
                      <a:pt x="1220105" y="148679"/>
                      <a:pt x="1180814" y="119310"/>
                    </a:cubicBezTo>
                    <a:cubicBezTo>
                      <a:pt x="1141523" y="89941"/>
                      <a:pt x="1104614" y="62954"/>
                      <a:pt x="1052226" y="43110"/>
                    </a:cubicBezTo>
                    <a:cubicBezTo>
                      <a:pt x="999838" y="23266"/>
                      <a:pt x="929988" y="2232"/>
                      <a:pt x="866488" y="248"/>
                    </a:cubicBezTo>
                    <a:cubicBezTo>
                      <a:pt x="802988" y="-1736"/>
                      <a:pt x="741870" y="8185"/>
                      <a:pt x="671226" y="31204"/>
                    </a:cubicBezTo>
                    <a:cubicBezTo>
                      <a:pt x="600582" y="54223"/>
                      <a:pt x="510492" y="96291"/>
                      <a:pt x="442626" y="138360"/>
                    </a:cubicBezTo>
                    <a:cubicBezTo>
                      <a:pt x="374760" y="180429"/>
                      <a:pt x="310466" y="237579"/>
                      <a:pt x="264032" y="283616"/>
                    </a:cubicBezTo>
                    <a:cubicBezTo>
                      <a:pt x="217598" y="329653"/>
                      <a:pt x="191404" y="369341"/>
                      <a:pt x="164020" y="414585"/>
                    </a:cubicBezTo>
                    <a:cubicBezTo>
                      <a:pt x="136636" y="459829"/>
                      <a:pt x="118379" y="502691"/>
                      <a:pt x="99726" y="555078"/>
                    </a:cubicBezTo>
                    <a:cubicBezTo>
                      <a:pt x="81073" y="607465"/>
                      <a:pt x="67579" y="659457"/>
                      <a:pt x="52101" y="728910"/>
                    </a:cubicBezTo>
                    <a:cubicBezTo>
                      <a:pt x="36623" y="798363"/>
                      <a:pt x="15191" y="898773"/>
                      <a:pt x="6857" y="971798"/>
                    </a:cubicBezTo>
                    <a:cubicBezTo>
                      <a:pt x="-1477" y="1044823"/>
                      <a:pt x="-1080" y="1114673"/>
                      <a:pt x="2095" y="1167060"/>
                    </a:cubicBezTo>
                    <a:cubicBezTo>
                      <a:pt x="5270" y="1219447"/>
                      <a:pt x="11223" y="1251198"/>
                      <a:pt x="25907" y="1286123"/>
                    </a:cubicBezTo>
                    <a:cubicBezTo>
                      <a:pt x="40591" y="1321048"/>
                      <a:pt x="65198" y="1354782"/>
                      <a:pt x="90201" y="1376610"/>
                    </a:cubicBezTo>
                    <a:cubicBezTo>
                      <a:pt x="115204" y="1398438"/>
                      <a:pt x="134651" y="1409550"/>
                      <a:pt x="175926" y="1417091"/>
                    </a:cubicBezTo>
                    <a:cubicBezTo>
                      <a:pt x="217201" y="1424632"/>
                      <a:pt x="289432" y="1421854"/>
                      <a:pt x="337851" y="1421854"/>
                    </a:cubicBezTo>
                    <a:cubicBezTo>
                      <a:pt x="386270" y="1421854"/>
                      <a:pt x="428736" y="1417886"/>
                      <a:pt x="466439" y="1417092"/>
                    </a:cubicBezTo>
                    <a:cubicBezTo>
                      <a:pt x="504142" y="1416298"/>
                      <a:pt x="533511" y="1415504"/>
                      <a:pt x="564070" y="1417091"/>
                    </a:cubicBezTo>
                    <a:cubicBezTo>
                      <a:pt x="594629" y="1418678"/>
                      <a:pt x="611695" y="1424235"/>
                      <a:pt x="649795" y="1426616"/>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11" name="流程图: 延期 5"/>
              <p:cNvSpPr/>
              <p:nvPr/>
            </p:nvSpPr>
            <p:spPr>
              <a:xfrm rot="16200000">
                <a:off x="8163890" y="1678455"/>
                <a:ext cx="738495" cy="287394"/>
              </a:xfrm>
              <a:custGeom>
                <a:avLst/>
                <a:gdLst>
                  <a:gd name="connsiteX0" fmla="*/ 0 w 716771"/>
                  <a:gd name="connsiteY0" fmla="*/ 0 h 504056"/>
                  <a:gd name="connsiteX1" fmla="*/ 358386 w 716771"/>
                  <a:gd name="connsiteY1" fmla="*/ 0 h 504056"/>
                  <a:gd name="connsiteX2" fmla="*/ 716772 w 716771"/>
                  <a:gd name="connsiteY2" fmla="*/ 252028 h 504056"/>
                  <a:gd name="connsiteX3" fmla="*/ 358386 w 716771"/>
                  <a:gd name="connsiteY3" fmla="*/ 504056 h 504056"/>
                  <a:gd name="connsiteX4" fmla="*/ 0 w 716771"/>
                  <a:gd name="connsiteY4" fmla="*/ 504056 h 504056"/>
                  <a:gd name="connsiteX5" fmla="*/ 0 w 716771"/>
                  <a:gd name="connsiteY5" fmla="*/ 0 h 504056"/>
                  <a:gd name="connsiteX0" fmla="*/ 0 w 718470"/>
                  <a:gd name="connsiteY0" fmla="*/ 0 h 504056"/>
                  <a:gd name="connsiteX1" fmla="*/ 448872 w 718470"/>
                  <a:gd name="connsiteY1" fmla="*/ 2384 h 504056"/>
                  <a:gd name="connsiteX2" fmla="*/ 716772 w 718470"/>
                  <a:gd name="connsiteY2" fmla="*/ 252028 h 504056"/>
                  <a:gd name="connsiteX3" fmla="*/ 358386 w 718470"/>
                  <a:gd name="connsiteY3" fmla="*/ 504056 h 504056"/>
                  <a:gd name="connsiteX4" fmla="*/ 0 w 718470"/>
                  <a:gd name="connsiteY4" fmla="*/ 504056 h 504056"/>
                  <a:gd name="connsiteX5" fmla="*/ 0 w 718470"/>
                  <a:gd name="connsiteY5" fmla="*/ 0 h 504056"/>
                  <a:gd name="connsiteX0" fmla="*/ 0 w 716779"/>
                  <a:gd name="connsiteY0" fmla="*/ 0 h 504056"/>
                  <a:gd name="connsiteX1" fmla="*/ 448872 w 716779"/>
                  <a:gd name="connsiteY1" fmla="*/ 2384 h 504056"/>
                  <a:gd name="connsiteX2" fmla="*/ 716772 w 716779"/>
                  <a:gd name="connsiteY2" fmla="*/ 252028 h 504056"/>
                  <a:gd name="connsiteX3" fmla="*/ 453636 w 716779"/>
                  <a:gd name="connsiteY3" fmla="*/ 504056 h 504056"/>
                  <a:gd name="connsiteX4" fmla="*/ 0 w 716779"/>
                  <a:gd name="connsiteY4" fmla="*/ 504056 h 504056"/>
                  <a:gd name="connsiteX5" fmla="*/ 0 w 716779"/>
                  <a:gd name="connsiteY5" fmla="*/ 0 h 504056"/>
                  <a:gd name="connsiteX0" fmla="*/ 0 w 718903"/>
                  <a:gd name="connsiteY0" fmla="*/ 0 h 504056"/>
                  <a:gd name="connsiteX1" fmla="*/ 448872 w 718903"/>
                  <a:gd name="connsiteY1" fmla="*/ 2384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8903"/>
                  <a:gd name="connsiteY0" fmla="*/ 0 h 504056"/>
                  <a:gd name="connsiteX1" fmla="*/ 448871 w 718903"/>
                  <a:gd name="connsiteY1" fmla="*/ 2388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6859"/>
                  <a:gd name="connsiteY0" fmla="*/ 0 h 504056"/>
                  <a:gd name="connsiteX1" fmla="*/ 515679 w 716859"/>
                  <a:gd name="connsiteY1" fmla="*/ 2392 h 504056"/>
                  <a:gd name="connsiteX2" fmla="*/ 716772 w 716859"/>
                  <a:gd name="connsiteY2" fmla="*/ 252028 h 504056"/>
                  <a:gd name="connsiteX3" fmla="*/ 509668 w 716859"/>
                  <a:gd name="connsiteY3" fmla="*/ 504056 h 504056"/>
                  <a:gd name="connsiteX4" fmla="*/ 0 w 716859"/>
                  <a:gd name="connsiteY4" fmla="*/ 504056 h 504056"/>
                  <a:gd name="connsiteX5" fmla="*/ 0 w 716859"/>
                  <a:gd name="connsiteY5" fmla="*/ 0 h 50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59" h="504056">
                    <a:moveTo>
                      <a:pt x="0" y="0"/>
                    </a:moveTo>
                    <a:lnTo>
                      <a:pt x="515679" y="2392"/>
                    </a:lnTo>
                    <a:cubicBezTo>
                      <a:pt x="713610" y="2392"/>
                      <a:pt x="717774" y="168417"/>
                      <a:pt x="716772" y="252028"/>
                    </a:cubicBezTo>
                    <a:cubicBezTo>
                      <a:pt x="715770" y="335639"/>
                      <a:pt x="707599" y="504056"/>
                      <a:pt x="509668" y="504056"/>
                    </a:cubicBezTo>
                    <a:lnTo>
                      <a:pt x="0" y="504056"/>
                    </a:lnTo>
                    <a:lnTo>
                      <a:pt x="0" y="0"/>
                    </a:lnTo>
                    <a:close/>
                  </a:path>
                </a:pathLst>
              </a:custGeom>
              <a:gradFill flip="none" rotWithShape="1">
                <a:gsLst>
                  <a:gs pos="0">
                    <a:srgbClr val="703324">
                      <a:shade val="30000"/>
                      <a:satMod val="115000"/>
                    </a:srgbClr>
                  </a:gs>
                  <a:gs pos="50000">
                    <a:srgbClr val="703324">
                      <a:shade val="67500"/>
                      <a:satMod val="115000"/>
                    </a:srgbClr>
                  </a:gs>
                  <a:gs pos="100000">
                    <a:srgbClr val="703324">
                      <a:shade val="100000"/>
                      <a:satMod val="115000"/>
                    </a:srgb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12" name="流程图: 延期 5"/>
              <p:cNvSpPr/>
              <p:nvPr/>
            </p:nvSpPr>
            <p:spPr>
              <a:xfrm rot="16200000">
                <a:off x="7873321" y="1676867"/>
                <a:ext cx="738496" cy="287393"/>
              </a:xfrm>
              <a:custGeom>
                <a:avLst/>
                <a:gdLst>
                  <a:gd name="connsiteX0" fmla="*/ 0 w 716771"/>
                  <a:gd name="connsiteY0" fmla="*/ 0 h 504056"/>
                  <a:gd name="connsiteX1" fmla="*/ 358386 w 716771"/>
                  <a:gd name="connsiteY1" fmla="*/ 0 h 504056"/>
                  <a:gd name="connsiteX2" fmla="*/ 716772 w 716771"/>
                  <a:gd name="connsiteY2" fmla="*/ 252028 h 504056"/>
                  <a:gd name="connsiteX3" fmla="*/ 358386 w 716771"/>
                  <a:gd name="connsiteY3" fmla="*/ 504056 h 504056"/>
                  <a:gd name="connsiteX4" fmla="*/ 0 w 716771"/>
                  <a:gd name="connsiteY4" fmla="*/ 504056 h 504056"/>
                  <a:gd name="connsiteX5" fmla="*/ 0 w 716771"/>
                  <a:gd name="connsiteY5" fmla="*/ 0 h 504056"/>
                  <a:gd name="connsiteX0" fmla="*/ 0 w 718470"/>
                  <a:gd name="connsiteY0" fmla="*/ 0 h 504056"/>
                  <a:gd name="connsiteX1" fmla="*/ 448872 w 718470"/>
                  <a:gd name="connsiteY1" fmla="*/ 2384 h 504056"/>
                  <a:gd name="connsiteX2" fmla="*/ 716772 w 718470"/>
                  <a:gd name="connsiteY2" fmla="*/ 252028 h 504056"/>
                  <a:gd name="connsiteX3" fmla="*/ 358386 w 718470"/>
                  <a:gd name="connsiteY3" fmla="*/ 504056 h 504056"/>
                  <a:gd name="connsiteX4" fmla="*/ 0 w 718470"/>
                  <a:gd name="connsiteY4" fmla="*/ 504056 h 504056"/>
                  <a:gd name="connsiteX5" fmla="*/ 0 w 718470"/>
                  <a:gd name="connsiteY5" fmla="*/ 0 h 504056"/>
                  <a:gd name="connsiteX0" fmla="*/ 0 w 716779"/>
                  <a:gd name="connsiteY0" fmla="*/ 0 h 504056"/>
                  <a:gd name="connsiteX1" fmla="*/ 448872 w 716779"/>
                  <a:gd name="connsiteY1" fmla="*/ 2384 h 504056"/>
                  <a:gd name="connsiteX2" fmla="*/ 716772 w 716779"/>
                  <a:gd name="connsiteY2" fmla="*/ 252028 h 504056"/>
                  <a:gd name="connsiteX3" fmla="*/ 453636 w 716779"/>
                  <a:gd name="connsiteY3" fmla="*/ 504056 h 504056"/>
                  <a:gd name="connsiteX4" fmla="*/ 0 w 716779"/>
                  <a:gd name="connsiteY4" fmla="*/ 504056 h 504056"/>
                  <a:gd name="connsiteX5" fmla="*/ 0 w 716779"/>
                  <a:gd name="connsiteY5" fmla="*/ 0 h 504056"/>
                  <a:gd name="connsiteX0" fmla="*/ 0 w 718903"/>
                  <a:gd name="connsiteY0" fmla="*/ 0 h 504056"/>
                  <a:gd name="connsiteX1" fmla="*/ 448872 w 718903"/>
                  <a:gd name="connsiteY1" fmla="*/ 2384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8903"/>
                  <a:gd name="connsiteY0" fmla="*/ 0 h 504056"/>
                  <a:gd name="connsiteX1" fmla="*/ 448871 w 718903"/>
                  <a:gd name="connsiteY1" fmla="*/ 2388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6859"/>
                  <a:gd name="connsiteY0" fmla="*/ 0 h 504056"/>
                  <a:gd name="connsiteX1" fmla="*/ 515679 w 716859"/>
                  <a:gd name="connsiteY1" fmla="*/ 2392 h 504056"/>
                  <a:gd name="connsiteX2" fmla="*/ 716772 w 716859"/>
                  <a:gd name="connsiteY2" fmla="*/ 252028 h 504056"/>
                  <a:gd name="connsiteX3" fmla="*/ 509668 w 716859"/>
                  <a:gd name="connsiteY3" fmla="*/ 504056 h 504056"/>
                  <a:gd name="connsiteX4" fmla="*/ 0 w 716859"/>
                  <a:gd name="connsiteY4" fmla="*/ 504056 h 504056"/>
                  <a:gd name="connsiteX5" fmla="*/ 0 w 716859"/>
                  <a:gd name="connsiteY5" fmla="*/ 0 h 50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859" h="504056">
                    <a:moveTo>
                      <a:pt x="0" y="0"/>
                    </a:moveTo>
                    <a:lnTo>
                      <a:pt x="515679" y="2392"/>
                    </a:lnTo>
                    <a:cubicBezTo>
                      <a:pt x="713610" y="2392"/>
                      <a:pt x="717774" y="168417"/>
                      <a:pt x="716772" y="252028"/>
                    </a:cubicBezTo>
                    <a:cubicBezTo>
                      <a:pt x="715770" y="335639"/>
                      <a:pt x="707599" y="504056"/>
                      <a:pt x="509668" y="504056"/>
                    </a:cubicBezTo>
                    <a:lnTo>
                      <a:pt x="0" y="504056"/>
                    </a:lnTo>
                    <a:lnTo>
                      <a:pt x="0" y="0"/>
                    </a:lnTo>
                    <a:close/>
                  </a:path>
                </a:pathLst>
              </a:custGeom>
              <a:gradFill flip="none" rotWithShape="1">
                <a:gsLst>
                  <a:gs pos="0">
                    <a:srgbClr val="703324">
                      <a:shade val="30000"/>
                      <a:satMod val="115000"/>
                    </a:srgbClr>
                  </a:gs>
                  <a:gs pos="50000">
                    <a:srgbClr val="703324">
                      <a:shade val="67500"/>
                      <a:satMod val="115000"/>
                    </a:srgbClr>
                  </a:gs>
                  <a:gs pos="100000">
                    <a:srgbClr val="703324">
                      <a:shade val="100000"/>
                      <a:satMod val="115000"/>
                    </a:srgb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13" name="流程图: 延期 5"/>
              <p:cNvSpPr/>
              <p:nvPr/>
            </p:nvSpPr>
            <p:spPr>
              <a:xfrm rot="16200000">
                <a:off x="7675658" y="1591900"/>
                <a:ext cx="557446" cy="288981"/>
              </a:xfrm>
              <a:custGeom>
                <a:avLst/>
                <a:gdLst>
                  <a:gd name="connsiteX0" fmla="*/ 0 w 716771"/>
                  <a:gd name="connsiteY0" fmla="*/ 0 h 504056"/>
                  <a:gd name="connsiteX1" fmla="*/ 358386 w 716771"/>
                  <a:gd name="connsiteY1" fmla="*/ 0 h 504056"/>
                  <a:gd name="connsiteX2" fmla="*/ 716772 w 716771"/>
                  <a:gd name="connsiteY2" fmla="*/ 252028 h 504056"/>
                  <a:gd name="connsiteX3" fmla="*/ 358386 w 716771"/>
                  <a:gd name="connsiteY3" fmla="*/ 504056 h 504056"/>
                  <a:gd name="connsiteX4" fmla="*/ 0 w 716771"/>
                  <a:gd name="connsiteY4" fmla="*/ 504056 h 504056"/>
                  <a:gd name="connsiteX5" fmla="*/ 0 w 716771"/>
                  <a:gd name="connsiteY5" fmla="*/ 0 h 504056"/>
                  <a:gd name="connsiteX0" fmla="*/ 0 w 718470"/>
                  <a:gd name="connsiteY0" fmla="*/ 0 h 504056"/>
                  <a:gd name="connsiteX1" fmla="*/ 448872 w 718470"/>
                  <a:gd name="connsiteY1" fmla="*/ 2384 h 504056"/>
                  <a:gd name="connsiteX2" fmla="*/ 716772 w 718470"/>
                  <a:gd name="connsiteY2" fmla="*/ 252028 h 504056"/>
                  <a:gd name="connsiteX3" fmla="*/ 358386 w 718470"/>
                  <a:gd name="connsiteY3" fmla="*/ 504056 h 504056"/>
                  <a:gd name="connsiteX4" fmla="*/ 0 w 718470"/>
                  <a:gd name="connsiteY4" fmla="*/ 504056 h 504056"/>
                  <a:gd name="connsiteX5" fmla="*/ 0 w 718470"/>
                  <a:gd name="connsiteY5" fmla="*/ 0 h 504056"/>
                  <a:gd name="connsiteX0" fmla="*/ 0 w 716779"/>
                  <a:gd name="connsiteY0" fmla="*/ 0 h 504056"/>
                  <a:gd name="connsiteX1" fmla="*/ 448872 w 716779"/>
                  <a:gd name="connsiteY1" fmla="*/ 2384 h 504056"/>
                  <a:gd name="connsiteX2" fmla="*/ 716772 w 716779"/>
                  <a:gd name="connsiteY2" fmla="*/ 252028 h 504056"/>
                  <a:gd name="connsiteX3" fmla="*/ 453636 w 716779"/>
                  <a:gd name="connsiteY3" fmla="*/ 504056 h 504056"/>
                  <a:gd name="connsiteX4" fmla="*/ 0 w 716779"/>
                  <a:gd name="connsiteY4" fmla="*/ 504056 h 504056"/>
                  <a:gd name="connsiteX5" fmla="*/ 0 w 716779"/>
                  <a:gd name="connsiteY5" fmla="*/ 0 h 504056"/>
                  <a:gd name="connsiteX0" fmla="*/ 0 w 718903"/>
                  <a:gd name="connsiteY0" fmla="*/ 0 h 504056"/>
                  <a:gd name="connsiteX1" fmla="*/ 448872 w 718903"/>
                  <a:gd name="connsiteY1" fmla="*/ 2384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8903"/>
                  <a:gd name="connsiteY0" fmla="*/ 0 h 504056"/>
                  <a:gd name="connsiteX1" fmla="*/ 448871 w 718903"/>
                  <a:gd name="connsiteY1" fmla="*/ 2388 h 504056"/>
                  <a:gd name="connsiteX2" fmla="*/ 716772 w 718903"/>
                  <a:gd name="connsiteY2" fmla="*/ 252028 h 504056"/>
                  <a:gd name="connsiteX3" fmla="*/ 509668 w 718903"/>
                  <a:gd name="connsiteY3" fmla="*/ 504056 h 504056"/>
                  <a:gd name="connsiteX4" fmla="*/ 0 w 718903"/>
                  <a:gd name="connsiteY4" fmla="*/ 504056 h 504056"/>
                  <a:gd name="connsiteX5" fmla="*/ 0 w 718903"/>
                  <a:gd name="connsiteY5" fmla="*/ 0 h 504056"/>
                  <a:gd name="connsiteX0" fmla="*/ 0 w 716859"/>
                  <a:gd name="connsiteY0" fmla="*/ 0 h 504056"/>
                  <a:gd name="connsiteX1" fmla="*/ 515679 w 716859"/>
                  <a:gd name="connsiteY1" fmla="*/ 2392 h 504056"/>
                  <a:gd name="connsiteX2" fmla="*/ 716772 w 716859"/>
                  <a:gd name="connsiteY2" fmla="*/ 252028 h 504056"/>
                  <a:gd name="connsiteX3" fmla="*/ 509668 w 716859"/>
                  <a:gd name="connsiteY3" fmla="*/ 504056 h 504056"/>
                  <a:gd name="connsiteX4" fmla="*/ 0 w 716859"/>
                  <a:gd name="connsiteY4" fmla="*/ 504056 h 504056"/>
                  <a:gd name="connsiteX5" fmla="*/ 0 w 716859"/>
                  <a:gd name="connsiteY5" fmla="*/ 0 h 504056"/>
                  <a:gd name="connsiteX0" fmla="*/ 0 w 717666"/>
                  <a:gd name="connsiteY0" fmla="*/ 1775 h 505831"/>
                  <a:gd name="connsiteX1" fmla="*/ 476358 w 717666"/>
                  <a:gd name="connsiteY1" fmla="*/ 0 h 505831"/>
                  <a:gd name="connsiteX2" fmla="*/ 716772 w 717666"/>
                  <a:gd name="connsiteY2" fmla="*/ 253803 h 505831"/>
                  <a:gd name="connsiteX3" fmla="*/ 509668 w 717666"/>
                  <a:gd name="connsiteY3" fmla="*/ 505831 h 505831"/>
                  <a:gd name="connsiteX4" fmla="*/ 0 w 717666"/>
                  <a:gd name="connsiteY4" fmla="*/ 505831 h 505831"/>
                  <a:gd name="connsiteX5" fmla="*/ 0 w 717666"/>
                  <a:gd name="connsiteY5" fmla="*/ 1775 h 50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666" h="505831">
                    <a:moveTo>
                      <a:pt x="0" y="1775"/>
                    </a:moveTo>
                    <a:lnTo>
                      <a:pt x="476358" y="0"/>
                    </a:lnTo>
                    <a:cubicBezTo>
                      <a:pt x="674289" y="0"/>
                      <a:pt x="711220" y="169498"/>
                      <a:pt x="716772" y="253803"/>
                    </a:cubicBezTo>
                    <a:cubicBezTo>
                      <a:pt x="722324" y="338108"/>
                      <a:pt x="707599" y="505831"/>
                      <a:pt x="509668" y="505831"/>
                    </a:cubicBezTo>
                    <a:lnTo>
                      <a:pt x="0" y="505831"/>
                    </a:lnTo>
                    <a:lnTo>
                      <a:pt x="0" y="1775"/>
                    </a:lnTo>
                    <a:close/>
                  </a:path>
                </a:pathLst>
              </a:custGeom>
              <a:gradFill flip="none" rotWithShape="1">
                <a:gsLst>
                  <a:gs pos="0">
                    <a:srgbClr val="703324">
                      <a:shade val="30000"/>
                      <a:satMod val="115000"/>
                    </a:srgbClr>
                  </a:gs>
                  <a:gs pos="50000">
                    <a:srgbClr val="703324">
                      <a:shade val="67500"/>
                      <a:satMod val="115000"/>
                    </a:srgbClr>
                  </a:gs>
                  <a:gs pos="100000">
                    <a:srgbClr val="703324">
                      <a:shade val="100000"/>
                      <a:satMod val="115000"/>
                    </a:srgb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14" name="任意多边形 213"/>
              <p:cNvSpPr>
                <a:spLocks noChangeAspect="1"/>
              </p:cNvSpPr>
              <p:nvPr/>
            </p:nvSpPr>
            <p:spPr>
              <a:xfrm>
                <a:off x="7521874" y="640880"/>
                <a:ext cx="1186198" cy="1080000"/>
              </a:xfrm>
              <a:custGeom>
                <a:avLst/>
                <a:gdLst>
                  <a:gd name="connsiteX0" fmla="*/ 621220 w 1592260"/>
                  <a:gd name="connsiteY0" fmla="*/ 1431318 h 1453646"/>
                  <a:gd name="connsiteX1" fmla="*/ 792670 w 1592260"/>
                  <a:gd name="connsiteY1" fmla="*/ 1436081 h 1453646"/>
                  <a:gd name="connsiteX2" fmla="*/ 971264 w 1592260"/>
                  <a:gd name="connsiteY2" fmla="*/ 1452750 h 1453646"/>
                  <a:gd name="connsiteX3" fmla="*/ 1114139 w 1592260"/>
                  <a:gd name="connsiteY3" fmla="*/ 1447987 h 1453646"/>
                  <a:gd name="connsiteX4" fmla="*/ 1285589 w 1592260"/>
                  <a:gd name="connsiteY4" fmla="*/ 1419412 h 1453646"/>
                  <a:gd name="connsiteX5" fmla="*/ 1390364 w 1592260"/>
                  <a:gd name="connsiteY5" fmla="*/ 1355118 h 1453646"/>
                  <a:gd name="connsiteX6" fmla="*/ 1518951 w 1592260"/>
                  <a:gd name="connsiteY6" fmla="*/ 1167000 h 1453646"/>
                  <a:gd name="connsiteX7" fmla="*/ 1583245 w 1592260"/>
                  <a:gd name="connsiteY7" fmla="*/ 1000312 h 1453646"/>
                  <a:gd name="connsiteX8" fmla="*/ 1588007 w 1592260"/>
                  <a:gd name="connsiteY8" fmla="*/ 831243 h 1453646"/>
                  <a:gd name="connsiteX9" fmla="*/ 1547526 w 1592260"/>
                  <a:gd name="connsiteY9" fmla="*/ 650268 h 1453646"/>
                  <a:gd name="connsiteX10" fmla="*/ 1478470 w 1592260"/>
                  <a:gd name="connsiteY10" fmla="*/ 488343 h 1453646"/>
                  <a:gd name="connsiteX11" fmla="*/ 1380839 w 1592260"/>
                  <a:gd name="connsiteY11" fmla="*/ 340706 h 1453646"/>
                  <a:gd name="connsiteX12" fmla="*/ 1287970 w 1592260"/>
                  <a:gd name="connsiteY12" fmla="*/ 224025 h 1453646"/>
                  <a:gd name="connsiteX13" fmla="*/ 1180814 w 1592260"/>
                  <a:gd name="connsiteY13" fmla="*/ 124012 h 1453646"/>
                  <a:gd name="connsiteX14" fmla="*/ 1052226 w 1592260"/>
                  <a:gd name="connsiteY14" fmla="*/ 47812 h 1453646"/>
                  <a:gd name="connsiteX15" fmla="*/ 864107 w 1592260"/>
                  <a:gd name="connsiteY15" fmla="*/ 187 h 1453646"/>
                  <a:gd name="connsiteX16" fmla="*/ 671226 w 1592260"/>
                  <a:gd name="connsiteY16" fmla="*/ 35906 h 1453646"/>
                  <a:gd name="connsiteX17" fmla="*/ 442626 w 1592260"/>
                  <a:gd name="connsiteY17" fmla="*/ 143062 h 1453646"/>
                  <a:gd name="connsiteX18" fmla="*/ 264032 w 1592260"/>
                  <a:gd name="connsiteY18" fmla="*/ 288318 h 1453646"/>
                  <a:gd name="connsiteX19" fmla="*/ 164020 w 1592260"/>
                  <a:gd name="connsiteY19" fmla="*/ 419287 h 1453646"/>
                  <a:gd name="connsiteX20" fmla="*/ 109251 w 1592260"/>
                  <a:gd name="connsiteY20" fmla="*/ 535968 h 1453646"/>
                  <a:gd name="connsiteX21" fmla="*/ 52101 w 1592260"/>
                  <a:gd name="connsiteY21" fmla="*/ 733612 h 1453646"/>
                  <a:gd name="connsiteX22" fmla="*/ 6857 w 1592260"/>
                  <a:gd name="connsiteY22" fmla="*/ 976500 h 1453646"/>
                  <a:gd name="connsiteX23" fmla="*/ 2095 w 1592260"/>
                  <a:gd name="connsiteY23" fmla="*/ 1171762 h 1453646"/>
                  <a:gd name="connsiteX24" fmla="*/ 25907 w 1592260"/>
                  <a:gd name="connsiteY24" fmla="*/ 1290825 h 1453646"/>
                  <a:gd name="connsiteX25" fmla="*/ 90201 w 1592260"/>
                  <a:gd name="connsiteY25" fmla="*/ 1381312 h 1453646"/>
                  <a:gd name="connsiteX26" fmla="*/ 175926 w 1592260"/>
                  <a:gd name="connsiteY26" fmla="*/ 1421793 h 1453646"/>
                  <a:gd name="connsiteX27" fmla="*/ 337851 w 1592260"/>
                  <a:gd name="connsiteY27" fmla="*/ 1426556 h 1453646"/>
                  <a:gd name="connsiteX28" fmla="*/ 468820 w 1592260"/>
                  <a:gd name="connsiteY28" fmla="*/ 1417031 h 1453646"/>
                  <a:gd name="connsiteX29" fmla="*/ 564070 w 1592260"/>
                  <a:gd name="connsiteY29" fmla="*/ 1421793 h 1453646"/>
                  <a:gd name="connsiteX30" fmla="*/ 621220 w 1592260"/>
                  <a:gd name="connsiteY30" fmla="*/ 1431318 h 1453646"/>
                  <a:gd name="connsiteX0" fmla="*/ 621220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21220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99726 w 1592260"/>
                  <a:gd name="connsiteY20" fmla="*/ 555078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473707 w 1592260"/>
                  <a:gd name="connsiteY6" fmla="*/ 1264121 h 1448944"/>
                  <a:gd name="connsiteX7" fmla="*/ 1518951 w 1592260"/>
                  <a:gd name="connsiteY7" fmla="*/ 1162298 h 1448944"/>
                  <a:gd name="connsiteX8" fmla="*/ 1583245 w 1592260"/>
                  <a:gd name="connsiteY8" fmla="*/ 995610 h 1448944"/>
                  <a:gd name="connsiteX9" fmla="*/ 1588007 w 1592260"/>
                  <a:gd name="connsiteY9" fmla="*/ 826541 h 1448944"/>
                  <a:gd name="connsiteX10" fmla="*/ 1547526 w 1592260"/>
                  <a:gd name="connsiteY10" fmla="*/ 645566 h 1448944"/>
                  <a:gd name="connsiteX11" fmla="*/ 1478470 w 1592260"/>
                  <a:gd name="connsiteY11" fmla="*/ 483641 h 1448944"/>
                  <a:gd name="connsiteX12" fmla="*/ 1380839 w 1592260"/>
                  <a:gd name="connsiteY12" fmla="*/ 336004 h 1448944"/>
                  <a:gd name="connsiteX13" fmla="*/ 1287970 w 1592260"/>
                  <a:gd name="connsiteY13" fmla="*/ 219323 h 1448944"/>
                  <a:gd name="connsiteX14" fmla="*/ 1180814 w 1592260"/>
                  <a:gd name="connsiteY14" fmla="*/ 119310 h 1448944"/>
                  <a:gd name="connsiteX15" fmla="*/ 1052226 w 1592260"/>
                  <a:gd name="connsiteY15" fmla="*/ 43110 h 1448944"/>
                  <a:gd name="connsiteX16" fmla="*/ 866488 w 1592260"/>
                  <a:gd name="connsiteY16" fmla="*/ 248 h 1448944"/>
                  <a:gd name="connsiteX17" fmla="*/ 671226 w 1592260"/>
                  <a:gd name="connsiteY17" fmla="*/ 31204 h 1448944"/>
                  <a:gd name="connsiteX18" fmla="*/ 442626 w 1592260"/>
                  <a:gd name="connsiteY18" fmla="*/ 138360 h 1448944"/>
                  <a:gd name="connsiteX19" fmla="*/ 264032 w 1592260"/>
                  <a:gd name="connsiteY19" fmla="*/ 283616 h 1448944"/>
                  <a:gd name="connsiteX20" fmla="*/ 164020 w 1592260"/>
                  <a:gd name="connsiteY20" fmla="*/ 414585 h 1448944"/>
                  <a:gd name="connsiteX21" fmla="*/ 99726 w 1592260"/>
                  <a:gd name="connsiteY21" fmla="*/ 555078 h 1448944"/>
                  <a:gd name="connsiteX22" fmla="*/ 52101 w 1592260"/>
                  <a:gd name="connsiteY22" fmla="*/ 728910 h 1448944"/>
                  <a:gd name="connsiteX23" fmla="*/ 6857 w 1592260"/>
                  <a:gd name="connsiteY23" fmla="*/ 971798 h 1448944"/>
                  <a:gd name="connsiteX24" fmla="*/ 2095 w 1592260"/>
                  <a:gd name="connsiteY24" fmla="*/ 1167060 h 1448944"/>
                  <a:gd name="connsiteX25" fmla="*/ 25907 w 1592260"/>
                  <a:gd name="connsiteY25" fmla="*/ 1286123 h 1448944"/>
                  <a:gd name="connsiteX26" fmla="*/ 90201 w 1592260"/>
                  <a:gd name="connsiteY26" fmla="*/ 1376610 h 1448944"/>
                  <a:gd name="connsiteX27" fmla="*/ 175926 w 1592260"/>
                  <a:gd name="connsiteY27" fmla="*/ 1417091 h 1448944"/>
                  <a:gd name="connsiteX28" fmla="*/ 337851 w 1592260"/>
                  <a:gd name="connsiteY28" fmla="*/ 1421854 h 1448944"/>
                  <a:gd name="connsiteX29" fmla="*/ 466439 w 1592260"/>
                  <a:gd name="connsiteY29" fmla="*/ 1417092 h 1448944"/>
                  <a:gd name="connsiteX30" fmla="*/ 564070 w 1592260"/>
                  <a:gd name="connsiteY30" fmla="*/ 1417091 h 1448944"/>
                  <a:gd name="connsiteX31" fmla="*/ 649795 w 1592260"/>
                  <a:gd name="connsiteY31" fmla="*/ 1426616 h 1448944"/>
                  <a:gd name="connsiteX0" fmla="*/ 649795 w 1591421"/>
                  <a:gd name="connsiteY0" fmla="*/ 1426616 h 1448944"/>
                  <a:gd name="connsiteX1" fmla="*/ 792670 w 1591421"/>
                  <a:gd name="connsiteY1" fmla="*/ 1431379 h 1448944"/>
                  <a:gd name="connsiteX2" fmla="*/ 971264 w 1591421"/>
                  <a:gd name="connsiteY2" fmla="*/ 1448048 h 1448944"/>
                  <a:gd name="connsiteX3" fmla="*/ 1114139 w 1591421"/>
                  <a:gd name="connsiteY3" fmla="*/ 1443285 h 1448944"/>
                  <a:gd name="connsiteX4" fmla="*/ 1285589 w 1591421"/>
                  <a:gd name="connsiteY4" fmla="*/ 1414710 h 1448944"/>
                  <a:gd name="connsiteX5" fmla="*/ 1390364 w 1591421"/>
                  <a:gd name="connsiteY5" fmla="*/ 1350416 h 1448944"/>
                  <a:gd name="connsiteX6" fmla="*/ 1473707 w 1591421"/>
                  <a:gd name="connsiteY6" fmla="*/ 1264121 h 1448944"/>
                  <a:gd name="connsiteX7" fmla="*/ 1535620 w 1591421"/>
                  <a:gd name="connsiteY7" fmla="*/ 1157535 h 1448944"/>
                  <a:gd name="connsiteX8" fmla="*/ 1583245 w 1591421"/>
                  <a:gd name="connsiteY8" fmla="*/ 995610 h 1448944"/>
                  <a:gd name="connsiteX9" fmla="*/ 1588007 w 1591421"/>
                  <a:gd name="connsiteY9" fmla="*/ 826541 h 1448944"/>
                  <a:gd name="connsiteX10" fmla="*/ 1547526 w 1591421"/>
                  <a:gd name="connsiteY10" fmla="*/ 645566 h 1448944"/>
                  <a:gd name="connsiteX11" fmla="*/ 1478470 w 1591421"/>
                  <a:gd name="connsiteY11" fmla="*/ 483641 h 1448944"/>
                  <a:gd name="connsiteX12" fmla="*/ 1380839 w 1591421"/>
                  <a:gd name="connsiteY12" fmla="*/ 336004 h 1448944"/>
                  <a:gd name="connsiteX13" fmla="*/ 1287970 w 1591421"/>
                  <a:gd name="connsiteY13" fmla="*/ 219323 h 1448944"/>
                  <a:gd name="connsiteX14" fmla="*/ 1180814 w 1591421"/>
                  <a:gd name="connsiteY14" fmla="*/ 119310 h 1448944"/>
                  <a:gd name="connsiteX15" fmla="*/ 1052226 w 1591421"/>
                  <a:gd name="connsiteY15" fmla="*/ 43110 h 1448944"/>
                  <a:gd name="connsiteX16" fmla="*/ 866488 w 1591421"/>
                  <a:gd name="connsiteY16" fmla="*/ 248 h 1448944"/>
                  <a:gd name="connsiteX17" fmla="*/ 671226 w 1591421"/>
                  <a:gd name="connsiteY17" fmla="*/ 31204 h 1448944"/>
                  <a:gd name="connsiteX18" fmla="*/ 442626 w 1591421"/>
                  <a:gd name="connsiteY18" fmla="*/ 138360 h 1448944"/>
                  <a:gd name="connsiteX19" fmla="*/ 264032 w 1591421"/>
                  <a:gd name="connsiteY19" fmla="*/ 283616 h 1448944"/>
                  <a:gd name="connsiteX20" fmla="*/ 164020 w 1591421"/>
                  <a:gd name="connsiteY20" fmla="*/ 414585 h 1448944"/>
                  <a:gd name="connsiteX21" fmla="*/ 99726 w 1591421"/>
                  <a:gd name="connsiteY21" fmla="*/ 555078 h 1448944"/>
                  <a:gd name="connsiteX22" fmla="*/ 52101 w 1591421"/>
                  <a:gd name="connsiteY22" fmla="*/ 728910 h 1448944"/>
                  <a:gd name="connsiteX23" fmla="*/ 6857 w 1591421"/>
                  <a:gd name="connsiteY23" fmla="*/ 971798 h 1448944"/>
                  <a:gd name="connsiteX24" fmla="*/ 2095 w 1591421"/>
                  <a:gd name="connsiteY24" fmla="*/ 1167060 h 1448944"/>
                  <a:gd name="connsiteX25" fmla="*/ 25907 w 1591421"/>
                  <a:gd name="connsiteY25" fmla="*/ 1286123 h 1448944"/>
                  <a:gd name="connsiteX26" fmla="*/ 90201 w 1591421"/>
                  <a:gd name="connsiteY26" fmla="*/ 1376610 h 1448944"/>
                  <a:gd name="connsiteX27" fmla="*/ 175926 w 1591421"/>
                  <a:gd name="connsiteY27" fmla="*/ 1417091 h 1448944"/>
                  <a:gd name="connsiteX28" fmla="*/ 337851 w 1591421"/>
                  <a:gd name="connsiteY28" fmla="*/ 1421854 h 1448944"/>
                  <a:gd name="connsiteX29" fmla="*/ 466439 w 1591421"/>
                  <a:gd name="connsiteY29" fmla="*/ 1417092 h 1448944"/>
                  <a:gd name="connsiteX30" fmla="*/ 564070 w 1591421"/>
                  <a:gd name="connsiteY30" fmla="*/ 1417091 h 1448944"/>
                  <a:gd name="connsiteX31" fmla="*/ 649795 w 1591421"/>
                  <a:gd name="connsiteY31" fmla="*/ 1426616 h 144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91421" h="1448944">
                    <a:moveTo>
                      <a:pt x="649795" y="1426616"/>
                    </a:moveTo>
                    <a:cubicBezTo>
                      <a:pt x="687895" y="1428997"/>
                      <a:pt x="739092" y="1427807"/>
                      <a:pt x="792670" y="1431379"/>
                    </a:cubicBezTo>
                    <a:cubicBezTo>
                      <a:pt x="846248" y="1434951"/>
                      <a:pt x="917686" y="1446064"/>
                      <a:pt x="971264" y="1448048"/>
                    </a:cubicBezTo>
                    <a:cubicBezTo>
                      <a:pt x="1024842" y="1450032"/>
                      <a:pt x="1061752" y="1448841"/>
                      <a:pt x="1114139" y="1443285"/>
                    </a:cubicBezTo>
                    <a:cubicBezTo>
                      <a:pt x="1166527" y="1437729"/>
                      <a:pt x="1239552" y="1430188"/>
                      <a:pt x="1285589" y="1414710"/>
                    </a:cubicBezTo>
                    <a:cubicBezTo>
                      <a:pt x="1331626" y="1399232"/>
                      <a:pt x="1359011" y="1375514"/>
                      <a:pt x="1390364" y="1350416"/>
                    </a:cubicBezTo>
                    <a:cubicBezTo>
                      <a:pt x="1421717" y="1325318"/>
                      <a:pt x="1452276" y="1295474"/>
                      <a:pt x="1473707" y="1264121"/>
                    </a:cubicBezTo>
                    <a:cubicBezTo>
                      <a:pt x="1495138" y="1232768"/>
                      <a:pt x="1517364" y="1202287"/>
                      <a:pt x="1535620" y="1157535"/>
                    </a:cubicBezTo>
                    <a:cubicBezTo>
                      <a:pt x="1553876" y="1112783"/>
                      <a:pt x="1574514" y="1050776"/>
                      <a:pt x="1583245" y="995610"/>
                    </a:cubicBezTo>
                    <a:cubicBezTo>
                      <a:pt x="1591976" y="940444"/>
                      <a:pt x="1593960" y="884882"/>
                      <a:pt x="1588007" y="826541"/>
                    </a:cubicBezTo>
                    <a:cubicBezTo>
                      <a:pt x="1582054" y="768200"/>
                      <a:pt x="1565782" y="702716"/>
                      <a:pt x="1547526" y="645566"/>
                    </a:cubicBezTo>
                    <a:cubicBezTo>
                      <a:pt x="1529270" y="588416"/>
                      <a:pt x="1506251" y="535235"/>
                      <a:pt x="1478470" y="483641"/>
                    </a:cubicBezTo>
                    <a:cubicBezTo>
                      <a:pt x="1450689" y="432047"/>
                      <a:pt x="1412589" y="380057"/>
                      <a:pt x="1380839" y="336004"/>
                    </a:cubicBezTo>
                    <a:cubicBezTo>
                      <a:pt x="1349089" y="291951"/>
                      <a:pt x="1321307" y="255439"/>
                      <a:pt x="1287970" y="219323"/>
                    </a:cubicBezTo>
                    <a:cubicBezTo>
                      <a:pt x="1254633" y="183207"/>
                      <a:pt x="1220105" y="148679"/>
                      <a:pt x="1180814" y="119310"/>
                    </a:cubicBezTo>
                    <a:cubicBezTo>
                      <a:pt x="1141523" y="89941"/>
                      <a:pt x="1104614" y="62954"/>
                      <a:pt x="1052226" y="43110"/>
                    </a:cubicBezTo>
                    <a:cubicBezTo>
                      <a:pt x="999838" y="23266"/>
                      <a:pt x="929988" y="2232"/>
                      <a:pt x="866488" y="248"/>
                    </a:cubicBezTo>
                    <a:cubicBezTo>
                      <a:pt x="802988" y="-1736"/>
                      <a:pt x="741870" y="8185"/>
                      <a:pt x="671226" y="31204"/>
                    </a:cubicBezTo>
                    <a:cubicBezTo>
                      <a:pt x="600582" y="54223"/>
                      <a:pt x="510492" y="96291"/>
                      <a:pt x="442626" y="138360"/>
                    </a:cubicBezTo>
                    <a:cubicBezTo>
                      <a:pt x="374760" y="180429"/>
                      <a:pt x="310466" y="237579"/>
                      <a:pt x="264032" y="283616"/>
                    </a:cubicBezTo>
                    <a:cubicBezTo>
                      <a:pt x="217598" y="329653"/>
                      <a:pt x="191404" y="369341"/>
                      <a:pt x="164020" y="414585"/>
                    </a:cubicBezTo>
                    <a:cubicBezTo>
                      <a:pt x="136636" y="459829"/>
                      <a:pt x="118379" y="502691"/>
                      <a:pt x="99726" y="555078"/>
                    </a:cubicBezTo>
                    <a:cubicBezTo>
                      <a:pt x="81073" y="607465"/>
                      <a:pt x="67579" y="659457"/>
                      <a:pt x="52101" y="728910"/>
                    </a:cubicBezTo>
                    <a:cubicBezTo>
                      <a:pt x="36623" y="798363"/>
                      <a:pt x="15191" y="898773"/>
                      <a:pt x="6857" y="971798"/>
                    </a:cubicBezTo>
                    <a:cubicBezTo>
                      <a:pt x="-1477" y="1044823"/>
                      <a:pt x="-1080" y="1114673"/>
                      <a:pt x="2095" y="1167060"/>
                    </a:cubicBezTo>
                    <a:cubicBezTo>
                      <a:pt x="5270" y="1219447"/>
                      <a:pt x="11223" y="1251198"/>
                      <a:pt x="25907" y="1286123"/>
                    </a:cubicBezTo>
                    <a:cubicBezTo>
                      <a:pt x="40591" y="1321048"/>
                      <a:pt x="65198" y="1354782"/>
                      <a:pt x="90201" y="1376610"/>
                    </a:cubicBezTo>
                    <a:cubicBezTo>
                      <a:pt x="115204" y="1398438"/>
                      <a:pt x="134651" y="1409550"/>
                      <a:pt x="175926" y="1417091"/>
                    </a:cubicBezTo>
                    <a:cubicBezTo>
                      <a:pt x="217201" y="1424632"/>
                      <a:pt x="289432" y="1421854"/>
                      <a:pt x="337851" y="1421854"/>
                    </a:cubicBezTo>
                    <a:cubicBezTo>
                      <a:pt x="386270" y="1421854"/>
                      <a:pt x="428736" y="1417886"/>
                      <a:pt x="466439" y="1417092"/>
                    </a:cubicBezTo>
                    <a:cubicBezTo>
                      <a:pt x="504142" y="1416298"/>
                      <a:pt x="533511" y="1415504"/>
                      <a:pt x="564070" y="1417091"/>
                    </a:cubicBezTo>
                    <a:cubicBezTo>
                      <a:pt x="594629" y="1418678"/>
                      <a:pt x="611695" y="1424235"/>
                      <a:pt x="649795" y="1426616"/>
                    </a:cubicBezTo>
                    <a:close/>
                  </a:path>
                </a:pathLst>
              </a:custGeom>
              <a:solidFill>
                <a:schemeClr val="bg1"/>
              </a:solidFill>
              <a:effectLst>
                <a:softEdge rad="3556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15" name="任意多边形 214"/>
              <p:cNvSpPr/>
              <p:nvPr/>
            </p:nvSpPr>
            <p:spPr>
              <a:xfrm>
                <a:off x="7464152" y="2161946"/>
                <a:ext cx="655346" cy="374405"/>
              </a:xfrm>
              <a:custGeom>
                <a:avLst/>
                <a:gdLst>
                  <a:gd name="connsiteX0" fmla="*/ 241520 w 655346"/>
                  <a:gd name="connsiteY0" fmla="*/ 229 h 374405"/>
                  <a:gd name="connsiteX1" fmla="*/ 393920 w 655346"/>
                  <a:gd name="connsiteY1" fmla="*/ 4992 h 374405"/>
                  <a:gd name="connsiteX2" fmla="*/ 548701 w 655346"/>
                  <a:gd name="connsiteY2" fmla="*/ 26423 h 374405"/>
                  <a:gd name="connsiteX3" fmla="*/ 624753 w 655346"/>
                  <a:gd name="connsiteY3" fmla="*/ 30144 h 374405"/>
                  <a:gd name="connsiteX4" fmla="*/ 655346 w 655346"/>
                  <a:gd name="connsiteY4" fmla="*/ 30996 h 374405"/>
                  <a:gd name="connsiteX5" fmla="*/ 655346 w 655346"/>
                  <a:gd name="connsiteY5" fmla="*/ 344090 h 374405"/>
                  <a:gd name="connsiteX6" fmla="*/ 613144 w 655346"/>
                  <a:gd name="connsiteY6" fmla="*/ 340600 h 374405"/>
                  <a:gd name="connsiteX7" fmla="*/ 551083 w 655346"/>
                  <a:gd name="connsiteY7" fmla="*/ 338367 h 374405"/>
                  <a:gd name="connsiteX8" fmla="*/ 434401 w 655346"/>
                  <a:gd name="connsiteY8" fmla="*/ 343129 h 374405"/>
                  <a:gd name="connsiteX9" fmla="*/ 312958 w 655346"/>
                  <a:gd name="connsiteY9" fmla="*/ 359798 h 374405"/>
                  <a:gd name="connsiteX10" fmla="*/ 184370 w 655346"/>
                  <a:gd name="connsiteY10" fmla="*/ 374085 h 374405"/>
                  <a:gd name="connsiteX11" fmla="*/ 74833 w 655346"/>
                  <a:gd name="connsiteY11" fmla="*/ 345510 h 374405"/>
                  <a:gd name="connsiteX12" fmla="*/ 22445 w 655346"/>
                  <a:gd name="connsiteY12" fmla="*/ 276454 h 374405"/>
                  <a:gd name="connsiteX13" fmla="*/ 1014 w 655346"/>
                  <a:gd name="connsiteY13" fmla="*/ 197873 h 374405"/>
                  <a:gd name="connsiteX14" fmla="*/ 8158 w 655346"/>
                  <a:gd name="connsiteY14" fmla="*/ 102623 h 374405"/>
                  <a:gd name="connsiteX15" fmla="*/ 48639 w 655346"/>
                  <a:gd name="connsiteY15" fmla="*/ 38329 h 374405"/>
                  <a:gd name="connsiteX16" fmla="*/ 134364 w 655346"/>
                  <a:gd name="connsiteY16" fmla="*/ 9754 h 374405"/>
                  <a:gd name="connsiteX17" fmla="*/ 241520 w 655346"/>
                  <a:gd name="connsiteY17" fmla="*/ 229 h 37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5346" h="374405">
                    <a:moveTo>
                      <a:pt x="241520" y="229"/>
                    </a:moveTo>
                    <a:cubicBezTo>
                      <a:pt x="284779" y="-565"/>
                      <a:pt x="342723" y="626"/>
                      <a:pt x="393920" y="4992"/>
                    </a:cubicBezTo>
                    <a:cubicBezTo>
                      <a:pt x="445117" y="9358"/>
                      <a:pt x="495520" y="21660"/>
                      <a:pt x="548701" y="26423"/>
                    </a:cubicBezTo>
                    <a:cubicBezTo>
                      <a:pt x="575292" y="28804"/>
                      <a:pt x="599005" y="29499"/>
                      <a:pt x="624753" y="30144"/>
                    </a:cubicBezTo>
                    <a:lnTo>
                      <a:pt x="655346" y="30996"/>
                    </a:lnTo>
                    <a:lnTo>
                      <a:pt x="655346" y="344090"/>
                    </a:lnTo>
                    <a:lnTo>
                      <a:pt x="613144" y="340600"/>
                    </a:lnTo>
                    <a:cubicBezTo>
                      <a:pt x="592258" y="339359"/>
                      <a:pt x="570926" y="338566"/>
                      <a:pt x="551083" y="338367"/>
                    </a:cubicBezTo>
                    <a:cubicBezTo>
                      <a:pt x="511396" y="337970"/>
                      <a:pt x="474089" y="339557"/>
                      <a:pt x="434401" y="343129"/>
                    </a:cubicBezTo>
                    <a:cubicBezTo>
                      <a:pt x="394714" y="346701"/>
                      <a:pt x="354630" y="354639"/>
                      <a:pt x="312958" y="359798"/>
                    </a:cubicBezTo>
                    <a:cubicBezTo>
                      <a:pt x="271286" y="364957"/>
                      <a:pt x="224058" y="376466"/>
                      <a:pt x="184370" y="374085"/>
                    </a:cubicBezTo>
                    <a:cubicBezTo>
                      <a:pt x="144683" y="371704"/>
                      <a:pt x="101821" y="361782"/>
                      <a:pt x="74833" y="345510"/>
                    </a:cubicBezTo>
                    <a:cubicBezTo>
                      <a:pt x="47845" y="329238"/>
                      <a:pt x="34748" y="301060"/>
                      <a:pt x="22445" y="276454"/>
                    </a:cubicBezTo>
                    <a:cubicBezTo>
                      <a:pt x="10142" y="251848"/>
                      <a:pt x="3395" y="226845"/>
                      <a:pt x="1014" y="197873"/>
                    </a:cubicBezTo>
                    <a:cubicBezTo>
                      <a:pt x="-1367" y="168901"/>
                      <a:pt x="221" y="129214"/>
                      <a:pt x="8158" y="102623"/>
                    </a:cubicBezTo>
                    <a:cubicBezTo>
                      <a:pt x="16095" y="76032"/>
                      <a:pt x="27605" y="53807"/>
                      <a:pt x="48639" y="38329"/>
                    </a:cubicBezTo>
                    <a:cubicBezTo>
                      <a:pt x="69673" y="22851"/>
                      <a:pt x="102217" y="16104"/>
                      <a:pt x="134364" y="9754"/>
                    </a:cubicBezTo>
                    <a:cubicBezTo>
                      <a:pt x="166511" y="3404"/>
                      <a:pt x="198261" y="1023"/>
                      <a:pt x="241520" y="229"/>
                    </a:cubicBezTo>
                    <a:close/>
                  </a:path>
                </a:pathLst>
              </a:custGeom>
              <a:solidFill>
                <a:schemeClr val="bg1"/>
              </a:solidFill>
              <a:effectLst>
                <a:softEdge rad="1524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16" name="任意多边形 215"/>
              <p:cNvSpPr/>
              <p:nvPr/>
            </p:nvSpPr>
            <p:spPr>
              <a:xfrm>
                <a:off x="8243824" y="2161283"/>
                <a:ext cx="665442" cy="424295"/>
              </a:xfrm>
              <a:custGeom>
                <a:avLst/>
                <a:gdLst>
                  <a:gd name="connsiteX0" fmla="*/ 546315 w 665442"/>
                  <a:gd name="connsiteY0" fmla="*/ 28 h 424295"/>
                  <a:gd name="connsiteX1" fmla="*/ 557161 w 665442"/>
                  <a:gd name="connsiteY1" fmla="*/ 3935 h 424295"/>
                  <a:gd name="connsiteX2" fmla="*/ 630980 w 665442"/>
                  <a:gd name="connsiteY2" fmla="*/ 72992 h 424295"/>
                  <a:gd name="connsiteX3" fmla="*/ 664318 w 665442"/>
                  <a:gd name="connsiteY3" fmla="*/ 206342 h 424295"/>
                  <a:gd name="connsiteX4" fmla="*/ 592880 w 665442"/>
                  <a:gd name="connsiteY4" fmla="*/ 342073 h 424295"/>
                  <a:gd name="connsiteX5" fmla="*/ 445243 w 665442"/>
                  <a:gd name="connsiteY5" fmla="*/ 418273 h 424295"/>
                  <a:gd name="connsiteX6" fmla="*/ 280937 w 665442"/>
                  <a:gd name="connsiteY6" fmla="*/ 415892 h 424295"/>
                  <a:gd name="connsiteX7" fmla="*/ 157112 w 665442"/>
                  <a:gd name="connsiteY7" fmla="*/ 387317 h 424295"/>
                  <a:gd name="connsiteX8" fmla="*/ 40430 w 665442"/>
                  <a:gd name="connsiteY8" fmla="*/ 353979 h 424295"/>
                  <a:gd name="connsiteX9" fmla="*/ 0 w 665442"/>
                  <a:gd name="connsiteY9" fmla="*/ 345461 h 424295"/>
                  <a:gd name="connsiteX10" fmla="*/ 0 w 665442"/>
                  <a:gd name="connsiteY10" fmla="*/ 26500 h 424295"/>
                  <a:gd name="connsiteX11" fmla="*/ 44523 w 665442"/>
                  <a:gd name="connsiteY11" fmla="*/ 30018 h 424295"/>
                  <a:gd name="connsiteX12" fmla="*/ 238074 w 665442"/>
                  <a:gd name="connsiteY12" fmla="*/ 44417 h 424295"/>
                  <a:gd name="connsiteX13" fmla="*/ 407143 w 665442"/>
                  <a:gd name="connsiteY13" fmla="*/ 32510 h 424295"/>
                  <a:gd name="connsiteX14" fmla="*/ 516681 w 665442"/>
                  <a:gd name="connsiteY14" fmla="*/ 11079 h 424295"/>
                  <a:gd name="connsiteX15" fmla="*/ 546315 w 665442"/>
                  <a:gd name="connsiteY15" fmla="*/ 28 h 42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5442" h="424295">
                    <a:moveTo>
                      <a:pt x="546315" y="28"/>
                    </a:moveTo>
                    <a:cubicBezTo>
                      <a:pt x="549050" y="214"/>
                      <a:pt x="552398" y="1355"/>
                      <a:pt x="557161" y="3935"/>
                    </a:cubicBezTo>
                    <a:cubicBezTo>
                      <a:pt x="576211" y="14254"/>
                      <a:pt x="613121" y="39258"/>
                      <a:pt x="630980" y="72992"/>
                    </a:cubicBezTo>
                    <a:cubicBezTo>
                      <a:pt x="648839" y="106726"/>
                      <a:pt x="670668" y="161495"/>
                      <a:pt x="664318" y="206342"/>
                    </a:cubicBezTo>
                    <a:cubicBezTo>
                      <a:pt x="657968" y="251189"/>
                      <a:pt x="629392" y="306751"/>
                      <a:pt x="592880" y="342073"/>
                    </a:cubicBezTo>
                    <a:cubicBezTo>
                      <a:pt x="556368" y="377395"/>
                      <a:pt x="497233" y="405970"/>
                      <a:pt x="445243" y="418273"/>
                    </a:cubicBezTo>
                    <a:cubicBezTo>
                      <a:pt x="393253" y="430576"/>
                      <a:pt x="328959" y="421051"/>
                      <a:pt x="280937" y="415892"/>
                    </a:cubicBezTo>
                    <a:cubicBezTo>
                      <a:pt x="232915" y="410733"/>
                      <a:pt x="197196" y="397636"/>
                      <a:pt x="157112" y="387317"/>
                    </a:cubicBezTo>
                    <a:cubicBezTo>
                      <a:pt x="117028" y="376998"/>
                      <a:pt x="75752" y="362313"/>
                      <a:pt x="40430" y="353979"/>
                    </a:cubicBezTo>
                    <a:lnTo>
                      <a:pt x="0" y="345461"/>
                    </a:lnTo>
                    <a:lnTo>
                      <a:pt x="0" y="26500"/>
                    </a:lnTo>
                    <a:lnTo>
                      <a:pt x="44523" y="30018"/>
                    </a:lnTo>
                    <a:cubicBezTo>
                      <a:pt x="108817" y="35711"/>
                      <a:pt x="185389" y="43525"/>
                      <a:pt x="238074" y="44417"/>
                    </a:cubicBezTo>
                    <a:cubicBezTo>
                      <a:pt x="308321" y="45607"/>
                      <a:pt x="360709" y="38066"/>
                      <a:pt x="407143" y="32510"/>
                    </a:cubicBezTo>
                    <a:cubicBezTo>
                      <a:pt x="453578" y="26954"/>
                      <a:pt x="491678" y="15841"/>
                      <a:pt x="516681" y="11079"/>
                    </a:cubicBezTo>
                    <a:cubicBezTo>
                      <a:pt x="535433" y="7508"/>
                      <a:pt x="538112" y="-530"/>
                      <a:pt x="546315" y="28"/>
                    </a:cubicBezTo>
                    <a:close/>
                  </a:path>
                </a:pathLst>
              </a:custGeom>
              <a:solidFill>
                <a:schemeClr val="bg1"/>
              </a:solidFill>
              <a:effectLst>
                <a:softEdge rad="1524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17" name="任意多边形 216"/>
              <p:cNvSpPr/>
              <p:nvPr/>
            </p:nvSpPr>
            <p:spPr>
              <a:xfrm>
                <a:off x="7512970" y="2213634"/>
                <a:ext cx="427121" cy="53998"/>
              </a:xfrm>
              <a:custGeom>
                <a:avLst/>
                <a:gdLst>
                  <a:gd name="connsiteX0" fmla="*/ 33450 w 427201"/>
                  <a:gd name="connsiteY0" fmla="*/ 0 h 53968"/>
                  <a:gd name="connsiteX1" fmla="*/ 305963 w 427201"/>
                  <a:gd name="connsiteY1" fmla="*/ 224 h 53968"/>
                  <a:gd name="connsiteX2" fmla="*/ 427148 w 427201"/>
                  <a:gd name="connsiteY2" fmla="*/ 26968 h 53968"/>
                  <a:gd name="connsiteX3" fmla="*/ 302341 w 427201"/>
                  <a:gd name="connsiteY3" fmla="*/ 53968 h 53968"/>
                  <a:gd name="connsiteX4" fmla="*/ 0 w 427201"/>
                  <a:gd name="connsiteY4" fmla="*/ 53968 h 53968"/>
                  <a:gd name="connsiteX5" fmla="*/ 13336 w 427201"/>
                  <a:gd name="connsiteY5" fmla="*/ 22375 h 53968"/>
                  <a:gd name="connsiteX6" fmla="*/ 33450 w 427201"/>
                  <a:gd name="connsiteY6" fmla="*/ 0 h 53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7201" h="53968">
                    <a:moveTo>
                      <a:pt x="33450" y="0"/>
                    </a:moveTo>
                    <a:lnTo>
                      <a:pt x="305963" y="224"/>
                    </a:lnTo>
                    <a:cubicBezTo>
                      <a:pt x="425242" y="224"/>
                      <a:pt x="427752" y="18011"/>
                      <a:pt x="427148" y="26968"/>
                    </a:cubicBezTo>
                    <a:cubicBezTo>
                      <a:pt x="426544" y="35925"/>
                      <a:pt x="421620" y="53968"/>
                      <a:pt x="302341" y="53968"/>
                    </a:cubicBezTo>
                    <a:lnTo>
                      <a:pt x="0" y="53968"/>
                    </a:lnTo>
                    <a:lnTo>
                      <a:pt x="13336" y="22375"/>
                    </a:lnTo>
                    <a:lnTo>
                      <a:pt x="33450" y="0"/>
                    </a:lnTo>
                    <a:close/>
                  </a:path>
                </a:pathLst>
              </a:custGeom>
              <a:gradFill flip="none" rotWithShape="1">
                <a:gsLst>
                  <a:gs pos="0">
                    <a:srgbClr val="703324">
                      <a:shade val="30000"/>
                      <a:satMod val="115000"/>
                    </a:srgbClr>
                  </a:gs>
                  <a:gs pos="50000">
                    <a:srgbClr val="703324">
                      <a:shade val="67500"/>
                      <a:satMod val="115000"/>
                    </a:srgbClr>
                  </a:gs>
                  <a:gs pos="100000">
                    <a:srgbClr val="703324">
                      <a:shade val="100000"/>
                      <a:satMod val="115000"/>
                    </a:srgbClr>
                  </a:gs>
                </a:gsLst>
                <a:lin ang="16200000" scaled="1"/>
                <a:tileRect/>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118824" name="组合 17"/>
            <p:cNvGrpSpPr>
              <a:grpSpLocks/>
            </p:cNvGrpSpPr>
            <p:nvPr/>
          </p:nvGrpSpPr>
          <p:grpSpPr bwMode="auto">
            <a:xfrm>
              <a:off x="6468436" y="3962212"/>
              <a:ext cx="3195267" cy="2053556"/>
              <a:chOff x="6468436" y="3962212"/>
              <a:chExt cx="3195267" cy="2053556"/>
            </a:xfrm>
          </p:grpSpPr>
          <p:sp>
            <p:nvSpPr>
              <p:cNvPr id="151" name="任意多边形 150"/>
              <p:cNvSpPr/>
              <p:nvPr/>
            </p:nvSpPr>
            <p:spPr>
              <a:xfrm>
                <a:off x="8304300" y="5437553"/>
                <a:ext cx="79391" cy="173109"/>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grpSp>
            <p:nvGrpSpPr>
              <p:cNvPr id="118839" name="组合 83"/>
              <p:cNvGrpSpPr>
                <a:grpSpLocks/>
              </p:cNvGrpSpPr>
              <p:nvPr/>
            </p:nvGrpSpPr>
            <p:grpSpPr bwMode="auto">
              <a:xfrm>
                <a:off x="6955581" y="5490958"/>
                <a:ext cx="2708122" cy="524810"/>
                <a:chOff x="6955581" y="5490958"/>
                <a:chExt cx="2708122" cy="524810"/>
              </a:xfrm>
            </p:grpSpPr>
            <p:grpSp>
              <p:nvGrpSpPr>
                <p:cNvPr id="118891" name="组合 82"/>
                <p:cNvGrpSpPr>
                  <a:grpSpLocks/>
                </p:cNvGrpSpPr>
                <p:nvPr/>
              </p:nvGrpSpPr>
              <p:grpSpPr bwMode="auto">
                <a:xfrm>
                  <a:off x="8013976" y="5560456"/>
                  <a:ext cx="79200" cy="172800"/>
                  <a:chOff x="8013976" y="5560456"/>
                  <a:chExt cx="79200" cy="172800"/>
                </a:xfrm>
              </p:grpSpPr>
              <p:sp>
                <p:nvSpPr>
                  <p:cNvPr id="37" name="任意多边形 36"/>
                  <p:cNvSpPr/>
                  <p:nvPr/>
                </p:nvSpPr>
                <p:spPr>
                  <a:xfrm flipV="1">
                    <a:off x="8013730" y="5561430"/>
                    <a:ext cx="79391" cy="171521"/>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sp>
                <p:nvSpPr>
                  <p:cNvPr id="41" name="Rectangle 58"/>
                  <p:cNvSpPr>
                    <a:spLocks noChangeArrowheads="1"/>
                  </p:cNvSpPr>
                  <p:nvPr/>
                </p:nvSpPr>
                <p:spPr bwMode="auto">
                  <a:xfrm>
                    <a:off x="8023257" y="5594781"/>
                    <a:ext cx="65101" cy="1064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C</a:t>
                    </a:r>
                    <a:endParaRPr kumimoji="1" lang="zh-CN" altLang="en-US" sz="700" dirty="0">
                      <a:effectLst>
                        <a:outerShdw blurRad="38100" dist="38100" dir="2700000" algn="tl">
                          <a:srgbClr val="C0C0C0"/>
                        </a:outerShdw>
                      </a:effectLst>
                      <a:ea typeface="方正姚体" panose="02010601030101010101" pitchFamily="2" charset="-122"/>
                    </a:endParaRPr>
                  </a:p>
                </p:txBody>
              </p:sp>
            </p:grpSp>
            <p:grpSp>
              <p:nvGrpSpPr>
                <p:cNvPr id="118892" name="组合 77"/>
                <p:cNvGrpSpPr>
                  <a:grpSpLocks/>
                </p:cNvGrpSpPr>
                <p:nvPr/>
              </p:nvGrpSpPr>
              <p:grpSpPr bwMode="auto">
                <a:xfrm>
                  <a:off x="8208042" y="5560456"/>
                  <a:ext cx="79200" cy="172800"/>
                  <a:chOff x="8205661" y="5560456"/>
                  <a:chExt cx="79200" cy="172800"/>
                </a:xfrm>
              </p:grpSpPr>
              <p:sp>
                <p:nvSpPr>
                  <p:cNvPr id="39" name="任意多边形 38"/>
                  <p:cNvSpPr/>
                  <p:nvPr/>
                </p:nvSpPr>
                <p:spPr>
                  <a:xfrm flipV="1">
                    <a:off x="8206650" y="5561430"/>
                    <a:ext cx="77803" cy="171521"/>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2" name="Rectangle 58"/>
                  <p:cNvSpPr>
                    <a:spLocks noChangeArrowheads="1"/>
                  </p:cNvSpPr>
                  <p:nvPr/>
                </p:nvSpPr>
                <p:spPr bwMode="auto">
                  <a:xfrm>
                    <a:off x="8214589" y="5594781"/>
                    <a:ext cx="63513" cy="1064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U</a:t>
                    </a:r>
                    <a:endParaRPr kumimoji="1" lang="zh-CN" altLang="en-US" sz="700" dirty="0">
                      <a:effectLst>
                        <a:outerShdw blurRad="38100" dist="38100" dir="2700000" algn="tl">
                          <a:srgbClr val="C0C0C0"/>
                        </a:outerShdw>
                      </a:effectLst>
                      <a:ea typeface="方正姚体" panose="02010601030101010101" pitchFamily="2" charset="-122"/>
                    </a:endParaRPr>
                  </a:p>
                </p:txBody>
              </p:sp>
            </p:grpSp>
            <p:grpSp>
              <p:nvGrpSpPr>
                <p:cNvPr id="118893" name="组合 81"/>
                <p:cNvGrpSpPr>
                  <a:grpSpLocks/>
                </p:cNvGrpSpPr>
                <p:nvPr/>
              </p:nvGrpSpPr>
              <p:grpSpPr bwMode="auto">
                <a:xfrm>
                  <a:off x="8112175" y="5560456"/>
                  <a:ext cx="79200" cy="172800"/>
                  <a:chOff x="8112175" y="5560456"/>
                  <a:chExt cx="79200" cy="172800"/>
                </a:xfrm>
              </p:grpSpPr>
              <p:sp>
                <p:nvSpPr>
                  <p:cNvPr id="38" name="任意多边形 37"/>
                  <p:cNvSpPr/>
                  <p:nvPr/>
                </p:nvSpPr>
                <p:spPr>
                  <a:xfrm>
                    <a:off x="8112174" y="5561430"/>
                    <a:ext cx="79391" cy="171521"/>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3" name="Rectangle 58"/>
                  <p:cNvSpPr>
                    <a:spLocks noChangeArrowheads="1"/>
                  </p:cNvSpPr>
                  <p:nvPr/>
                </p:nvSpPr>
                <p:spPr bwMode="auto">
                  <a:xfrm>
                    <a:off x="8124877" y="5594781"/>
                    <a:ext cx="58750" cy="1064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A</a:t>
                    </a:r>
                    <a:endParaRPr kumimoji="1" lang="zh-CN" altLang="en-US" sz="700" dirty="0">
                      <a:effectLst>
                        <a:outerShdw blurRad="38100" dist="38100" dir="2700000" algn="tl">
                          <a:srgbClr val="C0C0C0"/>
                        </a:outerShdw>
                      </a:effectLst>
                      <a:ea typeface="方正姚体" panose="02010601030101010101" pitchFamily="2" charset="-122"/>
                    </a:endParaRPr>
                  </a:p>
                </p:txBody>
              </p:sp>
            </p:grpSp>
            <p:grpSp>
              <p:nvGrpSpPr>
                <p:cNvPr id="118894" name="组合 76"/>
                <p:cNvGrpSpPr>
                  <a:grpSpLocks/>
                </p:cNvGrpSpPr>
                <p:nvPr/>
              </p:nvGrpSpPr>
              <p:grpSpPr bwMode="auto">
                <a:xfrm>
                  <a:off x="8599621" y="5563073"/>
                  <a:ext cx="79200" cy="172800"/>
                  <a:chOff x="8599621" y="5563073"/>
                  <a:chExt cx="79200" cy="172800"/>
                </a:xfrm>
              </p:grpSpPr>
              <p:sp>
                <p:nvSpPr>
                  <p:cNvPr id="40" name="任意多边形 39"/>
                  <p:cNvSpPr/>
                  <p:nvPr/>
                </p:nvSpPr>
                <p:spPr>
                  <a:xfrm>
                    <a:off x="8599633" y="5563018"/>
                    <a:ext cx="79391" cy="173110"/>
                  </a:xfrm>
                  <a:custGeom>
                    <a:avLst/>
                    <a:gdLst>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97441 h 319771"/>
                      <a:gd name="connsiteX5" fmla="*/ 90000 w 180000"/>
                      <a:gd name="connsiteY5" fmla="*/ 0 h 319771"/>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8862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5409 h 319771"/>
                      <a:gd name="connsiteX5" fmla="*/ 90000 w 180000"/>
                      <a:gd name="connsiteY5" fmla="*/ 0 h 31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771">
                        <a:moveTo>
                          <a:pt x="90000" y="0"/>
                        </a:moveTo>
                        <a:lnTo>
                          <a:pt x="180000" y="75409"/>
                        </a:lnTo>
                        <a:lnTo>
                          <a:pt x="180000" y="319771"/>
                        </a:lnTo>
                        <a:lnTo>
                          <a:pt x="0" y="319771"/>
                        </a:lnTo>
                        <a:lnTo>
                          <a:pt x="0" y="75409"/>
                        </a:lnTo>
                        <a:lnTo>
                          <a:pt x="90000" y="0"/>
                        </a:lnTo>
                        <a:close/>
                      </a:path>
                    </a:pathLst>
                  </a:custGeom>
                  <a:solidFill>
                    <a:srgbClr val="CCE2A0"/>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4" name="Rectangle 58"/>
                  <p:cNvSpPr>
                    <a:spLocks noChangeArrowheads="1"/>
                  </p:cNvSpPr>
                  <p:nvPr/>
                </p:nvSpPr>
                <p:spPr bwMode="auto">
                  <a:xfrm>
                    <a:off x="8607572" y="5594781"/>
                    <a:ext cx="69864" cy="1064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G</a:t>
                    </a:r>
                    <a:endParaRPr kumimoji="1" lang="zh-CN" altLang="en-US" sz="700" dirty="0">
                      <a:effectLst>
                        <a:outerShdw blurRad="38100" dist="38100" dir="2700000" algn="tl">
                          <a:srgbClr val="C0C0C0"/>
                        </a:outerShdw>
                      </a:effectLst>
                      <a:ea typeface="方正姚体" panose="02010601030101010101" pitchFamily="2" charset="-122"/>
                    </a:endParaRPr>
                  </a:p>
                </p:txBody>
              </p:sp>
            </p:grpSp>
            <p:sp>
              <p:nvSpPr>
                <p:cNvPr id="57" name="任意多边形 56"/>
                <p:cNvSpPr/>
                <p:nvPr/>
              </p:nvSpPr>
              <p:spPr>
                <a:xfrm rot="20130744">
                  <a:off x="9071212" y="5601134"/>
                  <a:ext cx="582727" cy="154052"/>
                </a:xfrm>
                <a:custGeom>
                  <a:avLst/>
                  <a:gdLst>
                    <a:gd name="connsiteX0" fmla="*/ 582159 w 582159"/>
                    <a:gd name="connsiteY0" fmla="*/ 17515 h 154389"/>
                    <a:gd name="connsiteX1" fmla="*/ 582159 w 582159"/>
                    <a:gd name="connsiteY1" fmla="*/ 154389 h 154389"/>
                    <a:gd name="connsiteX2" fmla="*/ 490065 w 582159"/>
                    <a:gd name="connsiteY2" fmla="*/ 145996 h 154389"/>
                    <a:gd name="connsiteX3" fmla="*/ 403125 w 582159"/>
                    <a:gd name="connsiteY3" fmla="*/ 137752 h 154389"/>
                    <a:gd name="connsiteX4" fmla="*/ 307245 w 582159"/>
                    <a:gd name="connsiteY4" fmla="*/ 121290 h 154389"/>
                    <a:gd name="connsiteX5" fmla="*/ 198031 w 582159"/>
                    <a:gd name="connsiteY5" fmla="*/ 89066 h 154389"/>
                    <a:gd name="connsiteX6" fmla="*/ 110141 w 582159"/>
                    <a:gd name="connsiteY6" fmla="*/ 54840 h 154389"/>
                    <a:gd name="connsiteX7" fmla="*/ 802 w 582159"/>
                    <a:gd name="connsiteY7" fmla="*/ 1968 h 154389"/>
                    <a:gd name="connsiteX8" fmla="*/ 64043 w 582159"/>
                    <a:gd name="connsiteY8" fmla="*/ 12529 h 154389"/>
                    <a:gd name="connsiteX9" fmla="*/ 129320 w 582159"/>
                    <a:gd name="connsiteY9" fmla="*/ 24329 h 154389"/>
                    <a:gd name="connsiteX10" fmla="*/ 236250 w 582159"/>
                    <a:gd name="connsiteY10" fmla="*/ 36359 h 154389"/>
                    <a:gd name="connsiteX11" fmla="*/ 328136 w 582159"/>
                    <a:gd name="connsiteY11" fmla="*/ 36462 h 154389"/>
                    <a:gd name="connsiteX12" fmla="*/ 420461 w 582159"/>
                    <a:gd name="connsiteY12" fmla="*/ 31259 h 154389"/>
                    <a:gd name="connsiteX13" fmla="*/ 507916 w 582159"/>
                    <a:gd name="connsiteY13" fmla="*/ 20311 h 154389"/>
                    <a:gd name="connsiteX14" fmla="*/ 573664 w 582159"/>
                    <a:gd name="connsiteY14" fmla="*/ 15069 h 154389"/>
                    <a:gd name="connsiteX15" fmla="*/ 582159 w 582159"/>
                    <a:gd name="connsiteY15" fmla="*/ 17515 h 15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2159" h="154389">
                      <a:moveTo>
                        <a:pt x="582159" y="17515"/>
                      </a:moveTo>
                      <a:lnTo>
                        <a:pt x="582159" y="154389"/>
                      </a:lnTo>
                      <a:lnTo>
                        <a:pt x="490065" y="145996"/>
                      </a:lnTo>
                      <a:cubicBezTo>
                        <a:pt x="490065" y="145996"/>
                        <a:pt x="433594" y="141870"/>
                        <a:pt x="403125" y="137752"/>
                      </a:cubicBezTo>
                      <a:cubicBezTo>
                        <a:pt x="372654" y="133635"/>
                        <a:pt x="341427" y="129405"/>
                        <a:pt x="307245" y="121290"/>
                      </a:cubicBezTo>
                      <a:cubicBezTo>
                        <a:pt x="273062" y="113176"/>
                        <a:pt x="230880" y="100141"/>
                        <a:pt x="198031" y="89066"/>
                      </a:cubicBezTo>
                      <a:cubicBezTo>
                        <a:pt x="165181" y="77991"/>
                        <a:pt x="143013" y="69356"/>
                        <a:pt x="110141" y="54840"/>
                      </a:cubicBezTo>
                      <a:cubicBezTo>
                        <a:pt x="77270" y="40323"/>
                        <a:pt x="8485" y="9020"/>
                        <a:pt x="802" y="1968"/>
                      </a:cubicBezTo>
                      <a:cubicBezTo>
                        <a:pt x="-6881" y="-5084"/>
                        <a:pt x="42623" y="8803"/>
                        <a:pt x="64043" y="12529"/>
                      </a:cubicBezTo>
                      <a:cubicBezTo>
                        <a:pt x="64043" y="12529"/>
                        <a:pt x="100618" y="20357"/>
                        <a:pt x="129320" y="24329"/>
                      </a:cubicBezTo>
                      <a:cubicBezTo>
                        <a:pt x="158021" y="28301"/>
                        <a:pt x="203113" y="34336"/>
                        <a:pt x="236250" y="36359"/>
                      </a:cubicBezTo>
                      <a:cubicBezTo>
                        <a:pt x="269386" y="38381"/>
                        <a:pt x="297434" y="37312"/>
                        <a:pt x="328136" y="36462"/>
                      </a:cubicBezTo>
                      <a:cubicBezTo>
                        <a:pt x="358839" y="35612"/>
                        <a:pt x="390498" y="33951"/>
                        <a:pt x="420461" y="31259"/>
                      </a:cubicBezTo>
                      <a:cubicBezTo>
                        <a:pt x="450424" y="28567"/>
                        <a:pt x="479794" y="22264"/>
                        <a:pt x="507916" y="20311"/>
                      </a:cubicBezTo>
                      <a:cubicBezTo>
                        <a:pt x="529008" y="18846"/>
                        <a:pt x="555137" y="13389"/>
                        <a:pt x="573664" y="15069"/>
                      </a:cubicBezTo>
                      <a:lnTo>
                        <a:pt x="582159" y="17515"/>
                      </a:lnTo>
                      <a:close/>
                    </a:path>
                  </a:pathLst>
                </a:custGeom>
                <a:gradFill flip="none" rotWithShape="1">
                  <a:gsLst>
                    <a:gs pos="0">
                      <a:srgbClr val="ED6757"/>
                    </a:gs>
                    <a:gs pos="50000">
                      <a:srgbClr val="FF9D70"/>
                    </a:gs>
                    <a:gs pos="100000">
                      <a:srgbClr val="FECCA7"/>
                    </a:gs>
                  </a:gsLst>
                  <a:lin ang="0" scaled="1"/>
                  <a:tileRect/>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118896" name="组合 78"/>
                <p:cNvGrpSpPr>
                  <a:grpSpLocks/>
                </p:cNvGrpSpPr>
                <p:nvPr/>
              </p:nvGrpSpPr>
              <p:grpSpPr bwMode="auto">
                <a:xfrm>
                  <a:off x="8304389" y="5560456"/>
                  <a:ext cx="79200" cy="172800"/>
                  <a:chOff x="8599621" y="5563073"/>
                  <a:chExt cx="79200" cy="172800"/>
                </a:xfrm>
              </p:grpSpPr>
              <p:sp>
                <p:nvSpPr>
                  <p:cNvPr id="80" name="任意多边形 79"/>
                  <p:cNvSpPr/>
                  <p:nvPr/>
                </p:nvSpPr>
                <p:spPr>
                  <a:xfrm>
                    <a:off x="8599532" y="5564047"/>
                    <a:ext cx="79391" cy="171521"/>
                  </a:xfrm>
                  <a:custGeom>
                    <a:avLst/>
                    <a:gdLst>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97441 h 319771"/>
                      <a:gd name="connsiteX5" fmla="*/ 90000 w 180000"/>
                      <a:gd name="connsiteY5" fmla="*/ 0 h 319771"/>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8862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5409 h 319771"/>
                      <a:gd name="connsiteX5" fmla="*/ 90000 w 180000"/>
                      <a:gd name="connsiteY5" fmla="*/ 0 h 31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771">
                        <a:moveTo>
                          <a:pt x="90000" y="0"/>
                        </a:moveTo>
                        <a:lnTo>
                          <a:pt x="180000" y="75409"/>
                        </a:lnTo>
                        <a:lnTo>
                          <a:pt x="180000" y="319771"/>
                        </a:lnTo>
                        <a:lnTo>
                          <a:pt x="0" y="319771"/>
                        </a:lnTo>
                        <a:lnTo>
                          <a:pt x="0" y="75409"/>
                        </a:lnTo>
                        <a:lnTo>
                          <a:pt x="90000" y="0"/>
                        </a:lnTo>
                        <a:close/>
                      </a:path>
                    </a:pathLst>
                  </a:custGeom>
                  <a:solidFill>
                    <a:srgbClr val="CCE2A0"/>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1" name="Rectangle 58"/>
                  <p:cNvSpPr>
                    <a:spLocks noChangeArrowheads="1"/>
                  </p:cNvSpPr>
                  <p:nvPr/>
                </p:nvSpPr>
                <p:spPr bwMode="auto">
                  <a:xfrm>
                    <a:off x="8607471" y="5594222"/>
                    <a:ext cx="69864" cy="107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G</a:t>
                    </a:r>
                    <a:endParaRPr kumimoji="1" lang="zh-CN" altLang="en-US" sz="700" dirty="0">
                      <a:effectLst>
                        <a:outerShdw blurRad="38100" dist="38100" dir="2700000" algn="tl">
                          <a:srgbClr val="C0C0C0"/>
                        </a:outerShdw>
                      </a:effectLst>
                      <a:ea typeface="方正姚体" panose="02010601030101010101" pitchFamily="2" charset="-122"/>
                    </a:endParaRPr>
                  </a:p>
                </p:txBody>
              </p:sp>
            </p:grpSp>
            <p:grpSp>
              <p:nvGrpSpPr>
                <p:cNvPr id="118897" name="组合 84"/>
                <p:cNvGrpSpPr>
                  <a:grpSpLocks/>
                </p:cNvGrpSpPr>
                <p:nvPr/>
              </p:nvGrpSpPr>
              <p:grpSpPr bwMode="auto">
                <a:xfrm rot="-556191">
                  <a:off x="7425610" y="5560579"/>
                  <a:ext cx="79200" cy="172800"/>
                  <a:chOff x="8013976" y="5560456"/>
                  <a:chExt cx="79200" cy="172800"/>
                </a:xfrm>
              </p:grpSpPr>
              <p:sp>
                <p:nvSpPr>
                  <p:cNvPr id="86" name="任意多边形 85"/>
                  <p:cNvSpPr/>
                  <p:nvPr/>
                </p:nvSpPr>
                <p:spPr>
                  <a:xfrm flipV="1">
                    <a:off x="8014562" y="5561422"/>
                    <a:ext cx="79391" cy="171521"/>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sp>
                <p:nvSpPr>
                  <p:cNvPr id="87" name="Rectangle 58"/>
                  <p:cNvSpPr>
                    <a:spLocks noChangeArrowheads="1"/>
                  </p:cNvSpPr>
                  <p:nvPr/>
                </p:nvSpPr>
                <p:spPr bwMode="auto">
                  <a:xfrm>
                    <a:off x="8024186" y="5593579"/>
                    <a:ext cx="65101" cy="1064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C</a:t>
                    </a:r>
                    <a:endParaRPr kumimoji="1" lang="zh-CN" altLang="en-US" sz="700" dirty="0">
                      <a:effectLst>
                        <a:outerShdw blurRad="38100" dist="38100" dir="2700000" algn="tl">
                          <a:srgbClr val="C0C0C0"/>
                        </a:outerShdw>
                      </a:effectLst>
                      <a:ea typeface="方正姚体" panose="02010601030101010101" pitchFamily="2" charset="-122"/>
                    </a:endParaRPr>
                  </a:p>
                </p:txBody>
              </p:sp>
            </p:grpSp>
            <p:grpSp>
              <p:nvGrpSpPr>
                <p:cNvPr id="118898" name="组合 87"/>
                <p:cNvGrpSpPr>
                  <a:grpSpLocks/>
                </p:cNvGrpSpPr>
                <p:nvPr/>
              </p:nvGrpSpPr>
              <p:grpSpPr bwMode="auto">
                <a:xfrm rot="-1077716">
                  <a:off x="7219883" y="5597242"/>
                  <a:ext cx="79200" cy="172800"/>
                  <a:chOff x="8013976" y="5560456"/>
                  <a:chExt cx="79200" cy="172800"/>
                </a:xfrm>
              </p:grpSpPr>
              <p:sp>
                <p:nvSpPr>
                  <p:cNvPr id="89" name="任意多边形 88"/>
                  <p:cNvSpPr/>
                  <p:nvPr/>
                </p:nvSpPr>
                <p:spPr>
                  <a:xfrm flipV="1">
                    <a:off x="8013893" y="5561179"/>
                    <a:ext cx="79391" cy="171521"/>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sp>
                <p:nvSpPr>
                  <p:cNvPr id="90" name="Rectangle 58"/>
                  <p:cNvSpPr>
                    <a:spLocks noChangeArrowheads="1"/>
                  </p:cNvSpPr>
                  <p:nvPr/>
                </p:nvSpPr>
                <p:spPr bwMode="auto">
                  <a:xfrm>
                    <a:off x="8023548" y="5593716"/>
                    <a:ext cx="65101" cy="1064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C</a:t>
                    </a:r>
                    <a:endParaRPr kumimoji="1" lang="zh-CN" altLang="en-US" sz="700" dirty="0">
                      <a:effectLst>
                        <a:outerShdw blurRad="38100" dist="38100" dir="2700000" algn="tl">
                          <a:srgbClr val="C0C0C0"/>
                        </a:outerShdw>
                      </a:effectLst>
                      <a:ea typeface="方正姚体" panose="02010601030101010101" pitchFamily="2" charset="-122"/>
                    </a:endParaRPr>
                  </a:p>
                </p:txBody>
              </p:sp>
            </p:grpSp>
            <p:grpSp>
              <p:nvGrpSpPr>
                <p:cNvPr id="118899" name="组合 90"/>
                <p:cNvGrpSpPr>
                  <a:grpSpLocks/>
                </p:cNvGrpSpPr>
                <p:nvPr/>
              </p:nvGrpSpPr>
              <p:grpSpPr bwMode="auto">
                <a:xfrm rot="-1613204">
                  <a:off x="7025841" y="5674579"/>
                  <a:ext cx="79200" cy="172800"/>
                  <a:chOff x="8013976" y="5560456"/>
                  <a:chExt cx="79200" cy="172800"/>
                </a:xfrm>
              </p:grpSpPr>
              <p:sp>
                <p:nvSpPr>
                  <p:cNvPr id="92" name="任意多边形 91"/>
                  <p:cNvSpPr/>
                  <p:nvPr/>
                </p:nvSpPr>
                <p:spPr>
                  <a:xfrm flipV="1">
                    <a:off x="8014313" y="5560258"/>
                    <a:ext cx="79391" cy="173110"/>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sp>
                <p:nvSpPr>
                  <p:cNvPr id="93" name="Rectangle 58"/>
                  <p:cNvSpPr>
                    <a:spLocks noChangeArrowheads="1"/>
                  </p:cNvSpPr>
                  <p:nvPr/>
                </p:nvSpPr>
                <p:spPr bwMode="auto">
                  <a:xfrm>
                    <a:off x="8022526" y="5592466"/>
                    <a:ext cx="65100" cy="107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C</a:t>
                    </a:r>
                    <a:endParaRPr kumimoji="1" lang="zh-CN" altLang="en-US" sz="700" dirty="0">
                      <a:effectLst>
                        <a:outerShdw blurRad="38100" dist="38100" dir="2700000" algn="tl">
                          <a:srgbClr val="C0C0C0"/>
                        </a:outerShdw>
                      </a:effectLst>
                      <a:ea typeface="方正姚体" panose="02010601030101010101" pitchFamily="2" charset="-122"/>
                    </a:endParaRPr>
                  </a:p>
                </p:txBody>
              </p:sp>
            </p:grpSp>
            <p:grpSp>
              <p:nvGrpSpPr>
                <p:cNvPr id="118900" name="组合 93"/>
                <p:cNvGrpSpPr>
                  <a:grpSpLocks/>
                </p:cNvGrpSpPr>
                <p:nvPr/>
              </p:nvGrpSpPr>
              <p:grpSpPr bwMode="auto">
                <a:xfrm rot="-614371">
                  <a:off x="9365745" y="5490958"/>
                  <a:ext cx="79200" cy="172800"/>
                  <a:chOff x="8013976" y="5560456"/>
                  <a:chExt cx="79200" cy="172800"/>
                </a:xfrm>
              </p:grpSpPr>
              <p:sp>
                <p:nvSpPr>
                  <p:cNvPr id="95" name="任意多边形 94"/>
                  <p:cNvSpPr/>
                  <p:nvPr/>
                </p:nvSpPr>
                <p:spPr>
                  <a:xfrm flipV="1">
                    <a:off x="8013067" y="5560914"/>
                    <a:ext cx="79391" cy="173109"/>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sp>
                <p:nvSpPr>
                  <p:cNvPr id="96" name="Rectangle 58"/>
                  <p:cNvSpPr>
                    <a:spLocks noChangeArrowheads="1"/>
                  </p:cNvSpPr>
                  <p:nvPr/>
                </p:nvSpPr>
                <p:spPr bwMode="auto">
                  <a:xfrm>
                    <a:off x="8021134" y="5592831"/>
                    <a:ext cx="65101" cy="107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C</a:t>
                    </a:r>
                    <a:endParaRPr kumimoji="1" lang="zh-CN" altLang="en-US" sz="700" dirty="0">
                      <a:effectLst>
                        <a:outerShdw blurRad="38100" dist="38100" dir="2700000" algn="tl">
                          <a:srgbClr val="C0C0C0"/>
                        </a:outerShdw>
                      </a:effectLst>
                      <a:ea typeface="方正姚体" panose="02010601030101010101" pitchFamily="2" charset="-122"/>
                    </a:endParaRPr>
                  </a:p>
                </p:txBody>
              </p:sp>
            </p:grpSp>
            <p:grpSp>
              <p:nvGrpSpPr>
                <p:cNvPr id="118901" name="组合 96"/>
                <p:cNvGrpSpPr>
                  <a:grpSpLocks/>
                </p:cNvGrpSpPr>
                <p:nvPr/>
              </p:nvGrpSpPr>
              <p:grpSpPr bwMode="auto">
                <a:xfrm rot="-315950">
                  <a:off x="9272115" y="5513359"/>
                  <a:ext cx="79200" cy="172800"/>
                  <a:chOff x="8013976" y="5560456"/>
                  <a:chExt cx="79200" cy="172800"/>
                </a:xfrm>
              </p:grpSpPr>
              <p:sp>
                <p:nvSpPr>
                  <p:cNvPr id="98" name="任意多边形 97"/>
                  <p:cNvSpPr/>
                  <p:nvPr/>
                </p:nvSpPr>
                <p:spPr>
                  <a:xfrm flipV="1">
                    <a:off x="8013087" y="5560811"/>
                    <a:ext cx="79391" cy="173109"/>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sp>
                <p:nvSpPr>
                  <p:cNvPr id="99" name="Rectangle 58"/>
                  <p:cNvSpPr>
                    <a:spLocks noChangeArrowheads="1"/>
                  </p:cNvSpPr>
                  <p:nvPr/>
                </p:nvSpPr>
                <p:spPr bwMode="auto">
                  <a:xfrm>
                    <a:off x="8021096" y="5592651"/>
                    <a:ext cx="65100" cy="107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C</a:t>
                    </a:r>
                    <a:endParaRPr kumimoji="1" lang="zh-CN" altLang="en-US" sz="700" dirty="0">
                      <a:effectLst>
                        <a:outerShdw blurRad="38100" dist="38100" dir="2700000" algn="tl">
                          <a:srgbClr val="C0C0C0"/>
                        </a:outerShdw>
                      </a:effectLst>
                      <a:ea typeface="方正姚体" panose="02010601030101010101" pitchFamily="2" charset="-122"/>
                    </a:endParaRPr>
                  </a:p>
                </p:txBody>
              </p:sp>
            </p:grpSp>
            <p:grpSp>
              <p:nvGrpSpPr>
                <p:cNvPr id="118902" name="组合 99"/>
                <p:cNvGrpSpPr>
                  <a:grpSpLocks/>
                </p:cNvGrpSpPr>
                <p:nvPr/>
              </p:nvGrpSpPr>
              <p:grpSpPr bwMode="auto">
                <a:xfrm>
                  <a:off x="8887594" y="5569982"/>
                  <a:ext cx="79200" cy="172800"/>
                  <a:chOff x="8599621" y="5563073"/>
                  <a:chExt cx="79200" cy="172800"/>
                </a:xfrm>
              </p:grpSpPr>
              <p:sp>
                <p:nvSpPr>
                  <p:cNvPr id="101" name="任意多边形 100"/>
                  <p:cNvSpPr/>
                  <p:nvPr/>
                </p:nvSpPr>
                <p:spPr>
                  <a:xfrm>
                    <a:off x="8599053" y="5564050"/>
                    <a:ext cx="79391" cy="171521"/>
                  </a:xfrm>
                  <a:custGeom>
                    <a:avLst/>
                    <a:gdLst>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97441 h 319771"/>
                      <a:gd name="connsiteX5" fmla="*/ 90000 w 180000"/>
                      <a:gd name="connsiteY5" fmla="*/ 0 h 319771"/>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8862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5409 h 319771"/>
                      <a:gd name="connsiteX5" fmla="*/ 90000 w 180000"/>
                      <a:gd name="connsiteY5" fmla="*/ 0 h 31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771">
                        <a:moveTo>
                          <a:pt x="90000" y="0"/>
                        </a:moveTo>
                        <a:lnTo>
                          <a:pt x="180000" y="75409"/>
                        </a:lnTo>
                        <a:lnTo>
                          <a:pt x="180000" y="319771"/>
                        </a:lnTo>
                        <a:lnTo>
                          <a:pt x="0" y="319771"/>
                        </a:lnTo>
                        <a:lnTo>
                          <a:pt x="0" y="75409"/>
                        </a:lnTo>
                        <a:lnTo>
                          <a:pt x="90000" y="0"/>
                        </a:lnTo>
                        <a:close/>
                      </a:path>
                    </a:pathLst>
                  </a:custGeom>
                  <a:solidFill>
                    <a:srgbClr val="CCE2A0"/>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2" name="Rectangle 58"/>
                  <p:cNvSpPr>
                    <a:spLocks noChangeArrowheads="1"/>
                  </p:cNvSpPr>
                  <p:nvPr/>
                </p:nvSpPr>
                <p:spPr bwMode="auto">
                  <a:xfrm>
                    <a:off x="8606992" y="5594225"/>
                    <a:ext cx="69864" cy="107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G</a:t>
                    </a:r>
                    <a:endParaRPr kumimoji="1" lang="zh-CN" altLang="en-US" sz="700" dirty="0">
                      <a:effectLst>
                        <a:outerShdw blurRad="38100" dist="38100" dir="2700000" algn="tl">
                          <a:srgbClr val="C0C0C0"/>
                        </a:outerShdw>
                      </a:effectLst>
                      <a:ea typeface="方正姚体" panose="02010601030101010101" pitchFamily="2" charset="-122"/>
                    </a:endParaRPr>
                  </a:p>
                </p:txBody>
              </p:sp>
            </p:grpSp>
            <p:grpSp>
              <p:nvGrpSpPr>
                <p:cNvPr id="118903" name="组合 102"/>
                <p:cNvGrpSpPr>
                  <a:grpSpLocks/>
                </p:cNvGrpSpPr>
                <p:nvPr/>
              </p:nvGrpSpPr>
              <p:grpSpPr bwMode="auto">
                <a:xfrm>
                  <a:off x="9084219" y="5565541"/>
                  <a:ext cx="79200" cy="172800"/>
                  <a:chOff x="8112175" y="5560456"/>
                  <a:chExt cx="79200" cy="172800"/>
                </a:xfrm>
              </p:grpSpPr>
              <p:sp>
                <p:nvSpPr>
                  <p:cNvPr id="104" name="任意多边形 103"/>
                  <p:cNvSpPr/>
                  <p:nvPr/>
                </p:nvSpPr>
                <p:spPr>
                  <a:xfrm>
                    <a:off x="8111871" y="5561109"/>
                    <a:ext cx="79391" cy="173110"/>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5" name="Rectangle 58"/>
                  <p:cNvSpPr>
                    <a:spLocks noChangeArrowheads="1"/>
                  </p:cNvSpPr>
                  <p:nvPr/>
                </p:nvSpPr>
                <p:spPr bwMode="auto">
                  <a:xfrm>
                    <a:off x="8124574" y="5594461"/>
                    <a:ext cx="58750" cy="107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A</a:t>
                    </a:r>
                    <a:endParaRPr kumimoji="1" lang="zh-CN" altLang="en-US" sz="700" dirty="0">
                      <a:effectLst>
                        <a:outerShdw blurRad="38100" dist="38100" dir="2700000" algn="tl">
                          <a:srgbClr val="C0C0C0"/>
                        </a:outerShdw>
                      </a:effectLst>
                      <a:ea typeface="方正姚体" panose="02010601030101010101" pitchFamily="2" charset="-122"/>
                    </a:endParaRPr>
                  </a:p>
                </p:txBody>
              </p:sp>
            </p:grpSp>
            <p:grpSp>
              <p:nvGrpSpPr>
                <p:cNvPr id="118904" name="组合 105"/>
                <p:cNvGrpSpPr>
                  <a:grpSpLocks/>
                </p:cNvGrpSpPr>
                <p:nvPr/>
              </p:nvGrpSpPr>
              <p:grpSpPr bwMode="auto">
                <a:xfrm rot="-916412">
                  <a:off x="7324120" y="5572921"/>
                  <a:ext cx="79200" cy="172800"/>
                  <a:chOff x="8112175" y="5560456"/>
                  <a:chExt cx="79200" cy="172800"/>
                </a:xfrm>
              </p:grpSpPr>
              <p:sp>
                <p:nvSpPr>
                  <p:cNvPr id="107" name="任意多边形 106"/>
                  <p:cNvSpPr/>
                  <p:nvPr/>
                </p:nvSpPr>
                <p:spPr>
                  <a:xfrm>
                    <a:off x="8112503" y="5561807"/>
                    <a:ext cx="79391" cy="171521"/>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08" name="Rectangle 58"/>
                  <p:cNvSpPr>
                    <a:spLocks noChangeArrowheads="1"/>
                  </p:cNvSpPr>
                  <p:nvPr/>
                </p:nvSpPr>
                <p:spPr bwMode="auto">
                  <a:xfrm>
                    <a:off x="8125330" y="5594226"/>
                    <a:ext cx="58750" cy="1064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A</a:t>
                    </a:r>
                    <a:endParaRPr kumimoji="1" lang="zh-CN" altLang="en-US" sz="700" dirty="0">
                      <a:effectLst>
                        <a:outerShdw blurRad="38100" dist="38100" dir="2700000" algn="tl">
                          <a:srgbClr val="C0C0C0"/>
                        </a:outerShdw>
                      </a:effectLst>
                      <a:ea typeface="方正姚体" panose="02010601030101010101" pitchFamily="2" charset="-122"/>
                    </a:endParaRPr>
                  </a:p>
                </p:txBody>
              </p:sp>
            </p:grpSp>
            <p:grpSp>
              <p:nvGrpSpPr>
                <p:cNvPr id="118905" name="组合 111"/>
                <p:cNvGrpSpPr>
                  <a:grpSpLocks/>
                </p:cNvGrpSpPr>
                <p:nvPr/>
              </p:nvGrpSpPr>
              <p:grpSpPr bwMode="auto">
                <a:xfrm>
                  <a:off x="8694466" y="5564580"/>
                  <a:ext cx="79200" cy="172800"/>
                  <a:chOff x="8013976" y="5560456"/>
                  <a:chExt cx="79200" cy="172800"/>
                </a:xfrm>
              </p:grpSpPr>
              <p:sp>
                <p:nvSpPr>
                  <p:cNvPr id="113" name="任意多边形 112"/>
                  <p:cNvSpPr/>
                  <p:nvPr/>
                </p:nvSpPr>
                <p:spPr>
                  <a:xfrm flipV="1">
                    <a:off x="8014411" y="5560483"/>
                    <a:ext cx="79391" cy="173109"/>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sp>
                <p:nvSpPr>
                  <p:cNvPr id="114" name="Rectangle 58"/>
                  <p:cNvSpPr>
                    <a:spLocks noChangeArrowheads="1"/>
                  </p:cNvSpPr>
                  <p:nvPr/>
                </p:nvSpPr>
                <p:spPr bwMode="auto">
                  <a:xfrm>
                    <a:off x="8023938" y="5593834"/>
                    <a:ext cx="65100" cy="107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C</a:t>
                    </a:r>
                    <a:endParaRPr kumimoji="1" lang="zh-CN" altLang="en-US" sz="700" dirty="0">
                      <a:effectLst>
                        <a:outerShdw blurRad="38100" dist="38100" dir="2700000" algn="tl">
                          <a:srgbClr val="C0C0C0"/>
                        </a:outerShdw>
                      </a:effectLst>
                      <a:ea typeface="方正姚体" panose="02010601030101010101" pitchFamily="2" charset="-122"/>
                    </a:endParaRPr>
                  </a:p>
                </p:txBody>
              </p:sp>
            </p:grpSp>
            <p:grpSp>
              <p:nvGrpSpPr>
                <p:cNvPr id="118906" name="组合 114"/>
                <p:cNvGrpSpPr>
                  <a:grpSpLocks/>
                </p:cNvGrpSpPr>
                <p:nvPr/>
              </p:nvGrpSpPr>
              <p:grpSpPr bwMode="auto">
                <a:xfrm>
                  <a:off x="8793637" y="5565219"/>
                  <a:ext cx="79200" cy="172800"/>
                  <a:chOff x="8013976" y="5560456"/>
                  <a:chExt cx="79200" cy="172800"/>
                </a:xfrm>
              </p:grpSpPr>
              <p:sp>
                <p:nvSpPr>
                  <p:cNvPr id="116" name="任意多边形 115"/>
                  <p:cNvSpPr/>
                  <p:nvPr/>
                </p:nvSpPr>
                <p:spPr>
                  <a:xfrm flipV="1">
                    <a:off x="8013685" y="5561431"/>
                    <a:ext cx="79391" cy="171521"/>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sp>
                <p:nvSpPr>
                  <p:cNvPr id="117" name="Rectangle 58"/>
                  <p:cNvSpPr>
                    <a:spLocks noChangeArrowheads="1"/>
                  </p:cNvSpPr>
                  <p:nvPr/>
                </p:nvSpPr>
                <p:spPr bwMode="auto">
                  <a:xfrm>
                    <a:off x="8023212" y="5594783"/>
                    <a:ext cx="65100" cy="1064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C</a:t>
                    </a:r>
                    <a:endParaRPr kumimoji="1" lang="zh-CN" altLang="en-US" sz="700" dirty="0">
                      <a:effectLst>
                        <a:outerShdw blurRad="38100" dist="38100" dir="2700000" algn="tl">
                          <a:srgbClr val="C0C0C0"/>
                        </a:outerShdw>
                      </a:effectLst>
                      <a:ea typeface="方正姚体" panose="02010601030101010101" pitchFamily="2" charset="-122"/>
                    </a:endParaRPr>
                  </a:p>
                </p:txBody>
              </p:sp>
            </p:grpSp>
            <p:grpSp>
              <p:nvGrpSpPr>
                <p:cNvPr id="118907" name="组合 117"/>
                <p:cNvGrpSpPr>
                  <a:grpSpLocks/>
                </p:cNvGrpSpPr>
                <p:nvPr/>
              </p:nvGrpSpPr>
              <p:grpSpPr bwMode="auto">
                <a:xfrm rot="-258020">
                  <a:off x="9180390" y="5534245"/>
                  <a:ext cx="79200" cy="172800"/>
                  <a:chOff x="8205661" y="5560456"/>
                  <a:chExt cx="79200" cy="172800"/>
                </a:xfrm>
              </p:grpSpPr>
              <p:sp>
                <p:nvSpPr>
                  <p:cNvPr id="119" name="任意多边形 118"/>
                  <p:cNvSpPr/>
                  <p:nvPr/>
                </p:nvSpPr>
                <p:spPr>
                  <a:xfrm flipV="1">
                    <a:off x="8206015" y="5560677"/>
                    <a:ext cx="79391" cy="173110"/>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0" name="Rectangle 58"/>
                  <p:cNvSpPr>
                    <a:spLocks noChangeArrowheads="1"/>
                  </p:cNvSpPr>
                  <p:nvPr/>
                </p:nvSpPr>
                <p:spPr bwMode="auto">
                  <a:xfrm>
                    <a:off x="8213894" y="5594026"/>
                    <a:ext cx="63513" cy="107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U</a:t>
                    </a:r>
                    <a:endParaRPr kumimoji="1" lang="zh-CN" altLang="en-US" sz="700" dirty="0">
                      <a:effectLst>
                        <a:outerShdw blurRad="38100" dist="38100" dir="2700000" algn="tl">
                          <a:srgbClr val="C0C0C0"/>
                        </a:outerShdw>
                      </a:effectLst>
                      <a:ea typeface="方正姚体" panose="02010601030101010101" pitchFamily="2" charset="-122"/>
                    </a:endParaRPr>
                  </a:p>
                </p:txBody>
              </p:sp>
            </p:grpSp>
            <p:grpSp>
              <p:nvGrpSpPr>
                <p:cNvPr id="118908" name="组合 120"/>
                <p:cNvGrpSpPr>
                  <a:grpSpLocks/>
                </p:cNvGrpSpPr>
                <p:nvPr/>
              </p:nvGrpSpPr>
              <p:grpSpPr bwMode="auto">
                <a:xfrm>
                  <a:off x="7916205" y="5558846"/>
                  <a:ext cx="79200" cy="172800"/>
                  <a:chOff x="8205661" y="5560456"/>
                  <a:chExt cx="79200" cy="172800"/>
                </a:xfrm>
              </p:grpSpPr>
              <p:sp>
                <p:nvSpPr>
                  <p:cNvPr id="122" name="任意多边形 121"/>
                  <p:cNvSpPr/>
                  <p:nvPr/>
                </p:nvSpPr>
                <p:spPr>
                  <a:xfrm flipV="1">
                    <a:off x="8206330" y="5561451"/>
                    <a:ext cx="79391" cy="171521"/>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3" name="Rectangle 58"/>
                  <p:cNvSpPr>
                    <a:spLocks noChangeArrowheads="1"/>
                  </p:cNvSpPr>
                  <p:nvPr/>
                </p:nvSpPr>
                <p:spPr bwMode="auto">
                  <a:xfrm>
                    <a:off x="8214269" y="5594803"/>
                    <a:ext cx="63513" cy="1064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U</a:t>
                    </a:r>
                    <a:endParaRPr kumimoji="1" lang="zh-CN" altLang="en-US" sz="700" dirty="0">
                      <a:effectLst>
                        <a:outerShdw blurRad="38100" dist="38100" dir="2700000" algn="tl">
                          <a:srgbClr val="C0C0C0"/>
                        </a:outerShdw>
                      </a:effectLst>
                      <a:ea typeface="方正姚体" panose="02010601030101010101" pitchFamily="2" charset="-122"/>
                    </a:endParaRPr>
                  </a:p>
                </p:txBody>
              </p:sp>
            </p:grpSp>
            <p:grpSp>
              <p:nvGrpSpPr>
                <p:cNvPr id="118909" name="组合 123"/>
                <p:cNvGrpSpPr>
                  <a:grpSpLocks/>
                </p:cNvGrpSpPr>
                <p:nvPr/>
              </p:nvGrpSpPr>
              <p:grpSpPr bwMode="auto">
                <a:xfrm rot="-1436404">
                  <a:off x="7119773" y="5630971"/>
                  <a:ext cx="79200" cy="172800"/>
                  <a:chOff x="8205661" y="5560456"/>
                  <a:chExt cx="79200" cy="172800"/>
                </a:xfrm>
              </p:grpSpPr>
              <p:sp>
                <p:nvSpPr>
                  <p:cNvPr id="125" name="任意多边形 124"/>
                  <p:cNvSpPr/>
                  <p:nvPr/>
                </p:nvSpPr>
                <p:spPr>
                  <a:xfrm flipV="1">
                    <a:off x="8205471" y="5560799"/>
                    <a:ext cx="79391" cy="173109"/>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6" name="Rectangle 58"/>
                  <p:cNvSpPr>
                    <a:spLocks noChangeArrowheads="1"/>
                  </p:cNvSpPr>
                  <p:nvPr/>
                </p:nvSpPr>
                <p:spPr bwMode="auto">
                  <a:xfrm>
                    <a:off x="8213088" y="5594081"/>
                    <a:ext cx="63513" cy="107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U</a:t>
                    </a:r>
                    <a:endParaRPr kumimoji="1" lang="zh-CN" altLang="en-US" sz="700" dirty="0">
                      <a:effectLst>
                        <a:outerShdw blurRad="38100" dist="38100" dir="2700000" algn="tl">
                          <a:srgbClr val="C0C0C0"/>
                        </a:outerShdw>
                      </a:effectLst>
                      <a:ea typeface="方正姚体" panose="02010601030101010101" pitchFamily="2" charset="-122"/>
                    </a:endParaRPr>
                  </a:p>
                </p:txBody>
              </p:sp>
            </p:grpSp>
            <p:grpSp>
              <p:nvGrpSpPr>
                <p:cNvPr id="118910" name="组合 126"/>
                <p:cNvGrpSpPr>
                  <a:grpSpLocks/>
                </p:cNvGrpSpPr>
                <p:nvPr/>
              </p:nvGrpSpPr>
              <p:grpSpPr bwMode="auto">
                <a:xfrm rot="-504470">
                  <a:off x="7529068" y="5555594"/>
                  <a:ext cx="79200" cy="172800"/>
                  <a:chOff x="8205661" y="5560456"/>
                  <a:chExt cx="79200" cy="172800"/>
                </a:xfrm>
              </p:grpSpPr>
              <p:sp>
                <p:nvSpPr>
                  <p:cNvPr id="128" name="任意多边形 127"/>
                  <p:cNvSpPr/>
                  <p:nvPr/>
                </p:nvSpPr>
                <p:spPr>
                  <a:xfrm flipV="1">
                    <a:off x="8205973" y="5561592"/>
                    <a:ext cx="79391" cy="171521"/>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9" name="Rectangle 58"/>
                  <p:cNvSpPr>
                    <a:spLocks noChangeArrowheads="1"/>
                  </p:cNvSpPr>
                  <p:nvPr/>
                </p:nvSpPr>
                <p:spPr bwMode="auto">
                  <a:xfrm>
                    <a:off x="8214027" y="5593364"/>
                    <a:ext cx="63513" cy="1064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U</a:t>
                    </a:r>
                    <a:endParaRPr kumimoji="1" lang="zh-CN" altLang="en-US" sz="700" dirty="0">
                      <a:effectLst>
                        <a:outerShdw blurRad="38100" dist="38100" dir="2700000" algn="tl">
                          <a:srgbClr val="C0C0C0"/>
                        </a:outerShdw>
                      </a:effectLst>
                      <a:ea typeface="方正姚体" panose="02010601030101010101" pitchFamily="2" charset="-122"/>
                    </a:endParaRPr>
                  </a:p>
                </p:txBody>
              </p:sp>
            </p:grpSp>
            <p:grpSp>
              <p:nvGrpSpPr>
                <p:cNvPr id="118911" name="组合 129"/>
                <p:cNvGrpSpPr>
                  <a:grpSpLocks/>
                </p:cNvGrpSpPr>
                <p:nvPr/>
              </p:nvGrpSpPr>
              <p:grpSpPr bwMode="auto">
                <a:xfrm>
                  <a:off x="8404969" y="5560456"/>
                  <a:ext cx="79200" cy="172800"/>
                  <a:chOff x="8112175" y="5560456"/>
                  <a:chExt cx="79200" cy="172800"/>
                </a:xfrm>
              </p:grpSpPr>
              <p:sp>
                <p:nvSpPr>
                  <p:cNvPr id="131" name="任意多边形 130"/>
                  <p:cNvSpPr/>
                  <p:nvPr/>
                </p:nvSpPr>
                <p:spPr>
                  <a:xfrm>
                    <a:off x="8113126" y="5561430"/>
                    <a:ext cx="77803" cy="171521"/>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2" name="Rectangle 58"/>
                  <p:cNvSpPr>
                    <a:spLocks noChangeArrowheads="1"/>
                  </p:cNvSpPr>
                  <p:nvPr/>
                </p:nvSpPr>
                <p:spPr bwMode="auto">
                  <a:xfrm>
                    <a:off x="8125829" y="5594781"/>
                    <a:ext cx="58749" cy="1064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A</a:t>
                    </a:r>
                    <a:endParaRPr kumimoji="1" lang="zh-CN" altLang="en-US" sz="700" dirty="0">
                      <a:effectLst>
                        <a:outerShdw blurRad="38100" dist="38100" dir="2700000" algn="tl">
                          <a:srgbClr val="C0C0C0"/>
                        </a:outerShdw>
                      </a:effectLst>
                      <a:ea typeface="方正姚体" panose="02010601030101010101" pitchFamily="2" charset="-122"/>
                    </a:endParaRPr>
                  </a:p>
                </p:txBody>
              </p:sp>
            </p:grpSp>
            <p:grpSp>
              <p:nvGrpSpPr>
                <p:cNvPr id="118912" name="组合 132"/>
                <p:cNvGrpSpPr>
                  <a:grpSpLocks/>
                </p:cNvGrpSpPr>
                <p:nvPr/>
              </p:nvGrpSpPr>
              <p:grpSpPr bwMode="auto">
                <a:xfrm>
                  <a:off x="8503217" y="5562837"/>
                  <a:ext cx="79200" cy="172800"/>
                  <a:chOff x="8112175" y="5560456"/>
                  <a:chExt cx="79200" cy="172800"/>
                </a:xfrm>
              </p:grpSpPr>
              <p:sp>
                <p:nvSpPr>
                  <p:cNvPr id="134" name="任意多边形 133"/>
                  <p:cNvSpPr/>
                  <p:nvPr/>
                </p:nvSpPr>
                <p:spPr>
                  <a:xfrm>
                    <a:off x="8111734" y="5560637"/>
                    <a:ext cx="79391" cy="173110"/>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5" name="Rectangle 58"/>
                  <p:cNvSpPr>
                    <a:spLocks noChangeArrowheads="1"/>
                  </p:cNvSpPr>
                  <p:nvPr/>
                </p:nvSpPr>
                <p:spPr bwMode="auto">
                  <a:xfrm>
                    <a:off x="8124436" y="5593989"/>
                    <a:ext cx="58750" cy="107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A</a:t>
                    </a:r>
                    <a:endParaRPr kumimoji="1" lang="zh-CN" altLang="en-US" sz="700" dirty="0">
                      <a:effectLst>
                        <a:outerShdw blurRad="38100" dist="38100" dir="2700000" algn="tl">
                          <a:srgbClr val="C0C0C0"/>
                        </a:outerShdw>
                      </a:effectLst>
                      <a:ea typeface="方正姚体" panose="02010601030101010101" pitchFamily="2" charset="-122"/>
                    </a:endParaRPr>
                  </a:p>
                </p:txBody>
              </p:sp>
            </p:grpSp>
            <p:grpSp>
              <p:nvGrpSpPr>
                <p:cNvPr id="118913" name="组合 135"/>
                <p:cNvGrpSpPr>
                  <a:grpSpLocks/>
                </p:cNvGrpSpPr>
                <p:nvPr/>
              </p:nvGrpSpPr>
              <p:grpSpPr bwMode="auto">
                <a:xfrm>
                  <a:off x="7715891" y="5560456"/>
                  <a:ext cx="79200" cy="172800"/>
                  <a:chOff x="8112175" y="5560456"/>
                  <a:chExt cx="79200" cy="172800"/>
                </a:xfrm>
              </p:grpSpPr>
              <p:sp>
                <p:nvSpPr>
                  <p:cNvPr id="137" name="任意多边形 136"/>
                  <p:cNvSpPr/>
                  <p:nvPr/>
                </p:nvSpPr>
                <p:spPr>
                  <a:xfrm>
                    <a:off x="8113094" y="5561430"/>
                    <a:ext cx="79391" cy="171521"/>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8" name="Rectangle 58"/>
                  <p:cNvSpPr>
                    <a:spLocks noChangeArrowheads="1"/>
                  </p:cNvSpPr>
                  <p:nvPr/>
                </p:nvSpPr>
                <p:spPr bwMode="auto">
                  <a:xfrm>
                    <a:off x="8125797" y="5594781"/>
                    <a:ext cx="58749" cy="1064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A</a:t>
                    </a:r>
                    <a:endParaRPr kumimoji="1" lang="zh-CN" altLang="en-US" sz="700" dirty="0">
                      <a:effectLst>
                        <a:outerShdw blurRad="38100" dist="38100" dir="2700000" algn="tl">
                          <a:srgbClr val="C0C0C0"/>
                        </a:outerShdw>
                      </a:effectLst>
                      <a:ea typeface="方正姚体" panose="02010601030101010101" pitchFamily="2" charset="-122"/>
                    </a:endParaRPr>
                  </a:p>
                </p:txBody>
              </p:sp>
            </p:grpSp>
            <p:grpSp>
              <p:nvGrpSpPr>
                <p:cNvPr id="118914" name="组合 138"/>
                <p:cNvGrpSpPr>
                  <a:grpSpLocks/>
                </p:cNvGrpSpPr>
                <p:nvPr/>
              </p:nvGrpSpPr>
              <p:grpSpPr bwMode="auto">
                <a:xfrm>
                  <a:off x="7623188" y="5560456"/>
                  <a:ext cx="79200" cy="172800"/>
                  <a:chOff x="8013976" y="5560456"/>
                  <a:chExt cx="79200" cy="172800"/>
                </a:xfrm>
              </p:grpSpPr>
              <p:sp>
                <p:nvSpPr>
                  <p:cNvPr id="140" name="任意多边形 139"/>
                  <p:cNvSpPr/>
                  <p:nvPr/>
                </p:nvSpPr>
                <p:spPr>
                  <a:xfrm flipV="1">
                    <a:off x="8013917" y="5561430"/>
                    <a:ext cx="79391" cy="171521"/>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sp>
                <p:nvSpPr>
                  <p:cNvPr id="141" name="Rectangle 58"/>
                  <p:cNvSpPr>
                    <a:spLocks noChangeArrowheads="1"/>
                  </p:cNvSpPr>
                  <p:nvPr/>
                </p:nvSpPr>
                <p:spPr bwMode="auto">
                  <a:xfrm>
                    <a:off x="8023444" y="5594781"/>
                    <a:ext cx="65101" cy="1064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C</a:t>
                    </a:r>
                    <a:endParaRPr kumimoji="1" lang="zh-CN" altLang="en-US" sz="700" dirty="0">
                      <a:effectLst>
                        <a:outerShdw blurRad="38100" dist="38100" dir="2700000" algn="tl">
                          <a:srgbClr val="C0C0C0"/>
                        </a:outerShdw>
                      </a:effectLst>
                      <a:ea typeface="方正姚体" panose="02010601030101010101" pitchFamily="2" charset="-122"/>
                    </a:endParaRPr>
                  </a:p>
                </p:txBody>
              </p:sp>
            </p:grpSp>
            <p:grpSp>
              <p:nvGrpSpPr>
                <p:cNvPr id="118915" name="组合 141"/>
                <p:cNvGrpSpPr>
                  <a:grpSpLocks/>
                </p:cNvGrpSpPr>
                <p:nvPr/>
              </p:nvGrpSpPr>
              <p:grpSpPr bwMode="auto">
                <a:xfrm>
                  <a:off x="7814668" y="5558075"/>
                  <a:ext cx="79200" cy="172800"/>
                  <a:chOff x="8599621" y="5563073"/>
                  <a:chExt cx="79200" cy="172800"/>
                </a:xfrm>
              </p:grpSpPr>
              <p:sp>
                <p:nvSpPr>
                  <p:cNvPr id="143" name="任意多边形 142"/>
                  <p:cNvSpPr/>
                  <p:nvPr/>
                </p:nvSpPr>
                <p:spPr>
                  <a:xfrm>
                    <a:off x="8600207" y="5563252"/>
                    <a:ext cx="79391" cy="173109"/>
                  </a:xfrm>
                  <a:custGeom>
                    <a:avLst/>
                    <a:gdLst>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97441 h 319771"/>
                      <a:gd name="connsiteX5" fmla="*/ 90000 w 180000"/>
                      <a:gd name="connsiteY5" fmla="*/ 0 h 319771"/>
                      <a:gd name="connsiteX0" fmla="*/ 90000 w 180000"/>
                      <a:gd name="connsiteY0" fmla="*/ 0 h 319771"/>
                      <a:gd name="connsiteX1" fmla="*/ 180000 w 180000"/>
                      <a:gd name="connsiteY1" fmla="*/ 97441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8862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9815 h 319771"/>
                      <a:gd name="connsiteX5" fmla="*/ 90000 w 180000"/>
                      <a:gd name="connsiteY5" fmla="*/ 0 h 319771"/>
                      <a:gd name="connsiteX0" fmla="*/ 90000 w 180000"/>
                      <a:gd name="connsiteY0" fmla="*/ 0 h 319771"/>
                      <a:gd name="connsiteX1" fmla="*/ 180000 w 180000"/>
                      <a:gd name="connsiteY1" fmla="*/ 75409 h 319771"/>
                      <a:gd name="connsiteX2" fmla="*/ 180000 w 180000"/>
                      <a:gd name="connsiteY2" fmla="*/ 319771 h 319771"/>
                      <a:gd name="connsiteX3" fmla="*/ 0 w 180000"/>
                      <a:gd name="connsiteY3" fmla="*/ 319771 h 319771"/>
                      <a:gd name="connsiteX4" fmla="*/ 0 w 180000"/>
                      <a:gd name="connsiteY4" fmla="*/ 75409 h 319771"/>
                      <a:gd name="connsiteX5" fmla="*/ 90000 w 180000"/>
                      <a:gd name="connsiteY5" fmla="*/ 0 h 31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771">
                        <a:moveTo>
                          <a:pt x="90000" y="0"/>
                        </a:moveTo>
                        <a:lnTo>
                          <a:pt x="180000" y="75409"/>
                        </a:lnTo>
                        <a:lnTo>
                          <a:pt x="180000" y="319771"/>
                        </a:lnTo>
                        <a:lnTo>
                          <a:pt x="0" y="319771"/>
                        </a:lnTo>
                        <a:lnTo>
                          <a:pt x="0" y="75409"/>
                        </a:lnTo>
                        <a:lnTo>
                          <a:pt x="90000" y="0"/>
                        </a:lnTo>
                        <a:close/>
                      </a:path>
                    </a:pathLst>
                  </a:custGeom>
                  <a:solidFill>
                    <a:srgbClr val="CCE2A0"/>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44" name="Rectangle 58"/>
                  <p:cNvSpPr>
                    <a:spLocks noChangeArrowheads="1"/>
                  </p:cNvSpPr>
                  <p:nvPr/>
                </p:nvSpPr>
                <p:spPr bwMode="auto">
                  <a:xfrm>
                    <a:off x="8608146" y="5595015"/>
                    <a:ext cx="69864" cy="1064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G</a:t>
                    </a:r>
                    <a:endParaRPr kumimoji="1" lang="zh-CN" altLang="en-US" sz="700" dirty="0">
                      <a:effectLst>
                        <a:outerShdw blurRad="38100" dist="38100" dir="2700000" algn="tl">
                          <a:srgbClr val="C0C0C0"/>
                        </a:outerShdw>
                      </a:effectLst>
                      <a:ea typeface="方正姚体" panose="02010601030101010101" pitchFamily="2" charset="-122"/>
                    </a:endParaRPr>
                  </a:p>
                </p:txBody>
              </p:sp>
            </p:grpSp>
            <p:sp>
              <p:nvSpPr>
                <p:cNvPr id="64" name="任意多边形 63"/>
                <p:cNvSpPr/>
                <p:nvPr/>
              </p:nvSpPr>
              <p:spPr>
                <a:xfrm>
                  <a:off x="6962599" y="5726599"/>
                  <a:ext cx="581139" cy="289046"/>
                </a:xfrm>
                <a:custGeom>
                  <a:avLst/>
                  <a:gdLst>
                    <a:gd name="connsiteX0" fmla="*/ 560632 w 580853"/>
                    <a:gd name="connsiteY0" fmla="*/ 100 h 289576"/>
                    <a:gd name="connsiteX1" fmla="*/ 579366 w 580853"/>
                    <a:gd name="connsiteY1" fmla="*/ 714 h 289576"/>
                    <a:gd name="connsiteX2" fmla="*/ 519835 w 580853"/>
                    <a:gd name="connsiteY2" fmla="*/ 24527 h 289576"/>
                    <a:gd name="connsiteX3" fmla="*/ 457922 w 580853"/>
                    <a:gd name="connsiteY3" fmla="*/ 48339 h 289576"/>
                    <a:gd name="connsiteX4" fmla="*/ 360291 w 580853"/>
                    <a:gd name="connsiteY4" fmla="*/ 93583 h 289576"/>
                    <a:gd name="connsiteX5" fmla="*/ 281710 w 580853"/>
                    <a:gd name="connsiteY5" fmla="*/ 141208 h 289576"/>
                    <a:gd name="connsiteX6" fmla="*/ 205510 w 580853"/>
                    <a:gd name="connsiteY6" fmla="*/ 193596 h 289576"/>
                    <a:gd name="connsiteX7" fmla="*/ 136454 w 580853"/>
                    <a:gd name="connsiteY7" fmla="*/ 248364 h 289576"/>
                    <a:gd name="connsiteX8" fmla="*/ 82987 w 580853"/>
                    <a:gd name="connsiteY8" fmla="*/ 286985 h 289576"/>
                    <a:gd name="connsiteX9" fmla="*/ 73464 w 580853"/>
                    <a:gd name="connsiteY9" fmla="*/ 289576 h 289576"/>
                    <a:gd name="connsiteX10" fmla="*/ 0 w 580853"/>
                    <a:gd name="connsiteY10" fmla="*/ 173987 h 289576"/>
                    <a:gd name="connsiteX11" fmla="*/ 86447 w 580853"/>
                    <a:gd name="connsiteY11" fmla="*/ 131683 h 289576"/>
                    <a:gd name="connsiteX12" fmla="*/ 165028 w 580853"/>
                    <a:gd name="connsiteY12" fmla="*/ 93583 h 289576"/>
                    <a:gd name="connsiteX13" fmla="*/ 255516 w 580853"/>
                    <a:gd name="connsiteY13" fmla="*/ 57864 h 289576"/>
                    <a:gd name="connsiteX14" fmla="*/ 360291 w 580853"/>
                    <a:gd name="connsiteY14" fmla="*/ 24527 h 289576"/>
                    <a:gd name="connsiteX15" fmla="*/ 455541 w 580853"/>
                    <a:gd name="connsiteY15" fmla="*/ 7858 h 289576"/>
                    <a:gd name="connsiteX16" fmla="*/ 560632 w 580853"/>
                    <a:gd name="connsiteY16" fmla="*/ 100 h 289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0853" h="289576">
                      <a:moveTo>
                        <a:pt x="560632" y="100"/>
                      </a:moveTo>
                      <a:cubicBezTo>
                        <a:pt x="569891" y="-130"/>
                        <a:pt x="576687" y="20"/>
                        <a:pt x="579366" y="714"/>
                      </a:cubicBezTo>
                      <a:cubicBezTo>
                        <a:pt x="590082" y="3492"/>
                        <a:pt x="540076" y="16590"/>
                        <a:pt x="519835" y="24527"/>
                      </a:cubicBezTo>
                      <a:cubicBezTo>
                        <a:pt x="519835" y="24527"/>
                        <a:pt x="484513" y="36830"/>
                        <a:pt x="457922" y="48339"/>
                      </a:cubicBezTo>
                      <a:cubicBezTo>
                        <a:pt x="431331" y="59848"/>
                        <a:pt x="389660" y="78105"/>
                        <a:pt x="360291" y="93583"/>
                      </a:cubicBezTo>
                      <a:cubicBezTo>
                        <a:pt x="330922" y="109061"/>
                        <a:pt x="307507" y="124539"/>
                        <a:pt x="281710" y="141208"/>
                      </a:cubicBezTo>
                      <a:cubicBezTo>
                        <a:pt x="255913" y="157877"/>
                        <a:pt x="229719" y="175737"/>
                        <a:pt x="205510" y="193596"/>
                      </a:cubicBezTo>
                      <a:cubicBezTo>
                        <a:pt x="181301" y="211455"/>
                        <a:pt x="159473" y="232092"/>
                        <a:pt x="136454" y="248364"/>
                      </a:cubicBezTo>
                      <a:cubicBezTo>
                        <a:pt x="119190" y="260568"/>
                        <a:pt x="99693" y="278800"/>
                        <a:pt x="82987" y="286985"/>
                      </a:cubicBezTo>
                      <a:lnTo>
                        <a:pt x="73464" y="289576"/>
                      </a:lnTo>
                      <a:lnTo>
                        <a:pt x="0" y="173987"/>
                      </a:lnTo>
                      <a:lnTo>
                        <a:pt x="86447" y="131683"/>
                      </a:lnTo>
                      <a:cubicBezTo>
                        <a:pt x="86447" y="131683"/>
                        <a:pt x="136850" y="105886"/>
                        <a:pt x="165028" y="93583"/>
                      </a:cubicBezTo>
                      <a:cubicBezTo>
                        <a:pt x="193206" y="81280"/>
                        <a:pt x="222972" y="69373"/>
                        <a:pt x="255516" y="57864"/>
                      </a:cubicBezTo>
                      <a:cubicBezTo>
                        <a:pt x="288060" y="46355"/>
                        <a:pt x="326954" y="32861"/>
                        <a:pt x="360291" y="24527"/>
                      </a:cubicBezTo>
                      <a:cubicBezTo>
                        <a:pt x="393628" y="16193"/>
                        <a:pt x="419029" y="11827"/>
                        <a:pt x="455541" y="7858"/>
                      </a:cubicBezTo>
                      <a:cubicBezTo>
                        <a:pt x="482926" y="4881"/>
                        <a:pt x="532857" y="789"/>
                        <a:pt x="560632" y="100"/>
                      </a:cubicBezTo>
                      <a:close/>
                    </a:path>
                  </a:pathLst>
                </a:custGeom>
                <a:gradFill flip="none" rotWithShape="1">
                  <a:gsLst>
                    <a:gs pos="0">
                      <a:srgbClr val="FEC7A2"/>
                    </a:gs>
                    <a:gs pos="50000">
                      <a:srgbClr val="FFAA7F"/>
                    </a:gs>
                    <a:gs pos="100000">
                      <a:srgbClr val="F47B60"/>
                    </a:gs>
                  </a:gsLst>
                  <a:lin ang="0" scaled="1"/>
                  <a:tileRect/>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118917" name="组合 144"/>
                <p:cNvGrpSpPr>
                  <a:grpSpLocks/>
                </p:cNvGrpSpPr>
                <p:nvPr/>
              </p:nvGrpSpPr>
              <p:grpSpPr bwMode="auto">
                <a:xfrm>
                  <a:off x="8985844" y="5565218"/>
                  <a:ext cx="79200" cy="172800"/>
                  <a:chOff x="8013976" y="5560456"/>
                  <a:chExt cx="79200" cy="172800"/>
                </a:xfrm>
              </p:grpSpPr>
              <p:sp>
                <p:nvSpPr>
                  <p:cNvPr id="146" name="任意多边形 145"/>
                  <p:cNvSpPr/>
                  <p:nvPr/>
                </p:nvSpPr>
                <p:spPr>
                  <a:xfrm flipV="1">
                    <a:off x="8013602" y="5561432"/>
                    <a:ext cx="79391" cy="171521"/>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sp>
                <p:nvSpPr>
                  <p:cNvPr id="147" name="Rectangle 58"/>
                  <p:cNvSpPr>
                    <a:spLocks noChangeArrowheads="1"/>
                  </p:cNvSpPr>
                  <p:nvPr/>
                </p:nvSpPr>
                <p:spPr bwMode="auto">
                  <a:xfrm>
                    <a:off x="8023129" y="5594784"/>
                    <a:ext cx="65101" cy="1064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C</a:t>
                    </a:r>
                    <a:endParaRPr kumimoji="1" lang="zh-CN" altLang="en-US" sz="700" dirty="0">
                      <a:effectLst>
                        <a:outerShdw blurRad="38100" dist="38100" dir="2700000" algn="tl">
                          <a:srgbClr val="C0C0C0"/>
                        </a:outerShdw>
                      </a:effectLst>
                      <a:ea typeface="方正姚体" panose="02010601030101010101" pitchFamily="2" charset="-122"/>
                    </a:endParaRPr>
                  </a:p>
                </p:txBody>
              </p:sp>
            </p:grpSp>
            <p:sp>
              <p:nvSpPr>
                <p:cNvPr id="69" name="任意多边形 68"/>
                <p:cNvSpPr/>
                <p:nvPr/>
              </p:nvSpPr>
              <p:spPr>
                <a:xfrm>
                  <a:off x="6956248" y="5613839"/>
                  <a:ext cx="2707218" cy="293811"/>
                </a:xfrm>
                <a:custGeom>
                  <a:avLst/>
                  <a:gdLst>
                    <a:gd name="connsiteX0" fmla="*/ 2697265 w 2708122"/>
                    <a:gd name="connsiteY0" fmla="*/ 0 h 293943"/>
                    <a:gd name="connsiteX1" fmla="*/ 2708122 w 2708122"/>
                    <a:gd name="connsiteY1" fmla="*/ 23838 h 293943"/>
                    <a:gd name="connsiteX2" fmla="*/ 2676873 w 2708122"/>
                    <a:gd name="connsiteY2" fmla="*/ 35679 h 293943"/>
                    <a:gd name="connsiteX3" fmla="*/ 2595613 w 2708122"/>
                    <a:gd name="connsiteY3" fmla="*/ 62915 h 293943"/>
                    <a:gd name="connsiteX4" fmla="*/ 2397969 w 2708122"/>
                    <a:gd name="connsiteY4" fmla="*/ 112921 h 293943"/>
                    <a:gd name="connsiteX5" fmla="*/ 2221757 w 2708122"/>
                    <a:gd name="connsiteY5" fmla="*/ 129590 h 293943"/>
                    <a:gd name="connsiteX6" fmla="*/ 1962200 w 2708122"/>
                    <a:gd name="connsiteY6" fmla="*/ 131971 h 293943"/>
                    <a:gd name="connsiteX7" fmla="*/ 1602632 w 2708122"/>
                    <a:gd name="connsiteY7" fmla="*/ 127209 h 293943"/>
                    <a:gd name="connsiteX8" fmla="*/ 1274019 w 2708122"/>
                    <a:gd name="connsiteY8" fmla="*/ 124828 h 293943"/>
                    <a:gd name="connsiteX9" fmla="*/ 983507 w 2708122"/>
                    <a:gd name="connsiteY9" fmla="*/ 120065 h 293943"/>
                    <a:gd name="connsiteX10" fmla="*/ 697757 w 2708122"/>
                    <a:gd name="connsiteY10" fmla="*/ 122446 h 293943"/>
                    <a:gd name="connsiteX11" fmla="*/ 478682 w 2708122"/>
                    <a:gd name="connsiteY11" fmla="*/ 127209 h 293943"/>
                    <a:gd name="connsiteX12" fmla="*/ 350094 w 2708122"/>
                    <a:gd name="connsiteY12" fmla="*/ 151021 h 293943"/>
                    <a:gd name="connsiteX13" fmla="*/ 233413 w 2708122"/>
                    <a:gd name="connsiteY13" fmla="*/ 189122 h 293943"/>
                    <a:gd name="connsiteX14" fmla="*/ 97682 w 2708122"/>
                    <a:gd name="connsiteY14" fmla="*/ 251034 h 293943"/>
                    <a:gd name="connsiteX15" fmla="*/ 13743 w 2708122"/>
                    <a:gd name="connsiteY15" fmla="*/ 293897 h 293943"/>
                    <a:gd name="connsiteX16" fmla="*/ 13657 w 2708122"/>
                    <a:gd name="connsiteY16" fmla="*/ 293943 h 293943"/>
                    <a:gd name="connsiteX17" fmla="*/ 0 w 2708122"/>
                    <a:gd name="connsiteY17" fmla="*/ 272453 h 293943"/>
                    <a:gd name="connsiteX18" fmla="*/ 14207 w 2708122"/>
                    <a:gd name="connsiteY18" fmla="*/ 265321 h 293943"/>
                    <a:gd name="connsiteX19" fmla="*/ 131019 w 2708122"/>
                    <a:gd name="connsiteY19" fmla="*/ 208171 h 293943"/>
                    <a:gd name="connsiteX20" fmla="*/ 250082 w 2708122"/>
                    <a:gd name="connsiteY20" fmla="*/ 158165 h 293943"/>
                    <a:gd name="connsiteX21" fmla="*/ 352475 w 2708122"/>
                    <a:gd name="connsiteY21" fmla="*/ 124828 h 293943"/>
                    <a:gd name="connsiteX22" fmla="*/ 440581 w 2708122"/>
                    <a:gd name="connsiteY22" fmla="*/ 108158 h 293943"/>
                    <a:gd name="connsiteX23" fmla="*/ 564407 w 2708122"/>
                    <a:gd name="connsiteY23" fmla="*/ 98634 h 293943"/>
                    <a:gd name="connsiteX24" fmla="*/ 854919 w 2708122"/>
                    <a:gd name="connsiteY24" fmla="*/ 96253 h 293943"/>
                    <a:gd name="connsiteX25" fmla="*/ 1178769 w 2708122"/>
                    <a:gd name="connsiteY25" fmla="*/ 96253 h 293943"/>
                    <a:gd name="connsiteX26" fmla="*/ 1521669 w 2708122"/>
                    <a:gd name="connsiteY26" fmla="*/ 101016 h 293943"/>
                    <a:gd name="connsiteX27" fmla="*/ 1883619 w 2708122"/>
                    <a:gd name="connsiteY27" fmla="*/ 105778 h 293943"/>
                    <a:gd name="connsiteX28" fmla="*/ 2152701 w 2708122"/>
                    <a:gd name="connsiteY28" fmla="*/ 105777 h 293943"/>
                    <a:gd name="connsiteX29" fmla="*/ 2331294 w 2708122"/>
                    <a:gd name="connsiteY29" fmla="*/ 98633 h 293943"/>
                    <a:gd name="connsiteX30" fmla="*/ 2505125 w 2708122"/>
                    <a:gd name="connsiteY30" fmla="*/ 65296 h 293943"/>
                    <a:gd name="connsiteX31" fmla="*/ 2667050 w 2708122"/>
                    <a:gd name="connsiteY31" fmla="*/ 12909 h 293943"/>
                    <a:gd name="connsiteX32" fmla="*/ 2697265 w 2708122"/>
                    <a:gd name="connsiteY32" fmla="*/ 0 h 29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08122" h="293943">
                      <a:moveTo>
                        <a:pt x="2697265" y="0"/>
                      </a:moveTo>
                      <a:lnTo>
                        <a:pt x="2708122" y="23838"/>
                      </a:lnTo>
                      <a:lnTo>
                        <a:pt x="2676873" y="35679"/>
                      </a:lnTo>
                      <a:cubicBezTo>
                        <a:pt x="2651870" y="44857"/>
                        <a:pt x="2624387" y="54382"/>
                        <a:pt x="2595613" y="62915"/>
                      </a:cubicBezTo>
                      <a:cubicBezTo>
                        <a:pt x="2538066" y="79981"/>
                        <a:pt x="2460278" y="101809"/>
                        <a:pt x="2397969" y="112921"/>
                      </a:cubicBezTo>
                      <a:cubicBezTo>
                        <a:pt x="2335660" y="124033"/>
                        <a:pt x="2294385" y="126415"/>
                        <a:pt x="2221757" y="129590"/>
                      </a:cubicBezTo>
                      <a:cubicBezTo>
                        <a:pt x="2149129" y="132765"/>
                        <a:pt x="1962200" y="131971"/>
                        <a:pt x="1962200" y="131971"/>
                      </a:cubicBezTo>
                      <a:lnTo>
                        <a:pt x="1602632" y="127209"/>
                      </a:lnTo>
                      <a:lnTo>
                        <a:pt x="1274019" y="124828"/>
                      </a:lnTo>
                      <a:lnTo>
                        <a:pt x="983507" y="120065"/>
                      </a:lnTo>
                      <a:lnTo>
                        <a:pt x="697757" y="122446"/>
                      </a:lnTo>
                      <a:cubicBezTo>
                        <a:pt x="613620" y="123637"/>
                        <a:pt x="536626" y="122447"/>
                        <a:pt x="478682" y="127209"/>
                      </a:cubicBezTo>
                      <a:cubicBezTo>
                        <a:pt x="420738" y="131972"/>
                        <a:pt x="390972" y="140702"/>
                        <a:pt x="350094" y="151021"/>
                      </a:cubicBezTo>
                      <a:cubicBezTo>
                        <a:pt x="309216" y="161340"/>
                        <a:pt x="275482" y="172453"/>
                        <a:pt x="233413" y="189122"/>
                      </a:cubicBezTo>
                      <a:cubicBezTo>
                        <a:pt x="191344" y="205791"/>
                        <a:pt x="147688" y="226428"/>
                        <a:pt x="97682" y="251034"/>
                      </a:cubicBezTo>
                      <a:cubicBezTo>
                        <a:pt x="72679" y="263337"/>
                        <a:pt x="42913" y="278617"/>
                        <a:pt x="13743" y="293897"/>
                      </a:cubicBezTo>
                      <a:lnTo>
                        <a:pt x="13657" y="293943"/>
                      </a:lnTo>
                      <a:lnTo>
                        <a:pt x="0" y="272453"/>
                      </a:lnTo>
                      <a:lnTo>
                        <a:pt x="14207" y="265321"/>
                      </a:lnTo>
                      <a:cubicBezTo>
                        <a:pt x="51247" y="246718"/>
                        <a:pt x="97384" y="223650"/>
                        <a:pt x="131019" y="208171"/>
                      </a:cubicBezTo>
                      <a:cubicBezTo>
                        <a:pt x="175866" y="187533"/>
                        <a:pt x="213173" y="172055"/>
                        <a:pt x="250082" y="158165"/>
                      </a:cubicBezTo>
                      <a:cubicBezTo>
                        <a:pt x="286991" y="144275"/>
                        <a:pt x="320725" y="133163"/>
                        <a:pt x="352475" y="124828"/>
                      </a:cubicBezTo>
                      <a:cubicBezTo>
                        <a:pt x="384225" y="116494"/>
                        <a:pt x="405259" y="112524"/>
                        <a:pt x="440581" y="108158"/>
                      </a:cubicBezTo>
                      <a:cubicBezTo>
                        <a:pt x="475903" y="103792"/>
                        <a:pt x="495351" y="100618"/>
                        <a:pt x="564407" y="98634"/>
                      </a:cubicBezTo>
                      <a:cubicBezTo>
                        <a:pt x="633463" y="96650"/>
                        <a:pt x="752525" y="96650"/>
                        <a:pt x="854919" y="96253"/>
                      </a:cubicBezTo>
                      <a:lnTo>
                        <a:pt x="1178769" y="96253"/>
                      </a:lnTo>
                      <a:lnTo>
                        <a:pt x="1521669" y="101016"/>
                      </a:lnTo>
                      <a:lnTo>
                        <a:pt x="1883619" y="105778"/>
                      </a:lnTo>
                      <a:lnTo>
                        <a:pt x="2152701" y="105777"/>
                      </a:lnTo>
                      <a:cubicBezTo>
                        <a:pt x="2227313" y="104586"/>
                        <a:pt x="2272557" y="105380"/>
                        <a:pt x="2331294" y="98633"/>
                      </a:cubicBezTo>
                      <a:cubicBezTo>
                        <a:pt x="2390031" y="91886"/>
                        <a:pt x="2449166" y="79583"/>
                        <a:pt x="2505125" y="65296"/>
                      </a:cubicBezTo>
                      <a:cubicBezTo>
                        <a:pt x="2561084" y="51009"/>
                        <a:pt x="2616250" y="31562"/>
                        <a:pt x="2667050" y="12909"/>
                      </a:cubicBezTo>
                      <a:lnTo>
                        <a:pt x="2697265" y="0"/>
                      </a:ln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
            <p:nvSpPr>
              <p:cNvPr id="154" name="任意多边形 153"/>
              <p:cNvSpPr/>
              <p:nvPr/>
            </p:nvSpPr>
            <p:spPr>
              <a:xfrm flipV="1">
                <a:off x="8207443" y="5421672"/>
                <a:ext cx="79391" cy="173109"/>
              </a:xfrm>
              <a:custGeom>
                <a:avLst/>
                <a:gdLst>
                  <a:gd name="connsiteX0" fmla="*/ 0 w 180000"/>
                  <a:gd name="connsiteY0" fmla="*/ 0 h 324000"/>
                  <a:gd name="connsiteX1" fmla="*/ 57719 w 180000"/>
                  <a:gd name="connsiteY1" fmla="*/ 0 h 324000"/>
                  <a:gd name="connsiteX2" fmla="*/ 57719 w 180000"/>
                  <a:gd name="connsiteY2" fmla="*/ 59783 h 324000"/>
                  <a:gd name="connsiteX3" fmla="*/ 129727 w 180000"/>
                  <a:gd name="connsiteY3" fmla="*/ 59783 h 324000"/>
                  <a:gd name="connsiteX4" fmla="*/ 129727 w 180000"/>
                  <a:gd name="connsiteY4" fmla="*/ 0 h 324000"/>
                  <a:gd name="connsiteX5" fmla="*/ 180000 w 180000"/>
                  <a:gd name="connsiteY5" fmla="*/ 0 h 324000"/>
                  <a:gd name="connsiteX6" fmla="*/ 180000 w 180000"/>
                  <a:gd name="connsiteY6" fmla="*/ 324000 h 324000"/>
                  <a:gd name="connsiteX7" fmla="*/ 0 w 180000"/>
                  <a:gd name="connsiteY7" fmla="*/ 324000 h 324000"/>
                  <a:gd name="connsiteX8" fmla="*/ 0 w 180000"/>
                  <a:gd name="connsiteY8" fmla="*/ 0 h 3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4000">
                    <a:moveTo>
                      <a:pt x="0" y="0"/>
                    </a:moveTo>
                    <a:lnTo>
                      <a:pt x="57719" y="0"/>
                    </a:lnTo>
                    <a:lnTo>
                      <a:pt x="57719" y="59783"/>
                    </a:lnTo>
                    <a:lnTo>
                      <a:pt x="129727" y="59783"/>
                    </a:lnTo>
                    <a:lnTo>
                      <a:pt x="129727" y="0"/>
                    </a:lnTo>
                    <a:lnTo>
                      <a:pt x="180000" y="0"/>
                    </a:lnTo>
                    <a:lnTo>
                      <a:pt x="180000" y="324000"/>
                    </a:lnTo>
                    <a:lnTo>
                      <a:pt x="0" y="324000"/>
                    </a:lnTo>
                    <a:lnTo>
                      <a:pt x="0" y="0"/>
                    </a:lnTo>
                    <a:close/>
                  </a:path>
                </a:pathLst>
              </a:custGeom>
              <a:solidFill>
                <a:srgbClr val="CDE7FA"/>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5" name="任意多边形 154"/>
              <p:cNvSpPr/>
              <p:nvPr/>
            </p:nvSpPr>
            <p:spPr>
              <a:xfrm>
                <a:off x="8112175" y="5420083"/>
                <a:ext cx="79391" cy="171522"/>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9" name="Rectangle 58"/>
              <p:cNvSpPr>
                <a:spLocks noChangeArrowheads="1"/>
              </p:cNvSpPr>
              <p:nvPr/>
            </p:nvSpPr>
            <p:spPr bwMode="auto">
              <a:xfrm>
                <a:off x="8123290" y="5469317"/>
                <a:ext cx="63512" cy="107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U</a:t>
                </a:r>
                <a:endParaRPr kumimoji="1" lang="zh-CN" altLang="en-US" sz="700" dirty="0">
                  <a:effectLst>
                    <a:outerShdw blurRad="38100" dist="38100" dir="2700000" algn="tl">
                      <a:srgbClr val="C0C0C0"/>
                    </a:outerShdw>
                  </a:effectLst>
                  <a:ea typeface="方正姚体" panose="02010601030101010101" pitchFamily="2" charset="-122"/>
                </a:endParaRPr>
              </a:p>
            </p:txBody>
          </p:sp>
          <p:sp>
            <p:nvSpPr>
              <p:cNvPr id="160" name="Rectangle 58"/>
              <p:cNvSpPr>
                <a:spLocks noChangeArrowheads="1"/>
              </p:cNvSpPr>
              <p:nvPr/>
            </p:nvSpPr>
            <p:spPr bwMode="auto">
              <a:xfrm>
                <a:off x="8220146" y="5474081"/>
                <a:ext cx="58749" cy="107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A</a:t>
                </a:r>
                <a:endParaRPr kumimoji="1" lang="zh-CN" altLang="en-US" sz="700" dirty="0">
                  <a:effectLst>
                    <a:outerShdw blurRad="38100" dist="38100" dir="2700000" algn="tl">
                      <a:srgbClr val="C0C0C0"/>
                    </a:outerShdw>
                  </a:effectLst>
                  <a:ea typeface="方正姚体" panose="02010601030101010101" pitchFamily="2" charset="-122"/>
                </a:endParaRPr>
              </a:p>
            </p:txBody>
          </p:sp>
          <p:sp>
            <p:nvSpPr>
              <p:cNvPr id="161" name="Rectangle 58"/>
              <p:cNvSpPr>
                <a:spLocks noChangeArrowheads="1"/>
              </p:cNvSpPr>
              <p:nvPr/>
            </p:nvSpPr>
            <p:spPr bwMode="auto">
              <a:xfrm>
                <a:off x="8313827" y="5467728"/>
                <a:ext cx="63512" cy="107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C</a:t>
                </a:r>
                <a:endParaRPr kumimoji="1" lang="zh-CN" altLang="en-US" sz="700" dirty="0">
                  <a:effectLst>
                    <a:outerShdw blurRad="38100" dist="38100" dir="2700000" algn="tl">
                      <a:srgbClr val="C0C0C0"/>
                    </a:outerShdw>
                  </a:effectLst>
                  <a:ea typeface="方正姚体" panose="02010601030101010101" pitchFamily="2" charset="-122"/>
                </a:endParaRPr>
              </a:p>
            </p:txBody>
          </p:sp>
          <p:sp>
            <p:nvSpPr>
              <p:cNvPr id="162" name="任意多边形 161"/>
              <p:cNvSpPr/>
              <p:nvPr/>
            </p:nvSpPr>
            <p:spPr>
              <a:xfrm>
                <a:off x="8404332" y="5418495"/>
                <a:ext cx="79391" cy="173109"/>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63" name="任意多边形 162"/>
              <p:cNvSpPr/>
              <p:nvPr/>
            </p:nvSpPr>
            <p:spPr>
              <a:xfrm>
                <a:off x="8505952" y="5421672"/>
                <a:ext cx="79391" cy="171522"/>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64" name="任意多边形 163"/>
              <p:cNvSpPr/>
              <p:nvPr/>
            </p:nvSpPr>
            <p:spPr>
              <a:xfrm>
                <a:off x="8599633" y="5440730"/>
                <a:ext cx="79391" cy="171522"/>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sp>
            <p:nvSpPr>
              <p:cNvPr id="165" name="任意多边形 164"/>
              <p:cNvSpPr/>
              <p:nvPr/>
            </p:nvSpPr>
            <p:spPr>
              <a:xfrm flipV="1">
                <a:off x="8404332" y="4792759"/>
                <a:ext cx="374723" cy="694027"/>
              </a:xfrm>
              <a:custGeom>
                <a:avLst/>
                <a:gdLst>
                  <a:gd name="connsiteX0" fmla="*/ 156649 w 403402"/>
                  <a:gd name="connsiteY0" fmla="*/ 695240 h 695240"/>
                  <a:gd name="connsiteX1" fmla="*/ 189390 w 403402"/>
                  <a:gd name="connsiteY1" fmla="*/ 691518 h 695240"/>
                  <a:gd name="connsiteX2" fmla="*/ 279877 w 403402"/>
                  <a:gd name="connsiteY2" fmla="*/ 667705 h 695240"/>
                  <a:gd name="connsiteX3" fmla="*/ 334646 w 403402"/>
                  <a:gd name="connsiteY3" fmla="*/ 634368 h 695240"/>
                  <a:gd name="connsiteX4" fmla="*/ 392801 w 403402"/>
                  <a:gd name="connsiteY4" fmla="*/ 582074 h 695240"/>
                  <a:gd name="connsiteX5" fmla="*/ 403402 w 403402"/>
                  <a:gd name="connsiteY5" fmla="*/ 565774 h 695240"/>
                  <a:gd name="connsiteX6" fmla="*/ 306576 w 403402"/>
                  <a:gd name="connsiteY6" fmla="*/ 407959 h 695240"/>
                  <a:gd name="connsiteX7" fmla="*/ 306812 w 403402"/>
                  <a:gd name="connsiteY7" fmla="*/ 42027 h 695240"/>
                  <a:gd name="connsiteX8" fmla="*/ 306181 w 403402"/>
                  <a:gd name="connsiteY8" fmla="*/ 41215 h 695240"/>
                  <a:gd name="connsiteX9" fmla="*/ 297896 w 403402"/>
                  <a:gd name="connsiteY9" fmla="*/ 34269 h 695240"/>
                  <a:gd name="connsiteX10" fmla="*/ 151525 w 403402"/>
                  <a:gd name="connsiteY10" fmla="*/ 0 h 695240"/>
                  <a:gd name="connsiteX11" fmla="*/ 5154 w 403402"/>
                  <a:gd name="connsiteY11" fmla="*/ 34269 h 695240"/>
                  <a:gd name="connsiteX12" fmla="*/ 0 w 403402"/>
                  <a:gd name="connsiteY12" fmla="*/ 38590 h 695240"/>
                  <a:gd name="connsiteX13" fmla="*/ 0 w 403402"/>
                  <a:gd name="connsiteY13" fmla="*/ 451637 h 695240"/>
                  <a:gd name="connsiteX14" fmla="*/ 144617 w 403402"/>
                  <a:gd name="connsiteY14" fmla="*/ 693336 h 695240"/>
                  <a:gd name="connsiteX15" fmla="*/ 156649 w 403402"/>
                  <a:gd name="connsiteY15" fmla="*/ 695240 h 69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3402" h="695240">
                    <a:moveTo>
                      <a:pt x="156649" y="695240"/>
                    </a:moveTo>
                    <a:cubicBezTo>
                      <a:pt x="166669" y="695288"/>
                      <a:pt x="177286" y="692907"/>
                      <a:pt x="189390" y="691518"/>
                    </a:cubicBezTo>
                    <a:cubicBezTo>
                      <a:pt x="213598" y="688740"/>
                      <a:pt x="255668" y="677231"/>
                      <a:pt x="279877" y="667705"/>
                    </a:cubicBezTo>
                    <a:cubicBezTo>
                      <a:pt x="304086" y="658180"/>
                      <a:pt x="314008" y="651433"/>
                      <a:pt x="334646" y="634368"/>
                    </a:cubicBezTo>
                    <a:cubicBezTo>
                      <a:pt x="350124" y="621570"/>
                      <a:pt x="377210" y="600287"/>
                      <a:pt x="392801" y="582074"/>
                    </a:cubicBezTo>
                    <a:lnTo>
                      <a:pt x="403402" y="565774"/>
                    </a:lnTo>
                    <a:lnTo>
                      <a:pt x="306576" y="407959"/>
                    </a:lnTo>
                    <a:lnTo>
                      <a:pt x="306812" y="42027"/>
                    </a:lnTo>
                    <a:lnTo>
                      <a:pt x="306181" y="41215"/>
                    </a:lnTo>
                    <a:lnTo>
                      <a:pt x="297896" y="34269"/>
                    </a:lnTo>
                    <a:cubicBezTo>
                      <a:pt x="260436" y="13096"/>
                      <a:pt x="208686" y="0"/>
                      <a:pt x="151525" y="0"/>
                    </a:cubicBezTo>
                    <a:cubicBezTo>
                      <a:pt x="94364" y="0"/>
                      <a:pt x="42614" y="13096"/>
                      <a:pt x="5154" y="34269"/>
                    </a:cubicBezTo>
                    <a:lnTo>
                      <a:pt x="0" y="38590"/>
                    </a:lnTo>
                    <a:lnTo>
                      <a:pt x="0" y="451637"/>
                    </a:lnTo>
                    <a:lnTo>
                      <a:pt x="144617" y="693336"/>
                    </a:lnTo>
                    <a:lnTo>
                      <a:pt x="156649" y="695240"/>
                    </a:lnTo>
                    <a:close/>
                  </a:path>
                </a:pathLst>
              </a:cu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endParaRPr>
              </a:p>
            </p:txBody>
          </p:sp>
          <p:sp>
            <p:nvSpPr>
              <p:cNvPr id="166" name="任意多边形 165"/>
              <p:cNvSpPr/>
              <p:nvPr/>
            </p:nvSpPr>
            <p:spPr>
              <a:xfrm flipV="1">
                <a:off x="8104236" y="4784818"/>
                <a:ext cx="374723" cy="695616"/>
              </a:xfrm>
              <a:custGeom>
                <a:avLst/>
                <a:gdLst>
                  <a:gd name="connsiteX0" fmla="*/ 156649 w 403402"/>
                  <a:gd name="connsiteY0" fmla="*/ 695240 h 695240"/>
                  <a:gd name="connsiteX1" fmla="*/ 189390 w 403402"/>
                  <a:gd name="connsiteY1" fmla="*/ 691518 h 695240"/>
                  <a:gd name="connsiteX2" fmla="*/ 279877 w 403402"/>
                  <a:gd name="connsiteY2" fmla="*/ 667705 h 695240"/>
                  <a:gd name="connsiteX3" fmla="*/ 334646 w 403402"/>
                  <a:gd name="connsiteY3" fmla="*/ 634368 h 695240"/>
                  <a:gd name="connsiteX4" fmla="*/ 392801 w 403402"/>
                  <a:gd name="connsiteY4" fmla="*/ 582074 h 695240"/>
                  <a:gd name="connsiteX5" fmla="*/ 403402 w 403402"/>
                  <a:gd name="connsiteY5" fmla="*/ 565774 h 695240"/>
                  <a:gd name="connsiteX6" fmla="*/ 306576 w 403402"/>
                  <a:gd name="connsiteY6" fmla="*/ 407959 h 695240"/>
                  <a:gd name="connsiteX7" fmla="*/ 306812 w 403402"/>
                  <a:gd name="connsiteY7" fmla="*/ 42027 h 695240"/>
                  <a:gd name="connsiteX8" fmla="*/ 306181 w 403402"/>
                  <a:gd name="connsiteY8" fmla="*/ 41215 h 695240"/>
                  <a:gd name="connsiteX9" fmla="*/ 297896 w 403402"/>
                  <a:gd name="connsiteY9" fmla="*/ 34269 h 695240"/>
                  <a:gd name="connsiteX10" fmla="*/ 151525 w 403402"/>
                  <a:gd name="connsiteY10" fmla="*/ 0 h 695240"/>
                  <a:gd name="connsiteX11" fmla="*/ 5154 w 403402"/>
                  <a:gd name="connsiteY11" fmla="*/ 34269 h 695240"/>
                  <a:gd name="connsiteX12" fmla="*/ 0 w 403402"/>
                  <a:gd name="connsiteY12" fmla="*/ 38590 h 695240"/>
                  <a:gd name="connsiteX13" fmla="*/ 0 w 403402"/>
                  <a:gd name="connsiteY13" fmla="*/ 451637 h 695240"/>
                  <a:gd name="connsiteX14" fmla="*/ 144617 w 403402"/>
                  <a:gd name="connsiteY14" fmla="*/ 693336 h 695240"/>
                  <a:gd name="connsiteX15" fmla="*/ 156649 w 403402"/>
                  <a:gd name="connsiteY15" fmla="*/ 695240 h 69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3402" h="695240">
                    <a:moveTo>
                      <a:pt x="156649" y="695240"/>
                    </a:moveTo>
                    <a:cubicBezTo>
                      <a:pt x="166669" y="695288"/>
                      <a:pt x="177286" y="692907"/>
                      <a:pt x="189390" y="691518"/>
                    </a:cubicBezTo>
                    <a:cubicBezTo>
                      <a:pt x="213598" y="688740"/>
                      <a:pt x="255668" y="677231"/>
                      <a:pt x="279877" y="667705"/>
                    </a:cubicBezTo>
                    <a:cubicBezTo>
                      <a:pt x="304086" y="658180"/>
                      <a:pt x="314008" y="651433"/>
                      <a:pt x="334646" y="634368"/>
                    </a:cubicBezTo>
                    <a:cubicBezTo>
                      <a:pt x="350124" y="621570"/>
                      <a:pt x="377210" y="600287"/>
                      <a:pt x="392801" y="582074"/>
                    </a:cubicBezTo>
                    <a:lnTo>
                      <a:pt x="403402" y="565774"/>
                    </a:lnTo>
                    <a:lnTo>
                      <a:pt x="306576" y="407959"/>
                    </a:lnTo>
                    <a:lnTo>
                      <a:pt x="306812" y="42027"/>
                    </a:lnTo>
                    <a:lnTo>
                      <a:pt x="306181" y="41215"/>
                    </a:lnTo>
                    <a:lnTo>
                      <a:pt x="297896" y="34269"/>
                    </a:lnTo>
                    <a:cubicBezTo>
                      <a:pt x="260436" y="13096"/>
                      <a:pt x="208686" y="0"/>
                      <a:pt x="151525" y="0"/>
                    </a:cubicBezTo>
                    <a:cubicBezTo>
                      <a:pt x="94364" y="0"/>
                      <a:pt x="42614" y="13096"/>
                      <a:pt x="5154" y="34269"/>
                    </a:cubicBezTo>
                    <a:lnTo>
                      <a:pt x="0" y="38590"/>
                    </a:lnTo>
                    <a:lnTo>
                      <a:pt x="0" y="451637"/>
                    </a:lnTo>
                    <a:lnTo>
                      <a:pt x="144617" y="693336"/>
                    </a:lnTo>
                    <a:lnTo>
                      <a:pt x="156649" y="695240"/>
                    </a:lnTo>
                    <a:close/>
                  </a:path>
                </a:pathLst>
              </a:cu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endParaRPr>
              </a:p>
            </p:txBody>
          </p:sp>
          <p:sp>
            <p:nvSpPr>
              <p:cNvPr id="157" name="椭圆 156"/>
              <p:cNvSpPr/>
              <p:nvPr/>
            </p:nvSpPr>
            <p:spPr>
              <a:xfrm rot="1108342">
                <a:off x="8216970" y="4754643"/>
                <a:ext cx="273103" cy="215990"/>
              </a:xfrm>
              <a:prstGeom prst="ellipse">
                <a:avLst/>
              </a:prstGeom>
              <a:solidFill>
                <a:srgbClr val="B1E1E2"/>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67" name="椭圆 166"/>
              <p:cNvSpPr/>
              <p:nvPr/>
            </p:nvSpPr>
            <p:spPr>
              <a:xfrm rot="1108342">
                <a:off x="8517067" y="4765760"/>
                <a:ext cx="273103" cy="215990"/>
              </a:xfrm>
              <a:prstGeom prst="ellipse">
                <a:avLst/>
              </a:prstGeom>
              <a:solidFill>
                <a:srgbClr val="B1E1E2"/>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68" name="任意多边形 167"/>
              <p:cNvSpPr/>
              <p:nvPr/>
            </p:nvSpPr>
            <p:spPr>
              <a:xfrm flipV="1">
                <a:off x="8074121" y="4829106"/>
                <a:ext cx="360000" cy="684000"/>
              </a:xfrm>
              <a:custGeom>
                <a:avLst/>
                <a:gdLst>
                  <a:gd name="connsiteX0" fmla="*/ 156649 w 403402"/>
                  <a:gd name="connsiteY0" fmla="*/ 695240 h 695240"/>
                  <a:gd name="connsiteX1" fmla="*/ 189390 w 403402"/>
                  <a:gd name="connsiteY1" fmla="*/ 691518 h 695240"/>
                  <a:gd name="connsiteX2" fmla="*/ 279877 w 403402"/>
                  <a:gd name="connsiteY2" fmla="*/ 667705 h 695240"/>
                  <a:gd name="connsiteX3" fmla="*/ 334646 w 403402"/>
                  <a:gd name="connsiteY3" fmla="*/ 634368 h 695240"/>
                  <a:gd name="connsiteX4" fmla="*/ 392801 w 403402"/>
                  <a:gd name="connsiteY4" fmla="*/ 582074 h 695240"/>
                  <a:gd name="connsiteX5" fmla="*/ 403402 w 403402"/>
                  <a:gd name="connsiteY5" fmla="*/ 565774 h 695240"/>
                  <a:gd name="connsiteX6" fmla="*/ 306576 w 403402"/>
                  <a:gd name="connsiteY6" fmla="*/ 407959 h 695240"/>
                  <a:gd name="connsiteX7" fmla="*/ 306812 w 403402"/>
                  <a:gd name="connsiteY7" fmla="*/ 42027 h 695240"/>
                  <a:gd name="connsiteX8" fmla="*/ 306181 w 403402"/>
                  <a:gd name="connsiteY8" fmla="*/ 41215 h 695240"/>
                  <a:gd name="connsiteX9" fmla="*/ 297896 w 403402"/>
                  <a:gd name="connsiteY9" fmla="*/ 34269 h 695240"/>
                  <a:gd name="connsiteX10" fmla="*/ 151525 w 403402"/>
                  <a:gd name="connsiteY10" fmla="*/ 0 h 695240"/>
                  <a:gd name="connsiteX11" fmla="*/ 5154 w 403402"/>
                  <a:gd name="connsiteY11" fmla="*/ 34269 h 695240"/>
                  <a:gd name="connsiteX12" fmla="*/ 0 w 403402"/>
                  <a:gd name="connsiteY12" fmla="*/ 38590 h 695240"/>
                  <a:gd name="connsiteX13" fmla="*/ 0 w 403402"/>
                  <a:gd name="connsiteY13" fmla="*/ 451637 h 695240"/>
                  <a:gd name="connsiteX14" fmla="*/ 144617 w 403402"/>
                  <a:gd name="connsiteY14" fmla="*/ 693336 h 695240"/>
                  <a:gd name="connsiteX15" fmla="*/ 156649 w 403402"/>
                  <a:gd name="connsiteY15" fmla="*/ 695240 h 69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3402" h="695240">
                    <a:moveTo>
                      <a:pt x="156649" y="695240"/>
                    </a:moveTo>
                    <a:cubicBezTo>
                      <a:pt x="166669" y="695288"/>
                      <a:pt x="177286" y="692907"/>
                      <a:pt x="189390" y="691518"/>
                    </a:cubicBezTo>
                    <a:cubicBezTo>
                      <a:pt x="213598" y="688740"/>
                      <a:pt x="255668" y="677231"/>
                      <a:pt x="279877" y="667705"/>
                    </a:cubicBezTo>
                    <a:cubicBezTo>
                      <a:pt x="304086" y="658180"/>
                      <a:pt x="314008" y="651433"/>
                      <a:pt x="334646" y="634368"/>
                    </a:cubicBezTo>
                    <a:cubicBezTo>
                      <a:pt x="350124" y="621570"/>
                      <a:pt x="377210" y="600287"/>
                      <a:pt x="392801" y="582074"/>
                    </a:cubicBezTo>
                    <a:lnTo>
                      <a:pt x="403402" y="565774"/>
                    </a:lnTo>
                    <a:lnTo>
                      <a:pt x="306576" y="407959"/>
                    </a:lnTo>
                    <a:lnTo>
                      <a:pt x="306812" y="42027"/>
                    </a:lnTo>
                    <a:lnTo>
                      <a:pt x="306181" y="41215"/>
                    </a:lnTo>
                    <a:lnTo>
                      <a:pt x="297896" y="34269"/>
                    </a:lnTo>
                    <a:cubicBezTo>
                      <a:pt x="260436" y="13096"/>
                      <a:pt x="208686" y="0"/>
                      <a:pt x="151525" y="0"/>
                    </a:cubicBezTo>
                    <a:cubicBezTo>
                      <a:pt x="94364" y="0"/>
                      <a:pt x="42614" y="13096"/>
                      <a:pt x="5154" y="34269"/>
                    </a:cubicBezTo>
                    <a:lnTo>
                      <a:pt x="0" y="38590"/>
                    </a:lnTo>
                    <a:lnTo>
                      <a:pt x="0" y="451637"/>
                    </a:lnTo>
                    <a:lnTo>
                      <a:pt x="144617" y="693336"/>
                    </a:lnTo>
                    <a:lnTo>
                      <a:pt x="156649" y="695240"/>
                    </a:lnTo>
                    <a:close/>
                  </a:path>
                </a:pathLst>
              </a:custGeom>
              <a:solidFill>
                <a:schemeClr val="bg1"/>
              </a:solidFill>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endParaRPr>
              </a:p>
            </p:txBody>
          </p:sp>
          <p:sp>
            <p:nvSpPr>
              <p:cNvPr id="169" name="任意多边形 168"/>
              <p:cNvSpPr/>
              <p:nvPr/>
            </p:nvSpPr>
            <p:spPr>
              <a:xfrm flipV="1">
                <a:off x="8359259" y="4843636"/>
                <a:ext cx="360000" cy="684000"/>
              </a:xfrm>
              <a:custGeom>
                <a:avLst/>
                <a:gdLst>
                  <a:gd name="connsiteX0" fmla="*/ 156649 w 403402"/>
                  <a:gd name="connsiteY0" fmla="*/ 695240 h 695240"/>
                  <a:gd name="connsiteX1" fmla="*/ 189390 w 403402"/>
                  <a:gd name="connsiteY1" fmla="*/ 691518 h 695240"/>
                  <a:gd name="connsiteX2" fmla="*/ 279877 w 403402"/>
                  <a:gd name="connsiteY2" fmla="*/ 667705 h 695240"/>
                  <a:gd name="connsiteX3" fmla="*/ 334646 w 403402"/>
                  <a:gd name="connsiteY3" fmla="*/ 634368 h 695240"/>
                  <a:gd name="connsiteX4" fmla="*/ 392801 w 403402"/>
                  <a:gd name="connsiteY4" fmla="*/ 582074 h 695240"/>
                  <a:gd name="connsiteX5" fmla="*/ 403402 w 403402"/>
                  <a:gd name="connsiteY5" fmla="*/ 565774 h 695240"/>
                  <a:gd name="connsiteX6" fmla="*/ 306576 w 403402"/>
                  <a:gd name="connsiteY6" fmla="*/ 407959 h 695240"/>
                  <a:gd name="connsiteX7" fmla="*/ 306812 w 403402"/>
                  <a:gd name="connsiteY7" fmla="*/ 42027 h 695240"/>
                  <a:gd name="connsiteX8" fmla="*/ 306181 w 403402"/>
                  <a:gd name="connsiteY8" fmla="*/ 41215 h 695240"/>
                  <a:gd name="connsiteX9" fmla="*/ 297896 w 403402"/>
                  <a:gd name="connsiteY9" fmla="*/ 34269 h 695240"/>
                  <a:gd name="connsiteX10" fmla="*/ 151525 w 403402"/>
                  <a:gd name="connsiteY10" fmla="*/ 0 h 695240"/>
                  <a:gd name="connsiteX11" fmla="*/ 5154 w 403402"/>
                  <a:gd name="connsiteY11" fmla="*/ 34269 h 695240"/>
                  <a:gd name="connsiteX12" fmla="*/ 0 w 403402"/>
                  <a:gd name="connsiteY12" fmla="*/ 38590 h 695240"/>
                  <a:gd name="connsiteX13" fmla="*/ 0 w 403402"/>
                  <a:gd name="connsiteY13" fmla="*/ 451637 h 695240"/>
                  <a:gd name="connsiteX14" fmla="*/ 144617 w 403402"/>
                  <a:gd name="connsiteY14" fmla="*/ 693336 h 695240"/>
                  <a:gd name="connsiteX15" fmla="*/ 156649 w 403402"/>
                  <a:gd name="connsiteY15" fmla="*/ 695240 h 69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3402" h="695240">
                    <a:moveTo>
                      <a:pt x="156649" y="695240"/>
                    </a:moveTo>
                    <a:cubicBezTo>
                      <a:pt x="166669" y="695288"/>
                      <a:pt x="177286" y="692907"/>
                      <a:pt x="189390" y="691518"/>
                    </a:cubicBezTo>
                    <a:cubicBezTo>
                      <a:pt x="213598" y="688740"/>
                      <a:pt x="255668" y="677231"/>
                      <a:pt x="279877" y="667705"/>
                    </a:cubicBezTo>
                    <a:cubicBezTo>
                      <a:pt x="304086" y="658180"/>
                      <a:pt x="314008" y="651433"/>
                      <a:pt x="334646" y="634368"/>
                    </a:cubicBezTo>
                    <a:cubicBezTo>
                      <a:pt x="350124" y="621570"/>
                      <a:pt x="377210" y="600287"/>
                      <a:pt x="392801" y="582074"/>
                    </a:cubicBezTo>
                    <a:lnTo>
                      <a:pt x="403402" y="565774"/>
                    </a:lnTo>
                    <a:lnTo>
                      <a:pt x="306576" y="407959"/>
                    </a:lnTo>
                    <a:lnTo>
                      <a:pt x="306812" y="42027"/>
                    </a:lnTo>
                    <a:lnTo>
                      <a:pt x="306181" y="41215"/>
                    </a:lnTo>
                    <a:lnTo>
                      <a:pt x="297896" y="34269"/>
                    </a:lnTo>
                    <a:cubicBezTo>
                      <a:pt x="260436" y="13096"/>
                      <a:pt x="208686" y="0"/>
                      <a:pt x="151525" y="0"/>
                    </a:cubicBezTo>
                    <a:cubicBezTo>
                      <a:pt x="94364" y="0"/>
                      <a:pt x="42614" y="13096"/>
                      <a:pt x="5154" y="34269"/>
                    </a:cubicBezTo>
                    <a:lnTo>
                      <a:pt x="0" y="38590"/>
                    </a:lnTo>
                    <a:lnTo>
                      <a:pt x="0" y="451637"/>
                    </a:lnTo>
                    <a:lnTo>
                      <a:pt x="144617" y="693336"/>
                    </a:lnTo>
                    <a:lnTo>
                      <a:pt x="156649" y="695240"/>
                    </a:lnTo>
                    <a:close/>
                  </a:path>
                </a:pathLst>
              </a:custGeom>
              <a:solidFill>
                <a:schemeClr val="bg1"/>
              </a:solidFill>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endParaRPr>
              </a:p>
            </p:txBody>
          </p:sp>
          <p:sp>
            <p:nvSpPr>
              <p:cNvPr id="7" name="任意多边形 6"/>
              <p:cNvSpPr/>
              <p:nvPr/>
            </p:nvSpPr>
            <p:spPr>
              <a:xfrm>
                <a:off x="7996265" y="4066968"/>
                <a:ext cx="400128" cy="792494"/>
              </a:xfrm>
              <a:custGeom>
                <a:avLst/>
                <a:gdLst>
                  <a:gd name="connsiteX0" fmla="*/ 0 w 399644"/>
                  <a:gd name="connsiteY0" fmla="*/ 0 h 792956"/>
                  <a:gd name="connsiteX1" fmla="*/ 69056 w 399644"/>
                  <a:gd name="connsiteY1" fmla="*/ 73819 h 792956"/>
                  <a:gd name="connsiteX2" fmla="*/ 164306 w 399644"/>
                  <a:gd name="connsiteY2" fmla="*/ 183356 h 792956"/>
                  <a:gd name="connsiteX3" fmla="*/ 233362 w 399644"/>
                  <a:gd name="connsiteY3" fmla="*/ 290513 h 792956"/>
                  <a:gd name="connsiteX4" fmla="*/ 300037 w 399644"/>
                  <a:gd name="connsiteY4" fmla="*/ 392906 h 792956"/>
                  <a:gd name="connsiteX5" fmla="*/ 352425 w 399644"/>
                  <a:gd name="connsiteY5" fmla="*/ 469106 h 792956"/>
                  <a:gd name="connsiteX6" fmla="*/ 395287 w 399644"/>
                  <a:gd name="connsiteY6" fmla="*/ 583406 h 792956"/>
                  <a:gd name="connsiteX7" fmla="*/ 397668 w 399644"/>
                  <a:gd name="connsiteY7" fmla="*/ 676275 h 792956"/>
                  <a:gd name="connsiteX8" fmla="*/ 390525 w 399644"/>
                  <a:gd name="connsiteY8" fmla="*/ 759619 h 792956"/>
                  <a:gd name="connsiteX9" fmla="*/ 376237 w 399644"/>
                  <a:gd name="connsiteY9" fmla="*/ 792956 h 792956"/>
                  <a:gd name="connsiteX0" fmla="*/ 0 w 400055"/>
                  <a:gd name="connsiteY0" fmla="*/ 0 h 792956"/>
                  <a:gd name="connsiteX1" fmla="*/ 69056 w 400055"/>
                  <a:gd name="connsiteY1" fmla="*/ 73819 h 792956"/>
                  <a:gd name="connsiteX2" fmla="*/ 164306 w 400055"/>
                  <a:gd name="connsiteY2" fmla="*/ 183356 h 792956"/>
                  <a:gd name="connsiteX3" fmla="*/ 233362 w 400055"/>
                  <a:gd name="connsiteY3" fmla="*/ 290513 h 792956"/>
                  <a:gd name="connsiteX4" fmla="*/ 300037 w 400055"/>
                  <a:gd name="connsiteY4" fmla="*/ 392906 h 792956"/>
                  <a:gd name="connsiteX5" fmla="*/ 352425 w 400055"/>
                  <a:gd name="connsiteY5" fmla="*/ 469106 h 792956"/>
                  <a:gd name="connsiteX6" fmla="*/ 395287 w 400055"/>
                  <a:gd name="connsiteY6" fmla="*/ 583406 h 792956"/>
                  <a:gd name="connsiteX7" fmla="*/ 397668 w 400055"/>
                  <a:gd name="connsiteY7" fmla="*/ 676275 h 792956"/>
                  <a:gd name="connsiteX8" fmla="*/ 383381 w 400055"/>
                  <a:gd name="connsiteY8" fmla="*/ 759619 h 792956"/>
                  <a:gd name="connsiteX9" fmla="*/ 376237 w 400055"/>
                  <a:gd name="connsiteY9" fmla="*/ 792956 h 792956"/>
                  <a:gd name="connsiteX0" fmla="*/ 0 w 400055"/>
                  <a:gd name="connsiteY0" fmla="*/ 0 h 792956"/>
                  <a:gd name="connsiteX1" fmla="*/ 69056 w 400055"/>
                  <a:gd name="connsiteY1" fmla="*/ 73819 h 792956"/>
                  <a:gd name="connsiteX2" fmla="*/ 164306 w 400055"/>
                  <a:gd name="connsiteY2" fmla="*/ 183356 h 792956"/>
                  <a:gd name="connsiteX3" fmla="*/ 233362 w 400055"/>
                  <a:gd name="connsiteY3" fmla="*/ 290513 h 792956"/>
                  <a:gd name="connsiteX4" fmla="*/ 300037 w 400055"/>
                  <a:gd name="connsiteY4" fmla="*/ 392906 h 792956"/>
                  <a:gd name="connsiteX5" fmla="*/ 352425 w 400055"/>
                  <a:gd name="connsiteY5" fmla="*/ 469106 h 792956"/>
                  <a:gd name="connsiteX6" fmla="*/ 395287 w 400055"/>
                  <a:gd name="connsiteY6" fmla="*/ 583406 h 792956"/>
                  <a:gd name="connsiteX7" fmla="*/ 397668 w 400055"/>
                  <a:gd name="connsiteY7" fmla="*/ 676275 h 792956"/>
                  <a:gd name="connsiteX8" fmla="*/ 383381 w 400055"/>
                  <a:gd name="connsiteY8" fmla="*/ 759619 h 792956"/>
                  <a:gd name="connsiteX9" fmla="*/ 369093 w 400055"/>
                  <a:gd name="connsiteY9" fmla="*/ 792956 h 792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055" h="792956">
                    <a:moveTo>
                      <a:pt x="0" y="0"/>
                    </a:moveTo>
                    <a:cubicBezTo>
                      <a:pt x="20836" y="21630"/>
                      <a:pt x="41672" y="43260"/>
                      <a:pt x="69056" y="73819"/>
                    </a:cubicBezTo>
                    <a:cubicBezTo>
                      <a:pt x="96440" y="104378"/>
                      <a:pt x="136922" y="147240"/>
                      <a:pt x="164306" y="183356"/>
                    </a:cubicBezTo>
                    <a:cubicBezTo>
                      <a:pt x="191690" y="219472"/>
                      <a:pt x="233362" y="290513"/>
                      <a:pt x="233362" y="290513"/>
                    </a:cubicBezTo>
                    <a:cubicBezTo>
                      <a:pt x="255984" y="325438"/>
                      <a:pt x="280193" y="363141"/>
                      <a:pt x="300037" y="392906"/>
                    </a:cubicBezTo>
                    <a:cubicBezTo>
                      <a:pt x="319881" y="422672"/>
                      <a:pt x="336550" y="437356"/>
                      <a:pt x="352425" y="469106"/>
                    </a:cubicBezTo>
                    <a:cubicBezTo>
                      <a:pt x="368300" y="500856"/>
                      <a:pt x="387747" y="548878"/>
                      <a:pt x="395287" y="583406"/>
                    </a:cubicBezTo>
                    <a:cubicBezTo>
                      <a:pt x="402827" y="617934"/>
                      <a:pt x="399652" y="646906"/>
                      <a:pt x="397668" y="676275"/>
                    </a:cubicBezTo>
                    <a:cubicBezTo>
                      <a:pt x="395684" y="705644"/>
                      <a:pt x="388143" y="740172"/>
                      <a:pt x="383381" y="759619"/>
                    </a:cubicBezTo>
                    <a:cubicBezTo>
                      <a:pt x="378619" y="779066"/>
                      <a:pt x="374451" y="786011"/>
                      <a:pt x="369093" y="79295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 name="等腰三角形 4"/>
              <p:cNvSpPr/>
              <p:nvPr/>
            </p:nvSpPr>
            <p:spPr>
              <a:xfrm rot="8746323">
                <a:off x="8169368" y="4331057"/>
                <a:ext cx="162000" cy="126000"/>
              </a:xfrm>
              <a:prstGeom prst="triangle">
                <a:avLst/>
              </a:prstGeom>
              <a:solidFill>
                <a:srgbClr val="5C528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 name="椭圆 1"/>
              <p:cNvSpPr/>
              <p:nvPr/>
            </p:nvSpPr>
            <p:spPr>
              <a:xfrm>
                <a:off x="8258681" y="4466537"/>
                <a:ext cx="180000" cy="180000"/>
              </a:xfrm>
              <a:prstGeom prst="ellipse">
                <a:avLst/>
              </a:prstGeom>
              <a:solidFill>
                <a:srgbClr val="5C528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 name="矩形 10"/>
              <p:cNvSpPr/>
              <p:nvPr/>
            </p:nvSpPr>
            <p:spPr>
              <a:xfrm rot="423300">
                <a:off x="8062081" y="4145883"/>
                <a:ext cx="141137" cy="144016"/>
              </a:xfrm>
              <a:prstGeom prst="rect">
                <a:avLst/>
              </a:prstGeom>
              <a:solidFill>
                <a:srgbClr val="5C528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 name="六边形 11"/>
              <p:cNvSpPr/>
              <p:nvPr/>
            </p:nvSpPr>
            <p:spPr>
              <a:xfrm>
                <a:off x="7906028" y="3962212"/>
                <a:ext cx="162000" cy="144016"/>
              </a:xfrm>
              <a:prstGeom prst="hexagon">
                <a:avLst/>
              </a:prstGeom>
              <a:solidFill>
                <a:srgbClr val="5C528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 name="任意多边形 12"/>
              <p:cNvSpPr/>
              <p:nvPr/>
            </p:nvSpPr>
            <p:spPr>
              <a:xfrm>
                <a:off x="8648854" y="4578356"/>
                <a:ext cx="65101" cy="285869"/>
              </a:xfrm>
              <a:custGeom>
                <a:avLst/>
                <a:gdLst>
                  <a:gd name="connsiteX0" fmla="*/ 0 w 68001"/>
                  <a:gd name="connsiteY0" fmla="*/ 0 h 285750"/>
                  <a:gd name="connsiteX1" fmla="*/ 47625 w 68001"/>
                  <a:gd name="connsiteY1" fmla="*/ 76200 h 285750"/>
                  <a:gd name="connsiteX2" fmla="*/ 66675 w 68001"/>
                  <a:gd name="connsiteY2" fmla="*/ 116681 h 285750"/>
                  <a:gd name="connsiteX3" fmla="*/ 61913 w 68001"/>
                  <a:gd name="connsiteY3" fmla="*/ 202406 h 285750"/>
                  <a:gd name="connsiteX4" fmla="*/ 26194 w 68001"/>
                  <a:gd name="connsiteY4" fmla="*/ 285750 h 285750"/>
                  <a:gd name="connsiteX0" fmla="*/ 0 w 65170"/>
                  <a:gd name="connsiteY0" fmla="*/ 0 h 285750"/>
                  <a:gd name="connsiteX1" fmla="*/ 47625 w 65170"/>
                  <a:gd name="connsiteY1" fmla="*/ 76200 h 285750"/>
                  <a:gd name="connsiteX2" fmla="*/ 61913 w 65170"/>
                  <a:gd name="connsiteY2" fmla="*/ 116681 h 285750"/>
                  <a:gd name="connsiteX3" fmla="*/ 61913 w 65170"/>
                  <a:gd name="connsiteY3" fmla="*/ 202406 h 285750"/>
                  <a:gd name="connsiteX4" fmla="*/ 26194 w 65170"/>
                  <a:gd name="connsiteY4" fmla="*/ 285750 h 285750"/>
                  <a:gd name="connsiteX0" fmla="*/ 0 w 63705"/>
                  <a:gd name="connsiteY0" fmla="*/ 0 h 285750"/>
                  <a:gd name="connsiteX1" fmla="*/ 47625 w 63705"/>
                  <a:gd name="connsiteY1" fmla="*/ 76200 h 285750"/>
                  <a:gd name="connsiteX2" fmla="*/ 61913 w 63705"/>
                  <a:gd name="connsiteY2" fmla="*/ 116681 h 285750"/>
                  <a:gd name="connsiteX3" fmla="*/ 59531 w 63705"/>
                  <a:gd name="connsiteY3" fmla="*/ 202406 h 285750"/>
                  <a:gd name="connsiteX4" fmla="*/ 26194 w 63705"/>
                  <a:gd name="connsiteY4" fmla="*/ 285750 h 285750"/>
                  <a:gd name="connsiteX0" fmla="*/ 0 w 65352"/>
                  <a:gd name="connsiteY0" fmla="*/ 0 h 285750"/>
                  <a:gd name="connsiteX1" fmla="*/ 47625 w 65352"/>
                  <a:gd name="connsiteY1" fmla="*/ 76200 h 285750"/>
                  <a:gd name="connsiteX2" fmla="*/ 64294 w 65352"/>
                  <a:gd name="connsiteY2" fmla="*/ 133350 h 285750"/>
                  <a:gd name="connsiteX3" fmla="*/ 59531 w 65352"/>
                  <a:gd name="connsiteY3" fmla="*/ 202406 h 285750"/>
                  <a:gd name="connsiteX4" fmla="*/ 26194 w 65352"/>
                  <a:gd name="connsiteY4" fmla="*/ 285750 h 285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52" h="285750">
                    <a:moveTo>
                      <a:pt x="0" y="0"/>
                    </a:moveTo>
                    <a:cubicBezTo>
                      <a:pt x="18256" y="28376"/>
                      <a:pt x="36909" y="53975"/>
                      <a:pt x="47625" y="76200"/>
                    </a:cubicBezTo>
                    <a:cubicBezTo>
                      <a:pt x="58341" y="98425"/>
                      <a:pt x="62310" y="112316"/>
                      <a:pt x="64294" y="133350"/>
                    </a:cubicBezTo>
                    <a:cubicBezTo>
                      <a:pt x="66278" y="154384"/>
                      <a:pt x="65881" y="177006"/>
                      <a:pt x="59531" y="202406"/>
                    </a:cubicBezTo>
                    <a:cubicBezTo>
                      <a:pt x="53181" y="227806"/>
                      <a:pt x="40680" y="258167"/>
                      <a:pt x="26194" y="28575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70" name="矩形 169"/>
              <p:cNvSpPr/>
              <p:nvPr/>
            </p:nvSpPr>
            <p:spPr>
              <a:xfrm rot="423300">
                <a:off x="8540660" y="4467100"/>
                <a:ext cx="141137" cy="144016"/>
              </a:xfrm>
              <a:prstGeom prst="rect">
                <a:avLst/>
              </a:prstGeom>
              <a:solidFill>
                <a:srgbClr val="5C528F"/>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71" name="Rectangle 58"/>
              <p:cNvSpPr>
                <a:spLocks noChangeArrowheads="1"/>
              </p:cNvSpPr>
              <p:nvPr/>
            </p:nvSpPr>
            <p:spPr bwMode="auto">
              <a:xfrm>
                <a:off x="8415447" y="5470904"/>
                <a:ext cx="63512" cy="107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U</a:t>
                </a:r>
                <a:endParaRPr kumimoji="1" lang="zh-CN" altLang="en-US" sz="700" dirty="0">
                  <a:effectLst>
                    <a:outerShdw blurRad="38100" dist="38100" dir="2700000" algn="tl">
                      <a:srgbClr val="C0C0C0"/>
                    </a:outerShdw>
                  </a:effectLst>
                  <a:ea typeface="方正姚体" panose="02010601030101010101" pitchFamily="2" charset="-122"/>
                </a:endParaRPr>
              </a:p>
            </p:txBody>
          </p:sp>
          <p:sp>
            <p:nvSpPr>
              <p:cNvPr id="172" name="Rectangle 58"/>
              <p:cNvSpPr>
                <a:spLocks noChangeArrowheads="1"/>
              </p:cNvSpPr>
              <p:nvPr/>
            </p:nvSpPr>
            <p:spPr bwMode="auto">
              <a:xfrm>
                <a:off x="8515478" y="5474081"/>
                <a:ext cx="63512" cy="107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U</a:t>
                </a:r>
                <a:endParaRPr kumimoji="1" lang="zh-CN" altLang="en-US" sz="700" dirty="0">
                  <a:effectLst>
                    <a:outerShdw blurRad="38100" dist="38100" dir="2700000" algn="tl">
                      <a:srgbClr val="C0C0C0"/>
                    </a:outerShdw>
                  </a:effectLst>
                  <a:ea typeface="方正姚体" panose="02010601030101010101" pitchFamily="2" charset="-122"/>
                </a:endParaRPr>
              </a:p>
            </p:txBody>
          </p:sp>
          <p:sp>
            <p:nvSpPr>
              <p:cNvPr id="173" name="Rectangle 58"/>
              <p:cNvSpPr>
                <a:spLocks noChangeArrowheads="1"/>
              </p:cNvSpPr>
              <p:nvPr/>
            </p:nvSpPr>
            <p:spPr bwMode="auto">
              <a:xfrm>
                <a:off x="8607571" y="5467728"/>
                <a:ext cx="63512" cy="1064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C</a:t>
                </a:r>
                <a:endParaRPr kumimoji="1" lang="zh-CN" altLang="en-US" sz="700" dirty="0">
                  <a:effectLst>
                    <a:outerShdw blurRad="38100" dist="38100" dir="2700000" algn="tl">
                      <a:srgbClr val="C0C0C0"/>
                    </a:outerShdw>
                  </a:effectLst>
                  <a:ea typeface="方正姚体" panose="02010601030101010101" pitchFamily="2" charset="-122"/>
                </a:endParaRPr>
              </a:p>
            </p:txBody>
          </p:sp>
          <p:grpSp>
            <p:nvGrpSpPr>
              <p:cNvPr id="118878" name="组合 186"/>
              <p:cNvGrpSpPr>
                <a:grpSpLocks/>
              </p:cNvGrpSpPr>
              <p:nvPr/>
            </p:nvGrpSpPr>
            <p:grpSpPr bwMode="auto">
              <a:xfrm rot="2862575">
                <a:off x="6709972" y="4310773"/>
                <a:ext cx="400854" cy="883926"/>
                <a:chOff x="6976443" y="4641056"/>
                <a:chExt cx="400854" cy="883926"/>
              </a:xfrm>
            </p:grpSpPr>
            <p:sp>
              <p:nvSpPr>
                <p:cNvPr id="188" name="任意多边形 187"/>
                <p:cNvSpPr/>
                <p:nvPr/>
              </p:nvSpPr>
              <p:spPr>
                <a:xfrm>
                  <a:off x="7006085" y="5348684"/>
                  <a:ext cx="79408" cy="173071"/>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sp>
              <p:nvSpPr>
                <p:cNvPr id="189" name="任意多边形 188"/>
                <p:cNvSpPr/>
                <p:nvPr/>
              </p:nvSpPr>
              <p:spPr>
                <a:xfrm>
                  <a:off x="7098386" y="5351060"/>
                  <a:ext cx="79408" cy="173071"/>
                </a:xfrm>
                <a:custGeom>
                  <a:avLst/>
                  <a:gdLst>
                    <a:gd name="connsiteX0" fmla="*/ 0 w 180000"/>
                    <a:gd name="connsiteY0" fmla="*/ 0 h 319462"/>
                    <a:gd name="connsiteX1" fmla="*/ 180000 w 180000"/>
                    <a:gd name="connsiteY1" fmla="*/ 0 h 319462"/>
                    <a:gd name="connsiteX2" fmla="*/ 180000 w 180000"/>
                    <a:gd name="connsiteY2" fmla="*/ 319462 h 319462"/>
                    <a:gd name="connsiteX3" fmla="*/ 88837 w 180000"/>
                    <a:gd name="connsiteY3" fmla="*/ 223302 h 319462"/>
                    <a:gd name="connsiteX4" fmla="*/ 0 w 180000"/>
                    <a:gd name="connsiteY4" fmla="*/ 317008 h 319462"/>
                    <a:gd name="connsiteX5" fmla="*/ 0 w 180000"/>
                    <a:gd name="connsiteY5" fmla="*/ 0 h 31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000" h="319462">
                      <a:moveTo>
                        <a:pt x="0" y="0"/>
                      </a:moveTo>
                      <a:lnTo>
                        <a:pt x="180000" y="0"/>
                      </a:lnTo>
                      <a:lnTo>
                        <a:pt x="180000" y="319462"/>
                      </a:lnTo>
                      <a:lnTo>
                        <a:pt x="88837" y="223302"/>
                      </a:lnTo>
                      <a:lnTo>
                        <a:pt x="0" y="317008"/>
                      </a:lnTo>
                      <a:lnTo>
                        <a:pt x="0" y="0"/>
                      </a:lnTo>
                      <a:close/>
                    </a:path>
                  </a:pathLst>
                </a:custGeom>
                <a:solidFill>
                  <a:srgbClr val="F5BABD"/>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sp>
              <p:nvSpPr>
                <p:cNvPr id="190" name="任意多边形 189"/>
                <p:cNvSpPr/>
                <p:nvPr/>
              </p:nvSpPr>
              <p:spPr>
                <a:xfrm>
                  <a:off x="7190797" y="5344672"/>
                  <a:ext cx="79408" cy="171484"/>
                </a:xfrm>
                <a:custGeom>
                  <a:avLst/>
                  <a:gdLst>
                    <a:gd name="connsiteX0" fmla="*/ 0 w 180000"/>
                    <a:gd name="connsiteY0" fmla="*/ 0 h 320817"/>
                    <a:gd name="connsiteX1" fmla="*/ 180000 w 180000"/>
                    <a:gd name="connsiteY1" fmla="*/ 0 h 320817"/>
                    <a:gd name="connsiteX2" fmla="*/ 180000 w 180000"/>
                    <a:gd name="connsiteY2" fmla="*/ 261034 h 320817"/>
                    <a:gd name="connsiteX3" fmla="*/ 128736 w 180000"/>
                    <a:gd name="connsiteY3" fmla="*/ 261034 h 320817"/>
                    <a:gd name="connsiteX4" fmla="*/ 128736 w 180000"/>
                    <a:gd name="connsiteY4" fmla="*/ 320817 h 320817"/>
                    <a:gd name="connsiteX5" fmla="*/ 53848 w 180000"/>
                    <a:gd name="connsiteY5" fmla="*/ 320817 h 320817"/>
                    <a:gd name="connsiteX6" fmla="*/ 53848 w 180000"/>
                    <a:gd name="connsiteY6" fmla="*/ 261034 h 320817"/>
                    <a:gd name="connsiteX7" fmla="*/ 0 w 180000"/>
                    <a:gd name="connsiteY7" fmla="*/ 261034 h 320817"/>
                    <a:gd name="connsiteX8" fmla="*/ 0 w 180000"/>
                    <a:gd name="connsiteY8" fmla="*/ 0 h 32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00" h="320817">
                      <a:moveTo>
                        <a:pt x="0" y="0"/>
                      </a:moveTo>
                      <a:lnTo>
                        <a:pt x="180000" y="0"/>
                      </a:lnTo>
                      <a:lnTo>
                        <a:pt x="180000" y="261034"/>
                      </a:lnTo>
                      <a:lnTo>
                        <a:pt x="128736" y="261034"/>
                      </a:lnTo>
                      <a:lnTo>
                        <a:pt x="128736" y="320817"/>
                      </a:lnTo>
                      <a:lnTo>
                        <a:pt x="53848" y="320817"/>
                      </a:lnTo>
                      <a:lnTo>
                        <a:pt x="53848" y="261034"/>
                      </a:lnTo>
                      <a:lnTo>
                        <a:pt x="0" y="261034"/>
                      </a:lnTo>
                      <a:lnTo>
                        <a:pt x="0" y="0"/>
                      </a:lnTo>
                      <a:close/>
                    </a:path>
                  </a:pathLst>
                </a:custGeom>
                <a:solidFill>
                  <a:srgbClr val="C5A772"/>
                </a:solidFill>
                <a:ln w="3175">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91" name="任意多边形 190"/>
                <p:cNvSpPr/>
                <p:nvPr/>
              </p:nvSpPr>
              <p:spPr>
                <a:xfrm flipV="1">
                  <a:off x="6993639" y="4702859"/>
                  <a:ext cx="374806" cy="695461"/>
                </a:xfrm>
                <a:custGeom>
                  <a:avLst/>
                  <a:gdLst>
                    <a:gd name="connsiteX0" fmla="*/ 156649 w 403402"/>
                    <a:gd name="connsiteY0" fmla="*/ 695240 h 695240"/>
                    <a:gd name="connsiteX1" fmla="*/ 189390 w 403402"/>
                    <a:gd name="connsiteY1" fmla="*/ 691518 h 695240"/>
                    <a:gd name="connsiteX2" fmla="*/ 279877 w 403402"/>
                    <a:gd name="connsiteY2" fmla="*/ 667705 h 695240"/>
                    <a:gd name="connsiteX3" fmla="*/ 334646 w 403402"/>
                    <a:gd name="connsiteY3" fmla="*/ 634368 h 695240"/>
                    <a:gd name="connsiteX4" fmla="*/ 392801 w 403402"/>
                    <a:gd name="connsiteY4" fmla="*/ 582074 h 695240"/>
                    <a:gd name="connsiteX5" fmla="*/ 403402 w 403402"/>
                    <a:gd name="connsiteY5" fmla="*/ 565774 h 695240"/>
                    <a:gd name="connsiteX6" fmla="*/ 306576 w 403402"/>
                    <a:gd name="connsiteY6" fmla="*/ 407959 h 695240"/>
                    <a:gd name="connsiteX7" fmla="*/ 306812 w 403402"/>
                    <a:gd name="connsiteY7" fmla="*/ 42027 h 695240"/>
                    <a:gd name="connsiteX8" fmla="*/ 306181 w 403402"/>
                    <a:gd name="connsiteY8" fmla="*/ 41215 h 695240"/>
                    <a:gd name="connsiteX9" fmla="*/ 297896 w 403402"/>
                    <a:gd name="connsiteY9" fmla="*/ 34269 h 695240"/>
                    <a:gd name="connsiteX10" fmla="*/ 151525 w 403402"/>
                    <a:gd name="connsiteY10" fmla="*/ 0 h 695240"/>
                    <a:gd name="connsiteX11" fmla="*/ 5154 w 403402"/>
                    <a:gd name="connsiteY11" fmla="*/ 34269 h 695240"/>
                    <a:gd name="connsiteX12" fmla="*/ 0 w 403402"/>
                    <a:gd name="connsiteY12" fmla="*/ 38590 h 695240"/>
                    <a:gd name="connsiteX13" fmla="*/ 0 w 403402"/>
                    <a:gd name="connsiteY13" fmla="*/ 451637 h 695240"/>
                    <a:gd name="connsiteX14" fmla="*/ 144617 w 403402"/>
                    <a:gd name="connsiteY14" fmla="*/ 693336 h 695240"/>
                    <a:gd name="connsiteX15" fmla="*/ 156649 w 403402"/>
                    <a:gd name="connsiteY15" fmla="*/ 695240 h 69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3402" h="695240">
                      <a:moveTo>
                        <a:pt x="156649" y="695240"/>
                      </a:moveTo>
                      <a:cubicBezTo>
                        <a:pt x="166669" y="695288"/>
                        <a:pt x="177286" y="692907"/>
                        <a:pt x="189390" y="691518"/>
                      </a:cubicBezTo>
                      <a:cubicBezTo>
                        <a:pt x="213598" y="688740"/>
                        <a:pt x="255668" y="677231"/>
                        <a:pt x="279877" y="667705"/>
                      </a:cubicBezTo>
                      <a:cubicBezTo>
                        <a:pt x="304086" y="658180"/>
                        <a:pt x="314008" y="651433"/>
                        <a:pt x="334646" y="634368"/>
                      </a:cubicBezTo>
                      <a:cubicBezTo>
                        <a:pt x="350124" y="621570"/>
                        <a:pt x="377210" y="600287"/>
                        <a:pt x="392801" y="582074"/>
                      </a:cubicBezTo>
                      <a:lnTo>
                        <a:pt x="403402" y="565774"/>
                      </a:lnTo>
                      <a:lnTo>
                        <a:pt x="306576" y="407959"/>
                      </a:lnTo>
                      <a:lnTo>
                        <a:pt x="306812" y="42027"/>
                      </a:lnTo>
                      <a:lnTo>
                        <a:pt x="306181" y="41215"/>
                      </a:lnTo>
                      <a:lnTo>
                        <a:pt x="297896" y="34269"/>
                      </a:lnTo>
                      <a:cubicBezTo>
                        <a:pt x="260436" y="13096"/>
                        <a:pt x="208686" y="0"/>
                        <a:pt x="151525" y="0"/>
                      </a:cubicBezTo>
                      <a:cubicBezTo>
                        <a:pt x="94364" y="0"/>
                        <a:pt x="42614" y="13096"/>
                        <a:pt x="5154" y="34269"/>
                      </a:cubicBezTo>
                      <a:lnTo>
                        <a:pt x="0" y="38590"/>
                      </a:lnTo>
                      <a:lnTo>
                        <a:pt x="0" y="451637"/>
                      </a:lnTo>
                      <a:lnTo>
                        <a:pt x="144617" y="693336"/>
                      </a:lnTo>
                      <a:lnTo>
                        <a:pt x="156649" y="695240"/>
                      </a:lnTo>
                      <a:close/>
                    </a:path>
                  </a:pathLst>
                </a:cu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endParaRPr>
                </a:p>
              </p:txBody>
            </p:sp>
            <p:sp>
              <p:nvSpPr>
                <p:cNvPr id="192" name="任意多边形 191"/>
                <p:cNvSpPr/>
                <p:nvPr/>
              </p:nvSpPr>
              <p:spPr>
                <a:xfrm flipV="1">
                  <a:off x="6976443" y="4750300"/>
                  <a:ext cx="360000" cy="684000"/>
                </a:xfrm>
                <a:custGeom>
                  <a:avLst/>
                  <a:gdLst>
                    <a:gd name="connsiteX0" fmla="*/ 156649 w 403402"/>
                    <a:gd name="connsiteY0" fmla="*/ 695240 h 695240"/>
                    <a:gd name="connsiteX1" fmla="*/ 189390 w 403402"/>
                    <a:gd name="connsiteY1" fmla="*/ 691518 h 695240"/>
                    <a:gd name="connsiteX2" fmla="*/ 279877 w 403402"/>
                    <a:gd name="connsiteY2" fmla="*/ 667705 h 695240"/>
                    <a:gd name="connsiteX3" fmla="*/ 334646 w 403402"/>
                    <a:gd name="connsiteY3" fmla="*/ 634368 h 695240"/>
                    <a:gd name="connsiteX4" fmla="*/ 392801 w 403402"/>
                    <a:gd name="connsiteY4" fmla="*/ 582074 h 695240"/>
                    <a:gd name="connsiteX5" fmla="*/ 403402 w 403402"/>
                    <a:gd name="connsiteY5" fmla="*/ 565774 h 695240"/>
                    <a:gd name="connsiteX6" fmla="*/ 306576 w 403402"/>
                    <a:gd name="connsiteY6" fmla="*/ 407959 h 695240"/>
                    <a:gd name="connsiteX7" fmla="*/ 306812 w 403402"/>
                    <a:gd name="connsiteY7" fmla="*/ 42027 h 695240"/>
                    <a:gd name="connsiteX8" fmla="*/ 306181 w 403402"/>
                    <a:gd name="connsiteY8" fmla="*/ 41215 h 695240"/>
                    <a:gd name="connsiteX9" fmla="*/ 297896 w 403402"/>
                    <a:gd name="connsiteY9" fmla="*/ 34269 h 695240"/>
                    <a:gd name="connsiteX10" fmla="*/ 151525 w 403402"/>
                    <a:gd name="connsiteY10" fmla="*/ 0 h 695240"/>
                    <a:gd name="connsiteX11" fmla="*/ 5154 w 403402"/>
                    <a:gd name="connsiteY11" fmla="*/ 34269 h 695240"/>
                    <a:gd name="connsiteX12" fmla="*/ 0 w 403402"/>
                    <a:gd name="connsiteY12" fmla="*/ 38590 h 695240"/>
                    <a:gd name="connsiteX13" fmla="*/ 0 w 403402"/>
                    <a:gd name="connsiteY13" fmla="*/ 451637 h 695240"/>
                    <a:gd name="connsiteX14" fmla="*/ 144617 w 403402"/>
                    <a:gd name="connsiteY14" fmla="*/ 693336 h 695240"/>
                    <a:gd name="connsiteX15" fmla="*/ 156649 w 403402"/>
                    <a:gd name="connsiteY15" fmla="*/ 695240 h 69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3402" h="695240">
                      <a:moveTo>
                        <a:pt x="156649" y="695240"/>
                      </a:moveTo>
                      <a:cubicBezTo>
                        <a:pt x="166669" y="695288"/>
                        <a:pt x="177286" y="692907"/>
                        <a:pt x="189390" y="691518"/>
                      </a:cubicBezTo>
                      <a:cubicBezTo>
                        <a:pt x="213598" y="688740"/>
                        <a:pt x="255668" y="677231"/>
                        <a:pt x="279877" y="667705"/>
                      </a:cubicBezTo>
                      <a:cubicBezTo>
                        <a:pt x="304086" y="658180"/>
                        <a:pt x="314008" y="651433"/>
                        <a:pt x="334646" y="634368"/>
                      </a:cubicBezTo>
                      <a:cubicBezTo>
                        <a:pt x="350124" y="621570"/>
                        <a:pt x="377210" y="600287"/>
                        <a:pt x="392801" y="582074"/>
                      </a:cubicBezTo>
                      <a:lnTo>
                        <a:pt x="403402" y="565774"/>
                      </a:lnTo>
                      <a:lnTo>
                        <a:pt x="306576" y="407959"/>
                      </a:lnTo>
                      <a:lnTo>
                        <a:pt x="306812" y="42027"/>
                      </a:lnTo>
                      <a:lnTo>
                        <a:pt x="306181" y="41215"/>
                      </a:lnTo>
                      <a:lnTo>
                        <a:pt x="297896" y="34269"/>
                      </a:lnTo>
                      <a:cubicBezTo>
                        <a:pt x="260436" y="13096"/>
                        <a:pt x="208686" y="0"/>
                        <a:pt x="151525" y="0"/>
                      </a:cubicBezTo>
                      <a:cubicBezTo>
                        <a:pt x="94364" y="0"/>
                        <a:pt x="42614" y="13096"/>
                        <a:pt x="5154" y="34269"/>
                      </a:cubicBezTo>
                      <a:lnTo>
                        <a:pt x="0" y="38590"/>
                      </a:lnTo>
                      <a:lnTo>
                        <a:pt x="0" y="451637"/>
                      </a:lnTo>
                      <a:lnTo>
                        <a:pt x="144617" y="693336"/>
                      </a:lnTo>
                      <a:lnTo>
                        <a:pt x="156649" y="695240"/>
                      </a:lnTo>
                      <a:close/>
                    </a:path>
                  </a:pathLst>
                </a:custGeom>
                <a:solidFill>
                  <a:schemeClr val="bg1"/>
                </a:solidFill>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endParaRPr>
                </a:p>
              </p:txBody>
            </p:sp>
            <p:sp>
              <p:nvSpPr>
                <p:cNvPr id="193" name="椭圆 192"/>
                <p:cNvSpPr/>
                <p:nvPr/>
              </p:nvSpPr>
              <p:spPr>
                <a:xfrm rot="1108342">
                  <a:off x="7103830" y="4676792"/>
                  <a:ext cx="273164" cy="215942"/>
                </a:xfrm>
                <a:prstGeom prst="ellipse">
                  <a:avLst/>
                </a:prstGeom>
                <a:solidFill>
                  <a:srgbClr val="B1E1E2"/>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94" name="任意多边形 193"/>
                <p:cNvSpPr/>
                <p:nvPr/>
              </p:nvSpPr>
              <p:spPr>
                <a:xfrm>
                  <a:off x="7244013" y="4640480"/>
                  <a:ext cx="82584" cy="119086"/>
                </a:xfrm>
                <a:custGeom>
                  <a:avLst/>
                  <a:gdLst>
                    <a:gd name="connsiteX0" fmla="*/ 0 w 83343"/>
                    <a:gd name="connsiteY0" fmla="*/ 119063 h 119063"/>
                    <a:gd name="connsiteX1" fmla="*/ 40481 w 83343"/>
                    <a:gd name="connsiteY1" fmla="*/ 71438 h 119063"/>
                    <a:gd name="connsiteX2" fmla="*/ 83343 w 83343"/>
                    <a:gd name="connsiteY2" fmla="*/ 0 h 119063"/>
                  </a:gdLst>
                  <a:ahLst/>
                  <a:cxnLst>
                    <a:cxn ang="0">
                      <a:pos x="connsiteX0" y="connsiteY0"/>
                    </a:cxn>
                    <a:cxn ang="0">
                      <a:pos x="connsiteX1" y="connsiteY1"/>
                    </a:cxn>
                    <a:cxn ang="0">
                      <a:pos x="connsiteX2" y="connsiteY2"/>
                    </a:cxn>
                  </a:cxnLst>
                  <a:rect l="l" t="t" r="r" b="b"/>
                  <a:pathLst>
                    <a:path w="83343" h="119063">
                      <a:moveTo>
                        <a:pt x="0" y="119063"/>
                      </a:moveTo>
                      <a:cubicBezTo>
                        <a:pt x="13295" y="105172"/>
                        <a:pt x="26591" y="91282"/>
                        <a:pt x="40481" y="71438"/>
                      </a:cubicBezTo>
                      <a:cubicBezTo>
                        <a:pt x="54372" y="51594"/>
                        <a:pt x="68857" y="25797"/>
                        <a:pt x="83343"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95" name="Rectangle 58"/>
                <p:cNvSpPr>
                  <a:spLocks noChangeArrowheads="1"/>
                </p:cNvSpPr>
                <p:nvPr/>
              </p:nvSpPr>
              <p:spPr bwMode="auto">
                <a:xfrm>
                  <a:off x="7011469" y="5380424"/>
                  <a:ext cx="65115" cy="1063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C</a:t>
                  </a:r>
                  <a:endParaRPr kumimoji="1" lang="zh-CN" altLang="en-US" sz="700" dirty="0">
                    <a:effectLst>
                      <a:outerShdw blurRad="38100" dist="38100" dir="2700000" algn="tl">
                        <a:srgbClr val="C0C0C0"/>
                      </a:outerShdw>
                    </a:effectLst>
                    <a:ea typeface="方正姚体" panose="02010601030101010101" pitchFamily="2" charset="-122"/>
                  </a:endParaRPr>
                </a:p>
              </p:txBody>
            </p:sp>
            <p:sp>
              <p:nvSpPr>
                <p:cNvPr id="196" name="Rectangle 58"/>
                <p:cNvSpPr>
                  <a:spLocks noChangeArrowheads="1"/>
                </p:cNvSpPr>
                <p:nvPr/>
              </p:nvSpPr>
              <p:spPr bwMode="auto">
                <a:xfrm>
                  <a:off x="7107830" y="5384626"/>
                  <a:ext cx="65114" cy="107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C</a:t>
                  </a:r>
                  <a:endParaRPr kumimoji="1" lang="zh-CN" altLang="en-US" sz="700" dirty="0">
                    <a:effectLst>
                      <a:outerShdw blurRad="38100" dist="38100" dir="2700000" algn="tl">
                        <a:srgbClr val="C0C0C0"/>
                      </a:outerShdw>
                    </a:effectLst>
                    <a:ea typeface="方正姚体" panose="02010601030101010101" pitchFamily="2" charset="-122"/>
                  </a:endParaRPr>
                </a:p>
              </p:txBody>
            </p:sp>
            <p:sp>
              <p:nvSpPr>
                <p:cNvPr id="197" name="Rectangle 58"/>
                <p:cNvSpPr>
                  <a:spLocks noChangeArrowheads="1"/>
                </p:cNvSpPr>
                <p:nvPr/>
              </p:nvSpPr>
              <p:spPr bwMode="auto">
                <a:xfrm>
                  <a:off x="7201200" y="5385828"/>
                  <a:ext cx="65114" cy="1079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700" dirty="0">
                      <a:effectLst>
                        <a:outerShdw blurRad="38100" dist="38100" dir="2700000" algn="tl">
                          <a:srgbClr val="C0C0C0"/>
                        </a:outerShdw>
                      </a:effectLst>
                      <a:ea typeface="方正姚体" panose="02010601030101010101" pitchFamily="2" charset="-122"/>
                    </a:rPr>
                    <a:t>U</a:t>
                  </a:r>
                  <a:endParaRPr kumimoji="1" lang="zh-CN" altLang="en-US" sz="700" dirty="0">
                    <a:effectLst>
                      <a:outerShdw blurRad="38100" dist="38100" dir="2700000" algn="tl">
                        <a:srgbClr val="C0C0C0"/>
                      </a:outerShdw>
                    </a:effectLst>
                    <a:ea typeface="方正姚体" panose="02010601030101010101" pitchFamily="2" charset="-122"/>
                  </a:endParaRPr>
                </a:p>
              </p:txBody>
            </p:sp>
          </p:grpSp>
        </p:grpSp>
        <p:sp>
          <p:nvSpPr>
            <p:cNvPr id="227" name="Rectangle 58"/>
            <p:cNvSpPr>
              <a:spLocks noChangeArrowheads="1"/>
            </p:cNvSpPr>
            <p:nvPr/>
          </p:nvSpPr>
          <p:spPr bwMode="auto">
            <a:xfrm>
              <a:off x="8745711" y="4365543"/>
              <a:ext cx="2030809" cy="584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600" dirty="0">
                  <a:effectLst>
                    <a:outerShdw blurRad="38100" dist="38100" dir="2700000" algn="tl">
                      <a:srgbClr val="C0C0C0"/>
                    </a:outerShdw>
                  </a:effectLst>
                  <a:ea typeface="方正姚体" panose="02010601030101010101" pitchFamily="2" charset="-122"/>
                </a:rPr>
                <a:t>———</a:t>
              </a:r>
              <a:r>
                <a:rPr kumimoji="1" lang="zh-CN" altLang="en-US" sz="1600" dirty="0">
                  <a:effectLst>
                    <a:outerShdw blurRad="38100" dist="38100" dir="2700000" algn="tl">
                      <a:srgbClr val="C0C0C0"/>
                    </a:outerShdw>
                  </a:effectLst>
                  <a:ea typeface="方正姚体" panose="02010601030101010101" pitchFamily="2" charset="-122"/>
                </a:rPr>
                <a:t>加到多肽链的</a:t>
              </a:r>
              <a:endParaRPr kumimoji="1" lang="en-US" altLang="zh-CN" sz="1600" dirty="0">
                <a:effectLst>
                  <a:outerShdw blurRad="38100" dist="38100" dir="2700000" algn="tl">
                    <a:srgbClr val="C0C0C0"/>
                  </a:outerShdw>
                </a:effectLst>
                <a:ea typeface="方正姚体" panose="02010601030101010101" pitchFamily="2" charset="-122"/>
              </a:endParaRPr>
            </a:p>
            <a:p>
              <a:pPr eaLnBrk="1" hangingPunct="1">
                <a:defRPr/>
              </a:pPr>
              <a:r>
                <a:rPr kumimoji="1" lang="en-US" altLang="zh-CN" sz="1600" dirty="0">
                  <a:effectLst>
                    <a:outerShdw blurRad="38100" dist="38100" dir="2700000" algn="tl">
                      <a:srgbClr val="C0C0C0"/>
                    </a:outerShdw>
                  </a:effectLst>
                  <a:ea typeface="方正姚体" panose="02010601030101010101" pitchFamily="2" charset="-122"/>
                </a:rPr>
                <a:t>           </a:t>
              </a:r>
              <a:r>
                <a:rPr kumimoji="1" lang="zh-CN" altLang="en-US" sz="1600" dirty="0">
                  <a:effectLst>
                    <a:outerShdw blurRad="38100" dist="38100" dir="2700000" algn="tl">
                      <a:srgbClr val="C0C0C0"/>
                    </a:outerShdw>
                  </a:effectLst>
                  <a:ea typeface="方正姚体" panose="02010601030101010101" pitchFamily="2" charset="-122"/>
                </a:rPr>
                <a:t>下一个氨基酸</a:t>
              </a:r>
            </a:p>
          </p:txBody>
        </p:sp>
        <p:sp>
          <p:nvSpPr>
            <p:cNvPr id="228" name="Rectangle 58"/>
            <p:cNvSpPr>
              <a:spLocks noChangeArrowheads="1"/>
            </p:cNvSpPr>
            <p:nvPr/>
          </p:nvSpPr>
          <p:spPr bwMode="auto">
            <a:xfrm>
              <a:off x="8544059" y="5013514"/>
              <a:ext cx="1289302" cy="3382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600" dirty="0">
                  <a:effectLst>
                    <a:outerShdw blurRad="38100" dist="38100" dir="2700000" algn="tl">
                      <a:srgbClr val="C0C0C0"/>
                    </a:outerShdw>
                  </a:effectLst>
                  <a:ea typeface="方正姚体" panose="02010601030101010101" pitchFamily="2" charset="-122"/>
                </a:rPr>
                <a:t>———</a:t>
              </a:r>
              <a:r>
                <a:rPr kumimoji="1" lang="en-US" altLang="zh-CN" sz="1600" dirty="0" err="1">
                  <a:effectLst>
                    <a:outerShdw blurRad="38100" dist="38100" dir="2700000" algn="tl">
                      <a:srgbClr val="C0C0C0"/>
                    </a:outerShdw>
                  </a:effectLst>
                  <a:ea typeface="方正姚体" panose="02010601030101010101" pitchFamily="2" charset="-122"/>
                </a:rPr>
                <a:t>tRNA</a:t>
              </a:r>
              <a:endParaRPr kumimoji="1" lang="zh-CN" altLang="en-US" sz="1600" dirty="0">
                <a:effectLst>
                  <a:outerShdw blurRad="38100" dist="38100" dir="2700000" algn="tl">
                    <a:srgbClr val="C0C0C0"/>
                  </a:outerShdw>
                </a:effectLst>
                <a:ea typeface="方正姚体" panose="02010601030101010101" pitchFamily="2" charset="-122"/>
              </a:endParaRPr>
            </a:p>
          </p:txBody>
        </p:sp>
        <p:sp>
          <p:nvSpPr>
            <p:cNvPr id="229" name="Rectangle 58"/>
            <p:cNvSpPr>
              <a:spLocks noChangeArrowheads="1"/>
            </p:cNvSpPr>
            <p:nvPr/>
          </p:nvSpPr>
          <p:spPr bwMode="auto">
            <a:xfrm>
              <a:off x="6456088" y="3789040"/>
              <a:ext cx="1678315" cy="3382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600" dirty="0">
                  <a:effectLst>
                    <a:outerShdw blurRad="38100" dist="38100" dir="2700000" algn="tl">
                      <a:srgbClr val="C0C0C0"/>
                    </a:outerShdw>
                  </a:effectLst>
                  <a:ea typeface="方正姚体" panose="02010601030101010101" pitchFamily="2" charset="-122"/>
                </a:rPr>
                <a:t>氨基末端</a:t>
              </a:r>
              <a:r>
                <a:rPr kumimoji="1" lang="en-US" altLang="zh-CN" sz="1600" dirty="0">
                  <a:effectLst>
                    <a:outerShdw blurRad="38100" dist="38100" dir="2700000" algn="tl">
                      <a:srgbClr val="C0C0C0"/>
                    </a:outerShdw>
                  </a:effectLst>
                  <a:ea typeface="方正姚体" panose="02010601030101010101" pitchFamily="2" charset="-122"/>
                </a:rPr>
                <a:t>———</a:t>
              </a:r>
              <a:endParaRPr kumimoji="1" lang="zh-CN" altLang="en-US" sz="1600" dirty="0">
                <a:effectLst>
                  <a:outerShdw blurRad="38100" dist="38100" dir="2700000" algn="tl">
                    <a:srgbClr val="C0C0C0"/>
                  </a:outerShdw>
                </a:effectLst>
                <a:ea typeface="方正姚体" panose="02010601030101010101" pitchFamily="2" charset="-122"/>
              </a:endParaRPr>
            </a:p>
          </p:txBody>
        </p:sp>
        <p:sp>
          <p:nvSpPr>
            <p:cNvPr id="230" name="Rectangle 58"/>
            <p:cNvSpPr>
              <a:spLocks noChangeArrowheads="1"/>
            </p:cNvSpPr>
            <p:nvPr/>
          </p:nvSpPr>
          <p:spPr bwMode="auto">
            <a:xfrm>
              <a:off x="6111533" y="5590017"/>
              <a:ext cx="992382" cy="3382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600" dirty="0">
                  <a:effectLst>
                    <a:outerShdw blurRad="38100" dist="38100" dir="2700000" algn="tl">
                      <a:srgbClr val="C0C0C0"/>
                    </a:outerShdw>
                  </a:effectLst>
                  <a:ea typeface="方正姚体" panose="02010601030101010101" pitchFamily="2" charset="-122"/>
                </a:rPr>
                <a:t>mRNA—</a:t>
              </a:r>
              <a:endParaRPr kumimoji="1" lang="zh-CN" altLang="en-US" sz="1600" dirty="0">
                <a:effectLst>
                  <a:outerShdw blurRad="38100" dist="38100" dir="2700000" algn="tl">
                    <a:srgbClr val="C0C0C0"/>
                  </a:outerShdw>
                </a:effectLst>
                <a:ea typeface="方正姚体" panose="02010601030101010101" pitchFamily="2" charset="-122"/>
              </a:endParaRPr>
            </a:p>
          </p:txBody>
        </p:sp>
        <p:sp>
          <p:nvSpPr>
            <p:cNvPr id="231" name="Rectangle 58"/>
            <p:cNvSpPr>
              <a:spLocks noChangeArrowheads="1"/>
            </p:cNvSpPr>
            <p:nvPr/>
          </p:nvSpPr>
          <p:spPr bwMode="auto">
            <a:xfrm>
              <a:off x="6603754" y="6088701"/>
              <a:ext cx="3020015" cy="3382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600" dirty="0">
                  <a:effectLst>
                    <a:outerShdw blurRad="38100" dist="38100" dir="2700000" algn="tl">
                      <a:srgbClr val="C0C0C0"/>
                    </a:outerShdw>
                  </a:effectLst>
                  <a:ea typeface="方正姚体" panose="02010601030101010101" pitchFamily="2" charset="-122"/>
                </a:rPr>
                <a:t>（</a:t>
              </a:r>
              <a:r>
                <a:rPr kumimoji="1" lang="en-US" altLang="zh-CN" sz="1600" dirty="0">
                  <a:effectLst>
                    <a:outerShdw blurRad="38100" dist="38100" dir="2700000" algn="tl">
                      <a:srgbClr val="C0C0C0"/>
                    </a:outerShdw>
                  </a:effectLst>
                  <a:ea typeface="方正姚体" panose="02010601030101010101" pitchFamily="2" charset="-122"/>
                </a:rPr>
                <a:t>c</a:t>
              </a:r>
              <a:r>
                <a:rPr kumimoji="1" lang="zh-CN" altLang="en-US" sz="1600" dirty="0">
                  <a:effectLst>
                    <a:outerShdw blurRad="38100" dist="38100" dir="2700000" algn="tl">
                      <a:srgbClr val="C0C0C0"/>
                    </a:outerShdw>
                  </a:effectLst>
                  <a:ea typeface="方正姚体" panose="02010601030101010101" pitchFamily="2" charset="-122"/>
                </a:rPr>
                <a:t>）</a:t>
              </a:r>
              <a:r>
                <a:rPr kumimoji="1" lang="en-US" altLang="zh-CN" sz="1600" dirty="0">
                  <a:effectLst>
                    <a:outerShdw blurRad="38100" dist="38100" dir="2700000" algn="tl">
                      <a:srgbClr val="C0C0C0"/>
                    </a:outerShdw>
                  </a:effectLst>
                  <a:ea typeface="方正姚体" panose="02010601030101010101" pitchFamily="2" charset="-122"/>
                </a:rPr>
                <a:t>mRNA</a:t>
              </a:r>
              <a:r>
                <a:rPr kumimoji="1" lang="zh-CN" altLang="en-US" sz="1600" dirty="0">
                  <a:effectLst>
                    <a:outerShdw blurRad="38100" dist="38100" dir="2700000" algn="tl">
                      <a:srgbClr val="C0C0C0"/>
                    </a:outerShdw>
                  </a:effectLst>
                  <a:ea typeface="方正姚体" panose="02010601030101010101" pitchFamily="2" charset="-122"/>
                </a:rPr>
                <a:t>与</a:t>
              </a:r>
              <a:r>
                <a:rPr kumimoji="1" lang="en-US" altLang="zh-CN" sz="1600" dirty="0" err="1">
                  <a:effectLst>
                    <a:outerShdw blurRad="38100" dist="38100" dir="2700000" algn="tl">
                      <a:srgbClr val="C0C0C0"/>
                    </a:outerShdw>
                  </a:effectLst>
                  <a:ea typeface="方正姚体" panose="02010601030101010101" pitchFamily="2" charset="-122"/>
                </a:rPr>
                <a:t>tRNA</a:t>
              </a:r>
              <a:r>
                <a:rPr kumimoji="1" lang="zh-CN" altLang="en-US" sz="1600" dirty="0">
                  <a:effectLst>
                    <a:outerShdw blurRad="38100" dist="38100" dir="2700000" algn="tl">
                      <a:srgbClr val="C0C0C0"/>
                    </a:outerShdw>
                  </a:effectLst>
                  <a:ea typeface="方正姚体" panose="02010601030101010101" pitchFamily="2" charset="-122"/>
                </a:rPr>
                <a:t>结合示意图</a:t>
              </a:r>
            </a:p>
          </p:txBody>
        </p:sp>
        <p:sp>
          <p:nvSpPr>
            <p:cNvPr id="232" name="Rectangle 58"/>
            <p:cNvSpPr>
              <a:spLocks noChangeArrowheads="1"/>
            </p:cNvSpPr>
            <p:nvPr/>
          </p:nvSpPr>
          <p:spPr bwMode="auto">
            <a:xfrm>
              <a:off x="9566608" y="5300972"/>
              <a:ext cx="346143" cy="2779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3</a:t>
              </a:r>
              <a:r>
                <a:rPr kumimoji="1" lang="zh-CN" altLang="en-US" sz="1200" dirty="0">
                  <a:effectLst>
                    <a:outerShdw blurRad="38100" dist="38100" dir="2700000" algn="tl">
                      <a:srgbClr val="C0C0C0"/>
                    </a:outerShdw>
                  </a:effectLst>
                </a:rPr>
                <a:t>´</a:t>
              </a:r>
            </a:p>
          </p:txBody>
        </p:sp>
        <p:sp>
          <p:nvSpPr>
            <p:cNvPr id="233" name="Rectangle 58"/>
            <p:cNvSpPr>
              <a:spLocks noChangeArrowheads="1"/>
            </p:cNvSpPr>
            <p:nvPr/>
          </p:nvSpPr>
          <p:spPr bwMode="auto">
            <a:xfrm>
              <a:off x="6672031" y="5815537"/>
              <a:ext cx="346143" cy="2779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5</a:t>
              </a:r>
              <a:r>
                <a:rPr kumimoji="1" lang="zh-CN" altLang="en-US" sz="1200" dirty="0">
                  <a:effectLst>
                    <a:outerShdw blurRad="38100" dist="38100" dir="2700000" algn="tl">
                      <a:srgbClr val="C0C0C0"/>
                    </a:outerShdw>
                  </a:effectLst>
                </a:rPr>
                <a:t>´</a:t>
              </a:r>
            </a:p>
          </p:txBody>
        </p:sp>
        <p:sp>
          <p:nvSpPr>
            <p:cNvPr id="234" name="任意多边形 233"/>
            <p:cNvSpPr/>
            <p:nvPr/>
          </p:nvSpPr>
          <p:spPr>
            <a:xfrm rot="14177875" flipH="1">
              <a:off x="7025219" y="4982581"/>
              <a:ext cx="900488" cy="323913"/>
            </a:xfrm>
            <a:custGeom>
              <a:avLst/>
              <a:gdLst>
                <a:gd name="connsiteX0" fmla="*/ 463630 w 463630"/>
                <a:gd name="connsiteY0" fmla="*/ 252710 h 274682"/>
                <a:gd name="connsiteX1" fmla="*/ 427161 w 463630"/>
                <a:gd name="connsiteY1" fmla="*/ 274682 h 274682"/>
                <a:gd name="connsiteX2" fmla="*/ 383762 w 463630"/>
                <a:gd name="connsiteY2" fmla="*/ 209568 h 274682"/>
                <a:gd name="connsiteX3" fmla="*/ 113988 w 463630"/>
                <a:gd name="connsiteY3" fmla="*/ 62284 h 274682"/>
                <a:gd name="connsiteX4" fmla="*/ 75020 w 463630"/>
                <a:gd name="connsiteY4" fmla="*/ 61899 h 274682"/>
                <a:gd name="connsiteX5" fmla="*/ 75019 w 463630"/>
                <a:gd name="connsiteY5" fmla="*/ 62142 h 274682"/>
                <a:gd name="connsiteX6" fmla="*/ 63034 w 463630"/>
                <a:gd name="connsiteY6" fmla="*/ 62101 h 274682"/>
                <a:gd name="connsiteX7" fmla="*/ 62962 w 463630"/>
                <a:gd name="connsiteY7" fmla="*/ 82800 h 274682"/>
                <a:gd name="connsiteX8" fmla="*/ 0 w 463630"/>
                <a:gd name="connsiteY8" fmla="*/ 41181 h 274682"/>
                <a:gd name="connsiteX9" fmla="*/ 63250 w 463630"/>
                <a:gd name="connsiteY9" fmla="*/ 0 h 274682"/>
                <a:gd name="connsiteX10" fmla="*/ 63178 w 463630"/>
                <a:gd name="connsiteY10" fmla="*/ 20700 h 274682"/>
                <a:gd name="connsiteX11" fmla="*/ 72192 w 463630"/>
                <a:gd name="connsiteY11" fmla="*/ 20732 h 274682"/>
                <a:gd name="connsiteX12" fmla="*/ 72192 w 463630"/>
                <a:gd name="connsiteY12" fmla="*/ 19269 h 274682"/>
                <a:gd name="connsiteX13" fmla="*/ 118514 w 463630"/>
                <a:gd name="connsiteY13" fmla="*/ 19726 h 274682"/>
                <a:gd name="connsiteX14" fmla="*/ 416936 w 463630"/>
                <a:gd name="connsiteY14" fmla="*/ 182652 h 274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3630" h="274682">
                  <a:moveTo>
                    <a:pt x="463630" y="252710"/>
                  </a:moveTo>
                  <a:lnTo>
                    <a:pt x="427161" y="274682"/>
                  </a:lnTo>
                  <a:lnTo>
                    <a:pt x="383762" y="209568"/>
                  </a:lnTo>
                  <a:cubicBezTo>
                    <a:pt x="317685" y="128647"/>
                    <a:pt x="221442" y="74287"/>
                    <a:pt x="113988" y="62284"/>
                  </a:cubicBezTo>
                  <a:lnTo>
                    <a:pt x="75020" y="61899"/>
                  </a:lnTo>
                  <a:lnTo>
                    <a:pt x="75019" y="62142"/>
                  </a:lnTo>
                  <a:lnTo>
                    <a:pt x="63034" y="62101"/>
                  </a:lnTo>
                  <a:lnTo>
                    <a:pt x="62962" y="82800"/>
                  </a:lnTo>
                  <a:lnTo>
                    <a:pt x="0" y="41181"/>
                  </a:lnTo>
                  <a:lnTo>
                    <a:pt x="63250" y="0"/>
                  </a:lnTo>
                  <a:lnTo>
                    <a:pt x="63178" y="20700"/>
                  </a:lnTo>
                  <a:lnTo>
                    <a:pt x="72192" y="20732"/>
                  </a:lnTo>
                  <a:lnTo>
                    <a:pt x="72192" y="19269"/>
                  </a:lnTo>
                  <a:lnTo>
                    <a:pt x="118514" y="19726"/>
                  </a:lnTo>
                  <a:cubicBezTo>
                    <a:pt x="237378" y="33003"/>
                    <a:pt x="343842" y="93137"/>
                    <a:pt x="416936" y="182652"/>
                  </a:cubicBezTo>
                  <a:close/>
                </a:path>
              </a:pathLst>
            </a:custGeom>
            <a:gradFill flip="none" rotWithShape="1">
              <a:gsLst>
                <a:gs pos="0">
                  <a:srgbClr val="60A5E0"/>
                </a:gs>
                <a:gs pos="50000">
                  <a:srgbClr val="7EB1E8"/>
                </a:gs>
                <a:gs pos="100000">
                  <a:srgbClr val="D7E8FC"/>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35" name="左大括号 234"/>
            <p:cNvSpPr/>
            <p:nvPr/>
          </p:nvSpPr>
          <p:spPr>
            <a:xfrm rot="16200000">
              <a:off x="8166144" y="5659929"/>
              <a:ext cx="144523" cy="287393"/>
            </a:xfrm>
            <a:prstGeom prst="lef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236" name="左大括号 235"/>
            <p:cNvSpPr/>
            <p:nvPr/>
          </p:nvSpPr>
          <p:spPr>
            <a:xfrm rot="16200000">
              <a:off x="8463065" y="5661516"/>
              <a:ext cx="144522" cy="287394"/>
            </a:xfrm>
            <a:prstGeom prst="lef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sp>
          <p:nvSpPr>
            <p:cNvPr id="237" name="Rectangle 58"/>
            <p:cNvSpPr>
              <a:spLocks noChangeArrowheads="1"/>
            </p:cNvSpPr>
            <p:nvPr/>
          </p:nvSpPr>
          <p:spPr bwMode="auto">
            <a:xfrm>
              <a:off x="8061364" y="5798066"/>
              <a:ext cx="646239" cy="2779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solidFill>
                    <a:schemeClr val="bg1"/>
                  </a:solidFill>
                  <a:effectLst>
                    <a:outerShdw blurRad="38100" dist="38100" dir="2700000" algn="tl">
                      <a:srgbClr val="C0C0C0"/>
                    </a:outerShdw>
                  </a:effectLst>
                  <a:ea typeface="方正姚体" panose="02010601030101010101" pitchFamily="2" charset="-122"/>
                </a:rPr>
                <a:t>密码子</a:t>
              </a:r>
            </a:p>
          </p:txBody>
        </p:sp>
        <p:sp>
          <p:nvSpPr>
            <p:cNvPr id="238" name="Rectangle 58"/>
            <p:cNvSpPr>
              <a:spLocks noChangeArrowheads="1"/>
            </p:cNvSpPr>
            <p:nvPr/>
          </p:nvSpPr>
          <p:spPr bwMode="auto">
            <a:xfrm>
              <a:off x="8328116" y="3882741"/>
              <a:ext cx="1825982" cy="3382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600" dirty="0">
                  <a:effectLst>
                    <a:outerShdw blurRad="38100" dist="38100" dir="2700000" algn="tl">
                      <a:srgbClr val="C0C0C0"/>
                    </a:outerShdw>
                  </a:effectLst>
                  <a:ea typeface="方正姚体" panose="02010601030101010101" pitchFamily="2" charset="-122"/>
                </a:rPr>
                <a:t>正在合成的多肽链</a:t>
              </a:r>
            </a:p>
          </p:txBody>
        </p:sp>
        <p:sp>
          <p:nvSpPr>
            <p:cNvPr id="239" name="左大括号 238"/>
            <p:cNvSpPr/>
            <p:nvPr/>
          </p:nvSpPr>
          <p:spPr>
            <a:xfrm rot="8640000">
              <a:off x="8231260" y="3836685"/>
              <a:ext cx="142903" cy="719438"/>
            </a:xfrm>
            <a:prstGeom prst="lef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a:p>
          </p:txBody>
        </p:sp>
      </p:grpSp>
      <p:sp>
        <p:nvSpPr>
          <p:cNvPr id="240" name="矩形 239"/>
          <p:cNvSpPr/>
          <p:nvPr/>
        </p:nvSpPr>
        <p:spPr>
          <a:xfrm>
            <a:off x="1200150" y="6042025"/>
            <a:ext cx="2965450"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600" dirty="0">
                <a:effectLst>
                  <a:outerShdw blurRad="38100" dist="38100" dir="2700000" algn="tl">
                    <a:srgbClr val="C0C0C0"/>
                  </a:outerShdw>
                </a:effectLst>
                <a:ea typeface="方正姚体" panose="02010601030101010101" pitchFamily="2" charset="-122"/>
              </a:rPr>
              <a:t>（</a:t>
            </a:r>
            <a:r>
              <a:rPr kumimoji="1" lang="en-US" altLang="zh-CN" sz="1600" dirty="0">
                <a:effectLst>
                  <a:outerShdw blurRad="38100" dist="38100" dir="2700000" algn="tl">
                    <a:srgbClr val="C0C0C0"/>
                  </a:outerShdw>
                </a:effectLst>
                <a:ea typeface="方正姚体" panose="02010601030101010101" pitchFamily="2" charset="-122"/>
              </a:rPr>
              <a:t>a</a:t>
            </a:r>
            <a:r>
              <a:rPr kumimoji="1" lang="zh-CN" altLang="en-US" sz="1600" dirty="0">
                <a:effectLst>
                  <a:outerShdw blurRad="38100" dist="38100" dir="2700000" algn="tl">
                    <a:srgbClr val="C0C0C0"/>
                  </a:outerShdw>
                </a:effectLst>
                <a:ea typeface="方正姚体" panose="02010601030101010101" pitchFamily="2" charset="-122"/>
              </a:rPr>
              <a:t>）功能核糖体的计算机模型</a:t>
            </a:r>
          </a:p>
        </p:txBody>
      </p:sp>
      <p:sp>
        <p:nvSpPr>
          <p:cNvPr id="242" name="矩形 241"/>
          <p:cNvSpPr/>
          <p:nvPr/>
        </p:nvSpPr>
        <p:spPr>
          <a:xfrm>
            <a:off x="3794125" y="3543300"/>
            <a:ext cx="1006475"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600" dirty="0">
                <a:effectLst>
                  <a:outerShdw blurRad="38100" dist="38100" dir="2700000" algn="tl">
                    <a:srgbClr val="C0C0C0"/>
                  </a:outerShdw>
                </a:effectLst>
                <a:ea typeface="方正姚体" panose="02010601030101010101" pitchFamily="2" charset="-122"/>
              </a:rPr>
              <a:t>排出通道</a:t>
            </a:r>
          </a:p>
        </p:txBody>
      </p:sp>
      <p:sp>
        <p:nvSpPr>
          <p:cNvPr id="243" name="Rectangle 58"/>
          <p:cNvSpPr>
            <a:spLocks noChangeArrowheads="1"/>
          </p:cNvSpPr>
          <p:nvPr/>
        </p:nvSpPr>
        <p:spPr bwMode="auto">
          <a:xfrm>
            <a:off x="2063750" y="3687763"/>
            <a:ext cx="1825625"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600" dirty="0">
                <a:effectLst>
                  <a:outerShdw blurRad="38100" dist="38100" dir="2700000" algn="tl">
                    <a:srgbClr val="C0C0C0"/>
                  </a:outerShdw>
                </a:effectLst>
                <a:ea typeface="方正姚体" panose="02010601030101010101" pitchFamily="2" charset="-122"/>
              </a:rPr>
              <a:t>新合成的多肽链</a:t>
            </a:r>
            <a:r>
              <a:rPr kumimoji="1" lang="en-US" altLang="zh-CN" sz="1600" dirty="0">
                <a:effectLst>
                  <a:outerShdw blurRad="38100" dist="38100" dir="2700000" algn="tl">
                    <a:srgbClr val="C0C0C0"/>
                  </a:outerShdw>
                </a:effectLst>
                <a:ea typeface="方正姚体" panose="02010601030101010101" pitchFamily="2" charset="-122"/>
              </a:rPr>
              <a:t>—</a:t>
            </a:r>
            <a:endParaRPr kumimoji="1" lang="zh-CN" altLang="en-US" sz="1600" dirty="0">
              <a:effectLst>
                <a:outerShdw blurRad="38100" dist="38100" dir="2700000" algn="tl">
                  <a:srgbClr val="C0C0C0"/>
                </a:outerShdw>
              </a:effectLst>
              <a:ea typeface="方正姚体" panose="02010601030101010101" pitchFamily="2" charset="-122"/>
            </a:endParaRPr>
          </a:p>
        </p:txBody>
      </p:sp>
      <p:sp>
        <p:nvSpPr>
          <p:cNvPr id="244" name="Rectangle 58"/>
          <p:cNvSpPr>
            <a:spLocks noChangeArrowheads="1"/>
          </p:cNvSpPr>
          <p:nvPr/>
        </p:nvSpPr>
        <p:spPr bwMode="auto">
          <a:xfrm>
            <a:off x="1782763" y="4144963"/>
            <a:ext cx="1289050"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600" dirty="0" err="1">
                <a:effectLst>
                  <a:outerShdw blurRad="38100" dist="38100" dir="2700000" algn="tl">
                    <a:srgbClr val="C0C0C0"/>
                  </a:outerShdw>
                </a:effectLst>
                <a:ea typeface="方正姚体" panose="02010601030101010101" pitchFamily="2" charset="-122"/>
              </a:rPr>
              <a:t>tRNA</a:t>
            </a:r>
            <a:r>
              <a:rPr kumimoji="1" lang="zh-CN" altLang="en-US" sz="1600" dirty="0">
                <a:effectLst>
                  <a:outerShdw blurRad="38100" dist="38100" dir="2700000" algn="tl">
                    <a:srgbClr val="C0C0C0"/>
                  </a:outerShdw>
                </a:effectLst>
                <a:ea typeface="方正姚体" panose="02010601030101010101" pitchFamily="2" charset="-122"/>
              </a:rPr>
              <a:t>分子</a:t>
            </a:r>
            <a:r>
              <a:rPr kumimoji="1" lang="en-US" altLang="zh-CN" sz="1600" dirty="0">
                <a:effectLst>
                  <a:outerShdw blurRad="38100" dist="38100" dir="2700000" algn="tl">
                    <a:srgbClr val="C0C0C0"/>
                  </a:outerShdw>
                </a:effectLst>
                <a:ea typeface="方正姚体" panose="02010601030101010101" pitchFamily="2" charset="-122"/>
              </a:rPr>
              <a:t>—</a:t>
            </a:r>
            <a:endParaRPr kumimoji="1" lang="zh-CN" altLang="en-US" sz="1600" dirty="0">
              <a:effectLst>
                <a:outerShdw blurRad="38100" dist="38100" dir="2700000" algn="tl">
                  <a:srgbClr val="C0C0C0"/>
                </a:outerShdw>
              </a:effectLst>
              <a:ea typeface="方正姚体" panose="02010601030101010101" pitchFamily="2" charset="-122"/>
            </a:endParaRPr>
          </a:p>
        </p:txBody>
      </p:sp>
      <p:sp>
        <p:nvSpPr>
          <p:cNvPr id="245" name="Rectangle 58"/>
          <p:cNvSpPr>
            <a:spLocks noChangeArrowheads="1"/>
          </p:cNvSpPr>
          <p:nvPr/>
        </p:nvSpPr>
        <p:spPr bwMode="auto">
          <a:xfrm>
            <a:off x="1487488" y="5487988"/>
            <a:ext cx="1608137"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600" dirty="0">
                <a:effectLst>
                  <a:outerShdw blurRad="38100" dist="38100" dir="2700000" algn="tl">
                    <a:srgbClr val="C0C0C0"/>
                  </a:outerShdw>
                </a:effectLst>
                <a:ea typeface="方正姚体" panose="02010601030101010101" pitchFamily="2" charset="-122"/>
              </a:rPr>
              <a:t>mRNA</a:t>
            </a:r>
            <a:r>
              <a:rPr kumimoji="1" lang="zh-CN" altLang="en-US" sz="1600" dirty="0">
                <a:effectLst>
                  <a:outerShdw blurRad="38100" dist="38100" dir="2700000" algn="tl">
                    <a:srgbClr val="C0C0C0"/>
                  </a:outerShdw>
                </a:effectLst>
                <a:ea typeface="方正姚体" panose="02010601030101010101" pitchFamily="2" charset="-122"/>
              </a:rPr>
              <a:t>分子</a:t>
            </a:r>
            <a:r>
              <a:rPr kumimoji="1" lang="en-US" altLang="zh-CN" sz="1600" dirty="0">
                <a:effectLst>
                  <a:outerShdw blurRad="38100" dist="38100" dir="2700000" algn="tl">
                    <a:srgbClr val="C0C0C0"/>
                  </a:outerShdw>
                </a:effectLst>
                <a:ea typeface="方正姚体" panose="02010601030101010101" pitchFamily="2" charset="-122"/>
              </a:rPr>
              <a:t>——</a:t>
            </a:r>
            <a:endParaRPr kumimoji="1" lang="zh-CN" altLang="en-US" sz="1600" dirty="0">
              <a:effectLst>
                <a:outerShdw blurRad="38100" dist="38100" dir="2700000" algn="tl">
                  <a:srgbClr val="C0C0C0"/>
                </a:outerShdw>
              </a:effectLst>
              <a:ea typeface="方正姚体" panose="02010601030101010101" pitchFamily="2" charset="-122"/>
            </a:endParaRPr>
          </a:p>
        </p:txBody>
      </p:sp>
      <p:sp>
        <p:nvSpPr>
          <p:cNvPr id="246" name="Rectangle 58"/>
          <p:cNvSpPr>
            <a:spLocks noChangeArrowheads="1"/>
          </p:cNvSpPr>
          <p:nvPr/>
        </p:nvSpPr>
        <p:spPr bwMode="auto">
          <a:xfrm>
            <a:off x="4367213" y="5089525"/>
            <a:ext cx="1006475"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600" dirty="0">
                <a:effectLst>
                  <a:outerShdw blurRad="38100" dist="38100" dir="2700000" algn="tl">
                    <a:srgbClr val="C0C0C0"/>
                  </a:outerShdw>
                </a:effectLst>
                <a:ea typeface="方正姚体" panose="02010601030101010101" pitchFamily="2" charset="-122"/>
              </a:rPr>
              <a:t>—</a:t>
            </a:r>
            <a:r>
              <a:rPr kumimoji="1" lang="zh-CN" altLang="en-US" sz="1600" dirty="0">
                <a:effectLst>
                  <a:outerShdw blurRad="38100" dist="38100" dir="2700000" algn="tl">
                    <a:srgbClr val="C0C0C0"/>
                  </a:outerShdw>
                </a:effectLst>
                <a:ea typeface="方正姚体" panose="02010601030101010101" pitchFamily="2" charset="-122"/>
              </a:rPr>
              <a:t>小亚基</a:t>
            </a:r>
          </a:p>
        </p:txBody>
      </p:sp>
      <p:sp>
        <p:nvSpPr>
          <p:cNvPr id="247" name="Rectangle 58"/>
          <p:cNvSpPr>
            <a:spLocks noChangeArrowheads="1"/>
          </p:cNvSpPr>
          <p:nvPr/>
        </p:nvSpPr>
        <p:spPr bwMode="auto">
          <a:xfrm>
            <a:off x="4079875" y="4403725"/>
            <a:ext cx="1004888" cy="33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600" dirty="0">
                <a:effectLst>
                  <a:outerShdw blurRad="38100" dist="38100" dir="2700000" algn="tl">
                    <a:srgbClr val="C0C0C0"/>
                  </a:outerShdw>
                </a:effectLst>
                <a:ea typeface="方正姚体" panose="02010601030101010101" pitchFamily="2" charset="-122"/>
              </a:rPr>
              <a:t>—</a:t>
            </a:r>
            <a:r>
              <a:rPr kumimoji="1" lang="zh-CN" altLang="en-US" sz="1600" dirty="0">
                <a:effectLst>
                  <a:outerShdw blurRad="38100" dist="38100" dir="2700000" algn="tl">
                    <a:srgbClr val="C0C0C0"/>
                  </a:outerShdw>
                </a:effectLst>
                <a:ea typeface="方正姚体" panose="02010601030101010101" pitchFamily="2" charset="-122"/>
              </a:rPr>
              <a:t>大亚基</a:t>
            </a:r>
          </a:p>
        </p:txBody>
      </p:sp>
      <p:sp>
        <p:nvSpPr>
          <p:cNvPr id="248" name="Rectangle 58"/>
          <p:cNvSpPr>
            <a:spLocks noChangeArrowheads="1"/>
          </p:cNvSpPr>
          <p:nvPr/>
        </p:nvSpPr>
        <p:spPr bwMode="auto">
          <a:xfrm>
            <a:off x="3802063" y="5827713"/>
            <a:ext cx="346075" cy="277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3</a:t>
            </a:r>
            <a:r>
              <a:rPr kumimoji="1" lang="zh-CN" altLang="en-US" sz="1200" dirty="0">
                <a:effectLst>
                  <a:outerShdw blurRad="38100" dist="38100" dir="2700000" algn="tl">
                    <a:srgbClr val="C0C0C0"/>
                  </a:outerShdw>
                </a:effectLst>
              </a:rPr>
              <a:t>´</a:t>
            </a:r>
          </a:p>
        </p:txBody>
      </p:sp>
      <p:sp>
        <p:nvSpPr>
          <p:cNvPr id="249" name="Rectangle 58"/>
          <p:cNvSpPr>
            <a:spLocks noChangeArrowheads="1"/>
          </p:cNvSpPr>
          <p:nvPr/>
        </p:nvSpPr>
        <p:spPr bwMode="auto">
          <a:xfrm>
            <a:off x="2630488" y="5751513"/>
            <a:ext cx="3460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5</a:t>
            </a:r>
            <a:r>
              <a:rPr kumimoji="1" lang="zh-CN" altLang="en-US" sz="1200" dirty="0">
                <a:effectLst>
                  <a:outerShdw blurRad="38100" dist="38100" dir="2700000" algn="tl">
                    <a:srgbClr val="C0C0C0"/>
                  </a:outerShdw>
                </a:effectLst>
              </a:rPr>
              <a:t>´</a:t>
            </a:r>
          </a:p>
        </p:txBody>
      </p:sp>
      <p:pic>
        <p:nvPicPr>
          <p:cNvPr id="118798" name="图片 24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rot="-5400000">
            <a:off x="1960563" y="860425"/>
            <a:ext cx="2743200" cy="2105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8799" name="组合 252"/>
          <p:cNvGrpSpPr>
            <a:grpSpLocks noChangeAspect="1"/>
          </p:cNvGrpSpPr>
          <p:nvPr/>
        </p:nvGrpSpPr>
        <p:grpSpPr bwMode="auto">
          <a:xfrm rot="5400000">
            <a:off x="1877219" y="2226469"/>
            <a:ext cx="179388" cy="1092200"/>
            <a:chOff x="6039986" y="2596113"/>
            <a:chExt cx="378148" cy="2294627"/>
          </a:xfrm>
        </p:grpSpPr>
        <p:sp>
          <p:nvSpPr>
            <p:cNvPr id="269" name="任意多边形 268"/>
            <p:cNvSpPr/>
            <p:nvPr/>
          </p:nvSpPr>
          <p:spPr bwMode="auto">
            <a:xfrm rot="5400000">
              <a:off x="5086721" y="3576060"/>
              <a:ext cx="2267945" cy="361415"/>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sp>
          <p:nvSpPr>
            <p:cNvPr id="270" name="任意多边形 269"/>
            <p:cNvSpPr/>
            <p:nvPr/>
          </p:nvSpPr>
          <p:spPr bwMode="auto">
            <a:xfrm rot="16200000">
              <a:off x="5103454" y="3549378"/>
              <a:ext cx="2267945" cy="361415"/>
            </a:xfrm>
            <a:custGeom>
              <a:avLst/>
              <a:gdLst>
                <a:gd name="connsiteX0" fmla="*/ 0 w 4951379"/>
                <a:gd name="connsiteY0" fmla="*/ 1060315 h 1233167"/>
                <a:gd name="connsiteX1" fmla="*/ 97277 w 4951379"/>
                <a:gd name="connsiteY1" fmla="*/ 1147864 h 1233167"/>
                <a:gd name="connsiteX2" fmla="*/ 437745 w 4951379"/>
                <a:gd name="connsiteY2" fmla="*/ 0 h 1233167"/>
                <a:gd name="connsiteX3" fmla="*/ 836579 w 4951379"/>
                <a:gd name="connsiteY3" fmla="*/ 1147864 h 1233167"/>
                <a:gd name="connsiteX4" fmla="*/ 1215958 w 4951379"/>
                <a:gd name="connsiteY4" fmla="*/ 19456 h 1233167"/>
                <a:gd name="connsiteX5" fmla="*/ 1634247 w 4951379"/>
                <a:gd name="connsiteY5" fmla="*/ 1147864 h 1233167"/>
                <a:gd name="connsiteX6" fmla="*/ 2003898 w 4951379"/>
                <a:gd name="connsiteY6" fmla="*/ 9728 h 1233167"/>
                <a:gd name="connsiteX7" fmla="*/ 2402732 w 4951379"/>
                <a:gd name="connsiteY7" fmla="*/ 1157592 h 1233167"/>
                <a:gd name="connsiteX8" fmla="*/ 2772383 w 4951379"/>
                <a:gd name="connsiteY8" fmla="*/ 19456 h 1233167"/>
                <a:gd name="connsiteX9" fmla="*/ 3171217 w 4951379"/>
                <a:gd name="connsiteY9" fmla="*/ 1157592 h 1233167"/>
                <a:gd name="connsiteX10" fmla="*/ 3501958 w 4951379"/>
                <a:gd name="connsiteY10" fmla="*/ 9728 h 1233167"/>
                <a:gd name="connsiteX11" fmla="*/ 3920247 w 4951379"/>
                <a:gd name="connsiteY11" fmla="*/ 1147864 h 1233167"/>
                <a:gd name="connsiteX12" fmla="*/ 4270443 w 4951379"/>
                <a:gd name="connsiteY12" fmla="*/ 9728 h 1233167"/>
                <a:gd name="connsiteX13" fmla="*/ 4659549 w 4951379"/>
                <a:gd name="connsiteY13" fmla="*/ 1138137 h 1233167"/>
                <a:gd name="connsiteX14" fmla="*/ 4951379 w 4951379"/>
                <a:gd name="connsiteY14" fmla="*/ 651754 h 123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1379" h="1233167">
                  <a:moveTo>
                    <a:pt x="0" y="1060315"/>
                  </a:moveTo>
                  <a:cubicBezTo>
                    <a:pt x="12160" y="1192449"/>
                    <a:pt x="24320" y="1324583"/>
                    <a:pt x="97277" y="1147864"/>
                  </a:cubicBezTo>
                  <a:cubicBezTo>
                    <a:pt x="170234" y="971145"/>
                    <a:pt x="314528" y="0"/>
                    <a:pt x="437745" y="0"/>
                  </a:cubicBezTo>
                  <a:cubicBezTo>
                    <a:pt x="560962" y="0"/>
                    <a:pt x="706877" y="1144621"/>
                    <a:pt x="836579" y="1147864"/>
                  </a:cubicBezTo>
                  <a:cubicBezTo>
                    <a:pt x="966281" y="1151107"/>
                    <a:pt x="1083013" y="19456"/>
                    <a:pt x="1215958" y="19456"/>
                  </a:cubicBezTo>
                  <a:cubicBezTo>
                    <a:pt x="1348903" y="19456"/>
                    <a:pt x="1502924" y="1149485"/>
                    <a:pt x="1634247" y="1147864"/>
                  </a:cubicBezTo>
                  <a:cubicBezTo>
                    <a:pt x="1765570" y="1146243"/>
                    <a:pt x="1875817" y="8107"/>
                    <a:pt x="2003898" y="9728"/>
                  </a:cubicBezTo>
                  <a:cubicBezTo>
                    <a:pt x="2131979" y="11349"/>
                    <a:pt x="2274651" y="1155971"/>
                    <a:pt x="2402732" y="1157592"/>
                  </a:cubicBezTo>
                  <a:cubicBezTo>
                    <a:pt x="2530813" y="1159213"/>
                    <a:pt x="2644302" y="19456"/>
                    <a:pt x="2772383" y="19456"/>
                  </a:cubicBezTo>
                  <a:cubicBezTo>
                    <a:pt x="2900464" y="19456"/>
                    <a:pt x="3049621" y="1159213"/>
                    <a:pt x="3171217" y="1157592"/>
                  </a:cubicBezTo>
                  <a:cubicBezTo>
                    <a:pt x="3292813" y="1155971"/>
                    <a:pt x="3377120" y="11349"/>
                    <a:pt x="3501958" y="9728"/>
                  </a:cubicBezTo>
                  <a:cubicBezTo>
                    <a:pt x="3626796" y="8107"/>
                    <a:pt x="3792166" y="1147864"/>
                    <a:pt x="3920247" y="1147864"/>
                  </a:cubicBezTo>
                  <a:cubicBezTo>
                    <a:pt x="4048328" y="1147864"/>
                    <a:pt x="4147226" y="11349"/>
                    <a:pt x="4270443" y="9728"/>
                  </a:cubicBezTo>
                  <a:cubicBezTo>
                    <a:pt x="4393660" y="8107"/>
                    <a:pt x="4546060" y="1031133"/>
                    <a:pt x="4659549" y="1138137"/>
                  </a:cubicBezTo>
                  <a:cubicBezTo>
                    <a:pt x="4773038" y="1245141"/>
                    <a:pt x="4862208" y="948447"/>
                    <a:pt x="4951379" y="651754"/>
                  </a:cubicBezTo>
                </a:path>
              </a:pathLst>
            </a:custGeom>
            <a:ln w="19050">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algn="l" rtl="0" eaLnBrk="0" fontAlgn="base" hangingPunct="0">
                <a:spcBef>
                  <a:spcPct val="0"/>
                </a:spcBef>
                <a:spcAft>
                  <a:spcPct val="0"/>
                </a:spcAft>
                <a:defRPr kern="1200">
                  <a:solidFill>
                    <a:schemeClr val="tx1"/>
                  </a:solidFill>
                  <a:latin typeface="+mn-lt"/>
                  <a:ea typeface="+mn-ea"/>
                  <a:cs typeface="+mn-cs"/>
                </a:defRPr>
              </a:lvl1pPr>
              <a:lvl2pPr marL="457200" algn="l" rtl="0" eaLnBrk="0" fontAlgn="base" hangingPunct="0">
                <a:spcBef>
                  <a:spcPct val="0"/>
                </a:spcBef>
                <a:spcAft>
                  <a:spcPct val="0"/>
                </a:spcAft>
                <a:defRPr kern="1200">
                  <a:solidFill>
                    <a:schemeClr val="tx1"/>
                  </a:solidFill>
                  <a:latin typeface="+mn-lt"/>
                  <a:ea typeface="+mn-ea"/>
                  <a:cs typeface="+mn-cs"/>
                </a:defRPr>
              </a:lvl2pPr>
              <a:lvl3pPr marL="914400" algn="l" rtl="0" eaLnBrk="0" fontAlgn="base" hangingPunct="0">
                <a:spcBef>
                  <a:spcPct val="0"/>
                </a:spcBef>
                <a:spcAft>
                  <a:spcPct val="0"/>
                </a:spcAft>
                <a:defRPr kern="1200">
                  <a:solidFill>
                    <a:schemeClr val="tx1"/>
                  </a:solidFill>
                  <a:latin typeface="+mn-lt"/>
                  <a:ea typeface="+mn-ea"/>
                  <a:cs typeface="+mn-cs"/>
                </a:defRPr>
              </a:lvl3pPr>
              <a:lvl4pPr marL="1371600" algn="l" rtl="0" eaLnBrk="0" fontAlgn="base" hangingPunct="0">
                <a:spcBef>
                  <a:spcPct val="0"/>
                </a:spcBef>
                <a:spcAft>
                  <a:spcPct val="0"/>
                </a:spcAft>
                <a:defRPr kern="1200">
                  <a:solidFill>
                    <a:schemeClr val="tx1"/>
                  </a:solidFill>
                  <a:latin typeface="+mn-lt"/>
                  <a:ea typeface="+mn-ea"/>
                  <a:cs typeface="+mn-cs"/>
                </a:defRPr>
              </a:lvl4pPr>
              <a:lvl5pPr marL="1828800" algn="l" rtl="0" eaLnBrk="0" fontAlgn="base" hangingPunct="0">
                <a:spcBef>
                  <a:spcPct val="0"/>
                </a:spcBef>
                <a:spcAft>
                  <a:spcPct val="0"/>
                </a:spcAft>
                <a:defRPr kern="1200">
                  <a:solidFill>
                    <a:schemeClr val="tx1"/>
                  </a:solidFill>
                  <a:latin typeface="+mn-lt"/>
                  <a:ea typeface="+mn-ea"/>
                  <a:cs typeface="+mn-cs"/>
                </a:defRPr>
              </a:lvl5pPr>
              <a:lvl6pPr marL="2286000" algn="l" defTabSz="914400" rtl="0" eaLnBrk="1" latinLnBrk="0" hangingPunct="1">
                <a:defRPr kern="1200">
                  <a:solidFill>
                    <a:schemeClr val="tx1"/>
                  </a:solidFill>
                  <a:latin typeface="+mn-lt"/>
                  <a:ea typeface="+mn-ea"/>
                  <a:cs typeface="+mn-cs"/>
                </a:defRPr>
              </a:lvl6pPr>
              <a:lvl7pPr marL="2743200" algn="l" defTabSz="914400" rtl="0" eaLnBrk="1" latinLnBrk="0" hangingPunct="1">
                <a:defRPr kern="1200">
                  <a:solidFill>
                    <a:schemeClr val="tx1"/>
                  </a:solidFill>
                  <a:latin typeface="+mn-lt"/>
                  <a:ea typeface="+mn-ea"/>
                  <a:cs typeface="+mn-cs"/>
                </a:defRPr>
              </a:lvl7pPr>
              <a:lvl8pPr marL="3200400" algn="l" defTabSz="914400" rtl="0" eaLnBrk="1" latinLnBrk="0" hangingPunct="1">
                <a:defRPr kern="1200">
                  <a:solidFill>
                    <a:schemeClr val="tx1"/>
                  </a:solidFill>
                  <a:latin typeface="+mn-lt"/>
                  <a:ea typeface="+mn-ea"/>
                  <a:cs typeface="+mn-cs"/>
                </a:defRPr>
              </a:lvl8pPr>
              <a:lvl9pPr marL="3657600" algn="l" defTabSz="914400" rtl="0" eaLnBrk="1" latinLnBrk="0" hangingPunct="1">
                <a:defRPr kern="1200">
                  <a:solidFill>
                    <a:schemeClr val="tx1"/>
                  </a:solidFill>
                  <a:latin typeface="+mn-lt"/>
                  <a:ea typeface="+mn-ea"/>
                  <a:cs typeface="+mn-cs"/>
                </a:defRPr>
              </a:lvl9pPr>
            </a:lstStyle>
            <a:p>
              <a:pPr algn="ctr" eaLnBrk="1" hangingPunct="1">
                <a:defRPr/>
              </a:pPr>
              <a:endParaRPr lang="zh-CN" altLang="en-US"/>
            </a:p>
          </p:txBody>
        </p:sp>
      </p:grpSp>
      <p:sp>
        <p:nvSpPr>
          <p:cNvPr id="254" name="任意多边形 253"/>
          <p:cNvSpPr/>
          <p:nvPr/>
        </p:nvSpPr>
        <p:spPr>
          <a:xfrm>
            <a:off x="1882775" y="2997200"/>
            <a:ext cx="720725" cy="179388"/>
          </a:xfrm>
          <a:custGeom>
            <a:avLst/>
            <a:gdLst>
              <a:gd name="connsiteX0" fmla="*/ 2697265 w 2708122"/>
              <a:gd name="connsiteY0" fmla="*/ 0 h 293943"/>
              <a:gd name="connsiteX1" fmla="*/ 2708122 w 2708122"/>
              <a:gd name="connsiteY1" fmla="*/ 23838 h 293943"/>
              <a:gd name="connsiteX2" fmla="*/ 2676873 w 2708122"/>
              <a:gd name="connsiteY2" fmla="*/ 35679 h 293943"/>
              <a:gd name="connsiteX3" fmla="*/ 2595613 w 2708122"/>
              <a:gd name="connsiteY3" fmla="*/ 62915 h 293943"/>
              <a:gd name="connsiteX4" fmla="*/ 2397969 w 2708122"/>
              <a:gd name="connsiteY4" fmla="*/ 112921 h 293943"/>
              <a:gd name="connsiteX5" fmla="*/ 2221757 w 2708122"/>
              <a:gd name="connsiteY5" fmla="*/ 129590 h 293943"/>
              <a:gd name="connsiteX6" fmla="*/ 1962200 w 2708122"/>
              <a:gd name="connsiteY6" fmla="*/ 131971 h 293943"/>
              <a:gd name="connsiteX7" fmla="*/ 1602632 w 2708122"/>
              <a:gd name="connsiteY7" fmla="*/ 127209 h 293943"/>
              <a:gd name="connsiteX8" fmla="*/ 1274019 w 2708122"/>
              <a:gd name="connsiteY8" fmla="*/ 124828 h 293943"/>
              <a:gd name="connsiteX9" fmla="*/ 983507 w 2708122"/>
              <a:gd name="connsiteY9" fmla="*/ 120065 h 293943"/>
              <a:gd name="connsiteX10" fmla="*/ 697757 w 2708122"/>
              <a:gd name="connsiteY10" fmla="*/ 122446 h 293943"/>
              <a:gd name="connsiteX11" fmla="*/ 478682 w 2708122"/>
              <a:gd name="connsiteY11" fmla="*/ 127209 h 293943"/>
              <a:gd name="connsiteX12" fmla="*/ 350094 w 2708122"/>
              <a:gd name="connsiteY12" fmla="*/ 151021 h 293943"/>
              <a:gd name="connsiteX13" fmla="*/ 233413 w 2708122"/>
              <a:gd name="connsiteY13" fmla="*/ 189122 h 293943"/>
              <a:gd name="connsiteX14" fmla="*/ 97682 w 2708122"/>
              <a:gd name="connsiteY14" fmla="*/ 251034 h 293943"/>
              <a:gd name="connsiteX15" fmla="*/ 13743 w 2708122"/>
              <a:gd name="connsiteY15" fmla="*/ 293897 h 293943"/>
              <a:gd name="connsiteX16" fmla="*/ 13657 w 2708122"/>
              <a:gd name="connsiteY16" fmla="*/ 293943 h 293943"/>
              <a:gd name="connsiteX17" fmla="*/ 0 w 2708122"/>
              <a:gd name="connsiteY17" fmla="*/ 272453 h 293943"/>
              <a:gd name="connsiteX18" fmla="*/ 14207 w 2708122"/>
              <a:gd name="connsiteY18" fmla="*/ 265321 h 293943"/>
              <a:gd name="connsiteX19" fmla="*/ 131019 w 2708122"/>
              <a:gd name="connsiteY19" fmla="*/ 208171 h 293943"/>
              <a:gd name="connsiteX20" fmla="*/ 250082 w 2708122"/>
              <a:gd name="connsiteY20" fmla="*/ 158165 h 293943"/>
              <a:gd name="connsiteX21" fmla="*/ 352475 w 2708122"/>
              <a:gd name="connsiteY21" fmla="*/ 124828 h 293943"/>
              <a:gd name="connsiteX22" fmla="*/ 440581 w 2708122"/>
              <a:gd name="connsiteY22" fmla="*/ 108158 h 293943"/>
              <a:gd name="connsiteX23" fmla="*/ 564407 w 2708122"/>
              <a:gd name="connsiteY23" fmla="*/ 98634 h 293943"/>
              <a:gd name="connsiteX24" fmla="*/ 854919 w 2708122"/>
              <a:gd name="connsiteY24" fmla="*/ 96253 h 293943"/>
              <a:gd name="connsiteX25" fmla="*/ 1178769 w 2708122"/>
              <a:gd name="connsiteY25" fmla="*/ 96253 h 293943"/>
              <a:gd name="connsiteX26" fmla="*/ 1521669 w 2708122"/>
              <a:gd name="connsiteY26" fmla="*/ 101016 h 293943"/>
              <a:gd name="connsiteX27" fmla="*/ 1883619 w 2708122"/>
              <a:gd name="connsiteY27" fmla="*/ 105778 h 293943"/>
              <a:gd name="connsiteX28" fmla="*/ 2152701 w 2708122"/>
              <a:gd name="connsiteY28" fmla="*/ 105777 h 293943"/>
              <a:gd name="connsiteX29" fmla="*/ 2331294 w 2708122"/>
              <a:gd name="connsiteY29" fmla="*/ 98633 h 293943"/>
              <a:gd name="connsiteX30" fmla="*/ 2505125 w 2708122"/>
              <a:gd name="connsiteY30" fmla="*/ 65296 h 293943"/>
              <a:gd name="connsiteX31" fmla="*/ 2667050 w 2708122"/>
              <a:gd name="connsiteY31" fmla="*/ 12909 h 293943"/>
              <a:gd name="connsiteX32" fmla="*/ 2697265 w 2708122"/>
              <a:gd name="connsiteY32" fmla="*/ 0 h 29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08122" h="293943">
                <a:moveTo>
                  <a:pt x="2697265" y="0"/>
                </a:moveTo>
                <a:lnTo>
                  <a:pt x="2708122" y="23838"/>
                </a:lnTo>
                <a:lnTo>
                  <a:pt x="2676873" y="35679"/>
                </a:lnTo>
                <a:cubicBezTo>
                  <a:pt x="2651870" y="44857"/>
                  <a:pt x="2624387" y="54382"/>
                  <a:pt x="2595613" y="62915"/>
                </a:cubicBezTo>
                <a:cubicBezTo>
                  <a:pt x="2538066" y="79981"/>
                  <a:pt x="2460278" y="101809"/>
                  <a:pt x="2397969" y="112921"/>
                </a:cubicBezTo>
                <a:cubicBezTo>
                  <a:pt x="2335660" y="124033"/>
                  <a:pt x="2294385" y="126415"/>
                  <a:pt x="2221757" y="129590"/>
                </a:cubicBezTo>
                <a:cubicBezTo>
                  <a:pt x="2149129" y="132765"/>
                  <a:pt x="1962200" y="131971"/>
                  <a:pt x="1962200" y="131971"/>
                </a:cubicBezTo>
                <a:lnTo>
                  <a:pt x="1602632" y="127209"/>
                </a:lnTo>
                <a:lnTo>
                  <a:pt x="1274019" y="124828"/>
                </a:lnTo>
                <a:lnTo>
                  <a:pt x="983507" y="120065"/>
                </a:lnTo>
                <a:lnTo>
                  <a:pt x="697757" y="122446"/>
                </a:lnTo>
                <a:cubicBezTo>
                  <a:pt x="613620" y="123637"/>
                  <a:pt x="536626" y="122447"/>
                  <a:pt x="478682" y="127209"/>
                </a:cubicBezTo>
                <a:cubicBezTo>
                  <a:pt x="420738" y="131972"/>
                  <a:pt x="390972" y="140702"/>
                  <a:pt x="350094" y="151021"/>
                </a:cubicBezTo>
                <a:cubicBezTo>
                  <a:pt x="309216" y="161340"/>
                  <a:pt x="275482" y="172453"/>
                  <a:pt x="233413" y="189122"/>
                </a:cubicBezTo>
                <a:cubicBezTo>
                  <a:pt x="191344" y="205791"/>
                  <a:pt x="147688" y="226428"/>
                  <a:pt x="97682" y="251034"/>
                </a:cubicBezTo>
                <a:cubicBezTo>
                  <a:pt x="72679" y="263337"/>
                  <a:pt x="42913" y="278617"/>
                  <a:pt x="13743" y="293897"/>
                </a:cubicBezTo>
                <a:lnTo>
                  <a:pt x="13657" y="293943"/>
                </a:lnTo>
                <a:lnTo>
                  <a:pt x="0" y="272453"/>
                </a:lnTo>
                <a:lnTo>
                  <a:pt x="14207" y="265321"/>
                </a:lnTo>
                <a:cubicBezTo>
                  <a:pt x="51247" y="246718"/>
                  <a:pt x="97384" y="223650"/>
                  <a:pt x="131019" y="208171"/>
                </a:cubicBezTo>
                <a:cubicBezTo>
                  <a:pt x="175866" y="187533"/>
                  <a:pt x="213173" y="172055"/>
                  <a:pt x="250082" y="158165"/>
                </a:cubicBezTo>
                <a:cubicBezTo>
                  <a:pt x="286991" y="144275"/>
                  <a:pt x="320725" y="133163"/>
                  <a:pt x="352475" y="124828"/>
                </a:cubicBezTo>
                <a:cubicBezTo>
                  <a:pt x="384225" y="116494"/>
                  <a:pt x="405259" y="112524"/>
                  <a:pt x="440581" y="108158"/>
                </a:cubicBezTo>
                <a:cubicBezTo>
                  <a:pt x="475903" y="103792"/>
                  <a:pt x="495351" y="100618"/>
                  <a:pt x="564407" y="98634"/>
                </a:cubicBezTo>
                <a:cubicBezTo>
                  <a:pt x="633463" y="96650"/>
                  <a:pt x="752525" y="96650"/>
                  <a:pt x="854919" y="96253"/>
                </a:cubicBezTo>
                <a:lnTo>
                  <a:pt x="1178769" y="96253"/>
                </a:lnTo>
                <a:lnTo>
                  <a:pt x="1521669" y="101016"/>
                </a:lnTo>
                <a:lnTo>
                  <a:pt x="1883619" y="105778"/>
                </a:lnTo>
                <a:lnTo>
                  <a:pt x="2152701" y="105777"/>
                </a:lnTo>
                <a:cubicBezTo>
                  <a:pt x="2227313" y="104586"/>
                  <a:pt x="2272557" y="105380"/>
                  <a:pt x="2331294" y="98633"/>
                </a:cubicBezTo>
                <a:cubicBezTo>
                  <a:pt x="2390031" y="91886"/>
                  <a:pt x="2449166" y="79583"/>
                  <a:pt x="2505125" y="65296"/>
                </a:cubicBezTo>
                <a:cubicBezTo>
                  <a:pt x="2561084" y="51009"/>
                  <a:pt x="2616250" y="31562"/>
                  <a:pt x="2667050" y="12909"/>
                </a:cubicBezTo>
                <a:lnTo>
                  <a:pt x="2697265" y="0"/>
                </a:ln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118801" name="组合 254"/>
          <p:cNvGrpSpPr>
            <a:grpSpLocks noChangeAspect="1"/>
          </p:cNvGrpSpPr>
          <p:nvPr/>
        </p:nvGrpSpPr>
        <p:grpSpPr bwMode="auto">
          <a:xfrm>
            <a:off x="2162175" y="3295650"/>
            <a:ext cx="144463" cy="166688"/>
            <a:chOff x="4247001" y="1423815"/>
            <a:chExt cx="500374" cy="582153"/>
          </a:xfrm>
        </p:grpSpPr>
        <p:sp>
          <p:nvSpPr>
            <p:cNvPr id="267" name="任意多边形 266"/>
            <p:cNvSpPr/>
            <p:nvPr/>
          </p:nvSpPr>
          <p:spPr>
            <a:xfrm rot="363178">
              <a:off x="4248780" y="1423815"/>
              <a:ext cx="498595" cy="382566"/>
            </a:xfrm>
            <a:custGeom>
              <a:avLst/>
              <a:gdLst>
                <a:gd name="connsiteX0" fmla="*/ 306674 w 497688"/>
                <a:gd name="connsiteY0" fmla="*/ 948 h 382196"/>
                <a:gd name="connsiteX1" fmla="*/ 206661 w 497688"/>
                <a:gd name="connsiteY1" fmla="*/ 34285 h 382196"/>
                <a:gd name="connsiteX2" fmla="*/ 116174 w 497688"/>
                <a:gd name="connsiteY2" fmla="*/ 86673 h 382196"/>
                <a:gd name="connsiteX3" fmla="*/ 73311 w 497688"/>
                <a:gd name="connsiteY3" fmla="*/ 124773 h 382196"/>
                <a:gd name="connsiteX4" fmla="*/ 20924 w 497688"/>
                <a:gd name="connsiteY4" fmla="*/ 191448 h 382196"/>
                <a:gd name="connsiteX5" fmla="*/ 1874 w 497688"/>
                <a:gd name="connsiteY5" fmla="*/ 248598 h 382196"/>
                <a:gd name="connsiteX6" fmla="*/ 6636 w 497688"/>
                <a:gd name="connsiteY6" fmla="*/ 310510 h 382196"/>
                <a:gd name="connsiteX7" fmla="*/ 54261 w 497688"/>
                <a:gd name="connsiteY7" fmla="*/ 362898 h 382196"/>
                <a:gd name="connsiteX8" fmla="*/ 168561 w 497688"/>
                <a:gd name="connsiteY8" fmla="*/ 381948 h 382196"/>
                <a:gd name="connsiteX9" fmla="*/ 297149 w 497688"/>
                <a:gd name="connsiteY9" fmla="*/ 372423 h 382196"/>
                <a:gd name="connsiteX10" fmla="*/ 411449 w 497688"/>
                <a:gd name="connsiteY10" fmla="*/ 353373 h 382196"/>
                <a:gd name="connsiteX11" fmla="*/ 473361 w 497688"/>
                <a:gd name="connsiteY11" fmla="*/ 320035 h 382196"/>
                <a:gd name="connsiteX12" fmla="*/ 497174 w 497688"/>
                <a:gd name="connsiteY12" fmla="*/ 243835 h 382196"/>
                <a:gd name="connsiteX13" fmla="*/ 487649 w 497688"/>
                <a:gd name="connsiteY13" fmla="*/ 153348 h 382196"/>
                <a:gd name="connsiteX14" fmla="*/ 463836 w 497688"/>
                <a:gd name="connsiteY14" fmla="*/ 72385 h 382196"/>
                <a:gd name="connsiteX15" fmla="*/ 430499 w 497688"/>
                <a:gd name="connsiteY15" fmla="*/ 29523 h 382196"/>
                <a:gd name="connsiteX16" fmla="*/ 392399 w 497688"/>
                <a:gd name="connsiteY16" fmla="*/ 10473 h 382196"/>
                <a:gd name="connsiteX17" fmla="*/ 306674 w 497688"/>
                <a:gd name="connsiteY17" fmla="*/ 948 h 382196"/>
                <a:gd name="connsiteX0" fmla="*/ 306674 w 497688"/>
                <a:gd name="connsiteY0" fmla="*/ 1318 h 382566"/>
                <a:gd name="connsiteX1" fmla="*/ 206661 w 497688"/>
                <a:gd name="connsiteY1" fmla="*/ 34655 h 382566"/>
                <a:gd name="connsiteX2" fmla="*/ 116174 w 497688"/>
                <a:gd name="connsiteY2" fmla="*/ 87043 h 382566"/>
                <a:gd name="connsiteX3" fmla="*/ 73311 w 497688"/>
                <a:gd name="connsiteY3" fmla="*/ 125143 h 382566"/>
                <a:gd name="connsiteX4" fmla="*/ 20924 w 497688"/>
                <a:gd name="connsiteY4" fmla="*/ 191818 h 382566"/>
                <a:gd name="connsiteX5" fmla="*/ 1874 w 497688"/>
                <a:gd name="connsiteY5" fmla="*/ 248968 h 382566"/>
                <a:gd name="connsiteX6" fmla="*/ 6636 w 497688"/>
                <a:gd name="connsiteY6" fmla="*/ 310880 h 382566"/>
                <a:gd name="connsiteX7" fmla="*/ 54261 w 497688"/>
                <a:gd name="connsiteY7" fmla="*/ 363268 h 382566"/>
                <a:gd name="connsiteX8" fmla="*/ 168561 w 497688"/>
                <a:gd name="connsiteY8" fmla="*/ 382318 h 382566"/>
                <a:gd name="connsiteX9" fmla="*/ 297149 w 497688"/>
                <a:gd name="connsiteY9" fmla="*/ 372793 h 382566"/>
                <a:gd name="connsiteX10" fmla="*/ 411449 w 497688"/>
                <a:gd name="connsiteY10" fmla="*/ 353743 h 382566"/>
                <a:gd name="connsiteX11" fmla="*/ 473361 w 497688"/>
                <a:gd name="connsiteY11" fmla="*/ 320405 h 382566"/>
                <a:gd name="connsiteX12" fmla="*/ 497174 w 497688"/>
                <a:gd name="connsiteY12" fmla="*/ 244205 h 382566"/>
                <a:gd name="connsiteX13" fmla="*/ 487649 w 497688"/>
                <a:gd name="connsiteY13" fmla="*/ 153718 h 382566"/>
                <a:gd name="connsiteX14" fmla="*/ 463836 w 497688"/>
                <a:gd name="connsiteY14" fmla="*/ 72755 h 382566"/>
                <a:gd name="connsiteX15" fmla="*/ 430499 w 497688"/>
                <a:gd name="connsiteY15" fmla="*/ 29893 h 382566"/>
                <a:gd name="connsiteX16" fmla="*/ 387637 w 497688"/>
                <a:gd name="connsiteY16" fmla="*/ 8461 h 382566"/>
                <a:gd name="connsiteX17" fmla="*/ 306674 w 497688"/>
                <a:gd name="connsiteY17" fmla="*/ 1318 h 382566"/>
                <a:gd name="connsiteX0" fmla="*/ 306674 w 498595"/>
                <a:gd name="connsiteY0" fmla="*/ 1318 h 382566"/>
                <a:gd name="connsiteX1" fmla="*/ 206661 w 498595"/>
                <a:gd name="connsiteY1" fmla="*/ 34655 h 382566"/>
                <a:gd name="connsiteX2" fmla="*/ 116174 w 498595"/>
                <a:gd name="connsiteY2" fmla="*/ 87043 h 382566"/>
                <a:gd name="connsiteX3" fmla="*/ 73311 w 498595"/>
                <a:gd name="connsiteY3" fmla="*/ 125143 h 382566"/>
                <a:gd name="connsiteX4" fmla="*/ 20924 w 498595"/>
                <a:gd name="connsiteY4" fmla="*/ 191818 h 382566"/>
                <a:gd name="connsiteX5" fmla="*/ 1874 w 498595"/>
                <a:gd name="connsiteY5" fmla="*/ 248968 h 382566"/>
                <a:gd name="connsiteX6" fmla="*/ 6636 w 498595"/>
                <a:gd name="connsiteY6" fmla="*/ 310880 h 382566"/>
                <a:gd name="connsiteX7" fmla="*/ 54261 w 498595"/>
                <a:gd name="connsiteY7" fmla="*/ 363268 h 382566"/>
                <a:gd name="connsiteX8" fmla="*/ 168561 w 498595"/>
                <a:gd name="connsiteY8" fmla="*/ 382318 h 382566"/>
                <a:gd name="connsiteX9" fmla="*/ 297149 w 498595"/>
                <a:gd name="connsiteY9" fmla="*/ 372793 h 382566"/>
                <a:gd name="connsiteX10" fmla="*/ 411449 w 498595"/>
                <a:gd name="connsiteY10" fmla="*/ 353743 h 382566"/>
                <a:gd name="connsiteX11" fmla="*/ 473361 w 498595"/>
                <a:gd name="connsiteY11" fmla="*/ 320405 h 382566"/>
                <a:gd name="connsiteX12" fmla="*/ 497174 w 498595"/>
                <a:gd name="connsiteY12" fmla="*/ 244205 h 382566"/>
                <a:gd name="connsiteX13" fmla="*/ 492411 w 498595"/>
                <a:gd name="connsiteY13" fmla="*/ 153718 h 382566"/>
                <a:gd name="connsiteX14" fmla="*/ 463836 w 498595"/>
                <a:gd name="connsiteY14" fmla="*/ 72755 h 382566"/>
                <a:gd name="connsiteX15" fmla="*/ 430499 w 498595"/>
                <a:gd name="connsiteY15" fmla="*/ 29893 h 382566"/>
                <a:gd name="connsiteX16" fmla="*/ 387637 w 498595"/>
                <a:gd name="connsiteY16" fmla="*/ 8461 h 382566"/>
                <a:gd name="connsiteX17" fmla="*/ 306674 w 498595"/>
                <a:gd name="connsiteY17" fmla="*/ 1318 h 38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595" h="382566">
                  <a:moveTo>
                    <a:pt x="306674" y="1318"/>
                  </a:moveTo>
                  <a:cubicBezTo>
                    <a:pt x="276511" y="5684"/>
                    <a:pt x="238411" y="20368"/>
                    <a:pt x="206661" y="34655"/>
                  </a:cubicBezTo>
                  <a:cubicBezTo>
                    <a:pt x="174911" y="48943"/>
                    <a:pt x="138399" y="71962"/>
                    <a:pt x="116174" y="87043"/>
                  </a:cubicBezTo>
                  <a:cubicBezTo>
                    <a:pt x="93949" y="102124"/>
                    <a:pt x="89186" y="107681"/>
                    <a:pt x="73311" y="125143"/>
                  </a:cubicBezTo>
                  <a:cubicBezTo>
                    <a:pt x="57436" y="142605"/>
                    <a:pt x="32830" y="171180"/>
                    <a:pt x="20924" y="191818"/>
                  </a:cubicBezTo>
                  <a:cubicBezTo>
                    <a:pt x="9018" y="212456"/>
                    <a:pt x="4255" y="229124"/>
                    <a:pt x="1874" y="248968"/>
                  </a:cubicBezTo>
                  <a:cubicBezTo>
                    <a:pt x="-507" y="268812"/>
                    <a:pt x="-2095" y="291830"/>
                    <a:pt x="6636" y="310880"/>
                  </a:cubicBezTo>
                  <a:cubicBezTo>
                    <a:pt x="15367" y="329930"/>
                    <a:pt x="27274" y="351362"/>
                    <a:pt x="54261" y="363268"/>
                  </a:cubicBezTo>
                  <a:cubicBezTo>
                    <a:pt x="81248" y="375174"/>
                    <a:pt x="128080" y="380731"/>
                    <a:pt x="168561" y="382318"/>
                  </a:cubicBezTo>
                  <a:cubicBezTo>
                    <a:pt x="209042" y="383905"/>
                    <a:pt x="256668" y="377555"/>
                    <a:pt x="297149" y="372793"/>
                  </a:cubicBezTo>
                  <a:cubicBezTo>
                    <a:pt x="337630" y="368031"/>
                    <a:pt x="382080" y="362474"/>
                    <a:pt x="411449" y="353743"/>
                  </a:cubicBezTo>
                  <a:cubicBezTo>
                    <a:pt x="440818" y="345012"/>
                    <a:pt x="459073" y="338661"/>
                    <a:pt x="473361" y="320405"/>
                  </a:cubicBezTo>
                  <a:cubicBezTo>
                    <a:pt x="487649" y="302149"/>
                    <a:pt x="493999" y="271986"/>
                    <a:pt x="497174" y="244205"/>
                  </a:cubicBezTo>
                  <a:cubicBezTo>
                    <a:pt x="500349" y="216424"/>
                    <a:pt x="497967" y="182293"/>
                    <a:pt x="492411" y="153718"/>
                  </a:cubicBezTo>
                  <a:cubicBezTo>
                    <a:pt x="486855" y="125143"/>
                    <a:pt x="474155" y="93393"/>
                    <a:pt x="463836" y="72755"/>
                  </a:cubicBezTo>
                  <a:cubicBezTo>
                    <a:pt x="453517" y="52118"/>
                    <a:pt x="442405" y="40212"/>
                    <a:pt x="430499" y="29893"/>
                  </a:cubicBezTo>
                  <a:cubicBezTo>
                    <a:pt x="418593" y="19574"/>
                    <a:pt x="407481" y="12430"/>
                    <a:pt x="387637" y="8461"/>
                  </a:cubicBezTo>
                  <a:cubicBezTo>
                    <a:pt x="367793" y="4492"/>
                    <a:pt x="336837" y="-3048"/>
                    <a:pt x="306674" y="1318"/>
                  </a:cubicBezTo>
                  <a:close/>
                </a:path>
              </a:pathLst>
            </a:custGeom>
            <a:solidFill>
              <a:srgbClr val="AB936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68" name="任意多边形 267"/>
            <p:cNvSpPr/>
            <p:nvPr/>
          </p:nvSpPr>
          <p:spPr>
            <a:xfrm rot="20903328">
              <a:off x="4247001" y="1756433"/>
              <a:ext cx="494176" cy="249535"/>
            </a:xfrm>
            <a:custGeom>
              <a:avLst/>
              <a:gdLst>
                <a:gd name="connsiteX0" fmla="*/ 148912 w 492054"/>
                <a:gd name="connsiteY0" fmla="*/ 14388 h 249844"/>
                <a:gd name="connsiteX1" fmla="*/ 86999 w 492054"/>
                <a:gd name="connsiteY1" fmla="*/ 100 h 249844"/>
                <a:gd name="connsiteX2" fmla="*/ 29849 w 492054"/>
                <a:gd name="connsiteY2" fmla="*/ 9625 h 249844"/>
                <a:gd name="connsiteX3" fmla="*/ 1274 w 492054"/>
                <a:gd name="connsiteY3" fmla="*/ 38200 h 249844"/>
                <a:gd name="connsiteX4" fmla="*/ 6037 w 492054"/>
                <a:gd name="connsiteY4" fmla="*/ 90588 h 249844"/>
                <a:gd name="connsiteX5" fmla="*/ 15562 w 492054"/>
                <a:gd name="connsiteY5" fmla="*/ 133450 h 249844"/>
                <a:gd name="connsiteX6" fmla="*/ 39374 w 492054"/>
                <a:gd name="connsiteY6" fmla="*/ 176313 h 249844"/>
                <a:gd name="connsiteX7" fmla="*/ 101287 w 492054"/>
                <a:gd name="connsiteY7" fmla="*/ 195363 h 249844"/>
                <a:gd name="connsiteX8" fmla="*/ 182249 w 492054"/>
                <a:gd name="connsiteY8" fmla="*/ 214413 h 249844"/>
                <a:gd name="connsiteX9" fmla="*/ 253687 w 492054"/>
                <a:gd name="connsiteY9" fmla="*/ 233463 h 249844"/>
                <a:gd name="connsiteX10" fmla="*/ 310837 w 492054"/>
                <a:gd name="connsiteY10" fmla="*/ 247750 h 249844"/>
                <a:gd name="connsiteX11" fmla="*/ 387037 w 492054"/>
                <a:gd name="connsiteY11" fmla="*/ 247750 h 249844"/>
                <a:gd name="connsiteX12" fmla="*/ 434662 w 492054"/>
                <a:gd name="connsiteY12" fmla="*/ 228700 h 249844"/>
                <a:gd name="connsiteX13" fmla="*/ 477524 w 492054"/>
                <a:gd name="connsiteY13" fmla="*/ 200125 h 249844"/>
                <a:gd name="connsiteX14" fmla="*/ 491812 w 492054"/>
                <a:gd name="connsiteY14" fmla="*/ 138213 h 249844"/>
                <a:gd name="connsiteX15" fmla="*/ 467999 w 492054"/>
                <a:gd name="connsiteY15" fmla="*/ 95350 h 249844"/>
                <a:gd name="connsiteX16" fmla="*/ 420374 w 492054"/>
                <a:gd name="connsiteY16" fmla="*/ 81063 h 249844"/>
                <a:gd name="connsiteX17" fmla="*/ 372749 w 492054"/>
                <a:gd name="connsiteY17" fmla="*/ 76300 h 249844"/>
                <a:gd name="connsiteX18" fmla="*/ 282262 w 492054"/>
                <a:gd name="connsiteY18" fmla="*/ 66775 h 249844"/>
                <a:gd name="connsiteX19" fmla="*/ 215587 w 492054"/>
                <a:gd name="connsiteY19" fmla="*/ 57250 h 249844"/>
                <a:gd name="connsiteX20" fmla="*/ 148912 w 492054"/>
                <a:gd name="connsiteY20" fmla="*/ 14388 h 249844"/>
                <a:gd name="connsiteX0" fmla="*/ 148912 w 492054"/>
                <a:gd name="connsiteY0" fmla="*/ 14388 h 249844"/>
                <a:gd name="connsiteX1" fmla="*/ 86999 w 492054"/>
                <a:gd name="connsiteY1" fmla="*/ 100 h 249844"/>
                <a:gd name="connsiteX2" fmla="*/ 29849 w 492054"/>
                <a:gd name="connsiteY2" fmla="*/ 9625 h 249844"/>
                <a:gd name="connsiteX3" fmla="*/ 1274 w 492054"/>
                <a:gd name="connsiteY3" fmla="*/ 38200 h 249844"/>
                <a:gd name="connsiteX4" fmla="*/ 6037 w 492054"/>
                <a:gd name="connsiteY4" fmla="*/ 90588 h 249844"/>
                <a:gd name="connsiteX5" fmla="*/ 15562 w 492054"/>
                <a:gd name="connsiteY5" fmla="*/ 133450 h 249844"/>
                <a:gd name="connsiteX6" fmla="*/ 44136 w 492054"/>
                <a:gd name="connsiteY6" fmla="*/ 171551 h 249844"/>
                <a:gd name="connsiteX7" fmla="*/ 101287 w 492054"/>
                <a:gd name="connsiteY7" fmla="*/ 195363 h 249844"/>
                <a:gd name="connsiteX8" fmla="*/ 182249 w 492054"/>
                <a:gd name="connsiteY8" fmla="*/ 214413 h 249844"/>
                <a:gd name="connsiteX9" fmla="*/ 253687 w 492054"/>
                <a:gd name="connsiteY9" fmla="*/ 233463 h 249844"/>
                <a:gd name="connsiteX10" fmla="*/ 310837 w 492054"/>
                <a:gd name="connsiteY10" fmla="*/ 247750 h 249844"/>
                <a:gd name="connsiteX11" fmla="*/ 387037 w 492054"/>
                <a:gd name="connsiteY11" fmla="*/ 247750 h 249844"/>
                <a:gd name="connsiteX12" fmla="*/ 434662 w 492054"/>
                <a:gd name="connsiteY12" fmla="*/ 228700 h 249844"/>
                <a:gd name="connsiteX13" fmla="*/ 477524 w 492054"/>
                <a:gd name="connsiteY13" fmla="*/ 200125 h 249844"/>
                <a:gd name="connsiteX14" fmla="*/ 491812 w 492054"/>
                <a:gd name="connsiteY14" fmla="*/ 138213 h 249844"/>
                <a:gd name="connsiteX15" fmla="*/ 467999 w 492054"/>
                <a:gd name="connsiteY15" fmla="*/ 95350 h 249844"/>
                <a:gd name="connsiteX16" fmla="*/ 420374 w 492054"/>
                <a:gd name="connsiteY16" fmla="*/ 81063 h 249844"/>
                <a:gd name="connsiteX17" fmla="*/ 372749 w 492054"/>
                <a:gd name="connsiteY17" fmla="*/ 76300 h 249844"/>
                <a:gd name="connsiteX18" fmla="*/ 282262 w 492054"/>
                <a:gd name="connsiteY18" fmla="*/ 66775 h 249844"/>
                <a:gd name="connsiteX19" fmla="*/ 215587 w 492054"/>
                <a:gd name="connsiteY19" fmla="*/ 57250 h 249844"/>
                <a:gd name="connsiteX20" fmla="*/ 148912 w 492054"/>
                <a:gd name="connsiteY20" fmla="*/ 14388 h 249844"/>
                <a:gd name="connsiteX0" fmla="*/ 149499 w 492641"/>
                <a:gd name="connsiteY0" fmla="*/ 14388 h 249844"/>
                <a:gd name="connsiteX1" fmla="*/ 87586 w 492641"/>
                <a:gd name="connsiteY1" fmla="*/ 100 h 249844"/>
                <a:gd name="connsiteX2" fmla="*/ 30436 w 492641"/>
                <a:gd name="connsiteY2" fmla="*/ 9625 h 249844"/>
                <a:gd name="connsiteX3" fmla="*/ 1861 w 492641"/>
                <a:gd name="connsiteY3" fmla="*/ 38200 h 249844"/>
                <a:gd name="connsiteX4" fmla="*/ 4243 w 492641"/>
                <a:gd name="connsiteY4" fmla="*/ 88207 h 249844"/>
                <a:gd name="connsiteX5" fmla="*/ 16149 w 492641"/>
                <a:gd name="connsiteY5" fmla="*/ 133450 h 249844"/>
                <a:gd name="connsiteX6" fmla="*/ 44723 w 492641"/>
                <a:gd name="connsiteY6" fmla="*/ 171551 h 249844"/>
                <a:gd name="connsiteX7" fmla="*/ 101874 w 492641"/>
                <a:gd name="connsiteY7" fmla="*/ 195363 h 249844"/>
                <a:gd name="connsiteX8" fmla="*/ 182836 w 492641"/>
                <a:gd name="connsiteY8" fmla="*/ 214413 h 249844"/>
                <a:gd name="connsiteX9" fmla="*/ 254274 w 492641"/>
                <a:gd name="connsiteY9" fmla="*/ 233463 h 249844"/>
                <a:gd name="connsiteX10" fmla="*/ 311424 w 492641"/>
                <a:gd name="connsiteY10" fmla="*/ 247750 h 249844"/>
                <a:gd name="connsiteX11" fmla="*/ 387624 w 492641"/>
                <a:gd name="connsiteY11" fmla="*/ 247750 h 249844"/>
                <a:gd name="connsiteX12" fmla="*/ 435249 w 492641"/>
                <a:gd name="connsiteY12" fmla="*/ 228700 h 249844"/>
                <a:gd name="connsiteX13" fmla="*/ 478111 w 492641"/>
                <a:gd name="connsiteY13" fmla="*/ 200125 h 249844"/>
                <a:gd name="connsiteX14" fmla="*/ 492399 w 492641"/>
                <a:gd name="connsiteY14" fmla="*/ 138213 h 249844"/>
                <a:gd name="connsiteX15" fmla="*/ 468586 w 492641"/>
                <a:gd name="connsiteY15" fmla="*/ 95350 h 249844"/>
                <a:gd name="connsiteX16" fmla="*/ 420961 w 492641"/>
                <a:gd name="connsiteY16" fmla="*/ 81063 h 249844"/>
                <a:gd name="connsiteX17" fmla="*/ 373336 w 492641"/>
                <a:gd name="connsiteY17" fmla="*/ 76300 h 249844"/>
                <a:gd name="connsiteX18" fmla="*/ 282849 w 492641"/>
                <a:gd name="connsiteY18" fmla="*/ 66775 h 249844"/>
                <a:gd name="connsiteX19" fmla="*/ 216174 w 492641"/>
                <a:gd name="connsiteY19" fmla="*/ 57250 h 249844"/>
                <a:gd name="connsiteX20" fmla="*/ 149499 w 492641"/>
                <a:gd name="connsiteY20" fmla="*/ 14388 h 249844"/>
                <a:gd name="connsiteX0" fmla="*/ 146362 w 489504"/>
                <a:gd name="connsiteY0" fmla="*/ 14388 h 249844"/>
                <a:gd name="connsiteX1" fmla="*/ 84449 w 489504"/>
                <a:gd name="connsiteY1" fmla="*/ 100 h 249844"/>
                <a:gd name="connsiteX2" fmla="*/ 27299 w 489504"/>
                <a:gd name="connsiteY2" fmla="*/ 9625 h 249844"/>
                <a:gd name="connsiteX3" fmla="*/ 3487 w 489504"/>
                <a:gd name="connsiteY3" fmla="*/ 38200 h 249844"/>
                <a:gd name="connsiteX4" fmla="*/ 1106 w 489504"/>
                <a:gd name="connsiteY4" fmla="*/ 88207 h 249844"/>
                <a:gd name="connsiteX5" fmla="*/ 13012 w 489504"/>
                <a:gd name="connsiteY5" fmla="*/ 133450 h 249844"/>
                <a:gd name="connsiteX6" fmla="*/ 41586 w 489504"/>
                <a:gd name="connsiteY6" fmla="*/ 171551 h 249844"/>
                <a:gd name="connsiteX7" fmla="*/ 98737 w 489504"/>
                <a:gd name="connsiteY7" fmla="*/ 195363 h 249844"/>
                <a:gd name="connsiteX8" fmla="*/ 179699 w 489504"/>
                <a:gd name="connsiteY8" fmla="*/ 214413 h 249844"/>
                <a:gd name="connsiteX9" fmla="*/ 251137 w 489504"/>
                <a:gd name="connsiteY9" fmla="*/ 233463 h 249844"/>
                <a:gd name="connsiteX10" fmla="*/ 308287 w 489504"/>
                <a:gd name="connsiteY10" fmla="*/ 247750 h 249844"/>
                <a:gd name="connsiteX11" fmla="*/ 384487 w 489504"/>
                <a:gd name="connsiteY11" fmla="*/ 247750 h 249844"/>
                <a:gd name="connsiteX12" fmla="*/ 432112 w 489504"/>
                <a:gd name="connsiteY12" fmla="*/ 228700 h 249844"/>
                <a:gd name="connsiteX13" fmla="*/ 474974 w 489504"/>
                <a:gd name="connsiteY13" fmla="*/ 200125 h 249844"/>
                <a:gd name="connsiteX14" fmla="*/ 489262 w 489504"/>
                <a:gd name="connsiteY14" fmla="*/ 138213 h 249844"/>
                <a:gd name="connsiteX15" fmla="*/ 465449 w 489504"/>
                <a:gd name="connsiteY15" fmla="*/ 95350 h 249844"/>
                <a:gd name="connsiteX16" fmla="*/ 417824 w 489504"/>
                <a:gd name="connsiteY16" fmla="*/ 81063 h 249844"/>
                <a:gd name="connsiteX17" fmla="*/ 370199 w 489504"/>
                <a:gd name="connsiteY17" fmla="*/ 76300 h 249844"/>
                <a:gd name="connsiteX18" fmla="*/ 279712 w 489504"/>
                <a:gd name="connsiteY18" fmla="*/ 66775 h 249844"/>
                <a:gd name="connsiteX19" fmla="*/ 213037 w 489504"/>
                <a:gd name="connsiteY19" fmla="*/ 57250 h 249844"/>
                <a:gd name="connsiteX20" fmla="*/ 146362 w 489504"/>
                <a:gd name="connsiteY20" fmla="*/ 14388 h 249844"/>
                <a:gd name="connsiteX0" fmla="*/ 146362 w 489484"/>
                <a:gd name="connsiteY0" fmla="*/ 14388 h 249535"/>
                <a:gd name="connsiteX1" fmla="*/ 84449 w 489484"/>
                <a:gd name="connsiteY1" fmla="*/ 100 h 249535"/>
                <a:gd name="connsiteX2" fmla="*/ 27299 w 489484"/>
                <a:gd name="connsiteY2" fmla="*/ 9625 h 249535"/>
                <a:gd name="connsiteX3" fmla="*/ 3487 w 489484"/>
                <a:gd name="connsiteY3" fmla="*/ 38200 h 249535"/>
                <a:gd name="connsiteX4" fmla="*/ 1106 w 489484"/>
                <a:gd name="connsiteY4" fmla="*/ 88207 h 249535"/>
                <a:gd name="connsiteX5" fmla="*/ 13012 w 489484"/>
                <a:gd name="connsiteY5" fmla="*/ 133450 h 249535"/>
                <a:gd name="connsiteX6" fmla="*/ 41586 w 489484"/>
                <a:gd name="connsiteY6" fmla="*/ 171551 h 249535"/>
                <a:gd name="connsiteX7" fmla="*/ 98737 w 489484"/>
                <a:gd name="connsiteY7" fmla="*/ 195363 h 249535"/>
                <a:gd name="connsiteX8" fmla="*/ 179699 w 489484"/>
                <a:gd name="connsiteY8" fmla="*/ 214413 h 249535"/>
                <a:gd name="connsiteX9" fmla="*/ 251137 w 489484"/>
                <a:gd name="connsiteY9" fmla="*/ 233463 h 249535"/>
                <a:gd name="connsiteX10" fmla="*/ 308287 w 489484"/>
                <a:gd name="connsiteY10" fmla="*/ 247750 h 249535"/>
                <a:gd name="connsiteX11" fmla="*/ 384487 w 489484"/>
                <a:gd name="connsiteY11" fmla="*/ 247750 h 249535"/>
                <a:gd name="connsiteX12" fmla="*/ 436875 w 489484"/>
                <a:gd name="connsiteY12" fmla="*/ 233463 h 249535"/>
                <a:gd name="connsiteX13" fmla="*/ 474974 w 489484"/>
                <a:gd name="connsiteY13" fmla="*/ 200125 h 249535"/>
                <a:gd name="connsiteX14" fmla="*/ 489262 w 489484"/>
                <a:gd name="connsiteY14" fmla="*/ 138213 h 249535"/>
                <a:gd name="connsiteX15" fmla="*/ 465449 w 489484"/>
                <a:gd name="connsiteY15" fmla="*/ 95350 h 249535"/>
                <a:gd name="connsiteX16" fmla="*/ 417824 w 489484"/>
                <a:gd name="connsiteY16" fmla="*/ 81063 h 249535"/>
                <a:gd name="connsiteX17" fmla="*/ 370199 w 489484"/>
                <a:gd name="connsiteY17" fmla="*/ 76300 h 249535"/>
                <a:gd name="connsiteX18" fmla="*/ 279712 w 489484"/>
                <a:gd name="connsiteY18" fmla="*/ 66775 h 249535"/>
                <a:gd name="connsiteX19" fmla="*/ 213037 w 489484"/>
                <a:gd name="connsiteY19" fmla="*/ 57250 h 249535"/>
                <a:gd name="connsiteX20" fmla="*/ 146362 w 489484"/>
                <a:gd name="connsiteY20" fmla="*/ 14388 h 249535"/>
                <a:gd name="connsiteX0" fmla="*/ 146362 w 494176"/>
                <a:gd name="connsiteY0" fmla="*/ 14388 h 249535"/>
                <a:gd name="connsiteX1" fmla="*/ 84449 w 494176"/>
                <a:gd name="connsiteY1" fmla="*/ 100 h 249535"/>
                <a:gd name="connsiteX2" fmla="*/ 27299 w 494176"/>
                <a:gd name="connsiteY2" fmla="*/ 9625 h 249535"/>
                <a:gd name="connsiteX3" fmla="*/ 3487 w 494176"/>
                <a:gd name="connsiteY3" fmla="*/ 38200 h 249535"/>
                <a:gd name="connsiteX4" fmla="*/ 1106 w 494176"/>
                <a:gd name="connsiteY4" fmla="*/ 88207 h 249535"/>
                <a:gd name="connsiteX5" fmla="*/ 13012 w 494176"/>
                <a:gd name="connsiteY5" fmla="*/ 133450 h 249535"/>
                <a:gd name="connsiteX6" fmla="*/ 41586 w 494176"/>
                <a:gd name="connsiteY6" fmla="*/ 171551 h 249535"/>
                <a:gd name="connsiteX7" fmla="*/ 98737 w 494176"/>
                <a:gd name="connsiteY7" fmla="*/ 195363 h 249535"/>
                <a:gd name="connsiteX8" fmla="*/ 179699 w 494176"/>
                <a:gd name="connsiteY8" fmla="*/ 214413 h 249535"/>
                <a:gd name="connsiteX9" fmla="*/ 251137 w 494176"/>
                <a:gd name="connsiteY9" fmla="*/ 233463 h 249535"/>
                <a:gd name="connsiteX10" fmla="*/ 308287 w 494176"/>
                <a:gd name="connsiteY10" fmla="*/ 247750 h 249535"/>
                <a:gd name="connsiteX11" fmla="*/ 384487 w 494176"/>
                <a:gd name="connsiteY11" fmla="*/ 247750 h 249535"/>
                <a:gd name="connsiteX12" fmla="*/ 436875 w 494176"/>
                <a:gd name="connsiteY12" fmla="*/ 233463 h 249535"/>
                <a:gd name="connsiteX13" fmla="*/ 474974 w 494176"/>
                <a:gd name="connsiteY13" fmla="*/ 200125 h 249535"/>
                <a:gd name="connsiteX14" fmla="*/ 494024 w 494176"/>
                <a:gd name="connsiteY14" fmla="*/ 135832 h 249535"/>
                <a:gd name="connsiteX15" fmla="*/ 465449 w 494176"/>
                <a:gd name="connsiteY15" fmla="*/ 95350 h 249535"/>
                <a:gd name="connsiteX16" fmla="*/ 417824 w 494176"/>
                <a:gd name="connsiteY16" fmla="*/ 81063 h 249535"/>
                <a:gd name="connsiteX17" fmla="*/ 370199 w 494176"/>
                <a:gd name="connsiteY17" fmla="*/ 76300 h 249535"/>
                <a:gd name="connsiteX18" fmla="*/ 279712 w 494176"/>
                <a:gd name="connsiteY18" fmla="*/ 66775 h 249535"/>
                <a:gd name="connsiteX19" fmla="*/ 213037 w 494176"/>
                <a:gd name="connsiteY19" fmla="*/ 57250 h 249535"/>
                <a:gd name="connsiteX20" fmla="*/ 146362 w 494176"/>
                <a:gd name="connsiteY20" fmla="*/ 14388 h 24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4176" h="249535">
                  <a:moveTo>
                    <a:pt x="146362" y="14388"/>
                  </a:moveTo>
                  <a:cubicBezTo>
                    <a:pt x="124931" y="4863"/>
                    <a:pt x="104293" y="894"/>
                    <a:pt x="84449" y="100"/>
                  </a:cubicBezTo>
                  <a:cubicBezTo>
                    <a:pt x="64605" y="-694"/>
                    <a:pt x="40793" y="3275"/>
                    <a:pt x="27299" y="9625"/>
                  </a:cubicBezTo>
                  <a:cubicBezTo>
                    <a:pt x="13805" y="15975"/>
                    <a:pt x="7852" y="25103"/>
                    <a:pt x="3487" y="38200"/>
                  </a:cubicBezTo>
                  <a:cubicBezTo>
                    <a:pt x="-878" y="51297"/>
                    <a:pt x="-481" y="72332"/>
                    <a:pt x="1106" y="88207"/>
                  </a:cubicBezTo>
                  <a:cubicBezTo>
                    <a:pt x="2694" y="104082"/>
                    <a:pt x="6265" y="119559"/>
                    <a:pt x="13012" y="133450"/>
                  </a:cubicBezTo>
                  <a:cubicBezTo>
                    <a:pt x="19759" y="147341"/>
                    <a:pt x="27299" y="161232"/>
                    <a:pt x="41586" y="171551"/>
                  </a:cubicBezTo>
                  <a:cubicBezTo>
                    <a:pt x="55873" y="181870"/>
                    <a:pt x="75718" y="188219"/>
                    <a:pt x="98737" y="195363"/>
                  </a:cubicBezTo>
                  <a:cubicBezTo>
                    <a:pt x="121756" y="202507"/>
                    <a:pt x="154299" y="208063"/>
                    <a:pt x="179699" y="214413"/>
                  </a:cubicBezTo>
                  <a:cubicBezTo>
                    <a:pt x="205099" y="220763"/>
                    <a:pt x="251137" y="233463"/>
                    <a:pt x="251137" y="233463"/>
                  </a:cubicBezTo>
                  <a:cubicBezTo>
                    <a:pt x="272568" y="239019"/>
                    <a:pt x="286062" y="245369"/>
                    <a:pt x="308287" y="247750"/>
                  </a:cubicBezTo>
                  <a:cubicBezTo>
                    <a:pt x="330512" y="250131"/>
                    <a:pt x="363056" y="250131"/>
                    <a:pt x="384487" y="247750"/>
                  </a:cubicBezTo>
                  <a:cubicBezTo>
                    <a:pt x="405918" y="245369"/>
                    <a:pt x="421794" y="241400"/>
                    <a:pt x="436875" y="233463"/>
                  </a:cubicBezTo>
                  <a:cubicBezTo>
                    <a:pt x="451956" y="225526"/>
                    <a:pt x="465449" y="216397"/>
                    <a:pt x="474974" y="200125"/>
                  </a:cubicBezTo>
                  <a:cubicBezTo>
                    <a:pt x="484499" y="183853"/>
                    <a:pt x="495611" y="153294"/>
                    <a:pt x="494024" y="135832"/>
                  </a:cubicBezTo>
                  <a:cubicBezTo>
                    <a:pt x="492437" y="118370"/>
                    <a:pt x="478149" y="104478"/>
                    <a:pt x="465449" y="95350"/>
                  </a:cubicBezTo>
                  <a:cubicBezTo>
                    <a:pt x="452749" y="86222"/>
                    <a:pt x="433699" y="84238"/>
                    <a:pt x="417824" y="81063"/>
                  </a:cubicBezTo>
                  <a:cubicBezTo>
                    <a:pt x="401949" y="77888"/>
                    <a:pt x="370199" y="76300"/>
                    <a:pt x="370199" y="76300"/>
                  </a:cubicBezTo>
                  <a:lnTo>
                    <a:pt x="279712" y="66775"/>
                  </a:lnTo>
                  <a:cubicBezTo>
                    <a:pt x="253518" y="63600"/>
                    <a:pt x="236056" y="66775"/>
                    <a:pt x="213037" y="57250"/>
                  </a:cubicBezTo>
                  <a:cubicBezTo>
                    <a:pt x="190018" y="47725"/>
                    <a:pt x="167793" y="23913"/>
                    <a:pt x="146362" y="14388"/>
                  </a:cubicBezTo>
                  <a:close/>
                </a:path>
              </a:pathLst>
            </a:custGeom>
            <a:solidFill>
              <a:srgbClr val="AB936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
        <p:nvSpPr>
          <p:cNvPr id="256" name="任意多边形 255"/>
          <p:cNvSpPr>
            <a:spLocks noChangeAspect="1"/>
          </p:cNvSpPr>
          <p:nvPr/>
        </p:nvSpPr>
        <p:spPr>
          <a:xfrm rot="2681949" flipV="1">
            <a:off x="1979613" y="3344863"/>
            <a:ext cx="179387" cy="409575"/>
          </a:xfrm>
          <a:custGeom>
            <a:avLst/>
            <a:gdLst>
              <a:gd name="connsiteX0" fmla="*/ 311357 w 511621"/>
              <a:gd name="connsiteY0" fmla="*/ 1167740 h 1167740"/>
              <a:gd name="connsiteX1" fmla="*/ 263732 w 511621"/>
              <a:gd name="connsiteY1" fmla="*/ 1101065 h 1167740"/>
              <a:gd name="connsiteX2" fmla="*/ 220870 w 511621"/>
              <a:gd name="connsiteY2" fmla="*/ 1020102 h 1167740"/>
              <a:gd name="connsiteX3" fmla="*/ 211345 w 511621"/>
              <a:gd name="connsiteY3" fmla="*/ 939140 h 1167740"/>
              <a:gd name="connsiteX4" fmla="*/ 225632 w 511621"/>
              <a:gd name="connsiteY4" fmla="*/ 834365 h 1167740"/>
              <a:gd name="connsiteX5" fmla="*/ 273257 w 511621"/>
              <a:gd name="connsiteY5" fmla="*/ 758165 h 1167740"/>
              <a:gd name="connsiteX6" fmla="*/ 316120 w 511621"/>
              <a:gd name="connsiteY6" fmla="*/ 710540 h 1167740"/>
              <a:gd name="connsiteX7" fmla="*/ 378032 w 511621"/>
              <a:gd name="connsiteY7" fmla="*/ 658152 h 1167740"/>
              <a:gd name="connsiteX8" fmla="*/ 449470 w 511621"/>
              <a:gd name="connsiteY8" fmla="*/ 596240 h 1167740"/>
              <a:gd name="connsiteX9" fmla="*/ 487570 w 511621"/>
              <a:gd name="connsiteY9" fmla="*/ 543852 h 1167740"/>
              <a:gd name="connsiteX10" fmla="*/ 511382 w 511621"/>
              <a:gd name="connsiteY10" fmla="*/ 424790 h 1167740"/>
              <a:gd name="connsiteX11" fmla="*/ 473282 w 511621"/>
              <a:gd name="connsiteY11" fmla="*/ 353352 h 1167740"/>
              <a:gd name="connsiteX12" fmla="*/ 411370 w 511621"/>
              <a:gd name="connsiteY12" fmla="*/ 296202 h 1167740"/>
              <a:gd name="connsiteX13" fmla="*/ 354220 w 511621"/>
              <a:gd name="connsiteY13" fmla="*/ 186665 h 1167740"/>
              <a:gd name="connsiteX14" fmla="*/ 316120 w 511621"/>
              <a:gd name="connsiteY14" fmla="*/ 100940 h 1167740"/>
              <a:gd name="connsiteX15" fmla="*/ 263732 w 511621"/>
              <a:gd name="connsiteY15" fmla="*/ 43790 h 1167740"/>
              <a:gd name="connsiteX16" fmla="*/ 182770 w 511621"/>
              <a:gd name="connsiteY16" fmla="*/ 5690 h 1167740"/>
              <a:gd name="connsiteX17" fmla="*/ 101807 w 511621"/>
              <a:gd name="connsiteY17" fmla="*/ 5690 h 1167740"/>
              <a:gd name="connsiteX18" fmla="*/ 11320 w 511621"/>
              <a:gd name="connsiteY18" fmla="*/ 58077 h 1167740"/>
              <a:gd name="connsiteX19" fmla="*/ 6557 w 511621"/>
              <a:gd name="connsiteY19" fmla="*/ 139040 h 1167740"/>
              <a:gd name="connsiteX20" fmla="*/ 58945 w 511621"/>
              <a:gd name="connsiteY20" fmla="*/ 215240 h 1167740"/>
              <a:gd name="connsiteX21" fmla="*/ 111332 w 511621"/>
              <a:gd name="connsiteY21" fmla="*/ 262865 h 1167740"/>
              <a:gd name="connsiteX22" fmla="*/ 168482 w 511621"/>
              <a:gd name="connsiteY22" fmla="*/ 310490 h 1167740"/>
              <a:gd name="connsiteX23" fmla="*/ 173245 w 511621"/>
              <a:gd name="connsiteY23" fmla="*/ 386690 h 1167740"/>
              <a:gd name="connsiteX24" fmla="*/ 125620 w 511621"/>
              <a:gd name="connsiteY24" fmla="*/ 434315 h 1167740"/>
              <a:gd name="connsiteX0" fmla="*/ 311357 w 511621"/>
              <a:gd name="connsiteY0" fmla="*/ 1167740 h 1167740"/>
              <a:gd name="connsiteX1" fmla="*/ 263732 w 511621"/>
              <a:gd name="connsiteY1" fmla="*/ 1101065 h 1167740"/>
              <a:gd name="connsiteX2" fmla="*/ 220870 w 511621"/>
              <a:gd name="connsiteY2" fmla="*/ 1020102 h 1167740"/>
              <a:gd name="connsiteX3" fmla="*/ 211345 w 511621"/>
              <a:gd name="connsiteY3" fmla="*/ 939140 h 1167740"/>
              <a:gd name="connsiteX4" fmla="*/ 225632 w 511621"/>
              <a:gd name="connsiteY4" fmla="*/ 834365 h 1167740"/>
              <a:gd name="connsiteX5" fmla="*/ 273257 w 511621"/>
              <a:gd name="connsiteY5" fmla="*/ 758165 h 1167740"/>
              <a:gd name="connsiteX6" fmla="*/ 316120 w 511621"/>
              <a:gd name="connsiteY6" fmla="*/ 710540 h 1167740"/>
              <a:gd name="connsiteX7" fmla="*/ 378032 w 511621"/>
              <a:gd name="connsiteY7" fmla="*/ 658152 h 1167740"/>
              <a:gd name="connsiteX8" fmla="*/ 449470 w 511621"/>
              <a:gd name="connsiteY8" fmla="*/ 596240 h 1167740"/>
              <a:gd name="connsiteX9" fmla="*/ 487570 w 511621"/>
              <a:gd name="connsiteY9" fmla="*/ 543852 h 1167740"/>
              <a:gd name="connsiteX10" fmla="*/ 511382 w 511621"/>
              <a:gd name="connsiteY10" fmla="*/ 424790 h 1167740"/>
              <a:gd name="connsiteX11" fmla="*/ 473282 w 511621"/>
              <a:gd name="connsiteY11" fmla="*/ 353352 h 1167740"/>
              <a:gd name="connsiteX12" fmla="*/ 411370 w 511621"/>
              <a:gd name="connsiteY12" fmla="*/ 296202 h 1167740"/>
              <a:gd name="connsiteX13" fmla="*/ 354220 w 511621"/>
              <a:gd name="connsiteY13" fmla="*/ 186665 h 1167740"/>
              <a:gd name="connsiteX14" fmla="*/ 316120 w 511621"/>
              <a:gd name="connsiteY14" fmla="*/ 100940 h 1167740"/>
              <a:gd name="connsiteX15" fmla="*/ 263732 w 511621"/>
              <a:gd name="connsiteY15" fmla="*/ 43790 h 1167740"/>
              <a:gd name="connsiteX16" fmla="*/ 182770 w 511621"/>
              <a:gd name="connsiteY16" fmla="*/ 5690 h 1167740"/>
              <a:gd name="connsiteX17" fmla="*/ 101807 w 511621"/>
              <a:gd name="connsiteY17" fmla="*/ 5690 h 1167740"/>
              <a:gd name="connsiteX18" fmla="*/ 11320 w 511621"/>
              <a:gd name="connsiteY18" fmla="*/ 58077 h 1167740"/>
              <a:gd name="connsiteX19" fmla="*/ 6557 w 511621"/>
              <a:gd name="connsiteY19" fmla="*/ 139040 h 1167740"/>
              <a:gd name="connsiteX20" fmla="*/ 58945 w 511621"/>
              <a:gd name="connsiteY20" fmla="*/ 215240 h 1167740"/>
              <a:gd name="connsiteX21" fmla="*/ 108951 w 511621"/>
              <a:gd name="connsiteY21" fmla="*/ 262865 h 1167740"/>
              <a:gd name="connsiteX22" fmla="*/ 168482 w 511621"/>
              <a:gd name="connsiteY22" fmla="*/ 310490 h 1167740"/>
              <a:gd name="connsiteX23" fmla="*/ 173245 w 511621"/>
              <a:gd name="connsiteY23" fmla="*/ 386690 h 1167740"/>
              <a:gd name="connsiteX24" fmla="*/ 125620 w 511621"/>
              <a:gd name="connsiteY24" fmla="*/ 434315 h 1167740"/>
              <a:gd name="connsiteX0" fmla="*/ 311357 w 512423"/>
              <a:gd name="connsiteY0" fmla="*/ 1167740 h 1167740"/>
              <a:gd name="connsiteX1" fmla="*/ 263732 w 512423"/>
              <a:gd name="connsiteY1" fmla="*/ 1101065 h 1167740"/>
              <a:gd name="connsiteX2" fmla="*/ 220870 w 512423"/>
              <a:gd name="connsiteY2" fmla="*/ 1020102 h 1167740"/>
              <a:gd name="connsiteX3" fmla="*/ 211345 w 512423"/>
              <a:gd name="connsiteY3" fmla="*/ 939140 h 1167740"/>
              <a:gd name="connsiteX4" fmla="*/ 225632 w 512423"/>
              <a:gd name="connsiteY4" fmla="*/ 834365 h 1167740"/>
              <a:gd name="connsiteX5" fmla="*/ 273257 w 512423"/>
              <a:gd name="connsiteY5" fmla="*/ 758165 h 1167740"/>
              <a:gd name="connsiteX6" fmla="*/ 316120 w 512423"/>
              <a:gd name="connsiteY6" fmla="*/ 710540 h 1167740"/>
              <a:gd name="connsiteX7" fmla="*/ 378032 w 512423"/>
              <a:gd name="connsiteY7" fmla="*/ 658152 h 1167740"/>
              <a:gd name="connsiteX8" fmla="*/ 449470 w 512423"/>
              <a:gd name="connsiteY8" fmla="*/ 596240 h 1167740"/>
              <a:gd name="connsiteX9" fmla="*/ 497095 w 512423"/>
              <a:gd name="connsiteY9" fmla="*/ 524802 h 1167740"/>
              <a:gd name="connsiteX10" fmla="*/ 511382 w 512423"/>
              <a:gd name="connsiteY10" fmla="*/ 424790 h 1167740"/>
              <a:gd name="connsiteX11" fmla="*/ 473282 w 512423"/>
              <a:gd name="connsiteY11" fmla="*/ 353352 h 1167740"/>
              <a:gd name="connsiteX12" fmla="*/ 411370 w 512423"/>
              <a:gd name="connsiteY12" fmla="*/ 296202 h 1167740"/>
              <a:gd name="connsiteX13" fmla="*/ 354220 w 512423"/>
              <a:gd name="connsiteY13" fmla="*/ 186665 h 1167740"/>
              <a:gd name="connsiteX14" fmla="*/ 316120 w 512423"/>
              <a:gd name="connsiteY14" fmla="*/ 100940 h 1167740"/>
              <a:gd name="connsiteX15" fmla="*/ 263732 w 512423"/>
              <a:gd name="connsiteY15" fmla="*/ 43790 h 1167740"/>
              <a:gd name="connsiteX16" fmla="*/ 182770 w 512423"/>
              <a:gd name="connsiteY16" fmla="*/ 5690 h 1167740"/>
              <a:gd name="connsiteX17" fmla="*/ 101807 w 512423"/>
              <a:gd name="connsiteY17" fmla="*/ 5690 h 1167740"/>
              <a:gd name="connsiteX18" fmla="*/ 11320 w 512423"/>
              <a:gd name="connsiteY18" fmla="*/ 58077 h 1167740"/>
              <a:gd name="connsiteX19" fmla="*/ 6557 w 512423"/>
              <a:gd name="connsiteY19" fmla="*/ 139040 h 1167740"/>
              <a:gd name="connsiteX20" fmla="*/ 58945 w 512423"/>
              <a:gd name="connsiteY20" fmla="*/ 215240 h 1167740"/>
              <a:gd name="connsiteX21" fmla="*/ 108951 w 512423"/>
              <a:gd name="connsiteY21" fmla="*/ 262865 h 1167740"/>
              <a:gd name="connsiteX22" fmla="*/ 168482 w 512423"/>
              <a:gd name="connsiteY22" fmla="*/ 310490 h 1167740"/>
              <a:gd name="connsiteX23" fmla="*/ 173245 w 512423"/>
              <a:gd name="connsiteY23" fmla="*/ 386690 h 1167740"/>
              <a:gd name="connsiteX24" fmla="*/ 125620 w 512423"/>
              <a:gd name="connsiteY24" fmla="*/ 434315 h 1167740"/>
              <a:gd name="connsiteX0" fmla="*/ 311357 w 512423"/>
              <a:gd name="connsiteY0" fmla="*/ 1167740 h 1167740"/>
              <a:gd name="connsiteX1" fmla="*/ 263732 w 512423"/>
              <a:gd name="connsiteY1" fmla="*/ 1101065 h 1167740"/>
              <a:gd name="connsiteX2" fmla="*/ 220870 w 512423"/>
              <a:gd name="connsiteY2" fmla="*/ 1020102 h 1167740"/>
              <a:gd name="connsiteX3" fmla="*/ 211345 w 512423"/>
              <a:gd name="connsiteY3" fmla="*/ 939140 h 1167740"/>
              <a:gd name="connsiteX4" fmla="*/ 228013 w 512423"/>
              <a:gd name="connsiteY4" fmla="*/ 836746 h 1167740"/>
              <a:gd name="connsiteX5" fmla="*/ 273257 w 512423"/>
              <a:gd name="connsiteY5" fmla="*/ 758165 h 1167740"/>
              <a:gd name="connsiteX6" fmla="*/ 316120 w 512423"/>
              <a:gd name="connsiteY6" fmla="*/ 710540 h 1167740"/>
              <a:gd name="connsiteX7" fmla="*/ 378032 w 512423"/>
              <a:gd name="connsiteY7" fmla="*/ 658152 h 1167740"/>
              <a:gd name="connsiteX8" fmla="*/ 449470 w 512423"/>
              <a:gd name="connsiteY8" fmla="*/ 596240 h 1167740"/>
              <a:gd name="connsiteX9" fmla="*/ 497095 w 512423"/>
              <a:gd name="connsiteY9" fmla="*/ 524802 h 1167740"/>
              <a:gd name="connsiteX10" fmla="*/ 511382 w 512423"/>
              <a:gd name="connsiteY10" fmla="*/ 424790 h 1167740"/>
              <a:gd name="connsiteX11" fmla="*/ 473282 w 512423"/>
              <a:gd name="connsiteY11" fmla="*/ 353352 h 1167740"/>
              <a:gd name="connsiteX12" fmla="*/ 411370 w 512423"/>
              <a:gd name="connsiteY12" fmla="*/ 296202 h 1167740"/>
              <a:gd name="connsiteX13" fmla="*/ 354220 w 512423"/>
              <a:gd name="connsiteY13" fmla="*/ 186665 h 1167740"/>
              <a:gd name="connsiteX14" fmla="*/ 316120 w 512423"/>
              <a:gd name="connsiteY14" fmla="*/ 100940 h 1167740"/>
              <a:gd name="connsiteX15" fmla="*/ 263732 w 512423"/>
              <a:gd name="connsiteY15" fmla="*/ 43790 h 1167740"/>
              <a:gd name="connsiteX16" fmla="*/ 182770 w 512423"/>
              <a:gd name="connsiteY16" fmla="*/ 5690 h 1167740"/>
              <a:gd name="connsiteX17" fmla="*/ 101807 w 512423"/>
              <a:gd name="connsiteY17" fmla="*/ 5690 h 1167740"/>
              <a:gd name="connsiteX18" fmla="*/ 11320 w 512423"/>
              <a:gd name="connsiteY18" fmla="*/ 58077 h 1167740"/>
              <a:gd name="connsiteX19" fmla="*/ 6557 w 512423"/>
              <a:gd name="connsiteY19" fmla="*/ 139040 h 1167740"/>
              <a:gd name="connsiteX20" fmla="*/ 58945 w 512423"/>
              <a:gd name="connsiteY20" fmla="*/ 215240 h 1167740"/>
              <a:gd name="connsiteX21" fmla="*/ 108951 w 512423"/>
              <a:gd name="connsiteY21" fmla="*/ 262865 h 1167740"/>
              <a:gd name="connsiteX22" fmla="*/ 168482 w 512423"/>
              <a:gd name="connsiteY22" fmla="*/ 310490 h 1167740"/>
              <a:gd name="connsiteX23" fmla="*/ 173245 w 512423"/>
              <a:gd name="connsiteY23" fmla="*/ 386690 h 1167740"/>
              <a:gd name="connsiteX24" fmla="*/ 125620 w 512423"/>
              <a:gd name="connsiteY24" fmla="*/ 434315 h 1167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2423" h="1167740">
                <a:moveTo>
                  <a:pt x="311357" y="1167740"/>
                </a:moveTo>
                <a:cubicBezTo>
                  <a:pt x="295085" y="1146705"/>
                  <a:pt x="278813" y="1125671"/>
                  <a:pt x="263732" y="1101065"/>
                </a:cubicBezTo>
                <a:cubicBezTo>
                  <a:pt x="248651" y="1076459"/>
                  <a:pt x="229601" y="1047089"/>
                  <a:pt x="220870" y="1020102"/>
                </a:cubicBezTo>
                <a:cubicBezTo>
                  <a:pt x="212139" y="993114"/>
                  <a:pt x="210155" y="969699"/>
                  <a:pt x="211345" y="939140"/>
                </a:cubicBezTo>
                <a:cubicBezTo>
                  <a:pt x="212535" y="908581"/>
                  <a:pt x="217694" y="866908"/>
                  <a:pt x="228013" y="836746"/>
                </a:cubicBezTo>
                <a:cubicBezTo>
                  <a:pt x="238332" y="806584"/>
                  <a:pt x="258573" y="779199"/>
                  <a:pt x="273257" y="758165"/>
                </a:cubicBezTo>
                <a:cubicBezTo>
                  <a:pt x="287942" y="737131"/>
                  <a:pt x="298657" y="727209"/>
                  <a:pt x="316120" y="710540"/>
                </a:cubicBezTo>
                <a:cubicBezTo>
                  <a:pt x="333583" y="693871"/>
                  <a:pt x="378032" y="658152"/>
                  <a:pt x="378032" y="658152"/>
                </a:cubicBezTo>
                <a:cubicBezTo>
                  <a:pt x="400257" y="639102"/>
                  <a:pt x="429626" y="618465"/>
                  <a:pt x="449470" y="596240"/>
                </a:cubicBezTo>
                <a:cubicBezTo>
                  <a:pt x="469314" y="574015"/>
                  <a:pt x="486776" y="553377"/>
                  <a:pt x="497095" y="524802"/>
                </a:cubicBezTo>
                <a:cubicBezTo>
                  <a:pt x="507414" y="496227"/>
                  <a:pt x="515351" y="453365"/>
                  <a:pt x="511382" y="424790"/>
                </a:cubicBezTo>
                <a:cubicBezTo>
                  <a:pt x="507413" y="396215"/>
                  <a:pt x="489951" y="374783"/>
                  <a:pt x="473282" y="353352"/>
                </a:cubicBezTo>
                <a:cubicBezTo>
                  <a:pt x="456613" y="331921"/>
                  <a:pt x="431214" y="323983"/>
                  <a:pt x="411370" y="296202"/>
                </a:cubicBezTo>
                <a:cubicBezTo>
                  <a:pt x="391526" y="268421"/>
                  <a:pt x="370095" y="219209"/>
                  <a:pt x="354220" y="186665"/>
                </a:cubicBezTo>
                <a:cubicBezTo>
                  <a:pt x="338345" y="154121"/>
                  <a:pt x="331201" y="124753"/>
                  <a:pt x="316120" y="100940"/>
                </a:cubicBezTo>
                <a:cubicBezTo>
                  <a:pt x="301039" y="77127"/>
                  <a:pt x="285957" y="59665"/>
                  <a:pt x="263732" y="43790"/>
                </a:cubicBezTo>
                <a:cubicBezTo>
                  <a:pt x="241507" y="27915"/>
                  <a:pt x="209757" y="12040"/>
                  <a:pt x="182770" y="5690"/>
                </a:cubicBezTo>
                <a:cubicBezTo>
                  <a:pt x="155783" y="-660"/>
                  <a:pt x="130382" y="-3041"/>
                  <a:pt x="101807" y="5690"/>
                </a:cubicBezTo>
                <a:cubicBezTo>
                  <a:pt x="73232" y="14421"/>
                  <a:pt x="27195" y="35852"/>
                  <a:pt x="11320" y="58077"/>
                </a:cubicBezTo>
                <a:cubicBezTo>
                  <a:pt x="-4555" y="80302"/>
                  <a:pt x="-1380" y="112846"/>
                  <a:pt x="6557" y="139040"/>
                </a:cubicBezTo>
                <a:cubicBezTo>
                  <a:pt x="14494" y="165234"/>
                  <a:pt x="41879" y="194603"/>
                  <a:pt x="58945" y="215240"/>
                </a:cubicBezTo>
                <a:cubicBezTo>
                  <a:pt x="76011" y="235878"/>
                  <a:pt x="90695" y="246990"/>
                  <a:pt x="108951" y="262865"/>
                </a:cubicBezTo>
                <a:cubicBezTo>
                  <a:pt x="127207" y="278740"/>
                  <a:pt x="157766" y="289853"/>
                  <a:pt x="168482" y="310490"/>
                </a:cubicBezTo>
                <a:cubicBezTo>
                  <a:pt x="179198" y="331128"/>
                  <a:pt x="180389" y="366053"/>
                  <a:pt x="173245" y="386690"/>
                </a:cubicBezTo>
                <a:cubicBezTo>
                  <a:pt x="166101" y="407327"/>
                  <a:pt x="145860" y="420821"/>
                  <a:pt x="125620" y="434315"/>
                </a:cubicBezTo>
              </a:path>
            </a:pathLst>
          </a:custGeom>
          <a:noFill/>
          <a:ln w="19050">
            <a:solidFill>
              <a:srgbClr val="00B05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57" name="任意多边形 256"/>
          <p:cNvSpPr/>
          <p:nvPr/>
        </p:nvSpPr>
        <p:spPr>
          <a:xfrm>
            <a:off x="1879600" y="3338513"/>
            <a:ext cx="720725" cy="179387"/>
          </a:xfrm>
          <a:custGeom>
            <a:avLst/>
            <a:gdLst>
              <a:gd name="connsiteX0" fmla="*/ 2697265 w 2708122"/>
              <a:gd name="connsiteY0" fmla="*/ 0 h 293943"/>
              <a:gd name="connsiteX1" fmla="*/ 2708122 w 2708122"/>
              <a:gd name="connsiteY1" fmla="*/ 23838 h 293943"/>
              <a:gd name="connsiteX2" fmla="*/ 2676873 w 2708122"/>
              <a:gd name="connsiteY2" fmla="*/ 35679 h 293943"/>
              <a:gd name="connsiteX3" fmla="*/ 2595613 w 2708122"/>
              <a:gd name="connsiteY3" fmla="*/ 62915 h 293943"/>
              <a:gd name="connsiteX4" fmla="*/ 2397969 w 2708122"/>
              <a:gd name="connsiteY4" fmla="*/ 112921 h 293943"/>
              <a:gd name="connsiteX5" fmla="*/ 2221757 w 2708122"/>
              <a:gd name="connsiteY5" fmla="*/ 129590 h 293943"/>
              <a:gd name="connsiteX6" fmla="*/ 1962200 w 2708122"/>
              <a:gd name="connsiteY6" fmla="*/ 131971 h 293943"/>
              <a:gd name="connsiteX7" fmla="*/ 1602632 w 2708122"/>
              <a:gd name="connsiteY7" fmla="*/ 127209 h 293943"/>
              <a:gd name="connsiteX8" fmla="*/ 1274019 w 2708122"/>
              <a:gd name="connsiteY8" fmla="*/ 124828 h 293943"/>
              <a:gd name="connsiteX9" fmla="*/ 983507 w 2708122"/>
              <a:gd name="connsiteY9" fmla="*/ 120065 h 293943"/>
              <a:gd name="connsiteX10" fmla="*/ 697757 w 2708122"/>
              <a:gd name="connsiteY10" fmla="*/ 122446 h 293943"/>
              <a:gd name="connsiteX11" fmla="*/ 478682 w 2708122"/>
              <a:gd name="connsiteY11" fmla="*/ 127209 h 293943"/>
              <a:gd name="connsiteX12" fmla="*/ 350094 w 2708122"/>
              <a:gd name="connsiteY12" fmla="*/ 151021 h 293943"/>
              <a:gd name="connsiteX13" fmla="*/ 233413 w 2708122"/>
              <a:gd name="connsiteY13" fmla="*/ 189122 h 293943"/>
              <a:gd name="connsiteX14" fmla="*/ 97682 w 2708122"/>
              <a:gd name="connsiteY14" fmla="*/ 251034 h 293943"/>
              <a:gd name="connsiteX15" fmla="*/ 13743 w 2708122"/>
              <a:gd name="connsiteY15" fmla="*/ 293897 h 293943"/>
              <a:gd name="connsiteX16" fmla="*/ 13657 w 2708122"/>
              <a:gd name="connsiteY16" fmla="*/ 293943 h 293943"/>
              <a:gd name="connsiteX17" fmla="*/ 0 w 2708122"/>
              <a:gd name="connsiteY17" fmla="*/ 272453 h 293943"/>
              <a:gd name="connsiteX18" fmla="*/ 14207 w 2708122"/>
              <a:gd name="connsiteY18" fmla="*/ 265321 h 293943"/>
              <a:gd name="connsiteX19" fmla="*/ 131019 w 2708122"/>
              <a:gd name="connsiteY19" fmla="*/ 208171 h 293943"/>
              <a:gd name="connsiteX20" fmla="*/ 250082 w 2708122"/>
              <a:gd name="connsiteY20" fmla="*/ 158165 h 293943"/>
              <a:gd name="connsiteX21" fmla="*/ 352475 w 2708122"/>
              <a:gd name="connsiteY21" fmla="*/ 124828 h 293943"/>
              <a:gd name="connsiteX22" fmla="*/ 440581 w 2708122"/>
              <a:gd name="connsiteY22" fmla="*/ 108158 h 293943"/>
              <a:gd name="connsiteX23" fmla="*/ 564407 w 2708122"/>
              <a:gd name="connsiteY23" fmla="*/ 98634 h 293943"/>
              <a:gd name="connsiteX24" fmla="*/ 854919 w 2708122"/>
              <a:gd name="connsiteY24" fmla="*/ 96253 h 293943"/>
              <a:gd name="connsiteX25" fmla="*/ 1178769 w 2708122"/>
              <a:gd name="connsiteY25" fmla="*/ 96253 h 293943"/>
              <a:gd name="connsiteX26" fmla="*/ 1521669 w 2708122"/>
              <a:gd name="connsiteY26" fmla="*/ 101016 h 293943"/>
              <a:gd name="connsiteX27" fmla="*/ 1883619 w 2708122"/>
              <a:gd name="connsiteY27" fmla="*/ 105778 h 293943"/>
              <a:gd name="connsiteX28" fmla="*/ 2152701 w 2708122"/>
              <a:gd name="connsiteY28" fmla="*/ 105777 h 293943"/>
              <a:gd name="connsiteX29" fmla="*/ 2331294 w 2708122"/>
              <a:gd name="connsiteY29" fmla="*/ 98633 h 293943"/>
              <a:gd name="connsiteX30" fmla="*/ 2505125 w 2708122"/>
              <a:gd name="connsiteY30" fmla="*/ 65296 h 293943"/>
              <a:gd name="connsiteX31" fmla="*/ 2667050 w 2708122"/>
              <a:gd name="connsiteY31" fmla="*/ 12909 h 293943"/>
              <a:gd name="connsiteX32" fmla="*/ 2697265 w 2708122"/>
              <a:gd name="connsiteY32" fmla="*/ 0 h 29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08122" h="293943">
                <a:moveTo>
                  <a:pt x="2697265" y="0"/>
                </a:moveTo>
                <a:lnTo>
                  <a:pt x="2708122" y="23838"/>
                </a:lnTo>
                <a:lnTo>
                  <a:pt x="2676873" y="35679"/>
                </a:lnTo>
                <a:cubicBezTo>
                  <a:pt x="2651870" y="44857"/>
                  <a:pt x="2624387" y="54382"/>
                  <a:pt x="2595613" y="62915"/>
                </a:cubicBezTo>
                <a:cubicBezTo>
                  <a:pt x="2538066" y="79981"/>
                  <a:pt x="2460278" y="101809"/>
                  <a:pt x="2397969" y="112921"/>
                </a:cubicBezTo>
                <a:cubicBezTo>
                  <a:pt x="2335660" y="124033"/>
                  <a:pt x="2294385" y="126415"/>
                  <a:pt x="2221757" y="129590"/>
                </a:cubicBezTo>
                <a:cubicBezTo>
                  <a:pt x="2149129" y="132765"/>
                  <a:pt x="1962200" y="131971"/>
                  <a:pt x="1962200" y="131971"/>
                </a:cubicBezTo>
                <a:lnTo>
                  <a:pt x="1602632" y="127209"/>
                </a:lnTo>
                <a:lnTo>
                  <a:pt x="1274019" y="124828"/>
                </a:lnTo>
                <a:lnTo>
                  <a:pt x="983507" y="120065"/>
                </a:lnTo>
                <a:lnTo>
                  <a:pt x="697757" y="122446"/>
                </a:lnTo>
                <a:cubicBezTo>
                  <a:pt x="613620" y="123637"/>
                  <a:pt x="536626" y="122447"/>
                  <a:pt x="478682" y="127209"/>
                </a:cubicBezTo>
                <a:cubicBezTo>
                  <a:pt x="420738" y="131972"/>
                  <a:pt x="390972" y="140702"/>
                  <a:pt x="350094" y="151021"/>
                </a:cubicBezTo>
                <a:cubicBezTo>
                  <a:pt x="309216" y="161340"/>
                  <a:pt x="275482" y="172453"/>
                  <a:pt x="233413" y="189122"/>
                </a:cubicBezTo>
                <a:cubicBezTo>
                  <a:pt x="191344" y="205791"/>
                  <a:pt x="147688" y="226428"/>
                  <a:pt x="97682" y="251034"/>
                </a:cubicBezTo>
                <a:cubicBezTo>
                  <a:pt x="72679" y="263337"/>
                  <a:pt x="42913" y="278617"/>
                  <a:pt x="13743" y="293897"/>
                </a:cubicBezTo>
                <a:lnTo>
                  <a:pt x="13657" y="293943"/>
                </a:lnTo>
                <a:lnTo>
                  <a:pt x="0" y="272453"/>
                </a:lnTo>
                <a:lnTo>
                  <a:pt x="14207" y="265321"/>
                </a:lnTo>
                <a:cubicBezTo>
                  <a:pt x="51247" y="246718"/>
                  <a:pt x="97384" y="223650"/>
                  <a:pt x="131019" y="208171"/>
                </a:cubicBezTo>
                <a:cubicBezTo>
                  <a:pt x="175866" y="187533"/>
                  <a:pt x="213173" y="172055"/>
                  <a:pt x="250082" y="158165"/>
                </a:cubicBezTo>
                <a:cubicBezTo>
                  <a:pt x="286991" y="144275"/>
                  <a:pt x="320725" y="133163"/>
                  <a:pt x="352475" y="124828"/>
                </a:cubicBezTo>
                <a:cubicBezTo>
                  <a:pt x="384225" y="116494"/>
                  <a:pt x="405259" y="112524"/>
                  <a:pt x="440581" y="108158"/>
                </a:cubicBezTo>
                <a:cubicBezTo>
                  <a:pt x="475903" y="103792"/>
                  <a:pt x="495351" y="100618"/>
                  <a:pt x="564407" y="98634"/>
                </a:cubicBezTo>
                <a:cubicBezTo>
                  <a:pt x="633463" y="96650"/>
                  <a:pt x="752525" y="96650"/>
                  <a:pt x="854919" y="96253"/>
                </a:cubicBezTo>
                <a:lnTo>
                  <a:pt x="1178769" y="96253"/>
                </a:lnTo>
                <a:lnTo>
                  <a:pt x="1521669" y="101016"/>
                </a:lnTo>
                <a:lnTo>
                  <a:pt x="1883619" y="105778"/>
                </a:lnTo>
                <a:lnTo>
                  <a:pt x="2152701" y="105777"/>
                </a:lnTo>
                <a:cubicBezTo>
                  <a:pt x="2227313" y="104586"/>
                  <a:pt x="2272557" y="105380"/>
                  <a:pt x="2331294" y="98633"/>
                </a:cubicBezTo>
                <a:cubicBezTo>
                  <a:pt x="2390031" y="91886"/>
                  <a:pt x="2449166" y="79583"/>
                  <a:pt x="2505125" y="65296"/>
                </a:cubicBezTo>
                <a:cubicBezTo>
                  <a:pt x="2561084" y="51009"/>
                  <a:pt x="2616250" y="31562"/>
                  <a:pt x="2667050" y="12909"/>
                </a:cubicBezTo>
                <a:lnTo>
                  <a:pt x="2697265" y="0"/>
                </a:ln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58" name="矩形 257"/>
          <p:cNvSpPr/>
          <p:nvPr/>
        </p:nvSpPr>
        <p:spPr>
          <a:xfrm>
            <a:off x="2316163" y="3040063"/>
            <a:ext cx="373062" cy="196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36000" tIns="36000" rIns="36000" bIns="36000">
            <a:spAutoFit/>
          </a:bodyPr>
          <a:lstStyle/>
          <a:p>
            <a:pPr eaLnBrk="1" hangingPunct="1">
              <a:defRPr/>
            </a:pPr>
            <a:r>
              <a:rPr kumimoji="1" lang="en-US" altLang="zh-CN" sz="800" dirty="0">
                <a:effectLst>
                  <a:outerShdw blurRad="38100" dist="38100" dir="2700000" algn="tl">
                    <a:srgbClr val="C0C0C0"/>
                  </a:outerShdw>
                </a:effectLst>
                <a:ea typeface="方正姚体" panose="02010601030101010101" pitchFamily="2" charset="-122"/>
              </a:rPr>
              <a:t>mRNA</a:t>
            </a:r>
            <a:endParaRPr kumimoji="1" lang="zh-CN" altLang="en-US" sz="800" dirty="0">
              <a:effectLst>
                <a:outerShdw blurRad="38100" dist="38100" dir="2700000" algn="tl">
                  <a:srgbClr val="C0C0C0"/>
                </a:outerShdw>
              </a:effectLst>
              <a:ea typeface="方正姚体" panose="02010601030101010101" pitchFamily="2" charset="-122"/>
            </a:endParaRPr>
          </a:p>
        </p:txBody>
      </p:sp>
      <p:sp>
        <p:nvSpPr>
          <p:cNvPr id="259" name="矩形 258"/>
          <p:cNvSpPr/>
          <p:nvPr/>
        </p:nvSpPr>
        <p:spPr>
          <a:xfrm>
            <a:off x="2351088" y="2832100"/>
            <a:ext cx="288925" cy="195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36000" tIns="36000" rIns="36000" bIns="36000">
            <a:spAutoFit/>
          </a:bodyPr>
          <a:lstStyle/>
          <a:p>
            <a:pPr eaLnBrk="1" hangingPunct="1">
              <a:defRPr/>
            </a:pPr>
            <a:r>
              <a:rPr kumimoji="1" lang="en-US" altLang="zh-CN" sz="800" dirty="0">
                <a:effectLst>
                  <a:outerShdw blurRad="38100" dist="38100" dir="2700000" algn="tl">
                    <a:srgbClr val="C0C0C0"/>
                  </a:outerShdw>
                </a:effectLst>
                <a:ea typeface="方正姚体" panose="02010601030101010101" pitchFamily="2" charset="-122"/>
              </a:rPr>
              <a:t>DNA</a:t>
            </a:r>
            <a:endParaRPr kumimoji="1" lang="zh-CN" altLang="en-US" sz="800" dirty="0">
              <a:effectLst>
                <a:outerShdw blurRad="38100" dist="38100" dir="2700000" algn="tl">
                  <a:srgbClr val="C0C0C0"/>
                </a:outerShdw>
              </a:effectLst>
              <a:ea typeface="方正姚体" panose="02010601030101010101" pitchFamily="2" charset="-122"/>
            </a:endParaRPr>
          </a:p>
        </p:txBody>
      </p:sp>
      <p:sp>
        <p:nvSpPr>
          <p:cNvPr id="260" name="矩形 259"/>
          <p:cNvSpPr/>
          <p:nvPr/>
        </p:nvSpPr>
        <p:spPr>
          <a:xfrm>
            <a:off x="2301875" y="3175000"/>
            <a:ext cx="379413" cy="196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36000" tIns="36000" rIns="36000" bIns="36000">
            <a:spAutoFit/>
          </a:bodyPr>
          <a:lstStyle/>
          <a:p>
            <a:pPr eaLnBrk="1" hangingPunct="1">
              <a:defRPr/>
            </a:pPr>
            <a:r>
              <a:rPr kumimoji="1" lang="zh-CN" altLang="en-US" sz="800" dirty="0">
                <a:effectLst>
                  <a:outerShdw blurRad="38100" dist="38100" dir="2700000" algn="tl">
                    <a:srgbClr val="C0C0C0"/>
                  </a:outerShdw>
                </a:effectLst>
                <a:ea typeface="方正姚体" panose="02010601030101010101" pitchFamily="2" charset="-122"/>
              </a:rPr>
              <a:t>核糖体</a:t>
            </a:r>
          </a:p>
        </p:txBody>
      </p:sp>
      <p:sp>
        <p:nvSpPr>
          <p:cNvPr id="261" name="矩形 260"/>
          <p:cNvSpPr/>
          <p:nvPr/>
        </p:nvSpPr>
        <p:spPr>
          <a:xfrm>
            <a:off x="2160588" y="3467100"/>
            <a:ext cx="379412" cy="196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36000" tIns="36000" rIns="36000" bIns="36000">
            <a:spAutoFit/>
          </a:bodyPr>
          <a:lstStyle/>
          <a:p>
            <a:pPr eaLnBrk="1" hangingPunct="1">
              <a:defRPr/>
            </a:pPr>
            <a:r>
              <a:rPr kumimoji="1" lang="zh-CN" altLang="en-US" sz="800" dirty="0">
                <a:effectLst>
                  <a:outerShdw blurRad="38100" dist="38100" dir="2700000" algn="tl">
                    <a:srgbClr val="C0C0C0"/>
                  </a:outerShdw>
                </a:effectLst>
                <a:ea typeface="方正姚体" panose="02010601030101010101" pitchFamily="2" charset="-122"/>
              </a:rPr>
              <a:t>多肽链</a:t>
            </a:r>
          </a:p>
        </p:txBody>
      </p:sp>
      <p:cxnSp>
        <p:nvCxnSpPr>
          <p:cNvPr id="262" name="直接箭头连接符 261"/>
          <p:cNvCxnSpPr/>
          <p:nvPr/>
        </p:nvCxnSpPr>
        <p:spPr>
          <a:xfrm>
            <a:off x="2243138" y="2862263"/>
            <a:ext cx="0" cy="179387"/>
          </a:xfrm>
          <a:prstGeom prst="straightConnector1">
            <a:avLst/>
          </a:prstGeom>
          <a:ln w="12700">
            <a:tailEnd type="triangle" w="sm" len="med"/>
          </a:ln>
        </p:spPr>
        <p:style>
          <a:lnRef idx="1">
            <a:schemeClr val="accent1"/>
          </a:lnRef>
          <a:fillRef idx="0">
            <a:schemeClr val="accent1"/>
          </a:fillRef>
          <a:effectRef idx="0">
            <a:schemeClr val="accent1"/>
          </a:effectRef>
          <a:fontRef idx="minor">
            <a:schemeClr val="tx1"/>
          </a:fontRef>
        </p:style>
      </p:cxnSp>
      <p:cxnSp>
        <p:nvCxnSpPr>
          <p:cNvPr id="263" name="直接箭头连接符 262"/>
          <p:cNvCxnSpPr/>
          <p:nvPr/>
        </p:nvCxnSpPr>
        <p:spPr>
          <a:xfrm>
            <a:off x="2243138" y="3105150"/>
            <a:ext cx="0" cy="179388"/>
          </a:xfrm>
          <a:prstGeom prst="straightConnector1">
            <a:avLst/>
          </a:prstGeom>
          <a:ln w="12700">
            <a:tailEnd type="triangle" w="sm" len="med"/>
          </a:ln>
        </p:spPr>
        <p:style>
          <a:lnRef idx="1">
            <a:schemeClr val="accent1"/>
          </a:lnRef>
          <a:fillRef idx="0">
            <a:schemeClr val="accent1"/>
          </a:fillRef>
          <a:effectRef idx="0">
            <a:schemeClr val="accent1"/>
          </a:effectRef>
          <a:fontRef idx="minor">
            <a:schemeClr val="tx1"/>
          </a:fontRef>
        </p:style>
      </p:cxnSp>
      <p:sp>
        <p:nvSpPr>
          <p:cNvPr id="264" name="矩形 263"/>
          <p:cNvSpPr/>
          <p:nvPr/>
        </p:nvSpPr>
        <p:spPr>
          <a:xfrm>
            <a:off x="1992313" y="2852738"/>
            <a:ext cx="277812" cy="195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36000" tIns="36000" rIns="36000" bIns="36000">
            <a:spAutoFit/>
          </a:bodyPr>
          <a:lstStyle/>
          <a:p>
            <a:pPr eaLnBrk="1" hangingPunct="1">
              <a:defRPr/>
            </a:pPr>
            <a:r>
              <a:rPr kumimoji="1" lang="zh-CN" altLang="en-US" sz="800" dirty="0">
                <a:effectLst>
                  <a:outerShdw blurRad="38100" dist="38100" dir="2700000" algn="tl">
                    <a:srgbClr val="C0C0C0"/>
                  </a:outerShdw>
                </a:effectLst>
                <a:ea typeface="方正姚体" panose="02010601030101010101" pitchFamily="2" charset="-122"/>
              </a:rPr>
              <a:t>转录</a:t>
            </a:r>
          </a:p>
        </p:txBody>
      </p:sp>
      <p:sp>
        <p:nvSpPr>
          <p:cNvPr id="265" name="矩形 264"/>
          <p:cNvSpPr/>
          <p:nvPr/>
        </p:nvSpPr>
        <p:spPr>
          <a:xfrm>
            <a:off x="1992313" y="3068638"/>
            <a:ext cx="277812" cy="196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36000" tIns="36000" rIns="36000" bIns="36000">
            <a:spAutoFit/>
          </a:bodyPr>
          <a:lstStyle/>
          <a:p>
            <a:pPr eaLnBrk="1" hangingPunct="1">
              <a:defRPr/>
            </a:pPr>
            <a:r>
              <a:rPr kumimoji="1" lang="zh-CN" altLang="en-US" sz="800" dirty="0">
                <a:effectLst>
                  <a:outerShdw blurRad="38100" dist="38100" dir="2700000" algn="tl">
                    <a:srgbClr val="C0C0C0"/>
                  </a:outerShdw>
                </a:effectLst>
                <a:ea typeface="方正姚体" panose="02010601030101010101" pitchFamily="2" charset="-122"/>
              </a:rPr>
              <a:t>翻译</a:t>
            </a:r>
          </a:p>
        </p:txBody>
      </p:sp>
      <p:sp>
        <p:nvSpPr>
          <p:cNvPr id="266" name="圆角矩形 265"/>
          <p:cNvSpPr/>
          <p:nvPr/>
        </p:nvSpPr>
        <p:spPr>
          <a:xfrm>
            <a:off x="1343025" y="2636838"/>
            <a:ext cx="1331913" cy="1079500"/>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cxnSp>
        <p:nvCxnSpPr>
          <p:cNvPr id="17" name="直接连接符 16"/>
          <p:cNvCxnSpPr/>
          <p:nvPr/>
        </p:nvCxnSpPr>
        <p:spPr>
          <a:xfrm flipV="1">
            <a:off x="2227263" y="3284538"/>
            <a:ext cx="107950" cy="73025"/>
          </a:xfrm>
          <a:prstGeom prst="line">
            <a:avLst/>
          </a:prstGeom>
        </p:spPr>
        <p:style>
          <a:lnRef idx="1">
            <a:schemeClr val="accent1"/>
          </a:lnRef>
          <a:fillRef idx="0">
            <a:schemeClr val="accent1"/>
          </a:fillRef>
          <a:effectRef idx="0">
            <a:schemeClr val="accent1"/>
          </a:effectRef>
          <a:fontRef idx="minor">
            <a:schemeClr val="tx1"/>
          </a:fontRef>
        </p:style>
      </p:cxnSp>
      <p:cxnSp>
        <p:nvCxnSpPr>
          <p:cNvPr id="198" name="直接连接符 197"/>
          <p:cNvCxnSpPr/>
          <p:nvPr/>
        </p:nvCxnSpPr>
        <p:spPr>
          <a:xfrm flipV="1">
            <a:off x="3935413" y="3860800"/>
            <a:ext cx="144462" cy="288925"/>
          </a:xfrm>
          <a:prstGeom prst="line">
            <a:avLst/>
          </a:prstGeom>
        </p:spPr>
        <p:style>
          <a:lnRef idx="1">
            <a:schemeClr val="accent1"/>
          </a:lnRef>
          <a:fillRef idx="0">
            <a:schemeClr val="accent1"/>
          </a:fillRef>
          <a:effectRef idx="0">
            <a:schemeClr val="accent1"/>
          </a:effectRef>
          <a:fontRef idx="minor">
            <a:schemeClr val="tx1"/>
          </a:fontRef>
        </p:style>
      </p:cxnSp>
    </p:spTree>
  </p:cSld>
  <p:clrMapOvr>
    <a:masterClrMapping/>
  </p:clrMapOvr>
  <p:transition>
    <p:plus/>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2" name="Text Box 2"/>
          <p:cNvSpPr txBox="1">
            <a:spLocks noChangeArrowheads="1"/>
          </p:cNvSpPr>
          <p:nvPr/>
        </p:nvSpPr>
        <p:spPr bwMode="auto">
          <a:xfrm>
            <a:off x="1052513" y="601662"/>
            <a:ext cx="6843712"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（四）参与蛋白质生物合成的其他物质</a:t>
            </a:r>
          </a:p>
        </p:txBody>
      </p:sp>
      <p:sp>
        <p:nvSpPr>
          <p:cNvPr id="384003" name="Text Box 3"/>
          <p:cNvSpPr txBox="1">
            <a:spLocks noChangeArrowheads="1"/>
          </p:cNvSpPr>
          <p:nvPr/>
        </p:nvSpPr>
        <p:spPr bwMode="auto">
          <a:xfrm>
            <a:off x="1774825" y="1351061"/>
            <a:ext cx="9505751" cy="34337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marL="363538" indent="-363538">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marL="360000" indent="-360000">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酶：氨基酰</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tRNA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合成酶、转肽酶、转位酶等。</a:t>
            </a:r>
          </a:p>
          <a:p>
            <a:pPr marL="360000" indent="-360000">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蛋白因子：起始因子</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(IF)</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、延长因子</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(EF)</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、释放因子</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(RF)</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或称为终止因子</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(TF)</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能量物质：</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GTP</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ATP</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a:lnSpc>
                <a:spcPts val="4000"/>
              </a:lnSpc>
              <a:spcBef>
                <a:spcPts val="600"/>
              </a:spcBef>
              <a:buClr>
                <a:srgbClr val="C00000"/>
              </a:buClr>
              <a:buSzPct val="80000"/>
              <a:buFont typeface="Wingdings" panose="05000000000000000000" pitchFamily="2" charset="2"/>
              <a:buChar char="n"/>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无机离子：</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Mg</a:t>
            </a:r>
            <a:r>
              <a:rPr lang="en-US" altLang="zh-CN" sz="28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2+</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K</a:t>
            </a:r>
            <a:r>
              <a:rPr lang="en-US" altLang="zh-CN" sz="28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等。</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a:lnSpc>
                <a:spcPts val="4000"/>
              </a:lnSpc>
              <a:spcBef>
                <a:spcPts val="600"/>
              </a:spcBef>
              <a:buClr>
                <a:srgbClr val="C00000"/>
              </a:buClr>
              <a:buSzPct val="80000"/>
              <a:buFont typeface="Wingdings" panose="05000000000000000000" pitchFamily="2" charset="2"/>
              <a:buChar char="n"/>
              <a:defRPr/>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p>
        </p:txBody>
      </p:sp>
      <p:cxnSp>
        <p:nvCxnSpPr>
          <p:cNvPr id="5" name="直接连接符 4"/>
          <p:cNvCxnSpPr/>
          <p:nvPr/>
        </p:nvCxnSpPr>
        <p:spPr>
          <a:xfrm>
            <a:off x="1077913" y="1196975"/>
            <a:ext cx="619125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84002"/>
                                        </p:tgtEl>
                                        <p:attrNameLst>
                                          <p:attrName>style.visibility</p:attrName>
                                        </p:attrNameLst>
                                      </p:cBhvr>
                                      <p:to>
                                        <p:strVal val="visible"/>
                                      </p:to>
                                    </p:set>
                                    <p:animEffect transition="in" filter="wipe(left)">
                                      <p:cBhvr>
                                        <p:cTn id="7" dur="500"/>
                                        <p:tgtEl>
                                          <p:spTgt spid="38400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84003"/>
                                        </p:tgtEl>
                                        <p:attrNameLst>
                                          <p:attrName>style.visibility</p:attrName>
                                        </p:attrNameLst>
                                      </p:cBhvr>
                                      <p:to>
                                        <p:strVal val="visible"/>
                                      </p:to>
                                    </p:set>
                                    <p:animEffect transition="in" filter="wipe(left)">
                                      <p:cBhvr>
                                        <p:cTn id="12" dur="500"/>
                                        <p:tgtEl>
                                          <p:spTgt spid="3840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4002" grpId="0"/>
      <p:bldP spid="384003"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6" name="Text Box 2"/>
          <p:cNvSpPr txBox="1">
            <a:spLocks noChangeArrowheads="1"/>
          </p:cNvSpPr>
          <p:nvPr/>
        </p:nvSpPr>
        <p:spPr bwMode="auto">
          <a:xfrm>
            <a:off x="1416050" y="1360810"/>
            <a:ext cx="9792518" cy="16649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defPPr>
              <a:defRPr lang="en-US"/>
            </a:defPPr>
            <a:lvl1pPr marL="360000" indent="-360000">
              <a:lnSpc>
                <a:spcPts val="3800"/>
              </a:lnSpc>
              <a:spcBef>
                <a:spcPts val="600"/>
              </a:spcBef>
              <a:buClr>
                <a:srgbClr val="C00000"/>
              </a:buClr>
              <a:buSzPct val="80000"/>
              <a:buFont typeface="Wingdings" panose="05000000000000000000" pitchFamily="2" charset="2"/>
              <a:buChar char="n"/>
              <a:defRPr sz="2800" b="1">
                <a:effectLst>
                  <a:outerShdw blurRad="38100" dist="38100" dir="2700000" algn="tl">
                    <a:srgbClr val="C0C0C0"/>
                  </a:outerShdw>
                </a:effectLst>
                <a:latin typeface="Times New Roman" panose="02020603050405020304" pitchFamily="18" charset="0"/>
              </a:defRPr>
            </a:lvl1pPr>
            <a:lvl6pPr fontAlgn="base">
              <a:spcBef>
                <a:spcPct val="0"/>
              </a:spcBef>
              <a:spcAft>
                <a:spcPct val="0"/>
              </a:spcAft>
              <a:buFont typeface="Arial" panose="020B0604020202020204" pitchFamily="34" charset="0"/>
            </a:lvl6pPr>
            <a:lvl7pPr fontAlgn="base">
              <a:spcBef>
                <a:spcPct val="0"/>
              </a:spcBef>
              <a:spcAft>
                <a:spcPct val="0"/>
              </a:spcAft>
              <a:buFont typeface="Arial" panose="020B0604020202020204" pitchFamily="34" charset="0"/>
            </a:lvl7pPr>
            <a:lvl8pPr fontAlgn="base">
              <a:spcBef>
                <a:spcPct val="0"/>
              </a:spcBef>
              <a:spcAft>
                <a:spcPct val="0"/>
              </a:spcAft>
              <a:buFont typeface="Arial" panose="020B0604020202020204" pitchFamily="34" charset="0"/>
            </a:lvl8pPr>
            <a:lvl9pPr fontAlgn="base">
              <a:spcBef>
                <a:spcPct val="0"/>
              </a:spcBef>
              <a:spcAft>
                <a:spcPct val="0"/>
              </a:spcAft>
              <a:buFont typeface="Arial" panose="020B0604020202020204" pitchFamily="34" charset="0"/>
            </a:lvl9pPr>
          </a:lstStyle>
          <a:p>
            <a:pPr>
              <a:defRPr/>
            </a:pPr>
            <a:r>
              <a:rPr lang="zh-CN" altLang="en-US" b="0" dirty="0">
                <a:ea typeface="方正姚体" panose="02010601030101010101" pitchFamily="2" charset="-122"/>
              </a:rPr>
              <a:t>氨基酸的活化与转运。</a:t>
            </a:r>
          </a:p>
          <a:p>
            <a:pPr>
              <a:defRPr/>
            </a:pPr>
            <a:r>
              <a:rPr lang="zh-CN" altLang="en-US" b="0" dirty="0">
                <a:ea typeface="方正姚体" panose="02010601030101010101" pitchFamily="2" charset="-122"/>
              </a:rPr>
              <a:t>多肽链的合成 — 核糖体循环。</a:t>
            </a:r>
          </a:p>
          <a:p>
            <a:pPr>
              <a:defRPr/>
            </a:pPr>
            <a:r>
              <a:rPr lang="zh-CN" altLang="en-US" b="0" dirty="0">
                <a:ea typeface="方正姚体" panose="02010601030101010101" pitchFamily="2" charset="-122"/>
              </a:rPr>
              <a:t>翻译后加工。</a:t>
            </a:r>
          </a:p>
        </p:txBody>
      </p:sp>
      <p:sp>
        <p:nvSpPr>
          <p:cNvPr id="385027" name="Rectangle 3"/>
          <p:cNvSpPr>
            <a:spLocks noChangeArrowheads="1"/>
          </p:cNvSpPr>
          <p:nvPr/>
        </p:nvSpPr>
        <p:spPr bwMode="auto">
          <a:xfrm>
            <a:off x="1055688" y="601662"/>
            <a:ext cx="4319587"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eaLnBrk="1" hangingPunct="1">
              <a:buClr>
                <a:schemeClr val="accent1"/>
              </a:buClr>
              <a:buSzPct val="65000"/>
              <a:buFont typeface="Wingdings" panose="05000000000000000000" pitchFamily="2" charset="2"/>
              <a:buNone/>
              <a:defRPr/>
            </a:pPr>
            <a:r>
              <a:rPr lang="zh-CN" altLang="en-US" sz="2800" dirty="0">
                <a:effectLst>
                  <a:outerShdw blurRad="38100" dist="38100" dir="2700000" algn="tl">
                    <a:srgbClr val="C0C0C0"/>
                  </a:outerShdw>
                </a:effectLst>
                <a:ea typeface="方正姚体" panose="02010601030101010101" pitchFamily="2" charset="-122"/>
              </a:rPr>
              <a:t>二、蛋白质生物合成过程</a:t>
            </a:r>
          </a:p>
        </p:txBody>
      </p:sp>
      <p:cxnSp>
        <p:nvCxnSpPr>
          <p:cNvPr id="5" name="直接连接符 4"/>
          <p:cNvCxnSpPr/>
          <p:nvPr/>
        </p:nvCxnSpPr>
        <p:spPr>
          <a:xfrm>
            <a:off x="1077913" y="1196975"/>
            <a:ext cx="414000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85026"/>
                                        </p:tgtEl>
                                        <p:attrNameLst>
                                          <p:attrName>style.visibility</p:attrName>
                                        </p:attrNameLst>
                                      </p:cBhvr>
                                      <p:to>
                                        <p:strVal val="visible"/>
                                      </p:to>
                                    </p:set>
                                    <p:animEffect transition="in" filter="wipe(left)">
                                      <p:cBhvr>
                                        <p:cTn id="7" dur="500"/>
                                        <p:tgtEl>
                                          <p:spTgt spid="385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5026"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057" name="Text Box 9"/>
          <p:cNvSpPr txBox="1">
            <a:spLocks noChangeArrowheads="1"/>
          </p:cNvSpPr>
          <p:nvPr/>
        </p:nvSpPr>
        <p:spPr bwMode="auto">
          <a:xfrm>
            <a:off x="3127885" y="2755776"/>
            <a:ext cx="107593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1600" b="1" dirty="0" err="1">
                <a:effectLst>
                  <a:outerShdw blurRad="38100" dist="38100" dir="2700000" algn="tl">
                    <a:srgbClr val="C0C0C0"/>
                  </a:outerShdw>
                </a:effectLst>
                <a:latin typeface="Times New Roman" panose="02020603050405020304" pitchFamily="18" charset="0"/>
                <a:ea typeface=""/>
              </a:rPr>
              <a:t>AMP+PPi</a:t>
            </a:r>
            <a:endParaRPr lang="en-US" altLang="zh-CN" sz="1600" b="1" dirty="0">
              <a:effectLst>
                <a:outerShdw blurRad="38100" dist="38100" dir="2700000" algn="tl">
                  <a:srgbClr val="C0C0C0"/>
                </a:outerShdw>
              </a:effectLst>
              <a:latin typeface="Times New Roman" panose="02020603050405020304" pitchFamily="18" charset="0"/>
            </a:endParaRPr>
          </a:p>
        </p:txBody>
      </p:sp>
      <p:sp>
        <p:nvSpPr>
          <p:cNvPr id="386050" name="Text Box 2"/>
          <p:cNvSpPr txBox="1">
            <a:spLocks noChangeArrowheads="1"/>
          </p:cNvSpPr>
          <p:nvPr/>
        </p:nvSpPr>
        <p:spPr bwMode="auto">
          <a:xfrm>
            <a:off x="2242146" y="1916832"/>
            <a:ext cx="2021708" cy="33855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defRPr/>
            </a:pPr>
            <a:r>
              <a:rPr lang="zh-CN" altLang="en-US" sz="1600" dirty="0">
                <a:solidFill>
                  <a:srgbClr val="0070C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氨基酰</a:t>
            </a:r>
            <a:r>
              <a:rPr lang="en-US" altLang="zh-CN" sz="1600" dirty="0" err="1">
                <a:solidFill>
                  <a:srgbClr val="0070C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tRNA</a:t>
            </a:r>
            <a:r>
              <a:rPr lang="zh-CN" altLang="en-US" sz="1600" dirty="0">
                <a:solidFill>
                  <a:srgbClr val="0070C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合成酶</a:t>
            </a:r>
          </a:p>
        </p:txBody>
      </p:sp>
      <p:sp>
        <p:nvSpPr>
          <p:cNvPr id="386051" name="Text Box 3"/>
          <p:cNvSpPr txBox="1">
            <a:spLocks noChangeArrowheads="1"/>
          </p:cNvSpPr>
          <p:nvPr/>
        </p:nvSpPr>
        <p:spPr bwMode="auto">
          <a:xfrm>
            <a:off x="1055688" y="601662"/>
            <a:ext cx="4680272"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（一）氨基酸的活化与转运</a:t>
            </a:r>
          </a:p>
        </p:txBody>
      </p:sp>
      <p:sp>
        <p:nvSpPr>
          <p:cNvPr id="386052" name="Line 4"/>
          <p:cNvSpPr>
            <a:spLocks noChangeShapeType="1"/>
          </p:cNvSpPr>
          <p:nvPr/>
        </p:nvSpPr>
        <p:spPr bwMode="auto">
          <a:xfrm>
            <a:off x="2314128" y="2260600"/>
            <a:ext cx="1980000" cy="0"/>
          </a:xfrm>
          <a:prstGeom prst="line">
            <a:avLst/>
          </a:prstGeom>
          <a:noFill/>
          <a:ln w="31750">
            <a:solidFill>
              <a:schemeClr val="tx1"/>
            </a:solidFill>
            <a:round/>
            <a:headE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386056" name="Text Box 8"/>
          <p:cNvSpPr txBox="1">
            <a:spLocks noChangeArrowheads="1"/>
          </p:cNvSpPr>
          <p:nvPr/>
        </p:nvSpPr>
        <p:spPr bwMode="auto">
          <a:xfrm>
            <a:off x="2168475" y="2747838"/>
            <a:ext cx="578172" cy="33855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1600" b="1" dirty="0">
                <a:effectLst>
                  <a:outerShdw blurRad="38100" dist="38100" dir="2700000" algn="tl">
                    <a:srgbClr val="C0C0C0"/>
                  </a:outerShdw>
                </a:effectLst>
                <a:latin typeface="Times New Roman" panose="02020603050405020304" pitchFamily="18" charset="0"/>
                <a:ea typeface=""/>
              </a:rPr>
              <a:t>ATP</a:t>
            </a:r>
            <a:endParaRPr lang="en-US" altLang="zh-CN" sz="1600" b="1" dirty="0">
              <a:effectLst>
                <a:outerShdw blurRad="38100" dist="38100" dir="2700000" algn="tl">
                  <a:srgbClr val="C0C0C0"/>
                </a:outerShdw>
              </a:effectLst>
              <a:latin typeface="Times New Roman" panose="02020603050405020304" pitchFamily="18" charset="0"/>
            </a:endParaRPr>
          </a:p>
        </p:txBody>
      </p:sp>
      <p:sp>
        <p:nvSpPr>
          <p:cNvPr id="122888" name="Text Box 10"/>
          <p:cNvSpPr txBox="1">
            <a:spLocks noChangeArrowheads="1"/>
          </p:cNvSpPr>
          <p:nvPr/>
        </p:nvSpPr>
        <p:spPr bwMode="auto">
          <a:xfrm>
            <a:off x="348043" y="1700213"/>
            <a:ext cx="2021707" cy="78553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lnSpc>
                <a:spcPts val="1800"/>
              </a:lnSpc>
              <a:buFont typeface="Wingdings" panose="05000000000000000000" pitchFamily="2" charset="2"/>
              <a:buNone/>
            </a:pPr>
            <a:r>
              <a:rPr kumimoji="1" lang="en-US" altLang="zh-CN" sz="2000" b="1" dirty="0">
                <a:ea typeface="_x001A_"/>
                <a:cs typeface="_x001A_"/>
              </a:rPr>
              <a:t>         R    </a:t>
            </a:r>
            <a:r>
              <a:rPr kumimoji="1" lang="en-US" altLang="zh-CN" sz="2000" b="1" dirty="0">
                <a:solidFill>
                  <a:srgbClr val="FF0000"/>
                </a:solidFill>
                <a:ea typeface="_x001A_"/>
                <a:cs typeface="_x001A_"/>
              </a:rPr>
              <a:t>O</a:t>
            </a:r>
          </a:p>
          <a:p>
            <a:pPr eaLnBrk="1" hangingPunct="1">
              <a:lnSpc>
                <a:spcPts val="1800"/>
              </a:lnSpc>
              <a:buFont typeface="Wingdings" panose="05000000000000000000" pitchFamily="2" charset="2"/>
              <a:buNone/>
            </a:pPr>
            <a:r>
              <a:rPr kumimoji="1" lang="en-US" altLang="zh-CN" sz="2000" b="1" dirty="0">
                <a:ea typeface="_x001A_"/>
                <a:cs typeface="_x001A_"/>
              </a:rPr>
              <a:t>          </a:t>
            </a:r>
            <a:r>
              <a:rPr kumimoji="1" lang="he-IL" altLang="zh-CN" sz="2000" b="1" dirty="0">
                <a:ea typeface="_x001A_"/>
                <a:cs typeface="_x001A_"/>
              </a:rPr>
              <a:t>׀</a:t>
            </a:r>
            <a:r>
              <a:rPr kumimoji="1" lang="en-US" altLang="zh-CN" sz="2000" b="1" dirty="0">
                <a:ea typeface="_x001A_"/>
                <a:cs typeface="_x001A_"/>
              </a:rPr>
              <a:t>     </a:t>
            </a:r>
            <a:r>
              <a:rPr kumimoji="1" lang="en-US" altLang="zh-CN" sz="2000" b="1" dirty="0">
                <a:solidFill>
                  <a:srgbClr val="FF0000"/>
                </a:solidFill>
                <a:ea typeface="_x001A_"/>
                <a:cs typeface="_x001A_"/>
              </a:rPr>
              <a:t>‖</a:t>
            </a:r>
          </a:p>
          <a:p>
            <a:pPr eaLnBrk="1" hangingPunct="1">
              <a:lnSpc>
                <a:spcPts val="1800"/>
              </a:lnSpc>
              <a:buFont typeface="Wingdings" panose="05000000000000000000" pitchFamily="2" charset="2"/>
              <a:buNone/>
            </a:pPr>
            <a:r>
              <a:rPr kumimoji="1" lang="en-US" altLang="zh-CN" sz="2000" b="1" dirty="0">
                <a:ea typeface="_x001A_"/>
                <a:cs typeface="_x001A_"/>
              </a:rPr>
              <a:t>H</a:t>
            </a:r>
            <a:r>
              <a:rPr kumimoji="1" lang="en-US" altLang="zh-CN" sz="2000" b="1" baseline="-25000" dirty="0">
                <a:ea typeface="_x001A_"/>
                <a:cs typeface="_x001A_"/>
              </a:rPr>
              <a:t>2</a:t>
            </a:r>
            <a:r>
              <a:rPr kumimoji="1" lang="en-US" altLang="zh-CN" sz="2000" b="1" dirty="0">
                <a:ea typeface="_x001A_"/>
                <a:cs typeface="_x001A_"/>
              </a:rPr>
              <a:t>N</a:t>
            </a:r>
            <a:r>
              <a:rPr kumimoji="1" lang="en-US" altLang="zh-CN" sz="2000" b="1" dirty="0">
                <a:latin typeface="arial" panose="020B0604020202020204" pitchFamily="34" charset="0"/>
                <a:ea typeface="_x001A_"/>
                <a:cs typeface="arial" panose="020B0604020202020204" pitchFamily="34" charset="0"/>
              </a:rPr>
              <a:t>‒</a:t>
            </a:r>
            <a:r>
              <a:rPr kumimoji="1" lang="en-US" altLang="zh-CN" sz="2000" b="1" dirty="0">
                <a:ea typeface="_x001A_"/>
                <a:cs typeface="_x001A_"/>
              </a:rPr>
              <a:t>CH</a:t>
            </a:r>
            <a:r>
              <a:rPr kumimoji="1" lang="en-US" altLang="zh-CN" sz="2000" b="1" dirty="0">
                <a:latin typeface="arial" panose="020B0604020202020204" pitchFamily="34" charset="0"/>
                <a:ea typeface="_x001A_"/>
                <a:cs typeface="arial" panose="020B0604020202020204" pitchFamily="34" charset="0"/>
              </a:rPr>
              <a:t>‒</a:t>
            </a:r>
            <a:r>
              <a:rPr kumimoji="1" lang="en-US" altLang="zh-CN" sz="2000" b="1" dirty="0">
                <a:solidFill>
                  <a:srgbClr val="FF0000"/>
                </a:solidFill>
                <a:ea typeface="_x001A_"/>
                <a:cs typeface="_x001A_"/>
              </a:rPr>
              <a:t>C</a:t>
            </a:r>
            <a:r>
              <a:rPr kumimoji="1" lang="en-US" altLang="zh-CN" sz="2000" b="1" dirty="0">
                <a:solidFill>
                  <a:srgbClr val="FF0000"/>
                </a:solidFill>
                <a:latin typeface="arial" panose="020B0604020202020204" pitchFamily="34" charset="0"/>
                <a:ea typeface="_x001A_"/>
                <a:cs typeface="arial" panose="020B0604020202020204" pitchFamily="34" charset="0"/>
              </a:rPr>
              <a:t>‒</a:t>
            </a:r>
            <a:r>
              <a:rPr kumimoji="1" lang="en-US" altLang="zh-CN" sz="2000" b="1" dirty="0">
                <a:solidFill>
                  <a:srgbClr val="FF0000"/>
                </a:solidFill>
                <a:ea typeface="_x001A_"/>
                <a:cs typeface="_x001A_"/>
              </a:rPr>
              <a:t>OH</a:t>
            </a:r>
            <a:endParaRPr kumimoji="1" lang="en-US" altLang="zh-CN" sz="2000" b="1" dirty="0"/>
          </a:p>
        </p:txBody>
      </p:sp>
      <p:sp>
        <p:nvSpPr>
          <p:cNvPr id="122889" name="Text Box 15"/>
          <p:cNvSpPr txBox="1">
            <a:spLocks noChangeArrowheads="1"/>
          </p:cNvSpPr>
          <p:nvPr/>
        </p:nvSpPr>
        <p:spPr bwMode="auto">
          <a:xfrm>
            <a:off x="4280177" y="1693863"/>
            <a:ext cx="2521844" cy="78553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nSpc>
                <a:spcPts val="1800"/>
              </a:lnSpc>
            </a:pPr>
            <a:r>
              <a:rPr lang="zh-CN" altLang="zh-CN" sz="2000" b="1" noProof="1">
                <a:solidFill>
                  <a:srgbClr val="0066FF"/>
                </a:solidFill>
                <a:ea typeface="_x001A_"/>
                <a:cs typeface="宋体" panose="02010600030101010101" pitchFamily="2" charset="-122"/>
              </a:rPr>
              <a:t>         </a:t>
            </a:r>
            <a:r>
              <a:rPr lang="en-US" altLang="zh-CN" sz="2000" b="1" noProof="1">
                <a:ea typeface="_x001A_"/>
                <a:cs typeface="宋体" panose="02010600030101010101" pitchFamily="2" charset="-122"/>
              </a:rPr>
              <a:t>R</a:t>
            </a:r>
            <a:r>
              <a:rPr lang="en-US" altLang="zh-CN" sz="2000" b="1" noProof="1">
                <a:solidFill>
                  <a:srgbClr val="0066FF"/>
                </a:solidFill>
                <a:ea typeface="_x001A_"/>
                <a:cs typeface="宋体" panose="02010600030101010101" pitchFamily="2" charset="-122"/>
              </a:rPr>
              <a:t>    </a:t>
            </a:r>
            <a:r>
              <a:rPr lang="en-US" altLang="zh-CN" sz="2000" b="1" noProof="1">
                <a:solidFill>
                  <a:srgbClr val="FF0000"/>
                </a:solidFill>
                <a:ea typeface="_x001A_"/>
                <a:cs typeface="宋体" panose="02010600030101010101" pitchFamily="2" charset="-122"/>
              </a:rPr>
              <a:t>O</a:t>
            </a:r>
          </a:p>
          <a:p>
            <a:pPr>
              <a:lnSpc>
                <a:spcPts val="1800"/>
              </a:lnSpc>
            </a:pPr>
            <a:r>
              <a:rPr lang="en-US" altLang="zh-CN" sz="2000" b="1" noProof="1">
                <a:ea typeface="_x001A_"/>
                <a:cs typeface="宋体" panose="02010600030101010101" pitchFamily="2" charset="-122"/>
              </a:rPr>
              <a:t>         </a:t>
            </a:r>
            <a:r>
              <a:rPr lang="he-IL" altLang="zh-CN" sz="2000" b="1" noProof="1">
                <a:ea typeface="_x001A_"/>
                <a:cs typeface="宋体" panose="02010600030101010101" pitchFamily="2" charset="-122"/>
              </a:rPr>
              <a:t>׀</a:t>
            </a:r>
            <a:r>
              <a:rPr lang="en-US" altLang="zh-CN" sz="2000" b="1" noProof="1">
                <a:ea typeface="_x001A_"/>
                <a:cs typeface="宋体" panose="02010600030101010101" pitchFamily="2" charset="-122"/>
              </a:rPr>
              <a:t>  </a:t>
            </a:r>
            <a:r>
              <a:rPr lang="en-US" altLang="zh-CN" sz="2000" b="1" noProof="1">
                <a:solidFill>
                  <a:srgbClr val="0066FF"/>
                </a:solidFill>
                <a:ea typeface="_x001A_"/>
                <a:cs typeface="宋体" panose="02010600030101010101" pitchFamily="2" charset="-122"/>
              </a:rPr>
              <a:t>    </a:t>
            </a:r>
            <a:r>
              <a:rPr lang="en-US" altLang="zh-CN" sz="2000" b="1" noProof="1">
                <a:solidFill>
                  <a:srgbClr val="FF0000"/>
                </a:solidFill>
                <a:ea typeface="_x001A_"/>
                <a:cs typeface="宋体" panose="02010600030101010101" pitchFamily="2" charset="-122"/>
              </a:rPr>
              <a:t>ǁ</a:t>
            </a:r>
            <a:r>
              <a:rPr lang="en-US" altLang="en-US" sz="2000" b="1" noProof="1">
                <a:solidFill>
                  <a:srgbClr val="0066FF"/>
                </a:solidFill>
                <a:ea typeface="_x001A_"/>
                <a:cs typeface="宋体" panose="02010600030101010101" pitchFamily="2" charset="-122"/>
              </a:rPr>
              <a:t>        </a:t>
            </a:r>
          </a:p>
          <a:p>
            <a:pPr eaLnBrk="1" hangingPunct="1">
              <a:lnSpc>
                <a:spcPts val="1800"/>
              </a:lnSpc>
            </a:pPr>
            <a:r>
              <a:rPr lang="en-US" altLang="zh-CN" sz="2000" b="1" noProof="1">
                <a:ea typeface="_x001A_"/>
                <a:cs typeface="宋体" panose="02010600030101010101" pitchFamily="2" charset="-122"/>
              </a:rPr>
              <a:t>H</a:t>
            </a:r>
            <a:r>
              <a:rPr lang="en-US" altLang="zh-CN" sz="2000" b="1" baseline="-25000" noProof="1">
                <a:ea typeface="_x001A_"/>
                <a:cs typeface="宋体" panose="02010600030101010101" pitchFamily="2" charset="-122"/>
              </a:rPr>
              <a:t>2</a:t>
            </a:r>
            <a:r>
              <a:rPr lang="en-US" altLang="zh-CN" sz="2000" b="1" noProof="1">
                <a:ea typeface="_x001A_"/>
                <a:cs typeface="宋体" panose="02010600030101010101" pitchFamily="2" charset="-122"/>
              </a:rPr>
              <a:t>N</a:t>
            </a:r>
            <a:r>
              <a:rPr lang="en-US" altLang="zh-CN" sz="2000" b="1" noProof="1">
                <a:latin typeface="arial" panose="020B0604020202020204" pitchFamily="34" charset="0"/>
                <a:ea typeface="_x001A_"/>
                <a:cs typeface="arial" panose="020B0604020202020204" pitchFamily="34" charset="0"/>
              </a:rPr>
              <a:t>‒</a:t>
            </a:r>
            <a:r>
              <a:rPr lang="en-US" altLang="zh-CN" sz="2000" b="1" noProof="1">
                <a:ea typeface="_x001A_"/>
                <a:cs typeface="宋体" panose="02010600030101010101" pitchFamily="2" charset="-122"/>
              </a:rPr>
              <a:t>CH</a:t>
            </a:r>
            <a:r>
              <a:rPr lang="en-US" altLang="zh-CN" sz="2000" b="1" noProof="1">
                <a:latin typeface="arial" panose="020B0604020202020204" pitchFamily="34" charset="0"/>
                <a:ea typeface="_x001A_"/>
                <a:cs typeface="arial" panose="020B0604020202020204" pitchFamily="34" charset="0"/>
              </a:rPr>
              <a:t>‒</a:t>
            </a:r>
            <a:r>
              <a:rPr lang="en-US" altLang="zh-CN" sz="2000" b="1" noProof="1">
                <a:solidFill>
                  <a:srgbClr val="FF0000"/>
                </a:solidFill>
                <a:ea typeface="_x001A_"/>
                <a:cs typeface="宋体" panose="02010600030101010101" pitchFamily="2" charset="-122"/>
              </a:rPr>
              <a:t>C</a:t>
            </a:r>
            <a:r>
              <a:rPr lang="en-US" altLang="zh-CN" sz="2000" b="1" noProof="1">
                <a:solidFill>
                  <a:srgbClr val="FF0000"/>
                </a:solidFill>
                <a:latin typeface="arial" panose="020B0604020202020204" pitchFamily="34" charset="0"/>
                <a:ea typeface="_x001A_"/>
                <a:cs typeface="arial" panose="020B0604020202020204" pitchFamily="34" charset="0"/>
              </a:rPr>
              <a:t>‒</a:t>
            </a:r>
            <a:r>
              <a:rPr lang="en-US" altLang="zh-CN" sz="2000" b="1" noProof="1">
                <a:solidFill>
                  <a:srgbClr val="FF0000"/>
                </a:solidFill>
                <a:ea typeface="_x001A_"/>
                <a:cs typeface="宋体" panose="02010600030101010101" pitchFamily="2" charset="-122"/>
              </a:rPr>
              <a:t>AMP</a:t>
            </a:r>
            <a:r>
              <a:rPr lang="en-US" altLang="zh-CN" sz="2000" b="1" noProof="1">
                <a:latin typeface="arial" panose="020B0604020202020204" pitchFamily="34" charset="0"/>
                <a:ea typeface="_x001A_"/>
                <a:cs typeface="arial" panose="020B0604020202020204" pitchFamily="34" charset="0"/>
              </a:rPr>
              <a:t>‒</a:t>
            </a:r>
            <a:r>
              <a:rPr lang="en-US" altLang="zh-CN" sz="2000" b="1" noProof="1">
                <a:ea typeface="_x001A_"/>
                <a:cs typeface="宋体" panose="02010600030101010101" pitchFamily="2" charset="-122"/>
              </a:rPr>
              <a:t>E</a:t>
            </a:r>
          </a:p>
        </p:txBody>
      </p:sp>
      <p:sp>
        <p:nvSpPr>
          <p:cNvPr id="122890" name="Text Box 20"/>
          <p:cNvSpPr txBox="1">
            <a:spLocks noChangeArrowheads="1"/>
          </p:cNvSpPr>
          <p:nvPr/>
        </p:nvSpPr>
        <p:spPr bwMode="auto">
          <a:xfrm>
            <a:off x="8528485" y="1700808"/>
            <a:ext cx="3328155" cy="78553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lnSpc>
                <a:spcPts val="1800"/>
              </a:lnSpc>
            </a:pPr>
            <a:r>
              <a:rPr lang="en-US" altLang="zh-CN" sz="2000" b="1" dirty="0"/>
              <a:t>         R    </a:t>
            </a:r>
            <a:r>
              <a:rPr lang="en-US" altLang="zh-CN" sz="2000" b="1" dirty="0">
                <a:solidFill>
                  <a:srgbClr val="FF0000"/>
                </a:solidFill>
              </a:rPr>
              <a:t>O</a:t>
            </a:r>
          </a:p>
          <a:p>
            <a:pPr eaLnBrk="1" hangingPunct="1">
              <a:lnSpc>
                <a:spcPts val="1800"/>
              </a:lnSpc>
            </a:pPr>
            <a:r>
              <a:rPr lang="en-US" altLang="zh-CN" sz="2000" b="1" dirty="0"/>
              <a:t>         </a:t>
            </a:r>
            <a:r>
              <a:rPr lang="he-IL" altLang="zh-CN" sz="2000" b="1" dirty="0">
                <a:latin typeface="Times New Roman" panose="02020603050405020304" pitchFamily="18" charset="0"/>
                <a:cs typeface="Times New Roman" panose="02020603050405020304" pitchFamily="18" charset="0"/>
              </a:rPr>
              <a:t>׀</a:t>
            </a:r>
            <a:r>
              <a:rPr lang="en-US" altLang="zh-CN" sz="2000" b="1" dirty="0"/>
              <a:t>     </a:t>
            </a:r>
            <a:r>
              <a:rPr lang="en-US" altLang="zh-CN" sz="2000" b="1" dirty="0">
                <a:solidFill>
                  <a:srgbClr val="FF0000"/>
                </a:solidFill>
              </a:rPr>
              <a:t> ǁ</a:t>
            </a:r>
          </a:p>
          <a:p>
            <a:pPr eaLnBrk="1" hangingPunct="1">
              <a:lnSpc>
                <a:spcPts val="1800"/>
              </a:lnSpc>
            </a:pPr>
            <a:r>
              <a:rPr lang="en-US" altLang="zh-CN" sz="2000" b="1" dirty="0"/>
              <a:t>H</a:t>
            </a:r>
            <a:r>
              <a:rPr lang="en-US" altLang="zh-CN" sz="2000" b="1" baseline="-25000" dirty="0"/>
              <a:t>2</a:t>
            </a:r>
            <a:r>
              <a:rPr lang="en-US" altLang="zh-CN" sz="2000" b="1" dirty="0"/>
              <a:t>N</a:t>
            </a:r>
            <a:r>
              <a:rPr lang="en-US" altLang="zh-CN" sz="2000" b="1" dirty="0">
                <a:latin typeface="arial" panose="020B0604020202020204" pitchFamily="34" charset="0"/>
                <a:cs typeface="arial" panose="020B0604020202020204" pitchFamily="34" charset="0"/>
              </a:rPr>
              <a:t>‒</a:t>
            </a:r>
            <a:r>
              <a:rPr lang="en-US" altLang="zh-CN" sz="2000" b="1" dirty="0"/>
              <a:t>CH</a:t>
            </a:r>
            <a:r>
              <a:rPr lang="en-US" altLang="zh-CN" sz="2000" b="1" dirty="0">
                <a:latin typeface="arial" panose="020B0604020202020204" pitchFamily="34" charset="0"/>
                <a:cs typeface="arial" panose="020B0604020202020204" pitchFamily="34" charset="0"/>
              </a:rPr>
              <a:t>‒</a:t>
            </a:r>
            <a:r>
              <a:rPr lang="en-US" altLang="zh-CN" sz="2000" b="1" dirty="0">
                <a:solidFill>
                  <a:srgbClr val="FF0000"/>
                </a:solidFill>
              </a:rPr>
              <a:t>C</a:t>
            </a:r>
            <a:r>
              <a:rPr lang="en-US" altLang="zh-CN" sz="2000" b="1" dirty="0">
                <a:solidFill>
                  <a:srgbClr val="EA3C24"/>
                </a:solidFill>
              </a:rPr>
              <a:t>~O</a:t>
            </a:r>
            <a:r>
              <a:rPr lang="en-US" altLang="zh-CN" sz="2000" b="1" dirty="0">
                <a:solidFill>
                  <a:srgbClr val="EA3C24"/>
                </a:solidFill>
                <a:latin typeface="arial" panose="020B0604020202020204" pitchFamily="34" charset="0"/>
                <a:cs typeface="arial" panose="020B0604020202020204" pitchFamily="34" charset="0"/>
              </a:rPr>
              <a:t>‒</a:t>
            </a:r>
            <a:r>
              <a:rPr lang="en-US" altLang="zh-CN" sz="2000" b="1" dirty="0"/>
              <a:t>ACC</a:t>
            </a:r>
            <a:r>
              <a:rPr lang="en-US" altLang="zh-CN" sz="2000" b="1" dirty="0">
                <a:latin typeface="arial" panose="020B0604020202020204" pitchFamily="34" charset="0"/>
                <a:cs typeface="arial" panose="020B0604020202020204" pitchFamily="34" charset="0"/>
              </a:rPr>
              <a:t>‒</a:t>
            </a:r>
            <a:r>
              <a:rPr lang="en-US" altLang="zh-CN" sz="2000" b="1" dirty="0"/>
              <a:t>tRNA</a:t>
            </a:r>
          </a:p>
        </p:txBody>
      </p:sp>
      <p:sp>
        <p:nvSpPr>
          <p:cNvPr id="386074" name="Text Box 26"/>
          <p:cNvSpPr txBox="1">
            <a:spLocks noChangeArrowheads="1"/>
          </p:cNvSpPr>
          <p:nvPr/>
        </p:nvSpPr>
        <p:spPr bwMode="auto">
          <a:xfrm>
            <a:off x="6811034" y="2639221"/>
            <a:ext cx="67358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en-US" altLang="zh-CN" sz="1600" dirty="0" err="1">
                <a:effectLst>
                  <a:outerShdw blurRad="38100" dist="38100" dir="2700000" algn="tl">
                    <a:srgbClr val="000000">
                      <a:alpha val="43137"/>
                    </a:srgbClr>
                  </a:outerShdw>
                </a:effectLst>
                <a:latin typeface="Times New Roman" panose="02020603050405020304" pitchFamily="18" charset="0"/>
                <a:ea typeface=""/>
              </a:rPr>
              <a:t>tRNA</a:t>
            </a:r>
            <a:endParaRPr lang="en-US" altLang="zh-CN" sz="1600" dirty="0">
              <a:effectLst>
                <a:outerShdw blurRad="38100" dist="38100" dir="2700000" algn="tl">
                  <a:srgbClr val="000000">
                    <a:alpha val="43137"/>
                  </a:srgbClr>
                </a:outerShdw>
              </a:effectLst>
              <a:latin typeface="Times New Roman" panose="02020603050405020304" pitchFamily="18" charset="0"/>
            </a:endParaRPr>
          </a:p>
        </p:txBody>
      </p:sp>
      <p:sp>
        <p:nvSpPr>
          <p:cNvPr id="386075" name="Text Box 27"/>
          <p:cNvSpPr txBox="1">
            <a:spLocks noChangeArrowheads="1"/>
          </p:cNvSpPr>
          <p:nvPr/>
        </p:nvSpPr>
        <p:spPr bwMode="auto">
          <a:xfrm>
            <a:off x="2031978" y="3076272"/>
            <a:ext cx="236475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pPr algn="ctr">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消耗2个高能磷酸键</a:t>
            </a:r>
          </a:p>
        </p:txBody>
      </p:sp>
      <p:cxnSp>
        <p:nvCxnSpPr>
          <p:cNvPr id="16" name="直接连接符 15"/>
          <p:cNvCxnSpPr/>
          <p:nvPr/>
        </p:nvCxnSpPr>
        <p:spPr>
          <a:xfrm>
            <a:off x="1077913" y="1196975"/>
            <a:ext cx="45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8" name="Text Box 2"/>
          <p:cNvSpPr txBox="1">
            <a:spLocks noChangeArrowheads="1"/>
          </p:cNvSpPr>
          <p:nvPr/>
        </p:nvSpPr>
        <p:spPr bwMode="auto">
          <a:xfrm>
            <a:off x="924107" y="2492896"/>
            <a:ext cx="954107" cy="40011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氨基酸</a:t>
            </a:r>
          </a:p>
        </p:txBody>
      </p:sp>
      <p:sp>
        <p:nvSpPr>
          <p:cNvPr id="19" name="Text Box 2"/>
          <p:cNvSpPr txBox="1">
            <a:spLocks noChangeArrowheads="1"/>
          </p:cNvSpPr>
          <p:nvPr/>
        </p:nvSpPr>
        <p:spPr bwMode="auto">
          <a:xfrm>
            <a:off x="9329675" y="2504497"/>
            <a:ext cx="1653017" cy="40011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氨基酰</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20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tRNA</a:t>
            </a:r>
            <a:endPar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 name="矩形 2"/>
          <p:cNvSpPr/>
          <p:nvPr/>
        </p:nvSpPr>
        <p:spPr>
          <a:xfrm>
            <a:off x="4135997" y="2498851"/>
            <a:ext cx="2727029" cy="70788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algn="ctr">
              <a:buFont typeface="Arial" panose="020B0604020202020204" pitchFamily="34" charset="0"/>
              <a:buNone/>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氨基酸腺苷酸</a:t>
            </a:r>
            <a:endPar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ctr">
              <a:buFont typeface="Arial" panose="020B0604020202020204" pitchFamily="34" charset="0"/>
              <a:buNone/>
            </a:pP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中间产物</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与酶相结合</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20" name="任意多边形 19"/>
          <p:cNvSpPr/>
          <p:nvPr/>
        </p:nvSpPr>
        <p:spPr>
          <a:xfrm rot="16200000" flipV="1">
            <a:off x="2890353" y="2060872"/>
            <a:ext cx="468000" cy="900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28575">
            <a:solidFill>
              <a:schemeClr val="tx1"/>
            </a:solidFill>
            <a:headEnd type="stealth" w="lg" len="lg"/>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21" name="任意多边形 20"/>
          <p:cNvSpPr/>
          <p:nvPr/>
        </p:nvSpPr>
        <p:spPr>
          <a:xfrm rot="13757741" flipV="1">
            <a:off x="7399502" y="2128218"/>
            <a:ext cx="108000" cy="576000"/>
          </a:xfrm>
          <a:custGeom>
            <a:avLst/>
            <a:gdLst>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11993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7201"/>
              <a:gd name="connsiteY0" fmla="*/ 0 h 1066800"/>
              <a:gd name="connsiteX1" fmla="*/ 200025 w 1097201"/>
              <a:gd name="connsiteY1" fmla="*/ 33337 h 1066800"/>
              <a:gd name="connsiteX2" fmla="*/ 423863 w 1097201"/>
              <a:gd name="connsiteY2" fmla="*/ 85725 h 1066800"/>
              <a:gd name="connsiteX3" fmla="*/ 690563 w 1097201"/>
              <a:gd name="connsiteY3" fmla="*/ 176212 h 1066800"/>
              <a:gd name="connsiteX4" fmla="*/ 902494 w 1097201"/>
              <a:gd name="connsiteY4" fmla="*/ 280987 h 1066800"/>
              <a:gd name="connsiteX5" fmla="*/ 1040607 w 1097201"/>
              <a:gd name="connsiteY5" fmla="*/ 390525 h 1066800"/>
              <a:gd name="connsiteX6" fmla="*/ 1092994 w 1097201"/>
              <a:gd name="connsiteY6" fmla="*/ 502443 h 1066800"/>
              <a:gd name="connsiteX7" fmla="*/ 1083469 w 1097201"/>
              <a:gd name="connsiteY7" fmla="*/ 583406 h 1066800"/>
              <a:gd name="connsiteX8" fmla="*/ 1000125 w 1097201"/>
              <a:gd name="connsiteY8" fmla="*/ 709612 h 1066800"/>
              <a:gd name="connsiteX9" fmla="*/ 840582 w 1097201"/>
              <a:gd name="connsiteY9" fmla="*/ 816768 h 1066800"/>
              <a:gd name="connsiteX10" fmla="*/ 635794 w 1097201"/>
              <a:gd name="connsiteY10" fmla="*/ 907256 h 1066800"/>
              <a:gd name="connsiteX11" fmla="*/ 383382 w 1097201"/>
              <a:gd name="connsiteY11" fmla="*/ 983456 h 1066800"/>
              <a:gd name="connsiteX12" fmla="*/ 100013 w 1097201"/>
              <a:gd name="connsiteY12" fmla="*/ 1050131 h 1066800"/>
              <a:gd name="connsiteX13" fmla="*/ 0 w 1097201"/>
              <a:gd name="connsiteY13" fmla="*/ 1066800 h 1066800"/>
              <a:gd name="connsiteX0" fmla="*/ 38100 w 1096346"/>
              <a:gd name="connsiteY0" fmla="*/ 0 h 1066800"/>
              <a:gd name="connsiteX1" fmla="*/ 200025 w 1096346"/>
              <a:gd name="connsiteY1" fmla="*/ 33337 h 1066800"/>
              <a:gd name="connsiteX2" fmla="*/ 423863 w 1096346"/>
              <a:gd name="connsiteY2" fmla="*/ 85725 h 1066800"/>
              <a:gd name="connsiteX3" fmla="*/ 690563 w 1096346"/>
              <a:gd name="connsiteY3" fmla="*/ 176212 h 1066800"/>
              <a:gd name="connsiteX4" fmla="*/ 902494 w 1096346"/>
              <a:gd name="connsiteY4" fmla="*/ 280987 h 1066800"/>
              <a:gd name="connsiteX5" fmla="*/ 1040607 w 1096346"/>
              <a:gd name="connsiteY5" fmla="*/ 390525 h 1066800"/>
              <a:gd name="connsiteX6" fmla="*/ 1092994 w 1096346"/>
              <a:gd name="connsiteY6" fmla="*/ 502443 h 1066800"/>
              <a:gd name="connsiteX7" fmla="*/ 1081088 w 1096346"/>
              <a:gd name="connsiteY7" fmla="*/ 588169 h 1066800"/>
              <a:gd name="connsiteX8" fmla="*/ 1000125 w 1096346"/>
              <a:gd name="connsiteY8" fmla="*/ 709612 h 1066800"/>
              <a:gd name="connsiteX9" fmla="*/ 840582 w 1096346"/>
              <a:gd name="connsiteY9" fmla="*/ 816768 h 1066800"/>
              <a:gd name="connsiteX10" fmla="*/ 635794 w 1096346"/>
              <a:gd name="connsiteY10" fmla="*/ 907256 h 1066800"/>
              <a:gd name="connsiteX11" fmla="*/ 383382 w 1096346"/>
              <a:gd name="connsiteY11" fmla="*/ 983456 h 1066800"/>
              <a:gd name="connsiteX12" fmla="*/ 100013 w 1096346"/>
              <a:gd name="connsiteY12" fmla="*/ 1050131 h 1066800"/>
              <a:gd name="connsiteX13" fmla="*/ 0 w 1096346"/>
              <a:gd name="connsiteY13" fmla="*/ 1066800 h 1066800"/>
              <a:gd name="connsiteX0" fmla="*/ 38100 w 1095647"/>
              <a:gd name="connsiteY0" fmla="*/ 0 h 1066800"/>
              <a:gd name="connsiteX1" fmla="*/ 200025 w 1095647"/>
              <a:gd name="connsiteY1" fmla="*/ 33337 h 1066800"/>
              <a:gd name="connsiteX2" fmla="*/ 423863 w 1095647"/>
              <a:gd name="connsiteY2" fmla="*/ 85725 h 1066800"/>
              <a:gd name="connsiteX3" fmla="*/ 690563 w 1095647"/>
              <a:gd name="connsiteY3" fmla="*/ 176212 h 1066800"/>
              <a:gd name="connsiteX4" fmla="*/ 902494 w 1095647"/>
              <a:gd name="connsiteY4" fmla="*/ 280987 h 1066800"/>
              <a:gd name="connsiteX5" fmla="*/ 1040607 w 1095647"/>
              <a:gd name="connsiteY5" fmla="*/ 390525 h 1066800"/>
              <a:gd name="connsiteX6" fmla="*/ 1092994 w 1095647"/>
              <a:gd name="connsiteY6" fmla="*/ 502443 h 1066800"/>
              <a:gd name="connsiteX7" fmla="*/ 1078707 w 1095647"/>
              <a:gd name="connsiteY7" fmla="*/ 597694 h 1066800"/>
              <a:gd name="connsiteX8" fmla="*/ 1000125 w 1095647"/>
              <a:gd name="connsiteY8" fmla="*/ 709612 h 1066800"/>
              <a:gd name="connsiteX9" fmla="*/ 840582 w 1095647"/>
              <a:gd name="connsiteY9" fmla="*/ 816768 h 1066800"/>
              <a:gd name="connsiteX10" fmla="*/ 635794 w 1095647"/>
              <a:gd name="connsiteY10" fmla="*/ 907256 h 1066800"/>
              <a:gd name="connsiteX11" fmla="*/ 383382 w 1095647"/>
              <a:gd name="connsiteY11" fmla="*/ 983456 h 1066800"/>
              <a:gd name="connsiteX12" fmla="*/ 100013 w 1095647"/>
              <a:gd name="connsiteY12" fmla="*/ 1050131 h 1066800"/>
              <a:gd name="connsiteX13" fmla="*/ 0 w 1095647"/>
              <a:gd name="connsiteY13" fmla="*/ 1066800 h 1066800"/>
              <a:gd name="connsiteX0" fmla="*/ 38100 w 1095083"/>
              <a:gd name="connsiteY0" fmla="*/ 0 h 1066800"/>
              <a:gd name="connsiteX1" fmla="*/ 200025 w 1095083"/>
              <a:gd name="connsiteY1" fmla="*/ 33337 h 1066800"/>
              <a:gd name="connsiteX2" fmla="*/ 423863 w 1095083"/>
              <a:gd name="connsiteY2" fmla="*/ 85725 h 1066800"/>
              <a:gd name="connsiteX3" fmla="*/ 690563 w 1095083"/>
              <a:gd name="connsiteY3" fmla="*/ 176212 h 1066800"/>
              <a:gd name="connsiteX4" fmla="*/ 902494 w 1095083"/>
              <a:gd name="connsiteY4" fmla="*/ 280987 h 1066800"/>
              <a:gd name="connsiteX5" fmla="*/ 1040607 w 1095083"/>
              <a:gd name="connsiteY5" fmla="*/ 390525 h 1066800"/>
              <a:gd name="connsiteX6" fmla="*/ 1092994 w 1095083"/>
              <a:gd name="connsiteY6" fmla="*/ 502443 h 1066800"/>
              <a:gd name="connsiteX7" fmla="*/ 1076326 w 1095083"/>
              <a:gd name="connsiteY7" fmla="*/ 607219 h 1066800"/>
              <a:gd name="connsiteX8" fmla="*/ 1000125 w 1095083"/>
              <a:gd name="connsiteY8" fmla="*/ 709612 h 1066800"/>
              <a:gd name="connsiteX9" fmla="*/ 840582 w 1095083"/>
              <a:gd name="connsiteY9" fmla="*/ 816768 h 1066800"/>
              <a:gd name="connsiteX10" fmla="*/ 635794 w 1095083"/>
              <a:gd name="connsiteY10" fmla="*/ 907256 h 1066800"/>
              <a:gd name="connsiteX11" fmla="*/ 383382 w 1095083"/>
              <a:gd name="connsiteY11" fmla="*/ 983456 h 1066800"/>
              <a:gd name="connsiteX12" fmla="*/ 100013 w 1095083"/>
              <a:gd name="connsiteY12" fmla="*/ 1050131 h 1066800"/>
              <a:gd name="connsiteX13" fmla="*/ 0 w 1095083"/>
              <a:gd name="connsiteY13"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5083" h="1066800">
                <a:moveTo>
                  <a:pt x="38100" y="0"/>
                </a:moveTo>
                <a:cubicBezTo>
                  <a:pt x="86915" y="9525"/>
                  <a:pt x="135731" y="19050"/>
                  <a:pt x="200025" y="33337"/>
                </a:cubicBezTo>
                <a:cubicBezTo>
                  <a:pt x="264319" y="47624"/>
                  <a:pt x="342107" y="61913"/>
                  <a:pt x="423863" y="85725"/>
                </a:cubicBezTo>
                <a:cubicBezTo>
                  <a:pt x="505619" y="109538"/>
                  <a:pt x="610791" y="143668"/>
                  <a:pt x="690563" y="176212"/>
                </a:cubicBezTo>
                <a:cubicBezTo>
                  <a:pt x="770335" y="208756"/>
                  <a:pt x="844153" y="245268"/>
                  <a:pt x="902494" y="280987"/>
                </a:cubicBezTo>
                <a:cubicBezTo>
                  <a:pt x="960835" y="316706"/>
                  <a:pt x="1008857" y="353616"/>
                  <a:pt x="1040607" y="390525"/>
                </a:cubicBezTo>
                <a:cubicBezTo>
                  <a:pt x="1072357" y="427434"/>
                  <a:pt x="1087041" y="466327"/>
                  <a:pt x="1092994" y="502443"/>
                </a:cubicBezTo>
                <a:cubicBezTo>
                  <a:pt x="1098947" y="538559"/>
                  <a:pt x="1091804" y="572691"/>
                  <a:pt x="1076326" y="607219"/>
                </a:cubicBezTo>
                <a:cubicBezTo>
                  <a:pt x="1060848" y="641747"/>
                  <a:pt x="1039416" y="674687"/>
                  <a:pt x="1000125" y="709612"/>
                </a:cubicBezTo>
                <a:cubicBezTo>
                  <a:pt x="960834" y="744537"/>
                  <a:pt x="901304" y="783827"/>
                  <a:pt x="840582" y="816768"/>
                </a:cubicBezTo>
                <a:cubicBezTo>
                  <a:pt x="779860" y="849709"/>
                  <a:pt x="711994" y="879475"/>
                  <a:pt x="635794" y="907256"/>
                </a:cubicBezTo>
                <a:cubicBezTo>
                  <a:pt x="559594" y="935037"/>
                  <a:pt x="472679" y="959644"/>
                  <a:pt x="383382" y="983456"/>
                </a:cubicBezTo>
                <a:cubicBezTo>
                  <a:pt x="294085" y="1007269"/>
                  <a:pt x="163910" y="1036240"/>
                  <a:pt x="100013" y="1050131"/>
                </a:cubicBezTo>
                <a:cubicBezTo>
                  <a:pt x="36116" y="1064022"/>
                  <a:pt x="18058" y="1065411"/>
                  <a:pt x="0" y="1066800"/>
                </a:cubicBezTo>
              </a:path>
            </a:pathLst>
          </a:custGeom>
          <a:noFill/>
          <a:ln w="28575">
            <a:solidFill>
              <a:schemeClr val="tx1"/>
            </a:solidFill>
            <a:headEnd type="none" w="lg" len="lg"/>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p>
        </p:txBody>
      </p:sp>
      <p:sp>
        <p:nvSpPr>
          <p:cNvPr id="2" name="Text Box 2">
            <a:extLst>
              <a:ext uri="{FF2B5EF4-FFF2-40B4-BE49-F238E27FC236}">
                <a16:creationId xmlns:a16="http://schemas.microsoft.com/office/drawing/2014/main" id="{5E09FB0E-AE6F-67D7-E3D5-8CB6FADDCCA9}"/>
              </a:ext>
            </a:extLst>
          </p:cNvPr>
          <p:cNvSpPr txBox="1">
            <a:spLocks noChangeArrowheads="1"/>
          </p:cNvSpPr>
          <p:nvPr/>
        </p:nvSpPr>
        <p:spPr bwMode="auto">
          <a:xfrm>
            <a:off x="6656277" y="1916832"/>
            <a:ext cx="1907927" cy="33855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defRPr/>
            </a:pPr>
            <a:r>
              <a:rPr lang="zh-CN" altLang="en-US" sz="1600" dirty="0">
                <a:solidFill>
                  <a:srgbClr val="0070C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氨基酰</a:t>
            </a:r>
            <a:r>
              <a:rPr lang="en-US" altLang="zh-CN" sz="1600" dirty="0">
                <a:solidFill>
                  <a:srgbClr val="0070C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tRNA</a:t>
            </a:r>
            <a:r>
              <a:rPr lang="zh-CN" altLang="en-US" sz="1600" dirty="0">
                <a:solidFill>
                  <a:srgbClr val="0070C0"/>
                </a:solidFill>
                <a:effectLst>
                  <a:outerShdw blurRad="38100" dist="38100" dir="2700000" algn="tl">
                    <a:srgbClr val="C0C0C0"/>
                  </a:outerShdw>
                </a:effectLst>
                <a:latin typeface="Times New Roman" panose="02020603050405020304" pitchFamily="18" charset="0"/>
                <a:ea typeface="方正姚体" panose="02010601030101010101" pitchFamily="2" charset="-122"/>
              </a:rPr>
              <a:t>合成酶</a:t>
            </a:r>
          </a:p>
        </p:txBody>
      </p:sp>
      <p:sp>
        <p:nvSpPr>
          <p:cNvPr id="4" name="Line 4">
            <a:extLst>
              <a:ext uri="{FF2B5EF4-FFF2-40B4-BE49-F238E27FC236}">
                <a16:creationId xmlns:a16="http://schemas.microsoft.com/office/drawing/2014/main" id="{775F9D5C-FC0F-C87B-87D6-93D8D7C96BEA}"/>
              </a:ext>
            </a:extLst>
          </p:cNvPr>
          <p:cNvSpPr>
            <a:spLocks noChangeShapeType="1"/>
          </p:cNvSpPr>
          <p:nvPr/>
        </p:nvSpPr>
        <p:spPr bwMode="auto">
          <a:xfrm>
            <a:off x="6728260" y="2260600"/>
            <a:ext cx="1872000" cy="0"/>
          </a:xfrm>
          <a:prstGeom prst="line">
            <a:avLst/>
          </a:prstGeom>
          <a:noFill/>
          <a:ln w="31750">
            <a:solidFill>
              <a:schemeClr val="tx1"/>
            </a:solidFill>
            <a:round/>
            <a:headE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5" name="Text Box 27">
            <a:extLst>
              <a:ext uri="{FF2B5EF4-FFF2-40B4-BE49-F238E27FC236}">
                <a16:creationId xmlns:a16="http://schemas.microsoft.com/office/drawing/2014/main" id="{BBD67540-A840-2285-D9DA-7DAFF8EF7615}"/>
              </a:ext>
            </a:extLst>
          </p:cNvPr>
          <p:cNvSpPr txBox="1">
            <a:spLocks noChangeArrowheads="1"/>
          </p:cNvSpPr>
          <p:nvPr/>
        </p:nvSpPr>
        <p:spPr bwMode="auto">
          <a:xfrm>
            <a:off x="1343472" y="3729226"/>
            <a:ext cx="9052158" cy="11455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pPr marL="360000" indent="-360000">
              <a:lnSpc>
                <a:spcPts val="4000"/>
              </a:lnSpc>
              <a:spcBef>
                <a:spcPts val="600"/>
              </a:spcBef>
              <a:buClr>
                <a:srgbClr val="C00000"/>
              </a:buClr>
              <a:buSzPct val="80000"/>
              <a:buFont typeface="Wingdings" panose="05000000000000000000" pitchFamily="2" charset="2"/>
              <a:buChar char="l"/>
              <a:defRPr/>
            </a:pP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Met-</a:t>
            </a:r>
            <a:r>
              <a:rPr kumimoji="1" lang="en-US" altLang="zh-CN" sz="28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tRNA</a:t>
            </a:r>
            <a:r>
              <a:rPr kumimoji="1" lang="en-US" altLang="zh-CN" sz="2800" baseline="300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Met</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：参与肽链延长的甲硫氨酰</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-tRNA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a:lnSpc>
                <a:spcPts val="4000"/>
              </a:lnSpc>
              <a:spcBef>
                <a:spcPts val="600"/>
              </a:spcBef>
              <a:buClr>
                <a:srgbClr val="C00000"/>
              </a:buClr>
              <a:buSzPct val="80000"/>
              <a:buFont typeface="Wingdings" panose="05000000000000000000" pitchFamily="2" charset="2"/>
              <a:buChar char="l"/>
              <a:defRPr/>
            </a:pPr>
            <a:r>
              <a:rPr kumimoji="1" lang="en-US" altLang="zh-CN" sz="28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fMet-tRNA</a:t>
            </a:r>
            <a:r>
              <a:rPr kumimoji="1" lang="en-US" altLang="zh-CN" sz="2800" baseline="300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fMet</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：具有起始功能的甲酰甲硫氨酰</a:t>
            </a:r>
            <a:r>
              <a:rPr kumimoji="1"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-tRNA</a:t>
            </a:r>
            <a:r>
              <a:rPr kumimoji="1"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p>
        </p:txBody>
      </p:sp>
    </p:spTree>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86051">
                                            <p:txEl>
                                              <p:pRg st="0" end="0"/>
                                            </p:txEl>
                                          </p:spTgt>
                                        </p:tgtEl>
                                        <p:attrNameLst>
                                          <p:attrName>style.visibility</p:attrName>
                                        </p:attrNameLst>
                                      </p:cBhvr>
                                      <p:to>
                                        <p:strVal val="visible"/>
                                      </p:to>
                                    </p:set>
                                    <p:animEffect transition="in" filter="wipe(left)">
                                      <p:cBhvr>
                                        <p:cTn id="7" dur="500"/>
                                        <p:tgtEl>
                                          <p:spTgt spid="38605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86052"/>
                                        </p:tgtEl>
                                        <p:attrNameLst>
                                          <p:attrName>style.visibility</p:attrName>
                                        </p:attrNameLst>
                                      </p:cBhvr>
                                      <p:to>
                                        <p:strVal val="visible"/>
                                      </p:to>
                                    </p:set>
                                    <p:animEffect transition="in" filter="wipe(left)">
                                      <p:cBhvr>
                                        <p:cTn id="12" dur="500"/>
                                        <p:tgtEl>
                                          <p:spTgt spid="38605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86050">
                                            <p:txEl>
                                              <p:pRg st="0" end="0"/>
                                            </p:txEl>
                                          </p:spTgt>
                                        </p:tgtEl>
                                        <p:attrNameLst>
                                          <p:attrName>style.visibility</p:attrName>
                                        </p:attrNameLst>
                                      </p:cBhvr>
                                      <p:to>
                                        <p:strVal val="visible"/>
                                      </p:to>
                                    </p:set>
                                    <p:animEffect transition="in" filter="wipe(left)">
                                      <p:cBhvr>
                                        <p:cTn id="17" dur="500"/>
                                        <p:tgtEl>
                                          <p:spTgt spid="386050">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386056">
                                            <p:txEl>
                                              <p:pRg st="0" end="0"/>
                                            </p:txEl>
                                          </p:spTgt>
                                        </p:tgtEl>
                                        <p:attrNameLst>
                                          <p:attrName>style.visibility</p:attrName>
                                        </p:attrNameLst>
                                      </p:cBhvr>
                                      <p:to>
                                        <p:strVal val="visible"/>
                                      </p:to>
                                    </p:set>
                                    <p:animEffect transition="in" filter="wipe(left)">
                                      <p:cBhvr>
                                        <p:cTn id="22" dur="500"/>
                                        <p:tgtEl>
                                          <p:spTgt spid="386056">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386057">
                                            <p:txEl>
                                              <p:pRg st="0" end="0"/>
                                            </p:txEl>
                                          </p:spTgt>
                                        </p:tgtEl>
                                        <p:attrNameLst>
                                          <p:attrName>style.visibility</p:attrName>
                                        </p:attrNameLst>
                                      </p:cBhvr>
                                      <p:to>
                                        <p:strVal val="visible"/>
                                      </p:to>
                                    </p:set>
                                    <p:animEffect transition="in" filter="wipe(left)">
                                      <p:cBhvr>
                                        <p:cTn id="27" dur="500"/>
                                        <p:tgtEl>
                                          <p:spTgt spid="386057">
                                            <p:txEl>
                                              <p:pRg st="0" end="0"/>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386075">
                                            <p:txEl>
                                              <p:pRg st="0" end="0"/>
                                            </p:txEl>
                                          </p:spTgt>
                                        </p:tgtEl>
                                        <p:attrNameLst>
                                          <p:attrName>style.visibility</p:attrName>
                                        </p:attrNameLst>
                                      </p:cBhvr>
                                      <p:to>
                                        <p:strVal val="visible"/>
                                      </p:to>
                                    </p:set>
                                    <p:animEffect transition="in" filter="wipe(left)">
                                      <p:cBhvr>
                                        <p:cTn id="32" dur="500"/>
                                        <p:tgtEl>
                                          <p:spTgt spid="386075">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wipe(left)">
                                      <p:cBhvr>
                                        <p:cTn id="37" dur="500"/>
                                        <p:tgtEl>
                                          <p:spTgt spid="18">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19">
                                            <p:txEl>
                                              <p:pRg st="0" end="0"/>
                                            </p:txEl>
                                          </p:spTgt>
                                        </p:tgtEl>
                                        <p:attrNameLst>
                                          <p:attrName>style.visibility</p:attrName>
                                        </p:attrNameLst>
                                      </p:cBhvr>
                                      <p:to>
                                        <p:strVal val="visible"/>
                                      </p:to>
                                    </p:set>
                                    <p:animEffect transition="in" filter="wipe(left)">
                                      <p:cBhvr>
                                        <p:cTn id="42" dur="500"/>
                                        <p:tgtEl>
                                          <p:spTgt spid="19">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wipe(left)">
                                      <p:cBhvr>
                                        <p:cTn id="47" dur="500"/>
                                        <p:tgtEl>
                                          <p:spTgt spid="4"/>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2">
                                            <p:txEl>
                                              <p:pRg st="0" end="0"/>
                                            </p:txEl>
                                          </p:spTgt>
                                        </p:tgtEl>
                                        <p:attrNameLst>
                                          <p:attrName>style.visibility</p:attrName>
                                        </p:attrNameLst>
                                      </p:cBhvr>
                                      <p:to>
                                        <p:strVal val="visible"/>
                                      </p:to>
                                    </p:set>
                                    <p:animEffect transition="in" filter="wipe(left)">
                                      <p:cBhvr>
                                        <p:cTn id="52" dur="500"/>
                                        <p:tgtEl>
                                          <p:spTgt spid="2">
                                            <p:txEl>
                                              <p:pRg st="0" end="0"/>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5">
                                            <p:txEl>
                                              <p:pRg st="0" end="0"/>
                                            </p:txEl>
                                          </p:spTgt>
                                        </p:tgtEl>
                                        <p:attrNameLst>
                                          <p:attrName>style.visibility</p:attrName>
                                        </p:attrNameLst>
                                      </p:cBhvr>
                                      <p:to>
                                        <p:strVal val="visible"/>
                                      </p:to>
                                    </p:set>
                                    <p:animEffect transition="in" filter="wipe(left)">
                                      <p:cBhvr>
                                        <p:cTn id="57" dur="500"/>
                                        <p:tgtEl>
                                          <p:spTgt spid="5">
                                            <p:txEl>
                                              <p:pRg st="0" end="0"/>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5">
                                            <p:txEl>
                                              <p:pRg st="1" end="1"/>
                                            </p:txEl>
                                          </p:spTgt>
                                        </p:tgtEl>
                                        <p:attrNameLst>
                                          <p:attrName>style.visibility</p:attrName>
                                        </p:attrNameLst>
                                      </p:cBhvr>
                                      <p:to>
                                        <p:strVal val="visible"/>
                                      </p:to>
                                    </p:set>
                                    <p:animEffect transition="in" filter="wipe(left)">
                                      <p:cBhvr>
                                        <p:cTn id="62"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6057" grpId="0" build="p"/>
      <p:bldP spid="386050" grpId="0" build="p"/>
      <p:bldP spid="386051" grpId="0" build="p"/>
      <p:bldP spid="386052" grpId="0" animBg="1"/>
      <p:bldP spid="386056" grpId="0" build="p"/>
      <p:bldP spid="386075" grpId="0" build="p"/>
      <p:bldP spid="18" grpId="0" build="p"/>
      <p:bldP spid="19" grpId="0" build="p"/>
      <p:bldP spid="2" grpId="0" build="p"/>
      <p:bldP spid="4" grpId="0" animBg="1"/>
      <p:bldP spid="5" grpId="0" build="p"/>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4" name="Text Box 2"/>
          <p:cNvSpPr txBox="1">
            <a:spLocks noChangeArrowheads="1"/>
          </p:cNvSpPr>
          <p:nvPr/>
        </p:nvSpPr>
        <p:spPr bwMode="auto">
          <a:xfrm>
            <a:off x="1055688" y="601662"/>
            <a:ext cx="5327650"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（二）翻译过程</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核糖体循环</a:t>
            </a:r>
            <a:endPar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387075" name="Text Box 3"/>
          <p:cNvSpPr txBox="1">
            <a:spLocks noChangeArrowheads="1"/>
          </p:cNvSpPr>
          <p:nvPr/>
        </p:nvSpPr>
        <p:spPr bwMode="auto">
          <a:xfrm>
            <a:off x="1776413" y="1336600"/>
            <a:ext cx="9432925" cy="1068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defPPr>
              <a:defRPr lang="en-US"/>
            </a:defPPr>
            <a:lvl1pPr marL="360000" indent="-360000">
              <a:lnSpc>
                <a:spcPts val="3800"/>
              </a:lnSpc>
              <a:spcBef>
                <a:spcPts val="600"/>
              </a:spcBef>
              <a:buClr>
                <a:srgbClr val="C00000"/>
              </a:buClr>
              <a:buSzPct val="80000"/>
              <a:buFont typeface="Wingdings" panose="05000000000000000000" pitchFamily="2" charset="2"/>
              <a:buChar char="n"/>
              <a:defRPr sz="2800" b="1">
                <a:effectLst>
                  <a:outerShdw blurRad="38100" dist="38100" dir="2700000" algn="tl">
                    <a:srgbClr val="C0C0C0"/>
                  </a:outerShdw>
                </a:effectLst>
                <a:latin typeface="Times New Roman" panose="02020603050405020304" pitchFamily="18" charset="0"/>
              </a:defRPr>
            </a:lvl1pPr>
            <a:lvl6pPr fontAlgn="base">
              <a:spcBef>
                <a:spcPct val="0"/>
              </a:spcBef>
              <a:spcAft>
                <a:spcPct val="0"/>
              </a:spcAft>
              <a:buFont typeface="Arial" panose="020B0604020202020204" pitchFamily="34" charset="0"/>
            </a:lvl6pPr>
            <a:lvl7pPr fontAlgn="base">
              <a:spcBef>
                <a:spcPct val="0"/>
              </a:spcBef>
              <a:spcAft>
                <a:spcPct val="0"/>
              </a:spcAft>
              <a:buFont typeface="Arial" panose="020B0604020202020204" pitchFamily="34" charset="0"/>
            </a:lvl7pPr>
            <a:lvl8pPr fontAlgn="base">
              <a:spcBef>
                <a:spcPct val="0"/>
              </a:spcBef>
              <a:spcAft>
                <a:spcPct val="0"/>
              </a:spcAft>
              <a:buFont typeface="Arial" panose="020B0604020202020204" pitchFamily="34" charset="0"/>
            </a:lvl8pPr>
            <a:lvl9pPr fontAlgn="base">
              <a:spcBef>
                <a:spcPct val="0"/>
              </a:spcBef>
              <a:spcAft>
                <a:spcPct val="0"/>
              </a:spcAft>
              <a:buFont typeface="Arial" panose="020B0604020202020204" pitchFamily="34" charset="0"/>
            </a:lvl9pPr>
          </a:lstStyle>
          <a:p>
            <a:pPr>
              <a:lnSpc>
                <a:spcPts val="4000"/>
              </a:lnSpc>
              <a:defRPr/>
            </a:pPr>
            <a:r>
              <a:rPr lang="zh-CN" altLang="en-US" b="0" dirty="0">
                <a:ea typeface="方正姚体" panose="02010601030101010101" pitchFamily="2" charset="-122"/>
              </a:rPr>
              <a:t>核糖体循环</a:t>
            </a:r>
            <a:r>
              <a:rPr lang="en-US" altLang="zh-CN" sz="2000" b="0" dirty="0">
                <a:ea typeface="方正姚体" panose="02010601030101010101" pitchFamily="2" charset="-122"/>
              </a:rPr>
              <a:t>(ribosome cycle)</a:t>
            </a:r>
            <a:r>
              <a:rPr lang="zh-CN" altLang="en-US" b="0" dirty="0">
                <a:ea typeface="方正姚体" panose="02010601030101010101" pitchFamily="2" charset="-122"/>
              </a:rPr>
              <a:t>：活化氨基酸在核糖体上缩合形成多肽链的过程。</a:t>
            </a:r>
          </a:p>
        </p:txBody>
      </p:sp>
      <p:sp>
        <p:nvSpPr>
          <p:cNvPr id="387076" name="Text Box 4"/>
          <p:cNvSpPr txBox="1">
            <a:spLocks noChangeArrowheads="1"/>
          </p:cNvSpPr>
          <p:nvPr/>
        </p:nvSpPr>
        <p:spPr bwMode="auto">
          <a:xfrm>
            <a:off x="2135188" y="2436738"/>
            <a:ext cx="2376487" cy="17843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marL="442913" indent="-442913">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marL="360000" indent="-360000" eaLnBrk="1" hangingPunct="1">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起始</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marL="360000" indent="-360000" eaLnBrk="1" hangingPunct="1">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肽链延长</a:t>
            </a:r>
          </a:p>
          <a:p>
            <a:pPr marL="360000" indent="-360000" eaLnBrk="1" hangingPunct="1">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终止</a:t>
            </a:r>
          </a:p>
        </p:txBody>
      </p:sp>
      <p:cxnSp>
        <p:nvCxnSpPr>
          <p:cNvPr id="6" name="直接连接符 5"/>
          <p:cNvCxnSpPr/>
          <p:nvPr/>
        </p:nvCxnSpPr>
        <p:spPr>
          <a:xfrm>
            <a:off x="1077913" y="1196975"/>
            <a:ext cx="4967287"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87074"/>
                                        </p:tgtEl>
                                        <p:attrNameLst>
                                          <p:attrName>style.visibility</p:attrName>
                                        </p:attrNameLst>
                                      </p:cBhvr>
                                      <p:to>
                                        <p:strVal val="visible"/>
                                      </p:to>
                                    </p:set>
                                    <p:animEffect transition="in" filter="wipe(left)">
                                      <p:cBhvr>
                                        <p:cTn id="7" dur="500"/>
                                        <p:tgtEl>
                                          <p:spTgt spid="38707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87075">
                                            <p:txEl>
                                              <p:pRg st="0" end="0"/>
                                            </p:txEl>
                                          </p:spTgt>
                                        </p:tgtEl>
                                        <p:attrNameLst>
                                          <p:attrName>style.visibility</p:attrName>
                                        </p:attrNameLst>
                                      </p:cBhvr>
                                      <p:to>
                                        <p:strVal val="visible"/>
                                      </p:to>
                                    </p:set>
                                    <p:animEffect transition="in" filter="wipe(left)">
                                      <p:cBhvr>
                                        <p:cTn id="12" dur="500"/>
                                        <p:tgtEl>
                                          <p:spTgt spid="387075">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87076"/>
                                        </p:tgtEl>
                                        <p:attrNameLst>
                                          <p:attrName>style.visibility</p:attrName>
                                        </p:attrNameLst>
                                      </p:cBhvr>
                                      <p:to>
                                        <p:strVal val="visible"/>
                                      </p:to>
                                    </p:set>
                                    <p:animEffect transition="in" filter="wipe(left)">
                                      <p:cBhvr>
                                        <p:cTn id="17" dur="500"/>
                                        <p:tgtEl>
                                          <p:spTgt spid="3870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7074" grpId="0"/>
      <p:bldP spid="387075" grpId="0" build="p"/>
      <p:bldP spid="387076"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5" name="Text Box 3"/>
          <p:cNvSpPr txBox="1">
            <a:spLocks noChangeArrowheads="1"/>
          </p:cNvSpPr>
          <p:nvPr/>
        </p:nvSpPr>
        <p:spPr bwMode="auto">
          <a:xfrm>
            <a:off x="1343471" y="2489377"/>
            <a:ext cx="5166469" cy="1735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marL="360363" indent="-360363">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ts val="4000"/>
              </a:lnSpc>
              <a:spcBef>
                <a:spcPts val="600"/>
              </a:spcBef>
              <a:buClr>
                <a:srgbClr val="C00000"/>
              </a:buClr>
              <a:buSzPct val="80000"/>
              <a:buFont typeface="Wingdings" panose="05000000000000000000" pitchFamily="2" charset="2"/>
              <a:buChar char="p"/>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小亚基识别并结合</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mRNA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eaLnBrk="1" hangingPunct="1">
              <a:lnSpc>
                <a:spcPts val="4000"/>
              </a:lnSpc>
              <a:spcBef>
                <a:spcPts val="600"/>
              </a:spcBef>
              <a:buClr>
                <a:srgbClr val="C00000"/>
              </a:buClr>
              <a:buSzPct val="80000"/>
              <a:buFont typeface="Wingdings" panose="05000000000000000000" pitchFamily="2" charset="2"/>
              <a:buChar char="p"/>
              <a:defRPr/>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 </a:t>
            </a:r>
            <a:r>
              <a:rPr lang="en-US" altLang="zh-CN" sz="28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fMet-tRNA</a:t>
            </a:r>
            <a:r>
              <a:rPr lang="en-US" altLang="zh-CN" sz="2800" baseline="300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fMet</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与小亚基结合。</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eaLnBrk="1" hangingPunct="1">
              <a:lnSpc>
                <a:spcPts val="4000"/>
              </a:lnSpc>
              <a:spcBef>
                <a:spcPts val="600"/>
              </a:spcBef>
              <a:buClr>
                <a:srgbClr val="C00000"/>
              </a:buClr>
              <a:buSzPct val="80000"/>
              <a:buFont typeface="Wingdings" panose="05000000000000000000" pitchFamily="2" charset="2"/>
              <a:buChar char="p"/>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大、小亚基聚合。</a:t>
            </a:r>
          </a:p>
        </p:txBody>
      </p:sp>
      <p:sp>
        <p:nvSpPr>
          <p:cNvPr id="392198" name="Text Box 6"/>
          <p:cNvSpPr txBox="1">
            <a:spLocks noChangeArrowheads="1"/>
          </p:cNvSpPr>
          <p:nvPr/>
        </p:nvSpPr>
        <p:spPr bwMode="auto">
          <a:xfrm>
            <a:off x="983432" y="1331677"/>
            <a:ext cx="5895443" cy="106862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marL="360000" indent="-360000" eaLnBrk="1" hangingPunct="1">
              <a:lnSpc>
                <a:spcPts val="4000"/>
              </a:lnSpc>
              <a:spcBef>
                <a:spcPts val="600"/>
              </a:spcBef>
              <a:buClr>
                <a:srgbClr val="C00000"/>
              </a:buClr>
              <a:buSzPct val="80000"/>
              <a:buFont typeface="Wingdings" panose="05000000000000000000" pitchFamily="2" charset="2"/>
              <a:buChar char="l"/>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甲酰甲硫氨酰-</a:t>
            </a:r>
            <a:r>
              <a:rPr lang="en-US" altLang="zh-CN" sz="28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tRNA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与</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mRNA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结合到核糖体上，形成起始复合物。</a:t>
            </a:r>
          </a:p>
        </p:txBody>
      </p:sp>
      <p:sp>
        <p:nvSpPr>
          <p:cNvPr id="134" name="任意多边形 133"/>
          <p:cNvSpPr/>
          <p:nvPr/>
        </p:nvSpPr>
        <p:spPr>
          <a:xfrm flipV="1">
            <a:off x="8456727" y="4938791"/>
            <a:ext cx="232935" cy="145523"/>
          </a:xfrm>
          <a:custGeom>
            <a:avLst/>
            <a:gdLst>
              <a:gd name="connsiteX0" fmla="*/ 0 w 232935"/>
              <a:gd name="connsiteY0" fmla="*/ 145523 h 145523"/>
              <a:gd name="connsiteX1" fmla="*/ 31813 w 232935"/>
              <a:gd name="connsiteY1" fmla="*/ 112143 h 145523"/>
              <a:gd name="connsiteX2" fmla="*/ 179956 w 232935"/>
              <a:gd name="connsiteY2" fmla="*/ 47313 h 145523"/>
              <a:gd name="connsiteX3" fmla="*/ 197264 w 232935"/>
              <a:gd name="connsiteY3" fmla="*/ 46982 h 145523"/>
              <a:gd name="connsiteX4" fmla="*/ 197264 w 232935"/>
              <a:gd name="connsiteY4" fmla="*/ 46457 h 145523"/>
              <a:gd name="connsiteX5" fmla="*/ 198132 w 232935"/>
              <a:gd name="connsiteY5" fmla="*/ 46457 h 145523"/>
              <a:gd name="connsiteX6" fmla="*/ 198132 w 232935"/>
              <a:gd name="connsiteY6" fmla="*/ 64800 h 145523"/>
              <a:gd name="connsiteX7" fmla="*/ 232935 w 232935"/>
              <a:gd name="connsiteY7" fmla="*/ 32400 h 145523"/>
              <a:gd name="connsiteX8" fmla="*/ 198132 w 232935"/>
              <a:gd name="connsiteY8" fmla="*/ 0 h 145523"/>
              <a:gd name="connsiteX9" fmla="*/ 198132 w 232935"/>
              <a:gd name="connsiteY9" fmla="*/ 18343 h 145523"/>
              <a:gd name="connsiteX10" fmla="*/ 197264 w 232935"/>
              <a:gd name="connsiteY10" fmla="*/ 18343 h 145523"/>
              <a:gd name="connsiteX11" fmla="*/ 197264 w 232935"/>
              <a:gd name="connsiteY11" fmla="*/ 17403 h 145523"/>
              <a:gd name="connsiteX12" fmla="*/ 176589 w 232935"/>
              <a:gd name="connsiteY12" fmla="*/ 17798 h 145523"/>
              <a:gd name="connsiteX13" fmla="*/ 12714 w 232935"/>
              <a:gd name="connsiteY13" fmla="*/ 89513 h 145523"/>
              <a:gd name="connsiteX14" fmla="*/ 0 w 232935"/>
              <a:gd name="connsiteY14" fmla="*/ 102854 h 14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935" h="145523">
                <a:moveTo>
                  <a:pt x="0" y="145523"/>
                </a:moveTo>
                <a:lnTo>
                  <a:pt x="31813" y="112143"/>
                </a:lnTo>
                <a:cubicBezTo>
                  <a:pt x="75296" y="74846"/>
                  <a:pt x="127029" y="53416"/>
                  <a:pt x="179956" y="47313"/>
                </a:cubicBezTo>
                <a:lnTo>
                  <a:pt x="197264" y="46982"/>
                </a:lnTo>
                <a:lnTo>
                  <a:pt x="197264" y="46457"/>
                </a:lnTo>
                <a:lnTo>
                  <a:pt x="198132" y="46457"/>
                </a:lnTo>
                <a:lnTo>
                  <a:pt x="198132" y="64800"/>
                </a:lnTo>
                <a:lnTo>
                  <a:pt x="232935" y="32400"/>
                </a:lnTo>
                <a:lnTo>
                  <a:pt x="198132" y="0"/>
                </a:lnTo>
                <a:lnTo>
                  <a:pt x="198132" y="18343"/>
                </a:lnTo>
                <a:lnTo>
                  <a:pt x="197264" y="18343"/>
                </a:lnTo>
                <a:lnTo>
                  <a:pt x="197264" y="17403"/>
                </a:lnTo>
                <a:lnTo>
                  <a:pt x="176589" y="17798"/>
                </a:lnTo>
                <a:cubicBezTo>
                  <a:pt x="118042" y="24550"/>
                  <a:pt x="60814" y="48256"/>
                  <a:pt x="12714" y="89513"/>
                </a:cubicBezTo>
                <a:lnTo>
                  <a:pt x="0" y="102854"/>
                </a:lnTo>
                <a:close/>
              </a:path>
            </a:pathLst>
          </a:custGeom>
          <a:solidFill>
            <a:srgbClr val="64A3DF"/>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8" name="任意多边形 137"/>
          <p:cNvSpPr/>
          <p:nvPr/>
        </p:nvSpPr>
        <p:spPr>
          <a:xfrm flipV="1">
            <a:off x="8461197" y="4714946"/>
            <a:ext cx="232935" cy="145523"/>
          </a:xfrm>
          <a:custGeom>
            <a:avLst/>
            <a:gdLst>
              <a:gd name="connsiteX0" fmla="*/ 0 w 232935"/>
              <a:gd name="connsiteY0" fmla="*/ 145523 h 145523"/>
              <a:gd name="connsiteX1" fmla="*/ 31813 w 232935"/>
              <a:gd name="connsiteY1" fmla="*/ 112143 h 145523"/>
              <a:gd name="connsiteX2" fmla="*/ 179956 w 232935"/>
              <a:gd name="connsiteY2" fmla="*/ 47313 h 145523"/>
              <a:gd name="connsiteX3" fmla="*/ 197264 w 232935"/>
              <a:gd name="connsiteY3" fmla="*/ 46982 h 145523"/>
              <a:gd name="connsiteX4" fmla="*/ 197264 w 232935"/>
              <a:gd name="connsiteY4" fmla="*/ 46457 h 145523"/>
              <a:gd name="connsiteX5" fmla="*/ 198132 w 232935"/>
              <a:gd name="connsiteY5" fmla="*/ 46457 h 145523"/>
              <a:gd name="connsiteX6" fmla="*/ 198132 w 232935"/>
              <a:gd name="connsiteY6" fmla="*/ 64800 h 145523"/>
              <a:gd name="connsiteX7" fmla="*/ 232935 w 232935"/>
              <a:gd name="connsiteY7" fmla="*/ 32400 h 145523"/>
              <a:gd name="connsiteX8" fmla="*/ 198132 w 232935"/>
              <a:gd name="connsiteY8" fmla="*/ 0 h 145523"/>
              <a:gd name="connsiteX9" fmla="*/ 198132 w 232935"/>
              <a:gd name="connsiteY9" fmla="*/ 18343 h 145523"/>
              <a:gd name="connsiteX10" fmla="*/ 197264 w 232935"/>
              <a:gd name="connsiteY10" fmla="*/ 18343 h 145523"/>
              <a:gd name="connsiteX11" fmla="*/ 197264 w 232935"/>
              <a:gd name="connsiteY11" fmla="*/ 17403 h 145523"/>
              <a:gd name="connsiteX12" fmla="*/ 176589 w 232935"/>
              <a:gd name="connsiteY12" fmla="*/ 17798 h 145523"/>
              <a:gd name="connsiteX13" fmla="*/ 12714 w 232935"/>
              <a:gd name="connsiteY13" fmla="*/ 89513 h 145523"/>
              <a:gd name="connsiteX14" fmla="*/ 0 w 232935"/>
              <a:gd name="connsiteY14" fmla="*/ 102854 h 14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935" h="145523">
                <a:moveTo>
                  <a:pt x="0" y="145523"/>
                </a:moveTo>
                <a:lnTo>
                  <a:pt x="31813" y="112143"/>
                </a:lnTo>
                <a:cubicBezTo>
                  <a:pt x="75296" y="74846"/>
                  <a:pt x="127029" y="53416"/>
                  <a:pt x="179956" y="47313"/>
                </a:cubicBezTo>
                <a:lnTo>
                  <a:pt x="197264" y="46982"/>
                </a:lnTo>
                <a:lnTo>
                  <a:pt x="197264" y="46457"/>
                </a:lnTo>
                <a:lnTo>
                  <a:pt x="198132" y="46457"/>
                </a:lnTo>
                <a:lnTo>
                  <a:pt x="198132" y="64800"/>
                </a:lnTo>
                <a:lnTo>
                  <a:pt x="232935" y="32400"/>
                </a:lnTo>
                <a:lnTo>
                  <a:pt x="198132" y="0"/>
                </a:lnTo>
                <a:lnTo>
                  <a:pt x="198132" y="18343"/>
                </a:lnTo>
                <a:lnTo>
                  <a:pt x="197264" y="18343"/>
                </a:lnTo>
                <a:lnTo>
                  <a:pt x="197264" y="17403"/>
                </a:lnTo>
                <a:lnTo>
                  <a:pt x="176589" y="17798"/>
                </a:lnTo>
                <a:cubicBezTo>
                  <a:pt x="118042" y="24550"/>
                  <a:pt x="60814" y="48256"/>
                  <a:pt x="12714" y="89513"/>
                </a:cubicBezTo>
                <a:lnTo>
                  <a:pt x="0" y="102854"/>
                </a:lnTo>
                <a:close/>
              </a:path>
            </a:pathLst>
          </a:custGeom>
          <a:solidFill>
            <a:srgbClr val="64A3DF"/>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2" name="任意多边形 141"/>
          <p:cNvSpPr/>
          <p:nvPr/>
        </p:nvSpPr>
        <p:spPr>
          <a:xfrm flipH="1">
            <a:off x="8273752" y="4577972"/>
            <a:ext cx="197264" cy="128120"/>
          </a:xfrm>
          <a:custGeom>
            <a:avLst/>
            <a:gdLst>
              <a:gd name="connsiteX0" fmla="*/ 197264 w 197264"/>
              <a:gd name="connsiteY0" fmla="*/ 0 h 128120"/>
              <a:gd name="connsiteX1" fmla="*/ 197264 w 197264"/>
              <a:gd name="connsiteY1" fmla="*/ 29579 h 128120"/>
              <a:gd name="connsiteX2" fmla="*/ 179956 w 197264"/>
              <a:gd name="connsiteY2" fmla="*/ 29910 h 128120"/>
              <a:gd name="connsiteX3" fmla="*/ 31813 w 197264"/>
              <a:gd name="connsiteY3" fmla="*/ 94740 h 128120"/>
              <a:gd name="connsiteX4" fmla="*/ 0 w 197264"/>
              <a:gd name="connsiteY4" fmla="*/ 128120 h 128120"/>
              <a:gd name="connsiteX5" fmla="*/ 0 w 197264"/>
              <a:gd name="connsiteY5" fmla="*/ 85451 h 128120"/>
              <a:gd name="connsiteX6" fmla="*/ 12714 w 197264"/>
              <a:gd name="connsiteY6" fmla="*/ 72110 h 128120"/>
              <a:gd name="connsiteX7" fmla="*/ 176589 w 197264"/>
              <a:gd name="connsiteY7" fmla="*/ 395 h 128120"/>
              <a:gd name="connsiteX8" fmla="*/ 197264 w 197264"/>
              <a:gd name="connsiteY8" fmla="*/ 0 h 12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264" h="128120">
                <a:moveTo>
                  <a:pt x="197264" y="0"/>
                </a:moveTo>
                <a:lnTo>
                  <a:pt x="197264" y="29579"/>
                </a:lnTo>
                <a:lnTo>
                  <a:pt x="179956" y="29910"/>
                </a:lnTo>
                <a:cubicBezTo>
                  <a:pt x="127029" y="36013"/>
                  <a:pt x="75296" y="57443"/>
                  <a:pt x="31813" y="94740"/>
                </a:cubicBezTo>
                <a:lnTo>
                  <a:pt x="0" y="128120"/>
                </a:lnTo>
                <a:lnTo>
                  <a:pt x="0" y="85451"/>
                </a:lnTo>
                <a:lnTo>
                  <a:pt x="12714" y="72110"/>
                </a:lnTo>
                <a:cubicBezTo>
                  <a:pt x="60814" y="30853"/>
                  <a:pt x="118042" y="7147"/>
                  <a:pt x="176589" y="395"/>
                </a:cubicBezTo>
                <a:lnTo>
                  <a:pt x="197264" y="0"/>
                </a:lnTo>
                <a:close/>
              </a:path>
            </a:pathLst>
          </a:custGeom>
          <a:solidFill>
            <a:srgbClr val="64A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73" name="组合 172"/>
          <p:cNvGrpSpPr/>
          <p:nvPr/>
        </p:nvGrpSpPr>
        <p:grpSpPr>
          <a:xfrm rot="20769069">
            <a:off x="7346627" y="3321476"/>
            <a:ext cx="399803" cy="126000"/>
            <a:chOff x="8544272" y="3645024"/>
            <a:chExt cx="399803" cy="126000"/>
          </a:xfrm>
          <a:solidFill>
            <a:srgbClr val="D0E9A7"/>
          </a:solidFill>
        </p:grpSpPr>
        <p:sp>
          <p:nvSpPr>
            <p:cNvPr id="174" name="矩形 173"/>
            <p:cNvSpPr/>
            <p:nvPr/>
          </p:nvSpPr>
          <p:spPr>
            <a:xfrm>
              <a:off x="8544272"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U</a:t>
              </a:r>
              <a:endParaRPr lang="zh-CN" altLang="en-US" sz="1000" dirty="0">
                <a:solidFill>
                  <a:schemeClr val="tx1"/>
                </a:solidFill>
                <a:latin typeface="Times New Roman" panose="02020603050405020304" pitchFamily="18" charset="0"/>
              </a:endParaRPr>
            </a:p>
          </p:txBody>
        </p:sp>
        <p:sp>
          <p:nvSpPr>
            <p:cNvPr id="175" name="矩形 174"/>
            <p:cNvSpPr/>
            <p:nvPr/>
          </p:nvSpPr>
          <p:spPr>
            <a:xfrm>
              <a:off x="8676383"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A</a:t>
              </a:r>
              <a:endParaRPr lang="zh-CN" altLang="en-US" sz="1000" dirty="0">
                <a:solidFill>
                  <a:schemeClr val="tx1"/>
                </a:solidFill>
                <a:latin typeface="Times New Roman" panose="02020603050405020304" pitchFamily="18" charset="0"/>
              </a:endParaRPr>
            </a:p>
          </p:txBody>
        </p:sp>
        <p:sp>
          <p:nvSpPr>
            <p:cNvPr id="176" name="矩形 175"/>
            <p:cNvSpPr/>
            <p:nvPr/>
          </p:nvSpPr>
          <p:spPr>
            <a:xfrm>
              <a:off x="8810875"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C</a:t>
              </a:r>
              <a:endParaRPr lang="zh-CN" altLang="en-US" sz="1000" dirty="0">
                <a:solidFill>
                  <a:schemeClr val="tx1"/>
                </a:solidFill>
                <a:latin typeface="Times New Roman" panose="02020603050405020304" pitchFamily="18" charset="0"/>
              </a:endParaRPr>
            </a:p>
          </p:txBody>
        </p:sp>
      </p:grpSp>
      <p:sp>
        <p:nvSpPr>
          <p:cNvPr id="177" name="任意多边形 176"/>
          <p:cNvSpPr>
            <a:spLocks noChangeAspect="1"/>
          </p:cNvSpPr>
          <p:nvPr/>
        </p:nvSpPr>
        <p:spPr>
          <a:xfrm>
            <a:off x="7643500" y="3898528"/>
            <a:ext cx="1566000" cy="518479"/>
          </a:xfrm>
          <a:custGeom>
            <a:avLst/>
            <a:gdLst>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50286 w 2553748"/>
              <a:gd name="connsiteY31" fmla="*/ 79182 h 845507"/>
              <a:gd name="connsiteX32" fmla="*/ 2009793 w 2553748"/>
              <a:gd name="connsiteY32" fmla="*/ 60132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50286 w 2553748"/>
              <a:gd name="connsiteY31" fmla="*/ 79182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43143 w 2553748"/>
              <a:gd name="connsiteY31" fmla="*/ 76800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43143 w 2553748"/>
              <a:gd name="connsiteY31" fmla="*/ 72037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553748" h="845507">
                <a:moveTo>
                  <a:pt x="573899" y="7745"/>
                </a:moveTo>
                <a:cubicBezTo>
                  <a:pt x="522702" y="3379"/>
                  <a:pt x="469123" y="-1780"/>
                  <a:pt x="416736" y="601"/>
                </a:cubicBezTo>
                <a:cubicBezTo>
                  <a:pt x="364349" y="2982"/>
                  <a:pt x="304421" y="9729"/>
                  <a:pt x="259574" y="22032"/>
                </a:cubicBezTo>
                <a:cubicBezTo>
                  <a:pt x="214727" y="34335"/>
                  <a:pt x="179802" y="53385"/>
                  <a:pt x="147655" y="74420"/>
                </a:cubicBezTo>
                <a:cubicBezTo>
                  <a:pt x="115508" y="95455"/>
                  <a:pt x="88521" y="117680"/>
                  <a:pt x="66693" y="148239"/>
                </a:cubicBezTo>
                <a:cubicBezTo>
                  <a:pt x="44865" y="178798"/>
                  <a:pt x="27798" y="218882"/>
                  <a:pt x="16686" y="257776"/>
                </a:cubicBezTo>
                <a:cubicBezTo>
                  <a:pt x="5574" y="296670"/>
                  <a:pt x="-379" y="338342"/>
                  <a:pt x="18" y="381601"/>
                </a:cubicBezTo>
                <a:cubicBezTo>
                  <a:pt x="415" y="424860"/>
                  <a:pt x="9146" y="476057"/>
                  <a:pt x="19068" y="517332"/>
                </a:cubicBezTo>
                <a:cubicBezTo>
                  <a:pt x="28990" y="558607"/>
                  <a:pt x="40499" y="593135"/>
                  <a:pt x="59549" y="629251"/>
                </a:cubicBezTo>
                <a:cubicBezTo>
                  <a:pt x="78599" y="665367"/>
                  <a:pt x="106380" y="704657"/>
                  <a:pt x="133368" y="734026"/>
                </a:cubicBezTo>
                <a:cubicBezTo>
                  <a:pt x="160356" y="763395"/>
                  <a:pt x="186549" y="787605"/>
                  <a:pt x="221474" y="805464"/>
                </a:cubicBezTo>
                <a:cubicBezTo>
                  <a:pt x="256399" y="823323"/>
                  <a:pt x="296087" y="835626"/>
                  <a:pt x="342918" y="841182"/>
                </a:cubicBezTo>
                <a:cubicBezTo>
                  <a:pt x="389749" y="846738"/>
                  <a:pt x="447296" y="847929"/>
                  <a:pt x="502461" y="838801"/>
                </a:cubicBezTo>
                <a:cubicBezTo>
                  <a:pt x="557626" y="829673"/>
                  <a:pt x="622317" y="808242"/>
                  <a:pt x="673911" y="786414"/>
                </a:cubicBezTo>
                <a:cubicBezTo>
                  <a:pt x="725505" y="764586"/>
                  <a:pt x="770749" y="730454"/>
                  <a:pt x="812024" y="707832"/>
                </a:cubicBezTo>
                <a:cubicBezTo>
                  <a:pt x="853299" y="685210"/>
                  <a:pt x="882270" y="665366"/>
                  <a:pt x="921561" y="650682"/>
                </a:cubicBezTo>
                <a:cubicBezTo>
                  <a:pt x="960852" y="635998"/>
                  <a:pt x="1008874" y="623298"/>
                  <a:pt x="1047768" y="619726"/>
                </a:cubicBezTo>
                <a:cubicBezTo>
                  <a:pt x="1086662" y="616154"/>
                  <a:pt x="1112855" y="621710"/>
                  <a:pt x="1154924" y="629251"/>
                </a:cubicBezTo>
                <a:cubicBezTo>
                  <a:pt x="1196993" y="636792"/>
                  <a:pt x="1248190" y="655445"/>
                  <a:pt x="1300180" y="664970"/>
                </a:cubicBezTo>
                <a:cubicBezTo>
                  <a:pt x="1352170" y="674495"/>
                  <a:pt x="1406146" y="681242"/>
                  <a:pt x="1466868" y="686401"/>
                </a:cubicBezTo>
                <a:cubicBezTo>
                  <a:pt x="1527590" y="691560"/>
                  <a:pt x="1594661" y="695132"/>
                  <a:pt x="1664511" y="695926"/>
                </a:cubicBezTo>
                <a:cubicBezTo>
                  <a:pt x="1734361" y="696720"/>
                  <a:pt x="1814927" y="695927"/>
                  <a:pt x="1885968" y="691164"/>
                </a:cubicBezTo>
                <a:cubicBezTo>
                  <a:pt x="1957009" y="686402"/>
                  <a:pt x="2029240" y="678463"/>
                  <a:pt x="2090755" y="667351"/>
                </a:cubicBezTo>
                <a:cubicBezTo>
                  <a:pt x="2152270" y="656239"/>
                  <a:pt x="2205452" y="640364"/>
                  <a:pt x="2255061" y="624489"/>
                </a:cubicBezTo>
                <a:cubicBezTo>
                  <a:pt x="2304670" y="608614"/>
                  <a:pt x="2349517" y="591945"/>
                  <a:pt x="2388411" y="572101"/>
                </a:cubicBezTo>
                <a:cubicBezTo>
                  <a:pt x="2427305" y="552257"/>
                  <a:pt x="2462627" y="530032"/>
                  <a:pt x="2488424" y="505426"/>
                </a:cubicBezTo>
                <a:cubicBezTo>
                  <a:pt x="2514221" y="480820"/>
                  <a:pt x="2532477" y="453039"/>
                  <a:pt x="2543193" y="424464"/>
                </a:cubicBezTo>
                <a:cubicBezTo>
                  <a:pt x="2553909" y="395889"/>
                  <a:pt x="2555099" y="364932"/>
                  <a:pt x="2552718" y="333976"/>
                </a:cubicBezTo>
                <a:cubicBezTo>
                  <a:pt x="2550337" y="303020"/>
                  <a:pt x="2545177" y="267301"/>
                  <a:pt x="2528905" y="238726"/>
                </a:cubicBezTo>
                <a:cubicBezTo>
                  <a:pt x="2512633" y="210151"/>
                  <a:pt x="2493980" y="185148"/>
                  <a:pt x="2455086" y="162526"/>
                </a:cubicBezTo>
                <a:cubicBezTo>
                  <a:pt x="2416192" y="139904"/>
                  <a:pt x="2347534" y="118077"/>
                  <a:pt x="2295543" y="102995"/>
                </a:cubicBezTo>
                <a:cubicBezTo>
                  <a:pt x="2243552" y="87913"/>
                  <a:pt x="2189180" y="79578"/>
                  <a:pt x="2143143" y="72037"/>
                </a:cubicBezTo>
                <a:cubicBezTo>
                  <a:pt x="2101868" y="65687"/>
                  <a:pt x="2060196" y="62116"/>
                  <a:pt x="2019318" y="57751"/>
                </a:cubicBezTo>
                <a:cubicBezTo>
                  <a:pt x="1978440" y="53386"/>
                  <a:pt x="1951452" y="47432"/>
                  <a:pt x="1897874" y="45845"/>
                </a:cubicBezTo>
                <a:cubicBezTo>
                  <a:pt x="1844296" y="44258"/>
                  <a:pt x="1757380" y="44654"/>
                  <a:pt x="1697849" y="48226"/>
                </a:cubicBezTo>
                <a:cubicBezTo>
                  <a:pt x="1638318" y="51798"/>
                  <a:pt x="1586724" y="61323"/>
                  <a:pt x="1540686" y="67276"/>
                </a:cubicBezTo>
                <a:cubicBezTo>
                  <a:pt x="1494649" y="73229"/>
                  <a:pt x="1466074" y="78389"/>
                  <a:pt x="1421624" y="83945"/>
                </a:cubicBezTo>
                <a:cubicBezTo>
                  <a:pt x="1377174" y="89501"/>
                  <a:pt x="1320023" y="97042"/>
                  <a:pt x="1273986" y="100614"/>
                </a:cubicBezTo>
                <a:cubicBezTo>
                  <a:pt x="1227949" y="104186"/>
                  <a:pt x="1190643" y="108551"/>
                  <a:pt x="1145399" y="105376"/>
                </a:cubicBezTo>
                <a:cubicBezTo>
                  <a:pt x="1100155" y="102201"/>
                  <a:pt x="1048165" y="89898"/>
                  <a:pt x="1002524" y="81564"/>
                </a:cubicBezTo>
                <a:cubicBezTo>
                  <a:pt x="956883" y="73230"/>
                  <a:pt x="871555" y="55370"/>
                  <a:pt x="871555" y="55370"/>
                </a:cubicBezTo>
                <a:cubicBezTo>
                  <a:pt x="825121" y="46242"/>
                  <a:pt x="773924" y="35129"/>
                  <a:pt x="723918" y="26795"/>
                </a:cubicBezTo>
                <a:cubicBezTo>
                  <a:pt x="673912" y="18461"/>
                  <a:pt x="625096" y="12111"/>
                  <a:pt x="573899" y="7745"/>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 name="任意多边形 177"/>
          <p:cNvSpPr/>
          <p:nvPr/>
        </p:nvSpPr>
        <p:spPr>
          <a:xfrm>
            <a:off x="8320343" y="3931850"/>
            <a:ext cx="325258" cy="321098"/>
          </a:xfrm>
          <a:custGeom>
            <a:avLst/>
            <a:gdLst>
              <a:gd name="connsiteX0" fmla="*/ 536580 w 536580"/>
              <a:gd name="connsiteY0" fmla="*/ 0 h 529716"/>
              <a:gd name="connsiteX1" fmla="*/ 531613 w 536580"/>
              <a:gd name="connsiteY1" fmla="*/ 98545 h 529716"/>
              <a:gd name="connsiteX2" fmla="*/ 267098 w 536580"/>
              <a:gd name="connsiteY2" fmla="*/ 529716 h 529716"/>
              <a:gd name="connsiteX3" fmla="*/ 2583 w 536580"/>
              <a:gd name="connsiteY3" fmla="*/ 98545 h 529716"/>
              <a:gd name="connsiteX4" fmla="*/ 0 w 536580"/>
              <a:gd name="connsiteY4" fmla="*/ 47294 h 529716"/>
              <a:gd name="connsiteX5" fmla="*/ 33811 w 536580"/>
              <a:gd name="connsiteY5" fmla="*/ 52023 h 529716"/>
              <a:gd name="connsiteX6" fmla="*/ 162398 w 536580"/>
              <a:gd name="connsiteY6" fmla="*/ 47261 h 529716"/>
              <a:gd name="connsiteX7" fmla="*/ 310036 w 536580"/>
              <a:gd name="connsiteY7" fmla="*/ 30592 h 529716"/>
              <a:gd name="connsiteX8" fmla="*/ 429098 w 536580"/>
              <a:gd name="connsiteY8" fmla="*/ 13923 h 529716"/>
              <a:gd name="connsiteX9" fmla="*/ 502620 w 536580"/>
              <a:gd name="connsiteY9" fmla="*/ 3505 h 529716"/>
              <a:gd name="connsiteX10" fmla="*/ 536580 w 536580"/>
              <a:gd name="connsiteY10" fmla="*/ 0 h 52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6580" h="529716">
                <a:moveTo>
                  <a:pt x="536580" y="0"/>
                </a:moveTo>
                <a:lnTo>
                  <a:pt x="531613" y="98545"/>
                </a:lnTo>
                <a:cubicBezTo>
                  <a:pt x="506436" y="344614"/>
                  <a:pt x="397575" y="529716"/>
                  <a:pt x="267098" y="529716"/>
                </a:cubicBezTo>
                <a:cubicBezTo>
                  <a:pt x="136621" y="529716"/>
                  <a:pt x="27760" y="344614"/>
                  <a:pt x="2583" y="98545"/>
                </a:cubicBezTo>
                <a:lnTo>
                  <a:pt x="0" y="47294"/>
                </a:lnTo>
                <a:lnTo>
                  <a:pt x="33811" y="52023"/>
                </a:lnTo>
                <a:cubicBezTo>
                  <a:pt x="79055" y="55198"/>
                  <a:pt x="116361" y="50833"/>
                  <a:pt x="162398" y="47261"/>
                </a:cubicBezTo>
                <a:cubicBezTo>
                  <a:pt x="208435" y="43689"/>
                  <a:pt x="265586" y="36148"/>
                  <a:pt x="310036" y="30592"/>
                </a:cubicBezTo>
                <a:cubicBezTo>
                  <a:pt x="354486" y="25036"/>
                  <a:pt x="383061" y="19876"/>
                  <a:pt x="429098" y="13923"/>
                </a:cubicBezTo>
                <a:cubicBezTo>
                  <a:pt x="452117" y="10947"/>
                  <a:pt x="476525" y="7077"/>
                  <a:pt x="502620" y="3505"/>
                </a:cubicBezTo>
                <a:lnTo>
                  <a:pt x="536580" y="0"/>
                </a:lnTo>
                <a:close/>
              </a:path>
            </a:pathLst>
          </a:custGeom>
          <a:solidFill>
            <a:srgbClr val="F0A56C"/>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P</a:t>
            </a:r>
            <a:endParaRPr lang="zh-CN" altLang="en-US" sz="1000" dirty="0">
              <a:solidFill>
                <a:schemeClr val="tx1"/>
              </a:solidFill>
              <a:latin typeface="Times New Roman" panose="02020603050405020304" pitchFamily="18" charset="0"/>
              <a:ea typeface="方正姚体" panose="02010601030101010101" pitchFamily="2" charset="-122"/>
            </a:endParaRPr>
          </a:p>
        </p:txBody>
      </p:sp>
      <p:sp>
        <p:nvSpPr>
          <p:cNvPr id="179" name="任意多边形 178"/>
          <p:cNvSpPr/>
          <p:nvPr/>
        </p:nvSpPr>
        <p:spPr>
          <a:xfrm>
            <a:off x="8717490" y="3926761"/>
            <a:ext cx="331200" cy="326187"/>
          </a:xfrm>
          <a:custGeom>
            <a:avLst/>
            <a:gdLst>
              <a:gd name="connsiteX0" fmla="*/ 85622 w 536717"/>
              <a:gd name="connsiteY0" fmla="*/ 88 h 538112"/>
              <a:gd name="connsiteX1" fmla="*/ 131108 w 536717"/>
              <a:gd name="connsiteY1" fmla="*/ 888 h 538112"/>
              <a:gd name="connsiteX2" fmla="*/ 252552 w 536717"/>
              <a:gd name="connsiteY2" fmla="*/ 12794 h 538112"/>
              <a:gd name="connsiteX3" fmla="*/ 376377 w 536717"/>
              <a:gd name="connsiteY3" fmla="*/ 27080 h 538112"/>
              <a:gd name="connsiteX4" fmla="*/ 528777 w 536717"/>
              <a:gd name="connsiteY4" fmla="*/ 58038 h 538112"/>
              <a:gd name="connsiteX5" fmla="*/ 536717 w 536717"/>
              <a:gd name="connsiteY5" fmla="*/ 60564 h 538112"/>
              <a:gd name="connsiteX6" fmla="*/ 534380 w 536717"/>
              <a:gd name="connsiteY6" fmla="*/ 106941 h 538112"/>
              <a:gd name="connsiteX7" fmla="*/ 269865 w 536717"/>
              <a:gd name="connsiteY7" fmla="*/ 538112 h 538112"/>
              <a:gd name="connsiteX8" fmla="*/ 5350 w 536717"/>
              <a:gd name="connsiteY8" fmla="*/ 106941 h 538112"/>
              <a:gd name="connsiteX9" fmla="*/ 0 w 536717"/>
              <a:gd name="connsiteY9" fmla="*/ 782 h 538112"/>
              <a:gd name="connsiteX10" fmla="*/ 33328 w 536717"/>
              <a:gd name="connsiteY10" fmla="*/ 144 h 538112"/>
              <a:gd name="connsiteX11" fmla="*/ 85622 w 536717"/>
              <a:gd name="connsiteY11" fmla="*/ 88 h 5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717" h="538112">
                <a:moveTo>
                  <a:pt x="85622" y="88"/>
                </a:moveTo>
                <a:cubicBezTo>
                  <a:pt x="102235" y="218"/>
                  <a:pt x="117714" y="491"/>
                  <a:pt x="131108" y="888"/>
                </a:cubicBezTo>
                <a:cubicBezTo>
                  <a:pt x="184686" y="2475"/>
                  <a:pt x="211674" y="8429"/>
                  <a:pt x="252552" y="12794"/>
                </a:cubicBezTo>
                <a:cubicBezTo>
                  <a:pt x="293430" y="17159"/>
                  <a:pt x="335102" y="20730"/>
                  <a:pt x="376377" y="27080"/>
                </a:cubicBezTo>
                <a:cubicBezTo>
                  <a:pt x="422414" y="34621"/>
                  <a:pt x="476786" y="42956"/>
                  <a:pt x="528777" y="58038"/>
                </a:cubicBezTo>
                <a:lnTo>
                  <a:pt x="536717" y="60564"/>
                </a:lnTo>
                <a:lnTo>
                  <a:pt x="534380" y="106941"/>
                </a:lnTo>
                <a:cubicBezTo>
                  <a:pt x="509203" y="353010"/>
                  <a:pt x="400342" y="538112"/>
                  <a:pt x="269865" y="538112"/>
                </a:cubicBezTo>
                <a:cubicBezTo>
                  <a:pt x="139388" y="538112"/>
                  <a:pt x="30527" y="353010"/>
                  <a:pt x="5350" y="106941"/>
                </a:cubicBezTo>
                <a:lnTo>
                  <a:pt x="0" y="782"/>
                </a:lnTo>
                <a:lnTo>
                  <a:pt x="33328" y="144"/>
                </a:lnTo>
                <a:cubicBezTo>
                  <a:pt x="51262" y="-30"/>
                  <a:pt x="69009" y="-42"/>
                  <a:pt x="85622" y="88"/>
                </a:cubicBezTo>
                <a:close/>
              </a:path>
            </a:pathLst>
          </a:custGeom>
          <a:solidFill>
            <a:srgbClr val="FED6B7"/>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A</a:t>
            </a:r>
            <a:endParaRPr lang="zh-CN" altLang="en-US" sz="1000" dirty="0">
              <a:solidFill>
                <a:schemeClr val="tx1"/>
              </a:solidFill>
              <a:latin typeface="Times New Roman" panose="02020603050405020304" pitchFamily="18" charset="0"/>
              <a:ea typeface="方正姚体" panose="02010601030101010101" pitchFamily="2" charset="-122"/>
            </a:endParaRPr>
          </a:p>
        </p:txBody>
      </p:sp>
      <p:sp>
        <p:nvSpPr>
          <p:cNvPr id="180" name="椭圆 179"/>
          <p:cNvSpPr/>
          <p:nvPr/>
        </p:nvSpPr>
        <p:spPr>
          <a:xfrm>
            <a:off x="7887562" y="35098"/>
            <a:ext cx="288000" cy="288000"/>
          </a:xfrm>
          <a:prstGeom prst="ellipse">
            <a:avLst/>
          </a:prstGeom>
          <a:solidFill>
            <a:srgbClr val="9CBDE9"/>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000" spc="-100" dirty="0">
                <a:solidFill>
                  <a:schemeClr val="tx1"/>
                </a:solidFill>
                <a:latin typeface="Times New Roman" panose="02020603050405020304" pitchFamily="18" charset="0"/>
                <a:ea typeface="方正姚体" panose="02010601030101010101" pitchFamily="2" charset="-122"/>
              </a:rPr>
              <a:t>IF-3</a:t>
            </a:r>
            <a:endParaRPr lang="zh-CN" altLang="en-US" sz="1000" spc="-100" dirty="0">
              <a:solidFill>
                <a:schemeClr val="tx1"/>
              </a:solidFill>
              <a:latin typeface="Times New Roman" panose="02020603050405020304" pitchFamily="18" charset="0"/>
              <a:ea typeface="方正姚体" panose="02010601030101010101" pitchFamily="2" charset="-122"/>
            </a:endParaRPr>
          </a:p>
        </p:txBody>
      </p:sp>
      <p:sp>
        <p:nvSpPr>
          <p:cNvPr id="181" name="椭圆 180"/>
          <p:cNvSpPr/>
          <p:nvPr/>
        </p:nvSpPr>
        <p:spPr>
          <a:xfrm>
            <a:off x="8876622" y="44624"/>
            <a:ext cx="288000" cy="288000"/>
          </a:xfrm>
          <a:prstGeom prst="ellipse">
            <a:avLst/>
          </a:prstGeom>
          <a:solidFill>
            <a:srgbClr val="9CBDE9"/>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000" spc="-100" dirty="0">
                <a:solidFill>
                  <a:schemeClr val="tx1"/>
                </a:solidFill>
                <a:latin typeface="Times New Roman" panose="02020603050405020304" pitchFamily="18" charset="0"/>
                <a:ea typeface="方正姚体" panose="02010601030101010101" pitchFamily="2" charset="-122"/>
              </a:rPr>
              <a:t>IF-1</a:t>
            </a:r>
            <a:endParaRPr lang="zh-CN" altLang="en-US" sz="1000" spc="-100" dirty="0">
              <a:solidFill>
                <a:schemeClr val="tx1"/>
              </a:solidFill>
              <a:latin typeface="Times New Roman" panose="02020603050405020304" pitchFamily="18" charset="0"/>
              <a:ea typeface="方正姚体" panose="02010601030101010101" pitchFamily="2" charset="-122"/>
            </a:endParaRPr>
          </a:p>
        </p:txBody>
      </p:sp>
      <p:sp>
        <p:nvSpPr>
          <p:cNvPr id="182" name="椭圆 181"/>
          <p:cNvSpPr/>
          <p:nvPr/>
        </p:nvSpPr>
        <p:spPr>
          <a:xfrm>
            <a:off x="8555249" y="3416847"/>
            <a:ext cx="288000" cy="288000"/>
          </a:xfrm>
          <a:prstGeom prst="ellipse">
            <a:avLst/>
          </a:prstGeom>
          <a:solidFill>
            <a:srgbClr val="9CBDE9"/>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000" spc="-100" dirty="0">
                <a:solidFill>
                  <a:schemeClr val="tx1"/>
                </a:solidFill>
                <a:latin typeface="Times New Roman" panose="02020603050405020304" pitchFamily="18" charset="0"/>
                <a:ea typeface="方正姚体" panose="02010601030101010101" pitchFamily="2" charset="-122"/>
              </a:rPr>
              <a:t>IF-2</a:t>
            </a:r>
            <a:endParaRPr lang="zh-CN" altLang="en-US" sz="1000" spc="-100" dirty="0">
              <a:solidFill>
                <a:schemeClr val="tx1"/>
              </a:solidFill>
              <a:latin typeface="Times New Roman" panose="02020603050405020304" pitchFamily="18" charset="0"/>
              <a:ea typeface="方正姚体" panose="02010601030101010101" pitchFamily="2" charset="-122"/>
            </a:endParaRPr>
          </a:p>
        </p:txBody>
      </p:sp>
      <p:grpSp>
        <p:nvGrpSpPr>
          <p:cNvPr id="183" name="组合 182"/>
          <p:cNvGrpSpPr/>
          <p:nvPr/>
        </p:nvGrpSpPr>
        <p:grpSpPr>
          <a:xfrm>
            <a:off x="8287237" y="3654550"/>
            <a:ext cx="399803" cy="126000"/>
            <a:chOff x="8544272" y="3645024"/>
            <a:chExt cx="399803" cy="126000"/>
          </a:xfrm>
          <a:solidFill>
            <a:srgbClr val="D0E9A7"/>
          </a:solidFill>
        </p:grpSpPr>
        <p:sp>
          <p:nvSpPr>
            <p:cNvPr id="184" name="矩形 183"/>
            <p:cNvSpPr/>
            <p:nvPr/>
          </p:nvSpPr>
          <p:spPr>
            <a:xfrm>
              <a:off x="8544272"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U</a:t>
              </a:r>
              <a:endParaRPr lang="zh-CN" altLang="en-US" sz="1000" dirty="0">
                <a:solidFill>
                  <a:schemeClr val="tx1"/>
                </a:solidFill>
                <a:latin typeface="Times New Roman" panose="02020603050405020304" pitchFamily="18" charset="0"/>
              </a:endParaRPr>
            </a:p>
          </p:txBody>
        </p:sp>
        <p:sp>
          <p:nvSpPr>
            <p:cNvPr id="185" name="矩形 184"/>
            <p:cNvSpPr/>
            <p:nvPr/>
          </p:nvSpPr>
          <p:spPr>
            <a:xfrm>
              <a:off x="8676383"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A</a:t>
              </a:r>
              <a:endParaRPr lang="zh-CN" altLang="en-US" sz="1000" dirty="0">
                <a:solidFill>
                  <a:schemeClr val="tx1"/>
                </a:solidFill>
                <a:latin typeface="Times New Roman" panose="02020603050405020304" pitchFamily="18" charset="0"/>
              </a:endParaRPr>
            </a:p>
          </p:txBody>
        </p:sp>
        <p:sp>
          <p:nvSpPr>
            <p:cNvPr id="186" name="矩形 185"/>
            <p:cNvSpPr/>
            <p:nvPr/>
          </p:nvSpPr>
          <p:spPr>
            <a:xfrm>
              <a:off x="8810875"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C</a:t>
              </a:r>
              <a:endParaRPr lang="zh-CN" altLang="en-US" sz="1000" dirty="0">
                <a:solidFill>
                  <a:schemeClr val="tx1"/>
                </a:solidFill>
                <a:latin typeface="Times New Roman" panose="02020603050405020304" pitchFamily="18" charset="0"/>
              </a:endParaRPr>
            </a:p>
          </p:txBody>
        </p:sp>
      </p:grpSp>
      <p:sp>
        <p:nvSpPr>
          <p:cNvPr id="187" name="椭圆 186"/>
          <p:cNvSpPr/>
          <p:nvPr/>
        </p:nvSpPr>
        <p:spPr>
          <a:xfrm>
            <a:off x="8744759" y="4897770"/>
            <a:ext cx="288000" cy="288000"/>
          </a:xfrm>
          <a:prstGeom prst="ellipse">
            <a:avLst/>
          </a:prstGeom>
          <a:solidFill>
            <a:srgbClr val="9CBDE9"/>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000" spc="-100" dirty="0">
                <a:solidFill>
                  <a:schemeClr val="tx1"/>
                </a:solidFill>
                <a:latin typeface="Times New Roman" panose="02020603050405020304" pitchFamily="18" charset="0"/>
                <a:ea typeface="方正姚体" panose="02010601030101010101" pitchFamily="2" charset="-122"/>
              </a:rPr>
              <a:t>IF-1</a:t>
            </a:r>
            <a:endParaRPr lang="zh-CN" altLang="en-US" sz="1000" spc="-100" dirty="0">
              <a:solidFill>
                <a:schemeClr val="tx1"/>
              </a:solidFill>
              <a:latin typeface="Times New Roman" panose="02020603050405020304" pitchFamily="18" charset="0"/>
              <a:ea typeface="方正姚体" panose="02010601030101010101" pitchFamily="2" charset="-122"/>
            </a:endParaRPr>
          </a:p>
        </p:txBody>
      </p:sp>
      <p:sp>
        <p:nvSpPr>
          <p:cNvPr id="188" name="椭圆 187"/>
          <p:cNvSpPr/>
          <p:nvPr/>
        </p:nvSpPr>
        <p:spPr>
          <a:xfrm>
            <a:off x="9147698" y="4892975"/>
            <a:ext cx="288000" cy="288000"/>
          </a:xfrm>
          <a:prstGeom prst="ellipse">
            <a:avLst/>
          </a:prstGeom>
          <a:solidFill>
            <a:srgbClr val="9CBDE9"/>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000" spc="-100" dirty="0">
                <a:solidFill>
                  <a:schemeClr val="tx1"/>
                </a:solidFill>
                <a:latin typeface="Times New Roman" panose="02020603050405020304" pitchFamily="18" charset="0"/>
                <a:ea typeface="方正姚体" panose="02010601030101010101" pitchFamily="2" charset="-122"/>
              </a:rPr>
              <a:t>IF-2</a:t>
            </a:r>
            <a:endParaRPr lang="zh-CN" altLang="en-US" sz="1000" spc="-100" dirty="0">
              <a:solidFill>
                <a:schemeClr val="tx1"/>
              </a:solidFill>
              <a:latin typeface="Times New Roman" panose="02020603050405020304" pitchFamily="18" charset="0"/>
              <a:ea typeface="方正姚体" panose="02010601030101010101" pitchFamily="2" charset="-122"/>
            </a:endParaRPr>
          </a:p>
        </p:txBody>
      </p:sp>
      <p:sp>
        <p:nvSpPr>
          <p:cNvPr id="189" name="椭圆 188"/>
          <p:cNvSpPr/>
          <p:nvPr/>
        </p:nvSpPr>
        <p:spPr>
          <a:xfrm>
            <a:off x="9560694" y="4893007"/>
            <a:ext cx="288000" cy="288000"/>
          </a:xfrm>
          <a:prstGeom prst="ellipse">
            <a:avLst/>
          </a:prstGeom>
          <a:solidFill>
            <a:srgbClr val="9CBDE9"/>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000" spc="-100" dirty="0">
                <a:solidFill>
                  <a:schemeClr val="tx1"/>
                </a:solidFill>
                <a:latin typeface="Times New Roman" panose="02020603050405020304" pitchFamily="18" charset="0"/>
                <a:ea typeface="方正姚体" panose="02010601030101010101" pitchFamily="2" charset="-122"/>
              </a:rPr>
              <a:t>IF-3</a:t>
            </a:r>
            <a:endParaRPr lang="zh-CN" altLang="en-US" sz="1000" spc="-100" dirty="0">
              <a:solidFill>
                <a:schemeClr val="tx1"/>
              </a:solidFill>
              <a:latin typeface="Times New Roman" panose="02020603050405020304" pitchFamily="18" charset="0"/>
              <a:ea typeface="方正姚体" panose="02010601030101010101" pitchFamily="2" charset="-122"/>
            </a:endParaRPr>
          </a:p>
        </p:txBody>
      </p:sp>
      <p:sp>
        <p:nvSpPr>
          <p:cNvPr id="190" name="任意多边形 189"/>
          <p:cNvSpPr/>
          <p:nvPr/>
        </p:nvSpPr>
        <p:spPr>
          <a:xfrm rot="16511472">
            <a:off x="8483838" y="288798"/>
            <a:ext cx="463630" cy="274682"/>
          </a:xfrm>
          <a:custGeom>
            <a:avLst/>
            <a:gdLst>
              <a:gd name="connsiteX0" fmla="*/ 463630 w 463630"/>
              <a:gd name="connsiteY0" fmla="*/ 252710 h 274682"/>
              <a:gd name="connsiteX1" fmla="*/ 427161 w 463630"/>
              <a:gd name="connsiteY1" fmla="*/ 274682 h 274682"/>
              <a:gd name="connsiteX2" fmla="*/ 383762 w 463630"/>
              <a:gd name="connsiteY2" fmla="*/ 209568 h 274682"/>
              <a:gd name="connsiteX3" fmla="*/ 113988 w 463630"/>
              <a:gd name="connsiteY3" fmla="*/ 62284 h 274682"/>
              <a:gd name="connsiteX4" fmla="*/ 75020 w 463630"/>
              <a:gd name="connsiteY4" fmla="*/ 61899 h 274682"/>
              <a:gd name="connsiteX5" fmla="*/ 75019 w 463630"/>
              <a:gd name="connsiteY5" fmla="*/ 62142 h 274682"/>
              <a:gd name="connsiteX6" fmla="*/ 63034 w 463630"/>
              <a:gd name="connsiteY6" fmla="*/ 62101 h 274682"/>
              <a:gd name="connsiteX7" fmla="*/ 62962 w 463630"/>
              <a:gd name="connsiteY7" fmla="*/ 82800 h 274682"/>
              <a:gd name="connsiteX8" fmla="*/ 0 w 463630"/>
              <a:gd name="connsiteY8" fmla="*/ 41181 h 274682"/>
              <a:gd name="connsiteX9" fmla="*/ 63250 w 463630"/>
              <a:gd name="connsiteY9" fmla="*/ 0 h 274682"/>
              <a:gd name="connsiteX10" fmla="*/ 63178 w 463630"/>
              <a:gd name="connsiteY10" fmla="*/ 20700 h 274682"/>
              <a:gd name="connsiteX11" fmla="*/ 72192 w 463630"/>
              <a:gd name="connsiteY11" fmla="*/ 20732 h 274682"/>
              <a:gd name="connsiteX12" fmla="*/ 72192 w 463630"/>
              <a:gd name="connsiteY12" fmla="*/ 19269 h 274682"/>
              <a:gd name="connsiteX13" fmla="*/ 118514 w 463630"/>
              <a:gd name="connsiteY13" fmla="*/ 19726 h 274682"/>
              <a:gd name="connsiteX14" fmla="*/ 416936 w 463630"/>
              <a:gd name="connsiteY14" fmla="*/ 182652 h 274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3630" h="274682">
                <a:moveTo>
                  <a:pt x="463630" y="252710"/>
                </a:moveTo>
                <a:lnTo>
                  <a:pt x="427161" y="274682"/>
                </a:lnTo>
                <a:lnTo>
                  <a:pt x="383762" y="209568"/>
                </a:lnTo>
                <a:cubicBezTo>
                  <a:pt x="317685" y="128647"/>
                  <a:pt x="221442" y="74287"/>
                  <a:pt x="113988" y="62284"/>
                </a:cubicBezTo>
                <a:lnTo>
                  <a:pt x="75020" y="61899"/>
                </a:lnTo>
                <a:lnTo>
                  <a:pt x="75019" y="62142"/>
                </a:lnTo>
                <a:lnTo>
                  <a:pt x="63034" y="62101"/>
                </a:lnTo>
                <a:lnTo>
                  <a:pt x="62962" y="82800"/>
                </a:lnTo>
                <a:lnTo>
                  <a:pt x="0" y="41181"/>
                </a:lnTo>
                <a:lnTo>
                  <a:pt x="63250" y="0"/>
                </a:lnTo>
                <a:lnTo>
                  <a:pt x="63178" y="20700"/>
                </a:lnTo>
                <a:lnTo>
                  <a:pt x="72192" y="20732"/>
                </a:lnTo>
                <a:lnTo>
                  <a:pt x="72192" y="19269"/>
                </a:lnTo>
                <a:lnTo>
                  <a:pt x="118514" y="19726"/>
                </a:lnTo>
                <a:cubicBezTo>
                  <a:pt x="237378" y="33003"/>
                  <a:pt x="343842" y="93137"/>
                  <a:pt x="416936" y="182652"/>
                </a:cubicBezTo>
                <a:close/>
              </a:path>
            </a:pathLst>
          </a:custGeom>
          <a:gradFill flip="none" rotWithShape="1">
            <a:gsLst>
              <a:gs pos="0">
                <a:srgbClr val="60A5E0"/>
              </a:gs>
              <a:gs pos="50000">
                <a:srgbClr val="7EB1E8"/>
              </a:gs>
              <a:gs pos="100000">
                <a:srgbClr val="D7E8FC"/>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1" name="任意多边形 190"/>
          <p:cNvSpPr/>
          <p:nvPr/>
        </p:nvSpPr>
        <p:spPr>
          <a:xfrm rot="5088528" flipH="1">
            <a:off x="8127974" y="294590"/>
            <a:ext cx="463630" cy="274682"/>
          </a:xfrm>
          <a:custGeom>
            <a:avLst/>
            <a:gdLst>
              <a:gd name="connsiteX0" fmla="*/ 463630 w 463630"/>
              <a:gd name="connsiteY0" fmla="*/ 252710 h 274682"/>
              <a:gd name="connsiteX1" fmla="*/ 427161 w 463630"/>
              <a:gd name="connsiteY1" fmla="*/ 274682 h 274682"/>
              <a:gd name="connsiteX2" fmla="*/ 383762 w 463630"/>
              <a:gd name="connsiteY2" fmla="*/ 209568 h 274682"/>
              <a:gd name="connsiteX3" fmla="*/ 113988 w 463630"/>
              <a:gd name="connsiteY3" fmla="*/ 62284 h 274682"/>
              <a:gd name="connsiteX4" fmla="*/ 75020 w 463630"/>
              <a:gd name="connsiteY4" fmla="*/ 61899 h 274682"/>
              <a:gd name="connsiteX5" fmla="*/ 75019 w 463630"/>
              <a:gd name="connsiteY5" fmla="*/ 62142 h 274682"/>
              <a:gd name="connsiteX6" fmla="*/ 63034 w 463630"/>
              <a:gd name="connsiteY6" fmla="*/ 62101 h 274682"/>
              <a:gd name="connsiteX7" fmla="*/ 62962 w 463630"/>
              <a:gd name="connsiteY7" fmla="*/ 82800 h 274682"/>
              <a:gd name="connsiteX8" fmla="*/ 0 w 463630"/>
              <a:gd name="connsiteY8" fmla="*/ 41181 h 274682"/>
              <a:gd name="connsiteX9" fmla="*/ 63250 w 463630"/>
              <a:gd name="connsiteY9" fmla="*/ 0 h 274682"/>
              <a:gd name="connsiteX10" fmla="*/ 63178 w 463630"/>
              <a:gd name="connsiteY10" fmla="*/ 20700 h 274682"/>
              <a:gd name="connsiteX11" fmla="*/ 72192 w 463630"/>
              <a:gd name="connsiteY11" fmla="*/ 20732 h 274682"/>
              <a:gd name="connsiteX12" fmla="*/ 72192 w 463630"/>
              <a:gd name="connsiteY12" fmla="*/ 19269 h 274682"/>
              <a:gd name="connsiteX13" fmla="*/ 118514 w 463630"/>
              <a:gd name="connsiteY13" fmla="*/ 19726 h 274682"/>
              <a:gd name="connsiteX14" fmla="*/ 416936 w 463630"/>
              <a:gd name="connsiteY14" fmla="*/ 182652 h 274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3630" h="274682">
                <a:moveTo>
                  <a:pt x="463630" y="252710"/>
                </a:moveTo>
                <a:lnTo>
                  <a:pt x="427161" y="274682"/>
                </a:lnTo>
                <a:lnTo>
                  <a:pt x="383762" y="209568"/>
                </a:lnTo>
                <a:cubicBezTo>
                  <a:pt x="317685" y="128647"/>
                  <a:pt x="221442" y="74287"/>
                  <a:pt x="113988" y="62284"/>
                </a:cubicBezTo>
                <a:lnTo>
                  <a:pt x="75020" y="61899"/>
                </a:lnTo>
                <a:lnTo>
                  <a:pt x="75019" y="62142"/>
                </a:lnTo>
                <a:lnTo>
                  <a:pt x="63034" y="62101"/>
                </a:lnTo>
                <a:lnTo>
                  <a:pt x="62962" y="82800"/>
                </a:lnTo>
                <a:lnTo>
                  <a:pt x="0" y="41181"/>
                </a:lnTo>
                <a:lnTo>
                  <a:pt x="63250" y="0"/>
                </a:lnTo>
                <a:lnTo>
                  <a:pt x="63178" y="20700"/>
                </a:lnTo>
                <a:lnTo>
                  <a:pt x="72192" y="20732"/>
                </a:lnTo>
                <a:lnTo>
                  <a:pt x="72192" y="19269"/>
                </a:lnTo>
                <a:lnTo>
                  <a:pt x="118514" y="19726"/>
                </a:lnTo>
                <a:cubicBezTo>
                  <a:pt x="237378" y="33003"/>
                  <a:pt x="343842" y="93137"/>
                  <a:pt x="416936" y="182652"/>
                </a:cubicBezTo>
                <a:close/>
              </a:path>
            </a:pathLst>
          </a:custGeom>
          <a:gradFill flip="none" rotWithShape="1">
            <a:gsLst>
              <a:gs pos="0">
                <a:srgbClr val="60A5E0"/>
              </a:gs>
              <a:gs pos="50000">
                <a:srgbClr val="7EB1E8"/>
              </a:gs>
              <a:gs pos="100000">
                <a:srgbClr val="D7E8FC"/>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2" name="任意多边形 191"/>
          <p:cNvSpPr/>
          <p:nvPr/>
        </p:nvSpPr>
        <p:spPr>
          <a:xfrm rot="1260000">
            <a:off x="7821806" y="2627362"/>
            <a:ext cx="668027" cy="466619"/>
          </a:xfrm>
          <a:custGeom>
            <a:avLst/>
            <a:gdLst>
              <a:gd name="connsiteX0" fmla="*/ 257081 w 668027"/>
              <a:gd name="connsiteY0" fmla="*/ 15111 h 466619"/>
              <a:gd name="connsiteX1" fmla="*/ 531146 w 668027"/>
              <a:gd name="connsiteY1" fmla="*/ 43332 h 466619"/>
              <a:gd name="connsiteX2" fmla="*/ 640981 w 668027"/>
              <a:gd name="connsiteY2" fmla="*/ 134821 h 466619"/>
              <a:gd name="connsiteX3" fmla="*/ 668027 w 668027"/>
              <a:gd name="connsiteY3" fmla="*/ 176264 h 466619"/>
              <a:gd name="connsiteX4" fmla="*/ 668027 w 668027"/>
              <a:gd name="connsiteY4" fmla="*/ 257600 h 466619"/>
              <a:gd name="connsiteX5" fmla="*/ 648497 w 668027"/>
              <a:gd name="connsiteY5" fmla="*/ 209493 h 466619"/>
              <a:gd name="connsiteX6" fmla="*/ 514834 w 668027"/>
              <a:gd name="connsiteY6" fmla="*/ 74115 h 466619"/>
              <a:gd name="connsiteX7" fmla="*/ 73850 w 668027"/>
              <a:gd name="connsiteY7" fmla="*/ 205752 h 466619"/>
              <a:gd name="connsiteX8" fmla="*/ 48338 w 668027"/>
              <a:gd name="connsiteY8" fmla="*/ 453508 h 466619"/>
              <a:gd name="connsiteX9" fmla="*/ 49339 w 668027"/>
              <a:gd name="connsiteY9" fmla="*/ 455973 h 466619"/>
              <a:gd name="connsiteX10" fmla="*/ 16573 w 668027"/>
              <a:gd name="connsiteY10" fmla="*/ 466619 h 466619"/>
              <a:gd name="connsiteX11" fmla="*/ 15109 w 668027"/>
              <a:gd name="connsiteY11" fmla="*/ 463014 h 466619"/>
              <a:gd name="connsiteX12" fmla="*/ 43332 w 668027"/>
              <a:gd name="connsiteY12" fmla="*/ 188949 h 466619"/>
              <a:gd name="connsiteX13" fmla="*/ 257081 w 668027"/>
              <a:gd name="connsiteY13" fmla="*/ 15111 h 46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027" h="466619">
                <a:moveTo>
                  <a:pt x="257081" y="15111"/>
                </a:moveTo>
                <a:cubicBezTo>
                  <a:pt x="345358" y="-11241"/>
                  <a:pt x="443688" y="-3916"/>
                  <a:pt x="531146" y="43332"/>
                </a:cubicBezTo>
                <a:cubicBezTo>
                  <a:pt x="574875" y="66956"/>
                  <a:pt x="611747" y="98324"/>
                  <a:pt x="640981" y="134821"/>
                </a:cubicBezTo>
                <a:lnTo>
                  <a:pt x="668027" y="176264"/>
                </a:lnTo>
                <a:lnTo>
                  <a:pt x="668027" y="257600"/>
                </a:lnTo>
                <a:lnTo>
                  <a:pt x="648497" y="209493"/>
                </a:lnTo>
                <a:cubicBezTo>
                  <a:pt x="619479" y="153934"/>
                  <a:pt x="574131" y="106149"/>
                  <a:pt x="514834" y="74115"/>
                </a:cubicBezTo>
                <a:cubicBezTo>
                  <a:pt x="356709" y="-11310"/>
                  <a:pt x="159274" y="47628"/>
                  <a:pt x="73850" y="205752"/>
                </a:cubicBezTo>
                <a:cubicBezTo>
                  <a:pt x="31138" y="284815"/>
                  <a:pt x="24516" y="373705"/>
                  <a:pt x="48338" y="453508"/>
                </a:cubicBezTo>
                <a:lnTo>
                  <a:pt x="49339" y="455973"/>
                </a:lnTo>
                <a:lnTo>
                  <a:pt x="16573" y="466619"/>
                </a:lnTo>
                <a:lnTo>
                  <a:pt x="15109" y="463014"/>
                </a:lnTo>
                <a:cubicBezTo>
                  <a:pt x="-11242" y="374737"/>
                  <a:pt x="-3916" y="276407"/>
                  <a:pt x="43332" y="188949"/>
                </a:cubicBezTo>
                <a:cubicBezTo>
                  <a:pt x="90579" y="101490"/>
                  <a:pt x="168804" y="41462"/>
                  <a:pt x="257081" y="15111"/>
                </a:cubicBezTo>
                <a:close/>
              </a:path>
            </a:pathLst>
          </a:custGeom>
          <a:solidFill>
            <a:srgbClr val="64A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3" name="椭圆 192"/>
          <p:cNvSpPr/>
          <p:nvPr/>
        </p:nvSpPr>
        <p:spPr>
          <a:xfrm>
            <a:off x="7914004" y="2557514"/>
            <a:ext cx="288000" cy="288000"/>
          </a:xfrm>
          <a:prstGeom prst="ellipse">
            <a:avLst/>
          </a:prstGeom>
          <a:solidFill>
            <a:srgbClr val="9CBDE9"/>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000" spc="-100" dirty="0">
                <a:solidFill>
                  <a:schemeClr val="tx1"/>
                </a:solidFill>
                <a:latin typeface="Times New Roman" panose="02020603050405020304" pitchFamily="18" charset="0"/>
                <a:ea typeface="方正姚体" panose="02010601030101010101" pitchFamily="2" charset="-122"/>
              </a:rPr>
              <a:t>IF-2</a:t>
            </a:r>
            <a:endParaRPr lang="zh-CN" altLang="en-US" sz="1000" spc="-100" dirty="0">
              <a:solidFill>
                <a:schemeClr val="tx1"/>
              </a:solidFill>
              <a:latin typeface="Times New Roman" panose="02020603050405020304" pitchFamily="18" charset="0"/>
              <a:ea typeface="方正姚体" panose="02010601030101010101" pitchFamily="2" charset="-122"/>
            </a:endParaRPr>
          </a:p>
        </p:txBody>
      </p:sp>
      <p:sp>
        <p:nvSpPr>
          <p:cNvPr id="194" name="任意多边形 193"/>
          <p:cNvSpPr/>
          <p:nvPr/>
        </p:nvSpPr>
        <p:spPr>
          <a:xfrm>
            <a:off x="8475486" y="1252203"/>
            <a:ext cx="197264" cy="128120"/>
          </a:xfrm>
          <a:custGeom>
            <a:avLst/>
            <a:gdLst>
              <a:gd name="connsiteX0" fmla="*/ 197264 w 197264"/>
              <a:gd name="connsiteY0" fmla="*/ 0 h 128120"/>
              <a:gd name="connsiteX1" fmla="*/ 197264 w 197264"/>
              <a:gd name="connsiteY1" fmla="*/ 29579 h 128120"/>
              <a:gd name="connsiteX2" fmla="*/ 179956 w 197264"/>
              <a:gd name="connsiteY2" fmla="*/ 29910 h 128120"/>
              <a:gd name="connsiteX3" fmla="*/ 31813 w 197264"/>
              <a:gd name="connsiteY3" fmla="*/ 94740 h 128120"/>
              <a:gd name="connsiteX4" fmla="*/ 0 w 197264"/>
              <a:gd name="connsiteY4" fmla="*/ 128120 h 128120"/>
              <a:gd name="connsiteX5" fmla="*/ 0 w 197264"/>
              <a:gd name="connsiteY5" fmla="*/ 85451 h 128120"/>
              <a:gd name="connsiteX6" fmla="*/ 12714 w 197264"/>
              <a:gd name="connsiteY6" fmla="*/ 72110 h 128120"/>
              <a:gd name="connsiteX7" fmla="*/ 176589 w 197264"/>
              <a:gd name="connsiteY7" fmla="*/ 395 h 128120"/>
              <a:gd name="connsiteX8" fmla="*/ 197264 w 197264"/>
              <a:gd name="connsiteY8" fmla="*/ 0 h 12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264" h="128120">
                <a:moveTo>
                  <a:pt x="197264" y="0"/>
                </a:moveTo>
                <a:lnTo>
                  <a:pt x="197264" y="29579"/>
                </a:lnTo>
                <a:lnTo>
                  <a:pt x="179956" y="29910"/>
                </a:lnTo>
                <a:cubicBezTo>
                  <a:pt x="127029" y="36013"/>
                  <a:pt x="75296" y="57443"/>
                  <a:pt x="31813" y="94740"/>
                </a:cubicBezTo>
                <a:lnTo>
                  <a:pt x="0" y="128120"/>
                </a:lnTo>
                <a:lnTo>
                  <a:pt x="0" y="85451"/>
                </a:lnTo>
                <a:lnTo>
                  <a:pt x="12714" y="72110"/>
                </a:lnTo>
                <a:cubicBezTo>
                  <a:pt x="60814" y="30853"/>
                  <a:pt x="118042" y="7147"/>
                  <a:pt x="176589" y="395"/>
                </a:cubicBezTo>
                <a:lnTo>
                  <a:pt x="197264" y="0"/>
                </a:lnTo>
                <a:close/>
              </a:path>
            </a:pathLst>
          </a:custGeom>
          <a:solidFill>
            <a:srgbClr val="64A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5" name="下箭头 194"/>
          <p:cNvSpPr/>
          <p:nvPr/>
        </p:nvSpPr>
        <p:spPr>
          <a:xfrm>
            <a:off x="8439487" y="1161010"/>
            <a:ext cx="72000" cy="504000"/>
          </a:xfrm>
          <a:prstGeom prst="downArrow">
            <a:avLst>
              <a:gd name="adj1" fmla="val 50000"/>
              <a:gd name="adj2" fmla="val 81366"/>
            </a:avLst>
          </a:prstGeom>
          <a:gradFill flip="none" rotWithShape="1">
            <a:gsLst>
              <a:gs pos="0">
                <a:srgbClr val="64A3DF"/>
              </a:gs>
              <a:gs pos="50000">
                <a:srgbClr val="63A4DF"/>
              </a:gs>
              <a:gs pos="100000">
                <a:srgbClr val="64A3DF">
                  <a:tint val="23500"/>
                  <a:satMod val="160000"/>
                </a:srgb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96" name="组合 195"/>
          <p:cNvGrpSpPr>
            <a:grpSpLocks noChangeAspect="1"/>
          </p:cNvGrpSpPr>
          <p:nvPr/>
        </p:nvGrpSpPr>
        <p:grpSpPr>
          <a:xfrm>
            <a:off x="7348882" y="2829870"/>
            <a:ext cx="296328" cy="504000"/>
            <a:chOff x="7384951" y="3589387"/>
            <a:chExt cx="499344" cy="849295"/>
          </a:xfrm>
        </p:grpSpPr>
        <p:sp>
          <p:nvSpPr>
            <p:cNvPr id="197" name="任意多边形 196"/>
            <p:cNvSpPr/>
            <p:nvPr/>
          </p:nvSpPr>
          <p:spPr>
            <a:xfrm>
              <a:off x="7384951" y="3700617"/>
              <a:ext cx="499344" cy="738065"/>
            </a:xfrm>
            <a:custGeom>
              <a:avLst/>
              <a:gdLst>
                <a:gd name="connsiteX0" fmla="*/ 144057 w 501268"/>
                <a:gd name="connsiteY0" fmla="*/ 252258 h 740435"/>
                <a:gd name="connsiteX1" fmla="*/ 201207 w 501268"/>
                <a:gd name="connsiteY1" fmla="*/ 264164 h 740435"/>
                <a:gd name="connsiteX2" fmla="*/ 239307 w 501268"/>
                <a:gd name="connsiteY2" fmla="*/ 283214 h 740435"/>
                <a:gd name="connsiteX3" fmla="*/ 255976 w 501268"/>
                <a:gd name="connsiteY3" fmla="*/ 304645 h 740435"/>
                <a:gd name="connsiteX4" fmla="*/ 267882 w 501268"/>
                <a:gd name="connsiteY4" fmla="*/ 335601 h 740435"/>
                <a:gd name="connsiteX5" fmla="*/ 255976 w 501268"/>
                <a:gd name="connsiteY5" fmla="*/ 366558 h 740435"/>
                <a:gd name="connsiteX6" fmla="*/ 225019 w 501268"/>
                <a:gd name="connsiteY6" fmla="*/ 399895 h 740435"/>
                <a:gd name="connsiteX7" fmla="*/ 175013 w 501268"/>
                <a:gd name="connsiteY7" fmla="*/ 449901 h 740435"/>
                <a:gd name="connsiteX8" fmla="*/ 120244 w 501268"/>
                <a:gd name="connsiteY8" fmla="*/ 518958 h 740435"/>
                <a:gd name="connsiteX9" fmla="*/ 115482 w 501268"/>
                <a:gd name="connsiteY9" fmla="*/ 585633 h 740435"/>
                <a:gd name="connsiteX10" fmla="*/ 129769 w 501268"/>
                <a:gd name="connsiteY10" fmla="*/ 640401 h 740435"/>
                <a:gd name="connsiteX11" fmla="*/ 172632 w 501268"/>
                <a:gd name="connsiteY11" fmla="*/ 697551 h 740435"/>
                <a:gd name="connsiteX12" fmla="*/ 215494 w 501268"/>
                <a:gd name="connsiteY12" fmla="*/ 728508 h 740435"/>
                <a:gd name="connsiteX13" fmla="*/ 270263 w 501268"/>
                <a:gd name="connsiteY13" fmla="*/ 740414 h 740435"/>
                <a:gd name="connsiteX14" fmla="*/ 327413 w 501268"/>
                <a:gd name="connsiteY14" fmla="*/ 726126 h 740435"/>
                <a:gd name="connsiteX15" fmla="*/ 375038 w 501268"/>
                <a:gd name="connsiteY15" fmla="*/ 692789 h 740435"/>
                <a:gd name="connsiteX16" fmla="*/ 398851 w 501268"/>
                <a:gd name="connsiteY16" fmla="*/ 630876 h 740435"/>
                <a:gd name="connsiteX17" fmla="*/ 405994 w 501268"/>
                <a:gd name="connsiteY17" fmla="*/ 559439 h 740435"/>
                <a:gd name="connsiteX18" fmla="*/ 377419 w 501268"/>
                <a:gd name="connsiteY18" fmla="*/ 488001 h 740435"/>
                <a:gd name="connsiteX19" fmla="*/ 351226 w 501268"/>
                <a:gd name="connsiteY19" fmla="*/ 449901 h 740435"/>
                <a:gd name="connsiteX20" fmla="*/ 315507 w 501268"/>
                <a:gd name="connsiteY20" fmla="*/ 414183 h 740435"/>
                <a:gd name="connsiteX21" fmla="*/ 286932 w 501268"/>
                <a:gd name="connsiteY21" fmla="*/ 445139 h 740435"/>
                <a:gd name="connsiteX22" fmla="*/ 263119 w 501268"/>
                <a:gd name="connsiteY22" fmla="*/ 468951 h 740435"/>
                <a:gd name="connsiteX23" fmla="*/ 294076 w 501268"/>
                <a:gd name="connsiteY23" fmla="*/ 495145 h 740435"/>
                <a:gd name="connsiteX24" fmla="*/ 327413 w 501268"/>
                <a:gd name="connsiteY24" fmla="*/ 533245 h 740435"/>
                <a:gd name="connsiteX25" fmla="*/ 339319 w 501268"/>
                <a:gd name="connsiteY25" fmla="*/ 573726 h 740435"/>
                <a:gd name="connsiteX26" fmla="*/ 336938 w 501268"/>
                <a:gd name="connsiteY26" fmla="*/ 630876 h 740435"/>
                <a:gd name="connsiteX27" fmla="*/ 303601 w 501268"/>
                <a:gd name="connsiteY27" fmla="*/ 661833 h 740435"/>
                <a:gd name="connsiteX28" fmla="*/ 255976 w 501268"/>
                <a:gd name="connsiteY28" fmla="*/ 664214 h 740435"/>
                <a:gd name="connsiteX29" fmla="*/ 213113 w 501268"/>
                <a:gd name="connsiteY29" fmla="*/ 635639 h 740435"/>
                <a:gd name="connsiteX30" fmla="*/ 198826 w 501268"/>
                <a:gd name="connsiteY30" fmla="*/ 602301 h 740435"/>
                <a:gd name="connsiteX31" fmla="*/ 201207 w 501268"/>
                <a:gd name="connsiteY31" fmla="*/ 535626 h 740435"/>
                <a:gd name="connsiteX32" fmla="*/ 234544 w 501268"/>
                <a:gd name="connsiteY32" fmla="*/ 485620 h 740435"/>
                <a:gd name="connsiteX33" fmla="*/ 272644 w 501268"/>
                <a:gd name="connsiteY33" fmla="*/ 459426 h 740435"/>
                <a:gd name="connsiteX34" fmla="*/ 310744 w 501268"/>
                <a:gd name="connsiteY34" fmla="*/ 414183 h 740435"/>
                <a:gd name="connsiteX35" fmla="*/ 332176 w 501268"/>
                <a:gd name="connsiteY35" fmla="*/ 378464 h 740435"/>
                <a:gd name="connsiteX36" fmla="*/ 336938 w 501268"/>
                <a:gd name="connsiteY36" fmla="*/ 304645 h 740435"/>
                <a:gd name="connsiteX37" fmla="*/ 308363 w 501268"/>
                <a:gd name="connsiteY37" fmla="*/ 245114 h 740435"/>
                <a:gd name="connsiteX38" fmla="*/ 272644 w 501268"/>
                <a:gd name="connsiteY38" fmla="*/ 214158 h 740435"/>
                <a:gd name="connsiteX39" fmla="*/ 215494 w 501268"/>
                <a:gd name="connsiteY39" fmla="*/ 197489 h 740435"/>
                <a:gd name="connsiteX40" fmla="*/ 148819 w 501268"/>
                <a:gd name="connsiteY40" fmla="*/ 173676 h 740435"/>
                <a:gd name="connsiteX41" fmla="*/ 105957 w 501268"/>
                <a:gd name="connsiteY41" fmla="*/ 154626 h 740435"/>
                <a:gd name="connsiteX42" fmla="*/ 77382 w 501268"/>
                <a:gd name="connsiteY42" fmla="*/ 126051 h 740435"/>
                <a:gd name="connsiteX43" fmla="*/ 75001 w 501268"/>
                <a:gd name="connsiteY43" fmla="*/ 92714 h 740435"/>
                <a:gd name="connsiteX44" fmla="*/ 105957 w 501268"/>
                <a:gd name="connsiteY44" fmla="*/ 80808 h 740435"/>
                <a:gd name="connsiteX45" fmla="*/ 153582 w 501268"/>
                <a:gd name="connsiteY45" fmla="*/ 95095 h 740435"/>
                <a:gd name="connsiteX46" fmla="*/ 191682 w 501268"/>
                <a:gd name="connsiteY46" fmla="*/ 114145 h 740435"/>
                <a:gd name="connsiteX47" fmla="*/ 229782 w 501268"/>
                <a:gd name="connsiteY47" fmla="*/ 133195 h 740435"/>
                <a:gd name="connsiteX48" fmla="*/ 284551 w 501268"/>
                <a:gd name="connsiteY48" fmla="*/ 157008 h 740435"/>
                <a:gd name="connsiteX49" fmla="*/ 355988 w 501268"/>
                <a:gd name="connsiteY49" fmla="*/ 152245 h 740435"/>
                <a:gd name="connsiteX50" fmla="*/ 420282 w 501268"/>
                <a:gd name="connsiteY50" fmla="*/ 130814 h 740435"/>
                <a:gd name="connsiteX51" fmla="*/ 458382 w 501268"/>
                <a:gd name="connsiteY51" fmla="*/ 107001 h 740435"/>
                <a:gd name="connsiteX52" fmla="*/ 486957 w 501268"/>
                <a:gd name="connsiteY52" fmla="*/ 76045 h 740435"/>
                <a:gd name="connsiteX53" fmla="*/ 501244 w 501268"/>
                <a:gd name="connsiteY53" fmla="*/ 47470 h 740435"/>
                <a:gd name="connsiteX54" fmla="*/ 489338 w 501268"/>
                <a:gd name="connsiteY54" fmla="*/ 6989 h 740435"/>
                <a:gd name="connsiteX55" fmla="*/ 453619 w 501268"/>
                <a:gd name="connsiteY55" fmla="*/ 2226 h 740435"/>
                <a:gd name="connsiteX56" fmla="*/ 422663 w 501268"/>
                <a:gd name="connsiteY56" fmla="*/ 30801 h 740435"/>
                <a:gd name="connsiteX57" fmla="*/ 396469 w 501268"/>
                <a:gd name="connsiteY57" fmla="*/ 54614 h 740435"/>
                <a:gd name="connsiteX58" fmla="*/ 360751 w 501268"/>
                <a:gd name="connsiteY58" fmla="*/ 76045 h 740435"/>
                <a:gd name="connsiteX59" fmla="*/ 296457 w 501268"/>
                <a:gd name="connsiteY59" fmla="*/ 78426 h 740435"/>
                <a:gd name="connsiteX60" fmla="*/ 239307 w 501268"/>
                <a:gd name="connsiteY60" fmla="*/ 56995 h 740435"/>
                <a:gd name="connsiteX61" fmla="*/ 175013 w 501268"/>
                <a:gd name="connsiteY61" fmla="*/ 26039 h 740435"/>
                <a:gd name="connsiteX62" fmla="*/ 110719 w 501268"/>
                <a:gd name="connsiteY62" fmla="*/ 14133 h 740435"/>
                <a:gd name="connsiteX63" fmla="*/ 41663 w 501268"/>
                <a:gd name="connsiteY63" fmla="*/ 35564 h 740435"/>
                <a:gd name="connsiteX64" fmla="*/ 10707 w 501268"/>
                <a:gd name="connsiteY64" fmla="*/ 76045 h 740435"/>
                <a:gd name="connsiteX65" fmla="*/ 1182 w 501268"/>
                <a:gd name="connsiteY65" fmla="*/ 140339 h 740435"/>
                <a:gd name="connsiteX66" fmla="*/ 34519 w 501268"/>
                <a:gd name="connsiteY66" fmla="*/ 199870 h 740435"/>
                <a:gd name="connsiteX67" fmla="*/ 79763 w 501268"/>
                <a:gd name="connsiteY67" fmla="*/ 228445 h 740435"/>
                <a:gd name="connsiteX68" fmla="*/ 144057 w 501268"/>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84682 w 501399"/>
                <a:gd name="connsiteY48" fmla="*/ 157008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49876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18320 w 499344"/>
                <a:gd name="connsiteY8" fmla="*/ 518958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9308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404071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9283 w 499344"/>
                <a:gd name="connsiteY31" fmla="*/ 535626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7876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82639 w 499344"/>
                <a:gd name="connsiteY18" fmla="*/ 497526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99344" h="738065">
                  <a:moveTo>
                    <a:pt x="142133" y="249876"/>
                  </a:moveTo>
                  <a:cubicBezTo>
                    <a:pt x="162374" y="255829"/>
                    <a:pt x="183408" y="258608"/>
                    <a:pt x="199283" y="264164"/>
                  </a:cubicBezTo>
                  <a:cubicBezTo>
                    <a:pt x="215158" y="269720"/>
                    <a:pt x="228255" y="276467"/>
                    <a:pt x="237383" y="283214"/>
                  </a:cubicBezTo>
                  <a:cubicBezTo>
                    <a:pt x="246511" y="289961"/>
                    <a:pt x="249290" y="295914"/>
                    <a:pt x="254052" y="304645"/>
                  </a:cubicBezTo>
                  <a:cubicBezTo>
                    <a:pt x="258814" y="313376"/>
                    <a:pt x="265958" y="325282"/>
                    <a:pt x="265958" y="335601"/>
                  </a:cubicBezTo>
                  <a:cubicBezTo>
                    <a:pt x="265958" y="345920"/>
                    <a:pt x="261196" y="355842"/>
                    <a:pt x="254052" y="366558"/>
                  </a:cubicBezTo>
                  <a:cubicBezTo>
                    <a:pt x="246908" y="377274"/>
                    <a:pt x="236589" y="386005"/>
                    <a:pt x="223095" y="399895"/>
                  </a:cubicBezTo>
                  <a:cubicBezTo>
                    <a:pt x="209601" y="413785"/>
                    <a:pt x="188964" y="430057"/>
                    <a:pt x="173089" y="449901"/>
                  </a:cubicBezTo>
                  <a:cubicBezTo>
                    <a:pt x="157214" y="469745"/>
                    <a:pt x="137370" y="496337"/>
                    <a:pt x="127845" y="518959"/>
                  </a:cubicBezTo>
                  <a:cubicBezTo>
                    <a:pt x="118320" y="541581"/>
                    <a:pt x="115939" y="565393"/>
                    <a:pt x="115939" y="585633"/>
                  </a:cubicBezTo>
                  <a:cubicBezTo>
                    <a:pt x="115939" y="605873"/>
                    <a:pt x="119511" y="621748"/>
                    <a:pt x="127845" y="640401"/>
                  </a:cubicBezTo>
                  <a:cubicBezTo>
                    <a:pt x="136179" y="659054"/>
                    <a:pt x="151658" y="682867"/>
                    <a:pt x="165945" y="697551"/>
                  </a:cubicBezTo>
                  <a:cubicBezTo>
                    <a:pt x="180233" y="712236"/>
                    <a:pt x="196107" y="721761"/>
                    <a:pt x="213570" y="728508"/>
                  </a:cubicBezTo>
                  <a:cubicBezTo>
                    <a:pt x="231033" y="735255"/>
                    <a:pt x="252068" y="738429"/>
                    <a:pt x="270721" y="738032"/>
                  </a:cubicBezTo>
                  <a:cubicBezTo>
                    <a:pt x="289374" y="737635"/>
                    <a:pt x="308424" y="733666"/>
                    <a:pt x="325489" y="726126"/>
                  </a:cubicBezTo>
                  <a:cubicBezTo>
                    <a:pt x="342554" y="718586"/>
                    <a:pt x="360017" y="708664"/>
                    <a:pt x="373114" y="692789"/>
                  </a:cubicBezTo>
                  <a:cubicBezTo>
                    <a:pt x="386211" y="676914"/>
                    <a:pt x="398515" y="653101"/>
                    <a:pt x="404071" y="630876"/>
                  </a:cubicBezTo>
                  <a:cubicBezTo>
                    <a:pt x="409627" y="608651"/>
                    <a:pt x="410024" y="581664"/>
                    <a:pt x="406452" y="559439"/>
                  </a:cubicBezTo>
                  <a:cubicBezTo>
                    <a:pt x="402880" y="537214"/>
                    <a:pt x="392164" y="515782"/>
                    <a:pt x="382639" y="497526"/>
                  </a:cubicBezTo>
                  <a:cubicBezTo>
                    <a:pt x="373114" y="479270"/>
                    <a:pt x="360811" y="463791"/>
                    <a:pt x="349302" y="449901"/>
                  </a:cubicBezTo>
                  <a:cubicBezTo>
                    <a:pt x="337793" y="436011"/>
                    <a:pt x="324299" y="414977"/>
                    <a:pt x="313583" y="414183"/>
                  </a:cubicBezTo>
                  <a:cubicBezTo>
                    <a:pt x="302867" y="413389"/>
                    <a:pt x="293739" y="436011"/>
                    <a:pt x="285008" y="445139"/>
                  </a:cubicBezTo>
                  <a:cubicBezTo>
                    <a:pt x="276277" y="454267"/>
                    <a:pt x="260004" y="460617"/>
                    <a:pt x="261195" y="468951"/>
                  </a:cubicBezTo>
                  <a:cubicBezTo>
                    <a:pt x="262386" y="477285"/>
                    <a:pt x="281436" y="484429"/>
                    <a:pt x="292152" y="495145"/>
                  </a:cubicBezTo>
                  <a:cubicBezTo>
                    <a:pt x="302868" y="505861"/>
                    <a:pt x="317552" y="520148"/>
                    <a:pt x="325489" y="533245"/>
                  </a:cubicBezTo>
                  <a:cubicBezTo>
                    <a:pt x="333426" y="546342"/>
                    <a:pt x="338189" y="557454"/>
                    <a:pt x="339776" y="573726"/>
                  </a:cubicBezTo>
                  <a:cubicBezTo>
                    <a:pt x="341364" y="589998"/>
                    <a:pt x="341364" y="616192"/>
                    <a:pt x="335014" y="630876"/>
                  </a:cubicBezTo>
                  <a:cubicBezTo>
                    <a:pt x="328664" y="645560"/>
                    <a:pt x="315171" y="656277"/>
                    <a:pt x="301677" y="661833"/>
                  </a:cubicBezTo>
                  <a:cubicBezTo>
                    <a:pt x="288183" y="667389"/>
                    <a:pt x="269133" y="668580"/>
                    <a:pt x="254052" y="664214"/>
                  </a:cubicBezTo>
                  <a:cubicBezTo>
                    <a:pt x="238971" y="659848"/>
                    <a:pt x="221111" y="647148"/>
                    <a:pt x="211189" y="635639"/>
                  </a:cubicBezTo>
                  <a:cubicBezTo>
                    <a:pt x="201267" y="624130"/>
                    <a:pt x="197299" y="609842"/>
                    <a:pt x="194521" y="595157"/>
                  </a:cubicBezTo>
                  <a:cubicBezTo>
                    <a:pt x="191743" y="580472"/>
                    <a:pt x="188568" y="564597"/>
                    <a:pt x="194521" y="547532"/>
                  </a:cubicBezTo>
                  <a:cubicBezTo>
                    <a:pt x="200474" y="530467"/>
                    <a:pt x="217539" y="507448"/>
                    <a:pt x="230239" y="492764"/>
                  </a:cubicBezTo>
                  <a:cubicBezTo>
                    <a:pt x="242939" y="478080"/>
                    <a:pt x="257623" y="472523"/>
                    <a:pt x="270720" y="459426"/>
                  </a:cubicBezTo>
                  <a:cubicBezTo>
                    <a:pt x="283817" y="446329"/>
                    <a:pt x="298898" y="427677"/>
                    <a:pt x="308820" y="414183"/>
                  </a:cubicBezTo>
                  <a:cubicBezTo>
                    <a:pt x="318742" y="400689"/>
                    <a:pt x="325886" y="396720"/>
                    <a:pt x="330252" y="378464"/>
                  </a:cubicBezTo>
                  <a:cubicBezTo>
                    <a:pt x="334618" y="360208"/>
                    <a:pt x="338983" y="326870"/>
                    <a:pt x="335014" y="304645"/>
                  </a:cubicBezTo>
                  <a:cubicBezTo>
                    <a:pt x="331045" y="282420"/>
                    <a:pt x="317552" y="259798"/>
                    <a:pt x="306439" y="245114"/>
                  </a:cubicBezTo>
                  <a:cubicBezTo>
                    <a:pt x="295326" y="230430"/>
                    <a:pt x="283816" y="224476"/>
                    <a:pt x="268338" y="216539"/>
                  </a:cubicBezTo>
                  <a:cubicBezTo>
                    <a:pt x="252860" y="208602"/>
                    <a:pt x="233810" y="204633"/>
                    <a:pt x="213570" y="197489"/>
                  </a:cubicBezTo>
                  <a:cubicBezTo>
                    <a:pt x="193330" y="190345"/>
                    <a:pt x="165151" y="180820"/>
                    <a:pt x="146895" y="173676"/>
                  </a:cubicBezTo>
                  <a:cubicBezTo>
                    <a:pt x="128639" y="166532"/>
                    <a:pt x="115939" y="162563"/>
                    <a:pt x="104033" y="154626"/>
                  </a:cubicBezTo>
                  <a:cubicBezTo>
                    <a:pt x="92127" y="146689"/>
                    <a:pt x="80617" y="136370"/>
                    <a:pt x="75458" y="126051"/>
                  </a:cubicBezTo>
                  <a:cubicBezTo>
                    <a:pt x="70299" y="115732"/>
                    <a:pt x="68314" y="100254"/>
                    <a:pt x="73077" y="92714"/>
                  </a:cubicBezTo>
                  <a:cubicBezTo>
                    <a:pt x="77839" y="85173"/>
                    <a:pt x="90936" y="80411"/>
                    <a:pt x="104033" y="80808"/>
                  </a:cubicBezTo>
                  <a:cubicBezTo>
                    <a:pt x="117130" y="81205"/>
                    <a:pt x="137370" y="89539"/>
                    <a:pt x="151658" y="95095"/>
                  </a:cubicBezTo>
                  <a:cubicBezTo>
                    <a:pt x="165946" y="100651"/>
                    <a:pt x="189758" y="114145"/>
                    <a:pt x="189758" y="114145"/>
                  </a:cubicBezTo>
                  <a:cubicBezTo>
                    <a:pt x="202458" y="120495"/>
                    <a:pt x="211190" y="126448"/>
                    <a:pt x="227858" y="133195"/>
                  </a:cubicBezTo>
                  <a:cubicBezTo>
                    <a:pt x="244526" y="139942"/>
                    <a:pt x="268736" y="151452"/>
                    <a:pt x="289770" y="154627"/>
                  </a:cubicBezTo>
                  <a:cubicBezTo>
                    <a:pt x="310804" y="157802"/>
                    <a:pt x="332633" y="156214"/>
                    <a:pt x="354064" y="152245"/>
                  </a:cubicBezTo>
                  <a:cubicBezTo>
                    <a:pt x="375495" y="148276"/>
                    <a:pt x="401292" y="138355"/>
                    <a:pt x="418358" y="130814"/>
                  </a:cubicBezTo>
                  <a:cubicBezTo>
                    <a:pt x="435424" y="123273"/>
                    <a:pt x="445346" y="116129"/>
                    <a:pt x="456458" y="107001"/>
                  </a:cubicBezTo>
                  <a:cubicBezTo>
                    <a:pt x="467571" y="97873"/>
                    <a:pt x="477889" y="85967"/>
                    <a:pt x="485033" y="76045"/>
                  </a:cubicBezTo>
                  <a:cubicBezTo>
                    <a:pt x="492177" y="66123"/>
                    <a:pt x="498923" y="58979"/>
                    <a:pt x="499320" y="47470"/>
                  </a:cubicBezTo>
                  <a:cubicBezTo>
                    <a:pt x="499717" y="35961"/>
                    <a:pt x="495351" y="14530"/>
                    <a:pt x="487414" y="6989"/>
                  </a:cubicBezTo>
                  <a:cubicBezTo>
                    <a:pt x="479477" y="-552"/>
                    <a:pt x="462807" y="-1743"/>
                    <a:pt x="451695" y="2226"/>
                  </a:cubicBezTo>
                  <a:cubicBezTo>
                    <a:pt x="440583" y="6195"/>
                    <a:pt x="420739" y="30801"/>
                    <a:pt x="420739" y="30801"/>
                  </a:cubicBezTo>
                  <a:cubicBezTo>
                    <a:pt x="411214" y="39532"/>
                    <a:pt x="404864" y="47073"/>
                    <a:pt x="394545" y="54614"/>
                  </a:cubicBezTo>
                  <a:cubicBezTo>
                    <a:pt x="384226" y="62155"/>
                    <a:pt x="375496" y="72076"/>
                    <a:pt x="358827" y="76045"/>
                  </a:cubicBezTo>
                  <a:cubicBezTo>
                    <a:pt x="342158" y="80014"/>
                    <a:pt x="314774" y="81601"/>
                    <a:pt x="294533" y="78426"/>
                  </a:cubicBezTo>
                  <a:cubicBezTo>
                    <a:pt x="274292" y="75251"/>
                    <a:pt x="257624" y="65726"/>
                    <a:pt x="237383" y="56995"/>
                  </a:cubicBezTo>
                  <a:cubicBezTo>
                    <a:pt x="217142" y="48264"/>
                    <a:pt x="194520" y="33183"/>
                    <a:pt x="173089" y="26039"/>
                  </a:cubicBezTo>
                  <a:cubicBezTo>
                    <a:pt x="151658" y="18895"/>
                    <a:pt x="129829" y="12943"/>
                    <a:pt x="108795" y="14133"/>
                  </a:cubicBezTo>
                  <a:cubicBezTo>
                    <a:pt x="87761" y="15323"/>
                    <a:pt x="63551" y="22863"/>
                    <a:pt x="46882" y="33182"/>
                  </a:cubicBezTo>
                  <a:cubicBezTo>
                    <a:pt x="30213" y="43501"/>
                    <a:pt x="16323" y="58186"/>
                    <a:pt x="8783" y="76045"/>
                  </a:cubicBezTo>
                  <a:cubicBezTo>
                    <a:pt x="1243" y="93904"/>
                    <a:pt x="-2330" y="119702"/>
                    <a:pt x="1639" y="140339"/>
                  </a:cubicBezTo>
                  <a:cubicBezTo>
                    <a:pt x="5608" y="160976"/>
                    <a:pt x="19498" y="185186"/>
                    <a:pt x="32595" y="199870"/>
                  </a:cubicBezTo>
                  <a:cubicBezTo>
                    <a:pt x="45692" y="214554"/>
                    <a:pt x="59583" y="220111"/>
                    <a:pt x="77839" y="228445"/>
                  </a:cubicBezTo>
                  <a:cubicBezTo>
                    <a:pt x="96095" y="236779"/>
                    <a:pt x="121892" y="243923"/>
                    <a:pt x="142133" y="24987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8" name="任意多边形 197"/>
            <p:cNvSpPr/>
            <p:nvPr/>
          </p:nvSpPr>
          <p:spPr>
            <a:xfrm>
              <a:off x="7443312" y="3589387"/>
              <a:ext cx="210226" cy="539953"/>
            </a:xfrm>
            <a:custGeom>
              <a:avLst/>
              <a:gdLst>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0488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0970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10226"/>
                <a:gd name="connsiteY0" fmla="*/ 539702 h 539898"/>
                <a:gd name="connsiteX1" fmla="*/ 183832 w 210226"/>
                <a:gd name="connsiteY1" fmla="*/ 487314 h 539898"/>
                <a:gd name="connsiteX2" fmla="*/ 145732 w 210226"/>
                <a:gd name="connsiteY2" fmla="*/ 480170 h 539898"/>
                <a:gd name="connsiteX3" fmla="*/ 105251 w 210226"/>
                <a:gd name="connsiteY3" fmla="*/ 456358 h 539898"/>
                <a:gd name="connsiteX4" fmla="*/ 76676 w 210226"/>
                <a:gd name="connsiteY4" fmla="*/ 406352 h 539898"/>
                <a:gd name="connsiteX5" fmla="*/ 88582 w 210226"/>
                <a:gd name="connsiteY5" fmla="*/ 330152 h 539898"/>
                <a:gd name="connsiteX6" fmla="*/ 124301 w 210226"/>
                <a:gd name="connsiteY6" fmla="*/ 265858 h 539898"/>
                <a:gd name="connsiteX7" fmla="*/ 164782 w 210226"/>
                <a:gd name="connsiteY7" fmla="*/ 206327 h 539898"/>
                <a:gd name="connsiteX8" fmla="*/ 193357 w 210226"/>
                <a:gd name="connsiteY8" fmla="*/ 149177 h 539898"/>
                <a:gd name="connsiteX9" fmla="*/ 207644 w 210226"/>
                <a:gd name="connsiteY9" fmla="*/ 101552 h 539898"/>
                <a:gd name="connsiteX10" fmla="*/ 207644 w 210226"/>
                <a:gd name="connsiteY10" fmla="*/ 42021 h 539898"/>
                <a:gd name="connsiteX11" fmla="*/ 181451 w 210226"/>
                <a:gd name="connsiteY11" fmla="*/ 3920 h 539898"/>
                <a:gd name="connsiteX12" fmla="*/ 157638 w 210226"/>
                <a:gd name="connsiteY12" fmla="*/ 3920 h 539898"/>
                <a:gd name="connsiteX13" fmla="*/ 140969 w 210226"/>
                <a:gd name="connsiteY13" fmla="*/ 27733 h 539898"/>
                <a:gd name="connsiteX14" fmla="*/ 140970 w 210226"/>
                <a:gd name="connsiteY14" fmla="*/ 65833 h 539898"/>
                <a:gd name="connsiteX15" fmla="*/ 129063 w 210226"/>
                <a:gd name="connsiteY15" fmla="*/ 120602 h 539898"/>
                <a:gd name="connsiteX16" fmla="*/ 105251 w 210226"/>
                <a:gd name="connsiteY16" fmla="*/ 172989 h 539898"/>
                <a:gd name="connsiteX17" fmla="*/ 76676 w 210226"/>
                <a:gd name="connsiteY17" fmla="*/ 220614 h 539898"/>
                <a:gd name="connsiteX18" fmla="*/ 38576 w 210226"/>
                <a:gd name="connsiteY18" fmla="*/ 270620 h 539898"/>
                <a:gd name="connsiteX19" fmla="*/ 7619 w 210226"/>
                <a:gd name="connsiteY19" fmla="*/ 332533 h 539898"/>
                <a:gd name="connsiteX20" fmla="*/ 476 w 210226"/>
                <a:gd name="connsiteY20" fmla="*/ 403970 h 539898"/>
                <a:gd name="connsiteX21" fmla="*/ 17144 w 210226"/>
                <a:gd name="connsiteY21" fmla="*/ 463502 h 539898"/>
                <a:gd name="connsiteX22" fmla="*/ 45719 w 210226"/>
                <a:gd name="connsiteY22" fmla="*/ 503983 h 539898"/>
                <a:gd name="connsiteX23" fmla="*/ 124301 w 210226"/>
                <a:gd name="connsiteY23" fmla="*/ 539702 h 539898"/>
                <a:gd name="connsiteX0" fmla="*/ 124301 w 210226"/>
                <a:gd name="connsiteY0" fmla="*/ 539702 h 539953"/>
                <a:gd name="connsiteX1" fmla="*/ 155257 w 210226"/>
                <a:gd name="connsiteY1" fmla="*/ 518269 h 539953"/>
                <a:gd name="connsiteX2" fmla="*/ 183832 w 210226"/>
                <a:gd name="connsiteY2" fmla="*/ 487314 h 539953"/>
                <a:gd name="connsiteX3" fmla="*/ 145732 w 210226"/>
                <a:gd name="connsiteY3" fmla="*/ 480170 h 539953"/>
                <a:gd name="connsiteX4" fmla="*/ 105251 w 210226"/>
                <a:gd name="connsiteY4" fmla="*/ 456358 h 539953"/>
                <a:gd name="connsiteX5" fmla="*/ 76676 w 210226"/>
                <a:gd name="connsiteY5" fmla="*/ 406352 h 539953"/>
                <a:gd name="connsiteX6" fmla="*/ 88582 w 210226"/>
                <a:gd name="connsiteY6" fmla="*/ 330152 h 539953"/>
                <a:gd name="connsiteX7" fmla="*/ 124301 w 210226"/>
                <a:gd name="connsiteY7" fmla="*/ 265858 h 539953"/>
                <a:gd name="connsiteX8" fmla="*/ 164782 w 210226"/>
                <a:gd name="connsiteY8" fmla="*/ 206327 h 539953"/>
                <a:gd name="connsiteX9" fmla="*/ 193357 w 210226"/>
                <a:gd name="connsiteY9" fmla="*/ 149177 h 539953"/>
                <a:gd name="connsiteX10" fmla="*/ 207644 w 210226"/>
                <a:gd name="connsiteY10" fmla="*/ 101552 h 539953"/>
                <a:gd name="connsiteX11" fmla="*/ 207644 w 210226"/>
                <a:gd name="connsiteY11" fmla="*/ 42021 h 539953"/>
                <a:gd name="connsiteX12" fmla="*/ 181451 w 210226"/>
                <a:gd name="connsiteY12" fmla="*/ 3920 h 539953"/>
                <a:gd name="connsiteX13" fmla="*/ 157638 w 210226"/>
                <a:gd name="connsiteY13" fmla="*/ 3920 h 539953"/>
                <a:gd name="connsiteX14" fmla="*/ 140969 w 210226"/>
                <a:gd name="connsiteY14" fmla="*/ 27733 h 539953"/>
                <a:gd name="connsiteX15" fmla="*/ 140970 w 210226"/>
                <a:gd name="connsiteY15" fmla="*/ 65833 h 539953"/>
                <a:gd name="connsiteX16" fmla="*/ 129063 w 210226"/>
                <a:gd name="connsiteY16" fmla="*/ 120602 h 539953"/>
                <a:gd name="connsiteX17" fmla="*/ 105251 w 210226"/>
                <a:gd name="connsiteY17" fmla="*/ 172989 h 539953"/>
                <a:gd name="connsiteX18" fmla="*/ 76676 w 210226"/>
                <a:gd name="connsiteY18" fmla="*/ 220614 h 539953"/>
                <a:gd name="connsiteX19" fmla="*/ 38576 w 210226"/>
                <a:gd name="connsiteY19" fmla="*/ 270620 h 539953"/>
                <a:gd name="connsiteX20" fmla="*/ 7619 w 210226"/>
                <a:gd name="connsiteY20" fmla="*/ 332533 h 539953"/>
                <a:gd name="connsiteX21" fmla="*/ 476 w 210226"/>
                <a:gd name="connsiteY21" fmla="*/ 403970 h 539953"/>
                <a:gd name="connsiteX22" fmla="*/ 17144 w 210226"/>
                <a:gd name="connsiteY22" fmla="*/ 463502 h 539953"/>
                <a:gd name="connsiteX23" fmla="*/ 45719 w 210226"/>
                <a:gd name="connsiteY23" fmla="*/ 503983 h 539953"/>
                <a:gd name="connsiteX24" fmla="*/ 124301 w 210226"/>
                <a:gd name="connsiteY24" fmla="*/ 539702 h 53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0226" h="539953">
                  <a:moveTo>
                    <a:pt x="124301" y="539702"/>
                  </a:moveTo>
                  <a:cubicBezTo>
                    <a:pt x="142557" y="542083"/>
                    <a:pt x="145335" y="527000"/>
                    <a:pt x="155257" y="518269"/>
                  </a:cubicBezTo>
                  <a:cubicBezTo>
                    <a:pt x="165179" y="509538"/>
                    <a:pt x="185420" y="493664"/>
                    <a:pt x="183832" y="487314"/>
                  </a:cubicBezTo>
                  <a:cubicBezTo>
                    <a:pt x="182245" y="480964"/>
                    <a:pt x="158829" y="485329"/>
                    <a:pt x="145732" y="480170"/>
                  </a:cubicBezTo>
                  <a:cubicBezTo>
                    <a:pt x="132635" y="475011"/>
                    <a:pt x="116760" y="468661"/>
                    <a:pt x="105251" y="456358"/>
                  </a:cubicBezTo>
                  <a:cubicBezTo>
                    <a:pt x="93742" y="444055"/>
                    <a:pt x="79454" y="427386"/>
                    <a:pt x="76676" y="406352"/>
                  </a:cubicBezTo>
                  <a:cubicBezTo>
                    <a:pt x="73898" y="385318"/>
                    <a:pt x="80645" y="353568"/>
                    <a:pt x="88582" y="330152"/>
                  </a:cubicBezTo>
                  <a:cubicBezTo>
                    <a:pt x="96519" y="306736"/>
                    <a:pt x="111601" y="286495"/>
                    <a:pt x="124301" y="265858"/>
                  </a:cubicBezTo>
                  <a:cubicBezTo>
                    <a:pt x="137001" y="245221"/>
                    <a:pt x="153273" y="225774"/>
                    <a:pt x="164782" y="206327"/>
                  </a:cubicBezTo>
                  <a:cubicBezTo>
                    <a:pt x="176291" y="186880"/>
                    <a:pt x="186213" y="166639"/>
                    <a:pt x="193357" y="149177"/>
                  </a:cubicBezTo>
                  <a:cubicBezTo>
                    <a:pt x="200501" y="131715"/>
                    <a:pt x="205263" y="119411"/>
                    <a:pt x="207644" y="101552"/>
                  </a:cubicBezTo>
                  <a:cubicBezTo>
                    <a:pt x="210025" y="83693"/>
                    <a:pt x="212009" y="58293"/>
                    <a:pt x="207644" y="42021"/>
                  </a:cubicBezTo>
                  <a:cubicBezTo>
                    <a:pt x="203279" y="25749"/>
                    <a:pt x="189785" y="10270"/>
                    <a:pt x="181451" y="3920"/>
                  </a:cubicBezTo>
                  <a:cubicBezTo>
                    <a:pt x="173117" y="-2430"/>
                    <a:pt x="164385" y="-49"/>
                    <a:pt x="157638" y="3920"/>
                  </a:cubicBezTo>
                  <a:cubicBezTo>
                    <a:pt x="150891" y="7889"/>
                    <a:pt x="143747" y="17414"/>
                    <a:pt x="140969" y="27733"/>
                  </a:cubicBezTo>
                  <a:cubicBezTo>
                    <a:pt x="138191" y="38052"/>
                    <a:pt x="142954" y="50355"/>
                    <a:pt x="140970" y="65833"/>
                  </a:cubicBezTo>
                  <a:cubicBezTo>
                    <a:pt x="138986" y="81311"/>
                    <a:pt x="135016" y="102743"/>
                    <a:pt x="129063" y="120602"/>
                  </a:cubicBezTo>
                  <a:cubicBezTo>
                    <a:pt x="123110" y="138461"/>
                    <a:pt x="113982" y="156320"/>
                    <a:pt x="105251" y="172989"/>
                  </a:cubicBezTo>
                  <a:cubicBezTo>
                    <a:pt x="96520" y="189658"/>
                    <a:pt x="87788" y="204342"/>
                    <a:pt x="76676" y="220614"/>
                  </a:cubicBezTo>
                  <a:cubicBezTo>
                    <a:pt x="65564" y="236886"/>
                    <a:pt x="50085" y="251967"/>
                    <a:pt x="38576" y="270620"/>
                  </a:cubicBezTo>
                  <a:cubicBezTo>
                    <a:pt x="27067" y="289273"/>
                    <a:pt x="13969" y="310308"/>
                    <a:pt x="7619" y="332533"/>
                  </a:cubicBezTo>
                  <a:cubicBezTo>
                    <a:pt x="1269" y="354758"/>
                    <a:pt x="-1111" y="382142"/>
                    <a:pt x="476" y="403970"/>
                  </a:cubicBezTo>
                  <a:cubicBezTo>
                    <a:pt x="2063" y="425798"/>
                    <a:pt x="9604" y="446833"/>
                    <a:pt x="17144" y="463502"/>
                  </a:cubicBezTo>
                  <a:cubicBezTo>
                    <a:pt x="24684" y="480171"/>
                    <a:pt x="33813" y="492871"/>
                    <a:pt x="45719" y="503983"/>
                  </a:cubicBezTo>
                  <a:cubicBezTo>
                    <a:pt x="57625" y="515095"/>
                    <a:pt x="106045" y="537321"/>
                    <a:pt x="124301" y="539702"/>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99" name="椭圆 198"/>
          <p:cNvSpPr/>
          <p:nvPr/>
        </p:nvSpPr>
        <p:spPr>
          <a:xfrm>
            <a:off x="7525418" y="2655996"/>
            <a:ext cx="270000" cy="270000"/>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000" spc="-120" dirty="0" err="1">
                <a:solidFill>
                  <a:schemeClr val="tx1"/>
                </a:solidFill>
                <a:latin typeface="Times New Roman" panose="02020603050405020304" pitchFamily="18" charset="0"/>
                <a:ea typeface="方正姚体" panose="02010601030101010101" pitchFamily="2" charset="-122"/>
              </a:rPr>
              <a:t>fMet</a:t>
            </a:r>
            <a:endParaRPr lang="zh-CN" altLang="en-US" sz="1000" spc="-120" dirty="0">
              <a:solidFill>
                <a:schemeClr val="tx1"/>
              </a:solidFill>
              <a:latin typeface="Times New Roman" panose="02020603050405020304" pitchFamily="18" charset="0"/>
              <a:ea typeface="方正姚体" panose="02010601030101010101" pitchFamily="2" charset="-122"/>
            </a:endParaRPr>
          </a:p>
        </p:txBody>
      </p:sp>
      <p:grpSp>
        <p:nvGrpSpPr>
          <p:cNvPr id="200" name="组合 199"/>
          <p:cNvGrpSpPr>
            <a:grpSpLocks noChangeAspect="1"/>
          </p:cNvGrpSpPr>
          <p:nvPr/>
        </p:nvGrpSpPr>
        <p:grpSpPr>
          <a:xfrm rot="920232">
            <a:off x="8371097" y="3177832"/>
            <a:ext cx="296328" cy="504000"/>
            <a:chOff x="7384951" y="3589387"/>
            <a:chExt cx="499344" cy="849295"/>
          </a:xfrm>
        </p:grpSpPr>
        <p:sp>
          <p:nvSpPr>
            <p:cNvPr id="201" name="任意多边形 200"/>
            <p:cNvSpPr/>
            <p:nvPr/>
          </p:nvSpPr>
          <p:spPr>
            <a:xfrm>
              <a:off x="7384951" y="3700617"/>
              <a:ext cx="499344" cy="738065"/>
            </a:xfrm>
            <a:custGeom>
              <a:avLst/>
              <a:gdLst>
                <a:gd name="connsiteX0" fmla="*/ 144057 w 501268"/>
                <a:gd name="connsiteY0" fmla="*/ 252258 h 740435"/>
                <a:gd name="connsiteX1" fmla="*/ 201207 w 501268"/>
                <a:gd name="connsiteY1" fmla="*/ 264164 h 740435"/>
                <a:gd name="connsiteX2" fmla="*/ 239307 w 501268"/>
                <a:gd name="connsiteY2" fmla="*/ 283214 h 740435"/>
                <a:gd name="connsiteX3" fmla="*/ 255976 w 501268"/>
                <a:gd name="connsiteY3" fmla="*/ 304645 h 740435"/>
                <a:gd name="connsiteX4" fmla="*/ 267882 w 501268"/>
                <a:gd name="connsiteY4" fmla="*/ 335601 h 740435"/>
                <a:gd name="connsiteX5" fmla="*/ 255976 w 501268"/>
                <a:gd name="connsiteY5" fmla="*/ 366558 h 740435"/>
                <a:gd name="connsiteX6" fmla="*/ 225019 w 501268"/>
                <a:gd name="connsiteY6" fmla="*/ 399895 h 740435"/>
                <a:gd name="connsiteX7" fmla="*/ 175013 w 501268"/>
                <a:gd name="connsiteY7" fmla="*/ 449901 h 740435"/>
                <a:gd name="connsiteX8" fmla="*/ 120244 w 501268"/>
                <a:gd name="connsiteY8" fmla="*/ 518958 h 740435"/>
                <a:gd name="connsiteX9" fmla="*/ 115482 w 501268"/>
                <a:gd name="connsiteY9" fmla="*/ 585633 h 740435"/>
                <a:gd name="connsiteX10" fmla="*/ 129769 w 501268"/>
                <a:gd name="connsiteY10" fmla="*/ 640401 h 740435"/>
                <a:gd name="connsiteX11" fmla="*/ 172632 w 501268"/>
                <a:gd name="connsiteY11" fmla="*/ 697551 h 740435"/>
                <a:gd name="connsiteX12" fmla="*/ 215494 w 501268"/>
                <a:gd name="connsiteY12" fmla="*/ 728508 h 740435"/>
                <a:gd name="connsiteX13" fmla="*/ 270263 w 501268"/>
                <a:gd name="connsiteY13" fmla="*/ 740414 h 740435"/>
                <a:gd name="connsiteX14" fmla="*/ 327413 w 501268"/>
                <a:gd name="connsiteY14" fmla="*/ 726126 h 740435"/>
                <a:gd name="connsiteX15" fmla="*/ 375038 w 501268"/>
                <a:gd name="connsiteY15" fmla="*/ 692789 h 740435"/>
                <a:gd name="connsiteX16" fmla="*/ 398851 w 501268"/>
                <a:gd name="connsiteY16" fmla="*/ 630876 h 740435"/>
                <a:gd name="connsiteX17" fmla="*/ 405994 w 501268"/>
                <a:gd name="connsiteY17" fmla="*/ 559439 h 740435"/>
                <a:gd name="connsiteX18" fmla="*/ 377419 w 501268"/>
                <a:gd name="connsiteY18" fmla="*/ 488001 h 740435"/>
                <a:gd name="connsiteX19" fmla="*/ 351226 w 501268"/>
                <a:gd name="connsiteY19" fmla="*/ 449901 h 740435"/>
                <a:gd name="connsiteX20" fmla="*/ 315507 w 501268"/>
                <a:gd name="connsiteY20" fmla="*/ 414183 h 740435"/>
                <a:gd name="connsiteX21" fmla="*/ 286932 w 501268"/>
                <a:gd name="connsiteY21" fmla="*/ 445139 h 740435"/>
                <a:gd name="connsiteX22" fmla="*/ 263119 w 501268"/>
                <a:gd name="connsiteY22" fmla="*/ 468951 h 740435"/>
                <a:gd name="connsiteX23" fmla="*/ 294076 w 501268"/>
                <a:gd name="connsiteY23" fmla="*/ 495145 h 740435"/>
                <a:gd name="connsiteX24" fmla="*/ 327413 w 501268"/>
                <a:gd name="connsiteY24" fmla="*/ 533245 h 740435"/>
                <a:gd name="connsiteX25" fmla="*/ 339319 w 501268"/>
                <a:gd name="connsiteY25" fmla="*/ 573726 h 740435"/>
                <a:gd name="connsiteX26" fmla="*/ 336938 w 501268"/>
                <a:gd name="connsiteY26" fmla="*/ 630876 h 740435"/>
                <a:gd name="connsiteX27" fmla="*/ 303601 w 501268"/>
                <a:gd name="connsiteY27" fmla="*/ 661833 h 740435"/>
                <a:gd name="connsiteX28" fmla="*/ 255976 w 501268"/>
                <a:gd name="connsiteY28" fmla="*/ 664214 h 740435"/>
                <a:gd name="connsiteX29" fmla="*/ 213113 w 501268"/>
                <a:gd name="connsiteY29" fmla="*/ 635639 h 740435"/>
                <a:gd name="connsiteX30" fmla="*/ 198826 w 501268"/>
                <a:gd name="connsiteY30" fmla="*/ 602301 h 740435"/>
                <a:gd name="connsiteX31" fmla="*/ 201207 w 501268"/>
                <a:gd name="connsiteY31" fmla="*/ 535626 h 740435"/>
                <a:gd name="connsiteX32" fmla="*/ 234544 w 501268"/>
                <a:gd name="connsiteY32" fmla="*/ 485620 h 740435"/>
                <a:gd name="connsiteX33" fmla="*/ 272644 w 501268"/>
                <a:gd name="connsiteY33" fmla="*/ 459426 h 740435"/>
                <a:gd name="connsiteX34" fmla="*/ 310744 w 501268"/>
                <a:gd name="connsiteY34" fmla="*/ 414183 h 740435"/>
                <a:gd name="connsiteX35" fmla="*/ 332176 w 501268"/>
                <a:gd name="connsiteY35" fmla="*/ 378464 h 740435"/>
                <a:gd name="connsiteX36" fmla="*/ 336938 w 501268"/>
                <a:gd name="connsiteY36" fmla="*/ 304645 h 740435"/>
                <a:gd name="connsiteX37" fmla="*/ 308363 w 501268"/>
                <a:gd name="connsiteY37" fmla="*/ 245114 h 740435"/>
                <a:gd name="connsiteX38" fmla="*/ 272644 w 501268"/>
                <a:gd name="connsiteY38" fmla="*/ 214158 h 740435"/>
                <a:gd name="connsiteX39" fmla="*/ 215494 w 501268"/>
                <a:gd name="connsiteY39" fmla="*/ 197489 h 740435"/>
                <a:gd name="connsiteX40" fmla="*/ 148819 w 501268"/>
                <a:gd name="connsiteY40" fmla="*/ 173676 h 740435"/>
                <a:gd name="connsiteX41" fmla="*/ 105957 w 501268"/>
                <a:gd name="connsiteY41" fmla="*/ 154626 h 740435"/>
                <a:gd name="connsiteX42" fmla="*/ 77382 w 501268"/>
                <a:gd name="connsiteY42" fmla="*/ 126051 h 740435"/>
                <a:gd name="connsiteX43" fmla="*/ 75001 w 501268"/>
                <a:gd name="connsiteY43" fmla="*/ 92714 h 740435"/>
                <a:gd name="connsiteX44" fmla="*/ 105957 w 501268"/>
                <a:gd name="connsiteY44" fmla="*/ 80808 h 740435"/>
                <a:gd name="connsiteX45" fmla="*/ 153582 w 501268"/>
                <a:gd name="connsiteY45" fmla="*/ 95095 h 740435"/>
                <a:gd name="connsiteX46" fmla="*/ 191682 w 501268"/>
                <a:gd name="connsiteY46" fmla="*/ 114145 h 740435"/>
                <a:gd name="connsiteX47" fmla="*/ 229782 w 501268"/>
                <a:gd name="connsiteY47" fmla="*/ 133195 h 740435"/>
                <a:gd name="connsiteX48" fmla="*/ 284551 w 501268"/>
                <a:gd name="connsiteY48" fmla="*/ 157008 h 740435"/>
                <a:gd name="connsiteX49" fmla="*/ 355988 w 501268"/>
                <a:gd name="connsiteY49" fmla="*/ 152245 h 740435"/>
                <a:gd name="connsiteX50" fmla="*/ 420282 w 501268"/>
                <a:gd name="connsiteY50" fmla="*/ 130814 h 740435"/>
                <a:gd name="connsiteX51" fmla="*/ 458382 w 501268"/>
                <a:gd name="connsiteY51" fmla="*/ 107001 h 740435"/>
                <a:gd name="connsiteX52" fmla="*/ 486957 w 501268"/>
                <a:gd name="connsiteY52" fmla="*/ 76045 h 740435"/>
                <a:gd name="connsiteX53" fmla="*/ 501244 w 501268"/>
                <a:gd name="connsiteY53" fmla="*/ 47470 h 740435"/>
                <a:gd name="connsiteX54" fmla="*/ 489338 w 501268"/>
                <a:gd name="connsiteY54" fmla="*/ 6989 h 740435"/>
                <a:gd name="connsiteX55" fmla="*/ 453619 w 501268"/>
                <a:gd name="connsiteY55" fmla="*/ 2226 h 740435"/>
                <a:gd name="connsiteX56" fmla="*/ 422663 w 501268"/>
                <a:gd name="connsiteY56" fmla="*/ 30801 h 740435"/>
                <a:gd name="connsiteX57" fmla="*/ 396469 w 501268"/>
                <a:gd name="connsiteY57" fmla="*/ 54614 h 740435"/>
                <a:gd name="connsiteX58" fmla="*/ 360751 w 501268"/>
                <a:gd name="connsiteY58" fmla="*/ 76045 h 740435"/>
                <a:gd name="connsiteX59" fmla="*/ 296457 w 501268"/>
                <a:gd name="connsiteY59" fmla="*/ 78426 h 740435"/>
                <a:gd name="connsiteX60" fmla="*/ 239307 w 501268"/>
                <a:gd name="connsiteY60" fmla="*/ 56995 h 740435"/>
                <a:gd name="connsiteX61" fmla="*/ 175013 w 501268"/>
                <a:gd name="connsiteY61" fmla="*/ 26039 h 740435"/>
                <a:gd name="connsiteX62" fmla="*/ 110719 w 501268"/>
                <a:gd name="connsiteY62" fmla="*/ 14133 h 740435"/>
                <a:gd name="connsiteX63" fmla="*/ 41663 w 501268"/>
                <a:gd name="connsiteY63" fmla="*/ 35564 h 740435"/>
                <a:gd name="connsiteX64" fmla="*/ 10707 w 501268"/>
                <a:gd name="connsiteY64" fmla="*/ 76045 h 740435"/>
                <a:gd name="connsiteX65" fmla="*/ 1182 w 501268"/>
                <a:gd name="connsiteY65" fmla="*/ 140339 h 740435"/>
                <a:gd name="connsiteX66" fmla="*/ 34519 w 501268"/>
                <a:gd name="connsiteY66" fmla="*/ 199870 h 740435"/>
                <a:gd name="connsiteX67" fmla="*/ 79763 w 501268"/>
                <a:gd name="connsiteY67" fmla="*/ 228445 h 740435"/>
                <a:gd name="connsiteX68" fmla="*/ 144057 w 501268"/>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84682 w 501399"/>
                <a:gd name="connsiteY48" fmla="*/ 157008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49876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18320 w 499344"/>
                <a:gd name="connsiteY8" fmla="*/ 518958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9308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404071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9283 w 499344"/>
                <a:gd name="connsiteY31" fmla="*/ 535626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7876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82639 w 499344"/>
                <a:gd name="connsiteY18" fmla="*/ 497526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99344" h="738065">
                  <a:moveTo>
                    <a:pt x="142133" y="249876"/>
                  </a:moveTo>
                  <a:cubicBezTo>
                    <a:pt x="162374" y="255829"/>
                    <a:pt x="183408" y="258608"/>
                    <a:pt x="199283" y="264164"/>
                  </a:cubicBezTo>
                  <a:cubicBezTo>
                    <a:pt x="215158" y="269720"/>
                    <a:pt x="228255" y="276467"/>
                    <a:pt x="237383" y="283214"/>
                  </a:cubicBezTo>
                  <a:cubicBezTo>
                    <a:pt x="246511" y="289961"/>
                    <a:pt x="249290" y="295914"/>
                    <a:pt x="254052" y="304645"/>
                  </a:cubicBezTo>
                  <a:cubicBezTo>
                    <a:pt x="258814" y="313376"/>
                    <a:pt x="265958" y="325282"/>
                    <a:pt x="265958" y="335601"/>
                  </a:cubicBezTo>
                  <a:cubicBezTo>
                    <a:pt x="265958" y="345920"/>
                    <a:pt x="261196" y="355842"/>
                    <a:pt x="254052" y="366558"/>
                  </a:cubicBezTo>
                  <a:cubicBezTo>
                    <a:pt x="246908" y="377274"/>
                    <a:pt x="236589" y="386005"/>
                    <a:pt x="223095" y="399895"/>
                  </a:cubicBezTo>
                  <a:cubicBezTo>
                    <a:pt x="209601" y="413785"/>
                    <a:pt x="188964" y="430057"/>
                    <a:pt x="173089" y="449901"/>
                  </a:cubicBezTo>
                  <a:cubicBezTo>
                    <a:pt x="157214" y="469745"/>
                    <a:pt x="137370" y="496337"/>
                    <a:pt x="127845" y="518959"/>
                  </a:cubicBezTo>
                  <a:cubicBezTo>
                    <a:pt x="118320" y="541581"/>
                    <a:pt x="115939" y="565393"/>
                    <a:pt x="115939" y="585633"/>
                  </a:cubicBezTo>
                  <a:cubicBezTo>
                    <a:pt x="115939" y="605873"/>
                    <a:pt x="119511" y="621748"/>
                    <a:pt x="127845" y="640401"/>
                  </a:cubicBezTo>
                  <a:cubicBezTo>
                    <a:pt x="136179" y="659054"/>
                    <a:pt x="151658" y="682867"/>
                    <a:pt x="165945" y="697551"/>
                  </a:cubicBezTo>
                  <a:cubicBezTo>
                    <a:pt x="180233" y="712236"/>
                    <a:pt x="196107" y="721761"/>
                    <a:pt x="213570" y="728508"/>
                  </a:cubicBezTo>
                  <a:cubicBezTo>
                    <a:pt x="231033" y="735255"/>
                    <a:pt x="252068" y="738429"/>
                    <a:pt x="270721" y="738032"/>
                  </a:cubicBezTo>
                  <a:cubicBezTo>
                    <a:pt x="289374" y="737635"/>
                    <a:pt x="308424" y="733666"/>
                    <a:pt x="325489" y="726126"/>
                  </a:cubicBezTo>
                  <a:cubicBezTo>
                    <a:pt x="342554" y="718586"/>
                    <a:pt x="360017" y="708664"/>
                    <a:pt x="373114" y="692789"/>
                  </a:cubicBezTo>
                  <a:cubicBezTo>
                    <a:pt x="386211" y="676914"/>
                    <a:pt x="398515" y="653101"/>
                    <a:pt x="404071" y="630876"/>
                  </a:cubicBezTo>
                  <a:cubicBezTo>
                    <a:pt x="409627" y="608651"/>
                    <a:pt x="410024" y="581664"/>
                    <a:pt x="406452" y="559439"/>
                  </a:cubicBezTo>
                  <a:cubicBezTo>
                    <a:pt x="402880" y="537214"/>
                    <a:pt x="392164" y="515782"/>
                    <a:pt x="382639" y="497526"/>
                  </a:cubicBezTo>
                  <a:cubicBezTo>
                    <a:pt x="373114" y="479270"/>
                    <a:pt x="360811" y="463791"/>
                    <a:pt x="349302" y="449901"/>
                  </a:cubicBezTo>
                  <a:cubicBezTo>
                    <a:pt x="337793" y="436011"/>
                    <a:pt x="324299" y="414977"/>
                    <a:pt x="313583" y="414183"/>
                  </a:cubicBezTo>
                  <a:cubicBezTo>
                    <a:pt x="302867" y="413389"/>
                    <a:pt x="293739" y="436011"/>
                    <a:pt x="285008" y="445139"/>
                  </a:cubicBezTo>
                  <a:cubicBezTo>
                    <a:pt x="276277" y="454267"/>
                    <a:pt x="260004" y="460617"/>
                    <a:pt x="261195" y="468951"/>
                  </a:cubicBezTo>
                  <a:cubicBezTo>
                    <a:pt x="262386" y="477285"/>
                    <a:pt x="281436" y="484429"/>
                    <a:pt x="292152" y="495145"/>
                  </a:cubicBezTo>
                  <a:cubicBezTo>
                    <a:pt x="302868" y="505861"/>
                    <a:pt x="317552" y="520148"/>
                    <a:pt x="325489" y="533245"/>
                  </a:cubicBezTo>
                  <a:cubicBezTo>
                    <a:pt x="333426" y="546342"/>
                    <a:pt x="338189" y="557454"/>
                    <a:pt x="339776" y="573726"/>
                  </a:cubicBezTo>
                  <a:cubicBezTo>
                    <a:pt x="341364" y="589998"/>
                    <a:pt x="341364" y="616192"/>
                    <a:pt x="335014" y="630876"/>
                  </a:cubicBezTo>
                  <a:cubicBezTo>
                    <a:pt x="328664" y="645560"/>
                    <a:pt x="315171" y="656277"/>
                    <a:pt x="301677" y="661833"/>
                  </a:cubicBezTo>
                  <a:cubicBezTo>
                    <a:pt x="288183" y="667389"/>
                    <a:pt x="269133" y="668580"/>
                    <a:pt x="254052" y="664214"/>
                  </a:cubicBezTo>
                  <a:cubicBezTo>
                    <a:pt x="238971" y="659848"/>
                    <a:pt x="221111" y="647148"/>
                    <a:pt x="211189" y="635639"/>
                  </a:cubicBezTo>
                  <a:cubicBezTo>
                    <a:pt x="201267" y="624130"/>
                    <a:pt x="197299" y="609842"/>
                    <a:pt x="194521" y="595157"/>
                  </a:cubicBezTo>
                  <a:cubicBezTo>
                    <a:pt x="191743" y="580472"/>
                    <a:pt x="188568" y="564597"/>
                    <a:pt x="194521" y="547532"/>
                  </a:cubicBezTo>
                  <a:cubicBezTo>
                    <a:pt x="200474" y="530467"/>
                    <a:pt x="217539" y="507448"/>
                    <a:pt x="230239" y="492764"/>
                  </a:cubicBezTo>
                  <a:cubicBezTo>
                    <a:pt x="242939" y="478080"/>
                    <a:pt x="257623" y="472523"/>
                    <a:pt x="270720" y="459426"/>
                  </a:cubicBezTo>
                  <a:cubicBezTo>
                    <a:pt x="283817" y="446329"/>
                    <a:pt x="298898" y="427677"/>
                    <a:pt x="308820" y="414183"/>
                  </a:cubicBezTo>
                  <a:cubicBezTo>
                    <a:pt x="318742" y="400689"/>
                    <a:pt x="325886" y="396720"/>
                    <a:pt x="330252" y="378464"/>
                  </a:cubicBezTo>
                  <a:cubicBezTo>
                    <a:pt x="334618" y="360208"/>
                    <a:pt x="338983" y="326870"/>
                    <a:pt x="335014" y="304645"/>
                  </a:cubicBezTo>
                  <a:cubicBezTo>
                    <a:pt x="331045" y="282420"/>
                    <a:pt x="317552" y="259798"/>
                    <a:pt x="306439" y="245114"/>
                  </a:cubicBezTo>
                  <a:cubicBezTo>
                    <a:pt x="295326" y="230430"/>
                    <a:pt x="283816" y="224476"/>
                    <a:pt x="268338" y="216539"/>
                  </a:cubicBezTo>
                  <a:cubicBezTo>
                    <a:pt x="252860" y="208602"/>
                    <a:pt x="233810" y="204633"/>
                    <a:pt x="213570" y="197489"/>
                  </a:cubicBezTo>
                  <a:cubicBezTo>
                    <a:pt x="193330" y="190345"/>
                    <a:pt x="165151" y="180820"/>
                    <a:pt x="146895" y="173676"/>
                  </a:cubicBezTo>
                  <a:cubicBezTo>
                    <a:pt x="128639" y="166532"/>
                    <a:pt x="115939" y="162563"/>
                    <a:pt x="104033" y="154626"/>
                  </a:cubicBezTo>
                  <a:cubicBezTo>
                    <a:pt x="92127" y="146689"/>
                    <a:pt x="80617" y="136370"/>
                    <a:pt x="75458" y="126051"/>
                  </a:cubicBezTo>
                  <a:cubicBezTo>
                    <a:pt x="70299" y="115732"/>
                    <a:pt x="68314" y="100254"/>
                    <a:pt x="73077" y="92714"/>
                  </a:cubicBezTo>
                  <a:cubicBezTo>
                    <a:pt x="77839" y="85173"/>
                    <a:pt x="90936" y="80411"/>
                    <a:pt x="104033" y="80808"/>
                  </a:cubicBezTo>
                  <a:cubicBezTo>
                    <a:pt x="117130" y="81205"/>
                    <a:pt x="137370" y="89539"/>
                    <a:pt x="151658" y="95095"/>
                  </a:cubicBezTo>
                  <a:cubicBezTo>
                    <a:pt x="165946" y="100651"/>
                    <a:pt x="189758" y="114145"/>
                    <a:pt x="189758" y="114145"/>
                  </a:cubicBezTo>
                  <a:cubicBezTo>
                    <a:pt x="202458" y="120495"/>
                    <a:pt x="211190" y="126448"/>
                    <a:pt x="227858" y="133195"/>
                  </a:cubicBezTo>
                  <a:cubicBezTo>
                    <a:pt x="244526" y="139942"/>
                    <a:pt x="268736" y="151452"/>
                    <a:pt x="289770" y="154627"/>
                  </a:cubicBezTo>
                  <a:cubicBezTo>
                    <a:pt x="310804" y="157802"/>
                    <a:pt x="332633" y="156214"/>
                    <a:pt x="354064" y="152245"/>
                  </a:cubicBezTo>
                  <a:cubicBezTo>
                    <a:pt x="375495" y="148276"/>
                    <a:pt x="401292" y="138355"/>
                    <a:pt x="418358" y="130814"/>
                  </a:cubicBezTo>
                  <a:cubicBezTo>
                    <a:pt x="435424" y="123273"/>
                    <a:pt x="445346" y="116129"/>
                    <a:pt x="456458" y="107001"/>
                  </a:cubicBezTo>
                  <a:cubicBezTo>
                    <a:pt x="467571" y="97873"/>
                    <a:pt x="477889" y="85967"/>
                    <a:pt x="485033" y="76045"/>
                  </a:cubicBezTo>
                  <a:cubicBezTo>
                    <a:pt x="492177" y="66123"/>
                    <a:pt x="498923" y="58979"/>
                    <a:pt x="499320" y="47470"/>
                  </a:cubicBezTo>
                  <a:cubicBezTo>
                    <a:pt x="499717" y="35961"/>
                    <a:pt x="495351" y="14530"/>
                    <a:pt x="487414" y="6989"/>
                  </a:cubicBezTo>
                  <a:cubicBezTo>
                    <a:pt x="479477" y="-552"/>
                    <a:pt x="462807" y="-1743"/>
                    <a:pt x="451695" y="2226"/>
                  </a:cubicBezTo>
                  <a:cubicBezTo>
                    <a:pt x="440583" y="6195"/>
                    <a:pt x="420739" y="30801"/>
                    <a:pt x="420739" y="30801"/>
                  </a:cubicBezTo>
                  <a:cubicBezTo>
                    <a:pt x="411214" y="39532"/>
                    <a:pt x="404864" y="47073"/>
                    <a:pt x="394545" y="54614"/>
                  </a:cubicBezTo>
                  <a:cubicBezTo>
                    <a:pt x="384226" y="62155"/>
                    <a:pt x="375496" y="72076"/>
                    <a:pt x="358827" y="76045"/>
                  </a:cubicBezTo>
                  <a:cubicBezTo>
                    <a:pt x="342158" y="80014"/>
                    <a:pt x="314774" y="81601"/>
                    <a:pt x="294533" y="78426"/>
                  </a:cubicBezTo>
                  <a:cubicBezTo>
                    <a:pt x="274292" y="75251"/>
                    <a:pt x="257624" y="65726"/>
                    <a:pt x="237383" y="56995"/>
                  </a:cubicBezTo>
                  <a:cubicBezTo>
                    <a:pt x="217142" y="48264"/>
                    <a:pt x="194520" y="33183"/>
                    <a:pt x="173089" y="26039"/>
                  </a:cubicBezTo>
                  <a:cubicBezTo>
                    <a:pt x="151658" y="18895"/>
                    <a:pt x="129829" y="12943"/>
                    <a:pt x="108795" y="14133"/>
                  </a:cubicBezTo>
                  <a:cubicBezTo>
                    <a:pt x="87761" y="15323"/>
                    <a:pt x="63551" y="22863"/>
                    <a:pt x="46882" y="33182"/>
                  </a:cubicBezTo>
                  <a:cubicBezTo>
                    <a:pt x="30213" y="43501"/>
                    <a:pt x="16323" y="58186"/>
                    <a:pt x="8783" y="76045"/>
                  </a:cubicBezTo>
                  <a:cubicBezTo>
                    <a:pt x="1243" y="93904"/>
                    <a:pt x="-2330" y="119702"/>
                    <a:pt x="1639" y="140339"/>
                  </a:cubicBezTo>
                  <a:cubicBezTo>
                    <a:pt x="5608" y="160976"/>
                    <a:pt x="19498" y="185186"/>
                    <a:pt x="32595" y="199870"/>
                  </a:cubicBezTo>
                  <a:cubicBezTo>
                    <a:pt x="45692" y="214554"/>
                    <a:pt x="59583" y="220111"/>
                    <a:pt x="77839" y="228445"/>
                  </a:cubicBezTo>
                  <a:cubicBezTo>
                    <a:pt x="96095" y="236779"/>
                    <a:pt x="121892" y="243923"/>
                    <a:pt x="142133" y="24987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2" name="任意多边形 201"/>
            <p:cNvSpPr/>
            <p:nvPr/>
          </p:nvSpPr>
          <p:spPr>
            <a:xfrm>
              <a:off x="7443312" y="3589387"/>
              <a:ext cx="210226" cy="539953"/>
            </a:xfrm>
            <a:custGeom>
              <a:avLst/>
              <a:gdLst>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0488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0970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10226"/>
                <a:gd name="connsiteY0" fmla="*/ 539702 h 539898"/>
                <a:gd name="connsiteX1" fmla="*/ 183832 w 210226"/>
                <a:gd name="connsiteY1" fmla="*/ 487314 h 539898"/>
                <a:gd name="connsiteX2" fmla="*/ 145732 w 210226"/>
                <a:gd name="connsiteY2" fmla="*/ 480170 h 539898"/>
                <a:gd name="connsiteX3" fmla="*/ 105251 w 210226"/>
                <a:gd name="connsiteY3" fmla="*/ 456358 h 539898"/>
                <a:gd name="connsiteX4" fmla="*/ 76676 w 210226"/>
                <a:gd name="connsiteY4" fmla="*/ 406352 h 539898"/>
                <a:gd name="connsiteX5" fmla="*/ 88582 w 210226"/>
                <a:gd name="connsiteY5" fmla="*/ 330152 h 539898"/>
                <a:gd name="connsiteX6" fmla="*/ 124301 w 210226"/>
                <a:gd name="connsiteY6" fmla="*/ 265858 h 539898"/>
                <a:gd name="connsiteX7" fmla="*/ 164782 w 210226"/>
                <a:gd name="connsiteY7" fmla="*/ 206327 h 539898"/>
                <a:gd name="connsiteX8" fmla="*/ 193357 w 210226"/>
                <a:gd name="connsiteY8" fmla="*/ 149177 h 539898"/>
                <a:gd name="connsiteX9" fmla="*/ 207644 w 210226"/>
                <a:gd name="connsiteY9" fmla="*/ 101552 h 539898"/>
                <a:gd name="connsiteX10" fmla="*/ 207644 w 210226"/>
                <a:gd name="connsiteY10" fmla="*/ 42021 h 539898"/>
                <a:gd name="connsiteX11" fmla="*/ 181451 w 210226"/>
                <a:gd name="connsiteY11" fmla="*/ 3920 h 539898"/>
                <a:gd name="connsiteX12" fmla="*/ 157638 w 210226"/>
                <a:gd name="connsiteY12" fmla="*/ 3920 h 539898"/>
                <a:gd name="connsiteX13" fmla="*/ 140969 w 210226"/>
                <a:gd name="connsiteY13" fmla="*/ 27733 h 539898"/>
                <a:gd name="connsiteX14" fmla="*/ 140970 w 210226"/>
                <a:gd name="connsiteY14" fmla="*/ 65833 h 539898"/>
                <a:gd name="connsiteX15" fmla="*/ 129063 w 210226"/>
                <a:gd name="connsiteY15" fmla="*/ 120602 h 539898"/>
                <a:gd name="connsiteX16" fmla="*/ 105251 w 210226"/>
                <a:gd name="connsiteY16" fmla="*/ 172989 h 539898"/>
                <a:gd name="connsiteX17" fmla="*/ 76676 w 210226"/>
                <a:gd name="connsiteY17" fmla="*/ 220614 h 539898"/>
                <a:gd name="connsiteX18" fmla="*/ 38576 w 210226"/>
                <a:gd name="connsiteY18" fmla="*/ 270620 h 539898"/>
                <a:gd name="connsiteX19" fmla="*/ 7619 w 210226"/>
                <a:gd name="connsiteY19" fmla="*/ 332533 h 539898"/>
                <a:gd name="connsiteX20" fmla="*/ 476 w 210226"/>
                <a:gd name="connsiteY20" fmla="*/ 403970 h 539898"/>
                <a:gd name="connsiteX21" fmla="*/ 17144 w 210226"/>
                <a:gd name="connsiteY21" fmla="*/ 463502 h 539898"/>
                <a:gd name="connsiteX22" fmla="*/ 45719 w 210226"/>
                <a:gd name="connsiteY22" fmla="*/ 503983 h 539898"/>
                <a:gd name="connsiteX23" fmla="*/ 124301 w 210226"/>
                <a:gd name="connsiteY23" fmla="*/ 539702 h 539898"/>
                <a:gd name="connsiteX0" fmla="*/ 124301 w 210226"/>
                <a:gd name="connsiteY0" fmla="*/ 539702 h 539953"/>
                <a:gd name="connsiteX1" fmla="*/ 155257 w 210226"/>
                <a:gd name="connsiteY1" fmla="*/ 518269 h 539953"/>
                <a:gd name="connsiteX2" fmla="*/ 183832 w 210226"/>
                <a:gd name="connsiteY2" fmla="*/ 487314 h 539953"/>
                <a:gd name="connsiteX3" fmla="*/ 145732 w 210226"/>
                <a:gd name="connsiteY3" fmla="*/ 480170 h 539953"/>
                <a:gd name="connsiteX4" fmla="*/ 105251 w 210226"/>
                <a:gd name="connsiteY4" fmla="*/ 456358 h 539953"/>
                <a:gd name="connsiteX5" fmla="*/ 76676 w 210226"/>
                <a:gd name="connsiteY5" fmla="*/ 406352 h 539953"/>
                <a:gd name="connsiteX6" fmla="*/ 88582 w 210226"/>
                <a:gd name="connsiteY6" fmla="*/ 330152 h 539953"/>
                <a:gd name="connsiteX7" fmla="*/ 124301 w 210226"/>
                <a:gd name="connsiteY7" fmla="*/ 265858 h 539953"/>
                <a:gd name="connsiteX8" fmla="*/ 164782 w 210226"/>
                <a:gd name="connsiteY8" fmla="*/ 206327 h 539953"/>
                <a:gd name="connsiteX9" fmla="*/ 193357 w 210226"/>
                <a:gd name="connsiteY9" fmla="*/ 149177 h 539953"/>
                <a:gd name="connsiteX10" fmla="*/ 207644 w 210226"/>
                <a:gd name="connsiteY10" fmla="*/ 101552 h 539953"/>
                <a:gd name="connsiteX11" fmla="*/ 207644 w 210226"/>
                <a:gd name="connsiteY11" fmla="*/ 42021 h 539953"/>
                <a:gd name="connsiteX12" fmla="*/ 181451 w 210226"/>
                <a:gd name="connsiteY12" fmla="*/ 3920 h 539953"/>
                <a:gd name="connsiteX13" fmla="*/ 157638 w 210226"/>
                <a:gd name="connsiteY13" fmla="*/ 3920 h 539953"/>
                <a:gd name="connsiteX14" fmla="*/ 140969 w 210226"/>
                <a:gd name="connsiteY14" fmla="*/ 27733 h 539953"/>
                <a:gd name="connsiteX15" fmla="*/ 140970 w 210226"/>
                <a:gd name="connsiteY15" fmla="*/ 65833 h 539953"/>
                <a:gd name="connsiteX16" fmla="*/ 129063 w 210226"/>
                <a:gd name="connsiteY16" fmla="*/ 120602 h 539953"/>
                <a:gd name="connsiteX17" fmla="*/ 105251 w 210226"/>
                <a:gd name="connsiteY17" fmla="*/ 172989 h 539953"/>
                <a:gd name="connsiteX18" fmla="*/ 76676 w 210226"/>
                <a:gd name="connsiteY18" fmla="*/ 220614 h 539953"/>
                <a:gd name="connsiteX19" fmla="*/ 38576 w 210226"/>
                <a:gd name="connsiteY19" fmla="*/ 270620 h 539953"/>
                <a:gd name="connsiteX20" fmla="*/ 7619 w 210226"/>
                <a:gd name="connsiteY20" fmla="*/ 332533 h 539953"/>
                <a:gd name="connsiteX21" fmla="*/ 476 w 210226"/>
                <a:gd name="connsiteY21" fmla="*/ 403970 h 539953"/>
                <a:gd name="connsiteX22" fmla="*/ 17144 w 210226"/>
                <a:gd name="connsiteY22" fmla="*/ 463502 h 539953"/>
                <a:gd name="connsiteX23" fmla="*/ 45719 w 210226"/>
                <a:gd name="connsiteY23" fmla="*/ 503983 h 539953"/>
                <a:gd name="connsiteX24" fmla="*/ 124301 w 210226"/>
                <a:gd name="connsiteY24" fmla="*/ 539702 h 53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0226" h="539953">
                  <a:moveTo>
                    <a:pt x="124301" y="539702"/>
                  </a:moveTo>
                  <a:cubicBezTo>
                    <a:pt x="142557" y="542083"/>
                    <a:pt x="145335" y="527000"/>
                    <a:pt x="155257" y="518269"/>
                  </a:cubicBezTo>
                  <a:cubicBezTo>
                    <a:pt x="165179" y="509538"/>
                    <a:pt x="185420" y="493664"/>
                    <a:pt x="183832" y="487314"/>
                  </a:cubicBezTo>
                  <a:cubicBezTo>
                    <a:pt x="182245" y="480964"/>
                    <a:pt x="158829" y="485329"/>
                    <a:pt x="145732" y="480170"/>
                  </a:cubicBezTo>
                  <a:cubicBezTo>
                    <a:pt x="132635" y="475011"/>
                    <a:pt x="116760" y="468661"/>
                    <a:pt x="105251" y="456358"/>
                  </a:cubicBezTo>
                  <a:cubicBezTo>
                    <a:pt x="93742" y="444055"/>
                    <a:pt x="79454" y="427386"/>
                    <a:pt x="76676" y="406352"/>
                  </a:cubicBezTo>
                  <a:cubicBezTo>
                    <a:pt x="73898" y="385318"/>
                    <a:pt x="80645" y="353568"/>
                    <a:pt x="88582" y="330152"/>
                  </a:cubicBezTo>
                  <a:cubicBezTo>
                    <a:pt x="96519" y="306736"/>
                    <a:pt x="111601" y="286495"/>
                    <a:pt x="124301" y="265858"/>
                  </a:cubicBezTo>
                  <a:cubicBezTo>
                    <a:pt x="137001" y="245221"/>
                    <a:pt x="153273" y="225774"/>
                    <a:pt x="164782" y="206327"/>
                  </a:cubicBezTo>
                  <a:cubicBezTo>
                    <a:pt x="176291" y="186880"/>
                    <a:pt x="186213" y="166639"/>
                    <a:pt x="193357" y="149177"/>
                  </a:cubicBezTo>
                  <a:cubicBezTo>
                    <a:pt x="200501" y="131715"/>
                    <a:pt x="205263" y="119411"/>
                    <a:pt x="207644" y="101552"/>
                  </a:cubicBezTo>
                  <a:cubicBezTo>
                    <a:pt x="210025" y="83693"/>
                    <a:pt x="212009" y="58293"/>
                    <a:pt x="207644" y="42021"/>
                  </a:cubicBezTo>
                  <a:cubicBezTo>
                    <a:pt x="203279" y="25749"/>
                    <a:pt x="189785" y="10270"/>
                    <a:pt x="181451" y="3920"/>
                  </a:cubicBezTo>
                  <a:cubicBezTo>
                    <a:pt x="173117" y="-2430"/>
                    <a:pt x="164385" y="-49"/>
                    <a:pt x="157638" y="3920"/>
                  </a:cubicBezTo>
                  <a:cubicBezTo>
                    <a:pt x="150891" y="7889"/>
                    <a:pt x="143747" y="17414"/>
                    <a:pt x="140969" y="27733"/>
                  </a:cubicBezTo>
                  <a:cubicBezTo>
                    <a:pt x="138191" y="38052"/>
                    <a:pt x="142954" y="50355"/>
                    <a:pt x="140970" y="65833"/>
                  </a:cubicBezTo>
                  <a:cubicBezTo>
                    <a:pt x="138986" y="81311"/>
                    <a:pt x="135016" y="102743"/>
                    <a:pt x="129063" y="120602"/>
                  </a:cubicBezTo>
                  <a:cubicBezTo>
                    <a:pt x="123110" y="138461"/>
                    <a:pt x="113982" y="156320"/>
                    <a:pt x="105251" y="172989"/>
                  </a:cubicBezTo>
                  <a:cubicBezTo>
                    <a:pt x="96520" y="189658"/>
                    <a:pt x="87788" y="204342"/>
                    <a:pt x="76676" y="220614"/>
                  </a:cubicBezTo>
                  <a:cubicBezTo>
                    <a:pt x="65564" y="236886"/>
                    <a:pt x="50085" y="251967"/>
                    <a:pt x="38576" y="270620"/>
                  </a:cubicBezTo>
                  <a:cubicBezTo>
                    <a:pt x="27067" y="289273"/>
                    <a:pt x="13969" y="310308"/>
                    <a:pt x="7619" y="332533"/>
                  </a:cubicBezTo>
                  <a:cubicBezTo>
                    <a:pt x="1269" y="354758"/>
                    <a:pt x="-1111" y="382142"/>
                    <a:pt x="476" y="403970"/>
                  </a:cubicBezTo>
                  <a:cubicBezTo>
                    <a:pt x="2063" y="425798"/>
                    <a:pt x="9604" y="446833"/>
                    <a:pt x="17144" y="463502"/>
                  </a:cubicBezTo>
                  <a:cubicBezTo>
                    <a:pt x="24684" y="480171"/>
                    <a:pt x="33813" y="492871"/>
                    <a:pt x="45719" y="503983"/>
                  </a:cubicBezTo>
                  <a:cubicBezTo>
                    <a:pt x="57625" y="515095"/>
                    <a:pt x="106045" y="537321"/>
                    <a:pt x="124301" y="539702"/>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3" name="椭圆 202"/>
          <p:cNvSpPr/>
          <p:nvPr/>
        </p:nvSpPr>
        <p:spPr>
          <a:xfrm>
            <a:off x="8619795" y="3061318"/>
            <a:ext cx="270000" cy="270000"/>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000" spc="-120" dirty="0" err="1">
                <a:solidFill>
                  <a:schemeClr val="tx1"/>
                </a:solidFill>
                <a:latin typeface="Times New Roman" panose="02020603050405020304" pitchFamily="18" charset="0"/>
                <a:ea typeface="方正姚体" panose="02010601030101010101" pitchFamily="2" charset="-122"/>
              </a:rPr>
              <a:t>fMet</a:t>
            </a:r>
            <a:endParaRPr lang="zh-CN" altLang="en-US" sz="1000" spc="-120" dirty="0">
              <a:solidFill>
                <a:schemeClr val="tx1"/>
              </a:solidFill>
              <a:latin typeface="Times New Roman" panose="02020603050405020304" pitchFamily="18" charset="0"/>
              <a:ea typeface="方正姚体" panose="02010601030101010101" pitchFamily="2" charset="-122"/>
            </a:endParaRPr>
          </a:p>
        </p:txBody>
      </p:sp>
      <p:sp>
        <p:nvSpPr>
          <p:cNvPr id="204" name="任意多边形 203"/>
          <p:cNvSpPr>
            <a:spLocks noChangeAspect="1"/>
          </p:cNvSpPr>
          <p:nvPr/>
        </p:nvSpPr>
        <p:spPr>
          <a:xfrm>
            <a:off x="7646455" y="659413"/>
            <a:ext cx="1566000" cy="518479"/>
          </a:xfrm>
          <a:custGeom>
            <a:avLst/>
            <a:gdLst>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50286 w 2553748"/>
              <a:gd name="connsiteY31" fmla="*/ 79182 h 845507"/>
              <a:gd name="connsiteX32" fmla="*/ 2009793 w 2553748"/>
              <a:gd name="connsiteY32" fmla="*/ 60132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50286 w 2553748"/>
              <a:gd name="connsiteY31" fmla="*/ 79182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43143 w 2553748"/>
              <a:gd name="connsiteY31" fmla="*/ 76800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43143 w 2553748"/>
              <a:gd name="connsiteY31" fmla="*/ 72037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553748" h="845507">
                <a:moveTo>
                  <a:pt x="573899" y="7745"/>
                </a:moveTo>
                <a:cubicBezTo>
                  <a:pt x="522702" y="3379"/>
                  <a:pt x="469123" y="-1780"/>
                  <a:pt x="416736" y="601"/>
                </a:cubicBezTo>
                <a:cubicBezTo>
                  <a:pt x="364349" y="2982"/>
                  <a:pt x="304421" y="9729"/>
                  <a:pt x="259574" y="22032"/>
                </a:cubicBezTo>
                <a:cubicBezTo>
                  <a:pt x="214727" y="34335"/>
                  <a:pt x="179802" y="53385"/>
                  <a:pt x="147655" y="74420"/>
                </a:cubicBezTo>
                <a:cubicBezTo>
                  <a:pt x="115508" y="95455"/>
                  <a:pt x="88521" y="117680"/>
                  <a:pt x="66693" y="148239"/>
                </a:cubicBezTo>
                <a:cubicBezTo>
                  <a:pt x="44865" y="178798"/>
                  <a:pt x="27798" y="218882"/>
                  <a:pt x="16686" y="257776"/>
                </a:cubicBezTo>
                <a:cubicBezTo>
                  <a:pt x="5574" y="296670"/>
                  <a:pt x="-379" y="338342"/>
                  <a:pt x="18" y="381601"/>
                </a:cubicBezTo>
                <a:cubicBezTo>
                  <a:pt x="415" y="424860"/>
                  <a:pt x="9146" y="476057"/>
                  <a:pt x="19068" y="517332"/>
                </a:cubicBezTo>
                <a:cubicBezTo>
                  <a:pt x="28990" y="558607"/>
                  <a:pt x="40499" y="593135"/>
                  <a:pt x="59549" y="629251"/>
                </a:cubicBezTo>
                <a:cubicBezTo>
                  <a:pt x="78599" y="665367"/>
                  <a:pt x="106380" y="704657"/>
                  <a:pt x="133368" y="734026"/>
                </a:cubicBezTo>
                <a:cubicBezTo>
                  <a:pt x="160356" y="763395"/>
                  <a:pt x="186549" y="787605"/>
                  <a:pt x="221474" y="805464"/>
                </a:cubicBezTo>
                <a:cubicBezTo>
                  <a:pt x="256399" y="823323"/>
                  <a:pt x="296087" y="835626"/>
                  <a:pt x="342918" y="841182"/>
                </a:cubicBezTo>
                <a:cubicBezTo>
                  <a:pt x="389749" y="846738"/>
                  <a:pt x="447296" y="847929"/>
                  <a:pt x="502461" y="838801"/>
                </a:cubicBezTo>
                <a:cubicBezTo>
                  <a:pt x="557626" y="829673"/>
                  <a:pt x="622317" y="808242"/>
                  <a:pt x="673911" y="786414"/>
                </a:cubicBezTo>
                <a:cubicBezTo>
                  <a:pt x="725505" y="764586"/>
                  <a:pt x="770749" y="730454"/>
                  <a:pt x="812024" y="707832"/>
                </a:cubicBezTo>
                <a:cubicBezTo>
                  <a:pt x="853299" y="685210"/>
                  <a:pt x="882270" y="665366"/>
                  <a:pt x="921561" y="650682"/>
                </a:cubicBezTo>
                <a:cubicBezTo>
                  <a:pt x="960852" y="635998"/>
                  <a:pt x="1008874" y="623298"/>
                  <a:pt x="1047768" y="619726"/>
                </a:cubicBezTo>
                <a:cubicBezTo>
                  <a:pt x="1086662" y="616154"/>
                  <a:pt x="1112855" y="621710"/>
                  <a:pt x="1154924" y="629251"/>
                </a:cubicBezTo>
                <a:cubicBezTo>
                  <a:pt x="1196993" y="636792"/>
                  <a:pt x="1248190" y="655445"/>
                  <a:pt x="1300180" y="664970"/>
                </a:cubicBezTo>
                <a:cubicBezTo>
                  <a:pt x="1352170" y="674495"/>
                  <a:pt x="1406146" y="681242"/>
                  <a:pt x="1466868" y="686401"/>
                </a:cubicBezTo>
                <a:cubicBezTo>
                  <a:pt x="1527590" y="691560"/>
                  <a:pt x="1594661" y="695132"/>
                  <a:pt x="1664511" y="695926"/>
                </a:cubicBezTo>
                <a:cubicBezTo>
                  <a:pt x="1734361" y="696720"/>
                  <a:pt x="1814927" y="695927"/>
                  <a:pt x="1885968" y="691164"/>
                </a:cubicBezTo>
                <a:cubicBezTo>
                  <a:pt x="1957009" y="686402"/>
                  <a:pt x="2029240" y="678463"/>
                  <a:pt x="2090755" y="667351"/>
                </a:cubicBezTo>
                <a:cubicBezTo>
                  <a:pt x="2152270" y="656239"/>
                  <a:pt x="2205452" y="640364"/>
                  <a:pt x="2255061" y="624489"/>
                </a:cubicBezTo>
                <a:cubicBezTo>
                  <a:pt x="2304670" y="608614"/>
                  <a:pt x="2349517" y="591945"/>
                  <a:pt x="2388411" y="572101"/>
                </a:cubicBezTo>
                <a:cubicBezTo>
                  <a:pt x="2427305" y="552257"/>
                  <a:pt x="2462627" y="530032"/>
                  <a:pt x="2488424" y="505426"/>
                </a:cubicBezTo>
                <a:cubicBezTo>
                  <a:pt x="2514221" y="480820"/>
                  <a:pt x="2532477" y="453039"/>
                  <a:pt x="2543193" y="424464"/>
                </a:cubicBezTo>
                <a:cubicBezTo>
                  <a:pt x="2553909" y="395889"/>
                  <a:pt x="2555099" y="364932"/>
                  <a:pt x="2552718" y="333976"/>
                </a:cubicBezTo>
                <a:cubicBezTo>
                  <a:pt x="2550337" y="303020"/>
                  <a:pt x="2545177" y="267301"/>
                  <a:pt x="2528905" y="238726"/>
                </a:cubicBezTo>
                <a:cubicBezTo>
                  <a:pt x="2512633" y="210151"/>
                  <a:pt x="2493980" y="185148"/>
                  <a:pt x="2455086" y="162526"/>
                </a:cubicBezTo>
                <a:cubicBezTo>
                  <a:pt x="2416192" y="139904"/>
                  <a:pt x="2347534" y="118077"/>
                  <a:pt x="2295543" y="102995"/>
                </a:cubicBezTo>
                <a:cubicBezTo>
                  <a:pt x="2243552" y="87913"/>
                  <a:pt x="2189180" y="79578"/>
                  <a:pt x="2143143" y="72037"/>
                </a:cubicBezTo>
                <a:cubicBezTo>
                  <a:pt x="2101868" y="65687"/>
                  <a:pt x="2060196" y="62116"/>
                  <a:pt x="2019318" y="57751"/>
                </a:cubicBezTo>
                <a:cubicBezTo>
                  <a:pt x="1978440" y="53386"/>
                  <a:pt x="1951452" y="47432"/>
                  <a:pt x="1897874" y="45845"/>
                </a:cubicBezTo>
                <a:cubicBezTo>
                  <a:pt x="1844296" y="44258"/>
                  <a:pt x="1757380" y="44654"/>
                  <a:pt x="1697849" y="48226"/>
                </a:cubicBezTo>
                <a:cubicBezTo>
                  <a:pt x="1638318" y="51798"/>
                  <a:pt x="1586724" y="61323"/>
                  <a:pt x="1540686" y="67276"/>
                </a:cubicBezTo>
                <a:cubicBezTo>
                  <a:pt x="1494649" y="73229"/>
                  <a:pt x="1466074" y="78389"/>
                  <a:pt x="1421624" y="83945"/>
                </a:cubicBezTo>
                <a:cubicBezTo>
                  <a:pt x="1377174" y="89501"/>
                  <a:pt x="1320023" y="97042"/>
                  <a:pt x="1273986" y="100614"/>
                </a:cubicBezTo>
                <a:cubicBezTo>
                  <a:pt x="1227949" y="104186"/>
                  <a:pt x="1190643" y="108551"/>
                  <a:pt x="1145399" y="105376"/>
                </a:cubicBezTo>
                <a:cubicBezTo>
                  <a:pt x="1100155" y="102201"/>
                  <a:pt x="1048165" y="89898"/>
                  <a:pt x="1002524" y="81564"/>
                </a:cubicBezTo>
                <a:cubicBezTo>
                  <a:pt x="956883" y="73230"/>
                  <a:pt x="871555" y="55370"/>
                  <a:pt x="871555" y="55370"/>
                </a:cubicBezTo>
                <a:cubicBezTo>
                  <a:pt x="825121" y="46242"/>
                  <a:pt x="773924" y="35129"/>
                  <a:pt x="723918" y="26795"/>
                </a:cubicBezTo>
                <a:cubicBezTo>
                  <a:pt x="673912" y="18461"/>
                  <a:pt x="625096" y="12111"/>
                  <a:pt x="573899" y="7745"/>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5" name="任意多边形 204"/>
          <p:cNvSpPr/>
          <p:nvPr/>
        </p:nvSpPr>
        <p:spPr>
          <a:xfrm>
            <a:off x="8720445" y="687646"/>
            <a:ext cx="331200" cy="326187"/>
          </a:xfrm>
          <a:custGeom>
            <a:avLst/>
            <a:gdLst>
              <a:gd name="connsiteX0" fmla="*/ 85622 w 536717"/>
              <a:gd name="connsiteY0" fmla="*/ 88 h 538112"/>
              <a:gd name="connsiteX1" fmla="*/ 131108 w 536717"/>
              <a:gd name="connsiteY1" fmla="*/ 888 h 538112"/>
              <a:gd name="connsiteX2" fmla="*/ 252552 w 536717"/>
              <a:gd name="connsiteY2" fmla="*/ 12794 h 538112"/>
              <a:gd name="connsiteX3" fmla="*/ 376377 w 536717"/>
              <a:gd name="connsiteY3" fmla="*/ 27080 h 538112"/>
              <a:gd name="connsiteX4" fmla="*/ 528777 w 536717"/>
              <a:gd name="connsiteY4" fmla="*/ 58038 h 538112"/>
              <a:gd name="connsiteX5" fmla="*/ 536717 w 536717"/>
              <a:gd name="connsiteY5" fmla="*/ 60564 h 538112"/>
              <a:gd name="connsiteX6" fmla="*/ 534380 w 536717"/>
              <a:gd name="connsiteY6" fmla="*/ 106941 h 538112"/>
              <a:gd name="connsiteX7" fmla="*/ 269865 w 536717"/>
              <a:gd name="connsiteY7" fmla="*/ 538112 h 538112"/>
              <a:gd name="connsiteX8" fmla="*/ 5350 w 536717"/>
              <a:gd name="connsiteY8" fmla="*/ 106941 h 538112"/>
              <a:gd name="connsiteX9" fmla="*/ 0 w 536717"/>
              <a:gd name="connsiteY9" fmla="*/ 782 h 538112"/>
              <a:gd name="connsiteX10" fmla="*/ 33328 w 536717"/>
              <a:gd name="connsiteY10" fmla="*/ 144 h 538112"/>
              <a:gd name="connsiteX11" fmla="*/ 85622 w 536717"/>
              <a:gd name="connsiteY11" fmla="*/ 88 h 5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717" h="538112">
                <a:moveTo>
                  <a:pt x="85622" y="88"/>
                </a:moveTo>
                <a:cubicBezTo>
                  <a:pt x="102235" y="218"/>
                  <a:pt x="117714" y="491"/>
                  <a:pt x="131108" y="888"/>
                </a:cubicBezTo>
                <a:cubicBezTo>
                  <a:pt x="184686" y="2475"/>
                  <a:pt x="211674" y="8429"/>
                  <a:pt x="252552" y="12794"/>
                </a:cubicBezTo>
                <a:cubicBezTo>
                  <a:pt x="293430" y="17159"/>
                  <a:pt x="335102" y="20730"/>
                  <a:pt x="376377" y="27080"/>
                </a:cubicBezTo>
                <a:cubicBezTo>
                  <a:pt x="422414" y="34621"/>
                  <a:pt x="476786" y="42956"/>
                  <a:pt x="528777" y="58038"/>
                </a:cubicBezTo>
                <a:lnTo>
                  <a:pt x="536717" y="60564"/>
                </a:lnTo>
                <a:lnTo>
                  <a:pt x="534380" y="106941"/>
                </a:lnTo>
                <a:cubicBezTo>
                  <a:pt x="509203" y="353010"/>
                  <a:pt x="400342" y="538112"/>
                  <a:pt x="269865" y="538112"/>
                </a:cubicBezTo>
                <a:cubicBezTo>
                  <a:pt x="139388" y="538112"/>
                  <a:pt x="30527" y="353010"/>
                  <a:pt x="5350" y="106941"/>
                </a:cubicBezTo>
                <a:lnTo>
                  <a:pt x="0" y="782"/>
                </a:lnTo>
                <a:lnTo>
                  <a:pt x="33328" y="144"/>
                </a:lnTo>
                <a:cubicBezTo>
                  <a:pt x="51262" y="-30"/>
                  <a:pt x="69009" y="-42"/>
                  <a:pt x="85622" y="88"/>
                </a:cubicBezTo>
                <a:close/>
              </a:path>
            </a:pathLst>
          </a:custGeom>
          <a:solidFill>
            <a:srgbClr val="FED6B7"/>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A</a:t>
            </a:r>
            <a:endParaRPr lang="zh-CN" altLang="en-US" sz="1000" dirty="0">
              <a:solidFill>
                <a:schemeClr val="tx1"/>
              </a:solidFill>
              <a:latin typeface="Times New Roman" panose="02020603050405020304" pitchFamily="18" charset="0"/>
              <a:ea typeface="方正姚体" panose="02010601030101010101" pitchFamily="2" charset="-122"/>
            </a:endParaRPr>
          </a:p>
        </p:txBody>
      </p:sp>
      <p:sp>
        <p:nvSpPr>
          <p:cNvPr id="206" name="任意多边形 205"/>
          <p:cNvSpPr/>
          <p:nvPr/>
        </p:nvSpPr>
        <p:spPr>
          <a:xfrm>
            <a:off x="8323298" y="692735"/>
            <a:ext cx="325258" cy="321098"/>
          </a:xfrm>
          <a:custGeom>
            <a:avLst/>
            <a:gdLst>
              <a:gd name="connsiteX0" fmla="*/ 536580 w 536580"/>
              <a:gd name="connsiteY0" fmla="*/ 0 h 529716"/>
              <a:gd name="connsiteX1" fmla="*/ 531613 w 536580"/>
              <a:gd name="connsiteY1" fmla="*/ 98545 h 529716"/>
              <a:gd name="connsiteX2" fmla="*/ 267098 w 536580"/>
              <a:gd name="connsiteY2" fmla="*/ 529716 h 529716"/>
              <a:gd name="connsiteX3" fmla="*/ 2583 w 536580"/>
              <a:gd name="connsiteY3" fmla="*/ 98545 h 529716"/>
              <a:gd name="connsiteX4" fmla="*/ 0 w 536580"/>
              <a:gd name="connsiteY4" fmla="*/ 47294 h 529716"/>
              <a:gd name="connsiteX5" fmla="*/ 33811 w 536580"/>
              <a:gd name="connsiteY5" fmla="*/ 52023 h 529716"/>
              <a:gd name="connsiteX6" fmla="*/ 162398 w 536580"/>
              <a:gd name="connsiteY6" fmla="*/ 47261 h 529716"/>
              <a:gd name="connsiteX7" fmla="*/ 310036 w 536580"/>
              <a:gd name="connsiteY7" fmla="*/ 30592 h 529716"/>
              <a:gd name="connsiteX8" fmla="*/ 429098 w 536580"/>
              <a:gd name="connsiteY8" fmla="*/ 13923 h 529716"/>
              <a:gd name="connsiteX9" fmla="*/ 502620 w 536580"/>
              <a:gd name="connsiteY9" fmla="*/ 3505 h 529716"/>
              <a:gd name="connsiteX10" fmla="*/ 536580 w 536580"/>
              <a:gd name="connsiteY10" fmla="*/ 0 h 52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6580" h="529716">
                <a:moveTo>
                  <a:pt x="536580" y="0"/>
                </a:moveTo>
                <a:lnTo>
                  <a:pt x="531613" y="98545"/>
                </a:lnTo>
                <a:cubicBezTo>
                  <a:pt x="506436" y="344614"/>
                  <a:pt x="397575" y="529716"/>
                  <a:pt x="267098" y="529716"/>
                </a:cubicBezTo>
                <a:cubicBezTo>
                  <a:pt x="136621" y="529716"/>
                  <a:pt x="27760" y="344614"/>
                  <a:pt x="2583" y="98545"/>
                </a:cubicBezTo>
                <a:lnTo>
                  <a:pt x="0" y="47294"/>
                </a:lnTo>
                <a:lnTo>
                  <a:pt x="33811" y="52023"/>
                </a:lnTo>
                <a:cubicBezTo>
                  <a:pt x="79055" y="55198"/>
                  <a:pt x="116361" y="50833"/>
                  <a:pt x="162398" y="47261"/>
                </a:cubicBezTo>
                <a:cubicBezTo>
                  <a:pt x="208435" y="43689"/>
                  <a:pt x="265586" y="36148"/>
                  <a:pt x="310036" y="30592"/>
                </a:cubicBezTo>
                <a:cubicBezTo>
                  <a:pt x="354486" y="25036"/>
                  <a:pt x="383061" y="19876"/>
                  <a:pt x="429098" y="13923"/>
                </a:cubicBezTo>
                <a:cubicBezTo>
                  <a:pt x="452117" y="10947"/>
                  <a:pt x="476525" y="7077"/>
                  <a:pt x="502620" y="3505"/>
                </a:cubicBezTo>
                <a:lnTo>
                  <a:pt x="536580" y="0"/>
                </a:lnTo>
                <a:close/>
              </a:path>
            </a:pathLst>
          </a:custGeom>
          <a:solidFill>
            <a:srgbClr val="F0A56C"/>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P</a:t>
            </a:r>
            <a:endParaRPr lang="zh-CN" altLang="en-US" sz="1000" dirty="0">
              <a:solidFill>
                <a:schemeClr val="tx1"/>
              </a:solidFill>
              <a:latin typeface="Times New Roman" panose="02020603050405020304" pitchFamily="18" charset="0"/>
              <a:ea typeface="方正姚体" panose="02010601030101010101" pitchFamily="2" charset="-122"/>
            </a:endParaRPr>
          </a:p>
        </p:txBody>
      </p:sp>
      <p:sp>
        <p:nvSpPr>
          <p:cNvPr id="207" name="椭圆 206"/>
          <p:cNvSpPr/>
          <p:nvPr/>
        </p:nvSpPr>
        <p:spPr>
          <a:xfrm>
            <a:off x="8744759" y="3889658"/>
            <a:ext cx="288000" cy="288000"/>
          </a:xfrm>
          <a:prstGeom prst="ellipse">
            <a:avLst/>
          </a:prstGeom>
          <a:solidFill>
            <a:srgbClr val="9CBDE9"/>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000" spc="-100" dirty="0">
                <a:solidFill>
                  <a:schemeClr val="tx1"/>
                </a:solidFill>
                <a:latin typeface="Times New Roman" panose="02020603050405020304" pitchFamily="18" charset="0"/>
                <a:ea typeface="方正姚体" panose="02010601030101010101" pitchFamily="2" charset="-122"/>
              </a:rPr>
              <a:t>IF-1</a:t>
            </a:r>
            <a:endParaRPr lang="zh-CN" altLang="en-US" sz="1000" spc="-100" dirty="0">
              <a:solidFill>
                <a:schemeClr val="tx1"/>
              </a:solidFill>
              <a:latin typeface="Times New Roman" panose="02020603050405020304" pitchFamily="18" charset="0"/>
              <a:ea typeface="方正姚体" panose="02010601030101010101" pitchFamily="2" charset="-122"/>
            </a:endParaRPr>
          </a:p>
        </p:txBody>
      </p:sp>
      <p:sp>
        <p:nvSpPr>
          <p:cNvPr id="208" name="任意多边形 207"/>
          <p:cNvSpPr>
            <a:spLocks noChangeAspect="1"/>
          </p:cNvSpPr>
          <p:nvPr/>
        </p:nvSpPr>
        <p:spPr>
          <a:xfrm>
            <a:off x="7648911" y="1880336"/>
            <a:ext cx="1566000" cy="518479"/>
          </a:xfrm>
          <a:custGeom>
            <a:avLst/>
            <a:gdLst>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50286 w 2553748"/>
              <a:gd name="connsiteY31" fmla="*/ 79182 h 845507"/>
              <a:gd name="connsiteX32" fmla="*/ 2009793 w 2553748"/>
              <a:gd name="connsiteY32" fmla="*/ 60132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50286 w 2553748"/>
              <a:gd name="connsiteY31" fmla="*/ 79182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43143 w 2553748"/>
              <a:gd name="connsiteY31" fmla="*/ 76800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43143 w 2553748"/>
              <a:gd name="connsiteY31" fmla="*/ 72037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553748" h="845507">
                <a:moveTo>
                  <a:pt x="573899" y="7745"/>
                </a:moveTo>
                <a:cubicBezTo>
                  <a:pt x="522702" y="3379"/>
                  <a:pt x="469123" y="-1780"/>
                  <a:pt x="416736" y="601"/>
                </a:cubicBezTo>
                <a:cubicBezTo>
                  <a:pt x="364349" y="2982"/>
                  <a:pt x="304421" y="9729"/>
                  <a:pt x="259574" y="22032"/>
                </a:cubicBezTo>
                <a:cubicBezTo>
                  <a:pt x="214727" y="34335"/>
                  <a:pt x="179802" y="53385"/>
                  <a:pt x="147655" y="74420"/>
                </a:cubicBezTo>
                <a:cubicBezTo>
                  <a:pt x="115508" y="95455"/>
                  <a:pt x="88521" y="117680"/>
                  <a:pt x="66693" y="148239"/>
                </a:cubicBezTo>
                <a:cubicBezTo>
                  <a:pt x="44865" y="178798"/>
                  <a:pt x="27798" y="218882"/>
                  <a:pt x="16686" y="257776"/>
                </a:cubicBezTo>
                <a:cubicBezTo>
                  <a:pt x="5574" y="296670"/>
                  <a:pt x="-379" y="338342"/>
                  <a:pt x="18" y="381601"/>
                </a:cubicBezTo>
                <a:cubicBezTo>
                  <a:pt x="415" y="424860"/>
                  <a:pt x="9146" y="476057"/>
                  <a:pt x="19068" y="517332"/>
                </a:cubicBezTo>
                <a:cubicBezTo>
                  <a:pt x="28990" y="558607"/>
                  <a:pt x="40499" y="593135"/>
                  <a:pt x="59549" y="629251"/>
                </a:cubicBezTo>
                <a:cubicBezTo>
                  <a:pt x="78599" y="665367"/>
                  <a:pt x="106380" y="704657"/>
                  <a:pt x="133368" y="734026"/>
                </a:cubicBezTo>
                <a:cubicBezTo>
                  <a:pt x="160356" y="763395"/>
                  <a:pt x="186549" y="787605"/>
                  <a:pt x="221474" y="805464"/>
                </a:cubicBezTo>
                <a:cubicBezTo>
                  <a:pt x="256399" y="823323"/>
                  <a:pt x="296087" y="835626"/>
                  <a:pt x="342918" y="841182"/>
                </a:cubicBezTo>
                <a:cubicBezTo>
                  <a:pt x="389749" y="846738"/>
                  <a:pt x="447296" y="847929"/>
                  <a:pt x="502461" y="838801"/>
                </a:cubicBezTo>
                <a:cubicBezTo>
                  <a:pt x="557626" y="829673"/>
                  <a:pt x="622317" y="808242"/>
                  <a:pt x="673911" y="786414"/>
                </a:cubicBezTo>
                <a:cubicBezTo>
                  <a:pt x="725505" y="764586"/>
                  <a:pt x="770749" y="730454"/>
                  <a:pt x="812024" y="707832"/>
                </a:cubicBezTo>
                <a:cubicBezTo>
                  <a:pt x="853299" y="685210"/>
                  <a:pt x="882270" y="665366"/>
                  <a:pt x="921561" y="650682"/>
                </a:cubicBezTo>
                <a:cubicBezTo>
                  <a:pt x="960852" y="635998"/>
                  <a:pt x="1008874" y="623298"/>
                  <a:pt x="1047768" y="619726"/>
                </a:cubicBezTo>
                <a:cubicBezTo>
                  <a:pt x="1086662" y="616154"/>
                  <a:pt x="1112855" y="621710"/>
                  <a:pt x="1154924" y="629251"/>
                </a:cubicBezTo>
                <a:cubicBezTo>
                  <a:pt x="1196993" y="636792"/>
                  <a:pt x="1248190" y="655445"/>
                  <a:pt x="1300180" y="664970"/>
                </a:cubicBezTo>
                <a:cubicBezTo>
                  <a:pt x="1352170" y="674495"/>
                  <a:pt x="1406146" y="681242"/>
                  <a:pt x="1466868" y="686401"/>
                </a:cubicBezTo>
                <a:cubicBezTo>
                  <a:pt x="1527590" y="691560"/>
                  <a:pt x="1594661" y="695132"/>
                  <a:pt x="1664511" y="695926"/>
                </a:cubicBezTo>
                <a:cubicBezTo>
                  <a:pt x="1734361" y="696720"/>
                  <a:pt x="1814927" y="695927"/>
                  <a:pt x="1885968" y="691164"/>
                </a:cubicBezTo>
                <a:cubicBezTo>
                  <a:pt x="1957009" y="686402"/>
                  <a:pt x="2029240" y="678463"/>
                  <a:pt x="2090755" y="667351"/>
                </a:cubicBezTo>
                <a:cubicBezTo>
                  <a:pt x="2152270" y="656239"/>
                  <a:pt x="2205452" y="640364"/>
                  <a:pt x="2255061" y="624489"/>
                </a:cubicBezTo>
                <a:cubicBezTo>
                  <a:pt x="2304670" y="608614"/>
                  <a:pt x="2349517" y="591945"/>
                  <a:pt x="2388411" y="572101"/>
                </a:cubicBezTo>
                <a:cubicBezTo>
                  <a:pt x="2427305" y="552257"/>
                  <a:pt x="2462627" y="530032"/>
                  <a:pt x="2488424" y="505426"/>
                </a:cubicBezTo>
                <a:cubicBezTo>
                  <a:pt x="2514221" y="480820"/>
                  <a:pt x="2532477" y="453039"/>
                  <a:pt x="2543193" y="424464"/>
                </a:cubicBezTo>
                <a:cubicBezTo>
                  <a:pt x="2553909" y="395889"/>
                  <a:pt x="2555099" y="364932"/>
                  <a:pt x="2552718" y="333976"/>
                </a:cubicBezTo>
                <a:cubicBezTo>
                  <a:pt x="2550337" y="303020"/>
                  <a:pt x="2545177" y="267301"/>
                  <a:pt x="2528905" y="238726"/>
                </a:cubicBezTo>
                <a:cubicBezTo>
                  <a:pt x="2512633" y="210151"/>
                  <a:pt x="2493980" y="185148"/>
                  <a:pt x="2455086" y="162526"/>
                </a:cubicBezTo>
                <a:cubicBezTo>
                  <a:pt x="2416192" y="139904"/>
                  <a:pt x="2347534" y="118077"/>
                  <a:pt x="2295543" y="102995"/>
                </a:cubicBezTo>
                <a:cubicBezTo>
                  <a:pt x="2243552" y="87913"/>
                  <a:pt x="2189180" y="79578"/>
                  <a:pt x="2143143" y="72037"/>
                </a:cubicBezTo>
                <a:cubicBezTo>
                  <a:pt x="2101868" y="65687"/>
                  <a:pt x="2060196" y="62116"/>
                  <a:pt x="2019318" y="57751"/>
                </a:cubicBezTo>
                <a:cubicBezTo>
                  <a:pt x="1978440" y="53386"/>
                  <a:pt x="1951452" y="47432"/>
                  <a:pt x="1897874" y="45845"/>
                </a:cubicBezTo>
                <a:cubicBezTo>
                  <a:pt x="1844296" y="44258"/>
                  <a:pt x="1757380" y="44654"/>
                  <a:pt x="1697849" y="48226"/>
                </a:cubicBezTo>
                <a:cubicBezTo>
                  <a:pt x="1638318" y="51798"/>
                  <a:pt x="1586724" y="61323"/>
                  <a:pt x="1540686" y="67276"/>
                </a:cubicBezTo>
                <a:cubicBezTo>
                  <a:pt x="1494649" y="73229"/>
                  <a:pt x="1466074" y="78389"/>
                  <a:pt x="1421624" y="83945"/>
                </a:cubicBezTo>
                <a:cubicBezTo>
                  <a:pt x="1377174" y="89501"/>
                  <a:pt x="1320023" y="97042"/>
                  <a:pt x="1273986" y="100614"/>
                </a:cubicBezTo>
                <a:cubicBezTo>
                  <a:pt x="1227949" y="104186"/>
                  <a:pt x="1190643" y="108551"/>
                  <a:pt x="1145399" y="105376"/>
                </a:cubicBezTo>
                <a:cubicBezTo>
                  <a:pt x="1100155" y="102201"/>
                  <a:pt x="1048165" y="89898"/>
                  <a:pt x="1002524" y="81564"/>
                </a:cubicBezTo>
                <a:cubicBezTo>
                  <a:pt x="956883" y="73230"/>
                  <a:pt x="871555" y="55370"/>
                  <a:pt x="871555" y="55370"/>
                </a:cubicBezTo>
                <a:cubicBezTo>
                  <a:pt x="825121" y="46242"/>
                  <a:pt x="773924" y="35129"/>
                  <a:pt x="723918" y="26795"/>
                </a:cubicBezTo>
                <a:cubicBezTo>
                  <a:pt x="673912" y="18461"/>
                  <a:pt x="625096" y="12111"/>
                  <a:pt x="573899" y="7745"/>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9" name="任意多边形 208"/>
          <p:cNvSpPr/>
          <p:nvPr/>
        </p:nvSpPr>
        <p:spPr>
          <a:xfrm>
            <a:off x="8325754" y="1913658"/>
            <a:ext cx="325258" cy="321098"/>
          </a:xfrm>
          <a:custGeom>
            <a:avLst/>
            <a:gdLst>
              <a:gd name="connsiteX0" fmla="*/ 536580 w 536580"/>
              <a:gd name="connsiteY0" fmla="*/ 0 h 529716"/>
              <a:gd name="connsiteX1" fmla="*/ 531613 w 536580"/>
              <a:gd name="connsiteY1" fmla="*/ 98545 h 529716"/>
              <a:gd name="connsiteX2" fmla="*/ 267098 w 536580"/>
              <a:gd name="connsiteY2" fmla="*/ 529716 h 529716"/>
              <a:gd name="connsiteX3" fmla="*/ 2583 w 536580"/>
              <a:gd name="connsiteY3" fmla="*/ 98545 h 529716"/>
              <a:gd name="connsiteX4" fmla="*/ 0 w 536580"/>
              <a:gd name="connsiteY4" fmla="*/ 47294 h 529716"/>
              <a:gd name="connsiteX5" fmla="*/ 33811 w 536580"/>
              <a:gd name="connsiteY5" fmla="*/ 52023 h 529716"/>
              <a:gd name="connsiteX6" fmla="*/ 162398 w 536580"/>
              <a:gd name="connsiteY6" fmla="*/ 47261 h 529716"/>
              <a:gd name="connsiteX7" fmla="*/ 310036 w 536580"/>
              <a:gd name="connsiteY7" fmla="*/ 30592 h 529716"/>
              <a:gd name="connsiteX8" fmla="*/ 429098 w 536580"/>
              <a:gd name="connsiteY8" fmla="*/ 13923 h 529716"/>
              <a:gd name="connsiteX9" fmla="*/ 502620 w 536580"/>
              <a:gd name="connsiteY9" fmla="*/ 3505 h 529716"/>
              <a:gd name="connsiteX10" fmla="*/ 536580 w 536580"/>
              <a:gd name="connsiteY10" fmla="*/ 0 h 52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6580" h="529716">
                <a:moveTo>
                  <a:pt x="536580" y="0"/>
                </a:moveTo>
                <a:lnTo>
                  <a:pt x="531613" y="98545"/>
                </a:lnTo>
                <a:cubicBezTo>
                  <a:pt x="506436" y="344614"/>
                  <a:pt x="397575" y="529716"/>
                  <a:pt x="267098" y="529716"/>
                </a:cubicBezTo>
                <a:cubicBezTo>
                  <a:pt x="136621" y="529716"/>
                  <a:pt x="27760" y="344614"/>
                  <a:pt x="2583" y="98545"/>
                </a:cubicBezTo>
                <a:lnTo>
                  <a:pt x="0" y="47294"/>
                </a:lnTo>
                <a:lnTo>
                  <a:pt x="33811" y="52023"/>
                </a:lnTo>
                <a:cubicBezTo>
                  <a:pt x="79055" y="55198"/>
                  <a:pt x="116361" y="50833"/>
                  <a:pt x="162398" y="47261"/>
                </a:cubicBezTo>
                <a:cubicBezTo>
                  <a:pt x="208435" y="43689"/>
                  <a:pt x="265586" y="36148"/>
                  <a:pt x="310036" y="30592"/>
                </a:cubicBezTo>
                <a:cubicBezTo>
                  <a:pt x="354486" y="25036"/>
                  <a:pt x="383061" y="19876"/>
                  <a:pt x="429098" y="13923"/>
                </a:cubicBezTo>
                <a:cubicBezTo>
                  <a:pt x="452117" y="10947"/>
                  <a:pt x="476525" y="7077"/>
                  <a:pt x="502620" y="3505"/>
                </a:cubicBezTo>
                <a:lnTo>
                  <a:pt x="536580" y="0"/>
                </a:lnTo>
                <a:close/>
              </a:path>
            </a:pathLst>
          </a:custGeom>
          <a:solidFill>
            <a:srgbClr val="F0A56C"/>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P</a:t>
            </a:r>
            <a:endParaRPr lang="zh-CN" altLang="en-US" sz="1000" dirty="0">
              <a:solidFill>
                <a:schemeClr val="tx1"/>
              </a:solidFill>
              <a:latin typeface="Times New Roman" panose="02020603050405020304" pitchFamily="18" charset="0"/>
              <a:ea typeface="方正姚体" panose="02010601030101010101" pitchFamily="2" charset="-122"/>
            </a:endParaRPr>
          </a:p>
        </p:txBody>
      </p:sp>
      <p:sp>
        <p:nvSpPr>
          <p:cNvPr id="210" name="任意多边形 209"/>
          <p:cNvSpPr/>
          <p:nvPr/>
        </p:nvSpPr>
        <p:spPr>
          <a:xfrm>
            <a:off x="8722901" y="1908569"/>
            <a:ext cx="331200" cy="326187"/>
          </a:xfrm>
          <a:custGeom>
            <a:avLst/>
            <a:gdLst>
              <a:gd name="connsiteX0" fmla="*/ 85622 w 536717"/>
              <a:gd name="connsiteY0" fmla="*/ 88 h 538112"/>
              <a:gd name="connsiteX1" fmla="*/ 131108 w 536717"/>
              <a:gd name="connsiteY1" fmla="*/ 888 h 538112"/>
              <a:gd name="connsiteX2" fmla="*/ 252552 w 536717"/>
              <a:gd name="connsiteY2" fmla="*/ 12794 h 538112"/>
              <a:gd name="connsiteX3" fmla="*/ 376377 w 536717"/>
              <a:gd name="connsiteY3" fmla="*/ 27080 h 538112"/>
              <a:gd name="connsiteX4" fmla="*/ 528777 w 536717"/>
              <a:gd name="connsiteY4" fmla="*/ 58038 h 538112"/>
              <a:gd name="connsiteX5" fmla="*/ 536717 w 536717"/>
              <a:gd name="connsiteY5" fmla="*/ 60564 h 538112"/>
              <a:gd name="connsiteX6" fmla="*/ 534380 w 536717"/>
              <a:gd name="connsiteY6" fmla="*/ 106941 h 538112"/>
              <a:gd name="connsiteX7" fmla="*/ 269865 w 536717"/>
              <a:gd name="connsiteY7" fmla="*/ 538112 h 538112"/>
              <a:gd name="connsiteX8" fmla="*/ 5350 w 536717"/>
              <a:gd name="connsiteY8" fmla="*/ 106941 h 538112"/>
              <a:gd name="connsiteX9" fmla="*/ 0 w 536717"/>
              <a:gd name="connsiteY9" fmla="*/ 782 h 538112"/>
              <a:gd name="connsiteX10" fmla="*/ 33328 w 536717"/>
              <a:gd name="connsiteY10" fmla="*/ 144 h 538112"/>
              <a:gd name="connsiteX11" fmla="*/ 85622 w 536717"/>
              <a:gd name="connsiteY11" fmla="*/ 88 h 5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717" h="538112">
                <a:moveTo>
                  <a:pt x="85622" y="88"/>
                </a:moveTo>
                <a:cubicBezTo>
                  <a:pt x="102235" y="218"/>
                  <a:pt x="117714" y="491"/>
                  <a:pt x="131108" y="888"/>
                </a:cubicBezTo>
                <a:cubicBezTo>
                  <a:pt x="184686" y="2475"/>
                  <a:pt x="211674" y="8429"/>
                  <a:pt x="252552" y="12794"/>
                </a:cubicBezTo>
                <a:cubicBezTo>
                  <a:pt x="293430" y="17159"/>
                  <a:pt x="335102" y="20730"/>
                  <a:pt x="376377" y="27080"/>
                </a:cubicBezTo>
                <a:cubicBezTo>
                  <a:pt x="422414" y="34621"/>
                  <a:pt x="476786" y="42956"/>
                  <a:pt x="528777" y="58038"/>
                </a:cubicBezTo>
                <a:lnTo>
                  <a:pt x="536717" y="60564"/>
                </a:lnTo>
                <a:lnTo>
                  <a:pt x="534380" y="106941"/>
                </a:lnTo>
                <a:cubicBezTo>
                  <a:pt x="509203" y="353010"/>
                  <a:pt x="400342" y="538112"/>
                  <a:pt x="269865" y="538112"/>
                </a:cubicBezTo>
                <a:cubicBezTo>
                  <a:pt x="139388" y="538112"/>
                  <a:pt x="30527" y="353010"/>
                  <a:pt x="5350" y="106941"/>
                </a:cubicBezTo>
                <a:lnTo>
                  <a:pt x="0" y="782"/>
                </a:lnTo>
                <a:lnTo>
                  <a:pt x="33328" y="144"/>
                </a:lnTo>
                <a:cubicBezTo>
                  <a:pt x="51262" y="-30"/>
                  <a:pt x="69009" y="-42"/>
                  <a:pt x="85622" y="88"/>
                </a:cubicBezTo>
                <a:close/>
              </a:path>
            </a:pathLst>
          </a:custGeom>
          <a:solidFill>
            <a:srgbClr val="FED6B7"/>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A</a:t>
            </a:r>
            <a:endParaRPr lang="zh-CN" altLang="en-US" sz="1000" dirty="0">
              <a:solidFill>
                <a:schemeClr val="tx1"/>
              </a:solidFill>
              <a:latin typeface="Times New Roman" panose="02020603050405020304" pitchFamily="18" charset="0"/>
              <a:ea typeface="方正姚体" panose="02010601030101010101" pitchFamily="2" charset="-122"/>
            </a:endParaRPr>
          </a:p>
        </p:txBody>
      </p:sp>
      <p:sp>
        <p:nvSpPr>
          <p:cNvPr id="211" name="椭圆 210"/>
          <p:cNvSpPr/>
          <p:nvPr/>
        </p:nvSpPr>
        <p:spPr>
          <a:xfrm>
            <a:off x="8748959" y="1880301"/>
            <a:ext cx="288000" cy="288000"/>
          </a:xfrm>
          <a:prstGeom prst="ellipse">
            <a:avLst/>
          </a:prstGeom>
          <a:solidFill>
            <a:srgbClr val="9CBDE9"/>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000" spc="-100" dirty="0">
                <a:solidFill>
                  <a:schemeClr val="tx1"/>
                </a:solidFill>
                <a:latin typeface="Times New Roman" panose="02020603050405020304" pitchFamily="18" charset="0"/>
                <a:ea typeface="方正姚体" panose="02010601030101010101" pitchFamily="2" charset="-122"/>
              </a:rPr>
              <a:t>IF-1</a:t>
            </a:r>
            <a:endParaRPr lang="zh-CN" altLang="en-US" sz="1000" spc="-100" dirty="0">
              <a:solidFill>
                <a:schemeClr val="tx1"/>
              </a:solidFill>
              <a:latin typeface="Times New Roman" panose="02020603050405020304" pitchFamily="18" charset="0"/>
              <a:ea typeface="方正姚体" panose="02010601030101010101" pitchFamily="2" charset="-122"/>
            </a:endParaRPr>
          </a:p>
        </p:txBody>
      </p:sp>
      <p:grpSp>
        <p:nvGrpSpPr>
          <p:cNvPr id="212" name="组合 211"/>
          <p:cNvGrpSpPr/>
          <p:nvPr/>
        </p:nvGrpSpPr>
        <p:grpSpPr>
          <a:xfrm>
            <a:off x="7438130" y="1835946"/>
            <a:ext cx="2095145" cy="126000"/>
            <a:chOff x="7213828" y="1844824"/>
            <a:chExt cx="2095145" cy="126000"/>
          </a:xfrm>
        </p:grpSpPr>
        <p:sp>
          <p:nvSpPr>
            <p:cNvPr id="213" name="矩形 212"/>
            <p:cNvSpPr/>
            <p:nvPr/>
          </p:nvSpPr>
          <p:spPr>
            <a:xfrm>
              <a:off x="7213828" y="1844824"/>
              <a:ext cx="846000" cy="126000"/>
            </a:xfrm>
            <a:prstGeom prst="rect">
              <a:avLst/>
            </a:prstGeom>
            <a:solidFill>
              <a:srgbClr val="38AD4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4" name="矩形 213"/>
            <p:cNvSpPr/>
            <p:nvPr/>
          </p:nvSpPr>
          <p:spPr>
            <a:xfrm>
              <a:off x="8858973" y="1844824"/>
              <a:ext cx="450000" cy="126000"/>
            </a:xfrm>
            <a:prstGeom prst="rect">
              <a:avLst/>
            </a:prstGeom>
            <a:solidFill>
              <a:srgbClr val="38AD4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 name="矩形 214"/>
            <p:cNvSpPr/>
            <p:nvPr/>
          </p:nvSpPr>
          <p:spPr>
            <a:xfrm>
              <a:off x="8061645"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A</a:t>
              </a:r>
              <a:endParaRPr lang="zh-CN" altLang="en-US" sz="1000" dirty="0">
                <a:solidFill>
                  <a:schemeClr val="tx1"/>
                </a:solidFill>
                <a:latin typeface="Times New Roman" panose="02020603050405020304" pitchFamily="18" charset="0"/>
              </a:endParaRPr>
            </a:p>
          </p:txBody>
        </p:sp>
        <p:sp>
          <p:nvSpPr>
            <p:cNvPr id="216" name="矩形 215"/>
            <p:cNvSpPr/>
            <p:nvPr/>
          </p:nvSpPr>
          <p:spPr>
            <a:xfrm>
              <a:off x="8193756"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U</a:t>
              </a:r>
              <a:endParaRPr lang="zh-CN" altLang="en-US" sz="1000" dirty="0">
                <a:solidFill>
                  <a:schemeClr val="tx1"/>
                </a:solidFill>
                <a:latin typeface="Times New Roman" panose="02020603050405020304" pitchFamily="18" charset="0"/>
              </a:endParaRPr>
            </a:p>
          </p:txBody>
        </p:sp>
        <p:sp>
          <p:nvSpPr>
            <p:cNvPr id="217" name="矩形 216"/>
            <p:cNvSpPr/>
            <p:nvPr/>
          </p:nvSpPr>
          <p:spPr>
            <a:xfrm>
              <a:off x="8328248"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G</a:t>
              </a:r>
              <a:endParaRPr lang="zh-CN" altLang="en-US" sz="1000" dirty="0">
                <a:solidFill>
                  <a:schemeClr val="tx1"/>
                </a:solidFill>
                <a:latin typeface="Times New Roman" panose="02020603050405020304" pitchFamily="18" charset="0"/>
              </a:endParaRPr>
            </a:p>
          </p:txBody>
        </p:sp>
        <p:sp>
          <p:nvSpPr>
            <p:cNvPr id="218" name="矩形 217"/>
            <p:cNvSpPr/>
            <p:nvPr/>
          </p:nvSpPr>
          <p:spPr>
            <a:xfrm>
              <a:off x="8460359"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9" name="矩形 218"/>
            <p:cNvSpPr/>
            <p:nvPr/>
          </p:nvSpPr>
          <p:spPr>
            <a:xfrm>
              <a:off x="8596143"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0" name="矩形 219"/>
            <p:cNvSpPr/>
            <p:nvPr/>
          </p:nvSpPr>
          <p:spPr>
            <a:xfrm>
              <a:off x="8731724"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21" name="组合 220"/>
          <p:cNvGrpSpPr/>
          <p:nvPr/>
        </p:nvGrpSpPr>
        <p:grpSpPr>
          <a:xfrm>
            <a:off x="7437730" y="3848484"/>
            <a:ext cx="2095145" cy="126000"/>
            <a:chOff x="7213828" y="1844824"/>
            <a:chExt cx="2095145" cy="126000"/>
          </a:xfrm>
        </p:grpSpPr>
        <p:sp>
          <p:nvSpPr>
            <p:cNvPr id="222" name="矩形 221"/>
            <p:cNvSpPr/>
            <p:nvPr/>
          </p:nvSpPr>
          <p:spPr>
            <a:xfrm>
              <a:off x="7213828" y="1844824"/>
              <a:ext cx="846000" cy="126000"/>
            </a:xfrm>
            <a:prstGeom prst="rect">
              <a:avLst/>
            </a:prstGeom>
            <a:solidFill>
              <a:srgbClr val="38AD4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3" name="矩形 222"/>
            <p:cNvSpPr/>
            <p:nvPr/>
          </p:nvSpPr>
          <p:spPr>
            <a:xfrm>
              <a:off x="8858973" y="1844824"/>
              <a:ext cx="450000" cy="126000"/>
            </a:xfrm>
            <a:prstGeom prst="rect">
              <a:avLst/>
            </a:prstGeom>
            <a:solidFill>
              <a:srgbClr val="38AD4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4" name="矩形 223"/>
            <p:cNvSpPr/>
            <p:nvPr/>
          </p:nvSpPr>
          <p:spPr>
            <a:xfrm>
              <a:off x="8061645"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A</a:t>
              </a:r>
              <a:endParaRPr lang="zh-CN" altLang="en-US" sz="1000" dirty="0">
                <a:solidFill>
                  <a:schemeClr val="tx1"/>
                </a:solidFill>
                <a:latin typeface="Times New Roman" panose="02020603050405020304" pitchFamily="18" charset="0"/>
              </a:endParaRPr>
            </a:p>
          </p:txBody>
        </p:sp>
        <p:sp>
          <p:nvSpPr>
            <p:cNvPr id="225" name="矩形 224"/>
            <p:cNvSpPr/>
            <p:nvPr/>
          </p:nvSpPr>
          <p:spPr>
            <a:xfrm>
              <a:off x="8193756"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U</a:t>
              </a:r>
              <a:endParaRPr lang="zh-CN" altLang="en-US" sz="1000" dirty="0">
                <a:solidFill>
                  <a:schemeClr val="tx1"/>
                </a:solidFill>
                <a:latin typeface="Times New Roman" panose="02020603050405020304" pitchFamily="18" charset="0"/>
              </a:endParaRPr>
            </a:p>
          </p:txBody>
        </p:sp>
        <p:sp>
          <p:nvSpPr>
            <p:cNvPr id="226" name="矩形 225"/>
            <p:cNvSpPr/>
            <p:nvPr/>
          </p:nvSpPr>
          <p:spPr>
            <a:xfrm>
              <a:off x="8328248"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G</a:t>
              </a:r>
              <a:endParaRPr lang="zh-CN" altLang="en-US" sz="1000" dirty="0">
                <a:solidFill>
                  <a:schemeClr val="tx1"/>
                </a:solidFill>
                <a:latin typeface="Times New Roman" panose="02020603050405020304" pitchFamily="18" charset="0"/>
              </a:endParaRPr>
            </a:p>
          </p:txBody>
        </p:sp>
        <p:sp>
          <p:nvSpPr>
            <p:cNvPr id="227" name="矩形 226"/>
            <p:cNvSpPr/>
            <p:nvPr/>
          </p:nvSpPr>
          <p:spPr>
            <a:xfrm>
              <a:off x="8460359"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8" name="矩形 227"/>
            <p:cNvSpPr/>
            <p:nvPr/>
          </p:nvSpPr>
          <p:spPr>
            <a:xfrm>
              <a:off x="8596143"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9" name="矩形 228"/>
            <p:cNvSpPr/>
            <p:nvPr/>
          </p:nvSpPr>
          <p:spPr>
            <a:xfrm>
              <a:off x="8731724"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30" name="下箭头 229"/>
          <p:cNvSpPr/>
          <p:nvPr/>
        </p:nvSpPr>
        <p:spPr>
          <a:xfrm>
            <a:off x="8437683" y="2420960"/>
            <a:ext cx="72000" cy="720000"/>
          </a:xfrm>
          <a:prstGeom prst="downArrow">
            <a:avLst>
              <a:gd name="adj1" fmla="val 50000"/>
              <a:gd name="adj2" fmla="val 81366"/>
            </a:avLst>
          </a:prstGeom>
          <a:gradFill flip="none" rotWithShape="1">
            <a:gsLst>
              <a:gs pos="0">
                <a:srgbClr val="64A3DF"/>
              </a:gs>
              <a:gs pos="50000">
                <a:srgbClr val="63A4DF"/>
              </a:gs>
              <a:gs pos="100000">
                <a:srgbClr val="64A3DF">
                  <a:tint val="23500"/>
                  <a:satMod val="160000"/>
                </a:srgb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下箭头 230"/>
          <p:cNvSpPr/>
          <p:nvPr/>
        </p:nvSpPr>
        <p:spPr>
          <a:xfrm>
            <a:off x="8437112" y="4437216"/>
            <a:ext cx="72000" cy="936000"/>
          </a:xfrm>
          <a:prstGeom prst="downArrow">
            <a:avLst>
              <a:gd name="adj1" fmla="val 50000"/>
              <a:gd name="adj2" fmla="val 81366"/>
            </a:avLst>
          </a:prstGeom>
          <a:gradFill flip="none" rotWithShape="1">
            <a:gsLst>
              <a:gs pos="0">
                <a:srgbClr val="64A3DF"/>
              </a:gs>
              <a:gs pos="50000">
                <a:srgbClr val="63A4DF"/>
              </a:gs>
              <a:gs pos="100000">
                <a:srgbClr val="64A3DF">
                  <a:tint val="23500"/>
                  <a:satMod val="160000"/>
                </a:srgb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Rectangle 58"/>
          <p:cNvSpPr>
            <a:spLocks noChangeArrowheads="1"/>
          </p:cNvSpPr>
          <p:nvPr/>
        </p:nvSpPr>
        <p:spPr bwMode="auto">
          <a:xfrm>
            <a:off x="7197868" y="1772816"/>
            <a:ext cx="3465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rPr>
              <a:t>5´</a:t>
            </a:r>
          </a:p>
        </p:txBody>
      </p:sp>
      <p:sp>
        <p:nvSpPr>
          <p:cNvPr id="233" name="Rectangle 58"/>
          <p:cNvSpPr>
            <a:spLocks noChangeArrowheads="1"/>
          </p:cNvSpPr>
          <p:nvPr/>
        </p:nvSpPr>
        <p:spPr bwMode="auto">
          <a:xfrm>
            <a:off x="9488654" y="1772816"/>
            <a:ext cx="3465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3</a:t>
            </a:r>
            <a:r>
              <a:rPr kumimoji="1" lang="zh-CN" altLang="en-US" sz="1200" dirty="0">
                <a:effectLst>
                  <a:outerShdw blurRad="38100" dist="38100" dir="2700000" algn="tl">
                    <a:srgbClr val="C0C0C0"/>
                  </a:outerShdw>
                </a:effectLst>
              </a:rPr>
              <a:t>´</a:t>
            </a:r>
          </a:p>
        </p:txBody>
      </p:sp>
      <p:sp>
        <p:nvSpPr>
          <p:cNvPr id="234" name="Rectangle 58"/>
          <p:cNvSpPr>
            <a:spLocks noChangeArrowheads="1"/>
          </p:cNvSpPr>
          <p:nvPr/>
        </p:nvSpPr>
        <p:spPr bwMode="auto">
          <a:xfrm>
            <a:off x="7202460" y="3789040"/>
            <a:ext cx="3465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rPr>
              <a:t>5´</a:t>
            </a:r>
          </a:p>
        </p:txBody>
      </p:sp>
      <p:sp>
        <p:nvSpPr>
          <p:cNvPr id="235" name="Rectangle 58"/>
          <p:cNvSpPr>
            <a:spLocks noChangeArrowheads="1"/>
          </p:cNvSpPr>
          <p:nvPr/>
        </p:nvSpPr>
        <p:spPr bwMode="auto">
          <a:xfrm>
            <a:off x="9493246" y="3789040"/>
            <a:ext cx="3465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3</a:t>
            </a:r>
            <a:r>
              <a:rPr kumimoji="1" lang="zh-CN" altLang="en-US" sz="1200" dirty="0">
                <a:effectLst>
                  <a:outerShdw blurRad="38100" dist="38100" dir="2700000" algn="tl">
                    <a:srgbClr val="C0C0C0"/>
                  </a:outerShdw>
                </a:effectLst>
              </a:rPr>
              <a:t>´</a:t>
            </a:r>
          </a:p>
        </p:txBody>
      </p:sp>
      <p:sp>
        <p:nvSpPr>
          <p:cNvPr id="236" name="Rectangle 58"/>
          <p:cNvSpPr>
            <a:spLocks noChangeArrowheads="1"/>
          </p:cNvSpPr>
          <p:nvPr/>
        </p:nvSpPr>
        <p:spPr bwMode="auto">
          <a:xfrm>
            <a:off x="7042123" y="793247"/>
            <a:ext cx="6463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ea typeface="方正姚体" panose="02010601030101010101" pitchFamily="2" charset="-122"/>
              </a:rPr>
              <a:t>小亚基</a:t>
            </a:r>
          </a:p>
        </p:txBody>
      </p:sp>
      <p:sp>
        <p:nvSpPr>
          <p:cNvPr id="237" name="Rectangle 58"/>
          <p:cNvSpPr>
            <a:spLocks noChangeArrowheads="1"/>
          </p:cNvSpPr>
          <p:nvPr/>
        </p:nvSpPr>
        <p:spPr bwMode="auto">
          <a:xfrm>
            <a:off x="8618058" y="1106140"/>
            <a:ext cx="63671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mRNA</a:t>
            </a:r>
            <a:endParaRPr kumimoji="1" lang="zh-CN" altLang="en-US" sz="1200" dirty="0">
              <a:effectLst>
                <a:outerShdw blurRad="38100" dist="38100" dir="2700000" algn="tl">
                  <a:srgbClr val="C0C0C0"/>
                </a:outerShdw>
              </a:effectLst>
              <a:ea typeface="方正姚体" panose="02010601030101010101" pitchFamily="2" charset="-122"/>
            </a:endParaRPr>
          </a:p>
        </p:txBody>
      </p:sp>
      <p:sp>
        <p:nvSpPr>
          <p:cNvPr id="238" name="Rectangle 58"/>
          <p:cNvSpPr>
            <a:spLocks noChangeArrowheads="1"/>
          </p:cNvSpPr>
          <p:nvPr/>
        </p:nvSpPr>
        <p:spPr bwMode="auto">
          <a:xfrm>
            <a:off x="7590165" y="1556792"/>
            <a:ext cx="95410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ea typeface="方正姚体" panose="02010601030101010101" pitchFamily="2" charset="-122"/>
              </a:rPr>
              <a:t>起始密码子</a:t>
            </a:r>
          </a:p>
        </p:txBody>
      </p:sp>
      <p:sp>
        <p:nvSpPr>
          <p:cNvPr id="239" name="椭圆 238"/>
          <p:cNvSpPr/>
          <p:nvPr/>
        </p:nvSpPr>
        <p:spPr>
          <a:xfrm>
            <a:off x="7255392" y="1607552"/>
            <a:ext cx="180000" cy="180000"/>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dirty="0">
                <a:solidFill>
                  <a:schemeClr val="tx1"/>
                </a:solidFill>
                <a:latin typeface="Arial" panose="020B0604020202020204" pitchFamily="34" charset="0"/>
                <a:ea typeface="方正姚体" panose="02010601030101010101" pitchFamily="2" charset="-122"/>
              </a:rPr>
              <a:t>1</a:t>
            </a:r>
            <a:endParaRPr lang="zh-CN" altLang="en-US" sz="1200" dirty="0">
              <a:solidFill>
                <a:schemeClr val="tx1"/>
              </a:solidFill>
              <a:latin typeface="Arial" panose="020B0604020202020204" pitchFamily="34" charset="0"/>
              <a:ea typeface="方正姚体" panose="02010601030101010101" pitchFamily="2" charset="-122"/>
            </a:endParaRPr>
          </a:p>
        </p:txBody>
      </p:sp>
      <p:sp>
        <p:nvSpPr>
          <p:cNvPr id="240" name="椭圆 239"/>
          <p:cNvSpPr/>
          <p:nvPr/>
        </p:nvSpPr>
        <p:spPr>
          <a:xfrm>
            <a:off x="7256406" y="2528920"/>
            <a:ext cx="180000" cy="180000"/>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dirty="0">
                <a:solidFill>
                  <a:schemeClr val="tx1"/>
                </a:solidFill>
                <a:latin typeface="Arial" panose="020B0604020202020204" pitchFamily="34" charset="0"/>
                <a:ea typeface="方正姚体" panose="02010601030101010101" pitchFamily="2" charset="-122"/>
              </a:rPr>
              <a:t>2</a:t>
            </a:r>
            <a:endParaRPr lang="zh-CN" altLang="en-US" sz="1200" dirty="0">
              <a:solidFill>
                <a:schemeClr val="tx1"/>
              </a:solidFill>
              <a:latin typeface="Arial" panose="020B0604020202020204" pitchFamily="34" charset="0"/>
              <a:ea typeface="方正姚体" panose="02010601030101010101" pitchFamily="2" charset="-122"/>
            </a:endParaRPr>
          </a:p>
        </p:txBody>
      </p:sp>
      <p:sp>
        <p:nvSpPr>
          <p:cNvPr id="241" name="Rectangle 58"/>
          <p:cNvSpPr>
            <a:spLocks noChangeArrowheads="1"/>
          </p:cNvSpPr>
          <p:nvPr/>
        </p:nvSpPr>
        <p:spPr bwMode="auto">
          <a:xfrm>
            <a:off x="7314756" y="2630189"/>
            <a:ext cx="3465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rPr>
              <a:t>5´</a:t>
            </a:r>
          </a:p>
        </p:txBody>
      </p:sp>
      <p:sp>
        <p:nvSpPr>
          <p:cNvPr id="242" name="Rectangle 58"/>
          <p:cNvSpPr>
            <a:spLocks noChangeArrowheads="1"/>
          </p:cNvSpPr>
          <p:nvPr/>
        </p:nvSpPr>
        <p:spPr bwMode="auto">
          <a:xfrm>
            <a:off x="8995957" y="1567825"/>
            <a:ext cx="63671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mRNA</a:t>
            </a:r>
            <a:endParaRPr kumimoji="1" lang="zh-CN" altLang="en-US" sz="1200" dirty="0">
              <a:effectLst>
                <a:outerShdw blurRad="38100" dist="38100" dir="2700000" algn="tl">
                  <a:srgbClr val="C0C0C0"/>
                </a:outerShdw>
              </a:effectLst>
              <a:ea typeface="方正姚体" panose="02010601030101010101" pitchFamily="2" charset="-122"/>
            </a:endParaRPr>
          </a:p>
        </p:txBody>
      </p:sp>
      <p:sp>
        <p:nvSpPr>
          <p:cNvPr id="243" name="Rectangle 58"/>
          <p:cNvSpPr>
            <a:spLocks noChangeArrowheads="1"/>
          </p:cNvSpPr>
          <p:nvPr/>
        </p:nvSpPr>
        <p:spPr bwMode="auto">
          <a:xfrm>
            <a:off x="7906473" y="2852936"/>
            <a:ext cx="50206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GTP</a:t>
            </a:r>
            <a:endParaRPr kumimoji="1" lang="zh-CN" altLang="en-US" sz="1200" dirty="0">
              <a:effectLst>
                <a:outerShdw blurRad="38100" dist="38100" dir="2700000" algn="tl">
                  <a:srgbClr val="C0C0C0"/>
                </a:outerShdw>
              </a:effectLst>
              <a:ea typeface="方正姚体" panose="02010601030101010101" pitchFamily="2" charset="-122"/>
            </a:endParaRPr>
          </a:p>
        </p:txBody>
      </p:sp>
      <p:sp>
        <p:nvSpPr>
          <p:cNvPr id="244" name="Rectangle 58"/>
          <p:cNvSpPr>
            <a:spLocks noChangeArrowheads="1"/>
          </p:cNvSpPr>
          <p:nvPr/>
        </p:nvSpPr>
        <p:spPr bwMode="auto">
          <a:xfrm>
            <a:off x="8439760" y="2953733"/>
            <a:ext cx="3465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rPr>
              <a:t>5´</a:t>
            </a:r>
          </a:p>
        </p:txBody>
      </p:sp>
      <p:sp>
        <p:nvSpPr>
          <p:cNvPr id="245" name="Rectangle 58"/>
          <p:cNvSpPr>
            <a:spLocks noChangeArrowheads="1"/>
          </p:cNvSpPr>
          <p:nvPr/>
        </p:nvSpPr>
        <p:spPr bwMode="auto">
          <a:xfrm>
            <a:off x="7856780" y="3264318"/>
            <a:ext cx="55175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err="1">
                <a:effectLst>
                  <a:outerShdw blurRad="38100" dist="38100" dir="2700000" algn="tl">
                    <a:srgbClr val="C0C0C0"/>
                  </a:outerShdw>
                </a:effectLst>
                <a:ea typeface="方正姚体" panose="02010601030101010101" pitchFamily="2" charset="-122"/>
              </a:rPr>
              <a:t>tRNA</a:t>
            </a:r>
            <a:endParaRPr kumimoji="1" lang="zh-CN" altLang="en-US" sz="1200" dirty="0">
              <a:effectLst>
                <a:outerShdw blurRad="38100" dist="38100" dir="2700000" algn="tl">
                  <a:srgbClr val="C0C0C0"/>
                </a:outerShdw>
              </a:effectLst>
              <a:ea typeface="方正姚体" panose="02010601030101010101" pitchFamily="2" charset="-122"/>
            </a:endParaRPr>
          </a:p>
        </p:txBody>
      </p:sp>
      <p:sp>
        <p:nvSpPr>
          <p:cNvPr id="246" name="Rectangle 58"/>
          <p:cNvSpPr>
            <a:spLocks noChangeArrowheads="1"/>
          </p:cNvSpPr>
          <p:nvPr/>
        </p:nvSpPr>
        <p:spPr bwMode="auto">
          <a:xfrm>
            <a:off x="8759696" y="3420122"/>
            <a:ext cx="55335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-GTP</a:t>
            </a:r>
            <a:endParaRPr kumimoji="1" lang="zh-CN" altLang="en-US" sz="1200" dirty="0">
              <a:effectLst>
                <a:outerShdw blurRad="38100" dist="38100" dir="2700000" algn="tl">
                  <a:srgbClr val="C0C0C0"/>
                </a:outerShdw>
              </a:effectLst>
              <a:ea typeface="方正姚体" panose="02010601030101010101" pitchFamily="2" charset="-122"/>
            </a:endParaRPr>
          </a:p>
        </p:txBody>
      </p:sp>
      <p:sp>
        <p:nvSpPr>
          <p:cNvPr id="247" name="Rectangle 58"/>
          <p:cNvSpPr>
            <a:spLocks noChangeArrowheads="1"/>
          </p:cNvSpPr>
          <p:nvPr/>
        </p:nvSpPr>
        <p:spPr bwMode="auto">
          <a:xfrm>
            <a:off x="8296850" y="3798209"/>
            <a:ext cx="399716" cy="769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36000" tIns="0" rIns="36000" bIns="0">
            <a:spAutoFit/>
          </a:bodyPr>
          <a:lstStyle/>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endParaRPr kumimoji="1" lang="zh-CN" altLang="en-US" sz="1200" dirty="0">
              <a:solidFill>
                <a:srgbClr val="00B0F0"/>
              </a:solidFill>
              <a:effectLst>
                <a:outerShdw blurRad="38100" dist="38100" dir="2700000" algn="tl">
                  <a:srgbClr val="C0C0C0"/>
                </a:outerShdw>
              </a:effectLst>
              <a:ea typeface="方正姚体" panose="02010601030101010101" pitchFamily="2" charset="-122"/>
            </a:endParaRPr>
          </a:p>
        </p:txBody>
      </p:sp>
      <p:sp>
        <p:nvSpPr>
          <p:cNvPr id="248" name="Rectangle 58"/>
          <p:cNvSpPr>
            <a:spLocks noChangeArrowheads="1"/>
          </p:cNvSpPr>
          <p:nvPr/>
        </p:nvSpPr>
        <p:spPr bwMode="auto">
          <a:xfrm>
            <a:off x="7184398" y="3429000"/>
            <a:ext cx="82426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1" hangingPunct="1">
              <a:defRPr/>
            </a:pPr>
            <a:r>
              <a:rPr kumimoji="1" lang="en-US" altLang="zh-CN" sz="1200" dirty="0">
                <a:effectLst>
                  <a:outerShdw blurRad="38100" dist="38100" dir="2700000" algn="tl">
                    <a:srgbClr val="C0C0C0"/>
                  </a:outerShdw>
                </a:effectLst>
                <a:ea typeface="方正姚体" panose="02010601030101010101" pitchFamily="2" charset="-122"/>
              </a:rPr>
              <a:t>3</a:t>
            </a:r>
            <a:r>
              <a:rPr kumimoji="1" lang="zh-CN" altLang="en-US" sz="1200" dirty="0">
                <a:effectLst>
                  <a:outerShdw blurRad="38100" dist="38100" dir="2700000" algn="tl">
                    <a:srgbClr val="C0C0C0"/>
                  </a:outerShdw>
                </a:effectLst>
                <a:ea typeface="方正姚体" panose="02010601030101010101" pitchFamily="2" charset="-122"/>
              </a:rPr>
              <a:t>´</a:t>
            </a:r>
            <a:r>
              <a:rPr kumimoji="1" lang="en-US" altLang="zh-CN" sz="1200" dirty="0">
                <a:effectLst>
                  <a:outerShdw blurRad="38100" dist="38100" dir="2700000" algn="tl">
                    <a:srgbClr val="C0C0C0"/>
                  </a:outerShdw>
                </a:effectLst>
                <a:ea typeface="方正姚体" panose="02010601030101010101" pitchFamily="2" charset="-122"/>
              </a:rPr>
              <a:t>UAC 5</a:t>
            </a:r>
            <a:r>
              <a:rPr kumimoji="1" lang="zh-CN" altLang="en-US" sz="1200" dirty="0">
                <a:effectLst>
                  <a:outerShdw blurRad="38100" dist="38100" dir="2700000" algn="tl">
                    <a:srgbClr val="C0C0C0"/>
                  </a:outerShdw>
                </a:effectLst>
                <a:ea typeface="方正姚体" panose="02010601030101010101" pitchFamily="2" charset="-122"/>
              </a:rPr>
              <a:t>´</a:t>
            </a:r>
            <a:endParaRPr kumimoji="1" lang="en-US" altLang="zh-CN" sz="1200" dirty="0">
              <a:effectLst>
                <a:outerShdw blurRad="38100" dist="38100" dir="2700000" algn="tl">
                  <a:srgbClr val="C0C0C0"/>
                </a:outerShdw>
              </a:effectLst>
              <a:ea typeface="方正姚体" panose="02010601030101010101" pitchFamily="2" charset="-122"/>
            </a:endParaRPr>
          </a:p>
          <a:p>
            <a:pPr algn="ctr" eaLnBrk="1" hangingPunct="1">
              <a:defRPr/>
            </a:pPr>
            <a:r>
              <a:rPr kumimoji="1" lang="zh-CN" altLang="en-US" sz="1200" dirty="0">
                <a:effectLst>
                  <a:outerShdw blurRad="38100" dist="38100" dir="2700000" algn="tl">
                    <a:srgbClr val="C0C0C0"/>
                  </a:outerShdw>
                </a:effectLst>
                <a:ea typeface="方正姚体" panose="02010601030101010101" pitchFamily="2" charset="-122"/>
              </a:rPr>
              <a:t>反密码子</a:t>
            </a:r>
          </a:p>
        </p:txBody>
      </p:sp>
      <p:sp>
        <p:nvSpPr>
          <p:cNvPr id="249" name="Rectangle 58"/>
          <p:cNvSpPr>
            <a:spLocks noChangeArrowheads="1"/>
          </p:cNvSpPr>
          <p:nvPr/>
        </p:nvSpPr>
        <p:spPr bwMode="auto">
          <a:xfrm>
            <a:off x="7690195" y="4448145"/>
            <a:ext cx="6463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ea typeface="方正姚体" panose="02010601030101010101" pitchFamily="2" charset="-122"/>
              </a:rPr>
              <a:t>大亚基</a:t>
            </a:r>
          </a:p>
        </p:txBody>
      </p:sp>
      <p:sp>
        <p:nvSpPr>
          <p:cNvPr id="250" name="Rectangle 58"/>
          <p:cNvSpPr>
            <a:spLocks noChangeArrowheads="1"/>
          </p:cNvSpPr>
          <p:nvPr/>
        </p:nvSpPr>
        <p:spPr bwMode="auto">
          <a:xfrm>
            <a:off x="8626553" y="4664169"/>
            <a:ext cx="72808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err="1">
                <a:effectLst>
                  <a:outerShdw blurRad="38100" dist="38100" dir="2700000" algn="tl">
                    <a:srgbClr val="C0C0C0"/>
                  </a:outerShdw>
                </a:effectLst>
                <a:ea typeface="方正姚体" panose="02010601030101010101" pitchFamily="2" charset="-122"/>
              </a:rPr>
              <a:t>GTP+Pi</a:t>
            </a:r>
            <a:endParaRPr kumimoji="1" lang="zh-CN" altLang="en-US" sz="1200" dirty="0">
              <a:effectLst>
                <a:outerShdw blurRad="38100" dist="38100" dir="2700000" algn="tl">
                  <a:srgbClr val="C0C0C0"/>
                </a:outerShdw>
              </a:effectLst>
              <a:ea typeface="方正姚体" panose="02010601030101010101" pitchFamily="2" charset="-122"/>
            </a:endParaRPr>
          </a:p>
        </p:txBody>
      </p:sp>
      <p:sp>
        <p:nvSpPr>
          <p:cNvPr id="251" name="Rectangle 58"/>
          <p:cNvSpPr>
            <a:spLocks noChangeArrowheads="1"/>
          </p:cNvSpPr>
          <p:nvPr/>
        </p:nvSpPr>
        <p:spPr bwMode="auto">
          <a:xfrm>
            <a:off x="8954469" y="4899047"/>
            <a:ext cx="27443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a:t>
            </a:r>
            <a:endParaRPr kumimoji="1" lang="zh-CN" altLang="en-US" sz="1200" dirty="0">
              <a:effectLst>
                <a:outerShdw blurRad="38100" dist="38100" dir="2700000" algn="tl">
                  <a:srgbClr val="C0C0C0"/>
                </a:outerShdw>
              </a:effectLst>
              <a:ea typeface="方正姚体" panose="02010601030101010101" pitchFamily="2" charset="-122"/>
            </a:endParaRPr>
          </a:p>
        </p:txBody>
      </p:sp>
      <p:sp>
        <p:nvSpPr>
          <p:cNvPr id="252" name="Rectangle 58"/>
          <p:cNvSpPr>
            <a:spLocks noChangeArrowheads="1"/>
          </p:cNvSpPr>
          <p:nvPr/>
        </p:nvSpPr>
        <p:spPr bwMode="auto">
          <a:xfrm>
            <a:off x="9358236" y="4903460"/>
            <a:ext cx="27443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a:t>
            </a:r>
            <a:endParaRPr kumimoji="1" lang="zh-CN" altLang="en-US" sz="1200" dirty="0">
              <a:effectLst>
                <a:outerShdw blurRad="38100" dist="38100" dir="2700000" algn="tl">
                  <a:srgbClr val="C0C0C0"/>
                </a:outerShdw>
              </a:effectLst>
              <a:ea typeface="方正姚体" panose="02010601030101010101" pitchFamily="2" charset="-122"/>
            </a:endParaRPr>
          </a:p>
        </p:txBody>
      </p:sp>
      <p:sp>
        <p:nvSpPr>
          <p:cNvPr id="253" name="椭圆 252"/>
          <p:cNvSpPr/>
          <p:nvPr/>
        </p:nvSpPr>
        <p:spPr>
          <a:xfrm>
            <a:off x="7256406" y="5409240"/>
            <a:ext cx="180000" cy="180000"/>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dirty="0">
                <a:solidFill>
                  <a:schemeClr val="tx1"/>
                </a:solidFill>
                <a:latin typeface="Arial" panose="020B0604020202020204" pitchFamily="34" charset="0"/>
                <a:ea typeface="方正姚体" panose="02010601030101010101" pitchFamily="2" charset="-122"/>
              </a:rPr>
              <a:t>3</a:t>
            </a:r>
            <a:endParaRPr lang="zh-CN" altLang="en-US" sz="1200" dirty="0">
              <a:solidFill>
                <a:schemeClr val="tx1"/>
              </a:solidFill>
              <a:latin typeface="Arial" panose="020B0604020202020204" pitchFamily="34" charset="0"/>
              <a:ea typeface="方正姚体" panose="02010601030101010101" pitchFamily="2" charset="-122"/>
            </a:endParaRPr>
          </a:p>
        </p:txBody>
      </p:sp>
      <p:sp>
        <p:nvSpPr>
          <p:cNvPr id="254" name="任意多边形 253"/>
          <p:cNvSpPr>
            <a:spLocks noChangeAspect="1"/>
          </p:cNvSpPr>
          <p:nvPr/>
        </p:nvSpPr>
        <p:spPr>
          <a:xfrm>
            <a:off x="7806351" y="5418854"/>
            <a:ext cx="1411430" cy="936000"/>
          </a:xfrm>
          <a:custGeom>
            <a:avLst/>
            <a:gdLst>
              <a:gd name="connsiteX0" fmla="*/ 1724379 w 2317284"/>
              <a:gd name="connsiteY0" fmla="*/ 381 h 1536721"/>
              <a:gd name="connsiteX1" fmla="*/ 1812336 w 2317284"/>
              <a:gd name="connsiteY1" fmla="*/ 10055 h 1536721"/>
              <a:gd name="connsiteX2" fmla="*/ 1988549 w 2317284"/>
              <a:gd name="connsiteY2" fmla="*/ 76730 h 1536721"/>
              <a:gd name="connsiteX3" fmla="*/ 2138568 w 2317284"/>
              <a:gd name="connsiteY3" fmla="*/ 191031 h 1536721"/>
              <a:gd name="connsiteX4" fmla="*/ 2226674 w 2317284"/>
              <a:gd name="connsiteY4" fmla="*/ 331524 h 1536721"/>
              <a:gd name="connsiteX5" fmla="*/ 2283824 w 2317284"/>
              <a:gd name="connsiteY5" fmla="*/ 519643 h 1536721"/>
              <a:gd name="connsiteX6" fmla="*/ 2314780 w 2317284"/>
              <a:gd name="connsiteY6" fmla="*/ 738718 h 1536721"/>
              <a:gd name="connsiteX7" fmla="*/ 2310018 w 2317284"/>
              <a:gd name="connsiteY7" fmla="*/ 929218 h 1536721"/>
              <a:gd name="connsiteX8" fmla="*/ 2267155 w 2317284"/>
              <a:gd name="connsiteY8" fmla="*/ 1112574 h 1536721"/>
              <a:gd name="connsiteX9" fmla="*/ 2176668 w 2317284"/>
              <a:gd name="connsiteY9" fmla="*/ 1291168 h 1536721"/>
              <a:gd name="connsiteX10" fmla="*/ 2109993 w 2317284"/>
              <a:gd name="connsiteY10" fmla="*/ 1374511 h 1536721"/>
              <a:gd name="connsiteX11" fmla="*/ 1993311 w 2317284"/>
              <a:gd name="connsiteY11" fmla="*/ 1498337 h 1536721"/>
              <a:gd name="connsiteX12" fmla="*/ 1954251 w 2317284"/>
              <a:gd name="connsiteY12" fmla="*/ 1516932 h 1536721"/>
              <a:gd name="connsiteX13" fmla="*/ 1945697 w 2317284"/>
              <a:gd name="connsiteY13" fmla="*/ 1514935 h 1536721"/>
              <a:gd name="connsiteX14" fmla="*/ 1871730 w 2317284"/>
              <a:gd name="connsiteY14" fmla="*/ 1502284 h 1536721"/>
              <a:gd name="connsiteX15" fmla="*/ 1747905 w 2317284"/>
              <a:gd name="connsiteY15" fmla="*/ 1487998 h 1536721"/>
              <a:gd name="connsiteX16" fmla="*/ 1626461 w 2317284"/>
              <a:gd name="connsiteY16" fmla="*/ 1476092 h 1536721"/>
              <a:gd name="connsiteX17" fmla="*/ 1426436 w 2317284"/>
              <a:gd name="connsiteY17" fmla="*/ 1478473 h 1536721"/>
              <a:gd name="connsiteX18" fmla="*/ 1269273 w 2317284"/>
              <a:gd name="connsiteY18" fmla="*/ 1497523 h 1536721"/>
              <a:gd name="connsiteX19" fmla="*/ 1150211 w 2317284"/>
              <a:gd name="connsiteY19" fmla="*/ 1514192 h 1536721"/>
              <a:gd name="connsiteX20" fmla="*/ 1002573 w 2317284"/>
              <a:gd name="connsiteY20" fmla="*/ 1530861 h 1536721"/>
              <a:gd name="connsiteX21" fmla="*/ 873986 w 2317284"/>
              <a:gd name="connsiteY21" fmla="*/ 1535623 h 1536721"/>
              <a:gd name="connsiteX22" fmla="*/ 731111 w 2317284"/>
              <a:gd name="connsiteY22" fmla="*/ 1511811 h 1536721"/>
              <a:gd name="connsiteX23" fmla="*/ 600142 w 2317284"/>
              <a:gd name="connsiteY23" fmla="*/ 1485617 h 1536721"/>
              <a:gd name="connsiteX24" fmla="*/ 475228 w 2317284"/>
              <a:gd name="connsiteY24" fmla="*/ 1461440 h 1536721"/>
              <a:gd name="connsiteX25" fmla="*/ 466930 w 2317284"/>
              <a:gd name="connsiteY25" fmla="*/ 1450712 h 1536721"/>
              <a:gd name="connsiteX26" fmla="*/ 419305 w 2317284"/>
              <a:gd name="connsiteY26" fmla="*/ 1348318 h 1536721"/>
              <a:gd name="connsiteX27" fmla="*/ 393111 w 2317284"/>
              <a:gd name="connsiteY27" fmla="*/ 1312599 h 1536721"/>
              <a:gd name="connsiteX28" fmla="*/ 359774 w 2317284"/>
              <a:gd name="connsiteY28" fmla="*/ 1303074 h 1536721"/>
              <a:gd name="connsiteX29" fmla="*/ 288336 w 2317284"/>
              <a:gd name="connsiteY29" fmla="*/ 1312599 h 1536721"/>
              <a:gd name="connsiteX30" fmla="*/ 174036 w 2317284"/>
              <a:gd name="connsiteY30" fmla="*/ 1310218 h 1536721"/>
              <a:gd name="connsiteX31" fmla="*/ 78786 w 2317284"/>
              <a:gd name="connsiteY31" fmla="*/ 1260212 h 1536721"/>
              <a:gd name="connsiteX32" fmla="*/ 24018 w 2317284"/>
              <a:gd name="connsiteY32" fmla="*/ 1198299 h 1536721"/>
              <a:gd name="connsiteX33" fmla="*/ 205 w 2317284"/>
              <a:gd name="connsiteY33" fmla="*/ 1095905 h 1536721"/>
              <a:gd name="connsiteX34" fmla="*/ 35924 w 2317284"/>
              <a:gd name="connsiteY34" fmla="*/ 943505 h 1536721"/>
              <a:gd name="connsiteX35" fmla="*/ 109743 w 2317284"/>
              <a:gd name="connsiteY35" fmla="*/ 822062 h 1536721"/>
              <a:gd name="connsiteX36" fmla="*/ 212136 w 2317284"/>
              <a:gd name="connsiteY36" fmla="*/ 707762 h 1536721"/>
              <a:gd name="connsiteX37" fmla="*/ 359774 w 2317284"/>
              <a:gd name="connsiteY37" fmla="*/ 572030 h 1536721"/>
              <a:gd name="connsiteX38" fmla="*/ 533605 w 2317284"/>
              <a:gd name="connsiteY38" fmla="*/ 445824 h 1536721"/>
              <a:gd name="connsiteX39" fmla="*/ 731249 w 2317284"/>
              <a:gd name="connsiteY39" fmla="*/ 319618 h 1536721"/>
              <a:gd name="connsiteX40" fmla="*/ 921749 w 2317284"/>
              <a:gd name="connsiteY40" fmla="*/ 214843 h 1536721"/>
              <a:gd name="connsiteX41" fmla="*/ 1083674 w 2317284"/>
              <a:gd name="connsiteY41" fmla="*/ 141024 h 1536721"/>
              <a:gd name="connsiteX42" fmla="*/ 1288461 w 2317284"/>
              <a:gd name="connsiteY42" fmla="*/ 69586 h 1536721"/>
              <a:gd name="connsiteX43" fmla="*/ 1521824 w 2317284"/>
              <a:gd name="connsiteY43" fmla="*/ 12436 h 1536721"/>
              <a:gd name="connsiteX44" fmla="*/ 1643268 w 2317284"/>
              <a:gd name="connsiteY44" fmla="*/ 530 h 1536721"/>
              <a:gd name="connsiteX45" fmla="*/ 1724379 w 2317284"/>
              <a:gd name="connsiteY45" fmla="*/ 381 h 1536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317284" h="1536721">
                <a:moveTo>
                  <a:pt x="1724379" y="381"/>
                </a:moveTo>
                <a:cubicBezTo>
                  <a:pt x="1753400" y="1225"/>
                  <a:pt x="1783563" y="3705"/>
                  <a:pt x="1812336" y="10055"/>
                </a:cubicBezTo>
                <a:cubicBezTo>
                  <a:pt x="1869883" y="22755"/>
                  <a:pt x="1934177" y="46567"/>
                  <a:pt x="1988549" y="76730"/>
                </a:cubicBezTo>
                <a:cubicBezTo>
                  <a:pt x="2042921" y="106893"/>
                  <a:pt x="2098881" y="148565"/>
                  <a:pt x="2138568" y="191031"/>
                </a:cubicBezTo>
                <a:cubicBezTo>
                  <a:pt x="2178255" y="233497"/>
                  <a:pt x="2202465" y="276755"/>
                  <a:pt x="2226674" y="331524"/>
                </a:cubicBezTo>
                <a:cubicBezTo>
                  <a:pt x="2250883" y="386293"/>
                  <a:pt x="2269140" y="451777"/>
                  <a:pt x="2283824" y="519643"/>
                </a:cubicBezTo>
                <a:cubicBezTo>
                  <a:pt x="2298508" y="587509"/>
                  <a:pt x="2310414" y="670456"/>
                  <a:pt x="2314780" y="738718"/>
                </a:cubicBezTo>
                <a:cubicBezTo>
                  <a:pt x="2319146" y="806980"/>
                  <a:pt x="2317955" y="866909"/>
                  <a:pt x="2310018" y="929218"/>
                </a:cubicBezTo>
                <a:cubicBezTo>
                  <a:pt x="2302081" y="991527"/>
                  <a:pt x="2289380" y="1052249"/>
                  <a:pt x="2267155" y="1112574"/>
                </a:cubicBezTo>
                <a:cubicBezTo>
                  <a:pt x="2244930" y="1172899"/>
                  <a:pt x="2202862" y="1247512"/>
                  <a:pt x="2176668" y="1291168"/>
                </a:cubicBezTo>
                <a:cubicBezTo>
                  <a:pt x="2150474" y="1334824"/>
                  <a:pt x="2140552" y="1339983"/>
                  <a:pt x="2109993" y="1374511"/>
                </a:cubicBezTo>
                <a:cubicBezTo>
                  <a:pt x="2079434" y="1409039"/>
                  <a:pt x="2081020" y="1457459"/>
                  <a:pt x="1993311" y="1498337"/>
                </a:cubicBezTo>
                <a:lnTo>
                  <a:pt x="1954251" y="1516932"/>
                </a:lnTo>
                <a:lnTo>
                  <a:pt x="1945697" y="1514935"/>
                </a:lnTo>
                <a:cubicBezTo>
                  <a:pt x="1919851" y="1510023"/>
                  <a:pt x="1894749" y="1506055"/>
                  <a:pt x="1871730" y="1502284"/>
                </a:cubicBezTo>
                <a:cubicBezTo>
                  <a:pt x="1830455" y="1495934"/>
                  <a:pt x="1788783" y="1492363"/>
                  <a:pt x="1747905" y="1487998"/>
                </a:cubicBezTo>
                <a:cubicBezTo>
                  <a:pt x="1707027" y="1483633"/>
                  <a:pt x="1680039" y="1477679"/>
                  <a:pt x="1626461" y="1476092"/>
                </a:cubicBezTo>
                <a:cubicBezTo>
                  <a:pt x="1572883" y="1474505"/>
                  <a:pt x="1485967" y="1474901"/>
                  <a:pt x="1426436" y="1478473"/>
                </a:cubicBezTo>
                <a:cubicBezTo>
                  <a:pt x="1366905" y="1482045"/>
                  <a:pt x="1315311" y="1491570"/>
                  <a:pt x="1269273" y="1497523"/>
                </a:cubicBezTo>
                <a:cubicBezTo>
                  <a:pt x="1223236" y="1503476"/>
                  <a:pt x="1194661" y="1508636"/>
                  <a:pt x="1150211" y="1514192"/>
                </a:cubicBezTo>
                <a:cubicBezTo>
                  <a:pt x="1105761" y="1519748"/>
                  <a:pt x="1048610" y="1527289"/>
                  <a:pt x="1002573" y="1530861"/>
                </a:cubicBezTo>
                <a:cubicBezTo>
                  <a:pt x="956536" y="1534433"/>
                  <a:pt x="919230" y="1538798"/>
                  <a:pt x="873986" y="1535623"/>
                </a:cubicBezTo>
                <a:cubicBezTo>
                  <a:pt x="828742" y="1532448"/>
                  <a:pt x="776752" y="1520145"/>
                  <a:pt x="731111" y="1511811"/>
                </a:cubicBezTo>
                <a:cubicBezTo>
                  <a:pt x="685470" y="1503477"/>
                  <a:pt x="600142" y="1485617"/>
                  <a:pt x="600142" y="1485617"/>
                </a:cubicBezTo>
                <a:lnTo>
                  <a:pt x="475228" y="1461440"/>
                </a:lnTo>
                <a:lnTo>
                  <a:pt x="466930" y="1450712"/>
                </a:lnTo>
                <a:cubicBezTo>
                  <a:pt x="420099" y="1407453"/>
                  <a:pt x="431608" y="1371337"/>
                  <a:pt x="419305" y="1348318"/>
                </a:cubicBezTo>
                <a:cubicBezTo>
                  <a:pt x="407002" y="1325299"/>
                  <a:pt x="403033" y="1320140"/>
                  <a:pt x="393111" y="1312599"/>
                </a:cubicBezTo>
                <a:cubicBezTo>
                  <a:pt x="383189" y="1305058"/>
                  <a:pt x="377236" y="1303074"/>
                  <a:pt x="359774" y="1303074"/>
                </a:cubicBezTo>
                <a:cubicBezTo>
                  <a:pt x="342312" y="1303074"/>
                  <a:pt x="319292" y="1311408"/>
                  <a:pt x="288336" y="1312599"/>
                </a:cubicBezTo>
                <a:cubicBezTo>
                  <a:pt x="257380" y="1313790"/>
                  <a:pt x="208961" y="1318949"/>
                  <a:pt x="174036" y="1310218"/>
                </a:cubicBezTo>
                <a:cubicBezTo>
                  <a:pt x="139111" y="1301487"/>
                  <a:pt x="103789" y="1278865"/>
                  <a:pt x="78786" y="1260212"/>
                </a:cubicBezTo>
                <a:cubicBezTo>
                  <a:pt x="53783" y="1241559"/>
                  <a:pt x="37115" y="1225683"/>
                  <a:pt x="24018" y="1198299"/>
                </a:cubicBezTo>
                <a:cubicBezTo>
                  <a:pt x="10921" y="1170915"/>
                  <a:pt x="-1779" y="1138371"/>
                  <a:pt x="205" y="1095905"/>
                </a:cubicBezTo>
                <a:cubicBezTo>
                  <a:pt x="2189" y="1053439"/>
                  <a:pt x="17668" y="989146"/>
                  <a:pt x="35924" y="943505"/>
                </a:cubicBezTo>
                <a:cubicBezTo>
                  <a:pt x="54180" y="897865"/>
                  <a:pt x="80374" y="861352"/>
                  <a:pt x="109743" y="822062"/>
                </a:cubicBezTo>
                <a:cubicBezTo>
                  <a:pt x="139112" y="782772"/>
                  <a:pt x="170464" y="749434"/>
                  <a:pt x="212136" y="707762"/>
                </a:cubicBezTo>
                <a:cubicBezTo>
                  <a:pt x="253808" y="666090"/>
                  <a:pt x="306196" y="615686"/>
                  <a:pt x="359774" y="572030"/>
                </a:cubicBezTo>
                <a:cubicBezTo>
                  <a:pt x="413352" y="528374"/>
                  <a:pt x="471693" y="487893"/>
                  <a:pt x="533605" y="445824"/>
                </a:cubicBezTo>
                <a:cubicBezTo>
                  <a:pt x="595517" y="403755"/>
                  <a:pt x="666558" y="358115"/>
                  <a:pt x="731249" y="319618"/>
                </a:cubicBezTo>
                <a:cubicBezTo>
                  <a:pt x="795940" y="281121"/>
                  <a:pt x="863011" y="244609"/>
                  <a:pt x="921749" y="214843"/>
                </a:cubicBezTo>
                <a:cubicBezTo>
                  <a:pt x="980486" y="185077"/>
                  <a:pt x="1022555" y="165234"/>
                  <a:pt x="1083674" y="141024"/>
                </a:cubicBezTo>
                <a:cubicBezTo>
                  <a:pt x="1144793" y="116815"/>
                  <a:pt x="1215436" y="91017"/>
                  <a:pt x="1288461" y="69586"/>
                </a:cubicBezTo>
                <a:cubicBezTo>
                  <a:pt x="1361486" y="48155"/>
                  <a:pt x="1462690" y="23945"/>
                  <a:pt x="1521824" y="12436"/>
                </a:cubicBezTo>
                <a:cubicBezTo>
                  <a:pt x="1580958" y="927"/>
                  <a:pt x="1594849" y="927"/>
                  <a:pt x="1643268" y="530"/>
                </a:cubicBezTo>
                <a:cubicBezTo>
                  <a:pt x="1667477" y="332"/>
                  <a:pt x="1695358" y="-462"/>
                  <a:pt x="1724379" y="381"/>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254"/>
          <p:cNvSpPr>
            <a:spLocks noChangeAspect="1"/>
          </p:cNvSpPr>
          <p:nvPr/>
        </p:nvSpPr>
        <p:spPr>
          <a:xfrm>
            <a:off x="7653690" y="6290652"/>
            <a:ext cx="1566000" cy="518479"/>
          </a:xfrm>
          <a:custGeom>
            <a:avLst/>
            <a:gdLst>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50286 w 2553748"/>
              <a:gd name="connsiteY31" fmla="*/ 79182 h 845507"/>
              <a:gd name="connsiteX32" fmla="*/ 2009793 w 2553748"/>
              <a:gd name="connsiteY32" fmla="*/ 60132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50286 w 2553748"/>
              <a:gd name="connsiteY31" fmla="*/ 79182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43143 w 2553748"/>
              <a:gd name="connsiteY31" fmla="*/ 76800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43143 w 2553748"/>
              <a:gd name="connsiteY31" fmla="*/ 72037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553748" h="845507">
                <a:moveTo>
                  <a:pt x="573899" y="7745"/>
                </a:moveTo>
                <a:cubicBezTo>
                  <a:pt x="522702" y="3379"/>
                  <a:pt x="469123" y="-1780"/>
                  <a:pt x="416736" y="601"/>
                </a:cubicBezTo>
                <a:cubicBezTo>
                  <a:pt x="364349" y="2982"/>
                  <a:pt x="304421" y="9729"/>
                  <a:pt x="259574" y="22032"/>
                </a:cubicBezTo>
                <a:cubicBezTo>
                  <a:pt x="214727" y="34335"/>
                  <a:pt x="179802" y="53385"/>
                  <a:pt x="147655" y="74420"/>
                </a:cubicBezTo>
                <a:cubicBezTo>
                  <a:pt x="115508" y="95455"/>
                  <a:pt x="88521" y="117680"/>
                  <a:pt x="66693" y="148239"/>
                </a:cubicBezTo>
                <a:cubicBezTo>
                  <a:pt x="44865" y="178798"/>
                  <a:pt x="27798" y="218882"/>
                  <a:pt x="16686" y="257776"/>
                </a:cubicBezTo>
                <a:cubicBezTo>
                  <a:pt x="5574" y="296670"/>
                  <a:pt x="-379" y="338342"/>
                  <a:pt x="18" y="381601"/>
                </a:cubicBezTo>
                <a:cubicBezTo>
                  <a:pt x="415" y="424860"/>
                  <a:pt x="9146" y="476057"/>
                  <a:pt x="19068" y="517332"/>
                </a:cubicBezTo>
                <a:cubicBezTo>
                  <a:pt x="28990" y="558607"/>
                  <a:pt x="40499" y="593135"/>
                  <a:pt x="59549" y="629251"/>
                </a:cubicBezTo>
                <a:cubicBezTo>
                  <a:pt x="78599" y="665367"/>
                  <a:pt x="106380" y="704657"/>
                  <a:pt x="133368" y="734026"/>
                </a:cubicBezTo>
                <a:cubicBezTo>
                  <a:pt x="160356" y="763395"/>
                  <a:pt x="186549" y="787605"/>
                  <a:pt x="221474" y="805464"/>
                </a:cubicBezTo>
                <a:cubicBezTo>
                  <a:pt x="256399" y="823323"/>
                  <a:pt x="296087" y="835626"/>
                  <a:pt x="342918" y="841182"/>
                </a:cubicBezTo>
                <a:cubicBezTo>
                  <a:pt x="389749" y="846738"/>
                  <a:pt x="447296" y="847929"/>
                  <a:pt x="502461" y="838801"/>
                </a:cubicBezTo>
                <a:cubicBezTo>
                  <a:pt x="557626" y="829673"/>
                  <a:pt x="622317" y="808242"/>
                  <a:pt x="673911" y="786414"/>
                </a:cubicBezTo>
                <a:cubicBezTo>
                  <a:pt x="725505" y="764586"/>
                  <a:pt x="770749" y="730454"/>
                  <a:pt x="812024" y="707832"/>
                </a:cubicBezTo>
                <a:cubicBezTo>
                  <a:pt x="853299" y="685210"/>
                  <a:pt x="882270" y="665366"/>
                  <a:pt x="921561" y="650682"/>
                </a:cubicBezTo>
                <a:cubicBezTo>
                  <a:pt x="960852" y="635998"/>
                  <a:pt x="1008874" y="623298"/>
                  <a:pt x="1047768" y="619726"/>
                </a:cubicBezTo>
                <a:cubicBezTo>
                  <a:pt x="1086662" y="616154"/>
                  <a:pt x="1112855" y="621710"/>
                  <a:pt x="1154924" y="629251"/>
                </a:cubicBezTo>
                <a:cubicBezTo>
                  <a:pt x="1196993" y="636792"/>
                  <a:pt x="1248190" y="655445"/>
                  <a:pt x="1300180" y="664970"/>
                </a:cubicBezTo>
                <a:cubicBezTo>
                  <a:pt x="1352170" y="674495"/>
                  <a:pt x="1406146" y="681242"/>
                  <a:pt x="1466868" y="686401"/>
                </a:cubicBezTo>
                <a:cubicBezTo>
                  <a:pt x="1527590" y="691560"/>
                  <a:pt x="1594661" y="695132"/>
                  <a:pt x="1664511" y="695926"/>
                </a:cubicBezTo>
                <a:cubicBezTo>
                  <a:pt x="1734361" y="696720"/>
                  <a:pt x="1814927" y="695927"/>
                  <a:pt x="1885968" y="691164"/>
                </a:cubicBezTo>
                <a:cubicBezTo>
                  <a:pt x="1957009" y="686402"/>
                  <a:pt x="2029240" y="678463"/>
                  <a:pt x="2090755" y="667351"/>
                </a:cubicBezTo>
                <a:cubicBezTo>
                  <a:pt x="2152270" y="656239"/>
                  <a:pt x="2205452" y="640364"/>
                  <a:pt x="2255061" y="624489"/>
                </a:cubicBezTo>
                <a:cubicBezTo>
                  <a:pt x="2304670" y="608614"/>
                  <a:pt x="2349517" y="591945"/>
                  <a:pt x="2388411" y="572101"/>
                </a:cubicBezTo>
                <a:cubicBezTo>
                  <a:pt x="2427305" y="552257"/>
                  <a:pt x="2462627" y="530032"/>
                  <a:pt x="2488424" y="505426"/>
                </a:cubicBezTo>
                <a:cubicBezTo>
                  <a:pt x="2514221" y="480820"/>
                  <a:pt x="2532477" y="453039"/>
                  <a:pt x="2543193" y="424464"/>
                </a:cubicBezTo>
                <a:cubicBezTo>
                  <a:pt x="2553909" y="395889"/>
                  <a:pt x="2555099" y="364932"/>
                  <a:pt x="2552718" y="333976"/>
                </a:cubicBezTo>
                <a:cubicBezTo>
                  <a:pt x="2550337" y="303020"/>
                  <a:pt x="2545177" y="267301"/>
                  <a:pt x="2528905" y="238726"/>
                </a:cubicBezTo>
                <a:cubicBezTo>
                  <a:pt x="2512633" y="210151"/>
                  <a:pt x="2493980" y="185148"/>
                  <a:pt x="2455086" y="162526"/>
                </a:cubicBezTo>
                <a:cubicBezTo>
                  <a:pt x="2416192" y="139904"/>
                  <a:pt x="2347534" y="118077"/>
                  <a:pt x="2295543" y="102995"/>
                </a:cubicBezTo>
                <a:cubicBezTo>
                  <a:pt x="2243552" y="87913"/>
                  <a:pt x="2189180" y="79578"/>
                  <a:pt x="2143143" y="72037"/>
                </a:cubicBezTo>
                <a:cubicBezTo>
                  <a:pt x="2101868" y="65687"/>
                  <a:pt x="2060196" y="62116"/>
                  <a:pt x="2019318" y="57751"/>
                </a:cubicBezTo>
                <a:cubicBezTo>
                  <a:pt x="1978440" y="53386"/>
                  <a:pt x="1951452" y="47432"/>
                  <a:pt x="1897874" y="45845"/>
                </a:cubicBezTo>
                <a:cubicBezTo>
                  <a:pt x="1844296" y="44258"/>
                  <a:pt x="1757380" y="44654"/>
                  <a:pt x="1697849" y="48226"/>
                </a:cubicBezTo>
                <a:cubicBezTo>
                  <a:pt x="1638318" y="51798"/>
                  <a:pt x="1586724" y="61323"/>
                  <a:pt x="1540686" y="67276"/>
                </a:cubicBezTo>
                <a:cubicBezTo>
                  <a:pt x="1494649" y="73229"/>
                  <a:pt x="1466074" y="78389"/>
                  <a:pt x="1421624" y="83945"/>
                </a:cubicBezTo>
                <a:cubicBezTo>
                  <a:pt x="1377174" y="89501"/>
                  <a:pt x="1320023" y="97042"/>
                  <a:pt x="1273986" y="100614"/>
                </a:cubicBezTo>
                <a:cubicBezTo>
                  <a:pt x="1227949" y="104186"/>
                  <a:pt x="1190643" y="108551"/>
                  <a:pt x="1145399" y="105376"/>
                </a:cubicBezTo>
                <a:cubicBezTo>
                  <a:pt x="1100155" y="102201"/>
                  <a:pt x="1048165" y="89898"/>
                  <a:pt x="1002524" y="81564"/>
                </a:cubicBezTo>
                <a:cubicBezTo>
                  <a:pt x="956883" y="73230"/>
                  <a:pt x="871555" y="55370"/>
                  <a:pt x="871555" y="55370"/>
                </a:cubicBezTo>
                <a:cubicBezTo>
                  <a:pt x="825121" y="46242"/>
                  <a:pt x="773924" y="35129"/>
                  <a:pt x="723918" y="26795"/>
                </a:cubicBezTo>
                <a:cubicBezTo>
                  <a:pt x="673912" y="18461"/>
                  <a:pt x="625096" y="12111"/>
                  <a:pt x="573899" y="7745"/>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椭圆 255"/>
          <p:cNvSpPr/>
          <p:nvPr/>
        </p:nvSpPr>
        <p:spPr>
          <a:xfrm>
            <a:off x="8331200" y="5996910"/>
            <a:ext cx="327600" cy="648000"/>
          </a:xfrm>
          <a:prstGeom prst="ellipse">
            <a:avLst/>
          </a:prstGeom>
          <a:solidFill>
            <a:srgbClr val="EDA670"/>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椭圆 256"/>
          <p:cNvSpPr/>
          <p:nvPr/>
        </p:nvSpPr>
        <p:spPr>
          <a:xfrm>
            <a:off x="8729006" y="5997473"/>
            <a:ext cx="327600" cy="648000"/>
          </a:xfrm>
          <a:prstGeom prst="ellipse">
            <a:avLst/>
          </a:prstGeom>
          <a:solidFill>
            <a:srgbClr val="FED5B5"/>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257"/>
          <p:cNvSpPr/>
          <p:nvPr/>
        </p:nvSpPr>
        <p:spPr>
          <a:xfrm>
            <a:off x="8727680" y="6318885"/>
            <a:ext cx="331200" cy="326187"/>
          </a:xfrm>
          <a:custGeom>
            <a:avLst/>
            <a:gdLst>
              <a:gd name="connsiteX0" fmla="*/ 85622 w 536717"/>
              <a:gd name="connsiteY0" fmla="*/ 88 h 538112"/>
              <a:gd name="connsiteX1" fmla="*/ 131108 w 536717"/>
              <a:gd name="connsiteY1" fmla="*/ 888 h 538112"/>
              <a:gd name="connsiteX2" fmla="*/ 252552 w 536717"/>
              <a:gd name="connsiteY2" fmla="*/ 12794 h 538112"/>
              <a:gd name="connsiteX3" fmla="*/ 376377 w 536717"/>
              <a:gd name="connsiteY3" fmla="*/ 27080 h 538112"/>
              <a:gd name="connsiteX4" fmla="*/ 528777 w 536717"/>
              <a:gd name="connsiteY4" fmla="*/ 58038 h 538112"/>
              <a:gd name="connsiteX5" fmla="*/ 536717 w 536717"/>
              <a:gd name="connsiteY5" fmla="*/ 60564 h 538112"/>
              <a:gd name="connsiteX6" fmla="*/ 534380 w 536717"/>
              <a:gd name="connsiteY6" fmla="*/ 106941 h 538112"/>
              <a:gd name="connsiteX7" fmla="*/ 269865 w 536717"/>
              <a:gd name="connsiteY7" fmla="*/ 538112 h 538112"/>
              <a:gd name="connsiteX8" fmla="*/ 5350 w 536717"/>
              <a:gd name="connsiteY8" fmla="*/ 106941 h 538112"/>
              <a:gd name="connsiteX9" fmla="*/ 0 w 536717"/>
              <a:gd name="connsiteY9" fmla="*/ 782 h 538112"/>
              <a:gd name="connsiteX10" fmla="*/ 33328 w 536717"/>
              <a:gd name="connsiteY10" fmla="*/ 144 h 538112"/>
              <a:gd name="connsiteX11" fmla="*/ 85622 w 536717"/>
              <a:gd name="connsiteY11" fmla="*/ 88 h 5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717" h="538112">
                <a:moveTo>
                  <a:pt x="85622" y="88"/>
                </a:moveTo>
                <a:cubicBezTo>
                  <a:pt x="102235" y="218"/>
                  <a:pt x="117714" y="491"/>
                  <a:pt x="131108" y="888"/>
                </a:cubicBezTo>
                <a:cubicBezTo>
                  <a:pt x="184686" y="2475"/>
                  <a:pt x="211674" y="8429"/>
                  <a:pt x="252552" y="12794"/>
                </a:cubicBezTo>
                <a:cubicBezTo>
                  <a:pt x="293430" y="17159"/>
                  <a:pt x="335102" y="20730"/>
                  <a:pt x="376377" y="27080"/>
                </a:cubicBezTo>
                <a:cubicBezTo>
                  <a:pt x="422414" y="34621"/>
                  <a:pt x="476786" y="42956"/>
                  <a:pt x="528777" y="58038"/>
                </a:cubicBezTo>
                <a:lnTo>
                  <a:pt x="536717" y="60564"/>
                </a:lnTo>
                <a:lnTo>
                  <a:pt x="534380" y="106941"/>
                </a:lnTo>
                <a:cubicBezTo>
                  <a:pt x="509203" y="353010"/>
                  <a:pt x="400342" y="538112"/>
                  <a:pt x="269865" y="538112"/>
                </a:cubicBezTo>
                <a:cubicBezTo>
                  <a:pt x="139388" y="538112"/>
                  <a:pt x="30527" y="353010"/>
                  <a:pt x="5350" y="106941"/>
                </a:cubicBezTo>
                <a:lnTo>
                  <a:pt x="0" y="782"/>
                </a:lnTo>
                <a:lnTo>
                  <a:pt x="33328" y="144"/>
                </a:lnTo>
                <a:cubicBezTo>
                  <a:pt x="51262" y="-30"/>
                  <a:pt x="69009" y="-42"/>
                  <a:pt x="85622" y="88"/>
                </a:cubicBezTo>
                <a:close/>
              </a:path>
            </a:pathLst>
          </a:custGeom>
          <a:no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A</a:t>
            </a:r>
            <a:endParaRPr lang="zh-CN" altLang="en-US" sz="1000" dirty="0">
              <a:solidFill>
                <a:schemeClr val="tx1"/>
              </a:solidFill>
              <a:latin typeface="Times New Roman" panose="02020603050405020304" pitchFamily="18" charset="0"/>
              <a:ea typeface="方正姚体" panose="02010601030101010101" pitchFamily="2" charset="-122"/>
            </a:endParaRPr>
          </a:p>
        </p:txBody>
      </p:sp>
      <p:sp>
        <p:nvSpPr>
          <p:cNvPr id="259" name="任意多边形 258"/>
          <p:cNvSpPr/>
          <p:nvPr/>
        </p:nvSpPr>
        <p:spPr>
          <a:xfrm>
            <a:off x="8330533" y="6323974"/>
            <a:ext cx="325258" cy="321098"/>
          </a:xfrm>
          <a:custGeom>
            <a:avLst/>
            <a:gdLst>
              <a:gd name="connsiteX0" fmla="*/ 536580 w 536580"/>
              <a:gd name="connsiteY0" fmla="*/ 0 h 529716"/>
              <a:gd name="connsiteX1" fmla="*/ 531613 w 536580"/>
              <a:gd name="connsiteY1" fmla="*/ 98545 h 529716"/>
              <a:gd name="connsiteX2" fmla="*/ 267098 w 536580"/>
              <a:gd name="connsiteY2" fmla="*/ 529716 h 529716"/>
              <a:gd name="connsiteX3" fmla="*/ 2583 w 536580"/>
              <a:gd name="connsiteY3" fmla="*/ 98545 h 529716"/>
              <a:gd name="connsiteX4" fmla="*/ 0 w 536580"/>
              <a:gd name="connsiteY4" fmla="*/ 47294 h 529716"/>
              <a:gd name="connsiteX5" fmla="*/ 33811 w 536580"/>
              <a:gd name="connsiteY5" fmla="*/ 52023 h 529716"/>
              <a:gd name="connsiteX6" fmla="*/ 162398 w 536580"/>
              <a:gd name="connsiteY6" fmla="*/ 47261 h 529716"/>
              <a:gd name="connsiteX7" fmla="*/ 310036 w 536580"/>
              <a:gd name="connsiteY7" fmla="*/ 30592 h 529716"/>
              <a:gd name="connsiteX8" fmla="*/ 429098 w 536580"/>
              <a:gd name="connsiteY8" fmla="*/ 13923 h 529716"/>
              <a:gd name="connsiteX9" fmla="*/ 502620 w 536580"/>
              <a:gd name="connsiteY9" fmla="*/ 3505 h 529716"/>
              <a:gd name="connsiteX10" fmla="*/ 536580 w 536580"/>
              <a:gd name="connsiteY10" fmla="*/ 0 h 52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6580" h="529716">
                <a:moveTo>
                  <a:pt x="536580" y="0"/>
                </a:moveTo>
                <a:lnTo>
                  <a:pt x="531613" y="98545"/>
                </a:lnTo>
                <a:cubicBezTo>
                  <a:pt x="506436" y="344614"/>
                  <a:pt x="397575" y="529716"/>
                  <a:pt x="267098" y="529716"/>
                </a:cubicBezTo>
                <a:cubicBezTo>
                  <a:pt x="136621" y="529716"/>
                  <a:pt x="27760" y="344614"/>
                  <a:pt x="2583" y="98545"/>
                </a:cubicBezTo>
                <a:lnTo>
                  <a:pt x="0" y="47294"/>
                </a:lnTo>
                <a:lnTo>
                  <a:pt x="33811" y="52023"/>
                </a:lnTo>
                <a:cubicBezTo>
                  <a:pt x="79055" y="55198"/>
                  <a:pt x="116361" y="50833"/>
                  <a:pt x="162398" y="47261"/>
                </a:cubicBezTo>
                <a:cubicBezTo>
                  <a:pt x="208435" y="43689"/>
                  <a:pt x="265586" y="36148"/>
                  <a:pt x="310036" y="30592"/>
                </a:cubicBezTo>
                <a:cubicBezTo>
                  <a:pt x="354486" y="25036"/>
                  <a:pt x="383061" y="19876"/>
                  <a:pt x="429098" y="13923"/>
                </a:cubicBezTo>
                <a:cubicBezTo>
                  <a:pt x="452117" y="10947"/>
                  <a:pt x="476525" y="7077"/>
                  <a:pt x="502620" y="3505"/>
                </a:cubicBezTo>
                <a:lnTo>
                  <a:pt x="536580" y="0"/>
                </a:lnTo>
                <a:close/>
              </a:path>
            </a:pathLst>
          </a:custGeom>
          <a:no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P</a:t>
            </a:r>
            <a:endParaRPr lang="zh-CN" altLang="en-US" sz="1000" dirty="0">
              <a:solidFill>
                <a:schemeClr val="tx1"/>
              </a:solidFill>
              <a:latin typeface="Times New Roman" panose="02020603050405020304" pitchFamily="18" charset="0"/>
              <a:ea typeface="方正姚体" panose="02010601030101010101" pitchFamily="2" charset="-122"/>
            </a:endParaRPr>
          </a:p>
        </p:txBody>
      </p:sp>
      <p:sp>
        <p:nvSpPr>
          <p:cNvPr id="260" name="椭圆 259"/>
          <p:cNvSpPr/>
          <p:nvPr/>
        </p:nvSpPr>
        <p:spPr>
          <a:xfrm>
            <a:off x="8048494" y="5927609"/>
            <a:ext cx="216000" cy="360000"/>
          </a:xfrm>
          <a:prstGeom prst="ellipse">
            <a:avLst/>
          </a:prstGeom>
          <a:solidFill>
            <a:srgbClr val="FFDD95"/>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E</a:t>
            </a:r>
            <a:endParaRPr lang="zh-CN" altLang="en-US" sz="1000" dirty="0">
              <a:solidFill>
                <a:schemeClr val="tx1"/>
              </a:solidFill>
              <a:latin typeface="Times New Roman" panose="02020603050405020304" pitchFamily="18" charset="0"/>
            </a:endParaRPr>
          </a:p>
        </p:txBody>
      </p:sp>
      <p:grpSp>
        <p:nvGrpSpPr>
          <p:cNvPr id="261" name="组合 260"/>
          <p:cNvGrpSpPr/>
          <p:nvPr/>
        </p:nvGrpSpPr>
        <p:grpSpPr>
          <a:xfrm>
            <a:off x="8287237" y="6049372"/>
            <a:ext cx="399803" cy="126000"/>
            <a:chOff x="8544272" y="3645024"/>
            <a:chExt cx="399803" cy="126000"/>
          </a:xfrm>
          <a:solidFill>
            <a:srgbClr val="D0E9A7"/>
          </a:solidFill>
        </p:grpSpPr>
        <p:sp>
          <p:nvSpPr>
            <p:cNvPr id="262" name="矩形 261"/>
            <p:cNvSpPr/>
            <p:nvPr/>
          </p:nvSpPr>
          <p:spPr>
            <a:xfrm>
              <a:off x="8544272"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U</a:t>
              </a:r>
              <a:endParaRPr lang="zh-CN" altLang="en-US" sz="1000" dirty="0">
                <a:solidFill>
                  <a:schemeClr val="tx1"/>
                </a:solidFill>
                <a:latin typeface="Times New Roman" panose="02020603050405020304" pitchFamily="18" charset="0"/>
              </a:endParaRPr>
            </a:p>
          </p:txBody>
        </p:sp>
        <p:sp>
          <p:nvSpPr>
            <p:cNvPr id="263" name="矩形 262"/>
            <p:cNvSpPr/>
            <p:nvPr/>
          </p:nvSpPr>
          <p:spPr>
            <a:xfrm>
              <a:off x="8676383"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A</a:t>
              </a:r>
              <a:endParaRPr lang="zh-CN" altLang="en-US" sz="1000" dirty="0">
                <a:solidFill>
                  <a:schemeClr val="tx1"/>
                </a:solidFill>
                <a:latin typeface="Times New Roman" panose="02020603050405020304" pitchFamily="18" charset="0"/>
              </a:endParaRPr>
            </a:p>
          </p:txBody>
        </p:sp>
        <p:sp>
          <p:nvSpPr>
            <p:cNvPr id="264" name="矩形 263"/>
            <p:cNvSpPr/>
            <p:nvPr/>
          </p:nvSpPr>
          <p:spPr>
            <a:xfrm>
              <a:off x="8810875"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C</a:t>
              </a:r>
              <a:endParaRPr lang="zh-CN" altLang="en-US" sz="1000" dirty="0">
                <a:solidFill>
                  <a:schemeClr val="tx1"/>
                </a:solidFill>
                <a:latin typeface="Times New Roman" panose="02020603050405020304" pitchFamily="18" charset="0"/>
              </a:endParaRPr>
            </a:p>
          </p:txBody>
        </p:sp>
      </p:grpSp>
      <p:grpSp>
        <p:nvGrpSpPr>
          <p:cNvPr id="265" name="组合 264"/>
          <p:cNvGrpSpPr>
            <a:grpSpLocks noChangeAspect="1"/>
          </p:cNvGrpSpPr>
          <p:nvPr/>
        </p:nvGrpSpPr>
        <p:grpSpPr>
          <a:xfrm rot="920232">
            <a:off x="8369326" y="5571064"/>
            <a:ext cx="296328" cy="504000"/>
            <a:chOff x="7384951" y="3589387"/>
            <a:chExt cx="499344" cy="849295"/>
          </a:xfrm>
        </p:grpSpPr>
        <p:sp>
          <p:nvSpPr>
            <p:cNvPr id="266" name="任意多边形 265"/>
            <p:cNvSpPr/>
            <p:nvPr/>
          </p:nvSpPr>
          <p:spPr>
            <a:xfrm>
              <a:off x="7384951" y="3700617"/>
              <a:ext cx="499344" cy="738065"/>
            </a:xfrm>
            <a:custGeom>
              <a:avLst/>
              <a:gdLst>
                <a:gd name="connsiteX0" fmla="*/ 144057 w 501268"/>
                <a:gd name="connsiteY0" fmla="*/ 252258 h 740435"/>
                <a:gd name="connsiteX1" fmla="*/ 201207 w 501268"/>
                <a:gd name="connsiteY1" fmla="*/ 264164 h 740435"/>
                <a:gd name="connsiteX2" fmla="*/ 239307 w 501268"/>
                <a:gd name="connsiteY2" fmla="*/ 283214 h 740435"/>
                <a:gd name="connsiteX3" fmla="*/ 255976 w 501268"/>
                <a:gd name="connsiteY3" fmla="*/ 304645 h 740435"/>
                <a:gd name="connsiteX4" fmla="*/ 267882 w 501268"/>
                <a:gd name="connsiteY4" fmla="*/ 335601 h 740435"/>
                <a:gd name="connsiteX5" fmla="*/ 255976 w 501268"/>
                <a:gd name="connsiteY5" fmla="*/ 366558 h 740435"/>
                <a:gd name="connsiteX6" fmla="*/ 225019 w 501268"/>
                <a:gd name="connsiteY6" fmla="*/ 399895 h 740435"/>
                <a:gd name="connsiteX7" fmla="*/ 175013 w 501268"/>
                <a:gd name="connsiteY7" fmla="*/ 449901 h 740435"/>
                <a:gd name="connsiteX8" fmla="*/ 120244 w 501268"/>
                <a:gd name="connsiteY8" fmla="*/ 518958 h 740435"/>
                <a:gd name="connsiteX9" fmla="*/ 115482 w 501268"/>
                <a:gd name="connsiteY9" fmla="*/ 585633 h 740435"/>
                <a:gd name="connsiteX10" fmla="*/ 129769 w 501268"/>
                <a:gd name="connsiteY10" fmla="*/ 640401 h 740435"/>
                <a:gd name="connsiteX11" fmla="*/ 172632 w 501268"/>
                <a:gd name="connsiteY11" fmla="*/ 697551 h 740435"/>
                <a:gd name="connsiteX12" fmla="*/ 215494 w 501268"/>
                <a:gd name="connsiteY12" fmla="*/ 728508 h 740435"/>
                <a:gd name="connsiteX13" fmla="*/ 270263 w 501268"/>
                <a:gd name="connsiteY13" fmla="*/ 740414 h 740435"/>
                <a:gd name="connsiteX14" fmla="*/ 327413 w 501268"/>
                <a:gd name="connsiteY14" fmla="*/ 726126 h 740435"/>
                <a:gd name="connsiteX15" fmla="*/ 375038 w 501268"/>
                <a:gd name="connsiteY15" fmla="*/ 692789 h 740435"/>
                <a:gd name="connsiteX16" fmla="*/ 398851 w 501268"/>
                <a:gd name="connsiteY16" fmla="*/ 630876 h 740435"/>
                <a:gd name="connsiteX17" fmla="*/ 405994 w 501268"/>
                <a:gd name="connsiteY17" fmla="*/ 559439 h 740435"/>
                <a:gd name="connsiteX18" fmla="*/ 377419 w 501268"/>
                <a:gd name="connsiteY18" fmla="*/ 488001 h 740435"/>
                <a:gd name="connsiteX19" fmla="*/ 351226 w 501268"/>
                <a:gd name="connsiteY19" fmla="*/ 449901 h 740435"/>
                <a:gd name="connsiteX20" fmla="*/ 315507 w 501268"/>
                <a:gd name="connsiteY20" fmla="*/ 414183 h 740435"/>
                <a:gd name="connsiteX21" fmla="*/ 286932 w 501268"/>
                <a:gd name="connsiteY21" fmla="*/ 445139 h 740435"/>
                <a:gd name="connsiteX22" fmla="*/ 263119 w 501268"/>
                <a:gd name="connsiteY22" fmla="*/ 468951 h 740435"/>
                <a:gd name="connsiteX23" fmla="*/ 294076 w 501268"/>
                <a:gd name="connsiteY23" fmla="*/ 495145 h 740435"/>
                <a:gd name="connsiteX24" fmla="*/ 327413 w 501268"/>
                <a:gd name="connsiteY24" fmla="*/ 533245 h 740435"/>
                <a:gd name="connsiteX25" fmla="*/ 339319 w 501268"/>
                <a:gd name="connsiteY25" fmla="*/ 573726 h 740435"/>
                <a:gd name="connsiteX26" fmla="*/ 336938 w 501268"/>
                <a:gd name="connsiteY26" fmla="*/ 630876 h 740435"/>
                <a:gd name="connsiteX27" fmla="*/ 303601 w 501268"/>
                <a:gd name="connsiteY27" fmla="*/ 661833 h 740435"/>
                <a:gd name="connsiteX28" fmla="*/ 255976 w 501268"/>
                <a:gd name="connsiteY28" fmla="*/ 664214 h 740435"/>
                <a:gd name="connsiteX29" fmla="*/ 213113 w 501268"/>
                <a:gd name="connsiteY29" fmla="*/ 635639 h 740435"/>
                <a:gd name="connsiteX30" fmla="*/ 198826 w 501268"/>
                <a:gd name="connsiteY30" fmla="*/ 602301 h 740435"/>
                <a:gd name="connsiteX31" fmla="*/ 201207 w 501268"/>
                <a:gd name="connsiteY31" fmla="*/ 535626 h 740435"/>
                <a:gd name="connsiteX32" fmla="*/ 234544 w 501268"/>
                <a:gd name="connsiteY32" fmla="*/ 485620 h 740435"/>
                <a:gd name="connsiteX33" fmla="*/ 272644 w 501268"/>
                <a:gd name="connsiteY33" fmla="*/ 459426 h 740435"/>
                <a:gd name="connsiteX34" fmla="*/ 310744 w 501268"/>
                <a:gd name="connsiteY34" fmla="*/ 414183 h 740435"/>
                <a:gd name="connsiteX35" fmla="*/ 332176 w 501268"/>
                <a:gd name="connsiteY35" fmla="*/ 378464 h 740435"/>
                <a:gd name="connsiteX36" fmla="*/ 336938 w 501268"/>
                <a:gd name="connsiteY36" fmla="*/ 304645 h 740435"/>
                <a:gd name="connsiteX37" fmla="*/ 308363 w 501268"/>
                <a:gd name="connsiteY37" fmla="*/ 245114 h 740435"/>
                <a:gd name="connsiteX38" fmla="*/ 272644 w 501268"/>
                <a:gd name="connsiteY38" fmla="*/ 214158 h 740435"/>
                <a:gd name="connsiteX39" fmla="*/ 215494 w 501268"/>
                <a:gd name="connsiteY39" fmla="*/ 197489 h 740435"/>
                <a:gd name="connsiteX40" fmla="*/ 148819 w 501268"/>
                <a:gd name="connsiteY40" fmla="*/ 173676 h 740435"/>
                <a:gd name="connsiteX41" fmla="*/ 105957 w 501268"/>
                <a:gd name="connsiteY41" fmla="*/ 154626 h 740435"/>
                <a:gd name="connsiteX42" fmla="*/ 77382 w 501268"/>
                <a:gd name="connsiteY42" fmla="*/ 126051 h 740435"/>
                <a:gd name="connsiteX43" fmla="*/ 75001 w 501268"/>
                <a:gd name="connsiteY43" fmla="*/ 92714 h 740435"/>
                <a:gd name="connsiteX44" fmla="*/ 105957 w 501268"/>
                <a:gd name="connsiteY44" fmla="*/ 80808 h 740435"/>
                <a:gd name="connsiteX45" fmla="*/ 153582 w 501268"/>
                <a:gd name="connsiteY45" fmla="*/ 95095 h 740435"/>
                <a:gd name="connsiteX46" fmla="*/ 191682 w 501268"/>
                <a:gd name="connsiteY46" fmla="*/ 114145 h 740435"/>
                <a:gd name="connsiteX47" fmla="*/ 229782 w 501268"/>
                <a:gd name="connsiteY47" fmla="*/ 133195 h 740435"/>
                <a:gd name="connsiteX48" fmla="*/ 284551 w 501268"/>
                <a:gd name="connsiteY48" fmla="*/ 157008 h 740435"/>
                <a:gd name="connsiteX49" fmla="*/ 355988 w 501268"/>
                <a:gd name="connsiteY49" fmla="*/ 152245 h 740435"/>
                <a:gd name="connsiteX50" fmla="*/ 420282 w 501268"/>
                <a:gd name="connsiteY50" fmla="*/ 130814 h 740435"/>
                <a:gd name="connsiteX51" fmla="*/ 458382 w 501268"/>
                <a:gd name="connsiteY51" fmla="*/ 107001 h 740435"/>
                <a:gd name="connsiteX52" fmla="*/ 486957 w 501268"/>
                <a:gd name="connsiteY52" fmla="*/ 76045 h 740435"/>
                <a:gd name="connsiteX53" fmla="*/ 501244 w 501268"/>
                <a:gd name="connsiteY53" fmla="*/ 47470 h 740435"/>
                <a:gd name="connsiteX54" fmla="*/ 489338 w 501268"/>
                <a:gd name="connsiteY54" fmla="*/ 6989 h 740435"/>
                <a:gd name="connsiteX55" fmla="*/ 453619 w 501268"/>
                <a:gd name="connsiteY55" fmla="*/ 2226 h 740435"/>
                <a:gd name="connsiteX56" fmla="*/ 422663 w 501268"/>
                <a:gd name="connsiteY56" fmla="*/ 30801 h 740435"/>
                <a:gd name="connsiteX57" fmla="*/ 396469 w 501268"/>
                <a:gd name="connsiteY57" fmla="*/ 54614 h 740435"/>
                <a:gd name="connsiteX58" fmla="*/ 360751 w 501268"/>
                <a:gd name="connsiteY58" fmla="*/ 76045 h 740435"/>
                <a:gd name="connsiteX59" fmla="*/ 296457 w 501268"/>
                <a:gd name="connsiteY59" fmla="*/ 78426 h 740435"/>
                <a:gd name="connsiteX60" fmla="*/ 239307 w 501268"/>
                <a:gd name="connsiteY60" fmla="*/ 56995 h 740435"/>
                <a:gd name="connsiteX61" fmla="*/ 175013 w 501268"/>
                <a:gd name="connsiteY61" fmla="*/ 26039 h 740435"/>
                <a:gd name="connsiteX62" fmla="*/ 110719 w 501268"/>
                <a:gd name="connsiteY62" fmla="*/ 14133 h 740435"/>
                <a:gd name="connsiteX63" fmla="*/ 41663 w 501268"/>
                <a:gd name="connsiteY63" fmla="*/ 35564 h 740435"/>
                <a:gd name="connsiteX64" fmla="*/ 10707 w 501268"/>
                <a:gd name="connsiteY64" fmla="*/ 76045 h 740435"/>
                <a:gd name="connsiteX65" fmla="*/ 1182 w 501268"/>
                <a:gd name="connsiteY65" fmla="*/ 140339 h 740435"/>
                <a:gd name="connsiteX66" fmla="*/ 34519 w 501268"/>
                <a:gd name="connsiteY66" fmla="*/ 199870 h 740435"/>
                <a:gd name="connsiteX67" fmla="*/ 79763 w 501268"/>
                <a:gd name="connsiteY67" fmla="*/ 228445 h 740435"/>
                <a:gd name="connsiteX68" fmla="*/ 144057 w 501268"/>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84682 w 501399"/>
                <a:gd name="connsiteY48" fmla="*/ 157008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49876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18320 w 499344"/>
                <a:gd name="connsiteY8" fmla="*/ 518958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9308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404071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9283 w 499344"/>
                <a:gd name="connsiteY31" fmla="*/ 535626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7876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82639 w 499344"/>
                <a:gd name="connsiteY18" fmla="*/ 497526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99344" h="738065">
                  <a:moveTo>
                    <a:pt x="142133" y="249876"/>
                  </a:moveTo>
                  <a:cubicBezTo>
                    <a:pt x="162374" y="255829"/>
                    <a:pt x="183408" y="258608"/>
                    <a:pt x="199283" y="264164"/>
                  </a:cubicBezTo>
                  <a:cubicBezTo>
                    <a:pt x="215158" y="269720"/>
                    <a:pt x="228255" y="276467"/>
                    <a:pt x="237383" y="283214"/>
                  </a:cubicBezTo>
                  <a:cubicBezTo>
                    <a:pt x="246511" y="289961"/>
                    <a:pt x="249290" y="295914"/>
                    <a:pt x="254052" y="304645"/>
                  </a:cubicBezTo>
                  <a:cubicBezTo>
                    <a:pt x="258814" y="313376"/>
                    <a:pt x="265958" y="325282"/>
                    <a:pt x="265958" y="335601"/>
                  </a:cubicBezTo>
                  <a:cubicBezTo>
                    <a:pt x="265958" y="345920"/>
                    <a:pt x="261196" y="355842"/>
                    <a:pt x="254052" y="366558"/>
                  </a:cubicBezTo>
                  <a:cubicBezTo>
                    <a:pt x="246908" y="377274"/>
                    <a:pt x="236589" y="386005"/>
                    <a:pt x="223095" y="399895"/>
                  </a:cubicBezTo>
                  <a:cubicBezTo>
                    <a:pt x="209601" y="413785"/>
                    <a:pt x="188964" y="430057"/>
                    <a:pt x="173089" y="449901"/>
                  </a:cubicBezTo>
                  <a:cubicBezTo>
                    <a:pt x="157214" y="469745"/>
                    <a:pt x="137370" y="496337"/>
                    <a:pt x="127845" y="518959"/>
                  </a:cubicBezTo>
                  <a:cubicBezTo>
                    <a:pt x="118320" y="541581"/>
                    <a:pt x="115939" y="565393"/>
                    <a:pt x="115939" y="585633"/>
                  </a:cubicBezTo>
                  <a:cubicBezTo>
                    <a:pt x="115939" y="605873"/>
                    <a:pt x="119511" y="621748"/>
                    <a:pt x="127845" y="640401"/>
                  </a:cubicBezTo>
                  <a:cubicBezTo>
                    <a:pt x="136179" y="659054"/>
                    <a:pt x="151658" y="682867"/>
                    <a:pt x="165945" y="697551"/>
                  </a:cubicBezTo>
                  <a:cubicBezTo>
                    <a:pt x="180233" y="712236"/>
                    <a:pt x="196107" y="721761"/>
                    <a:pt x="213570" y="728508"/>
                  </a:cubicBezTo>
                  <a:cubicBezTo>
                    <a:pt x="231033" y="735255"/>
                    <a:pt x="252068" y="738429"/>
                    <a:pt x="270721" y="738032"/>
                  </a:cubicBezTo>
                  <a:cubicBezTo>
                    <a:pt x="289374" y="737635"/>
                    <a:pt x="308424" y="733666"/>
                    <a:pt x="325489" y="726126"/>
                  </a:cubicBezTo>
                  <a:cubicBezTo>
                    <a:pt x="342554" y="718586"/>
                    <a:pt x="360017" y="708664"/>
                    <a:pt x="373114" y="692789"/>
                  </a:cubicBezTo>
                  <a:cubicBezTo>
                    <a:pt x="386211" y="676914"/>
                    <a:pt x="398515" y="653101"/>
                    <a:pt x="404071" y="630876"/>
                  </a:cubicBezTo>
                  <a:cubicBezTo>
                    <a:pt x="409627" y="608651"/>
                    <a:pt x="410024" y="581664"/>
                    <a:pt x="406452" y="559439"/>
                  </a:cubicBezTo>
                  <a:cubicBezTo>
                    <a:pt x="402880" y="537214"/>
                    <a:pt x="392164" y="515782"/>
                    <a:pt x="382639" y="497526"/>
                  </a:cubicBezTo>
                  <a:cubicBezTo>
                    <a:pt x="373114" y="479270"/>
                    <a:pt x="360811" y="463791"/>
                    <a:pt x="349302" y="449901"/>
                  </a:cubicBezTo>
                  <a:cubicBezTo>
                    <a:pt x="337793" y="436011"/>
                    <a:pt x="324299" y="414977"/>
                    <a:pt x="313583" y="414183"/>
                  </a:cubicBezTo>
                  <a:cubicBezTo>
                    <a:pt x="302867" y="413389"/>
                    <a:pt x="293739" y="436011"/>
                    <a:pt x="285008" y="445139"/>
                  </a:cubicBezTo>
                  <a:cubicBezTo>
                    <a:pt x="276277" y="454267"/>
                    <a:pt x="260004" y="460617"/>
                    <a:pt x="261195" y="468951"/>
                  </a:cubicBezTo>
                  <a:cubicBezTo>
                    <a:pt x="262386" y="477285"/>
                    <a:pt x="281436" y="484429"/>
                    <a:pt x="292152" y="495145"/>
                  </a:cubicBezTo>
                  <a:cubicBezTo>
                    <a:pt x="302868" y="505861"/>
                    <a:pt x="317552" y="520148"/>
                    <a:pt x="325489" y="533245"/>
                  </a:cubicBezTo>
                  <a:cubicBezTo>
                    <a:pt x="333426" y="546342"/>
                    <a:pt x="338189" y="557454"/>
                    <a:pt x="339776" y="573726"/>
                  </a:cubicBezTo>
                  <a:cubicBezTo>
                    <a:pt x="341364" y="589998"/>
                    <a:pt x="341364" y="616192"/>
                    <a:pt x="335014" y="630876"/>
                  </a:cubicBezTo>
                  <a:cubicBezTo>
                    <a:pt x="328664" y="645560"/>
                    <a:pt x="315171" y="656277"/>
                    <a:pt x="301677" y="661833"/>
                  </a:cubicBezTo>
                  <a:cubicBezTo>
                    <a:pt x="288183" y="667389"/>
                    <a:pt x="269133" y="668580"/>
                    <a:pt x="254052" y="664214"/>
                  </a:cubicBezTo>
                  <a:cubicBezTo>
                    <a:pt x="238971" y="659848"/>
                    <a:pt x="221111" y="647148"/>
                    <a:pt x="211189" y="635639"/>
                  </a:cubicBezTo>
                  <a:cubicBezTo>
                    <a:pt x="201267" y="624130"/>
                    <a:pt x="197299" y="609842"/>
                    <a:pt x="194521" y="595157"/>
                  </a:cubicBezTo>
                  <a:cubicBezTo>
                    <a:pt x="191743" y="580472"/>
                    <a:pt x="188568" y="564597"/>
                    <a:pt x="194521" y="547532"/>
                  </a:cubicBezTo>
                  <a:cubicBezTo>
                    <a:pt x="200474" y="530467"/>
                    <a:pt x="217539" y="507448"/>
                    <a:pt x="230239" y="492764"/>
                  </a:cubicBezTo>
                  <a:cubicBezTo>
                    <a:pt x="242939" y="478080"/>
                    <a:pt x="257623" y="472523"/>
                    <a:pt x="270720" y="459426"/>
                  </a:cubicBezTo>
                  <a:cubicBezTo>
                    <a:pt x="283817" y="446329"/>
                    <a:pt x="298898" y="427677"/>
                    <a:pt x="308820" y="414183"/>
                  </a:cubicBezTo>
                  <a:cubicBezTo>
                    <a:pt x="318742" y="400689"/>
                    <a:pt x="325886" y="396720"/>
                    <a:pt x="330252" y="378464"/>
                  </a:cubicBezTo>
                  <a:cubicBezTo>
                    <a:pt x="334618" y="360208"/>
                    <a:pt x="338983" y="326870"/>
                    <a:pt x="335014" y="304645"/>
                  </a:cubicBezTo>
                  <a:cubicBezTo>
                    <a:pt x="331045" y="282420"/>
                    <a:pt x="317552" y="259798"/>
                    <a:pt x="306439" y="245114"/>
                  </a:cubicBezTo>
                  <a:cubicBezTo>
                    <a:pt x="295326" y="230430"/>
                    <a:pt x="283816" y="224476"/>
                    <a:pt x="268338" y="216539"/>
                  </a:cubicBezTo>
                  <a:cubicBezTo>
                    <a:pt x="252860" y="208602"/>
                    <a:pt x="233810" y="204633"/>
                    <a:pt x="213570" y="197489"/>
                  </a:cubicBezTo>
                  <a:cubicBezTo>
                    <a:pt x="193330" y="190345"/>
                    <a:pt x="165151" y="180820"/>
                    <a:pt x="146895" y="173676"/>
                  </a:cubicBezTo>
                  <a:cubicBezTo>
                    <a:pt x="128639" y="166532"/>
                    <a:pt x="115939" y="162563"/>
                    <a:pt x="104033" y="154626"/>
                  </a:cubicBezTo>
                  <a:cubicBezTo>
                    <a:pt x="92127" y="146689"/>
                    <a:pt x="80617" y="136370"/>
                    <a:pt x="75458" y="126051"/>
                  </a:cubicBezTo>
                  <a:cubicBezTo>
                    <a:pt x="70299" y="115732"/>
                    <a:pt x="68314" y="100254"/>
                    <a:pt x="73077" y="92714"/>
                  </a:cubicBezTo>
                  <a:cubicBezTo>
                    <a:pt x="77839" y="85173"/>
                    <a:pt x="90936" y="80411"/>
                    <a:pt x="104033" y="80808"/>
                  </a:cubicBezTo>
                  <a:cubicBezTo>
                    <a:pt x="117130" y="81205"/>
                    <a:pt x="137370" y="89539"/>
                    <a:pt x="151658" y="95095"/>
                  </a:cubicBezTo>
                  <a:cubicBezTo>
                    <a:pt x="165946" y="100651"/>
                    <a:pt x="189758" y="114145"/>
                    <a:pt x="189758" y="114145"/>
                  </a:cubicBezTo>
                  <a:cubicBezTo>
                    <a:pt x="202458" y="120495"/>
                    <a:pt x="211190" y="126448"/>
                    <a:pt x="227858" y="133195"/>
                  </a:cubicBezTo>
                  <a:cubicBezTo>
                    <a:pt x="244526" y="139942"/>
                    <a:pt x="268736" y="151452"/>
                    <a:pt x="289770" y="154627"/>
                  </a:cubicBezTo>
                  <a:cubicBezTo>
                    <a:pt x="310804" y="157802"/>
                    <a:pt x="332633" y="156214"/>
                    <a:pt x="354064" y="152245"/>
                  </a:cubicBezTo>
                  <a:cubicBezTo>
                    <a:pt x="375495" y="148276"/>
                    <a:pt x="401292" y="138355"/>
                    <a:pt x="418358" y="130814"/>
                  </a:cubicBezTo>
                  <a:cubicBezTo>
                    <a:pt x="435424" y="123273"/>
                    <a:pt x="445346" y="116129"/>
                    <a:pt x="456458" y="107001"/>
                  </a:cubicBezTo>
                  <a:cubicBezTo>
                    <a:pt x="467571" y="97873"/>
                    <a:pt x="477889" y="85967"/>
                    <a:pt x="485033" y="76045"/>
                  </a:cubicBezTo>
                  <a:cubicBezTo>
                    <a:pt x="492177" y="66123"/>
                    <a:pt x="498923" y="58979"/>
                    <a:pt x="499320" y="47470"/>
                  </a:cubicBezTo>
                  <a:cubicBezTo>
                    <a:pt x="499717" y="35961"/>
                    <a:pt x="495351" y="14530"/>
                    <a:pt x="487414" y="6989"/>
                  </a:cubicBezTo>
                  <a:cubicBezTo>
                    <a:pt x="479477" y="-552"/>
                    <a:pt x="462807" y="-1743"/>
                    <a:pt x="451695" y="2226"/>
                  </a:cubicBezTo>
                  <a:cubicBezTo>
                    <a:pt x="440583" y="6195"/>
                    <a:pt x="420739" y="30801"/>
                    <a:pt x="420739" y="30801"/>
                  </a:cubicBezTo>
                  <a:cubicBezTo>
                    <a:pt x="411214" y="39532"/>
                    <a:pt x="404864" y="47073"/>
                    <a:pt x="394545" y="54614"/>
                  </a:cubicBezTo>
                  <a:cubicBezTo>
                    <a:pt x="384226" y="62155"/>
                    <a:pt x="375496" y="72076"/>
                    <a:pt x="358827" y="76045"/>
                  </a:cubicBezTo>
                  <a:cubicBezTo>
                    <a:pt x="342158" y="80014"/>
                    <a:pt x="314774" y="81601"/>
                    <a:pt x="294533" y="78426"/>
                  </a:cubicBezTo>
                  <a:cubicBezTo>
                    <a:pt x="274292" y="75251"/>
                    <a:pt x="257624" y="65726"/>
                    <a:pt x="237383" y="56995"/>
                  </a:cubicBezTo>
                  <a:cubicBezTo>
                    <a:pt x="217142" y="48264"/>
                    <a:pt x="194520" y="33183"/>
                    <a:pt x="173089" y="26039"/>
                  </a:cubicBezTo>
                  <a:cubicBezTo>
                    <a:pt x="151658" y="18895"/>
                    <a:pt x="129829" y="12943"/>
                    <a:pt x="108795" y="14133"/>
                  </a:cubicBezTo>
                  <a:cubicBezTo>
                    <a:pt x="87761" y="15323"/>
                    <a:pt x="63551" y="22863"/>
                    <a:pt x="46882" y="33182"/>
                  </a:cubicBezTo>
                  <a:cubicBezTo>
                    <a:pt x="30213" y="43501"/>
                    <a:pt x="16323" y="58186"/>
                    <a:pt x="8783" y="76045"/>
                  </a:cubicBezTo>
                  <a:cubicBezTo>
                    <a:pt x="1243" y="93904"/>
                    <a:pt x="-2330" y="119702"/>
                    <a:pt x="1639" y="140339"/>
                  </a:cubicBezTo>
                  <a:cubicBezTo>
                    <a:pt x="5608" y="160976"/>
                    <a:pt x="19498" y="185186"/>
                    <a:pt x="32595" y="199870"/>
                  </a:cubicBezTo>
                  <a:cubicBezTo>
                    <a:pt x="45692" y="214554"/>
                    <a:pt x="59583" y="220111"/>
                    <a:pt x="77839" y="228445"/>
                  </a:cubicBezTo>
                  <a:cubicBezTo>
                    <a:pt x="96095" y="236779"/>
                    <a:pt x="121892" y="243923"/>
                    <a:pt x="142133" y="24987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266"/>
            <p:cNvSpPr/>
            <p:nvPr/>
          </p:nvSpPr>
          <p:spPr>
            <a:xfrm>
              <a:off x="7443312" y="3589387"/>
              <a:ext cx="210226" cy="539953"/>
            </a:xfrm>
            <a:custGeom>
              <a:avLst/>
              <a:gdLst>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0488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0970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10226"/>
                <a:gd name="connsiteY0" fmla="*/ 539702 h 539898"/>
                <a:gd name="connsiteX1" fmla="*/ 183832 w 210226"/>
                <a:gd name="connsiteY1" fmla="*/ 487314 h 539898"/>
                <a:gd name="connsiteX2" fmla="*/ 145732 w 210226"/>
                <a:gd name="connsiteY2" fmla="*/ 480170 h 539898"/>
                <a:gd name="connsiteX3" fmla="*/ 105251 w 210226"/>
                <a:gd name="connsiteY3" fmla="*/ 456358 h 539898"/>
                <a:gd name="connsiteX4" fmla="*/ 76676 w 210226"/>
                <a:gd name="connsiteY4" fmla="*/ 406352 h 539898"/>
                <a:gd name="connsiteX5" fmla="*/ 88582 w 210226"/>
                <a:gd name="connsiteY5" fmla="*/ 330152 h 539898"/>
                <a:gd name="connsiteX6" fmla="*/ 124301 w 210226"/>
                <a:gd name="connsiteY6" fmla="*/ 265858 h 539898"/>
                <a:gd name="connsiteX7" fmla="*/ 164782 w 210226"/>
                <a:gd name="connsiteY7" fmla="*/ 206327 h 539898"/>
                <a:gd name="connsiteX8" fmla="*/ 193357 w 210226"/>
                <a:gd name="connsiteY8" fmla="*/ 149177 h 539898"/>
                <a:gd name="connsiteX9" fmla="*/ 207644 w 210226"/>
                <a:gd name="connsiteY9" fmla="*/ 101552 h 539898"/>
                <a:gd name="connsiteX10" fmla="*/ 207644 w 210226"/>
                <a:gd name="connsiteY10" fmla="*/ 42021 h 539898"/>
                <a:gd name="connsiteX11" fmla="*/ 181451 w 210226"/>
                <a:gd name="connsiteY11" fmla="*/ 3920 h 539898"/>
                <a:gd name="connsiteX12" fmla="*/ 157638 w 210226"/>
                <a:gd name="connsiteY12" fmla="*/ 3920 h 539898"/>
                <a:gd name="connsiteX13" fmla="*/ 140969 w 210226"/>
                <a:gd name="connsiteY13" fmla="*/ 27733 h 539898"/>
                <a:gd name="connsiteX14" fmla="*/ 140970 w 210226"/>
                <a:gd name="connsiteY14" fmla="*/ 65833 h 539898"/>
                <a:gd name="connsiteX15" fmla="*/ 129063 w 210226"/>
                <a:gd name="connsiteY15" fmla="*/ 120602 h 539898"/>
                <a:gd name="connsiteX16" fmla="*/ 105251 w 210226"/>
                <a:gd name="connsiteY16" fmla="*/ 172989 h 539898"/>
                <a:gd name="connsiteX17" fmla="*/ 76676 w 210226"/>
                <a:gd name="connsiteY17" fmla="*/ 220614 h 539898"/>
                <a:gd name="connsiteX18" fmla="*/ 38576 w 210226"/>
                <a:gd name="connsiteY18" fmla="*/ 270620 h 539898"/>
                <a:gd name="connsiteX19" fmla="*/ 7619 w 210226"/>
                <a:gd name="connsiteY19" fmla="*/ 332533 h 539898"/>
                <a:gd name="connsiteX20" fmla="*/ 476 w 210226"/>
                <a:gd name="connsiteY20" fmla="*/ 403970 h 539898"/>
                <a:gd name="connsiteX21" fmla="*/ 17144 w 210226"/>
                <a:gd name="connsiteY21" fmla="*/ 463502 h 539898"/>
                <a:gd name="connsiteX22" fmla="*/ 45719 w 210226"/>
                <a:gd name="connsiteY22" fmla="*/ 503983 h 539898"/>
                <a:gd name="connsiteX23" fmla="*/ 124301 w 210226"/>
                <a:gd name="connsiteY23" fmla="*/ 539702 h 539898"/>
                <a:gd name="connsiteX0" fmla="*/ 124301 w 210226"/>
                <a:gd name="connsiteY0" fmla="*/ 539702 h 539953"/>
                <a:gd name="connsiteX1" fmla="*/ 155257 w 210226"/>
                <a:gd name="connsiteY1" fmla="*/ 518269 h 539953"/>
                <a:gd name="connsiteX2" fmla="*/ 183832 w 210226"/>
                <a:gd name="connsiteY2" fmla="*/ 487314 h 539953"/>
                <a:gd name="connsiteX3" fmla="*/ 145732 w 210226"/>
                <a:gd name="connsiteY3" fmla="*/ 480170 h 539953"/>
                <a:gd name="connsiteX4" fmla="*/ 105251 w 210226"/>
                <a:gd name="connsiteY4" fmla="*/ 456358 h 539953"/>
                <a:gd name="connsiteX5" fmla="*/ 76676 w 210226"/>
                <a:gd name="connsiteY5" fmla="*/ 406352 h 539953"/>
                <a:gd name="connsiteX6" fmla="*/ 88582 w 210226"/>
                <a:gd name="connsiteY6" fmla="*/ 330152 h 539953"/>
                <a:gd name="connsiteX7" fmla="*/ 124301 w 210226"/>
                <a:gd name="connsiteY7" fmla="*/ 265858 h 539953"/>
                <a:gd name="connsiteX8" fmla="*/ 164782 w 210226"/>
                <a:gd name="connsiteY8" fmla="*/ 206327 h 539953"/>
                <a:gd name="connsiteX9" fmla="*/ 193357 w 210226"/>
                <a:gd name="connsiteY9" fmla="*/ 149177 h 539953"/>
                <a:gd name="connsiteX10" fmla="*/ 207644 w 210226"/>
                <a:gd name="connsiteY10" fmla="*/ 101552 h 539953"/>
                <a:gd name="connsiteX11" fmla="*/ 207644 w 210226"/>
                <a:gd name="connsiteY11" fmla="*/ 42021 h 539953"/>
                <a:gd name="connsiteX12" fmla="*/ 181451 w 210226"/>
                <a:gd name="connsiteY12" fmla="*/ 3920 h 539953"/>
                <a:gd name="connsiteX13" fmla="*/ 157638 w 210226"/>
                <a:gd name="connsiteY13" fmla="*/ 3920 h 539953"/>
                <a:gd name="connsiteX14" fmla="*/ 140969 w 210226"/>
                <a:gd name="connsiteY14" fmla="*/ 27733 h 539953"/>
                <a:gd name="connsiteX15" fmla="*/ 140970 w 210226"/>
                <a:gd name="connsiteY15" fmla="*/ 65833 h 539953"/>
                <a:gd name="connsiteX16" fmla="*/ 129063 w 210226"/>
                <a:gd name="connsiteY16" fmla="*/ 120602 h 539953"/>
                <a:gd name="connsiteX17" fmla="*/ 105251 w 210226"/>
                <a:gd name="connsiteY17" fmla="*/ 172989 h 539953"/>
                <a:gd name="connsiteX18" fmla="*/ 76676 w 210226"/>
                <a:gd name="connsiteY18" fmla="*/ 220614 h 539953"/>
                <a:gd name="connsiteX19" fmla="*/ 38576 w 210226"/>
                <a:gd name="connsiteY19" fmla="*/ 270620 h 539953"/>
                <a:gd name="connsiteX20" fmla="*/ 7619 w 210226"/>
                <a:gd name="connsiteY20" fmla="*/ 332533 h 539953"/>
                <a:gd name="connsiteX21" fmla="*/ 476 w 210226"/>
                <a:gd name="connsiteY21" fmla="*/ 403970 h 539953"/>
                <a:gd name="connsiteX22" fmla="*/ 17144 w 210226"/>
                <a:gd name="connsiteY22" fmla="*/ 463502 h 539953"/>
                <a:gd name="connsiteX23" fmla="*/ 45719 w 210226"/>
                <a:gd name="connsiteY23" fmla="*/ 503983 h 539953"/>
                <a:gd name="connsiteX24" fmla="*/ 124301 w 210226"/>
                <a:gd name="connsiteY24" fmla="*/ 539702 h 53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0226" h="539953">
                  <a:moveTo>
                    <a:pt x="124301" y="539702"/>
                  </a:moveTo>
                  <a:cubicBezTo>
                    <a:pt x="142557" y="542083"/>
                    <a:pt x="145335" y="527000"/>
                    <a:pt x="155257" y="518269"/>
                  </a:cubicBezTo>
                  <a:cubicBezTo>
                    <a:pt x="165179" y="509538"/>
                    <a:pt x="185420" y="493664"/>
                    <a:pt x="183832" y="487314"/>
                  </a:cubicBezTo>
                  <a:cubicBezTo>
                    <a:pt x="182245" y="480964"/>
                    <a:pt x="158829" y="485329"/>
                    <a:pt x="145732" y="480170"/>
                  </a:cubicBezTo>
                  <a:cubicBezTo>
                    <a:pt x="132635" y="475011"/>
                    <a:pt x="116760" y="468661"/>
                    <a:pt x="105251" y="456358"/>
                  </a:cubicBezTo>
                  <a:cubicBezTo>
                    <a:pt x="93742" y="444055"/>
                    <a:pt x="79454" y="427386"/>
                    <a:pt x="76676" y="406352"/>
                  </a:cubicBezTo>
                  <a:cubicBezTo>
                    <a:pt x="73898" y="385318"/>
                    <a:pt x="80645" y="353568"/>
                    <a:pt x="88582" y="330152"/>
                  </a:cubicBezTo>
                  <a:cubicBezTo>
                    <a:pt x="96519" y="306736"/>
                    <a:pt x="111601" y="286495"/>
                    <a:pt x="124301" y="265858"/>
                  </a:cubicBezTo>
                  <a:cubicBezTo>
                    <a:pt x="137001" y="245221"/>
                    <a:pt x="153273" y="225774"/>
                    <a:pt x="164782" y="206327"/>
                  </a:cubicBezTo>
                  <a:cubicBezTo>
                    <a:pt x="176291" y="186880"/>
                    <a:pt x="186213" y="166639"/>
                    <a:pt x="193357" y="149177"/>
                  </a:cubicBezTo>
                  <a:cubicBezTo>
                    <a:pt x="200501" y="131715"/>
                    <a:pt x="205263" y="119411"/>
                    <a:pt x="207644" y="101552"/>
                  </a:cubicBezTo>
                  <a:cubicBezTo>
                    <a:pt x="210025" y="83693"/>
                    <a:pt x="212009" y="58293"/>
                    <a:pt x="207644" y="42021"/>
                  </a:cubicBezTo>
                  <a:cubicBezTo>
                    <a:pt x="203279" y="25749"/>
                    <a:pt x="189785" y="10270"/>
                    <a:pt x="181451" y="3920"/>
                  </a:cubicBezTo>
                  <a:cubicBezTo>
                    <a:pt x="173117" y="-2430"/>
                    <a:pt x="164385" y="-49"/>
                    <a:pt x="157638" y="3920"/>
                  </a:cubicBezTo>
                  <a:cubicBezTo>
                    <a:pt x="150891" y="7889"/>
                    <a:pt x="143747" y="17414"/>
                    <a:pt x="140969" y="27733"/>
                  </a:cubicBezTo>
                  <a:cubicBezTo>
                    <a:pt x="138191" y="38052"/>
                    <a:pt x="142954" y="50355"/>
                    <a:pt x="140970" y="65833"/>
                  </a:cubicBezTo>
                  <a:cubicBezTo>
                    <a:pt x="138986" y="81311"/>
                    <a:pt x="135016" y="102743"/>
                    <a:pt x="129063" y="120602"/>
                  </a:cubicBezTo>
                  <a:cubicBezTo>
                    <a:pt x="123110" y="138461"/>
                    <a:pt x="113982" y="156320"/>
                    <a:pt x="105251" y="172989"/>
                  </a:cubicBezTo>
                  <a:cubicBezTo>
                    <a:pt x="96520" y="189658"/>
                    <a:pt x="87788" y="204342"/>
                    <a:pt x="76676" y="220614"/>
                  </a:cubicBezTo>
                  <a:cubicBezTo>
                    <a:pt x="65564" y="236886"/>
                    <a:pt x="50085" y="251967"/>
                    <a:pt x="38576" y="270620"/>
                  </a:cubicBezTo>
                  <a:cubicBezTo>
                    <a:pt x="27067" y="289273"/>
                    <a:pt x="13969" y="310308"/>
                    <a:pt x="7619" y="332533"/>
                  </a:cubicBezTo>
                  <a:cubicBezTo>
                    <a:pt x="1269" y="354758"/>
                    <a:pt x="-1111" y="382142"/>
                    <a:pt x="476" y="403970"/>
                  </a:cubicBezTo>
                  <a:cubicBezTo>
                    <a:pt x="2063" y="425798"/>
                    <a:pt x="9604" y="446833"/>
                    <a:pt x="17144" y="463502"/>
                  </a:cubicBezTo>
                  <a:cubicBezTo>
                    <a:pt x="24684" y="480171"/>
                    <a:pt x="33813" y="492871"/>
                    <a:pt x="45719" y="503983"/>
                  </a:cubicBezTo>
                  <a:cubicBezTo>
                    <a:pt x="57625" y="515095"/>
                    <a:pt x="106045" y="537321"/>
                    <a:pt x="124301" y="539702"/>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68" name="组合 267"/>
          <p:cNvGrpSpPr/>
          <p:nvPr/>
        </p:nvGrpSpPr>
        <p:grpSpPr>
          <a:xfrm>
            <a:off x="7437038" y="6241039"/>
            <a:ext cx="2095145" cy="126000"/>
            <a:chOff x="7213828" y="1844824"/>
            <a:chExt cx="2095145" cy="126000"/>
          </a:xfrm>
        </p:grpSpPr>
        <p:sp>
          <p:nvSpPr>
            <p:cNvPr id="269" name="矩形 268"/>
            <p:cNvSpPr/>
            <p:nvPr/>
          </p:nvSpPr>
          <p:spPr>
            <a:xfrm>
              <a:off x="7213828" y="1844824"/>
              <a:ext cx="846000" cy="126000"/>
            </a:xfrm>
            <a:prstGeom prst="rect">
              <a:avLst/>
            </a:prstGeom>
            <a:solidFill>
              <a:srgbClr val="38AD4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矩形 269"/>
            <p:cNvSpPr/>
            <p:nvPr/>
          </p:nvSpPr>
          <p:spPr>
            <a:xfrm>
              <a:off x="8858973" y="1844824"/>
              <a:ext cx="450000" cy="126000"/>
            </a:xfrm>
            <a:prstGeom prst="rect">
              <a:avLst/>
            </a:prstGeom>
            <a:solidFill>
              <a:srgbClr val="38AD4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矩形 270"/>
            <p:cNvSpPr/>
            <p:nvPr/>
          </p:nvSpPr>
          <p:spPr>
            <a:xfrm>
              <a:off x="8061645"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A</a:t>
              </a:r>
              <a:endParaRPr lang="zh-CN" altLang="en-US" sz="1000" dirty="0">
                <a:solidFill>
                  <a:schemeClr val="tx1"/>
                </a:solidFill>
                <a:latin typeface="Times New Roman" panose="02020603050405020304" pitchFamily="18" charset="0"/>
              </a:endParaRPr>
            </a:p>
          </p:txBody>
        </p:sp>
        <p:sp>
          <p:nvSpPr>
            <p:cNvPr id="272" name="矩形 271"/>
            <p:cNvSpPr/>
            <p:nvPr/>
          </p:nvSpPr>
          <p:spPr>
            <a:xfrm>
              <a:off x="8193756"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U</a:t>
              </a:r>
              <a:endParaRPr lang="zh-CN" altLang="en-US" sz="1000" dirty="0">
                <a:solidFill>
                  <a:schemeClr val="tx1"/>
                </a:solidFill>
                <a:latin typeface="Times New Roman" panose="02020603050405020304" pitchFamily="18" charset="0"/>
              </a:endParaRPr>
            </a:p>
          </p:txBody>
        </p:sp>
        <p:sp>
          <p:nvSpPr>
            <p:cNvPr id="273" name="矩形 272"/>
            <p:cNvSpPr/>
            <p:nvPr/>
          </p:nvSpPr>
          <p:spPr>
            <a:xfrm>
              <a:off x="8328248"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G</a:t>
              </a:r>
              <a:endParaRPr lang="zh-CN" altLang="en-US" sz="1000" dirty="0">
                <a:solidFill>
                  <a:schemeClr val="tx1"/>
                </a:solidFill>
                <a:latin typeface="Times New Roman" panose="02020603050405020304" pitchFamily="18" charset="0"/>
              </a:endParaRPr>
            </a:p>
          </p:txBody>
        </p:sp>
        <p:sp>
          <p:nvSpPr>
            <p:cNvPr id="274" name="矩形 273"/>
            <p:cNvSpPr/>
            <p:nvPr/>
          </p:nvSpPr>
          <p:spPr>
            <a:xfrm>
              <a:off x="8460359"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矩形 274"/>
            <p:cNvSpPr/>
            <p:nvPr/>
          </p:nvSpPr>
          <p:spPr>
            <a:xfrm>
              <a:off x="8596143"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矩形 275"/>
            <p:cNvSpPr/>
            <p:nvPr/>
          </p:nvSpPr>
          <p:spPr>
            <a:xfrm>
              <a:off x="8731724"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7" name="Rectangle 58"/>
          <p:cNvSpPr>
            <a:spLocks noChangeArrowheads="1"/>
          </p:cNvSpPr>
          <p:nvPr/>
        </p:nvSpPr>
        <p:spPr bwMode="auto">
          <a:xfrm>
            <a:off x="7193582" y="6165304"/>
            <a:ext cx="3465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rPr>
              <a:t>5´</a:t>
            </a:r>
          </a:p>
        </p:txBody>
      </p:sp>
      <p:sp>
        <p:nvSpPr>
          <p:cNvPr id="278" name="Rectangle 58"/>
          <p:cNvSpPr>
            <a:spLocks noChangeArrowheads="1"/>
          </p:cNvSpPr>
          <p:nvPr/>
        </p:nvSpPr>
        <p:spPr bwMode="auto">
          <a:xfrm>
            <a:off x="9484368" y="6165304"/>
            <a:ext cx="3465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3</a:t>
            </a:r>
            <a:r>
              <a:rPr kumimoji="1" lang="zh-CN" altLang="en-US" sz="1200" dirty="0">
                <a:effectLst>
                  <a:outerShdw blurRad="38100" dist="38100" dir="2700000" algn="tl">
                    <a:srgbClr val="C0C0C0"/>
                  </a:outerShdw>
                </a:effectLst>
              </a:rPr>
              <a:t>´</a:t>
            </a:r>
          </a:p>
        </p:txBody>
      </p:sp>
      <p:sp>
        <p:nvSpPr>
          <p:cNvPr id="279" name="Rectangle 58"/>
          <p:cNvSpPr>
            <a:spLocks noChangeArrowheads="1"/>
          </p:cNvSpPr>
          <p:nvPr/>
        </p:nvSpPr>
        <p:spPr bwMode="auto">
          <a:xfrm>
            <a:off x="7114131" y="5816297"/>
            <a:ext cx="6463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ea typeface="方正姚体" panose="02010601030101010101" pitchFamily="2" charset="-122"/>
              </a:rPr>
              <a:t>大亚基</a:t>
            </a:r>
          </a:p>
        </p:txBody>
      </p:sp>
      <p:sp>
        <p:nvSpPr>
          <p:cNvPr id="280" name="Rectangle 58"/>
          <p:cNvSpPr>
            <a:spLocks noChangeArrowheads="1"/>
          </p:cNvSpPr>
          <p:nvPr/>
        </p:nvSpPr>
        <p:spPr bwMode="auto">
          <a:xfrm>
            <a:off x="8427388" y="5363789"/>
            <a:ext cx="3465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rPr>
              <a:t>5´</a:t>
            </a:r>
          </a:p>
        </p:txBody>
      </p:sp>
      <p:sp>
        <p:nvSpPr>
          <p:cNvPr id="281" name="Rectangle 58"/>
          <p:cNvSpPr>
            <a:spLocks noChangeArrowheads="1"/>
          </p:cNvSpPr>
          <p:nvPr/>
        </p:nvSpPr>
        <p:spPr bwMode="auto">
          <a:xfrm>
            <a:off x="8298418" y="6188649"/>
            <a:ext cx="399716" cy="769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36000" tIns="0" rIns="36000" bIns="0">
            <a:spAutoFit/>
          </a:bodyPr>
          <a:lstStyle/>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endParaRPr kumimoji="1" lang="zh-CN" altLang="en-US" sz="1200" dirty="0">
              <a:solidFill>
                <a:srgbClr val="00B0F0"/>
              </a:solidFill>
              <a:effectLst>
                <a:outerShdw blurRad="38100" dist="38100" dir="2700000" algn="tl">
                  <a:srgbClr val="C0C0C0"/>
                </a:outerShdw>
              </a:effectLst>
              <a:ea typeface="方正姚体" panose="02010601030101010101" pitchFamily="2" charset="-122"/>
            </a:endParaRPr>
          </a:p>
        </p:txBody>
      </p:sp>
      <p:sp>
        <p:nvSpPr>
          <p:cNvPr id="282" name="Rectangle 58"/>
          <p:cNvSpPr>
            <a:spLocks noChangeArrowheads="1"/>
          </p:cNvSpPr>
          <p:nvPr/>
        </p:nvSpPr>
        <p:spPr bwMode="auto">
          <a:xfrm>
            <a:off x="9164468" y="6379538"/>
            <a:ext cx="110799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ea typeface="方正姚体" panose="02010601030101010101" pitchFamily="2" charset="-122"/>
              </a:rPr>
              <a:t>下一个密码子</a:t>
            </a:r>
          </a:p>
        </p:txBody>
      </p:sp>
      <p:sp>
        <p:nvSpPr>
          <p:cNvPr id="283" name="Rectangle 58"/>
          <p:cNvSpPr>
            <a:spLocks noChangeArrowheads="1"/>
          </p:cNvSpPr>
          <p:nvPr/>
        </p:nvSpPr>
        <p:spPr bwMode="auto">
          <a:xfrm>
            <a:off x="7042123" y="6453336"/>
            <a:ext cx="6463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ea typeface="方正姚体" panose="02010601030101010101" pitchFamily="2" charset="-122"/>
              </a:rPr>
              <a:t>小亚基</a:t>
            </a:r>
          </a:p>
        </p:txBody>
      </p:sp>
      <p:sp>
        <p:nvSpPr>
          <p:cNvPr id="284" name="任意多边形 283"/>
          <p:cNvSpPr/>
          <p:nvPr/>
        </p:nvSpPr>
        <p:spPr>
          <a:xfrm flipH="1" flipV="1">
            <a:off x="7585967" y="616276"/>
            <a:ext cx="665442" cy="576000"/>
          </a:xfrm>
          <a:custGeom>
            <a:avLst/>
            <a:gdLst>
              <a:gd name="connsiteX0" fmla="*/ 546315 w 665442"/>
              <a:gd name="connsiteY0" fmla="*/ 28 h 424295"/>
              <a:gd name="connsiteX1" fmla="*/ 557161 w 665442"/>
              <a:gd name="connsiteY1" fmla="*/ 3935 h 424295"/>
              <a:gd name="connsiteX2" fmla="*/ 630980 w 665442"/>
              <a:gd name="connsiteY2" fmla="*/ 72992 h 424295"/>
              <a:gd name="connsiteX3" fmla="*/ 664318 w 665442"/>
              <a:gd name="connsiteY3" fmla="*/ 206342 h 424295"/>
              <a:gd name="connsiteX4" fmla="*/ 592880 w 665442"/>
              <a:gd name="connsiteY4" fmla="*/ 342073 h 424295"/>
              <a:gd name="connsiteX5" fmla="*/ 445243 w 665442"/>
              <a:gd name="connsiteY5" fmla="*/ 418273 h 424295"/>
              <a:gd name="connsiteX6" fmla="*/ 280937 w 665442"/>
              <a:gd name="connsiteY6" fmla="*/ 415892 h 424295"/>
              <a:gd name="connsiteX7" fmla="*/ 157112 w 665442"/>
              <a:gd name="connsiteY7" fmla="*/ 387317 h 424295"/>
              <a:gd name="connsiteX8" fmla="*/ 40430 w 665442"/>
              <a:gd name="connsiteY8" fmla="*/ 353979 h 424295"/>
              <a:gd name="connsiteX9" fmla="*/ 0 w 665442"/>
              <a:gd name="connsiteY9" fmla="*/ 345461 h 424295"/>
              <a:gd name="connsiteX10" fmla="*/ 0 w 665442"/>
              <a:gd name="connsiteY10" fmla="*/ 26500 h 424295"/>
              <a:gd name="connsiteX11" fmla="*/ 44523 w 665442"/>
              <a:gd name="connsiteY11" fmla="*/ 30018 h 424295"/>
              <a:gd name="connsiteX12" fmla="*/ 238074 w 665442"/>
              <a:gd name="connsiteY12" fmla="*/ 44417 h 424295"/>
              <a:gd name="connsiteX13" fmla="*/ 407143 w 665442"/>
              <a:gd name="connsiteY13" fmla="*/ 32510 h 424295"/>
              <a:gd name="connsiteX14" fmla="*/ 516681 w 665442"/>
              <a:gd name="connsiteY14" fmla="*/ 11079 h 424295"/>
              <a:gd name="connsiteX15" fmla="*/ 546315 w 665442"/>
              <a:gd name="connsiteY15" fmla="*/ 28 h 42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5442" h="424295">
                <a:moveTo>
                  <a:pt x="546315" y="28"/>
                </a:moveTo>
                <a:cubicBezTo>
                  <a:pt x="549050" y="214"/>
                  <a:pt x="552398" y="1355"/>
                  <a:pt x="557161" y="3935"/>
                </a:cubicBezTo>
                <a:cubicBezTo>
                  <a:pt x="576211" y="14254"/>
                  <a:pt x="613121" y="39258"/>
                  <a:pt x="630980" y="72992"/>
                </a:cubicBezTo>
                <a:cubicBezTo>
                  <a:pt x="648839" y="106726"/>
                  <a:pt x="670668" y="161495"/>
                  <a:pt x="664318" y="206342"/>
                </a:cubicBezTo>
                <a:cubicBezTo>
                  <a:pt x="657968" y="251189"/>
                  <a:pt x="629392" y="306751"/>
                  <a:pt x="592880" y="342073"/>
                </a:cubicBezTo>
                <a:cubicBezTo>
                  <a:pt x="556368" y="377395"/>
                  <a:pt x="497233" y="405970"/>
                  <a:pt x="445243" y="418273"/>
                </a:cubicBezTo>
                <a:cubicBezTo>
                  <a:pt x="393253" y="430576"/>
                  <a:pt x="328959" y="421051"/>
                  <a:pt x="280937" y="415892"/>
                </a:cubicBezTo>
                <a:cubicBezTo>
                  <a:pt x="232915" y="410733"/>
                  <a:pt x="197196" y="397636"/>
                  <a:pt x="157112" y="387317"/>
                </a:cubicBezTo>
                <a:cubicBezTo>
                  <a:pt x="117028" y="376998"/>
                  <a:pt x="75752" y="362313"/>
                  <a:pt x="40430" y="353979"/>
                </a:cubicBezTo>
                <a:lnTo>
                  <a:pt x="0" y="345461"/>
                </a:lnTo>
                <a:lnTo>
                  <a:pt x="0" y="26500"/>
                </a:lnTo>
                <a:lnTo>
                  <a:pt x="44523" y="30018"/>
                </a:lnTo>
                <a:cubicBezTo>
                  <a:pt x="108817" y="35711"/>
                  <a:pt x="185389" y="43525"/>
                  <a:pt x="238074" y="44417"/>
                </a:cubicBezTo>
                <a:cubicBezTo>
                  <a:pt x="308321" y="45607"/>
                  <a:pt x="360709" y="38066"/>
                  <a:pt x="407143" y="32510"/>
                </a:cubicBezTo>
                <a:cubicBezTo>
                  <a:pt x="453578" y="26954"/>
                  <a:pt x="491678" y="15841"/>
                  <a:pt x="516681" y="11079"/>
                </a:cubicBezTo>
                <a:cubicBezTo>
                  <a:pt x="535433" y="7508"/>
                  <a:pt x="538112" y="-530"/>
                  <a:pt x="546315" y="28"/>
                </a:cubicBezTo>
                <a:close/>
              </a:path>
            </a:pathLst>
          </a:custGeom>
          <a:solidFill>
            <a:schemeClr val="bg1"/>
          </a:solidFill>
          <a:effectLst>
            <a:softEdge rad="177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284"/>
          <p:cNvSpPr/>
          <p:nvPr/>
        </p:nvSpPr>
        <p:spPr>
          <a:xfrm flipH="1" flipV="1">
            <a:off x="7616446" y="1808888"/>
            <a:ext cx="665442" cy="576000"/>
          </a:xfrm>
          <a:custGeom>
            <a:avLst/>
            <a:gdLst>
              <a:gd name="connsiteX0" fmla="*/ 546315 w 665442"/>
              <a:gd name="connsiteY0" fmla="*/ 28 h 424295"/>
              <a:gd name="connsiteX1" fmla="*/ 557161 w 665442"/>
              <a:gd name="connsiteY1" fmla="*/ 3935 h 424295"/>
              <a:gd name="connsiteX2" fmla="*/ 630980 w 665442"/>
              <a:gd name="connsiteY2" fmla="*/ 72992 h 424295"/>
              <a:gd name="connsiteX3" fmla="*/ 664318 w 665442"/>
              <a:gd name="connsiteY3" fmla="*/ 206342 h 424295"/>
              <a:gd name="connsiteX4" fmla="*/ 592880 w 665442"/>
              <a:gd name="connsiteY4" fmla="*/ 342073 h 424295"/>
              <a:gd name="connsiteX5" fmla="*/ 445243 w 665442"/>
              <a:gd name="connsiteY5" fmla="*/ 418273 h 424295"/>
              <a:gd name="connsiteX6" fmla="*/ 280937 w 665442"/>
              <a:gd name="connsiteY6" fmla="*/ 415892 h 424295"/>
              <a:gd name="connsiteX7" fmla="*/ 157112 w 665442"/>
              <a:gd name="connsiteY7" fmla="*/ 387317 h 424295"/>
              <a:gd name="connsiteX8" fmla="*/ 40430 w 665442"/>
              <a:gd name="connsiteY8" fmla="*/ 353979 h 424295"/>
              <a:gd name="connsiteX9" fmla="*/ 0 w 665442"/>
              <a:gd name="connsiteY9" fmla="*/ 345461 h 424295"/>
              <a:gd name="connsiteX10" fmla="*/ 0 w 665442"/>
              <a:gd name="connsiteY10" fmla="*/ 26500 h 424295"/>
              <a:gd name="connsiteX11" fmla="*/ 44523 w 665442"/>
              <a:gd name="connsiteY11" fmla="*/ 30018 h 424295"/>
              <a:gd name="connsiteX12" fmla="*/ 238074 w 665442"/>
              <a:gd name="connsiteY12" fmla="*/ 44417 h 424295"/>
              <a:gd name="connsiteX13" fmla="*/ 407143 w 665442"/>
              <a:gd name="connsiteY13" fmla="*/ 32510 h 424295"/>
              <a:gd name="connsiteX14" fmla="*/ 516681 w 665442"/>
              <a:gd name="connsiteY14" fmla="*/ 11079 h 424295"/>
              <a:gd name="connsiteX15" fmla="*/ 546315 w 665442"/>
              <a:gd name="connsiteY15" fmla="*/ 28 h 42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5442" h="424295">
                <a:moveTo>
                  <a:pt x="546315" y="28"/>
                </a:moveTo>
                <a:cubicBezTo>
                  <a:pt x="549050" y="214"/>
                  <a:pt x="552398" y="1355"/>
                  <a:pt x="557161" y="3935"/>
                </a:cubicBezTo>
                <a:cubicBezTo>
                  <a:pt x="576211" y="14254"/>
                  <a:pt x="613121" y="39258"/>
                  <a:pt x="630980" y="72992"/>
                </a:cubicBezTo>
                <a:cubicBezTo>
                  <a:pt x="648839" y="106726"/>
                  <a:pt x="670668" y="161495"/>
                  <a:pt x="664318" y="206342"/>
                </a:cubicBezTo>
                <a:cubicBezTo>
                  <a:pt x="657968" y="251189"/>
                  <a:pt x="629392" y="306751"/>
                  <a:pt x="592880" y="342073"/>
                </a:cubicBezTo>
                <a:cubicBezTo>
                  <a:pt x="556368" y="377395"/>
                  <a:pt x="497233" y="405970"/>
                  <a:pt x="445243" y="418273"/>
                </a:cubicBezTo>
                <a:cubicBezTo>
                  <a:pt x="393253" y="430576"/>
                  <a:pt x="328959" y="421051"/>
                  <a:pt x="280937" y="415892"/>
                </a:cubicBezTo>
                <a:cubicBezTo>
                  <a:pt x="232915" y="410733"/>
                  <a:pt x="197196" y="397636"/>
                  <a:pt x="157112" y="387317"/>
                </a:cubicBezTo>
                <a:cubicBezTo>
                  <a:pt x="117028" y="376998"/>
                  <a:pt x="75752" y="362313"/>
                  <a:pt x="40430" y="353979"/>
                </a:cubicBezTo>
                <a:lnTo>
                  <a:pt x="0" y="345461"/>
                </a:lnTo>
                <a:lnTo>
                  <a:pt x="0" y="26500"/>
                </a:lnTo>
                <a:lnTo>
                  <a:pt x="44523" y="30018"/>
                </a:lnTo>
                <a:cubicBezTo>
                  <a:pt x="108817" y="35711"/>
                  <a:pt x="185389" y="43525"/>
                  <a:pt x="238074" y="44417"/>
                </a:cubicBezTo>
                <a:cubicBezTo>
                  <a:pt x="308321" y="45607"/>
                  <a:pt x="360709" y="38066"/>
                  <a:pt x="407143" y="32510"/>
                </a:cubicBezTo>
                <a:cubicBezTo>
                  <a:pt x="453578" y="26954"/>
                  <a:pt x="491678" y="15841"/>
                  <a:pt x="516681" y="11079"/>
                </a:cubicBezTo>
                <a:cubicBezTo>
                  <a:pt x="535433" y="7508"/>
                  <a:pt x="538112" y="-530"/>
                  <a:pt x="546315" y="28"/>
                </a:cubicBezTo>
                <a:close/>
              </a:path>
            </a:pathLst>
          </a:custGeom>
          <a:solidFill>
            <a:schemeClr val="bg1"/>
          </a:solidFill>
          <a:effectLst>
            <a:softEdge rad="177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椭圆 285"/>
          <p:cNvSpPr/>
          <p:nvPr/>
        </p:nvSpPr>
        <p:spPr>
          <a:xfrm>
            <a:off x="7513233" y="1974551"/>
            <a:ext cx="288000" cy="288000"/>
          </a:xfrm>
          <a:prstGeom prst="ellipse">
            <a:avLst/>
          </a:prstGeom>
          <a:solidFill>
            <a:srgbClr val="9CBDE9"/>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000" spc="-100" dirty="0">
                <a:solidFill>
                  <a:schemeClr val="tx1"/>
                </a:solidFill>
                <a:latin typeface="Times New Roman" panose="02020603050405020304" pitchFamily="18" charset="0"/>
                <a:ea typeface="方正姚体" panose="02010601030101010101" pitchFamily="2" charset="-122"/>
              </a:rPr>
              <a:t>IF-3</a:t>
            </a:r>
            <a:endParaRPr lang="zh-CN" altLang="en-US" sz="1000" spc="-100" dirty="0">
              <a:solidFill>
                <a:schemeClr val="tx1"/>
              </a:solidFill>
              <a:latin typeface="Times New Roman" panose="02020603050405020304" pitchFamily="18" charset="0"/>
              <a:ea typeface="方正姚体" panose="02010601030101010101" pitchFamily="2" charset="-122"/>
            </a:endParaRPr>
          </a:p>
        </p:txBody>
      </p:sp>
      <p:sp>
        <p:nvSpPr>
          <p:cNvPr id="287" name="任意多边形 286"/>
          <p:cNvSpPr/>
          <p:nvPr/>
        </p:nvSpPr>
        <p:spPr>
          <a:xfrm flipH="1" flipV="1">
            <a:off x="7616446" y="3825112"/>
            <a:ext cx="684000" cy="576000"/>
          </a:xfrm>
          <a:custGeom>
            <a:avLst/>
            <a:gdLst>
              <a:gd name="connsiteX0" fmla="*/ 546315 w 665442"/>
              <a:gd name="connsiteY0" fmla="*/ 28 h 424295"/>
              <a:gd name="connsiteX1" fmla="*/ 557161 w 665442"/>
              <a:gd name="connsiteY1" fmla="*/ 3935 h 424295"/>
              <a:gd name="connsiteX2" fmla="*/ 630980 w 665442"/>
              <a:gd name="connsiteY2" fmla="*/ 72992 h 424295"/>
              <a:gd name="connsiteX3" fmla="*/ 664318 w 665442"/>
              <a:gd name="connsiteY3" fmla="*/ 206342 h 424295"/>
              <a:gd name="connsiteX4" fmla="*/ 592880 w 665442"/>
              <a:gd name="connsiteY4" fmla="*/ 342073 h 424295"/>
              <a:gd name="connsiteX5" fmla="*/ 445243 w 665442"/>
              <a:gd name="connsiteY5" fmla="*/ 418273 h 424295"/>
              <a:gd name="connsiteX6" fmla="*/ 280937 w 665442"/>
              <a:gd name="connsiteY6" fmla="*/ 415892 h 424295"/>
              <a:gd name="connsiteX7" fmla="*/ 157112 w 665442"/>
              <a:gd name="connsiteY7" fmla="*/ 387317 h 424295"/>
              <a:gd name="connsiteX8" fmla="*/ 40430 w 665442"/>
              <a:gd name="connsiteY8" fmla="*/ 353979 h 424295"/>
              <a:gd name="connsiteX9" fmla="*/ 0 w 665442"/>
              <a:gd name="connsiteY9" fmla="*/ 345461 h 424295"/>
              <a:gd name="connsiteX10" fmla="*/ 0 w 665442"/>
              <a:gd name="connsiteY10" fmla="*/ 26500 h 424295"/>
              <a:gd name="connsiteX11" fmla="*/ 44523 w 665442"/>
              <a:gd name="connsiteY11" fmla="*/ 30018 h 424295"/>
              <a:gd name="connsiteX12" fmla="*/ 238074 w 665442"/>
              <a:gd name="connsiteY12" fmla="*/ 44417 h 424295"/>
              <a:gd name="connsiteX13" fmla="*/ 407143 w 665442"/>
              <a:gd name="connsiteY13" fmla="*/ 32510 h 424295"/>
              <a:gd name="connsiteX14" fmla="*/ 516681 w 665442"/>
              <a:gd name="connsiteY14" fmla="*/ 11079 h 424295"/>
              <a:gd name="connsiteX15" fmla="*/ 546315 w 665442"/>
              <a:gd name="connsiteY15" fmla="*/ 28 h 42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5442" h="424295">
                <a:moveTo>
                  <a:pt x="546315" y="28"/>
                </a:moveTo>
                <a:cubicBezTo>
                  <a:pt x="549050" y="214"/>
                  <a:pt x="552398" y="1355"/>
                  <a:pt x="557161" y="3935"/>
                </a:cubicBezTo>
                <a:cubicBezTo>
                  <a:pt x="576211" y="14254"/>
                  <a:pt x="613121" y="39258"/>
                  <a:pt x="630980" y="72992"/>
                </a:cubicBezTo>
                <a:cubicBezTo>
                  <a:pt x="648839" y="106726"/>
                  <a:pt x="670668" y="161495"/>
                  <a:pt x="664318" y="206342"/>
                </a:cubicBezTo>
                <a:cubicBezTo>
                  <a:pt x="657968" y="251189"/>
                  <a:pt x="629392" y="306751"/>
                  <a:pt x="592880" y="342073"/>
                </a:cubicBezTo>
                <a:cubicBezTo>
                  <a:pt x="556368" y="377395"/>
                  <a:pt x="497233" y="405970"/>
                  <a:pt x="445243" y="418273"/>
                </a:cubicBezTo>
                <a:cubicBezTo>
                  <a:pt x="393253" y="430576"/>
                  <a:pt x="328959" y="421051"/>
                  <a:pt x="280937" y="415892"/>
                </a:cubicBezTo>
                <a:cubicBezTo>
                  <a:pt x="232915" y="410733"/>
                  <a:pt x="197196" y="397636"/>
                  <a:pt x="157112" y="387317"/>
                </a:cubicBezTo>
                <a:cubicBezTo>
                  <a:pt x="117028" y="376998"/>
                  <a:pt x="75752" y="362313"/>
                  <a:pt x="40430" y="353979"/>
                </a:cubicBezTo>
                <a:lnTo>
                  <a:pt x="0" y="345461"/>
                </a:lnTo>
                <a:lnTo>
                  <a:pt x="0" y="26500"/>
                </a:lnTo>
                <a:lnTo>
                  <a:pt x="44523" y="30018"/>
                </a:lnTo>
                <a:cubicBezTo>
                  <a:pt x="108817" y="35711"/>
                  <a:pt x="185389" y="43525"/>
                  <a:pt x="238074" y="44417"/>
                </a:cubicBezTo>
                <a:cubicBezTo>
                  <a:pt x="308321" y="45607"/>
                  <a:pt x="360709" y="38066"/>
                  <a:pt x="407143" y="32510"/>
                </a:cubicBezTo>
                <a:cubicBezTo>
                  <a:pt x="453578" y="26954"/>
                  <a:pt x="491678" y="15841"/>
                  <a:pt x="516681" y="11079"/>
                </a:cubicBezTo>
                <a:cubicBezTo>
                  <a:pt x="535433" y="7508"/>
                  <a:pt x="538112" y="-530"/>
                  <a:pt x="546315" y="28"/>
                </a:cubicBezTo>
                <a:close/>
              </a:path>
            </a:pathLst>
          </a:custGeom>
          <a:solidFill>
            <a:schemeClr val="bg1"/>
          </a:solidFill>
          <a:effectLst>
            <a:softEdge rad="177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椭圆 287"/>
          <p:cNvSpPr/>
          <p:nvPr/>
        </p:nvSpPr>
        <p:spPr>
          <a:xfrm>
            <a:off x="7525386" y="3986044"/>
            <a:ext cx="288000" cy="288000"/>
          </a:xfrm>
          <a:prstGeom prst="ellipse">
            <a:avLst/>
          </a:prstGeom>
          <a:solidFill>
            <a:srgbClr val="9CBDE9"/>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000" spc="-100" dirty="0">
                <a:solidFill>
                  <a:schemeClr val="tx1"/>
                </a:solidFill>
                <a:latin typeface="Times New Roman" panose="02020603050405020304" pitchFamily="18" charset="0"/>
                <a:ea typeface="方正姚体" panose="02010601030101010101" pitchFamily="2" charset="-122"/>
              </a:rPr>
              <a:t>IF-3</a:t>
            </a:r>
            <a:endParaRPr lang="zh-CN" altLang="en-US" sz="1000" spc="-100" dirty="0">
              <a:solidFill>
                <a:schemeClr val="tx1"/>
              </a:solidFill>
              <a:latin typeface="Times New Roman" panose="02020603050405020304" pitchFamily="18" charset="0"/>
              <a:ea typeface="方正姚体" panose="02010601030101010101" pitchFamily="2" charset="-122"/>
            </a:endParaRPr>
          </a:p>
        </p:txBody>
      </p:sp>
      <p:sp>
        <p:nvSpPr>
          <p:cNvPr id="289" name="任意多边形 288"/>
          <p:cNvSpPr/>
          <p:nvPr/>
        </p:nvSpPr>
        <p:spPr>
          <a:xfrm flipH="1" flipV="1">
            <a:off x="7616446" y="6237312"/>
            <a:ext cx="665442" cy="576000"/>
          </a:xfrm>
          <a:custGeom>
            <a:avLst/>
            <a:gdLst>
              <a:gd name="connsiteX0" fmla="*/ 546315 w 665442"/>
              <a:gd name="connsiteY0" fmla="*/ 28 h 424295"/>
              <a:gd name="connsiteX1" fmla="*/ 557161 w 665442"/>
              <a:gd name="connsiteY1" fmla="*/ 3935 h 424295"/>
              <a:gd name="connsiteX2" fmla="*/ 630980 w 665442"/>
              <a:gd name="connsiteY2" fmla="*/ 72992 h 424295"/>
              <a:gd name="connsiteX3" fmla="*/ 664318 w 665442"/>
              <a:gd name="connsiteY3" fmla="*/ 206342 h 424295"/>
              <a:gd name="connsiteX4" fmla="*/ 592880 w 665442"/>
              <a:gd name="connsiteY4" fmla="*/ 342073 h 424295"/>
              <a:gd name="connsiteX5" fmla="*/ 445243 w 665442"/>
              <a:gd name="connsiteY5" fmla="*/ 418273 h 424295"/>
              <a:gd name="connsiteX6" fmla="*/ 280937 w 665442"/>
              <a:gd name="connsiteY6" fmla="*/ 415892 h 424295"/>
              <a:gd name="connsiteX7" fmla="*/ 157112 w 665442"/>
              <a:gd name="connsiteY7" fmla="*/ 387317 h 424295"/>
              <a:gd name="connsiteX8" fmla="*/ 40430 w 665442"/>
              <a:gd name="connsiteY8" fmla="*/ 353979 h 424295"/>
              <a:gd name="connsiteX9" fmla="*/ 0 w 665442"/>
              <a:gd name="connsiteY9" fmla="*/ 345461 h 424295"/>
              <a:gd name="connsiteX10" fmla="*/ 0 w 665442"/>
              <a:gd name="connsiteY10" fmla="*/ 26500 h 424295"/>
              <a:gd name="connsiteX11" fmla="*/ 44523 w 665442"/>
              <a:gd name="connsiteY11" fmla="*/ 30018 h 424295"/>
              <a:gd name="connsiteX12" fmla="*/ 238074 w 665442"/>
              <a:gd name="connsiteY12" fmla="*/ 44417 h 424295"/>
              <a:gd name="connsiteX13" fmla="*/ 407143 w 665442"/>
              <a:gd name="connsiteY13" fmla="*/ 32510 h 424295"/>
              <a:gd name="connsiteX14" fmla="*/ 516681 w 665442"/>
              <a:gd name="connsiteY14" fmla="*/ 11079 h 424295"/>
              <a:gd name="connsiteX15" fmla="*/ 546315 w 665442"/>
              <a:gd name="connsiteY15" fmla="*/ 28 h 42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5442" h="424295">
                <a:moveTo>
                  <a:pt x="546315" y="28"/>
                </a:moveTo>
                <a:cubicBezTo>
                  <a:pt x="549050" y="214"/>
                  <a:pt x="552398" y="1355"/>
                  <a:pt x="557161" y="3935"/>
                </a:cubicBezTo>
                <a:cubicBezTo>
                  <a:pt x="576211" y="14254"/>
                  <a:pt x="613121" y="39258"/>
                  <a:pt x="630980" y="72992"/>
                </a:cubicBezTo>
                <a:cubicBezTo>
                  <a:pt x="648839" y="106726"/>
                  <a:pt x="670668" y="161495"/>
                  <a:pt x="664318" y="206342"/>
                </a:cubicBezTo>
                <a:cubicBezTo>
                  <a:pt x="657968" y="251189"/>
                  <a:pt x="629392" y="306751"/>
                  <a:pt x="592880" y="342073"/>
                </a:cubicBezTo>
                <a:cubicBezTo>
                  <a:pt x="556368" y="377395"/>
                  <a:pt x="497233" y="405970"/>
                  <a:pt x="445243" y="418273"/>
                </a:cubicBezTo>
                <a:cubicBezTo>
                  <a:pt x="393253" y="430576"/>
                  <a:pt x="328959" y="421051"/>
                  <a:pt x="280937" y="415892"/>
                </a:cubicBezTo>
                <a:cubicBezTo>
                  <a:pt x="232915" y="410733"/>
                  <a:pt x="197196" y="397636"/>
                  <a:pt x="157112" y="387317"/>
                </a:cubicBezTo>
                <a:cubicBezTo>
                  <a:pt x="117028" y="376998"/>
                  <a:pt x="75752" y="362313"/>
                  <a:pt x="40430" y="353979"/>
                </a:cubicBezTo>
                <a:lnTo>
                  <a:pt x="0" y="345461"/>
                </a:lnTo>
                <a:lnTo>
                  <a:pt x="0" y="26500"/>
                </a:lnTo>
                <a:lnTo>
                  <a:pt x="44523" y="30018"/>
                </a:lnTo>
                <a:cubicBezTo>
                  <a:pt x="108817" y="35711"/>
                  <a:pt x="185389" y="43525"/>
                  <a:pt x="238074" y="44417"/>
                </a:cubicBezTo>
                <a:cubicBezTo>
                  <a:pt x="308321" y="45607"/>
                  <a:pt x="360709" y="38066"/>
                  <a:pt x="407143" y="32510"/>
                </a:cubicBezTo>
                <a:cubicBezTo>
                  <a:pt x="453578" y="26954"/>
                  <a:pt x="491678" y="15841"/>
                  <a:pt x="516681" y="11079"/>
                </a:cubicBezTo>
                <a:cubicBezTo>
                  <a:pt x="535433" y="7508"/>
                  <a:pt x="538112" y="-530"/>
                  <a:pt x="546315" y="28"/>
                </a:cubicBezTo>
                <a:close/>
              </a:path>
            </a:pathLst>
          </a:custGeom>
          <a:solidFill>
            <a:schemeClr val="bg1"/>
          </a:solidFill>
          <a:effectLst>
            <a:softEdge rad="177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289"/>
          <p:cNvSpPr>
            <a:spLocks noChangeAspect="1"/>
          </p:cNvSpPr>
          <p:nvPr/>
        </p:nvSpPr>
        <p:spPr>
          <a:xfrm>
            <a:off x="8480542" y="5373296"/>
            <a:ext cx="790798" cy="720000"/>
          </a:xfrm>
          <a:custGeom>
            <a:avLst/>
            <a:gdLst>
              <a:gd name="connsiteX0" fmla="*/ 621220 w 1592260"/>
              <a:gd name="connsiteY0" fmla="*/ 1431318 h 1453646"/>
              <a:gd name="connsiteX1" fmla="*/ 792670 w 1592260"/>
              <a:gd name="connsiteY1" fmla="*/ 1436081 h 1453646"/>
              <a:gd name="connsiteX2" fmla="*/ 971264 w 1592260"/>
              <a:gd name="connsiteY2" fmla="*/ 1452750 h 1453646"/>
              <a:gd name="connsiteX3" fmla="*/ 1114139 w 1592260"/>
              <a:gd name="connsiteY3" fmla="*/ 1447987 h 1453646"/>
              <a:gd name="connsiteX4" fmla="*/ 1285589 w 1592260"/>
              <a:gd name="connsiteY4" fmla="*/ 1419412 h 1453646"/>
              <a:gd name="connsiteX5" fmla="*/ 1390364 w 1592260"/>
              <a:gd name="connsiteY5" fmla="*/ 1355118 h 1453646"/>
              <a:gd name="connsiteX6" fmla="*/ 1518951 w 1592260"/>
              <a:gd name="connsiteY6" fmla="*/ 1167000 h 1453646"/>
              <a:gd name="connsiteX7" fmla="*/ 1583245 w 1592260"/>
              <a:gd name="connsiteY7" fmla="*/ 1000312 h 1453646"/>
              <a:gd name="connsiteX8" fmla="*/ 1588007 w 1592260"/>
              <a:gd name="connsiteY8" fmla="*/ 831243 h 1453646"/>
              <a:gd name="connsiteX9" fmla="*/ 1547526 w 1592260"/>
              <a:gd name="connsiteY9" fmla="*/ 650268 h 1453646"/>
              <a:gd name="connsiteX10" fmla="*/ 1478470 w 1592260"/>
              <a:gd name="connsiteY10" fmla="*/ 488343 h 1453646"/>
              <a:gd name="connsiteX11" fmla="*/ 1380839 w 1592260"/>
              <a:gd name="connsiteY11" fmla="*/ 340706 h 1453646"/>
              <a:gd name="connsiteX12" fmla="*/ 1287970 w 1592260"/>
              <a:gd name="connsiteY12" fmla="*/ 224025 h 1453646"/>
              <a:gd name="connsiteX13" fmla="*/ 1180814 w 1592260"/>
              <a:gd name="connsiteY13" fmla="*/ 124012 h 1453646"/>
              <a:gd name="connsiteX14" fmla="*/ 1052226 w 1592260"/>
              <a:gd name="connsiteY14" fmla="*/ 47812 h 1453646"/>
              <a:gd name="connsiteX15" fmla="*/ 864107 w 1592260"/>
              <a:gd name="connsiteY15" fmla="*/ 187 h 1453646"/>
              <a:gd name="connsiteX16" fmla="*/ 671226 w 1592260"/>
              <a:gd name="connsiteY16" fmla="*/ 35906 h 1453646"/>
              <a:gd name="connsiteX17" fmla="*/ 442626 w 1592260"/>
              <a:gd name="connsiteY17" fmla="*/ 143062 h 1453646"/>
              <a:gd name="connsiteX18" fmla="*/ 264032 w 1592260"/>
              <a:gd name="connsiteY18" fmla="*/ 288318 h 1453646"/>
              <a:gd name="connsiteX19" fmla="*/ 164020 w 1592260"/>
              <a:gd name="connsiteY19" fmla="*/ 419287 h 1453646"/>
              <a:gd name="connsiteX20" fmla="*/ 109251 w 1592260"/>
              <a:gd name="connsiteY20" fmla="*/ 535968 h 1453646"/>
              <a:gd name="connsiteX21" fmla="*/ 52101 w 1592260"/>
              <a:gd name="connsiteY21" fmla="*/ 733612 h 1453646"/>
              <a:gd name="connsiteX22" fmla="*/ 6857 w 1592260"/>
              <a:gd name="connsiteY22" fmla="*/ 976500 h 1453646"/>
              <a:gd name="connsiteX23" fmla="*/ 2095 w 1592260"/>
              <a:gd name="connsiteY23" fmla="*/ 1171762 h 1453646"/>
              <a:gd name="connsiteX24" fmla="*/ 25907 w 1592260"/>
              <a:gd name="connsiteY24" fmla="*/ 1290825 h 1453646"/>
              <a:gd name="connsiteX25" fmla="*/ 90201 w 1592260"/>
              <a:gd name="connsiteY25" fmla="*/ 1381312 h 1453646"/>
              <a:gd name="connsiteX26" fmla="*/ 175926 w 1592260"/>
              <a:gd name="connsiteY26" fmla="*/ 1421793 h 1453646"/>
              <a:gd name="connsiteX27" fmla="*/ 337851 w 1592260"/>
              <a:gd name="connsiteY27" fmla="*/ 1426556 h 1453646"/>
              <a:gd name="connsiteX28" fmla="*/ 468820 w 1592260"/>
              <a:gd name="connsiteY28" fmla="*/ 1417031 h 1453646"/>
              <a:gd name="connsiteX29" fmla="*/ 564070 w 1592260"/>
              <a:gd name="connsiteY29" fmla="*/ 1421793 h 1453646"/>
              <a:gd name="connsiteX30" fmla="*/ 621220 w 1592260"/>
              <a:gd name="connsiteY30" fmla="*/ 1431318 h 1453646"/>
              <a:gd name="connsiteX0" fmla="*/ 621220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21220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99726 w 1592260"/>
              <a:gd name="connsiteY20" fmla="*/ 555078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473707 w 1592260"/>
              <a:gd name="connsiteY6" fmla="*/ 1264121 h 1448944"/>
              <a:gd name="connsiteX7" fmla="*/ 1518951 w 1592260"/>
              <a:gd name="connsiteY7" fmla="*/ 1162298 h 1448944"/>
              <a:gd name="connsiteX8" fmla="*/ 1583245 w 1592260"/>
              <a:gd name="connsiteY8" fmla="*/ 995610 h 1448944"/>
              <a:gd name="connsiteX9" fmla="*/ 1588007 w 1592260"/>
              <a:gd name="connsiteY9" fmla="*/ 826541 h 1448944"/>
              <a:gd name="connsiteX10" fmla="*/ 1547526 w 1592260"/>
              <a:gd name="connsiteY10" fmla="*/ 645566 h 1448944"/>
              <a:gd name="connsiteX11" fmla="*/ 1478470 w 1592260"/>
              <a:gd name="connsiteY11" fmla="*/ 483641 h 1448944"/>
              <a:gd name="connsiteX12" fmla="*/ 1380839 w 1592260"/>
              <a:gd name="connsiteY12" fmla="*/ 336004 h 1448944"/>
              <a:gd name="connsiteX13" fmla="*/ 1287970 w 1592260"/>
              <a:gd name="connsiteY13" fmla="*/ 219323 h 1448944"/>
              <a:gd name="connsiteX14" fmla="*/ 1180814 w 1592260"/>
              <a:gd name="connsiteY14" fmla="*/ 119310 h 1448944"/>
              <a:gd name="connsiteX15" fmla="*/ 1052226 w 1592260"/>
              <a:gd name="connsiteY15" fmla="*/ 43110 h 1448944"/>
              <a:gd name="connsiteX16" fmla="*/ 866488 w 1592260"/>
              <a:gd name="connsiteY16" fmla="*/ 248 h 1448944"/>
              <a:gd name="connsiteX17" fmla="*/ 671226 w 1592260"/>
              <a:gd name="connsiteY17" fmla="*/ 31204 h 1448944"/>
              <a:gd name="connsiteX18" fmla="*/ 442626 w 1592260"/>
              <a:gd name="connsiteY18" fmla="*/ 138360 h 1448944"/>
              <a:gd name="connsiteX19" fmla="*/ 264032 w 1592260"/>
              <a:gd name="connsiteY19" fmla="*/ 283616 h 1448944"/>
              <a:gd name="connsiteX20" fmla="*/ 164020 w 1592260"/>
              <a:gd name="connsiteY20" fmla="*/ 414585 h 1448944"/>
              <a:gd name="connsiteX21" fmla="*/ 99726 w 1592260"/>
              <a:gd name="connsiteY21" fmla="*/ 555078 h 1448944"/>
              <a:gd name="connsiteX22" fmla="*/ 52101 w 1592260"/>
              <a:gd name="connsiteY22" fmla="*/ 728910 h 1448944"/>
              <a:gd name="connsiteX23" fmla="*/ 6857 w 1592260"/>
              <a:gd name="connsiteY23" fmla="*/ 971798 h 1448944"/>
              <a:gd name="connsiteX24" fmla="*/ 2095 w 1592260"/>
              <a:gd name="connsiteY24" fmla="*/ 1167060 h 1448944"/>
              <a:gd name="connsiteX25" fmla="*/ 25907 w 1592260"/>
              <a:gd name="connsiteY25" fmla="*/ 1286123 h 1448944"/>
              <a:gd name="connsiteX26" fmla="*/ 90201 w 1592260"/>
              <a:gd name="connsiteY26" fmla="*/ 1376610 h 1448944"/>
              <a:gd name="connsiteX27" fmla="*/ 175926 w 1592260"/>
              <a:gd name="connsiteY27" fmla="*/ 1417091 h 1448944"/>
              <a:gd name="connsiteX28" fmla="*/ 337851 w 1592260"/>
              <a:gd name="connsiteY28" fmla="*/ 1421854 h 1448944"/>
              <a:gd name="connsiteX29" fmla="*/ 466439 w 1592260"/>
              <a:gd name="connsiteY29" fmla="*/ 1417092 h 1448944"/>
              <a:gd name="connsiteX30" fmla="*/ 564070 w 1592260"/>
              <a:gd name="connsiteY30" fmla="*/ 1417091 h 1448944"/>
              <a:gd name="connsiteX31" fmla="*/ 649795 w 1592260"/>
              <a:gd name="connsiteY31" fmla="*/ 1426616 h 1448944"/>
              <a:gd name="connsiteX0" fmla="*/ 649795 w 1591421"/>
              <a:gd name="connsiteY0" fmla="*/ 1426616 h 1448944"/>
              <a:gd name="connsiteX1" fmla="*/ 792670 w 1591421"/>
              <a:gd name="connsiteY1" fmla="*/ 1431379 h 1448944"/>
              <a:gd name="connsiteX2" fmla="*/ 971264 w 1591421"/>
              <a:gd name="connsiteY2" fmla="*/ 1448048 h 1448944"/>
              <a:gd name="connsiteX3" fmla="*/ 1114139 w 1591421"/>
              <a:gd name="connsiteY3" fmla="*/ 1443285 h 1448944"/>
              <a:gd name="connsiteX4" fmla="*/ 1285589 w 1591421"/>
              <a:gd name="connsiteY4" fmla="*/ 1414710 h 1448944"/>
              <a:gd name="connsiteX5" fmla="*/ 1390364 w 1591421"/>
              <a:gd name="connsiteY5" fmla="*/ 1350416 h 1448944"/>
              <a:gd name="connsiteX6" fmla="*/ 1473707 w 1591421"/>
              <a:gd name="connsiteY6" fmla="*/ 1264121 h 1448944"/>
              <a:gd name="connsiteX7" fmla="*/ 1535620 w 1591421"/>
              <a:gd name="connsiteY7" fmla="*/ 1157535 h 1448944"/>
              <a:gd name="connsiteX8" fmla="*/ 1583245 w 1591421"/>
              <a:gd name="connsiteY8" fmla="*/ 995610 h 1448944"/>
              <a:gd name="connsiteX9" fmla="*/ 1588007 w 1591421"/>
              <a:gd name="connsiteY9" fmla="*/ 826541 h 1448944"/>
              <a:gd name="connsiteX10" fmla="*/ 1547526 w 1591421"/>
              <a:gd name="connsiteY10" fmla="*/ 645566 h 1448944"/>
              <a:gd name="connsiteX11" fmla="*/ 1478470 w 1591421"/>
              <a:gd name="connsiteY11" fmla="*/ 483641 h 1448944"/>
              <a:gd name="connsiteX12" fmla="*/ 1380839 w 1591421"/>
              <a:gd name="connsiteY12" fmla="*/ 336004 h 1448944"/>
              <a:gd name="connsiteX13" fmla="*/ 1287970 w 1591421"/>
              <a:gd name="connsiteY13" fmla="*/ 219323 h 1448944"/>
              <a:gd name="connsiteX14" fmla="*/ 1180814 w 1591421"/>
              <a:gd name="connsiteY14" fmla="*/ 119310 h 1448944"/>
              <a:gd name="connsiteX15" fmla="*/ 1052226 w 1591421"/>
              <a:gd name="connsiteY15" fmla="*/ 43110 h 1448944"/>
              <a:gd name="connsiteX16" fmla="*/ 866488 w 1591421"/>
              <a:gd name="connsiteY16" fmla="*/ 248 h 1448944"/>
              <a:gd name="connsiteX17" fmla="*/ 671226 w 1591421"/>
              <a:gd name="connsiteY17" fmla="*/ 31204 h 1448944"/>
              <a:gd name="connsiteX18" fmla="*/ 442626 w 1591421"/>
              <a:gd name="connsiteY18" fmla="*/ 138360 h 1448944"/>
              <a:gd name="connsiteX19" fmla="*/ 264032 w 1591421"/>
              <a:gd name="connsiteY19" fmla="*/ 283616 h 1448944"/>
              <a:gd name="connsiteX20" fmla="*/ 164020 w 1591421"/>
              <a:gd name="connsiteY20" fmla="*/ 414585 h 1448944"/>
              <a:gd name="connsiteX21" fmla="*/ 99726 w 1591421"/>
              <a:gd name="connsiteY21" fmla="*/ 555078 h 1448944"/>
              <a:gd name="connsiteX22" fmla="*/ 52101 w 1591421"/>
              <a:gd name="connsiteY22" fmla="*/ 728910 h 1448944"/>
              <a:gd name="connsiteX23" fmla="*/ 6857 w 1591421"/>
              <a:gd name="connsiteY23" fmla="*/ 971798 h 1448944"/>
              <a:gd name="connsiteX24" fmla="*/ 2095 w 1591421"/>
              <a:gd name="connsiteY24" fmla="*/ 1167060 h 1448944"/>
              <a:gd name="connsiteX25" fmla="*/ 25907 w 1591421"/>
              <a:gd name="connsiteY25" fmla="*/ 1286123 h 1448944"/>
              <a:gd name="connsiteX26" fmla="*/ 90201 w 1591421"/>
              <a:gd name="connsiteY26" fmla="*/ 1376610 h 1448944"/>
              <a:gd name="connsiteX27" fmla="*/ 175926 w 1591421"/>
              <a:gd name="connsiteY27" fmla="*/ 1417091 h 1448944"/>
              <a:gd name="connsiteX28" fmla="*/ 337851 w 1591421"/>
              <a:gd name="connsiteY28" fmla="*/ 1421854 h 1448944"/>
              <a:gd name="connsiteX29" fmla="*/ 466439 w 1591421"/>
              <a:gd name="connsiteY29" fmla="*/ 1417092 h 1448944"/>
              <a:gd name="connsiteX30" fmla="*/ 564070 w 1591421"/>
              <a:gd name="connsiteY30" fmla="*/ 1417091 h 1448944"/>
              <a:gd name="connsiteX31" fmla="*/ 649795 w 1591421"/>
              <a:gd name="connsiteY31" fmla="*/ 1426616 h 144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91421" h="1448944">
                <a:moveTo>
                  <a:pt x="649795" y="1426616"/>
                </a:moveTo>
                <a:cubicBezTo>
                  <a:pt x="687895" y="1428997"/>
                  <a:pt x="739092" y="1427807"/>
                  <a:pt x="792670" y="1431379"/>
                </a:cubicBezTo>
                <a:cubicBezTo>
                  <a:pt x="846248" y="1434951"/>
                  <a:pt x="917686" y="1446064"/>
                  <a:pt x="971264" y="1448048"/>
                </a:cubicBezTo>
                <a:cubicBezTo>
                  <a:pt x="1024842" y="1450032"/>
                  <a:pt x="1061752" y="1448841"/>
                  <a:pt x="1114139" y="1443285"/>
                </a:cubicBezTo>
                <a:cubicBezTo>
                  <a:pt x="1166527" y="1437729"/>
                  <a:pt x="1239552" y="1430188"/>
                  <a:pt x="1285589" y="1414710"/>
                </a:cubicBezTo>
                <a:cubicBezTo>
                  <a:pt x="1331626" y="1399232"/>
                  <a:pt x="1359011" y="1375514"/>
                  <a:pt x="1390364" y="1350416"/>
                </a:cubicBezTo>
                <a:cubicBezTo>
                  <a:pt x="1421717" y="1325318"/>
                  <a:pt x="1452276" y="1295474"/>
                  <a:pt x="1473707" y="1264121"/>
                </a:cubicBezTo>
                <a:cubicBezTo>
                  <a:pt x="1495138" y="1232768"/>
                  <a:pt x="1517364" y="1202287"/>
                  <a:pt x="1535620" y="1157535"/>
                </a:cubicBezTo>
                <a:cubicBezTo>
                  <a:pt x="1553876" y="1112783"/>
                  <a:pt x="1574514" y="1050776"/>
                  <a:pt x="1583245" y="995610"/>
                </a:cubicBezTo>
                <a:cubicBezTo>
                  <a:pt x="1591976" y="940444"/>
                  <a:pt x="1593960" y="884882"/>
                  <a:pt x="1588007" y="826541"/>
                </a:cubicBezTo>
                <a:cubicBezTo>
                  <a:pt x="1582054" y="768200"/>
                  <a:pt x="1565782" y="702716"/>
                  <a:pt x="1547526" y="645566"/>
                </a:cubicBezTo>
                <a:cubicBezTo>
                  <a:pt x="1529270" y="588416"/>
                  <a:pt x="1506251" y="535235"/>
                  <a:pt x="1478470" y="483641"/>
                </a:cubicBezTo>
                <a:cubicBezTo>
                  <a:pt x="1450689" y="432047"/>
                  <a:pt x="1412589" y="380057"/>
                  <a:pt x="1380839" y="336004"/>
                </a:cubicBezTo>
                <a:cubicBezTo>
                  <a:pt x="1349089" y="291951"/>
                  <a:pt x="1321307" y="255439"/>
                  <a:pt x="1287970" y="219323"/>
                </a:cubicBezTo>
                <a:cubicBezTo>
                  <a:pt x="1254633" y="183207"/>
                  <a:pt x="1220105" y="148679"/>
                  <a:pt x="1180814" y="119310"/>
                </a:cubicBezTo>
                <a:cubicBezTo>
                  <a:pt x="1141523" y="89941"/>
                  <a:pt x="1104614" y="62954"/>
                  <a:pt x="1052226" y="43110"/>
                </a:cubicBezTo>
                <a:cubicBezTo>
                  <a:pt x="999838" y="23266"/>
                  <a:pt x="929988" y="2232"/>
                  <a:pt x="866488" y="248"/>
                </a:cubicBezTo>
                <a:cubicBezTo>
                  <a:pt x="802988" y="-1736"/>
                  <a:pt x="741870" y="8185"/>
                  <a:pt x="671226" y="31204"/>
                </a:cubicBezTo>
                <a:cubicBezTo>
                  <a:pt x="600582" y="54223"/>
                  <a:pt x="510492" y="96291"/>
                  <a:pt x="442626" y="138360"/>
                </a:cubicBezTo>
                <a:cubicBezTo>
                  <a:pt x="374760" y="180429"/>
                  <a:pt x="310466" y="237579"/>
                  <a:pt x="264032" y="283616"/>
                </a:cubicBezTo>
                <a:cubicBezTo>
                  <a:pt x="217598" y="329653"/>
                  <a:pt x="191404" y="369341"/>
                  <a:pt x="164020" y="414585"/>
                </a:cubicBezTo>
                <a:cubicBezTo>
                  <a:pt x="136636" y="459829"/>
                  <a:pt x="118379" y="502691"/>
                  <a:pt x="99726" y="555078"/>
                </a:cubicBezTo>
                <a:cubicBezTo>
                  <a:pt x="81073" y="607465"/>
                  <a:pt x="67579" y="659457"/>
                  <a:pt x="52101" y="728910"/>
                </a:cubicBezTo>
                <a:cubicBezTo>
                  <a:pt x="36623" y="798363"/>
                  <a:pt x="15191" y="898773"/>
                  <a:pt x="6857" y="971798"/>
                </a:cubicBezTo>
                <a:cubicBezTo>
                  <a:pt x="-1477" y="1044823"/>
                  <a:pt x="-1080" y="1114673"/>
                  <a:pt x="2095" y="1167060"/>
                </a:cubicBezTo>
                <a:cubicBezTo>
                  <a:pt x="5270" y="1219447"/>
                  <a:pt x="11223" y="1251198"/>
                  <a:pt x="25907" y="1286123"/>
                </a:cubicBezTo>
                <a:cubicBezTo>
                  <a:pt x="40591" y="1321048"/>
                  <a:pt x="65198" y="1354782"/>
                  <a:pt x="90201" y="1376610"/>
                </a:cubicBezTo>
                <a:cubicBezTo>
                  <a:pt x="115204" y="1398438"/>
                  <a:pt x="134651" y="1409550"/>
                  <a:pt x="175926" y="1417091"/>
                </a:cubicBezTo>
                <a:cubicBezTo>
                  <a:pt x="217201" y="1424632"/>
                  <a:pt x="289432" y="1421854"/>
                  <a:pt x="337851" y="1421854"/>
                </a:cubicBezTo>
                <a:cubicBezTo>
                  <a:pt x="386270" y="1421854"/>
                  <a:pt x="428736" y="1417886"/>
                  <a:pt x="466439" y="1417092"/>
                </a:cubicBezTo>
                <a:cubicBezTo>
                  <a:pt x="504142" y="1416298"/>
                  <a:pt x="533511" y="1415504"/>
                  <a:pt x="564070" y="1417091"/>
                </a:cubicBezTo>
                <a:cubicBezTo>
                  <a:pt x="594629" y="1418678"/>
                  <a:pt x="611695" y="1424235"/>
                  <a:pt x="649795" y="1426616"/>
                </a:cubicBezTo>
                <a:close/>
              </a:path>
            </a:pathLst>
          </a:cu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椭圆 290"/>
          <p:cNvSpPr/>
          <p:nvPr/>
        </p:nvSpPr>
        <p:spPr>
          <a:xfrm>
            <a:off x="8619795" y="5463058"/>
            <a:ext cx="270000" cy="270000"/>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000" spc="-120" dirty="0" err="1">
                <a:solidFill>
                  <a:schemeClr val="tx1"/>
                </a:solidFill>
                <a:latin typeface="Times New Roman" panose="02020603050405020304" pitchFamily="18" charset="0"/>
                <a:ea typeface="方正姚体" panose="02010601030101010101" pitchFamily="2" charset="-122"/>
              </a:rPr>
              <a:t>fMet</a:t>
            </a:r>
            <a:endParaRPr lang="zh-CN" altLang="en-US" sz="1000" spc="-120" dirty="0">
              <a:solidFill>
                <a:schemeClr val="tx1"/>
              </a:solidFill>
              <a:latin typeface="Times New Roman" panose="02020603050405020304" pitchFamily="18" charset="0"/>
              <a:ea typeface="方正姚体" panose="02010601030101010101" pitchFamily="2" charset="-122"/>
            </a:endParaRPr>
          </a:p>
        </p:txBody>
      </p:sp>
      <p:cxnSp>
        <p:nvCxnSpPr>
          <p:cNvPr id="2" name="直接连接符 1">
            <a:extLst>
              <a:ext uri="{FF2B5EF4-FFF2-40B4-BE49-F238E27FC236}">
                <a16:creationId xmlns:a16="http://schemas.microsoft.com/office/drawing/2014/main" id="{D850D94E-B771-270F-5DEC-39E9F43CADE2}"/>
              </a:ext>
            </a:extLst>
          </p:cNvPr>
          <p:cNvCxnSpPr/>
          <p:nvPr/>
        </p:nvCxnSpPr>
        <p:spPr>
          <a:xfrm>
            <a:off x="1077913" y="1196975"/>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3" name="Text Box 6">
            <a:extLst>
              <a:ext uri="{FF2B5EF4-FFF2-40B4-BE49-F238E27FC236}">
                <a16:creationId xmlns:a16="http://schemas.microsoft.com/office/drawing/2014/main" id="{12A40520-D01C-1592-96CB-A73541FFB13A}"/>
              </a:ext>
            </a:extLst>
          </p:cNvPr>
          <p:cNvSpPr txBox="1">
            <a:spLocks noChangeArrowheads="1"/>
          </p:cNvSpPr>
          <p:nvPr/>
        </p:nvSpPr>
        <p:spPr bwMode="auto">
          <a:xfrm>
            <a:off x="1077913" y="689177"/>
            <a:ext cx="3289895" cy="5075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ts val="3500"/>
              </a:lnSpc>
              <a:spcBef>
                <a:spcPts val="600"/>
              </a:spcBef>
              <a:buClr>
                <a:srgbClr val="C00000"/>
              </a:buClr>
              <a:buSzPct val="80000"/>
              <a:defRPr/>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1.</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起始阶段</a:t>
            </a:r>
          </a:p>
        </p:txBody>
      </p:sp>
      <p:sp>
        <p:nvSpPr>
          <p:cNvPr id="4" name="Rectangle 58">
            <a:extLst>
              <a:ext uri="{FF2B5EF4-FFF2-40B4-BE49-F238E27FC236}">
                <a16:creationId xmlns:a16="http://schemas.microsoft.com/office/drawing/2014/main" id="{B2054B91-0B12-CECB-E707-00752BA6F55A}"/>
              </a:ext>
            </a:extLst>
          </p:cNvPr>
          <p:cNvSpPr>
            <a:spLocks noChangeArrowheads="1"/>
          </p:cNvSpPr>
          <p:nvPr/>
        </p:nvSpPr>
        <p:spPr bwMode="auto">
          <a:xfrm>
            <a:off x="5407656" y="6341823"/>
            <a:ext cx="139333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IF</a:t>
            </a: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：起始因子</a:t>
            </a:r>
          </a:p>
        </p:txBody>
      </p:sp>
    </p:spTree>
  </p:cSld>
  <p:clrMapOvr>
    <a:masterClrMapping/>
  </p:clrMapOvr>
  <p:transition>
    <p:plus/>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2" name="Text Box 2"/>
          <p:cNvSpPr txBox="1">
            <a:spLocks noChangeArrowheads="1"/>
          </p:cNvSpPr>
          <p:nvPr/>
        </p:nvSpPr>
        <p:spPr bwMode="auto">
          <a:xfrm>
            <a:off x="983432" y="1340768"/>
            <a:ext cx="6358081" cy="106862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defPPr>
              <a:defRPr lang="en-US"/>
            </a:defPPr>
            <a:lvl1pPr marL="360000" indent="-360000" eaLnBrk="1" hangingPunct="1">
              <a:lnSpc>
                <a:spcPts val="3500"/>
              </a:lnSpc>
              <a:buClr>
                <a:srgbClr val="C00000"/>
              </a:buClr>
              <a:buSzPct val="80000"/>
              <a:buFont typeface="Wingdings" panose="05000000000000000000" pitchFamily="2" charset="2"/>
              <a:buChar char="l"/>
              <a:defRPr sz="2400">
                <a:effectLst>
                  <a:outerShdw blurRad="38100" dist="38100" dir="2700000" algn="tl">
                    <a:srgbClr val="C0C0C0"/>
                  </a:outerShdw>
                </a:effectLst>
                <a:latin typeface="Times New Roman" panose="02020603050405020304" pitchFamily="18" charset="0"/>
                <a:ea typeface="方正姚体" panose="02010601030101010101" pitchFamily="2" charset="-122"/>
              </a:defRPr>
            </a:lvl1pPr>
            <a:lvl6pPr fontAlgn="base">
              <a:spcBef>
                <a:spcPct val="0"/>
              </a:spcBef>
              <a:spcAft>
                <a:spcPct val="0"/>
              </a:spcAft>
              <a:buFont typeface="Arial" panose="020B0604020202020204" pitchFamily="34" charset="0"/>
            </a:lvl6pPr>
            <a:lvl7pPr fontAlgn="base">
              <a:spcBef>
                <a:spcPct val="0"/>
              </a:spcBef>
              <a:spcAft>
                <a:spcPct val="0"/>
              </a:spcAft>
              <a:buFont typeface="Arial" panose="020B0604020202020204" pitchFamily="34" charset="0"/>
            </a:lvl7pPr>
            <a:lvl8pPr fontAlgn="base">
              <a:spcBef>
                <a:spcPct val="0"/>
              </a:spcBef>
              <a:spcAft>
                <a:spcPct val="0"/>
              </a:spcAft>
              <a:buFont typeface="Arial" panose="020B0604020202020204" pitchFamily="34" charset="0"/>
            </a:lvl8pPr>
            <a:lvl9pPr fontAlgn="base">
              <a:spcBef>
                <a:spcPct val="0"/>
              </a:spcBef>
              <a:spcAft>
                <a:spcPct val="0"/>
              </a:spcAft>
              <a:buFont typeface="Arial" panose="020B0604020202020204" pitchFamily="34" charset="0"/>
            </a:lvl9pPr>
          </a:lstStyle>
          <a:p>
            <a:pPr>
              <a:lnSpc>
                <a:spcPts val="4000"/>
              </a:lnSpc>
              <a:spcBef>
                <a:spcPts val="600"/>
              </a:spcBef>
            </a:pPr>
            <a:r>
              <a:rPr lang="en-US" altLang="zh-CN" sz="2800" dirty="0"/>
              <a:t>mRNA</a:t>
            </a:r>
            <a:r>
              <a:rPr lang="zh-CN" altLang="en-US" sz="2800" dirty="0"/>
              <a:t>指导下的氨基酸聚合过程。包括进位、成肽、转位及脱落。</a:t>
            </a:r>
          </a:p>
        </p:txBody>
      </p:sp>
      <p:sp>
        <p:nvSpPr>
          <p:cNvPr id="394243" name="Text Box 3"/>
          <p:cNvSpPr txBox="1">
            <a:spLocks noChangeArrowheads="1"/>
          </p:cNvSpPr>
          <p:nvPr/>
        </p:nvSpPr>
        <p:spPr bwMode="auto">
          <a:xfrm>
            <a:off x="1343472" y="2481644"/>
            <a:ext cx="6214133" cy="21714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marL="361950" indent="-361950">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marL="360363" indent="-360363" eaLnBrk="1" hangingPunct="1">
              <a:lnSpc>
                <a:spcPts val="4000"/>
              </a:lnSpc>
              <a:spcBef>
                <a:spcPts val="600"/>
              </a:spcBef>
              <a:buClr>
                <a:srgbClr val="C00000"/>
              </a:buClr>
              <a:buSzPct val="80000"/>
              <a:buFont typeface="Wingdings" panose="05000000000000000000" pitchFamily="2" charset="2"/>
              <a:buChar char="p"/>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原料：各种氨基酰-</a:t>
            </a:r>
            <a:r>
              <a:rPr lang="en-US" altLang="zh-CN" sz="28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tRNA，EF-Tu</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EF-Ts</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EF-G，GTP，Mg</a:t>
            </a:r>
            <a:r>
              <a:rPr lang="en-US" altLang="zh-CN" sz="28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2+</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，K</a:t>
            </a:r>
            <a:r>
              <a:rPr lang="en-US" altLang="zh-CN" sz="28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p>
          <a:p>
            <a:pPr marL="360363" indent="-360363" eaLnBrk="1" hangingPunct="1">
              <a:lnSpc>
                <a:spcPts val="4000"/>
              </a:lnSpc>
              <a:spcBef>
                <a:spcPts val="600"/>
              </a:spcBef>
              <a:buClr>
                <a:srgbClr val="C00000"/>
              </a:buClr>
              <a:buSzPct val="80000"/>
              <a:buFont typeface="Wingdings" panose="05000000000000000000" pitchFamily="2" charset="2"/>
              <a:buChar char="p"/>
              <a:defRPr/>
            </a:pP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进位：氨基酰</a:t>
            </a: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2800" dirty="0" err="1">
                <a:effectLst>
                  <a:outerShdw blurRad="38100" dist="38100" dir="2700000" algn="tl">
                    <a:srgbClr val="C0C0C0"/>
                  </a:outerShdw>
                </a:effectLst>
                <a:latin typeface="Times New Roman" panose="02020603050405020304" pitchFamily="18" charset="0"/>
                <a:ea typeface="方正姚体" panose="02010601030101010101" pitchFamily="2" charset="-122"/>
              </a:rPr>
              <a:t>tRNA</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根据遗传密码的指引，进入核糖体的受位。</a:t>
            </a:r>
            <a:endPar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p:txBody>
      </p:sp>
      <p:sp>
        <p:nvSpPr>
          <p:cNvPr id="138" name="任意多边形 137"/>
          <p:cNvSpPr>
            <a:spLocks noChangeAspect="1"/>
          </p:cNvSpPr>
          <p:nvPr/>
        </p:nvSpPr>
        <p:spPr>
          <a:xfrm>
            <a:off x="8607909" y="6291595"/>
            <a:ext cx="1566000" cy="518479"/>
          </a:xfrm>
          <a:custGeom>
            <a:avLst/>
            <a:gdLst>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50286 w 2553748"/>
              <a:gd name="connsiteY31" fmla="*/ 79182 h 845507"/>
              <a:gd name="connsiteX32" fmla="*/ 2009793 w 2553748"/>
              <a:gd name="connsiteY32" fmla="*/ 60132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50286 w 2553748"/>
              <a:gd name="connsiteY31" fmla="*/ 79182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43143 w 2553748"/>
              <a:gd name="connsiteY31" fmla="*/ 76800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43143 w 2553748"/>
              <a:gd name="connsiteY31" fmla="*/ 72037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553748" h="845507">
                <a:moveTo>
                  <a:pt x="573899" y="7745"/>
                </a:moveTo>
                <a:cubicBezTo>
                  <a:pt x="522702" y="3379"/>
                  <a:pt x="469123" y="-1780"/>
                  <a:pt x="416736" y="601"/>
                </a:cubicBezTo>
                <a:cubicBezTo>
                  <a:pt x="364349" y="2982"/>
                  <a:pt x="304421" y="9729"/>
                  <a:pt x="259574" y="22032"/>
                </a:cubicBezTo>
                <a:cubicBezTo>
                  <a:pt x="214727" y="34335"/>
                  <a:pt x="179802" y="53385"/>
                  <a:pt x="147655" y="74420"/>
                </a:cubicBezTo>
                <a:cubicBezTo>
                  <a:pt x="115508" y="95455"/>
                  <a:pt x="88521" y="117680"/>
                  <a:pt x="66693" y="148239"/>
                </a:cubicBezTo>
                <a:cubicBezTo>
                  <a:pt x="44865" y="178798"/>
                  <a:pt x="27798" y="218882"/>
                  <a:pt x="16686" y="257776"/>
                </a:cubicBezTo>
                <a:cubicBezTo>
                  <a:pt x="5574" y="296670"/>
                  <a:pt x="-379" y="338342"/>
                  <a:pt x="18" y="381601"/>
                </a:cubicBezTo>
                <a:cubicBezTo>
                  <a:pt x="415" y="424860"/>
                  <a:pt x="9146" y="476057"/>
                  <a:pt x="19068" y="517332"/>
                </a:cubicBezTo>
                <a:cubicBezTo>
                  <a:pt x="28990" y="558607"/>
                  <a:pt x="40499" y="593135"/>
                  <a:pt x="59549" y="629251"/>
                </a:cubicBezTo>
                <a:cubicBezTo>
                  <a:pt x="78599" y="665367"/>
                  <a:pt x="106380" y="704657"/>
                  <a:pt x="133368" y="734026"/>
                </a:cubicBezTo>
                <a:cubicBezTo>
                  <a:pt x="160356" y="763395"/>
                  <a:pt x="186549" y="787605"/>
                  <a:pt x="221474" y="805464"/>
                </a:cubicBezTo>
                <a:cubicBezTo>
                  <a:pt x="256399" y="823323"/>
                  <a:pt x="296087" y="835626"/>
                  <a:pt x="342918" y="841182"/>
                </a:cubicBezTo>
                <a:cubicBezTo>
                  <a:pt x="389749" y="846738"/>
                  <a:pt x="447296" y="847929"/>
                  <a:pt x="502461" y="838801"/>
                </a:cubicBezTo>
                <a:cubicBezTo>
                  <a:pt x="557626" y="829673"/>
                  <a:pt x="622317" y="808242"/>
                  <a:pt x="673911" y="786414"/>
                </a:cubicBezTo>
                <a:cubicBezTo>
                  <a:pt x="725505" y="764586"/>
                  <a:pt x="770749" y="730454"/>
                  <a:pt x="812024" y="707832"/>
                </a:cubicBezTo>
                <a:cubicBezTo>
                  <a:pt x="853299" y="685210"/>
                  <a:pt x="882270" y="665366"/>
                  <a:pt x="921561" y="650682"/>
                </a:cubicBezTo>
                <a:cubicBezTo>
                  <a:pt x="960852" y="635998"/>
                  <a:pt x="1008874" y="623298"/>
                  <a:pt x="1047768" y="619726"/>
                </a:cubicBezTo>
                <a:cubicBezTo>
                  <a:pt x="1086662" y="616154"/>
                  <a:pt x="1112855" y="621710"/>
                  <a:pt x="1154924" y="629251"/>
                </a:cubicBezTo>
                <a:cubicBezTo>
                  <a:pt x="1196993" y="636792"/>
                  <a:pt x="1248190" y="655445"/>
                  <a:pt x="1300180" y="664970"/>
                </a:cubicBezTo>
                <a:cubicBezTo>
                  <a:pt x="1352170" y="674495"/>
                  <a:pt x="1406146" y="681242"/>
                  <a:pt x="1466868" y="686401"/>
                </a:cubicBezTo>
                <a:cubicBezTo>
                  <a:pt x="1527590" y="691560"/>
                  <a:pt x="1594661" y="695132"/>
                  <a:pt x="1664511" y="695926"/>
                </a:cubicBezTo>
                <a:cubicBezTo>
                  <a:pt x="1734361" y="696720"/>
                  <a:pt x="1814927" y="695927"/>
                  <a:pt x="1885968" y="691164"/>
                </a:cubicBezTo>
                <a:cubicBezTo>
                  <a:pt x="1957009" y="686402"/>
                  <a:pt x="2029240" y="678463"/>
                  <a:pt x="2090755" y="667351"/>
                </a:cubicBezTo>
                <a:cubicBezTo>
                  <a:pt x="2152270" y="656239"/>
                  <a:pt x="2205452" y="640364"/>
                  <a:pt x="2255061" y="624489"/>
                </a:cubicBezTo>
                <a:cubicBezTo>
                  <a:pt x="2304670" y="608614"/>
                  <a:pt x="2349517" y="591945"/>
                  <a:pt x="2388411" y="572101"/>
                </a:cubicBezTo>
                <a:cubicBezTo>
                  <a:pt x="2427305" y="552257"/>
                  <a:pt x="2462627" y="530032"/>
                  <a:pt x="2488424" y="505426"/>
                </a:cubicBezTo>
                <a:cubicBezTo>
                  <a:pt x="2514221" y="480820"/>
                  <a:pt x="2532477" y="453039"/>
                  <a:pt x="2543193" y="424464"/>
                </a:cubicBezTo>
                <a:cubicBezTo>
                  <a:pt x="2553909" y="395889"/>
                  <a:pt x="2555099" y="364932"/>
                  <a:pt x="2552718" y="333976"/>
                </a:cubicBezTo>
                <a:cubicBezTo>
                  <a:pt x="2550337" y="303020"/>
                  <a:pt x="2545177" y="267301"/>
                  <a:pt x="2528905" y="238726"/>
                </a:cubicBezTo>
                <a:cubicBezTo>
                  <a:pt x="2512633" y="210151"/>
                  <a:pt x="2493980" y="185148"/>
                  <a:pt x="2455086" y="162526"/>
                </a:cubicBezTo>
                <a:cubicBezTo>
                  <a:pt x="2416192" y="139904"/>
                  <a:pt x="2347534" y="118077"/>
                  <a:pt x="2295543" y="102995"/>
                </a:cubicBezTo>
                <a:cubicBezTo>
                  <a:pt x="2243552" y="87913"/>
                  <a:pt x="2189180" y="79578"/>
                  <a:pt x="2143143" y="72037"/>
                </a:cubicBezTo>
                <a:cubicBezTo>
                  <a:pt x="2101868" y="65687"/>
                  <a:pt x="2060196" y="62116"/>
                  <a:pt x="2019318" y="57751"/>
                </a:cubicBezTo>
                <a:cubicBezTo>
                  <a:pt x="1978440" y="53386"/>
                  <a:pt x="1951452" y="47432"/>
                  <a:pt x="1897874" y="45845"/>
                </a:cubicBezTo>
                <a:cubicBezTo>
                  <a:pt x="1844296" y="44258"/>
                  <a:pt x="1757380" y="44654"/>
                  <a:pt x="1697849" y="48226"/>
                </a:cubicBezTo>
                <a:cubicBezTo>
                  <a:pt x="1638318" y="51798"/>
                  <a:pt x="1586724" y="61323"/>
                  <a:pt x="1540686" y="67276"/>
                </a:cubicBezTo>
                <a:cubicBezTo>
                  <a:pt x="1494649" y="73229"/>
                  <a:pt x="1466074" y="78389"/>
                  <a:pt x="1421624" y="83945"/>
                </a:cubicBezTo>
                <a:cubicBezTo>
                  <a:pt x="1377174" y="89501"/>
                  <a:pt x="1320023" y="97042"/>
                  <a:pt x="1273986" y="100614"/>
                </a:cubicBezTo>
                <a:cubicBezTo>
                  <a:pt x="1227949" y="104186"/>
                  <a:pt x="1190643" y="108551"/>
                  <a:pt x="1145399" y="105376"/>
                </a:cubicBezTo>
                <a:cubicBezTo>
                  <a:pt x="1100155" y="102201"/>
                  <a:pt x="1048165" y="89898"/>
                  <a:pt x="1002524" y="81564"/>
                </a:cubicBezTo>
                <a:cubicBezTo>
                  <a:pt x="956883" y="73230"/>
                  <a:pt x="871555" y="55370"/>
                  <a:pt x="871555" y="55370"/>
                </a:cubicBezTo>
                <a:cubicBezTo>
                  <a:pt x="825121" y="46242"/>
                  <a:pt x="773924" y="35129"/>
                  <a:pt x="723918" y="26795"/>
                </a:cubicBezTo>
                <a:cubicBezTo>
                  <a:pt x="673912" y="18461"/>
                  <a:pt x="625096" y="12111"/>
                  <a:pt x="573899" y="7745"/>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148"/>
          <p:cNvSpPr/>
          <p:nvPr/>
        </p:nvSpPr>
        <p:spPr>
          <a:xfrm flipH="1" flipV="1">
            <a:off x="8545562" y="6237232"/>
            <a:ext cx="684000" cy="576000"/>
          </a:xfrm>
          <a:custGeom>
            <a:avLst/>
            <a:gdLst>
              <a:gd name="connsiteX0" fmla="*/ 546315 w 665442"/>
              <a:gd name="connsiteY0" fmla="*/ 28 h 424295"/>
              <a:gd name="connsiteX1" fmla="*/ 557161 w 665442"/>
              <a:gd name="connsiteY1" fmla="*/ 3935 h 424295"/>
              <a:gd name="connsiteX2" fmla="*/ 630980 w 665442"/>
              <a:gd name="connsiteY2" fmla="*/ 72992 h 424295"/>
              <a:gd name="connsiteX3" fmla="*/ 664318 w 665442"/>
              <a:gd name="connsiteY3" fmla="*/ 206342 h 424295"/>
              <a:gd name="connsiteX4" fmla="*/ 592880 w 665442"/>
              <a:gd name="connsiteY4" fmla="*/ 342073 h 424295"/>
              <a:gd name="connsiteX5" fmla="*/ 445243 w 665442"/>
              <a:gd name="connsiteY5" fmla="*/ 418273 h 424295"/>
              <a:gd name="connsiteX6" fmla="*/ 280937 w 665442"/>
              <a:gd name="connsiteY6" fmla="*/ 415892 h 424295"/>
              <a:gd name="connsiteX7" fmla="*/ 157112 w 665442"/>
              <a:gd name="connsiteY7" fmla="*/ 387317 h 424295"/>
              <a:gd name="connsiteX8" fmla="*/ 40430 w 665442"/>
              <a:gd name="connsiteY8" fmla="*/ 353979 h 424295"/>
              <a:gd name="connsiteX9" fmla="*/ 0 w 665442"/>
              <a:gd name="connsiteY9" fmla="*/ 345461 h 424295"/>
              <a:gd name="connsiteX10" fmla="*/ 0 w 665442"/>
              <a:gd name="connsiteY10" fmla="*/ 26500 h 424295"/>
              <a:gd name="connsiteX11" fmla="*/ 44523 w 665442"/>
              <a:gd name="connsiteY11" fmla="*/ 30018 h 424295"/>
              <a:gd name="connsiteX12" fmla="*/ 238074 w 665442"/>
              <a:gd name="connsiteY12" fmla="*/ 44417 h 424295"/>
              <a:gd name="connsiteX13" fmla="*/ 407143 w 665442"/>
              <a:gd name="connsiteY13" fmla="*/ 32510 h 424295"/>
              <a:gd name="connsiteX14" fmla="*/ 516681 w 665442"/>
              <a:gd name="connsiteY14" fmla="*/ 11079 h 424295"/>
              <a:gd name="connsiteX15" fmla="*/ 546315 w 665442"/>
              <a:gd name="connsiteY15" fmla="*/ 28 h 42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5442" h="424295">
                <a:moveTo>
                  <a:pt x="546315" y="28"/>
                </a:moveTo>
                <a:cubicBezTo>
                  <a:pt x="549050" y="214"/>
                  <a:pt x="552398" y="1355"/>
                  <a:pt x="557161" y="3935"/>
                </a:cubicBezTo>
                <a:cubicBezTo>
                  <a:pt x="576211" y="14254"/>
                  <a:pt x="613121" y="39258"/>
                  <a:pt x="630980" y="72992"/>
                </a:cubicBezTo>
                <a:cubicBezTo>
                  <a:pt x="648839" y="106726"/>
                  <a:pt x="670668" y="161495"/>
                  <a:pt x="664318" y="206342"/>
                </a:cubicBezTo>
                <a:cubicBezTo>
                  <a:pt x="657968" y="251189"/>
                  <a:pt x="629392" y="306751"/>
                  <a:pt x="592880" y="342073"/>
                </a:cubicBezTo>
                <a:cubicBezTo>
                  <a:pt x="556368" y="377395"/>
                  <a:pt x="497233" y="405970"/>
                  <a:pt x="445243" y="418273"/>
                </a:cubicBezTo>
                <a:cubicBezTo>
                  <a:pt x="393253" y="430576"/>
                  <a:pt x="328959" y="421051"/>
                  <a:pt x="280937" y="415892"/>
                </a:cubicBezTo>
                <a:cubicBezTo>
                  <a:pt x="232915" y="410733"/>
                  <a:pt x="197196" y="397636"/>
                  <a:pt x="157112" y="387317"/>
                </a:cubicBezTo>
                <a:cubicBezTo>
                  <a:pt x="117028" y="376998"/>
                  <a:pt x="75752" y="362313"/>
                  <a:pt x="40430" y="353979"/>
                </a:cubicBezTo>
                <a:lnTo>
                  <a:pt x="0" y="345461"/>
                </a:lnTo>
                <a:lnTo>
                  <a:pt x="0" y="26500"/>
                </a:lnTo>
                <a:lnTo>
                  <a:pt x="44523" y="30018"/>
                </a:lnTo>
                <a:cubicBezTo>
                  <a:pt x="108817" y="35711"/>
                  <a:pt x="185389" y="43525"/>
                  <a:pt x="238074" y="44417"/>
                </a:cubicBezTo>
                <a:cubicBezTo>
                  <a:pt x="308321" y="45607"/>
                  <a:pt x="360709" y="38066"/>
                  <a:pt x="407143" y="32510"/>
                </a:cubicBezTo>
                <a:cubicBezTo>
                  <a:pt x="453578" y="26954"/>
                  <a:pt x="491678" y="15841"/>
                  <a:pt x="516681" y="11079"/>
                </a:cubicBezTo>
                <a:cubicBezTo>
                  <a:pt x="535433" y="7508"/>
                  <a:pt x="538112" y="-530"/>
                  <a:pt x="546315" y="28"/>
                </a:cubicBezTo>
                <a:close/>
              </a:path>
            </a:pathLst>
          </a:custGeom>
          <a:solidFill>
            <a:schemeClr val="bg1"/>
          </a:solidFill>
          <a:effectLst>
            <a:softEdge rad="177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149"/>
          <p:cNvSpPr>
            <a:spLocks noChangeAspect="1"/>
          </p:cNvSpPr>
          <p:nvPr/>
        </p:nvSpPr>
        <p:spPr>
          <a:xfrm>
            <a:off x="8760570" y="5419797"/>
            <a:ext cx="1411430" cy="936000"/>
          </a:xfrm>
          <a:custGeom>
            <a:avLst/>
            <a:gdLst>
              <a:gd name="connsiteX0" fmla="*/ 1724379 w 2317284"/>
              <a:gd name="connsiteY0" fmla="*/ 381 h 1536721"/>
              <a:gd name="connsiteX1" fmla="*/ 1812336 w 2317284"/>
              <a:gd name="connsiteY1" fmla="*/ 10055 h 1536721"/>
              <a:gd name="connsiteX2" fmla="*/ 1988549 w 2317284"/>
              <a:gd name="connsiteY2" fmla="*/ 76730 h 1536721"/>
              <a:gd name="connsiteX3" fmla="*/ 2138568 w 2317284"/>
              <a:gd name="connsiteY3" fmla="*/ 191031 h 1536721"/>
              <a:gd name="connsiteX4" fmla="*/ 2226674 w 2317284"/>
              <a:gd name="connsiteY4" fmla="*/ 331524 h 1536721"/>
              <a:gd name="connsiteX5" fmla="*/ 2283824 w 2317284"/>
              <a:gd name="connsiteY5" fmla="*/ 519643 h 1536721"/>
              <a:gd name="connsiteX6" fmla="*/ 2314780 w 2317284"/>
              <a:gd name="connsiteY6" fmla="*/ 738718 h 1536721"/>
              <a:gd name="connsiteX7" fmla="*/ 2310018 w 2317284"/>
              <a:gd name="connsiteY7" fmla="*/ 929218 h 1536721"/>
              <a:gd name="connsiteX8" fmla="*/ 2267155 w 2317284"/>
              <a:gd name="connsiteY8" fmla="*/ 1112574 h 1536721"/>
              <a:gd name="connsiteX9" fmla="*/ 2176668 w 2317284"/>
              <a:gd name="connsiteY9" fmla="*/ 1291168 h 1536721"/>
              <a:gd name="connsiteX10" fmla="*/ 2109993 w 2317284"/>
              <a:gd name="connsiteY10" fmla="*/ 1374511 h 1536721"/>
              <a:gd name="connsiteX11" fmla="*/ 1993311 w 2317284"/>
              <a:gd name="connsiteY11" fmla="*/ 1498337 h 1536721"/>
              <a:gd name="connsiteX12" fmla="*/ 1954251 w 2317284"/>
              <a:gd name="connsiteY12" fmla="*/ 1516932 h 1536721"/>
              <a:gd name="connsiteX13" fmla="*/ 1945697 w 2317284"/>
              <a:gd name="connsiteY13" fmla="*/ 1514935 h 1536721"/>
              <a:gd name="connsiteX14" fmla="*/ 1871730 w 2317284"/>
              <a:gd name="connsiteY14" fmla="*/ 1502284 h 1536721"/>
              <a:gd name="connsiteX15" fmla="*/ 1747905 w 2317284"/>
              <a:gd name="connsiteY15" fmla="*/ 1487998 h 1536721"/>
              <a:gd name="connsiteX16" fmla="*/ 1626461 w 2317284"/>
              <a:gd name="connsiteY16" fmla="*/ 1476092 h 1536721"/>
              <a:gd name="connsiteX17" fmla="*/ 1426436 w 2317284"/>
              <a:gd name="connsiteY17" fmla="*/ 1478473 h 1536721"/>
              <a:gd name="connsiteX18" fmla="*/ 1269273 w 2317284"/>
              <a:gd name="connsiteY18" fmla="*/ 1497523 h 1536721"/>
              <a:gd name="connsiteX19" fmla="*/ 1150211 w 2317284"/>
              <a:gd name="connsiteY19" fmla="*/ 1514192 h 1536721"/>
              <a:gd name="connsiteX20" fmla="*/ 1002573 w 2317284"/>
              <a:gd name="connsiteY20" fmla="*/ 1530861 h 1536721"/>
              <a:gd name="connsiteX21" fmla="*/ 873986 w 2317284"/>
              <a:gd name="connsiteY21" fmla="*/ 1535623 h 1536721"/>
              <a:gd name="connsiteX22" fmla="*/ 731111 w 2317284"/>
              <a:gd name="connsiteY22" fmla="*/ 1511811 h 1536721"/>
              <a:gd name="connsiteX23" fmla="*/ 600142 w 2317284"/>
              <a:gd name="connsiteY23" fmla="*/ 1485617 h 1536721"/>
              <a:gd name="connsiteX24" fmla="*/ 475228 w 2317284"/>
              <a:gd name="connsiteY24" fmla="*/ 1461440 h 1536721"/>
              <a:gd name="connsiteX25" fmla="*/ 466930 w 2317284"/>
              <a:gd name="connsiteY25" fmla="*/ 1450712 h 1536721"/>
              <a:gd name="connsiteX26" fmla="*/ 419305 w 2317284"/>
              <a:gd name="connsiteY26" fmla="*/ 1348318 h 1536721"/>
              <a:gd name="connsiteX27" fmla="*/ 393111 w 2317284"/>
              <a:gd name="connsiteY27" fmla="*/ 1312599 h 1536721"/>
              <a:gd name="connsiteX28" fmla="*/ 359774 w 2317284"/>
              <a:gd name="connsiteY28" fmla="*/ 1303074 h 1536721"/>
              <a:gd name="connsiteX29" fmla="*/ 288336 w 2317284"/>
              <a:gd name="connsiteY29" fmla="*/ 1312599 h 1536721"/>
              <a:gd name="connsiteX30" fmla="*/ 174036 w 2317284"/>
              <a:gd name="connsiteY30" fmla="*/ 1310218 h 1536721"/>
              <a:gd name="connsiteX31" fmla="*/ 78786 w 2317284"/>
              <a:gd name="connsiteY31" fmla="*/ 1260212 h 1536721"/>
              <a:gd name="connsiteX32" fmla="*/ 24018 w 2317284"/>
              <a:gd name="connsiteY32" fmla="*/ 1198299 h 1536721"/>
              <a:gd name="connsiteX33" fmla="*/ 205 w 2317284"/>
              <a:gd name="connsiteY33" fmla="*/ 1095905 h 1536721"/>
              <a:gd name="connsiteX34" fmla="*/ 35924 w 2317284"/>
              <a:gd name="connsiteY34" fmla="*/ 943505 h 1536721"/>
              <a:gd name="connsiteX35" fmla="*/ 109743 w 2317284"/>
              <a:gd name="connsiteY35" fmla="*/ 822062 h 1536721"/>
              <a:gd name="connsiteX36" fmla="*/ 212136 w 2317284"/>
              <a:gd name="connsiteY36" fmla="*/ 707762 h 1536721"/>
              <a:gd name="connsiteX37" fmla="*/ 359774 w 2317284"/>
              <a:gd name="connsiteY37" fmla="*/ 572030 h 1536721"/>
              <a:gd name="connsiteX38" fmla="*/ 533605 w 2317284"/>
              <a:gd name="connsiteY38" fmla="*/ 445824 h 1536721"/>
              <a:gd name="connsiteX39" fmla="*/ 731249 w 2317284"/>
              <a:gd name="connsiteY39" fmla="*/ 319618 h 1536721"/>
              <a:gd name="connsiteX40" fmla="*/ 921749 w 2317284"/>
              <a:gd name="connsiteY40" fmla="*/ 214843 h 1536721"/>
              <a:gd name="connsiteX41" fmla="*/ 1083674 w 2317284"/>
              <a:gd name="connsiteY41" fmla="*/ 141024 h 1536721"/>
              <a:gd name="connsiteX42" fmla="*/ 1288461 w 2317284"/>
              <a:gd name="connsiteY42" fmla="*/ 69586 h 1536721"/>
              <a:gd name="connsiteX43" fmla="*/ 1521824 w 2317284"/>
              <a:gd name="connsiteY43" fmla="*/ 12436 h 1536721"/>
              <a:gd name="connsiteX44" fmla="*/ 1643268 w 2317284"/>
              <a:gd name="connsiteY44" fmla="*/ 530 h 1536721"/>
              <a:gd name="connsiteX45" fmla="*/ 1724379 w 2317284"/>
              <a:gd name="connsiteY45" fmla="*/ 381 h 1536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317284" h="1536721">
                <a:moveTo>
                  <a:pt x="1724379" y="381"/>
                </a:moveTo>
                <a:cubicBezTo>
                  <a:pt x="1753400" y="1225"/>
                  <a:pt x="1783563" y="3705"/>
                  <a:pt x="1812336" y="10055"/>
                </a:cubicBezTo>
                <a:cubicBezTo>
                  <a:pt x="1869883" y="22755"/>
                  <a:pt x="1934177" y="46567"/>
                  <a:pt x="1988549" y="76730"/>
                </a:cubicBezTo>
                <a:cubicBezTo>
                  <a:pt x="2042921" y="106893"/>
                  <a:pt x="2098881" y="148565"/>
                  <a:pt x="2138568" y="191031"/>
                </a:cubicBezTo>
                <a:cubicBezTo>
                  <a:pt x="2178255" y="233497"/>
                  <a:pt x="2202465" y="276755"/>
                  <a:pt x="2226674" y="331524"/>
                </a:cubicBezTo>
                <a:cubicBezTo>
                  <a:pt x="2250883" y="386293"/>
                  <a:pt x="2269140" y="451777"/>
                  <a:pt x="2283824" y="519643"/>
                </a:cubicBezTo>
                <a:cubicBezTo>
                  <a:pt x="2298508" y="587509"/>
                  <a:pt x="2310414" y="670456"/>
                  <a:pt x="2314780" y="738718"/>
                </a:cubicBezTo>
                <a:cubicBezTo>
                  <a:pt x="2319146" y="806980"/>
                  <a:pt x="2317955" y="866909"/>
                  <a:pt x="2310018" y="929218"/>
                </a:cubicBezTo>
                <a:cubicBezTo>
                  <a:pt x="2302081" y="991527"/>
                  <a:pt x="2289380" y="1052249"/>
                  <a:pt x="2267155" y="1112574"/>
                </a:cubicBezTo>
                <a:cubicBezTo>
                  <a:pt x="2244930" y="1172899"/>
                  <a:pt x="2202862" y="1247512"/>
                  <a:pt x="2176668" y="1291168"/>
                </a:cubicBezTo>
                <a:cubicBezTo>
                  <a:pt x="2150474" y="1334824"/>
                  <a:pt x="2140552" y="1339983"/>
                  <a:pt x="2109993" y="1374511"/>
                </a:cubicBezTo>
                <a:cubicBezTo>
                  <a:pt x="2079434" y="1409039"/>
                  <a:pt x="2081020" y="1457459"/>
                  <a:pt x="1993311" y="1498337"/>
                </a:cubicBezTo>
                <a:lnTo>
                  <a:pt x="1954251" y="1516932"/>
                </a:lnTo>
                <a:lnTo>
                  <a:pt x="1945697" y="1514935"/>
                </a:lnTo>
                <a:cubicBezTo>
                  <a:pt x="1919851" y="1510023"/>
                  <a:pt x="1894749" y="1506055"/>
                  <a:pt x="1871730" y="1502284"/>
                </a:cubicBezTo>
                <a:cubicBezTo>
                  <a:pt x="1830455" y="1495934"/>
                  <a:pt x="1788783" y="1492363"/>
                  <a:pt x="1747905" y="1487998"/>
                </a:cubicBezTo>
                <a:cubicBezTo>
                  <a:pt x="1707027" y="1483633"/>
                  <a:pt x="1680039" y="1477679"/>
                  <a:pt x="1626461" y="1476092"/>
                </a:cubicBezTo>
                <a:cubicBezTo>
                  <a:pt x="1572883" y="1474505"/>
                  <a:pt x="1485967" y="1474901"/>
                  <a:pt x="1426436" y="1478473"/>
                </a:cubicBezTo>
                <a:cubicBezTo>
                  <a:pt x="1366905" y="1482045"/>
                  <a:pt x="1315311" y="1491570"/>
                  <a:pt x="1269273" y="1497523"/>
                </a:cubicBezTo>
                <a:cubicBezTo>
                  <a:pt x="1223236" y="1503476"/>
                  <a:pt x="1194661" y="1508636"/>
                  <a:pt x="1150211" y="1514192"/>
                </a:cubicBezTo>
                <a:cubicBezTo>
                  <a:pt x="1105761" y="1519748"/>
                  <a:pt x="1048610" y="1527289"/>
                  <a:pt x="1002573" y="1530861"/>
                </a:cubicBezTo>
                <a:cubicBezTo>
                  <a:pt x="956536" y="1534433"/>
                  <a:pt x="919230" y="1538798"/>
                  <a:pt x="873986" y="1535623"/>
                </a:cubicBezTo>
                <a:cubicBezTo>
                  <a:pt x="828742" y="1532448"/>
                  <a:pt x="776752" y="1520145"/>
                  <a:pt x="731111" y="1511811"/>
                </a:cubicBezTo>
                <a:cubicBezTo>
                  <a:pt x="685470" y="1503477"/>
                  <a:pt x="600142" y="1485617"/>
                  <a:pt x="600142" y="1485617"/>
                </a:cubicBezTo>
                <a:lnTo>
                  <a:pt x="475228" y="1461440"/>
                </a:lnTo>
                <a:lnTo>
                  <a:pt x="466930" y="1450712"/>
                </a:lnTo>
                <a:cubicBezTo>
                  <a:pt x="420099" y="1407453"/>
                  <a:pt x="431608" y="1371337"/>
                  <a:pt x="419305" y="1348318"/>
                </a:cubicBezTo>
                <a:cubicBezTo>
                  <a:pt x="407002" y="1325299"/>
                  <a:pt x="403033" y="1320140"/>
                  <a:pt x="393111" y="1312599"/>
                </a:cubicBezTo>
                <a:cubicBezTo>
                  <a:pt x="383189" y="1305058"/>
                  <a:pt x="377236" y="1303074"/>
                  <a:pt x="359774" y="1303074"/>
                </a:cubicBezTo>
                <a:cubicBezTo>
                  <a:pt x="342312" y="1303074"/>
                  <a:pt x="319292" y="1311408"/>
                  <a:pt x="288336" y="1312599"/>
                </a:cubicBezTo>
                <a:cubicBezTo>
                  <a:pt x="257380" y="1313790"/>
                  <a:pt x="208961" y="1318949"/>
                  <a:pt x="174036" y="1310218"/>
                </a:cubicBezTo>
                <a:cubicBezTo>
                  <a:pt x="139111" y="1301487"/>
                  <a:pt x="103789" y="1278865"/>
                  <a:pt x="78786" y="1260212"/>
                </a:cubicBezTo>
                <a:cubicBezTo>
                  <a:pt x="53783" y="1241559"/>
                  <a:pt x="37115" y="1225683"/>
                  <a:pt x="24018" y="1198299"/>
                </a:cubicBezTo>
                <a:cubicBezTo>
                  <a:pt x="10921" y="1170915"/>
                  <a:pt x="-1779" y="1138371"/>
                  <a:pt x="205" y="1095905"/>
                </a:cubicBezTo>
                <a:cubicBezTo>
                  <a:pt x="2189" y="1053439"/>
                  <a:pt x="17668" y="989146"/>
                  <a:pt x="35924" y="943505"/>
                </a:cubicBezTo>
                <a:cubicBezTo>
                  <a:pt x="54180" y="897865"/>
                  <a:pt x="80374" y="861352"/>
                  <a:pt x="109743" y="822062"/>
                </a:cubicBezTo>
                <a:cubicBezTo>
                  <a:pt x="139112" y="782772"/>
                  <a:pt x="170464" y="749434"/>
                  <a:pt x="212136" y="707762"/>
                </a:cubicBezTo>
                <a:cubicBezTo>
                  <a:pt x="253808" y="666090"/>
                  <a:pt x="306196" y="615686"/>
                  <a:pt x="359774" y="572030"/>
                </a:cubicBezTo>
                <a:cubicBezTo>
                  <a:pt x="413352" y="528374"/>
                  <a:pt x="471693" y="487893"/>
                  <a:pt x="533605" y="445824"/>
                </a:cubicBezTo>
                <a:cubicBezTo>
                  <a:pt x="595517" y="403755"/>
                  <a:pt x="666558" y="358115"/>
                  <a:pt x="731249" y="319618"/>
                </a:cubicBezTo>
                <a:cubicBezTo>
                  <a:pt x="795940" y="281121"/>
                  <a:pt x="863011" y="244609"/>
                  <a:pt x="921749" y="214843"/>
                </a:cubicBezTo>
                <a:cubicBezTo>
                  <a:pt x="980486" y="185077"/>
                  <a:pt x="1022555" y="165234"/>
                  <a:pt x="1083674" y="141024"/>
                </a:cubicBezTo>
                <a:cubicBezTo>
                  <a:pt x="1144793" y="116815"/>
                  <a:pt x="1215436" y="91017"/>
                  <a:pt x="1288461" y="69586"/>
                </a:cubicBezTo>
                <a:cubicBezTo>
                  <a:pt x="1361486" y="48155"/>
                  <a:pt x="1462690" y="23945"/>
                  <a:pt x="1521824" y="12436"/>
                </a:cubicBezTo>
                <a:cubicBezTo>
                  <a:pt x="1580958" y="927"/>
                  <a:pt x="1594849" y="927"/>
                  <a:pt x="1643268" y="530"/>
                </a:cubicBezTo>
                <a:cubicBezTo>
                  <a:pt x="1667477" y="332"/>
                  <a:pt x="1695358" y="-462"/>
                  <a:pt x="1724379" y="381"/>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任意多边形 150"/>
          <p:cNvSpPr>
            <a:spLocks noChangeAspect="1"/>
          </p:cNvSpPr>
          <p:nvPr/>
        </p:nvSpPr>
        <p:spPr>
          <a:xfrm>
            <a:off x="9481666" y="5373216"/>
            <a:ext cx="790798" cy="720000"/>
          </a:xfrm>
          <a:custGeom>
            <a:avLst/>
            <a:gdLst>
              <a:gd name="connsiteX0" fmla="*/ 621220 w 1592260"/>
              <a:gd name="connsiteY0" fmla="*/ 1431318 h 1453646"/>
              <a:gd name="connsiteX1" fmla="*/ 792670 w 1592260"/>
              <a:gd name="connsiteY1" fmla="*/ 1436081 h 1453646"/>
              <a:gd name="connsiteX2" fmla="*/ 971264 w 1592260"/>
              <a:gd name="connsiteY2" fmla="*/ 1452750 h 1453646"/>
              <a:gd name="connsiteX3" fmla="*/ 1114139 w 1592260"/>
              <a:gd name="connsiteY3" fmla="*/ 1447987 h 1453646"/>
              <a:gd name="connsiteX4" fmla="*/ 1285589 w 1592260"/>
              <a:gd name="connsiteY4" fmla="*/ 1419412 h 1453646"/>
              <a:gd name="connsiteX5" fmla="*/ 1390364 w 1592260"/>
              <a:gd name="connsiteY5" fmla="*/ 1355118 h 1453646"/>
              <a:gd name="connsiteX6" fmla="*/ 1518951 w 1592260"/>
              <a:gd name="connsiteY6" fmla="*/ 1167000 h 1453646"/>
              <a:gd name="connsiteX7" fmla="*/ 1583245 w 1592260"/>
              <a:gd name="connsiteY7" fmla="*/ 1000312 h 1453646"/>
              <a:gd name="connsiteX8" fmla="*/ 1588007 w 1592260"/>
              <a:gd name="connsiteY8" fmla="*/ 831243 h 1453646"/>
              <a:gd name="connsiteX9" fmla="*/ 1547526 w 1592260"/>
              <a:gd name="connsiteY9" fmla="*/ 650268 h 1453646"/>
              <a:gd name="connsiteX10" fmla="*/ 1478470 w 1592260"/>
              <a:gd name="connsiteY10" fmla="*/ 488343 h 1453646"/>
              <a:gd name="connsiteX11" fmla="*/ 1380839 w 1592260"/>
              <a:gd name="connsiteY11" fmla="*/ 340706 h 1453646"/>
              <a:gd name="connsiteX12" fmla="*/ 1287970 w 1592260"/>
              <a:gd name="connsiteY12" fmla="*/ 224025 h 1453646"/>
              <a:gd name="connsiteX13" fmla="*/ 1180814 w 1592260"/>
              <a:gd name="connsiteY13" fmla="*/ 124012 h 1453646"/>
              <a:gd name="connsiteX14" fmla="*/ 1052226 w 1592260"/>
              <a:gd name="connsiteY14" fmla="*/ 47812 h 1453646"/>
              <a:gd name="connsiteX15" fmla="*/ 864107 w 1592260"/>
              <a:gd name="connsiteY15" fmla="*/ 187 h 1453646"/>
              <a:gd name="connsiteX16" fmla="*/ 671226 w 1592260"/>
              <a:gd name="connsiteY16" fmla="*/ 35906 h 1453646"/>
              <a:gd name="connsiteX17" fmla="*/ 442626 w 1592260"/>
              <a:gd name="connsiteY17" fmla="*/ 143062 h 1453646"/>
              <a:gd name="connsiteX18" fmla="*/ 264032 w 1592260"/>
              <a:gd name="connsiteY18" fmla="*/ 288318 h 1453646"/>
              <a:gd name="connsiteX19" fmla="*/ 164020 w 1592260"/>
              <a:gd name="connsiteY19" fmla="*/ 419287 h 1453646"/>
              <a:gd name="connsiteX20" fmla="*/ 109251 w 1592260"/>
              <a:gd name="connsiteY20" fmla="*/ 535968 h 1453646"/>
              <a:gd name="connsiteX21" fmla="*/ 52101 w 1592260"/>
              <a:gd name="connsiteY21" fmla="*/ 733612 h 1453646"/>
              <a:gd name="connsiteX22" fmla="*/ 6857 w 1592260"/>
              <a:gd name="connsiteY22" fmla="*/ 976500 h 1453646"/>
              <a:gd name="connsiteX23" fmla="*/ 2095 w 1592260"/>
              <a:gd name="connsiteY23" fmla="*/ 1171762 h 1453646"/>
              <a:gd name="connsiteX24" fmla="*/ 25907 w 1592260"/>
              <a:gd name="connsiteY24" fmla="*/ 1290825 h 1453646"/>
              <a:gd name="connsiteX25" fmla="*/ 90201 w 1592260"/>
              <a:gd name="connsiteY25" fmla="*/ 1381312 h 1453646"/>
              <a:gd name="connsiteX26" fmla="*/ 175926 w 1592260"/>
              <a:gd name="connsiteY26" fmla="*/ 1421793 h 1453646"/>
              <a:gd name="connsiteX27" fmla="*/ 337851 w 1592260"/>
              <a:gd name="connsiteY27" fmla="*/ 1426556 h 1453646"/>
              <a:gd name="connsiteX28" fmla="*/ 468820 w 1592260"/>
              <a:gd name="connsiteY28" fmla="*/ 1417031 h 1453646"/>
              <a:gd name="connsiteX29" fmla="*/ 564070 w 1592260"/>
              <a:gd name="connsiteY29" fmla="*/ 1421793 h 1453646"/>
              <a:gd name="connsiteX30" fmla="*/ 621220 w 1592260"/>
              <a:gd name="connsiteY30" fmla="*/ 1431318 h 1453646"/>
              <a:gd name="connsiteX0" fmla="*/ 621220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21220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99726 w 1592260"/>
              <a:gd name="connsiteY20" fmla="*/ 555078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473707 w 1592260"/>
              <a:gd name="connsiteY6" fmla="*/ 1264121 h 1448944"/>
              <a:gd name="connsiteX7" fmla="*/ 1518951 w 1592260"/>
              <a:gd name="connsiteY7" fmla="*/ 1162298 h 1448944"/>
              <a:gd name="connsiteX8" fmla="*/ 1583245 w 1592260"/>
              <a:gd name="connsiteY8" fmla="*/ 995610 h 1448944"/>
              <a:gd name="connsiteX9" fmla="*/ 1588007 w 1592260"/>
              <a:gd name="connsiteY9" fmla="*/ 826541 h 1448944"/>
              <a:gd name="connsiteX10" fmla="*/ 1547526 w 1592260"/>
              <a:gd name="connsiteY10" fmla="*/ 645566 h 1448944"/>
              <a:gd name="connsiteX11" fmla="*/ 1478470 w 1592260"/>
              <a:gd name="connsiteY11" fmla="*/ 483641 h 1448944"/>
              <a:gd name="connsiteX12" fmla="*/ 1380839 w 1592260"/>
              <a:gd name="connsiteY12" fmla="*/ 336004 h 1448944"/>
              <a:gd name="connsiteX13" fmla="*/ 1287970 w 1592260"/>
              <a:gd name="connsiteY13" fmla="*/ 219323 h 1448944"/>
              <a:gd name="connsiteX14" fmla="*/ 1180814 w 1592260"/>
              <a:gd name="connsiteY14" fmla="*/ 119310 h 1448944"/>
              <a:gd name="connsiteX15" fmla="*/ 1052226 w 1592260"/>
              <a:gd name="connsiteY15" fmla="*/ 43110 h 1448944"/>
              <a:gd name="connsiteX16" fmla="*/ 866488 w 1592260"/>
              <a:gd name="connsiteY16" fmla="*/ 248 h 1448944"/>
              <a:gd name="connsiteX17" fmla="*/ 671226 w 1592260"/>
              <a:gd name="connsiteY17" fmla="*/ 31204 h 1448944"/>
              <a:gd name="connsiteX18" fmla="*/ 442626 w 1592260"/>
              <a:gd name="connsiteY18" fmla="*/ 138360 h 1448944"/>
              <a:gd name="connsiteX19" fmla="*/ 264032 w 1592260"/>
              <a:gd name="connsiteY19" fmla="*/ 283616 h 1448944"/>
              <a:gd name="connsiteX20" fmla="*/ 164020 w 1592260"/>
              <a:gd name="connsiteY20" fmla="*/ 414585 h 1448944"/>
              <a:gd name="connsiteX21" fmla="*/ 99726 w 1592260"/>
              <a:gd name="connsiteY21" fmla="*/ 555078 h 1448944"/>
              <a:gd name="connsiteX22" fmla="*/ 52101 w 1592260"/>
              <a:gd name="connsiteY22" fmla="*/ 728910 h 1448944"/>
              <a:gd name="connsiteX23" fmla="*/ 6857 w 1592260"/>
              <a:gd name="connsiteY23" fmla="*/ 971798 h 1448944"/>
              <a:gd name="connsiteX24" fmla="*/ 2095 w 1592260"/>
              <a:gd name="connsiteY24" fmla="*/ 1167060 h 1448944"/>
              <a:gd name="connsiteX25" fmla="*/ 25907 w 1592260"/>
              <a:gd name="connsiteY25" fmla="*/ 1286123 h 1448944"/>
              <a:gd name="connsiteX26" fmla="*/ 90201 w 1592260"/>
              <a:gd name="connsiteY26" fmla="*/ 1376610 h 1448944"/>
              <a:gd name="connsiteX27" fmla="*/ 175926 w 1592260"/>
              <a:gd name="connsiteY27" fmla="*/ 1417091 h 1448944"/>
              <a:gd name="connsiteX28" fmla="*/ 337851 w 1592260"/>
              <a:gd name="connsiteY28" fmla="*/ 1421854 h 1448944"/>
              <a:gd name="connsiteX29" fmla="*/ 466439 w 1592260"/>
              <a:gd name="connsiteY29" fmla="*/ 1417092 h 1448944"/>
              <a:gd name="connsiteX30" fmla="*/ 564070 w 1592260"/>
              <a:gd name="connsiteY30" fmla="*/ 1417091 h 1448944"/>
              <a:gd name="connsiteX31" fmla="*/ 649795 w 1592260"/>
              <a:gd name="connsiteY31" fmla="*/ 1426616 h 1448944"/>
              <a:gd name="connsiteX0" fmla="*/ 649795 w 1591421"/>
              <a:gd name="connsiteY0" fmla="*/ 1426616 h 1448944"/>
              <a:gd name="connsiteX1" fmla="*/ 792670 w 1591421"/>
              <a:gd name="connsiteY1" fmla="*/ 1431379 h 1448944"/>
              <a:gd name="connsiteX2" fmla="*/ 971264 w 1591421"/>
              <a:gd name="connsiteY2" fmla="*/ 1448048 h 1448944"/>
              <a:gd name="connsiteX3" fmla="*/ 1114139 w 1591421"/>
              <a:gd name="connsiteY3" fmla="*/ 1443285 h 1448944"/>
              <a:gd name="connsiteX4" fmla="*/ 1285589 w 1591421"/>
              <a:gd name="connsiteY4" fmla="*/ 1414710 h 1448944"/>
              <a:gd name="connsiteX5" fmla="*/ 1390364 w 1591421"/>
              <a:gd name="connsiteY5" fmla="*/ 1350416 h 1448944"/>
              <a:gd name="connsiteX6" fmla="*/ 1473707 w 1591421"/>
              <a:gd name="connsiteY6" fmla="*/ 1264121 h 1448944"/>
              <a:gd name="connsiteX7" fmla="*/ 1535620 w 1591421"/>
              <a:gd name="connsiteY7" fmla="*/ 1157535 h 1448944"/>
              <a:gd name="connsiteX8" fmla="*/ 1583245 w 1591421"/>
              <a:gd name="connsiteY8" fmla="*/ 995610 h 1448944"/>
              <a:gd name="connsiteX9" fmla="*/ 1588007 w 1591421"/>
              <a:gd name="connsiteY9" fmla="*/ 826541 h 1448944"/>
              <a:gd name="connsiteX10" fmla="*/ 1547526 w 1591421"/>
              <a:gd name="connsiteY10" fmla="*/ 645566 h 1448944"/>
              <a:gd name="connsiteX11" fmla="*/ 1478470 w 1591421"/>
              <a:gd name="connsiteY11" fmla="*/ 483641 h 1448944"/>
              <a:gd name="connsiteX12" fmla="*/ 1380839 w 1591421"/>
              <a:gd name="connsiteY12" fmla="*/ 336004 h 1448944"/>
              <a:gd name="connsiteX13" fmla="*/ 1287970 w 1591421"/>
              <a:gd name="connsiteY13" fmla="*/ 219323 h 1448944"/>
              <a:gd name="connsiteX14" fmla="*/ 1180814 w 1591421"/>
              <a:gd name="connsiteY14" fmla="*/ 119310 h 1448944"/>
              <a:gd name="connsiteX15" fmla="*/ 1052226 w 1591421"/>
              <a:gd name="connsiteY15" fmla="*/ 43110 h 1448944"/>
              <a:gd name="connsiteX16" fmla="*/ 866488 w 1591421"/>
              <a:gd name="connsiteY16" fmla="*/ 248 h 1448944"/>
              <a:gd name="connsiteX17" fmla="*/ 671226 w 1591421"/>
              <a:gd name="connsiteY17" fmla="*/ 31204 h 1448944"/>
              <a:gd name="connsiteX18" fmla="*/ 442626 w 1591421"/>
              <a:gd name="connsiteY18" fmla="*/ 138360 h 1448944"/>
              <a:gd name="connsiteX19" fmla="*/ 264032 w 1591421"/>
              <a:gd name="connsiteY19" fmla="*/ 283616 h 1448944"/>
              <a:gd name="connsiteX20" fmla="*/ 164020 w 1591421"/>
              <a:gd name="connsiteY20" fmla="*/ 414585 h 1448944"/>
              <a:gd name="connsiteX21" fmla="*/ 99726 w 1591421"/>
              <a:gd name="connsiteY21" fmla="*/ 555078 h 1448944"/>
              <a:gd name="connsiteX22" fmla="*/ 52101 w 1591421"/>
              <a:gd name="connsiteY22" fmla="*/ 728910 h 1448944"/>
              <a:gd name="connsiteX23" fmla="*/ 6857 w 1591421"/>
              <a:gd name="connsiteY23" fmla="*/ 971798 h 1448944"/>
              <a:gd name="connsiteX24" fmla="*/ 2095 w 1591421"/>
              <a:gd name="connsiteY24" fmla="*/ 1167060 h 1448944"/>
              <a:gd name="connsiteX25" fmla="*/ 25907 w 1591421"/>
              <a:gd name="connsiteY25" fmla="*/ 1286123 h 1448944"/>
              <a:gd name="connsiteX26" fmla="*/ 90201 w 1591421"/>
              <a:gd name="connsiteY26" fmla="*/ 1376610 h 1448944"/>
              <a:gd name="connsiteX27" fmla="*/ 175926 w 1591421"/>
              <a:gd name="connsiteY27" fmla="*/ 1417091 h 1448944"/>
              <a:gd name="connsiteX28" fmla="*/ 337851 w 1591421"/>
              <a:gd name="connsiteY28" fmla="*/ 1421854 h 1448944"/>
              <a:gd name="connsiteX29" fmla="*/ 466439 w 1591421"/>
              <a:gd name="connsiteY29" fmla="*/ 1417092 h 1448944"/>
              <a:gd name="connsiteX30" fmla="*/ 564070 w 1591421"/>
              <a:gd name="connsiteY30" fmla="*/ 1417091 h 1448944"/>
              <a:gd name="connsiteX31" fmla="*/ 649795 w 1591421"/>
              <a:gd name="connsiteY31" fmla="*/ 1426616 h 144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91421" h="1448944">
                <a:moveTo>
                  <a:pt x="649795" y="1426616"/>
                </a:moveTo>
                <a:cubicBezTo>
                  <a:pt x="687895" y="1428997"/>
                  <a:pt x="739092" y="1427807"/>
                  <a:pt x="792670" y="1431379"/>
                </a:cubicBezTo>
                <a:cubicBezTo>
                  <a:pt x="846248" y="1434951"/>
                  <a:pt x="917686" y="1446064"/>
                  <a:pt x="971264" y="1448048"/>
                </a:cubicBezTo>
                <a:cubicBezTo>
                  <a:pt x="1024842" y="1450032"/>
                  <a:pt x="1061752" y="1448841"/>
                  <a:pt x="1114139" y="1443285"/>
                </a:cubicBezTo>
                <a:cubicBezTo>
                  <a:pt x="1166527" y="1437729"/>
                  <a:pt x="1239552" y="1430188"/>
                  <a:pt x="1285589" y="1414710"/>
                </a:cubicBezTo>
                <a:cubicBezTo>
                  <a:pt x="1331626" y="1399232"/>
                  <a:pt x="1359011" y="1375514"/>
                  <a:pt x="1390364" y="1350416"/>
                </a:cubicBezTo>
                <a:cubicBezTo>
                  <a:pt x="1421717" y="1325318"/>
                  <a:pt x="1452276" y="1295474"/>
                  <a:pt x="1473707" y="1264121"/>
                </a:cubicBezTo>
                <a:cubicBezTo>
                  <a:pt x="1495138" y="1232768"/>
                  <a:pt x="1517364" y="1202287"/>
                  <a:pt x="1535620" y="1157535"/>
                </a:cubicBezTo>
                <a:cubicBezTo>
                  <a:pt x="1553876" y="1112783"/>
                  <a:pt x="1574514" y="1050776"/>
                  <a:pt x="1583245" y="995610"/>
                </a:cubicBezTo>
                <a:cubicBezTo>
                  <a:pt x="1591976" y="940444"/>
                  <a:pt x="1593960" y="884882"/>
                  <a:pt x="1588007" y="826541"/>
                </a:cubicBezTo>
                <a:cubicBezTo>
                  <a:pt x="1582054" y="768200"/>
                  <a:pt x="1565782" y="702716"/>
                  <a:pt x="1547526" y="645566"/>
                </a:cubicBezTo>
                <a:cubicBezTo>
                  <a:pt x="1529270" y="588416"/>
                  <a:pt x="1506251" y="535235"/>
                  <a:pt x="1478470" y="483641"/>
                </a:cubicBezTo>
                <a:cubicBezTo>
                  <a:pt x="1450689" y="432047"/>
                  <a:pt x="1412589" y="380057"/>
                  <a:pt x="1380839" y="336004"/>
                </a:cubicBezTo>
                <a:cubicBezTo>
                  <a:pt x="1349089" y="291951"/>
                  <a:pt x="1321307" y="255439"/>
                  <a:pt x="1287970" y="219323"/>
                </a:cubicBezTo>
                <a:cubicBezTo>
                  <a:pt x="1254633" y="183207"/>
                  <a:pt x="1220105" y="148679"/>
                  <a:pt x="1180814" y="119310"/>
                </a:cubicBezTo>
                <a:cubicBezTo>
                  <a:pt x="1141523" y="89941"/>
                  <a:pt x="1104614" y="62954"/>
                  <a:pt x="1052226" y="43110"/>
                </a:cubicBezTo>
                <a:cubicBezTo>
                  <a:pt x="999838" y="23266"/>
                  <a:pt x="929988" y="2232"/>
                  <a:pt x="866488" y="248"/>
                </a:cubicBezTo>
                <a:cubicBezTo>
                  <a:pt x="802988" y="-1736"/>
                  <a:pt x="741870" y="8185"/>
                  <a:pt x="671226" y="31204"/>
                </a:cubicBezTo>
                <a:cubicBezTo>
                  <a:pt x="600582" y="54223"/>
                  <a:pt x="510492" y="96291"/>
                  <a:pt x="442626" y="138360"/>
                </a:cubicBezTo>
                <a:cubicBezTo>
                  <a:pt x="374760" y="180429"/>
                  <a:pt x="310466" y="237579"/>
                  <a:pt x="264032" y="283616"/>
                </a:cubicBezTo>
                <a:cubicBezTo>
                  <a:pt x="217598" y="329653"/>
                  <a:pt x="191404" y="369341"/>
                  <a:pt x="164020" y="414585"/>
                </a:cubicBezTo>
                <a:cubicBezTo>
                  <a:pt x="136636" y="459829"/>
                  <a:pt x="118379" y="502691"/>
                  <a:pt x="99726" y="555078"/>
                </a:cubicBezTo>
                <a:cubicBezTo>
                  <a:pt x="81073" y="607465"/>
                  <a:pt x="67579" y="659457"/>
                  <a:pt x="52101" y="728910"/>
                </a:cubicBezTo>
                <a:cubicBezTo>
                  <a:pt x="36623" y="798363"/>
                  <a:pt x="15191" y="898773"/>
                  <a:pt x="6857" y="971798"/>
                </a:cubicBezTo>
                <a:cubicBezTo>
                  <a:pt x="-1477" y="1044823"/>
                  <a:pt x="-1080" y="1114673"/>
                  <a:pt x="2095" y="1167060"/>
                </a:cubicBezTo>
                <a:cubicBezTo>
                  <a:pt x="5270" y="1219447"/>
                  <a:pt x="11223" y="1251198"/>
                  <a:pt x="25907" y="1286123"/>
                </a:cubicBezTo>
                <a:cubicBezTo>
                  <a:pt x="40591" y="1321048"/>
                  <a:pt x="65198" y="1354782"/>
                  <a:pt x="90201" y="1376610"/>
                </a:cubicBezTo>
                <a:cubicBezTo>
                  <a:pt x="115204" y="1398438"/>
                  <a:pt x="134651" y="1409550"/>
                  <a:pt x="175926" y="1417091"/>
                </a:cubicBezTo>
                <a:cubicBezTo>
                  <a:pt x="217201" y="1424632"/>
                  <a:pt x="289432" y="1421854"/>
                  <a:pt x="337851" y="1421854"/>
                </a:cubicBezTo>
                <a:cubicBezTo>
                  <a:pt x="386270" y="1421854"/>
                  <a:pt x="428736" y="1417886"/>
                  <a:pt x="466439" y="1417092"/>
                </a:cubicBezTo>
                <a:cubicBezTo>
                  <a:pt x="504142" y="1416298"/>
                  <a:pt x="533511" y="1415504"/>
                  <a:pt x="564070" y="1417091"/>
                </a:cubicBezTo>
                <a:cubicBezTo>
                  <a:pt x="594629" y="1418678"/>
                  <a:pt x="611695" y="1424235"/>
                  <a:pt x="649795" y="1426616"/>
                </a:cubicBezTo>
                <a:close/>
              </a:path>
            </a:pathLst>
          </a:cu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 name="任意多边形 151"/>
          <p:cNvSpPr>
            <a:spLocks noChangeAspect="1"/>
          </p:cNvSpPr>
          <p:nvPr/>
        </p:nvSpPr>
        <p:spPr>
          <a:xfrm>
            <a:off x="8677097" y="593819"/>
            <a:ext cx="1411430" cy="936000"/>
          </a:xfrm>
          <a:custGeom>
            <a:avLst/>
            <a:gdLst>
              <a:gd name="connsiteX0" fmla="*/ 1724379 w 2317284"/>
              <a:gd name="connsiteY0" fmla="*/ 381 h 1536721"/>
              <a:gd name="connsiteX1" fmla="*/ 1812336 w 2317284"/>
              <a:gd name="connsiteY1" fmla="*/ 10055 h 1536721"/>
              <a:gd name="connsiteX2" fmla="*/ 1988549 w 2317284"/>
              <a:gd name="connsiteY2" fmla="*/ 76730 h 1536721"/>
              <a:gd name="connsiteX3" fmla="*/ 2138568 w 2317284"/>
              <a:gd name="connsiteY3" fmla="*/ 191031 h 1536721"/>
              <a:gd name="connsiteX4" fmla="*/ 2226674 w 2317284"/>
              <a:gd name="connsiteY4" fmla="*/ 331524 h 1536721"/>
              <a:gd name="connsiteX5" fmla="*/ 2283824 w 2317284"/>
              <a:gd name="connsiteY5" fmla="*/ 519643 h 1536721"/>
              <a:gd name="connsiteX6" fmla="*/ 2314780 w 2317284"/>
              <a:gd name="connsiteY6" fmla="*/ 738718 h 1536721"/>
              <a:gd name="connsiteX7" fmla="*/ 2310018 w 2317284"/>
              <a:gd name="connsiteY7" fmla="*/ 929218 h 1536721"/>
              <a:gd name="connsiteX8" fmla="*/ 2267155 w 2317284"/>
              <a:gd name="connsiteY8" fmla="*/ 1112574 h 1536721"/>
              <a:gd name="connsiteX9" fmla="*/ 2176668 w 2317284"/>
              <a:gd name="connsiteY9" fmla="*/ 1291168 h 1536721"/>
              <a:gd name="connsiteX10" fmla="*/ 2109993 w 2317284"/>
              <a:gd name="connsiteY10" fmla="*/ 1374511 h 1536721"/>
              <a:gd name="connsiteX11" fmla="*/ 1993311 w 2317284"/>
              <a:gd name="connsiteY11" fmla="*/ 1498337 h 1536721"/>
              <a:gd name="connsiteX12" fmla="*/ 1954251 w 2317284"/>
              <a:gd name="connsiteY12" fmla="*/ 1516932 h 1536721"/>
              <a:gd name="connsiteX13" fmla="*/ 1945697 w 2317284"/>
              <a:gd name="connsiteY13" fmla="*/ 1514935 h 1536721"/>
              <a:gd name="connsiteX14" fmla="*/ 1871730 w 2317284"/>
              <a:gd name="connsiteY14" fmla="*/ 1502284 h 1536721"/>
              <a:gd name="connsiteX15" fmla="*/ 1747905 w 2317284"/>
              <a:gd name="connsiteY15" fmla="*/ 1487998 h 1536721"/>
              <a:gd name="connsiteX16" fmla="*/ 1626461 w 2317284"/>
              <a:gd name="connsiteY16" fmla="*/ 1476092 h 1536721"/>
              <a:gd name="connsiteX17" fmla="*/ 1426436 w 2317284"/>
              <a:gd name="connsiteY17" fmla="*/ 1478473 h 1536721"/>
              <a:gd name="connsiteX18" fmla="*/ 1269273 w 2317284"/>
              <a:gd name="connsiteY18" fmla="*/ 1497523 h 1536721"/>
              <a:gd name="connsiteX19" fmla="*/ 1150211 w 2317284"/>
              <a:gd name="connsiteY19" fmla="*/ 1514192 h 1536721"/>
              <a:gd name="connsiteX20" fmla="*/ 1002573 w 2317284"/>
              <a:gd name="connsiteY20" fmla="*/ 1530861 h 1536721"/>
              <a:gd name="connsiteX21" fmla="*/ 873986 w 2317284"/>
              <a:gd name="connsiteY21" fmla="*/ 1535623 h 1536721"/>
              <a:gd name="connsiteX22" fmla="*/ 731111 w 2317284"/>
              <a:gd name="connsiteY22" fmla="*/ 1511811 h 1536721"/>
              <a:gd name="connsiteX23" fmla="*/ 600142 w 2317284"/>
              <a:gd name="connsiteY23" fmla="*/ 1485617 h 1536721"/>
              <a:gd name="connsiteX24" fmla="*/ 475228 w 2317284"/>
              <a:gd name="connsiteY24" fmla="*/ 1461440 h 1536721"/>
              <a:gd name="connsiteX25" fmla="*/ 466930 w 2317284"/>
              <a:gd name="connsiteY25" fmla="*/ 1450712 h 1536721"/>
              <a:gd name="connsiteX26" fmla="*/ 419305 w 2317284"/>
              <a:gd name="connsiteY26" fmla="*/ 1348318 h 1536721"/>
              <a:gd name="connsiteX27" fmla="*/ 393111 w 2317284"/>
              <a:gd name="connsiteY27" fmla="*/ 1312599 h 1536721"/>
              <a:gd name="connsiteX28" fmla="*/ 359774 w 2317284"/>
              <a:gd name="connsiteY28" fmla="*/ 1303074 h 1536721"/>
              <a:gd name="connsiteX29" fmla="*/ 288336 w 2317284"/>
              <a:gd name="connsiteY29" fmla="*/ 1312599 h 1536721"/>
              <a:gd name="connsiteX30" fmla="*/ 174036 w 2317284"/>
              <a:gd name="connsiteY30" fmla="*/ 1310218 h 1536721"/>
              <a:gd name="connsiteX31" fmla="*/ 78786 w 2317284"/>
              <a:gd name="connsiteY31" fmla="*/ 1260212 h 1536721"/>
              <a:gd name="connsiteX32" fmla="*/ 24018 w 2317284"/>
              <a:gd name="connsiteY32" fmla="*/ 1198299 h 1536721"/>
              <a:gd name="connsiteX33" fmla="*/ 205 w 2317284"/>
              <a:gd name="connsiteY33" fmla="*/ 1095905 h 1536721"/>
              <a:gd name="connsiteX34" fmla="*/ 35924 w 2317284"/>
              <a:gd name="connsiteY34" fmla="*/ 943505 h 1536721"/>
              <a:gd name="connsiteX35" fmla="*/ 109743 w 2317284"/>
              <a:gd name="connsiteY35" fmla="*/ 822062 h 1536721"/>
              <a:gd name="connsiteX36" fmla="*/ 212136 w 2317284"/>
              <a:gd name="connsiteY36" fmla="*/ 707762 h 1536721"/>
              <a:gd name="connsiteX37" fmla="*/ 359774 w 2317284"/>
              <a:gd name="connsiteY37" fmla="*/ 572030 h 1536721"/>
              <a:gd name="connsiteX38" fmla="*/ 533605 w 2317284"/>
              <a:gd name="connsiteY38" fmla="*/ 445824 h 1536721"/>
              <a:gd name="connsiteX39" fmla="*/ 731249 w 2317284"/>
              <a:gd name="connsiteY39" fmla="*/ 319618 h 1536721"/>
              <a:gd name="connsiteX40" fmla="*/ 921749 w 2317284"/>
              <a:gd name="connsiteY40" fmla="*/ 214843 h 1536721"/>
              <a:gd name="connsiteX41" fmla="*/ 1083674 w 2317284"/>
              <a:gd name="connsiteY41" fmla="*/ 141024 h 1536721"/>
              <a:gd name="connsiteX42" fmla="*/ 1288461 w 2317284"/>
              <a:gd name="connsiteY42" fmla="*/ 69586 h 1536721"/>
              <a:gd name="connsiteX43" fmla="*/ 1521824 w 2317284"/>
              <a:gd name="connsiteY43" fmla="*/ 12436 h 1536721"/>
              <a:gd name="connsiteX44" fmla="*/ 1643268 w 2317284"/>
              <a:gd name="connsiteY44" fmla="*/ 530 h 1536721"/>
              <a:gd name="connsiteX45" fmla="*/ 1724379 w 2317284"/>
              <a:gd name="connsiteY45" fmla="*/ 381 h 1536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317284" h="1536721">
                <a:moveTo>
                  <a:pt x="1724379" y="381"/>
                </a:moveTo>
                <a:cubicBezTo>
                  <a:pt x="1753400" y="1225"/>
                  <a:pt x="1783563" y="3705"/>
                  <a:pt x="1812336" y="10055"/>
                </a:cubicBezTo>
                <a:cubicBezTo>
                  <a:pt x="1869883" y="22755"/>
                  <a:pt x="1934177" y="46567"/>
                  <a:pt x="1988549" y="76730"/>
                </a:cubicBezTo>
                <a:cubicBezTo>
                  <a:pt x="2042921" y="106893"/>
                  <a:pt x="2098881" y="148565"/>
                  <a:pt x="2138568" y="191031"/>
                </a:cubicBezTo>
                <a:cubicBezTo>
                  <a:pt x="2178255" y="233497"/>
                  <a:pt x="2202465" y="276755"/>
                  <a:pt x="2226674" y="331524"/>
                </a:cubicBezTo>
                <a:cubicBezTo>
                  <a:pt x="2250883" y="386293"/>
                  <a:pt x="2269140" y="451777"/>
                  <a:pt x="2283824" y="519643"/>
                </a:cubicBezTo>
                <a:cubicBezTo>
                  <a:pt x="2298508" y="587509"/>
                  <a:pt x="2310414" y="670456"/>
                  <a:pt x="2314780" y="738718"/>
                </a:cubicBezTo>
                <a:cubicBezTo>
                  <a:pt x="2319146" y="806980"/>
                  <a:pt x="2317955" y="866909"/>
                  <a:pt x="2310018" y="929218"/>
                </a:cubicBezTo>
                <a:cubicBezTo>
                  <a:pt x="2302081" y="991527"/>
                  <a:pt x="2289380" y="1052249"/>
                  <a:pt x="2267155" y="1112574"/>
                </a:cubicBezTo>
                <a:cubicBezTo>
                  <a:pt x="2244930" y="1172899"/>
                  <a:pt x="2202862" y="1247512"/>
                  <a:pt x="2176668" y="1291168"/>
                </a:cubicBezTo>
                <a:cubicBezTo>
                  <a:pt x="2150474" y="1334824"/>
                  <a:pt x="2140552" y="1339983"/>
                  <a:pt x="2109993" y="1374511"/>
                </a:cubicBezTo>
                <a:cubicBezTo>
                  <a:pt x="2079434" y="1409039"/>
                  <a:pt x="2081020" y="1457459"/>
                  <a:pt x="1993311" y="1498337"/>
                </a:cubicBezTo>
                <a:lnTo>
                  <a:pt x="1954251" y="1516932"/>
                </a:lnTo>
                <a:lnTo>
                  <a:pt x="1945697" y="1514935"/>
                </a:lnTo>
                <a:cubicBezTo>
                  <a:pt x="1919851" y="1510023"/>
                  <a:pt x="1894749" y="1506055"/>
                  <a:pt x="1871730" y="1502284"/>
                </a:cubicBezTo>
                <a:cubicBezTo>
                  <a:pt x="1830455" y="1495934"/>
                  <a:pt x="1788783" y="1492363"/>
                  <a:pt x="1747905" y="1487998"/>
                </a:cubicBezTo>
                <a:cubicBezTo>
                  <a:pt x="1707027" y="1483633"/>
                  <a:pt x="1680039" y="1477679"/>
                  <a:pt x="1626461" y="1476092"/>
                </a:cubicBezTo>
                <a:cubicBezTo>
                  <a:pt x="1572883" y="1474505"/>
                  <a:pt x="1485967" y="1474901"/>
                  <a:pt x="1426436" y="1478473"/>
                </a:cubicBezTo>
                <a:cubicBezTo>
                  <a:pt x="1366905" y="1482045"/>
                  <a:pt x="1315311" y="1491570"/>
                  <a:pt x="1269273" y="1497523"/>
                </a:cubicBezTo>
                <a:cubicBezTo>
                  <a:pt x="1223236" y="1503476"/>
                  <a:pt x="1194661" y="1508636"/>
                  <a:pt x="1150211" y="1514192"/>
                </a:cubicBezTo>
                <a:cubicBezTo>
                  <a:pt x="1105761" y="1519748"/>
                  <a:pt x="1048610" y="1527289"/>
                  <a:pt x="1002573" y="1530861"/>
                </a:cubicBezTo>
                <a:cubicBezTo>
                  <a:pt x="956536" y="1534433"/>
                  <a:pt x="919230" y="1538798"/>
                  <a:pt x="873986" y="1535623"/>
                </a:cubicBezTo>
                <a:cubicBezTo>
                  <a:pt x="828742" y="1532448"/>
                  <a:pt x="776752" y="1520145"/>
                  <a:pt x="731111" y="1511811"/>
                </a:cubicBezTo>
                <a:cubicBezTo>
                  <a:pt x="685470" y="1503477"/>
                  <a:pt x="600142" y="1485617"/>
                  <a:pt x="600142" y="1485617"/>
                </a:cubicBezTo>
                <a:lnTo>
                  <a:pt x="475228" y="1461440"/>
                </a:lnTo>
                <a:lnTo>
                  <a:pt x="466930" y="1450712"/>
                </a:lnTo>
                <a:cubicBezTo>
                  <a:pt x="420099" y="1407453"/>
                  <a:pt x="431608" y="1371337"/>
                  <a:pt x="419305" y="1348318"/>
                </a:cubicBezTo>
                <a:cubicBezTo>
                  <a:pt x="407002" y="1325299"/>
                  <a:pt x="403033" y="1320140"/>
                  <a:pt x="393111" y="1312599"/>
                </a:cubicBezTo>
                <a:cubicBezTo>
                  <a:pt x="383189" y="1305058"/>
                  <a:pt x="377236" y="1303074"/>
                  <a:pt x="359774" y="1303074"/>
                </a:cubicBezTo>
                <a:cubicBezTo>
                  <a:pt x="342312" y="1303074"/>
                  <a:pt x="319292" y="1311408"/>
                  <a:pt x="288336" y="1312599"/>
                </a:cubicBezTo>
                <a:cubicBezTo>
                  <a:pt x="257380" y="1313790"/>
                  <a:pt x="208961" y="1318949"/>
                  <a:pt x="174036" y="1310218"/>
                </a:cubicBezTo>
                <a:cubicBezTo>
                  <a:pt x="139111" y="1301487"/>
                  <a:pt x="103789" y="1278865"/>
                  <a:pt x="78786" y="1260212"/>
                </a:cubicBezTo>
                <a:cubicBezTo>
                  <a:pt x="53783" y="1241559"/>
                  <a:pt x="37115" y="1225683"/>
                  <a:pt x="24018" y="1198299"/>
                </a:cubicBezTo>
                <a:cubicBezTo>
                  <a:pt x="10921" y="1170915"/>
                  <a:pt x="-1779" y="1138371"/>
                  <a:pt x="205" y="1095905"/>
                </a:cubicBezTo>
                <a:cubicBezTo>
                  <a:pt x="2189" y="1053439"/>
                  <a:pt x="17668" y="989146"/>
                  <a:pt x="35924" y="943505"/>
                </a:cubicBezTo>
                <a:cubicBezTo>
                  <a:pt x="54180" y="897865"/>
                  <a:pt x="80374" y="861352"/>
                  <a:pt x="109743" y="822062"/>
                </a:cubicBezTo>
                <a:cubicBezTo>
                  <a:pt x="139112" y="782772"/>
                  <a:pt x="170464" y="749434"/>
                  <a:pt x="212136" y="707762"/>
                </a:cubicBezTo>
                <a:cubicBezTo>
                  <a:pt x="253808" y="666090"/>
                  <a:pt x="306196" y="615686"/>
                  <a:pt x="359774" y="572030"/>
                </a:cubicBezTo>
                <a:cubicBezTo>
                  <a:pt x="413352" y="528374"/>
                  <a:pt x="471693" y="487893"/>
                  <a:pt x="533605" y="445824"/>
                </a:cubicBezTo>
                <a:cubicBezTo>
                  <a:pt x="595517" y="403755"/>
                  <a:pt x="666558" y="358115"/>
                  <a:pt x="731249" y="319618"/>
                </a:cubicBezTo>
                <a:cubicBezTo>
                  <a:pt x="795940" y="281121"/>
                  <a:pt x="863011" y="244609"/>
                  <a:pt x="921749" y="214843"/>
                </a:cubicBezTo>
                <a:cubicBezTo>
                  <a:pt x="980486" y="185077"/>
                  <a:pt x="1022555" y="165234"/>
                  <a:pt x="1083674" y="141024"/>
                </a:cubicBezTo>
                <a:cubicBezTo>
                  <a:pt x="1144793" y="116815"/>
                  <a:pt x="1215436" y="91017"/>
                  <a:pt x="1288461" y="69586"/>
                </a:cubicBezTo>
                <a:cubicBezTo>
                  <a:pt x="1361486" y="48155"/>
                  <a:pt x="1462690" y="23945"/>
                  <a:pt x="1521824" y="12436"/>
                </a:cubicBezTo>
                <a:cubicBezTo>
                  <a:pt x="1580958" y="927"/>
                  <a:pt x="1594849" y="927"/>
                  <a:pt x="1643268" y="530"/>
                </a:cubicBezTo>
                <a:cubicBezTo>
                  <a:pt x="1667477" y="332"/>
                  <a:pt x="1695358" y="-462"/>
                  <a:pt x="1724379" y="381"/>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任意多边形 152"/>
          <p:cNvSpPr>
            <a:spLocks noChangeAspect="1"/>
          </p:cNvSpPr>
          <p:nvPr/>
        </p:nvSpPr>
        <p:spPr>
          <a:xfrm>
            <a:off x="9408368" y="548760"/>
            <a:ext cx="790798" cy="720000"/>
          </a:xfrm>
          <a:custGeom>
            <a:avLst/>
            <a:gdLst>
              <a:gd name="connsiteX0" fmla="*/ 621220 w 1592260"/>
              <a:gd name="connsiteY0" fmla="*/ 1431318 h 1453646"/>
              <a:gd name="connsiteX1" fmla="*/ 792670 w 1592260"/>
              <a:gd name="connsiteY1" fmla="*/ 1436081 h 1453646"/>
              <a:gd name="connsiteX2" fmla="*/ 971264 w 1592260"/>
              <a:gd name="connsiteY2" fmla="*/ 1452750 h 1453646"/>
              <a:gd name="connsiteX3" fmla="*/ 1114139 w 1592260"/>
              <a:gd name="connsiteY3" fmla="*/ 1447987 h 1453646"/>
              <a:gd name="connsiteX4" fmla="*/ 1285589 w 1592260"/>
              <a:gd name="connsiteY4" fmla="*/ 1419412 h 1453646"/>
              <a:gd name="connsiteX5" fmla="*/ 1390364 w 1592260"/>
              <a:gd name="connsiteY5" fmla="*/ 1355118 h 1453646"/>
              <a:gd name="connsiteX6" fmla="*/ 1518951 w 1592260"/>
              <a:gd name="connsiteY6" fmla="*/ 1167000 h 1453646"/>
              <a:gd name="connsiteX7" fmla="*/ 1583245 w 1592260"/>
              <a:gd name="connsiteY7" fmla="*/ 1000312 h 1453646"/>
              <a:gd name="connsiteX8" fmla="*/ 1588007 w 1592260"/>
              <a:gd name="connsiteY8" fmla="*/ 831243 h 1453646"/>
              <a:gd name="connsiteX9" fmla="*/ 1547526 w 1592260"/>
              <a:gd name="connsiteY9" fmla="*/ 650268 h 1453646"/>
              <a:gd name="connsiteX10" fmla="*/ 1478470 w 1592260"/>
              <a:gd name="connsiteY10" fmla="*/ 488343 h 1453646"/>
              <a:gd name="connsiteX11" fmla="*/ 1380839 w 1592260"/>
              <a:gd name="connsiteY11" fmla="*/ 340706 h 1453646"/>
              <a:gd name="connsiteX12" fmla="*/ 1287970 w 1592260"/>
              <a:gd name="connsiteY12" fmla="*/ 224025 h 1453646"/>
              <a:gd name="connsiteX13" fmla="*/ 1180814 w 1592260"/>
              <a:gd name="connsiteY13" fmla="*/ 124012 h 1453646"/>
              <a:gd name="connsiteX14" fmla="*/ 1052226 w 1592260"/>
              <a:gd name="connsiteY14" fmla="*/ 47812 h 1453646"/>
              <a:gd name="connsiteX15" fmla="*/ 864107 w 1592260"/>
              <a:gd name="connsiteY15" fmla="*/ 187 h 1453646"/>
              <a:gd name="connsiteX16" fmla="*/ 671226 w 1592260"/>
              <a:gd name="connsiteY16" fmla="*/ 35906 h 1453646"/>
              <a:gd name="connsiteX17" fmla="*/ 442626 w 1592260"/>
              <a:gd name="connsiteY17" fmla="*/ 143062 h 1453646"/>
              <a:gd name="connsiteX18" fmla="*/ 264032 w 1592260"/>
              <a:gd name="connsiteY18" fmla="*/ 288318 h 1453646"/>
              <a:gd name="connsiteX19" fmla="*/ 164020 w 1592260"/>
              <a:gd name="connsiteY19" fmla="*/ 419287 h 1453646"/>
              <a:gd name="connsiteX20" fmla="*/ 109251 w 1592260"/>
              <a:gd name="connsiteY20" fmla="*/ 535968 h 1453646"/>
              <a:gd name="connsiteX21" fmla="*/ 52101 w 1592260"/>
              <a:gd name="connsiteY21" fmla="*/ 733612 h 1453646"/>
              <a:gd name="connsiteX22" fmla="*/ 6857 w 1592260"/>
              <a:gd name="connsiteY22" fmla="*/ 976500 h 1453646"/>
              <a:gd name="connsiteX23" fmla="*/ 2095 w 1592260"/>
              <a:gd name="connsiteY23" fmla="*/ 1171762 h 1453646"/>
              <a:gd name="connsiteX24" fmla="*/ 25907 w 1592260"/>
              <a:gd name="connsiteY24" fmla="*/ 1290825 h 1453646"/>
              <a:gd name="connsiteX25" fmla="*/ 90201 w 1592260"/>
              <a:gd name="connsiteY25" fmla="*/ 1381312 h 1453646"/>
              <a:gd name="connsiteX26" fmla="*/ 175926 w 1592260"/>
              <a:gd name="connsiteY26" fmla="*/ 1421793 h 1453646"/>
              <a:gd name="connsiteX27" fmla="*/ 337851 w 1592260"/>
              <a:gd name="connsiteY27" fmla="*/ 1426556 h 1453646"/>
              <a:gd name="connsiteX28" fmla="*/ 468820 w 1592260"/>
              <a:gd name="connsiteY28" fmla="*/ 1417031 h 1453646"/>
              <a:gd name="connsiteX29" fmla="*/ 564070 w 1592260"/>
              <a:gd name="connsiteY29" fmla="*/ 1421793 h 1453646"/>
              <a:gd name="connsiteX30" fmla="*/ 621220 w 1592260"/>
              <a:gd name="connsiteY30" fmla="*/ 1431318 h 1453646"/>
              <a:gd name="connsiteX0" fmla="*/ 621220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21220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99726 w 1592260"/>
              <a:gd name="connsiteY20" fmla="*/ 555078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473707 w 1592260"/>
              <a:gd name="connsiteY6" fmla="*/ 1264121 h 1448944"/>
              <a:gd name="connsiteX7" fmla="*/ 1518951 w 1592260"/>
              <a:gd name="connsiteY7" fmla="*/ 1162298 h 1448944"/>
              <a:gd name="connsiteX8" fmla="*/ 1583245 w 1592260"/>
              <a:gd name="connsiteY8" fmla="*/ 995610 h 1448944"/>
              <a:gd name="connsiteX9" fmla="*/ 1588007 w 1592260"/>
              <a:gd name="connsiteY9" fmla="*/ 826541 h 1448944"/>
              <a:gd name="connsiteX10" fmla="*/ 1547526 w 1592260"/>
              <a:gd name="connsiteY10" fmla="*/ 645566 h 1448944"/>
              <a:gd name="connsiteX11" fmla="*/ 1478470 w 1592260"/>
              <a:gd name="connsiteY11" fmla="*/ 483641 h 1448944"/>
              <a:gd name="connsiteX12" fmla="*/ 1380839 w 1592260"/>
              <a:gd name="connsiteY12" fmla="*/ 336004 h 1448944"/>
              <a:gd name="connsiteX13" fmla="*/ 1287970 w 1592260"/>
              <a:gd name="connsiteY13" fmla="*/ 219323 h 1448944"/>
              <a:gd name="connsiteX14" fmla="*/ 1180814 w 1592260"/>
              <a:gd name="connsiteY14" fmla="*/ 119310 h 1448944"/>
              <a:gd name="connsiteX15" fmla="*/ 1052226 w 1592260"/>
              <a:gd name="connsiteY15" fmla="*/ 43110 h 1448944"/>
              <a:gd name="connsiteX16" fmla="*/ 866488 w 1592260"/>
              <a:gd name="connsiteY16" fmla="*/ 248 h 1448944"/>
              <a:gd name="connsiteX17" fmla="*/ 671226 w 1592260"/>
              <a:gd name="connsiteY17" fmla="*/ 31204 h 1448944"/>
              <a:gd name="connsiteX18" fmla="*/ 442626 w 1592260"/>
              <a:gd name="connsiteY18" fmla="*/ 138360 h 1448944"/>
              <a:gd name="connsiteX19" fmla="*/ 264032 w 1592260"/>
              <a:gd name="connsiteY19" fmla="*/ 283616 h 1448944"/>
              <a:gd name="connsiteX20" fmla="*/ 164020 w 1592260"/>
              <a:gd name="connsiteY20" fmla="*/ 414585 h 1448944"/>
              <a:gd name="connsiteX21" fmla="*/ 99726 w 1592260"/>
              <a:gd name="connsiteY21" fmla="*/ 555078 h 1448944"/>
              <a:gd name="connsiteX22" fmla="*/ 52101 w 1592260"/>
              <a:gd name="connsiteY22" fmla="*/ 728910 h 1448944"/>
              <a:gd name="connsiteX23" fmla="*/ 6857 w 1592260"/>
              <a:gd name="connsiteY23" fmla="*/ 971798 h 1448944"/>
              <a:gd name="connsiteX24" fmla="*/ 2095 w 1592260"/>
              <a:gd name="connsiteY24" fmla="*/ 1167060 h 1448944"/>
              <a:gd name="connsiteX25" fmla="*/ 25907 w 1592260"/>
              <a:gd name="connsiteY25" fmla="*/ 1286123 h 1448944"/>
              <a:gd name="connsiteX26" fmla="*/ 90201 w 1592260"/>
              <a:gd name="connsiteY26" fmla="*/ 1376610 h 1448944"/>
              <a:gd name="connsiteX27" fmla="*/ 175926 w 1592260"/>
              <a:gd name="connsiteY27" fmla="*/ 1417091 h 1448944"/>
              <a:gd name="connsiteX28" fmla="*/ 337851 w 1592260"/>
              <a:gd name="connsiteY28" fmla="*/ 1421854 h 1448944"/>
              <a:gd name="connsiteX29" fmla="*/ 466439 w 1592260"/>
              <a:gd name="connsiteY29" fmla="*/ 1417092 h 1448944"/>
              <a:gd name="connsiteX30" fmla="*/ 564070 w 1592260"/>
              <a:gd name="connsiteY30" fmla="*/ 1417091 h 1448944"/>
              <a:gd name="connsiteX31" fmla="*/ 649795 w 1592260"/>
              <a:gd name="connsiteY31" fmla="*/ 1426616 h 1448944"/>
              <a:gd name="connsiteX0" fmla="*/ 649795 w 1591421"/>
              <a:gd name="connsiteY0" fmla="*/ 1426616 h 1448944"/>
              <a:gd name="connsiteX1" fmla="*/ 792670 w 1591421"/>
              <a:gd name="connsiteY1" fmla="*/ 1431379 h 1448944"/>
              <a:gd name="connsiteX2" fmla="*/ 971264 w 1591421"/>
              <a:gd name="connsiteY2" fmla="*/ 1448048 h 1448944"/>
              <a:gd name="connsiteX3" fmla="*/ 1114139 w 1591421"/>
              <a:gd name="connsiteY3" fmla="*/ 1443285 h 1448944"/>
              <a:gd name="connsiteX4" fmla="*/ 1285589 w 1591421"/>
              <a:gd name="connsiteY4" fmla="*/ 1414710 h 1448944"/>
              <a:gd name="connsiteX5" fmla="*/ 1390364 w 1591421"/>
              <a:gd name="connsiteY5" fmla="*/ 1350416 h 1448944"/>
              <a:gd name="connsiteX6" fmla="*/ 1473707 w 1591421"/>
              <a:gd name="connsiteY6" fmla="*/ 1264121 h 1448944"/>
              <a:gd name="connsiteX7" fmla="*/ 1535620 w 1591421"/>
              <a:gd name="connsiteY7" fmla="*/ 1157535 h 1448944"/>
              <a:gd name="connsiteX8" fmla="*/ 1583245 w 1591421"/>
              <a:gd name="connsiteY8" fmla="*/ 995610 h 1448944"/>
              <a:gd name="connsiteX9" fmla="*/ 1588007 w 1591421"/>
              <a:gd name="connsiteY9" fmla="*/ 826541 h 1448944"/>
              <a:gd name="connsiteX10" fmla="*/ 1547526 w 1591421"/>
              <a:gd name="connsiteY10" fmla="*/ 645566 h 1448944"/>
              <a:gd name="connsiteX11" fmla="*/ 1478470 w 1591421"/>
              <a:gd name="connsiteY11" fmla="*/ 483641 h 1448944"/>
              <a:gd name="connsiteX12" fmla="*/ 1380839 w 1591421"/>
              <a:gd name="connsiteY12" fmla="*/ 336004 h 1448944"/>
              <a:gd name="connsiteX13" fmla="*/ 1287970 w 1591421"/>
              <a:gd name="connsiteY13" fmla="*/ 219323 h 1448944"/>
              <a:gd name="connsiteX14" fmla="*/ 1180814 w 1591421"/>
              <a:gd name="connsiteY14" fmla="*/ 119310 h 1448944"/>
              <a:gd name="connsiteX15" fmla="*/ 1052226 w 1591421"/>
              <a:gd name="connsiteY15" fmla="*/ 43110 h 1448944"/>
              <a:gd name="connsiteX16" fmla="*/ 866488 w 1591421"/>
              <a:gd name="connsiteY16" fmla="*/ 248 h 1448944"/>
              <a:gd name="connsiteX17" fmla="*/ 671226 w 1591421"/>
              <a:gd name="connsiteY17" fmla="*/ 31204 h 1448944"/>
              <a:gd name="connsiteX18" fmla="*/ 442626 w 1591421"/>
              <a:gd name="connsiteY18" fmla="*/ 138360 h 1448944"/>
              <a:gd name="connsiteX19" fmla="*/ 264032 w 1591421"/>
              <a:gd name="connsiteY19" fmla="*/ 283616 h 1448944"/>
              <a:gd name="connsiteX20" fmla="*/ 164020 w 1591421"/>
              <a:gd name="connsiteY20" fmla="*/ 414585 h 1448944"/>
              <a:gd name="connsiteX21" fmla="*/ 99726 w 1591421"/>
              <a:gd name="connsiteY21" fmla="*/ 555078 h 1448944"/>
              <a:gd name="connsiteX22" fmla="*/ 52101 w 1591421"/>
              <a:gd name="connsiteY22" fmla="*/ 728910 h 1448944"/>
              <a:gd name="connsiteX23" fmla="*/ 6857 w 1591421"/>
              <a:gd name="connsiteY23" fmla="*/ 971798 h 1448944"/>
              <a:gd name="connsiteX24" fmla="*/ 2095 w 1591421"/>
              <a:gd name="connsiteY24" fmla="*/ 1167060 h 1448944"/>
              <a:gd name="connsiteX25" fmla="*/ 25907 w 1591421"/>
              <a:gd name="connsiteY25" fmla="*/ 1286123 h 1448944"/>
              <a:gd name="connsiteX26" fmla="*/ 90201 w 1591421"/>
              <a:gd name="connsiteY26" fmla="*/ 1376610 h 1448944"/>
              <a:gd name="connsiteX27" fmla="*/ 175926 w 1591421"/>
              <a:gd name="connsiteY27" fmla="*/ 1417091 h 1448944"/>
              <a:gd name="connsiteX28" fmla="*/ 337851 w 1591421"/>
              <a:gd name="connsiteY28" fmla="*/ 1421854 h 1448944"/>
              <a:gd name="connsiteX29" fmla="*/ 466439 w 1591421"/>
              <a:gd name="connsiteY29" fmla="*/ 1417092 h 1448944"/>
              <a:gd name="connsiteX30" fmla="*/ 564070 w 1591421"/>
              <a:gd name="connsiteY30" fmla="*/ 1417091 h 1448944"/>
              <a:gd name="connsiteX31" fmla="*/ 649795 w 1591421"/>
              <a:gd name="connsiteY31" fmla="*/ 1426616 h 144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91421" h="1448944">
                <a:moveTo>
                  <a:pt x="649795" y="1426616"/>
                </a:moveTo>
                <a:cubicBezTo>
                  <a:pt x="687895" y="1428997"/>
                  <a:pt x="739092" y="1427807"/>
                  <a:pt x="792670" y="1431379"/>
                </a:cubicBezTo>
                <a:cubicBezTo>
                  <a:pt x="846248" y="1434951"/>
                  <a:pt x="917686" y="1446064"/>
                  <a:pt x="971264" y="1448048"/>
                </a:cubicBezTo>
                <a:cubicBezTo>
                  <a:pt x="1024842" y="1450032"/>
                  <a:pt x="1061752" y="1448841"/>
                  <a:pt x="1114139" y="1443285"/>
                </a:cubicBezTo>
                <a:cubicBezTo>
                  <a:pt x="1166527" y="1437729"/>
                  <a:pt x="1239552" y="1430188"/>
                  <a:pt x="1285589" y="1414710"/>
                </a:cubicBezTo>
                <a:cubicBezTo>
                  <a:pt x="1331626" y="1399232"/>
                  <a:pt x="1359011" y="1375514"/>
                  <a:pt x="1390364" y="1350416"/>
                </a:cubicBezTo>
                <a:cubicBezTo>
                  <a:pt x="1421717" y="1325318"/>
                  <a:pt x="1452276" y="1295474"/>
                  <a:pt x="1473707" y="1264121"/>
                </a:cubicBezTo>
                <a:cubicBezTo>
                  <a:pt x="1495138" y="1232768"/>
                  <a:pt x="1517364" y="1202287"/>
                  <a:pt x="1535620" y="1157535"/>
                </a:cubicBezTo>
                <a:cubicBezTo>
                  <a:pt x="1553876" y="1112783"/>
                  <a:pt x="1574514" y="1050776"/>
                  <a:pt x="1583245" y="995610"/>
                </a:cubicBezTo>
                <a:cubicBezTo>
                  <a:pt x="1591976" y="940444"/>
                  <a:pt x="1593960" y="884882"/>
                  <a:pt x="1588007" y="826541"/>
                </a:cubicBezTo>
                <a:cubicBezTo>
                  <a:pt x="1582054" y="768200"/>
                  <a:pt x="1565782" y="702716"/>
                  <a:pt x="1547526" y="645566"/>
                </a:cubicBezTo>
                <a:cubicBezTo>
                  <a:pt x="1529270" y="588416"/>
                  <a:pt x="1506251" y="535235"/>
                  <a:pt x="1478470" y="483641"/>
                </a:cubicBezTo>
                <a:cubicBezTo>
                  <a:pt x="1450689" y="432047"/>
                  <a:pt x="1412589" y="380057"/>
                  <a:pt x="1380839" y="336004"/>
                </a:cubicBezTo>
                <a:cubicBezTo>
                  <a:pt x="1349089" y="291951"/>
                  <a:pt x="1321307" y="255439"/>
                  <a:pt x="1287970" y="219323"/>
                </a:cubicBezTo>
                <a:cubicBezTo>
                  <a:pt x="1254633" y="183207"/>
                  <a:pt x="1220105" y="148679"/>
                  <a:pt x="1180814" y="119310"/>
                </a:cubicBezTo>
                <a:cubicBezTo>
                  <a:pt x="1141523" y="89941"/>
                  <a:pt x="1104614" y="62954"/>
                  <a:pt x="1052226" y="43110"/>
                </a:cubicBezTo>
                <a:cubicBezTo>
                  <a:pt x="999838" y="23266"/>
                  <a:pt x="929988" y="2232"/>
                  <a:pt x="866488" y="248"/>
                </a:cubicBezTo>
                <a:cubicBezTo>
                  <a:pt x="802988" y="-1736"/>
                  <a:pt x="741870" y="8185"/>
                  <a:pt x="671226" y="31204"/>
                </a:cubicBezTo>
                <a:cubicBezTo>
                  <a:pt x="600582" y="54223"/>
                  <a:pt x="510492" y="96291"/>
                  <a:pt x="442626" y="138360"/>
                </a:cubicBezTo>
                <a:cubicBezTo>
                  <a:pt x="374760" y="180429"/>
                  <a:pt x="310466" y="237579"/>
                  <a:pt x="264032" y="283616"/>
                </a:cubicBezTo>
                <a:cubicBezTo>
                  <a:pt x="217598" y="329653"/>
                  <a:pt x="191404" y="369341"/>
                  <a:pt x="164020" y="414585"/>
                </a:cubicBezTo>
                <a:cubicBezTo>
                  <a:pt x="136636" y="459829"/>
                  <a:pt x="118379" y="502691"/>
                  <a:pt x="99726" y="555078"/>
                </a:cubicBezTo>
                <a:cubicBezTo>
                  <a:pt x="81073" y="607465"/>
                  <a:pt x="67579" y="659457"/>
                  <a:pt x="52101" y="728910"/>
                </a:cubicBezTo>
                <a:cubicBezTo>
                  <a:pt x="36623" y="798363"/>
                  <a:pt x="15191" y="898773"/>
                  <a:pt x="6857" y="971798"/>
                </a:cubicBezTo>
                <a:cubicBezTo>
                  <a:pt x="-1477" y="1044823"/>
                  <a:pt x="-1080" y="1114673"/>
                  <a:pt x="2095" y="1167060"/>
                </a:cubicBezTo>
                <a:cubicBezTo>
                  <a:pt x="5270" y="1219447"/>
                  <a:pt x="11223" y="1251198"/>
                  <a:pt x="25907" y="1286123"/>
                </a:cubicBezTo>
                <a:cubicBezTo>
                  <a:pt x="40591" y="1321048"/>
                  <a:pt x="65198" y="1354782"/>
                  <a:pt x="90201" y="1376610"/>
                </a:cubicBezTo>
                <a:cubicBezTo>
                  <a:pt x="115204" y="1398438"/>
                  <a:pt x="134651" y="1409550"/>
                  <a:pt x="175926" y="1417091"/>
                </a:cubicBezTo>
                <a:cubicBezTo>
                  <a:pt x="217201" y="1424632"/>
                  <a:pt x="289432" y="1421854"/>
                  <a:pt x="337851" y="1421854"/>
                </a:cubicBezTo>
                <a:cubicBezTo>
                  <a:pt x="386270" y="1421854"/>
                  <a:pt x="428736" y="1417886"/>
                  <a:pt x="466439" y="1417092"/>
                </a:cubicBezTo>
                <a:cubicBezTo>
                  <a:pt x="504142" y="1416298"/>
                  <a:pt x="533511" y="1415504"/>
                  <a:pt x="564070" y="1417091"/>
                </a:cubicBezTo>
                <a:cubicBezTo>
                  <a:pt x="594629" y="1418678"/>
                  <a:pt x="611695" y="1424235"/>
                  <a:pt x="649795" y="1426616"/>
                </a:cubicBezTo>
                <a:close/>
              </a:path>
            </a:pathLst>
          </a:cu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下箭头 153"/>
          <p:cNvSpPr/>
          <p:nvPr/>
        </p:nvSpPr>
        <p:spPr>
          <a:xfrm>
            <a:off x="9230060" y="1988840"/>
            <a:ext cx="72000" cy="3456000"/>
          </a:xfrm>
          <a:prstGeom prst="downArrow">
            <a:avLst>
              <a:gd name="adj1" fmla="val 50000"/>
              <a:gd name="adj2" fmla="val 81366"/>
            </a:avLst>
          </a:prstGeom>
          <a:gradFill flip="none" rotWithShape="1">
            <a:gsLst>
              <a:gs pos="0">
                <a:srgbClr val="64A3DF"/>
              </a:gs>
              <a:gs pos="50000">
                <a:srgbClr val="63A4DF"/>
              </a:gs>
              <a:gs pos="100000">
                <a:srgbClr val="64A3DF">
                  <a:tint val="23500"/>
                  <a:satMod val="160000"/>
                </a:srgb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Rectangle 58"/>
          <p:cNvSpPr>
            <a:spLocks noChangeArrowheads="1"/>
          </p:cNvSpPr>
          <p:nvPr/>
        </p:nvSpPr>
        <p:spPr bwMode="auto">
          <a:xfrm>
            <a:off x="10272464" y="1772816"/>
            <a:ext cx="3465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rPr>
              <a:t>5´</a:t>
            </a:r>
          </a:p>
        </p:txBody>
      </p:sp>
      <p:grpSp>
        <p:nvGrpSpPr>
          <p:cNvPr id="156" name="组合 155"/>
          <p:cNvGrpSpPr/>
          <p:nvPr/>
        </p:nvGrpSpPr>
        <p:grpSpPr>
          <a:xfrm>
            <a:off x="10137875" y="2448749"/>
            <a:ext cx="390376" cy="126000"/>
            <a:chOff x="8544272" y="3645024"/>
            <a:chExt cx="390376" cy="126000"/>
          </a:xfrm>
          <a:solidFill>
            <a:srgbClr val="D0E9A7"/>
          </a:solidFill>
        </p:grpSpPr>
        <p:sp>
          <p:nvSpPr>
            <p:cNvPr id="157" name="矩形 156"/>
            <p:cNvSpPr/>
            <p:nvPr/>
          </p:nvSpPr>
          <p:spPr>
            <a:xfrm>
              <a:off x="8544272"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sp>
          <p:nvSpPr>
            <p:cNvPr id="158" name="矩形 157"/>
            <p:cNvSpPr/>
            <p:nvPr/>
          </p:nvSpPr>
          <p:spPr>
            <a:xfrm>
              <a:off x="8676383"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sp>
          <p:nvSpPr>
            <p:cNvPr id="159" name="矩形 158"/>
            <p:cNvSpPr/>
            <p:nvPr/>
          </p:nvSpPr>
          <p:spPr>
            <a:xfrm>
              <a:off x="8801448"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grpSp>
      <p:grpSp>
        <p:nvGrpSpPr>
          <p:cNvPr id="160" name="组合 159"/>
          <p:cNvGrpSpPr>
            <a:grpSpLocks noChangeAspect="1"/>
          </p:cNvGrpSpPr>
          <p:nvPr/>
        </p:nvGrpSpPr>
        <p:grpSpPr>
          <a:xfrm rot="920232">
            <a:off x="10212217" y="1977535"/>
            <a:ext cx="296328" cy="504000"/>
            <a:chOff x="7384951" y="3589387"/>
            <a:chExt cx="499344" cy="849295"/>
          </a:xfrm>
        </p:grpSpPr>
        <p:sp>
          <p:nvSpPr>
            <p:cNvPr id="161" name="任意多边形 160"/>
            <p:cNvSpPr/>
            <p:nvPr/>
          </p:nvSpPr>
          <p:spPr>
            <a:xfrm>
              <a:off x="7384951" y="3700617"/>
              <a:ext cx="499344" cy="738065"/>
            </a:xfrm>
            <a:custGeom>
              <a:avLst/>
              <a:gdLst>
                <a:gd name="connsiteX0" fmla="*/ 144057 w 501268"/>
                <a:gd name="connsiteY0" fmla="*/ 252258 h 740435"/>
                <a:gd name="connsiteX1" fmla="*/ 201207 w 501268"/>
                <a:gd name="connsiteY1" fmla="*/ 264164 h 740435"/>
                <a:gd name="connsiteX2" fmla="*/ 239307 w 501268"/>
                <a:gd name="connsiteY2" fmla="*/ 283214 h 740435"/>
                <a:gd name="connsiteX3" fmla="*/ 255976 w 501268"/>
                <a:gd name="connsiteY3" fmla="*/ 304645 h 740435"/>
                <a:gd name="connsiteX4" fmla="*/ 267882 w 501268"/>
                <a:gd name="connsiteY4" fmla="*/ 335601 h 740435"/>
                <a:gd name="connsiteX5" fmla="*/ 255976 w 501268"/>
                <a:gd name="connsiteY5" fmla="*/ 366558 h 740435"/>
                <a:gd name="connsiteX6" fmla="*/ 225019 w 501268"/>
                <a:gd name="connsiteY6" fmla="*/ 399895 h 740435"/>
                <a:gd name="connsiteX7" fmla="*/ 175013 w 501268"/>
                <a:gd name="connsiteY7" fmla="*/ 449901 h 740435"/>
                <a:gd name="connsiteX8" fmla="*/ 120244 w 501268"/>
                <a:gd name="connsiteY8" fmla="*/ 518958 h 740435"/>
                <a:gd name="connsiteX9" fmla="*/ 115482 w 501268"/>
                <a:gd name="connsiteY9" fmla="*/ 585633 h 740435"/>
                <a:gd name="connsiteX10" fmla="*/ 129769 w 501268"/>
                <a:gd name="connsiteY10" fmla="*/ 640401 h 740435"/>
                <a:gd name="connsiteX11" fmla="*/ 172632 w 501268"/>
                <a:gd name="connsiteY11" fmla="*/ 697551 h 740435"/>
                <a:gd name="connsiteX12" fmla="*/ 215494 w 501268"/>
                <a:gd name="connsiteY12" fmla="*/ 728508 h 740435"/>
                <a:gd name="connsiteX13" fmla="*/ 270263 w 501268"/>
                <a:gd name="connsiteY13" fmla="*/ 740414 h 740435"/>
                <a:gd name="connsiteX14" fmla="*/ 327413 w 501268"/>
                <a:gd name="connsiteY14" fmla="*/ 726126 h 740435"/>
                <a:gd name="connsiteX15" fmla="*/ 375038 w 501268"/>
                <a:gd name="connsiteY15" fmla="*/ 692789 h 740435"/>
                <a:gd name="connsiteX16" fmla="*/ 398851 w 501268"/>
                <a:gd name="connsiteY16" fmla="*/ 630876 h 740435"/>
                <a:gd name="connsiteX17" fmla="*/ 405994 w 501268"/>
                <a:gd name="connsiteY17" fmla="*/ 559439 h 740435"/>
                <a:gd name="connsiteX18" fmla="*/ 377419 w 501268"/>
                <a:gd name="connsiteY18" fmla="*/ 488001 h 740435"/>
                <a:gd name="connsiteX19" fmla="*/ 351226 w 501268"/>
                <a:gd name="connsiteY19" fmla="*/ 449901 h 740435"/>
                <a:gd name="connsiteX20" fmla="*/ 315507 w 501268"/>
                <a:gd name="connsiteY20" fmla="*/ 414183 h 740435"/>
                <a:gd name="connsiteX21" fmla="*/ 286932 w 501268"/>
                <a:gd name="connsiteY21" fmla="*/ 445139 h 740435"/>
                <a:gd name="connsiteX22" fmla="*/ 263119 w 501268"/>
                <a:gd name="connsiteY22" fmla="*/ 468951 h 740435"/>
                <a:gd name="connsiteX23" fmla="*/ 294076 w 501268"/>
                <a:gd name="connsiteY23" fmla="*/ 495145 h 740435"/>
                <a:gd name="connsiteX24" fmla="*/ 327413 w 501268"/>
                <a:gd name="connsiteY24" fmla="*/ 533245 h 740435"/>
                <a:gd name="connsiteX25" fmla="*/ 339319 w 501268"/>
                <a:gd name="connsiteY25" fmla="*/ 573726 h 740435"/>
                <a:gd name="connsiteX26" fmla="*/ 336938 w 501268"/>
                <a:gd name="connsiteY26" fmla="*/ 630876 h 740435"/>
                <a:gd name="connsiteX27" fmla="*/ 303601 w 501268"/>
                <a:gd name="connsiteY27" fmla="*/ 661833 h 740435"/>
                <a:gd name="connsiteX28" fmla="*/ 255976 w 501268"/>
                <a:gd name="connsiteY28" fmla="*/ 664214 h 740435"/>
                <a:gd name="connsiteX29" fmla="*/ 213113 w 501268"/>
                <a:gd name="connsiteY29" fmla="*/ 635639 h 740435"/>
                <a:gd name="connsiteX30" fmla="*/ 198826 w 501268"/>
                <a:gd name="connsiteY30" fmla="*/ 602301 h 740435"/>
                <a:gd name="connsiteX31" fmla="*/ 201207 w 501268"/>
                <a:gd name="connsiteY31" fmla="*/ 535626 h 740435"/>
                <a:gd name="connsiteX32" fmla="*/ 234544 w 501268"/>
                <a:gd name="connsiteY32" fmla="*/ 485620 h 740435"/>
                <a:gd name="connsiteX33" fmla="*/ 272644 w 501268"/>
                <a:gd name="connsiteY33" fmla="*/ 459426 h 740435"/>
                <a:gd name="connsiteX34" fmla="*/ 310744 w 501268"/>
                <a:gd name="connsiteY34" fmla="*/ 414183 h 740435"/>
                <a:gd name="connsiteX35" fmla="*/ 332176 w 501268"/>
                <a:gd name="connsiteY35" fmla="*/ 378464 h 740435"/>
                <a:gd name="connsiteX36" fmla="*/ 336938 w 501268"/>
                <a:gd name="connsiteY36" fmla="*/ 304645 h 740435"/>
                <a:gd name="connsiteX37" fmla="*/ 308363 w 501268"/>
                <a:gd name="connsiteY37" fmla="*/ 245114 h 740435"/>
                <a:gd name="connsiteX38" fmla="*/ 272644 w 501268"/>
                <a:gd name="connsiteY38" fmla="*/ 214158 h 740435"/>
                <a:gd name="connsiteX39" fmla="*/ 215494 w 501268"/>
                <a:gd name="connsiteY39" fmla="*/ 197489 h 740435"/>
                <a:gd name="connsiteX40" fmla="*/ 148819 w 501268"/>
                <a:gd name="connsiteY40" fmla="*/ 173676 h 740435"/>
                <a:gd name="connsiteX41" fmla="*/ 105957 w 501268"/>
                <a:gd name="connsiteY41" fmla="*/ 154626 h 740435"/>
                <a:gd name="connsiteX42" fmla="*/ 77382 w 501268"/>
                <a:gd name="connsiteY42" fmla="*/ 126051 h 740435"/>
                <a:gd name="connsiteX43" fmla="*/ 75001 w 501268"/>
                <a:gd name="connsiteY43" fmla="*/ 92714 h 740435"/>
                <a:gd name="connsiteX44" fmla="*/ 105957 w 501268"/>
                <a:gd name="connsiteY44" fmla="*/ 80808 h 740435"/>
                <a:gd name="connsiteX45" fmla="*/ 153582 w 501268"/>
                <a:gd name="connsiteY45" fmla="*/ 95095 h 740435"/>
                <a:gd name="connsiteX46" fmla="*/ 191682 w 501268"/>
                <a:gd name="connsiteY46" fmla="*/ 114145 h 740435"/>
                <a:gd name="connsiteX47" fmla="*/ 229782 w 501268"/>
                <a:gd name="connsiteY47" fmla="*/ 133195 h 740435"/>
                <a:gd name="connsiteX48" fmla="*/ 284551 w 501268"/>
                <a:gd name="connsiteY48" fmla="*/ 157008 h 740435"/>
                <a:gd name="connsiteX49" fmla="*/ 355988 w 501268"/>
                <a:gd name="connsiteY49" fmla="*/ 152245 h 740435"/>
                <a:gd name="connsiteX50" fmla="*/ 420282 w 501268"/>
                <a:gd name="connsiteY50" fmla="*/ 130814 h 740435"/>
                <a:gd name="connsiteX51" fmla="*/ 458382 w 501268"/>
                <a:gd name="connsiteY51" fmla="*/ 107001 h 740435"/>
                <a:gd name="connsiteX52" fmla="*/ 486957 w 501268"/>
                <a:gd name="connsiteY52" fmla="*/ 76045 h 740435"/>
                <a:gd name="connsiteX53" fmla="*/ 501244 w 501268"/>
                <a:gd name="connsiteY53" fmla="*/ 47470 h 740435"/>
                <a:gd name="connsiteX54" fmla="*/ 489338 w 501268"/>
                <a:gd name="connsiteY54" fmla="*/ 6989 h 740435"/>
                <a:gd name="connsiteX55" fmla="*/ 453619 w 501268"/>
                <a:gd name="connsiteY55" fmla="*/ 2226 h 740435"/>
                <a:gd name="connsiteX56" fmla="*/ 422663 w 501268"/>
                <a:gd name="connsiteY56" fmla="*/ 30801 h 740435"/>
                <a:gd name="connsiteX57" fmla="*/ 396469 w 501268"/>
                <a:gd name="connsiteY57" fmla="*/ 54614 h 740435"/>
                <a:gd name="connsiteX58" fmla="*/ 360751 w 501268"/>
                <a:gd name="connsiteY58" fmla="*/ 76045 h 740435"/>
                <a:gd name="connsiteX59" fmla="*/ 296457 w 501268"/>
                <a:gd name="connsiteY59" fmla="*/ 78426 h 740435"/>
                <a:gd name="connsiteX60" fmla="*/ 239307 w 501268"/>
                <a:gd name="connsiteY60" fmla="*/ 56995 h 740435"/>
                <a:gd name="connsiteX61" fmla="*/ 175013 w 501268"/>
                <a:gd name="connsiteY61" fmla="*/ 26039 h 740435"/>
                <a:gd name="connsiteX62" fmla="*/ 110719 w 501268"/>
                <a:gd name="connsiteY62" fmla="*/ 14133 h 740435"/>
                <a:gd name="connsiteX63" fmla="*/ 41663 w 501268"/>
                <a:gd name="connsiteY63" fmla="*/ 35564 h 740435"/>
                <a:gd name="connsiteX64" fmla="*/ 10707 w 501268"/>
                <a:gd name="connsiteY64" fmla="*/ 76045 h 740435"/>
                <a:gd name="connsiteX65" fmla="*/ 1182 w 501268"/>
                <a:gd name="connsiteY65" fmla="*/ 140339 h 740435"/>
                <a:gd name="connsiteX66" fmla="*/ 34519 w 501268"/>
                <a:gd name="connsiteY66" fmla="*/ 199870 h 740435"/>
                <a:gd name="connsiteX67" fmla="*/ 79763 w 501268"/>
                <a:gd name="connsiteY67" fmla="*/ 228445 h 740435"/>
                <a:gd name="connsiteX68" fmla="*/ 144057 w 501268"/>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84682 w 501399"/>
                <a:gd name="connsiteY48" fmla="*/ 157008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49876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18320 w 499344"/>
                <a:gd name="connsiteY8" fmla="*/ 518958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9308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404071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9283 w 499344"/>
                <a:gd name="connsiteY31" fmla="*/ 535626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7876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82639 w 499344"/>
                <a:gd name="connsiteY18" fmla="*/ 497526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99344" h="738065">
                  <a:moveTo>
                    <a:pt x="142133" y="249876"/>
                  </a:moveTo>
                  <a:cubicBezTo>
                    <a:pt x="162374" y="255829"/>
                    <a:pt x="183408" y="258608"/>
                    <a:pt x="199283" y="264164"/>
                  </a:cubicBezTo>
                  <a:cubicBezTo>
                    <a:pt x="215158" y="269720"/>
                    <a:pt x="228255" y="276467"/>
                    <a:pt x="237383" y="283214"/>
                  </a:cubicBezTo>
                  <a:cubicBezTo>
                    <a:pt x="246511" y="289961"/>
                    <a:pt x="249290" y="295914"/>
                    <a:pt x="254052" y="304645"/>
                  </a:cubicBezTo>
                  <a:cubicBezTo>
                    <a:pt x="258814" y="313376"/>
                    <a:pt x="265958" y="325282"/>
                    <a:pt x="265958" y="335601"/>
                  </a:cubicBezTo>
                  <a:cubicBezTo>
                    <a:pt x="265958" y="345920"/>
                    <a:pt x="261196" y="355842"/>
                    <a:pt x="254052" y="366558"/>
                  </a:cubicBezTo>
                  <a:cubicBezTo>
                    <a:pt x="246908" y="377274"/>
                    <a:pt x="236589" y="386005"/>
                    <a:pt x="223095" y="399895"/>
                  </a:cubicBezTo>
                  <a:cubicBezTo>
                    <a:pt x="209601" y="413785"/>
                    <a:pt x="188964" y="430057"/>
                    <a:pt x="173089" y="449901"/>
                  </a:cubicBezTo>
                  <a:cubicBezTo>
                    <a:pt x="157214" y="469745"/>
                    <a:pt x="137370" y="496337"/>
                    <a:pt x="127845" y="518959"/>
                  </a:cubicBezTo>
                  <a:cubicBezTo>
                    <a:pt x="118320" y="541581"/>
                    <a:pt x="115939" y="565393"/>
                    <a:pt x="115939" y="585633"/>
                  </a:cubicBezTo>
                  <a:cubicBezTo>
                    <a:pt x="115939" y="605873"/>
                    <a:pt x="119511" y="621748"/>
                    <a:pt x="127845" y="640401"/>
                  </a:cubicBezTo>
                  <a:cubicBezTo>
                    <a:pt x="136179" y="659054"/>
                    <a:pt x="151658" y="682867"/>
                    <a:pt x="165945" y="697551"/>
                  </a:cubicBezTo>
                  <a:cubicBezTo>
                    <a:pt x="180233" y="712236"/>
                    <a:pt x="196107" y="721761"/>
                    <a:pt x="213570" y="728508"/>
                  </a:cubicBezTo>
                  <a:cubicBezTo>
                    <a:pt x="231033" y="735255"/>
                    <a:pt x="252068" y="738429"/>
                    <a:pt x="270721" y="738032"/>
                  </a:cubicBezTo>
                  <a:cubicBezTo>
                    <a:pt x="289374" y="737635"/>
                    <a:pt x="308424" y="733666"/>
                    <a:pt x="325489" y="726126"/>
                  </a:cubicBezTo>
                  <a:cubicBezTo>
                    <a:pt x="342554" y="718586"/>
                    <a:pt x="360017" y="708664"/>
                    <a:pt x="373114" y="692789"/>
                  </a:cubicBezTo>
                  <a:cubicBezTo>
                    <a:pt x="386211" y="676914"/>
                    <a:pt x="398515" y="653101"/>
                    <a:pt x="404071" y="630876"/>
                  </a:cubicBezTo>
                  <a:cubicBezTo>
                    <a:pt x="409627" y="608651"/>
                    <a:pt x="410024" y="581664"/>
                    <a:pt x="406452" y="559439"/>
                  </a:cubicBezTo>
                  <a:cubicBezTo>
                    <a:pt x="402880" y="537214"/>
                    <a:pt x="392164" y="515782"/>
                    <a:pt x="382639" y="497526"/>
                  </a:cubicBezTo>
                  <a:cubicBezTo>
                    <a:pt x="373114" y="479270"/>
                    <a:pt x="360811" y="463791"/>
                    <a:pt x="349302" y="449901"/>
                  </a:cubicBezTo>
                  <a:cubicBezTo>
                    <a:pt x="337793" y="436011"/>
                    <a:pt x="324299" y="414977"/>
                    <a:pt x="313583" y="414183"/>
                  </a:cubicBezTo>
                  <a:cubicBezTo>
                    <a:pt x="302867" y="413389"/>
                    <a:pt x="293739" y="436011"/>
                    <a:pt x="285008" y="445139"/>
                  </a:cubicBezTo>
                  <a:cubicBezTo>
                    <a:pt x="276277" y="454267"/>
                    <a:pt x="260004" y="460617"/>
                    <a:pt x="261195" y="468951"/>
                  </a:cubicBezTo>
                  <a:cubicBezTo>
                    <a:pt x="262386" y="477285"/>
                    <a:pt x="281436" y="484429"/>
                    <a:pt x="292152" y="495145"/>
                  </a:cubicBezTo>
                  <a:cubicBezTo>
                    <a:pt x="302868" y="505861"/>
                    <a:pt x="317552" y="520148"/>
                    <a:pt x="325489" y="533245"/>
                  </a:cubicBezTo>
                  <a:cubicBezTo>
                    <a:pt x="333426" y="546342"/>
                    <a:pt x="338189" y="557454"/>
                    <a:pt x="339776" y="573726"/>
                  </a:cubicBezTo>
                  <a:cubicBezTo>
                    <a:pt x="341364" y="589998"/>
                    <a:pt x="341364" y="616192"/>
                    <a:pt x="335014" y="630876"/>
                  </a:cubicBezTo>
                  <a:cubicBezTo>
                    <a:pt x="328664" y="645560"/>
                    <a:pt x="315171" y="656277"/>
                    <a:pt x="301677" y="661833"/>
                  </a:cubicBezTo>
                  <a:cubicBezTo>
                    <a:pt x="288183" y="667389"/>
                    <a:pt x="269133" y="668580"/>
                    <a:pt x="254052" y="664214"/>
                  </a:cubicBezTo>
                  <a:cubicBezTo>
                    <a:pt x="238971" y="659848"/>
                    <a:pt x="221111" y="647148"/>
                    <a:pt x="211189" y="635639"/>
                  </a:cubicBezTo>
                  <a:cubicBezTo>
                    <a:pt x="201267" y="624130"/>
                    <a:pt x="197299" y="609842"/>
                    <a:pt x="194521" y="595157"/>
                  </a:cubicBezTo>
                  <a:cubicBezTo>
                    <a:pt x="191743" y="580472"/>
                    <a:pt x="188568" y="564597"/>
                    <a:pt x="194521" y="547532"/>
                  </a:cubicBezTo>
                  <a:cubicBezTo>
                    <a:pt x="200474" y="530467"/>
                    <a:pt x="217539" y="507448"/>
                    <a:pt x="230239" y="492764"/>
                  </a:cubicBezTo>
                  <a:cubicBezTo>
                    <a:pt x="242939" y="478080"/>
                    <a:pt x="257623" y="472523"/>
                    <a:pt x="270720" y="459426"/>
                  </a:cubicBezTo>
                  <a:cubicBezTo>
                    <a:pt x="283817" y="446329"/>
                    <a:pt x="298898" y="427677"/>
                    <a:pt x="308820" y="414183"/>
                  </a:cubicBezTo>
                  <a:cubicBezTo>
                    <a:pt x="318742" y="400689"/>
                    <a:pt x="325886" y="396720"/>
                    <a:pt x="330252" y="378464"/>
                  </a:cubicBezTo>
                  <a:cubicBezTo>
                    <a:pt x="334618" y="360208"/>
                    <a:pt x="338983" y="326870"/>
                    <a:pt x="335014" y="304645"/>
                  </a:cubicBezTo>
                  <a:cubicBezTo>
                    <a:pt x="331045" y="282420"/>
                    <a:pt x="317552" y="259798"/>
                    <a:pt x="306439" y="245114"/>
                  </a:cubicBezTo>
                  <a:cubicBezTo>
                    <a:pt x="295326" y="230430"/>
                    <a:pt x="283816" y="224476"/>
                    <a:pt x="268338" y="216539"/>
                  </a:cubicBezTo>
                  <a:cubicBezTo>
                    <a:pt x="252860" y="208602"/>
                    <a:pt x="233810" y="204633"/>
                    <a:pt x="213570" y="197489"/>
                  </a:cubicBezTo>
                  <a:cubicBezTo>
                    <a:pt x="193330" y="190345"/>
                    <a:pt x="165151" y="180820"/>
                    <a:pt x="146895" y="173676"/>
                  </a:cubicBezTo>
                  <a:cubicBezTo>
                    <a:pt x="128639" y="166532"/>
                    <a:pt x="115939" y="162563"/>
                    <a:pt x="104033" y="154626"/>
                  </a:cubicBezTo>
                  <a:cubicBezTo>
                    <a:pt x="92127" y="146689"/>
                    <a:pt x="80617" y="136370"/>
                    <a:pt x="75458" y="126051"/>
                  </a:cubicBezTo>
                  <a:cubicBezTo>
                    <a:pt x="70299" y="115732"/>
                    <a:pt x="68314" y="100254"/>
                    <a:pt x="73077" y="92714"/>
                  </a:cubicBezTo>
                  <a:cubicBezTo>
                    <a:pt x="77839" y="85173"/>
                    <a:pt x="90936" y="80411"/>
                    <a:pt x="104033" y="80808"/>
                  </a:cubicBezTo>
                  <a:cubicBezTo>
                    <a:pt x="117130" y="81205"/>
                    <a:pt x="137370" y="89539"/>
                    <a:pt x="151658" y="95095"/>
                  </a:cubicBezTo>
                  <a:cubicBezTo>
                    <a:pt x="165946" y="100651"/>
                    <a:pt x="189758" y="114145"/>
                    <a:pt x="189758" y="114145"/>
                  </a:cubicBezTo>
                  <a:cubicBezTo>
                    <a:pt x="202458" y="120495"/>
                    <a:pt x="211190" y="126448"/>
                    <a:pt x="227858" y="133195"/>
                  </a:cubicBezTo>
                  <a:cubicBezTo>
                    <a:pt x="244526" y="139942"/>
                    <a:pt x="268736" y="151452"/>
                    <a:pt x="289770" y="154627"/>
                  </a:cubicBezTo>
                  <a:cubicBezTo>
                    <a:pt x="310804" y="157802"/>
                    <a:pt x="332633" y="156214"/>
                    <a:pt x="354064" y="152245"/>
                  </a:cubicBezTo>
                  <a:cubicBezTo>
                    <a:pt x="375495" y="148276"/>
                    <a:pt x="401292" y="138355"/>
                    <a:pt x="418358" y="130814"/>
                  </a:cubicBezTo>
                  <a:cubicBezTo>
                    <a:pt x="435424" y="123273"/>
                    <a:pt x="445346" y="116129"/>
                    <a:pt x="456458" y="107001"/>
                  </a:cubicBezTo>
                  <a:cubicBezTo>
                    <a:pt x="467571" y="97873"/>
                    <a:pt x="477889" y="85967"/>
                    <a:pt x="485033" y="76045"/>
                  </a:cubicBezTo>
                  <a:cubicBezTo>
                    <a:pt x="492177" y="66123"/>
                    <a:pt x="498923" y="58979"/>
                    <a:pt x="499320" y="47470"/>
                  </a:cubicBezTo>
                  <a:cubicBezTo>
                    <a:pt x="499717" y="35961"/>
                    <a:pt x="495351" y="14530"/>
                    <a:pt x="487414" y="6989"/>
                  </a:cubicBezTo>
                  <a:cubicBezTo>
                    <a:pt x="479477" y="-552"/>
                    <a:pt x="462807" y="-1743"/>
                    <a:pt x="451695" y="2226"/>
                  </a:cubicBezTo>
                  <a:cubicBezTo>
                    <a:pt x="440583" y="6195"/>
                    <a:pt x="420739" y="30801"/>
                    <a:pt x="420739" y="30801"/>
                  </a:cubicBezTo>
                  <a:cubicBezTo>
                    <a:pt x="411214" y="39532"/>
                    <a:pt x="404864" y="47073"/>
                    <a:pt x="394545" y="54614"/>
                  </a:cubicBezTo>
                  <a:cubicBezTo>
                    <a:pt x="384226" y="62155"/>
                    <a:pt x="375496" y="72076"/>
                    <a:pt x="358827" y="76045"/>
                  </a:cubicBezTo>
                  <a:cubicBezTo>
                    <a:pt x="342158" y="80014"/>
                    <a:pt x="314774" y="81601"/>
                    <a:pt x="294533" y="78426"/>
                  </a:cubicBezTo>
                  <a:cubicBezTo>
                    <a:pt x="274292" y="75251"/>
                    <a:pt x="257624" y="65726"/>
                    <a:pt x="237383" y="56995"/>
                  </a:cubicBezTo>
                  <a:cubicBezTo>
                    <a:pt x="217142" y="48264"/>
                    <a:pt x="194520" y="33183"/>
                    <a:pt x="173089" y="26039"/>
                  </a:cubicBezTo>
                  <a:cubicBezTo>
                    <a:pt x="151658" y="18895"/>
                    <a:pt x="129829" y="12943"/>
                    <a:pt x="108795" y="14133"/>
                  </a:cubicBezTo>
                  <a:cubicBezTo>
                    <a:pt x="87761" y="15323"/>
                    <a:pt x="63551" y="22863"/>
                    <a:pt x="46882" y="33182"/>
                  </a:cubicBezTo>
                  <a:cubicBezTo>
                    <a:pt x="30213" y="43501"/>
                    <a:pt x="16323" y="58186"/>
                    <a:pt x="8783" y="76045"/>
                  </a:cubicBezTo>
                  <a:cubicBezTo>
                    <a:pt x="1243" y="93904"/>
                    <a:pt x="-2330" y="119702"/>
                    <a:pt x="1639" y="140339"/>
                  </a:cubicBezTo>
                  <a:cubicBezTo>
                    <a:pt x="5608" y="160976"/>
                    <a:pt x="19498" y="185186"/>
                    <a:pt x="32595" y="199870"/>
                  </a:cubicBezTo>
                  <a:cubicBezTo>
                    <a:pt x="45692" y="214554"/>
                    <a:pt x="59583" y="220111"/>
                    <a:pt x="77839" y="228445"/>
                  </a:cubicBezTo>
                  <a:cubicBezTo>
                    <a:pt x="96095" y="236779"/>
                    <a:pt x="121892" y="243923"/>
                    <a:pt x="142133" y="24987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2" name="任意多边形 161"/>
            <p:cNvSpPr/>
            <p:nvPr/>
          </p:nvSpPr>
          <p:spPr>
            <a:xfrm>
              <a:off x="7443312" y="3589387"/>
              <a:ext cx="210226" cy="539953"/>
            </a:xfrm>
            <a:custGeom>
              <a:avLst/>
              <a:gdLst>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0488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0970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10226"/>
                <a:gd name="connsiteY0" fmla="*/ 539702 h 539898"/>
                <a:gd name="connsiteX1" fmla="*/ 183832 w 210226"/>
                <a:gd name="connsiteY1" fmla="*/ 487314 h 539898"/>
                <a:gd name="connsiteX2" fmla="*/ 145732 w 210226"/>
                <a:gd name="connsiteY2" fmla="*/ 480170 h 539898"/>
                <a:gd name="connsiteX3" fmla="*/ 105251 w 210226"/>
                <a:gd name="connsiteY3" fmla="*/ 456358 h 539898"/>
                <a:gd name="connsiteX4" fmla="*/ 76676 w 210226"/>
                <a:gd name="connsiteY4" fmla="*/ 406352 h 539898"/>
                <a:gd name="connsiteX5" fmla="*/ 88582 w 210226"/>
                <a:gd name="connsiteY5" fmla="*/ 330152 h 539898"/>
                <a:gd name="connsiteX6" fmla="*/ 124301 w 210226"/>
                <a:gd name="connsiteY6" fmla="*/ 265858 h 539898"/>
                <a:gd name="connsiteX7" fmla="*/ 164782 w 210226"/>
                <a:gd name="connsiteY7" fmla="*/ 206327 h 539898"/>
                <a:gd name="connsiteX8" fmla="*/ 193357 w 210226"/>
                <a:gd name="connsiteY8" fmla="*/ 149177 h 539898"/>
                <a:gd name="connsiteX9" fmla="*/ 207644 w 210226"/>
                <a:gd name="connsiteY9" fmla="*/ 101552 h 539898"/>
                <a:gd name="connsiteX10" fmla="*/ 207644 w 210226"/>
                <a:gd name="connsiteY10" fmla="*/ 42021 h 539898"/>
                <a:gd name="connsiteX11" fmla="*/ 181451 w 210226"/>
                <a:gd name="connsiteY11" fmla="*/ 3920 h 539898"/>
                <a:gd name="connsiteX12" fmla="*/ 157638 w 210226"/>
                <a:gd name="connsiteY12" fmla="*/ 3920 h 539898"/>
                <a:gd name="connsiteX13" fmla="*/ 140969 w 210226"/>
                <a:gd name="connsiteY13" fmla="*/ 27733 h 539898"/>
                <a:gd name="connsiteX14" fmla="*/ 140970 w 210226"/>
                <a:gd name="connsiteY14" fmla="*/ 65833 h 539898"/>
                <a:gd name="connsiteX15" fmla="*/ 129063 w 210226"/>
                <a:gd name="connsiteY15" fmla="*/ 120602 h 539898"/>
                <a:gd name="connsiteX16" fmla="*/ 105251 w 210226"/>
                <a:gd name="connsiteY16" fmla="*/ 172989 h 539898"/>
                <a:gd name="connsiteX17" fmla="*/ 76676 w 210226"/>
                <a:gd name="connsiteY17" fmla="*/ 220614 h 539898"/>
                <a:gd name="connsiteX18" fmla="*/ 38576 w 210226"/>
                <a:gd name="connsiteY18" fmla="*/ 270620 h 539898"/>
                <a:gd name="connsiteX19" fmla="*/ 7619 w 210226"/>
                <a:gd name="connsiteY19" fmla="*/ 332533 h 539898"/>
                <a:gd name="connsiteX20" fmla="*/ 476 w 210226"/>
                <a:gd name="connsiteY20" fmla="*/ 403970 h 539898"/>
                <a:gd name="connsiteX21" fmla="*/ 17144 w 210226"/>
                <a:gd name="connsiteY21" fmla="*/ 463502 h 539898"/>
                <a:gd name="connsiteX22" fmla="*/ 45719 w 210226"/>
                <a:gd name="connsiteY22" fmla="*/ 503983 h 539898"/>
                <a:gd name="connsiteX23" fmla="*/ 124301 w 210226"/>
                <a:gd name="connsiteY23" fmla="*/ 539702 h 539898"/>
                <a:gd name="connsiteX0" fmla="*/ 124301 w 210226"/>
                <a:gd name="connsiteY0" fmla="*/ 539702 h 539953"/>
                <a:gd name="connsiteX1" fmla="*/ 155257 w 210226"/>
                <a:gd name="connsiteY1" fmla="*/ 518269 h 539953"/>
                <a:gd name="connsiteX2" fmla="*/ 183832 w 210226"/>
                <a:gd name="connsiteY2" fmla="*/ 487314 h 539953"/>
                <a:gd name="connsiteX3" fmla="*/ 145732 w 210226"/>
                <a:gd name="connsiteY3" fmla="*/ 480170 h 539953"/>
                <a:gd name="connsiteX4" fmla="*/ 105251 w 210226"/>
                <a:gd name="connsiteY4" fmla="*/ 456358 h 539953"/>
                <a:gd name="connsiteX5" fmla="*/ 76676 w 210226"/>
                <a:gd name="connsiteY5" fmla="*/ 406352 h 539953"/>
                <a:gd name="connsiteX6" fmla="*/ 88582 w 210226"/>
                <a:gd name="connsiteY6" fmla="*/ 330152 h 539953"/>
                <a:gd name="connsiteX7" fmla="*/ 124301 w 210226"/>
                <a:gd name="connsiteY7" fmla="*/ 265858 h 539953"/>
                <a:gd name="connsiteX8" fmla="*/ 164782 w 210226"/>
                <a:gd name="connsiteY8" fmla="*/ 206327 h 539953"/>
                <a:gd name="connsiteX9" fmla="*/ 193357 w 210226"/>
                <a:gd name="connsiteY9" fmla="*/ 149177 h 539953"/>
                <a:gd name="connsiteX10" fmla="*/ 207644 w 210226"/>
                <a:gd name="connsiteY10" fmla="*/ 101552 h 539953"/>
                <a:gd name="connsiteX11" fmla="*/ 207644 w 210226"/>
                <a:gd name="connsiteY11" fmla="*/ 42021 h 539953"/>
                <a:gd name="connsiteX12" fmla="*/ 181451 w 210226"/>
                <a:gd name="connsiteY12" fmla="*/ 3920 h 539953"/>
                <a:gd name="connsiteX13" fmla="*/ 157638 w 210226"/>
                <a:gd name="connsiteY13" fmla="*/ 3920 h 539953"/>
                <a:gd name="connsiteX14" fmla="*/ 140969 w 210226"/>
                <a:gd name="connsiteY14" fmla="*/ 27733 h 539953"/>
                <a:gd name="connsiteX15" fmla="*/ 140970 w 210226"/>
                <a:gd name="connsiteY15" fmla="*/ 65833 h 539953"/>
                <a:gd name="connsiteX16" fmla="*/ 129063 w 210226"/>
                <a:gd name="connsiteY16" fmla="*/ 120602 h 539953"/>
                <a:gd name="connsiteX17" fmla="*/ 105251 w 210226"/>
                <a:gd name="connsiteY17" fmla="*/ 172989 h 539953"/>
                <a:gd name="connsiteX18" fmla="*/ 76676 w 210226"/>
                <a:gd name="connsiteY18" fmla="*/ 220614 h 539953"/>
                <a:gd name="connsiteX19" fmla="*/ 38576 w 210226"/>
                <a:gd name="connsiteY19" fmla="*/ 270620 h 539953"/>
                <a:gd name="connsiteX20" fmla="*/ 7619 w 210226"/>
                <a:gd name="connsiteY20" fmla="*/ 332533 h 539953"/>
                <a:gd name="connsiteX21" fmla="*/ 476 w 210226"/>
                <a:gd name="connsiteY21" fmla="*/ 403970 h 539953"/>
                <a:gd name="connsiteX22" fmla="*/ 17144 w 210226"/>
                <a:gd name="connsiteY22" fmla="*/ 463502 h 539953"/>
                <a:gd name="connsiteX23" fmla="*/ 45719 w 210226"/>
                <a:gd name="connsiteY23" fmla="*/ 503983 h 539953"/>
                <a:gd name="connsiteX24" fmla="*/ 124301 w 210226"/>
                <a:gd name="connsiteY24" fmla="*/ 539702 h 53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0226" h="539953">
                  <a:moveTo>
                    <a:pt x="124301" y="539702"/>
                  </a:moveTo>
                  <a:cubicBezTo>
                    <a:pt x="142557" y="542083"/>
                    <a:pt x="145335" y="527000"/>
                    <a:pt x="155257" y="518269"/>
                  </a:cubicBezTo>
                  <a:cubicBezTo>
                    <a:pt x="165179" y="509538"/>
                    <a:pt x="185420" y="493664"/>
                    <a:pt x="183832" y="487314"/>
                  </a:cubicBezTo>
                  <a:cubicBezTo>
                    <a:pt x="182245" y="480964"/>
                    <a:pt x="158829" y="485329"/>
                    <a:pt x="145732" y="480170"/>
                  </a:cubicBezTo>
                  <a:cubicBezTo>
                    <a:pt x="132635" y="475011"/>
                    <a:pt x="116760" y="468661"/>
                    <a:pt x="105251" y="456358"/>
                  </a:cubicBezTo>
                  <a:cubicBezTo>
                    <a:pt x="93742" y="444055"/>
                    <a:pt x="79454" y="427386"/>
                    <a:pt x="76676" y="406352"/>
                  </a:cubicBezTo>
                  <a:cubicBezTo>
                    <a:pt x="73898" y="385318"/>
                    <a:pt x="80645" y="353568"/>
                    <a:pt x="88582" y="330152"/>
                  </a:cubicBezTo>
                  <a:cubicBezTo>
                    <a:pt x="96519" y="306736"/>
                    <a:pt x="111601" y="286495"/>
                    <a:pt x="124301" y="265858"/>
                  </a:cubicBezTo>
                  <a:cubicBezTo>
                    <a:pt x="137001" y="245221"/>
                    <a:pt x="153273" y="225774"/>
                    <a:pt x="164782" y="206327"/>
                  </a:cubicBezTo>
                  <a:cubicBezTo>
                    <a:pt x="176291" y="186880"/>
                    <a:pt x="186213" y="166639"/>
                    <a:pt x="193357" y="149177"/>
                  </a:cubicBezTo>
                  <a:cubicBezTo>
                    <a:pt x="200501" y="131715"/>
                    <a:pt x="205263" y="119411"/>
                    <a:pt x="207644" y="101552"/>
                  </a:cubicBezTo>
                  <a:cubicBezTo>
                    <a:pt x="210025" y="83693"/>
                    <a:pt x="212009" y="58293"/>
                    <a:pt x="207644" y="42021"/>
                  </a:cubicBezTo>
                  <a:cubicBezTo>
                    <a:pt x="203279" y="25749"/>
                    <a:pt x="189785" y="10270"/>
                    <a:pt x="181451" y="3920"/>
                  </a:cubicBezTo>
                  <a:cubicBezTo>
                    <a:pt x="173117" y="-2430"/>
                    <a:pt x="164385" y="-49"/>
                    <a:pt x="157638" y="3920"/>
                  </a:cubicBezTo>
                  <a:cubicBezTo>
                    <a:pt x="150891" y="7889"/>
                    <a:pt x="143747" y="17414"/>
                    <a:pt x="140969" y="27733"/>
                  </a:cubicBezTo>
                  <a:cubicBezTo>
                    <a:pt x="138191" y="38052"/>
                    <a:pt x="142954" y="50355"/>
                    <a:pt x="140970" y="65833"/>
                  </a:cubicBezTo>
                  <a:cubicBezTo>
                    <a:pt x="138986" y="81311"/>
                    <a:pt x="135016" y="102743"/>
                    <a:pt x="129063" y="120602"/>
                  </a:cubicBezTo>
                  <a:cubicBezTo>
                    <a:pt x="123110" y="138461"/>
                    <a:pt x="113982" y="156320"/>
                    <a:pt x="105251" y="172989"/>
                  </a:cubicBezTo>
                  <a:cubicBezTo>
                    <a:pt x="96520" y="189658"/>
                    <a:pt x="87788" y="204342"/>
                    <a:pt x="76676" y="220614"/>
                  </a:cubicBezTo>
                  <a:cubicBezTo>
                    <a:pt x="65564" y="236886"/>
                    <a:pt x="50085" y="251967"/>
                    <a:pt x="38576" y="270620"/>
                  </a:cubicBezTo>
                  <a:cubicBezTo>
                    <a:pt x="27067" y="289273"/>
                    <a:pt x="13969" y="310308"/>
                    <a:pt x="7619" y="332533"/>
                  </a:cubicBezTo>
                  <a:cubicBezTo>
                    <a:pt x="1269" y="354758"/>
                    <a:pt x="-1111" y="382142"/>
                    <a:pt x="476" y="403970"/>
                  </a:cubicBezTo>
                  <a:cubicBezTo>
                    <a:pt x="2063" y="425798"/>
                    <a:pt x="9604" y="446833"/>
                    <a:pt x="17144" y="463502"/>
                  </a:cubicBezTo>
                  <a:cubicBezTo>
                    <a:pt x="24684" y="480171"/>
                    <a:pt x="33813" y="492871"/>
                    <a:pt x="45719" y="503983"/>
                  </a:cubicBezTo>
                  <a:cubicBezTo>
                    <a:pt x="57625" y="515095"/>
                    <a:pt x="106045" y="537321"/>
                    <a:pt x="124301" y="539702"/>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63" name="椭圆 162"/>
          <p:cNvSpPr/>
          <p:nvPr/>
        </p:nvSpPr>
        <p:spPr>
          <a:xfrm>
            <a:off x="10456799" y="1886534"/>
            <a:ext cx="270000" cy="270000"/>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000" spc="-150" dirty="0">
                <a:solidFill>
                  <a:schemeClr val="tx1"/>
                </a:solidFill>
                <a:latin typeface="Times New Roman" panose="02020603050405020304" pitchFamily="18" charset="0"/>
                <a:ea typeface="方正姚体" panose="02010601030101010101" pitchFamily="2" charset="-122"/>
              </a:rPr>
              <a:t>AA2</a:t>
            </a:r>
            <a:endParaRPr lang="zh-CN" altLang="en-US" sz="1000" spc="-150" dirty="0">
              <a:solidFill>
                <a:schemeClr val="tx1"/>
              </a:solidFill>
              <a:latin typeface="Times New Roman" panose="02020603050405020304" pitchFamily="18" charset="0"/>
              <a:ea typeface="方正姚体" panose="02010601030101010101" pitchFamily="2" charset="-122"/>
            </a:endParaRPr>
          </a:p>
        </p:txBody>
      </p:sp>
      <p:sp>
        <p:nvSpPr>
          <p:cNvPr id="164" name="Rectangle 58"/>
          <p:cNvSpPr>
            <a:spLocks noChangeArrowheads="1"/>
          </p:cNvSpPr>
          <p:nvPr/>
        </p:nvSpPr>
        <p:spPr bwMode="auto">
          <a:xfrm>
            <a:off x="9448558" y="2483469"/>
            <a:ext cx="3465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rPr>
              <a:t>5´</a:t>
            </a:r>
          </a:p>
        </p:txBody>
      </p:sp>
      <p:grpSp>
        <p:nvGrpSpPr>
          <p:cNvPr id="165" name="组合 164"/>
          <p:cNvGrpSpPr/>
          <p:nvPr/>
        </p:nvGrpSpPr>
        <p:grpSpPr>
          <a:xfrm>
            <a:off x="9308079" y="3169249"/>
            <a:ext cx="390376" cy="126000"/>
            <a:chOff x="8544272" y="3645024"/>
            <a:chExt cx="390376" cy="126000"/>
          </a:xfrm>
          <a:solidFill>
            <a:srgbClr val="D0E9A7"/>
          </a:solidFill>
        </p:grpSpPr>
        <p:sp>
          <p:nvSpPr>
            <p:cNvPr id="166" name="矩形 165"/>
            <p:cNvSpPr/>
            <p:nvPr/>
          </p:nvSpPr>
          <p:spPr>
            <a:xfrm>
              <a:off x="8544272"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sp>
          <p:nvSpPr>
            <p:cNvPr id="167" name="矩形 166"/>
            <p:cNvSpPr/>
            <p:nvPr/>
          </p:nvSpPr>
          <p:spPr>
            <a:xfrm>
              <a:off x="8676383"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sp>
          <p:nvSpPr>
            <p:cNvPr id="168" name="矩形 167"/>
            <p:cNvSpPr/>
            <p:nvPr/>
          </p:nvSpPr>
          <p:spPr>
            <a:xfrm>
              <a:off x="8801448"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grpSp>
      <p:grpSp>
        <p:nvGrpSpPr>
          <p:cNvPr id="169" name="组合 168"/>
          <p:cNvGrpSpPr>
            <a:grpSpLocks noChangeAspect="1"/>
          </p:cNvGrpSpPr>
          <p:nvPr/>
        </p:nvGrpSpPr>
        <p:grpSpPr>
          <a:xfrm rot="920232">
            <a:off x="9388311" y="2688188"/>
            <a:ext cx="296328" cy="504000"/>
            <a:chOff x="7384951" y="3589387"/>
            <a:chExt cx="499344" cy="849295"/>
          </a:xfrm>
        </p:grpSpPr>
        <p:sp>
          <p:nvSpPr>
            <p:cNvPr id="170" name="任意多边形 169"/>
            <p:cNvSpPr/>
            <p:nvPr/>
          </p:nvSpPr>
          <p:spPr>
            <a:xfrm>
              <a:off x="7384951" y="3700617"/>
              <a:ext cx="499344" cy="738065"/>
            </a:xfrm>
            <a:custGeom>
              <a:avLst/>
              <a:gdLst>
                <a:gd name="connsiteX0" fmla="*/ 144057 w 501268"/>
                <a:gd name="connsiteY0" fmla="*/ 252258 h 740435"/>
                <a:gd name="connsiteX1" fmla="*/ 201207 w 501268"/>
                <a:gd name="connsiteY1" fmla="*/ 264164 h 740435"/>
                <a:gd name="connsiteX2" fmla="*/ 239307 w 501268"/>
                <a:gd name="connsiteY2" fmla="*/ 283214 h 740435"/>
                <a:gd name="connsiteX3" fmla="*/ 255976 w 501268"/>
                <a:gd name="connsiteY3" fmla="*/ 304645 h 740435"/>
                <a:gd name="connsiteX4" fmla="*/ 267882 w 501268"/>
                <a:gd name="connsiteY4" fmla="*/ 335601 h 740435"/>
                <a:gd name="connsiteX5" fmla="*/ 255976 w 501268"/>
                <a:gd name="connsiteY5" fmla="*/ 366558 h 740435"/>
                <a:gd name="connsiteX6" fmla="*/ 225019 w 501268"/>
                <a:gd name="connsiteY6" fmla="*/ 399895 h 740435"/>
                <a:gd name="connsiteX7" fmla="*/ 175013 w 501268"/>
                <a:gd name="connsiteY7" fmla="*/ 449901 h 740435"/>
                <a:gd name="connsiteX8" fmla="*/ 120244 w 501268"/>
                <a:gd name="connsiteY8" fmla="*/ 518958 h 740435"/>
                <a:gd name="connsiteX9" fmla="*/ 115482 w 501268"/>
                <a:gd name="connsiteY9" fmla="*/ 585633 h 740435"/>
                <a:gd name="connsiteX10" fmla="*/ 129769 w 501268"/>
                <a:gd name="connsiteY10" fmla="*/ 640401 h 740435"/>
                <a:gd name="connsiteX11" fmla="*/ 172632 w 501268"/>
                <a:gd name="connsiteY11" fmla="*/ 697551 h 740435"/>
                <a:gd name="connsiteX12" fmla="*/ 215494 w 501268"/>
                <a:gd name="connsiteY12" fmla="*/ 728508 h 740435"/>
                <a:gd name="connsiteX13" fmla="*/ 270263 w 501268"/>
                <a:gd name="connsiteY13" fmla="*/ 740414 h 740435"/>
                <a:gd name="connsiteX14" fmla="*/ 327413 w 501268"/>
                <a:gd name="connsiteY14" fmla="*/ 726126 h 740435"/>
                <a:gd name="connsiteX15" fmla="*/ 375038 w 501268"/>
                <a:gd name="connsiteY15" fmla="*/ 692789 h 740435"/>
                <a:gd name="connsiteX16" fmla="*/ 398851 w 501268"/>
                <a:gd name="connsiteY16" fmla="*/ 630876 h 740435"/>
                <a:gd name="connsiteX17" fmla="*/ 405994 w 501268"/>
                <a:gd name="connsiteY17" fmla="*/ 559439 h 740435"/>
                <a:gd name="connsiteX18" fmla="*/ 377419 w 501268"/>
                <a:gd name="connsiteY18" fmla="*/ 488001 h 740435"/>
                <a:gd name="connsiteX19" fmla="*/ 351226 w 501268"/>
                <a:gd name="connsiteY19" fmla="*/ 449901 h 740435"/>
                <a:gd name="connsiteX20" fmla="*/ 315507 w 501268"/>
                <a:gd name="connsiteY20" fmla="*/ 414183 h 740435"/>
                <a:gd name="connsiteX21" fmla="*/ 286932 w 501268"/>
                <a:gd name="connsiteY21" fmla="*/ 445139 h 740435"/>
                <a:gd name="connsiteX22" fmla="*/ 263119 w 501268"/>
                <a:gd name="connsiteY22" fmla="*/ 468951 h 740435"/>
                <a:gd name="connsiteX23" fmla="*/ 294076 w 501268"/>
                <a:gd name="connsiteY23" fmla="*/ 495145 h 740435"/>
                <a:gd name="connsiteX24" fmla="*/ 327413 w 501268"/>
                <a:gd name="connsiteY24" fmla="*/ 533245 h 740435"/>
                <a:gd name="connsiteX25" fmla="*/ 339319 w 501268"/>
                <a:gd name="connsiteY25" fmla="*/ 573726 h 740435"/>
                <a:gd name="connsiteX26" fmla="*/ 336938 w 501268"/>
                <a:gd name="connsiteY26" fmla="*/ 630876 h 740435"/>
                <a:gd name="connsiteX27" fmla="*/ 303601 w 501268"/>
                <a:gd name="connsiteY27" fmla="*/ 661833 h 740435"/>
                <a:gd name="connsiteX28" fmla="*/ 255976 w 501268"/>
                <a:gd name="connsiteY28" fmla="*/ 664214 h 740435"/>
                <a:gd name="connsiteX29" fmla="*/ 213113 w 501268"/>
                <a:gd name="connsiteY29" fmla="*/ 635639 h 740435"/>
                <a:gd name="connsiteX30" fmla="*/ 198826 w 501268"/>
                <a:gd name="connsiteY30" fmla="*/ 602301 h 740435"/>
                <a:gd name="connsiteX31" fmla="*/ 201207 w 501268"/>
                <a:gd name="connsiteY31" fmla="*/ 535626 h 740435"/>
                <a:gd name="connsiteX32" fmla="*/ 234544 w 501268"/>
                <a:gd name="connsiteY32" fmla="*/ 485620 h 740435"/>
                <a:gd name="connsiteX33" fmla="*/ 272644 w 501268"/>
                <a:gd name="connsiteY33" fmla="*/ 459426 h 740435"/>
                <a:gd name="connsiteX34" fmla="*/ 310744 w 501268"/>
                <a:gd name="connsiteY34" fmla="*/ 414183 h 740435"/>
                <a:gd name="connsiteX35" fmla="*/ 332176 w 501268"/>
                <a:gd name="connsiteY35" fmla="*/ 378464 h 740435"/>
                <a:gd name="connsiteX36" fmla="*/ 336938 w 501268"/>
                <a:gd name="connsiteY36" fmla="*/ 304645 h 740435"/>
                <a:gd name="connsiteX37" fmla="*/ 308363 w 501268"/>
                <a:gd name="connsiteY37" fmla="*/ 245114 h 740435"/>
                <a:gd name="connsiteX38" fmla="*/ 272644 w 501268"/>
                <a:gd name="connsiteY38" fmla="*/ 214158 h 740435"/>
                <a:gd name="connsiteX39" fmla="*/ 215494 w 501268"/>
                <a:gd name="connsiteY39" fmla="*/ 197489 h 740435"/>
                <a:gd name="connsiteX40" fmla="*/ 148819 w 501268"/>
                <a:gd name="connsiteY40" fmla="*/ 173676 h 740435"/>
                <a:gd name="connsiteX41" fmla="*/ 105957 w 501268"/>
                <a:gd name="connsiteY41" fmla="*/ 154626 h 740435"/>
                <a:gd name="connsiteX42" fmla="*/ 77382 w 501268"/>
                <a:gd name="connsiteY42" fmla="*/ 126051 h 740435"/>
                <a:gd name="connsiteX43" fmla="*/ 75001 w 501268"/>
                <a:gd name="connsiteY43" fmla="*/ 92714 h 740435"/>
                <a:gd name="connsiteX44" fmla="*/ 105957 w 501268"/>
                <a:gd name="connsiteY44" fmla="*/ 80808 h 740435"/>
                <a:gd name="connsiteX45" fmla="*/ 153582 w 501268"/>
                <a:gd name="connsiteY45" fmla="*/ 95095 h 740435"/>
                <a:gd name="connsiteX46" fmla="*/ 191682 w 501268"/>
                <a:gd name="connsiteY46" fmla="*/ 114145 h 740435"/>
                <a:gd name="connsiteX47" fmla="*/ 229782 w 501268"/>
                <a:gd name="connsiteY47" fmla="*/ 133195 h 740435"/>
                <a:gd name="connsiteX48" fmla="*/ 284551 w 501268"/>
                <a:gd name="connsiteY48" fmla="*/ 157008 h 740435"/>
                <a:gd name="connsiteX49" fmla="*/ 355988 w 501268"/>
                <a:gd name="connsiteY49" fmla="*/ 152245 h 740435"/>
                <a:gd name="connsiteX50" fmla="*/ 420282 w 501268"/>
                <a:gd name="connsiteY50" fmla="*/ 130814 h 740435"/>
                <a:gd name="connsiteX51" fmla="*/ 458382 w 501268"/>
                <a:gd name="connsiteY51" fmla="*/ 107001 h 740435"/>
                <a:gd name="connsiteX52" fmla="*/ 486957 w 501268"/>
                <a:gd name="connsiteY52" fmla="*/ 76045 h 740435"/>
                <a:gd name="connsiteX53" fmla="*/ 501244 w 501268"/>
                <a:gd name="connsiteY53" fmla="*/ 47470 h 740435"/>
                <a:gd name="connsiteX54" fmla="*/ 489338 w 501268"/>
                <a:gd name="connsiteY54" fmla="*/ 6989 h 740435"/>
                <a:gd name="connsiteX55" fmla="*/ 453619 w 501268"/>
                <a:gd name="connsiteY55" fmla="*/ 2226 h 740435"/>
                <a:gd name="connsiteX56" fmla="*/ 422663 w 501268"/>
                <a:gd name="connsiteY56" fmla="*/ 30801 h 740435"/>
                <a:gd name="connsiteX57" fmla="*/ 396469 w 501268"/>
                <a:gd name="connsiteY57" fmla="*/ 54614 h 740435"/>
                <a:gd name="connsiteX58" fmla="*/ 360751 w 501268"/>
                <a:gd name="connsiteY58" fmla="*/ 76045 h 740435"/>
                <a:gd name="connsiteX59" fmla="*/ 296457 w 501268"/>
                <a:gd name="connsiteY59" fmla="*/ 78426 h 740435"/>
                <a:gd name="connsiteX60" fmla="*/ 239307 w 501268"/>
                <a:gd name="connsiteY60" fmla="*/ 56995 h 740435"/>
                <a:gd name="connsiteX61" fmla="*/ 175013 w 501268"/>
                <a:gd name="connsiteY61" fmla="*/ 26039 h 740435"/>
                <a:gd name="connsiteX62" fmla="*/ 110719 w 501268"/>
                <a:gd name="connsiteY62" fmla="*/ 14133 h 740435"/>
                <a:gd name="connsiteX63" fmla="*/ 41663 w 501268"/>
                <a:gd name="connsiteY63" fmla="*/ 35564 h 740435"/>
                <a:gd name="connsiteX64" fmla="*/ 10707 w 501268"/>
                <a:gd name="connsiteY64" fmla="*/ 76045 h 740435"/>
                <a:gd name="connsiteX65" fmla="*/ 1182 w 501268"/>
                <a:gd name="connsiteY65" fmla="*/ 140339 h 740435"/>
                <a:gd name="connsiteX66" fmla="*/ 34519 w 501268"/>
                <a:gd name="connsiteY66" fmla="*/ 199870 h 740435"/>
                <a:gd name="connsiteX67" fmla="*/ 79763 w 501268"/>
                <a:gd name="connsiteY67" fmla="*/ 228445 h 740435"/>
                <a:gd name="connsiteX68" fmla="*/ 144057 w 501268"/>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84682 w 501399"/>
                <a:gd name="connsiteY48" fmla="*/ 157008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49876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18320 w 499344"/>
                <a:gd name="connsiteY8" fmla="*/ 518958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9308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404071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9283 w 499344"/>
                <a:gd name="connsiteY31" fmla="*/ 535626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7876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82639 w 499344"/>
                <a:gd name="connsiteY18" fmla="*/ 497526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99344" h="738065">
                  <a:moveTo>
                    <a:pt x="142133" y="249876"/>
                  </a:moveTo>
                  <a:cubicBezTo>
                    <a:pt x="162374" y="255829"/>
                    <a:pt x="183408" y="258608"/>
                    <a:pt x="199283" y="264164"/>
                  </a:cubicBezTo>
                  <a:cubicBezTo>
                    <a:pt x="215158" y="269720"/>
                    <a:pt x="228255" y="276467"/>
                    <a:pt x="237383" y="283214"/>
                  </a:cubicBezTo>
                  <a:cubicBezTo>
                    <a:pt x="246511" y="289961"/>
                    <a:pt x="249290" y="295914"/>
                    <a:pt x="254052" y="304645"/>
                  </a:cubicBezTo>
                  <a:cubicBezTo>
                    <a:pt x="258814" y="313376"/>
                    <a:pt x="265958" y="325282"/>
                    <a:pt x="265958" y="335601"/>
                  </a:cubicBezTo>
                  <a:cubicBezTo>
                    <a:pt x="265958" y="345920"/>
                    <a:pt x="261196" y="355842"/>
                    <a:pt x="254052" y="366558"/>
                  </a:cubicBezTo>
                  <a:cubicBezTo>
                    <a:pt x="246908" y="377274"/>
                    <a:pt x="236589" y="386005"/>
                    <a:pt x="223095" y="399895"/>
                  </a:cubicBezTo>
                  <a:cubicBezTo>
                    <a:pt x="209601" y="413785"/>
                    <a:pt x="188964" y="430057"/>
                    <a:pt x="173089" y="449901"/>
                  </a:cubicBezTo>
                  <a:cubicBezTo>
                    <a:pt x="157214" y="469745"/>
                    <a:pt x="137370" y="496337"/>
                    <a:pt x="127845" y="518959"/>
                  </a:cubicBezTo>
                  <a:cubicBezTo>
                    <a:pt x="118320" y="541581"/>
                    <a:pt x="115939" y="565393"/>
                    <a:pt x="115939" y="585633"/>
                  </a:cubicBezTo>
                  <a:cubicBezTo>
                    <a:pt x="115939" y="605873"/>
                    <a:pt x="119511" y="621748"/>
                    <a:pt x="127845" y="640401"/>
                  </a:cubicBezTo>
                  <a:cubicBezTo>
                    <a:pt x="136179" y="659054"/>
                    <a:pt x="151658" y="682867"/>
                    <a:pt x="165945" y="697551"/>
                  </a:cubicBezTo>
                  <a:cubicBezTo>
                    <a:pt x="180233" y="712236"/>
                    <a:pt x="196107" y="721761"/>
                    <a:pt x="213570" y="728508"/>
                  </a:cubicBezTo>
                  <a:cubicBezTo>
                    <a:pt x="231033" y="735255"/>
                    <a:pt x="252068" y="738429"/>
                    <a:pt x="270721" y="738032"/>
                  </a:cubicBezTo>
                  <a:cubicBezTo>
                    <a:pt x="289374" y="737635"/>
                    <a:pt x="308424" y="733666"/>
                    <a:pt x="325489" y="726126"/>
                  </a:cubicBezTo>
                  <a:cubicBezTo>
                    <a:pt x="342554" y="718586"/>
                    <a:pt x="360017" y="708664"/>
                    <a:pt x="373114" y="692789"/>
                  </a:cubicBezTo>
                  <a:cubicBezTo>
                    <a:pt x="386211" y="676914"/>
                    <a:pt x="398515" y="653101"/>
                    <a:pt x="404071" y="630876"/>
                  </a:cubicBezTo>
                  <a:cubicBezTo>
                    <a:pt x="409627" y="608651"/>
                    <a:pt x="410024" y="581664"/>
                    <a:pt x="406452" y="559439"/>
                  </a:cubicBezTo>
                  <a:cubicBezTo>
                    <a:pt x="402880" y="537214"/>
                    <a:pt x="392164" y="515782"/>
                    <a:pt x="382639" y="497526"/>
                  </a:cubicBezTo>
                  <a:cubicBezTo>
                    <a:pt x="373114" y="479270"/>
                    <a:pt x="360811" y="463791"/>
                    <a:pt x="349302" y="449901"/>
                  </a:cubicBezTo>
                  <a:cubicBezTo>
                    <a:pt x="337793" y="436011"/>
                    <a:pt x="324299" y="414977"/>
                    <a:pt x="313583" y="414183"/>
                  </a:cubicBezTo>
                  <a:cubicBezTo>
                    <a:pt x="302867" y="413389"/>
                    <a:pt x="293739" y="436011"/>
                    <a:pt x="285008" y="445139"/>
                  </a:cubicBezTo>
                  <a:cubicBezTo>
                    <a:pt x="276277" y="454267"/>
                    <a:pt x="260004" y="460617"/>
                    <a:pt x="261195" y="468951"/>
                  </a:cubicBezTo>
                  <a:cubicBezTo>
                    <a:pt x="262386" y="477285"/>
                    <a:pt x="281436" y="484429"/>
                    <a:pt x="292152" y="495145"/>
                  </a:cubicBezTo>
                  <a:cubicBezTo>
                    <a:pt x="302868" y="505861"/>
                    <a:pt x="317552" y="520148"/>
                    <a:pt x="325489" y="533245"/>
                  </a:cubicBezTo>
                  <a:cubicBezTo>
                    <a:pt x="333426" y="546342"/>
                    <a:pt x="338189" y="557454"/>
                    <a:pt x="339776" y="573726"/>
                  </a:cubicBezTo>
                  <a:cubicBezTo>
                    <a:pt x="341364" y="589998"/>
                    <a:pt x="341364" y="616192"/>
                    <a:pt x="335014" y="630876"/>
                  </a:cubicBezTo>
                  <a:cubicBezTo>
                    <a:pt x="328664" y="645560"/>
                    <a:pt x="315171" y="656277"/>
                    <a:pt x="301677" y="661833"/>
                  </a:cubicBezTo>
                  <a:cubicBezTo>
                    <a:pt x="288183" y="667389"/>
                    <a:pt x="269133" y="668580"/>
                    <a:pt x="254052" y="664214"/>
                  </a:cubicBezTo>
                  <a:cubicBezTo>
                    <a:pt x="238971" y="659848"/>
                    <a:pt x="221111" y="647148"/>
                    <a:pt x="211189" y="635639"/>
                  </a:cubicBezTo>
                  <a:cubicBezTo>
                    <a:pt x="201267" y="624130"/>
                    <a:pt x="197299" y="609842"/>
                    <a:pt x="194521" y="595157"/>
                  </a:cubicBezTo>
                  <a:cubicBezTo>
                    <a:pt x="191743" y="580472"/>
                    <a:pt x="188568" y="564597"/>
                    <a:pt x="194521" y="547532"/>
                  </a:cubicBezTo>
                  <a:cubicBezTo>
                    <a:pt x="200474" y="530467"/>
                    <a:pt x="217539" y="507448"/>
                    <a:pt x="230239" y="492764"/>
                  </a:cubicBezTo>
                  <a:cubicBezTo>
                    <a:pt x="242939" y="478080"/>
                    <a:pt x="257623" y="472523"/>
                    <a:pt x="270720" y="459426"/>
                  </a:cubicBezTo>
                  <a:cubicBezTo>
                    <a:pt x="283817" y="446329"/>
                    <a:pt x="298898" y="427677"/>
                    <a:pt x="308820" y="414183"/>
                  </a:cubicBezTo>
                  <a:cubicBezTo>
                    <a:pt x="318742" y="400689"/>
                    <a:pt x="325886" y="396720"/>
                    <a:pt x="330252" y="378464"/>
                  </a:cubicBezTo>
                  <a:cubicBezTo>
                    <a:pt x="334618" y="360208"/>
                    <a:pt x="338983" y="326870"/>
                    <a:pt x="335014" y="304645"/>
                  </a:cubicBezTo>
                  <a:cubicBezTo>
                    <a:pt x="331045" y="282420"/>
                    <a:pt x="317552" y="259798"/>
                    <a:pt x="306439" y="245114"/>
                  </a:cubicBezTo>
                  <a:cubicBezTo>
                    <a:pt x="295326" y="230430"/>
                    <a:pt x="283816" y="224476"/>
                    <a:pt x="268338" y="216539"/>
                  </a:cubicBezTo>
                  <a:cubicBezTo>
                    <a:pt x="252860" y="208602"/>
                    <a:pt x="233810" y="204633"/>
                    <a:pt x="213570" y="197489"/>
                  </a:cubicBezTo>
                  <a:cubicBezTo>
                    <a:pt x="193330" y="190345"/>
                    <a:pt x="165151" y="180820"/>
                    <a:pt x="146895" y="173676"/>
                  </a:cubicBezTo>
                  <a:cubicBezTo>
                    <a:pt x="128639" y="166532"/>
                    <a:pt x="115939" y="162563"/>
                    <a:pt x="104033" y="154626"/>
                  </a:cubicBezTo>
                  <a:cubicBezTo>
                    <a:pt x="92127" y="146689"/>
                    <a:pt x="80617" y="136370"/>
                    <a:pt x="75458" y="126051"/>
                  </a:cubicBezTo>
                  <a:cubicBezTo>
                    <a:pt x="70299" y="115732"/>
                    <a:pt x="68314" y="100254"/>
                    <a:pt x="73077" y="92714"/>
                  </a:cubicBezTo>
                  <a:cubicBezTo>
                    <a:pt x="77839" y="85173"/>
                    <a:pt x="90936" y="80411"/>
                    <a:pt x="104033" y="80808"/>
                  </a:cubicBezTo>
                  <a:cubicBezTo>
                    <a:pt x="117130" y="81205"/>
                    <a:pt x="137370" y="89539"/>
                    <a:pt x="151658" y="95095"/>
                  </a:cubicBezTo>
                  <a:cubicBezTo>
                    <a:pt x="165946" y="100651"/>
                    <a:pt x="189758" y="114145"/>
                    <a:pt x="189758" y="114145"/>
                  </a:cubicBezTo>
                  <a:cubicBezTo>
                    <a:pt x="202458" y="120495"/>
                    <a:pt x="211190" y="126448"/>
                    <a:pt x="227858" y="133195"/>
                  </a:cubicBezTo>
                  <a:cubicBezTo>
                    <a:pt x="244526" y="139942"/>
                    <a:pt x="268736" y="151452"/>
                    <a:pt x="289770" y="154627"/>
                  </a:cubicBezTo>
                  <a:cubicBezTo>
                    <a:pt x="310804" y="157802"/>
                    <a:pt x="332633" y="156214"/>
                    <a:pt x="354064" y="152245"/>
                  </a:cubicBezTo>
                  <a:cubicBezTo>
                    <a:pt x="375495" y="148276"/>
                    <a:pt x="401292" y="138355"/>
                    <a:pt x="418358" y="130814"/>
                  </a:cubicBezTo>
                  <a:cubicBezTo>
                    <a:pt x="435424" y="123273"/>
                    <a:pt x="445346" y="116129"/>
                    <a:pt x="456458" y="107001"/>
                  </a:cubicBezTo>
                  <a:cubicBezTo>
                    <a:pt x="467571" y="97873"/>
                    <a:pt x="477889" y="85967"/>
                    <a:pt x="485033" y="76045"/>
                  </a:cubicBezTo>
                  <a:cubicBezTo>
                    <a:pt x="492177" y="66123"/>
                    <a:pt x="498923" y="58979"/>
                    <a:pt x="499320" y="47470"/>
                  </a:cubicBezTo>
                  <a:cubicBezTo>
                    <a:pt x="499717" y="35961"/>
                    <a:pt x="495351" y="14530"/>
                    <a:pt x="487414" y="6989"/>
                  </a:cubicBezTo>
                  <a:cubicBezTo>
                    <a:pt x="479477" y="-552"/>
                    <a:pt x="462807" y="-1743"/>
                    <a:pt x="451695" y="2226"/>
                  </a:cubicBezTo>
                  <a:cubicBezTo>
                    <a:pt x="440583" y="6195"/>
                    <a:pt x="420739" y="30801"/>
                    <a:pt x="420739" y="30801"/>
                  </a:cubicBezTo>
                  <a:cubicBezTo>
                    <a:pt x="411214" y="39532"/>
                    <a:pt x="404864" y="47073"/>
                    <a:pt x="394545" y="54614"/>
                  </a:cubicBezTo>
                  <a:cubicBezTo>
                    <a:pt x="384226" y="62155"/>
                    <a:pt x="375496" y="72076"/>
                    <a:pt x="358827" y="76045"/>
                  </a:cubicBezTo>
                  <a:cubicBezTo>
                    <a:pt x="342158" y="80014"/>
                    <a:pt x="314774" y="81601"/>
                    <a:pt x="294533" y="78426"/>
                  </a:cubicBezTo>
                  <a:cubicBezTo>
                    <a:pt x="274292" y="75251"/>
                    <a:pt x="257624" y="65726"/>
                    <a:pt x="237383" y="56995"/>
                  </a:cubicBezTo>
                  <a:cubicBezTo>
                    <a:pt x="217142" y="48264"/>
                    <a:pt x="194520" y="33183"/>
                    <a:pt x="173089" y="26039"/>
                  </a:cubicBezTo>
                  <a:cubicBezTo>
                    <a:pt x="151658" y="18895"/>
                    <a:pt x="129829" y="12943"/>
                    <a:pt x="108795" y="14133"/>
                  </a:cubicBezTo>
                  <a:cubicBezTo>
                    <a:pt x="87761" y="15323"/>
                    <a:pt x="63551" y="22863"/>
                    <a:pt x="46882" y="33182"/>
                  </a:cubicBezTo>
                  <a:cubicBezTo>
                    <a:pt x="30213" y="43501"/>
                    <a:pt x="16323" y="58186"/>
                    <a:pt x="8783" y="76045"/>
                  </a:cubicBezTo>
                  <a:cubicBezTo>
                    <a:pt x="1243" y="93904"/>
                    <a:pt x="-2330" y="119702"/>
                    <a:pt x="1639" y="140339"/>
                  </a:cubicBezTo>
                  <a:cubicBezTo>
                    <a:pt x="5608" y="160976"/>
                    <a:pt x="19498" y="185186"/>
                    <a:pt x="32595" y="199870"/>
                  </a:cubicBezTo>
                  <a:cubicBezTo>
                    <a:pt x="45692" y="214554"/>
                    <a:pt x="59583" y="220111"/>
                    <a:pt x="77839" y="228445"/>
                  </a:cubicBezTo>
                  <a:cubicBezTo>
                    <a:pt x="96095" y="236779"/>
                    <a:pt x="121892" y="243923"/>
                    <a:pt x="142133" y="24987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任意多边形 170"/>
            <p:cNvSpPr/>
            <p:nvPr/>
          </p:nvSpPr>
          <p:spPr>
            <a:xfrm>
              <a:off x="7443312" y="3589387"/>
              <a:ext cx="210226" cy="539953"/>
            </a:xfrm>
            <a:custGeom>
              <a:avLst/>
              <a:gdLst>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0488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0970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10226"/>
                <a:gd name="connsiteY0" fmla="*/ 539702 h 539898"/>
                <a:gd name="connsiteX1" fmla="*/ 183832 w 210226"/>
                <a:gd name="connsiteY1" fmla="*/ 487314 h 539898"/>
                <a:gd name="connsiteX2" fmla="*/ 145732 w 210226"/>
                <a:gd name="connsiteY2" fmla="*/ 480170 h 539898"/>
                <a:gd name="connsiteX3" fmla="*/ 105251 w 210226"/>
                <a:gd name="connsiteY3" fmla="*/ 456358 h 539898"/>
                <a:gd name="connsiteX4" fmla="*/ 76676 w 210226"/>
                <a:gd name="connsiteY4" fmla="*/ 406352 h 539898"/>
                <a:gd name="connsiteX5" fmla="*/ 88582 w 210226"/>
                <a:gd name="connsiteY5" fmla="*/ 330152 h 539898"/>
                <a:gd name="connsiteX6" fmla="*/ 124301 w 210226"/>
                <a:gd name="connsiteY6" fmla="*/ 265858 h 539898"/>
                <a:gd name="connsiteX7" fmla="*/ 164782 w 210226"/>
                <a:gd name="connsiteY7" fmla="*/ 206327 h 539898"/>
                <a:gd name="connsiteX8" fmla="*/ 193357 w 210226"/>
                <a:gd name="connsiteY8" fmla="*/ 149177 h 539898"/>
                <a:gd name="connsiteX9" fmla="*/ 207644 w 210226"/>
                <a:gd name="connsiteY9" fmla="*/ 101552 h 539898"/>
                <a:gd name="connsiteX10" fmla="*/ 207644 w 210226"/>
                <a:gd name="connsiteY10" fmla="*/ 42021 h 539898"/>
                <a:gd name="connsiteX11" fmla="*/ 181451 w 210226"/>
                <a:gd name="connsiteY11" fmla="*/ 3920 h 539898"/>
                <a:gd name="connsiteX12" fmla="*/ 157638 w 210226"/>
                <a:gd name="connsiteY12" fmla="*/ 3920 h 539898"/>
                <a:gd name="connsiteX13" fmla="*/ 140969 w 210226"/>
                <a:gd name="connsiteY13" fmla="*/ 27733 h 539898"/>
                <a:gd name="connsiteX14" fmla="*/ 140970 w 210226"/>
                <a:gd name="connsiteY14" fmla="*/ 65833 h 539898"/>
                <a:gd name="connsiteX15" fmla="*/ 129063 w 210226"/>
                <a:gd name="connsiteY15" fmla="*/ 120602 h 539898"/>
                <a:gd name="connsiteX16" fmla="*/ 105251 w 210226"/>
                <a:gd name="connsiteY16" fmla="*/ 172989 h 539898"/>
                <a:gd name="connsiteX17" fmla="*/ 76676 w 210226"/>
                <a:gd name="connsiteY17" fmla="*/ 220614 h 539898"/>
                <a:gd name="connsiteX18" fmla="*/ 38576 w 210226"/>
                <a:gd name="connsiteY18" fmla="*/ 270620 h 539898"/>
                <a:gd name="connsiteX19" fmla="*/ 7619 w 210226"/>
                <a:gd name="connsiteY19" fmla="*/ 332533 h 539898"/>
                <a:gd name="connsiteX20" fmla="*/ 476 w 210226"/>
                <a:gd name="connsiteY20" fmla="*/ 403970 h 539898"/>
                <a:gd name="connsiteX21" fmla="*/ 17144 w 210226"/>
                <a:gd name="connsiteY21" fmla="*/ 463502 h 539898"/>
                <a:gd name="connsiteX22" fmla="*/ 45719 w 210226"/>
                <a:gd name="connsiteY22" fmla="*/ 503983 h 539898"/>
                <a:gd name="connsiteX23" fmla="*/ 124301 w 210226"/>
                <a:gd name="connsiteY23" fmla="*/ 539702 h 539898"/>
                <a:gd name="connsiteX0" fmla="*/ 124301 w 210226"/>
                <a:gd name="connsiteY0" fmla="*/ 539702 h 539953"/>
                <a:gd name="connsiteX1" fmla="*/ 155257 w 210226"/>
                <a:gd name="connsiteY1" fmla="*/ 518269 h 539953"/>
                <a:gd name="connsiteX2" fmla="*/ 183832 w 210226"/>
                <a:gd name="connsiteY2" fmla="*/ 487314 h 539953"/>
                <a:gd name="connsiteX3" fmla="*/ 145732 w 210226"/>
                <a:gd name="connsiteY3" fmla="*/ 480170 h 539953"/>
                <a:gd name="connsiteX4" fmla="*/ 105251 w 210226"/>
                <a:gd name="connsiteY4" fmla="*/ 456358 h 539953"/>
                <a:gd name="connsiteX5" fmla="*/ 76676 w 210226"/>
                <a:gd name="connsiteY5" fmla="*/ 406352 h 539953"/>
                <a:gd name="connsiteX6" fmla="*/ 88582 w 210226"/>
                <a:gd name="connsiteY6" fmla="*/ 330152 h 539953"/>
                <a:gd name="connsiteX7" fmla="*/ 124301 w 210226"/>
                <a:gd name="connsiteY7" fmla="*/ 265858 h 539953"/>
                <a:gd name="connsiteX8" fmla="*/ 164782 w 210226"/>
                <a:gd name="connsiteY8" fmla="*/ 206327 h 539953"/>
                <a:gd name="connsiteX9" fmla="*/ 193357 w 210226"/>
                <a:gd name="connsiteY9" fmla="*/ 149177 h 539953"/>
                <a:gd name="connsiteX10" fmla="*/ 207644 w 210226"/>
                <a:gd name="connsiteY10" fmla="*/ 101552 h 539953"/>
                <a:gd name="connsiteX11" fmla="*/ 207644 w 210226"/>
                <a:gd name="connsiteY11" fmla="*/ 42021 h 539953"/>
                <a:gd name="connsiteX12" fmla="*/ 181451 w 210226"/>
                <a:gd name="connsiteY12" fmla="*/ 3920 h 539953"/>
                <a:gd name="connsiteX13" fmla="*/ 157638 w 210226"/>
                <a:gd name="connsiteY13" fmla="*/ 3920 h 539953"/>
                <a:gd name="connsiteX14" fmla="*/ 140969 w 210226"/>
                <a:gd name="connsiteY14" fmla="*/ 27733 h 539953"/>
                <a:gd name="connsiteX15" fmla="*/ 140970 w 210226"/>
                <a:gd name="connsiteY15" fmla="*/ 65833 h 539953"/>
                <a:gd name="connsiteX16" fmla="*/ 129063 w 210226"/>
                <a:gd name="connsiteY16" fmla="*/ 120602 h 539953"/>
                <a:gd name="connsiteX17" fmla="*/ 105251 w 210226"/>
                <a:gd name="connsiteY17" fmla="*/ 172989 h 539953"/>
                <a:gd name="connsiteX18" fmla="*/ 76676 w 210226"/>
                <a:gd name="connsiteY18" fmla="*/ 220614 h 539953"/>
                <a:gd name="connsiteX19" fmla="*/ 38576 w 210226"/>
                <a:gd name="connsiteY19" fmla="*/ 270620 h 539953"/>
                <a:gd name="connsiteX20" fmla="*/ 7619 w 210226"/>
                <a:gd name="connsiteY20" fmla="*/ 332533 h 539953"/>
                <a:gd name="connsiteX21" fmla="*/ 476 w 210226"/>
                <a:gd name="connsiteY21" fmla="*/ 403970 h 539953"/>
                <a:gd name="connsiteX22" fmla="*/ 17144 w 210226"/>
                <a:gd name="connsiteY22" fmla="*/ 463502 h 539953"/>
                <a:gd name="connsiteX23" fmla="*/ 45719 w 210226"/>
                <a:gd name="connsiteY23" fmla="*/ 503983 h 539953"/>
                <a:gd name="connsiteX24" fmla="*/ 124301 w 210226"/>
                <a:gd name="connsiteY24" fmla="*/ 539702 h 53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0226" h="539953">
                  <a:moveTo>
                    <a:pt x="124301" y="539702"/>
                  </a:moveTo>
                  <a:cubicBezTo>
                    <a:pt x="142557" y="542083"/>
                    <a:pt x="145335" y="527000"/>
                    <a:pt x="155257" y="518269"/>
                  </a:cubicBezTo>
                  <a:cubicBezTo>
                    <a:pt x="165179" y="509538"/>
                    <a:pt x="185420" y="493664"/>
                    <a:pt x="183832" y="487314"/>
                  </a:cubicBezTo>
                  <a:cubicBezTo>
                    <a:pt x="182245" y="480964"/>
                    <a:pt x="158829" y="485329"/>
                    <a:pt x="145732" y="480170"/>
                  </a:cubicBezTo>
                  <a:cubicBezTo>
                    <a:pt x="132635" y="475011"/>
                    <a:pt x="116760" y="468661"/>
                    <a:pt x="105251" y="456358"/>
                  </a:cubicBezTo>
                  <a:cubicBezTo>
                    <a:pt x="93742" y="444055"/>
                    <a:pt x="79454" y="427386"/>
                    <a:pt x="76676" y="406352"/>
                  </a:cubicBezTo>
                  <a:cubicBezTo>
                    <a:pt x="73898" y="385318"/>
                    <a:pt x="80645" y="353568"/>
                    <a:pt x="88582" y="330152"/>
                  </a:cubicBezTo>
                  <a:cubicBezTo>
                    <a:pt x="96519" y="306736"/>
                    <a:pt x="111601" y="286495"/>
                    <a:pt x="124301" y="265858"/>
                  </a:cubicBezTo>
                  <a:cubicBezTo>
                    <a:pt x="137001" y="245221"/>
                    <a:pt x="153273" y="225774"/>
                    <a:pt x="164782" y="206327"/>
                  </a:cubicBezTo>
                  <a:cubicBezTo>
                    <a:pt x="176291" y="186880"/>
                    <a:pt x="186213" y="166639"/>
                    <a:pt x="193357" y="149177"/>
                  </a:cubicBezTo>
                  <a:cubicBezTo>
                    <a:pt x="200501" y="131715"/>
                    <a:pt x="205263" y="119411"/>
                    <a:pt x="207644" y="101552"/>
                  </a:cubicBezTo>
                  <a:cubicBezTo>
                    <a:pt x="210025" y="83693"/>
                    <a:pt x="212009" y="58293"/>
                    <a:pt x="207644" y="42021"/>
                  </a:cubicBezTo>
                  <a:cubicBezTo>
                    <a:pt x="203279" y="25749"/>
                    <a:pt x="189785" y="10270"/>
                    <a:pt x="181451" y="3920"/>
                  </a:cubicBezTo>
                  <a:cubicBezTo>
                    <a:pt x="173117" y="-2430"/>
                    <a:pt x="164385" y="-49"/>
                    <a:pt x="157638" y="3920"/>
                  </a:cubicBezTo>
                  <a:cubicBezTo>
                    <a:pt x="150891" y="7889"/>
                    <a:pt x="143747" y="17414"/>
                    <a:pt x="140969" y="27733"/>
                  </a:cubicBezTo>
                  <a:cubicBezTo>
                    <a:pt x="138191" y="38052"/>
                    <a:pt x="142954" y="50355"/>
                    <a:pt x="140970" y="65833"/>
                  </a:cubicBezTo>
                  <a:cubicBezTo>
                    <a:pt x="138986" y="81311"/>
                    <a:pt x="135016" y="102743"/>
                    <a:pt x="129063" y="120602"/>
                  </a:cubicBezTo>
                  <a:cubicBezTo>
                    <a:pt x="123110" y="138461"/>
                    <a:pt x="113982" y="156320"/>
                    <a:pt x="105251" y="172989"/>
                  </a:cubicBezTo>
                  <a:cubicBezTo>
                    <a:pt x="96520" y="189658"/>
                    <a:pt x="87788" y="204342"/>
                    <a:pt x="76676" y="220614"/>
                  </a:cubicBezTo>
                  <a:cubicBezTo>
                    <a:pt x="65564" y="236886"/>
                    <a:pt x="50085" y="251967"/>
                    <a:pt x="38576" y="270620"/>
                  </a:cubicBezTo>
                  <a:cubicBezTo>
                    <a:pt x="27067" y="289273"/>
                    <a:pt x="13969" y="310308"/>
                    <a:pt x="7619" y="332533"/>
                  </a:cubicBezTo>
                  <a:cubicBezTo>
                    <a:pt x="1269" y="354758"/>
                    <a:pt x="-1111" y="382142"/>
                    <a:pt x="476" y="403970"/>
                  </a:cubicBezTo>
                  <a:cubicBezTo>
                    <a:pt x="2063" y="425798"/>
                    <a:pt x="9604" y="446833"/>
                    <a:pt x="17144" y="463502"/>
                  </a:cubicBezTo>
                  <a:cubicBezTo>
                    <a:pt x="24684" y="480171"/>
                    <a:pt x="33813" y="492871"/>
                    <a:pt x="45719" y="503983"/>
                  </a:cubicBezTo>
                  <a:cubicBezTo>
                    <a:pt x="57625" y="515095"/>
                    <a:pt x="106045" y="537321"/>
                    <a:pt x="124301" y="539702"/>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72" name="椭圆 171"/>
          <p:cNvSpPr/>
          <p:nvPr/>
        </p:nvSpPr>
        <p:spPr>
          <a:xfrm>
            <a:off x="9632893" y="2597187"/>
            <a:ext cx="270000" cy="270000"/>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000" spc="-150" dirty="0">
                <a:solidFill>
                  <a:schemeClr val="tx1"/>
                </a:solidFill>
                <a:latin typeface="Times New Roman" panose="02020603050405020304" pitchFamily="18" charset="0"/>
                <a:ea typeface="方正姚体" panose="02010601030101010101" pitchFamily="2" charset="-122"/>
              </a:rPr>
              <a:t>AA2</a:t>
            </a:r>
            <a:endParaRPr lang="zh-CN" altLang="en-US" sz="1000" spc="-150" dirty="0">
              <a:solidFill>
                <a:schemeClr val="tx1"/>
              </a:solidFill>
              <a:latin typeface="Times New Roman" panose="02020603050405020304" pitchFamily="18" charset="0"/>
              <a:ea typeface="方正姚体" panose="02010601030101010101" pitchFamily="2" charset="-122"/>
            </a:endParaRPr>
          </a:p>
        </p:txBody>
      </p:sp>
      <p:sp>
        <p:nvSpPr>
          <p:cNvPr id="173" name="椭圆 172"/>
          <p:cNvSpPr/>
          <p:nvPr/>
        </p:nvSpPr>
        <p:spPr>
          <a:xfrm>
            <a:off x="9624392" y="2870968"/>
            <a:ext cx="270000" cy="270000"/>
          </a:xfrm>
          <a:prstGeom prst="ellipse">
            <a:avLst/>
          </a:prstGeom>
          <a:solidFill>
            <a:srgbClr val="9CBDE9"/>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000" spc="-100" dirty="0" err="1">
                <a:solidFill>
                  <a:schemeClr val="tx1"/>
                </a:solidFill>
                <a:latin typeface="Times New Roman" panose="02020603050405020304" pitchFamily="18" charset="0"/>
                <a:ea typeface="方正姚体" panose="02010601030101010101" pitchFamily="2" charset="-122"/>
              </a:rPr>
              <a:t>Tu</a:t>
            </a:r>
            <a:endParaRPr lang="zh-CN" altLang="en-US" sz="1000" spc="-100" dirty="0">
              <a:solidFill>
                <a:schemeClr val="tx1"/>
              </a:solidFill>
              <a:latin typeface="Times New Roman" panose="02020603050405020304" pitchFamily="18" charset="0"/>
              <a:ea typeface="方正姚体" panose="02010601030101010101" pitchFamily="2" charset="-122"/>
            </a:endParaRPr>
          </a:p>
        </p:txBody>
      </p:sp>
      <p:sp>
        <p:nvSpPr>
          <p:cNvPr id="174" name="Rectangle 58"/>
          <p:cNvSpPr>
            <a:spLocks noChangeArrowheads="1"/>
          </p:cNvSpPr>
          <p:nvPr/>
        </p:nvSpPr>
        <p:spPr bwMode="auto">
          <a:xfrm>
            <a:off x="9894247" y="2874073"/>
            <a:ext cx="368691" cy="2573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36000">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-GTP</a:t>
            </a:r>
            <a:endParaRPr kumimoji="1" lang="zh-CN" altLang="en-US" sz="1200" dirty="0">
              <a:effectLst>
                <a:outerShdw blurRad="38100" dist="38100" dir="2700000" algn="tl">
                  <a:srgbClr val="C0C0C0"/>
                </a:outerShdw>
              </a:effectLst>
              <a:ea typeface="方正姚体" panose="02010601030101010101" pitchFamily="2" charset="-122"/>
            </a:endParaRPr>
          </a:p>
        </p:txBody>
      </p:sp>
      <p:sp>
        <p:nvSpPr>
          <p:cNvPr id="175" name="Rectangle 58"/>
          <p:cNvSpPr>
            <a:spLocks noChangeArrowheads="1"/>
          </p:cNvSpPr>
          <p:nvPr/>
        </p:nvSpPr>
        <p:spPr bwMode="auto">
          <a:xfrm>
            <a:off x="9573096" y="2906736"/>
            <a:ext cx="5129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a:t>
            </a:r>
            <a:endParaRPr kumimoji="1" lang="zh-CN" altLang="en-US" sz="1200" dirty="0">
              <a:effectLst>
                <a:outerShdw blurRad="38100" dist="38100" dir="2700000" algn="tl">
                  <a:srgbClr val="C0C0C0"/>
                </a:outerShdw>
              </a:effectLst>
              <a:ea typeface="方正姚体" panose="02010601030101010101" pitchFamily="2" charset="-122"/>
            </a:endParaRPr>
          </a:p>
        </p:txBody>
      </p:sp>
      <p:sp>
        <p:nvSpPr>
          <p:cNvPr id="176" name="椭圆 175"/>
          <p:cNvSpPr/>
          <p:nvPr/>
        </p:nvSpPr>
        <p:spPr>
          <a:xfrm>
            <a:off x="10234558" y="3125096"/>
            <a:ext cx="270000" cy="270000"/>
          </a:xfrm>
          <a:prstGeom prst="ellipse">
            <a:avLst/>
          </a:prstGeom>
          <a:solidFill>
            <a:srgbClr val="9CBDE9"/>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000" spc="-100" dirty="0" err="1">
                <a:solidFill>
                  <a:schemeClr val="tx1"/>
                </a:solidFill>
                <a:latin typeface="Times New Roman" panose="02020603050405020304" pitchFamily="18" charset="0"/>
                <a:ea typeface="方正姚体" panose="02010601030101010101" pitchFamily="2" charset="-122"/>
              </a:rPr>
              <a:t>Tu</a:t>
            </a:r>
            <a:endParaRPr lang="zh-CN" altLang="en-US" sz="1000" spc="-100" dirty="0">
              <a:solidFill>
                <a:schemeClr val="tx1"/>
              </a:solidFill>
              <a:latin typeface="Times New Roman" panose="02020603050405020304" pitchFamily="18" charset="0"/>
              <a:ea typeface="方正姚体" panose="02010601030101010101" pitchFamily="2" charset="-122"/>
            </a:endParaRPr>
          </a:p>
        </p:txBody>
      </p:sp>
      <p:sp>
        <p:nvSpPr>
          <p:cNvPr id="177" name="Rectangle 58"/>
          <p:cNvSpPr>
            <a:spLocks noChangeArrowheads="1"/>
          </p:cNvSpPr>
          <p:nvPr/>
        </p:nvSpPr>
        <p:spPr bwMode="auto">
          <a:xfrm>
            <a:off x="10502777" y="3126116"/>
            <a:ext cx="368691" cy="2573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6000" rIns="0" bIns="36000">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-GTP</a:t>
            </a:r>
            <a:endParaRPr kumimoji="1" lang="zh-CN" altLang="en-US" sz="1200" dirty="0">
              <a:effectLst>
                <a:outerShdw blurRad="38100" dist="38100" dir="2700000" algn="tl">
                  <a:srgbClr val="C0C0C0"/>
                </a:outerShdw>
              </a:effectLst>
              <a:ea typeface="方正姚体" panose="02010601030101010101" pitchFamily="2" charset="-122"/>
            </a:endParaRPr>
          </a:p>
        </p:txBody>
      </p:sp>
      <p:sp>
        <p:nvSpPr>
          <p:cNvPr id="178" name="椭圆 177"/>
          <p:cNvSpPr/>
          <p:nvPr/>
        </p:nvSpPr>
        <p:spPr>
          <a:xfrm>
            <a:off x="10578528" y="3483644"/>
            <a:ext cx="270000" cy="270000"/>
          </a:xfrm>
          <a:prstGeom prst="ellipse">
            <a:avLst/>
          </a:prstGeom>
          <a:solidFill>
            <a:srgbClr val="CEE7A5"/>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000" spc="-100" dirty="0" err="1">
                <a:solidFill>
                  <a:schemeClr val="tx1"/>
                </a:solidFill>
                <a:latin typeface="Times New Roman" panose="02020603050405020304" pitchFamily="18" charset="0"/>
                <a:ea typeface="方正姚体" panose="02010601030101010101" pitchFamily="2" charset="-122"/>
              </a:rPr>
              <a:t>Ts</a:t>
            </a:r>
            <a:endParaRPr lang="zh-CN" altLang="en-US" sz="1000" spc="-100" dirty="0">
              <a:solidFill>
                <a:schemeClr val="tx1"/>
              </a:solidFill>
              <a:latin typeface="Times New Roman" panose="02020603050405020304" pitchFamily="18" charset="0"/>
              <a:ea typeface="方正姚体" panose="02010601030101010101" pitchFamily="2" charset="-122"/>
            </a:endParaRPr>
          </a:p>
        </p:txBody>
      </p:sp>
      <p:sp>
        <p:nvSpPr>
          <p:cNvPr id="179" name="椭圆 178"/>
          <p:cNvSpPr/>
          <p:nvPr/>
        </p:nvSpPr>
        <p:spPr>
          <a:xfrm>
            <a:off x="10392665" y="4163369"/>
            <a:ext cx="270000" cy="270000"/>
          </a:xfrm>
          <a:prstGeom prst="ellipse">
            <a:avLst/>
          </a:prstGeom>
          <a:solidFill>
            <a:srgbClr val="CEE7A5"/>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000" spc="-100" dirty="0" err="1">
                <a:solidFill>
                  <a:schemeClr val="tx1"/>
                </a:solidFill>
                <a:latin typeface="Times New Roman" panose="02020603050405020304" pitchFamily="18" charset="0"/>
                <a:ea typeface="方正姚体" panose="02010601030101010101" pitchFamily="2" charset="-122"/>
              </a:rPr>
              <a:t>Ts</a:t>
            </a:r>
            <a:endParaRPr lang="zh-CN" altLang="en-US" sz="1000" spc="-100" dirty="0">
              <a:solidFill>
                <a:schemeClr val="tx1"/>
              </a:solidFill>
              <a:latin typeface="Times New Roman" panose="02020603050405020304" pitchFamily="18" charset="0"/>
              <a:ea typeface="方正姚体" panose="02010601030101010101" pitchFamily="2" charset="-122"/>
            </a:endParaRPr>
          </a:p>
        </p:txBody>
      </p:sp>
      <p:sp>
        <p:nvSpPr>
          <p:cNvPr id="180" name="椭圆 179"/>
          <p:cNvSpPr/>
          <p:nvPr/>
        </p:nvSpPr>
        <p:spPr>
          <a:xfrm>
            <a:off x="10163147" y="4822327"/>
            <a:ext cx="270000" cy="270000"/>
          </a:xfrm>
          <a:prstGeom prst="ellipse">
            <a:avLst/>
          </a:prstGeom>
          <a:solidFill>
            <a:srgbClr val="CEE7A5"/>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000" spc="-100" dirty="0" err="1">
                <a:solidFill>
                  <a:schemeClr val="tx1"/>
                </a:solidFill>
                <a:latin typeface="Times New Roman" panose="02020603050405020304" pitchFamily="18" charset="0"/>
                <a:ea typeface="方正姚体" panose="02010601030101010101" pitchFamily="2" charset="-122"/>
              </a:rPr>
              <a:t>Ts</a:t>
            </a:r>
            <a:endParaRPr lang="zh-CN" altLang="en-US" sz="1000" spc="-100" dirty="0">
              <a:solidFill>
                <a:schemeClr val="tx1"/>
              </a:solidFill>
              <a:latin typeface="Times New Roman" panose="02020603050405020304" pitchFamily="18" charset="0"/>
              <a:ea typeface="方正姚体" panose="02010601030101010101" pitchFamily="2" charset="-122"/>
            </a:endParaRPr>
          </a:p>
        </p:txBody>
      </p:sp>
      <p:sp>
        <p:nvSpPr>
          <p:cNvPr id="181" name="椭圆 180"/>
          <p:cNvSpPr/>
          <p:nvPr/>
        </p:nvSpPr>
        <p:spPr>
          <a:xfrm>
            <a:off x="10117339" y="4149080"/>
            <a:ext cx="270000" cy="270000"/>
          </a:xfrm>
          <a:prstGeom prst="ellipse">
            <a:avLst/>
          </a:prstGeom>
          <a:solidFill>
            <a:srgbClr val="9CBDE9"/>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000" spc="-100" dirty="0" err="1">
                <a:solidFill>
                  <a:schemeClr val="tx1"/>
                </a:solidFill>
                <a:latin typeface="Times New Roman" panose="02020603050405020304" pitchFamily="18" charset="0"/>
                <a:ea typeface="方正姚体" panose="02010601030101010101" pitchFamily="2" charset="-122"/>
              </a:rPr>
              <a:t>Tu</a:t>
            </a:r>
            <a:endParaRPr lang="zh-CN" altLang="en-US" sz="1000" spc="-100" dirty="0">
              <a:solidFill>
                <a:schemeClr val="tx1"/>
              </a:solidFill>
              <a:latin typeface="Times New Roman" panose="02020603050405020304" pitchFamily="18" charset="0"/>
              <a:ea typeface="方正姚体" panose="02010601030101010101" pitchFamily="2" charset="-122"/>
            </a:endParaRPr>
          </a:p>
        </p:txBody>
      </p:sp>
      <p:sp>
        <p:nvSpPr>
          <p:cNvPr id="182" name="椭圆 181"/>
          <p:cNvSpPr/>
          <p:nvPr/>
        </p:nvSpPr>
        <p:spPr>
          <a:xfrm>
            <a:off x="9579942" y="4715618"/>
            <a:ext cx="270000" cy="270000"/>
          </a:xfrm>
          <a:prstGeom prst="ellipse">
            <a:avLst/>
          </a:prstGeom>
          <a:solidFill>
            <a:srgbClr val="9CBDE9"/>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000" spc="-100" dirty="0" err="1">
                <a:solidFill>
                  <a:schemeClr val="tx1"/>
                </a:solidFill>
                <a:latin typeface="Times New Roman" panose="02020603050405020304" pitchFamily="18" charset="0"/>
                <a:ea typeface="方正姚体" panose="02010601030101010101" pitchFamily="2" charset="-122"/>
              </a:rPr>
              <a:t>Tu</a:t>
            </a:r>
            <a:endParaRPr lang="zh-CN" altLang="en-US" sz="1000" spc="-100" dirty="0">
              <a:solidFill>
                <a:schemeClr val="tx1"/>
              </a:solidFill>
              <a:latin typeface="Times New Roman" panose="02020603050405020304" pitchFamily="18" charset="0"/>
              <a:ea typeface="方正姚体" panose="02010601030101010101" pitchFamily="2" charset="-122"/>
            </a:endParaRPr>
          </a:p>
        </p:txBody>
      </p:sp>
      <p:sp>
        <p:nvSpPr>
          <p:cNvPr id="183" name="Rectangle 58"/>
          <p:cNvSpPr>
            <a:spLocks noChangeArrowheads="1"/>
          </p:cNvSpPr>
          <p:nvPr/>
        </p:nvSpPr>
        <p:spPr bwMode="auto">
          <a:xfrm>
            <a:off x="10632504" y="3861048"/>
            <a:ext cx="317395"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GTP</a:t>
            </a:r>
            <a:endParaRPr kumimoji="1" lang="zh-CN" altLang="en-US" sz="1200" dirty="0">
              <a:effectLst>
                <a:outerShdw blurRad="38100" dist="38100" dir="2700000" algn="tl">
                  <a:srgbClr val="C0C0C0"/>
                </a:outerShdw>
              </a:effectLst>
              <a:ea typeface="方正姚体" panose="02010601030101010101" pitchFamily="2" charset="-122"/>
            </a:endParaRPr>
          </a:p>
        </p:txBody>
      </p:sp>
      <p:sp>
        <p:nvSpPr>
          <p:cNvPr id="184" name="Rectangle 58"/>
          <p:cNvSpPr>
            <a:spLocks noChangeArrowheads="1"/>
          </p:cNvSpPr>
          <p:nvPr/>
        </p:nvSpPr>
        <p:spPr bwMode="auto">
          <a:xfrm>
            <a:off x="10488488" y="4571602"/>
            <a:ext cx="333425"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GDP</a:t>
            </a:r>
            <a:endParaRPr kumimoji="1" lang="zh-CN" altLang="en-US" sz="1200" dirty="0">
              <a:effectLst>
                <a:outerShdw blurRad="38100" dist="38100" dir="2700000" algn="tl">
                  <a:srgbClr val="C0C0C0"/>
                </a:outerShdw>
              </a:effectLst>
              <a:ea typeface="方正姚体" panose="02010601030101010101" pitchFamily="2" charset="-122"/>
            </a:endParaRPr>
          </a:p>
        </p:txBody>
      </p:sp>
      <p:sp>
        <p:nvSpPr>
          <p:cNvPr id="185" name="Rectangle 58"/>
          <p:cNvSpPr>
            <a:spLocks noChangeArrowheads="1"/>
          </p:cNvSpPr>
          <p:nvPr/>
        </p:nvSpPr>
        <p:spPr bwMode="auto">
          <a:xfrm>
            <a:off x="9696400" y="4989361"/>
            <a:ext cx="333425"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GDP</a:t>
            </a:r>
            <a:endParaRPr kumimoji="1" lang="zh-CN" altLang="en-US" sz="1200" dirty="0">
              <a:effectLst>
                <a:outerShdw blurRad="38100" dist="38100" dir="2700000" algn="tl">
                  <a:srgbClr val="C0C0C0"/>
                </a:outerShdw>
              </a:effectLst>
              <a:ea typeface="方正姚体" panose="02010601030101010101" pitchFamily="2" charset="-122"/>
            </a:endParaRPr>
          </a:p>
        </p:txBody>
      </p:sp>
      <p:cxnSp>
        <p:nvCxnSpPr>
          <p:cNvPr id="186" name="直接连接符 185"/>
          <p:cNvCxnSpPr/>
          <p:nvPr/>
        </p:nvCxnSpPr>
        <p:spPr>
          <a:xfrm>
            <a:off x="9741219" y="4986862"/>
            <a:ext cx="28800" cy="36000"/>
          </a:xfrm>
          <a:prstGeom prst="line">
            <a:avLst/>
          </a:prstGeom>
        </p:spPr>
        <p:style>
          <a:lnRef idx="1">
            <a:schemeClr val="accent1"/>
          </a:lnRef>
          <a:fillRef idx="0">
            <a:schemeClr val="accent1"/>
          </a:fillRef>
          <a:effectRef idx="0">
            <a:schemeClr val="accent1"/>
          </a:effectRef>
          <a:fontRef idx="minor">
            <a:schemeClr val="tx1"/>
          </a:fontRef>
        </p:style>
      </p:cxnSp>
      <p:sp>
        <p:nvSpPr>
          <p:cNvPr id="187" name="Rectangle 58"/>
          <p:cNvSpPr>
            <a:spLocks noChangeArrowheads="1"/>
          </p:cNvSpPr>
          <p:nvPr/>
        </p:nvSpPr>
        <p:spPr bwMode="auto">
          <a:xfrm>
            <a:off x="9344120" y="4732145"/>
            <a:ext cx="136256"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Pi</a:t>
            </a:r>
            <a:endParaRPr kumimoji="1" lang="zh-CN" altLang="en-US" sz="1200" dirty="0">
              <a:effectLst>
                <a:outerShdw blurRad="38100" dist="38100" dir="2700000" algn="tl">
                  <a:srgbClr val="C0C0C0"/>
                </a:outerShdw>
              </a:effectLst>
              <a:ea typeface="方正姚体" panose="02010601030101010101" pitchFamily="2" charset="-122"/>
            </a:endParaRPr>
          </a:p>
        </p:txBody>
      </p:sp>
      <p:sp>
        <p:nvSpPr>
          <p:cNvPr id="188" name="任意多边形 187"/>
          <p:cNvSpPr/>
          <p:nvPr/>
        </p:nvSpPr>
        <p:spPr>
          <a:xfrm rot="2820000">
            <a:off x="9358726" y="3310176"/>
            <a:ext cx="21701" cy="15957"/>
          </a:xfrm>
          <a:custGeom>
            <a:avLst/>
            <a:gdLst>
              <a:gd name="connsiteX0" fmla="*/ 0 w 21701"/>
              <a:gd name="connsiteY0" fmla="*/ 12873 h 15957"/>
              <a:gd name="connsiteX1" fmla="*/ 19823 w 21701"/>
              <a:gd name="connsiteY1" fmla="*/ 0 h 15957"/>
              <a:gd name="connsiteX2" fmla="*/ 21701 w 21701"/>
              <a:gd name="connsiteY2" fmla="*/ 3073 h 15957"/>
              <a:gd name="connsiteX3" fmla="*/ 1861 w 21701"/>
              <a:gd name="connsiteY3" fmla="*/ 15957 h 15957"/>
              <a:gd name="connsiteX4" fmla="*/ 0 w 21701"/>
              <a:gd name="connsiteY4" fmla="*/ 12873 h 159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1" h="15957">
                <a:moveTo>
                  <a:pt x="0" y="12873"/>
                </a:moveTo>
                <a:lnTo>
                  <a:pt x="19823" y="0"/>
                </a:lnTo>
                <a:lnTo>
                  <a:pt x="21701" y="3073"/>
                </a:lnTo>
                <a:lnTo>
                  <a:pt x="1861" y="15957"/>
                </a:lnTo>
                <a:lnTo>
                  <a:pt x="0" y="1287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9" name="任意多边形 188"/>
          <p:cNvSpPr/>
          <p:nvPr/>
        </p:nvSpPr>
        <p:spPr>
          <a:xfrm rot="2820000">
            <a:off x="10383761" y="3447736"/>
            <a:ext cx="15744" cy="24090"/>
          </a:xfrm>
          <a:custGeom>
            <a:avLst/>
            <a:gdLst>
              <a:gd name="connsiteX0" fmla="*/ 12745 w 15744"/>
              <a:gd name="connsiteY0" fmla="*/ 0 h 24090"/>
              <a:gd name="connsiteX1" fmla="*/ 15744 w 15744"/>
              <a:gd name="connsiteY1" fmla="*/ 2004 h 24090"/>
              <a:gd name="connsiteX2" fmla="*/ 2993 w 15744"/>
              <a:gd name="connsiteY2" fmla="*/ 24090 h 24090"/>
              <a:gd name="connsiteX3" fmla="*/ 0 w 15744"/>
              <a:gd name="connsiteY3" fmla="*/ 22075 h 24090"/>
              <a:gd name="connsiteX4" fmla="*/ 12745 w 15744"/>
              <a:gd name="connsiteY4" fmla="*/ 0 h 240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4" h="24090">
                <a:moveTo>
                  <a:pt x="12745" y="0"/>
                </a:moveTo>
                <a:lnTo>
                  <a:pt x="15744" y="2004"/>
                </a:lnTo>
                <a:lnTo>
                  <a:pt x="2993" y="24090"/>
                </a:lnTo>
                <a:lnTo>
                  <a:pt x="0" y="22075"/>
                </a:lnTo>
                <a:lnTo>
                  <a:pt x="12745"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0" name="任意多边形 189"/>
          <p:cNvSpPr/>
          <p:nvPr/>
        </p:nvSpPr>
        <p:spPr>
          <a:xfrm rot="2820000">
            <a:off x="10385059" y="4160406"/>
            <a:ext cx="22120" cy="18967"/>
          </a:xfrm>
          <a:custGeom>
            <a:avLst/>
            <a:gdLst>
              <a:gd name="connsiteX0" fmla="*/ 0 w 22120"/>
              <a:gd name="connsiteY0" fmla="*/ 16128 h 18967"/>
              <a:gd name="connsiteX1" fmla="*/ 19916 w 22120"/>
              <a:gd name="connsiteY1" fmla="*/ 0 h 18967"/>
              <a:gd name="connsiteX2" fmla="*/ 22120 w 22120"/>
              <a:gd name="connsiteY2" fmla="*/ 2848 h 18967"/>
              <a:gd name="connsiteX3" fmla="*/ 2214 w 22120"/>
              <a:gd name="connsiteY3" fmla="*/ 18967 h 18967"/>
              <a:gd name="connsiteX4" fmla="*/ 0 w 22120"/>
              <a:gd name="connsiteY4" fmla="*/ 16128 h 18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20" h="18967">
                <a:moveTo>
                  <a:pt x="0" y="16128"/>
                </a:moveTo>
                <a:lnTo>
                  <a:pt x="19916" y="0"/>
                </a:lnTo>
                <a:lnTo>
                  <a:pt x="22120" y="2848"/>
                </a:lnTo>
                <a:lnTo>
                  <a:pt x="2214" y="18967"/>
                </a:lnTo>
                <a:lnTo>
                  <a:pt x="0" y="1612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1" name="任意多边形 190"/>
          <p:cNvSpPr/>
          <p:nvPr/>
        </p:nvSpPr>
        <p:spPr>
          <a:xfrm rot="2820000">
            <a:off x="10312958" y="4442228"/>
            <a:ext cx="23302" cy="16971"/>
          </a:xfrm>
          <a:custGeom>
            <a:avLst/>
            <a:gdLst>
              <a:gd name="connsiteX0" fmla="*/ 0 w 23302"/>
              <a:gd name="connsiteY0" fmla="*/ 13651 h 16971"/>
              <a:gd name="connsiteX1" fmla="*/ 21845 w 23302"/>
              <a:gd name="connsiteY1" fmla="*/ 0 h 16971"/>
              <a:gd name="connsiteX2" fmla="*/ 23302 w 23302"/>
              <a:gd name="connsiteY2" fmla="*/ 3336 h 16971"/>
              <a:gd name="connsiteX3" fmla="*/ 1481 w 23302"/>
              <a:gd name="connsiteY3" fmla="*/ 16971 h 16971"/>
              <a:gd name="connsiteX4" fmla="*/ 0 w 23302"/>
              <a:gd name="connsiteY4" fmla="*/ 13651 h 16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02" h="16971">
                <a:moveTo>
                  <a:pt x="0" y="13651"/>
                </a:moveTo>
                <a:lnTo>
                  <a:pt x="21845" y="0"/>
                </a:lnTo>
                <a:lnTo>
                  <a:pt x="23302" y="3336"/>
                </a:lnTo>
                <a:lnTo>
                  <a:pt x="1481" y="16971"/>
                </a:lnTo>
                <a:lnTo>
                  <a:pt x="0" y="13651"/>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任意多边形 191"/>
          <p:cNvSpPr/>
          <p:nvPr/>
        </p:nvSpPr>
        <p:spPr>
          <a:xfrm rot="2820000">
            <a:off x="9563444" y="4736079"/>
            <a:ext cx="3601" cy="23738"/>
          </a:xfrm>
          <a:custGeom>
            <a:avLst/>
            <a:gdLst>
              <a:gd name="connsiteX0" fmla="*/ 0 w 3601"/>
              <a:gd name="connsiteY0" fmla="*/ 0 h 23738"/>
              <a:gd name="connsiteX1" fmla="*/ 3601 w 3601"/>
              <a:gd name="connsiteY1" fmla="*/ 176 h 23738"/>
              <a:gd name="connsiteX2" fmla="*/ 3601 w 3601"/>
              <a:gd name="connsiteY2" fmla="*/ 23738 h 23738"/>
              <a:gd name="connsiteX3" fmla="*/ 0 w 3601"/>
              <a:gd name="connsiteY3" fmla="*/ 23600 h 23738"/>
              <a:gd name="connsiteX4" fmla="*/ 0 w 3601"/>
              <a:gd name="connsiteY4" fmla="*/ 0 h 23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1" h="23738">
                <a:moveTo>
                  <a:pt x="0" y="0"/>
                </a:moveTo>
                <a:lnTo>
                  <a:pt x="3601" y="176"/>
                </a:lnTo>
                <a:lnTo>
                  <a:pt x="3601" y="23738"/>
                </a:lnTo>
                <a:lnTo>
                  <a:pt x="0" y="23600"/>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3" name="任意多边形 192"/>
          <p:cNvSpPr/>
          <p:nvPr/>
        </p:nvSpPr>
        <p:spPr>
          <a:xfrm rot="2820000">
            <a:off x="9846620" y="4902845"/>
            <a:ext cx="19609" cy="21164"/>
          </a:xfrm>
          <a:custGeom>
            <a:avLst/>
            <a:gdLst>
              <a:gd name="connsiteX0" fmla="*/ 0 w 19609"/>
              <a:gd name="connsiteY0" fmla="*/ 2380 h 21164"/>
              <a:gd name="connsiteX1" fmla="*/ 2701 w 19609"/>
              <a:gd name="connsiteY1" fmla="*/ 0 h 21164"/>
              <a:gd name="connsiteX2" fmla="*/ 19609 w 19609"/>
              <a:gd name="connsiteY2" fmla="*/ 18779 h 21164"/>
              <a:gd name="connsiteX3" fmla="*/ 16913 w 19609"/>
              <a:gd name="connsiteY3" fmla="*/ 21164 h 21164"/>
              <a:gd name="connsiteX4" fmla="*/ 0 w 19609"/>
              <a:gd name="connsiteY4" fmla="*/ 2380 h 21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09" h="21164">
                <a:moveTo>
                  <a:pt x="0" y="2380"/>
                </a:moveTo>
                <a:lnTo>
                  <a:pt x="2701" y="0"/>
                </a:lnTo>
                <a:lnTo>
                  <a:pt x="19609" y="18779"/>
                </a:lnTo>
                <a:lnTo>
                  <a:pt x="16913" y="21164"/>
                </a:lnTo>
                <a:lnTo>
                  <a:pt x="0" y="238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4" name="任意多边形 193"/>
          <p:cNvSpPr/>
          <p:nvPr/>
        </p:nvSpPr>
        <p:spPr>
          <a:xfrm rot="2820000">
            <a:off x="8868076" y="3607107"/>
            <a:ext cx="1186319" cy="848651"/>
          </a:xfrm>
          <a:custGeom>
            <a:avLst/>
            <a:gdLst>
              <a:gd name="connsiteX0" fmla="*/ 0 w 1186319"/>
              <a:gd name="connsiteY0" fmla="*/ 12884 h 848651"/>
              <a:gd name="connsiteX1" fmla="*/ 19840 w 1186319"/>
              <a:gd name="connsiteY1" fmla="*/ 0 h 848651"/>
              <a:gd name="connsiteX2" fmla="*/ 67635 w 1186319"/>
              <a:gd name="connsiteY2" fmla="*/ 78215 h 848651"/>
              <a:gd name="connsiteX3" fmla="*/ 343515 w 1186319"/>
              <a:gd name="connsiteY3" fmla="*/ 394662 h 848651"/>
              <a:gd name="connsiteX4" fmla="*/ 1159733 w 1186319"/>
              <a:gd name="connsiteY4" fmla="*/ 823752 h 848651"/>
              <a:gd name="connsiteX5" fmla="*/ 1186319 w 1186319"/>
              <a:gd name="connsiteY5" fmla="*/ 825051 h 848651"/>
              <a:gd name="connsiteX6" fmla="*/ 1186319 w 1186319"/>
              <a:gd name="connsiteY6" fmla="*/ 848651 h 848651"/>
              <a:gd name="connsiteX7" fmla="*/ 1166153 w 1186319"/>
              <a:gd name="connsiteY7" fmla="*/ 847880 h 848651"/>
              <a:gd name="connsiteX8" fmla="*/ 327076 w 1186319"/>
              <a:gd name="connsiteY8" fmla="*/ 412664 h 848651"/>
              <a:gd name="connsiteX9" fmla="*/ 45372 w 1186319"/>
              <a:gd name="connsiteY9" fmla="*/ 88080 h 848651"/>
              <a:gd name="connsiteX10" fmla="*/ 0 w 1186319"/>
              <a:gd name="connsiteY10" fmla="*/ 12884 h 84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6319" h="848651">
                <a:moveTo>
                  <a:pt x="0" y="12884"/>
                </a:moveTo>
                <a:lnTo>
                  <a:pt x="19840" y="0"/>
                </a:lnTo>
                <a:lnTo>
                  <a:pt x="67635" y="78215"/>
                </a:lnTo>
                <a:cubicBezTo>
                  <a:pt x="142494" y="186132"/>
                  <a:pt x="235185" y="293642"/>
                  <a:pt x="343515" y="394662"/>
                </a:cubicBezTo>
                <a:cubicBezTo>
                  <a:pt x="614340" y="647210"/>
                  <a:pt x="918813" y="799422"/>
                  <a:pt x="1159733" y="823752"/>
                </a:cubicBezTo>
                <a:lnTo>
                  <a:pt x="1186319" y="825051"/>
                </a:lnTo>
                <a:lnTo>
                  <a:pt x="1186319" y="848651"/>
                </a:lnTo>
                <a:lnTo>
                  <a:pt x="1166153" y="847880"/>
                </a:lnTo>
                <a:cubicBezTo>
                  <a:pt x="917350" y="825365"/>
                  <a:pt x="604263" y="671146"/>
                  <a:pt x="327076" y="412664"/>
                </a:cubicBezTo>
                <a:cubicBezTo>
                  <a:pt x="216201" y="309272"/>
                  <a:pt x="121567" y="198986"/>
                  <a:pt x="45372" y="88080"/>
                </a:cubicBezTo>
                <a:lnTo>
                  <a:pt x="0" y="1288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5" name="任意多边形 194"/>
          <p:cNvSpPr/>
          <p:nvPr/>
        </p:nvSpPr>
        <p:spPr>
          <a:xfrm rot="2820000">
            <a:off x="10054387" y="4382614"/>
            <a:ext cx="135618" cy="671326"/>
          </a:xfrm>
          <a:custGeom>
            <a:avLst/>
            <a:gdLst>
              <a:gd name="connsiteX0" fmla="*/ 0 w 135618"/>
              <a:gd name="connsiteY0" fmla="*/ 13635 h 671326"/>
              <a:gd name="connsiteX1" fmla="*/ 21821 w 135618"/>
              <a:gd name="connsiteY1" fmla="*/ 0 h 671326"/>
              <a:gd name="connsiteX2" fmla="*/ 87055 w 135618"/>
              <a:gd name="connsiteY2" fmla="*/ 149342 h 671326"/>
              <a:gd name="connsiteX3" fmla="*/ 44482 w 135618"/>
              <a:gd name="connsiteY3" fmla="*/ 666547 h 671326"/>
              <a:gd name="connsiteX4" fmla="*/ 39081 w 135618"/>
              <a:gd name="connsiteY4" fmla="*/ 671326 h 671326"/>
              <a:gd name="connsiteX5" fmla="*/ 22173 w 135618"/>
              <a:gd name="connsiteY5" fmla="*/ 652547 h 671326"/>
              <a:gd name="connsiteX6" fmla="*/ 25305 w 135618"/>
              <a:gd name="connsiteY6" fmla="*/ 649788 h 671326"/>
              <a:gd name="connsiteX7" fmla="*/ 61123 w 135618"/>
              <a:gd name="connsiteY7" fmla="*/ 150650 h 671326"/>
              <a:gd name="connsiteX8" fmla="*/ 0 w 135618"/>
              <a:gd name="connsiteY8" fmla="*/ 13635 h 67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618" h="671326">
                <a:moveTo>
                  <a:pt x="0" y="13635"/>
                </a:moveTo>
                <a:lnTo>
                  <a:pt x="21821" y="0"/>
                </a:lnTo>
                <a:lnTo>
                  <a:pt x="87055" y="149342"/>
                </a:lnTo>
                <a:cubicBezTo>
                  <a:pt x="161285" y="361088"/>
                  <a:pt x="152959" y="550219"/>
                  <a:pt x="44482" y="666547"/>
                </a:cubicBezTo>
                <a:lnTo>
                  <a:pt x="39081" y="671326"/>
                </a:lnTo>
                <a:lnTo>
                  <a:pt x="22173" y="652547"/>
                </a:lnTo>
                <a:lnTo>
                  <a:pt x="25305" y="649788"/>
                </a:lnTo>
                <a:cubicBezTo>
                  <a:pt x="129036" y="538550"/>
                  <a:pt x="135129" y="355950"/>
                  <a:pt x="61123" y="150650"/>
                </a:cubicBezTo>
                <a:lnTo>
                  <a:pt x="0" y="136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6" name="任意多边形 195"/>
          <p:cNvSpPr/>
          <p:nvPr/>
        </p:nvSpPr>
        <p:spPr>
          <a:xfrm rot="17340000" flipV="1">
            <a:off x="9985233" y="2690513"/>
            <a:ext cx="267032" cy="492498"/>
          </a:xfrm>
          <a:custGeom>
            <a:avLst/>
            <a:gdLst>
              <a:gd name="connsiteX0" fmla="*/ 267032 w 267032"/>
              <a:gd name="connsiteY0" fmla="*/ 459482 h 492498"/>
              <a:gd name="connsiteX1" fmla="*/ 255703 w 267032"/>
              <a:gd name="connsiteY1" fmla="*/ 459482 h 492498"/>
              <a:gd name="connsiteX2" fmla="*/ 257549 w 267032"/>
              <a:gd name="connsiteY2" fmla="*/ 421461 h 492498"/>
              <a:gd name="connsiteX3" fmla="*/ 54695 w 267032"/>
              <a:gd name="connsiteY3" fmla="*/ 33413 h 492498"/>
              <a:gd name="connsiteX4" fmla="*/ 18761 w 267032"/>
              <a:gd name="connsiteY4" fmla="*/ 0 h 492498"/>
              <a:gd name="connsiteX5" fmla="*/ 0 w 267032"/>
              <a:gd name="connsiteY5" fmla="*/ 16309 h 492498"/>
              <a:gd name="connsiteX6" fmla="*/ 32291 w 267032"/>
              <a:gd name="connsiteY6" fmla="*/ 45862 h 492498"/>
              <a:gd name="connsiteX7" fmla="*/ 232527 w 267032"/>
              <a:gd name="connsiteY7" fmla="*/ 419087 h 492498"/>
              <a:gd name="connsiteX8" fmla="*/ 230819 w 267032"/>
              <a:gd name="connsiteY8" fmla="*/ 459070 h 492498"/>
              <a:gd name="connsiteX9" fmla="*/ 231932 w 267032"/>
              <a:gd name="connsiteY9" fmla="*/ 459129 h 492498"/>
              <a:gd name="connsiteX10" fmla="*/ 231932 w 267032"/>
              <a:gd name="connsiteY10" fmla="*/ 459482 h 492498"/>
              <a:gd name="connsiteX11" fmla="*/ 220232 w 267032"/>
              <a:gd name="connsiteY11" fmla="*/ 459482 h 492498"/>
              <a:gd name="connsiteX12" fmla="*/ 243632 w 267032"/>
              <a:gd name="connsiteY12" fmla="*/ 492498 h 492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7032" h="492498">
                <a:moveTo>
                  <a:pt x="267032" y="459482"/>
                </a:moveTo>
                <a:lnTo>
                  <a:pt x="255703" y="459482"/>
                </a:lnTo>
                <a:lnTo>
                  <a:pt x="257549" y="421461"/>
                </a:lnTo>
                <a:cubicBezTo>
                  <a:pt x="252480" y="295789"/>
                  <a:pt x="179063" y="160290"/>
                  <a:pt x="54695" y="33413"/>
                </a:cubicBezTo>
                <a:lnTo>
                  <a:pt x="18761" y="0"/>
                </a:lnTo>
                <a:lnTo>
                  <a:pt x="0" y="16309"/>
                </a:lnTo>
                <a:lnTo>
                  <a:pt x="32291" y="45862"/>
                </a:lnTo>
                <a:cubicBezTo>
                  <a:pt x="154343" y="168262"/>
                  <a:pt x="226780" y="298604"/>
                  <a:pt x="232527" y="419087"/>
                </a:cubicBezTo>
                <a:lnTo>
                  <a:pt x="230819" y="459070"/>
                </a:lnTo>
                <a:lnTo>
                  <a:pt x="231932" y="459129"/>
                </a:lnTo>
                <a:lnTo>
                  <a:pt x="231932" y="459482"/>
                </a:lnTo>
                <a:lnTo>
                  <a:pt x="220232" y="459482"/>
                </a:lnTo>
                <a:lnTo>
                  <a:pt x="243632" y="49249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7" name="任意多边形 196"/>
          <p:cNvSpPr/>
          <p:nvPr/>
        </p:nvSpPr>
        <p:spPr>
          <a:xfrm rot="-780000" flipV="1">
            <a:off x="10319782" y="3428820"/>
            <a:ext cx="190355" cy="734463"/>
          </a:xfrm>
          <a:custGeom>
            <a:avLst/>
            <a:gdLst>
              <a:gd name="connsiteX0" fmla="*/ 165155 w 190355"/>
              <a:gd name="connsiteY0" fmla="*/ 734463 h 734463"/>
              <a:gd name="connsiteX1" fmla="*/ 190355 w 190355"/>
              <a:gd name="connsiteY1" fmla="*/ 688271 h 734463"/>
              <a:gd name="connsiteX2" fmla="*/ 178905 w 190355"/>
              <a:gd name="connsiteY2" fmla="*/ 688271 h 734463"/>
              <a:gd name="connsiteX3" fmla="*/ 169414 w 190355"/>
              <a:gd name="connsiteY3" fmla="*/ 543507 h 734463"/>
              <a:gd name="connsiteX4" fmla="*/ 131039 w 190355"/>
              <a:gd name="connsiteY4" fmla="*/ 325261 h 734463"/>
              <a:gd name="connsiteX5" fmla="*/ 69858 w 190355"/>
              <a:gd name="connsiteY5" fmla="*/ 112280 h 734463"/>
              <a:gd name="connsiteX6" fmla="*/ 23926 w 190355"/>
              <a:gd name="connsiteY6" fmla="*/ 0 h 734463"/>
              <a:gd name="connsiteX7" fmla="*/ 0 w 190355"/>
              <a:gd name="connsiteY7" fmla="*/ 9183 h 734463"/>
              <a:gd name="connsiteX8" fmla="*/ 46202 w 190355"/>
              <a:gd name="connsiteY8" fmla="*/ 123214 h 734463"/>
              <a:gd name="connsiteX9" fmla="*/ 105741 w 190355"/>
              <a:gd name="connsiteY9" fmla="*/ 331363 h 734463"/>
              <a:gd name="connsiteX10" fmla="*/ 143474 w 190355"/>
              <a:gd name="connsiteY10" fmla="*/ 544546 h 734463"/>
              <a:gd name="connsiteX11" fmla="*/ 152597 w 190355"/>
              <a:gd name="connsiteY11" fmla="*/ 676863 h 734463"/>
              <a:gd name="connsiteX12" fmla="*/ 152555 w 190355"/>
              <a:gd name="connsiteY12" fmla="*/ 676863 h 734463"/>
              <a:gd name="connsiteX13" fmla="*/ 152555 w 190355"/>
              <a:gd name="connsiteY13" fmla="*/ 688271 h 734463"/>
              <a:gd name="connsiteX14" fmla="*/ 139955 w 190355"/>
              <a:gd name="connsiteY14" fmla="*/ 688271 h 734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0355" h="734463">
                <a:moveTo>
                  <a:pt x="165155" y="734463"/>
                </a:moveTo>
                <a:lnTo>
                  <a:pt x="190355" y="688271"/>
                </a:lnTo>
                <a:lnTo>
                  <a:pt x="178905" y="688271"/>
                </a:lnTo>
                <a:lnTo>
                  <a:pt x="169414" y="543507"/>
                </a:lnTo>
                <a:cubicBezTo>
                  <a:pt x="160812" y="472136"/>
                  <a:pt x="148090" y="399119"/>
                  <a:pt x="131039" y="325261"/>
                </a:cubicBezTo>
                <a:cubicBezTo>
                  <a:pt x="113987" y="251403"/>
                  <a:pt x="93412" y="180198"/>
                  <a:pt x="69858" y="112280"/>
                </a:cubicBezTo>
                <a:lnTo>
                  <a:pt x="23926" y="0"/>
                </a:lnTo>
                <a:lnTo>
                  <a:pt x="0" y="9183"/>
                </a:lnTo>
                <a:lnTo>
                  <a:pt x="46202" y="123214"/>
                </a:lnTo>
                <a:cubicBezTo>
                  <a:pt x="69061" y="189611"/>
                  <a:pt x="89081" y="259199"/>
                  <a:pt x="105741" y="331363"/>
                </a:cubicBezTo>
                <a:cubicBezTo>
                  <a:pt x="122400" y="403526"/>
                  <a:pt x="134912" y="474849"/>
                  <a:pt x="143474" y="544546"/>
                </a:cubicBezTo>
                <a:lnTo>
                  <a:pt x="152597" y="676863"/>
                </a:lnTo>
                <a:lnTo>
                  <a:pt x="152555" y="676863"/>
                </a:lnTo>
                <a:lnTo>
                  <a:pt x="152555" y="688271"/>
                </a:lnTo>
                <a:lnTo>
                  <a:pt x="139955" y="688271"/>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8" name="下箭头 197"/>
          <p:cNvSpPr/>
          <p:nvPr/>
        </p:nvSpPr>
        <p:spPr>
          <a:xfrm rot="960000" flipV="1">
            <a:off x="10300856" y="4412388"/>
            <a:ext cx="50400" cy="57600"/>
          </a:xfrm>
          <a:prstGeom prst="downArrow">
            <a:avLst>
              <a:gd name="adj1" fmla="val 50000"/>
              <a:gd name="adj2" fmla="val 9165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9" name="下箭头 198"/>
          <p:cNvSpPr/>
          <p:nvPr/>
        </p:nvSpPr>
        <p:spPr>
          <a:xfrm rot="8160000" flipV="1">
            <a:off x="9548359" y="4726178"/>
            <a:ext cx="50400" cy="57600"/>
          </a:xfrm>
          <a:prstGeom prst="downArrow">
            <a:avLst>
              <a:gd name="adj1" fmla="val 50000"/>
              <a:gd name="adj2" fmla="val 9165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0" name="弧形 199"/>
          <p:cNvSpPr/>
          <p:nvPr/>
        </p:nvSpPr>
        <p:spPr>
          <a:xfrm rot="5803979">
            <a:off x="9757242" y="2230493"/>
            <a:ext cx="360000" cy="612000"/>
          </a:xfrm>
          <a:prstGeom prst="arc">
            <a:avLst/>
          </a:prstGeom>
          <a:ln>
            <a:headEnd type="none" w="sm" len="sm"/>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1" name="弧形 200"/>
          <p:cNvSpPr/>
          <p:nvPr/>
        </p:nvSpPr>
        <p:spPr>
          <a:xfrm rot="21354275" flipH="1">
            <a:off x="10455480" y="3650791"/>
            <a:ext cx="288032" cy="312909"/>
          </a:xfrm>
          <a:prstGeom prst="arc">
            <a:avLst>
              <a:gd name="adj1" fmla="val 16802800"/>
              <a:gd name="adj2" fmla="val 5667278"/>
            </a:avLst>
          </a:prstGeom>
          <a:ln>
            <a:head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2" name="弧形 201"/>
          <p:cNvSpPr/>
          <p:nvPr/>
        </p:nvSpPr>
        <p:spPr>
          <a:xfrm rot="3591628" flipH="1">
            <a:off x="10196361" y="4612911"/>
            <a:ext cx="288032" cy="312909"/>
          </a:xfrm>
          <a:prstGeom prst="arc">
            <a:avLst>
              <a:gd name="adj1" fmla="val 16802800"/>
              <a:gd name="adj2" fmla="val 5667278"/>
            </a:avLst>
          </a:prstGeom>
          <a:ln>
            <a:head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3" name="弧形 202"/>
          <p:cNvSpPr/>
          <p:nvPr/>
        </p:nvSpPr>
        <p:spPr>
          <a:xfrm rot="2955068">
            <a:off x="9242794" y="4539840"/>
            <a:ext cx="227093" cy="243556"/>
          </a:xfrm>
          <a:prstGeom prst="arc">
            <a:avLst>
              <a:gd name="adj1" fmla="val 17304875"/>
              <a:gd name="adj2" fmla="val 0"/>
            </a:avLst>
          </a:prstGeom>
          <a:ln>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4" name="任意多边形 203"/>
          <p:cNvSpPr>
            <a:spLocks noChangeAspect="1"/>
          </p:cNvSpPr>
          <p:nvPr/>
        </p:nvSpPr>
        <p:spPr>
          <a:xfrm>
            <a:off x="8524436" y="1465617"/>
            <a:ext cx="1566000" cy="518479"/>
          </a:xfrm>
          <a:custGeom>
            <a:avLst/>
            <a:gdLst>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50286 w 2553748"/>
              <a:gd name="connsiteY31" fmla="*/ 79182 h 845507"/>
              <a:gd name="connsiteX32" fmla="*/ 2009793 w 2553748"/>
              <a:gd name="connsiteY32" fmla="*/ 60132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50286 w 2553748"/>
              <a:gd name="connsiteY31" fmla="*/ 79182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43143 w 2553748"/>
              <a:gd name="connsiteY31" fmla="*/ 76800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43143 w 2553748"/>
              <a:gd name="connsiteY31" fmla="*/ 72037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553748" h="845507">
                <a:moveTo>
                  <a:pt x="573899" y="7745"/>
                </a:moveTo>
                <a:cubicBezTo>
                  <a:pt x="522702" y="3379"/>
                  <a:pt x="469123" y="-1780"/>
                  <a:pt x="416736" y="601"/>
                </a:cubicBezTo>
                <a:cubicBezTo>
                  <a:pt x="364349" y="2982"/>
                  <a:pt x="304421" y="9729"/>
                  <a:pt x="259574" y="22032"/>
                </a:cubicBezTo>
                <a:cubicBezTo>
                  <a:pt x="214727" y="34335"/>
                  <a:pt x="179802" y="53385"/>
                  <a:pt x="147655" y="74420"/>
                </a:cubicBezTo>
                <a:cubicBezTo>
                  <a:pt x="115508" y="95455"/>
                  <a:pt x="88521" y="117680"/>
                  <a:pt x="66693" y="148239"/>
                </a:cubicBezTo>
                <a:cubicBezTo>
                  <a:pt x="44865" y="178798"/>
                  <a:pt x="27798" y="218882"/>
                  <a:pt x="16686" y="257776"/>
                </a:cubicBezTo>
                <a:cubicBezTo>
                  <a:pt x="5574" y="296670"/>
                  <a:pt x="-379" y="338342"/>
                  <a:pt x="18" y="381601"/>
                </a:cubicBezTo>
                <a:cubicBezTo>
                  <a:pt x="415" y="424860"/>
                  <a:pt x="9146" y="476057"/>
                  <a:pt x="19068" y="517332"/>
                </a:cubicBezTo>
                <a:cubicBezTo>
                  <a:pt x="28990" y="558607"/>
                  <a:pt x="40499" y="593135"/>
                  <a:pt x="59549" y="629251"/>
                </a:cubicBezTo>
                <a:cubicBezTo>
                  <a:pt x="78599" y="665367"/>
                  <a:pt x="106380" y="704657"/>
                  <a:pt x="133368" y="734026"/>
                </a:cubicBezTo>
                <a:cubicBezTo>
                  <a:pt x="160356" y="763395"/>
                  <a:pt x="186549" y="787605"/>
                  <a:pt x="221474" y="805464"/>
                </a:cubicBezTo>
                <a:cubicBezTo>
                  <a:pt x="256399" y="823323"/>
                  <a:pt x="296087" y="835626"/>
                  <a:pt x="342918" y="841182"/>
                </a:cubicBezTo>
                <a:cubicBezTo>
                  <a:pt x="389749" y="846738"/>
                  <a:pt x="447296" y="847929"/>
                  <a:pt x="502461" y="838801"/>
                </a:cubicBezTo>
                <a:cubicBezTo>
                  <a:pt x="557626" y="829673"/>
                  <a:pt x="622317" y="808242"/>
                  <a:pt x="673911" y="786414"/>
                </a:cubicBezTo>
                <a:cubicBezTo>
                  <a:pt x="725505" y="764586"/>
                  <a:pt x="770749" y="730454"/>
                  <a:pt x="812024" y="707832"/>
                </a:cubicBezTo>
                <a:cubicBezTo>
                  <a:pt x="853299" y="685210"/>
                  <a:pt x="882270" y="665366"/>
                  <a:pt x="921561" y="650682"/>
                </a:cubicBezTo>
                <a:cubicBezTo>
                  <a:pt x="960852" y="635998"/>
                  <a:pt x="1008874" y="623298"/>
                  <a:pt x="1047768" y="619726"/>
                </a:cubicBezTo>
                <a:cubicBezTo>
                  <a:pt x="1086662" y="616154"/>
                  <a:pt x="1112855" y="621710"/>
                  <a:pt x="1154924" y="629251"/>
                </a:cubicBezTo>
                <a:cubicBezTo>
                  <a:pt x="1196993" y="636792"/>
                  <a:pt x="1248190" y="655445"/>
                  <a:pt x="1300180" y="664970"/>
                </a:cubicBezTo>
                <a:cubicBezTo>
                  <a:pt x="1352170" y="674495"/>
                  <a:pt x="1406146" y="681242"/>
                  <a:pt x="1466868" y="686401"/>
                </a:cubicBezTo>
                <a:cubicBezTo>
                  <a:pt x="1527590" y="691560"/>
                  <a:pt x="1594661" y="695132"/>
                  <a:pt x="1664511" y="695926"/>
                </a:cubicBezTo>
                <a:cubicBezTo>
                  <a:pt x="1734361" y="696720"/>
                  <a:pt x="1814927" y="695927"/>
                  <a:pt x="1885968" y="691164"/>
                </a:cubicBezTo>
                <a:cubicBezTo>
                  <a:pt x="1957009" y="686402"/>
                  <a:pt x="2029240" y="678463"/>
                  <a:pt x="2090755" y="667351"/>
                </a:cubicBezTo>
                <a:cubicBezTo>
                  <a:pt x="2152270" y="656239"/>
                  <a:pt x="2205452" y="640364"/>
                  <a:pt x="2255061" y="624489"/>
                </a:cubicBezTo>
                <a:cubicBezTo>
                  <a:pt x="2304670" y="608614"/>
                  <a:pt x="2349517" y="591945"/>
                  <a:pt x="2388411" y="572101"/>
                </a:cubicBezTo>
                <a:cubicBezTo>
                  <a:pt x="2427305" y="552257"/>
                  <a:pt x="2462627" y="530032"/>
                  <a:pt x="2488424" y="505426"/>
                </a:cubicBezTo>
                <a:cubicBezTo>
                  <a:pt x="2514221" y="480820"/>
                  <a:pt x="2532477" y="453039"/>
                  <a:pt x="2543193" y="424464"/>
                </a:cubicBezTo>
                <a:cubicBezTo>
                  <a:pt x="2553909" y="395889"/>
                  <a:pt x="2555099" y="364932"/>
                  <a:pt x="2552718" y="333976"/>
                </a:cubicBezTo>
                <a:cubicBezTo>
                  <a:pt x="2550337" y="303020"/>
                  <a:pt x="2545177" y="267301"/>
                  <a:pt x="2528905" y="238726"/>
                </a:cubicBezTo>
                <a:cubicBezTo>
                  <a:pt x="2512633" y="210151"/>
                  <a:pt x="2493980" y="185148"/>
                  <a:pt x="2455086" y="162526"/>
                </a:cubicBezTo>
                <a:cubicBezTo>
                  <a:pt x="2416192" y="139904"/>
                  <a:pt x="2347534" y="118077"/>
                  <a:pt x="2295543" y="102995"/>
                </a:cubicBezTo>
                <a:cubicBezTo>
                  <a:pt x="2243552" y="87913"/>
                  <a:pt x="2189180" y="79578"/>
                  <a:pt x="2143143" y="72037"/>
                </a:cubicBezTo>
                <a:cubicBezTo>
                  <a:pt x="2101868" y="65687"/>
                  <a:pt x="2060196" y="62116"/>
                  <a:pt x="2019318" y="57751"/>
                </a:cubicBezTo>
                <a:cubicBezTo>
                  <a:pt x="1978440" y="53386"/>
                  <a:pt x="1951452" y="47432"/>
                  <a:pt x="1897874" y="45845"/>
                </a:cubicBezTo>
                <a:cubicBezTo>
                  <a:pt x="1844296" y="44258"/>
                  <a:pt x="1757380" y="44654"/>
                  <a:pt x="1697849" y="48226"/>
                </a:cubicBezTo>
                <a:cubicBezTo>
                  <a:pt x="1638318" y="51798"/>
                  <a:pt x="1586724" y="61323"/>
                  <a:pt x="1540686" y="67276"/>
                </a:cubicBezTo>
                <a:cubicBezTo>
                  <a:pt x="1494649" y="73229"/>
                  <a:pt x="1466074" y="78389"/>
                  <a:pt x="1421624" y="83945"/>
                </a:cubicBezTo>
                <a:cubicBezTo>
                  <a:pt x="1377174" y="89501"/>
                  <a:pt x="1320023" y="97042"/>
                  <a:pt x="1273986" y="100614"/>
                </a:cubicBezTo>
                <a:cubicBezTo>
                  <a:pt x="1227949" y="104186"/>
                  <a:pt x="1190643" y="108551"/>
                  <a:pt x="1145399" y="105376"/>
                </a:cubicBezTo>
                <a:cubicBezTo>
                  <a:pt x="1100155" y="102201"/>
                  <a:pt x="1048165" y="89898"/>
                  <a:pt x="1002524" y="81564"/>
                </a:cubicBezTo>
                <a:cubicBezTo>
                  <a:pt x="956883" y="73230"/>
                  <a:pt x="871555" y="55370"/>
                  <a:pt x="871555" y="55370"/>
                </a:cubicBezTo>
                <a:cubicBezTo>
                  <a:pt x="825121" y="46242"/>
                  <a:pt x="773924" y="35129"/>
                  <a:pt x="723918" y="26795"/>
                </a:cubicBezTo>
                <a:cubicBezTo>
                  <a:pt x="673912" y="18461"/>
                  <a:pt x="625096" y="12111"/>
                  <a:pt x="573899" y="7745"/>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5" name="椭圆 204"/>
          <p:cNvSpPr/>
          <p:nvPr/>
        </p:nvSpPr>
        <p:spPr>
          <a:xfrm>
            <a:off x="9201946" y="1171875"/>
            <a:ext cx="327600" cy="648000"/>
          </a:xfrm>
          <a:prstGeom prst="ellipse">
            <a:avLst/>
          </a:prstGeom>
          <a:solidFill>
            <a:srgbClr val="EDA670"/>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6" name="椭圆 205"/>
          <p:cNvSpPr/>
          <p:nvPr/>
        </p:nvSpPr>
        <p:spPr>
          <a:xfrm>
            <a:off x="9599752" y="1172438"/>
            <a:ext cx="327600" cy="648000"/>
          </a:xfrm>
          <a:prstGeom prst="ellipse">
            <a:avLst/>
          </a:prstGeom>
          <a:solidFill>
            <a:srgbClr val="FED5B5"/>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7" name="任意多边形 206"/>
          <p:cNvSpPr/>
          <p:nvPr/>
        </p:nvSpPr>
        <p:spPr>
          <a:xfrm>
            <a:off x="9598426" y="1493850"/>
            <a:ext cx="331200" cy="326187"/>
          </a:xfrm>
          <a:custGeom>
            <a:avLst/>
            <a:gdLst>
              <a:gd name="connsiteX0" fmla="*/ 85622 w 536717"/>
              <a:gd name="connsiteY0" fmla="*/ 88 h 538112"/>
              <a:gd name="connsiteX1" fmla="*/ 131108 w 536717"/>
              <a:gd name="connsiteY1" fmla="*/ 888 h 538112"/>
              <a:gd name="connsiteX2" fmla="*/ 252552 w 536717"/>
              <a:gd name="connsiteY2" fmla="*/ 12794 h 538112"/>
              <a:gd name="connsiteX3" fmla="*/ 376377 w 536717"/>
              <a:gd name="connsiteY3" fmla="*/ 27080 h 538112"/>
              <a:gd name="connsiteX4" fmla="*/ 528777 w 536717"/>
              <a:gd name="connsiteY4" fmla="*/ 58038 h 538112"/>
              <a:gd name="connsiteX5" fmla="*/ 536717 w 536717"/>
              <a:gd name="connsiteY5" fmla="*/ 60564 h 538112"/>
              <a:gd name="connsiteX6" fmla="*/ 534380 w 536717"/>
              <a:gd name="connsiteY6" fmla="*/ 106941 h 538112"/>
              <a:gd name="connsiteX7" fmla="*/ 269865 w 536717"/>
              <a:gd name="connsiteY7" fmla="*/ 538112 h 538112"/>
              <a:gd name="connsiteX8" fmla="*/ 5350 w 536717"/>
              <a:gd name="connsiteY8" fmla="*/ 106941 h 538112"/>
              <a:gd name="connsiteX9" fmla="*/ 0 w 536717"/>
              <a:gd name="connsiteY9" fmla="*/ 782 h 538112"/>
              <a:gd name="connsiteX10" fmla="*/ 33328 w 536717"/>
              <a:gd name="connsiteY10" fmla="*/ 144 h 538112"/>
              <a:gd name="connsiteX11" fmla="*/ 85622 w 536717"/>
              <a:gd name="connsiteY11" fmla="*/ 88 h 5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717" h="538112">
                <a:moveTo>
                  <a:pt x="85622" y="88"/>
                </a:moveTo>
                <a:cubicBezTo>
                  <a:pt x="102235" y="218"/>
                  <a:pt x="117714" y="491"/>
                  <a:pt x="131108" y="888"/>
                </a:cubicBezTo>
                <a:cubicBezTo>
                  <a:pt x="184686" y="2475"/>
                  <a:pt x="211674" y="8429"/>
                  <a:pt x="252552" y="12794"/>
                </a:cubicBezTo>
                <a:cubicBezTo>
                  <a:pt x="293430" y="17159"/>
                  <a:pt x="335102" y="20730"/>
                  <a:pt x="376377" y="27080"/>
                </a:cubicBezTo>
                <a:cubicBezTo>
                  <a:pt x="422414" y="34621"/>
                  <a:pt x="476786" y="42956"/>
                  <a:pt x="528777" y="58038"/>
                </a:cubicBezTo>
                <a:lnTo>
                  <a:pt x="536717" y="60564"/>
                </a:lnTo>
                <a:lnTo>
                  <a:pt x="534380" y="106941"/>
                </a:lnTo>
                <a:cubicBezTo>
                  <a:pt x="509203" y="353010"/>
                  <a:pt x="400342" y="538112"/>
                  <a:pt x="269865" y="538112"/>
                </a:cubicBezTo>
                <a:cubicBezTo>
                  <a:pt x="139388" y="538112"/>
                  <a:pt x="30527" y="353010"/>
                  <a:pt x="5350" y="106941"/>
                </a:cubicBezTo>
                <a:lnTo>
                  <a:pt x="0" y="782"/>
                </a:lnTo>
                <a:lnTo>
                  <a:pt x="33328" y="144"/>
                </a:lnTo>
                <a:cubicBezTo>
                  <a:pt x="51262" y="-30"/>
                  <a:pt x="69009" y="-42"/>
                  <a:pt x="85622" y="88"/>
                </a:cubicBezTo>
                <a:close/>
              </a:path>
            </a:pathLst>
          </a:custGeom>
          <a:no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A</a:t>
            </a:r>
            <a:endParaRPr lang="zh-CN" altLang="en-US" sz="1000" dirty="0">
              <a:solidFill>
                <a:schemeClr val="tx1"/>
              </a:solidFill>
              <a:latin typeface="Times New Roman" panose="02020603050405020304" pitchFamily="18" charset="0"/>
              <a:ea typeface="方正姚体" panose="02010601030101010101" pitchFamily="2" charset="-122"/>
            </a:endParaRPr>
          </a:p>
        </p:txBody>
      </p:sp>
      <p:sp>
        <p:nvSpPr>
          <p:cNvPr id="208" name="任意多边形 207"/>
          <p:cNvSpPr/>
          <p:nvPr/>
        </p:nvSpPr>
        <p:spPr>
          <a:xfrm>
            <a:off x="9201279" y="1498939"/>
            <a:ext cx="325258" cy="321098"/>
          </a:xfrm>
          <a:custGeom>
            <a:avLst/>
            <a:gdLst>
              <a:gd name="connsiteX0" fmla="*/ 536580 w 536580"/>
              <a:gd name="connsiteY0" fmla="*/ 0 h 529716"/>
              <a:gd name="connsiteX1" fmla="*/ 531613 w 536580"/>
              <a:gd name="connsiteY1" fmla="*/ 98545 h 529716"/>
              <a:gd name="connsiteX2" fmla="*/ 267098 w 536580"/>
              <a:gd name="connsiteY2" fmla="*/ 529716 h 529716"/>
              <a:gd name="connsiteX3" fmla="*/ 2583 w 536580"/>
              <a:gd name="connsiteY3" fmla="*/ 98545 h 529716"/>
              <a:gd name="connsiteX4" fmla="*/ 0 w 536580"/>
              <a:gd name="connsiteY4" fmla="*/ 47294 h 529716"/>
              <a:gd name="connsiteX5" fmla="*/ 33811 w 536580"/>
              <a:gd name="connsiteY5" fmla="*/ 52023 h 529716"/>
              <a:gd name="connsiteX6" fmla="*/ 162398 w 536580"/>
              <a:gd name="connsiteY6" fmla="*/ 47261 h 529716"/>
              <a:gd name="connsiteX7" fmla="*/ 310036 w 536580"/>
              <a:gd name="connsiteY7" fmla="*/ 30592 h 529716"/>
              <a:gd name="connsiteX8" fmla="*/ 429098 w 536580"/>
              <a:gd name="connsiteY8" fmla="*/ 13923 h 529716"/>
              <a:gd name="connsiteX9" fmla="*/ 502620 w 536580"/>
              <a:gd name="connsiteY9" fmla="*/ 3505 h 529716"/>
              <a:gd name="connsiteX10" fmla="*/ 536580 w 536580"/>
              <a:gd name="connsiteY10" fmla="*/ 0 h 52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6580" h="529716">
                <a:moveTo>
                  <a:pt x="536580" y="0"/>
                </a:moveTo>
                <a:lnTo>
                  <a:pt x="531613" y="98545"/>
                </a:lnTo>
                <a:cubicBezTo>
                  <a:pt x="506436" y="344614"/>
                  <a:pt x="397575" y="529716"/>
                  <a:pt x="267098" y="529716"/>
                </a:cubicBezTo>
                <a:cubicBezTo>
                  <a:pt x="136621" y="529716"/>
                  <a:pt x="27760" y="344614"/>
                  <a:pt x="2583" y="98545"/>
                </a:cubicBezTo>
                <a:lnTo>
                  <a:pt x="0" y="47294"/>
                </a:lnTo>
                <a:lnTo>
                  <a:pt x="33811" y="52023"/>
                </a:lnTo>
                <a:cubicBezTo>
                  <a:pt x="79055" y="55198"/>
                  <a:pt x="116361" y="50833"/>
                  <a:pt x="162398" y="47261"/>
                </a:cubicBezTo>
                <a:cubicBezTo>
                  <a:pt x="208435" y="43689"/>
                  <a:pt x="265586" y="36148"/>
                  <a:pt x="310036" y="30592"/>
                </a:cubicBezTo>
                <a:cubicBezTo>
                  <a:pt x="354486" y="25036"/>
                  <a:pt x="383061" y="19876"/>
                  <a:pt x="429098" y="13923"/>
                </a:cubicBezTo>
                <a:cubicBezTo>
                  <a:pt x="452117" y="10947"/>
                  <a:pt x="476525" y="7077"/>
                  <a:pt x="502620" y="3505"/>
                </a:cubicBezTo>
                <a:lnTo>
                  <a:pt x="536580" y="0"/>
                </a:lnTo>
                <a:close/>
              </a:path>
            </a:pathLst>
          </a:custGeom>
          <a:no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P</a:t>
            </a:r>
            <a:endParaRPr lang="zh-CN" altLang="en-US" sz="1000" dirty="0">
              <a:solidFill>
                <a:schemeClr val="tx1"/>
              </a:solidFill>
              <a:latin typeface="Times New Roman" panose="02020603050405020304" pitchFamily="18" charset="0"/>
              <a:ea typeface="方正姚体" panose="02010601030101010101" pitchFamily="2" charset="-122"/>
            </a:endParaRPr>
          </a:p>
        </p:txBody>
      </p:sp>
      <p:sp>
        <p:nvSpPr>
          <p:cNvPr id="209" name="椭圆 208"/>
          <p:cNvSpPr/>
          <p:nvPr/>
        </p:nvSpPr>
        <p:spPr>
          <a:xfrm>
            <a:off x="8919240" y="1102574"/>
            <a:ext cx="216000" cy="360000"/>
          </a:xfrm>
          <a:prstGeom prst="ellipse">
            <a:avLst/>
          </a:prstGeom>
          <a:solidFill>
            <a:srgbClr val="FFDD95"/>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E</a:t>
            </a:r>
            <a:endParaRPr lang="zh-CN" altLang="en-US" sz="1000" dirty="0">
              <a:solidFill>
                <a:schemeClr val="tx1"/>
              </a:solidFill>
              <a:latin typeface="Times New Roman" panose="02020603050405020304" pitchFamily="18" charset="0"/>
            </a:endParaRPr>
          </a:p>
        </p:txBody>
      </p:sp>
      <p:grpSp>
        <p:nvGrpSpPr>
          <p:cNvPr id="210" name="组合 209"/>
          <p:cNvGrpSpPr/>
          <p:nvPr/>
        </p:nvGrpSpPr>
        <p:grpSpPr>
          <a:xfrm>
            <a:off x="9157983" y="1224337"/>
            <a:ext cx="399803" cy="126000"/>
            <a:chOff x="8544272" y="3645024"/>
            <a:chExt cx="399803" cy="126000"/>
          </a:xfrm>
          <a:solidFill>
            <a:srgbClr val="D0E9A7"/>
          </a:solidFill>
        </p:grpSpPr>
        <p:sp>
          <p:nvSpPr>
            <p:cNvPr id="211" name="矩形 210"/>
            <p:cNvSpPr/>
            <p:nvPr/>
          </p:nvSpPr>
          <p:spPr>
            <a:xfrm>
              <a:off x="8544272"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U</a:t>
              </a:r>
              <a:endParaRPr lang="zh-CN" altLang="en-US" sz="1000" dirty="0">
                <a:solidFill>
                  <a:schemeClr val="tx1"/>
                </a:solidFill>
                <a:latin typeface="Times New Roman" panose="02020603050405020304" pitchFamily="18" charset="0"/>
              </a:endParaRPr>
            </a:p>
          </p:txBody>
        </p:sp>
        <p:sp>
          <p:nvSpPr>
            <p:cNvPr id="212" name="矩形 211"/>
            <p:cNvSpPr/>
            <p:nvPr/>
          </p:nvSpPr>
          <p:spPr>
            <a:xfrm>
              <a:off x="8676383"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A</a:t>
              </a:r>
              <a:endParaRPr lang="zh-CN" altLang="en-US" sz="1000" dirty="0">
                <a:solidFill>
                  <a:schemeClr val="tx1"/>
                </a:solidFill>
                <a:latin typeface="Times New Roman" panose="02020603050405020304" pitchFamily="18" charset="0"/>
              </a:endParaRPr>
            </a:p>
          </p:txBody>
        </p:sp>
        <p:sp>
          <p:nvSpPr>
            <p:cNvPr id="213" name="矩形 212"/>
            <p:cNvSpPr/>
            <p:nvPr/>
          </p:nvSpPr>
          <p:spPr>
            <a:xfrm>
              <a:off x="8810875"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C</a:t>
              </a:r>
              <a:endParaRPr lang="zh-CN" altLang="en-US" sz="1000" dirty="0">
                <a:solidFill>
                  <a:schemeClr val="tx1"/>
                </a:solidFill>
                <a:latin typeface="Times New Roman" panose="02020603050405020304" pitchFamily="18" charset="0"/>
              </a:endParaRPr>
            </a:p>
          </p:txBody>
        </p:sp>
      </p:grpSp>
      <p:grpSp>
        <p:nvGrpSpPr>
          <p:cNvPr id="214" name="组合 213"/>
          <p:cNvGrpSpPr>
            <a:grpSpLocks noChangeAspect="1"/>
          </p:cNvGrpSpPr>
          <p:nvPr/>
        </p:nvGrpSpPr>
        <p:grpSpPr>
          <a:xfrm rot="920232">
            <a:off x="9240072" y="746029"/>
            <a:ext cx="296328" cy="504000"/>
            <a:chOff x="7384951" y="3589387"/>
            <a:chExt cx="499344" cy="849295"/>
          </a:xfrm>
        </p:grpSpPr>
        <p:sp>
          <p:nvSpPr>
            <p:cNvPr id="215" name="任意多边形 214"/>
            <p:cNvSpPr/>
            <p:nvPr/>
          </p:nvSpPr>
          <p:spPr>
            <a:xfrm>
              <a:off x="7384951" y="3700617"/>
              <a:ext cx="499344" cy="738065"/>
            </a:xfrm>
            <a:custGeom>
              <a:avLst/>
              <a:gdLst>
                <a:gd name="connsiteX0" fmla="*/ 144057 w 501268"/>
                <a:gd name="connsiteY0" fmla="*/ 252258 h 740435"/>
                <a:gd name="connsiteX1" fmla="*/ 201207 w 501268"/>
                <a:gd name="connsiteY1" fmla="*/ 264164 h 740435"/>
                <a:gd name="connsiteX2" fmla="*/ 239307 w 501268"/>
                <a:gd name="connsiteY2" fmla="*/ 283214 h 740435"/>
                <a:gd name="connsiteX3" fmla="*/ 255976 w 501268"/>
                <a:gd name="connsiteY3" fmla="*/ 304645 h 740435"/>
                <a:gd name="connsiteX4" fmla="*/ 267882 w 501268"/>
                <a:gd name="connsiteY4" fmla="*/ 335601 h 740435"/>
                <a:gd name="connsiteX5" fmla="*/ 255976 w 501268"/>
                <a:gd name="connsiteY5" fmla="*/ 366558 h 740435"/>
                <a:gd name="connsiteX6" fmla="*/ 225019 w 501268"/>
                <a:gd name="connsiteY6" fmla="*/ 399895 h 740435"/>
                <a:gd name="connsiteX7" fmla="*/ 175013 w 501268"/>
                <a:gd name="connsiteY7" fmla="*/ 449901 h 740435"/>
                <a:gd name="connsiteX8" fmla="*/ 120244 w 501268"/>
                <a:gd name="connsiteY8" fmla="*/ 518958 h 740435"/>
                <a:gd name="connsiteX9" fmla="*/ 115482 w 501268"/>
                <a:gd name="connsiteY9" fmla="*/ 585633 h 740435"/>
                <a:gd name="connsiteX10" fmla="*/ 129769 w 501268"/>
                <a:gd name="connsiteY10" fmla="*/ 640401 h 740435"/>
                <a:gd name="connsiteX11" fmla="*/ 172632 w 501268"/>
                <a:gd name="connsiteY11" fmla="*/ 697551 h 740435"/>
                <a:gd name="connsiteX12" fmla="*/ 215494 w 501268"/>
                <a:gd name="connsiteY12" fmla="*/ 728508 h 740435"/>
                <a:gd name="connsiteX13" fmla="*/ 270263 w 501268"/>
                <a:gd name="connsiteY13" fmla="*/ 740414 h 740435"/>
                <a:gd name="connsiteX14" fmla="*/ 327413 w 501268"/>
                <a:gd name="connsiteY14" fmla="*/ 726126 h 740435"/>
                <a:gd name="connsiteX15" fmla="*/ 375038 w 501268"/>
                <a:gd name="connsiteY15" fmla="*/ 692789 h 740435"/>
                <a:gd name="connsiteX16" fmla="*/ 398851 w 501268"/>
                <a:gd name="connsiteY16" fmla="*/ 630876 h 740435"/>
                <a:gd name="connsiteX17" fmla="*/ 405994 w 501268"/>
                <a:gd name="connsiteY17" fmla="*/ 559439 h 740435"/>
                <a:gd name="connsiteX18" fmla="*/ 377419 w 501268"/>
                <a:gd name="connsiteY18" fmla="*/ 488001 h 740435"/>
                <a:gd name="connsiteX19" fmla="*/ 351226 w 501268"/>
                <a:gd name="connsiteY19" fmla="*/ 449901 h 740435"/>
                <a:gd name="connsiteX20" fmla="*/ 315507 w 501268"/>
                <a:gd name="connsiteY20" fmla="*/ 414183 h 740435"/>
                <a:gd name="connsiteX21" fmla="*/ 286932 w 501268"/>
                <a:gd name="connsiteY21" fmla="*/ 445139 h 740435"/>
                <a:gd name="connsiteX22" fmla="*/ 263119 w 501268"/>
                <a:gd name="connsiteY22" fmla="*/ 468951 h 740435"/>
                <a:gd name="connsiteX23" fmla="*/ 294076 w 501268"/>
                <a:gd name="connsiteY23" fmla="*/ 495145 h 740435"/>
                <a:gd name="connsiteX24" fmla="*/ 327413 w 501268"/>
                <a:gd name="connsiteY24" fmla="*/ 533245 h 740435"/>
                <a:gd name="connsiteX25" fmla="*/ 339319 w 501268"/>
                <a:gd name="connsiteY25" fmla="*/ 573726 h 740435"/>
                <a:gd name="connsiteX26" fmla="*/ 336938 w 501268"/>
                <a:gd name="connsiteY26" fmla="*/ 630876 h 740435"/>
                <a:gd name="connsiteX27" fmla="*/ 303601 w 501268"/>
                <a:gd name="connsiteY27" fmla="*/ 661833 h 740435"/>
                <a:gd name="connsiteX28" fmla="*/ 255976 w 501268"/>
                <a:gd name="connsiteY28" fmla="*/ 664214 h 740435"/>
                <a:gd name="connsiteX29" fmla="*/ 213113 w 501268"/>
                <a:gd name="connsiteY29" fmla="*/ 635639 h 740435"/>
                <a:gd name="connsiteX30" fmla="*/ 198826 w 501268"/>
                <a:gd name="connsiteY30" fmla="*/ 602301 h 740435"/>
                <a:gd name="connsiteX31" fmla="*/ 201207 w 501268"/>
                <a:gd name="connsiteY31" fmla="*/ 535626 h 740435"/>
                <a:gd name="connsiteX32" fmla="*/ 234544 w 501268"/>
                <a:gd name="connsiteY32" fmla="*/ 485620 h 740435"/>
                <a:gd name="connsiteX33" fmla="*/ 272644 w 501268"/>
                <a:gd name="connsiteY33" fmla="*/ 459426 h 740435"/>
                <a:gd name="connsiteX34" fmla="*/ 310744 w 501268"/>
                <a:gd name="connsiteY34" fmla="*/ 414183 h 740435"/>
                <a:gd name="connsiteX35" fmla="*/ 332176 w 501268"/>
                <a:gd name="connsiteY35" fmla="*/ 378464 h 740435"/>
                <a:gd name="connsiteX36" fmla="*/ 336938 w 501268"/>
                <a:gd name="connsiteY36" fmla="*/ 304645 h 740435"/>
                <a:gd name="connsiteX37" fmla="*/ 308363 w 501268"/>
                <a:gd name="connsiteY37" fmla="*/ 245114 h 740435"/>
                <a:gd name="connsiteX38" fmla="*/ 272644 w 501268"/>
                <a:gd name="connsiteY38" fmla="*/ 214158 h 740435"/>
                <a:gd name="connsiteX39" fmla="*/ 215494 w 501268"/>
                <a:gd name="connsiteY39" fmla="*/ 197489 h 740435"/>
                <a:gd name="connsiteX40" fmla="*/ 148819 w 501268"/>
                <a:gd name="connsiteY40" fmla="*/ 173676 h 740435"/>
                <a:gd name="connsiteX41" fmla="*/ 105957 w 501268"/>
                <a:gd name="connsiteY41" fmla="*/ 154626 h 740435"/>
                <a:gd name="connsiteX42" fmla="*/ 77382 w 501268"/>
                <a:gd name="connsiteY42" fmla="*/ 126051 h 740435"/>
                <a:gd name="connsiteX43" fmla="*/ 75001 w 501268"/>
                <a:gd name="connsiteY43" fmla="*/ 92714 h 740435"/>
                <a:gd name="connsiteX44" fmla="*/ 105957 w 501268"/>
                <a:gd name="connsiteY44" fmla="*/ 80808 h 740435"/>
                <a:gd name="connsiteX45" fmla="*/ 153582 w 501268"/>
                <a:gd name="connsiteY45" fmla="*/ 95095 h 740435"/>
                <a:gd name="connsiteX46" fmla="*/ 191682 w 501268"/>
                <a:gd name="connsiteY46" fmla="*/ 114145 h 740435"/>
                <a:gd name="connsiteX47" fmla="*/ 229782 w 501268"/>
                <a:gd name="connsiteY47" fmla="*/ 133195 h 740435"/>
                <a:gd name="connsiteX48" fmla="*/ 284551 w 501268"/>
                <a:gd name="connsiteY48" fmla="*/ 157008 h 740435"/>
                <a:gd name="connsiteX49" fmla="*/ 355988 w 501268"/>
                <a:gd name="connsiteY49" fmla="*/ 152245 h 740435"/>
                <a:gd name="connsiteX50" fmla="*/ 420282 w 501268"/>
                <a:gd name="connsiteY50" fmla="*/ 130814 h 740435"/>
                <a:gd name="connsiteX51" fmla="*/ 458382 w 501268"/>
                <a:gd name="connsiteY51" fmla="*/ 107001 h 740435"/>
                <a:gd name="connsiteX52" fmla="*/ 486957 w 501268"/>
                <a:gd name="connsiteY52" fmla="*/ 76045 h 740435"/>
                <a:gd name="connsiteX53" fmla="*/ 501244 w 501268"/>
                <a:gd name="connsiteY53" fmla="*/ 47470 h 740435"/>
                <a:gd name="connsiteX54" fmla="*/ 489338 w 501268"/>
                <a:gd name="connsiteY54" fmla="*/ 6989 h 740435"/>
                <a:gd name="connsiteX55" fmla="*/ 453619 w 501268"/>
                <a:gd name="connsiteY55" fmla="*/ 2226 h 740435"/>
                <a:gd name="connsiteX56" fmla="*/ 422663 w 501268"/>
                <a:gd name="connsiteY56" fmla="*/ 30801 h 740435"/>
                <a:gd name="connsiteX57" fmla="*/ 396469 w 501268"/>
                <a:gd name="connsiteY57" fmla="*/ 54614 h 740435"/>
                <a:gd name="connsiteX58" fmla="*/ 360751 w 501268"/>
                <a:gd name="connsiteY58" fmla="*/ 76045 h 740435"/>
                <a:gd name="connsiteX59" fmla="*/ 296457 w 501268"/>
                <a:gd name="connsiteY59" fmla="*/ 78426 h 740435"/>
                <a:gd name="connsiteX60" fmla="*/ 239307 w 501268"/>
                <a:gd name="connsiteY60" fmla="*/ 56995 h 740435"/>
                <a:gd name="connsiteX61" fmla="*/ 175013 w 501268"/>
                <a:gd name="connsiteY61" fmla="*/ 26039 h 740435"/>
                <a:gd name="connsiteX62" fmla="*/ 110719 w 501268"/>
                <a:gd name="connsiteY62" fmla="*/ 14133 h 740435"/>
                <a:gd name="connsiteX63" fmla="*/ 41663 w 501268"/>
                <a:gd name="connsiteY63" fmla="*/ 35564 h 740435"/>
                <a:gd name="connsiteX64" fmla="*/ 10707 w 501268"/>
                <a:gd name="connsiteY64" fmla="*/ 76045 h 740435"/>
                <a:gd name="connsiteX65" fmla="*/ 1182 w 501268"/>
                <a:gd name="connsiteY65" fmla="*/ 140339 h 740435"/>
                <a:gd name="connsiteX66" fmla="*/ 34519 w 501268"/>
                <a:gd name="connsiteY66" fmla="*/ 199870 h 740435"/>
                <a:gd name="connsiteX67" fmla="*/ 79763 w 501268"/>
                <a:gd name="connsiteY67" fmla="*/ 228445 h 740435"/>
                <a:gd name="connsiteX68" fmla="*/ 144057 w 501268"/>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84682 w 501399"/>
                <a:gd name="connsiteY48" fmla="*/ 157008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49876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18320 w 499344"/>
                <a:gd name="connsiteY8" fmla="*/ 518958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9308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404071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9283 w 499344"/>
                <a:gd name="connsiteY31" fmla="*/ 535626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7876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82639 w 499344"/>
                <a:gd name="connsiteY18" fmla="*/ 497526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99344" h="738065">
                  <a:moveTo>
                    <a:pt x="142133" y="249876"/>
                  </a:moveTo>
                  <a:cubicBezTo>
                    <a:pt x="162374" y="255829"/>
                    <a:pt x="183408" y="258608"/>
                    <a:pt x="199283" y="264164"/>
                  </a:cubicBezTo>
                  <a:cubicBezTo>
                    <a:pt x="215158" y="269720"/>
                    <a:pt x="228255" y="276467"/>
                    <a:pt x="237383" y="283214"/>
                  </a:cubicBezTo>
                  <a:cubicBezTo>
                    <a:pt x="246511" y="289961"/>
                    <a:pt x="249290" y="295914"/>
                    <a:pt x="254052" y="304645"/>
                  </a:cubicBezTo>
                  <a:cubicBezTo>
                    <a:pt x="258814" y="313376"/>
                    <a:pt x="265958" y="325282"/>
                    <a:pt x="265958" y="335601"/>
                  </a:cubicBezTo>
                  <a:cubicBezTo>
                    <a:pt x="265958" y="345920"/>
                    <a:pt x="261196" y="355842"/>
                    <a:pt x="254052" y="366558"/>
                  </a:cubicBezTo>
                  <a:cubicBezTo>
                    <a:pt x="246908" y="377274"/>
                    <a:pt x="236589" y="386005"/>
                    <a:pt x="223095" y="399895"/>
                  </a:cubicBezTo>
                  <a:cubicBezTo>
                    <a:pt x="209601" y="413785"/>
                    <a:pt x="188964" y="430057"/>
                    <a:pt x="173089" y="449901"/>
                  </a:cubicBezTo>
                  <a:cubicBezTo>
                    <a:pt x="157214" y="469745"/>
                    <a:pt x="137370" y="496337"/>
                    <a:pt x="127845" y="518959"/>
                  </a:cubicBezTo>
                  <a:cubicBezTo>
                    <a:pt x="118320" y="541581"/>
                    <a:pt x="115939" y="565393"/>
                    <a:pt x="115939" y="585633"/>
                  </a:cubicBezTo>
                  <a:cubicBezTo>
                    <a:pt x="115939" y="605873"/>
                    <a:pt x="119511" y="621748"/>
                    <a:pt x="127845" y="640401"/>
                  </a:cubicBezTo>
                  <a:cubicBezTo>
                    <a:pt x="136179" y="659054"/>
                    <a:pt x="151658" y="682867"/>
                    <a:pt x="165945" y="697551"/>
                  </a:cubicBezTo>
                  <a:cubicBezTo>
                    <a:pt x="180233" y="712236"/>
                    <a:pt x="196107" y="721761"/>
                    <a:pt x="213570" y="728508"/>
                  </a:cubicBezTo>
                  <a:cubicBezTo>
                    <a:pt x="231033" y="735255"/>
                    <a:pt x="252068" y="738429"/>
                    <a:pt x="270721" y="738032"/>
                  </a:cubicBezTo>
                  <a:cubicBezTo>
                    <a:pt x="289374" y="737635"/>
                    <a:pt x="308424" y="733666"/>
                    <a:pt x="325489" y="726126"/>
                  </a:cubicBezTo>
                  <a:cubicBezTo>
                    <a:pt x="342554" y="718586"/>
                    <a:pt x="360017" y="708664"/>
                    <a:pt x="373114" y="692789"/>
                  </a:cubicBezTo>
                  <a:cubicBezTo>
                    <a:pt x="386211" y="676914"/>
                    <a:pt x="398515" y="653101"/>
                    <a:pt x="404071" y="630876"/>
                  </a:cubicBezTo>
                  <a:cubicBezTo>
                    <a:pt x="409627" y="608651"/>
                    <a:pt x="410024" y="581664"/>
                    <a:pt x="406452" y="559439"/>
                  </a:cubicBezTo>
                  <a:cubicBezTo>
                    <a:pt x="402880" y="537214"/>
                    <a:pt x="392164" y="515782"/>
                    <a:pt x="382639" y="497526"/>
                  </a:cubicBezTo>
                  <a:cubicBezTo>
                    <a:pt x="373114" y="479270"/>
                    <a:pt x="360811" y="463791"/>
                    <a:pt x="349302" y="449901"/>
                  </a:cubicBezTo>
                  <a:cubicBezTo>
                    <a:pt x="337793" y="436011"/>
                    <a:pt x="324299" y="414977"/>
                    <a:pt x="313583" y="414183"/>
                  </a:cubicBezTo>
                  <a:cubicBezTo>
                    <a:pt x="302867" y="413389"/>
                    <a:pt x="293739" y="436011"/>
                    <a:pt x="285008" y="445139"/>
                  </a:cubicBezTo>
                  <a:cubicBezTo>
                    <a:pt x="276277" y="454267"/>
                    <a:pt x="260004" y="460617"/>
                    <a:pt x="261195" y="468951"/>
                  </a:cubicBezTo>
                  <a:cubicBezTo>
                    <a:pt x="262386" y="477285"/>
                    <a:pt x="281436" y="484429"/>
                    <a:pt x="292152" y="495145"/>
                  </a:cubicBezTo>
                  <a:cubicBezTo>
                    <a:pt x="302868" y="505861"/>
                    <a:pt x="317552" y="520148"/>
                    <a:pt x="325489" y="533245"/>
                  </a:cubicBezTo>
                  <a:cubicBezTo>
                    <a:pt x="333426" y="546342"/>
                    <a:pt x="338189" y="557454"/>
                    <a:pt x="339776" y="573726"/>
                  </a:cubicBezTo>
                  <a:cubicBezTo>
                    <a:pt x="341364" y="589998"/>
                    <a:pt x="341364" y="616192"/>
                    <a:pt x="335014" y="630876"/>
                  </a:cubicBezTo>
                  <a:cubicBezTo>
                    <a:pt x="328664" y="645560"/>
                    <a:pt x="315171" y="656277"/>
                    <a:pt x="301677" y="661833"/>
                  </a:cubicBezTo>
                  <a:cubicBezTo>
                    <a:pt x="288183" y="667389"/>
                    <a:pt x="269133" y="668580"/>
                    <a:pt x="254052" y="664214"/>
                  </a:cubicBezTo>
                  <a:cubicBezTo>
                    <a:pt x="238971" y="659848"/>
                    <a:pt x="221111" y="647148"/>
                    <a:pt x="211189" y="635639"/>
                  </a:cubicBezTo>
                  <a:cubicBezTo>
                    <a:pt x="201267" y="624130"/>
                    <a:pt x="197299" y="609842"/>
                    <a:pt x="194521" y="595157"/>
                  </a:cubicBezTo>
                  <a:cubicBezTo>
                    <a:pt x="191743" y="580472"/>
                    <a:pt x="188568" y="564597"/>
                    <a:pt x="194521" y="547532"/>
                  </a:cubicBezTo>
                  <a:cubicBezTo>
                    <a:pt x="200474" y="530467"/>
                    <a:pt x="217539" y="507448"/>
                    <a:pt x="230239" y="492764"/>
                  </a:cubicBezTo>
                  <a:cubicBezTo>
                    <a:pt x="242939" y="478080"/>
                    <a:pt x="257623" y="472523"/>
                    <a:pt x="270720" y="459426"/>
                  </a:cubicBezTo>
                  <a:cubicBezTo>
                    <a:pt x="283817" y="446329"/>
                    <a:pt x="298898" y="427677"/>
                    <a:pt x="308820" y="414183"/>
                  </a:cubicBezTo>
                  <a:cubicBezTo>
                    <a:pt x="318742" y="400689"/>
                    <a:pt x="325886" y="396720"/>
                    <a:pt x="330252" y="378464"/>
                  </a:cubicBezTo>
                  <a:cubicBezTo>
                    <a:pt x="334618" y="360208"/>
                    <a:pt x="338983" y="326870"/>
                    <a:pt x="335014" y="304645"/>
                  </a:cubicBezTo>
                  <a:cubicBezTo>
                    <a:pt x="331045" y="282420"/>
                    <a:pt x="317552" y="259798"/>
                    <a:pt x="306439" y="245114"/>
                  </a:cubicBezTo>
                  <a:cubicBezTo>
                    <a:pt x="295326" y="230430"/>
                    <a:pt x="283816" y="224476"/>
                    <a:pt x="268338" y="216539"/>
                  </a:cubicBezTo>
                  <a:cubicBezTo>
                    <a:pt x="252860" y="208602"/>
                    <a:pt x="233810" y="204633"/>
                    <a:pt x="213570" y="197489"/>
                  </a:cubicBezTo>
                  <a:cubicBezTo>
                    <a:pt x="193330" y="190345"/>
                    <a:pt x="165151" y="180820"/>
                    <a:pt x="146895" y="173676"/>
                  </a:cubicBezTo>
                  <a:cubicBezTo>
                    <a:pt x="128639" y="166532"/>
                    <a:pt x="115939" y="162563"/>
                    <a:pt x="104033" y="154626"/>
                  </a:cubicBezTo>
                  <a:cubicBezTo>
                    <a:pt x="92127" y="146689"/>
                    <a:pt x="80617" y="136370"/>
                    <a:pt x="75458" y="126051"/>
                  </a:cubicBezTo>
                  <a:cubicBezTo>
                    <a:pt x="70299" y="115732"/>
                    <a:pt x="68314" y="100254"/>
                    <a:pt x="73077" y="92714"/>
                  </a:cubicBezTo>
                  <a:cubicBezTo>
                    <a:pt x="77839" y="85173"/>
                    <a:pt x="90936" y="80411"/>
                    <a:pt x="104033" y="80808"/>
                  </a:cubicBezTo>
                  <a:cubicBezTo>
                    <a:pt x="117130" y="81205"/>
                    <a:pt x="137370" y="89539"/>
                    <a:pt x="151658" y="95095"/>
                  </a:cubicBezTo>
                  <a:cubicBezTo>
                    <a:pt x="165946" y="100651"/>
                    <a:pt x="189758" y="114145"/>
                    <a:pt x="189758" y="114145"/>
                  </a:cubicBezTo>
                  <a:cubicBezTo>
                    <a:pt x="202458" y="120495"/>
                    <a:pt x="211190" y="126448"/>
                    <a:pt x="227858" y="133195"/>
                  </a:cubicBezTo>
                  <a:cubicBezTo>
                    <a:pt x="244526" y="139942"/>
                    <a:pt x="268736" y="151452"/>
                    <a:pt x="289770" y="154627"/>
                  </a:cubicBezTo>
                  <a:cubicBezTo>
                    <a:pt x="310804" y="157802"/>
                    <a:pt x="332633" y="156214"/>
                    <a:pt x="354064" y="152245"/>
                  </a:cubicBezTo>
                  <a:cubicBezTo>
                    <a:pt x="375495" y="148276"/>
                    <a:pt x="401292" y="138355"/>
                    <a:pt x="418358" y="130814"/>
                  </a:cubicBezTo>
                  <a:cubicBezTo>
                    <a:pt x="435424" y="123273"/>
                    <a:pt x="445346" y="116129"/>
                    <a:pt x="456458" y="107001"/>
                  </a:cubicBezTo>
                  <a:cubicBezTo>
                    <a:pt x="467571" y="97873"/>
                    <a:pt x="477889" y="85967"/>
                    <a:pt x="485033" y="76045"/>
                  </a:cubicBezTo>
                  <a:cubicBezTo>
                    <a:pt x="492177" y="66123"/>
                    <a:pt x="498923" y="58979"/>
                    <a:pt x="499320" y="47470"/>
                  </a:cubicBezTo>
                  <a:cubicBezTo>
                    <a:pt x="499717" y="35961"/>
                    <a:pt x="495351" y="14530"/>
                    <a:pt x="487414" y="6989"/>
                  </a:cubicBezTo>
                  <a:cubicBezTo>
                    <a:pt x="479477" y="-552"/>
                    <a:pt x="462807" y="-1743"/>
                    <a:pt x="451695" y="2226"/>
                  </a:cubicBezTo>
                  <a:cubicBezTo>
                    <a:pt x="440583" y="6195"/>
                    <a:pt x="420739" y="30801"/>
                    <a:pt x="420739" y="30801"/>
                  </a:cubicBezTo>
                  <a:cubicBezTo>
                    <a:pt x="411214" y="39532"/>
                    <a:pt x="404864" y="47073"/>
                    <a:pt x="394545" y="54614"/>
                  </a:cubicBezTo>
                  <a:cubicBezTo>
                    <a:pt x="384226" y="62155"/>
                    <a:pt x="375496" y="72076"/>
                    <a:pt x="358827" y="76045"/>
                  </a:cubicBezTo>
                  <a:cubicBezTo>
                    <a:pt x="342158" y="80014"/>
                    <a:pt x="314774" y="81601"/>
                    <a:pt x="294533" y="78426"/>
                  </a:cubicBezTo>
                  <a:cubicBezTo>
                    <a:pt x="274292" y="75251"/>
                    <a:pt x="257624" y="65726"/>
                    <a:pt x="237383" y="56995"/>
                  </a:cubicBezTo>
                  <a:cubicBezTo>
                    <a:pt x="217142" y="48264"/>
                    <a:pt x="194520" y="33183"/>
                    <a:pt x="173089" y="26039"/>
                  </a:cubicBezTo>
                  <a:cubicBezTo>
                    <a:pt x="151658" y="18895"/>
                    <a:pt x="129829" y="12943"/>
                    <a:pt x="108795" y="14133"/>
                  </a:cubicBezTo>
                  <a:cubicBezTo>
                    <a:pt x="87761" y="15323"/>
                    <a:pt x="63551" y="22863"/>
                    <a:pt x="46882" y="33182"/>
                  </a:cubicBezTo>
                  <a:cubicBezTo>
                    <a:pt x="30213" y="43501"/>
                    <a:pt x="16323" y="58186"/>
                    <a:pt x="8783" y="76045"/>
                  </a:cubicBezTo>
                  <a:cubicBezTo>
                    <a:pt x="1243" y="93904"/>
                    <a:pt x="-2330" y="119702"/>
                    <a:pt x="1639" y="140339"/>
                  </a:cubicBezTo>
                  <a:cubicBezTo>
                    <a:pt x="5608" y="160976"/>
                    <a:pt x="19498" y="185186"/>
                    <a:pt x="32595" y="199870"/>
                  </a:cubicBezTo>
                  <a:cubicBezTo>
                    <a:pt x="45692" y="214554"/>
                    <a:pt x="59583" y="220111"/>
                    <a:pt x="77839" y="228445"/>
                  </a:cubicBezTo>
                  <a:cubicBezTo>
                    <a:pt x="96095" y="236779"/>
                    <a:pt x="121892" y="243923"/>
                    <a:pt x="142133" y="24987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 name="任意多边形 215"/>
            <p:cNvSpPr/>
            <p:nvPr/>
          </p:nvSpPr>
          <p:spPr>
            <a:xfrm>
              <a:off x="7443312" y="3589387"/>
              <a:ext cx="210226" cy="539953"/>
            </a:xfrm>
            <a:custGeom>
              <a:avLst/>
              <a:gdLst>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0488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0970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10226"/>
                <a:gd name="connsiteY0" fmla="*/ 539702 h 539898"/>
                <a:gd name="connsiteX1" fmla="*/ 183832 w 210226"/>
                <a:gd name="connsiteY1" fmla="*/ 487314 h 539898"/>
                <a:gd name="connsiteX2" fmla="*/ 145732 w 210226"/>
                <a:gd name="connsiteY2" fmla="*/ 480170 h 539898"/>
                <a:gd name="connsiteX3" fmla="*/ 105251 w 210226"/>
                <a:gd name="connsiteY3" fmla="*/ 456358 h 539898"/>
                <a:gd name="connsiteX4" fmla="*/ 76676 w 210226"/>
                <a:gd name="connsiteY4" fmla="*/ 406352 h 539898"/>
                <a:gd name="connsiteX5" fmla="*/ 88582 w 210226"/>
                <a:gd name="connsiteY5" fmla="*/ 330152 h 539898"/>
                <a:gd name="connsiteX6" fmla="*/ 124301 w 210226"/>
                <a:gd name="connsiteY6" fmla="*/ 265858 h 539898"/>
                <a:gd name="connsiteX7" fmla="*/ 164782 w 210226"/>
                <a:gd name="connsiteY7" fmla="*/ 206327 h 539898"/>
                <a:gd name="connsiteX8" fmla="*/ 193357 w 210226"/>
                <a:gd name="connsiteY8" fmla="*/ 149177 h 539898"/>
                <a:gd name="connsiteX9" fmla="*/ 207644 w 210226"/>
                <a:gd name="connsiteY9" fmla="*/ 101552 h 539898"/>
                <a:gd name="connsiteX10" fmla="*/ 207644 w 210226"/>
                <a:gd name="connsiteY10" fmla="*/ 42021 h 539898"/>
                <a:gd name="connsiteX11" fmla="*/ 181451 w 210226"/>
                <a:gd name="connsiteY11" fmla="*/ 3920 h 539898"/>
                <a:gd name="connsiteX12" fmla="*/ 157638 w 210226"/>
                <a:gd name="connsiteY12" fmla="*/ 3920 h 539898"/>
                <a:gd name="connsiteX13" fmla="*/ 140969 w 210226"/>
                <a:gd name="connsiteY13" fmla="*/ 27733 h 539898"/>
                <a:gd name="connsiteX14" fmla="*/ 140970 w 210226"/>
                <a:gd name="connsiteY14" fmla="*/ 65833 h 539898"/>
                <a:gd name="connsiteX15" fmla="*/ 129063 w 210226"/>
                <a:gd name="connsiteY15" fmla="*/ 120602 h 539898"/>
                <a:gd name="connsiteX16" fmla="*/ 105251 w 210226"/>
                <a:gd name="connsiteY16" fmla="*/ 172989 h 539898"/>
                <a:gd name="connsiteX17" fmla="*/ 76676 w 210226"/>
                <a:gd name="connsiteY17" fmla="*/ 220614 h 539898"/>
                <a:gd name="connsiteX18" fmla="*/ 38576 w 210226"/>
                <a:gd name="connsiteY18" fmla="*/ 270620 h 539898"/>
                <a:gd name="connsiteX19" fmla="*/ 7619 w 210226"/>
                <a:gd name="connsiteY19" fmla="*/ 332533 h 539898"/>
                <a:gd name="connsiteX20" fmla="*/ 476 w 210226"/>
                <a:gd name="connsiteY20" fmla="*/ 403970 h 539898"/>
                <a:gd name="connsiteX21" fmla="*/ 17144 w 210226"/>
                <a:gd name="connsiteY21" fmla="*/ 463502 h 539898"/>
                <a:gd name="connsiteX22" fmla="*/ 45719 w 210226"/>
                <a:gd name="connsiteY22" fmla="*/ 503983 h 539898"/>
                <a:gd name="connsiteX23" fmla="*/ 124301 w 210226"/>
                <a:gd name="connsiteY23" fmla="*/ 539702 h 539898"/>
                <a:gd name="connsiteX0" fmla="*/ 124301 w 210226"/>
                <a:gd name="connsiteY0" fmla="*/ 539702 h 539953"/>
                <a:gd name="connsiteX1" fmla="*/ 155257 w 210226"/>
                <a:gd name="connsiteY1" fmla="*/ 518269 h 539953"/>
                <a:gd name="connsiteX2" fmla="*/ 183832 w 210226"/>
                <a:gd name="connsiteY2" fmla="*/ 487314 h 539953"/>
                <a:gd name="connsiteX3" fmla="*/ 145732 w 210226"/>
                <a:gd name="connsiteY3" fmla="*/ 480170 h 539953"/>
                <a:gd name="connsiteX4" fmla="*/ 105251 w 210226"/>
                <a:gd name="connsiteY4" fmla="*/ 456358 h 539953"/>
                <a:gd name="connsiteX5" fmla="*/ 76676 w 210226"/>
                <a:gd name="connsiteY5" fmla="*/ 406352 h 539953"/>
                <a:gd name="connsiteX6" fmla="*/ 88582 w 210226"/>
                <a:gd name="connsiteY6" fmla="*/ 330152 h 539953"/>
                <a:gd name="connsiteX7" fmla="*/ 124301 w 210226"/>
                <a:gd name="connsiteY7" fmla="*/ 265858 h 539953"/>
                <a:gd name="connsiteX8" fmla="*/ 164782 w 210226"/>
                <a:gd name="connsiteY8" fmla="*/ 206327 h 539953"/>
                <a:gd name="connsiteX9" fmla="*/ 193357 w 210226"/>
                <a:gd name="connsiteY9" fmla="*/ 149177 h 539953"/>
                <a:gd name="connsiteX10" fmla="*/ 207644 w 210226"/>
                <a:gd name="connsiteY10" fmla="*/ 101552 h 539953"/>
                <a:gd name="connsiteX11" fmla="*/ 207644 w 210226"/>
                <a:gd name="connsiteY11" fmla="*/ 42021 h 539953"/>
                <a:gd name="connsiteX12" fmla="*/ 181451 w 210226"/>
                <a:gd name="connsiteY12" fmla="*/ 3920 h 539953"/>
                <a:gd name="connsiteX13" fmla="*/ 157638 w 210226"/>
                <a:gd name="connsiteY13" fmla="*/ 3920 h 539953"/>
                <a:gd name="connsiteX14" fmla="*/ 140969 w 210226"/>
                <a:gd name="connsiteY14" fmla="*/ 27733 h 539953"/>
                <a:gd name="connsiteX15" fmla="*/ 140970 w 210226"/>
                <a:gd name="connsiteY15" fmla="*/ 65833 h 539953"/>
                <a:gd name="connsiteX16" fmla="*/ 129063 w 210226"/>
                <a:gd name="connsiteY16" fmla="*/ 120602 h 539953"/>
                <a:gd name="connsiteX17" fmla="*/ 105251 w 210226"/>
                <a:gd name="connsiteY17" fmla="*/ 172989 h 539953"/>
                <a:gd name="connsiteX18" fmla="*/ 76676 w 210226"/>
                <a:gd name="connsiteY18" fmla="*/ 220614 h 539953"/>
                <a:gd name="connsiteX19" fmla="*/ 38576 w 210226"/>
                <a:gd name="connsiteY19" fmla="*/ 270620 h 539953"/>
                <a:gd name="connsiteX20" fmla="*/ 7619 w 210226"/>
                <a:gd name="connsiteY20" fmla="*/ 332533 h 539953"/>
                <a:gd name="connsiteX21" fmla="*/ 476 w 210226"/>
                <a:gd name="connsiteY21" fmla="*/ 403970 h 539953"/>
                <a:gd name="connsiteX22" fmla="*/ 17144 w 210226"/>
                <a:gd name="connsiteY22" fmla="*/ 463502 h 539953"/>
                <a:gd name="connsiteX23" fmla="*/ 45719 w 210226"/>
                <a:gd name="connsiteY23" fmla="*/ 503983 h 539953"/>
                <a:gd name="connsiteX24" fmla="*/ 124301 w 210226"/>
                <a:gd name="connsiteY24" fmla="*/ 539702 h 53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0226" h="539953">
                  <a:moveTo>
                    <a:pt x="124301" y="539702"/>
                  </a:moveTo>
                  <a:cubicBezTo>
                    <a:pt x="142557" y="542083"/>
                    <a:pt x="145335" y="527000"/>
                    <a:pt x="155257" y="518269"/>
                  </a:cubicBezTo>
                  <a:cubicBezTo>
                    <a:pt x="165179" y="509538"/>
                    <a:pt x="185420" y="493664"/>
                    <a:pt x="183832" y="487314"/>
                  </a:cubicBezTo>
                  <a:cubicBezTo>
                    <a:pt x="182245" y="480964"/>
                    <a:pt x="158829" y="485329"/>
                    <a:pt x="145732" y="480170"/>
                  </a:cubicBezTo>
                  <a:cubicBezTo>
                    <a:pt x="132635" y="475011"/>
                    <a:pt x="116760" y="468661"/>
                    <a:pt x="105251" y="456358"/>
                  </a:cubicBezTo>
                  <a:cubicBezTo>
                    <a:pt x="93742" y="444055"/>
                    <a:pt x="79454" y="427386"/>
                    <a:pt x="76676" y="406352"/>
                  </a:cubicBezTo>
                  <a:cubicBezTo>
                    <a:pt x="73898" y="385318"/>
                    <a:pt x="80645" y="353568"/>
                    <a:pt x="88582" y="330152"/>
                  </a:cubicBezTo>
                  <a:cubicBezTo>
                    <a:pt x="96519" y="306736"/>
                    <a:pt x="111601" y="286495"/>
                    <a:pt x="124301" y="265858"/>
                  </a:cubicBezTo>
                  <a:cubicBezTo>
                    <a:pt x="137001" y="245221"/>
                    <a:pt x="153273" y="225774"/>
                    <a:pt x="164782" y="206327"/>
                  </a:cubicBezTo>
                  <a:cubicBezTo>
                    <a:pt x="176291" y="186880"/>
                    <a:pt x="186213" y="166639"/>
                    <a:pt x="193357" y="149177"/>
                  </a:cubicBezTo>
                  <a:cubicBezTo>
                    <a:pt x="200501" y="131715"/>
                    <a:pt x="205263" y="119411"/>
                    <a:pt x="207644" y="101552"/>
                  </a:cubicBezTo>
                  <a:cubicBezTo>
                    <a:pt x="210025" y="83693"/>
                    <a:pt x="212009" y="58293"/>
                    <a:pt x="207644" y="42021"/>
                  </a:cubicBezTo>
                  <a:cubicBezTo>
                    <a:pt x="203279" y="25749"/>
                    <a:pt x="189785" y="10270"/>
                    <a:pt x="181451" y="3920"/>
                  </a:cubicBezTo>
                  <a:cubicBezTo>
                    <a:pt x="173117" y="-2430"/>
                    <a:pt x="164385" y="-49"/>
                    <a:pt x="157638" y="3920"/>
                  </a:cubicBezTo>
                  <a:cubicBezTo>
                    <a:pt x="150891" y="7889"/>
                    <a:pt x="143747" y="17414"/>
                    <a:pt x="140969" y="27733"/>
                  </a:cubicBezTo>
                  <a:cubicBezTo>
                    <a:pt x="138191" y="38052"/>
                    <a:pt x="142954" y="50355"/>
                    <a:pt x="140970" y="65833"/>
                  </a:cubicBezTo>
                  <a:cubicBezTo>
                    <a:pt x="138986" y="81311"/>
                    <a:pt x="135016" y="102743"/>
                    <a:pt x="129063" y="120602"/>
                  </a:cubicBezTo>
                  <a:cubicBezTo>
                    <a:pt x="123110" y="138461"/>
                    <a:pt x="113982" y="156320"/>
                    <a:pt x="105251" y="172989"/>
                  </a:cubicBezTo>
                  <a:cubicBezTo>
                    <a:pt x="96520" y="189658"/>
                    <a:pt x="87788" y="204342"/>
                    <a:pt x="76676" y="220614"/>
                  </a:cubicBezTo>
                  <a:cubicBezTo>
                    <a:pt x="65564" y="236886"/>
                    <a:pt x="50085" y="251967"/>
                    <a:pt x="38576" y="270620"/>
                  </a:cubicBezTo>
                  <a:cubicBezTo>
                    <a:pt x="27067" y="289273"/>
                    <a:pt x="13969" y="310308"/>
                    <a:pt x="7619" y="332533"/>
                  </a:cubicBezTo>
                  <a:cubicBezTo>
                    <a:pt x="1269" y="354758"/>
                    <a:pt x="-1111" y="382142"/>
                    <a:pt x="476" y="403970"/>
                  </a:cubicBezTo>
                  <a:cubicBezTo>
                    <a:pt x="2063" y="425798"/>
                    <a:pt x="9604" y="446833"/>
                    <a:pt x="17144" y="463502"/>
                  </a:cubicBezTo>
                  <a:cubicBezTo>
                    <a:pt x="24684" y="480171"/>
                    <a:pt x="33813" y="492871"/>
                    <a:pt x="45719" y="503983"/>
                  </a:cubicBezTo>
                  <a:cubicBezTo>
                    <a:pt x="57625" y="515095"/>
                    <a:pt x="106045" y="537321"/>
                    <a:pt x="124301" y="539702"/>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17" name="椭圆 216"/>
          <p:cNvSpPr/>
          <p:nvPr/>
        </p:nvSpPr>
        <p:spPr>
          <a:xfrm>
            <a:off x="9490541" y="638023"/>
            <a:ext cx="270000" cy="270000"/>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000" spc="-120" dirty="0" err="1">
                <a:solidFill>
                  <a:schemeClr val="tx1"/>
                </a:solidFill>
                <a:latin typeface="Times New Roman" panose="02020603050405020304" pitchFamily="18" charset="0"/>
                <a:ea typeface="方正姚体" panose="02010601030101010101" pitchFamily="2" charset="-122"/>
              </a:rPr>
              <a:t>fMet</a:t>
            </a:r>
            <a:endParaRPr lang="zh-CN" altLang="en-US" sz="1000" spc="-120" dirty="0">
              <a:solidFill>
                <a:schemeClr val="tx1"/>
              </a:solidFill>
              <a:latin typeface="Times New Roman" panose="02020603050405020304" pitchFamily="18" charset="0"/>
              <a:ea typeface="方正姚体" panose="02010601030101010101" pitchFamily="2" charset="-122"/>
            </a:endParaRPr>
          </a:p>
        </p:txBody>
      </p:sp>
      <p:grpSp>
        <p:nvGrpSpPr>
          <p:cNvPr id="218" name="组合 217"/>
          <p:cNvGrpSpPr/>
          <p:nvPr/>
        </p:nvGrpSpPr>
        <p:grpSpPr>
          <a:xfrm>
            <a:off x="8307784" y="1416004"/>
            <a:ext cx="2095145" cy="126000"/>
            <a:chOff x="7213828" y="1844824"/>
            <a:chExt cx="2095145" cy="126000"/>
          </a:xfrm>
        </p:grpSpPr>
        <p:sp>
          <p:nvSpPr>
            <p:cNvPr id="219" name="矩形 218"/>
            <p:cNvSpPr/>
            <p:nvPr/>
          </p:nvSpPr>
          <p:spPr>
            <a:xfrm>
              <a:off x="7213828" y="1844824"/>
              <a:ext cx="846000" cy="126000"/>
            </a:xfrm>
            <a:prstGeom prst="rect">
              <a:avLst/>
            </a:prstGeom>
            <a:solidFill>
              <a:srgbClr val="38AD4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0" name="矩形 219"/>
            <p:cNvSpPr/>
            <p:nvPr/>
          </p:nvSpPr>
          <p:spPr>
            <a:xfrm>
              <a:off x="8858973" y="1844824"/>
              <a:ext cx="450000" cy="126000"/>
            </a:xfrm>
            <a:prstGeom prst="rect">
              <a:avLst/>
            </a:prstGeom>
            <a:solidFill>
              <a:srgbClr val="38AD4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1" name="矩形 220"/>
            <p:cNvSpPr/>
            <p:nvPr/>
          </p:nvSpPr>
          <p:spPr>
            <a:xfrm>
              <a:off x="8061645"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A</a:t>
              </a:r>
              <a:endParaRPr lang="zh-CN" altLang="en-US" sz="1000" dirty="0">
                <a:solidFill>
                  <a:schemeClr val="tx1"/>
                </a:solidFill>
                <a:latin typeface="Times New Roman" panose="02020603050405020304" pitchFamily="18" charset="0"/>
              </a:endParaRPr>
            </a:p>
          </p:txBody>
        </p:sp>
        <p:sp>
          <p:nvSpPr>
            <p:cNvPr id="222" name="矩形 221"/>
            <p:cNvSpPr/>
            <p:nvPr/>
          </p:nvSpPr>
          <p:spPr>
            <a:xfrm>
              <a:off x="8193756"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U</a:t>
              </a:r>
              <a:endParaRPr lang="zh-CN" altLang="en-US" sz="1000" dirty="0">
                <a:solidFill>
                  <a:schemeClr val="tx1"/>
                </a:solidFill>
                <a:latin typeface="Times New Roman" panose="02020603050405020304" pitchFamily="18" charset="0"/>
              </a:endParaRPr>
            </a:p>
          </p:txBody>
        </p:sp>
        <p:sp>
          <p:nvSpPr>
            <p:cNvPr id="223" name="矩形 222"/>
            <p:cNvSpPr/>
            <p:nvPr/>
          </p:nvSpPr>
          <p:spPr>
            <a:xfrm>
              <a:off x="8328248"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G</a:t>
              </a:r>
              <a:endParaRPr lang="zh-CN" altLang="en-US" sz="1000" dirty="0">
                <a:solidFill>
                  <a:schemeClr val="tx1"/>
                </a:solidFill>
                <a:latin typeface="Times New Roman" panose="02020603050405020304" pitchFamily="18" charset="0"/>
              </a:endParaRPr>
            </a:p>
          </p:txBody>
        </p:sp>
        <p:sp>
          <p:nvSpPr>
            <p:cNvPr id="224" name="矩形 223"/>
            <p:cNvSpPr/>
            <p:nvPr/>
          </p:nvSpPr>
          <p:spPr>
            <a:xfrm>
              <a:off x="8460359"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5" name="矩形 224"/>
            <p:cNvSpPr/>
            <p:nvPr/>
          </p:nvSpPr>
          <p:spPr>
            <a:xfrm>
              <a:off x="8596143"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6" name="矩形 225"/>
            <p:cNvSpPr/>
            <p:nvPr/>
          </p:nvSpPr>
          <p:spPr>
            <a:xfrm>
              <a:off x="8731724"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27" name="Rectangle 58"/>
          <p:cNvSpPr>
            <a:spLocks noChangeArrowheads="1"/>
          </p:cNvSpPr>
          <p:nvPr/>
        </p:nvSpPr>
        <p:spPr bwMode="auto">
          <a:xfrm>
            <a:off x="7523541" y="1340269"/>
            <a:ext cx="87671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mRNA  </a:t>
            </a:r>
            <a:r>
              <a:rPr kumimoji="1" lang="zh-CN" altLang="en-US" sz="1200" dirty="0">
                <a:effectLst>
                  <a:outerShdw blurRad="38100" dist="38100" dir="2700000" algn="tl">
                    <a:srgbClr val="C0C0C0"/>
                  </a:outerShdw>
                </a:effectLst>
              </a:rPr>
              <a:t>5´</a:t>
            </a:r>
          </a:p>
        </p:txBody>
      </p:sp>
      <p:sp>
        <p:nvSpPr>
          <p:cNvPr id="228" name="Rectangle 58"/>
          <p:cNvSpPr>
            <a:spLocks noChangeArrowheads="1"/>
          </p:cNvSpPr>
          <p:nvPr/>
        </p:nvSpPr>
        <p:spPr bwMode="auto">
          <a:xfrm>
            <a:off x="10355114" y="1340269"/>
            <a:ext cx="3465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3</a:t>
            </a:r>
            <a:r>
              <a:rPr kumimoji="1" lang="zh-CN" altLang="en-US" sz="1200" dirty="0">
                <a:effectLst>
                  <a:outerShdw blurRad="38100" dist="38100" dir="2700000" algn="tl">
                    <a:srgbClr val="C0C0C0"/>
                  </a:outerShdw>
                </a:effectLst>
              </a:rPr>
              <a:t>´</a:t>
            </a:r>
          </a:p>
        </p:txBody>
      </p:sp>
      <p:sp>
        <p:nvSpPr>
          <p:cNvPr id="229" name="Rectangle 58"/>
          <p:cNvSpPr>
            <a:spLocks noChangeArrowheads="1"/>
          </p:cNvSpPr>
          <p:nvPr/>
        </p:nvSpPr>
        <p:spPr bwMode="auto">
          <a:xfrm>
            <a:off x="7911128" y="991262"/>
            <a:ext cx="76495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50S</a:t>
            </a:r>
            <a:r>
              <a:rPr kumimoji="1" lang="zh-CN" altLang="en-US" sz="1200" dirty="0">
                <a:effectLst>
                  <a:outerShdw blurRad="38100" dist="38100" dir="2700000" algn="tl">
                    <a:srgbClr val="C0C0C0"/>
                  </a:outerShdw>
                </a:effectLst>
                <a:ea typeface="方正姚体" panose="02010601030101010101" pitchFamily="2" charset="-122"/>
              </a:rPr>
              <a:t>亚基</a:t>
            </a:r>
          </a:p>
        </p:txBody>
      </p:sp>
      <p:sp>
        <p:nvSpPr>
          <p:cNvPr id="230" name="Rectangle 58"/>
          <p:cNvSpPr>
            <a:spLocks noChangeArrowheads="1"/>
          </p:cNvSpPr>
          <p:nvPr/>
        </p:nvSpPr>
        <p:spPr bwMode="auto">
          <a:xfrm>
            <a:off x="9298134" y="538754"/>
            <a:ext cx="3465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rPr>
              <a:t>5´</a:t>
            </a:r>
          </a:p>
        </p:txBody>
      </p:sp>
      <p:sp>
        <p:nvSpPr>
          <p:cNvPr id="231" name="Rectangle 58"/>
          <p:cNvSpPr>
            <a:spLocks noChangeArrowheads="1"/>
          </p:cNvSpPr>
          <p:nvPr/>
        </p:nvSpPr>
        <p:spPr bwMode="auto">
          <a:xfrm>
            <a:off x="9169164" y="1363614"/>
            <a:ext cx="399716" cy="769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36000" tIns="0" rIns="36000" bIns="0">
            <a:spAutoFit/>
          </a:bodyPr>
          <a:lstStyle/>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endParaRPr kumimoji="1" lang="zh-CN" altLang="en-US" sz="1200" dirty="0">
              <a:solidFill>
                <a:srgbClr val="00B0F0"/>
              </a:solidFill>
              <a:effectLst>
                <a:outerShdw blurRad="38100" dist="38100" dir="2700000" algn="tl">
                  <a:srgbClr val="C0C0C0"/>
                </a:outerShdw>
              </a:effectLst>
              <a:ea typeface="方正姚体" panose="02010601030101010101" pitchFamily="2" charset="-122"/>
            </a:endParaRPr>
          </a:p>
        </p:txBody>
      </p:sp>
      <p:sp>
        <p:nvSpPr>
          <p:cNvPr id="232" name="Rectangle 58"/>
          <p:cNvSpPr>
            <a:spLocks noChangeArrowheads="1"/>
          </p:cNvSpPr>
          <p:nvPr/>
        </p:nvSpPr>
        <p:spPr bwMode="auto">
          <a:xfrm>
            <a:off x="10035214" y="1554503"/>
            <a:ext cx="110799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ea typeface="方正姚体" panose="02010601030101010101" pitchFamily="2" charset="-122"/>
              </a:rPr>
              <a:t>下一个密码子</a:t>
            </a:r>
          </a:p>
        </p:txBody>
      </p:sp>
      <p:sp>
        <p:nvSpPr>
          <p:cNvPr id="233" name="Rectangle 58"/>
          <p:cNvSpPr>
            <a:spLocks noChangeArrowheads="1"/>
          </p:cNvSpPr>
          <p:nvPr/>
        </p:nvSpPr>
        <p:spPr bwMode="auto">
          <a:xfrm>
            <a:off x="7767112" y="1634876"/>
            <a:ext cx="76495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30S</a:t>
            </a:r>
            <a:r>
              <a:rPr kumimoji="1" lang="zh-CN" altLang="en-US" sz="1200" dirty="0">
                <a:effectLst>
                  <a:outerShdw blurRad="38100" dist="38100" dir="2700000" algn="tl">
                    <a:srgbClr val="C0C0C0"/>
                  </a:outerShdw>
                </a:effectLst>
                <a:ea typeface="方正姚体" panose="02010601030101010101" pitchFamily="2" charset="-122"/>
              </a:rPr>
              <a:t>亚基</a:t>
            </a:r>
          </a:p>
        </p:txBody>
      </p:sp>
      <p:sp>
        <p:nvSpPr>
          <p:cNvPr id="234" name="Rectangle 58"/>
          <p:cNvSpPr>
            <a:spLocks noChangeArrowheads="1"/>
          </p:cNvSpPr>
          <p:nvPr/>
        </p:nvSpPr>
        <p:spPr bwMode="auto">
          <a:xfrm>
            <a:off x="7744130" y="595114"/>
            <a:ext cx="132921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ea typeface="方正姚体" panose="02010601030101010101" pitchFamily="2" charset="-122"/>
              </a:rPr>
              <a:t>起始复合物</a:t>
            </a:r>
            <a:r>
              <a:rPr kumimoji="1" lang="en-US" altLang="zh-CN" sz="1200" dirty="0">
                <a:effectLst>
                  <a:outerShdw blurRad="38100" dist="38100" dir="2700000" algn="tl">
                    <a:srgbClr val="C0C0C0"/>
                  </a:outerShdw>
                </a:effectLst>
                <a:ea typeface="方正姚体" panose="02010601030101010101" pitchFamily="2" charset="-122"/>
              </a:rPr>
              <a:t>(70S)</a:t>
            </a:r>
            <a:endParaRPr kumimoji="1" lang="zh-CN" altLang="en-US" sz="1200" dirty="0">
              <a:effectLst>
                <a:outerShdw blurRad="38100" dist="38100" dir="2700000" algn="tl">
                  <a:srgbClr val="C0C0C0"/>
                </a:outerShdw>
              </a:effectLst>
              <a:ea typeface="方正姚体" panose="02010601030101010101" pitchFamily="2" charset="-122"/>
            </a:endParaRPr>
          </a:p>
        </p:txBody>
      </p:sp>
      <p:sp>
        <p:nvSpPr>
          <p:cNvPr id="235" name="椭圆 234"/>
          <p:cNvSpPr/>
          <p:nvPr/>
        </p:nvSpPr>
        <p:spPr>
          <a:xfrm>
            <a:off x="9285419" y="5997853"/>
            <a:ext cx="327600" cy="648000"/>
          </a:xfrm>
          <a:prstGeom prst="ellipse">
            <a:avLst/>
          </a:prstGeom>
          <a:solidFill>
            <a:srgbClr val="EDA670"/>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椭圆 235"/>
          <p:cNvSpPr/>
          <p:nvPr/>
        </p:nvSpPr>
        <p:spPr>
          <a:xfrm>
            <a:off x="9683225" y="5998416"/>
            <a:ext cx="327600" cy="648000"/>
          </a:xfrm>
          <a:prstGeom prst="ellipse">
            <a:avLst/>
          </a:prstGeom>
          <a:solidFill>
            <a:srgbClr val="FED5B5"/>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236"/>
          <p:cNvSpPr/>
          <p:nvPr/>
        </p:nvSpPr>
        <p:spPr>
          <a:xfrm>
            <a:off x="9681899" y="6319828"/>
            <a:ext cx="331200" cy="326187"/>
          </a:xfrm>
          <a:custGeom>
            <a:avLst/>
            <a:gdLst>
              <a:gd name="connsiteX0" fmla="*/ 85622 w 536717"/>
              <a:gd name="connsiteY0" fmla="*/ 88 h 538112"/>
              <a:gd name="connsiteX1" fmla="*/ 131108 w 536717"/>
              <a:gd name="connsiteY1" fmla="*/ 888 h 538112"/>
              <a:gd name="connsiteX2" fmla="*/ 252552 w 536717"/>
              <a:gd name="connsiteY2" fmla="*/ 12794 h 538112"/>
              <a:gd name="connsiteX3" fmla="*/ 376377 w 536717"/>
              <a:gd name="connsiteY3" fmla="*/ 27080 h 538112"/>
              <a:gd name="connsiteX4" fmla="*/ 528777 w 536717"/>
              <a:gd name="connsiteY4" fmla="*/ 58038 h 538112"/>
              <a:gd name="connsiteX5" fmla="*/ 536717 w 536717"/>
              <a:gd name="connsiteY5" fmla="*/ 60564 h 538112"/>
              <a:gd name="connsiteX6" fmla="*/ 534380 w 536717"/>
              <a:gd name="connsiteY6" fmla="*/ 106941 h 538112"/>
              <a:gd name="connsiteX7" fmla="*/ 269865 w 536717"/>
              <a:gd name="connsiteY7" fmla="*/ 538112 h 538112"/>
              <a:gd name="connsiteX8" fmla="*/ 5350 w 536717"/>
              <a:gd name="connsiteY8" fmla="*/ 106941 h 538112"/>
              <a:gd name="connsiteX9" fmla="*/ 0 w 536717"/>
              <a:gd name="connsiteY9" fmla="*/ 782 h 538112"/>
              <a:gd name="connsiteX10" fmla="*/ 33328 w 536717"/>
              <a:gd name="connsiteY10" fmla="*/ 144 h 538112"/>
              <a:gd name="connsiteX11" fmla="*/ 85622 w 536717"/>
              <a:gd name="connsiteY11" fmla="*/ 88 h 5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717" h="538112">
                <a:moveTo>
                  <a:pt x="85622" y="88"/>
                </a:moveTo>
                <a:cubicBezTo>
                  <a:pt x="102235" y="218"/>
                  <a:pt x="117714" y="491"/>
                  <a:pt x="131108" y="888"/>
                </a:cubicBezTo>
                <a:cubicBezTo>
                  <a:pt x="184686" y="2475"/>
                  <a:pt x="211674" y="8429"/>
                  <a:pt x="252552" y="12794"/>
                </a:cubicBezTo>
                <a:cubicBezTo>
                  <a:pt x="293430" y="17159"/>
                  <a:pt x="335102" y="20730"/>
                  <a:pt x="376377" y="27080"/>
                </a:cubicBezTo>
                <a:cubicBezTo>
                  <a:pt x="422414" y="34621"/>
                  <a:pt x="476786" y="42956"/>
                  <a:pt x="528777" y="58038"/>
                </a:cubicBezTo>
                <a:lnTo>
                  <a:pt x="536717" y="60564"/>
                </a:lnTo>
                <a:lnTo>
                  <a:pt x="534380" y="106941"/>
                </a:lnTo>
                <a:cubicBezTo>
                  <a:pt x="509203" y="353010"/>
                  <a:pt x="400342" y="538112"/>
                  <a:pt x="269865" y="538112"/>
                </a:cubicBezTo>
                <a:cubicBezTo>
                  <a:pt x="139388" y="538112"/>
                  <a:pt x="30527" y="353010"/>
                  <a:pt x="5350" y="106941"/>
                </a:cubicBezTo>
                <a:lnTo>
                  <a:pt x="0" y="782"/>
                </a:lnTo>
                <a:lnTo>
                  <a:pt x="33328" y="144"/>
                </a:lnTo>
                <a:cubicBezTo>
                  <a:pt x="51262" y="-30"/>
                  <a:pt x="69009" y="-42"/>
                  <a:pt x="85622" y="88"/>
                </a:cubicBezTo>
                <a:close/>
              </a:path>
            </a:pathLst>
          </a:custGeom>
          <a:no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A</a:t>
            </a:r>
            <a:endParaRPr lang="zh-CN" altLang="en-US" sz="1000" dirty="0">
              <a:solidFill>
                <a:schemeClr val="tx1"/>
              </a:solidFill>
              <a:latin typeface="Times New Roman" panose="02020603050405020304" pitchFamily="18" charset="0"/>
              <a:ea typeface="方正姚体" panose="02010601030101010101" pitchFamily="2" charset="-122"/>
            </a:endParaRPr>
          </a:p>
        </p:txBody>
      </p:sp>
      <p:sp>
        <p:nvSpPr>
          <p:cNvPr id="238" name="任意多边形 237"/>
          <p:cNvSpPr/>
          <p:nvPr/>
        </p:nvSpPr>
        <p:spPr>
          <a:xfrm>
            <a:off x="9284752" y="6324917"/>
            <a:ext cx="325258" cy="321098"/>
          </a:xfrm>
          <a:custGeom>
            <a:avLst/>
            <a:gdLst>
              <a:gd name="connsiteX0" fmla="*/ 536580 w 536580"/>
              <a:gd name="connsiteY0" fmla="*/ 0 h 529716"/>
              <a:gd name="connsiteX1" fmla="*/ 531613 w 536580"/>
              <a:gd name="connsiteY1" fmla="*/ 98545 h 529716"/>
              <a:gd name="connsiteX2" fmla="*/ 267098 w 536580"/>
              <a:gd name="connsiteY2" fmla="*/ 529716 h 529716"/>
              <a:gd name="connsiteX3" fmla="*/ 2583 w 536580"/>
              <a:gd name="connsiteY3" fmla="*/ 98545 h 529716"/>
              <a:gd name="connsiteX4" fmla="*/ 0 w 536580"/>
              <a:gd name="connsiteY4" fmla="*/ 47294 h 529716"/>
              <a:gd name="connsiteX5" fmla="*/ 33811 w 536580"/>
              <a:gd name="connsiteY5" fmla="*/ 52023 h 529716"/>
              <a:gd name="connsiteX6" fmla="*/ 162398 w 536580"/>
              <a:gd name="connsiteY6" fmla="*/ 47261 h 529716"/>
              <a:gd name="connsiteX7" fmla="*/ 310036 w 536580"/>
              <a:gd name="connsiteY7" fmla="*/ 30592 h 529716"/>
              <a:gd name="connsiteX8" fmla="*/ 429098 w 536580"/>
              <a:gd name="connsiteY8" fmla="*/ 13923 h 529716"/>
              <a:gd name="connsiteX9" fmla="*/ 502620 w 536580"/>
              <a:gd name="connsiteY9" fmla="*/ 3505 h 529716"/>
              <a:gd name="connsiteX10" fmla="*/ 536580 w 536580"/>
              <a:gd name="connsiteY10" fmla="*/ 0 h 52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6580" h="529716">
                <a:moveTo>
                  <a:pt x="536580" y="0"/>
                </a:moveTo>
                <a:lnTo>
                  <a:pt x="531613" y="98545"/>
                </a:lnTo>
                <a:cubicBezTo>
                  <a:pt x="506436" y="344614"/>
                  <a:pt x="397575" y="529716"/>
                  <a:pt x="267098" y="529716"/>
                </a:cubicBezTo>
                <a:cubicBezTo>
                  <a:pt x="136621" y="529716"/>
                  <a:pt x="27760" y="344614"/>
                  <a:pt x="2583" y="98545"/>
                </a:cubicBezTo>
                <a:lnTo>
                  <a:pt x="0" y="47294"/>
                </a:lnTo>
                <a:lnTo>
                  <a:pt x="33811" y="52023"/>
                </a:lnTo>
                <a:cubicBezTo>
                  <a:pt x="79055" y="55198"/>
                  <a:pt x="116361" y="50833"/>
                  <a:pt x="162398" y="47261"/>
                </a:cubicBezTo>
                <a:cubicBezTo>
                  <a:pt x="208435" y="43689"/>
                  <a:pt x="265586" y="36148"/>
                  <a:pt x="310036" y="30592"/>
                </a:cubicBezTo>
                <a:cubicBezTo>
                  <a:pt x="354486" y="25036"/>
                  <a:pt x="383061" y="19876"/>
                  <a:pt x="429098" y="13923"/>
                </a:cubicBezTo>
                <a:cubicBezTo>
                  <a:pt x="452117" y="10947"/>
                  <a:pt x="476525" y="7077"/>
                  <a:pt x="502620" y="3505"/>
                </a:cubicBezTo>
                <a:lnTo>
                  <a:pt x="536580" y="0"/>
                </a:lnTo>
                <a:close/>
              </a:path>
            </a:pathLst>
          </a:custGeom>
          <a:no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P</a:t>
            </a:r>
            <a:endParaRPr lang="zh-CN" altLang="en-US" sz="1000" dirty="0">
              <a:solidFill>
                <a:schemeClr val="tx1"/>
              </a:solidFill>
              <a:latin typeface="Times New Roman" panose="02020603050405020304" pitchFamily="18" charset="0"/>
              <a:ea typeface="方正姚体" panose="02010601030101010101" pitchFamily="2" charset="-122"/>
            </a:endParaRPr>
          </a:p>
        </p:txBody>
      </p:sp>
      <p:sp>
        <p:nvSpPr>
          <p:cNvPr id="239" name="椭圆 238"/>
          <p:cNvSpPr/>
          <p:nvPr/>
        </p:nvSpPr>
        <p:spPr>
          <a:xfrm>
            <a:off x="9002713" y="5928552"/>
            <a:ext cx="216000" cy="360000"/>
          </a:xfrm>
          <a:prstGeom prst="ellipse">
            <a:avLst/>
          </a:prstGeom>
          <a:solidFill>
            <a:srgbClr val="FFDD95"/>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E</a:t>
            </a:r>
            <a:endParaRPr lang="zh-CN" altLang="en-US" sz="1000" dirty="0">
              <a:solidFill>
                <a:schemeClr val="tx1"/>
              </a:solidFill>
              <a:latin typeface="Times New Roman" panose="02020603050405020304" pitchFamily="18" charset="0"/>
            </a:endParaRPr>
          </a:p>
        </p:txBody>
      </p:sp>
      <p:grpSp>
        <p:nvGrpSpPr>
          <p:cNvPr id="240" name="组合 239"/>
          <p:cNvGrpSpPr/>
          <p:nvPr/>
        </p:nvGrpSpPr>
        <p:grpSpPr>
          <a:xfrm>
            <a:off x="9241456" y="6050315"/>
            <a:ext cx="399803" cy="126000"/>
            <a:chOff x="8544272" y="3645024"/>
            <a:chExt cx="399803" cy="126000"/>
          </a:xfrm>
          <a:solidFill>
            <a:srgbClr val="D0E9A7"/>
          </a:solidFill>
        </p:grpSpPr>
        <p:sp>
          <p:nvSpPr>
            <p:cNvPr id="241" name="矩形 240"/>
            <p:cNvSpPr/>
            <p:nvPr/>
          </p:nvSpPr>
          <p:spPr>
            <a:xfrm>
              <a:off x="8544272"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U</a:t>
              </a:r>
              <a:endParaRPr lang="zh-CN" altLang="en-US" sz="1000" dirty="0">
                <a:solidFill>
                  <a:schemeClr val="tx1"/>
                </a:solidFill>
                <a:latin typeface="Times New Roman" panose="02020603050405020304" pitchFamily="18" charset="0"/>
              </a:endParaRPr>
            </a:p>
          </p:txBody>
        </p:sp>
        <p:sp>
          <p:nvSpPr>
            <p:cNvPr id="242" name="矩形 241"/>
            <p:cNvSpPr/>
            <p:nvPr/>
          </p:nvSpPr>
          <p:spPr>
            <a:xfrm>
              <a:off x="8676383"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A</a:t>
              </a:r>
              <a:endParaRPr lang="zh-CN" altLang="en-US" sz="1000" dirty="0">
                <a:solidFill>
                  <a:schemeClr val="tx1"/>
                </a:solidFill>
                <a:latin typeface="Times New Roman" panose="02020603050405020304" pitchFamily="18" charset="0"/>
              </a:endParaRPr>
            </a:p>
          </p:txBody>
        </p:sp>
        <p:sp>
          <p:nvSpPr>
            <p:cNvPr id="243" name="矩形 242"/>
            <p:cNvSpPr/>
            <p:nvPr/>
          </p:nvSpPr>
          <p:spPr>
            <a:xfrm>
              <a:off x="8810875"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C</a:t>
              </a:r>
              <a:endParaRPr lang="zh-CN" altLang="en-US" sz="1000" dirty="0">
                <a:solidFill>
                  <a:schemeClr val="tx1"/>
                </a:solidFill>
                <a:latin typeface="Times New Roman" panose="02020603050405020304" pitchFamily="18" charset="0"/>
              </a:endParaRPr>
            </a:p>
          </p:txBody>
        </p:sp>
      </p:grpSp>
      <p:grpSp>
        <p:nvGrpSpPr>
          <p:cNvPr id="244" name="组合 243"/>
          <p:cNvGrpSpPr>
            <a:grpSpLocks noChangeAspect="1"/>
          </p:cNvGrpSpPr>
          <p:nvPr/>
        </p:nvGrpSpPr>
        <p:grpSpPr>
          <a:xfrm rot="920232">
            <a:off x="9323545" y="5572007"/>
            <a:ext cx="296328" cy="504000"/>
            <a:chOff x="7384951" y="3589387"/>
            <a:chExt cx="499344" cy="849295"/>
          </a:xfrm>
        </p:grpSpPr>
        <p:sp>
          <p:nvSpPr>
            <p:cNvPr id="245" name="任意多边形 244"/>
            <p:cNvSpPr/>
            <p:nvPr/>
          </p:nvSpPr>
          <p:spPr>
            <a:xfrm>
              <a:off x="7384951" y="3700617"/>
              <a:ext cx="499344" cy="738065"/>
            </a:xfrm>
            <a:custGeom>
              <a:avLst/>
              <a:gdLst>
                <a:gd name="connsiteX0" fmla="*/ 144057 w 501268"/>
                <a:gd name="connsiteY0" fmla="*/ 252258 h 740435"/>
                <a:gd name="connsiteX1" fmla="*/ 201207 w 501268"/>
                <a:gd name="connsiteY1" fmla="*/ 264164 h 740435"/>
                <a:gd name="connsiteX2" fmla="*/ 239307 w 501268"/>
                <a:gd name="connsiteY2" fmla="*/ 283214 h 740435"/>
                <a:gd name="connsiteX3" fmla="*/ 255976 w 501268"/>
                <a:gd name="connsiteY3" fmla="*/ 304645 h 740435"/>
                <a:gd name="connsiteX4" fmla="*/ 267882 w 501268"/>
                <a:gd name="connsiteY4" fmla="*/ 335601 h 740435"/>
                <a:gd name="connsiteX5" fmla="*/ 255976 w 501268"/>
                <a:gd name="connsiteY5" fmla="*/ 366558 h 740435"/>
                <a:gd name="connsiteX6" fmla="*/ 225019 w 501268"/>
                <a:gd name="connsiteY6" fmla="*/ 399895 h 740435"/>
                <a:gd name="connsiteX7" fmla="*/ 175013 w 501268"/>
                <a:gd name="connsiteY7" fmla="*/ 449901 h 740435"/>
                <a:gd name="connsiteX8" fmla="*/ 120244 w 501268"/>
                <a:gd name="connsiteY8" fmla="*/ 518958 h 740435"/>
                <a:gd name="connsiteX9" fmla="*/ 115482 w 501268"/>
                <a:gd name="connsiteY9" fmla="*/ 585633 h 740435"/>
                <a:gd name="connsiteX10" fmla="*/ 129769 w 501268"/>
                <a:gd name="connsiteY10" fmla="*/ 640401 h 740435"/>
                <a:gd name="connsiteX11" fmla="*/ 172632 w 501268"/>
                <a:gd name="connsiteY11" fmla="*/ 697551 h 740435"/>
                <a:gd name="connsiteX12" fmla="*/ 215494 w 501268"/>
                <a:gd name="connsiteY12" fmla="*/ 728508 h 740435"/>
                <a:gd name="connsiteX13" fmla="*/ 270263 w 501268"/>
                <a:gd name="connsiteY13" fmla="*/ 740414 h 740435"/>
                <a:gd name="connsiteX14" fmla="*/ 327413 w 501268"/>
                <a:gd name="connsiteY14" fmla="*/ 726126 h 740435"/>
                <a:gd name="connsiteX15" fmla="*/ 375038 w 501268"/>
                <a:gd name="connsiteY15" fmla="*/ 692789 h 740435"/>
                <a:gd name="connsiteX16" fmla="*/ 398851 w 501268"/>
                <a:gd name="connsiteY16" fmla="*/ 630876 h 740435"/>
                <a:gd name="connsiteX17" fmla="*/ 405994 w 501268"/>
                <a:gd name="connsiteY17" fmla="*/ 559439 h 740435"/>
                <a:gd name="connsiteX18" fmla="*/ 377419 w 501268"/>
                <a:gd name="connsiteY18" fmla="*/ 488001 h 740435"/>
                <a:gd name="connsiteX19" fmla="*/ 351226 w 501268"/>
                <a:gd name="connsiteY19" fmla="*/ 449901 h 740435"/>
                <a:gd name="connsiteX20" fmla="*/ 315507 w 501268"/>
                <a:gd name="connsiteY20" fmla="*/ 414183 h 740435"/>
                <a:gd name="connsiteX21" fmla="*/ 286932 w 501268"/>
                <a:gd name="connsiteY21" fmla="*/ 445139 h 740435"/>
                <a:gd name="connsiteX22" fmla="*/ 263119 w 501268"/>
                <a:gd name="connsiteY22" fmla="*/ 468951 h 740435"/>
                <a:gd name="connsiteX23" fmla="*/ 294076 w 501268"/>
                <a:gd name="connsiteY23" fmla="*/ 495145 h 740435"/>
                <a:gd name="connsiteX24" fmla="*/ 327413 w 501268"/>
                <a:gd name="connsiteY24" fmla="*/ 533245 h 740435"/>
                <a:gd name="connsiteX25" fmla="*/ 339319 w 501268"/>
                <a:gd name="connsiteY25" fmla="*/ 573726 h 740435"/>
                <a:gd name="connsiteX26" fmla="*/ 336938 w 501268"/>
                <a:gd name="connsiteY26" fmla="*/ 630876 h 740435"/>
                <a:gd name="connsiteX27" fmla="*/ 303601 w 501268"/>
                <a:gd name="connsiteY27" fmla="*/ 661833 h 740435"/>
                <a:gd name="connsiteX28" fmla="*/ 255976 w 501268"/>
                <a:gd name="connsiteY28" fmla="*/ 664214 h 740435"/>
                <a:gd name="connsiteX29" fmla="*/ 213113 w 501268"/>
                <a:gd name="connsiteY29" fmla="*/ 635639 h 740435"/>
                <a:gd name="connsiteX30" fmla="*/ 198826 w 501268"/>
                <a:gd name="connsiteY30" fmla="*/ 602301 h 740435"/>
                <a:gd name="connsiteX31" fmla="*/ 201207 w 501268"/>
                <a:gd name="connsiteY31" fmla="*/ 535626 h 740435"/>
                <a:gd name="connsiteX32" fmla="*/ 234544 w 501268"/>
                <a:gd name="connsiteY32" fmla="*/ 485620 h 740435"/>
                <a:gd name="connsiteX33" fmla="*/ 272644 w 501268"/>
                <a:gd name="connsiteY33" fmla="*/ 459426 h 740435"/>
                <a:gd name="connsiteX34" fmla="*/ 310744 w 501268"/>
                <a:gd name="connsiteY34" fmla="*/ 414183 h 740435"/>
                <a:gd name="connsiteX35" fmla="*/ 332176 w 501268"/>
                <a:gd name="connsiteY35" fmla="*/ 378464 h 740435"/>
                <a:gd name="connsiteX36" fmla="*/ 336938 w 501268"/>
                <a:gd name="connsiteY36" fmla="*/ 304645 h 740435"/>
                <a:gd name="connsiteX37" fmla="*/ 308363 w 501268"/>
                <a:gd name="connsiteY37" fmla="*/ 245114 h 740435"/>
                <a:gd name="connsiteX38" fmla="*/ 272644 w 501268"/>
                <a:gd name="connsiteY38" fmla="*/ 214158 h 740435"/>
                <a:gd name="connsiteX39" fmla="*/ 215494 w 501268"/>
                <a:gd name="connsiteY39" fmla="*/ 197489 h 740435"/>
                <a:gd name="connsiteX40" fmla="*/ 148819 w 501268"/>
                <a:gd name="connsiteY40" fmla="*/ 173676 h 740435"/>
                <a:gd name="connsiteX41" fmla="*/ 105957 w 501268"/>
                <a:gd name="connsiteY41" fmla="*/ 154626 h 740435"/>
                <a:gd name="connsiteX42" fmla="*/ 77382 w 501268"/>
                <a:gd name="connsiteY42" fmla="*/ 126051 h 740435"/>
                <a:gd name="connsiteX43" fmla="*/ 75001 w 501268"/>
                <a:gd name="connsiteY43" fmla="*/ 92714 h 740435"/>
                <a:gd name="connsiteX44" fmla="*/ 105957 w 501268"/>
                <a:gd name="connsiteY44" fmla="*/ 80808 h 740435"/>
                <a:gd name="connsiteX45" fmla="*/ 153582 w 501268"/>
                <a:gd name="connsiteY45" fmla="*/ 95095 h 740435"/>
                <a:gd name="connsiteX46" fmla="*/ 191682 w 501268"/>
                <a:gd name="connsiteY46" fmla="*/ 114145 h 740435"/>
                <a:gd name="connsiteX47" fmla="*/ 229782 w 501268"/>
                <a:gd name="connsiteY47" fmla="*/ 133195 h 740435"/>
                <a:gd name="connsiteX48" fmla="*/ 284551 w 501268"/>
                <a:gd name="connsiteY48" fmla="*/ 157008 h 740435"/>
                <a:gd name="connsiteX49" fmla="*/ 355988 w 501268"/>
                <a:gd name="connsiteY49" fmla="*/ 152245 h 740435"/>
                <a:gd name="connsiteX50" fmla="*/ 420282 w 501268"/>
                <a:gd name="connsiteY50" fmla="*/ 130814 h 740435"/>
                <a:gd name="connsiteX51" fmla="*/ 458382 w 501268"/>
                <a:gd name="connsiteY51" fmla="*/ 107001 h 740435"/>
                <a:gd name="connsiteX52" fmla="*/ 486957 w 501268"/>
                <a:gd name="connsiteY52" fmla="*/ 76045 h 740435"/>
                <a:gd name="connsiteX53" fmla="*/ 501244 w 501268"/>
                <a:gd name="connsiteY53" fmla="*/ 47470 h 740435"/>
                <a:gd name="connsiteX54" fmla="*/ 489338 w 501268"/>
                <a:gd name="connsiteY54" fmla="*/ 6989 h 740435"/>
                <a:gd name="connsiteX55" fmla="*/ 453619 w 501268"/>
                <a:gd name="connsiteY55" fmla="*/ 2226 h 740435"/>
                <a:gd name="connsiteX56" fmla="*/ 422663 w 501268"/>
                <a:gd name="connsiteY56" fmla="*/ 30801 h 740435"/>
                <a:gd name="connsiteX57" fmla="*/ 396469 w 501268"/>
                <a:gd name="connsiteY57" fmla="*/ 54614 h 740435"/>
                <a:gd name="connsiteX58" fmla="*/ 360751 w 501268"/>
                <a:gd name="connsiteY58" fmla="*/ 76045 h 740435"/>
                <a:gd name="connsiteX59" fmla="*/ 296457 w 501268"/>
                <a:gd name="connsiteY59" fmla="*/ 78426 h 740435"/>
                <a:gd name="connsiteX60" fmla="*/ 239307 w 501268"/>
                <a:gd name="connsiteY60" fmla="*/ 56995 h 740435"/>
                <a:gd name="connsiteX61" fmla="*/ 175013 w 501268"/>
                <a:gd name="connsiteY61" fmla="*/ 26039 h 740435"/>
                <a:gd name="connsiteX62" fmla="*/ 110719 w 501268"/>
                <a:gd name="connsiteY62" fmla="*/ 14133 h 740435"/>
                <a:gd name="connsiteX63" fmla="*/ 41663 w 501268"/>
                <a:gd name="connsiteY63" fmla="*/ 35564 h 740435"/>
                <a:gd name="connsiteX64" fmla="*/ 10707 w 501268"/>
                <a:gd name="connsiteY64" fmla="*/ 76045 h 740435"/>
                <a:gd name="connsiteX65" fmla="*/ 1182 w 501268"/>
                <a:gd name="connsiteY65" fmla="*/ 140339 h 740435"/>
                <a:gd name="connsiteX66" fmla="*/ 34519 w 501268"/>
                <a:gd name="connsiteY66" fmla="*/ 199870 h 740435"/>
                <a:gd name="connsiteX67" fmla="*/ 79763 w 501268"/>
                <a:gd name="connsiteY67" fmla="*/ 228445 h 740435"/>
                <a:gd name="connsiteX68" fmla="*/ 144057 w 501268"/>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84682 w 501399"/>
                <a:gd name="connsiteY48" fmla="*/ 157008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49876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18320 w 499344"/>
                <a:gd name="connsiteY8" fmla="*/ 518958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9308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404071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9283 w 499344"/>
                <a:gd name="connsiteY31" fmla="*/ 535626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7876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82639 w 499344"/>
                <a:gd name="connsiteY18" fmla="*/ 497526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99344" h="738065">
                  <a:moveTo>
                    <a:pt x="142133" y="249876"/>
                  </a:moveTo>
                  <a:cubicBezTo>
                    <a:pt x="162374" y="255829"/>
                    <a:pt x="183408" y="258608"/>
                    <a:pt x="199283" y="264164"/>
                  </a:cubicBezTo>
                  <a:cubicBezTo>
                    <a:pt x="215158" y="269720"/>
                    <a:pt x="228255" y="276467"/>
                    <a:pt x="237383" y="283214"/>
                  </a:cubicBezTo>
                  <a:cubicBezTo>
                    <a:pt x="246511" y="289961"/>
                    <a:pt x="249290" y="295914"/>
                    <a:pt x="254052" y="304645"/>
                  </a:cubicBezTo>
                  <a:cubicBezTo>
                    <a:pt x="258814" y="313376"/>
                    <a:pt x="265958" y="325282"/>
                    <a:pt x="265958" y="335601"/>
                  </a:cubicBezTo>
                  <a:cubicBezTo>
                    <a:pt x="265958" y="345920"/>
                    <a:pt x="261196" y="355842"/>
                    <a:pt x="254052" y="366558"/>
                  </a:cubicBezTo>
                  <a:cubicBezTo>
                    <a:pt x="246908" y="377274"/>
                    <a:pt x="236589" y="386005"/>
                    <a:pt x="223095" y="399895"/>
                  </a:cubicBezTo>
                  <a:cubicBezTo>
                    <a:pt x="209601" y="413785"/>
                    <a:pt x="188964" y="430057"/>
                    <a:pt x="173089" y="449901"/>
                  </a:cubicBezTo>
                  <a:cubicBezTo>
                    <a:pt x="157214" y="469745"/>
                    <a:pt x="137370" y="496337"/>
                    <a:pt x="127845" y="518959"/>
                  </a:cubicBezTo>
                  <a:cubicBezTo>
                    <a:pt x="118320" y="541581"/>
                    <a:pt x="115939" y="565393"/>
                    <a:pt x="115939" y="585633"/>
                  </a:cubicBezTo>
                  <a:cubicBezTo>
                    <a:pt x="115939" y="605873"/>
                    <a:pt x="119511" y="621748"/>
                    <a:pt x="127845" y="640401"/>
                  </a:cubicBezTo>
                  <a:cubicBezTo>
                    <a:pt x="136179" y="659054"/>
                    <a:pt x="151658" y="682867"/>
                    <a:pt x="165945" y="697551"/>
                  </a:cubicBezTo>
                  <a:cubicBezTo>
                    <a:pt x="180233" y="712236"/>
                    <a:pt x="196107" y="721761"/>
                    <a:pt x="213570" y="728508"/>
                  </a:cubicBezTo>
                  <a:cubicBezTo>
                    <a:pt x="231033" y="735255"/>
                    <a:pt x="252068" y="738429"/>
                    <a:pt x="270721" y="738032"/>
                  </a:cubicBezTo>
                  <a:cubicBezTo>
                    <a:pt x="289374" y="737635"/>
                    <a:pt x="308424" y="733666"/>
                    <a:pt x="325489" y="726126"/>
                  </a:cubicBezTo>
                  <a:cubicBezTo>
                    <a:pt x="342554" y="718586"/>
                    <a:pt x="360017" y="708664"/>
                    <a:pt x="373114" y="692789"/>
                  </a:cubicBezTo>
                  <a:cubicBezTo>
                    <a:pt x="386211" y="676914"/>
                    <a:pt x="398515" y="653101"/>
                    <a:pt x="404071" y="630876"/>
                  </a:cubicBezTo>
                  <a:cubicBezTo>
                    <a:pt x="409627" y="608651"/>
                    <a:pt x="410024" y="581664"/>
                    <a:pt x="406452" y="559439"/>
                  </a:cubicBezTo>
                  <a:cubicBezTo>
                    <a:pt x="402880" y="537214"/>
                    <a:pt x="392164" y="515782"/>
                    <a:pt x="382639" y="497526"/>
                  </a:cubicBezTo>
                  <a:cubicBezTo>
                    <a:pt x="373114" y="479270"/>
                    <a:pt x="360811" y="463791"/>
                    <a:pt x="349302" y="449901"/>
                  </a:cubicBezTo>
                  <a:cubicBezTo>
                    <a:pt x="337793" y="436011"/>
                    <a:pt x="324299" y="414977"/>
                    <a:pt x="313583" y="414183"/>
                  </a:cubicBezTo>
                  <a:cubicBezTo>
                    <a:pt x="302867" y="413389"/>
                    <a:pt x="293739" y="436011"/>
                    <a:pt x="285008" y="445139"/>
                  </a:cubicBezTo>
                  <a:cubicBezTo>
                    <a:pt x="276277" y="454267"/>
                    <a:pt x="260004" y="460617"/>
                    <a:pt x="261195" y="468951"/>
                  </a:cubicBezTo>
                  <a:cubicBezTo>
                    <a:pt x="262386" y="477285"/>
                    <a:pt x="281436" y="484429"/>
                    <a:pt x="292152" y="495145"/>
                  </a:cubicBezTo>
                  <a:cubicBezTo>
                    <a:pt x="302868" y="505861"/>
                    <a:pt x="317552" y="520148"/>
                    <a:pt x="325489" y="533245"/>
                  </a:cubicBezTo>
                  <a:cubicBezTo>
                    <a:pt x="333426" y="546342"/>
                    <a:pt x="338189" y="557454"/>
                    <a:pt x="339776" y="573726"/>
                  </a:cubicBezTo>
                  <a:cubicBezTo>
                    <a:pt x="341364" y="589998"/>
                    <a:pt x="341364" y="616192"/>
                    <a:pt x="335014" y="630876"/>
                  </a:cubicBezTo>
                  <a:cubicBezTo>
                    <a:pt x="328664" y="645560"/>
                    <a:pt x="315171" y="656277"/>
                    <a:pt x="301677" y="661833"/>
                  </a:cubicBezTo>
                  <a:cubicBezTo>
                    <a:pt x="288183" y="667389"/>
                    <a:pt x="269133" y="668580"/>
                    <a:pt x="254052" y="664214"/>
                  </a:cubicBezTo>
                  <a:cubicBezTo>
                    <a:pt x="238971" y="659848"/>
                    <a:pt x="221111" y="647148"/>
                    <a:pt x="211189" y="635639"/>
                  </a:cubicBezTo>
                  <a:cubicBezTo>
                    <a:pt x="201267" y="624130"/>
                    <a:pt x="197299" y="609842"/>
                    <a:pt x="194521" y="595157"/>
                  </a:cubicBezTo>
                  <a:cubicBezTo>
                    <a:pt x="191743" y="580472"/>
                    <a:pt x="188568" y="564597"/>
                    <a:pt x="194521" y="547532"/>
                  </a:cubicBezTo>
                  <a:cubicBezTo>
                    <a:pt x="200474" y="530467"/>
                    <a:pt x="217539" y="507448"/>
                    <a:pt x="230239" y="492764"/>
                  </a:cubicBezTo>
                  <a:cubicBezTo>
                    <a:pt x="242939" y="478080"/>
                    <a:pt x="257623" y="472523"/>
                    <a:pt x="270720" y="459426"/>
                  </a:cubicBezTo>
                  <a:cubicBezTo>
                    <a:pt x="283817" y="446329"/>
                    <a:pt x="298898" y="427677"/>
                    <a:pt x="308820" y="414183"/>
                  </a:cubicBezTo>
                  <a:cubicBezTo>
                    <a:pt x="318742" y="400689"/>
                    <a:pt x="325886" y="396720"/>
                    <a:pt x="330252" y="378464"/>
                  </a:cubicBezTo>
                  <a:cubicBezTo>
                    <a:pt x="334618" y="360208"/>
                    <a:pt x="338983" y="326870"/>
                    <a:pt x="335014" y="304645"/>
                  </a:cubicBezTo>
                  <a:cubicBezTo>
                    <a:pt x="331045" y="282420"/>
                    <a:pt x="317552" y="259798"/>
                    <a:pt x="306439" y="245114"/>
                  </a:cubicBezTo>
                  <a:cubicBezTo>
                    <a:pt x="295326" y="230430"/>
                    <a:pt x="283816" y="224476"/>
                    <a:pt x="268338" y="216539"/>
                  </a:cubicBezTo>
                  <a:cubicBezTo>
                    <a:pt x="252860" y="208602"/>
                    <a:pt x="233810" y="204633"/>
                    <a:pt x="213570" y="197489"/>
                  </a:cubicBezTo>
                  <a:cubicBezTo>
                    <a:pt x="193330" y="190345"/>
                    <a:pt x="165151" y="180820"/>
                    <a:pt x="146895" y="173676"/>
                  </a:cubicBezTo>
                  <a:cubicBezTo>
                    <a:pt x="128639" y="166532"/>
                    <a:pt x="115939" y="162563"/>
                    <a:pt x="104033" y="154626"/>
                  </a:cubicBezTo>
                  <a:cubicBezTo>
                    <a:pt x="92127" y="146689"/>
                    <a:pt x="80617" y="136370"/>
                    <a:pt x="75458" y="126051"/>
                  </a:cubicBezTo>
                  <a:cubicBezTo>
                    <a:pt x="70299" y="115732"/>
                    <a:pt x="68314" y="100254"/>
                    <a:pt x="73077" y="92714"/>
                  </a:cubicBezTo>
                  <a:cubicBezTo>
                    <a:pt x="77839" y="85173"/>
                    <a:pt x="90936" y="80411"/>
                    <a:pt x="104033" y="80808"/>
                  </a:cubicBezTo>
                  <a:cubicBezTo>
                    <a:pt x="117130" y="81205"/>
                    <a:pt x="137370" y="89539"/>
                    <a:pt x="151658" y="95095"/>
                  </a:cubicBezTo>
                  <a:cubicBezTo>
                    <a:pt x="165946" y="100651"/>
                    <a:pt x="189758" y="114145"/>
                    <a:pt x="189758" y="114145"/>
                  </a:cubicBezTo>
                  <a:cubicBezTo>
                    <a:pt x="202458" y="120495"/>
                    <a:pt x="211190" y="126448"/>
                    <a:pt x="227858" y="133195"/>
                  </a:cubicBezTo>
                  <a:cubicBezTo>
                    <a:pt x="244526" y="139942"/>
                    <a:pt x="268736" y="151452"/>
                    <a:pt x="289770" y="154627"/>
                  </a:cubicBezTo>
                  <a:cubicBezTo>
                    <a:pt x="310804" y="157802"/>
                    <a:pt x="332633" y="156214"/>
                    <a:pt x="354064" y="152245"/>
                  </a:cubicBezTo>
                  <a:cubicBezTo>
                    <a:pt x="375495" y="148276"/>
                    <a:pt x="401292" y="138355"/>
                    <a:pt x="418358" y="130814"/>
                  </a:cubicBezTo>
                  <a:cubicBezTo>
                    <a:pt x="435424" y="123273"/>
                    <a:pt x="445346" y="116129"/>
                    <a:pt x="456458" y="107001"/>
                  </a:cubicBezTo>
                  <a:cubicBezTo>
                    <a:pt x="467571" y="97873"/>
                    <a:pt x="477889" y="85967"/>
                    <a:pt x="485033" y="76045"/>
                  </a:cubicBezTo>
                  <a:cubicBezTo>
                    <a:pt x="492177" y="66123"/>
                    <a:pt x="498923" y="58979"/>
                    <a:pt x="499320" y="47470"/>
                  </a:cubicBezTo>
                  <a:cubicBezTo>
                    <a:pt x="499717" y="35961"/>
                    <a:pt x="495351" y="14530"/>
                    <a:pt x="487414" y="6989"/>
                  </a:cubicBezTo>
                  <a:cubicBezTo>
                    <a:pt x="479477" y="-552"/>
                    <a:pt x="462807" y="-1743"/>
                    <a:pt x="451695" y="2226"/>
                  </a:cubicBezTo>
                  <a:cubicBezTo>
                    <a:pt x="440583" y="6195"/>
                    <a:pt x="420739" y="30801"/>
                    <a:pt x="420739" y="30801"/>
                  </a:cubicBezTo>
                  <a:cubicBezTo>
                    <a:pt x="411214" y="39532"/>
                    <a:pt x="404864" y="47073"/>
                    <a:pt x="394545" y="54614"/>
                  </a:cubicBezTo>
                  <a:cubicBezTo>
                    <a:pt x="384226" y="62155"/>
                    <a:pt x="375496" y="72076"/>
                    <a:pt x="358827" y="76045"/>
                  </a:cubicBezTo>
                  <a:cubicBezTo>
                    <a:pt x="342158" y="80014"/>
                    <a:pt x="314774" y="81601"/>
                    <a:pt x="294533" y="78426"/>
                  </a:cubicBezTo>
                  <a:cubicBezTo>
                    <a:pt x="274292" y="75251"/>
                    <a:pt x="257624" y="65726"/>
                    <a:pt x="237383" y="56995"/>
                  </a:cubicBezTo>
                  <a:cubicBezTo>
                    <a:pt x="217142" y="48264"/>
                    <a:pt x="194520" y="33183"/>
                    <a:pt x="173089" y="26039"/>
                  </a:cubicBezTo>
                  <a:cubicBezTo>
                    <a:pt x="151658" y="18895"/>
                    <a:pt x="129829" y="12943"/>
                    <a:pt x="108795" y="14133"/>
                  </a:cubicBezTo>
                  <a:cubicBezTo>
                    <a:pt x="87761" y="15323"/>
                    <a:pt x="63551" y="22863"/>
                    <a:pt x="46882" y="33182"/>
                  </a:cubicBezTo>
                  <a:cubicBezTo>
                    <a:pt x="30213" y="43501"/>
                    <a:pt x="16323" y="58186"/>
                    <a:pt x="8783" y="76045"/>
                  </a:cubicBezTo>
                  <a:cubicBezTo>
                    <a:pt x="1243" y="93904"/>
                    <a:pt x="-2330" y="119702"/>
                    <a:pt x="1639" y="140339"/>
                  </a:cubicBezTo>
                  <a:cubicBezTo>
                    <a:pt x="5608" y="160976"/>
                    <a:pt x="19498" y="185186"/>
                    <a:pt x="32595" y="199870"/>
                  </a:cubicBezTo>
                  <a:cubicBezTo>
                    <a:pt x="45692" y="214554"/>
                    <a:pt x="59583" y="220111"/>
                    <a:pt x="77839" y="228445"/>
                  </a:cubicBezTo>
                  <a:cubicBezTo>
                    <a:pt x="96095" y="236779"/>
                    <a:pt x="121892" y="243923"/>
                    <a:pt x="142133" y="24987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245"/>
            <p:cNvSpPr/>
            <p:nvPr/>
          </p:nvSpPr>
          <p:spPr>
            <a:xfrm>
              <a:off x="7443312" y="3589387"/>
              <a:ext cx="210226" cy="539953"/>
            </a:xfrm>
            <a:custGeom>
              <a:avLst/>
              <a:gdLst>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0488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0970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10226"/>
                <a:gd name="connsiteY0" fmla="*/ 539702 h 539898"/>
                <a:gd name="connsiteX1" fmla="*/ 183832 w 210226"/>
                <a:gd name="connsiteY1" fmla="*/ 487314 h 539898"/>
                <a:gd name="connsiteX2" fmla="*/ 145732 w 210226"/>
                <a:gd name="connsiteY2" fmla="*/ 480170 h 539898"/>
                <a:gd name="connsiteX3" fmla="*/ 105251 w 210226"/>
                <a:gd name="connsiteY3" fmla="*/ 456358 h 539898"/>
                <a:gd name="connsiteX4" fmla="*/ 76676 w 210226"/>
                <a:gd name="connsiteY4" fmla="*/ 406352 h 539898"/>
                <a:gd name="connsiteX5" fmla="*/ 88582 w 210226"/>
                <a:gd name="connsiteY5" fmla="*/ 330152 h 539898"/>
                <a:gd name="connsiteX6" fmla="*/ 124301 w 210226"/>
                <a:gd name="connsiteY6" fmla="*/ 265858 h 539898"/>
                <a:gd name="connsiteX7" fmla="*/ 164782 w 210226"/>
                <a:gd name="connsiteY7" fmla="*/ 206327 h 539898"/>
                <a:gd name="connsiteX8" fmla="*/ 193357 w 210226"/>
                <a:gd name="connsiteY8" fmla="*/ 149177 h 539898"/>
                <a:gd name="connsiteX9" fmla="*/ 207644 w 210226"/>
                <a:gd name="connsiteY9" fmla="*/ 101552 h 539898"/>
                <a:gd name="connsiteX10" fmla="*/ 207644 w 210226"/>
                <a:gd name="connsiteY10" fmla="*/ 42021 h 539898"/>
                <a:gd name="connsiteX11" fmla="*/ 181451 w 210226"/>
                <a:gd name="connsiteY11" fmla="*/ 3920 h 539898"/>
                <a:gd name="connsiteX12" fmla="*/ 157638 w 210226"/>
                <a:gd name="connsiteY12" fmla="*/ 3920 h 539898"/>
                <a:gd name="connsiteX13" fmla="*/ 140969 w 210226"/>
                <a:gd name="connsiteY13" fmla="*/ 27733 h 539898"/>
                <a:gd name="connsiteX14" fmla="*/ 140970 w 210226"/>
                <a:gd name="connsiteY14" fmla="*/ 65833 h 539898"/>
                <a:gd name="connsiteX15" fmla="*/ 129063 w 210226"/>
                <a:gd name="connsiteY15" fmla="*/ 120602 h 539898"/>
                <a:gd name="connsiteX16" fmla="*/ 105251 w 210226"/>
                <a:gd name="connsiteY16" fmla="*/ 172989 h 539898"/>
                <a:gd name="connsiteX17" fmla="*/ 76676 w 210226"/>
                <a:gd name="connsiteY17" fmla="*/ 220614 h 539898"/>
                <a:gd name="connsiteX18" fmla="*/ 38576 w 210226"/>
                <a:gd name="connsiteY18" fmla="*/ 270620 h 539898"/>
                <a:gd name="connsiteX19" fmla="*/ 7619 w 210226"/>
                <a:gd name="connsiteY19" fmla="*/ 332533 h 539898"/>
                <a:gd name="connsiteX20" fmla="*/ 476 w 210226"/>
                <a:gd name="connsiteY20" fmla="*/ 403970 h 539898"/>
                <a:gd name="connsiteX21" fmla="*/ 17144 w 210226"/>
                <a:gd name="connsiteY21" fmla="*/ 463502 h 539898"/>
                <a:gd name="connsiteX22" fmla="*/ 45719 w 210226"/>
                <a:gd name="connsiteY22" fmla="*/ 503983 h 539898"/>
                <a:gd name="connsiteX23" fmla="*/ 124301 w 210226"/>
                <a:gd name="connsiteY23" fmla="*/ 539702 h 539898"/>
                <a:gd name="connsiteX0" fmla="*/ 124301 w 210226"/>
                <a:gd name="connsiteY0" fmla="*/ 539702 h 539953"/>
                <a:gd name="connsiteX1" fmla="*/ 155257 w 210226"/>
                <a:gd name="connsiteY1" fmla="*/ 518269 h 539953"/>
                <a:gd name="connsiteX2" fmla="*/ 183832 w 210226"/>
                <a:gd name="connsiteY2" fmla="*/ 487314 h 539953"/>
                <a:gd name="connsiteX3" fmla="*/ 145732 w 210226"/>
                <a:gd name="connsiteY3" fmla="*/ 480170 h 539953"/>
                <a:gd name="connsiteX4" fmla="*/ 105251 w 210226"/>
                <a:gd name="connsiteY4" fmla="*/ 456358 h 539953"/>
                <a:gd name="connsiteX5" fmla="*/ 76676 w 210226"/>
                <a:gd name="connsiteY5" fmla="*/ 406352 h 539953"/>
                <a:gd name="connsiteX6" fmla="*/ 88582 w 210226"/>
                <a:gd name="connsiteY6" fmla="*/ 330152 h 539953"/>
                <a:gd name="connsiteX7" fmla="*/ 124301 w 210226"/>
                <a:gd name="connsiteY7" fmla="*/ 265858 h 539953"/>
                <a:gd name="connsiteX8" fmla="*/ 164782 w 210226"/>
                <a:gd name="connsiteY8" fmla="*/ 206327 h 539953"/>
                <a:gd name="connsiteX9" fmla="*/ 193357 w 210226"/>
                <a:gd name="connsiteY9" fmla="*/ 149177 h 539953"/>
                <a:gd name="connsiteX10" fmla="*/ 207644 w 210226"/>
                <a:gd name="connsiteY10" fmla="*/ 101552 h 539953"/>
                <a:gd name="connsiteX11" fmla="*/ 207644 w 210226"/>
                <a:gd name="connsiteY11" fmla="*/ 42021 h 539953"/>
                <a:gd name="connsiteX12" fmla="*/ 181451 w 210226"/>
                <a:gd name="connsiteY12" fmla="*/ 3920 h 539953"/>
                <a:gd name="connsiteX13" fmla="*/ 157638 w 210226"/>
                <a:gd name="connsiteY13" fmla="*/ 3920 h 539953"/>
                <a:gd name="connsiteX14" fmla="*/ 140969 w 210226"/>
                <a:gd name="connsiteY14" fmla="*/ 27733 h 539953"/>
                <a:gd name="connsiteX15" fmla="*/ 140970 w 210226"/>
                <a:gd name="connsiteY15" fmla="*/ 65833 h 539953"/>
                <a:gd name="connsiteX16" fmla="*/ 129063 w 210226"/>
                <a:gd name="connsiteY16" fmla="*/ 120602 h 539953"/>
                <a:gd name="connsiteX17" fmla="*/ 105251 w 210226"/>
                <a:gd name="connsiteY17" fmla="*/ 172989 h 539953"/>
                <a:gd name="connsiteX18" fmla="*/ 76676 w 210226"/>
                <a:gd name="connsiteY18" fmla="*/ 220614 h 539953"/>
                <a:gd name="connsiteX19" fmla="*/ 38576 w 210226"/>
                <a:gd name="connsiteY19" fmla="*/ 270620 h 539953"/>
                <a:gd name="connsiteX20" fmla="*/ 7619 w 210226"/>
                <a:gd name="connsiteY20" fmla="*/ 332533 h 539953"/>
                <a:gd name="connsiteX21" fmla="*/ 476 w 210226"/>
                <a:gd name="connsiteY21" fmla="*/ 403970 h 539953"/>
                <a:gd name="connsiteX22" fmla="*/ 17144 w 210226"/>
                <a:gd name="connsiteY22" fmla="*/ 463502 h 539953"/>
                <a:gd name="connsiteX23" fmla="*/ 45719 w 210226"/>
                <a:gd name="connsiteY23" fmla="*/ 503983 h 539953"/>
                <a:gd name="connsiteX24" fmla="*/ 124301 w 210226"/>
                <a:gd name="connsiteY24" fmla="*/ 539702 h 53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0226" h="539953">
                  <a:moveTo>
                    <a:pt x="124301" y="539702"/>
                  </a:moveTo>
                  <a:cubicBezTo>
                    <a:pt x="142557" y="542083"/>
                    <a:pt x="145335" y="527000"/>
                    <a:pt x="155257" y="518269"/>
                  </a:cubicBezTo>
                  <a:cubicBezTo>
                    <a:pt x="165179" y="509538"/>
                    <a:pt x="185420" y="493664"/>
                    <a:pt x="183832" y="487314"/>
                  </a:cubicBezTo>
                  <a:cubicBezTo>
                    <a:pt x="182245" y="480964"/>
                    <a:pt x="158829" y="485329"/>
                    <a:pt x="145732" y="480170"/>
                  </a:cubicBezTo>
                  <a:cubicBezTo>
                    <a:pt x="132635" y="475011"/>
                    <a:pt x="116760" y="468661"/>
                    <a:pt x="105251" y="456358"/>
                  </a:cubicBezTo>
                  <a:cubicBezTo>
                    <a:pt x="93742" y="444055"/>
                    <a:pt x="79454" y="427386"/>
                    <a:pt x="76676" y="406352"/>
                  </a:cubicBezTo>
                  <a:cubicBezTo>
                    <a:pt x="73898" y="385318"/>
                    <a:pt x="80645" y="353568"/>
                    <a:pt x="88582" y="330152"/>
                  </a:cubicBezTo>
                  <a:cubicBezTo>
                    <a:pt x="96519" y="306736"/>
                    <a:pt x="111601" y="286495"/>
                    <a:pt x="124301" y="265858"/>
                  </a:cubicBezTo>
                  <a:cubicBezTo>
                    <a:pt x="137001" y="245221"/>
                    <a:pt x="153273" y="225774"/>
                    <a:pt x="164782" y="206327"/>
                  </a:cubicBezTo>
                  <a:cubicBezTo>
                    <a:pt x="176291" y="186880"/>
                    <a:pt x="186213" y="166639"/>
                    <a:pt x="193357" y="149177"/>
                  </a:cubicBezTo>
                  <a:cubicBezTo>
                    <a:pt x="200501" y="131715"/>
                    <a:pt x="205263" y="119411"/>
                    <a:pt x="207644" y="101552"/>
                  </a:cubicBezTo>
                  <a:cubicBezTo>
                    <a:pt x="210025" y="83693"/>
                    <a:pt x="212009" y="58293"/>
                    <a:pt x="207644" y="42021"/>
                  </a:cubicBezTo>
                  <a:cubicBezTo>
                    <a:pt x="203279" y="25749"/>
                    <a:pt x="189785" y="10270"/>
                    <a:pt x="181451" y="3920"/>
                  </a:cubicBezTo>
                  <a:cubicBezTo>
                    <a:pt x="173117" y="-2430"/>
                    <a:pt x="164385" y="-49"/>
                    <a:pt x="157638" y="3920"/>
                  </a:cubicBezTo>
                  <a:cubicBezTo>
                    <a:pt x="150891" y="7889"/>
                    <a:pt x="143747" y="17414"/>
                    <a:pt x="140969" y="27733"/>
                  </a:cubicBezTo>
                  <a:cubicBezTo>
                    <a:pt x="138191" y="38052"/>
                    <a:pt x="142954" y="50355"/>
                    <a:pt x="140970" y="65833"/>
                  </a:cubicBezTo>
                  <a:cubicBezTo>
                    <a:pt x="138986" y="81311"/>
                    <a:pt x="135016" y="102743"/>
                    <a:pt x="129063" y="120602"/>
                  </a:cubicBezTo>
                  <a:cubicBezTo>
                    <a:pt x="123110" y="138461"/>
                    <a:pt x="113982" y="156320"/>
                    <a:pt x="105251" y="172989"/>
                  </a:cubicBezTo>
                  <a:cubicBezTo>
                    <a:pt x="96520" y="189658"/>
                    <a:pt x="87788" y="204342"/>
                    <a:pt x="76676" y="220614"/>
                  </a:cubicBezTo>
                  <a:cubicBezTo>
                    <a:pt x="65564" y="236886"/>
                    <a:pt x="50085" y="251967"/>
                    <a:pt x="38576" y="270620"/>
                  </a:cubicBezTo>
                  <a:cubicBezTo>
                    <a:pt x="27067" y="289273"/>
                    <a:pt x="13969" y="310308"/>
                    <a:pt x="7619" y="332533"/>
                  </a:cubicBezTo>
                  <a:cubicBezTo>
                    <a:pt x="1269" y="354758"/>
                    <a:pt x="-1111" y="382142"/>
                    <a:pt x="476" y="403970"/>
                  </a:cubicBezTo>
                  <a:cubicBezTo>
                    <a:pt x="2063" y="425798"/>
                    <a:pt x="9604" y="446833"/>
                    <a:pt x="17144" y="463502"/>
                  </a:cubicBezTo>
                  <a:cubicBezTo>
                    <a:pt x="24684" y="480171"/>
                    <a:pt x="33813" y="492871"/>
                    <a:pt x="45719" y="503983"/>
                  </a:cubicBezTo>
                  <a:cubicBezTo>
                    <a:pt x="57625" y="515095"/>
                    <a:pt x="106045" y="537321"/>
                    <a:pt x="124301" y="539702"/>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47" name="椭圆 246"/>
          <p:cNvSpPr/>
          <p:nvPr/>
        </p:nvSpPr>
        <p:spPr>
          <a:xfrm>
            <a:off x="9554962" y="5521157"/>
            <a:ext cx="198000" cy="198000"/>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800" spc="-120" dirty="0" err="1">
                <a:solidFill>
                  <a:schemeClr val="tx1"/>
                </a:solidFill>
                <a:latin typeface="Times New Roman" panose="02020603050405020304" pitchFamily="18" charset="0"/>
                <a:ea typeface="方正姚体" panose="02010601030101010101" pitchFamily="2" charset="-122"/>
              </a:rPr>
              <a:t>fMet</a:t>
            </a:r>
            <a:endParaRPr lang="zh-CN" altLang="en-US" sz="800" spc="-120" dirty="0">
              <a:solidFill>
                <a:schemeClr val="tx1"/>
              </a:solidFill>
              <a:latin typeface="Times New Roman" panose="02020603050405020304" pitchFamily="18" charset="0"/>
              <a:ea typeface="方正姚体" panose="02010601030101010101" pitchFamily="2" charset="-122"/>
            </a:endParaRPr>
          </a:p>
        </p:txBody>
      </p:sp>
      <p:grpSp>
        <p:nvGrpSpPr>
          <p:cNvPr id="248" name="组合 247"/>
          <p:cNvGrpSpPr/>
          <p:nvPr/>
        </p:nvGrpSpPr>
        <p:grpSpPr>
          <a:xfrm>
            <a:off x="8391257" y="6241982"/>
            <a:ext cx="2095145" cy="126000"/>
            <a:chOff x="7213828" y="1844824"/>
            <a:chExt cx="2095145" cy="126000"/>
          </a:xfrm>
        </p:grpSpPr>
        <p:sp>
          <p:nvSpPr>
            <p:cNvPr id="249" name="矩形 248"/>
            <p:cNvSpPr/>
            <p:nvPr/>
          </p:nvSpPr>
          <p:spPr>
            <a:xfrm>
              <a:off x="7213828" y="1844824"/>
              <a:ext cx="846000" cy="126000"/>
            </a:xfrm>
            <a:prstGeom prst="rect">
              <a:avLst/>
            </a:prstGeom>
            <a:solidFill>
              <a:srgbClr val="38AD4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矩形 249"/>
            <p:cNvSpPr/>
            <p:nvPr/>
          </p:nvSpPr>
          <p:spPr>
            <a:xfrm>
              <a:off x="8858973" y="1844824"/>
              <a:ext cx="450000" cy="126000"/>
            </a:xfrm>
            <a:prstGeom prst="rect">
              <a:avLst/>
            </a:prstGeom>
            <a:solidFill>
              <a:srgbClr val="38AD4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矩形 250"/>
            <p:cNvSpPr/>
            <p:nvPr/>
          </p:nvSpPr>
          <p:spPr>
            <a:xfrm>
              <a:off x="8061645"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A</a:t>
              </a:r>
              <a:endParaRPr lang="zh-CN" altLang="en-US" sz="1000" dirty="0">
                <a:solidFill>
                  <a:schemeClr val="tx1"/>
                </a:solidFill>
                <a:latin typeface="Times New Roman" panose="02020603050405020304" pitchFamily="18" charset="0"/>
              </a:endParaRPr>
            </a:p>
          </p:txBody>
        </p:sp>
        <p:sp>
          <p:nvSpPr>
            <p:cNvPr id="252" name="矩形 251"/>
            <p:cNvSpPr/>
            <p:nvPr/>
          </p:nvSpPr>
          <p:spPr>
            <a:xfrm>
              <a:off x="8193756"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U</a:t>
              </a:r>
              <a:endParaRPr lang="zh-CN" altLang="en-US" sz="1000" dirty="0">
                <a:solidFill>
                  <a:schemeClr val="tx1"/>
                </a:solidFill>
                <a:latin typeface="Times New Roman" panose="02020603050405020304" pitchFamily="18" charset="0"/>
              </a:endParaRPr>
            </a:p>
          </p:txBody>
        </p:sp>
        <p:sp>
          <p:nvSpPr>
            <p:cNvPr id="253" name="矩形 252"/>
            <p:cNvSpPr/>
            <p:nvPr/>
          </p:nvSpPr>
          <p:spPr>
            <a:xfrm>
              <a:off x="8328248"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G</a:t>
              </a:r>
              <a:endParaRPr lang="zh-CN" altLang="en-US" sz="1000" dirty="0">
                <a:solidFill>
                  <a:schemeClr val="tx1"/>
                </a:solidFill>
                <a:latin typeface="Times New Roman" panose="02020603050405020304" pitchFamily="18" charset="0"/>
              </a:endParaRPr>
            </a:p>
          </p:txBody>
        </p:sp>
        <p:sp>
          <p:nvSpPr>
            <p:cNvPr id="254" name="矩形 253"/>
            <p:cNvSpPr/>
            <p:nvPr/>
          </p:nvSpPr>
          <p:spPr>
            <a:xfrm>
              <a:off x="8460359"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矩形 254"/>
            <p:cNvSpPr/>
            <p:nvPr/>
          </p:nvSpPr>
          <p:spPr>
            <a:xfrm>
              <a:off x="8596143"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矩形 255"/>
            <p:cNvSpPr/>
            <p:nvPr/>
          </p:nvSpPr>
          <p:spPr>
            <a:xfrm>
              <a:off x="8731724"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57" name="Rectangle 58"/>
          <p:cNvSpPr>
            <a:spLocks noChangeArrowheads="1"/>
          </p:cNvSpPr>
          <p:nvPr/>
        </p:nvSpPr>
        <p:spPr bwMode="auto">
          <a:xfrm>
            <a:off x="7608168" y="6166247"/>
            <a:ext cx="87671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mRNA  </a:t>
            </a:r>
            <a:r>
              <a:rPr kumimoji="1" lang="zh-CN" altLang="en-US" sz="1200" dirty="0">
                <a:effectLst>
                  <a:outerShdw blurRad="38100" dist="38100" dir="2700000" algn="tl">
                    <a:srgbClr val="C0C0C0"/>
                  </a:outerShdw>
                </a:effectLst>
              </a:rPr>
              <a:t>5´</a:t>
            </a:r>
          </a:p>
        </p:txBody>
      </p:sp>
      <p:sp>
        <p:nvSpPr>
          <p:cNvPr id="258" name="Rectangle 58"/>
          <p:cNvSpPr>
            <a:spLocks noChangeArrowheads="1"/>
          </p:cNvSpPr>
          <p:nvPr/>
        </p:nvSpPr>
        <p:spPr bwMode="auto">
          <a:xfrm>
            <a:off x="10438587" y="6166247"/>
            <a:ext cx="3465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3</a:t>
            </a:r>
            <a:r>
              <a:rPr kumimoji="1" lang="zh-CN" altLang="en-US" sz="1200" dirty="0">
                <a:effectLst>
                  <a:outerShdw blurRad="38100" dist="38100" dir="2700000" algn="tl">
                    <a:srgbClr val="C0C0C0"/>
                  </a:outerShdw>
                </a:effectLst>
              </a:rPr>
              <a:t>´</a:t>
            </a:r>
          </a:p>
        </p:txBody>
      </p:sp>
      <p:sp>
        <p:nvSpPr>
          <p:cNvPr id="259" name="Rectangle 58"/>
          <p:cNvSpPr>
            <a:spLocks noChangeArrowheads="1"/>
          </p:cNvSpPr>
          <p:nvPr/>
        </p:nvSpPr>
        <p:spPr bwMode="auto">
          <a:xfrm>
            <a:off x="7994601" y="5817240"/>
            <a:ext cx="76495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50S</a:t>
            </a:r>
            <a:r>
              <a:rPr kumimoji="1" lang="zh-CN" altLang="en-US" sz="1200" dirty="0">
                <a:effectLst>
                  <a:outerShdw blurRad="38100" dist="38100" dir="2700000" algn="tl">
                    <a:srgbClr val="C0C0C0"/>
                  </a:outerShdw>
                </a:effectLst>
                <a:ea typeface="方正姚体" panose="02010601030101010101" pitchFamily="2" charset="-122"/>
              </a:rPr>
              <a:t>亚基</a:t>
            </a:r>
          </a:p>
        </p:txBody>
      </p:sp>
      <p:sp>
        <p:nvSpPr>
          <p:cNvPr id="260" name="Rectangle 58"/>
          <p:cNvSpPr>
            <a:spLocks noChangeArrowheads="1"/>
          </p:cNvSpPr>
          <p:nvPr/>
        </p:nvSpPr>
        <p:spPr bwMode="auto">
          <a:xfrm>
            <a:off x="9381607" y="5364732"/>
            <a:ext cx="3465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rPr>
              <a:t>5´</a:t>
            </a:r>
          </a:p>
        </p:txBody>
      </p:sp>
      <p:sp>
        <p:nvSpPr>
          <p:cNvPr id="261" name="Rectangle 58"/>
          <p:cNvSpPr>
            <a:spLocks noChangeArrowheads="1"/>
          </p:cNvSpPr>
          <p:nvPr/>
        </p:nvSpPr>
        <p:spPr bwMode="auto">
          <a:xfrm>
            <a:off x="9252637" y="6189592"/>
            <a:ext cx="399716" cy="769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36000" tIns="0" rIns="36000" bIns="0">
            <a:spAutoFit/>
          </a:bodyPr>
          <a:lstStyle/>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endParaRPr kumimoji="1" lang="zh-CN" altLang="en-US" sz="1200" dirty="0">
              <a:solidFill>
                <a:srgbClr val="00B0F0"/>
              </a:solidFill>
              <a:effectLst>
                <a:outerShdw blurRad="38100" dist="38100" dir="2700000" algn="tl">
                  <a:srgbClr val="C0C0C0"/>
                </a:outerShdw>
              </a:effectLst>
              <a:ea typeface="方正姚体" panose="02010601030101010101" pitchFamily="2" charset="-122"/>
            </a:endParaRPr>
          </a:p>
        </p:txBody>
      </p:sp>
      <p:sp>
        <p:nvSpPr>
          <p:cNvPr id="262" name="Rectangle 58"/>
          <p:cNvSpPr>
            <a:spLocks noChangeArrowheads="1"/>
          </p:cNvSpPr>
          <p:nvPr/>
        </p:nvSpPr>
        <p:spPr bwMode="auto">
          <a:xfrm>
            <a:off x="7850585" y="6460854"/>
            <a:ext cx="76495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ea typeface="方正姚体" panose="02010601030101010101" pitchFamily="2" charset="-122"/>
              </a:rPr>
              <a:t>30S</a:t>
            </a:r>
            <a:r>
              <a:rPr kumimoji="1" lang="zh-CN" altLang="en-US" sz="1200" dirty="0">
                <a:effectLst>
                  <a:outerShdw blurRad="38100" dist="38100" dir="2700000" algn="tl">
                    <a:srgbClr val="C0C0C0"/>
                  </a:outerShdw>
                </a:effectLst>
                <a:ea typeface="方正姚体" panose="02010601030101010101" pitchFamily="2" charset="-122"/>
              </a:rPr>
              <a:t>亚基</a:t>
            </a:r>
          </a:p>
        </p:txBody>
      </p:sp>
      <p:sp>
        <p:nvSpPr>
          <p:cNvPr id="263" name="Rectangle 58"/>
          <p:cNvSpPr>
            <a:spLocks noChangeArrowheads="1"/>
          </p:cNvSpPr>
          <p:nvPr/>
        </p:nvSpPr>
        <p:spPr bwMode="auto">
          <a:xfrm>
            <a:off x="8580601" y="6394552"/>
            <a:ext cx="778024" cy="2573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36000" tIns="36000" rIns="36000" bIns="36000">
            <a:spAutoFit/>
          </a:bodyPr>
          <a:lstStyle/>
          <a:p>
            <a:pPr eaLnBrk="1" hangingPunct="1">
              <a:defRPr/>
            </a:pPr>
            <a:r>
              <a:rPr kumimoji="1" lang="zh-CN" altLang="en-US" sz="1200" spc="-100" dirty="0">
                <a:effectLst>
                  <a:outerShdw blurRad="38100" dist="38100" dir="2700000" algn="tl">
                    <a:srgbClr val="C0C0C0"/>
                  </a:outerShdw>
                </a:effectLst>
                <a:ea typeface="方正姚体" panose="02010601030101010101" pitchFamily="2" charset="-122"/>
              </a:rPr>
              <a:t>起始密码子</a:t>
            </a:r>
          </a:p>
        </p:txBody>
      </p:sp>
      <p:grpSp>
        <p:nvGrpSpPr>
          <p:cNvPr id="264" name="组合 263"/>
          <p:cNvGrpSpPr/>
          <p:nvPr/>
        </p:nvGrpSpPr>
        <p:grpSpPr>
          <a:xfrm>
            <a:off x="9642092" y="5361078"/>
            <a:ext cx="505704" cy="816507"/>
            <a:chOff x="6346807" y="2777339"/>
            <a:chExt cx="505704" cy="816507"/>
          </a:xfrm>
        </p:grpSpPr>
        <p:grpSp>
          <p:nvGrpSpPr>
            <p:cNvPr id="265" name="组合 264"/>
            <p:cNvGrpSpPr/>
            <p:nvPr/>
          </p:nvGrpSpPr>
          <p:grpSpPr>
            <a:xfrm>
              <a:off x="6346807" y="3467846"/>
              <a:ext cx="390376" cy="126000"/>
              <a:chOff x="8544272" y="3645024"/>
              <a:chExt cx="390376" cy="126000"/>
            </a:xfrm>
            <a:solidFill>
              <a:srgbClr val="D0E9A7"/>
            </a:solidFill>
          </p:grpSpPr>
          <p:sp>
            <p:nvSpPr>
              <p:cNvPr id="271" name="矩形 270"/>
              <p:cNvSpPr/>
              <p:nvPr/>
            </p:nvSpPr>
            <p:spPr>
              <a:xfrm>
                <a:off x="8544272"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sp>
            <p:nvSpPr>
              <p:cNvPr id="272" name="矩形 271"/>
              <p:cNvSpPr/>
              <p:nvPr/>
            </p:nvSpPr>
            <p:spPr>
              <a:xfrm>
                <a:off x="8676383"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sp>
            <p:nvSpPr>
              <p:cNvPr id="273" name="矩形 272"/>
              <p:cNvSpPr/>
              <p:nvPr/>
            </p:nvSpPr>
            <p:spPr>
              <a:xfrm>
                <a:off x="8801448"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grpSp>
        <p:grpSp>
          <p:nvGrpSpPr>
            <p:cNvPr id="266" name="组合 265"/>
            <p:cNvGrpSpPr>
              <a:grpSpLocks noChangeAspect="1"/>
            </p:cNvGrpSpPr>
            <p:nvPr/>
          </p:nvGrpSpPr>
          <p:grpSpPr>
            <a:xfrm rot="920232">
              <a:off x="6428981" y="2982783"/>
              <a:ext cx="296328" cy="504000"/>
              <a:chOff x="7384951" y="3589387"/>
              <a:chExt cx="499344" cy="849295"/>
            </a:xfrm>
          </p:grpSpPr>
          <p:sp>
            <p:nvSpPr>
              <p:cNvPr id="269" name="任意多边形 268"/>
              <p:cNvSpPr/>
              <p:nvPr/>
            </p:nvSpPr>
            <p:spPr>
              <a:xfrm>
                <a:off x="7384951" y="3700617"/>
                <a:ext cx="499344" cy="738065"/>
              </a:xfrm>
              <a:custGeom>
                <a:avLst/>
                <a:gdLst>
                  <a:gd name="connsiteX0" fmla="*/ 144057 w 501268"/>
                  <a:gd name="connsiteY0" fmla="*/ 252258 h 740435"/>
                  <a:gd name="connsiteX1" fmla="*/ 201207 w 501268"/>
                  <a:gd name="connsiteY1" fmla="*/ 264164 h 740435"/>
                  <a:gd name="connsiteX2" fmla="*/ 239307 w 501268"/>
                  <a:gd name="connsiteY2" fmla="*/ 283214 h 740435"/>
                  <a:gd name="connsiteX3" fmla="*/ 255976 w 501268"/>
                  <a:gd name="connsiteY3" fmla="*/ 304645 h 740435"/>
                  <a:gd name="connsiteX4" fmla="*/ 267882 w 501268"/>
                  <a:gd name="connsiteY4" fmla="*/ 335601 h 740435"/>
                  <a:gd name="connsiteX5" fmla="*/ 255976 w 501268"/>
                  <a:gd name="connsiteY5" fmla="*/ 366558 h 740435"/>
                  <a:gd name="connsiteX6" fmla="*/ 225019 w 501268"/>
                  <a:gd name="connsiteY6" fmla="*/ 399895 h 740435"/>
                  <a:gd name="connsiteX7" fmla="*/ 175013 w 501268"/>
                  <a:gd name="connsiteY7" fmla="*/ 449901 h 740435"/>
                  <a:gd name="connsiteX8" fmla="*/ 120244 w 501268"/>
                  <a:gd name="connsiteY8" fmla="*/ 518958 h 740435"/>
                  <a:gd name="connsiteX9" fmla="*/ 115482 w 501268"/>
                  <a:gd name="connsiteY9" fmla="*/ 585633 h 740435"/>
                  <a:gd name="connsiteX10" fmla="*/ 129769 w 501268"/>
                  <a:gd name="connsiteY10" fmla="*/ 640401 h 740435"/>
                  <a:gd name="connsiteX11" fmla="*/ 172632 w 501268"/>
                  <a:gd name="connsiteY11" fmla="*/ 697551 h 740435"/>
                  <a:gd name="connsiteX12" fmla="*/ 215494 w 501268"/>
                  <a:gd name="connsiteY12" fmla="*/ 728508 h 740435"/>
                  <a:gd name="connsiteX13" fmla="*/ 270263 w 501268"/>
                  <a:gd name="connsiteY13" fmla="*/ 740414 h 740435"/>
                  <a:gd name="connsiteX14" fmla="*/ 327413 w 501268"/>
                  <a:gd name="connsiteY14" fmla="*/ 726126 h 740435"/>
                  <a:gd name="connsiteX15" fmla="*/ 375038 w 501268"/>
                  <a:gd name="connsiteY15" fmla="*/ 692789 h 740435"/>
                  <a:gd name="connsiteX16" fmla="*/ 398851 w 501268"/>
                  <a:gd name="connsiteY16" fmla="*/ 630876 h 740435"/>
                  <a:gd name="connsiteX17" fmla="*/ 405994 w 501268"/>
                  <a:gd name="connsiteY17" fmla="*/ 559439 h 740435"/>
                  <a:gd name="connsiteX18" fmla="*/ 377419 w 501268"/>
                  <a:gd name="connsiteY18" fmla="*/ 488001 h 740435"/>
                  <a:gd name="connsiteX19" fmla="*/ 351226 w 501268"/>
                  <a:gd name="connsiteY19" fmla="*/ 449901 h 740435"/>
                  <a:gd name="connsiteX20" fmla="*/ 315507 w 501268"/>
                  <a:gd name="connsiteY20" fmla="*/ 414183 h 740435"/>
                  <a:gd name="connsiteX21" fmla="*/ 286932 w 501268"/>
                  <a:gd name="connsiteY21" fmla="*/ 445139 h 740435"/>
                  <a:gd name="connsiteX22" fmla="*/ 263119 w 501268"/>
                  <a:gd name="connsiteY22" fmla="*/ 468951 h 740435"/>
                  <a:gd name="connsiteX23" fmla="*/ 294076 w 501268"/>
                  <a:gd name="connsiteY23" fmla="*/ 495145 h 740435"/>
                  <a:gd name="connsiteX24" fmla="*/ 327413 w 501268"/>
                  <a:gd name="connsiteY24" fmla="*/ 533245 h 740435"/>
                  <a:gd name="connsiteX25" fmla="*/ 339319 w 501268"/>
                  <a:gd name="connsiteY25" fmla="*/ 573726 h 740435"/>
                  <a:gd name="connsiteX26" fmla="*/ 336938 w 501268"/>
                  <a:gd name="connsiteY26" fmla="*/ 630876 h 740435"/>
                  <a:gd name="connsiteX27" fmla="*/ 303601 w 501268"/>
                  <a:gd name="connsiteY27" fmla="*/ 661833 h 740435"/>
                  <a:gd name="connsiteX28" fmla="*/ 255976 w 501268"/>
                  <a:gd name="connsiteY28" fmla="*/ 664214 h 740435"/>
                  <a:gd name="connsiteX29" fmla="*/ 213113 w 501268"/>
                  <a:gd name="connsiteY29" fmla="*/ 635639 h 740435"/>
                  <a:gd name="connsiteX30" fmla="*/ 198826 w 501268"/>
                  <a:gd name="connsiteY30" fmla="*/ 602301 h 740435"/>
                  <a:gd name="connsiteX31" fmla="*/ 201207 w 501268"/>
                  <a:gd name="connsiteY31" fmla="*/ 535626 h 740435"/>
                  <a:gd name="connsiteX32" fmla="*/ 234544 w 501268"/>
                  <a:gd name="connsiteY32" fmla="*/ 485620 h 740435"/>
                  <a:gd name="connsiteX33" fmla="*/ 272644 w 501268"/>
                  <a:gd name="connsiteY33" fmla="*/ 459426 h 740435"/>
                  <a:gd name="connsiteX34" fmla="*/ 310744 w 501268"/>
                  <a:gd name="connsiteY34" fmla="*/ 414183 h 740435"/>
                  <a:gd name="connsiteX35" fmla="*/ 332176 w 501268"/>
                  <a:gd name="connsiteY35" fmla="*/ 378464 h 740435"/>
                  <a:gd name="connsiteX36" fmla="*/ 336938 w 501268"/>
                  <a:gd name="connsiteY36" fmla="*/ 304645 h 740435"/>
                  <a:gd name="connsiteX37" fmla="*/ 308363 w 501268"/>
                  <a:gd name="connsiteY37" fmla="*/ 245114 h 740435"/>
                  <a:gd name="connsiteX38" fmla="*/ 272644 w 501268"/>
                  <a:gd name="connsiteY38" fmla="*/ 214158 h 740435"/>
                  <a:gd name="connsiteX39" fmla="*/ 215494 w 501268"/>
                  <a:gd name="connsiteY39" fmla="*/ 197489 h 740435"/>
                  <a:gd name="connsiteX40" fmla="*/ 148819 w 501268"/>
                  <a:gd name="connsiteY40" fmla="*/ 173676 h 740435"/>
                  <a:gd name="connsiteX41" fmla="*/ 105957 w 501268"/>
                  <a:gd name="connsiteY41" fmla="*/ 154626 h 740435"/>
                  <a:gd name="connsiteX42" fmla="*/ 77382 w 501268"/>
                  <a:gd name="connsiteY42" fmla="*/ 126051 h 740435"/>
                  <a:gd name="connsiteX43" fmla="*/ 75001 w 501268"/>
                  <a:gd name="connsiteY43" fmla="*/ 92714 h 740435"/>
                  <a:gd name="connsiteX44" fmla="*/ 105957 w 501268"/>
                  <a:gd name="connsiteY44" fmla="*/ 80808 h 740435"/>
                  <a:gd name="connsiteX45" fmla="*/ 153582 w 501268"/>
                  <a:gd name="connsiteY45" fmla="*/ 95095 h 740435"/>
                  <a:gd name="connsiteX46" fmla="*/ 191682 w 501268"/>
                  <a:gd name="connsiteY46" fmla="*/ 114145 h 740435"/>
                  <a:gd name="connsiteX47" fmla="*/ 229782 w 501268"/>
                  <a:gd name="connsiteY47" fmla="*/ 133195 h 740435"/>
                  <a:gd name="connsiteX48" fmla="*/ 284551 w 501268"/>
                  <a:gd name="connsiteY48" fmla="*/ 157008 h 740435"/>
                  <a:gd name="connsiteX49" fmla="*/ 355988 w 501268"/>
                  <a:gd name="connsiteY49" fmla="*/ 152245 h 740435"/>
                  <a:gd name="connsiteX50" fmla="*/ 420282 w 501268"/>
                  <a:gd name="connsiteY50" fmla="*/ 130814 h 740435"/>
                  <a:gd name="connsiteX51" fmla="*/ 458382 w 501268"/>
                  <a:gd name="connsiteY51" fmla="*/ 107001 h 740435"/>
                  <a:gd name="connsiteX52" fmla="*/ 486957 w 501268"/>
                  <a:gd name="connsiteY52" fmla="*/ 76045 h 740435"/>
                  <a:gd name="connsiteX53" fmla="*/ 501244 w 501268"/>
                  <a:gd name="connsiteY53" fmla="*/ 47470 h 740435"/>
                  <a:gd name="connsiteX54" fmla="*/ 489338 w 501268"/>
                  <a:gd name="connsiteY54" fmla="*/ 6989 h 740435"/>
                  <a:gd name="connsiteX55" fmla="*/ 453619 w 501268"/>
                  <a:gd name="connsiteY55" fmla="*/ 2226 h 740435"/>
                  <a:gd name="connsiteX56" fmla="*/ 422663 w 501268"/>
                  <a:gd name="connsiteY56" fmla="*/ 30801 h 740435"/>
                  <a:gd name="connsiteX57" fmla="*/ 396469 w 501268"/>
                  <a:gd name="connsiteY57" fmla="*/ 54614 h 740435"/>
                  <a:gd name="connsiteX58" fmla="*/ 360751 w 501268"/>
                  <a:gd name="connsiteY58" fmla="*/ 76045 h 740435"/>
                  <a:gd name="connsiteX59" fmla="*/ 296457 w 501268"/>
                  <a:gd name="connsiteY59" fmla="*/ 78426 h 740435"/>
                  <a:gd name="connsiteX60" fmla="*/ 239307 w 501268"/>
                  <a:gd name="connsiteY60" fmla="*/ 56995 h 740435"/>
                  <a:gd name="connsiteX61" fmla="*/ 175013 w 501268"/>
                  <a:gd name="connsiteY61" fmla="*/ 26039 h 740435"/>
                  <a:gd name="connsiteX62" fmla="*/ 110719 w 501268"/>
                  <a:gd name="connsiteY62" fmla="*/ 14133 h 740435"/>
                  <a:gd name="connsiteX63" fmla="*/ 41663 w 501268"/>
                  <a:gd name="connsiteY63" fmla="*/ 35564 h 740435"/>
                  <a:gd name="connsiteX64" fmla="*/ 10707 w 501268"/>
                  <a:gd name="connsiteY64" fmla="*/ 76045 h 740435"/>
                  <a:gd name="connsiteX65" fmla="*/ 1182 w 501268"/>
                  <a:gd name="connsiteY65" fmla="*/ 140339 h 740435"/>
                  <a:gd name="connsiteX66" fmla="*/ 34519 w 501268"/>
                  <a:gd name="connsiteY66" fmla="*/ 199870 h 740435"/>
                  <a:gd name="connsiteX67" fmla="*/ 79763 w 501268"/>
                  <a:gd name="connsiteY67" fmla="*/ 228445 h 740435"/>
                  <a:gd name="connsiteX68" fmla="*/ 144057 w 501268"/>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84682 w 501399"/>
                  <a:gd name="connsiteY48" fmla="*/ 157008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49876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18320 w 499344"/>
                  <a:gd name="connsiteY8" fmla="*/ 518958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9308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404071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9283 w 499344"/>
                  <a:gd name="connsiteY31" fmla="*/ 535626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7876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82639 w 499344"/>
                  <a:gd name="connsiteY18" fmla="*/ 497526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99344" h="738065">
                    <a:moveTo>
                      <a:pt x="142133" y="249876"/>
                    </a:moveTo>
                    <a:cubicBezTo>
                      <a:pt x="162374" y="255829"/>
                      <a:pt x="183408" y="258608"/>
                      <a:pt x="199283" y="264164"/>
                    </a:cubicBezTo>
                    <a:cubicBezTo>
                      <a:pt x="215158" y="269720"/>
                      <a:pt x="228255" y="276467"/>
                      <a:pt x="237383" y="283214"/>
                    </a:cubicBezTo>
                    <a:cubicBezTo>
                      <a:pt x="246511" y="289961"/>
                      <a:pt x="249290" y="295914"/>
                      <a:pt x="254052" y="304645"/>
                    </a:cubicBezTo>
                    <a:cubicBezTo>
                      <a:pt x="258814" y="313376"/>
                      <a:pt x="265958" y="325282"/>
                      <a:pt x="265958" y="335601"/>
                    </a:cubicBezTo>
                    <a:cubicBezTo>
                      <a:pt x="265958" y="345920"/>
                      <a:pt x="261196" y="355842"/>
                      <a:pt x="254052" y="366558"/>
                    </a:cubicBezTo>
                    <a:cubicBezTo>
                      <a:pt x="246908" y="377274"/>
                      <a:pt x="236589" y="386005"/>
                      <a:pt x="223095" y="399895"/>
                    </a:cubicBezTo>
                    <a:cubicBezTo>
                      <a:pt x="209601" y="413785"/>
                      <a:pt x="188964" y="430057"/>
                      <a:pt x="173089" y="449901"/>
                    </a:cubicBezTo>
                    <a:cubicBezTo>
                      <a:pt x="157214" y="469745"/>
                      <a:pt x="137370" y="496337"/>
                      <a:pt x="127845" y="518959"/>
                    </a:cubicBezTo>
                    <a:cubicBezTo>
                      <a:pt x="118320" y="541581"/>
                      <a:pt x="115939" y="565393"/>
                      <a:pt x="115939" y="585633"/>
                    </a:cubicBezTo>
                    <a:cubicBezTo>
                      <a:pt x="115939" y="605873"/>
                      <a:pt x="119511" y="621748"/>
                      <a:pt x="127845" y="640401"/>
                    </a:cubicBezTo>
                    <a:cubicBezTo>
                      <a:pt x="136179" y="659054"/>
                      <a:pt x="151658" y="682867"/>
                      <a:pt x="165945" y="697551"/>
                    </a:cubicBezTo>
                    <a:cubicBezTo>
                      <a:pt x="180233" y="712236"/>
                      <a:pt x="196107" y="721761"/>
                      <a:pt x="213570" y="728508"/>
                    </a:cubicBezTo>
                    <a:cubicBezTo>
                      <a:pt x="231033" y="735255"/>
                      <a:pt x="252068" y="738429"/>
                      <a:pt x="270721" y="738032"/>
                    </a:cubicBezTo>
                    <a:cubicBezTo>
                      <a:pt x="289374" y="737635"/>
                      <a:pt x="308424" y="733666"/>
                      <a:pt x="325489" y="726126"/>
                    </a:cubicBezTo>
                    <a:cubicBezTo>
                      <a:pt x="342554" y="718586"/>
                      <a:pt x="360017" y="708664"/>
                      <a:pt x="373114" y="692789"/>
                    </a:cubicBezTo>
                    <a:cubicBezTo>
                      <a:pt x="386211" y="676914"/>
                      <a:pt x="398515" y="653101"/>
                      <a:pt x="404071" y="630876"/>
                    </a:cubicBezTo>
                    <a:cubicBezTo>
                      <a:pt x="409627" y="608651"/>
                      <a:pt x="410024" y="581664"/>
                      <a:pt x="406452" y="559439"/>
                    </a:cubicBezTo>
                    <a:cubicBezTo>
                      <a:pt x="402880" y="537214"/>
                      <a:pt x="392164" y="515782"/>
                      <a:pt x="382639" y="497526"/>
                    </a:cubicBezTo>
                    <a:cubicBezTo>
                      <a:pt x="373114" y="479270"/>
                      <a:pt x="360811" y="463791"/>
                      <a:pt x="349302" y="449901"/>
                    </a:cubicBezTo>
                    <a:cubicBezTo>
                      <a:pt x="337793" y="436011"/>
                      <a:pt x="324299" y="414977"/>
                      <a:pt x="313583" y="414183"/>
                    </a:cubicBezTo>
                    <a:cubicBezTo>
                      <a:pt x="302867" y="413389"/>
                      <a:pt x="293739" y="436011"/>
                      <a:pt x="285008" y="445139"/>
                    </a:cubicBezTo>
                    <a:cubicBezTo>
                      <a:pt x="276277" y="454267"/>
                      <a:pt x="260004" y="460617"/>
                      <a:pt x="261195" y="468951"/>
                    </a:cubicBezTo>
                    <a:cubicBezTo>
                      <a:pt x="262386" y="477285"/>
                      <a:pt x="281436" y="484429"/>
                      <a:pt x="292152" y="495145"/>
                    </a:cubicBezTo>
                    <a:cubicBezTo>
                      <a:pt x="302868" y="505861"/>
                      <a:pt x="317552" y="520148"/>
                      <a:pt x="325489" y="533245"/>
                    </a:cubicBezTo>
                    <a:cubicBezTo>
                      <a:pt x="333426" y="546342"/>
                      <a:pt x="338189" y="557454"/>
                      <a:pt x="339776" y="573726"/>
                    </a:cubicBezTo>
                    <a:cubicBezTo>
                      <a:pt x="341364" y="589998"/>
                      <a:pt x="341364" y="616192"/>
                      <a:pt x="335014" y="630876"/>
                    </a:cubicBezTo>
                    <a:cubicBezTo>
                      <a:pt x="328664" y="645560"/>
                      <a:pt x="315171" y="656277"/>
                      <a:pt x="301677" y="661833"/>
                    </a:cubicBezTo>
                    <a:cubicBezTo>
                      <a:pt x="288183" y="667389"/>
                      <a:pt x="269133" y="668580"/>
                      <a:pt x="254052" y="664214"/>
                    </a:cubicBezTo>
                    <a:cubicBezTo>
                      <a:pt x="238971" y="659848"/>
                      <a:pt x="221111" y="647148"/>
                      <a:pt x="211189" y="635639"/>
                    </a:cubicBezTo>
                    <a:cubicBezTo>
                      <a:pt x="201267" y="624130"/>
                      <a:pt x="197299" y="609842"/>
                      <a:pt x="194521" y="595157"/>
                    </a:cubicBezTo>
                    <a:cubicBezTo>
                      <a:pt x="191743" y="580472"/>
                      <a:pt x="188568" y="564597"/>
                      <a:pt x="194521" y="547532"/>
                    </a:cubicBezTo>
                    <a:cubicBezTo>
                      <a:pt x="200474" y="530467"/>
                      <a:pt x="217539" y="507448"/>
                      <a:pt x="230239" y="492764"/>
                    </a:cubicBezTo>
                    <a:cubicBezTo>
                      <a:pt x="242939" y="478080"/>
                      <a:pt x="257623" y="472523"/>
                      <a:pt x="270720" y="459426"/>
                    </a:cubicBezTo>
                    <a:cubicBezTo>
                      <a:pt x="283817" y="446329"/>
                      <a:pt x="298898" y="427677"/>
                      <a:pt x="308820" y="414183"/>
                    </a:cubicBezTo>
                    <a:cubicBezTo>
                      <a:pt x="318742" y="400689"/>
                      <a:pt x="325886" y="396720"/>
                      <a:pt x="330252" y="378464"/>
                    </a:cubicBezTo>
                    <a:cubicBezTo>
                      <a:pt x="334618" y="360208"/>
                      <a:pt x="338983" y="326870"/>
                      <a:pt x="335014" y="304645"/>
                    </a:cubicBezTo>
                    <a:cubicBezTo>
                      <a:pt x="331045" y="282420"/>
                      <a:pt x="317552" y="259798"/>
                      <a:pt x="306439" y="245114"/>
                    </a:cubicBezTo>
                    <a:cubicBezTo>
                      <a:pt x="295326" y="230430"/>
                      <a:pt x="283816" y="224476"/>
                      <a:pt x="268338" y="216539"/>
                    </a:cubicBezTo>
                    <a:cubicBezTo>
                      <a:pt x="252860" y="208602"/>
                      <a:pt x="233810" y="204633"/>
                      <a:pt x="213570" y="197489"/>
                    </a:cubicBezTo>
                    <a:cubicBezTo>
                      <a:pt x="193330" y="190345"/>
                      <a:pt x="165151" y="180820"/>
                      <a:pt x="146895" y="173676"/>
                    </a:cubicBezTo>
                    <a:cubicBezTo>
                      <a:pt x="128639" y="166532"/>
                      <a:pt x="115939" y="162563"/>
                      <a:pt x="104033" y="154626"/>
                    </a:cubicBezTo>
                    <a:cubicBezTo>
                      <a:pt x="92127" y="146689"/>
                      <a:pt x="80617" y="136370"/>
                      <a:pt x="75458" y="126051"/>
                    </a:cubicBezTo>
                    <a:cubicBezTo>
                      <a:pt x="70299" y="115732"/>
                      <a:pt x="68314" y="100254"/>
                      <a:pt x="73077" y="92714"/>
                    </a:cubicBezTo>
                    <a:cubicBezTo>
                      <a:pt x="77839" y="85173"/>
                      <a:pt x="90936" y="80411"/>
                      <a:pt x="104033" y="80808"/>
                    </a:cubicBezTo>
                    <a:cubicBezTo>
                      <a:pt x="117130" y="81205"/>
                      <a:pt x="137370" y="89539"/>
                      <a:pt x="151658" y="95095"/>
                    </a:cubicBezTo>
                    <a:cubicBezTo>
                      <a:pt x="165946" y="100651"/>
                      <a:pt x="189758" y="114145"/>
                      <a:pt x="189758" y="114145"/>
                    </a:cubicBezTo>
                    <a:cubicBezTo>
                      <a:pt x="202458" y="120495"/>
                      <a:pt x="211190" y="126448"/>
                      <a:pt x="227858" y="133195"/>
                    </a:cubicBezTo>
                    <a:cubicBezTo>
                      <a:pt x="244526" y="139942"/>
                      <a:pt x="268736" y="151452"/>
                      <a:pt x="289770" y="154627"/>
                    </a:cubicBezTo>
                    <a:cubicBezTo>
                      <a:pt x="310804" y="157802"/>
                      <a:pt x="332633" y="156214"/>
                      <a:pt x="354064" y="152245"/>
                    </a:cubicBezTo>
                    <a:cubicBezTo>
                      <a:pt x="375495" y="148276"/>
                      <a:pt x="401292" y="138355"/>
                      <a:pt x="418358" y="130814"/>
                    </a:cubicBezTo>
                    <a:cubicBezTo>
                      <a:pt x="435424" y="123273"/>
                      <a:pt x="445346" y="116129"/>
                      <a:pt x="456458" y="107001"/>
                    </a:cubicBezTo>
                    <a:cubicBezTo>
                      <a:pt x="467571" y="97873"/>
                      <a:pt x="477889" y="85967"/>
                      <a:pt x="485033" y="76045"/>
                    </a:cubicBezTo>
                    <a:cubicBezTo>
                      <a:pt x="492177" y="66123"/>
                      <a:pt x="498923" y="58979"/>
                      <a:pt x="499320" y="47470"/>
                    </a:cubicBezTo>
                    <a:cubicBezTo>
                      <a:pt x="499717" y="35961"/>
                      <a:pt x="495351" y="14530"/>
                      <a:pt x="487414" y="6989"/>
                    </a:cubicBezTo>
                    <a:cubicBezTo>
                      <a:pt x="479477" y="-552"/>
                      <a:pt x="462807" y="-1743"/>
                      <a:pt x="451695" y="2226"/>
                    </a:cubicBezTo>
                    <a:cubicBezTo>
                      <a:pt x="440583" y="6195"/>
                      <a:pt x="420739" y="30801"/>
                      <a:pt x="420739" y="30801"/>
                    </a:cubicBezTo>
                    <a:cubicBezTo>
                      <a:pt x="411214" y="39532"/>
                      <a:pt x="404864" y="47073"/>
                      <a:pt x="394545" y="54614"/>
                    </a:cubicBezTo>
                    <a:cubicBezTo>
                      <a:pt x="384226" y="62155"/>
                      <a:pt x="375496" y="72076"/>
                      <a:pt x="358827" y="76045"/>
                    </a:cubicBezTo>
                    <a:cubicBezTo>
                      <a:pt x="342158" y="80014"/>
                      <a:pt x="314774" y="81601"/>
                      <a:pt x="294533" y="78426"/>
                    </a:cubicBezTo>
                    <a:cubicBezTo>
                      <a:pt x="274292" y="75251"/>
                      <a:pt x="257624" y="65726"/>
                      <a:pt x="237383" y="56995"/>
                    </a:cubicBezTo>
                    <a:cubicBezTo>
                      <a:pt x="217142" y="48264"/>
                      <a:pt x="194520" y="33183"/>
                      <a:pt x="173089" y="26039"/>
                    </a:cubicBezTo>
                    <a:cubicBezTo>
                      <a:pt x="151658" y="18895"/>
                      <a:pt x="129829" y="12943"/>
                      <a:pt x="108795" y="14133"/>
                    </a:cubicBezTo>
                    <a:cubicBezTo>
                      <a:pt x="87761" y="15323"/>
                      <a:pt x="63551" y="22863"/>
                      <a:pt x="46882" y="33182"/>
                    </a:cubicBezTo>
                    <a:cubicBezTo>
                      <a:pt x="30213" y="43501"/>
                      <a:pt x="16323" y="58186"/>
                      <a:pt x="8783" y="76045"/>
                    </a:cubicBezTo>
                    <a:cubicBezTo>
                      <a:pt x="1243" y="93904"/>
                      <a:pt x="-2330" y="119702"/>
                      <a:pt x="1639" y="140339"/>
                    </a:cubicBezTo>
                    <a:cubicBezTo>
                      <a:pt x="5608" y="160976"/>
                      <a:pt x="19498" y="185186"/>
                      <a:pt x="32595" y="199870"/>
                    </a:cubicBezTo>
                    <a:cubicBezTo>
                      <a:pt x="45692" y="214554"/>
                      <a:pt x="59583" y="220111"/>
                      <a:pt x="77839" y="228445"/>
                    </a:cubicBezTo>
                    <a:cubicBezTo>
                      <a:pt x="96095" y="236779"/>
                      <a:pt x="121892" y="243923"/>
                      <a:pt x="142133" y="24987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269"/>
              <p:cNvSpPr/>
              <p:nvPr/>
            </p:nvSpPr>
            <p:spPr>
              <a:xfrm>
                <a:off x="7443312" y="3589387"/>
                <a:ext cx="210226" cy="539953"/>
              </a:xfrm>
              <a:custGeom>
                <a:avLst/>
                <a:gdLst>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0488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0970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10226"/>
                  <a:gd name="connsiteY0" fmla="*/ 539702 h 539898"/>
                  <a:gd name="connsiteX1" fmla="*/ 183832 w 210226"/>
                  <a:gd name="connsiteY1" fmla="*/ 487314 h 539898"/>
                  <a:gd name="connsiteX2" fmla="*/ 145732 w 210226"/>
                  <a:gd name="connsiteY2" fmla="*/ 480170 h 539898"/>
                  <a:gd name="connsiteX3" fmla="*/ 105251 w 210226"/>
                  <a:gd name="connsiteY3" fmla="*/ 456358 h 539898"/>
                  <a:gd name="connsiteX4" fmla="*/ 76676 w 210226"/>
                  <a:gd name="connsiteY4" fmla="*/ 406352 h 539898"/>
                  <a:gd name="connsiteX5" fmla="*/ 88582 w 210226"/>
                  <a:gd name="connsiteY5" fmla="*/ 330152 h 539898"/>
                  <a:gd name="connsiteX6" fmla="*/ 124301 w 210226"/>
                  <a:gd name="connsiteY6" fmla="*/ 265858 h 539898"/>
                  <a:gd name="connsiteX7" fmla="*/ 164782 w 210226"/>
                  <a:gd name="connsiteY7" fmla="*/ 206327 h 539898"/>
                  <a:gd name="connsiteX8" fmla="*/ 193357 w 210226"/>
                  <a:gd name="connsiteY8" fmla="*/ 149177 h 539898"/>
                  <a:gd name="connsiteX9" fmla="*/ 207644 w 210226"/>
                  <a:gd name="connsiteY9" fmla="*/ 101552 h 539898"/>
                  <a:gd name="connsiteX10" fmla="*/ 207644 w 210226"/>
                  <a:gd name="connsiteY10" fmla="*/ 42021 h 539898"/>
                  <a:gd name="connsiteX11" fmla="*/ 181451 w 210226"/>
                  <a:gd name="connsiteY11" fmla="*/ 3920 h 539898"/>
                  <a:gd name="connsiteX12" fmla="*/ 157638 w 210226"/>
                  <a:gd name="connsiteY12" fmla="*/ 3920 h 539898"/>
                  <a:gd name="connsiteX13" fmla="*/ 140969 w 210226"/>
                  <a:gd name="connsiteY13" fmla="*/ 27733 h 539898"/>
                  <a:gd name="connsiteX14" fmla="*/ 140970 w 210226"/>
                  <a:gd name="connsiteY14" fmla="*/ 65833 h 539898"/>
                  <a:gd name="connsiteX15" fmla="*/ 129063 w 210226"/>
                  <a:gd name="connsiteY15" fmla="*/ 120602 h 539898"/>
                  <a:gd name="connsiteX16" fmla="*/ 105251 w 210226"/>
                  <a:gd name="connsiteY16" fmla="*/ 172989 h 539898"/>
                  <a:gd name="connsiteX17" fmla="*/ 76676 w 210226"/>
                  <a:gd name="connsiteY17" fmla="*/ 220614 h 539898"/>
                  <a:gd name="connsiteX18" fmla="*/ 38576 w 210226"/>
                  <a:gd name="connsiteY18" fmla="*/ 270620 h 539898"/>
                  <a:gd name="connsiteX19" fmla="*/ 7619 w 210226"/>
                  <a:gd name="connsiteY19" fmla="*/ 332533 h 539898"/>
                  <a:gd name="connsiteX20" fmla="*/ 476 w 210226"/>
                  <a:gd name="connsiteY20" fmla="*/ 403970 h 539898"/>
                  <a:gd name="connsiteX21" fmla="*/ 17144 w 210226"/>
                  <a:gd name="connsiteY21" fmla="*/ 463502 h 539898"/>
                  <a:gd name="connsiteX22" fmla="*/ 45719 w 210226"/>
                  <a:gd name="connsiteY22" fmla="*/ 503983 h 539898"/>
                  <a:gd name="connsiteX23" fmla="*/ 124301 w 210226"/>
                  <a:gd name="connsiteY23" fmla="*/ 539702 h 539898"/>
                  <a:gd name="connsiteX0" fmla="*/ 124301 w 210226"/>
                  <a:gd name="connsiteY0" fmla="*/ 539702 h 539953"/>
                  <a:gd name="connsiteX1" fmla="*/ 155257 w 210226"/>
                  <a:gd name="connsiteY1" fmla="*/ 518269 h 539953"/>
                  <a:gd name="connsiteX2" fmla="*/ 183832 w 210226"/>
                  <a:gd name="connsiteY2" fmla="*/ 487314 h 539953"/>
                  <a:gd name="connsiteX3" fmla="*/ 145732 w 210226"/>
                  <a:gd name="connsiteY3" fmla="*/ 480170 h 539953"/>
                  <a:gd name="connsiteX4" fmla="*/ 105251 w 210226"/>
                  <a:gd name="connsiteY4" fmla="*/ 456358 h 539953"/>
                  <a:gd name="connsiteX5" fmla="*/ 76676 w 210226"/>
                  <a:gd name="connsiteY5" fmla="*/ 406352 h 539953"/>
                  <a:gd name="connsiteX6" fmla="*/ 88582 w 210226"/>
                  <a:gd name="connsiteY6" fmla="*/ 330152 h 539953"/>
                  <a:gd name="connsiteX7" fmla="*/ 124301 w 210226"/>
                  <a:gd name="connsiteY7" fmla="*/ 265858 h 539953"/>
                  <a:gd name="connsiteX8" fmla="*/ 164782 w 210226"/>
                  <a:gd name="connsiteY8" fmla="*/ 206327 h 539953"/>
                  <a:gd name="connsiteX9" fmla="*/ 193357 w 210226"/>
                  <a:gd name="connsiteY9" fmla="*/ 149177 h 539953"/>
                  <a:gd name="connsiteX10" fmla="*/ 207644 w 210226"/>
                  <a:gd name="connsiteY10" fmla="*/ 101552 h 539953"/>
                  <a:gd name="connsiteX11" fmla="*/ 207644 w 210226"/>
                  <a:gd name="connsiteY11" fmla="*/ 42021 h 539953"/>
                  <a:gd name="connsiteX12" fmla="*/ 181451 w 210226"/>
                  <a:gd name="connsiteY12" fmla="*/ 3920 h 539953"/>
                  <a:gd name="connsiteX13" fmla="*/ 157638 w 210226"/>
                  <a:gd name="connsiteY13" fmla="*/ 3920 h 539953"/>
                  <a:gd name="connsiteX14" fmla="*/ 140969 w 210226"/>
                  <a:gd name="connsiteY14" fmla="*/ 27733 h 539953"/>
                  <a:gd name="connsiteX15" fmla="*/ 140970 w 210226"/>
                  <a:gd name="connsiteY15" fmla="*/ 65833 h 539953"/>
                  <a:gd name="connsiteX16" fmla="*/ 129063 w 210226"/>
                  <a:gd name="connsiteY16" fmla="*/ 120602 h 539953"/>
                  <a:gd name="connsiteX17" fmla="*/ 105251 w 210226"/>
                  <a:gd name="connsiteY17" fmla="*/ 172989 h 539953"/>
                  <a:gd name="connsiteX18" fmla="*/ 76676 w 210226"/>
                  <a:gd name="connsiteY18" fmla="*/ 220614 h 539953"/>
                  <a:gd name="connsiteX19" fmla="*/ 38576 w 210226"/>
                  <a:gd name="connsiteY19" fmla="*/ 270620 h 539953"/>
                  <a:gd name="connsiteX20" fmla="*/ 7619 w 210226"/>
                  <a:gd name="connsiteY20" fmla="*/ 332533 h 539953"/>
                  <a:gd name="connsiteX21" fmla="*/ 476 w 210226"/>
                  <a:gd name="connsiteY21" fmla="*/ 403970 h 539953"/>
                  <a:gd name="connsiteX22" fmla="*/ 17144 w 210226"/>
                  <a:gd name="connsiteY22" fmla="*/ 463502 h 539953"/>
                  <a:gd name="connsiteX23" fmla="*/ 45719 w 210226"/>
                  <a:gd name="connsiteY23" fmla="*/ 503983 h 539953"/>
                  <a:gd name="connsiteX24" fmla="*/ 124301 w 210226"/>
                  <a:gd name="connsiteY24" fmla="*/ 539702 h 53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0226" h="539953">
                    <a:moveTo>
                      <a:pt x="124301" y="539702"/>
                    </a:moveTo>
                    <a:cubicBezTo>
                      <a:pt x="142557" y="542083"/>
                      <a:pt x="145335" y="527000"/>
                      <a:pt x="155257" y="518269"/>
                    </a:cubicBezTo>
                    <a:cubicBezTo>
                      <a:pt x="165179" y="509538"/>
                      <a:pt x="185420" y="493664"/>
                      <a:pt x="183832" y="487314"/>
                    </a:cubicBezTo>
                    <a:cubicBezTo>
                      <a:pt x="182245" y="480964"/>
                      <a:pt x="158829" y="485329"/>
                      <a:pt x="145732" y="480170"/>
                    </a:cubicBezTo>
                    <a:cubicBezTo>
                      <a:pt x="132635" y="475011"/>
                      <a:pt x="116760" y="468661"/>
                      <a:pt x="105251" y="456358"/>
                    </a:cubicBezTo>
                    <a:cubicBezTo>
                      <a:pt x="93742" y="444055"/>
                      <a:pt x="79454" y="427386"/>
                      <a:pt x="76676" y="406352"/>
                    </a:cubicBezTo>
                    <a:cubicBezTo>
                      <a:pt x="73898" y="385318"/>
                      <a:pt x="80645" y="353568"/>
                      <a:pt x="88582" y="330152"/>
                    </a:cubicBezTo>
                    <a:cubicBezTo>
                      <a:pt x="96519" y="306736"/>
                      <a:pt x="111601" y="286495"/>
                      <a:pt x="124301" y="265858"/>
                    </a:cubicBezTo>
                    <a:cubicBezTo>
                      <a:pt x="137001" y="245221"/>
                      <a:pt x="153273" y="225774"/>
                      <a:pt x="164782" y="206327"/>
                    </a:cubicBezTo>
                    <a:cubicBezTo>
                      <a:pt x="176291" y="186880"/>
                      <a:pt x="186213" y="166639"/>
                      <a:pt x="193357" y="149177"/>
                    </a:cubicBezTo>
                    <a:cubicBezTo>
                      <a:pt x="200501" y="131715"/>
                      <a:pt x="205263" y="119411"/>
                      <a:pt x="207644" y="101552"/>
                    </a:cubicBezTo>
                    <a:cubicBezTo>
                      <a:pt x="210025" y="83693"/>
                      <a:pt x="212009" y="58293"/>
                      <a:pt x="207644" y="42021"/>
                    </a:cubicBezTo>
                    <a:cubicBezTo>
                      <a:pt x="203279" y="25749"/>
                      <a:pt x="189785" y="10270"/>
                      <a:pt x="181451" y="3920"/>
                    </a:cubicBezTo>
                    <a:cubicBezTo>
                      <a:pt x="173117" y="-2430"/>
                      <a:pt x="164385" y="-49"/>
                      <a:pt x="157638" y="3920"/>
                    </a:cubicBezTo>
                    <a:cubicBezTo>
                      <a:pt x="150891" y="7889"/>
                      <a:pt x="143747" y="17414"/>
                      <a:pt x="140969" y="27733"/>
                    </a:cubicBezTo>
                    <a:cubicBezTo>
                      <a:pt x="138191" y="38052"/>
                      <a:pt x="142954" y="50355"/>
                      <a:pt x="140970" y="65833"/>
                    </a:cubicBezTo>
                    <a:cubicBezTo>
                      <a:pt x="138986" y="81311"/>
                      <a:pt x="135016" y="102743"/>
                      <a:pt x="129063" y="120602"/>
                    </a:cubicBezTo>
                    <a:cubicBezTo>
                      <a:pt x="123110" y="138461"/>
                      <a:pt x="113982" y="156320"/>
                      <a:pt x="105251" y="172989"/>
                    </a:cubicBezTo>
                    <a:cubicBezTo>
                      <a:pt x="96520" y="189658"/>
                      <a:pt x="87788" y="204342"/>
                      <a:pt x="76676" y="220614"/>
                    </a:cubicBezTo>
                    <a:cubicBezTo>
                      <a:pt x="65564" y="236886"/>
                      <a:pt x="50085" y="251967"/>
                      <a:pt x="38576" y="270620"/>
                    </a:cubicBezTo>
                    <a:cubicBezTo>
                      <a:pt x="27067" y="289273"/>
                      <a:pt x="13969" y="310308"/>
                      <a:pt x="7619" y="332533"/>
                    </a:cubicBezTo>
                    <a:cubicBezTo>
                      <a:pt x="1269" y="354758"/>
                      <a:pt x="-1111" y="382142"/>
                      <a:pt x="476" y="403970"/>
                    </a:cubicBezTo>
                    <a:cubicBezTo>
                      <a:pt x="2063" y="425798"/>
                      <a:pt x="9604" y="446833"/>
                      <a:pt x="17144" y="463502"/>
                    </a:cubicBezTo>
                    <a:cubicBezTo>
                      <a:pt x="24684" y="480171"/>
                      <a:pt x="33813" y="492871"/>
                      <a:pt x="45719" y="503983"/>
                    </a:cubicBezTo>
                    <a:cubicBezTo>
                      <a:pt x="57625" y="515095"/>
                      <a:pt x="106045" y="537321"/>
                      <a:pt x="124301" y="539702"/>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67" name="椭圆 266"/>
            <p:cNvSpPr/>
            <p:nvPr/>
          </p:nvSpPr>
          <p:spPr>
            <a:xfrm>
              <a:off x="6654511" y="2929886"/>
              <a:ext cx="198000" cy="198000"/>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800" spc="-150" dirty="0">
                  <a:solidFill>
                    <a:schemeClr val="tx1"/>
                  </a:solidFill>
                  <a:latin typeface="Times New Roman" panose="02020603050405020304" pitchFamily="18" charset="0"/>
                  <a:ea typeface="方正姚体" panose="02010601030101010101" pitchFamily="2" charset="-122"/>
                </a:rPr>
                <a:t>AA2</a:t>
              </a:r>
              <a:endParaRPr lang="zh-CN" altLang="en-US" sz="800" spc="-150" dirty="0">
                <a:solidFill>
                  <a:schemeClr val="tx1"/>
                </a:solidFill>
                <a:latin typeface="Times New Roman" panose="02020603050405020304" pitchFamily="18" charset="0"/>
                <a:ea typeface="方正姚体" panose="02010601030101010101" pitchFamily="2" charset="-122"/>
              </a:endParaRPr>
            </a:p>
          </p:txBody>
        </p:sp>
        <p:sp>
          <p:nvSpPr>
            <p:cNvPr id="268" name="Rectangle 58"/>
            <p:cNvSpPr>
              <a:spLocks noChangeArrowheads="1"/>
            </p:cNvSpPr>
            <p:nvPr/>
          </p:nvSpPr>
          <p:spPr bwMode="auto">
            <a:xfrm>
              <a:off x="6487725" y="2777339"/>
              <a:ext cx="3465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rPr>
                <a:t>5´</a:t>
              </a:r>
            </a:p>
          </p:txBody>
        </p:sp>
      </p:grpSp>
      <p:sp>
        <p:nvSpPr>
          <p:cNvPr id="274" name="Rectangle 58"/>
          <p:cNvSpPr>
            <a:spLocks noChangeArrowheads="1"/>
          </p:cNvSpPr>
          <p:nvPr/>
        </p:nvSpPr>
        <p:spPr bwMode="auto">
          <a:xfrm>
            <a:off x="9650609" y="6196637"/>
            <a:ext cx="399716" cy="769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36000" tIns="0" rIns="36000" bIns="0">
            <a:spAutoFit/>
          </a:bodyPr>
          <a:lstStyle/>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endParaRPr kumimoji="1" lang="zh-CN" altLang="en-US" sz="1200" dirty="0">
              <a:solidFill>
                <a:srgbClr val="00B0F0"/>
              </a:solidFill>
              <a:effectLst>
                <a:outerShdw blurRad="38100" dist="38100" dir="2700000" algn="tl">
                  <a:srgbClr val="C0C0C0"/>
                </a:outerShdw>
              </a:effectLst>
              <a:ea typeface="方正姚体" panose="02010601030101010101" pitchFamily="2" charset="-122"/>
            </a:endParaRPr>
          </a:p>
        </p:txBody>
      </p:sp>
      <p:sp>
        <p:nvSpPr>
          <p:cNvPr id="275" name="Rectangle 5"/>
          <p:cNvSpPr>
            <a:spLocks noChangeArrowheads="1"/>
          </p:cNvSpPr>
          <p:nvPr/>
        </p:nvSpPr>
        <p:spPr bwMode="auto">
          <a:xfrm>
            <a:off x="8469105" y="3429000"/>
            <a:ext cx="79524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defRPr/>
            </a:pPr>
            <a:r>
              <a:rPr kumimoji="1" lang="zh-CN" altLang="en-US" sz="2400" dirty="0">
                <a:effectLst>
                  <a:outerShdw blurRad="38100" dist="38100" dir="2700000" algn="tl">
                    <a:srgbClr val="C0C0C0"/>
                  </a:outerShdw>
                </a:effectLst>
                <a:latin typeface="Times New Roman" panose="02020603050405020304" pitchFamily="18" charset="0"/>
                <a:ea typeface="方正姚体" panose="02010601030101010101" pitchFamily="2" charset="-122"/>
              </a:rPr>
              <a:t>进位</a:t>
            </a:r>
          </a:p>
        </p:txBody>
      </p:sp>
      <p:sp>
        <p:nvSpPr>
          <p:cNvPr id="276" name="任意多边形 275"/>
          <p:cNvSpPr/>
          <p:nvPr/>
        </p:nvSpPr>
        <p:spPr>
          <a:xfrm flipH="1" flipV="1">
            <a:off x="8472264" y="1412776"/>
            <a:ext cx="684000" cy="576000"/>
          </a:xfrm>
          <a:custGeom>
            <a:avLst/>
            <a:gdLst>
              <a:gd name="connsiteX0" fmla="*/ 546315 w 665442"/>
              <a:gd name="connsiteY0" fmla="*/ 28 h 424295"/>
              <a:gd name="connsiteX1" fmla="*/ 557161 w 665442"/>
              <a:gd name="connsiteY1" fmla="*/ 3935 h 424295"/>
              <a:gd name="connsiteX2" fmla="*/ 630980 w 665442"/>
              <a:gd name="connsiteY2" fmla="*/ 72992 h 424295"/>
              <a:gd name="connsiteX3" fmla="*/ 664318 w 665442"/>
              <a:gd name="connsiteY3" fmla="*/ 206342 h 424295"/>
              <a:gd name="connsiteX4" fmla="*/ 592880 w 665442"/>
              <a:gd name="connsiteY4" fmla="*/ 342073 h 424295"/>
              <a:gd name="connsiteX5" fmla="*/ 445243 w 665442"/>
              <a:gd name="connsiteY5" fmla="*/ 418273 h 424295"/>
              <a:gd name="connsiteX6" fmla="*/ 280937 w 665442"/>
              <a:gd name="connsiteY6" fmla="*/ 415892 h 424295"/>
              <a:gd name="connsiteX7" fmla="*/ 157112 w 665442"/>
              <a:gd name="connsiteY7" fmla="*/ 387317 h 424295"/>
              <a:gd name="connsiteX8" fmla="*/ 40430 w 665442"/>
              <a:gd name="connsiteY8" fmla="*/ 353979 h 424295"/>
              <a:gd name="connsiteX9" fmla="*/ 0 w 665442"/>
              <a:gd name="connsiteY9" fmla="*/ 345461 h 424295"/>
              <a:gd name="connsiteX10" fmla="*/ 0 w 665442"/>
              <a:gd name="connsiteY10" fmla="*/ 26500 h 424295"/>
              <a:gd name="connsiteX11" fmla="*/ 44523 w 665442"/>
              <a:gd name="connsiteY11" fmla="*/ 30018 h 424295"/>
              <a:gd name="connsiteX12" fmla="*/ 238074 w 665442"/>
              <a:gd name="connsiteY12" fmla="*/ 44417 h 424295"/>
              <a:gd name="connsiteX13" fmla="*/ 407143 w 665442"/>
              <a:gd name="connsiteY13" fmla="*/ 32510 h 424295"/>
              <a:gd name="connsiteX14" fmla="*/ 516681 w 665442"/>
              <a:gd name="connsiteY14" fmla="*/ 11079 h 424295"/>
              <a:gd name="connsiteX15" fmla="*/ 546315 w 665442"/>
              <a:gd name="connsiteY15" fmla="*/ 28 h 42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5442" h="424295">
                <a:moveTo>
                  <a:pt x="546315" y="28"/>
                </a:moveTo>
                <a:cubicBezTo>
                  <a:pt x="549050" y="214"/>
                  <a:pt x="552398" y="1355"/>
                  <a:pt x="557161" y="3935"/>
                </a:cubicBezTo>
                <a:cubicBezTo>
                  <a:pt x="576211" y="14254"/>
                  <a:pt x="613121" y="39258"/>
                  <a:pt x="630980" y="72992"/>
                </a:cubicBezTo>
                <a:cubicBezTo>
                  <a:pt x="648839" y="106726"/>
                  <a:pt x="670668" y="161495"/>
                  <a:pt x="664318" y="206342"/>
                </a:cubicBezTo>
                <a:cubicBezTo>
                  <a:pt x="657968" y="251189"/>
                  <a:pt x="629392" y="306751"/>
                  <a:pt x="592880" y="342073"/>
                </a:cubicBezTo>
                <a:cubicBezTo>
                  <a:pt x="556368" y="377395"/>
                  <a:pt x="497233" y="405970"/>
                  <a:pt x="445243" y="418273"/>
                </a:cubicBezTo>
                <a:cubicBezTo>
                  <a:pt x="393253" y="430576"/>
                  <a:pt x="328959" y="421051"/>
                  <a:pt x="280937" y="415892"/>
                </a:cubicBezTo>
                <a:cubicBezTo>
                  <a:pt x="232915" y="410733"/>
                  <a:pt x="197196" y="397636"/>
                  <a:pt x="157112" y="387317"/>
                </a:cubicBezTo>
                <a:cubicBezTo>
                  <a:pt x="117028" y="376998"/>
                  <a:pt x="75752" y="362313"/>
                  <a:pt x="40430" y="353979"/>
                </a:cubicBezTo>
                <a:lnTo>
                  <a:pt x="0" y="345461"/>
                </a:lnTo>
                <a:lnTo>
                  <a:pt x="0" y="26500"/>
                </a:lnTo>
                <a:lnTo>
                  <a:pt x="44523" y="30018"/>
                </a:lnTo>
                <a:cubicBezTo>
                  <a:pt x="108817" y="35711"/>
                  <a:pt x="185389" y="43525"/>
                  <a:pt x="238074" y="44417"/>
                </a:cubicBezTo>
                <a:cubicBezTo>
                  <a:pt x="308321" y="45607"/>
                  <a:pt x="360709" y="38066"/>
                  <a:pt x="407143" y="32510"/>
                </a:cubicBezTo>
                <a:cubicBezTo>
                  <a:pt x="453578" y="26954"/>
                  <a:pt x="491678" y="15841"/>
                  <a:pt x="516681" y="11079"/>
                </a:cubicBezTo>
                <a:cubicBezTo>
                  <a:pt x="535433" y="7508"/>
                  <a:pt x="538112" y="-530"/>
                  <a:pt x="546315" y="28"/>
                </a:cubicBezTo>
                <a:close/>
              </a:path>
            </a:pathLst>
          </a:custGeom>
          <a:solidFill>
            <a:schemeClr val="bg1"/>
          </a:solidFill>
          <a:effectLst>
            <a:softEdge rad="177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Rectangle 58"/>
          <p:cNvSpPr>
            <a:spLocks noChangeArrowheads="1"/>
          </p:cNvSpPr>
          <p:nvPr/>
        </p:nvSpPr>
        <p:spPr bwMode="auto">
          <a:xfrm>
            <a:off x="8497128" y="1568574"/>
            <a:ext cx="778024" cy="2573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36000" tIns="36000" rIns="36000" bIns="36000">
            <a:spAutoFit/>
          </a:bodyPr>
          <a:lstStyle/>
          <a:p>
            <a:pPr eaLnBrk="1" hangingPunct="1">
              <a:defRPr/>
            </a:pPr>
            <a:r>
              <a:rPr kumimoji="1" lang="zh-CN" altLang="en-US" sz="1200" spc="-100" dirty="0">
                <a:effectLst>
                  <a:outerShdw blurRad="38100" dist="38100" dir="2700000" algn="tl">
                    <a:srgbClr val="C0C0C0"/>
                  </a:outerShdw>
                </a:effectLst>
                <a:ea typeface="方正姚体" panose="02010601030101010101" pitchFamily="2" charset="-122"/>
              </a:rPr>
              <a:t>起始密码子</a:t>
            </a:r>
          </a:p>
        </p:txBody>
      </p:sp>
      <p:cxnSp>
        <p:nvCxnSpPr>
          <p:cNvPr id="2" name="直接连接符 1">
            <a:extLst>
              <a:ext uri="{FF2B5EF4-FFF2-40B4-BE49-F238E27FC236}">
                <a16:creationId xmlns:a16="http://schemas.microsoft.com/office/drawing/2014/main" id="{8309FFDB-4D97-882B-2A1A-8D522EC3C13C}"/>
              </a:ext>
            </a:extLst>
          </p:cNvPr>
          <p:cNvCxnSpPr/>
          <p:nvPr/>
        </p:nvCxnSpPr>
        <p:spPr>
          <a:xfrm>
            <a:off x="1077913" y="1196975"/>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3" name="Text Box 6">
            <a:extLst>
              <a:ext uri="{FF2B5EF4-FFF2-40B4-BE49-F238E27FC236}">
                <a16:creationId xmlns:a16="http://schemas.microsoft.com/office/drawing/2014/main" id="{E18CDF65-B2DC-92D3-B691-B1B3529FC3DA}"/>
              </a:ext>
            </a:extLst>
          </p:cNvPr>
          <p:cNvSpPr txBox="1">
            <a:spLocks noChangeArrowheads="1"/>
          </p:cNvSpPr>
          <p:nvPr/>
        </p:nvSpPr>
        <p:spPr bwMode="auto">
          <a:xfrm>
            <a:off x="1077913" y="689177"/>
            <a:ext cx="3289895" cy="5075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ts val="3500"/>
              </a:lnSpc>
              <a:spcBef>
                <a:spcPts val="600"/>
              </a:spcBef>
              <a:buClr>
                <a:srgbClr val="C00000"/>
              </a:buClr>
              <a:buSzPct val="80000"/>
              <a:defRPr/>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2.</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肽链延长阶段</a:t>
            </a:r>
          </a:p>
        </p:txBody>
      </p:sp>
      <p:sp>
        <p:nvSpPr>
          <p:cNvPr id="4" name="Rectangle 58">
            <a:extLst>
              <a:ext uri="{FF2B5EF4-FFF2-40B4-BE49-F238E27FC236}">
                <a16:creationId xmlns:a16="http://schemas.microsoft.com/office/drawing/2014/main" id="{BB6BFED0-921F-2421-3CF9-3868CE4A4A3E}"/>
              </a:ext>
            </a:extLst>
          </p:cNvPr>
          <p:cNvSpPr>
            <a:spLocks noChangeArrowheads="1"/>
          </p:cNvSpPr>
          <p:nvPr/>
        </p:nvSpPr>
        <p:spPr bwMode="auto">
          <a:xfrm>
            <a:off x="5407656" y="6341823"/>
            <a:ext cx="144943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EF</a:t>
            </a:r>
            <a:r>
              <a:rPr kumimoji="1" lang="zh-CN" altLang="en-US" sz="1600" dirty="0">
                <a:effectLst>
                  <a:outerShdw blurRad="38100" dist="38100" dir="2700000" algn="tl">
                    <a:srgbClr val="C0C0C0"/>
                  </a:outerShdw>
                </a:effectLst>
                <a:latin typeface="Times New Roman" panose="02020603050405020304" pitchFamily="18" charset="0"/>
                <a:ea typeface="方正姚体" panose="02010601030101010101" pitchFamily="2" charset="-122"/>
              </a:rPr>
              <a:t>：延长因子</a:t>
            </a:r>
          </a:p>
        </p:txBody>
      </p:sp>
    </p:spTree>
  </p:cSld>
  <p:clrMapOvr>
    <a:masterClrMapping/>
  </p:clrMapOvr>
  <p:transition>
    <p:plus/>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94242">
                                            <p:txEl>
                                              <p:pRg st="0" end="0"/>
                                            </p:txEl>
                                          </p:spTgt>
                                        </p:tgtEl>
                                        <p:attrNameLst>
                                          <p:attrName>style.visibility</p:attrName>
                                        </p:attrNameLst>
                                      </p:cBhvr>
                                      <p:to>
                                        <p:strVal val="visible"/>
                                      </p:to>
                                    </p:set>
                                    <p:animEffect transition="in" filter="wipe(left)">
                                      <p:cBhvr>
                                        <p:cTn id="7" dur="500"/>
                                        <p:tgtEl>
                                          <p:spTgt spid="394242">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94243">
                                            <p:txEl>
                                              <p:pRg st="0" end="0"/>
                                            </p:txEl>
                                          </p:spTgt>
                                        </p:tgtEl>
                                        <p:attrNameLst>
                                          <p:attrName>style.visibility</p:attrName>
                                        </p:attrNameLst>
                                      </p:cBhvr>
                                      <p:to>
                                        <p:strVal val="visible"/>
                                      </p:to>
                                    </p:set>
                                    <p:animEffect transition="in" filter="wipe(left)">
                                      <p:cBhvr>
                                        <p:cTn id="12" dur="500"/>
                                        <p:tgtEl>
                                          <p:spTgt spid="39424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94243">
                                            <p:txEl>
                                              <p:pRg st="1" end="1"/>
                                            </p:txEl>
                                          </p:spTgt>
                                        </p:tgtEl>
                                        <p:attrNameLst>
                                          <p:attrName>style.visibility</p:attrName>
                                        </p:attrNameLst>
                                      </p:cBhvr>
                                      <p:to>
                                        <p:strVal val="visible"/>
                                      </p:to>
                                    </p:set>
                                    <p:animEffect transition="in" filter="wipe(left)">
                                      <p:cBhvr>
                                        <p:cTn id="17" dur="500"/>
                                        <p:tgtEl>
                                          <p:spTgt spid="39424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4242" grpId="0" build="p"/>
      <p:bldP spid="394243" grpId="0" build="p"/>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5" name="Rectangle 3"/>
          <p:cNvSpPr>
            <a:spLocks noGrp="1" noChangeArrowheads="1"/>
          </p:cNvSpPr>
          <p:nvPr>
            <p:ph type="title"/>
          </p:nvPr>
        </p:nvSpPr>
        <p:spPr>
          <a:xfrm>
            <a:off x="983432" y="1340768"/>
            <a:ext cx="5206561" cy="1581587"/>
          </a:xfr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t" anchorCtr="0">
            <a:spAutoFit/>
          </a:bodyPr>
          <a:lstStyle/>
          <a:p>
            <a:pPr marL="360363" indent="-360363" eaLnBrk="1" hangingPunct="1">
              <a:lnSpc>
                <a:spcPts val="4000"/>
              </a:lnSpc>
              <a:spcBef>
                <a:spcPts val="600"/>
              </a:spcBef>
              <a:buClr>
                <a:srgbClr val="C00000"/>
              </a:buClr>
              <a:buSzPct val="80000"/>
              <a:buFont typeface="Wingdings" panose="05000000000000000000" pitchFamily="2" charset="2"/>
              <a:buChar char="p"/>
            </a:pPr>
            <a:r>
              <a:rPr lang="zh-CN" altLang="en-US" sz="2800" dirty="0">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cs typeface="+mn-cs"/>
              </a:rPr>
              <a:t>转肽：在转肽酶催化下，给位的氨基酰基</a:t>
            </a:r>
            <a:r>
              <a:rPr lang="en-US" altLang="zh-CN" sz="2800" dirty="0">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cs typeface="+mn-cs"/>
              </a:rPr>
              <a:t>(</a:t>
            </a:r>
            <a:r>
              <a:rPr lang="zh-CN" altLang="en-US" sz="2800" dirty="0">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cs typeface="+mn-cs"/>
              </a:rPr>
              <a:t>肽酰基</a:t>
            </a:r>
            <a:r>
              <a:rPr lang="en-US" altLang="zh-CN" sz="2800" dirty="0">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cs typeface="+mn-cs"/>
              </a:rPr>
              <a:t>)</a:t>
            </a:r>
            <a:r>
              <a:rPr lang="zh-CN" altLang="en-US" sz="2800" dirty="0">
                <a:solidFill>
                  <a:schemeClr val="tx1"/>
                </a:solidFill>
                <a:effectLst>
                  <a:outerShdw blurRad="38100" dist="38100" dir="2700000" algn="tl">
                    <a:srgbClr val="C0C0C0"/>
                  </a:outerShdw>
                </a:effectLst>
                <a:latin typeface="Times New Roman" panose="02020603050405020304" pitchFamily="18" charset="0"/>
                <a:ea typeface="方正姚体" panose="02010601030101010101" pitchFamily="2" charset="-122"/>
                <a:cs typeface="+mn-cs"/>
              </a:rPr>
              <a:t>转移到受位的氨基酰基上，并形成肽键。</a:t>
            </a:r>
          </a:p>
        </p:txBody>
      </p:sp>
      <p:sp>
        <p:nvSpPr>
          <p:cNvPr id="134" name="矩形 133"/>
          <p:cNvSpPr/>
          <p:nvPr/>
        </p:nvSpPr>
        <p:spPr>
          <a:xfrm>
            <a:off x="7409415" y="620688"/>
            <a:ext cx="558000" cy="1818000"/>
          </a:xfrm>
          <a:prstGeom prst="rect">
            <a:avLst/>
          </a:prstGeom>
          <a:solidFill>
            <a:srgbClr val="EFA0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n-US" altLang="zh-CN" spc="-80" dirty="0">
                <a:solidFill>
                  <a:schemeClr val="tx1"/>
                </a:solidFill>
                <a:latin typeface="Times New Roman" panose="02020603050405020304" pitchFamily="18" charset="0"/>
                <a:ea typeface="方正姚体" panose="02010601030101010101" pitchFamily="2" charset="-122"/>
              </a:rPr>
              <a:t>P</a:t>
            </a:r>
            <a:r>
              <a:rPr lang="zh-CN" altLang="en-US" spc="-80" dirty="0">
                <a:solidFill>
                  <a:schemeClr val="tx1"/>
                </a:solidFill>
                <a:latin typeface="Times New Roman" panose="02020603050405020304" pitchFamily="18" charset="0"/>
                <a:ea typeface="方正姚体" panose="02010601030101010101" pitchFamily="2" charset="-122"/>
              </a:rPr>
              <a:t>位</a:t>
            </a:r>
          </a:p>
        </p:txBody>
      </p:sp>
      <p:grpSp>
        <p:nvGrpSpPr>
          <p:cNvPr id="135" name="组合 134"/>
          <p:cNvGrpSpPr/>
          <p:nvPr/>
        </p:nvGrpSpPr>
        <p:grpSpPr>
          <a:xfrm>
            <a:off x="7418942" y="1907195"/>
            <a:ext cx="448816" cy="523430"/>
            <a:chOff x="6146477" y="2737937"/>
            <a:chExt cx="448816" cy="523430"/>
          </a:xfrm>
        </p:grpSpPr>
        <p:sp>
          <p:nvSpPr>
            <p:cNvPr id="136" name="任意多边形 135"/>
            <p:cNvSpPr/>
            <p:nvPr/>
          </p:nvSpPr>
          <p:spPr>
            <a:xfrm>
              <a:off x="6349871" y="2849327"/>
              <a:ext cx="82354" cy="110208"/>
            </a:xfrm>
            <a:custGeom>
              <a:avLst/>
              <a:gdLst>
                <a:gd name="connsiteX0" fmla="*/ 40235 w 82354"/>
                <a:gd name="connsiteY0" fmla="*/ 9 h 110208"/>
                <a:gd name="connsiteX1" fmla="*/ 54683 w 82354"/>
                <a:gd name="connsiteY1" fmla="*/ 6120 h 110208"/>
                <a:gd name="connsiteX2" fmla="*/ 81364 w 82354"/>
                <a:gd name="connsiteY2" fmla="*/ 54699 h 110208"/>
                <a:gd name="connsiteX3" fmla="*/ 80890 w 82354"/>
                <a:gd name="connsiteY3" fmla="*/ 89794 h 110208"/>
                <a:gd name="connsiteX4" fmla="*/ 77109 w 82354"/>
                <a:gd name="connsiteY4" fmla="*/ 110208 h 110208"/>
                <a:gd name="connsiteX5" fmla="*/ 66465 w 82354"/>
                <a:gd name="connsiteY5" fmla="*/ 100525 h 110208"/>
                <a:gd name="connsiteX6" fmla="*/ 42652 w 82354"/>
                <a:gd name="connsiteY6" fmla="*/ 81921 h 110208"/>
                <a:gd name="connsiteX7" fmla="*/ 0 w 82354"/>
                <a:gd name="connsiteY7" fmla="*/ 63377 h 110208"/>
                <a:gd name="connsiteX8" fmla="*/ 1146 w 82354"/>
                <a:gd name="connsiteY8" fmla="*/ 50055 h 110208"/>
                <a:gd name="connsiteX9" fmla="*/ 3550 w 82354"/>
                <a:gd name="connsiteY9" fmla="*/ 29677 h 110208"/>
                <a:gd name="connsiteX10" fmla="*/ 26281 w 82354"/>
                <a:gd name="connsiteY10" fmla="*/ 3270 h 110208"/>
                <a:gd name="connsiteX11" fmla="*/ 40235 w 82354"/>
                <a:gd name="connsiteY11" fmla="*/ 9 h 110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354" h="110208">
                  <a:moveTo>
                    <a:pt x="40235" y="9"/>
                  </a:moveTo>
                  <a:cubicBezTo>
                    <a:pt x="45124" y="141"/>
                    <a:pt x="50093" y="1834"/>
                    <a:pt x="54683" y="6120"/>
                  </a:cubicBezTo>
                  <a:cubicBezTo>
                    <a:pt x="63864" y="14691"/>
                    <a:pt x="78106" y="34769"/>
                    <a:pt x="81364" y="54699"/>
                  </a:cubicBezTo>
                  <a:cubicBezTo>
                    <a:pt x="82993" y="64665"/>
                    <a:pt x="82456" y="77162"/>
                    <a:pt x="80890" y="89794"/>
                  </a:cubicBezTo>
                  <a:lnTo>
                    <a:pt x="77109" y="110208"/>
                  </a:lnTo>
                  <a:lnTo>
                    <a:pt x="66465" y="100525"/>
                  </a:lnTo>
                  <a:cubicBezTo>
                    <a:pt x="58924" y="93728"/>
                    <a:pt x="50987" y="87081"/>
                    <a:pt x="42652" y="81921"/>
                  </a:cubicBezTo>
                  <a:lnTo>
                    <a:pt x="0" y="63377"/>
                  </a:lnTo>
                  <a:lnTo>
                    <a:pt x="1146" y="50055"/>
                  </a:lnTo>
                  <a:cubicBezTo>
                    <a:pt x="1190" y="42469"/>
                    <a:pt x="1276" y="35665"/>
                    <a:pt x="3550" y="29677"/>
                  </a:cubicBezTo>
                  <a:cubicBezTo>
                    <a:pt x="8098" y="17702"/>
                    <a:pt x="17759" y="7197"/>
                    <a:pt x="26281" y="3270"/>
                  </a:cubicBezTo>
                  <a:cubicBezTo>
                    <a:pt x="30542" y="1307"/>
                    <a:pt x="35348" y="-123"/>
                    <a:pt x="40235" y="9"/>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7" name="任意多边形 136"/>
            <p:cNvSpPr/>
            <p:nvPr/>
          </p:nvSpPr>
          <p:spPr>
            <a:xfrm>
              <a:off x="6166220" y="2737937"/>
              <a:ext cx="429073" cy="523430"/>
            </a:xfrm>
            <a:custGeom>
              <a:avLst/>
              <a:gdLst>
                <a:gd name="connsiteX0" fmla="*/ 331441 w 429073"/>
                <a:gd name="connsiteY0" fmla="*/ 429 h 523430"/>
                <a:gd name="connsiteX1" fmla="*/ 355254 w 429073"/>
                <a:gd name="connsiteY1" fmla="*/ 12335 h 523430"/>
                <a:gd name="connsiteX2" fmla="*/ 371923 w 429073"/>
                <a:gd name="connsiteY2" fmla="*/ 43292 h 523430"/>
                <a:gd name="connsiteX3" fmla="*/ 398116 w 429073"/>
                <a:gd name="connsiteY3" fmla="*/ 98060 h 523430"/>
                <a:gd name="connsiteX4" fmla="*/ 417166 w 429073"/>
                <a:gd name="connsiteY4" fmla="*/ 150448 h 523430"/>
                <a:gd name="connsiteX5" fmla="*/ 429073 w 429073"/>
                <a:gd name="connsiteY5" fmla="*/ 233792 h 523430"/>
                <a:gd name="connsiteX6" fmla="*/ 417166 w 429073"/>
                <a:gd name="connsiteY6" fmla="*/ 302848 h 523430"/>
                <a:gd name="connsiteX7" fmla="*/ 393354 w 429073"/>
                <a:gd name="connsiteY7" fmla="*/ 343329 h 523430"/>
                <a:gd name="connsiteX8" fmla="*/ 355254 w 429073"/>
                <a:gd name="connsiteY8" fmla="*/ 362379 h 523430"/>
                <a:gd name="connsiteX9" fmla="*/ 307629 w 429073"/>
                <a:gd name="connsiteY9" fmla="*/ 362379 h 523430"/>
                <a:gd name="connsiteX10" fmla="*/ 248098 w 429073"/>
                <a:gd name="connsiteY10" fmla="*/ 333804 h 523430"/>
                <a:gd name="connsiteX11" fmla="*/ 226518 w 429073"/>
                <a:gd name="connsiteY11" fmla="*/ 313712 h 523430"/>
                <a:gd name="connsiteX12" fmla="*/ 223848 w 429073"/>
                <a:gd name="connsiteY12" fmla="*/ 310831 h 523430"/>
                <a:gd name="connsiteX13" fmla="*/ 223071 w 429073"/>
                <a:gd name="connsiteY13" fmla="*/ 312059 h 523430"/>
                <a:gd name="connsiteX14" fmla="*/ 210116 w 429073"/>
                <a:gd name="connsiteY14" fmla="*/ 298086 h 523430"/>
                <a:gd name="connsiteX15" fmla="*/ 172016 w 429073"/>
                <a:gd name="connsiteY15" fmla="*/ 267130 h 523430"/>
                <a:gd name="connsiteX16" fmla="*/ 156786 w 429073"/>
                <a:gd name="connsiteY16" fmla="*/ 260008 h 523430"/>
                <a:gd name="connsiteX17" fmla="*/ 157270 w 429073"/>
                <a:gd name="connsiteY17" fmla="*/ 259176 h 523430"/>
                <a:gd name="connsiteX18" fmla="*/ 153592 w 429073"/>
                <a:gd name="connsiteY18" fmla="*/ 257456 h 523430"/>
                <a:gd name="connsiteX19" fmla="*/ 133798 w 429073"/>
                <a:gd name="connsiteY19" fmla="*/ 252842 h 523430"/>
                <a:gd name="connsiteX20" fmla="*/ 102842 w 429073"/>
                <a:gd name="connsiteY20" fmla="*/ 262367 h 523430"/>
                <a:gd name="connsiteX21" fmla="*/ 98079 w 429073"/>
                <a:gd name="connsiteY21" fmla="*/ 290942 h 523430"/>
                <a:gd name="connsiteX22" fmla="*/ 105223 w 429073"/>
                <a:gd name="connsiteY22" fmla="*/ 305825 h 523430"/>
                <a:gd name="connsiteX23" fmla="*/ 119495 w 429073"/>
                <a:gd name="connsiteY23" fmla="*/ 321880 h 523430"/>
                <a:gd name="connsiteX24" fmla="*/ 131391 w 429073"/>
                <a:gd name="connsiteY24" fmla="*/ 331492 h 523430"/>
                <a:gd name="connsiteX25" fmla="*/ 170402 w 429073"/>
                <a:gd name="connsiteY25" fmla="*/ 358784 h 523430"/>
                <a:gd name="connsiteX26" fmla="*/ 180587 w 429073"/>
                <a:gd name="connsiteY26" fmla="*/ 366140 h 523430"/>
                <a:gd name="connsiteX27" fmla="*/ 181205 w 429073"/>
                <a:gd name="connsiteY27" fmla="*/ 365396 h 523430"/>
                <a:gd name="connsiteX28" fmla="*/ 209999 w 429073"/>
                <a:gd name="connsiteY28" fmla="*/ 386192 h 523430"/>
                <a:gd name="connsiteX29" fmla="*/ 257624 w 429073"/>
                <a:gd name="connsiteY29" fmla="*/ 424292 h 523430"/>
                <a:gd name="connsiteX30" fmla="*/ 290961 w 429073"/>
                <a:gd name="connsiteY30" fmla="*/ 457629 h 523430"/>
                <a:gd name="connsiteX31" fmla="*/ 310011 w 429073"/>
                <a:gd name="connsiteY31" fmla="*/ 490967 h 523430"/>
                <a:gd name="connsiteX32" fmla="*/ 311202 w 429073"/>
                <a:gd name="connsiteY32" fmla="*/ 514482 h 523430"/>
                <a:gd name="connsiteX33" fmla="*/ 310555 w 429073"/>
                <a:gd name="connsiteY33" fmla="*/ 523430 h 523430"/>
                <a:gd name="connsiteX34" fmla="*/ 211060 w 429073"/>
                <a:gd name="connsiteY34" fmla="*/ 523430 h 523430"/>
                <a:gd name="connsiteX35" fmla="*/ 211041 w 429073"/>
                <a:gd name="connsiteY35" fmla="*/ 523263 h 523430"/>
                <a:gd name="connsiteX36" fmla="*/ 205236 w 429073"/>
                <a:gd name="connsiteY36" fmla="*/ 490967 h 523430"/>
                <a:gd name="connsiteX37" fmla="*/ 157611 w 429073"/>
                <a:gd name="connsiteY37" fmla="*/ 448104 h 523430"/>
                <a:gd name="connsiteX38" fmla="*/ 131816 w 429073"/>
                <a:gd name="connsiteY38" fmla="*/ 432434 h 523430"/>
                <a:gd name="connsiteX39" fmla="*/ 130987 w 429073"/>
                <a:gd name="connsiteY39" fmla="*/ 433495 h 523430"/>
                <a:gd name="connsiteX40" fmla="*/ 129028 w 429073"/>
                <a:gd name="connsiteY40" fmla="*/ 432305 h 523430"/>
                <a:gd name="connsiteX41" fmla="*/ 96583 w 429073"/>
                <a:gd name="connsiteY41" fmla="*/ 413553 h 523430"/>
                <a:gd name="connsiteX42" fmla="*/ 64484 w 429073"/>
                <a:gd name="connsiteY42" fmla="*/ 390208 h 523430"/>
                <a:gd name="connsiteX43" fmla="*/ 64415 w 429073"/>
                <a:gd name="connsiteY43" fmla="*/ 390284 h 523430"/>
                <a:gd name="connsiteX44" fmla="*/ 45692 w 429073"/>
                <a:gd name="connsiteY44" fmla="*/ 376667 h 523430"/>
                <a:gd name="connsiteX45" fmla="*/ 7592 w 429073"/>
                <a:gd name="connsiteY45" fmla="*/ 326661 h 523430"/>
                <a:gd name="connsiteX46" fmla="*/ 448 w 429073"/>
                <a:gd name="connsiteY46" fmla="*/ 269511 h 523430"/>
                <a:gd name="connsiteX47" fmla="*/ 14736 w 429073"/>
                <a:gd name="connsiteY47" fmla="*/ 224267 h 523430"/>
                <a:gd name="connsiteX48" fmla="*/ 52836 w 429073"/>
                <a:gd name="connsiteY48" fmla="*/ 181405 h 523430"/>
                <a:gd name="connsiteX49" fmla="*/ 105223 w 429073"/>
                <a:gd name="connsiteY49" fmla="*/ 162355 h 523430"/>
                <a:gd name="connsiteX50" fmla="*/ 174279 w 429073"/>
                <a:gd name="connsiteY50" fmla="*/ 169498 h 523430"/>
                <a:gd name="connsiteX51" fmla="*/ 186396 w 429073"/>
                <a:gd name="connsiteY51" fmla="*/ 174767 h 523430"/>
                <a:gd name="connsiteX52" fmla="*/ 186315 w 429073"/>
                <a:gd name="connsiteY52" fmla="*/ 175715 h 523430"/>
                <a:gd name="connsiteX53" fmla="*/ 226785 w 429073"/>
                <a:gd name="connsiteY53" fmla="*/ 193311 h 523430"/>
                <a:gd name="connsiteX54" fmla="*/ 250598 w 429073"/>
                <a:gd name="connsiteY54" fmla="*/ 211915 h 523430"/>
                <a:gd name="connsiteX55" fmla="*/ 258348 w 429073"/>
                <a:gd name="connsiteY55" fmla="*/ 218965 h 523430"/>
                <a:gd name="connsiteX56" fmla="*/ 258742 w 429073"/>
                <a:gd name="connsiteY56" fmla="*/ 216835 h 523430"/>
                <a:gd name="connsiteX57" fmla="*/ 269529 w 429073"/>
                <a:gd name="connsiteY57" fmla="*/ 226648 h 523430"/>
                <a:gd name="connsiteX58" fmla="*/ 305248 w 429073"/>
                <a:gd name="connsiteY58" fmla="*/ 257604 h 523430"/>
                <a:gd name="connsiteX59" fmla="*/ 336204 w 429073"/>
                <a:gd name="connsiteY59" fmla="*/ 262367 h 523430"/>
                <a:gd name="connsiteX60" fmla="*/ 345729 w 429073"/>
                <a:gd name="connsiteY60" fmla="*/ 233792 h 523430"/>
                <a:gd name="connsiteX61" fmla="*/ 336204 w 429073"/>
                <a:gd name="connsiteY61" fmla="*/ 179023 h 523430"/>
                <a:gd name="connsiteX62" fmla="*/ 319535 w 429073"/>
                <a:gd name="connsiteY62" fmla="*/ 131398 h 523430"/>
                <a:gd name="connsiteX63" fmla="*/ 293341 w 429073"/>
                <a:gd name="connsiteY63" fmla="*/ 81392 h 523430"/>
                <a:gd name="connsiteX64" fmla="*/ 267148 w 429073"/>
                <a:gd name="connsiteY64" fmla="*/ 29004 h 523430"/>
                <a:gd name="connsiteX65" fmla="*/ 307629 w 429073"/>
                <a:gd name="connsiteY65" fmla="*/ 5192 h 523430"/>
                <a:gd name="connsiteX66" fmla="*/ 331441 w 429073"/>
                <a:gd name="connsiteY66" fmla="*/ 429 h 52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29073" h="523430">
                  <a:moveTo>
                    <a:pt x="331441" y="429"/>
                  </a:moveTo>
                  <a:cubicBezTo>
                    <a:pt x="339378" y="1619"/>
                    <a:pt x="348507" y="5191"/>
                    <a:pt x="355254" y="12335"/>
                  </a:cubicBezTo>
                  <a:cubicBezTo>
                    <a:pt x="362001" y="19479"/>
                    <a:pt x="364779" y="29005"/>
                    <a:pt x="371923" y="43292"/>
                  </a:cubicBezTo>
                  <a:cubicBezTo>
                    <a:pt x="379067" y="57579"/>
                    <a:pt x="390576" y="80201"/>
                    <a:pt x="398116" y="98060"/>
                  </a:cubicBezTo>
                  <a:cubicBezTo>
                    <a:pt x="405656" y="115919"/>
                    <a:pt x="412007" y="127826"/>
                    <a:pt x="417166" y="150448"/>
                  </a:cubicBezTo>
                  <a:cubicBezTo>
                    <a:pt x="422326" y="173070"/>
                    <a:pt x="429073" y="208392"/>
                    <a:pt x="429073" y="233792"/>
                  </a:cubicBezTo>
                  <a:cubicBezTo>
                    <a:pt x="429073" y="259192"/>
                    <a:pt x="423119" y="284592"/>
                    <a:pt x="417166" y="302848"/>
                  </a:cubicBezTo>
                  <a:cubicBezTo>
                    <a:pt x="411213" y="321104"/>
                    <a:pt x="403673" y="333407"/>
                    <a:pt x="393354" y="343329"/>
                  </a:cubicBezTo>
                  <a:cubicBezTo>
                    <a:pt x="383035" y="353251"/>
                    <a:pt x="369541" y="359204"/>
                    <a:pt x="355254" y="362379"/>
                  </a:cubicBezTo>
                  <a:cubicBezTo>
                    <a:pt x="340967" y="365554"/>
                    <a:pt x="325488" y="367141"/>
                    <a:pt x="307629" y="362379"/>
                  </a:cubicBezTo>
                  <a:cubicBezTo>
                    <a:pt x="289770" y="357617"/>
                    <a:pt x="264767" y="345313"/>
                    <a:pt x="248098" y="333804"/>
                  </a:cubicBezTo>
                  <a:cubicBezTo>
                    <a:pt x="239764" y="328050"/>
                    <a:pt x="232917" y="320906"/>
                    <a:pt x="226518" y="313712"/>
                  </a:cubicBezTo>
                  <a:lnTo>
                    <a:pt x="223848" y="310831"/>
                  </a:lnTo>
                  <a:lnTo>
                    <a:pt x="223071" y="312059"/>
                  </a:lnTo>
                  <a:lnTo>
                    <a:pt x="210116" y="298086"/>
                  </a:lnTo>
                  <a:cubicBezTo>
                    <a:pt x="197019" y="286180"/>
                    <a:pt x="185113" y="274671"/>
                    <a:pt x="172016" y="267130"/>
                  </a:cubicBezTo>
                  <a:lnTo>
                    <a:pt x="156786" y="260008"/>
                  </a:lnTo>
                  <a:lnTo>
                    <a:pt x="157270" y="259176"/>
                  </a:lnTo>
                  <a:lnTo>
                    <a:pt x="153592" y="257456"/>
                  </a:lnTo>
                  <a:cubicBezTo>
                    <a:pt x="146597" y="254926"/>
                    <a:pt x="139751" y="253239"/>
                    <a:pt x="133798" y="252842"/>
                  </a:cubicBezTo>
                  <a:cubicBezTo>
                    <a:pt x="121892" y="252048"/>
                    <a:pt x="108795" y="256017"/>
                    <a:pt x="102842" y="262367"/>
                  </a:cubicBezTo>
                  <a:cubicBezTo>
                    <a:pt x="96889" y="268717"/>
                    <a:pt x="95301" y="281020"/>
                    <a:pt x="98079" y="290942"/>
                  </a:cubicBezTo>
                  <a:cubicBezTo>
                    <a:pt x="99468" y="295903"/>
                    <a:pt x="101751" y="300765"/>
                    <a:pt x="105223" y="305825"/>
                  </a:cubicBezTo>
                  <a:lnTo>
                    <a:pt x="119495" y="321880"/>
                  </a:lnTo>
                  <a:lnTo>
                    <a:pt x="131391" y="331492"/>
                  </a:lnTo>
                  <a:cubicBezTo>
                    <a:pt x="147855" y="343827"/>
                    <a:pt x="170402" y="358784"/>
                    <a:pt x="170402" y="358784"/>
                  </a:cubicBezTo>
                  <a:lnTo>
                    <a:pt x="180587" y="366140"/>
                  </a:lnTo>
                  <a:lnTo>
                    <a:pt x="181205" y="365396"/>
                  </a:lnTo>
                  <a:lnTo>
                    <a:pt x="209999" y="386192"/>
                  </a:lnTo>
                  <a:cubicBezTo>
                    <a:pt x="225080" y="397701"/>
                    <a:pt x="244130" y="412386"/>
                    <a:pt x="257624" y="424292"/>
                  </a:cubicBezTo>
                  <a:cubicBezTo>
                    <a:pt x="271118" y="436198"/>
                    <a:pt x="282230" y="446516"/>
                    <a:pt x="290961" y="457629"/>
                  </a:cubicBezTo>
                  <a:cubicBezTo>
                    <a:pt x="299692" y="468742"/>
                    <a:pt x="306836" y="479061"/>
                    <a:pt x="310011" y="490967"/>
                  </a:cubicBezTo>
                  <a:cubicBezTo>
                    <a:pt x="311599" y="496920"/>
                    <a:pt x="311599" y="506445"/>
                    <a:pt x="311202" y="514482"/>
                  </a:cubicBezTo>
                  <a:lnTo>
                    <a:pt x="310555" y="523430"/>
                  </a:lnTo>
                  <a:lnTo>
                    <a:pt x="211060" y="523430"/>
                  </a:lnTo>
                  <a:lnTo>
                    <a:pt x="211041" y="523263"/>
                  </a:lnTo>
                  <a:cubicBezTo>
                    <a:pt x="210495" y="511803"/>
                    <a:pt x="210396" y="499500"/>
                    <a:pt x="205236" y="490967"/>
                  </a:cubicBezTo>
                  <a:cubicBezTo>
                    <a:pt x="194917" y="473901"/>
                    <a:pt x="176264" y="461598"/>
                    <a:pt x="157611" y="448104"/>
                  </a:cubicBezTo>
                  <a:lnTo>
                    <a:pt x="131816" y="432434"/>
                  </a:lnTo>
                  <a:lnTo>
                    <a:pt x="130987" y="433495"/>
                  </a:lnTo>
                  <a:lnTo>
                    <a:pt x="129028" y="432305"/>
                  </a:lnTo>
                  <a:cubicBezTo>
                    <a:pt x="117717" y="426055"/>
                    <a:pt x="106307" y="419903"/>
                    <a:pt x="96583" y="413553"/>
                  </a:cubicBezTo>
                  <a:lnTo>
                    <a:pt x="64484" y="390208"/>
                  </a:lnTo>
                  <a:lnTo>
                    <a:pt x="64415" y="390284"/>
                  </a:lnTo>
                  <a:lnTo>
                    <a:pt x="45692" y="376667"/>
                  </a:lnTo>
                  <a:cubicBezTo>
                    <a:pt x="30611" y="361983"/>
                    <a:pt x="15133" y="344520"/>
                    <a:pt x="7592" y="326661"/>
                  </a:cubicBezTo>
                  <a:cubicBezTo>
                    <a:pt x="51" y="308802"/>
                    <a:pt x="-743" y="286577"/>
                    <a:pt x="448" y="269511"/>
                  </a:cubicBezTo>
                  <a:cubicBezTo>
                    <a:pt x="1639" y="252445"/>
                    <a:pt x="6005" y="238951"/>
                    <a:pt x="14736" y="224267"/>
                  </a:cubicBezTo>
                  <a:cubicBezTo>
                    <a:pt x="23467" y="209583"/>
                    <a:pt x="37755" y="191724"/>
                    <a:pt x="52836" y="181405"/>
                  </a:cubicBezTo>
                  <a:cubicBezTo>
                    <a:pt x="67917" y="171086"/>
                    <a:pt x="84983" y="164340"/>
                    <a:pt x="105223" y="162355"/>
                  </a:cubicBezTo>
                  <a:cubicBezTo>
                    <a:pt x="125464" y="160371"/>
                    <a:pt x="153642" y="164339"/>
                    <a:pt x="174279" y="169498"/>
                  </a:cubicBezTo>
                  <a:lnTo>
                    <a:pt x="186396" y="174767"/>
                  </a:lnTo>
                  <a:lnTo>
                    <a:pt x="186315" y="175715"/>
                  </a:lnTo>
                  <a:lnTo>
                    <a:pt x="226785" y="193311"/>
                  </a:lnTo>
                  <a:cubicBezTo>
                    <a:pt x="235120" y="198471"/>
                    <a:pt x="243057" y="205118"/>
                    <a:pt x="250598" y="211915"/>
                  </a:cubicBezTo>
                  <a:lnTo>
                    <a:pt x="258348" y="218965"/>
                  </a:lnTo>
                  <a:lnTo>
                    <a:pt x="258742" y="216835"/>
                  </a:lnTo>
                  <a:lnTo>
                    <a:pt x="269529" y="226648"/>
                  </a:lnTo>
                  <a:cubicBezTo>
                    <a:pt x="283023" y="238157"/>
                    <a:pt x="294136" y="251651"/>
                    <a:pt x="305248" y="257604"/>
                  </a:cubicBezTo>
                  <a:cubicBezTo>
                    <a:pt x="316360" y="263557"/>
                    <a:pt x="329457" y="266336"/>
                    <a:pt x="336204" y="262367"/>
                  </a:cubicBezTo>
                  <a:cubicBezTo>
                    <a:pt x="342951" y="258398"/>
                    <a:pt x="345729" y="247683"/>
                    <a:pt x="345729" y="233792"/>
                  </a:cubicBezTo>
                  <a:cubicBezTo>
                    <a:pt x="345729" y="219901"/>
                    <a:pt x="340570" y="196089"/>
                    <a:pt x="336204" y="179023"/>
                  </a:cubicBezTo>
                  <a:cubicBezTo>
                    <a:pt x="331838" y="161957"/>
                    <a:pt x="326679" y="147670"/>
                    <a:pt x="319535" y="131398"/>
                  </a:cubicBezTo>
                  <a:cubicBezTo>
                    <a:pt x="312391" y="115126"/>
                    <a:pt x="302072" y="98458"/>
                    <a:pt x="293341" y="81392"/>
                  </a:cubicBezTo>
                  <a:cubicBezTo>
                    <a:pt x="284610" y="64326"/>
                    <a:pt x="264767" y="41704"/>
                    <a:pt x="267148" y="29004"/>
                  </a:cubicBezTo>
                  <a:cubicBezTo>
                    <a:pt x="269529" y="16304"/>
                    <a:pt x="296914" y="9954"/>
                    <a:pt x="307629" y="5192"/>
                  </a:cubicBezTo>
                  <a:cubicBezTo>
                    <a:pt x="318344" y="430"/>
                    <a:pt x="323504" y="-761"/>
                    <a:pt x="331441" y="429"/>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8" name="任意多边形 137"/>
            <p:cNvSpPr/>
            <p:nvPr/>
          </p:nvSpPr>
          <p:spPr>
            <a:xfrm>
              <a:off x="6146477" y="2993182"/>
              <a:ext cx="237555" cy="263422"/>
            </a:xfrm>
            <a:custGeom>
              <a:avLst/>
              <a:gdLst>
                <a:gd name="connsiteX0" fmla="*/ 171270 w 237555"/>
                <a:gd name="connsiteY0" fmla="*/ 0 h 263422"/>
                <a:gd name="connsiteX1" fmla="*/ 186500 w 237555"/>
                <a:gd name="connsiteY1" fmla="*/ 7122 h 263422"/>
                <a:gd name="connsiteX2" fmla="*/ 224600 w 237555"/>
                <a:gd name="connsiteY2" fmla="*/ 38078 h 263422"/>
                <a:gd name="connsiteX3" fmla="*/ 237555 w 237555"/>
                <a:gd name="connsiteY3" fmla="*/ 52051 h 263422"/>
                <a:gd name="connsiteX4" fmla="*/ 209192 w 237555"/>
                <a:gd name="connsiteY4" fmla="*/ 96922 h 263422"/>
                <a:gd name="connsiteX5" fmla="*/ 198188 w 237555"/>
                <a:gd name="connsiteY5" fmla="*/ 110151 h 263422"/>
                <a:gd name="connsiteX6" fmla="*/ 198187 w 237555"/>
                <a:gd name="connsiteY6" fmla="*/ 110150 h 263422"/>
                <a:gd name="connsiteX7" fmla="*/ 182074 w 237555"/>
                <a:gd name="connsiteY7" fmla="*/ 129522 h 263422"/>
                <a:gd name="connsiteX8" fmla="*/ 153783 w 237555"/>
                <a:gd name="connsiteY8" fmla="*/ 163080 h 263422"/>
                <a:gd name="connsiteX9" fmla="*/ 148760 w 237555"/>
                <a:gd name="connsiteY9" fmla="*/ 169509 h 263422"/>
                <a:gd name="connsiteX10" fmla="*/ 149466 w 237555"/>
                <a:gd name="connsiteY10" fmla="*/ 169938 h 263422"/>
                <a:gd name="connsiteX11" fmla="*/ 131391 w 237555"/>
                <a:gd name="connsiteY11" fmla="*/ 193066 h 263422"/>
                <a:gd name="connsiteX12" fmla="*/ 108249 w 237555"/>
                <a:gd name="connsiteY12" fmla="*/ 230727 h 263422"/>
                <a:gd name="connsiteX13" fmla="*/ 96300 w 237555"/>
                <a:gd name="connsiteY13" fmla="*/ 263422 h 263422"/>
                <a:gd name="connsiteX14" fmla="*/ 0 w 237555"/>
                <a:gd name="connsiteY14" fmla="*/ 263422 h 263422"/>
                <a:gd name="connsiteX15" fmla="*/ 11398 w 237555"/>
                <a:gd name="connsiteY15" fmla="*/ 223876 h 263422"/>
                <a:gd name="connsiteX16" fmla="*/ 55730 w 237555"/>
                <a:gd name="connsiteY16" fmla="*/ 153737 h 263422"/>
                <a:gd name="connsiteX17" fmla="*/ 76895 w 237555"/>
                <a:gd name="connsiteY17" fmla="*/ 130464 h 263422"/>
                <a:gd name="connsiteX18" fmla="*/ 76635 w 237555"/>
                <a:gd name="connsiteY18" fmla="*/ 130275 h 263422"/>
                <a:gd name="connsiteX19" fmla="*/ 76966 w 237555"/>
                <a:gd name="connsiteY19" fmla="*/ 129910 h 263422"/>
                <a:gd name="connsiteX20" fmla="*/ 102395 w 237555"/>
                <a:gd name="connsiteY20" fmla="*/ 103416 h 263422"/>
                <a:gd name="connsiteX21" fmla="*/ 132737 w 237555"/>
                <a:gd name="connsiteY21" fmla="*/ 62702 h 263422"/>
                <a:gd name="connsiteX22" fmla="*/ 132738 w 237555"/>
                <a:gd name="connsiteY22" fmla="*/ 62703 h 263422"/>
                <a:gd name="connsiteX23" fmla="*/ 142179 w 237555"/>
                <a:gd name="connsiteY23" fmla="*/ 50034 h 26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7555" h="263422">
                  <a:moveTo>
                    <a:pt x="171270" y="0"/>
                  </a:moveTo>
                  <a:lnTo>
                    <a:pt x="186500" y="7122"/>
                  </a:lnTo>
                  <a:cubicBezTo>
                    <a:pt x="199597" y="14663"/>
                    <a:pt x="211503" y="26172"/>
                    <a:pt x="224600" y="38078"/>
                  </a:cubicBezTo>
                  <a:lnTo>
                    <a:pt x="237555" y="52051"/>
                  </a:lnTo>
                  <a:lnTo>
                    <a:pt x="209192" y="96922"/>
                  </a:lnTo>
                  <a:lnTo>
                    <a:pt x="198188" y="110151"/>
                  </a:lnTo>
                  <a:lnTo>
                    <a:pt x="198187" y="110150"/>
                  </a:lnTo>
                  <a:lnTo>
                    <a:pt x="182074" y="129522"/>
                  </a:lnTo>
                  <a:cubicBezTo>
                    <a:pt x="172431" y="140448"/>
                    <a:pt x="162592" y="151533"/>
                    <a:pt x="153783" y="163080"/>
                  </a:cubicBezTo>
                  <a:lnTo>
                    <a:pt x="148760" y="169509"/>
                  </a:lnTo>
                  <a:lnTo>
                    <a:pt x="149466" y="169938"/>
                  </a:lnTo>
                  <a:lnTo>
                    <a:pt x="131391" y="193066"/>
                  </a:lnTo>
                  <a:cubicBezTo>
                    <a:pt x="122553" y="204909"/>
                    <a:pt x="114383" y="217238"/>
                    <a:pt x="108249" y="230727"/>
                  </a:cubicBezTo>
                  <a:lnTo>
                    <a:pt x="96300" y="263422"/>
                  </a:lnTo>
                  <a:lnTo>
                    <a:pt x="0" y="263422"/>
                  </a:lnTo>
                  <a:lnTo>
                    <a:pt x="11398" y="223876"/>
                  </a:lnTo>
                  <a:cubicBezTo>
                    <a:pt x="21631" y="198128"/>
                    <a:pt x="39771" y="174607"/>
                    <a:pt x="55730" y="153737"/>
                  </a:cubicBezTo>
                  <a:lnTo>
                    <a:pt x="76895" y="130464"/>
                  </a:lnTo>
                  <a:lnTo>
                    <a:pt x="76635" y="130275"/>
                  </a:lnTo>
                  <a:lnTo>
                    <a:pt x="76966" y="129910"/>
                  </a:lnTo>
                  <a:cubicBezTo>
                    <a:pt x="85928" y="121008"/>
                    <a:pt x="94795" y="112455"/>
                    <a:pt x="102395" y="103416"/>
                  </a:cubicBezTo>
                  <a:lnTo>
                    <a:pt x="132737" y="62702"/>
                  </a:lnTo>
                  <a:lnTo>
                    <a:pt x="132738" y="62703"/>
                  </a:lnTo>
                  <a:lnTo>
                    <a:pt x="142179" y="50034"/>
                  </a:ln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139" name="组合 138"/>
          <p:cNvGrpSpPr/>
          <p:nvPr/>
        </p:nvGrpSpPr>
        <p:grpSpPr>
          <a:xfrm>
            <a:off x="7438236" y="1253585"/>
            <a:ext cx="486000" cy="728303"/>
            <a:chOff x="5671487" y="1791099"/>
            <a:chExt cx="486000" cy="728303"/>
          </a:xfrm>
        </p:grpSpPr>
        <p:sp>
          <p:nvSpPr>
            <p:cNvPr id="140" name="椭圆 139"/>
            <p:cNvSpPr/>
            <p:nvPr/>
          </p:nvSpPr>
          <p:spPr>
            <a:xfrm>
              <a:off x="5671487" y="2033402"/>
              <a:ext cx="486000" cy="486000"/>
            </a:xfrm>
            <a:prstGeom prst="ellipse">
              <a:avLst/>
            </a:prstGeom>
            <a:solidFill>
              <a:srgbClr val="9AC3EA"/>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nSpc>
                  <a:spcPts val="500"/>
                </a:lnSpc>
              </a:pPr>
              <a:r>
                <a:rPr lang="en-US" altLang="zh-CN" sz="600" dirty="0">
                  <a:solidFill>
                    <a:schemeClr val="tx1"/>
                  </a:solidFill>
                  <a:latin typeface="Arial" panose="020B0604020202020204" pitchFamily="34" charset="0"/>
                  <a:ea typeface="方正姚体" panose="02010601030101010101" pitchFamily="2" charset="-122"/>
                </a:rPr>
                <a:t>      NH</a:t>
              </a:r>
            </a:p>
            <a:p>
              <a:pPr>
                <a:lnSpc>
                  <a:spcPts val="5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ⅼ</a:t>
              </a:r>
            </a:p>
            <a:p>
              <a:pPr>
                <a:lnSpc>
                  <a:spcPts val="5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R</a:t>
              </a:r>
              <a:r>
                <a:rPr lang="en-US" altLang="zh-CN" sz="600" baseline="300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1</a:t>
              </a: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-C-H</a:t>
              </a:r>
            </a:p>
            <a:p>
              <a:pPr>
                <a:lnSpc>
                  <a:spcPts val="5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ⅼ</a:t>
              </a:r>
            </a:p>
            <a:p>
              <a:pPr>
                <a:lnSpc>
                  <a:spcPts val="5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O=C</a:t>
              </a:r>
            </a:p>
            <a:p>
              <a:pPr>
                <a:lnSpc>
                  <a:spcPts val="5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ⅼ</a:t>
              </a:r>
            </a:p>
            <a:p>
              <a:pPr>
                <a:lnSpc>
                  <a:spcPts val="5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O</a:t>
              </a:r>
              <a:endParaRPr lang="zh-CN" altLang="en-US" sz="600" dirty="0">
                <a:solidFill>
                  <a:schemeClr val="tx1"/>
                </a:solidFill>
                <a:latin typeface="Arial" panose="020B0604020202020204" pitchFamily="34" charset="0"/>
                <a:ea typeface="方正姚体" panose="02010601030101010101" pitchFamily="2" charset="-122"/>
              </a:endParaRPr>
            </a:p>
          </p:txBody>
        </p:sp>
        <p:sp>
          <p:nvSpPr>
            <p:cNvPr id="141" name="矩形 140"/>
            <p:cNvSpPr/>
            <p:nvPr/>
          </p:nvSpPr>
          <p:spPr>
            <a:xfrm>
              <a:off x="5875439" y="1791099"/>
              <a:ext cx="160300" cy="256480"/>
            </a:xfrm>
            <a:prstGeom prst="rect">
              <a:avLst/>
            </a:prstGeom>
          </p:spPr>
          <p:txBody>
            <a:bodyPr wrap="none" lIns="0" tIns="0" rIns="0" bIns="0">
              <a:spAutoFit/>
            </a:bodyPr>
            <a:lstStyle/>
            <a:p>
              <a:pPr>
                <a:lnSpc>
                  <a:spcPts val="500"/>
                </a:lnSpc>
              </a:pPr>
              <a:r>
                <a:rPr lang="en-US" altLang="zh-CN" sz="600" dirty="0"/>
                <a:t>H</a:t>
              </a:r>
            </a:p>
            <a:p>
              <a:pPr>
                <a:lnSpc>
                  <a:spcPts val="500"/>
                </a:lnSpc>
              </a:pPr>
              <a:r>
                <a:rPr lang="en-US" altLang="zh-CN" sz="600" dirty="0">
                  <a:latin typeface="Arial Unicode MS" panose="020B0604020202020204" pitchFamily="34" charset="-122"/>
                  <a:ea typeface="Arial Unicode MS" panose="020B0604020202020204" pitchFamily="34" charset="-122"/>
                  <a:cs typeface="Arial Unicode MS" panose="020B0604020202020204" pitchFamily="34" charset="-122"/>
                </a:rPr>
                <a:t> ⅼ</a:t>
              </a:r>
            </a:p>
            <a:p>
              <a:pPr>
                <a:lnSpc>
                  <a:spcPts val="500"/>
                </a:lnSpc>
              </a:pPr>
              <a:r>
                <a:rPr lang="en-US" altLang="zh-CN" sz="600" dirty="0">
                  <a:latin typeface="Arial Unicode MS" panose="020B0604020202020204" pitchFamily="34" charset="-122"/>
                  <a:ea typeface="Arial Unicode MS" panose="020B0604020202020204" pitchFamily="34" charset="-122"/>
                  <a:cs typeface="Arial Unicode MS" panose="020B0604020202020204" pitchFamily="34" charset="-122"/>
                </a:rPr>
                <a:t>C=O</a:t>
              </a:r>
            </a:p>
            <a:p>
              <a:pPr>
                <a:lnSpc>
                  <a:spcPts val="500"/>
                </a:lnSpc>
              </a:pPr>
              <a:r>
                <a:rPr lang="en-US" altLang="zh-CN" sz="600" dirty="0">
                  <a:latin typeface="Arial Unicode MS" panose="020B0604020202020204" pitchFamily="34" charset="-122"/>
                  <a:ea typeface="Arial Unicode MS" panose="020B0604020202020204" pitchFamily="34" charset="-122"/>
                  <a:cs typeface="Arial Unicode MS" panose="020B0604020202020204" pitchFamily="34" charset="-122"/>
                </a:rPr>
                <a:t> ⅼ</a:t>
              </a:r>
              <a:endParaRPr lang="en-US" altLang="zh-CN" sz="600" dirty="0"/>
            </a:p>
          </p:txBody>
        </p:sp>
        <p:sp>
          <p:nvSpPr>
            <p:cNvPr id="142" name="弧形 141"/>
            <p:cNvSpPr/>
            <p:nvPr/>
          </p:nvSpPr>
          <p:spPr>
            <a:xfrm rot="188613" flipH="1">
              <a:off x="5801898" y="2375919"/>
              <a:ext cx="126000" cy="90000"/>
            </a:xfrm>
            <a:prstGeom prst="arc">
              <a:avLst>
                <a:gd name="adj1" fmla="val 16673580"/>
                <a:gd name="adj2" fmla="val 5249600"/>
              </a:avLst>
            </a:prstGeom>
            <a:ln w="12700">
              <a:solidFill>
                <a:srgbClr val="00B0F0"/>
              </a:solidFill>
              <a:headEnd type="none"/>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sp>
        <p:nvSpPr>
          <p:cNvPr id="143" name="矩形 142"/>
          <p:cNvSpPr/>
          <p:nvPr/>
        </p:nvSpPr>
        <p:spPr>
          <a:xfrm>
            <a:off x="7966684" y="620688"/>
            <a:ext cx="558000" cy="1818000"/>
          </a:xfrm>
          <a:prstGeom prst="rect">
            <a:avLst/>
          </a:prstGeom>
          <a:solidFill>
            <a:srgbClr val="F9D0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n-US" altLang="zh-CN" spc="-80" dirty="0">
                <a:solidFill>
                  <a:schemeClr val="tx1"/>
                </a:solidFill>
                <a:latin typeface="Times New Roman" panose="02020603050405020304" pitchFamily="18" charset="0"/>
                <a:ea typeface="方正姚体" panose="02010601030101010101" pitchFamily="2" charset="-122"/>
              </a:rPr>
              <a:t>A</a:t>
            </a:r>
            <a:r>
              <a:rPr lang="zh-CN" altLang="en-US" spc="-80" dirty="0">
                <a:solidFill>
                  <a:schemeClr val="tx1"/>
                </a:solidFill>
                <a:latin typeface="Times New Roman" panose="02020603050405020304" pitchFamily="18" charset="0"/>
                <a:ea typeface="方正姚体" panose="02010601030101010101" pitchFamily="2" charset="-122"/>
              </a:rPr>
              <a:t>位</a:t>
            </a:r>
          </a:p>
        </p:txBody>
      </p:sp>
      <p:sp>
        <p:nvSpPr>
          <p:cNvPr id="144" name="任意多边形 143"/>
          <p:cNvSpPr/>
          <p:nvPr/>
        </p:nvSpPr>
        <p:spPr>
          <a:xfrm>
            <a:off x="7708298" y="1375029"/>
            <a:ext cx="523875" cy="400547"/>
          </a:xfrm>
          <a:custGeom>
            <a:avLst/>
            <a:gdLst>
              <a:gd name="connsiteX0" fmla="*/ 523875 w 523875"/>
              <a:gd name="connsiteY0" fmla="*/ 86239 h 398412"/>
              <a:gd name="connsiteX1" fmla="*/ 502444 w 523875"/>
              <a:gd name="connsiteY1" fmla="*/ 33852 h 398412"/>
              <a:gd name="connsiteX2" fmla="*/ 471487 w 523875"/>
              <a:gd name="connsiteY2" fmla="*/ 12420 h 398412"/>
              <a:gd name="connsiteX3" fmla="*/ 409575 w 523875"/>
              <a:gd name="connsiteY3" fmla="*/ 514 h 398412"/>
              <a:gd name="connsiteX4" fmla="*/ 335756 w 523875"/>
              <a:gd name="connsiteY4" fmla="*/ 29089 h 398412"/>
              <a:gd name="connsiteX5" fmla="*/ 278606 w 523875"/>
              <a:gd name="connsiteY5" fmla="*/ 83858 h 398412"/>
              <a:gd name="connsiteX6" fmla="*/ 247650 w 523875"/>
              <a:gd name="connsiteY6" fmla="*/ 150533 h 398412"/>
              <a:gd name="connsiteX7" fmla="*/ 223837 w 523875"/>
              <a:gd name="connsiteY7" fmla="*/ 255308 h 398412"/>
              <a:gd name="connsiteX8" fmla="*/ 195262 w 523875"/>
              <a:gd name="connsiteY8" fmla="*/ 343414 h 398412"/>
              <a:gd name="connsiteX9" fmla="*/ 164306 w 523875"/>
              <a:gd name="connsiteY9" fmla="*/ 386277 h 398412"/>
              <a:gd name="connsiteX10" fmla="*/ 102394 w 523875"/>
              <a:gd name="connsiteY10" fmla="*/ 395802 h 398412"/>
              <a:gd name="connsiteX11" fmla="*/ 19050 w 523875"/>
              <a:gd name="connsiteY11" fmla="*/ 398183 h 398412"/>
              <a:gd name="connsiteX12" fmla="*/ 0 w 523875"/>
              <a:gd name="connsiteY12" fmla="*/ 398183 h 398412"/>
              <a:gd name="connsiteX0" fmla="*/ 523875 w 523875"/>
              <a:gd name="connsiteY0" fmla="*/ 86508 h 398681"/>
              <a:gd name="connsiteX1" fmla="*/ 502444 w 523875"/>
              <a:gd name="connsiteY1" fmla="*/ 34121 h 398681"/>
              <a:gd name="connsiteX2" fmla="*/ 471487 w 523875"/>
              <a:gd name="connsiteY2" fmla="*/ 10308 h 398681"/>
              <a:gd name="connsiteX3" fmla="*/ 409575 w 523875"/>
              <a:gd name="connsiteY3" fmla="*/ 783 h 398681"/>
              <a:gd name="connsiteX4" fmla="*/ 335756 w 523875"/>
              <a:gd name="connsiteY4" fmla="*/ 29358 h 398681"/>
              <a:gd name="connsiteX5" fmla="*/ 278606 w 523875"/>
              <a:gd name="connsiteY5" fmla="*/ 84127 h 398681"/>
              <a:gd name="connsiteX6" fmla="*/ 247650 w 523875"/>
              <a:gd name="connsiteY6" fmla="*/ 150802 h 398681"/>
              <a:gd name="connsiteX7" fmla="*/ 223837 w 523875"/>
              <a:gd name="connsiteY7" fmla="*/ 255577 h 398681"/>
              <a:gd name="connsiteX8" fmla="*/ 195262 w 523875"/>
              <a:gd name="connsiteY8" fmla="*/ 343683 h 398681"/>
              <a:gd name="connsiteX9" fmla="*/ 164306 w 523875"/>
              <a:gd name="connsiteY9" fmla="*/ 386546 h 398681"/>
              <a:gd name="connsiteX10" fmla="*/ 102394 w 523875"/>
              <a:gd name="connsiteY10" fmla="*/ 396071 h 398681"/>
              <a:gd name="connsiteX11" fmla="*/ 19050 w 523875"/>
              <a:gd name="connsiteY11" fmla="*/ 398452 h 398681"/>
              <a:gd name="connsiteX12" fmla="*/ 0 w 523875"/>
              <a:gd name="connsiteY12" fmla="*/ 398452 h 398681"/>
              <a:gd name="connsiteX0" fmla="*/ 523875 w 523875"/>
              <a:gd name="connsiteY0" fmla="*/ 88374 h 400547"/>
              <a:gd name="connsiteX1" fmla="*/ 502444 w 523875"/>
              <a:gd name="connsiteY1" fmla="*/ 35987 h 400547"/>
              <a:gd name="connsiteX2" fmla="*/ 464343 w 523875"/>
              <a:gd name="connsiteY2" fmla="*/ 5030 h 400547"/>
              <a:gd name="connsiteX3" fmla="*/ 409575 w 523875"/>
              <a:gd name="connsiteY3" fmla="*/ 2649 h 400547"/>
              <a:gd name="connsiteX4" fmla="*/ 335756 w 523875"/>
              <a:gd name="connsiteY4" fmla="*/ 31224 h 400547"/>
              <a:gd name="connsiteX5" fmla="*/ 278606 w 523875"/>
              <a:gd name="connsiteY5" fmla="*/ 85993 h 400547"/>
              <a:gd name="connsiteX6" fmla="*/ 247650 w 523875"/>
              <a:gd name="connsiteY6" fmla="*/ 152668 h 400547"/>
              <a:gd name="connsiteX7" fmla="*/ 223837 w 523875"/>
              <a:gd name="connsiteY7" fmla="*/ 257443 h 400547"/>
              <a:gd name="connsiteX8" fmla="*/ 195262 w 523875"/>
              <a:gd name="connsiteY8" fmla="*/ 345549 h 400547"/>
              <a:gd name="connsiteX9" fmla="*/ 164306 w 523875"/>
              <a:gd name="connsiteY9" fmla="*/ 388412 h 400547"/>
              <a:gd name="connsiteX10" fmla="*/ 102394 w 523875"/>
              <a:gd name="connsiteY10" fmla="*/ 397937 h 400547"/>
              <a:gd name="connsiteX11" fmla="*/ 19050 w 523875"/>
              <a:gd name="connsiteY11" fmla="*/ 400318 h 400547"/>
              <a:gd name="connsiteX12" fmla="*/ 0 w 523875"/>
              <a:gd name="connsiteY12" fmla="*/ 400318 h 400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3875" h="400547">
                <a:moveTo>
                  <a:pt x="523875" y="88374"/>
                </a:moveTo>
                <a:cubicBezTo>
                  <a:pt x="517525" y="68332"/>
                  <a:pt x="512366" y="49878"/>
                  <a:pt x="502444" y="35987"/>
                </a:cubicBezTo>
                <a:cubicBezTo>
                  <a:pt x="492522" y="22096"/>
                  <a:pt x="479821" y="10586"/>
                  <a:pt x="464343" y="5030"/>
                </a:cubicBezTo>
                <a:cubicBezTo>
                  <a:pt x="448865" y="-526"/>
                  <a:pt x="431006" y="-1717"/>
                  <a:pt x="409575" y="2649"/>
                </a:cubicBezTo>
                <a:cubicBezTo>
                  <a:pt x="388144" y="7015"/>
                  <a:pt x="357584" y="17333"/>
                  <a:pt x="335756" y="31224"/>
                </a:cubicBezTo>
                <a:cubicBezTo>
                  <a:pt x="313928" y="45115"/>
                  <a:pt x="293290" y="65752"/>
                  <a:pt x="278606" y="85993"/>
                </a:cubicBezTo>
                <a:cubicBezTo>
                  <a:pt x="263922" y="106234"/>
                  <a:pt x="256778" y="124093"/>
                  <a:pt x="247650" y="152668"/>
                </a:cubicBezTo>
                <a:cubicBezTo>
                  <a:pt x="238522" y="181243"/>
                  <a:pt x="232568" y="225296"/>
                  <a:pt x="223837" y="257443"/>
                </a:cubicBezTo>
                <a:cubicBezTo>
                  <a:pt x="215106" y="289590"/>
                  <a:pt x="205184" y="323721"/>
                  <a:pt x="195262" y="345549"/>
                </a:cubicBezTo>
                <a:cubicBezTo>
                  <a:pt x="185340" y="367377"/>
                  <a:pt x="179784" y="379681"/>
                  <a:pt x="164306" y="388412"/>
                </a:cubicBezTo>
                <a:cubicBezTo>
                  <a:pt x="148828" y="397143"/>
                  <a:pt x="126603" y="395953"/>
                  <a:pt x="102394" y="397937"/>
                </a:cubicBezTo>
                <a:cubicBezTo>
                  <a:pt x="78185" y="399921"/>
                  <a:pt x="36116" y="399921"/>
                  <a:pt x="19050" y="400318"/>
                </a:cubicBezTo>
                <a:cubicBezTo>
                  <a:pt x="1984" y="400715"/>
                  <a:pt x="992" y="400516"/>
                  <a:pt x="0" y="400318"/>
                </a:cubicBezTo>
              </a:path>
            </a:pathLst>
          </a:custGeom>
          <a:ln w="12700">
            <a:solidFill>
              <a:srgbClr val="00B0F0"/>
            </a:solidFill>
            <a:headEnd type="none"/>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solidFill>
                <a:schemeClr val="tx1"/>
              </a:solidFill>
            </a:endParaRPr>
          </a:p>
        </p:txBody>
      </p:sp>
      <p:grpSp>
        <p:nvGrpSpPr>
          <p:cNvPr id="145" name="组合 144"/>
          <p:cNvGrpSpPr/>
          <p:nvPr/>
        </p:nvGrpSpPr>
        <p:grpSpPr>
          <a:xfrm>
            <a:off x="8007668" y="1408906"/>
            <a:ext cx="486000" cy="554771"/>
            <a:chOff x="5556714" y="2139857"/>
            <a:chExt cx="486000" cy="554771"/>
          </a:xfrm>
        </p:grpSpPr>
        <p:sp>
          <p:nvSpPr>
            <p:cNvPr id="146" name="椭圆 145"/>
            <p:cNvSpPr/>
            <p:nvPr/>
          </p:nvSpPr>
          <p:spPr>
            <a:xfrm>
              <a:off x="5556714" y="2208628"/>
              <a:ext cx="486000" cy="486000"/>
            </a:xfrm>
            <a:prstGeom prst="ellipse">
              <a:avLst/>
            </a:prstGeom>
            <a:solidFill>
              <a:srgbClr val="9AC3EA"/>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nSpc>
                  <a:spcPts val="500"/>
                </a:lnSpc>
              </a:pPr>
              <a:r>
                <a:rPr lang="en-US" altLang="zh-CN" sz="600" dirty="0">
                  <a:solidFill>
                    <a:schemeClr val="tx1"/>
                  </a:solidFill>
                  <a:latin typeface="Arial" panose="020B0604020202020204" pitchFamily="34" charset="0"/>
                  <a:ea typeface="方正姚体" panose="02010601030101010101" pitchFamily="2" charset="-122"/>
                </a:rPr>
                <a:t>      NH</a:t>
              </a:r>
              <a:r>
                <a:rPr lang="en-US" altLang="zh-CN" sz="600" baseline="-25000" dirty="0">
                  <a:solidFill>
                    <a:schemeClr val="tx1"/>
                  </a:solidFill>
                  <a:latin typeface="Arial" panose="020B0604020202020204" pitchFamily="34" charset="0"/>
                  <a:ea typeface="方正姚体" panose="02010601030101010101" pitchFamily="2" charset="-122"/>
                </a:rPr>
                <a:t>2</a:t>
              </a:r>
            </a:p>
            <a:p>
              <a:pPr>
                <a:lnSpc>
                  <a:spcPts val="5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ⅼ</a:t>
              </a:r>
            </a:p>
            <a:p>
              <a:pPr>
                <a:lnSpc>
                  <a:spcPts val="5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R</a:t>
              </a:r>
              <a:r>
                <a:rPr lang="en-US" altLang="zh-CN" sz="600" baseline="300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2</a:t>
              </a: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-C-H</a:t>
              </a:r>
            </a:p>
            <a:p>
              <a:pPr>
                <a:lnSpc>
                  <a:spcPts val="5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ⅼ</a:t>
              </a:r>
            </a:p>
            <a:p>
              <a:pPr>
                <a:lnSpc>
                  <a:spcPts val="5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O=C</a:t>
              </a:r>
            </a:p>
            <a:p>
              <a:pPr>
                <a:lnSpc>
                  <a:spcPts val="5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ⅼ</a:t>
              </a:r>
            </a:p>
            <a:p>
              <a:pPr>
                <a:lnSpc>
                  <a:spcPts val="5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O</a:t>
              </a:r>
              <a:endParaRPr lang="zh-CN" altLang="en-US" sz="600" dirty="0">
                <a:solidFill>
                  <a:schemeClr val="tx1"/>
                </a:solidFill>
                <a:latin typeface="Arial" panose="020B0604020202020204" pitchFamily="34" charset="0"/>
                <a:ea typeface="方正姚体" panose="02010601030101010101" pitchFamily="2" charset="-122"/>
              </a:endParaRPr>
            </a:p>
          </p:txBody>
        </p:sp>
        <p:sp>
          <p:nvSpPr>
            <p:cNvPr id="147" name="矩形 146"/>
            <p:cNvSpPr/>
            <p:nvPr/>
          </p:nvSpPr>
          <p:spPr>
            <a:xfrm>
              <a:off x="5753181" y="2139857"/>
              <a:ext cx="51296" cy="92333"/>
            </a:xfrm>
            <a:prstGeom prst="rect">
              <a:avLst/>
            </a:prstGeom>
          </p:spPr>
          <p:txBody>
            <a:bodyPr wrap="none" lIns="0" tIns="0" rIns="0" bIns="0">
              <a:spAutoFit/>
            </a:bodyPr>
            <a:lstStyle/>
            <a:p>
              <a:r>
                <a:rPr lang="en-US" altLang="zh-CN" sz="600" b="1" dirty="0">
                  <a:solidFill>
                    <a:srgbClr val="FF0000"/>
                  </a:solidFill>
                  <a:ea typeface="方正姚体" panose="02010601030101010101" pitchFamily="2" charset="-122"/>
                </a:rPr>
                <a:t>··</a:t>
              </a:r>
              <a:endParaRPr lang="zh-CN" altLang="en-US" sz="600" b="1" dirty="0">
                <a:solidFill>
                  <a:srgbClr val="FF0000"/>
                </a:solidFill>
              </a:endParaRPr>
            </a:p>
          </p:txBody>
        </p:sp>
      </p:grpSp>
      <p:grpSp>
        <p:nvGrpSpPr>
          <p:cNvPr id="148" name="组合 147"/>
          <p:cNvGrpSpPr/>
          <p:nvPr/>
        </p:nvGrpSpPr>
        <p:grpSpPr>
          <a:xfrm>
            <a:off x="8001478" y="1912069"/>
            <a:ext cx="448816" cy="523430"/>
            <a:chOff x="6146477" y="2737937"/>
            <a:chExt cx="448816" cy="523430"/>
          </a:xfrm>
        </p:grpSpPr>
        <p:sp>
          <p:nvSpPr>
            <p:cNvPr id="149" name="任意多边形 148"/>
            <p:cNvSpPr/>
            <p:nvPr/>
          </p:nvSpPr>
          <p:spPr>
            <a:xfrm>
              <a:off x="6349871" y="2849327"/>
              <a:ext cx="82354" cy="110208"/>
            </a:xfrm>
            <a:custGeom>
              <a:avLst/>
              <a:gdLst>
                <a:gd name="connsiteX0" fmla="*/ 40235 w 82354"/>
                <a:gd name="connsiteY0" fmla="*/ 9 h 110208"/>
                <a:gd name="connsiteX1" fmla="*/ 54683 w 82354"/>
                <a:gd name="connsiteY1" fmla="*/ 6120 h 110208"/>
                <a:gd name="connsiteX2" fmla="*/ 81364 w 82354"/>
                <a:gd name="connsiteY2" fmla="*/ 54699 h 110208"/>
                <a:gd name="connsiteX3" fmla="*/ 80890 w 82354"/>
                <a:gd name="connsiteY3" fmla="*/ 89794 h 110208"/>
                <a:gd name="connsiteX4" fmla="*/ 77109 w 82354"/>
                <a:gd name="connsiteY4" fmla="*/ 110208 h 110208"/>
                <a:gd name="connsiteX5" fmla="*/ 66465 w 82354"/>
                <a:gd name="connsiteY5" fmla="*/ 100525 h 110208"/>
                <a:gd name="connsiteX6" fmla="*/ 42652 w 82354"/>
                <a:gd name="connsiteY6" fmla="*/ 81921 h 110208"/>
                <a:gd name="connsiteX7" fmla="*/ 0 w 82354"/>
                <a:gd name="connsiteY7" fmla="*/ 63377 h 110208"/>
                <a:gd name="connsiteX8" fmla="*/ 1146 w 82354"/>
                <a:gd name="connsiteY8" fmla="*/ 50055 h 110208"/>
                <a:gd name="connsiteX9" fmla="*/ 3550 w 82354"/>
                <a:gd name="connsiteY9" fmla="*/ 29677 h 110208"/>
                <a:gd name="connsiteX10" fmla="*/ 26281 w 82354"/>
                <a:gd name="connsiteY10" fmla="*/ 3270 h 110208"/>
                <a:gd name="connsiteX11" fmla="*/ 40235 w 82354"/>
                <a:gd name="connsiteY11" fmla="*/ 9 h 110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354" h="110208">
                  <a:moveTo>
                    <a:pt x="40235" y="9"/>
                  </a:moveTo>
                  <a:cubicBezTo>
                    <a:pt x="45124" y="141"/>
                    <a:pt x="50093" y="1834"/>
                    <a:pt x="54683" y="6120"/>
                  </a:cubicBezTo>
                  <a:cubicBezTo>
                    <a:pt x="63864" y="14691"/>
                    <a:pt x="78106" y="34769"/>
                    <a:pt x="81364" y="54699"/>
                  </a:cubicBezTo>
                  <a:cubicBezTo>
                    <a:pt x="82993" y="64665"/>
                    <a:pt x="82456" y="77162"/>
                    <a:pt x="80890" y="89794"/>
                  </a:cubicBezTo>
                  <a:lnTo>
                    <a:pt x="77109" y="110208"/>
                  </a:lnTo>
                  <a:lnTo>
                    <a:pt x="66465" y="100525"/>
                  </a:lnTo>
                  <a:cubicBezTo>
                    <a:pt x="58924" y="93728"/>
                    <a:pt x="50987" y="87081"/>
                    <a:pt x="42652" y="81921"/>
                  </a:cubicBezTo>
                  <a:lnTo>
                    <a:pt x="0" y="63377"/>
                  </a:lnTo>
                  <a:lnTo>
                    <a:pt x="1146" y="50055"/>
                  </a:lnTo>
                  <a:cubicBezTo>
                    <a:pt x="1190" y="42469"/>
                    <a:pt x="1276" y="35665"/>
                    <a:pt x="3550" y="29677"/>
                  </a:cubicBezTo>
                  <a:cubicBezTo>
                    <a:pt x="8098" y="17702"/>
                    <a:pt x="17759" y="7197"/>
                    <a:pt x="26281" y="3270"/>
                  </a:cubicBezTo>
                  <a:cubicBezTo>
                    <a:pt x="30542" y="1307"/>
                    <a:pt x="35348" y="-123"/>
                    <a:pt x="40235" y="9"/>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0" name="任意多边形 149"/>
            <p:cNvSpPr/>
            <p:nvPr/>
          </p:nvSpPr>
          <p:spPr>
            <a:xfrm>
              <a:off x="6166220" y="2737937"/>
              <a:ext cx="429073" cy="523430"/>
            </a:xfrm>
            <a:custGeom>
              <a:avLst/>
              <a:gdLst>
                <a:gd name="connsiteX0" fmla="*/ 331441 w 429073"/>
                <a:gd name="connsiteY0" fmla="*/ 429 h 523430"/>
                <a:gd name="connsiteX1" fmla="*/ 355254 w 429073"/>
                <a:gd name="connsiteY1" fmla="*/ 12335 h 523430"/>
                <a:gd name="connsiteX2" fmla="*/ 371923 w 429073"/>
                <a:gd name="connsiteY2" fmla="*/ 43292 h 523430"/>
                <a:gd name="connsiteX3" fmla="*/ 398116 w 429073"/>
                <a:gd name="connsiteY3" fmla="*/ 98060 h 523430"/>
                <a:gd name="connsiteX4" fmla="*/ 417166 w 429073"/>
                <a:gd name="connsiteY4" fmla="*/ 150448 h 523430"/>
                <a:gd name="connsiteX5" fmla="*/ 429073 w 429073"/>
                <a:gd name="connsiteY5" fmla="*/ 233792 h 523430"/>
                <a:gd name="connsiteX6" fmla="*/ 417166 w 429073"/>
                <a:gd name="connsiteY6" fmla="*/ 302848 h 523430"/>
                <a:gd name="connsiteX7" fmla="*/ 393354 w 429073"/>
                <a:gd name="connsiteY7" fmla="*/ 343329 h 523430"/>
                <a:gd name="connsiteX8" fmla="*/ 355254 w 429073"/>
                <a:gd name="connsiteY8" fmla="*/ 362379 h 523430"/>
                <a:gd name="connsiteX9" fmla="*/ 307629 w 429073"/>
                <a:gd name="connsiteY9" fmla="*/ 362379 h 523430"/>
                <a:gd name="connsiteX10" fmla="*/ 248098 w 429073"/>
                <a:gd name="connsiteY10" fmla="*/ 333804 h 523430"/>
                <a:gd name="connsiteX11" fmla="*/ 226518 w 429073"/>
                <a:gd name="connsiteY11" fmla="*/ 313712 h 523430"/>
                <a:gd name="connsiteX12" fmla="*/ 223848 w 429073"/>
                <a:gd name="connsiteY12" fmla="*/ 310831 h 523430"/>
                <a:gd name="connsiteX13" fmla="*/ 223071 w 429073"/>
                <a:gd name="connsiteY13" fmla="*/ 312059 h 523430"/>
                <a:gd name="connsiteX14" fmla="*/ 210116 w 429073"/>
                <a:gd name="connsiteY14" fmla="*/ 298086 h 523430"/>
                <a:gd name="connsiteX15" fmla="*/ 172016 w 429073"/>
                <a:gd name="connsiteY15" fmla="*/ 267130 h 523430"/>
                <a:gd name="connsiteX16" fmla="*/ 156786 w 429073"/>
                <a:gd name="connsiteY16" fmla="*/ 260008 h 523430"/>
                <a:gd name="connsiteX17" fmla="*/ 157270 w 429073"/>
                <a:gd name="connsiteY17" fmla="*/ 259176 h 523430"/>
                <a:gd name="connsiteX18" fmla="*/ 153592 w 429073"/>
                <a:gd name="connsiteY18" fmla="*/ 257456 h 523430"/>
                <a:gd name="connsiteX19" fmla="*/ 133798 w 429073"/>
                <a:gd name="connsiteY19" fmla="*/ 252842 h 523430"/>
                <a:gd name="connsiteX20" fmla="*/ 102842 w 429073"/>
                <a:gd name="connsiteY20" fmla="*/ 262367 h 523430"/>
                <a:gd name="connsiteX21" fmla="*/ 98079 w 429073"/>
                <a:gd name="connsiteY21" fmla="*/ 290942 h 523430"/>
                <a:gd name="connsiteX22" fmla="*/ 105223 w 429073"/>
                <a:gd name="connsiteY22" fmla="*/ 305825 h 523430"/>
                <a:gd name="connsiteX23" fmla="*/ 119495 w 429073"/>
                <a:gd name="connsiteY23" fmla="*/ 321880 h 523430"/>
                <a:gd name="connsiteX24" fmla="*/ 131391 w 429073"/>
                <a:gd name="connsiteY24" fmla="*/ 331492 h 523430"/>
                <a:gd name="connsiteX25" fmla="*/ 170402 w 429073"/>
                <a:gd name="connsiteY25" fmla="*/ 358784 h 523430"/>
                <a:gd name="connsiteX26" fmla="*/ 180587 w 429073"/>
                <a:gd name="connsiteY26" fmla="*/ 366140 h 523430"/>
                <a:gd name="connsiteX27" fmla="*/ 181205 w 429073"/>
                <a:gd name="connsiteY27" fmla="*/ 365396 h 523430"/>
                <a:gd name="connsiteX28" fmla="*/ 209999 w 429073"/>
                <a:gd name="connsiteY28" fmla="*/ 386192 h 523430"/>
                <a:gd name="connsiteX29" fmla="*/ 257624 w 429073"/>
                <a:gd name="connsiteY29" fmla="*/ 424292 h 523430"/>
                <a:gd name="connsiteX30" fmla="*/ 290961 w 429073"/>
                <a:gd name="connsiteY30" fmla="*/ 457629 h 523430"/>
                <a:gd name="connsiteX31" fmla="*/ 310011 w 429073"/>
                <a:gd name="connsiteY31" fmla="*/ 490967 h 523430"/>
                <a:gd name="connsiteX32" fmla="*/ 311202 w 429073"/>
                <a:gd name="connsiteY32" fmla="*/ 514482 h 523430"/>
                <a:gd name="connsiteX33" fmla="*/ 310555 w 429073"/>
                <a:gd name="connsiteY33" fmla="*/ 523430 h 523430"/>
                <a:gd name="connsiteX34" fmla="*/ 211060 w 429073"/>
                <a:gd name="connsiteY34" fmla="*/ 523430 h 523430"/>
                <a:gd name="connsiteX35" fmla="*/ 211041 w 429073"/>
                <a:gd name="connsiteY35" fmla="*/ 523263 h 523430"/>
                <a:gd name="connsiteX36" fmla="*/ 205236 w 429073"/>
                <a:gd name="connsiteY36" fmla="*/ 490967 h 523430"/>
                <a:gd name="connsiteX37" fmla="*/ 157611 w 429073"/>
                <a:gd name="connsiteY37" fmla="*/ 448104 h 523430"/>
                <a:gd name="connsiteX38" fmla="*/ 131816 w 429073"/>
                <a:gd name="connsiteY38" fmla="*/ 432434 h 523430"/>
                <a:gd name="connsiteX39" fmla="*/ 130987 w 429073"/>
                <a:gd name="connsiteY39" fmla="*/ 433495 h 523430"/>
                <a:gd name="connsiteX40" fmla="*/ 129028 w 429073"/>
                <a:gd name="connsiteY40" fmla="*/ 432305 h 523430"/>
                <a:gd name="connsiteX41" fmla="*/ 96583 w 429073"/>
                <a:gd name="connsiteY41" fmla="*/ 413553 h 523430"/>
                <a:gd name="connsiteX42" fmla="*/ 64484 w 429073"/>
                <a:gd name="connsiteY42" fmla="*/ 390208 h 523430"/>
                <a:gd name="connsiteX43" fmla="*/ 64415 w 429073"/>
                <a:gd name="connsiteY43" fmla="*/ 390284 h 523430"/>
                <a:gd name="connsiteX44" fmla="*/ 45692 w 429073"/>
                <a:gd name="connsiteY44" fmla="*/ 376667 h 523430"/>
                <a:gd name="connsiteX45" fmla="*/ 7592 w 429073"/>
                <a:gd name="connsiteY45" fmla="*/ 326661 h 523430"/>
                <a:gd name="connsiteX46" fmla="*/ 448 w 429073"/>
                <a:gd name="connsiteY46" fmla="*/ 269511 h 523430"/>
                <a:gd name="connsiteX47" fmla="*/ 14736 w 429073"/>
                <a:gd name="connsiteY47" fmla="*/ 224267 h 523430"/>
                <a:gd name="connsiteX48" fmla="*/ 52836 w 429073"/>
                <a:gd name="connsiteY48" fmla="*/ 181405 h 523430"/>
                <a:gd name="connsiteX49" fmla="*/ 105223 w 429073"/>
                <a:gd name="connsiteY49" fmla="*/ 162355 h 523430"/>
                <a:gd name="connsiteX50" fmla="*/ 174279 w 429073"/>
                <a:gd name="connsiteY50" fmla="*/ 169498 h 523430"/>
                <a:gd name="connsiteX51" fmla="*/ 186396 w 429073"/>
                <a:gd name="connsiteY51" fmla="*/ 174767 h 523430"/>
                <a:gd name="connsiteX52" fmla="*/ 186315 w 429073"/>
                <a:gd name="connsiteY52" fmla="*/ 175715 h 523430"/>
                <a:gd name="connsiteX53" fmla="*/ 226785 w 429073"/>
                <a:gd name="connsiteY53" fmla="*/ 193311 h 523430"/>
                <a:gd name="connsiteX54" fmla="*/ 250598 w 429073"/>
                <a:gd name="connsiteY54" fmla="*/ 211915 h 523430"/>
                <a:gd name="connsiteX55" fmla="*/ 258348 w 429073"/>
                <a:gd name="connsiteY55" fmla="*/ 218965 h 523430"/>
                <a:gd name="connsiteX56" fmla="*/ 258742 w 429073"/>
                <a:gd name="connsiteY56" fmla="*/ 216835 h 523430"/>
                <a:gd name="connsiteX57" fmla="*/ 269529 w 429073"/>
                <a:gd name="connsiteY57" fmla="*/ 226648 h 523430"/>
                <a:gd name="connsiteX58" fmla="*/ 305248 w 429073"/>
                <a:gd name="connsiteY58" fmla="*/ 257604 h 523430"/>
                <a:gd name="connsiteX59" fmla="*/ 336204 w 429073"/>
                <a:gd name="connsiteY59" fmla="*/ 262367 h 523430"/>
                <a:gd name="connsiteX60" fmla="*/ 345729 w 429073"/>
                <a:gd name="connsiteY60" fmla="*/ 233792 h 523430"/>
                <a:gd name="connsiteX61" fmla="*/ 336204 w 429073"/>
                <a:gd name="connsiteY61" fmla="*/ 179023 h 523430"/>
                <a:gd name="connsiteX62" fmla="*/ 319535 w 429073"/>
                <a:gd name="connsiteY62" fmla="*/ 131398 h 523430"/>
                <a:gd name="connsiteX63" fmla="*/ 293341 w 429073"/>
                <a:gd name="connsiteY63" fmla="*/ 81392 h 523430"/>
                <a:gd name="connsiteX64" fmla="*/ 267148 w 429073"/>
                <a:gd name="connsiteY64" fmla="*/ 29004 h 523430"/>
                <a:gd name="connsiteX65" fmla="*/ 307629 w 429073"/>
                <a:gd name="connsiteY65" fmla="*/ 5192 h 523430"/>
                <a:gd name="connsiteX66" fmla="*/ 331441 w 429073"/>
                <a:gd name="connsiteY66" fmla="*/ 429 h 52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29073" h="523430">
                  <a:moveTo>
                    <a:pt x="331441" y="429"/>
                  </a:moveTo>
                  <a:cubicBezTo>
                    <a:pt x="339378" y="1619"/>
                    <a:pt x="348507" y="5191"/>
                    <a:pt x="355254" y="12335"/>
                  </a:cubicBezTo>
                  <a:cubicBezTo>
                    <a:pt x="362001" y="19479"/>
                    <a:pt x="364779" y="29005"/>
                    <a:pt x="371923" y="43292"/>
                  </a:cubicBezTo>
                  <a:cubicBezTo>
                    <a:pt x="379067" y="57579"/>
                    <a:pt x="390576" y="80201"/>
                    <a:pt x="398116" y="98060"/>
                  </a:cubicBezTo>
                  <a:cubicBezTo>
                    <a:pt x="405656" y="115919"/>
                    <a:pt x="412007" y="127826"/>
                    <a:pt x="417166" y="150448"/>
                  </a:cubicBezTo>
                  <a:cubicBezTo>
                    <a:pt x="422326" y="173070"/>
                    <a:pt x="429073" y="208392"/>
                    <a:pt x="429073" y="233792"/>
                  </a:cubicBezTo>
                  <a:cubicBezTo>
                    <a:pt x="429073" y="259192"/>
                    <a:pt x="423119" y="284592"/>
                    <a:pt x="417166" y="302848"/>
                  </a:cubicBezTo>
                  <a:cubicBezTo>
                    <a:pt x="411213" y="321104"/>
                    <a:pt x="403673" y="333407"/>
                    <a:pt x="393354" y="343329"/>
                  </a:cubicBezTo>
                  <a:cubicBezTo>
                    <a:pt x="383035" y="353251"/>
                    <a:pt x="369541" y="359204"/>
                    <a:pt x="355254" y="362379"/>
                  </a:cubicBezTo>
                  <a:cubicBezTo>
                    <a:pt x="340967" y="365554"/>
                    <a:pt x="325488" y="367141"/>
                    <a:pt x="307629" y="362379"/>
                  </a:cubicBezTo>
                  <a:cubicBezTo>
                    <a:pt x="289770" y="357617"/>
                    <a:pt x="264767" y="345313"/>
                    <a:pt x="248098" y="333804"/>
                  </a:cubicBezTo>
                  <a:cubicBezTo>
                    <a:pt x="239764" y="328050"/>
                    <a:pt x="232917" y="320906"/>
                    <a:pt x="226518" y="313712"/>
                  </a:cubicBezTo>
                  <a:lnTo>
                    <a:pt x="223848" y="310831"/>
                  </a:lnTo>
                  <a:lnTo>
                    <a:pt x="223071" y="312059"/>
                  </a:lnTo>
                  <a:lnTo>
                    <a:pt x="210116" y="298086"/>
                  </a:lnTo>
                  <a:cubicBezTo>
                    <a:pt x="197019" y="286180"/>
                    <a:pt x="185113" y="274671"/>
                    <a:pt x="172016" y="267130"/>
                  </a:cubicBezTo>
                  <a:lnTo>
                    <a:pt x="156786" y="260008"/>
                  </a:lnTo>
                  <a:lnTo>
                    <a:pt x="157270" y="259176"/>
                  </a:lnTo>
                  <a:lnTo>
                    <a:pt x="153592" y="257456"/>
                  </a:lnTo>
                  <a:cubicBezTo>
                    <a:pt x="146597" y="254926"/>
                    <a:pt x="139751" y="253239"/>
                    <a:pt x="133798" y="252842"/>
                  </a:cubicBezTo>
                  <a:cubicBezTo>
                    <a:pt x="121892" y="252048"/>
                    <a:pt x="108795" y="256017"/>
                    <a:pt x="102842" y="262367"/>
                  </a:cubicBezTo>
                  <a:cubicBezTo>
                    <a:pt x="96889" y="268717"/>
                    <a:pt x="95301" y="281020"/>
                    <a:pt x="98079" y="290942"/>
                  </a:cubicBezTo>
                  <a:cubicBezTo>
                    <a:pt x="99468" y="295903"/>
                    <a:pt x="101751" y="300765"/>
                    <a:pt x="105223" y="305825"/>
                  </a:cubicBezTo>
                  <a:lnTo>
                    <a:pt x="119495" y="321880"/>
                  </a:lnTo>
                  <a:lnTo>
                    <a:pt x="131391" y="331492"/>
                  </a:lnTo>
                  <a:cubicBezTo>
                    <a:pt x="147855" y="343827"/>
                    <a:pt x="170402" y="358784"/>
                    <a:pt x="170402" y="358784"/>
                  </a:cubicBezTo>
                  <a:lnTo>
                    <a:pt x="180587" y="366140"/>
                  </a:lnTo>
                  <a:lnTo>
                    <a:pt x="181205" y="365396"/>
                  </a:lnTo>
                  <a:lnTo>
                    <a:pt x="209999" y="386192"/>
                  </a:lnTo>
                  <a:cubicBezTo>
                    <a:pt x="225080" y="397701"/>
                    <a:pt x="244130" y="412386"/>
                    <a:pt x="257624" y="424292"/>
                  </a:cubicBezTo>
                  <a:cubicBezTo>
                    <a:pt x="271118" y="436198"/>
                    <a:pt x="282230" y="446516"/>
                    <a:pt x="290961" y="457629"/>
                  </a:cubicBezTo>
                  <a:cubicBezTo>
                    <a:pt x="299692" y="468742"/>
                    <a:pt x="306836" y="479061"/>
                    <a:pt x="310011" y="490967"/>
                  </a:cubicBezTo>
                  <a:cubicBezTo>
                    <a:pt x="311599" y="496920"/>
                    <a:pt x="311599" y="506445"/>
                    <a:pt x="311202" y="514482"/>
                  </a:cubicBezTo>
                  <a:lnTo>
                    <a:pt x="310555" y="523430"/>
                  </a:lnTo>
                  <a:lnTo>
                    <a:pt x="211060" y="523430"/>
                  </a:lnTo>
                  <a:lnTo>
                    <a:pt x="211041" y="523263"/>
                  </a:lnTo>
                  <a:cubicBezTo>
                    <a:pt x="210495" y="511803"/>
                    <a:pt x="210396" y="499500"/>
                    <a:pt x="205236" y="490967"/>
                  </a:cubicBezTo>
                  <a:cubicBezTo>
                    <a:pt x="194917" y="473901"/>
                    <a:pt x="176264" y="461598"/>
                    <a:pt x="157611" y="448104"/>
                  </a:cubicBezTo>
                  <a:lnTo>
                    <a:pt x="131816" y="432434"/>
                  </a:lnTo>
                  <a:lnTo>
                    <a:pt x="130987" y="433495"/>
                  </a:lnTo>
                  <a:lnTo>
                    <a:pt x="129028" y="432305"/>
                  </a:lnTo>
                  <a:cubicBezTo>
                    <a:pt x="117717" y="426055"/>
                    <a:pt x="106307" y="419903"/>
                    <a:pt x="96583" y="413553"/>
                  </a:cubicBezTo>
                  <a:lnTo>
                    <a:pt x="64484" y="390208"/>
                  </a:lnTo>
                  <a:lnTo>
                    <a:pt x="64415" y="390284"/>
                  </a:lnTo>
                  <a:lnTo>
                    <a:pt x="45692" y="376667"/>
                  </a:lnTo>
                  <a:cubicBezTo>
                    <a:pt x="30611" y="361983"/>
                    <a:pt x="15133" y="344520"/>
                    <a:pt x="7592" y="326661"/>
                  </a:cubicBezTo>
                  <a:cubicBezTo>
                    <a:pt x="51" y="308802"/>
                    <a:pt x="-743" y="286577"/>
                    <a:pt x="448" y="269511"/>
                  </a:cubicBezTo>
                  <a:cubicBezTo>
                    <a:pt x="1639" y="252445"/>
                    <a:pt x="6005" y="238951"/>
                    <a:pt x="14736" y="224267"/>
                  </a:cubicBezTo>
                  <a:cubicBezTo>
                    <a:pt x="23467" y="209583"/>
                    <a:pt x="37755" y="191724"/>
                    <a:pt x="52836" y="181405"/>
                  </a:cubicBezTo>
                  <a:cubicBezTo>
                    <a:pt x="67917" y="171086"/>
                    <a:pt x="84983" y="164340"/>
                    <a:pt x="105223" y="162355"/>
                  </a:cubicBezTo>
                  <a:cubicBezTo>
                    <a:pt x="125464" y="160371"/>
                    <a:pt x="153642" y="164339"/>
                    <a:pt x="174279" y="169498"/>
                  </a:cubicBezTo>
                  <a:lnTo>
                    <a:pt x="186396" y="174767"/>
                  </a:lnTo>
                  <a:lnTo>
                    <a:pt x="186315" y="175715"/>
                  </a:lnTo>
                  <a:lnTo>
                    <a:pt x="226785" y="193311"/>
                  </a:lnTo>
                  <a:cubicBezTo>
                    <a:pt x="235120" y="198471"/>
                    <a:pt x="243057" y="205118"/>
                    <a:pt x="250598" y="211915"/>
                  </a:cubicBezTo>
                  <a:lnTo>
                    <a:pt x="258348" y="218965"/>
                  </a:lnTo>
                  <a:lnTo>
                    <a:pt x="258742" y="216835"/>
                  </a:lnTo>
                  <a:lnTo>
                    <a:pt x="269529" y="226648"/>
                  </a:lnTo>
                  <a:cubicBezTo>
                    <a:pt x="283023" y="238157"/>
                    <a:pt x="294136" y="251651"/>
                    <a:pt x="305248" y="257604"/>
                  </a:cubicBezTo>
                  <a:cubicBezTo>
                    <a:pt x="316360" y="263557"/>
                    <a:pt x="329457" y="266336"/>
                    <a:pt x="336204" y="262367"/>
                  </a:cubicBezTo>
                  <a:cubicBezTo>
                    <a:pt x="342951" y="258398"/>
                    <a:pt x="345729" y="247683"/>
                    <a:pt x="345729" y="233792"/>
                  </a:cubicBezTo>
                  <a:cubicBezTo>
                    <a:pt x="345729" y="219901"/>
                    <a:pt x="340570" y="196089"/>
                    <a:pt x="336204" y="179023"/>
                  </a:cubicBezTo>
                  <a:cubicBezTo>
                    <a:pt x="331838" y="161957"/>
                    <a:pt x="326679" y="147670"/>
                    <a:pt x="319535" y="131398"/>
                  </a:cubicBezTo>
                  <a:cubicBezTo>
                    <a:pt x="312391" y="115126"/>
                    <a:pt x="302072" y="98458"/>
                    <a:pt x="293341" y="81392"/>
                  </a:cubicBezTo>
                  <a:cubicBezTo>
                    <a:pt x="284610" y="64326"/>
                    <a:pt x="264767" y="41704"/>
                    <a:pt x="267148" y="29004"/>
                  </a:cubicBezTo>
                  <a:cubicBezTo>
                    <a:pt x="269529" y="16304"/>
                    <a:pt x="296914" y="9954"/>
                    <a:pt x="307629" y="5192"/>
                  </a:cubicBezTo>
                  <a:cubicBezTo>
                    <a:pt x="318344" y="430"/>
                    <a:pt x="323504" y="-761"/>
                    <a:pt x="331441" y="429"/>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1" name="任意多边形 150"/>
            <p:cNvSpPr/>
            <p:nvPr/>
          </p:nvSpPr>
          <p:spPr>
            <a:xfrm>
              <a:off x="6146477" y="2993182"/>
              <a:ext cx="237555" cy="263422"/>
            </a:xfrm>
            <a:custGeom>
              <a:avLst/>
              <a:gdLst>
                <a:gd name="connsiteX0" fmla="*/ 171270 w 237555"/>
                <a:gd name="connsiteY0" fmla="*/ 0 h 263422"/>
                <a:gd name="connsiteX1" fmla="*/ 186500 w 237555"/>
                <a:gd name="connsiteY1" fmla="*/ 7122 h 263422"/>
                <a:gd name="connsiteX2" fmla="*/ 224600 w 237555"/>
                <a:gd name="connsiteY2" fmla="*/ 38078 h 263422"/>
                <a:gd name="connsiteX3" fmla="*/ 237555 w 237555"/>
                <a:gd name="connsiteY3" fmla="*/ 52051 h 263422"/>
                <a:gd name="connsiteX4" fmla="*/ 209192 w 237555"/>
                <a:gd name="connsiteY4" fmla="*/ 96922 h 263422"/>
                <a:gd name="connsiteX5" fmla="*/ 198188 w 237555"/>
                <a:gd name="connsiteY5" fmla="*/ 110151 h 263422"/>
                <a:gd name="connsiteX6" fmla="*/ 198187 w 237555"/>
                <a:gd name="connsiteY6" fmla="*/ 110150 h 263422"/>
                <a:gd name="connsiteX7" fmla="*/ 182074 w 237555"/>
                <a:gd name="connsiteY7" fmla="*/ 129522 h 263422"/>
                <a:gd name="connsiteX8" fmla="*/ 153783 w 237555"/>
                <a:gd name="connsiteY8" fmla="*/ 163080 h 263422"/>
                <a:gd name="connsiteX9" fmla="*/ 148760 w 237555"/>
                <a:gd name="connsiteY9" fmla="*/ 169509 h 263422"/>
                <a:gd name="connsiteX10" fmla="*/ 149466 w 237555"/>
                <a:gd name="connsiteY10" fmla="*/ 169938 h 263422"/>
                <a:gd name="connsiteX11" fmla="*/ 131391 w 237555"/>
                <a:gd name="connsiteY11" fmla="*/ 193066 h 263422"/>
                <a:gd name="connsiteX12" fmla="*/ 108249 w 237555"/>
                <a:gd name="connsiteY12" fmla="*/ 230727 h 263422"/>
                <a:gd name="connsiteX13" fmla="*/ 96300 w 237555"/>
                <a:gd name="connsiteY13" fmla="*/ 263422 h 263422"/>
                <a:gd name="connsiteX14" fmla="*/ 0 w 237555"/>
                <a:gd name="connsiteY14" fmla="*/ 263422 h 263422"/>
                <a:gd name="connsiteX15" fmla="*/ 11398 w 237555"/>
                <a:gd name="connsiteY15" fmla="*/ 223876 h 263422"/>
                <a:gd name="connsiteX16" fmla="*/ 55730 w 237555"/>
                <a:gd name="connsiteY16" fmla="*/ 153737 h 263422"/>
                <a:gd name="connsiteX17" fmla="*/ 76895 w 237555"/>
                <a:gd name="connsiteY17" fmla="*/ 130464 h 263422"/>
                <a:gd name="connsiteX18" fmla="*/ 76635 w 237555"/>
                <a:gd name="connsiteY18" fmla="*/ 130275 h 263422"/>
                <a:gd name="connsiteX19" fmla="*/ 76966 w 237555"/>
                <a:gd name="connsiteY19" fmla="*/ 129910 h 263422"/>
                <a:gd name="connsiteX20" fmla="*/ 102395 w 237555"/>
                <a:gd name="connsiteY20" fmla="*/ 103416 h 263422"/>
                <a:gd name="connsiteX21" fmla="*/ 132737 w 237555"/>
                <a:gd name="connsiteY21" fmla="*/ 62702 h 263422"/>
                <a:gd name="connsiteX22" fmla="*/ 132738 w 237555"/>
                <a:gd name="connsiteY22" fmla="*/ 62703 h 263422"/>
                <a:gd name="connsiteX23" fmla="*/ 142179 w 237555"/>
                <a:gd name="connsiteY23" fmla="*/ 50034 h 26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7555" h="263422">
                  <a:moveTo>
                    <a:pt x="171270" y="0"/>
                  </a:moveTo>
                  <a:lnTo>
                    <a:pt x="186500" y="7122"/>
                  </a:lnTo>
                  <a:cubicBezTo>
                    <a:pt x="199597" y="14663"/>
                    <a:pt x="211503" y="26172"/>
                    <a:pt x="224600" y="38078"/>
                  </a:cubicBezTo>
                  <a:lnTo>
                    <a:pt x="237555" y="52051"/>
                  </a:lnTo>
                  <a:lnTo>
                    <a:pt x="209192" y="96922"/>
                  </a:lnTo>
                  <a:lnTo>
                    <a:pt x="198188" y="110151"/>
                  </a:lnTo>
                  <a:lnTo>
                    <a:pt x="198187" y="110150"/>
                  </a:lnTo>
                  <a:lnTo>
                    <a:pt x="182074" y="129522"/>
                  </a:lnTo>
                  <a:cubicBezTo>
                    <a:pt x="172431" y="140448"/>
                    <a:pt x="162592" y="151533"/>
                    <a:pt x="153783" y="163080"/>
                  </a:cubicBezTo>
                  <a:lnTo>
                    <a:pt x="148760" y="169509"/>
                  </a:lnTo>
                  <a:lnTo>
                    <a:pt x="149466" y="169938"/>
                  </a:lnTo>
                  <a:lnTo>
                    <a:pt x="131391" y="193066"/>
                  </a:lnTo>
                  <a:cubicBezTo>
                    <a:pt x="122553" y="204909"/>
                    <a:pt x="114383" y="217238"/>
                    <a:pt x="108249" y="230727"/>
                  </a:cubicBezTo>
                  <a:lnTo>
                    <a:pt x="96300" y="263422"/>
                  </a:lnTo>
                  <a:lnTo>
                    <a:pt x="0" y="263422"/>
                  </a:lnTo>
                  <a:lnTo>
                    <a:pt x="11398" y="223876"/>
                  </a:lnTo>
                  <a:cubicBezTo>
                    <a:pt x="21631" y="198128"/>
                    <a:pt x="39771" y="174607"/>
                    <a:pt x="55730" y="153737"/>
                  </a:cubicBezTo>
                  <a:lnTo>
                    <a:pt x="76895" y="130464"/>
                  </a:lnTo>
                  <a:lnTo>
                    <a:pt x="76635" y="130275"/>
                  </a:lnTo>
                  <a:lnTo>
                    <a:pt x="76966" y="129910"/>
                  </a:lnTo>
                  <a:cubicBezTo>
                    <a:pt x="85928" y="121008"/>
                    <a:pt x="94795" y="112455"/>
                    <a:pt x="102395" y="103416"/>
                  </a:cubicBezTo>
                  <a:lnTo>
                    <a:pt x="132737" y="62702"/>
                  </a:lnTo>
                  <a:lnTo>
                    <a:pt x="132738" y="62703"/>
                  </a:lnTo>
                  <a:lnTo>
                    <a:pt x="142179" y="50034"/>
                  </a:ln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152" name="任意多边形 151"/>
          <p:cNvSpPr>
            <a:spLocks noChangeAspect="1"/>
          </p:cNvSpPr>
          <p:nvPr/>
        </p:nvSpPr>
        <p:spPr>
          <a:xfrm>
            <a:off x="8227336" y="1794475"/>
            <a:ext cx="1411430" cy="936000"/>
          </a:xfrm>
          <a:custGeom>
            <a:avLst/>
            <a:gdLst>
              <a:gd name="connsiteX0" fmla="*/ 1724379 w 2317284"/>
              <a:gd name="connsiteY0" fmla="*/ 381 h 1536721"/>
              <a:gd name="connsiteX1" fmla="*/ 1812336 w 2317284"/>
              <a:gd name="connsiteY1" fmla="*/ 10055 h 1536721"/>
              <a:gd name="connsiteX2" fmla="*/ 1988549 w 2317284"/>
              <a:gd name="connsiteY2" fmla="*/ 76730 h 1536721"/>
              <a:gd name="connsiteX3" fmla="*/ 2138568 w 2317284"/>
              <a:gd name="connsiteY3" fmla="*/ 191031 h 1536721"/>
              <a:gd name="connsiteX4" fmla="*/ 2226674 w 2317284"/>
              <a:gd name="connsiteY4" fmla="*/ 331524 h 1536721"/>
              <a:gd name="connsiteX5" fmla="*/ 2283824 w 2317284"/>
              <a:gd name="connsiteY5" fmla="*/ 519643 h 1536721"/>
              <a:gd name="connsiteX6" fmla="*/ 2314780 w 2317284"/>
              <a:gd name="connsiteY6" fmla="*/ 738718 h 1536721"/>
              <a:gd name="connsiteX7" fmla="*/ 2310018 w 2317284"/>
              <a:gd name="connsiteY7" fmla="*/ 929218 h 1536721"/>
              <a:gd name="connsiteX8" fmla="*/ 2267155 w 2317284"/>
              <a:gd name="connsiteY8" fmla="*/ 1112574 h 1536721"/>
              <a:gd name="connsiteX9" fmla="*/ 2176668 w 2317284"/>
              <a:gd name="connsiteY9" fmla="*/ 1291168 h 1536721"/>
              <a:gd name="connsiteX10" fmla="*/ 2109993 w 2317284"/>
              <a:gd name="connsiteY10" fmla="*/ 1374511 h 1536721"/>
              <a:gd name="connsiteX11" fmla="*/ 1993311 w 2317284"/>
              <a:gd name="connsiteY11" fmla="*/ 1498337 h 1536721"/>
              <a:gd name="connsiteX12" fmla="*/ 1954251 w 2317284"/>
              <a:gd name="connsiteY12" fmla="*/ 1516932 h 1536721"/>
              <a:gd name="connsiteX13" fmla="*/ 1945697 w 2317284"/>
              <a:gd name="connsiteY13" fmla="*/ 1514935 h 1536721"/>
              <a:gd name="connsiteX14" fmla="*/ 1871730 w 2317284"/>
              <a:gd name="connsiteY14" fmla="*/ 1502284 h 1536721"/>
              <a:gd name="connsiteX15" fmla="*/ 1747905 w 2317284"/>
              <a:gd name="connsiteY15" fmla="*/ 1487998 h 1536721"/>
              <a:gd name="connsiteX16" fmla="*/ 1626461 w 2317284"/>
              <a:gd name="connsiteY16" fmla="*/ 1476092 h 1536721"/>
              <a:gd name="connsiteX17" fmla="*/ 1426436 w 2317284"/>
              <a:gd name="connsiteY17" fmla="*/ 1478473 h 1536721"/>
              <a:gd name="connsiteX18" fmla="*/ 1269273 w 2317284"/>
              <a:gd name="connsiteY18" fmla="*/ 1497523 h 1536721"/>
              <a:gd name="connsiteX19" fmla="*/ 1150211 w 2317284"/>
              <a:gd name="connsiteY19" fmla="*/ 1514192 h 1536721"/>
              <a:gd name="connsiteX20" fmla="*/ 1002573 w 2317284"/>
              <a:gd name="connsiteY20" fmla="*/ 1530861 h 1536721"/>
              <a:gd name="connsiteX21" fmla="*/ 873986 w 2317284"/>
              <a:gd name="connsiteY21" fmla="*/ 1535623 h 1536721"/>
              <a:gd name="connsiteX22" fmla="*/ 731111 w 2317284"/>
              <a:gd name="connsiteY22" fmla="*/ 1511811 h 1536721"/>
              <a:gd name="connsiteX23" fmla="*/ 600142 w 2317284"/>
              <a:gd name="connsiteY23" fmla="*/ 1485617 h 1536721"/>
              <a:gd name="connsiteX24" fmla="*/ 475228 w 2317284"/>
              <a:gd name="connsiteY24" fmla="*/ 1461440 h 1536721"/>
              <a:gd name="connsiteX25" fmla="*/ 466930 w 2317284"/>
              <a:gd name="connsiteY25" fmla="*/ 1450712 h 1536721"/>
              <a:gd name="connsiteX26" fmla="*/ 419305 w 2317284"/>
              <a:gd name="connsiteY26" fmla="*/ 1348318 h 1536721"/>
              <a:gd name="connsiteX27" fmla="*/ 393111 w 2317284"/>
              <a:gd name="connsiteY27" fmla="*/ 1312599 h 1536721"/>
              <a:gd name="connsiteX28" fmla="*/ 359774 w 2317284"/>
              <a:gd name="connsiteY28" fmla="*/ 1303074 h 1536721"/>
              <a:gd name="connsiteX29" fmla="*/ 288336 w 2317284"/>
              <a:gd name="connsiteY29" fmla="*/ 1312599 h 1536721"/>
              <a:gd name="connsiteX30" fmla="*/ 174036 w 2317284"/>
              <a:gd name="connsiteY30" fmla="*/ 1310218 h 1536721"/>
              <a:gd name="connsiteX31" fmla="*/ 78786 w 2317284"/>
              <a:gd name="connsiteY31" fmla="*/ 1260212 h 1536721"/>
              <a:gd name="connsiteX32" fmla="*/ 24018 w 2317284"/>
              <a:gd name="connsiteY32" fmla="*/ 1198299 h 1536721"/>
              <a:gd name="connsiteX33" fmla="*/ 205 w 2317284"/>
              <a:gd name="connsiteY33" fmla="*/ 1095905 h 1536721"/>
              <a:gd name="connsiteX34" fmla="*/ 35924 w 2317284"/>
              <a:gd name="connsiteY34" fmla="*/ 943505 h 1536721"/>
              <a:gd name="connsiteX35" fmla="*/ 109743 w 2317284"/>
              <a:gd name="connsiteY35" fmla="*/ 822062 h 1536721"/>
              <a:gd name="connsiteX36" fmla="*/ 212136 w 2317284"/>
              <a:gd name="connsiteY36" fmla="*/ 707762 h 1536721"/>
              <a:gd name="connsiteX37" fmla="*/ 359774 w 2317284"/>
              <a:gd name="connsiteY37" fmla="*/ 572030 h 1536721"/>
              <a:gd name="connsiteX38" fmla="*/ 533605 w 2317284"/>
              <a:gd name="connsiteY38" fmla="*/ 445824 h 1536721"/>
              <a:gd name="connsiteX39" fmla="*/ 731249 w 2317284"/>
              <a:gd name="connsiteY39" fmla="*/ 319618 h 1536721"/>
              <a:gd name="connsiteX40" fmla="*/ 921749 w 2317284"/>
              <a:gd name="connsiteY40" fmla="*/ 214843 h 1536721"/>
              <a:gd name="connsiteX41" fmla="*/ 1083674 w 2317284"/>
              <a:gd name="connsiteY41" fmla="*/ 141024 h 1536721"/>
              <a:gd name="connsiteX42" fmla="*/ 1288461 w 2317284"/>
              <a:gd name="connsiteY42" fmla="*/ 69586 h 1536721"/>
              <a:gd name="connsiteX43" fmla="*/ 1521824 w 2317284"/>
              <a:gd name="connsiteY43" fmla="*/ 12436 h 1536721"/>
              <a:gd name="connsiteX44" fmla="*/ 1643268 w 2317284"/>
              <a:gd name="connsiteY44" fmla="*/ 530 h 1536721"/>
              <a:gd name="connsiteX45" fmla="*/ 1724379 w 2317284"/>
              <a:gd name="connsiteY45" fmla="*/ 381 h 1536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317284" h="1536721">
                <a:moveTo>
                  <a:pt x="1724379" y="381"/>
                </a:moveTo>
                <a:cubicBezTo>
                  <a:pt x="1753400" y="1225"/>
                  <a:pt x="1783563" y="3705"/>
                  <a:pt x="1812336" y="10055"/>
                </a:cubicBezTo>
                <a:cubicBezTo>
                  <a:pt x="1869883" y="22755"/>
                  <a:pt x="1934177" y="46567"/>
                  <a:pt x="1988549" y="76730"/>
                </a:cubicBezTo>
                <a:cubicBezTo>
                  <a:pt x="2042921" y="106893"/>
                  <a:pt x="2098881" y="148565"/>
                  <a:pt x="2138568" y="191031"/>
                </a:cubicBezTo>
                <a:cubicBezTo>
                  <a:pt x="2178255" y="233497"/>
                  <a:pt x="2202465" y="276755"/>
                  <a:pt x="2226674" y="331524"/>
                </a:cubicBezTo>
                <a:cubicBezTo>
                  <a:pt x="2250883" y="386293"/>
                  <a:pt x="2269140" y="451777"/>
                  <a:pt x="2283824" y="519643"/>
                </a:cubicBezTo>
                <a:cubicBezTo>
                  <a:pt x="2298508" y="587509"/>
                  <a:pt x="2310414" y="670456"/>
                  <a:pt x="2314780" y="738718"/>
                </a:cubicBezTo>
                <a:cubicBezTo>
                  <a:pt x="2319146" y="806980"/>
                  <a:pt x="2317955" y="866909"/>
                  <a:pt x="2310018" y="929218"/>
                </a:cubicBezTo>
                <a:cubicBezTo>
                  <a:pt x="2302081" y="991527"/>
                  <a:pt x="2289380" y="1052249"/>
                  <a:pt x="2267155" y="1112574"/>
                </a:cubicBezTo>
                <a:cubicBezTo>
                  <a:pt x="2244930" y="1172899"/>
                  <a:pt x="2202862" y="1247512"/>
                  <a:pt x="2176668" y="1291168"/>
                </a:cubicBezTo>
                <a:cubicBezTo>
                  <a:pt x="2150474" y="1334824"/>
                  <a:pt x="2140552" y="1339983"/>
                  <a:pt x="2109993" y="1374511"/>
                </a:cubicBezTo>
                <a:cubicBezTo>
                  <a:pt x="2079434" y="1409039"/>
                  <a:pt x="2081020" y="1457459"/>
                  <a:pt x="1993311" y="1498337"/>
                </a:cubicBezTo>
                <a:lnTo>
                  <a:pt x="1954251" y="1516932"/>
                </a:lnTo>
                <a:lnTo>
                  <a:pt x="1945697" y="1514935"/>
                </a:lnTo>
                <a:cubicBezTo>
                  <a:pt x="1919851" y="1510023"/>
                  <a:pt x="1894749" y="1506055"/>
                  <a:pt x="1871730" y="1502284"/>
                </a:cubicBezTo>
                <a:cubicBezTo>
                  <a:pt x="1830455" y="1495934"/>
                  <a:pt x="1788783" y="1492363"/>
                  <a:pt x="1747905" y="1487998"/>
                </a:cubicBezTo>
                <a:cubicBezTo>
                  <a:pt x="1707027" y="1483633"/>
                  <a:pt x="1680039" y="1477679"/>
                  <a:pt x="1626461" y="1476092"/>
                </a:cubicBezTo>
                <a:cubicBezTo>
                  <a:pt x="1572883" y="1474505"/>
                  <a:pt x="1485967" y="1474901"/>
                  <a:pt x="1426436" y="1478473"/>
                </a:cubicBezTo>
                <a:cubicBezTo>
                  <a:pt x="1366905" y="1482045"/>
                  <a:pt x="1315311" y="1491570"/>
                  <a:pt x="1269273" y="1497523"/>
                </a:cubicBezTo>
                <a:cubicBezTo>
                  <a:pt x="1223236" y="1503476"/>
                  <a:pt x="1194661" y="1508636"/>
                  <a:pt x="1150211" y="1514192"/>
                </a:cubicBezTo>
                <a:cubicBezTo>
                  <a:pt x="1105761" y="1519748"/>
                  <a:pt x="1048610" y="1527289"/>
                  <a:pt x="1002573" y="1530861"/>
                </a:cubicBezTo>
                <a:cubicBezTo>
                  <a:pt x="956536" y="1534433"/>
                  <a:pt x="919230" y="1538798"/>
                  <a:pt x="873986" y="1535623"/>
                </a:cubicBezTo>
                <a:cubicBezTo>
                  <a:pt x="828742" y="1532448"/>
                  <a:pt x="776752" y="1520145"/>
                  <a:pt x="731111" y="1511811"/>
                </a:cubicBezTo>
                <a:cubicBezTo>
                  <a:pt x="685470" y="1503477"/>
                  <a:pt x="600142" y="1485617"/>
                  <a:pt x="600142" y="1485617"/>
                </a:cubicBezTo>
                <a:lnTo>
                  <a:pt x="475228" y="1461440"/>
                </a:lnTo>
                <a:lnTo>
                  <a:pt x="466930" y="1450712"/>
                </a:lnTo>
                <a:cubicBezTo>
                  <a:pt x="420099" y="1407453"/>
                  <a:pt x="431608" y="1371337"/>
                  <a:pt x="419305" y="1348318"/>
                </a:cubicBezTo>
                <a:cubicBezTo>
                  <a:pt x="407002" y="1325299"/>
                  <a:pt x="403033" y="1320140"/>
                  <a:pt x="393111" y="1312599"/>
                </a:cubicBezTo>
                <a:cubicBezTo>
                  <a:pt x="383189" y="1305058"/>
                  <a:pt x="377236" y="1303074"/>
                  <a:pt x="359774" y="1303074"/>
                </a:cubicBezTo>
                <a:cubicBezTo>
                  <a:pt x="342312" y="1303074"/>
                  <a:pt x="319292" y="1311408"/>
                  <a:pt x="288336" y="1312599"/>
                </a:cubicBezTo>
                <a:cubicBezTo>
                  <a:pt x="257380" y="1313790"/>
                  <a:pt x="208961" y="1318949"/>
                  <a:pt x="174036" y="1310218"/>
                </a:cubicBezTo>
                <a:cubicBezTo>
                  <a:pt x="139111" y="1301487"/>
                  <a:pt x="103789" y="1278865"/>
                  <a:pt x="78786" y="1260212"/>
                </a:cubicBezTo>
                <a:cubicBezTo>
                  <a:pt x="53783" y="1241559"/>
                  <a:pt x="37115" y="1225683"/>
                  <a:pt x="24018" y="1198299"/>
                </a:cubicBezTo>
                <a:cubicBezTo>
                  <a:pt x="10921" y="1170915"/>
                  <a:pt x="-1779" y="1138371"/>
                  <a:pt x="205" y="1095905"/>
                </a:cubicBezTo>
                <a:cubicBezTo>
                  <a:pt x="2189" y="1053439"/>
                  <a:pt x="17668" y="989146"/>
                  <a:pt x="35924" y="943505"/>
                </a:cubicBezTo>
                <a:cubicBezTo>
                  <a:pt x="54180" y="897865"/>
                  <a:pt x="80374" y="861352"/>
                  <a:pt x="109743" y="822062"/>
                </a:cubicBezTo>
                <a:cubicBezTo>
                  <a:pt x="139112" y="782772"/>
                  <a:pt x="170464" y="749434"/>
                  <a:pt x="212136" y="707762"/>
                </a:cubicBezTo>
                <a:cubicBezTo>
                  <a:pt x="253808" y="666090"/>
                  <a:pt x="306196" y="615686"/>
                  <a:pt x="359774" y="572030"/>
                </a:cubicBezTo>
                <a:cubicBezTo>
                  <a:pt x="413352" y="528374"/>
                  <a:pt x="471693" y="487893"/>
                  <a:pt x="533605" y="445824"/>
                </a:cubicBezTo>
                <a:cubicBezTo>
                  <a:pt x="595517" y="403755"/>
                  <a:pt x="666558" y="358115"/>
                  <a:pt x="731249" y="319618"/>
                </a:cubicBezTo>
                <a:cubicBezTo>
                  <a:pt x="795940" y="281121"/>
                  <a:pt x="863011" y="244609"/>
                  <a:pt x="921749" y="214843"/>
                </a:cubicBezTo>
                <a:cubicBezTo>
                  <a:pt x="980486" y="185077"/>
                  <a:pt x="1022555" y="165234"/>
                  <a:pt x="1083674" y="141024"/>
                </a:cubicBezTo>
                <a:cubicBezTo>
                  <a:pt x="1144793" y="116815"/>
                  <a:pt x="1215436" y="91017"/>
                  <a:pt x="1288461" y="69586"/>
                </a:cubicBezTo>
                <a:cubicBezTo>
                  <a:pt x="1361486" y="48155"/>
                  <a:pt x="1462690" y="23945"/>
                  <a:pt x="1521824" y="12436"/>
                </a:cubicBezTo>
                <a:cubicBezTo>
                  <a:pt x="1580958" y="927"/>
                  <a:pt x="1594849" y="927"/>
                  <a:pt x="1643268" y="530"/>
                </a:cubicBezTo>
                <a:cubicBezTo>
                  <a:pt x="1667477" y="332"/>
                  <a:pt x="1695358" y="-462"/>
                  <a:pt x="1724379" y="381"/>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任意多边形 152"/>
          <p:cNvSpPr>
            <a:spLocks noChangeAspect="1"/>
          </p:cNvSpPr>
          <p:nvPr/>
        </p:nvSpPr>
        <p:spPr>
          <a:xfrm>
            <a:off x="8074675" y="2666273"/>
            <a:ext cx="1566000" cy="518479"/>
          </a:xfrm>
          <a:custGeom>
            <a:avLst/>
            <a:gdLst>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50286 w 2553748"/>
              <a:gd name="connsiteY31" fmla="*/ 79182 h 845507"/>
              <a:gd name="connsiteX32" fmla="*/ 2009793 w 2553748"/>
              <a:gd name="connsiteY32" fmla="*/ 60132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50286 w 2553748"/>
              <a:gd name="connsiteY31" fmla="*/ 79182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43143 w 2553748"/>
              <a:gd name="connsiteY31" fmla="*/ 76800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43143 w 2553748"/>
              <a:gd name="connsiteY31" fmla="*/ 72037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553748" h="845507">
                <a:moveTo>
                  <a:pt x="573899" y="7745"/>
                </a:moveTo>
                <a:cubicBezTo>
                  <a:pt x="522702" y="3379"/>
                  <a:pt x="469123" y="-1780"/>
                  <a:pt x="416736" y="601"/>
                </a:cubicBezTo>
                <a:cubicBezTo>
                  <a:pt x="364349" y="2982"/>
                  <a:pt x="304421" y="9729"/>
                  <a:pt x="259574" y="22032"/>
                </a:cubicBezTo>
                <a:cubicBezTo>
                  <a:pt x="214727" y="34335"/>
                  <a:pt x="179802" y="53385"/>
                  <a:pt x="147655" y="74420"/>
                </a:cubicBezTo>
                <a:cubicBezTo>
                  <a:pt x="115508" y="95455"/>
                  <a:pt x="88521" y="117680"/>
                  <a:pt x="66693" y="148239"/>
                </a:cubicBezTo>
                <a:cubicBezTo>
                  <a:pt x="44865" y="178798"/>
                  <a:pt x="27798" y="218882"/>
                  <a:pt x="16686" y="257776"/>
                </a:cubicBezTo>
                <a:cubicBezTo>
                  <a:pt x="5574" y="296670"/>
                  <a:pt x="-379" y="338342"/>
                  <a:pt x="18" y="381601"/>
                </a:cubicBezTo>
                <a:cubicBezTo>
                  <a:pt x="415" y="424860"/>
                  <a:pt x="9146" y="476057"/>
                  <a:pt x="19068" y="517332"/>
                </a:cubicBezTo>
                <a:cubicBezTo>
                  <a:pt x="28990" y="558607"/>
                  <a:pt x="40499" y="593135"/>
                  <a:pt x="59549" y="629251"/>
                </a:cubicBezTo>
                <a:cubicBezTo>
                  <a:pt x="78599" y="665367"/>
                  <a:pt x="106380" y="704657"/>
                  <a:pt x="133368" y="734026"/>
                </a:cubicBezTo>
                <a:cubicBezTo>
                  <a:pt x="160356" y="763395"/>
                  <a:pt x="186549" y="787605"/>
                  <a:pt x="221474" y="805464"/>
                </a:cubicBezTo>
                <a:cubicBezTo>
                  <a:pt x="256399" y="823323"/>
                  <a:pt x="296087" y="835626"/>
                  <a:pt x="342918" y="841182"/>
                </a:cubicBezTo>
                <a:cubicBezTo>
                  <a:pt x="389749" y="846738"/>
                  <a:pt x="447296" y="847929"/>
                  <a:pt x="502461" y="838801"/>
                </a:cubicBezTo>
                <a:cubicBezTo>
                  <a:pt x="557626" y="829673"/>
                  <a:pt x="622317" y="808242"/>
                  <a:pt x="673911" y="786414"/>
                </a:cubicBezTo>
                <a:cubicBezTo>
                  <a:pt x="725505" y="764586"/>
                  <a:pt x="770749" y="730454"/>
                  <a:pt x="812024" y="707832"/>
                </a:cubicBezTo>
                <a:cubicBezTo>
                  <a:pt x="853299" y="685210"/>
                  <a:pt x="882270" y="665366"/>
                  <a:pt x="921561" y="650682"/>
                </a:cubicBezTo>
                <a:cubicBezTo>
                  <a:pt x="960852" y="635998"/>
                  <a:pt x="1008874" y="623298"/>
                  <a:pt x="1047768" y="619726"/>
                </a:cubicBezTo>
                <a:cubicBezTo>
                  <a:pt x="1086662" y="616154"/>
                  <a:pt x="1112855" y="621710"/>
                  <a:pt x="1154924" y="629251"/>
                </a:cubicBezTo>
                <a:cubicBezTo>
                  <a:pt x="1196993" y="636792"/>
                  <a:pt x="1248190" y="655445"/>
                  <a:pt x="1300180" y="664970"/>
                </a:cubicBezTo>
                <a:cubicBezTo>
                  <a:pt x="1352170" y="674495"/>
                  <a:pt x="1406146" y="681242"/>
                  <a:pt x="1466868" y="686401"/>
                </a:cubicBezTo>
                <a:cubicBezTo>
                  <a:pt x="1527590" y="691560"/>
                  <a:pt x="1594661" y="695132"/>
                  <a:pt x="1664511" y="695926"/>
                </a:cubicBezTo>
                <a:cubicBezTo>
                  <a:pt x="1734361" y="696720"/>
                  <a:pt x="1814927" y="695927"/>
                  <a:pt x="1885968" y="691164"/>
                </a:cubicBezTo>
                <a:cubicBezTo>
                  <a:pt x="1957009" y="686402"/>
                  <a:pt x="2029240" y="678463"/>
                  <a:pt x="2090755" y="667351"/>
                </a:cubicBezTo>
                <a:cubicBezTo>
                  <a:pt x="2152270" y="656239"/>
                  <a:pt x="2205452" y="640364"/>
                  <a:pt x="2255061" y="624489"/>
                </a:cubicBezTo>
                <a:cubicBezTo>
                  <a:pt x="2304670" y="608614"/>
                  <a:pt x="2349517" y="591945"/>
                  <a:pt x="2388411" y="572101"/>
                </a:cubicBezTo>
                <a:cubicBezTo>
                  <a:pt x="2427305" y="552257"/>
                  <a:pt x="2462627" y="530032"/>
                  <a:pt x="2488424" y="505426"/>
                </a:cubicBezTo>
                <a:cubicBezTo>
                  <a:pt x="2514221" y="480820"/>
                  <a:pt x="2532477" y="453039"/>
                  <a:pt x="2543193" y="424464"/>
                </a:cubicBezTo>
                <a:cubicBezTo>
                  <a:pt x="2553909" y="395889"/>
                  <a:pt x="2555099" y="364932"/>
                  <a:pt x="2552718" y="333976"/>
                </a:cubicBezTo>
                <a:cubicBezTo>
                  <a:pt x="2550337" y="303020"/>
                  <a:pt x="2545177" y="267301"/>
                  <a:pt x="2528905" y="238726"/>
                </a:cubicBezTo>
                <a:cubicBezTo>
                  <a:pt x="2512633" y="210151"/>
                  <a:pt x="2493980" y="185148"/>
                  <a:pt x="2455086" y="162526"/>
                </a:cubicBezTo>
                <a:cubicBezTo>
                  <a:pt x="2416192" y="139904"/>
                  <a:pt x="2347534" y="118077"/>
                  <a:pt x="2295543" y="102995"/>
                </a:cubicBezTo>
                <a:cubicBezTo>
                  <a:pt x="2243552" y="87913"/>
                  <a:pt x="2189180" y="79578"/>
                  <a:pt x="2143143" y="72037"/>
                </a:cubicBezTo>
                <a:cubicBezTo>
                  <a:pt x="2101868" y="65687"/>
                  <a:pt x="2060196" y="62116"/>
                  <a:pt x="2019318" y="57751"/>
                </a:cubicBezTo>
                <a:cubicBezTo>
                  <a:pt x="1978440" y="53386"/>
                  <a:pt x="1951452" y="47432"/>
                  <a:pt x="1897874" y="45845"/>
                </a:cubicBezTo>
                <a:cubicBezTo>
                  <a:pt x="1844296" y="44258"/>
                  <a:pt x="1757380" y="44654"/>
                  <a:pt x="1697849" y="48226"/>
                </a:cubicBezTo>
                <a:cubicBezTo>
                  <a:pt x="1638318" y="51798"/>
                  <a:pt x="1586724" y="61323"/>
                  <a:pt x="1540686" y="67276"/>
                </a:cubicBezTo>
                <a:cubicBezTo>
                  <a:pt x="1494649" y="73229"/>
                  <a:pt x="1466074" y="78389"/>
                  <a:pt x="1421624" y="83945"/>
                </a:cubicBezTo>
                <a:cubicBezTo>
                  <a:pt x="1377174" y="89501"/>
                  <a:pt x="1320023" y="97042"/>
                  <a:pt x="1273986" y="100614"/>
                </a:cubicBezTo>
                <a:cubicBezTo>
                  <a:pt x="1227949" y="104186"/>
                  <a:pt x="1190643" y="108551"/>
                  <a:pt x="1145399" y="105376"/>
                </a:cubicBezTo>
                <a:cubicBezTo>
                  <a:pt x="1100155" y="102201"/>
                  <a:pt x="1048165" y="89898"/>
                  <a:pt x="1002524" y="81564"/>
                </a:cubicBezTo>
                <a:cubicBezTo>
                  <a:pt x="956883" y="73230"/>
                  <a:pt x="871555" y="55370"/>
                  <a:pt x="871555" y="55370"/>
                </a:cubicBezTo>
                <a:cubicBezTo>
                  <a:pt x="825121" y="46242"/>
                  <a:pt x="773924" y="35129"/>
                  <a:pt x="723918" y="26795"/>
                </a:cubicBezTo>
                <a:cubicBezTo>
                  <a:pt x="673912" y="18461"/>
                  <a:pt x="625096" y="12111"/>
                  <a:pt x="573899" y="7745"/>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椭圆 153"/>
          <p:cNvSpPr/>
          <p:nvPr/>
        </p:nvSpPr>
        <p:spPr>
          <a:xfrm>
            <a:off x="8752185" y="2372531"/>
            <a:ext cx="327600" cy="648000"/>
          </a:xfrm>
          <a:prstGeom prst="ellipse">
            <a:avLst/>
          </a:prstGeom>
          <a:solidFill>
            <a:srgbClr val="EDA670"/>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椭圆 154"/>
          <p:cNvSpPr/>
          <p:nvPr/>
        </p:nvSpPr>
        <p:spPr>
          <a:xfrm>
            <a:off x="9149991" y="2373094"/>
            <a:ext cx="327600" cy="648000"/>
          </a:xfrm>
          <a:prstGeom prst="ellipse">
            <a:avLst/>
          </a:prstGeom>
          <a:solidFill>
            <a:srgbClr val="FED5B5"/>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6" name="任意多边形 155"/>
          <p:cNvSpPr/>
          <p:nvPr/>
        </p:nvSpPr>
        <p:spPr>
          <a:xfrm>
            <a:off x="9148665" y="2694506"/>
            <a:ext cx="331200" cy="326187"/>
          </a:xfrm>
          <a:custGeom>
            <a:avLst/>
            <a:gdLst>
              <a:gd name="connsiteX0" fmla="*/ 85622 w 536717"/>
              <a:gd name="connsiteY0" fmla="*/ 88 h 538112"/>
              <a:gd name="connsiteX1" fmla="*/ 131108 w 536717"/>
              <a:gd name="connsiteY1" fmla="*/ 888 h 538112"/>
              <a:gd name="connsiteX2" fmla="*/ 252552 w 536717"/>
              <a:gd name="connsiteY2" fmla="*/ 12794 h 538112"/>
              <a:gd name="connsiteX3" fmla="*/ 376377 w 536717"/>
              <a:gd name="connsiteY3" fmla="*/ 27080 h 538112"/>
              <a:gd name="connsiteX4" fmla="*/ 528777 w 536717"/>
              <a:gd name="connsiteY4" fmla="*/ 58038 h 538112"/>
              <a:gd name="connsiteX5" fmla="*/ 536717 w 536717"/>
              <a:gd name="connsiteY5" fmla="*/ 60564 h 538112"/>
              <a:gd name="connsiteX6" fmla="*/ 534380 w 536717"/>
              <a:gd name="connsiteY6" fmla="*/ 106941 h 538112"/>
              <a:gd name="connsiteX7" fmla="*/ 269865 w 536717"/>
              <a:gd name="connsiteY7" fmla="*/ 538112 h 538112"/>
              <a:gd name="connsiteX8" fmla="*/ 5350 w 536717"/>
              <a:gd name="connsiteY8" fmla="*/ 106941 h 538112"/>
              <a:gd name="connsiteX9" fmla="*/ 0 w 536717"/>
              <a:gd name="connsiteY9" fmla="*/ 782 h 538112"/>
              <a:gd name="connsiteX10" fmla="*/ 33328 w 536717"/>
              <a:gd name="connsiteY10" fmla="*/ 144 h 538112"/>
              <a:gd name="connsiteX11" fmla="*/ 85622 w 536717"/>
              <a:gd name="connsiteY11" fmla="*/ 88 h 5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717" h="538112">
                <a:moveTo>
                  <a:pt x="85622" y="88"/>
                </a:moveTo>
                <a:cubicBezTo>
                  <a:pt x="102235" y="218"/>
                  <a:pt x="117714" y="491"/>
                  <a:pt x="131108" y="888"/>
                </a:cubicBezTo>
                <a:cubicBezTo>
                  <a:pt x="184686" y="2475"/>
                  <a:pt x="211674" y="8429"/>
                  <a:pt x="252552" y="12794"/>
                </a:cubicBezTo>
                <a:cubicBezTo>
                  <a:pt x="293430" y="17159"/>
                  <a:pt x="335102" y="20730"/>
                  <a:pt x="376377" y="27080"/>
                </a:cubicBezTo>
                <a:cubicBezTo>
                  <a:pt x="422414" y="34621"/>
                  <a:pt x="476786" y="42956"/>
                  <a:pt x="528777" y="58038"/>
                </a:cubicBezTo>
                <a:lnTo>
                  <a:pt x="536717" y="60564"/>
                </a:lnTo>
                <a:lnTo>
                  <a:pt x="534380" y="106941"/>
                </a:lnTo>
                <a:cubicBezTo>
                  <a:pt x="509203" y="353010"/>
                  <a:pt x="400342" y="538112"/>
                  <a:pt x="269865" y="538112"/>
                </a:cubicBezTo>
                <a:cubicBezTo>
                  <a:pt x="139388" y="538112"/>
                  <a:pt x="30527" y="353010"/>
                  <a:pt x="5350" y="106941"/>
                </a:cubicBezTo>
                <a:lnTo>
                  <a:pt x="0" y="782"/>
                </a:lnTo>
                <a:lnTo>
                  <a:pt x="33328" y="144"/>
                </a:lnTo>
                <a:cubicBezTo>
                  <a:pt x="51262" y="-30"/>
                  <a:pt x="69009" y="-42"/>
                  <a:pt x="85622" y="88"/>
                </a:cubicBezTo>
                <a:close/>
              </a:path>
            </a:pathLst>
          </a:custGeom>
          <a:no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A</a:t>
            </a:r>
            <a:endParaRPr lang="zh-CN" altLang="en-US" sz="1000" dirty="0">
              <a:solidFill>
                <a:schemeClr val="tx1"/>
              </a:solidFill>
              <a:latin typeface="Times New Roman" panose="02020603050405020304" pitchFamily="18" charset="0"/>
              <a:ea typeface="方正姚体" panose="02010601030101010101" pitchFamily="2" charset="-122"/>
            </a:endParaRPr>
          </a:p>
        </p:txBody>
      </p:sp>
      <p:sp>
        <p:nvSpPr>
          <p:cNvPr id="157" name="任意多边形 156"/>
          <p:cNvSpPr/>
          <p:nvPr/>
        </p:nvSpPr>
        <p:spPr>
          <a:xfrm>
            <a:off x="8751518" y="2699595"/>
            <a:ext cx="325258" cy="321098"/>
          </a:xfrm>
          <a:custGeom>
            <a:avLst/>
            <a:gdLst>
              <a:gd name="connsiteX0" fmla="*/ 536580 w 536580"/>
              <a:gd name="connsiteY0" fmla="*/ 0 h 529716"/>
              <a:gd name="connsiteX1" fmla="*/ 531613 w 536580"/>
              <a:gd name="connsiteY1" fmla="*/ 98545 h 529716"/>
              <a:gd name="connsiteX2" fmla="*/ 267098 w 536580"/>
              <a:gd name="connsiteY2" fmla="*/ 529716 h 529716"/>
              <a:gd name="connsiteX3" fmla="*/ 2583 w 536580"/>
              <a:gd name="connsiteY3" fmla="*/ 98545 h 529716"/>
              <a:gd name="connsiteX4" fmla="*/ 0 w 536580"/>
              <a:gd name="connsiteY4" fmla="*/ 47294 h 529716"/>
              <a:gd name="connsiteX5" fmla="*/ 33811 w 536580"/>
              <a:gd name="connsiteY5" fmla="*/ 52023 h 529716"/>
              <a:gd name="connsiteX6" fmla="*/ 162398 w 536580"/>
              <a:gd name="connsiteY6" fmla="*/ 47261 h 529716"/>
              <a:gd name="connsiteX7" fmla="*/ 310036 w 536580"/>
              <a:gd name="connsiteY7" fmla="*/ 30592 h 529716"/>
              <a:gd name="connsiteX8" fmla="*/ 429098 w 536580"/>
              <a:gd name="connsiteY8" fmla="*/ 13923 h 529716"/>
              <a:gd name="connsiteX9" fmla="*/ 502620 w 536580"/>
              <a:gd name="connsiteY9" fmla="*/ 3505 h 529716"/>
              <a:gd name="connsiteX10" fmla="*/ 536580 w 536580"/>
              <a:gd name="connsiteY10" fmla="*/ 0 h 52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6580" h="529716">
                <a:moveTo>
                  <a:pt x="536580" y="0"/>
                </a:moveTo>
                <a:lnTo>
                  <a:pt x="531613" y="98545"/>
                </a:lnTo>
                <a:cubicBezTo>
                  <a:pt x="506436" y="344614"/>
                  <a:pt x="397575" y="529716"/>
                  <a:pt x="267098" y="529716"/>
                </a:cubicBezTo>
                <a:cubicBezTo>
                  <a:pt x="136621" y="529716"/>
                  <a:pt x="27760" y="344614"/>
                  <a:pt x="2583" y="98545"/>
                </a:cubicBezTo>
                <a:lnTo>
                  <a:pt x="0" y="47294"/>
                </a:lnTo>
                <a:lnTo>
                  <a:pt x="33811" y="52023"/>
                </a:lnTo>
                <a:cubicBezTo>
                  <a:pt x="79055" y="55198"/>
                  <a:pt x="116361" y="50833"/>
                  <a:pt x="162398" y="47261"/>
                </a:cubicBezTo>
                <a:cubicBezTo>
                  <a:pt x="208435" y="43689"/>
                  <a:pt x="265586" y="36148"/>
                  <a:pt x="310036" y="30592"/>
                </a:cubicBezTo>
                <a:cubicBezTo>
                  <a:pt x="354486" y="25036"/>
                  <a:pt x="383061" y="19876"/>
                  <a:pt x="429098" y="13923"/>
                </a:cubicBezTo>
                <a:cubicBezTo>
                  <a:pt x="452117" y="10947"/>
                  <a:pt x="476525" y="7077"/>
                  <a:pt x="502620" y="3505"/>
                </a:cubicBezTo>
                <a:lnTo>
                  <a:pt x="536580" y="0"/>
                </a:lnTo>
                <a:close/>
              </a:path>
            </a:pathLst>
          </a:custGeom>
          <a:no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P</a:t>
            </a:r>
            <a:endParaRPr lang="zh-CN" altLang="en-US" sz="1000" dirty="0">
              <a:solidFill>
                <a:schemeClr val="tx1"/>
              </a:solidFill>
              <a:latin typeface="Times New Roman" panose="02020603050405020304" pitchFamily="18" charset="0"/>
              <a:ea typeface="方正姚体" panose="02010601030101010101" pitchFamily="2" charset="-122"/>
            </a:endParaRPr>
          </a:p>
        </p:txBody>
      </p:sp>
      <p:sp>
        <p:nvSpPr>
          <p:cNvPr id="158" name="椭圆 157"/>
          <p:cNvSpPr/>
          <p:nvPr/>
        </p:nvSpPr>
        <p:spPr>
          <a:xfrm>
            <a:off x="8469479" y="2303230"/>
            <a:ext cx="216000" cy="360000"/>
          </a:xfrm>
          <a:prstGeom prst="ellipse">
            <a:avLst/>
          </a:prstGeom>
          <a:solidFill>
            <a:srgbClr val="FFDD95"/>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E</a:t>
            </a:r>
            <a:endParaRPr lang="zh-CN" altLang="en-US" sz="1000" dirty="0">
              <a:solidFill>
                <a:schemeClr val="tx1"/>
              </a:solidFill>
              <a:latin typeface="Times New Roman" panose="02020603050405020304" pitchFamily="18" charset="0"/>
            </a:endParaRPr>
          </a:p>
        </p:txBody>
      </p:sp>
      <p:grpSp>
        <p:nvGrpSpPr>
          <p:cNvPr id="159" name="组合 158"/>
          <p:cNvGrpSpPr/>
          <p:nvPr/>
        </p:nvGrpSpPr>
        <p:grpSpPr>
          <a:xfrm>
            <a:off x="8708222" y="2424993"/>
            <a:ext cx="399803" cy="126000"/>
            <a:chOff x="8544272" y="3645024"/>
            <a:chExt cx="399803" cy="126000"/>
          </a:xfrm>
          <a:solidFill>
            <a:srgbClr val="D0E9A7"/>
          </a:solidFill>
        </p:grpSpPr>
        <p:sp>
          <p:nvSpPr>
            <p:cNvPr id="160" name="矩形 159"/>
            <p:cNvSpPr/>
            <p:nvPr/>
          </p:nvSpPr>
          <p:spPr>
            <a:xfrm>
              <a:off x="8544272"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U</a:t>
              </a:r>
              <a:endParaRPr lang="zh-CN" altLang="en-US" sz="1000" dirty="0">
                <a:solidFill>
                  <a:schemeClr val="tx1"/>
                </a:solidFill>
                <a:latin typeface="Times New Roman" panose="02020603050405020304" pitchFamily="18" charset="0"/>
              </a:endParaRPr>
            </a:p>
          </p:txBody>
        </p:sp>
        <p:sp>
          <p:nvSpPr>
            <p:cNvPr id="161" name="矩形 160"/>
            <p:cNvSpPr/>
            <p:nvPr/>
          </p:nvSpPr>
          <p:spPr>
            <a:xfrm>
              <a:off x="8676383"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A</a:t>
              </a:r>
              <a:endParaRPr lang="zh-CN" altLang="en-US" sz="1000" dirty="0">
                <a:solidFill>
                  <a:schemeClr val="tx1"/>
                </a:solidFill>
                <a:latin typeface="Times New Roman" panose="02020603050405020304" pitchFamily="18" charset="0"/>
              </a:endParaRPr>
            </a:p>
          </p:txBody>
        </p:sp>
        <p:sp>
          <p:nvSpPr>
            <p:cNvPr id="162" name="矩形 161"/>
            <p:cNvSpPr/>
            <p:nvPr/>
          </p:nvSpPr>
          <p:spPr>
            <a:xfrm>
              <a:off x="8810875"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C</a:t>
              </a:r>
              <a:endParaRPr lang="zh-CN" altLang="en-US" sz="1000" dirty="0">
                <a:solidFill>
                  <a:schemeClr val="tx1"/>
                </a:solidFill>
                <a:latin typeface="Times New Roman" panose="02020603050405020304" pitchFamily="18" charset="0"/>
              </a:endParaRPr>
            </a:p>
          </p:txBody>
        </p:sp>
      </p:grpSp>
      <p:grpSp>
        <p:nvGrpSpPr>
          <p:cNvPr id="163" name="组合 162"/>
          <p:cNvGrpSpPr>
            <a:grpSpLocks noChangeAspect="1"/>
          </p:cNvGrpSpPr>
          <p:nvPr/>
        </p:nvGrpSpPr>
        <p:grpSpPr>
          <a:xfrm rot="920232">
            <a:off x="8790311" y="1946685"/>
            <a:ext cx="296328" cy="504000"/>
            <a:chOff x="7384951" y="3589387"/>
            <a:chExt cx="499344" cy="849295"/>
          </a:xfrm>
        </p:grpSpPr>
        <p:sp>
          <p:nvSpPr>
            <p:cNvPr id="164" name="任意多边形 163"/>
            <p:cNvSpPr/>
            <p:nvPr/>
          </p:nvSpPr>
          <p:spPr>
            <a:xfrm>
              <a:off x="7384951" y="3700617"/>
              <a:ext cx="499344" cy="738065"/>
            </a:xfrm>
            <a:custGeom>
              <a:avLst/>
              <a:gdLst>
                <a:gd name="connsiteX0" fmla="*/ 144057 w 501268"/>
                <a:gd name="connsiteY0" fmla="*/ 252258 h 740435"/>
                <a:gd name="connsiteX1" fmla="*/ 201207 w 501268"/>
                <a:gd name="connsiteY1" fmla="*/ 264164 h 740435"/>
                <a:gd name="connsiteX2" fmla="*/ 239307 w 501268"/>
                <a:gd name="connsiteY2" fmla="*/ 283214 h 740435"/>
                <a:gd name="connsiteX3" fmla="*/ 255976 w 501268"/>
                <a:gd name="connsiteY3" fmla="*/ 304645 h 740435"/>
                <a:gd name="connsiteX4" fmla="*/ 267882 w 501268"/>
                <a:gd name="connsiteY4" fmla="*/ 335601 h 740435"/>
                <a:gd name="connsiteX5" fmla="*/ 255976 w 501268"/>
                <a:gd name="connsiteY5" fmla="*/ 366558 h 740435"/>
                <a:gd name="connsiteX6" fmla="*/ 225019 w 501268"/>
                <a:gd name="connsiteY6" fmla="*/ 399895 h 740435"/>
                <a:gd name="connsiteX7" fmla="*/ 175013 w 501268"/>
                <a:gd name="connsiteY7" fmla="*/ 449901 h 740435"/>
                <a:gd name="connsiteX8" fmla="*/ 120244 w 501268"/>
                <a:gd name="connsiteY8" fmla="*/ 518958 h 740435"/>
                <a:gd name="connsiteX9" fmla="*/ 115482 w 501268"/>
                <a:gd name="connsiteY9" fmla="*/ 585633 h 740435"/>
                <a:gd name="connsiteX10" fmla="*/ 129769 w 501268"/>
                <a:gd name="connsiteY10" fmla="*/ 640401 h 740435"/>
                <a:gd name="connsiteX11" fmla="*/ 172632 w 501268"/>
                <a:gd name="connsiteY11" fmla="*/ 697551 h 740435"/>
                <a:gd name="connsiteX12" fmla="*/ 215494 w 501268"/>
                <a:gd name="connsiteY12" fmla="*/ 728508 h 740435"/>
                <a:gd name="connsiteX13" fmla="*/ 270263 w 501268"/>
                <a:gd name="connsiteY13" fmla="*/ 740414 h 740435"/>
                <a:gd name="connsiteX14" fmla="*/ 327413 w 501268"/>
                <a:gd name="connsiteY14" fmla="*/ 726126 h 740435"/>
                <a:gd name="connsiteX15" fmla="*/ 375038 w 501268"/>
                <a:gd name="connsiteY15" fmla="*/ 692789 h 740435"/>
                <a:gd name="connsiteX16" fmla="*/ 398851 w 501268"/>
                <a:gd name="connsiteY16" fmla="*/ 630876 h 740435"/>
                <a:gd name="connsiteX17" fmla="*/ 405994 w 501268"/>
                <a:gd name="connsiteY17" fmla="*/ 559439 h 740435"/>
                <a:gd name="connsiteX18" fmla="*/ 377419 w 501268"/>
                <a:gd name="connsiteY18" fmla="*/ 488001 h 740435"/>
                <a:gd name="connsiteX19" fmla="*/ 351226 w 501268"/>
                <a:gd name="connsiteY19" fmla="*/ 449901 h 740435"/>
                <a:gd name="connsiteX20" fmla="*/ 315507 w 501268"/>
                <a:gd name="connsiteY20" fmla="*/ 414183 h 740435"/>
                <a:gd name="connsiteX21" fmla="*/ 286932 w 501268"/>
                <a:gd name="connsiteY21" fmla="*/ 445139 h 740435"/>
                <a:gd name="connsiteX22" fmla="*/ 263119 w 501268"/>
                <a:gd name="connsiteY22" fmla="*/ 468951 h 740435"/>
                <a:gd name="connsiteX23" fmla="*/ 294076 w 501268"/>
                <a:gd name="connsiteY23" fmla="*/ 495145 h 740435"/>
                <a:gd name="connsiteX24" fmla="*/ 327413 w 501268"/>
                <a:gd name="connsiteY24" fmla="*/ 533245 h 740435"/>
                <a:gd name="connsiteX25" fmla="*/ 339319 w 501268"/>
                <a:gd name="connsiteY25" fmla="*/ 573726 h 740435"/>
                <a:gd name="connsiteX26" fmla="*/ 336938 w 501268"/>
                <a:gd name="connsiteY26" fmla="*/ 630876 h 740435"/>
                <a:gd name="connsiteX27" fmla="*/ 303601 w 501268"/>
                <a:gd name="connsiteY27" fmla="*/ 661833 h 740435"/>
                <a:gd name="connsiteX28" fmla="*/ 255976 w 501268"/>
                <a:gd name="connsiteY28" fmla="*/ 664214 h 740435"/>
                <a:gd name="connsiteX29" fmla="*/ 213113 w 501268"/>
                <a:gd name="connsiteY29" fmla="*/ 635639 h 740435"/>
                <a:gd name="connsiteX30" fmla="*/ 198826 w 501268"/>
                <a:gd name="connsiteY30" fmla="*/ 602301 h 740435"/>
                <a:gd name="connsiteX31" fmla="*/ 201207 w 501268"/>
                <a:gd name="connsiteY31" fmla="*/ 535626 h 740435"/>
                <a:gd name="connsiteX32" fmla="*/ 234544 w 501268"/>
                <a:gd name="connsiteY32" fmla="*/ 485620 h 740435"/>
                <a:gd name="connsiteX33" fmla="*/ 272644 w 501268"/>
                <a:gd name="connsiteY33" fmla="*/ 459426 h 740435"/>
                <a:gd name="connsiteX34" fmla="*/ 310744 w 501268"/>
                <a:gd name="connsiteY34" fmla="*/ 414183 h 740435"/>
                <a:gd name="connsiteX35" fmla="*/ 332176 w 501268"/>
                <a:gd name="connsiteY35" fmla="*/ 378464 h 740435"/>
                <a:gd name="connsiteX36" fmla="*/ 336938 w 501268"/>
                <a:gd name="connsiteY36" fmla="*/ 304645 h 740435"/>
                <a:gd name="connsiteX37" fmla="*/ 308363 w 501268"/>
                <a:gd name="connsiteY37" fmla="*/ 245114 h 740435"/>
                <a:gd name="connsiteX38" fmla="*/ 272644 w 501268"/>
                <a:gd name="connsiteY38" fmla="*/ 214158 h 740435"/>
                <a:gd name="connsiteX39" fmla="*/ 215494 w 501268"/>
                <a:gd name="connsiteY39" fmla="*/ 197489 h 740435"/>
                <a:gd name="connsiteX40" fmla="*/ 148819 w 501268"/>
                <a:gd name="connsiteY40" fmla="*/ 173676 h 740435"/>
                <a:gd name="connsiteX41" fmla="*/ 105957 w 501268"/>
                <a:gd name="connsiteY41" fmla="*/ 154626 h 740435"/>
                <a:gd name="connsiteX42" fmla="*/ 77382 w 501268"/>
                <a:gd name="connsiteY42" fmla="*/ 126051 h 740435"/>
                <a:gd name="connsiteX43" fmla="*/ 75001 w 501268"/>
                <a:gd name="connsiteY43" fmla="*/ 92714 h 740435"/>
                <a:gd name="connsiteX44" fmla="*/ 105957 w 501268"/>
                <a:gd name="connsiteY44" fmla="*/ 80808 h 740435"/>
                <a:gd name="connsiteX45" fmla="*/ 153582 w 501268"/>
                <a:gd name="connsiteY45" fmla="*/ 95095 h 740435"/>
                <a:gd name="connsiteX46" fmla="*/ 191682 w 501268"/>
                <a:gd name="connsiteY46" fmla="*/ 114145 h 740435"/>
                <a:gd name="connsiteX47" fmla="*/ 229782 w 501268"/>
                <a:gd name="connsiteY47" fmla="*/ 133195 h 740435"/>
                <a:gd name="connsiteX48" fmla="*/ 284551 w 501268"/>
                <a:gd name="connsiteY48" fmla="*/ 157008 h 740435"/>
                <a:gd name="connsiteX49" fmla="*/ 355988 w 501268"/>
                <a:gd name="connsiteY49" fmla="*/ 152245 h 740435"/>
                <a:gd name="connsiteX50" fmla="*/ 420282 w 501268"/>
                <a:gd name="connsiteY50" fmla="*/ 130814 h 740435"/>
                <a:gd name="connsiteX51" fmla="*/ 458382 w 501268"/>
                <a:gd name="connsiteY51" fmla="*/ 107001 h 740435"/>
                <a:gd name="connsiteX52" fmla="*/ 486957 w 501268"/>
                <a:gd name="connsiteY52" fmla="*/ 76045 h 740435"/>
                <a:gd name="connsiteX53" fmla="*/ 501244 w 501268"/>
                <a:gd name="connsiteY53" fmla="*/ 47470 h 740435"/>
                <a:gd name="connsiteX54" fmla="*/ 489338 w 501268"/>
                <a:gd name="connsiteY54" fmla="*/ 6989 h 740435"/>
                <a:gd name="connsiteX55" fmla="*/ 453619 w 501268"/>
                <a:gd name="connsiteY55" fmla="*/ 2226 h 740435"/>
                <a:gd name="connsiteX56" fmla="*/ 422663 w 501268"/>
                <a:gd name="connsiteY56" fmla="*/ 30801 h 740435"/>
                <a:gd name="connsiteX57" fmla="*/ 396469 w 501268"/>
                <a:gd name="connsiteY57" fmla="*/ 54614 h 740435"/>
                <a:gd name="connsiteX58" fmla="*/ 360751 w 501268"/>
                <a:gd name="connsiteY58" fmla="*/ 76045 h 740435"/>
                <a:gd name="connsiteX59" fmla="*/ 296457 w 501268"/>
                <a:gd name="connsiteY59" fmla="*/ 78426 h 740435"/>
                <a:gd name="connsiteX60" fmla="*/ 239307 w 501268"/>
                <a:gd name="connsiteY60" fmla="*/ 56995 h 740435"/>
                <a:gd name="connsiteX61" fmla="*/ 175013 w 501268"/>
                <a:gd name="connsiteY61" fmla="*/ 26039 h 740435"/>
                <a:gd name="connsiteX62" fmla="*/ 110719 w 501268"/>
                <a:gd name="connsiteY62" fmla="*/ 14133 h 740435"/>
                <a:gd name="connsiteX63" fmla="*/ 41663 w 501268"/>
                <a:gd name="connsiteY63" fmla="*/ 35564 h 740435"/>
                <a:gd name="connsiteX64" fmla="*/ 10707 w 501268"/>
                <a:gd name="connsiteY64" fmla="*/ 76045 h 740435"/>
                <a:gd name="connsiteX65" fmla="*/ 1182 w 501268"/>
                <a:gd name="connsiteY65" fmla="*/ 140339 h 740435"/>
                <a:gd name="connsiteX66" fmla="*/ 34519 w 501268"/>
                <a:gd name="connsiteY66" fmla="*/ 199870 h 740435"/>
                <a:gd name="connsiteX67" fmla="*/ 79763 w 501268"/>
                <a:gd name="connsiteY67" fmla="*/ 228445 h 740435"/>
                <a:gd name="connsiteX68" fmla="*/ 144057 w 501268"/>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84682 w 501399"/>
                <a:gd name="connsiteY48" fmla="*/ 157008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49876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18320 w 499344"/>
                <a:gd name="connsiteY8" fmla="*/ 518958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9308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404071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9283 w 499344"/>
                <a:gd name="connsiteY31" fmla="*/ 535626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7876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82639 w 499344"/>
                <a:gd name="connsiteY18" fmla="*/ 497526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99344" h="738065">
                  <a:moveTo>
                    <a:pt x="142133" y="249876"/>
                  </a:moveTo>
                  <a:cubicBezTo>
                    <a:pt x="162374" y="255829"/>
                    <a:pt x="183408" y="258608"/>
                    <a:pt x="199283" y="264164"/>
                  </a:cubicBezTo>
                  <a:cubicBezTo>
                    <a:pt x="215158" y="269720"/>
                    <a:pt x="228255" y="276467"/>
                    <a:pt x="237383" y="283214"/>
                  </a:cubicBezTo>
                  <a:cubicBezTo>
                    <a:pt x="246511" y="289961"/>
                    <a:pt x="249290" y="295914"/>
                    <a:pt x="254052" y="304645"/>
                  </a:cubicBezTo>
                  <a:cubicBezTo>
                    <a:pt x="258814" y="313376"/>
                    <a:pt x="265958" y="325282"/>
                    <a:pt x="265958" y="335601"/>
                  </a:cubicBezTo>
                  <a:cubicBezTo>
                    <a:pt x="265958" y="345920"/>
                    <a:pt x="261196" y="355842"/>
                    <a:pt x="254052" y="366558"/>
                  </a:cubicBezTo>
                  <a:cubicBezTo>
                    <a:pt x="246908" y="377274"/>
                    <a:pt x="236589" y="386005"/>
                    <a:pt x="223095" y="399895"/>
                  </a:cubicBezTo>
                  <a:cubicBezTo>
                    <a:pt x="209601" y="413785"/>
                    <a:pt x="188964" y="430057"/>
                    <a:pt x="173089" y="449901"/>
                  </a:cubicBezTo>
                  <a:cubicBezTo>
                    <a:pt x="157214" y="469745"/>
                    <a:pt x="137370" y="496337"/>
                    <a:pt x="127845" y="518959"/>
                  </a:cubicBezTo>
                  <a:cubicBezTo>
                    <a:pt x="118320" y="541581"/>
                    <a:pt x="115939" y="565393"/>
                    <a:pt x="115939" y="585633"/>
                  </a:cubicBezTo>
                  <a:cubicBezTo>
                    <a:pt x="115939" y="605873"/>
                    <a:pt x="119511" y="621748"/>
                    <a:pt x="127845" y="640401"/>
                  </a:cubicBezTo>
                  <a:cubicBezTo>
                    <a:pt x="136179" y="659054"/>
                    <a:pt x="151658" y="682867"/>
                    <a:pt x="165945" y="697551"/>
                  </a:cubicBezTo>
                  <a:cubicBezTo>
                    <a:pt x="180233" y="712236"/>
                    <a:pt x="196107" y="721761"/>
                    <a:pt x="213570" y="728508"/>
                  </a:cubicBezTo>
                  <a:cubicBezTo>
                    <a:pt x="231033" y="735255"/>
                    <a:pt x="252068" y="738429"/>
                    <a:pt x="270721" y="738032"/>
                  </a:cubicBezTo>
                  <a:cubicBezTo>
                    <a:pt x="289374" y="737635"/>
                    <a:pt x="308424" y="733666"/>
                    <a:pt x="325489" y="726126"/>
                  </a:cubicBezTo>
                  <a:cubicBezTo>
                    <a:pt x="342554" y="718586"/>
                    <a:pt x="360017" y="708664"/>
                    <a:pt x="373114" y="692789"/>
                  </a:cubicBezTo>
                  <a:cubicBezTo>
                    <a:pt x="386211" y="676914"/>
                    <a:pt x="398515" y="653101"/>
                    <a:pt x="404071" y="630876"/>
                  </a:cubicBezTo>
                  <a:cubicBezTo>
                    <a:pt x="409627" y="608651"/>
                    <a:pt x="410024" y="581664"/>
                    <a:pt x="406452" y="559439"/>
                  </a:cubicBezTo>
                  <a:cubicBezTo>
                    <a:pt x="402880" y="537214"/>
                    <a:pt x="392164" y="515782"/>
                    <a:pt x="382639" y="497526"/>
                  </a:cubicBezTo>
                  <a:cubicBezTo>
                    <a:pt x="373114" y="479270"/>
                    <a:pt x="360811" y="463791"/>
                    <a:pt x="349302" y="449901"/>
                  </a:cubicBezTo>
                  <a:cubicBezTo>
                    <a:pt x="337793" y="436011"/>
                    <a:pt x="324299" y="414977"/>
                    <a:pt x="313583" y="414183"/>
                  </a:cubicBezTo>
                  <a:cubicBezTo>
                    <a:pt x="302867" y="413389"/>
                    <a:pt x="293739" y="436011"/>
                    <a:pt x="285008" y="445139"/>
                  </a:cubicBezTo>
                  <a:cubicBezTo>
                    <a:pt x="276277" y="454267"/>
                    <a:pt x="260004" y="460617"/>
                    <a:pt x="261195" y="468951"/>
                  </a:cubicBezTo>
                  <a:cubicBezTo>
                    <a:pt x="262386" y="477285"/>
                    <a:pt x="281436" y="484429"/>
                    <a:pt x="292152" y="495145"/>
                  </a:cubicBezTo>
                  <a:cubicBezTo>
                    <a:pt x="302868" y="505861"/>
                    <a:pt x="317552" y="520148"/>
                    <a:pt x="325489" y="533245"/>
                  </a:cubicBezTo>
                  <a:cubicBezTo>
                    <a:pt x="333426" y="546342"/>
                    <a:pt x="338189" y="557454"/>
                    <a:pt x="339776" y="573726"/>
                  </a:cubicBezTo>
                  <a:cubicBezTo>
                    <a:pt x="341364" y="589998"/>
                    <a:pt x="341364" y="616192"/>
                    <a:pt x="335014" y="630876"/>
                  </a:cubicBezTo>
                  <a:cubicBezTo>
                    <a:pt x="328664" y="645560"/>
                    <a:pt x="315171" y="656277"/>
                    <a:pt x="301677" y="661833"/>
                  </a:cubicBezTo>
                  <a:cubicBezTo>
                    <a:pt x="288183" y="667389"/>
                    <a:pt x="269133" y="668580"/>
                    <a:pt x="254052" y="664214"/>
                  </a:cubicBezTo>
                  <a:cubicBezTo>
                    <a:pt x="238971" y="659848"/>
                    <a:pt x="221111" y="647148"/>
                    <a:pt x="211189" y="635639"/>
                  </a:cubicBezTo>
                  <a:cubicBezTo>
                    <a:pt x="201267" y="624130"/>
                    <a:pt x="197299" y="609842"/>
                    <a:pt x="194521" y="595157"/>
                  </a:cubicBezTo>
                  <a:cubicBezTo>
                    <a:pt x="191743" y="580472"/>
                    <a:pt x="188568" y="564597"/>
                    <a:pt x="194521" y="547532"/>
                  </a:cubicBezTo>
                  <a:cubicBezTo>
                    <a:pt x="200474" y="530467"/>
                    <a:pt x="217539" y="507448"/>
                    <a:pt x="230239" y="492764"/>
                  </a:cubicBezTo>
                  <a:cubicBezTo>
                    <a:pt x="242939" y="478080"/>
                    <a:pt x="257623" y="472523"/>
                    <a:pt x="270720" y="459426"/>
                  </a:cubicBezTo>
                  <a:cubicBezTo>
                    <a:pt x="283817" y="446329"/>
                    <a:pt x="298898" y="427677"/>
                    <a:pt x="308820" y="414183"/>
                  </a:cubicBezTo>
                  <a:cubicBezTo>
                    <a:pt x="318742" y="400689"/>
                    <a:pt x="325886" y="396720"/>
                    <a:pt x="330252" y="378464"/>
                  </a:cubicBezTo>
                  <a:cubicBezTo>
                    <a:pt x="334618" y="360208"/>
                    <a:pt x="338983" y="326870"/>
                    <a:pt x="335014" y="304645"/>
                  </a:cubicBezTo>
                  <a:cubicBezTo>
                    <a:pt x="331045" y="282420"/>
                    <a:pt x="317552" y="259798"/>
                    <a:pt x="306439" y="245114"/>
                  </a:cubicBezTo>
                  <a:cubicBezTo>
                    <a:pt x="295326" y="230430"/>
                    <a:pt x="283816" y="224476"/>
                    <a:pt x="268338" y="216539"/>
                  </a:cubicBezTo>
                  <a:cubicBezTo>
                    <a:pt x="252860" y="208602"/>
                    <a:pt x="233810" y="204633"/>
                    <a:pt x="213570" y="197489"/>
                  </a:cubicBezTo>
                  <a:cubicBezTo>
                    <a:pt x="193330" y="190345"/>
                    <a:pt x="165151" y="180820"/>
                    <a:pt x="146895" y="173676"/>
                  </a:cubicBezTo>
                  <a:cubicBezTo>
                    <a:pt x="128639" y="166532"/>
                    <a:pt x="115939" y="162563"/>
                    <a:pt x="104033" y="154626"/>
                  </a:cubicBezTo>
                  <a:cubicBezTo>
                    <a:pt x="92127" y="146689"/>
                    <a:pt x="80617" y="136370"/>
                    <a:pt x="75458" y="126051"/>
                  </a:cubicBezTo>
                  <a:cubicBezTo>
                    <a:pt x="70299" y="115732"/>
                    <a:pt x="68314" y="100254"/>
                    <a:pt x="73077" y="92714"/>
                  </a:cubicBezTo>
                  <a:cubicBezTo>
                    <a:pt x="77839" y="85173"/>
                    <a:pt x="90936" y="80411"/>
                    <a:pt x="104033" y="80808"/>
                  </a:cubicBezTo>
                  <a:cubicBezTo>
                    <a:pt x="117130" y="81205"/>
                    <a:pt x="137370" y="89539"/>
                    <a:pt x="151658" y="95095"/>
                  </a:cubicBezTo>
                  <a:cubicBezTo>
                    <a:pt x="165946" y="100651"/>
                    <a:pt x="189758" y="114145"/>
                    <a:pt x="189758" y="114145"/>
                  </a:cubicBezTo>
                  <a:cubicBezTo>
                    <a:pt x="202458" y="120495"/>
                    <a:pt x="211190" y="126448"/>
                    <a:pt x="227858" y="133195"/>
                  </a:cubicBezTo>
                  <a:cubicBezTo>
                    <a:pt x="244526" y="139942"/>
                    <a:pt x="268736" y="151452"/>
                    <a:pt x="289770" y="154627"/>
                  </a:cubicBezTo>
                  <a:cubicBezTo>
                    <a:pt x="310804" y="157802"/>
                    <a:pt x="332633" y="156214"/>
                    <a:pt x="354064" y="152245"/>
                  </a:cubicBezTo>
                  <a:cubicBezTo>
                    <a:pt x="375495" y="148276"/>
                    <a:pt x="401292" y="138355"/>
                    <a:pt x="418358" y="130814"/>
                  </a:cubicBezTo>
                  <a:cubicBezTo>
                    <a:pt x="435424" y="123273"/>
                    <a:pt x="445346" y="116129"/>
                    <a:pt x="456458" y="107001"/>
                  </a:cubicBezTo>
                  <a:cubicBezTo>
                    <a:pt x="467571" y="97873"/>
                    <a:pt x="477889" y="85967"/>
                    <a:pt x="485033" y="76045"/>
                  </a:cubicBezTo>
                  <a:cubicBezTo>
                    <a:pt x="492177" y="66123"/>
                    <a:pt x="498923" y="58979"/>
                    <a:pt x="499320" y="47470"/>
                  </a:cubicBezTo>
                  <a:cubicBezTo>
                    <a:pt x="499717" y="35961"/>
                    <a:pt x="495351" y="14530"/>
                    <a:pt x="487414" y="6989"/>
                  </a:cubicBezTo>
                  <a:cubicBezTo>
                    <a:pt x="479477" y="-552"/>
                    <a:pt x="462807" y="-1743"/>
                    <a:pt x="451695" y="2226"/>
                  </a:cubicBezTo>
                  <a:cubicBezTo>
                    <a:pt x="440583" y="6195"/>
                    <a:pt x="420739" y="30801"/>
                    <a:pt x="420739" y="30801"/>
                  </a:cubicBezTo>
                  <a:cubicBezTo>
                    <a:pt x="411214" y="39532"/>
                    <a:pt x="404864" y="47073"/>
                    <a:pt x="394545" y="54614"/>
                  </a:cubicBezTo>
                  <a:cubicBezTo>
                    <a:pt x="384226" y="62155"/>
                    <a:pt x="375496" y="72076"/>
                    <a:pt x="358827" y="76045"/>
                  </a:cubicBezTo>
                  <a:cubicBezTo>
                    <a:pt x="342158" y="80014"/>
                    <a:pt x="314774" y="81601"/>
                    <a:pt x="294533" y="78426"/>
                  </a:cubicBezTo>
                  <a:cubicBezTo>
                    <a:pt x="274292" y="75251"/>
                    <a:pt x="257624" y="65726"/>
                    <a:pt x="237383" y="56995"/>
                  </a:cubicBezTo>
                  <a:cubicBezTo>
                    <a:pt x="217142" y="48264"/>
                    <a:pt x="194520" y="33183"/>
                    <a:pt x="173089" y="26039"/>
                  </a:cubicBezTo>
                  <a:cubicBezTo>
                    <a:pt x="151658" y="18895"/>
                    <a:pt x="129829" y="12943"/>
                    <a:pt x="108795" y="14133"/>
                  </a:cubicBezTo>
                  <a:cubicBezTo>
                    <a:pt x="87761" y="15323"/>
                    <a:pt x="63551" y="22863"/>
                    <a:pt x="46882" y="33182"/>
                  </a:cubicBezTo>
                  <a:cubicBezTo>
                    <a:pt x="30213" y="43501"/>
                    <a:pt x="16323" y="58186"/>
                    <a:pt x="8783" y="76045"/>
                  </a:cubicBezTo>
                  <a:cubicBezTo>
                    <a:pt x="1243" y="93904"/>
                    <a:pt x="-2330" y="119702"/>
                    <a:pt x="1639" y="140339"/>
                  </a:cubicBezTo>
                  <a:cubicBezTo>
                    <a:pt x="5608" y="160976"/>
                    <a:pt x="19498" y="185186"/>
                    <a:pt x="32595" y="199870"/>
                  </a:cubicBezTo>
                  <a:cubicBezTo>
                    <a:pt x="45692" y="214554"/>
                    <a:pt x="59583" y="220111"/>
                    <a:pt x="77839" y="228445"/>
                  </a:cubicBezTo>
                  <a:cubicBezTo>
                    <a:pt x="96095" y="236779"/>
                    <a:pt x="121892" y="243923"/>
                    <a:pt x="142133" y="24987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任意多边形 164"/>
            <p:cNvSpPr/>
            <p:nvPr/>
          </p:nvSpPr>
          <p:spPr>
            <a:xfrm>
              <a:off x="7443312" y="3589387"/>
              <a:ext cx="210226" cy="539953"/>
            </a:xfrm>
            <a:custGeom>
              <a:avLst/>
              <a:gdLst>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0488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0970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10226"/>
                <a:gd name="connsiteY0" fmla="*/ 539702 h 539898"/>
                <a:gd name="connsiteX1" fmla="*/ 183832 w 210226"/>
                <a:gd name="connsiteY1" fmla="*/ 487314 h 539898"/>
                <a:gd name="connsiteX2" fmla="*/ 145732 w 210226"/>
                <a:gd name="connsiteY2" fmla="*/ 480170 h 539898"/>
                <a:gd name="connsiteX3" fmla="*/ 105251 w 210226"/>
                <a:gd name="connsiteY3" fmla="*/ 456358 h 539898"/>
                <a:gd name="connsiteX4" fmla="*/ 76676 w 210226"/>
                <a:gd name="connsiteY4" fmla="*/ 406352 h 539898"/>
                <a:gd name="connsiteX5" fmla="*/ 88582 w 210226"/>
                <a:gd name="connsiteY5" fmla="*/ 330152 h 539898"/>
                <a:gd name="connsiteX6" fmla="*/ 124301 w 210226"/>
                <a:gd name="connsiteY6" fmla="*/ 265858 h 539898"/>
                <a:gd name="connsiteX7" fmla="*/ 164782 w 210226"/>
                <a:gd name="connsiteY7" fmla="*/ 206327 h 539898"/>
                <a:gd name="connsiteX8" fmla="*/ 193357 w 210226"/>
                <a:gd name="connsiteY8" fmla="*/ 149177 h 539898"/>
                <a:gd name="connsiteX9" fmla="*/ 207644 w 210226"/>
                <a:gd name="connsiteY9" fmla="*/ 101552 h 539898"/>
                <a:gd name="connsiteX10" fmla="*/ 207644 w 210226"/>
                <a:gd name="connsiteY10" fmla="*/ 42021 h 539898"/>
                <a:gd name="connsiteX11" fmla="*/ 181451 w 210226"/>
                <a:gd name="connsiteY11" fmla="*/ 3920 h 539898"/>
                <a:gd name="connsiteX12" fmla="*/ 157638 w 210226"/>
                <a:gd name="connsiteY12" fmla="*/ 3920 h 539898"/>
                <a:gd name="connsiteX13" fmla="*/ 140969 w 210226"/>
                <a:gd name="connsiteY13" fmla="*/ 27733 h 539898"/>
                <a:gd name="connsiteX14" fmla="*/ 140970 w 210226"/>
                <a:gd name="connsiteY14" fmla="*/ 65833 h 539898"/>
                <a:gd name="connsiteX15" fmla="*/ 129063 w 210226"/>
                <a:gd name="connsiteY15" fmla="*/ 120602 h 539898"/>
                <a:gd name="connsiteX16" fmla="*/ 105251 w 210226"/>
                <a:gd name="connsiteY16" fmla="*/ 172989 h 539898"/>
                <a:gd name="connsiteX17" fmla="*/ 76676 w 210226"/>
                <a:gd name="connsiteY17" fmla="*/ 220614 h 539898"/>
                <a:gd name="connsiteX18" fmla="*/ 38576 w 210226"/>
                <a:gd name="connsiteY18" fmla="*/ 270620 h 539898"/>
                <a:gd name="connsiteX19" fmla="*/ 7619 w 210226"/>
                <a:gd name="connsiteY19" fmla="*/ 332533 h 539898"/>
                <a:gd name="connsiteX20" fmla="*/ 476 w 210226"/>
                <a:gd name="connsiteY20" fmla="*/ 403970 h 539898"/>
                <a:gd name="connsiteX21" fmla="*/ 17144 w 210226"/>
                <a:gd name="connsiteY21" fmla="*/ 463502 h 539898"/>
                <a:gd name="connsiteX22" fmla="*/ 45719 w 210226"/>
                <a:gd name="connsiteY22" fmla="*/ 503983 h 539898"/>
                <a:gd name="connsiteX23" fmla="*/ 124301 w 210226"/>
                <a:gd name="connsiteY23" fmla="*/ 539702 h 539898"/>
                <a:gd name="connsiteX0" fmla="*/ 124301 w 210226"/>
                <a:gd name="connsiteY0" fmla="*/ 539702 h 539953"/>
                <a:gd name="connsiteX1" fmla="*/ 155257 w 210226"/>
                <a:gd name="connsiteY1" fmla="*/ 518269 h 539953"/>
                <a:gd name="connsiteX2" fmla="*/ 183832 w 210226"/>
                <a:gd name="connsiteY2" fmla="*/ 487314 h 539953"/>
                <a:gd name="connsiteX3" fmla="*/ 145732 w 210226"/>
                <a:gd name="connsiteY3" fmla="*/ 480170 h 539953"/>
                <a:gd name="connsiteX4" fmla="*/ 105251 w 210226"/>
                <a:gd name="connsiteY4" fmla="*/ 456358 h 539953"/>
                <a:gd name="connsiteX5" fmla="*/ 76676 w 210226"/>
                <a:gd name="connsiteY5" fmla="*/ 406352 h 539953"/>
                <a:gd name="connsiteX6" fmla="*/ 88582 w 210226"/>
                <a:gd name="connsiteY6" fmla="*/ 330152 h 539953"/>
                <a:gd name="connsiteX7" fmla="*/ 124301 w 210226"/>
                <a:gd name="connsiteY7" fmla="*/ 265858 h 539953"/>
                <a:gd name="connsiteX8" fmla="*/ 164782 w 210226"/>
                <a:gd name="connsiteY8" fmla="*/ 206327 h 539953"/>
                <a:gd name="connsiteX9" fmla="*/ 193357 w 210226"/>
                <a:gd name="connsiteY9" fmla="*/ 149177 h 539953"/>
                <a:gd name="connsiteX10" fmla="*/ 207644 w 210226"/>
                <a:gd name="connsiteY10" fmla="*/ 101552 h 539953"/>
                <a:gd name="connsiteX11" fmla="*/ 207644 w 210226"/>
                <a:gd name="connsiteY11" fmla="*/ 42021 h 539953"/>
                <a:gd name="connsiteX12" fmla="*/ 181451 w 210226"/>
                <a:gd name="connsiteY12" fmla="*/ 3920 h 539953"/>
                <a:gd name="connsiteX13" fmla="*/ 157638 w 210226"/>
                <a:gd name="connsiteY13" fmla="*/ 3920 h 539953"/>
                <a:gd name="connsiteX14" fmla="*/ 140969 w 210226"/>
                <a:gd name="connsiteY14" fmla="*/ 27733 h 539953"/>
                <a:gd name="connsiteX15" fmla="*/ 140970 w 210226"/>
                <a:gd name="connsiteY15" fmla="*/ 65833 h 539953"/>
                <a:gd name="connsiteX16" fmla="*/ 129063 w 210226"/>
                <a:gd name="connsiteY16" fmla="*/ 120602 h 539953"/>
                <a:gd name="connsiteX17" fmla="*/ 105251 w 210226"/>
                <a:gd name="connsiteY17" fmla="*/ 172989 h 539953"/>
                <a:gd name="connsiteX18" fmla="*/ 76676 w 210226"/>
                <a:gd name="connsiteY18" fmla="*/ 220614 h 539953"/>
                <a:gd name="connsiteX19" fmla="*/ 38576 w 210226"/>
                <a:gd name="connsiteY19" fmla="*/ 270620 h 539953"/>
                <a:gd name="connsiteX20" fmla="*/ 7619 w 210226"/>
                <a:gd name="connsiteY20" fmla="*/ 332533 h 539953"/>
                <a:gd name="connsiteX21" fmla="*/ 476 w 210226"/>
                <a:gd name="connsiteY21" fmla="*/ 403970 h 539953"/>
                <a:gd name="connsiteX22" fmla="*/ 17144 w 210226"/>
                <a:gd name="connsiteY22" fmla="*/ 463502 h 539953"/>
                <a:gd name="connsiteX23" fmla="*/ 45719 w 210226"/>
                <a:gd name="connsiteY23" fmla="*/ 503983 h 539953"/>
                <a:gd name="connsiteX24" fmla="*/ 124301 w 210226"/>
                <a:gd name="connsiteY24" fmla="*/ 539702 h 53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0226" h="539953">
                  <a:moveTo>
                    <a:pt x="124301" y="539702"/>
                  </a:moveTo>
                  <a:cubicBezTo>
                    <a:pt x="142557" y="542083"/>
                    <a:pt x="145335" y="527000"/>
                    <a:pt x="155257" y="518269"/>
                  </a:cubicBezTo>
                  <a:cubicBezTo>
                    <a:pt x="165179" y="509538"/>
                    <a:pt x="185420" y="493664"/>
                    <a:pt x="183832" y="487314"/>
                  </a:cubicBezTo>
                  <a:cubicBezTo>
                    <a:pt x="182245" y="480964"/>
                    <a:pt x="158829" y="485329"/>
                    <a:pt x="145732" y="480170"/>
                  </a:cubicBezTo>
                  <a:cubicBezTo>
                    <a:pt x="132635" y="475011"/>
                    <a:pt x="116760" y="468661"/>
                    <a:pt x="105251" y="456358"/>
                  </a:cubicBezTo>
                  <a:cubicBezTo>
                    <a:pt x="93742" y="444055"/>
                    <a:pt x="79454" y="427386"/>
                    <a:pt x="76676" y="406352"/>
                  </a:cubicBezTo>
                  <a:cubicBezTo>
                    <a:pt x="73898" y="385318"/>
                    <a:pt x="80645" y="353568"/>
                    <a:pt x="88582" y="330152"/>
                  </a:cubicBezTo>
                  <a:cubicBezTo>
                    <a:pt x="96519" y="306736"/>
                    <a:pt x="111601" y="286495"/>
                    <a:pt x="124301" y="265858"/>
                  </a:cubicBezTo>
                  <a:cubicBezTo>
                    <a:pt x="137001" y="245221"/>
                    <a:pt x="153273" y="225774"/>
                    <a:pt x="164782" y="206327"/>
                  </a:cubicBezTo>
                  <a:cubicBezTo>
                    <a:pt x="176291" y="186880"/>
                    <a:pt x="186213" y="166639"/>
                    <a:pt x="193357" y="149177"/>
                  </a:cubicBezTo>
                  <a:cubicBezTo>
                    <a:pt x="200501" y="131715"/>
                    <a:pt x="205263" y="119411"/>
                    <a:pt x="207644" y="101552"/>
                  </a:cubicBezTo>
                  <a:cubicBezTo>
                    <a:pt x="210025" y="83693"/>
                    <a:pt x="212009" y="58293"/>
                    <a:pt x="207644" y="42021"/>
                  </a:cubicBezTo>
                  <a:cubicBezTo>
                    <a:pt x="203279" y="25749"/>
                    <a:pt x="189785" y="10270"/>
                    <a:pt x="181451" y="3920"/>
                  </a:cubicBezTo>
                  <a:cubicBezTo>
                    <a:pt x="173117" y="-2430"/>
                    <a:pt x="164385" y="-49"/>
                    <a:pt x="157638" y="3920"/>
                  </a:cubicBezTo>
                  <a:cubicBezTo>
                    <a:pt x="150891" y="7889"/>
                    <a:pt x="143747" y="17414"/>
                    <a:pt x="140969" y="27733"/>
                  </a:cubicBezTo>
                  <a:cubicBezTo>
                    <a:pt x="138191" y="38052"/>
                    <a:pt x="142954" y="50355"/>
                    <a:pt x="140970" y="65833"/>
                  </a:cubicBezTo>
                  <a:cubicBezTo>
                    <a:pt x="138986" y="81311"/>
                    <a:pt x="135016" y="102743"/>
                    <a:pt x="129063" y="120602"/>
                  </a:cubicBezTo>
                  <a:cubicBezTo>
                    <a:pt x="123110" y="138461"/>
                    <a:pt x="113982" y="156320"/>
                    <a:pt x="105251" y="172989"/>
                  </a:cubicBezTo>
                  <a:cubicBezTo>
                    <a:pt x="96520" y="189658"/>
                    <a:pt x="87788" y="204342"/>
                    <a:pt x="76676" y="220614"/>
                  </a:cubicBezTo>
                  <a:cubicBezTo>
                    <a:pt x="65564" y="236886"/>
                    <a:pt x="50085" y="251967"/>
                    <a:pt x="38576" y="270620"/>
                  </a:cubicBezTo>
                  <a:cubicBezTo>
                    <a:pt x="27067" y="289273"/>
                    <a:pt x="13969" y="310308"/>
                    <a:pt x="7619" y="332533"/>
                  </a:cubicBezTo>
                  <a:cubicBezTo>
                    <a:pt x="1269" y="354758"/>
                    <a:pt x="-1111" y="382142"/>
                    <a:pt x="476" y="403970"/>
                  </a:cubicBezTo>
                  <a:cubicBezTo>
                    <a:pt x="2063" y="425798"/>
                    <a:pt x="9604" y="446833"/>
                    <a:pt x="17144" y="463502"/>
                  </a:cubicBezTo>
                  <a:cubicBezTo>
                    <a:pt x="24684" y="480171"/>
                    <a:pt x="33813" y="492871"/>
                    <a:pt x="45719" y="503983"/>
                  </a:cubicBezTo>
                  <a:cubicBezTo>
                    <a:pt x="57625" y="515095"/>
                    <a:pt x="106045" y="537321"/>
                    <a:pt x="124301" y="539702"/>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66" name="椭圆 165"/>
          <p:cNvSpPr/>
          <p:nvPr/>
        </p:nvSpPr>
        <p:spPr>
          <a:xfrm>
            <a:off x="9021728" y="1895835"/>
            <a:ext cx="198000" cy="198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zh-CN" altLang="en-US" sz="800" spc="-120" dirty="0">
              <a:solidFill>
                <a:schemeClr val="tx1"/>
              </a:solidFill>
              <a:latin typeface="Times New Roman" panose="02020603050405020304" pitchFamily="18" charset="0"/>
              <a:ea typeface="方正姚体" panose="02010601030101010101" pitchFamily="2" charset="-122"/>
            </a:endParaRPr>
          </a:p>
        </p:txBody>
      </p:sp>
      <p:sp>
        <p:nvSpPr>
          <p:cNvPr id="167" name="Rectangle 58"/>
          <p:cNvSpPr>
            <a:spLocks noChangeArrowheads="1"/>
          </p:cNvSpPr>
          <p:nvPr/>
        </p:nvSpPr>
        <p:spPr bwMode="auto">
          <a:xfrm>
            <a:off x="7088708" y="2540925"/>
            <a:ext cx="87671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mRNA  </a:t>
            </a:r>
            <a:r>
              <a:rPr kumimoji="1" lang="zh-CN" altLang="en-US" sz="1200" dirty="0">
                <a:effectLst>
                  <a:outerShdw blurRad="38100" dist="38100" dir="2700000" algn="tl">
                    <a:srgbClr val="C0C0C0"/>
                  </a:outerShdw>
                </a:effectLst>
              </a:rPr>
              <a:t>5´</a:t>
            </a:r>
          </a:p>
        </p:txBody>
      </p:sp>
      <p:sp>
        <p:nvSpPr>
          <p:cNvPr id="168" name="Rectangle 58"/>
          <p:cNvSpPr>
            <a:spLocks noChangeArrowheads="1"/>
          </p:cNvSpPr>
          <p:nvPr/>
        </p:nvSpPr>
        <p:spPr bwMode="auto">
          <a:xfrm>
            <a:off x="9905353" y="2540925"/>
            <a:ext cx="3465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3</a:t>
            </a:r>
            <a:r>
              <a:rPr kumimoji="1" lang="zh-CN" altLang="en-US" sz="1200" dirty="0">
                <a:effectLst>
                  <a:outerShdw blurRad="38100" dist="38100" dir="2700000" algn="tl">
                    <a:srgbClr val="C0C0C0"/>
                  </a:outerShdw>
                </a:effectLst>
              </a:rPr>
              <a:t>´</a:t>
            </a:r>
          </a:p>
        </p:txBody>
      </p:sp>
      <p:sp>
        <p:nvSpPr>
          <p:cNvPr id="169" name="Rectangle 58"/>
          <p:cNvSpPr>
            <a:spLocks noChangeArrowheads="1"/>
          </p:cNvSpPr>
          <p:nvPr/>
        </p:nvSpPr>
        <p:spPr bwMode="auto">
          <a:xfrm>
            <a:off x="8848373" y="1739410"/>
            <a:ext cx="3465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rPr>
              <a:t>5´</a:t>
            </a:r>
          </a:p>
        </p:txBody>
      </p:sp>
      <p:sp>
        <p:nvSpPr>
          <p:cNvPr id="170" name="Rectangle 58"/>
          <p:cNvSpPr>
            <a:spLocks noChangeArrowheads="1"/>
          </p:cNvSpPr>
          <p:nvPr/>
        </p:nvSpPr>
        <p:spPr bwMode="auto">
          <a:xfrm>
            <a:off x="8719403" y="2564270"/>
            <a:ext cx="399716" cy="769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36000" tIns="0" rIns="36000" bIns="0">
            <a:spAutoFit/>
          </a:bodyPr>
          <a:lstStyle/>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endParaRPr kumimoji="1" lang="zh-CN" altLang="en-US" sz="1200" dirty="0">
              <a:solidFill>
                <a:srgbClr val="00B0F0"/>
              </a:solidFill>
              <a:effectLst>
                <a:outerShdw blurRad="38100" dist="38100" dir="2700000" algn="tl">
                  <a:srgbClr val="C0C0C0"/>
                </a:outerShdw>
              </a:effectLst>
              <a:ea typeface="方正姚体" panose="02010601030101010101" pitchFamily="2" charset="-122"/>
            </a:endParaRPr>
          </a:p>
        </p:txBody>
      </p:sp>
      <p:sp>
        <p:nvSpPr>
          <p:cNvPr id="171" name="Rectangle 58"/>
          <p:cNvSpPr>
            <a:spLocks noChangeArrowheads="1"/>
          </p:cNvSpPr>
          <p:nvPr/>
        </p:nvSpPr>
        <p:spPr bwMode="auto">
          <a:xfrm>
            <a:off x="9117375" y="2571315"/>
            <a:ext cx="399716" cy="769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36000" tIns="0" rIns="36000" bIns="0">
            <a:spAutoFit/>
          </a:bodyPr>
          <a:lstStyle/>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endParaRPr kumimoji="1" lang="zh-CN" altLang="en-US" sz="1200" dirty="0">
              <a:solidFill>
                <a:srgbClr val="00B0F0"/>
              </a:solidFill>
              <a:effectLst>
                <a:outerShdw blurRad="38100" dist="38100" dir="2700000" algn="tl">
                  <a:srgbClr val="C0C0C0"/>
                </a:outerShdw>
              </a:effectLst>
              <a:ea typeface="方正姚体" panose="02010601030101010101" pitchFamily="2" charset="-122"/>
            </a:endParaRPr>
          </a:p>
        </p:txBody>
      </p:sp>
      <p:sp>
        <p:nvSpPr>
          <p:cNvPr id="172" name="Rectangle 58"/>
          <p:cNvSpPr>
            <a:spLocks noChangeArrowheads="1"/>
          </p:cNvSpPr>
          <p:nvPr/>
        </p:nvSpPr>
        <p:spPr bwMode="auto">
          <a:xfrm>
            <a:off x="8567525" y="1239641"/>
            <a:ext cx="110318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err="1">
                <a:effectLst>
                  <a:outerShdw blurRad="38100" dist="38100" dir="2700000" algn="tl">
                    <a:srgbClr val="C0C0C0"/>
                  </a:outerShdw>
                </a:effectLst>
              </a:rPr>
              <a:t>fMet-tRNA</a:t>
            </a:r>
            <a:r>
              <a:rPr kumimoji="1" lang="en-US" altLang="zh-CN" sz="1200" baseline="30000" dirty="0" err="1">
                <a:effectLst>
                  <a:outerShdw blurRad="38100" dist="38100" dir="2700000" algn="tl">
                    <a:srgbClr val="C0C0C0"/>
                  </a:outerShdw>
                </a:effectLst>
              </a:rPr>
              <a:t>fMet</a:t>
            </a:r>
            <a:endParaRPr kumimoji="1" lang="zh-CN" altLang="en-US" sz="1200" baseline="30000" dirty="0">
              <a:effectLst>
                <a:outerShdw blurRad="38100" dist="38100" dir="2700000" algn="tl">
                  <a:srgbClr val="C0C0C0"/>
                </a:outerShdw>
              </a:effectLst>
            </a:endParaRPr>
          </a:p>
        </p:txBody>
      </p:sp>
      <p:sp>
        <p:nvSpPr>
          <p:cNvPr id="173" name="Rectangle 58"/>
          <p:cNvSpPr>
            <a:spLocks noChangeArrowheads="1"/>
          </p:cNvSpPr>
          <p:nvPr/>
        </p:nvSpPr>
        <p:spPr bwMode="auto">
          <a:xfrm>
            <a:off x="9056266" y="1458993"/>
            <a:ext cx="114967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ea typeface="方正姚体" panose="02010601030101010101" pitchFamily="2" charset="-122"/>
              </a:rPr>
              <a:t>氨基酰</a:t>
            </a:r>
            <a:r>
              <a:rPr kumimoji="1" lang="en-US" altLang="zh-CN" sz="1200" dirty="0">
                <a:effectLst>
                  <a:outerShdw blurRad="38100" dist="38100" dir="2700000" algn="tl">
                    <a:srgbClr val="C0C0C0"/>
                  </a:outerShdw>
                </a:effectLst>
                <a:ea typeface="方正姚体" panose="02010601030101010101" pitchFamily="2" charset="-122"/>
              </a:rPr>
              <a:t>-tRNA</a:t>
            </a:r>
            <a:r>
              <a:rPr kumimoji="1" lang="en-US" altLang="zh-CN" sz="1200" baseline="-25000" dirty="0">
                <a:effectLst>
                  <a:outerShdw blurRad="38100" dist="38100" dir="2700000" algn="tl">
                    <a:srgbClr val="C0C0C0"/>
                  </a:outerShdw>
                </a:effectLst>
                <a:ea typeface="方正姚体" panose="02010601030101010101" pitchFamily="2" charset="-122"/>
              </a:rPr>
              <a:t>2</a:t>
            </a:r>
            <a:endParaRPr kumimoji="1" lang="zh-CN" altLang="en-US" sz="1200" baseline="-25000" dirty="0">
              <a:effectLst>
                <a:outerShdw blurRad="38100" dist="38100" dir="2700000" algn="tl">
                  <a:srgbClr val="C0C0C0"/>
                </a:outerShdw>
              </a:effectLst>
              <a:ea typeface="方正姚体" panose="02010601030101010101" pitchFamily="2" charset="-122"/>
            </a:endParaRPr>
          </a:p>
        </p:txBody>
      </p:sp>
      <p:cxnSp>
        <p:nvCxnSpPr>
          <p:cNvPr id="174" name="直接连接符 173"/>
          <p:cNvCxnSpPr/>
          <p:nvPr/>
        </p:nvCxnSpPr>
        <p:spPr>
          <a:xfrm>
            <a:off x="9261567" y="1675017"/>
            <a:ext cx="0" cy="288000"/>
          </a:xfrm>
          <a:prstGeom prst="line">
            <a:avLst/>
          </a:prstGeom>
        </p:spPr>
        <p:style>
          <a:lnRef idx="1">
            <a:schemeClr val="accent1"/>
          </a:lnRef>
          <a:fillRef idx="0">
            <a:schemeClr val="accent1"/>
          </a:fillRef>
          <a:effectRef idx="0">
            <a:schemeClr val="accent1"/>
          </a:effectRef>
          <a:fontRef idx="minor">
            <a:schemeClr val="tx1"/>
          </a:fontRef>
        </p:style>
      </p:cxnSp>
      <p:cxnSp>
        <p:nvCxnSpPr>
          <p:cNvPr id="183" name="直接连接符 182"/>
          <p:cNvCxnSpPr/>
          <p:nvPr/>
        </p:nvCxnSpPr>
        <p:spPr>
          <a:xfrm>
            <a:off x="8901527" y="1458993"/>
            <a:ext cx="0" cy="504000"/>
          </a:xfrm>
          <a:prstGeom prst="line">
            <a:avLst/>
          </a:prstGeom>
        </p:spPr>
        <p:style>
          <a:lnRef idx="1">
            <a:schemeClr val="accent1"/>
          </a:lnRef>
          <a:fillRef idx="0">
            <a:schemeClr val="accent1"/>
          </a:fillRef>
          <a:effectRef idx="0">
            <a:schemeClr val="accent1"/>
          </a:effectRef>
          <a:fontRef idx="minor">
            <a:schemeClr val="tx1"/>
          </a:fontRef>
        </p:style>
      </p:cxnSp>
      <p:sp>
        <p:nvSpPr>
          <p:cNvPr id="185" name="Rectangle 58"/>
          <p:cNvSpPr>
            <a:spLocks noChangeArrowheads="1"/>
          </p:cNvSpPr>
          <p:nvPr/>
        </p:nvSpPr>
        <p:spPr bwMode="auto">
          <a:xfrm>
            <a:off x="8114069" y="1961552"/>
            <a:ext cx="109004" cy="1231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zh-CN" altLang="en-US" sz="800" dirty="0">
                <a:effectLst>
                  <a:outerShdw blurRad="38100" dist="38100" dir="2700000" algn="tl">
                    <a:srgbClr val="C0C0C0"/>
                  </a:outerShdw>
                </a:effectLst>
              </a:rPr>
              <a:t>5´</a:t>
            </a:r>
          </a:p>
        </p:txBody>
      </p:sp>
      <p:sp>
        <p:nvSpPr>
          <p:cNvPr id="190" name="Rectangle 58"/>
          <p:cNvSpPr>
            <a:spLocks noChangeArrowheads="1"/>
          </p:cNvSpPr>
          <p:nvPr/>
        </p:nvSpPr>
        <p:spPr bwMode="auto">
          <a:xfrm>
            <a:off x="7529251" y="1960948"/>
            <a:ext cx="109004" cy="1231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zh-CN" altLang="en-US" sz="800" dirty="0">
                <a:effectLst>
                  <a:outerShdw blurRad="38100" dist="38100" dir="2700000" algn="tl">
                    <a:srgbClr val="C0C0C0"/>
                  </a:outerShdw>
                </a:effectLst>
              </a:rPr>
              <a:t>5´</a:t>
            </a:r>
          </a:p>
        </p:txBody>
      </p:sp>
      <p:sp>
        <p:nvSpPr>
          <p:cNvPr id="198" name="矩形 197"/>
          <p:cNvSpPr/>
          <p:nvPr/>
        </p:nvSpPr>
        <p:spPr>
          <a:xfrm>
            <a:off x="6847895" y="620688"/>
            <a:ext cx="558000" cy="1818000"/>
          </a:xfrm>
          <a:prstGeom prst="rect">
            <a:avLst/>
          </a:prstGeom>
          <a:solidFill>
            <a:srgbClr val="FAD9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n-US" altLang="zh-CN" spc="-80" dirty="0">
                <a:solidFill>
                  <a:schemeClr val="tx1"/>
                </a:solidFill>
                <a:latin typeface="Times New Roman" panose="02020603050405020304" pitchFamily="18" charset="0"/>
                <a:ea typeface="方正姚体" panose="02010601030101010101" pitchFamily="2" charset="-122"/>
              </a:rPr>
              <a:t>E</a:t>
            </a:r>
            <a:r>
              <a:rPr lang="zh-CN" altLang="en-US" spc="-80" dirty="0">
                <a:solidFill>
                  <a:schemeClr val="tx1"/>
                </a:solidFill>
                <a:latin typeface="Times New Roman" panose="02020603050405020304" pitchFamily="18" charset="0"/>
                <a:ea typeface="方正姚体" panose="02010601030101010101" pitchFamily="2" charset="-122"/>
              </a:rPr>
              <a:t>位</a:t>
            </a:r>
          </a:p>
        </p:txBody>
      </p:sp>
      <p:sp>
        <p:nvSpPr>
          <p:cNvPr id="219" name="Rectangle 5"/>
          <p:cNvSpPr>
            <a:spLocks noChangeArrowheads="1"/>
          </p:cNvSpPr>
          <p:nvPr/>
        </p:nvSpPr>
        <p:spPr bwMode="auto">
          <a:xfrm>
            <a:off x="7348949" y="3212976"/>
            <a:ext cx="140842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r" eaLnBrk="1" hangingPunct="1">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转肽</a:t>
            </a:r>
            <a:endParaRPr kumimoji="1"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endParaRPr>
          </a:p>
          <a:p>
            <a:pPr algn="r" eaLnBrk="1" hangingPunct="1">
              <a:defRPr/>
            </a:pPr>
            <a:r>
              <a:rPr kumimoji="1"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肽键形成</a:t>
            </a:r>
          </a:p>
        </p:txBody>
      </p:sp>
      <p:sp>
        <p:nvSpPr>
          <p:cNvPr id="220" name="下箭头 219"/>
          <p:cNvSpPr/>
          <p:nvPr/>
        </p:nvSpPr>
        <p:spPr>
          <a:xfrm>
            <a:off x="8743089" y="3141112"/>
            <a:ext cx="72000" cy="1260000"/>
          </a:xfrm>
          <a:prstGeom prst="downArrow">
            <a:avLst>
              <a:gd name="adj1" fmla="val 50000"/>
              <a:gd name="adj2" fmla="val 81366"/>
            </a:avLst>
          </a:prstGeom>
          <a:gradFill flip="none" rotWithShape="1">
            <a:gsLst>
              <a:gs pos="0">
                <a:srgbClr val="64A3DF"/>
              </a:gs>
              <a:gs pos="50000">
                <a:srgbClr val="63A4DF"/>
              </a:gs>
              <a:gs pos="100000">
                <a:srgbClr val="64A3DF">
                  <a:tint val="23500"/>
                  <a:satMod val="160000"/>
                </a:srgb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1" name="Text Box 4"/>
          <p:cNvSpPr txBox="1">
            <a:spLocks noChangeArrowheads="1"/>
          </p:cNvSpPr>
          <p:nvPr/>
        </p:nvSpPr>
        <p:spPr bwMode="auto">
          <a:xfrm>
            <a:off x="8832404" y="3212976"/>
            <a:ext cx="1512068" cy="70788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defRPr/>
            </a:pPr>
            <a:r>
              <a:rPr lang="zh-CN" altLang="en-US"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转肽酶</a:t>
            </a:r>
          </a:p>
          <a:p>
            <a:pPr eaLnBrk="1" hangingPunct="1">
              <a:buFont typeface="Arial" panose="020B0604020202020204" pitchFamily="34" charset="0"/>
              <a:buNone/>
              <a:defRPr/>
            </a:pP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Mg</a:t>
            </a:r>
            <a:r>
              <a:rPr lang="en-US" altLang="zh-CN" sz="20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2+</a:t>
            </a:r>
            <a:r>
              <a:rPr lang="en-US" altLang="zh-CN" sz="2000" baseline="-25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r>
              <a:rPr lang="en-US" altLang="zh-CN" sz="2000" dirty="0">
                <a:effectLst>
                  <a:outerShdw blurRad="38100" dist="38100" dir="2700000" algn="tl">
                    <a:srgbClr val="C0C0C0"/>
                  </a:outerShdw>
                </a:effectLst>
                <a:latin typeface="Times New Roman" panose="02020603050405020304" pitchFamily="18" charset="0"/>
                <a:ea typeface="方正姚体" panose="02010601030101010101" pitchFamily="2" charset="-122"/>
              </a:rPr>
              <a:t> K</a:t>
            </a:r>
            <a:r>
              <a:rPr lang="en-US" altLang="zh-CN" sz="2000" baseline="30000" dirty="0">
                <a:effectLst>
                  <a:outerShdw blurRad="38100" dist="38100" dir="2700000" algn="tl">
                    <a:srgbClr val="C0C0C0"/>
                  </a:outerShdw>
                </a:effectLst>
                <a:latin typeface="Times New Roman" panose="02020603050405020304" pitchFamily="18" charset="0"/>
                <a:ea typeface="方正姚体" panose="02010601030101010101" pitchFamily="2" charset="-122"/>
              </a:rPr>
              <a:t>+</a:t>
            </a:r>
          </a:p>
        </p:txBody>
      </p:sp>
      <p:sp>
        <p:nvSpPr>
          <p:cNvPr id="223" name="矩形 222"/>
          <p:cNvSpPr/>
          <p:nvPr/>
        </p:nvSpPr>
        <p:spPr>
          <a:xfrm>
            <a:off x="7410403" y="4067546"/>
            <a:ext cx="558000" cy="1800000"/>
          </a:xfrm>
          <a:prstGeom prst="rect">
            <a:avLst/>
          </a:prstGeom>
          <a:solidFill>
            <a:srgbClr val="EFA0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n-US" altLang="zh-CN" spc="-80" dirty="0">
                <a:solidFill>
                  <a:schemeClr val="tx1"/>
                </a:solidFill>
                <a:latin typeface="Times New Roman" panose="02020603050405020304" pitchFamily="18" charset="0"/>
                <a:ea typeface="方正姚体" panose="02010601030101010101" pitchFamily="2" charset="-122"/>
              </a:rPr>
              <a:t>P</a:t>
            </a:r>
            <a:r>
              <a:rPr lang="zh-CN" altLang="en-US" spc="-80" dirty="0">
                <a:solidFill>
                  <a:schemeClr val="tx1"/>
                </a:solidFill>
                <a:latin typeface="Times New Roman" panose="02020603050405020304" pitchFamily="18" charset="0"/>
                <a:ea typeface="方正姚体" panose="02010601030101010101" pitchFamily="2" charset="-122"/>
              </a:rPr>
              <a:t>位</a:t>
            </a:r>
          </a:p>
        </p:txBody>
      </p:sp>
      <p:sp>
        <p:nvSpPr>
          <p:cNvPr id="224" name="矩形 223"/>
          <p:cNvSpPr/>
          <p:nvPr/>
        </p:nvSpPr>
        <p:spPr>
          <a:xfrm>
            <a:off x="7967672" y="4067546"/>
            <a:ext cx="558000" cy="1800000"/>
          </a:xfrm>
          <a:prstGeom prst="rect">
            <a:avLst/>
          </a:prstGeom>
          <a:solidFill>
            <a:srgbClr val="F9D0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n-US" altLang="zh-CN" spc="-80" dirty="0">
                <a:solidFill>
                  <a:schemeClr val="tx1"/>
                </a:solidFill>
                <a:latin typeface="Times New Roman" panose="02020603050405020304" pitchFamily="18" charset="0"/>
                <a:ea typeface="方正姚体" panose="02010601030101010101" pitchFamily="2" charset="-122"/>
              </a:rPr>
              <a:t>A</a:t>
            </a:r>
            <a:r>
              <a:rPr lang="zh-CN" altLang="en-US" spc="-80" dirty="0">
                <a:solidFill>
                  <a:schemeClr val="tx1"/>
                </a:solidFill>
                <a:latin typeface="Times New Roman" panose="02020603050405020304" pitchFamily="18" charset="0"/>
                <a:ea typeface="方正姚体" panose="02010601030101010101" pitchFamily="2" charset="-122"/>
              </a:rPr>
              <a:t>位</a:t>
            </a:r>
          </a:p>
        </p:txBody>
      </p:sp>
      <p:sp>
        <p:nvSpPr>
          <p:cNvPr id="225" name="矩形 224"/>
          <p:cNvSpPr/>
          <p:nvPr/>
        </p:nvSpPr>
        <p:spPr>
          <a:xfrm>
            <a:off x="6848883" y="4067546"/>
            <a:ext cx="558000" cy="1800000"/>
          </a:xfrm>
          <a:prstGeom prst="rect">
            <a:avLst/>
          </a:prstGeom>
          <a:solidFill>
            <a:srgbClr val="FAD9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n-US" altLang="zh-CN" spc="-80" dirty="0">
                <a:solidFill>
                  <a:schemeClr val="tx1"/>
                </a:solidFill>
                <a:latin typeface="Times New Roman" panose="02020603050405020304" pitchFamily="18" charset="0"/>
                <a:ea typeface="方正姚体" panose="02010601030101010101" pitchFamily="2" charset="-122"/>
              </a:rPr>
              <a:t>E</a:t>
            </a:r>
            <a:r>
              <a:rPr lang="zh-CN" altLang="en-US" spc="-80" dirty="0">
                <a:solidFill>
                  <a:schemeClr val="tx1"/>
                </a:solidFill>
                <a:latin typeface="Times New Roman" panose="02020603050405020304" pitchFamily="18" charset="0"/>
                <a:ea typeface="方正姚体" panose="02010601030101010101" pitchFamily="2" charset="-122"/>
              </a:rPr>
              <a:t>位</a:t>
            </a:r>
          </a:p>
        </p:txBody>
      </p:sp>
      <p:grpSp>
        <p:nvGrpSpPr>
          <p:cNvPr id="226" name="组合 225"/>
          <p:cNvGrpSpPr/>
          <p:nvPr/>
        </p:nvGrpSpPr>
        <p:grpSpPr>
          <a:xfrm rot="19859364">
            <a:off x="7509191" y="4330493"/>
            <a:ext cx="486000" cy="709332"/>
            <a:chOff x="5671487" y="1810070"/>
            <a:chExt cx="486000" cy="709332"/>
          </a:xfrm>
        </p:grpSpPr>
        <p:sp>
          <p:nvSpPr>
            <p:cNvPr id="227" name="椭圆 226"/>
            <p:cNvSpPr/>
            <p:nvPr/>
          </p:nvSpPr>
          <p:spPr>
            <a:xfrm>
              <a:off x="5671487" y="2033402"/>
              <a:ext cx="486000" cy="486000"/>
            </a:xfrm>
            <a:prstGeom prst="ellipse">
              <a:avLst/>
            </a:prstGeom>
            <a:solidFill>
              <a:srgbClr val="9AC3EA"/>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nSpc>
                  <a:spcPts val="600"/>
                </a:lnSpc>
              </a:pPr>
              <a:r>
                <a:rPr lang="en-US" altLang="zh-CN" sz="600" dirty="0">
                  <a:solidFill>
                    <a:schemeClr val="tx1"/>
                  </a:solidFill>
                  <a:latin typeface="Arial" panose="020B0604020202020204" pitchFamily="34" charset="0"/>
                  <a:ea typeface="方正姚体" panose="02010601030101010101" pitchFamily="2" charset="-122"/>
                </a:rPr>
                <a:t>      NH</a:t>
              </a:r>
            </a:p>
            <a:p>
              <a:pPr>
                <a:lnSpc>
                  <a:spcPts val="6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ⅼ</a:t>
              </a:r>
            </a:p>
            <a:p>
              <a:pPr>
                <a:lnSpc>
                  <a:spcPts val="6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R</a:t>
              </a:r>
              <a:r>
                <a:rPr lang="en-US" altLang="zh-CN" sz="600" baseline="300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1</a:t>
              </a: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-C-H</a:t>
              </a:r>
            </a:p>
            <a:p>
              <a:pPr>
                <a:lnSpc>
                  <a:spcPts val="6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ⅼ</a:t>
              </a:r>
            </a:p>
            <a:p>
              <a:pPr>
                <a:lnSpc>
                  <a:spcPts val="6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O=C</a:t>
              </a:r>
            </a:p>
            <a:p>
              <a:pPr>
                <a:lnSpc>
                  <a:spcPts val="6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ⅼ</a:t>
              </a:r>
              <a:endParaRPr lang="zh-CN" altLang="en-US" sz="600" dirty="0">
                <a:solidFill>
                  <a:schemeClr val="tx1"/>
                </a:solidFill>
                <a:latin typeface="Arial" panose="020B0604020202020204" pitchFamily="34" charset="0"/>
                <a:ea typeface="方正姚体" panose="02010601030101010101" pitchFamily="2" charset="-122"/>
              </a:endParaRPr>
            </a:p>
          </p:txBody>
        </p:sp>
        <p:sp>
          <p:nvSpPr>
            <p:cNvPr id="228" name="矩形 227"/>
            <p:cNvSpPr/>
            <p:nvPr/>
          </p:nvSpPr>
          <p:spPr>
            <a:xfrm>
              <a:off x="5870365" y="1810070"/>
              <a:ext cx="160300" cy="256480"/>
            </a:xfrm>
            <a:prstGeom prst="rect">
              <a:avLst/>
            </a:prstGeom>
          </p:spPr>
          <p:txBody>
            <a:bodyPr wrap="none" lIns="0" tIns="0" rIns="0" bIns="0">
              <a:spAutoFit/>
            </a:bodyPr>
            <a:lstStyle/>
            <a:p>
              <a:pPr>
                <a:lnSpc>
                  <a:spcPts val="500"/>
                </a:lnSpc>
              </a:pPr>
              <a:r>
                <a:rPr lang="en-US" altLang="zh-CN" sz="600" dirty="0"/>
                <a:t>H</a:t>
              </a:r>
            </a:p>
            <a:p>
              <a:pPr>
                <a:lnSpc>
                  <a:spcPts val="500"/>
                </a:lnSpc>
              </a:pPr>
              <a:r>
                <a:rPr lang="en-US" altLang="zh-CN" sz="600" dirty="0">
                  <a:latin typeface="Arial Unicode MS" panose="020B0604020202020204" pitchFamily="34" charset="-122"/>
                  <a:ea typeface="Arial Unicode MS" panose="020B0604020202020204" pitchFamily="34" charset="-122"/>
                  <a:cs typeface="Arial Unicode MS" panose="020B0604020202020204" pitchFamily="34" charset="-122"/>
                </a:rPr>
                <a:t> ⅼ</a:t>
              </a:r>
            </a:p>
            <a:p>
              <a:pPr>
                <a:lnSpc>
                  <a:spcPts val="500"/>
                </a:lnSpc>
              </a:pPr>
              <a:r>
                <a:rPr lang="en-US" altLang="zh-CN" sz="600" dirty="0">
                  <a:latin typeface="Arial Unicode MS" panose="020B0604020202020204" pitchFamily="34" charset="-122"/>
                  <a:ea typeface="Arial Unicode MS" panose="020B0604020202020204" pitchFamily="34" charset="-122"/>
                  <a:cs typeface="Arial Unicode MS" panose="020B0604020202020204" pitchFamily="34" charset="-122"/>
                </a:rPr>
                <a:t>C=O</a:t>
              </a:r>
            </a:p>
            <a:p>
              <a:pPr>
                <a:lnSpc>
                  <a:spcPts val="500"/>
                </a:lnSpc>
              </a:pPr>
              <a:r>
                <a:rPr lang="en-US" altLang="zh-CN" sz="600" dirty="0">
                  <a:latin typeface="Arial Unicode MS" panose="020B0604020202020204" pitchFamily="34" charset="-122"/>
                  <a:ea typeface="Arial Unicode MS" panose="020B0604020202020204" pitchFamily="34" charset="-122"/>
                  <a:cs typeface="Arial Unicode MS" panose="020B0604020202020204" pitchFamily="34" charset="-122"/>
                </a:rPr>
                <a:t> ⅼ</a:t>
              </a:r>
              <a:endParaRPr lang="en-US" altLang="zh-CN" sz="600" dirty="0"/>
            </a:p>
          </p:txBody>
        </p:sp>
      </p:grpSp>
      <p:grpSp>
        <p:nvGrpSpPr>
          <p:cNvPr id="229" name="组合 228"/>
          <p:cNvGrpSpPr/>
          <p:nvPr/>
        </p:nvGrpSpPr>
        <p:grpSpPr>
          <a:xfrm>
            <a:off x="7306294" y="5359202"/>
            <a:ext cx="429073" cy="558133"/>
            <a:chOff x="7008345" y="5359202"/>
            <a:chExt cx="429073" cy="558133"/>
          </a:xfrm>
        </p:grpSpPr>
        <p:sp>
          <p:nvSpPr>
            <p:cNvPr id="230" name="任意多边形 229"/>
            <p:cNvSpPr/>
            <p:nvPr/>
          </p:nvSpPr>
          <p:spPr>
            <a:xfrm rot="20312739">
              <a:off x="7150006" y="5474366"/>
              <a:ext cx="82354" cy="110208"/>
            </a:xfrm>
            <a:custGeom>
              <a:avLst/>
              <a:gdLst>
                <a:gd name="connsiteX0" fmla="*/ 40235 w 82354"/>
                <a:gd name="connsiteY0" fmla="*/ 9 h 110208"/>
                <a:gd name="connsiteX1" fmla="*/ 54683 w 82354"/>
                <a:gd name="connsiteY1" fmla="*/ 6120 h 110208"/>
                <a:gd name="connsiteX2" fmla="*/ 81364 w 82354"/>
                <a:gd name="connsiteY2" fmla="*/ 54699 h 110208"/>
                <a:gd name="connsiteX3" fmla="*/ 80890 w 82354"/>
                <a:gd name="connsiteY3" fmla="*/ 89794 h 110208"/>
                <a:gd name="connsiteX4" fmla="*/ 77109 w 82354"/>
                <a:gd name="connsiteY4" fmla="*/ 110208 h 110208"/>
                <a:gd name="connsiteX5" fmla="*/ 66465 w 82354"/>
                <a:gd name="connsiteY5" fmla="*/ 100525 h 110208"/>
                <a:gd name="connsiteX6" fmla="*/ 42652 w 82354"/>
                <a:gd name="connsiteY6" fmla="*/ 81921 h 110208"/>
                <a:gd name="connsiteX7" fmla="*/ 0 w 82354"/>
                <a:gd name="connsiteY7" fmla="*/ 63377 h 110208"/>
                <a:gd name="connsiteX8" fmla="*/ 1146 w 82354"/>
                <a:gd name="connsiteY8" fmla="*/ 50055 h 110208"/>
                <a:gd name="connsiteX9" fmla="*/ 3550 w 82354"/>
                <a:gd name="connsiteY9" fmla="*/ 29677 h 110208"/>
                <a:gd name="connsiteX10" fmla="*/ 26281 w 82354"/>
                <a:gd name="connsiteY10" fmla="*/ 3270 h 110208"/>
                <a:gd name="connsiteX11" fmla="*/ 40235 w 82354"/>
                <a:gd name="connsiteY11" fmla="*/ 9 h 110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354" h="110208">
                  <a:moveTo>
                    <a:pt x="40235" y="9"/>
                  </a:moveTo>
                  <a:cubicBezTo>
                    <a:pt x="45124" y="141"/>
                    <a:pt x="50093" y="1834"/>
                    <a:pt x="54683" y="6120"/>
                  </a:cubicBezTo>
                  <a:cubicBezTo>
                    <a:pt x="63864" y="14691"/>
                    <a:pt x="78106" y="34769"/>
                    <a:pt x="81364" y="54699"/>
                  </a:cubicBezTo>
                  <a:cubicBezTo>
                    <a:pt x="82993" y="64665"/>
                    <a:pt x="82456" y="77162"/>
                    <a:pt x="80890" y="89794"/>
                  </a:cubicBezTo>
                  <a:lnTo>
                    <a:pt x="77109" y="110208"/>
                  </a:lnTo>
                  <a:lnTo>
                    <a:pt x="66465" y="100525"/>
                  </a:lnTo>
                  <a:cubicBezTo>
                    <a:pt x="58924" y="93728"/>
                    <a:pt x="50987" y="87081"/>
                    <a:pt x="42652" y="81921"/>
                  </a:cubicBezTo>
                  <a:lnTo>
                    <a:pt x="0" y="63377"/>
                  </a:lnTo>
                  <a:lnTo>
                    <a:pt x="1146" y="50055"/>
                  </a:lnTo>
                  <a:cubicBezTo>
                    <a:pt x="1190" y="42469"/>
                    <a:pt x="1276" y="35665"/>
                    <a:pt x="3550" y="29677"/>
                  </a:cubicBezTo>
                  <a:cubicBezTo>
                    <a:pt x="8098" y="17702"/>
                    <a:pt x="17759" y="7197"/>
                    <a:pt x="26281" y="3270"/>
                  </a:cubicBezTo>
                  <a:cubicBezTo>
                    <a:pt x="30542" y="1307"/>
                    <a:pt x="35348" y="-123"/>
                    <a:pt x="40235" y="9"/>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31" name="任意多边形 230"/>
            <p:cNvSpPr/>
            <p:nvPr/>
          </p:nvSpPr>
          <p:spPr>
            <a:xfrm rot="20312739">
              <a:off x="7008345" y="5359202"/>
              <a:ext cx="429073" cy="558133"/>
            </a:xfrm>
            <a:custGeom>
              <a:avLst/>
              <a:gdLst>
                <a:gd name="connsiteX0" fmla="*/ 331441 w 429073"/>
                <a:gd name="connsiteY0" fmla="*/ 429 h 523430"/>
                <a:gd name="connsiteX1" fmla="*/ 355254 w 429073"/>
                <a:gd name="connsiteY1" fmla="*/ 12335 h 523430"/>
                <a:gd name="connsiteX2" fmla="*/ 371923 w 429073"/>
                <a:gd name="connsiteY2" fmla="*/ 43292 h 523430"/>
                <a:gd name="connsiteX3" fmla="*/ 398116 w 429073"/>
                <a:gd name="connsiteY3" fmla="*/ 98060 h 523430"/>
                <a:gd name="connsiteX4" fmla="*/ 417166 w 429073"/>
                <a:gd name="connsiteY4" fmla="*/ 150448 h 523430"/>
                <a:gd name="connsiteX5" fmla="*/ 429073 w 429073"/>
                <a:gd name="connsiteY5" fmla="*/ 233792 h 523430"/>
                <a:gd name="connsiteX6" fmla="*/ 417166 w 429073"/>
                <a:gd name="connsiteY6" fmla="*/ 302848 h 523430"/>
                <a:gd name="connsiteX7" fmla="*/ 393354 w 429073"/>
                <a:gd name="connsiteY7" fmla="*/ 343329 h 523430"/>
                <a:gd name="connsiteX8" fmla="*/ 355254 w 429073"/>
                <a:gd name="connsiteY8" fmla="*/ 362379 h 523430"/>
                <a:gd name="connsiteX9" fmla="*/ 307629 w 429073"/>
                <a:gd name="connsiteY9" fmla="*/ 362379 h 523430"/>
                <a:gd name="connsiteX10" fmla="*/ 248098 w 429073"/>
                <a:gd name="connsiteY10" fmla="*/ 333804 h 523430"/>
                <a:gd name="connsiteX11" fmla="*/ 226518 w 429073"/>
                <a:gd name="connsiteY11" fmla="*/ 313712 h 523430"/>
                <a:gd name="connsiteX12" fmla="*/ 223848 w 429073"/>
                <a:gd name="connsiteY12" fmla="*/ 310831 h 523430"/>
                <a:gd name="connsiteX13" fmla="*/ 223071 w 429073"/>
                <a:gd name="connsiteY13" fmla="*/ 312059 h 523430"/>
                <a:gd name="connsiteX14" fmla="*/ 210116 w 429073"/>
                <a:gd name="connsiteY14" fmla="*/ 298086 h 523430"/>
                <a:gd name="connsiteX15" fmla="*/ 172016 w 429073"/>
                <a:gd name="connsiteY15" fmla="*/ 267130 h 523430"/>
                <a:gd name="connsiteX16" fmla="*/ 156786 w 429073"/>
                <a:gd name="connsiteY16" fmla="*/ 260008 h 523430"/>
                <a:gd name="connsiteX17" fmla="*/ 157270 w 429073"/>
                <a:gd name="connsiteY17" fmla="*/ 259176 h 523430"/>
                <a:gd name="connsiteX18" fmla="*/ 153592 w 429073"/>
                <a:gd name="connsiteY18" fmla="*/ 257456 h 523430"/>
                <a:gd name="connsiteX19" fmla="*/ 133798 w 429073"/>
                <a:gd name="connsiteY19" fmla="*/ 252842 h 523430"/>
                <a:gd name="connsiteX20" fmla="*/ 102842 w 429073"/>
                <a:gd name="connsiteY20" fmla="*/ 262367 h 523430"/>
                <a:gd name="connsiteX21" fmla="*/ 98079 w 429073"/>
                <a:gd name="connsiteY21" fmla="*/ 290942 h 523430"/>
                <a:gd name="connsiteX22" fmla="*/ 105223 w 429073"/>
                <a:gd name="connsiteY22" fmla="*/ 305825 h 523430"/>
                <a:gd name="connsiteX23" fmla="*/ 119495 w 429073"/>
                <a:gd name="connsiteY23" fmla="*/ 321880 h 523430"/>
                <a:gd name="connsiteX24" fmla="*/ 131391 w 429073"/>
                <a:gd name="connsiteY24" fmla="*/ 331492 h 523430"/>
                <a:gd name="connsiteX25" fmla="*/ 170402 w 429073"/>
                <a:gd name="connsiteY25" fmla="*/ 358784 h 523430"/>
                <a:gd name="connsiteX26" fmla="*/ 180587 w 429073"/>
                <a:gd name="connsiteY26" fmla="*/ 366140 h 523430"/>
                <a:gd name="connsiteX27" fmla="*/ 181205 w 429073"/>
                <a:gd name="connsiteY27" fmla="*/ 365396 h 523430"/>
                <a:gd name="connsiteX28" fmla="*/ 209999 w 429073"/>
                <a:gd name="connsiteY28" fmla="*/ 386192 h 523430"/>
                <a:gd name="connsiteX29" fmla="*/ 257624 w 429073"/>
                <a:gd name="connsiteY29" fmla="*/ 424292 h 523430"/>
                <a:gd name="connsiteX30" fmla="*/ 290961 w 429073"/>
                <a:gd name="connsiteY30" fmla="*/ 457629 h 523430"/>
                <a:gd name="connsiteX31" fmla="*/ 310011 w 429073"/>
                <a:gd name="connsiteY31" fmla="*/ 490967 h 523430"/>
                <a:gd name="connsiteX32" fmla="*/ 311202 w 429073"/>
                <a:gd name="connsiteY32" fmla="*/ 514482 h 523430"/>
                <a:gd name="connsiteX33" fmla="*/ 310555 w 429073"/>
                <a:gd name="connsiteY33" fmla="*/ 523430 h 523430"/>
                <a:gd name="connsiteX34" fmla="*/ 211060 w 429073"/>
                <a:gd name="connsiteY34" fmla="*/ 523430 h 523430"/>
                <a:gd name="connsiteX35" fmla="*/ 211041 w 429073"/>
                <a:gd name="connsiteY35" fmla="*/ 523263 h 523430"/>
                <a:gd name="connsiteX36" fmla="*/ 205236 w 429073"/>
                <a:gd name="connsiteY36" fmla="*/ 490967 h 523430"/>
                <a:gd name="connsiteX37" fmla="*/ 157611 w 429073"/>
                <a:gd name="connsiteY37" fmla="*/ 448104 h 523430"/>
                <a:gd name="connsiteX38" fmla="*/ 131816 w 429073"/>
                <a:gd name="connsiteY38" fmla="*/ 432434 h 523430"/>
                <a:gd name="connsiteX39" fmla="*/ 130987 w 429073"/>
                <a:gd name="connsiteY39" fmla="*/ 433495 h 523430"/>
                <a:gd name="connsiteX40" fmla="*/ 129028 w 429073"/>
                <a:gd name="connsiteY40" fmla="*/ 432305 h 523430"/>
                <a:gd name="connsiteX41" fmla="*/ 96583 w 429073"/>
                <a:gd name="connsiteY41" fmla="*/ 413553 h 523430"/>
                <a:gd name="connsiteX42" fmla="*/ 64484 w 429073"/>
                <a:gd name="connsiteY42" fmla="*/ 390208 h 523430"/>
                <a:gd name="connsiteX43" fmla="*/ 64415 w 429073"/>
                <a:gd name="connsiteY43" fmla="*/ 390284 h 523430"/>
                <a:gd name="connsiteX44" fmla="*/ 45692 w 429073"/>
                <a:gd name="connsiteY44" fmla="*/ 376667 h 523430"/>
                <a:gd name="connsiteX45" fmla="*/ 7592 w 429073"/>
                <a:gd name="connsiteY45" fmla="*/ 326661 h 523430"/>
                <a:gd name="connsiteX46" fmla="*/ 448 w 429073"/>
                <a:gd name="connsiteY46" fmla="*/ 269511 h 523430"/>
                <a:gd name="connsiteX47" fmla="*/ 14736 w 429073"/>
                <a:gd name="connsiteY47" fmla="*/ 224267 h 523430"/>
                <a:gd name="connsiteX48" fmla="*/ 52836 w 429073"/>
                <a:gd name="connsiteY48" fmla="*/ 181405 h 523430"/>
                <a:gd name="connsiteX49" fmla="*/ 105223 w 429073"/>
                <a:gd name="connsiteY49" fmla="*/ 162355 h 523430"/>
                <a:gd name="connsiteX50" fmla="*/ 174279 w 429073"/>
                <a:gd name="connsiteY50" fmla="*/ 169498 h 523430"/>
                <a:gd name="connsiteX51" fmla="*/ 186396 w 429073"/>
                <a:gd name="connsiteY51" fmla="*/ 174767 h 523430"/>
                <a:gd name="connsiteX52" fmla="*/ 186315 w 429073"/>
                <a:gd name="connsiteY52" fmla="*/ 175715 h 523430"/>
                <a:gd name="connsiteX53" fmla="*/ 226785 w 429073"/>
                <a:gd name="connsiteY53" fmla="*/ 193311 h 523430"/>
                <a:gd name="connsiteX54" fmla="*/ 250598 w 429073"/>
                <a:gd name="connsiteY54" fmla="*/ 211915 h 523430"/>
                <a:gd name="connsiteX55" fmla="*/ 258348 w 429073"/>
                <a:gd name="connsiteY55" fmla="*/ 218965 h 523430"/>
                <a:gd name="connsiteX56" fmla="*/ 258742 w 429073"/>
                <a:gd name="connsiteY56" fmla="*/ 216835 h 523430"/>
                <a:gd name="connsiteX57" fmla="*/ 269529 w 429073"/>
                <a:gd name="connsiteY57" fmla="*/ 226648 h 523430"/>
                <a:gd name="connsiteX58" fmla="*/ 305248 w 429073"/>
                <a:gd name="connsiteY58" fmla="*/ 257604 h 523430"/>
                <a:gd name="connsiteX59" fmla="*/ 336204 w 429073"/>
                <a:gd name="connsiteY59" fmla="*/ 262367 h 523430"/>
                <a:gd name="connsiteX60" fmla="*/ 345729 w 429073"/>
                <a:gd name="connsiteY60" fmla="*/ 233792 h 523430"/>
                <a:gd name="connsiteX61" fmla="*/ 336204 w 429073"/>
                <a:gd name="connsiteY61" fmla="*/ 179023 h 523430"/>
                <a:gd name="connsiteX62" fmla="*/ 319535 w 429073"/>
                <a:gd name="connsiteY62" fmla="*/ 131398 h 523430"/>
                <a:gd name="connsiteX63" fmla="*/ 293341 w 429073"/>
                <a:gd name="connsiteY63" fmla="*/ 81392 h 523430"/>
                <a:gd name="connsiteX64" fmla="*/ 267148 w 429073"/>
                <a:gd name="connsiteY64" fmla="*/ 29004 h 523430"/>
                <a:gd name="connsiteX65" fmla="*/ 307629 w 429073"/>
                <a:gd name="connsiteY65" fmla="*/ 5192 h 523430"/>
                <a:gd name="connsiteX66" fmla="*/ 331441 w 429073"/>
                <a:gd name="connsiteY66" fmla="*/ 429 h 523430"/>
                <a:gd name="connsiteX0" fmla="*/ 331441 w 429073"/>
                <a:gd name="connsiteY0" fmla="*/ 429 h 560632"/>
                <a:gd name="connsiteX1" fmla="*/ 355254 w 429073"/>
                <a:gd name="connsiteY1" fmla="*/ 12335 h 560632"/>
                <a:gd name="connsiteX2" fmla="*/ 371923 w 429073"/>
                <a:gd name="connsiteY2" fmla="*/ 43292 h 560632"/>
                <a:gd name="connsiteX3" fmla="*/ 398116 w 429073"/>
                <a:gd name="connsiteY3" fmla="*/ 98060 h 560632"/>
                <a:gd name="connsiteX4" fmla="*/ 417166 w 429073"/>
                <a:gd name="connsiteY4" fmla="*/ 150448 h 560632"/>
                <a:gd name="connsiteX5" fmla="*/ 429073 w 429073"/>
                <a:gd name="connsiteY5" fmla="*/ 233792 h 560632"/>
                <a:gd name="connsiteX6" fmla="*/ 417166 w 429073"/>
                <a:gd name="connsiteY6" fmla="*/ 302848 h 560632"/>
                <a:gd name="connsiteX7" fmla="*/ 393354 w 429073"/>
                <a:gd name="connsiteY7" fmla="*/ 343329 h 560632"/>
                <a:gd name="connsiteX8" fmla="*/ 355254 w 429073"/>
                <a:gd name="connsiteY8" fmla="*/ 362379 h 560632"/>
                <a:gd name="connsiteX9" fmla="*/ 307629 w 429073"/>
                <a:gd name="connsiteY9" fmla="*/ 362379 h 560632"/>
                <a:gd name="connsiteX10" fmla="*/ 248098 w 429073"/>
                <a:gd name="connsiteY10" fmla="*/ 333804 h 560632"/>
                <a:gd name="connsiteX11" fmla="*/ 226518 w 429073"/>
                <a:gd name="connsiteY11" fmla="*/ 313712 h 560632"/>
                <a:gd name="connsiteX12" fmla="*/ 223848 w 429073"/>
                <a:gd name="connsiteY12" fmla="*/ 310831 h 560632"/>
                <a:gd name="connsiteX13" fmla="*/ 223071 w 429073"/>
                <a:gd name="connsiteY13" fmla="*/ 312059 h 560632"/>
                <a:gd name="connsiteX14" fmla="*/ 210116 w 429073"/>
                <a:gd name="connsiteY14" fmla="*/ 298086 h 560632"/>
                <a:gd name="connsiteX15" fmla="*/ 172016 w 429073"/>
                <a:gd name="connsiteY15" fmla="*/ 267130 h 560632"/>
                <a:gd name="connsiteX16" fmla="*/ 156786 w 429073"/>
                <a:gd name="connsiteY16" fmla="*/ 260008 h 560632"/>
                <a:gd name="connsiteX17" fmla="*/ 157270 w 429073"/>
                <a:gd name="connsiteY17" fmla="*/ 259176 h 560632"/>
                <a:gd name="connsiteX18" fmla="*/ 153592 w 429073"/>
                <a:gd name="connsiteY18" fmla="*/ 257456 h 560632"/>
                <a:gd name="connsiteX19" fmla="*/ 133798 w 429073"/>
                <a:gd name="connsiteY19" fmla="*/ 252842 h 560632"/>
                <a:gd name="connsiteX20" fmla="*/ 102842 w 429073"/>
                <a:gd name="connsiteY20" fmla="*/ 262367 h 560632"/>
                <a:gd name="connsiteX21" fmla="*/ 98079 w 429073"/>
                <a:gd name="connsiteY21" fmla="*/ 290942 h 560632"/>
                <a:gd name="connsiteX22" fmla="*/ 105223 w 429073"/>
                <a:gd name="connsiteY22" fmla="*/ 305825 h 560632"/>
                <a:gd name="connsiteX23" fmla="*/ 119495 w 429073"/>
                <a:gd name="connsiteY23" fmla="*/ 321880 h 560632"/>
                <a:gd name="connsiteX24" fmla="*/ 131391 w 429073"/>
                <a:gd name="connsiteY24" fmla="*/ 331492 h 560632"/>
                <a:gd name="connsiteX25" fmla="*/ 170402 w 429073"/>
                <a:gd name="connsiteY25" fmla="*/ 358784 h 560632"/>
                <a:gd name="connsiteX26" fmla="*/ 180587 w 429073"/>
                <a:gd name="connsiteY26" fmla="*/ 366140 h 560632"/>
                <a:gd name="connsiteX27" fmla="*/ 181205 w 429073"/>
                <a:gd name="connsiteY27" fmla="*/ 365396 h 560632"/>
                <a:gd name="connsiteX28" fmla="*/ 209999 w 429073"/>
                <a:gd name="connsiteY28" fmla="*/ 386192 h 560632"/>
                <a:gd name="connsiteX29" fmla="*/ 257624 w 429073"/>
                <a:gd name="connsiteY29" fmla="*/ 424292 h 560632"/>
                <a:gd name="connsiteX30" fmla="*/ 290961 w 429073"/>
                <a:gd name="connsiteY30" fmla="*/ 457629 h 560632"/>
                <a:gd name="connsiteX31" fmla="*/ 310011 w 429073"/>
                <a:gd name="connsiteY31" fmla="*/ 490967 h 560632"/>
                <a:gd name="connsiteX32" fmla="*/ 311202 w 429073"/>
                <a:gd name="connsiteY32" fmla="*/ 514482 h 560632"/>
                <a:gd name="connsiteX33" fmla="*/ 301053 w 429073"/>
                <a:gd name="connsiteY33" fmla="*/ 560632 h 560632"/>
                <a:gd name="connsiteX34" fmla="*/ 211060 w 429073"/>
                <a:gd name="connsiteY34" fmla="*/ 523430 h 560632"/>
                <a:gd name="connsiteX35" fmla="*/ 211041 w 429073"/>
                <a:gd name="connsiteY35" fmla="*/ 523263 h 560632"/>
                <a:gd name="connsiteX36" fmla="*/ 205236 w 429073"/>
                <a:gd name="connsiteY36" fmla="*/ 490967 h 560632"/>
                <a:gd name="connsiteX37" fmla="*/ 157611 w 429073"/>
                <a:gd name="connsiteY37" fmla="*/ 448104 h 560632"/>
                <a:gd name="connsiteX38" fmla="*/ 131816 w 429073"/>
                <a:gd name="connsiteY38" fmla="*/ 432434 h 560632"/>
                <a:gd name="connsiteX39" fmla="*/ 130987 w 429073"/>
                <a:gd name="connsiteY39" fmla="*/ 433495 h 560632"/>
                <a:gd name="connsiteX40" fmla="*/ 129028 w 429073"/>
                <a:gd name="connsiteY40" fmla="*/ 432305 h 560632"/>
                <a:gd name="connsiteX41" fmla="*/ 96583 w 429073"/>
                <a:gd name="connsiteY41" fmla="*/ 413553 h 560632"/>
                <a:gd name="connsiteX42" fmla="*/ 64484 w 429073"/>
                <a:gd name="connsiteY42" fmla="*/ 390208 h 560632"/>
                <a:gd name="connsiteX43" fmla="*/ 64415 w 429073"/>
                <a:gd name="connsiteY43" fmla="*/ 390284 h 560632"/>
                <a:gd name="connsiteX44" fmla="*/ 45692 w 429073"/>
                <a:gd name="connsiteY44" fmla="*/ 376667 h 560632"/>
                <a:gd name="connsiteX45" fmla="*/ 7592 w 429073"/>
                <a:gd name="connsiteY45" fmla="*/ 326661 h 560632"/>
                <a:gd name="connsiteX46" fmla="*/ 448 w 429073"/>
                <a:gd name="connsiteY46" fmla="*/ 269511 h 560632"/>
                <a:gd name="connsiteX47" fmla="*/ 14736 w 429073"/>
                <a:gd name="connsiteY47" fmla="*/ 224267 h 560632"/>
                <a:gd name="connsiteX48" fmla="*/ 52836 w 429073"/>
                <a:gd name="connsiteY48" fmla="*/ 181405 h 560632"/>
                <a:gd name="connsiteX49" fmla="*/ 105223 w 429073"/>
                <a:gd name="connsiteY49" fmla="*/ 162355 h 560632"/>
                <a:gd name="connsiteX50" fmla="*/ 174279 w 429073"/>
                <a:gd name="connsiteY50" fmla="*/ 169498 h 560632"/>
                <a:gd name="connsiteX51" fmla="*/ 186396 w 429073"/>
                <a:gd name="connsiteY51" fmla="*/ 174767 h 560632"/>
                <a:gd name="connsiteX52" fmla="*/ 186315 w 429073"/>
                <a:gd name="connsiteY52" fmla="*/ 175715 h 560632"/>
                <a:gd name="connsiteX53" fmla="*/ 226785 w 429073"/>
                <a:gd name="connsiteY53" fmla="*/ 193311 h 560632"/>
                <a:gd name="connsiteX54" fmla="*/ 250598 w 429073"/>
                <a:gd name="connsiteY54" fmla="*/ 211915 h 560632"/>
                <a:gd name="connsiteX55" fmla="*/ 258348 w 429073"/>
                <a:gd name="connsiteY55" fmla="*/ 218965 h 560632"/>
                <a:gd name="connsiteX56" fmla="*/ 258742 w 429073"/>
                <a:gd name="connsiteY56" fmla="*/ 216835 h 560632"/>
                <a:gd name="connsiteX57" fmla="*/ 269529 w 429073"/>
                <a:gd name="connsiteY57" fmla="*/ 226648 h 560632"/>
                <a:gd name="connsiteX58" fmla="*/ 305248 w 429073"/>
                <a:gd name="connsiteY58" fmla="*/ 257604 h 560632"/>
                <a:gd name="connsiteX59" fmla="*/ 336204 w 429073"/>
                <a:gd name="connsiteY59" fmla="*/ 262367 h 560632"/>
                <a:gd name="connsiteX60" fmla="*/ 345729 w 429073"/>
                <a:gd name="connsiteY60" fmla="*/ 233792 h 560632"/>
                <a:gd name="connsiteX61" fmla="*/ 336204 w 429073"/>
                <a:gd name="connsiteY61" fmla="*/ 179023 h 560632"/>
                <a:gd name="connsiteX62" fmla="*/ 319535 w 429073"/>
                <a:gd name="connsiteY62" fmla="*/ 131398 h 560632"/>
                <a:gd name="connsiteX63" fmla="*/ 293341 w 429073"/>
                <a:gd name="connsiteY63" fmla="*/ 81392 h 560632"/>
                <a:gd name="connsiteX64" fmla="*/ 267148 w 429073"/>
                <a:gd name="connsiteY64" fmla="*/ 29004 h 560632"/>
                <a:gd name="connsiteX65" fmla="*/ 307629 w 429073"/>
                <a:gd name="connsiteY65" fmla="*/ 5192 h 560632"/>
                <a:gd name="connsiteX66" fmla="*/ 331441 w 429073"/>
                <a:gd name="connsiteY66" fmla="*/ 429 h 560632"/>
                <a:gd name="connsiteX0" fmla="*/ 331441 w 429073"/>
                <a:gd name="connsiteY0" fmla="*/ 429 h 558416"/>
                <a:gd name="connsiteX1" fmla="*/ 355254 w 429073"/>
                <a:gd name="connsiteY1" fmla="*/ 12335 h 558416"/>
                <a:gd name="connsiteX2" fmla="*/ 371923 w 429073"/>
                <a:gd name="connsiteY2" fmla="*/ 43292 h 558416"/>
                <a:gd name="connsiteX3" fmla="*/ 398116 w 429073"/>
                <a:gd name="connsiteY3" fmla="*/ 98060 h 558416"/>
                <a:gd name="connsiteX4" fmla="*/ 417166 w 429073"/>
                <a:gd name="connsiteY4" fmla="*/ 150448 h 558416"/>
                <a:gd name="connsiteX5" fmla="*/ 429073 w 429073"/>
                <a:gd name="connsiteY5" fmla="*/ 233792 h 558416"/>
                <a:gd name="connsiteX6" fmla="*/ 417166 w 429073"/>
                <a:gd name="connsiteY6" fmla="*/ 302848 h 558416"/>
                <a:gd name="connsiteX7" fmla="*/ 393354 w 429073"/>
                <a:gd name="connsiteY7" fmla="*/ 343329 h 558416"/>
                <a:gd name="connsiteX8" fmla="*/ 355254 w 429073"/>
                <a:gd name="connsiteY8" fmla="*/ 362379 h 558416"/>
                <a:gd name="connsiteX9" fmla="*/ 307629 w 429073"/>
                <a:gd name="connsiteY9" fmla="*/ 362379 h 558416"/>
                <a:gd name="connsiteX10" fmla="*/ 248098 w 429073"/>
                <a:gd name="connsiteY10" fmla="*/ 333804 h 558416"/>
                <a:gd name="connsiteX11" fmla="*/ 226518 w 429073"/>
                <a:gd name="connsiteY11" fmla="*/ 313712 h 558416"/>
                <a:gd name="connsiteX12" fmla="*/ 223848 w 429073"/>
                <a:gd name="connsiteY12" fmla="*/ 310831 h 558416"/>
                <a:gd name="connsiteX13" fmla="*/ 223071 w 429073"/>
                <a:gd name="connsiteY13" fmla="*/ 312059 h 558416"/>
                <a:gd name="connsiteX14" fmla="*/ 210116 w 429073"/>
                <a:gd name="connsiteY14" fmla="*/ 298086 h 558416"/>
                <a:gd name="connsiteX15" fmla="*/ 172016 w 429073"/>
                <a:gd name="connsiteY15" fmla="*/ 267130 h 558416"/>
                <a:gd name="connsiteX16" fmla="*/ 156786 w 429073"/>
                <a:gd name="connsiteY16" fmla="*/ 260008 h 558416"/>
                <a:gd name="connsiteX17" fmla="*/ 157270 w 429073"/>
                <a:gd name="connsiteY17" fmla="*/ 259176 h 558416"/>
                <a:gd name="connsiteX18" fmla="*/ 153592 w 429073"/>
                <a:gd name="connsiteY18" fmla="*/ 257456 h 558416"/>
                <a:gd name="connsiteX19" fmla="*/ 133798 w 429073"/>
                <a:gd name="connsiteY19" fmla="*/ 252842 h 558416"/>
                <a:gd name="connsiteX20" fmla="*/ 102842 w 429073"/>
                <a:gd name="connsiteY20" fmla="*/ 262367 h 558416"/>
                <a:gd name="connsiteX21" fmla="*/ 98079 w 429073"/>
                <a:gd name="connsiteY21" fmla="*/ 290942 h 558416"/>
                <a:gd name="connsiteX22" fmla="*/ 105223 w 429073"/>
                <a:gd name="connsiteY22" fmla="*/ 305825 h 558416"/>
                <a:gd name="connsiteX23" fmla="*/ 119495 w 429073"/>
                <a:gd name="connsiteY23" fmla="*/ 321880 h 558416"/>
                <a:gd name="connsiteX24" fmla="*/ 131391 w 429073"/>
                <a:gd name="connsiteY24" fmla="*/ 331492 h 558416"/>
                <a:gd name="connsiteX25" fmla="*/ 170402 w 429073"/>
                <a:gd name="connsiteY25" fmla="*/ 358784 h 558416"/>
                <a:gd name="connsiteX26" fmla="*/ 180587 w 429073"/>
                <a:gd name="connsiteY26" fmla="*/ 366140 h 558416"/>
                <a:gd name="connsiteX27" fmla="*/ 181205 w 429073"/>
                <a:gd name="connsiteY27" fmla="*/ 365396 h 558416"/>
                <a:gd name="connsiteX28" fmla="*/ 209999 w 429073"/>
                <a:gd name="connsiteY28" fmla="*/ 386192 h 558416"/>
                <a:gd name="connsiteX29" fmla="*/ 257624 w 429073"/>
                <a:gd name="connsiteY29" fmla="*/ 424292 h 558416"/>
                <a:gd name="connsiteX30" fmla="*/ 290961 w 429073"/>
                <a:gd name="connsiteY30" fmla="*/ 457629 h 558416"/>
                <a:gd name="connsiteX31" fmla="*/ 310011 w 429073"/>
                <a:gd name="connsiteY31" fmla="*/ 490967 h 558416"/>
                <a:gd name="connsiteX32" fmla="*/ 311202 w 429073"/>
                <a:gd name="connsiteY32" fmla="*/ 514482 h 558416"/>
                <a:gd name="connsiteX33" fmla="*/ 301924 w 429073"/>
                <a:gd name="connsiteY33" fmla="*/ 558416 h 558416"/>
                <a:gd name="connsiteX34" fmla="*/ 211060 w 429073"/>
                <a:gd name="connsiteY34" fmla="*/ 523430 h 558416"/>
                <a:gd name="connsiteX35" fmla="*/ 211041 w 429073"/>
                <a:gd name="connsiteY35" fmla="*/ 523263 h 558416"/>
                <a:gd name="connsiteX36" fmla="*/ 205236 w 429073"/>
                <a:gd name="connsiteY36" fmla="*/ 490967 h 558416"/>
                <a:gd name="connsiteX37" fmla="*/ 157611 w 429073"/>
                <a:gd name="connsiteY37" fmla="*/ 448104 h 558416"/>
                <a:gd name="connsiteX38" fmla="*/ 131816 w 429073"/>
                <a:gd name="connsiteY38" fmla="*/ 432434 h 558416"/>
                <a:gd name="connsiteX39" fmla="*/ 130987 w 429073"/>
                <a:gd name="connsiteY39" fmla="*/ 433495 h 558416"/>
                <a:gd name="connsiteX40" fmla="*/ 129028 w 429073"/>
                <a:gd name="connsiteY40" fmla="*/ 432305 h 558416"/>
                <a:gd name="connsiteX41" fmla="*/ 96583 w 429073"/>
                <a:gd name="connsiteY41" fmla="*/ 413553 h 558416"/>
                <a:gd name="connsiteX42" fmla="*/ 64484 w 429073"/>
                <a:gd name="connsiteY42" fmla="*/ 390208 h 558416"/>
                <a:gd name="connsiteX43" fmla="*/ 64415 w 429073"/>
                <a:gd name="connsiteY43" fmla="*/ 390284 h 558416"/>
                <a:gd name="connsiteX44" fmla="*/ 45692 w 429073"/>
                <a:gd name="connsiteY44" fmla="*/ 376667 h 558416"/>
                <a:gd name="connsiteX45" fmla="*/ 7592 w 429073"/>
                <a:gd name="connsiteY45" fmla="*/ 326661 h 558416"/>
                <a:gd name="connsiteX46" fmla="*/ 448 w 429073"/>
                <a:gd name="connsiteY46" fmla="*/ 269511 h 558416"/>
                <a:gd name="connsiteX47" fmla="*/ 14736 w 429073"/>
                <a:gd name="connsiteY47" fmla="*/ 224267 h 558416"/>
                <a:gd name="connsiteX48" fmla="*/ 52836 w 429073"/>
                <a:gd name="connsiteY48" fmla="*/ 181405 h 558416"/>
                <a:gd name="connsiteX49" fmla="*/ 105223 w 429073"/>
                <a:gd name="connsiteY49" fmla="*/ 162355 h 558416"/>
                <a:gd name="connsiteX50" fmla="*/ 174279 w 429073"/>
                <a:gd name="connsiteY50" fmla="*/ 169498 h 558416"/>
                <a:gd name="connsiteX51" fmla="*/ 186396 w 429073"/>
                <a:gd name="connsiteY51" fmla="*/ 174767 h 558416"/>
                <a:gd name="connsiteX52" fmla="*/ 186315 w 429073"/>
                <a:gd name="connsiteY52" fmla="*/ 175715 h 558416"/>
                <a:gd name="connsiteX53" fmla="*/ 226785 w 429073"/>
                <a:gd name="connsiteY53" fmla="*/ 193311 h 558416"/>
                <a:gd name="connsiteX54" fmla="*/ 250598 w 429073"/>
                <a:gd name="connsiteY54" fmla="*/ 211915 h 558416"/>
                <a:gd name="connsiteX55" fmla="*/ 258348 w 429073"/>
                <a:gd name="connsiteY55" fmla="*/ 218965 h 558416"/>
                <a:gd name="connsiteX56" fmla="*/ 258742 w 429073"/>
                <a:gd name="connsiteY56" fmla="*/ 216835 h 558416"/>
                <a:gd name="connsiteX57" fmla="*/ 269529 w 429073"/>
                <a:gd name="connsiteY57" fmla="*/ 226648 h 558416"/>
                <a:gd name="connsiteX58" fmla="*/ 305248 w 429073"/>
                <a:gd name="connsiteY58" fmla="*/ 257604 h 558416"/>
                <a:gd name="connsiteX59" fmla="*/ 336204 w 429073"/>
                <a:gd name="connsiteY59" fmla="*/ 262367 h 558416"/>
                <a:gd name="connsiteX60" fmla="*/ 345729 w 429073"/>
                <a:gd name="connsiteY60" fmla="*/ 233792 h 558416"/>
                <a:gd name="connsiteX61" fmla="*/ 336204 w 429073"/>
                <a:gd name="connsiteY61" fmla="*/ 179023 h 558416"/>
                <a:gd name="connsiteX62" fmla="*/ 319535 w 429073"/>
                <a:gd name="connsiteY62" fmla="*/ 131398 h 558416"/>
                <a:gd name="connsiteX63" fmla="*/ 293341 w 429073"/>
                <a:gd name="connsiteY63" fmla="*/ 81392 h 558416"/>
                <a:gd name="connsiteX64" fmla="*/ 267148 w 429073"/>
                <a:gd name="connsiteY64" fmla="*/ 29004 h 558416"/>
                <a:gd name="connsiteX65" fmla="*/ 307629 w 429073"/>
                <a:gd name="connsiteY65" fmla="*/ 5192 h 558416"/>
                <a:gd name="connsiteX66" fmla="*/ 331441 w 429073"/>
                <a:gd name="connsiteY66" fmla="*/ 429 h 558416"/>
                <a:gd name="connsiteX0" fmla="*/ 331441 w 429073"/>
                <a:gd name="connsiteY0" fmla="*/ 678 h 558665"/>
                <a:gd name="connsiteX1" fmla="*/ 355254 w 429073"/>
                <a:gd name="connsiteY1" fmla="*/ 12584 h 558665"/>
                <a:gd name="connsiteX2" fmla="*/ 371923 w 429073"/>
                <a:gd name="connsiteY2" fmla="*/ 43541 h 558665"/>
                <a:gd name="connsiteX3" fmla="*/ 398116 w 429073"/>
                <a:gd name="connsiteY3" fmla="*/ 98309 h 558665"/>
                <a:gd name="connsiteX4" fmla="*/ 417166 w 429073"/>
                <a:gd name="connsiteY4" fmla="*/ 150697 h 558665"/>
                <a:gd name="connsiteX5" fmla="*/ 429073 w 429073"/>
                <a:gd name="connsiteY5" fmla="*/ 234041 h 558665"/>
                <a:gd name="connsiteX6" fmla="*/ 417166 w 429073"/>
                <a:gd name="connsiteY6" fmla="*/ 303097 h 558665"/>
                <a:gd name="connsiteX7" fmla="*/ 393354 w 429073"/>
                <a:gd name="connsiteY7" fmla="*/ 343578 h 558665"/>
                <a:gd name="connsiteX8" fmla="*/ 355254 w 429073"/>
                <a:gd name="connsiteY8" fmla="*/ 362628 h 558665"/>
                <a:gd name="connsiteX9" fmla="*/ 307629 w 429073"/>
                <a:gd name="connsiteY9" fmla="*/ 362628 h 558665"/>
                <a:gd name="connsiteX10" fmla="*/ 248098 w 429073"/>
                <a:gd name="connsiteY10" fmla="*/ 334053 h 558665"/>
                <a:gd name="connsiteX11" fmla="*/ 226518 w 429073"/>
                <a:gd name="connsiteY11" fmla="*/ 313961 h 558665"/>
                <a:gd name="connsiteX12" fmla="*/ 223848 w 429073"/>
                <a:gd name="connsiteY12" fmla="*/ 311080 h 558665"/>
                <a:gd name="connsiteX13" fmla="*/ 223071 w 429073"/>
                <a:gd name="connsiteY13" fmla="*/ 312308 h 558665"/>
                <a:gd name="connsiteX14" fmla="*/ 210116 w 429073"/>
                <a:gd name="connsiteY14" fmla="*/ 298335 h 558665"/>
                <a:gd name="connsiteX15" fmla="*/ 172016 w 429073"/>
                <a:gd name="connsiteY15" fmla="*/ 267379 h 558665"/>
                <a:gd name="connsiteX16" fmla="*/ 156786 w 429073"/>
                <a:gd name="connsiteY16" fmla="*/ 260257 h 558665"/>
                <a:gd name="connsiteX17" fmla="*/ 157270 w 429073"/>
                <a:gd name="connsiteY17" fmla="*/ 259425 h 558665"/>
                <a:gd name="connsiteX18" fmla="*/ 153592 w 429073"/>
                <a:gd name="connsiteY18" fmla="*/ 257705 h 558665"/>
                <a:gd name="connsiteX19" fmla="*/ 133798 w 429073"/>
                <a:gd name="connsiteY19" fmla="*/ 253091 h 558665"/>
                <a:gd name="connsiteX20" fmla="*/ 102842 w 429073"/>
                <a:gd name="connsiteY20" fmla="*/ 262616 h 558665"/>
                <a:gd name="connsiteX21" fmla="*/ 98079 w 429073"/>
                <a:gd name="connsiteY21" fmla="*/ 291191 h 558665"/>
                <a:gd name="connsiteX22" fmla="*/ 105223 w 429073"/>
                <a:gd name="connsiteY22" fmla="*/ 306074 h 558665"/>
                <a:gd name="connsiteX23" fmla="*/ 119495 w 429073"/>
                <a:gd name="connsiteY23" fmla="*/ 322129 h 558665"/>
                <a:gd name="connsiteX24" fmla="*/ 131391 w 429073"/>
                <a:gd name="connsiteY24" fmla="*/ 331741 h 558665"/>
                <a:gd name="connsiteX25" fmla="*/ 170402 w 429073"/>
                <a:gd name="connsiteY25" fmla="*/ 359033 h 558665"/>
                <a:gd name="connsiteX26" fmla="*/ 180587 w 429073"/>
                <a:gd name="connsiteY26" fmla="*/ 366389 h 558665"/>
                <a:gd name="connsiteX27" fmla="*/ 181205 w 429073"/>
                <a:gd name="connsiteY27" fmla="*/ 365645 h 558665"/>
                <a:gd name="connsiteX28" fmla="*/ 209999 w 429073"/>
                <a:gd name="connsiteY28" fmla="*/ 386441 h 558665"/>
                <a:gd name="connsiteX29" fmla="*/ 257624 w 429073"/>
                <a:gd name="connsiteY29" fmla="*/ 424541 h 558665"/>
                <a:gd name="connsiteX30" fmla="*/ 290961 w 429073"/>
                <a:gd name="connsiteY30" fmla="*/ 457878 h 558665"/>
                <a:gd name="connsiteX31" fmla="*/ 310011 w 429073"/>
                <a:gd name="connsiteY31" fmla="*/ 491216 h 558665"/>
                <a:gd name="connsiteX32" fmla="*/ 311202 w 429073"/>
                <a:gd name="connsiteY32" fmla="*/ 514731 h 558665"/>
                <a:gd name="connsiteX33" fmla="*/ 301924 w 429073"/>
                <a:gd name="connsiteY33" fmla="*/ 558665 h 558665"/>
                <a:gd name="connsiteX34" fmla="*/ 211060 w 429073"/>
                <a:gd name="connsiteY34" fmla="*/ 523679 h 558665"/>
                <a:gd name="connsiteX35" fmla="*/ 211041 w 429073"/>
                <a:gd name="connsiteY35" fmla="*/ 523512 h 558665"/>
                <a:gd name="connsiteX36" fmla="*/ 205236 w 429073"/>
                <a:gd name="connsiteY36" fmla="*/ 491216 h 558665"/>
                <a:gd name="connsiteX37" fmla="*/ 157611 w 429073"/>
                <a:gd name="connsiteY37" fmla="*/ 448353 h 558665"/>
                <a:gd name="connsiteX38" fmla="*/ 131816 w 429073"/>
                <a:gd name="connsiteY38" fmla="*/ 432683 h 558665"/>
                <a:gd name="connsiteX39" fmla="*/ 130987 w 429073"/>
                <a:gd name="connsiteY39" fmla="*/ 433744 h 558665"/>
                <a:gd name="connsiteX40" fmla="*/ 129028 w 429073"/>
                <a:gd name="connsiteY40" fmla="*/ 432554 h 558665"/>
                <a:gd name="connsiteX41" fmla="*/ 96583 w 429073"/>
                <a:gd name="connsiteY41" fmla="*/ 413802 h 558665"/>
                <a:gd name="connsiteX42" fmla="*/ 64484 w 429073"/>
                <a:gd name="connsiteY42" fmla="*/ 390457 h 558665"/>
                <a:gd name="connsiteX43" fmla="*/ 64415 w 429073"/>
                <a:gd name="connsiteY43" fmla="*/ 390533 h 558665"/>
                <a:gd name="connsiteX44" fmla="*/ 45692 w 429073"/>
                <a:gd name="connsiteY44" fmla="*/ 376916 h 558665"/>
                <a:gd name="connsiteX45" fmla="*/ 7592 w 429073"/>
                <a:gd name="connsiteY45" fmla="*/ 326910 h 558665"/>
                <a:gd name="connsiteX46" fmla="*/ 448 w 429073"/>
                <a:gd name="connsiteY46" fmla="*/ 269760 h 558665"/>
                <a:gd name="connsiteX47" fmla="*/ 14736 w 429073"/>
                <a:gd name="connsiteY47" fmla="*/ 224516 h 558665"/>
                <a:gd name="connsiteX48" fmla="*/ 52836 w 429073"/>
                <a:gd name="connsiteY48" fmla="*/ 181654 h 558665"/>
                <a:gd name="connsiteX49" fmla="*/ 105223 w 429073"/>
                <a:gd name="connsiteY49" fmla="*/ 162604 h 558665"/>
                <a:gd name="connsiteX50" fmla="*/ 174279 w 429073"/>
                <a:gd name="connsiteY50" fmla="*/ 169747 h 558665"/>
                <a:gd name="connsiteX51" fmla="*/ 186396 w 429073"/>
                <a:gd name="connsiteY51" fmla="*/ 175016 h 558665"/>
                <a:gd name="connsiteX52" fmla="*/ 186315 w 429073"/>
                <a:gd name="connsiteY52" fmla="*/ 175964 h 558665"/>
                <a:gd name="connsiteX53" fmla="*/ 226785 w 429073"/>
                <a:gd name="connsiteY53" fmla="*/ 193560 h 558665"/>
                <a:gd name="connsiteX54" fmla="*/ 250598 w 429073"/>
                <a:gd name="connsiteY54" fmla="*/ 212164 h 558665"/>
                <a:gd name="connsiteX55" fmla="*/ 258348 w 429073"/>
                <a:gd name="connsiteY55" fmla="*/ 219214 h 558665"/>
                <a:gd name="connsiteX56" fmla="*/ 258742 w 429073"/>
                <a:gd name="connsiteY56" fmla="*/ 217084 h 558665"/>
                <a:gd name="connsiteX57" fmla="*/ 269529 w 429073"/>
                <a:gd name="connsiteY57" fmla="*/ 226897 h 558665"/>
                <a:gd name="connsiteX58" fmla="*/ 305248 w 429073"/>
                <a:gd name="connsiteY58" fmla="*/ 257853 h 558665"/>
                <a:gd name="connsiteX59" fmla="*/ 336204 w 429073"/>
                <a:gd name="connsiteY59" fmla="*/ 262616 h 558665"/>
                <a:gd name="connsiteX60" fmla="*/ 345729 w 429073"/>
                <a:gd name="connsiteY60" fmla="*/ 234041 h 558665"/>
                <a:gd name="connsiteX61" fmla="*/ 336204 w 429073"/>
                <a:gd name="connsiteY61" fmla="*/ 179272 h 558665"/>
                <a:gd name="connsiteX62" fmla="*/ 319535 w 429073"/>
                <a:gd name="connsiteY62" fmla="*/ 131647 h 558665"/>
                <a:gd name="connsiteX63" fmla="*/ 293341 w 429073"/>
                <a:gd name="connsiteY63" fmla="*/ 81641 h 558665"/>
                <a:gd name="connsiteX64" fmla="*/ 276487 w 429073"/>
                <a:gd name="connsiteY64" fmla="*/ 38040 h 558665"/>
                <a:gd name="connsiteX65" fmla="*/ 307629 w 429073"/>
                <a:gd name="connsiteY65" fmla="*/ 5441 h 558665"/>
                <a:gd name="connsiteX66" fmla="*/ 331441 w 429073"/>
                <a:gd name="connsiteY66" fmla="*/ 678 h 558665"/>
                <a:gd name="connsiteX0" fmla="*/ 331441 w 429073"/>
                <a:gd name="connsiteY0" fmla="*/ 662 h 558649"/>
                <a:gd name="connsiteX1" fmla="*/ 355254 w 429073"/>
                <a:gd name="connsiteY1" fmla="*/ 12568 h 558649"/>
                <a:gd name="connsiteX2" fmla="*/ 371923 w 429073"/>
                <a:gd name="connsiteY2" fmla="*/ 43525 h 558649"/>
                <a:gd name="connsiteX3" fmla="*/ 398116 w 429073"/>
                <a:gd name="connsiteY3" fmla="*/ 98293 h 558649"/>
                <a:gd name="connsiteX4" fmla="*/ 417166 w 429073"/>
                <a:gd name="connsiteY4" fmla="*/ 150681 h 558649"/>
                <a:gd name="connsiteX5" fmla="*/ 429073 w 429073"/>
                <a:gd name="connsiteY5" fmla="*/ 234025 h 558649"/>
                <a:gd name="connsiteX6" fmla="*/ 417166 w 429073"/>
                <a:gd name="connsiteY6" fmla="*/ 303081 h 558649"/>
                <a:gd name="connsiteX7" fmla="*/ 393354 w 429073"/>
                <a:gd name="connsiteY7" fmla="*/ 343562 h 558649"/>
                <a:gd name="connsiteX8" fmla="*/ 355254 w 429073"/>
                <a:gd name="connsiteY8" fmla="*/ 362612 h 558649"/>
                <a:gd name="connsiteX9" fmla="*/ 307629 w 429073"/>
                <a:gd name="connsiteY9" fmla="*/ 362612 h 558649"/>
                <a:gd name="connsiteX10" fmla="*/ 248098 w 429073"/>
                <a:gd name="connsiteY10" fmla="*/ 334037 h 558649"/>
                <a:gd name="connsiteX11" fmla="*/ 226518 w 429073"/>
                <a:gd name="connsiteY11" fmla="*/ 313945 h 558649"/>
                <a:gd name="connsiteX12" fmla="*/ 223848 w 429073"/>
                <a:gd name="connsiteY12" fmla="*/ 311064 h 558649"/>
                <a:gd name="connsiteX13" fmla="*/ 223071 w 429073"/>
                <a:gd name="connsiteY13" fmla="*/ 312292 h 558649"/>
                <a:gd name="connsiteX14" fmla="*/ 210116 w 429073"/>
                <a:gd name="connsiteY14" fmla="*/ 298319 h 558649"/>
                <a:gd name="connsiteX15" fmla="*/ 172016 w 429073"/>
                <a:gd name="connsiteY15" fmla="*/ 267363 h 558649"/>
                <a:gd name="connsiteX16" fmla="*/ 156786 w 429073"/>
                <a:gd name="connsiteY16" fmla="*/ 260241 h 558649"/>
                <a:gd name="connsiteX17" fmla="*/ 157270 w 429073"/>
                <a:gd name="connsiteY17" fmla="*/ 259409 h 558649"/>
                <a:gd name="connsiteX18" fmla="*/ 153592 w 429073"/>
                <a:gd name="connsiteY18" fmla="*/ 257689 h 558649"/>
                <a:gd name="connsiteX19" fmla="*/ 133798 w 429073"/>
                <a:gd name="connsiteY19" fmla="*/ 253075 h 558649"/>
                <a:gd name="connsiteX20" fmla="*/ 102842 w 429073"/>
                <a:gd name="connsiteY20" fmla="*/ 262600 h 558649"/>
                <a:gd name="connsiteX21" fmla="*/ 98079 w 429073"/>
                <a:gd name="connsiteY21" fmla="*/ 291175 h 558649"/>
                <a:gd name="connsiteX22" fmla="*/ 105223 w 429073"/>
                <a:gd name="connsiteY22" fmla="*/ 306058 h 558649"/>
                <a:gd name="connsiteX23" fmla="*/ 119495 w 429073"/>
                <a:gd name="connsiteY23" fmla="*/ 322113 h 558649"/>
                <a:gd name="connsiteX24" fmla="*/ 131391 w 429073"/>
                <a:gd name="connsiteY24" fmla="*/ 331725 h 558649"/>
                <a:gd name="connsiteX25" fmla="*/ 170402 w 429073"/>
                <a:gd name="connsiteY25" fmla="*/ 359017 h 558649"/>
                <a:gd name="connsiteX26" fmla="*/ 180587 w 429073"/>
                <a:gd name="connsiteY26" fmla="*/ 366373 h 558649"/>
                <a:gd name="connsiteX27" fmla="*/ 181205 w 429073"/>
                <a:gd name="connsiteY27" fmla="*/ 365629 h 558649"/>
                <a:gd name="connsiteX28" fmla="*/ 209999 w 429073"/>
                <a:gd name="connsiteY28" fmla="*/ 386425 h 558649"/>
                <a:gd name="connsiteX29" fmla="*/ 257624 w 429073"/>
                <a:gd name="connsiteY29" fmla="*/ 424525 h 558649"/>
                <a:gd name="connsiteX30" fmla="*/ 290961 w 429073"/>
                <a:gd name="connsiteY30" fmla="*/ 457862 h 558649"/>
                <a:gd name="connsiteX31" fmla="*/ 310011 w 429073"/>
                <a:gd name="connsiteY31" fmla="*/ 491200 h 558649"/>
                <a:gd name="connsiteX32" fmla="*/ 311202 w 429073"/>
                <a:gd name="connsiteY32" fmla="*/ 514715 h 558649"/>
                <a:gd name="connsiteX33" fmla="*/ 301924 w 429073"/>
                <a:gd name="connsiteY33" fmla="*/ 558649 h 558649"/>
                <a:gd name="connsiteX34" fmla="*/ 211060 w 429073"/>
                <a:gd name="connsiteY34" fmla="*/ 523663 h 558649"/>
                <a:gd name="connsiteX35" fmla="*/ 211041 w 429073"/>
                <a:gd name="connsiteY35" fmla="*/ 523496 h 558649"/>
                <a:gd name="connsiteX36" fmla="*/ 205236 w 429073"/>
                <a:gd name="connsiteY36" fmla="*/ 491200 h 558649"/>
                <a:gd name="connsiteX37" fmla="*/ 157611 w 429073"/>
                <a:gd name="connsiteY37" fmla="*/ 448337 h 558649"/>
                <a:gd name="connsiteX38" fmla="*/ 131816 w 429073"/>
                <a:gd name="connsiteY38" fmla="*/ 432667 h 558649"/>
                <a:gd name="connsiteX39" fmla="*/ 130987 w 429073"/>
                <a:gd name="connsiteY39" fmla="*/ 433728 h 558649"/>
                <a:gd name="connsiteX40" fmla="*/ 129028 w 429073"/>
                <a:gd name="connsiteY40" fmla="*/ 432538 h 558649"/>
                <a:gd name="connsiteX41" fmla="*/ 96583 w 429073"/>
                <a:gd name="connsiteY41" fmla="*/ 413786 h 558649"/>
                <a:gd name="connsiteX42" fmla="*/ 64484 w 429073"/>
                <a:gd name="connsiteY42" fmla="*/ 390441 h 558649"/>
                <a:gd name="connsiteX43" fmla="*/ 64415 w 429073"/>
                <a:gd name="connsiteY43" fmla="*/ 390517 h 558649"/>
                <a:gd name="connsiteX44" fmla="*/ 45692 w 429073"/>
                <a:gd name="connsiteY44" fmla="*/ 376900 h 558649"/>
                <a:gd name="connsiteX45" fmla="*/ 7592 w 429073"/>
                <a:gd name="connsiteY45" fmla="*/ 326894 h 558649"/>
                <a:gd name="connsiteX46" fmla="*/ 448 w 429073"/>
                <a:gd name="connsiteY46" fmla="*/ 269744 h 558649"/>
                <a:gd name="connsiteX47" fmla="*/ 14736 w 429073"/>
                <a:gd name="connsiteY47" fmla="*/ 224500 h 558649"/>
                <a:gd name="connsiteX48" fmla="*/ 52836 w 429073"/>
                <a:gd name="connsiteY48" fmla="*/ 181638 h 558649"/>
                <a:gd name="connsiteX49" fmla="*/ 105223 w 429073"/>
                <a:gd name="connsiteY49" fmla="*/ 162588 h 558649"/>
                <a:gd name="connsiteX50" fmla="*/ 174279 w 429073"/>
                <a:gd name="connsiteY50" fmla="*/ 169731 h 558649"/>
                <a:gd name="connsiteX51" fmla="*/ 186396 w 429073"/>
                <a:gd name="connsiteY51" fmla="*/ 175000 h 558649"/>
                <a:gd name="connsiteX52" fmla="*/ 186315 w 429073"/>
                <a:gd name="connsiteY52" fmla="*/ 175948 h 558649"/>
                <a:gd name="connsiteX53" fmla="*/ 226785 w 429073"/>
                <a:gd name="connsiteY53" fmla="*/ 193544 h 558649"/>
                <a:gd name="connsiteX54" fmla="*/ 250598 w 429073"/>
                <a:gd name="connsiteY54" fmla="*/ 212148 h 558649"/>
                <a:gd name="connsiteX55" fmla="*/ 258348 w 429073"/>
                <a:gd name="connsiteY55" fmla="*/ 219198 h 558649"/>
                <a:gd name="connsiteX56" fmla="*/ 258742 w 429073"/>
                <a:gd name="connsiteY56" fmla="*/ 217068 h 558649"/>
                <a:gd name="connsiteX57" fmla="*/ 269529 w 429073"/>
                <a:gd name="connsiteY57" fmla="*/ 226881 h 558649"/>
                <a:gd name="connsiteX58" fmla="*/ 305248 w 429073"/>
                <a:gd name="connsiteY58" fmla="*/ 257837 h 558649"/>
                <a:gd name="connsiteX59" fmla="*/ 336204 w 429073"/>
                <a:gd name="connsiteY59" fmla="*/ 262600 h 558649"/>
                <a:gd name="connsiteX60" fmla="*/ 345729 w 429073"/>
                <a:gd name="connsiteY60" fmla="*/ 234025 h 558649"/>
                <a:gd name="connsiteX61" fmla="*/ 336204 w 429073"/>
                <a:gd name="connsiteY61" fmla="*/ 179256 h 558649"/>
                <a:gd name="connsiteX62" fmla="*/ 319535 w 429073"/>
                <a:gd name="connsiteY62" fmla="*/ 131631 h 558649"/>
                <a:gd name="connsiteX63" fmla="*/ 293341 w 429073"/>
                <a:gd name="connsiteY63" fmla="*/ 81625 h 558649"/>
                <a:gd name="connsiteX64" fmla="*/ 281790 w 429073"/>
                <a:gd name="connsiteY64" fmla="*/ 37549 h 558649"/>
                <a:gd name="connsiteX65" fmla="*/ 307629 w 429073"/>
                <a:gd name="connsiteY65" fmla="*/ 5425 h 558649"/>
                <a:gd name="connsiteX66" fmla="*/ 331441 w 429073"/>
                <a:gd name="connsiteY66" fmla="*/ 662 h 558649"/>
                <a:gd name="connsiteX0" fmla="*/ 331441 w 429073"/>
                <a:gd name="connsiteY0" fmla="*/ 662 h 558649"/>
                <a:gd name="connsiteX1" fmla="*/ 355254 w 429073"/>
                <a:gd name="connsiteY1" fmla="*/ 12568 h 558649"/>
                <a:gd name="connsiteX2" fmla="*/ 371923 w 429073"/>
                <a:gd name="connsiteY2" fmla="*/ 43525 h 558649"/>
                <a:gd name="connsiteX3" fmla="*/ 398116 w 429073"/>
                <a:gd name="connsiteY3" fmla="*/ 98293 h 558649"/>
                <a:gd name="connsiteX4" fmla="*/ 417166 w 429073"/>
                <a:gd name="connsiteY4" fmla="*/ 150681 h 558649"/>
                <a:gd name="connsiteX5" fmla="*/ 429073 w 429073"/>
                <a:gd name="connsiteY5" fmla="*/ 234025 h 558649"/>
                <a:gd name="connsiteX6" fmla="*/ 417166 w 429073"/>
                <a:gd name="connsiteY6" fmla="*/ 303081 h 558649"/>
                <a:gd name="connsiteX7" fmla="*/ 393354 w 429073"/>
                <a:gd name="connsiteY7" fmla="*/ 343562 h 558649"/>
                <a:gd name="connsiteX8" fmla="*/ 355254 w 429073"/>
                <a:gd name="connsiteY8" fmla="*/ 362612 h 558649"/>
                <a:gd name="connsiteX9" fmla="*/ 307629 w 429073"/>
                <a:gd name="connsiteY9" fmla="*/ 362612 h 558649"/>
                <a:gd name="connsiteX10" fmla="*/ 248098 w 429073"/>
                <a:gd name="connsiteY10" fmla="*/ 334037 h 558649"/>
                <a:gd name="connsiteX11" fmla="*/ 226518 w 429073"/>
                <a:gd name="connsiteY11" fmla="*/ 313945 h 558649"/>
                <a:gd name="connsiteX12" fmla="*/ 223848 w 429073"/>
                <a:gd name="connsiteY12" fmla="*/ 311064 h 558649"/>
                <a:gd name="connsiteX13" fmla="*/ 223071 w 429073"/>
                <a:gd name="connsiteY13" fmla="*/ 312292 h 558649"/>
                <a:gd name="connsiteX14" fmla="*/ 210116 w 429073"/>
                <a:gd name="connsiteY14" fmla="*/ 298319 h 558649"/>
                <a:gd name="connsiteX15" fmla="*/ 172016 w 429073"/>
                <a:gd name="connsiteY15" fmla="*/ 267363 h 558649"/>
                <a:gd name="connsiteX16" fmla="*/ 156786 w 429073"/>
                <a:gd name="connsiteY16" fmla="*/ 260241 h 558649"/>
                <a:gd name="connsiteX17" fmla="*/ 157270 w 429073"/>
                <a:gd name="connsiteY17" fmla="*/ 259409 h 558649"/>
                <a:gd name="connsiteX18" fmla="*/ 153592 w 429073"/>
                <a:gd name="connsiteY18" fmla="*/ 257689 h 558649"/>
                <a:gd name="connsiteX19" fmla="*/ 133798 w 429073"/>
                <a:gd name="connsiteY19" fmla="*/ 253075 h 558649"/>
                <a:gd name="connsiteX20" fmla="*/ 102842 w 429073"/>
                <a:gd name="connsiteY20" fmla="*/ 262600 h 558649"/>
                <a:gd name="connsiteX21" fmla="*/ 98079 w 429073"/>
                <a:gd name="connsiteY21" fmla="*/ 291175 h 558649"/>
                <a:gd name="connsiteX22" fmla="*/ 105223 w 429073"/>
                <a:gd name="connsiteY22" fmla="*/ 306058 h 558649"/>
                <a:gd name="connsiteX23" fmla="*/ 119495 w 429073"/>
                <a:gd name="connsiteY23" fmla="*/ 322113 h 558649"/>
                <a:gd name="connsiteX24" fmla="*/ 131391 w 429073"/>
                <a:gd name="connsiteY24" fmla="*/ 331725 h 558649"/>
                <a:gd name="connsiteX25" fmla="*/ 170402 w 429073"/>
                <a:gd name="connsiteY25" fmla="*/ 359017 h 558649"/>
                <a:gd name="connsiteX26" fmla="*/ 180587 w 429073"/>
                <a:gd name="connsiteY26" fmla="*/ 366373 h 558649"/>
                <a:gd name="connsiteX27" fmla="*/ 181205 w 429073"/>
                <a:gd name="connsiteY27" fmla="*/ 365629 h 558649"/>
                <a:gd name="connsiteX28" fmla="*/ 209999 w 429073"/>
                <a:gd name="connsiteY28" fmla="*/ 386425 h 558649"/>
                <a:gd name="connsiteX29" fmla="*/ 257624 w 429073"/>
                <a:gd name="connsiteY29" fmla="*/ 424525 h 558649"/>
                <a:gd name="connsiteX30" fmla="*/ 290961 w 429073"/>
                <a:gd name="connsiteY30" fmla="*/ 457862 h 558649"/>
                <a:gd name="connsiteX31" fmla="*/ 310011 w 429073"/>
                <a:gd name="connsiteY31" fmla="*/ 491200 h 558649"/>
                <a:gd name="connsiteX32" fmla="*/ 311202 w 429073"/>
                <a:gd name="connsiteY32" fmla="*/ 514715 h 558649"/>
                <a:gd name="connsiteX33" fmla="*/ 301924 w 429073"/>
                <a:gd name="connsiteY33" fmla="*/ 558649 h 558649"/>
                <a:gd name="connsiteX34" fmla="*/ 211060 w 429073"/>
                <a:gd name="connsiteY34" fmla="*/ 523663 h 558649"/>
                <a:gd name="connsiteX35" fmla="*/ 211041 w 429073"/>
                <a:gd name="connsiteY35" fmla="*/ 523496 h 558649"/>
                <a:gd name="connsiteX36" fmla="*/ 205236 w 429073"/>
                <a:gd name="connsiteY36" fmla="*/ 491200 h 558649"/>
                <a:gd name="connsiteX37" fmla="*/ 157611 w 429073"/>
                <a:gd name="connsiteY37" fmla="*/ 448337 h 558649"/>
                <a:gd name="connsiteX38" fmla="*/ 131816 w 429073"/>
                <a:gd name="connsiteY38" fmla="*/ 432667 h 558649"/>
                <a:gd name="connsiteX39" fmla="*/ 130987 w 429073"/>
                <a:gd name="connsiteY39" fmla="*/ 433728 h 558649"/>
                <a:gd name="connsiteX40" fmla="*/ 129028 w 429073"/>
                <a:gd name="connsiteY40" fmla="*/ 432538 h 558649"/>
                <a:gd name="connsiteX41" fmla="*/ 96583 w 429073"/>
                <a:gd name="connsiteY41" fmla="*/ 413786 h 558649"/>
                <a:gd name="connsiteX42" fmla="*/ 64484 w 429073"/>
                <a:gd name="connsiteY42" fmla="*/ 390441 h 558649"/>
                <a:gd name="connsiteX43" fmla="*/ 64415 w 429073"/>
                <a:gd name="connsiteY43" fmla="*/ 390517 h 558649"/>
                <a:gd name="connsiteX44" fmla="*/ 45692 w 429073"/>
                <a:gd name="connsiteY44" fmla="*/ 376900 h 558649"/>
                <a:gd name="connsiteX45" fmla="*/ 7592 w 429073"/>
                <a:gd name="connsiteY45" fmla="*/ 326894 h 558649"/>
                <a:gd name="connsiteX46" fmla="*/ 448 w 429073"/>
                <a:gd name="connsiteY46" fmla="*/ 269744 h 558649"/>
                <a:gd name="connsiteX47" fmla="*/ 14736 w 429073"/>
                <a:gd name="connsiteY47" fmla="*/ 224500 h 558649"/>
                <a:gd name="connsiteX48" fmla="*/ 52836 w 429073"/>
                <a:gd name="connsiteY48" fmla="*/ 181638 h 558649"/>
                <a:gd name="connsiteX49" fmla="*/ 105223 w 429073"/>
                <a:gd name="connsiteY49" fmla="*/ 162588 h 558649"/>
                <a:gd name="connsiteX50" fmla="*/ 174279 w 429073"/>
                <a:gd name="connsiteY50" fmla="*/ 169731 h 558649"/>
                <a:gd name="connsiteX51" fmla="*/ 186396 w 429073"/>
                <a:gd name="connsiteY51" fmla="*/ 175000 h 558649"/>
                <a:gd name="connsiteX52" fmla="*/ 186315 w 429073"/>
                <a:gd name="connsiteY52" fmla="*/ 175948 h 558649"/>
                <a:gd name="connsiteX53" fmla="*/ 226785 w 429073"/>
                <a:gd name="connsiteY53" fmla="*/ 193544 h 558649"/>
                <a:gd name="connsiteX54" fmla="*/ 250598 w 429073"/>
                <a:gd name="connsiteY54" fmla="*/ 212148 h 558649"/>
                <a:gd name="connsiteX55" fmla="*/ 258348 w 429073"/>
                <a:gd name="connsiteY55" fmla="*/ 219198 h 558649"/>
                <a:gd name="connsiteX56" fmla="*/ 258742 w 429073"/>
                <a:gd name="connsiteY56" fmla="*/ 217068 h 558649"/>
                <a:gd name="connsiteX57" fmla="*/ 269529 w 429073"/>
                <a:gd name="connsiteY57" fmla="*/ 226881 h 558649"/>
                <a:gd name="connsiteX58" fmla="*/ 305248 w 429073"/>
                <a:gd name="connsiteY58" fmla="*/ 257837 h 558649"/>
                <a:gd name="connsiteX59" fmla="*/ 336204 w 429073"/>
                <a:gd name="connsiteY59" fmla="*/ 262600 h 558649"/>
                <a:gd name="connsiteX60" fmla="*/ 345729 w 429073"/>
                <a:gd name="connsiteY60" fmla="*/ 234025 h 558649"/>
                <a:gd name="connsiteX61" fmla="*/ 336204 w 429073"/>
                <a:gd name="connsiteY61" fmla="*/ 179256 h 558649"/>
                <a:gd name="connsiteX62" fmla="*/ 319535 w 429073"/>
                <a:gd name="connsiteY62" fmla="*/ 131631 h 558649"/>
                <a:gd name="connsiteX63" fmla="*/ 297774 w 429073"/>
                <a:gd name="connsiteY63" fmla="*/ 83368 h 558649"/>
                <a:gd name="connsiteX64" fmla="*/ 281790 w 429073"/>
                <a:gd name="connsiteY64" fmla="*/ 37549 h 558649"/>
                <a:gd name="connsiteX65" fmla="*/ 307629 w 429073"/>
                <a:gd name="connsiteY65" fmla="*/ 5425 h 558649"/>
                <a:gd name="connsiteX66" fmla="*/ 331441 w 429073"/>
                <a:gd name="connsiteY66" fmla="*/ 662 h 558649"/>
                <a:gd name="connsiteX0" fmla="*/ 331441 w 429073"/>
                <a:gd name="connsiteY0" fmla="*/ 146 h 558133"/>
                <a:gd name="connsiteX1" fmla="*/ 355254 w 429073"/>
                <a:gd name="connsiteY1" fmla="*/ 12052 h 558133"/>
                <a:gd name="connsiteX2" fmla="*/ 371923 w 429073"/>
                <a:gd name="connsiteY2" fmla="*/ 43009 h 558133"/>
                <a:gd name="connsiteX3" fmla="*/ 398116 w 429073"/>
                <a:gd name="connsiteY3" fmla="*/ 97777 h 558133"/>
                <a:gd name="connsiteX4" fmla="*/ 417166 w 429073"/>
                <a:gd name="connsiteY4" fmla="*/ 150165 h 558133"/>
                <a:gd name="connsiteX5" fmla="*/ 429073 w 429073"/>
                <a:gd name="connsiteY5" fmla="*/ 233509 h 558133"/>
                <a:gd name="connsiteX6" fmla="*/ 417166 w 429073"/>
                <a:gd name="connsiteY6" fmla="*/ 302565 h 558133"/>
                <a:gd name="connsiteX7" fmla="*/ 393354 w 429073"/>
                <a:gd name="connsiteY7" fmla="*/ 343046 h 558133"/>
                <a:gd name="connsiteX8" fmla="*/ 355254 w 429073"/>
                <a:gd name="connsiteY8" fmla="*/ 362096 h 558133"/>
                <a:gd name="connsiteX9" fmla="*/ 307629 w 429073"/>
                <a:gd name="connsiteY9" fmla="*/ 362096 h 558133"/>
                <a:gd name="connsiteX10" fmla="*/ 248098 w 429073"/>
                <a:gd name="connsiteY10" fmla="*/ 333521 h 558133"/>
                <a:gd name="connsiteX11" fmla="*/ 226518 w 429073"/>
                <a:gd name="connsiteY11" fmla="*/ 313429 h 558133"/>
                <a:gd name="connsiteX12" fmla="*/ 223848 w 429073"/>
                <a:gd name="connsiteY12" fmla="*/ 310548 h 558133"/>
                <a:gd name="connsiteX13" fmla="*/ 223071 w 429073"/>
                <a:gd name="connsiteY13" fmla="*/ 311776 h 558133"/>
                <a:gd name="connsiteX14" fmla="*/ 210116 w 429073"/>
                <a:gd name="connsiteY14" fmla="*/ 297803 h 558133"/>
                <a:gd name="connsiteX15" fmla="*/ 172016 w 429073"/>
                <a:gd name="connsiteY15" fmla="*/ 266847 h 558133"/>
                <a:gd name="connsiteX16" fmla="*/ 156786 w 429073"/>
                <a:gd name="connsiteY16" fmla="*/ 259725 h 558133"/>
                <a:gd name="connsiteX17" fmla="*/ 157270 w 429073"/>
                <a:gd name="connsiteY17" fmla="*/ 258893 h 558133"/>
                <a:gd name="connsiteX18" fmla="*/ 153592 w 429073"/>
                <a:gd name="connsiteY18" fmla="*/ 257173 h 558133"/>
                <a:gd name="connsiteX19" fmla="*/ 133798 w 429073"/>
                <a:gd name="connsiteY19" fmla="*/ 252559 h 558133"/>
                <a:gd name="connsiteX20" fmla="*/ 102842 w 429073"/>
                <a:gd name="connsiteY20" fmla="*/ 262084 h 558133"/>
                <a:gd name="connsiteX21" fmla="*/ 98079 w 429073"/>
                <a:gd name="connsiteY21" fmla="*/ 290659 h 558133"/>
                <a:gd name="connsiteX22" fmla="*/ 105223 w 429073"/>
                <a:gd name="connsiteY22" fmla="*/ 305542 h 558133"/>
                <a:gd name="connsiteX23" fmla="*/ 119495 w 429073"/>
                <a:gd name="connsiteY23" fmla="*/ 321597 h 558133"/>
                <a:gd name="connsiteX24" fmla="*/ 131391 w 429073"/>
                <a:gd name="connsiteY24" fmla="*/ 331209 h 558133"/>
                <a:gd name="connsiteX25" fmla="*/ 170402 w 429073"/>
                <a:gd name="connsiteY25" fmla="*/ 358501 h 558133"/>
                <a:gd name="connsiteX26" fmla="*/ 180587 w 429073"/>
                <a:gd name="connsiteY26" fmla="*/ 365857 h 558133"/>
                <a:gd name="connsiteX27" fmla="*/ 181205 w 429073"/>
                <a:gd name="connsiteY27" fmla="*/ 365113 h 558133"/>
                <a:gd name="connsiteX28" fmla="*/ 209999 w 429073"/>
                <a:gd name="connsiteY28" fmla="*/ 385909 h 558133"/>
                <a:gd name="connsiteX29" fmla="*/ 257624 w 429073"/>
                <a:gd name="connsiteY29" fmla="*/ 424009 h 558133"/>
                <a:gd name="connsiteX30" fmla="*/ 290961 w 429073"/>
                <a:gd name="connsiteY30" fmla="*/ 457346 h 558133"/>
                <a:gd name="connsiteX31" fmla="*/ 310011 w 429073"/>
                <a:gd name="connsiteY31" fmla="*/ 490684 h 558133"/>
                <a:gd name="connsiteX32" fmla="*/ 311202 w 429073"/>
                <a:gd name="connsiteY32" fmla="*/ 514199 h 558133"/>
                <a:gd name="connsiteX33" fmla="*/ 301924 w 429073"/>
                <a:gd name="connsiteY33" fmla="*/ 558133 h 558133"/>
                <a:gd name="connsiteX34" fmla="*/ 211060 w 429073"/>
                <a:gd name="connsiteY34" fmla="*/ 523147 h 558133"/>
                <a:gd name="connsiteX35" fmla="*/ 211041 w 429073"/>
                <a:gd name="connsiteY35" fmla="*/ 522980 h 558133"/>
                <a:gd name="connsiteX36" fmla="*/ 205236 w 429073"/>
                <a:gd name="connsiteY36" fmla="*/ 490684 h 558133"/>
                <a:gd name="connsiteX37" fmla="*/ 157611 w 429073"/>
                <a:gd name="connsiteY37" fmla="*/ 447821 h 558133"/>
                <a:gd name="connsiteX38" fmla="*/ 131816 w 429073"/>
                <a:gd name="connsiteY38" fmla="*/ 432151 h 558133"/>
                <a:gd name="connsiteX39" fmla="*/ 130987 w 429073"/>
                <a:gd name="connsiteY39" fmla="*/ 433212 h 558133"/>
                <a:gd name="connsiteX40" fmla="*/ 129028 w 429073"/>
                <a:gd name="connsiteY40" fmla="*/ 432022 h 558133"/>
                <a:gd name="connsiteX41" fmla="*/ 96583 w 429073"/>
                <a:gd name="connsiteY41" fmla="*/ 413270 h 558133"/>
                <a:gd name="connsiteX42" fmla="*/ 64484 w 429073"/>
                <a:gd name="connsiteY42" fmla="*/ 389925 h 558133"/>
                <a:gd name="connsiteX43" fmla="*/ 64415 w 429073"/>
                <a:gd name="connsiteY43" fmla="*/ 390001 h 558133"/>
                <a:gd name="connsiteX44" fmla="*/ 45692 w 429073"/>
                <a:gd name="connsiteY44" fmla="*/ 376384 h 558133"/>
                <a:gd name="connsiteX45" fmla="*/ 7592 w 429073"/>
                <a:gd name="connsiteY45" fmla="*/ 326378 h 558133"/>
                <a:gd name="connsiteX46" fmla="*/ 448 w 429073"/>
                <a:gd name="connsiteY46" fmla="*/ 269228 h 558133"/>
                <a:gd name="connsiteX47" fmla="*/ 14736 w 429073"/>
                <a:gd name="connsiteY47" fmla="*/ 223984 h 558133"/>
                <a:gd name="connsiteX48" fmla="*/ 52836 w 429073"/>
                <a:gd name="connsiteY48" fmla="*/ 181122 h 558133"/>
                <a:gd name="connsiteX49" fmla="*/ 105223 w 429073"/>
                <a:gd name="connsiteY49" fmla="*/ 162072 h 558133"/>
                <a:gd name="connsiteX50" fmla="*/ 174279 w 429073"/>
                <a:gd name="connsiteY50" fmla="*/ 169215 h 558133"/>
                <a:gd name="connsiteX51" fmla="*/ 186396 w 429073"/>
                <a:gd name="connsiteY51" fmla="*/ 174484 h 558133"/>
                <a:gd name="connsiteX52" fmla="*/ 186315 w 429073"/>
                <a:gd name="connsiteY52" fmla="*/ 175432 h 558133"/>
                <a:gd name="connsiteX53" fmla="*/ 226785 w 429073"/>
                <a:gd name="connsiteY53" fmla="*/ 193028 h 558133"/>
                <a:gd name="connsiteX54" fmla="*/ 250598 w 429073"/>
                <a:gd name="connsiteY54" fmla="*/ 211632 h 558133"/>
                <a:gd name="connsiteX55" fmla="*/ 258348 w 429073"/>
                <a:gd name="connsiteY55" fmla="*/ 218682 h 558133"/>
                <a:gd name="connsiteX56" fmla="*/ 258742 w 429073"/>
                <a:gd name="connsiteY56" fmla="*/ 216552 h 558133"/>
                <a:gd name="connsiteX57" fmla="*/ 269529 w 429073"/>
                <a:gd name="connsiteY57" fmla="*/ 226365 h 558133"/>
                <a:gd name="connsiteX58" fmla="*/ 305248 w 429073"/>
                <a:gd name="connsiteY58" fmla="*/ 257321 h 558133"/>
                <a:gd name="connsiteX59" fmla="*/ 336204 w 429073"/>
                <a:gd name="connsiteY59" fmla="*/ 262084 h 558133"/>
                <a:gd name="connsiteX60" fmla="*/ 345729 w 429073"/>
                <a:gd name="connsiteY60" fmla="*/ 233509 h 558133"/>
                <a:gd name="connsiteX61" fmla="*/ 336204 w 429073"/>
                <a:gd name="connsiteY61" fmla="*/ 178740 h 558133"/>
                <a:gd name="connsiteX62" fmla="*/ 319535 w 429073"/>
                <a:gd name="connsiteY62" fmla="*/ 131115 h 558133"/>
                <a:gd name="connsiteX63" fmla="*/ 297774 w 429073"/>
                <a:gd name="connsiteY63" fmla="*/ 82852 h 558133"/>
                <a:gd name="connsiteX64" fmla="*/ 281790 w 429073"/>
                <a:gd name="connsiteY64" fmla="*/ 37033 h 558133"/>
                <a:gd name="connsiteX65" fmla="*/ 301454 w 429073"/>
                <a:gd name="connsiteY65" fmla="*/ 7599 h 558133"/>
                <a:gd name="connsiteX66" fmla="*/ 331441 w 429073"/>
                <a:gd name="connsiteY66" fmla="*/ 146 h 55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29073" h="558133">
                  <a:moveTo>
                    <a:pt x="331441" y="146"/>
                  </a:moveTo>
                  <a:cubicBezTo>
                    <a:pt x="340408" y="888"/>
                    <a:pt x="348507" y="4908"/>
                    <a:pt x="355254" y="12052"/>
                  </a:cubicBezTo>
                  <a:cubicBezTo>
                    <a:pt x="362001" y="19196"/>
                    <a:pt x="364779" y="28722"/>
                    <a:pt x="371923" y="43009"/>
                  </a:cubicBezTo>
                  <a:cubicBezTo>
                    <a:pt x="379067" y="57296"/>
                    <a:pt x="390576" y="79918"/>
                    <a:pt x="398116" y="97777"/>
                  </a:cubicBezTo>
                  <a:cubicBezTo>
                    <a:pt x="405656" y="115636"/>
                    <a:pt x="412007" y="127543"/>
                    <a:pt x="417166" y="150165"/>
                  </a:cubicBezTo>
                  <a:cubicBezTo>
                    <a:pt x="422326" y="172787"/>
                    <a:pt x="429073" y="208109"/>
                    <a:pt x="429073" y="233509"/>
                  </a:cubicBezTo>
                  <a:cubicBezTo>
                    <a:pt x="429073" y="258909"/>
                    <a:pt x="423119" y="284309"/>
                    <a:pt x="417166" y="302565"/>
                  </a:cubicBezTo>
                  <a:cubicBezTo>
                    <a:pt x="411213" y="320821"/>
                    <a:pt x="403673" y="333124"/>
                    <a:pt x="393354" y="343046"/>
                  </a:cubicBezTo>
                  <a:cubicBezTo>
                    <a:pt x="383035" y="352968"/>
                    <a:pt x="369541" y="358921"/>
                    <a:pt x="355254" y="362096"/>
                  </a:cubicBezTo>
                  <a:cubicBezTo>
                    <a:pt x="340967" y="365271"/>
                    <a:pt x="325488" y="366858"/>
                    <a:pt x="307629" y="362096"/>
                  </a:cubicBezTo>
                  <a:cubicBezTo>
                    <a:pt x="289770" y="357334"/>
                    <a:pt x="264767" y="345030"/>
                    <a:pt x="248098" y="333521"/>
                  </a:cubicBezTo>
                  <a:cubicBezTo>
                    <a:pt x="239764" y="327767"/>
                    <a:pt x="232917" y="320623"/>
                    <a:pt x="226518" y="313429"/>
                  </a:cubicBezTo>
                  <a:lnTo>
                    <a:pt x="223848" y="310548"/>
                  </a:lnTo>
                  <a:lnTo>
                    <a:pt x="223071" y="311776"/>
                  </a:lnTo>
                  <a:lnTo>
                    <a:pt x="210116" y="297803"/>
                  </a:lnTo>
                  <a:cubicBezTo>
                    <a:pt x="197019" y="285897"/>
                    <a:pt x="185113" y="274388"/>
                    <a:pt x="172016" y="266847"/>
                  </a:cubicBezTo>
                  <a:lnTo>
                    <a:pt x="156786" y="259725"/>
                  </a:lnTo>
                  <a:lnTo>
                    <a:pt x="157270" y="258893"/>
                  </a:lnTo>
                  <a:lnTo>
                    <a:pt x="153592" y="257173"/>
                  </a:lnTo>
                  <a:cubicBezTo>
                    <a:pt x="146597" y="254643"/>
                    <a:pt x="139751" y="252956"/>
                    <a:pt x="133798" y="252559"/>
                  </a:cubicBezTo>
                  <a:cubicBezTo>
                    <a:pt x="121892" y="251765"/>
                    <a:pt x="108795" y="255734"/>
                    <a:pt x="102842" y="262084"/>
                  </a:cubicBezTo>
                  <a:cubicBezTo>
                    <a:pt x="96889" y="268434"/>
                    <a:pt x="95301" y="280737"/>
                    <a:pt x="98079" y="290659"/>
                  </a:cubicBezTo>
                  <a:cubicBezTo>
                    <a:pt x="99468" y="295620"/>
                    <a:pt x="101751" y="300482"/>
                    <a:pt x="105223" y="305542"/>
                  </a:cubicBezTo>
                  <a:lnTo>
                    <a:pt x="119495" y="321597"/>
                  </a:lnTo>
                  <a:lnTo>
                    <a:pt x="131391" y="331209"/>
                  </a:lnTo>
                  <a:cubicBezTo>
                    <a:pt x="147855" y="343544"/>
                    <a:pt x="170402" y="358501"/>
                    <a:pt x="170402" y="358501"/>
                  </a:cubicBezTo>
                  <a:lnTo>
                    <a:pt x="180587" y="365857"/>
                  </a:lnTo>
                  <a:lnTo>
                    <a:pt x="181205" y="365113"/>
                  </a:lnTo>
                  <a:lnTo>
                    <a:pt x="209999" y="385909"/>
                  </a:lnTo>
                  <a:cubicBezTo>
                    <a:pt x="225080" y="397418"/>
                    <a:pt x="244130" y="412103"/>
                    <a:pt x="257624" y="424009"/>
                  </a:cubicBezTo>
                  <a:cubicBezTo>
                    <a:pt x="271118" y="435915"/>
                    <a:pt x="282230" y="446233"/>
                    <a:pt x="290961" y="457346"/>
                  </a:cubicBezTo>
                  <a:cubicBezTo>
                    <a:pt x="299692" y="468459"/>
                    <a:pt x="306836" y="478778"/>
                    <a:pt x="310011" y="490684"/>
                  </a:cubicBezTo>
                  <a:cubicBezTo>
                    <a:pt x="311599" y="496637"/>
                    <a:pt x="311599" y="506162"/>
                    <a:pt x="311202" y="514199"/>
                  </a:cubicBezTo>
                  <a:lnTo>
                    <a:pt x="301924" y="558133"/>
                  </a:lnTo>
                  <a:lnTo>
                    <a:pt x="211060" y="523147"/>
                  </a:lnTo>
                  <a:cubicBezTo>
                    <a:pt x="211054" y="523091"/>
                    <a:pt x="211047" y="523036"/>
                    <a:pt x="211041" y="522980"/>
                  </a:cubicBezTo>
                  <a:cubicBezTo>
                    <a:pt x="210495" y="511520"/>
                    <a:pt x="210396" y="499217"/>
                    <a:pt x="205236" y="490684"/>
                  </a:cubicBezTo>
                  <a:cubicBezTo>
                    <a:pt x="194917" y="473618"/>
                    <a:pt x="176264" y="461315"/>
                    <a:pt x="157611" y="447821"/>
                  </a:cubicBezTo>
                  <a:lnTo>
                    <a:pt x="131816" y="432151"/>
                  </a:lnTo>
                  <a:lnTo>
                    <a:pt x="130987" y="433212"/>
                  </a:lnTo>
                  <a:lnTo>
                    <a:pt x="129028" y="432022"/>
                  </a:lnTo>
                  <a:cubicBezTo>
                    <a:pt x="117717" y="425772"/>
                    <a:pt x="106307" y="419620"/>
                    <a:pt x="96583" y="413270"/>
                  </a:cubicBezTo>
                  <a:lnTo>
                    <a:pt x="64484" y="389925"/>
                  </a:lnTo>
                  <a:cubicBezTo>
                    <a:pt x="64461" y="389950"/>
                    <a:pt x="64438" y="389976"/>
                    <a:pt x="64415" y="390001"/>
                  </a:cubicBezTo>
                  <a:lnTo>
                    <a:pt x="45692" y="376384"/>
                  </a:lnTo>
                  <a:cubicBezTo>
                    <a:pt x="30611" y="361700"/>
                    <a:pt x="15133" y="344237"/>
                    <a:pt x="7592" y="326378"/>
                  </a:cubicBezTo>
                  <a:cubicBezTo>
                    <a:pt x="51" y="308519"/>
                    <a:pt x="-743" y="286294"/>
                    <a:pt x="448" y="269228"/>
                  </a:cubicBezTo>
                  <a:cubicBezTo>
                    <a:pt x="1639" y="252162"/>
                    <a:pt x="6005" y="238668"/>
                    <a:pt x="14736" y="223984"/>
                  </a:cubicBezTo>
                  <a:cubicBezTo>
                    <a:pt x="23467" y="209300"/>
                    <a:pt x="37755" y="191441"/>
                    <a:pt x="52836" y="181122"/>
                  </a:cubicBezTo>
                  <a:cubicBezTo>
                    <a:pt x="67917" y="170803"/>
                    <a:pt x="84983" y="164057"/>
                    <a:pt x="105223" y="162072"/>
                  </a:cubicBezTo>
                  <a:cubicBezTo>
                    <a:pt x="125464" y="160088"/>
                    <a:pt x="153642" y="164056"/>
                    <a:pt x="174279" y="169215"/>
                  </a:cubicBezTo>
                  <a:lnTo>
                    <a:pt x="186396" y="174484"/>
                  </a:lnTo>
                  <a:lnTo>
                    <a:pt x="186315" y="175432"/>
                  </a:lnTo>
                  <a:lnTo>
                    <a:pt x="226785" y="193028"/>
                  </a:lnTo>
                  <a:cubicBezTo>
                    <a:pt x="235120" y="198188"/>
                    <a:pt x="243057" y="204835"/>
                    <a:pt x="250598" y="211632"/>
                  </a:cubicBezTo>
                  <a:lnTo>
                    <a:pt x="258348" y="218682"/>
                  </a:lnTo>
                  <a:cubicBezTo>
                    <a:pt x="258479" y="217972"/>
                    <a:pt x="258611" y="217262"/>
                    <a:pt x="258742" y="216552"/>
                  </a:cubicBezTo>
                  <a:lnTo>
                    <a:pt x="269529" y="226365"/>
                  </a:lnTo>
                  <a:cubicBezTo>
                    <a:pt x="283023" y="237874"/>
                    <a:pt x="294136" y="251368"/>
                    <a:pt x="305248" y="257321"/>
                  </a:cubicBezTo>
                  <a:cubicBezTo>
                    <a:pt x="316360" y="263274"/>
                    <a:pt x="329457" y="266053"/>
                    <a:pt x="336204" y="262084"/>
                  </a:cubicBezTo>
                  <a:cubicBezTo>
                    <a:pt x="342951" y="258115"/>
                    <a:pt x="345729" y="247400"/>
                    <a:pt x="345729" y="233509"/>
                  </a:cubicBezTo>
                  <a:cubicBezTo>
                    <a:pt x="345729" y="219618"/>
                    <a:pt x="340570" y="195806"/>
                    <a:pt x="336204" y="178740"/>
                  </a:cubicBezTo>
                  <a:cubicBezTo>
                    <a:pt x="331838" y="161674"/>
                    <a:pt x="325940" y="147096"/>
                    <a:pt x="319535" y="131115"/>
                  </a:cubicBezTo>
                  <a:cubicBezTo>
                    <a:pt x="313130" y="115134"/>
                    <a:pt x="304065" y="98532"/>
                    <a:pt x="297774" y="82852"/>
                  </a:cubicBezTo>
                  <a:cubicBezTo>
                    <a:pt x="291483" y="67172"/>
                    <a:pt x="279409" y="49733"/>
                    <a:pt x="281790" y="37033"/>
                  </a:cubicBezTo>
                  <a:cubicBezTo>
                    <a:pt x="284171" y="24333"/>
                    <a:pt x="293179" y="13747"/>
                    <a:pt x="301454" y="7599"/>
                  </a:cubicBezTo>
                  <a:cubicBezTo>
                    <a:pt x="309729" y="1451"/>
                    <a:pt x="322474" y="-596"/>
                    <a:pt x="331441" y="14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32" name="任意多边形 231"/>
            <p:cNvSpPr/>
            <p:nvPr/>
          </p:nvSpPr>
          <p:spPr>
            <a:xfrm>
              <a:off x="7093673" y="5638882"/>
              <a:ext cx="142481" cy="225085"/>
            </a:xfrm>
            <a:custGeom>
              <a:avLst/>
              <a:gdLst>
                <a:gd name="connsiteX0" fmla="*/ 61750 w 142481"/>
                <a:gd name="connsiteY0" fmla="*/ 0 h 225085"/>
                <a:gd name="connsiteX1" fmla="*/ 78530 w 142481"/>
                <a:gd name="connsiteY1" fmla="*/ 1058 h 225085"/>
                <a:gd name="connsiteX2" fmla="*/ 125313 w 142481"/>
                <a:gd name="connsiteY2" fmla="*/ 15934 h 225085"/>
                <a:gd name="connsiteX3" fmla="*/ 142481 w 142481"/>
                <a:gd name="connsiteY3" fmla="*/ 24200 h 225085"/>
                <a:gd name="connsiteX4" fmla="*/ 132495 w 142481"/>
                <a:gd name="connsiteY4" fmla="*/ 76336 h 225085"/>
                <a:gd name="connsiteX5" fmla="*/ 127092 w 142481"/>
                <a:gd name="connsiteY5" fmla="*/ 92673 h 225085"/>
                <a:gd name="connsiteX6" fmla="*/ 127091 w 142481"/>
                <a:gd name="connsiteY6" fmla="*/ 92672 h 225085"/>
                <a:gd name="connsiteX7" fmla="*/ 119180 w 142481"/>
                <a:gd name="connsiteY7" fmla="*/ 116596 h 225085"/>
                <a:gd name="connsiteX8" fmla="*/ 105123 w 142481"/>
                <a:gd name="connsiteY8" fmla="*/ 158176 h 225085"/>
                <a:gd name="connsiteX9" fmla="*/ 102800 w 142481"/>
                <a:gd name="connsiteY9" fmla="*/ 165997 h 225085"/>
                <a:gd name="connsiteX10" fmla="*/ 103614 w 142481"/>
                <a:gd name="connsiteY10" fmla="*/ 166138 h 225085"/>
                <a:gd name="connsiteX11" fmla="*/ 95250 w 142481"/>
                <a:gd name="connsiteY11" fmla="*/ 194274 h 225085"/>
                <a:gd name="connsiteX12" fmla="*/ 89754 w 142481"/>
                <a:gd name="connsiteY12" fmla="*/ 225085 h 225085"/>
                <a:gd name="connsiteX13" fmla="*/ 0 w 142481"/>
                <a:gd name="connsiteY13" fmla="*/ 225085 h 225085"/>
                <a:gd name="connsiteX14" fmla="*/ 10447 w 142481"/>
                <a:gd name="connsiteY14" fmla="*/ 185344 h 225085"/>
                <a:gd name="connsiteX15" fmla="*/ 21633 w 142481"/>
                <a:gd name="connsiteY15" fmla="*/ 155943 h 225085"/>
                <a:gd name="connsiteX16" fmla="*/ 21322 w 142481"/>
                <a:gd name="connsiteY16" fmla="*/ 155862 h 225085"/>
                <a:gd name="connsiteX17" fmla="*/ 21497 w 142481"/>
                <a:gd name="connsiteY17" fmla="*/ 155401 h 225085"/>
                <a:gd name="connsiteX18" fmla="*/ 35473 w 142481"/>
                <a:gd name="connsiteY18" fmla="*/ 121442 h 225085"/>
                <a:gd name="connsiteX19" fmla="*/ 48821 w 142481"/>
                <a:gd name="connsiteY19" fmla="*/ 72451 h 225085"/>
                <a:gd name="connsiteX20" fmla="*/ 48823 w 142481"/>
                <a:gd name="connsiteY20" fmla="*/ 72452 h 225085"/>
                <a:gd name="connsiteX21" fmla="*/ 52976 w 142481"/>
                <a:gd name="connsiteY21" fmla="*/ 57207 h 225085"/>
                <a:gd name="connsiteX22" fmla="*/ 61750 w 142481"/>
                <a:gd name="connsiteY22" fmla="*/ 0 h 22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2481" h="225085">
                  <a:moveTo>
                    <a:pt x="61750" y="0"/>
                  </a:moveTo>
                  <a:lnTo>
                    <a:pt x="78530" y="1058"/>
                  </a:lnTo>
                  <a:cubicBezTo>
                    <a:pt x="93478" y="3286"/>
                    <a:pt x="108768" y="9643"/>
                    <a:pt x="125313" y="15934"/>
                  </a:cubicBezTo>
                  <a:lnTo>
                    <a:pt x="142481" y="24200"/>
                  </a:lnTo>
                  <a:lnTo>
                    <a:pt x="132495" y="76336"/>
                  </a:lnTo>
                  <a:lnTo>
                    <a:pt x="127092" y="92673"/>
                  </a:lnTo>
                  <a:lnTo>
                    <a:pt x="127091" y="92672"/>
                  </a:lnTo>
                  <a:lnTo>
                    <a:pt x="119180" y="116596"/>
                  </a:lnTo>
                  <a:cubicBezTo>
                    <a:pt x="114201" y="130292"/>
                    <a:pt x="109098" y="144207"/>
                    <a:pt x="105123" y="158176"/>
                  </a:cubicBezTo>
                  <a:lnTo>
                    <a:pt x="102800" y="165997"/>
                  </a:lnTo>
                  <a:lnTo>
                    <a:pt x="103614" y="166138"/>
                  </a:lnTo>
                  <a:lnTo>
                    <a:pt x="95250" y="194274"/>
                  </a:lnTo>
                  <a:lnTo>
                    <a:pt x="89754" y="225085"/>
                  </a:lnTo>
                  <a:lnTo>
                    <a:pt x="0" y="225085"/>
                  </a:lnTo>
                  <a:lnTo>
                    <a:pt x="10447" y="185344"/>
                  </a:lnTo>
                  <a:lnTo>
                    <a:pt x="21633" y="155943"/>
                  </a:lnTo>
                  <a:lnTo>
                    <a:pt x="21322" y="155862"/>
                  </a:lnTo>
                  <a:lnTo>
                    <a:pt x="21497" y="155401"/>
                  </a:lnTo>
                  <a:cubicBezTo>
                    <a:pt x="26582" y="143838"/>
                    <a:pt x="31706" y="132634"/>
                    <a:pt x="35473" y="121442"/>
                  </a:cubicBezTo>
                  <a:lnTo>
                    <a:pt x="48821" y="72451"/>
                  </a:lnTo>
                  <a:lnTo>
                    <a:pt x="48823" y="72452"/>
                  </a:lnTo>
                  <a:lnTo>
                    <a:pt x="52976" y="57207"/>
                  </a:lnTo>
                  <a:lnTo>
                    <a:pt x="61750" y="0"/>
                  </a:ln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233" name="矩形 232"/>
          <p:cNvSpPr/>
          <p:nvPr/>
        </p:nvSpPr>
        <p:spPr>
          <a:xfrm>
            <a:off x="7313386" y="5183383"/>
            <a:ext cx="205184" cy="195626"/>
          </a:xfrm>
          <a:prstGeom prst="rect">
            <a:avLst/>
          </a:prstGeom>
        </p:spPr>
        <p:txBody>
          <a:bodyPr wrap="none" lIns="0" tIns="36000" rIns="0" bIns="0">
            <a:spAutoFit/>
          </a:bodyPr>
          <a:lstStyle/>
          <a:p>
            <a:pPr>
              <a:lnSpc>
                <a:spcPts val="600"/>
              </a:lnSpc>
            </a:pPr>
            <a:r>
              <a:rPr lang="en-US" altLang="zh-CN" sz="800" dirty="0">
                <a:ea typeface="方正姚体" panose="02010601030101010101" pitchFamily="2" charset="-122"/>
                <a:cs typeface="Arial Unicode MS" panose="020B0604020202020204" pitchFamily="34" charset="-122"/>
              </a:rPr>
              <a:t>HO</a:t>
            </a:r>
          </a:p>
          <a:p>
            <a:pPr>
              <a:lnSpc>
                <a:spcPts val="600"/>
              </a:lnSpc>
            </a:pPr>
            <a:r>
              <a:rPr lang="en-US" altLang="zh-CN" sz="800" dirty="0">
                <a:latin typeface="Arial Unicode MS" panose="020B0604020202020204" pitchFamily="34" charset="-122"/>
                <a:ea typeface="方正姚体" panose="02010601030101010101" pitchFamily="2" charset="-122"/>
                <a:cs typeface="Arial Unicode MS" panose="020B0604020202020204" pitchFamily="34" charset="-122"/>
              </a:rPr>
              <a:t>     ╲</a:t>
            </a:r>
            <a:endParaRPr lang="en-US" altLang="zh-CN" sz="800" dirty="0">
              <a:ea typeface="方正姚体" panose="02010601030101010101" pitchFamily="2" charset="-122"/>
              <a:cs typeface="Arial Unicode MS" panose="020B0604020202020204" pitchFamily="34" charset="-122"/>
            </a:endParaRPr>
          </a:p>
        </p:txBody>
      </p:sp>
      <p:sp>
        <p:nvSpPr>
          <p:cNvPr id="234" name="Rectangle 58"/>
          <p:cNvSpPr>
            <a:spLocks noChangeArrowheads="1"/>
          </p:cNvSpPr>
          <p:nvPr/>
        </p:nvSpPr>
        <p:spPr bwMode="auto">
          <a:xfrm>
            <a:off x="7392296" y="5375597"/>
            <a:ext cx="109004" cy="1231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zh-CN" altLang="en-US" sz="800" dirty="0">
                <a:effectLst>
                  <a:outerShdw blurRad="38100" dist="38100" dir="2700000" algn="tl">
                    <a:srgbClr val="C0C0C0"/>
                  </a:outerShdw>
                </a:effectLst>
              </a:rPr>
              <a:t>5´</a:t>
            </a:r>
          </a:p>
        </p:txBody>
      </p:sp>
      <p:grpSp>
        <p:nvGrpSpPr>
          <p:cNvPr id="235" name="组合 234"/>
          <p:cNvGrpSpPr/>
          <p:nvPr/>
        </p:nvGrpSpPr>
        <p:grpSpPr>
          <a:xfrm>
            <a:off x="7973027" y="5361311"/>
            <a:ext cx="429073" cy="558133"/>
            <a:chOff x="7008345" y="5359202"/>
            <a:chExt cx="429073" cy="558133"/>
          </a:xfrm>
        </p:grpSpPr>
        <p:sp>
          <p:nvSpPr>
            <p:cNvPr id="236" name="任意多边形 235"/>
            <p:cNvSpPr/>
            <p:nvPr/>
          </p:nvSpPr>
          <p:spPr>
            <a:xfrm rot="20312739">
              <a:off x="7150006" y="5474366"/>
              <a:ext cx="82354" cy="110208"/>
            </a:xfrm>
            <a:custGeom>
              <a:avLst/>
              <a:gdLst>
                <a:gd name="connsiteX0" fmla="*/ 40235 w 82354"/>
                <a:gd name="connsiteY0" fmla="*/ 9 h 110208"/>
                <a:gd name="connsiteX1" fmla="*/ 54683 w 82354"/>
                <a:gd name="connsiteY1" fmla="*/ 6120 h 110208"/>
                <a:gd name="connsiteX2" fmla="*/ 81364 w 82354"/>
                <a:gd name="connsiteY2" fmla="*/ 54699 h 110208"/>
                <a:gd name="connsiteX3" fmla="*/ 80890 w 82354"/>
                <a:gd name="connsiteY3" fmla="*/ 89794 h 110208"/>
                <a:gd name="connsiteX4" fmla="*/ 77109 w 82354"/>
                <a:gd name="connsiteY4" fmla="*/ 110208 h 110208"/>
                <a:gd name="connsiteX5" fmla="*/ 66465 w 82354"/>
                <a:gd name="connsiteY5" fmla="*/ 100525 h 110208"/>
                <a:gd name="connsiteX6" fmla="*/ 42652 w 82354"/>
                <a:gd name="connsiteY6" fmla="*/ 81921 h 110208"/>
                <a:gd name="connsiteX7" fmla="*/ 0 w 82354"/>
                <a:gd name="connsiteY7" fmla="*/ 63377 h 110208"/>
                <a:gd name="connsiteX8" fmla="*/ 1146 w 82354"/>
                <a:gd name="connsiteY8" fmla="*/ 50055 h 110208"/>
                <a:gd name="connsiteX9" fmla="*/ 3550 w 82354"/>
                <a:gd name="connsiteY9" fmla="*/ 29677 h 110208"/>
                <a:gd name="connsiteX10" fmla="*/ 26281 w 82354"/>
                <a:gd name="connsiteY10" fmla="*/ 3270 h 110208"/>
                <a:gd name="connsiteX11" fmla="*/ 40235 w 82354"/>
                <a:gd name="connsiteY11" fmla="*/ 9 h 110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354" h="110208">
                  <a:moveTo>
                    <a:pt x="40235" y="9"/>
                  </a:moveTo>
                  <a:cubicBezTo>
                    <a:pt x="45124" y="141"/>
                    <a:pt x="50093" y="1834"/>
                    <a:pt x="54683" y="6120"/>
                  </a:cubicBezTo>
                  <a:cubicBezTo>
                    <a:pt x="63864" y="14691"/>
                    <a:pt x="78106" y="34769"/>
                    <a:pt x="81364" y="54699"/>
                  </a:cubicBezTo>
                  <a:cubicBezTo>
                    <a:pt x="82993" y="64665"/>
                    <a:pt x="82456" y="77162"/>
                    <a:pt x="80890" y="89794"/>
                  </a:cubicBezTo>
                  <a:lnTo>
                    <a:pt x="77109" y="110208"/>
                  </a:lnTo>
                  <a:lnTo>
                    <a:pt x="66465" y="100525"/>
                  </a:lnTo>
                  <a:cubicBezTo>
                    <a:pt x="58924" y="93728"/>
                    <a:pt x="50987" y="87081"/>
                    <a:pt x="42652" y="81921"/>
                  </a:cubicBezTo>
                  <a:lnTo>
                    <a:pt x="0" y="63377"/>
                  </a:lnTo>
                  <a:lnTo>
                    <a:pt x="1146" y="50055"/>
                  </a:lnTo>
                  <a:cubicBezTo>
                    <a:pt x="1190" y="42469"/>
                    <a:pt x="1276" y="35665"/>
                    <a:pt x="3550" y="29677"/>
                  </a:cubicBezTo>
                  <a:cubicBezTo>
                    <a:pt x="8098" y="17702"/>
                    <a:pt x="17759" y="7197"/>
                    <a:pt x="26281" y="3270"/>
                  </a:cubicBezTo>
                  <a:cubicBezTo>
                    <a:pt x="30542" y="1307"/>
                    <a:pt x="35348" y="-123"/>
                    <a:pt x="40235" y="9"/>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37" name="任意多边形 236"/>
            <p:cNvSpPr/>
            <p:nvPr/>
          </p:nvSpPr>
          <p:spPr>
            <a:xfrm rot="20312739">
              <a:off x="7008345" y="5359202"/>
              <a:ext cx="429073" cy="558133"/>
            </a:xfrm>
            <a:custGeom>
              <a:avLst/>
              <a:gdLst>
                <a:gd name="connsiteX0" fmla="*/ 331441 w 429073"/>
                <a:gd name="connsiteY0" fmla="*/ 429 h 523430"/>
                <a:gd name="connsiteX1" fmla="*/ 355254 w 429073"/>
                <a:gd name="connsiteY1" fmla="*/ 12335 h 523430"/>
                <a:gd name="connsiteX2" fmla="*/ 371923 w 429073"/>
                <a:gd name="connsiteY2" fmla="*/ 43292 h 523430"/>
                <a:gd name="connsiteX3" fmla="*/ 398116 w 429073"/>
                <a:gd name="connsiteY3" fmla="*/ 98060 h 523430"/>
                <a:gd name="connsiteX4" fmla="*/ 417166 w 429073"/>
                <a:gd name="connsiteY4" fmla="*/ 150448 h 523430"/>
                <a:gd name="connsiteX5" fmla="*/ 429073 w 429073"/>
                <a:gd name="connsiteY5" fmla="*/ 233792 h 523430"/>
                <a:gd name="connsiteX6" fmla="*/ 417166 w 429073"/>
                <a:gd name="connsiteY6" fmla="*/ 302848 h 523430"/>
                <a:gd name="connsiteX7" fmla="*/ 393354 w 429073"/>
                <a:gd name="connsiteY7" fmla="*/ 343329 h 523430"/>
                <a:gd name="connsiteX8" fmla="*/ 355254 w 429073"/>
                <a:gd name="connsiteY8" fmla="*/ 362379 h 523430"/>
                <a:gd name="connsiteX9" fmla="*/ 307629 w 429073"/>
                <a:gd name="connsiteY9" fmla="*/ 362379 h 523430"/>
                <a:gd name="connsiteX10" fmla="*/ 248098 w 429073"/>
                <a:gd name="connsiteY10" fmla="*/ 333804 h 523430"/>
                <a:gd name="connsiteX11" fmla="*/ 226518 w 429073"/>
                <a:gd name="connsiteY11" fmla="*/ 313712 h 523430"/>
                <a:gd name="connsiteX12" fmla="*/ 223848 w 429073"/>
                <a:gd name="connsiteY12" fmla="*/ 310831 h 523430"/>
                <a:gd name="connsiteX13" fmla="*/ 223071 w 429073"/>
                <a:gd name="connsiteY13" fmla="*/ 312059 h 523430"/>
                <a:gd name="connsiteX14" fmla="*/ 210116 w 429073"/>
                <a:gd name="connsiteY14" fmla="*/ 298086 h 523430"/>
                <a:gd name="connsiteX15" fmla="*/ 172016 w 429073"/>
                <a:gd name="connsiteY15" fmla="*/ 267130 h 523430"/>
                <a:gd name="connsiteX16" fmla="*/ 156786 w 429073"/>
                <a:gd name="connsiteY16" fmla="*/ 260008 h 523430"/>
                <a:gd name="connsiteX17" fmla="*/ 157270 w 429073"/>
                <a:gd name="connsiteY17" fmla="*/ 259176 h 523430"/>
                <a:gd name="connsiteX18" fmla="*/ 153592 w 429073"/>
                <a:gd name="connsiteY18" fmla="*/ 257456 h 523430"/>
                <a:gd name="connsiteX19" fmla="*/ 133798 w 429073"/>
                <a:gd name="connsiteY19" fmla="*/ 252842 h 523430"/>
                <a:gd name="connsiteX20" fmla="*/ 102842 w 429073"/>
                <a:gd name="connsiteY20" fmla="*/ 262367 h 523430"/>
                <a:gd name="connsiteX21" fmla="*/ 98079 w 429073"/>
                <a:gd name="connsiteY21" fmla="*/ 290942 h 523430"/>
                <a:gd name="connsiteX22" fmla="*/ 105223 w 429073"/>
                <a:gd name="connsiteY22" fmla="*/ 305825 h 523430"/>
                <a:gd name="connsiteX23" fmla="*/ 119495 w 429073"/>
                <a:gd name="connsiteY23" fmla="*/ 321880 h 523430"/>
                <a:gd name="connsiteX24" fmla="*/ 131391 w 429073"/>
                <a:gd name="connsiteY24" fmla="*/ 331492 h 523430"/>
                <a:gd name="connsiteX25" fmla="*/ 170402 w 429073"/>
                <a:gd name="connsiteY25" fmla="*/ 358784 h 523430"/>
                <a:gd name="connsiteX26" fmla="*/ 180587 w 429073"/>
                <a:gd name="connsiteY26" fmla="*/ 366140 h 523430"/>
                <a:gd name="connsiteX27" fmla="*/ 181205 w 429073"/>
                <a:gd name="connsiteY27" fmla="*/ 365396 h 523430"/>
                <a:gd name="connsiteX28" fmla="*/ 209999 w 429073"/>
                <a:gd name="connsiteY28" fmla="*/ 386192 h 523430"/>
                <a:gd name="connsiteX29" fmla="*/ 257624 w 429073"/>
                <a:gd name="connsiteY29" fmla="*/ 424292 h 523430"/>
                <a:gd name="connsiteX30" fmla="*/ 290961 w 429073"/>
                <a:gd name="connsiteY30" fmla="*/ 457629 h 523430"/>
                <a:gd name="connsiteX31" fmla="*/ 310011 w 429073"/>
                <a:gd name="connsiteY31" fmla="*/ 490967 h 523430"/>
                <a:gd name="connsiteX32" fmla="*/ 311202 w 429073"/>
                <a:gd name="connsiteY32" fmla="*/ 514482 h 523430"/>
                <a:gd name="connsiteX33" fmla="*/ 310555 w 429073"/>
                <a:gd name="connsiteY33" fmla="*/ 523430 h 523430"/>
                <a:gd name="connsiteX34" fmla="*/ 211060 w 429073"/>
                <a:gd name="connsiteY34" fmla="*/ 523430 h 523430"/>
                <a:gd name="connsiteX35" fmla="*/ 211041 w 429073"/>
                <a:gd name="connsiteY35" fmla="*/ 523263 h 523430"/>
                <a:gd name="connsiteX36" fmla="*/ 205236 w 429073"/>
                <a:gd name="connsiteY36" fmla="*/ 490967 h 523430"/>
                <a:gd name="connsiteX37" fmla="*/ 157611 w 429073"/>
                <a:gd name="connsiteY37" fmla="*/ 448104 h 523430"/>
                <a:gd name="connsiteX38" fmla="*/ 131816 w 429073"/>
                <a:gd name="connsiteY38" fmla="*/ 432434 h 523430"/>
                <a:gd name="connsiteX39" fmla="*/ 130987 w 429073"/>
                <a:gd name="connsiteY39" fmla="*/ 433495 h 523430"/>
                <a:gd name="connsiteX40" fmla="*/ 129028 w 429073"/>
                <a:gd name="connsiteY40" fmla="*/ 432305 h 523430"/>
                <a:gd name="connsiteX41" fmla="*/ 96583 w 429073"/>
                <a:gd name="connsiteY41" fmla="*/ 413553 h 523430"/>
                <a:gd name="connsiteX42" fmla="*/ 64484 w 429073"/>
                <a:gd name="connsiteY42" fmla="*/ 390208 h 523430"/>
                <a:gd name="connsiteX43" fmla="*/ 64415 w 429073"/>
                <a:gd name="connsiteY43" fmla="*/ 390284 h 523430"/>
                <a:gd name="connsiteX44" fmla="*/ 45692 w 429073"/>
                <a:gd name="connsiteY44" fmla="*/ 376667 h 523430"/>
                <a:gd name="connsiteX45" fmla="*/ 7592 w 429073"/>
                <a:gd name="connsiteY45" fmla="*/ 326661 h 523430"/>
                <a:gd name="connsiteX46" fmla="*/ 448 w 429073"/>
                <a:gd name="connsiteY46" fmla="*/ 269511 h 523430"/>
                <a:gd name="connsiteX47" fmla="*/ 14736 w 429073"/>
                <a:gd name="connsiteY47" fmla="*/ 224267 h 523430"/>
                <a:gd name="connsiteX48" fmla="*/ 52836 w 429073"/>
                <a:gd name="connsiteY48" fmla="*/ 181405 h 523430"/>
                <a:gd name="connsiteX49" fmla="*/ 105223 w 429073"/>
                <a:gd name="connsiteY49" fmla="*/ 162355 h 523430"/>
                <a:gd name="connsiteX50" fmla="*/ 174279 w 429073"/>
                <a:gd name="connsiteY50" fmla="*/ 169498 h 523430"/>
                <a:gd name="connsiteX51" fmla="*/ 186396 w 429073"/>
                <a:gd name="connsiteY51" fmla="*/ 174767 h 523430"/>
                <a:gd name="connsiteX52" fmla="*/ 186315 w 429073"/>
                <a:gd name="connsiteY52" fmla="*/ 175715 h 523430"/>
                <a:gd name="connsiteX53" fmla="*/ 226785 w 429073"/>
                <a:gd name="connsiteY53" fmla="*/ 193311 h 523430"/>
                <a:gd name="connsiteX54" fmla="*/ 250598 w 429073"/>
                <a:gd name="connsiteY54" fmla="*/ 211915 h 523430"/>
                <a:gd name="connsiteX55" fmla="*/ 258348 w 429073"/>
                <a:gd name="connsiteY55" fmla="*/ 218965 h 523430"/>
                <a:gd name="connsiteX56" fmla="*/ 258742 w 429073"/>
                <a:gd name="connsiteY56" fmla="*/ 216835 h 523430"/>
                <a:gd name="connsiteX57" fmla="*/ 269529 w 429073"/>
                <a:gd name="connsiteY57" fmla="*/ 226648 h 523430"/>
                <a:gd name="connsiteX58" fmla="*/ 305248 w 429073"/>
                <a:gd name="connsiteY58" fmla="*/ 257604 h 523430"/>
                <a:gd name="connsiteX59" fmla="*/ 336204 w 429073"/>
                <a:gd name="connsiteY59" fmla="*/ 262367 h 523430"/>
                <a:gd name="connsiteX60" fmla="*/ 345729 w 429073"/>
                <a:gd name="connsiteY60" fmla="*/ 233792 h 523430"/>
                <a:gd name="connsiteX61" fmla="*/ 336204 w 429073"/>
                <a:gd name="connsiteY61" fmla="*/ 179023 h 523430"/>
                <a:gd name="connsiteX62" fmla="*/ 319535 w 429073"/>
                <a:gd name="connsiteY62" fmla="*/ 131398 h 523430"/>
                <a:gd name="connsiteX63" fmla="*/ 293341 w 429073"/>
                <a:gd name="connsiteY63" fmla="*/ 81392 h 523430"/>
                <a:gd name="connsiteX64" fmla="*/ 267148 w 429073"/>
                <a:gd name="connsiteY64" fmla="*/ 29004 h 523430"/>
                <a:gd name="connsiteX65" fmla="*/ 307629 w 429073"/>
                <a:gd name="connsiteY65" fmla="*/ 5192 h 523430"/>
                <a:gd name="connsiteX66" fmla="*/ 331441 w 429073"/>
                <a:gd name="connsiteY66" fmla="*/ 429 h 523430"/>
                <a:gd name="connsiteX0" fmla="*/ 331441 w 429073"/>
                <a:gd name="connsiteY0" fmla="*/ 429 h 560632"/>
                <a:gd name="connsiteX1" fmla="*/ 355254 w 429073"/>
                <a:gd name="connsiteY1" fmla="*/ 12335 h 560632"/>
                <a:gd name="connsiteX2" fmla="*/ 371923 w 429073"/>
                <a:gd name="connsiteY2" fmla="*/ 43292 h 560632"/>
                <a:gd name="connsiteX3" fmla="*/ 398116 w 429073"/>
                <a:gd name="connsiteY3" fmla="*/ 98060 h 560632"/>
                <a:gd name="connsiteX4" fmla="*/ 417166 w 429073"/>
                <a:gd name="connsiteY4" fmla="*/ 150448 h 560632"/>
                <a:gd name="connsiteX5" fmla="*/ 429073 w 429073"/>
                <a:gd name="connsiteY5" fmla="*/ 233792 h 560632"/>
                <a:gd name="connsiteX6" fmla="*/ 417166 w 429073"/>
                <a:gd name="connsiteY6" fmla="*/ 302848 h 560632"/>
                <a:gd name="connsiteX7" fmla="*/ 393354 w 429073"/>
                <a:gd name="connsiteY7" fmla="*/ 343329 h 560632"/>
                <a:gd name="connsiteX8" fmla="*/ 355254 w 429073"/>
                <a:gd name="connsiteY8" fmla="*/ 362379 h 560632"/>
                <a:gd name="connsiteX9" fmla="*/ 307629 w 429073"/>
                <a:gd name="connsiteY9" fmla="*/ 362379 h 560632"/>
                <a:gd name="connsiteX10" fmla="*/ 248098 w 429073"/>
                <a:gd name="connsiteY10" fmla="*/ 333804 h 560632"/>
                <a:gd name="connsiteX11" fmla="*/ 226518 w 429073"/>
                <a:gd name="connsiteY11" fmla="*/ 313712 h 560632"/>
                <a:gd name="connsiteX12" fmla="*/ 223848 w 429073"/>
                <a:gd name="connsiteY12" fmla="*/ 310831 h 560632"/>
                <a:gd name="connsiteX13" fmla="*/ 223071 w 429073"/>
                <a:gd name="connsiteY13" fmla="*/ 312059 h 560632"/>
                <a:gd name="connsiteX14" fmla="*/ 210116 w 429073"/>
                <a:gd name="connsiteY14" fmla="*/ 298086 h 560632"/>
                <a:gd name="connsiteX15" fmla="*/ 172016 w 429073"/>
                <a:gd name="connsiteY15" fmla="*/ 267130 h 560632"/>
                <a:gd name="connsiteX16" fmla="*/ 156786 w 429073"/>
                <a:gd name="connsiteY16" fmla="*/ 260008 h 560632"/>
                <a:gd name="connsiteX17" fmla="*/ 157270 w 429073"/>
                <a:gd name="connsiteY17" fmla="*/ 259176 h 560632"/>
                <a:gd name="connsiteX18" fmla="*/ 153592 w 429073"/>
                <a:gd name="connsiteY18" fmla="*/ 257456 h 560632"/>
                <a:gd name="connsiteX19" fmla="*/ 133798 w 429073"/>
                <a:gd name="connsiteY19" fmla="*/ 252842 h 560632"/>
                <a:gd name="connsiteX20" fmla="*/ 102842 w 429073"/>
                <a:gd name="connsiteY20" fmla="*/ 262367 h 560632"/>
                <a:gd name="connsiteX21" fmla="*/ 98079 w 429073"/>
                <a:gd name="connsiteY21" fmla="*/ 290942 h 560632"/>
                <a:gd name="connsiteX22" fmla="*/ 105223 w 429073"/>
                <a:gd name="connsiteY22" fmla="*/ 305825 h 560632"/>
                <a:gd name="connsiteX23" fmla="*/ 119495 w 429073"/>
                <a:gd name="connsiteY23" fmla="*/ 321880 h 560632"/>
                <a:gd name="connsiteX24" fmla="*/ 131391 w 429073"/>
                <a:gd name="connsiteY24" fmla="*/ 331492 h 560632"/>
                <a:gd name="connsiteX25" fmla="*/ 170402 w 429073"/>
                <a:gd name="connsiteY25" fmla="*/ 358784 h 560632"/>
                <a:gd name="connsiteX26" fmla="*/ 180587 w 429073"/>
                <a:gd name="connsiteY26" fmla="*/ 366140 h 560632"/>
                <a:gd name="connsiteX27" fmla="*/ 181205 w 429073"/>
                <a:gd name="connsiteY27" fmla="*/ 365396 h 560632"/>
                <a:gd name="connsiteX28" fmla="*/ 209999 w 429073"/>
                <a:gd name="connsiteY28" fmla="*/ 386192 h 560632"/>
                <a:gd name="connsiteX29" fmla="*/ 257624 w 429073"/>
                <a:gd name="connsiteY29" fmla="*/ 424292 h 560632"/>
                <a:gd name="connsiteX30" fmla="*/ 290961 w 429073"/>
                <a:gd name="connsiteY30" fmla="*/ 457629 h 560632"/>
                <a:gd name="connsiteX31" fmla="*/ 310011 w 429073"/>
                <a:gd name="connsiteY31" fmla="*/ 490967 h 560632"/>
                <a:gd name="connsiteX32" fmla="*/ 311202 w 429073"/>
                <a:gd name="connsiteY32" fmla="*/ 514482 h 560632"/>
                <a:gd name="connsiteX33" fmla="*/ 301053 w 429073"/>
                <a:gd name="connsiteY33" fmla="*/ 560632 h 560632"/>
                <a:gd name="connsiteX34" fmla="*/ 211060 w 429073"/>
                <a:gd name="connsiteY34" fmla="*/ 523430 h 560632"/>
                <a:gd name="connsiteX35" fmla="*/ 211041 w 429073"/>
                <a:gd name="connsiteY35" fmla="*/ 523263 h 560632"/>
                <a:gd name="connsiteX36" fmla="*/ 205236 w 429073"/>
                <a:gd name="connsiteY36" fmla="*/ 490967 h 560632"/>
                <a:gd name="connsiteX37" fmla="*/ 157611 w 429073"/>
                <a:gd name="connsiteY37" fmla="*/ 448104 h 560632"/>
                <a:gd name="connsiteX38" fmla="*/ 131816 w 429073"/>
                <a:gd name="connsiteY38" fmla="*/ 432434 h 560632"/>
                <a:gd name="connsiteX39" fmla="*/ 130987 w 429073"/>
                <a:gd name="connsiteY39" fmla="*/ 433495 h 560632"/>
                <a:gd name="connsiteX40" fmla="*/ 129028 w 429073"/>
                <a:gd name="connsiteY40" fmla="*/ 432305 h 560632"/>
                <a:gd name="connsiteX41" fmla="*/ 96583 w 429073"/>
                <a:gd name="connsiteY41" fmla="*/ 413553 h 560632"/>
                <a:gd name="connsiteX42" fmla="*/ 64484 w 429073"/>
                <a:gd name="connsiteY42" fmla="*/ 390208 h 560632"/>
                <a:gd name="connsiteX43" fmla="*/ 64415 w 429073"/>
                <a:gd name="connsiteY43" fmla="*/ 390284 h 560632"/>
                <a:gd name="connsiteX44" fmla="*/ 45692 w 429073"/>
                <a:gd name="connsiteY44" fmla="*/ 376667 h 560632"/>
                <a:gd name="connsiteX45" fmla="*/ 7592 w 429073"/>
                <a:gd name="connsiteY45" fmla="*/ 326661 h 560632"/>
                <a:gd name="connsiteX46" fmla="*/ 448 w 429073"/>
                <a:gd name="connsiteY46" fmla="*/ 269511 h 560632"/>
                <a:gd name="connsiteX47" fmla="*/ 14736 w 429073"/>
                <a:gd name="connsiteY47" fmla="*/ 224267 h 560632"/>
                <a:gd name="connsiteX48" fmla="*/ 52836 w 429073"/>
                <a:gd name="connsiteY48" fmla="*/ 181405 h 560632"/>
                <a:gd name="connsiteX49" fmla="*/ 105223 w 429073"/>
                <a:gd name="connsiteY49" fmla="*/ 162355 h 560632"/>
                <a:gd name="connsiteX50" fmla="*/ 174279 w 429073"/>
                <a:gd name="connsiteY50" fmla="*/ 169498 h 560632"/>
                <a:gd name="connsiteX51" fmla="*/ 186396 w 429073"/>
                <a:gd name="connsiteY51" fmla="*/ 174767 h 560632"/>
                <a:gd name="connsiteX52" fmla="*/ 186315 w 429073"/>
                <a:gd name="connsiteY52" fmla="*/ 175715 h 560632"/>
                <a:gd name="connsiteX53" fmla="*/ 226785 w 429073"/>
                <a:gd name="connsiteY53" fmla="*/ 193311 h 560632"/>
                <a:gd name="connsiteX54" fmla="*/ 250598 w 429073"/>
                <a:gd name="connsiteY54" fmla="*/ 211915 h 560632"/>
                <a:gd name="connsiteX55" fmla="*/ 258348 w 429073"/>
                <a:gd name="connsiteY55" fmla="*/ 218965 h 560632"/>
                <a:gd name="connsiteX56" fmla="*/ 258742 w 429073"/>
                <a:gd name="connsiteY56" fmla="*/ 216835 h 560632"/>
                <a:gd name="connsiteX57" fmla="*/ 269529 w 429073"/>
                <a:gd name="connsiteY57" fmla="*/ 226648 h 560632"/>
                <a:gd name="connsiteX58" fmla="*/ 305248 w 429073"/>
                <a:gd name="connsiteY58" fmla="*/ 257604 h 560632"/>
                <a:gd name="connsiteX59" fmla="*/ 336204 w 429073"/>
                <a:gd name="connsiteY59" fmla="*/ 262367 h 560632"/>
                <a:gd name="connsiteX60" fmla="*/ 345729 w 429073"/>
                <a:gd name="connsiteY60" fmla="*/ 233792 h 560632"/>
                <a:gd name="connsiteX61" fmla="*/ 336204 w 429073"/>
                <a:gd name="connsiteY61" fmla="*/ 179023 h 560632"/>
                <a:gd name="connsiteX62" fmla="*/ 319535 w 429073"/>
                <a:gd name="connsiteY62" fmla="*/ 131398 h 560632"/>
                <a:gd name="connsiteX63" fmla="*/ 293341 w 429073"/>
                <a:gd name="connsiteY63" fmla="*/ 81392 h 560632"/>
                <a:gd name="connsiteX64" fmla="*/ 267148 w 429073"/>
                <a:gd name="connsiteY64" fmla="*/ 29004 h 560632"/>
                <a:gd name="connsiteX65" fmla="*/ 307629 w 429073"/>
                <a:gd name="connsiteY65" fmla="*/ 5192 h 560632"/>
                <a:gd name="connsiteX66" fmla="*/ 331441 w 429073"/>
                <a:gd name="connsiteY66" fmla="*/ 429 h 560632"/>
                <a:gd name="connsiteX0" fmla="*/ 331441 w 429073"/>
                <a:gd name="connsiteY0" fmla="*/ 429 h 558416"/>
                <a:gd name="connsiteX1" fmla="*/ 355254 w 429073"/>
                <a:gd name="connsiteY1" fmla="*/ 12335 h 558416"/>
                <a:gd name="connsiteX2" fmla="*/ 371923 w 429073"/>
                <a:gd name="connsiteY2" fmla="*/ 43292 h 558416"/>
                <a:gd name="connsiteX3" fmla="*/ 398116 w 429073"/>
                <a:gd name="connsiteY3" fmla="*/ 98060 h 558416"/>
                <a:gd name="connsiteX4" fmla="*/ 417166 w 429073"/>
                <a:gd name="connsiteY4" fmla="*/ 150448 h 558416"/>
                <a:gd name="connsiteX5" fmla="*/ 429073 w 429073"/>
                <a:gd name="connsiteY5" fmla="*/ 233792 h 558416"/>
                <a:gd name="connsiteX6" fmla="*/ 417166 w 429073"/>
                <a:gd name="connsiteY6" fmla="*/ 302848 h 558416"/>
                <a:gd name="connsiteX7" fmla="*/ 393354 w 429073"/>
                <a:gd name="connsiteY7" fmla="*/ 343329 h 558416"/>
                <a:gd name="connsiteX8" fmla="*/ 355254 w 429073"/>
                <a:gd name="connsiteY8" fmla="*/ 362379 h 558416"/>
                <a:gd name="connsiteX9" fmla="*/ 307629 w 429073"/>
                <a:gd name="connsiteY9" fmla="*/ 362379 h 558416"/>
                <a:gd name="connsiteX10" fmla="*/ 248098 w 429073"/>
                <a:gd name="connsiteY10" fmla="*/ 333804 h 558416"/>
                <a:gd name="connsiteX11" fmla="*/ 226518 w 429073"/>
                <a:gd name="connsiteY11" fmla="*/ 313712 h 558416"/>
                <a:gd name="connsiteX12" fmla="*/ 223848 w 429073"/>
                <a:gd name="connsiteY12" fmla="*/ 310831 h 558416"/>
                <a:gd name="connsiteX13" fmla="*/ 223071 w 429073"/>
                <a:gd name="connsiteY13" fmla="*/ 312059 h 558416"/>
                <a:gd name="connsiteX14" fmla="*/ 210116 w 429073"/>
                <a:gd name="connsiteY14" fmla="*/ 298086 h 558416"/>
                <a:gd name="connsiteX15" fmla="*/ 172016 w 429073"/>
                <a:gd name="connsiteY15" fmla="*/ 267130 h 558416"/>
                <a:gd name="connsiteX16" fmla="*/ 156786 w 429073"/>
                <a:gd name="connsiteY16" fmla="*/ 260008 h 558416"/>
                <a:gd name="connsiteX17" fmla="*/ 157270 w 429073"/>
                <a:gd name="connsiteY17" fmla="*/ 259176 h 558416"/>
                <a:gd name="connsiteX18" fmla="*/ 153592 w 429073"/>
                <a:gd name="connsiteY18" fmla="*/ 257456 h 558416"/>
                <a:gd name="connsiteX19" fmla="*/ 133798 w 429073"/>
                <a:gd name="connsiteY19" fmla="*/ 252842 h 558416"/>
                <a:gd name="connsiteX20" fmla="*/ 102842 w 429073"/>
                <a:gd name="connsiteY20" fmla="*/ 262367 h 558416"/>
                <a:gd name="connsiteX21" fmla="*/ 98079 w 429073"/>
                <a:gd name="connsiteY21" fmla="*/ 290942 h 558416"/>
                <a:gd name="connsiteX22" fmla="*/ 105223 w 429073"/>
                <a:gd name="connsiteY22" fmla="*/ 305825 h 558416"/>
                <a:gd name="connsiteX23" fmla="*/ 119495 w 429073"/>
                <a:gd name="connsiteY23" fmla="*/ 321880 h 558416"/>
                <a:gd name="connsiteX24" fmla="*/ 131391 w 429073"/>
                <a:gd name="connsiteY24" fmla="*/ 331492 h 558416"/>
                <a:gd name="connsiteX25" fmla="*/ 170402 w 429073"/>
                <a:gd name="connsiteY25" fmla="*/ 358784 h 558416"/>
                <a:gd name="connsiteX26" fmla="*/ 180587 w 429073"/>
                <a:gd name="connsiteY26" fmla="*/ 366140 h 558416"/>
                <a:gd name="connsiteX27" fmla="*/ 181205 w 429073"/>
                <a:gd name="connsiteY27" fmla="*/ 365396 h 558416"/>
                <a:gd name="connsiteX28" fmla="*/ 209999 w 429073"/>
                <a:gd name="connsiteY28" fmla="*/ 386192 h 558416"/>
                <a:gd name="connsiteX29" fmla="*/ 257624 w 429073"/>
                <a:gd name="connsiteY29" fmla="*/ 424292 h 558416"/>
                <a:gd name="connsiteX30" fmla="*/ 290961 w 429073"/>
                <a:gd name="connsiteY30" fmla="*/ 457629 h 558416"/>
                <a:gd name="connsiteX31" fmla="*/ 310011 w 429073"/>
                <a:gd name="connsiteY31" fmla="*/ 490967 h 558416"/>
                <a:gd name="connsiteX32" fmla="*/ 311202 w 429073"/>
                <a:gd name="connsiteY32" fmla="*/ 514482 h 558416"/>
                <a:gd name="connsiteX33" fmla="*/ 301924 w 429073"/>
                <a:gd name="connsiteY33" fmla="*/ 558416 h 558416"/>
                <a:gd name="connsiteX34" fmla="*/ 211060 w 429073"/>
                <a:gd name="connsiteY34" fmla="*/ 523430 h 558416"/>
                <a:gd name="connsiteX35" fmla="*/ 211041 w 429073"/>
                <a:gd name="connsiteY35" fmla="*/ 523263 h 558416"/>
                <a:gd name="connsiteX36" fmla="*/ 205236 w 429073"/>
                <a:gd name="connsiteY36" fmla="*/ 490967 h 558416"/>
                <a:gd name="connsiteX37" fmla="*/ 157611 w 429073"/>
                <a:gd name="connsiteY37" fmla="*/ 448104 h 558416"/>
                <a:gd name="connsiteX38" fmla="*/ 131816 w 429073"/>
                <a:gd name="connsiteY38" fmla="*/ 432434 h 558416"/>
                <a:gd name="connsiteX39" fmla="*/ 130987 w 429073"/>
                <a:gd name="connsiteY39" fmla="*/ 433495 h 558416"/>
                <a:gd name="connsiteX40" fmla="*/ 129028 w 429073"/>
                <a:gd name="connsiteY40" fmla="*/ 432305 h 558416"/>
                <a:gd name="connsiteX41" fmla="*/ 96583 w 429073"/>
                <a:gd name="connsiteY41" fmla="*/ 413553 h 558416"/>
                <a:gd name="connsiteX42" fmla="*/ 64484 w 429073"/>
                <a:gd name="connsiteY42" fmla="*/ 390208 h 558416"/>
                <a:gd name="connsiteX43" fmla="*/ 64415 w 429073"/>
                <a:gd name="connsiteY43" fmla="*/ 390284 h 558416"/>
                <a:gd name="connsiteX44" fmla="*/ 45692 w 429073"/>
                <a:gd name="connsiteY44" fmla="*/ 376667 h 558416"/>
                <a:gd name="connsiteX45" fmla="*/ 7592 w 429073"/>
                <a:gd name="connsiteY45" fmla="*/ 326661 h 558416"/>
                <a:gd name="connsiteX46" fmla="*/ 448 w 429073"/>
                <a:gd name="connsiteY46" fmla="*/ 269511 h 558416"/>
                <a:gd name="connsiteX47" fmla="*/ 14736 w 429073"/>
                <a:gd name="connsiteY47" fmla="*/ 224267 h 558416"/>
                <a:gd name="connsiteX48" fmla="*/ 52836 w 429073"/>
                <a:gd name="connsiteY48" fmla="*/ 181405 h 558416"/>
                <a:gd name="connsiteX49" fmla="*/ 105223 w 429073"/>
                <a:gd name="connsiteY49" fmla="*/ 162355 h 558416"/>
                <a:gd name="connsiteX50" fmla="*/ 174279 w 429073"/>
                <a:gd name="connsiteY50" fmla="*/ 169498 h 558416"/>
                <a:gd name="connsiteX51" fmla="*/ 186396 w 429073"/>
                <a:gd name="connsiteY51" fmla="*/ 174767 h 558416"/>
                <a:gd name="connsiteX52" fmla="*/ 186315 w 429073"/>
                <a:gd name="connsiteY52" fmla="*/ 175715 h 558416"/>
                <a:gd name="connsiteX53" fmla="*/ 226785 w 429073"/>
                <a:gd name="connsiteY53" fmla="*/ 193311 h 558416"/>
                <a:gd name="connsiteX54" fmla="*/ 250598 w 429073"/>
                <a:gd name="connsiteY54" fmla="*/ 211915 h 558416"/>
                <a:gd name="connsiteX55" fmla="*/ 258348 w 429073"/>
                <a:gd name="connsiteY55" fmla="*/ 218965 h 558416"/>
                <a:gd name="connsiteX56" fmla="*/ 258742 w 429073"/>
                <a:gd name="connsiteY56" fmla="*/ 216835 h 558416"/>
                <a:gd name="connsiteX57" fmla="*/ 269529 w 429073"/>
                <a:gd name="connsiteY57" fmla="*/ 226648 h 558416"/>
                <a:gd name="connsiteX58" fmla="*/ 305248 w 429073"/>
                <a:gd name="connsiteY58" fmla="*/ 257604 h 558416"/>
                <a:gd name="connsiteX59" fmla="*/ 336204 w 429073"/>
                <a:gd name="connsiteY59" fmla="*/ 262367 h 558416"/>
                <a:gd name="connsiteX60" fmla="*/ 345729 w 429073"/>
                <a:gd name="connsiteY60" fmla="*/ 233792 h 558416"/>
                <a:gd name="connsiteX61" fmla="*/ 336204 w 429073"/>
                <a:gd name="connsiteY61" fmla="*/ 179023 h 558416"/>
                <a:gd name="connsiteX62" fmla="*/ 319535 w 429073"/>
                <a:gd name="connsiteY62" fmla="*/ 131398 h 558416"/>
                <a:gd name="connsiteX63" fmla="*/ 293341 w 429073"/>
                <a:gd name="connsiteY63" fmla="*/ 81392 h 558416"/>
                <a:gd name="connsiteX64" fmla="*/ 267148 w 429073"/>
                <a:gd name="connsiteY64" fmla="*/ 29004 h 558416"/>
                <a:gd name="connsiteX65" fmla="*/ 307629 w 429073"/>
                <a:gd name="connsiteY65" fmla="*/ 5192 h 558416"/>
                <a:gd name="connsiteX66" fmla="*/ 331441 w 429073"/>
                <a:gd name="connsiteY66" fmla="*/ 429 h 558416"/>
                <a:gd name="connsiteX0" fmla="*/ 331441 w 429073"/>
                <a:gd name="connsiteY0" fmla="*/ 678 h 558665"/>
                <a:gd name="connsiteX1" fmla="*/ 355254 w 429073"/>
                <a:gd name="connsiteY1" fmla="*/ 12584 h 558665"/>
                <a:gd name="connsiteX2" fmla="*/ 371923 w 429073"/>
                <a:gd name="connsiteY2" fmla="*/ 43541 h 558665"/>
                <a:gd name="connsiteX3" fmla="*/ 398116 w 429073"/>
                <a:gd name="connsiteY3" fmla="*/ 98309 h 558665"/>
                <a:gd name="connsiteX4" fmla="*/ 417166 w 429073"/>
                <a:gd name="connsiteY4" fmla="*/ 150697 h 558665"/>
                <a:gd name="connsiteX5" fmla="*/ 429073 w 429073"/>
                <a:gd name="connsiteY5" fmla="*/ 234041 h 558665"/>
                <a:gd name="connsiteX6" fmla="*/ 417166 w 429073"/>
                <a:gd name="connsiteY6" fmla="*/ 303097 h 558665"/>
                <a:gd name="connsiteX7" fmla="*/ 393354 w 429073"/>
                <a:gd name="connsiteY7" fmla="*/ 343578 h 558665"/>
                <a:gd name="connsiteX8" fmla="*/ 355254 w 429073"/>
                <a:gd name="connsiteY8" fmla="*/ 362628 h 558665"/>
                <a:gd name="connsiteX9" fmla="*/ 307629 w 429073"/>
                <a:gd name="connsiteY9" fmla="*/ 362628 h 558665"/>
                <a:gd name="connsiteX10" fmla="*/ 248098 w 429073"/>
                <a:gd name="connsiteY10" fmla="*/ 334053 h 558665"/>
                <a:gd name="connsiteX11" fmla="*/ 226518 w 429073"/>
                <a:gd name="connsiteY11" fmla="*/ 313961 h 558665"/>
                <a:gd name="connsiteX12" fmla="*/ 223848 w 429073"/>
                <a:gd name="connsiteY12" fmla="*/ 311080 h 558665"/>
                <a:gd name="connsiteX13" fmla="*/ 223071 w 429073"/>
                <a:gd name="connsiteY13" fmla="*/ 312308 h 558665"/>
                <a:gd name="connsiteX14" fmla="*/ 210116 w 429073"/>
                <a:gd name="connsiteY14" fmla="*/ 298335 h 558665"/>
                <a:gd name="connsiteX15" fmla="*/ 172016 w 429073"/>
                <a:gd name="connsiteY15" fmla="*/ 267379 h 558665"/>
                <a:gd name="connsiteX16" fmla="*/ 156786 w 429073"/>
                <a:gd name="connsiteY16" fmla="*/ 260257 h 558665"/>
                <a:gd name="connsiteX17" fmla="*/ 157270 w 429073"/>
                <a:gd name="connsiteY17" fmla="*/ 259425 h 558665"/>
                <a:gd name="connsiteX18" fmla="*/ 153592 w 429073"/>
                <a:gd name="connsiteY18" fmla="*/ 257705 h 558665"/>
                <a:gd name="connsiteX19" fmla="*/ 133798 w 429073"/>
                <a:gd name="connsiteY19" fmla="*/ 253091 h 558665"/>
                <a:gd name="connsiteX20" fmla="*/ 102842 w 429073"/>
                <a:gd name="connsiteY20" fmla="*/ 262616 h 558665"/>
                <a:gd name="connsiteX21" fmla="*/ 98079 w 429073"/>
                <a:gd name="connsiteY21" fmla="*/ 291191 h 558665"/>
                <a:gd name="connsiteX22" fmla="*/ 105223 w 429073"/>
                <a:gd name="connsiteY22" fmla="*/ 306074 h 558665"/>
                <a:gd name="connsiteX23" fmla="*/ 119495 w 429073"/>
                <a:gd name="connsiteY23" fmla="*/ 322129 h 558665"/>
                <a:gd name="connsiteX24" fmla="*/ 131391 w 429073"/>
                <a:gd name="connsiteY24" fmla="*/ 331741 h 558665"/>
                <a:gd name="connsiteX25" fmla="*/ 170402 w 429073"/>
                <a:gd name="connsiteY25" fmla="*/ 359033 h 558665"/>
                <a:gd name="connsiteX26" fmla="*/ 180587 w 429073"/>
                <a:gd name="connsiteY26" fmla="*/ 366389 h 558665"/>
                <a:gd name="connsiteX27" fmla="*/ 181205 w 429073"/>
                <a:gd name="connsiteY27" fmla="*/ 365645 h 558665"/>
                <a:gd name="connsiteX28" fmla="*/ 209999 w 429073"/>
                <a:gd name="connsiteY28" fmla="*/ 386441 h 558665"/>
                <a:gd name="connsiteX29" fmla="*/ 257624 w 429073"/>
                <a:gd name="connsiteY29" fmla="*/ 424541 h 558665"/>
                <a:gd name="connsiteX30" fmla="*/ 290961 w 429073"/>
                <a:gd name="connsiteY30" fmla="*/ 457878 h 558665"/>
                <a:gd name="connsiteX31" fmla="*/ 310011 w 429073"/>
                <a:gd name="connsiteY31" fmla="*/ 491216 h 558665"/>
                <a:gd name="connsiteX32" fmla="*/ 311202 w 429073"/>
                <a:gd name="connsiteY32" fmla="*/ 514731 h 558665"/>
                <a:gd name="connsiteX33" fmla="*/ 301924 w 429073"/>
                <a:gd name="connsiteY33" fmla="*/ 558665 h 558665"/>
                <a:gd name="connsiteX34" fmla="*/ 211060 w 429073"/>
                <a:gd name="connsiteY34" fmla="*/ 523679 h 558665"/>
                <a:gd name="connsiteX35" fmla="*/ 211041 w 429073"/>
                <a:gd name="connsiteY35" fmla="*/ 523512 h 558665"/>
                <a:gd name="connsiteX36" fmla="*/ 205236 w 429073"/>
                <a:gd name="connsiteY36" fmla="*/ 491216 h 558665"/>
                <a:gd name="connsiteX37" fmla="*/ 157611 w 429073"/>
                <a:gd name="connsiteY37" fmla="*/ 448353 h 558665"/>
                <a:gd name="connsiteX38" fmla="*/ 131816 w 429073"/>
                <a:gd name="connsiteY38" fmla="*/ 432683 h 558665"/>
                <a:gd name="connsiteX39" fmla="*/ 130987 w 429073"/>
                <a:gd name="connsiteY39" fmla="*/ 433744 h 558665"/>
                <a:gd name="connsiteX40" fmla="*/ 129028 w 429073"/>
                <a:gd name="connsiteY40" fmla="*/ 432554 h 558665"/>
                <a:gd name="connsiteX41" fmla="*/ 96583 w 429073"/>
                <a:gd name="connsiteY41" fmla="*/ 413802 h 558665"/>
                <a:gd name="connsiteX42" fmla="*/ 64484 w 429073"/>
                <a:gd name="connsiteY42" fmla="*/ 390457 h 558665"/>
                <a:gd name="connsiteX43" fmla="*/ 64415 w 429073"/>
                <a:gd name="connsiteY43" fmla="*/ 390533 h 558665"/>
                <a:gd name="connsiteX44" fmla="*/ 45692 w 429073"/>
                <a:gd name="connsiteY44" fmla="*/ 376916 h 558665"/>
                <a:gd name="connsiteX45" fmla="*/ 7592 w 429073"/>
                <a:gd name="connsiteY45" fmla="*/ 326910 h 558665"/>
                <a:gd name="connsiteX46" fmla="*/ 448 w 429073"/>
                <a:gd name="connsiteY46" fmla="*/ 269760 h 558665"/>
                <a:gd name="connsiteX47" fmla="*/ 14736 w 429073"/>
                <a:gd name="connsiteY47" fmla="*/ 224516 h 558665"/>
                <a:gd name="connsiteX48" fmla="*/ 52836 w 429073"/>
                <a:gd name="connsiteY48" fmla="*/ 181654 h 558665"/>
                <a:gd name="connsiteX49" fmla="*/ 105223 w 429073"/>
                <a:gd name="connsiteY49" fmla="*/ 162604 h 558665"/>
                <a:gd name="connsiteX50" fmla="*/ 174279 w 429073"/>
                <a:gd name="connsiteY50" fmla="*/ 169747 h 558665"/>
                <a:gd name="connsiteX51" fmla="*/ 186396 w 429073"/>
                <a:gd name="connsiteY51" fmla="*/ 175016 h 558665"/>
                <a:gd name="connsiteX52" fmla="*/ 186315 w 429073"/>
                <a:gd name="connsiteY52" fmla="*/ 175964 h 558665"/>
                <a:gd name="connsiteX53" fmla="*/ 226785 w 429073"/>
                <a:gd name="connsiteY53" fmla="*/ 193560 h 558665"/>
                <a:gd name="connsiteX54" fmla="*/ 250598 w 429073"/>
                <a:gd name="connsiteY54" fmla="*/ 212164 h 558665"/>
                <a:gd name="connsiteX55" fmla="*/ 258348 w 429073"/>
                <a:gd name="connsiteY55" fmla="*/ 219214 h 558665"/>
                <a:gd name="connsiteX56" fmla="*/ 258742 w 429073"/>
                <a:gd name="connsiteY56" fmla="*/ 217084 h 558665"/>
                <a:gd name="connsiteX57" fmla="*/ 269529 w 429073"/>
                <a:gd name="connsiteY57" fmla="*/ 226897 h 558665"/>
                <a:gd name="connsiteX58" fmla="*/ 305248 w 429073"/>
                <a:gd name="connsiteY58" fmla="*/ 257853 h 558665"/>
                <a:gd name="connsiteX59" fmla="*/ 336204 w 429073"/>
                <a:gd name="connsiteY59" fmla="*/ 262616 h 558665"/>
                <a:gd name="connsiteX60" fmla="*/ 345729 w 429073"/>
                <a:gd name="connsiteY60" fmla="*/ 234041 h 558665"/>
                <a:gd name="connsiteX61" fmla="*/ 336204 w 429073"/>
                <a:gd name="connsiteY61" fmla="*/ 179272 h 558665"/>
                <a:gd name="connsiteX62" fmla="*/ 319535 w 429073"/>
                <a:gd name="connsiteY62" fmla="*/ 131647 h 558665"/>
                <a:gd name="connsiteX63" fmla="*/ 293341 w 429073"/>
                <a:gd name="connsiteY63" fmla="*/ 81641 h 558665"/>
                <a:gd name="connsiteX64" fmla="*/ 276487 w 429073"/>
                <a:gd name="connsiteY64" fmla="*/ 38040 h 558665"/>
                <a:gd name="connsiteX65" fmla="*/ 307629 w 429073"/>
                <a:gd name="connsiteY65" fmla="*/ 5441 h 558665"/>
                <a:gd name="connsiteX66" fmla="*/ 331441 w 429073"/>
                <a:gd name="connsiteY66" fmla="*/ 678 h 558665"/>
                <a:gd name="connsiteX0" fmla="*/ 331441 w 429073"/>
                <a:gd name="connsiteY0" fmla="*/ 662 h 558649"/>
                <a:gd name="connsiteX1" fmla="*/ 355254 w 429073"/>
                <a:gd name="connsiteY1" fmla="*/ 12568 h 558649"/>
                <a:gd name="connsiteX2" fmla="*/ 371923 w 429073"/>
                <a:gd name="connsiteY2" fmla="*/ 43525 h 558649"/>
                <a:gd name="connsiteX3" fmla="*/ 398116 w 429073"/>
                <a:gd name="connsiteY3" fmla="*/ 98293 h 558649"/>
                <a:gd name="connsiteX4" fmla="*/ 417166 w 429073"/>
                <a:gd name="connsiteY4" fmla="*/ 150681 h 558649"/>
                <a:gd name="connsiteX5" fmla="*/ 429073 w 429073"/>
                <a:gd name="connsiteY5" fmla="*/ 234025 h 558649"/>
                <a:gd name="connsiteX6" fmla="*/ 417166 w 429073"/>
                <a:gd name="connsiteY6" fmla="*/ 303081 h 558649"/>
                <a:gd name="connsiteX7" fmla="*/ 393354 w 429073"/>
                <a:gd name="connsiteY7" fmla="*/ 343562 h 558649"/>
                <a:gd name="connsiteX8" fmla="*/ 355254 w 429073"/>
                <a:gd name="connsiteY8" fmla="*/ 362612 h 558649"/>
                <a:gd name="connsiteX9" fmla="*/ 307629 w 429073"/>
                <a:gd name="connsiteY9" fmla="*/ 362612 h 558649"/>
                <a:gd name="connsiteX10" fmla="*/ 248098 w 429073"/>
                <a:gd name="connsiteY10" fmla="*/ 334037 h 558649"/>
                <a:gd name="connsiteX11" fmla="*/ 226518 w 429073"/>
                <a:gd name="connsiteY11" fmla="*/ 313945 h 558649"/>
                <a:gd name="connsiteX12" fmla="*/ 223848 w 429073"/>
                <a:gd name="connsiteY12" fmla="*/ 311064 h 558649"/>
                <a:gd name="connsiteX13" fmla="*/ 223071 w 429073"/>
                <a:gd name="connsiteY13" fmla="*/ 312292 h 558649"/>
                <a:gd name="connsiteX14" fmla="*/ 210116 w 429073"/>
                <a:gd name="connsiteY14" fmla="*/ 298319 h 558649"/>
                <a:gd name="connsiteX15" fmla="*/ 172016 w 429073"/>
                <a:gd name="connsiteY15" fmla="*/ 267363 h 558649"/>
                <a:gd name="connsiteX16" fmla="*/ 156786 w 429073"/>
                <a:gd name="connsiteY16" fmla="*/ 260241 h 558649"/>
                <a:gd name="connsiteX17" fmla="*/ 157270 w 429073"/>
                <a:gd name="connsiteY17" fmla="*/ 259409 h 558649"/>
                <a:gd name="connsiteX18" fmla="*/ 153592 w 429073"/>
                <a:gd name="connsiteY18" fmla="*/ 257689 h 558649"/>
                <a:gd name="connsiteX19" fmla="*/ 133798 w 429073"/>
                <a:gd name="connsiteY19" fmla="*/ 253075 h 558649"/>
                <a:gd name="connsiteX20" fmla="*/ 102842 w 429073"/>
                <a:gd name="connsiteY20" fmla="*/ 262600 h 558649"/>
                <a:gd name="connsiteX21" fmla="*/ 98079 w 429073"/>
                <a:gd name="connsiteY21" fmla="*/ 291175 h 558649"/>
                <a:gd name="connsiteX22" fmla="*/ 105223 w 429073"/>
                <a:gd name="connsiteY22" fmla="*/ 306058 h 558649"/>
                <a:gd name="connsiteX23" fmla="*/ 119495 w 429073"/>
                <a:gd name="connsiteY23" fmla="*/ 322113 h 558649"/>
                <a:gd name="connsiteX24" fmla="*/ 131391 w 429073"/>
                <a:gd name="connsiteY24" fmla="*/ 331725 h 558649"/>
                <a:gd name="connsiteX25" fmla="*/ 170402 w 429073"/>
                <a:gd name="connsiteY25" fmla="*/ 359017 h 558649"/>
                <a:gd name="connsiteX26" fmla="*/ 180587 w 429073"/>
                <a:gd name="connsiteY26" fmla="*/ 366373 h 558649"/>
                <a:gd name="connsiteX27" fmla="*/ 181205 w 429073"/>
                <a:gd name="connsiteY27" fmla="*/ 365629 h 558649"/>
                <a:gd name="connsiteX28" fmla="*/ 209999 w 429073"/>
                <a:gd name="connsiteY28" fmla="*/ 386425 h 558649"/>
                <a:gd name="connsiteX29" fmla="*/ 257624 w 429073"/>
                <a:gd name="connsiteY29" fmla="*/ 424525 h 558649"/>
                <a:gd name="connsiteX30" fmla="*/ 290961 w 429073"/>
                <a:gd name="connsiteY30" fmla="*/ 457862 h 558649"/>
                <a:gd name="connsiteX31" fmla="*/ 310011 w 429073"/>
                <a:gd name="connsiteY31" fmla="*/ 491200 h 558649"/>
                <a:gd name="connsiteX32" fmla="*/ 311202 w 429073"/>
                <a:gd name="connsiteY32" fmla="*/ 514715 h 558649"/>
                <a:gd name="connsiteX33" fmla="*/ 301924 w 429073"/>
                <a:gd name="connsiteY33" fmla="*/ 558649 h 558649"/>
                <a:gd name="connsiteX34" fmla="*/ 211060 w 429073"/>
                <a:gd name="connsiteY34" fmla="*/ 523663 h 558649"/>
                <a:gd name="connsiteX35" fmla="*/ 211041 w 429073"/>
                <a:gd name="connsiteY35" fmla="*/ 523496 h 558649"/>
                <a:gd name="connsiteX36" fmla="*/ 205236 w 429073"/>
                <a:gd name="connsiteY36" fmla="*/ 491200 h 558649"/>
                <a:gd name="connsiteX37" fmla="*/ 157611 w 429073"/>
                <a:gd name="connsiteY37" fmla="*/ 448337 h 558649"/>
                <a:gd name="connsiteX38" fmla="*/ 131816 w 429073"/>
                <a:gd name="connsiteY38" fmla="*/ 432667 h 558649"/>
                <a:gd name="connsiteX39" fmla="*/ 130987 w 429073"/>
                <a:gd name="connsiteY39" fmla="*/ 433728 h 558649"/>
                <a:gd name="connsiteX40" fmla="*/ 129028 w 429073"/>
                <a:gd name="connsiteY40" fmla="*/ 432538 h 558649"/>
                <a:gd name="connsiteX41" fmla="*/ 96583 w 429073"/>
                <a:gd name="connsiteY41" fmla="*/ 413786 h 558649"/>
                <a:gd name="connsiteX42" fmla="*/ 64484 w 429073"/>
                <a:gd name="connsiteY42" fmla="*/ 390441 h 558649"/>
                <a:gd name="connsiteX43" fmla="*/ 64415 w 429073"/>
                <a:gd name="connsiteY43" fmla="*/ 390517 h 558649"/>
                <a:gd name="connsiteX44" fmla="*/ 45692 w 429073"/>
                <a:gd name="connsiteY44" fmla="*/ 376900 h 558649"/>
                <a:gd name="connsiteX45" fmla="*/ 7592 w 429073"/>
                <a:gd name="connsiteY45" fmla="*/ 326894 h 558649"/>
                <a:gd name="connsiteX46" fmla="*/ 448 w 429073"/>
                <a:gd name="connsiteY46" fmla="*/ 269744 h 558649"/>
                <a:gd name="connsiteX47" fmla="*/ 14736 w 429073"/>
                <a:gd name="connsiteY47" fmla="*/ 224500 h 558649"/>
                <a:gd name="connsiteX48" fmla="*/ 52836 w 429073"/>
                <a:gd name="connsiteY48" fmla="*/ 181638 h 558649"/>
                <a:gd name="connsiteX49" fmla="*/ 105223 w 429073"/>
                <a:gd name="connsiteY49" fmla="*/ 162588 h 558649"/>
                <a:gd name="connsiteX50" fmla="*/ 174279 w 429073"/>
                <a:gd name="connsiteY50" fmla="*/ 169731 h 558649"/>
                <a:gd name="connsiteX51" fmla="*/ 186396 w 429073"/>
                <a:gd name="connsiteY51" fmla="*/ 175000 h 558649"/>
                <a:gd name="connsiteX52" fmla="*/ 186315 w 429073"/>
                <a:gd name="connsiteY52" fmla="*/ 175948 h 558649"/>
                <a:gd name="connsiteX53" fmla="*/ 226785 w 429073"/>
                <a:gd name="connsiteY53" fmla="*/ 193544 h 558649"/>
                <a:gd name="connsiteX54" fmla="*/ 250598 w 429073"/>
                <a:gd name="connsiteY54" fmla="*/ 212148 h 558649"/>
                <a:gd name="connsiteX55" fmla="*/ 258348 w 429073"/>
                <a:gd name="connsiteY55" fmla="*/ 219198 h 558649"/>
                <a:gd name="connsiteX56" fmla="*/ 258742 w 429073"/>
                <a:gd name="connsiteY56" fmla="*/ 217068 h 558649"/>
                <a:gd name="connsiteX57" fmla="*/ 269529 w 429073"/>
                <a:gd name="connsiteY57" fmla="*/ 226881 h 558649"/>
                <a:gd name="connsiteX58" fmla="*/ 305248 w 429073"/>
                <a:gd name="connsiteY58" fmla="*/ 257837 h 558649"/>
                <a:gd name="connsiteX59" fmla="*/ 336204 w 429073"/>
                <a:gd name="connsiteY59" fmla="*/ 262600 h 558649"/>
                <a:gd name="connsiteX60" fmla="*/ 345729 w 429073"/>
                <a:gd name="connsiteY60" fmla="*/ 234025 h 558649"/>
                <a:gd name="connsiteX61" fmla="*/ 336204 w 429073"/>
                <a:gd name="connsiteY61" fmla="*/ 179256 h 558649"/>
                <a:gd name="connsiteX62" fmla="*/ 319535 w 429073"/>
                <a:gd name="connsiteY62" fmla="*/ 131631 h 558649"/>
                <a:gd name="connsiteX63" fmla="*/ 293341 w 429073"/>
                <a:gd name="connsiteY63" fmla="*/ 81625 h 558649"/>
                <a:gd name="connsiteX64" fmla="*/ 281790 w 429073"/>
                <a:gd name="connsiteY64" fmla="*/ 37549 h 558649"/>
                <a:gd name="connsiteX65" fmla="*/ 307629 w 429073"/>
                <a:gd name="connsiteY65" fmla="*/ 5425 h 558649"/>
                <a:gd name="connsiteX66" fmla="*/ 331441 w 429073"/>
                <a:gd name="connsiteY66" fmla="*/ 662 h 558649"/>
                <a:gd name="connsiteX0" fmla="*/ 331441 w 429073"/>
                <a:gd name="connsiteY0" fmla="*/ 662 h 558649"/>
                <a:gd name="connsiteX1" fmla="*/ 355254 w 429073"/>
                <a:gd name="connsiteY1" fmla="*/ 12568 h 558649"/>
                <a:gd name="connsiteX2" fmla="*/ 371923 w 429073"/>
                <a:gd name="connsiteY2" fmla="*/ 43525 h 558649"/>
                <a:gd name="connsiteX3" fmla="*/ 398116 w 429073"/>
                <a:gd name="connsiteY3" fmla="*/ 98293 h 558649"/>
                <a:gd name="connsiteX4" fmla="*/ 417166 w 429073"/>
                <a:gd name="connsiteY4" fmla="*/ 150681 h 558649"/>
                <a:gd name="connsiteX5" fmla="*/ 429073 w 429073"/>
                <a:gd name="connsiteY5" fmla="*/ 234025 h 558649"/>
                <a:gd name="connsiteX6" fmla="*/ 417166 w 429073"/>
                <a:gd name="connsiteY6" fmla="*/ 303081 h 558649"/>
                <a:gd name="connsiteX7" fmla="*/ 393354 w 429073"/>
                <a:gd name="connsiteY7" fmla="*/ 343562 h 558649"/>
                <a:gd name="connsiteX8" fmla="*/ 355254 w 429073"/>
                <a:gd name="connsiteY8" fmla="*/ 362612 h 558649"/>
                <a:gd name="connsiteX9" fmla="*/ 307629 w 429073"/>
                <a:gd name="connsiteY9" fmla="*/ 362612 h 558649"/>
                <a:gd name="connsiteX10" fmla="*/ 248098 w 429073"/>
                <a:gd name="connsiteY10" fmla="*/ 334037 h 558649"/>
                <a:gd name="connsiteX11" fmla="*/ 226518 w 429073"/>
                <a:gd name="connsiteY11" fmla="*/ 313945 h 558649"/>
                <a:gd name="connsiteX12" fmla="*/ 223848 w 429073"/>
                <a:gd name="connsiteY12" fmla="*/ 311064 h 558649"/>
                <a:gd name="connsiteX13" fmla="*/ 223071 w 429073"/>
                <a:gd name="connsiteY13" fmla="*/ 312292 h 558649"/>
                <a:gd name="connsiteX14" fmla="*/ 210116 w 429073"/>
                <a:gd name="connsiteY14" fmla="*/ 298319 h 558649"/>
                <a:gd name="connsiteX15" fmla="*/ 172016 w 429073"/>
                <a:gd name="connsiteY15" fmla="*/ 267363 h 558649"/>
                <a:gd name="connsiteX16" fmla="*/ 156786 w 429073"/>
                <a:gd name="connsiteY16" fmla="*/ 260241 h 558649"/>
                <a:gd name="connsiteX17" fmla="*/ 157270 w 429073"/>
                <a:gd name="connsiteY17" fmla="*/ 259409 h 558649"/>
                <a:gd name="connsiteX18" fmla="*/ 153592 w 429073"/>
                <a:gd name="connsiteY18" fmla="*/ 257689 h 558649"/>
                <a:gd name="connsiteX19" fmla="*/ 133798 w 429073"/>
                <a:gd name="connsiteY19" fmla="*/ 253075 h 558649"/>
                <a:gd name="connsiteX20" fmla="*/ 102842 w 429073"/>
                <a:gd name="connsiteY20" fmla="*/ 262600 h 558649"/>
                <a:gd name="connsiteX21" fmla="*/ 98079 w 429073"/>
                <a:gd name="connsiteY21" fmla="*/ 291175 h 558649"/>
                <a:gd name="connsiteX22" fmla="*/ 105223 w 429073"/>
                <a:gd name="connsiteY22" fmla="*/ 306058 h 558649"/>
                <a:gd name="connsiteX23" fmla="*/ 119495 w 429073"/>
                <a:gd name="connsiteY23" fmla="*/ 322113 h 558649"/>
                <a:gd name="connsiteX24" fmla="*/ 131391 w 429073"/>
                <a:gd name="connsiteY24" fmla="*/ 331725 h 558649"/>
                <a:gd name="connsiteX25" fmla="*/ 170402 w 429073"/>
                <a:gd name="connsiteY25" fmla="*/ 359017 h 558649"/>
                <a:gd name="connsiteX26" fmla="*/ 180587 w 429073"/>
                <a:gd name="connsiteY26" fmla="*/ 366373 h 558649"/>
                <a:gd name="connsiteX27" fmla="*/ 181205 w 429073"/>
                <a:gd name="connsiteY27" fmla="*/ 365629 h 558649"/>
                <a:gd name="connsiteX28" fmla="*/ 209999 w 429073"/>
                <a:gd name="connsiteY28" fmla="*/ 386425 h 558649"/>
                <a:gd name="connsiteX29" fmla="*/ 257624 w 429073"/>
                <a:gd name="connsiteY29" fmla="*/ 424525 h 558649"/>
                <a:gd name="connsiteX30" fmla="*/ 290961 w 429073"/>
                <a:gd name="connsiteY30" fmla="*/ 457862 h 558649"/>
                <a:gd name="connsiteX31" fmla="*/ 310011 w 429073"/>
                <a:gd name="connsiteY31" fmla="*/ 491200 h 558649"/>
                <a:gd name="connsiteX32" fmla="*/ 311202 w 429073"/>
                <a:gd name="connsiteY32" fmla="*/ 514715 h 558649"/>
                <a:gd name="connsiteX33" fmla="*/ 301924 w 429073"/>
                <a:gd name="connsiteY33" fmla="*/ 558649 h 558649"/>
                <a:gd name="connsiteX34" fmla="*/ 211060 w 429073"/>
                <a:gd name="connsiteY34" fmla="*/ 523663 h 558649"/>
                <a:gd name="connsiteX35" fmla="*/ 211041 w 429073"/>
                <a:gd name="connsiteY35" fmla="*/ 523496 h 558649"/>
                <a:gd name="connsiteX36" fmla="*/ 205236 w 429073"/>
                <a:gd name="connsiteY36" fmla="*/ 491200 h 558649"/>
                <a:gd name="connsiteX37" fmla="*/ 157611 w 429073"/>
                <a:gd name="connsiteY37" fmla="*/ 448337 h 558649"/>
                <a:gd name="connsiteX38" fmla="*/ 131816 w 429073"/>
                <a:gd name="connsiteY38" fmla="*/ 432667 h 558649"/>
                <a:gd name="connsiteX39" fmla="*/ 130987 w 429073"/>
                <a:gd name="connsiteY39" fmla="*/ 433728 h 558649"/>
                <a:gd name="connsiteX40" fmla="*/ 129028 w 429073"/>
                <a:gd name="connsiteY40" fmla="*/ 432538 h 558649"/>
                <a:gd name="connsiteX41" fmla="*/ 96583 w 429073"/>
                <a:gd name="connsiteY41" fmla="*/ 413786 h 558649"/>
                <a:gd name="connsiteX42" fmla="*/ 64484 w 429073"/>
                <a:gd name="connsiteY42" fmla="*/ 390441 h 558649"/>
                <a:gd name="connsiteX43" fmla="*/ 64415 w 429073"/>
                <a:gd name="connsiteY43" fmla="*/ 390517 h 558649"/>
                <a:gd name="connsiteX44" fmla="*/ 45692 w 429073"/>
                <a:gd name="connsiteY44" fmla="*/ 376900 h 558649"/>
                <a:gd name="connsiteX45" fmla="*/ 7592 w 429073"/>
                <a:gd name="connsiteY45" fmla="*/ 326894 h 558649"/>
                <a:gd name="connsiteX46" fmla="*/ 448 w 429073"/>
                <a:gd name="connsiteY46" fmla="*/ 269744 h 558649"/>
                <a:gd name="connsiteX47" fmla="*/ 14736 w 429073"/>
                <a:gd name="connsiteY47" fmla="*/ 224500 h 558649"/>
                <a:gd name="connsiteX48" fmla="*/ 52836 w 429073"/>
                <a:gd name="connsiteY48" fmla="*/ 181638 h 558649"/>
                <a:gd name="connsiteX49" fmla="*/ 105223 w 429073"/>
                <a:gd name="connsiteY49" fmla="*/ 162588 h 558649"/>
                <a:gd name="connsiteX50" fmla="*/ 174279 w 429073"/>
                <a:gd name="connsiteY50" fmla="*/ 169731 h 558649"/>
                <a:gd name="connsiteX51" fmla="*/ 186396 w 429073"/>
                <a:gd name="connsiteY51" fmla="*/ 175000 h 558649"/>
                <a:gd name="connsiteX52" fmla="*/ 186315 w 429073"/>
                <a:gd name="connsiteY52" fmla="*/ 175948 h 558649"/>
                <a:gd name="connsiteX53" fmla="*/ 226785 w 429073"/>
                <a:gd name="connsiteY53" fmla="*/ 193544 h 558649"/>
                <a:gd name="connsiteX54" fmla="*/ 250598 w 429073"/>
                <a:gd name="connsiteY54" fmla="*/ 212148 h 558649"/>
                <a:gd name="connsiteX55" fmla="*/ 258348 w 429073"/>
                <a:gd name="connsiteY55" fmla="*/ 219198 h 558649"/>
                <a:gd name="connsiteX56" fmla="*/ 258742 w 429073"/>
                <a:gd name="connsiteY56" fmla="*/ 217068 h 558649"/>
                <a:gd name="connsiteX57" fmla="*/ 269529 w 429073"/>
                <a:gd name="connsiteY57" fmla="*/ 226881 h 558649"/>
                <a:gd name="connsiteX58" fmla="*/ 305248 w 429073"/>
                <a:gd name="connsiteY58" fmla="*/ 257837 h 558649"/>
                <a:gd name="connsiteX59" fmla="*/ 336204 w 429073"/>
                <a:gd name="connsiteY59" fmla="*/ 262600 h 558649"/>
                <a:gd name="connsiteX60" fmla="*/ 345729 w 429073"/>
                <a:gd name="connsiteY60" fmla="*/ 234025 h 558649"/>
                <a:gd name="connsiteX61" fmla="*/ 336204 w 429073"/>
                <a:gd name="connsiteY61" fmla="*/ 179256 h 558649"/>
                <a:gd name="connsiteX62" fmla="*/ 319535 w 429073"/>
                <a:gd name="connsiteY62" fmla="*/ 131631 h 558649"/>
                <a:gd name="connsiteX63" fmla="*/ 297774 w 429073"/>
                <a:gd name="connsiteY63" fmla="*/ 83368 h 558649"/>
                <a:gd name="connsiteX64" fmla="*/ 281790 w 429073"/>
                <a:gd name="connsiteY64" fmla="*/ 37549 h 558649"/>
                <a:gd name="connsiteX65" fmla="*/ 307629 w 429073"/>
                <a:gd name="connsiteY65" fmla="*/ 5425 h 558649"/>
                <a:gd name="connsiteX66" fmla="*/ 331441 w 429073"/>
                <a:gd name="connsiteY66" fmla="*/ 662 h 558649"/>
                <a:gd name="connsiteX0" fmla="*/ 331441 w 429073"/>
                <a:gd name="connsiteY0" fmla="*/ 146 h 558133"/>
                <a:gd name="connsiteX1" fmla="*/ 355254 w 429073"/>
                <a:gd name="connsiteY1" fmla="*/ 12052 h 558133"/>
                <a:gd name="connsiteX2" fmla="*/ 371923 w 429073"/>
                <a:gd name="connsiteY2" fmla="*/ 43009 h 558133"/>
                <a:gd name="connsiteX3" fmla="*/ 398116 w 429073"/>
                <a:gd name="connsiteY3" fmla="*/ 97777 h 558133"/>
                <a:gd name="connsiteX4" fmla="*/ 417166 w 429073"/>
                <a:gd name="connsiteY4" fmla="*/ 150165 h 558133"/>
                <a:gd name="connsiteX5" fmla="*/ 429073 w 429073"/>
                <a:gd name="connsiteY5" fmla="*/ 233509 h 558133"/>
                <a:gd name="connsiteX6" fmla="*/ 417166 w 429073"/>
                <a:gd name="connsiteY6" fmla="*/ 302565 h 558133"/>
                <a:gd name="connsiteX7" fmla="*/ 393354 w 429073"/>
                <a:gd name="connsiteY7" fmla="*/ 343046 h 558133"/>
                <a:gd name="connsiteX8" fmla="*/ 355254 w 429073"/>
                <a:gd name="connsiteY8" fmla="*/ 362096 h 558133"/>
                <a:gd name="connsiteX9" fmla="*/ 307629 w 429073"/>
                <a:gd name="connsiteY9" fmla="*/ 362096 h 558133"/>
                <a:gd name="connsiteX10" fmla="*/ 248098 w 429073"/>
                <a:gd name="connsiteY10" fmla="*/ 333521 h 558133"/>
                <a:gd name="connsiteX11" fmla="*/ 226518 w 429073"/>
                <a:gd name="connsiteY11" fmla="*/ 313429 h 558133"/>
                <a:gd name="connsiteX12" fmla="*/ 223848 w 429073"/>
                <a:gd name="connsiteY12" fmla="*/ 310548 h 558133"/>
                <a:gd name="connsiteX13" fmla="*/ 223071 w 429073"/>
                <a:gd name="connsiteY13" fmla="*/ 311776 h 558133"/>
                <a:gd name="connsiteX14" fmla="*/ 210116 w 429073"/>
                <a:gd name="connsiteY14" fmla="*/ 297803 h 558133"/>
                <a:gd name="connsiteX15" fmla="*/ 172016 w 429073"/>
                <a:gd name="connsiteY15" fmla="*/ 266847 h 558133"/>
                <a:gd name="connsiteX16" fmla="*/ 156786 w 429073"/>
                <a:gd name="connsiteY16" fmla="*/ 259725 h 558133"/>
                <a:gd name="connsiteX17" fmla="*/ 157270 w 429073"/>
                <a:gd name="connsiteY17" fmla="*/ 258893 h 558133"/>
                <a:gd name="connsiteX18" fmla="*/ 153592 w 429073"/>
                <a:gd name="connsiteY18" fmla="*/ 257173 h 558133"/>
                <a:gd name="connsiteX19" fmla="*/ 133798 w 429073"/>
                <a:gd name="connsiteY19" fmla="*/ 252559 h 558133"/>
                <a:gd name="connsiteX20" fmla="*/ 102842 w 429073"/>
                <a:gd name="connsiteY20" fmla="*/ 262084 h 558133"/>
                <a:gd name="connsiteX21" fmla="*/ 98079 w 429073"/>
                <a:gd name="connsiteY21" fmla="*/ 290659 h 558133"/>
                <a:gd name="connsiteX22" fmla="*/ 105223 w 429073"/>
                <a:gd name="connsiteY22" fmla="*/ 305542 h 558133"/>
                <a:gd name="connsiteX23" fmla="*/ 119495 w 429073"/>
                <a:gd name="connsiteY23" fmla="*/ 321597 h 558133"/>
                <a:gd name="connsiteX24" fmla="*/ 131391 w 429073"/>
                <a:gd name="connsiteY24" fmla="*/ 331209 h 558133"/>
                <a:gd name="connsiteX25" fmla="*/ 170402 w 429073"/>
                <a:gd name="connsiteY25" fmla="*/ 358501 h 558133"/>
                <a:gd name="connsiteX26" fmla="*/ 180587 w 429073"/>
                <a:gd name="connsiteY26" fmla="*/ 365857 h 558133"/>
                <a:gd name="connsiteX27" fmla="*/ 181205 w 429073"/>
                <a:gd name="connsiteY27" fmla="*/ 365113 h 558133"/>
                <a:gd name="connsiteX28" fmla="*/ 209999 w 429073"/>
                <a:gd name="connsiteY28" fmla="*/ 385909 h 558133"/>
                <a:gd name="connsiteX29" fmla="*/ 257624 w 429073"/>
                <a:gd name="connsiteY29" fmla="*/ 424009 h 558133"/>
                <a:gd name="connsiteX30" fmla="*/ 290961 w 429073"/>
                <a:gd name="connsiteY30" fmla="*/ 457346 h 558133"/>
                <a:gd name="connsiteX31" fmla="*/ 310011 w 429073"/>
                <a:gd name="connsiteY31" fmla="*/ 490684 h 558133"/>
                <a:gd name="connsiteX32" fmla="*/ 311202 w 429073"/>
                <a:gd name="connsiteY32" fmla="*/ 514199 h 558133"/>
                <a:gd name="connsiteX33" fmla="*/ 301924 w 429073"/>
                <a:gd name="connsiteY33" fmla="*/ 558133 h 558133"/>
                <a:gd name="connsiteX34" fmla="*/ 211060 w 429073"/>
                <a:gd name="connsiteY34" fmla="*/ 523147 h 558133"/>
                <a:gd name="connsiteX35" fmla="*/ 211041 w 429073"/>
                <a:gd name="connsiteY35" fmla="*/ 522980 h 558133"/>
                <a:gd name="connsiteX36" fmla="*/ 205236 w 429073"/>
                <a:gd name="connsiteY36" fmla="*/ 490684 h 558133"/>
                <a:gd name="connsiteX37" fmla="*/ 157611 w 429073"/>
                <a:gd name="connsiteY37" fmla="*/ 447821 h 558133"/>
                <a:gd name="connsiteX38" fmla="*/ 131816 w 429073"/>
                <a:gd name="connsiteY38" fmla="*/ 432151 h 558133"/>
                <a:gd name="connsiteX39" fmla="*/ 130987 w 429073"/>
                <a:gd name="connsiteY39" fmla="*/ 433212 h 558133"/>
                <a:gd name="connsiteX40" fmla="*/ 129028 w 429073"/>
                <a:gd name="connsiteY40" fmla="*/ 432022 h 558133"/>
                <a:gd name="connsiteX41" fmla="*/ 96583 w 429073"/>
                <a:gd name="connsiteY41" fmla="*/ 413270 h 558133"/>
                <a:gd name="connsiteX42" fmla="*/ 64484 w 429073"/>
                <a:gd name="connsiteY42" fmla="*/ 389925 h 558133"/>
                <a:gd name="connsiteX43" fmla="*/ 64415 w 429073"/>
                <a:gd name="connsiteY43" fmla="*/ 390001 h 558133"/>
                <a:gd name="connsiteX44" fmla="*/ 45692 w 429073"/>
                <a:gd name="connsiteY44" fmla="*/ 376384 h 558133"/>
                <a:gd name="connsiteX45" fmla="*/ 7592 w 429073"/>
                <a:gd name="connsiteY45" fmla="*/ 326378 h 558133"/>
                <a:gd name="connsiteX46" fmla="*/ 448 w 429073"/>
                <a:gd name="connsiteY46" fmla="*/ 269228 h 558133"/>
                <a:gd name="connsiteX47" fmla="*/ 14736 w 429073"/>
                <a:gd name="connsiteY47" fmla="*/ 223984 h 558133"/>
                <a:gd name="connsiteX48" fmla="*/ 52836 w 429073"/>
                <a:gd name="connsiteY48" fmla="*/ 181122 h 558133"/>
                <a:gd name="connsiteX49" fmla="*/ 105223 w 429073"/>
                <a:gd name="connsiteY49" fmla="*/ 162072 h 558133"/>
                <a:gd name="connsiteX50" fmla="*/ 174279 w 429073"/>
                <a:gd name="connsiteY50" fmla="*/ 169215 h 558133"/>
                <a:gd name="connsiteX51" fmla="*/ 186396 w 429073"/>
                <a:gd name="connsiteY51" fmla="*/ 174484 h 558133"/>
                <a:gd name="connsiteX52" fmla="*/ 186315 w 429073"/>
                <a:gd name="connsiteY52" fmla="*/ 175432 h 558133"/>
                <a:gd name="connsiteX53" fmla="*/ 226785 w 429073"/>
                <a:gd name="connsiteY53" fmla="*/ 193028 h 558133"/>
                <a:gd name="connsiteX54" fmla="*/ 250598 w 429073"/>
                <a:gd name="connsiteY54" fmla="*/ 211632 h 558133"/>
                <a:gd name="connsiteX55" fmla="*/ 258348 w 429073"/>
                <a:gd name="connsiteY55" fmla="*/ 218682 h 558133"/>
                <a:gd name="connsiteX56" fmla="*/ 258742 w 429073"/>
                <a:gd name="connsiteY56" fmla="*/ 216552 h 558133"/>
                <a:gd name="connsiteX57" fmla="*/ 269529 w 429073"/>
                <a:gd name="connsiteY57" fmla="*/ 226365 h 558133"/>
                <a:gd name="connsiteX58" fmla="*/ 305248 w 429073"/>
                <a:gd name="connsiteY58" fmla="*/ 257321 h 558133"/>
                <a:gd name="connsiteX59" fmla="*/ 336204 w 429073"/>
                <a:gd name="connsiteY59" fmla="*/ 262084 h 558133"/>
                <a:gd name="connsiteX60" fmla="*/ 345729 w 429073"/>
                <a:gd name="connsiteY60" fmla="*/ 233509 h 558133"/>
                <a:gd name="connsiteX61" fmla="*/ 336204 w 429073"/>
                <a:gd name="connsiteY61" fmla="*/ 178740 h 558133"/>
                <a:gd name="connsiteX62" fmla="*/ 319535 w 429073"/>
                <a:gd name="connsiteY62" fmla="*/ 131115 h 558133"/>
                <a:gd name="connsiteX63" fmla="*/ 297774 w 429073"/>
                <a:gd name="connsiteY63" fmla="*/ 82852 h 558133"/>
                <a:gd name="connsiteX64" fmla="*/ 281790 w 429073"/>
                <a:gd name="connsiteY64" fmla="*/ 37033 h 558133"/>
                <a:gd name="connsiteX65" fmla="*/ 301454 w 429073"/>
                <a:gd name="connsiteY65" fmla="*/ 7599 h 558133"/>
                <a:gd name="connsiteX66" fmla="*/ 331441 w 429073"/>
                <a:gd name="connsiteY66" fmla="*/ 146 h 55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29073" h="558133">
                  <a:moveTo>
                    <a:pt x="331441" y="146"/>
                  </a:moveTo>
                  <a:cubicBezTo>
                    <a:pt x="340408" y="888"/>
                    <a:pt x="348507" y="4908"/>
                    <a:pt x="355254" y="12052"/>
                  </a:cubicBezTo>
                  <a:cubicBezTo>
                    <a:pt x="362001" y="19196"/>
                    <a:pt x="364779" y="28722"/>
                    <a:pt x="371923" y="43009"/>
                  </a:cubicBezTo>
                  <a:cubicBezTo>
                    <a:pt x="379067" y="57296"/>
                    <a:pt x="390576" y="79918"/>
                    <a:pt x="398116" y="97777"/>
                  </a:cubicBezTo>
                  <a:cubicBezTo>
                    <a:pt x="405656" y="115636"/>
                    <a:pt x="412007" y="127543"/>
                    <a:pt x="417166" y="150165"/>
                  </a:cubicBezTo>
                  <a:cubicBezTo>
                    <a:pt x="422326" y="172787"/>
                    <a:pt x="429073" y="208109"/>
                    <a:pt x="429073" y="233509"/>
                  </a:cubicBezTo>
                  <a:cubicBezTo>
                    <a:pt x="429073" y="258909"/>
                    <a:pt x="423119" y="284309"/>
                    <a:pt x="417166" y="302565"/>
                  </a:cubicBezTo>
                  <a:cubicBezTo>
                    <a:pt x="411213" y="320821"/>
                    <a:pt x="403673" y="333124"/>
                    <a:pt x="393354" y="343046"/>
                  </a:cubicBezTo>
                  <a:cubicBezTo>
                    <a:pt x="383035" y="352968"/>
                    <a:pt x="369541" y="358921"/>
                    <a:pt x="355254" y="362096"/>
                  </a:cubicBezTo>
                  <a:cubicBezTo>
                    <a:pt x="340967" y="365271"/>
                    <a:pt x="325488" y="366858"/>
                    <a:pt x="307629" y="362096"/>
                  </a:cubicBezTo>
                  <a:cubicBezTo>
                    <a:pt x="289770" y="357334"/>
                    <a:pt x="264767" y="345030"/>
                    <a:pt x="248098" y="333521"/>
                  </a:cubicBezTo>
                  <a:cubicBezTo>
                    <a:pt x="239764" y="327767"/>
                    <a:pt x="232917" y="320623"/>
                    <a:pt x="226518" y="313429"/>
                  </a:cubicBezTo>
                  <a:lnTo>
                    <a:pt x="223848" y="310548"/>
                  </a:lnTo>
                  <a:lnTo>
                    <a:pt x="223071" y="311776"/>
                  </a:lnTo>
                  <a:lnTo>
                    <a:pt x="210116" y="297803"/>
                  </a:lnTo>
                  <a:cubicBezTo>
                    <a:pt x="197019" y="285897"/>
                    <a:pt x="185113" y="274388"/>
                    <a:pt x="172016" y="266847"/>
                  </a:cubicBezTo>
                  <a:lnTo>
                    <a:pt x="156786" y="259725"/>
                  </a:lnTo>
                  <a:lnTo>
                    <a:pt x="157270" y="258893"/>
                  </a:lnTo>
                  <a:lnTo>
                    <a:pt x="153592" y="257173"/>
                  </a:lnTo>
                  <a:cubicBezTo>
                    <a:pt x="146597" y="254643"/>
                    <a:pt x="139751" y="252956"/>
                    <a:pt x="133798" y="252559"/>
                  </a:cubicBezTo>
                  <a:cubicBezTo>
                    <a:pt x="121892" y="251765"/>
                    <a:pt x="108795" y="255734"/>
                    <a:pt x="102842" y="262084"/>
                  </a:cubicBezTo>
                  <a:cubicBezTo>
                    <a:pt x="96889" y="268434"/>
                    <a:pt x="95301" y="280737"/>
                    <a:pt x="98079" y="290659"/>
                  </a:cubicBezTo>
                  <a:cubicBezTo>
                    <a:pt x="99468" y="295620"/>
                    <a:pt x="101751" y="300482"/>
                    <a:pt x="105223" y="305542"/>
                  </a:cubicBezTo>
                  <a:lnTo>
                    <a:pt x="119495" y="321597"/>
                  </a:lnTo>
                  <a:lnTo>
                    <a:pt x="131391" y="331209"/>
                  </a:lnTo>
                  <a:cubicBezTo>
                    <a:pt x="147855" y="343544"/>
                    <a:pt x="170402" y="358501"/>
                    <a:pt x="170402" y="358501"/>
                  </a:cubicBezTo>
                  <a:lnTo>
                    <a:pt x="180587" y="365857"/>
                  </a:lnTo>
                  <a:lnTo>
                    <a:pt x="181205" y="365113"/>
                  </a:lnTo>
                  <a:lnTo>
                    <a:pt x="209999" y="385909"/>
                  </a:lnTo>
                  <a:cubicBezTo>
                    <a:pt x="225080" y="397418"/>
                    <a:pt x="244130" y="412103"/>
                    <a:pt x="257624" y="424009"/>
                  </a:cubicBezTo>
                  <a:cubicBezTo>
                    <a:pt x="271118" y="435915"/>
                    <a:pt x="282230" y="446233"/>
                    <a:pt x="290961" y="457346"/>
                  </a:cubicBezTo>
                  <a:cubicBezTo>
                    <a:pt x="299692" y="468459"/>
                    <a:pt x="306836" y="478778"/>
                    <a:pt x="310011" y="490684"/>
                  </a:cubicBezTo>
                  <a:cubicBezTo>
                    <a:pt x="311599" y="496637"/>
                    <a:pt x="311599" y="506162"/>
                    <a:pt x="311202" y="514199"/>
                  </a:cubicBezTo>
                  <a:lnTo>
                    <a:pt x="301924" y="558133"/>
                  </a:lnTo>
                  <a:lnTo>
                    <a:pt x="211060" y="523147"/>
                  </a:lnTo>
                  <a:cubicBezTo>
                    <a:pt x="211054" y="523091"/>
                    <a:pt x="211047" y="523036"/>
                    <a:pt x="211041" y="522980"/>
                  </a:cubicBezTo>
                  <a:cubicBezTo>
                    <a:pt x="210495" y="511520"/>
                    <a:pt x="210396" y="499217"/>
                    <a:pt x="205236" y="490684"/>
                  </a:cubicBezTo>
                  <a:cubicBezTo>
                    <a:pt x="194917" y="473618"/>
                    <a:pt x="176264" y="461315"/>
                    <a:pt x="157611" y="447821"/>
                  </a:cubicBezTo>
                  <a:lnTo>
                    <a:pt x="131816" y="432151"/>
                  </a:lnTo>
                  <a:lnTo>
                    <a:pt x="130987" y="433212"/>
                  </a:lnTo>
                  <a:lnTo>
                    <a:pt x="129028" y="432022"/>
                  </a:lnTo>
                  <a:cubicBezTo>
                    <a:pt x="117717" y="425772"/>
                    <a:pt x="106307" y="419620"/>
                    <a:pt x="96583" y="413270"/>
                  </a:cubicBezTo>
                  <a:lnTo>
                    <a:pt x="64484" y="389925"/>
                  </a:lnTo>
                  <a:cubicBezTo>
                    <a:pt x="64461" y="389950"/>
                    <a:pt x="64438" y="389976"/>
                    <a:pt x="64415" y="390001"/>
                  </a:cubicBezTo>
                  <a:lnTo>
                    <a:pt x="45692" y="376384"/>
                  </a:lnTo>
                  <a:cubicBezTo>
                    <a:pt x="30611" y="361700"/>
                    <a:pt x="15133" y="344237"/>
                    <a:pt x="7592" y="326378"/>
                  </a:cubicBezTo>
                  <a:cubicBezTo>
                    <a:pt x="51" y="308519"/>
                    <a:pt x="-743" y="286294"/>
                    <a:pt x="448" y="269228"/>
                  </a:cubicBezTo>
                  <a:cubicBezTo>
                    <a:pt x="1639" y="252162"/>
                    <a:pt x="6005" y="238668"/>
                    <a:pt x="14736" y="223984"/>
                  </a:cubicBezTo>
                  <a:cubicBezTo>
                    <a:pt x="23467" y="209300"/>
                    <a:pt x="37755" y="191441"/>
                    <a:pt x="52836" y="181122"/>
                  </a:cubicBezTo>
                  <a:cubicBezTo>
                    <a:pt x="67917" y="170803"/>
                    <a:pt x="84983" y="164057"/>
                    <a:pt x="105223" y="162072"/>
                  </a:cubicBezTo>
                  <a:cubicBezTo>
                    <a:pt x="125464" y="160088"/>
                    <a:pt x="153642" y="164056"/>
                    <a:pt x="174279" y="169215"/>
                  </a:cubicBezTo>
                  <a:lnTo>
                    <a:pt x="186396" y="174484"/>
                  </a:lnTo>
                  <a:lnTo>
                    <a:pt x="186315" y="175432"/>
                  </a:lnTo>
                  <a:lnTo>
                    <a:pt x="226785" y="193028"/>
                  </a:lnTo>
                  <a:cubicBezTo>
                    <a:pt x="235120" y="198188"/>
                    <a:pt x="243057" y="204835"/>
                    <a:pt x="250598" y="211632"/>
                  </a:cubicBezTo>
                  <a:lnTo>
                    <a:pt x="258348" y="218682"/>
                  </a:lnTo>
                  <a:cubicBezTo>
                    <a:pt x="258479" y="217972"/>
                    <a:pt x="258611" y="217262"/>
                    <a:pt x="258742" y="216552"/>
                  </a:cubicBezTo>
                  <a:lnTo>
                    <a:pt x="269529" y="226365"/>
                  </a:lnTo>
                  <a:cubicBezTo>
                    <a:pt x="283023" y="237874"/>
                    <a:pt x="294136" y="251368"/>
                    <a:pt x="305248" y="257321"/>
                  </a:cubicBezTo>
                  <a:cubicBezTo>
                    <a:pt x="316360" y="263274"/>
                    <a:pt x="329457" y="266053"/>
                    <a:pt x="336204" y="262084"/>
                  </a:cubicBezTo>
                  <a:cubicBezTo>
                    <a:pt x="342951" y="258115"/>
                    <a:pt x="345729" y="247400"/>
                    <a:pt x="345729" y="233509"/>
                  </a:cubicBezTo>
                  <a:cubicBezTo>
                    <a:pt x="345729" y="219618"/>
                    <a:pt x="340570" y="195806"/>
                    <a:pt x="336204" y="178740"/>
                  </a:cubicBezTo>
                  <a:cubicBezTo>
                    <a:pt x="331838" y="161674"/>
                    <a:pt x="325940" y="147096"/>
                    <a:pt x="319535" y="131115"/>
                  </a:cubicBezTo>
                  <a:cubicBezTo>
                    <a:pt x="313130" y="115134"/>
                    <a:pt x="304065" y="98532"/>
                    <a:pt x="297774" y="82852"/>
                  </a:cubicBezTo>
                  <a:cubicBezTo>
                    <a:pt x="291483" y="67172"/>
                    <a:pt x="279409" y="49733"/>
                    <a:pt x="281790" y="37033"/>
                  </a:cubicBezTo>
                  <a:cubicBezTo>
                    <a:pt x="284171" y="24333"/>
                    <a:pt x="293179" y="13747"/>
                    <a:pt x="301454" y="7599"/>
                  </a:cubicBezTo>
                  <a:cubicBezTo>
                    <a:pt x="309729" y="1451"/>
                    <a:pt x="322474" y="-596"/>
                    <a:pt x="331441" y="14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38" name="任意多边形 237"/>
            <p:cNvSpPr/>
            <p:nvPr/>
          </p:nvSpPr>
          <p:spPr>
            <a:xfrm>
              <a:off x="7093673" y="5638882"/>
              <a:ext cx="142481" cy="225085"/>
            </a:xfrm>
            <a:custGeom>
              <a:avLst/>
              <a:gdLst>
                <a:gd name="connsiteX0" fmla="*/ 61750 w 142481"/>
                <a:gd name="connsiteY0" fmla="*/ 0 h 225085"/>
                <a:gd name="connsiteX1" fmla="*/ 78530 w 142481"/>
                <a:gd name="connsiteY1" fmla="*/ 1058 h 225085"/>
                <a:gd name="connsiteX2" fmla="*/ 125313 w 142481"/>
                <a:gd name="connsiteY2" fmla="*/ 15934 h 225085"/>
                <a:gd name="connsiteX3" fmla="*/ 142481 w 142481"/>
                <a:gd name="connsiteY3" fmla="*/ 24200 h 225085"/>
                <a:gd name="connsiteX4" fmla="*/ 132495 w 142481"/>
                <a:gd name="connsiteY4" fmla="*/ 76336 h 225085"/>
                <a:gd name="connsiteX5" fmla="*/ 127092 w 142481"/>
                <a:gd name="connsiteY5" fmla="*/ 92673 h 225085"/>
                <a:gd name="connsiteX6" fmla="*/ 127091 w 142481"/>
                <a:gd name="connsiteY6" fmla="*/ 92672 h 225085"/>
                <a:gd name="connsiteX7" fmla="*/ 119180 w 142481"/>
                <a:gd name="connsiteY7" fmla="*/ 116596 h 225085"/>
                <a:gd name="connsiteX8" fmla="*/ 105123 w 142481"/>
                <a:gd name="connsiteY8" fmla="*/ 158176 h 225085"/>
                <a:gd name="connsiteX9" fmla="*/ 102800 w 142481"/>
                <a:gd name="connsiteY9" fmla="*/ 165997 h 225085"/>
                <a:gd name="connsiteX10" fmla="*/ 103614 w 142481"/>
                <a:gd name="connsiteY10" fmla="*/ 166138 h 225085"/>
                <a:gd name="connsiteX11" fmla="*/ 95250 w 142481"/>
                <a:gd name="connsiteY11" fmla="*/ 194274 h 225085"/>
                <a:gd name="connsiteX12" fmla="*/ 89754 w 142481"/>
                <a:gd name="connsiteY12" fmla="*/ 225085 h 225085"/>
                <a:gd name="connsiteX13" fmla="*/ 0 w 142481"/>
                <a:gd name="connsiteY13" fmla="*/ 225085 h 225085"/>
                <a:gd name="connsiteX14" fmla="*/ 10447 w 142481"/>
                <a:gd name="connsiteY14" fmla="*/ 185344 h 225085"/>
                <a:gd name="connsiteX15" fmla="*/ 21633 w 142481"/>
                <a:gd name="connsiteY15" fmla="*/ 155943 h 225085"/>
                <a:gd name="connsiteX16" fmla="*/ 21322 w 142481"/>
                <a:gd name="connsiteY16" fmla="*/ 155862 h 225085"/>
                <a:gd name="connsiteX17" fmla="*/ 21497 w 142481"/>
                <a:gd name="connsiteY17" fmla="*/ 155401 h 225085"/>
                <a:gd name="connsiteX18" fmla="*/ 35473 w 142481"/>
                <a:gd name="connsiteY18" fmla="*/ 121442 h 225085"/>
                <a:gd name="connsiteX19" fmla="*/ 48821 w 142481"/>
                <a:gd name="connsiteY19" fmla="*/ 72451 h 225085"/>
                <a:gd name="connsiteX20" fmla="*/ 48823 w 142481"/>
                <a:gd name="connsiteY20" fmla="*/ 72452 h 225085"/>
                <a:gd name="connsiteX21" fmla="*/ 52976 w 142481"/>
                <a:gd name="connsiteY21" fmla="*/ 57207 h 225085"/>
                <a:gd name="connsiteX22" fmla="*/ 61750 w 142481"/>
                <a:gd name="connsiteY22" fmla="*/ 0 h 22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2481" h="225085">
                  <a:moveTo>
                    <a:pt x="61750" y="0"/>
                  </a:moveTo>
                  <a:lnTo>
                    <a:pt x="78530" y="1058"/>
                  </a:lnTo>
                  <a:cubicBezTo>
                    <a:pt x="93478" y="3286"/>
                    <a:pt x="108768" y="9643"/>
                    <a:pt x="125313" y="15934"/>
                  </a:cubicBezTo>
                  <a:lnTo>
                    <a:pt x="142481" y="24200"/>
                  </a:lnTo>
                  <a:lnTo>
                    <a:pt x="132495" y="76336"/>
                  </a:lnTo>
                  <a:lnTo>
                    <a:pt x="127092" y="92673"/>
                  </a:lnTo>
                  <a:lnTo>
                    <a:pt x="127091" y="92672"/>
                  </a:lnTo>
                  <a:lnTo>
                    <a:pt x="119180" y="116596"/>
                  </a:lnTo>
                  <a:cubicBezTo>
                    <a:pt x="114201" y="130292"/>
                    <a:pt x="109098" y="144207"/>
                    <a:pt x="105123" y="158176"/>
                  </a:cubicBezTo>
                  <a:lnTo>
                    <a:pt x="102800" y="165997"/>
                  </a:lnTo>
                  <a:lnTo>
                    <a:pt x="103614" y="166138"/>
                  </a:lnTo>
                  <a:lnTo>
                    <a:pt x="95250" y="194274"/>
                  </a:lnTo>
                  <a:lnTo>
                    <a:pt x="89754" y="225085"/>
                  </a:lnTo>
                  <a:lnTo>
                    <a:pt x="0" y="225085"/>
                  </a:lnTo>
                  <a:lnTo>
                    <a:pt x="10447" y="185344"/>
                  </a:lnTo>
                  <a:lnTo>
                    <a:pt x="21633" y="155943"/>
                  </a:lnTo>
                  <a:lnTo>
                    <a:pt x="21322" y="155862"/>
                  </a:lnTo>
                  <a:lnTo>
                    <a:pt x="21497" y="155401"/>
                  </a:lnTo>
                  <a:cubicBezTo>
                    <a:pt x="26582" y="143838"/>
                    <a:pt x="31706" y="132634"/>
                    <a:pt x="35473" y="121442"/>
                  </a:cubicBezTo>
                  <a:lnTo>
                    <a:pt x="48821" y="72451"/>
                  </a:lnTo>
                  <a:lnTo>
                    <a:pt x="48823" y="72452"/>
                  </a:lnTo>
                  <a:lnTo>
                    <a:pt x="52976" y="57207"/>
                  </a:lnTo>
                  <a:lnTo>
                    <a:pt x="61750" y="0"/>
                  </a:ln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239" name="椭圆 238"/>
          <p:cNvSpPr/>
          <p:nvPr/>
        </p:nvSpPr>
        <p:spPr>
          <a:xfrm rot="-1740000">
            <a:off x="7804944" y="4966808"/>
            <a:ext cx="486000" cy="486000"/>
          </a:xfrm>
          <a:prstGeom prst="ellipse">
            <a:avLst/>
          </a:prstGeom>
          <a:solidFill>
            <a:srgbClr val="9AC3EA"/>
          </a:soli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nSpc>
                <a:spcPts val="500"/>
              </a:lnSpc>
            </a:pPr>
            <a:r>
              <a:rPr lang="en-US" altLang="zh-CN" sz="600" dirty="0">
                <a:solidFill>
                  <a:schemeClr val="tx1"/>
                </a:solidFill>
                <a:latin typeface="Arial" panose="020B0604020202020204" pitchFamily="34" charset="0"/>
                <a:ea typeface="方正姚体" panose="02010601030101010101" pitchFamily="2" charset="-122"/>
              </a:rPr>
              <a:t>      NH</a:t>
            </a:r>
            <a:r>
              <a:rPr lang="en-US" altLang="zh-CN" sz="600" baseline="-25000" dirty="0">
                <a:solidFill>
                  <a:schemeClr val="tx1"/>
                </a:solidFill>
                <a:latin typeface="Arial" panose="020B0604020202020204" pitchFamily="34" charset="0"/>
                <a:ea typeface="方正姚体" panose="02010601030101010101" pitchFamily="2" charset="-122"/>
              </a:rPr>
              <a:t>2</a:t>
            </a:r>
          </a:p>
          <a:p>
            <a:pPr>
              <a:lnSpc>
                <a:spcPts val="5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ⅼ</a:t>
            </a:r>
          </a:p>
          <a:p>
            <a:pPr>
              <a:lnSpc>
                <a:spcPts val="5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R</a:t>
            </a:r>
            <a:r>
              <a:rPr lang="en-US" altLang="zh-CN" sz="600" baseline="300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2</a:t>
            </a: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-C-H</a:t>
            </a:r>
          </a:p>
          <a:p>
            <a:pPr>
              <a:lnSpc>
                <a:spcPts val="5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ⅼ</a:t>
            </a:r>
          </a:p>
          <a:p>
            <a:pPr>
              <a:lnSpc>
                <a:spcPts val="5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O=C</a:t>
            </a:r>
          </a:p>
          <a:p>
            <a:pPr>
              <a:lnSpc>
                <a:spcPts val="5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ⅼ</a:t>
            </a:r>
          </a:p>
          <a:p>
            <a:pPr>
              <a:lnSpc>
                <a:spcPts val="500"/>
              </a:lnSpc>
            </a:pPr>
            <a:r>
              <a:rPr lang="en-US" altLang="zh-CN" sz="600" dirty="0">
                <a:solidFill>
                  <a:schemeClr val="tx1"/>
                </a:solidFill>
                <a:latin typeface="Arial" panose="020B0604020202020204" pitchFamily="34" charset="0"/>
                <a:ea typeface="方正姚体" panose="02010601030101010101" pitchFamily="2" charset="-122"/>
                <a:cs typeface="Arial Unicode MS" panose="020B0604020202020204" pitchFamily="34" charset="-122"/>
              </a:rPr>
              <a:t>      O</a:t>
            </a:r>
            <a:endParaRPr lang="zh-CN" altLang="en-US" sz="600" dirty="0">
              <a:solidFill>
                <a:schemeClr val="tx1"/>
              </a:solidFill>
              <a:latin typeface="Arial" panose="020B0604020202020204" pitchFamily="34" charset="0"/>
              <a:ea typeface="方正姚体" panose="02010601030101010101" pitchFamily="2" charset="-122"/>
            </a:endParaRPr>
          </a:p>
        </p:txBody>
      </p:sp>
      <p:sp>
        <p:nvSpPr>
          <p:cNvPr id="240" name="任意多边形 239"/>
          <p:cNvSpPr>
            <a:spLocks noChangeAspect="1"/>
          </p:cNvSpPr>
          <p:nvPr/>
        </p:nvSpPr>
        <p:spPr>
          <a:xfrm>
            <a:off x="8157168" y="5245271"/>
            <a:ext cx="1411430" cy="936000"/>
          </a:xfrm>
          <a:custGeom>
            <a:avLst/>
            <a:gdLst>
              <a:gd name="connsiteX0" fmla="*/ 1724379 w 2317284"/>
              <a:gd name="connsiteY0" fmla="*/ 381 h 1536721"/>
              <a:gd name="connsiteX1" fmla="*/ 1812336 w 2317284"/>
              <a:gd name="connsiteY1" fmla="*/ 10055 h 1536721"/>
              <a:gd name="connsiteX2" fmla="*/ 1988549 w 2317284"/>
              <a:gd name="connsiteY2" fmla="*/ 76730 h 1536721"/>
              <a:gd name="connsiteX3" fmla="*/ 2138568 w 2317284"/>
              <a:gd name="connsiteY3" fmla="*/ 191031 h 1536721"/>
              <a:gd name="connsiteX4" fmla="*/ 2226674 w 2317284"/>
              <a:gd name="connsiteY4" fmla="*/ 331524 h 1536721"/>
              <a:gd name="connsiteX5" fmla="*/ 2283824 w 2317284"/>
              <a:gd name="connsiteY5" fmla="*/ 519643 h 1536721"/>
              <a:gd name="connsiteX6" fmla="*/ 2314780 w 2317284"/>
              <a:gd name="connsiteY6" fmla="*/ 738718 h 1536721"/>
              <a:gd name="connsiteX7" fmla="*/ 2310018 w 2317284"/>
              <a:gd name="connsiteY7" fmla="*/ 929218 h 1536721"/>
              <a:gd name="connsiteX8" fmla="*/ 2267155 w 2317284"/>
              <a:gd name="connsiteY8" fmla="*/ 1112574 h 1536721"/>
              <a:gd name="connsiteX9" fmla="*/ 2176668 w 2317284"/>
              <a:gd name="connsiteY9" fmla="*/ 1291168 h 1536721"/>
              <a:gd name="connsiteX10" fmla="*/ 2109993 w 2317284"/>
              <a:gd name="connsiteY10" fmla="*/ 1374511 h 1536721"/>
              <a:gd name="connsiteX11" fmla="*/ 1993311 w 2317284"/>
              <a:gd name="connsiteY11" fmla="*/ 1498337 h 1536721"/>
              <a:gd name="connsiteX12" fmla="*/ 1954251 w 2317284"/>
              <a:gd name="connsiteY12" fmla="*/ 1516932 h 1536721"/>
              <a:gd name="connsiteX13" fmla="*/ 1945697 w 2317284"/>
              <a:gd name="connsiteY13" fmla="*/ 1514935 h 1536721"/>
              <a:gd name="connsiteX14" fmla="*/ 1871730 w 2317284"/>
              <a:gd name="connsiteY14" fmla="*/ 1502284 h 1536721"/>
              <a:gd name="connsiteX15" fmla="*/ 1747905 w 2317284"/>
              <a:gd name="connsiteY15" fmla="*/ 1487998 h 1536721"/>
              <a:gd name="connsiteX16" fmla="*/ 1626461 w 2317284"/>
              <a:gd name="connsiteY16" fmla="*/ 1476092 h 1536721"/>
              <a:gd name="connsiteX17" fmla="*/ 1426436 w 2317284"/>
              <a:gd name="connsiteY17" fmla="*/ 1478473 h 1536721"/>
              <a:gd name="connsiteX18" fmla="*/ 1269273 w 2317284"/>
              <a:gd name="connsiteY18" fmla="*/ 1497523 h 1536721"/>
              <a:gd name="connsiteX19" fmla="*/ 1150211 w 2317284"/>
              <a:gd name="connsiteY19" fmla="*/ 1514192 h 1536721"/>
              <a:gd name="connsiteX20" fmla="*/ 1002573 w 2317284"/>
              <a:gd name="connsiteY20" fmla="*/ 1530861 h 1536721"/>
              <a:gd name="connsiteX21" fmla="*/ 873986 w 2317284"/>
              <a:gd name="connsiteY21" fmla="*/ 1535623 h 1536721"/>
              <a:gd name="connsiteX22" fmla="*/ 731111 w 2317284"/>
              <a:gd name="connsiteY22" fmla="*/ 1511811 h 1536721"/>
              <a:gd name="connsiteX23" fmla="*/ 600142 w 2317284"/>
              <a:gd name="connsiteY23" fmla="*/ 1485617 h 1536721"/>
              <a:gd name="connsiteX24" fmla="*/ 475228 w 2317284"/>
              <a:gd name="connsiteY24" fmla="*/ 1461440 h 1536721"/>
              <a:gd name="connsiteX25" fmla="*/ 466930 w 2317284"/>
              <a:gd name="connsiteY25" fmla="*/ 1450712 h 1536721"/>
              <a:gd name="connsiteX26" fmla="*/ 419305 w 2317284"/>
              <a:gd name="connsiteY26" fmla="*/ 1348318 h 1536721"/>
              <a:gd name="connsiteX27" fmla="*/ 393111 w 2317284"/>
              <a:gd name="connsiteY27" fmla="*/ 1312599 h 1536721"/>
              <a:gd name="connsiteX28" fmla="*/ 359774 w 2317284"/>
              <a:gd name="connsiteY28" fmla="*/ 1303074 h 1536721"/>
              <a:gd name="connsiteX29" fmla="*/ 288336 w 2317284"/>
              <a:gd name="connsiteY29" fmla="*/ 1312599 h 1536721"/>
              <a:gd name="connsiteX30" fmla="*/ 174036 w 2317284"/>
              <a:gd name="connsiteY30" fmla="*/ 1310218 h 1536721"/>
              <a:gd name="connsiteX31" fmla="*/ 78786 w 2317284"/>
              <a:gd name="connsiteY31" fmla="*/ 1260212 h 1536721"/>
              <a:gd name="connsiteX32" fmla="*/ 24018 w 2317284"/>
              <a:gd name="connsiteY32" fmla="*/ 1198299 h 1536721"/>
              <a:gd name="connsiteX33" fmla="*/ 205 w 2317284"/>
              <a:gd name="connsiteY33" fmla="*/ 1095905 h 1536721"/>
              <a:gd name="connsiteX34" fmla="*/ 35924 w 2317284"/>
              <a:gd name="connsiteY34" fmla="*/ 943505 h 1536721"/>
              <a:gd name="connsiteX35" fmla="*/ 109743 w 2317284"/>
              <a:gd name="connsiteY35" fmla="*/ 822062 h 1536721"/>
              <a:gd name="connsiteX36" fmla="*/ 212136 w 2317284"/>
              <a:gd name="connsiteY36" fmla="*/ 707762 h 1536721"/>
              <a:gd name="connsiteX37" fmla="*/ 359774 w 2317284"/>
              <a:gd name="connsiteY37" fmla="*/ 572030 h 1536721"/>
              <a:gd name="connsiteX38" fmla="*/ 533605 w 2317284"/>
              <a:gd name="connsiteY38" fmla="*/ 445824 h 1536721"/>
              <a:gd name="connsiteX39" fmla="*/ 731249 w 2317284"/>
              <a:gd name="connsiteY39" fmla="*/ 319618 h 1536721"/>
              <a:gd name="connsiteX40" fmla="*/ 921749 w 2317284"/>
              <a:gd name="connsiteY40" fmla="*/ 214843 h 1536721"/>
              <a:gd name="connsiteX41" fmla="*/ 1083674 w 2317284"/>
              <a:gd name="connsiteY41" fmla="*/ 141024 h 1536721"/>
              <a:gd name="connsiteX42" fmla="*/ 1288461 w 2317284"/>
              <a:gd name="connsiteY42" fmla="*/ 69586 h 1536721"/>
              <a:gd name="connsiteX43" fmla="*/ 1521824 w 2317284"/>
              <a:gd name="connsiteY43" fmla="*/ 12436 h 1536721"/>
              <a:gd name="connsiteX44" fmla="*/ 1643268 w 2317284"/>
              <a:gd name="connsiteY44" fmla="*/ 530 h 1536721"/>
              <a:gd name="connsiteX45" fmla="*/ 1724379 w 2317284"/>
              <a:gd name="connsiteY45" fmla="*/ 381 h 1536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317284" h="1536721">
                <a:moveTo>
                  <a:pt x="1724379" y="381"/>
                </a:moveTo>
                <a:cubicBezTo>
                  <a:pt x="1753400" y="1225"/>
                  <a:pt x="1783563" y="3705"/>
                  <a:pt x="1812336" y="10055"/>
                </a:cubicBezTo>
                <a:cubicBezTo>
                  <a:pt x="1869883" y="22755"/>
                  <a:pt x="1934177" y="46567"/>
                  <a:pt x="1988549" y="76730"/>
                </a:cubicBezTo>
                <a:cubicBezTo>
                  <a:pt x="2042921" y="106893"/>
                  <a:pt x="2098881" y="148565"/>
                  <a:pt x="2138568" y="191031"/>
                </a:cubicBezTo>
                <a:cubicBezTo>
                  <a:pt x="2178255" y="233497"/>
                  <a:pt x="2202465" y="276755"/>
                  <a:pt x="2226674" y="331524"/>
                </a:cubicBezTo>
                <a:cubicBezTo>
                  <a:pt x="2250883" y="386293"/>
                  <a:pt x="2269140" y="451777"/>
                  <a:pt x="2283824" y="519643"/>
                </a:cubicBezTo>
                <a:cubicBezTo>
                  <a:pt x="2298508" y="587509"/>
                  <a:pt x="2310414" y="670456"/>
                  <a:pt x="2314780" y="738718"/>
                </a:cubicBezTo>
                <a:cubicBezTo>
                  <a:pt x="2319146" y="806980"/>
                  <a:pt x="2317955" y="866909"/>
                  <a:pt x="2310018" y="929218"/>
                </a:cubicBezTo>
                <a:cubicBezTo>
                  <a:pt x="2302081" y="991527"/>
                  <a:pt x="2289380" y="1052249"/>
                  <a:pt x="2267155" y="1112574"/>
                </a:cubicBezTo>
                <a:cubicBezTo>
                  <a:pt x="2244930" y="1172899"/>
                  <a:pt x="2202862" y="1247512"/>
                  <a:pt x="2176668" y="1291168"/>
                </a:cubicBezTo>
                <a:cubicBezTo>
                  <a:pt x="2150474" y="1334824"/>
                  <a:pt x="2140552" y="1339983"/>
                  <a:pt x="2109993" y="1374511"/>
                </a:cubicBezTo>
                <a:cubicBezTo>
                  <a:pt x="2079434" y="1409039"/>
                  <a:pt x="2081020" y="1457459"/>
                  <a:pt x="1993311" y="1498337"/>
                </a:cubicBezTo>
                <a:lnTo>
                  <a:pt x="1954251" y="1516932"/>
                </a:lnTo>
                <a:lnTo>
                  <a:pt x="1945697" y="1514935"/>
                </a:lnTo>
                <a:cubicBezTo>
                  <a:pt x="1919851" y="1510023"/>
                  <a:pt x="1894749" y="1506055"/>
                  <a:pt x="1871730" y="1502284"/>
                </a:cubicBezTo>
                <a:cubicBezTo>
                  <a:pt x="1830455" y="1495934"/>
                  <a:pt x="1788783" y="1492363"/>
                  <a:pt x="1747905" y="1487998"/>
                </a:cubicBezTo>
                <a:cubicBezTo>
                  <a:pt x="1707027" y="1483633"/>
                  <a:pt x="1680039" y="1477679"/>
                  <a:pt x="1626461" y="1476092"/>
                </a:cubicBezTo>
                <a:cubicBezTo>
                  <a:pt x="1572883" y="1474505"/>
                  <a:pt x="1485967" y="1474901"/>
                  <a:pt x="1426436" y="1478473"/>
                </a:cubicBezTo>
                <a:cubicBezTo>
                  <a:pt x="1366905" y="1482045"/>
                  <a:pt x="1315311" y="1491570"/>
                  <a:pt x="1269273" y="1497523"/>
                </a:cubicBezTo>
                <a:cubicBezTo>
                  <a:pt x="1223236" y="1503476"/>
                  <a:pt x="1194661" y="1508636"/>
                  <a:pt x="1150211" y="1514192"/>
                </a:cubicBezTo>
                <a:cubicBezTo>
                  <a:pt x="1105761" y="1519748"/>
                  <a:pt x="1048610" y="1527289"/>
                  <a:pt x="1002573" y="1530861"/>
                </a:cubicBezTo>
                <a:cubicBezTo>
                  <a:pt x="956536" y="1534433"/>
                  <a:pt x="919230" y="1538798"/>
                  <a:pt x="873986" y="1535623"/>
                </a:cubicBezTo>
                <a:cubicBezTo>
                  <a:pt x="828742" y="1532448"/>
                  <a:pt x="776752" y="1520145"/>
                  <a:pt x="731111" y="1511811"/>
                </a:cubicBezTo>
                <a:cubicBezTo>
                  <a:pt x="685470" y="1503477"/>
                  <a:pt x="600142" y="1485617"/>
                  <a:pt x="600142" y="1485617"/>
                </a:cubicBezTo>
                <a:lnTo>
                  <a:pt x="475228" y="1461440"/>
                </a:lnTo>
                <a:lnTo>
                  <a:pt x="466930" y="1450712"/>
                </a:lnTo>
                <a:cubicBezTo>
                  <a:pt x="420099" y="1407453"/>
                  <a:pt x="431608" y="1371337"/>
                  <a:pt x="419305" y="1348318"/>
                </a:cubicBezTo>
                <a:cubicBezTo>
                  <a:pt x="407002" y="1325299"/>
                  <a:pt x="403033" y="1320140"/>
                  <a:pt x="393111" y="1312599"/>
                </a:cubicBezTo>
                <a:cubicBezTo>
                  <a:pt x="383189" y="1305058"/>
                  <a:pt x="377236" y="1303074"/>
                  <a:pt x="359774" y="1303074"/>
                </a:cubicBezTo>
                <a:cubicBezTo>
                  <a:pt x="342312" y="1303074"/>
                  <a:pt x="319292" y="1311408"/>
                  <a:pt x="288336" y="1312599"/>
                </a:cubicBezTo>
                <a:cubicBezTo>
                  <a:pt x="257380" y="1313790"/>
                  <a:pt x="208961" y="1318949"/>
                  <a:pt x="174036" y="1310218"/>
                </a:cubicBezTo>
                <a:cubicBezTo>
                  <a:pt x="139111" y="1301487"/>
                  <a:pt x="103789" y="1278865"/>
                  <a:pt x="78786" y="1260212"/>
                </a:cubicBezTo>
                <a:cubicBezTo>
                  <a:pt x="53783" y="1241559"/>
                  <a:pt x="37115" y="1225683"/>
                  <a:pt x="24018" y="1198299"/>
                </a:cubicBezTo>
                <a:cubicBezTo>
                  <a:pt x="10921" y="1170915"/>
                  <a:pt x="-1779" y="1138371"/>
                  <a:pt x="205" y="1095905"/>
                </a:cubicBezTo>
                <a:cubicBezTo>
                  <a:pt x="2189" y="1053439"/>
                  <a:pt x="17668" y="989146"/>
                  <a:pt x="35924" y="943505"/>
                </a:cubicBezTo>
                <a:cubicBezTo>
                  <a:pt x="54180" y="897865"/>
                  <a:pt x="80374" y="861352"/>
                  <a:pt x="109743" y="822062"/>
                </a:cubicBezTo>
                <a:cubicBezTo>
                  <a:pt x="139112" y="782772"/>
                  <a:pt x="170464" y="749434"/>
                  <a:pt x="212136" y="707762"/>
                </a:cubicBezTo>
                <a:cubicBezTo>
                  <a:pt x="253808" y="666090"/>
                  <a:pt x="306196" y="615686"/>
                  <a:pt x="359774" y="572030"/>
                </a:cubicBezTo>
                <a:cubicBezTo>
                  <a:pt x="413352" y="528374"/>
                  <a:pt x="471693" y="487893"/>
                  <a:pt x="533605" y="445824"/>
                </a:cubicBezTo>
                <a:cubicBezTo>
                  <a:pt x="595517" y="403755"/>
                  <a:pt x="666558" y="358115"/>
                  <a:pt x="731249" y="319618"/>
                </a:cubicBezTo>
                <a:cubicBezTo>
                  <a:pt x="795940" y="281121"/>
                  <a:pt x="863011" y="244609"/>
                  <a:pt x="921749" y="214843"/>
                </a:cubicBezTo>
                <a:cubicBezTo>
                  <a:pt x="980486" y="185077"/>
                  <a:pt x="1022555" y="165234"/>
                  <a:pt x="1083674" y="141024"/>
                </a:cubicBezTo>
                <a:cubicBezTo>
                  <a:pt x="1144793" y="116815"/>
                  <a:pt x="1215436" y="91017"/>
                  <a:pt x="1288461" y="69586"/>
                </a:cubicBezTo>
                <a:cubicBezTo>
                  <a:pt x="1361486" y="48155"/>
                  <a:pt x="1462690" y="23945"/>
                  <a:pt x="1521824" y="12436"/>
                </a:cubicBezTo>
                <a:cubicBezTo>
                  <a:pt x="1580958" y="927"/>
                  <a:pt x="1594849" y="927"/>
                  <a:pt x="1643268" y="530"/>
                </a:cubicBezTo>
                <a:cubicBezTo>
                  <a:pt x="1667477" y="332"/>
                  <a:pt x="1695358" y="-462"/>
                  <a:pt x="1724379" y="381"/>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240"/>
          <p:cNvSpPr>
            <a:spLocks noChangeAspect="1"/>
          </p:cNvSpPr>
          <p:nvPr/>
        </p:nvSpPr>
        <p:spPr>
          <a:xfrm>
            <a:off x="8004507" y="6117069"/>
            <a:ext cx="1566000" cy="518479"/>
          </a:xfrm>
          <a:custGeom>
            <a:avLst/>
            <a:gdLst>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50286 w 2553748"/>
              <a:gd name="connsiteY31" fmla="*/ 79182 h 845507"/>
              <a:gd name="connsiteX32" fmla="*/ 2009793 w 2553748"/>
              <a:gd name="connsiteY32" fmla="*/ 60132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50286 w 2553748"/>
              <a:gd name="connsiteY31" fmla="*/ 79182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43143 w 2553748"/>
              <a:gd name="connsiteY31" fmla="*/ 76800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 name="connsiteX0" fmla="*/ 573899 w 2553748"/>
              <a:gd name="connsiteY0" fmla="*/ 7745 h 845507"/>
              <a:gd name="connsiteX1" fmla="*/ 416736 w 2553748"/>
              <a:gd name="connsiteY1" fmla="*/ 601 h 845507"/>
              <a:gd name="connsiteX2" fmla="*/ 259574 w 2553748"/>
              <a:gd name="connsiteY2" fmla="*/ 22032 h 845507"/>
              <a:gd name="connsiteX3" fmla="*/ 147655 w 2553748"/>
              <a:gd name="connsiteY3" fmla="*/ 74420 h 845507"/>
              <a:gd name="connsiteX4" fmla="*/ 66693 w 2553748"/>
              <a:gd name="connsiteY4" fmla="*/ 148239 h 845507"/>
              <a:gd name="connsiteX5" fmla="*/ 16686 w 2553748"/>
              <a:gd name="connsiteY5" fmla="*/ 257776 h 845507"/>
              <a:gd name="connsiteX6" fmla="*/ 18 w 2553748"/>
              <a:gd name="connsiteY6" fmla="*/ 381601 h 845507"/>
              <a:gd name="connsiteX7" fmla="*/ 19068 w 2553748"/>
              <a:gd name="connsiteY7" fmla="*/ 517332 h 845507"/>
              <a:gd name="connsiteX8" fmla="*/ 59549 w 2553748"/>
              <a:gd name="connsiteY8" fmla="*/ 629251 h 845507"/>
              <a:gd name="connsiteX9" fmla="*/ 133368 w 2553748"/>
              <a:gd name="connsiteY9" fmla="*/ 734026 h 845507"/>
              <a:gd name="connsiteX10" fmla="*/ 221474 w 2553748"/>
              <a:gd name="connsiteY10" fmla="*/ 805464 h 845507"/>
              <a:gd name="connsiteX11" fmla="*/ 342918 w 2553748"/>
              <a:gd name="connsiteY11" fmla="*/ 841182 h 845507"/>
              <a:gd name="connsiteX12" fmla="*/ 502461 w 2553748"/>
              <a:gd name="connsiteY12" fmla="*/ 838801 h 845507"/>
              <a:gd name="connsiteX13" fmla="*/ 673911 w 2553748"/>
              <a:gd name="connsiteY13" fmla="*/ 786414 h 845507"/>
              <a:gd name="connsiteX14" fmla="*/ 812024 w 2553748"/>
              <a:gd name="connsiteY14" fmla="*/ 707832 h 845507"/>
              <a:gd name="connsiteX15" fmla="*/ 921561 w 2553748"/>
              <a:gd name="connsiteY15" fmla="*/ 650682 h 845507"/>
              <a:gd name="connsiteX16" fmla="*/ 1047768 w 2553748"/>
              <a:gd name="connsiteY16" fmla="*/ 619726 h 845507"/>
              <a:gd name="connsiteX17" fmla="*/ 1154924 w 2553748"/>
              <a:gd name="connsiteY17" fmla="*/ 629251 h 845507"/>
              <a:gd name="connsiteX18" fmla="*/ 1300180 w 2553748"/>
              <a:gd name="connsiteY18" fmla="*/ 664970 h 845507"/>
              <a:gd name="connsiteX19" fmla="*/ 1466868 w 2553748"/>
              <a:gd name="connsiteY19" fmla="*/ 686401 h 845507"/>
              <a:gd name="connsiteX20" fmla="*/ 1664511 w 2553748"/>
              <a:gd name="connsiteY20" fmla="*/ 695926 h 845507"/>
              <a:gd name="connsiteX21" fmla="*/ 1885968 w 2553748"/>
              <a:gd name="connsiteY21" fmla="*/ 691164 h 845507"/>
              <a:gd name="connsiteX22" fmla="*/ 2090755 w 2553748"/>
              <a:gd name="connsiteY22" fmla="*/ 667351 h 845507"/>
              <a:gd name="connsiteX23" fmla="*/ 2255061 w 2553748"/>
              <a:gd name="connsiteY23" fmla="*/ 624489 h 845507"/>
              <a:gd name="connsiteX24" fmla="*/ 2388411 w 2553748"/>
              <a:gd name="connsiteY24" fmla="*/ 572101 h 845507"/>
              <a:gd name="connsiteX25" fmla="*/ 2488424 w 2553748"/>
              <a:gd name="connsiteY25" fmla="*/ 505426 h 845507"/>
              <a:gd name="connsiteX26" fmla="*/ 2543193 w 2553748"/>
              <a:gd name="connsiteY26" fmla="*/ 424464 h 845507"/>
              <a:gd name="connsiteX27" fmla="*/ 2552718 w 2553748"/>
              <a:gd name="connsiteY27" fmla="*/ 333976 h 845507"/>
              <a:gd name="connsiteX28" fmla="*/ 2528905 w 2553748"/>
              <a:gd name="connsiteY28" fmla="*/ 238726 h 845507"/>
              <a:gd name="connsiteX29" fmla="*/ 2455086 w 2553748"/>
              <a:gd name="connsiteY29" fmla="*/ 162526 h 845507"/>
              <a:gd name="connsiteX30" fmla="*/ 2295543 w 2553748"/>
              <a:gd name="connsiteY30" fmla="*/ 102995 h 845507"/>
              <a:gd name="connsiteX31" fmla="*/ 2143143 w 2553748"/>
              <a:gd name="connsiteY31" fmla="*/ 72037 h 845507"/>
              <a:gd name="connsiteX32" fmla="*/ 2019318 w 2553748"/>
              <a:gd name="connsiteY32" fmla="*/ 57751 h 845507"/>
              <a:gd name="connsiteX33" fmla="*/ 1897874 w 2553748"/>
              <a:gd name="connsiteY33" fmla="*/ 45845 h 845507"/>
              <a:gd name="connsiteX34" fmla="*/ 1697849 w 2553748"/>
              <a:gd name="connsiteY34" fmla="*/ 48226 h 845507"/>
              <a:gd name="connsiteX35" fmla="*/ 1540686 w 2553748"/>
              <a:gd name="connsiteY35" fmla="*/ 67276 h 845507"/>
              <a:gd name="connsiteX36" fmla="*/ 1421624 w 2553748"/>
              <a:gd name="connsiteY36" fmla="*/ 83945 h 845507"/>
              <a:gd name="connsiteX37" fmla="*/ 1273986 w 2553748"/>
              <a:gd name="connsiteY37" fmla="*/ 100614 h 845507"/>
              <a:gd name="connsiteX38" fmla="*/ 1145399 w 2553748"/>
              <a:gd name="connsiteY38" fmla="*/ 105376 h 845507"/>
              <a:gd name="connsiteX39" fmla="*/ 1002524 w 2553748"/>
              <a:gd name="connsiteY39" fmla="*/ 81564 h 845507"/>
              <a:gd name="connsiteX40" fmla="*/ 871555 w 2553748"/>
              <a:gd name="connsiteY40" fmla="*/ 55370 h 845507"/>
              <a:gd name="connsiteX41" fmla="*/ 723918 w 2553748"/>
              <a:gd name="connsiteY41" fmla="*/ 26795 h 845507"/>
              <a:gd name="connsiteX42" fmla="*/ 573899 w 2553748"/>
              <a:gd name="connsiteY42" fmla="*/ 7745 h 84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553748" h="845507">
                <a:moveTo>
                  <a:pt x="573899" y="7745"/>
                </a:moveTo>
                <a:cubicBezTo>
                  <a:pt x="522702" y="3379"/>
                  <a:pt x="469123" y="-1780"/>
                  <a:pt x="416736" y="601"/>
                </a:cubicBezTo>
                <a:cubicBezTo>
                  <a:pt x="364349" y="2982"/>
                  <a:pt x="304421" y="9729"/>
                  <a:pt x="259574" y="22032"/>
                </a:cubicBezTo>
                <a:cubicBezTo>
                  <a:pt x="214727" y="34335"/>
                  <a:pt x="179802" y="53385"/>
                  <a:pt x="147655" y="74420"/>
                </a:cubicBezTo>
                <a:cubicBezTo>
                  <a:pt x="115508" y="95455"/>
                  <a:pt x="88521" y="117680"/>
                  <a:pt x="66693" y="148239"/>
                </a:cubicBezTo>
                <a:cubicBezTo>
                  <a:pt x="44865" y="178798"/>
                  <a:pt x="27798" y="218882"/>
                  <a:pt x="16686" y="257776"/>
                </a:cubicBezTo>
                <a:cubicBezTo>
                  <a:pt x="5574" y="296670"/>
                  <a:pt x="-379" y="338342"/>
                  <a:pt x="18" y="381601"/>
                </a:cubicBezTo>
                <a:cubicBezTo>
                  <a:pt x="415" y="424860"/>
                  <a:pt x="9146" y="476057"/>
                  <a:pt x="19068" y="517332"/>
                </a:cubicBezTo>
                <a:cubicBezTo>
                  <a:pt x="28990" y="558607"/>
                  <a:pt x="40499" y="593135"/>
                  <a:pt x="59549" y="629251"/>
                </a:cubicBezTo>
                <a:cubicBezTo>
                  <a:pt x="78599" y="665367"/>
                  <a:pt x="106380" y="704657"/>
                  <a:pt x="133368" y="734026"/>
                </a:cubicBezTo>
                <a:cubicBezTo>
                  <a:pt x="160356" y="763395"/>
                  <a:pt x="186549" y="787605"/>
                  <a:pt x="221474" y="805464"/>
                </a:cubicBezTo>
                <a:cubicBezTo>
                  <a:pt x="256399" y="823323"/>
                  <a:pt x="296087" y="835626"/>
                  <a:pt x="342918" y="841182"/>
                </a:cubicBezTo>
                <a:cubicBezTo>
                  <a:pt x="389749" y="846738"/>
                  <a:pt x="447296" y="847929"/>
                  <a:pt x="502461" y="838801"/>
                </a:cubicBezTo>
                <a:cubicBezTo>
                  <a:pt x="557626" y="829673"/>
                  <a:pt x="622317" y="808242"/>
                  <a:pt x="673911" y="786414"/>
                </a:cubicBezTo>
                <a:cubicBezTo>
                  <a:pt x="725505" y="764586"/>
                  <a:pt x="770749" y="730454"/>
                  <a:pt x="812024" y="707832"/>
                </a:cubicBezTo>
                <a:cubicBezTo>
                  <a:pt x="853299" y="685210"/>
                  <a:pt x="882270" y="665366"/>
                  <a:pt x="921561" y="650682"/>
                </a:cubicBezTo>
                <a:cubicBezTo>
                  <a:pt x="960852" y="635998"/>
                  <a:pt x="1008874" y="623298"/>
                  <a:pt x="1047768" y="619726"/>
                </a:cubicBezTo>
                <a:cubicBezTo>
                  <a:pt x="1086662" y="616154"/>
                  <a:pt x="1112855" y="621710"/>
                  <a:pt x="1154924" y="629251"/>
                </a:cubicBezTo>
                <a:cubicBezTo>
                  <a:pt x="1196993" y="636792"/>
                  <a:pt x="1248190" y="655445"/>
                  <a:pt x="1300180" y="664970"/>
                </a:cubicBezTo>
                <a:cubicBezTo>
                  <a:pt x="1352170" y="674495"/>
                  <a:pt x="1406146" y="681242"/>
                  <a:pt x="1466868" y="686401"/>
                </a:cubicBezTo>
                <a:cubicBezTo>
                  <a:pt x="1527590" y="691560"/>
                  <a:pt x="1594661" y="695132"/>
                  <a:pt x="1664511" y="695926"/>
                </a:cubicBezTo>
                <a:cubicBezTo>
                  <a:pt x="1734361" y="696720"/>
                  <a:pt x="1814927" y="695927"/>
                  <a:pt x="1885968" y="691164"/>
                </a:cubicBezTo>
                <a:cubicBezTo>
                  <a:pt x="1957009" y="686402"/>
                  <a:pt x="2029240" y="678463"/>
                  <a:pt x="2090755" y="667351"/>
                </a:cubicBezTo>
                <a:cubicBezTo>
                  <a:pt x="2152270" y="656239"/>
                  <a:pt x="2205452" y="640364"/>
                  <a:pt x="2255061" y="624489"/>
                </a:cubicBezTo>
                <a:cubicBezTo>
                  <a:pt x="2304670" y="608614"/>
                  <a:pt x="2349517" y="591945"/>
                  <a:pt x="2388411" y="572101"/>
                </a:cubicBezTo>
                <a:cubicBezTo>
                  <a:pt x="2427305" y="552257"/>
                  <a:pt x="2462627" y="530032"/>
                  <a:pt x="2488424" y="505426"/>
                </a:cubicBezTo>
                <a:cubicBezTo>
                  <a:pt x="2514221" y="480820"/>
                  <a:pt x="2532477" y="453039"/>
                  <a:pt x="2543193" y="424464"/>
                </a:cubicBezTo>
                <a:cubicBezTo>
                  <a:pt x="2553909" y="395889"/>
                  <a:pt x="2555099" y="364932"/>
                  <a:pt x="2552718" y="333976"/>
                </a:cubicBezTo>
                <a:cubicBezTo>
                  <a:pt x="2550337" y="303020"/>
                  <a:pt x="2545177" y="267301"/>
                  <a:pt x="2528905" y="238726"/>
                </a:cubicBezTo>
                <a:cubicBezTo>
                  <a:pt x="2512633" y="210151"/>
                  <a:pt x="2493980" y="185148"/>
                  <a:pt x="2455086" y="162526"/>
                </a:cubicBezTo>
                <a:cubicBezTo>
                  <a:pt x="2416192" y="139904"/>
                  <a:pt x="2347534" y="118077"/>
                  <a:pt x="2295543" y="102995"/>
                </a:cubicBezTo>
                <a:cubicBezTo>
                  <a:pt x="2243552" y="87913"/>
                  <a:pt x="2189180" y="79578"/>
                  <a:pt x="2143143" y="72037"/>
                </a:cubicBezTo>
                <a:cubicBezTo>
                  <a:pt x="2101868" y="65687"/>
                  <a:pt x="2060196" y="62116"/>
                  <a:pt x="2019318" y="57751"/>
                </a:cubicBezTo>
                <a:cubicBezTo>
                  <a:pt x="1978440" y="53386"/>
                  <a:pt x="1951452" y="47432"/>
                  <a:pt x="1897874" y="45845"/>
                </a:cubicBezTo>
                <a:cubicBezTo>
                  <a:pt x="1844296" y="44258"/>
                  <a:pt x="1757380" y="44654"/>
                  <a:pt x="1697849" y="48226"/>
                </a:cubicBezTo>
                <a:cubicBezTo>
                  <a:pt x="1638318" y="51798"/>
                  <a:pt x="1586724" y="61323"/>
                  <a:pt x="1540686" y="67276"/>
                </a:cubicBezTo>
                <a:cubicBezTo>
                  <a:pt x="1494649" y="73229"/>
                  <a:pt x="1466074" y="78389"/>
                  <a:pt x="1421624" y="83945"/>
                </a:cubicBezTo>
                <a:cubicBezTo>
                  <a:pt x="1377174" y="89501"/>
                  <a:pt x="1320023" y="97042"/>
                  <a:pt x="1273986" y="100614"/>
                </a:cubicBezTo>
                <a:cubicBezTo>
                  <a:pt x="1227949" y="104186"/>
                  <a:pt x="1190643" y="108551"/>
                  <a:pt x="1145399" y="105376"/>
                </a:cubicBezTo>
                <a:cubicBezTo>
                  <a:pt x="1100155" y="102201"/>
                  <a:pt x="1048165" y="89898"/>
                  <a:pt x="1002524" y="81564"/>
                </a:cubicBezTo>
                <a:cubicBezTo>
                  <a:pt x="956883" y="73230"/>
                  <a:pt x="871555" y="55370"/>
                  <a:pt x="871555" y="55370"/>
                </a:cubicBezTo>
                <a:cubicBezTo>
                  <a:pt x="825121" y="46242"/>
                  <a:pt x="773924" y="35129"/>
                  <a:pt x="723918" y="26795"/>
                </a:cubicBezTo>
                <a:cubicBezTo>
                  <a:pt x="673912" y="18461"/>
                  <a:pt x="625096" y="12111"/>
                  <a:pt x="573899" y="7745"/>
                </a:cubicBezTo>
                <a:close/>
              </a:path>
            </a:pathLst>
          </a:custGeom>
          <a:solidFill>
            <a:srgbClr val="70332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椭圆 241"/>
          <p:cNvSpPr/>
          <p:nvPr/>
        </p:nvSpPr>
        <p:spPr>
          <a:xfrm>
            <a:off x="8682017" y="5823327"/>
            <a:ext cx="327600" cy="648000"/>
          </a:xfrm>
          <a:prstGeom prst="ellipse">
            <a:avLst/>
          </a:prstGeom>
          <a:solidFill>
            <a:srgbClr val="EDA670"/>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椭圆 242"/>
          <p:cNvSpPr/>
          <p:nvPr/>
        </p:nvSpPr>
        <p:spPr>
          <a:xfrm>
            <a:off x="9079823" y="5823890"/>
            <a:ext cx="327600" cy="648000"/>
          </a:xfrm>
          <a:prstGeom prst="ellipse">
            <a:avLst/>
          </a:prstGeom>
          <a:solidFill>
            <a:srgbClr val="FED5B5"/>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243"/>
          <p:cNvSpPr/>
          <p:nvPr/>
        </p:nvSpPr>
        <p:spPr>
          <a:xfrm>
            <a:off x="9078497" y="6145302"/>
            <a:ext cx="331200" cy="326187"/>
          </a:xfrm>
          <a:custGeom>
            <a:avLst/>
            <a:gdLst>
              <a:gd name="connsiteX0" fmla="*/ 85622 w 536717"/>
              <a:gd name="connsiteY0" fmla="*/ 88 h 538112"/>
              <a:gd name="connsiteX1" fmla="*/ 131108 w 536717"/>
              <a:gd name="connsiteY1" fmla="*/ 888 h 538112"/>
              <a:gd name="connsiteX2" fmla="*/ 252552 w 536717"/>
              <a:gd name="connsiteY2" fmla="*/ 12794 h 538112"/>
              <a:gd name="connsiteX3" fmla="*/ 376377 w 536717"/>
              <a:gd name="connsiteY3" fmla="*/ 27080 h 538112"/>
              <a:gd name="connsiteX4" fmla="*/ 528777 w 536717"/>
              <a:gd name="connsiteY4" fmla="*/ 58038 h 538112"/>
              <a:gd name="connsiteX5" fmla="*/ 536717 w 536717"/>
              <a:gd name="connsiteY5" fmla="*/ 60564 h 538112"/>
              <a:gd name="connsiteX6" fmla="*/ 534380 w 536717"/>
              <a:gd name="connsiteY6" fmla="*/ 106941 h 538112"/>
              <a:gd name="connsiteX7" fmla="*/ 269865 w 536717"/>
              <a:gd name="connsiteY7" fmla="*/ 538112 h 538112"/>
              <a:gd name="connsiteX8" fmla="*/ 5350 w 536717"/>
              <a:gd name="connsiteY8" fmla="*/ 106941 h 538112"/>
              <a:gd name="connsiteX9" fmla="*/ 0 w 536717"/>
              <a:gd name="connsiteY9" fmla="*/ 782 h 538112"/>
              <a:gd name="connsiteX10" fmla="*/ 33328 w 536717"/>
              <a:gd name="connsiteY10" fmla="*/ 144 h 538112"/>
              <a:gd name="connsiteX11" fmla="*/ 85622 w 536717"/>
              <a:gd name="connsiteY11" fmla="*/ 88 h 5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717" h="538112">
                <a:moveTo>
                  <a:pt x="85622" y="88"/>
                </a:moveTo>
                <a:cubicBezTo>
                  <a:pt x="102235" y="218"/>
                  <a:pt x="117714" y="491"/>
                  <a:pt x="131108" y="888"/>
                </a:cubicBezTo>
                <a:cubicBezTo>
                  <a:pt x="184686" y="2475"/>
                  <a:pt x="211674" y="8429"/>
                  <a:pt x="252552" y="12794"/>
                </a:cubicBezTo>
                <a:cubicBezTo>
                  <a:pt x="293430" y="17159"/>
                  <a:pt x="335102" y="20730"/>
                  <a:pt x="376377" y="27080"/>
                </a:cubicBezTo>
                <a:cubicBezTo>
                  <a:pt x="422414" y="34621"/>
                  <a:pt x="476786" y="42956"/>
                  <a:pt x="528777" y="58038"/>
                </a:cubicBezTo>
                <a:lnTo>
                  <a:pt x="536717" y="60564"/>
                </a:lnTo>
                <a:lnTo>
                  <a:pt x="534380" y="106941"/>
                </a:lnTo>
                <a:cubicBezTo>
                  <a:pt x="509203" y="353010"/>
                  <a:pt x="400342" y="538112"/>
                  <a:pt x="269865" y="538112"/>
                </a:cubicBezTo>
                <a:cubicBezTo>
                  <a:pt x="139388" y="538112"/>
                  <a:pt x="30527" y="353010"/>
                  <a:pt x="5350" y="106941"/>
                </a:cubicBezTo>
                <a:lnTo>
                  <a:pt x="0" y="782"/>
                </a:lnTo>
                <a:lnTo>
                  <a:pt x="33328" y="144"/>
                </a:lnTo>
                <a:cubicBezTo>
                  <a:pt x="51262" y="-30"/>
                  <a:pt x="69009" y="-42"/>
                  <a:pt x="85622" y="88"/>
                </a:cubicBezTo>
                <a:close/>
              </a:path>
            </a:pathLst>
          </a:custGeom>
          <a:no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A</a:t>
            </a:r>
            <a:endParaRPr lang="zh-CN" altLang="en-US" sz="1000" dirty="0">
              <a:solidFill>
                <a:schemeClr val="tx1"/>
              </a:solidFill>
              <a:latin typeface="Times New Roman" panose="02020603050405020304" pitchFamily="18" charset="0"/>
              <a:ea typeface="方正姚体" panose="02010601030101010101" pitchFamily="2" charset="-122"/>
            </a:endParaRPr>
          </a:p>
        </p:txBody>
      </p:sp>
      <p:sp>
        <p:nvSpPr>
          <p:cNvPr id="245" name="任意多边形 244"/>
          <p:cNvSpPr/>
          <p:nvPr/>
        </p:nvSpPr>
        <p:spPr>
          <a:xfrm>
            <a:off x="8681350" y="6150391"/>
            <a:ext cx="325258" cy="321098"/>
          </a:xfrm>
          <a:custGeom>
            <a:avLst/>
            <a:gdLst>
              <a:gd name="connsiteX0" fmla="*/ 536580 w 536580"/>
              <a:gd name="connsiteY0" fmla="*/ 0 h 529716"/>
              <a:gd name="connsiteX1" fmla="*/ 531613 w 536580"/>
              <a:gd name="connsiteY1" fmla="*/ 98545 h 529716"/>
              <a:gd name="connsiteX2" fmla="*/ 267098 w 536580"/>
              <a:gd name="connsiteY2" fmla="*/ 529716 h 529716"/>
              <a:gd name="connsiteX3" fmla="*/ 2583 w 536580"/>
              <a:gd name="connsiteY3" fmla="*/ 98545 h 529716"/>
              <a:gd name="connsiteX4" fmla="*/ 0 w 536580"/>
              <a:gd name="connsiteY4" fmla="*/ 47294 h 529716"/>
              <a:gd name="connsiteX5" fmla="*/ 33811 w 536580"/>
              <a:gd name="connsiteY5" fmla="*/ 52023 h 529716"/>
              <a:gd name="connsiteX6" fmla="*/ 162398 w 536580"/>
              <a:gd name="connsiteY6" fmla="*/ 47261 h 529716"/>
              <a:gd name="connsiteX7" fmla="*/ 310036 w 536580"/>
              <a:gd name="connsiteY7" fmla="*/ 30592 h 529716"/>
              <a:gd name="connsiteX8" fmla="*/ 429098 w 536580"/>
              <a:gd name="connsiteY8" fmla="*/ 13923 h 529716"/>
              <a:gd name="connsiteX9" fmla="*/ 502620 w 536580"/>
              <a:gd name="connsiteY9" fmla="*/ 3505 h 529716"/>
              <a:gd name="connsiteX10" fmla="*/ 536580 w 536580"/>
              <a:gd name="connsiteY10" fmla="*/ 0 h 52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6580" h="529716">
                <a:moveTo>
                  <a:pt x="536580" y="0"/>
                </a:moveTo>
                <a:lnTo>
                  <a:pt x="531613" y="98545"/>
                </a:lnTo>
                <a:cubicBezTo>
                  <a:pt x="506436" y="344614"/>
                  <a:pt x="397575" y="529716"/>
                  <a:pt x="267098" y="529716"/>
                </a:cubicBezTo>
                <a:cubicBezTo>
                  <a:pt x="136621" y="529716"/>
                  <a:pt x="27760" y="344614"/>
                  <a:pt x="2583" y="98545"/>
                </a:cubicBezTo>
                <a:lnTo>
                  <a:pt x="0" y="47294"/>
                </a:lnTo>
                <a:lnTo>
                  <a:pt x="33811" y="52023"/>
                </a:lnTo>
                <a:cubicBezTo>
                  <a:pt x="79055" y="55198"/>
                  <a:pt x="116361" y="50833"/>
                  <a:pt x="162398" y="47261"/>
                </a:cubicBezTo>
                <a:cubicBezTo>
                  <a:pt x="208435" y="43689"/>
                  <a:pt x="265586" y="36148"/>
                  <a:pt x="310036" y="30592"/>
                </a:cubicBezTo>
                <a:cubicBezTo>
                  <a:pt x="354486" y="25036"/>
                  <a:pt x="383061" y="19876"/>
                  <a:pt x="429098" y="13923"/>
                </a:cubicBezTo>
                <a:cubicBezTo>
                  <a:pt x="452117" y="10947"/>
                  <a:pt x="476525" y="7077"/>
                  <a:pt x="502620" y="3505"/>
                </a:cubicBezTo>
                <a:lnTo>
                  <a:pt x="536580" y="0"/>
                </a:lnTo>
                <a:close/>
              </a:path>
            </a:pathLst>
          </a:custGeom>
          <a:no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ea typeface="方正姚体" panose="02010601030101010101" pitchFamily="2" charset="-122"/>
              </a:rPr>
              <a:t>P</a:t>
            </a:r>
            <a:endParaRPr lang="zh-CN" altLang="en-US" sz="1000" dirty="0">
              <a:solidFill>
                <a:schemeClr val="tx1"/>
              </a:solidFill>
              <a:latin typeface="Times New Roman" panose="02020603050405020304" pitchFamily="18" charset="0"/>
              <a:ea typeface="方正姚体" panose="02010601030101010101" pitchFamily="2" charset="-122"/>
            </a:endParaRPr>
          </a:p>
        </p:txBody>
      </p:sp>
      <p:sp>
        <p:nvSpPr>
          <p:cNvPr id="246" name="椭圆 245"/>
          <p:cNvSpPr/>
          <p:nvPr/>
        </p:nvSpPr>
        <p:spPr>
          <a:xfrm>
            <a:off x="8399311" y="5754026"/>
            <a:ext cx="216000" cy="360000"/>
          </a:xfrm>
          <a:prstGeom prst="ellipse">
            <a:avLst/>
          </a:prstGeom>
          <a:solidFill>
            <a:srgbClr val="FFDD95"/>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E</a:t>
            </a:r>
            <a:endParaRPr lang="zh-CN" altLang="en-US" sz="1000" dirty="0">
              <a:solidFill>
                <a:schemeClr val="tx1"/>
              </a:solidFill>
              <a:latin typeface="Times New Roman" panose="02020603050405020304" pitchFamily="18" charset="0"/>
            </a:endParaRPr>
          </a:p>
        </p:txBody>
      </p:sp>
      <p:grpSp>
        <p:nvGrpSpPr>
          <p:cNvPr id="247" name="组合 246"/>
          <p:cNvGrpSpPr/>
          <p:nvPr/>
        </p:nvGrpSpPr>
        <p:grpSpPr>
          <a:xfrm>
            <a:off x="8638054" y="5875789"/>
            <a:ext cx="399803" cy="126000"/>
            <a:chOff x="8544272" y="3645024"/>
            <a:chExt cx="399803" cy="126000"/>
          </a:xfrm>
          <a:solidFill>
            <a:srgbClr val="D0E9A7"/>
          </a:solidFill>
        </p:grpSpPr>
        <p:sp>
          <p:nvSpPr>
            <p:cNvPr id="248" name="矩形 247"/>
            <p:cNvSpPr/>
            <p:nvPr/>
          </p:nvSpPr>
          <p:spPr>
            <a:xfrm>
              <a:off x="8544272"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U</a:t>
              </a:r>
              <a:endParaRPr lang="zh-CN" altLang="en-US" sz="1000" dirty="0">
                <a:solidFill>
                  <a:schemeClr val="tx1"/>
                </a:solidFill>
                <a:latin typeface="Times New Roman" panose="02020603050405020304" pitchFamily="18" charset="0"/>
              </a:endParaRPr>
            </a:p>
          </p:txBody>
        </p:sp>
        <p:sp>
          <p:nvSpPr>
            <p:cNvPr id="249" name="矩形 248"/>
            <p:cNvSpPr/>
            <p:nvPr/>
          </p:nvSpPr>
          <p:spPr>
            <a:xfrm>
              <a:off x="8676383"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A</a:t>
              </a:r>
              <a:endParaRPr lang="zh-CN" altLang="en-US" sz="1000" dirty="0">
                <a:solidFill>
                  <a:schemeClr val="tx1"/>
                </a:solidFill>
                <a:latin typeface="Times New Roman" panose="02020603050405020304" pitchFamily="18" charset="0"/>
              </a:endParaRPr>
            </a:p>
          </p:txBody>
        </p:sp>
        <p:sp>
          <p:nvSpPr>
            <p:cNvPr id="250" name="矩形 249"/>
            <p:cNvSpPr/>
            <p:nvPr/>
          </p:nvSpPr>
          <p:spPr>
            <a:xfrm>
              <a:off x="8810875"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C</a:t>
              </a:r>
              <a:endParaRPr lang="zh-CN" altLang="en-US" sz="1000" dirty="0">
                <a:solidFill>
                  <a:schemeClr val="tx1"/>
                </a:solidFill>
                <a:latin typeface="Times New Roman" panose="02020603050405020304" pitchFamily="18" charset="0"/>
              </a:endParaRPr>
            </a:p>
          </p:txBody>
        </p:sp>
      </p:grpSp>
      <p:grpSp>
        <p:nvGrpSpPr>
          <p:cNvPr id="251" name="组合 250"/>
          <p:cNvGrpSpPr>
            <a:grpSpLocks noChangeAspect="1"/>
          </p:cNvGrpSpPr>
          <p:nvPr/>
        </p:nvGrpSpPr>
        <p:grpSpPr>
          <a:xfrm rot="920232">
            <a:off x="8720143" y="5397481"/>
            <a:ext cx="296328" cy="504000"/>
            <a:chOff x="7384951" y="3589387"/>
            <a:chExt cx="499344" cy="849295"/>
          </a:xfrm>
        </p:grpSpPr>
        <p:sp>
          <p:nvSpPr>
            <p:cNvPr id="252" name="任意多边形 251"/>
            <p:cNvSpPr/>
            <p:nvPr/>
          </p:nvSpPr>
          <p:spPr>
            <a:xfrm>
              <a:off x="7384951" y="3700617"/>
              <a:ext cx="499344" cy="738065"/>
            </a:xfrm>
            <a:custGeom>
              <a:avLst/>
              <a:gdLst>
                <a:gd name="connsiteX0" fmla="*/ 144057 w 501268"/>
                <a:gd name="connsiteY0" fmla="*/ 252258 h 740435"/>
                <a:gd name="connsiteX1" fmla="*/ 201207 w 501268"/>
                <a:gd name="connsiteY1" fmla="*/ 264164 h 740435"/>
                <a:gd name="connsiteX2" fmla="*/ 239307 w 501268"/>
                <a:gd name="connsiteY2" fmla="*/ 283214 h 740435"/>
                <a:gd name="connsiteX3" fmla="*/ 255976 w 501268"/>
                <a:gd name="connsiteY3" fmla="*/ 304645 h 740435"/>
                <a:gd name="connsiteX4" fmla="*/ 267882 w 501268"/>
                <a:gd name="connsiteY4" fmla="*/ 335601 h 740435"/>
                <a:gd name="connsiteX5" fmla="*/ 255976 w 501268"/>
                <a:gd name="connsiteY5" fmla="*/ 366558 h 740435"/>
                <a:gd name="connsiteX6" fmla="*/ 225019 w 501268"/>
                <a:gd name="connsiteY6" fmla="*/ 399895 h 740435"/>
                <a:gd name="connsiteX7" fmla="*/ 175013 w 501268"/>
                <a:gd name="connsiteY7" fmla="*/ 449901 h 740435"/>
                <a:gd name="connsiteX8" fmla="*/ 120244 w 501268"/>
                <a:gd name="connsiteY8" fmla="*/ 518958 h 740435"/>
                <a:gd name="connsiteX9" fmla="*/ 115482 w 501268"/>
                <a:gd name="connsiteY9" fmla="*/ 585633 h 740435"/>
                <a:gd name="connsiteX10" fmla="*/ 129769 w 501268"/>
                <a:gd name="connsiteY10" fmla="*/ 640401 h 740435"/>
                <a:gd name="connsiteX11" fmla="*/ 172632 w 501268"/>
                <a:gd name="connsiteY11" fmla="*/ 697551 h 740435"/>
                <a:gd name="connsiteX12" fmla="*/ 215494 w 501268"/>
                <a:gd name="connsiteY12" fmla="*/ 728508 h 740435"/>
                <a:gd name="connsiteX13" fmla="*/ 270263 w 501268"/>
                <a:gd name="connsiteY13" fmla="*/ 740414 h 740435"/>
                <a:gd name="connsiteX14" fmla="*/ 327413 w 501268"/>
                <a:gd name="connsiteY14" fmla="*/ 726126 h 740435"/>
                <a:gd name="connsiteX15" fmla="*/ 375038 w 501268"/>
                <a:gd name="connsiteY15" fmla="*/ 692789 h 740435"/>
                <a:gd name="connsiteX16" fmla="*/ 398851 w 501268"/>
                <a:gd name="connsiteY16" fmla="*/ 630876 h 740435"/>
                <a:gd name="connsiteX17" fmla="*/ 405994 w 501268"/>
                <a:gd name="connsiteY17" fmla="*/ 559439 h 740435"/>
                <a:gd name="connsiteX18" fmla="*/ 377419 w 501268"/>
                <a:gd name="connsiteY18" fmla="*/ 488001 h 740435"/>
                <a:gd name="connsiteX19" fmla="*/ 351226 w 501268"/>
                <a:gd name="connsiteY19" fmla="*/ 449901 h 740435"/>
                <a:gd name="connsiteX20" fmla="*/ 315507 w 501268"/>
                <a:gd name="connsiteY20" fmla="*/ 414183 h 740435"/>
                <a:gd name="connsiteX21" fmla="*/ 286932 w 501268"/>
                <a:gd name="connsiteY21" fmla="*/ 445139 h 740435"/>
                <a:gd name="connsiteX22" fmla="*/ 263119 w 501268"/>
                <a:gd name="connsiteY22" fmla="*/ 468951 h 740435"/>
                <a:gd name="connsiteX23" fmla="*/ 294076 w 501268"/>
                <a:gd name="connsiteY23" fmla="*/ 495145 h 740435"/>
                <a:gd name="connsiteX24" fmla="*/ 327413 w 501268"/>
                <a:gd name="connsiteY24" fmla="*/ 533245 h 740435"/>
                <a:gd name="connsiteX25" fmla="*/ 339319 w 501268"/>
                <a:gd name="connsiteY25" fmla="*/ 573726 h 740435"/>
                <a:gd name="connsiteX26" fmla="*/ 336938 w 501268"/>
                <a:gd name="connsiteY26" fmla="*/ 630876 h 740435"/>
                <a:gd name="connsiteX27" fmla="*/ 303601 w 501268"/>
                <a:gd name="connsiteY27" fmla="*/ 661833 h 740435"/>
                <a:gd name="connsiteX28" fmla="*/ 255976 w 501268"/>
                <a:gd name="connsiteY28" fmla="*/ 664214 h 740435"/>
                <a:gd name="connsiteX29" fmla="*/ 213113 w 501268"/>
                <a:gd name="connsiteY29" fmla="*/ 635639 h 740435"/>
                <a:gd name="connsiteX30" fmla="*/ 198826 w 501268"/>
                <a:gd name="connsiteY30" fmla="*/ 602301 h 740435"/>
                <a:gd name="connsiteX31" fmla="*/ 201207 w 501268"/>
                <a:gd name="connsiteY31" fmla="*/ 535626 h 740435"/>
                <a:gd name="connsiteX32" fmla="*/ 234544 w 501268"/>
                <a:gd name="connsiteY32" fmla="*/ 485620 h 740435"/>
                <a:gd name="connsiteX33" fmla="*/ 272644 w 501268"/>
                <a:gd name="connsiteY33" fmla="*/ 459426 h 740435"/>
                <a:gd name="connsiteX34" fmla="*/ 310744 w 501268"/>
                <a:gd name="connsiteY34" fmla="*/ 414183 h 740435"/>
                <a:gd name="connsiteX35" fmla="*/ 332176 w 501268"/>
                <a:gd name="connsiteY35" fmla="*/ 378464 h 740435"/>
                <a:gd name="connsiteX36" fmla="*/ 336938 w 501268"/>
                <a:gd name="connsiteY36" fmla="*/ 304645 h 740435"/>
                <a:gd name="connsiteX37" fmla="*/ 308363 w 501268"/>
                <a:gd name="connsiteY37" fmla="*/ 245114 h 740435"/>
                <a:gd name="connsiteX38" fmla="*/ 272644 w 501268"/>
                <a:gd name="connsiteY38" fmla="*/ 214158 h 740435"/>
                <a:gd name="connsiteX39" fmla="*/ 215494 w 501268"/>
                <a:gd name="connsiteY39" fmla="*/ 197489 h 740435"/>
                <a:gd name="connsiteX40" fmla="*/ 148819 w 501268"/>
                <a:gd name="connsiteY40" fmla="*/ 173676 h 740435"/>
                <a:gd name="connsiteX41" fmla="*/ 105957 w 501268"/>
                <a:gd name="connsiteY41" fmla="*/ 154626 h 740435"/>
                <a:gd name="connsiteX42" fmla="*/ 77382 w 501268"/>
                <a:gd name="connsiteY42" fmla="*/ 126051 h 740435"/>
                <a:gd name="connsiteX43" fmla="*/ 75001 w 501268"/>
                <a:gd name="connsiteY43" fmla="*/ 92714 h 740435"/>
                <a:gd name="connsiteX44" fmla="*/ 105957 w 501268"/>
                <a:gd name="connsiteY44" fmla="*/ 80808 h 740435"/>
                <a:gd name="connsiteX45" fmla="*/ 153582 w 501268"/>
                <a:gd name="connsiteY45" fmla="*/ 95095 h 740435"/>
                <a:gd name="connsiteX46" fmla="*/ 191682 w 501268"/>
                <a:gd name="connsiteY46" fmla="*/ 114145 h 740435"/>
                <a:gd name="connsiteX47" fmla="*/ 229782 w 501268"/>
                <a:gd name="connsiteY47" fmla="*/ 133195 h 740435"/>
                <a:gd name="connsiteX48" fmla="*/ 284551 w 501268"/>
                <a:gd name="connsiteY48" fmla="*/ 157008 h 740435"/>
                <a:gd name="connsiteX49" fmla="*/ 355988 w 501268"/>
                <a:gd name="connsiteY49" fmla="*/ 152245 h 740435"/>
                <a:gd name="connsiteX50" fmla="*/ 420282 w 501268"/>
                <a:gd name="connsiteY50" fmla="*/ 130814 h 740435"/>
                <a:gd name="connsiteX51" fmla="*/ 458382 w 501268"/>
                <a:gd name="connsiteY51" fmla="*/ 107001 h 740435"/>
                <a:gd name="connsiteX52" fmla="*/ 486957 w 501268"/>
                <a:gd name="connsiteY52" fmla="*/ 76045 h 740435"/>
                <a:gd name="connsiteX53" fmla="*/ 501244 w 501268"/>
                <a:gd name="connsiteY53" fmla="*/ 47470 h 740435"/>
                <a:gd name="connsiteX54" fmla="*/ 489338 w 501268"/>
                <a:gd name="connsiteY54" fmla="*/ 6989 h 740435"/>
                <a:gd name="connsiteX55" fmla="*/ 453619 w 501268"/>
                <a:gd name="connsiteY55" fmla="*/ 2226 h 740435"/>
                <a:gd name="connsiteX56" fmla="*/ 422663 w 501268"/>
                <a:gd name="connsiteY56" fmla="*/ 30801 h 740435"/>
                <a:gd name="connsiteX57" fmla="*/ 396469 w 501268"/>
                <a:gd name="connsiteY57" fmla="*/ 54614 h 740435"/>
                <a:gd name="connsiteX58" fmla="*/ 360751 w 501268"/>
                <a:gd name="connsiteY58" fmla="*/ 76045 h 740435"/>
                <a:gd name="connsiteX59" fmla="*/ 296457 w 501268"/>
                <a:gd name="connsiteY59" fmla="*/ 78426 h 740435"/>
                <a:gd name="connsiteX60" fmla="*/ 239307 w 501268"/>
                <a:gd name="connsiteY60" fmla="*/ 56995 h 740435"/>
                <a:gd name="connsiteX61" fmla="*/ 175013 w 501268"/>
                <a:gd name="connsiteY61" fmla="*/ 26039 h 740435"/>
                <a:gd name="connsiteX62" fmla="*/ 110719 w 501268"/>
                <a:gd name="connsiteY62" fmla="*/ 14133 h 740435"/>
                <a:gd name="connsiteX63" fmla="*/ 41663 w 501268"/>
                <a:gd name="connsiteY63" fmla="*/ 35564 h 740435"/>
                <a:gd name="connsiteX64" fmla="*/ 10707 w 501268"/>
                <a:gd name="connsiteY64" fmla="*/ 76045 h 740435"/>
                <a:gd name="connsiteX65" fmla="*/ 1182 w 501268"/>
                <a:gd name="connsiteY65" fmla="*/ 140339 h 740435"/>
                <a:gd name="connsiteX66" fmla="*/ 34519 w 501268"/>
                <a:gd name="connsiteY66" fmla="*/ 199870 h 740435"/>
                <a:gd name="connsiteX67" fmla="*/ 79763 w 501268"/>
                <a:gd name="connsiteY67" fmla="*/ 228445 h 740435"/>
                <a:gd name="connsiteX68" fmla="*/ 144057 w 501268"/>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84682 w 501399"/>
                <a:gd name="connsiteY48" fmla="*/ 157008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49876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18320 w 499344"/>
                <a:gd name="connsiteY8" fmla="*/ 518958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9308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404071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9283 w 499344"/>
                <a:gd name="connsiteY31" fmla="*/ 535626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7876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82639 w 499344"/>
                <a:gd name="connsiteY18" fmla="*/ 497526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99344" h="738065">
                  <a:moveTo>
                    <a:pt x="142133" y="249876"/>
                  </a:moveTo>
                  <a:cubicBezTo>
                    <a:pt x="162374" y="255829"/>
                    <a:pt x="183408" y="258608"/>
                    <a:pt x="199283" y="264164"/>
                  </a:cubicBezTo>
                  <a:cubicBezTo>
                    <a:pt x="215158" y="269720"/>
                    <a:pt x="228255" y="276467"/>
                    <a:pt x="237383" y="283214"/>
                  </a:cubicBezTo>
                  <a:cubicBezTo>
                    <a:pt x="246511" y="289961"/>
                    <a:pt x="249290" y="295914"/>
                    <a:pt x="254052" y="304645"/>
                  </a:cubicBezTo>
                  <a:cubicBezTo>
                    <a:pt x="258814" y="313376"/>
                    <a:pt x="265958" y="325282"/>
                    <a:pt x="265958" y="335601"/>
                  </a:cubicBezTo>
                  <a:cubicBezTo>
                    <a:pt x="265958" y="345920"/>
                    <a:pt x="261196" y="355842"/>
                    <a:pt x="254052" y="366558"/>
                  </a:cubicBezTo>
                  <a:cubicBezTo>
                    <a:pt x="246908" y="377274"/>
                    <a:pt x="236589" y="386005"/>
                    <a:pt x="223095" y="399895"/>
                  </a:cubicBezTo>
                  <a:cubicBezTo>
                    <a:pt x="209601" y="413785"/>
                    <a:pt x="188964" y="430057"/>
                    <a:pt x="173089" y="449901"/>
                  </a:cubicBezTo>
                  <a:cubicBezTo>
                    <a:pt x="157214" y="469745"/>
                    <a:pt x="137370" y="496337"/>
                    <a:pt x="127845" y="518959"/>
                  </a:cubicBezTo>
                  <a:cubicBezTo>
                    <a:pt x="118320" y="541581"/>
                    <a:pt x="115939" y="565393"/>
                    <a:pt x="115939" y="585633"/>
                  </a:cubicBezTo>
                  <a:cubicBezTo>
                    <a:pt x="115939" y="605873"/>
                    <a:pt x="119511" y="621748"/>
                    <a:pt x="127845" y="640401"/>
                  </a:cubicBezTo>
                  <a:cubicBezTo>
                    <a:pt x="136179" y="659054"/>
                    <a:pt x="151658" y="682867"/>
                    <a:pt x="165945" y="697551"/>
                  </a:cubicBezTo>
                  <a:cubicBezTo>
                    <a:pt x="180233" y="712236"/>
                    <a:pt x="196107" y="721761"/>
                    <a:pt x="213570" y="728508"/>
                  </a:cubicBezTo>
                  <a:cubicBezTo>
                    <a:pt x="231033" y="735255"/>
                    <a:pt x="252068" y="738429"/>
                    <a:pt x="270721" y="738032"/>
                  </a:cubicBezTo>
                  <a:cubicBezTo>
                    <a:pt x="289374" y="737635"/>
                    <a:pt x="308424" y="733666"/>
                    <a:pt x="325489" y="726126"/>
                  </a:cubicBezTo>
                  <a:cubicBezTo>
                    <a:pt x="342554" y="718586"/>
                    <a:pt x="360017" y="708664"/>
                    <a:pt x="373114" y="692789"/>
                  </a:cubicBezTo>
                  <a:cubicBezTo>
                    <a:pt x="386211" y="676914"/>
                    <a:pt x="398515" y="653101"/>
                    <a:pt x="404071" y="630876"/>
                  </a:cubicBezTo>
                  <a:cubicBezTo>
                    <a:pt x="409627" y="608651"/>
                    <a:pt x="410024" y="581664"/>
                    <a:pt x="406452" y="559439"/>
                  </a:cubicBezTo>
                  <a:cubicBezTo>
                    <a:pt x="402880" y="537214"/>
                    <a:pt x="392164" y="515782"/>
                    <a:pt x="382639" y="497526"/>
                  </a:cubicBezTo>
                  <a:cubicBezTo>
                    <a:pt x="373114" y="479270"/>
                    <a:pt x="360811" y="463791"/>
                    <a:pt x="349302" y="449901"/>
                  </a:cubicBezTo>
                  <a:cubicBezTo>
                    <a:pt x="337793" y="436011"/>
                    <a:pt x="324299" y="414977"/>
                    <a:pt x="313583" y="414183"/>
                  </a:cubicBezTo>
                  <a:cubicBezTo>
                    <a:pt x="302867" y="413389"/>
                    <a:pt x="293739" y="436011"/>
                    <a:pt x="285008" y="445139"/>
                  </a:cubicBezTo>
                  <a:cubicBezTo>
                    <a:pt x="276277" y="454267"/>
                    <a:pt x="260004" y="460617"/>
                    <a:pt x="261195" y="468951"/>
                  </a:cubicBezTo>
                  <a:cubicBezTo>
                    <a:pt x="262386" y="477285"/>
                    <a:pt x="281436" y="484429"/>
                    <a:pt x="292152" y="495145"/>
                  </a:cubicBezTo>
                  <a:cubicBezTo>
                    <a:pt x="302868" y="505861"/>
                    <a:pt x="317552" y="520148"/>
                    <a:pt x="325489" y="533245"/>
                  </a:cubicBezTo>
                  <a:cubicBezTo>
                    <a:pt x="333426" y="546342"/>
                    <a:pt x="338189" y="557454"/>
                    <a:pt x="339776" y="573726"/>
                  </a:cubicBezTo>
                  <a:cubicBezTo>
                    <a:pt x="341364" y="589998"/>
                    <a:pt x="341364" y="616192"/>
                    <a:pt x="335014" y="630876"/>
                  </a:cubicBezTo>
                  <a:cubicBezTo>
                    <a:pt x="328664" y="645560"/>
                    <a:pt x="315171" y="656277"/>
                    <a:pt x="301677" y="661833"/>
                  </a:cubicBezTo>
                  <a:cubicBezTo>
                    <a:pt x="288183" y="667389"/>
                    <a:pt x="269133" y="668580"/>
                    <a:pt x="254052" y="664214"/>
                  </a:cubicBezTo>
                  <a:cubicBezTo>
                    <a:pt x="238971" y="659848"/>
                    <a:pt x="221111" y="647148"/>
                    <a:pt x="211189" y="635639"/>
                  </a:cubicBezTo>
                  <a:cubicBezTo>
                    <a:pt x="201267" y="624130"/>
                    <a:pt x="197299" y="609842"/>
                    <a:pt x="194521" y="595157"/>
                  </a:cubicBezTo>
                  <a:cubicBezTo>
                    <a:pt x="191743" y="580472"/>
                    <a:pt x="188568" y="564597"/>
                    <a:pt x="194521" y="547532"/>
                  </a:cubicBezTo>
                  <a:cubicBezTo>
                    <a:pt x="200474" y="530467"/>
                    <a:pt x="217539" y="507448"/>
                    <a:pt x="230239" y="492764"/>
                  </a:cubicBezTo>
                  <a:cubicBezTo>
                    <a:pt x="242939" y="478080"/>
                    <a:pt x="257623" y="472523"/>
                    <a:pt x="270720" y="459426"/>
                  </a:cubicBezTo>
                  <a:cubicBezTo>
                    <a:pt x="283817" y="446329"/>
                    <a:pt x="298898" y="427677"/>
                    <a:pt x="308820" y="414183"/>
                  </a:cubicBezTo>
                  <a:cubicBezTo>
                    <a:pt x="318742" y="400689"/>
                    <a:pt x="325886" y="396720"/>
                    <a:pt x="330252" y="378464"/>
                  </a:cubicBezTo>
                  <a:cubicBezTo>
                    <a:pt x="334618" y="360208"/>
                    <a:pt x="338983" y="326870"/>
                    <a:pt x="335014" y="304645"/>
                  </a:cubicBezTo>
                  <a:cubicBezTo>
                    <a:pt x="331045" y="282420"/>
                    <a:pt x="317552" y="259798"/>
                    <a:pt x="306439" y="245114"/>
                  </a:cubicBezTo>
                  <a:cubicBezTo>
                    <a:pt x="295326" y="230430"/>
                    <a:pt x="283816" y="224476"/>
                    <a:pt x="268338" y="216539"/>
                  </a:cubicBezTo>
                  <a:cubicBezTo>
                    <a:pt x="252860" y="208602"/>
                    <a:pt x="233810" y="204633"/>
                    <a:pt x="213570" y="197489"/>
                  </a:cubicBezTo>
                  <a:cubicBezTo>
                    <a:pt x="193330" y="190345"/>
                    <a:pt x="165151" y="180820"/>
                    <a:pt x="146895" y="173676"/>
                  </a:cubicBezTo>
                  <a:cubicBezTo>
                    <a:pt x="128639" y="166532"/>
                    <a:pt x="115939" y="162563"/>
                    <a:pt x="104033" y="154626"/>
                  </a:cubicBezTo>
                  <a:cubicBezTo>
                    <a:pt x="92127" y="146689"/>
                    <a:pt x="80617" y="136370"/>
                    <a:pt x="75458" y="126051"/>
                  </a:cubicBezTo>
                  <a:cubicBezTo>
                    <a:pt x="70299" y="115732"/>
                    <a:pt x="68314" y="100254"/>
                    <a:pt x="73077" y="92714"/>
                  </a:cubicBezTo>
                  <a:cubicBezTo>
                    <a:pt x="77839" y="85173"/>
                    <a:pt x="90936" y="80411"/>
                    <a:pt x="104033" y="80808"/>
                  </a:cubicBezTo>
                  <a:cubicBezTo>
                    <a:pt x="117130" y="81205"/>
                    <a:pt x="137370" y="89539"/>
                    <a:pt x="151658" y="95095"/>
                  </a:cubicBezTo>
                  <a:cubicBezTo>
                    <a:pt x="165946" y="100651"/>
                    <a:pt x="189758" y="114145"/>
                    <a:pt x="189758" y="114145"/>
                  </a:cubicBezTo>
                  <a:cubicBezTo>
                    <a:pt x="202458" y="120495"/>
                    <a:pt x="211190" y="126448"/>
                    <a:pt x="227858" y="133195"/>
                  </a:cubicBezTo>
                  <a:cubicBezTo>
                    <a:pt x="244526" y="139942"/>
                    <a:pt x="268736" y="151452"/>
                    <a:pt x="289770" y="154627"/>
                  </a:cubicBezTo>
                  <a:cubicBezTo>
                    <a:pt x="310804" y="157802"/>
                    <a:pt x="332633" y="156214"/>
                    <a:pt x="354064" y="152245"/>
                  </a:cubicBezTo>
                  <a:cubicBezTo>
                    <a:pt x="375495" y="148276"/>
                    <a:pt x="401292" y="138355"/>
                    <a:pt x="418358" y="130814"/>
                  </a:cubicBezTo>
                  <a:cubicBezTo>
                    <a:pt x="435424" y="123273"/>
                    <a:pt x="445346" y="116129"/>
                    <a:pt x="456458" y="107001"/>
                  </a:cubicBezTo>
                  <a:cubicBezTo>
                    <a:pt x="467571" y="97873"/>
                    <a:pt x="477889" y="85967"/>
                    <a:pt x="485033" y="76045"/>
                  </a:cubicBezTo>
                  <a:cubicBezTo>
                    <a:pt x="492177" y="66123"/>
                    <a:pt x="498923" y="58979"/>
                    <a:pt x="499320" y="47470"/>
                  </a:cubicBezTo>
                  <a:cubicBezTo>
                    <a:pt x="499717" y="35961"/>
                    <a:pt x="495351" y="14530"/>
                    <a:pt x="487414" y="6989"/>
                  </a:cubicBezTo>
                  <a:cubicBezTo>
                    <a:pt x="479477" y="-552"/>
                    <a:pt x="462807" y="-1743"/>
                    <a:pt x="451695" y="2226"/>
                  </a:cubicBezTo>
                  <a:cubicBezTo>
                    <a:pt x="440583" y="6195"/>
                    <a:pt x="420739" y="30801"/>
                    <a:pt x="420739" y="30801"/>
                  </a:cubicBezTo>
                  <a:cubicBezTo>
                    <a:pt x="411214" y="39532"/>
                    <a:pt x="404864" y="47073"/>
                    <a:pt x="394545" y="54614"/>
                  </a:cubicBezTo>
                  <a:cubicBezTo>
                    <a:pt x="384226" y="62155"/>
                    <a:pt x="375496" y="72076"/>
                    <a:pt x="358827" y="76045"/>
                  </a:cubicBezTo>
                  <a:cubicBezTo>
                    <a:pt x="342158" y="80014"/>
                    <a:pt x="314774" y="81601"/>
                    <a:pt x="294533" y="78426"/>
                  </a:cubicBezTo>
                  <a:cubicBezTo>
                    <a:pt x="274292" y="75251"/>
                    <a:pt x="257624" y="65726"/>
                    <a:pt x="237383" y="56995"/>
                  </a:cubicBezTo>
                  <a:cubicBezTo>
                    <a:pt x="217142" y="48264"/>
                    <a:pt x="194520" y="33183"/>
                    <a:pt x="173089" y="26039"/>
                  </a:cubicBezTo>
                  <a:cubicBezTo>
                    <a:pt x="151658" y="18895"/>
                    <a:pt x="129829" y="12943"/>
                    <a:pt x="108795" y="14133"/>
                  </a:cubicBezTo>
                  <a:cubicBezTo>
                    <a:pt x="87761" y="15323"/>
                    <a:pt x="63551" y="22863"/>
                    <a:pt x="46882" y="33182"/>
                  </a:cubicBezTo>
                  <a:cubicBezTo>
                    <a:pt x="30213" y="43501"/>
                    <a:pt x="16323" y="58186"/>
                    <a:pt x="8783" y="76045"/>
                  </a:cubicBezTo>
                  <a:cubicBezTo>
                    <a:pt x="1243" y="93904"/>
                    <a:pt x="-2330" y="119702"/>
                    <a:pt x="1639" y="140339"/>
                  </a:cubicBezTo>
                  <a:cubicBezTo>
                    <a:pt x="5608" y="160976"/>
                    <a:pt x="19498" y="185186"/>
                    <a:pt x="32595" y="199870"/>
                  </a:cubicBezTo>
                  <a:cubicBezTo>
                    <a:pt x="45692" y="214554"/>
                    <a:pt x="59583" y="220111"/>
                    <a:pt x="77839" y="228445"/>
                  </a:cubicBezTo>
                  <a:cubicBezTo>
                    <a:pt x="96095" y="236779"/>
                    <a:pt x="121892" y="243923"/>
                    <a:pt x="142133" y="24987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252"/>
            <p:cNvSpPr/>
            <p:nvPr/>
          </p:nvSpPr>
          <p:spPr>
            <a:xfrm>
              <a:off x="7443312" y="3589387"/>
              <a:ext cx="210226" cy="539953"/>
            </a:xfrm>
            <a:custGeom>
              <a:avLst/>
              <a:gdLst>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0488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0970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10226"/>
                <a:gd name="connsiteY0" fmla="*/ 539702 h 539898"/>
                <a:gd name="connsiteX1" fmla="*/ 183832 w 210226"/>
                <a:gd name="connsiteY1" fmla="*/ 487314 h 539898"/>
                <a:gd name="connsiteX2" fmla="*/ 145732 w 210226"/>
                <a:gd name="connsiteY2" fmla="*/ 480170 h 539898"/>
                <a:gd name="connsiteX3" fmla="*/ 105251 w 210226"/>
                <a:gd name="connsiteY3" fmla="*/ 456358 h 539898"/>
                <a:gd name="connsiteX4" fmla="*/ 76676 w 210226"/>
                <a:gd name="connsiteY4" fmla="*/ 406352 h 539898"/>
                <a:gd name="connsiteX5" fmla="*/ 88582 w 210226"/>
                <a:gd name="connsiteY5" fmla="*/ 330152 h 539898"/>
                <a:gd name="connsiteX6" fmla="*/ 124301 w 210226"/>
                <a:gd name="connsiteY6" fmla="*/ 265858 h 539898"/>
                <a:gd name="connsiteX7" fmla="*/ 164782 w 210226"/>
                <a:gd name="connsiteY7" fmla="*/ 206327 h 539898"/>
                <a:gd name="connsiteX8" fmla="*/ 193357 w 210226"/>
                <a:gd name="connsiteY8" fmla="*/ 149177 h 539898"/>
                <a:gd name="connsiteX9" fmla="*/ 207644 w 210226"/>
                <a:gd name="connsiteY9" fmla="*/ 101552 h 539898"/>
                <a:gd name="connsiteX10" fmla="*/ 207644 w 210226"/>
                <a:gd name="connsiteY10" fmla="*/ 42021 h 539898"/>
                <a:gd name="connsiteX11" fmla="*/ 181451 w 210226"/>
                <a:gd name="connsiteY11" fmla="*/ 3920 h 539898"/>
                <a:gd name="connsiteX12" fmla="*/ 157638 w 210226"/>
                <a:gd name="connsiteY12" fmla="*/ 3920 h 539898"/>
                <a:gd name="connsiteX13" fmla="*/ 140969 w 210226"/>
                <a:gd name="connsiteY13" fmla="*/ 27733 h 539898"/>
                <a:gd name="connsiteX14" fmla="*/ 140970 w 210226"/>
                <a:gd name="connsiteY14" fmla="*/ 65833 h 539898"/>
                <a:gd name="connsiteX15" fmla="*/ 129063 w 210226"/>
                <a:gd name="connsiteY15" fmla="*/ 120602 h 539898"/>
                <a:gd name="connsiteX16" fmla="*/ 105251 w 210226"/>
                <a:gd name="connsiteY16" fmla="*/ 172989 h 539898"/>
                <a:gd name="connsiteX17" fmla="*/ 76676 w 210226"/>
                <a:gd name="connsiteY17" fmla="*/ 220614 h 539898"/>
                <a:gd name="connsiteX18" fmla="*/ 38576 w 210226"/>
                <a:gd name="connsiteY18" fmla="*/ 270620 h 539898"/>
                <a:gd name="connsiteX19" fmla="*/ 7619 w 210226"/>
                <a:gd name="connsiteY19" fmla="*/ 332533 h 539898"/>
                <a:gd name="connsiteX20" fmla="*/ 476 w 210226"/>
                <a:gd name="connsiteY20" fmla="*/ 403970 h 539898"/>
                <a:gd name="connsiteX21" fmla="*/ 17144 w 210226"/>
                <a:gd name="connsiteY21" fmla="*/ 463502 h 539898"/>
                <a:gd name="connsiteX22" fmla="*/ 45719 w 210226"/>
                <a:gd name="connsiteY22" fmla="*/ 503983 h 539898"/>
                <a:gd name="connsiteX23" fmla="*/ 124301 w 210226"/>
                <a:gd name="connsiteY23" fmla="*/ 539702 h 539898"/>
                <a:gd name="connsiteX0" fmla="*/ 124301 w 210226"/>
                <a:gd name="connsiteY0" fmla="*/ 539702 h 539953"/>
                <a:gd name="connsiteX1" fmla="*/ 155257 w 210226"/>
                <a:gd name="connsiteY1" fmla="*/ 518269 h 539953"/>
                <a:gd name="connsiteX2" fmla="*/ 183832 w 210226"/>
                <a:gd name="connsiteY2" fmla="*/ 487314 h 539953"/>
                <a:gd name="connsiteX3" fmla="*/ 145732 w 210226"/>
                <a:gd name="connsiteY3" fmla="*/ 480170 h 539953"/>
                <a:gd name="connsiteX4" fmla="*/ 105251 w 210226"/>
                <a:gd name="connsiteY4" fmla="*/ 456358 h 539953"/>
                <a:gd name="connsiteX5" fmla="*/ 76676 w 210226"/>
                <a:gd name="connsiteY5" fmla="*/ 406352 h 539953"/>
                <a:gd name="connsiteX6" fmla="*/ 88582 w 210226"/>
                <a:gd name="connsiteY6" fmla="*/ 330152 h 539953"/>
                <a:gd name="connsiteX7" fmla="*/ 124301 w 210226"/>
                <a:gd name="connsiteY7" fmla="*/ 265858 h 539953"/>
                <a:gd name="connsiteX8" fmla="*/ 164782 w 210226"/>
                <a:gd name="connsiteY8" fmla="*/ 206327 h 539953"/>
                <a:gd name="connsiteX9" fmla="*/ 193357 w 210226"/>
                <a:gd name="connsiteY9" fmla="*/ 149177 h 539953"/>
                <a:gd name="connsiteX10" fmla="*/ 207644 w 210226"/>
                <a:gd name="connsiteY10" fmla="*/ 101552 h 539953"/>
                <a:gd name="connsiteX11" fmla="*/ 207644 w 210226"/>
                <a:gd name="connsiteY11" fmla="*/ 42021 h 539953"/>
                <a:gd name="connsiteX12" fmla="*/ 181451 w 210226"/>
                <a:gd name="connsiteY12" fmla="*/ 3920 h 539953"/>
                <a:gd name="connsiteX13" fmla="*/ 157638 w 210226"/>
                <a:gd name="connsiteY13" fmla="*/ 3920 h 539953"/>
                <a:gd name="connsiteX14" fmla="*/ 140969 w 210226"/>
                <a:gd name="connsiteY14" fmla="*/ 27733 h 539953"/>
                <a:gd name="connsiteX15" fmla="*/ 140970 w 210226"/>
                <a:gd name="connsiteY15" fmla="*/ 65833 h 539953"/>
                <a:gd name="connsiteX16" fmla="*/ 129063 w 210226"/>
                <a:gd name="connsiteY16" fmla="*/ 120602 h 539953"/>
                <a:gd name="connsiteX17" fmla="*/ 105251 w 210226"/>
                <a:gd name="connsiteY17" fmla="*/ 172989 h 539953"/>
                <a:gd name="connsiteX18" fmla="*/ 76676 w 210226"/>
                <a:gd name="connsiteY18" fmla="*/ 220614 h 539953"/>
                <a:gd name="connsiteX19" fmla="*/ 38576 w 210226"/>
                <a:gd name="connsiteY19" fmla="*/ 270620 h 539953"/>
                <a:gd name="connsiteX20" fmla="*/ 7619 w 210226"/>
                <a:gd name="connsiteY20" fmla="*/ 332533 h 539953"/>
                <a:gd name="connsiteX21" fmla="*/ 476 w 210226"/>
                <a:gd name="connsiteY21" fmla="*/ 403970 h 539953"/>
                <a:gd name="connsiteX22" fmla="*/ 17144 w 210226"/>
                <a:gd name="connsiteY22" fmla="*/ 463502 h 539953"/>
                <a:gd name="connsiteX23" fmla="*/ 45719 w 210226"/>
                <a:gd name="connsiteY23" fmla="*/ 503983 h 539953"/>
                <a:gd name="connsiteX24" fmla="*/ 124301 w 210226"/>
                <a:gd name="connsiteY24" fmla="*/ 539702 h 53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0226" h="539953">
                  <a:moveTo>
                    <a:pt x="124301" y="539702"/>
                  </a:moveTo>
                  <a:cubicBezTo>
                    <a:pt x="142557" y="542083"/>
                    <a:pt x="145335" y="527000"/>
                    <a:pt x="155257" y="518269"/>
                  </a:cubicBezTo>
                  <a:cubicBezTo>
                    <a:pt x="165179" y="509538"/>
                    <a:pt x="185420" y="493664"/>
                    <a:pt x="183832" y="487314"/>
                  </a:cubicBezTo>
                  <a:cubicBezTo>
                    <a:pt x="182245" y="480964"/>
                    <a:pt x="158829" y="485329"/>
                    <a:pt x="145732" y="480170"/>
                  </a:cubicBezTo>
                  <a:cubicBezTo>
                    <a:pt x="132635" y="475011"/>
                    <a:pt x="116760" y="468661"/>
                    <a:pt x="105251" y="456358"/>
                  </a:cubicBezTo>
                  <a:cubicBezTo>
                    <a:pt x="93742" y="444055"/>
                    <a:pt x="79454" y="427386"/>
                    <a:pt x="76676" y="406352"/>
                  </a:cubicBezTo>
                  <a:cubicBezTo>
                    <a:pt x="73898" y="385318"/>
                    <a:pt x="80645" y="353568"/>
                    <a:pt x="88582" y="330152"/>
                  </a:cubicBezTo>
                  <a:cubicBezTo>
                    <a:pt x="96519" y="306736"/>
                    <a:pt x="111601" y="286495"/>
                    <a:pt x="124301" y="265858"/>
                  </a:cubicBezTo>
                  <a:cubicBezTo>
                    <a:pt x="137001" y="245221"/>
                    <a:pt x="153273" y="225774"/>
                    <a:pt x="164782" y="206327"/>
                  </a:cubicBezTo>
                  <a:cubicBezTo>
                    <a:pt x="176291" y="186880"/>
                    <a:pt x="186213" y="166639"/>
                    <a:pt x="193357" y="149177"/>
                  </a:cubicBezTo>
                  <a:cubicBezTo>
                    <a:pt x="200501" y="131715"/>
                    <a:pt x="205263" y="119411"/>
                    <a:pt x="207644" y="101552"/>
                  </a:cubicBezTo>
                  <a:cubicBezTo>
                    <a:pt x="210025" y="83693"/>
                    <a:pt x="212009" y="58293"/>
                    <a:pt x="207644" y="42021"/>
                  </a:cubicBezTo>
                  <a:cubicBezTo>
                    <a:pt x="203279" y="25749"/>
                    <a:pt x="189785" y="10270"/>
                    <a:pt x="181451" y="3920"/>
                  </a:cubicBezTo>
                  <a:cubicBezTo>
                    <a:pt x="173117" y="-2430"/>
                    <a:pt x="164385" y="-49"/>
                    <a:pt x="157638" y="3920"/>
                  </a:cubicBezTo>
                  <a:cubicBezTo>
                    <a:pt x="150891" y="7889"/>
                    <a:pt x="143747" y="17414"/>
                    <a:pt x="140969" y="27733"/>
                  </a:cubicBezTo>
                  <a:cubicBezTo>
                    <a:pt x="138191" y="38052"/>
                    <a:pt x="142954" y="50355"/>
                    <a:pt x="140970" y="65833"/>
                  </a:cubicBezTo>
                  <a:cubicBezTo>
                    <a:pt x="138986" y="81311"/>
                    <a:pt x="135016" y="102743"/>
                    <a:pt x="129063" y="120602"/>
                  </a:cubicBezTo>
                  <a:cubicBezTo>
                    <a:pt x="123110" y="138461"/>
                    <a:pt x="113982" y="156320"/>
                    <a:pt x="105251" y="172989"/>
                  </a:cubicBezTo>
                  <a:cubicBezTo>
                    <a:pt x="96520" y="189658"/>
                    <a:pt x="87788" y="204342"/>
                    <a:pt x="76676" y="220614"/>
                  </a:cubicBezTo>
                  <a:cubicBezTo>
                    <a:pt x="65564" y="236886"/>
                    <a:pt x="50085" y="251967"/>
                    <a:pt x="38576" y="270620"/>
                  </a:cubicBezTo>
                  <a:cubicBezTo>
                    <a:pt x="27067" y="289273"/>
                    <a:pt x="13969" y="310308"/>
                    <a:pt x="7619" y="332533"/>
                  </a:cubicBezTo>
                  <a:cubicBezTo>
                    <a:pt x="1269" y="354758"/>
                    <a:pt x="-1111" y="382142"/>
                    <a:pt x="476" y="403970"/>
                  </a:cubicBezTo>
                  <a:cubicBezTo>
                    <a:pt x="2063" y="425798"/>
                    <a:pt x="9604" y="446833"/>
                    <a:pt x="17144" y="463502"/>
                  </a:cubicBezTo>
                  <a:cubicBezTo>
                    <a:pt x="24684" y="480171"/>
                    <a:pt x="33813" y="492871"/>
                    <a:pt x="45719" y="503983"/>
                  </a:cubicBezTo>
                  <a:cubicBezTo>
                    <a:pt x="57625" y="515095"/>
                    <a:pt x="106045" y="537321"/>
                    <a:pt x="124301" y="539702"/>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54" name="Rectangle 58"/>
          <p:cNvSpPr>
            <a:spLocks noChangeArrowheads="1"/>
          </p:cNvSpPr>
          <p:nvPr/>
        </p:nvSpPr>
        <p:spPr bwMode="auto">
          <a:xfrm>
            <a:off x="7018540" y="5991721"/>
            <a:ext cx="87671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mRNA  </a:t>
            </a:r>
            <a:r>
              <a:rPr kumimoji="1" lang="zh-CN" altLang="en-US" sz="1200" dirty="0">
                <a:effectLst>
                  <a:outerShdw blurRad="38100" dist="38100" dir="2700000" algn="tl">
                    <a:srgbClr val="C0C0C0"/>
                  </a:outerShdw>
                </a:effectLst>
              </a:rPr>
              <a:t>5´</a:t>
            </a:r>
          </a:p>
        </p:txBody>
      </p:sp>
      <p:sp>
        <p:nvSpPr>
          <p:cNvPr id="255" name="Rectangle 58"/>
          <p:cNvSpPr>
            <a:spLocks noChangeArrowheads="1"/>
          </p:cNvSpPr>
          <p:nvPr/>
        </p:nvSpPr>
        <p:spPr bwMode="auto">
          <a:xfrm>
            <a:off x="9835185" y="5991721"/>
            <a:ext cx="3465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en-US" altLang="zh-CN" sz="1200" dirty="0">
                <a:effectLst>
                  <a:outerShdw blurRad="38100" dist="38100" dir="2700000" algn="tl">
                    <a:srgbClr val="C0C0C0"/>
                  </a:outerShdw>
                </a:effectLst>
              </a:rPr>
              <a:t>3</a:t>
            </a:r>
            <a:r>
              <a:rPr kumimoji="1" lang="zh-CN" altLang="en-US" sz="1200" dirty="0">
                <a:effectLst>
                  <a:outerShdw blurRad="38100" dist="38100" dir="2700000" algn="tl">
                    <a:srgbClr val="C0C0C0"/>
                  </a:outerShdw>
                </a:effectLst>
              </a:rPr>
              <a:t>´</a:t>
            </a:r>
          </a:p>
        </p:txBody>
      </p:sp>
      <p:sp>
        <p:nvSpPr>
          <p:cNvPr id="256" name="Rectangle 58"/>
          <p:cNvSpPr>
            <a:spLocks noChangeArrowheads="1"/>
          </p:cNvSpPr>
          <p:nvPr/>
        </p:nvSpPr>
        <p:spPr bwMode="auto">
          <a:xfrm>
            <a:off x="8778205" y="5190206"/>
            <a:ext cx="3465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rPr>
              <a:t>5´</a:t>
            </a:r>
          </a:p>
        </p:txBody>
      </p:sp>
      <p:sp>
        <p:nvSpPr>
          <p:cNvPr id="257" name="Rectangle 58"/>
          <p:cNvSpPr>
            <a:spLocks noChangeArrowheads="1"/>
          </p:cNvSpPr>
          <p:nvPr/>
        </p:nvSpPr>
        <p:spPr bwMode="auto">
          <a:xfrm>
            <a:off x="8649235" y="6015066"/>
            <a:ext cx="399716" cy="769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36000" tIns="0" rIns="36000" bIns="0">
            <a:spAutoFit/>
          </a:bodyPr>
          <a:lstStyle/>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endParaRPr kumimoji="1" lang="zh-CN" altLang="en-US" sz="1200" dirty="0">
              <a:solidFill>
                <a:srgbClr val="00B0F0"/>
              </a:solidFill>
              <a:effectLst>
                <a:outerShdw blurRad="38100" dist="38100" dir="2700000" algn="tl">
                  <a:srgbClr val="C0C0C0"/>
                </a:outerShdw>
              </a:effectLst>
              <a:ea typeface="方正姚体" panose="02010601030101010101" pitchFamily="2" charset="-122"/>
            </a:endParaRPr>
          </a:p>
        </p:txBody>
      </p:sp>
      <p:sp>
        <p:nvSpPr>
          <p:cNvPr id="258" name="Rectangle 58"/>
          <p:cNvSpPr>
            <a:spLocks noChangeArrowheads="1"/>
          </p:cNvSpPr>
          <p:nvPr/>
        </p:nvSpPr>
        <p:spPr bwMode="auto">
          <a:xfrm>
            <a:off x="9047207" y="6022111"/>
            <a:ext cx="399716" cy="769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36000" tIns="0" rIns="36000" bIns="0">
            <a:spAutoFit/>
          </a:bodyPr>
          <a:lstStyle/>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p>
          <a:p>
            <a:pPr eaLnBrk="1" hangingPunct="1">
              <a:lnSpc>
                <a:spcPts val="200"/>
              </a:lnSpc>
              <a:defRPr/>
            </a:pPr>
            <a:r>
              <a:rPr kumimoji="1" lang="en-US" altLang="zh-CN" sz="1200" dirty="0">
                <a:solidFill>
                  <a:srgbClr val="00B0F0"/>
                </a:solidFill>
                <a:effectLst>
                  <a:outerShdw blurRad="38100" dist="38100" dir="2700000" algn="tl">
                    <a:srgbClr val="C0C0C0"/>
                  </a:outerShdw>
                </a:effectLst>
                <a:ea typeface="方正姚体" panose="02010601030101010101" pitchFamily="2" charset="-122"/>
              </a:rPr>
              <a:t>-  -  -</a:t>
            </a:r>
            <a:endParaRPr kumimoji="1" lang="zh-CN" altLang="en-US" sz="1200" dirty="0">
              <a:solidFill>
                <a:srgbClr val="00B0F0"/>
              </a:solidFill>
              <a:effectLst>
                <a:outerShdw blurRad="38100" dist="38100" dir="2700000" algn="tl">
                  <a:srgbClr val="C0C0C0"/>
                </a:outerShdw>
              </a:effectLst>
              <a:ea typeface="方正姚体" panose="02010601030101010101" pitchFamily="2" charset="-122"/>
            </a:endParaRPr>
          </a:p>
        </p:txBody>
      </p:sp>
      <p:sp>
        <p:nvSpPr>
          <p:cNvPr id="259" name="Rectangle 58"/>
          <p:cNvSpPr>
            <a:spLocks noChangeArrowheads="1"/>
          </p:cNvSpPr>
          <p:nvPr/>
        </p:nvSpPr>
        <p:spPr bwMode="auto">
          <a:xfrm>
            <a:off x="8497357" y="4690437"/>
            <a:ext cx="121379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ea typeface="方正姚体" panose="02010601030101010101" pitchFamily="2" charset="-122"/>
              </a:rPr>
              <a:t>脱酰化</a:t>
            </a:r>
            <a:r>
              <a:rPr kumimoji="1" lang="en-US" altLang="zh-CN" sz="1200" dirty="0" err="1">
                <a:effectLst>
                  <a:outerShdw blurRad="38100" dist="38100" dir="2700000" algn="tl">
                    <a:srgbClr val="C0C0C0"/>
                  </a:outerShdw>
                </a:effectLst>
                <a:ea typeface="方正姚体" panose="02010601030101010101" pitchFamily="2" charset="-122"/>
              </a:rPr>
              <a:t>tRNA</a:t>
            </a:r>
            <a:r>
              <a:rPr kumimoji="1" lang="en-US" altLang="zh-CN" sz="1200" baseline="30000" dirty="0" err="1">
                <a:effectLst>
                  <a:outerShdw blurRad="38100" dist="38100" dir="2700000" algn="tl">
                    <a:srgbClr val="C0C0C0"/>
                  </a:outerShdw>
                </a:effectLst>
                <a:ea typeface="方正姚体" panose="02010601030101010101" pitchFamily="2" charset="-122"/>
              </a:rPr>
              <a:t>fMet</a:t>
            </a:r>
            <a:endParaRPr kumimoji="1" lang="zh-CN" altLang="en-US" sz="1200" baseline="30000" dirty="0">
              <a:effectLst>
                <a:outerShdw blurRad="38100" dist="38100" dir="2700000" algn="tl">
                  <a:srgbClr val="C0C0C0"/>
                </a:outerShdw>
              </a:effectLst>
              <a:ea typeface="方正姚体" panose="02010601030101010101" pitchFamily="2" charset="-122"/>
            </a:endParaRPr>
          </a:p>
        </p:txBody>
      </p:sp>
      <p:sp>
        <p:nvSpPr>
          <p:cNvPr id="260" name="Rectangle 58"/>
          <p:cNvSpPr>
            <a:spLocks noChangeArrowheads="1"/>
          </p:cNvSpPr>
          <p:nvPr/>
        </p:nvSpPr>
        <p:spPr bwMode="auto">
          <a:xfrm>
            <a:off x="9510081" y="5289980"/>
            <a:ext cx="112242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ea typeface="方正姚体" panose="02010601030101010101" pitchFamily="2" charset="-122"/>
              </a:rPr>
              <a:t>二肽酰</a:t>
            </a:r>
            <a:r>
              <a:rPr kumimoji="1" lang="en-US" altLang="zh-CN" sz="1200" dirty="0">
                <a:effectLst>
                  <a:outerShdw blurRad="38100" dist="38100" dir="2700000" algn="tl">
                    <a:srgbClr val="C0C0C0"/>
                  </a:outerShdw>
                </a:effectLst>
                <a:ea typeface="方正姚体" panose="02010601030101010101" pitchFamily="2" charset="-122"/>
              </a:rPr>
              <a:t>-tRNA</a:t>
            </a:r>
            <a:r>
              <a:rPr kumimoji="1" lang="en-US" altLang="zh-CN" sz="1200" baseline="-25000" dirty="0">
                <a:effectLst>
                  <a:outerShdw blurRad="38100" dist="38100" dir="2700000" algn="tl">
                    <a:srgbClr val="C0C0C0"/>
                  </a:outerShdw>
                </a:effectLst>
                <a:ea typeface="方正姚体" panose="02010601030101010101" pitchFamily="2" charset="-122"/>
              </a:rPr>
              <a:t>2</a:t>
            </a:r>
            <a:endParaRPr kumimoji="1" lang="zh-CN" altLang="en-US" sz="1200" baseline="-25000" dirty="0">
              <a:effectLst>
                <a:outerShdw blurRad="38100" dist="38100" dir="2700000" algn="tl">
                  <a:srgbClr val="C0C0C0"/>
                </a:outerShdw>
              </a:effectLst>
              <a:ea typeface="方正姚体" panose="02010601030101010101" pitchFamily="2" charset="-122"/>
            </a:endParaRPr>
          </a:p>
        </p:txBody>
      </p:sp>
      <p:cxnSp>
        <p:nvCxnSpPr>
          <p:cNvPr id="261" name="直接连接符 260"/>
          <p:cNvCxnSpPr/>
          <p:nvPr/>
        </p:nvCxnSpPr>
        <p:spPr>
          <a:xfrm>
            <a:off x="8831359" y="4909789"/>
            <a:ext cx="0" cy="504000"/>
          </a:xfrm>
          <a:prstGeom prst="line">
            <a:avLst/>
          </a:prstGeom>
        </p:spPr>
        <p:style>
          <a:lnRef idx="1">
            <a:schemeClr val="accent1"/>
          </a:lnRef>
          <a:fillRef idx="0">
            <a:schemeClr val="accent1"/>
          </a:fillRef>
          <a:effectRef idx="0">
            <a:schemeClr val="accent1"/>
          </a:effectRef>
          <a:fontRef idx="minor">
            <a:schemeClr val="tx1"/>
          </a:fontRef>
        </p:style>
      </p:cxnSp>
      <p:sp>
        <p:nvSpPr>
          <p:cNvPr id="262" name="弧形 261"/>
          <p:cNvSpPr/>
          <p:nvPr/>
        </p:nvSpPr>
        <p:spPr>
          <a:xfrm rot="16200000">
            <a:off x="9017622" y="5283675"/>
            <a:ext cx="432000" cy="432000"/>
          </a:xfrm>
          <a:prstGeom prst="arc">
            <a:avLst/>
          </a:prstGeom>
          <a:ln w="12700">
            <a:solidFill>
              <a:schemeClr val="tx1"/>
            </a:solidFill>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cxnSp>
        <p:nvCxnSpPr>
          <p:cNvPr id="263" name="直接连接符 262"/>
          <p:cNvCxnSpPr/>
          <p:nvPr/>
        </p:nvCxnSpPr>
        <p:spPr>
          <a:xfrm flipV="1">
            <a:off x="9346176" y="5557552"/>
            <a:ext cx="364975" cy="160887"/>
          </a:xfrm>
          <a:prstGeom prst="line">
            <a:avLst/>
          </a:prstGeom>
        </p:spPr>
        <p:style>
          <a:lnRef idx="1">
            <a:schemeClr val="accent1"/>
          </a:lnRef>
          <a:fillRef idx="0">
            <a:schemeClr val="accent1"/>
          </a:fillRef>
          <a:effectRef idx="0">
            <a:schemeClr val="accent1"/>
          </a:effectRef>
          <a:fontRef idx="minor">
            <a:schemeClr val="tx1"/>
          </a:fontRef>
        </p:style>
      </p:cxnSp>
      <p:sp>
        <p:nvSpPr>
          <p:cNvPr id="264" name="任意多边形 263"/>
          <p:cNvSpPr>
            <a:spLocks noChangeAspect="1"/>
          </p:cNvSpPr>
          <p:nvPr/>
        </p:nvSpPr>
        <p:spPr>
          <a:xfrm>
            <a:off x="8973402" y="1772960"/>
            <a:ext cx="790798" cy="720000"/>
          </a:xfrm>
          <a:custGeom>
            <a:avLst/>
            <a:gdLst>
              <a:gd name="connsiteX0" fmla="*/ 621220 w 1592260"/>
              <a:gd name="connsiteY0" fmla="*/ 1431318 h 1453646"/>
              <a:gd name="connsiteX1" fmla="*/ 792670 w 1592260"/>
              <a:gd name="connsiteY1" fmla="*/ 1436081 h 1453646"/>
              <a:gd name="connsiteX2" fmla="*/ 971264 w 1592260"/>
              <a:gd name="connsiteY2" fmla="*/ 1452750 h 1453646"/>
              <a:gd name="connsiteX3" fmla="*/ 1114139 w 1592260"/>
              <a:gd name="connsiteY3" fmla="*/ 1447987 h 1453646"/>
              <a:gd name="connsiteX4" fmla="*/ 1285589 w 1592260"/>
              <a:gd name="connsiteY4" fmla="*/ 1419412 h 1453646"/>
              <a:gd name="connsiteX5" fmla="*/ 1390364 w 1592260"/>
              <a:gd name="connsiteY5" fmla="*/ 1355118 h 1453646"/>
              <a:gd name="connsiteX6" fmla="*/ 1518951 w 1592260"/>
              <a:gd name="connsiteY6" fmla="*/ 1167000 h 1453646"/>
              <a:gd name="connsiteX7" fmla="*/ 1583245 w 1592260"/>
              <a:gd name="connsiteY7" fmla="*/ 1000312 h 1453646"/>
              <a:gd name="connsiteX8" fmla="*/ 1588007 w 1592260"/>
              <a:gd name="connsiteY8" fmla="*/ 831243 h 1453646"/>
              <a:gd name="connsiteX9" fmla="*/ 1547526 w 1592260"/>
              <a:gd name="connsiteY9" fmla="*/ 650268 h 1453646"/>
              <a:gd name="connsiteX10" fmla="*/ 1478470 w 1592260"/>
              <a:gd name="connsiteY10" fmla="*/ 488343 h 1453646"/>
              <a:gd name="connsiteX11" fmla="*/ 1380839 w 1592260"/>
              <a:gd name="connsiteY11" fmla="*/ 340706 h 1453646"/>
              <a:gd name="connsiteX12" fmla="*/ 1287970 w 1592260"/>
              <a:gd name="connsiteY12" fmla="*/ 224025 h 1453646"/>
              <a:gd name="connsiteX13" fmla="*/ 1180814 w 1592260"/>
              <a:gd name="connsiteY13" fmla="*/ 124012 h 1453646"/>
              <a:gd name="connsiteX14" fmla="*/ 1052226 w 1592260"/>
              <a:gd name="connsiteY14" fmla="*/ 47812 h 1453646"/>
              <a:gd name="connsiteX15" fmla="*/ 864107 w 1592260"/>
              <a:gd name="connsiteY15" fmla="*/ 187 h 1453646"/>
              <a:gd name="connsiteX16" fmla="*/ 671226 w 1592260"/>
              <a:gd name="connsiteY16" fmla="*/ 35906 h 1453646"/>
              <a:gd name="connsiteX17" fmla="*/ 442626 w 1592260"/>
              <a:gd name="connsiteY17" fmla="*/ 143062 h 1453646"/>
              <a:gd name="connsiteX18" fmla="*/ 264032 w 1592260"/>
              <a:gd name="connsiteY18" fmla="*/ 288318 h 1453646"/>
              <a:gd name="connsiteX19" fmla="*/ 164020 w 1592260"/>
              <a:gd name="connsiteY19" fmla="*/ 419287 h 1453646"/>
              <a:gd name="connsiteX20" fmla="*/ 109251 w 1592260"/>
              <a:gd name="connsiteY20" fmla="*/ 535968 h 1453646"/>
              <a:gd name="connsiteX21" fmla="*/ 52101 w 1592260"/>
              <a:gd name="connsiteY21" fmla="*/ 733612 h 1453646"/>
              <a:gd name="connsiteX22" fmla="*/ 6857 w 1592260"/>
              <a:gd name="connsiteY22" fmla="*/ 976500 h 1453646"/>
              <a:gd name="connsiteX23" fmla="*/ 2095 w 1592260"/>
              <a:gd name="connsiteY23" fmla="*/ 1171762 h 1453646"/>
              <a:gd name="connsiteX24" fmla="*/ 25907 w 1592260"/>
              <a:gd name="connsiteY24" fmla="*/ 1290825 h 1453646"/>
              <a:gd name="connsiteX25" fmla="*/ 90201 w 1592260"/>
              <a:gd name="connsiteY25" fmla="*/ 1381312 h 1453646"/>
              <a:gd name="connsiteX26" fmla="*/ 175926 w 1592260"/>
              <a:gd name="connsiteY26" fmla="*/ 1421793 h 1453646"/>
              <a:gd name="connsiteX27" fmla="*/ 337851 w 1592260"/>
              <a:gd name="connsiteY27" fmla="*/ 1426556 h 1453646"/>
              <a:gd name="connsiteX28" fmla="*/ 468820 w 1592260"/>
              <a:gd name="connsiteY28" fmla="*/ 1417031 h 1453646"/>
              <a:gd name="connsiteX29" fmla="*/ 564070 w 1592260"/>
              <a:gd name="connsiteY29" fmla="*/ 1421793 h 1453646"/>
              <a:gd name="connsiteX30" fmla="*/ 621220 w 1592260"/>
              <a:gd name="connsiteY30" fmla="*/ 1431318 h 1453646"/>
              <a:gd name="connsiteX0" fmla="*/ 621220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21220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99726 w 1592260"/>
              <a:gd name="connsiteY20" fmla="*/ 555078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473707 w 1592260"/>
              <a:gd name="connsiteY6" fmla="*/ 1264121 h 1448944"/>
              <a:gd name="connsiteX7" fmla="*/ 1518951 w 1592260"/>
              <a:gd name="connsiteY7" fmla="*/ 1162298 h 1448944"/>
              <a:gd name="connsiteX8" fmla="*/ 1583245 w 1592260"/>
              <a:gd name="connsiteY8" fmla="*/ 995610 h 1448944"/>
              <a:gd name="connsiteX9" fmla="*/ 1588007 w 1592260"/>
              <a:gd name="connsiteY9" fmla="*/ 826541 h 1448944"/>
              <a:gd name="connsiteX10" fmla="*/ 1547526 w 1592260"/>
              <a:gd name="connsiteY10" fmla="*/ 645566 h 1448944"/>
              <a:gd name="connsiteX11" fmla="*/ 1478470 w 1592260"/>
              <a:gd name="connsiteY11" fmla="*/ 483641 h 1448944"/>
              <a:gd name="connsiteX12" fmla="*/ 1380839 w 1592260"/>
              <a:gd name="connsiteY12" fmla="*/ 336004 h 1448944"/>
              <a:gd name="connsiteX13" fmla="*/ 1287970 w 1592260"/>
              <a:gd name="connsiteY13" fmla="*/ 219323 h 1448944"/>
              <a:gd name="connsiteX14" fmla="*/ 1180814 w 1592260"/>
              <a:gd name="connsiteY14" fmla="*/ 119310 h 1448944"/>
              <a:gd name="connsiteX15" fmla="*/ 1052226 w 1592260"/>
              <a:gd name="connsiteY15" fmla="*/ 43110 h 1448944"/>
              <a:gd name="connsiteX16" fmla="*/ 866488 w 1592260"/>
              <a:gd name="connsiteY16" fmla="*/ 248 h 1448944"/>
              <a:gd name="connsiteX17" fmla="*/ 671226 w 1592260"/>
              <a:gd name="connsiteY17" fmla="*/ 31204 h 1448944"/>
              <a:gd name="connsiteX18" fmla="*/ 442626 w 1592260"/>
              <a:gd name="connsiteY18" fmla="*/ 138360 h 1448944"/>
              <a:gd name="connsiteX19" fmla="*/ 264032 w 1592260"/>
              <a:gd name="connsiteY19" fmla="*/ 283616 h 1448944"/>
              <a:gd name="connsiteX20" fmla="*/ 164020 w 1592260"/>
              <a:gd name="connsiteY20" fmla="*/ 414585 h 1448944"/>
              <a:gd name="connsiteX21" fmla="*/ 99726 w 1592260"/>
              <a:gd name="connsiteY21" fmla="*/ 555078 h 1448944"/>
              <a:gd name="connsiteX22" fmla="*/ 52101 w 1592260"/>
              <a:gd name="connsiteY22" fmla="*/ 728910 h 1448944"/>
              <a:gd name="connsiteX23" fmla="*/ 6857 w 1592260"/>
              <a:gd name="connsiteY23" fmla="*/ 971798 h 1448944"/>
              <a:gd name="connsiteX24" fmla="*/ 2095 w 1592260"/>
              <a:gd name="connsiteY24" fmla="*/ 1167060 h 1448944"/>
              <a:gd name="connsiteX25" fmla="*/ 25907 w 1592260"/>
              <a:gd name="connsiteY25" fmla="*/ 1286123 h 1448944"/>
              <a:gd name="connsiteX26" fmla="*/ 90201 w 1592260"/>
              <a:gd name="connsiteY26" fmla="*/ 1376610 h 1448944"/>
              <a:gd name="connsiteX27" fmla="*/ 175926 w 1592260"/>
              <a:gd name="connsiteY27" fmla="*/ 1417091 h 1448944"/>
              <a:gd name="connsiteX28" fmla="*/ 337851 w 1592260"/>
              <a:gd name="connsiteY28" fmla="*/ 1421854 h 1448944"/>
              <a:gd name="connsiteX29" fmla="*/ 466439 w 1592260"/>
              <a:gd name="connsiteY29" fmla="*/ 1417092 h 1448944"/>
              <a:gd name="connsiteX30" fmla="*/ 564070 w 1592260"/>
              <a:gd name="connsiteY30" fmla="*/ 1417091 h 1448944"/>
              <a:gd name="connsiteX31" fmla="*/ 649795 w 1592260"/>
              <a:gd name="connsiteY31" fmla="*/ 1426616 h 1448944"/>
              <a:gd name="connsiteX0" fmla="*/ 649795 w 1591421"/>
              <a:gd name="connsiteY0" fmla="*/ 1426616 h 1448944"/>
              <a:gd name="connsiteX1" fmla="*/ 792670 w 1591421"/>
              <a:gd name="connsiteY1" fmla="*/ 1431379 h 1448944"/>
              <a:gd name="connsiteX2" fmla="*/ 971264 w 1591421"/>
              <a:gd name="connsiteY2" fmla="*/ 1448048 h 1448944"/>
              <a:gd name="connsiteX3" fmla="*/ 1114139 w 1591421"/>
              <a:gd name="connsiteY3" fmla="*/ 1443285 h 1448944"/>
              <a:gd name="connsiteX4" fmla="*/ 1285589 w 1591421"/>
              <a:gd name="connsiteY4" fmla="*/ 1414710 h 1448944"/>
              <a:gd name="connsiteX5" fmla="*/ 1390364 w 1591421"/>
              <a:gd name="connsiteY5" fmla="*/ 1350416 h 1448944"/>
              <a:gd name="connsiteX6" fmla="*/ 1473707 w 1591421"/>
              <a:gd name="connsiteY6" fmla="*/ 1264121 h 1448944"/>
              <a:gd name="connsiteX7" fmla="*/ 1535620 w 1591421"/>
              <a:gd name="connsiteY7" fmla="*/ 1157535 h 1448944"/>
              <a:gd name="connsiteX8" fmla="*/ 1583245 w 1591421"/>
              <a:gd name="connsiteY8" fmla="*/ 995610 h 1448944"/>
              <a:gd name="connsiteX9" fmla="*/ 1588007 w 1591421"/>
              <a:gd name="connsiteY9" fmla="*/ 826541 h 1448944"/>
              <a:gd name="connsiteX10" fmla="*/ 1547526 w 1591421"/>
              <a:gd name="connsiteY10" fmla="*/ 645566 h 1448944"/>
              <a:gd name="connsiteX11" fmla="*/ 1478470 w 1591421"/>
              <a:gd name="connsiteY11" fmla="*/ 483641 h 1448944"/>
              <a:gd name="connsiteX12" fmla="*/ 1380839 w 1591421"/>
              <a:gd name="connsiteY12" fmla="*/ 336004 h 1448944"/>
              <a:gd name="connsiteX13" fmla="*/ 1287970 w 1591421"/>
              <a:gd name="connsiteY13" fmla="*/ 219323 h 1448944"/>
              <a:gd name="connsiteX14" fmla="*/ 1180814 w 1591421"/>
              <a:gd name="connsiteY14" fmla="*/ 119310 h 1448944"/>
              <a:gd name="connsiteX15" fmla="*/ 1052226 w 1591421"/>
              <a:gd name="connsiteY15" fmla="*/ 43110 h 1448944"/>
              <a:gd name="connsiteX16" fmla="*/ 866488 w 1591421"/>
              <a:gd name="connsiteY16" fmla="*/ 248 h 1448944"/>
              <a:gd name="connsiteX17" fmla="*/ 671226 w 1591421"/>
              <a:gd name="connsiteY17" fmla="*/ 31204 h 1448944"/>
              <a:gd name="connsiteX18" fmla="*/ 442626 w 1591421"/>
              <a:gd name="connsiteY18" fmla="*/ 138360 h 1448944"/>
              <a:gd name="connsiteX19" fmla="*/ 264032 w 1591421"/>
              <a:gd name="connsiteY19" fmla="*/ 283616 h 1448944"/>
              <a:gd name="connsiteX20" fmla="*/ 164020 w 1591421"/>
              <a:gd name="connsiteY20" fmla="*/ 414585 h 1448944"/>
              <a:gd name="connsiteX21" fmla="*/ 99726 w 1591421"/>
              <a:gd name="connsiteY21" fmla="*/ 555078 h 1448944"/>
              <a:gd name="connsiteX22" fmla="*/ 52101 w 1591421"/>
              <a:gd name="connsiteY22" fmla="*/ 728910 h 1448944"/>
              <a:gd name="connsiteX23" fmla="*/ 6857 w 1591421"/>
              <a:gd name="connsiteY23" fmla="*/ 971798 h 1448944"/>
              <a:gd name="connsiteX24" fmla="*/ 2095 w 1591421"/>
              <a:gd name="connsiteY24" fmla="*/ 1167060 h 1448944"/>
              <a:gd name="connsiteX25" fmla="*/ 25907 w 1591421"/>
              <a:gd name="connsiteY25" fmla="*/ 1286123 h 1448944"/>
              <a:gd name="connsiteX26" fmla="*/ 90201 w 1591421"/>
              <a:gd name="connsiteY26" fmla="*/ 1376610 h 1448944"/>
              <a:gd name="connsiteX27" fmla="*/ 175926 w 1591421"/>
              <a:gd name="connsiteY27" fmla="*/ 1417091 h 1448944"/>
              <a:gd name="connsiteX28" fmla="*/ 337851 w 1591421"/>
              <a:gd name="connsiteY28" fmla="*/ 1421854 h 1448944"/>
              <a:gd name="connsiteX29" fmla="*/ 466439 w 1591421"/>
              <a:gd name="connsiteY29" fmla="*/ 1417092 h 1448944"/>
              <a:gd name="connsiteX30" fmla="*/ 564070 w 1591421"/>
              <a:gd name="connsiteY30" fmla="*/ 1417091 h 1448944"/>
              <a:gd name="connsiteX31" fmla="*/ 649795 w 1591421"/>
              <a:gd name="connsiteY31" fmla="*/ 1426616 h 144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91421" h="1448944">
                <a:moveTo>
                  <a:pt x="649795" y="1426616"/>
                </a:moveTo>
                <a:cubicBezTo>
                  <a:pt x="687895" y="1428997"/>
                  <a:pt x="739092" y="1427807"/>
                  <a:pt x="792670" y="1431379"/>
                </a:cubicBezTo>
                <a:cubicBezTo>
                  <a:pt x="846248" y="1434951"/>
                  <a:pt x="917686" y="1446064"/>
                  <a:pt x="971264" y="1448048"/>
                </a:cubicBezTo>
                <a:cubicBezTo>
                  <a:pt x="1024842" y="1450032"/>
                  <a:pt x="1061752" y="1448841"/>
                  <a:pt x="1114139" y="1443285"/>
                </a:cubicBezTo>
                <a:cubicBezTo>
                  <a:pt x="1166527" y="1437729"/>
                  <a:pt x="1239552" y="1430188"/>
                  <a:pt x="1285589" y="1414710"/>
                </a:cubicBezTo>
                <a:cubicBezTo>
                  <a:pt x="1331626" y="1399232"/>
                  <a:pt x="1359011" y="1375514"/>
                  <a:pt x="1390364" y="1350416"/>
                </a:cubicBezTo>
                <a:cubicBezTo>
                  <a:pt x="1421717" y="1325318"/>
                  <a:pt x="1452276" y="1295474"/>
                  <a:pt x="1473707" y="1264121"/>
                </a:cubicBezTo>
                <a:cubicBezTo>
                  <a:pt x="1495138" y="1232768"/>
                  <a:pt x="1517364" y="1202287"/>
                  <a:pt x="1535620" y="1157535"/>
                </a:cubicBezTo>
                <a:cubicBezTo>
                  <a:pt x="1553876" y="1112783"/>
                  <a:pt x="1574514" y="1050776"/>
                  <a:pt x="1583245" y="995610"/>
                </a:cubicBezTo>
                <a:cubicBezTo>
                  <a:pt x="1591976" y="940444"/>
                  <a:pt x="1593960" y="884882"/>
                  <a:pt x="1588007" y="826541"/>
                </a:cubicBezTo>
                <a:cubicBezTo>
                  <a:pt x="1582054" y="768200"/>
                  <a:pt x="1565782" y="702716"/>
                  <a:pt x="1547526" y="645566"/>
                </a:cubicBezTo>
                <a:cubicBezTo>
                  <a:pt x="1529270" y="588416"/>
                  <a:pt x="1506251" y="535235"/>
                  <a:pt x="1478470" y="483641"/>
                </a:cubicBezTo>
                <a:cubicBezTo>
                  <a:pt x="1450689" y="432047"/>
                  <a:pt x="1412589" y="380057"/>
                  <a:pt x="1380839" y="336004"/>
                </a:cubicBezTo>
                <a:cubicBezTo>
                  <a:pt x="1349089" y="291951"/>
                  <a:pt x="1321307" y="255439"/>
                  <a:pt x="1287970" y="219323"/>
                </a:cubicBezTo>
                <a:cubicBezTo>
                  <a:pt x="1254633" y="183207"/>
                  <a:pt x="1220105" y="148679"/>
                  <a:pt x="1180814" y="119310"/>
                </a:cubicBezTo>
                <a:cubicBezTo>
                  <a:pt x="1141523" y="89941"/>
                  <a:pt x="1104614" y="62954"/>
                  <a:pt x="1052226" y="43110"/>
                </a:cubicBezTo>
                <a:cubicBezTo>
                  <a:pt x="999838" y="23266"/>
                  <a:pt x="929988" y="2232"/>
                  <a:pt x="866488" y="248"/>
                </a:cubicBezTo>
                <a:cubicBezTo>
                  <a:pt x="802988" y="-1736"/>
                  <a:pt x="741870" y="8185"/>
                  <a:pt x="671226" y="31204"/>
                </a:cubicBezTo>
                <a:cubicBezTo>
                  <a:pt x="600582" y="54223"/>
                  <a:pt x="510492" y="96291"/>
                  <a:pt x="442626" y="138360"/>
                </a:cubicBezTo>
                <a:cubicBezTo>
                  <a:pt x="374760" y="180429"/>
                  <a:pt x="310466" y="237579"/>
                  <a:pt x="264032" y="283616"/>
                </a:cubicBezTo>
                <a:cubicBezTo>
                  <a:pt x="217598" y="329653"/>
                  <a:pt x="191404" y="369341"/>
                  <a:pt x="164020" y="414585"/>
                </a:cubicBezTo>
                <a:cubicBezTo>
                  <a:pt x="136636" y="459829"/>
                  <a:pt x="118379" y="502691"/>
                  <a:pt x="99726" y="555078"/>
                </a:cubicBezTo>
                <a:cubicBezTo>
                  <a:pt x="81073" y="607465"/>
                  <a:pt x="67579" y="659457"/>
                  <a:pt x="52101" y="728910"/>
                </a:cubicBezTo>
                <a:cubicBezTo>
                  <a:pt x="36623" y="798363"/>
                  <a:pt x="15191" y="898773"/>
                  <a:pt x="6857" y="971798"/>
                </a:cubicBezTo>
                <a:cubicBezTo>
                  <a:pt x="-1477" y="1044823"/>
                  <a:pt x="-1080" y="1114673"/>
                  <a:pt x="2095" y="1167060"/>
                </a:cubicBezTo>
                <a:cubicBezTo>
                  <a:pt x="5270" y="1219447"/>
                  <a:pt x="11223" y="1251198"/>
                  <a:pt x="25907" y="1286123"/>
                </a:cubicBezTo>
                <a:cubicBezTo>
                  <a:pt x="40591" y="1321048"/>
                  <a:pt x="65198" y="1354782"/>
                  <a:pt x="90201" y="1376610"/>
                </a:cubicBezTo>
                <a:cubicBezTo>
                  <a:pt x="115204" y="1398438"/>
                  <a:pt x="134651" y="1409550"/>
                  <a:pt x="175926" y="1417091"/>
                </a:cubicBezTo>
                <a:cubicBezTo>
                  <a:pt x="217201" y="1424632"/>
                  <a:pt x="289432" y="1421854"/>
                  <a:pt x="337851" y="1421854"/>
                </a:cubicBezTo>
                <a:cubicBezTo>
                  <a:pt x="386270" y="1421854"/>
                  <a:pt x="428736" y="1417886"/>
                  <a:pt x="466439" y="1417092"/>
                </a:cubicBezTo>
                <a:cubicBezTo>
                  <a:pt x="504142" y="1416298"/>
                  <a:pt x="533511" y="1415504"/>
                  <a:pt x="564070" y="1417091"/>
                </a:cubicBezTo>
                <a:cubicBezTo>
                  <a:pt x="594629" y="1418678"/>
                  <a:pt x="611695" y="1424235"/>
                  <a:pt x="649795" y="1426616"/>
                </a:cubicBezTo>
                <a:close/>
              </a:path>
            </a:pathLst>
          </a:cu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264"/>
          <p:cNvSpPr/>
          <p:nvPr/>
        </p:nvSpPr>
        <p:spPr>
          <a:xfrm flipH="1" flipV="1">
            <a:off x="8038588" y="2636976"/>
            <a:ext cx="684000" cy="576000"/>
          </a:xfrm>
          <a:custGeom>
            <a:avLst/>
            <a:gdLst>
              <a:gd name="connsiteX0" fmla="*/ 546315 w 665442"/>
              <a:gd name="connsiteY0" fmla="*/ 28 h 424295"/>
              <a:gd name="connsiteX1" fmla="*/ 557161 w 665442"/>
              <a:gd name="connsiteY1" fmla="*/ 3935 h 424295"/>
              <a:gd name="connsiteX2" fmla="*/ 630980 w 665442"/>
              <a:gd name="connsiteY2" fmla="*/ 72992 h 424295"/>
              <a:gd name="connsiteX3" fmla="*/ 664318 w 665442"/>
              <a:gd name="connsiteY3" fmla="*/ 206342 h 424295"/>
              <a:gd name="connsiteX4" fmla="*/ 592880 w 665442"/>
              <a:gd name="connsiteY4" fmla="*/ 342073 h 424295"/>
              <a:gd name="connsiteX5" fmla="*/ 445243 w 665442"/>
              <a:gd name="connsiteY5" fmla="*/ 418273 h 424295"/>
              <a:gd name="connsiteX6" fmla="*/ 280937 w 665442"/>
              <a:gd name="connsiteY6" fmla="*/ 415892 h 424295"/>
              <a:gd name="connsiteX7" fmla="*/ 157112 w 665442"/>
              <a:gd name="connsiteY7" fmla="*/ 387317 h 424295"/>
              <a:gd name="connsiteX8" fmla="*/ 40430 w 665442"/>
              <a:gd name="connsiteY8" fmla="*/ 353979 h 424295"/>
              <a:gd name="connsiteX9" fmla="*/ 0 w 665442"/>
              <a:gd name="connsiteY9" fmla="*/ 345461 h 424295"/>
              <a:gd name="connsiteX10" fmla="*/ 0 w 665442"/>
              <a:gd name="connsiteY10" fmla="*/ 26500 h 424295"/>
              <a:gd name="connsiteX11" fmla="*/ 44523 w 665442"/>
              <a:gd name="connsiteY11" fmla="*/ 30018 h 424295"/>
              <a:gd name="connsiteX12" fmla="*/ 238074 w 665442"/>
              <a:gd name="connsiteY12" fmla="*/ 44417 h 424295"/>
              <a:gd name="connsiteX13" fmla="*/ 407143 w 665442"/>
              <a:gd name="connsiteY13" fmla="*/ 32510 h 424295"/>
              <a:gd name="connsiteX14" fmla="*/ 516681 w 665442"/>
              <a:gd name="connsiteY14" fmla="*/ 11079 h 424295"/>
              <a:gd name="connsiteX15" fmla="*/ 546315 w 665442"/>
              <a:gd name="connsiteY15" fmla="*/ 28 h 42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5442" h="424295">
                <a:moveTo>
                  <a:pt x="546315" y="28"/>
                </a:moveTo>
                <a:cubicBezTo>
                  <a:pt x="549050" y="214"/>
                  <a:pt x="552398" y="1355"/>
                  <a:pt x="557161" y="3935"/>
                </a:cubicBezTo>
                <a:cubicBezTo>
                  <a:pt x="576211" y="14254"/>
                  <a:pt x="613121" y="39258"/>
                  <a:pt x="630980" y="72992"/>
                </a:cubicBezTo>
                <a:cubicBezTo>
                  <a:pt x="648839" y="106726"/>
                  <a:pt x="670668" y="161495"/>
                  <a:pt x="664318" y="206342"/>
                </a:cubicBezTo>
                <a:cubicBezTo>
                  <a:pt x="657968" y="251189"/>
                  <a:pt x="629392" y="306751"/>
                  <a:pt x="592880" y="342073"/>
                </a:cubicBezTo>
                <a:cubicBezTo>
                  <a:pt x="556368" y="377395"/>
                  <a:pt x="497233" y="405970"/>
                  <a:pt x="445243" y="418273"/>
                </a:cubicBezTo>
                <a:cubicBezTo>
                  <a:pt x="393253" y="430576"/>
                  <a:pt x="328959" y="421051"/>
                  <a:pt x="280937" y="415892"/>
                </a:cubicBezTo>
                <a:cubicBezTo>
                  <a:pt x="232915" y="410733"/>
                  <a:pt x="197196" y="397636"/>
                  <a:pt x="157112" y="387317"/>
                </a:cubicBezTo>
                <a:cubicBezTo>
                  <a:pt x="117028" y="376998"/>
                  <a:pt x="75752" y="362313"/>
                  <a:pt x="40430" y="353979"/>
                </a:cubicBezTo>
                <a:lnTo>
                  <a:pt x="0" y="345461"/>
                </a:lnTo>
                <a:lnTo>
                  <a:pt x="0" y="26500"/>
                </a:lnTo>
                <a:lnTo>
                  <a:pt x="44523" y="30018"/>
                </a:lnTo>
                <a:cubicBezTo>
                  <a:pt x="108817" y="35711"/>
                  <a:pt x="185389" y="43525"/>
                  <a:pt x="238074" y="44417"/>
                </a:cubicBezTo>
                <a:cubicBezTo>
                  <a:pt x="308321" y="45607"/>
                  <a:pt x="360709" y="38066"/>
                  <a:pt x="407143" y="32510"/>
                </a:cubicBezTo>
                <a:cubicBezTo>
                  <a:pt x="453578" y="26954"/>
                  <a:pt x="491678" y="15841"/>
                  <a:pt x="516681" y="11079"/>
                </a:cubicBezTo>
                <a:cubicBezTo>
                  <a:pt x="535433" y="7508"/>
                  <a:pt x="538112" y="-530"/>
                  <a:pt x="546315" y="28"/>
                </a:cubicBezTo>
                <a:close/>
              </a:path>
            </a:pathLst>
          </a:custGeom>
          <a:solidFill>
            <a:schemeClr val="bg1"/>
          </a:solidFill>
          <a:effectLst>
            <a:softEdge rad="177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265"/>
          <p:cNvSpPr>
            <a:spLocks noChangeAspect="1"/>
          </p:cNvSpPr>
          <p:nvPr/>
        </p:nvSpPr>
        <p:spPr>
          <a:xfrm>
            <a:off x="8901394" y="5157192"/>
            <a:ext cx="790798" cy="720000"/>
          </a:xfrm>
          <a:custGeom>
            <a:avLst/>
            <a:gdLst>
              <a:gd name="connsiteX0" fmla="*/ 621220 w 1592260"/>
              <a:gd name="connsiteY0" fmla="*/ 1431318 h 1453646"/>
              <a:gd name="connsiteX1" fmla="*/ 792670 w 1592260"/>
              <a:gd name="connsiteY1" fmla="*/ 1436081 h 1453646"/>
              <a:gd name="connsiteX2" fmla="*/ 971264 w 1592260"/>
              <a:gd name="connsiteY2" fmla="*/ 1452750 h 1453646"/>
              <a:gd name="connsiteX3" fmla="*/ 1114139 w 1592260"/>
              <a:gd name="connsiteY3" fmla="*/ 1447987 h 1453646"/>
              <a:gd name="connsiteX4" fmla="*/ 1285589 w 1592260"/>
              <a:gd name="connsiteY4" fmla="*/ 1419412 h 1453646"/>
              <a:gd name="connsiteX5" fmla="*/ 1390364 w 1592260"/>
              <a:gd name="connsiteY5" fmla="*/ 1355118 h 1453646"/>
              <a:gd name="connsiteX6" fmla="*/ 1518951 w 1592260"/>
              <a:gd name="connsiteY6" fmla="*/ 1167000 h 1453646"/>
              <a:gd name="connsiteX7" fmla="*/ 1583245 w 1592260"/>
              <a:gd name="connsiteY7" fmla="*/ 1000312 h 1453646"/>
              <a:gd name="connsiteX8" fmla="*/ 1588007 w 1592260"/>
              <a:gd name="connsiteY8" fmla="*/ 831243 h 1453646"/>
              <a:gd name="connsiteX9" fmla="*/ 1547526 w 1592260"/>
              <a:gd name="connsiteY9" fmla="*/ 650268 h 1453646"/>
              <a:gd name="connsiteX10" fmla="*/ 1478470 w 1592260"/>
              <a:gd name="connsiteY10" fmla="*/ 488343 h 1453646"/>
              <a:gd name="connsiteX11" fmla="*/ 1380839 w 1592260"/>
              <a:gd name="connsiteY11" fmla="*/ 340706 h 1453646"/>
              <a:gd name="connsiteX12" fmla="*/ 1287970 w 1592260"/>
              <a:gd name="connsiteY12" fmla="*/ 224025 h 1453646"/>
              <a:gd name="connsiteX13" fmla="*/ 1180814 w 1592260"/>
              <a:gd name="connsiteY13" fmla="*/ 124012 h 1453646"/>
              <a:gd name="connsiteX14" fmla="*/ 1052226 w 1592260"/>
              <a:gd name="connsiteY14" fmla="*/ 47812 h 1453646"/>
              <a:gd name="connsiteX15" fmla="*/ 864107 w 1592260"/>
              <a:gd name="connsiteY15" fmla="*/ 187 h 1453646"/>
              <a:gd name="connsiteX16" fmla="*/ 671226 w 1592260"/>
              <a:gd name="connsiteY16" fmla="*/ 35906 h 1453646"/>
              <a:gd name="connsiteX17" fmla="*/ 442626 w 1592260"/>
              <a:gd name="connsiteY17" fmla="*/ 143062 h 1453646"/>
              <a:gd name="connsiteX18" fmla="*/ 264032 w 1592260"/>
              <a:gd name="connsiteY18" fmla="*/ 288318 h 1453646"/>
              <a:gd name="connsiteX19" fmla="*/ 164020 w 1592260"/>
              <a:gd name="connsiteY19" fmla="*/ 419287 h 1453646"/>
              <a:gd name="connsiteX20" fmla="*/ 109251 w 1592260"/>
              <a:gd name="connsiteY20" fmla="*/ 535968 h 1453646"/>
              <a:gd name="connsiteX21" fmla="*/ 52101 w 1592260"/>
              <a:gd name="connsiteY21" fmla="*/ 733612 h 1453646"/>
              <a:gd name="connsiteX22" fmla="*/ 6857 w 1592260"/>
              <a:gd name="connsiteY22" fmla="*/ 976500 h 1453646"/>
              <a:gd name="connsiteX23" fmla="*/ 2095 w 1592260"/>
              <a:gd name="connsiteY23" fmla="*/ 1171762 h 1453646"/>
              <a:gd name="connsiteX24" fmla="*/ 25907 w 1592260"/>
              <a:gd name="connsiteY24" fmla="*/ 1290825 h 1453646"/>
              <a:gd name="connsiteX25" fmla="*/ 90201 w 1592260"/>
              <a:gd name="connsiteY25" fmla="*/ 1381312 h 1453646"/>
              <a:gd name="connsiteX26" fmla="*/ 175926 w 1592260"/>
              <a:gd name="connsiteY26" fmla="*/ 1421793 h 1453646"/>
              <a:gd name="connsiteX27" fmla="*/ 337851 w 1592260"/>
              <a:gd name="connsiteY27" fmla="*/ 1426556 h 1453646"/>
              <a:gd name="connsiteX28" fmla="*/ 468820 w 1592260"/>
              <a:gd name="connsiteY28" fmla="*/ 1417031 h 1453646"/>
              <a:gd name="connsiteX29" fmla="*/ 564070 w 1592260"/>
              <a:gd name="connsiteY29" fmla="*/ 1421793 h 1453646"/>
              <a:gd name="connsiteX30" fmla="*/ 621220 w 1592260"/>
              <a:gd name="connsiteY30" fmla="*/ 1431318 h 1453646"/>
              <a:gd name="connsiteX0" fmla="*/ 621220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21220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8820 w 1592260"/>
              <a:gd name="connsiteY28" fmla="*/ 1412329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109251 w 1592260"/>
              <a:gd name="connsiteY20" fmla="*/ 531266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518951 w 1592260"/>
              <a:gd name="connsiteY6" fmla="*/ 1162298 h 1448944"/>
              <a:gd name="connsiteX7" fmla="*/ 1583245 w 1592260"/>
              <a:gd name="connsiteY7" fmla="*/ 995610 h 1448944"/>
              <a:gd name="connsiteX8" fmla="*/ 1588007 w 1592260"/>
              <a:gd name="connsiteY8" fmla="*/ 826541 h 1448944"/>
              <a:gd name="connsiteX9" fmla="*/ 1547526 w 1592260"/>
              <a:gd name="connsiteY9" fmla="*/ 645566 h 1448944"/>
              <a:gd name="connsiteX10" fmla="*/ 1478470 w 1592260"/>
              <a:gd name="connsiteY10" fmla="*/ 483641 h 1448944"/>
              <a:gd name="connsiteX11" fmla="*/ 1380839 w 1592260"/>
              <a:gd name="connsiteY11" fmla="*/ 336004 h 1448944"/>
              <a:gd name="connsiteX12" fmla="*/ 1287970 w 1592260"/>
              <a:gd name="connsiteY12" fmla="*/ 219323 h 1448944"/>
              <a:gd name="connsiteX13" fmla="*/ 1180814 w 1592260"/>
              <a:gd name="connsiteY13" fmla="*/ 119310 h 1448944"/>
              <a:gd name="connsiteX14" fmla="*/ 1052226 w 1592260"/>
              <a:gd name="connsiteY14" fmla="*/ 43110 h 1448944"/>
              <a:gd name="connsiteX15" fmla="*/ 866488 w 1592260"/>
              <a:gd name="connsiteY15" fmla="*/ 248 h 1448944"/>
              <a:gd name="connsiteX16" fmla="*/ 671226 w 1592260"/>
              <a:gd name="connsiteY16" fmla="*/ 31204 h 1448944"/>
              <a:gd name="connsiteX17" fmla="*/ 442626 w 1592260"/>
              <a:gd name="connsiteY17" fmla="*/ 138360 h 1448944"/>
              <a:gd name="connsiteX18" fmla="*/ 264032 w 1592260"/>
              <a:gd name="connsiteY18" fmla="*/ 283616 h 1448944"/>
              <a:gd name="connsiteX19" fmla="*/ 164020 w 1592260"/>
              <a:gd name="connsiteY19" fmla="*/ 414585 h 1448944"/>
              <a:gd name="connsiteX20" fmla="*/ 99726 w 1592260"/>
              <a:gd name="connsiteY20" fmla="*/ 555078 h 1448944"/>
              <a:gd name="connsiteX21" fmla="*/ 52101 w 1592260"/>
              <a:gd name="connsiteY21" fmla="*/ 728910 h 1448944"/>
              <a:gd name="connsiteX22" fmla="*/ 6857 w 1592260"/>
              <a:gd name="connsiteY22" fmla="*/ 971798 h 1448944"/>
              <a:gd name="connsiteX23" fmla="*/ 2095 w 1592260"/>
              <a:gd name="connsiteY23" fmla="*/ 1167060 h 1448944"/>
              <a:gd name="connsiteX24" fmla="*/ 25907 w 1592260"/>
              <a:gd name="connsiteY24" fmla="*/ 1286123 h 1448944"/>
              <a:gd name="connsiteX25" fmla="*/ 90201 w 1592260"/>
              <a:gd name="connsiteY25" fmla="*/ 1376610 h 1448944"/>
              <a:gd name="connsiteX26" fmla="*/ 175926 w 1592260"/>
              <a:gd name="connsiteY26" fmla="*/ 1417091 h 1448944"/>
              <a:gd name="connsiteX27" fmla="*/ 337851 w 1592260"/>
              <a:gd name="connsiteY27" fmla="*/ 1421854 h 1448944"/>
              <a:gd name="connsiteX28" fmla="*/ 466439 w 1592260"/>
              <a:gd name="connsiteY28" fmla="*/ 1417092 h 1448944"/>
              <a:gd name="connsiteX29" fmla="*/ 564070 w 1592260"/>
              <a:gd name="connsiteY29" fmla="*/ 1417091 h 1448944"/>
              <a:gd name="connsiteX30" fmla="*/ 649795 w 1592260"/>
              <a:gd name="connsiteY30" fmla="*/ 1426616 h 1448944"/>
              <a:gd name="connsiteX0" fmla="*/ 649795 w 1592260"/>
              <a:gd name="connsiteY0" fmla="*/ 1426616 h 1448944"/>
              <a:gd name="connsiteX1" fmla="*/ 792670 w 1592260"/>
              <a:gd name="connsiteY1" fmla="*/ 1431379 h 1448944"/>
              <a:gd name="connsiteX2" fmla="*/ 971264 w 1592260"/>
              <a:gd name="connsiteY2" fmla="*/ 1448048 h 1448944"/>
              <a:gd name="connsiteX3" fmla="*/ 1114139 w 1592260"/>
              <a:gd name="connsiteY3" fmla="*/ 1443285 h 1448944"/>
              <a:gd name="connsiteX4" fmla="*/ 1285589 w 1592260"/>
              <a:gd name="connsiteY4" fmla="*/ 1414710 h 1448944"/>
              <a:gd name="connsiteX5" fmla="*/ 1390364 w 1592260"/>
              <a:gd name="connsiteY5" fmla="*/ 1350416 h 1448944"/>
              <a:gd name="connsiteX6" fmla="*/ 1473707 w 1592260"/>
              <a:gd name="connsiteY6" fmla="*/ 1264121 h 1448944"/>
              <a:gd name="connsiteX7" fmla="*/ 1518951 w 1592260"/>
              <a:gd name="connsiteY7" fmla="*/ 1162298 h 1448944"/>
              <a:gd name="connsiteX8" fmla="*/ 1583245 w 1592260"/>
              <a:gd name="connsiteY8" fmla="*/ 995610 h 1448944"/>
              <a:gd name="connsiteX9" fmla="*/ 1588007 w 1592260"/>
              <a:gd name="connsiteY9" fmla="*/ 826541 h 1448944"/>
              <a:gd name="connsiteX10" fmla="*/ 1547526 w 1592260"/>
              <a:gd name="connsiteY10" fmla="*/ 645566 h 1448944"/>
              <a:gd name="connsiteX11" fmla="*/ 1478470 w 1592260"/>
              <a:gd name="connsiteY11" fmla="*/ 483641 h 1448944"/>
              <a:gd name="connsiteX12" fmla="*/ 1380839 w 1592260"/>
              <a:gd name="connsiteY12" fmla="*/ 336004 h 1448944"/>
              <a:gd name="connsiteX13" fmla="*/ 1287970 w 1592260"/>
              <a:gd name="connsiteY13" fmla="*/ 219323 h 1448944"/>
              <a:gd name="connsiteX14" fmla="*/ 1180814 w 1592260"/>
              <a:gd name="connsiteY14" fmla="*/ 119310 h 1448944"/>
              <a:gd name="connsiteX15" fmla="*/ 1052226 w 1592260"/>
              <a:gd name="connsiteY15" fmla="*/ 43110 h 1448944"/>
              <a:gd name="connsiteX16" fmla="*/ 866488 w 1592260"/>
              <a:gd name="connsiteY16" fmla="*/ 248 h 1448944"/>
              <a:gd name="connsiteX17" fmla="*/ 671226 w 1592260"/>
              <a:gd name="connsiteY17" fmla="*/ 31204 h 1448944"/>
              <a:gd name="connsiteX18" fmla="*/ 442626 w 1592260"/>
              <a:gd name="connsiteY18" fmla="*/ 138360 h 1448944"/>
              <a:gd name="connsiteX19" fmla="*/ 264032 w 1592260"/>
              <a:gd name="connsiteY19" fmla="*/ 283616 h 1448944"/>
              <a:gd name="connsiteX20" fmla="*/ 164020 w 1592260"/>
              <a:gd name="connsiteY20" fmla="*/ 414585 h 1448944"/>
              <a:gd name="connsiteX21" fmla="*/ 99726 w 1592260"/>
              <a:gd name="connsiteY21" fmla="*/ 555078 h 1448944"/>
              <a:gd name="connsiteX22" fmla="*/ 52101 w 1592260"/>
              <a:gd name="connsiteY22" fmla="*/ 728910 h 1448944"/>
              <a:gd name="connsiteX23" fmla="*/ 6857 w 1592260"/>
              <a:gd name="connsiteY23" fmla="*/ 971798 h 1448944"/>
              <a:gd name="connsiteX24" fmla="*/ 2095 w 1592260"/>
              <a:gd name="connsiteY24" fmla="*/ 1167060 h 1448944"/>
              <a:gd name="connsiteX25" fmla="*/ 25907 w 1592260"/>
              <a:gd name="connsiteY25" fmla="*/ 1286123 h 1448944"/>
              <a:gd name="connsiteX26" fmla="*/ 90201 w 1592260"/>
              <a:gd name="connsiteY26" fmla="*/ 1376610 h 1448944"/>
              <a:gd name="connsiteX27" fmla="*/ 175926 w 1592260"/>
              <a:gd name="connsiteY27" fmla="*/ 1417091 h 1448944"/>
              <a:gd name="connsiteX28" fmla="*/ 337851 w 1592260"/>
              <a:gd name="connsiteY28" fmla="*/ 1421854 h 1448944"/>
              <a:gd name="connsiteX29" fmla="*/ 466439 w 1592260"/>
              <a:gd name="connsiteY29" fmla="*/ 1417092 h 1448944"/>
              <a:gd name="connsiteX30" fmla="*/ 564070 w 1592260"/>
              <a:gd name="connsiteY30" fmla="*/ 1417091 h 1448944"/>
              <a:gd name="connsiteX31" fmla="*/ 649795 w 1592260"/>
              <a:gd name="connsiteY31" fmla="*/ 1426616 h 1448944"/>
              <a:gd name="connsiteX0" fmla="*/ 649795 w 1591421"/>
              <a:gd name="connsiteY0" fmla="*/ 1426616 h 1448944"/>
              <a:gd name="connsiteX1" fmla="*/ 792670 w 1591421"/>
              <a:gd name="connsiteY1" fmla="*/ 1431379 h 1448944"/>
              <a:gd name="connsiteX2" fmla="*/ 971264 w 1591421"/>
              <a:gd name="connsiteY2" fmla="*/ 1448048 h 1448944"/>
              <a:gd name="connsiteX3" fmla="*/ 1114139 w 1591421"/>
              <a:gd name="connsiteY3" fmla="*/ 1443285 h 1448944"/>
              <a:gd name="connsiteX4" fmla="*/ 1285589 w 1591421"/>
              <a:gd name="connsiteY4" fmla="*/ 1414710 h 1448944"/>
              <a:gd name="connsiteX5" fmla="*/ 1390364 w 1591421"/>
              <a:gd name="connsiteY5" fmla="*/ 1350416 h 1448944"/>
              <a:gd name="connsiteX6" fmla="*/ 1473707 w 1591421"/>
              <a:gd name="connsiteY6" fmla="*/ 1264121 h 1448944"/>
              <a:gd name="connsiteX7" fmla="*/ 1535620 w 1591421"/>
              <a:gd name="connsiteY7" fmla="*/ 1157535 h 1448944"/>
              <a:gd name="connsiteX8" fmla="*/ 1583245 w 1591421"/>
              <a:gd name="connsiteY8" fmla="*/ 995610 h 1448944"/>
              <a:gd name="connsiteX9" fmla="*/ 1588007 w 1591421"/>
              <a:gd name="connsiteY9" fmla="*/ 826541 h 1448944"/>
              <a:gd name="connsiteX10" fmla="*/ 1547526 w 1591421"/>
              <a:gd name="connsiteY10" fmla="*/ 645566 h 1448944"/>
              <a:gd name="connsiteX11" fmla="*/ 1478470 w 1591421"/>
              <a:gd name="connsiteY11" fmla="*/ 483641 h 1448944"/>
              <a:gd name="connsiteX12" fmla="*/ 1380839 w 1591421"/>
              <a:gd name="connsiteY12" fmla="*/ 336004 h 1448944"/>
              <a:gd name="connsiteX13" fmla="*/ 1287970 w 1591421"/>
              <a:gd name="connsiteY13" fmla="*/ 219323 h 1448944"/>
              <a:gd name="connsiteX14" fmla="*/ 1180814 w 1591421"/>
              <a:gd name="connsiteY14" fmla="*/ 119310 h 1448944"/>
              <a:gd name="connsiteX15" fmla="*/ 1052226 w 1591421"/>
              <a:gd name="connsiteY15" fmla="*/ 43110 h 1448944"/>
              <a:gd name="connsiteX16" fmla="*/ 866488 w 1591421"/>
              <a:gd name="connsiteY16" fmla="*/ 248 h 1448944"/>
              <a:gd name="connsiteX17" fmla="*/ 671226 w 1591421"/>
              <a:gd name="connsiteY17" fmla="*/ 31204 h 1448944"/>
              <a:gd name="connsiteX18" fmla="*/ 442626 w 1591421"/>
              <a:gd name="connsiteY18" fmla="*/ 138360 h 1448944"/>
              <a:gd name="connsiteX19" fmla="*/ 264032 w 1591421"/>
              <a:gd name="connsiteY19" fmla="*/ 283616 h 1448944"/>
              <a:gd name="connsiteX20" fmla="*/ 164020 w 1591421"/>
              <a:gd name="connsiteY20" fmla="*/ 414585 h 1448944"/>
              <a:gd name="connsiteX21" fmla="*/ 99726 w 1591421"/>
              <a:gd name="connsiteY21" fmla="*/ 555078 h 1448944"/>
              <a:gd name="connsiteX22" fmla="*/ 52101 w 1591421"/>
              <a:gd name="connsiteY22" fmla="*/ 728910 h 1448944"/>
              <a:gd name="connsiteX23" fmla="*/ 6857 w 1591421"/>
              <a:gd name="connsiteY23" fmla="*/ 971798 h 1448944"/>
              <a:gd name="connsiteX24" fmla="*/ 2095 w 1591421"/>
              <a:gd name="connsiteY24" fmla="*/ 1167060 h 1448944"/>
              <a:gd name="connsiteX25" fmla="*/ 25907 w 1591421"/>
              <a:gd name="connsiteY25" fmla="*/ 1286123 h 1448944"/>
              <a:gd name="connsiteX26" fmla="*/ 90201 w 1591421"/>
              <a:gd name="connsiteY26" fmla="*/ 1376610 h 1448944"/>
              <a:gd name="connsiteX27" fmla="*/ 175926 w 1591421"/>
              <a:gd name="connsiteY27" fmla="*/ 1417091 h 1448944"/>
              <a:gd name="connsiteX28" fmla="*/ 337851 w 1591421"/>
              <a:gd name="connsiteY28" fmla="*/ 1421854 h 1448944"/>
              <a:gd name="connsiteX29" fmla="*/ 466439 w 1591421"/>
              <a:gd name="connsiteY29" fmla="*/ 1417092 h 1448944"/>
              <a:gd name="connsiteX30" fmla="*/ 564070 w 1591421"/>
              <a:gd name="connsiteY30" fmla="*/ 1417091 h 1448944"/>
              <a:gd name="connsiteX31" fmla="*/ 649795 w 1591421"/>
              <a:gd name="connsiteY31" fmla="*/ 1426616 h 144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91421" h="1448944">
                <a:moveTo>
                  <a:pt x="649795" y="1426616"/>
                </a:moveTo>
                <a:cubicBezTo>
                  <a:pt x="687895" y="1428997"/>
                  <a:pt x="739092" y="1427807"/>
                  <a:pt x="792670" y="1431379"/>
                </a:cubicBezTo>
                <a:cubicBezTo>
                  <a:pt x="846248" y="1434951"/>
                  <a:pt x="917686" y="1446064"/>
                  <a:pt x="971264" y="1448048"/>
                </a:cubicBezTo>
                <a:cubicBezTo>
                  <a:pt x="1024842" y="1450032"/>
                  <a:pt x="1061752" y="1448841"/>
                  <a:pt x="1114139" y="1443285"/>
                </a:cubicBezTo>
                <a:cubicBezTo>
                  <a:pt x="1166527" y="1437729"/>
                  <a:pt x="1239552" y="1430188"/>
                  <a:pt x="1285589" y="1414710"/>
                </a:cubicBezTo>
                <a:cubicBezTo>
                  <a:pt x="1331626" y="1399232"/>
                  <a:pt x="1359011" y="1375514"/>
                  <a:pt x="1390364" y="1350416"/>
                </a:cubicBezTo>
                <a:cubicBezTo>
                  <a:pt x="1421717" y="1325318"/>
                  <a:pt x="1452276" y="1295474"/>
                  <a:pt x="1473707" y="1264121"/>
                </a:cubicBezTo>
                <a:cubicBezTo>
                  <a:pt x="1495138" y="1232768"/>
                  <a:pt x="1517364" y="1202287"/>
                  <a:pt x="1535620" y="1157535"/>
                </a:cubicBezTo>
                <a:cubicBezTo>
                  <a:pt x="1553876" y="1112783"/>
                  <a:pt x="1574514" y="1050776"/>
                  <a:pt x="1583245" y="995610"/>
                </a:cubicBezTo>
                <a:cubicBezTo>
                  <a:pt x="1591976" y="940444"/>
                  <a:pt x="1593960" y="884882"/>
                  <a:pt x="1588007" y="826541"/>
                </a:cubicBezTo>
                <a:cubicBezTo>
                  <a:pt x="1582054" y="768200"/>
                  <a:pt x="1565782" y="702716"/>
                  <a:pt x="1547526" y="645566"/>
                </a:cubicBezTo>
                <a:cubicBezTo>
                  <a:pt x="1529270" y="588416"/>
                  <a:pt x="1506251" y="535235"/>
                  <a:pt x="1478470" y="483641"/>
                </a:cubicBezTo>
                <a:cubicBezTo>
                  <a:pt x="1450689" y="432047"/>
                  <a:pt x="1412589" y="380057"/>
                  <a:pt x="1380839" y="336004"/>
                </a:cubicBezTo>
                <a:cubicBezTo>
                  <a:pt x="1349089" y="291951"/>
                  <a:pt x="1321307" y="255439"/>
                  <a:pt x="1287970" y="219323"/>
                </a:cubicBezTo>
                <a:cubicBezTo>
                  <a:pt x="1254633" y="183207"/>
                  <a:pt x="1220105" y="148679"/>
                  <a:pt x="1180814" y="119310"/>
                </a:cubicBezTo>
                <a:cubicBezTo>
                  <a:pt x="1141523" y="89941"/>
                  <a:pt x="1104614" y="62954"/>
                  <a:pt x="1052226" y="43110"/>
                </a:cubicBezTo>
                <a:cubicBezTo>
                  <a:pt x="999838" y="23266"/>
                  <a:pt x="929988" y="2232"/>
                  <a:pt x="866488" y="248"/>
                </a:cubicBezTo>
                <a:cubicBezTo>
                  <a:pt x="802988" y="-1736"/>
                  <a:pt x="741870" y="8185"/>
                  <a:pt x="671226" y="31204"/>
                </a:cubicBezTo>
                <a:cubicBezTo>
                  <a:pt x="600582" y="54223"/>
                  <a:pt x="510492" y="96291"/>
                  <a:pt x="442626" y="138360"/>
                </a:cubicBezTo>
                <a:cubicBezTo>
                  <a:pt x="374760" y="180429"/>
                  <a:pt x="310466" y="237579"/>
                  <a:pt x="264032" y="283616"/>
                </a:cubicBezTo>
                <a:cubicBezTo>
                  <a:pt x="217598" y="329653"/>
                  <a:pt x="191404" y="369341"/>
                  <a:pt x="164020" y="414585"/>
                </a:cubicBezTo>
                <a:cubicBezTo>
                  <a:pt x="136636" y="459829"/>
                  <a:pt x="118379" y="502691"/>
                  <a:pt x="99726" y="555078"/>
                </a:cubicBezTo>
                <a:cubicBezTo>
                  <a:pt x="81073" y="607465"/>
                  <a:pt x="67579" y="659457"/>
                  <a:pt x="52101" y="728910"/>
                </a:cubicBezTo>
                <a:cubicBezTo>
                  <a:pt x="36623" y="798363"/>
                  <a:pt x="15191" y="898773"/>
                  <a:pt x="6857" y="971798"/>
                </a:cubicBezTo>
                <a:cubicBezTo>
                  <a:pt x="-1477" y="1044823"/>
                  <a:pt x="-1080" y="1114673"/>
                  <a:pt x="2095" y="1167060"/>
                </a:cubicBezTo>
                <a:cubicBezTo>
                  <a:pt x="5270" y="1219447"/>
                  <a:pt x="11223" y="1251198"/>
                  <a:pt x="25907" y="1286123"/>
                </a:cubicBezTo>
                <a:cubicBezTo>
                  <a:pt x="40591" y="1321048"/>
                  <a:pt x="65198" y="1354782"/>
                  <a:pt x="90201" y="1376610"/>
                </a:cubicBezTo>
                <a:cubicBezTo>
                  <a:pt x="115204" y="1398438"/>
                  <a:pt x="134651" y="1409550"/>
                  <a:pt x="175926" y="1417091"/>
                </a:cubicBezTo>
                <a:cubicBezTo>
                  <a:pt x="217201" y="1424632"/>
                  <a:pt x="289432" y="1421854"/>
                  <a:pt x="337851" y="1421854"/>
                </a:cubicBezTo>
                <a:cubicBezTo>
                  <a:pt x="386270" y="1421854"/>
                  <a:pt x="428736" y="1417886"/>
                  <a:pt x="466439" y="1417092"/>
                </a:cubicBezTo>
                <a:cubicBezTo>
                  <a:pt x="504142" y="1416298"/>
                  <a:pt x="533511" y="1415504"/>
                  <a:pt x="564070" y="1417091"/>
                </a:cubicBezTo>
                <a:cubicBezTo>
                  <a:pt x="594629" y="1418678"/>
                  <a:pt x="611695" y="1424235"/>
                  <a:pt x="649795" y="1426616"/>
                </a:cubicBezTo>
                <a:close/>
              </a:path>
            </a:pathLst>
          </a:custGeom>
          <a:solidFill>
            <a:schemeClr val="bg1"/>
          </a:solidFill>
          <a:effectLst>
            <a:softEdge rad="228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266"/>
          <p:cNvSpPr/>
          <p:nvPr/>
        </p:nvSpPr>
        <p:spPr>
          <a:xfrm flipH="1" flipV="1">
            <a:off x="7965290" y="6021208"/>
            <a:ext cx="684000" cy="576000"/>
          </a:xfrm>
          <a:custGeom>
            <a:avLst/>
            <a:gdLst>
              <a:gd name="connsiteX0" fmla="*/ 546315 w 665442"/>
              <a:gd name="connsiteY0" fmla="*/ 28 h 424295"/>
              <a:gd name="connsiteX1" fmla="*/ 557161 w 665442"/>
              <a:gd name="connsiteY1" fmla="*/ 3935 h 424295"/>
              <a:gd name="connsiteX2" fmla="*/ 630980 w 665442"/>
              <a:gd name="connsiteY2" fmla="*/ 72992 h 424295"/>
              <a:gd name="connsiteX3" fmla="*/ 664318 w 665442"/>
              <a:gd name="connsiteY3" fmla="*/ 206342 h 424295"/>
              <a:gd name="connsiteX4" fmla="*/ 592880 w 665442"/>
              <a:gd name="connsiteY4" fmla="*/ 342073 h 424295"/>
              <a:gd name="connsiteX5" fmla="*/ 445243 w 665442"/>
              <a:gd name="connsiteY5" fmla="*/ 418273 h 424295"/>
              <a:gd name="connsiteX6" fmla="*/ 280937 w 665442"/>
              <a:gd name="connsiteY6" fmla="*/ 415892 h 424295"/>
              <a:gd name="connsiteX7" fmla="*/ 157112 w 665442"/>
              <a:gd name="connsiteY7" fmla="*/ 387317 h 424295"/>
              <a:gd name="connsiteX8" fmla="*/ 40430 w 665442"/>
              <a:gd name="connsiteY8" fmla="*/ 353979 h 424295"/>
              <a:gd name="connsiteX9" fmla="*/ 0 w 665442"/>
              <a:gd name="connsiteY9" fmla="*/ 345461 h 424295"/>
              <a:gd name="connsiteX10" fmla="*/ 0 w 665442"/>
              <a:gd name="connsiteY10" fmla="*/ 26500 h 424295"/>
              <a:gd name="connsiteX11" fmla="*/ 44523 w 665442"/>
              <a:gd name="connsiteY11" fmla="*/ 30018 h 424295"/>
              <a:gd name="connsiteX12" fmla="*/ 238074 w 665442"/>
              <a:gd name="connsiteY12" fmla="*/ 44417 h 424295"/>
              <a:gd name="connsiteX13" fmla="*/ 407143 w 665442"/>
              <a:gd name="connsiteY13" fmla="*/ 32510 h 424295"/>
              <a:gd name="connsiteX14" fmla="*/ 516681 w 665442"/>
              <a:gd name="connsiteY14" fmla="*/ 11079 h 424295"/>
              <a:gd name="connsiteX15" fmla="*/ 546315 w 665442"/>
              <a:gd name="connsiteY15" fmla="*/ 28 h 42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5442" h="424295">
                <a:moveTo>
                  <a:pt x="546315" y="28"/>
                </a:moveTo>
                <a:cubicBezTo>
                  <a:pt x="549050" y="214"/>
                  <a:pt x="552398" y="1355"/>
                  <a:pt x="557161" y="3935"/>
                </a:cubicBezTo>
                <a:cubicBezTo>
                  <a:pt x="576211" y="14254"/>
                  <a:pt x="613121" y="39258"/>
                  <a:pt x="630980" y="72992"/>
                </a:cubicBezTo>
                <a:cubicBezTo>
                  <a:pt x="648839" y="106726"/>
                  <a:pt x="670668" y="161495"/>
                  <a:pt x="664318" y="206342"/>
                </a:cubicBezTo>
                <a:cubicBezTo>
                  <a:pt x="657968" y="251189"/>
                  <a:pt x="629392" y="306751"/>
                  <a:pt x="592880" y="342073"/>
                </a:cubicBezTo>
                <a:cubicBezTo>
                  <a:pt x="556368" y="377395"/>
                  <a:pt x="497233" y="405970"/>
                  <a:pt x="445243" y="418273"/>
                </a:cubicBezTo>
                <a:cubicBezTo>
                  <a:pt x="393253" y="430576"/>
                  <a:pt x="328959" y="421051"/>
                  <a:pt x="280937" y="415892"/>
                </a:cubicBezTo>
                <a:cubicBezTo>
                  <a:pt x="232915" y="410733"/>
                  <a:pt x="197196" y="397636"/>
                  <a:pt x="157112" y="387317"/>
                </a:cubicBezTo>
                <a:cubicBezTo>
                  <a:pt x="117028" y="376998"/>
                  <a:pt x="75752" y="362313"/>
                  <a:pt x="40430" y="353979"/>
                </a:cubicBezTo>
                <a:lnTo>
                  <a:pt x="0" y="345461"/>
                </a:lnTo>
                <a:lnTo>
                  <a:pt x="0" y="26500"/>
                </a:lnTo>
                <a:lnTo>
                  <a:pt x="44523" y="30018"/>
                </a:lnTo>
                <a:cubicBezTo>
                  <a:pt x="108817" y="35711"/>
                  <a:pt x="185389" y="43525"/>
                  <a:pt x="238074" y="44417"/>
                </a:cubicBezTo>
                <a:cubicBezTo>
                  <a:pt x="308321" y="45607"/>
                  <a:pt x="360709" y="38066"/>
                  <a:pt x="407143" y="32510"/>
                </a:cubicBezTo>
                <a:cubicBezTo>
                  <a:pt x="453578" y="26954"/>
                  <a:pt x="491678" y="15841"/>
                  <a:pt x="516681" y="11079"/>
                </a:cubicBezTo>
                <a:cubicBezTo>
                  <a:pt x="535433" y="7508"/>
                  <a:pt x="538112" y="-530"/>
                  <a:pt x="546315" y="28"/>
                </a:cubicBezTo>
                <a:close/>
              </a:path>
            </a:pathLst>
          </a:custGeom>
          <a:solidFill>
            <a:schemeClr val="bg1"/>
          </a:solidFill>
          <a:effectLst>
            <a:softEdge rad="177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68" name="组合 267"/>
          <p:cNvGrpSpPr/>
          <p:nvPr/>
        </p:nvGrpSpPr>
        <p:grpSpPr>
          <a:xfrm>
            <a:off x="9108858" y="1735756"/>
            <a:ext cx="505704" cy="816507"/>
            <a:chOff x="6346807" y="2777339"/>
            <a:chExt cx="505704" cy="816507"/>
          </a:xfrm>
        </p:grpSpPr>
        <p:grpSp>
          <p:nvGrpSpPr>
            <p:cNvPr id="269" name="组合 268"/>
            <p:cNvGrpSpPr/>
            <p:nvPr/>
          </p:nvGrpSpPr>
          <p:grpSpPr>
            <a:xfrm>
              <a:off x="6346807" y="3467846"/>
              <a:ext cx="390376" cy="126000"/>
              <a:chOff x="8544272" y="3645024"/>
              <a:chExt cx="390376" cy="126000"/>
            </a:xfrm>
            <a:solidFill>
              <a:srgbClr val="D0E9A7"/>
            </a:solidFill>
          </p:grpSpPr>
          <p:sp>
            <p:nvSpPr>
              <p:cNvPr id="275" name="矩形 274"/>
              <p:cNvSpPr/>
              <p:nvPr/>
            </p:nvSpPr>
            <p:spPr>
              <a:xfrm>
                <a:off x="8544272"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sp>
            <p:nvSpPr>
              <p:cNvPr id="276" name="矩形 275"/>
              <p:cNvSpPr/>
              <p:nvPr/>
            </p:nvSpPr>
            <p:spPr>
              <a:xfrm>
                <a:off x="8676383"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sp>
            <p:nvSpPr>
              <p:cNvPr id="277" name="矩形 276"/>
              <p:cNvSpPr/>
              <p:nvPr/>
            </p:nvSpPr>
            <p:spPr>
              <a:xfrm>
                <a:off x="8801448"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grpSp>
        <p:grpSp>
          <p:nvGrpSpPr>
            <p:cNvPr id="270" name="组合 269"/>
            <p:cNvGrpSpPr>
              <a:grpSpLocks noChangeAspect="1"/>
            </p:cNvGrpSpPr>
            <p:nvPr/>
          </p:nvGrpSpPr>
          <p:grpSpPr>
            <a:xfrm rot="920232">
              <a:off x="6428981" y="2982783"/>
              <a:ext cx="296328" cy="504000"/>
              <a:chOff x="7384951" y="3589387"/>
              <a:chExt cx="499344" cy="849295"/>
            </a:xfrm>
          </p:grpSpPr>
          <p:sp>
            <p:nvSpPr>
              <p:cNvPr id="273" name="任意多边形 272"/>
              <p:cNvSpPr/>
              <p:nvPr/>
            </p:nvSpPr>
            <p:spPr>
              <a:xfrm>
                <a:off x="7384951" y="3700617"/>
                <a:ext cx="499344" cy="738065"/>
              </a:xfrm>
              <a:custGeom>
                <a:avLst/>
                <a:gdLst>
                  <a:gd name="connsiteX0" fmla="*/ 144057 w 501268"/>
                  <a:gd name="connsiteY0" fmla="*/ 252258 h 740435"/>
                  <a:gd name="connsiteX1" fmla="*/ 201207 w 501268"/>
                  <a:gd name="connsiteY1" fmla="*/ 264164 h 740435"/>
                  <a:gd name="connsiteX2" fmla="*/ 239307 w 501268"/>
                  <a:gd name="connsiteY2" fmla="*/ 283214 h 740435"/>
                  <a:gd name="connsiteX3" fmla="*/ 255976 w 501268"/>
                  <a:gd name="connsiteY3" fmla="*/ 304645 h 740435"/>
                  <a:gd name="connsiteX4" fmla="*/ 267882 w 501268"/>
                  <a:gd name="connsiteY4" fmla="*/ 335601 h 740435"/>
                  <a:gd name="connsiteX5" fmla="*/ 255976 w 501268"/>
                  <a:gd name="connsiteY5" fmla="*/ 366558 h 740435"/>
                  <a:gd name="connsiteX6" fmla="*/ 225019 w 501268"/>
                  <a:gd name="connsiteY6" fmla="*/ 399895 h 740435"/>
                  <a:gd name="connsiteX7" fmla="*/ 175013 w 501268"/>
                  <a:gd name="connsiteY7" fmla="*/ 449901 h 740435"/>
                  <a:gd name="connsiteX8" fmla="*/ 120244 w 501268"/>
                  <a:gd name="connsiteY8" fmla="*/ 518958 h 740435"/>
                  <a:gd name="connsiteX9" fmla="*/ 115482 w 501268"/>
                  <a:gd name="connsiteY9" fmla="*/ 585633 h 740435"/>
                  <a:gd name="connsiteX10" fmla="*/ 129769 w 501268"/>
                  <a:gd name="connsiteY10" fmla="*/ 640401 h 740435"/>
                  <a:gd name="connsiteX11" fmla="*/ 172632 w 501268"/>
                  <a:gd name="connsiteY11" fmla="*/ 697551 h 740435"/>
                  <a:gd name="connsiteX12" fmla="*/ 215494 w 501268"/>
                  <a:gd name="connsiteY12" fmla="*/ 728508 h 740435"/>
                  <a:gd name="connsiteX13" fmla="*/ 270263 w 501268"/>
                  <a:gd name="connsiteY13" fmla="*/ 740414 h 740435"/>
                  <a:gd name="connsiteX14" fmla="*/ 327413 w 501268"/>
                  <a:gd name="connsiteY14" fmla="*/ 726126 h 740435"/>
                  <a:gd name="connsiteX15" fmla="*/ 375038 w 501268"/>
                  <a:gd name="connsiteY15" fmla="*/ 692789 h 740435"/>
                  <a:gd name="connsiteX16" fmla="*/ 398851 w 501268"/>
                  <a:gd name="connsiteY16" fmla="*/ 630876 h 740435"/>
                  <a:gd name="connsiteX17" fmla="*/ 405994 w 501268"/>
                  <a:gd name="connsiteY17" fmla="*/ 559439 h 740435"/>
                  <a:gd name="connsiteX18" fmla="*/ 377419 w 501268"/>
                  <a:gd name="connsiteY18" fmla="*/ 488001 h 740435"/>
                  <a:gd name="connsiteX19" fmla="*/ 351226 w 501268"/>
                  <a:gd name="connsiteY19" fmla="*/ 449901 h 740435"/>
                  <a:gd name="connsiteX20" fmla="*/ 315507 w 501268"/>
                  <a:gd name="connsiteY20" fmla="*/ 414183 h 740435"/>
                  <a:gd name="connsiteX21" fmla="*/ 286932 w 501268"/>
                  <a:gd name="connsiteY21" fmla="*/ 445139 h 740435"/>
                  <a:gd name="connsiteX22" fmla="*/ 263119 w 501268"/>
                  <a:gd name="connsiteY22" fmla="*/ 468951 h 740435"/>
                  <a:gd name="connsiteX23" fmla="*/ 294076 w 501268"/>
                  <a:gd name="connsiteY23" fmla="*/ 495145 h 740435"/>
                  <a:gd name="connsiteX24" fmla="*/ 327413 w 501268"/>
                  <a:gd name="connsiteY24" fmla="*/ 533245 h 740435"/>
                  <a:gd name="connsiteX25" fmla="*/ 339319 w 501268"/>
                  <a:gd name="connsiteY25" fmla="*/ 573726 h 740435"/>
                  <a:gd name="connsiteX26" fmla="*/ 336938 w 501268"/>
                  <a:gd name="connsiteY26" fmla="*/ 630876 h 740435"/>
                  <a:gd name="connsiteX27" fmla="*/ 303601 w 501268"/>
                  <a:gd name="connsiteY27" fmla="*/ 661833 h 740435"/>
                  <a:gd name="connsiteX28" fmla="*/ 255976 w 501268"/>
                  <a:gd name="connsiteY28" fmla="*/ 664214 h 740435"/>
                  <a:gd name="connsiteX29" fmla="*/ 213113 w 501268"/>
                  <a:gd name="connsiteY29" fmla="*/ 635639 h 740435"/>
                  <a:gd name="connsiteX30" fmla="*/ 198826 w 501268"/>
                  <a:gd name="connsiteY30" fmla="*/ 602301 h 740435"/>
                  <a:gd name="connsiteX31" fmla="*/ 201207 w 501268"/>
                  <a:gd name="connsiteY31" fmla="*/ 535626 h 740435"/>
                  <a:gd name="connsiteX32" fmla="*/ 234544 w 501268"/>
                  <a:gd name="connsiteY32" fmla="*/ 485620 h 740435"/>
                  <a:gd name="connsiteX33" fmla="*/ 272644 w 501268"/>
                  <a:gd name="connsiteY33" fmla="*/ 459426 h 740435"/>
                  <a:gd name="connsiteX34" fmla="*/ 310744 w 501268"/>
                  <a:gd name="connsiteY34" fmla="*/ 414183 h 740435"/>
                  <a:gd name="connsiteX35" fmla="*/ 332176 w 501268"/>
                  <a:gd name="connsiteY35" fmla="*/ 378464 h 740435"/>
                  <a:gd name="connsiteX36" fmla="*/ 336938 w 501268"/>
                  <a:gd name="connsiteY36" fmla="*/ 304645 h 740435"/>
                  <a:gd name="connsiteX37" fmla="*/ 308363 w 501268"/>
                  <a:gd name="connsiteY37" fmla="*/ 245114 h 740435"/>
                  <a:gd name="connsiteX38" fmla="*/ 272644 w 501268"/>
                  <a:gd name="connsiteY38" fmla="*/ 214158 h 740435"/>
                  <a:gd name="connsiteX39" fmla="*/ 215494 w 501268"/>
                  <a:gd name="connsiteY39" fmla="*/ 197489 h 740435"/>
                  <a:gd name="connsiteX40" fmla="*/ 148819 w 501268"/>
                  <a:gd name="connsiteY40" fmla="*/ 173676 h 740435"/>
                  <a:gd name="connsiteX41" fmla="*/ 105957 w 501268"/>
                  <a:gd name="connsiteY41" fmla="*/ 154626 h 740435"/>
                  <a:gd name="connsiteX42" fmla="*/ 77382 w 501268"/>
                  <a:gd name="connsiteY42" fmla="*/ 126051 h 740435"/>
                  <a:gd name="connsiteX43" fmla="*/ 75001 w 501268"/>
                  <a:gd name="connsiteY43" fmla="*/ 92714 h 740435"/>
                  <a:gd name="connsiteX44" fmla="*/ 105957 w 501268"/>
                  <a:gd name="connsiteY44" fmla="*/ 80808 h 740435"/>
                  <a:gd name="connsiteX45" fmla="*/ 153582 w 501268"/>
                  <a:gd name="connsiteY45" fmla="*/ 95095 h 740435"/>
                  <a:gd name="connsiteX46" fmla="*/ 191682 w 501268"/>
                  <a:gd name="connsiteY46" fmla="*/ 114145 h 740435"/>
                  <a:gd name="connsiteX47" fmla="*/ 229782 w 501268"/>
                  <a:gd name="connsiteY47" fmla="*/ 133195 h 740435"/>
                  <a:gd name="connsiteX48" fmla="*/ 284551 w 501268"/>
                  <a:gd name="connsiteY48" fmla="*/ 157008 h 740435"/>
                  <a:gd name="connsiteX49" fmla="*/ 355988 w 501268"/>
                  <a:gd name="connsiteY49" fmla="*/ 152245 h 740435"/>
                  <a:gd name="connsiteX50" fmla="*/ 420282 w 501268"/>
                  <a:gd name="connsiteY50" fmla="*/ 130814 h 740435"/>
                  <a:gd name="connsiteX51" fmla="*/ 458382 w 501268"/>
                  <a:gd name="connsiteY51" fmla="*/ 107001 h 740435"/>
                  <a:gd name="connsiteX52" fmla="*/ 486957 w 501268"/>
                  <a:gd name="connsiteY52" fmla="*/ 76045 h 740435"/>
                  <a:gd name="connsiteX53" fmla="*/ 501244 w 501268"/>
                  <a:gd name="connsiteY53" fmla="*/ 47470 h 740435"/>
                  <a:gd name="connsiteX54" fmla="*/ 489338 w 501268"/>
                  <a:gd name="connsiteY54" fmla="*/ 6989 h 740435"/>
                  <a:gd name="connsiteX55" fmla="*/ 453619 w 501268"/>
                  <a:gd name="connsiteY55" fmla="*/ 2226 h 740435"/>
                  <a:gd name="connsiteX56" fmla="*/ 422663 w 501268"/>
                  <a:gd name="connsiteY56" fmla="*/ 30801 h 740435"/>
                  <a:gd name="connsiteX57" fmla="*/ 396469 w 501268"/>
                  <a:gd name="connsiteY57" fmla="*/ 54614 h 740435"/>
                  <a:gd name="connsiteX58" fmla="*/ 360751 w 501268"/>
                  <a:gd name="connsiteY58" fmla="*/ 76045 h 740435"/>
                  <a:gd name="connsiteX59" fmla="*/ 296457 w 501268"/>
                  <a:gd name="connsiteY59" fmla="*/ 78426 h 740435"/>
                  <a:gd name="connsiteX60" fmla="*/ 239307 w 501268"/>
                  <a:gd name="connsiteY60" fmla="*/ 56995 h 740435"/>
                  <a:gd name="connsiteX61" fmla="*/ 175013 w 501268"/>
                  <a:gd name="connsiteY61" fmla="*/ 26039 h 740435"/>
                  <a:gd name="connsiteX62" fmla="*/ 110719 w 501268"/>
                  <a:gd name="connsiteY62" fmla="*/ 14133 h 740435"/>
                  <a:gd name="connsiteX63" fmla="*/ 41663 w 501268"/>
                  <a:gd name="connsiteY63" fmla="*/ 35564 h 740435"/>
                  <a:gd name="connsiteX64" fmla="*/ 10707 w 501268"/>
                  <a:gd name="connsiteY64" fmla="*/ 76045 h 740435"/>
                  <a:gd name="connsiteX65" fmla="*/ 1182 w 501268"/>
                  <a:gd name="connsiteY65" fmla="*/ 140339 h 740435"/>
                  <a:gd name="connsiteX66" fmla="*/ 34519 w 501268"/>
                  <a:gd name="connsiteY66" fmla="*/ 199870 h 740435"/>
                  <a:gd name="connsiteX67" fmla="*/ 79763 w 501268"/>
                  <a:gd name="connsiteY67" fmla="*/ 228445 h 740435"/>
                  <a:gd name="connsiteX68" fmla="*/ 144057 w 501268"/>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84682 w 501399"/>
                  <a:gd name="connsiteY48" fmla="*/ 157008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49876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18320 w 499344"/>
                  <a:gd name="connsiteY8" fmla="*/ 518958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9308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404071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9283 w 499344"/>
                  <a:gd name="connsiteY31" fmla="*/ 535626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7876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82639 w 499344"/>
                  <a:gd name="connsiteY18" fmla="*/ 497526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99344" h="738065">
                    <a:moveTo>
                      <a:pt x="142133" y="249876"/>
                    </a:moveTo>
                    <a:cubicBezTo>
                      <a:pt x="162374" y="255829"/>
                      <a:pt x="183408" y="258608"/>
                      <a:pt x="199283" y="264164"/>
                    </a:cubicBezTo>
                    <a:cubicBezTo>
                      <a:pt x="215158" y="269720"/>
                      <a:pt x="228255" y="276467"/>
                      <a:pt x="237383" y="283214"/>
                    </a:cubicBezTo>
                    <a:cubicBezTo>
                      <a:pt x="246511" y="289961"/>
                      <a:pt x="249290" y="295914"/>
                      <a:pt x="254052" y="304645"/>
                    </a:cubicBezTo>
                    <a:cubicBezTo>
                      <a:pt x="258814" y="313376"/>
                      <a:pt x="265958" y="325282"/>
                      <a:pt x="265958" y="335601"/>
                    </a:cubicBezTo>
                    <a:cubicBezTo>
                      <a:pt x="265958" y="345920"/>
                      <a:pt x="261196" y="355842"/>
                      <a:pt x="254052" y="366558"/>
                    </a:cubicBezTo>
                    <a:cubicBezTo>
                      <a:pt x="246908" y="377274"/>
                      <a:pt x="236589" y="386005"/>
                      <a:pt x="223095" y="399895"/>
                    </a:cubicBezTo>
                    <a:cubicBezTo>
                      <a:pt x="209601" y="413785"/>
                      <a:pt x="188964" y="430057"/>
                      <a:pt x="173089" y="449901"/>
                    </a:cubicBezTo>
                    <a:cubicBezTo>
                      <a:pt x="157214" y="469745"/>
                      <a:pt x="137370" y="496337"/>
                      <a:pt x="127845" y="518959"/>
                    </a:cubicBezTo>
                    <a:cubicBezTo>
                      <a:pt x="118320" y="541581"/>
                      <a:pt x="115939" y="565393"/>
                      <a:pt x="115939" y="585633"/>
                    </a:cubicBezTo>
                    <a:cubicBezTo>
                      <a:pt x="115939" y="605873"/>
                      <a:pt x="119511" y="621748"/>
                      <a:pt x="127845" y="640401"/>
                    </a:cubicBezTo>
                    <a:cubicBezTo>
                      <a:pt x="136179" y="659054"/>
                      <a:pt x="151658" y="682867"/>
                      <a:pt x="165945" y="697551"/>
                    </a:cubicBezTo>
                    <a:cubicBezTo>
                      <a:pt x="180233" y="712236"/>
                      <a:pt x="196107" y="721761"/>
                      <a:pt x="213570" y="728508"/>
                    </a:cubicBezTo>
                    <a:cubicBezTo>
                      <a:pt x="231033" y="735255"/>
                      <a:pt x="252068" y="738429"/>
                      <a:pt x="270721" y="738032"/>
                    </a:cubicBezTo>
                    <a:cubicBezTo>
                      <a:pt x="289374" y="737635"/>
                      <a:pt x="308424" y="733666"/>
                      <a:pt x="325489" y="726126"/>
                    </a:cubicBezTo>
                    <a:cubicBezTo>
                      <a:pt x="342554" y="718586"/>
                      <a:pt x="360017" y="708664"/>
                      <a:pt x="373114" y="692789"/>
                    </a:cubicBezTo>
                    <a:cubicBezTo>
                      <a:pt x="386211" y="676914"/>
                      <a:pt x="398515" y="653101"/>
                      <a:pt x="404071" y="630876"/>
                    </a:cubicBezTo>
                    <a:cubicBezTo>
                      <a:pt x="409627" y="608651"/>
                      <a:pt x="410024" y="581664"/>
                      <a:pt x="406452" y="559439"/>
                    </a:cubicBezTo>
                    <a:cubicBezTo>
                      <a:pt x="402880" y="537214"/>
                      <a:pt x="392164" y="515782"/>
                      <a:pt x="382639" y="497526"/>
                    </a:cubicBezTo>
                    <a:cubicBezTo>
                      <a:pt x="373114" y="479270"/>
                      <a:pt x="360811" y="463791"/>
                      <a:pt x="349302" y="449901"/>
                    </a:cubicBezTo>
                    <a:cubicBezTo>
                      <a:pt x="337793" y="436011"/>
                      <a:pt x="324299" y="414977"/>
                      <a:pt x="313583" y="414183"/>
                    </a:cubicBezTo>
                    <a:cubicBezTo>
                      <a:pt x="302867" y="413389"/>
                      <a:pt x="293739" y="436011"/>
                      <a:pt x="285008" y="445139"/>
                    </a:cubicBezTo>
                    <a:cubicBezTo>
                      <a:pt x="276277" y="454267"/>
                      <a:pt x="260004" y="460617"/>
                      <a:pt x="261195" y="468951"/>
                    </a:cubicBezTo>
                    <a:cubicBezTo>
                      <a:pt x="262386" y="477285"/>
                      <a:pt x="281436" y="484429"/>
                      <a:pt x="292152" y="495145"/>
                    </a:cubicBezTo>
                    <a:cubicBezTo>
                      <a:pt x="302868" y="505861"/>
                      <a:pt x="317552" y="520148"/>
                      <a:pt x="325489" y="533245"/>
                    </a:cubicBezTo>
                    <a:cubicBezTo>
                      <a:pt x="333426" y="546342"/>
                      <a:pt x="338189" y="557454"/>
                      <a:pt x="339776" y="573726"/>
                    </a:cubicBezTo>
                    <a:cubicBezTo>
                      <a:pt x="341364" y="589998"/>
                      <a:pt x="341364" y="616192"/>
                      <a:pt x="335014" y="630876"/>
                    </a:cubicBezTo>
                    <a:cubicBezTo>
                      <a:pt x="328664" y="645560"/>
                      <a:pt x="315171" y="656277"/>
                      <a:pt x="301677" y="661833"/>
                    </a:cubicBezTo>
                    <a:cubicBezTo>
                      <a:pt x="288183" y="667389"/>
                      <a:pt x="269133" y="668580"/>
                      <a:pt x="254052" y="664214"/>
                    </a:cubicBezTo>
                    <a:cubicBezTo>
                      <a:pt x="238971" y="659848"/>
                      <a:pt x="221111" y="647148"/>
                      <a:pt x="211189" y="635639"/>
                    </a:cubicBezTo>
                    <a:cubicBezTo>
                      <a:pt x="201267" y="624130"/>
                      <a:pt x="197299" y="609842"/>
                      <a:pt x="194521" y="595157"/>
                    </a:cubicBezTo>
                    <a:cubicBezTo>
                      <a:pt x="191743" y="580472"/>
                      <a:pt x="188568" y="564597"/>
                      <a:pt x="194521" y="547532"/>
                    </a:cubicBezTo>
                    <a:cubicBezTo>
                      <a:pt x="200474" y="530467"/>
                      <a:pt x="217539" y="507448"/>
                      <a:pt x="230239" y="492764"/>
                    </a:cubicBezTo>
                    <a:cubicBezTo>
                      <a:pt x="242939" y="478080"/>
                      <a:pt x="257623" y="472523"/>
                      <a:pt x="270720" y="459426"/>
                    </a:cubicBezTo>
                    <a:cubicBezTo>
                      <a:pt x="283817" y="446329"/>
                      <a:pt x="298898" y="427677"/>
                      <a:pt x="308820" y="414183"/>
                    </a:cubicBezTo>
                    <a:cubicBezTo>
                      <a:pt x="318742" y="400689"/>
                      <a:pt x="325886" y="396720"/>
                      <a:pt x="330252" y="378464"/>
                    </a:cubicBezTo>
                    <a:cubicBezTo>
                      <a:pt x="334618" y="360208"/>
                      <a:pt x="338983" y="326870"/>
                      <a:pt x="335014" y="304645"/>
                    </a:cubicBezTo>
                    <a:cubicBezTo>
                      <a:pt x="331045" y="282420"/>
                      <a:pt x="317552" y="259798"/>
                      <a:pt x="306439" y="245114"/>
                    </a:cubicBezTo>
                    <a:cubicBezTo>
                      <a:pt x="295326" y="230430"/>
                      <a:pt x="283816" y="224476"/>
                      <a:pt x="268338" y="216539"/>
                    </a:cubicBezTo>
                    <a:cubicBezTo>
                      <a:pt x="252860" y="208602"/>
                      <a:pt x="233810" y="204633"/>
                      <a:pt x="213570" y="197489"/>
                    </a:cubicBezTo>
                    <a:cubicBezTo>
                      <a:pt x="193330" y="190345"/>
                      <a:pt x="165151" y="180820"/>
                      <a:pt x="146895" y="173676"/>
                    </a:cubicBezTo>
                    <a:cubicBezTo>
                      <a:pt x="128639" y="166532"/>
                      <a:pt x="115939" y="162563"/>
                      <a:pt x="104033" y="154626"/>
                    </a:cubicBezTo>
                    <a:cubicBezTo>
                      <a:pt x="92127" y="146689"/>
                      <a:pt x="80617" y="136370"/>
                      <a:pt x="75458" y="126051"/>
                    </a:cubicBezTo>
                    <a:cubicBezTo>
                      <a:pt x="70299" y="115732"/>
                      <a:pt x="68314" y="100254"/>
                      <a:pt x="73077" y="92714"/>
                    </a:cubicBezTo>
                    <a:cubicBezTo>
                      <a:pt x="77839" y="85173"/>
                      <a:pt x="90936" y="80411"/>
                      <a:pt x="104033" y="80808"/>
                    </a:cubicBezTo>
                    <a:cubicBezTo>
                      <a:pt x="117130" y="81205"/>
                      <a:pt x="137370" y="89539"/>
                      <a:pt x="151658" y="95095"/>
                    </a:cubicBezTo>
                    <a:cubicBezTo>
                      <a:pt x="165946" y="100651"/>
                      <a:pt x="189758" y="114145"/>
                      <a:pt x="189758" y="114145"/>
                    </a:cubicBezTo>
                    <a:cubicBezTo>
                      <a:pt x="202458" y="120495"/>
                      <a:pt x="211190" y="126448"/>
                      <a:pt x="227858" y="133195"/>
                    </a:cubicBezTo>
                    <a:cubicBezTo>
                      <a:pt x="244526" y="139942"/>
                      <a:pt x="268736" y="151452"/>
                      <a:pt x="289770" y="154627"/>
                    </a:cubicBezTo>
                    <a:cubicBezTo>
                      <a:pt x="310804" y="157802"/>
                      <a:pt x="332633" y="156214"/>
                      <a:pt x="354064" y="152245"/>
                    </a:cubicBezTo>
                    <a:cubicBezTo>
                      <a:pt x="375495" y="148276"/>
                      <a:pt x="401292" y="138355"/>
                      <a:pt x="418358" y="130814"/>
                    </a:cubicBezTo>
                    <a:cubicBezTo>
                      <a:pt x="435424" y="123273"/>
                      <a:pt x="445346" y="116129"/>
                      <a:pt x="456458" y="107001"/>
                    </a:cubicBezTo>
                    <a:cubicBezTo>
                      <a:pt x="467571" y="97873"/>
                      <a:pt x="477889" y="85967"/>
                      <a:pt x="485033" y="76045"/>
                    </a:cubicBezTo>
                    <a:cubicBezTo>
                      <a:pt x="492177" y="66123"/>
                      <a:pt x="498923" y="58979"/>
                      <a:pt x="499320" y="47470"/>
                    </a:cubicBezTo>
                    <a:cubicBezTo>
                      <a:pt x="499717" y="35961"/>
                      <a:pt x="495351" y="14530"/>
                      <a:pt x="487414" y="6989"/>
                    </a:cubicBezTo>
                    <a:cubicBezTo>
                      <a:pt x="479477" y="-552"/>
                      <a:pt x="462807" y="-1743"/>
                      <a:pt x="451695" y="2226"/>
                    </a:cubicBezTo>
                    <a:cubicBezTo>
                      <a:pt x="440583" y="6195"/>
                      <a:pt x="420739" y="30801"/>
                      <a:pt x="420739" y="30801"/>
                    </a:cubicBezTo>
                    <a:cubicBezTo>
                      <a:pt x="411214" y="39532"/>
                      <a:pt x="404864" y="47073"/>
                      <a:pt x="394545" y="54614"/>
                    </a:cubicBezTo>
                    <a:cubicBezTo>
                      <a:pt x="384226" y="62155"/>
                      <a:pt x="375496" y="72076"/>
                      <a:pt x="358827" y="76045"/>
                    </a:cubicBezTo>
                    <a:cubicBezTo>
                      <a:pt x="342158" y="80014"/>
                      <a:pt x="314774" y="81601"/>
                      <a:pt x="294533" y="78426"/>
                    </a:cubicBezTo>
                    <a:cubicBezTo>
                      <a:pt x="274292" y="75251"/>
                      <a:pt x="257624" y="65726"/>
                      <a:pt x="237383" y="56995"/>
                    </a:cubicBezTo>
                    <a:cubicBezTo>
                      <a:pt x="217142" y="48264"/>
                      <a:pt x="194520" y="33183"/>
                      <a:pt x="173089" y="26039"/>
                    </a:cubicBezTo>
                    <a:cubicBezTo>
                      <a:pt x="151658" y="18895"/>
                      <a:pt x="129829" y="12943"/>
                      <a:pt x="108795" y="14133"/>
                    </a:cubicBezTo>
                    <a:cubicBezTo>
                      <a:pt x="87761" y="15323"/>
                      <a:pt x="63551" y="22863"/>
                      <a:pt x="46882" y="33182"/>
                    </a:cubicBezTo>
                    <a:cubicBezTo>
                      <a:pt x="30213" y="43501"/>
                      <a:pt x="16323" y="58186"/>
                      <a:pt x="8783" y="76045"/>
                    </a:cubicBezTo>
                    <a:cubicBezTo>
                      <a:pt x="1243" y="93904"/>
                      <a:pt x="-2330" y="119702"/>
                      <a:pt x="1639" y="140339"/>
                    </a:cubicBezTo>
                    <a:cubicBezTo>
                      <a:pt x="5608" y="160976"/>
                      <a:pt x="19498" y="185186"/>
                      <a:pt x="32595" y="199870"/>
                    </a:cubicBezTo>
                    <a:cubicBezTo>
                      <a:pt x="45692" y="214554"/>
                      <a:pt x="59583" y="220111"/>
                      <a:pt x="77839" y="228445"/>
                    </a:cubicBezTo>
                    <a:cubicBezTo>
                      <a:pt x="96095" y="236779"/>
                      <a:pt x="121892" y="243923"/>
                      <a:pt x="142133" y="24987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273"/>
              <p:cNvSpPr/>
              <p:nvPr/>
            </p:nvSpPr>
            <p:spPr>
              <a:xfrm>
                <a:off x="7443312" y="3589387"/>
                <a:ext cx="210226" cy="539953"/>
              </a:xfrm>
              <a:custGeom>
                <a:avLst/>
                <a:gdLst>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0488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0970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10226"/>
                  <a:gd name="connsiteY0" fmla="*/ 539702 h 539898"/>
                  <a:gd name="connsiteX1" fmla="*/ 183832 w 210226"/>
                  <a:gd name="connsiteY1" fmla="*/ 487314 h 539898"/>
                  <a:gd name="connsiteX2" fmla="*/ 145732 w 210226"/>
                  <a:gd name="connsiteY2" fmla="*/ 480170 h 539898"/>
                  <a:gd name="connsiteX3" fmla="*/ 105251 w 210226"/>
                  <a:gd name="connsiteY3" fmla="*/ 456358 h 539898"/>
                  <a:gd name="connsiteX4" fmla="*/ 76676 w 210226"/>
                  <a:gd name="connsiteY4" fmla="*/ 406352 h 539898"/>
                  <a:gd name="connsiteX5" fmla="*/ 88582 w 210226"/>
                  <a:gd name="connsiteY5" fmla="*/ 330152 h 539898"/>
                  <a:gd name="connsiteX6" fmla="*/ 124301 w 210226"/>
                  <a:gd name="connsiteY6" fmla="*/ 265858 h 539898"/>
                  <a:gd name="connsiteX7" fmla="*/ 164782 w 210226"/>
                  <a:gd name="connsiteY7" fmla="*/ 206327 h 539898"/>
                  <a:gd name="connsiteX8" fmla="*/ 193357 w 210226"/>
                  <a:gd name="connsiteY8" fmla="*/ 149177 h 539898"/>
                  <a:gd name="connsiteX9" fmla="*/ 207644 w 210226"/>
                  <a:gd name="connsiteY9" fmla="*/ 101552 h 539898"/>
                  <a:gd name="connsiteX10" fmla="*/ 207644 w 210226"/>
                  <a:gd name="connsiteY10" fmla="*/ 42021 h 539898"/>
                  <a:gd name="connsiteX11" fmla="*/ 181451 w 210226"/>
                  <a:gd name="connsiteY11" fmla="*/ 3920 h 539898"/>
                  <a:gd name="connsiteX12" fmla="*/ 157638 w 210226"/>
                  <a:gd name="connsiteY12" fmla="*/ 3920 h 539898"/>
                  <a:gd name="connsiteX13" fmla="*/ 140969 w 210226"/>
                  <a:gd name="connsiteY13" fmla="*/ 27733 h 539898"/>
                  <a:gd name="connsiteX14" fmla="*/ 140970 w 210226"/>
                  <a:gd name="connsiteY14" fmla="*/ 65833 h 539898"/>
                  <a:gd name="connsiteX15" fmla="*/ 129063 w 210226"/>
                  <a:gd name="connsiteY15" fmla="*/ 120602 h 539898"/>
                  <a:gd name="connsiteX16" fmla="*/ 105251 w 210226"/>
                  <a:gd name="connsiteY16" fmla="*/ 172989 h 539898"/>
                  <a:gd name="connsiteX17" fmla="*/ 76676 w 210226"/>
                  <a:gd name="connsiteY17" fmla="*/ 220614 h 539898"/>
                  <a:gd name="connsiteX18" fmla="*/ 38576 w 210226"/>
                  <a:gd name="connsiteY18" fmla="*/ 270620 h 539898"/>
                  <a:gd name="connsiteX19" fmla="*/ 7619 w 210226"/>
                  <a:gd name="connsiteY19" fmla="*/ 332533 h 539898"/>
                  <a:gd name="connsiteX20" fmla="*/ 476 w 210226"/>
                  <a:gd name="connsiteY20" fmla="*/ 403970 h 539898"/>
                  <a:gd name="connsiteX21" fmla="*/ 17144 w 210226"/>
                  <a:gd name="connsiteY21" fmla="*/ 463502 h 539898"/>
                  <a:gd name="connsiteX22" fmla="*/ 45719 w 210226"/>
                  <a:gd name="connsiteY22" fmla="*/ 503983 h 539898"/>
                  <a:gd name="connsiteX23" fmla="*/ 124301 w 210226"/>
                  <a:gd name="connsiteY23" fmla="*/ 539702 h 539898"/>
                  <a:gd name="connsiteX0" fmla="*/ 124301 w 210226"/>
                  <a:gd name="connsiteY0" fmla="*/ 539702 h 539953"/>
                  <a:gd name="connsiteX1" fmla="*/ 155257 w 210226"/>
                  <a:gd name="connsiteY1" fmla="*/ 518269 h 539953"/>
                  <a:gd name="connsiteX2" fmla="*/ 183832 w 210226"/>
                  <a:gd name="connsiteY2" fmla="*/ 487314 h 539953"/>
                  <a:gd name="connsiteX3" fmla="*/ 145732 w 210226"/>
                  <a:gd name="connsiteY3" fmla="*/ 480170 h 539953"/>
                  <a:gd name="connsiteX4" fmla="*/ 105251 w 210226"/>
                  <a:gd name="connsiteY4" fmla="*/ 456358 h 539953"/>
                  <a:gd name="connsiteX5" fmla="*/ 76676 w 210226"/>
                  <a:gd name="connsiteY5" fmla="*/ 406352 h 539953"/>
                  <a:gd name="connsiteX6" fmla="*/ 88582 w 210226"/>
                  <a:gd name="connsiteY6" fmla="*/ 330152 h 539953"/>
                  <a:gd name="connsiteX7" fmla="*/ 124301 w 210226"/>
                  <a:gd name="connsiteY7" fmla="*/ 265858 h 539953"/>
                  <a:gd name="connsiteX8" fmla="*/ 164782 w 210226"/>
                  <a:gd name="connsiteY8" fmla="*/ 206327 h 539953"/>
                  <a:gd name="connsiteX9" fmla="*/ 193357 w 210226"/>
                  <a:gd name="connsiteY9" fmla="*/ 149177 h 539953"/>
                  <a:gd name="connsiteX10" fmla="*/ 207644 w 210226"/>
                  <a:gd name="connsiteY10" fmla="*/ 101552 h 539953"/>
                  <a:gd name="connsiteX11" fmla="*/ 207644 w 210226"/>
                  <a:gd name="connsiteY11" fmla="*/ 42021 h 539953"/>
                  <a:gd name="connsiteX12" fmla="*/ 181451 w 210226"/>
                  <a:gd name="connsiteY12" fmla="*/ 3920 h 539953"/>
                  <a:gd name="connsiteX13" fmla="*/ 157638 w 210226"/>
                  <a:gd name="connsiteY13" fmla="*/ 3920 h 539953"/>
                  <a:gd name="connsiteX14" fmla="*/ 140969 w 210226"/>
                  <a:gd name="connsiteY14" fmla="*/ 27733 h 539953"/>
                  <a:gd name="connsiteX15" fmla="*/ 140970 w 210226"/>
                  <a:gd name="connsiteY15" fmla="*/ 65833 h 539953"/>
                  <a:gd name="connsiteX16" fmla="*/ 129063 w 210226"/>
                  <a:gd name="connsiteY16" fmla="*/ 120602 h 539953"/>
                  <a:gd name="connsiteX17" fmla="*/ 105251 w 210226"/>
                  <a:gd name="connsiteY17" fmla="*/ 172989 h 539953"/>
                  <a:gd name="connsiteX18" fmla="*/ 76676 w 210226"/>
                  <a:gd name="connsiteY18" fmla="*/ 220614 h 539953"/>
                  <a:gd name="connsiteX19" fmla="*/ 38576 w 210226"/>
                  <a:gd name="connsiteY19" fmla="*/ 270620 h 539953"/>
                  <a:gd name="connsiteX20" fmla="*/ 7619 w 210226"/>
                  <a:gd name="connsiteY20" fmla="*/ 332533 h 539953"/>
                  <a:gd name="connsiteX21" fmla="*/ 476 w 210226"/>
                  <a:gd name="connsiteY21" fmla="*/ 403970 h 539953"/>
                  <a:gd name="connsiteX22" fmla="*/ 17144 w 210226"/>
                  <a:gd name="connsiteY22" fmla="*/ 463502 h 539953"/>
                  <a:gd name="connsiteX23" fmla="*/ 45719 w 210226"/>
                  <a:gd name="connsiteY23" fmla="*/ 503983 h 539953"/>
                  <a:gd name="connsiteX24" fmla="*/ 124301 w 210226"/>
                  <a:gd name="connsiteY24" fmla="*/ 539702 h 53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0226" h="539953">
                    <a:moveTo>
                      <a:pt x="124301" y="539702"/>
                    </a:moveTo>
                    <a:cubicBezTo>
                      <a:pt x="142557" y="542083"/>
                      <a:pt x="145335" y="527000"/>
                      <a:pt x="155257" y="518269"/>
                    </a:cubicBezTo>
                    <a:cubicBezTo>
                      <a:pt x="165179" y="509538"/>
                      <a:pt x="185420" y="493664"/>
                      <a:pt x="183832" y="487314"/>
                    </a:cubicBezTo>
                    <a:cubicBezTo>
                      <a:pt x="182245" y="480964"/>
                      <a:pt x="158829" y="485329"/>
                      <a:pt x="145732" y="480170"/>
                    </a:cubicBezTo>
                    <a:cubicBezTo>
                      <a:pt x="132635" y="475011"/>
                      <a:pt x="116760" y="468661"/>
                      <a:pt x="105251" y="456358"/>
                    </a:cubicBezTo>
                    <a:cubicBezTo>
                      <a:pt x="93742" y="444055"/>
                      <a:pt x="79454" y="427386"/>
                      <a:pt x="76676" y="406352"/>
                    </a:cubicBezTo>
                    <a:cubicBezTo>
                      <a:pt x="73898" y="385318"/>
                      <a:pt x="80645" y="353568"/>
                      <a:pt x="88582" y="330152"/>
                    </a:cubicBezTo>
                    <a:cubicBezTo>
                      <a:pt x="96519" y="306736"/>
                      <a:pt x="111601" y="286495"/>
                      <a:pt x="124301" y="265858"/>
                    </a:cubicBezTo>
                    <a:cubicBezTo>
                      <a:pt x="137001" y="245221"/>
                      <a:pt x="153273" y="225774"/>
                      <a:pt x="164782" y="206327"/>
                    </a:cubicBezTo>
                    <a:cubicBezTo>
                      <a:pt x="176291" y="186880"/>
                      <a:pt x="186213" y="166639"/>
                      <a:pt x="193357" y="149177"/>
                    </a:cubicBezTo>
                    <a:cubicBezTo>
                      <a:pt x="200501" y="131715"/>
                      <a:pt x="205263" y="119411"/>
                      <a:pt x="207644" y="101552"/>
                    </a:cubicBezTo>
                    <a:cubicBezTo>
                      <a:pt x="210025" y="83693"/>
                      <a:pt x="212009" y="58293"/>
                      <a:pt x="207644" y="42021"/>
                    </a:cubicBezTo>
                    <a:cubicBezTo>
                      <a:pt x="203279" y="25749"/>
                      <a:pt x="189785" y="10270"/>
                      <a:pt x="181451" y="3920"/>
                    </a:cubicBezTo>
                    <a:cubicBezTo>
                      <a:pt x="173117" y="-2430"/>
                      <a:pt x="164385" y="-49"/>
                      <a:pt x="157638" y="3920"/>
                    </a:cubicBezTo>
                    <a:cubicBezTo>
                      <a:pt x="150891" y="7889"/>
                      <a:pt x="143747" y="17414"/>
                      <a:pt x="140969" y="27733"/>
                    </a:cubicBezTo>
                    <a:cubicBezTo>
                      <a:pt x="138191" y="38052"/>
                      <a:pt x="142954" y="50355"/>
                      <a:pt x="140970" y="65833"/>
                    </a:cubicBezTo>
                    <a:cubicBezTo>
                      <a:pt x="138986" y="81311"/>
                      <a:pt x="135016" y="102743"/>
                      <a:pt x="129063" y="120602"/>
                    </a:cubicBezTo>
                    <a:cubicBezTo>
                      <a:pt x="123110" y="138461"/>
                      <a:pt x="113982" y="156320"/>
                      <a:pt x="105251" y="172989"/>
                    </a:cubicBezTo>
                    <a:cubicBezTo>
                      <a:pt x="96520" y="189658"/>
                      <a:pt x="87788" y="204342"/>
                      <a:pt x="76676" y="220614"/>
                    </a:cubicBezTo>
                    <a:cubicBezTo>
                      <a:pt x="65564" y="236886"/>
                      <a:pt x="50085" y="251967"/>
                      <a:pt x="38576" y="270620"/>
                    </a:cubicBezTo>
                    <a:cubicBezTo>
                      <a:pt x="27067" y="289273"/>
                      <a:pt x="13969" y="310308"/>
                      <a:pt x="7619" y="332533"/>
                    </a:cubicBezTo>
                    <a:cubicBezTo>
                      <a:pt x="1269" y="354758"/>
                      <a:pt x="-1111" y="382142"/>
                      <a:pt x="476" y="403970"/>
                    </a:cubicBezTo>
                    <a:cubicBezTo>
                      <a:pt x="2063" y="425798"/>
                      <a:pt x="9604" y="446833"/>
                      <a:pt x="17144" y="463502"/>
                    </a:cubicBezTo>
                    <a:cubicBezTo>
                      <a:pt x="24684" y="480171"/>
                      <a:pt x="33813" y="492871"/>
                      <a:pt x="45719" y="503983"/>
                    </a:cubicBezTo>
                    <a:cubicBezTo>
                      <a:pt x="57625" y="515095"/>
                      <a:pt x="106045" y="537321"/>
                      <a:pt x="124301" y="539702"/>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1" name="椭圆 270"/>
            <p:cNvSpPr/>
            <p:nvPr/>
          </p:nvSpPr>
          <p:spPr>
            <a:xfrm>
              <a:off x="6654511" y="2929886"/>
              <a:ext cx="198000" cy="198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zh-CN" altLang="en-US" sz="800" spc="-150" dirty="0">
                <a:solidFill>
                  <a:schemeClr val="tx1"/>
                </a:solidFill>
                <a:latin typeface="Times New Roman" panose="02020603050405020304" pitchFamily="18" charset="0"/>
                <a:ea typeface="方正姚体" panose="02010601030101010101" pitchFamily="2" charset="-122"/>
              </a:endParaRPr>
            </a:p>
          </p:txBody>
        </p:sp>
        <p:sp>
          <p:nvSpPr>
            <p:cNvPr id="272" name="Rectangle 58"/>
            <p:cNvSpPr>
              <a:spLocks noChangeArrowheads="1"/>
            </p:cNvSpPr>
            <p:nvPr/>
          </p:nvSpPr>
          <p:spPr bwMode="auto">
            <a:xfrm>
              <a:off x="6487725" y="2777339"/>
              <a:ext cx="3465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kumimoji="1" lang="zh-CN" altLang="en-US" sz="1200" dirty="0">
                  <a:effectLst>
                    <a:outerShdw blurRad="38100" dist="38100" dir="2700000" algn="tl">
                      <a:srgbClr val="C0C0C0"/>
                    </a:outerShdw>
                  </a:effectLst>
                </a:rPr>
                <a:t>5´</a:t>
              </a:r>
            </a:p>
          </p:txBody>
        </p:sp>
      </p:grpSp>
      <p:sp>
        <p:nvSpPr>
          <p:cNvPr id="278" name="椭圆 277"/>
          <p:cNvSpPr/>
          <p:nvPr/>
        </p:nvSpPr>
        <p:spPr>
          <a:xfrm>
            <a:off x="9267148" y="5151600"/>
            <a:ext cx="198000" cy="198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zh-CN" altLang="en-US" sz="800" spc="-120" dirty="0">
              <a:solidFill>
                <a:schemeClr val="tx1"/>
              </a:solidFill>
              <a:latin typeface="Times New Roman" panose="02020603050405020304" pitchFamily="18" charset="0"/>
              <a:ea typeface="方正姚体" panose="02010601030101010101" pitchFamily="2" charset="-122"/>
            </a:endParaRPr>
          </a:p>
        </p:txBody>
      </p:sp>
      <p:grpSp>
        <p:nvGrpSpPr>
          <p:cNvPr id="279" name="组合 278"/>
          <p:cNvGrpSpPr/>
          <p:nvPr/>
        </p:nvGrpSpPr>
        <p:grpSpPr>
          <a:xfrm>
            <a:off x="9038690" y="5285585"/>
            <a:ext cx="505704" cy="717474"/>
            <a:chOff x="6346807" y="2876372"/>
            <a:chExt cx="505704" cy="717474"/>
          </a:xfrm>
        </p:grpSpPr>
        <p:grpSp>
          <p:nvGrpSpPr>
            <p:cNvPr id="280" name="组合 279"/>
            <p:cNvGrpSpPr/>
            <p:nvPr/>
          </p:nvGrpSpPr>
          <p:grpSpPr>
            <a:xfrm>
              <a:off x="6346807" y="3467846"/>
              <a:ext cx="390376" cy="126000"/>
              <a:chOff x="8544272" y="3645024"/>
              <a:chExt cx="390376" cy="126000"/>
            </a:xfrm>
            <a:solidFill>
              <a:srgbClr val="D0E9A7"/>
            </a:solidFill>
          </p:grpSpPr>
          <p:sp>
            <p:nvSpPr>
              <p:cNvPr id="286" name="矩形 285"/>
              <p:cNvSpPr/>
              <p:nvPr/>
            </p:nvSpPr>
            <p:spPr>
              <a:xfrm>
                <a:off x="8544272"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sp>
            <p:nvSpPr>
              <p:cNvPr id="287" name="矩形 286"/>
              <p:cNvSpPr/>
              <p:nvPr/>
            </p:nvSpPr>
            <p:spPr>
              <a:xfrm>
                <a:off x="8676383"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sp>
            <p:nvSpPr>
              <p:cNvPr id="288" name="矩形 287"/>
              <p:cNvSpPr/>
              <p:nvPr/>
            </p:nvSpPr>
            <p:spPr>
              <a:xfrm>
                <a:off x="8801448" y="3645024"/>
                <a:ext cx="133200" cy="126000"/>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0" dirty="0">
                  <a:solidFill>
                    <a:schemeClr val="tx1"/>
                  </a:solidFill>
                  <a:latin typeface="Times New Roman" panose="02020603050405020304" pitchFamily="18" charset="0"/>
                </a:endParaRPr>
              </a:p>
            </p:txBody>
          </p:sp>
        </p:grpSp>
        <p:grpSp>
          <p:nvGrpSpPr>
            <p:cNvPr id="281" name="组合 280"/>
            <p:cNvGrpSpPr>
              <a:grpSpLocks noChangeAspect="1"/>
            </p:cNvGrpSpPr>
            <p:nvPr/>
          </p:nvGrpSpPr>
          <p:grpSpPr>
            <a:xfrm rot="920232">
              <a:off x="6428981" y="2982783"/>
              <a:ext cx="296328" cy="504000"/>
              <a:chOff x="7384951" y="3589387"/>
              <a:chExt cx="499344" cy="849295"/>
            </a:xfrm>
          </p:grpSpPr>
          <p:sp>
            <p:nvSpPr>
              <p:cNvPr id="284" name="任意多边形 283"/>
              <p:cNvSpPr/>
              <p:nvPr/>
            </p:nvSpPr>
            <p:spPr>
              <a:xfrm>
                <a:off x="7384951" y="3700617"/>
                <a:ext cx="499344" cy="738065"/>
              </a:xfrm>
              <a:custGeom>
                <a:avLst/>
                <a:gdLst>
                  <a:gd name="connsiteX0" fmla="*/ 144057 w 501268"/>
                  <a:gd name="connsiteY0" fmla="*/ 252258 h 740435"/>
                  <a:gd name="connsiteX1" fmla="*/ 201207 w 501268"/>
                  <a:gd name="connsiteY1" fmla="*/ 264164 h 740435"/>
                  <a:gd name="connsiteX2" fmla="*/ 239307 w 501268"/>
                  <a:gd name="connsiteY2" fmla="*/ 283214 h 740435"/>
                  <a:gd name="connsiteX3" fmla="*/ 255976 w 501268"/>
                  <a:gd name="connsiteY3" fmla="*/ 304645 h 740435"/>
                  <a:gd name="connsiteX4" fmla="*/ 267882 w 501268"/>
                  <a:gd name="connsiteY4" fmla="*/ 335601 h 740435"/>
                  <a:gd name="connsiteX5" fmla="*/ 255976 w 501268"/>
                  <a:gd name="connsiteY5" fmla="*/ 366558 h 740435"/>
                  <a:gd name="connsiteX6" fmla="*/ 225019 w 501268"/>
                  <a:gd name="connsiteY6" fmla="*/ 399895 h 740435"/>
                  <a:gd name="connsiteX7" fmla="*/ 175013 w 501268"/>
                  <a:gd name="connsiteY7" fmla="*/ 449901 h 740435"/>
                  <a:gd name="connsiteX8" fmla="*/ 120244 w 501268"/>
                  <a:gd name="connsiteY8" fmla="*/ 518958 h 740435"/>
                  <a:gd name="connsiteX9" fmla="*/ 115482 w 501268"/>
                  <a:gd name="connsiteY9" fmla="*/ 585633 h 740435"/>
                  <a:gd name="connsiteX10" fmla="*/ 129769 w 501268"/>
                  <a:gd name="connsiteY10" fmla="*/ 640401 h 740435"/>
                  <a:gd name="connsiteX11" fmla="*/ 172632 w 501268"/>
                  <a:gd name="connsiteY11" fmla="*/ 697551 h 740435"/>
                  <a:gd name="connsiteX12" fmla="*/ 215494 w 501268"/>
                  <a:gd name="connsiteY12" fmla="*/ 728508 h 740435"/>
                  <a:gd name="connsiteX13" fmla="*/ 270263 w 501268"/>
                  <a:gd name="connsiteY13" fmla="*/ 740414 h 740435"/>
                  <a:gd name="connsiteX14" fmla="*/ 327413 w 501268"/>
                  <a:gd name="connsiteY14" fmla="*/ 726126 h 740435"/>
                  <a:gd name="connsiteX15" fmla="*/ 375038 w 501268"/>
                  <a:gd name="connsiteY15" fmla="*/ 692789 h 740435"/>
                  <a:gd name="connsiteX16" fmla="*/ 398851 w 501268"/>
                  <a:gd name="connsiteY16" fmla="*/ 630876 h 740435"/>
                  <a:gd name="connsiteX17" fmla="*/ 405994 w 501268"/>
                  <a:gd name="connsiteY17" fmla="*/ 559439 h 740435"/>
                  <a:gd name="connsiteX18" fmla="*/ 377419 w 501268"/>
                  <a:gd name="connsiteY18" fmla="*/ 488001 h 740435"/>
                  <a:gd name="connsiteX19" fmla="*/ 351226 w 501268"/>
                  <a:gd name="connsiteY19" fmla="*/ 449901 h 740435"/>
                  <a:gd name="connsiteX20" fmla="*/ 315507 w 501268"/>
                  <a:gd name="connsiteY20" fmla="*/ 414183 h 740435"/>
                  <a:gd name="connsiteX21" fmla="*/ 286932 w 501268"/>
                  <a:gd name="connsiteY21" fmla="*/ 445139 h 740435"/>
                  <a:gd name="connsiteX22" fmla="*/ 263119 w 501268"/>
                  <a:gd name="connsiteY22" fmla="*/ 468951 h 740435"/>
                  <a:gd name="connsiteX23" fmla="*/ 294076 w 501268"/>
                  <a:gd name="connsiteY23" fmla="*/ 495145 h 740435"/>
                  <a:gd name="connsiteX24" fmla="*/ 327413 w 501268"/>
                  <a:gd name="connsiteY24" fmla="*/ 533245 h 740435"/>
                  <a:gd name="connsiteX25" fmla="*/ 339319 w 501268"/>
                  <a:gd name="connsiteY25" fmla="*/ 573726 h 740435"/>
                  <a:gd name="connsiteX26" fmla="*/ 336938 w 501268"/>
                  <a:gd name="connsiteY26" fmla="*/ 630876 h 740435"/>
                  <a:gd name="connsiteX27" fmla="*/ 303601 w 501268"/>
                  <a:gd name="connsiteY27" fmla="*/ 661833 h 740435"/>
                  <a:gd name="connsiteX28" fmla="*/ 255976 w 501268"/>
                  <a:gd name="connsiteY28" fmla="*/ 664214 h 740435"/>
                  <a:gd name="connsiteX29" fmla="*/ 213113 w 501268"/>
                  <a:gd name="connsiteY29" fmla="*/ 635639 h 740435"/>
                  <a:gd name="connsiteX30" fmla="*/ 198826 w 501268"/>
                  <a:gd name="connsiteY30" fmla="*/ 602301 h 740435"/>
                  <a:gd name="connsiteX31" fmla="*/ 201207 w 501268"/>
                  <a:gd name="connsiteY31" fmla="*/ 535626 h 740435"/>
                  <a:gd name="connsiteX32" fmla="*/ 234544 w 501268"/>
                  <a:gd name="connsiteY32" fmla="*/ 485620 h 740435"/>
                  <a:gd name="connsiteX33" fmla="*/ 272644 w 501268"/>
                  <a:gd name="connsiteY33" fmla="*/ 459426 h 740435"/>
                  <a:gd name="connsiteX34" fmla="*/ 310744 w 501268"/>
                  <a:gd name="connsiteY34" fmla="*/ 414183 h 740435"/>
                  <a:gd name="connsiteX35" fmla="*/ 332176 w 501268"/>
                  <a:gd name="connsiteY35" fmla="*/ 378464 h 740435"/>
                  <a:gd name="connsiteX36" fmla="*/ 336938 w 501268"/>
                  <a:gd name="connsiteY36" fmla="*/ 304645 h 740435"/>
                  <a:gd name="connsiteX37" fmla="*/ 308363 w 501268"/>
                  <a:gd name="connsiteY37" fmla="*/ 245114 h 740435"/>
                  <a:gd name="connsiteX38" fmla="*/ 272644 w 501268"/>
                  <a:gd name="connsiteY38" fmla="*/ 214158 h 740435"/>
                  <a:gd name="connsiteX39" fmla="*/ 215494 w 501268"/>
                  <a:gd name="connsiteY39" fmla="*/ 197489 h 740435"/>
                  <a:gd name="connsiteX40" fmla="*/ 148819 w 501268"/>
                  <a:gd name="connsiteY40" fmla="*/ 173676 h 740435"/>
                  <a:gd name="connsiteX41" fmla="*/ 105957 w 501268"/>
                  <a:gd name="connsiteY41" fmla="*/ 154626 h 740435"/>
                  <a:gd name="connsiteX42" fmla="*/ 77382 w 501268"/>
                  <a:gd name="connsiteY42" fmla="*/ 126051 h 740435"/>
                  <a:gd name="connsiteX43" fmla="*/ 75001 w 501268"/>
                  <a:gd name="connsiteY43" fmla="*/ 92714 h 740435"/>
                  <a:gd name="connsiteX44" fmla="*/ 105957 w 501268"/>
                  <a:gd name="connsiteY44" fmla="*/ 80808 h 740435"/>
                  <a:gd name="connsiteX45" fmla="*/ 153582 w 501268"/>
                  <a:gd name="connsiteY45" fmla="*/ 95095 h 740435"/>
                  <a:gd name="connsiteX46" fmla="*/ 191682 w 501268"/>
                  <a:gd name="connsiteY46" fmla="*/ 114145 h 740435"/>
                  <a:gd name="connsiteX47" fmla="*/ 229782 w 501268"/>
                  <a:gd name="connsiteY47" fmla="*/ 133195 h 740435"/>
                  <a:gd name="connsiteX48" fmla="*/ 284551 w 501268"/>
                  <a:gd name="connsiteY48" fmla="*/ 157008 h 740435"/>
                  <a:gd name="connsiteX49" fmla="*/ 355988 w 501268"/>
                  <a:gd name="connsiteY49" fmla="*/ 152245 h 740435"/>
                  <a:gd name="connsiteX50" fmla="*/ 420282 w 501268"/>
                  <a:gd name="connsiteY50" fmla="*/ 130814 h 740435"/>
                  <a:gd name="connsiteX51" fmla="*/ 458382 w 501268"/>
                  <a:gd name="connsiteY51" fmla="*/ 107001 h 740435"/>
                  <a:gd name="connsiteX52" fmla="*/ 486957 w 501268"/>
                  <a:gd name="connsiteY52" fmla="*/ 76045 h 740435"/>
                  <a:gd name="connsiteX53" fmla="*/ 501244 w 501268"/>
                  <a:gd name="connsiteY53" fmla="*/ 47470 h 740435"/>
                  <a:gd name="connsiteX54" fmla="*/ 489338 w 501268"/>
                  <a:gd name="connsiteY54" fmla="*/ 6989 h 740435"/>
                  <a:gd name="connsiteX55" fmla="*/ 453619 w 501268"/>
                  <a:gd name="connsiteY55" fmla="*/ 2226 h 740435"/>
                  <a:gd name="connsiteX56" fmla="*/ 422663 w 501268"/>
                  <a:gd name="connsiteY56" fmla="*/ 30801 h 740435"/>
                  <a:gd name="connsiteX57" fmla="*/ 396469 w 501268"/>
                  <a:gd name="connsiteY57" fmla="*/ 54614 h 740435"/>
                  <a:gd name="connsiteX58" fmla="*/ 360751 w 501268"/>
                  <a:gd name="connsiteY58" fmla="*/ 76045 h 740435"/>
                  <a:gd name="connsiteX59" fmla="*/ 296457 w 501268"/>
                  <a:gd name="connsiteY59" fmla="*/ 78426 h 740435"/>
                  <a:gd name="connsiteX60" fmla="*/ 239307 w 501268"/>
                  <a:gd name="connsiteY60" fmla="*/ 56995 h 740435"/>
                  <a:gd name="connsiteX61" fmla="*/ 175013 w 501268"/>
                  <a:gd name="connsiteY61" fmla="*/ 26039 h 740435"/>
                  <a:gd name="connsiteX62" fmla="*/ 110719 w 501268"/>
                  <a:gd name="connsiteY62" fmla="*/ 14133 h 740435"/>
                  <a:gd name="connsiteX63" fmla="*/ 41663 w 501268"/>
                  <a:gd name="connsiteY63" fmla="*/ 35564 h 740435"/>
                  <a:gd name="connsiteX64" fmla="*/ 10707 w 501268"/>
                  <a:gd name="connsiteY64" fmla="*/ 76045 h 740435"/>
                  <a:gd name="connsiteX65" fmla="*/ 1182 w 501268"/>
                  <a:gd name="connsiteY65" fmla="*/ 140339 h 740435"/>
                  <a:gd name="connsiteX66" fmla="*/ 34519 w 501268"/>
                  <a:gd name="connsiteY66" fmla="*/ 199870 h 740435"/>
                  <a:gd name="connsiteX67" fmla="*/ 79763 w 501268"/>
                  <a:gd name="connsiteY67" fmla="*/ 228445 h 740435"/>
                  <a:gd name="connsiteX68" fmla="*/ 144057 w 501268"/>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84682 w 501399"/>
                  <a:gd name="connsiteY48" fmla="*/ 157008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2775 w 501399"/>
                  <a:gd name="connsiteY38" fmla="*/ 214158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52258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52258 h 740435"/>
                  <a:gd name="connsiteX0" fmla="*/ 144188 w 501399"/>
                  <a:gd name="connsiteY0" fmla="*/ 249876 h 740435"/>
                  <a:gd name="connsiteX1" fmla="*/ 201338 w 501399"/>
                  <a:gd name="connsiteY1" fmla="*/ 264164 h 740435"/>
                  <a:gd name="connsiteX2" fmla="*/ 239438 w 501399"/>
                  <a:gd name="connsiteY2" fmla="*/ 283214 h 740435"/>
                  <a:gd name="connsiteX3" fmla="*/ 256107 w 501399"/>
                  <a:gd name="connsiteY3" fmla="*/ 304645 h 740435"/>
                  <a:gd name="connsiteX4" fmla="*/ 268013 w 501399"/>
                  <a:gd name="connsiteY4" fmla="*/ 335601 h 740435"/>
                  <a:gd name="connsiteX5" fmla="*/ 256107 w 501399"/>
                  <a:gd name="connsiteY5" fmla="*/ 366558 h 740435"/>
                  <a:gd name="connsiteX6" fmla="*/ 225150 w 501399"/>
                  <a:gd name="connsiteY6" fmla="*/ 399895 h 740435"/>
                  <a:gd name="connsiteX7" fmla="*/ 175144 w 501399"/>
                  <a:gd name="connsiteY7" fmla="*/ 449901 h 740435"/>
                  <a:gd name="connsiteX8" fmla="*/ 120375 w 501399"/>
                  <a:gd name="connsiteY8" fmla="*/ 518958 h 740435"/>
                  <a:gd name="connsiteX9" fmla="*/ 115613 w 501399"/>
                  <a:gd name="connsiteY9" fmla="*/ 585633 h 740435"/>
                  <a:gd name="connsiteX10" fmla="*/ 129900 w 501399"/>
                  <a:gd name="connsiteY10" fmla="*/ 640401 h 740435"/>
                  <a:gd name="connsiteX11" fmla="*/ 172763 w 501399"/>
                  <a:gd name="connsiteY11" fmla="*/ 697551 h 740435"/>
                  <a:gd name="connsiteX12" fmla="*/ 215625 w 501399"/>
                  <a:gd name="connsiteY12" fmla="*/ 728508 h 740435"/>
                  <a:gd name="connsiteX13" fmla="*/ 270394 w 501399"/>
                  <a:gd name="connsiteY13" fmla="*/ 740414 h 740435"/>
                  <a:gd name="connsiteX14" fmla="*/ 327544 w 501399"/>
                  <a:gd name="connsiteY14" fmla="*/ 726126 h 740435"/>
                  <a:gd name="connsiteX15" fmla="*/ 375169 w 501399"/>
                  <a:gd name="connsiteY15" fmla="*/ 692789 h 740435"/>
                  <a:gd name="connsiteX16" fmla="*/ 398982 w 501399"/>
                  <a:gd name="connsiteY16" fmla="*/ 630876 h 740435"/>
                  <a:gd name="connsiteX17" fmla="*/ 406125 w 501399"/>
                  <a:gd name="connsiteY17" fmla="*/ 559439 h 740435"/>
                  <a:gd name="connsiteX18" fmla="*/ 377550 w 501399"/>
                  <a:gd name="connsiteY18" fmla="*/ 488001 h 740435"/>
                  <a:gd name="connsiteX19" fmla="*/ 351357 w 501399"/>
                  <a:gd name="connsiteY19" fmla="*/ 449901 h 740435"/>
                  <a:gd name="connsiteX20" fmla="*/ 315638 w 501399"/>
                  <a:gd name="connsiteY20" fmla="*/ 414183 h 740435"/>
                  <a:gd name="connsiteX21" fmla="*/ 287063 w 501399"/>
                  <a:gd name="connsiteY21" fmla="*/ 445139 h 740435"/>
                  <a:gd name="connsiteX22" fmla="*/ 263250 w 501399"/>
                  <a:gd name="connsiteY22" fmla="*/ 468951 h 740435"/>
                  <a:gd name="connsiteX23" fmla="*/ 294207 w 501399"/>
                  <a:gd name="connsiteY23" fmla="*/ 495145 h 740435"/>
                  <a:gd name="connsiteX24" fmla="*/ 327544 w 501399"/>
                  <a:gd name="connsiteY24" fmla="*/ 533245 h 740435"/>
                  <a:gd name="connsiteX25" fmla="*/ 339450 w 501399"/>
                  <a:gd name="connsiteY25" fmla="*/ 573726 h 740435"/>
                  <a:gd name="connsiteX26" fmla="*/ 337069 w 501399"/>
                  <a:gd name="connsiteY26" fmla="*/ 630876 h 740435"/>
                  <a:gd name="connsiteX27" fmla="*/ 303732 w 501399"/>
                  <a:gd name="connsiteY27" fmla="*/ 661833 h 740435"/>
                  <a:gd name="connsiteX28" fmla="*/ 256107 w 501399"/>
                  <a:gd name="connsiteY28" fmla="*/ 664214 h 740435"/>
                  <a:gd name="connsiteX29" fmla="*/ 213244 w 501399"/>
                  <a:gd name="connsiteY29" fmla="*/ 635639 h 740435"/>
                  <a:gd name="connsiteX30" fmla="*/ 198957 w 501399"/>
                  <a:gd name="connsiteY30" fmla="*/ 602301 h 740435"/>
                  <a:gd name="connsiteX31" fmla="*/ 201338 w 501399"/>
                  <a:gd name="connsiteY31" fmla="*/ 535626 h 740435"/>
                  <a:gd name="connsiteX32" fmla="*/ 234675 w 501399"/>
                  <a:gd name="connsiteY32" fmla="*/ 485620 h 740435"/>
                  <a:gd name="connsiteX33" fmla="*/ 272775 w 501399"/>
                  <a:gd name="connsiteY33" fmla="*/ 459426 h 740435"/>
                  <a:gd name="connsiteX34" fmla="*/ 310875 w 501399"/>
                  <a:gd name="connsiteY34" fmla="*/ 414183 h 740435"/>
                  <a:gd name="connsiteX35" fmla="*/ 332307 w 501399"/>
                  <a:gd name="connsiteY35" fmla="*/ 378464 h 740435"/>
                  <a:gd name="connsiteX36" fmla="*/ 337069 w 501399"/>
                  <a:gd name="connsiteY36" fmla="*/ 304645 h 740435"/>
                  <a:gd name="connsiteX37" fmla="*/ 308494 w 501399"/>
                  <a:gd name="connsiteY37" fmla="*/ 245114 h 740435"/>
                  <a:gd name="connsiteX38" fmla="*/ 270393 w 501399"/>
                  <a:gd name="connsiteY38" fmla="*/ 216539 h 740435"/>
                  <a:gd name="connsiteX39" fmla="*/ 215625 w 501399"/>
                  <a:gd name="connsiteY39" fmla="*/ 197489 h 740435"/>
                  <a:gd name="connsiteX40" fmla="*/ 148950 w 501399"/>
                  <a:gd name="connsiteY40" fmla="*/ 173676 h 740435"/>
                  <a:gd name="connsiteX41" fmla="*/ 106088 w 501399"/>
                  <a:gd name="connsiteY41" fmla="*/ 154626 h 740435"/>
                  <a:gd name="connsiteX42" fmla="*/ 77513 w 501399"/>
                  <a:gd name="connsiteY42" fmla="*/ 126051 h 740435"/>
                  <a:gd name="connsiteX43" fmla="*/ 75132 w 501399"/>
                  <a:gd name="connsiteY43" fmla="*/ 92714 h 740435"/>
                  <a:gd name="connsiteX44" fmla="*/ 106088 w 501399"/>
                  <a:gd name="connsiteY44" fmla="*/ 80808 h 740435"/>
                  <a:gd name="connsiteX45" fmla="*/ 153713 w 501399"/>
                  <a:gd name="connsiteY45" fmla="*/ 95095 h 740435"/>
                  <a:gd name="connsiteX46" fmla="*/ 191813 w 501399"/>
                  <a:gd name="connsiteY46" fmla="*/ 114145 h 740435"/>
                  <a:gd name="connsiteX47" fmla="*/ 229913 w 501399"/>
                  <a:gd name="connsiteY47" fmla="*/ 133195 h 740435"/>
                  <a:gd name="connsiteX48" fmla="*/ 291825 w 501399"/>
                  <a:gd name="connsiteY48" fmla="*/ 154627 h 740435"/>
                  <a:gd name="connsiteX49" fmla="*/ 356119 w 501399"/>
                  <a:gd name="connsiteY49" fmla="*/ 152245 h 740435"/>
                  <a:gd name="connsiteX50" fmla="*/ 420413 w 501399"/>
                  <a:gd name="connsiteY50" fmla="*/ 130814 h 740435"/>
                  <a:gd name="connsiteX51" fmla="*/ 458513 w 501399"/>
                  <a:gd name="connsiteY51" fmla="*/ 107001 h 740435"/>
                  <a:gd name="connsiteX52" fmla="*/ 487088 w 501399"/>
                  <a:gd name="connsiteY52" fmla="*/ 76045 h 740435"/>
                  <a:gd name="connsiteX53" fmla="*/ 501375 w 501399"/>
                  <a:gd name="connsiteY53" fmla="*/ 47470 h 740435"/>
                  <a:gd name="connsiteX54" fmla="*/ 489469 w 501399"/>
                  <a:gd name="connsiteY54" fmla="*/ 6989 h 740435"/>
                  <a:gd name="connsiteX55" fmla="*/ 453750 w 501399"/>
                  <a:gd name="connsiteY55" fmla="*/ 2226 h 740435"/>
                  <a:gd name="connsiteX56" fmla="*/ 422794 w 501399"/>
                  <a:gd name="connsiteY56" fmla="*/ 30801 h 740435"/>
                  <a:gd name="connsiteX57" fmla="*/ 396600 w 501399"/>
                  <a:gd name="connsiteY57" fmla="*/ 54614 h 740435"/>
                  <a:gd name="connsiteX58" fmla="*/ 360882 w 501399"/>
                  <a:gd name="connsiteY58" fmla="*/ 76045 h 740435"/>
                  <a:gd name="connsiteX59" fmla="*/ 296588 w 501399"/>
                  <a:gd name="connsiteY59" fmla="*/ 78426 h 740435"/>
                  <a:gd name="connsiteX60" fmla="*/ 239438 w 501399"/>
                  <a:gd name="connsiteY60" fmla="*/ 56995 h 740435"/>
                  <a:gd name="connsiteX61" fmla="*/ 175144 w 501399"/>
                  <a:gd name="connsiteY61" fmla="*/ 26039 h 740435"/>
                  <a:gd name="connsiteX62" fmla="*/ 110850 w 501399"/>
                  <a:gd name="connsiteY62" fmla="*/ 14133 h 740435"/>
                  <a:gd name="connsiteX63" fmla="*/ 48937 w 501399"/>
                  <a:gd name="connsiteY63" fmla="*/ 33182 h 740435"/>
                  <a:gd name="connsiteX64" fmla="*/ 10838 w 501399"/>
                  <a:gd name="connsiteY64" fmla="*/ 76045 h 740435"/>
                  <a:gd name="connsiteX65" fmla="*/ 1313 w 501399"/>
                  <a:gd name="connsiteY65" fmla="*/ 140339 h 740435"/>
                  <a:gd name="connsiteX66" fmla="*/ 34650 w 501399"/>
                  <a:gd name="connsiteY66" fmla="*/ 199870 h 740435"/>
                  <a:gd name="connsiteX67" fmla="*/ 79894 w 501399"/>
                  <a:gd name="connsiteY67" fmla="*/ 228445 h 740435"/>
                  <a:gd name="connsiteX68" fmla="*/ 144188 w 501399"/>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18320 w 499344"/>
                  <a:gd name="connsiteY8" fmla="*/ 518958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7395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6927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399308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40435"/>
                  <a:gd name="connsiteX1" fmla="*/ 199283 w 499344"/>
                  <a:gd name="connsiteY1" fmla="*/ 264164 h 740435"/>
                  <a:gd name="connsiteX2" fmla="*/ 237383 w 499344"/>
                  <a:gd name="connsiteY2" fmla="*/ 283214 h 740435"/>
                  <a:gd name="connsiteX3" fmla="*/ 254052 w 499344"/>
                  <a:gd name="connsiteY3" fmla="*/ 304645 h 740435"/>
                  <a:gd name="connsiteX4" fmla="*/ 265958 w 499344"/>
                  <a:gd name="connsiteY4" fmla="*/ 335601 h 740435"/>
                  <a:gd name="connsiteX5" fmla="*/ 254052 w 499344"/>
                  <a:gd name="connsiteY5" fmla="*/ 366558 h 740435"/>
                  <a:gd name="connsiteX6" fmla="*/ 223095 w 499344"/>
                  <a:gd name="connsiteY6" fmla="*/ 399895 h 740435"/>
                  <a:gd name="connsiteX7" fmla="*/ 173089 w 499344"/>
                  <a:gd name="connsiteY7" fmla="*/ 449901 h 740435"/>
                  <a:gd name="connsiteX8" fmla="*/ 123082 w 499344"/>
                  <a:gd name="connsiteY8" fmla="*/ 514196 h 740435"/>
                  <a:gd name="connsiteX9" fmla="*/ 113558 w 499344"/>
                  <a:gd name="connsiteY9" fmla="*/ 585633 h 740435"/>
                  <a:gd name="connsiteX10" fmla="*/ 127845 w 499344"/>
                  <a:gd name="connsiteY10" fmla="*/ 640401 h 740435"/>
                  <a:gd name="connsiteX11" fmla="*/ 170708 w 499344"/>
                  <a:gd name="connsiteY11" fmla="*/ 697551 h 740435"/>
                  <a:gd name="connsiteX12" fmla="*/ 213570 w 499344"/>
                  <a:gd name="connsiteY12" fmla="*/ 728508 h 740435"/>
                  <a:gd name="connsiteX13" fmla="*/ 268339 w 499344"/>
                  <a:gd name="connsiteY13" fmla="*/ 740414 h 740435"/>
                  <a:gd name="connsiteX14" fmla="*/ 325489 w 499344"/>
                  <a:gd name="connsiteY14" fmla="*/ 726126 h 740435"/>
                  <a:gd name="connsiteX15" fmla="*/ 373114 w 499344"/>
                  <a:gd name="connsiteY15" fmla="*/ 692789 h 740435"/>
                  <a:gd name="connsiteX16" fmla="*/ 404071 w 499344"/>
                  <a:gd name="connsiteY16" fmla="*/ 630876 h 740435"/>
                  <a:gd name="connsiteX17" fmla="*/ 404070 w 499344"/>
                  <a:gd name="connsiteY17" fmla="*/ 559439 h 740435"/>
                  <a:gd name="connsiteX18" fmla="*/ 375495 w 499344"/>
                  <a:gd name="connsiteY18" fmla="*/ 488001 h 740435"/>
                  <a:gd name="connsiteX19" fmla="*/ 349302 w 499344"/>
                  <a:gd name="connsiteY19" fmla="*/ 449901 h 740435"/>
                  <a:gd name="connsiteX20" fmla="*/ 313583 w 499344"/>
                  <a:gd name="connsiteY20" fmla="*/ 414183 h 740435"/>
                  <a:gd name="connsiteX21" fmla="*/ 285008 w 499344"/>
                  <a:gd name="connsiteY21" fmla="*/ 445139 h 740435"/>
                  <a:gd name="connsiteX22" fmla="*/ 261195 w 499344"/>
                  <a:gd name="connsiteY22" fmla="*/ 468951 h 740435"/>
                  <a:gd name="connsiteX23" fmla="*/ 292152 w 499344"/>
                  <a:gd name="connsiteY23" fmla="*/ 495145 h 740435"/>
                  <a:gd name="connsiteX24" fmla="*/ 325489 w 499344"/>
                  <a:gd name="connsiteY24" fmla="*/ 533245 h 740435"/>
                  <a:gd name="connsiteX25" fmla="*/ 339776 w 499344"/>
                  <a:gd name="connsiteY25" fmla="*/ 573726 h 740435"/>
                  <a:gd name="connsiteX26" fmla="*/ 335014 w 499344"/>
                  <a:gd name="connsiteY26" fmla="*/ 630876 h 740435"/>
                  <a:gd name="connsiteX27" fmla="*/ 301677 w 499344"/>
                  <a:gd name="connsiteY27" fmla="*/ 661833 h 740435"/>
                  <a:gd name="connsiteX28" fmla="*/ 254052 w 499344"/>
                  <a:gd name="connsiteY28" fmla="*/ 664214 h 740435"/>
                  <a:gd name="connsiteX29" fmla="*/ 211189 w 499344"/>
                  <a:gd name="connsiteY29" fmla="*/ 635639 h 740435"/>
                  <a:gd name="connsiteX30" fmla="*/ 196902 w 499344"/>
                  <a:gd name="connsiteY30" fmla="*/ 602301 h 740435"/>
                  <a:gd name="connsiteX31" fmla="*/ 199283 w 499344"/>
                  <a:gd name="connsiteY31" fmla="*/ 535626 h 740435"/>
                  <a:gd name="connsiteX32" fmla="*/ 232620 w 499344"/>
                  <a:gd name="connsiteY32" fmla="*/ 485620 h 740435"/>
                  <a:gd name="connsiteX33" fmla="*/ 270720 w 499344"/>
                  <a:gd name="connsiteY33" fmla="*/ 459426 h 740435"/>
                  <a:gd name="connsiteX34" fmla="*/ 308820 w 499344"/>
                  <a:gd name="connsiteY34" fmla="*/ 414183 h 740435"/>
                  <a:gd name="connsiteX35" fmla="*/ 330252 w 499344"/>
                  <a:gd name="connsiteY35" fmla="*/ 378464 h 740435"/>
                  <a:gd name="connsiteX36" fmla="*/ 335014 w 499344"/>
                  <a:gd name="connsiteY36" fmla="*/ 304645 h 740435"/>
                  <a:gd name="connsiteX37" fmla="*/ 306439 w 499344"/>
                  <a:gd name="connsiteY37" fmla="*/ 245114 h 740435"/>
                  <a:gd name="connsiteX38" fmla="*/ 268338 w 499344"/>
                  <a:gd name="connsiteY38" fmla="*/ 216539 h 740435"/>
                  <a:gd name="connsiteX39" fmla="*/ 213570 w 499344"/>
                  <a:gd name="connsiteY39" fmla="*/ 197489 h 740435"/>
                  <a:gd name="connsiteX40" fmla="*/ 146895 w 499344"/>
                  <a:gd name="connsiteY40" fmla="*/ 173676 h 740435"/>
                  <a:gd name="connsiteX41" fmla="*/ 104033 w 499344"/>
                  <a:gd name="connsiteY41" fmla="*/ 154626 h 740435"/>
                  <a:gd name="connsiteX42" fmla="*/ 75458 w 499344"/>
                  <a:gd name="connsiteY42" fmla="*/ 126051 h 740435"/>
                  <a:gd name="connsiteX43" fmla="*/ 73077 w 499344"/>
                  <a:gd name="connsiteY43" fmla="*/ 92714 h 740435"/>
                  <a:gd name="connsiteX44" fmla="*/ 104033 w 499344"/>
                  <a:gd name="connsiteY44" fmla="*/ 80808 h 740435"/>
                  <a:gd name="connsiteX45" fmla="*/ 151658 w 499344"/>
                  <a:gd name="connsiteY45" fmla="*/ 95095 h 740435"/>
                  <a:gd name="connsiteX46" fmla="*/ 189758 w 499344"/>
                  <a:gd name="connsiteY46" fmla="*/ 114145 h 740435"/>
                  <a:gd name="connsiteX47" fmla="*/ 227858 w 499344"/>
                  <a:gd name="connsiteY47" fmla="*/ 133195 h 740435"/>
                  <a:gd name="connsiteX48" fmla="*/ 289770 w 499344"/>
                  <a:gd name="connsiteY48" fmla="*/ 154627 h 740435"/>
                  <a:gd name="connsiteX49" fmla="*/ 354064 w 499344"/>
                  <a:gd name="connsiteY49" fmla="*/ 152245 h 740435"/>
                  <a:gd name="connsiteX50" fmla="*/ 418358 w 499344"/>
                  <a:gd name="connsiteY50" fmla="*/ 130814 h 740435"/>
                  <a:gd name="connsiteX51" fmla="*/ 456458 w 499344"/>
                  <a:gd name="connsiteY51" fmla="*/ 107001 h 740435"/>
                  <a:gd name="connsiteX52" fmla="*/ 485033 w 499344"/>
                  <a:gd name="connsiteY52" fmla="*/ 76045 h 740435"/>
                  <a:gd name="connsiteX53" fmla="*/ 499320 w 499344"/>
                  <a:gd name="connsiteY53" fmla="*/ 47470 h 740435"/>
                  <a:gd name="connsiteX54" fmla="*/ 487414 w 499344"/>
                  <a:gd name="connsiteY54" fmla="*/ 6989 h 740435"/>
                  <a:gd name="connsiteX55" fmla="*/ 451695 w 499344"/>
                  <a:gd name="connsiteY55" fmla="*/ 2226 h 740435"/>
                  <a:gd name="connsiteX56" fmla="*/ 420739 w 499344"/>
                  <a:gd name="connsiteY56" fmla="*/ 30801 h 740435"/>
                  <a:gd name="connsiteX57" fmla="*/ 394545 w 499344"/>
                  <a:gd name="connsiteY57" fmla="*/ 54614 h 740435"/>
                  <a:gd name="connsiteX58" fmla="*/ 358827 w 499344"/>
                  <a:gd name="connsiteY58" fmla="*/ 76045 h 740435"/>
                  <a:gd name="connsiteX59" fmla="*/ 294533 w 499344"/>
                  <a:gd name="connsiteY59" fmla="*/ 78426 h 740435"/>
                  <a:gd name="connsiteX60" fmla="*/ 237383 w 499344"/>
                  <a:gd name="connsiteY60" fmla="*/ 56995 h 740435"/>
                  <a:gd name="connsiteX61" fmla="*/ 173089 w 499344"/>
                  <a:gd name="connsiteY61" fmla="*/ 26039 h 740435"/>
                  <a:gd name="connsiteX62" fmla="*/ 108795 w 499344"/>
                  <a:gd name="connsiteY62" fmla="*/ 14133 h 740435"/>
                  <a:gd name="connsiteX63" fmla="*/ 46882 w 499344"/>
                  <a:gd name="connsiteY63" fmla="*/ 33182 h 740435"/>
                  <a:gd name="connsiteX64" fmla="*/ 8783 w 499344"/>
                  <a:gd name="connsiteY64" fmla="*/ 76045 h 740435"/>
                  <a:gd name="connsiteX65" fmla="*/ 1639 w 499344"/>
                  <a:gd name="connsiteY65" fmla="*/ 140339 h 740435"/>
                  <a:gd name="connsiteX66" fmla="*/ 32595 w 499344"/>
                  <a:gd name="connsiteY66" fmla="*/ 199870 h 740435"/>
                  <a:gd name="connsiteX67" fmla="*/ 77839 w 499344"/>
                  <a:gd name="connsiteY67" fmla="*/ 228445 h 740435"/>
                  <a:gd name="connsiteX68" fmla="*/ 142133 w 499344"/>
                  <a:gd name="connsiteY68" fmla="*/ 249876 h 74043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9283 w 499344"/>
                  <a:gd name="connsiteY31" fmla="*/ 535626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3082 w 499344"/>
                  <a:gd name="connsiteY8" fmla="*/ 514196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3558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70708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5463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6902 w 499344"/>
                  <a:gd name="connsiteY30" fmla="*/ 602301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2620 w 499344"/>
                  <a:gd name="connsiteY32" fmla="*/ 485620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4070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5495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77876 w 499344"/>
                  <a:gd name="connsiteY18" fmla="*/ 488001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 name="connsiteX0" fmla="*/ 142133 w 499344"/>
                  <a:gd name="connsiteY0" fmla="*/ 249876 h 738065"/>
                  <a:gd name="connsiteX1" fmla="*/ 199283 w 499344"/>
                  <a:gd name="connsiteY1" fmla="*/ 264164 h 738065"/>
                  <a:gd name="connsiteX2" fmla="*/ 237383 w 499344"/>
                  <a:gd name="connsiteY2" fmla="*/ 283214 h 738065"/>
                  <a:gd name="connsiteX3" fmla="*/ 254052 w 499344"/>
                  <a:gd name="connsiteY3" fmla="*/ 304645 h 738065"/>
                  <a:gd name="connsiteX4" fmla="*/ 265958 w 499344"/>
                  <a:gd name="connsiteY4" fmla="*/ 335601 h 738065"/>
                  <a:gd name="connsiteX5" fmla="*/ 254052 w 499344"/>
                  <a:gd name="connsiteY5" fmla="*/ 366558 h 738065"/>
                  <a:gd name="connsiteX6" fmla="*/ 223095 w 499344"/>
                  <a:gd name="connsiteY6" fmla="*/ 399895 h 738065"/>
                  <a:gd name="connsiteX7" fmla="*/ 173089 w 499344"/>
                  <a:gd name="connsiteY7" fmla="*/ 449901 h 738065"/>
                  <a:gd name="connsiteX8" fmla="*/ 127845 w 499344"/>
                  <a:gd name="connsiteY8" fmla="*/ 518959 h 738065"/>
                  <a:gd name="connsiteX9" fmla="*/ 115939 w 499344"/>
                  <a:gd name="connsiteY9" fmla="*/ 585633 h 738065"/>
                  <a:gd name="connsiteX10" fmla="*/ 127845 w 499344"/>
                  <a:gd name="connsiteY10" fmla="*/ 640401 h 738065"/>
                  <a:gd name="connsiteX11" fmla="*/ 165945 w 499344"/>
                  <a:gd name="connsiteY11" fmla="*/ 697551 h 738065"/>
                  <a:gd name="connsiteX12" fmla="*/ 213570 w 499344"/>
                  <a:gd name="connsiteY12" fmla="*/ 728508 h 738065"/>
                  <a:gd name="connsiteX13" fmla="*/ 270721 w 499344"/>
                  <a:gd name="connsiteY13" fmla="*/ 738032 h 738065"/>
                  <a:gd name="connsiteX14" fmla="*/ 325489 w 499344"/>
                  <a:gd name="connsiteY14" fmla="*/ 726126 h 738065"/>
                  <a:gd name="connsiteX15" fmla="*/ 373114 w 499344"/>
                  <a:gd name="connsiteY15" fmla="*/ 692789 h 738065"/>
                  <a:gd name="connsiteX16" fmla="*/ 404071 w 499344"/>
                  <a:gd name="connsiteY16" fmla="*/ 630876 h 738065"/>
                  <a:gd name="connsiteX17" fmla="*/ 406452 w 499344"/>
                  <a:gd name="connsiteY17" fmla="*/ 559439 h 738065"/>
                  <a:gd name="connsiteX18" fmla="*/ 382639 w 499344"/>
                  <a:gd name="connsiteY18" fmla="*/ 497526 h 738065"/>
                  <a:gd name="connsiteX19" fmla="*/ 349302 w 499344"/>
                  <a:gd name="connsiteY19" fmla="*/ 449901 h 738065"/>
                  <a:gd name="connsiteX20" fmla="*/ 313583 w 499344"/>
                  <a:gd name="connsiteY20" fmla="*/ 414183 h 738065"/>
                  <a:gd name="connsiteX21" fmla="*/ 285008 w 499344"/>
                  <a:gd name="connsiteY21" fmla="*/ 445139 h 738065"/>
                  <a:gd name="connsiteX22" fmla="*/ 261195 w 499344"/>
                  <a:gd name="connsiteY22" fmla="*/ 468951 h 738065"/>
                  <a:gd name="connsiteX23" fmla="*/ 292152 w 499344"/>
                  <a:gd name="connsiteY23" fmla="*/ 495145 h 738065"/>
                  <a:gd name="connsiteX24" fmla="*/ 325489 w 499344"/>
                  <a:gd name="connsiteY24" fmla="*/ 533245 h 738065"/>
                  <a:gd name="connsiteX25" fmla="*/ 339776 w 499344"/>
                  <a:gd name="connsiteY25" fmla="*/ 573726 h 738065"/>
                  <a:gd name="connsiteX26" fmla="*/ 335014 w 499344"/>
                  <a:gd name="connsiteY26" fmla="*/ 630876 h 738065"/>
                  <a:gd name="connsiteX27" fmla="*/ 301677 w 499344"/>
                  <a:gd name="connsiteY27" fmla="*/ 661833 h 738065"/>
                  <a:gd name="connsiteX28" fmla="*/ 254052 w 499344"/>
                  <a:gd name="connsiteY28" fmla="*/ 664214 h 738065"/>
                  <a:gd name="connsiteX29" fmla="*/ 211189 w 499344"/>
                  <a:gd name="connsiteY29" fmla="*/ 635639 h 738065"/>
                  <a:gd name="connsiteX30" fmla="*/ 194521 w 499344"/>
                  <a:gd name="connsiteY30" fmla="*/ 595157 h 738065"/>
                  <a:gd name="connsiteX31" fmla="*/ 194521 w 499344"/>
                  <a:gd name="connsiteY31" fmla="*/ 547532 h 738065"/>
                  <a:gd name="connsiteX32" fmla="*/ 230239 w 499344"/>
                  <a:gd name="connsiteY32" fmla="*/ 492764 h 738065"/>
                  <a:gd name="connsiteX33" fmla="*/ 270720 w 499344"/>
                  <a:gd name="connsiteY33" fmla="*/ 459426 h 738065"/>
                  <a:gd name="connsiteX34" fmla="*/ 308820 w 499344"/>
                  <a:gd name="connsiteY34" fmla="*/ 414183 h 738065"/>
                  <a:gd name="connsiteX35" fmla="*/ 330252 w 499344"/>
                  <a:gd name="connsiteY35" fmla="*/ 378464 h 738065"/>
                  <a:gd name="connsiteX36" fmla="*/ 335014 w 499344"/>
                  <a:gd name="connsiteY36" fmla="*/ 304645 h 738065"/>
                  <a:gd name="connsiteX37" fmla="*/ 306439 w 499344"/>
                  <a:gd name="connsiteY37" fmla="*/ 245114 h 738065"/>
                  <a:gd name="connsiteX38" fmla="*/ 268338 w 499344"/>
                  <a:gd name="connsiteY38" fmla="*/ 216539 h 738065"/>
                  <a:gd name="connsiteX39" fmla="*/ 213570 w 499344"/>
                  <a:gd name="connsiteY39" fmla="*/ 197489 h 738065"/>
                  <a:gd name="connsiteX40" fmla="*/ 146895 w 499344"/>
                  <a:gd name="connsiteY40" fmla="*/ 173676 h 738065"/>
                  <a:gd name="connsiteX41" fmla="*/ 104033 w 499344"/>
                  <a:gd name="connsiteY41" fmla="*/ 154626 h 738065"/>
                  <a:gd name="connsiteX42" fmla="*/ 75458 w 499344"/>
                  <a:gd name="connsiteY42" fmla="*/ 126051 h 738065"/>
                  <a:gd name="connsiteX43" fmla="*/ 73077 w 499344"/>
                  <a:gd name="connsiteY43" fmla="*/ 92714 h 738065"/>
                  <a:gd name="connsiteX44" fmla="*/ 104033 w 499344"/>
                  <a:gd name="connsiteY44" fmla="*/ 80808 h 738065"/>
                  <a:gd name="connsiteX45" fmla="*/ 151658 w 499344"/>
                  <a:gd name="connsiteY45" fmla="*/ 95095 h 738065"/>
                  <a:gd name="connsiteX46" fmla="*/ 189758 w 499344"/>
                  <a:gd name="connsiteY46" fmla="*/ 114145 h 738065"/>
                  <a:gd name="connsiteX47" fmla="*/ 227858 w 499344"/>
                  <a:gd name="connsiteY47" fmla="*/ 133195 h 738065"/>
                  <a:gd name="connsiteX48" fmla="*/ 289770 w 499344"/>
                  <a:gd name="connsiteY48" fmla="*/ 154627 h 738065"/>
                  <a:gd name="connsiteX49" fmla="*/ 354064 w 499344"/>
                  <a:gd name="connsiteY49" fmla="*/ 152245 h 738065"/>
                  <a:gd name="connsiteX50" fmla="*/ 418358 w 499344"/>
                  <a:gd name="connsiteY50" fmla="*/ 130814 h 738065"/>
                  <a:gd name="connsiteX51" fmla="*/ 456458 w 499344"/>
                  <a:gd name="connsiteY51" fmla="*/ 107001 h 738065"/>
                  <a:gd name="connsiteX52" fmla="*/ 485033 w 499344"/>
                  <a:gd name="connsiteY52" fmla="*/ 76045 h 738065"/>
                  <a:gd name="connsiteX53" fmla="*/ 499320 w 499344"/>
                  <a:gd name="connsiteY53" fmla="*/ 47470 h 738065"/>
                  <a:gd name="connsiteX54" fmla="*/ 487414 w 499344"/>
                  <a:gd name="connsiteY54" fmla="*/ 6989 h 738065"/>
                  <a:gd name="connsiteX55" fmla="*/ 451695 w 499344"/>
                  <a:gd name="connsiteY55" fmla="*/ 2226 h 738065"/>
                  <a:gd name="connsiteX56" fmla="*/ 420739 w 499344"/>
                  <a:gd name="connsiteY56" fmla="*/ 30801 h 738065"/>
                  <a:gd name="connsiteX57" fmla="*/ 394545 w 499344"/>
                  <a:gd name="connsiteY57" fmla="*/ 54614 h 738065"/>
                  <a:gd name="connsiteX58" fmla="*/ 358827 w 499344"/>
                  <a:gd name="connsiteY58" fmla="*/ 76045 h 738065"/>
                  <a:gd name="connsiteX59" fmla="*/ 294533 w 499344"/>
                  <a:gd name="connsiteY59" fmla="*/ 78426 h 738065"/>
                  <a:gd name="connsiteX60" fmla="*/ 237383 w 499344"/>
                  <a:gd name="connsiteY60" fmla="*/ 56995 h 738065"/>
                  <a:gd name="connsiteX61" fmla="*/ 173089 w 499344"/>
                  <a:gd name="connsiteY61" fmla="*/ 26039 h 738065"/>
                  <a:gd name="connsiteX62" fmla="*/ 108795 w 499344"/>
                  <a:gd name="connsiteY62" fmla="*/ 14133 h 738065"/>
                  <a:gd name="connsiteX63" fmla="*/ 46882 w 499344"/>
                  <a:gd name="connsiteY63" fmla="*/ 33182 h 738065"/>
                  <a:gd name="connsiteX64" fmla="*/ 8783 w 499344"/>
                  <a:gd name="connsiteY64" fmla="*/ 76045 h 738065"/>
                  <a:gd name="connsiteX65" fmla="*/ 1639 w 499344"/>
                  <a:gd name="connsiteY65" fmla="*/ 140339 h 738065"/>
                  <a:gd name="connsiteX66" fmla="*/ 32595 w 499344"/>
                  <a:gd name="connsiteY66" fmla="*/ 199870 h 738065"/>
                  <a:gd name="connsiteX67" fmla="*/ 77839 w 499344"/>
                  <a:gd name="connsiteY67" fmla="*/ 228445 h 738065"/>
                  <a:gd name="connsiteX68" fmla="*/ 142133 w 499344"/>
                  <a:gd name="connsiteY68" fmla="*/ 249876 h 73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99344" h="738065">
                    <a:moveTo>
                      <a:pt x="142133" y="249876"/>
                    </a:moveTo>
                    <a:cubicBezTo>
                      <a:pt x="162374" y="255829"/>
                      <a:pt x="183408" y="258608"/>
                      <a:pt x="199283" y="264164"/>
                    </a:cubicBezTo>
                    <a:cubicBezTo>
                      <a:pt x="215158" y="269720"/>
                      <a:pt x="228255" y="276467"/>
                      <a:pt x="237383" y="283214"/>
                    </a:cubicBezTo>
                    <a:cubicBezTo>
                      <a:pt x="246511" y="289961"/>
                      <a:pt x="249290" y="295914"/>
                      <a:pt x="254052" y="304645"/>
                    </a:cubicBezTo>
                    <a:cubicBezTo>
                      <a:pt x="258814" y="313376"/>
                      <a:pt x="265958" y="325282"/>
                      <a:pt x="265958" y="335601"/>
                    </a:cubicBezTo>
                    <a:cubicBezTo>
                      <a:pt x="265958" y="345920"/>
                      <a:pt x="261196" y="355842"/>
                      <a:pt x="254052" y="366558"/>
                    </a:cubicBezTo>
                    <a:cubicBezTo>
                      <a:pt x="246908" y="377274"/>
                      <a:pt x="236589" y="386005"/>
                      <a:pt x="223095" y="399895"/>
                    </a:cubicBezTo>
                    <a:cubicBezTo>
                      <a:pt x="209601" y="413785"/>
                      <a:pt x="188964" y="430057"/>
                      <a:pt x="173089" y="449901"/>
                    </a:cubicBezTo>
                    <a:cubicBezTo>
                      <a:pt x="157214" y="469745"/>
                      <a:pt x="137370" y="496337"/>
                      <a:pt x="127845" y="518959"/>
                    </a:cubicBezTo>
                    <a:cubicBezTo>
                      <a:pt x="118320" y="541581"/>
                      <a:pt x="115939" y="565393"/>
                      <a:pt x="115939" y="585633"/>
                    </a:cubicBezTo>
                    <a:cubicBezTo>
                      <a:pt x="115939" y="605873"/>
                      <a:pt x="119511" y="621748"/>
                      <a:pt x="127845" y="640401"/>
                    </a:cubicBezTo>
                    <a:cubicBezTo>
                      <a:pt x="136179" y="659054"/>
                      <a:pt x="151658" y="682867"/>
                      <a:pt x="165945" y="697551"/>
                    </a:cubicBezTo>
                    <a:cubicBezTo>
                      <a:pt x="180233" y="712236"/>
                      <a:pt x="196107" y="721761"/>
                      <a:pt x="213570" y="728508"/>
                    </a:cubicBezTo>
                    <a:cubicBezTo>
                      <a:pt x="231033" y="735255"/>
                      <a:pt x="252068" y="738429"/>
                      <a:pt x="270721" y="738032"/>
                    </a:cubicBezTo>
                    <a:cubicBezTo>
                      <a:pt x="289374" y="737635"/>
                      <a:pt x="308424" y="733666"/>
                      <a:pt x="325489" y="726126"/>
                    </a:cubicBezTo>
                    <a:cubicBezTo>
                      <a:pt x="342554" y="718586"/>
                      <a:pt x="360017" y="708664"/>
                      <a:pt x="373114" y="692789"/>
                    </a:cubicBezTo>
                    <a:cubicBezTo>
                      <a:pt x="386211" y="676914"/>
                      <a:pt x="398515" y="653101"/>
                      <a:pt x="404071" y="630876"/>
                    </a:cubicBezTo>
                    <a:cubicBezTo>
                      <a:pt x="409627" y="608651"/>
                      <a:pt x="410024" y="581664"/>
                      <a:pt x="406452" y="559439"/>
                    </a:cubicBezTo>
                    <a:cubicBezTo>
                      <a:pt x="402880" y="537214"/>
                      <a:pt x="392164" y="515782"/>
                      <a:pt x="382639" y="497526"/>
                    </a:cubicBezTo>
                    <a:cubicBezTo>
                      <a:pt x="373114" y="479270"/>
                      <a:pt x="360811" y="463791"/>
                      <a:pt x="349302" y="449901"/>
                    </a:cubicBezTo>
                    <a:cubicBezTo>
                      <a:pt x="337793" y="436011"/>
                      <a:pt x="324299" y="414977"/>
                      <a:pt x="313583" y="414183"/>
                    </a:cubicBezTo>
                    <a:cubicBezTo>
                      <a:pt x="302867" y="413389"/>
                      <a:pt x="293739" y="436011"/>
                      <a:pt x="285008" y="445139"/>
                    </a:cubicBezTo>
                    <a:cubicBezTo>
                      <a:pt x="276277" y="454267"/>
                      <a:pt x="260004" y="460617"/>
                      <a:pt x="261195" y="468951"/>
                    </a:cubicBezTo>
                    <a:cubicBezTo>
                      <a:pt x="262386" y="477285"/>
                      <a:pt x="281436" y="484429"/>
                      <a:pt x="292152" y="495145"/>
                    </a:cubicBezTo>
                    <a:cubicBezTo>
                      <a:pt x="302868" y="505861"/>
                      <a:pt x="317552" y="520148"/>
                      <a:pt x="325489" y="533245"/>
                    </a:cubicBezTo>
                    <a:cubicBezTo>
                      <a:pt x="333426" y="546342"/>
                      <a:pt x="338189" y="557454"/>
                      <a:pt x="339776" y="573726"/>
                    </a:cubicBezTo>
                    <a:cubicBezTo>
                      <a:pt x="341364" y="589998"/>
                      <a:pt x="341364" y="616192"/>
                      <a:pt x="335014" y="630876"/>
                    </a:cubicBezTo>
                    <a:cubicBezTo>
                      <a:pt x="328664" y="645560"/>
                      <a:pt x="315171" y="656277"/>
                      <a:pt x="301677" y="661833"/>
                    </a:cubicBezTo>
                    <a:cubicBezTo>
                      <a:pt x="288183" y="667389"/>
                      <a:pt x="269133" y="668580"/>
                      <a:pt x="254052" y="664214"/>
                    </a:cubicBezTo>
                    <a:cubicBezTo>
                      <a:pt x="238971" y="659848"/>
                      <a:pt x="221111" y="647148"/>
                      <a:pt x="211189" y="635639"/>
                    </a:cubicBezTo>
                    <a:cubicBezTo>
                      <a:pt x="201267" y="624130"/>
                      <a:pt x="197299" y="609842"/>
                      <a:pt x="194521" y="595157"/>
                    </a:cubicBezTo>
                    <a:cubicBezTo>
                      <a:pt x="191743" y="580472"/>
                      <a:pt x="188568" y="564597"/>
                      <a:pt x="194521" y="547532"/>
                    </a:cubicBezTo>
                    <a:cubicBezTo>
                      <a:pt x="200474" y="530467"/>
                      <a:pt x="217539" y="507448"/>
                      <a:pt x="230239" y="492764"/>
                    </a:cubicBezTo>
                    <a:cubicBezTo>
                      <a:pt x="242939" y="478080"/>
                      <a:pt x="257623" y="472523"/>
                      <a:pt x="270720" y="459426"/>
                    </a:cubicBezTo>
                    <a:cubicBezTo>
                      <a:pt x="283817" y="446329"/>
                      <a:pt x="298898" y="427677"/>
                      <a:pt x="308820" y="414183"/>
                    </a:cubicBezTo>
                    <a:cubicBezTo>
                      <a:pt x="318742" y="400689"/>
                      <a:pt x="325886" y="396720"/>
                      <a:pt x="330252" y="378464"/>
                    </a:cubicBezTo>
                    <a:cubicBezTo>
                      <a:pt x="334618" y="360208"/>
                      <a:pt x="338983" y="326870"/>
                      <a:pt x="335014" y="304645"/>
                    </a:cubicBezTo>
                    <a:cubicBezTo>
                      <a:pt x="331045" y="282420"/>
                      <a:pt x="317552" y="259798"/>
                      <a:pt x="306439" y="245114"/>
                    </a:cubicBezTo>
                    <a:cubicBezTo>
                      <a:pt x="295326" y="230430"/>
                      <a:pt x="283816" y="224476"/>
                      <a:pt x="268338" y="216539"/>
                    </a:cubicBezTo>
                    <a:cubicBezTo>
                      <a:pt x="252860" y="208602"/>
                      <a:pt x="233810" y="204633"/>
                      <a:pt x="213570" y="197489"/>
                    </a:cubicBezTo>
                    <a:cubicBezTo>
                      <a:pt x="193330" y="190345"/>
                      <a:pt x="165151" y="180820"/>
                      <a:pt x="146895" y="173676"/>
                    </a:cubicBezTo>
                    <a:cubicBezTo>
                      <a:pt x="128639" y="166532"/>
                      <a:pt x="115939" y="162563"/>
                      <a:pt x="104033" y="154626"/>
                    </a:cubicBezTo>
                    <a:cubicBezTo>
                      <a:pt x="92127" y="146689"/>
                      <a:pt x="80617" y="136370"/>
                      <a:pt x="75458" y="126051"/>
                    </a:cubicBezTo>
                    <a:cubicBezTo>
                      <a:pt x="70299" y="115732"/>
                      <a:pt x="68314" y="100254"/>
                      <a:pt x="73077" y="92714"/>
                    </a:cubicBezTo>
                    <a:cubicBezTo>
                      <a:pt x="77839" y="85173"/>
                      <a:pt x="90936" y="80411"/>
                      <a:pt x="104033" y="80808"/>
                    </a:cubicBezTo>
                    <a:cubicBezTo>
                      <a:pt x="117130" y="81205"/>
                      <a:pt x="137370" y="89539"/>
                      <a:pt x="151658" y="95095"/>
                    </a:cubicBezTo>
                    <a:cubicBezTo>
                      <a:pt x="165946" y="100651"/>
                      <a:pt x="189758" y="114145"/>
                      <a:pt x="189758" y="114145"/>
                    </a:cubicBezTo>
                    <a:cubicBezTo>
                      <a:pt x="202458" y="120495"/>
                      <a:pt x="211190" y="126448"/>
                      <a:pt x="227858" y="133195"/>
                    </a:cubicBezTo>
                    <a:cubicBezTo>
                      <a:pt x="244526" y="139942"/>
                      <a:pt x="268736" y="151452"/>
                      <a:pt x="289770" y="154627"/>
                    </a:cubicBezTo>
                    <a:cubicBezTo>
                      <a:pt x="310804" y="157802"/>
                      <a:pt x="332633" y="156214"/>
                      <a:pt x="354064" y="152245"/>
                    </a:cubicBezTo>
                    <a:cubicBezTo>
                      <a:pt x="375495" y="148276"/>
                      <a:pt x="401292" y="138355"/>
                      <a:pt x="418358" y="130814"/>
                    </a:cubicBezTo>
                    <a:cubicBezTo>
                      <a:pt x="435424" y="123273"/>
                      <a:pt x="445346" y="116129"/>
                      <a:pt x="456458" y="107001"/>
                    </a:cubicBezTo>
                    <a:cubicBezTo>
                      <a:pt x="467571" y="97873"/>
                      <a:pt x="477889" y="85967"/>
                      <a:pt x="485033" y="76045"/>
                    </a:cubicBezTo>
                    <a:cubicBezTo>
                      <a:pt x="492177" y="66123"/>
                      <a:pt x="498923" y="58979"/>
                      <a:pt x="499320" y="47470"/>
                    </a:cubicBezTo>
                    <a:cubicBezTo>
                      <a:pt x="499717" y="35961"/>
                      <a:pt x="495351" y="14530"/>
                      <a:pt x="487414" y="6989"/>
                    </a:cubicBezTo>
                    <a:cubicBezTo>
                      <a:pt x="479477" y="-552"/>
                      <a:pt x="462807" y="-1743"/>
                      <a:pt x="451695" y="2226"/>
                    </a:cubicBezTo>
                    <a:cubicBezTo>
                      <a:pt x="440583" y="6195"/>
                      <a:pt x="420739" y="30801"/>
                      <a:pt x="420739" y="30801"/>
                    </a:cubicBezTo>
                    <a:cubicBezTo>
                      <a:pt x="411214" y="39532"/>
                      <a:pt x="404864" y="47073"/>
                      <a:pt x="394545" y="54614"/>
                    </a:cubicBezTo>
                    <a:cubicBezTo>
                      <a:pt x="384226" y="62155"/>
                      <a:pt x="375496" y="72076"/>
                      <a:pt x="358827" y="76045"/>
                    </a:cubicBezTo>
                    <a:cubicBezTo>
                      <a:pt x="342158" y="80014"/>
                      <a:pt x="314774" y="81601"/>
                      <a:pt x="294533" y="78426"/>
                    </a:cubicBezTo>
                    <a:cubicBezTo>
                      <a:pt x="274292" y="75251"/>
                      <a:pt x="257624" y="65726"/>
                      <a:pt x="237383" y="56995"/>
                    </a:cubicBezTo>
                    <a:cubicBezTo>
                      <a:pt x="217142" y="48264"/>
                      <a:pt x="194520" y="33183"/>
                      <a:pt x="173089" y="26039"/>
                    </a:cubicBezTo>
                    <a:cubicBezTo>
                      <a:pt x="151658" y="18895"/>
                      <a:pt x="129829" y="12943"/>
                      <a:pt x="108795" y="14133"/>
                    </a:cubicBezTo>
                    <a:cubicBezTo>
                      <a:pt x="87761" y="15323"/>
                      <a:pt x="63551" y="22863"/>
                      <a:pt x="46882" y="33182"/>
                    </a:cubicBezTo>
                    <a:cubicBezTo>
                      <a:pt x="30213" y="43501"/>
                      <a:pt x="16323" y="58186"/>
                      <a:pt x="8783" y="76045"/>
                    </a:cubicBezTo>
                    <a:cubicBezTo>
                      <a:pt x="1243" y="93904"/>
                      <a:pt x="-2330" y="119702"/>
                      <a:pt x="1639" y="140339"/>
                    </a:cubicBezTo>
                    <a:cubicBezTo>
                      <a:pt x="5608" y="160976"/>
                      <a:pt x="19498" y="185186"/>
                      <a:pt x="32595" y="199870"/>
                    </a:cubicBezTo>
                    <a:cubicBezTo>
                      <a:pt x="45692" y="214554"/>
                      <a:pt x="59583" y="220111"/>
                      <a:pt x="77839" y="228445"/>
                    </a:cubicBezTo>
                    <a:cubicBezTo>
                      <a:pt x="96095" y="236779"/>
                      <a:pt x="121892" y="243923"/>
                      <a:pt x="142133" y="249876"/>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284"/>
              <p:cNvSpPr/>
              <p:nvPr/>
            </p:nvSpPr>
            <p:spPr>
              <a:xfrm>
                <a:off x="7443312" y="3589387"/>
                <a:ext cx="210226" cy="539953"/>
              </a:xfrm>
              <a:custGeom>
                <a:avLst/>
                <a:gdLst>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0488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3351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08920"/>
                  <a:gd name="connsiteY0" fmla="*/ 539865 h 540061"/>
                  <a:gd name="connsiteX1" fmla="*/ 183832 w 208920"/>
                  <a:gd name="connsiteY1" fmla="*/ 487477 h 540061"/>
                  <a:gd name="connsiteX2" fmla="*/ 145732 w 208920"/>
                  <a:gd name="connsiteY2" fmla="*/ 480333 h 540061"/>
                  <a:gd name="connsiteX3" fmla="*/ 105251 w 208920"/>
                  <a:gd name="connsiteY3" fmla="*/ 456521 h 540061"/>
                  <a:gd name="connsiteX4" fmla="*/ 76676 w 208920"/>
                  <a:gd name="connsiteY4" fmla="*/ 406515 h 540061"/>
                  <a:gd name="connsiteX5" fmla="*/ 88582 w 208920"/>
                  <a:gd name="connsiteY5" fmla="*/ 330315 h 540061"/>
                  <a:gd name="connsiteX6" fmla="*/ 124301 w 208920"/>
                  <a:gd name="connsiteY6" fmla="*/ 266021 h 540061"/>
                  <a:gd name="connsiteX7" fmla="*/ 164782 w 208920"/>
                  <a:gd name="connsiteY7" fmla="*/ 206490 h 540061"/>
                  <a:gd name="connsiteX8" fmla="*/ 193357 w 208920"/>
                  <a:gd name="connsiteY8" fmla="*/ 149340 h 540061"/>
                  <a:gd name="connsiteX9" fmla="*/ 207644 w 208920"/>
                  <a:gd name="connsiteY9" fmla="*/ 101715 h 540061"/>
                  <a:gd name="connsiteX10" fmla="*/ 205263 w 208920"/>
                  <a:gd name="connsiteY10" fmla="*/ 44565 h 540061"/>
                  <a:gd name="connsiteX11" fmla="*/ 181451 w 208920"/>
                  <a:gd name="connsiteY11" fmla="*/ 4083 h 540061"/>
                  <a:gd name="connsiteX12" fmla="*/ 157638 w 208920"/>
                  <a:gd name="connsiteY12" fmla="*/ 4083 h 540061"/>
                  <a:gd name="connsiteX13" fmla="*/ 140969 w 208920"/>
                  <a:gd name="connsiteY13" fmla="*/ 27896 h 540061"/>
                  <a:gd name="connsiteX14" fmla="*/ 140970 w 208920"/>
                  <a:gd name="connsiteY14" fmla="*/ 65996 h 540061"/>
                  <a:gd name="connsiteX15" fmla="*/ 129063 w 208920"/>
                  <a:gd name="connsiteY15" fmla="*/ 120765 h 540061"/>
                  <a:gd name="connsiteX16" fmla="*/ 105251 w 208920"/>
                  <a:gd name="connsiteY16" fmla="*/ 173152 h 540061"/>
                  <a:gd name="connsiteX17" fmla="*/ 76676 w 208920"/>
                  <a:gd name="connsiteY17" fmla="*/ 220777 h 540061"/>
                  <a:gd name="connsiteX18" fmla="*/ 38576 w 208920"/>
                  <a:gd name="connsiteY18" fmla="*/ 270783 h 540061"/>
                  <a:gd name="connsiteX19" fmla="*/ 7619 w 208920"/>
                  <a:gd name="connsiteY19" fmla="*/ 332696 h 540061"/>
                  <a:gd name="connsiteX20" fmla="*/ 476 w 208920"/>
                  <a:gd name="connsiteY20" fmla="*/ 404133 h 540061"/>
                  <a:gd name="connsiteX21" fmla="*/ 17144 w 208920"/>
                  <a:gd name="connsiteY21" fmla="*/ 463665 h 540061"/>
                  <a:gd name="connsiteX22" fmla="*/ 45719 w 208920"/>
                  <a:gd name="connsiteY22" fmla="*/ 504146 h 540061"/>
                  <a:gd name="connsiteX23" fmla="*/ 124301 w 208920"/>
                  <a:gd name="connsiteY23" fmla="*/ 539865 h 540061"/>
                  <a:gd name="connsiteX0" fmla="*/ 124301 w 210226"/>
                  <a:gd name="connsiteY0" fmla="*/ 539702 h 539898"/>
                  <a:gd name="connsiteX1" fmla="*/ 183832 w 210226"/>
                  <a:gd name="connsiteY1" fmla="*/ 487314 h 539898"/>
                  <a:gd name="connsiteX2" fmla="*/ 145732 w 210226"/>
                  <a:gd name="connsiteY2" fmla="*/ 480170 h 539898"/>
                  <a:gd name="connsiteX3" fmla="*/ 105251 w 210226"/>
                  <a:gd name="connsiteY3" fmla="*/ 456358 h 539898"/>
                  <a:gd name="connsiteX4" fmla="*/ 76676 w 210226"/>
                  <a:gd name="connsiteY4" fmla="*/ 406352 h 539898"/>
                  <a:gd name="connsiteX5" fmla="*/ 88582 w 210226"/>
                  <a:gd name="connsiteY5" fmla="*/ 330152 h 539898"/>
                  <a:gd name="connsiteX6" fmla="*/ 124301 w 210226"/>
                  <a:gd name="connsiteY6" fmla="*/ 265858 h 539898"/>
                  <a:gd name="connsiteX7" fmla="*/ 164782 w 210226"/>
                  <a:gd name="connsiteY7" fmla="*/ 206327 h 539898"/>
                  <a:gd name="connsiteX8" fmla="*/ 193357 w 210226"/>
                  <a:gd name="connsiteY8" fmla="*/ 149177 h 539898"/>
                  <a:gd name="connsiteX9" fmla="*/ 207644 w 210226"/>
                  <a:gd name="connsiteY9" fmla="*/ 101552 h 539898"/>
                  <a:gd name="connsiteX10" fmla="*/ 207644 w 210226"/>
                  <a:gd name="connsiteY10" fmla="*/ 42021 h 539898"/>
                  <a:gd name="connsiteX11" fmla="*/ 181451 w 210226"/>
                  <a:gd name="connsiteY11" fmla="*/ 3920 h 539898"/>
                  <a:gd name="connsiteX12" fmla="*/ 157638 w 210226"/>
                  <a:gd name="connsiteY12" fmla="*/ 3920 h 539898"/>
                  <a:gd name="connsiteX13" fmla="*/ 140969 w 210226"/>
                  <a:gd name="connsiteY13" fmla="*/ 27733 h 539898"/>
                  <a:gd name="connsiteX14" fmla="*/ 140970 w 210226"/>
                  <a:gd name="connsiteY14" fmla="*/ 65833 h 539898"/>
                  <a:gd name="connsiteX15" fmla="*/ 129063 w 210226"/>
                  <a:gd name="connsiteY15" fmla="*/ 120602 h 539898"/>
                  <a:gd name="connsiteX16" fmla="*/ 105251 w 210226"/>
                  <a:gd name="connsiteY16" fmla="*/ 172989 h 539898"/>
                  <a:gd name="connsiteX17" fmla="*/ 76676 w 210226"/>
                  <a:gd name="connsiteY17" fmla="*/ 220614 h 539898"/>
                  <a:gd name="connsiteX18" fmla="*/ 38576 w 210226"/>
                  <a:gd name="connsiteY18" fmla="*/ 270620 h 539898"/>
                  <a:gd name="connsiteX19" fmla="*/ 7619 w 210226"/>
                  <a:gd name="connsiteY19" fmla="*/ 332533 h 539898"/>
                  <a:gd name="connsiteX20" fmla="*/ 476 w 210226"/>
                  <a:gd name="connsiteY20" fmla="*/ 403970 h 539898"/>
                  <a:gd name="connsiteX21" fmla="*/ 17144 w 210226"/>
                  <a:gd name="connsiteY21" fmla="*/ 463502 h 539898"/>
                  <a:gd name="connsiteX22" fmla="*/ 45719 w 210226"/>
                  <a:gd name="connsiteY22" fmla="*/ 503983 h 539898"/>
                  <a:gd name="connsiteX23" fmla="*/ 124301 w 210226"/>
                  <a:gd name="connsiteY23" fmla="*/ 539702 h 539898"/>
                  <a:gd name="connsiteX0" fmla="*/ 124301 w 210226"/>
                  <a:gd name="connsiteY0" fmla="*/ 539702 h 539953"/>
                  <a:gd name="connsiteX1" fmla="*/ 155257 w 210226"/>
                  <a:gd name="connsiteY1" fmla="*/ 518269 h 539953"/>
                  <a:gd name="connsiteX2" fmla="*/ 183832 w 210226"/>
                  <a:gd name="connsiteY2" fmla="*/ 487314 h 539953"/>
                  <a:gd name="connsiteX3" fmla="*/ 145732 w 210226"/>
                  <a:gd name="connsiteY3" fmla="*/ 480170 h 539953"/>
                  <a:gd name="connsiteX4" fmla="*/ 105251 w 210226"/>
                  <a:gd name="connsiteY4" fmla="*/ 456358 h 539953"/>
                  <a:gd name="connsiteX5" fmla="*/ 76676 w 210226"/>
                  <a:gd name="connsiteY5" fmla="*/ 406352 h 539953"/>
                  <a:gd name="connsiteX6" fmla="*/ 88582 w 210226"/>
                  <a:gd name="connsiteY6" fmla="*/ 330152 h 539953"/>
                  <a:gd name="connsiteX7" fmla="*/ 124301 w 210226"/>
                  <a:gd name="connsiteY7" fmla="*/ 265858 h 539953"/>
                  <a:gd name="connsiteX8" fmla="*/ 164782 w 210226"/>
                  <a:gd name="connsiteY8" fmla="*/ 206327 h 539953"/>
                  <a:gd name="connsiteX9" fmla="*/ 193357 w 210226"/>
                  <a:gd name="connsiteY9" fmla="*/ 149177 h 539953"/>
                  <a:gd name="connsiteX10" fmla="*/ 207644 w 210226"/>
                  <a:gd name="connsiteY10" fmla="*/ 101552 h 539953"/>
                  <a:gd name="connsiteX11" fmla="*/ 207644 w 210226"/>
                  <a:gd name="connsiteY11" fmla="*/ 42021 h 539953"/>
                  <a:gd name="connsiteX12" fmla="*/ 181451 w 210226"/>
                  <a:gd name="connsiteY12" fmla="*/ 3920 h 539953"/>
                  <a:gd name="connsiteX13" fmla="*/ 157638 w 210226"/>
                  <a:gd name="connsiteY13" fmla="*/ 3920 h 539953"/>
                  <a:gd name="connsiteX14" fmla="*/ 140969 w 210226"/>
                  <a:gd name="connsiteY14" fmla="*/ 27733 h 539953"/>
                  <a:gd name="connsiteX15" fmla="*/ 140970 w 210226"/>
                  <a:gd name="connsiteY15" fmla="*/ 65833 h 539953"/>
                  <a:gd name="connsiteX16" fmla="*/ 129063 w 210226"/>
                  <a:gd name="connsiteY16" fmla="*/ 120602 h 539953"/>
                  <a:gd name="connsiteX17" fmla="*/ 105251 w 210226"/>
                  <a:gd name="connsiteY17" fmla="*/ 172989 h 539953"/>
                  <a:gd name="connsiteX18" fmla="*/ 76676 w 210226"/>
                  <a:gd name="connsiteY18" fmla="*/ 220614 h 539953"/>
                  <a:gd name="connsiteX19" fmla="*/ 38576 w 210226"/>
                  <a:gd name="connsiteY19" fmla="*/ 270620 h 539953"/>
                  <a:gd name="connsiteX20" fmla="*/ 7619 w 210226"/>
                  <a:gd name="connsiteY20" fmla="*/ 332533 h 539953"/>
                  <a:gd name="connsiteX21" fmla="*/ 476 w 210226"/>
                  <a:gd name="connsiteY21" fmla="*/ 403970 h 539953"/>
                  <a:gd name="connsiteX22" fmla="*/ 17144 w 210226"/>
                  <a:gd name="connsiteY22" fmla="*/ 463502 h 539953"/>
                  <a:gd name="connsiteX23" fmla="*/ 45719 w 210226"/>
                  <a:gd name="connsiteY23" fmla="*/ 503983 h 539953"/>
                  <a:gd name="connsiteX24" fmla="*/ 124301 w 210226"/>
                  <a:gd name="connsiteY24" fmla="*/ 539702 h 53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0226" h="539953">
                    <a:moveTo>
                      <a:pt x="124301" y="539702"/>
                    </a:moveTo>
                    <a:cubicBezTo>
                      <a:pt x="142557" y="542083"/>
                      <a:pt x="145335" y="527000"/>
                      <a:pt x="155257" y="518269"/>
                    </a:cubicBezTo>
                    <a:cubicBezTo>
                      <a:pt x="165179" y="509538"/>
                      <a:pt x="185420" y="493664"/>
                      <a:pt x="183832" y="487314"/>
                    </a:cubicBezTo>
                    <a:cubicBezTo>
                      <a:pt x="182245" y="480964"/>
                      <a:pt x="158829" y="485329"/>
                      <a:pt x="145732" y="480170"/>
                    </a:cubicBezTo>
                    <a:cubicBezTo>
                      <a:pt x="132635" y="475011"/>
                      <a:pt x="116760" y="468661"/>
                      <a:pt x="105251" y="456358"/>
                    </a:cubicBezTo>
                    <a:cubicBezTo>
                      <a:pt x="93742" y="444055"/>
                      <a:pt x="79454" y="427386"/>
                      <a:pt x="76676" y="406352"/>
                    </a:cubicBezTo>
                    <a:cubicBezTo>
                      <a:pt x="73898" y="385318"/>
                      <a:pt x="80645" y="353568"/>
                      <a:pt x="88582" y="330152"/>
                    </a:cubicBezTo>
                    <a:cubicBezTo>
                      <a:pt x="96519" y="306736"/>
                      <a:pt x="111601" y="286495"/>
                      <a:pt x="124301" y="265858"/>
                    </a:cubicBezTo>
                    <a:cubicBezTo>
                      <a:pt x="137001" y="245221"/>
                      <a:pt x="153273" y="225774"/>
                      <a:pt x="164782" y="206327"/>
                    </a:cubicBezTo>
                    <a:cubicBezTo>
                      <a:pt x="176291" y="186880"/>
                      <a:pt x="186213" y="166639"/>
                      <a:pt x="193357" y="149177"/>
                    </a:cubicBezTo>
                    <a:cubicBezTo>
                      <a:pt x="200501" y="131715"/>
                      <a:pt x="205263" y="119411"/>
                      <a:pt x="207644" y="101552"/>
                    </a:cubicBezTo>
                    <a:cubicBezTo>
                      <a:pt x="210025" y="83693"/>
                      <a:pt x="212009" y="58293"/>
                      <a:pt x="207644" y="42021"/>
                    </a:cubicBezTo>
                    <a:cubicBezTo>
                      <a:pt x="203279" y="25749"/>
                      <a:pt x="189785" y="10270"/>
                      <a:pt x="181451" y="3920"/>
                    </a:cubicBezTo>
                    <a:cubicBezTo>
                      <a:pt x="173117" y="-2430"/>
                      <a:pt x="164385" y="-49"/>
                      <a:pt x="157638" y="3920"/>
                    </a:cubicBezTo>
                    <a:cubicBezTo>
                      <a:pt x="150891" y="7889"/>
                      <a:pt x="143747" y="17414"/>
                      <a:pt x="140969" y="27733"/>
                    </a:cubicBezTo>
                    <a:cubicBezTo>
                      <a:pt x="138191" y="38052"/>
                      <a:pt x="142954" y="50355"/>
                      <a:pt x="140970" y="65833"/>
                    </a:cubicBezTo>
                    <a:cubicBezTo>
                      <a:pt x="138986" y="81311"/>
                      <a:pt x="135016" y="102743"/>
                      <a:pt x="129063" y="120602"/>
                    </a:cubicBezTo>
                    <a:cubicBezTo>
                      <a:pt x="123110" y="138461"/>
                      <a:pt x="113982" y="156320"/>
                      <a:pt x="105251" y="172989"/>
                    </a:cubicBezTo>
                    <a:cubicBezTo>
                      <a:pt x="96520" y="189658"/>
                      <a:pt x="87788" y="204342"/>
                      <a:pt x="76676" y="220614"/>
                    </a:cubicBezTo>
                    <a:cubicBezTo>
                      <a:pt x="65564" y="236886"/>
                      <a:pt x="50085" y="251967"/>
                      <a:pt x="38576" y="270620"/>
                    </a:cubicBezTo>
                    <a:cubicBezTo>
                      <a:pt x="27067" y="289273"/>
                      <a:pt x="13969" y="310308"/>
                      <a:pt x="7619" y="332533"/>
                    </a:cubicBezTo>
                    <a:cubicBezTo>
                      <a:pt x="1269" y="354758"/>
                      <a:pt x="-1111" y="382142"/>
                      <a:pt x="476" y="403970"/>
                    </a:cubicBezTo>
                    <a:cubicBezTo>
                      <a:pt x="2063" y="425798"/>
                      <a:pt x="9604" y="446833"/>
                      <a:pt x="17144" y="463502"/>
                    </a:cubicBezTo>
                    <a:cubicBezTo>
                      <a:pt x="24684" y="480171"/>
                      <a:pt x="33813" y="492871"/>
                      <a:pt x="45719" y="503983"/>
                    </a:cubicBezTo>
                    <a:cubicBezTo>
                      <a:pt x="57625" y="515095"/>
                      <a:pt x="106045" y="537321"/>
                      <a:pt x="124301" y="539702"/>
                    </a:cubicBezTo>
                    <a:close/>
                  </a:path>
                </a:pathLst>
              </a:cu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82" name="椭圆 281"/>
            <p:cNvSpPr/>
            <p:nvPr/>
          </p:nvSpPr>
          <p:spPr>
            <a:xfrm>
              <a:off x="6654511" y="2929886"/>
              <a:ext cx="198000" cy="198000"/>
            </a:xfrm>
            <a:prstGeom prst="ellipse">
              <a:avLst/>
            </a:prstGeom>
            <a:solidFill>
              <a:srgbClr val="00B0F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zh-CN" altLang="en-US" sz="800" spc="-150" dirty="0">
                <a:solidFill>
                  <a:schemeClr val="tx1"/>
                </a:solidFill>
                <a:latin typeface="Times New Roman" panose="02020603050405020304" pitchFamily="18" charset="0"/>
                <a:ea typeface="方正姚体" panose="02010601030101010101" pitchFamily="2" charset="-122"/>
              </a:endParaRPr>
            </a:p>
          </p:txBody>
        </p:sp>
        <p:sp>
          <p:nvSpPr>
            <p:cNvPr id="283" name="Rectangle 58"/>
            <p:cNvSpPr>
              <a:spLocks noChangeArrowheads="1"/>
            </p:cNvSpPr>
            <p:nvPr/>
          </p:nvSpPr>
          <p:spPr bwMode="auto">
            <a:xfrm>
              <a:off x="6492389" y="2876372"/>
              <a:ext cx="161904"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1" hangingPunct="1">
                <a:defRPr/>
              </a:pPr>
              <a:r>
                <a:rPr kumimoji="1" lang="zh-CN" altLang="en-US" sz="1200" dirty="0">
                  <a:effectLst>
                    <a:outerShdw blurRad="38100" dist="38100" dir="2700000" algn="tl">
                      <a:srgbClr val="C0C0C0"/>
                    </a:outerShdw>
                  </a:effectLst>
                </a:rPr>
                <a:t>5´</a:t>
              </a:r>
            </a:p>
          </p:txBody>
        </p:sp>
      </p:grpSp>
      <p:grpSp>
        <p:nvGrpSpPr>
          <p:cNvPr id="289" name="组合 288"/>
          <p:cNvGrpSpPr/>
          <p:nvPr/>
        </p:nvGrpSpPr>
        <p:grpSpPr>
          <a:xfrm>
            <a:off x="7787855" y="6067456"/>
            <a:ext cx="2095145" cy="126000"/>
            <a:chOff x="7213828" y="1844824"/>
            <a:chExt cx="2095145" cy="126000"/>
          </a:xfrm>
        </p:grpSpPr>
        <p:sp>
          <p:nvSpPr>
            <p:cNvPr id="290" name="矩形 289"/>
            <p:cNvSpPr/>
            <p:nvPr/>
          </p:nvSpPr>
          <p:spPr>
            <a:xfrm>
              <a:off x="7213828" y="1844824"/>
              <a:ext cx="846000" cy="126000"/>
            </a:xfrm>
            <a:prstGeom prst="rect">
              <a:avLst/>
            </a:prstGeom>
            <a:solidFill>
              <a:srgbClr val="38AD4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矩形 290"/>
            <p:cNvSpPr/>
            <p:nvPr/>
          </p:nvSpPr>
          <p:spPr>
            <a:xfrm>
              <a:off x="8858973" y="1844824"/>
              <a:ext cx="450000" cy="126000"/>
            </a:xfrm>
            <a:prstGeom prst="rect">
              <a:avLst/>
            </a:prstGeom>
            <a:solidFill>
              <a:srgbClr val="38AD4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矩形 291"/>
            <p:cNvSpPr/>
            <p:nvPr/>
          </p:nvSpPr>
          <p:spPr>
            <a:xfrm>
              <a:off x="8061645"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A</a:t>
              </a:r>
              <a:endParaRPr lang="zh-CN" altLang="en-US" sz="1000" dirty="0">
                <a:solidFill>
                  <a:schemeClr val="tx1"/>
                </a:solidFill>
                <a:latin typeface="Times New Roman" panose="02020603050405020304" pitchFamily="18" charset="0"/>
              </a:endParaRPr>
            </a:p>
          </p:txBody>
        </p:sp>
        <p:sp>
          <p:nvSpPr>
            <p:cNvPr id="293" name="矩形 292"/>
            <p:cNvSpPr/>
            <p:nvPr/>
          </p:nvSpPr>
          <p:spPr>
            <a:xfrm>
              <a:off x="8193756"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U</a:t>
              </a:r>
              <a:endParaRPr lang="zh-CN" altLang="en-US" sz="1000" dirty="0">
                <a:solidFill>
                  <a:schemeClr val="tx1"/>
                </a:solidFill>
                <a:latin typeface="Times New Roman" panose="02020603050405020304" pitchFamily="18" charset="0"/>
              </a:endParaRPr>
            </a:p>
          </p:txBody>
        </p:sp>
        <p:sp>
          <p:nvSpPr>
            <p:cNvPr id="294" name="矩形 293"/>
            <p:cNvSpPr/>
            <p:nvPr/>
          </p:nvSpPr>
          <p:spPr>
            <a:xfrm>
              <a:off x="8328248"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G</a:t>
              </a:r>
              <a:endParaRPr lang="zh-CN" altLang="en-US" sz="1000" dirty="0">
                <a:solidFill>
                  <a:schemeClr val="tx1"/>
                </a:solidFill>
                <a:latin typeface="Times New Roman" panose="02020603050405020304" pitchFamily="18" charset="0"/>
              </a:endParaRPr>
            </a:p>
          </p:txBody>
        </p:sp>
        <p:sp>
          <p:nvSpPr>
            <p:cNvPr id="295" name="矩形 294"/>
            <p:cNvSpPr/>
            <p:nvPr/>
          </p:nvSpPr>
          <p:spPr>
            <a:xfrm>
              <a:off x="8460359"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矩形 295"/>
            <p:cNvSpPr/>
            <p:nvPr/>
          </p:nvSpPr>
          <p:spPr>
            <a:xfrm>
              <a:off x="8596143"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矩形 296"/>
            <p:cNvSpPr/>
            <p:nvPr/>
          </p:nvSpPr>
          <p:spPr>
            <a:xfrm>
              <a:off x="8731724"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98" name="组合 297"/>
          <p:cNvGrpSpPr/>
          <p:nvPr/>
        </p:nvGrpSpPr>
        <p:grpSpPr>
          <a:xfrm>
            <a:off x="7858023" y="2616660"/>
            <a:ext cx="2095145" cy="126000"/>
            <a:chOff x="7213828" y="1844824"/>
            <a:chExt cx="2095145" cy="126000"/>
          </a:xfrm>
        </p:grpSpPr>
        <p:sp>
          <p:nvSpPr>
            <p:cNvPr id="299" name="矩形 298"/>
            <p:cNvSpPr/>
            <p:nvPr/>
          </p:nvSpPr>
          <p:spPr>
            <a:xfrm>
              <a:off x="7213828" y="1844824"/>
              <a:ext cx="846000" cy="126000"/>
            </a:xfrm>
            <a:prstGeom prst="rect">
              <a:avLst/>
            </a:prstGeom>
            <a:solidFill>
              <a:srgbClr val="38AD4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矩形 299"/>
            <p:cNvSpPr/>
            <p:nvPr/>
          </p:nvSpPr>
          <p:spPr>
            <a:xfrm>
              <a:off x="8858973" y="1844824"/>
              <a:ext cx="450000" cy="126000"/>
            </a:xfrm>
            <a:prstGeom prst="rect">
              <a:avLst/>
            </a:prstGeom>
            <a:solidFill>
              <a:srgbClr val="38AD4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矩形 300"/>
            <p:cNvSpPr/>
            <p:nvPr/>
          </p:nvSpPr>
          <p:spPr>
            <a:xfrm>
              <a:off x="8061645"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A</a:t>
              </a:r>
              <a:endParaRPr lang="zh-CN" altLang="en-US" sz="1000" dirty="0">
                <a:solidFill>
                  <a:schemeClr val="tx1"/>
                </a:solidFill>
                <a:latin typeface="Times New Roman" panose="02020603050405020304" pitchFamily="18" charset="0"/>
              </a:endParaRPr>
            </a:p>
          </p:txBody>
        </p:sp>
        <p:sp>
          <p:nvSpPr>
            <p:cNvPr id="302" name="矩形 301"/>
            <p:cNvSpPr/>
            <p:nvPr/>
          </p:nvSpPr>
          <p:spPr>
            <a:xfrm>
              <a:off x="8193756"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U</a:t>
              </a:r>
              <a:endParaRPr lang="zh-CN" altLang="en-US" sz="1000" dirty="0">
                <a:solidFill>
                  <a:schemeClr val="tx1"/>
                </a:solidFill>
                <a:latin typeface="Times New Roman" panose="02020603050405020304" pitchFamily="18" charset="0"/>
              </a:endParaRPr>
            </a:p>
          </p:txBody>
        </p:sp>
        <p:sp>
          <p:nvSpPr>
            <p:cNvPr id="303" name="矩形 302"/>
            <p:cNvSpPr/>
            <p:nvPr/>
          </p:nvSpPr>
          <p:spPr>
            <a:xfrm>
              <a:off x="8328248"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dirty="0">
                  <a:solidFill>
                    <a:schemeClr val="tx1"/>
                  </a:solidFill>
                  <a:latin typeface="Times New Roman" panose="02020603050405020304" pitchFamily="18" charset="0"/>
                </a:rPr>
                <a:t>G</a:t>
              </a:r>
              <a:endParaRPr lang="zh-CN" altLang="en-US" sz="1000" dirty="0">
                <a:solidFill>
                  <a:schemeClr val="tx1"/>
                </a:solidFill>
                <a:latin typeface="Times New Roman" panose="02020603050405020304" pitchFamily="18" charset="0"/>
              </a:endParaRPr>
            </a:p>
          </p:txBody>
        </p:sp>
        <p:sp>
          <p:nvSpPr>
            <p:cNvPr id="304" name="矩形 303"/>
            <p:cNvSpPr/>
            <p:nvPr/>
          </p:nvSpPr>
          <p:spPr>
            <a:xfrm>
              <a:off x="8460359"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矩形 304"/>
            <p:cNvSpPr/>
            <p:nvPr/>
          </p:nvSpPr>
          <p:spPr>
            <a:xfrm>
              <a:off x="8596143"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矩形 305"/>
            <p:cNvSpPr/>
            <p:nvPr/>
          </p:nvSpPr>
          <p:spPr>
            <a:xfrm>
              <a:off x="8731724" y="1844824"/>
              <a:ext cx="133200" cy="126000"/>
            </a:xfrm>
            <a:prstGeom prst="rect">
              <a:avLst/>
            </a:prstGeom>
            <a:solidFill>
              <a:srgbClr val="D0E9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2" name="直接连接符 1">
            <a:extLst>
              <a:ext uri="{FF2B5EF4-FFF2-40B4-BE49-F238E27FC236}">
                <a16:creationId xmlns:a16="http://schemas.microsoft.com/office/drawing/2014/main" id="{E0B49355-5E28-B248-4DF3-35D611BBEEB2}"/>
              </a:ext>
            </a:extLst>
          </p:cNvPr>
          <p:cNvCxnSpPr/>
          <p:nvPr/>
        </p:nvCxnSpPr>
        <p:spPr>
          <a:xfrm>
            <a:off x="1077913" y="1196975"/>
            <a:ext cx="3600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3" name="Text Box 6">
            <a:extLst>
              <a:ext uri="{FF2B5EF4-FFF2-40B4-BE49-F238E27FC236}">
                <a16:creationId xmlns:a16="http://schemas.microsoft.com/office/drawing/2014/main" id="{E1210C1F-8D61-4C3D-10F5-F5D41E50CFDC}"/>
              </a:ext>
            </a:extLst>
          </p:cNvPr>
          <p:cNvSpPr txBox="1">
            <a:spLocks noChangeArrowheads="1"/>
          </p:cNvSpPr>
          <p:nvPr/>
        </p:nvSpPr>
        <p:spPr bwMode="auto">
          <a:xfrm>
            <a:off x="1077913" y="689177"/>
            <a:ext cx="3289895" cy="5075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ts val="3500"/>
              </a:lnSpc>
              <a:spcBef>
                <a:spcPts val="600"/>
              </a:spcBef>
              <a:buClr>
                <a:srgbClr val="C00000"/>
              </a:buClr>
              <a:buSzPct val="80000"/>
              <a:defRPr/>
            </a:pPr>
            <a:r>
              <a:rPr lang="en-US" altLang="zh-CN"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2.</a:t>
            </a:r>
            <a:r>
              <a:rPr lang="zh-CN" altLang="en-US" sz="2800" dirty="0">
                <a:effectLst>
                  <a:outerShdw blurRad="38100" dist="38100" dir="2700000" algn="tl">
                    <a:srgbClr val="C0C0C0"/>
                  </a:outerShdw>
                </a:effectLst>
                <a:latin typeface="Times New Roman" panose="02020603050405020304" pitchFamily="18" charset="0"/>
                <a:ea typeface="方正姚体" panose="02010601030101010101" pitchFamily="2" charset="-122"/>
              </a:rPr>
              <a:t>肽链延长阶段</a:t>
            </a:r>
          </a:p>
        </p:txBody>
      </p:sp>
    </p:spTree>
  </p:cSld>
  <p:clrMapOvr>
    <a:masterClrMapping/>
  </p:clrMapOvr>
  <p:transition>
    <p:plus/>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21">
                                            <p:txEl>
                                              <p:pRg st="0" end="0"/>
                                            </p:txEl>
                                          </p:spTgt>
                                        </p:tgtEl>
                                        <p:attrNameLst>
                                          <p:attrName>style.visibility</p:attrName>
                                        </p:attrNameLst>
                                      </p:cBhvr>
                                      <p:to>
                                        <p:strVal val="visible"/>
                                      </p:to>
                                    </p:set>
                                    <p:animEffect transition="in" filter="wipe(left)">
                                      <p:cBhvr>
                                        <p:cTn id="7" dur="500"/>
                                        <p:tgtEl>
                                          <p:spTgt spid="22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21">
                                            <p:txEl>
                                              <p:pRg st="1" end="1"/>
                                            </p:txEl>
                                          </p:spTgt>
                                        </p:tgtEl>
                                        <p:attrNameLst>
                                          <p:attrName>style.visibility</p:attrName>
                                        </p:attrNameLst>
                                      </p:cBhvr>
                                      <p:to>
                                        <p:strVal val="visible"/>
                                      </p:to>
                                    </p:set>
                                    <p:animEffect transition="in" filter="wipe(left)">
                                      <p:cBhvr>
                                        <p:cTn id="12" dur="500"/>
                                        <p:tgtEl>
                                          <p:spTgt spid="22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build="p"/>
    </p:bld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木头类型">
  <a:themeElements>
    <a:clrScheme name="木头类型">
      <a:dk1>
        <a:sysClr val="windowText" lastClr="000000"/>
      </a:dk1>
      <a:lt1>
        <a:sysClr val="window" lastClr="FFFFFF"/>
      </a:lt1>
      <a:dk2>
        <a:srgbClr val="696464"/>
      </a:dk2>
      <a:lt2>
        <a:srgbClr val="E9E5DC"/>
      </a:lt2>
      <a:accent1>
        <a:srgbClr val="D34817"/>
      </a:accent1>
      <a:accent2>
        <a:srgbClr val="9B2D1F"/>
      </a:accent2>
      <a:accent3>
        <a:srgbClr val="A28E6A"/>
      </a:accent3>
      <a:accent4>
        <a:srgbClr val="956251"/>
      </a:accent4>
      <a:accent5>
        <a:srgbClr val="918485"/>
      </a:accent5>
      <a:accent6>
        <a:srgbClr val="855D5D"/>
      </a:accent6>
      <a:hlink>
        <a:srgbClr val="CC9900"/>
      </a:hlink>
      <a:folHlink>
        <a:srgbClr val="96A9A9"/>
      </a:folHlink>
    </a:clrScheme>
    <a:fontScheme name="木头类型">
      <a:majorFont>
        <a:latin typeface="Rockwell Condensed" panose="02060603050405020104"/>
        <a:ea typeface=""/>
        <a:cs typeface=""/>
        <a:font script="Grek" typeface="Cambria"/>
        <a:font script="Cyrl" typeface="Cambria"/>
        <a:font script="Jpan" typeface="HG明朝B"/>
        <a:font script="Hang" typeface="바탕"/>
        <a:font script="Hans" typeface="方正姚体"/>
        <a:font script="Hant" typeface="微軟正黑體"/>
        <a:font script="Arab" typeface="Times New Roman"/>
        <a:font script="Hebr" typeface="David"/>
        <a:font script="Thai" typeface="Jasmine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Rockwell" panose="02060603020205020403"/>
        <a:ea typeface=""/>
        <a:cs typeface=""/>
        <a:font script="Grek" typeface="Cambria"/>
        <a:font script="Cyrl" typeface="Cambria"/>
        <a:font script="Jpan" typeface="HG明朝B"/>
        <a:font script="Hang" typeface="바탕"/>
        <a:font script="Hans" typeface="方正姚体"/>
        <a:font script="Hant" typeface="標楷體"/>
        <a:font script="Arab" typeface="Times New Roman"/>
        <a:font script="Hebr" typeface="David"/>
        <a:font script="Thai" typeface="Jasmine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木头类型">
      <a:fillStyleLst>
        <a:solidFill>
          <a:schemeClr val="phClr"/>
        </a:solidFill>
        <a:blipFill rotWithShape="1">
          <a:blip xmlns:r="http://schemas.openxmlformats.org/officeDocument/2006/relationships" r:embed="rId1">
            <a:duotone>
              <a:schemeClr val="phClr">
                <a:tint val="70000"/>
                <a:shade val="63000"/>
              </a:schemeClr>
              <a:schemeClr val="phClr">
                <a:tint val="10000"/>
                <a:satMod val="150000"/>
              </a:schemeClr>
            </a:duotone>
          </a:blip>
          <a:tile tx="0" ty="0" sx="60000" sy="59000" flip="none" algn="tl"/>
        </a:blipFill>
        <a:blipFill rotWithShape="1">
          <a:blip xmlns:r="http://schemas.openxmlformats.org/officeDocument/2006/relationships" r:embed="rId1">
            <a:duotone>
              <a:schemeClr val="phClr">
                <a:shade val="36000"/>
                <a:satMod val="120000"/>
              </a:schemeClr>
              <a:schemeClr val="phClr">
                <a:tint val="40000"/>
              </a:schemeClr>
            </a:duotone>
          </a:blip>
          <a:tile tx="0" ty="0" sx="60000" sy="59000" flip="none" algn="tl"/>
        </a:blipFill>
      </a:fillStyleLst>
      <a:lnStyleLst>
        <a:ln w="6350"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softEdge rad="12700"/>
          </a:effectLst>
        </a:effectStyle>
        <a:effectStyle>
          <a:effectLst>
            <a:outerShdw blurRad="50800" dist="19050" dir="5400000" algn="tl" rotWithShape="0">
              <a:srgbClr val="000000">
                <a:alpha val="60000"/>
              </a:srgbClr>
            </a:outerShdw>
            <a:softEdge rad="12700"/>
          </a:effectLst>
        </a:effectStyle>
      </a:effectStyleLst>
      <a:bgFillStyleLst>
        <a:solidFill>
          <a:schemeClr val="phClr"/>
        </a:solidFill>
        <a:solidFill>
          <a:schemeClr val="phClr">
            <a:shade val="97000"/>
            <a:satMod val="150000"/>
          </a:schemeClr>
        </a:solidFill>
        <a:blipFill rotWithShape="1">
          <a:blip xmlns:r="http://schemas.openxmlformats.org/officeDocument/2006/relationships" r:embed="rId1">
            <a:duotone>
              <a:schemeClr val="phClr">
                <a:tint val="75000"/>
                <a:shade val="58000"/>
                <a:satMod val="120000"/>
              </a:schemeClr>
              <a:schemeClr val="phClr">
                <a:tint val="50000"/>
                <a:shade val="96000"/>
              </a:schemeClr>
            </a:duotone>
          </a:blip>
          <a:tile tx="0" ty="0" sx="100000" sy="100000" flip="none" algn="tl"/>
        </a:blipFill>
      </a:bgFillStyleLst>
    </a:fmtScheme>
  </a:themeElements>
  <a:objectDefaults/>
  <a:extraClrSchemeLst/>
  <a:extLst>
    <a:ext uri="{05A4C25C-085E-4340-85A3-A5531E510DB2}">
      <thm15:themeFamily xmlns:thm15="http://schemas.microsoft.com/office/thememl/2012/main" name="Wood Type" id="{7ACABC62-BF99-48CF-A9DC-4DB89C7B13DC}" vid="{142A1326-48AB-42A9-8428-CB14AA30176D}"/>
    </a:ext>
  </a:extLst>
</a:theme>
</file>

<file path=ppt/theme/theme2.xml><?xml version="1.0" encoding="utf-8"?>
<a:theme xmlns:a="http://schemas.openxmlformats.org/drawingml/2006/main" name="Office 主题​​">
  <a:themeElements>
    <a:clrScheme name="">
      <a:dk1>
        <a:srgbClr val="000000"/>
      </a:dk1>
      <a:lt1>
        <a:srgbClr val="FFFFFF"/>
      </a:lt1>
      <a:dk2>
        <a:srgbClr val="000000"/>
      </a:dk2>
      <a:lt2>
        <a:srgbClr val="969696"/>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
      <a:dk1>
        <a:srgbClr val="000000"/>
      </a:dk1>
      <a:lt1>
        <a:srgbClr val="FFFFFF"/>
      </a:lt1>
      <a:dk2>
        <a:srgbClr val="000000"/>
      </a:dk2>
      <a:lt2>
        <a:srgbClr val="969696"/>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木头类型</Template>
  <TotalTime>8178</TotalTime>
  <Pages>0</Pages>
  <Words>9718</Words>
  <Characters>0</Characters>
  <Application>Microsoft Office PowerPoint</Application>
  <DocSecurity>0</DocSecurity>
  <PresentationFormat>宽屏</PresentationFormat>
  <Lines>0</Lines>
  <Paragraphs>3374</Paragraphs>
  <Slides>117</Slides>
  <Notes>16</Notes>
  <HiddenSlides>0</HiddenSlides>
  <MMClips>0</MMClips>
  <ScaleCrop>false</ScaleCrop>
  <HeadingPairs>
    <vt:vector size="6" baseType="variant">
      <vt:variant>
        <vt:lpstr>已用的字体</vt:lpstr>
      </vt:variant>
      <vt:variant>
        <vt:i4>11</vt:i4>
      </vt:variant>
      <vt:variant>
        <vt:lpstr>主题</vt:lpstr>
      </vt:variant>
      <vt:variant>
        <vt:i4>1</vt:i4>
      </vt:variant>
      <vt:variant>
        <vt:lpstr>幻灯片标题</vt:lpstr>
      </vt:variant>
      <vt:variant>
        <vt:i4>117</vt:i4>
      </vt:variant>
    </vt:vector>
  </HeadingPairs>
  <TitlesOfParts>
    <vt:vector size="129" baseType="lpstr">
      <vt:lpstr>Arial Unicode MS</vt:lpstr>
      <vt:lpstr>华文新魏</vt:lpstr>
      <vt:lpstr>宋体</vt:lpstr>
      <vt:lpstr>arial</vt:lpstr>
      <vt:lpstr>arial</vt:lpstr>
      <vt:lpstr>Arial Narrow</vt:lpstr>
      <vt:lpstr>Rockwell</vt:lpstr>
      <vt:lpstr>Rockwell Condensed</vt:lpstr>
      <vt:lpstr>Times New Roman</vt:lpstr>
      <vt:lpstr>Verdana</vt:lpstr>
      <vt:lpstr>Wingdings</vt:lpstr>
      <vt:lpstr>木头类型</vt:lpstr>
      <vt:lpstr>PowerPoint 演示文稿</vt:lpstr>
      <vt:lpstr>学习目标</vt:lpstr>
      <vt:lpstr>PowerPoint 演示文稿</vt:lpstr>
      <vt:lpstr>PowerPoint 演示文稿</vt:lpstr>
      <vt:lpstr>PowerPoint 演示文稿</vt:lpstr>
      <vt:lpstr>基本概念</vt:lpstr>
      <vt:lpstr>DNA的生物合成</vt:lpstr>
      <vt:lpstr>PowerPoint 演示文稿</vt:lpstr>
      <vt:lpstr>PowerPoint 演示文稿</vt:lpstr>
      <vt:lpstr>PowerPoint 演示文稿</vt:lpstr>
      <vt:lpstr>PowerPoint 演示文稿</vt:lpstr>
      <vt:lpstr>半不连续复制(semidiscontinuous  replication)</vt:lpstr>
      <vt:lpstr>PowerPoint 演示文稿</vt:lpstr>
      <vt:lpstr>PowerPoint 演示文稿</vt:lpstr>
      <vt:lpstr>2.DNA的复制过程</vt:lpstr>
      <vt:lpstr>（1）复制的起始</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RNA的生物合成</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蛋白质的生物合成</vt:lpstr>
      <vt:lpstr>PowerPoint 演示文稿</vt:lpstr>
      <vt:lpstr>PowerPoint 演示文稿</vt:lpstr>
      <vt:lpstr>一、参与蛋白质生物合成的物质</vt:lpstr>
      <vt:lpstr>PowerPoint 演示文稿</vt:lpstr>
      <vt:lpstr>PowerPoint 演示文稿</vt:lpstr>
      <vt:lpstr>PowerPoint 演示文稿</vt:lpstr>
      <vt:lpstr>遗传密码的基本特点</vt:lpstr>
      <vt:lpstr>PowerPoint 演示文稿</vt:lpstr>
      <vt:lpstr>遗传密码的基本特点</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转肽：在转肽酶催化下，给位的氨基酰基(肽酰基)转移到受位的氨基酰基上，并形成肽键。</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USE</Company>
  <LinksUpToDate>false</LinksUpToDate>
  <CharactersWithSpaces>0</CharactersWithSpaces>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無投影片標題</dc:title>
  <dc:creator>USER</dc:creator>
  <cp:lastModifiedBy>HP02</cp:lastModifiedBy>
  <cp:revision>786</cp:revision>
  <dcterms:created xsi:type="dcterms:W3CDTF">1998-11-03T14:58:26Z</dcterms:created>
  <dcterms:modified xsi:type="dcterms:W3CDTF">2023-03-17T06:37:57Z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2052-10.1.0.6391</vt:lpwstr>
  </property>
</Properties>
</file>